
<file path=[Content_Types].xml><?xml version="1.0" encoding="utf-8"?>
<Types xmlns="http://schemas.openxmlformats.org/package/2006/content-types">
  <Default Extension="png" ContentType="image/png"/>
  <Default Extension="emf" ContentType="image/x-emf"/>
  <Default Extension="jpeg" ContentType="image/jpeg"/>
  <Default Extension="rels" ContentType="application/vnd.openxmlformats-package.relationships+xml"/>
  <Default Extension="xml" ContentType="application/xml"/>
  <Default Extension="wdp" ContentType="image/vnd.ms-photo"/>
  <Default Extension="jpg" ContentType="image/jp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theme/theme2.xml" ContentType="application/vnd.openxmlformats-officedocument.theme+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theme/theme3.xml" ContentType="application/vnd.openxmlformats-officedocument.theme+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theme/theme4.xml" ContentType="application/vnd.openxmlformats-officedocument.theme+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theme/theme5.xml" ContentType="application/vnd.openxmlformats-officedocument.theme+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theme/theme6.xml" ContentType="application/vnd.openxmlformats-officedocument.theme+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theme/theme7.xml" ContentType="application/vnd.openxmlformats-officedocument.theme+xml"/>
  <Override PartName="/ppt/theme/theme8.xml" ContentType="application/vnd.openxmlformats-officedocument.theme+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diagrams/data2.xml" ContentType="application/vnd.openxmlformats-officedocument.drawingml.diagramData+xml"/>
  <Override PartName="/ppt/diagrams/layout2.xml" ContentType="application/vnd.openxmlformats-officedocument.drawingml.diagramLayout+xml"/>
  <Override PartName="/ppt/diagrams/quickStyle2.xml" ContentType="application/vnd.openxmlformats-officedocument.drawingml.diagramStyle+xml"/>
  <Override PartName="/ppt/diagrams/colors2.xml" ContentType="application/vnd.openxmlformats-officedocument.drawingml.diagramColors+xml"/>
  <Override PartName="/ppt/diagrams/drawing2.xml" ContentType="application/vnd.ms-office.drawingml.diagramDrawing+xml"/>
  <Override PartName="/ppt/media/image179.jpg" ContentType="image/jpeg"/>
  <Override PartName="/ppt/diagrams/data3.xml" ContentType="application/vnd.openxmlformats-officedocument.drawingml.diagramData+xml"/>
  <Override PartName="/ppt/diagrams/layout3.xml" ContentType="application/vnd.openxmlformats-officedocument.drawingml.diagramLayout+xml"/>
  <Override PartName="/ppt/diagrams/quickStyle3.xml" ContentType="application/vnd.openxmlformats-officedocument.drawingml.diagramStyle+xml"/>
  <Override PartName="/ppt/diagrams/colors3.xml" ContentType="application/vnd.openxmlformats-officedocument.drawingml.diagramColors+xml"/>
  <Override PartName="/ppt/diagrams/drawing3.xml" ContentType="application/vnd.ms-office.drawingml.diagramDrawing+xml"/>
  <Override PartName="/ppt/diagrams/data4.xml" ContentType="application/vnd.openxmlformats-officedocument.drawingml.diagramData+xml"/>
  <Override PartName="/ppt/diagrams/layout4.xml" ContentType="application/vnd.openxmlformats-officedocument.drawingml.diagramLayout+xml"/>
  <Override PartName="/ppt/diagrams/quickStyle4.xml" ContentType="application/vnd.openxmlformats-officedocument.drawingml.diagramStyle+xml"/>
  <Override PartName="/ppt/diagrams/colors4.xml" ContentType="application/vnd.openxmlformats-officedocument.drawingml.diagramColors+xml"/>
  <Override PartName="/ppt/diagrams/drawing4.xml" ContentType="application/vnd.ms-office.drawingml.diagramDrawing+xml"/>
  <Override PartName="/ppt/diagrams/data5.xml" ContentType="application/vnd.openxmlformats-officedocument.drawingml.diagramData+xml"/>
  <Override PartName="/ppt/diagrams/layout5.xml" ContentType="application/vnd.openxmlformats-officedocument.drawingml.diagramLayout+xml"/>
  <Override PartName="/ppt/diagrams/quickStyle5.xml" ContentType="application/vnd.openxmlformats-officedocument.drawingml.diagramStyle+xml"/>
  <Override PartName="/ppt/diagrams/colors5.xml" ContentType="application/vnd.openxmlformats-officedocument.drawingml.diagramColors+xml"/>
  <Override PartName="/ppt/diagrams/drawing5.xml" ContentType="application/vnd.ms-office.drawingml.diagramDrawing+xml"/>
  <Override PartName="/ppt/diagrams/data6.xml" ContentType="application/vnd.openxmlformats-officedocument.drawingml.diagramData+xml"/>
  <Override PartName="/ppt/diagrams/layout6.xml" ContentType="application/vnd.openxmlformats-officedocument.drawingml.diagramLayout+xml"/>
  <Override PartName="/ppt/diagrams/quickStyle6.xml" ContentType="application/vnd.openxmlformats-officedocument.drawingml.diagramStyle+xml"/>
  <Override PartName="/ppt/diagrams/colors6.xml" ContentType="application/vnd.openxmlformats-officedocument.drawingml.diagramColors+xml"/>
  <Override PartName="/ppt/diagrams/drawing6.xml" ContentType="application/vnd.ms-office.drawingml.diagramDrawing+xml"/>
  <Override PartName="/ppt/diagrams/data7.xml" ContentType="application/vnd.openxmlformats-officedocument.drawingml.diagramData+xml"/>
  <Override PartName="/ppt/diagrams/layout7.xml" ContentType="application/vnd.openxmlformats-officedocument.drawingml.diagramLayout+xml"/>
  <Override PartName="/ppt/diagrams/quickStyle7.xml" ContentType="application/vnd.openxmlformats-officedocument.drawingml.diagramStyle+xml"/>
  <Override PartName="/ppt/diagrams/colors7.xml" ContentType="application/vnd.openxmlformats-officedocument.drawingml.diagramColors+xml"/>
  <Override PartName="/ppt/diagrams/drawing7.xml" ContentType="application/vnd.ms-office.drawingml.diagramDrawing+xml"/>
  <Override PartName="/ppt/diagrams/data8.xml" ContentType="application/vnd.openxmlformats-officedocument.drawingml.diagramData+xml"/>
  <Override PartName="/ppt/diagrams/layout8.xml" ContentType="application/vnd.openxmlformats-officedocument.drawingml.diagramLayout+xml"/>
  <Override PartName="/ppt/diagrams/quickStyle8.xml" ContentType="application/vnd.openxmlformats-officedocument.drawingml.diagramStyle+xml"/>
  <Override PartName="/ppt/diagrams/colors8.xml" ContentType="application/vnd.openxmlformats-officedocument.drawingml.diagramColors+xml"/>
  <Override PartName="/ppt/diagrams/drawing8.xml" ContentType="application/vnd.ms-office.drawingml.diagramDrawing+xml"/>
  <Override PartName="/ppt/diagrams/data9.xml" ContentType="application/vnd.openxmlformats-officedocument.drawingml.diagramData+xml"/>
  <Override PartName="/ppt/diagrams/layout9.xml" ContentType="application/vnd.openxmlformats-officedocument.drawingml.diagramLayout+xml"/>
  <Override PartName="/ppt/diagrams/quickStyle9.xml" ContentType="application/vnd.openxmlformats-officedocument.drawingml.diagramStyle+xml"/>
  <Override PartName="/ppt/diagrams/colors9.xml" ContentType="application/vnd.openxmlformats-officedocument.drawingml.diagramColors+xml"/>
  <Override PartName="/ppt/diagrams/drawing9.xml" ContentType="application/vnd.ms-office.drawingml.diagramDrawing+xml"/>
  <Override PartName="/ppt/diagrams/data10.xml" ContentType="application/vnd.openxmlformats-officedocument.drawingml.diagramData+xml"/>
  <Override PartName="/ppt/diagrams/layout10.xml" ContentType="application/vnd.openxmlformats-officedocument.drawingml.diagramLayout+xml"/>
  <Override PartName="/ppt/diagrams/quickStyle10.xml" ContentType="application/vnd.openxmlformats-officedocument.drawingml.diagramStyle+xml"/>
  <Override PartName="/ppt/diagrams/colors10.xml" ContentType="application/vnd.openxmlformats-officedocument.drawingml.diagramColors+xml"/>
  <Override PartName="/ppt/diagrams/drawing10.xml" ContentType="application/vnd.ms-office.drawingml.diagramDrawing+xml"/>
  <Override PartName="/ppt/diagrams/data11.xml" ContentType="application/vnd.openxmlformats-officedocument.drawingml.diagramData+xml"/>
  <Override PartName="/ppt/diagrams/layout11.xml" ContentType="application/vnd.openxmlformats-officedocument.drawingml.diagramLayout+xml"/>
  <Override PartName="/ppt/diagrams/quickStyle11.xml" ContentType="application/vnd.openxmlformats-officedocument.drawingml.diagramStyle+xml"/>
  <Override PartName="/ppt/diagrams/colors11.xml" ContentType="application/vnd.openxmlformats-officedocument.drawingml.diagramColors+xml"/>
  <Override PartName="/ppt/diagrams/drawing11.xml" ContentType="application/vnd.ms-office.drawingml.diagramDrawing+xml"/>
  <Override PartName="/ppt/diagrams/data12.xml" ContentType="application/vnd.openxmlformats-officedocument.drawingml.diagramData+xml"/>
  <Override PartName="/ppt/diagrams/layout12.xml" ContentType="application/vnd.openxmlformats-officedocument.drawingml.diagramLayout+xml"/>
  <Override PartName="/ppt/diagrams/quickStyle12.xml" ContentType="application/vnd.openxmlformats-officedocument.drawingml.diagramStyle+xml"/>
  <Override PartName="/ppt/diagrams/colors12.xml" ContentType="application/vnd.openxmlformats-officedocument.drawingml.diagramColors+xml"/>
  <Override PartName="/ppt/diagrams/drawing12.xml" ContentType="application/vnd.ms-office.drawingml.diagramDrawing+xml"/>
  <Override PartName="/ppt/diagrams/data13.xml" ContentType="application/vnd.openxmlformats-officedocument.drawingml.diagramData+xml"/>
  <Override PartName="/ppt/diagrams/layout13.xml" ContentType="application/vnd.openxmlformats-officedocument.drawingml.diagramLayout+xml"/>
  <Override PartName="/ppt/diagrams/quickStyle13.xml" ContentType="application/vnd.openxmlformats-officedocument.drawingml.diagramStyle+xml"/>
  <Override PartName="/ppt/diagrams/colors13.xml" ContentType="application/vnd.openxmlformats-officedocument.drawingml.diagramColors+xml"/>
  <Override PartName="/ppt/diagrams/drawing13.xml" ContentType="application/vnd.ms-office.drawingml.diagramDrawing+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 Id="rId4" Type="http://schemas.openxmlformats.org/officeDocument/2006/relationships/custom-properties" Target="docProps/custom.xml"/></Relationships>
</file>

<file path=ppt/presentation.xml><?xml version="1.0" encoding="utf-8"?>
<p:presentation xmlns:a="http://schemas.openxmlformats.org/drawingml/2006/main" xmlns:r="http://schemas.openxmlformats.org/officeDocument/2006/relationships" xmlns:p="http://schemas.openxmlformats.org/presentationml/2006/main">
  <p:sldMasterIdLst>
    <p:sldMasterId id="2147483648" r:id="rId1"/>
    <p:sldMasterId id="2147483666" r:id="rId2"/>
    <p:sldMasterId id="2147483690" r:id="rId3"/>
    <p:sldMasterId id="2147483702" r:id="rId4"/>
    <p:sldMasterId id="2147483714" r:id="rId5"/>
    <p:sldMasterId id="2147483726" r:id="rId6"/>
    <p:sldMasterId id="2147483744" r:id="rId7"/>
  </p:sldMasterIdLst>
  <p:notesMasterIdLst>
    <p:notesMasterId r:id="rId61"/>
  </p:notesMasterIdLst>
  <p:sldIdLst>
    <p:sldId id="256" r:id="rId8"/>
    <p:sldId id="270" r:id="rId9"/>
    <p:sldId id="271" r:id="rId10"/>
    <p:sldId id="273" r:id="rId11"/>
    <p:sldId id="272" r:id="rId12"/>
    <p:sldId id="278" r:id="rId13"/>
    <p:sldId id="257" r:id="rId14"/>
    <p:sldId id="258" r:id="rId15"/>
    <p:sldId id="259" r:id="rId16"/>
    <p:sldId id="260" r:id="rId17"/>
    <p:sldId id="261" r:id="rId18"/>
    <p:sldId id="262" r:id="rId19"/>
    <p:sldId id="263" r:id="rId20"/>
    <p:sldId id="268" r:id="rId21"/>
    <p:sldId id="279" r:id="rId22"/>
    <p:sldId id="277" r:id="rId23"/>
    <p:sldId id="285" r:id="rId24"/>
    <p:sldId id="281" r:id="rId25"/>
    <p:sldId id="286" r:id="rId26"/>
    <p:sldId id="288" r:id="rId27"/>
    <p:sldId id="312" r:id="rId28"/>
    <p:sldId id="291" r:id="rId29"/>
    <p:sldId id="303" r:id="rId30"/>
    <p:sldId id="292" r:id="rId31"/>
    <p:sldId id="293" r:id="rId32"/>
    <p:sldId id="294" r:id="rId33"/>
    <p:sldId id="295" r:id="rId34"/>
    <p:sldId id="298" r:id="rId35"/>
    <p:sldId id="296" r:id="rId36"/>
    <p:sldId id="297" r:id="rId37"/>
    <p:sldId id="299" r:id="rId38"/>
    <p:sldId id="301" r:id="rId39"/>
    <p:sldId id="287" r:id="rId40"/>
    <p:sldId id="300" r:id="rId41"/>
    <p:sldId id="302" r:id="rId42"/>
    <p:sldId id="304" r:id="rId43"/>
    <p:sldId id="305" r:id="rId44"/>
    <p:sldId id="306" r:id="rId45"/>
    <p:sldId id="307" r:id="rId46"/>
    <p:sldId id="308" r:id="rId47"/>
    <p:sldId id="309" r:id="rId48"/>
    <p:sldId id="310" r:id="rId49"/>
    <p:sldId id="311" r:id="rId50"/>
    <p:sldId id="315" r:id="rId51"/>
    <p:sldId id="324" r:id="rId52"/>
    <p:sldId id="316" r:id="rId53"/>
    <p:sldId id="317" r:id="rId54"/>
    <p:sldId id="318" r:id="rId55"/>
    <p:sldId id="319" r:id="rId56"/>
    <p:sldId id="321" r:id="rId57"/>
    <p:sldId id="322" r:id="rId58"/>
    <p:sldId id="323" r:id="rId59"/>
    <p:sldId id="269" r:id="rId60"/>
  </p:sldIdLst>
  <p:sldSz cx="18288000" cy="10287000"/>
  <p:notesSz cx="18288000" cy="10287000"/>
  <p:defaultTextStyle>
    <a:defPPr>
      <a:defRPr kern="0"/>
    </a:defPPr>
  </p:defaultTextStyle>
  <p:extLst>
    <p:ext uri="{EFAFB233-063F-42B5-8137-9DF3F51BA10A}">
      <p15:sldGuideLst xmlns:p15="http://schemas.microsoft.com/office/powerpoint/2012/main">
        <p15:guide id="1" orient="horz" pos="2880">
          <p15:clr>
            <a:srgbClr val="A4A3A4"/>
          </p15:clr>
        </p15:guide>
        <p15:guide id="2" pos="2160">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a:tblStyle styleId="{2D5ABB26-0587-4C30-8999-92F81FD0307C}" styleName="No Style, No Grid">
    <a:wholeTbl>
      <a:tcTxStyle>
        <a:fontRef idx="minor">
          <a:scrgbClr r="0" g="0" b="0"/>
        </a:fontRef>
        <a:schemeClr val="tx1"/>
      </a:tcTxStyle>
      <a:tcStyle>
        <a:tcBdr>
          <a:left>
            <a:ln>
              <a:noFill/>
            </a:ln>
          </a:left>
          <a:right>
            <a:ln>
              <a:noFill/>
            </a:ln>
          </a:right>
          <a:top>
            <a:ln>
              <a:noFill/>
            </a:ln>
          </a:top>
          <a:bottom>
            <a:ln>
              <a:noFill/>
            </a:ln>
          </a:bottom>
          <a:insideH>
            <a:ln>
              <a:noFill/>
            </a:ln>
          </a:insideH>
          <a:insideV>
            <a:ln>
              <a:noFill/>
            </a:ln>
          </a:insideV>
        </a:tcBdr>
        <a:fill>
          <a:noFill/>
        </a:fill>
      </a:tcStyle>
    </a:wholeTbl>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5620"/>
    <p:restoredTop sz="94660"/>
  </p:normalViewPr>
  <p:slideViewPr>
    <p:cSldViewPr>
      <p:cViewPr varScale="1">
        <p:scale>
          <a:sx n="43" d="100"/>
          <a:sy n="43" d="100"/>
        </p:scale>
        <p:origin x="700" y="48"/>
      </p:cViewPr>
      <p:guideLst>
        <p:guide orient="horz" pos="2880"/>
        <p:guide pos="2160"/>
      </p:guideLst>
    </p:cSldViewPr>
  </p:slideViewPr>
  <p:notesTextViewPr>
    <p:cViewPr>
      <p:scale>
        <a:sx n="100" d="100"/>
        <a:sy n="100" d="100"/>
      </p:scale>
      <p:origin x="0" y="0"/>
    </p:cViewPr>
  </p:notesTextViewPr>
  <p:gridSpacing cx="76200" cy="76200"/>
</p:viewPr>
</file>

<file path=ppt/_rels/presentation.xml.rels><?xml version="1.0" encoding="UTF-8" standalone="yes"?>
<Relationships xmlns="http://schemas.openxmlformats.org/package/2006/relationships"><Relationship Id="rId13" Type="http://schemas.openxmlformats.org/officeDocument/2006/relationships/slide" Target="slides/slide6.xml"/><Relationship Id="rId18" Type="http://schemas.openxmlformats.org/officeDocument/2006/relationships/slide" Target="slides/slide11.xml"/><Relationship Id="rId26" Type="http://schemas.openxmlformats.org/officeDocument/2006/relationships/slide" Target="slides/slide19.xml"/><Relationship Id="rId39" Type="http://schemas.openxmlformats.org/officeDocument/2006/relationships/slide" Target="slides/slide32.xml"/><Relationship Id="rId21" Type="http://schemas.openxmlformats.org/officeDocument/2006/relationships/slide" Target="slides/slide14.xml"/><Relationship Id="rId34" Type="http://schemas.openxmlformats.org/officeDocument/2006/relationships/slide" Target="slides/slide27.xml"/><Relationship Id="rId42" Type="http://schemas.openxmlformats.org/officeDocument/2006/relationships/slide" Target="slides/slide35.xml"/><Relationship Id="rId47" Type="http://schemas.openxmlformats.org/officeDocument/2006/relationships/slide" Target="slides/slide40.xml"/><Relationship Id="rId50" Type="http://schemas.openxmlformats.org/officeDocument/2006/relationships/slide" Target="slides/slide43.xml"/><Relationship Id="rId55" Type="http://schemas.openxmlformats.org/officeDocument/2006/relationships/slide" Target="slides/slide48.xml"/><Relationship Id="rId63" Type="http://schemas.openxmlformats.org/officeDocument/2006/relationships/viewProps" Target="viewProps.xml"/><Relationship Id="rId7" Type="http://schemas.openxmlformats.org/officeDocument/2006/relationships/slideMaster" Target="slideMasters/slideMaster7.xml"/><Relationship Id="rId2" Type="http://schemas.openxmlformats.org/officeDocument/2006/relationships/slideMaster" Target="slideMasters/slideMaster2.xml"/><Relationship Id="rId16" Type="http://schemas.openxmlformats.org/officeDocument/2006/relationships/slide" Target="slides/slide9.xml"/><Relationship Id="rId20" Type="http://schemas.openxmlformats.org/officeDocument/2006/relationships/slide" Target="slides/slide13.xml"/><Relationship Id="rId29" Type="http://schemas.openxmlformats.org/officeDocument/2006/relationships/slide" Target="slides/slide22.xml"/><Relationship Id="rId41" Type="http://schemas.openxmlformats.org/officeDocument/2006/relationships/slide" Target="slides/slide34.xml"/><Relationship Id="rId54" Type="http://schemas.openxmlformats.org/officeDocument/2006/relationships/slide" Target="slides/slide47.xml"/><Relationship Id="rId62" Type="http://schemas.openxmlformats.org/officeDocument/2006/relationships/presProps" Target="presProps.xml"/><Relationship Id="rId1" Type="http://schemas.openxmlformats.org/officeDocument/2006/relationships/slideMaster" Target="slideMasters/slideMaster1.xml"/><Relationship Id="rId6" Type="http://schemas.openxmlformats.org/officeDocument/2006/relationships/slideMaster" Target="slideMasters/slideMaster6.xml"/><Relationship Id="rId11" Type="http://schemas.openxmlformats.org/officeDocument/2006/relationships/slide" Target="slides/slide4.xml"/><Relationship Id="rId24" Type="http://schemas.openxmlformats.org/officeDocument/2006/relationships/slide" Target="slides/slide17.xml"/><Relationship Id="rId32" Type="http://schemas.openxmlformats.org/officeDocument/2006/relationships/slide" Target="slides/slide25.xml"/><Relationship Id="rId37" Type="http://schemas.openxmlformats.org/officeDocument/2006/relationships/slide" Target="slides/slide30.xml"/><Relationship Id="rId40" Type="http://schemas.openxmlformats.org/officeDocument/2006/relationships/slide" Target="slides/slide33.xml"/><Relationship Id="rId45" Type="http://schemas.openxmlformats.org/officeDocument/2006/relationships/slide" Target="slides/slide38.xml"/><Relationship Id="rId53" Type="http://schemas.openxmlformats.org/officeDocument/2006/relationships/slide" Target="slides/slide46.xml"/><Relationship Id="rId58" Type="http://schemas.openxmlformats.org/officeDocument/2006/relationships/slide" Target="slides/slide51.xml"/><Relationship Id="rId5" Type="http://schemas.openxmlformats.org/officeDocument/2006/relationships/slideMaster" Target="slideMasters/slideMaster5.xml"/><Relationship Id="rId15" Type="http://schemas.openxmlformats.org/officeDocument/2006/relationships/slide" Target="slides/slide8.xml"/><Relationship Id="rId23" Type="http://schemas.openxmlformats.org/officeDocument/2006/relationships/slide" Target="slides/slide16.xml"/><Relationship Id="rId28" Type="http://schemas.openxmlformats.org/officeDocument/2006/relationships/slide" Target="slides/slide21.xml"/><Relationship Id="rId36" Type="http://schemas.openxmlformats.org/officeDocument/2006/relationships/slide" Target="slides/slide29.xml"/><Relationship Id="rId49" Type="http://schemas.openxmlformats.org/officeDocument/2006/relationships/slide" Target="slides/slide42.xml"/><Relationship Id="rId57" Type="http://schemas.openxmlformats.org/officeDocument/2006/relationships/slide" Target="slides/slide50.xml"/><Relationship Id="rId61" Type="http://schemas.openxmlformats.org/officeDocument/2006/relationships/notesMaster" Target="notesMasters/notesMaster1.xml"/><Relationship Id="rId10" Type="http://schemas.openxmlformats.org/officeDocument/2006/relationships/slide" Target="slides/slide3.xml"/><Relationship Id="rId19" Type="http://schemas.openxmlformats.org/officeDocument/2006/relationships/slide" Target="slides/slide12.xml"/><Relationship Id="rId31" Type="http://schemas.openxmlformats.org/officeDocument/2006/relationships/slide" Target="slides/slide24.xml"/><Relationship Id="rId44" Type="http://schemas.openxmlformats.org/officeDocument/2006/relationships/slide" Target="slides/slide37.xml"/><Relationship Id="rId52" Type="http://schemas.openxmlformats.org/officeDocument/2006/relationships/slide" Target="slides/slide45.xml"/><Relationship Id="rId60" Type="http://schemas.openxmlformats.org/officeDocument/2006/relationships/slide" Target="slides/slide53.xml"/><Relationship Id="rId65" Type="http://schemas.openxmlformats.org/officeDocument/2006/relationships/tableStyles" Target="tableStyles.xml"/><Relationship Id="rId4" Type="http://schemas.openxmlformats.org/officeDocument/2006/relationships/slideMaster" Target="slideMasters/slideMaster4.xml"/><Relationship Id="rId9" Type="http://schemas.openxmlformats.org/officeDocument/2006/relationships/slide" Target="slides/slide2.xml"/><Relationship Id="rId14" Type="http://schemas.openxmlformats.org/officeDocument/2006/relationships/slide" Target="slides/slide7.xml"/><Relationship Id="rId22" Type="http://schemas.openxmlformats.org/officeDocument/2006/relationships/slide" Target="slides/slide15.xml"/><Relationship Id="rId27" Type="http://schemas.openxmlformats.org/officeDocument/2006/relationships/slide" Target="slides/slide20.xml"/><Relationship Id="rId30" Type="http://schemas.openxmlformats.org/officeDocument/2006/relationships/slide" Target="slides/slide23.xml"/><Relationship Id="rId35" Type="http://schemas.openxmlformats.org/officeDocument/2006/relationships/slide" Target="slides/slide28.xml"/><Relationship Id="rId43" Type="http://schemas.openxmlformats.org/officeDocument/2006/relationships/slide" Target="slides/slide36.xml"/><Relationship Id="rId48" Type="http://schemas.openxmlformats.org/officeDocument/2006/relationships/slide" Target="slides/slide41.xml"/><Relationship Id="rId56" Type="http://schemas.openxmlformats.org/officeDocument/2006/relationships/slide" Target="slides/slide49.xml"/><Relationship Id="rId64" Type="http://schemas.openxmlformats.org/officeDocument/2006/relationships/theme" Target="theme/theme1.xml"/><Relationship Id="rId8" Type="http://schemas.openxmlformats.org/officeDocument/2006/relationships/slide" Target="slides/slide1.xml"/><Relationship Id="rId51" Type="http://schemas.openxmlformats.org/officeDocument/2006/relationships/slide" Target="slides/slide44.xml"/><Relationship Id="rId3" Type="http://schemas.openxmlformats.org/officeDocument/2006/relationships/slideMaster" Target="slideMasters/slideMaster3.xml"/><Relationship Id="rId12" Type="http://schemas.openxmlformats.org/officeDocument/2006/relationships/slide" Target="slides/slide5.xml"/><Relationship Id="rId17" Type="http://schemas.openxmlformats.org/officeDocument/2006/relationships/slide" Target="slides/slide10.xml"/><Relationship Id="rId25" Type="http://schemas.openxmlformats.org/officeDocument/2006/relationships/slide" Target="slides/slide18.xml"/><Relationship Id="rId33" Type="http://schemas.openxmlformats.org/officeDocument/2006/relationships/slide" Target="slides/slide26.xml"/><Relationship Id="rId38" Type="http://schemas.openxmlformats.org/officeDocument/2006/relationships/slide" Target="slides/slide31.xml"/><Relationship Id="rId46" Type="http://schemas.openxmlformats.org/officeDocument/2006/relationships/slide" Target="slides/slide39.xml"/><Relationship Id="rId59" Type="http://schemas.openxmlformats.org/officeDocument/2006/relationships/slide" Target="slides/slide52.xml"/></Relationships>
</file>

<file path=ppt/diagrams/_rels/data11.xml.rels><?xml version="1.0" encoding="UTF-8" standalone="yes"?>
<Relationships xmlns="http://schemas.openxmlformats.org/package/2006/relationships"><Relationship Id="rId3" Type="http://schemas.openxmlformats.org/officeDocument/2006/relationships/image" Target="../media/image215.png"/><Relationship Id="rId2" Type="http://schemas.openxmlformats.org/officeDocument/2006/relationships/image" Target="../media/image214.png"/><Relationship Id="rId1" Type="http://schemas.openxmlformats.org/officeDocument/2006/relationships/image" Target="../media/image213.png"/></Relationships>
</file>

<file path=ppt/diagrams/_rels/drawing11.xml.rels><?xml version="1.0" encoding="UTF-8" standalone="yes"?>
<Relationships xmlns="http://schemas.openxmlformats.org/package/2006/relationships"><Relationship Id="rId3" Type="http://schemas.openxmlformats.org/officeDocument/2006/relationships/image" Target="../media/image215.png"/><Relationship Id="rId2" Type="http://schemas.openxmlformats.org/officeDocument/2006/relationships/image" Target="../media/image214.png"/><Relationship Id="rId1" Type="http://schemas.openxmlformats.org/officeDocument/2006/relationships/image" Target="../media/image213.png"/></Relationships>
</file>

<file path=ppt/diagrams/colors1.xml><?xml version="1.0" encoding="utf-8"?>
<dgm:colorsDef xmlns:dgm="http://schemas.openxmlformats.org/drawingml/2006/diagram" xmlns:a="http://schemas.openxmlformats.org/drawingml/2006/main" uniqueId="urn:microsoft.com/office/officeart/2005/8/colors/colorful3">
  <dgm:title val=""/>
  <dgm:desc val=""/>
  <dgm:catLst>
    <dgm:cat type="colorful" pri="10300"/>
  </dgm:catLst>
  <dgm:styleLbl name="node0">
    <dgm:fillClrLst meth="repeat">
      <a:schemeClr val="accent2"/>
    </dgm:fillClrLst>
    <dgm:linClrLst meth="repeat">
      <a:schemeClr val="lt1"/>
    </dgm:linClrLst>
    <dgm:effectClrLst/>
    <dgm:txLinClrLst/>
    <dgm:txFillClrLst/>
    <dgm:txEffectClrLst/>
  </dgm:styleLbl>
  <dgm:styleLbl name="node1">
    <dgm:fillClrLst>
      <a:schemeClr val="accent3"/>
      <a:schemeClr val="accent4"/>
    </dgm:fillClrLst>
    <dgm:linClrLst meth="repeat">
      <a:schemeClr val="lt1"/>
    </dgm:linClrLst>
    <dgm:effectClrLst/>
    <dgm:txLinClrLst/>
    <dgm:txFillClrLst/>
    <dgm:txEffectClrLst/>
  </dgm:styleLbl>
  <dgm:styleLbl name="alignNode1">
    <dgm:fillClrLst>
      <a:schemeClr val="accent3"/>
      <a:schemeClr val="accent4"/>
    </dgm:fillClrLst>
    <dgm:linClrLst>
      <a:schemeClr val="accent3"/>
      <a:schemeClr val="accent4"/>
    </dgm:linClrLst>
    <dgm:effectClrLst/>
    <dgm:txLinClrLst/>
    <dgm:txFillClrLst/>
    <dgm:txEffectClrLst/>
  </dgm:styleLbl>
  <dgm:styleLbl name="lnNode1">
    <dgm:fillClrLst>
      <a:schemeClr val="accent3"/>
      <a:schemeClr val="accent4"/>
    </dgm:fillClrLst>
    <dgm:linClrLst meth="repeat">
      <a:schemeClr val="lt1"/>
    </dgm:linClrLst>
    <dgm:effectClrLst/>
    <dgm:txLinClrLst/>
    <dgm:txFillClrLst/>
    <dgm:txEffectClrLst/>
  </dgm:styleLbl>
  <dgm:styleLbl name="vennNode1">
    <dgm:fillClrLst>
      <a:schemeClr val="accent3">
        <a:alpha val="50000"/>
      </a:schemeClr>
      <a:schemeClr val="accent4">
        <a:alpha val="50000"/>
      </a:schemeClr>
    </dgm:fillClrLst>
    <dgm:linClrLst meth="repeat">
      <a:schemeClr val="lt1"/>
    </dgm:linClrLst>
    <dgm:effectClrLst/>
    <dgm:txLinClrLst/>
    <dgm:txFillClrLst/>
    <dgm:txEffectClrLst/>
  </dgm:styleLbl>
  <dgm:styleLbl name="node2">
    <dgm:fillClrLst>
      <a:schemeClr val="accent4"/>
    </dgm:fillClrLst>
    <dgm:linClrLst meth="repeat">
      <a:schemeClr val="lt1"/>
    </dgm:linClrLst>
    <dgm:effectClrLst/>
    <dgm:txLinClrLst/>
    <dgm:txFillClrLst/>
    <dgm:txEffectClrLst/>
  </dgm:styleLbl>
  <dgm:styleLbl name="node3">
    <dgm:fillClrLst>
      <a:schemeClr val="accent5"/>
    </dgm:fillClrLst>
    <dgm:linClrLst meth="repeat">
      <a:schemeClr val="lt1"/>
    </dgm:linClrLst>
    <dgm:effectClrLst/>
    <dgm:txLinClrLst/>
    <dgm:txFillClrLst/>
    <dgm:txEffectClrLst/>
  </dgm:styleLbl>
  <dgm:styleLbl name="node4">
    <dgm:fillClrLst>
      <a:schemeClr val="accent6"/>
    </dgm:fillClrLst>
    <dgm:linClrLst meth="repeat">
      <a:schemeClr val="lt1"/>
    </dgm:linClrLst>
    <dgm:effectClrLst/>
    <dgm:txLinClrLst/>
    <dgm:txFillClrLst/>
    <dgm:txEffectClrLst/>
  </dgm:styleLbl>
  <dgm:styleLbl name="fgImgPlace1">
    <dgm:fillClrLst>
      <a:schemeClr val="accent3">
        <a:tint val="50000"/>
      </a:schemeClr>
      <a:schemeClr val="accent4">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3">
        <a:tint val="50000"/>
      </a:schemeClr>
      <a:schemeClr val="accent4">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3">
        <a:tint val="50000"/>
      </a:schemeClr>
      <a:schemeClr val="accent4">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3"/>
      <a:schemeClr val="accent4"/>
    </dgm:fillClrLst>
    <dgm:linClrLst meth="repeat">
      <a:schemeClr val="lt1"/>
    </dgm:linClrLst>
    <dgm:effectClrLst/>
    <dgm:txLinClrLst/>
    <dgm:txFillClrLst/>
    <dgm:txEffectClrLst/>
  </dgm:styleLbl>
  <dgm:styleLbl name="fgSibTrans2D1">
    <dgm:fillClrLst>
      <a:schemeClr val="accent3"/>
      <a:schemeClr val="accent4"/>
    </dgm:fillClrLst>
    <dgm:linClrLst meth="repeat">
      <a:schemeClr val="lt1"/>
    </dgm:linClrLst>
    <dgm:effectClrLst/>
    <dgm:txLinClrLst/>
    <dgm:txFillClrLst meth="repeat">
      <a:schemeClr val="lt1"/>
    </dgm:txFillClrLst>
    <dgm:txEffectClrLst/>
  </dgm:styleLbl>
  <dgm:styleLbl name="bgSibTrans2D1">
    <dgm:fillClrLst>
      <a:schemeClr val="accent3"/>
      <a:schemeClr val="accent4"/>
    </dgm:fillClrLst>
    <dgm:linClrLst meth="repeat">
      <a:schemeClr val="lt1"/>
    </dgm:linClrLst>
    <dgm:effectClrLst/>
    <dgm:txLinClrLst/>
    <dgm:txFillClrLst meth="repeat">
      <a:schemeClr val="lt1"/>
    </dgm:txFillClrLst>
    <dgm:txEffectClrLst/>
  </dgm:styleLbl>
  <dgm:styleLbl name="sibTrans1D1">
    <dgm:fillClrLst/>
    <dgm:linClrLst>
      <a:schemeClr val="accent3"/>
      <a:schemeClr val="accent4"/>
    </dgm:linClrLst>
    <dgm:effectClrLst/>
    <dgm:txLinClrLst/>
    <dgm:txFillClrLst meth="repeat">
      <a:schemeClr val="tx1"/>
    </dgm:txFillClrLst>
    <dgm:txEffectClrLst/>
  </dgm:styleLbl>
  <dgm:styleLbl name="callout">
    <dgm:fillClrLst meth="repeat">
      <a:schemeClr val="accent3"/>
    </dgm:fillClrLst>
    <dgm:linClrLst meth="repeat">
      <a:schemeClr val="accent3">
        <a:tint val="50000"/>
      </a:schemeClr>
    </dgm:linClrLst>
    <dgm:effectClrLst/>
    <dgm:txLinClrLst/>
    <dgm:txFillClrLst meth="repeat">
      <a:schemeClr val="tx1"/>
    </dgm:txFillClrLst>
    <dgm:txEffectClrLst/>
  </dgm:styleLbl>
  <dgm:styleLbl name="asst0">
    <dgm:fillClrLst meth="repeat">
      <a:schemeClr val="accent3"/>
    </dgm:fillClrLst>
    <dgm:linClrLst meth="repeat">
      <a:schemeClr val="lt1">
        <a:shade val="80000"/>
      </a:schemeClr>
    </dgm:linClrLst>
    <dgm:effectClrLst/>
    <dgm:txLinClrLst/>
    <dgm:txFillClrLst/>
    <dgm:txEffectClrLst/>
  </dgm:styleLbl>
  <dgm:styleLbl name="asst1">
    <dgm:fillClrLst meth="repeat">
      <a:schemeClr val="accent4"/>
    </dgm:fillClrLst>
    <dgm:linClrLst meth="repeat">
      <a:schemeClr val="lt1">
        <a:shade val="80000"/>
      </a:schemeClr>
    </dgm:linClrLst>
    <dgm:effectClrLst/>
    <dgm:txLinClrLst/>
    <dgm:txFillClrLst/>
    <dgm:txEffectClrLst/>
  </dgm:styleLbl>
  <dgm:styleLbl name="asst2">
    <dgm:fillClrLst>
      <a:schemeClr val="accent5"/>
    </dgm:fillClrLst>
    <dgm:linClrLst meth="repeat">
      <a:schemeClr val="lt1"/>
    </dgm:linClrLst>
    <dgm:effectClrLst/>
    <dgm:txLinClrLst/>
    <dgm:txFillClrLst/>
    <dgm:txEffectClrLst/>
  </dgm:styleLbl>
  <dgm:styleLbl name="asst3">
    <dgm:fillClrLst>
      <a:schemeClr val="accent6"/>
    </dgm:fillClrLst>
    <dgm:linClrLst meth="repeat">
      <a:schemeClr val="lt1"/>
    </dgm:linClrLst>
    <dgm:effectClrLst/>
    <dgm:txLinClrLst/>
    <dgm:txFillClrLst/>
    <dgm:txEffectClrLst/>
  </dgm:styleLbl>
  <dgm:styleLbl name="asst4">
    <dgm:fillClrLst>
      <a:schemeClr val="accent1"/>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3"/>
    </dgm:fillClrLst>
    <dgm:linClrLst meth="repeat">
      <a:schemeClr val="accent3"/>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4"/>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5"/>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6"/>
    </dgm:linClrLst>
    <dgm:effectClrLst/>
    <dgm:txLinClrLst/>
    <dgm:txFillClrLst meth="repeat">
      <a:schemeClr val="tx1"/>
    </dgm:txFillClrLst>
    <dgm:txEffectClrLst/>
  </dgm:styleLbl>
  <dgm:styleLbl name="fg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conFg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align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solidFgAcc1">
    <dgm:fillClrLst meth="repeat">
      <a:schemeClr val="lt1"/>
    </dgm:fillClrLst>
    <dgm:linClrLst>
      <a:schemeClr val="accent3"/>
      <a:schemeClr val="accent4"/>
    </dgm:linClrLst>
    <dgm:effectClrLst/>
    <dgm:txLinClrLst/>
    <dgm:txFillClrLst meth="repeat">
      <a:schemeClr val="dk1"/>
    </dgm:txFillClrLst>
    <dgm:txEffectClrLst/>
  </dgm:styleLbl>
  <dgm:styleLbl name="solidAlignAcc1">
    <dgm:fillClrLst meth="repeat">
      <a:schemeClr val="lt1"/>
    </dgm:fillClrLst>
    <dgm:linClrLst>
      <a:schemeClr val="accent3"/>
      <a:schemeClr val="accent4"/>
    </dgm:linClrLst>
    <dgm:effectClrLst/>
    <dgm:txLinClrLst/>
    <dgm:txFillClrLst meth="repeat">
      <a:schemeClr val="dk1"/>
    </dgm:txFillClrLst>
    <dgm:txEffectClrLst/>
  </dgm:styleLbl>
  <dgm:styleLbl name="solidBgAcc1">
    <dgm:fillClrLst meth="repeat">
      <a:schemeClr val="lt1"/>
    </dgm:fillClrLst>
    <dgm:linClrLst>
      <a:schemeClr val="accent3"/>
      <a:schemeClr val="accent4"/>
    </dgm:linClrLst>
    <dgm:effectClrLst/>
    <dgm:txLinClrLst/>
    <dgm:txFillClrLst meth="repeat">
      <a:schemeClr val="dk1"/>
    </dgm:txFillClrLst>
    <dgm:txEffectClrLst/>
  </dgm:styleLbl>
  <dgm:styleLbl name="fgAccFollowNode1">
    <dgm:fillClrLst>
      <a:schemeClr val="accent3">
        <a:tint val="40000"/>
        <a:alpha val="90000"/>
      </a:schemeClr>
      <a:schemeClr val="accent4">
        <a:tint val="40000"/>
        <a:alpha val="90000"/>
      </a:schemeClr>
    </dgm:fillClrLst>
    <dgm:linClrLst>
      <a:schemeClr val="accent3">
        <a:tint val="40000"/>
        <a:alpha val="90000"/>
      </a:schemeClr>
      <a:schemeClr val="accent4">
        <a:tint val="40000"/>
        <a:alpha val="90000"/>
      </a:schemeClr>
    </dgm:linClrLst>
    <dgm:effectClrLst/>
    <dgm:txLinClrLst/>
    <dgm:txFillClrLst meth="repeat">
      <a:schemeClr val="dk1"/>
    </dgm:txFillClrLst>
    <dgm:txEffectClrLst/>
  </dgm:styleLbl>
  <dgm:styleLbl name="alignAccFollowNode1">
    <dgm:fillClrLst>
      <a:schemeClr val="accent3">
        <a:tint val="40000"/>
        <a:alpha val="90000"/>
      </a:schemeClr>
      <a:schemeClr val="accent4">
        <a:tint val="40000"/>
        <a:alpha val="90000"/>
      </a:schemeClr>
    </dgm:fillClrLst>
    <dgm:linClrLst>
      <a:schemeClr val="accent3">
        <a:tint val="40000"/>
        <a:alpha val="90000"/>
      </a:schemeClr>
      <a:schemeClr val="accent4">
        <a:tint val="40000"/>
        <a:alpha val="90000"/>
      </a:schemeClr>
    </dgm:linClrLst>
    <dgm:effectClrLst/>
    <dgm:txLinClrLst/>
    <dgm:txFillClrLst meth="repeat">
      <a:schemeClr val="dk1"/>
    </dgm:txFillClrLst>
    <dgm:txEffectClrLst/>
  </dgm:styleLbl>
  <dgm:styleLbl name="bgAccFollowNode1">
    <dgm:fillClrLst>
      <a:schemeClr val="accent3">
        <a:tint val="40000"/>
        <a:alpha val="90000"/>
      </a:schemeClr>
      <a:schemeClr val="accent4">
        <a:tint val="40000"/>
        <a:alpha val="90000"/>
      </a:schemeClr>
    </dgm:fillClrLst>
    <dgm:linClrLst>
      <a:schemeClr val="accent3">
        <a:tint val="40000"/>
        <a:alpha val="90000"/>
      </a:schemeClr>
      <a:schemeClr val="accent4">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2"/>
    </dgm:linClrLst>
    <dgm:effectClrLst/>
    <dgm:txLinClrLst/>
    <dgm:txFillClrLst meth="repeat">
      <a:schemeClr val="dk1"/>
    </dgm:txFillClrLst>
    <dgm:txEffectClrLst/>
  </dgm:styleLbl>
  <dgm:styleLbl name="fgAcc2">
    <dgm:fillClrLst meth="repeat">
      <a:schemeClr val="lt1">
        <a:alpha val="90000"/>
      </a:schemeClr>
    </dgm:fillClrLst>
    <dgm:linClrLst>
      <a:schemeClr val="accent4"/>
    </dgm:linClrLst>
    <dgm:effectClrLst/>
    <dgm:txLinClrLst/>
    <dgm:txFillClrLst meth="repeat">
      <a:schemeClr val="dk1"/>
    </dgm:txFillClrLst>
    <dgm:txEffectClrLst/>
  </dgm:styleLbl>
  <dgm:styleLbl name="fgAcc3">
    <dgm:fillClrLst meth="repeat">
      <a:schemeClr val="lt1">
        <a:alpha val="90000"/>
      </a:schemeClr>
    </dgm:fillClrLst>
    <dgm:linClrLst>
      <a:schemeClr val="accent5"/>
    </dgm:linClrLst>
    <dgm:effectClrLst/>
    <dgm:txLinClrLst/>
    <dgm:txFillClrLst meth="repeat">
      <a:schemeClr val="dk1"/>
    </dgm:txFillClrLst>
    <dgm:txEffectClrLst/>
  </dgm:styleLbl>
  <dgm:styleLbl name="fgAcc4">
    <dgm:fillClrLst meth="repeat">
      <a:schemeClr val="lt1">
        <a:alpha val="90000"/>
      </a:schemeClr>
    </dgm:fillClrLst>
    <dgm:linClrLst>
      <a:schemeClr val="accent6"/>
    </dgm:linClrLst>
    <dgm:effectClrLst/>
    <dgm:txLinClrLst/>
    <dgm:txFillClrLst meth="repeat">
      <a:schemeClr val="dk1"/>
    </dgm:txFillClrLst>
    <dgm:txEffectClrLst/>
  </dgm:styleLbl>
  <dgm:styleLbl name="bgShp">
    <dgm:fillClrLst meth="repeat">
      <a:schemeClr val="accent3">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3">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3"/>
    </dgm:linClrLst>
    <dgm:effectClrLst/>
    <dgm:txLinClrLst/>
    <dgm:txFillClrLst meth="repeat">
      <a:schemeClr val="lt1"/>
    </dgm:txFillClrLst>
    <dgm:txEffectClrLst/>
  </dgm:styleLbl>
  <dgm:styleLbl name="fgShp">
    <dgm:fillClrLst meth="repeat">
      <a:schemeClr val="accent3">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0.xml><?xml version="1.0" encoding="utf-8"?>
<dgm:colorsDef xmlns:dgm="http://schemas.openxmlformats.org/drawingml/2006/diagram" xmlns:a="http://schemas.openxmlformats.org/drawingml/2006/main" uniqueId="urn:microsoft.com/office/officeart/2005/8/colors/colorful3">
  <dgm:title val=""/>
  <dgm:desc val=""/>
  <dgm:catLst>
    <dgm:cat type="colorful" pri="10300"/>
  </dgm:catLst>
  <dgm:styleLbl name="node0">
    <dgm:fillClrLst meth="repeat">
      <a:schemeClr val="accent2"/>
    </dgm:fillClrLst>
    <dgm:linClrLst meth="repeat">
      <a:schemeClr val="lt1"/>
    </dgm:linClrLst>
    <dgm:effectClrLst/>
    <dgm:txLinClrLst/>
    <dgm:txFillClrLst/>
    <dgm:txEffectClrLst/>
  </dgm:styleLbl>
  <dgm:styleLbl name="node1">
    <dgm:fillClrLst>
      <a:schemeClr val="accent3"/>
      <a:schemeClr val="accent4"/>
    </dgm:fillClrLst>
    <dgm:linClrLst meth="repeat">
      <a:schemeClr val="lt1"/>
    </dgm:linClrLst>
    <dgm:effectClrLst/>
    <dgm:txLinClrLst/>
    <dgm:txFillClrLst/>
    <dgm:txEffectClrLst/>
  </dgm:styleLbl>
  <dgm:styleLbl name="alignNode1">
    <dgm:fillClrLst>
      <a:schemeClr val="accent3"/>
      <a:schemeClr val="accent4"/>
    </dgm:fillClrLst>
    <dgm:linClrLst>
      <a:schemeClr val="accent3"/>
      <a:schemeClr val="accent4"/>
    </dgm:linClrLst>
    <dgm:effectClrLst/>
    <dgm:txLinClrLst/>
    <dgm:txFillClrLst/>
    <dgm:txEffectClrLst/>
  </dgm:styleLbl>
  <dgm:styleLbl name="lnNode1">
    <dgm:fillClrLst>
      <a:schemeClr val="accent3"/>
      <a:schemeClr val="accent4"/>
    </dgm:fillClrLst>
    <dgm:linClrLst meth="repeat">
      <a:schemeClr val="lt1"/>
    </dgm:linClrLst>
    <dgm:effectClrLst/>
    <dgm:txLinClrLst/>
    <dgm:txFillClrLst/>
    <dgm:txEffectClrLst/>
  </dgm:styleLbl>
  <dgm:styleLbl name="vennNode1">
    <dgm:fillClrLst>
      <a:schemeClr val="accent3">
        <a:alpha val="50000"/>
      </a:schemeClr>
      <a:schemeClr val="accent4">
        <a:alpha val="50000"/>
      </a:schemeClr>
    </dgm:fillClrLst>
    <dgm:linClrLst meth="repeat">
      <a:schemeClr val="lt1"/>
    </dgm:linClrLst>
    <dgm:effectClrLst/>
    <dgm:txLinClrLst/>
    <dgm:txFillClrLst/>
    <dgm:txEffectClrLst/>
  </dgm:styleLbl>
  <dgm:styleLbl name="node2">
    <dgm:fillClrLst>
      <a:schemeClr val="accent4"/>
    </dgm:fillClrLst>
    <dgm:linClrLst meth="repeat">
      <a:schemeClr val="lt1"/>
    </dgm:linClrLst>
    <dgm:effectClrLst/>
    <dgm:txLinClrLst/>
    <dgm:txFillClrLst/>
    <dgm:txEffectClrLst/>
  </dgm:styleLbl>
  <dgm:styleLbl name="node3">
    <dgm:fillClrLst>
      <a:schemeClr val="accent5"/>
    </dgm:fillClrLst>
    <dgm:linClrLst meth="repeat">
      <a:schemeClr val="lt1"/>
    </dgm:linClrLst>
    <dgm:effectClrLst/>
    <dgm:txLinClrLst/>
    <dgm:txFillClrLst/>
    <dgm:txEffectClrLst/>
  </dgm:styleLbl>
  <dgm:styleLbl name="node4">
    <dgm:fillClrLst>
      <a:schemeClr val="accent6"/>
    </dgm:fillClrLst>
    <dgm:linClrLst meth="repeat">
      <a:schemeClr val="lt1"/>
    </dgm:linClrLst>
    <dgm:effectClrLst/>
    <dgm:txLinClrLst/>
    <dgm:txFillClrLst/>
    <dgm:txEffectClrLst/>
  </dgm:styleLbl>
  <dgm:styleLbl name="fgImgPlace1">
    <dgm:fillClrLst>
      <a:schemeClr val="accent3">
        <a:tint val="50000"/>
      </a:schemeClr>
      <a:schemeClr val="accent4">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3">
        <a:tint val="50000"/>
      </a:schemeClr>
      <a:schemeClr val="accent4">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3">
        <a:tint val="50000"/>
      </a:schemeClr>
      <a:schemeClr val="accent4">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3"/>
      <a:schemeClr val="accent4"/>
    </dgm:fillClrLst>
    <dgm:linClrLst meth="repeat">
      <a:schemeClr val="lt1"/>
    </dgm:linClrLst>
    <dgm:effectClrLst/>
    <dgm:txLinClrLst/>
    <dgm:txFillClrLst/>
    <dgm:txEffectClrLst/>
  </dgm:styleLbl>
  <dgm:styleLbl name="fgSibTrans2D1">
    <dgm:fillClrLst>
      <a:schemeClr val="accent3"/>
      <a:schemeClr val="accent4"/>
    </dgm:fillClrLst>
    <dgm:linClrLst meth="repeat">
      <a:schemeClr val="lt1"/>
    </dgm:linClrLst>
    <dgm:effectClrLst/>
    <dgm:txLinClrLst/>
    <dgm:txFillClrLst meth="repeat">
      <a:schemeClr val="lt1"/>
    </dgm:txFillClrLst>
    <dgm:txEffectClrLst/>
  </dgm:styleLbl>
  <dgm:styleLbl name="bgSibTrans2D1">
    <dgm:fillClrLst>
      <a:schemeClr val="accent3"/>
      <a:schemeClr val="accent4"/>
    </dgm:fillClrLst>
    <dgm:linClrLst meth="repeat">
      <a:schemeClr val="lt1"/>
    </dgm:linClrLst>
    <dgm:effectClrLst/>
    <dgm:txLinClrLst/>
    <dgm:txFillClrLst meth="repeat">
      <a:schemeClr val="lt1"/>
    </dgm:txFillClrLst>
    <dgm:txEffectClrLst/>
  </dgm:styleLbl>
  <dgm:styleLbl name="sibTrans1D1">
    <dgm:fillClrLst/>
    <dgm:linClrLst>
      <a:schemeClr val="accent3"/>
      <a:schemeClr val="accent4"/>
    </dgm:linClrLst>
    <dgm:effectClrLst/>
    <dgm:txLinClrLst/>
    <dgm:txFillClrLst meth="repeat">
      <a:schemeClr val="tx1"/>
    </dgm:txFillClrLst>
    <dgm:txEffectClrLst/>
  </dgm:styleLbl>
  <dgm:styleLbl name="callout">
    <dgm:fillClrLst meth="repeat">
      <a:schemeClr val="accent3"/>
    </dgm:fillClrLst>
    <dgm:linClrLst meth="repeat">
      <a:schemeClr val="accent3">
        <a:tint val="50000"/>
      </a:schemeClr>
    </dgm:linClrLst>
    <dgm:effectClrLst/>
    <dgm:txLinClrLst/>
    <dgm:txFillClrLst meth="repeat">
      <a:schemeClr val="tx1"/>
    </dgm:txFillClrLst>
    <dgm:txEffectClrLst/>
  </dgm:styleLbl>
  <dgm:styleLbl name="asst0">
    <dgm:fillClrLst meth="repeat">
      <a:schemeClr val="accent3"/>
    </dgm:fillClrLst>
    <dgm:linClrLst meth="repeat">
      <a:schemeClr val="lt1">
        <a:shade val="80000"/>
      </a:schemeClr>
    </dgm:linClrLst>
    <dgm:effectClrLst/>
    <dgm:txLinClrLst/>
    <dgm:txFillClrLst/>
    <dgm:txEffectClrLst/>
  </dgm:styleLbl>
  <dgm:styleLbl name="asst1">
    <dgm:fillClrLst meth="repeat">
      <a:schemeClr val="accent4"/>
    </dgm:fillClrLst>
    <dgm:linClrLst meth="repeat">
      <a:schemeClr val="lt1">
        <a:shade val="80000"/>
      </a:schemeClr>
    </dgm:linClrLst>
    <dgm:effectClrLst/>
    <dgm:txLinClrLst/>
    <dgm:txFillClrLst/>
    <dgm:txEffectClrLst/>
  </dgm:styleLbl>
  <dgm:styleLbl name="asst2">
    <dgm:fillClrLst>
      <a:schemeClr val="accent5"/>
    </dgm:fillClrLst>
    <dgm:linClrLst meth="repeat">
      <a:schemeClr val="lt1"/>
    </dgm:linClrLst>
    <dgm:effectClrLst/>
    <dgm:txLinClrLst/>
    <dgm:txFillClrLst/>
    <dgm:txEffectClrLst/>
  </dgm:styleLbl>
  <dgm:styleLbl name="asst3">
    <dgm:fillClrLst>
      <a:schemeClr val="accent6"/>
    </dgm:fillClrLst>
    <dgm:linClrLst meth="repeat">
      <a:schemeClr val="lt1"/>
    </dgm:linClrLst>
    <dgm:effectClrLst/>
    <dgm:txLinClrLst/>
    <dgm:txFillClrLst/>
    <dgm:txEffectClrLst/>
  </dgm:styleLbl>
  <dgm:styleLbl name="asst4">
    <dgm:fillClrLst>
      <a:schemeClr val="accent1"/>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3"/>
    </dgm:fillClrLst>
    <dgm:linClrLst meth="repeat">
      <a:schemeClr val="accent3"/>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4"/>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5"/>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6"/>
    </dgm:linClrLst>
    <dgm:effectClrLst/>
    <dgm:txLinClrLst/>
    <dgm:txFillClrLst meth="repeat">
      <a:schemeClr val="tx1"/>
    </dgm:txFillClrLst>
    <dgm:txEffectClrLst/>
  </dgm:styleLbl>
  <dgm:styleLbl name="fg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conFg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align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solidFgAcc1">
    <dgm:fillClrLst meth="repeat">
      <a:schemeClr val="lt1"/>
    </dgm:fillClrLst>
    <dgm:linClrLst>
      <a:schemeClr val="accent3"/>
      <a:schemeClr val="accent4"/>
    </dgm:linClrLst>
    <dgm:effectClrLst/>
    <dgm:txLinClrLst/>
    <dgm:txFillClrLst meth="repeat">
      <a:schemeClr val="dk1"/>
    </dgm:txFillClrLst>
    <dgm:txEffectClrLst/>
  </dgm:styleLbl>
  <dgm:styleLbl name="solidAlignAcc1">
    <dgm:fillClrLst meth="repeat">
      <a:schemeClr val="lt1"/>
    </dgm:fillClrLst>
    <dgm:linClrLst>
      <a:schemeClr val="accent3"/>
      <a:schemeClr val="accent4"/>
    </dgm:linClrLst>
    <dgm:effectClrLst/>
    <dgm:txLinClrLst/>
    <dgm:txFillClrLst meth="repeat">
      <a:schemeClr val="dk1"/>
    </dgm:txFillClrLst>
    <dgm:txEffectClrLst/>
  </dgm:styleLbl>
  <dgm:styleLbl name="solidBgAcc1">
    <dgm:fillClrLst meth="repeat">
      <a:schemeClr val="lt1"/>
    </dgm:fillClrLst>
    <dgm:linClrLst>
      <a:schemeClr val="accent3"/>
      <a:schemeClr val="accent4"/>
    </dgm:linClrLst>
    <dgm:effectClrLst/>
    <dgm:txLinClrLst/>
    <dgm:txFillClrLst meth="repeat">
      <a:schemeClr val="dk1"/>
    </dgm:txFillClrLst>
    <dgm:txEffectClrLst/>
  </dgm:styleLbl>
  <dgm:styleLbl name="fgAccFollowNode1">
    <dgm:fillClrLst>
      <a:schemeClr val="accent3">
        <a:tint val="40000"/>
        <a:alpha val="90000"/>
      </a:schemeClr>
      <a:schemeClr val="accent4">
        <a:tint val="40000"/>
        <a:alpha val="90000"/>
      </a:schemeClr>
    </dgm:fillClrLst>
    <dgm:linClrLst>
      <a:schemeClr val="accent3">
        <a:tint val="40000"/>
        <a:alpha val="90000"/>
      </a:schemeClr>
      <a:schemeClr val="accent4">
        <a:tint val="40000"/>
        <a:alpha val="90000"/>
      </a:schemeClr>
    </dgm:linClrLst>
    <dgm:effectClrLst/>
    <dgm:txLinClrLst/>
    <dgm:txFillClrLst meth="repeat">
      <a:schemeClr val="dk1"/>
    </dgm:txFillClrLst>
    <dgm:txEffectClrLst/>
  </dgm:styleLbl>
  <dgm:styleLbl name="alignAccFollowNode1">
    <dgm:fillClrLst>
      <a:schemeClr val="accent3">
        <a:tint val="40000"/>
        <a:alpha val="90000"/>
      </a:schemeClr>
      <a:schemeClr val="accent4">
        <a:tint val="40000"/>
        <a:alpha val="90000"/>
      </a:schemeClr>
    </dgm:fillClrLst>
    <dgm:linClrLst>
      <a:schemeClr val="accent3">
        <a:tint val="40000"/>
        <a:alpha val="90000"/>
      </a:schemeClr>
      <a:schemeClr val="accent4">
        <a:tint val="40000"/>
        <a:alpha val="90000"/>
      </a:schemeClr>
    </dgm:linClrLst>
    <dgm:effectClrLst/>
    <dgm:txLinClrLst/>
    <dgm:txFillClrLst meth="repeat">
      <a:schemeClr val="dk1"/>
    </dgm:txFillClrLst>
    <dgm:txEffectClrLst/>
  </dgm:styleLbl>
  <dgm:styleLbl name="bgAccFollowNode1">
    <dgm:fillClrLst>
      <a:schemeClr val="accent3">
        <a:tint val="40000"/>
        <a:alpha val="90000"/>
      </a:schemeClr>
      <a:schemeClr val="accent4">
        <a:tint val="40000"/>
        <a:alpha val="90000"/>
      </a:schemeClr>
    </dgm:fillClrLst>
    <dgm:linClrLst>
      <a:schemeClr val="accent3">
        <a:tint val="40000"/>
        <a:alpha val="90000"/>
      </a:schemeClr>
      <a:schemeClr val="accent4">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2"/>
    </dgm:linClrLst>
    <dgm:effectClrLst/>
    <dgm:txLinClrLst/>
    <dgm:txFillClrLst meth="repeat">
      <a:schemeClr val="dk1"/>
    </dgm:txFillClrLst>
    <dgm:txEffectClrLst/>
  </dgm:styleLbl>
  <dgm:styleLbl name="fgAcc2">
    <dgm:fillClrLst meth="repeat">
      <a:schemeClr val="lt1">
        <a:alpha val="90000"/>
      </a:schemeClr>
    </dgm:fillClrLst>
    <dgm:linClrLst>
      <a:schemeClr val="accent4"/>
    </dgm:linClrLst>
    <dgm:effectClrLst/>
    <dgm:txLinClrLst/>
    <dgm:txFillClrLst meth="repeat">
      <a:schemeClr val="dk1"/>
    </dgm:txFillClrLst>
    <dgm:txEffectClrLst/>
  </dgm:styleLbl>
  <dgm:styleLbl name="fgAcc3">
    <dgm:fillClrLst meth="repeat">
      <a:schemeClr val="lt1">
        <a:alpha val="90000"/>
      </a:schemeClr>
    </dgm:fillClrLst>
    <dgm:linClrLst>
      <a:schemeClr val="accent5"/>
    </dgm:linClrLst>
    <dgm:effectClrLst/>
    <dgm:txLinClrLst/>
    <dgm:txFillClrLst meth="repeat">
      <a:schemeClr val="dk1"/>
    </dgm:txFillClrLst>
    <dgm:txEffectClrLst/>
  </dgm:styleLbl>
  <dgm:styleLbl name="fgAcc4">
    <dgm:fillClrLst meth="repeat">
      <a:schemeClr val="lt1">
        <a:alpha val="90000"/>
      </a:schemeClr>
    </dgm:fillClrLst>
    <dgm:linClrLst>
      <a:schemeClr val="accent6"/>
    </dgm:linClrLst>
    <dgm:effectClrLst/>
    <dgm:txLinClrLst/>
    <dgm:txFillClrLst meth="repeat">
      <a:schemeClr val="dk1"/>
    </dgm:txFillClrLst>
    <dgm:txEffectClrLst/>
  </dgm:styleLbl>
  <dgm:styleLbl name="bgShp">
    <dgm:fillClrLst meth="repeat">
      <a:schemeClr val="accent3">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3">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3"/>
    </dgm:linClrLst>
    <dgm:effectClrLst/>
    <dgm:txLinClrLst/>
    <dgm:txFillClrLst meth="repeat">
      <a:schemeClr val="lt1"/>
    </dgm:txFillClrLst>
    <dgm:txEffectClrLst/>
  </dgm:styleLbl>
  <dgm:styleLbl name="fgShp">
    <dgm:fillClrLst meth="repeat">
      <a:schemeClr val="accent3">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1.xml><?xml version="1.0" encoding="utf-8"?>
<dgm:colorsDef xmlns:dgm="http://schemas.openxmlformats.org/drawingml/2006/diagram" xmlns:a="http://schemas.openxmlformats.org/drawingml/2006/main" uniqueId="urn:microsoft.com/office/officeart/2005/8/colors/colorful2">
  <dgm:title val=""/>
  <dgm:desc val=""/>
  <dgm:catLst>
    <dgm:cat type="colorful" pri="10200"/>
  </dgm:catLst>
  <dgm:styleLbl name="node0">
    <dgm:fillClrLst meth="repeat">
      <a:schemeClr val="accent1"/>
    </dgm:fillClrLst>
    <dgm:linClrLst meth="repeat">
      <a:schemeClr val="lt1"/>
    </dgm:linClrLst>
    <dgm:effectClrLst/>
    <dgm:txLinClrLst/>
    <dgm:txFillClrLst/>
    <dgm:txEffectClrLst/>
  </dgm:styleLbl>
  <dgm:styleLbl name="node1">
    <dgm:fillClrLst>
      <a:schemeClr val="accent2"/>
      <a:schemeClr val="accent3"/>
    </dgm:fillClrLst>
    <dgm:linClrLst meth="repeat">
      <a:schemeClr val="lt1"/>
    </dgm:linClrLst>
    <dgm:effectClrLst/>
    <dgm:txLinClrLst/>
    <dgm:txFillClrLst/>
    <dgm:txEffectClrLst/>
  </dgm:styleLbl>
  <dgm:styleLbl name="alignNode1">
    <dgm:fillClrLst>
      <a:schemeClr val="accent2"/>
      <a:schemeClr val="accent3"/>
    </dgm:fillClrLst>
    <dgm:linClrLst>
      <a:schemeClr val="accent2"/>
      <a:schemeClr val="accent3"/>
    </dgm:linClrLst>
    <dgm:effectClrLst/>
    <dgm:txLinClrLst/>
    <dgm:txFillClrLst/>
    <dgm:txEffectClrLst/>
  </dgm:styleLbl>
  <dgm:styleLbl name="lnNode1">
    <dgm:fillClrLst>
      <a:schemeClr val="accent2"/>
      <a:schemeClr val="accent3"/>
    </dgm:fillClrLst>
    <dgm:linClrLst meth="repeat">
      <a:schemeClr val="lt1"/>
    </dgm:linClrLst>
    <dgm:effectClrLst/>
    <dgm:txLinClrLst/>
    <dgm:txFillClrLst/>
    <dgm:txEffectClrLst/>
  </dgm:styleLbl>
  <dgm:styleLbl name="vennNode1">
    <dgm:fillClrLst>
      <a:schemeClr val="accent2">
        <a:alpha val="50000"/>
      </a:schemeClr>
      <a:schemeClr val="accent3">
        <a:alpha val="50000"/>
      </a:schemeClr>
    </dgm:fillClrLst>
    <dgm:linClrLst meth="repeat">
      <a:schemeClr val="lt1"/>
    </dgm:linClrLst>
    <dgm:effectClrLst/>
    <dgm:txLinClrLst/>
    <dgm:txFillClrLst/>
    <dgm:txEffectClrLst/>
  </dgm:styleLbl>
  <dgm:styleLbl name="node2">
    <dgm:fillClrLst>
      <a:schemeClr val="accent3"/>
    </dgm:fillClrLst>
    <dgm:linClrLst meth="repeat">
      <a:schemeClr val="lt1"/>
    </dgm:linClrLst>
    <dgm:effectClrLst/>
    <dgm:txLinClrLst/>
    <dgm:txFillClrLst/>
    <dgm:txEffectClrLst/>
  </dgm:styleLbl>
  <dgm:styleLbl name="node3">
    <dgm:fillClrLst>
      <a:schemeClr val="accent4"/>
    </dgm:fillClrLst>
    <dgm:linClrLst meth="repeat">
      <a:schemeClr val="lt1"/>
    </dgm:linClrLst>
    <dgm:effectClrLst/>
    <dgm:txLinClrLst/>
    <dgm:txFillClrLst/>
    <dgm:txEffectClrLst/>
  </dgm:styleLbl>
  <dgm:styleLbl name="node4">
    <dgm:fillClrLst>
      <a:schemeClr val="accent5"/>
    </dgm:fillClrLst>
    <dgm:linClrLst meth="repeat">
      <a:schemeClr val="lt1"/>
    </dgm:linClrLst>
    <dgm:effectClrLst/>
    <dgm:txLinClrLst/>
    <dgm:txFillClrLst/>
    <dgm:txEffectClrLst/>
  </dgm:styleLbl>
  <dgm:styleLbl name="fgImgPlace1">
    <dgm:fillClrLst>
      <a:schemeClr val="accent2">
        <a:tint val="50000"/>
      </a:schemeClr>
      <a:schemeClr val="accent3">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2"/>
      <a:schemeClr val="accent3"/>
    </dgm:fillClrLst>
    <dgm:linClrLst meth="repeat">
      <a:schemeClr val="lt1"/>
    </dgm:linClrLst>
    <dgm:effectClrLst/>
    <dgm:txLinClrLst/>
    <dgm:txFillClrLst/>
    <dgm:txEffectClrLst/>
  </dgm:styleLbl>
  <dgm:styleLbl name="fgSibTrans2D1">
    <dgm:fillClrLst>
      <a:schemeClr val="accent2"/>
      <a:schemeClr val="accent3"/>
    </dgm:fillClrLst>
    <dgm:linClrLst meth="repeat">
      <a:schemeClr val="lt1"/>
    </dgm:linClrLst>
    <dgm:effectClrLst/>
    <dgm:txLinClrLst/>
    <dgm:txFillClrLst meth="repeat">
      <a:schemeClr val="lt1"/>
    </dgm:txFillClrLst>
    <dgm:txEffectClrLst/>
  </dgm:styleLbl>
  <dgm:styleLbl name="bgSibTrans2D1">
    <dgm:fillClrLst>
      <a:schemeClr val="accent2"/>
      <a:schemeClr val="accent3"/>
    </dgm:fillClrLst>
    <dgm:linClrLst meth="repeat">
      <a:schemeClr val="lt1"/>
    </dgm:linClrLst>
    <dgm:effectClrLst/>
    <dgm:txLinClrLst/>
    <dgm:txFillClrLst meth="repeat">
      <a:schemeClr val="lt1"/>
    </dgm:txFillClrLst>
    <dgm:txEffectClrLst/>
  </dgm:styleLbl>
  <dgm:styleLbl name="sibTrans1D1">
    <dgm:fillClrLst/>
    <dgm:linClrLst>
      <a:schemeClr val="accent2"/>
      <a:schemeClr val="accent3"/>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2"/>
    </dgm:fillClrLst>
    <dgm:linClrLst meth="repeat">
      <a:schemeClr val="lt1">
        <a:shade val="80000"/>
      </a:schemeClr>
    </dgm:linClrLst>
    <dgm:effectClrLst/>
    <dgm:txLinClrLst/>
    <dgm:txFillClrLst/>
    <dgm:txEffectClrLst/>
  </dgm:styleLbl>
  <dgm:styleLbl name="asst1">
    <dgm:fillClrLst meth="repeat">
      <a:schemeClr val="accent3"/>
    </dgm:fillClrLst>
    <dgm:linClrLst meth="repeat">
      <a:schemeClr val="lt1">
        <a:shade val="80000"/>
      </a:schemeClr>
    </dgm:linClrLst>
    <dgm:effectClrLst/>
    <dgm:txLinClrLst/>
    <dgm:txFillClrLst/>
    <dgm:txEffectClrLst/>
  </dgm:styleLbl>
  <dgm:styleLbl name="asst2">
    <dgm:fillClrLst>
      <a:schemeClr val="accent4"/>
    </dgm:fillClrLst>
    <dgm:linClrLst meth="repeat">
      <a:schemeClr val="lt1"/>
    </dgm:linClrLst>
    <dgm:effectClrLst/>
    <dgm:txLinClrLst/>
    <dgm:txFillClrLst/>
    <dgm:txEffectClrLst/>
  </dgm:styleLbl>
  <dgm:styleLbl name="asst3">
    <dgm:fillClrLst>
      <a:schemeClr val="accent5"/>
    </dgm:fillClrLst>
    <dgm:linClrLst meth="repeat">
      <a:schemeClr val="lt1"/>
    </dgm:linClrLst>
    <dgm:effectClrLst/>
    <dgm:txLinClrLst/>
    <dgm:txFillClrLst/>
    <dgm:txEffectClrLst/>
  </dgm:styleLbl>
  <dgm:styleLbl name="asst4">
    <dgm:fillClrLst>
      <a:schemeClr val="accent6"/>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2"/>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3"/>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4"/>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5"/>
    </dgm:linClrLst>
    <dgm:effectClrLst/>
    <dgm:txLinClrLst/>
    <dgm:txFillClrLst meth="repeat">
      <a:schemeClr val="tx1"/>
    </dgm:txFillClrLst>
    <dgm:txEffectClrLst/>
  </dgm:styleLbl>
  <dgm:styleLbl name="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con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align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solidFgAcc1">
    <dgm:fillClrLst meth="repeat">
      <a:schemeClr val="lt1"/>
    </dgm:fillClrLst>
    <dgm:linClrLst>
      <a:schemeClr val="accent2"/>
      <a:schemeClr val="accent3"/>
    </dgm:linClrLst>
    <dgm:effectClrLst/>
    <dgm:txLinClrLst/>
    <dgm:txFillClrLst meth="repeat">
      <a:schemeClr val="dk1"/>
    </dgm:txFillClrLst>
    <dgm:txEffectClrLst/>
  </dgm:styleLbl>
  <dgm:styleLbl name="solidAlignAcc1">
    <dgm:fillClrLst meth="repeat">
      <a:schemeClr val="lt1"/>
    </dgm:fillClrLst>
    <dgm:linClrLst>
      <a:schemeClr val="accent2"/>
      <a:schemeClr val="accent3"/>
    </dgm:linClrLst>
    <dgm:effectClrLst/>
    <dgm:txLinClrLst/>
    <dgm:txFillClrLst meth="repeat">
      <a:schemeClr val="dk1"/>
    </dgm:txFillClrLst>
    <dgm:txEffectClrLst/>
  </dgm:styleLbl>
  <dgm:styleLbl name="solidBgAcc1">
    <dgm:fillClrLst meth="repeat">
      <a:schemeClr val="lt1"/>
    </dgm:fillClrLst>
    <dgm:linClrLst>
      <a:schemeClr val="accent2"/>
      <a:schemeClr val="accent3"/>
    </dgm:linClrLst>
    <dgm:effectClrLst/>
    <dgm:txLinClrLst/>
    <dgm:txFillClrLst meth="repeat">
      <a:schemeClr val="dk1"/>
    </dgm:txFillClrLst>
    <dgm:txEffectClrLst/>
  </dgm:styleLbl>
  <dgm:styleLbl name="f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align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b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3"/>
    </dgm:linClrLst>
    <dgm:effectClrLst/>
    <dgm:txLinClrLst/>
    <dgm:txFillClrLst meth="repeat">
      <a:schemeClr val="dk1"/>
    </dgm:txFillClrLst>
    <dgm:txEffectClrLst/>
  </dgm:styleLbl>
  <dgm:styleLbl name="fgAcc3">
    <dgm:fillClrLst meth="repeat">
      <a:schemeClr val="lt1">
        <a:alpha val="90000"/>
      </a:schemeClr>
    </dgm:fillClrLst>
    <dgm:linClrLst>
      <a:schemeClr val="accent4"/>
    </dgm:linClrLst>
    <dgm:effectClrLst/>
    <dgm:txLinClrLst/>
    <dgm:txFillClrLst meth="repeat">
      <a:schemeClr val="dk1"/>
    </dgm:txFillClrLst>
    <dgm:txEffectClrLst/>
  </dgm:styleLbl>
  <dgm:styleLbl name="fgAcc4">
    <dgm:fillClrLst meth="repeat">
      <a:schemeClr val="lt1">
        <a:alpha val="90000"/>
      </a:schemeClr>
    </dgm:fillClrLst>
    <dgm:linClrLst>
      <a:schemeClr val="accent5"/>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2.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3.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xml><?xml version="1.0" encoding="utf-8"?>
<dgm:colorsDef xmlns:dgm="http://schemas.openxmlformats.org/drawingml/2006/diagram" xmlns:a="http://schemas.openxmlformats.org/drawingml/2006/main" uniqueId="urn:microsoft.com/office/officeart/2005/8/colors/colorful2">
  <dgm:title val=""/>
  <dgm:desc val=""/>
  <dgm:catLst>
    <dgm:cat type="colorful" pri="10200"/>
  </dgm:catLst>
  <dgm:styleLbl name="node0">
    <dgm:fillClrLst meth="repeat">
      <a:schemeClr val="accent1"/>
    </dgm:fillClrLst>
    <dgm:linClrLst meth="repeat">
      <a:schemeClr val="lt1"/>
    </dgm:linClrLst>
    <dgm:effectClrLst/>
    <dgm:txLinClrLst/>
    <dgm:txFillClrLst/>
    <dgm:txEffectClrLst/>
  </dgm:styleLbl>
  <dgm:styleLbl name="node1">
    <dgm:fillClrLst>
      <a:schemeClr val="accent2"/>
      <a:schemeClr val="accent3"/>
    </dgm:fillClrLst>
    <dgm:linClrLst meth="repeat">
      <a:schemeClr val="lt1"/>
    </dgm:linClrLst>
    <dgm:effectClrLst/>
    <dgm:txLinClrLst/>
    <dgm:txFillClrLst/>
    <dgm:txEffectClrLst/>
  </dgm:styleLbl>
  <dgm:styleLbl name="alignNode1">
    <dgm:fillClrLst>
      <a:schemeClr val="accent2"/>
      <a:schemeClr val="accent3"/>
    </dgm:fillClrLst>
    <dgm:linClrLst>
      <a:schemeClr val="accent2"/>
      <a:schemeClr val="accent3"/>
    </dgm:linClrLst>
    <dgm:effectClrLst/>
    <dgm:txLinClrLst/>
    <dgm:txFillClrLst/>
    <dgm:txEffectClrLst/>
  </dgm:styleLbl>
  <dgm:styleLbl name="lnNode1">
    <dgm:fillClrLst>
      <a:schemeClr val="accent2"/>
      <a:schemeClr val="accent3"/>
    </dgm:fillClrLst>
    <dgm:linClrLst meth="repeat">
      <a:schemeClr val="lt1"/>
    </dgm:linClrLst>
    <dgm:effectClrLst/>
    <dgm:txLinClrLst/>
    <dgm:txFillClrLst/>
    <dgm:txEffectClrLst/>
  </dgm:styleLbl>
  <dgm:styleLbl name="vennNode1">
    <dgm:fillClrLst>
      <a:schemeClr val="accent2">
        <a:alpha val="50000"/>
      </a:schemeClr>
      <a:schemeClr val="accent3">
        <a:alpha val="50000"/>
      </a:schemeClr>
    </dgm:fillClrLst>
    <dgm:linClrLst meth="repeat">
      <a:schemeClr val="lt1"/>
    </dgm:linClrLst>
    <dgm:effectClrLst/>
    <dgm:txLinClrLst/>
    <dgm:txFillClrLst/>
    <dgm:txEffectClrLst/>
  </dgm:styleLbl>
  <dgm:styleLbl name="node2">
    <dgm:fillClrLst>
      <a:schemeClr val="accent3"/>
    </dgm:fillClrLst>
    <dgm:linClrLst meth="repeat">
      <a:schemeClr val="lt1"/>
    </dgm:linClrLst>
    <dgm:effectClrLst/>
    <dgm:txLinClrLst/>
    <dgm:txFillClrLst/>
    <dgm:txEffectClrLst/>
  </dgm:styleLbl>
  <dgm:styleLbl name="node3">
    <dgm:fillClrLst>
      <a:schemeClr val="accent4"/>
    </dgm:fillClrLst>
    <dgm:linClrLst meth="repeat">
      <a:schemeClr val="lt1"/>
    </dgm:linClrLst>
    <dgm:effectClrLst/>
    <dgm:txLinClrLst/>
    <dgm:txFillClrLst/>
    <dgm:txEffectClrLst/>
  </dgm:styleLbl>
  <dgm:styleLbl name="node4">
    <dgm:fillClrLst>
      <a:schemeClr val="accent5"/>
    </dgm:fillClrLst>
    <dgm:linClrLst meth="repeat">
      <a:schemeClr val="lt1"/>
    </dgm:linClrLst>
    <dgm:effectClrLst/>
    <dgm:txLinClrLst/>
    <dgm:txFillClrLst/>
    <dgm:txEffectClrLst/>
  </dgm:styleLbl>
  <dgm:styleLbl name="fgImgPlace1">
    <dgm:fillClrLst>
      <a:schemeClr val="accent2">
        <a:tint val="50000"/>
      </a:schemeClr>
      <a:schemeClr val="accent3">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2"/>
      <a:schemeClr val="accent3"/>
    </dgm:fillClrLst>
    <dgm:linClrLst meth="repeat">
      <a:schemeClr val="lt1"/>
    </dgm:linClrLst>
    <dgm:effectClrLst/>
    <dgm:txLinClrLst/>
    <dgm:txFillClrLst/>
    <dgm:txEffectClrLst/>
  </dgm:styleLbl>
  <dgm:styleLbl name="fgSibTrans2D1">
    <dgm:fillClrLst>
      <a:schemeClr val="accent2"/>
      <a:schemeClr val="accent3"/>
    </dgm:fillClrLst>
    <dgm:linClrLst meth="repeat">
      <a:schemeClr val="lt1"/>
    </dgm:linClrLst>
    <dgm:effectClrLst/>
    <dgm:txLinClrLst/>
    <dgm:txFillClrLst meth="repeat">
      <a:schemeClr val="lt1"/>
    </dgm:txFillClrLst>
    <dgm:txEffectClrLst/>
  </dgm:styleLbl>
  <dgm:styleLbl name="bgSibTrans2D1">
    <dgm:fillClrLst>
      <a:schemeClr val="accent2"/>
      <a:schemeClr val="accent3"/>
    </dgm:fillClrLst>
    <dgm:linClrLst meth="repeat">
      <a:schemeClr val="lt1"/>
    </dgm:linClrLst>
    <dgm:effectClrLst/>
    <dgm:txLinClrLst/>
    <dgm:txFillClrLst meth="repeat">
      <a:schemeClr val="lt1"/>
    </dgm:txFillClrLst>
    <dgm:txEffectClrLst/>
  </dgm:styleLbl>
  <dgm:styleLbl name="sibTrans1D1">
    <dgm:fillClrLst/>
    <dgm:linClrLst>
      <a:schemeClr val="accent2"/>
      <a:schemeClr val="accent3"/>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2"/>
    </dgm:fillClrLst>
    <dgm:linClrLst meth="repeat">
      <a:schemeClr val="lt1">
        <a:shade val="80000"/>
      </a:schemeClr>
    </dgm:linClrLst>
    <dgm:effectClrLst/>
    <dgm:txLinClrLst/>
    <dgm:txFillClrLst/>
    <dgm:txEffectClrLst/>
  </dgm:styleLbl>
  <dgm:styleLbl name="asst1">
    <dgm:fillClrLst meth="repeat">
      <a:schemeClr val="accent3"/>
    </dgm:fillClrLst>
    <dgm:linClrLst meth="repeat">
      <a:schemeClr val="lt1">
        <a:shade val="80000"/>
      </a:schemeClr>
    </dgm:linClrLst>
    <dgm:effectClrLst/>
    <dgm:txLinClrLst/>
    <dgm:txFillClrLst/>
    <dgm:txEffectClrLst/>
  </dgm:styleLbl>
  <dgm:styleLbl name="asst2">
    <dgm:fillClrLst>
      <a:schemeClr val="accent4"/>
    </dgm:fillClrLst>
    <dgm:linClrLst meth="repeat">
      <a:schemeClr val="lt1"/>
    </dgm:linClrLst>
    <dgm:effectClrLst/>
    <dgm:txLinClrLst/>
    <dgm:txFillClrLst/>
    <dgm:txEffectClrLst/>
  </dgm:styleLbl>
  <dgm:styleLbl name="asst3">
    <dgm:fillClrLst>
      <a:schemeClr val="accent5"/>
    </dgm:fillClrLst>
    <dgm:linClrLst meth="repeat">
      <a:schemeClr val="lt1"/>
    </dgm:linClrLst>
    <dgm:effectClrLst/>
    <dgm:txLinClrLst/>
    <dgm:txFillClrLst/>
    <dgm:txEffectClrLst/>
  </dgm:styleLbl>
  <dgm:styleLbl name="asst4">
    <dgm:fillClrLst>
      <a:schemeClr val="accent6"/>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2"/>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3"/>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4"/>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5"/>
    </dgm:linClrLst>
    <dgm:effectClrLst/>
    <dgm:txLinClrLst/>
    <dgm:txFillClrLst meth="repeat">
      <a:schemeClr val="tx1"/>
    </dgm:txFillClrLst>
    <dgm:txEffectClrLst/>
  </dgm:styleLbl>
  <dgm:styleLbl name="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con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align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solidFgAcc1">
    <dgm:fillClrLst meth="repeat">
      <a:schemeClr val="lt1"/>
    </dgm:fillClrLst>
    <dgm:linClrLst>
      <a:schemeClr val="accent2"/>
      <a:schemeClr val="accent3"/>
    </dgm:linClrLst>
    <dgm:effectClrLst/>
    <dgm:txLinClrLst/>
    <dgm:txFillClrLst meth="repeat">
      <a:schemeClr val="dk1"/>
    </dgm:txFillClrLst>
    <dgm:txEffectClrLst/>
  </dgm:styleLbl>
  <dgm:styleLbl name="solidAlignAcc1">
    <dgm:fillClrLst meth="repeat">
      <a:schemeClr val="lt1"/>
    </dgm:fillClrLst>
    <dgm:linClrLst>
      <a:schemeClr val="accent2"/>
      <a:schemeClr val="accent3"/>
    </dgm:linClrLst>
    <dgm:effectClrLst/>
    <dgm:txLinClrLst/>
    <dgm:txFillClrLst meth="repeat">
      <a:schemeClr val="dk1"/>
    </dgm:txFillClrLst>
    <dgm:txEffectClrLst/>
  </dgm:styleLbl>
  <dgm:styleLbl name="solidBgAcc1">
    <dgm:fillClrLst meth="repeat">
      <a:schemeClr val="lt1"/>
    </dgm:fillClrLst>
    <dgm:linClrLst>
      <a:schemeClr val="accent2"/>
      <a:schemeClr val="accent3"/>
    </dgm:linClrLst>
    <dgm:effectClrLst/>
    <dgm:txLinClrLst/>
    <dgm:txFillClrLst meth="repeat">
      <a:schemeClr val="dk1"/>
    </dgm:txFillClrLst>
    <dgm:txEffectClrLst/>
  </dgm:styleLbl>
  <dgm:styleLbl name="f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align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b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3"/>
    </dgm:linClrLst>
    <dgm:effectClrLst/>
    <dgm:txLinClrLst/>
    <dgm:txFillClrLst meth="repeat">
      <a:schemeClr val="dk1"/>
    </dgm:txFillClrLst>
    <dgm:txEffectClrLst/>
  </dgm:styleLbl>
  <dgm:styleLbl name="fgAcc3">
    <dgm:fillClrLst meth="repeat">
      <a:schemeClr val="lt1">
        <a:alpha val="90000"/>
      </a:schemeClr>
    </dgm:fillClrLst>
    <dgm:linClrLst>
      <a:schemeClr val="accent4"/>
    </dgm:linClrLst>
    <dgm:effectClrLst/>
    <dgm:txLinClrLst/>
    <dgm:txFillClrLst meth="repeat">
      <a:schemeClr val="dk1"/>
    </dgm:txFillClrLst>
    <dgm:txEffectClrLst/>
  </dgm:styleLbl>
  <dgm:styleLbl name="fgAcc4">
    <dgm:fillClrLst meth="repeat">
      <a:schemeClr val="lt1">
        <a:alpha val="90000"/>
      </a:schemeClr>
    </dgm:fillClrLst>
    <dgm:linClrLst>
      <a:schemeClr val="accent5"/>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4.xml><?xml version="1.0" encoding="utf-8"?>
<dgm:colorsDef xmlns:dgm="http://schemas.openxmlformats.org/drawingml/2006/diagram" xmlns:a="http://schemas.openxmlformats.org/drawingml/2006/main" uniqueId="urn:microsoft.com/office/officeart/2005/8/colors/colorful2">
  <dgm:title val=""/>
  <dgm:desc val=""/>
  <dgm:catLst>
    <dgm:cat type="colorful" pri="10200"/>
  </dgm:catLst>
  <dgm:styleLbl name="node0">
    <dgm:fillClrLst meth="repeat">
      <a:schemeClr val="accent1"/>
    </dgm:fillClrLst>
    <dgm:linClrLst meth="repeat">
      <a:schemeClr val="lt1"/>
    </dgm:linClrLst>
    <dgm:effectClrLst/>
    <dgm:txLinClrLst/>
    <dgm:txFillClrLst/>
    <dgm:txEffectClrLst/>
  </dgm:styleLbl>
  <dgm:styleLbl name="node1">
    <dgm:fillClrLst>
      <a:schemeClr val="accent2"/>
      <a:schemeClr val="accent3"/>
    </dgm:fillClrLst>
    <dgm:linClrLst meth="repeat">
      <a:schemeClr val="lt1"/>
    </dgm:linClrLst>
    <dgm:effectClrLst/>
    <dgm:txLinClrLst/>
    <dgm:txFillClrLst/>
    <dgm:txEffectClrLst/>
  </dgm:styleLbl>
  <dgm:styleLbl name="alignNode1">
    <dgm:fillClrLst>
      <a:schemeClr val="accent2"/>
      <a:schemeClr val="accent3"/>
    </dgm:fillClrLst>
    <dgm:linClrLst>
      <a:schemeClr val="accent2"/>
      <a:schemeClr val="accent3"/>
    </dgm:linClrLst>
    <dgm:effectClrLst/>
    <dgm:txLinClrLst/>
    <dgm:txFillClrLst/>
    <dgm:txEffectClrLst/>
  </dgm:styleLbl>
  <dgm:styleLbl name="lnNode1">
    <dgm:fillClrLst>
      <a:schemeClr val="accent2"/>
      <a:schemeClr val="accent3"/>
    </dgm:fillClrLst>
    <dgm:linClrLst meth="repeat">
      <a:schemeClr val="lt1"/>
    </dgm:linClrLst>
    <dgm:effectClrLst/>
    <dgm:txLinClrLst/>
    <dgm:txFillClrLst/>
    <dgm:txEffectClrLst/>
  </dgm:styleLbl>
  <dgm:styleLbl name="vennNode1">
    <dgm:fillClrLst>
      <a:schemeClr val="accent2">
        <a:alpha val="50000"/>
      </a:schemeClr>
      <a:schemeClr val="accent3">
        <a:alpha val="50000"/>
      </a:schemeClr>
    </dgm:fillClrLst>
    <dgm:linClrLst meth="repeat">
      <a:schemeClr val="lt1"/>
    </dgm:linClrLst>
    <dgm:effectClrLst/>
    <dgm:txLinClrLst/>
    <dgm:txFillClrLst/>
    <dgm:txEffectClrLst/>
  </dgm:styleLbl>
  <dgm:styleLbl name="node2">
    <dgm:fillClrLst>
      <a:schemeClr val="accent3"/>
    </dgm:fillClrLst>
    <dgm:linClrLst meth="repeat">
      <a:schemeClr val="lt1"/>
    </dgm:linClrLst>
    <dgm:effectClrLst/>
    <dgm:txLinClrLst/>
    <dgm:txFillClrLst/>
    <dgm:txEffectClrLst/>
  </dgm:styleLbl>
  <dgm:styleLbl name="node3">
    <dgm:fillClrLst>
      <a:schemeClr val="accent4"/>
    </dgm:fillClrLst>
    <dgm:linClrLst meth="repeat">
      <a:schemeClr val="lt1"/>
    </dgm:linClrLst>
    <dgm:effectClrLst/>
    <dgm:txLinClrLst/>
    <dgm:txFillClrLst/>
    <dgm:txEffectClrLst/>
  </dgm:styleLbl>
  <dgm:styleLbl name="node4">
    <dgm:fillClrLst>
      <a:schemeClr val="accent5"/>
    </dgm:fillClrLst>
    <dgm:linClrLst meth="repeat">
      <a:schemeClr val="lt1"/>
    </dgm:linClrLst>
    <dgm:effectClrLst/>
    <dgm:txLinClrLst/>
    <dgm:txFillClrLst/>
    <dgm:txEffectClrLst/>
  </dgm:styleLbl>
  <dgm:styleLbl name="fgImgPlace1">
    <dgm:fillClrLst>
      <a:schemeClr val="accent2">
        <a:tint val="50000"/>
      </a:schemeClr>
      <a:schemeClr val="accent3">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2"/>
      <a:schemeClr val="accent3"/>
    </dgm:fillClrLst>
    <dgm:linClrLst meth="repeat">
      <a:schemeClr val="lt1"/>
    </dgm:linClrLst>
    <dgm:effectClrLst/>
    <dgm:txLinClrLst/>
    <dgm:txFillClrLst/>
    <dgm:txEffectClrLst/>
  </dgm:styleLbl>
  <dgm:styleLbl name="fgSibTrans2D1">
    <dgm:fillClrLst>
      <a:schemeClr val="accent2"/>
      <a:schemeClr val="accent3"/>
    </dgm:fillClrLst>
    <dgm:linClrLst meth="repeat">
      <a:schemeClr val="lt1"/>
    </dgm:linClrLst>
    <dgm:effectClrLst/>
    <dgm:txLinClrLst/>
    <dgm:txFillClrLst meth="repeat">
      <a:schemeClr val="lt1"/>
    </dgm:txFillClrLst>
    <dgm:txEffectClrLst/>
  </dgm:styleLbl>
  <dgm:styleLbl name="bgSibTrans2D1">
    <dgm:fillClrLst>
      <a:schemeClr val="accent2"/>
      <a:schemeClr val="accent3"/>
    </dgm:fillClrLst>
    <dgm:linClrLst meth="repeat">
      <a:schemeClr val="lt1"/>
    </dgm:linClrLst>
    <dgm:effectClrLst/>
    <dgm:txLinClrLst/>
    <dgm:txFillClrLst meth="repeat">
      <a:schemeClr val="lt1"/>
    </dgm:txFillClrLst>
    <dgm:txEffectClrLst/>
  </dgm:styleLbl>
  <dgm:styleLbl name="sibTrans1D1">
    <dgm:fillClrLst/>
    <dgm:linClrLst>
      <a:schemeClr val="accent2"/>
      <a:schemeClr val="accent3"/>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2"/>
    </dgm:fillClrLst>
    <dgm:linClrLst meth="repeat">
      <a:schemeClr val="lt1">
        <a:shade val="80000"/>
      </a:schemeClr>
    </dgm:linClrLst>
    <dgm:effectClrLst/>
    <dgm:txLinClrLst/>
    <dgm:txFillClrLst/>
    <dgm:txEffectClrLst/>
  </dgm:styleLbl>
  <dgm:styleLbl name="asst1">
    <dgm:fillClrLst meth="repeat">
      <a:schemeClr val="accent3"/>
    </dgm:fillClrLst>
    <dgm:linClrLst meth="repeat">
      <a:schemeClr val="lt1">
        <a:shade val="80000"/>
      </a:schemeClr>
    </dgm:linClrLst>
    <dgm:effectClrLst/>
    <dgm:txLinClrLst/>
    <dgm:txFillClrLst/>
    <dgm:txEffectClrLst/>
  </dgm:styleLbl>
  <dgm:styleLbl name="asst2">
    <dgm:fillClrLst>
      <a:schemeClr val="accent4"/>
    </dgm:fillClrLst>
    <dgm:linClrLst meth="repeat">
      <a:schemeClr val="lt1"/>
    </dgm:linClrLst>
    <dgm:effectClrLst/>
    <dgm:txLinClrLst/>
    <dgm:txFillClrLst/>
    <dgm:txEffectClrLst/>
  </dgm:styleLbl>
  <dgm:styleLbl name="asst3">
    <dgm:fillClrLst>
      <a:schemeClr val="accent5"/>
    </dgm:fillClrLst>
    <dgm:linClrLst meth="repeat">
      <a:schemeClr val="lt1"/>
    </dgm:linClrLst>
    <dgm:effectClrLst/>
    <dgm:txLinClrLst/>
    <dgm:txFillClrLst/>
    <dgm:txEffectClrLst/>
  </dgm:styleLbl>
  <dgm:styleLbl name="asst4">
    <dgm:fillClrLst>
      <a:schemeClr val="accent6"/>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2"/>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3"/>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4"/>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5"/>
    </dgm:linClrLst>
    <dgm:effectClrLst/>
    <dgm:txLinClrLst/>
    <dgm:txFillClrLst meth="repeat">
      <a:schemeClr val="tx1"/>
    </dgm:txFillClrLst>
    <dgm:txEffectClrLst/>
  </dgm:styleLbl>
  <dgm:styleLbl name="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con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align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solidFgAcc1">
    <dgm:fillClrLst meth="repeat">
      <a:schemeClr val="lt1"/>
    </dgm:fillClrLst>
    <dgm:linClrLst>
      <a:schemeClr val="accent2"/>
      <a:schemeClr val="accent3"/>
    </dgm:linClrLst>
    <dgm:effectClrLst/>
    <dgm:txLinClrLst/>
    <dgm:txFillClrLst meth="repeat">
      <a:schemeClr val="dk1"/>
    </dgm:txFillClrLst>
    <dgm:txEffectClrLst/>
  </dgm:styleLbl>
  <dgm:styleLbl name="solidAlignAcc1">
    <dgm:fillClrLst meth="repeat">
      <a:schemeClr val="lt1"/>
    </dgm:fillClrLst>
    <dgm:linClrLst>
      <a:schemeClr val="accent2"/>
      <a:schemeClr val="accent3"/>
    </dgm:linClrLst>
    <dgm:effectClrLst/>
    <dgm:txLinClrLst/>
    <dgm:txFillClrLst meth="repeat">
      <a:schemeClr val="dk1"/>
    </dgm:txFillClrLst>
    <dgm:txEffectClrLst/>
  </dgm:styleLbl>
  <dgm:styleLbl name="solidBgAcc1">
    <dgm:fillClrLst meth="repeat">
      <a:schemeClr val="lt1"/>
    </dgm:fillClrLst>
    <dgm:linClrLst>
      <a:schemeClr val="accent2"/>
      <a:schemeClr val="accent3"/>
    </dgm:linClrLst>
    <dgm:effectClrLst/>
    <dgm:txLinClrLst/>
    <dgm:txFillClrLst meth="repeat">
      <a:schemeClr val="dk1"/>
    </dgm:txFillClrLst>
    <dgm:txEffectClrLst/>
  </dgm:styleLbl>
  <dgm:styleLbl name="f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align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b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3"/>
    </dgm:linClrLst>
    <dgm:effectClrLst/>
    <dgm:txLinClrLst/>
    <dgm:txFillClrLst meth="repeat">
      <a:schemeClr val="dk1"/>
    </dgm:txFillClrLst>
    <dgm:txEffectClrLst/>
  </dgm:styleLbl>
  <dgm:styleLbl name="fgAcc3">
    <dgm:fillClrLst meth="repeat">
      <a:schemeClr val="lt1">
        <a:alpha val="90000"/>
      </a:schemeClr>
    </dgm:fillClrLst>
    <dgm:linClrLst>
      <a:schemeClr val="accent4"/>
    </dgm:linClrLst>
    <dgm:effectClrLst/>
    <dgm:txLinClrLst/>
    <dgm:txFillClrLst meth="repeat">
      <a:schemeClr val="dk1"/>
    </dgm:txFillClrLst>
    <dgm:txEffectClrLst/>
  </dgm:styleLbl>
  <dgm:styleLbl name="fgAcc4">
    <dgm:fillClrLst meth="repeat">
      <a:schemeClr val="lt1">
        <a:alpha val="90000"/>
      </a:schemeClr>
    </dgm:fillClrLst>
    <dgm:linClrLst>
      <a:schemeClr val="accent5"/>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5.xml><?xml version="1.0" encoding="utf-8"?>
<dgm:colorsDef xmlns:dgm="http://schemas.openxmlformats.org/drawingml/2006/diagram" xmlns:a="http://schemas.openxmlformats.org/drawingml/2006/main" uniqueId="urn:microsoft.com/office/officeart/2005/8/colors/colorful3">
  <dgm:title val=""/>
  <dgm:desc val=""/>
  <dgm:catLst>
    <dgm:cat type="colorful" pri="10300"/>
  </dgm:catLst>
  <dgm:styleLbl name="node0">
    <dgm:fillClrLst meth="repeat">
      <a:schemeClr val="accent2"/>
    </dgm:fillClrLst>
    <dgm:linClrLst meth="repeat">
      <a:schemeClr val="lt1"/>
    </dgm:linClrLst>
    <dgm:effectClrLst/>
    <dgm:txLinClrLst/>
    <dgm:txFillClrLst/>
    <dgm:txEffectClrLst/>
  </dgm:styleLbl>
  <dgm:styleLbl name="node1">
    <dgm:fillClrLst>
      <a:schemeClr val="accent3"/>
      <a:schemeClr val="accent4"/>
    </dgm:fillClrLst>
    <dgm:linClrLst meth="repeat">
      <a:schemeClr val="lt1"/>
    </dgm:linClrLst>
    <dgm:effectClrLst/>
    <dgm:txLinClrLst/>
    <dgm:txFillClrLst/>
    <dgm:txEffectClrLst/>
  </dgm:styleLbl>
  <dgm:styleLbl name="alignNode1">
    <dgm:fillClrLst>
      <a:schemeClr val="accent3"/>
      <a:schemeClr val="accent4"/>
    </dgm:fillClrLst>
    <dgm:linClrLst>
      <a:schemeClr val="accent3"/>
      <a:schemeClr val="accent4"/>
    </dgm:linClrLst>
    <dgm:effectClrLst/>
    <dgm:txLinClrLst/>
    <dgm:txFillClrLst/>
    <dgm:txEffectClrLst/>
  </dgm:styleLbl>
  <dgm:styleLbl name="lnNode1">
    <dgm:fillClrLst>
      <a:schemeClr val="accent3"/>
      <a:schemeClr val="accent4"/>
    </dgm:fillClrLst>
    <dgm:linClrLst meth="repeat">
      <a:schemeClr val="lt1"/>
    </dgm:linClrLst>
    <dgm:effectClrLst/>
    <dgm:txLinClrLst/>
    <dgm:txFillClrLst/>
    <dgm:txEffectClrLst/>
  </dgm:styleLbl>
  <dgm:styleLbl name="vennNode1">
    <dgm:fillClrLst>
      <a:schemeClr val="accent3">
        <a:alpha val="50000"/>
      </a:schemeClr>
      <a:schemeClr val="accent4">
        <a:alpha val="50000"/>
      </a:schemeClr>
    </dgm:fillClrLst>
    <dgm:linClrLst meth="repeat">
      <a:schemeClr val="lt1"/>
    </dgm:linClrLst>
    <dgm:effectClrLst/>
    <dgm:txLinClrLst/>
    <dgm:txFillClrLst/>
    <dgm:txEffectClrLst/>
  </dgm:styleLbl>
  <dgm:styleLbl name="node2">
    <dgm:fillClrLst>
      <a:schemeClr val="accent4"/>
    </dgm:fillClrLst>
    <dgm:linClrLst meth="repeat">
      <a:schemeClr val="lt1"/>
    </dgm:linClrLst>
    <dgm:effectClrLst/>
    <dgm:txLinClrLst/>
    <dgm:txFillClrLst/>
    <dgm:txEffectClrLst/>
  </dgm:styleLbl>
  <dgm:styleLbl name="node3">
    <dgm:fillClrLst>
      <a:schemeClr val="accent5"/>
    </dgm:fillClrLst>
    <dgm:linClrLst meth="repeat">
      <a:schemeClr val="lt1"/>
    </dgm:linClrLst>
    <dgm:effectClrLst/>
    <dgm:txLinClrLst/>
    <dgm:txFillClrLst/>
    <dgm:txEffectClrLst/>
  </dgm:styleLbl>
  <dgm:styleLbl name="node4">
    <dgm:fillClrLst>
      <a:schemeClr val="accent6"/>
    </dgm:fillClrLst>
    <dgm:linClrLst meth="repeat">
      <a:schemeClr val="lt1"/>
    </dgm:linClrLst>
    <dgm:effectClrLst/>
    <dgm:txLinClrLst/>
    <dgm:txFillClrLst/>
    <dgm:txEffectClrLst/>
  </dgm:styleLbl>
  <dgm:styleLbl name="fgImgPlace1">
    <dgm:fillClrLst>
      <a:schemeClr val="accent3">
        <a:tint val="50000"/>
      </a:schemeClr>
      <a:schemeClr val="accent4">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3">
        <a:tint val="50000"/>
      </a:schemeClr>
      <a:schemeClr val="accent4">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3">
        <a:tint val="50000"/>
      </a:schemeClr>
      <a:schemeClr val="accent4">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3"/>
      <a:schemeClr val="accent4"/>
    </dgm:fillClrLst>
    <dgm:linClrLst meth="repeat">
      <a:schemeClr val="lt1"/>
    </dgm:linClrLst>
    <dgm:effectClrLst/>
    <dgm:txLinClrLst/>
    <dgm:txFillClrLst/>
    <dgm:txEffectClrLst/>
  </dgm:styleLbl>
  <dgm:styleLbl name="fgSibTrans2D1">
    <dgm:fillClrLst>
      <a:schemeClr val="accent3"/>
      <a:schemeClr val="accent4"/>
    </dgm:fillClrLst>
    <dgm:linClrLst meth="repeat">
      <a:schemeClr val="lt1"/>
    </dgm:linClrLst>
    <dgm:effectClrLst/>
    <dgm:txLinClrLst/>
    <dgm:txFillClrLst meth="repeat">
      <a:schemeClr val="lt1"/>
    </dgm:txFillClrLst>
    <dgm:txEffectClrLst/>
  </dgm:styleLbl>
  <dgm:styleLbl name="bgSibTrans2D1">
    <dgm:fillClrLst>
      <a:schemeClr val="accent3"/>
      <a:schemeClr val="accent4"/>
    </dgm:fillClrLst>
    <dgm:linClrLst meth="repeat">
      <a:schemeClr val="lt1"/>
    </dgm:linClrLst>
    <dgm:effectClrLst/>
    <dgm:txLinClrLst/>
    <dgm:txFillClrLst meth="repeat">
      <a:schemeClr val="lt1"/>
    </dgm:txFillClrLst>
    <dgm:txEffectClrLst/>
  </dgm:styleLbl>
  <dgm:styleLbl name="sibTrans1D1">
    <dgm:fillClrLst/>
    <dgm:linClrLst>
      <a:schemeClr val="accent3"/>
      <a:schemeClr val="accent4"/>
    </dgm:linClrLst>
    <dgm:effectClrLst/>
    <dgm:txLinClrLst/>
    <dgm:txFillClrLst meth="repeat">
      <a:schemeClr val="tx1"/>
    </dgm:txFillClrLst>
    <dgm:txEffectClrLst/>
  </dgm:styleLbl>
  <dgm:styleLbl name="callout">
    <dgm:fillClrLst meth="repeat">
      <a:schemeClr val="accent3"/>
    </dgm:fillClrLst>
    <dgm:linClrLst meth="repeat">
      <a:schemeClr val="accent3">
        <a:tint val="50000"/>
      </a:schemeClr>
    </dgm:linClrLst>
    <dgm:effectClrLst/>
    <dgm:txLinClrLst/>
    <dgm:txFillClrLst meth="repeat">
      <a:schemeClr val="tx1"/>
    </dgm:txFillClrLst>
    <dgm:txEffectClrLst/>
  </dgm:styleLbl>
  <dgm:styleLbl name="asst0">
    <dgm:fillClrLst meth="repeat">
      <a:schemeClr val="accent3"/>
    </dgm:fillClrLst>
    <dgm:linClrLst meth="repeat">
      <a:schemeClr val="lt1">
        <a:shade val="80000"/>
      </a:schemeClr>
    </dgm:linClrLst>
    <dgm:effectClrLst/>
    <dgm:txLinClrLst/>
    <dgm:txFillClrLst/>
    <dgm:txEffectClrLst/>
  </dgm:styleLbl>
  <dgm:styleLbl name="asst1">
    <dgm:fillClrLst meth="repeat">
      <a:schemeClr val="accent4"/>
    </dgm:fillClrLst>
    <dgm:linClrLst meth="repeat">
      <a:schemeClr val="lt1">
        <a:shade val="80000"/>
      </a:schemeClr>
    </dgm:linClrLst>
    <dgm:effectClrLst/>
    <dgm:txLinClrLst/>
    <dgm:txFillClrLst/>
    <dgm:txEffectClrLst/>
  </dgm:styleLbl>
  <dgm:styleLbl name="asst2">
    <dgm:fillClrLst>
      <a:schemeClr val="accent5"/>
    </dgm:fillClrLst>
    <dgm:linClrLst meth="repeat">
      <a:schemeClr val="lt1"/>
    </dgm:linClrLst>
    <dgm:effectClrLst/>
    <dgm:txLinClrLst/>
    <dgm:txFillClrLst/>
    <dgm:txEffectClrLst/>
  </dgm:styleLbl>
  <dgm:styleLbl name="asst3">
    <dgm:fillClrLst>
      <a:schemeClr val="accent6"/>
    </dgm:fillClrLst>
    <dgm:linClrLst meth="repeat">
      <a:schemeClr val="lt1"/>
    </dgm:linClrLst>
    <dgm:effectClrLst/>
    <dgm:txLinClrLst/>
    <dgm:txFillClrLst/>
    <dgm:txEffectClrLst/>
  </dgm:styleLbl>
  <dgm:styleLbl name="asst4">
    <dgm:fillClrLst>
      <a:schemeClr val="accent1"/>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3"/>
    </dgm:fillClrLst>
    <dgm:linClrLst meth="repeat">
      <a:schemeClr val="accent3"/>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4"/>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5"/>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6"/>
    </dgm:linClrLst>
    <dgm:effectClrLst/>
    <dgm:txLinClrLst/>
    <dgm:txFillClrLst meth="repeat">
      <a:schemeClr val="tx1"/>
    </dgm:txFillClrLst>
    <dgm:txEffectClrLst/>
  </dgm:styleLbl>
  <dgm:styleLbl name="fg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conFg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align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solidFgAcc1">
    <dgm:fillClrLst meth="repeat">
      <a:schemeClr val="lt1"/>
    </dgm:fillClrLst>
    <dgm:linClrLst>
      <a:schemeClr val="accent3"/>
      <a:schemeClr val="accent4"/>
    </dgm:linClrLst>
    <dgm:effectClrLst/>
    <dgm:txLinClrLst/>
    <dgm:txFillClrLst meth="repeat">
      <a:schemeClr val="dk1"/>
    </dgm:txFillClrLst>
    <dgm:txEffectClrLst/>
  </dgm:styleLbl>
  <dgm:styleLbl name="solidAlignAcc1">
    <dgm:fillClrLst meth="repeat">
      <a:schemeClr val="lt1"/>
    </dgm:fillClrLst>
    <dgm:linClrLst>
      <a:schemeClr val="accent3"/>
      <a:schemeClr val="accent4"/>
    </dgm:linClrLst>
    <dgm:effectClrLst/>
    <dgm:txLinClrLst/>
    <dgm:txFillClrLst meth="repeat">
      <a:schemeClr val="dk1"/>
    </dgm:txFillClrLst>
    <dgm:txEffectClrLst/>
  </dgm:styleLbl>
  <dgm:styleLbl name="solidBgAcc1">
    <dgm:fillClrLst meth="repeat">
      <a:schemeClr val="lt1"/>
    </dgm:fillClrLst>
    <dgm:linClrLst>
      <a:schemeClr val="accent3"/>
      <a:schemeClr val="accent4"/>
    </dgm:linClrLst>
    <dgm:effectClrLst/>
    <dgm:txLinClrLst/>
    <dgm:txFillClrLst meth="repeat">
      <a:schemeClr val="dk1"/>
    </dgm:txFillClrLst>
    <dgm:txEffectClrLst/>
  </dgm:styleLbl>
  <dgm:styleLbl name="fgAccFollowNode1">
    <dgm:fillClrLst>
      <a:schemeClr val="accent3">
        <a:tint val="40000"/>
        <a:alpha val="90000"/>
      </a:schemeClr>
      <a:schemeClr val="accent4">
        <a:tint val="40000"/>
        <a:alpha val="90000"/>
      </a:schemeClr>
    </dgm:fillClrLst>
    <dgm:linClrLst>
      <a:schemeClr val="accent3">
        <a:tint val="40000"/>
        <a:alpha val="90000"/>
      </a:schemeClr>
      <a:schemeClr val="accent4">
        <a:tint val="40000"/>
        <a:alpha val="90000"/>
      </a:schemeClr>
    </dgm:linClrLst>
    <dgm:effectClrLst/>
    <dgm:txLinClrLst/>
    <dgm:txFillClrLst meth="repeat">
      <a:schemeClr val="dk1"/>
    </dgm:txFillClrLst>
    <dgm:txEffectClrLst/>
  </dgm:styleLbl>
  <dgm:styleLbl name="alignAccFollowNode1">
    <dgm:fillClrLst>
      <a:schemeClr val="accent3">
        <a:tint val="40000"/>
        <a:alpha val="90000"/>
      </a:schemeClr>
      <a:schemeClr val="accent4">
        <a:tint val="40000"/>
        <a:alpha val="90000"/>
      </a:schemeClr>
    </dgm:fillClrLst>
    <dgm:linClrLst>
      <a:schemeClr val="accent3">
        <a:tint val="40000"/>
        <a:alpha val="90000"/>
      </a:schemeClr>
      <a:schemeClr val="accent4">
        <a:tint val="40000"/>
        <a:alpha val="90000"/>
      </a:schemeClr>
    </dgm:linClrLst>
    <dgm:effectClrLst/>
    <dgm:txLinClrLst/>
    <dgm:txFillClrLst meth="repeat">
      <a:schemeClr val="dk1"/>
    </dgm:txFillClrLst>
    <dgm:txEffectClrLst/>
  </dgm:styleLbl>
  <dgm:styleLbl name="bgAccFollowNode1">
    <dgm:fillClrLst>
      <a:schemeClr val="accent3">
        <a:tint val="40000"/>
        <a:alpha val="90000"/>
      </a:schemeClr>
      <a:schemeClr val="accent4">
        <a:tint val="40000"/>
        <a:alpha val="90000"/>
      </a:schemeClr>
    </dgm:fillClrLst>
    <dgm:linClrLst>
      <a:schemeClr val="accent3">
        <a:tint val="40000"/>
        <a:alpha val="90000"/>
      </a:schemeClr>
      <a:schemeClr val="accent4">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2"/>
    </dgm:linClrLst>
    <dgm:effectClrLst/>
    <dgm:txLinClrLst/>
    <dgm:txFillClrLst meth="repeat">
      <a:schemeClr val="dk1"/>
    </dgm:txFillClrLst>
    <dgm:txEffectClrLst/>
  </dgm:styleLbl>
  <dgm:styleLbl name="fgAcc2">
    <dgm:fillClrLst meth="repeat">
      <a:schemeClr val="lt1">
        <a:alpha val="90000"/>
      </a:schemeClr>
    </dgm:fillClrLst>
    <dgm:linClrLst>
      <a:schemeClr val="accent4"/>
    </dgm:linClrLst>
    <dgm:effectClrLst/>
    <dgm:txLinClrLst/>
    <dgm:txFillClrLst meth="repeat">
      <a:schemeClr val="dk1"/>
    </dgm:txFillClrLst>
    <dgm:txEffectClrLst/>
  </dgm:styleLbl>
  <dgm:styleLbl name="fgAcc3">
    <dgm:fillClrLst meth="repeat">
      <a:schemeClr val="lt1">
        <a:alpha val="90000"/>
      </a:schemeClr>
    </dgm:fillClrLst>
    <dgm:linClrLst>
      <a:schemeClr val="accent5"/>
    </dgm:linClrLst>
    <dgm:effectClrLst/>
    <dgm:txLinClrLst/>
    <dgm:txFillClrLst meth="repeat">
      <a:schemeClr val="dk1"/>
    </dgm:txFillClrLst>
    <dgm:txEffectClrLst/>
  </dgm:styleLbl>
  <dgm:styleLbl name="fgAcc4">
    <dgm:fillClrLst meth="repeat">
      <a:schemeClr val="lt1">
        <a:alpha val="90000"/>
      </a:schemeClr>
    </dgm:fillClrLst>
    <dgm:linClrLst>
      <a:schemeClr val="accent6"/>
    </dgm:linClrLst>
    <dgm:effectClrLst/>
    <dgm:txLinClrLst/>
    <dgm:txFillClrLst meth="repeat">
      <a:schemeClr val="dk1"/>
    </dgm:txFillClrLst>
    <dgm:txEffectClrLst/>
  </dgm:styleLbl>
  <dgm:styleLbl name="bgShp">
    <dgm:fillClrLst meth="repeat">
      <a:schemeClr val="accent3">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3">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3"/>
    </dgm:linClrLst>
    <dgm:effectClrLst/>
    <dgm:txLinClrLst/>
    <dgm:txFillClrLst meth="repeat">
      <a:schemeClr val="lt1"/>
    </dgm:txFillClrLst>
    <dgm:txEffectClrLst/>
  </dgm:styleLbl>
  <dgm:styleLbl name="fgShp">
    <dgm:fillClrLst meth="repeat">
      <a:schemeClr val="accent3">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6.xml><?xml version="1.0" encoding="utf-8"?>
<dgm:colorsDef xmlns:dgm="http://schemas.openxmlformats.org/drawingml/2006/diagram" xmlns:a="http://schemas.openxmlformats.org/drawingml/2006/main" uniqueId="urn:microsoft.com/office/officeart/2005/8/colors/colorful3">
  <dgm:title val=""/>
  <dgm:desc val=""/>
  <dgm:catLst>
    <dgm:cat type="colorful" pri="10300"/>
  </dgm:catLst>
  <dgm:styleLbl name="node0">
    <dgm:fillClrLst meth="repeat">
      <a:schemeClr val="accent2"/>
    </dgm:fillClrLst>
    <dgm:linClrLst meth="repeat">
      <a:schemeClr val="lt1"/>
    </dgm:linClrLst>
    <dgm:effectClrLst/>
    <dgm:txLinClrLst/>
    <dgm:txFillClrLst/>
    <dgm:txEffectClrLst/>
  </dgm:styleLbl>
  <dgm:styleLbl name="node1">
    <dgm:fillClrLst>
      <a:schemeClr val="accent3"/>
      <a:schemeClr val="accent4"/>
    </dgm:fillClrLst>
    <dgm:linClrLst meth="repeat">
      <a:schemeClr val="lt1"/>
    </dgm:linClrLst>
    <dgm:effectClrLst/>
    <dgm:txLinClrLst/>
    <dgm:txFillClrLst/>
    <dgm:txEffectClrLst/>
  </dgm:styleLbl>
  <dgm:styleLbl name="alignNode1">
    <dgm:fillClrLst>
      <a:schemeClr val="accent3"/>
      <a:schemeClr val="accent4"/>
    </dgm:fillClrLst>
    <dgm:linClrLst>
      <a:schemeClr val="accent3"/>
      <a:schemeClr val="accent4"/>
    </dgm:linClrLst>
    <dgm:effectClrLst/>
    <dgm:txLinClrLst/>
    <dgm:txFillClrLst/>
    <dgm:txEffectClrLst/>
  </dgm:styleLbl>
  <dgm:styleLbl name="lnNode1">
    <dgm:fillClrLst>
      <a:schemeClr val="accent3"/>
      <a:schemeClr val="accent4"/>
    </dgm:fillClrLst>
    <dgm:linClrLst meth="repeat">
      <a:schemeClr val="lt1"/>
    </dgm:linClrLst>
    <dgm:effectClrLst/>
    <dgm:txLinClrLst/>
    <dgm:txFillClrLst/>
    <dgm:txEffectClrLst/>
  </dgm:styleLbl>
  <dgm:styleLbl name="vennNode1">
    <dgm:fillClrLst>
      <a:schemeClr val="accent3">
        <a:alpha val="50000"/>
      </a:schemeClr>
      <a:schemeClr val="accent4">
        <a:alpha val="50000"/>
      </a:schemeClr>
    </dgm:fillClrLst>
    <dgm:linClrLst meth="repeat">
      <a:schemeClr val="lt1"/>
    </dgm:linClrLst>
    <dgm:effectClrLst/>
    <dgm:txLinClrLst/>
    <dgm:txFillClrLst/>
    <dgm:txEffectClrLst/>
  </dgm:styleLbl>
  <dgm:styleLbl name="node2">
    <dgm:fillClrLst>
      <a:schemeClr val="accent4"/>
    </dgm:fillClrLst>
    <dgm:linClrLst meth="repeat">
      <a:schemeClr val="lt1"/>
    </dgm:linClrLst>
    <dgm:effectClrLst/>
    <dgm:txLinClrLst/>
    <dgm:txFillClrLst/>
    <dgm:txEffectClrLst/>
  </dgm:styleLbl>
  <dgm:styleLbl name="node3">
    <dgm:fillClrLst>
      <a:schemeClr val="accent5"/>
    </dgm:fillClrLst>
    <dgm:linClrLst meth="repeat">
      <a:schemeClr val="lt1"/>
    </dgm:linClrLst>
    <dgm:effectClrLst/>
    <dgm:txLinClrLst/>
    <dgm:txFillClrLst/>
    <dgm:txEffectClrLst/>
  </dgm:styleLbl>
  <dgm:styleLbl name="node4">
    <dgm:fillClrLst>
      <a:schemeClr val="accent6"/>
    </dgm:fillClrLst>
    <dgm:linClrLst meth="repeat">
      <a:schemeClr val="lt1"/>
    </dgm:linClrLst>
    <dgm:effectClrLst/>
    <dgm:txLinClrLst/>
    <dgm:txFillClrLst/>
    <dgm:txEffectClrLst/>
  </dgm:styleLbl>
  <dgm:styleLbl name="fgImgPlace1">
    <dgm:fillClrLst>
      <a:schemeClr val="accent3">
        <a:tint val="50000"/>
      </a:schemeClr>
      <a:schemeClr val="accent4">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3">
        <a:tint val="50000"/>
      </a:schemeClr>
      <a:schemeClr val="accent4">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3">
        <a:tint val="50000"/>
      </a:schemeClr>
      <a:schemeClr val="accent4">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3"/>
      <a:schemeClr val="accent4"/>
    </dgm:fillClrLst>
    <dgm:linClrLst meth="repeat">
      <a:schemeClr val="lt1"/>
    </dgm:linClrLst>
    <dgm:effectClrLst/>
    <dgm:txLinClrLst/>
    <dgm:txFillClrLst/>
    <dgm:txEffectClrLst/>
  </dgm:styleLbl>
  <dgm:styleLbl name="fgSibTrans2D1">
    <dgm:fillClrLst>
      <a:schemeClr val="accent3"/>
      <a:schemeClr val="accent4"/>
    </dgm:fillClrLst>
    <dgm:linClrLst meth="repeat">
      <a:schemeClr val="lt1"/>
    </dgm:linClrLst>
    <dgm:effectClrLst/>
    <dgm:txLinClrLst/>
    <dgm:txFillClrLst meth="repeat">
      <a:schemeClr val="lt1"/>
    </dgm:txFillClrLst>
    <dgm:txEffectClrLst/>
  </dgm:styleLbl>
  <dgm:styleLbl name="bgSibTrans2D1">
    <dgm:fillClrLst>
      <a:schemeClr val="accent3"/>
      <a:schemeClr val="accent4"/>
    </dgm:fillClrLst>
    <dgm:linClrLst meth="repeat">
      <a:schemeClr val="lt1"/>
    </dgm:linClrLst>
    <dgm:effectClrLst/>
    <dgm:txLinClrLst/>
    <dgm:txFillClrLst meth="repeat">
      <a:schemeClr val="lt1"/>
    </dgm:txFillClrLst>
    <dgm:txEffectClrLst/>
  </dgm:styleLbl>
  <dgm:styleLbl name="sibTrans1D1">
    <dgm:fillClrLst/>
    <dgm:linClrLst>
      <a:schemeClr val="accent3"/>
      <a:schemeClr val="accent4"/>
    </dgm:linClrLst>
    <dgm:effectClrLst/>
    <dgm:txLinClrLst/>
    <dgm:txFillClrLst meth="repeat">
      <a:schemeClr val="tx1"/>
    </dgm:txFillClrLst>
    <dgm:txEffectClrLst/>
  </dgm:styleLbl>
  <dgm:styleLbl name="callout">
    <dgm:fillClrLst meth="repeat">
      <a:schemeClr val="accent3"/>
    </dgm:fillClrLst>
    <dgm:linClrLst meth="repeat">
      <a:schemeClr val="accent3">
        <a:tint val="50000"/>
      </a:schemeClr>
    </dgm:linClrLst>
    <dgm:effectClrLst/>
    <dgm:txLinClrLst/>
    <dgm:txFillClrLst meth="repeat">
      <a:schemeClr val="tx1"/>
    </dgm:txFillClrLst>
    <dgm:txEffectClrLst/>
  </dgm:styleLbl>
  <dgm:styleLbl name="asst0">
    <dgm:fillClrLst meth="repeat">
      <a:schemeClr val="accent3"/>
    </dgm:fillClrLst>
    <dgm:linClrLst meth="repeat">
      <a:schemeClr val="lt1">
        <a:shade val="80000"/>
      </a:schemeClr>
    </dgm:linClrLst>
    <dgm:effectClrLst/>
    <dgm:txLinClrLst/>
    <dgm:txFillClrLst/>
    <dgm:txEffectClrLst/>
  </dgm:styleLbl>
  <dgm:styleLbl name="asst1">
    <dgm:fillClrLst meth="repeat">
      <a:schemeClr val="accent4"/>
    </dgm:fillClrLst>
    <dgm:linClrLst meth="repeat">
      <a:schemeClr val="lt1">
        <a:shade val="80000"/>
      </a:schemeClr>
    </dgm:linClrLst>
    <dgm:effectClrLst/>
    <dgm:txLinClrLst/>
    <dgm:txFillClrLst/>
    <dgm:txEffectClrLst/>
  </dgm:styleLbl>
  <dgm:styleLbl name="asst2">
    <dgm:fillClrLst>
      <a:schemeClr val="accent5"/>
    </dgm:fillClrLst>
    <dgm:linClrLst meth="repeat">
      <a:schemeClr val="lt1"/>
    </dgm:linClrLst>
    <dgm:effectClrLst/>
    <dgm:txLinClrLst/>
    <dgm:txFillClrLst/>
    <dgm:txEffectClrLst/>
  </dgm:styleLbl>
  <dgm:styleLbl name="asst3">
    <dgm:fillClrLst>
      <a:schemeClr val="accent6"/>
    </dgm:fillClrLst>
    <dgm:linClrLst meth="repeat">
      <a:schemeClr val="lt1"/>
    </dgm:linClrLst>
    <dgm:effectClrLst/>
    <dgm:txLinClrLst/>
    <dgm:txFillClrLst/>
    <dgm:txEffectClrLst/>
  </dgm:styleLbl>
  <dgm:styleLbl name="asst4">
    <dgm:fillClrLst>
      <a:schemeClr val="accent1"/>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3"/>
    </dgm:fillClrLst>
    <dgm:linClrLst meth="repeat">
      <a:schemeClr val="accent3"/>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4"/>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5"/>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6"/>
    </dgm:linClrLst>
    <dgm:effectClrLst/>
    <dgm:txLinClrLst/>
    <dgm:txFillClrLst meth="repeat">
      <a:schemeClr val="tx1"/>
    </dgm:txFillClrLst>
    <dgm:txEffectClrLst/>
  </dgm:styleLbl>
  <dgm:styleLbl name="fg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conFg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align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solidFgAcc1">
    <dgm:fillClrLst meth="repeat">
      <a:schemeClr val="lt1"/>
    </dgm:fillClrLst>
    <dgm:linClrLst>
      <a:schemeClr val="accent3"/>
      <a:schemeClr val="accent4"/>
    </dgm:linClrLst>
    <dgm:effectClrLst/>
    <dgm:txLinClrLst/>
    <dgm:txFillClrLst meth="repeat">
      <a:schemeClr val="dk1"/>
    </dgm:txFillClrLst>
    <dgm:txEffectClrLst/>
  </dgm:styleLbl>
  <dgm:styleLbl name="solidAlignAcc1">
    <dgm:fillClrLst meth="repeat">
      <a:schemeClr val="lt1"/>
    </dgm:fillClrLst>
    <dgm:linClrLst>
      <a:schemeClr val="accent3"/>
      <a:schemeClr val="accent4"/>
    </dgm:linClrLst>
    <dgm:effectClrLst/>
    <dgm:txLinClrLst/>
    <dgm:txFillClrLst meth="repeat">
      <a:schemeClr val="dk1"/>
    </dgm:txFillClrLst>
    <dgm:txEffectClrLst/>
  </dgm:styleLbl>
  <dgm:styleLbl name="solidBgAcc1">
    <dgm:fillClrLst meth="repeat">
      <a:schemeClr val="lt1"/>
    </dgm:fillClrLst>
    <dgm:linClrLst>
      <a:schemeClr val="accent3"/>
      <a:schemeClr val="accent4"/>
    </dgm:linClrLst>
    <dgm:effectClrLst/>
    <dgm:txLinClrLst/>
    <dgm:txFillClrLst meth="repeat">
      <a:schemeClr val="dk1"/>
    </dgm:txFillClrLst>
    <dgm:txEffectClrLst/>
  </dgm:styleLbl>
  <dgm:styleLbl name="fgAccFollowNode1">
    <dgm:fillClrLst>
      <a:schemeClr val="accent3">
        <a:tint val="40000"/>
        <a:alpha val="90000"/>
      </a:schemeClr>
      <a:schemeClr val="accent4">
        <a:tint val="40000"/>
        <a:alpha val="90000"/>
      </a:schemeClr>
    </dgm:fillClrLst>
    <dgm:linClrLst>
      <a:schemeClr val="accent3">
        <a:tint val="40000"/>
        <a:alpha val="90000"/>
      </a:schemeClr>
      <a:schemeClr val="accent4">
        <a:tint val="40000"/>
        <a:alpha val="90000"/>
      </a:schemeClr>
    </dgm:linClrLst>
    <dgm:effectClrLst/>
    <dgm:txLinClrLst/>
    <dgm:txFillClrLst meth="repeat">
      <a:schemeClr val="dk1"/>
    </dgm:txFillClrLst>
    <dgm:txEffectClrLst/>
  </dgm:styleLbl>
  <dgm:styleLbl name="alignAccFollowNode1">
    <dgm:fillClrLst>
      <a:schemeClr val="accent3">
        <a:tint val="40000"/>
        <a:alpha val="90000"/>
      </a:schemeClr>
      <a:schemeClr val="accent4">
        <a:tint val="40000"/>
        <a:alpha val="90000"/>
      </a:schemeClr>
    </dgm:fillClrLst>
    <dgm:linClrLst>
      <a:schemeClr val="accent3">
        <a:tint val="40000"/>
        <a:alpha val="90000"/>
      </a:schemeClr>
      <a:schemeClr val="accent4">
        <a:tint val="40000"/>
        <a:alpha val="90000"/>
      </a:schemeClr>
    </dgm:linClrLst>
    <dgm:effectClrLst/>
    <dgm:txLinClrLst/>
    <dgm:txFillClrLst meth="repeat">
      <a:schemeClr val="dk1"/>
    </dgm:txFillClrLst>
    <dgm:txEffectClrLst/>
  </dgm:styleLbl>
  <dgm:styleLbl name="bgAccFollowNode1">
    <dgm:fillClrLst>
      <a:schemeClr val="accent3">
        <a:tint val="40000"/>
        <a:alpha val="90000"/>
      </a:schemeClr>
      <a:schemeClr val="accent4">
        <a:tint val="40000"/>
        <a:alpha val="90000"/>
      </a:schemeClr>
    </dgm:fillClrLst>
    <dgm:linClrLst>
      <a:schemeClr val="accent3">
        <a:tint val="40000"/>
        <a:alpha val="90000"/>
      </a:schemeClr>
      <a:schemeClr val="accent4">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2"/>
    </dgm:linClrLst>
    <dgm:effectClrLst/>
    <dgm:txLinClrLst/>
    <dgm:txFillClrLst meth="repeat">
      <a:schemeClr val="dk1"/>
    </dgm:txFillClrLst>
    <dgm:txEffectClrLst/>
  </dgm:styleLbl>
  <dgm:styleLbl name="fgAcc2">
    <dgm:fillClrLst meth="repeat">
      <a:schemeClr val="lt1">
        <a:alpha val="90000"/>
      </a:schemeClr>
    </dgm:fillClrLst>
    <dgm:linClrLst>
      <a:schemeClr val="accent4"/>
    </dgm:linClrLst>
    <dgm:effectClrLst/>
    <dgm:txLinClrLst/>
    <dgm:txFillClrLst meth="repeat">
      <a:schemeClr val="dk1"/>
    </dgm:txFillClrLst>
    <dgm:txEffectClrLst/>
  </dgm:styleLbl>
  <dgm:styleLbl name="fgAcc3">
    <dgm:fillClrLst meth="repeat">
      <a:schemeClr val="lt1">
        <a:alpha val="90000"/>
      </a:schemeClr>
    </dgm:fillClrLst>
    <dgm:linClrLst>
      <a:schemeClr val="accent5"/>
    </dgm:linClrLst>
    <dgm:effectClrLst/>
    <dgm:txLinClrLst/>
    <dgm:txFillClrLst meth="repeat">
      <a:schemeClr val="dk1"/>
    </dgm:txFillClrLst>
    <dgm:txEffectClrLst/>
  </dgm:styleLbl>
  <dgm:styleLbl name="fgAcc4">
    <dgm:fillClrLst meth="repeat">
      <a:schemeClr val="lt1">
        <a:alpha val="90000"/>
      </a:schemeClr>
    </dgm:fillClrLst>
    <dgm:linClrLst>
      <a:schemeClr val="accent6"/>
    </dgm:linClrLst>
    <dgm:effectClrLst/>
    <dgm:txLinClrLst/>
    <dgm:txFillClrLst meth="repeat">
      <a:schemeClr val="dk1"/>
    </dgm:txFillClrLst>
    <dgm:txEffectClrLst/>
  </dgm:styleLbl>
  <dgm:styleLbl name="bgShp">
    <dgm:fillClrLst meth="repeat">
      <a:schemeClr val="accent3">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3">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3"/>
    </dgm:linClrLst>
    <dgm:effectClrLst/>
    <dgm:txLinClrLst/>
    <dgm:txFillClrLst meth="repeat">
      <a:schemeClr val="lt1"/>
    </dgm:txFillClrLst>
    <dgm:txEffectClrLst/>
  </dgm:styleLbl>
  <dgm:styleLbl name="fgShp">
    <dgm:fillClrLst meth="repeat">
      <a:schemeClr val="accent3">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7.xml><?xml version="1.0" encoding="utf-8"?>
<dgm:colorsDef xmlns:dgm="http://schemas.openxmlformats.org/drawingml/2006/diagram" xmlns:a="http://schemas.openxmlformats.org/drawingml/2006/main" uniqueId="urn:microsoft.com/office/officeart/2005/8/colors/colorful3">
  <dgm:title val=""/>
  <dgm:desc val=""/>
  <dgm:catLst>
    <dgm:cat type="colorful" pri="10300"/>
  </dgm:catLst>
  <dgm:styleLbl name="node0">
    <dgm:fillClrLst meth="repeat">
      <a:schemeClr val="accent2"/>
    </dgm:fillClrLst>
    <dgm:linClrLst meth="repeat">
      <a:schemeClr val="lt1"/>
    </dgm:linClrLst>
    <dgm:effectClrLst/>
    <dgm:txLinClrLst/>
    <dgm:txFillClrLst/>
    <dgm:txEffectClrLst/>
  </dgm:styleLbl>
  <dgm:styleLbl name="node1">
    <dgm:fillClrLst>
      <a:schemeClr val="accent3"/>
      <a:schemeClr val="accent4"/>
    </dgm:fillClrLst>
    <dgm:linClrLst meth="repeat">
      <a:schemeClr val="lt1"/>
    </dgm:linClrLst>
    <dgm:effectClrLst/>
    <dgm:txLinClrLst/>
    <dgm:txFillClrLst/>
    <dgm:txEffectClrLst/>
  </dgm:styleLbl>
  <dgm:styleLbl name="alignNode1">
    <dgm:fillClrLst>
      <a:schemeClr val="accent3"/>
      <a:schemeClr val="accent4"/>
    </dgm:fillClrLst>
    <dgm:linClrLst>
      <a:schemeClr val="accent3"/>
      <a:schemeClr val="accent4"/>
    </dgm:linClrLst>
    <dgm:effectClrLst/>
    <dgm:txLinClrLst/>
    <dgm:txFillClrLst/>
    <dgm:txEffectClrLst/>
  </dgm:styleLbl>
  <dgm:styleLbl name="lnNode1">
    <dgm:fillClrLst>
      <a:schemeClr val="accent3"/>
      <a:schemeClr val="accent4"/>
    </dgm:fillClrLst>
    <dgm:linClrLst meth="repeat">
      <a:schemeClr val="lt1"/>
    </dgm:linClrLst>
    <dgm:effectClrLst/>
    <dgm:txLinClrLst/>
    <dgm:txFillClrLst/>
    <dgm:txEffectClrLst/>
  </dgm:styleLbl>
  <dgm:styleLbl name="vennNode1">
    <dgm:fillClrLst>
      <a:schemeClr val="accent3">
        <a:alpha val="50000"/>
      </a:schemeClr>
      <a:schemeClr val="accent4">
        <a:alpha val="50000"/>
      </a:schemeClr>
    </dgm:fillClrLst>
    <dgm:linClrLst meth="repeat">
      <a:schemeClr val="lt1"/>
    </dgm:linClrLst>
    <dgm:effectClrLst/>
    <dgm:txLinClrLst/>
    <dgm:txFillClrLst/>
    <dgm:txEffectClrLst/>
  </dgm:styleLbl>
  <dgm:styleLbl name="node2">
    <dgm:fillClrLst>
      <a:schemeClr val="accent4"/>
    </dgm:fillClrLst>
    <dgm:linClrLst meth="repeat">
      <a:schemeClr val="lt1"/>
    </dgm:linClrLst>
    <dgm:effectClrLst/>
    <dgm:txLinClrLst/>
    <dgm:txFillClrLst/>
    <dgm:txEffectClrLst/>
  </dgm:styleLbl>
  <dgm:styleLbl name="node3">
    <dgm:fillClrLst>
      <a:schemeClr val="accent5"/>
    </dgm:fillClrLst>
    <dgm:linClrLst meth="repeat">
      <a:schemeClr val="lt1"/>
    </dgm:linClrLst>
    <dgm:effectClrLst/>
    <dgm:txLinClrLst/>
    <dgm:txFillClrLst/>
    <dgm:txEffectClrLst/>
  </dgm:styleLbl>
  <dgm:styleLbl name="node4">
    <dgm:fillClrLst>
      <a:schemeClr val="accent6"/>
    </dgm:fillClrLst>
    <dgm:linClrLst meth="repeat">
      <a:schemeClr val="lt1"/>
    </dgm:linClrLst>
    <dgm:effectClrLst/>
    <dgm:txLinClrLst/>
    <dgm:txFillClrLst/>
    <dgm:txEffectClrLst/>
  </dgm:styleLbl>
  <dgm:styleLbl name="fgImgPlace1">
    <dgm:fillClrLst>
      <a:schemeClr val="accent3">
        <a:tint val="50000"/>
      </a:schemeClr>
      <a:schemeClr val="accent4">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3">
        <a:tint val="50000"/>
      </a:schemeClr>
      <a:schemeClr val="accent4">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3">
        <a:tint val="50000"/>
      </a:schemeClr>
      <a:schemeClr val="accent4">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3"/>
      <a:schemeClr val="accent4"/>
    </dgm:fillClrLst>
    <dgm:linClrLst meth="repeat">
      <a:schemeClr val="lt1"/>
    </dgm:linClrLst>
    <dgm:effectClrLst/>
    <dgm:txLinClrLst/>
    <dgm:txFillClrLst/>
    <dgm:txEffectClrLst/>
  </dgm:styleLbl>
  <dgm:styleLbl name="fgSibTrans2D1">
    <dgm:fillClrLst>
      <a:schemeClr val="accent3"/>
      <a:schemeClr val="accent4"/>
    </dgm:fillClrLst>
    <dgm:linClrLst meth="repeat">
      <a:schemeClr val="lt1"/>
    </dgm:linClrLst>
    <dgm:effectClrLst/>
    <dgm:txLinClrLst/>
    <dgm:txFillClrLst meth="repeat">
      <a:schemeClr val="lt1"/>
    </dgm:txFillClrLst>
    <dgm:txEffectClrLst/>
  </dgm:styleLbl>
  <dgm:styleLbl name="bgSibTrans2D1">
    <dgm:fillClrLst>
      <a:schemeClr val="accent3"/>
      <a:schemeClr val="accent4"/>
    </dgm:fillClrLst>
    <dgm:linClrLst meth="repeat">
      <a:schemeClr val="lt1"/>
    </dgm:linClrLst>
    <dgm:effectClrLst/>
    <dgm:txLinClrLst/>
    <dgm:txFillClrLst meth="repeat">
      <a:schemeClr val="lt1"/>
    </dgm:txFillClrLst>
    <dgm:txEffectClrLst/>
  </dgm:styleLbl>
  <dgm:styleLbl name="sibTrans1D1">
    <dgm:fillClrLst/>
    <dgm:linClrLst>
      <a:schemeClr val="accent3"/>
      <a:schemeClr val="accent4"/>
    </dgm:linClrLst>
    <dgm:effectClrLst/>
    <dgm:txLinClrLst/>
    <dgm:txFillClrLst meth="repeat">
      <a:schemeClr val="tx1"/>
    </dgm:txFillClrLst>
    <dgm:txEffectClrLst/>
  </dgm:styleLbl>
  <dgm:styleLbl name="callout">
    <dgm:fillClrLst meth="repeat">
      <a:schemeClr val="accent3"/>
    </dgm:fillClrLst>
    <dgm:linClrLst meth="repeat">
      <a:schemeClr val="accent3">
        <a:tint val="50000"/>
      </a:schemeClr>
    </dgm:linClrLst>
    <dgm:effectClrLst/>
    <dgm:txLinClrLst/>
    <dgm:txFillClrLst meth="repeat">
      <a:schemeClr val="tx1"/>
    </dgm:txFillClrLst>
    <dgm:txEffectClrLst/>
  </dgm:styleLbl>
  <dgm:styleLbl name="asst0">
    <dgm:fillClrLst meth="repeat">
      <a:schemeClr val="accent3"/>
    </dgm:fillClrLst>
    <dgm:linClrLst meth="repeat">
      <a:schemeClr val="lt1">
        <a:shade val="80000"/>
      </a:schemeClr>
    </dgm:linClrLst>
    <dgm:effectClrLst/>
    <dgm:txLinClrLst/>
    <dgm:txFillClrLst/>
    <dgm:txEffectClrLst/>
  </dgm:styleLbl>
  <dgm:styleLbl name="asst1">
    <dgm:fillClrLst meth="repeat">
      <a:schemeClr val="accent4"/>
    </dgm:fillClrLst>
    <dgm:linClrLst meth="repeat">
      <a:schemeClr val="lt1">
        <a:shade val="80000"/>
      </a:schemeClr>
    </dgm:linClrLst>
    <dgm:effectClrLst/>
    <dgm:txLinClrLst/>
    <dgm:txFillClrLst/>
    <dgm:txEffectClrLst/>
  </dgm:styleLbl>
  <dgm:styleLbl name="asst2">
    <dgm:fillClrLst>
      <a:schemeClr val="accent5"/>
    </dgm:fillClrLst>
    <dgm:linClrLst meth="repeat">
      <a:schemeClr val="lt1"/>
    </dgm:linClrLst>
    <dgm:effectClrLst/>
    <dgm:txLinClrLst/>
    <dgm:txFillClrLst/>
    <dgm:txEffectClrLst/>
  </dgm:styleLbl>
  <dgm:styleLbl name="asst3">
    <dgm:fillClrLst>
      <a:schemeClr val="accent6"/>
    </dgm:fillClrLst>
    <dgm:linClrLst meth="repeat">
      <a:schemeClr val="lt1"/>
    </dgm:linClrLst>
    <dgm:effectClrLst/>
    <dgm:txLinClrLst/>
    <dgm:txFillClrLst/>
    <dgm:txEffectClrLst/>
  </dgm:styleLbl>
  <dgm:styleLbl name="asst4">
    <dgm:fillClrLst>
      <a:schemeClr val="accent1"/>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3"/>
    </dgm:fillClrLst>
    <dgm:linClrLst meth="repeat">
      <a:schemeClr val="accent3"/>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4"/>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5"/>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6"/>
    </dgm:linClrLst>
    <dgm:effectClrLst/>
    <dgm:txLinClrLst/>
    <dgm:txFillClrLst meth="repeat">
      <a:schemeClr val="tx1"/>
    </dgm:txFillClrLst>
    <dgm:txEffectClrLst/>
  </dgm:styleLbl>
  <dgm:styleLbl name="fg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conFg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align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solidFgAcc1">
    <dgm:fillClrLst meth="repeat">
      <a:schemeClr val="lt1"/>
    </dgm:fillClrLst>
    <dgm:linClrLst>
      <a:schemeClr val="accent3"/>
      <a:schemeClr val="accent4"/>
    </dgm:linClrLst>
    <dgm:effectClrLst/>
    <dgm:txLinClrLst/>
    <dgm:txFillClrLst meth="repeat">
      <a:schemeClr val="dk1"/>
    </dgm:txFillClrLst>
    <dgm:txEffectClrLst/>
  </dgm:styleLbl>
  <dgm:styleLbl name="solidAlignAcc1">
    <dgm:fillClrLst meth="repeat">
      <a:schemeClr val="lt1"/>
    </dgm:fillClrLst>
    <dgm:linClrLst>
      <a:schemeClr val="accent3"/>
      <a:schemeClr val="accent4"/>
    </dgm:linClrLst>
    <dgm:effectClrLst/>
    <dgm:txLinClrLst/>
    <dgm:txFillClrLst meth="repeat">
      <a:schemeClr val="dk1"/>
    </dgm:txFillClrLst>
    <dgm:txEffectClrLst/>
  </dgm:styleLbl>
  <dgm:styleLbl name="solidBgAcc1">
    <dgm:fillClrLst meth="repeat">
      <a:schemeClr val="lt1"/>
    </dgm:fillClrLst>
    <dgm:linClrLst>
      <a:schemeClr val="accent3"/>
      <a:schemeClr val="accent4"/>
    </dgm:linClrLst>
    <dgm:effectClrLst/>
    <dgm:txLinClrLst/>
    <dgm:txFillClrLst meth="repeat">
      <a:schemeClr val="dk1"/>
    </dgm:txFillClrLst>
    <dgm:txEffectClrLst/>
  </dgm:styleLbl>
  <dgm:styleLbl name="fgAccFollowNode1">
    <dgm:fillClrLst>
      <a:schemeClr val="accent3">
        <a:tint val="40000"/>
        <a:alpha val="90000"/>
      </a:schemeClr>
      <a:schemeClr val="accent4">
        <a:tint val="40000"/>
        <a:alpha val="90000"/>
      </a:schemeClr>
    </dgm:fillClrLst>
    <dgm:linClrLst>
      <a:schemeClr val="accent3">
        <a:tint val="40000"/>
        <a:alpha val="90000"/>
      </a:schemeClr>
      <a:schemeClr val="accent4">
        <a:tint val="40000"/>
        <a:alpha val="90000"/>
      </a:schemeClr>
    </dgm:linClrLst>
    <dgm:effectClrLst/>
    <dgm:txLinClrLst/>
    <dgm:txFillClrLst meth="repeat">
      <a:schemeClr val="dk1"/>
    </dgm:txFillClrLst>
    <dgm:txEffectClrLst/>
  </dgm:styleLbl>
  <dgm:styleLbl name="alignAccFollowNode1">
    <dgm:fillClrLst>
      <a:schemeClr val="accent3">
        <a:tint val="40000"/>
        <a:alpha val="90000"/>
      </a:schemeClr>
      <a:schemeClr val="accent4">
        <a:tint val="40000"/>
        <a:alpha val="90000"/>
      </a:schemeClr>
    </dgm:fillClrLst>
    <dgm:linClrLst>
      <a:schemeClr val="accent3">
        <a:tint val="40000"/>
        <a:alpha val="90000"/>
      </a:schemeClr>
      <a:schemeClr val="accent4">
        <a:tint val="40000"/>
        <a:alpha val="90000"/>
      </a:schemeClr>
    </dgm:linClrLst>
    <dgm:effectClrLst/>
    <dgm:txLinClrLst/>
    <dgm:txFillClrLst meth="repeat">
      <a:schemeClr val="dk1"/>
    </dgm:txFillClrLst>
    <dgm:txEffectClrLst/>
  </dgm:styleLbl>
  <dgm:styleLbl name="bgAccFollowNode1">
    <dgm:fillClrLst>
      <a:schemeClr val="accent3">
        <a:tint val="40000"/>
        <a:alpha val="90000"/>
      </a:schemeClr>
      <a:schemeClr val="accent4">
        <a:tint val="40000"/>
        <a:alpha val="90000"/>
      </a:schemeClr>
    </dgm:fillClrLst>
    <dgm:linClrLst>
      <a:schemeClr val="accent3">
        <a:tint val="40000"/>
        <a:alpha val="90000"/>
      </a:schemeClr>
      <a:schemeClr val="accent4">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2"/>
    </dgm:linClrLst>
    <dgm:effectClrLst/>
    <dgm:txLinClrLst/>
    <dgm:txFillClrLst meth="repeat">
      <a:schemeClr val="dk1"/>
    </dgm:txFillClrLst>
    <dgm:txEffectClrLst/>
  </dgm:styleLbl>
  <dgm:styleLbl name="fgAcc2">
    <dgm:fillClrLst meth="repeat">
      <a:schemeClr val="lt1">
        <a:alpha val="90000"/>
      </a:schemeClr>
    </dgm:fillClrLst>
    <dgm:linClrLst>
      <a:schemeClr val="accent4"/>
    </dgm:linClrLst>
    <dgm:effectClrLst/>
    <dgm:txLinClrLst/>
    <dgm:txFillClrLst meth="repeat">
      <a:schemeClr val="dk1"/>
    </dgm:txFillClrLst>
    <dgm:txEffectClrLst/>
  </dgm:styleLbl>
  <dgm:styleLbl name="fgAcc3">
    <dgm:fillClrLst meth="repeat">
      <a:schemeClr val="lt1">
        <a:alpha val="90000"/>
      </a:schemeClr>
    </dgm:fillClrLst>
    <dgm:linClrLst>
      <a:schemeClr val="accent5"/>
    </dgm:linClrLst>
    <dgm:effectClrLst/>
    <dgm:txLinClrLst/>
    <dgm:txFillClrLst meth="repeat">
      <a:schemeClr val="dk1"/>
    </dgm:txFillClrLst>
    <dgm:txEffectClrLst/>
  </dgm:styleLbl>
  <dgm:styleLbl name="fgAcc4">
    <dgm:fillClrLst meth="repeat">
      <a:schemeClr val="lt1">
        <a:alpha val="90000"/>
      </a:schemeClr>
    </dgm:fillClrLst>
    <dgm:linClrLst>
      <a:schemeClr val="accent6"/>
    </dgm:linClrLst>
    <dgm:effectClrLst/>
    <dgm:txLinClrLst/>
    <dgm:txFillClrLst meth="repeat">
      <a:schemeClr val="dk1"/>
    </dgm:txFillClrLst>
    <dgm:txEffectClrLst/>
  </dgm:styleLbl>
  <dgm:styleLbl name="bgShp">
    <dgm:fillClrLst meth="repeat">
      <a:schemeClr val="accent3">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3">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3"/>
    </dgm:linClrLst>
    <dgm:effectClrLst/>
    <dgm:txLinClrLst/>
    <dgm:txFillClrLst meth="repeat">
      <a:schemeClr val="lt1"/>
    </dgm:txFillClrLst>
    <dgm:txEffectClrLst/>
  </dgm:styleLbl>
  <dgm:styleLbl name="fgShp">
    <dgm:fillClrLst meth="repeat">
      <a:schemeClr val="accent3">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8.xml><?xml version="1.0" encoding="utf-8"?>
<dgm:colorsDef xmlns:dgm="http://schemas.openxmlformats.org/drawingml/2006/diagram" xmlns:a="http://schemas.openxmlformats.org/drawingml/2006/main" uniqueId="urn:microsoft.com/office/officeart/2005/8/colors/colorful1">
  <dgm:title val=""/>
  <dgm:desc val=""/>
  <dgm:catLst>
    <dgm:cat type="colorful" pri="10100"/>
  </dgm:catLst>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9.xml><?xml version="1.0" encoding="utf-8"?>
<dgm:colorsDef xmlns:dgm="http://schemas.openxmlformats.org/drawingml/2006/diagram" xmlns:a="http://schemas.openxmlformats.org/drawingml/2006/main" uniqueId="urn:microsoft.com/office/officeart/2005/8/colors/colorful3">
  <dgm:title val=""/>
  <dgm:desc val=""/>
  <dgm:catLst>
    <dgm:cat type="colorful" pri="10300"/>
  </dgm:catLst>
  <dgm:styleLbl name="node0">
    <dgm:fillClrLst meth="repeat">
      <a:schemeClr val="accent2"/>
    </dgm:fillClrLst>
    <dgm:linClrLst meth="repeat">
      <a:schemeClr val="lt1"/>
    </dgm:linClrLst>
    <dgm:effectClrLst/>
    <dgm:txLinClrLst/>
    <dgm:txFillClrLst/>
    <dgm:txEffectClrLst/>
  </dgm:styleLbl>
  <dgm:styleLbl name="node1">
    <dgm:fillClrLst>
      <a:schemeClr val="accent3"/>
      <a:schemeClr val="accent4"/>
    </dgm:fillClrLst>
    <dgm:linClrLst meth="repeat">
      <a:schemeClr val="lt1"/>
    </dgm:linClrLst>
    <dgm:effectClrLst/>
    <dgm:txLinClrLst/>
    <dgm:txFillClrLst/>
    <dgm:txEffectClrLst/>
  </dgm:styleLbl>
  <dgm:styleLbl name="alignNode1">
    <dgm:fillClrLst>
      <a:schemeClr val="accent3"/>
      <a:schemeClr val="accent4"/>
    </dgm:fillClrLst>
    <dgm:linClrLst>
      <a:schemeClr val="accent3"/>
      <a:schemeClr val="accent4"/>
    </dgm:linClrLst>
    <dgm:effectClrLst/>
    <dgm:txLinClrLst/>
    <dgm:txFillClrLst/>
    <dgm:txEffectClrLst/>
  </dgm:styleLbl>
  <dgm:styleLbl name="lnNode1">
    <dgm:fillClrLst>
      <a:schemeClr val="accent3"/>
      <a:schemeClr val="accent4"/>
    </dgm:fillClrLst>
    <dgm:linClrLst meth="repeat">
      <a:schemeClr val="lt1"/>
    </dgm:linClrLst>
    <dgm:effectClrLst/>
    <dgm:txLinClrLst/>
    <dgm:txFillClrLst/>
    <dgm:txEffectClrLst/>
  </dgm:styleLbl>
  <dgm:styleLbl name="vennNode1">
    <dgm:fillClrLst>
      <a:schemeClr val="accent3">
        <a:alpha val="50000"/>
      </a:schemeClr>
      <a:schemeClr val="accent4">
        <a:alpha val="50000"/>
      </a:schemeClr>
    </dgm:fillClrLst>
    <dgm:linClrLst meth="repeat">
      <a:schemeClr val="lt1"/>
    </dgm:linClrLst>
    <dgm:effectClrLst/>
    <dgm:txLinClrLst/>
    <dgm:txFillClrLst/>
    <dgm:txEffectClrLst/>
  </dgm:styleLbl>
  <dgm:styleLbl name="node2">
    <dgm:fillClrLst>
      <a:schemeClr val="accent4"/>
    </dgm:fillClrLst>
    <dgm:linClrLst meth="repeat">
      <a:schemeClr val="lt1"/>
    </dgm:linClrLst>
    <dgm:effectClrLst/>
    <dgm:txLinClrLst/>
    <dgm:txFillClrLst/>
    <dgm:txEffectClrLst/>
  </dgm:styleLbl>
  <dgm:styleLbl name="node3">
    <dgm:fillClrLst>
      <a:schemeClr val="accent5"/>
    </dgm:fillClrLst>
    <dgm:linClrLst meth="repeat">
      <a:schemeClr val="lt1"/>
    </dgm:linClrLst>
    <dgm:effectClrLst/>
    <dgm:txLinClrLst/>
    <dgm:txFillClrLst/>
    <dgm:txEffectClrLst/>
  </dgm:styleLbl>
  <dgm:styleLbl name="node4">
    <dgm:fillClrLst>
      <a:schemeClr val="accent6"/>
    </dgm:fillClrLst>
    <dgm:linClrLst meth="repeat">
      <a:schemeClr val="lt1"/>
    </dgm:linClrLst>
    <dgm:effectClrLst/>
    <dgm:txLinClrLst/>
    <dgm:txFillClrLst/>
    <dgm:txEffectClrLst/>
  </dgm:styleLbl>
  <dgm:styleLbl name="fgImgPlace1">
    <dgm:fillClrLst>
      <a:schemeClr val="accent3">
        <a:tint val="50000"/>
      </a:schemeClr>
      <a:schemeClr val="accent4">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3">
        <a:tint val="50000"/>
      </a:schemeClr>
      <a:schemeClr val="accent4">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3">
        <a:tint val="50000"/>
      </a:schemeClr>
      <a:schemeClr val="accent4">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3"/>
      <a:schemeClr val="accent4"/>
    </dgm:fillClrLst>
    <dgm:linClrLst meth="repeat">
      <a:schemeClr val="lt1"/>
    </dgm:linClrLst>
    <dgm:effectClrLst/>
    <dgm:txLinClrLst/>
    <dgm:txFillClrLst/>
    <dgm:txEffectClrLst/>
  </dgm:styleLbl>
  <dgm:styleLbl name="fgSibTrans2D1">
    <dgm:fillClrLst>
      <a:schemeClr val="accent3"/>
      <a:schemeClr val="accent4"/>
    </dgm:fillClrLst>
    <dgm:linClrLst meth="repeat">
      <a:schemeClr val="lt1"/>
    </dgm:linClrLst>
    <dgm:effectClrLst/>
    <dgm:txLinClrLst/>
    <dgm:txFillClrLst meth="repeat">
      <a:schemeClr val="lt1"/>
    </dgm:txFillClrLst>
    <dgm:txEffectClrLst/>
  </dgm:styleLbl>
  <dgm:styleLbl name="bgSibTrans2D1">
    <dgm:fillClrLst>
      <a:schemeClr val="accent3"/>
      <a:schemeClr val="accent4"/>
    </dgm:fillClrLst>
    <dgm:linClrLst meth="repeat">
      <a:schemeClr val="lt1"/>
    </dgm:linClrLst>
    <dgm:effectClrLst/>
    <dgm:txLinClrLst/>
    <dgm:txFillClrLst meth="repeat">
      <a:schemeClr val="lt1"/>
    </dgm:txFillClrLst>
    <dgm:txEffectClrLst/>
  </dgm:styleLbl>
  <dgm:styleLbl name="sibTrans1D1">
    <dgm:fillClrLst/>
    <dgm:linClrLst>
      <a:schemeClr val="accent3"/>
      <a:schemeClr val="accent4"/>
    </dgm:linClrLst>
    <dgm:effectClrLst/>
    <dgm:txLinClrLst/>
    <dgm:txFillClrLst meth="repeat">
      <a:schemeClr val="tx1"/>
    </dgm:txFillClrLst>
    <dgm:txEffectClrLst/>
  </dgm:styleLbl>
  <dgm:styleLbl name="callout">
    <dgm:fillClrLst meth="repeat">
      <a:schemeClr val="accent3"/>
    </dgm:fillClrLst>
    <dgm:linClrLst meth="repeat">
      <a:schemeClr val="accent3">
        <a:tint val="50000"/>
      </a:schemeClr>
    </dgm:linClrLst>
    <dgm:effectClrLst/>
    <dgm:txLinClrLst/>
    <dgm:txFillClrLst meth="repeat">
      <a:schemeClr val="tx1"/>
    </dgm:txFillClrLst>
    <dgm:txEffectClrLst/>
  </dgm:styleLbl>
  <dgm:styleLbl name="asst0">
    <dgm:fillClrLst meth="repeat">
      <a:schemeClr val="accent3"/>
    </dgm:fillClrLst>
    <dgm:linClrLst meth="repeat">
      <a:schemeClr val="lt1">
        <a:shade val="80000"/>
      </a:schemeClr>
    </dgm:linClrLst>
    <dgm:effectClrLst/>
    <dgm:txLinClrLst/>
    <dgm:txFillClrLst/>
    <dgm:txEffectClrLst/>
  </dgm:styleLbl>
  <dgm:styleLbl name="asst1">
    <dgm:fillClrLst meth="repeat">
      <a:schemeClr val="accent4"/>
    </dgm:fillClrLst>
    <dgm:linClrLst meth="repeat">
      <a:schemeClr val="lt1">
        <a:shade val="80000"/>
      </a:schemeClr>
    </dgm:linClrLst>
    <dgm:effectClrLst/>
    <dgm:txLinClrLst/>
    <dgm:txFillClrLst/>
    <dgm:txEffectClrLst/>
  </dgm:styleLbl>
  <dgm:styleLbl name="asst2">
    <dgm:fillClrLst>
      <a:schemeClr val="accent5"/>
    </dgm:fillClrLst>
    <dgm:linClrLst meth="repeat">
      <a:schemeClr val="lt1"/>
    </dgm:linClrLst>
    <dgm:effectClrLst/>
    <dgm:txLinClrLst/>
    <dgm:txFillClrLst/>
    <dgm:txEffectClrLst/>
  </dgm:styleLbl>
  <dgm:styleLbl name="asst3">
    <dgm:fillClrLst>
      <a:schemeClr val="accent6"/>
    </dgm:fillClrLst>
    <dgm:linClrLst meth="repeat">
      <a:schemeClr val="lt1"/>
    </dgm:linClrLst>
    <dgm:effectClrLst/>
    <dgm:txLinClrLst/>
    <dgm:txFillClrLst/>
    <dgm:txEffectClrLst/>
  </dgm:styleLbl>
  <dgm:styleLbl name="asst4">
    <dgm:fillClrLst>
      <a:schemeClr val="accent1"/>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3"/>
    </dgm:fillClrLst>
    <dgm:linClrLst meth="repeat">
      <a:schemeClr val="accent3"/>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4"/>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5"/>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6"/>
    </dgm:linClrLst>
    <dgm:effectClrLst/>
    <dgm:txLinClrLst/>
    <dgm:txFillClrLst meth="repeat">
      <a:schemeClr val="tx1"/>
    </dgm:txFillClrLst>
    <dgm:txEffectClrLst/>
  </dgm:styleLbl>
  <dgm:styleLbl name="fg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conFg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align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solidFgAcc1">
    <dgm:fillClrLst meth="repeat">
      <a:schemeClr val="lt1"/>
    </dgm:fillClrLst>
    <dgm:linClrLst>
      <a:schemeClr val="accent3"/>
      <a:schemeClr val="accent4"/>
    </dgm:linClrLst>
    <dgm:effectClrLst/>
    <dgm:txLinClrLst/>
    <dgm:txFillClrLst meth="repeat">
      <a:schemeClr val="dk1"/>
    </dgm:txFillClrLst>
    <dgm:txEffectClrLst/>
  </dgm:styleLbl>
  <dgm:styleLbl name="solidAlignAcc1">
    <dgm:fillClrLst meth="repeat">
      <a:schemeClr val="lt1"/>
    </dgm:fillClrLst>
    <dgm:linClrLst>
      <a:schemeClr val="accent3"/>
      <a:schemeClr val="accent4"/>
    </dgm:linClrLst>
    <dgm:effectClrLst/>
    <dgm:txLinClrLst/>
    <dgm:txFillClrLst meth="repeat">
      <a:schemeClr val="dk1"/>
    </dgm:txFillClrLst>
    <dgm:txEffectClrLst/>
  </dgm:styleLbl>
  <dgm:styleLbl name="solidBgAcc1">
    <dgm:fillClrLst meth="repeat">
      <a:schemeClr val="lt1"/>
    </dgm:fillClrLst>
    <dgm:linClrLst>
      <a:schemeClr val="accent3"/>
      <a:schemeClr val="accent4"/>
    </dgm:linClrLst>
    <dgm:effectClrLst/>
    <dgm:txLinClrLst/>
    <dgm:txFillClrLst meth="repeat">
      <a:schemeClr val="dk1"/>
    </dgm:txFillClrLst>
    <dgm:txEffectClrLst/>
  </dgm:styleLbl>
  <dgm:styleLbl name="fgAccFollowNode1">
    <dgm:fillClrLst>
      <a:schemeClr val="accent3">
        <a:tint val="40000"/>
        <a:alpha val="90000"/>
      </a:schemeClr>
      <a:schemeClr val="accent4">
        <a:tint val="40000"/>
        <a:alpha val="90000"/>
      </a:schemeClr>
    </dgm:fillClrLst>
    <dgm:linClrLst>
      <a:schemeClr val="accent3">
        <a:tint val="40000"/>
        <a:alpha val="90000"/>
      </a:schemeClr>
      <a:schemeClr val="accent4">
        <a:tint val="40000"/>
        <a:alpha val="90000"/>
      </a:schemeClr>
    </dgm:linClrLst>
    <dgm:effectClrLst/>
    <dgm:txLinClrLst/>
    <dgm:txFillClrLst meth="repeat">
      <a:schemeClr val="dk1"/>
    </dgm:txFillClrLst>
    <dgm:txEffectClrLst/>
  </dgm:styleLbl>
  <dgm:styleLbl name="alignAccFollowNode1">
    <dgm:fillClrLst>
      <a:schemeClr val="accent3">
        <a:tint val="40000"/>
        <a:alpha val="90000"/>
      </a:schemeClr>
      <a:schemeClr val="accent4">
        <a:tint val="40000"/>
        <a:alpha val="90000"/>
      </a:schemeClr>
    </dgm:fillClrLst>
    <dgm:linClrLst>
      <a:schemeClr val="accent3">
        <a:tint val="40000"/>
        <a:alpha val="90000"/>
      </a:schemeClr>
      <a:schemeClr val="accent4">
        <a:tint val="40000"/>
        <a:alpha val="90000"/>
      </a:schemeClr>
    </dgm:linClrLst>
    <dgm:effectClrLst/>
    <dgm:txLinClrLst/>
    <dgm:txFillClrLst meth="repeat">
      <a:schemeClr val="dk1"/>
    </dgm:txFillClrLst>
    <dgm:txEffectClrLst/>
  </dgm:styleLbl>
  <dgm:styleLbl name="bgAccFollowNode1">
    <dgm:fillClrLst>
      <a:schemeClr val="accent3">
        <a:tint val="40000"/>
        <a:alpha val="90000"/>
      </a:schemeClr>
      <a:schemeClr val="accent4">
        <a:tint val="40000"/>
        <a:alpha val="90000"/>
      </a:schemeClr>
    </dgm:fillClrLst>
    <dgm:linClrLst>
      <a:schemeClr val="accent3">
        <a:tint val="40000"/>
        <a:alpha val="90000"/>
      </a:schemeClr>
      <a:schemeClr val="accent4">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2"/>
    </dgm:linClrLst>
    <dgm:effectClrLst/>
    <dgm:txLinClrLst/>
    <dgm:txFillClrLst meth="repeat">
      <a:schemeClr val="dk1"/>
    </dgm:txFillClrLst>
    <dgm:txEffectClrLst/>
  </dgm:styleLbl>
  <dgm:styleLbl name="fgAcc2">
    <dgm:fillClrLst meth="repeat">
      <a:schemeClr val="lt1">
        <a:alpha val="90000"/>
      </a:schemeClr>
    </dgm:fillClrLst>
    <dgm:linClrLst>
      <a:schemeClr val="accent4"/>
    </dgm:linClrLst>
    <dgm:effectClrLst/>
    <dgm:txLinClrLst/>
    <dgm:txFillClrLst meth="repeat">
      <a:schemeClr val="dk1"/>
    </dgm:txFillClrLst>
    <dgm:txEffectClrLst/>
  </dgm:styleLbl>
  <dgm:styleLbl name="fgAcc3">
    <dgm:fillClrLst meth="repeat">
      <a:schemeClr val="lt1">
        <a:alpha val="90000"/>
      </a:schemeClr>
    </dgm:fillClrLst>
    <dgm:linClrLst>
      <a:schemeClr val="accent5"/>
    </dgm:linClrLst>
    <dgm:effectClrLst/>
    <dgm:txLinClrLst/>
    <dgm:txFillClrLst meth="repeat">
      <a:schemeClr val="dk1"/>
    </dgm:txFillClrLst>
    <dgm:txEffectClrLst/>
  </dgm:styleLbl>
  <dgm:styleLbl name="fgAcc4">
    <dgm:fillClrLst meth="repeat">
      <a:schemeClr val="lt1">
        <a:alpha val="90000"/>
      </a:schemeClr>
    </dgm:fillClrLst>
    <dgm:linClrLst>
      <a:schemeClr val="accent6"/>
    </dgm:linClrLst>
    <dgm:effectClrLst/>
    <dgm:txLinClrLst/>
    <dgm:txFillClrLst meth="repeat">
      <a:schemeClr val="dk1"/>
    </dgm:txFillClrLst>
    <dgm:txEffectClrLst/>
  </dgm:styleLbl>
  <dgm:styleLbl name="bgShp">
    <dgm:fillClrLst meth="repeat">
      <a:schemeClr val="accent3">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3">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3"/>
    </dgm:linClrLst>
    <dgm:effectClrLst/>
    <dgm:txLinClrLst/>
    <dgm:txFillClrLst meth="repeat">
      <a:schemeClr val="lt1"/>
    </dgm:txFillClrLst>
    <dgm:txEffectClrLst/>
  </dgm:styleLbl>
  <dgm:styleLbl name="fgShp">
    <dgm:fillClrLst meth="repeat">
      <a:schemeClr val="accent3">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CC257BBC-FEB3-4045-ABF9-BE388A03F930}" type="doc">
      <dgm:prSet loTypeId="urn:microsoft.com/office/officeart/2005/8/layout/bProcess2" loCatId="process" qsTypeId="urn:microsoft.com/office/officeart/2005/8/quickstyle/simple1" qsCatId="simple" csTypeId="urn:microsoft.com/office/officeart/2005/8/colors/colorful3" csCatId="colorful"/>
      <dgm:spPr/>
      <dgm:t>
        <a:bodyPr/>
        <a:lstStyle/>
        <a:p>
          <a:endParaRPr lang="fr-FR"/>
        </a:p>
      </dgm:t>
    </dgm:pt>
    <dgm:pt modelId="{8729408F-7D0C-475B-B807-CB80132AF9D5}">
      <dgm:prSet/>
      <dgm:spPr/>
      <dgm:t>
        <a:bodyPr/>
        <a:lstStyle/>
        <a:p>
          <a:pPr rtl="0"/>
          <a:r>
            <a:rPr lang="en-US" b="1" i="0" baseline="0" dirty="0" err="1" smtClean="0">
              <a:latin typeface="Corbel" panose="020B0503020204020204" pitchFamily="34" charset="0"/>
            </a:rPr>
            <a:t>Une</a:t>
          </a:r>
          <a:r>
            <a:rPr lang="en-US" b="1" i="0" baseline="0" dirty="0" smtClean="0">
              <a:latin typeface="Corbel" panose="020B0503020204020204" pitchFamily="34" charset="0"/>
            </a:rPr>
            <a:t> </a:t>
          </a:r>
          <a:r>
            <a:rPr lang="en-US" b="1" i="0" baseline="0" dirty="0" err="1" smtClean="0">
              <a:latin typeface="Corbel" panose="020B0503020204020204" pitchFamily="34" charset="0"/>
            </a:rPr>
            <a:t>campagne</a:t>
          </a:r>
          <a:r>
            <a:rPr lang="en-US" b="1" i="0" baseline="0" dirty="0" smtClean="0">
              <a:latin typeface="Corbel" panose="020B0503020204020204" pitchFamily="34" charset="0"/>
            </a:rPr>
            <a:t> 360° qui a du </a:t>
          </a:r>
          <a:r>
            <a:rPr lang="en-US" b="1" i="0" baseline="0" dirty="0" err="1" smtClean="0">
              <a:latin typeface="Corbel" panose="020B0503020204020204" pitchFamily="34" charset="0"/>
            </a:rPr>
            <a:t>charme</a:t>
          </a:r>
          <a:endParaRPr lang="fr-FR" dirty="0">
            <a:latin typeface="Corbel" panose="020B0503020204020204" pitchFamily="34" charset="0"/>
          </a:endParaRPr>
        </a:p>
      </dgm:t>
    </dgm:pt>
    <dgm:pt modelId="{5B83B9D0-A01B-442B-A03D-AA638F3859E7}" type="parTrans" cxnId="{08AD8710-2AA0-4308-8389-7FB2B96C11A8}">
      <dgm:prSet/>
      <dgm:spPr/>
      <dgm:t>
        <a:bodyPr/>
        <a:lstStyle/>
        <a:p>
          <a:endParaRPr lang="fr-FR">
            <a:latin typeface="Corbel" panose="020B0503020204020204" pitchFamily="34" charset="0"/>
          </a:endParaRPr>
        </a:p>
      </dgm:t>
    </dgm:pt>
    <dgm:pt modelId="{A701AE25-7192-4AC9-9AEE-88275C947F12}" type="sibTrans" cxnId="{08AD8710-2AA0-4308-8389-7FB2B96C11A8}">
      <dgm:prSet/>
      <dgm:spPr/>
      <dgm:t>
        <a:bodyPr/>
        <a:lstStyle/>
        <a:p>
          <a:endParaRPr lang="fr-FR">
            <a:latin typeface="Corbel" panose="020B0503020204020204" pitchFamily="34" charset="0"/>
          </a:endParaRPr>
        </a:p>
      </dgm:t>
    </dgm:pt>
    <dgm:pt modelId="{38D76DBE-E6BF-4E5C-92B8-9E864EE03AD4}">
      <dgm:prSet/>
      <dgm:spPr/>
      <dgm:t>
        <a:bodyPr/>
        <a:lstStyle/>
        <a:p>
          <a:pPr rtl="0"/>
          <a:r>
            <a:rPr lang="en-US" b="1" smtClean="0">
              <a:latin typeface="Corbel" panose="020B0503020204020204" pitchFamily="34" charset="0"/>
            </a:rPr>
            <a:t>Une champagne qui motive les distributeurs</a:t>
          </a:r>
          <a:endParaRPr lang="fr-FR">
            <a:latin typeface="Corbel" panose="020B0503020204020204" pitchFamily="34" charset="0"/>
          </a:endParaRPr>
        </a:p>
      </dgm:t>
    </dgm:pt>
    <dgm:pt modelId="{C6A5CDE7-A1F7-4EDF-9619-7360F791A2DB}" type="parTrans" cxnId="{0B81F2EC-2307-4B3A-9618-0838A4E55753}">
      <dgm:prSet/>
      <dgm:spPr/>
      <dgm:t>
        <a:bodyPr/>
        <a:lstStyle/>
        <a:p>
          <a:endParaRPr lang="fr-FR">
            <a:latin typeface="Corbel" panose="020B0503020204020204" pitchFamily="34" charset="0"/>
          </a:endParaRPr>
        </a:p>
      </dgm:t>
    </dgm:pt>
    <dgm:pt modelId="{835C0888-AEA4-45CA-BE01-3E8AA8A99C7A}" type="sibTrans" cxnId="{0B81F2EC-2307-4B3A-9618-0838A4E55753}">
      <dgm:prSet/>
      <dgm:spPr/>
      <dgm:t>
        <a:bodyPr/>
        <a:lstStyle/>
        <a:p>
          <a:endParaRPr lang="fr-FR">
            <a:latin typeface="Corbel" panose="020B0503020204020204" pitchFamily="34" charset="0"/>
          </a:endParaRPr>
        </a:p>
      </dgm:t>
    </dgm:pt>
    <dgm:pt modelId="{303C70C1-A5AF-4BA5-AD24-993D886A81FC}">
      <dgm:prSet/>
      <dgm:spPr/>
      <dgm:t>
        <a:bodyPr/>
        <a:lstStyle/>
        <a:p>
          <a:pPr rtl="0"/>
          <a:r>
            <a:rPr lang="en-US" b="1" i="0" baseline="0" smtClean="0">
              <a:latin typeface="Corbel" panose="020B0503020204020204" pitchFamily="34" charset="0"/>
            </a:rPr>
            <a:t>La réactivation des clients fidèles</a:t>
          </a:r>
          <a:endParaRPr lang="fr-FR">
            <a:latin typeface="Corbel" panose="020B0503020204020204" pitchFamily="34" charset="0"/>
          </a:endParaRPr>
        </a:p>
      </dgm:t>
    </dgm:pt>
    <dgm:pt modelId="{576E7B22-1923-43BF-B9F5-2B954757625A}" type="parTrans" cxnId="{981DB9EA-31BC-4348-B848-0E0C33D6DC00}">
      <dgm:prSet/>
      <dgm:spPr/>
      <dgm:t>
        <a:bodyPr/>
        <a:lstStyle/>
        <a:p>
          <a:endParaRPr lang="fr-FR">
            <a:latin typeface="Corbel" panose="020B0503020204020204" pitchFamily="34" charset="0"/>
          </a:endParaRPr>
        </a:p>
      </dgm:t>
    </dgm:pt>
    <dgm:pt modelId="{0DEF8D49-354C-456C-A493-65657C1C1BF6}" type="sibTrans" cxnId="{981DB9EA-31BC-4348-B848-0E0C33D6DC00}">
      <dgm:prSet/>
      <dgm:spPr/>
      <dgm:t>
        <a:bodyPr/>
        <a:lstStyle/>
        <a:p>
          <a:endParaRPr lang="fr-FR">
            <a:latin typeface="Corbel" panose="020B0503020204020204" pitchFamily="34" charset="0"/>
          </a:endParaRPr>
        </a:p>
      </dgm:t>
    </dgm:pt>
    <dgm:pt modelId="{699E9849-120F-48A8-8CAE-414971291367}">
      <dgm:prSet/>
      <dgm:spPr/>
      <dgm:t>
        <a:bodyPr/>
        <a:lstStyle/>
        <a:p>
          <a:pPr rtl="0"/>
          <a:r>
            <a:rPr lang="en-US" b="1" dirty="0" err="1" smtClean="0">
              <a:latin typeface="Corbel" panose="020B0503020204020204" pitchFamily="34" charset="0"/>
            </a:rPr>
            <a:t>Une</a:t>
          </a:r>
          <a:r>
            <a:rPr lang="en-US" b="1" dirty="0" smtClean="0">
              <a:latin typeface="Corbel" panose="020B0503020204020204" pitchFamily="34" charset="0"/>
            </a:rPr>
            <a:t> </a:t>
          </a:r>
          <a:r>
            <a:rPr lang="en-US" b="1" dirty="0" err="1" smtClean="0">
              <a:latin typeface="Corbel" panose="020B0503020204020204" pitchFamily="34" charset="0"/>
            </a:rPr>
            <a:t>campagne</a:t>
          </a:r>
          <a:r>
            <a:rPr lang="en-US" b="1" dirty="0" smtClean="0">
              <a:latin typeface="Corbel" panose="020B0503020204020204" pitchFamily="34" charset="0"/>
            </a:rPr>
            <a:t> qui </a:t>
          </a:r>
          <a:r>
            <a:rPr lang="en-US" b="1" dirty="0" err="1" smtClean="0">
              <a:latin typeface="Corbel" panose="020B0503020204020204" pitchFamily="34" charset="0"/>
            </a:rPr>
            <a:t>crée</a:t>
          </a:r>
          <a:r>
            <a:rPr lang="en-US" b="1" dirty="0" smtClean="0">
              <a:latin typeface="Corbel" panose="020B0503020204020204" pitchFamily="34" charset="0"/>
            </a:rPr>
            <a:t> un impact </a:t>
          </a:r>
          <a:r>
            <a:rPr lang="en-US" b="1" dirty="0" err="1" smtClean="0">
              <a:latin typeface="Corbel" panose="020B0503020204020204" pitchFamily="34" charset="0"/>
            </a:rPr>
            <a:t>immédiat</a:t>
          </a:r>
          <a:endParaRPr lang="fr-FR" dirty="0">
            <a:latin typeface="Corbel" panose="020B0503020204020204" pitchFamily="34" charset="0"/>
          </a:endParaRPr>
        </a:p>
      </dgm:t>
    </dgm:pt>
    <dgm:pt modelId="{C242D74F-08C4-4317-86C9-87C3B77D2B24}" type="parTrans" cxnId="{786DD2FA-B0F7-4BE8-9797-53F091C675B3}">
      <dgm:prSet/>
      <dgm:spPr/>
      <dgm:t>
        <a:bodyPr/>
        <a:lstStyle/>
        <a:p>
          <a:endParaRPr lang="fr-FR">
            <a:latin typeface="Corbel" panose="020B0503020204020204" pitchFamily="34" charset="0"/>
          </a:endParaRPr>
        </a:p>
      </dgm:t>
    </dgm:pt>
    <dgm:pt modelId="{AE9A199D-9B85-4D44-9B07-51733AA18082}" type="sibTrans" cxnId="{786DD2FA-B0F7-4BE8-9797-53F091C675B3}">
      <dgm:prSet/>
      <dgm:spPr/>
      <dgm:t>
        <a:bodyPr/>
        <a:lstStyle/>
        <a:p>
          <a:endParaRPr lang="fr-FR">
            <a:latin typeface="Corbel" panose="020B0503020204020204" pitchFamily="34" charset="0"/>
          </a:endParaRPr>
        </a:p>
      </dgm:t>
    </dgm:pt>
    <dgm:pt modelId="{381CBE17-C559-4E65-90DA-B3E2FE951A9E}" type="pres">
      <dgm:prSet presAssocID="{CC257BBC-FEB3-4045-ABF9-BE388A03F930}" presName="diagram" presStyleCnt="0">
        <dgm:presLayoutVars>
          <dgm:dir/>
          <dgm:resizeHandles/>
        </dgm:presLayoutVars>
      </dgm:prSet>
      <dgm:spPr/>
      <dgm:t>
        <a:bodyPr/>
        <a:lstStyle/>
        <a:p>
          <a:endParaRPr lang="fr-FR"/>
        </a:p>
      </dgm:t>
    </dgm:pt>
    <dgm:pt modelId="{C6910196-5232-4C6F-BC2F-691F9C833729}" type="pres">
      <dgm:prSet presAssocID="{8729408F-7D0C-475B-B807-CB80132AF9D5}" presName="firstNode" presStyleLbl="node1" presStyleIdx="0" presStyleCnt="4">
        <dgm:presLayoutVars>
          <dgm:bulletEnabled val="1"/>
        </dgm:presLayoutVars>
      </dgm:prSet>
      <dgm:spPr/>
      <dgm:t>
        <a:bodyPr/>
        <a:lstStyle/>
        <a:p>
          <a:endParaRPr lang="fr-FR"/>
        </a:p>
      </dgm:t>
    </dgm:pt>
    <dgm:pt modelId="{623B0070-9E8F-4572-B677-A7FFE070A019}" type="pres">
      <dgm:prSet presAssocID="{A701AE25-7192-4AC9-9AEE-88275C947F12}" presName="sibTrans" presStyleLbl="sibTrans2D1" presStyleIdx="0" presStyleCnt="3"/>
      <dgm:spPr/>
      <dgm:t>
        <a:bodyPr/>
        <a:lstStyle/>
        <a:p>
          <a:endParaRPr lang="fr-FR"/>
        </a:p>
      </dgm:t>
    </dgm:pt>
    <dgm:pt modelId="{32186892-62A9-43E4-9FEE-77601E9F6787}" type="pres">
      <dgm:prSet presAssocID="{38D76DBE-E6BF-4E5C-92B8-9E864EE03AD4}" presName="middleNode" presStyleCnt="0"/>
      <dgm:spPr/>
    </dgm:pt>
    <dgm:pt modelId="{E5662A98-FE2E-4C8F-B6CE-FA054FA0AA90}" type="pres">
      <dgm:prSet presAssocID="{38D76DBE-E6BF-4E5C-92B8-9E864EE03AD4}" presName="padding" presStyleLbl="node1" presStyleIdx="0" presStyleCnt="4"/>
      <dgm:spPr/>
    </dgm:pt>
    <dgm:pt modelId="{35D9822E-41F8-45B5-BFCF-106F59C83D01}" type="pres">
      <dgm:prSet presAssocID="{38D76DBE-E6BF-4E5C-92B8-9E864EE03AD4}" presName="shape" presStyleLbl="node1" presStyleIdx="1" presStyleCnt="4">
        <dgm:presLayoutVars>
          <dgm:bulletEnabled val="1"/>
        </dgm:presLayoutVars>
      </dgm:prSet>
      <dgm:spPr/>
      <dgm:t>
        <a:bodyPr/>
        <a:lstStyle/>
        <a:p>
          <a:endParaRPr lang="fr-FR"/>
        </a:p>
      </dgm:t>
    </dgm:pt>
    <dgm:pt modelId="{17CD6955-69F8-4481-A49B-F60D1F0B913D}" type="pres">
      <dgm:prSet presAssocID="{835C0888-AEA4-45CA-BE01-3E8AA8A99C7A}" presName="sibTrans" presStyleLbl="sibTrans2D1" presStyleIdx="1" presStyleCnt="3"/>
      <dgm:spPr/>
      <dgm:t>
        <a:bodyPr/>
        <a:lstStyle/>
        <a:p>
          <a:endParaRPr lang="fr-FR"/>
        </a:p>
      </dgm:t>
    </dgm:pt>
    <dgm:pt modelId="{893458F7-56F4-4F34-80F0-B3A618B12E9F}" type="pres">
      <dgm:prSet presAssocID="{303C70C1-A5AF-4BA5-AD24-993D886A81FC}" presName="middleNode" presStyleCnt="0"/>
      <dgm:spPr/>
    </dgm:pt>
    <dgm:pt modelId="{7862936B-E224-44A4-86D7-1BEBA8529EDB}" type="pres">
      <dgm:prSet presAssocID="{303C70C1-A5AF-4BA5-AD24-993D886A81FC}" presName="padding" presStyleLbl="node1" presStyleIdx="1" presStyleCnt="4"/>
      <dgm:spPr/>
    </dgm:pt>
    <dgm:pt modelId="{609912A7-3AED-461F-B4FC-7BECE92D5818}" type="pres">
      <dgm:prSet presAssocID="{303C70C1-A5AF-4BA5-AD24-993D886A81FC}" presName="shape" presStyleLbl="node1" presStyleIdx="2" presStyleCnt="4">
        <dgm:presLayoutVars>
          <dgm:bulletEnabled val="1"/>
        </dgm:presLayoutVars>
      </dgm:prSet>
      <dgm:spPr/>
      <dgm:t>
        <a:bodyPr/>
        <a:lstStyle/>
        <a:p>
          <a:endParaRPr lang="fr-FR"/>
        </a:p>
      </dgm:t>
    </dgm:pt>
    <dgm:pt modelId="{34D0B230-6CE8-4E65-8C8E-72C2A46FFC92}" type="pres">
      <dgm:prSet presAssocID="{0DEF8D49-354C-456C-A493-65657C1C1BF6}" presName="sibTrans" presStyleLbl="sibTrans2D1" presStyleIdx="2" presStyleCnt="3"/>
      <dgm:spPr/>
      <dgm:t>
        <a:bodyPr/>
        <a:lstStyle/>
        <a:p>
          <a:endParaRPr lang="fr-FR"/>
        </a:p>
      </dgm:t>
    </dgm:pt>
    <dgm:pt modelId="{300767DE-27E4-4CEB-8097-0CBDB7209CBD}" type="pres">
      <dgm:prSet presAssocID="{699E9849-120F-48A8-8CAE-414971291367}" presName="lastNode" presStyleLbl="node1" presStyleIdx="3" presStyleCnt="4">
        <dgm:presLayoutVars>
          <dgm:bulletEnabled val="1"/>
        </dgm:presLayoutVars>
      </dgm:prSet>
      <dgm:spPr/>
      <dgm:t>
        <a:bodyPr/>
        <a:lstStyle/>
        <a:p>
          <a:endParaRPr lang="fr-FR"/>
        </a:p>
      </dgm:t>
    </dgm:pt>
  </dgm:ptLst>
  <dgm:cxnLst>
    <dgm:cxn modelId="{5573A018-C9DB-4FD5-862C-05D53AAAE7E4}" type="presOf" srcId="{8729408F-7D0C-475B-B807-CB80132AF9D5}" destId="{C6910196-5232-4C6F-BC2F-691F9C833729}" srcOrd="0" destOrd="0" presId="urn:microsoft.com/office/officeart/2005/8/layout/bProcess2"/>
    <dgm:cxn modelId="{49B7AD73-A723-492E-9AB3-07F5AE6302A5}" type="presOf" srcId="{38D76DBE-E6BF-4E5C-92B8-9E864EE03AD4}" destId="{35D9822E-41F8-45B5-BFCF-106F59C83D01}" srcOrd="0" destOrd="0" presId="urn:microsoft.com/office/officeart/2005/8/layout/bProcess2"/>
    <dgm:cxn modelId="{0B81F2EC-2307-4B3A-9618-0838A4E55753}" srcId="{CC257BBC-FEB3-4045-ABF9-BE388A03F930}" destId="{38D76DBE-E6BF-4E5C-92B8-9E864EE03AD4}" srcOrd="1" destOrd="0" parTransId="{C6A5CDE7-A1F7-4EDF-9619-7360F791A2DB}" sibTransId="{835C0888-AEA4-45CA-BE01-3E8AA8A99C7A}"/>
    <dgm:cxn modelId="{981DB9EA-31BC-4348-B848-0E0C33D6DC00}" srcId="{CC257BBC-FEB3-4045-ABF9-BE388A03F930}" destId="{303C70C1-A5AF-4BA5-AD24-993D886A81FC}" srcOrd="2" destOrd="0" parTransId="{576E7B22-1923-43BF-B9F5-2B954757625A}" sibTransId="{0DEF8D49-354C-456C-A493-65657C1C1BF6}"/>
    <dgm:cxn modelId="{382D2509-A869-4328-ACDD-6DED7BEA43B6}" type="presOf" srcId="{CC257BBC-FEB3-4045-ABF9-BE388A03F930}" destId="{381CBE17-C559-4E65-90DA-B3E2FE951A9E}" srcOrd="0" destOrd="0" presId="urn:microsoft.com/office/officeart/2005/8/layout/bProcess2"/>
    <dgm:cxn modelId="{5C1E58F5-4B78-41BA-BFD5-370992A4315F}" type="presOf" srcId="{835C0888-AEA4-45CA-BE01-3E8AA8A99C7A}" destId="{17CD6955-69F8-4481-A49B-F60D1F0B913D}" srcOrd="0" destOrd="0" presId="urn:microsoft.com/office/officeart/2005/8/layout/bProcess2"/>
    <dgm:cxn modelId="{08AD8710-2AA0-4308-8389-7FB2B96C11A8}" srcId="{CC257BBC-FEB3-4045-ABF9-BE388A03F930}" destId="{8729408F-7D0C-475B-B807-CB80132AF9D5}" srcOrd="0" destOrd="0" parTransId="{5B83B9D0-A01B-442B-A03D-AA638F3859E7}" sibTransId="{A701AE25-7192-4AC9-9AEE-88275C947F12}"/>
    <dgm:cxn modelId="{EB47C789-4B33-4984-9EA3-C1A233EEE150}" type="presOf" srcId="{699E9849-120F-48A8-8CAE-414971291367}" destId="{300767DE-27E4-4CEB-8097-0CBDB7209CBD}" srcOrd="0" destOrd="0" presId="urn:microsoft.com/office/officeart/2005/8/layout/bProcess2"/>
    <dgm:cxn modelId="{25A2E710-9B6A-4724-8D4B-9EDC4BA1C9DC}" type="presOf" srcId="{303C70C1-A5AF-4BA5-AD24-993D886A81FC}" destId="{609912A7-3AED-461F-B4FC-7BECE92D5818}" srcOrd="0" destOrd="0" presId="urn:microsoft.com/office/officeart/2005/8/layout/bProcess2"/>
    <dgm:cxn modelId="{786DD2FA-B0F7-4BE8-9797-53F091C675B3}" srcId="{CC257BBC-FEB3-4045-ABF9-BE388A03F930}" destId="{699E9849-120F-48A8-8CAE-414971291367}" srcOrd="3" destOrd="0" parTransId="{C242D74F-08C4-4317-86C9-87C3B77D2B24}" sibTransId="{AE9A199D-9B85-4D44-9B07-51733AA18082}"/>
    <dgm:cxn modelId="{79BCE571-A856-4C14-AC61-FE0CB461E447}" type="presOf" srcId="{0DEF8D49-354C-456C-A493-65657C1C1BF6}" destId="{34D0B230-6CE8-4E65-8C8E-72C2A46FFC92}" srcOrd="0" destOrd="0" presId="urn:microsoft.com/office/officeart/2005/8/layout/bProcess2"/>
    <dgm:cxn modelId="{A7D0AD20-46B2-4302-8ADF-2AA7030FE079}" type="presOf" srcId="{A701AE25-7192-4AC9-9AEE-88275C947F12}" destId="{623B0070-9E8F-4572-B677-A7FFE070A019}" srcOrd="0" destOrd="0" presId="urn:microsoft.com/office/officeart/2005/8/layout/bProcess2"/>
    <dgm:cxn modelId="{0FD94051-B5E2-4DFE-B140-D2C813E99925}" type="presParOf" srcId="{381CBE17-C559-4E65-90DA-B3E2FE951A9E}" destId="{C6910196-5232-4C6F-BC2F-691F9C833729}" srcOrd="0" destOrd="0" presId="urn:microsoft.com/office/officeart/2005/8/layout/bProcess2"/>
    <dgm:cxn modelId="{2B4BA9DB-3189-4477-B0E9-4309D5EEE655}" type="presParOf" srcId="{381CBE17-C559-4E65-90DA-B3E2FE951A9E}" destId="{623B0070-9E8F-4572-B677-A7FFE070A019}" srcOrd="1" destOrd="0" presId="urn:microsoft.com/office/officeart/2005/8/layout/bProcess2"/>
    <dgm:cxn modelId="{C1F15A94-43CF-47D8-B88C-486D42B6BAF5}" type="presParOf" srcId="{381CBE17-C559-4E65-90DA-B3E2FE951A9E}" destId="{32186892-62A9-43E4-9FEE-77601E9F6787}" srcOrd="2" destOrd="0" presId="urn:microsoft.com/office/officeart/2005/8/layout/bProcess2"/>
    <dgm:cxn modelId="{DF7D210D-9199-47C5-9381-84DBCAF5E708}" type="presParOf" srcId="{32186892-62A9-43E4-9FEE-77601E9F6787}" destId="{E5662A98-FE2E-4C8F-B6CE-FA054FA0AA90}" srcOrd="0" destOrd="0" presId="urn:microsoft.com/office/officeart/2005/8/layout/bProcess2"/>
    <dgm:cxn modelId="{1907AA3B-8CA4-4194-A1AB-4501790481B3}" type="presParOf" srcId="{32186892-62A9-43E4-9FEE-77601E9F6787}" destId="{35D9822E-41F8-45B5-BFCF-106F59C83D01}" srcOrd="1" destOrd="0" presId="urn:microsoft.com/office/officeart/2005/8/layout/bProcess2"/>
    <dgm:cxn modelId="{4D1AB5F2-8516-4A98-9223-B16946385F6E}" type="presParOf" srcId="{381CBE17-C559-4E65-90DA-B3E2FE951A9E}" destId="{17CD6955-69F8-4481-A49B-F60D1F0B913D}" srcOrd="3" destOrd="0" presId="urn:microsoft.com/office/officeart/2005/8/layout/bProcess2"/>
    <dgm:cxn modelId="{E9FB6F74-D3BE-4A87-B145-9CEE50154028}" type="presParOf" srcId="{381CBE17-C559-4E65-90DA-B3E2FE951A9E}" destId="{893458F7-56F4-4F34-80F0-B3A618B12E9F}" srcOrd="4" destOrd="0" presId="urn:microsoft.com/office/officeart/2005/8/layout/bProcess2"/>
    <dgm:cxn modelId="{70F0A8FB-23D1-460F-9C7C-6CB8B7F7AC22}" type="presParOf" srcId="{893458F7-56F4-4F34-80F0-B3A618B12E9F}" destId="{7862936B-E224-44A4-86D7-1BEBA8529EDB}" srcOrd="0" destOrd="0" presId="urn:microsoft.com/office/officeart/2005/8/layout/bProcess2"/>
    <dgm:cxn modelId="{12210073-BA25-41E1-BFA1-B52060C438DD}" type="presParOf" srcId="{893458F7-56F4-4F34-80F0-B3A618B12E9F}" destId="{609912A7-3AED-461F-B4FC-7BECE92D5818}" srcOrd="1" destOrd="0" presId="urn:microsoft.com/office/officeart/2005/8/layout/bProcess2"/>
    <dgm:cxn modelId="{4C474CCD-791B-45AC-B8E9-F9EC08B3A8CD}" type="presParOf" srcId="{381CBE17-C559-4E65-90DA-B3E2FE951A9E}" destId="{34D0B230-6CE8-4E65-8C8E-72C2A46FFC92}" srcOrd="5" destOrd="0" presId="urn:microsoft.com/office/officeart/2005/8/layout/bProcess2"/>
    <dgm:cxn modelId="{441DFA29-AE23-46E0-BEDA-D9E42BB95DDE}" type="presParOf" srcId="{381CBE17-C559-4E65-90DA-B3E2FE951A9E}" destId="{300767DE-27E4-4CEB-8097-0CBDB7209CBD}" srcOrd="6" destOrd="0" presId="urn:microsoft.com/office/officeart/2005/8/layout/bProcess2"/>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10.xml><?xml version="1.0" encoding="utf-8"?>
<dgm:dataModel xmlns:dgm="http://schemas.openxmlformats.org/drawingml/2006/diagram" xmlns:a="http://schemas.openxmlformats.org/drawingml/2006/main">
  <dgm:ptLst>
    <dgm:pt modelId="{C771C0C4-086F-49B5-9251-5EEF7A250FFC}" type="doc">
      <dgm:prSet loTypeId="urn:microsoft.com/office/officeart/2009/3/layout/RandomtoResultProcess" loCatId="process" qsTypeId="urn:microsoft.com/office/officeart/2005/8/quickstyle/simple1" qsCatId="simple" csTypeId="urn:microsoft.com/office/officeart/2005/8/colors/colorful3" csCatId="colorful" phldr="1"/>
      <dgm:spPr/>
      <dgm:t>
        <a:bodyPr/>
        <a:lstStyle/>
        <a:p>
          <a:endParaRPr lang="fr-FR"/>
        </a:p>
      </dgm:t>
    </dgm:pt>
    <dgm:pt modelId="{07B459DF-BB81-4B35-9496-E3CDD81AF96C}">
      <dgm:prSet/>
      <dgm:spPr/>
      <dgm:t>
        <a:bodyPr/>
        <a:lstStyle/>
        <a:p>
          <a:r>
            <a:rPr lang="fr-FR" dirty="0" smtClean="0">
              <a:latin typeface="Tw Cen MT" panose="020B0602020104020603" pitchFamily="34" charset="0"/>
            </a:rPr>
            <a:t>Contrats de référencement</a:t>
          </a:r>
          <a:endParaRPr lang="fr-FR" dirty="0">
            <a:latin typeface="Tw Cen MT" panose="020B0602020104020603" pitchFamily="34" charset="0"/>
          </a:endParaRPr>
        </a:p>
      </dgm:t>
    </dgm:pt>
    <dgm:pt modelId="{36617ED3-9190-4AE1-B6FC-0411BEA40C3C}" type="parTrans" cxnId="{63C57642-4799-4D27-9C56-5216D4730D54}">
      <dgm:prSet/>
      <dgm:spPr/>
      <dgm:t>
        <a:bodyPr/>
        <a:lstStyle/>
        <a:p>
          <a:endParaRPr lang="fr-FR">
            <a:latin typeface="Tw Cen MT" panose="020B0602020104020603" pitchFamily="34" charset="0"/>
          </a:endParaRPr>
        </a:p>
      </dgm:t>
    </dgm:pt>
    <dgm:pt modelId="{2BF657C6-14B9-4516-BA7C-EF4FD585450E}" type="sibTrans" cxnId="{63C57642-4799-4D27-9C56-5216D4730D54}">
      <dgm:prSet/>
      <dgm:spPr/>
      <dgm:t>
        <a:bodyPr/>
        <a:lstStyle/>
        <a:p>
          <a:endParaRPr lang="fr-FR">
            <a:latin typeface="Tw Cen MT" panose="020B0602020104020603" pitchFamily="34" charset="0"/>
          </a:endParaRPr>
        </a:p>
      </dgm:t>
    </dgm:pt>
    <dgm:pt modelId="{1E61B322-D834-43F0-B8A3-C6BD5AE4C1C3}">
      <dgm:prSet/>
      <dgm:spPr/>
      <dgm:t>
        <a:bodyPr/>
        <a:lstStyle/>
        <a:p>
          <a:r>
            <a:rPr lang="fr-FR" dirty="0" smtClean="0">
              <a:latin typeface="Tw Cen MT" panose="020B0602020104020603" pitchFamily="34" charset="0"/>
            </a:rPr>
            <a:t>Support Marketing</a:t>
          </a:r>
          <a:endParaRPr lang="fr-FR" dirty="0">
            <a:latin typeface="Tw Cen MT" panose="020B0602020104020603" pitchFamily="34" charset="0"/>
          </a:endParaRPr>
        </a:p>
      </dgm:t>
    </dgm:pt>
    <dgm:pt modelId="{811E13A6-F821-4A26-803E-9949577B39DB}" type="parTrans" cxnId="{194F295D-0526-4390-8C5B-78FCA1CE8120}">
      <dgm:prSet/>
      <dgm:spPr/>
      <dgm:t>
        <a:bodyPr/>
        <a:lstStyle/>
        <a:p>
          <a:endParaRPr lang="fr-FR">
            <a:latin typeface="Tw Cen MT" panose="020B0602020104020603" pitchFamily="34" charset="0"/>
          </a:endParaRPr>
        </a:p>
      </dgm:t>
    </dgm:pt>
    <dgm:pt modelId="{748F9BC2-4B8D-45E6-958E-B37F330AB23B}" type="sibTrans" cxnId="{194F295D-0526-4390-8C5B-78FCA1CE8120}">
      <dgm:prSet/>
      <dgm:spPr/>
      <dgm:t>
        <a:bodyPr/>
        <a:lstStyle/>
        <a:p>
          <a:endParaRPr lang="fr-FR">
            <a:latin typeface="Tw Cen MT" panose="020B0602020104020603" pitchFamily="34" charset="0"/>
          </a:endParaRPr>
        </a:p>
      </dgm:t>
    </dgm:pt>
    <dgm:pt modelId="{E0D2A3CE-1793-42FB-98D9-7BC6B1784A3C}">
      <dgm:prSet/>
      <dgm:spPr/>
      <dgm:t>
        <a:bodyPr/>
        <a:lstStyle/>
        <a:p>
          <a:r>
            <a:rPr lang="fr-FR" dirty="0" smtClean="0"/>
            <a:t>Ressources</a:t>
          </a:r>
          <a:endParaRPr lang="fr-FR" dirty="0"/>
        </a:p>
      </dgm:t>
    </dgm:pt>
    <dgm:pt modelId="{62F94292-F352-4C7F-8ABD-0733894258A4}" type="parTrans" cxnId="{5B5D8E30-02FD-4432-AAA9-AD11B9274DC7}">
      <dgm:prSet/>
      <dgm:spPr/>
      <dgm:t>
        <a:bodyPr/>
        <a:lstStyle/>
        <a:p>
          <a:endParaRPr lang="fr-FR"/>
        </a:p>
      </dgm:t>
    </dgm:pt>
    <dgm:pt modelId="{182073ED-AFAE-424A-9FDF-64908CF4D5B9}" type="sibTrans" cxnId="{5B5D8E30-02FD-4432-AAA9-AD11B9274DC7}">
      <dgm:prSet/>
      <dgm:spPr/>
      <dgm:t>
        <a:bodyPr/>
        <a:lstStyle/>
        <a:p>
          <a:endParaRPr lang="fr-FR"/>
        </a:p>
      </dgm:t>
    </dgm:pt>
    <dgm:pt modelId="{EC3F55AD-7791-49A3-8F15-0811A0C550D1}" type="pres">
      <dgm:prSet presAssocID="{C771C0C4-086F-49B5-9251-5EEF7A250FFC}" presName="Name0" presStyleCnt="0">
        <dgm:presLayoutVars>
          <dgm:dir/>
          <dgm:animOne val="branch"/>
          <dgm:animLvl val="lvl"/>
        </dgm:presLayoutVars>
      </dgm:prSet>
      <dgm:spPr/>
      <dgm:t>
        <a:bodyPr/>
        <a:lstStyle/>
        <a:p>
          <a:endParaRPr lang="fr-FR"/>
        </a:p>
      </dgm:t>
    </dgm:pt>
    <dgm:pt modelId="{F340D77C-22E1-46D1-9503-69C21A693F6F}" type="pres">
      <dgm:prSet presAssocID="{07B459DF-BB81-4B35-9496-E3CDD81AF96C}" presName="chaos" presStyleCnt="0"/>
      <dgm:spPr/>
    </dgm:pt>
    <dgm:pt modelId="{907B4D99-6F2F-4AE3-B6BF-B9FA4A2115D5}" type="pres">
      <dgm:prSet presAssocID="{07B459DF-BB81-4B35-9496-E3CDD81AF96C}" presName="parTx1" presStyleLbl="revTx" presStyleIdx="0" presStyleCnt="2"/>
      <dgm:spPr/>
      <dgm:t>
        <a:bodyPr/>
        <a:lstStyle/>
        <a:p>
          <a:endParaRPr lang="fr-FR"/>
        </a:p>
      </dgm:t>
    </dgm:pt>
    <dgm:pt modelId="{3A11BBDC-A8AE-4F3B-9368-CBF2CB547F89}" type="pres">
      <dgm:prSet presAssocID="{07B459DF-BB81-4B35-9496-E3CDD81AF96C}" presName="c1" presStyleLbl="node1" presStyleIdx="0" presStyleCnt="19"/>
      <dgm:spPr/>
    </dgm:pt>
    <dgm:pt modelId="{380C9961-8C07-413C-B431-E5DA52C7939B}" type="pres">
      <dgm:prSet presAssocID="{07B459DF-BB81-4B35-9496-E3CDD81AF96C}" presName="c2" presStyleLbl="node1" presStyleIdx="1" presStyleCnt="19"/>
      <dgm:spPr/>
    </dgm:pt>
    <dgm:pt modelId="{679BB77C-A3D5-4FBC-A102-0152C57BEF95}" type="pres">
      <dgm:prSet presAssocID="{07B459DF-BB81-4B35-9496-E3CDD81AF96C}" presName="c3" presStyleLbl="node1" presStyleIdx="2" presStyleCnt="19"/>
      <dgm:spPr/>
    </dgm:pt>
    <dgm:pt modelId="{971D97DD-B731-43D7-A645-B23A43F4FAD0}" type="pres">
      <dgm:prSet presAssocID="{07B459DF-BB81-4B35-9496-E3CDD81AF96C}" presName="c4" presStyleLbl="node1" presStyleIdx="3" presStyleCnt="19"/>
      <dgm:spPr/>
    </dgm:pt>
    <dgm:pt modelId="{4B7BCAC1-5970-43EF-ADB1-A8851656C0AF}" type="pres">
      <dgm:prSet presAssocID="{07B459DF-BB81-4B35-9496-E3CDD81AF96C}" presName="c5" presStyleLbl="node1" presStyleIdx="4" presStyleCnt="19"/>
      <dgm:spPr/>
    </dgm:pt>
    <dgm:pt modelId="{41930B05-4A62-49B6-8F9F-505DE2B8879D}" type="pres">
      <dgm:prSet presAssocID="{07B459DF-BB81-4B35-9496-E3CDD81AF96C}" presName="c6" presStyleLbl="node1" presStyleIdx="5" presStyleCnt="19"/>
      <dgm:spPr/>
    </dgm:pt>
    <dgm:pt modelId="{C2AEA3C6-D6AB-4186-AF92-0BA9655E56D4}" type="pres">
      <dgm:prSet presAssocID="{07B459DF-BB81-4B35-9496-E3CDD81AF96C}" presName="c7" presStyleLbl="node1" presStyleIdx="6" presStyleCnt="19"/>
      <dgm:spPr/>
    </dgm:pt>
    <dgm:pt modelId="{E1EC7186-ACF1-43C1-8C4F-4832AFBE0D75}" type="pres">
      <dgm:prSet presAssocID="{07B459DF-BB81-4B35-9496-E3CDD81AF96C}" presName="c8" presStyleLbl="node1" presStyleIdx="7" presStyleCnt="19"/>
      <dgm:spPr/>
    </dgm:pt>
    <dgm:pt modelId="{30354520-75DE-41BA-BF74-F2D9E02DA412}" type="pres">
      <dgm:prSet presAssocID="{07B459DF-BB81-4B35-9496-E3CDD81AF96C}" presName="c9" presStyleLbl="node1" presStyleIdx="8" presStyleCnt="19"/>
      <dgm:spPr/>
    </dgm:pt>
    <dgm:pt modelId="{27D41789-32CC-4DA4-8724-54FBAA5B0130}" type="pres">
      <dgm:prSet presAssocID="{07B459DF-BB81-4B35-9496-E3CDD81AF96C}" presName="c10" presStyleLbl="node1" presStyleIdx="9" presStyleCnt="19"/>
      <dgm:spPr/>
    </dgm:pt>
    <dgm:pt modelId="{78F542DD-DDA8-4C56-97AD-C3FC403452AE}" type="pres">
      <dgm:prSet presAssocID="{07B459DF-BB81-4B35-9496-E3CDD81AF96C}" presName="c11" presStyleLbl="node1" presStyleIdx="10" presStyleCnt="19"/>
      <dgm:spPr/>
    </dgm:pt>
    <dgm:pt modelId="{72A20577-1246-4403-8938-446048FE531B}" type="pres">
      <dgm:prSet presAssocID="{07B459DF-BB81-4B35-9496-E3CDD81AF96C}" presName="c12" presStyleLbl="node1" presStyleIdx="11" presStyleCnt="19"/>
      <dgm:spPr/>
    </dgm:pt>
    <dgm:pt modelId="{F3784E0F-4682-4391-9B90-AD7387C120C8}" type="pres">
      <dgm:prSet presAssocID="{07B459DF-BB81-4B35-9496-E3CDD81AF96C}" presName="c13" presStyleLbl="node1" presStyleIdx="12" presStyleCnt="19"/>
      <dgm:spPr/>
    </dgm:pt>
    <dgm:pt modelId="{E38E5A86-53BF-4D23-90EC-1564A5730D66}" type="pres">
      <dgm:prSet presAssocID="{07B459DF-BB81-4B35-9496-E3CDD81AF96C}" presName="c14" presStyleLbl="node1" presStyleIdx="13" presStyleCnt="19"/>
      <dgm:spPr/>
    </dgm:pt>
    <dgm:pt modelId="{776B94A2-2587-4354-8C8C-1E9781D69C05}" type="pres">
      <dgm:prSet presAssocID="{07B459DF-BB81-4B35-9496-E3CDD81AF96C}" presName="c15" presStyleLbl="node1" presStyleIdx="14" presStyleCnt="19"/>
      <dgm:spPr/>
    </dgm:pt>
    <dgm:pt modelId="{7CA084EB-772C-4985-AF57-74B06EFBC1B8}" type="pres">
      <dgm:prSet presAssocID="{07B459DF-BB81-4B35-9496-E3CDD81AF96C}" presName="c16" presStyleLbl="node1" presStyleIdx="15" presStyleCnt="19"/>
      <dgm:spPr/>
    </dgm:pt>
    <dgm:pt modelId="{4F954084-2719-4B73-9171-601F1F1221FC}" type="pres">
      <dgm:prSet presAssocID="{07B459DF-BB81-4B35-9496-E3CDD81AF96C}" presName="c17" presStyleLbl="node1" presStyleIdx="16" presStyleCnt="19"/>
      <dgm:spPr/>
    </dgm:pt>
    <dgm:pt modelId="{3042773B-FC46-4163-BD83-0BC54A96F450}" type="pres">
      <dgm:prSet presAssocID="{07B459DF-BB81-4B35-9496-E3CDD81AF96C}" presName="c18" presStyleLbl="node1" presStyleIdx="17" presStyleCnt="19"/>
      <dgm:spPr/>
    </dgm:pt>
    <dgm:pt modelId="{14EFF942-9C32-4A57-A018-6C19EF1EDCDD}" type="pres">
      <dgm:prSet presAssocID="{2BF657C6-14B9-4516-BA7C-EF4FD585450E}" presName="chevronComposite1" presStyleCnt="0"/>
      <dgm:spPr/>
    </dgm:pt>
    <dgm:pt modelId="{798C6769-2B60-4514-B91B-B648EE7B0A73}" type="pres">
      <dgm:prSet presAssocID="{2BF657C6-14B9-4516-BA7C-EF4FD585450E}" presName="chevron1" presStyleLbl="sibTrans2D1" presStyleIdx="0" presStyleCnt="2"/>
      <dgm:spPr/>
    </dgm:pt>
    <dgm:pt modelId="{22B0CB3E-EE52-48B4-9460-3726ED49618A}" type="pres">
      <dgm:prSet presAssocID="{2BF657C6-14B9-4516-BA7C-EF4FD585450E}" presName="spChevron1" presStyleCnt="0"/>
      <dgm:spPr/>
    </dgm:pt>
    <dgm:pt modelId="{DF1932BE-B594-4448-A6AA-BF73EDA77E4E}" type="pres">
      <dgm:prSet presAssocID="{1E61B322-D834-43F0-B8A3-C6BD5AE4C1C3}" presName="middle" presStyleCnt="0"/>
      <dgm:spPr/>
    </dgm:pt>
    <dgm:pt modelId="{A634E81D-1636-442E-BA2F-46DD82BF0D47}" type="pres">
      <dgm:prSet presAssocID="{1E61B322-D834-43F0-B8A3-C6BD5AE4C1C3}" presName="parTxMid" presStyleLbl="revTx" presStyleIdx="1" presStyleCnt="2"/>
      <dgm:spPr/>
      <dgm:t>
        <a:bodyPr/>
        <a:lstStyle/>
        <a:p>
          <a:endParaRPr lang="fr-FR"/>
        </a:p>
      </dgm:t>
    </dgm:pt>
    <dgm:pt modelId="{8971ABA4-CAE0-4B0C-B9A9-3B15825C92FF}" type="pres">
      <dgm:prSet presAssocID="{1E61B322-D834-43F0-B8A3-C6BD5AE4C1C3}" presName="spMid" presStyleCnt="0"/>
      <dgm:spPr/>
    </dgm:pt>
    <dgm:pt modelId="{FF37B46D-EF16-4546-9339-E2FDD6B692C6}" type="pres">
      <dgm:prSet presAssocID="{748F9BC2-4B8D-45E6-958E-B37F330AB23B}" presName="chevronComposite1" presStyleCnt="0"/>
      <dgm:spPr/>
    </dgm:pt>
    <dgm:pt modelId="{7F2B29B6-A52A-488E-840C-035F9BC8356D}" type="pres">
      <dgm:prSet presAssocID="{748F9BC2-4B8D-45E6-958E-B37F330AB23B}" presName="chevron1" presStyleLbl="sibTrans2D1" presStyleIdx="1" presStyleCnt="2"/>
      <dgm:spPr/>
    </dgm:pt>
    <dgm:pt modelId="{57E52DA0-8DC2-4024-A4E6-40F97BF83885}" type="pres">
      <dgm:prSet presAssocID="{748F9BC2-4B8D-45E6-958E-B37F330AB23B}" presName="spChevron1" presStyleCnt="0"/>
      <dgm:spPr/>
    </dgm:pt>
    <dgm:pt modelId="{6FDE929A-5E31-41B9-99A5-D0C3F67C121B}" type="pres">
      <dgm:prSet presAssocID="{E0D2A3CE-1793-42FB-98D9-7BC6B1784A3C}" presName="last" presStyleCnt="0"/>
      <dgm:spPr/>
    </dgm:pt>
    <dgm:pt modelId="{B22E4C0B-68D9-47EF-8336-2D2F464C9FD4}" type="pres">
      <dgm:prSet presAssocID="{E0D2A3CE-1793-42FB-98D9-7BC6B1784A3C}" presName="circleTx" presStyleLbl="node1" presStyleIdx="18" presStyleCnt="19"/>
      <dgm:spPr/>
      <dgm:t>
        <a:bodyPr/>
        <a:lstStyle/>
        <a:p>
          <a:endParaRPr lang="fr-FR"/>
        </a:p>
      </dgm:t>
    </dgm:pt>
    <dgm:pt modelId="{845DF3F2-75D4-4DD4-84D5-E950C2390219}" type="pres">
      <dgm:prSet presAssocID="{E0D2A3CE-1793-42FB-98D9-7BC6B1784A3C}" presName="spN" presStyleCnt="0"/>
      <dgm:spPr/>
    </dgm:pt>
  </dgm:ptLst>
  <dgm:cxnLst>
    <dgm:cxn modelId="{5B5D8E30-02FD-4432-AAA9-AD11B9274DC7}" srcId="{C771C0C4-086F-49B5-9251-5EEF7A250FFC}" destId="{E0D2A3CE-1793-42FB-98D9-7BC6B1784A3C}" srcOrd="2" destOrd="0" parTransId="{62F94292-F352-4C7F-8ABD-0733894258A4}" sibTransId="{182073ED-AFAE-424A-9FDF-64908CF4D5B9}"/>
    <dgm:cxn modelId="{FCA32197-CA0A-4A4F-A2F7-55A67FFC1DF7}" type="presOf" srcId="{1E61B322-D834-43F0-B8A3-C6BD5AE4C1C3}" destId="{A634E81D-1636-442E-BA2F-46DD82BF0D47}" srcOrd="0" destOrd="0" presId="urn:microsoft.com/office/officeart/2009/3/layout/RandomtoResultProcess"/>
    <dgm:cxn modelId="{B16670AC-7F10-47B2-B528-B95A6077640E}" type="presOf" srcId="{C771C0C4-086F-49B5-9251-5EEF7A250FFC}" destId="{EC3F55AD-7791-49A3-8F15-0811A0C550D1}" srcOrd="0" destOrd="0" presId="urn:microsoft.com/office/officeart/2009/3/layout/RandomtoResultProcess"/>
    <dgm:cxn modelId="{4AB6FA55-BBB7-4434-9058-C948FC504BE6}" type="presOf" srcId="{07B459DF-BB81-4B35-9496-E3CDD81AF96C}" destId="{907B4D99-6F2F-4AE3-B6BF-B9FA4A2115D5}" srcOrd="0" destOrd="0" presId="urn:microsoft.com/office/officeart/2009/3/layout/RandomtoResultProcess"/>
    <dgm:cxn modelId="{A914A655-53A2-4361-BFB3-ADB57242AC57}" type="presOf" srcId="{E0D2A3CE-1793-42FB-98D9-7BC6B1784A3C}" destId="{B22E4C0B-68D9-47EF-8336-2D2F464C9FD4}" srcOrd="0" destOrd="0" presId="urn:microsoft.com/office/officeart/2009/3/layout/RandomtoResultProcess"/>
    <dgm:cxn modelId="{194F295D-0526-4390-8C5B-78FCA1CE8120}" srcId="{C771C0C4-086F-49B5-9251-5EEF7A250FFC}" destId="{1E61B322-D834-43F0-B8A3-C6BD5AE4C1C3}" srcOrd="1" destOrd="0" parTransId="{811E13A6-F821-4A26-803E-9949577B39DB}" sibTransId="{748F9BC2-4B8D-45E6-958E-B37F330AB23B}"/>
    <dgm:cxn modelId="{63C57642-4799-4D27-9C56-5216D4730D54}" srcId="{C771C0C4-086F-49B5-9251-5EEF7A250FFC}" destId="{07B459DF-BB81-4B35-9496-E3CDD81AF96C}" srcOrd="0" destOrd="0" parTransId="{36617ED3-9190-4AE1-B6FC-0411BEA40C3C}" sibTransId="{2BF657C6-14B9-4516-BA7C-EF4FD585450E}"/>
    <dgm:cxn modelId="{599E23A0-4F9B-4E50-BBF4-1037DF3FBDC9}" type="presParOf" srcId="{EC3F55AD-7791-49A3-8F15-0811A0C550D1}" destId="{F340D77C-22E1-46D1-9503-69C21A693F6F}" srcOrd="0" destOrd="0" presId="urn:microsoft.com/office/officeart/2009/3/layout/RandomtoResultProcess"/>
    <dgm:cxn modelId="{D25D29D3-6A37-4644-8F5F-1CD1143F7ED4}" type="presParOf" srcId="{F340D77C-22E1-46D1-9503-69C21A693F6F}" destId="{907B4D99-6F2F-4AE3-B6BF-B9FA4A2115D5}" srcOrd="0" destOrd="0" presId="urn:microsoft.com/office/officeart/2009/3/layout/RandomtoResultProcess"/>
    <dgm:cxn modelId="{BE791786-2ACF-43CF-901F-64FB64C367FD}" type="presParOf" srcId="{F340D77C-22E1-46D1-9503-69C21A693F6F}" destId="{3A11BBDC-A8AE-4F3B-9368-CBF2CB547F89}" srcOrd="1" destOrd="0" presId="urn:microsoft.com/office/officeart/2009/3/layout/RandomtoResultProcess"/>
    <dgm:cxn modelId="{3FCCAE73-4464-403D-BA9F-9F0A06A33115}" type="presParOf" srcId="{F340D77C-22E1-46D1-9503-69C21A693F6F}" destId="{380C9961-8C07-413C-B431-E5DA52C7939B}" srcOrd="2" destOrd="0" presId="urn:microsoft.com/office/officeart/2009/3/layout/RandomtoResultProcess"/>
    <dgm:cxn modelId="{F018D2D1-986A-4FFB-A7EB-34AA3D46A713}" type="presParOf" srcId="{F340D77C-22E1-46D1-9503-69C21A693F6F}" destId="{679BB77C-A3D5-4FBC-A102-0152C57BEF95}" srcOrd="3" destOrd="0" presId="urn:microsoft.com/office/officeart/2009/3/layout/RandomtoResultProcess"/>
    <dgm:cxn modelId="{AA74934C-BF36-4194-B3E0-29A873AC1417}" type="presParOf" srcId="{F340D77C-22E1-46D1-9503-69C21A693F6F}" destId="{971D97DD-B731-43D7-A645-B23A43F4FAD0}" srcOrd="4" destOrd="0" presId="urn:microsoft.com/office/officeart/2009/3/layout/RandomtoResultProcess"/>
    <dgm:cxn modelId="{B1CE8CB9-6F4E-465E-9042-73FC16C43021}" type="presParOf" srcId="{F340D77C-22E1-46D1-9503-69C21A693F6F}" destId="{4B7BCAC1-5970-43EF-ADB1-A8851656C0AF}" srcOrd="5" destOrd="0" presId="urn:microsoft.com/office/officeart/2009/3/layout/RandomtoResultProcess"/>
    <dgm:cxn modelId="{3E749A1C-87B8-464F-9DFF-6B1E84DBCF9A}" type="presParOf" srcId="{F340D77C-22E1-46D1-9503-69C21A693F6F}" destId="{41930B05-4A62-49B6-8F9F-505DE2B8879D}" srcOrd="6" destOrd="0" presId="urn:microsoft.com/office/officeart/2009/3/layout/RandomtoResultProcess"/>
    <dgm:cxn modelId="{E36B5D48-D812-4672-9DFF-3D7DC8723E61}" type="presParOf" srcId="{F340D77C-22E1-46D1-9503-69C21A693F6F}" destId="{C2AEA3C6-D6AB-4186-AF92-0BA9655E56D4}" srcOrd="7" destOrd="0" presId="urn:microsoft.com/office/officeart/2009/3/layout/RandomtoResultProcess"/>
    <dgm:cxn modelId="{4F6EF0CD-FC98-41B1-8401-7DEBCBFADAE7}" type="presParOf" srcId="{F340D77C-22E1-46D1-9503-69C21A693F6F}" destId="{E1EC7186-ACF1-43C1-8C4F-4832AFBE0D75}" srcOrd="8" destOrd="0" presId="urn:microsoft.com/office/officeart/2009/3/layout/RandomtoResultProcess"/>
    <dgm:cxn modelId="{EE7E0312-E8BD-4552-8AF6-3E23AB60C82B}" type="presParOf" srcId="{F340D77C-22E1-46D1-9503-69C21A693F6F}" destId="{30354520-75DE-41BA-BF74-F2D9E02DA412}" srcOrd="9" destOrd="0" presId="urn:microsoft.com/office/officeart/2009/3/layout/RandomtoResultProcess"/>
    <dgm:cxn modelId="{1C7BAFDD-7850-4C0B-ABAE-EF86F52D41AC}" type="presParOf" srcId="{F340D77C-22E1-46D1-9503-69C21A693F6F}" destId="{27D41789-32CC-4DA4-8724-54FBAA5B0130}" srcOrd="10" destOrd="0" presId="urn:microsoft.com/office/officeart/2009/3/layout/RandomtoResultProcess"/>
    <dgm:cxn modelId="{7C50014D-9224-4679-847A-D4222716F83D}" type="presParOf" srcId="{F340D77C-22E1-46D1-9503-69C21A693F6F}" destId="{78F542DD-DDA8-4C56-97AD-C3FC403452AE}" srcOrd="11" destOrd="0" presId="urn:microsoft.com/office/officeart/2009/3/layout/RandomtoResultProcess"/>
    <dgm:cxn modelId="{D7245915-E492-4EF1-8D7A-3183FBC36C7F}" type="presParOf" srcId="{F340D77C-22E1-46D1-9503-69C21A693F6F}" destId="{72A20577-1246-4403-8938-446048FE531B}" srcOrd="12" destOrd="0" presId="urn:microsoft.com/office/officeart/2009/3/layout/RandomtoResultProcess"/>
    <dgm:cxn modelId="{80E99B0C-46EF-4295-AF5A-2BF53CF2B560}" type="presParOf" srcId="{F340D77C-22E1-46D1-9503-69C21A693F6F}" destId="{F3784E0F-4682-4391-9B90-AD7387C120C8}" srcOrd="13" destOrd="0" presId="urn:microsoft.com/office/officeart/2009/3/layout/RandomtoResultProcess"/>
    <dgm:cxn modelId="{E1DF8737-D638-48E5-A858-47E29E9D797D}" type="presParOf" srcId="{F340D77C-22E1-46D1-9503-69C21A693F6F}" destId="{E38E5A86-53BF-4D23-90EC-1564A5730D66}" srcOrd="14" destOrd="0" presId="urn:microsoft.com/office/officeart/2009/3/layout/RandomtoResultProcess"/>
    <dgm:cxn modelId="{EBC96686-7166-4559-9755-665C5B750876}" type="presParOf" srcId="{F340D77C-22E1-46D1-9503-69C21A693F6F}" destId="{776B94A2-2587-4354-8C8C-1E9781D69C05}" srcOrd="15" destOrd="0" presId="urn:microsoft.com/office/officeart/2009/3/layout/RandomtoResultProcess"/>
    <dgm:cxn modelId="{286D48F2-0830-4A8B-B699-3732AB5E02C6}" type="presParOf" srcId="{F340D77C-22E1-46D1-9503-69C21A693F6F}" destId="{7CA084EB-772C-4985-AF57-74B06EFBC1B8}" srcOrd="16" destOrd="0" presId="urn:microsoft.com/office/officeart/2009/3/layout/RandomtoResultProcess"/>
    <dgm:cxn modelId="{5332242F-2D41-4EA5-8FAD-30B1EC568EC1}" type="presParOf" srcId="{F340D77C-22E1-46D1-9503-69C21A693F6F}" destId="{4F954084-2719-4B73-9171-601F1F1221FC}" srcOrd="17" destOrd="0" presId="urn:microsoft.com/office/officeart/2009/3/layout/RandomtoResultProcess"/>
    <dgm:cxn modelId="{A30B40B1-808C-47D4-8E72-3C401ED8AD63}" type="presParOf" srcId="{F340D77C-22E1-46D1-9503-69C21A693F6F}" destId="{3042773B-FC46-4163-BD83-0BC54A96F450}" srcOrd="18" destOrd="0" presId="urn:microsoft.com/office/officeart/2009/3/layout/RandomtoResultProcess"/>
    <dgm:cxn modelId="{7988C576-B7A2-4DDF-B4B2-2DDC7EF24E2C}" type="presParOf" srcId="{EC3F55AD-7791-49A3-8F15-0811A0C550D1}" destId="{14EFF942-9C32-4A57-A018-6C19EF1EDCDD}" srcOrd="1" destOrd="0" presId="urn:microsoft.com/office/officeart/2009/3/layout/RandomtoResultProcess"/>
    <dgm:cxn modelId="{9C894668-86D3-46D1-8989-B03F8883E612}" type="presParOf" srcId="{14EFF942-9C32-4A57-A018-6C19EF1EDCDD}" destId="{798C6769-2B60-4514-B91B-B648EE7B0A73}" srcOrd="0" destOrd="0" presId="urn:microsoft.com/office/officeart/2009/3/layout/RandomtoResultProcess"/>
    <dgm:cxn modelId="{DD06A84E-5E84-44FC-910B-A9DAF335A6B3}" type="presParOf" srcId="{14EFF942-9C32-4A57-A018-6C19EF1EDCDD}" destId="{22B0CB3E-EE52-48B4-9460-3726ED49618A}" srcOrd="1" destOrd="0" presId="urn:microsoft.com/office/officeart/2009/3/layout/RandomtoResultProcess"/>
    <dgm:cxn modelId="{59281FBF-96DE-41AB-9E5E-475FC7EA2EFF}" type="presParOf" srcId="{EC3F55AD-7791-49A3-8F15-0811A0C550D1}" destId="{DF1932BE-B594-4448-A6AA-BF73EDA77E4E}" srcOrd="2" destOrd="0" presId="urn:microsoft.com/office/officeart/2009/3/layout/RandomtoResultProcess"/>
    <dgm:cxn modelId="{DBD96371-A114-4D24-B4AC-B555C31BE15B}" type="presParOf" srcId="{DF1932BE-B594-4448-A6AA-BF73EDA77E4E}" destId="{A634E81D-1636-442E-BA2F-46DD82BF0D47}" srcOrd="0" destOrd="0" presId="urn:microsoft.com/office/officeart/2009/3/layout/RandomtoResultProcess"/>
    <dgm:cxn modelId="{A6BCBB66-C70F-4ABF-A05F-346147C5F855}" type="presParOf" srcId="{DF1932BE-B594-4448-A6AA-BF73EDA77E4E}" destId="{8971ABA4-CAE0-4B0C-B9A9-3B15825C92FF}" srcOrd="1" destOrd="0" presId="urn:microsoft.com/office/officeart/2009/3/layout/RandomtoResultProcess"/>
    <dgm:cxn modelId="{CF13A37C-5978-478E-AE54-321EAD03B904}" type="presParOf" srcId="{EC3F55AD-7791-49A3-8F15-0811A0C550D1}" destId="{FF37B46D-EF16-4546-9339-E2FDD6B692C6}" srcOrd="3" destOrd="0" presId="urn:microsoft.com/office/officeart/2009/3/layout/RandomtoResultProcess"/>
    <dgm:cxn modelId="{9CA2ED28-2AD0-457C-8CB9-B3474C2D2C8B}" type="presParOf" srcId="{FF37B46D-EF16-4546-9339-E2FDD6B692C6}" destId="{7F2B29B6-A52A-488E-840C-035F9BC8356D}" srcOrd="0" destOrd="0" presId="urn:microsoft.com/office/officeart/2009/3/layout/RandomtoResultProcess"/>
    <dgm:cxn modelId="{E4BBDC0F-310B-4820-9907-3F145E8C9906}" type="presParOf" srcId="{FF37B46D-EF16-4546-9339-E2FDD6B692C6}" destId="{57E52DA0-8DC2-4024-A4E6-40F97BF83885}" srcOrd="1" destOrd="0" presId="urn:microsoft.com/office/officeart/2009/3/layout/RandomtoResultProcess"/>
    <dgm:cxn modelId="{4B9D37D5-CDC9-4B8D-9EDE-D87F95005C02}" type="presParOf" srcId="{EC3F55AD-7791-49A3-8F15-0811A0C550D1}" destId="{6FDE929A-5E31-41B9-99A5-D0C3F67C121B}" srcOrd="4" destOrd="0" presId="urn:microsoft.com/office/officeart/2009/3/layout/RandomtoResultProcess"/>
    <dgm:cxn modelId="{252020A8-BBB6-412F-B25F-DDDFD96DF969}" type="presParOf" srcId="{6FDE929A-5E31-41B9-99A5-D0C3F67C121B}" destId="{B22E4C0B-68D9-47EF-8336-2D2F464C9FD4}" srcOrd="0" destOrd="0" presId="urn:microsoft.com/office/officeart/2009/3/layout/RandomtoResultProcess"/>
    <dgm:cxn modelId="{6B7A9726-3E76-426C-B741-E491460915BA}" type="presParOf" srcId="{6FDE929A-5E31-41B9-99A5-D0C3F67C121B}" destId="{845DF3F2-75D4-4DD4-84D5-E950C2390219}" srcOrd="1" destOrd="0" presId="urn:microsoft.com/office/officeart/2009/3/layout/RandomtoResultProcess"/>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1.xml><?xml version="1.0" encoding="utf-8"?>
<dgm:dataModel xmlns:dgm="http://schemas.openxmlformats.org/drawingml/2006/diagram" xmlns:a="http://schemas.openxmlformats.org/drawingml/2006/main">
  <dgm:ptLst>
    <dgm:pt modelId="{64AA96B3-13FE-4D25-8FD7-AF9024E587DD}" type="doc">
      <dgm:prSet loTypeId="urn:microsoft.com/office/officeart/2008/layout/AlternatingHexagons" loCatId="list" qsTypeId="urn:microsoft.com/office/officeart/2005/8/quickstyle/simple1" qsCatId="simple" csTypeId="urn:microsoft.com/office/officeart/2005/8/colors/colorful2" csCatId="colorful" phldr="1"/>
      <dgm:spPr/>
      <dgm:t>
        <a:bodyPr/>
        <a:lstStyle/>
        <a:p>
          <a:endParaRPr lang="fr-FR"/>
        </a:p>
      </dgm:t>
    </dgm:pt>
    <dgm:pt modelId="{933A80C3-9A11-4308-921B-91B3DEA3003C}">
      <dgm:prSet phldrT="[Texte]"/>
      <dgm:spPr/>
      <dgm:t>
        <a:bodyPr/>
        <a:lstStyle/>
        <a:p>
          <a:r>
            <a:rPr lang="fr-FR" dirty="0" smtClean="0">
              <a:latin typeface="Tw Cen MT" panose="020B0602020104020603" pitchFamily="34" charset="0"/>
            </a:rPr>
            <a:t>Opération Ventes flash (Animations itinérantes avec ventes spéciales de produits avec 50% de réductions)</a:t>
          </a:r>
          <a:endParaRPr lang="fr-FR" dirty="0">
            <a:latin typeface="Tw Cen MT" panose="020B0602020104020603" pitchFamily="34" charset="0"/>
          </a:endParaRPr>
        </a:p>
      </dgm:t>
    </dgm:pt>
    <dgm:pt modelId="{3A34CD5B-9976-4880-BF15-D210BF420724}" type="parTrans" cxnId="{D095AEDB-F3F0-466D-B108-77441AE3C710}">
      <dgm:prSet/>
      <dgm:spPr/>
      <dgm:t>
        <a:bodyPr/>
        <a:lstStyle/>
        <a:p>
          <a:endParaRPr lang="fr-FR">
            <a:latin typeface="Tw Cen MT" panose="020B0602020104020603" pitchFamily="34" charset="0"/>
          </a:endParaRPr>
        </a:p>
      </dgm:t>
    </dgm:pt>
    <dgm:pt modelId="{C1923A46-6583-4896-B84E-5469C6D5C71C}" type="sibTrans" cxnId="{D095AEDB-F3F0-466D-B108-77441AE3C710}">
      <dgm:prSet/>
      <dgm:spPr>
        <a:blipFill rotWithShape="0">
          <a:blip xmlns:r="http://schemas.openxmlformats.org/officeDocument/2006/relationships" r:embed="rId1"/>
          <a:stretch>
            <a:fillRect/>
          </a:stretch>
        </a:blipFill>
      </dgm:spPr>
      <dgm:t>
        <a:bodyPr/>
        <a:lstStyle/>
        <a:p>
          <a:endParaRPr lang="fr-FR">
            <a:latin typeface="Tw Cen MT" panose="020B0602020104020603" pitchFamily="34" charset="0"/>
          </a:endParaRPr>
        </a:p>
      </dgm:t>
    </dgm:pt>
    <dgm:pt modelId="{1F8026C1-0A4C-4EDB-A229-4290D58A1926}">
      <dgm:prSet phldrT="[Texte]"/>
      <dgm:spPr/>
      <dgm:t>
        <a:bodyPr/>
        <a:lstStyle/>
        <a:p>
          <a:r>
            <a:rPr lang="fr-FR" dirty="0" smtClean="0">
              <a:latin typeface="Tw Cen MT" panose="020B0602020104020603" pitchFamily="34" charset="0"/>
            </a:rPr>
            <a:t>Concours de la meilleure recette sur Facebook &amp; </a:t>
          </a:r>
          <a:r>
            <a:rPr lang="fr-FR" dirty="0" err="1" smtClean="0">
              <a:latin typeface="Tw Cen MT" panose="020B0602020104020603" pitchFamily="34" charset="0"/>
            </a:rPr>
            <a:t>Tik</a:t>
          </a:r>
          <a:r>
            <a:rPr lang="fr-FR" dirty="0" smtClean="0">
              <a:latin typeface="Tw Cen MT" panose="020B0602020104020603" pitchFamily="34" charset="0"/>
            </a:rPr>
            <a:t> </a:t>
          </a:r>
          <a:r>
            <a:rPr lang="fr-FR" dirty="0" err="1" smtClean="0">
              <a:latin typeface="Tw Cen MT" panose="020B0602020104020603" pitchFamily="34" charset="0"/>
            </a:rPr>
            <a:t>tok</a:t>
          </a:r>
          <a:r>
            <a:rPr lang="fr-FR" dirty="0" smtClean="0">
              <a:latin typeface="Tw Cen MT" panose="020B0602020104020603" pitchFamily="34" charset="0"/>
            </a:rPr>
            <a:t> (Tartes aux pâtes; desserts …ETC.)</a:t>
          </a:r>
          <a:endParaRPr lang="fr-FR" dirty="0">
            <a:latin typeface="Tw Cen MT" panose="020B0602020104020603" pitchFamily="34" charset="0"/>
          </a:endParaRPr>
        </a:p>
      </dgm:t>
    </dgm:pt>
    <dgm:pt modelId="{31BC451F-C8CF-47DB-8D71-044AF324AC0C}" type="parTrans" cxnId="{CB5BB62D-6B87-43EF-B6B5-937B0DA57118}">
      <dgm:prSet/>
      <dgm:spPr/>
      <dgm:t>
        <a:bodyPr/>
        <a:lstStyle/>
        <a:p>
          <a:endParaRPr lang="fr-FR">
            <a:latin typeface="Tw Cen MT" panose="020B0602020104020603" pitchFamily="34" charset="0"/>
          </a:endParaRPr>
        </a:p>
      </dgm:t>
    </dgm:pt>
    <dgm:pt modelId="{9A377F67-C7B6-4540-8A95-276B78C3245E}" type="sibTrans" cxnId="{CB5BB62D-6B87-43EF-B6B5-937B0DA57118}">
      <dgm:prSet/>
      <dgm:spPr>
        <a:blipFill rotWithShape="0">
          <a:blip xmlns:r="http://schemas.openxmlformats.org/officeDocument/2006/relationships" r:embed="rId2"/>
          <a:stretch>
            <a:fillRect/>
          </a:stretch>
        </a:blipFill>
      </dgm:spPr>
      <dgm:t>
        <a:bodyPr/>
        <a:lstStyle/>
        <a:p>
          <a:endParaRPr lang="fr-FR">
            <a:latin typeface="Tw Cen MT" panose="020B0602020104020603" pitchFamily="34" charset="0"/>
          </a:endParaRPr>
        </a:p>
      </dgm:t>
    </dgm:pt>
    <dgm:pt modelId="{380C4DB5-B21E-46FD-908C-806D791D9292}">
      <dgm:prSet phldrT="[Texte]"/>
      <dgm:spPr/>
      <dgm:t>
        <a:bodyPr/>
        <a:lstStyle/>
        <a:p>
          <a:r>
            <a:rPr lang="fr-FR" dirty="0" smtClean="0">
              <a:latin typeface="Tw Cen MT" panose="020B0602020104020603" pitchFamily="34" charset="0"/>
            </a:rPr>
            <a:t>Action de RSE: Dons de pâtes au sein d’orphelinats et cuisine pour les orphelins</a:t>
          </a:r>
          <a:endParaRPr lang="fr-FR" dirty="0">
            <a:latin typeface="Tw Cen MT" panose="020B0602020104020603" pitchFamily="34" charset="0"/>
          </a:endParaRPr>
        </a:p>
      </dgm:t>
    </dgm:pt>
    <dgm:pt modelId="{BE91CE71-E926-4636-AA91-77026D1FEC42}" type="parTrans" cxnId="{BAF1FF61-6B68-4BD1-A5EF-16E0434CA4F8}">
      <dgm:prSet/>
      <dgm:spPr/>
      <dgm:t>
        <a:bodyPr/>
        <a:lstStyle/>
        <a:p>
          <a:endParaRPr lang="fr-FR">
            <a:latin typeface="Tw Cen MT" panose="020B0602020104020603" pitchFamily="34" charset="0"/>
          </a:endParaRPr>
        </a:p>
      </dgm:t>
    </dgm:pt>
    <dgm:pt modelId="{EAB57C31-5437-419C-B1A9-9BE80BD9086C}" type="sibTrans" cxnId="{BAF1FF61-6B68-4BD1-A5EF-16E0434CA4F8}">
      <dgm:prSet/>
      <dgm:spPr>
        <a:blipFill rotWithShape="0">
          <a:blip xmlns:r="http://schemas.openxmlformats.org/officeDocument/2006/relationships" r:embed="rId3"/>
          <a:stretch>
            <a:fillRect/>
          </a:stretch>
        </a:blipFill>
      </dgm:spPr>
      <dgm:t>
        <a:bodyPr/>
        <a:lstStyle/>
        <a:p>
          <a:endParaRPr lang="fr-FR">
            <a:latin typeface="Tw Cen MT" panose="020B0602020104020603" pitchFamily="34" charset="0"/>
          </a:endParaRPr>
        </a:p>
      </dgm:t>
    </dgm:pt>
    <dgm:pt modelId="{BAB7C791-BF47-45C4-B510-42E28F767600}" type="pres">
      <dgm:prSet presAssocID="{64AA96B3-13FE-4D25-8FD7-AF9024E587DD}" presName="Name0" presStyleCnt="0">
        <dgm:presLayoutVars>
          <dgm:chMax/>
          <dgm:chPref/>
          <dgm:dir/>
          <dgm:animLvl val="lvl"/>
        </dgm:presLayoutVars>
      </dgm:prSet>
      <dgm:spPr/>
      <dgm:t>
        <a:bodyPr/>
        <a:lstStyle/>
        <a:p>
          <a:endParaRPr lang="fr-FR"/>
        </a:p>
      </dgm:t>
    </dgm:pt>
    <dgm:pt modelId="{C28C0E28-83B5-4B45-AC9F-BCE78C6D0206}" type="pres">
      <dgm:prSet presAssocID="{933A80C3-9A11-4308-921B-91B3DEA3003C}" presName="composite" presStyleCnt="0"/>
      <dgm:spPr/>
    </dgm:pt>
    <dgm:pt modelId="{D09E4CF2-9BCF-49C0-96C5-25FDEC958796}" type="pres">
      <dgm:prSet presAssocID="{933A80C3-9A11-4308-921B-91B3DEA3003C}" presName="Parent1" presStyleLbl="node1" presStyleIdx="0" presStyleCnt="6">
        <dgm:presLayoutVars>
          <dgm:chMax val="1"/>
          <dgm:chPref val="1"/>
          <dgm:bulletEnabled val="1"/>
        </dgm:presLayoutVars>
      </dgm:prSet>
      <dgm:spPr/>
      <dgm:t>
        <a:bodyPr/>
        <a:lstStyle/>
        <a:p>
          <a:endParaRPr lang="fr-FR"/>
        </a:p>
      </dgm:t>
    </dgm:pt>
    <dgm:pt modelId="{47F87EAF-9D14-482C-B5B4-D2209EB4E0A4}" type="pres">
      <dgm:prSet presAssocID="{933A80C3-9A11-4308-921B-91B3DEA3003C}" presName="Childtext1" presStyleLbl="revTx" presStyleIdx="0" presStyleCnt="3">
        <dgm:presLayoutVars>
          <dgm:chMax val="0"/>
          <dgm:chPref val="0"/>
          <dgm:bulletEnabled val="1"/>
        </dgm:presLayoutVars>
      </dgm:prSet>
      <dgm:spPr/>
    </dgm:pt>
    <dgm:pt modelId="{D678F4EE-EA2B-4542-B05E-102FFB64B9E6}" type="pres">
      <dgm:prSet presAssocID="{933A80C3-9A11-4308-921B-91B3DEA3003C}" presName="BalanceSpacing" presStyleCnt="0"/>
      <dgm:spPr/>
    </dgm:pt>
    <dgm:pt modelId="{50C0901A-8494-40AF-823C-B3FA89C3A5FC}" type="pres">
      <dgm:prSet presAssocID="{933A80C3-9A11-4308-921B-91B3DEA3003C}" presName="BalanceSpacing1" presStyleCnt="0"/>
      <dgm:spPr/>
    </dgm:pt>
    <dgm:pt modelId="{0A8175AC-FC44-4767-A7DA-32E514DF6001}" type="pres">
      <dgm:prSet presAssocID="{C1923A46-6583-4896-B84E-5469C6D5C71C}" presName="Accent1Text" presStyleLbl="node1" presStyleIdx="1" presStyleCnt="6"/>
      <dgm:spPr/>
      <dgm:t>
        <a:bodyPr/>
        <a:lstStyle/>
        <a:p>
          <a:endParaRPr lang="fr-FR"/>
        </a:p>
      </dgm:t>
    </dgm:pt>
    <dgm:pt modelId="{90912E0C-69B3-445B-ABF7-58A78CFC473A}" type="pres">
      <dgm:prSet presAssocID="{C1923A46-6583-4896-B84E-5469C6D5C71C}" presName="spaceBetweenRectangles" presStyleCnt="0"/>
      <dgm:spPr/>
    </dgm:pt>
    <dgm:pt modelId="{ECCA24D2-2AB0-48BA-860E-8D369BFF4F07}" type="pres">
      <dgm:prSet presAssocID="{1F8026C1-0A4C-4EDB-A229-4290D58A1926}" presName="composite" presStyleCnt="0"/>
      <dgm:spPr/>
    </dgm:pt>
    <dgm:pt modelId="{03E06B6C-8019-4D2C-9999-C37A52F6955D}" type="pres">
      <dgm:prSet presAssocID="{1F8026C1-0A4C-4EDB-A229-4290D58A1926}" presName="Parent1" presStyleLbl="node1" presStyleIdx="2" presStyleCnt="6">
        <dgm:presLayoutVars>
          <dgm:chMax val="1"/>
          <dgm:chPref val="1"/>
          <dgm:bulletEnabled val="1"/>
        </dgm:presLayoutVars>
      </dgm:prSet>
      <dgm:spPr/>
      <dgm:t>
        <a:bodyPr/>
        <a:lstStyle/>
        <a:p>
          <a:endParaRPr lang="fr-FR"/>
        </a:p>
      </dgm:t>
    </dgm:pt>
    <dgm:pt modelId="{56BC5784-6389-4D7B-AE5B-901FB0DA9A59}" type="pres">
      <dgm:prSet presAssocID="{1F8026C1-0A4C-4EDB-A229-4290D58A1926}" presName="Childtext1" presStyleLbl="revTx" presStyleIdx="1" presStyleCnt="3">
        <dgm:presLayoutVars>
          <dgm:chMax val="0"/>
          <dgm:chPref val="0"/>
          <dgm:bulletEnabled val="1"/>
        </dgm:presLayoutVars>
      </dgm:prSet>
      <dgm:spPr/>
    </dgm:pt>
    <dgm:pt modelId="{5573D093-2D0E-4E5E-B16F-27A1888C950F}" type="pres">
      <dgm:prSet presAssocID="{1F8026C1-0A4C-4EDB-A229-4290D58A1926}" presName="BalanceSpacing" presStyleCnt="0"/>
      <dgm:spPr/>
    </dgm:pt>
    <dgm:pt modelId="{70482549-AEF8-4425-B3B9-C17F2F3CE2B7}" type="pres">
      <dgm:prSet presAssocID="{1F8026C1-0A4C-4EDB-A229-4290D58A1926}" presName="BalanceSpacing1" presStyleCnt="0"/>
      <dgm:spPr/>
    </dgm:pt>
    <dgm:pt modelId="{E9781475-1CA5-4C84-B4B5-99CEA2DA39AB}" type="pres">
      <dgm:prSet presAssocID="{9A377F67-C7B6-4540-8A95-276B78C3245E}" presName="Accent1Text" presStyleLbl="node1" presStyleIdx="3" presStyleCnt="6"/>
      <dgm:spPr/>
      <dgm:t>
        <a:bodyPr/>
        <a:lstStyle/>
        <a:p>
          <a:endParaRPr lang="fr-FR"/>
        </a:p>
      </dgm:t>
    </dgm:pt>
    <dgm:pt modelId="{175917EA-8555-4440-ACF5-D17DC7B25C2B}" type="pres">
      <dgm:prSet presAssocID="{9A377F67-C7B6-4540-8A95-276B78C3245E}" presName="spaceBetweenRectangles" presStyleCnt="0"/>
      <dgm:spPr/>
    </dgm:pt>
    <dgm:pt modelId="{0536D402-CE86-41B2-A3FF-16127A856DF6}" type="pres">
      <dgm:prSet presAssocID="{380C4DB5-B21E-46FD-908C-806D791D9292}" presName="composite" presStyleCnt="0"/>
      <dgm:spPr/>
    </dgm:pt>
    <dgm:pt modelId="{CA8BF8B6-6419-4287-9BE1-85FD6E7A13E0}" type="pres">
      <dgm:prSet presAssocID="{380C4DB5-B21E-46FD-908C-806D791D9292}" presName="Parent1" presStyleLbl="node1" presStyleIdx="4" presStyleCnt="6">
        <dgm:presLayoutVars>
          <dgm:chMax val="1"/>
          <dgm:chPref val="1"/>
          <dgm:bulletEnabled val="1"/>
        </dgm:presLayoutVars>
      </dgm:prSet>
      <dgm:spPr/>
      <dgm:t>
        <a:bodyPr/>
        <a:lstStyle/>
        <a:p>
          <a:endParaRPr lang="fr-FR"/>
        </a:p>
      </dgm:t>
    </dgm:pt>
    <dgm:pt modelId="{149A3207-4769-4C89-93DA-4FC543E1EDEE}" type="pres">
      <dgm:prSet presAssocID="{380C4DB5-B21E-46FD-908C-806D791D9292}" presName="Childtext1" presStyleLbl="revTx" presStyleIdx="2" presStyleCnt="3">
        <dgm:presLayoutVars>
          <dgm:chMax val="0"/>
          <dgm:chPref val="0"/>
          <dgm:bulletEnabled val="1"/>
        </dgm:presLayoutVars>
      </dgm:prSet>
      <dgm:spPr/>
    </dgm:pt>
    <dgm:pt modelId="{EDE8D97F-8AA9-431F-9158-D404935073A1}" type="pres">
      <dgm:prSet presAssocID="{380C4DB5-B21E-46FD-908C-806D791D9292}" presName="BalanceSpacing" presStyleCnt="0"/>
      <dgm:spPr/>
    </dgm:pt>
    <dgm:pt modelId="{757F63C2-BA7D-44DF-AA0C-30286D0CD818}" type="pres">
      <dgm:prSet presAssocID="{380C4DB5-B21E-46FD-908C-806D791D9292}" presName="BalanceSpacing1" presStyleCnt="0"/>
      <dgm:spPr/>
    </dgm:pt>
    <dgm:pt modelId="{9904DCC5-F78E-4769-987A-020C0AEF8B71}" type="pres">
      <dgm:prSet presAssocID="{EAB57C31-5437-419C-B1A9-9BE80BD9086C}" presName="Accent1Text" presStyleLbl="node1" presStyleIdx="5" presStyleCnt="6"/>
      <dgm:spPr/>
      <dgm:t>
        <a:bodyPr/>
        <a:lstStyle/>
        <a:p>
          <a:endParaRPr lang="fr-FR"/>
        </a:p>
      </dgm:t>
    </dgm:pt>
  </dgm:ptLst>
  <dgm:cxnLst>
    <dgm:cxn modelId="{F8A45A5A-ABC9-42BF-BBC3-0AF046884DF3}" type="presOf" srcId="{933A80C3-9A11-4308-921B-91B3DEA3003C}" destId="{D09E4CF2-9BCF-49C0-96C5-25FDEC958796}" srcOrd="0" destOrd="0" presId="urn:microsoft.com/office/officeart/2008/layout/AlternatingHexagons"/>
    <dgm:cxn modelId="{D095AEDB-F3F0-466D-B108-77441AE3C710}" srcId="{64AA96B3-13FE-4D25-8FD7-AF9024E587DD}" destId="{933A80C3-9A11-4308-921B-91B3DEA3003C}" srcOrd="0" destOrd="0" parTransId="{3A34CD5B-9976-4880-BF15-D210BF420724}" sibTransId="{C1923A46-6583-4896-B84E-5469C6D5C71C}"/>
    <dgm:cxn modelId="{BAF1FF61-6B68-4BD1-A5EF-16E0434CA4F8}" srcId="{64AA96B3-13FE-4D25-8FD7-AF9024E587DD}" destId="{380C4DB5-B21E-46FD-908C-806D791D9292}" srcOrd="2" destOrd="0" parTransId="{BE91CE71-E926-4636-AA91-77026D1FEC42}" sibTransId="{EAB57C31-5437-419C-B1A9-9BE80BD9086C}"/>
    <dgm:cxn modelId="{5EE0B2DD-8519-494E-8DFD-80DA8E3B713B}" type="presOf" srcId="{64AA96B3-13FE-4D25-8FD7-AF9024E587DD}" destId="{BAB7C791-BF47-45C4-B510-42E28F767600}" srcOrd="0" destOrd="0" presId="urn:microsoft.com/office/officeart/2008/layout/AlternatingHexagons"/>
    <dgm:cxn modelId="{CB5BB62D-6B87-43EF-B6B5-937B0DA57118}" srcId="{64AA96B3-13FE-4D25-8FD7-AF9024E587DD}" destId="{1F8026C1-0A4C-4EDB-A229-4290D58A1926}" srcOrd="1" destOrd="0" parTransId="{31BC451F-C8CF-47DB-8D71-044AF324AC0C}" sibTransId="{9A377F67-C7B6-4540-8A95-276B78C3245E}"/>
    <dgm:cxn modelId="{8033920D-D3D1-4A1D-B798-235366DBEF60}" type="presOf" srcId="{380C4DB5-B21E-46FD-908C-806D791D9292}" destId="{CA8BF8B6-6419-4287-9BE1-85FD6E7A13E0}" srcOrd="0" destOrd="0" presId="urn:microsoft.com/office/officeart/2008/layout/AlternatingHexagons"/>
    <dgm:cxn modelId="{4CD063A8-E5A7-4F50-B420-A32AC69591E9}" type="presOf" srcId="{EAB57C31-5437-419C-B1A9-9BE80BD9086C}" destId="{9904DCC5-F78E-4769-987A-020C0AEF8B71}" srcOrd="0" destOrd="0" presId="urn:microsoft.com/office/officeart/2008/layout/AlternatingHexagons"/>
    <dgm:cxn modelId="{8BEF7F66-88CA-4E25-BAC2-73659D9BBF01}" type="presOf" srcId="{C1923A46-6583-4896-B84E-5469C6D5C71C}" destId="{0A8175AC-FC44-4767-A7DA-32E514DF6001}" srcOrd="0" destOrd="0" presId="urn:microsoft.com/office/officeart/2008/layout/AlternatingHexagons"/>
    <dgm:cxn modelId="{4AFE677B-0953-4713-952A-B8A4D7BD80A6}" type="presOf" srcId="{1F8026C1-0A4C-4EDB-A229-4290D58A1926}" destId="{03E06B6C-8019-4D2C-9999-C37A52F6955D}" srcOrd="0" destOrd="0" presId="urn:microsoft.com/office/officeart/2008/layout/AlternatingHexagons"/>
    <dgm:cxn modelId="{F59589D9-52C7-4E93-833B-C4D168304364}" type="presOf" srcId="{9A377F67-C7B6-4540-8A95-276B78C3245E}" destId="{E9781475-1CA5-4C84-B4B5-99CEA2DA39AB}" srcOrd="0" destOrd="0" presId="urn:microsoft.com/office/officeart/2008/layout/AlternatingHexagons"/>
    <dgm:cxn modelId="{397CC951-6C85-4ED6-86E2-3DB81181CB05}" type="presParOf" srcId="{BAB7C791-BF47-45C4-B510-42E28F767600}" destId="{C28C0E28-83B5-4B45-AC9F-BCE78C6D0206}" srcOrd="0" destOrd="0" presId="urn:microsoft.com/office/officeart/2008/layout/AlternatingHexagons"/>
    <dgm:cxn modelId="{F413D9C5-B8D1-497B-971A-32D74AE293E9}" type="presParOf" srcId="{C28C0E28-83B5-4B45-AC9F-BCE78C6D0206}" destId="{D09E4CF2-9BCF-49C0-96C5-25FDEC958796}" srcOrd="0" destOrd="0" presId="urn:microsoft.com/office/officeart/2008/layout/AlternatingHexagons"/>
    <dgm:cxn modelId="{63F4D213-89B9-4CF4-95E8-875344257DFE}" type="presParOf" srcId="{C28C0E28-83B5-4B45-AC9F-BCE78C6D0206}" destId="{47F87EAF-9D14-482C-B5B4-D2209EB4E0A4}" srcOrd="1" destOrd="0" presId="urn:microsoft.com/office/officeart/2008/layout/AlternatingHexagons"/>
    <dgm:cxn modelId="{CAF41F66-A50B-485A-86A1-DF04B803A514}" type="presParOf" srcId="{C28C0E28-83B5-4B45-AC9F-BCE78C6D0206}" destId="{D678F4EE-EA2B-4542-B05E-102FFB64B9E6}" srcOrd="2" destOrd="0" presId="urn:microsoft.com/office/officeart/2008/layout/AlternatingHexagons"/>
    <dgm:cxn modelId="{59D133AC-E945-499B-9073-F02A6EE865E7}" type="presParOf" srcId="{C28C0E28-83B5-4B45-AC9F-BCE78C6D0206}" destId="{50C0901A-8494-40AF-823C-B3FA89C3A5FC}" srcOrd="3" destOrd="0" presId="urn:microsoft.com/office/officeart/2008/layout/AlternatingHexagons"/>
    <dgm:cxn modelId="{A1C1CE26-C651-4645-BB1B-27678E238480}" type="presParOf" srcId="{C28C0E28-83B5-4B45-AC9F-BCE78C6D0206}" destId="{0A8175AC-FC44-4767-A7DA-32E514DF6001}" srcOrd="4" destOrd="0" presId="urn:microsoft.com/office/officeart/2008/layout/AlternatingHexagons"/>
    <dgm:cxn modelId="{81580E90-BB1D-4B32-885E-5E01F146441E}" type="presParOf" srcId="{BAB7C791-BF47-45C4-B510-42E28F767600}" destId="{90912E0C-69B3-445B-ABF7-58A78CFC473A}" srcOrd="1" destOrd="0" presId="urn:microsoft.com/office/officeart/2008/layout/AlternatingHexagons"/>
    <dgm:cxn modelId="{42DB6208-F68F-4FB4-B9FB-D59E44AE7383}" type="presParOf" srcId="{BAB7C791-BF47-45C4-B510-42E28F767600}" destId="{ECCA24D2-2AB0-48BA-860E-8D369BFF4F07}" srcOrd="2" destOrd="0" presId="urn:microsoft.com/office/officeart/2008/layout/AlternatingHexagons"/>
    <dgm:cxn modelId="{FBEF3B6F-110E-4584-BF49-59EAA08F98AE}" type="presParOf" srcId="{ECCA24D2-2AB0-48BA-860E-8D369BFF4F07}" destId="{03E06B6C-8019-4D2C-9999-C37A52F6955D}" srcOrd="0" destOrd="0" presId="urn:microsoft.com/office/officeart/2008/layout/AlternatingHexagons"/>
    <dgm:cxn modelId="{8077A59F-3680-441F-BEB0-D1F8A15F3628}" type="presParOf" srcId="{ECCA24D2-2AB0-48BA-860E-8D369BFF4F07}" destId="{56BC5784-6389-4D7B-AE5B-901FB0DA9A59}" srcOrd="1" destOrd="0" presId="urn:microsoft.com/office/officeart/2008/layout/AlternatingHexagons"/>
    <dgm:cxn modelId="{6DC381FF-8510-4FC9-8A42-CA33F6AD3EE8}" type="presParOf" srcId="{ECCA24D2-2AB0-48BA-860E-8D369BFF4F07}" destId="{5573D093-2D0E-4E5E-B16F-27A1888C950F}" srcOrd="2" destOrd="0" presId="urn:microsoft.com/office/officeart/2008/layout/AlternatingHexagons"/>
    <dgm:cxn modelId="{D8AE2C1E-C4CF-4495-B98C-E6F218A2A2C5}" type="presParOf" srcId="{ECCA24D2-2AB0-48BA-860E-8D369BFF4F07}" destId="{70482549-AEF8-4425-B3B9-C17F2F3CE2B7}" srcOrd="3" destOrd="0" presId="urn:microsoft.com/office/officeart/2008/layout/AlternatingHexagons"/>
    <dgm:cxn modelId="{805AEFB9-A66A-4637-BC8B-201A6C9FB41C}" type="presParOf" srcId="{ECCA24D2-2AB0-48BA-860E-8D369BFF4F07}" destId="{E9781475-1CA5-4C84-B4B5-99CEA2DA39AB}" srcOrd="4" destOrd="0" presId="urn:microsoft.com/office/officeart/2008/layout/AlternatingHexagons"/>
    <dgm:cxn modelId="{35472C35-EC10-4677-AD19-09FCB39A5204}" type="presParOf" srcId="{BAB7C791-BF47-45C4-B510-42E28F767600}" destId="{175917EA-8555-4440-ACF5-D17DC7B25C2B}" srcOrd="3" destOrd="0" presId="urn:microsoft.com/office/officeart/2008/layout/AlternatingHexagons"/>
    <dgm:cxn modelId="{F676063B-6FCA-4742-8D8F-A42470F1AFF9}" type="presParOf" srcId="{BAB7C791-BF47-45C4-B510-42E28F767600}" destId="{0536D402-CE86-41B2-A3FF-16127A856DF6}" srcOrd="4" destOrd="0" presId="urn:microsoft.com/office/officeart/2008/layout/AlternatingHexagons"/>
    <dgm:cxn modelId="{2C3C0DB4-4069-4263-9A9E-617F430C5A19}" type="presParOf" srcId="{0536D402-CE86-41B2-A3FF-16127A856DF6}" destId="{CA8BF8B6-6419-4287-9BE1-85FD6E7A13E0}" srcOrd="0" destOrd="0" presId="urn:microsoft.com/office/officeart/2008/layout/AlternatingHexagons"/>
    <dgm:cxn modelId="{635A0627-20B0-4416-B51A-19B718C3B833}" type="presParOf" srcId="{0536D402-CE86-41B2-A3FF-16127A856DF6}" destId="{149A3207-4769-4C89-93DA-4FC543E1EDEE}" srcOrd="1" destOrd="0" presId="urn:microsoft.com/office/officeart/2008/layout/AlternatingHexagons"/>
    <dgm:cxn modelId="{9459E78E-4B2C-4909-BAF4-EB95820DE023}" type="presParOf" srcId="{0536D402-CE86-41B2-A3FF-16127A856DF6}" destId="{EDE8D97F-8AA9-431F-9158-D404935073A1}" srcOrd="2" destOrd="0" presId="urn:microsoft.com/office/officeart/2008/layout/AlternatingHexagons"/>
    <dgm:cxn modelId="{9F6D23C3-FE5C-49E3-9128-D219B0535D02}" type="presParOf" srcId="{0536D402-CE86-41B2-A3FF-16127A856DF6}" destId="{757F63C2-BA7D-44DF-AA0C-30286D0CD818}" srcOrd="3" destOrd="0" presId="urn:microsoft.com/office/officeart/2008/layout/AlternatingHexagons"/>
    <dgm:cxn modelId="{14B84CBA-D9CC-48E4-987A-405CEFE943B1}" type="presParOf" srcId="{0536D402-CE86-41B2-A3FF-16127A856DF6}" destId="{9904DCC5-F78E-4769-987A-020C0AEF8B71}" srcOrd="4" destOrd="0" presId="urn:microsoft.com/office/officeart/2008/layout/AlternatingHexagons"/>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12.xml><?xml version="1.0" encoding="utf-8"?>
<dgm:dataModel xmlns:dgm="http://schemas.openxmlformats.org/drawingml/2006/diagram" xmlns:a="http://schemas.openxmlformats.org/drawingml/2006/main">
  <dgm:ptLst>
    <dgm:pt modelId="{18B425E1-C862-4D9C-ABE2-1975FAE66C22}" type="doc">
      <dgm:prSet loTypeId="urn:microsoft.com/office/officeart/2005/8/layout/chart3" loCatId="relationship" qsTypeId="urn:microsoft.com/office/officeart/2005/8/quickstyle/simple1" qsCatId="simple" csTypeId="urn:microsoft.com/office/officeart/2005/8/colors/accent1_2" csCatId="accent1" phldr="1"/>
      <dgm:spPr/>
      <dgm:t>
        <a:bodyPr/>
        <a:lstStyle/>
        <a:p>
          <a:endParaRPr lang="fr-FR"/>
        </a:p>
      </dgm:t>
    </dgm:pt>
    <dgm:pt modelId="{BF8C50E5-3510-4D91-BA02-24D5F1743E8F}">
      <dgm:prSet phldrT="[Texte]"/>
      <dgm:spPr>
        <a:solidFill>
          <a:srgbClr val="FFC000"/>
        </a:solidFill>
      </dgm:spPr>
      <dgm:t>
        <a:bodyPr/>
        <a:lstStyle/>
        <a:p>
          <a:pPr algn="l"/>
          <a:r>
            <a:rPr lang="fr-FR" b="1" dirty="0" smtClean="0"/>
            <a:t>TV</a:t>
          </a:r>
        </a:p>
        <a:p>
          <a:pPr algn="l"/>
          <a:r>
            <a:rPr lang="fr-FR" b="0" dirty="0" smtClean="0"/>
            <a:t>Hors mis le journal, ils ne sont intéressés que par les programmes de funs</a:t>
          </a:r>
          <a:endParaRPr lang="fr-FR" b="0" dirty="0"/>
        </a:p>
      </dgm:t>
    </dgm:pt>
    <dgm:pt modelId="{F09141C0-E155-43A1-8E61-31C897420A0B}" type="parTrans" cxnId="{5262C277-DDDC-4DD1-857B-920290695A89}">
      <dgm:prSet/>
      <dgm:spPr/>
      <dgm:t>
        <a:bodyPr/>
        <a:lstStyle/>
        <a:p>
          <a:endParaRPr lang="fr-FR"/>
        </a:p>
      </dgm:t>
    </dgm:pt>
    <dgm:pt modelId="{A2D7EE01-1B97-4F03-A97E-E2CF4183974C}" type="sibTrans" cxnId="{5262C277-DDDC-4DD1-857B-920290695A89}">
      <dgm:prSet/>
      <dgm:spPr/>
      <dgm:t>
        <a:bodyPr/>
        <a:lstStyle/>
        <a:p>
          <a:endParaRPr lang="fr-FR"/>
        </a:p>
      </dgm:t>
    </dgm:pt>
    <dgm:pt modelId="{CB84B6A8-1D60-449D-B805-855FD3A7AC18}">
      <dgm:prSet phldrT="[Texte]"/>
      <dgm:spPr>
        <a:solidFill>
          <a:schemeClr val="bg1">
            <a:lumMod val="50000"/>
          </a:schemeClr>
        </a:solidFill>
      </dgm:spPr>
      <dgm:t>
        <a:bodyPr/>
        <a:lstStyle/>
        <a:p>
          <a:r>
            <a:rPr lang="fr-FR" b="1" dirty="0" smtClean="0"/>
            <a:t>Digital</a:t>
          </a:r>
        </a:p>
        <a:p>
          <a:r>
            <a:rPr lang="fr-FR" b="0" dirty="0" smtClean="0"/>
            <a:t> Ils sont essentiellement Réseaux sociaux</a:t>
          </a:r>
          <a:endParaRPr lang="fr-FR" b="0" dirty="0"/>
        </a:p>
      </dgm:t>
    </dgm:pt>
    <dgm:pt modelId="{5B868DD5-8171-4122-A8DF-C94D7721EE24}" type="parTrans" cxnId="{00BB3175-E940-47EF-8015-266D1CB8A117}">
      <dgm:prSet/>
      <dgm:spPr/>
      <dgm:t>
        <a:bodyPr/>
        <a:lstStyle/>
        <a:p>
          <a:endParaRPr lang="fr-FR"/>
        </a:p>
      </dgm:t>
    </dgm:pt>
    <dgm:pt modelId="{99778463-17C6-48B0-9B39-A744B57ED179}" type="sibTrans" cxnId="{00BB3175-E940-47EF-8015-266D1CB8A117}">
      <dgm:prSet/>
      <dgm:spPr/>
      <dgm:t>
        <a:bodyPr/>
        <a:lstStyle/>
        <a:p>
          <a:endParaRPr lang="fr-FR"/>
        </a:p>
      </dgm:t>
    </dgm:pt>
    <dgm:pt modelId="{1E5BE729-FB0A-4A88-9169-45A6CFDC995B}">
      <dgm:prSet phldrT="[Texte]"/>
      <dgm:spPr>
        <a:solidFill>
          <a:schemeClr val="bg1">
            <a:lumMod val="50000"/>
          </a:schemeClr>
        </a:solidFill>
      </dgm:spPr>
      <dgm:t>
        <a:bodyPr/>
        <a:lstStyle/>
        <a:p>
          <a:r>
            <a:rPr lang="fr-FR" b="1" dirty="0" smtClean="0"/>
            <a:t>Radio</a:t>
          </a:r>
        </a:p>
        <a:p>
          <a:r>
            <a:rPr lang="fr-FR" b="1" dirty="0" smtClean="0"/>
            <a:t> </a:t>
          </a:r>
          <a:r>
            <a:rPr lang="fr-FR" b="0" dirty="0" smtClean="0"/>
            <a:t>Le plus souvent, ils la subissent dans les taxis, et n’ont pas le reflexe de la mettre d’</a:t>
          </a:r>
          <a:r>
            <a:rPr lang="fr-FR" b="0" dirty="0" err="1" smtClean="0"/>
            <a:t>eux-même</a:t>
          </a:r>
          <a:endParaRPr lang="fr-FR" b="0" dirty="0"/>
        </a:p>
      </dgm:t>
    </dgm:pt>
    <dgm:pt modelId="{76C89F62-E0EA-44DF-AC86-C1353E743833}" type="parTrans" cxnId="{5EA02043-E219-4156-9B38-68F614A162DA}">
      <dgm:prSet/>
      <dgm:spPr/>
      <dgm:t>
        <a:bodyPr/>
        <a:lstStyle/>
        <a:p>
          <a:endParaRPr lang="fr-FR"/>
        </a:p>
      </dgm:t>
    </dgm:pt>
    <dgm:pt modelId="{C495DB31-8BE7-4AB8-BAC5-85B5F4E1DD2B}" type="sibTrans" cxnId="{5EA02043-E219-4156-9B38-68F614A162DA}">
      <dgm:prSet/>
      <dgm:spPr/>
      <dgm:t>
        <a:bodyPr/>
        <a:lstStyle/>
        <a:p>
          <a:endParaRPr lang="fr-FR"/>
        </a:p>
      </dgm:t>
    </dgm:pt>
    <dgm:pt modelId="{4D27456A-61D4-4818-9EAB-2D2936FF7A67}">
      <dgm:prSet/>
      <dgm:spPr>
        <a:solidFill>
          <a:srgbClr val="FFC000"/>
        </a:solidFill>
      </dgm:spPr>
      <dgm:t>
        <a:bodyPr/>
        <a:lstStyle/>
        <a:p>
          <a:r>
            <a:rPr lang="fr-FR" b="1" dirty="0" smtClean="0"/>
            <a:t>Affichage</a:t>
          </a:r>
        </a:p>
        <a:p>
          <a:r>
            <a:rPr lang="fr-FR" b="1" dirty="0" smtClean="0"/>
            <a:t> </a:t>
          </a:r>
          <a:r>
            <a:rPr lang="fr-FR" b="0" dirty="0" smtClean="0"/>
            <a:t>C’est un support de contact fort et dynamiques</a:t>
          </a:r>
        </a:p>
      </dgm:t>
    </dgm:pt>
    <dgm:pt modelId="{EC12603D-EB48-4082-BE0F-F765EF0D5EB0}" type="parTrans" cxnId="{B31FFB9C-FC4F-4E38-BBCB-631EFD5828F3}">
      <dgm:prSet/>
      <dgm:spPr/>
      <dgm:t>
        <a:bodyPr/>
        <a:lstStyle/>
        <a:p>
          <a:endParaRPr lang="fr-FR"/>
        </a:p>
      </dgm:t>
    </dgm:pt>
    <dgm:pt modelId="{2B4DB689-554B-48A3-B81B-6985F97832A8}" type="sibTrans" cxnId="{B31FFB9C-FC4F-4E38-BBCB-631EFD5828F3}">
      <dgm:prSet/>
      <dgm:spPr/>
      <dgm:t>
        <a:bodyPr/>
        <a:lstStyle/>
        <a:p>
          <a:endParaRPr lang="fr-FR"/>
        </a:p>
      </dgm:t>
    </dgm:pt>
    <dgm:pt modelId="{215C8D7E-B743-490C-A462-29003E4FCE28}" type="pres">
      <dgm:prSet presAssocID="{18B425E1-C862-4D9C-ABE2-1975FAE66C22}" presName="compositeShape" presStyleCnt="0">
        <dgm:presLayoutVars>
          <dgm:chMax val="7"/>
          <dgm:dir/>
          <dgm:resizeHandles val="exact"/>
        </dgm:presLayoutVars>
      </dgm:prSet>
      <dgm:spPr/>
      <dgm:t>
        <a:bodyPr/>
        <a:lstStyle/>
        <a:p>
          <a:endParaRPr lang="fr-FR"/>
        </a:p>
      </dgm:t>
    </dgm:pt>
    <dgm:pt modelId="{A86232D1-8849-495D-881D-B4769774DBDF}" type="pres">
      <dgm:prSet presAssocID="{18B425E1-C862-4D9C-ABE2-1975FAE66C22}" presName="wedge1" presStyleLbl="node1" presStyleIdx="0" presStyleCnt="4"/>
      <dgm:spPr/>
      <dgm:t>
        <a:bodyPr/>
        <a:lstStyle/>
        <a:p>
          <a:endParaRPr lang="fr-FR"/>
        </a:p>
      </dgm:t>
    </dgm:pt>
    <dgm:pt modelId="{D876121E-69E1-4B10-9D31-28290798C9DF}" type="pres">
      <dgm:prSet presAssocID="{18B425E1-C862-4D9C-ABE2-1975FAE66C22}" presName="wedge1Tx" presStyleLbl="node1" presStyleIdx="0" presStyleCnt="4">
        <dgm:presLayoutVars>
          <dgm:chMax val="0"/>
          <dgm:chPref val="0"/>
          <dgm:bulletEnabled val="1"/>
        </dgm:presLayoutVars>
      </dgm:prSet>
      <dgm:spPr/>
      <dgm:t>
        <a:bodyPr/>
        <a:lstStyle/>
        <a:p>
          <a:endParaRPr lang="fr-FR"/>
        </a:p>
      </dgm:t>
    </dgm:pt>
    <dgm:pt modelId="{A57DA5A7-CA43-47C9-9E14-17E88992718E}" type="pres">
      <dgm:prSet presAssocID="{18B425E1-C862-4D9C-ABE2-1975FAE66C22}" presName="wedge2" presStyleLbl="node1" presStyleIdx="1" presStyleCnt="4"/>
      <dgm:spPr/>
      <dgm:t>
        <a:bodyPr/>
        <a:lstStyle/>
        <a:p>
          <a:endParaRPr lang="fr-FR"/>
        </a:p>
      </dgm:t>
    </dgm:pt>
    <dgm:pt modelId="{F67C70E0-7882-4020-8DED-78DB35964945}" type="pres">
      <dgm:prSet presAssocID="{18B425E1-C862-4D9C-ABE2-1975FAE66C22}" presName="wedge2Tx" presStyleLbl="node1" presStyleIdx="1" presStyleCnt="4">
        <dgm:presLayoutVars>
          <dgm:chMax val="0"/>
          <dgm:chPref val="0"/>
          <dgm:bulletEnabled val="1"/>
        </dgm:presLayoutVars>
      </dgm:prSet>
      <dgm:spPr/>
      <dgm:t>
        <a:bodyPr/>
        <a:lstStyle/>
        <a:p>
          <a:endParaRPr lang="fr-FR"/>
        </a:p>
      </dgm:t>
    </dgm:pt>
    <dgm:pt modelId="{01918A01-8D87-4BFE-B505-AF0284BB1A7C}" type="pres">
      <dgm:prSet presAssocID="{18B425E1-C862-4D9C-ABE2-1975FAE66C22}" presName="wedge3" presStyleLbl="node1" presStyleIdx="2" presStyleCnt="4"/>
      <dgm:spPr/>
      <dgm:t>
        <a:bodyPr/>
        <a:lstStyle/>
        <a:p>
          <a:endParaRPr lang="fr-FR"/>
        </a:p>
      </dgm:t>
    </dgm:pt>
    <dgm:pt modelId="{71D6ADFB-2DC7-444F-8C0A-F434D21E72D8}" type="pres">
      <dgm:prSet presAssocID="{18B425E1-C862-4D9C-ABE2-1975FAE66C22}" presName="wedge3Tx" presStyleLbl="node1" presStyleIdx="2" presStyleCnt="4">
        <dgm:presLayoutVars>
          <dgm:chMax val="0"/>
          <dgm:chPref val="0"/>
          <dgm:bulletEnabled val="1"/>
        </dgm:presLayoutVars>
      </dgm:prSet>
      <dgm:spPr/>
      <dgm:t>
        <a:bodyPr/>
        <a:lstStyle/>
        <a:p>
          <a:endParaRPr lang="fr-FR"/>
        </a:p>
      </dgm:t>
    </dgm:pt>
    <dgm:pt modelId="{C235A646-DDE9-4E76-BBDE-3469A0BD5791}" type="pres">
      <dgm:prSet presAssocID="{18B425E1-C862-4D9C-ABE2-1975FAE66C22}" presName="wedge4" presStyleLbl="node1" presStyleIdx="3" presStyleCnt="4"/>
      <dgm:spPr/>
      <dgm:t>
        <a:bodyPr/>
        <a:lstStyle/>
        <a:p>
          <a:endParaRPr lang="fr-FR"/>
        </a:p>
      </dgm:t>
    </dgm:pt>
    <dgm:pt modelId="{B054C1D2-F420-43EF-955F-0A72CF2B0CBD}" type="pres">
      <dgm:prSet presAssocID="{18B425E1-C862-4D9C-ABE2-1975FAE66C22}" presName="wedge4Tx" presStyleLbl="node1" presStyleIdx="3" presStyleCnt="4">
        <dgm:presLayoutVars>
          <dgm:chMax val="0"/>
          <dgm:chPref val="0"/>
          <dgm:bulletEnabled val="1"/>
        </dgm:presLayoutVars>
      </dgm:prSet>
      <dgm:spPr/>
      <dgm:t>
        <a:bodyPr/>
        <a:lstStyle/>
        <a:p>
          <a:endParaRPr lang="fr-FR"/>
        </a:p>
      </dgm:t>
    </dgm:pt>
  </dgm:ptLst>
  <dgm:cxnLst>
    <dgm:cxn modelId="{6BBC1B4F-9290-4792-9FEF-EF7602E6E166}" type="presOf" srcId="{1E5BE729-FB0A-4A88-9169-45A6CFDC995B}" destId="{C235A646-DDE9-4E76-BBDE-3469A0BD5791}" srcOrd="0" destOrd="0" presId="urn:microsoft.com/office/officeart/2005/8/layout/chart3"/>
    <dgm:cxn modelId="{5FD2540C-6813-4DDA-8053-66997B134D66}" type="presOf" srcId="{BF8C50E5-3510-4D91-BA02-24D5F1743E8F}" destId="{A86232D1-8849-495D-881D-B4769774DBDF}" srcOrd="0" destOrd="0" presId="urn:microsoft.com/office/officeart/2005/8/layout/chart3"/>
    <dgm:cxn modelId="{845256E1-BF71-458E-8326-0D5319219F63}" type="presOf" srcId="{CB84B6A8-1D60-449D-B805-855FD3A7AC18}" destId="{F67C70E0-7882-4020-8DED-78DB35964945}" srcOrd="1" destOrd="0" presId="urn:microsoft.com/office/officeart/2005/8/layout/chart3"/>
    <dgm:cxn modelId="{474C06A7-00DC-44AC-89D2-A5F81E0774DD}" type="presOf" srcId="{4D27456A-61D4-4818-9EAB-2D2936FF7A67}" destId="{71D6ADFB-2DC7-444F-8C0A-F434D21E72D8}" srcOrd="1" destOrd="0" presId="urn:microsoft.com/office/officeart/2005/8/layout/chart3"/>
    <dgm:cxn modelId="{5EA02043-E219-4156-9B38-68F614A162DA}" srcId="{18B425E1-C862-4D9C-ABE2-1975FAE66C22}" destId="{1E5BE729-FB0A-4A88-9169-45A6CFDC995B}" srcOrd="3" destOrd="0" parTransId="{76C89F62-E0EA-44DF-AC86-C1353E743833}" sibTransId="{C495DB31-8BE7-4AB8-BAC5-85B5F4E1DD2B}"/>
    <dgm:cxn modelId="{6E012AA4-58AE-41DD-9D61-7FDA484BDA9F}" type="presOf" srcId="{4D27456A-61D4-4818-9EAB-2D2936FF7A67}" destId="{01918A01-8D87-4BFE-B505-AF0284BB1A7C}" srcOrd="0" destOrd="0" presId="urn:microsoft.com/office/officeart/2005/8/layout/chart3"/>
    <dgm:cxn modelId="{B31FFB9C-FC4F-4E38-BBCB-631EFD5828F3}" srcId="{18B425E1-C862-4D9C-ABE2-1975FAE66C22}" destId="{4D27456A-61D4-4818-9EAB-2D2936FF7A67}" srcOrd="2" destOrd="0" parTransId="{EC12603D-EB48-4082-BE0F-F765EF0D5EB0}" sibTransId="{2B4DB689-554B-48A3-B81B-6985F97832A8}"/>
    <dgm:cxn modelId="{59620408-204F-4A20-89D9-68C734B445E8}" type="presOf" srcId="{1E5BE729-FB0A-4A88-9169-45A6CFDC995B}" destId="{B054C1D2-F420-43EF-955F-0A72CF2B0CBD}" srcOrd="1" destOrd="0" presId="urn:microsoft.com/office/officeart/2005/8/layout/chart3"/>
    <dgm:cxn modelId="{90AE99BA-04A8-4F27-A9A0-F6740D01F38D}" type="presOf" srcId="{BF8C50E5-3510-4D91-BA02-24D5F1743E8F}" destId="{D876121E-69E1-4B10-9D31-28290798C9DF}" srcOrd="1" destOrd="0" presId="urn:microsoft.com/office/officeart/2005/8/layout/chart3"/>
    <dgm:cxn modelId="{5262C277-DDDC-4DD1-857B-920290695A89}" srcId="{18B425E1-C862-4D9C-ABE2-1975FAE66C22}" destId="{BF8C50E5-3510-4D91-BA02-24D5F1743E8F}" srcOrd="0" destOrd="0" parTransId="{F09141C0-E155-43A1-8E61-31C897420A0B}" sibTransId="{A2D7EE01-1B97-4F03-A97E-E2CF4183974C}"/>
    <dgm:cxn modelId="{00BB3175-E940-47EF-8015-266D1CB8A117}" srcId="{18B425E1-C862-4D9C-ABE2-1975FAE66C22}" destId="{CB84B6A8-1D60-449D-B805-855FD3A7AC18}" srcOrd="1" destOrd="0" parTransId="{5B868DD5-8171-4122-A8DF-C94D7721EE24}" sibTransId="{99778463-17C6-48B0-9B39-A744B57ED179}"/>
    <dgm:cxn modelId="{73CB2BE6-25CB-4582-9406-54F76C494F69}" type="presOf" srcId="{CB84B6A8-1D60-449D-B805-855FD3A7AC18}" destId="{A57DA5A7-CA43-47C9-9E14-17E88992718E}" srcOrd="0" destOrd="0" presId="urn:microsoft.com/office/officeart/2005/8/layout/chart3"/>
    <dgm:cxn modelId="{BFC30D29-78EA-42F5-9187-7000A583D13B}" type="presOf" srcId="{18B425E1-C862-4D9C-ABE2-1975FAE66C22}" destId="{215C8D7E-B743-490C-A462-29003E4FCE28}" srcOrd="0" destOrd="0" presId="urn:microsoft.com/office/officeart/2005/8/layout/chart3"/>
    <dgm:cxn modelId="{E396720D-B0E1-483A-87D8-8269F28E7B06}" type="presParOf" srcId="{215C8D7E-B743-490C-A462-29003E4FCE28}" destId="{A86232D1-8849-495D-881D-B4769774DBDF}" srcOrd="0" destOrd="0" presId="urn:microsoft.com/office/officeart/2005/8/layout/chart3"/>
    <dgm:cxn modelId="{BD896ACB-59E7-4B4A-9484-F0ECD21065AE}" type="presParOf" srcId="{215C8D7E-B743-490C-A462-29003E4FCE28}" destId="{D876121E-69E1-4B10-9D31-28290798C9DF}" srcOrd="1" destOrd="0" presId="urn:microsoft.com/office/officeart/2005/8/layout/chart3"/>
    <dgm:cxn modelId="{1EDF689E-EBB0-4FCB-90F4-A5298365BFC8}" type="presParOf" srcId="{215C8D7E-B743-490C-A462-29003E4FCE28}" destId="{A57DA5A7-CA43-47C9-9E14-17E88992718E}" srcOrd="2" destOrd="0" presId="urn:microsoft.com/office/officeart/2005/8/layout/chart3"/>
    <dgm:cxn modelId="{F836E7AF-6428-414C-8E25-C4E16B71606C}" type="presParOf" srcId="{215C8D7E-B743-490C-A462-29003E4FCE28}" destId="{F67C70E0-7882-4020-8DED-78DB35964945}" srcOrd="3" destOrd="0" presId="urn:microsoft.com/office/officeart/2005/8/layout/chart3"/>
    <dgm:cxn modelId="{FFD4F107-C7B9-40A8-BD8D-C957297FF6DC}" type="presParOf" srcId="{215C8D7E-B743-490C-A462-29003E4FCE28}" destId="{01918A01-8D87-4BFE-B505-AF0284BB1A7C}" srcOrd="4" destOrd="0" presId="urn:microsoft.com/office/officeart/2005/8/layout/chart3"/>
    <dgm:cxn modelId="{74746D93-AFA6-46E2-8CBF-DB4F83CE084D}" type="presParOf" srcId="{215C8D7E-B743-490C-A462-29003E4FCE28}" destId="{71D6ADFB-2DC7-444F-8C0A-F434D21E72D8}" srcOrd="5" destOrd="0" presId="urn:microsoft.com/office/officeart/2005/8/layout/chart3"/>
    <dgm:cxn modelId="{530BB729-E713-4E33-A9B3-A2A2FA2C781D}" type="presParOf" srcId="{215C8D7E-B743-490C-A462-29003E4FCE28}" destId="{C235A646-DDE9-4E76-BBDE-3469A0BD5791}" srcOrd="6" destOrd="0" presId="urn:microsoft.com/office/officeart/2005/8/layout/chart3"/>
    <dgm:cxn modelId="{0E4A431B-2F63-4C59-AE04-599B5B10E3C5}" type="presParOf" srcId="{215C8D7E-B743-490C-A462-29003E4FCE28}" destId="{B054C1D2-F420-43EF-955F-0A72CF2B0CBD}" srcOrd="7" destOrd="0" presId="urn:microsoft.com/office/officeart/2005/8/layout/chart3"/>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3.xml><?xml version="1.0" encoding="utf-8"?>
<dgm:dataModel xmlns:dgm="http://schemas.openxmlformats.org/drawingml/2006/diagram" xmlns:a="http://schemas.openxmlformats.org/drawingml/2006/main">
  <dgm:ptLst>
    <dgm:pt modelId="{0AE74AD5-3FA5-4D0C-B39D-FB48F20CF02F}" type="doc">
      <dgm:prSet loTypeId="urn:microsoft.com/office/officeart/2005/8/layout/chart3" loCatId="cycle" qsTypeId="urn:microsoft.com/office/officeart/2005/8/quickstyle/simple1" qsCatId="simple" csTypeId="urn:microsoft.com/office/officeart/2005/8/colors/accent1_2" csCatId="accent1" phldr="1"/>
      <dgm:spPr/>
    </dgm:pt>
    <dgm:pt modelId="{BBFCB03B-B7D9-469B-9E19-62F8EDEAD37C}">
      <dgm:prSet phldrT="[Texte]"/>
      <dgm:spPr>
        <a:solidFill>
          <a:schemeClr val="bg1"/>
        </a:solidFill>
      </dgm:spPr>
      <dgm:t>
        <a:bodyPr/>
        <a:lstStyle/>
        <a:p>
          <a:r>
            <a:rPr lang="fr-FR" b="1" dirty="0" smtClean="0">
              <a:solidFill>
                <a:schemeClr val="tx1"/>
              </a:solidFill>
            </a:rPr>
            <a:t>En semaine, Leurs heures de libertés sont comprises entre leurs heures de pause soit entre 12h et 14h, et en rentrant soit à partir de 17h</a:t>
          </a:r>
          <a:endParaRPr lang="fr-FR" dirty="0">
            <a:solidFill>
              <a:schemeClr val="tx1"/>
            </a:solidFill>
          </a:endParaRPr>
        </a:p>
      </dgm:t>
    </dgm:pt>
    <dgm:pt modelId="{21B86ADA-41AB-4EBA-9324-A4D02B5DED01}" type="parTrans" cxnId="{253BF23C-7082-40B4-8BD8-8A2645364CA2}">
      <dgm:prSet/>
      <dgm:spPr/>
      <dgm:t>
        <a:bodyPr/>
        <a:lstStyle/>
        <a:p>
          <a:endParaRPr lang="fr-FR"/>
        </a:p>
      </dgm:t>
    </dgm:pt>
    <dgm:pt modelId="{F46300AC-22DA-494E-9A7C-2EE661974678}" type="sibTrans" cxnId="{253BF23C-7082-40B4-8BD8-8A2645364CA2}">
      <dgm:prSet/>
      <dgm:spPr/>
      <dgm:t>
        <a:bodyPr/>
        <a:lstStyle/>
        <a:p>
          <a:endParaRPr lang="fr-FR"/>
        </a:p>
      </dgm:t>
    </dgm:pt>
    <dgm:pt modelId="{0D1FC182-E981-4F3A-844D-BEF87D760429}">
      <dgm:prSet phldrT="[Texte]"/>
      <dgm:spPr>
        <a:solidFill>
          <a:srgbClr val="FFC000"/>
        </a:solidFill>
      </dgm:spPr>
      <dgm:t>
        <a:bodyPr/>
        <a:lstStyle/>
        <a:p>
          <a:r>
            <a:rPr lang="fr-FR" b="1" dirty="0" smtClean="0">
              <a:solidFill>
                <a:schemeClr val="bg1"/>
              </a:solidFill>
            </a:rPr>
            <a:t>Le Week-end ils sont complètement libres, et n’ont pour seul engagement que les moment entre amis; des activités associatives et les moments en famille</a:t>
          </a:r>
          <a:endParaRPr lang="fr-FR" dirty="0"/>
        </a:p>
      </dgm:t>
    </dgm:pt>
    <dgm:pt modelId="{2D76E2A4-0F1C-4BF4-A49E-A64A5F6F4F1D}" type="parTrans" cxnId="{7BF9BF43-4C45-4CD8-91D2-0DD0972459B3}">
      <dgm:prSet/>
      <dgm:spPr/>
      <dgm:t>
        <a:bodyPr/>
        <a:lstStyle/>
        <a:p>
          <a:endParaRPr lang="fr-FR"/>
        </a:p>
      </dgm:t>
    </dgm:pt>
    <dgm:pt modelId="{27431434-3A83-40A8-B0F9-D96CD20E3C4F}" type="sibTrans" cxnId="{7BF9BF43-4C45-4CD8-91D2-0DD0972459B3}">
      <dgm:prSet/>
      <dgm:spPr/>
      <dgm:t>
        <a:bodyPr/>
        <a:lstStyle/>
        <a:p>
          <a:endParaRPr lang="fr-FR"/>
        </a:p>
      </dgm:t>
    </dgm:pt>
    <dgm:pt modelId="{598DAE2C-38F1-4EDB-BC81-2C365EB89B43}" type="pres">
      <dgm:prSet presAssocID="{0AE74AD5-3FA5-4D0C-B39D-FB48F20CF02F}" presName="compositeShape" presStyleCnt="0">
        <dgm:presLayoutVars>
          <dgm:chMax val="7"/>
          <dgm:dir/>
          <dgm:resizeHandles val="exact"/>
        </dgm:presLayoutVars>
      </dgm:prSet>
      <dgm:spPr/>
    </dgm:pt>
    <dgm:pt modelId="{50CF53D7-3C0A-42D4-B6F4-E5E1B63D8D24}" type="pres">
      <dgm:prSet presAssocID="{0AE74AD5-3FA5-4D0C-B39D-FB48F20CF02F}" presName="wedge1" presStyleLbl="node1" presStyleIdx="0" presStyleCnt="2"/>
      <dgm:spPr/>
      <dgm:t>
        <a:bodyPr/>
        <a:lstStyle/>
        <a:p>
          <a:endParaRPr lang="fr-FR"/>
        </a:p>
      </dgm:t>
    </dgm:pt>
    <dgm:pt modelId="{BBF28866-CEB2-4E77-8477-733A98098B0E}" type="pres">
      <dgm:prSet presAssocID="{0AE74AD5-3FA5-4D0C-B39D-FB48F20CF02F}" presName="wedge1Tx" presStyleLbl="node1" presStyleIdx="0" presStyleCnt="2">
        <dgm:presLayoutVars>
          <dgm:chMax val="0"/>
          <dgm:chPref val="0"/>
          <dgm:bulletEnabled val="1"/>
        </dgm:presLayoutVars>
      </dgm:prSet>
      <dgm:spPr/>
      <dgm:t>
        <a:bodyPr/>
        <a:lstStyle/>
        <a:p>
          <a:endParaRPr lang="fr-FR"/>
        </a:p>
      </dgm:t>
    </dgm:pt>
    <dgm:pt modelId="{4A5F74A4-ACCB-41EE-8877-3E4821C3AA83}" type="pres">
      <dgm:prSet presAssocID="{0AE74AD5-3FA5-4D0C-B39D-FB48F20CF02F}" presName="wedge2" presStyleLbl="node1" presStyleIdx="1" presStyleCnt="2"/>
      <dgm:spPr/>
      <dgm:t>
        <a:bodyPr/>
        <a:lstStyle/>
        <a:p>
          <a:endParaRPr lang="fr-FR"/>
        </a:p>
      </dgm:t>
    </dgm:pt>
    <dgm:pt modelId="{B62EE932-6357-4F4E-BCDE-B4DFD99AA466}" type="pres">
      <dgm:prSet presAssocID="{0AE74AD5-3FA5-4D0C-B39D-FB48F20CF02F}" presName="wedge2Tx" presStyleLbl="node1" presStyleIdx="1" presStyleCnt="2">
        <dgm:presLayoutVars>
          <dgm:chMax val="0"/>
          <dgm:chPref val="0"/>
          <dgm:bulletEnabled val="1"/>
        </dgm:presLayoutVars>
      </dgm:prSet>
      <dgm:spPr/>
      <dgm:t>
        <a:bodyPr/>
        <a:lstStyle/>
        <a:p>
          <a:endParaRPr lang="fr-FR"/>
        </a:p>
      </dgm:t>
    </dgm:pt>
  </dgm:ptLst>
  <dgm:cxnLst>
    <dgm:cxn modelId="{253BF23C-7082-40B4-8BD8-8A2645364CA2}" srcId="{0AE74AD5-3FA5-4D0C-B39D-FB48F20CF02F}" destId="{BBFCB03B-B7D9-469B-9E19-62F8EDEAD37C}" srcOrd="0" destOrd="0" parTransId="{21B86ADA-41AB-4EBA-9324-A4D02B5DED01}" sibTransId="{F46300AC-22DA-494E-9A7C-2EE661974678}"/>
    <dgm:cxn modelId="{F14C633A-E4FD-4FCD-8677-7BD2038F9C43}" type="presOf" srcId="{0D1FC182-E981-4F3A-844D-BEF87D760429}" destId="{4A5F74A4-ACCB-41EE-8877-3E4821C3AA83}" srcOrd="0" destOrd="0" presId="urn:microsoft.com/office/officeart/2005/8/layout/chart3"/>
    <dgm:cxn modelId="{DE262924-66D1-4D46-A63F-BA25574183A0}" type="presOf" srcId="{BBFCB03B-B7D9-469B-9E19-62F8EDEAD37C}" destId="{50CF53D7-3C0A-42D4-B6F4-E5E1B63D8D24}" srcOrd="0" destOrd="0" presId="urn:microsoft.com/office/officeart/2005/8/layout/chart3"/>
    <dgm:cxn modelId="{4EA8CC19-0BDD-42BF-BD42-A3738B0EEDE7}" type="presOf" srcId="{0AE74AD5-3FA5-4D0C-B39D-FB48F20CF02F}" destId="{598DAE2C-38F1-4EDB-BC81-2C365EB89B43}" srcOrd="0" destOrd="0" presId="urn:microsoft.com/office/officeart/2005/8/layout/chart3"/>
    <dgm:cxn modelId="{7BF9BF43-4C45-4CD8-91D2-0DD0972459B3}" srcId="{0AE74AD5-3FA5-4D0C-B39D-FB48F20CF02F}" destId="{0D1FC182-E981-4F3A-844D-BEF87D760429}" srcOrd="1" destOrd="0" parTransId="{2D76E2A4-0F1C-4BF4-A49E-A64A5F6F4F1D}" sibTransId="{27431434-3A83-40A8-B0F9-D96CD20E3C4F}"/>
    <dgm:cxn modelId="{421A1427-5713-47A4-A1FD-F43DFDCBEE69}" type="presOf" srcId="{BBFCB03B-B7D9-469B-9E19-62F8EDEAD37C}" destId="{BBF28866-CEB2-4E77-8477-733A98098B0E}" srcOrd="1" destOrd="0" presId="urn:microsoft.com/office/officeart/2005/8/layout/chart3"/>
    <dgm:cxn modelId="{DC13EFCE-CA78-4DE6-B54C-253B4D3BB779}" type="presOf" srcId="{0D1FC182-E981-4F3A-844D-BEF87D760429}" destId="{B62EE932-6357-4F4E-BCDE-B4DFD99AA466}" srcOrd="1" destOrd="0" presId="urn:microsoft.com/office/officeart/2005/8/layout/chart3"/>
    <dgm:cxn modelId="{3689846C-EF6F-4BCF-9AD8-ED82B156E9DB}" type="presParOf" srcId="{598DAE2C-38F1-4EDB-BC81-2C365EB89B43}" destId="{50CF53D7-3C0A-42D4-B6F4-E5E1B63D8D24}" srcOrd="0" destOrd="0" presId="urn:microsoft.com/office/officeart/2005/8/layout/chart3"/>
    <dgm:cxn modelId="{2CE4DA9C-7CC1-4616-8EF7-2A000158F25F}" type="presParOf" srcId="{598DAE2C-38F1-4EDB-BC81-2C365EB89B43}" destId="{BBF28866-CEB2-4E77-8477-733A98098B0E}" srcOrd="1" destOrd="0" presId="urn:microsoft.com/office/officeart/2005/8/layout/chart3"/>
    <dgm:cxn modelId="{21C843E1-5A27-4DDE-97BE-45C11FE48EA4}" type="presParOf" srcId="{598DAE2C-38F1-4EDB-BC81-2C365EB89B43}" destId="{4A5F74A4-ACCB-41EE-8877-3E4821C3AA83}" srcOrd="2" destOrd="0" presId="urn:microsoft.com/office/officeart/2005/8/layout/chart3"/>
    <dgm:cxn modelId="{B3E16B45-F01E-4F5C-98EB-23B5892F67D7}" type="presParOf" srcId="{598DAE2C-38F1-4EDB-BC81-2C365EB89B43}" destId="{B62EE932-6357-4F4E-BCDE-B4DFD99AA466}" srcOrd="3" destOrd="0" presId="urn:microsoft.com/office/officeart/2005/8/layout/chart3"/>
  </dgm:cxnLst>
  <dgm:bg/>
  <dgm:whole/>
  <dgm:extLst>
    <a:ext uri="http://schemas.microsoft.com/office/drawing/2008/diagram">
      <dsp:dataModelExt xmlns:dsp="http://schemas.microsoft.com/office/drawing/2008/diagram" relId="rId11" minVer="http://schemas.openxmlformats.org/drawingml/2006/diagram"/>
    </a:ext>
  </dgm:extLst>
</dgm:dataModel>
</file>

<file path=ppt/diagrams/data2.xml><?xml version="1.0" encoding="utf-8"?>
<dgm:dataModel xmlns:dgm="http://schemas.openxmlformats.org/drawingml/2006/diagram" xmlns:a="http://schemas.openxmlformats.org/drawingml/2006/main">
  <dgm:ptLst>
    <dgm:pt modelId="{A6E8F6E4-0DA9-4F7D-92CA-41EB7924EE0A}" type="doc">
      <dgm:prSet loTypeId="urn:microsoft.com/office/officeart/2009/3/layout/RandomtoResultProcess" loCatId="process" qsTypeId="urn:microsoft.com/office/officeart/2005/8/quickstyle/simple1" qsCatId="simple" csTypeId="urn:microsoft.com/office/officeart/2005/8/colors/colorful5" csCatId="colorful"/>
      <dgm:spPr/>
      <dgm:t>
        <a:bodyPr/>
        <a:lstStyle/>
        <a:p>
          <a:endParaRPr lang="fr-FR"/>
        </a:p>
      </dgm:t>
    </dgm:pt>
    <dgm:pt modelId="{D8EB5797-96A4-436B-9006-8E57E6DFED05}">
      <dgm:prSet/>
      <dgm:spPr/>
      <dgm:t>
        <a:bodyPr/>
        <a:lstStyle/>
        <a:p>
          <a:pPr rtl="0"/>
          <a:r>
            <a:rPr lang="fr-FR" b="1" i="0" baseline="0" smtClean="0">
              <a:solidFill>
                <a:schemeClr val="bg1"/>
              </a:solidFill>
            </a:rPr>
            <a:t>Qualité Supérieure : </a:t>
          </a:r>
          <a:r>
            <a:rPr lang="fr-FR" i="0" baseline="0" smtClean="0">
              <a:solidFill>
                <a:schemeClr val="bg1"/>
              </a:solidFill>
            </a:rPr>
            <a:t>Mettre en avant les ingrédients de haute qualité pour valoriser la rigeur au niveau de la production.</a:t>
          </a:r>
          <a:endParaRPr lang="fr-FR">
            <a:solidFill>
              <a:schemeClr val="bg1"/>
            </a:solidFill>
          </a:endParaRPr>
        </a:p>
      </dgm:t>
    </dgm:pt>
    <dgm:pt modelId="{D910D7D4-AFBE-408B-8E31-09A37B465B6E}" type="parTrans" cxnId="{59EEF10B-DA0A-42D4-87AC-BA1A901CD82F}">
      <dgm:prSet/>
      <dgm:spPr/>
      <dgm:t>
        <a:bodyPr/>
        <a:lstStyle/>
        <a:p>
          <a:endParaRPr lang="fr-FR">
            <a:solidFill>
              <a:schemeClr val="bg1"/>
            </a:solidFill>
          </a:endParaRPr>
        </a:p>
      </dgm:t>
    </dgm:pt>
    <dgm:pt modelId="{2825CFBB-9C70-4A2C-833F-629D2A7505EC}" type="sibTrans" cxnId="{59EEF10B-DA0A-42D4-87AC-BA1A901CD82F}">
      <dgm:prSet/>
      <dgm:spPr/>
      <dgm:t>
        <a:bodyPr/>
        <a:lstStyle/>
        <a:p>
          <a:endParaRPr lang="fr-FR">
            <a:solidFill>
              <a:schemeClr val="bg1"/>
            </a:solidFill>
          </a:endParaRPr>
        </a:p>
      </dgm:t>
    </dgm:pt>
    <dgm:pt modelId="{19DCF7FC-8F9C-4BD1-9A42-560D9B25B5B9}">
      <dgm:prSet/>
      <dgm:spPr/>
      <dgm:t>
        <a:bodyPr/>
        <a:lstStyle/>
        <a:p>
          <a:pPr rtl="0"/>
          <a:r>
            <a:rPr lang="fr-FR" b="1" i="0" baseline="0" smtClean="0">
              <a:solidFill>
                <a:schemeClr val="bg1"/>
              </a:solidFill>
            </a:rPr>
            <a:t>Goût Exquis : </a:t>
          </a:r>
          <a:r>
            <a:rPr lang="fr-FR" i="0" baseline="0" smtClean="0">
              <a:solidFill>
                <a:schemeClr val="bg1"/>
              </a:solidFill>
            </a:rPr>
            <a:t>Souligner le goût délicieux et authentique qui donne envie</a:t>
          </a:r>
          <a:endParaRPr lang="fr-FR">
            <a:solidFill>
              <a:schemeClr val="bg1"/>
            </a:solidFill>
          </a:endParaRPr>
        </a:p>
      </dgm:t>
    </dgm:pt>
    <dgm:pt modelId="{B9697EED-9C7A-4D0D-95FA-A19FAA04890B}" type="parTrans" cxnId="{EB7140C0-8FE3-4F24-B0DC-586489995416}">
      <dgm:prSet/>
      <dgm:spPr/>
      <dgm:t>
        <a:bodyPr/>
        <a:lstStyle/>
        <a:p>
          <a:endParaRPr lang="fr-FR">
            <a:solidFill>
              <a:schemeClr val="bg1"/>
            </a:solidFill>
          </a:endParaRPr>
        </a:p>
      </dgm:t>
    </dgm:pt>
    <dgm:pt modelId="{F622F1E4-7A23-48C8-9BCE-EB3AA1D4ED4F}" type="sibTrans" cxnId="{EB7140C0-8FE3-4F24-B0DC-586489995416}">
      <dgm:prSet/>
      <dgm:spPr/>
      <dgm:t>
        <a:bodyPr/>
        <a:lstStyle/>
        <a:p>
          <a:endParaRPr lang="fr-FR">
            <a:solidFill>
              <a:schemeClr val="bg1"/>
            </a:solidFill>
          </a:endParaRPr>
        </a:p>
      </dgm:t>
    </dgm:pt>
    <dgm:pt modelId="{D6CC0612-9012-484F-9C5F-03906389EA41}">
      <dgm:prSet/>
      <dgm:spPr/>
      <dgm:t>
        <a:bodyPr/>
        <a:lstStyle/>
        <a:p>
          <a:pPr rtl="0"/>
          <a:r>
            <a:rPr lang="fr-FR" b="1" i="0" baseline="0" smtClean="0">
              <a:solidFill>
                <a:schemeClr val="bg1"/>
              </a:solidFill>
            </a:rPr>
            <a:t>Retour Tant Attendu : </a:t>
          </a:r>
          <a:r>
            <a:rPr lang="fr-FR" i="0" baseline="0" smtClean="0">
              <a:solidFill>
                <a:schemeClr val="bg1"/>
              </a:solidFill>
            </a:rPr>
            <a:t>Créer un sentiment de nostalgie et d’impatience</a:t>
          </a:r>
          <a:r>
            <a:rPr lang="fr-FR" i="0" smtClean="0">
              <a:solidFill>
                <a:schemeClr val="bg1"/>
              </a:solidFill>
            </a:rPr>
            <a:t> </a:t>
          </a:r>
          <a:r>
            <a:rPr lang="fr-FR" i="0" baseline="0" smtClean="0">
              <a:solidFill>
                <a:schemeClr val="bg1"/>
              </a:solidFill>
            </a:rPr>
            <a:t> autour du retour du produit.</a:t>
          </a:r>
          <a:endParaRPr lang="fr-FR">
            <a:solidFill>
              <a:schemeClr val="bg1"/>
            </a:solidFill>
          </a:endParaRPr>
        </a:p>
      </dgm:t>
    </dgm:pt>
    <dgm:pt modelId="{FA29A5FF-DABA-4FDF-9F96-1CC1A236519D}" type="parTrans" cxnId="{AB60313D-1825-4A34-9F6C-DC57E4249A56}">
      <dgm:prSet/>
      <dgm:spPr/>
      <dgm:t>
        <a:bodyPr/>
        <a:lstStyle/>
        <a:p>
          <a:endParaRPr lang="fr-FR">
            <a:solidFill>
              <a:schemeClr val="bg1"/>
            </a:solidFill>
          </a:endParaRPr>
        </a:p>
      </dgm:t>
    </dgm:pt>
    <dgm:pt modelId="{3A7E0518-23B2-4F36-BB6B-517BB5B52CB6}" type="sibTrans" cxnId="{AB60313D-1825-4A34-9F6C-DC57E4249A56}">
      <dgm:prSet/>
      <dgm:spPr/>
      <dgm:t>
        <a:bodyPr/>
        <a:lstStyle/>
        <a:p>
          <a:endParaRPr lang="fr-FR">
            <a:solidFill>
              <a:schemeClr val="bg1"/>
            </a:solidFill>
          </a:endParaRPr>
        </a:p>
      </dgm:t>
    </dgm:pt>
    <dgm:pt modelId="{9581D041-8FAA-46B3-A9D5-35911B12B45B}" type="pres">
      <dgm:prSet presAssocID="{A6E8F6E4-0DA9-4F7D-92CA-41EB7924EE0A}" presName="Name0" presStyleCnt="0">
        <dgm:presLayoutVars>
          <dgm:dir/>
          <dgm:animOne val="branch"/>
          <dgm:animLvl val="lvl"/>
        </dgm:presLayoutVars>
      </dgm:prSet>
      <dgm:spPr/>
      <dgm:t>
        <a:bodyPr/>
        <a:lstStyle/>
        <a:p>
          <a:endParaRPr lang="fr-FR"/>
        </a:p>
      </dgm:t>
    </dgm:pt>
    <dgm:pt modelId="{CFA08A49-627F-4EFB-B20E-8BF43BF8F2B6}" type="pres">
      <dgm:prSet presAssocID="{D8EB5797-96A4-436B-9006-8E57E6DFED05}" presName="chaos" presStyleCnt="0"/>
      <dgm:spPr/>
    </dgm:pt>
    <dgm:pt modelId="{01446FE2-27D3-416D-B877-ADF1A6D96D72}" type="pres">
      <dgm:prSet presAssocID="{D8EB5797-96A4-436B-9006-8E57E6DFED05}" presName="parTx1" presStyleLbl="revTx" presStyleIdx="0" presStyleCnt="2"/>
      <dgm:spPr/>
      <dgm:t>
        <a:bodyPr/>
        <a:lstStyle/>
        <a:p>
          <a:endParaRPr lang="fr-FR"/>
        </a:p>
      </dgm:t>
    </dgm:pt>
    <dgm:pt modelId="{AEFBDC25-116C-4B3A-AEAC-AC408E98E3C8}" type="pres">
      <dgm:prSet presAssocID="{D8EB5797-96A4-436B-9006-8E57E6DFED05}" presName="c1" presStyleLbl="node1" presStyleIdx="0" presStyleCnt="19"/>
      <dgm:spPr/>
    </dgm:pt>
    <dgm:pt modelId="{C3783CF1-393C-4305-9E40-452A70E06E0A}" type="pres">
      <dgm:prSet presAssocID="{D8EB5797-96A4-436B-9006-8E57E6DFED05}" presName="c2" presStyleLbl="node1" presStyleIdx="1" presStyleCnt="19"/>
      <dgm:spPr/>
    </dgm:pt>
    <dgm:pt modelId="{C65107B3-B3D0-47D0-A999-8FC0C535BAAB}" type="pres">
      <dgm:prSet presAssocID="{D8EB5797-96A4-436B-9006-8E57E6DFED05}" presName="c3" presStyleLbl="node1" presStyleIdx="2" presStyleCnt="19"/>
      <dgm:spPr/>
    </dgm:pt>
    <dgm:pt modelId="{63C44A93-FC94-4AF8-8D61-177076009399}" type="pres">
      <dgm:prSet presAssocID="{D8EB5797-96A4-436B-9006-8E57E6DFED05}" presName="c4" presStyleLbl="node1" presStyleIdx="3" presStyleCnt="19"/>
      <dgm:spPr/>
    </dgm:pt>
    <dgm:pt modelId="{532C1CBA-03E2-40FC-AE53-FDBA1F977C14}" type="pres">
      <dgm:prSet presAssocID="{D8EB5797-96A4-436B-9006-8E57E6DFED05}" presName="c5" presStyleLbl="node1" presStyleIdx="4" presStyleCnt="19"/>
      <dgm:spPr/>
    </dgm:pt>
    <dgm:pt modelId="{5CB1C35F-7D58-4C7D-9D2E-B5DFFFE9262E}" type="pres">
      <dgm:prSet presAssocID="{D8EB5797-96A4-436B-9006-8E57E6DFED05}" presName="c6" presStyleLbl="node1" presStyleIdx="5" presStyleCnt="19"/>
      <dgm:spPr/>
    </dgm:pt>
    <dgm:pt modelId="{436B51E5-7A25-4B18-A0B8-425B2F077BA4}" type="pres">
      <dgm:prSet presAssocID="{D8EB5797-96A4-436B-9006-8E57E6DFED05}" presName="c7" presStyleLbl="node1" presStyleIdx="6" presStyleCnt="19"/>
      <dgm:spPr/>
    </dgm:pt>
    <dgm:pt modelId="{D80608CE-7517-4B67-AE00-EA4F9FE7EDE0}" type="pres">
      <dgm:prSet presAssocID="{D8EB5797-96A4-436B-9006-8E57E6DFED05}" presName="c8" presStyleLbl="node1" presStyleIdx="7" presStyleCnt="19"/>
      <dgm:spPr/>
    </dgm:pt>
    <dgm:pt modelId="{B92CB54F-DA56-46A1-AE4A-A11B9187EC72}" type="pres">
      <dgm:prSet presAssocID="{D8EB5797-96A4-436B-9006-8E57E6DFED05}" presName="c9" presStyleLbl="node1" presStyleIdx="8" presStyleCnt="19"/>
      <dgm:spPr/>
    </dgm:pt>
    <dgm:pt modelId="{B070E21B-5EEC-493E-8B5B-7FD094F4124A}" type="pres">
      <dgm:prSet presAssocID="{D8EB5797-96A4-436B-9006-8E57E6DFED05}" presName="c10" presStyleLbl="node1" presStyleIdx="9" presStyleCnt="19"/>
      <dgm:spPr/>
    </dgm:pt>
    <dgm:pt modelId="{4DD66D50-9BE3-4D3A-9FA4-F2057F68CDE0}" type="pres">
      <dgm:prSet presAssocID="{D8EB5797-96A4-436B-9006-8E57E6DFED05}" presName="c11" presStyleLbl="node1" presStyleIdx="10" presStyleCnt="19"/>
      <dgm:spPr/>
    </dgm:pt>
    <dgm:pt modelId="{37C0FA8B-CC52-42DE-AA0A-C9357B22ED65}" type="pres">
      <dgm:prSet presAssocID="{D8EB5797-96A4-436B-9006-8E57E6DFED05}" presName="c12" presStyleLbl="node1" presStyleIdx="11" presStyleCnt="19"/>
      <dgm:spPr/>
    </dgm:pt>
    <dgm:pt modelId="{6C34EFDD-BE4B-488E-BE6B-9E7F9844EFB0}" type="pres">
      <dgm:prSet presAssocID="{D8EB5797-96A4-436B-9006-8E57E6DFED05}" presName="c13" presStyleLbl="node1" presStyleIdx="12" presStyleCnt="19"/>
      <dgm:spPr/>
    </dgm:pt>
    <dgm:pt modelId="{E826F724-B0C7-4BCF-AD54-B2CBBAB63672}" type="pres">
      <dgm:prSet presAssocID="{D8EB5797-96A4-436B-9006-8E57E6DFED05}" presName="c14" presStyleLbl="node1" presStyleIdx="13" presStyleCnt="19"/>
      <dgm:spPr/>
    </dgm:pt>
    <dgm:pt modelId="{8D479E1E-E15B-4E15-9317-93CF03FAE0C7}" type="pres">
      <dgm:prSet presAssocID="{D8EB5797-96A4-436B-9006-8E57E6DFED05}" presName="c15" presStyleLbl="node1" presStyleIdx="14" presStyleCnt="19"/>
      <dgm:spPr/>
    </dgm:pt>
    <dgm:pt modelId="{2EA2F221-6B14-4069-B925-3346ECDA83BD}" type="pres">
      <dgm:prSet presAssocID="{D8EB5797-96A4-436B-9006-8E57E6DFED05}" presName="c16" presStyleLbl="node1" presStyleIdx="15" presStyleCnt="19"/>
      <dgm:spPr/>
    </dgm:pt>
    <dgm:pt modelId="{D9B6A043-49C2-4159-ADE0-6BE4DF305CDE}" type="pres">
      <dgm:prSet presAssocID="{D8EB5797-96A4-436B-9006-8E57E6DFED05}" presName="c17" presStyleLbl="node1" presStyleIdx="16" presStyleCnt="19"/>
      <dgm:spPr/>
    </dgm:pt>
    <dgm:pt modelId="{E0A565CF-71F0-4FA3-ACA5-0A63C8BFED8B}" type="pres">
      <dgm:prSet presAssocID="{D8EB5797-96A4-436B-9006-8E57E6DFED05}" presName="c18" presStyleLbl="node1" presStyleIdx="17" presStyleCnt="19"/>
      <dgm:spPr/>
    </dgm:pt>
    <dgm:pt modelId="{B29883D5-CF67-419A-B3C9-1FF4079D51E2}" type="pres">
      <dgm:prSet presAssocID="{2825CFBB-9C70-4A2C-833F-629D2A7505EC}" presName="chevronComposite1" presStyleCnt="0"/>
      <dgm:spPr/>
    </dgm:pt>
    <dgm:pt modelId="{5D666251-B3F3-487B-9B53-488B93B31028}" type="pres">
      <dgm:prSet presAssocID="{2825CFBB-9C70-4A2C-833F-629D2A7505EC}" presName="chevron1" presStyleLbl="sibTrans2D1" presStyleIdx="0" presStyleCnt="2"/>
      <dgm:spPr/>
    </dgm:pt>
    <dgm:pt modelId="{9DD4ECF8-4CC0-4AC5-A4B1-854678287656}" type="pres">
      <dgm:prSet presAssocID="{2825CFBB-9C70-4A2C-833F-629D2A7505EC}" presName="spChevron1" presStyleCnt="0"/>
      <dgm:spPr/>
    </dgm:pt>
    <dgm:pt modelId="{E6B13DCD-24E9-424B-88CC-CD2C485A0204}" type="pres">
      <dgm:prSet presAssocID="{19DCF7FC-8F9C-4BD1-9A42-560D9B25B5B9}" presName="middle" presStyleCnt="0"/>
      <dgm:spPr/>
    </dgm:pt>
    <dgm:pt modelId="{535FD03F-3476-4D17-92A8-C3EA8303919F}" type="pres">
      <dgm:prSet presAssocID="{19DCF7FC-8F9C-4BD1-9A42-560D9B25B5B9}" presName="parTxMid" presStyleLbl="revTx" presStyleIdx="1" presStyleCnt="2"/>
      <dgm:spPr/>
      <dgm:t>
        <a:bodyPr/>
        <a:lstStyle/>
        <a:p>
          <a:endParaRPr lang="fr-FR"/>
        </a:p>
      </dgm:t>
    </dgm:pt>
    <dgm:pt modelId="{D5605563-8C6B-4A12-8ACA-980834C6C43E}" type="pres">
      <dgm:prSet presAssocID="{19DCF7FC-8F9C-4BD1-9A42-560D9B25B5B9}" presName="spMid" presStyleCnt="0"/>
      <dgm:spPr/>
    </dgm:pt>
    <dgm:pt modelId="{76AD7F0B-910F-4375-83B5-DCA878E90553}" type="pres">
      <dgm:prSet presAssocID="{F622F1E4-7A23-48C8-9BCE-EB3AA1D4ED4F}" presName="chevronComposite1" presStyleCnt="0"/>
      <dgm:spPr/>
    </dgm:pt>
    <dgm:pt modelId="{9E99A894-E62D-4415-80A3-A66A489907B3}" type="pres">
      <dgm:prSet presAssocID="{F622F1E4-7A23-48C8-9BCE-EB3AA1D4ED4F}" presName="chevron1" presStyleLbl="sibTrans2D1" presStyleIdx="1" presStyleCnt="2"/>
      <dgm:spPr/>
    </dgm:pt>
    <dgm:pt modelId="{CA2CA932-A096-4747-A47A-9A355B010B32}" type="pres">
      <dgm:prSet presAssocID="{F622F1E4-7A23-48C8-9BCE-EB3AA1D4ED4F}" presName="spChevron1" presStyleCnt="0"/>
      <dgm:spPr/>
    </dgm:pt>
    <dgm:pt modelId="{6CB1854D-F8BF-4B8E-8B41-F359D442DA49}" type="pres">
      <dgm:prSet presAssocID="{D6CC0612-9012-484F-9C5F-03906389EA41}" presName="last" presStyleCnt="0"/>
      <dgm:spPr/>
    </dgm:pt>
    <dgm:pt modelId="{0DB9EF92-C07C-4037-9A77-F7C14EFDC3CD}" type="pres">
      <dgm:prSet presAssocID="{D6CC0612-9012-484F-9C5F-03906389EA41}" presName="circleTx" presStyleLbl="node1" presStyleIdx="18" presStyleCnt="19"/>
      <dgm:spPr/>
      <dgm:t>
        <a:bodyPr/>
        <a:lstStyle/>
        <a:p>
          <a:endParaRPr lang="fr-FR"/>
        </a:p>
      </dgm:t>
    </dgm:pt>
    <dgm:pt modelId="{E3A336BF-BA80-481E-B3E2-9BC88CF1D479}" type="pres">
      <dgm:prSet presAssocID="{D6CC0612-9012-484F-9C5F-03906389EA41}" presName="spN" presStyleCnt="0"/>
      <dgm:spPr/>
    </dgm:pt>
  </dgm:ptLst>
  <dgm:cxnLst>
    <dgm:cxn modelId="{AB60313D-1825-4A34-9F6C-DC57E4249A56}" srcId="{A6E8F6E4-0DA9-4F7D-92CA-41EB7924EE0A}" destId="{D6CC0612-9012-484F-9C5F-03906389EA41}" srcOrd="2" destOrd="0" parTransId="{FA29A5FF-DABA-4FDF-9F96-1CC1A236519D}" sibTransId="{3A7E0518-23B2-4F36-BB6B-517BB5B52CB6}"/>
    <dgm:cxn modelId="{EB7140C0-8FE3-4F24-B0DC-586489995416}" srcId="{A6E8F6E4-0DA9-4F7D-92CA-41EB7924EE0A}" destId="{19DCF7FC-8F9C-4BD1-9A42-560D9B25B5B9}" srcOrd="1" destOrd="0" parTransId="{B9697EED-9C7A-4D0D-95FA-A19FAA04890B}" sibTransId="{F622F1E4-7A23-48C8-9BCE-EB3AA1D4ED4F}"/>
    <dgm:cxn modelId="{8C83A452-FB53-44C1-AD1A-CA275526025D}" type="presOf" srcId="{D8EB5797-96A4-436B-9006-8E57E6DFED05}" destId="{01446FE2-27D3-416D-B877-ADF1A6D96D72}" srcOrd="0" destOrd="0" presId="urn:microsoft.com/office/officeart/2009/3/layout/RandomtoResultProcess"/>
    <dgm:cxn modelId="{ADE2625D-A25C-4D33-A1A0-A96A2D47BD81}" type="presOf" srcId="{D6CC0612-9012-484F-9C5F-03906389EA41}" destId="{0DB9EF92-C07C-4037-9A77-F7C14EFDC3CD}" srcOrd="0" destOrd="0" presId="urn:microsoft.com/office/officeart/2009/3/layout/RandomtoResultProcess"/>
    <dgm:cxn modelId="{59EEF10B-DA0A-42D4-87AC-BA1A901CD82F}" srcId="{A6E8F6E4-0DA9-4F7D-92CA-41EB7924EE0A}" destId="{D8EB5797-96A4-436B-9006-8E57E6DFED05}" srcOrd="0" destOrd="0" parTransId="{D910D7D4-AFBE-408B-8E31-09A37B465B6E}" sibTransId="{2825CFBB-9C70-4A2C-833F-629D2A7505EC}"/>
    <dgm:cxn modelId="{F2D6E923-2C00-4C5C-B66E-79D9E00AF375}" type="presOf" srcId="{A6E8F6E4-0DA9-4F7D-92CA-41EB7924EE0A}" destId="{9581D041-8FAA-46B3-A9D5-35911B12B45B}" srcOrd="0" destOrd="0" presId="urn:microsoft.com/office/officeart/2009/3/layout/RandomtoResultProcess"/>
    <dgm:cxn modelId="{E78F1A21-3BFE-4EB9-8FF6-BE648B9DC9A9}" type="presOf" srcId="{19DCF7FC-8F9C-4BD1-9A42-560D9B25B5B9}" destId="{535FD03F-3476-4D17-92A8-C3EA8303919F}" srcOrd="0" destOrd="0" presId="urn:microsoft.com/office/officeart/2009/3/layout/RandomtoResultProcess"/>
    <dgm:cxn modelId="{AD315999-CBFD-4A1E-B339-4EE37405C2D0}" type="presParOf" srcId="{9581D041-8FAA-46B3-A9D5-35911B12B45B}" destId="{CFA08A49-627F-4EFB-B20E-8BF43BF8F2B6}" srcOrd="0" destOrd="0" presId="urn:microsoft.com/office/officeart/2009/3/layout/RandomtoResultProcess"/>
    <dgm:cxn modelId="{7F0B5AB5-ECD8-4C2F-8731-0DD647837D13}" type="presParOf" srcId="{CFA08A49-627F-4EFB-B20E-8BF43BF8F2B6}" destId="{01446FE2-27D3-416D-B877-ADF1A6D96D72}" srcOrd="0" destOrd="0" presId="urn:microsoft.com/office/officeart/2009/3/layout/RandomtoResultProcess"/>
    <dgm:cxn modelId="{D898F866-2BED-4287-BDC5-9650F709C7C9}" type="presParOf" srcId="{CFA08A49-627F-4EFB-B20E-8BF43BF8F2B6}" destId="{AEFBDC25-116C-4B3A-AEAC-AC408E98E3C8}" srcOrd="1" destOrd="0" presId="urn:microsoft.com/office/officeart/2009/3/layout/RandomtoResultProcess"/>
    <dgm:cxn modelId="{4EB6564C-5A11-4C4B-BB5B-49C0037A7EAA}" type="presParOf" srcId="{CFA08A49-627F-4EFB-B20E-8BF43BF8F2B6}" destId="{C3783CF1-393C-4305-9E40-452A70E06E0A}" srcOrd="2" destOrd="0" presId="urn:microsoft.com/office/officeart/2009/3/layout/RandomtoResultProcess"/>
    <dgm:cxn modelId="{F89D983A-6083-4A37-9A31-4EE0901A3A54}" type="presParOf" srcId="{CFA08A49-627F-4EFB-B20E-8BF43BF8F2B6}" destId="{C65107B3-B3D0-47D0-A999-8FC0C535BAAB}" srcOrd="3" destOrd="0" presId="urn:microsoft.com/office/officeart/2009/3/layout/RandomtoResultProcess"/>
    <dgm:cxn modelId="{2B2FD643-CB17-45E7-B321-3209A8D7B424}" type="presParOf" srcId="{CFA08A49-627F-4EFB-B20E-8BF43BF8F2B6}" destId="{63C44A93-FC94-4AF8-8D61-177076009399}" srcOrd="4" destOrd="0" presId="urn:microsoft.com/office/officeart/2009/3/layout/RandomtoResultProcess"/>
    <dgm:cxn modelId="{2DD9A5F0-87E9-42DE-B1B7-D5B3A5E1CC17}" type="presParOf" srcId="{CFA08A49-627F-4EFB-B20E-8BF43BF8F2B6}" destId="{532C1CBA-03E2-40FC-AE53-FDBA1F977C14}" srcOrd="5" destOrd="0" presId="urn:microsoft.com/office/officeart/2009/3/layout/RandomtoResultProcess"/>
    <dgm:cxn modelId="{F860E95B-57DD-4ABC-BC02-6716C89F1D30}" type="presParOf" srcId="{CFA08A49-627F-4EFB-B20E-8BF43BF8F2B6}" destId="{5CB1C35F-7D58-4C7D-9D2E-B5DFFFE9262E}" srcOrd="6" destOrd="0" presId="urn:microsoft.com/office/officeart/2009/3/layout/RandomtoResultProcess"/>
    <dgm:cxn modelId="{BC0A8A12-A520-48A9-838D-A7B5795FD1A2}" type="presParOf" srcId="{CFA08A49-627F-4EFB-B20E-8BF43BF8F2B6}" destId="{436B51E5-7A25-4B18-A0B8-425B2F077BA4}" srcOrd="7" destOrd="0" presId="urn:microsoft.com/office/officeart/2009/3/layout/RandomtoResultProcess"/>
    <dgm:cxn modelId="{CF0B569C-845E-4C07-9E4D-C20955F5E14A}" type="presParOf" srcId="{CFA08A49-627F-4EFB-B20E-8BF43BF8F2B6}" destId="{D80608CE-7517-4B67-AE00-EA4F9FE7EDE0}" srcOrd="8" destOrd="0" presId="urn:microsoft.com/office/officeart/2009/3/layout/RandomtoResultProcess"/>
    <dgm:cxn modelId="{096B3092-13CF-48A7-AD33-E0C41D2BEC31}" type="presParOf" srcId="{CFA08A49-627F-4EFB-B20E-8BF43BF8F2B6}" destId="{B92CB54F-DA56-46A1-AE4A-A11B9187EC72}" srcOrd="9" destOrd="0" presId="urn:microsoft.com/office/officeart/2009/3/layout/RandomtoResultProcess"/>
    <dgm:cxn modelId="{A3995261-CF60-4630-92FB-06CAB315702B}" type="presParOf" srcId="{CFA08A49-627F-4EFB-B20E-8BF43BF8F2B6}" destId="{B070E21B-5EEC-493E-8B5B-7FD094F4124A}" srcOrd="10" destOrd="0" presId="urn:microsoft.com/office/officeart/2009/3/layout/RandomtoResultProcess"/>
    <dgm:cxn modelId="{CE949AC3-4916-4956-A8ED-079C2982BFEE}" type="presParOf" srcId="{CFA08A49-627F-4EFB-B20E-8BF43BF8F2B6}" destId="{4DD66D50-9BE3-4D3A-9FA4-F2057F68CDE0}" srcOrd="11" destOrd="0" presId="urn:microsoft.com/office/officeart/2009/3/layout/RandomtoResultProcess"/>
    <dgm:cxn modelId="{9E223213-346C-4CF3-8010-7F828932FDD2}" type="presParOf" srcId="{CFA08A49-627F-4EFB-B20E-8BF43BF8F2B6}" destId="{37C0FA8B-CC52-42DE-AA0A-C9357B22ED65}" srcOrd="12" destOrd="0" presId="urn:microsoft.com/office/officeart/2009/3/layout/RandomtoResultProcess"/>
    <dgm:cxn modelId="{0CB2BF79-DA42-4893-A06A-D2A00D6C8FF1}" type="presParOf" srcId="{CFA08A49-627F-4EFB-B20E-8BF43BF8F2B6}" destId="{6C34EFDD-BE4B-488E-BE6B-9E7F9844EFB0}" srcOrd="13" destOrd="0" presId="urn:microsoft.com/office/officeart/2009/3/layout/RandomtoResultProcess"/>
    <dgm:cxn modelId="{DC169EA1-270C-4823-9787-D610C25779C8}" type="presParOf" srcId="{CFA08A49-627F-4EFB-B20E-8BF43BF8F2B6}" destId="{E826F724-B0C7-4BCF-AD54-B2CBBAB63672}" srcOrd="14" destOrd="0" presId="urn:microsoft.com/office/officeart/2009/3/layout/RandomtoResultProcess"/>
    <dgm:cxn modelId="{34A3CFF6-D7C8-4A6A-B871-F3ECBCE2703F}" type="presParOf" srcId="{CFA08A49-627F-4EFB-B20E-8BF43BF8F2B6}" destId="{8D479E1E-E15B-4E15-9317-93CF03FAE0C7}" srcOrd="15" destOrd="0" presId="urn:microsoft.com/office/officeart/2009/3/layout/RandomtoResultProcess"/>
    <dgm:cxn modelId="{C16D713B-BD76-4817-8D40-8B3F3736EC09}" type="presParOf" srcId="{CFA08A49-627F-4EFB-B20E-8BF43BF8F2B6}" destId="{2EA2F221-6B14-4069-B925-3346ECDA83BD}" srcOrd="16" destOrd="0" presId="urn:microsoft.com/office/officeart/2009/3/layout/RandomtoResultProcess"/>
    <dgm:cxn modelId="{4AD00633-6B36-4D19-85A1-8C57AFB86476}" type="presParOf" srcId="{CFA08A49-627F-4EFB-B20E-8BF43BF8F2B6}" destId="{D9B6A043-49C2-4159-ADE0-6BE4DF305CDE}" srcOrd="17" destOrd="0" presId="urn:microsoft.com/office/officeart/2009/3/layout/RandomtoResultProcess"/>
    <dgm:cxn modelId="{04FB5076-F9B9-4494-ACB1-1D5A00F18E06}" type="presParOf" srcId="{CFA08A49-627F-4EFB-B20E-8BF43BF8F2B6}" destId="{E0A565CF-71F0-4FA3-ACA5-0A63C8BFED8B}" srcOrd="18" destOrd="0" presId="urn:microsoft.com/office/officeart/2009/3/layout/RandomtoResultProcess"/>
    <dgm:cxn modelId="{4A523151-D60C-4D61-AC30-E4C08375B63A}" type="presParOf" srcId="{9581D041-8FAA-46B3-A9D5-35911B12B45B}" destId="{B29883D5-CF67-419A-B3C9-1FF4079D51E2}" srcOrd="1" destOrd="0" presId="urn:microsoft.com/office/officeart/2009/3/layout/RandomtoResultProcess"/>
    <dgm:cxn modelId="{3F082E36-0905-4D52-9C56-FE46056818E2}" type="presParOf" srcId="{B29883D5-CF67-419A-B3C9-1FF4079D51E2}" destId="{5D666251-B3F3-487B-9B53-488B93B31028}" srcOrd="0" destOrd="0" presId="urn:microsoft.com/office/officeart/2009/3/layout/RandomtoResultProcess"/>
    <dgm:cxn modelId="{41C5AAC6-7560-4B16-A801-5E4160A4AD78}" type="presParOf" srcId="{B29883D5-CF67-419A-B3C9-1FF4079D51E2}" destId="{9DD4ECF8-4CC0-4AC5-A4B1-854678287656}" srcOrd="1" destOrd="0" presId="urn:microsoft.com/office/officeart/2009/3/layout/RandomtoResultProcess"/>
    <dgm:cxn modelId="{7A666AB9-6F2C-4FE5-8A4D-825AE2513E95}" type="presParOf" srcId="{9581D041-8FAA-46B3-A9D5-35911B12B45B}" destId="{E6B13DCD-24E9-424B-88CC-CD2C485A0204}" srcOrd="2" destOrd="0" presId="urn:microsoft.com/office/officeart/2009/3/layout/RandomtoResultProcess"/>
    <dgm:cxn modelId="{45E4847F-9905-48DC-BDD5-5E7B9454E33F}" type="presParOf" srcId="{E6B13DCD-24E9-424B-88CC-CD2C485A0204}" destId="{535FD03F-3476-4D17-92A8-C3EA8303919F}" srcOrd="0" destOrd="0" presId="urn:microsoft.com/office/officeart/2009/3/layout/RandomtoResultProcess"/>
    <dgm:cxn modelId="{B97A2193-7BD2-4A58-9D3C-0CD68E870CB2}" type="presParOf" srcId="{E6B13DCD-24E9-424B-88CC-CD2C485A0204}" destId="{D5605563-8C6B-4A12-8ACA-980834C6C43E}" srcOrd="1" destOrd="0" presId="urn:microsoft.com/office/officeart/2009/3/layout/RandomtoResultProcess"/>
    <dgm:cxn modelId="{02D3EF00-D51A-45E7-A968-7338390247AA}" type="presParOf" srcId="{9581D041-8FAA-46B3-A9D5-35911B12B45B}" destId="{76AD7F0B-910F-4375-83B5-DCA878E90553}" srcOrd="3" destOrd="0" presId="urn:microsoft.com/office/officeart/2009/3/layout/RandomtoResultProcess"/>
    <dgm:cxn modelId="{2DDFD243-D7A0-42CB-A8A6-B2202CE90A4F}" type="presParOf" srcId="{76AD7F0B-910F-4375-83B5-DCA878E90553}" destId="{9E99A894-E62D-4415-80A3-A66A489907B3}" srcOrd="0" destOrd="0" presId="urn:microsoft.com/office/officeart/2009/3/layout/RandomtoResultProcess"/>
    <dgm:cxn modelId="{AEE9C587-2833-4DDE-82AA-85A1AD8E2EEA}" type="presParOf" srcId="{76AD7F0B-910F-4375-83B5-DCA878E90553}" destId="{CA2CA932-A096-4747-A47A-9A355B010B32}" srcOrd="1" destOrd="0" presId="urn:microsoft.com/office/officeart/2009/3/layout/RandomtoResultProcess"/>
    <dgm:cxn modelId="{7F8F6D64-CF31-4BAC-BA02-C074B3C82355}" type="presParOf" srcId="{9581D041-8FAA-46B3-A9D5-35911B12B45B}" destId="{6CB1854D-F8BF-4B8E-8B41-F359D442DA49}" srcOrd="4" destOrd="0" presId="urn:microsoft.com/office/officeart/2009/3/layout/RandomtoResultProcess"/>
    <dgm:cxn modelId="{BFFDC2DD-C361-4779-BC9A-25122596E811}" type="presParOf" srcId="{6CB1854D-F8BF-4B8E-8B41-F359D442DA49}" destId="{0DB9EF92-C07C-4037-9A77-F7C14EFDC3CD}" srcOrd="0" destOrd="0" presId="urn:microsoft.com/office/officeart/2009/3/layout/RandomtoResultProcess"/>
    <dgm:cxn modelId="{D39B6111-D653-4CB1-9FBC-DFB8AC6D1D34}" type="presParOf" srcId="{6CB1854D-F8BF-4B8E-8B41-F359D442DA49}" destId="{E3A336BF-BA80-481E-B3E2-9BC88CF1D479}" srcOrd="1" destOrd="0" presId="urn:microsoft.com/office/officeart/2009/3/layout/RandomtoResultProcess"/>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3.xml><?xml version="1.0" encoding="utf-8"?>
<dgm:dataModel xmlns:dgm="http://schemas.openxmlformats.org/drawingml/2006/diagram" xmlns:a="http://schemas.openxmlformats.org/drawingml/2006/main">
  <dgm:ptLst>
    <dgm:pt modelId="{9E20CF34-166A-428D-8D82-7B300D7F3BFD}" type="doc">
      <dgm:prSet loTypeId="urn:microsoft.com/office/officeart/2005/8/layout/venn1" loCatId="relationship" qsTypeId="urn:microsoft.com/office/officeart/2005/8/quickstyle/simple1" qsCatId="simple" csTypeId="urn:microsoft.com/office/officeart/2005/8/colors/colorful2" csCatId="colorful" phldr="1"/>
      <dgm:spPr/>
      <dgm:t>
        <a:bodyPr/>
        <a:lstStyle/>
        <a:p>
          <a:endParaRPr lang="fr-FR"/>
        </a:p>
      </dgm:t>
    </dgm:pt>
    <dgm:pt modelId="{70865936-84C8-416F-8862-FBBE534EDE38}">
      <dgm:prSet/>
      <dgm:spPr/>
      <dgm:t>
        <a:bodyPr/>
        <a:lstStyle/>
        <a:p>
          <a:pPr rtl="0"/>
          <a:r>
            <a:rPr lang="fr-FR" b="1" i="0" baseline="0" dirty="0" smtClean="0">
              <a:solidFill>
                <a:schemeClr val="bg1"/>
              </a:solidFill>
              <a:latin typeface="Corbel" panose="020B0503020204020204" pitchFamily="34" charset="0"/>
            </a:rPr>
            <a:t>Repas Quotidiens</a:t>
          </a:r>
          <a:r>
            <a:rPr lang="fr-FR" b="0" i="0" baseline="0" dirty="0" smtClean="0">
              <a:solidFill>
                <a:schemeClr val="bg1"/>
              </a:solidFill>
              <a:latin typeface="Corbel" panose="020B0503020204020204" pitchFamily="34" charset="0"/>
            </a:rPr>
            <a:t> : </a:t>
          </a:r>
        </a:p>
        <a:p>
          <a:pPr rtl="0"/>
          <a:r>
            <a:rPr lang="fr-FR" b="0" i="0" baseline="0" dirty="0" smtClean="0">
              <a:solidFill>
                <a:schemeClr val="bg1"/>
              </a:solidFill>
              <a:latin typeface="Corbel" panose="020B0503020204020204" pitchFamily="34" charset="0"/>
            </a:rPr>
            <a:t>Les macaronis sont consommés lors des repas principaux (déjeuner et dîner) en famille ou en solo.</a:t>
          </a:r>
          <a:endParaRPr lang="fr-FR" dirty="0">
            <a:solidFill>
              <a:schemeClr val="bg1"/>
            </a:solidFill>
            <a:latin typeface="Corbel" panose="020B0503020204020204" pitchFamily="34" charset="0"/>
          </a:endParaRPr>
        </a:p>
      </dgm:t>
    </dgm:pt>
    <dgm:pt modelId="{FB1C6CC9-5781-4382-8F36-549B29CA8AEF}" type="parTrans" cxnId="{11C9F336-8408-4B56-AF14-580F73B9C23F}">
      <dgm:prSet/>
      <dgm:spPr/>
      <dgm:t>
        <a:bodyPr/>
        <a:lstStyle/>
        <a:p>
          <a:endParaRPr lang="fr-FR">
            <a:solidFill>
              <a:schemeClr val="bg1"/>
            </a:solidFill>
            <a:latin typeface="Corbel" panose="020B0503020204020204" pitchFamily="34" charset="0"/>
          </a:endParaRPr>
        </a:p>
      </dgm:t>
    </dgm:pt>
    <dgm:pt modelId="{E3D1660D-BA7E-456D-B718-00C9D3E234C2}" type="sibTrans" cxnId="{11C9F336-8408-4B56-AF14-580F73B9C23F}">
      <dgm:prSet/>
      <dgm:spPr/>
      <dgm:t>
        <a:bodyPr/>
        <a:lstStyle/>
        <a:p>
          <a:endParaRPr lang="fr-FR">
            <a:solidFill>
              <a:schemeClr val="bg1"/>
            </a:solidFill>
            <a:latin typeface="Corbel" panose="020B0503020204020204" pitchFamily="34" charset="0"/>
          </a:endParaRPr>
        </a:p>
      </dgm:t>
    </dgm:pt>
    <dgm:pt modelId="{A19B04D3-EC44-40C8-BA75-FE242ABEF11D}">
      <dgm:prSet/>
      <dgm:spPr/>
      <dgm:t>
        <a:bodyPr/>
        <a:lstStyle/>
        <a:p>
          <a:pPr rtl="0"/>
          <a:r>
            <a:rPr lang="fr-FR" b="1" i="0" baseline="0" dirty="0" smtClean="0">
              <a:solidFill>
                <a:schemeClr val="bg1"/>
              </a:solidFill>
              <a:latin typeface="Corbel" panose="020B0503020204020204" pitchFamily="34" charset="0"/>
            </a:rPr>
            <a:t>Événements Spéciaux</a:t>
          </a:r>
          <a:r>
            <a:rPr lang="fr-FR" b="0" i="0" baseline="0" dirty="0" smtClean="0">
              <a:solidFill>
                <a:schemeClr val="bg1"/>
              </a:solidFill>
              <a:latin typeface="Corbel" panose="020B0503020204020204" pitchFamily="34" charset="0"/>
            </a:rPr>
            <a:t> : </a:t>
          </a:r>
        </a:p>
        <a:p>
          <a:pPr rtl="0"/>
          <a:r>
            <a:rPr lang="fr-FR" b="0" i="0" baseline="0" dirty="0" smtClean="0">
              <a:solidFill>
                <a:schemeClr val="bg1"/>
              </a:solidFill>
              <a:latin typeface="Corbel" panose="020B0503020204020204" pitchFamily="34" charset="0"/>
            </a:rPr>
            <a:t>Utilisés lors de célébrations et fêtes, les macaronis sont souvent intégrés dans des plats plus élaborés.</a:t>
          </a:r>
          <a:endParaRPr lang="fr-FR" dirty="0">
            <a:solidFill>
              <a:schemeClr val="bg1"/>
            </a:solidFill>
            <a:latin typeface="Corbel" panose="020B0503020204020204" pitchFamily="34" charset="0"/>
          </a:endParaRPr>
        </a:p>
      </dgm:t>
    </dgm:pt>
    <dgm:pt modelId="{65EF8A66-A1BE-4B88-B205-29760858240A}" type="parTrans" cxnId="{D3096A9D-A6B4-41A8-9319-1016E1F787CC}">
      <dgm:prSet/>
      <dgm:spPr/>
      <dgm:t>
        <a:bodyPr/>
        <a:lstStyle/>
        <a:p>
          <a:endParaRPr lang="fr-FR">
            <a:solidFill>
              <a:schemeClr val="bg1"/>
            </a:solidFill>
            <a:latin typeface="Corbel" panose="020B0503020204020204" pitchFamily="34" charset="0"/>
          </a:endParaRPr>
        </a:p>
      </dgm:t>
    </dgm:pt>
    <dgm:pt modelId="{2C156028-BB39-46D7-96C8-088C7A93AB28}" type="sibTrans" cxnId="{D3096A9D-A6B4-41A8-9319-1016E1F787CC}">
      <dgm:prSet/>
      <dgm:spPr/>
      <dgm:t>
        <a:bodyPr/>
        <a:lstStyle/>
        <a:p>
          <a:endParaRPr lang="fr-FR">
            <a:solidFill>
              <a:schemeClr val="bg1"/>
            </a:solidFill>
            <a:latin typeface="Corbel" panose="020B0503020204020204" pitchFamily="34" charset="0"/>
          </a:endParaRPr>
        </a:p>
      </dgm:t>
    </dgm:pt>
    <dgm:pt modelId="{8D4E83BB-7682-4160-9943-229CFB714BFB}">
      <dgm:prSet/>
      <dgm:spPr/>
      <dgm:t>
        <a:bodyPr/>
        <a:lstStyle/>
        <a:p>
          <a:pPr rtl="0"/>
          <a:r>
            <a:rPr lang="fr-FR" b="1" i="0" baseline="0" dirty="0" smtClean="0">
              <a:solidFill>
                <a:schemeClr val="bg1"/>
              </a:solidFill>
              <a:latin typeface="Corbel" panose="020B0503020204020204" pitchFamily="34" charset="0"/>
            </a:rPr>
            <a:t>Repas Scolaires et Cantines</a:t>
          </a:r>
          <a:r>
            <a:rPr lang="fr-FR" b="0" i="0" baseline="0" dirty="0" smtClean="0">
              <a:solidFill>
                <a:schemeClr val="bg1"/>
              </a:solidFill>
              <a:latin typeface="Corbel" panose="020B0503020204020204" pitchFamily="34" charset="0"/>
            </a:rPr>
            <a:t> : </a:t>
          </a:r>
        </a:p>
        <a:p>
          <a:pPr rtl="0"/>
          <a:r>
            <a:rPr lang="fr-FR" b="0" i="0" baseline="0" dirty="0" smtClean="0">
              <a:solidFill>
                <a:schemeClr val="bg1"/>
              </a:solidFill>
              <a:latin typeface="Corbel" panose="020B0503020204020204" pitchFamily="34" charset="0"/>
            </a:rPr>
            <a:t>Populaires dans les menus scolaires pour leur simplicité et leur valeur nutritive.</a:t>
          </a:r>
          <a:endParaRPr lang="fr-FR" dirty="0">
            <a:solidFill>
              <a:schemeClr val="bg1"/>
            </a:solidFill>
            <a:latin typeface="Corbel" panose="020B0503020204020204" pitchFamily="34" charset="0"/>
          </a:endParaRPr>
        </a:p>
      </dgm:t>
    </dgm:pt>
    <dgm:pt modelId="{5025AF3D-B030-4633-9CF5-1CDB97C015A7}" type="parTrans" cxnId="{4FF57BC3-F09B-404D-BD05-71FEBC231F43}">
      <dgm:prSet/>
      <dgm:spPr/>
      <dgm:t>
        <a:bodyPr/>
        <a:lstStyle/>
        <a:p>
          <a:endParaRPr lang="fr-FR">
            <a:solidFill>
              <a:schemeClr val="bg1"/>
            </a:solidFill>
            <a:latin typeface="Corbel" panose="020B0503020204020204" pitchFamily="34" charset="0"/>
          </a:endParaRPr>
        </a:p>
      </dgm:t>
    </dgm:pt>
    <dgm:pt modelId="{2D0DCD72-94CF-4C9D-9648-489D6AAFAE57}" type="sibTrans" cxnId="{4FF57BC3-F09B-404D-BD05-71FEBC231F43}">
      <dgm:prSet/>
      <dgm:spPr/>
      <dgm:t>
        <a:bodyPr/>
        <a:lstStyle/>
        <a:p>
          <a:endParaRPr lang="fr-FR">
            <a:solidFill>
              <a:schemeClr val="bg1"/>
            </a:solidFill>
            <a:latin typeface="Corbel" panose="020B0503020204020204" pitchFamily="34" charset="0"/>
          </a:endParaRPr>
        </a:p>
      </dgm:t>
    </dgm:pt>
    <dgm:pt modelId="{BF9C7A4D-872F-480D-B5A1-5EEF28208C93}">
      <dgm:prSet/>
      <dgm:spPr/>
      <dgm:t>
        <a:bodyPr/>
        <a:lstStyle/>
        <a:p>
          <a:pPr rtl="0"/>
          <a:r>
            <a:rPr lang="fr-FR" b="1" i="0" baseline="0" dirty="0" smtClean="0">
              <a:solidFill>
                <a:schemeClr val="bg1"/>
              </a:solidFill>
              <a:latin typeface="Corbel" panose="020B0503020204020204" pitchFamily="34" charset="0"/>
            </a:rPr>
            <a:t>Repas Rapides</a:t>
          </a:r>
          <a:r>
            <a:rPr lang="fr-FR" b="0" i="0" baseline="0" dirty="0" smtClean="0">
              <a:solidFill>
                <a:schemeClr val="bg1"/>
              </a:solidFill>
              <a:latin typeface="Corbel" panose="020B0503020204020204" pitchFamily="34" charset="0"/>
            </a:rPr>
            <a:t> : </a:t>
          </a:r>
        </a:p>
        <a:p>
          <a:pPr rtl="0"/>
          <a:r>
            <a:rPr lang="fr-FR" b="0" i="0" baseline="0" dirty="0" smtClean="0">
              <a:solidFill>
                <a:schemeClr val="bg1"/>
              </a:solidFill>
              <a:latin typeface="Corbel" panose="020B0503020204020204" pitchFamily="34" charset="0"/>
            </a:rPr>
            <a:t>Idéaux pour les repas rapides et faciles à préparer, surtout pour les jeunes professionnels et les étudiants.</a:t>
          </a:r>
          <a:endParaRPr lang="fr-FR" dirty="0">
            <a:solidFill>
              <a:schemeClr val="bg1"/>
            </a:solidFill>
            <a:latin typeface="Corbel" panose="020B0503020204020204" pitchFamily="34" charset="0"/>
          </a:endParaRPr>
        </a:p>
      </dgm:t>
    </dgm:pt>
    <dgm:pt modelId="{21B2DF3B-B4D2-4923-9BB8-C934E6C9C97F}" type="parTrans" cxnId="{B493004E-D68C-4244-989B-5245FE9AA8C1}">
      <dgm:prSet/>
      <dgm:spPr/>
      <dgm:t>
        <a:bodyPr/>
        <a:lstStyle/>
        <a:p>
          <a:endParaRPr lang="fr-FR">
            <a:solidFill>
              <a:schemeClr val="bg1"/>
            </a:solidFill>
            <a:latin typeface="Corbel" panose="020B0503020204020204" pitchFamily="34" charset="0"/>
          </a:endParaRPr>
        </a:p>
      </dgm:t>
    </dgm:pt>
    <dgm:pt modelId="{91A5A741-EED0-4B84-A911-B4A7379A07C6}" type="sibTrans" cxnId="{B493004E-D68C-4244-989B-5245FE9AA8C1}">
      <dgm:prSet/>
      <dgm:spPr/>
      <dgm:t>
        <a:bodyPr/>
        <a:lstStyle/>
        <a:p>
          <a:endParaRPr lang="fr-FR">
            <a:solidFill>
              <a:schemeClr val="bg1"/>
            </a:solidFill>
            <a:latin typeface="Corbel" panose="020B0503020204020204" pitchFamily="34" charset="0"/>
          </a:endParaRPr>
        </a:p>
      </dgm:t>
    </dgm:pt>
    <dgm:pt modelId="{57EB11DF-411D-4085-9F12-23EB3357EBAA}">
      <dgm:prSet/>
      <dgm:spPr/>
      <dgm:t>
        <a:bodyPr/>
        <a:lstStyle/>
        <a:p>
          <a:pPr rtl="0"/>
          <a:r>
            <a:rPr lang="fr-FR" b="1" i="0" baseline="0" dirty="0" smtClean="0">
              <a:solidFill>
                <a:schemeClr val="bg1"/>
              </a:solidFill>
              <a:latin typeface="Corbel" panose="020B0503020204020204" pitchFamily="34" charset="0"/>
            </a:rPr>
            <a:t>Restaurants et Bistros </a:t>
          </a:r>
          <a:r>
            <a:rPr lang="fr-FR" b="0" i="0" baseline="0" dirty="0" smtClean="0">
              <a:solidFill>
                <a:schemeClr val="bg1"/>
              </a:solidFill>
              <a:latin typeface="Corbel" panose="020B0503020204020204" pitchFamily="34" charset="0"/>
            </a:rPr>
            <a:t>: </a:t>
          </a:r>
        </a:p>
        <a:p>
          <a:pPr rtl="0"/>
          <a:r>
            <a:rPr lang="fr-FR" b="0" i="0" baseline="0" dirty="0" smtClean="0">
              <a:solidFill>
                <a:schemeClr val="bg1"/>
              </a:solidFill>
              <a:latin typeface="Corbel" panose="020B0503020204020204" pitchFamily="34" charset="0"/>
            </a:rPr>
            <a:t>Servis dans divers plats dans les restaurants, bistros et fast-foods, souvent en accompagnement ou dans des recettes créatives. </a:t>
          </a:r>
          <a:endParaRPr lang="fr-FR" dirty="0">
            <a:solidFill>
              <a:schemeClr val="bg1"/>
            </a:solidFill>
            <a:latin typeface="Corbel" panose="020B0503020204020204" pitchFamily="34" charset="0"/>
          </a:endParaRPr>
        </a:p>
      </dgm:t>
    </dgm:pt>
    <dgm:pt modelId="{29586B99-BF8E-40CD-BCA2-7D37F03307BA}" type="parTrans" cxnId="{CF6FAFA5-25B8-4B84-97AD-FD219087A7C4}">
      <dgm:prSet/>
      <dgm:spPr/>
      <dgm:t>
        <a:bodyPr/>
        <a:lstStyle/>
        <a:p>
          <a:endParaRPr lang="fr-FR">
            <a:solidFill>
              <a:schemeClr val="bg1"/>
            </a:solidFill>
            <a:latin typeface="Corbel" panose="020B0503020204020204" pitchFamily="34" charset="0"/>
          </a:endParaRPr>
        </a:p>
      </dgm:t>
    </dgm:pt>
    <dgm:pt modelId="{789C6A90-BE16-42F6-B4D8-3A0E2EAAC5DF}" type="sibTrans" cxnId="{CF6FAFA5-25B8-4B84-97AD-FD219087A7C4}">
      <dgm:prSet/>
      <dgm:spPr/>
      <dgm:t>
        <a:bodyPr/>
        <a:lstStyle/>
        <a:p>
          <a:endParaRPr lang="fr-FR">
            <a:solidFill>
              <a:schemeClr val="bg1"/>
            </a:solidFill>
            <a:latin typeface="Corbel" panose="020B0503020204020204" pitchFamily="34" charset="0"/>
          </a:endParaRPr>
        </a:p>
      </dgm:t>
    </dgm:pt>
    <dgm:pt modelId="{C99227EF-EEB8-4F49-998E-6993E0F259FB}" type="pres">
      <dgm:prSet presAssocID="{9E20CF34-166A-428D-8D82-7B300D7F3BFD}" presName="compositeShape" presStyleCnt="0">
        <dgm:presLayoutVars>
          <dgm:chMax val="7"/>
          <dgm:dir/>
          <dgm:resizeHandles val="exact"/>
        </dgm:presLayoutVars>
      </dgm:prSet>
      <dgm:spPr/>
      <dgm:t>
        <a:bodyPr/>
        <a:lstStyle/>
        <a:p>
          <a:endParaRPr lang="fr-FR"/>
        </a:p>
      </dgm:t>
    </dgm:pt>
    <dgm:pt modelId="{C420F573-C14C-4D4E-A25C-74D76E230284}" type="pres">
      <dgm:prSet presAssocID="{70865936-84C8-416F-8862-FBBE534EDE38}" presName="circ1" presStyleLbl="vennNode1" presStyleIdx="0" presStyleCnt="5"/>
      <dgm:spPr/>
    </dgm:pt>
    <dgm:pt modelId="{B6F6CF0D-D9C3-4D52-97FF-9DE83010CB50}" type="pres">
      <dgm:prSet presAssocID="{70865936-84C8-416F-8862-FBBE534EDE38}" presName="circ1Tx" presStyleLbl="revTx" presStyleIdx="0" presStyleCnt="0">
        <dgm:presLayoutVars>
          <dgm:chMax val="0"/>
          <dgm:chPref val="0"/>
          <dgm:bulletEnabled val="1"/>
        </dgm:presLayoutVars>
      </dgm:prSet>
      <dgm:spPr/>
      <dgm:t>
        <a:bodyPr/>
        <a:lstStyle/>
        <a:p>
          <a:endParaRPr lang="fr-FR"/>
        </a:p>
      </dgm:t>
    </dgm:pt>
    <dgm:pt modelId="{CF8F0275-883C-4CDC-9D5A-DE211A38D062}" type="pres">
      <dgm:prSet presAssocID="{A19B04D3-EC44-40C8-BA75-FE242ABEF11D}" presName="circ2" presStyleLbl="vennNode1" presStyleIdx="1" presStyleCnt="5"/>
      <dgm:spPr/>
    </dgm:pt>
    <dgm:pt modelId="{E2330871-E651-4B45-B3DC-0B49BD84E3C4}" type="pres">
      <dgm:prSet presAssocID="{A19B04D3-EC44-40C8-BA75-FE242ABEF11D}" presName="circ2Tx" presStyleLbl="revTx" presStyleIdx="0" presStyleCnt="0">
        <dgm:presLayoutVars>
          <dgm:chMax val="0"/>
          <dgm:chPref val="0"/>
          <dgm:bulletEnabled val="1"/>
        </dgm:presLayoutVars>
      </dgm:prSet>
      <dgm:spPr/>
      <dgm:t>
        <a:bodyPr/>
        <a:lstStyle/>
        <a:p>
          <a:endParaRPr lang="fr-FR"/>
        </a:p>
      </dgm:t>
    </dgm:pt>
    <dgm:pt modelId="{B9AC615F-59BC-4972-97F4-A7B315770E02}" type="pres">
      <dgm:prSet presAssocID="{8D4E83BB-7682-4160-9943-229CFB714BFB}" presName="circ3" presStyleLbl="vennNode1" presStyleIdx="2" presStyleCnt="5"/>
      <dgm:spPr/>
    </dgm:pt>
    <dgm:pt modelId="{A27F220E-0E0E-4BC0-A420-33FB3FF6A6CF}" type="pres">
      <dgm:prSet presAssocID="{8D4E83BB-7682-4160-9943-229CFB714BFB}" presName="circ3Tx" presStyleLbl="revTx" presStyleIdx="0" presStyleCnt="0" custScaleX="108633">
        <dgm:presLayoutVars>
          <dgm:chMax val="0"/>
          <dgm:chPref val="0"/>
          <dgm:bulletEnabled val="1"/>
        </dgm:presLayoutVars>
      </dgm:prSet>
      <dgm:spPr/>
      <dgm:t>
        <a:bodyPr/>
        <a:lstStyle/>
        <a:p>
          <a:endParaRPr lang="fr-FR"/>
        </a:p>
      </dgm:t>
    </dgm:pt>
    <dgm:pt modelId="{71611E2B-350B-4CA9-83E0-1FF0D894C4EF}" type="pres">
      <dgm:prSet presAssocID="{BF9C7A4D-872F-480D-B5A1-5EEF28208C93}" presName="circ4" presStyleLbl="vennNode1" presStyleIdx="3" presStyleCnt="5"/>
      <dgm:spPr/>
    </dgm:pt>
    <dgm:pt modelId="{A5121FD5-A2D1-4A2B-B106-7708B21660F5}" type="pres">
      <dgm:prSet presAssocID="{BF9C7A4D-872F-480D-B5A1-5EEF28208C93}" presName="circ4Tx" presStyleLbl="revTx" presStyleIdx="0" presStyleCnt="0">
        <dgm:presLayoutVars>
          <dgm:chMax val="0"/>
          <dgm:chPref val="0"/>
          <dgm:bulletEnabled val="1"/>
        </dgm:presLayoutVars>
      </dgm:prSet>
      <dgm:spPr/>
      <dgm:t>
        <a:bodyPr/>
        <a:lstStyle/>
        <a:p>
          <a:endParaRPr lang="fr-FR"/>
        </a:p>
      </dgm:t>
    </dgm:pt>
    <dgm:pt modelId="{AC18617F-CAE7-464D-B217-E331276DEE6A}" type="pres">
      <dgm:prSet presAssocID="{57EB11DF-411D-4085-9F12-23EB3357EBAA}" presName="circ5" presStyleLbl="vennNode1" presStyleIdx="4" presStyleCnt="5"/>
      <dgm:spPr/>
    </dgm:pt>
    <dgm:pt modelId="{173B6679-E68F-42B8-AC30-1BE46344DF5E}" type="pres">
      <dgm:prSet presAssocID="{57EB11DF-411D-4085-9F12-23EB3357EBAA}" presName="circ5Tx" presStyleLbl="revTx" presStyleIdx="0" presStyleCnt="0">
        <dgm:presLayoutVars>
          <dgm:chMax val="0"/>
          <dgm:chPref val="0"/>
          <dgm:bulletEnabled val="1"/>
        </dgm:presLayoutVars>
      </dgm:prSet>
      <dgm:spPr/>
      <dgm:t>
        <a:bodyPr/>
        <a:lstStyle/>
        <a:p>
          <a:endParaRPr lang="fr-FR"/>
        </a:p>
      </dgm:t>
    </dgm:pt>
  </dgm:ptLst>
  <dgm:cxnLst>
    <dgm:cxn modelId="{CCCB4EA1-15A6-4A77-A3E2-5BD377BE1EA9}" type="presOf" srcId="{BF9C7A4D-872F-480D-B5A1-5EEF28208C93}" destId="{A5121FD5-A2D1-4A2B-B106-7708B21660F5}" srcOrd="0" destOrd="0" presId="urn:microsoft.com/office/officeart/2005/8/layout/venn1"/>
    <dgm:cxn modelId="{11C9F336-8408-4B56-AF14-580F73B9C23F}" srcId="{9E20CF34-166A-428D-8D82-7B300D7F3BFD}" destId="{70865936-84C8-416F-8862-FBBE534EDE38}" srcOrd="0" destOrd="0" parTransId="{FB1C6CC9-5781-4382-8F36-549B29CA8AEF}" sibTransId="{E3D1660D-BA7E-456D-B718-00C9D3E234C2}"/>
    <dgm:cxn modelId="{B493004E-D68C-4244-989B-5245FE9AA8C1}" srcId="{9E20CF34-166A-428D-8D82-7B300D7F3BFD}" destId="{BF9C7A4D-872F-480D-B5A1-5EEF28208C93}" srcOrd="3" destOrd="0" parTransId="{21B2DF3B-B4D2-4923-9BB8-C934E6C9C97F}" sibTransId="{91A5A741-EED0-4B84-A911-B4A7379A07C6}"/>
    <dgm:cxn modelId="{C00CD14E-4CEA-4550-B455-E8CDA296C075}" type="presOf" srcId="{A19B04D3-EC44-40C8-BA75-FE242ABEF11D}" destId="{E2330871-E651-4B45-B3DC-0B49BD84E3C4}" srcOrd="0" destOrd="0" presId="urn:microsoft.com/office/officeart/2005/8/layout/venn1"/>
    <dgm:cxn modelId="{B904BA51-B9AC-4309-87DA-AD7C0EA6DBB8}" type="presOf" srcId="{9E20CF34-166A-428D-8D82-7B300D7F3BFD}" destId="{C99227EF-EEB8-4F49-998E-6993E0F259FB}" srcOrd="0" destOrd="0" presId="urn:microsoft.com/office/officeart/2005/8/layout/venn1"/>
    <dgm:cxn modelId="{D3096A9D-A6B4-41A8-9319-1016E1F787CC}" srcId="{9E20CF34-166A-428D-8D82-7B300D7F3BFD}" destId="{A19B04D3-EC44-40C8-BA75-FE242ABEF11D}" srcOrd="1" destOrd="0" parTransId="{65EF8A66-A1BE-4B88-B205-29760858240A}" sibTransId="{2C156028-BB39-46D7-96C8-088C7A93AB28}"/>
    <dgm:cxn modelId="{6D5BAABD-A988-40C8-9A8A-E97245784CCA}" type="presOf" srcId="{70865936-84C8-416F-8862-FBBE534EDE38}" destId="{B6F6CF0D-D9C3-4D52-97FF-9DE83010CB50}" srcOrd="0" destOrd="0" presId="urn:microsoft.com/office/officeart/2005/8/layout/venn1"/>
    <dgm:cxn modelId="{4FF57BC3-F09B-404D-BD05-71FEBC231F43}" srcId="{9E20CF34-166A-428D-8D82-7B300D7F3BFD}" destId="{8D4E83BB-7682-4160-9943-229CFB714BFB}" srcOrd="2" destOrd="0" parTransId="{5025AF3D-B030-4633-9CF5-1CDB97C015A7}" sibTransId="{2D0DCD72-94CF-4C9D-9648-489D6AAFAE57}"/>
    <dgm:cxn modelId="{737403C1-1AEC-4872-AC73-8F1A36CA5C46}" type="presOf" srcId="{8D4E83BB-7682-4160-9943-229CFB714BFB}" destId="{A27F220E-0E0E-4BC0-A420-33FB3FF6A6CF}" srcOrd="0" destOrd="0" presId="urn:microsoft.com/office/officeart/2005/8/layout/venn1"/>
    <dgm:cxn modelId="{0A1A3BF4-29A0-4D0A-ADB7-BA894F694D34}" type="presOf" srcId="{57EB11DF-411D-4085-9F12-23EB3357EBAA}" destId="{173B6679-E68F-42B8-AC30-1BE46344DF5E}" srcOrd="0" destOrd="0" presId="urn:microsoft.com/office/officeart/2005/8/layout/venn1"/>
    <dgm:cxn modelId="{CF6FAFA5-25B8-4B84-97AD-FD219087A7C4}" srcId="{9E20CF34-166A-428D-8D82-7B300D7F3BFD}" destId="{57EB11DF-411D-4085-9F12-23EB3357EBAA}" srcOrd="4" destOrd="0" parTransId="{29586B99-BF8E-40CD-BCA2-7D37F03307BA}" sibTransId="{789C6A90-BE16-42F6-B4D8-3A0E2EAAC5DF}"/>
    <dgm:cxn modelId="{80FEC3AC-DE07-4265-A956-2438107B54EE}" type="presParOf" srcId="{C99227EF-EEB8-4F49-998E-6993E0F259FB}" destId="{C420F573-C14C-4D4E-A25C-74D76E230284}" srcOrd="0" destOrd="0" presId="urn:microsoft.com/office/officeart/2005/8/layout/venn1"/>
    <dgm:cxn modelId="{0A83A85A-482B-49CF-92C6-907D7F4623E5}" type="presParOf" srcId="{C99227EF-EEB8-4F49-998E-6993E0F259FB}" destId="{B6F6CF0D-D9C3-4D52-97FF-9DE83010CB50}" srcOrd="1" destOrd="0" presId="urn:microsoft.com/office/officeart/2005/8/layout/venn1"/>
    <dgm:cxn modelId="{724177C7-D35C-48A0-AFF4-C7A598402B2C}" type="presParOf" srcId="{C99227EF-EEB8-4F49-998E-6993E0F259FB}" destId="{CF8F0275-883C-4CDC-9D5A-DE211A38D062}" srcOrd="2" destOrd="0" presId="urn:microsoft.com/office/officeart/2005/8/layout/venn1"/>
    <dgm:cxn modelId="{781FAA16-CD49-4836-9139-60499FF7D835}" type="presParOf" srcId="{C99227EF-EEB8-4F49-998E-6993E0F259FB}" destId="{E2330871-E651-4B45-B3DC-0B49BD84E3C4}" srcOrd="3" destOrd="0" presId="urn:microsoft.com/office/officeart/2005/8/layout/venn1"/>
    <dgm:cxn modelId="{A43F5FE7-EE69-4FFD-AA3E-62B4A4583913}" type="presParOf" srcId="{C99227EF-EEB8-4F49-998E-6993E0F259FB}" destId="{B9AC615F-59BC-4972-97F4-A7B315770E02}" srcOrd="4" destOrd="0" presId="urn:microsoft.com/office/officeart/2005/8/layout/venn1"/>
    <dgm:cxn modelId="{269BB526-5EFB-4392-9F37-1B6F4AC84B21}" type="presParOf" srcId="{C99227EF-EEB8-4F49-998E-6993E0F259FB}" destId="{A27F220E-0E0E-4BC0-A420-33FB3FF6A6CF}" srcOrd="5" destOrd="0" presId="urn:microsoft.com/office/officeart/2005/8/layout/venn1"/>
    <dgm:cxn modelId="{8EF92B37-CCD6-4C17-B638-198D3B10C722}" type="presParOf" srcId="{C99227EF-EEB8-4F49-998E-6993E0F259FB}" destId="{71611E2B-350B-4CA9-83E0-1FF0D894C4EF}" srcOrd="6" destOrd="0" presId="urn:microsoft.com/office/officeart/2005/8/layout/venn1"/>
    <dgm:cxn modelId="{E79ACEE2-383E-42E6-A330-FDA5C40B47DE}" type="presParOf" srcId="{C99227EF-EEB8-4F49-998E-6993E0F259FB}" destId="{A5121FD5-A2D1-4A2B-B106-7708B21660F5}" srcOrd="7" destOrd="0" presId="urn:microsoft.com/office/officeart/2005/8/layout/venn1"/>
    <dgm:cxn modelId="{C27DF83D-8D77-43C5-B5C6-A80D3B0667CC}" type="presParOf" srcId="{C99227EF-EEB8-4F49-998E-6993E0F259FB}" destId="{AC18617F-CAE7-464D-B217-E331276DEE6A}" srcOrd="8" destOrd="0" presId="urn:microsoft.com/office/officeart/2005/8/layout/venn1"/>
    <dgm:cxn modelId="{DB4E17EC-BE36-43B7-AE8E-6696AF7F57FC}" type="presParOf" srcId="{C99227EF-EEB8-4F49-998E-6993E0F259FB}" destId="{173B6679-E68F-42B8-AC30-1BE46344DF5E}" srcOrd="9" destOrd="0" presId="urn:microsoft.com/office/officeart/2005/8/layout/venn1"/>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4.xml><?xml version="1.0" encoding="utf-8"?>
<dgm:dataModel xmlns:dgm="http://schemas.openxmlformats.org/drawingml/2006/diagram" xmlns:a="http://schemas.openxmlformats.org/drawingml/2006/main">
  <dgm:ptLst>
    <dgm:pt modelId="{1A7CD19E-7419-4588-AFDF-158702DE8110}" type="doc">
      <dgm:prSet loTypeId="urn:microsoft.com/office/officeart/2008/layout/HalfCircleOrganizationChart" loCatId="hierarchy" qsTypeId="urn:microsoft.com/office/officeart/2005/8/quickstyle/simple1" qsCatId="simple" csTypeId="urn:microsoft.com/office/officeart/2005/8/colors/colorful2" csCatId="colorful" phldr="1"/>
      <dgm:spPr/>
      <dgm:t>
        <a:bodyPr/>
        <a:lstStyle/>
        <a:p>
          <a:endParaRPr lang="fr-FR"/>
        </a:p>
      </dgm:t>
    </dgm:pt>
    <dgm:pt modelId="{9D731528-F5AD-4ED2-9053-E4640F340448}">
      <dgm:prSet phldrT="[Texte]" custT="1"/>
      <dgm:spPr/>
      <dgm:t>
        <a:bodyPr/>
        <a:lstStyle/>
        <a:p>
          <a:r>
            <a:rPr lang="fr-FR" sz="3600" b="1" dirty="0" smtClean="0">
              <a:solidFill>
                <a:schemeClr val="bg1"/>
              </a:solidFill>
            </a:rPr>
            <a:t>GO TO MARKET</a:t>
          </a:r>
          <a:endParaRPr lang="fr-FR" sz="3600" b="1" dirty="0">
            <a:solidFill>
              <a:schemeClr val="bg1"/>
            </a:solidFill>
          </a:endParaRPr>
        </a:p>
      </dgm:t>
    </dgm:pt>
    <dgm:pt modelId="{698C8120-D71D-4E36-8A16-EF0410BE0BDC}" type="parTrans" cxnId="{98950569-6745-49AB-87A4-9DB8573B79EE}">
      <dgm:prSet/>
      <dgm:spPr/>
      <dgm:t>
        <a:bodyPr/>
        <a:lstStyle/>
        <a:p>
          <a:endParaRPr lang="fr-FR" sz="2400">
            <a:solidFill>
              <a:schemeClr val="bg1"/>
            </a:solidFill>
          </a:endParaRPr>
        </a:p>
      </dgm:t>
    </dgm:pt>
    <dgm:pt modelId="{EB2275D0-D387-4011-90B9-889C229B95A9}" type="sibTrans" cxnId="{98950569-6745-49AB-87A4-9DB8573B79EE}">
      <dgm:prSet/>
      <dgm:spPr/>
      <dgm:t>
        <a:bodyPr/>
        <a:lstStyle/>
        <a:p>
          <a:endParaRPr lang="fr-FR" sz="2400">
            <a:solidFill>
              <a:schemeClr val="bg1"/>
            </a:solidFill>
          </a:endParaRPr>
        </a:p>
      </dgm:t>
    </dgm:pt>
    <dgm:pt modelId="{F8EA63F5-44C1-478C-97B8-0E3B812D780D}">
      <dgm:prSet phldrT="[Texte]" custT="1"/>
      <dgm:spPr/>
      <dgm:t>
        <a:bodyPr/>
        <a:lstStyle/>
        <a:p>
          <a:r>
            <a:rPr lang="fr-FR" sz="4000" b="1" dirty="0" smtClean="0">
              <a:solidFill>
                <a:schemeClr val="bg1"/>
              </a:solidFill>
            </a:rPr>
            <a:t>Médias</a:t>
          </a:r>
          <a:endParaRPr lang="fr-FR" sz="4000" b="1" dirty="0">
            <a:solidFill>
              <a:schemeClr val="bg1"/>
            </a:solidFill>
          </a:endParaRPr>
        </a:p>
      </dgm:t>
    </dgm:pt>
    <dgm:pt modelId="{4AF889BF-E365-4BAB-8207-BF86E5088543}" type="parTrans" cxnId="{F9B4AF6A-9F79-430C-8A93-189843851439}">
      <dgm:prSet/>
      <dgm:spPr/>
      <dgm:t>
        <a:bodyPr/>
        <a:lstStyle/>
        <a:p>
          <a:endParaRPr lang="fr-FR" sz="2400">
            <a:solidFill>
              <a:schemeClr val="bg1"/>
            </a:solidFill>
          </a:endParaRPr>
        </a:p>
      </dgm:t>
    </dgm:pt>
    <dgm:pt modelId="{4F3861E7-CB71-4953-81D8-5CB493012079}" type="sibTrans" cxnId="{F9B4AF6A-9F79-430C-8A93-189843851439}">
      <dgm:prSet/>
      <dgm:spPr/>
      <dgm:t>
        <a:bodyPr/>
        <a:lstStyle/>
        <a:p>
          <a:endParaRPr lang="fr-FR" sz="2400">
            <a:solidFill>
              <a:schemeClr val="bg1"/>
            </a:solidFill>
          </a:endParaRPr>
        </a:p>
      </dgm:t>
    </dgm:pt>
    <dgm:pt modelId="{3F195D71-D0DA-4F1F-B474-89EC68A91F37}">
      <dgm:prSet phldrT="[Texte]" custT="1"/>
      <dgm:spPr/>
      <dgm:t>
        <a:bodyPr/>
        <a:lstStyle/>
        <a:p>
          <a:r>
            <a:rPr lang="fr-FR" sz="1600" dirty="0" smtClean="0">
              <a:solidFill>
                <a:schemeClr val="bg1"/>
              </a:solidFill>
            </a:rPr>
            <a:t>OOH &amp; Banderoles</a:t>
          </a:r>
          <a:endParaRPr lang="fr-FR" sz="1600" dirty="0">
            <a:solidFill>
              <a:schemeClr val="bg1"/>
            </a:solidFill>
          </a:endParaRPr>
        </a:p>
      </dgm:t>
    </dgm:pt>
    <dgm:pt modelId="{F3D2DCCF-7245-4BD8-959E-051ABF2A718F}" type="parTrans" cxnId="{1142F4C6-F1B5-4503-9807-4F54284C7960}">
      <dgm:prSet/>
      <dgm:spPr/>
      <dgm:t>
        <a:bodyPr/>
        <a:lstStyle/>
        <a:p>
          <a:endParaRPr lang="fr-FR" sz="2400">
            <a:solidFill>
              <a:schemeClr val="bg1"/>
            </a:solidFill>
          </a:endParaRPr>
        </a:p>
      </dgm:t>
    </dgm:pt>
    <dgm:pt modelId="{6E987376-E884-429D-8587-7AADE0FB84D9}" type="sibTrans" cxnId="{1142F4C6-F1B5-4503-9807-4F54284C7960}">
      <dgm:prSet/>
      <dgm:spPr/>
      <dgm:t>
        <a:bodyPr/>
        <a:lstStyle/>
        <a:p>
          <a:endParaRPr lang="fr-FR" sz="2400">
            <a:solidFill>
              <a:schemeClr val="bg1"/>
            </a:solidFill>
          </a:endParaRPr>
        </a:p>
      </dgm:t>
    </dgm:pt>
    <dgm:pt modelId="{DF1B51C2-D38F-4FE0-8FED-2372A394ECC5}">
      <dgm:prSet phldrT="[Texte]" custT="1"/>
      <dgm:spPr/>
      <dgm:t>
        <a:bodyPr/>
        <a:lstStyle/>
        <a:p>
          <a:r>
            <a:rPr lang="fr-FR" sz="1600" dirty="0" smtClean="0">
              <a:solidFill>
                <a:schemeClr val="bg1"/>
              </a:solidFill>
            </a:rPr>
            <a:t>Spot TV &amp; Radio</a:t>
          </a:r>
          <a:endParaRPr lang="fr-FR" sz="1600" dirty="0">
            <a:solidFill>
              <a:schemeClr val="bg1"/>
            </a:solidFill>
          </a:endParaRPr>
        </a:p>
      </dgm:t>
    </dgm:pt>
    <dgm:pt modelId="{F37B98C5-813D-4771-B0DC-8DC39D26434C}" type="parTrans" cxnId="{63D24E07-7779-49AF-9D0B-02860D2F49C4}">
      <dgm:prSet/>
      <dgm:spPr/>
      <dgm:t>
        <a:bodyPr/>
        <a:lstStyle/>
        <a:p>
          <a:endParaRPr lang="fr-FR" sz="2400">
            <a:solidFill>
              <a:schemeClr val="bg1"/>
            </a:solidFill>
          </a:endParaRPr>
        </a:p>
      </dgm:t>
    </dgm:pt>
    <dgm:pt modelId="{D9846A6B-F559-427B-9351-594BF9E98428}" type="sibTrans" cxnId="{63D24E07-7779-49AF-9D0B-02860D2F49C4}">
      <dgm:prSet/>
      <dgm:spPr/>
      <dgm:t>
        <a:bodyPr/>
        <a:lstStyle/>
        <a:p>
          <a:endParaRPr lang="fr-FR" sz="2400">
            <a:solidFill>
              <a:schemeClr val="bg1"/>
            </a:solidFill>
          </a:endParaRPr>
        </a:p>
      </dgm:t>
    </dgm:pt>
    <dgm:pt modelId="{BAF82A58-E2F8-4EF3-B397-49ACC3F97C6E}">
      <dgm:prSet phldrT="[Texte]" custT="1"/>
      <dgm:spPr/>
      <dgm:t>
        <a:bodyPr/>
        <a:lstStyle/>
        <a:p>
          <a:r>
            <a:rPr lang="fr-FR" sz="4000" b="1" dirty="0" smtClean="0">
              <a:solidFill>
                <a:schemeClr val="bg1"/>
              </a:solidFill>
            </a:rPr>
            <a:t>Hors médias</a:t>
          </a:r>
          <a:endParaRPr lang="fr-FR" sz="4000" b="1" dirty="0">
            <a:solidFill>
              <a:schemeClr val="bg1"/>
            </a:solidFill>
          </a:endParaRPr>
        </a:p>
      </dgm:t>
    </dgm:pt>
    <dgm:pt modelId="{6EA9B2BB-809F-4F6F-B573-1D58B9DA329B}" type="parTrans" cxnId="{A3566406-8B51-4D8E-9752-4D6D10FCC793}">
      <dgm:prSet/>
      <dgm:spPr/>
      <dgm:t>
        <a:bodyPr/>
        <a:lstStyle/>
        <a:p>
          <a:endParaRPr lang="fr-FR" sz="2400">
            <a:solidFill>
              <a:schemeClr val="bg1"/>
            </a:solidFill>
          </a:endParaRPr>
        </a:p>
      </dgm:t>
    </dgm:pt>
    <dgm:pt modelId="{F4D14E10-698B-4B09-A174-945A1B3FD0A8}" type="sibTrans" cxnId="{A3566406-8B51-4D8E-9752-4D6D10FCC793}">
      <dgm:prSet/>
      <dgm:spPr/>
      <dgm:t>
        <a:bodyPr/>
        <a:lstStyle/>
        <a:p>
          <a:endParaRPr lang="fr-FR" sz="2400">
            <a:solidFill>
              <a:schemeClr val="bg1"/>
            </a:solidFill>
          </a:endParaRPr>
        </a:p>
      </dgm:t>
    </dgm:pt>
    <dgm:pt modelId="{CAECF9A8-613E-44EF-9502-E0A734FA344C}">
      <dgm:prSet phldrT="[Texte]" custT="1"/>
      <dgm:spPr/>
      <dgm:t>
        <a:bodyPr/>
        <a:lstStyle/>
        <a:p>
          <a:r>
            <a:rPr lang="fr-FR" sz="1600" dirty="0" smtClean="0">
              <a:solidFill>
                <a:schemeClr val="bg1"/>
              </a:solidFill>
            </a:rPr>
            <a:t>Activations promo en Modern </a:t>
          </a:r>
          <a:r>
            <a:rPr lang="fr-FR" sz="1600" dirty="0" err="1" smtClean="0">
              <a:solidFill>
                <a:schemeClr val="bg1"/>
              </a:solidFill>
            </a:rPr>
            <a:t>trade</a:t>
          </a:r>
          <a:r>
            <a:rPr lang="fr-FR" sz="1600" dirty="0" smtClean="0">
              <a:solidFill>
                <a:schemeClr val="bg1"/>
              </a:solidFill>
            </a:rPr>
            <a:t> &amp; dégustations</a:t>
          </a:r>
          <a:endParaRPr lang="fr-FR" sz="1600" dirty="0">
            <a:solidFill>
              <a:schemeClr val="bg1"/>
            </a:solidFill>
          </a:endParaRPr>
        </a:p>
      </dgm:t>
    </dgm:pt>
    <dgm:pt modelId="{A8D131B0-DD7F-4F30-9503-1682391B2E01}" type="parTrans" cxnId="{E033ED09-C64A-49F0-9364-77F9F324069D}">
      <dgm:prSet/>
      <dgm:spPr/>
      <dgm:t>
        <a:bodyPr/>
        <a:lstStyle/>
        <a:p>
          <a:endParaRPr lang="fr-FR" sz="2400">
            <a:solidFill>
              <a:schemeClr val="bg1"/>
            </a:solidFill>
          </a:endParaRPr>
        </a:p>
      </dgm:t>
    </dgm:pt>
    <dgm:pt modelId="{9D98414A-5C58-41DD-B4DA-34D0F5A4DF51}" type="sibTrans" cxnId="{E033ED09-C64A-49F0-9364-77F9F324069D}">
      <dgm:prSet/>
      <dgm:spPr/>
      <dgm:t>
        <a:bodyPr/>
        <a:lstStyle/>
        <a:p>
          <a:endParaRPr lang="fr-FR" sz="2400">
            <a:solidFill>
              <a:schemeClr val="bg1"/>
            </a:solidFill>
          </a:endParaRPr>
        </a:p>
      </dgm:t>
    </dgm:pt>
    <dgm:pt modelId="{C07BA88F-6F5F-4D24-BF6A-9A98D51B8436}">
      <dgm:prSet custT="1"/>
      <dgm:spPr/>
      <dgm:t>
        <a:bodyPr/>
        <a:lstStyle/>
        <a:p>
          <a:r>
            <a:rPr lang="fr-FR" sz="1600" dirty="0" smtClean="0">
              <a:solidFill>
                <a:schemeClr val="bg1"/>
              </a:solidFill>
            </a:rPr>
            <a:t>Programme de référencements détaillants</a:t>
          </a:r>
          <a:endParaRPr lang="fr-FR" sz="1600" dirty="0">
            <a:solidFill>
              <a:schemeClr val="bg1"/>
            </a:solidFill>
          </a:endParaRPr>
        </a:p>
      </dgm:t>
    </dgm:pt>
    <dgm:pt modelId="{D765F43E-3FD9-4E9F-9273-7A104EFE5396}" type="parTrans" cxnId="{AB8A65EB-8DC7-4288-BFA4-6D13B9C1F031}">
      <dgm:prSet/>
      <dgm:spPr/>
      <dgm:t>
        <a:bodyPr/>
        <a:lstStyle/>
        <a:p>
          <a:endParaRPr lang="fr-FR" sz="2400">
            <a:solidFill>
              <a:schemeClr val="bg1"/>
            </a:solidFill>
          </a:endParaRPr>
        </a:p>
      </dgm:t>
    </dgm:pt>
    <dgm:pt modelId="{6B4C8C3F-D89E-4F3D-B0BF-8E42B714ADD8}" type="sibTrans" cxnId="{AB8A65EB-8DC7-4288-BFA4-6D13B9C1F031}">
      <dgm:prSet/>
      <dgm:spPr/>
      <dgm:t>
        <a:bodyPr/>
        <a:lstStyle/>
        <a:p>
          <a:endParaRPr lang="fr-FR" sz="2400">
            <a:solidFill>
              <a:schemeClr val="bg1"/>
            </a:solidFill>
          </a:endParaRPr>
        </a:p>
      </dgm:t>
    </dgm:pt>
    <dgm:pt modelId="{DA9F863F-D4CF-4DA8-BE09-D29BE0EE597A}">
      <dgm:prSet custT="1"/>
      <dgm:spPr/>
      <dgm:t>
        <a:bodyPr/>
        <a:lstStyle/>
        <a:p>
          <a:r>
            <a:rPr lang="fr-FR" sz="1600" dirty="0" smtClean="0">
              <a:solidFill>
                <a:schemeClr val="bg1"/>
              </a:solidFill>
            </a:rPr>
            <a:t>Campagne de stimulation Grossistes</a:t>
          </a:r>
          <a:endParaRPr lang="fr-FR" sz="1600" dirty="0">
            <a:solidFill>
              <a:schemeClr val="bg1"/>
            </a:solidFill>
          </a:endParaRPr>
        </a:p>
      </dgm:t>
    </dgm:pt>
    <dgm:pt modelId="{B232272F-FFAE-4E8A-98E3-069E1494C379}" type="parTrans" cxnId="{1C36507D-8047-4F73-AA2F-CFD71FD78563}">
      <dgm:prSet/>
      <dgm:spPr/>
      <dgm:t>
        <a:bodyPr/>
        <a:lstStyle/>
        <a:p>
          <a:endParaRPr lang="fr-FR" sz="2400">
            <a:solidFill>
              <a:schemeClr val="bg1"/>
            </a:solidFill>
          </a:endParaRPr>
        </a:p>
      </dgm:t>
    </dgm:pt>
    <dgm:pt modelId="{59CAF2CB-DD6B-4417-B6CB-2C313920C598}" type="sibTrans" cxnId="{1C36507D-8047-4F73-AA2F-CFD71FD78563}">
      <dgm:prSet/>
      <dgm:spPr/>
      <dgm:t>
        <a:bodyPr/>
        <a:lstStyle/>
        <a:p>
          <a:endParaRPr lang="fr-FR" sz="2400">
            <a:solidFill>
              <a:schemeClr val="bg1"/>
            </a:solidFill>
          </a:endParaRPr>
        </a:p>
      </dgm:t>
    </dgm:pt>
    <dgm:pt modelId="{29A77B25-C716-4F0D-B105-65A5E0788536}">
      <dgm:prSet custT="1"/>
      <dgm:spPr/>
      <dgm:t>
        <a:bodyPr/>
        <a:lstStyle/>
        <a:p>
          <a:r>
            <a:rPr lang="fr-FR" sz="1600" dirty="0" err="1" smtClean="0">
              <a:solidFill>
                <a:schemeClr val="bg1"/>
              </a:solidFill>
            </a:rPr>
            <a:t>Guerilla</a:t>
          </a:r>
          <a:r>
            <a:rPr lang="fr-FR" sz="1600" dirty="0" smtClean="0">
              <a:solidFill>
                <a:schemeClr val="bg1"/>
              </a:solidFill>
            </a:rPr>
            <a:t> Marketing</a:t>
          </a:r>
          <a:endParaRPr lang="fr-FR" sz="1600" dirty="0">
            <a:solidFill>
              <a:schemeClr val="bg1"/>
            </a:solidFill>
          </a:endParaRPr>
        </a:p>
      </dgm:t>
    </dgm:pt>
    <dgm:pt modelId="{3F87EB21-8BB0-4FD1-9ABC-FE13B99A3F12}" type="parTrans" cxnId="{8E3FD23F-E943-45F5-B4A6-B91F8F49DCA8}">
      <dgm:prSet/>
      <dgm:spPr/>
      <dgm:t>
        <a:bodyPr/>
        <a:lstStyle/>
        <a:p>
          <a:endParaRPr lang="fr-FR" sz="2400">
            <a:solidFill>
              <a:schemeClr val="bg1"/>
            </a:solidFill>
          </a:endParaRPr>
        </a:p>
      </dgm:t>
    </dgm:pt>
    <dgm:pt modelId="{CB242210-596E-470A-9EEC-537CB0D2B11E}" type="sibTrans" cxnId="{8E3FD23F-E943-45F5-B4A6-B91F8F49DCA8}">
      <dgm:prSet/>
      <dgm:spPr/>
      <dgm:t>
        <a:bodyPr/>
        <a:lstStyle/>
        <a:p>
          <a:endParaRPr lang="fr-FR" sz="2400">
            <a:solidFill>
              <a:schemeClr val="bg1"/>
            </a:solidFill>
          </a:endParaRPr>
        </a:p>
      </dgm:t>
    </dgm:pt>
    <dgm:pt modelId="{7EA58085-7AC5-44BC-BB05-8F5F9EA68E09}">
      <dgm:prSet custT="1"/>
      <dgm:spPr/>
      <dgm:t>
        <a:bodyPr/>
        <a:lstStyle/>
        <a:p>
          <a:r>
            <a:rPr lang="fr-FR" sz="1600" dirty="0" smtClean="0">
              <a:solidFill>
                <a:schemeClr val="bg1"/>
              </a:solidFill>
            </a:rPr>
            <a:t>Réseaux sociaux: Facebook; </a:t>
          </a:r>
          <a:r>
            <a:rPr lang="fr-FR" sz="1600" dirty="0" err="1" smtClean="0">
              <a:solidFill>
                <a:schemeClr val="bg1"/>
              </a:solidFill>
            </a:rPr>
            <a:t>Instagram</a:t>
          </a:r>
          <a:r>
            <a:rPr lang="fr-FR" sz="1600" dirty="0" smtClean="0">
              <a:solidFill>
                <a:schemeClr val="bg1"/>
              </a:solidFill>
            </a:rPr>
            <a:t> &amp; </a:t>
          </a:r>
          <a:r>
            <a:rPr lang="fr-FR" sz="1600" dirty="0" err="1" smtClean="0">
              <a:solidFill>
                <a:schemeClr val="bg1"/>
              </a:solidFill>
            </a:rPr>
            <a:t>Tik</a:t>
          </a:r>
          <a:r>
            <a:rPr lang="fr-FR" sz="1600" dirty="0" smtClean="0">
              <a:solidFill>
                <a:schemeClr val="bg1"/>
              </a:solidFill>
            </a:rPr>
            <a:t> Tok</a:t>
          </a:r>
          <a:endParaRPr lang="fr-FR" sz="1600" dirty="0"/>
        </a:p>
      </dgm:t>
    </dgm:pt>
    <dgm:pt modelId="{775D1EC7-4659-4571-B5FA-6CA265E613CA}" type="parTrans" cxnId="{2E8A421C-0F7B-47EE-B218-CDE2B0F43D3E}">
      <dgm:prSet/>
      <dgm:spPr/>
      <dgm:t>
        <a:bodyPr/>
        <a:lstStyle/>
        <a:p>
          <a:endParaRPr lang="fr-FR" sz="2400"/>
        </a:p>
      </dgm:t>
    </dgm:pt>
    <dgm:pt modelId="{33777366-0FC7-497F-9E9C-4D03457A1927}" type="sibTrans" cxnId="{2E8A421C-0F7B-47EE-B218-CDE2B0F43D3E}">
      <dgm:prSet/>
      <dgm:spPr/>
      <dgm:t>
        <a:bodyPr/>
        <a:lstStyle/>
        <a:p>
          <a:endParaRPr lang="fr-FR" sz="2400"/>
        </a:p>
      </dgm:t>
    </dgm:pt>
    <dgm:pt modelId="{DCB5F784-2AB2-474A-9F00-A36A4187B512}">
      <dgm:prSet custT="1"/>
      <dgm:spPr/>
      <dgm:t>
        <a:bodyPr/>
        <a:lstStyle/>
        <a:p>
          <a:r>
            <a:rPr lang="fr-FR" sz="1600" dirty="0" smtClean="0">
              <a:solidFill>
                <a:schemeClr val="bg1"/>
              </a:solidFill>
            </a:rPr>
            <a:t>campagne d’influence</a:t>
          </a:r>
        </a:p>
        <a:p>
          <a:r>
            <a:rPr lang="fr-FR" sz="1600" dirty="0" smtClean="0">
              <a:solidFill>
                <a:schemeClr val="accent5"/>
              </a:solidFill>
            </a:rPr>
            <a:t>(A prévoir dans le plan global)</a:t>
          </a:r>
          <a:endParaRPr lang="fr-FR" sz="1600" dirty="0">
            <a:solidFill>
              <a:schemeClr val="accent5"/>
            </a:solidFill>
          </a:endParaRPr>
        </a:p>
      </dgm:t>
    </dgm:pt>
    <dgm:pt modelId="{7900A200-B74E-4D0A-BB77-BBB02EB37F80}" type="parTrans" cxnId="{D71AE04D-A7BF-4CA5-80B7-39995A9F1966}">
      <dgm:prSet/>
      <dgm:spPr/>
      <dgm:t>
        <a:bodyPr/>
        <a:lstStyle/>
        <a:p>
          <a:endParaRPr lang="fr-FR" sz="2400"/>
        </a:p>
      </dgm:t>
    </dgm:pt>
    <dgm:pt modelId="{1FD80E32-12D9-4DC7-B9F0-40A8298E5F3A}" type="sibTrans" cxnId="{D71AE04D-A7BF-4CA5-80B7-39995A9F1966}">
      <dgm:prSet/>
      <dgm:spPr/>
      <dgm:t>
        <a:bodyPr/>
        <a:lstStyle/>
        <a:p>
          <a:endParaRPr lang="fr-FR" sz="2400"/>
        </a:p>
      </dgm:t>
    </dgm:pt>
    <dgm:pt modelId="{8CCEA909-FE8F-4ECB-ACAF-13F7B4FB12EF}" type="pres">
      <dgm:prSet presAssocID="{1A7CD19E-7419-4588-AFDF-158702DE8110}" presName="Name0" presStyleCnt="0">
        <dgm:presLayoutVars>
          <dgm:orgChart val="1"/>
          <dgm:chPref val="1"/>
          <dgm:dir/>
          <dgm:animOne val="branch"/>
          <dgm:animLvl val="lvl"/>
          <dgm:resizeHandles/>
        </dgm:presLayoutVars>
      </dgm:prSet>
      <dgm:spPr/>
      <dgm:t>
        <a:bodyPr/>
        <a:lstStyle/>
        <a:p>
          <a:endParaRPr lang="fr-FR"/>
        </a:p>
      </dgm:t>
    </dgm:pt>
    <dgm:pt modelId="{72C2B4FF-51C9-4F8E-81B2-A4E1BE430A98}" type="pres">
      <dgm:prSet presAssocID="{9D731528-F5AD-4ED2-9053-E4640F340448}" presName="hierRoot1" presStyleCnt="0">
        <dgm:presLayoutVars>
          <dgm:hierBranch val="init"/>
        </dgm:presLayoutVars>
      </dgm:prSet>
      <dgm:spPr/>
    </dgm:pt>
    <dgm:pt modelId="{2FEB1EFF-AA2E-4E49-8A51-D99BA487C550}" type="pres">
      <dgm:prSet presAssocID="{9D731528-F5AD-4ED2-9053-E4640F340448}" presName="rootComposite1" presStyleCnt="0"/>
      <dgm:spPr/>
    </dgm:pt>
    <dgm:pt modelId="{5277EEE7-FC16-4C96-8493-5A4C6F523C4D}" type="pres">
      <dgm:prSet presAssocID="{9D731528-F5AD-4ED2-9053-E4640F340448}" presName="rootText1" presStyleLbl="alignAcc1" presStyleIdx="0" presStyleCnt="0" custScaleX="163393" custScaleY="64087">
        <dgm:presLayoutVars>
          <dgm:chPref val="3"/>
        </dgm:presLayoutVars>
      </dgm:prSet>
      <dgm:spPr/>
      <dgm:t>
        <a:bodyPr/>
        <a:lstStyle/>
        <a:p>
          <a:endParaRPr lang="fr-FR"/>
        </a:p>
      </dgm:t>
    </dgm:pt>
    <dgm:pt modelId="{354086F1-B2B8-47A4-BFCA-FEFF230E36E1}" type="pres">
      <dgm:prSet presAssocID="{9D731528-F5AD-4ED2-9053-E4640F340448}" presName="topArc1" presStyleLbl="parChTrans1D1" presStyleIdx="0" presStyleCnt="22"/>
      <dgm:spPr/>
    </dgm:pt>
    <dgm:pt modelId="{A674D553-491A-4740-AE12-929D00306D50}" type="pres">
      <dgm:prSet presAssocID="{9D731528-F5AD-4ED2-9053-E4640F340448}" presName="bottomArc1" presStyleLbl="parChTrans1D1" presStyleIdx="1" presStyleCnt="22"/>
      <dgm:spPr/>
    </dgm:pt>
    <dgm:pt modelId="{C537EF03-AB58-4395-98B7-A3FBCC497B1D}" type="pres">
      <dgm:prSet presAssocID="{9D731528-F5AD-4ED2-9053-E4640F340448}" presName="topConnNode1" presStyleLbl="node1" presStyleIdx="0" presStyleCnt="0"/>
      <dgm:spPr/>
      <dgm:t>
        <a:bodyPr/>
        <a:lstStyle/>
        <a:p>
          <a:endParaRPr lang="fr-FR"/>
        </a:p>
      </dgm:t>
    </dgm:pt>
    <dgm:pt modelId="{B7AF4F3A-16C5-49B6-B574-72175BC53F53}" type="pres">
      <dgm:prSet presAssocID="{9D731528-F5AD-4ED2-9053-E4640F340448}" presName="hierChild2" presStyleCnt="0"/>
      <dgm:spPr/>
    </dgm:pt>
    <dgm:pt modelId="{A4A46031-F812-43EA-9796-7048670E8E13}" type="pres">
      <dgm:prSet presAssocID="{4AF889BF-E365-4BAB-8207-BF86E5088543}" presName="Name28" presStyleLbl="parChTrans1D2" presStyleIdx="0" presStyleCnt="5"/>
      <dgm:spPr/>
      <dgm:t>
        <a:bodyPr/>
        <a:lstStyle/>
        <a:p>
          <a:endParaRPr lang="fr-FR"/>
        </a:p>
      </dgm:t>
    </dgm:pt>
    <dgm:pt modelId="{B420A951-77E9-40AA-BFA0-AA22A9F34F40}" type="pres">
      <dgm:prSet presAssocID="{F8EA63F5-44C1-478C-97B8-0E3B812D780D}" presName="hierRoot2" presStyleCnt="0">
        <dgm:presLayoutVars>
          <dgm:hierBranch val="init"/>
        </dgm:presLayoutVars>
      </dgm:prSet>
      <dgm:spPr/>
    </dgm:pt>
    <dgm:pt modelId="{B08375D5-1657-4DB7-BD53-FA819854A2EA}" type="pres">
      <dgm:prSet presAssocID="{F8EA63F5-44C1-478C-97B8-0E3B812D780D}" presName="rootComposite2" presStyleCnt="0"/>
      <dgm:spPr/>
    </dgm:pt>
    <dgm:pt modelId="{387C593E-6E25-4D89-870C-EE6E4079528B}" type="pres">
      <dgm:prSet presAssocID="{F8EA63F5-44C1-478C-97B8-0E3B812D780D}" presName="rootText2" presStyleLbl="alignAcc1" presStyleIdx="0" presStyleCnt="0">
        <dgm:presLayoutVars>
          <dgm:chPref val="3"/>
        </dgm:presLayoutVars>
      </dgm:prSet>
      <dgm:spPr/>
      <dgm:t>
        <a:bodyPr/>
        <a:lstStyle/>
        <a:p>
          <a:endParaRPr lang="fr-FR"/>
        </a:p>
      </dgm:t>
    </dgm:pt>
    <dgm:pt modelId="{5D7BB8AA-1C9C-4C29-A0D5-FF0AF9CF5020}" type="pres">
      <dgm:prSet presAssocID="{F8EA63F5-44C1-478C-97B8-0E3B812D780D}" presName="topArc2" presStyleLbl="parChTrans1D1" presStyleIdx="2" presStyleCnt="22"/>
      <dgm:spPr/>
    </dgm:pt>
    <dgm:pt modelId="{2AADDCBC-E651-4C44-93C5-E7D3C1CFF902}" type="pres">
      <dgm:prSet presAssocID="{F8EA63F5-44C1-478C-97B8-0E3B812D780D}" presName="bottomArc2" presStyleLbl="parChTrans1D1" presStyleIdx="3" presStyleCnt="22"/>
      <dgm:spPr/>
    </dgm:pt>
    <dgm:pt modelId="{9598D8EE-6363-4123-9B2F-760E67F33433}" type="pres">
      <dgm:prSet presAssocID="{F8EA63F5-44C1-478C-97B8-0E3B812D780D}" presName="topConnNode2" presStyleLbl="node2" presStyleIdx="0" presStyleCnt="0"/>
      <dgm:spPr/>
      <dgm:t>
        <a:bodyPr/>
        <a:lstStyle/>
        <a:p>
          <a:endParaRPr lang="fr-FR"/>
        </a:p>
      </dgm:t>
    </dgm:pt>
    <dgm:pt modelId="{8BDD1B3F-83FF-4083-84CF-56A03587763E}" type="pres">
      <dgm:prSet presAssocID="{F8EA63F5-44C1-478C-97B8-0E3B812D780D}" presName="hierChild4" presStyleCnt="0"/>
      <dgm:spPr/>
    </dgm:pt>
    <dgm:pt modelId="{B0BDA8CF-3819-49CA-B392-6276A8C0D3B1}" type="pres">
      <dgm:prSet presAssocID="{F3D2DCCF-7245-4BD8-959E-051ABF2A718F}" presName="Name28" presStyleLbl="parChTrans1D3" presStyleIdx="0" presStyleCnt="4"/>
      <dgm:spPr/>
      <dgm:t>
        <a:bodyPr/>
        <a:lstStyle/>
        <a:p>
          <a:endParaRPr lang="fr-FR"/>
        </a:p>
      </dgm:t>
    </dgm:pt>
    <dgm:pt modelId="{753AF55D-18A3-4CDF-B955-05F50AA43B54}" type="pres">
      <dgm:prSet presAssocID="{3F195D71-D0DA-4F1F-B474-89EC68A91F37}" presName="hierRoot2" presStyleCnt="0">
        <dgm:presLayoutVars>
          <dgm:hierBranch val="init"/>
        </dgm:presLayoutVars>
      </dgm:prSet>
      <dgm:spPr/>
    </dgm:pt>
    <dgm:pt modelId="{1F0D4FCC-0351-4DA9-AC35-FA33806B8519}" type="pres">
      <dgm:prSet presAssocID="{3F195D71-D0DA-4F1F-B474-89EC68A91F37}" presName="rootComposite2" presStyleCnt="0"/>
      <dgm:spPr/>
    </dgm:pt>
    <dgm:pt modelId="{960FCBEF-FCC1-4FDA-9E37-AEBB5E2A8EED}" type="pres">
      <dgm:prSet presAssocID="{3F195D71-D0DA-4F1F-B474-89EC68A91F37}" presName="rootText2" presStyleLbl="alignAcc1" presStyleIdx="0" presStyleCnt="0">
        <dgm:presLayoutVars>
          <dgm:chPref val="3"/>
        </dgm:presLayoutVars>
      </dgm:prSet>
      <dgm:spPr/>
      <dgm:t>
        <a:bodyPr/>
        <a:lstStyle/>
        <a:p>
          <a:endParaRPr lang="fr-FR"/>
        </a:p>
      </dgm:t>
    </dgm:pt>
    <dgm:pt modelId="{0667B06E-C266-46A0-ADB0-41C98C656449}" type="pres">
      <dgm:prSet presAssocID="{3F195D71-D0DA-4F1F-B474-89EC68A91F37}" presName="topArc2" presStyleLbl="parChTrans1D1" presStyleIdx="4" presStyleCnt="22"/>
      <dgm:spPr/>
    </dgm:pt>
    <dgm:pt modelId="{780E0A9B-21D8-4AAD-A707-EFD412E1FFFB}" type="pres">
      <dgm:prSet presAssocID="{3F195D71-D0DA-4F1F-B474-89EC68A91F37}" presName="bottomArc2" presStyleLbl="parChTrans1D1" presStyleIdx="5" presStyleCnt="22"/>
      <dgm:spPr/>
    </dgm:pt>
    <dgm:pt modelId="{816777A9-D8D5-4BC9-966F-21918E2D854A}" type="pres">
      <dgm:prSet presAssocID="{3F195D71-D0DA-4F1F-B474-89EC68A91F37}" presName="topConnNode2" presStyleLbl="node3" presStyleIdx="0" presStyleCnt="0"/>
      <dgm:spPr/>
      <dgm:t>
        <a:bodyPr/>
        <a:lstStyle/>
        <a:p>
          <a:endParaRPr lang="fr-FR"/>
        </a:p>
      </dgm:t>
    </dgm:pt>
    <dgm:pt modelId="{D9A6D990-8DA2-40FE-9CC8-2F7BFE010AD8}" type="pres">
      <dgm:prSet presAssocID="{3F195D71-D0DA-4F1F-B474-89EC68A91F37}" presName="hierChild4" presStyleCnt="0"/>
      <dgm:spPr/>
    </dgm:pt>
    <dgm:pt modelId="{0A642078-BF41-4478-89CC-F31E752948C9}" type="pres">
      <dgm:prSet presAssocID="{3F195D71-D0DA-4F1F-B474-89EC68A91F37}" presName="hierChild5" presStyleCnt="0"/>
      <dgm:spPr/>
    </dgm:pt>
    <dgm:pt modelId="{BBE6ABC4-DDD0-4337-A42B-EB89A2D224F4}" type="pres">
      <dgm:prSet presAssocID="{F37B98C5-813D-4771-B0DC-8DC39D26434C}" presName="Name28" presStyleLbl="parChTrans1D3" presStyleIdx="1" presStyleCnt="4"/>
      <dgm:spPr/>
      <dgm:t>
        <a:bodyPr/>
        <a:lstStyle/>
        <a:p>
          <a:endParaRPr lang="fr-FR"/>
        </a:p>
      </dgm:t>
    </dgm:pt>
    <dgm:pt modelId="{317C06C9-2B54-4B73-9507-F59A6625715D}" type="pres">
      <dgm:prSet presAssocID="{DF1B51C2-D38F-4FE0-8FED-2372A394ECC5}" presName="hierRoot2" presStyleCnt="0">
        <dgm:presLayoutVars>
          <dgm:hierBranch val="init"/>
        </dgm:presLayoutVars>
      </dgm:prSet>
      <dgm:spPr/>
    </dgm:pt>
    <dgm:pt modelId="{F06F3CF5-6F2C-485C-B84F-73B663AEF473}" type="pres">
      <dgm:prSet presAssocID="{DF1B51C2-D38F-4FE0-8FED-2372A394ECC5}" presName="rootComposite2" presStyleCnt="0"/>
      <dgm:spPr/>
    </dgm:pt>
    <dgm:pt modelId="{80929CC4-1ECD-46F3-B426-663EDB2FBEE5}" type="pres">
      <dgm:prSet presAssocID="{DF1B51C2-D38F-4FE0-8FED-2372A394ECC5}" presName="rootText2" presStyleLbl="alignAcc1" presStyleIdx="0" presStyleCnt="0">
        <dgm:presLayoutVars>
          <dgm:chPref val="3"/>
        </dgm:presLayoutVars>
      </dgm:prSet>
      <dgm:spPr/>
      <dgm:t>
        <a:bodyPr/>
        <a:lstStyle/>
        <a:p>
          <a:endParaRPr lang="fr-FR"/>
        </a:p>
      </dgm:t>
    </dgm:pt>
    <dgm:pt modelId="{8F42FE9D-9952-4CB0-9059-1385AB8832DA}" type="pres">
      <dgm:prSet presAssocID="{DF1B51C2-D38F-4FE0-8FED-2372A394ECC5}" presName="topArc2" presStyleLbl="parChTrans1D1" presStyleIdx="6" presStyleCnt="22"/>
      <dgm:spPr/>
    </dgm:pt>
    <dgm:pt modelId="{FB23E17A-9269-416B-BCCD-BA62B1FDA320}" type="pres">
      <dgm:prSet presAssocID="{DF1B51C2-D38F-4FE0-8FED-2372A394ECC5}" presName="bottomArc2" presStyleLbl="parChTrans1D1" presStyleIdx="7" presStyleCnt="22"/>
      <dgm:spPr/>
    </dgm:pt>
    <dgm:pt modelId="{4F862DF8-3639-4758-A575-82A313F59759}" type="pres">
      <dgm:prSet presAssocID="{DF1B51C2-D38F-4FE0-8FED-2372A394ECC5}" presName="topConnNode2" presStyleLbl="node3" presStyleIdx="0" presStyleCnt="0"/>
      <dgm:spPr/>
      <dgm:t>
        <a:bodyPr/>
        <a:lstStyle/>
        <a:p>
          <a:endParaRPr lang="fr-FR"/>
        </a:p>
      </dgm:t>
    </dgm:pt>
    <dgm:pt modelId="{439A3AC0-9523-4B92-9F62-0E8F3EB1BD21}" type="pres">
      <dgm:prSet presAssocID="{DF1B51C2-D38F-4FE0-8FED-2372A394ECC5}" presName="hierChild4" presStyleCnt="0"/>
      <dgm:spPr/>
    </dgm:pt>
    <dgm:pt modelId="{6788203B-9A24-429B-A46E-C913E30BF5C0}" type="pres">
      <dgm:prSet presAssocID="{DF1B51C2-D38F-4FE0-8FED-2372A394ECC5}" presName="hierChild5" presStyleCnt="0"/>
      <dgm:spPr/>
    </dgm:pt>
    <dgm:pt modelId="{F1175D0A-5B6A-40A0-91EF-2FEB7DC14B0A}" type="pres">
      <dgm:prSet presAssocID="{775D1EC7-4659-4571-B5FA-6CA265E613CA}" presName="Name28" presStyleLbl="parChTrans1D3" presStyleIdx="2" presStyleCnt="4"/>
      <dgm:spPr/>
      <dgm:t>
        <a:bodyPr/>
        <a:lstStyle/>
        <a:p>
          <a:endParaRPr lang="fr-FR"/>
        </a:p>
      </dgm:t>
    </dgm:pt>
    <dgm:pt modelId="{C2A5F09D-59A7-4F8A-9CC9-F3DFF6AE4F47}" type="pres">
      <dgm:prSet presAssocID="{7EA58085-7AC5-44BC-BB05-8F5F9EA68E09}" presName="hierRoot2" presStyleCnt="0">
        <dgm:presLayoutVars>
          <dgm:hierBranch val="init"/>
        </dgm:presLayoutVars>
      </dgm:prSet>
      <dgm:spPr/>
    </dgm:pt>
    <dgm:pt modelId="{56E7A6F4-DA8B-4E83-A2F9-78407A16FE2F}" type="pres">
      <dgm:prSet presAssocID="{7EA58085-7AC5-44BC-BB05-8F5F9EA68E09}" presName="rootComposite2" presStyleCnt="0"/>
      <dgm:spPr/>
    </dgm:pt>
    <dgm:pt modelId="{9AA275D1-71F1-4303-882B-D409DB944DE0}" type="pres">
      <dgm:prSet presAssocID="{7EA58085-7AC5-44BC-BB05-8F5F9EA68E09}" presName="rootText2" presStyleLbl="alignAcc1" presStyleIdx="0" presStyleCnt="0">
        <dgm:presLayoutVars>
          <dgm:chPref val="3"/>
        </dgm:presLayoutVars>
      </dgm:prSet>
      <dgm:spPr/>
      <dgm:t>
        <a:bodyPr/>
        <a:lstStyle/>
        <a:p>
          <a:endParaRPr lang="fr-FR"/>
        </a:p>
      </dgm:t>
    </dgm:pt>
    <dgm:pt modelId="{06A9A351-55E6-4B3F-96DC-DC9B4ACC8FE0}" type="pres">
      <dgm:prSet presAssocID="{7EA58085-7AC5-44BC-BB05-8F5F9EA68E09}" presName="topArc2" presStyleLbl="parChTrans1D1" presStyleIdx="8" presStyleCnt="22"/>
      <dgm:spPr/>
    </dgm:pt>
    <dgm:pt modelId="{30BB1DC0-2A4A-4EA8-AE7A-F29D7BD1DDF7}" type="pres">
      <dgm:prSet presAssocID="{7EA58085-7AC5-44BC-BB05-8F5F9EA68E09}" presName="bottomArc2" presStyleLbl="parChTrans1D1" presStyleIdx="9" presStyleCnt="22"/>
      <dgm:spPr/>
    </dgm:pt>
    <dgm:pt modelId="{E760F532-4641-45FD-919F-AA703ADD90EC}" type="pres">
      <dgm:prSet presAssocID="{7EA58085-7AC5-44BC-BB05-8F5F9EA68E09}" presName="topConnNode2" presStyleLbl="node3" presStyleIdx="0" presStyleCnt="0"/>
      <dgm:spPr/>
      <dgm:t>
        <a:bodyPr/>
        <a:lstStyle/>
        <a:p>
          <a:endParaRPr lang="fr-FR"/>
        </a:p>
      </dgm:t>
    </dgm:pt>
    <dgm:pt modelId="{20DE77C6-D488-4271-B9C4-DEA14218114A}" type="pres">
      <dgm:prSet presAssocID="{7EA58085-7AC5-44BC-BB05-8F5F9EA68E09}" presName="hierChild4" presStyleCnt="0"/>
      <dgm:spPr/>
    </dgm:pt>
    <dgm:pt modelId="{ADE603E9-845E-4883-BA41-2C3267B872F9}" type="pres">
      <dgm:prSet presAssocID="{7EA58085-7AC5-44BC-BB05-8F5F9EA68E09}" presName="hierChild5" presStyleCnt="0"/>
      <dgm:spPr/>
    </dgm:pt>
    <dgm:pt modelId="{B30B5EF4-2989-47F7-ACD6-F334FF46CFA4}" type="pres">
      <dgm:prSet presAssocID="{7900A200-B74E-4D0A-BB77-BBB02EB37F80}" presName="Name28" presStyleLbl="parChTrans1D3" presStyleIdx="3" presStyleCnt="4"/>
      <dgm:spPr/>
      <dgm:t>
        <a:bodyPr/>
        <a:lstStyle/>
        <a:p>
          <a:endParaRPr lang="fr-FR"/>
        </a:p>
      </dgm:t>
    </dgm:pt>
    <dgm:pt modelId="{C041B8DA-14B6-41E8-A38B-226B76684194}" type="pres">
      <dgm:prSet presAssocID="{DCB5F784-2AB2-474A-9F00-A36A4187B512}" presName="hierRoot2" presStyleCnt="0">
        <dgm:presLayoutVars>
          <dgm:hierBranch val="init"/>
        </dgm:presLayoutVars>
      </dgm:prSet>
      <dgm:spPr/>
    </dgm:pt>
    <dgm:pt modelId="{8ED7D37D-2341-46DE-9C8A-74D43E38046E}" type="pres">
      <dgm:prSet presAssocID="{DCB5F784-2AB2-474A-9F00-A36A4187B512}" presName="rootComposite2" presStyleCnt="0"/>
      <dgm:spPr/>
    </dgm:pt>
    <dgm:pt modelId="{4BD3560E-6D89-4B53-B943-838F8CA247B1}" type="pres">
      <dgm:prSet presAssocID="{DCB5F784-2AB2-474A-9F00-A36A4187B512}" presName="rootText2" presStyleLbl="alignAcc1" presStyleIdx="0" presStyleCnt="0" custScaleX="144005">
        <dgm:presLayoutVars>
          <dgm:chPref val="3"/>
        </dgm:presLayoutVars>
      </dgm:prSet>
      <dgm:spPr/>
      <dgm:t>
        <a:bodyPr/>
        <a:lstStyle/>
        <a:p>
          <a:endParaRPr lang="fr-FR"/>
        </a:p>
      </dgm:t>
    </dgm:pt>
    <dgm:pt modelId="{949E6DCC-C8DB-49B7-842B-A7B9FB7EB518}" type="pres">
      <dgm:prSet presAssocID="{DCB5F784-2AB2-474A-9F00-A36A4187B512}" presName="topArc2" presStyleLbl="parChTrans1D1" presStyleIdx="10" presStyleCnt="22"/>
      <dgm:spPr/>
    </dgm:pt>
    <dgm:pt modelId="{CCA6C89D-1ECD-45B2-8BE8-10ED82A940F4}" type="pres">
      <dgm:prSet presAssocID="{DCB5F784-2AB2-474A-9F00-A36A4187B512}" presName="bottomArc2" presStyleLbl="parChTrans1D1" presStyleIdx="11" presStyleCnt="22"/>
      <dgm:spPr/>
    </dgm:pt>
    <dgm:pt modelId="{4F08034E-EBDE-43A1-A173-E5C34586F386}" type="pres">
      <dgm:prSet presAssocID="{DCB5F784-2AB2-474A-9F00-A36A4187B512}" presName="topConnNode2" presStyleLbl="node3" presStyleIdx="0" presStyleCnt="0"/>
      <dgm:spPr/>
      <dgm:t>
        <a:bodyPr/>
        <a:lstStyle/>
        <a:p>
          <a:endParaRPr lang="fr-FR"/>
        </a:p>
      </dgm:t>
    </dgm:pt>
    <dgm:pt modelId="{4C5E6FCB-26E4-4A36-AF1A-8257E8EDDA9A}" type="pres">
      <dgm:prSet presAssocID="{DCB5F784-2AB2-474A-9F00-A36A4187B512}" presName="hierChild4" presStyleCnt="0"/>
      <dgm:spPr/>
    </dgm:pt>
    <dgm:pt modelId="{1A629646-F44E-4E00-923C-C4296D31EF3F}" type="pres">
      <dgm:prSet presAssocID="{DCB5F784-2AB2-474A-9F00-A36A4187B512}" presName="hierChild5" presStyleCnt="0"/>
      <dgm:spPr/>
    </dgm:pt>
    <dgm:pt modelId="{24C93AB9-567E-41B7-A723-AE278073A8FF}" type="pres">
      <dgm:prSet presAssocID="{F8EA63F5-44C1-478C-97B8-0E3B812D780D}" presName="hierChild5" presStyleCnt="0"/>
      <dgm:spPr/>
    </dgm:pt>
    <dgm:pt modelId="{E5556D1F-5474-4968-B291-1A5998CE0648}" type="pres">
      <dgm:prSet presAssocID="{9D731528-F5AD-4ED2-9053-E4640F340448}" presName="hierChild3" presStyleCnt="0"/>
      <dgm:spPr/>
    </dgm:pt>
    <dgm:pt modelId="{15820941-CF97-4BEC-AB7B-4D37506D9882}" type="pres">
      <dgm:prSet presAssocID="{BAF82A58-E2F8-4EF3-B397-49ACC3F97C6E}" presName="hierRoot1" presStyleCnt="0">
        <dgm:presLayoutVars>
          <dgm:hierBranch val="init"/>
        </dgm:presLayoutVars>
      </dgm:prSet>
      <dgm:spPr/>
    </dgm:pt>
    <dgm:pt modelId="{6E0BA20C-FDF9-4354-B5CD-3EE6AEC7D390}" type="pres">
      <dgm:prSet presAssocID="{BAF82A58-E2F8-4EF3-B397-49ACC3F97C6E}" presName="rootComposite1" presStyleCnt="0"/>
      <dgm:spPr/>
    </dgm:pt>
    <dgm:pt modelId="{5C1BFAE2-DA0C-41B2-8B23-20E092F4411A}" type="pres">
      <dgm:prSet presAssocID="{BAF82A58-E2F8-4EF3-B397-49ACC3F97C6E}" presName="rootText1" presStyleLbl="alignAcc1" presStyleIdx="0" presStyleCnt="0" custScaleX="189177" custScaleY="89039">
        <dgm:presLayoutVars>
          <dgm:chPref val="3"/>
        </dgm:presLayoutVars>
      </dgm:prSet>
      <dgm:spPr/>
      <dgm:t>
        <a:bodyPr/>
        <a:lstStyle/>
        <a:p>
          <a:endParaRPr lang="fr-FR"/>
        </a:p>
      </dgm:t>
    </dgm:pt>
    <dgm:pt modelId="{6DAEC4EE-46E7-429A-9B7C-2314011A1B7B}" type="pres">
      <dgm:prSet presAssocID="{BAF82A58-E2F8-4EF3-B397-49ACC3F97C6E}" presName="topArc1" presStyleLbl="parChTrans1D1" presStyleIdx="12" presStyleCnt="22"/>
      <dgm:spPr/>
    </dgm:pt>
    <dgm:pt modelId="{2FB2DC7B-0E4C-49E6-82DB-068FBBA1FE71}" type="pres">
      <dgm:prSet presAssocID="{BAF82A58-E2F8-4EF3-B397-49ACC3F97C6E}" presName="bottomArc1" presStyleLbl="parChTrans1D1" presStyleIdx="13" presStyleCnt="22"/>
      <dgm:spPr/>
    </dgm:pt>
    <dgm:pt modelId="{A07A10FB-0838-4E65-A463-35F0FD63FD72}" type="pres">
      <dgm:prSet presAssocID="{BAF82A58-E2F8-4EF3-B397-49ACC3F97C6E}" presName="topConnNode1" presStyleLbl="node1" presStyleIdx="0" presStyleCnt="0"/>
      <dgm:spPr/>
      <dgm:t>
        <a:bodyPr/>
        <a:lstStyle/>
        <a:p>
          <a:endParaRPr lang="fr-FR"/>
        </a:p>
      </dgm:t>
    </dgm:pt>
    <dgm:pt modelId="{4E56C6BF-E558-401F-BB8B-082120860355}" type="pres">
      <dgm:prSet presAssocID="{BAF82A58-E2F8-4EF3-B397-49ACC3F97C6E}" presName="hierChild2" presStyleCnt="0"/>
      <dgm:spPr/>
    </dgm:pt>
    <dgm:pt modelId="{051F8A15-7E94-4DC8-823E-69A6BF3E3CFB}" type="pres">
      <dgm:prSet presAssocID="{A8D131B0-DD7F-4F30-9503-1682391B2E01}" presName="Name28" presStyleLbl="parChTrans1D2" presStyleIdx="1" presStyleCnt="5"/>
      <dgm:spPr/>
      <dgm:t>
        <a:bodyPr/>
        <a:lstStyle/>
        <a:p>
          <a:endParaRPr lang="fr-FR"/>
        </a:p>
      </dgm:t>
    </dgm:pt>
    <dgm:pt modelId="{D7177C85-4034-4283-BFB6-109124614E8B}" type="pres">
      <dgm:prSet presAssocID="{CAECF9A8-613E-44EF-9502-E0A734FA344C}" presName="hierRoot2" presStyleCnt="0">
        <dgm:presLayoutVars>
          <dgm:hierBranch val="init"/>
        </dgm:presLayoutVars>
      </dgm:prSet>
      <dgm:spPr/>
    </dgm:pt>
    <dgm:pt modelId="{D33D0FC6-6360-42C6-A6C6-33C68E2FAFCF}" type="pres">
      <dgm:prSet presAssocID="{CAECF9A8-613E-44EF-9502-E0A734FA344C}" presName="rootComposite2" presStyleCnt="0"/>
      <dgm:spPr/>
    </dgm:pt>
    <dgm:pt modelId="{D9D785B7-3FDE-4D4E-832E-F83297404CF6}" type="pres">
      <dgm:prSet presAssocID="{CAECF9A8-613E-44EF-9502-E0A734FA344C}" presName="rootText2" presStyleLbl="alignAcc1" presStyleIdx="0" presStyleCnt="0">
        <dgm:presLayoutVars>
          <dgm:chPref val="3"/>
        </dgm:presLayoutVars>
      </dgm:prSet>
      <dgm:spPr/>
      <dgm:t>
        <a:bodyPr/>
        <a:lstStyle/>
        <a:p>
          <a:endParaRPr lang="fr-FR"/>
        </a:p>
      </dgm:t>
    </dgm:pt>
    <dgm:pt modelId="{8DFA0826-8984-4F2B-83B1-8A2CA62AB24D}" type="pres">
      <dgm:prSet presAssocID="{CAECF9A8-613E-44EF-9502-E0A734FA344C}" presName="topArc2" presStyleLbl="parChTrans1D1" presStyleIdx="14" presStyleCnt="22"/>
      <dgm:spPr/>
    </dgm:pt>
    <dgm:pt modelId="{02D2D426-E850-4370-8685-0CD5A2A3E4CE}" type="pres">
      <dgm:prSet presAssocID="{CAECF9A8-613E-44EF-9502-E0A734FA344C}" presName="bottomArc2" presStyleLbl="parChTrans1D1" presStyleIdx="15" presStyleCnt="22"/>
      <dgm:spPr/>
    </dgm:pt>
    <dgm:pt modelId="{96ACB175-DA93-4F8F-91A2-0C54A43DCA22}" type="pres">
      <dgm:prSet presAssocID="{CAECF9A8-613E-44EF-9502-E0A734FA344C}" presName="topConnNode2" presStyleLbl="node2" presStyleIdx="0" presStyleCnt="0"/>
      <dgm:spPr/>
      <dgm:t>
        <a:bodyPr/>
        <a:lstStyle/>
        <a:p>
          <a:endParaRPr lang="fr-FR"/>
        </a:p>
      </dgm:t>
    </dgm:pt>
    <dgm:pt modelId="{5264D29F-FFD4-44AC-AACF-BC27E2B4B255}" type="pres">
      <dgm:prSet presAssocID="{CAECF9A8-613E-44EF-9502-E0A734FA344C}" presName="hierChild4" presStyleCnt="0"/>
      <dgm:spPr/>
    </dgm:pt>
    <dgm:pt modelId="{5A332D62-9BFD-4BED-82FD-14538E076510}" type="pres">
      <dgm:prSet presAssocID="{CAECF9A8-613E-44EF-9502-E0A734FA344C}" presName="hierChild5" presStyleCnt="0"/>
      <dgm:spPr/>
    </dgm:pt>
    <dgm:pt modelId="{56C8C2D5-8893-4F80-BFB2-A6647A1A9721}" type="pres">
      <dgm:prSet presAssocID="{D765F43E-3FD9-4E9F-9273-7A104EFE5396}" presName="Name28" presStyleLbl="parChTrans1D2" presStyleIdx="2" presStyleCnt="5"/>
      <dgm:spPr/>
      <dgm:t>
        <a:bodyPr/>
        <a:lstStyle/>
        <a:p>
          <a:endParaRPr lang="fr-FR"/>
        </a:p>
      </dgm:t>
    </dgm:pt>
    <dgm:pt modelId="{944F1EC7-5D3F-4C87-BE67-F2F87DB1011B}" type="pres">
      <dgm:prSet presAssocID="{C07BA88F-6F5F-4D24-BF6A-9A98D51B8436}" presName="hierRoot2" presStyleCnt="0">
        <dgm:presLayoutVars>
          <dgm:hierBranch val="init"/>
        </dgm:presLayoutVars>
      </dgm:prSet>
      <dgm:spPr/>
    </dgm:pt>
    <dgm:pt modelId="{DB725052-5CB7-46D0-890A-1D43320EF1FC}" type="pres">
      <dgm:prSet presAssocID="{C07BA88F-6F5F-4D24-BF6A-9A98D51B8436}" presName="rootComposite2" presStyleCnt="0"/>
      <dgm:spPr/>
    </dgm:pt>
    <dgm:pt modelId="{1269E30D-F25D-4A02-B7BB-3B339914D8A8}" type="pres">
      <dgm:prSet presAssocID="{C07BA88F-6F5F-4D24-BF6A-9A98D51B8436}" presName="rootText2" presStyleLbl="alignAcc1" presStyleIdx="0" presStyleCnt="0" custScaleX="138498">
        <dgm:presLayoutVars>
          <dgm:chPref val="3"/>
        </dgm:presLayoutVars>
      </dgm:prSet>
      <dgm:spPr/>
      <dgm:t>
        <a:bodyPr/>
        <a:lstStyle/>
        <a:p>
          <a:endParaRPr lang="fr-FR"/>
        </a:p>
      </dgm:t>
    </dgm:pt>
    <dgm:pt modelId="{43A352D9-484C-4E82-BD6F-A70D036AB5B8}" type="pres">
      <dgm:prSet presAssocID="{C07BA88F-6F5F-4D24-BF6A-9A98D51B8436}" presName="topArc2" presStyleLbl="parChTrans1D1" presStyleIdx="16" presStyleCnt="22"/>
      <dgm:spPr/>
    </dgm:pt>
    <dgm:pt modelId="{4611B4FE-CFC3-4A87-BA1B-E0F1C6112D41}" type="pres">
      <dgm:prSet presAssocID="{C07BA88F-6F5F-4D24-BF6A-9A98D51B8436}" presName="bottomArc2" presStyleLbl="parChTrans1D1" presStyleIdx="17" presStyleCnt="22"/>
      <dgm:spPr/>
    </dgm:pt>
    <dgm:pt modelId="{B660C62E-97CE-4503-8050-4059F6B6839B}" type="pres">
      <dgm:prSet presAssocID="{C07BA88F-6F5F-4D24-BF6A-9A98D51B8436}" presName="topConnNode2" presStyleLbl="node2" presStyleIdx="0" presStyleCnt="0"/>
      <dgm:spPr/>
      <dgm:t>
        <a:bodyPr/>
        <a:lstStyle/>
        <a:p>
          <a:endParaRPr lang="fr-FR"/>
        </a:p>
      </dgm:t>
    </dgm:pt>
    <dgm:pt modelId="{D0E1D346-35A7-42E2-8AA0-49A34F8FD267}" type="pres">
      <dgm:prSet presAssocID="{C07BA88F-6F5F-4D24-BF6A-9A98D51B8436}" presName="hierChild4" presStyleCnt="0"/>
      <dgm:spPr/>
    </dgm:pt>
    <dgm:pt modelId="{E08D2355-5647-4749-8974-95ED644B596D}" type="pres">
      <dgm:prSet presAssocID="{C07BA88F-6F5F-4D24-BF6A-9A98D51B8436}" presName="hierChild5" presStyleCnt="0"/>
      <dgm:spPr/>
    </dgm:pt>
    <dgm:pt modelId="{CFD319B0-FF82-4460-AE60-3E5139FB8F56}" type="pres">
      <dgm:prSet presAssocID="{B232272F-FFAE-4E8A-98E3-069E1494C379}" presName="Name28" presStyleLbl="parChTrans1D2" presStyleIdx="3" presStyleCnt="5"/>
      <dgm:spPr/>
      <dgm:t>
        <a:bodyPr/>
        <a:lstStyle/>
        <a:p>
          <a:endParaRPr lang="fr-FR"/>
        </a:p>
      </dgm:t>
    </dgm:pt>
    <dgm:pt modelId="{FA58CB6D-AF9C-4D4F-A005-FA66967C5BD2}" type="pres">
      <dgm:prSet presAssocID="{DA9F863F-D4CF-4DA8-BE09-D29BE0EE597A}" presName="hierRoot2" presStyleCnt="0">
        <dgm:presLayoutVars>
          <dgm:hierBranch val="init"/>
        </dgm:presLayoutVars>
      </dgm:prSet>
      <dgm:spPr/>
    </dgm:pt>
    <dgm:pt modelId="{E28C4405-B8F2-46DA-B678-2607BE747ED2}" type="pres">
      <dgm:prSet presAssocID="{DA9F863F-D4CF-4DA8-BE09-D29BE0EE597A}" presName="rootComposite2" presStyleCnt="0"/>
      <dgm:spPr/>
    </dgm:pt>
    <dgm:pt modelId="{A04EE01B-09CD-4CB0-900C-DB1E73C8C81A}" type="pres">
      <dgm:prSet presAssocID="{DA9F863F-D4CF-4DA8-BE09-D29BE0EE597A}" presName="rootText2" presStyleLbl="alignAcc1" presStyleIdx="0" presStyleCnt="0" custScaleX="127147" custScaleY="82756">
        <dgm:presLayoutVars>
          <dgm:chPref val="3"/>
        </dgm:presLayoutVars>
      </dgm:prSet>
      <dgm:spPr/>
      <dgm:t>
        <a:bodyPr/>
        <a:lstStyle/>
        <a:p>
          <a:endParaRPr lang="fr-FR"/>
        </a:p>
      </dgm:t>
    </dgm:pt>
    <dgm:pt modelId="{80EB7DF3-1BC0-448A-9711-7073F355536C}" type="pres">
      <dgm:prSet presAssocID="{DA9F863F-D4CF-4DA8-BE09-D29BE0EE597A}" presName="topArc2" presStyleLbl="parChTrans1D1" presStyleIdx="18" presStyleCnt="22"/>
      <dgm:spPr/>
    </dgm:pt>
    <dgm:pt modelId="{330B4574-9538-4BC9-9A39-CF8975CBF9C3}" type="pres">
      <dgm:prSet presAssocID="{DA9F863F-D4CF-4DA8-BE09-D29BE0EE597A}" presName="bottomArc2" presStyleLbl="parChTrans1D1" presStyleIdx="19" presStyleCnt="22"/>
      <dgm:spPr/>
    </dgm:pt>
    <dgm:pt modelId="{372A6F36-F760-43A2-82F5-363BA5152828}" type="pres">
      <dgm:prSet presAssocID="{DA9F863F-D4CF-4DA8-BE09-D29BE0EE597A}" presName="topConnNode2" presStyleLbl="node2" presStyleIdx="0" presStyleCnt="0"/>
      <dgm:spPr/>
      <dgm:t>
        <a:bodyPr/>
        <a:lstStyle/>
        <a:p>
          <a:endParaRPr lang="fr-FR"/>
        </a:p>
      </dgm:t>
    </dgm:pt>
    <dgm:pt modelId="{D2EE0152-39A8-4C69-9155-35BE23AA8B8E}" type="pres">
      <dgm:prSet presAssocID="{DA9F863F-D4CF-4DA8-BE09-D29BE0EE597A}" presName="hierChild4" presStyleCnt="0"/>
      <dgm:spPr/>
    </dgm:pt>
    <dgm:pt modelId="{A3A6EEB0-4118-4473-AD8D-8770D159731C}" type="pres">
      <dgm:prSet presAssocID="{DA9F863F-D4CF-4DA8-BE09-D29BE0EE597A}" presName="hierChild5" presStyleCnt="0"/>
      <dgm:spPr/>
    </dgm:pt>
    <dgm:pt modelId="{5DF8CF82-BCAB-4A8E-88FA-84338CDC13AD}" type="pres">
      <dgm:prSet presAssocID="{3F87EB21-8BB0-4FD1-9ABC-FE13B99A3F12}" presName="Name28" presStyleLbl="parChTrans1D2" presStyleIdx="4" presStyleCnt="5"/>
      <dgm:spPr/>
      <dgm:t>
        <a:bodyPr/>
        <a:lstStyle/>
        <a:p>
          <a:endParaRPr lang="fr-FR"/>
        </a:p>
      </dgm:t>
    </dgm:pt>
    <dgm:pt modelId="{93D973CC-B837-4A1E-A712-33D6F14DC5A3}" type="pres">
      <dgm:prSet presAssocID="{29A77B25-C716-4F0D-B105-65A5E0788536}" presName="hierRoot2" presStyleCnt="0">
        <dgm:presLayoutVars>
          <dgm:hierBranch val="init"/>
        </dgm:presLayoutVars>
      </dgm:prSet>
      <dgm:spPr/>
    </dgm:pt>
    <dgm:pt modelId="{A3C97FA3-95E8-4B28-97B6-89ED0810580C}" type="pres">
      <dgm:prSet presAssocID="{29A77B25-C716-4F0D-B105-65A5E0788536}" presName="rootComposite2" presStyleCnt="0"/>
      <dgm:spPr/>
    </dgm:pt>
    <dgm:pt modelId="{36C07D32-2C98-4FD1-993E-37595E9A6469}" type="pres">
      <dgm:prSet presAssocID="{29A77B25-C716-4F0D-B105-65A5E0788536}" presName="rootText2" presStyleLbl="alignAcc1" presStyleIdx="0" presStyleCnt="0">
        <dgm:presLayoutVars>
          <dgm:chPref val="3"/>
        </dgm:presLayoutVars>
      </dgm:prSet>
      <dgm:spPr/>
      <dgm:t>
        <a:bodyPr/>
        <a:lstStyle/>
        <a:p>
          <a:endParaRPr lang="fr-FR"/>
        </a:p>
      </dgm:t>
    </dgm:pt>
    <dgm:pt modelId="{D79FC5C7-765D-4D98-B2FF-942E63D7E49D}" type="pres">
      <dgm:prSet presAssocID="{29A77B25-C716-4F0D-B105-65A5E0788536}" presName="topArc2" presStyleLbl="parChTrans1D1" presStyleIdx="20" presStyleCnt="22"/>
      <dgm:spPr/>
    </dgm:pt>
    <dgm:pt modelId="{418A4E6D-396A-4918-B047-3B7ADBC52FF0}" type="pres">
      <dgm:prSet presAssocID="{29A77B25-C716-4F0D-B105-65A5E0788536}" presName="bottomArc2" presStyleLbl="parChTrans1D1" presStyleIdx="21" presStyleCnt="22"/>
      <dgm:spPr/>
    </dgm:pt>
    <dgm:pt modelId="{9BD8D887-831E-4F50-BAEC-A0B48CA7440D}" type="pres">
      <dgm:prSet presAssocID="{29A77B25-C716-4F0D-B105-65A5E0788536}" presName="topConnNode2" presStyleLbl="node2" presStyleIdx="0" presStyleCnt="0"/>
      <dgm:spPr/>
      <dgm:t>
        <a:bodyPr/>
        <a:lstStyle/>
        <a:p>
          <a:endParaRPr lang="fr-FR"/>
        </a:p>
      </dgm:t>
    </dgm:pt>
    <dgm:pt modelId="{33531972-3C87-4C6B-8354-F7F94ECDF71F}" type="pres">
      <dgm:prSet presAssocID="{29A77B25-C716-4F0D-B105-65A5E0788536}" presName="hierChild4" presStyleCnt="0"/>
      <dgm:spPr/>
    </dgm:pt>
    <dgm:pt modelId="{A713F894-216A-4C19-A62E-EB2117B7E1A1}" type="pres">
      <dgm:prSet presAssocID="{29A77B25-C716-4F0D-B105-65A5E0788536}" presName="hierChild5" presStyleCnt="0"/>
      <dgm:spPr/>
    </dgm:pt>
    <dgm:pt modelId="{F0E021CB-F87C-4EA6-8894-4235437F1BDA}" type="pres">
      <dgm:prSet presAssocID="{BAF82A58-E2F8-4EF3-B397-49ACC3F97C6E}" presName="hierChild3" presStyleCnt="0"/>
      <dgm:spPr/>
    </dgm:pt>
  </dgm:ptLst>
  <dgm:cxnLst>
    <dgm:cxn modelId="{98950569-6745-49AB-87A4-9DB8573B79EE}" srcId="{1A7CD19E-7419-4588-AFDF-158702DE8110}" destId="{9D731528-F5AD-4ED2-9053-E4640F340448}" srcOrd="0" destOrd="0" parTransId="{698C8120-D71D-4E36-8A16-EF0410BE0BDC}" sibTransId="{EB2275D0-D387-4011-90B9-889C229B95A9}"/>
    <dgm:cxn modelId="{B2C77E72-C509-43BB-A2C1-92A21C651407}" type="presOf" srcId="{F8EA63F5-44C1-478C-97B8-0E3B812D780D}" destId="{9598D8EE-6363-4123-9B2F-760E67F33433}" srcOrd="1" destOrd="0" presId="urn:microsoft.com/office/officeart/2008/layout/HalfCircleOrganizationChart"/>
    <dgm:cxn modelId="{CBEBDF7A-5ED1-4998-8481-106DB76BFEA0}" type="presOf" srcId="{D765F43E-3FD9-4E9F-9273-7A104EFE5396}" destId="{56C8C2D5-8893-4F80-BFB2-A6647A1A9721}" srcOrd="0" destOrd="0" presId="urn:microsoft.com/office/officeart/2008/layout/HalfCircleOrganizationChart"/>
    <dgm:cxn modelId="{63D24E07-7779-49AF-9D0B-02860D2F49C4}" srcId="{F8EA63F5-44C1-478C-97B8-0E3B812D780D}" destId="{DF1B51C2-D38F-4FE0-8FED-2372A394ECC5}" srcOrd="1" destOrd="0" parTransId="{F37B98C5-813D-4771-B0DC-8DC39D26434C}" sibTransId="{D9846A6B-F559-427B-9351-594BF9E98428}"/>
    <dgm:cxn modelId="{3E9F3C5B-BD45-4D06-BE99-464CDBDF9AE1}" type="presOf" srcId="{BAF82A58-E2F8-4EF3-B397-49ACC3F97C6E}" destId="{A07A10FB-0838-4E65-A463-35F0FD63FD72}" srcOrd="1" destOrd="0" presId="urn:microsoft.com/office/officeart/2008/layout/HalfCircleOrganizationChart"/>
    <dgm:cxn modelId="{D71AE04D-A7BF-4CA5-80B7-39995A9F1966}" srcId="{F8EA63F5-44C1-478C-97B8-0E3B812D780D}" destId="{DCB5F784-2AB2-474A-9F00-A36A4187B512}" srcOrd="3" destOrd="0" parTransId="{7900A200-B74E-4D0A-BB77-BBB02EB37F80}" sibTransId="{1FD80E32-12D9-4DC7-B9F0-40A8298E5F3A}"/>
    <dgm:cxn modelId="{9B0A8893-D5B6-4029-817E-C639BE223A46}" type="presOf" srcId="{3F195D71-D0DA-4F1F-B474-89EC68A91F37}" destId="{816777A9-D8D5-4BC9-966F-21918E2D854A}" srcOrd="1" destOrd="0" presId="urn:microsoft.com/office/officeart/2008/layout/HalfCircleOrganizationChart"/>
    <dgm:cxn modelId="{FC3703B3-DC44-474A-BBD1-10CD3159C860}" type="presOf" srcId="{3F195D71-D0DA-4F1F-B474-89EC68A91F37}" destId="{960FCBEF-FCC1-4FDA-9E37-AEBB5E2A8EED}" srcOrd="0" destOrd="0" presId="urn:microsoft.com/office/officeart/2008/layout/HalfCircleOrganizationChart"/>
    <dgm:cxn modelId="{8AB2422F-A334-4F4C-AD9D-60816C02F4B4}" type="presOf" srcId="{C07BA88F-6F5F-4D24-BF6A-9A98D51B8436}" destId="{B660C62E-97CE-4503-8050-4059F6B6839B}" srcOrd="1" destOrd="0" presId="urn:microsoft.com/office/officeart/2008/layout/HalfCircleOrganizationChart"/>
    <dgm:cxn modelId="{BDA627E6-E7FC-468B-A06D-86903266D9D4}" type="presOf" srcId="{9D731528-F5AD-4ED2-9053-E4640F340448}" destId="{5277EEE7-FC16-4C96-8493-5A4C6F523C4D}" srcOrd="0" destOrd="0" presId="urn:microsoft.com/office/officeart/2008/layout/HalfCircleOrganizationChart"/>
    <dgm:cxn modelId="{2906C49F-2D37-4C6D-B6A9-6C357DC79D0A}" type="presOf" srcId="{DA9F863F-D4CF-4DA8-BE09-D29BE0EE597A}" destId="{372A6F36-F760-43A2-82F5-363BA5152828}" srcOrd="1" destOrd="0" presId="urn:microsoft.com/office/officeart/2008/layout/HalfCircleOrganizationChart"/>
    <dgm:cxn modelId="{28087CAD-3045-4B09-8CA8-AAED189C2E4E}" type="presOf" srcId="{7EA58085-7AC5-44BC-BB05-8F5F9EA68E09}" destId="{9AA275D1-71F1-4303-882B-D409DB944DE0}" srcOrd="0" destOrd="0" presId="urn:microsoft.com/office/officeart/2008/layout/HalfCircleOrganizationChart"/>
    <dgm:cxn modelId="{9213A859-DEEE-4731-B06D-62887FFCE040}" type="presOf" srcId="{F3D2DCCF-7245-4BD8-959E-051ABF2A718F}" destId="{B0BDA8CF-3819-49CA-B392-6276A8C0D3B1}" srcOrd="0" destOrd="0" presId="urn:microsoft.com/office/officeart/2008/layout/HalfCircleOrganizationChart"/>
    <dgm:cxn modelId="{EC6B43C7-57B8-41DC-8A73-6165C23299A7}" type="presOf" srcId="{DCB5F784-2AB2-474A-9F00-A36A4187B512}" destId="{4F08034E-EBDE-43A1-A173-E5C34586F386}" srcOrd="1" destOrd="0" presId="urn:microsoft.com/office/officeart/2008/layout/HalfCircleOrganizationChart"/>
    <dgm:cxn modelId="{E033ED09-C64A-49F0-9364-77F9F324069D}" srcId="{BAF82A58-E2F8-4EF3-B397-49ACC3F97C6E}" destId="{CAECF9A8-613E-44EF-9502-E0A734FA344C}" srcOrd="0" destOrd="0" parTransId="{A8D131B0-DD7F-4F30-9503-1682391B2E01}" sibTransId="{9D98414A-5C58-41DD-B4DA-34D0F5A4DF51}"/>
    <dgm:cxn modelId="{32006929-C508-43D3-8A4B-41D23C122702}" type="presOf" srcId="{1A7CD19E-7419-4588-AFDF-158702DE8110}" destId="{8CCEA909-FE8F-4ECB-ACAF-13F7B4FB12EF}" srcOrd="0" destOrd="0" presId="urn:microsoft.com/office/officeart/2008/layout/HalfCircleOrganizationChart"/>
    <dgm:cxn modelId="{F9B4AF6A-9F79-430C-8A93-189843851439}" srcId="{9D731528-F5AD-4ED2-9053-E4640F340448}" destId="{F8EA63F5-44C1-478C-97B8-0E3B812D780D}" srcOrd="0" destOrd="0" parTransId="{4AF889BF-E365-4BAB-8207-BF86E5088543}" sibTransId="{4F3861E7-CB71-4953-81D8-5CB493012079}"/>
    <dgm:cxn modelId="{1D753E5A-BD75-4ADD-9A1F-B107D0B23C9C}" type="presOf" srcId="{C07BA88F-6F5F-4D24-BF6A-9A98D51B8436}" destId="{1269E30D-F25D-4A02-B7BB-3B339914D8A8}" srcOrd="0" destOrd="0" presId="urn:microsoft.com/office/officeart/2008/layout/HalfCircleOrganizationChart"/>
    <dgm:cxn modelId="{1C36507D-8047-4F73-AA2F-CFD71FD78563}" srcId="{BAF82A58-E2F8-4EF3-B397-49ACC3F97C6E}" destId="{DA9F863F-D4CF-4DA8-BE09-D29BE0EE597A}" srcOrd="2" destOrd="0" parTransId="{B232272F-FFAE-4E8A-98E3-069E1494C379}" sibTransId="{59CAF2CB-DD6B-4417-B6CB-2C313920C598}"/>
    <dgm:cxn modelId="{6779BDC0-E6E8-4303-BC54-79826BE7A207}" type="presOf" srcId="{F37B98C5-813D-4771-B0DC-8DC39D26434C}" destId="{BBE6ABC4-DDD0-4337-A42B-EB89A2D224F4}" srcOrd="0" destOrd="0" presId="urn:microsoft.com/office/officeart/2008/layout/HalfCircleOrganizationChart"/>
    <dgm:cxn modelId="{918522B5-B612-44E8-9292-D07D2853F75E}" type="presOf" srcId="{DF1B51C2-D38F-4FE0-8FED-2372A394ECC5}" destId="{4F862DF8-3639-4758-A575-82A313F59759}" srcOrd="1" destOrd="0" presId="urn:microsoft.com/office/officeart/2008/layout/HalfCircleOrganizationChart"/>
    <dgm:cxn modelId="{9D633C2C-A463-429C-B522-2C1E7C4BFE7A}" type="presOf" srcId="{F8EA63F5-44C1-478C-97B8-0E3B812D780D}" destId="{387C593E-6E25-4D89-870C-EE6E4079528B}" srcOrd="0" destOrd="0" presId="urn:microsoft.com/office/officeart/2008/layout/HalfCircleOrganizationChart"/>
    <dgm:cxn modelId="{F504B92F-B1DE-42C3-8F4A-1729C642A9D2}" type="presOf" srcId="{29A77B25-C716-4F0D-B105-65A5E0788536}" destId="{36C07D32-2C98-4FD1-993E-37595E9A6469}" srcOrd="0" destOrd="0" presId="urn:microsoft.com/office/officeart/2008/layout/HalfCircleOrganizationChart"/>
    <dgm:cxn modelId="{748CA75D-4440-4E60-ABFA-52A812D58EF2}" type="presOf" srcId="{29A77B25-C716-4F0D-B105-65A5E0788536}" destId="{9BD8D887-831E-4F50-BAEC-A0B48CA7440D}" srcOrd="1" destOrd="0" presId="urn:microsoft.com/office/officeart/2008/layout/HalfCircleOrganizationChart"/>
    <dgm:cxn modelId="{03C2F1E2-272F-4B60-AF4F-752CEB5A38B7}" type="presOf" srcId="{7EA58085-7AC5-44BC-BB05-8F5F9EA68E09}" destId="{E760F532-4641-45FD-919F-AA703ADD90EC}" srcOrd="1" destOrd="0" presId="urn:microsoft.com/office/officeart/2008/layout/HalfCircleOrganizationChart"/>
    <dgm:cxn modelId="{F3B288FC-165E-42E9-8D28-B0C3E80B1DD9}" type="presOf" srcId="{DA9F863F-D4CF-4DA8-BE09-D29BE0EE597A}" destId="{A04EE01B-09CD-4CB0-900C-DB1E73C8C81A}" srcOrd="0" destOrd="0" presId="urn:microsoft.com/office/officeart/2008/layout/HalfCircleOrganizationChart"/>
    <dgm:cxn modelId="{12E9C85C-B7F8-41C2-AF70-370DC30D0342}" type="presOf" srcId="{A8D131B0-DD7F-4F30-9503-1682391B2E01}" destId="{051F8A15-7E94-4DC8-823E-69A6BF3E3CFB}" srcOrd="0" destOrd="0" presId="urn:microsoft.com/office/officeart/2008/layout/HalfCircleOrganizationChart"/>
    <dgm:cxn modelId="{FFF3D73A-1703-4A3C-A6AF-48E076D1DD8E}" type="presOf" srcId="{B232272F-FFAE-4E8A-98E3-069E1494C379}" destId="{CFD319B0-FF82-4460-AE60-3E5139FB8F56}" srcOrd="0" destOrd="0" presId="urn:microsoft.com/office/officeart/2008/layout/HalfCircleOrganizationChart"/>
    <dgm:cxn modelId="{DA0DD1DE-9A31-4800-8F4E-597581ECA54F}" type="presOf" srcId="{DCB5F784-2AB2-474A-9F00-A36A4187B512}" destId="{4BD3560E-6D89-4B53-B943-838F8CA247B1}" srcOrd="0" destOrd="0" presId="urn:microsoft.com/office/officeart/2008/layout/HalfCircleOrganizationChart"/>
    <dgm:cxn modelId="{A3566406-8B51-4D8E-9752-4D6D10FCC793}" srcId="{1A7CD19E-7419-4588-AFDF-158702DE8110}" destId="{BAF82A58-E2F8-4EF3-B397-49ACC3F97C6E}" srcOrd="1" destOrd="0" parTransId="{6EA9B2BB-809F-4F6F-B573-1D58B9DA329B}" sibTransId="{F4D14E10-698B-4B09-A174-945A1B3FD0A8}"/>
    <dgm:cxn modelId="{06529ECF-C9FB-4349-90DE-7739F5B87A00}" type="presOf" srcId="{DF1B51C2-D38F-4FE0-8FED-2372A394ECC5}" destId="{80929CC4-1ECD-46F3-B426-663EDB2FBEE5}" srcOrd="0" destOrd="0" presId="urn:microsoft.com/office/officeart/2008/layout/HalfCircleOrganizationChart"/>
    <dgm:cxn modelId="{8E3FD23F-E943-45F5-B4A6-B91F8F49DCA8}" srcId="{BAF82A58-E2F8-4EF3-B397-49ACC3F97C6E}" destId="{29A77B25-C716-4F0D-B105-65A5E0788536}" srcOrd="3" destOrd="0" parTransId="{3F87EB21-8BB0-4FD1-9ABC-FE13B99A3F12}" sibTransId="{CB242210-596E-470A-9EEC-537CB0D2B11E}"/>
    <dgm:cxn modelId="{14474300-9A2E-45B9-A3E5-288C99D41D68}" type="presOf" srcId="{CAECF9A8-613E-44EF-9502-E0A734FA344C}" destId="{96ACB175-DA93-4F8F-91A2-0C54A43DCA22}" srcOrd="1" destOrd="0" presId="urn:microsoft.com/office/officeart/2008/layout/HalfCircleOrganizationChart"/>
    <dgm:cxn modelId="{3D7910FF-03B4-42B2-99E4-D2BADBF85804}" type="presOf" srcId="{3F87EB21-8BB0-4FD1-9ABC-FE13B99A3F12}" destId="{5DF8CF82-BCAB-4A8E-88FA-84338CDC13AD}" srcOrd="0" destOrd="0" presId="urn:microsoft.com/office/officeart/2008/layout/HalfCircleOrganizationChart"/>
    <dgm:cxn modelId="{B63537E3-664B-42FA-99B9-D8DBD9A0A68D}" type="presOf" srcId="{775D1EC7-4659-4571-B5FA-6CA265E613CA}" destId="{F1175D0A-5B6A-40A0-91EF-2FEB7DC14B0A}" srcOrd="0" destOrd="0" presId="urn:microsoft.com/office/officeart/2008/layout/HalfCircleOrganizationChart"/>
    <dgm:cxn modelId="{4D50F196-55D2-4A39-8DA0-17DDDE4780C8}" type="presOf" srcId="{7900A200-B74E-4D0A-BB77-BBB02EB37F80}" destId="{B30B5EF4-2989-47F7-ACD6-F334FF46CFA4}" srcOrd="0" destOrd="0" presId="urn:microsoft.com/office/officeart/2008/layout/HalfCircleOrganizationChart"/>
    <dgm:cxn modelId="{6EC5E96C-42EE-4BCD-B701-A4AD7930099B}" type="presOf" srcId="{4AF889BF-E365-4BAB-8207-BF86E5088543}" destId="{A4A46031-F812-43EA-9796-7048670E8E13}" srcOrd="0" destOrd="0" presId="urn:microsoft.com/office/officeart/2008/layout/HalfCircleOrganizationChart"/>
    <dgm:cxn modelId="{2E8A421C-0F7B-47EE-B218-CDE2B0F43D3E}" srcId="{F8EA63F5-44C1-478C-97B8-0E3B812D780D}" destId="{7EA58085-7AC5-44BC-BB05-8F5F9EA68E09}" srcOrd="2" destOrd="0" parTransId="{775D1EC7-4659-4571-B5FA-6CA265E613CA}" sibTransId="{33777366-0FC7-497F-9E9C-4D03457A1927}"/>
    <dgm:cxn modelId="{1142F4C6-F1B5-4503-9807-4F54284C7960}" srcId="{F8EA63F5-44C1-478C-97B8-0E3B812D780D}" destId="{3F195D71-D0DA-4F1F-B474-89EC68A91F37}" srcOrd="0" destOrd="0" parTransId="{F3D2DCCF-7245-4BD8-959E-051ABF2A718F}" sibTransId="{6E987376-E884-429D-8587-7AADE0FB84D9}"/>
    <dgm:cxn modelId="{335C7D53-0E1E-4AD3-950F-511C264798AE}" type="presOf" srcId="{CAECF9A8-613E-44EF-9502-E0A734FA344C}" destId="{D9D785B7-3FDE-4D4E-832E-F83297404CF6}" srcOrd="0" destOrd="0" presId="urn:microsoft.com/office/officeart/2008/layout/HalfCircleOrganizationChart"/>
    <dgm:cxn modelId="{7165ACE4-4D8C-42D1-8360-E4FB4245EB44}" type="presOf" srcId="{9D731528-F5AD-4ED2-9053-E4640F340448}" destId="{C537EF03-AB58-4395-98B7-A3FBCC497B1D}" srcOrd="1" destOrd="0" presId="urn:microsoft.com/office/officeart/2008/layout/HalfCircleOrganizationChart"/>
    <dgm:cxn modelId="{E05A128E-99F1-4973-9D67-6D29129EB3C5}" type="presOf" srcId="{BAF82A58-E2F8-4EF3-B397-49ACC3F97C6E}" destId="{5C1BFAE2-DA0C-41B2-8B23-20E092F4411A}" srcOrd="0" destOrd="0" presId="urn:microsoft.com/office/officeart/2008/layout/HalfCircleOrganizationChart"/>
    <dgm:cxn modelId="{AB8A65EB-8DC7-4288-BFA4-6D13B9C1F031}" srcId="{BAF82A58-E2F8-4EF3-B397-49ACC3F97C6E}" destId="{C07BA88F-6F5F-4D24-BF6A-9A98D51B8436}" srcOrd="1" destOrd="0" parTransId="{D765F43E-3FD9-4E9F-9273-7A104EFE5396}" sibTransId="{6B4C8C3F-D89E-4F3D-B0BF-8E42B714ADD8}"/>
    <dgm:cxn modelId="{B7DB372A-54EA-4D65-BA26-ABF31E418468}" type="presParOf" srcId="{8CCEA909-FE8F-4ECB-ACAF-13F7B4FB12EF}" destId="{72C2B4FF-51C9-4F8E-81B2-A4E1BE430A98}" srcOrd="0" destOrd="0" presId="urn:microsoft.com/office/officeart/2008/layout/HalfCircleOrganizationChart"/>
    <dgm:cxn modelId="{A85A738D-AEE8-4BA7-8D06-4224ED3E8D0B}" type="presParOf" srcId="{72C2B4FF-51C9-4F8E-81B2-A4E1BE430A98}" destId="{2FEB1EFF-AA2E-4E49-8A51-D99BA487C550}" srcOrd="0" destOrd="0" presId="urn:microsoft.com/office/officeart/2008/layout/HalfCircleOrganizationChart"/>
    <dgm:cxn modelId="{E4C58280-CB41-4732-A083-8A55C079EE1A}" type="presParOf" srcId="{2FEB1EFF-AA2E-4E49-8A51-D99BA487C550}" destId="{5277EEE7-FC16-4C96-8493-5A4C6F523C4D}" srcOrd="0" destOrd="0" presId="urn:microsoft.com/office/officeart/2008/layout/HalfCircleOrganizationChart"/>
    <dgm:cxn modelId="{6DD9B1FB-BF6C-40DC-840B-ADED5A41BA08}" type="presParOf" srcId="{2FEB1EFF-AA2E-4E49-8A51-D99BA487C550}" destId="{354086F1-B2B8-47A4-BFCA-FEFF230E36E1}" srcOrd="1" destOrd="0" presId="urn:microsoft.com/office/officeart/2008/layout/HalfCircleOrganizationChart"/>
    <dgm:cxn modelId="{8D3302AA-2871-4D2B-82E2-61998D2D990C}" type="presParOf" srcId="{2FEB1EFF-AA2E-4E49-8A51-D99BA487C550}" destId="{A674D553-491A-4740-AE12-929D00306D50}" srcOrd="2" destOrd="0" presId="urn:microsoft.com/office/officeart/2008/layout/HalfCircleOrganizationChart"/>
    <dgm:cxn modelId="{47DE0223-6AD4-4F8E-BF5E-7EE32B765459}" type="presParOf" srcId="{2FEB1EFF-AA2E-4E49-8A51-D99BA487C550}" destId="{C537EF03-AB58-4395-98B7-A3FBCC497B1D}" srcOrd="3" destOrd="0" presId="urn:microsoft.com/office/officeart/2008/layout/HalfCircleOrganizationChart"/>
    <dgm:cxn modelId="{A38510A0-E8DB-4FD6-A38D-4DBFDBC925EA}" type="presParOf" srcId="{72C2B4FF-51C9-4F8E-81B2-A4E1BE430A98}" destId="{B7AF4F3A-16C5-49B6-B574-72175BC53F53}" srcOrd="1" destOrd="0" presId="urn:microsoft.com/office/officeart/2008/layout/HalfCircleOrganizationChart"/>
    <dgm:cxn modelId="{FA4AD252-A89D-4108-8DDB-4F27833924F0}" type="presParOf" srcId="{B7AF4F3A-16C5-49B6-B574-72175BC53F53}" destId="{A4A46031-F812-43EA-9796-7048670E8E13}" srcOrd="0" destOrd="0" presId="urn:microsoft.com/office/officeart/2008/layout/HalfCircleOrganizationChart"/>
    <dgm:cxn modelId="{36BC7EB9-6167-478C-ACFD-CE506F85FC9E}" type="presParOf" srcId="{B7AF4F3A-16C5-49B6-B574-72175BC53F53}" destId="{B420A951-77E9-40AA-BFA0-AA22A9F34F40}" srcOrd="1" destOrd="0" presId="urn:microsoft.com/office/officeart/2008/layout/HalfCircleOrganizationChart"/>
    <dgm:cxn modelId="{253FFB06-478F-4E68-9FE4-D9568A266A10}" type="presParOf" srcId="{B420A951-77E9-40AA-BFA0-AA22A9F34F40}" destId="{B08375D5-1657-4DB7-BD53-FA819854A2EA}" srcOrd="0" destOrd="0" presId="urn:microsoft.com/office/officeart/2008/layout/HalfCircleOrganizationChart"/>
    <dgm:cxn modelId="{78EF7EB5-4A2A-4587-AE9F-36DF52D92743}" type="presParOf" srcId="{B08375D5-1657-4DB7-BD53-FA819854A2EA}" destId="{387C593E-6E25-4D89-870C-EE6E4079528B}" srcOrd="0" destOrd="0" presId="urn:microsoft.com/office/officeart/2008/layout/HalfCircleOrganizationChart"/>
    <dgm:cxn modelId="{C098815C-66B3-43ED-ACEF-060A94407745}" type="presParOf" srcId="{B08375D5-1657-4DB7-BD53-FA819854A2EA}" destId="{5D7BB8AA-1C9C-4C29-A0D5-FF0AF9CF5020}" srcOrd="1" destOrd="0" presId="urn:microsoft.com/office/officeart/2008/layout/HalfCircleOrganizationChart"/>
    <dgm:cxn modelId="{185B19C0-9335-411C-8595-07E0AE5982C3}" type="presParOf" srcId="{B08375D5-1657-4DB7-BD53-FA819854A2EA}" destId="{2AADDCBC-E651-4C44-93C5-E7D3C1CFF902}" srcOrd="2" destOrd="0" presId="urn:microsoft.com/office/officeart/2008/layout/HalfCircleOrganizationChart"/>
    <dgm:cxn modelId="{027308CE-F779-4671-8633-F3E389ECEAF5}" type="presParOf" srcId="{B08375D5-1657-4DB7-BD53-FA819854A2EA}" destId="{9598D8EE-6363-4123-9B2F-760E67F33433}" srcOrd="3" destOrd="0" presId="urn:microsoft.com/office/officeart/2008/layout/HalfCircleOrganizationChart"/>
    <dgm:cxn modelId="{AAE6841B-32A7-448F-A084-FF2C2EADCD53}" type="presParOf" srcId="{B420A951-77E9-40AA-BFA0-AA22A9F34F40}" destId="{8BDD1B3F-83FF-4083-84CF-56A03587763E}" srcOrd="1" destOrd="0" presId="urn:microsoft.com/office/officeart/2008/layout/HalfCircleOrganizationChart"/>
    <dgm:cxn modelId="{F2A9D8A1-7455-47EC-BD8A-1FC80E14CB29}" type="presParOf" srcId="{8BDD1B3F-83FF-4083-84CF-56A03587763E}" destId="{B0BDA8CF-3819-49CA-B392-6276A8C0D3B1}" srcOrd="0" destOrd="0" presId="urn:microsoft.com/office/officeart/2008/layout/HalfCircleOrganizationChart"/>
    <dgm:cxn modelId="{192C7C90-4174-4C47-B5D8-E03F118A8ACF}" type="presParOf" srcId="{8BDD1B3F-83FF-4083-84CF-56A03587763E}" destId="{753AF55D-18A3-4CDF-B955-05F50AA43B54}" srcOrd="1" destOrd="0" presId="urn:microsoft.com/office/officeart/2008/layout/HalfCircleOrganizationChart"/>
    <dgm:cxn modelId="{5963D6B7-415B-4218-A7CC-8A5B179C8D87}" type="presParOf" srcId="{753AF55D-18A3-4CDF-B955-05F50AA43B54}" destId="{1F0D4FCC-0351-4DA9-AC35-FA33806B8519}" srcOrd="0" destOrd="0" presId="urn:microsoft.com/office/officeart/2008/layout/HalfCircleOrganizationChart"/>
    <dgm:cxn modelId="{92A73CD1-67D2-4AF0-AC9F-AAFA1802EE56}" type="presParOf" srcId="{1F0D4FCC-0351-4DA9-AC35-FA33806B8519}" destId="{960FCBEF-FCC1-4FDA-9E37-AEBB5E2A8EED}" srcOrd="0" destOrd="0" presId="urn:microsoft.com/office/officeart/2008/layout/HalfCircleOrganizationChart"/>
    <dgm:cxn modelId="{B7C1EB1E-4829-4503-8E92-F5D2A5E411B5}" type="presParOf" srcId="{1F0D4FCC-0351-4DA9-AC35-FA33806B8519}" destId="{0667B06E-C266-46A0-ADB0-41C98C656449}" srcOrd="1" destOrd="0" presId="urn:microsoft.com/office/officeart/2008/layout/HalfCircleOrganizationChart"/>
    <dgm:cxn modelId="{71DCB2E6-D187-4BE5-A84F-3E70706A8CD9}" type="presParOf" srcId="{1F0D4FCC-0351-4DA9-AC35-FA33806B8519}" destId="{780E0A9B-21D8-4AAD-A707-EFD412E1FFFB}" srcOrd="2" destOrd="0" presId="urn:microsoft.com/office/officeart/2008/layout/HalfCircleOrganizationChart"/>
    <dgm:cxn modelId="{F232013B-16CF-4315-BE97-7CB99AB3FDDF}" type="presParOf" srcId="{1F0D4FCC-0351-4DA9-AC35-FA33806B8519}" destId="{816777A9-D8D5-4BC9-966F-21918E2D854A}" srcOrd="3" destOrd="0" presId="urn:microsoft.com/office/officeart/2008/layout/HalfCircleOrganizationChart"/>
    <dgm:cxn modelId="{12AFBDDD-8EC8-452A-95A8-14E0F5B112A1}" type="presParOf" srcId="{753AF55D-18A3-4CDF-B955-05F50AA43B54}" destId="{D9A6D990-8DA2-40FE-9CC8-2F7BFE010AD8}" srcOrd="1" destOrd="0" presId="urn:microsoft.com/office/officeart/2008/layout/HalfCircleOrganizationChart"/>
    <dgm:cxn modelId="{4FD0315A-4D28-4C28-8F84-8F65CE5155AD}" type="presParOf" srcId="{753AF55D-18A3-4CDF-B955-05F50AA43B54}" destId="{0A642078-BF41-4478-89CC-F31E752948C9}" srcOrd="2" destOrd="0" presId="urn:microsoft.com/office/officeart/2008/layout/HalfCircleOrganizationChart"/>
    <dgm:cxn modelId="{CDD8C179-3CB8-4E74-B79C-740C7AECB8DD}" type="presParOf" srcId="{8BDD1B3F-83FF-4083-84CF-56A03587763E}" destId="{BBE6ABC4-DDD0-4337-A42B-EB89A2D224F4}" srcOrd="2" destOrd="0" presId="urn:microsoft.com/office/officeart/2008/layout/HalfCircleOrganizationChart"/>
    <dgm:cxn modelId="{59742971-4466-4C05-891D-FD5A7A68E9AD}" type="presParOf" srcId="{8BDD1B3F-83FF-4083-84CF-56A03587763E}" destId="{317C06C9-2B54-4B73-9507-F59A6625715D}" srcOrd="3" destOrd="0" presId="urn:microsoft.com/office/officeart/2008/layout/HalfCircleOrganizationChart"/>
    <dgm:cxn modelId="{01E53847-C559-4A8C-81B5-2B0AC9E3B2A6}" type="presParOf" srcId="{317C06C9-2B54-4B73-9507-F59A6625715D}" destId="{F06F3CF5-6F2C-485C-B84F-73B663AEF473}" srcOrd="0" destOrd="0" presId="urn:microsoft.com/office/officeart/2008/layout/HalfCircleOrganizationChart"/>
    <dgm:cxn modelId="{625A8ACF-5B13-45CF-8E9D-F0F67B2170A0}" type="presParOf" srcId="{F06F3CF5-6F2C-485C-B84F-73B663AEF473}" destId="{80929CC4-1ECD-46F3-B426-663EDB2FBEE5}" srcOrd="0" destOrd="0" presId="urn:microsoft.com/office/officeart/2008/layout/HalfCircleOrganizationChart"/>
    <dgm:cxn modelId="{AA7ADEF3-6DCB-484A-B9D5-A8EAE4FC818E}" type="presParOf" srcId="{F06F3CF5-6F2C-485C-B84F-73B663AEF473}" destId="{8F42FE9D-9952-4CB0-9059-1385AB8832DA}" srcOrd="1" destOrd="0" presId="urn:microsoft.com/office/officeart/2008/layout/HalfCircleOrganizationChart"/>
    <dgm:cxn modelId="{AC99D175-1FA1-4F42-981F-7508116E80A3}" type="presParOf" srcId="{F06F3CF5-6F2C-485C-B84F-73B663AEF473}" destId="{FB23E17A-9269-416B-BCCD-BA62B1FDA320}" srcOrd="2" destOrd="0" presId="urn:microsoft.com/office/officeart/2008/layout/HalfCircleOrganizationChart"/>
    <dgm:cxn modelId="{5C6EC585-4584-43B6-91E7-5A1E7A260A0A}" type="presParOf" srcId="{F06F3CF5-6F2C-485C-B84F-73B663AEF473}" destId="{4F862DF8-3639-4758-A575-82A313F59759}" srcOrd="3" destOrd="0" presId="urn:microsoft.com/office/officeart/2008/layout/HalfCircleOrganizationChart"/>
    <dgm:cxn modelId="{4802A72A-B2F8-4611-8809-D2E2E9ADB1BD}" type="presParOf" srcId="{317C06C9-2B54-4B73-9507-F59A6625715D}" destId="{439A3AC0-9523-4B92-9F62-0E8F3EB1BD21}" srcOrd="1" destOrd="0" presId="urn:microsoft.com/office/officeart/2008/layout/HalfCircleOrganizationChart"/>
    <dgm:cxn modelId="{7F13E18C-203B-46BA-943F-8CC0B2BAEC16}" type="presParOf" srcId="{317C06C9-2B54-4B73-9507-F59A6625715D}" destId="{6788203B-9A24-429B-A46E-C913E30BF5C0}" srcOrd="2" destOrd="0" presId="urn:microsoft.com/office/officeart/2008/layout/HalfCircleOrganizationChart"/>
    <dgm:cxn modelId="{8B1E45ED-9544-48F0-A282-4F4EC86343D1}" type="presParOf" srcId="{8BDD1B3F-83FF-4083-84CF-56A03587763E}" destId="{F1175D0A-5B6A-40A0-91EF-2FEB7DC14B0A}" srcOrd="4" destOrd="0" presId="urn:microsoft.com/office/officeart/2008/layout/HalfCircleOrganizationChart"/>
    <dgm:cxn modelId="{08C44A39-7CA7-4D56-AF50-E97252AB6981}" type="presParOf" srcId="{8BDD1B3F-83FF-4083-84CF-56A03587763E}" destId="{C2A5F09D-59A7-4F8A-9CC9-F3DFF6AE4F47}" srcOrd="5" destOrd="0" presId="urn:microsoft.com/office/officeart/2008/layout/HalfCircleOrganizationChart"/>
    <dgm:cxn modelId="{B192E2DC-5FEA-40A9-93BF-E372B2B6CA46}" type="presParOf" srcId="{C2A5F09D-59A7-4F8A-9CC9-F3DFF6AE4F47}" destId="{56E7A6F4-DA8B-4E83-A2F9-78407A16FE2F}" srcOrd="0" destOrd="0" presId="urn:microsoft.com/office/officeart/2008/layout/HalfCircleOrganizationChart"/>
    <dgm:cxn modelId="{7D84E9F5-1F1E-4B50-ABA2-658661A4085D}" type="presParOf" srcId="{56E7A6F4-DA8B-4E83-A2F9-78407A16FE2F}" destId="{9AA275D1-71F1-4303-882B-D409DB944DE0}" srcOrd="0" destOrd="0" presId="urn:microsoft.com/office/officeart/2008/layout/HalfCircleOrganizationChart"/>
    <dgm:cxn modelId="{25BA5C7F-7E1F-4A3D-BC32-135712E63573}" type="presParOf" srcId="{56E7A6F4-DA8B-4E83-A2F9-78407A16FE2F}" destId="{06A9A351-55E6-4B3F-96DC-DC9B4ACC8FE0}" srcOrd="1" destOrd="0" presId="urn:microsoft.com/office/officeart/2008/layout/HalfCircleOrganizationChart"/>
    <dgm:cxn modelId="{98759719-92AF-462C-A841-B0DEF739BC0B}" type="presParOf" srcId="{56E7A6F4-DA8B-4E83-A2F9-78407A16FE2F}" destId="{30BB1DC0-2A4A-4EA8-AE7A-F29D7BD1DDF7}" srcOrd="2" destOrd="0" presId="urn:microsoft.com/office/officeart/2008/layout/HalfCircleOrganizationChart"/>
    <dgm:cxn modelId="{EB49626D-136D-45C8-AF9B-A118F02FB451}" type="presParOf" srcId="{56E7A6F4-DA8B-4E83-A2F9-78407A16FE2F}" destId="{E760F532-4641-45FD-919F-AA703ADD90EC}" srcOrd="3" destOrd="0" presId="urn:microsoft.com/office/officeart/2008/layout/HalfCircleOrganizationChart"/>
    <dgm:cxn modelId="{4BF4BFE7-F03A-4FAA-BE87-738F74CFC1B5}" type="presParOf" srcId="{C2A5F09D-59A7-4F8A-9CC9-F3DFF6AE4F47}" destId="{20DE77C6-D488-4271-B9C4-DEA14218114A}" srcOrd="1" destOrd="0" presId="urn:microsoft.com/office/officeart/2008/layout/HalfCircleOrganizationChart"/>
    <dgm:cxn modelId="{788BEC58-B1CC-4DD3-9F8B-6BBC23960118}" type="presParOf" srcId="{C2A5F09D-59A7-4F8A-9CC9-F3DFF6AE4F47}" destId="{ADE603E9-845E-4883-BA41-2C3267B872F9}" srcOrd="2" destOrd="0" presId="urn:microsoft.com/office/officeart/2008/layout/HalfCircleOrganizationChart"/>
    <dgm:cxn modelId="{30F57AA2-5BFB-44FF-B1CC-EFE47A738A26}" type="presParOf" srcId="{8BDD1B3F-83FF-4083-84CF-56A03587763E}" destId="{B30B5EF4-2989-47F7-ACD6-F334FF46CFA4}" srcOrd="6" destOrd="0" presId="urn:microsoft.com/office/officeart/2008/layout/HalfCircleOrganizationChart"/>
    <dgm:cxn modelId="{F0EC9F58-0D59-421C-A4A5-EE38BECA6A36}" type="presParOf" srcId="{8BDD1B3F-83FF-4083-84CF-56A03587763E}" destId="{C041B8DA-14B6-41E8-A38B-226B76684194}" srcOrd="7" destOrd="0" presId="urn:microsoft.com/office/officeart/2008/layout/HalfCircleOrganizationChart"/>
    <dgm:cxn modelId="{F84ABD52-9B16-4424-85FE-1C310000B2B7}" type="presParOf" srcId="{C041B8DA-14B6-41E8-A38B-226B76684194}" destId="{8ED7D37D-2341-46DE-9C8A-74D43E38046E}" srcOrd="0" destOrd="0" presId="urn:microsoft.com/office/officeart/2008/layout/HalfCircleOrganizationChart"/>
    <dgm:cxn modelId="{F26EF272-9C89-40B2-B611-35DC2C17A385}" type="presParOf" srcId="{8ED7D37D-2341-46DE-9C8A-74D43E38046E}" destId="{4BD3560E-6D89-4B53-B943-838F8CA247B1}" srcOrd="0" destOrd="0" presId="urn:microsoft.com/office/officeart/2008/layout/HalfCircleOrganizationChart"/>
    <dgm:cxn modelId="{AECD77BA-8518-4A99-B1E5-050B48E1E9BC}" type="presParOf" srcId="{8ED7D37D-2341-46DE-9C8A-74D43E38046E}" destId="{949E6DCC-C8DB-49B7-842B-A7B9FB7EB518}" srcOrd="1" destOrd="0" presId="urn:microsoft.com/office/officeart/2008/layout/HalfCircleOrganizationChart"/>
    <dgm:cxn modelId="{A3431967-DA45-4F89-BF43-781F46FA3EE8}" type="presParOf" srcId="{8ED7D37D-2341-46DE-9C8A-74D43E38046E}" destId="{CCA6C89D-1ECD-45B2-8BE8-10ED82A940F4}" srcOrd="2" destOrd="0" presId="urn:microsoft.com/office/officeart/2008/layout/HalfCircleOrganizationChart"/>
    <dgm:cxn modelId="{140A305A-2D40-415C-B6E2-13B272B8749E}" type="presParOf" srcId="{8ED7D37D-2341-46DE-9C8A-74D43E38046E}" destId="{4F08034E-EBDE-43A1-A173-E5C34586F386}" srcOrd="3" destOrd="0" presId="urn:microsoft.com/office/officeart/2008/layout/HalfCircleOrganizationChart"/>
    <dgm:cxn modelId="{CA62B1FC-724D-4173-A020-DB838198D4F9}" type="presParOf" srcId="{C041B8DA-14B6-41E8-A38B-226B76684194}" destId="{4C5E6FCB-26E4-4A36-AF1A-8257E8EDDA9A}" srcOrd="1" destOrd="0" presId="urn:microsoft.com/office/officeart/2008/layout/HalfCircleOrganizationChart"/>
    <dgm:cxn modelId="{64CF38E0-9EF9-4C69-8737-DFC5B276423B}" type="presParOf" srcId="{C041B8DA-14B6-41E8-A38B-226B76684194}" destId="{1A629646-F44E-4E00-923C-C4296D31EF3F}" srcOrd="2" destOrd="0" presId="urn:microsoft.com/office/officeart/2008/layout/HalfCircleOrganizationChart"/>
    <dgm:cxn modelId="{D2B7829B-0F94-4C80-9BFB-05240CDC4C66}" type="presParOf" srcId="{B420A951-77E9-40AA-BFA0-AA22A9F34F40}" destId="{24C93AB9-567E-41B7-A723-AE278073A8FF}" srcOrd="2" destOrd="0" presId="urn:microsoft.com/office/officeart/2008/layout/HalfCircleOrganizationChart"/>
    <dgm:cxn modelId="{7AF78F9B-8E80-48AA-8ED5-1AA7237ACBAE}" type="presParOf" srcId="{72C2B4FF-51C9-4F8E-81B2-A4E1BE430A98}" destId="{E5556D1F-5474-4968-B291-1A5998CE0648}" srcOrd="2" destOrd="0" presId="urn:microsoft.com/office/officeart/2008/layout/HalfCircleOrganizationChart"/>
    <dgm:cxn modelId="{AF6295A2-2A3B-420D-9261-AC8817D050BC}" type="presParOf" srcId="{8CCEA909-FE8F-4ECB-ACAF-13F7B4FB12EF}" destId="{15820941-CF97-4BEC-AB7B-4D37506D9882}" srcOrd="1" destOrd="0" presId="urn:microsoft.com/office/officeart/2008/layout/HalfCircleOrganizationChart"/>
    <dgm:cxn modelId="{2D95B908-1CCC-4117-80C3-19BD1E3223ED}" type="presParOf" srcId="{15820941-CF97-4BEC-AB7B-4D37506D9882}" destId="{6E0BA20C-FDF9-4354-B5CD-3EE6AEC7D390}" srcOrd="0" destOrd="0" presId="urn:microsoft.com/office/officeart/2008/layout/HalfCircleOrganizationChart"/>
    <dgm:cxn modelId="{0160E302-381B-46AA-84DD-2A1906843741}" type="presParOf" srcId="{6E0BA20C-FDF9-4354-B5CD-3EE6AEC7D390}" destId="{5C1BFAE2-DA0C-41B2-8B23-20E092F4411A}" srcOrd="0" destOrd="0" presId="urn:microsoft.com/office/officeart/2008/layout/HalfCircleOrganizationChart"/>
    <dgm:cxn modelId="{6679B8D3-C7E1-4D65-A706-47C6E46C42E6}" type="presParOf" srcId="{6E0BA20C-FDF9-4354-B5CD-3EE6AEC7D390}" destId="{6DAEC4EE-46E7-429A-9B7C-2314011A1B7B}" srcOrd="1" destOrd="0" presId="urn:microsoft.com/office/officeart/2008/layout/HalfCircleOrganizationChart"/>
    <dgm:cxn modelId="{190D09D2-298E-462C-AAF2-0999D3D70E91}" type="presParOf" srcId="{6E0BA20C-FDF9-4354-B5CD-3EE6AEC7D390}" destId="{2FB2DC7B-0E4C-49E6-82DB-068FBBA1FE71}" srcOrd="2" destOrd="0" presId="urn:microsoft.com/office/officeart/2008/layout/HalfCircleOrganizationChart"/>
    <dgm:cxn modelId="{E503EAFF-994C-41F7-8298-095A18127C69}" type="presParOf" srcId="{6E0BA20C-FDF9-4354-B5CD-3EE6AEC7D390}" destId="{A07A10FB-0838-4E65-A463-35F0FD63FD72}" srcOrd="3" destOrd="0" presId="urn:microsoft.com/office/officeart/2008/layout/HalfCircleOrganizationChart"/>
    <dgm:cxn modelId="{E4F57CC4-9473-494F-A3FA-6B2846D73E1A}" type="presParOf" srcId="{15820941-CF97-4BEC-AB7B-4D37506D9882}" destId="{4E56C6BF-E558-401F-BB8B-082120860355}" srcOrd="1" destOrd="0" presId="urn:microsoft.com/office/officeart/2008/layout/HalfCircleOrganizationChart"/>
    <dgm:cxn modelId="{B4921342-D616-401F-9C68-8CF264100417}" type="presParOf" srcId="{4E56C6BF-E558-401F-BB8B-082120860355}" destId="{051F8A15-7E94-4DC8-823E-69A6BF3E3CFB}" srcOrd="0" destOrd="0" presId="urn:microsoft.com/office/officeart/2008/layout/HalfCircleOrganizationChart"/>
    <dgm:cxn modelId="{1FF26649-921D-448C-A3A2-EC50742496EF}" type="presParOf" srcId="{4E56C6BF-E558-401F-BB8B-082120860355}" destId="{D7177C85-4034-4283-BFB6-109124614E8B}" srcOrd="1" destOrd="0" presId="urn:microsoft.com/office/officeart/2008/layout/HalfCircleOrganizationChart"/>
    <dgm:cxn modelId="{CC30FC79-5907-4BC0-9BD7-65C2407FE681}" type="presParOf" srcId="{D7177C85-4034-4283-BFB6-109124614E8B}" destId="{D33D0FC6-6360-42C6-A6C6-33C68E2FAFCF}" srcOrd="0" destOrd="0" presId="urn:microsoft.com/office/officeart/2008/layout/HalfCircleOrganizationChart"/>
    <dgm:cxn modelId="{15094AFF-B40A-468C-88C4-9196DD1C81DB}" type="presParOf" srcId="{D33D0FC6-6360-42C6-A6C6-33C68E2FAFCF}" destId="{D9D785B7-3FDE-4D4E-832E-F83297404CF6}" srcOrd="0" destOrd="0" presId="urn:microsoft.com/office/officeart/2008/layout/HalfCircleOrganizationChart"/>
    <dgm:cxn modelId="{9D4DCB6E-DDBB-4F81-BEDF-D3442CB9CB5E}" type="presParOf" srcId="{D33D0FC6-6360-42C6-A6C6-33C68E2FAFCF}" destId="{8DFA0826-8984-4F2B-83B1-8A2CA62AB24D}" srcOrd="1" destOrd="0" presId="urn:microsoft.com/office/officeart/2008/layout/HalfCircleOrganizationChart"/>
    <dgm:cxn modelId="{DAC706BC-DE0F-4354-87D8-98EA2C5AF40C}" type="presParOf" srcId="{D33D0FC6-6360-42C6-A6C6-33C68E2FAFCF}" destId="{02D2D426-E850-4370-8685-0CD5A2A3E4CE}" srcOrd="2" destOrd="0" presId="urn:microsoft.com/office/officeart/2008/layout/HalfCircleOrganizationChart"/>
    <dgm:cxn modelId="{302E2D3F-0202-4AA1-A742-DFA6DF284352}" type="presParOf" srcId="{D33D0FC6-6360-42C6-A6C6-33C68E2FAFCF}" destId="{96ACB175-DA93-4F8F-91A2-0C54A43DCA22}" srcOrd="3" destOrd="0" presId="urn:microsoft.com/office/officeart/2008/layout/HalfCircleOrganizationChart"/>
    <dgm:cxn modelId="{DC90E194-D6E8-4FDC-ABD0-86A9C2BBB947}" type="presParOf" srcId="{D7177C85-4034-4283-BFB6-109124614E8B}" destId="{5264D29F-FFD4-44AC-AACF-BC27E2B4B255}" srcOrd="1" destOrd="0" presId="urn:microsoft.com/office/officeart/2008/layout/HalfCircleOrganizationChart"/>
    <dgm:cxn modelId="{7A4E7971-0A19-4DD6-B87B-986F50FD4CE5}" type="presParOf" srcId="{D7177C85-4034-4283-BFB6-109124614E8B}" destId="{5A332D62-9BFD-4BED-82FD-14538E076510}" srcOrd="2" destOrd="0" presId="urn:microsoft.com/office/officeart/2008/layout/HalfCircleOrganizationChart"/>
    <dgm:cxn modelId="{898130BA-6199-4401-BC86-B741901EC9F3}" type="presParOf" srcId="{4E56C6BF-E558-401F-BB8B-082120860355}" destId="{56C8C2D5-8893-4F80-BFB2-A6647A1A9721}" srcOrd="2" destOrd="0" presId="urn:microsoft.com/office/officeart/2008/layout/HalfCircleOrganizationChart"/>
    <dgm:cxn modelId="{75650484-8EF9-4487-9E1E-9ABAF7E34534}" type="presParOf" srcId="{4E56C6BF-E558-401F-BB8B-082120860355}" destId="{944F1EC7-5D3F-4C87-BE67-F2F87DB1011B}" srcOrd="3" destOrd="0" presId="urn:microsoft.com/office/officeart/2008/layout/HalfCircleOrganizationChart"/>
    <dgm:cxn modelId="{5A1B2D47-B414-4658-8978-852A4B6A68FA}" type="presParOf" srcId="{944F1EC7-5D3F-4C87-BE67-F2F87DB1011B}" destId="{DB725052-5CB7-46D0-890A-1D43320EF1FC}" srcOrd="0" destOrd="0" presId="urn:microsoft.com/office/officeart/2008/layout/HalfCircleOrganizationChart"/>
    <dgm:cxn modelId="{1C028BCB-E5D7-4140-AAF9-40840A326C5C}" type="presParOf" srcId="{DB725052-5CB7-46D0-890A-1D43320EF1FC}" destId="{1269E30D-F25D-4A02-B7BB-3B339914D8A8}" srcOrd="0" destOrd="0" presId="urn:microsoft.com/office/officeart/2008/layout/HalfCircleOrganizationChart"/>
    <dgm:cxn modelId="{60099AE2-AEEB-45CB-8A17-ADE723A1B684}" type="presParOf" srcId="{DB725052-5CB7-46D0-890A-1D43320EF1FC}" destId="{43A352D9-484C-4E82-BD6F-A70D036AB5B8}" srcOrd="1" destOrd="0" presId="urn:microsoft.com/office/officeart/2008/layout/HalfCircleOrganizationChart"/>
    <dgm:cxn modelId="{89424554-C0E7-41B7-8CED-64BE6FD3E409}" type="presParOf" srcId="{DB725052-5CB7-46D0-890A-1D43320EF1FC}" destId="{4611B4FE-CFC3-4A87-BA1B-E0F1C6112D41}" srcOrd="2" destOrd="0" presId="urn:microsoft.com/office/officeart/2008/layout/HalfCircleOrganizationChart"/>
    <dgm:cxn modelId="{B532BF04-CA5F-4EC5-98E6-CDF7B5708A61}" type="presParOf" srcId="{DB725052-5CB7-46D0-890A-1D43320EF1FC}" destId="{B660C62E-97CE-4503-8050-4059F6B6839B}" srcOrd="3" destOrd="0" presId="urn:microsoft.com/office/officeart/2008/layout/HalfCircleOrganizationChart"/>
    <dgm:cxn modelId="{36A7F8BC-F8E0-4AE8-AC03-5D094166C2A4}" type="presParOf" srcId="{944F1EC7-5D3F-4C87-BE67-F2F87DB1011B}" destId="{D0E1D346-35A7-42E2-8AA0-49A34F8FD267}" srcOrd="1" destOrd="0" presId="urn:microsoft.com/office/officeart/2008/layout/HalfCircleOrganizationChart"/>
    <dgm:cxn modelId="{E26EAC07-C6B2-407C-9A24-A499C484B63D}" type="presParOf" srcId="{944F1EC7-5D3F-4C87-BE67-F2F87DB1011B}" destId="{E08D2355-5647-4749-8974-95ED644B596D}" srcOrd="2" destOrd="0" presId="urn:microsoft.com/office/officeart/2008/layout/HalfCircleOrganizationChart"/>
    <dgm:cxn modelId="{0B138C80-3F2E-4271-B47D-1E0B25CFD9AF}" type="presParOf" srcId="{4E56C6BF-E558-401F-BB8B-082120860355}" destId="{CFD319B0-FF82-4460-AE60-3E5139FB8F56}" srcOrd="4" destOrd="0" presId="urn:microsoft.com/office/officeart/2008/layout/HalfCircleOrganizationChart"/>
    <dgm:cxn modelId="{D2B12C9D-8B0D-42E1-86A5-2C63768ECB05}" type="presParOf" srcId="{4E56C6BF-E558-401F-BB8B-082120860355}" destId="{FA58CB6D-AF9C-4D4F-A005-FA66967C5BD2}" srcOrd="5" destOrd="0" presId="urn:microsoft.com/office/officeart/2008/layout/HalfCircleOrganizationChart"/>
    <dgm:cxn modelId="{0D2A2970-9C82-4D56-8035-6BDA2EECC379}" type="presParOf" srcId="{FA58CB6D-AF9C-4D4F-A005-FA66967C5BD2}" destId="{E28C4405-B8F2-46DA-B678-2607BE747ED2}" srcOrd="0" destOrd="0" presId="urn:microsoft.com/office/officeart/2008/layout/HalfCircleOrganizationChart"/>
    <dgm:cxn modelId="{E2DFD7C4-A4D0-4347-9903-9B2C03140B88}" type="presParOf" srcId="{E28C4405-B8F2-46DA-B678-2607BE747ED2}" destId="{A04EE01B-09CD-4CB0-900C-DB1E73C8C81A}" srcOrd="0" destOrd="0" presId="urn:microsoft.com/office/officeart/2008/layout/HalfCircleOrganizationChart"/>
    <dgm:cxn modelId="{162A3485-B264-4E58-8E9E-500398CBA37D}" type="presParOf" srcId="{E28C4405-B8F2-46DA-B678-2607BE747ED2}" destId="{80EB7DF3-1BC0-448A-9711-7073F355536C}" srcOrd="1" destOrd="0" presId="urn:microsoft.com/office/officeart/2008/layout/HalfCircleOrganizationChart"/>
    <dgm:cxn modelId="{2D954B8F-8CD9-4357-83DE-9A1F208D4C3C}" type="presParOf" srcId="{E28C4405-B8F2-46DA-B678-2607BE747ED2}" destId="{330B4574-9538-4BC9-9A39-CF8975CBF9C3}" srcOrd="2" destOrd="0" presId="urn:microsoft.com/office/officeart/2008/layout/HalfCircleOrganizationChart"/>
    <dgm:cxn modelId="{BC6B9DAA-827A-48C4-BA67-2CA56BFAA5D4}" type="presParOf" srcId="{E28C4405-B8F2-46DA-B678-2607BE747ED2}" destId="{372A6F36-F760-43A2-82F5-363BA5152828}" srcOrd="3" destOrd="0" presId="urn:microsoft.com/office/officeart/2008/layout/HalfCircleOrganizationChart"/>
    <dgm:cxn modelId="{788EE53E-C244-4F21-BA64-A16AE6739104}" type="presParOf" srcId="{FA58CB6D-AF9C-4D4F-A005-FA66967C5BD2}" destId="{D2EE0152-39A8-4C69-9155-35BE23AA8B8E}" srcOrd="1" destOrd="0" presId="urn:microsoft.com/office/officeart/2008/layout/HalfCircleOrganizationChart"/>
    <dgm:cxn modelId="{D033307A-6F23-4A00-95E6-7AE0FFB3DA24}" type="presParOf" srcId="{FA58CB6D-AF9C-4D4F-A005-FA66967C5BD2}" destId="{A3A6EEB0-4118-4473-AD8D-8770D159731C}" srcOrd="2" destOrd="0" presId="urn:microsoft.com/office/officeart/2008/layout/HalfCircleOrganizationChart"/>
    <dgm:cxn modelId="{4F8992AD-B85E-4D72-B150-0BAA89C5C24A}" type="presParOf" srcId="{4E56C6BF-E558-401F-BB8B-082120860355}" destId="{5DF8CF82-BCAB-4A8E-88FA-84338CDC13AD}" srcOrd="6" destOrd="0" presId="urn:microsoft.com/office/officeart/2008/layout/HalfCircleOrganizationChart"/>
    <dgm:cxn modelId="{A2631421-7658-47A9-8CA2-D58057179DC8}" type="presParOf" srcId="{4E56C6BF-E558-401F-BB8B-082120860355}" destId="{93D973CC-B837-4A1E-A712-33D6F14DC5A3}" srcOrd="7" destOrd="0" presId="urn:microsoft.com/office/officeart/2008/layout/HalfCircleOrganizationChart"/>
    <dgm:cxn modelId="{8674C9BD-06E5-4794-AC54-2E74FF7758F0}" type="presParOf" srcId="{93D973CC-B837-4A1E-A712-33D6F14DC5A3}" destId="{A3C97FA3-95E8-4B28-97B6-89ED0810580C}" srcOrd="0" destOrd="0" presId="urn:microsoft.com/office/officeart/2008/layout/HalfCircleOrganizationChart"/>
    <dgm:cxn modelId="{6819F548-DB25-495E-B2AC-BDBDC106FFB5}" type="presParOf" srcId="{A3C97FA3-95E8-4B28-97B6-89ED0810580C}" destId="{36C07D32-2C98-4FD1-993E-37595E9A6469}" srcOrd="0" destOrd="0" presId="urn:microsoft.com/office/officeart/2008/layout/HalfCircleOrganizationChart"/>
    <dgm:cxn modelId="{BF7977BC-F89C-4954-87C5-AD2963D9BAFF}" type="presParOf" srcId="{A3C97FA3-95E8-4B28-97B6-89ED0810580C}" destId="{D79FC5C7-765D-4D98-B2FF-942E63D7E49D}" srcOrd="1" destOrd="0" presId="urn:microsoft.com/office/officeart/2008/layout/HalfCircleOrganizationChart"/>
    <dgm:cxn modelId="{B2D07567-0B6B-41A7-AB94-FED4B3AFB0ED}" type="presParOf" srcId="{A3C97FA3-95E8-4B28-97B6-89ED0810580C}" destId="{418A4E6D-396A-4918-B047-3B7ADBC52FF0}" srcOrd="2" destOrd="0" presId="urn:microsoft.com/office/officeart/2008/layout/HalfCircleOrganizationChart"/>
    <dgm:cxn modelId="{583CBB8B-F95A-45B1-8ADA-C63D981873EB}" type="presParOf" srcId="{A3C97FA3-95E8-4B28-97B6-89ED0810580C}" destId="{9BD8D887-831E-4F50-BAEC-A0B48CA7440D}" srcOrd="3" destOrd="0" presId="urn:microsoft.com/office/officeart/2008/layout/HalfCircleOrganizationChart"/>
    <dgm:cxn modelId="{FD62AEDB-8AC2-46CF-A1BF-DDD1C7DF6618}" type="presParOf" srcId="{93D973CC-B837-4A1E-A712-33D6F14DC5A3}" destId="{33531972-3C87-4C6B-8354-F7F94ECDF71F}" srcOrd="1" destOrd="0" presId="urn:microsoft.com/office/officeart/2008/layout/HalfCircleOrganizationChart"/>
    <dgm:cxn modelId="{9C279A8D-8CE4-489C-876A-B1F2C252ED49}" type="presParOf" srcId="{93D973CC-B837-4A1E-A712-33D6F14DC5A3}" destId="{A713F894-216A-4C19-A62E-EB2117B7E1A1}" srcOrd="2" destOrd="0" presId="urn:microsoft.com/office/officeart/2008/layout/HalfCircleOrganizationChart"/>
    <dgm:cxn modelId="{7EF7FB4C-3033-4568-A4E2-ED7A9F44AEA4}" type="presParOf" srcId="{15820941-CF97-4BEC-AB7B-4D37506D9882}" destId="{F0E021CB-F87C-4EA6-8894-4235437F1BDA}" srcOrd="2" destOrd="0" presId="urn:microsoft.com/office/officeart/2008/layout/HalfCircleOrganizationChart"/>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5.xml><?xml version="1.0" encoding="utf-8"?>
<dgm:dataModel xmlns:dgm="http://schemas.openxmlformats.org/drawingml/2006/diagram" xmlns:a="http://schemas.openxmlformats.org/drawingml/2006/main">
  <dgm:ptLst>
    <dgm:pt modelId="{C771C0C4-086F-49B5-9251-5EEF7A250FFC}" type="doc">
      <dgm:prSet loTypeId="urn:microsoft.com/office/officeart/2009/3/layout/RandomtoResultProcess" loCatId="process" qsTypeId="urn:microsoft.com/office/officeart/2005/8/quickstyle/simple1" qsCatId="simple" csTypeId="urn:microsoft.com/office/officeart/2005/8/colors/colorful3" csCatId="colorful" phldr="1"/>
      <dgm:spPr/>
      <dgm:t>
        <a:bodyPr/>
        <a:lstStyle/>
        <a:p>
          <a:endParaRPr lang="fr-FR"/>
        </a:p>
      </dgm:t>
    </dgm:pt>
    <dgm:pt modelId="{07B459DF-BB81-4B35-9496-E3CDD81AF96C}">
      <dgm:prSet/>
      <dgm:spPr/>
      <dgm:t>
        <a:bodyPr/>
        <a:lstStyle/>
        <a:p>
          <a:r>
            <a:rPr lang="fr-FR" dirty="0" smtClean="0">
              <a:latin typeface="Tw Cen MT" panose="020B0602020104020603" pitchFamily="34" charset="0"/>
            </a:rPr>
            <a:t>Déploiement de ressources </a:t>
          </a:r>
          <a:endParaRPr lang="fr-FR" dirty="0">
            <a:latin typeface="Tw Cen MT" panose="020B0602020104020603" pitchFamily="34" charset="0"/>
          </a:endParaRPr>
        </a:p>
      </dgm:t>
    </dgm:pt>
    <dgm:pt modelId="{36617ED3-9190-4AE1-B6FC-0411BEA40C3C}" type="parTrans" cxnId="{63C57642-4799-4D27-9C56-5216D4730D54}">
      <dgm:prSet/>
      <dgm:spPr/>
      <dgm:t>
        <a:bodyPr/>
        <a:lstStyle/>
        <a:p>
          <a:endParaRPr lang="fr-FR">
            <a:latin typeface="Tw Cen MT" panose="020B0602020104020603" pitchFamily="34" charset="0"/>
          </a:endParaRPr>
        </a:p>
      </dgm:t>
    </dgm:pt>
    <dgm:pt modelId="{2BF657C6-14B9-4516-BA7C-EF4FD585450E}" type="sibTrans" cxnId="{63C57642-4799-4D27-9C56-5216D4730D54}">
      <dgm:prSet/>
      <dgm:spPr/>
      <dgm:t>
        <a:bodyPr/>
        <a:lstStyle/>
        <a:p>
          <a:endParaRPr lang="fr-FR">
            <a:latin typeface="Tw Cen MT" panose="020B0602020104020603" pitchFamily="34" charset="0"/>
          </a:endParaRPr>
        </a:p>
      </dgm:t>
    </dgm:pt>
    <dgm:pt modelId="{1E61B322-D834-43F0-B8A3-C6BD5AE4C1C3}">
      <dgm:prSet/>
      <dgm:spPr/>
      <dgm:t>
        <a:bodyPr/>
        <a:lstStyle/>
        <a:p>
          <a:r>
            <a:rPr lang="fr-FR" smtClean="0">
              <a:latin typeface="Tw Cen MT" panose="020B0602020104020603" pitchFamily="34" charset="0"/>
            </a:rPr>
            <a:t>Chasse au trésor</a:t>
          </a:r>
          <a:endParaRPr lang="fr-FR">
            <a:latin typeface="Tw Cen MT" panose="020B0602020104020603" pitchFamily="34" charset="0"/>
          </a:endParaRPr>
        </a:p>
      </dgm:t>
    </dgm:pt>
    <dgm:pt modelId="{811E13A6-F821-4A26-803E-9949577B39DB}" type="parTrans" cxnId="{194F295D-0526-4390-8C5B-78FCA1CE8120}">
      <dgm:prSet/>
      <dgm:spPr/>
      <dgm:t>
        <a:bodyPr/>
        <a:lstStyle/>
        <a:p>
          <a:endParaRPr lang="fr-FR">
            <a:latin typeface="Tw Cen MT" panose="020B0602020104020603" pitchFamily="34" charset="0"/>
          </a:endParaRPr>
        </a:p>
      </dgm:t>
    </dgm:pt>
    <dgm:pt modelId="{748F9BC2-4B8D-45E6-958E-B37F330AB23B}" type="sibTrans" cxnId="{194F295D-0526-4390-8C5B-78FCA1CE8120}">
      <dgm:prSet/>
      <dgm:spPr/>
      <dgm:t>
        <a:bodyPr/>
        <a:lstStyle/>
        <a:p>
          <a:endParaRPr lang="fr-FR">
            <a:latin typeface="Tw Cen MT" panose="020B0602020104020603" pitchFamily="34" charset="0"/>
          </a:endParaRPr>
        </a:p>
      </dgm:t>
    </dgm:pt>
    <dgm:pt modelId="{1152DBA0-7C62-4602-BD75-AA1F3741D81E}">
      <dgm:prSet/>
      <dgm:spPr/>
      <dgm:t>
        <a:bodyPr/>
        <a:lstStyle/>
        <a:p>
          <a:r>
            <a:rPr lang="fr-FR" dirty="0" smtClean="0"/>
            <a:t>Lancement</a:t>
          </a:r>
          <a:endParaRPr lang="fr-FR" dirty="0"/>
        </a:p>
      </dgm:t>
    </dgm:pt>
    <dgm:pt modelId="{596A1BF9-7CF0-4C03-97C9-22BE1AB9BBA3}" type="parTrans" cxnId="{5622DBB6-875B-4477-B72C-3794BB45EBE6}">
      <dgm:prSet/>
      <dgm:spPr/>
      <dgm:t>
        <a:bodyPr/>
        <a:lstStyle/>
        <a:p>
          <a:endParaRPr lang="fr-FR"/>
        </a:p>
      </dgm:t>
    </dgm:pt>
    <dgm:pt modelId="{91258F0D-E38A-4FF5-8344-F816885E334C}" type="sibTrans" cxnId="{5622DBB6-875B-4477-B72C-3794BB45EBE6}">
      <dgm:prSet/>
      <dgm:spPr/>
      <dgm:t>
        <a:bodyPr/>
        <a:lstStyle/>
        <a:p>
          <a:endParaRPr lang="fr-FR"/>
        </a:p>
      </dgm:t>
    </dgm:pt>
    <dgm:pt modelId="{EC3F55AD-7791-49A3-8F15-0811A0C550D1}" type="pres">
      <dgm:prSet presAssocID="{C771C0C4-086F-49B5-9251-5EEF7A250FFC}" presName="Name0" presStyleCnt="0">
        <dgm:presLayoutVars>
          <dgm:dir/>
          <dgm:animOne val="branch"/>
          <dgm:animLvl val="lvl"/>
        </dgm:presLayoutVars>
      </dgm:prSet>
      <dgm:spPr/>
      <dgm:t>
        <a:bodyPr/>
        <a:lstStyle/>
        <a:p>
          <a:endParaRPr lang="fr-FR"/>
        </a:p>
      </dgm:t>
    </dgm:pt>
    <dgm:pt modelId="{D83222B7-57E3-4C5A-8806-0AB1090A3024}" type="pres">
      <dgm:prSet presAssocID="{1152DBA0-7C62-4602-BD75-AA1F3741D81E}" presName="chaos" presStyleCnt="0"/>
      <dgm:spPr/>
    </dgm:pt>
    <dgm:pt modelId="{7DD51D57-F63F-43B7-A0AA-8FD4B1279428}" type="pres">
      <dgm:prSet presAssocID="{1152DBA0-7C62-4602-BD75-AA1F3741D81E}" presName="parTx1" presStyleLbl="revTx" presStyleIdx="0" presStyleCnt="2"/>
      <dgm:spPr/>
      <dgm:t>
        <a:bodyPr/>
        <a:lstStyle/>
        <a:p>
          <a:endParaRPr lang="fr-FR"/>
        </a:p>
      </dgm:t>
    </dgm:pt>
    <dgm:pt modelId="{7AEF89F5-B54D-4A24-A9DF-22F6DDF37EFE}" type="pres">
      <dgm:prSet presAssocID="{1152DBA0-7C62-4602-BD75-AA1F3741D81E}" presName="c1" presStyleLbl="node1" presStyleIdx="0" presStyleCnt="19"/>
      <dgm:spPr/>
    </dgm:pt>
    <dgm:pt modelId="{6D7895F4-380D-448E-85CF-0D3139334BC4}" type="pres">
      <dgm:prSet presAssocID="{1152DBA0-7C62-4602-BD75-AA1F3741D81E}" presName="c2" presStyleLbl="node1" presStyleIdx="1" presStyleCnt="19"/>
      <dgm:spPr/>
    </dgm:pt>
    <dgm:pt modelId="{289F1CA2-A6F7-4023-B880-DDE11993C231}" type="pres">
      <dgm:prSet presAssocID="{1152DBA0-7C62-4602-BD75-AA1F3741D81E}" presName="c3" presStyleLbl="node1" presStyleIdx="2" presStyleCnt="19"/>
      <dgm:spPr/>
    </dgm:pt>
    <dgm:pt modelId="{03E5B402-4439-4BAE-B149-39FE9D27EE89}" type="pres">
      <dgm:prSet presAssocID="{1152DBA0-7C62-4602-BD75-AA1F3741D81E}" presName="c4" presStyleLbl="node1" presStyleIdx="3" presStyleCnt="19"/>
      <dgm:spPr/>
    </dgm:pt>
    <dgm:pt modelId="{CCE93423-43CC-4576-9D8A-165D32BD8C59}" type="pres">
      <dgm:prSet presAssocID="{1152DBA0-7C62-4602-BD75-AA1F3741D81E}" presName="c5" presStyleLbl="node1" presStyleIdx="4" presStyleCnt="19"/>
      <dgm:spPr/>
    </dgm:pt>
    <dgm:pt modelId="{8ED4C3EA-AFD4-421D-9F76-400C8E0FAA50}" type="pres">
      <dgm:prSet presAssocID="{1152DBA0-7C62-4602-BD75-AA1F3741D81E}" presName="c6" presStyleLbl="node1" presStyleIdx="5" presStyleCnt="19"/>
      <dgm:spPr/>
    </dgm:pt>
    <dgm:pt modelId="{97F7CF24-31CE-410F-95DC-1BF96B7F247D}" type="pres">
      <dgm:prSet presAssocID="{1152DBA0-7C62-4602-BD75-AA1F3741D81E}" presName="c7" presStyleLbl="node1" presStyleIdx="6" presStyleCnt="19"/>
      <dgm:spPr/>
    </dgm:pt>
    <dgm:pt modelId="{F35C4834-4D5F-40FE-A94F-CE571FAB9AEA}" type="pres">
      <dgm:prSet presAssocID="{1152DBA0-7C62-4602-BD75-AA1F3741D81E}" presName="c8" presStyleLbl="node1" presStyleIdx="7" presStyleCnt="19"/>
      <dgm:spPr/>
    </dgm:pt>
    <dgm:pt modelId="{8A8BCE04-996A-4F38-925F-B26B91115E39}" type="pres">
      <dgm:prSet presAssocID="{1152DBA0-7C62-4602-BD75-AA1F3741D81E}" presName="c9" presStyleLbl="node1" presStyleIdx="8" presStyleCnt="19"/>
      <dgm:spPr/>
    </dgm:pt>
    <dgm:pt modelId="{347916A3-17A6-4C57-B1E6-EC751ACF5866}" type="pres">
      <dgm:prSet presAssocID="{1152DBA0-7C62-4602-BD75-AA1F3741D81E}" presName="c10" presStyleLbl="node1" presStyleIdx="9" presStyleCnt="19"/>
      <dgm:spPr/>
    </dgm:pt>
    <dgm:pt modelId="{7E667E96-9E81-4381-8644-440515529EB0}" type="pres">
      <dgm:prSet presAssocID="{1152DBA0-7C62-4602-BD75-AA1F3741D81E}" presName="c11" presStyleLbl="node1" presStyleIdx="10" presStyleCnt="19"/>
      <dgm:spPr/>
    </dgm:pt>
    <dgm:pt modelId="{59B693A8-9836-4C63-BC7B-00912E740CF4}" type="pres">
      <dgm:prSet presAssocID="{1152DBA0-7C62-4602-BD75-AA1F3741D81E}" presName="c12" presStyleLbl="node1" presStyleIdx="11" presStyleCnt="19"/>
      <dgm:spPr/>
    </dgm:pt>
    <dgm:pt modelId="{B4874E50-890D-4FCF-B12F-A1B3584EAF1F}" type="pres">
      <dgm:prSet presAssocID="{1152DBA0-7C62-4602-BD75-AA1F3741D81E}" presName="c13" presStyleLbl="node1" presStyleIdx="12" presStyleCnt="19"/>
      <dgm:spPr/>
    </dgm:pt>
    <dgm:pt modelId="{A52EB1BA-4787-4D3A-A336-F83C912FA741}" type="pres">
      <dgm:prSet presAssocID="{1152DBA0-7C62-4602-BD75-AA1F3741D81E}" presName="c14" presStyleLbl="node1" presStyleIdx="13" presStyleCnt="19"/>
      <dgm:spPr/>
    </dgm:pt>
    <dgm:pt modelId="{BFBD2855-C5F1-4DBA-AE81-CE33A3344CA7}" type="pres">
      <dgm:prSet presAssocID="{1152DBA0-7C62-4602-BD75-AA1F3741D81E}" presName="c15" presStyleLbl="node1" presStyleIdx="14" presStyleCnt="19"/>
      <dgm:spPr/>
    </dgm:pt>
    <dgm:pt modelId="{F9A1FE90-0AB8-4B6B-81F4-B126345E8861}" type="pres">
      <dgm:prSet presAssocID="{1152DBA0-7C62-4602-BD75-AA1F3741D81E}" presName="c16" presStyleLbl="node1" presStyleIdx="15" presStyleCnt="19"/>
      <dgm:spPr/>
    </dgm:pt>
    <dgm:pt modelId="{0D0FEEDF-85CC-49EE-BFED-C3E0BA76E3D0}" type="pres">
      <dgm:prSet presAssocID="{1152DBA0-7C62-4602-BD75-AA1F3741D81E}" presName="c17" presStyleLbl="node1" presStyleIdx="16" presStyleCnt="19"/>
      <dgm:spPr/>
    </dgm:pt>
    <dgm:pt modelId="{39B2E21C-2245-4907-A62E-6AE561CDB440}" type="pres">
      <dgm:prSet presAssocID="{1152DBA0-7C62-4602-BD75-AA1F3741D81E}" presName="c18" presStyleLbl="node1" presStyleIdx="17" presStyleCnt="19"/>
      <dgm:spPr/>
    </dgm:pt>
    <dgm:pt modelId="{E04303CB-E887-495A-A748-C858FB90440B}" type="pres">
      <dgm:prSet presAssocID="{91258F0D-E38A-4FF5-8344-F816885E334C}" presName="chevronComposite1" presStyleCnt="0"/>
      <dgm:spPr/>
    </dgm:pt>
    <dgm:pt modelId="{C69C1498-E790-4C87-831E-676FF083054E}" type="pres">
      <dgm:prSet presAssocID="{91258F0D-E38A-4FF5-8344-F816885E334C}" presName="chevron1" presStyleLbl="sibTrans2D1" presStyleIdx="0" presStyleCnt="2"/>
      <dgm:spPr/>
    </dgm:pt>
    <dgm:pt modelId="{39555DCD-7400-42EF-ABA5-7D4F057DD2E7}" type="pres">
      <dgm:prSet presAssocID="{91258F0D-E38A-4FF5-8344-F816885E334C}" presName="spChevron1" presStyleCnt="0"/>
      <dgm:spPr/>
    </dgm:pt>
    <dgm:pt modelId="{E005AE21-BE62-4533-9C00-FE7031888708}" type="pres">
      <dgm:prSet presAssocID="{07B459DF-BB81-4B35-9496-E3CDD81AF96C}" presName="middle" presStyleCnt="0"/>
      <dgm:spPr/>
    </dgm:pt>
    <dgm:pt modelId="{96E936E8-8C83-4DAF-B9BA-44229048BEE8}" type="pres">
      <dgm:prSet presAssocID="{07B459DF-BB81-4B35-9496-E3CDD81AF96C}" presName="parTxMid" presStyleLbl="revTx" presStyleIdx="1" presStyleCnt="2"/>
      <dgm:spPr/>
      <dgm:t>
        <a:bodyPr/>
        <a:lstStyle/>
        <a:p>
          <a:endParaRPr lang="fr-FR"/>
        </a:p>
      </dgm:t>
    </dgm:pt>
    <dgm:pt modelId="{7E4364CA-4D4B-43B8-9002-208597C45AC1}" type="pres">
      <dgm:prSet presAssocID="{07B459DF-BB81-4B35-9496-E3CDD81AF96C}" presName="spMid" presStyleCnt="0"/>
      <dgm:spPr/>
    </dgm:pt>
    <dgm:pt modelId="{14EFF942-9C32-4A57-A018-6C19EF1EDCDD}" type="pres">
      <dgm:prSet presAssocID="{2BF657C6-14B9-4516-BA7C-EF4FD585450E}" presName="chevronComposite1" presStyleCnt="0"/>
      <dgm:spPr/>
    </dgm:pt>
    <dgm:pt modelId="{798C6769-2B60-4514-B91B-B648EE7B0A73}" type="pres">
      <dgm:prSet presAssocID="{2BF657C6-14B9-4516-BA7C-EF4FD585450E}" presName="chevron1" presStyleLbl="sibTrans2D1" presStyleIdx="1" presStyleCnt="2"/>
      <dgm:spPr/>
    </dgm:pt>
    <dgm:pt modelId="{22B0CB3E-EE52-48B4-9460-3726ED49618A}" type="pres">
      <dgm:prSet presAssocID="{2BF657C6-14B9-4516-BA7C-EF4FD585450E}" presName="spChevron1" presStyleCnt="0"/>
      <dgm:spPr/>
    </dgm:pt>
    <dgm:pt modelId="{1A40B6D8-F922-4FAB-A46E-BAD2325C0692}" type="pres">
      <dgm:prSet presAssocID="{1E61B322-D834-43F0-B8A3-C6BD5AE4C1C3}" presName="last" presStyleCnt="0"/>
      <dgm:spPr/>
    </dgm:pt>
    <dgm:pt modelId="{C9229CFD-D19D-43BA-AC55-3028BCF769CD}" type="pres">
      <dgm:prSet presAssocID="{1E61B322-D834-43F0-B8A3-C6BD5AE4C1C3}" presName="circleTx" presStyleLbl="node1" presStyleIdx="18" presStyleCnt="19"/>
      <dgm:spPr/>
      <dgm:t>
        <a:bodyPr/>
        <a:lstStyle/>
        <a:p>
          <a:endParaRPr lang="fr-FR"/>
        </a:p>
      </dgm:t>
    </dgm:pt>
    <dgm:pt modelId="{5FFD02A6-0896-4C41-A04A-704274998424}" type="pres">
      <dgm:prSet presAssocID="{1E61B322-D834-43F0-B8A3-C6BD5AE4C1C3}" presName="spN" presStyleCnt="0"/>
      <dgm:spPr/>
    </dgm:pt>
  </dgm:ptLst>
  <dgm:cxnLst>
    <dgm:cxn modelId="{8479B3A0-3A33-4E8A-86A6-919EB003FA65}" type="presOf" srcId="{07B459DF-BB81-4B35-9496-E3CDD81AF96C}" destId="{96E936E8-8C83-4DAF-B9BA-44229048BEE8}" srcOrd="0" destOrd="0" presId="urn:microsoft.com/office/officeart/2009/3/layout/RandomtoResultProcess"/>
    <dgm:cxn modelId="{5622DBB6-875B-4477-B72C-3794BB45EBE6}" srcId="{C771C0C4-086F-49B5-9251-5EEF7A250FFC}" destId="{1152DBA0-7C62-4602-BD75-AA1F3741D81E}" srcOrd="0" destOrd="0" parTransId="{596A1BF9-7CF0-4C03-97C9-22BE1AB9BBA3}" sibTransId="{91258F0D-E38A-4FF5-8344-F816885E334C}"/>
    <dgm:cxn modelId="{2CFFEA24-AED9-4CDD-8D09-F53C2F646562}" type="presOf" srcId="{C771C0C4-086F-49B5-9251-5EEF7A250FFC}" destId="{EC3F55AD-7791-49A3-8F15-0811A0C550D1}" srcOrd="0" destOrd="0" presId="urn:microsoft.com/office/officeart/2009/3/layout/RandomtoResultProcess"/>
    <dgm:cxn modelId="{B2E6A054-2D6C-4FF6-BF68-A44C502B7B54}" type="presOf" srcId="{1E61B322-D834-43F0-B8A3-C6BD5AE4C1C3}" destId="{C9229CFD-D19D-43BA-AC55-3028BCF769CD}" srcOrd="0" destOrd="0" presId="urn:microsoft.com/office/officeart/2009/3/layout/RandomtoResultProcess"/>
    <dgm:cxn modelId="{40651DF6-A43A-415F-AB30-8AFFF7B68D08}" type="presOf" srcId="{1152DBA0-7C62-4602-BD75-AA1F3741D81E}" destId="{7DD51D57-F63F-43B7-A0AA-8FD4B1279428}" srcOrd="0" destOrd="0" presId="urn:microsoft.com/office/officeart/2009/3/layout/RandomtoResultProcess"/>
    <dgm:cxn modelId="{63C57642-4799-4D27-9C56-5216D4730D54}" srcId="{C771C0C4-086F-49B5-9251-5EEF7A250FFC}" destId="{07B459DF-BB81-4B35-9496-E3CDD81AF96C}" srcOrd="1" destOrd="0" parTransId="{36617ED3-9190-4AE1-B6FC-0411BEA40C3C}" sibTransId="{2BF657C6-14B9-4516-BA7C-EF4FD585450E}"/>
    <dgm:cxn modelId="{194F295D-0526-4390-8C5B-78FCA1CE8120}" srcId="{C771C0C4-086F-49B5-9251-5EEF7A250FFC}" destId="{1E61B322-D834-43F0-B8A3-C6BD5AE4C1C3}" srcOrd="2" destOrd="0" parTransId="{811E13A6-F821-4A26-803E-9949577B39DB}" sibTransId="{748F9BC2-4B8D-45E6-958E-B37F330AB23B}"/>
    <dgm:cxn modelId="{33934411-3510-46AE-9CCF-4EA38DE6945C}" type="presParOf" srcId="{EC3F55AD-7791-49A3-8F15-0811A0C550D1}" destId="{D83222B7-57E3-4C5A-8806-0AB1090A3024}" srcOrd="0" destOrd="0" presId="urn:microsoft.com/office/officeart/2009/3/layout/RandomtoResultProcess"/>
    <dgm:cxn modelId="{D16E91AB-5DEE-4453-9B89-5C8D9EAE1849}" type="presParOf" srcId="{D83222B7-57E3-4C5A-8806-0AB1090A3024}" destId="{7DD51D57-F63F-43B7-A0AA-8FD4B1279428}" srcOrd="0" destOrd="0" presId="urn:microsoft.com/office/officeart/2009/3/layout/RandomtoResultProcess"/>
    <dgm:cxn modelId="{1AD25DD3-AB80-4750-A550-E2107CFACD67}" type="presParOf" srcId="{D83222B7-57E3-4C5A-8806-0AB1090A3024}" destId="{7AEF89F5-B54D-4A24-A9DF-22F6DDF37EFE}" srcOrd="1" destOrd="0" presId="urn:microsoft.com/office/officeart/2009/3/layout/RandomtoResultProcess"/>
    <dgm:cxn modelId="{EC981BC8-460C-485D-8E4A-F1FA9DD8AF7F}" type="presParOf" srcId="{D83222B7-57E3-4C5A-8806-0AB1090A3024}" destId="{6D7895F4-380D-448E-85CF-0D3139334BC4}" srcOrd="2" destOrd="0" presId="urn:microsoft.com/office/officeart/2009/3/layout/RandomtoResultProcess"/>
    <dgm:cxn modelId="{D3EA78B0-E0F8-4B0A-A03B-EC636809EA04}" type="presParOf" srcId="{D83222B7-57E3-4C5A-8806-0AB1090A3024}" destId="{289F1CA2-A6F7-4023-B880-DDE11993C231}" srcOrd="3" destOrd="0" presId="urn:microsoft.com/office/officeart/2009/3/layout/RandomtoResultProcess"/>
    <dgm:cxn modelId="{46BB201D-FEEB-4E87-9A73-A0D5EF930CE0}" type="presParOf" srcId="{D83222B7-57E3-4C5A-8806-0AB1090A3024}" destId="{03E5B402-4439-4BAE-B149-39FE9D27EE89}" srcOrd="4" destOrd="0" presId="urn:microsoft.com/office/officeart/2009/3/layout/RandomtoResultProcess"/>
    <dgm:cxn modelId="{8432F1E6-4858-4287-9FD0-62D056FB6ED9}" type="presParOf" srcId="{D83222B7-57E3-4C5A-8806-0AB1090A3024}" destId="{CCE93423-43CC-4576-9D8A-165D32BD8C59}" srcOrd="5" destOrd="0" presId="urn:microsoft.com/office/officeart/2009/3/layout/RandomtoResultProcess"/>
    <dgm:cxn modelId="{21EB1F38-CAF3-4C76-835F-222D2140EDB9}" type="presParOf" srcId="{D83222B7-57E3-4C5A-8806-0AB1090A3024}" destId="{8ED4C3EA-AFD4-421D-9F76-400C8E0FAA50}" srcOrd="6" destOrd="0" presId="urn:microsoft.com/office/officeart/2009/3/layout/RandomtoResultProcess"/>
    <dgm:cxn modelId="{759089EA-CCB7-4A9A-9568-C0E5CB8626C7}" type="presParOf" srcId="{D83222B7-57E3-4C5A-8806-0AB1090A3024}" destId="{97F7CF24-31CE-410F-95DC-1BF96B7F247D}" srcOrd="7" destOrd="0" presId="urn:microsoft.com/office/officeart/2009/3/layout/RandomtoResultProcess"/>
    <dgm:cxn modelId="{890DE988-325D-43E5-9F73-82D30943DC79}" type="presParOf" srcId="{D83222B7-57E3-4C5A-8806-0AB1090A3024}" destId="{F35C4834-4D5F-40FE-A94F-CE571FAB9AEA}" srcOrd="8" destOrd="0" presId="urn:microsoft.com/office/officeart/2009/3/layout/RandomtoResultProcess"/>
    <dgm:cxn modelId="{31D4F1E5-2126-4E56-A937-ABB17E4AC124}" type="presParOf" srcId="{D83222B7-57E3-4C5A-8806-0AB1090A3024}" destId="{8A8BCE04-996A-4F38-925F-B26B91115E39}" srcOrd="9" destOrd="0" presId="urn:microsoft.com/office/officeart/2009/3/layout/RandomtoResultProcess"/>
    <dgm:cxn modelId="{B2AC6CAC-4C1B-4495-B08A-26FA7244A1E3}" type="presParOf" srcId="{D83222B7-57E3-4C5A-8806-0AB1090A3024}" destId="{347916A3-17A6-4C57-B1E6-EC751ACF5866}" srcOrd="10" destOrd="0" presId="urn:microsoft.com/office/officeart/2009/3/layout/RandomtoResultProcess"/>
    <dgm:cxn modelId="{D93C3E97-6F0E-4949-A014-7553F595D9A9}" type="presParOf" srcId="{D83222B7-57E3-4C5A-8806-0AB1090A3024}" destId="{7E667E96-9E81-4381-8644-440515529EB0}" srcOrd="11" destOrd="0" presId="urn:microsoft.com/office/officeart/2009/3/layout/RandomtoResultProcess"/>
    <dgm:cxn modelId="{75B6B4A7-BB3B-4369-8108-70077ED689E0}" type="presParOf" srcId="{D83222B7-57E3-4C5A-8806-0AB1090A3024}" destId="{59B693A8-9836-4C63-BC7B-00912E740CF4}" srcOrd="12" destOrd="0" presId="urn:microsoft.com/office/officeart/2009/3/layout/RandomtoResultProcess"/>
    <dgm:cxn modelId="{D7F81E6B-5349-4089-A233-21454195B501}" type="presParOf" srcId="{D83222B7-57E3-4C5A-8806-0AB1090A3024}" destId="{B4874E50-890D-4FCF-B12F-A1B3584EAF1F}" srcOrd="13" destOrd="0" presId="urn:microsoft.com/office/officeart/2009/3/layout/RandomtoResultProcess"/>
    <dgm:cxn modelId="{F7C75CDA-0054-42D7-A3A9-CC8F7F1DA0DC}" type="presParOf" srcId="{D83222B7-57E3-4C5A-8806-0AB1090A3024}" destId="{A52EB1BA-4787-4D3A-A336-F83C912FA741}" srcOrd="14" destOrd="0" presId="urn:microsoft.com/office/officeart/2009/3/layout/RandomtoResultProcess"/>
    <dgm:cxn modelId="{CEB8C2E1-4F01-4727-8B5B-AE5595162869}" type="presParOf" srcId="{D83222B7-57E3-4C5A-8806-0AB1090A3024}" destId="{BFBD2855-C5F1-4DBA-AE81-CE33A3344CA7}" srcOrd="15" destOrd="0" presId="urn:microsoft.com/office/officeart/2009/3/layout/RandomtoResultProcess"/>
    <dgm:cxn modelId="{F9D0E960-7FB2-42F7-A4D6-514D691DE241}" type="presParOf" srcId="{D83222B7-57E3-4C5A-8806-0AB1090A3024}" destId="{F9A1FE90-0AB8-4B6B-81F4-B126345E8861}" srcOrd="16" destOrd="0" presId="urn:microsoft.com/office/officeart/2009/3/layout/RandomtoResultProcess"/>
    <dgm:cxn modelId="{54023C92-6B96-4AE2-9C93-076A3E7136D2}" type="presParOf" srcId="{D83222B7-57E3-4C5A-8806-0AB1090A3024}" destId="{0D0FEEDF-85CC-49EE-BFED-C3E0BA76E3D0}" srcOrd="17" destOrd="0" presId="urn:microsoft.com/office/officeart/2009/3/layout/RandomtoResultProcess"/>
    <dgm:cxn modelId="{1916A784-5E9D-49A0-8FA3-C9DB1F5CFE59}" type="presParOf" srcId="{D83222B7-57E3-4C5A-8806-0AB1090A3024}" destId="{39B2E21C-2245-4907-A62E-6AE561CDB440}" srcOrd="18" destOrd="0" presId="urn:microsoft.com/office/officeart/2009/3/layout/RandomtoResultProcess"/>
    <dgm:cxn modelId="{F6136D49-7586-4F06-BEBD-CE033014E95D}" type="presParOf" srcId="{EC3F55AD-7791-49A3-8F15-0811A0C550D1}" destId="{E04303CB-E887-495A-A748-C858FB90440B}" srcOrd="1" destOrd="0" presId="urn:microsoft.com/office/officeart/2009/3/layout/RandomtoResultProcess"/>
    <dgm:cxn modelId="{9D18634C-2302-4D09-A4EF-8B13C0566E8F}" type="presParOf" srcId="{E04303CB-E887-495A-A748-C858FB90440B}" destId="{C69C1498-E790-4C87-831E-676FF083054E}" srcOrd="0" destOrd="0" presId="urn:microsoft.com/office/officeart/2009/3/layout/RandomtoResultProcess"/>
    <dgm:cxn modelId="{C1001BAB-B9F1-4677-A941-768F2339586E}" type="presParOf" srcId="{E04303CB-E887-495A-A748-C858FB90440B}" destId="{39555DCD-7400-42EF-ABA5-7D4F057DD2E7}" srcOrd="1" destOrd="0" presId="urn:microsoft.com/office/officeart/2009/3/layout/RandomtoResultProcess"/>
    <dgm:cxn modelId="{5D682B5A-13D8-4430-BE77-518B0209EFD6}" type="presParOf" srcId="{EC3F55AD-7791-49A3-8F15-0811A0C550D1}" destId="{E005AE21-BE62-4533-9C00-FE7031888708}" srcOrd="2" destOrd="0" presId="urn:microsoft.com/office/officeart/2009/3/layout/RandomtoResultProcess"/>
    <dgm:cxn modelId="{63C8B500-F24B-406B-B33B-F6DF66A66A9F}" type="presParOf" srcId="{E005AE21-BE62-4533-9C00-FE7031888708}" destId="{96E936E8-8C83-4DAF-B9BA-44229048BEE8}" srcOrd="0" destOrd="0" presId="urn:microsoft.com/office/officeart/2009/3/layout/RandomtoResultProcess"/>
    <dgm:cxn modelId="{9BFD648E-65C7-4C0F-83F9-FF82F653754F}" type="presParOf" srcId="{E005AE21-BE62-4533-9C00-FE7031888708}" destId="{7E4364CA-4D4B-43B8-9002-208597C45AC1}" srcOrd="1" destOrd="0" presId="urn:microsoft.com/office/officeart/2009/3/layout/RandomtoResultProcess"/>
    <dgm:cxn modelId="{8213BF4F-E259-4D35-AE62-895FB7F2CE1C}" type="presParOf" srcId="{EC3F55AD-7791-49A3-8F15-0811A0C550D1}" destId="{14EFF942-9C32-4A57-A018-6C19EF1EDCDD}" srcOrd="3" destOrd="0" presId="urn:microsoft.com/office/officeart/2009/3/layout/RandomtoResultProcess"/>
    <dgm:cxn modelId="{FAF70B3C-1B62-4133-9029-A522E047D7DD}" type="presParOf" srcId="{14EFF942-9C32-4A57-A018-6C19EF1EDCDD}" destId="{798C6769-2B60-4514-B91B-B648EE7B0A73}" srcOrd="0" destOrd="0" presId="urn:microsoft.com/office/officeart/2009/3/layout/RandomtoResultProcess"/>
    <dgm:cxn modelId="{EC75823D-D10E-4F01-811C-ABD215515272}" type="presParOf" srcId="{14EFF942-9C32-4A57-A018-6C19EF1EDCDD}" destId="{22B0CB3E-EE52-48B4-9460-3726ED49618A}" srcOrd="1" destOrd="0" presId="urn:microsoft.com/office/officeart/2009/3/layout/RandomtoResultProcess"/>
    <dgm:cxn modelId="{4A1B368D-2FF4-4C26-8596-17EA7743A90C}" type="presParOf" srcId="{EC3F55AD-7791-49A3-8F15-0811A0C550D1}" destId="{1A40B6D8-F922-4FAB-A46E-BAD2325C0692}" srcOrd="4" destOrd="0" presId="urn:microsoft.com/office/officeart/2009/3/layout/RandomtoResultProcess"/>
    <dgm:cxn modelId="{A379B063-6BD0-4960-B9E9-EBA018908570}" type="presParOf" srcId="{1A40B6D8-F922-4FAB-A46E-BAD2325C0692}" destId="{C9229CFD-D19D-43BA-AC55-3028BCF769CD}" srcOrd="0" destOrd="0" presId="urn:microsoft.com/office/officeart/2009/3/layout/RandomtoResultProcess"/>
    <dgm:cxn modelId="{3C275164-63E6-4C4A-99FA-49D99C4A6C65}" type="presParOf" srcId="{1A40B6D8-F922-4FAB-A46E-BAD2325C0692}" destId="{5FFD02A6-0896-4C41-A04A-704274998424}" srcOrd="1" destOrd="0" presId="urn:microsoft.com/office/officeart/2009/3/layout/RandomtoResultProcess"/>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6.xml><?xml version="1.0" encoding="utf-8"?>
<dgm:dataModel xmlns:dgm="http://schemas.openxmlformats.org/drawingml/2006/diagram" xmlns:a="http://schemas.openxmlformats.org/drawingml/2006/main">
  <dgm:ptLst>
    <dgm:pt modelId="{3BDFE8A0-186C-4060-9D78-8847DB30B5C0}" type="doc">
      <dgm:prSet loTypeId="urn:microsoft.com/office/officeart/2005/8/layout/venn1" loCatId="relationship" qsTypeId="urn:microsoft.com/office/officeart/2005/8/quickstyle/simple1" qsCatId="simple" csTypeId="urn:microsoft.com/office/officeart/2005/8/colors/colorful3" csCatId="colorful" phldr="1"/>
      <dgm:spPr/>
      <dgm:t>
        <a:bodyPr/>
        <a:lstStyle/>
        <a:p>
          <a:endParaRPr lang="fr-FR"/>
        </a:p>
      </dgm:t>
    </dgm:pt>
    <dgm:pt modelId="{0BA820B4-A720-4000-9982-77C130E66860}">
      <dgm:prSet/>
      <dgm:spPr/>
      <dgm:t>
        <a:bodyPr/>
        <a:lstStyle/>
        <a:p>
          <a:pPr rtl="0"/>
          <a:r>
            <a:rPr lang="fr-FR">
              <a:latin typeface="Cabin Sketch" panose="020B0503050202020004" pitchFamily="34" charset="0"/>
              <a:ea typeface="Arial Unicode MS" panose="020B0604020202020204" pitchFamily="34" charset="-128"/>
              <a:cs typeface="Arial Unicode MS" panose="020B0604020202020204" pitchFamily="34" charset="-128"/>
            </a:rPr>
            <a:t>Volumes de déstockage de produits</a:t>
          </a:r>
        </a:p>
      </dgm:t>
    </dgm:pt>
    <dgm:pt modelId="{FAE3E421-4183-44B7-B65B-23BE71532961}" type="parTrans" cxnId="{6D2D1D14-8C62-46B5-B361-9F45CB5484EF}">
      <dgm:prSet/>
      <dgm:spPr/>
      <dgm:t>
        <a:bodyPr/>
        <a:lstStyle/>
        <a:p>
          <a:endParaRPr lang="fr-FR">
            <a:latin typeface="Cabin Sketch" panose="020B0503050202020004" pitchFamily="34" charset="0"/>
            <a:ea typeface="Arial Unicode MS" panose="020B0604020202020204" pitchFamily="34" charset="-128"/>
            <a:cs typeface="Arial Unicode MS" panose="020B0604020202020204" pitchFamily="34" charset="-128"/>
          </a:endParaRPr>
        </a:p>
      </dgm:t>
    </dgm:pt>
    <dgm:pt modelId="{2E0290BE-F6C3-40B9-8F0F-B1B70ACE29A8}" type="sibTrans" cxnId="{6D2D1D14-8C62-46B5-B361-9F45CB5484EF}">
      <dgm:prSet/>
      <dgm:spPr/>
      <dgm:t>
        <a:bodyPr/>
        <a:lstStyle/>
        <a:p>
          <a:endParaRPr lang="fr-FR">
            <a:latin typeface="Cabin Sketch" panose="020B0503050202020004" pitchFamily="34" charset="0"/>
            <a:ea typeface="Arial Unicode MS" panose="020B0604020202020204" pitchFamily="34" charset="-128"/>
            <a:cs typeface="Arial Unicode MS" panose="020B0604020202020204" pitchFamily="34" charset="-128"/>
          </a:endParaRPr>
        </a:p>
      </dgm:t>
    </dgm:pt>
    <dgm:pt modelId="{A29F8FC8-C024-4F54-BC1F-5D110AEF3F9F}">
      <dgm:prSet/>
      <dgm:spPr/>
      <dgm:t>
        <a:bodyPr/>
        <a:lstStyle/>
        <a:p>
          <a:pPr rtl="0"/>
          <a:r>
            <a:rPr lang="fr-FR" dirty="0">
              <a:latin typeface="Cabin Sketch" panose="020B0503050202020004" pitchFamily="34" charset="0"/>
              <a:ea typeface="Arial Unicode MS" panose="020B0604020202020204" pitchFamily="34" charset="-128"/>
              <a:cs typeface="Arial Unicode MS" panose="020B0604020202020204" pitchFamily="34" charset="-128"/>
            </a:rPr>
            <a:t>Flux de fréquentation du PDV</a:t>
          </a:r>
        </a:p>
      </dgm:t>
    </dgm:pt>
    <dgm:pt modelId="{F27706CC-EC54-475D-97CF-A3A554AE132B}" type="parTrans" cxnId="{61D1A2A3-6072-40CC-8B81-8087A3DB26C1}">
      <dgm:prSet/>
      <dgm:spPr/>
      <dgm:t>
        <a:bodyPr/>
        <a:lstStyle/>
        <a:p>
          <a:endParaRPr lang="fr-FR">
            <a:latin typeface="Cabin Sketch" panose="020B0503050202020004" pitchFamily="34" charset="0"/>
            <a:ea typeface="Arial Unicode MS" panose="020B0604020202020204" pitchFamily="34" charset="-128"/>
            <a:cs typeface="Arial Unicode MS" panose="020B0604020202020204" pitchFamily="34" charset="-128"/>
          </a:endParaRPr>
        </a:p>
      </dgm:t>
    </dgm:pt>
    <dgm:pt modelId="{A5BFE546-AC05-4F97-9517-FBEFAF9B6B01}" type="sibTrans" cxnId="{61D1A2A3-6072-40CC-8B81-8087A3DB26C1}">
      <dgm:prSet/>
      <dgm:spPr/>
      <dgm:t>
        <a:bodyPr/>
        <a:lstStyle/>
        <a:p>
          <a:endParaRPr lang="fr-FR">
            <a:latin typeface="Cabin Sketch" panose="020B0503050202020004" pitchFamily="34" charset="0"/>
            <a:ea typeface="Arial Unicode MS" panose="020B0604020202020204" pitchFamily="34" charset="-128"/>
            <a:cs typeface="Arial Unicode MS" panose="020B0604020202020204" pitchFamily="34" charset="-128"/>
          </a:endParaRPr>
        </a:p>
      </dgm:t>
    </dgm:pt>
    <dgm:pt modelId="{EDCF4D2E-B085-480E-B2C8-B587FFA0EE83}">
      <dgm:prSet/>
      <dgm:spPr/>
      <dgm:t>
        <a:bodyPr/>
        <a:lstStyle/>
        <a:p>
          <a:pPr rtl="0"/>
          <a:r>
            <a:rPr lang="fr-FR" dirty="0">
              <a:latin typeface="Cabin Sketch" panose="020B0503050202020004" pitchFamily="34" charset="0"/>
              <a:ea typeface="Arial Unicode MS" panose="020B0604020202020204" pitchFamily="34" charset="-128"/>
              <a:cs typeface="Arial Unicode MS" panose="020B0604020202020204" pitchFamily="34" charset="-128"/>
            </a:rPr>
            <a:t>Stocks de </a:t>
          </a:r>
          <a:r>
            <a:rPr lang="fr-FR" dirty="0" smtClean="0">
              <a:latin typeface="Cabin Sketch" panose="020B0503050202020004" pitchFamily="34" charset="0"/>
              <a:ea typeface="Arial Unicode MS" panose="020B0604020202020204" pitchFamily="34" charset="-128"/>
              <a:cs typeface="Arial Unicode MS" panose="020B0604020202020204" pitchFamily="34" charset="-128"/>
            </a:rPr>
            <a:t>gratuités</a:t>
          </a:r>
          <a:endParaRPr lang="fr-FR" dirty="0">
            <a:latin typeface="Cabin Sketch" panose="020B0503050202020004" pitchFamily="34" charset="0"/>
            <a:ea typeface="Arial Unicode MS" panose="020B0604020202020204" pitchFamily="34" charset="-128"/>
            <a:cs typeface="Arial Unicode MS" panose="020B0604020202020204" pitchFamily="34" charset="-128"/>
          </a:endParaRPr>
        </a:p>
      </dgm:t>
    </dgm:pt>
    <dgm:pt modelId="{621A9B8F-2ED0-492C-8F34-EE94CEC25FFD}" type="parTrans" cxnId="{77E53BFC-79A7-43F2-9F64-0EF0BF86BB7F}">
      <dgm:prSet/>
      <dgm:spPr/>
      <dgm:t>
        <a:bodyPr/>
        <a:lstStyle/>
        <a:p>
          <a:endParaRPr lang="fr-FR">
            <a:latin typeface="Cabin Sketch" panose="020B0503050202020004" pitchFamily="34" charset="0"/>
            <a:ea typeface="Arial Unicode MS" panose="020B0604020202020204" pitchFamily="34" charset="-128"/>
            <a:cs typeface="Arial Unicode MS" panose="020B0604020202020204" pitchFamily="34" charset="-128"/>
          </a:endParaRPr>
        </a:p>
      </dgm:t>
    </dgm:pt>
    <dgm:pt modelId="{69D51361-CDF0-4C9F-B3A8-09FDF0B9F988}" type="sibTrans" cxnId="{77E53BFC-79A7-43F2-9F64-0EF0BF86BB7F}">
      <dgm:prSet/>
      <dgm:spPr/>
      <dgm:t>
        <a:bodyPr/>
        <a:lstStyle/>
        <a:p>
          <a:endParaRPr lang="fr-FR">
            <a:latin typeface="Cabin Sketch" panose="020B0503050202020004" pitchFamily="34" charset="0"/>
            <a:ea typeface="Arial Unicode MS" panose="020B0604020202020204" pitchFamily="34" charset="-128"/>
            <a:cs typeface="Arial Unicode MS" panose="020B0604020202020204" pitchFamily="34" charset="-128"/>
          </a:endParaRPr>
        </a:p>
      </dgm:t>
    </dgm:pt>
    <dgm:pt modelId="{7A2210BB-BF66-41F7-94C8-16FB22C264FA}" type="pres">
      <dgm:prSet presAssocID="{3BDFE8A0-186C-4060-9D78-8847DB30B5C0}" presName="compositeShape" presStyleCnt="0">
        <dgm:presLayoutVars>
          <dgm:chMax val="7"/>
          <dgm:dir/>
          <dgm:resizeHandles val="exact"/>
        </dgm:presLayoutVars>
      </dgm:prSet>
      <dgm:spPr/>
      <dgm:t>
        <a:bodyPr/>
        <a:lstStyle/>
        <a:p>
          <a:endParaRPr lang="fr-FR"/>
        </a:p>
      </dgm:t>
    </dgm:pt>
    <dgm:pt modelId="{6FA8BFC9-3119-4AB4-9755-0D718022ED52}" type="pres">
      <dgm:prSet presAssocID="{0BA820B4-A720-4000-9982-77C130E66860}" presName="circ1" presStyleLbl="vennNode1" presStyleIdx="0" presStyleCnt="3"/>
      <dgm:spPr/>
      <dgm:t>
        <a:bodyPr/>
        <a:lstStyle/>
        <a:p>
          <a:endParaRPr lang="fr-FR"/>
        </a:p>
      </dgm:t>
    </dgm:pt>
    <dgm:pt modelId="{58C82612-2362-4B86-8A94-7CE6A6124EFD}" type="pres">
      <dgm:prSet presAssocID="{0BA820B4-A720-4000-9982-77C130E66860}" presName="circ1Tx" presStyleLbl="revTx" presStyleIdx="0" presStyleCnt="0">
        <dgm:presLayoutVars>
          <dgm:chMax val="0"/>
          <dgm:chPref val="0"/>
          <dgm:bulletEnabled val="1"/>
        </dgm:presLayoutVars>
      </dgm:prSet>
      <dgm:spPr/>
      <dgm:t>
        <a:bodyPr/>
        <a:lstStyle/>
        <a:p>
          <a:endParaRPr lang="fr-FR"/>
        </a:p>
      </dgm:t>
    </dgm:pt>
    <dgm:pt modelId="{94CE9C78-621A-45BB-8C8C-D64EC3399A37}" type="pres">
      <dgm:prSet presAssocID="{A29F8FC8-C024-4F54-BC1F-5D110AEF3F9F}" presName="circ2" presStyleLbl="vennNode1" presStyleIdx="1" presStyleCnt="3"/>
      <dgm:spPr/>
      <dgm:t>
        <a:bodyPr/>
        <a:lstStyle/>
        <a:p>
          <a:endParaRPr lang="fr-FR"/>
        </a:p>
      </dgm:t>
    </dgm:pt>
    <dgm:pt modelId="{27B68067-C6F1-4F69-87FC-818339291110}" type="pres">
      <dgm:prSet presAssocID="{A29F8FC8-C024-4F54-BC1F-5D110AEF3F9F}" presName="circ2Tx" presStyleLbl="revTx" presStyleIdx="0" presStyleCnt="0">
        <dgm:presLayoutVars>
          <dgm:chMax val="0"/>
          <dgm:chPref val="0"/>
          <dgm:bulletEnabled val="1"/>
        </dgm:presLayoutVars>
      </dgm:prSet>
      <dgm:spPr/>
      <dgm:t>
        <a:bodyPr/>
        <a:lstStyle/>
        <a:p>
          <a:endParaRPr lang="fr-FR"/>
        </a:p>
      </dgm:t>
    </dgm:pt>
    <dgm:pt modelId="{41E39E00-6B8C-4A30-91ED-5542D8EA09F8}" type="pres">
      <dgm:prSet presAssocID="{EDCF4D2E-B085-480E-B2C8-B587FFA0EE83}" presName="circ3" presStyleLbl="vennNode1" presStyleIdx="2" presStyleCnt="3"/>
      <dgm:spPr/>
      <dgm:t>
        <a:bodyPr/>
        <a:lstStyle/>
        <a:p>
          <a:endParaRPr lang="fr-FR"/>
        </a:p>
      </dgm:t>
    </dgm:pt>
    <dgm:pt modelId="{9CCB0EE3-7BBE-4720-BB22-39269E931325}" type="pres">
      <dgm:prSet presAssocID="{EDCF4D2E-B085-480E-B2C8-B587FFA0EE83}" presName="circ3Tx" presStyleLbl="revTx" presStyleIdx="0" presStyleCnt="0">
        <dgm:presLayoutVars>
          <dgm:chMax val="0"/>
          <dgm:chPref val="0"/>
          <dgm:bulletEnabled val="1"/>
        </dgm:presLayoutVars>
      </dgm:prSet>
      <dgm:spPr/>
      <dgm:t>
        <a:bodyPr/>
        <a:lstStyle/>
        <a:p>
          <a:endParaRPr lang="fr-FR"/>
        </a:p>
      </dgm:t>
    </dgm:pt>
  </dgm:ptLst>
  <dgm:cxnLst>
    <dgm:cxn modelId="{77E53BFC-79A7-43F2-9F64-0EF0BF86BB7F}" srcId="{3BDFE8A0-186C-4060-9D78-8847DB30B5C0}" destId="{EDCF4D2E-B085-480E-B2C8-B587FFA0EE83}" srcOrd="2" destOrd="0" parTransId="{621A9B8F-2ED0-492C-8F34-EE94CEC25FFD}" sibTransId="{69D51361-CDF0-4C9F-B3A8-09FDF0B9F988}"/>
    <dgm:cxn modelId="{62E6E0A8-1F0C-4033-8E5E-D94FCC664A8B}" type="presOf" srcId="{0BA820B4-A720-4000-9982-77C130E66860}" destId="{58C82612-2362-4B86-8A94-7CE6A6124EFD}" srcOrd="1" destOrd="0" presId="urn:microsoft.com/office/officeart/2005/8/layout/venn1"/>
    <dgm:cxn modelId="{FE0ACDC5-DD13-4E1D-8098-ABAC00DBE248}" type="presOf" srcId="{A29F8FC8-C024-4F54-BC1F-5D110AEF3F9F}" destId="{94CE9C78-621A-45BB-8C8C-D64EC3399A37}" srcOrd="0" destOrd="0" presId="urn:microsoft.com/office/officeart/2005/8/layout/venn1"/>
    <dgm:cxn modelId="{654E29F7-F1DC-4C21-AD87-5269DDA69C0B}" type="presOf" srcId="{3BDFE8A0-186C-4060-9D78-8847DB30B5C0}" destId="{7A2210BB-BF66-41F7-94C8-16FB22C264FA}" srcOrd="0" destOrd="0" presId="urn:microsoft.com/office/officeart/2005/8/layout/venn1"/>
    <dgm:cxn modelId="{F8918972-4D1B-41CC-A081-F2C21CF01826}" type="presOf" srcId="{0BA820B4-A720-4000-9982-77C130E66860}" destId="{6FA8BFC9-3119-4AB4-9755-0D718022ED52}" srcOrd="0" destOrd="0" presId="urn:microsoft.com/office/officeart/2005/8/layout/venn1"/>
    <dgm:cxn modelId="{1AE3861D-D767-41A3-8612-6E3B8D590D1A}" type="presOf" srcId="{EDCF4D2E-B085-480E-B2C8-B587FFA0EE83}" destId="{41E39E00-6B8C-4A30-91ED-5542D8EA09F8}" srcOrd="0" destOrd="0" presId="urn:microsoft.com/office/officeart/2005/8/layout/venn1"/>
    <dgm:cxn modelId="{6D2D1D14-8C62-46B5-B361-9F45CB5484EF}" srcId="{3BDFE8A0-186C-4060-9D78-8847DB30B5C0}" destId="{0BA820B4-A720-4000-9982-77C130E66860}" srcOrd="0" destOrd="0" parTransId="{FAE3E421-4183-44B7-B65B-23BE71532961}" sibTransId="{2E0290BE-F6C3-40B9-8F0F-B1B70ACE29A8}"/>
    <dgm:cxn modelId="{61D1A2A3-6072-40CC-8B81-8087A3DB26C1}" srcId="{3BDFE8A0-186C-4060-9D78-8847DB30B5C0}" destId="{A29F8FC8-C024-4F54-BC1F-5D110AEF3F9F}" srcOrd="1" destOrd="0" parTransId="{F27706CC-EC54-475D-97CF-A3A554AE132B}" sibTransId="{A5BFE546-AC05-4F97-9517-FBEFAF9B6B01}"/>
    <dgm:cxn modelId="{C61FD370-8D16-432D-B597-A01B348FFC50}" type="presOf" srcId="{EDCF4D2E-B085-480E-B2C8-B587FFA0EE83}" destId="{9CCB0EE3-7BBE-4720-BB22-39269E931325}" srcOrd="1" destOrd="0" presId="urn:microsoft.com/office/officeart/2005/8/layout/venn1"/>
    <dgm:cxn modelId="{DC971017-631C-4E49-B9DB-6A88F8EA0371}" type="presOf" srcId="{A29F8FC8-C024-4F54-BC1F-5D110AEF3F9F}" destId="{27B68067-C6F1-4F69-87FC-818339291110}" srcOrd="1" destOrd="0" presId="urn:microsoft.com/office/officeart/2005/8/layout/venn1"/>
    <dgm:cxn modelId="{0410718A-E9BB-40FB-8CEA-B350FB90853C}" type="presParOf" srcId="{7A2210BB-BF66-41F7-94C8-16FB22C264FA}" destId="{6FA8BFC9-3119-4AB4-9755-0D718022ED52}" srcOrd="0" destOrd="0" presId="urn:microsoft.com/office/officeart/2005/8/layout/venn1"/>
    <dgm:cxn modelId="{CDBB16DD-E889-468B-B5D3-6F304723FE63}" type="presParOf" srcId="{7A2210BB-BF66-41F7-94C8-16FB22C264FA}" destId="{58C82612-2362-4B86-8A94-7CE6A6124EFD}" srcOrd="1" destOrd="0" presId="urn:microsoft.com/office/officeart/2005/8/layout/venn1"/>
    <dgm:cxn modelId="{D833B323-15EB-414D-BD5E-C46D64698D28}" type="presParOf" srcId="{7A2210BB-BF66-41F7-94C8-16FB22C264FA}" destId="{94CE9C78-621A-45BB-8C8C-D64EC3399A37}" srcOrd="2" destOrd="0" presId="urn:microsoft.com/office/officeart/2005/8/layout/venn1"/>
    <dgm:cxn modelId="{E5AB5AA0-7714-4AC6-A264-6D8666F1337C}" type="presParOf" srcId="{7A2210BB-BF66-41F7-94C8-16FB22C264FA}" destId="{27B68067-C6F1-4F69-87FC-818339291110}" srcOrd="3" destOrd="0" presId="urn:microsoft.com/office/officeart/2005/8/layout/venn1"/>
    <dgm:cxn modelId="{80E74F63-9981-4100-AAD9-39AEBCFC1072}" type="presParOf" srcId="{7A2210BB-BF66-41F7-94C8-16FB22C264FA}" destId="{41E39E00-6B8C-4A30-91ED-5542D8EA09F8}" srcOrd="4" destOrd="0" presId="urn:microsoft.com/office/officeart/2005/8/layout/venn1"/>
    <dgm:cxn modelId="{8DBD710D-FDA6-41EF-9BB6-4F2FB7154E1E}" type="presParOf" srcId="{7A2210BB-BF66-41F7-94C8-16FB22C264FA}" destId="{9CCB0EE3-7BBE-4720-BB22-39269E931325}" srcOrd="5" destOrd="0" presId="urn:microsoft.com/office/officeart/2005/8/layout/venn1"/>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7.xml><?xml version="1.0" encoding="utf-8"?>
<dgm:dataModel xmlns:dgm="http://schemas.openxmlformats.org/drawingml/2006/diagram" xmlns:a="http://schemas.openxmlformats.org/drawingml/2006/main">
  <dgm:ptLst>
    <dgm:pt modelId="{7B901D4E-0F03-409F-BCB3-BC9BF34AFF67}" type="doc">
      <dgm:prSet loTypeId="urn:microsoft.com/office/officeart/2005/8/layout/venn1" loCatId="relationship" qsTypeId="urn:microsoft.com/office/officeart/2005/8/quickstyle/simple1" qsCatId="simple" csTypeId="urn:microsoft.com/office/officeart/2005/8/colors/colorful3" csCatId="colorful"/>
      <dgm:spPr/>
      <dgm:t>
        <a:bodyPr/>
        <a:lstStyle/>
        <a:p>
          <a:endParaRPr lang="fr-FR"/>
        </a:p>
      </dgm:t>
    </dgm:pt>
    <dgm:pt modelId="{392CC02E-67FE-4181-B9FC-ED5CEFCC566E}">
      <dgm:prSet/>
      <dgm:spPr/>
      <dgm:t>
        <a:bodyPr/>
        <a:lstStyle/>
        <a:p>
          <a:pPr rtl="0"/>
          <a:r>
            <a:rPr lang="fr-FR">
              <a:latin typeface="Cabin Sketch" panose="020B0503050202020004" pitchFamily="34" charset="0"/>
            </a:rPr>
            <a:t>Feedback clients</a:t>
          </a:r>
        </a:p>
      </dgm:t>
    </dgm:pt>
    <dgm:pt modelId="{E156FA82-FCAD-4CA5-8D2F-2E1E78413817}" type="parTrans" cxnId="{C9FEB1EA-1FAF-49C0-8207-3315AB06B036}">
      <dgm:prSet/>
      <dgm:spPr/>
      <dgm:t>
        <a:bodyPr/>
        <a:lstStyle/>
        <a:p>
          <a:endParaRPr lang="fr-FR">
            <a:latin typeface="Cabin Sketch" panose="020B0503050202020004" pitchFamily="34" charset="0"/>
          </a:endParaRPr>
        </a:p>
      </dgm:t>
    </dgm:pt>
    <dgm:pt modelId="{31B7AF12-FB41-4C3A-A495-FA664B15F66A}" type="sibTrans" cxnId="{C9FEB1EA-1FAF-49C0-8207-3315AB06B036}">
      <dgm:prSet/>
      <dgm:spPr/>
      <dgm:t>
        <a:bodyPr/>
        <a:lstStyle/>
        <a:p>
          <a:endParaRPr lang="fr-FR">
            <a:latin typeface="Cabin Sketch" panose="020B0503050202020004" pitchFamily="34" charset="0"/>
          </a:endParaRPr>
        </a:p>
      </dgm:t>
    </dgm:pt>
    <dgm:pt modelId="{A2ADDAA2-7433-4F85-AB2C-C3543ED9CC62}">
      <dgm:prSet/>
      <dgm:spPr/>
      <dgm:t>
        <a:bodyPr/>
        <a:lstStyle/>
        <a:p>
          <a:pPr rtl="0"/>
          <a:r>
            <a:rPr lang="fr-FR">
              <a:latin typeface="Cabin Sketch" panose="020B0503050202020004" pitchFamily="34" charset="0"/>
            </a:rPr>
            <a:t>Habitudes d’achats</a:t>
          </a:r>
        </a:p>
      </dgm:t>
    </dgm:pt>
    <dgm:pt modelId="{C5BA410F-AA23-414E-8739-604CC5942278}" type="parTrans" cxnId="{31D5BEA6-4C07-484A-A9CC-FCFE6016FFAA}">
      <dgm:prSet/>
      <dgm:spPr/>
      <dgm:t>
        <a:bodyPr/>
        <a:lstStyle/>
        <a:p>
          <a:endParaRPr lang="fr-FR">
            <a:latin typeface="Cabin Sketch" panose="020B0503050202020004" pitchFamily="34" charset="0"/>
          </a:endParaRPr>
        </a:p>
      </dgm:t>
    </dgm:pt>
    <dgm:pt modelId="{CCC76A6A-95CD-4263-99FF-7E32DF81DECA}" type="sibTrans" cxnId="{31D5BEA6-4C07-484A-A9CC-FCFE6016FFAA}">
      <dgm:prSet/>
      <dgm:spPr/>
      <dgm:t>
        <a:bodyPr/>
        <a:lstStyle/>
        <a:p>
          <a:endParaRPr lang="fr-FR">
            <a:latin typeface="Cabin Sketch" panose="020B0503050202020004" pitchFamily="34" charset="0"/>
          </a:endParaRPr>
        </a:p>
      </dgm:t>
    </dgm:pt>
    <dgm:pt modelId="{7FCC9BEC-CCEB-4373-BDDE-42A55EB88226}">
      <dgm:prSet/>
      <dgm:spPr/>
      <dgm:t>
        <a:bodyPr/>
        <a:lstStyle/>
        <a:p>
          <a:pPr rtl="0"/>
          <a:r>
            <a:rPr lang="fr-FR">
              <a:latin typeface="Cabin Sketch" panose="020B0503050202020004" pitchFamily="34" charset="0"/>
            </a:rPr>
            <a:t>Opportunités à saisir</a:t>
          </a:r>
        </a:p>
      </dgm:t>
    </dgm:pt>
    <dgm:pt modelId="{F3F03E66-5BB9-4B9B-A468-CEED3BBD2B7E}" type="parTrans" cxnId="{A1D2F2FE-467A-4587-A290-8BE2FFEE13BF}">
      <dgm:prSet/>
      <dgm:spPr/>
      <dgm:t>
        <a:bodyPr/>
        <a:lstStyle/>
        <a:p>
          <a:endParaRPr lang="fr-FR">
            <a:latin typeface="Cabin Sketch" panose="020B0503050202020004" pitchFamily="34" charset="0"/>
          </a:endParaRPr>
        </a:p>
      </dgm:t>
    </dgm:pt>
    <dgm:pt modelId="{85BDF3A6-F93F-433F-B587-343D862E93AA}" type="sibTrans" cxnId="{A1D2F2FE-467A-4587-A290-8BE2FFEE13BF}">
      <dgm:prSet/>
      <dgm:spPr/>
      <dgm:t>
        <a:bodyPr/>
        <a:lstStyle/>
        <a:p>
          <a:endParaRPr lang="fr-FR">
            <a:latin typeface="Cabin Sketch" panose="020B0503050202020004" pitchFamily="34" charset="0"/>
          </a:endParaRPr>
        </a:p>
      </dgm:t>
    </dgm:pt>
    <dgm:pt modelId="{D01BAC80-5709-48EF-9223-9B30C08C663B}" type="pres">
      <dgm:prSet presAssocID="{7B901D4E-0F03-409F-BCB3-BC9BF34AFF67}" presName="compositeShape" presStyleCnt="0">
        <dgm:presLayoutVars>
          <dgm:chMax val="7"/>
          <dgm:dir/>
          <dgm:resizeHandles val="exact"/>
        </dgm:presLayoutVars>
      </dgm:prSet>
      <dgm:spPr/>
      <dgm:t>
        <a:bodyPr/>
        <a:lstStyle/>
        <a:p>
          <a:endParaRPr lang="fr-FR"/>
        </a:p>
      </dgm:t>
    </dgm:pt>
    <dgm:pt modelId="{C3474E0E-262B-444D-AB76-12E11B128AA4}" type="pres">
      <dgm:prSet presAssocID="{392CC02E-67FE-4181-B9FC-ED5CEFCC566E}" presName="circ1" presStyleLbl="vennNode1" presStyleIdx="0" presStyleCnt="3"/>
      <dgm:spPr/>
      <dgm:t>
        <a:bodyPr/>
        <a:lstStyle/>
        <a:p>
          <a:endParaRPr lang="fr-FR"/>
        </a:p>
      </dgm:t>
    </dgm:pt>
    <dgm:pt modelId="{81AC857C-6D4C-4789-9C88-A4B9916FD902}" type="pres">
      <dgm:prSet presAssocID="{392CC02E-67FE-4181-B9FC-ED5CEFCC566E}" presName="circ1Tx" presStyleLbl="revTx" presStyleIdx="0" presStyleCnt="0">
        <dgm:presLayoutVars>
          <dgm:chMax val="0"/>
          <dgm:chPref val="0"/>
          <dgm:bulletEnabled val="1"/>
        </dgm:presLayoutVars>
      </dgm:prSet>
      <dgm:spPr/>
      <dgm:t>
        <a:bodyPr/>
        <a:lstStyle/>
        <a:p>
          <a:endParaRPr lang="fr-FR"/>
        </a:p>
      </dgm:t>
    </dgm:pt>
    <dgm:pt modelId="{0B08CBD0-C004-4627-94B3-307A1BDF787B}" type="pres">
      <dgm:prSet presAssocID="{A2ADDAA2-7433-4F85-AB2C-C3543ED9CC62}" presName="circ2" presStyleLbl="vennNode1" presStyleIdx="1" presStyleCnt="3"/>
      <dgm:spPr/>
      <dgm:t>
        <a:bodyPr/>
        <a:lstStyle/>
        <a:p>
          <a:endParaRPr lang="fr-FR"/>
        </a:p>
      </dgm:t>
    </dgm:pt>
    <dgm:pt modelId="{ABF2ED1F-C91C-46F2-81BB-511C9F84FED2}" type="pres">
      <dgm:prSet presAssocID="{A2ADDAA2-7433-4F85-AB2C-C3543ED9CC62}" presName="circ2Tx" presStyleLbl="revTx" presStyleIdx="0" presStyleCnt="0">
        <dgm:presLayoutVars>
          <dgm:chMax val="0"/>
          <dgm:chPref val="0"/>
          <dgm:bulletEnabled val="1"/>
        </dgm:presLayoutVars>
      </dgm:prSet>
      <dgm:spPr/>
      <dgm:t>
        <a:bodyPr/>
        <a:lstStyle/>
        <a:p>
          <a:endParaRPr lang="fr-FR"/>
        </a:p>
      </dgm:t>
    </dgm:pt>
    <dgm:pt modelId="{43C94A52-8BE2-469D-90E0-846414D84163}" type="pres">
      <dgm:prSet presAssocID="{7FCC9BEC-CCEB-4373-BDDE-42A55EB88226}" presName="circ3" presStyleLbl="vennNode1" presStyleIdx="2" presStyleCnt="3"/>
      <dgm:spPr/>
      <dgm:t>
        <a:bodyPr/>
        <a:lstStyle/>
        <a:p>
          <a:endParaRPr lang="fr-FR"/>
        </a:p>
      </dgm:t>
    </dgm:pt>
    <dgm:pt modelId="{2A58F56A-2CBE-4386-B1B2-466F2CDCF4D6}" type="pres">
      <dgm:prSet presAssocID="{7FCC9BEC-CCEB-4373-BDDE-42A55EB88226}" presName="circ3Tx" presStyleLbl="revTx" presStyleIdx="0" presStyleCnt="0">
        <dgm:presLayoutVars>
          <dgm:chMax val="0"/>
          <dgm:chPref val="0"/>
          <dgm:bulletEnabled val="1"/>
        </dgm:presLayoutVars>
      </dgm:prSet>
      <dgm:spPr/>
      <dgm:t>
        <a:bodyPr/>
        <a:lstStyle/>
        <a:p>
          <a:endParaRPr lang="fr-FR"/>
        </a:p>
      </dgm:t>
    </dgm:pt>
  </dgm:ptLst>
  <dgm:cxnLst>
    <dgm:cxn modelId="{CB85CA7A-98F0-4787-B9CC-691CAC1EA7E7}" type="presOf" srcId="{392CC02E-67FE-4181-B9FC-ED5CEFCC566E}" destId="{C3474E0E-262B-444D-AB76-12E11B128AA4}" srcOrd="0" destOrd="0" presId="urn:microsoft.com/office/officeart/2005/8/layout/venn1"/>
    <dgm:cxn modelId="{A1D2F2FE-467A-4587-A290-8BE2FFEE13BF}" srcId="{7B901D4E-0F03-409F-BCB3-BC9BF34AFF67}" destId="{7FCC9BEC-CCEB-4373-BDDE-42A55EB88226}" srcOrd="2" destOrd="0" parTransId="{F3F03E66-5BB9-4B9B-A468-CEED3BBD2B7E}" sibTransId="{85BDF3A6-F93F-433F-B587-343D862E93AA}"/>
    <dgm:cxn modelId="{FEDA1E1C-4CB2-4D4D-87D3-DF5B4EED1712}" type="presOf" srcId="{7FCC9BEC-CCEB-4373-BDDE-42A55EB88226}" destId="{2A58F56A-2CBE-4386-B1B2-466F2CDCF4D6}" srcOrd="1" destOrd="0" presId="urn:microsoft.com/office/officeart/2005/8/layout/venn1"/>
    <dgm:cxn modelId="{C9FEB1EA-1FAF-49C0-8207-3315AB06B036}" srcId="{7B901D4E-0F03-409F-BCB3-BC9BF34AFF67}" destId="{392CC02E-67FE-4181-B9FC-ED5CEFCC566E}" srcOrd="0" destOrd="0" parTransId="{E156FA82-FCAD-4CA5-8D2F-2E1E78413817}" sibTransId="{31B7AF12-FB41-4C3A-A495-FA664B15F66A}"/>
    <dgm:cxn modelId="{5F0AC1B5-C27C-41AB-A5C0-3293DCC3222A}" type="presOf" srcId="{7B901D4E-0F03-409F-BCB3-BC9BF34AFF67}" destId="{D01BAC80-5709-48EF-9223-9B30C08C663B}" srcOrd="0" destOrd="0" presId="urn:microsoft.com/office/officeart/2005/8/layout/venn1"/>
    <dgm:cxn modelId="{E1C2652C-535C-49E8-A012-BEBD21BCDF7F}" type="presOf" srcId="{7FCC9BEC-CCEB-4373-BDDE-42A55EB88226}" destId="{43C94A52-8BE2-469D-90E0-846414D84163}" srcOrd="0" destOrd="0" presId="urn:microsoft.com/office/officeart/2005/8/layout/venn1"/>
    <dgm:cxn modelId="{59AD2DB5-49EA-4F8E-935F-AF619BF548D2}" type="presOf" srcId="{A2ADDAA2-7433-4F85-AB2C-C3543ED9CC62}" destId="{0B08CBD0-C004-4627-94B3-307A1BDF787B}" srcOrd="0" destOrd="0" presId="urn:microsoft.com/office/officeart/2005/8/layout/venn1"/>
    <dgm:cxn modelId="{A0FADD40-4498-4237-9C1C-AF2DD99DCF47}" type="presOf" srcId="{392CC02E-67FE-4181-B9FC-ED5CEFCC566E}" destId="{81AC857C-6D4C-4789-9C88-A4B9916FD902}" srcOrd="1" destOrd="0" presId="urn:microsoft.com/office/officeart/2005/8/layout/venn1"/>
    <dgm:cxn modelId="{31D5BEA6-4C07-484A-A9CC-FCFE6016FFAA}" srcId="{7B901D4E-0F03-409F-BCB3-BC9BF34AFF67}" destId="{A2ADDAA2-7433-4F85-AB2C-C3543ED9CC62}" srcOrd="1" destOrd="0" parTransId="{C5BA410F-AA23-414E-8739-604CC5942278}" sibTransId="{CCC76A6A-95CD-4263-99FF-7E32DF81DECA}"/>
    <dgm:cxn modelId="{9BC15BFE-35B2-4359-8DCF-54CF49D9C340}" type="presOf" srcId="{A2ADDAA2-7433-4F85-AB2C-C3543ED9CC62}" destId="{ABF2ED1F-C91C-46F2-81BB-511C9F84FED2}" srcOrd="1" destOrd="0" presId="urn:microsoft.com/office/officeart/2005/8/layout/venn1"/>
    <dgm:cxn modelId="{D8A27E97-5FE1-4B26-9CBF-28988894E46C}" type="presParOf" srcId="{D01BAC80-5709-48EF-9223-9B30C08C663B}" destId="{C3474E0E-262B-444D-AB76-12E11B128AA4}" srcOrd="0" destOrd="0" presId="urn:microsoft.com/office/officeart/2005/8/layout/venn1"/>
    <dgm:cxn modelId="{879E5AA5-6537-43B5-8A3B-5B3E411E8408}" type="presParOf" srcId="{D01BAC80-5709-48EF-9223-9B30C08C663B}" destId="{81AC857C-6D4C-4789-9C88-A4B9916FD902}" srcOrd="1" destOrd="0" presId="urn:microsoft.com/office/officeart/2005/8/layout/venn1"/>
    <dgm:cxn modelId="{8F2FFB1C-4CA9-4495-BCC1-747D2BFFC77D}" type="presParOf" srcId="{D01BAC80-5709-48EF-9223-9B30C08C663B}" destId="{0B08CBD0-C004-4627-94B3-307A1BDF787B}" srcOrd="2" destOrd="0" presId="urn:microsoft.com/office/officeart/2005/8/layout/venn1"/>
    <dgm:cxn modelId="{F4C5B469-C9AA-4C8D-B245-12D770A2B8F0}" type="presParOf" srcId="{D01BAC80-5709-48EF-9223-9B30C08C663B}" destId="{ABF2ED1F-C91C-46F2-81BB-511C9F84FED2}" srcOrd="3" destOrd="0" presId="urn:microsoft.com/office/officeart/2005/8/layout/venn1"/>
    <dgm:cxn modelId="{801E94E0-7A0D-4041-A556-ABDC2561E84D}" type="presParOf" srcId="{D01BAC80-5709-48EF-9223-9B30C08C663B}" destId="{43C94A52-8BE2-469D-90E0-846414D84163}" srcOrd="4" destOrd="0" presId="urn:microsoft.com/office/officeart/2005/8/layout/venn1"/>
    <dgm:cxn modelId="{AB34766B-E8AE-4C18-80B2-08B3E4F9A90D}" type="presParOf" srcId="{D01BAC80-5709-48EF-9223-9B30C08C663B}" destId="{2A58F56A-2CBE-4386-B1B2-466F2CDCF4D6}" srcOrd="5" destOrd="0" presId="urn:microsoft.com/office/officeart/2005/8/layout/venn1"/>
  </dgm:cxnLst>
  <dgm:bg/>
  <dgm:whole/>
  <dgm:extLst>
    <a:ext uri="http://schemas.microsoft.com/office/drawing/2008/diagram">
      <dsp:dataModelExt xmlns:dsp="http://schemas.microsoft.com/office/drawing/2008/diagram" relId="rId11" minVer="http://schemas.openxmlformats.org/drawingml/2006/diagram"/>
    </a:ext>
  </dgm:extLst>
</dgm:dataModel>
</file>

<file path=ppt/diagrams/data8.xml><?xml version="1.0" encoding="utf-8"?>
<dgm:dataModel xmlns:dgm="http://schemas.openxmlformats.org/drawingml/2006/diagram" xmlns:a="http://schemas.openxmlformats.org/drawingml/2006/main">
  <dgm:ptLst>
    <dgm:pt modelId="{9B31A327-D7DB-4714-B2B4-C5BE0A640CA0}" type="doc">
      <dgm:prSet loTypeId="urn:microsoft.com/office/officeart/2009/layout/CircleArrowProcess" loCatId="process" qsTypeId="urn:microsoft.com/office/officeart/2005/8/quickstyle/simple1" qsCatId="simple" csTypeId="urn:microsoft.com/office/officeart/2005/8/colors/colorful1" csCatId="colorful" phldr="1"/>
      <dgm:spPr/>
      <dgm:t>
        <a:bodyPr/>
        <a:lstStyle/>
        <a:p>
          <a:endParaRPr lang="fr-FR"/>
        </a:p>
      </dgm:t>
    </dgm:pt>
    <dgm:pt modelId="{829CE379-5A7E-465B-9571-99A4477A0177}">
      <dgm:prSet phldrT="[Texte]" custT="1"/>
      <dgm:spPr/>
      <dgm:t>
        <a:bodyPr/>
        <a:lstStyle/>
        <a:p>
          <a:r>
            <a:rPr lang="fr-FR" sz="2000" b="1" dirty="0" smtClean="0"/>
            <a:t>Visibilité</a:t>
          </a:r>
          <a:endParaRPr lang="fr-FR" sz="2000" b="1" dirty="0"/>
        </a:p>
      </dgm:t>
    </dgm:pt>
    <dgm:pt modelId="{B09F33F6-83E6-454B-8A6F-B945BB29BEB9}" type="parTrans" cxnId="{FE94C489-A4B7-4759-9614-13132616148B}">
      <dgm:prSet/>
      <dgm:spPr/>
      <dgm:t>
        <a:bodyPr/>
        <a:lstStyle/>
        <a:p>
          <a:endParaRPr lang="fr-FR" sz="2400" b="1"/>
        </a:p>
      </dgm:t>
    </dgm:pt>
    <dgm:pt modelId="{98780DA0-7877-4BEB-8ED4-9274E8600244}" type="sibTrans" cxnId="{FE94C489-A4B7-4759-9614-13132616148B}">
      <dgm:prSet/>
      <dgm:spPr/>
      <dgm:t>
        <a:bodyPr/>
        <a:lstStyle/>
        <a:p>
          <a:endParaRPr lang="fr-FR" sz="2400" b="1"/>
        </a:p>
      </dgm:t>
    </dgm:pt>
    <dgm:pt modelId="{7692FF5A-6BB8-48E9-A437-504A0D2E4D67}">
      <dgm:prSet phldrT="[Texte]" custT="1"/>
      <dgm:spPr/>
      <dgm:t>
        <a:bodyPr/>
        <a:lstStyle/>
        <a:p>
          <a:r>
            <a:rPr lang="fr-FR" sz="2000" b="1" dirty="0" smtClean="0"/>
            <a:t>Call to action</a:t>
          </a:r>
          <a:endParaRPr lang="fr-FR" sz="2000" b="1" dirty="0"/>
        </a:p>
      </dgm:t>
    </dgm:pt>
    <dgm:pt modelId="{2F5EA184-FDE7-46EC-A2D9-B06849BF508B}" type="parTrans" cxnId="{7AF0A2C1-52E4-407A-ABBF-CC891FE9E0B3}">
      <dgm:prSet/>
      <dgm:spPr/>
      <dgm:t>
        <a:bodyPr/>
        <a:lstStyle/>
        <a:p>
          <a:endParaRPr lang="fr-FR" sz="2400" b="1"/>
        </a:p>
      </dgm:t>
    </dgm:pt>
    <dgm:pt modelId="{76E80D3A-7679-4DDB-A905-807F23CA7B7E}" type="sibTrans" cxnId="{7AF0A2C1-52E4-407A-ABBF-CC891FE9E0B3}">
      <dgm:prSet/>
      <dgm:spPr/>
      <dgm:t>
        <a:bodyPr/>
        <a:lstStyle/>
        <a:p>
          <a:endParaRPr lang="fr-FR" sz="2400" b="1"/>
        </a:p>
      </dgm:t>
    </dgm:pt>
    <dgm:pt modelId="{2CD60AB4-A874-4639-90D7-EB9A5980B132}" type="pres">
      <dgm:prSet presAssocID="{9B31A327-D7DB-4714-B2B4-C5BE0A640CA0}" presName="Name0" presStyleCnt="0">
        <dgm:presLayoutVars>
          <dgm:chMax val="7"/>
          <dgm:chPref val="7"/>
          <dgm:dir/>
          <dgm:animLvl val="lvl"/>
        </dgm:presLayoutVars>
      </dgm:prSet>
      <dgm:spPr/>
      <dgm:t>
        <a:bodyPr/>
        <a:lstStyle/>
        <a:p>
          <a:endParaRPr lang="fr-FR"/>
        </a:p>
      </dgm:t>
    </dgm:pt>
    <dgm:pt modelId="{F731069C-1AEE-43FA-92CD-278EEC337C85}" type="pres">
      <dgm:prSet presAssocID="{829CE379-5A7E-465B-9571-99A4477A0177}" presName="Accent1" presStyleCnt="0"/>
      <dgm:spPr/>
    </dgm:pt>
    <dgm:pt modelId="{3C35331F-5641-4DCD-9B27-478166628DB8}" type="pres">
      <dgm:prSet presAssocID="{829CE379-5A7E-465B-9571-99A4477A0177}" presName="Accent" presStyleLbl="node1" presStyleIdx="0" presStyleCnt="2"/>
      <dgm:spPr/>
    </dgm:pt>
    <dgm:pt modelId="{8C4F192B-92A4-4DB2-A7C1-E88FE7524A10}" type="pres">
      <dgm:prSet presAssocID="{829CE379-5A7E-465B-9571-99A4477A0177}" presName="Parent1" presStyleLbl="revTx" presStyleIdx="0" presStyleCnt="2">
        <dgm:presLayoutVars>
          <dgm:chMax val="1"/>
          <dgm:chPref val="1"/>
          <dgm:bulletEnabled val="1"/>
        </dgm:presLayoutVars>
      </dgm:prSet>
      <dgm:spPr/>
      <dgm:t>
        <a:bodyPr/>
        <a:lstStyle/>
        <a:p>
          <a:endParaRPr lang="fr-FR"/>
        </a:p>
      </dgm:t>
    </dgm:pt>
    <dgm:pt modelId="{BD738948-E126-4DF2-A107-1BBC9B8A6AD5}" type="pres">
      <dgm:prSet presAssocID="{7692FF5A-6BB8-48E9-A437-504A0D2E4D67}" presName="Accent2" presStyleCnt="0"/>
      <dgm:spPr/>
    </dgm:pt>
    <dgm:pt modelId="{B74C95BC-05B5-49FC-BFAF-2F584F00B52E}" type="pres">
      <dgm:prSet presAssocID="{7692FF5A-6BB8-48E9-A437-504A0D2E4D67}" presName="Accent" presStyleLbl="node1" presStyleIdx="1" presStyleCnt="2"/>
      <dgm:spPr/>
    </dgm:pt>
    <dgm:pt modelId="{1CFBBF15-AD70-4D28-8A50-F9D4DEABAD2A}" type="pres">
      <dgm:prSet presAssocID="{7692FF5A-6BB8-48E9-A437-504A0D2E4D67}" presName="Parent2" presStyleLbl="revTx" presStyleIdx="1" presStyleCnt="2">
        <dgm:presLayoutVars>
          <dgm:chMax val="1"/>
          <dgm:chPref val="1"/>
          <dgm:bulletEnabled val="1"/>
        </dgm:presLayoutVars>
      </dgm:prSet>
      <dgm:spPr/>
      <dgm:t>
        <a:bodyPr/>
        <a:lstStyle/>
        <a:p>
          <a:endParaRPr lang="fr-FR"/>
        </a:p>
      </dgm:t>
    </dgm:pt>
  </dgm:ptLst>
  <dgm:cxnLst>
    <dgm:cxn modelId="{1F968D3E-E0BA-4558-BC4F-2074DB10C8CC}" type="presOf" srcId="{9B31A327-D7DB-4714-B2B4-C5BE0A640CA0}" destId="{2CD60AB4-A874-4639-90D7-EB9A5980B132}" srcOrd="0" destOrd="0" presId="urn:microsoft.com/office/officeart/2009/layout/CircleArrowProcess"/>
    <dgm:cxn modelId="{FE94C489-A4B7-4759-9614-13132616148B}" srcId="{9B31A327-D7DB-4714-B2B4-C5BE0A640CA0}" destId="{829CE379-5A7E-465B-9571-99A4477A0177}" srcOrd="0" destOrd="0" parTransId="{B09F33F6-83E6-454B-8A6F-B945BB29BEB9}" sibTransId="{98780DA0-7877-4BEB-8ED4-9274E8600244}"/>
    <dgm:cxn modelId="{F33201ED-7F2B-4927-A378-92A571313D35}" type="presOf" srcId="{829CE379-5A7E-465B-9571-99A4477A0177}" destId="{8C4F192B-92A4-4DB2-A7C1-E88FE7524A10}" srcOrd="0" destOrd="0" presId="urn:microsoft.com/office/officeart/2009/layout/CircleArrowProcess"/>
    <dgm:cxn modelId="{7AF0A2C1-52E4-407A-ABBF-CC891FE9E0B3}" srcId="{9B31A327-D7DB-4714-B2B4-C5BE0A640CA0}" destId="{7692FF5A-6BB8-48E9-A437-504A0D2E4D67}" srcOrd="1" destOrd="0" parTransId="{2F5EA184-FDE7-46EC-A2D9-B06849BF508B}" sibTransId="{76E80D3A-7679-4DDB-A905-807F23CA7B7E}"/>
    <dgm:cxn modelId="{3E867AA1-3B22-4F6A-9782-0049ACAD0594}" type="presOf" srcId="{7692FF5A-6BB8-48E9-A437-504A0D2E4D67}" destId="{1CFBBF15-AD70-4D28-8A50-F9D4DEABAD2A}" srcOrd="0" destOrd="0" presId="urn:microsoft.com/office/officeart/2009/layout/CircleArrowProcess"/>
    <dgm:cxn modelId="{417FB7F3-A7EB-4390-9763-52628ED84C68}" type="presParOf" srcId="{2CD60AB4-A874-4639-90D7-EB9A5980B132}" destId="{F731069C-1AEE-43FA-92CD-278EEC337C85}" srcOrd="0" destOrd="0" presId="urn:microsoft.com/office/officeart/2009/layout/CircleArrowProcess"/>
    <dgm:cxn modelId="{1B743F4C-1917-49F2-A239-9E98D45F9583}" type="presParOf" srcId="{F731069C-1AEE-43FA-92CD-278EEC337C85}" destId="{3C35331F-5641-4DCD-9B27-478166628DB8}" srcOrd="0" destOrd="0" presId="urn:microsoft.com/office/officeart/2009/layout/CircleArrowProcess"/>
    <dgm:cxn modelId="{63EFDFC6-5483-40BB-BE6F-DBA8448DEB45}" type="presParOf" srcId="{2CD60AB4-A874-4639-90D7-EB9A5980B132}" destId="{8C4F192B-92A4-4DB2-A7C1-E88FE7524A10}" srcOrd="1" destOrd="0" presId="urn:microsoft.com/office/officeart/2009/layout/CircleArrowProcess"/>
    <dgm:cxn modelId="{F6A3A66C-515E-4EE4-8173-C34CD25E533F}" type="presParOf" srcId="{2CD60AB4-A874-4639-90D7-EB9A5980B132}" destId="{BD738948-E126-4DF2-A107-1BBC9B8A6AD5}" srcOrd="2" destOrd="0" presId="urn:microsoft.com/office/officeart/2009/layout/CircleArrowProcess"/>
    <dgm:cxn modelId="{D754626B-6DAE-4A81-9463-6DE3E2A509FF}" type="presParOf" srcId="{BD738948-E126-4DF2-A107-1BBC9B8A6AD5}" destId="{B74C95BC-05B5-49FC-BFAF-2F584F00B52E}" srcOrd="0" destOrd="0" presId="urn:microsoft.com/office/officeart/2009/layout/CircleArrowProcess"/>
    <dgm:cxn modelId="{1B7B8B69-6C68-4BEE-AED3-B9F3C029E728}" type="presParOf" srcId="{2CD60AB4-A874-4639-90D7-EB9A5980B132}" destId="{1CFBBF15-AD70-4D28-8A50-F9D4DEABAD2A}" srcOrd="3" destOrd="0" presId="urn:microsoft.com/office/officeart/2009/layout/CircleArrowProcess"/>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9.xml><?xml version="1.0" encoding="utf-8"?>
<dgm:dataModel xmlns:dgm="http://schemas.openxmlformats.org/drawingml/2006/diagram" xmlns:a="http://schemas.openxmlformats.org/drawingml/2006/main">
  <dgm:ptLst>
    <dgm:pt modelId="{C771C0C4-086F-49B5-9251-5EEF7A250FFC}" type="doc">
      <dgm:prSet loTypeId="urn:microsoft.com/office/officeart/2009/3/layout/RandomtoResultProcess" loCatId="process" qsTypeId="urn:microsoft.com/office/officeart/2005/8/quickstyle/simple1" qsCatId="simple" csTypeId="urn:microsoft.com/office/officeart/2005/8/colors/colorful3" csCatId="colorful" phldr="1"/>
      <dgm:spPr/>
      <dgm:t>
        <a:bodyPr/>
        <a:lstStyle/>
        <a:p>
          <a:endParaRPr lang="fr-FR"/>
        </a:p>
      </dgm:t>
    </dgm:pt>
    <dgm:pt modelId="{07B459DF-BB81-4B35-9496-E3CDD81AF96C}">
      <dgm:prSet/>
      <dgm:spPr/>
      <dgm:t>
        <a:bodyPr/>
        <a:lstStyle/>
        <a:p>
          <a:r>
            <a:rPr lang="fr-FR" dirty="0" smtClean="0">
              <a:latin typeface="Tw Cen MT" panose="020B0602020104020603" pitchFamily="34" charset="0"/>
            </a:rPr>
            <a:t>Marketing Co-</a:t>
          </a:r>
          <a:r>
            <a:rPr lang="fr-FR" dirty="0" err="1" smtClean="0">
              <a:latin typeface="Tw Cen MT" panose="020B0602020104020603" pitchFamily="34" charset="0"/>
            </a:rPr>
            <a:t>branding</a:t>
          </a:r>
          <a:endParaRPr lang="fr-FR" dirty="0">
            <a:latin typeface="Tw Cen MT" panose="020B0602020104020603" pitchFamily="34" charset="0"/>
          </a:endParaRPr>
        </a:p>
      </dgm:t>
    </dgm:pt>
    <dgm:pt modelId="{36617ED3-9190-4AE1-B6FC-0411BEA40C3C}" type="parTrans" cxnId="{63C57642-4799-4D27-9C56-5216D4730D54}">
      <dgm:prSet/>
      <dgm:spPr/>
      <dgm:t>
        <a:bodyPr/>
        <a:lstStyle/>
        <a:p>
          <a:endParaRPr lang="fr-FR">
            <a:latin typeface="Tw Cen MT" panose="020B0602020104020603" pitchFamily="34" charset="0"/>
          </a:endParaRPr>
        </a:p>
      </dgm:t>
    </dgm:pt>
    <dgm:pt modelId="{2BF657C6-14B9-4516-BA7C-EF4FD585450E}" type="sibTrans" cxnId="{63C57642-4799-4D27-9C56-5216D4730D54}">
      <dgm:prSet/>
      <dgm:spPr/>
      <dgm:t>
        <a:bodyPr/>
        <a:lstStyle/>
        <a:p>
          <a:endParaRPr lang="fr-FR">
            <a:latin typeface="Tw Cen MT" panose="020B0602020104020603" pitchFamily="34" charset="0"/>
          </a:endParaRPr>
        </a:p>
      </dgm:t>
    </dgm:pt>
    <dgm:pt modelId="{1E61B322-D834-43F0-B8A3-C6BD5AE4C1C3}">
      <dgm:prSet/>
      <dgm:spPr/>
      <dgm:t>
        <a:bodyPr/>
        <a:lstStyle/>
        <a:p>
          <a:r>
            <a:rPr lang="fr-FR" dirty="0" smtClean="0">
              <a:latin typeface="Tw Cen MT" panose="020B0602020104020603" pitchFamily="34" charset="0"/>
            </a:rPr>
            <a:t>Offres groupées</a:t>
          </a:r>
          <a:endParaRPr lang="fr-FR" dirty="0">
            <a:latin typeface="Tw Cen MT" panose="020B0602020104020603" pitchFamily="34" charset="0"/>
          </a:endParaRPr>
        </a:p>
      </dgm:t>
    </dgm:pt>
    <dgm:pt modelId="{811E13A6-F821-4A26-803E-9949577B39DB}" type="parTrans" cxnId="{194F295D-0526-4390-8C5B-78FCA1CE8120}">
      <dgm:prSet/>
      <dgm:spPr/>
      <dgm:t>
        <a:bodyPr/>
        <a:lstStyle/>
        <a:p>
          <a:endParaRPr lang="fr-FR">
            <a:latin typeface="Tw Cen MT" panose="020B0602020104020603" pitchFamily="34" charset="0"/>
          </a:endParaRPr>
        </a:p>
      </dgm:t>
    </dgm:pt>
    <dgm:pt modelId="{748F9BC2-4B8D-45E6-958E-B37F330AB23B}" type="sibTrans" cxnId="{194F295D-0526-4390-8C5B-78FCA1CE8120}">
      <dgm:prSet/>
      <dgm:spPr/>
      <dgm:t>
        <a:bodyPr/>
        <a:lstStyle/>
        <a:p>
          <a:endParaRPr lang="fr-FR">
            <a:latin typeface="Tw Cen MT" panose="020B0602020104020603" pitchFamily="34" charset="0"/>
          </a:endParaRPr>
        </a:p>
      </dgm:t>
    </dgm:pt>
    <dgm:pt modelId="{EC3F55AD-7791-49A3-8F15-0811A0C550D1}" type="pres">
      <dgm:prSet presAssocID="{C771C0C4-086F-49B5-9251-5EEF7A250FFC}" presName="Name0" presStyleCnt="0">
        <dgm:presLayoutVars>
          <dgm:dir/>
          <dgm:animOne val="branch"/>
          <dgm:animLvl val="lvl"/>
        </dgm:presLayoutVars>
      </dgm:prSet>
      <dgm:spPr/>
      <dgm:t>
        <a:bodyPr/>
        <a:lstStyle/>
        <a:p>
          <a:endParaRPr lang="fr-FR"/>
        </a:p>
      </dgm:t>
    </dgm:pt>
    <dgm:pt modelId="{F340D77C-22E1-46D1-9503-69C21A693F6F}" type="pres">
      <dgm:prSet presAssocID="{07B459DF-BB81-4B35-9496-E3CDD81AF96C}" presName="chaos" presStyleCnt="0"/>
      <dgm:spPr/>
    </dgm:pt>
    <dgm:pt modelId="{907B4D99-6F2F-4AE3-B6BF-B9FA4A2115D5}" type="pres">
      <dgm:prSet presAssocID="{07B459DF-BB81-4B35-9496-E3CDD81AF96C}" presName="parTx1" presStyleLbl="revTx" presStyleIdx="0" presStyleCnt="1"/>
      <dgm:spPr/>
      <dgm:t>
        <a:bodyPr/>
        <a:lstStyle/>
        <a:p>
          <a:endParaRPr lang="fr-FR"/>
        </a:p>
      </dgm:t>
    </dgm:pt>
    <dgm:pt modelId="{3A11BBDC-A8AE-4F3B-9368-CBF2CB547F89}" type="pres">
      <dgm:prSet presAssocID="{07B459DF-BB81-4B35-9496-E3CDD81AF96C}" presName="c1" presStyleLbl="node1" presStyleIdx="0" presStyleCnt="19"/>
      <dgm:spPr/>
    </dgm:pt>
    <dgm:pt modelId="{380C9961-8C07-413C-B431-E5DA52C7939B}" type="pres">
      <dgm:prSet presAssocID="{07B459DF-BB81-4B35-9496-E3CDD81AF96C}" presName="c2" presStyleLbl="node1" presStyleIdx="1" presStyleCnt="19"/>
      <dgm:spPr/>
    </dgm:pt>
    <dgm:pt modelId="{679BB77C-A3D5-4FBC-A102-0152C57BEF95}" type="pres">
      <dgm:prSet presAssocID="{07B459DF-BB81-4B35-9496-E3CDD81AF96C}" presName="c3" presStyleLbl="node1" presStyleIdx="2" presStyleCnt="19"/>
      <dgm:spPr/>
    </dgm:pt>
    <dgm:pt modelId="{971D97DD-B731-43D7-A645-B23A43F4FAD0}" type="pres">
      <dgm:prSet presAssocID="{07B459DF-BB81-4B35-9496-E3CDD81AF96C}" presName="c4" presStyleLbl="node1" presStyleIdx="3" presStyleCnt="19"/>
      <dgm:spPr/>
    </dgm:pt>
    <dgm:pt modelId="{4B7BCAC1-5970-43EF-ADB1-A8851656C0AF}" type="pres">
      <dgm:prSet presAssocID="{07B459DF-BB81-4B35-9496-E3CDD81AF96C}" presName="c5" presStyleLbl="node1" presStyleIdx="4" presStyleCnt="19"/>
      <dgm:spPr/>
    </dgm:pt>
    <dgm:pt modelId="{41930B05-4A62-49B6-8F9F-505DE2B8879D}" type="pres">
      <dgm:prSet presAssocID="{07B459DF-BB81-4B35-9496-E3CDD81AF96C}" presName="c6" presStyleLbl="node1" presStyleIdx="5" presStyleCnt="19"/>
      <dgm:spPr/>
    </dgm:pt>
    <dgm:pt modelId="{C2AEA3C6-D6AB-4186-AF92-0BA9655E56D4}" type="pres">
      <dgm:prSet presAssocID="{07B459DF-BB81-4B35-9496-E3CDD81AF96C}" presName="c7" presStyleLbl="node1" presStyleIdx="6" presStyleCnt="19"/>
      <dgm:spPr/>
    </dgm:pt>
    <dgm:pt modelId="{E1EC7186-ACF1-43C1-8C4F-4832AFBE0D75}" type="pres">
      <dgm:prSet presAssocID="{07B459DF-BB81-4B35-9496-E3CDD81AF96C}" presName="c8" presStyleLbl="node1" presStyleIdx="7" presStyleCnt="19"/>
      <dgm:spPr/>
    </dgm:pt>
    <dgm:pt modelId="{30354520-75DE-41BA-BF74-F2D9E02DA412}" type="pres">
      <dgm:prSet presAssocID="{07B459DF-BB81-4B35-9496-E3CDD81AF96C}" presName="c9" presStyleLbl="node1" presStyleIdx="8" presStyleCnt="19"/>
      <dgm:spPr/>
    </dgm:pt>
    <dgm:pt modelId="{27D41789-32CC-4DA4-8724-54FBAA5B0130}" type="pres">
      <dgm:prSet presAssocID="{07B459DF-BB81-4B35-9496-E3CDD81AF96C}" presName="c10" presStyleLbl="node1" presStyleIdx="9" presStyleCnt="19"/>
      <dgm:spPr/>
    </dgm:pt>
    <dgm:pt modelId="{78F542DD-DDA8-4C56-97AD-C3FC403452AE}" type="pres">
      <dgm:prSet presAssocID="{07B459DF-BB81-4B35-9496-E3CDD81AF96C}" presName="c11" presStyleLbl="node1" presStyleIdx="10" presStyleCnt="19"/>
      <dgm:spPr/>
    </dgm:pt>
    <dgm:pt modelId="{72A20577-1246-4403-8938-446048FE531B}" type="pres">
      <dgm:prSet presAssocID="{07B459DF-BB81-4B35-9496-E3CDD81AF96C}" presName="c12" presStyleLbl="node1" presStyleIdx="11" presStyleCnt="19"/>
      <dgm:spPr/>
    </dgm:pt>
    <dgm:pt modelId="{F3784E0F-4682-4391-9B90-AD7387C120C8}" type="pres">
      <dgm:prSet presAssocID="{07B459DF-BB81-4B35-9496-E3CDD81AF96C}" presName="c13" presStyleLbl="node1" presStyleIdx="12" presStyleCnt="19"/>
      <dgm:spPr/>
    </dgm:pt>
    <dgm:pt modelId="{E38E5A86-53BF-4D23-90EC-1564A5730D66}" type="pres">
      <dgm:prSet presAssocID="{07B459DF-BB81-4B35-9496-E3CDD81AF96C}" presName="c14" presStyleLbl="node1" presStyleIdx="13" presStyleCnt="19"/>
      <dgm:spPr/>
    </dgm:pt>
    <dgm:pt modelId="{776B94A2-2587-4354-8C8C-1E9781D69C05}" type="pres">
      <dgm:prSet presAssocID="{07B459DF-BB81-4B35-9496-E3CDD81AF96C}" presName="c15" presStyleLbl="node1" presStyleIdx="14" presStyleCnt="19"/>
      <dgm:spPr/>
    </dgm:pt>
    <dgm:pt modelId="{7CA084EB-772C-4985-AF57-74B06EFBC1B8}" type="pres">
      <dgm:prSet presAssocID="{07B459DF-BB81-4B35-9496-E3CDD81AF96C}" presName="c16" presStyleLbl="node1" presStyleIdx="15" presStyleCnt="19"/>
      <dgm:spPr/>
    </dgm:pt>
    <dgm:pt modelId="{4F954084-2719-4B73-9171-601F1F1221FC}" type="pres">
      <dgm:prSet presAssocID="{07B459DF-BB81-4B35-9496-E3CDD81AF96C}" presName="c17" presStyleLbl="node1" presStyleIdx="16" presStyleCnt="19"/>
      <dgm:spPr/>
    </dgm:pt>
    <dgm:pt modelId="{3042773B-FC46-4163-BD83-0BC54A96F450}" type="pres">
      <dgm:prSet presAssocID="{07B459DF-BB81-4B35-9496-E3CDD81AF96C}" presName="c18" presStyleLbl="node1" presStyleIdx="17" presStyleCnt="19"/>
      <dgm:spPr/>
    </dgm:pt>
    <dgm:pt modelId="{14EFF942-9C32-4A57-A018-6C19EF1EDCDD}" type="pres">
      <dgm:prSet presAssocID="{2BF657C6-14B9-4516-BA7C-EF4FD585450E}" presName="chevronComposite1" presStyleCnt="0"/>
      <dgm:spPr/>
    </dgm:pt>
    <dgm:pt modelId="{798C6769-2B60-4514-B91B-B648EE7B0A73}" type="pres">
      <dgm:prSet presAssocID="{2BF657C6-14B9-4516-BA7C-EF4FD585450E}" presName="chevron1" presStyleLbl="sibTrans2D1" presStyleIdx="0" presStyleCnt="2"/>
      <dgm:spPr/>
    </dgm:pt>
    <dgm:pt modelId="{22B0CB3E-EE52-48B4-9460-3726ED49618A}" type="pres">
      <dgm:prSet presAssocID="{2BF657C6-14B9-4516-BA7C-EF4FD585450E}" presName="spChevron1" presStyleCnt="0"/>
      <dgm:spPr/>
    </dgm:pt>
    <dgm:pt modelId="{C8265C1D-A734-4791-ACAD-1964C2EDEE59}" type="pres">
      <dgm:prSet presAssocID="{2BF657C6-14B9-4516-BA7C-EF4FD585450E}" presName="overlap" presStyleCnt="0"/>
      <dgm:spPr/>
    </dgm:pt>
    <dgm:pt modelId="{0BE2F33D-B059-4C2D-AD96-4CDCD6DB9AC4}" type="pres">
      <dgm:prSet presAssocID="{2BF657C6-14B9-4516-BA7C-EF4FD585450E}" presName="chevronComposite2" presStyleCnt="0"/>
      <dgm:spPr/>
    </dgm:pt>
    <dgm:pt modelId="{ABEA54B6-C244-423C-8B28-45FC60565701}" type="pres">
      <dgm:prSet presAssocID="{2BF657C6-14B9-4516-BA7C-EF4FD585450E}" presName="chevron2" presStyleLbl="sibTrans2D1" presStyleIdx="1" presStyleCnt="2"/>
      <dgm:spPr/>
    </dgm:pt>
    <dgm:pt modelId="{FC30065A-EFE5-4693-A9A5-170CBC491CA0}" type="pres">
      <dgm:prSet presAssocID="{2BF657C6-14B9-4516-BA7C-EF4FD585450E}" presName="spChevron2" presStyleCnt="0"/>
      <dgm:spPr/>
    </dgm:pt>
    <dgm:pt modelId="{1A40B6D8-F922-4FAB-A46E-BAD2325C0692}" type="pres">
      <dgm:prSet presAssocID="{1E61B322-D834-43F0-B8A3-C6BD5AE4C1C3}" presName="last" presStyleCnt="0"/>
      <dgm:spPr/>
    </dgm:pt>
    <dgm:pt modelId="{C9229CFD-D19D-43BA-AC55-3028BCF769CD}" type="pres">
      <dgm:prSet presAssocID="{1E61B322-D834-43F0-B8A3-C6BD5AE4C1C3}" presName="circleTx" presStyleLbl="node1" presStyleIdx="18" presStyleCnt="19"/>
      <dgm:spPr/>
      <dgm:t>
        <a:bodyPr/>
        <a:lstStyle/>
        <a:p>
          <a:endParaRPr lang="fr-FR"/>
        </a:p>
      </dgm:t>
    </dgm:pt>
    <dgm:pt modelId="{5FFD02A6-0896-4C41-A04A-704274998424}" type="pres">
      <dgm:prSet presAssocID="{1E61B322-D834-43F0-B8A3-C6BD5AE4C1C3}" presName="spN" presStyleCnt="0"/>
      <dgm:spPr/>
    </dgm:pt>
  </dgm:ptLst>
  <dgm:cxnLst>
    <dgm:cxn modelId="{B8B4CB3B-3D7E-49C8-8D41-A1AEC5835282}" type="presOf" srcId="{07B459DF-BB81-4B35-9496-E3CDD81AF96C}" destId="{907B4D99-6F2F-4AE3-B6BF-B9FA4A2115D5}" srcOrd="0" destOrd="0" presId="urn:microsoft.com/office/officeart/2009/3/layout/RandomtoResultProcess"/>
    <dgm:cxn modelId="{6A2C3294-AEBF-4B49-B37D-BA9F969E256E}" type="presOf" srcId="{C771C0C4-086F-49B5-9251-5EEF7A250FFC}" destId="{EC3F55AD-7791-49A3-8F15-0811A0C550D1}" srcOrd="0" destOrd="0" presId="urn:microsoft.com/office/officeart/2009/3/layout/RandomtoResultProcess"/>
    <dgm:cxn modelId="{D3C4B3E0-8FAD-4C88-8124-209B285D0E8F}" type="presOf" srcId="{1E61B322-D834-43F0-B8A3-C6BD5AE4C1C3}" destId="{C9229CFD-D19D-43BA-AC55-3028BCF769CD}" srcOrd="0" destOrd="0" presId="urn:microsoft.com/office/officeart/2009/3/layout/RandomtoResultProcess"/>
    <dgm:cxn modelId="{63C57642-4799-4D27-9C56-5216D4730D54}" srcId="{C771C0C4-086F-49B5-9251-5EEF7A250FFC}" destId="{07B459DF-BB81-4B35-9496-E3CDD81AF96C}" srcOrd="0" destOrd="0" parTransId="{36617ED3-9190-4AE1-B6FC-0411BEA40C3C}" sibTransId="{2BF657C6-14B9-4516-BA7C-EF4FD585450E}"/>
    <dgm:cxn modelId="{194F295D-0526-4390-8C5B-78FCA1CE8120}" srcId="{C771C0C4-086F-49B5-9251-5EEF7A250FFC}" destId="{1E61B322-D834-43F0-B8A3-C6BD5AE4C1C3}" srcOrd="1" destOrd="0" parTransId="{811E13A6-F821-4A26-803E-9949577B39DB}" sibTransId="{748F9BC2-4B8D-45E6-958E-B37F330AB23B}"/>
    <dgm:cxn modelId="{130ACCC8-8F48-486B-8CAE-709EADB79C65}" type="presParOf" srcId="{EC3F55AD-7791-49A3-8F15-0811A0C550D1}" destId="{F340D77C-22E1-46D1-9503-69C21A693F6F}" srcOrd="0" destOrd="0" presId="urn:microsoft.com/office/officeart/2009/3/layout/RandomtoResultProcess"/>
    <dgm:cxn modelId="{7C22BA8A-F7DA-424E-A4D0-90C2E65DF993}" type="presParOf" srcId="{F340D77C-22E1-46D1-9503-69C21A693F6F}" destId="{907B4D99-6F2F-4AE3-B6BF-B9FA4A2115D5}" srcOrd="0" destOrd="0" presId="urn:microsoft.com/office/officeart/2009/3/layout/RandomtoResultProcess"/>
    <dgm:cxn modelId="{2EAC86D3-DC79-4591-AF04-B19BADEA0A8C}" type="presParOf" srcId="{F340D77C-22E1-46D1-9503-69C21A693F6F}" destId="{3A11BBDC-A8AE-4F3B-9368-CBF2CB547F89}" srcOrd="1" destOrd="0" presId="urn:microsoft.com/office/officeart/2009/3/layout/RandomtoResultProcess"/>
    <dgm:cxn modelId="{B897DDA7-42D3-47CE-8421-C13BAC1420CC}" type="presParOf" srcId="{F340D77C-22E1-46D1-9503-69C21A693F6F}" destId="{380C9961-8C07-413C-B431-E5DA52C7939B}" srcOrd="2" destOrd="0" presId="urn:microsoft.com/office/officeart/2009/3/layout/RandomtoResultProcess"/>
    <dgm:cxn modelId="{12F160AE-89FD-4938-AC3C-96B9D10152DA}" type="presParOf" srcId="{F340D77C-22E1-46D1-9503-69C21A693F6F}" destId="{679BB77C-A3D5-4FBC-A102-0152C57BEF95}" srcOrd="3" destOrd="0" presId="urn:microsoft.com/office/officeart/2009/3/layout/RandomtoResultProcess"/>
    <dgm:cxn modelId="{02EAF3CA-998D-4BB8-A5E2-AE4A238320A2}" type="presParOf" srcId="{F340D77C-22E1-46D1-9503-69C21A693F6F}" destId="{971D97DD-B731-43D7-A645-B23A43F4FAD0}" srcOrd="4" destOrd="0" presId="urn:microsoft.com/office/officeart/2009/3/layout/RandomtoResultProcess"/>
    <dgm:cxn modelId="{44C16244-68E5-4D79-9E1B-A26EF286CB1D}" type="presParOf" srcId="{F340D77C-22E1-46D1-9503-69C21A693F6F}" destId="{4B7BCAC1-5970-43EF-ADB1-A8851656C0AF}" srcOrd="5" destOrd="0" presId="urn:microsoft.com/office/officeart/2009/3/layout/RandomtoResultProcess"/>
    <dgm:cxn modelId="{5949B74D-A6DF-440B-B078-866B04142E1B}" type="presParOf" srcId="{F340D77C-22E1-46D1-9503-69C21A693F6F}" destId="{41930B05-4A62-49B6-8F9F-505DE2B8879D}" srcOrd="6" destOrd="0" presId="urn:microsoft.com/office/officeart/2009/3/layout/RandomtoResultProcess"/>
    <dgm:cxn modelId="{EDBE247F-B07F-44D8-A9E6-F3184FA3E330}" type="presParOf" srcId="{F340D77C-22E1-46D1-9503-69C21A693F6F}" destId="{C2AEA3C6-D6AB-4186-AF92-0BA9655E56D4}" srcOrd="7" destOrd="0" presId="urn:microsoft.com/office/officeart/2009/3/layout/RandomtoResultProcess"/>
    <dgm:cxn modelId="{F12848A3-361A-49C4-8628-6712001939E8}" type="presParOf" srcId="{F340D77C-22E1-46D1-9503-69C21A693F6F}" destId="{E1EC7186-ACF1-43C1-8C4F-4832AFBE0D75}" srcOrd="8" destOrd="0" presId="urn:microsoft.com/office/officeart/2009/3/layout/RandomtoResultProcess"/>
    <dgm:cxn modelId="{7430351F-89B4-44F0-94DB-049FDD9FEA5F}" type="presParOf" srcId="{F340D77C-22E1-46D1-9503-69C21A693F6F}" destId="{30354520-75DE-41BA-BF74-F2D9E02DA412}" srcOrd="9" destOrd="0" presId="urn:microsoft.com/office/officeart/2009/3/layout/RandomtoResultProcess"/>
    <dgm:cxn modelId="{FBBC075F-15F8-4C1A-88D5-410DD4DE11B1}" type="presParOf" srcId="{F340D77C-22E1-46D1-9503-69C21A693F6F}" destId="{27D41789-32CC-4DA4-8724-54FBAA5B0130}" srcOrd="10" destOrd="0" presId="urn:microsoft.com/office/officeart/2009/3/layout/RandomtoResultProcess"/>
    <dgm:cxn modelId="{1B8769A4-A3BC-4EE4-B5B2-69679B6BAA73}" type="presParOf" srcId="{F340D77C-22E1-46D1-9503-69C21A693F6F}" destId="{78F542DD-DDA8-4C56-97AD-C3FC403452AE}" srcOrd="11" destOrd="0" presId="urn:microsoft.com/office/officeart/2009/3/layout/RandomtoResultProcess"/>
    <dgm:cxn modelId="{72DDC1BF-244A-48C7-B763-D08CB21A09F4}" type="presParOf" srcId="{F340D77C-22E1-46D1-9503-69C21A693F6F}" destId="{72A20577-1246-4403-8938-446048FE531B}" srcOrd="12" destOrd="0" presId="urn:microsoft.com/office/officeart/2009/3/layout/RandomtoResultProcess"/>
    <dgm:cxn modelId="{9177A8E4-D2BD-4BD4-B325-6D9F55EFAF3A}" type="presParOf" srcId="{F340D77C-22E1-46D1-9503-69C21A693F6F}" destId="{F3784E0F-4682-4391-9B90-AD7387C120C8}" srcOrd="13" destOrd="0" presId="urn:microsoft.com/office/officeart/2009/3/layout/RandomtoResultProcess"/>
    <dgm:cxn modelId="{99605DFB-0B15-4B55-B84D-5F739CC8B50F}" type="presParOf" srcId="{F340D77C-22E1-46D1-9503-69C21A693F6F}" destId="{E38E5A86-53BF-4D23-90EC-1564A5730D66}" srcOrd="14" destOrd="0" presId="urn:microsoft.com/office/officeart/2009/3/layout/RandomtoResultProcess"/>
    <dgm:cxn modelId="{9B94EC81-1E57-4EDF-86E3-AB0007F394EC}" type="presParOf" srcId="{F340D77C-22E1-46D1-9503-69C21A693F6F}" destId="{776B94A2-2587-4354-8C8C-1E9781D69C05}" srcOrd="15" destOrd="0" presId="urn:microsoft.com/office/officeart/2009/3/layout/RandomtoResultProcess"/>
    <dgm:cxn modelId="{317733D3-5CFE-4F4E-8983-A83A03F31790}" type="presParOf" srcId="{F340D77C-22E1-46D1-9503-69C21A693F6F}" destId="{7CA084EB-772C-4985-AF57-74B06EFBC1B8}" srcOrd="16" destOrd="0" presId="urn:microsoft.com/office/officeart/2009/3/layout/RandomtoResultProcess"/>
    <dgm:cxn modelId="{D2F232A5-27CE-4253-B068-5C184057D7C3}" type="presParOf" srcId="{F340D77C-22E1-46D1-9503-69C21A693F6F}" destId="{4F954084-2719-4B73-9171-601F1F1221FC}" srcOrd="17" destOrd="0" presId="urn:microsoft.com/office/officeart/2009/3/layout/RandomtoResultProcess"/>
    <dgm:cxn modelId="{672166A7-1C54-4DF3-981E-54EB249B5D20}" type="presParOf" srcId="{F340D77C-22E1-46D1-9503-69C21A693F6F}" destId="{3042773B-FC46-4163-BD83-0BC54A96F450}" srcOrd="18" destOrd="0" presId="urn:microsoft.com/office/officeart/2009/3/layout/RandomtoResultProcess"/>
    <dgm:cxn modelId="{2D34C977-B813-4DE5-92E8-8B92036FADEB}" type="presParOf" srcId="{EC3F55AD-7791-49A3-8F15-0811A0C550D1}" destId="{14EFF942-9C32-4A57-A018-6C19EF1EDCDD}" srcOrd="1" destOrd="0" presId="urn:microsoft.com/office/officeart/2009/3/layout/RandomtoResultProcess"/>
    <dgm:cxn modelId="{42B86493-C9F6-46BF-B71B-BC491A6EA15A}" type="presParOf" srcId="{14EFF942-9C32-4A57-A018-6C19EF1EDCDD}" destId="{798C6769-2B60-4514-B91B-B648EE7B0A73}" srcOrd="0" destOrd="0" presId="urn:microsoft.com/office/officeart/2009/3/layout/RandomtoResultProcess"/>
    <dgm:cxn modelId="{A134EE9E-01BC-4D66-AADE-BB4AEE86B1C9}" type="presParOf" srcId="{14EFF942-9C32-4A57-A018-6C19EF1EDCDD}" destId="{22B0CB3E-EE52-48B4-9460-3726ED49618A}" srcOrd="1" destOrd="0" presId="urn:microsoft.com/office/officeart/2009/3/layout/RandomtoResultProcess"/>
    <dgm:cxn modelId="{A0D3E4A0-F130-4CD7-A8E2-A7A00ADF7FF0}" type="presParOf" srcId="{EC3F55AD-7791-49A3-8F15-0811A0C550D1}" destId="{C8265C1D-A734-4791-ACAD-1964C2EDEE59}" srcOrd="2" destOrd="0" presId="urn:microsoft.com/office/officeart/2009/3/layout/RandomtoResultProcess"/>
    <dgm:cxn modelId="{63AE7E5C-E59A-41B0-9B34-4107FB6D5941}" type="presParOf" srcId="{EC3F55AD-7791-49A3-8F15-0811A0C550D1}" destId="{0BE2F33D-B059-4C2D-AD96-4CDCD6DB9AC4}" srcOrd="3" destOrd="0" presId="urn:microsoft.com/office/officeart/2009/3/layout/RandomtoResultProcess"/>
    <dgm:cxn modelId="{8EB38C59-68AD-4AEE-89A4-A4C708B08EE5}" type="presParOf" srcId="{0BE2F33D-B059-4C2D-AD96-4CDCD6DB9AC4}" destId="{ABEA54B6-C244-423C-8B28-45FC60565701}" srcOrd="0" destOrd="0" presId="urn:microsoft.com/office/officeart/2009/3/layout/RandomtoResultProcess"/>
    <dgm:cxn modelId="{ADC847FD-E2F4-4CA3-9EF7-D80463E804C7}" type="presParOf" srcId="{0BE2F33D-B059-4C2D-AD96-4CDCD6DB9AC4}" destId="{FC30065A-EFE5-4693-A9A5-170CBC491CA0}" srcOrd="1" destOrd="0" presId="urn:microsoft.com/office/officeart/2009/3/layout/RandomtoResultProcess"/>
    <dgm:cxn modelId="{4ED1ECFA-1755-4DE9-85FF-ED0F91245110}" type="presParOf" srcId="{EC3F55AD-7791-49A3-8F15-0811A0C550D1}" destId="{1A40B6D8-F922-4FAB-A46E-BAD2325C0692}" srcOrd="4" destOrd="0" presId="urn:microsoft.com/office/officeart/2009/3/layout/RandomtoResultProcess"/>
    <dgm:cxn modelId="{05621F39-C79F-42FB-9894-7C832AACBA2A}" type="presParOf" srcId="{1A40B6D8-F922-4FAB-A46E-BAD2325C0692}" destId="{C9229CFD-D19D-43BA-AC55-3028BCF769CD}" srcOrd="0" destOrd="0" presId="urn:microsoft.com/office/officeart/2009/3/layout/RandomtoResultProcess"/>
    <dgm:cxn modelId="{D30D8248-FC3A-40B1-8968-43F1ECC3191D}" type="presParOf" srcId="{1A40B6D8-F922-4FAB-A46E-BAD2325C0692}" destId="{5FFD02A6-0896-4C41-A04A-704274998424}" srcOrd="1" destOrd="0" presId="urn:microsoft.com/office/officeart/2009/3/layout/RandomtoResultProcess"/>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C6910196-5232-4C6F-BC2F-691F9C833729}">
      <dsp:nvSpPr>
        <dsp:cNvPr id="0" name=""/>
        <dsp:cNvSpPr/>
      </dsp:nvSpPr>
      <dsp:spPr>
        <a:xfrm>
          <a:off x="8111" y="1386929"/>
          <a:ext cx="3017341" cy="3017341"/>
        </a:xfrm>
        <a:prstGeom prst="ellipse">
          <a:avLst/>
        </a:prstGeom>
        <a:solidFill>
          <a:schemeClr val="accent3">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36830" tIns="36830" rIns="36830" bIns="36830" numCol="1" spcCol="1270" anchor="ctr" anchorCtr="0">
          <a:noAutofit/>
        </a:bodyPr>
        <a:lstStyle/>
        <a:p>
          <a:pPr lvl="0" algn="ctr" defTabSz="1289050" rtl="0">
            <a:lnSpc>
              <a:spcPct val="90000"/>
            </a:lnSpc>
            <a:spcBef>
              <a:spcPct val="0"/>
            </a:spcBef>
            <a:spcAft>
              <a:spcPct val="35000"/>
            </a:spcAft>
          </a:pPr>
          <a:r>
            <a:rPr lang="en-US" sz="2900" b="1" i="0" kern="1200" baseline="0" dirty="0" err="1" smtClean="0">
              <a:latin typeface="Corbel" panose="020B0503020204020204" pitchFamily="34" charset="0"/>
            </a:rPr>
            <a:t>Une</a:t>
          </a:r>
          <a:r>
            <a:rPr lang="en-US" sz="2900" b="1" i="0" kern="1200" baseline="0" dirty="0" smtClean="0">
              <a:latin typeface="Corbel" panose="020B0503020204020204" pitchFamily="34" charset="0"/>
            </a:rPr>
            <a:t> </a:t>
          </a:r>
          <a:r>
            <a:rPr lang="en-US" sz="2900" b="1" i="0" kern="1200" baseline="0" dirty="0" err="1" smtClean="0">
              <a:latin typeface="Corbel" panose="020B0503020204020204" pitchFamily="34" charset="0"/>
            </a:rPr>
            <a:t>campagne</a:t>
          </a:r>
          <a:r>
            <a:rPr lang="en-US" sz="2900" b="1" i="0" kern="1200" baseline="0" dirty="0" smtClean="0">
              <a:latin typeface="Corbel" panose="020B0503020204020204" pitchFamily="34" charset="0"/>
            </a:rPr>
            <a:t> 360° qui a du </a:t>
          </a:r>
          <a:r>
            <a:rPr lang="en-US" sz="2900" b="1" i="0" kern="1200" baseline="0" dirty="0" err="1" smtClean="0">
              <a:latin typeface="Corbel" panose="020B0503020204020204" pitchFamily="34" charset="0"/>
            </a:rPr>
            <a:t>charme</a:t>
          </a:r>
          <a:endParaRPr lang="fr-FR" sz="2900" kern="1200" dirty="0">
            <a:latin typeface="Corbel" panose="020B0503020204020204" pitchFamily="34" charset="0"/>
          </a:endParaRPr>
        </a:p>
      </dsp:txBody>
      <dsp:txXfrm>
        <a:off x="449990" y="1828808"/>
        <a:ext cx="2133583" cy="2133583"/>
      </dsp:txXfrm>
    </dsp:sp>
    <dsp:sp modelId="{623B0070-9E8F-4572-B677-A7FFE070A019}">
      <dsp:nvSpPr>
        <dsp:cNvPr id="0" name=""/>
        <dsp:cNvSpPr/>
      </dsp:nvSpPr>
      <dsp:spPr>
        <a:xfrm rot="5400000">
          <a:off x="3533112" y="2362669"/>
          <a:ext cx="1056069" cy="1065860"/>
        </a:xfrm>
        <a:prstGeom prst="triangle">
          <a:avLst/>
        </a:prstGeom>
        <a:solidFill>
          <a:schemeClr val="accent3">
            <a:hueOff val="0"/>
            <a:satOff val="0"/>
            <a:lumOff val="0"/>
            <a:alphaOff val="0"/>
          </a:schemeClr>
        </a:solidFill>
        <a:ln>
          <a:noFill/>
        </a:ln>
        <a:effectLst/>
      </dsp:spPr>
      <dsp:style>
        <a:lnRef idx="0">
          <a:scrgbClr r="0" g="0" b="0"/>
        </a:lnRef>
        <a:fillRef idx="1">
          <a:scrgbClr r="0" g="0" b="0"/>
        </a:fillRef>
        <a:effectRef idx="0">
          <a:scrgbClr r="0" g="0" b="0"/>
        </a:effectRef>
        <a:fontRef idx="minor">
          <a:schemeClr val="lt1"/>
        </a:fontRef>
      </dsp:style>
    </dsp:sp>
    <dsp:sp modelId="{35D9822E-41F8-45B5-BFCF-106F59C83D01}">
      <dsp:nvSpPr>
        <dsp:cNvPr id="0" name=""/>
        <dsp:cNvSpPr/>
      </dsp:nvSpPr>
      <dsp:spPr>
        <a:xfrm>
          <a:off x="5036510" y="1889316"/>
          <a:ext cx="2012566" cy="2012566"/>
        </a:xfrm>
        <a:prstGeom prst="ellipse">
          <a:avLst/>
        </a:prstGeom>
        <a:solidFill>
          <a:schemeClr val="accent3">
            <a:hueOff val="3750088"/>
            <a:satOff val="-5627"/>
            <a:lumOff val="-915"/>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24130" tIns="24130" rIns="24130" bIns="24130" numCol="1" spcCol="1270" anchor="ctr" anchorCtr="0">
          <a:noAutofit/>
        </a:bodyPr>
        <a:lstStyle/>
        <a:p>
          <a:pPr lvl="0" algn="ctr" defTabSz="844550" rtl="0">
            <a:lnSpc>
              <a:spcPct val="90000"/>
            </a:lnSpc>
            <a:spcBef>
              <a:spcPct val="0"/>
            </a:spcBef>
            <a:spcAft>
              <a:spcPct val="35000"/>
            </a:spcAft>
          </a:pPr>
          <a:r>
            <a:rPr lang="en-US" sz="1900" b="1" kern="1200" smtClean="0">
              <a:latin typeface="Corbel" panose="020B0503020204020204" pitchFamily="34" charset="0"/>
            </a:rPr>
            <a:t>Une champagne qui motive les distributeurs</a:t>
          </a:r>
          <a:endParaRPr lang="fr-FR" sz="1900" kern="1200">
            <a:latin typeface="Corbel" panose="020B0503020204020204" pitchFamily="34" charset="0"/>
          </a:endParaRPr>
        </a:p>
      </dsp:txBody>
      <dsp:txXfrm>
        <a:off x="5331243" y="2184049"/>
        <a:ext cx="1423100" cy="1423100"/>
      </dsp:txXfrm>
    </dsp:sp>
    <dsp:sp modelId="{17CD6955-69F8-4481-A49B-F60D1F0B913D}">
      <dsp:nvSpPr>
        <dsp:cNvPr id="0" name=""/>
        <dsp:cNvSpPr/>
      </dsp:nvSpPr>
      <dsp:spPr>
        <a:xfrm rot="5400000">
          <a:off x="7807931" y="2362669"/>
          <a:ext cx="1056069" cy="1065860"/>
        </a:xfrm>
        <a:prstGeom prst="triangle">
          <a:avLst/>
        </a:prstGeom>
        <a:solidFill>
          <a:schemeClr val="accent3">
            <a:hueOff val="5625132"/>
            <a:satOff val="-8440"/>
            <a:lumOff val="-1373"/>
            <a:alphaOff val="0"/>
          </a:schemeClr>
        </a:solidFill>
        <a:ln>
          <a:noFill/>
        </a:ln>
        <a:effectLst/>
      </dsp:spPr>
      <dsp:style>
        <a:lnRef idx="0">
          <a:scrgbClr r="0" g="0" b="0"/>
        </a:lnRef>
        <a:fillRef idx="1">
          <a:scrgbClr r="0" g="0" b="0"/>
        </a:fillRef>
        <a:effectRef idx="0">
          <a:scrgbClr r="0" g="0" b="0"/>
        </a:effectRef>
        <a:fontRef idx="minor">
          <a:schemeClr val="lt1"/>
        </a:fontRef>
      </dsp:style>
    </dsp:sp>
    <dsp:sp modelId="{609912A7-3AED-461F-B4FC-7BECE92D5818}">
      <dsp:nvSpPr>
        <dsp:cNvPr id="0" name=""/>
        <dsp:cNvSpPr/>
      </dsp:nvSpPr>
      <dsp:spPr>
        <a:xfrm>
          <a:off x="9562522" y="1889316"/>
          <a:ext cx="2012566" cy="2012566"/>
        </a:xfrm>
        <a:prstGeom prst="ellipse">
          <a:avLst/>
        </a:prstGeom>
        <a:solidFill>
          <a:schemeClr val="accent3">
            <a:hueOff val="7500176"/>
            <a:satOff val="-11253"/>
            <a:lumOff val="-183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24130" tIns="24130" rIns="24130" bIns="24130" numCol="1" spcCol="1270" anchor="ctr" anchorCtr="0">
          <a:noAutofit/>
        </a:bodyPr>
        <a:lstStyle/>
        <a:p>
          <a:pPr lvl="0" algn="ctr" defTabSz="844550" rtl="0">
            <a:lnSpc>
              <a:spcPct val="90000"/>
            </a:lnSpc>
            <a:spcBef>
              <a:spcPct val="0"/>
            </a:spcBef>
            <a:spcAft>
              <a:spcPct val="35000"/>
            </a:spcAft>
          </a:pPr>
          <a:r>
            <a:rPr lang="en-US" sz="1900" b="1" i="0" kern="1200" baseline="0" smtClean="0">
              <a:latin typeface="Corbel" panose="020B0503020204020204" pitchFamily="34" charset="0"/>
            </a:rPr>
            <a:t>La réactivation des clients fidèles</a:t>
          </a:r>
          <a:endParaRPr lang="fr-FR" sz="1900" kern="1200">
            <a:latin typeface="Corbel" panose="020B0503020204020204" pitchFamily="34" charset="0"/>
          </a:endParaRPr>
        </a:p>
      </dsp:txBody>
      <dsp:txXfrm>
        <a:off x="9857255" y="2184049"/>
        <a:ext cx="1423100" cy="1423100"/>
      </dsp:txXfrm>
    </dsp:sp>
    <dsp:sp modelId="{34D0B230-6CE8-4E65-8C8E-72C2A46FFC92}">
      <dsp:nvSpPr>
        <dsp:cNvPr id="0" name=""/>
        <dsp:cNvSpPr/>
      </dsp:nvSpPr>
      <dsp:spPr>
        <a:xfrm rot="5400000">
          <a:off x="12082749" y="2362669"/>
          <a:ext cx="1056069" cy="1065860"/>
        </a:xfrm>
        <a:prstGeom prst="triangle">
          <a:avLst/>
        </a:prstGeom>
        <a:solidFill>
          <a:schemeClr val="accent3">
            <a:hueOff val="11250264"/>
            <a:satOff val="-16880"/>
            <a:lumOff val="-2745"/>
            <a:alphaOff val="0"/>
          </a:schemeClr>
        </a:solidFill>
        <a:ln>
          <a:noFill/>
        </a:ln>
        <a:effectLst/>
      </dsp:spPr>
      <dsp:style>
        <a:lnRef idx="0">
          <a:scrgbClr r="0" g="0" b="0"/>
        </a:lnRef>
        <a:fillRef idx="1">
          <a:scrgbClr r="0" g="0" b="0"/>
        </a:fillRef>
        <a:effectRef idx="0">
          <a:scrgbClr r="0" g="0" b="0"/>
        </a:effectRef>
        <a:fontRef idx="minor">
          <a:schemeClr val="lt1"/>
        </a:fontRef>
      </dsp:style>
    </dsp:sp>
    <dsp:sp modelId="{300767DE-27E4-4CEB-8097-0CBDB7209CBD}">
      <dsp:nvSpPr>
        <dsp:cNvPr id="0" name=""/>
        <dsp:cNvSpPr/>
      </dsp:nvSpPr>
      <dsp:spPr>
        <a:xfrm>
          <a:off x="13586147" y="1386929"/>
          <a:ext cx="3017341" cy="3017341"/>
        </a:xfrm>
        <a:prstGeom prst="ellipse">
          <a:avLst/>
        </a:prstGeom>
        <a:solidFill>
          <a:schemeClr val="accent3">
            <a:hueOff val="11250264"/>
            <a:satOff val="-16880"/>
            <a:lumOff val="-2745"/>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36830" tIns="36830" rIns="36830" bIns="36830" numCol="1" spcCol="1270" anchor="ctr" anchorCtr="0">
          <a:noAutofit/>
        </a:bodyPr>
        <a:lstStyle/>
        <a:p>
          <a:pPr lvl="0" algn="ctr" defTabSz="1289050" rtl="0">
            <a:lnSpc>
              <a:spcPct val="90000"/>
            </a:lnSpc>
            <a:spcBef>
              <a:spcPct val="0"/>
            </a:spcBef>
            <a:spcAft>
              <a:spcPct val="35000"/>
            </a:spcAft>
          </a:pPr>
          <a:r>
            <a:rPr lang="en-US" sz="2900" b="1" kern="1200" dirty="0" err="1" smtClean="0">
              <a:latin typeface="Corbel" panose="020B0503020204020204" pitchFamily="34" charset="0"/>
            </a:rPr>
            <a:t>Une</a:t>
          </a:r>
          <a:r>
            <a:rPr lang="en-US" sz="2900" b="1" kern="1200" dirty="0" smtClean="0">
              <a:latin typeface="Corbel" panose="020B0503020204020204" pitchFamily="34" charset="0"/>
            </a:rPr>
            <a:t> </a:t>
          </a:r>
          <a:r>
            <a:rPr lang="en-US" sz="2900" b="1" kern="1200" dirty="0" err="1" smtClean="0">
              <a:latin typeface="Corbel" panose="020B0503020204020204" pitchFamily="34" charset="0"/>
            </a:rPr>
            <a:t>campagne</a:t>
          </a:r>
          <a:r>
            <a:rPr lang="en-US" sz="2900" b="1" kern="1200" dirty="0" smtClean="0">
              <a:latin typeface="Corbel" panose="020B0503020204020204" pitchFamily="34" charset="0"/>
            </a:rPr>
            <a:t> qui </a:t>
          </a:r>
          <a:r>
            <a:rPr lang="en-US" sz="2900" b="1" kern="1200" dirty="0" err="1" smtClean="0">
              <a:latin typeface="Corbel" panose="020B0503020204020204" pitchFamily="34" charset="0"/>
            </a:rPr>
            <a:t>crée</a:t>
          </a:r>
          <a:r>
            <a:rPr lang="en-US" sz="2900" b="1" kern="1200" dirty="0" smtClean="0">
              <a:latin typeface="Corbel" panose="020B0503020204020204" pitchFamily="34" charset="0"/>
            </a:rPr>
            <a:t> un impact </a:t>
          </a:r>
          <a:r>
            <a:rPr lang="en-US" sz="2900" b="1" kern="1200" dirty="0" err="1" smtClean="0">
              <a:latin typeface="Corbel" panose="020B0503020204020204" pitchFamily="34" charset="0"/>
            </a:rPr>
            <a:t>immédiat</a:t>
          </a:r>
          <a:endParaRPr lang="fr-FR" sz="2900" kern="1200" dirty="0">
            <a:latin typeface="Corbel" panose="020B0503020204020204" pitchFamily="34" charset="0"/>
          </a:endParaRPr>
        </a:p>
      </dsp:txBody>
      <dsp:txXfrm>
        <a:off x="14028026" y="1828808"/>
        <a:ext cx="2133583" cy="2133583"/>
      </dsp:txXfrm>
    </dsp:sp>
  </dsp:spTree>
</dsp:drawing>
</file>

<file path=ppt/diagrams/drawing10.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07B4D99-6F2F-4AE3-B6BF-B9FA4A2115D5}">
      <dsp:nvSpPr>
        <dsp:cNvPr id="0" name=""/>
        <dsp:cNvSpPr/>
      </dsp:nvSpPr>
      <dsp:spPr>
        <a:xfrm>
          <a:off x="279348" y="2207043"/>
          <a:ext cx="4101835" cy="135174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54610" tIns="54610" rIns="54610" bIns="54610" numCol="1" spcCol="1270" anchor="ctr" anchorCtr="0">
          <a:noAutofit/>
        </a:bodyPr>
        <a:lstStyle/>
        <a:p>
          <a:pPr lvl="0" algn="ctr" defTabSz="1911350">
            <a:lnSpc>
              <a:spcPct val="90000"/>
            </a:lnSpc>
            <a:spcBef>
              <a:spcPct val="0"/>
            </a:spcBef>
            <a:spcAft>
              <a:spcPct val="35000"/>
            </a:spcAft>
          </a:pPr>
          <a:r>
            <a:rPr lang="fr-FR" sz="4300" kern="1200" dirty="0" smtClean="0">
              <a:latin typeface="Tw Cen MT" panose="020B0602020104020603" pitchFamily="34" charset="0"/>
            </a:rPr>
            <a:t>Contrats de référencement</a:t>
          </a:r>
          <a:endParaRPr lang="fr-FR" sz="4300" kern="1200" dirty="0">
            <a:latin typeface="Tw Cen MT" panose="020B0602020104020603" pitchFamily="34" charset="0"/>
          </a:endParaRPr>
        </a:p>
      </dsp:txBody>
      <dsp:txXfrm>
        <a:off x="279348" y="2207043"/>
        <a:ext cx="4101835" cy="1351741"/>
      </dsp:txXfrm>
    </dsp:sp>
    <dsp:sp modelId="{3A11BBDC-A8AE-4F3B-9368-CBF2CB547F89}">
      <dsp:nvSpPr>
        <dsp:cNvPr id="0" name=""/>
        <dsp:cNvSpPr/>
      </dsp:nvSpPr>
      <dsp:spPr>
        <a:xfrm>
          <a:off x="274687" y="1795927"/>
          <a:ext cx="326282" cy="326282"/>
        </a:xfrm>
        <a:prstGeom prst="ellipse">
          <a:avLst/>
        </a:prstGeom>
        <a:solidFill>
          <a:schemeClr val="accent3">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380C9961-8C07-413C-B431-E5DA52C7939B}">
      <dsp:nvSpPr>
        <dsp:cNvPr id="0" name=""/>
        <dsp:cNvSpPr/>
      </dsp:nvSpPr>
      <dsp:spPr>
        <a:xfrm>
          <a:off x="503084" y="1339132"/>
          <a:ext cx="326282" cy="326282"/>
        </a:xfrm>
        <a:prstGeom prst="ellipse">
          <a:avLst/>
        </a:prstGeom>
        <a:solidFill>
          <a:schemeClr val="accent3">
            <a:hueOff val="150589"/>
            <a:satOff val="5556"/>
            <a:lumOff val="-817"/>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679BB77C-A3D5-4FBC-A102-0152C57BEF95}">
      <dsp:nvSpPr>
        <dsp:cNvPr id="0" name=""/>
        <dsp:cNvSpPr/>
      </dsp:nvSpPr>
      <dsp:spPr>
        <a:xfrm>
          <a:off x="1051239" y="1430491"/>
          <a:ext cx="512729" cy="512729"/>
        </a:xfrm>
        <a:prstGeom prst="ellipse">
          <a:avLst/>
        </a:prstGeom>
        <a:solidFill>
          <a:schemeClr val="accent3">
            <a:hueOff val="301178"/>
            <a:satOff val="11111"/>
            <a:lumOff val="-1634"/>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971D97DD-B731-43D7-A645-B23A43F4FAD0}">
      <dsp:nvSpPr>
        <dsp:cNvPr id="0" name=""/>
        <dsp:cNvSpPr/>
      </dsp:nvSpPr>
      <dsp:spPr>
        <a:xfrm>
          <a:off x="1508034" y="928016"/>
          <a:ext cx="326282" cy="326282"/>
        </a:xfrm>
        <a:prstGeom prst="ellipse">
          <a:avLst/>
        </a:prstGeom>
        <a:solidFill>
          <a:schemeClr val="accent3">
            <a:hueOff val="451767"/>
            <a:satOff val="16667"/>
            <a:lumOff val="-2451"/>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4B7BCAC1-5970-43EF-ADB1-A8851656C0AF}">
      <dsp:nvSpPr>
        <dsp:cNvPr id="0" name=""/>
        <dsp:cNvSpPr/>
      </dsp:nvSpPr>
      <dsp:spPr>
        <a:xfrm>
          <a:off x="2101868" y="745298"/>
          <a:ext cx="326282" cy="326282"/>
        </a:xfrm>
        <a:prstGeom prst="ellipse">
          <a:avLst/>
        </a:prstGeom>
        <a:solidFill>
          <a:schemeClr val="accent3">
            <a:hueOff val="602355"/>
            <a:satOff val="22222"/>
            <a:lumOff val="-3268"/>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41930B05-4A62-49B6-8F9F-505DE2B8879D}">
      <dsp:nvSpPr>
        <dsp:cNvPr id="0" name=""/>
        <dsp:cNvSpPr/>
      </dsp:nvSpPr>
      <dsp:spPr>
        <a:xfrm>
          <a:off x="2832740" y="1065054"/>
          <a:ext cx="326282" cy="326282"/>
        </a:xfrm>
        <a:prstGeom prst="ellipse">
          <a:avLst/>
        </a:prstGeom>
        <a:solidFill>
          <a:schemeClr val="accent3">
            <a:hueOff val="752944"/>
            <a:satOff val="27778"/>
            <a:lumOff val="-4085"/>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C2AEA3C6-D6AB-4186-AF92-0BA9655E56D4}">
      <dsp:nvSpPr>
        <dsp:cNvPr id="0" name=""/>
        <dsp:cNvSpPr/>
      </dsp:nvSpPr>
      <dsp:spPr>
        <a:xfrm>
          <a:off x="3289536" y="1293452"/>
          <a:ext cx="512729" cy="512729"/>
        </a:xfrm>
        <a:prstGeom prst="ellipse">
          <a:avLst/>
        </a:prstGeom>
        <a:solidFill>
          <a:schemeClr val="accent3">
            <a:hueOff val="903533"/>
            <a:satOff val="33333"/>
            <a:lumOff val="-4902"/>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E1EC7186-ACF1-43C1-8C4F-4832AFBE0D75}">
      <dsp:nvSpPr>
        <dsp:cNvPr id="0" name=""/>
        <dsp:cNvSpPr/>
      </dsp:nvSpPr>
      <dsp:spPr>
        <a:xfrm>
          <a:off x="3929049" y="1795927"/>
          <a:ext cx="326282" cy="326282"/>
        </a:xfrm>
        <a:prstGeom prst="ellipse">
          <a:avLst/>
        </a:prstGeom>
        <a:solidFill>
          <a:schemeClr val="accent3">
            <a:hueOff val="1054122"/>
            <a:satOff val="38889"/>
            <a:lumOff val="-5719"/>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30354520-75DE-41BA-BF74-F2D9E02DA412}">
      <dsp:nvSpPr>
        <dsp:cNvPr id="0" name=""/>
        <dsp:cNvSpPr/>
      </dsp:nvSpPr>
      <dsp:spPr>
        <a:xfrm>
          <a:off x="4203126" y="2298402"/>
          <a:ext cx="326282" cy="326282"/>
        </a:xfrm>
        <a:prstGeom prst="ellipse">
          <a:avLst/>
        </a:prstGeom>
        <a:solidFill>
          <a:schemeClr val="accent3">
            <a:hueOff val="1204711"/>
            <a:satOff val="44444"/>
            <a:lumOff val="-6536"/>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27D41789-32CC-4DA4-8724-54FBAA5B0130}">
      <dsp:nvSpPr>
        <dsp:cNvPr id="0" name=""/>
        <dsp:cNvSpPr/>
      </dsp:nvSpPr>
      <dsp:spPr>
        <a:xfrm>
          <a:off x="1827791" y="1339132"/>
          <a:ext cx="839011" cy="839011"/>
        </a:xfrm>
        <a:prstGeom prst="ellipse">
          <a:avLst/>
        </a:prstGeom>
        <a:solidFill>
          <a:schemeClr val="accent3">
            <a:hueOff val="1355300"/>
            <a:satOff val="50000"/>
            <a:lumOff val="-7353"/>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78F542DD-DDA8-4C56-97AD-C3FC403452AE}">
      <dsp:nvSpPr>
        <dsp:cNvPr id="0" name=""/>
        <dsp:cNvSpPr/>
      </dsp:nvSpPr>
      <dsp:spPr>
        <a:xfrm>
          <a:off x="46289" y="3074954"/>
          <a:ext cx="326282" cy="326282"/>
        </a:xfrm>
        <a:prstGeom prst="ellipse">
          <a:avLst/>
        </a:prstGeom>
        <a:solidFill>
          <a:schemeClr val="accent3">
            <a:hueOff val="1505888"/>
            <a:satOff val="55556"/>
            <a:lumOff val="-817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72A20577-1246-4403-8938-446048FE531B}">
      <dsp:nvSpPr>
        <dsp:cNvPr id="0" name=""/>
        <dsp:cNvSpPr/>
      </dsp:nvSpPr>
      <dsp:spPr>
        <a:xfrm>
          <a:off x="320366" y="3486069"/>
          <a:ext cx="512729" cy="512729"/>
        </a:xfrm>
        <a:prstGeom prst="ellipse">
          <a:avLst/>
        </a:prstGeom>
        <a:solidFill>
          <a:schemeClr val="accent3">
            <a:hueOff val="1656477"/>
            <a:satOff val="61111"/>
            <a:lumOff val="-8987"/>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F3784E0F-4682-4391-9B90-AD7387C120C8}">
      <dsp:nvSpPr>
        <dsp:cNvPr id="0" name=""/>
        <dsp:cNvSpPr/>
      </dsp:nvSpPr>
      <dsp:spPr>
        <a:xfrm>
          <a:off x="1005559" y="3851506"/>
          <a:ext cx="745788" cy="745788"/>
        </a:xfrm>
        <a:prstGeom prst="ellipse">
          <a:avLst/>
        </a:prstGeom>
        <a:solidFill>
          <a:schemeClr val="accent3">
            <a:hueOff val="1807066"/>
            <a:satOff val="66667"/>
            <a:lumOff val="-9804"/>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E38E5A86-53BF-4D23-90EC-1564A5730D66}">
      <dsp:nvSpPr>
        <dsp:cNvPr id="0" name=""/>
        <dsp:cNvSpPr/>
      </dsp:nvSpPr>
      <dsp:spPr>
        <a:xfrm>
          <a:off x="1964829" y="4445339"/>
          <a:ext cx="326282" cy="326282"/>
        </a:xfrm>
        <a:prstGeom prst="ellipse">
          <a:avLst/>
        </a:prstGeom>
        <a:solidFill>
          <a:schemeClr val="accent3">
            <a:hueOff val="1957655"/>
            <a:satOff val="72222"/>
            <a:lumOff val="-10621"/>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776B94A2-2587-4354-8C8C-1E9781D69C05}">
      <dsp:nvSpPr>
        <dsp:cNvPr id="0" name=""/>
        <dsp:cNvSpPr/>
      </dsp:nvSpPr>
      <dsp:spPr>
        <a:xfrm>
          <a:off x="2147547" y="3851506"/>
          <a:ext cx="512729" cy="512729"/>
        </a:xfrm>
        <a:prstGeom prst="ellipse">
          <a:avLst/>
        </a:prstGeom>
        <a:solidFill>
          <a:schemeClr val="accent3">
            <a:hueOff val="2108244"/>
            <a:satOff val="77778"/>
            <a:lumOff val="-11438"/>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7CA084EB-772C-4985-AF57-74B06EFBC1B8}">
      <dsp:nvSpPr>
        <dsp:cNvPr id="0" name=""/>
        <dsp:cNvSpPr/>
      </dsp:nvSpPr>
      <dsp:spPr>
        <a:xfrm>
          <a:off x="2604343" y="4491019"/>
          <a:ext cx="326282" cy="326282"/>
        </a:xfrm>
        <a:prstGeom prst="ellipse">
          <a:avLst/>
        </a:prstGeom>
        <a:solidFill>
          <a:schemeClr val="accent3">
            <a:hueOff val="2258833"/>
            <a:satOff val="83333"/>
            <a:lumOff val="-12255"/>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4F954084-2719-4B73-9171-601F1F1221FC}">
      <dsp:nvSpPr>
        <dsp:cNvPr id="0" name=""/>
        <dsp:cNvSpPr/>
      </dsp:nvSpPr>
      <dsp:spPr>
        <a:xfrm>
          <a:off x="3015458" y="3760147"/>
          <a:ext cx="745788" cy="745788"/>
        </a:xfrm>
        <a:prstGeom prst="ellipse">
          <a:avLst/>
        </a:prstGeom>
        <a:solidFill>
          <a:schemeClr val="accent3">
            <a:hueOff val="2409421"/>
            <a:satOff val="88889"/>
            <a:lumOff val="-13072"/>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3042773B-FC46-4163-BD83-0BC54A96F450}">
      <dsp:nvSpPr>
        <dsp:cNvPr id="0" name=""/>
        <dsp:cNvSpPr/>
      </dsp:nvSpPr>
      <dsp:spPr>
        <a:xfrm>
          <a:off x="4020408" y="3577428"/>
          <a:ext cx="512729" cy="512729"/>
        </a:xfrm>
        <a:prstGeom prst="ellipse">
          <a:avLst/>
        </a:prstGeom>
        <a:solidFill>
          <a:schemeClr val="accent3">
            <a:hueOff val="2560010"/>
            <a:satOff val="94444"/>
            <a:lumOff val="-13889"/>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798C6769-2B60-4514-B91B-B648EE7B0A73}">
      <dsp:nvSpPr>
        <dsp:cNvPr id="0" name=""/>
        <dsp:cNvSpPr/>
      </dsp:nvSpPr>
      <dsp:spPr>
        <a:xfrm>
          <a:off x="4533137" y="1429731"/>
          <a:ext cx="1505813" cy="2874761"/>
        </a:xfrm>
        <a:prstGeom prst="chevron">
          <a:avLst>
            <a:gd name="adj" fmla="val 62310"/>
          </a:avLst>
        </a:prstGeom>
        <a:solidFill>
          <a:schemeClr val="accent3">
            <a:hueOff val="0"/>
            <a:satOff val="0"/>
            <a:lumOff val="0"/>
            <a:alphaOff val="0"/>
          </a:schemeClr>
        </a:solidFill>
        <a:ln>
          <a:noFill/>
        </a:ln>
        <a:effectLst/>
      </dsp:spPr>
      <dsp:style>
        <a:lnRef idx="0">
          <a:scrgbClr r="0" g="0" b="0"/>
        </a:lnRef>
        <a:fillRef idx="1">
          <a:scrgbClr r="0" g="0" b="0"/>
        </a:fillRef>
        <a:effectRef idx="0">
          <a:scrgbClr r="0" g="0" b="0"/>
        </a:effectRef>
        <a:fontRef idx="minor">
          <a:schemeClr val="lt1"/>
        </a:fontRef>
      </dsp:style>
    </dsp:sp>
    <dsp:sp modelId="{A634E81D-1636-442E-BA2F-46DD82BF0D47}">
      <dsp:nvSpPr>
        <dsp:cNvPr id="0" name=""/>
        <dsp:cNvSpPr/>
      </dsp:nvSpPr>
      <dsp:spPr>
        <a:xfrm>
          <a:off x="6038951" y="1431127"/>
          <a:ext cx="4106763" cy="287473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54610" tIns="54610" rIns="54610" bIns="54610" numCol="1" spcCol="1270" anchor="ctr" anchorCtr="0">
          <a:noAutofit/>
        </a:bodyPr>
        <a:lstStyle/>
        <a:p>
          <a:pPr lvl="0" algn="ctr" defTabSz="1911350">
            <a:lnSpc>
              <a:spcPct val="90000"/>
            </a:lnSpc>
            <a:spcBef>
              <a:spcPct val="0"/>
            </a:spcBef>
            <a:spcAft>
              <a:spcPct val="35000"/>
            </a:spcAft>
          </a:pPr>
          <a:r>
            <a:rPr lang="fr-FR" sz="4300" kern="1200" dirty="0" smtClean="0">
              <a:latin typeface="Tw Cen MT" panose="020B0602020104020603" pitchFamily="34" charset="0"/>
            </a:rPr>
            <a:t>Support Marketing</a:t>
          </a:r>
          <a:endParaRPr lang="fr-FR" sz="4300" kern="1200" dirty="0">
            <a:latin typeface="Tw Cen MT" panose="020B0602020104020603" pitchFamily="34" charset="0"/>
          </a:endParaRPr>
        </a:p>
      </dsp:txBody>
      <dsp:txXfrm>
        <a:off x="6038951" y="1431127"/>
        <a:ext cx="4106763" cy="2874734"/>
      </dsp:txXfrm>
    </dsp:sp>
    <dsp:sp modelId="{7F2B29B6-A52A-488E-840C-035F9BC8356D}">
      <dsp:nvSpPr>
        <dsp:cNvPr id="0" name=""/>
        <dsp:cNvSpPr/>
      </dsp:nvSpPr>
      <dsp:spPr>
        <a:xfrm>
          <a:off x="10145714" y="1429731"/>
          <a:ext cx="1505813" cy="2874761"/>
        </a:xfrm>
        <a:prstGeom prst="chevron">
          <a:avLst>
            <a:gd name="adj" fmla="val 62310"/>
          </a:avLst>
        </a:prstGeom>
        <a:solidFill>
          <a:schemeClr val="accent3">
            <a:hueOff val="2710599"/>
            <a:satOff val="100000"/>
            <a:lumOff val="-14706"/>
            <a:alphaOff val="0"/>
          </a:schemeClr>
        </a:solidFill>
        <a:ln>
          <a:noFill/>
        </a:ln>
        <a:effectLst/>
      </dsp:spPr>
      <dsp:style>
        <a:lnRef idx="0">
          <a:scrgbClr r="0" g="0" b="0"/>
        </a:lnRef>
        <a:fillRef idx="1">
          <a:scrgbClr r="0" g="0" b="0"/>
        </a:fillRef>
        <a:effectRef idx="0">
          <a:scrgbClr r="0" g="0" b="0"/>
        </a:effectRef>
        <a:fontRef idx="minor">
          <a:schemeClr val="lt1"/>
        </a:fontRef>
      </dsp:style>
    </dsp:sp>
    <dsp:sp modelId="{B22E4C0B-68D9-47EF-8336-2D2F464C9FD4}">
      <dsp:nvSpPr>
        <dsp:cNvPr id="0" name=""/>
        <dsp:cNvSpPr/>
      </dsp:nvSpPr>
      <dsp:spPr>
        <a:xfrm>
          <a:off x="11815798" y="1192155"/>
          <a:ext cx="3490748" cy="3490748"/>
        </a:xfrm>
        <a:prstGeom prst="ellipse">
          <a:avLst/>
        </a:prstGeom>
        <a:solidFill>
          <a:schemeClr val="accent3">
            <a:hueOff val="2710599"/>
            <a:satOff val="100000"/>
            <a:lumOff val="-14706"/>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0" tIns="0" rIns="0" bIns="0" numCol="1" spcCol="1270" anchor="ctr" anchorCtr="0">
          <a:noAutofit/>
        </a:bodyPr>
        <a:lstStyle/>
        <a:p>
          <a:pPr lvl="0" algn="ctr" defTabSz="1911350">
            <a:lnSpc>
              <a:spcPct val="90000"/>
            </a:lnSpc>
            <a:spcBef>
              <a:spcPct val="0"/>
            </a:spcBef>
            <a:spcAft>
              <a:spcPct val="35000"/>
            </a:spcAft>
          </a:pPr>
          <a:r>
            <a:rPr lang="fr-FR" sz="4300" kern="1200" dirty="0" smtClean="0"/>
            <a:t>Ressources</a:t>
          </a:r>
          <a:endParaRPr lang="fr-FR" sz="4300" kern="1200" dirty="0"/>
        </a:p>
      </dsp:txBody>
      <dsp:txXfrm>
        <a:off x="12327006" y="1703363"/>
        <a:ext cx="2468332" cy="2468332"/>
      </dsp:txXfrm>
    </dsp:sp>
  </dsp:spTree>
</dsp:drawing>
</file>

<file path=ppt/diagrams/drawing1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D09E4CF2-9BCF-49C0-96C5-25FDEC958796}">
      <dsp:nvSpPr>
        <dsp:cNvPr id="0" name=""/>
        <dsp:cNvSpPr/>
      </dsp:nvSpPr>
      <dsp:spPr>
        <a:xfrm rot="5400000">
          <a:off x="3911068" y="573083"/>
          <a:ext cx="2568677" cy="2234749"/>
        </a:xfrm>
        <a:prstGeom prst="hexagon">
          <a:avLst>
            <a:gd name="adj" fmla="val 25000"/>
            <a:gd name="vf" fmla="val 115470"/>
          </a:avLst>
        </a:prstGeom>
        <a:solidFill>
          <a:schemeClr val="accent2">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60960" tIns="60960" rIns="60960" bIns="60960" numCol="1" spcCol="1270" anchor="ctr" anchorCtr="0">
          <a:noAutofit/>
        </a:bodyPr>
        <a:lstStyle/>
        <a:p>
          <a:pPr lvl="0" algn="ctr" defTabSz="711200">
            <a:lnSpc>
              <a:spcPct val="90000"/>
            </a:lnSpc>
            <a:spcBef>
              <a:spcPct val="0"/>
            </a:spcBef>
            <a:spcAft>
              <a:spcPct val="35000"/>
            </a:spcAft>
          </a:pPr>
          <a:r>
            <a:rPr lang="fr-FR" sz="1600" kern="1200" dirty="0" smtClean="0">
              <a:latin typeface="Tw Cen MT" panose="020B0602020104020603" pitchFamily="34" charset="0"/>
            </a:rPr>
            <a:t>Opération Ventes flash (Animations itinérantes avec ventes spéciales de produits avec 50% de réductions)</a:t>
          </a:r>
          <a:endParaRPr lang="fr-FR" sz="1600" kern="1200" dirty="0">
            <a:latin typeface="Tw Cen MT" panose="020B0602020104020603" pitchFamily="34" charset="0"/>
          </a:endParaRPr>
        </a:p>
      </dsp:txBody>
      <dsp:txXfrm rot="-5400000">
        <a:off x="4426280" y="806406"/>
        <a:ext cx="1538253" cy="1768106"/>
      </dsp:txXfrm>
    </dsp:sp>
    <dsp:sp modelId="{47F87EAF-9D14-482C-B5B4-D2209EB4E0A4}">
      <dsp:nvSpPr>
        <dsp:cNvPr id="0" name=""/>
        <dsp:cNvSpPr/>
      </dsp:nvSpPr>
      <dsp:spPr>
        <a:xfrm>
          <a:off x="6380594" y="919854"/>
          <a:ext cx="2866644" cy="1541206"/>
        </a:xfrm>
        <a:prstGeom prst="rect">
          <a:avLst/>
        </a:prstGeom>
        <a:noFill/>
        <a:ln>
          <a:noFill/>
        </a:ln>
        <a:effectLst/>
      </dsp:spPr>
      <dsp:style>
        <a:lnRef idx="0">
          <a:scrgbClr r="0" g="0" b="0"/>
        </a:lnRef>
        <a:fillRef idx="0">
          <a:scrgbClr r="0" g="0" b="0"/>
        </a:fillRef>
        <a:effectRef idx="0">
          <a:scrgbClr r="0" g="0" b="0"/>
        </a:effectRef>
        <a:fontRef idx="minor"/>
      </dsp:style>
    </dsp:sp>
    <dsp:sp modelId="{0A8175AC-FC44-4767-A7DA-32E514DF6001}">
      <dsp:nvSpPr>
        <dsp:cNvPr id="0" name=""/>
        <dsp:cNvSpPr/>
      </dsp:nvSpPr>
      <dsp:spPr>
        <a:xfrm rot="5400000">
          <a:off x="1497538" y="573083"/>
          <a:ext cx="2568677" cy="2234749"/>
        </a:xfrm>
        <a:prstGeom prst="hexagon">
          <a:avLst>
            <a:gd name="adj" fmla="val 25000"/>
            <a:gd name="vf" fmla="val 115470"/>
          </a:avLst>
        </a:prstGeom>
        <a:blipFill rotWithShape="0">
          <a:blip xmlns:r="http://schemas.openxmlformats.org/officeDocument/2006/relationships" r:embed="rId1"/>
          <a:stretch>
            <a:fillRect/>
          </a:stretch>
        </a:blip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0" tIns="0" rIns="0" bIns="0" numCol="1" spcCol="1270" anchor="ctr" anchorCtr="0">
          <a:noAutofit/>
        </a:bodyPr>
        <a:lstStyle/>
        <a:p>
          <a:pPr lvl="0" algn="ctr" defTabSz="1600200">
            <a:lnSpc>
              <a:spcPct val="90000"/>
            </a:lnSpc>
            <a:spcBef>
              <a:spcPct val="0"/>
            </a:spcBef>
            <a:spcAft>
              <a:spcPct val="35000"/>
            </a:spcAft>
          </a:pPr>
          <a:endParaRPr lang="fr-FR" sz="3600" kern="1200">
            <a:latin typeface="Tw Cen MT" panose="020B0602020104020603" pitchFamily="34" charset="0"/>
          </a:endParaRPr>
        </a:p>
      </dsp:txBody>
      <dsp:txXfrm rot="-5400000">
        <a:off x="2012750" y="806406"/>
        <a:ext cx="1538253" cy="1768106"/>
      </dsp:txXfrm>
    </dsp:sp>
    <dsp:sp modelId="{03E06B6C-8019-4D2C-9999-C37A52F6955D}">
      <dsp:nvSpPr>
        <dsp:cNvPr id="0" name=""/>
        <dsp:cNvSpPr/>
      </dsp:nvSpPr>
      <dsp:spPr>
        <a:xfrm rot="5400000">
          <a:off x="2699680" y="2753376"/>
          <a:ext cx="2568677" cy="2234749"/>
        </a:xfrm>
        <a:prstGeom prst="hexagon">
          <a:avLst>
            <a:gd name="adj" fmla="val 25000"/>
            <a:gd name="vf" fmla="val 115470"/>
          </a:avLst>
        </a:prstGeom>
        <a:solidFill>
          <a:schemeClr val="accent2">
            <a:hueOff val="-582145"/>
            <a:satOff val="-33571"/>
            <a:lumOff val="3451"/>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60960" tIns="60960" rIns="60960" bIns="60960" numCol="1" spcCol="1270" anchor="ctr" anchorCtr="0">
          <a:noAutofit/>
        </a:bodyPr>
        <a:lstStyle/>
        <a:p>
          <a:pPr lvl="0" algn="ctr" defTabSz="711200">
            <a:lnSpc>
              <a:spcPct val="90000"/>
            </a:lnSpc>
            <a:spcBef>
              <a:spcPct val="0"/>
            </a:spcBef>
            <a:spcAft>
              <a:spcPct val="35000"/>
            </a:spcAft>
          </a:pPr>
          <a:r>
            <a:rPr lang="fr-FR" sz="1600" kern="1200" dirty="0" smtClean="0">
              <a:latin typeface="Tw Cen MT" panose="020B0602020104020603" pitchFamily="34" charset="0"/>
            </a:rPr>
            <a:t>Concours de la meilleure recette sur Facebook &amp; </a:t>
          </a:r>
          <a:r>
            <a:rPr lang="fr-FR" sz="1600" kern="1200" dirty="0" err="1" smtClean="0">
              <a:latin typeface="Tw Cen MT" panose="020B0602020104020603" pitchFamily="34" charset="0"/>
            </a:rPr>
            <a:t>Tik</a:t>
          </a:r>
          <a:r>
            <a:rPr lang="fr-FR" sz="1600" kern="1200" dirty="0" smtClean="0">
              <a:latin typeface="Tw Cen MT" panose="020B0602020104020603" pitchFamily="34" charset="0"/>
            </a:rPr>
            <a:t> </a:t>
          </a:r>
          <a:r>
            <a:rPr lang="fr-FR" sz="1600" kern="1200" dirty="0" err="1" smtClean="0">
              <a:latin typeface="Tw Cen MT" panose="020B0602020104020603" pitchFamily="34" charset="0"/>
            </a:rPr>
            <a:t>tok</a:t>
          </a:r>
          <a:r>
            <a:rPr lang="fr-FR" sz="1600" kern="1200" dirty="0" smtClean="0">
              <a:latin typeface="Tw Cen MT" panose="020B0602020104020603" pitchFamily="34" charset="0"/>
            </a:rPr>
            <a:t> (Tartes aux pâtes; desserts …ETC.)</a:t>
          </a:r>
          <a:endParaRPr lang="fr-FR" sz="1600" kern="1200" dirty="0">
            <a:latin typeface="Tw Cen MT" panose="020B0602020104020603" pitchFamily="34" charset="0"/>
          </a:endParaRPr>
        </a:p>
      </dsp:txBody>
      <dsp:txXfrm rot="-5400000">
        <a:off x="3214892" y="2986699"/>
        <a:ext cx="1538253" cy="1768106"/>
      </dsp:txXfrm>
    </dsp:sp>
    <dsp:sp modelId="{56BC5784-6389-4D7B-AE5B-901FB0DA9A59}">
      <dsp:nvSpPr>
        <dsp:cNvPr id="0" name=""/>
        <dsp:cNvSpPr/>
      </dsp:nvSpPr>
      <dsp:spPr>
        <a:xfrm>
          <a:off x="0" y="3100148"/>
          <a:ext cx="2774171" cy="1541206"/>
        </a:xfrm>
        <a:prstGeom prst="rect">
          <a:avLst/>
        </a:prstGeom>
        <a:noFill/>
        <a:ln>
          <a:noFill/>
        </a:ln>
        <a:effectLst/>
      </dsp:spPr>
      <dsp:style>
        <a:lnRef idx="0">
          <a:scrgbClr r="0" g="0" b="0"/>
        </a:lnRef>
        <a:fillRef idx="0">
          <a:scrgbClr r="0" g="0" b="0"/>
        </a:fillRef>
        <a:effectRef idx="0">
          <a:scrgbClr r="0" g="0" b="0"/>
        </a:effectRef>
        <a:fontRef idx="minor"/>
      </dsp:style>
    </dsp:sp>
    <dsp:sp modelId="{E9781475-1CA5-4C84-B4B5-99CEA2DA39AB}">
      <dsp:nvSpPr>
        <dsp:cNvPr id="0" name=""/>
        <dsp:cNvSpPr/>
      </dsp:nvSpPr>
      <dsp:spPr>
        <a:xfrm rot="5400000">
          <a:off x="5113209" y="2753376"/>
          <a:ext cx="2568677" cy="2234749"/>
        </a:xfrm>
        <a:prstGeom prst="hexagon">
          <a:avLst>
            <a:gd name="adj" fmla="val 25000"/>
            <a:gd name="vf" fmla="val 115470"/>
          </a:avLst>
        </a:prstGeom>
        <a:blipFill rotWithShape="0">
          <a:blip xmlns:r="http://schemas.openxmlformats.org/officeDocument/2006/relationships" r:embed="rId2"/>
          <a:stretch>
            <a:fillRect/>
          </a:stretch>
        </a:blip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0" tIns="0" rIns="0" bIns="0" numCol="1" spcCol="1270" anchor="ctr" anchorCtr="0">
          <a:noAutofit/>
        </a:bodyPr>
        <a:lstStyle/>
        <a:p>
          <a:pPr lvl="0" algn="ctr" defTabSz="1600200">
            <a:lnSpc>
              <a:spcPct val="90000"/>
            </a:lnSpc>
            <a:spcBef>
              <a:spcPct val="0"/>
            </a:spcBef>
            <a:spcAft>
              <a:spcPct val="35000"/>
            </a:spcAft>
          </a:pPr>
          <a:endParaRPr lang="fr-FR" sz="3600" kern="1200">
            <a:latin typeface="Tw Cen MT" panose="020B0602020104020603" pitchFamily="34" charset="0"/>
          </a:endParaRPr>
        </a:p>
      </dsp:txBody>
      <dsp:txXfrm rot="-5400000">
        <a:off x="5628421" y="2986699"/>
        <a:ext cx="1538253" cy="1768106"/>
      </dsp:txXfrm>
    </dsp:sp>
    <dsp:sp modelId="{CA8BF8B6-6419-4287-9BE1-85FD6E7A13E0}">
      <dsp:nvSpPr>
        <dsp:cNvPr id="0" name=""/>
        <dsp:cNvSpPr/>
      </dsp:nvSpPr>
      <dsp:spPr>
        <a:xfrm rot="5400000">
          <a:off x="3911068" y="4933670"/>
          <a:ext cx="2568677" cy="2234749"/>
        </a:xfrm>
        <a:prstGeom prst="hexagon">
          <a:avLst>
            <a:gd name="adj" fmla="val 25000"/>
            <a:gd name="vf" fmla="val 115470"/>
          </a:avLst>
        </a:prstGeom>
        <a:solidFill>
          <a:schemeClr val="accent2">
            <a:hueOff val="-1164290"/>
            <a:satOff val="-67142"/>
            <a:lumOff val="6902"/>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60960" tIns="60960" rIns="60960" bIns="60960" numCol="1" spcCol="1270" anchor="ctr" anchorCtr="0">
          <a:noAutofit/>
        </a:bodyPr>
        <a:lstStyle/>
        <a:p>
          <a:pPr lvl="0" algn="ctr" defTabSz="711200">
            <a:lnSpc>
              <a:spcPct val="90000"/>
            </a:lnSpc>
            <a:spcBef>
              <a:spcPct val="0"/>
            </a:spcBef>
            <a:spcAft>
              <a:spcPct val="35000"/>
            </a:spcAft>
          </a:pPr>
          <a:r>
            <a:rPr lang="fr-FR" sz="1600" kern="1200" dirty="0" smtClean="0">
              <a:latin typeface="Tw Cen MT" panose="020B0602020104020603" pitchFamily="34" charset="0"/>
            </a:rPr>
            <a:t>Action de RSE: Dons de pâtes au sein d’orphelinats et cuisine pour les orphelins</a:t>
          </a:r>
          <a:endParaRPr lang="fr-FR" sz="1600" kern="1200" dirty="0">
            <a:latin typeface="Tw Cen MT" panose="020B0602020104020603" pitchFamily="34" charset="0"/>
          </a:endParaRPr>
        </a:p>
      </dsp:txBody>
      <dsp:txXfrm rot="-5400000">
        <a:off x="4426280" y="5166993"/>
        <a:ext cx="1538253" cy="1768106"/>
      </dsp:txXfrm>
    </dsp:sp>
    <dsp:sp modelId="{149A3207-4769-4C89-93DA-4FC543E1EDEE}">
      <dsp:nvSpPr>
        <dsp:cNvPr id="0" name=""/>
        <dsp:cNvSpPr/>
      </dsp:nvSpPr>
      <dsp:spPr>
        <a:xfrm>
          <a:off x="6380594" y="5280441"/>
          <a:ext cx="2866644" cy="1541206"/>
        </a:xfrm>
        <a:prstGeom prst="rect">
          <a:avLst/>
        </a:prstGeom>
        <a:noFill/>
        <a:ln>
          <a:noFill/>
        </a:ln>
        <a:effectLst/>
      </dsp:spPr>
      <dsp:style>
        <a:lnRef idx="0">
          <a:scrgbClr r="0" g="0" b="0"/>
        </a:lnRef>
        <a:fillRef idx="0">
          <a:scrgbClr r="0" g="0" b="0"/>
        </a:fillRef>
        <a:effectRef idx="0">
          <a:scrgbClr r="0" g="0" b="0"/>
        </a:effectRef>
        <a:fontRef idx="minor"/>
      </dsp:style>
    </dsp:sp>
    <dsp:sp modelId="{9904DCC5-F78E-4769-987A-020C0AEF8B71}">
      <dsp:nvSpPr>
        <dsp:cNvPr id="0" name=""/>
        <dsp:cNvSpPr/>
      </dsp:nvSpPr>
      <dsp:spPr>
        <a:xfrm rot="5400000">
          <a:off x="1497538" y="4933670"/>
          <a:ext cx="2568677" cy="2234749"/>
        </a:xfrm>
        <a:prstGeom prst="hexagon">
          <a:avLst>
            <a:gd name="adj" fmla="val 25000"/>
            <a:gd name="vf" fmla="val 115470"/>
          </a:avLst>
        </a:prstGeom>
        <a:blipFill rotWithShape="0">
          <a:blip xmlns:r="http://schemas.openxmlformats.org/officeDocument/2006/relationships" r:embed="rId3"/>
          <a:stretch>
            <a:fillRect/>
          </a:stretch>
        </a:blip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0" tIns="0" rIns="0" bIns="0" numCol="1" spcCol="1270" anchor="ctr" anchorCtr="0">
          <a:noAutofit/>
        </a:bodyPr>
        <a:lstStyle/>
        <a:p>
          <a:pPr lvl="0" algn="ctr" defTabSz="1600200">
            <a:lnSpc>
              <a:spcPct val="90000"/>
            </a:lnSpc>
            <a:spcBef>
              <a:spcPct val="0"/>
            </a:spcBef>
            <a:spcAft>
              <a:spcPct val="35000"/>
            </a:spcAft>
          </a:pPr>
          <a:endParaRPr lang="fr-FR" sz="3600" kern="1200">
            <a:latin typeface="Tw Cen MT" panose="020B0602020104020603" pitchFamily="34" charset="0"/>
          </a:endParaRPr>
        </a:p>
      </dsp:txBody>
      <dsp:txXfrm rot="-5400000">
        <a:off x="2012750" y="5166993"/>
        <a:ext cx="1538253" cy="1768106"/>
      </dsp:txXfrm>
    </dsp:sp>
  </dsp:spTree>
</dsp:drawing>
</file>

<file path=ppt/diagrams/drawing1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86232D1-8849-495D-881D-B4769774DBDF}">
      <dsp:nvSpPr>
        <dsp:cNvPr id="0" name=""/>
        <dsp:cNvSpPr/>
      </dsp:nvSpPr>
      <dsp:spPr>
        <a:xfrm>
          <a:off x="835143" y="451903"/>
          <a:ext cx="6093086" cy="6093086"/>
        </a:xfrm>
        <a:prstGeom prst="pie">
          <a:avLst>
            <a:gd name="adj1" fmla="val 16200000"/>
            <a:gd name="adj2" fmla="val 0"/>
          </a:avLst>
        </a:prstGeom>
        <a:solidFill>
          <a:srgbClr val="FFC000"/>
        </a:solidFill>
        <a:ln w="15875" cap="rnd"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22860" tIns="22860" rIns="22860" bIns="22860" numCol="1" spcCol="1270" anchor="ctr" anchorCtr="0">
          <a:noAutofit/>
        </a:bodyPr>
        <a:lstStyle/>
        <a:p>
          <a:pPr lvl="0" algn="l" defTabSz="800100">
            <a:lnSpc>
              <a:spcPct val="90000"/>
            </a:lnSpc>
            <a:spcBef>
              <a:spcPct val="0"/>
            </a:spcBef>
            <a:spcAft>
              <a:spcPct val="35000"/>
            </a:spcAft>
          </a:pPr>
          <a:r>
            <a:rPr lang="fr-FR" sz="1800" b="1" kern="1200" dirty="0" smtClean="0"/>
            <a:t>TV</a:t>
          </a:r>
        </a:p>
        <a:p>
          <a:pPr lvl="0" algn="l" defTabSz="800100">
            <a:lnSpc>
              <a:spcPct val="90000"/>
            </a:lnSpc>
            <a:spcBef>
              <a:spcPct val="0"/>
            </a:spcBef>
            <a:spcAft>
              <a:spcPct val="35000"/>
            </a:spcAft>
          </a:pPr>
          <a:r>
            <a:rPr lang="fr-FR" sz="1800" b="0" kern="1200" dirty="0" smtClean="0"/>
            <a:t>Hors mis le journal, ils ne sont intéressés que par les programmes de funs</a:t>
          </a:r>
          <a:endParaRPr lang="fr-FR" sz="1800" b="0" kern="1200" dirty="0"/>
        </a:p>
      </dsp:txBody>
      <dsp:txXfrm>
        <a:off x="3951322" y="1579124"/>
        <a:ext cx="2248638" cy="1813418"/>
      </dsp:txXfrm>
    </dsp:sp>
    <dsp:sp modelId="{A57DA5A7-CA43-47C9-9E14-17E88992718E}">
      <dsp:nvSpPr>
        <dsp:cNvPr id="0" name=""/>
        <dsp:cNvSpPr/>
      </dsp:nvSpPr>
      <dsp:spPr>
        <a:xfrm>
          <a:off x="578363" y="708683"/>
          <a:ext cx="6093086" cy="6093086"/>
        </a:xfrm>
        <a:prstGeom prst="pie">
          <a:avLst>
            <a:gd name="adj1" fmla="val 0"/>
            <a:gd name="adj2" fmla="val 5400000"/>
          </a:avLst>
        </a:prstGeom>
        <a:solidFill>
          <a:schemeClr val="bg1">
            <a:lumMod val="50000"/>
          </a:schemeClr>
        </a:solidFill>
        <a:ln w="15875" cap="rnd"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22860" tIns="22860" rIns="22860" bIns="22860" numCol="1" spcCol="1270" anchor="ctr" anchorCtr="0">
          <a:noAutofit/>
        </a:bodyPr>
        <a:lstStyle/>
        <a:p>
          <a:pPr lvl="0" algn="ctr" defTabSz="800100">
            <a:lnSpc>
              <a:spcPct val="90000"/>
            </a:lnSpc>
            <a:spcBef>
              <a:spcPct val="0"/>
            </a:spcBef>
            <a:spcAft>
              <a:spcPct val="35000"/>
            </a:spcAft>
          </a:pPr>
          <a:r>
            <a:rPr lang="fr-FR" sz="1800" b="1" kern="1200" dirty="0" smtClean="0"/>
            <a:t>Digital</a:t>
          </a:r>
        </a:p>
        <a:p>
          <a:pPr lvl="0" algn="ctr" defTabSz="800100">
            <a:lnSpc>
              <a:spcPct val="90000"/>
            </a:lnSpc>
            <a:spcBef>
              <a:spcPct val="0"/>
            </a:spcBef>
            <a:spcAft>
              <a:spcPct val="35000"/>
            </a:spcAft>
          </a:pPr>
          <a:r>
            <a:rPr lang="fr-FR" sz="1800" b="0" kern="1200" dirty="0" smtClean="0"/>
            <a:t> Ils sont essentiellement Réseaux sociaux</a:t>
          </a:r>
          <a:endParaRPr lang="fr-FR" sz="1800" b="0" kern="1200" dirty="0"/>
        </a:p>
      </dsp:txBody>
      <dsp:txXfrm>
        <a:off x="3733712" y="3864032"/>
        <a:ext cx="2248638" cy="1813418"/>
      </dsp:txXfrm>
    </dsp:sp>
    <dsp:sp modelId="{01918A01-8D87-4BFE-B505-AF0284BB1A7C}">
      <dsp:nvSpPr>
        <dsp:cNvPr id="0" name=""/>
        <dsp:cNvSpPr/>
      </dsp:nvSpPr>
      <dsp:spPr>
        <a:xfrm>
          <a:off x="578363" y="708683"/>
          <a:ext cx="6093086" cy="6093086"/>
        </a:xfrm>
        <a:prstGeom prst="pie">
          <a:avLst>
            <a:gd name="adj1" fmla="val 5400000"/>
            <a:gd name="adj2" fmla="val 10800000"/>
          </a:avLst>
        </a:prstGeom>
        <a:solidFill>
          <a:srgbClr val="FFC000"/>
        </a:solidFill>
        <a:ln w="15875" cap="rnd"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22860" tIns="22860" rIns="22860" bIns="22860" numCol="1" spcCol="1270" anchor="ctr" anchorCtr="0">
          <a:noAutofit/>
        </a:bodyPr>
        <a:lstStyle/>
        <a:p>
          <a:pPr lvl="0" algn="ctr" defTabSz="800100">
            <a:lnSpc>
              <a:spcPct val="90000"/>
            </a:lnSpc>
            <a:spcBef>
              <a:spcPct val="0"/>
            </a:spcBef>
            <a:spcAft>
              <a:spcPct val="35000"/>
            </a:spcAft>
          </a:pPr>
          <a:r>
            <a:rPr lang="fr-FR" sz="1800" b="1" kern="1200" dirty="0" smtClean="0"/>
            <a:t>Affichage</a:t>
          </a:r>
        </a:p>
        <a:p>
          <a:pPr lvl="0" algn="ctr" defTabSz="800100">
            <a:lnSpc>
              <a:spcPct val="90000"/>
            </a:lnSpc>
            <a:spcBef>
              <a:spcPct val="0"/>
            </a:spcBef>
            <a:spcAft>
              <a:spcPct val="35000"/>
            </a:spcAft>
          </a:pPr>
          <a:r>
            <a:rPr lang="fr-FR" sz="1800" b="1" kern="1200" dirty="0" smtClean="0"/>
            <a:t> </a:t>
          </a:r>
          <a:r>
            <a:rPr lang="fr-FR" sz="1800" b="0" kern="1200" dirty="0" smtClean="0"/>
            <a:t>C’est un support de contact fort et dynamiques</a:t>
          </a:r>
        </a:p>
      </dsp:txBody>
      <dsp:txXfrm>
        <a:off x="1267462" y="3864032"/>
        <a:ext cx="2248638" cy="1813418"/>
      </dsp:txXfrm>
    </dsp:sp>
    <dsp:sp modelId="{C235A646-DDE9-4E76-BBDE-3469A0BD5791}">
      <dsp:nvSpPr>
        <dsp:cNvPr id="0" name=""/>
        <dsp:cNvSpPr/>
      </dsp:nvSpPr>
      <dsp:spPr>
        <a:xfrm>
          <a:off x="578363" y="708683"/>
          <a:ext cx="6093086" cy="6093086"/>
        </a:xfrm>
        <a:prstGeom prst="pie">
          <a:avLst>
            <a:gd name="adj1" fmla="val 10800000"/>
            <a:gd name="adj2" fmla="val 16200000"/>
          </a:avLst>
        </a:prstGeom>
        <a:solidFill>
          <a:schemeClr val="bg1">
            <a:lumMod val="50000"/>
          </a:schemeClr>
        </a:solidFill>
        <a:ln w="15875" cap="rnd"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22860" tIns="22860" rIns="22860" bIns="22860" numCol="1" spcCol="1270" anchor="ctr" anchorCtr="0">
          <a:noAutofit/>
        </a:bodyPr>
        <a:lstStyle/>
        <a:p>
          <a:pPr lvl="0" algn="ctr" defTabSz="800100">
            <a:lnSpc>
              <a:spcPct val="90000"/>
            </a:lnSpc>
            <a:spcBef>
              <a:spcPct val="0"/>
            </a:spcBef>
            <a:spcAft>
              <a:spcPct val="35000"/>
            </a:spcAft>
          </a:pPr>
          <a:r>
            <a:rPr lang="fr-FR" sz="1800" b="1" kern="1200" dirty="0" smtClean="0"/>
            <a:t>Radio</a:t>
          </a:r>
        </a:p>
        <a:p>
          <a:pPr lvl="0" algn="ctr" defTabSz="800100">
            <a:lnSpc>
              <a:spcPct val="90000"/>
            </a:lnSpc>
            <a:spcBef>
              <a:spcPct val="0"/>
            </a:spcBef>
            <a:spcAft>
              <a:spcPct val="35000"/>
            </a:spcAft>
          </a:pPr>
          <a:r>
            <a:rPr lang="fr-FR" sz="1800" b="1" kern="1200" dirty="0" smtClean="0"/>
            <a:t> </a:t>
          </a:r>
          <a:r>
            <a:rPr lang="fr-FR" sz="1800" b="0" kern="1200" dirty="0" smtClean="0"/>
            <a:t>Le plus souvent, ils la subissent dans les taxis, et n’ont pas le reflexe de la mettre d’</a:t>
          </a:r>
          <a:r>
            <a:rPr lang="fr-FR" sz="1800" b="0" kern="1200" dirty="0" err="1" smtClean="0"/>
            <a:t>eux-même</a:t>
          </a:r>
          <a:endParaRPr lang="fr-FR" sz="1800" b="0" kern="1200" dirty="0"/>
        </a:p>
      </dsp:txBody>
      <dsp:txXfrm>
        <a:off x="1267462" y="1833003"/>
        <a:ext cx="2248638" cy="1813418"/>
      </dsp:txXfrm>
    </dsp:sp>
  </dsp:spTree>
</dsp:drawing>
</file>

<file path=ppt/diagrams/drawing1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50CF53D7-3C0A-42D4-B6F4-E5E1B63D8D24}">
      <dsp:nvSpPr>
        <dsp:cNvPr id="0" name=""/>
        <dsp:cNvSpPr/>
      </dsp:nvSpPr>
      <dsp:spPr>
        <a:xfrm>
          <a:off x="2973887" y="446344"/>
          <a:ext cx="4686615" cy="4686615"/>
        </a:xfrm>
        <a:prstGeom prst="pie">
          <a:avLst>
            <a:gd name="adj1" fmla="val 16200000"/>
            <a:gd name="adj2" fmla="val 5400000"/>
          </a:avLst>
        </a:prstGeom>
        <a:solidFill>
          <a:schemeClr val="bg1"/>
        </a:solidFill>
        <a:ln w="15875" cap="rnd"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21590" tIns="21590" rIns="21590" bIns="21590" numCol="1" spcCol="1270" anchor="ctr" anchorCtr="0">
          <a:noAutofit/>
        </a:bodyPr>
        <a:lstStyle/>
        <a:p>
          <a:pPr lvl="0" algn="ctr" defTabSz="755650">
            <a:lnSpc>
              <a:spcPct val="90000"/>
            </a:lnSpc>
            <a:spcBef>
              <a:spcPct val="0"/>
            </a:spcBef>
            <a:spcAft>
              <a:spcPct val="35000"/>
            </a:spcAft>
          </a:pPr>
          <a:r>
            <a:rPr lang="fr-FR" sz="1700" b="1" kern="1200" dirty="0" smtClean="0">
              <a:solidFill>
                <a:schemeClr val="tx1"/>
              </a:solidFill>
            </a:rPr>
            <a:t>En semaine, Leurs heures de libertés sont comprises entre leurs heures de pause soit entre 12h et 14h, et en rentrant soit à partir de 17h</a:t>
          </a:r>
          <a:endParaRPr lang="fr-FR" sz="1700" kern="1200" dirty="0">
            <a:solidFill>
              <a:schemeClr val="tx1"/>
            </a:solidFill>
          </a:endParaRPr>
        </a:p>
      </dsp:txBody>
      <dsp:txXfrm>
        <a:off x="5317195" y="1143757"/>
        <a:ext cx="1645894" cy="3291789"/>
      </dsp:txXfrm>
    </dsp:sp>
    <dsp:sp modelId="{4A5F74A4-ACCB-41EE-8877-3E4821C3AA83}">
      <dsp:nvSpPr>
        <dsp:cNvPr id="0" name=""/>
        <dsp:cNvSpPr/>
      </dsp:nvSpPr>
      <dsp:spPr>
        <a:xfrm>
          <a:off x="2862301" y="446344"/>
          <a:ext cx="4686615" cy="4686615"/>
        </a:xfrm>
        <a:prstGeom prst="pie">
          <a:avLst>
            <a:gd name="adj1" fmla="val 5400000"/>
            <a:gd name="adj2" fmla="val 16200000"/>
          </a:avLst>
        </a:prstGeom>
        <a:solidFill>
          <a:srgbClr val="FFC000"/>
        </a:solidFill>
        <a:ln w="15875" cap="rnd"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21590" tIns="21590" rIns="21590" bIns="21590" numCol="1" spcCol="1270" anchor="ctr" anchorCtr="0">
          <a:noAutofit/>
        </a:bodyPr>
        <a:lstStyle/>
        <a:p>
          <a:pPr lvl="0" algn="ctr" defTabSz="755650">
            <a:lnSpc>
              <a:spcPct val="90000"/>
            </a:lnSpc>
            <a:spcBef>
              <a:spcPct val="0"/>
            </a:spcBef>
            <a:spcAft>
              <a:spcPct val="35000"/>
            </a:spcAft>
          </a:pPr>
          <a:r>
            <a:rPr lang="fr-FR" sz="1700" b="1" kern="1200" dirty="0" smtClean="0">
              <a:solidFill>
                <a:schemeClr val="bg1"/>
              </a:solidFill>
            </a:rPr>
            <a:t>Le Week-end ils sont complètement libres, et n’ont pour seul engagement que les moment entre amis; des activités associatives et les moments en famille</a:t>
          </a:r>
          <a:endParaRPr lang="fr-FR" sz="1700" kern="1200" dirty="0"/>
        </a:p>
      </dsp:txBody>
      <dsp:txXfrm>
        <a:off x="3531817" y="1143757"/>
        <a:ext cx="1645894" cy="3291789"/>
      </dsp:txXfrm>
    </dsp:sp>
  </dsp:spTree>
</dsp:drawing>
</file>

<file path=ppt/diagrams/drawing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01446FE2-27D3-416D-B877-ADF1A6D96D72}">
      <dsp:nvSpPr>
        <dsp:cNvPr id="0" name=""/>
        <dsp:cNvSpPr/>
      </dsp:nvSpPr>
      <dsp:spPr>
        <a:xfrm>
          <a:off x="1013181" y="1510268"/>
          <a:ext cx="4124876" cy="135933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9210" tIns="29210" rIns="29210" bIns="29210" numCol="1" spcCol="1270" anchor="ctr" anchorCtr="0">
          <a:noAutofit/>
        </a:bodyPr>
        <a:lstStyle/>
        <a:p>
          <a:pPr lvl="0" algn="ctr" defTabSz="1022350" rtl="0">
            <a:lnSpc>
              <a:spcPct val="90000"/>
            </a:lnSpc>
            <a:spcBef>
              <a:spcPct val="0"/>
            </a:spcBef>
            <a:spcAft>
              <a:spcPct val="35000"/>
            </a:spcAft>
          </a:pPr>
          <a:r>
            <a:rPr lang="fr-FR" sz="2300" b="1" i="0" kern="1200" baseline="0" smtClean="0">
              <a:solidFill>
                <a:schemeClr val="bg1"/>
              </a:solidFill>
            </a:rPr>
            <a:t>Qualité Supérieure : </a:t>
          </a:r>
          <a:r>
            <a:rPr lang="fr-FR" sz="2300" i="0" kern="1200" baseline="0" smtClean="0">
              <a:solidFill>
                <a:schemeClr val="bg1"/>
              </a:solidFill>
            </a:rPr>
            <a:t>Mettre en avant les ingrédients de haute qualité pour valoriser la rigeur au niveau de la production.</a:t>
          </a:r>
          <a:endParaRPr lang="fr-FR" sz="2300" kern="1200">
            <a:solidFill>
              <a:schemeClr val="bg1"/>
            </a:solidFill>
          </a:endParaRPr>
        </a:p>
      </dsp:txBody>
      <dsp:txXfrm>
        <a:off x="1013181" y="1510268"/>
        <a:ext cx="4124876" cy="1359334"/>
      </dsp:txXfrm>
    </dsp:sp>
    <dsp:sp modelId="{AEFBDC25-116C-4B3A-AEAC-AC408E98E3C8}">
      <dsp:nvSpPr>
        <dsp:cNvPr id="0" name=""/>
        <dsp:cNvSpPr/>
      </dsp:nvSpPr>
      <dsp:spPr>
        <a:xfrm>
          <a:off x="1008494" y="1096843"/>
          <a:ext cx="328115" cy="328115"/>
        </a:xfrm>
        <a:prstGeom prst="ellipse">
          <a:avLst/>
        </a:prstGeom>
        <a:solidFill>
          <a:schemeClr val="accent5">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C3783CF1-393C-4305-9E40-452A70E06E0A}">
      <dsp:nvSpPr>
        <dsp:cNvPr id="0" name=""/>
        <dsp:cNvSpPr/>
      </dsp:nvSpPr>
      <dsp:spPr>
        <a:xfrm>
          <a:off x="1238174" y="637481"/>
          <a:ext cx="328115" cy="328115"/>
        </a:xfrm>
        <a:prstGeom prst="ellipse">
          <a:avLst/>
        </a:prstGeom>
        <a:solidFill>
          <a:schemeClr val="accent5">
            <a:hueOff val="-551882"/>
            <a:satOff val="2212"/>
            <a:lumOff val="479"/>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C65107B3-B3D0-47D0-A999-8FC0C535BAAB}">
      <dsp:nvSpPr>
        <dsp:cNvPr id="0" name=""/>
        <dsp:cNvSpPr/>
      </dsp:nvSpPr>
      <dsp:spPr>
        <a:xfrm>
          <a:off x="1789408" y="729354"/>
          <a:ext cx="515609" cy="515609"/>
        </a:xfrm>
        <a:prstGeom prst="ellipse">
          <a:avLst/>
        </a:prstGeom>
        <a:solidFill>
          <a:schemeClr val="accent5">
            <a:hueOff val="-1103764"/>
            <a:satOff val="4423"/>
            <a:lumOff val="959"/>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63C44A93-FC94-4AF8-8D61-177076009399}">
      <dsp:nvSpPr>
        <dsp:cNvPr id="0" name=""/>
        <dsp:cNvSpPr/>
      </dsp:nvSpPr>
      <dsp:spPr>
        <a:xfrm>
          <a:off x="2248769" y="224056"/>
          <a:ext cx="328115" cy="328115"/>
        </a:xfrm>
        <a:prstGeom prst="ellipse">
          <a:avLst/>
        </a:prstGeom>
        <a:solidFill>
          <a:schemeClr val="accent5">
            <a:hueOff val="-1655646"/>
            <a:satOff val="6635"/>
            <a:lumOff val="1438"/>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532C1CBA-03E2-40FC-AE53-FDBA1F977C14}">
      <dsp:nvSpPr>
        <dsp:cNvPr id="0" name=""/>
        <dsp:cNvSpPr/>
      </dsp:nvSpPr>
      <dsp:spPr>
        <a:xfrm>
          <a:off x="2845939" y="40312"/>
          <a:ext cx="328115" cy="328115"/>
        </a:xfrm>
        <a:prstGeom prst="ellipse">
          <a:avLst/>
        </a:prstGeom>
        <a:solidFill>
          <a:schemeClr val="accent5">
            <a:hueOff val="-2207528"/>
            <a:satOff val="8847"/>
            <a:lumOff val="1917"/>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5CB1C35F-7D58-4C7D-9D2E-B5DFFFE9262E}">
      <dsp:nvSpPr>
        <dsp:cNvPr id="0" name=""/>
        <dsp:cNvSpPr/>
      </dsp:nvSpPr>
      <dsp:spPr>
        <a:xfrm>
          <a:off x="3580917" y="361865"/>
          <a:ext cx="328115" cy="328115"/>
        </a:xfrm>
        <a:prstGeom prst="ellipse">
          <a:avLst/>
        </a:prstGeom>
        <a:solidFill>
          <a:schemeClr val="accent5">
            <a:hueOff val="-2759410"/>
            <a:satOff val="11059"/>
            <a:lumOff val="2397"/>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436B51E5-7A25-4B18-A0B8-425B2F077BA4}">
      <dsp:nvSpPr>
        <dsp:cNvPr id="0" name=""/>
        <dsp:cNvSpPr/>
      </dsp:nvSpPr>
      <dsp:spPr>
        <a:xfrm>
          <a:off x="4040278" y="591545"/>
          <a:ext cx="515609" cy="515609"/>
        </a:xfrm>
        <a:prstGeom prst="ellipse">
          <a:avLst/>
        </a:prstGeom>
        <a:solidFill>
          <a:schemeClr val="accent5">
            <a:hueOff val="-3311292"/>
            <a:satOff val="13270"/>
            <a:lumOff val="2876"/>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D80608CE-7517-4B67-AE00-EA4F9FE7EDE0}">
      <dsp:nvSpPr>
        <dsp:cNvPr id="0" name=""/>
        <dsp:cNvSpPr/>
      </dsp:nvSpPr>
      <dsp:spPr>
        <a:xfrm>
          <a:off x="4683384" y="1096843"/>
          <a:ext cx="328115" cy="328115"/>
        </a:xfrm>
        <a:prstGeom prst="ellipse">
          <a:avLst/>
        </a:prstGeom>
        <a:solidFill>
          <a:schemeClr val="accent5">
            <a:hueOff val="-3863174"/>
            <a:satOff val="15482"/>
            <a:lumOff val="3355"/>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B92CB54F-DA56-46A1-AE4A-A11B9187EC72}">
      <dsp:nvSpPr>
        <dsp:cNvPr id="0" name=""/>
        <dsp:cNvSpPr/>
      </dsp:nvSpPr>
      <dsp:spPr>
        <a:xfrm>
          <a:off x="4959001" y="1602140"/>
          <a:ext cx="328115" cy="328115"/>
        </a:xfrm>
        <a:prstGeom prst="ellipse">
          <a:avLst/>
        </a:prstGeom>
        <a:solidFill>
          <a:schemeClr val="accent5">
            <a:hueOff val="-4415056"/>
            <a:satOff val="17694"/>
            <a:lumOff val="3835"/>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B070E21B-5EEC-493E-8B5B-7FD094F4124A}">
      <dsp:nvSpPr>
        <dsp:cNvPr id="0" name=""/>
        <dsp:cNvSpPr/>
      </dsp:nvSpPr>
      <dsp:spPr>
        <a:xfrm>
          <a:off x="2570322" y="637481"/>
          <a:ext cx="843724" cy="843724"/>
        </a:xfrm>
        <a:prstGeom prst="ellipse">
          <a:avLst/>
        </a:prstGeom>
        <a:solidFill>
          <a:schemeClr val="accent5">
            <a:hueOff val="-4966938"/>
            <a:satOff val="19906"/>
            <a:lumOff val="4314"/>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4DD66D50-9BE3-4D3A-9FA4-F2057F68CDE0}">
      <dsp:nvSpPr>
        <dsp:cNvPr id="0" name=""/>
        <dsp:cNvSpPr/>
      </dsp:nvSpPr>
      <dsp:spPr>
        <a:xfrm>
          <a:off x="778813" y="2383054"/>
          <a:ext cx="328115" cy="328115"/>
        </a:xfrm>
        <a:prstGeom prst="ellipse">
          <a:avLst/>
        </a:prstGeom>
        <a:solidFill>
          <a:schemeClr val="accent5">
            <a:hueOff val="-5518820"/>
            <a:satOff val="22117"/>
            <a:lumOff val="4793"/>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37C0FA8B-CC52-42DE-AA0A-C9357B22ED65}">
      <dsp:nvSpPr>
        <dsp:cNvPr id="0" name=""/>
        <dsp:cNvSpPr/>
      </dsp:nvSpPr>
      <dsp:spPr>
        <a:xfrm>
          <a:off x="1054430" y="2796479"/>
          <a:ext cx="515609" cy="515609"/>
        </a:xfrm>
        <a:prstGeom prst="ellipse">
          <a:avLst/>
        </a:prstGeom>
        <a:solidFill>
          <a:schemeClr val="accent5">
            <a:hueOff val="-6070702"/>
            <a:satOff val="24329"/>
            <a:lumOff val="5273"/>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6C34EFDD-BE4B-488E-BE6B-9E7F9844EFB0}">
      <dsp:nvSpPr>
        <dsp:cNvPr id="0" name=""/>
        <dsp:cNvSpPr/>
      </dsp:nvSpPr>
      <dsp:spPr>
        <a:xfrm>
          <a:off x="1743472" y="3163968"/>
          <a:ext cx="749977" cy="749977"/>
        </a:xfrm>
        <a:prstGeom prst="ellipse">
          <a:avLst/>
        </a:prstGeom>
        <a:solidFill>
          <a:schemeClr val="accent5">
            <a:hueOff val="-6622584"/>
            <a:satOff val="26541"/>
            <a:lumOff val="5752"/>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E826F724-B0C7-4BCF-AD54-B2CBBAB63672}">
      <dsp:nvSpPr>
        <dsp:cNvPr id="0" name=""/>
        <dsp:cNvSpPr/>
      </dsp:nvSpPr>
      <dsp:spPr>
        <a:xfrm>
          <a:off x="2708130" y="3761138"/>
          <a:ext cx="328115" cy="328115"/>
        </a:xfrm>
        <a:prstGeom prst="ellipse">
          <a:avLst/>
        </a:prstGeom>
        <a:solidFill>
          <a:schemeClr val="accent5">
            <a:hueOff val="-7174466"/>
            <a:satOff val="28752"/>
            <a:lumOff val="6231"/>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8D479E1E-E15B-4E15-9317-93CF03FAE0C7}">
      <dsp:nvSpPr>
        <dsp:cNvPr id="0" name=""/>
        <dsp:cNvSpPr/>
      </dsp:nvSpPr>
      <dsp:spPr>
        <a:xfrm>
          <a:off x="2891875" y="3163968"/>
          <a:ext cx="515609" cy="515609"/>
        </a:xfrm>
        <a:prstGeom prst="ellipse">
          <a:avLst/>
        </a:prstGeom>
        <a:solidFill>
          <a:schemeClr val="accent5">
            <a:hueOff val="-7726349"/>
            <a:satOff val="30964"/>
            <a:lumOff val="6711"/>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2EA2F221-6B14-4069-B925-3346ECDA83BD}">
      <dsp:nvSpPr>
        <dsp:cNvPr id="0" name=""/>
        <dsp:cNvSpPr/>
      </dsp:nvSpPr>
      <dsp:spPr>
        <a:xfrm>
          <a:off x="3351236" y="3807074"/>
          <a:ext cx="328115" cy="328115"/>
        </a:xfrm>
        <a:prstGeom prst="ellipse">
          <a:avLst/>
        </a:prstGeom>
        <a:solidFill>
          <a:schemeClr val="accent5">
            <a:hueOff val="-8278230"/>
            <a:satOff val="33176"/>
            <a:lumOff val="719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D9B6A043-49C2-4159-ADE0-6BE4DF305CDE}">
      <dsp:nvSpPr>
        <dsp:cNvPr id="0" name=""/>
        <dsp:cNvSpPr/>
      </dsp:nvSpPr>
      <dsp:spPr>
        <a:xfrm>
          <a:off x="3764661" y="3072096"/>
          <a:ext cx="749977" cy="749977"/>
        </a:xfrm>
        <a:prstGeom prst="ellipse">
          <a:avLst/>
        </a:prstGeom>
        <a:solidFill>
          <a:schemeClr val="accent5">
            <a:hueOff val="-8830112"/>
            <a:satOff val="35388"/>
            <a:lumOff val="7669"/>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E0A565CF-71F0-4FA3-ACA5-0A63C8BFED8B}">
      <dsp:nvSpPr>
        <dsp:cNvPr id="0" name=""/>
        <dsp:cNvSpPr/>
      </dsp:nvSpPr>
      <dsp:spPr>
        <a:xfrm>
          <a:off x="4775256" y="2888352"/>
          <a:ext cx="515609" cy="515609"/>
        </a:xfrm>
        <a:prstGeom prst="ellipse">
          <a:avLst/>
        </a:prstGeom>
        <a:solidFill>
          <a:schemeClr val="accent5">
            <a:hueOff val="-9381994"/>
            <a:satOff val="37599"/>
            <a:lumOff val="8149"/>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5D666251-B3F3-487B-9B53-488B93B31028}">
      <dsp:nvSpPr>
        <dsp:cNvPr id="0" name=""/>
        <dsp:cNvSpPr/>
      </dsp:nvSpPr>
      <dsp:spPr>
        <a:xfrm>
          <a:off x="5290866" y="728590"/>
          <a:ext cx="1514271" cy="2890910"/>
        </a:xfrm>
        <a:prstGeom prst="chevron">
          <a:avLst>
            <a:gd name="adj" fmla="val 62310"/>
          </a:avLst>
        </a:prstGeom>
        <a:solidFill>
          <a:schemeClr val="accent5">
            <a:hueOff val="0"/>
            <a:satOff val="0"/>
            <a:lumOff val="0"/>
            <a:alphaOff val="0"/>
          </a:schemeClr>
        </a:solidFill>
        <a:ln>
          <a:noFill/>
        </a:ln>
        <a:effectLst/>
      </dsp:spPr>
      <dsp:style>
        <a:lnRef idx="0">
          <a:scrgbClr r="0" g="0" b="0"/>
        </a:lnRef>
        <a:fillRef idx="1">
          <a:scrgbClr r="0" g="0" b="0"/>
        </a:fillRef>
        <a:effectRef idx="0">
          <a:scrgbClr r="0" g="0" b="0"/>
        </a:effectRef>
        <a:fontRef idx="minor">
          <a:schemeClr val="lt1"/>
        </a:fontRef>
      </dsp:style>
    </dsp:sp>
    <dsp:sp modelId="{535FD03F-3476-4D17-92A8-C3EA8303919F}">
      <dsp:nvSpPr>
        <dsp:cNvPr id="0" name=""/>
        <dsp:cNvSpPr/>
      </dsp:nvSpPr>
      <dsp:spPr>
        <a:xfrm>
          <a:off x="6805137" y="729994"/>
          <a:ext cx="4129832" cy="2890882"/>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9210" tIns="29210" rIns="29210" bIns="29210" numCol="1" spcCol="1270" anchor="ctr" anchorCtr="0">
          <a:noAutofit/>
        </a:bodyPr>
        <a:lstStyle/>
        <a:p>
          <a:pPr lvl="0" algn="ctr" defTabSz="1022350" rtl="0">
            <a:lnSpc>
              <a:spcPct val="90000"/>
            </a:lnSpc>
            <a:spcBef>
              <a:spcPct val="0"/>
            </a:spcBef>
            <a:spcAft>
              <a:spcPct val="35000"/>
            </a:spcAft>
          </a:pPr>
          <a:r>
            <a:rPr lang="fr-FR" sz="2300" b="1" i="0" kern="1200" baseline="0" smtClean="0">
              <a:solidFill>
                <a:schemeClr val="bg1"/>
              </a:solidFill>
            </a:rPr>
            <a:t>Goût Exquis : </a:t>
          </a:r>
          <a:r>
            <a:rPr lang="fr-FR" sz="2300" i="0" kern="1200" baseline="0" smtClean="0">
              <a:solidFill>
                <a:schemeClr val="bg1"/>
              </a:solidFill>
            </a:rPr>
            <a:t>Souligner le goût délicieux et authentique qui donne envie</a:t>
          </a:r>
          <a:endParaRPr lang="fr-FR" sz="2300" kern="1200">
            <a:solidFill>
              <a:schemeClr val="bg1"/>
            </a:solidFill>
          </a:endParaRPr>
        </a:p>
      </dsp:txBody>
      <dsp:txXfrm>
        <a:off x="6805137" y="729994"/>
        <a:ext cx="4129832" cy="2890882"/>
      </dsp:txXfrm>
    </dsp:sp>
    <dsp:sp modelId="{9E99A894-E62D-4415-80A3-A66A489907B3}">
      <dsp:nvSpPr>
        <dsp:cNvPr id="0" name=""/>
        <dsp:cNvSpPr/>
      </dsp:nvSpPr>
      <dsp:spPr>
        <a:xfrm>
          <a:off x="10934970" y="728590"/>
          <a:ext cx="1514271" cy="2890910"/>
        </a:xfrm>
        <a:prstGeom prst="chevron">
          <a:avLst>
            <a:gd name="adj" fmla="val 62310"/>
          </a:avLst>
        </a:prstGeom>
        <a:solidFill>
          <a:schemeClr val="accent5">
            <a:hueOff val="-9933876"/>
            <a:satOff val="39811"/>
            <a:lumOff val="8628"/>
            <a:alphaOff val="0"/>
          </a:schemeClr>
        </a:solidFill>
        <a:ln>
          <a:noFill/>
        </a:ln>
        <a:effectLst/>
      </dsp:spPr>
      <dsp:style>
        <a:lnRef idx="0">
          <a:scrgbClr r="0" g="0" b="0"/>
        </a:lnRef>
        <a:fillRef idx="1">
          <a:scrgbClr r="0" g="0" b="0"/>
        </a:fillRef>
        <a:effectRef idx="0">
          <a:scrgbClr r="0" g="0" b="0"/>
        </a:effectRef>
        <a:fontRef idx="minor">
          <a:schemeClr val="lt1"/>
        </a:fontRef>
      </dsp:style>
    </dsp:sp>
    <dsp:sp modelId="{0DB9EF92-C07C-4037-9A77-F7C14EFDC3CD}">
      <dsp:nvSpPr>
        <dsp:cNvPr id="0" name=""/>
        <dsp:cNvSpPr/>
      </dsp:nvSpPr>
      <dsp:spPr>
        <a:xfrm>
          <a:off x="12614435" y="489679"/>
          <a:ext cx="3510357" cy="3510357"/>
        </a:xfrm>
        <a:prstGeom prst="ellipse">
          <a:avLst/>
        </a:prstGeom>
        <a:solidFill>
          <a:schemeClr val="accent5">
            <a:hueOff val="-9933876"/>
            <a:satOff val="39811"/>
            <a:lumOff val="8628"/>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0" tIns="0" rIns="0" bIns="0" numCol="1" spcCol="1270" anchor="ctr" anchorCtr="0">
          <a:noAutofit/>
        </a:bodyPr>
        <a:lstStyle/>
        <a:p>
          <a:pPr lvl="0" algn="ctr" defTabSz="1022350" rtl="0">
            <a:lnSpc>
              <a:spcPct val="90000"/>
            </a:lnSpc>
            <a:spcBef>
              <a:spcPct val="0"/>
            </a:spcBef>
            <a:spcAft>
              <a:spcPct val="35000"/>
            </a:spcAft>
          </a:pPr>
          <a:r>
            <a:rPr lang="fr-FR" sz="2300" b="1" i="0" kern="1200" baseline="0" smtClean="0">
              <a:solidFill>
                <a:schemeClr val="bg1"/>
              </a:solidFill>
            </a:rPr>
            <a:t>Retour Tant Attendu : </a:t>
          </a:r>
          <a:r>
            <a:rPr lang="fr-FR" sz="2300" i="0" kern="1200" baseline="0" smtClean="0">
              <a:solidFill>
                <a:schemeClr val="bg1"/>
              </a:solidFill>
            </a:rPr>
            <a:t>Créer un sentiment de nostalgie et d’impatience</a:t>
          </a:r>
          <a:r>
            <a:rPr lang="fr-FR" sz="2300" i="0" kern="1200" smtClean="0">
              <a:solidFill>
                <a:schemeClr val="bg1"/>
              </a:solidFill>
            </a:rPr>
            <a:t> </a:t>
          </a:r>
          <a:r>
            <a:rPr lang="fr-FR" sz="2300" i="0" kern="1200" baseline="0" smtClean="0">
              <a:solidFill>
                <a:schemeClr val="bg1"/>
              </a:solidFill>
            </a:rPr>
            <a:t> autour du retour du produit.</a:t>
          </a:r>
          <a:endParaRPr lang="fr-FR" sz="2300" kern="1200">
            <a:solidFill>
              <a:schemeClr val="bg1"/>
            </a:solidFill>
          </a:endParaRPr>
        </a:p>
      </dsp:txBody>
      <dsp:txXfrm>
        <a:off x="13128515" y="1003759"/>
        <a:ext cx="2482197" cy="2482197"/>
      </dsp:txXfrm>
    </dsp:sp>
  </dsp:spTree>
</dsp:drawing>
</file>

<file path=ppt/diagrams/drawing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C420F573-C14C-4D4E-A25C-74D76E230284}">
      <dsp:nvSpPr>
        <dsp:cNvPr id="0" name=""/>
        <dsp:cNvSpPr/>
      </dsp:nvSpPr>
      <dsp:spPr>
        <a:xfrm>
          <a:off x="3971924" y="2869202"/>
          <a:ext cx="2647949" cy="2647950"/>
        </a:xfrm>
        <a:prstGeom prst="ellipse">
          <a:avLst/>
        </a:prstGeom>
        <a:solidFill>
          <a:schemeClr val="accent2">
            <a:alpha val="50000"/>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tx1"/>
        </a:fontRef>
      </dsp:style>
    </dsp:sp>
    <dsp:sp modelId="{B6F6CF0D-D9C3-4D52-97FF-9DE83010CB50}">
      <dsp:nvSpPr>
        <dsp:cNvPr id="0" name=""/>
        <dsp:cNvSpPr/>
      </dsp:nvSpPr>
      <dsp:spPr>
        <a:xfrm>
          <a:off x="3760088" y="713014"/>
          <a:ext cx="3071622" cy="1777909"/>
        </a:xfrm>
        <a:prstGeom prst="rect">
          <a:avLst/>
        </a:prstGeom>
        <a:noFill/>
        <a:ln>
          <a:noFill/>
        </a:ln>
        <a:effectLst/>
        <a:sp3d/>
      </dsp:spPr>
      <dsp:style>
        <a:lnRef idx="0">
          <a:scrgbClr r="0" g="0" b="0"/>
        </a:lnRef>
        <a:fillRef idx="0">
          <a:scrgbClr r="0" g="0" b="0"/>
        </a:fillRef>
        <a:effectRef idx="0">
          <a:scrgbClr r="0" g="0" b="0"/>
        </a:effectRef>
        <a:fontRef idx="minor"/>
      </dsp:style>
      <dsp:txBody>
        <a:bodyPr spcFirstLastPara="0" vert="horz" wrap="square" lIns="0" tIns="0" rIns="0" bIns="0" numCol="1" spcCol="1270" anchor="ctr" anchorCtr="0">
          <a:noAutofit/>
        </a:bodyPr>
        <a:lstStyle/>
        <a:p>
          <a:pPr lvl="0" algn="ctr" defTabSz="800100" rtl="0">
            <a:lnSpc>
              <a:spcPct val="90000"/>
            </a:lnSpc>
            <a:spcBef>
              <a:spcPct val="0"/>
            </a:spcBef>
            <a:spcAft>
              <a:spcPct val="35000"/>
            </a:spcAft>
          </a:pPr>
          <a:r>
            <a:rPr lang="fr-FR" sz="1800" b="1" i="0" kern="1200" baseline="0" dirty="0" smtClean="0">
              <a:solidFill>
                <a:schemeClr val="bg1"/>
              </a:solidFill>
              <a:latin typeface="Corbel" panose="020B0503020204020204" pitchFamily="34" charset="0"/>
            </a:rPr>
            <a:t>Repas Quotidiens</a:t>
          </a:r>
          <a:r>
            <a:rPr lang="fr-FR" sz="1800" b="0" i="0" kern="1200" baseline="0" dirty="0" smtClean="0">
              <a:solidFill>
                <a:schemeClr val="bg1"/>
              </a:solidFill>
              <a:latin typeface="Corbel" panose="020B0503020204020204" pitchFamily="34" charset="0"/>
            </a:rPr>
            <a:t> : </a:t>
          </a:r>
        </a:p>
        <a:p>
          <a:pPr lvl="0" algn="ctr" defTabSz="800100" rtl="0">
            <a:lnSpc>
              <a:spcPct val="90000"/>
            </a:lnSpc>
            <a:spcBef>
              <a:spcPct val="0"/>
            </a:spcBef>
            <a:spcAft>
              <a:spcPct val="35000"/>
            </a:spcAft>
          </a:pPr>
          <a:r>
            <a:rPr lang="fr-FR" sz="1800" b="0" i="0" kern="1200" baseline="0" dirty="0" smtClean="0">
              <a:solidFill>
                <a:schemeClr val="bg1"/>
              </a:solidFill>
              <a:latin typeface="Corbel" panose="020B0503020204020204" pitchFamily="34" charset="0"/>
            </a:rPr>
            <a:t>Les macaronis sont consommés lors des repas principaux (déjeuner et dîner) en famille ou en solo.</a:t>
          </a:r>
          <a:endParaRPr lang="fr-FR" sz="1800" kern="1200" dirty="0">
            <a:solidFill>
              <a:schemeClr val="bg1"/>
            </a:solidFill>
            <a:latin typeface="Corbel" panose="020B0503020204020204" pitchFamily="34" charset="0"/>
          </a:endParaRPr>
        </a:p>
      </dsp:txBody>
      <dsp:txXfrm>
        <a:off x="3760088" y="713014"/>
        <a:ext cx="3071622" cy="1777909"/>
      </dsp:txXfrm>
    </dsp:sp>
    <dsp:sp modelId="{CF8F0275-883C-4CDC-9D5A-DE211A38D062}">
      <dsp:nvSpPr>
        <dsp:cNvPr id="0" name=""/>
        <dsp:cNvSpPr/>
      </dsp:nvSpPr>
      <dsp:spPr>
        <a:xfrm>
          <a:off x="4979205" y="3600792"/>
          <a:ext cx="2647949" cy="2647950"/>
        </a:xfrm>
        <a:prstGeom prst="ellipse">
          <a:avLst/>
        </a:prstGeom>
        <a:solidFill>
          <a:schemeClr val="accent2">
            <a:alpha val="50000"/>
            <a:hueOff val="1170380"/>
            <a:satOff val="-1460"/>
            <a:lumOff val="343"/>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tx1"/>
        </a:fontRef>
      </dsp:style>
    </dsp:sp>
    <dsp:sp modelId="{E2330871-E651-4B45-B3DC-0B49BD84E3C4}">
      <dsp:nvSpPr>
        <dsp:cNvPr id="0" name=""/>
        <dsp:cNvSpPr/>
      </dsp:nvSpPr>
      <dsp:spPr>
        <a:xfrm>
          <a:off x="7837932" y="3058341"/>
          <a:ext cx="2753867" cy="1929220"/>
        </a:xfrm>
        <a:prstGeom prst="rect">
          <a:avLst/>
        </a:prstGeom>
        <a:noFill/>
        <a:ln>
          <a:noFill/>
        </a:ln>
        <a:effectLst/>
        <a:sp3d/>
      </dsp:spPr>
      <dsp:style>
        <a:lnRef idx="0">
          <a:scrgbClr r="0" g="0" b="0"/>
        </a:lnRef>
        <a:fillRef idx="0">
          <a:scrgbClr r="0" g="0" b="0"/>
        </a:fillRef>
        <a:effectRef idx="0">
          <a:scrgbClr r="0" g="0" b="0"/>
        </a:effectRef>
        <a:fontRef idx="minor"/>
      </dsp:style>
      <dsp:txBody>
        <a:bodyPr spcFirstLastPara="0" vert="horz" wrap="square" lIns="0" tIns="0" rIns="0" bIns="0" numCol="1" spcCol="1270" anchor="ctr" anchorCtr="0">
          <a:noAutofit/>
        </a:bodyPr>
        <a:lstStyle/>
        <a:p>
          <a:pPr lvl="0" algn="ctr" defTabSz="800100" rtl="0">
            <a:lnSpc>
              <a:spcPct val="90000"/>
            </a:lnSpc>
            <a:spcBef>
              <a:spcPct val="0"/>
            </a:spcBef>
            <a:spcAft>
              <a:spcPct val="35000"/>
            </a:spcAft>
          </a:pPr>
          <a:r>
            <a:rPr lang="fr-FR" sz="1800" b="1" i="0" kern="1200" baseline="0" dirty="0" smtClean="0">
              <a:solidFill>
                <a:schemeClr val="bg1"/>
              </a:solidFill>
              <a:latin typeface="Corbel" panose="020B0503020204020204" pitchFamily="34" charset="0"/>
            </a:rPr>
            <a:t>Événements Spéciaux</a:t>
          </a:r>
          <a:r>
            <a:rPr lang="fr-FR" sz="1800" b="0" i="0" kern="1200" baseline="0" dirty="0" smtClean="0">
              <a:solidFill>
                <a:schemeClr val="bg1"/>
              </a:solidFill>
              <a:latin typeface="Corbel" panose="020B0503020204020204" pitchFamily="34" charset="0"/>
            </a:rPr>
            <a:t> : </a:t>
          </a:r>
        </a:p>
        <a:p>
          <a:pPr lvl="0" algn="ctr" defTabSz="800100" rtl="0">
            <a:lnSpc>
              <a:spcPct val="90000"/>
            </a:lnSpc>
            <a:spcBef>
              <a:spcPct val="0"/>
            </a:spcBef>
            <a:spcAft>
              <a:spcPct val="35000"/>
            </a:spcAft>
          </a:pPr>
          <a:r>
            <a:rPr lang="fr-FR" sz="1800" b="0" i="0" kern="1200" baseline="0" dirty="0" smtClean="0">
              <a:solidFill>
                <a:schemeClr val="bg1"/>
              </a:solidFill>
              <a:latin typeface="Corbel" panose="020B0503020204020204" pitchFamily="34" charset="0"/>
            </a:rPr>
            <a:t>Utilisés lors de célébrations et fêtes, les macaronis sont souvent intégrés dans des plats plus élaborés.</a:t>
          </a:r>
          <a:endParaRPr lang="fr-FR" sz="1800" kern="1200" dirty="0">
            <a:solidFill>
              <a:schemeClr val="bg1"/>
            </a:solidFill>
            <a:latin typeface="Corbel" panose="020B0503020204020204" pitchFamily="34" charset="0"/>
          </a:endParaRPr>
        </a:p>
      </dsp:txBody>
      <dsp:txXfrm>
        <a:off x="7837932" y="3058341"/>
        <a:ext cx="2753867" cy="1929220"/>
      </dsp:txXfrm>
    </dsp:sp>
    <dsp:sp modelId="{B9AC615F-59BC-4972-97F4-A7B315770E02}">
      <dsp:nvSpPr>
        <dsp:cNvPr id="0" name=""/>
        <dsp:cNvSpPr/>
      </dsp:nvSpPr>
      <dsp:spPr>
        <a:xfrm>
          <a:off x="4594722" y="4785561"/>
          <a:ext cx="2647949" cy="2647950"/>
        </a:xfrm>
        <a:prstGeom prst="ellipse">
          <a:avLst/>
        </a:prstGeom>
        <a:solidFill>
          <a:schemeClr val="accent2">
            <a:alpha val="50000"/>
            <a:hueOff val="2340759"/>
            <a:satOff val="-2919"/>
            <a:lumOff val="686"/>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tx1"/>
        </a:fontRef>
      </dsp:style>
    </dsp:sp>
    <dsp:sp modelId="{A27F220E-0E0E-4BC0-A420-33FB3FF6A6CF}">
      <dsp:nvSpPr>
        <dsp:cNvPr id="0" name=""/>
        <dsp:cNvSpPr/>
      </dsp:nvSpPr>
      <dsp:spPr>
        <a:xfrm>
          <a:off x="7295389" y="6349365"/>
          <a:ext cx="2991609" cy="1929220"/>
        </a:xfrm>
        <a:prstGeom prst="rect">
          <a:avLst/>
        </a:prstGeom>
        <a:noFill/>
        <a:ln>
          <a:noFill/>
        </a:ln>
        <a:effectLst/>
        <a:sp3d/>
      </dsp:spPr>
      <dsp:style>
        <a:lnRef idx="0">
          <a:scrgbClr r="0" g="0" b="0"/>
        </a:lnRef>
        <a:fillRef idx="0">
          <a:scrgbClr r="0" g="0" b="0"/>
        </a:fillRef>
        <a:effectRef idx="0">
          <a:scrgbClr r="0" g="0" b="0"/>
        </a:effectRef>
        <a:fontRef idx="minor"/>
      </dsp:style>
      <dsp:txBody>
        <a:bodyPr spcFirstLastPara="0" vert="horz" wrap="square" lIns="0" tIns="0" rIns="0" bIns="0" numCol="1" spcCol="1270" anchor="ctr" anchorCtr="0">
          <a:noAutofit/>
        </a:bodyPr>
        <a:lstStyle/>
        <a:p>
          <a:pPr lvl="0" algn="ctr" defTabSz="800100" rtl="0">
            <a:lnSpc>
              <a:spcPct val="90000"/>
            </a:lnSpc>
            <a:spcBef>
              <a:spcPct val="0"/>
            </a:spcBef>
            <a:spcAft>
              <a:spcPct val="35000"/>
            </a:spcAft>
          </a:pPr>
          <a:r>
            <a:rPr lang="fr-FR" sz="1800" b="1" i="0" kern="1200" baseline="0" dirty="0" smtClean="0">
              <a:solidFill>
                <a:schemeClr val="bg1"/>
              </a:solidFill>
              <a:latin typeface="Corbel" panose="020B0503020204020204" pitchFamily="34" charset="0"/>
            </a:rPr>
            <a:t>Repas Scolaires et Cantines</a:t>
          </a:r>
          <a:r>
            <a:rPr lang="fr-FR" sz="1800" b="0" i="0" kern="1200" baseline="0" dirty="0" smtClean="0">
              <a:solidFill>
                <a:schemeClr val="bg1"/>
              </a:solidFill>
              <a:latin typeface="Corbel" panose="020B0503020204020204" pitchFamily="34" charset="0"/>
            </a:rPr>
            <a:t> : </a:t>
          </a:r>
        </a:p>
        <a:p>
          <a:pPr lvl="0" algn="ctr" defTabSz="800100" rtl="0">
            <a:lnSpc>
              <a:spcPct val="90000"/>
            </a:lnSpc>
            <a:spcBef>
              <a:spcPct val="0"/>
            </a:spcBef>
            <a:spcAft>
              <a:spcPct val="35000"/>
            </a:spcAft>
          </a:pPr>
          <a:r>
            <a:rPr lang="fr-FR" sz="1800" b="0" i="0" kern="1200" baseline="0" dirty="0" smtClean="0">
              <a:solidFill>
                <a:schemeClr val="bg1"/>
              </a:solidFill>
              <a:latin typeface="Corbel" panose="020B0503020204020204" pitchFamily="34" charset="0"/>
            </a:rPr>
            <a:t>Populaires dans les menus scolaires pour leur simplicité et leur valeur nutritive.</a:t>
          </a:r>
          <a:endParaRPr lang="fr-FR" sz="1800" kern="1200" dirty="0">
            <a:solidFill>
              <a:schemeClr val="bg1"/>
            </a:solidFill>
            <a:latin typeface="Corbel" panose="020B0503020204020204" pitchFamily="34" charset="0"/>
          </a:endParaRPr>
        </a:p>
      </dsp:txBody>
      <dsp:txXfrm>
        <a:off x="7295389" y="6349365"/>
        <a:ext cx="2991609" cy="1929220"/>
      </dsp:txXfrm>
    </dsp:sp>
    <dsp:sp modelId="{71611E2B-350B-4CA9-83E0-1FF0D894C4EF}">
      <dsp:nvSpPr>
        <dsp:cNvPr id="0" name=""/>
        <dsp:cNvSpPr/>
      </dsp:nvSpPr>
      <dsp:spPr>
        <a:xfrm>
          <a:off x="3349127" y="4785561"/>
          <a:ext cx="2647949" cy="2647950"/>
        </a:xfrm>
        <a:prstGeom prst="ellipse">
          <a:avLst/>
        </a:prstGeom>
        <a:solidFill>
          <a:schemeClr val="accent2">
            <a:alpha val="50000"/>
            <a:hueOff val="3511139"/>
            <a:satOff val="-4379"/>
            <a:lumOff val="103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tx1"/>
        </a:fontRef>
      </dsp:style>
    </dsp:sp>
    <dsp:sp modelId="{A5121FD5-A2D1-4A2B-B106-7708B21660F5}">
      <dsp:nvSpPr>
        <dsp:cNvPr id="0" name=""/>
        <dsp:cNvSpPr/>
      </dsp:nvSpPr>
      <dsp:spPr>
        <a:xfrm>
          <a:off x="423671" y="6349365"/>
          <a:ext cx="2753867" cy="1929220"/>
        </a:xfrm>
        <a:prstGeom prst="rect">
          <a:avLst/>
        </a:prstGeom>
        <a:noFill/>
        <a:ln>
          <a:noFill/>
        </a:ln>
        <a:effectLst/>
        <a:sp3d/>
      </dsp:spPr>
      <dsp:style>
        <a:lnRef idx="0">
          <a:scrgbClr r="0" g="0" b="0"/>
        </a:lnRef>
        <a:fillRef idx="0">
          <a:scrgbClr r="0" g="0" b="0"/>
        </a:fillRef>
        <a:effectRef idx="0">
          <a:scrgbClr r="0" g="0" b="0"/>
        </a:effectRef>
        <a:fontRef idx="minor"/>
      </dsp:style>
      <dsp:txBody>
        <a:bodyPr spcFirstLastPara="0" vert="horz" wrap="square" lIns="0" tIns="0" rIns="0" bIns="0" numCol="1" spcCol="1270" anchor="ctr" anchorCtr="0">
          <a:noAutofit/>
        </a:bodyPr>
        <a:lstStyle/>
        <a:p>
          <a:pPr lvl="0" algn="ctr" defTabSz="800100" rtl="0">
            <a:lnSpc>
              <a:spcPct val="90000"/>
            </a:lnSpc>
            <a:spcBef>
              <a:spcPct val="0"/>
            </a:spcBef>
            <a:spcAft>
              <a:spcPct val="35000"/>
            </a:spcAft>
          </a:pPr>
          <a:r>
            <a:rPr lang="fr-FR" sz="1800" b="1" i="0" kern="1200" baseline="0" dirty="0" smtClean="0">
              <a:solidFill>
                <a:schemeClr val="bg1"/>
              </a:solidFill>
              <a:latin typeface="Corbel" panose="020B0503020204020204" pitchFamily="34" charset="0"/>
            </a:rPr>
            <a:t>Repas Rapides</a:t>
          </a:r>
          <a:r>
            <a:rPr lang="fr-FR" sz="1800" b="0" i="0" kern="1200" baseline="0" dirty="0" smtClean="0">
              <a:solidFill>
                <a:schemeClr val="bg1"/>
              </a:solidFill>
              <a:latin typeface="Corbel" panose="020B0503020204020204" pitchFamily="34" charset="0"/>
            </a:rPr>
            <a:t> : </a:t>
          </a:r>
        </a:p>
        <a:p>
          <a:pPr lvl="0" algn="ctr" defTabSz="800100" rtl="0">
            <a:lnSpc>
              <a:spcPct val="90000"/>
            </a:lnSpc>
            <a:spcBef>
              <a:spcPct val="0"/>
            </a:spcBef>
            <a:spcAft>
              <a:spcPct val="35000"/>
            </a:spcAft>
          </a:pPr>
          <a:r>
            <a:rPr lang="fr-FR" sz="1800" b="0" i="0" kern="1200" baseline="0" dirty="0" smtClean="0">
              <a:solidFill>
                <a:schemeClr val="bg1"/>
              </a:solidFill>
              <a:latin typeface="Corbel" panose="020B0503020204020204" pitchFamily="34" charset="0"/>
            </a:rPr>
            <a:t>Idéaux pour les repas rapides et faciles à préparer, surtout pour les jeunes professionnels et les étudiants.</a:t>
          </a:r>
          <a:endParaRPr lang="fr-FR" sz="1800" kern="1200" dirty="0">
            <a:solidFill>
              <a:schemeClr val="bg1"/>
            </a:solidFill>
            <a:latin typeface="Corbel" panose="020B0503020204020204" pitchFamily="34" charset="0"/>
          </a:endParaRPr>
        </a:p>
      </dsp:txBody>
      <dsp:txXfrm>
        <a:off x="423671" y="6349365"/>
        <a:ext cx="2753867" cy="1929220"/>
      </dsp:txXfrm>
    </dsp:sp>
    <dsp:sp modelId="{AC18617F-CAE7-464D-B217-E331276DEE6A}">
      <dsp:nvSpPr>
        <dsp:cNvPr id="0" name=""/>
        <dsp:cNvSpPr/>
      </dsp:nvSpPr>
      <dsp:spPr>
        <a:xfrm>
          <a:off x="2964644" y="3600792"/>
          <a:ext cx="2647949" cy="2647950"/>
        </a:xfrm>
        <a:prstGeom prst="ellipse">
          <a:avLst/>
        </a:prstGeom>
        <a:solidFill>
          <a:schemeClr val="accent2">
            <a:alpha val="50000"/>
            <a:hueOff val="4681519"/>
            <a:satOff val="-5839"/>
            <a:lumOff val="1373"/>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tx1"/>
        </a:fontRef>
      </dsp:style>
    </dsp:sp>
    <dsp:sp modelId="{173B6679-E68F-42B8-AC30-1BE46344DF5E}">
      <dsp:nvSpPr>
        <dsp:cNvPr id="0" name=""/>
        <dsp:cNvSpPr/>
      </dsp:nvSpPr>
      <dsp:spPr>
        <a:xfrm>
          <a:off x="0" y="3058341"/>
          <a:ext cx="2753867" cy="1929220"/>
        </a:xfrm>
        <a:prstGeom prst="rect">
          <a:avLst/>
        </a:prstGeom>
        <a:noFill/>
        <a:ln>
          <a:noFill/>
        </a:ln>
        <a:effectLst/>
        <a:sp3d/>
      </dsp:spPr>
      <dsp:style>
        <a:lnRef idx="0">
          <a:scrgbClr r="0" g="0" b="0"/>
        </a:lnRef>
        <a:fillRef idx="0">
          <a:scrgbClr r="0" g="0" b="0"/>
        </a:fillRef>
        <a:effectRef idx="0">
          <a:scrgbClr r="0" g="0" b="0"/>
        </a:effectRef>
        <a:fontRef idx="minor"/>
      </dsp:style>
      <dsp:txBody>
        <a:bodyPr spcFirstLastPara="0" vert="horz" wrap="square" lIns="0" tIns="0" rIns="0" bIns="0" numCol="1" spcCol="1270" anchor="ctr" anchorCtr="0">
          <a:noAutofit/>
        </a:bodyPr>
        <a:lstStyle/>
        <a:p>
          <a:pPr lvl="0" algn="ctr" defTabSz="800100" rtl="0">
            <a:lnSpc>
              <a:spcPct val="90000"/>
            </a:lnSpc>
            <a:spcBef>
              <a:spcPct val="0"/>
            </a:spcBef>
            <a:spcAft>
              <a:spcPct val="35000"/>
            </a:spcAft>
          </a:pPr>
          <a:r>
            <a:rPr lang="fr-FR" sz="1800" b="1" i="0" kern="1200" baseline="0" dirty="0" smtClean="0">
              <a:solidFill>
                <a:schemeClr val="bg1"/>
              </a:solidFill>
              <a:latin typeface="Corbel" panose="020B0503020204020204" pitchFamily="34" charset="0"/>
            </a:rPr>
            <a:t>Restaurants et Bistros </a:t>
          </a:r>
          <a:r>
            <a:rPr lang="fr-FR" sz="1800" b="0" i="0" kern="1200" baseline="0" dirty="0" smtClean="0">
              <a:solidFill>
                <a:schemeClr val="bg1"/>
              </a:solidFill>
              <a:latin typeface="Corbel" panose="020B0503020204020204" pitchFamily="34" charset="0"/>
            </a:rPr>
            <a:t>: </a:t>
          </a:r>
        </a:p>
        <a:p>
          <a:pPr lvl="0" algn="ctr" defTabSz="800100" rtl="0">
            <a:lnSpc>
              <a:spcPct val="90000"/>
            </a:lnSpc>
            <a:spcBef>
              <a:spcPct val="0"/>
            </a:spcBef>
            <a:spcAft>
              <a:spcPct val="35000"/>
            </a:spcAft>
          </a:pPr>
          <a:r>
            <a:rPr lang="fr-FR" sz="1800" b="0" i="0" kern="1200" baseline="0" dirty="0" smtClean="0">
              <a:solidFill>
                <a:schemeClr val="bg1"/>
              </a:solidFill>
              <a:latin typeface="Corbel" panose="020B0503020204020204" pitchFamily="34" charset="0"/>
            </a:rPr>
            <a:t>Servis dans divers plats dans les restaurants, bistros et fast-foods, souvent en accompagnement ou dans des recettes créatives. </a:t>
          </a:r>
          <a:endParaRPr lang="fr-FR" sz="1800" kern="1200" dirty="0">
            <a:solidFill>
              <a:schemeClr val="bg1"/>
            </a:solidFill>
            <a:latin typeface="Corbel" panose="020B0503020204020204" pitchFamily="34" charset="0"/>
          </a:endParaRPr>
        </a:p>
      </dsp:txBody>
      <dsp:txXfrm>
        <a:off x="0" y="3058341"/>
        <a:ext cx="2753867" cy="1929220"/>
      </dsp:txXfrm>
    </dsp:sp>
  </dsp:spTree>
</dsp:drawing>
</file>

<file path=ppt/diagrams/drawing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5DF8CF82-BCAB-4A8E-88FA-84338CDC13AD}">
      <dsp:nvSpPr>
        <dsp:cNvPr id="0" name=""/>
        <dsp:cNvSpPr/>
      </dsp:nvSpPr>
      <dsp:spPr>
        <a:xfrm>
          <a:off x="7087904" y="2137846"/>
          <a:ext cx="3640070" cy="356665"/>
        </a:xfrm>
        <a:custGeom>
          <a:avLst/>
          <a:gdLst/>
          <a:ahLst/>
          <a:cxnLst/>
          <a:rect l="0" t="0" r="0" b="0"/>
          <a:pathLst>
            <a:path>
              <a:moveTo>
                <a:pt x="0" y="0"/>
              </a:moveTo>
              <a:lnTo>
                <a:pt x="0" y="178332"/>
              </a:lnTo>
              <a:lnTo>
                <a:pt x="3640070" y="178332"/>
              </a:lnTo>
              <a:lnTo>
                <a:pt x="3640070" y="356665"/>
              </a:lnTo>
            </a:path>
          </a:pathLst>
        </a:custGeom>
        <a:noFill/>
        <a:ln w="25400" cap="flat" cmpd="sng" algn="ctr">
          <a:solidFill>
            <a:schemeClr val="accent3">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CFD319B0-FF82-4460-AE60-3E5139FB8F56}">
      <dsp:nvSpPr>
        <dsp:cNvPr id="0" name=""/>
        <dsp:cNvSpPr/>
      </dsp:nvSpPr>
      <dsp:spPr>
        <a:xfrm>
          <a:off x="7087904" y="2137846"/>
          <a:ext cx="1354463" cy="416704"/>
        </a:xfrm>
        <a:custGeom>
          <a:avLst/>
          <a:gdLst/>
          <a:ahLst/>
          <a:cxnLst/>
          <a:rect l="0" t="0" r="0" b="0"/>
          <a:pathLst>
            <a:path>
              <a:moveTo>
                <a:pt x="0" y="0"/>
              </a:moveTo>
              <a:lnTo>
                <a:pt x="0" y="238371"/>
              </a:lnTo>
              <a:lnTo>
                <a:pt x="1354463" y="238371"/>
              </a:lnTo>
              <a:lnTo>
                <a:pt x="1354463" y="416704"/>
              </a:lnTo>
            </a:path>
          </a:pathLst>
        </a:custGeom>
        <a:noFill/>
        <a:ln w="25400" cap="flat" cmpd="sng" algn="ctr">
          <a:solidFill>
            <a:schemeClr val="accent3">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56C8C2D5-8893-4F80-BFB2-A6647A1A9721}">
      <dsp:nvSpPr>
        <dsp:cNvPr id="0" name=""/>
        <dsp:cNvSpPr/>
      </dsp:nvSpPr>
      <dsp:spPr>
        <a:xfrm>
          <a:off x="5829834" y="2137846"/>
          <a:ext cx="1258070" cy="356665"/>
        </a:xfrm>
        <a:custGeom>
          <a:avLst/>
          <a:gdLst/>
          <a:ahLst/>
          <a:cxnLst/>
          <a:rect l="0" t="0" r="0" b="0"/>
          <a:pathLst>
            <a:path>
              <a:moveTo>
                <a:pt x="1258070" y="0"/>
              </a:moveTo>
              <a:lnTo>
                <a:pt x="1258070" y="178332"/>
              </a:lnTo>
              <a:lnTo>
                <a:pt x="0" y="178332"/>
              </a:lnTo>
              <a:lnTo>
                <a:pt x="0" y="356665"/>
              </a:lnTo>
            </a:path>
          </a:pathLst>
        </a:custGeom>
        <a:noFill/>
        <a:ln w="25400" cap="flat" cmpd="sng" algn="ctr">
          <a:solidFill>
            <a:schemeClr val="accent3">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051F8A15-7E94-4DC8-823E-69A6BF3E3CFB}">
      <dsp:nvSpPr>
        <dsp:cNvPr id="0" name=""/>
        <dsp:cNvSpPr/>
      </dsp:nvSpPr>
      <dsp:spPr>
        <a:xfrm>
          <a:off x="3447834" y="2137846"/>
          <a:ext cx="3640070" cy="356665"/>
        </a:xfrm>
        <a:custGeom>
          <a:avLst/>
          <a:gdLst/>
          <a:ahLst/>
          <a:cxnLst/>
          <a:rect l="0" t="0" r="0" b="0"/>
          <a:pathLst>
            <a:path>
              <a:moveTo>
                <a:pt x="3640070" y="0"/>
              </a:moveTo>
              <a:lnTo>
                <a:pt x="3640070" y="178332"/>
              </a:lnTo>
              <a:lnTo>
                <a:pt x="0" y="178332"/>
              </a:lnTo>
              <a:lnTo>
                <a:pt x="0" y="356665"/>
              </a:lnTo>
            </a:path>
          </a:pathLst>
        </a:custGeom>
        <a:noFill/>
        <a:ln w="25400" cap="flat" cmpd="sng" algn="ctr">
          <a:solidFill>
            <a:schemeClr val="accent3">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B30B5EF4-2989-47F7-ACD6-F334FF46CFA4}">
      <dsp:nvSpPr>
        <dsp:cNvPr id="0" name=""/>
        <dsp:cNvSpPr/>
      </dsp:nvSpPr>
      <dsp:spPr>
        <a:xfrm>
          <a:off x="1392760" y="3218698"/>
          <a:ext cx="1012956" cy="4127131"/>
        </a:xfrm>
        <a:custGeom>
          <a:avLst/>
          <a:gdLst/>
          <a:ahLst/>
          <a:cxnLst/>
          <a:rect l="0" t="0" r="0" b="0"/>
          <a:pathLst>
            <a:path>
              <a:moveTo>
                <a:pt x="0" y="0"/>
              </a:moveTo>
              <a:lnTo>
                <a:pt x="0" y="4127131"/>
              </a:lnTo>
              <a:lnTo>
                <a:pt x="1012956" y="4127131"/>
              </a:lnTo>
            </a:path>
          </a:pathLst>
        </a:custGeom>
        <a:noFill/>
        <a:ln w="25400" cap="flat" cmpd="sng" algn="ctr">
          <a:solidFill>
            <a:schemeClr val="accent4">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F1175D0A-5B6A-40A0-91EF-2FEB7DC14B0A}">
      <dsp:nvSpPr>
        <dsp:cNvPr id="0" name=""/>
        <dsp:cNvSpPr/>
      </dsp:nvSpPr>
      <dsp:spPr>
        <a:xfrm>
          <a:off x="1392760" y="3218698"/>
          <a:ext cx="781267" cy="2921261"/>
        </a:xfrm>
        <a:custGeom>
          <a:avLst/>
          <a:gdLst/>
          <a:ahLst/>
          <a:cxnLst/>
          <a:rect l="0" t="0" r="0" b="0"/>
          <a:pathLst>
            <a:path>
              <a:moveTo>
                <a:pt x="0" y="0"/>
              </a:moveTo>
              <a:lnTo>
                <a:pt x="0" y="2921261"/>
              </a:lnTo>
              <a:lnTo>
                <a:pt x="781267" y="2921261"/>
              </a:lnTo>
            </a:path>
          </a:pathLst>
        </a:custGeom>
        <a:noFill/>
        <a:ln w="25400" cap="flat" cmpd="sng" algn="ctr">
          <a:solidFill>
            <a:schemeClr val="accent4">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BBE6ABC4-DDD0-4337-A42B-EB89A2D224F4}">
      <dsp:nvSpPr>
        <dsp:cNvPr id="0" name=""/>
        <dsp:cNvSpPr/>
      </dsp:nvSpPr>
      <dsp:spPr>
        <a:xfrm>
          <a:off x="1392760" y="3218698"/>
          <a:ext cx="781267" cy="1715392"/>
        </a:xfrm>
        <a:custGeom>
          <a:avLst/>
          <a:gdLst/>
          <a:ahLst/>
          <a:cxnLst/>
          <a:rect l="0" t="0" r="0" b="0"/>
          <a:pathLst>
            <a:path>
              <a:moveTo>
                <a:pt x="0" y="0"/>
              </a:moveTo>
              <a:lnTo>
                <a:pt x="0" y="1715392"/>
              </a:lnTo>
              <a:lnTo>
                <a:pt x="781267" y="1715392"/>
              </a:lnTo>
            </a:path>
          </a:pathLst>
        </a:custGeom>
        <a:noFill/>
        <a:ln w="25400" cap="flat" cmpd="sng" algn="ctr">
          <a:solidFill>
            <a:schemeClr val="accent4">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B0BDA8CF-3819-49CA-B392-6276A8C0D3B1}">
      <dsp:nvSpPr>
        <dsp:cNvPr id="0" name=""/>
        <dsp:cNvSpPr/>
      </dsp:nvSpPr>
      <dsp:spPr>
        <a:xfrm>
          <a:off x="1392760" y="3218698"/>
          <a:ext cx="781267" cy="509522"/>
        </a:xfrm>
        <a:custGeom>
          <a:avLst/>
          <a:gdLst/>
          <a:ahLst/>
          <a:cxnLst/>
          <a:rect l="0" t="0" r="0" b="0"/>
          <a:pathLst>
            <a:path>
              <a:moveTo>
                <a:pt x="0" y="0"/>
              </a:moveTo>
              <a:lnTo>
                <a:pt x="0" y="509522"/>
              </a:lnTo>
              <a:lnTo>
                <a:pt x="781267" y="509522"/>
              </a:lnTo>
            </a:path>
          </a:pathLst>
        </a:custGeom>
        <a:noFill/>
        <a:ln w="25400" cap="flat" cmpd="sng" algn="ctr">
          <a:solidFill>
            <a:schemeClr val="accent4">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A4A46031-F812-43EA-9796-7048670E8E13}">
      <dsp:nvSpPr>
        <dsp:cNvPr id="0" name=""/>
        <dsp:cNvSpPr/>
      </dsp:nvSpPr>
      <dsp:spPr>
        <a:xfrm>
          <a:off x="1347040" y="2012829"/>
          <a:ext cx="91440" cy="356665"/>
        </a:xfrm>
        <a:custGeom>
          <a:avLst/>
          <a:gdLst/>
          <a:ahLst/>
          <a:cxnLst/>
          <a:rect l="0" t="0" r="0" b="0"/>
          <a:pathLst>
            <a:path>
              <a:moveTo>
                <a:pt x="45720" y="0"/>
              </a:moveTo>
              <a:lnTo>
                <a:pt x="45720" y="356665"/>
              </a:lnTo>
            </a:path>
          </a:pathLst>
        </a:custGeom>
        <a:noFill/>
        <a:ln w="25400" cap="flat" cmpd="sng" algn="ctr">
          <a:solidFill>
            <a:schemeClr val="accent3">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354086F1-B2B8-47A4-BFCA-FEFF230E36E1}">
      <dsp:nvSpPr>
        <dsp:cNvPr id="0" name=""/>
        <dsp:cNvSpPr/>
      </dsp:nvSpPr>
      <dsp:spPr>
        <a:xfrm>
          <a:off x="698990" y="1468599"/>
          <a:ext cx="1387539" cy="544229"/>
        </a:xfrm>
        <a:prstGeom prst="arc">
          <a:avLst>
            <a:gd name="adj1" fmla="val 13200000"/>
            <a:gd name="adj2" fmla="val 19200000"/>
          </a:avLst>
        </a:prstGeom>
        <a:noFill/>
        <a:ln w="25400" cap="flat" cmpd="sng" algn="ctr">
          <a:solidFill>
            <a:schemeClr val="accent2">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A674D553-491A-4740-AE12-929D00306D50}">
      <dsp:nvSpPr>
        <dsp:cNvPr id="0" name=""/>
        <dsp:cNvSpPr/>
      </dsp:nvSpPr>
      <dsp:spPr>
        <a:xfrm>
          <a:off x="698990" y="1468599"/>
          <a:ext cx="1387539" cy="544229"/>
        </a:xfrm>
        <a:prstGeom prst="arc">
          <a:avLst>
            <a:gd name="adj1" fmla="val 2400000"/>
            <a:gd name="adj2" fmla="val 8400000"/>
          </a:avLst>
        </a:prstGeom>
        <a:noFill/>
        <a:ln w="25400" cap="flat" cmpd="sng" algn="ctr">
          <a:solidFill>
            <a:schemeClr val="accent2">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5277EEE7-FC16-4C96-8493-5A4C6F523C4D}">
      <dsp:nvSpPr>
        <dsp:cNvPr id="0" name=""/>
        <dsp:cNvSpPr/>
      </dsp:nvSpPr>
      <dsp:spPr>
        <a:xfrm>
          <a:off x="5220" y="1566561"/>
          <a:ext cx="2775079" cy="348306"/>
        </a:xfrm>
        <a:prstGeom prst="rect">
          <a:avLst/>
        </a:prstGeom>
        <a:noFill/>
        <a:ln w="25400" cap="flat" cmpd="sng" algn="ctr">
          <a:noFill/>
          <a:prstDash val="solid"/>
        </a:ln>
        <a:effectLst/>
        <a:sp3d/>
      </dsp:spPr>
      <dsp:style>
        <a:lnRef idx="2">
          <a:scrgbClr r="0" g="0" b="0"/>
        </a:lnRef>
        <a:fillRef idx="1">
          <a:scrgbClr r="0" g="0" b="0"/>
        </a:fillRef>
        <a:effectRef idx="0">
          <a:scrgbClr r="0" g="0" b="0"/>
        </a:effectRef>
        <a:fontRef idx="minor"/>
      </dsp:style>
      <dsp:txBody>
        <a:bodyPr spcFirstLastPara="0" vert="horz" wrap="square" lIns="22860" tIns="22860" rIns="22860" bIns="22860" numCol="1" spcCol="1270" anchor="ctr" anchorCtr="0">
          <a:noAutofit/>
        </a:bodyPr>
        <a:lstStyle/>
        <a:p>
          <a:pPr lvl="0" algn="ctr" defTabSz="1600200">
            <a:lnSpc>
              <a:spcPct val="90000"/>
            </a:lnSpc>
            <a:spcBef>
              <a:spcPct val="0"/>
            </a:spcBef>
            <a:spcAft>
              <a:spcPct val="35000"/>
            </a:spcAft>
          </a:pPr>
          <a:r>
            <a:rPr lang="fr-FR" sz="3600" b="1" kern="1200" dirty="0" smtClean="0">
              <a:solidFill>
                <a:schemeClr val="bg1"/>
              </a:solidFill>
            </a:rPr>
            <a:t>GO TO MARKET</a:t>
          </a:r>
          <a:endParaRPr lang="fr-FR" sz="3600" b="1" kern="1200" dirty="0">
            <a:solidFill>
              <a:schemeClr val="bg1"/>
            </a:solidFill>
          </a:endParaRPr>
        </a:p>
      </dsp:txBody>
      <dsp:txXfrm>
        <a:off x="5220" y="1566561"/>
        <a:ext cx="2775079" cy="348306"/>
      </dsp:txXfrm>
    </dsp:sp>
    <dsp:sp modelId="{5D7BB8AA-1C9C-4C29-A0D5-FF0AF9CF5020}">
      <dsp:nvSpPr>
        <dsp:cNvPr id="0" name=""/>
        <dsp:cNvSpPr/>
      </dsp:nvSpPr>
      <dsp:spPr>
        <a:xfrm>
          <a:off x="968158" y="2369495"/>
          <a:ext cx="849203" cy="849203"/>
        </a:xfrm>
        <a:prstGeom prst="arc">
          <a:avLst>
            <a:gd name="adj1" fmla="val 13200000"/>
            <a:gd name="adj2" fmla="val 19200000"/>
          </a:avLst>
        </a:prstGeom>
        <a:noFill/>
        <a:ln w="25400" cap="flat" cmpd="sng" algn="ctr">
          <a:solidFill>
            <a:schemeClr val="accent2">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2AADDCBC-E651-4C44-93C5-E7D3C1CFF902}">
      <dsp:nvSpPr>
        <dsp:cNvPr id="0" name=""/>
        <dsp:cNvSpPr/>
      </dsp:nvSpPr>
      <dsp:spPr>
        <a:xfrm>
          <a:off x="968158" y="2369495"/>
          <a:ext cx="849203" cy="849203"/>
        </a:xfrm>
        <a:prstGeom prst="arc">
          <a:avLst>
            <a:gd name="adj1" fmla="val 2400000"/>
            <a:gd name="adj2" fmla="val 8400000"/>
          </a:avLst>
        </a:prstGeom>
        <a:noFill/>
        <a:ln w="25400" cap="flat" cmpd="sng" algn="ctr">
          <a:solidFill>
            <a:schemeClr val="accent2">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387C593E-6E25-4D89-870C-EE6E4079528B}">
      <dsp:nvSpPr>
        <dsp:cNvPr id="0" name=""/>
        <dsp:cNvSpPr/>
      </dsp:nvSpPr>
      <dsp:spPr>
        <a:xfrm>
          <a:off x="543556" y="2522351"/>
          <a:ext cx="1698407" cy="543490"/>
        </a:xfrm>
        <a:prstGeom prst="rect">
          <a:avLst/>
        </a:prstGeom>
        <a:noFill/>
        <a:ln w="25400" cap="flat" cmpd="sng" algn="ctr">
          <a:noFill/>
          <a:prstDash val="solid"/>
        </a:ln>
        <a:effectLst/>
        <a:sp3d/>
      </dsp:spPr>
      <dsp:style>
        <a:lnRef idx="2">
          <a:scrgbClr r="0" g="0" b="0"/>
        </a:lnRef>
        <a:fillRef idx="1">
          <a:scrgbClr r="0" g="0" b="0"/>
        </a:fillRef>
        <a:effectRef idx="0">
          <a:scrgbClr r="0" g="0" b="0"/>
        </a:effectRef>
        <a:fontRef idx="minor"/>
      </dsp:style>
      <dsp:txBody>
        <a:bodyPr spcFirstLastPara="0" vert="horz" wrap="square" lIns="25400" tIns="25400" rIns="25400" bIns="25400" numCol="1" spcCol="1270" anchor="ctr" anchorCtr="0">
          <a:noAutofit/>
        </a:bodyPr>
        <a:lstStyle/>
        <a:p>
          <a:pPr lvl="0" algn="ctr" defTabSz="1778000">
            <a:lnSpc>
              <a:spcPct val="90000"/>
            </a:lnSpc>
            <a:spcBef>
              <a:spcPct val="0"/>
            </a:spcBef>
            <a:spcAft>
              <a:spcPct val="35000"/>
            </a:spcAft>
          </a:pPr>
          <a:r>
            <a:rPr lang="fr-FR" sz="4000" b="1" kern="1200" dirty="0" smtClean="0">
              <a:solidFill>
                <a:schemeClr val="bg1"/>
              </a:solidFill>
            </a:rPr>
            <a:t>Médias</a:t>
          </a:r>
          <a:endParaRPr lang="fr-FR" sz="4000" b="1" kern="1200" dirty="0">
            <a:solidFill>
              <a:schemeClr val="bg1"/>
            </a:solidFill>
          </a:endParaRPr>
        </a:p>
      </dsp:txBody>
      <dsp:txXfrm>
        <a:off x="543556" y="2522351"/>
        <a:ext cx="1698407" cy="543490"/>
      </dsp:txXfrm>
    </dsp:sp>
    <dsp:sp modelId="{0667B06E-C266-46A0-ADB0-41C98C656449}">
      <dsp:nvSpPr>
        <dsp:cNvPr id="0" name=""/>
        <dsp:cNvSpPr/>
      </dsp:nvSpPr>
      <dsp:spPr>
        <a:xfrm>
          <a:off x="2072123" y="3575364"/>
          <a:ext cx="849203" cy="849203"/>
        </a:xfrm>
        <a:prstGeom prst="arc">
          <a:avLst>
            <a:gd name="adj1" fmla="val 13200000"/>
            <a:gd name="adj2" fmla="val 19200000"/>
          </a:avLst>
        </a:prstGeom>
        <a:noFill/>
        <a:ln w="25400" cap="flat" cmpd="sng" algn="ctr">
          <a:solidFill>
            <a:schemeClr val="accent2">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780E0A9B-21D8-4AAD-A707-EFD412E1FFFB}">
      <dsp:nvSpPr>
        <dsp:cNvPr id="0" name=""/>
        <dsp:cNvSpPr/>
      </dsp:nvSpPr>
      <dsp:spPr>
        <a:xfrm>
          <a:off x="2072123" y="3575364"/>
          <a:ext cx="849203" cy="849203"/>
        </a:xfrm>
        <a:prstGeom prst="arc">
          <a:avLst>
            <a:gd name="adj1" fmla="val 2400000"/>
            <a:gd name="adj2" fmla="val 8400000"/>
          </a:avLst>
        </a:prstGeom>
        <a:noFill/>
        <a:ln w="25400" cap="flat" cmpd="sng" algn="ctr">
          <a:solidFill>
            <a:schemeClr val="accent2">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960FCBEF-FCC1-4FDA-9E37-AEBB5E2A8EED}">
      <dsp:nvSpPr>
        <dsp:cNvPr id="0" name=""/>
        <dsp:cNvSpPr/>
      </dsp:nvSpPr>
      <dsp:spPr>
        <a:xfrm>
          <a:off x="1647521" y="3728221"/>
          <a:ext cx="1698407" cy="543490"/>
        </a:xfrm>
        <a:prstGeom prst="rect">
          <a:avLst/>
        </a:prstGeom>
        <a:noFill/>
        <a:ln w="25400" cap="flat" cmpd="sng" algn="ctr">
          <a:noFill/>
          <a:prstDash val="solid"/>
        </a:ln>
        <a:effectLst/>
        <a:sp3d/>
      </dsp:spPr>
      <dsp:style>
        <a:lnRef idx="2">
          <a:scrgbClr r="0" g="0" b="0"/>
        </a:lnRef>
        <a:fillRef idx="1">
          <a:scrgbClr r="0" g="0" b="0"/>
        </a:fillRef>
        <a:effectRef idx="0">
          <a:scrgbClr r="0" g="0" b="0"/>
        </a:effectRef>
        <a:fontRef idx="minor"/>
      </dsp:style>
      <dsp:txBody>
        <a:bodyPr spcFirstLastPara="0" vert="horz" wrap="square" lIns="10160" tIns="10160" rIns="10160" bIns="10160" numCol="1" spcCol="1270" anchor="ctr" anchorCtr="0">
          <a:noAutofit/>
        </a:bodyPr>
        <a:lstStyle/>
        <a:p>
          <a:pPr lvl="0" algn="ctr" defTabSz="711200">
            <a:lnSpc>
              <a:spcPct val="90000"/>
            </a:lnSpc>
            <a:spcBef>
              <a:spcPct val="0"/>
            </a:spcBef>
            <a:spcAft>
              <a:spcPct val="35000"/>
            </a:spcAft>
          </a:pPr>
          <a:r>
            <a:rPr lang="fr-FR" sz="1600" kern="1200" dirty="0" smtClean="0">
              <a:solidFill>
                <a:schemeClr val="bg1"/>
              </a:solidFill>
            </a:rPr>
            <a:t>OOH &amp; Banderoles</a:t>
          </a:r>
          <a:endParaRPr lang="fr-FR" sz="1600" kern="1200" dirty="0">
            <a:solidFill>
              <a:schemeClr val="bg1"/>
            </a:solidFill>
          </a:endParaRPr>
        </a:p>
      </dsp:txBody>
      <dsp:txXfrm>
        <a:off x="1647521" y="3728221"/>
        <a:ext cx="1698407" cy="543490"/>
      </dsp:txXfrm>
    </dsp:sp>
    <dsp:sp modelId="{8F42FE9D-9952-4CB0-9059-1385AB8832DA}">
      <dsp:nvSpPr>
        <dsp:cNvPr id="0" name=""/>
        <dsp:cNvSpPr/>
      </dsp:nvSpPr>
      <dsp:spPr>
        <a:xfrm>
          <a:off x="2072123" y="4781234"/>
          <a:ext cx="849203" cy="849203"/>
        </a:xfrm>
        <a:prstGeom prst="arc">
          <a:avLst>
            <a:gd name="adj1" fmla="val 13200000"/>
            <a:gd name="adj2" fmla="val 19200000"/>
          </a:avLst>
        </a:prstGeom>
        <a:noFill/>
        <a:ln w="25400" cap="flat" cmpd="sng" algn="ctr">
          <a:solidFill>
            <a:schemeClr val="accent2">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FB23E17A-9269-416B-BCCD-BA62B1FDA320}">
      <dsp:nvSpPr>
        <dsp:cNvPr id="0" name=""/>
        <dsp:cNvSpPr/>
      </dsp:nvSpPr>
      <dsp:spPr>
        <a:xfrm>
          <a:off x="2072123" y="4781234"/>
          <a:ext cx="849203" cy="849203"/>
        </a:xfrm>
        <a:prstGeom prst="arc">
          <a:avLst>
            <a:gd name="adj1" fmla="val 2400000"/>
            <a:gd name="adj2" fmla="val 8400000"/>
          </a:avLst>
        </a:prstGeom>
        <a:noFill/>
        <a:ln w="25400" cap="flat" cmpd="sng" algn="ctr">
          <a:solidFill>
            <a:schemeClr val="accent2">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80929CC4-1ECD-46F3-B426-663EDB2FBEE5}">
      <dsp:nvSpPr>
        <dsp:cNvPr id="0" name=""/>
        <dsp:cNvSpPr/>
      </dsp:nvSpPr>
      <dsp:spPr>
        <a:xfrm>
          <a:off x="1647521" y="4934091"/>
          <a:ext cx="1698407" cy="543490"/>
        </a:xfrm>
        <a:prstGeom prst="rect">
          <a:avLst/>
        </a:prstGeom>
        <a:noFill/>
        <a:ln w="25400" cap="flat" cmpd="sng" algn="ctr">
          <a:noFill/>
          <a:prstDash val="solid"/>
        </a:ln>
        <a:effectLst/>
        <a:sp3d/>
      </dsp:spPr>
      <dsp:style>
        <a:lnRef idx="2">
          <a:scrgbClr r="0" g="0" b="0"/>
        </a:lnRef>
        <a:fillRef idx="1">
          <a:scrgbClr r="0" g="0" b="0"/>
        </a:fillRef>
        <a:effectRef idx="0">
          <a:scrgbClr r="0" g="0" b="0"/>
        </a:effectRef>
        <a:fontRef idx="minor"/>
      </dsp:style>
      <dsp:txBody>
        <a:bodyPr spcFirstLastPara="0" vert="horz" wrap="square" lIns="10160" tIns="10160" rIns="10160" bIns="10160" numCol="1" spcCol="1270" anchor="ctr" anchorCtr="0">
          <a:noAutofit/>
        </a:bodyPr>
        <a:lstStyle/>
        <a:p>
          <a:pPr lvl="0" algn="ctr" defTabSz="711200">
            <a:lnSpc>
              <a:spcPct val="90000"/>
            </a:lnSpc>
            <a:spcBef>
              <a:spcPct val="0"/>
            </a:spcBef>
            <a:spcAft>
              <a:spcPct val="35000"/>
            </a:spcAft>
          </a:pPr>
          <a:r>
            <a:rPr lang="fr-FR" sz="1600" kern="1200" dirty="0" smtClean="0">
              <a:solidFill>
                <a:schemeClr val="bg1"/>
              </a:solidFill>
            </a:rPr>
            <a:t>Spot TV &amp; Radio</a:t>
          </a:r>
          <a:endParaRPr lang="fr-FR" sz="1600" kern="1200" dirty="0">
            <a:solidFill>
              <a:schemeClr val="bg1"/>
            </a:solidFill>
          </a:endParaRPr>
        </a:p>
      </dsp:txBody>
      <dsp:txXfrm>
        <a:off x="1647521" y="4934091"/>
        <a:ext cx="1698407" cy="543490"/>
      </dsp:txXfrm>
    </dsp:sp>
    <dsp:sp modelId="{06A9A351-55E6-4B3F-96DC-DC9B4ACC8FE0}">
      <dsp:nvSpPr>
        <dsp:cNvPr id="0" name=""/>
        <dsp:cNvSpPr/>
      </dsp:nvSpPr>
      <dsp:spPr>
        <a:xfrm>
          <a:off x="2072123" y="5987103"/>
          <a:ext cx="849203" cy="849203"/>
        </a:xfrm>
        <a:prstGeom prst="arc">
          <a:avLst>
            <a:gd name="adj1" fmla="val 13200000"/>
            <a:gd name="adj2" fmla="val 19200000"/>
          </a:avLst>
        </a:prstGeom>
        <a:noFill/>
        <a:ln w="25400" cap="flat" cmpd="sng" algn="ctr">
          <a:solidFill>
            <a:schemeClr val="accent2">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30BB1DC0-2A4A-4EA8-AE7A-F29D7BD1DDF7}">
      <dsp:nvSpPr>
        <dsp:cNvPr id="0" name=""/>
        <dsp:cNvSpPr/>
      </dsp:nvSpPr>
      <dsp:spPr>
        <a:xfrm>
          <a:off x="2072123" y="5987103"/>
          <a:ext cx="849203" cy="849203"/>
        </a:xfrm>
        <a:prstGeom prst="arc">
          <a:avLst>
            <a:gd name="adj1" fmla="val 2400000"/>
            <a:gd name="adj2" fmla="val 8400000"/>
          </a:avLst>
        </a:prstGeom>
        <a:noFill/>
        <a:ln w="25400" cap="flat" cmpd="sng" algn="ctr">
          <a:solidFill>
            <a:schemeClr val="accent2">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9AA275D1-71F1-4303-882B-D409DB944DE0}">
      <dsp:nvSpPr>
        <dsp:cNvPr id="0" name=""/>
        <dsp:cNvSpPr/>
      </dsp:nvSpPr>
      <dsp:spPr>
        <a:xfrm>
          <a:off x="1647521" y="6139960"/>
          <a:ext cx="1698407" cy="543490"/>
        </a:xfrm>
        <a:prstGeom prst="rect">
          <a:avLst/>
        </a:prstGeom>
        <a:noFill/>
        <a:ln w="25400" cap="flat" cmpd="sng" algn="ctr">
          <a:noFill/>
          <a:prstDash val="solid"/>
        </a:ln>
        <a:effectLst/>
        <a:sp3d/>
      </dsp:spPr>
      <dsp:style>
        <a:lnRef idx="2">
          <a:scrgbClr r="0" g="0" b="0"/>
        </a:lnRef>
        <a:fillRef idx="1">
          <a:scrgbClr r="0" g="0" b="0"/>
        </a:fillRef>
        <a:effectRef idx="0">
          <a:scrgbClr r="0" g="0" b="0"/>
        </a:effectRef>
        <a:fontRef idx="minor"/>
      </dsp:style>
      <dsp:txBody>
        <a:bodyPr spcFirstLastPara="0" vert="horz" wrap="square" lIns="10160" tIns="10160" rIns="10160" bIns="10160" numCol="1" spcCol="1270" anchor="ctr" anchorCtr="0">
          <a:noAutofit/>
        </a:bodyPr>
        <a:lstStyle/>
        <a:p>
          <a:pPr lvl="0" algn="ctr" defTabSz="711200">
            <a:lnSpc>
              <a:spcPct val="90000"/>
            </a:lnSpc>
            <a:spcBef>
              <a:spcPct val="0"/>
            </a:spcBef>
            <a:spcAft>
              <a:spcPct val="35000"/>
            </a:spcAft>
          </a:pPr>
          <a:r>
            <a:rPr lang="fr-FR" sz="1600" kern="1200" dirty="0" smtClean="0">
              <a:solidFill>
                <a:schemeClr val="bg1"/>
              </a:solidFill>
            </a:rPr>
            <a:t>Réseaux sociaux: Facebook; </a:t>
          </a:r>
          <a:r>
            <a:rPr lang="fr-FR" sz="1600" kern="1200" dirty="0" err="1" smtClean="0">
              <a:solidFill>
                <a:schemeClr val="bg1"/>
              </a:solidFill>
            </a:rPr>
            <a:t>Instagram</a:t>
          </a:r>
          <a:r>
            <a:rPr lang="fr-FR" sz="1600" kern="1200" dirty="0" smtClean="0">
              <a:solidFill>
                <a:schemeClr val="bg1"/>
              </a:solidFill>
            </a:rPr>
            <a:t> &amp; </a:t>
          </a:r>
          <a:r>
            <a:rPr lang="fr-FR" sz="1600" kern="1200" dirty="0" err="1" smtClean="0">
              <a:solidFill>
                <a:schemeClr val="bg1"/>
              </a:solidFill>
            </a:rPr>
            <a:t>Tik</a:t>
          </a:r>
          <a:r>
            <a:rPr lang="fr-FR" sz="1600" kern="1200" dirty="0" smtClean="0">
              <a:solidFill>
                <a:schemeClr val="bg1"/>
              </a:solidFill>
            </a:rPr>
            <a:t> Tok</a:t>
          </a:r>
          <a:endParaRPr lang="fr-FR" sz="1600" kern="1200" dirty="0"/>
        </a:p>
      </dsp:txBody>
      <dsp:txXfrm>
        <a:off x="1647521" y="6139960"/>
        <a:ext cx="1698407" cy="543490"/>
      </dsp:txXfrm>
    </dsp:sp>
    <dsp:sp modelId="{949E6DCC-C8DB-49B7-842B-A7B9FB7EB518}">
      <dsp:nvSpPr>
        <dsp:cNvPr id="0" name=""/>
        <dsp:cNvSpPr/>
      </dsp:nvSpPr>
      <dsp:spPr>
        <a:xfrm>
          <a:off x="2258970" y="7192973"/>
          <a:ext cx="1222896" cy="849203"/>
        </a:xfrm>
        <a:prstGeom prst="arc">
          <a:avLst>
            <a:gd name="adj1" fmla="val 13200000"/>
            <a:gd name="adj2" fmla="val 19200000"/>
          </a:avLst>
        </a:prstGeom>
        <a:noFill/>
        <a:ln w="25400" cap="flat" cmpd="sng" algn="ctr">
          <a:solidFill>
            <a:schemeClr val="accent2">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CCA6C89D-1ECD-45B2-8BE8-10ED82A940F4}">
      <dsp:nvSpPr>
        <dsp:cNvPr id="0" name=""/>
        <dsp:cNvSpPr/>
      </dsp:nvSpPr>
      <dsp:spPr>
        <a:xfrm>
          <a:off x="2258970" y="7192973"/>
          <a:ext cx="1222896" cy="849203"/>
        </a:xfrm>
        <a:prstGeom prst="arc">
          <a:avLst>
            <a:gd name="adj1" fmla="val 2400000"/>
            <a:gd name="adj2" fmla="val 8400000"/>
          </a:avLst>
        </a:prstGeom>
        <a:noFill/>
        <a:ln w="25400" cap="flat" cmpd="sng" algn="ctr">
          <a:solidFill>
            <a:schemeClr val="accent2">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4BD3560E-6D89-4B53-B943-838F8CA247B1}">
      <dsp:nvSpPr>
        <dsp:cNvPr id="0" name=""/>
        <dsp:cNvSpPr/>
      </dsp:nvSpPr>
      <dsp:spPr>
        <a:xfrm>
          <a:off x="1647521" y="7345830"/>
          <a:ext cx="2445792" cy="543490"/>
        </a:xfrm>
        <a:prstGeom prst="rect">
          <a:avLst/>
        </a:prstGeom>
        <a:noFill/>
        <a:ln w="25400" cap="flat" cmpd="sng" algn="ctr">
          <a:noFill/>
          <a:prstDash val="solid"/>
        </a:ln>
        <a:effectLst/>
        <a:sp3d/>
      </dsp:spPr>
      <dsp:style>
        <a:lnRef idx="2">
          <a:scrgbClr r="0" g="0" b="0"/>
        </a:lnRef>
        <a:fillRef idx="1">
          <a:scrgbClr r="0" g="0" b="0"/>
        </a:fillRef>
        <a:effectRef idx="0">
          <a:scrgbClr r="0" g="0" b="0"/>
        </a:effectRef>
        <a:fontRef idx="minor"/>
      </dsp:style>
      <dsp:txBody>
        <a:bodyPr spcFirstLastPara="0" vert="horz" wrap="square" lIns="10160" tIns="10160" rIns="10160" bIns="10160" numCol="1" spcCol="1270" anchor="ctr" anchorCtr="0">
          <a:noAutofit/>
        </a:bodyPr>
        <a:lstStyle/>
        <a:p>
          <a:pPr lvl="0" algn="ctr" defTabSz="711200">
            <a:lnSpc>
              <a:spcPct val="90000"/>
            </a:lnSpc>
            <a:spcBef>
              <a:spcPct val="0"/>
            </a:spcBef>
            <a:spcAft>
              <a:spcPct val="35000"/>
            </a:spcAft>
          </a:pPr>
          <a:r>
            <a:rPr lang="fr-FR" sz="1600" kern="1200" dirty="0" smtClean="0">
              <a:solidFill>
                <a:schemeClr val="bg1"/>
              </a:solidFill>
            </a:rPr>
            <a:t>campagne d’influence</a:t>
          </a:r>
        </a:p>
        <a:p>
          <a:pPr lvl="0" algn="ctr" defTabSz="711200">
            <a:lnSpc>
              <a:spcPct val="90000"/>
            </a:lnSpc>
            <a:spcBef>
              <a:spcPct val="0"/>
            </a:spcBef>
            <a:spcAft>
              <a:spcPct val="35000"/>
            </a:spcAft>
          </a:pPr>
          <a:r>
            <a:rPr lang="fr-FR" sz="1600" kern="1200" dirty="0" smtClean="0">
              <a:solidFill>
                <a:schemeClr val="accent5"/>
              </a:solidFill>
            </a:rPr>
            <a:t>(A prévoir dans le plan global)</a:t>
          </a:r>
          <a:endParaRPr lang="fr-FR" sz="1600" kern="1200" dirty="0">
            <a:solidFill>
              <a:schemeClr val="accent5"/>
            </a:solidFill>
          </a:endParaRPr>
        </a:p>
      </dsp:txBody>
      <dsp:txXfrm>
        <a:off x="1647521" y="7345830"/>
        <a:ext cx="2445792" cy="543490"/>
      </dsp:txXfrm>
    </dsp:sp>
    <dsp:sp modelId="{6DAEC4EE-46E7-429A-9B7C-2314011A1B7B}">
      <dsp:nvSpPr>
        <dsp:cNvPr id="0" name=""/>
        <dsp:cNvSpPr/>
      </dsp:nvSpPr>
      <dsp:spPr>
        <a:xfrm>
          <a:off x="6284655" y="1381723"/>
          <a:ext cx="1606498" cy="756122"/>
        </a:xfrm>
        <a:prstGeom prst="arc">
          <a:avLst>
            <a:gd name="adj1" fmla="val 13200000"/>
            <a:gd name="adj2" fmla="val 19200000"/>
          </a:avLst>
        </a:prstGeom>
        <a:noFill/>
        <a:ln w="25400" cap="flat" cmpd="sng" algn="ctr">
          <a:solidFill>
            <a:schemeClr val="accent2">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2FB2DC7B-0E4C-49E6-82DB-068FBBA1FE71}">
      <dsp:nvSpPr>
        <dsp:cNvPr id="0" name=""/>
        <dsp:cNvSpPr/>
      </dsp:nvSpPr>
      <dsp:spPr>
        <a:xfrm>
          <a:off x="6284655" y="1381723"/>
          <a:ext cx="1606498" cy="756122"/>
        </a:xfrm>
        <a:prstGeom prst="arc">
          <a:avLst>
            <a:gd name="adj1" fmla="val 2400000"/>
            <a:gd name="adj2" fmla="val 8400000"/>
          </a:avLst>
        </a:prstGeom>
        <a:noFill/>
        <a:ln w="25400" cap="flat" cmpd="sng" algn="ctr">
          <a:solidFill>
            <a:schemeClr val="accent2">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5C1BFAE2-DA0C-41B2-8B23-20E092F4411A}">
      <dsp:nvSpPr>
        <dsp:cNvPr id="0" name=""/>
        <dsp:cNvSpPr/>
      </dsp:nvSpPr>
      <dsp:spPr>
        <a:xfrm>
          <a:off x="5481406" y="1517825"/>
          <a:ext cx="3212997" cy="483918"/>
        </a:xfrm>
        <a:prstGeom prst="rect">
          <a:avLst/>
        </a:prstGeom>
        <a:noFill/>
        <a:ln w="25400" cap="flat" cmpd="sng" algn="ctr">
          <a:noFill/>
          <a:prstDash val="solid"/>
        </a:ln>
        <a:effectLst/>
        <a:sp3d/>
      </dsp:spPr>
      <dsp:style>
        <a:lnRef idx="2">
          <a:scrgbClr r="0" g="0" b="0"/>
        </a:lnRef>
        <a:fillRef idx="1">
          <a:scrgbClr r="0" g="0" b="0"/>
        </a:fillRef>
        <a:effectRef idx="0">
          <a:scrgbClr r="0" g="0" b="0"/>
        </a:effectRef>
        <a:fontRef idx="minor"/>
      </dsp:style>
      <dsp:txBody>
        <a:bodyPr spcFirstLastPara="0" vert="horz" wrap="square" lIns="25400" tIns="25400" rIns="25400" bIns="25400" numCol="1" spcCol="1270" anchor="ctr" anchorCtr="0">
          <a:noAutofit/>
        </a:bodyPr>
        <a:lstStyle/>
        <a:p>
          <a:pPr lvl="0" algn="ctr" defTabSz="1778000">
            <a:lnSpc>
              <a:spcPct val="90000"/>
            </a:lnSpc>
            <a:spcBef>
              <a:spcPct val="0"/>
            </a:spcBef>
            <a:spcAft>
              <a:spcPct val="35000"/>
            </a:spcAft>
          </a:pPr>
          <a:r>
            <a:rPr lang="fr-FR" sz="4000" b="1" kern="1200" dirty="0" smtClean="0">
              <a:solidFill>
                <a:schemeClr val="bg1"/>
              </a:solidFill>
            </a:rPr>
            <a:t>Hors médias</a:t>
          </a:r>
          <a:endParaRPr lang="fr-FR" sz="4000" b="1" kern="1200" dirty="0">
            <a:solidFill>
              <a:schemeClr val="bg1"/>
            </a:solidFill>
          </a:endParaRPr>
        </a:p>
      </dsp:txBody>
      <dsp:txXfrm>
        <a:off x="5481406" y="1517825"/>
        <a:ext cx="3212997" cy="483918"/>
      </dsp:txXfrm>
    </dsp:sp>
    <dsp:sp modelId="{8DFA0826-8984-4F2B-83B1-8A2CA62AB24D}">
      <dsp:nvSpPr>
        <dsp:cNvPr id="0" name=""/>
        <dsp:cNvSpPr/>
      </dsp:nvSpPr>
      <dsp:spPr>
        <a:xfrm>
          <a:off x="3023232" y="2494512"/>
          <a:ext cx="849203" cy="849203"/>
        </a:xfrm>
        <a:prstGeom prst="arc">
          <a:avLst>
            <a:gd name="adj1" fmla="val 13200000"/>
            <a:gd name="adj2" fmla="val 19200000"/>
          </a:avLst>
        </a:prstGeom>
        <a:noFill/>
        <a:ln w="25400" cap="flat" cmpd="sng" algn="ctr">
          <a:solidFill>
            <a:schemeClr val="accent2">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02D2D426-E850-4370-8685-0CD5A2A3E4CE}">
      <dsp:nvSpPr>
        <dsp:cNvPr id="0" name=""/>
        <dsp:cNvSpPr/>
      </dsp:nvSpPr>
      <dsp:spPr>
        <a:xfrm>
          <a:off x="3023232" y="2494512"/>
          <a:ext cx="849203" cy="849203"/>
        </a:xfrm>
        <a:prstGeom prst="arc">
          <a:avLst>
            <a:gd name="adj1" fmla="val 2400000"/>
            <a:gd name="adj2" fmla="val 8400000"/>
          </a:avLst>
        </a:prstGeom>
        <a:noFill/>
        <a:ln w="25400" cap="flat" cmpd="sng" algn="ctr">
          <a:solidFill>
            <a:schemeClr val="accent2">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D9D785B7-3FDE-4D4E-832E-F83297404CF6}">
      <dsp:nvSpPr>
        <dsp:cNvPr id="0" name=""/>
        <dsp:cNvSpPr/>
      </dsp:nvSpPr>
      <dsp:spPr>
        <a:xfrm>
          <a:off x="2598630" y="2647368"/>
          <a:ext cx="1698407" cy="543490"/>
        </a:xfrm>
        <a:prstGeom prst="rect">
          <a:avLst/>
        </a:prstGeom>
        <a:noFill/>
        <a:ln w="25400" cap="flat" cmpd="sng" algn="ctr">
          <a:noFill/>
          <a:prstDash val="solid"/>
        </a:ln>
        <a:effectLst/>
        <a:sp3d/>
      </dsp:spPr>
      <dsp:style>
        <a:lnRef idx="2">
          <a:scrgbClr r="0" g="0" b="0"/>
        </a:lnRef>
        <a:fillRef idx="1">
          <a:scrgbClr r="0" g="0" b="0"/>
        </a:fillRef>
        <a:effectRef idx="0">
          <a:scrgbClr r="0" g="0" b="0"/>
        </a:effectRef>
        <a:fontRef idx="minor"/>
      </dsp:style>
      <dsp:txBody>
        <a:bodyPr spcFirstLastPara="0" vert="horz" wrap="square" lIns="10160" tIns="10160" rIns="10160" bIns="10160" numCol="1" spcCol="1270" anchor="ctr" anchorCtr="0">
          <a:noAutofit/>
        </a:bodyPr>
        <a:lstStyle/>
        <a:p>
          <a:pPr lvl="0" algn="ctr" defTabSz="711200">
            <a:lnSpc>
              <a:spcPct val="90000"/>
            </a:lnSpc>
            <a:spcBef>
              <a:spcPct val="0"/>
            </a:spcBef>
            <a:spcAft>
              <a:spcPct val="35000"/>
            </a:spcAft>
          </a:pPr>
          <a:r>
            <a:rPr lang="fr-FR" sz="1600" kern="1200" dirty="0" smtClean="0">
              <a:solidFill>
                <a:schemeClr val="bg1"/>
              </a:solidFill>
            </a:rPr>
            <a:t>Activations promo en Modern </a:t>
          </a:r>
          <a:r>
            <a:rPr lang="fr-FR" sz="1600" kern="1200" dirty="0" err="1" smtClean="0">
              <a:solidFill>
                <a:schemeClr val="bg1"/>
              </a:solidFill>
            </a:rPr>
            <a:t>trade</a:t>
          </a:r>
          <a:r>
            <a:rPr lang="fr-FR" sz="1600" kern="1200" dirty="0" smtClean="0">
              <a:solidFill>
                <a:schemeClr val="bg1"/>
              </a:solidFill>
            </a:rPr>
            <a:t> &amp; dégustations</a:t>
          </a:r>
          <a:endParaRPr lang="fr-FR" sz="1600" kern="1200" dirty="0">
            <a:solidFill>
              <a:schemeClr val="bg1"/>
            </a:solidFill>
          </a:endParaRPr>
        </a:p>
      </dsp:txBody>
      <dsp:txXfrm>
        <a:off x="2598630" y="2647368"/>
        <a:ext cx="1698407" cy="543490"/>
      </dsp:txXfrm>
    </dsp:sp>
    <dsp:sp modelId="{43A352D9-484C-4E82-BD6F-A70D036AB5B8}">
      <dsp:nvSpPr>
        <dsp:cNvPr id="0" name=""/>
        <dsp:cNvSpPr/>
      </dsp:nvSpPr>
      <dsp:spPr>
        <a:xfrm>
          <a:off x="5241769" y="2494512"/>
          <a:ext cx="1176130" cy="849203"/>
        </a:xfrm>
        <a:prstGeom prst="arc">
          <a:avLst>
            <a:gd name="adj1" fmla="val 13200000"/>
            <a:gd name="adj2" fmla="val 19200000"/>
          </a:avLst>
        </a:prstGeom>
        <a:noFill/>
        <a:ln w="25400" cap="flat" cmpd="sng" algn="ctr">
          <a:solidFill>
            <a:schemeClr val="accent2">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4611B4FE-CFC3-4A87-BA1B-E0F1C6112D41}">
      <dsp:nvSpPr>
        <dsp:cNvPr id="0" name=""/>
        <dsp:cNvSpPr/>
      </dsp:nvSpPr>
      <dsp:spPr>
        <a:xfrm>
          <a:off x="5241769" y="2494512"/>
          <a:ext cx="1176130" cy="849203"/>
        </a:xfrm>
        <a:prstGeom prst="arc">
          <a:avLst>
            <a:gd name="adj1" fmla="val 2400000"/>
            <a:gd name="adj2" fmla="val 8400000"/>
          </a:avLst>
        </a:prstGeom>
        <a:noFill/>
        <a:ln w="25400" cap="flat" cmpd="sng" algn="ctr">
          <a:solidFill>
            <a:schemeClr val="accent2">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1269E30D-F25D-4A02-B7BB-3B339914D8A8}">
      <dsp:nvSpPr>
        <dsp:cNvPr id="0" name=""/>
        <dsp:cNvSpPr/>
      </dsp:nvSpPr>
      <dsp:spPr>
        <a:xfrm>
          <a:off x="4653704" y="2647368"/>
          <a:ext cx="2352261" cy="543490"/>
        </a:xfrm>
        <a:prstGeom prst="rect">
          <a:avLst/>
        </a:prstGeom>
        <a:noFill/>
        <a:ln w="25400" cap="flat" cmpd="sng" algn="ctr">
          <a:noFill/>
          <a:prstDash val="solid"/>
        </a:ln>
        <a:effectLst/>
        <a:sp3d/>
      </dsp:spPr>
      <dsp:style>
        <a:lnRef idx="2">
          <a:scrgbClr r="0" g="0" b="0"/>
        </a:lnRef>
        <a:fillRef idx="1">
          <a:scrgbClr r="0" g="0" b="0"/>
        </a:fillRef>
        <a:effectRef idx="0">
          <a:scrgbClr r="0" g="0" b="0"/>
        </a:effectRef>
        <a:fontRef idx="minor"/>
      </dsp:style>
      <dsp:txBody>
        <a:bodyPr spcFirstLastPara="0" vert="horz" wrap="square" lIns="10160" tIns="10160" rIns="10160" bIns="10160" numCol="1" spcCol="1270" anchor="ctr" anchorCtr="0">
          <a:noAutofit/>
        </a:bodyPr>
        <a:lstStyle/>
        <a:p>
          <a:pPr lvl="0" algn="ctr" defTabSz="711200">
            <a:lnSpc>
              <a:spcPct val="90000"/>
            </a:lnSpc>
            <a:spcBef>
              <a:spcPct val="0"/>
            </a:spcBef>
            <a:spcAft>
              <a:spcPct val="35000"/>
            </a:spcAft>
          </a:pPr>
          <a:r>
            <a:rPr lang="fr-FR" sz="1600" kern="1200" dirty="0" smtClean="0">
              <a:solidFill>
                <a:schemeClr val="bg1"/>
              </a:solidFill>
            </a:rPr>
            <a:t>Programme de référencements détaillants</a:t>
          </a:r>
          <a:endParaRPr lang="fr-FR" sz="1600" kern="1200" dirty="0">
            <a:solidFill>
              <a:schemeClr val="bg1"/>
            </a:solidFill>
          </a:endParaRPr>
        </a:p>
      </dsp:txBody>
      <dsp:txXfrm>
        <a:off x="4653704" y="2647368"/>
        <a:ext cx="2352261" cy="543490"/>
      </dsp:txXfrm>
    </dsp:sp>
    <dsp:sp modelId="{80EB7DF3-1BC0-448A-9711-7073F355536C}">
      <dsp:nvSpPr>
        <dsp:cNvPr id="0" name=""/>
        <dsp:cNvSpPr/>
      </dsp:nvSpPr>
      <dsp:spPr>
        <a:xfrm>
          <a:off x="7902499" y="2554551"/>
          <a:ext cx="1079737" cy="702767"/>
        </a:xfrm>
        <a:prstGeom prst="arc">
          <a:avLst>
            <a:gd name="adj1" fmla="val 13200000"/>
            <a:gd name="adj2" fmla="val 19200000"/>
          </a:avLst>
        </a:prstGeom>
        <a:noFill/>
        <a:ln w="25400" cap="flat" cmpd="sng" algn="ctr">
          <a:solidFill>
            <a:schemeClr val="accent2">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330B4574-9538-4BC9-9A39-CF8975CBF9C3}">
      <dsp:nvSpPr>
        <dsp:cNvPr id="0" name=""/>
        <dsp:cNvSpPr/>
      </dsp:nvSpPr>
      <dsp:spPr>
        <a:xfrm>
          <a:off x="7902499" y="2554551"/>
          <a:ext cx="1079737" cy="702767"/>
        </a:xfrm>
        <a:prstGeom prst="arc">
          <a:avLst>
            <a:gd name="adj1" fmla="val 2400000"/>
            <a:gd name="adj2" fmla="val 8400000"/>
          </a:avLst>
        </a:prstGeom>
        <a:noFill/>
        <a:ln w="25400" cap="flat" cmpd="sng" algn="ctr">
          <a:solidFill>
            <a:schemeClr val="accent2">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A04EE01B-09CD-4CB0-900C-DB1E73C8C81A}">
      <dsp:nvSpPr>
        <dsp:cNvPr id="0" name=""/>
        <dsp:cNvSpPr/>
      </dsp:nvSpPr>
      <dsp:spPr>
        <a:xfrm>
          <a:off x="7362630" y="2681049"/>
          <a:ext cx="2159474" cy="449771"/>
        </a:xfrm>
        <a:prstGeom prst="rect">
          <a:avLst/>
        </a:prstGeom>
        <a:noFill/>
        <a:ln w="25400" cap="flat" cmpd="sng" algn="ctr">
          <a:noFill/>
          <a:prstDash val="solid"/>
        </a:ln>
        <a:effectLst/>
        <a:sp3d/>
      </dsp:spPr>
      <dsp:style>
        <a:lnRef idx="2">
          <a:scrgbClr r="0" g="0" b="0"/>
        </a:lnRef>
        <a:fillRef idx="1">
          <a:scrgbClr r="0" g="0" b="0"/>
        </a:fillRef>
        <a:effectRef idx="0">
          <a:scrgbClr r="0" g="0" b="0"/>
        </a:effectRef>
        <a:fontRef idx="minor"/>
      </dsp:style>
      <dsp:txBody>
        <a:bodyPr spcFirstLastPara="0" vert="horz" wrap="square" lIns="10160" tIns="10160" rIns="10160" bIns="10160" numCol="1" spcCol="1270" anchor="ctr" anchorCtr="0">
          <a:noAutofit/>
        </a:bodyPr>
        <a:lstStyle/>
        <a:p>
          <a:pPr lvl="0" algn="ctr" defTabSz="711200">
            <a:lnSpc>
              <a:spcPct val="90000"/>
            </a:lnSpc>
            <a:spcBef>
              <a:spcPct val="0"/>
            </a:spcBef>
            <a:spcAft>
              <a:spcPct val="35000"/>
            </a:spcAft>
          </a:pPr>
          <a:r>
            <a:rPr lang="fr-FR" sz="1600" kern="1200" dirty="0" smtClean="0">
              <a:solidFill>
                <a:schemeClr val="bg1"/>
              </a:solidFill>
            </a:rPr>
            <a:t>Campagne de stimulation Grossistes</a:t>
          </a:r>
          <a:endParaRPr lang="fr-FR" sz="1600" kern="1200" dirty="0">
            <a:solidFill>
              <a:schemeClr val="bg1"/>
            </a:solidFill>
          </a:endParaRPr>
        </a:p>
      </dsp:txBody>
      <dsp:txXfrm>
        <a:off x="7362630" y="2681049"/>
        <a:ext cx="2159474" cy="449771"/>
      </dsp:txXfrm>
    </dsp:sp>
    <dsp:sp modelId="{D79FC5C7-765D-4D98-B2FF-942E63D7E49D}">
      <dsp:nvSpPr>
        <dsp:cNvPr id="0" name=""/>
        <dsp:cNvSpPr/>
      </dsp:nvSpPr>
      <dsp:spPr>
        <a:xfrm>
          <a:off x="10303373" y="2494512"/>
          <a:ext cx="849203" cy="849203"/>
        </a:xfrm>
        <a:prstGeom prst="arc">
          <a:avLst>
            <a:gd name="adj1" fmla="val 13200000"/>
            <a:gd name="adj2" fmla="val 19200000"/>
          </a:avLst>
        </a:prstGeom>
        <a:noFill/>
        <a:ln w="25400" cap="flat" cmpd="sng" algn="ctr">
          <a:solidFill>
            <a:schemeClr val="accent2">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418A4E6D-396A-4918-B047-3B7ADBC52FF0}">
      <dsp:nvSpPr>
        <dsp:cNvPr id="0" name=""/>
        <dsp:cNvSpPr/>
      </dsp:nvSpPr>
      <dsp:spPr>
        <a:xfrm>
          <a:off x="10303373" y="2494512"/>
          <a:ext cx="849203" cy="849203"/>
        </a:xfrm>
        <a:prstGeom prst="arc">
          <a:avLst>
            <a:gd name="adj1" fmla="val 2400000"/>
            <a:gd name="adj2" fmla="val 8400000"/>
          </a:avLst>
        </a:prstGeom>
        <a:noFill/>
        <a:ln w="25400" cap="flat" cmpd="sng" algn="ctr">
          <a:solidFill>
            <a:schemeClr val="accent2">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36C07D32-2C98-4FD1-993E-37595E9A6469}">
      <dsp:nvSpPr>
        <dsp:cNvPr id="0" name=""/>
        <dsp:cNvSpPr/>
      </dsp:nvSpPr>
      <dsp:spPr>
        <a:xfrm>
          <a:off x="9878771" y="2647368"/>
          <a:ext cx="1698407" cy="543490"/>
        </a:xfrm>
        <a:prstGeom prst="rect">
          <a:avLst/>
        </a:prstGeom>
        <a:noFill/>
        <a:ln w="25400" cap="flat" cmpd="sng" algn="ctr">
          <a:noFill/>
          <a:prstDash val="solid"/>
        </a:ln>
        <a:effectLst/>
        <a:sp3d/>
      </dsp:spPr>
      <dsp:style>
        <a:lnRef idx="2">
          <a:scrgbClr r="0" g="0" b="0"/>
        </a:lnRef>
        <a:fillRef idx="1">
          <a:scrgbClr r="0" g="0" b="0"/>
        </a:fillRef>
        <a:effectRef idx="0">
          <a:scrgbClr r="0" g="0" b="0"/>
        </a:effectRef>
        <a:fontRef idx="minor"/>
      </dsp:style>
      <dsp:txBody>
        <a:bodyPr spcFirstLastPara="0" vert="horz" wrap="square" lIns="10160" tIns="10160" rIns="10160" bIns="10160" numCol="1" spcCol="1270" anchor="ctr" anchorCtr="0">
          <a:noAutofit/>
        </a:bodyPr>
        <a:lstStyle/>
        <a:p>
          <a:pPr lvl="0" algn="ctr" defTabSz="711200">
            <a:lnSpc>
              <a:spcPct val="90000"/>
            </a:lnSpc>
            <a:spcBef>
              <a:spcPct val="0"/>
            </a:spcBef>
            <a:spcAft>
              <a:spcPct val="35000"/>
            </a:spcAft>
          </a:pPr>
          <a:r>
            <a:rPr lang="fr-FR" sz="1600" kern="1200" dirty="0" err="1" smtClean="0">
              <a:solidFill>
                <a:schemeClr val="bg1"/>
              </a:solidFill>
            </a:rPr>
            <a:t>Guerilla</a:t>
          </a:r>
          <a:r>
            <a:rPr lang="fr-FR" sz="1600" kern="1200" dirty="0" smtClean="0">
              <a:solidFill>
                <a:schemeClr val="bg1"/>
              </a:solidFill>
            </a:rPr>
            <a:t> Marketing</a:t>
          </a:r>
          <a:endParaRPr lang="fr-FR" sz="1600" kern="1200" dirty="0">
            <a:solidFill>
              <a:schemeClr val="bg1"/>
            </a:solidFill>
          </a:endParaRPr>
        </a:p>
      </dsp:txBody>
      <dsp:txXfrm>
        <a:off x="9878771" y="2647368"/>
        <a:ext cx="1698407" cy="543490"/>
      </dsp:txXfrm>
    </dsp:sp>
  </dsp:spTree>
</dsp:drawing>
</file>

<file path=ppt/diagrams/drawing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7DD51D57-F63F-43B7-A0AA-8FD4B1279428}">
      <dsp:nvSpPr>
        <dsp:cNvPr id="0" name=""/>
        <dsp:cNvSpPr/>
      </dsp:nvSpPr>
      <dsp:spPr>
        <a:xfrm>
          <a:off x="279348" y="2207043"/>
          <a:ext cx="4101835" cy="135174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78740" tIns="78740" rIns="78740" bIns="78740" numCol="1" spcCol="1270" anchor="ctr" anchorCtr="0">
          <a:noAutofit/>
        </a:bodyPr>
        <a:lstStyle/>
        <a:p>
          <a:pPr lvl="0" algn="ctr" defTabSz="2755900">
            <a:lnSpc>
              <a:spcPct val="90000"/>
            </a:lnSpc>
            <a:spcBef>
              <a:spcPct val="0"/>
            </a:spcBef>
            <a:spcAft>
              <a:spcPct val="35000"/>
            </a:spcAft>
          </a:pPr>
          <a:r>
            <a:rPr lang="fr-FR" sz="6200" kern="1200" dirty="0" smtClean="0"/>
            <a:t>Lancement</a:t>
          </a:r>
          <a:endParaRPr lang="fr-FR" sz="6200" kern="1200" dirty="0"/>
        </a:p>
      </dsp:txBody>
      <dsp:txXfrm>
        <a:off x="279348" y="2207043"/>
        <a:ext cx="4101835" cy="1351741"/>
      </dsp:txXfrm>
    </dsp:sp>
    <dsp:sp modelId="{7AEF89F5-B54D-4A24-A9DF-22F6DDF37EFE}">
      <dsp:nvSpPr>
        <dsp:cNvPr id="0" name=""/>
        <dsp:cNvSpPr/>
      </dsp:nvSpPr>
      <dsp:spPr>
        <a:xfrm>
          <a:off x="274687" y="1795927"/>
          <a:ext cx="326282" cy="326282"/>
        </a:xfrm>
        <a:prstGeom prst="ellipse">
          <a:avLst/>
        </a:prstGeom>
        <a:solidFill>
          <a:schemeClr val="accent3">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6D7895F4-380D-448E-85CF-0D3139334BC4}">
      <dsp:nvSpPr>
        <dsp:cNvPr id="0" name=""/>
        <dsp:cNvSpPr/>
      </dsp:nvSpPr>
      <dsp:spPr>
        <a:xfrm>
          <a:off x="503084" y="1339132"/>
          <a:ext cx="326282" cy="326282"/>
        </a:xfrm>
        <a:prstGeom prst="ellipse">
          <a:avLst/>
        </a:prstGeom>
        <a:solidFill>
          <a:schemeClr val="accent3">
            <a:hueOff val="150589"/>
            <a:satOff val="5556"/>
            <a:lumOff val="-817"/>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289F1CA2-A6F7-4023-B880-DDE11993C231}">
      <dsp:nvSpPr>
        <dsp:cNvPr id="0" name=""/>
        <dsp:cNvSpPr/>
      </dsp:nvSpPr>
      <dsp:spPr>
        <a:xfrm>
          <a:off x="1051239" y="1430491"/>
          <a:ext cx="512729" cy="512729"/>
        </a:xfrm>
        <a:prstGeom prst="ellipse">
          <a:avLst/>
        </a:prstGeom>
        <a:solidFill>
          <a:schemeClr val="accent3">
            <a:hueOff val="301178"/>
            <a:satOff val="11111"/>
            <a:lumOff val="-1634"/>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03E5B402-4439-4BAE-B149-39FE9D27EE89}">
      <dsp:nvSpPr>
        <dsp:cNvPr id="0" name=""/>
        <dsp:cNvSpPr/>
      </dsp:nvSpPr>
      <dsp:spPr>
        <a:xfrm>
          <a:off x="1508034" y="928016"/>
          <a:ext cx="326282" cy="326282"/>
        </a:xfrm>
        <a:prstGeom prst="ellipse">
          <a:avLst/>
        </a:prstGeom>
        <a:solidFill>
          <a:schemeClr val="accent3">
            <a:hueOff val="451767"/>
            <a:satOff val="16667"/>
            <a:lumOff val="-2451"/>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CCE93423-43CC-4576-9D8A-165D32BD8C59}">
      <dsp:nvSpPr>
        <dsp:cNvPr id="0" name=""/>
        <dsp:cNvSpPr/>
      </dsp:nvSpPr>
      <dsp:spPr>
        <a:xfrm>
          <a:off x="2101868" y="745298"/>
          <a:ext cx="326282" cy="326282"/>
        </a:xfrm>
        <a:prstGeom prst="ellipse">
          <a:avLst/>
        </a:prstGeom>
        <a:solidFill>
          <a:schemeClr val="accent3">
            <a:hueOff val="602355"/>
            <a:satOff val="22222"/>
            <a:lumOff val="-3268"/>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8ED4C3EA-AFD4-421D-9F76-400C8E0FAA50}">
      <dsp:nvSpPr>
        <dsp:cNvPr id="0" name=""/>
        <dsp:cNvSpPr/>
      </dsp:nvSpPr>
      <dsp:spPr>
        <a:xfrm>
          <a:off x="2832740" y="1065054"/>
          <a:ext cx="326282" cy="326282"/>
        </a:xfrm>
        <a:prstGeom prst="ellipse">
          <a:avLst/>
        </a:prstGeom>
        <a:solidFill>
          <a:schemeClr val="accent3">
            <a:hueOff val="752944"/>
            <a:satOff val="27778"/>
            <a:lumOff val="-4085"/>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97F7CF24-31CE-410F-95DC-1BF96B7F247D}">
      <dsp:nvSpPr>
        <dsp:cNvPr id="0" name=""/>
        <dsp:cNvSpPr/>
      </dsp:nvSpPr>
      <dsp:spPr>
        <a:xfrm>
          <a:off x="3289536" y="1293452"/>
          <a:ext cx="512729" cy="512729"/>
        </a:xfrm>
        <a:prstGeom prst="ellipse">
          <a:avLst/>
        </a:prstGeom>
        <a:solidFill>
          <a:schemeClr val="accent3">
            <a:hueOff val="903533"/>
            <a:satOff val="33333"/>
            <a:lumOff val="-4902"/>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F35C4834-4D5F-40FE-A94F-CE571FAB9AEA}">
      <dsp:nvSpPr>
        <dsp:cNvPr id="0" name=""/>
        <dsp:cNvSpPr/>
      </dsp:nvSpPr>
      <dsp:spPr>
        <a:xfrm>
          <a:off x="3929049" y="1795927"/>
          <a:ext cx="326282" cy="326282"/>
        </a:xfrm>
        <a:prstGeom prst="ellipse">
          <a:avLst/>
        </a:prstGeom>
        <a:solidFill>
          <a:schemeClr val="accent3">
            <a:hueOff val="1054122"/>
            <a:satOff val="38889"/>
            <a:lumOff val="-5719"/>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8A8BCE04-996A-4F38-925F-B26B91115E39}">
      <dsp:nvSpPr>
        <dsp:cNvPr id="0" name=""/>
        <dsp:cNvSpPr/>
      </dsp:nvSpPr>
      <dsp:spPr>
        <a:xfrm>
          <a:off x="4203126" y="2298402"/>
          <a:ext cx="326282" cy="326282"/>
        </a:xfrm>
        <a:prstGeom prst="ellipse">
          <a:avLst/>
        </a:prstGeom>
        <a:solidFill>
          <a:schemeClr val="accent3">
            <a:hueOff val="1204711"/>
            <a:satOff val="44444"/>
            <a:lumOff val="-6536"/>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347916A3-17A6-4C57-B1E6-EC751ACF5866}">
      <dsp:nvSpPr>
        <dsp:cNvPr id="0" name=""/>
        <dsp:cNvSpPr/>
      </dsp:nvSpPr>
      <dsp:spPr>
        <a:xfrm>
          <a:off x="1827791" y="1339132"/>
          <a:ext cx="839011" cy="839011"/>
        </a:xfrm>
        <a:prstGeom prst="ellipse">
          <a:avLst/>
        </a:prstGeom>
        <a:solidFill>
          <a:schemeClr val="accent3">
            <a:hueOff val="1355300"/>
            <a:satOff val="50000"/>
            <a:lumOff val="-7353"/>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7E667E96-9E81-4381-8644-440515529EB0}">
      <dsp:nvSpPr>
        <dsp:cNvPr id="0" name=""/>
        <dsp:cNvSpPr/>
      </dsp:nvSpPr>
      <dsp:spPr>
        <a:xfrm>
          <a:off x="46289" y="3074954"/>
          <a:ext cx="326282" cy="326282"/>
        </a:xfrm>
        <a:prstGeom prst="ellipse">
          <a:avLst/>
        </a:prstGeom>
        <a:solidFill>
          <a:schemeClr val="accent3">
            <a:hueOff val="1505888"/>
            <a:satOff val="55556"/>
            <a:lumOff val="-817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59B693A8-9836-4C63-BC7B-00912E740CF4}">
      <dsp:nvSpPr>
        <dsp:cNvPr id="0" name=""/>
        <dsp:cNvSpPr/>
      </dsp:nvSpPr>
      <dsp:spPr>
        <a:xfrm>
          <a:off x="320366" y="3486069"/>
          <a:ext cx="512729" cy="512729"/>
        </a:xfrm>
        <a:prstGeom prst="ellipse">
          <a:avLst/>
        </a:prstGeom>
        <a:solidFill>
          <a:schemeClr val="accent3">
            <a:hueOff val="1656477"/>
            <a:satOff val="61111"/>
            <a:lumOff val="-8987"/>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B4874E50-890D-4FCF-B12F-A1B3584EAF1F}">
      <dsp:nvSpPr>
        <dsp:cNvPr id="0" name=""/>
        <dsp:cNvSpPr/>
      </dsp:nvSpPr>
      <dsp:spPr>
        <a:xfrm>
          <a:off x="1005559" y="3851506"/>
          <a:ext cx="745788" cy="745788"/>
        </a:xfrm>
        <a:prstGeom prst="ellipse">
          <a:avLst/>
        </a:prstGeom>
        <a:solidFill>
          <a:schemeClr val="accent3">
            <a:hueOff val="1807066"/>
            <a:satOff val="66667"/>
            <a:lumOff val="-9804"/>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A52EB1BA-4787-4D3A-A336-F83C912FA741}">
      <dsp:nvSpPr>
        <dsp:cNvPr id="0" name=""/>
        <dsp:cNvSpPr/>
      </dsp:nvSpPr>
      <dsp:spPr>
        <a:xfrm>
          <a:off x="1964829" y="4445339"/>
          <a:ext cx="326282" cy="326282"/>
        </a:xfrm>
        <a:prstGeom prst="ellipse">
          <a:avLst/>
        </a:prstGeom>
        <a:solidFill>
          <a:schemeClr val="accent3">
            <a:hueOff val="1957655"/>
            <a:satOff val="72222"/>
            <a:lumOff val="-10621"/>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BFBD2855-C5F1-4DBA-AE81-CE33A3344CA7}">
      <dsp:nvSpPr>
        <dsp:cNvPr id="0" name=""/>
        <dsp:cNvSpPr/>
      </dsp:nvSpPr>
      <dsp:spPr>
        <a:xfrm>
          <a:off x="2147547" y="3851506"/>
          <a:ext cx="512729" cy="512729"/>
        </a:xfrm>
        <a:prstGeom prst="ellipse">
          <a:avLst/>
        </a:prstGeom>
        <a:solidFill>
          <a:schemeClr val="accent3">
            <a:hueOff val="2108244"/>
            <a:satOff val="77778"/>
            <a:lumOff val="-11438"/>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F9A1FE90-0AB8-4B6B-81F4-B126345E8861}">
      <dsp:nvSpPr>
        <dsp:cNvPr id="0" name=""/>
        <dsp:cNvSpPr/>
      </dsp:nvSpPr>
      <dsp:spPr>
        <a:xfrm>
          <a:off x="2604343" y="4491019"/>
          <a:ext cx="326282" cy="326282"/>
        </a:xfrm>
        <a:prstGeom prst="ellipse">
          <a:avLst/>
        </a:prstGeom>
        <a:solidFill>
          <a:schemeClr val="accent3">
            <a:hueOff val="2258833"/>
            <a:satOff val="83333"/>
            <a:lumOff val="-12255"/>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0D0FEEDF-85CC-49EE-BFED-C3E0BA76E3D0}">
      <dsp:nvSpPr>
        <dsp:cNvPr id="0" name=""/>
        <dsp:cNvSpPr/>
      </dsp:nvSpPr>
      <dsp:spPr>
        <a:xfrm>
          <a:off x="3015458" y="3760147"/>
          <a:ext cx="745788" cy="745788"/>
        </a:xfrm>
        <a:prstGeom prst="ellipse">
          <a:avLst/>
        </a:prstGeom>
        <a:solidFill>
          <a:schemeClr val="accent3">
            <a:hueOff val="2409421"/>
            <a:satOff val="88889"/>
            <a:lumOff val="-13072"/>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39B2E21C-2245-4907-A62E-6AE561CDB440}">
      <dsp:nvSpPr>
        <dsp:cNvPr id="0" name=""/>
        <dsp:cNvSpPr/>
      </dsp:nvSpPr>
      <dsp:spPr>
        <a:xfrm>
          <a:off x="4020408" y="3577428"/>
          <a:ext cx="512729" cy="512729"/>
        </a:xfrm>
        <a:prstGeom prst="ellipse">
          <a:avLst/>
        </a:prstGeom>
        <a:solidFill>
          <a:schemeClr val="accent3">
            <a:hueOff val="2560010"/>
            <a:satOff val="94444"/>
            <a:lumOff val="-13889"/>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C69C1498-E790-4C87-831E-676FF083054E}">
      <dsp:nvSpPr>
        <dsp:cNvPr id="0" name=""/>
        <dsp:cNvSpPr/>
      </dsp:nvSpPr>
      <dsp:spPr>
        <a:xfrm>
          <a:off x="4533137" y="1429731"/>
          <a:ext cx="1505813" cy="2874761"/>
        </a:xfrm>
        <a:prstGeom prst="chevron">
          <a:avLst>
            <a:gd name="adj" fmla="val 62310"/>
          </a:avLst>
        </a:prstGeom>
        <a:solidFill>
          <a:schemeClr val="accent3">
            <a:hueOff val="0"/>
            <a:satOff val="0"/>
            <a:lumOff val="0"/>
            <a:alphaOff val="0"/>
          </a:schemeClr>
        </a:solidFill>
        <a:ln>
          <a:noFill/>
        </a:ln>
        <a:effectLst/>
      </dsp:spPr>
      <dsp:style>
        <a:lnRef idx="0">
          <a:scrgbClr r="0" g="0" b="0"/>
        </a:lnRef>
        <a:fillRef idx="1">
          <a:scrgbClr r="0" g="0" b="0"/>
        </a:fillRef>
        <a:effectRef idx="0">
          <a:scrgbClr r="0" g="0" b="0"/>
        </a:effectRef>
        <a:fontRef idx="minor">
          <a:schemeClr val="lt1"/>
        </a:fontRef>
      </dsp:style>
    </dsp:sp>
    <dsp:sp modelId="{96E936E8-8C83-4DAF-B9BA-44229048BEE8}">
      <dsp:nvSpPr>
        <dsp:cNvPr id="0" name=""/>
        <dsp:cNvSpPr/>
      </dsp:nvSpPr>
      <dsp:spPr>
        <a:xfrm>
          <a:off x="6038951" y="1431127"/>
          <a:ext cx="4106763" cy="287473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78740" tIns="78740" rIns="78740" bIns="78740" numCol="1" spcCol="1270" anchor="ctr" anchorCtr="0">
          <a:noAutofit/>
        </a:bodyPr>
        <a:lstStyle/>
        <a:p>
          <a:pPr lvl="0" algn="ctr" defTabSz="2755900">
            <a:lnSpc>
              <a:spcPct val="90000"/>
            </a:lnSpc>
            <a:spcBef>
              <a:spcPct val="0"/>
            </a:spcBef>
            <a:spcAft>
              <a:spcPct val="35000"/>
            </a:spcAft>
          </a:pPr>
          <a:r>
            <a:rPr lang="fr-FR" sz="6200" kern="1200" dirty="0" smtClean="0">
              <a:latin typeface="Tw Cen MT" panose="020B0602020104020603" pitchFamily="34" charset="0"/>
            </a:rPr>
            <a:t>Déploiement de ressources </a:t>
          </a:r>
          <a:endParaRPr lang="fr-FR" sz="6200" kern="1200" dirty="0">
            <a:latin typeface="Tw Cen MT" panose="020B0602020104020603" pitchFamily="34" charset="0"/>
          </a:endParaRPr>
        </a:p>
      </dsp:txBody>
      <dsp:txXfrm>
        <a:off x="6038951" y="1431127"/>
        <a:ext cx="4106763" cy="2874734"/>
      </dsp:txXfrm>
    </dsp:sp>
    <dsp:sp modelId="{798C6769-2B60-4514-B91B-B648EE7B0A73}">
      <dsp:nvSpPr>
        <dsp:cNvPr id="0" name=""/>
        <dsp:cNvSpPr/>
      </dsp:nvSpPr>
      <dsp:spPr>
        <a:xfrm>
          <a:off x="10145714" y="1429731"/>
          <a:ext cx="1505813" cy="2874761"/>
        </a:xfrm>
        <a:prstGeom prst="chevron">
          <a:avLst>
            <a:gd name="adj" fmla="val 62310"/>
          </a:avLst>
        </a:prstGeom>
        <a:solidFill>
          <a:schemeClr val="accent3">
            <a:hueOff val="2710599"/>
            <a:satOff val="100000"/>
            <a:lumOff val="-14706"/>
            <a:alphaOff val="0"/>
          </a:schemeClr>
        </a:solidFill>
        <a:ln>
          <a:noFill/>
        </a:ln>
        <a:effectLst/>
      </dsp:spPr>
      <dsp:style>
        <a:lnRef idx="0">
          <a:scrgbClr r="0" g="0" b="0"/>
        </a:lnRef>
        <a:fillRef idx="1">
          <a:scrgbClr r="0" g="0" b="0"/>
        </a:fillRef>
        <a:effectRef idx="0">
          <a:scrgbClr r="0" g="0" b="0"/>
        </a:effectRef>
        <a:fontRef idx="minor">
          <a:schemeClr val="lt1"/>
        </a:fontRef>
      </dsp:style>
    </dsp:sp>
    <dsp:sp modelId="{C9229CFD-D19D-43BA-AC55-3028BCF769CD}">
      <dsp:nvSpPr>
        <dsp:cNvPr id="0" name=""/>
        <dsp:cNvSpPr/>
      </dsp:nvSpPr>
      <dsp:spPr>
        <a:xfrm>
          <a:off x="11815798" y="1192155"/>
          <a:ext cx="3490748" cy="3490748"/>
        </a:xfrm>
        <a:prstGeom prst="ellipse">
          <a:avLst/>
        </a:prstGeom>
        <a:solidFill>
          <a:schemeClr val="accent3">
            <a:hueOff val="2710599"/>
            <a:satOff val="100000"/>
            <a:lumOff val="-14706"/>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0" tIns="0" rIns="0" bIns="0" numCol="1" spcCol="1270" anchor="ctr" anchorCtr="0">
          <a:noAutofit/>
        </a:bodyPr>
        <a:lstStyle/>
        <a:p>
          <a:pPr lvl="0" algn="ctr" defTabSz="2755900">
            <a:lnSpc>
              <a:spcPct val="90000"/>
            </a:lnSpc>
            <a:spcBef>
              <a:spcPct val="0"/>
            </a:spcBef>
            <a:spcAft>
              <a:spcPct val="35000"/>
            </a:spcAft>
          </a:pPr>
          <a:r>
            <a:rPr lang="fr-FR" sz="6200" kern="1200" smtClean="0">
              <a:latin typeface="Tw Cen MT" panose="020B0602020104020603" pitchFamily="34" charset="0"/>
            </a:rPr>
            <a:t>Chasse au trésor</a:t>
          </a:r>
          <a:endParaRPr lang="fr-FR" sz="6200" kern="1200">
            <a:latin typeface="Tw Cen MT" panose="020B0602020104020603" pitchFamily="34" charset="0"/>
          </a:endParaRPr>
        </a:p>
      </dsp:txBody>
      <dsp:txXfrm>
        <a:off x="12327006" y="1703363"/>
        <a:ext cx="2468332" cy="2468332"/>
      </dsp:txXfrm>
    </dsp:sp>
  </dsp:spTree>
</dsp:drawing>
</file>

<file path=ppt/diagrams/drawing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6FA8BFC9-3119-4AB4-9755-0D718022ED52}">
      <dsp:nvSpPr>
        <dsp:cNvPr id="0" name=""/>
        <dsp:cNvSpPr/>
      </dsp:nvSpPr>
      <dsp:spPr>
        <a:xfrm>
          <a:off x="1818199" y="58952"/>
          <a:ext cx="2829716" cy="2829716"/>
        </a:xfrm>
        <a:prstGeom prst="ellipse">
          <a:avLst/>
        </a:prstGeom>
        <a:solidFill>
          <a:schemeClr val="accent3">
            <a:alpha val="50000"/>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tx1"/>
        </a:fontRef>
      </dsp:style>
      <dsp:txBody>
        <a:bodyPr spcFirstLastPara="0" vert="horz" wrap="square" lIns="0" tIns="0" rIns="0" bIns="0" numCol="1" spcCol="1270" anchor="ctr" anchorCtr="0">
          <a:noAutofit/>
        </a:bodyPr>
        <a:lstStyle/>
        <a:p>
          <a:pPr lvl="0" algn="ctr" defTabSz="1377950" rtl="0">
            <a:lnSpc>
              <a:spcPct val="90000"/>
            </a:lnSpc>
            <a:spcBef>
              <a:spcPct val="0"/>
            </a:spcBef>
            <a:spcAft>
              <a:spcPct val="35000"/>
            </a:spcAft>
          </a:pPr>
          <a:r>
            <a:rPr lang="fr-FR" sz="3100" kern="1200">
              <a:latin typeface="Cabin Sketch" panose="020B0503050202020004" pitchFamily="34" charset="0"/>
              <a:ea typeface="Arial Unicode MS" panose="020B0604020202020204" pitchFamily="34" charset="-128"/>
              <a:cs typeface="Arial Unicode MS" panose="020B0604020202020204" pitchFamily="34" charset="-128"/>
            </a:rPr>
            <a:t>Volumes de déstockage de produits</a:t>
          </a:r>
        </a:p>
      </dsp:txBody>
      <dsp:txXfrm>
        <a:off x="2195494" y="554152"/>
        <a:ext cx="2075125" cy="1273372"/>
      </dsp:txXfrm>
    </dsp:sp>
    <dsp:sp modelId="{94CE9C78-621A-45BB-8C8C-D64EC3399A37}">
      <dsp:nvSpPr>
        <dsp:cNvPr id="0" name=""/>
        <dsp:cNvSpPr/>
      </dsp:nvSpPr>
      <dsp:spPr>
        <a:xfrm>
          <a:off x="2839255" y="1827525"/>
          <a:ext cx="2829716" cy="2829716"/>
        </a:xfrm>
        <a:prstGeom prst="ellipse">
          <a:avLst/>
        </a:prstGeom>
        <a:solidFill>
          <a:schemeClr val="accent3">
            <a:alpha val="50000"/>
            <a:hueOff val="1355300"/>
            <a:satOff val="50000"/>
            <a:lumOff val="-7353"/>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tx1"/>
        </a:fontRef>
      </dsp:style>
      <dsp:txBody>
        <a:bodyPr spcFirstLastPara="0" vert="horz" wrap="square" lIns="0" tIns="0" rIns="0" bIns="0" numCol="1" spcCol="1270" anchor="ctr" anchorCtr="0">
          <a:noAutofit/>
        </a:bodyPr>
        <a:lstStyle/>
        <a:p>
          <a:pPr lvl="0" algn="ctr" defTabSz="1377950" rtl="0">
            <a:lnSpc>
              <a:spcPct val="90000"/>
            </a:lnSpc>
            <a:spcBef>
              <a:spcPct val="0"/>
            </a:spcBef>
            <a:spcAft>
              <a:spcPct val="35000"/>
            </a:spcAft>
          </a:pPr>
          <a:r>
            <a:rPr lang="fr-FR" sz="3100" kern="1200" dirty="0">
              <a:latin typeface="Cabin Sketch" panose="020B0503050202020004" pitchFamily="34" charset="0"/>
              <a:ea typeface="Arial Unicode MS" panose="020B0604020202020204" pitchFamily="34" charset="-128"/>
              <a:cs typeface="Arial Unicode MS" panose="020B0604020202020204" pitchFamily="34" charset="-128"/>
            </a:rPr>
            <a:t>Flux de fréquentation du PDV</a:t>
          </a:r>
        </a:p>
      </dsp:txBody>
      <dsp:txXfrm>
        <a:off x="3704676" y="2558535"/>
        <a:ext cx="1697829" cy="1556344"/>
      </dsp:txXfrm>
    </dsp:sp>
    <dsp:sp modelId="{41E39E00-6B8C-4A30-91ED-5542D8EA09F8}">
      <dsp:nvSpPr>
        <dsp:cNvPr id="0" name=""/>
        <dsp:cNvSpPr/>
      </dsp:nvSpPr>
      <dsp:spPr>
        <a:xfrm>
          <a:off x="797143" y="1827525"/>
          <a:ext cx="2829716" cy="2829716"/>
        </a:xfrm>
        <a:prstGeom prst="ellipse">
          <a:avLst/>
        </a:prstGeom>
        <a:solidFill>
          <a:schemeClr val="accent3">
            <a:alpha val="50000"/>
            <a:hueOff val="2710599"/>
            <a:satOff val="100000"/>
            <a:lumOff val="-14706"/>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tx1"/>
        </a:fontRef>
      </dsp:style>
      <dsp:txBody>
        <a:bodyPr spcFirstLastPara="0" vert="horz" wrap="square" lIns="0" tIns="0" rIns="0" bIns="0" numCol="1" spcCol="1270" anchor="ctr" anchorCtr="0">
          <a:noAutofit/>
        </a:bodyPr>
        <a:lstStyle/>
        <a:p>
          <a:pPr lvl="0" algn="ctr" defTabSz="1377950" rtl="0">
            <a:lnSpc>
              <a:spcPct val="90000"/>
            </a:lnSpc>
            <a:spcBef>
              <a:spcPct val="0"/>
            </a:spcBef>
            <a:spcAft>
              <a:spcPct val="35000"/>
            </a:spcAft>
          </a:pPr>
          <a:r>
            <a:rPr lang="fr-FR" sz="3100" kern="1200" dirty="0">
              <a:latin typeface="Cabin Sketch" panose="020B0503050202020004" pitchFamily="34" charset="0"/>
              <a:ea typeface="Arial Unicode MS" panose="020B0604020202020204" pitchFamily="34" charset="-128"/>
              <a:cs typeface="Arial Unicode MS" panose="020B0604020202020204" pitchFamily="34" charset="-128"/>
            </a:rPr>
            <a:t>Stocks de </a:t>
          </a:r>
          <a:r>
            <a:rPr lang="fr-FR" sz="3100" kern="1200" dirty="0" smtClean="0">
              <a:latin typeface="Cabin Sketch" panose="020B0503050202020004" pitchFamily="34" charset="0"/>
              <a:ea typeface="Arial Unicode MS" panose="020B0604020202020204" pitchFamily="34" charset="-128"/>
              <a:cs typeface="Arial Unicode MS" panose="020B0604020202020204" pitchFamily="34" charset="-128"/>
            </a:rPr>
            <a:t>gratuités</a:t>
          </a:r>
          <a:endParaRPr lang="fr-FR" sz="3100" kern="1200" dirty="0">
            <a:latin typeface="Cabin Sketch" panose="020B0503050202020004" pitchFamily="34" charset="0"/>
            <a:ea typeface="Arial Unicode MS" panose="020B0604020202020204" pitchFamily="34" charset="-128"/>
            <a:cs typeface="Arial Unicode MS" panose="020B0604020202020204" pitchFamily="34" charset="-128"/>
          </a:endParaRPr>
        </a:p>
      </dsp:txBody>
      <dsp:txXfrm>
        <a:off x="1063608" y="2558535"/>
        <a:ext cx="1697829" cy="1556344"/>
      </dsp:txXfrm>
    </dsp:sp>
  </dsp:spTree>
</dsp:drawing>
</file>

<file path=ppt/diagrams/drawing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C3474E0E-262B-444D-AB76-12E11B128AA4}">
      <dsp:nvSpPr>
        <dsp:cNvPr id="0" name=""/>
        <dsp:cNvSpPr/>
      </dsp:nvSpPr>
      <dsp:spPr>
        <a:xfrm>
          <a:off x="1758831" y="61426"/>
          <a:ext cx="2948452" cy="2948452"/>
        </a:xfrm>
        <a:prstGeom prst="ellipse">
          <a:avLst/>
        </a:prstGeom>
        <a:solidFill>
          <a:schemeClr val="accent3">
            <a:alpha val="50000"/>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tx1"/>
        </a:fontRef>
      </dsp:style>
      <dsp:txBody>
        <a:bodyPr spcFirstLastPara="0" vert="horz" wrap="square" lIns="0" tIns="0" rIns="0" bIns="0" numCol="1" spcCol="1270" anchor="ctr" anchorCtr="0">
          <a:noAutofit/>
        </a:bodyPr>
        <a:lstStyle/>
        <a:p>
          <a:pPr lvl="0" algn="ctr" defTabSz="1511300" rtl="0">
            <a:lnSpc>
              <a:spcPct val="90000"/>
            </a:lnSpc>
            <a:spcBef>
              <a:spcPct val="0"/>
            </a:spcBef>
            <a:spcAft>
              <a:spcPct val="35000"/>
            </a:spcAft>
          </a:pPr>
          <a:r>
            <a:rPr lang="fr-FR" sz="3400" kern="1200">
              <a:latin typeface="Cabin Sketch" panose="020B0503050202020004" pitchFamily="34" charset="0"/>
            </a:rPr>
            <a:t>Feedback clients</a:t>
          </a:r>
        </a:p>
      </dsp:txBody>
      <dsp:txXfrm>
        <a:off x="2151958" y="577405"/>
        <a:ext cx="2162198" cy="1326803"/>
      </dsp:txXfrm>
    </dsp:sp>
    <dsp:sp modelId="{0B08CBD0-C004-4627-94B3-307A1BDF787B}">
      <dsp:nvSpPr>
        <dsp:cNvPr id="0" name=""/>
        <dsp:cNvSpPr/>
      </dsp:nvSpPr>
      <dsp:spPr>
        <a:xfrm>
          <a:off x="2822731" y="1904208"/>
          <a:ext cx="2948452" cy="2948452"/>
        </a:xfrm>
        <a:prstGeom prst="ellipse">
          <a:avLst/>
        </a:prstGeom>
        <a:solidFill>
          <a:schemeClr val="accent3">
            <a:alpha val="50000"/>
            <a:hueOff val="1355300"/>
            <a:satOff val="50000"/>
            <a:lumOff val="-7353"/>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tx1"/>
        </a:fontRef>
      </dsp:style>
      <dsp:txBody>
        <a:bodyPr spcFirstLastPara="0" vert="horz" wrap="square" lIns="0" tIns="0" rIns="0" bIns="0" numCol="1" spcCol="1270" anchor="ctr" anchorCtr="0">
          <a:noAutofit/>
        </a:bodyPr>
        <a:lstStyle/>
        <a:p>
          <a:pPr lvl="0" algn="ctr" defTabSz="1511300" rtl="0">
            <a:lnSpc>
              <a:spcPct val="90000"/>
            </a:lnSpc>
            <a:spcBef>
              <a:spcPct val="0"/>
            </a:spcBef>
            <a:spcAft>
              <a:spcPct val="35000"/>
            </a:spcAft>
          </a:pPr>
          <a:r>
            <a:rPr lang="fr-FR" sz="3400" kern="1200">
              <a:latin typeface="Cabin Sketch" panose="020B0503050202020004" pitchFamily="34" charset="0"/>
            </a:rPr>
            <a:t>Habitudes d’achats</a:t>
          </a:r>
        </a:p>
      </dsp:txBody>
      <dsp:txXfrm>
        <a:off x="3724466" y="2665892"/>
        <a:ext cx="1769071" cy="1621648"/>
      </dsp:txXfrm>
    </dsp:sp>
    <dsp:sp modelId="{43C94A52-8BE2-469D-90E0-846414D84163}">
      <dsp:nvSpPr>
        <dsp:cNvPr id="0" name=""/>
        <dsp:cNvSpPr/>
      </dsp:nvSpPr>
      <dsp:spPr>
        <a:xfrm>
          <a:off x="694931" y="1904208"/>
          <a:ext cx="2948452" cy="2948452"/>
        </a:xfrm>
        <a:prstGeom prst="ellipse">
          <a:avLst/>
        </a:prstGeom>
        <a:solidFill>
          <a:schemeClr val="accent3">
            <a:alpha val="50000"/>
            <a:hueOff val="2710599"/>
            <a:satOff val="100000"/>
            <a:lumOff val="-14706"/>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tx1"/>
        </a:fontRef>
      </dsp:style>
      <dsp:txBody>
        <a:bodyPr spcFirstLastPara="0" vert="horz" wrap="square" lIns="0" tIns="0" rIns="0" bIns="0" numCol="1" spcCol="1270" anchor="ctr" anchorCtr="0">
          <a:noAutofit/>
        </a:bodyPr>
        <a:lstStyle/>
        <a:p>
          <a:pPr lvl="0" algn="ctr" defTabSz="1511300" rtl="0">
            <a:lnSpc>
              <a:spcPct val="90000"/>
            </a:lnSpc>
            <a:spcBef>
              <a:spcPct val="0"/>
            </a:spcBef>
            <a:spcAft>
              <a:spcPct val="35000"/>
            </a:spcAft>
          </a:pPr>
          <a:r>
            <a:rPr lang="fr-FR" sz="3400" kern="1200">
              <a:latin typeface="Cabin Sketch" panose="020B0503050202020004" pitchFamily="34" charset="0"/>
            </a:rPr>
            <a:t>Opportunités à saisir</a:t>
          </a:r>
        </a:p>
      </dsp:txBody>
      <dsp:txXfrm>
        <a:off x="972577" y="2665892"/>
        <a:ext cx="1769071" cy="1621648"/>
      </dsp:txXfrm>
    </dsp:sp>
  </dsp:spTree>
</dsp:drawing>
</file>

<file path=ppt/diagrams/drawing8.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3C35331F-5641-4DCD-9B27-478166628DB8}">
      <dsp:nvSpPr>
        <dsp:cNvPr id="0" name=""/>
        <dsp:cNvSpPr/>
      </dsp:nvSpPr>
      <dsp:spPr>
        <a:xfrm>
          <a:off x="2140486" y="886774"/>
          <a:ext cx="4235121" cy="4235242"/>
        </a:xfrm>
        <a:prstGeom prst="circularArrow">
          <a:avLst>
            <a:gd name="adj1" fmla="val 10980"/>
            <a:gd name="adj2" fmla="val 1142322"/>
            <a:gd name="adj3" fmla="val 4500000"/>
            <a:gd name="adj4" fmla="val 10800000"/>
            <a:gd name="adj5" fmla="val 12500"/>
          </a:avLst>
        </a:prstGeom>
        <a:solidFill>
          <a:schemeClr val="accent2">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8C4F192B-92A4-4DB2-A7C1-E88FE7524A10}">
      <dsp:nvSpPr>
        <dsp:cNvPr id="0" name=""/>
        <dsp:cNvSpPr/>
      </dsp:nvSpPr>
      <dsp:spPr>
        <a:xfrm>
          <a:off x="3075850" y="2420103"/>
          <a:ext cx="2362864" cy="1181292"/>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2700" tIns="12700" rIns="12700" bIns="12700" numCol="1" spcCol="1270" anchor="ctr" anchorCtr="0">
          <a:noAutofit/>
        </a:bodyPr>
        <a:lstStyle/>
        <a:p>
          <a:pPr lvl="0" algn="ctr" defTabSz="889000">
            <a:lnSpc>
              <a:spcPct val="90000"/>
            </a:lnSpc>
            <a:spcBef>
              <a:spcPct val="0"/>
            </a:spcBef>
            <a:spcAft>
              <a:spcPct val="35000"/>
            </a:spcAft>
          </a:pPr>
          <a:r>
            <a:rPr lang="fr-FR" sz="2000" b="1" kern="1200" dirty="0" smtClean="0"/>
            <a:t>Visibilité</a:t>
          </a:r>
          <a:endParaRPr lang="fr-FR" sz="2000" b="1" kern="1200" dirty="0"/>
        </a:p>
      </dsp:txBody>
      <dsp:txXfrm>
        <a:off x="3075850" y="2420103"/>
        <a:ext cx="2362864" cy="1181292"/>
      </dsp:txXfrm>
    </dsp:sp>
    <dsp:sp modelId="{B74C95BC-05B5-49FC-BFAF-2F584F00B52E}">
      <dsp:nvSpPr>
        <dsp:cNvPr id="0" name=""/>
        <dsp:cNvSpPr/>
      </dsp:nvSpPr>
      <dsp:spPr>
        <a:xfrm>
          <a:off x="1266256" y="3601396"/>
          <a:ext cx="3638291" cy="3639830"/>
        </a:xfrm>
        <a:prstGeom prst="blockArc">
          <a:avLst>
            <a:gd name="adj1" fmla="val 0"/>
            <a:gd name="adj2" fmla="val 18900000"/>
            <a:gd name="adj3" fmla="val 12740"/>
          </a:avLst>
        </a:prstGeom>
        <a:solidFill>
          <a:schemeClr val="accent3">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1CFBBF15-AD70-4D28-8A50-F9D4DEABAD2A}">
      <dsp:nvSpPr>
        <dsp:cNvPr id="0" name=""/>
        <dsp:cNvSpPr/>
      </dsp:nvSpPr>
      <dsp:spPr>
        <a:xfrm>
          <a:off x="1894418" y="4858307"/>
          <a:ext cx="2362864" cy="1181292"/>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2700" tIns="12700" rIns="12700" bIns="12700" numCol="1" spcCol="1270" anchor="ctr" anchorCtr="0">
          <a:noAutofit/>
        </a:bodyPr>
        <a:lstStyle/>
        <a:p>
          <a:pPr lvl="0" algn="ctr" defTabSz="889000">
            <a:lnSpc>
              <a:spcPct val="90000"/>
            </a:lnSpc>
            <a:spcBef>
              <a:spcPct val="0"/>
            </a:spcBef>
            <a:spcAft>
              <a:spcPct val="35000"/>
            </a:spcAft>
          </a:pPr>
          <a:r>
            <a:rPr lang="fr-FR" sz="2000" b="1" kern="1200" dirty="0" smtClean="0"/>
            <a:t>Call to action</a:t>
          </a:r>
          <a:endParaRPr lang="fr-FR" sz="2000" b="1" kern="1200" dirty="0"/>
        </a:p>
      </dsp:txBody>
      <dsp:txXfrm>
        <a:off x="1894418" y="4858307"/>
        <a:ext cx="2362864" cy="1181292"/>
      </dsp:txXfrm>
    </dsp:sp>
  </dsp:spTree>
</dsp:drawing>
</file>

<file path=ppt/diagrams/drawing9.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07B4D99-6F2F-4AE3-B6BF-B9FA4A2115D5}">
      <dsp:nvSpPr>
        <dsp:cNvPr id="0" name=""/>
        <dsp:cNvSpPr/>
      </dsp:nvSpPr>
      <dsp:spPr>
        <a:xfrm>
          <a:off x="673064" y="2011978"/>
          <a:ext cx="5495156" cy="181090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82550" tIns="82550" rIns="82550" bIns="82550" numCol="1" spcCol="1270" anchor="ctr" anchorCtr="0">
          <a:noAutofit/>
        </a:bodyPr>
        <a:lstStyle/>
        <a:p>
          <a:pPr lvl="0" algn="ctr" defTabSz="2889250">
            <a:lnSpc>
              <a:spcPct val="90000"/>
            </a:lnSpc>
            <a:spcBef>
              <a:spcPct val="0"/>
            </a:spcBef>
            <a:spcAft>
              <a:spcPct val="35000"/>
            </a:spcAft>
          </a:pPr>
          <a:r>
            <a:rPr lang="fr-FR" sz="6500" kern="1200" dirty="0" smtClean="0">
              <a:latin typeface="Tw Cen MT" panose="020B0602020104020603" pitchFamily="34" charset="0"/>
            </a:rPr>
            <a:t>Marketing Co-</a:t>
          </a:r>
          <a:r>
            <a:rPr lang="fr-FR" sz="6500" kern="1200" dirty="0" err="1" smtClean="0">
              <a:latin typeface="Tw Cen MT" panose="020B0602020104020603" pitchFamily="34" charset="0"/>
            </a:rPr>
            <a:t>branding</a:t>
          </a:r>
          <a:endParaRPr lang="fr-FR" sz="6500" kern="1200" dirty="0">
            <a:latin typeface="Tw Cen MT" panose="020B0602020104020603" pitchFamily="34" charset="0"/>
          </a:endParaRPr>
        </a:p>
      </dsp:txBody>
      <dsp:txXfrm>
        <a:off x="673064" y="2011978"/>
        <a:ext cx="5495156" cy="1810903"/>
      </dsp:txXfrm>
    </dsp:sp>
    <dsp:sp modelId="{3A11BBDC-A8AE-4F3B-9368-CBF2CB547F89}">
      <dsp:nvSpPr>
        <dsp:cNvPr id="0" name=""/>
        <dsp:cNvSpPr/>
      </dsp:nvSpPr>
      <dsp:spPr>
        <a:xfrm>
          <a:off x="666819" y="1461213"/>
          <a:ext cx="437114" cy="437114"/>
        </a:xfrm>
        <a:prstGeom prst="ellipse">
          <a:avLst/>
        </a:prstGeom>
        <a:solidFill>
          <a:schemeClr val="accent3">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380C9961-8C07-413C-B431-E5DA52C7939B}">
      <dsp:nvSpPr>
        <dsp:cNvPr id="0" name=""/>
        <dsp:cNvSpPr/>
      </dsp:nvSpPr>
      <dsp:spPr>
        <a:xfrm>
          <a:off x="972800" y="849252"/>
          <a:ext cx="437114" cy="437114"/>
        </a:xfrm>
        <a:prstGeom prst="ellipse">
          <a:avLst/>
        </a:prstGeom>
        <a:solidFill>
          <a:schemeClr val="accent3">
            <a:hueOff val="150589"/>
            <a:satOff val="5556"/>
            <a:lumOff val="-817"/>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679BB77C-A3D5-4FBC-A102-0152C57BEF95}">
      <dsp:nvSpPr>
        <dsp:cNvPr id="0" name=""/>
        <dsp:cNvSpPr/>
      </dsp:nvSpPr>
      <dsp:spPr>
        <a:xfrm>
          <a:off x="1707153" y="971644"/>
          <a:ext cx="686894" cy="686894"/>
        </a:xfrm>
        <a:prstGeom prst="ellipse">
          <a:avLst/>
        </a:prstGeom>
        <a:solidFill>
          <a:schemeClr val="accent3">
            <a:hueOff val="301178"/>
            <a:satOff val="11111"/>
            <a:lumOff val="-1634"/>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971D97DD-B731-43D7-A645-B23A43F4FAD0}">
      <dsp:nvSpPr>
        <dsp:cNvPr id="0" name=""/>
        <dsp:cNvSpPr/>
      </dsp:nvSpPr>
      <dsp:spPr>
        <a:xfrm>
          <a:off x="2319113" y="298488"/>
          <a:ext cx="437114" cy="437114"/>
        </a:xfrm>
        <a:prstGeom prst="ellipse">
          <a:avLst/>
        </a:prstGeom>
        <a:solidFill>
          <a:schemeClr val="accent3">
            <a:hueOff val="451767"/>
            <a:satOff val="16667"/>
            <a:lumOff val="-2451"/>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4B7BCAC1-5970-43EF-ADB1-A8851656C0AF}">
      <dsp:nvSpPr>
        <dsp:cNvPr id="0" name=""/>
        <dsp:cNvSpPr/>
      </dsp:nvSpPr>
      <dsp:spPr>
        <a:xfrm>
          <a:off x="3114662" y="53703"/>
          <a:ext cx="437114" cy="437114"/>
        </a:xfrm>
        <a:prstGeom prst="ellipse">
          <a:avLst/>
        </a:prstGeom>
        <a:solidFill>
          <a:schemeClr val="accent3">
            <a:hueOff val="602355"/>
            <a:satOff val="22222"/>
            <a:lumOff val="-3268"/>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41930B05-4A62-49B6-8F9F-505DE2B8879D}">
      <dsp:nvSpPr>
        <dsp:cNvPr id="0" name=""/>
        <dsp:cNvSpPr/>
      </dsp:nvSpPr>
      <dsp:spPr>
        <a:xfrm>
          <a:off x="4093799" y="482076"/>
          <a:ext cx="437114" cy="437114"/>
        </a:xfrm>
        <a:prstGeom prst="ellipse">
          <a:avLst/>
        </a:prstGeom>
        <a:solidFill>
          <a:schemeClr val="accent3">
            <a:hueOff val="752944"/>
            <a:satOff val="27778"/>
            <a:lumOff val="-4085"/>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C2AEA3C6-D6AB-4186-AF92-0BA9655E56D4}">
      <dsp:nvSpPr>
        <dsp:cNvPr id="0" name=""/>
        <dsp:cNvSpPr/>
      </dsp:nvSpPr>
      <dsp:spPr>
        <a:xfrm>
          <a:off x="4705760" y="788056"/>
          <a:ext cx="686894" cy="686894"/>
        </a:xfrm>
        <a:prstGeom prst="ellipse">
          <a:avLst/>
        </a:prstGeom>
        <a:solidFill>
          <a:schemeClr val="accent3">
            <a:hueOff val="903533"/>
            <a:satOff val="33333"/>
            <a:lumOff val="-4902"/>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E1EC7186-ACF1-43C1-8C4F-4832AFBE0D75}">
      <dsp:nvSpPr>
        <dsp:cNvPr id="0" name=""/>
        <dsp:cNvSpPr/>
      </dsp:nvSpPr>
      <dsp:spPr>
        <a:xfrm>
          <a:off x="5562505" y="1461213"/>
          <a:ext cx="437114" cy="437114"/>
        </a:xfrm>
        <a:prstGeom prst="ellipse">
          <a:avLst/>
        </a:prstGeom>
        <a:solidFill>
          <a:schemeClr val="accent3">
            <a:hueOff val="1054122"/>
            <a:satOff val="38889"/>
            <a:lumOff val="-5719"/>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30354520-75DE-41BA-BF74-F2D9E02DA412}">
      <dsp:nvSpPr>
        <dsp:cNvPr id="0" name=""/>
        <dsp:cNvSpPr/>
      </dsp:nvSpPr>
      <dsp:spPr>
        <a:xfrm>
          <a:off x="5929681" y="2134370"/>
          <a:ext cx="437114" cy="437114"/>
        </a:xfrm>
        <a:prstGeom prst="ellipse">
          <a:avLst/>
        </a:prstGeom>
        <a:solidFill>
          <a:schemeClr val="accent3">
            <a:hueOff val="1204711"/>
            <a:satOff val="44444"/>
            <a:lumOff val="-6536"/>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27D41789-32CC-4DA4-8724-54FBAA5B0130}">
      <dsp:nvSpPr>
        <dsp:cNvPr id="0" name=""/>
        <dsp:cNvSpPr/>
      </dsp:nvSpPr>
      <dsp:spPr>
        <a:xfrm>
          <a:off x="2747486" y="849252"/>
          <a:ext cx="1124009" cy="1124009"/>
        </a:xfrm>
        <a:prstGeom prst="ellipse">
          <a:avLst/>
        </a:prstGeom>
        <a:solidFill>
          <a:schemeClr val="accent3">
            <a:hueOff val="1355300"/>
            <a:satOff val="50000"/>
            <a:lumOff val="-7353"/>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78F542DD-DDA8-4C56-97AD-C3FC403452AE}">
      <dsp:nvSpPr>
        <dsp:cNvPr id="0" name=""/>
        <dsp:cNvSpPr/>
      </dsp:nvSpPr>
      <dsp:spPr>
        <a:xfrm>
          <a:off x="360839" y="3174703"/>
          <a:ext cx="437114" cy="437114"/>
        </a:xfrm>
        <a:prstGeom prst="ellipse">
          <a:avLst/>
        </a:prstGeom>
        <a:solidFill>
          <a:schemeClr val="accent3">
            <a:hueOff val="1505888"/>
            <a:satOff val="55556"/>
            <a:lumOff val="-817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72A20577-1246-4403-8938-446048FE531B}">
      <dsp:nvSpPr>
        <dsp:cNvPr id="0" name=""/>
        <dsp:cNvSpPr/>
      </dsp:nvSpPr>
      <dsp:spPr>
        <a:xfrm>
          <a:off x="728016" y="3725467"/>
          <a:ext cx="686894" cy="686894"/>
        </a:xfrm>
        <a:prstGeom prst="ellipse">
          <a:avLst/>
        </a:prstGeom>
        <a:solidFill>
          <a:schemeClr val="accent3">
            <a:hueOff val="1656477"/>
            <a:satOff val="61111"/>
            <a:lumOff val="-8987"/>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F3784E0F-4682-4391-9B90-AD7387C120C8}">
      <dsp:nvSpPr>
        <dsp:cNvPr id="0" name=""/>
        <dsp:cNvSpPr/>
      </dsp:nvSpPr>
      <dsp:spPr>
        <a:xfrm>
          <a:off x="1645957" y="4215036"/>
          <a:ext cx="999119" cy="999119"/>
        </a:xfrm>
        <a:prstGeom prst="ellipse">
          <a:avLst/>
        </a:prstGeom>
        <a:solidFill>
          <a:schemeClr val="accent3">
            <a:hueOff val="1807066"/>
            <a:satOff val="66667"/>
            <a:lumOff val="-9804"/>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E38E5A86-53BF-4D23-90EC-1564A5730D66}">
      <dsp:nvSpPr>
        <dsp:cNvPr id="0" name=""/>
        <dsp:cNvSpPr/>
      </dsp:nvSpPr>
      <dsp:spPr>
        <a:xfrm>
          <a:off x="2931074" y="5010585"/>
          <a:ext cx="437114" cy="437114"/>
        </a:xfrm>
        <a:prstGeom prst="ellipse">
          <a:avLst/>
        </a:prstGeom>
        <a:solidFill>
          <a:schemeClr val="accent3">
            <a:hueOff val="1957655"/>
            <a:satOff val="72222"/>
            <a:lumOff val="-10621"/>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776B94A2-2587-4354-8C8C-1E9781D69C05}">
      <dsp:nvSpPr>
        <dsp:cNvPr id="0" name=""/>
        <dsp:cNvSpPr/>
      </dsp:nvSpPr>
      <dsp:spPr>
        <a:xfrm>
          <a:off x="3175858" y="4215036"/>
          <a:ext cx="686894" cy="686894"/>
        </a:xfrm>
        <a:prstGeom prst="ellipse">
          <a:avLst/>
        </a:prstGeom>
        <a:solidFill>
          <a:schemeClr val="accent3">
            <a:hueOff val="2108244"/>
            <a:satOff val="77778"/>
            <a:lumOff val="-11438"/>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7CA084EB-772C-4985-AF57-74B06EFBC1B8}">
      <dsp:nvSpPr>
        <dsp:cNvPr id="0" name=""/>
        <dsp:cNvSpPr/>
      </dsp:nvSpPr>
      <dsp:spPr>
        <a:xfrm>
          <a:off x="3787819" y="5071781"/>
          <a:ext cx="437114" cy="437114"/>
        </a:xfrm>
        <a:prstGeom prst="ellipse">
          <a:avLst/>
        </a:prstGeom>
        <a:solidFill>
          <a:schemeClr val="accent3">
            <a:hueOff val="2258833"/>
            <a:satOff val="83333"/>
            <a:lumOff val="-12255"/>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4F954084-2719-4B73-9171-601F1F1221FC}">
      <dsp:nvSpPr>
        <dsp:cNvPr id="0" name=""/>
        <dsp:cNvSpPr/>
      </dsp:nvSpPr>
      <dsp:spPr>
        <a:xfrm>
          <a:off x="4338583" y="4092644"/>
          <a:ext cx="999119" cy="999119"/>
        </a:xfrm>
        <a:prstGeom prst="ellipse">
          <a:avLst/>
        </a:prstGeom>
        <a:solidFill>
          <a:schemeClr val="accent3">
            <a:hueOff val="2409421"/>
            <a:satOff val="88889"/>
            <a:lumOff val="-13072"/>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3042773B-FC46-4163-BD83-0BC54A96F450}">
      <dsp:nvSpPr>
        <dsp:cNvPr id="0" name=""/>
        <dsp:cNvSpPr/>
      </dsp:nvSpPr>
      <dsp:spPr>
        <a:xfrm>
          <a:off x="5684897" y="3847860"/>
          <a:ext cx="686894" cy="686894"/>
        </a:xfrm>
        <a:prstGeom prst="ellipse">
          <a:avLst/>
        </a:prstGeom>
        <a:solidFill>
          <a:schemeClr val="accent3">
            <a:hueOff val="2560010"/>
            <a:satOff val="94444"/>
            <a:lumOff val="-13889"/>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798C6769-2B60-4514-B91B-B648EE7B0A73}">
      <dsp:nvSpPr>
        <dsp:cNvPr id="0" name=""/>
        <dsp:cNvSpPr/>
      </dsp:nvSpPr>
      <dsp:spPr>
        <a:xfrm>
          <a:off x="6371792" y="970627"/>
          <a:ext cx="2017311" cy="3851268"/>
        </a:xfrm>
        <a:prstGeom prst="chevron">
          <a:avLst>
            <a:gd name="adj" fmla="val 62310"/>
          </a:avLst>
        </a:prstGeom>
        <a:solidFill>
          <a:schemeClr val="accent3">
            <a:hueOff val="0"/>
            <a:satOff val="0"/>
            <a:lumOff val="0"/>
            <a:alphaOff val="0"/>
          </a:schemeClr>
        </a:solidFill>
        <a:ln>
          <a:noFill/>
        </a:ln>
        <a:effectLst/>
      </dsp:spPr>
      <dsp:style>
        <a:lnRef idx="0">
          <a:scrgbClr r="0" g="0" b="0"/>
        </a:lnRef>
        <a:fillRef idx="1">
          <a:scrgbClr r="0" g="0" b="0"/>
        </a:fillRef>
        <a:effectRef idx="0">
          <a:scrgbClr r="0" g="0" b="0"/>
        </a:effectRef>
        <a:fontRef idx="minor">
          <a:schemeClr val="lt1"/>
        </a:fontRef>
      </dsp:style>
    </dsp:sp>
    <dsp:sp modelId="{ABEA54B6-C244-423C-8B28-45FC60565701}">
      <dsp:nvSpPr>
        <dsp:cNvPr id="0" name=""/>
        <dsp:cNvSpPr/>
      </dsp:nvSpPr>
      <dsp:spPr>
        <a:xfrm>
          <a:off x="8022319" y="970627"/>
          <a:ext cx="2017311" cy="3851268"/>
        </a:xfrm>
        <a:prstGeom prst="chevron">
          <a:avLst>
            <a:gd name="adj" fmla="val 62310"/>
          </a:avLst>
        </a:prstGeom>
        <a:solidFill>
          <a:schemeClr val="accent3">
            <a:hueOff val="2710599"/>
            <a:satOff val="100000"/>
            <a:lumOff val="-14706"/>
            <a:alphaOff val="0"/>
          </a:schemeClr>
        </a:solidFill>
        <a:ln>
          <a:noFill/>
        </a:ln>
        <a:effectLst/>
      </dsp:spPr>
      <dsp:style>
        <a:lnRef idx="0">
          <a:scrgbClr r="0" g="0" b="0"/>
        </a:lnRef>
        <a:fillRef idx="1">
          <a:scrgbClr r="0" g="0" b="0"/>
        </a:fillRef>
        <a:effectRef idx="0">
          <a:scrgbClr r="0" g="0" b="0"/>
        </a:effectRef>
        <a:fontRef idx="minor">
          <a:schemeClr val="lt1"/>
        </a:fontRef>
      </dsp:style>
    </dsp:sp>
    <dsp:sp modelId="{C9229CFD-D19D-43BA-AC55-3028BCF769CD}">
      <dsp:nvSpPr>
        <dsp:cNvPr id="0" name=""/>
        <dsp:cNvSpPr/>
      </dsp:nvSpPr>
      <dsp:spPr>
        <a:xfrm>
          <a:off x="10259701" y="652350"/>
          <a:ext cx="4676495" cy="4676495"/>
        </a:xfrm>
        <a:prstGeom prst="ellipse">
          <a:avLst/>
        </a:prstGeom>
        <a:solidFill>
          <a:schemeClr val="accent3">
            <a:hueOff val="2710599"/>
            <a:satOff val="100000"/>
            <a:lumOff val="-14706"/>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0" tIns="0" rIns="0" bIns="0" numCol="1" spcCol="1270" anchor="ctr" anchorCtr="0">
          <a:noAutofit/>
        </a:bodyPr>
        <a:lstStyle/>
        <a:p>
          <a:pPr lvl="0" algn="ctr" defTabSz="2889250">
            <a:lnSpc>
              <a:spcPct val="90000"/>
            </a:lnSpc>
            <a:spcBef>
              <a:spcPct val="0"/>
            </a:spcBef>
            <a:spcAft>
              <a:spcPct val="35000"/>
            </a:spcAft>
          </a:pPr>
          <a:r>
            <a:rPr lang="fr-FR" sz="6500" kern="1200" dirty="0" smtClean="0">
              <a:latin typeface="Tw Cen MT" panose="020B0602020104020603" pitchFamily="34" charset="0"/>
            </a:rPr>
            <a:t>Offres groupées</a:t>
          </a:r>
          <a:endParaRPr lang="fr-FR" sz="6500" kern="1200" dirty="0">
            <a:latin typeface="Tw Cen MT" panose="020B0602020104020603" pitchFamily="34" charset="0"/>
          </a:endParaRPr>
        </a:p>
      </dsp:txBody>
      <dsp:txXfrm>
        <a:off x="10944558" y="1337207"/>
        <a:ext cx="3306781" cy="3306781"/>
      </dsp:txXfrm>
    </dsp:sp>
  </dsp:spTree>
</dsp:drawing>
</file>

<file path=ppt/diagrams/layout1.xml><?xml version="1.0" encoding="utf-8"?>
<dgm:layoutDef xmlns:dgm="http://schemas.openxmlformats.org/drawingml/2006/diagram" xmlns:a="http://schemas.openxmlformats.org/drawingml/2006/main" uniqueId="urn:microsoft.com/office/officeart/2005/8/layout/bProcess2">
  <dgm:title val=""/>
  <dgm:desc val=""/>
  <dgm:catLst>
    <dgm:cat type="process" pri="24000"/>
  </dgm:catLst>
  <dgm:sampData>
    <dgm:dataModel>
      <dgm:ptLst>
        <dgm:pt modelId="0" type="doc"/>
        <dgm:pt modelId="1">
          <dgm:prSet phldr="1"/>
        </dgm:pt>
        <dgm:pt modelId="2">
          <dgm:prSet phldr="1"/>
        </dgm:pt>
        <dgm:pt modelId="3">
          <dgm:prSet phldr="1"/>
        </dgm:pt>
        <dgm:pt modelId="4">
          <dgm:prSet phldr="1"/>
        </dgm:pt>
        <dgm:pt modelId="5">
          <dgm:prSet phldr="1"/>
        </dgm:pt>
        <dgm:pt modelId="6">
          <dgm:prSet phldr="1"/>
        </dgm:pt>
        <dgm:pt modelId="7">
          <dgm:prSet phldr="1"/>
        </dgm:pt>
        <dgm:pt modelId="8">
          <dgm:prSet phldr="1"/>
        </dgm:pt>
        <dgm:pt modelId="9">
          <dgm:prSet phldr="1"/>
        </dgm:pt>
      </dgm:ptLst>
      <dgm:cxnLst>
        <dgm:cxn modelId="10" srcId="0" destId="1" srcOrd="0" destOrd="0"/>
        <dgm:cxn modelId="11" srcId="0" destId="2" srcOrd="1" destOrd="0"/>
        <dgm:cxn modelId="12" srcId="0" destId="3" srcOrd="2" destOrd="0"/>
        <dgm:cxn modelId="13" srcId="0" destId="4" srcOrd="3" destOrd="0"/>
        <dgm:cxn modelId="14" srcId="0" destId="5" srcOrd="4" destOrd="0"/>
        <dgm:cxn modelId="15" srcId="0" destId="6" srcOrd="5" destOrd="0"/>
        <dgm:cxn modelId="16" srcId="0" destId="7" srcOrd="6" destOrd="0"/>
        <dgm:cxn modelId="17" srcId="0" destId="8" srcOrd="7" destOrd="0"/>
        <dgm:cxn modelId="18" srcId="0" destId="9" srcOrd="8"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diagram">
    <dgm:varLst>
      <dgm:dir/>
      <dgm:resizeHandles/>
    </dgm:varLst>
    <dgm:choose name="Name0">
      <dgm:if name="Name1" func="var" arg="dir" op="equ" val="norm">
        <dgm:alg type="snake">
          <dgm:param type="grDir" val="tL"/>
          <dgm:param type="flowDir" val="col"/>
          <dgm:param type="contDir" val="revDir"/>
        </dgm:alg>
      </dgm:if>
      <dgm:else name="Name2">
        <dgm:alg type="snake">
          <dgm:param type="grDir" val="tR"/>
          <dgm:param type="flowDir" val="col"/>
          <dgm:param type="contDir" val="revDir"/>
        </dgm:alg>
      </dgm:else>
    </dgm:choose>
    <dgm:shape xmlns:r="http://schemas.openxmlformats.org/officeDocument/2006/relationships" r:blip="">
      <dgm:adjLst/>
    </dgm:shape>
    <dgm:presOf/>
    <dgm:constrLst>
      <dgm:constr type="w" for="ch" forName="firstNode" refType="w"/>
      <dgm:constr type="w" for="ch" forName="lastNode" refType="w" refFor="ch" refForName="firstNode" op="equ"/>
      <dgm:constr type="w" for="ch" forName="middleNode" refType="w" refFor="ch" refForName="firstNode" op="equ"/>
      <dgm:constr type="h" for="ch" ptType="sibTrans" refType="w" refFor="ch" refForName="middleNode" op="equ" fact="0.35"/>
      <dgm:constr type="sp" refType="w" refFor="ch" refForName="middleNode" fact="0.5"/>
      <dgm:constr type="connDist" for="des" ptType="sibTrans" op="equ"/>
      <dgm:constr type="primFontSz" for="ch" forName="firstNode" val="65"/>
      <dgm:constr type="primFontSz" for="ch" forName="lastNode" refType="primFontSz" refFor="ch" refForName="firstNode" op="equ"/>
      <dgm:constr type="primFontSz" for="des" forName="shape" val="65"/>
      <dgm:constr type="primFontSz" for="des" forName="shape" refType="primFontSz" refFor="ch" refForName="firstNode" op="lte"/>
      <dgm:constr type="primFontSz" for="des" forName="shape" refType="primFontSz" refFor="ch" refForName="lastNode" op="lte"/>
    </dgm:constrLst>
    <dgm:ruleLst/>
    <dgm:forEach name="Name3" axis="ch" ptType="node">
      <dgm:choose name="Name4">
        <dgm:if name="Name5" axis="self" ptType="node" func="pos" op="equ" val="1">
          <dgm:layoutNode name="firstNode">
            <dgm:varLst>
              <dgm:bulletEnabled val="1"/>
            </dgm:varLst>
            <dgm:alg type="tx">
              <dgm:param type="txAnchorVertCh" val="mid"/>
            </dgm:alg>
            <dgm:shape xmlns:r="http://schemas.openxmlformats.org/officeDocument/2006/relationships" type="ellipse" r:blip="">
              <dgm:adjLst/>
            </dgm:shape>
            <dgm:presOf axis="desOrSelf" ptType="node"/>
            <dgm:constrLst>
              <dgm:constr type="h" refType="w"/>
              <dgm:constr type="tMarg" refType="primFontSz" fact="0.1"/>
              <dgm:constr type="bMarg" refType="primFontSz" fact="0.1"/>
              <dgm:constr type="lMarg" refType="primFontSz" fact="0.1"/>
              <dgm:constr type="rMarg" refType="primFontSz" fact="0.1"/>
            </dgm:constrLst>
            <dgm:ruleLst>
              <dgm:rule type="primFontSz" val="5" fact="NaN" max="NaN"/>
            </dgm:ruleLst>
          </dgm:layoutNode>
        </dgm:if>
        <dgm:if name="Name6" axis="self" ptType="node" func="revPos" op="equ" val="1">
          <dgm:layoutNode name="lastNode">
            <dgm:varLst>
              <dgm:bulletEnabled val="1"/>
            </dgm:varLst>
            <dgm:alg type="tx">
              <dgm:param type="txAnchorVertCh" val="mid"/>
            </dgm:alg>
            <dgm:shape xmlns:r="http://schemas.openxmlformats.org/officeDocument/2006/relationships" type="ellipse" r:blip="">
              <dgm:adjLst/>
            </dgm:shape>
            <dgm:presOf axis="desOrSelf" ptType="node"/>
            <dgm:constrLst>
              <dgm:constr type="h" refType="w"/>
              <dgm:constr type="tMarg" refType="primFontSz" fact="0.1"/>
              <dgm:constr type="bMarg" refType="primFontSz" fact="0.1"/>
              <dgm:constr type="lMarg" refType="primFontSz" fact="0.1"/>
              <dgm:constr type="rMarg" refType="primFontSz" fact="0.1"/>
            </dgm:constrLst>
            <dgm:ruleLst>
              <dgm:rule type="primFontSz" val="5" fact="NaN" max="NaN"/>
            </dgm:ruleLst>
          </dgm:layoutNode>
        </dgm:if>
        <dgm:else name="Name7">
          <dgm:layoutNode name="middleNode">
            <dgm:alg type="composite"/>
            <dgm:shape xmlns:r="http://schemas.openxmlformats.org/officeDocument/2006/relationships" r:blip="">
              <dgm:adjLst/>
            </dgm:shape>
            <dgm:presOf/>
            <dgm:constrLst>
              <dgm:constr type="h" refType="w"/>
              <dgm:constr type="w" for="ch" forName="padding" refType="w"/>
              <dgm:constr type="h" for="ch" forName="padding" refType="h"/>
              <dgm:constr type="w" for="ch" forName="shape" refType="w" fact="0.667"/>
              <dgm:constr type="h" for="ch" forName="shape" refType="h" fact="0.667"/>
              <dgm:constr type="ctrX" for="ch" forName="shape" refType="w" fact="0.5"/>
              <dgm:constr type="ctrY" for="ch" forName="shape" refType="h" fact="0.5"/>
            </dgm:constrLst>
            <dgm:ruleLst/>
            <dgm:layoutNode name="padding">
              <dgm:alg type="sp"/>
              <dgm:shape xmlns:r="http://schemas.openxmlformats.org/officeDocument/2006/relationships" type="ellipse" r:blip="" hideGeom="1">
                <dgm:adjLst/>
              </dgm:shape>
              <dgm:presOf/>
              <dgm:constrLst/>
              <dgm:ruleLst/>
            </dgm:layoutNode>
            <dgm:layoutNode name="shape">
              <dgm:varLst>
                <dgm:bulletEnabled val="1"/>
              </dgm:varLst>
              <dgm:alg type="tx">
                <dgm:param type="txAnchorVertCh" val="mid"/>
              </dgm:alg>
              <dgm:shape xmlns:r="http://schemas.openxmlformats.org/officeDocument/2006/relationships" type="ellipse" r:blip="">
                <dgm:adjLst/>
              </dgm:shape>
              <dgm:presOf axis="desOrSelf" ptType="node"/>
              <dgm:constrLst>
                <dgm:constr type="h" refType="w"/>
                <dgm:constr type="tMarg" refType="primFontSz" fact="0.1"/>
                <dgm:constr type="bMarg" refType="primFontSz" fact="0.1"/>
                <dgm:constr type="lMarg" refType="primFontSz" fact="0.1"/>
                <dgm:constr type="rMarg" refType="primFontSz" fact="0.1"/>
              </dgm:constrLst>
              <dgm:ruleLst>
                <dgm:rule type="primFontSz" val="5" fact="NaN" max="NaN"/>
              </dgm:ruleLst>
            </dgm:layoutNode>
          </dgm:layoutNode>
        </dgm:else>
      </dgm:choose>
      <dgm:forEach name="Name8" axis="followSib" ptType="sibTrans" cnt="1">
        <dgm:layoutNode name="sibTrans">
          <dgm:choose name="Name9">
            <dgm:if name="Name10" func="var" arg="dir" op="equ" val="norm">
              <dgm:choose name="Name11">
                <dgm:if name="Name12" axis="self" ptType="sibTrans" func="pos" op="equ" val="1">
                  <dgm:alg type="conn">
                    <dgm:param type="begPts" val="auto"/>
                    <dgm:param type="endPts" val="auto"/>
                    <dgm:param type="srcNode" val="firstNode"/>
                    <dgm:param type="dstNode" val="shape"/>
                  </dgm:alg>
                </dgm:if>
                <dgm:if name="Name13" axis="self" ptType="sibTrans" func="revPos" op="equ" val="1">
                  <dgm:alg type="conn">
                    <dgm:param type="begPts" val="auto"/>
                    <dgm:param type="endPts" val="auto"/>
                    <dgm:param type="srcNode" val="shape"/>
                    <dgm:param type="dstNode" val="lastNode"/>
                  </dgm:alg>
                </dgm:if>
                <dgm:else name="Name14">
                  <dgm:alg type="conn">
                    <dgm:param type="begPts" val="auto"/>
                    <dgm:param type="endPts" val="auto"/>
                    <dgm:param type="srcNode" val="shape"/>
                    <dgm:param type="dstNode" val="shape"/>
                  </dgm:alg>
                </dgm:else>
              </dgm:choose>
            </dgm:if>
            <dgm:else name="Name15">
              <dgm:choose name="Name16">
                <dgm:if name="Name17" axis="self" ptType="sibTrans" func="pos" op="equ" val="1">
                  <dgm:alg type="conn">
                    <dgm:param type="begPts" val="auto"/>
                    <dgm:param type="endPts" val="auto"/>
                    <dgm:param type="srcNode" val="firstNode"/>
                    <dgm:param type="dstNode" val="shape"/>
                  </dgm:alg>
                </dgm:if>
                <dgm:if name="Name18" axis="self" ptType="sibTrans" func="revPos" op="equ" val="1">
                  <dgm:alg type="conn">
                    <dgm:param type="begPts" val="auto"/>
                    <dgm:param type="endPts" val="auto"/>
                    <dgm:param type="srcNode" val="shape"/>
                    <dgm:param type="dstNode" val="lastNode"/>
                  </dgm:alg>
                </dgm:if>
                <dgm:else name="Name19">
                  <dgm:alg type="conn">
                    <dgm:param type="begPts" val="auto"/>
                    <dgm:param type="endPts" val="auto"/>
                    <dgm:param type="srcNode" val="shape"/>
                    <dgm:param type="dstNode" val="shape"/>
                  </dgm:alg>
                </dgm:else>
              </dgm:choose>
            </dgm:else>
          </dgm:choose>
          <dgm:shape xmlns:r="http://schemas.openxmlformats.org/officeDocument/2006/relationships" rot="90" type="triangle" r:blip="">
            <dgm:adjLst/>
          </dgm:shape>
          <dgm:presOf axis="self"/>
          <dgm:constrLst>
            <dgm:constr type="w" refType="h"/>
            <dgm:constr type="connDist"/>
            <dgm:constr type="begPad" refType="connDist" fact="0.25"/>
            <dgm:constr type="endPad" refType="connDist" fact="0.22"/>
          </dgm:constrLst>
          <dgm:ruleLst/>
        </dgm:layoutNode>
      </dgm:forEach>
    </dgm:forEach>
  </dgm:layoutNode>
</dgm:layoutDef>
</file>

<file path=ppt/diagrams/layout10.xml><?xml version="1.0" encoding="utf-8"?>
<dgm:layoutDef xmlns:dgm="http://schemas.openxmlformats.org/drawingml/2006/diagram" xmlns:a="http://schemas.openxmlformats.org/drawingml/2006/main" uniqueId="urn:microsoft.com/office/officeart/2009/3/layout/RandomtoResultProcess">
  <dgm:title val=""/>
  <dgm:desc val=""/>
  <dgm:catLst>
    <dgm:cat type="process" pri="1275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41" srcId="1" destId="11" srcOrd="0" destOrd="0"/>
        <dgm:cxn modelId="5" srcId="0" destId="2" srcOrd="0" destOrd="0"/>
        <dgm:cxn modelId="51" srcId="2" destId="21" srcOrd="0" destOrd="0"/>
      </dgm:cxnLst>
      <dgm:bg/>
      <dgm:whole/>
    </dgm:dataModel>
  </dgm:sampData>
  <dgm:styleData>
    <dgm:dataModel>
      <dgm:ptLst>
        <dgm:pt modelId="0" type="doc"/>
        <dgm:pt modelId="1">
          <dgm:prSet phldr="1"/>
        </dgm:pt>
        <dgm:pt modelId="2">
          <dgm:prSet phldr="1"/>
        </dgm:pt>
      </dgm:ptLst>
      <dgm:cxnLst>
        <dgm:cxn modelId="3" srcId="0" destId="1" srcOrd="0" destOrd="0"/>
        <dgm:cxn modelId="4" srcId="0" destId="2" srcOrd="1" destOrd="0"/>
      </dgm:cxnLst>
      <dgm:bg/>
      <dgm:whole/>
    </dgm:dataModel>
  </dgm:styleData>
  <dgm:clrData>
    <dgm:dataModel>
      <dgm:ptLst>
        <dgm:pt modelId="0" type="doc"/>
        <dgm:pt modelId="1">
          <dgm:prSet phldr="1"/>
        </dgm:pt>
        <dgm:pt modelId="2">
          <dgm:prSet phldr="1"/>
        </dgm:pt>
      </dgm:ptLst>
      <dgm:cxnLst>
        <dgm:cxn modelId="3" srcId="0" destId="1" srcOrd="0" destOrd="0"/>
        <dgm:cxn modelId="4" srcId="0" destId="2" srcOrd="1" destOrd="0"/>
      </dgm:cxnLst>
      <dgm:bg/>
      <dgm:whole/>
    </dgm:dataModel>
  </dgm:clrData>
  <dgm:layoutNode name="Name0">
    <dgm:varLst>
      <dgm:dir/>
      <dgm:animOne val="branch"/>
      <dgm:animLvl val="lvl"/>
    </dgm:varLst>
    <dgm:choose name="Name1">
      <dgm:if name="Name2" func="var" arg="dir" op="equ" val="norm">
        <dgm:alg type="lin">
          <dgm:param type="fallback" val="2D"/>
          <dgm:param type="nodeVertAlign" val="t"/>
        </dgm:alg>
      </dgm:if>
      <dgm:else name="Name3">
        <dgm:alg type="lin">
          <dgm:param type="fallback" val="2D"/>
          <dgm:param type="nodeVertAlign" val="t"/>
          <dgm:param type="linDir" val="fromR"/>
        </dgm:alg>
      </dgm:else>
    </dgm:choose>
    <dgm:shape xmlns:r="http://schemas.openxmlformats.org/officeDocument/2006/relationships" r:blip="">
      <dgm:adjLst/>
    </dgm:shape>
    <dgm:constrLst>
      <dgm:constr type="userH" refType="h" fact="2"/>
      <dgm:constr type="w" for="ch" forName="chaos" refType="userH" fact="0.681"/>
      <dgm:constr type="h" for="ch" forName="chaos" refType="userH"/>
      <dgm:constr type="w" for="ch" forName="middle" refType="userH" fact="0.6"/>
      <dgm:constr type="h" for="ch" forName="middle" refType="userH"/>
      <dgm:constr type="w" for="ch" forName="last" refType="userH" fact="0.6"/>
      <dgm:constr type="h" for="ch" forName="last" refType="userH"/>
      <dgm:constr type="w" for="ch" forName="chevronComposite1" refType="userH" fact="0.22"/>
      <dgm:constr type="h" for="ch" forName="chevronComposite1" refType="userH" fact="0.52"/>
      <dgm:constr type="w" for="ch" forName="chevronComposite2" refType="userH" fact="0.22"/>
      <dgm:constr type="h" for="ch" forName="chevronComposite2" refType="userH" fact="0.52"/>
      <dgm:constr type="w" for="ch" forName="overlap" refType="userH" fact="-0.04"/>
      <dgm:constr type="h" for="ch" forName="overlap" refType="userH" fact="0.06"/>
      <dgm:constr type="primFontSz" for="des" forName="parTx1" op="equ" val="65"/>
      <dgm:constr type="primFontSz" for="des" forName="parTxMid" refType="primFontSz" refFor="des" refForName="parTx1" op="equ"/>
      <dgm:constr type="primFontSz" for="des" forName="circleTx" refType="primFontSz" refFor="des" refForName="parTx1" op="equ"/>
      <dgm:constr type="primFontSz" for="des" forName="desTx1" op="equ" val="65"/>
      <dgm:constr type="primFontSz" for="des" forName="desTxMid" refType="primFontSz" refFor="des" refForName="desTx1" op="equ"/>
      <dgm:constr type="primFontSz" for="des" forName="desTxN" refType="primFontSz" refFor="des" refForName="desTx1" op="equ"/>
    </dgm:constrLst>
    <dgm:forEach name="Name4" axis="ch" ptType="node">
      <dgm:choose name="Name5">
        <dgm:if name="Name6" axis="self" ptType="node" func="pos" op="equ" val="1">
          <dgm:layoutNode name="chaos">
            <dgm:alg type="composite"/>
            <dgm:shape xmlns:r="http://schemas.openxmlformats.org/officeDocument/2006/relationships" r:blip="">
              <dgm:adjLst/>
            </dgm:shape>
            <dgm:presOf/>
            <dgm:constrLst>
              <dgm:constr type="ctrX" for="ch" forName="parTx1" refType="w" fact="0.5"/>
              <dgm:constr type="t" for="ch" forName="parTx1" refType="w" fact="0.32"/>
              <dgm:constr type="w" for="ch" forName="parTx1" refType="w" fact="0.88"/>
              <dgm:constr type="h" for="ch" forName="parTx1" refType="w" fact="0.29"/>
              <dgm:constr type="ctrX" for="ch" forName="desTx1" refType="w" fact="0.5"/>
              <dgm:constr type="b" for="ch" forName="desTx1" refType="h"/>
              <dgm:constr type="w" for="ch" forName="desTx1" refType="w" fact="0.88"/>
              <dgm:constr type="h" for="ch" forName="desTx1" refType="h" fact="0.37"/>
              <dgm:constr type="l" for="ch" forName="c1" refType="w" fact="0.05"/>
              <dgm:constr type="t" for="ch" forName="c1" refType="w" fact="0.23"/>
              <dgm:constr type="w" for="ch" forName="c1" refType="w" fact="0.07"/>
              <dgm:constr type="h" for="ch" forName="c1" refType="w" refFor="ch" refForName="c1"/>
              <dgm:constr type="l" for="ch" forName="c2" refType="w" fact="0.1"/>
              <dgm:constr type="t" for="ch" forName="c2" refType="w" fact="0.13"/>
              <dgm:constr type="w" for="ch" forName="c2" refType="w" fact="0.07"/>
              <dgm:constr type="h" for="ch" forName="c2" refType="w" refFor="ch" refForName="c2"/>
              <dgm:constr type="l" for="ch" forName="c3" refType="w" fact="0.22"/>
              <dgm:constr type="t" for="ch" forName="c3" refType="w" fact="0.15"/>
              <dgm:constr type="w" for="ch" forName="c3" refType="w" fact="0.11"/>
              <dgm:constr type="h" for="ch" forName="c3" refType="w" refFor="ch" refForName="c3"/>
              <dgm:constr type="l" for="ch" forName="c4" refType="w" fact="0.32"/>
              <dgm:constr type="t" for="ch" forName="c4" refType="w" fact="0.04"/>
              <dgm:constr type="w" for="ch" forName="c4" refType="w" fact="0.07"/>
              <dgm:constr type="h" for="ch" forName="c4" refType="w" refFor="ch" refForName="c4"/>
              <dgm:constr type="l" for="ch" forName="c5" refType="w" fact="0.45"/>
              <dgm:constr type="t" for="ch" forName="c5" refType="w" fact="0"/>
              <dgm:constr type="w" for="ch" forName="c5" refType="w" fact="0.07"/>
              <dgm:constr type="h" for="ch" forName="c5" refType="w" refFor="ch" refForName="c5"/>
              <dgm:constr type="l" for="ch" forName="c6" refType="w" fact="0.61"/>
              <dgm:constr type="t" for="ch" forName="c6" refType="w" fact="0.07"/>
              <dgm:constr type="w" for="ch" forName="c6" refType="w" fact="0.07"/>
              <dgm:constr type="h" for="ch" forName="c6" refType="w" refFor="ch" refForName="c6"/>
              <dgm:constr type="l" for="ch" forName="c7" refType="w" fact="0.71"/>
              <dgm:constr type="t" for="ch" forName="c7" refType="w" fact="0.12"/>
              <dgm:constr type="w" for="ch" forName="c7" refType="w" fact="0.11"/>
              <dgm:constr type="h" for="ch" forName="c7" refType="w" refFor="ch" refForName="c7"/>
              <dgm:constr type="l" for="ch" forName="c8" refType="w" fact="0.85"/>
              <dgm:constr type="t" for="ch" forName="c8" refType="w" fact="0.23"/>
              <dgm:constr type="w" for="ch" forName="c8" refType="w" fact="0.07"/>
              <dgm:constr type="h" for="ch" forName="c8" refType="w" refFor="ch" refForName="c8"/>
              <dgm:constr type="l" for="ch" forName="c9" refType="w" fact="0.91"/>
              <dgm:constr type="t" for="ch" forName="c9" refType="w" fact="0.34"/>
              <dgm:constr type="w" for="ch" forName="c9" refType="w" fact="0.07"/>
              <dgm:constr type="h" for="ch" forName="c9" refType="w" refFor="ch" refForName="c9"/>
              <dgm:constr type="l" for="ch" forName="c10" refType="w" fact="0.39"/>
              <dgm:constr type="t" for="ch" forName="c10" refType="w" fact="0.13"/>
              <dgm:constr type="w" for="ch" forName="c10" refType="w" fact="0.18"/>
              <dgm:constr type="h" for="ch" forName="c10" refType="w" refFor="ch" refForName="c10"/>
              <dgm:constr type="l" for="ch" forName="c11" refType="w" fact="0"/>
              <dgm:constr type="t" for="ch" forName="c11" refType="w" fact="0.51"/>
              <dgm:constr type="w" for="ch" forName="c11" refType="w" fact="0.07"/>
              <dgm:constr type="h" for="ch" forName="c11" refType="w" refFor="ch" refForName="c11"/>
              <dgm:constr type="l" for="ch" forName="c12" refType="w" fact="0.06"/>
              <dgm:constr type="t" for="ch" forName="c12" refType="w" fact="0.6"/>
              <dgm:constr type="w" for="ch" forName="c12" refType="w" fact="0.11"/>
              <dgm:constr type="h" for="ch" forName="c12" refType="w" refFor="ch" refForName="c12"/>
              <dgm:constr type="l" for="ch" forName="c13" refType="w" fact="0.21"/>
              <dgm:constr type="t" for="ch" forName="c13" refType="w" fact="0.68"/>
              <dgm:constr type="w" for="ch" forName="c13" refType="w" fact="0.16"/>
              <dgm:constr type="h" for="ch" forName="c13" refType="w" refFor="ch" refForName="c13"/>
              <dgm:constr type="l" for="ch" forName="c14" refType="w" fact="0.42"/>
              <dgm:constr type="t" for="ch" forName="c14" refType="w" fact="0.81"/>
              <dgm:constr type="w" for="ch" forName="c14" refType="w" fact="0.07"/>
              <dgm:constr type="h" for="ch" forName="c14" refType="w" refFor="ch" refForName="c14"/>
              <dgm:constr type="l" for="ch" forName="c15" refType="w" fact="0.46"/>
              <dgm:constr type="t" for="ch" forName="c15" refType="w" fact="0.68"/>
              <dgm:constr type="w" for="ch" forName="c15" refType="w" fact="0.11"/>
              <dgm:constr type="h" for="ch" forName="c15" refType="w" refFor="ch" refForName="c15"/>
              <dgm:constr type="l" for="ch" forName="c16" refType="w" fact="0.56"/>
              <dgm:constr type="t" for="ch" forName="c16" refType="w" fact="0.82"/>
              <dgm:constr type="w" for="ch" forName="c16" refType="w" fact="0.07"/>
              <dgm:constr type="h" for="ch" forName="c16" refType="w" refFor="ch" refForName="c16"/>
              <dgm:constr type="l" for="ch" forName="c17" refType="w" fact="0.65"/>
              <dgm:constr type="t" for="ch" forName="c17" refType="w" fact="0.66"/>
              <dgm:constr type="w" for="ch" forName="c17" refType="w" fact="0.16"/>
              <dgm:constr type="h" for="ch" forName="c17" refType="w" refFor="ch" refForName="c17"/>
              <dgm:constr type="l" for="ch" forName="c18" refType="w" fact="0.87"/>
              <dgm:constr type="t" for="ch" forName="c18" refType="w" fact="0.62"/>
              <dgm:constr type="w" for="ch" forName="c18" refType="w" fact="0.11"/>
              <dgm:constr type="h" for="ch" forName="c18" refType="w" refFor="ch" refForName="c18"/>
            </dgm:constrLst>
            <dgm:layoutNode name="parTx1" styleLbl="revTx">
              <dgm:alg type="tx"/>
              <dgm:shape xmlns:r="http://schemas.openxmlformats.org/officeDocument/2006/relationships" type="rect" r:blip="">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choose name="Name7">
              <dgm:if name="Name8" axis="ch" ptType="node" func="cnt" op="gte" val="1">
                <dgm:layoutNode name="desTx1" styleLbl="revTx">
                  <dgm:varLst>
                    <dgm:bulletEnabled val="1"/>
                  </dgm:varLst>
                  <dgm:choose name="Name9">
                    <dgm:if name="Name10" axis="ch" ptType="node" func="cnt" op="equ" val="1">
                      <dgm:alg type="tx">
                        <dgm:param type="shpTxLTRAlignCh" val="l"/>
                      </dgm:alg>
                    </dgm:if>
                    <dgm:else name="Name11">
                      <dgm:alg type="tx">
                        <dgm:param type="shpTxLTRAlignCh" val="l"/>
                        <dgm:param type="stBulletLvl" val="1"/>
                      </dgm:alg>
                    </dgm:else>
                  </dgm:choose>
                  <dgm:shape xmlns:r="http://schemas.openxmlformats.org/officeDocument/2006/relationships" type="rect" r:blip="">
                    <dgm:adjLst/>
                  </dgm:shape>
                  <dgm:presOf axis="des"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if>
              <dgm:else name="Name12"/>
            </dgm:choose>
            <dgm:layoutNode name="c1" styleLbl="node1">
              <dgm:alg type="sp"/>
              <dgm:shape xmlns:r="http://schemas.openxmlformats.org/officeDocument/2006/relationships" type="ellipse" r:blip="">
                <dgm:adjLst/>
              </dgm:shape>
              <dgm:presOf/>
            </dgm:layoutNode>
            <dgm:layoutNode name="c2" styleLbl="node1">
              <dgm:alg type="sp"/>
              <dgm:shape xmlns:r="http://schemas.openxmlformats.org/officeDocument/2006/relationships" type="ellipse" r:blip="">
                <dgm:adjLst/>
              </dgm:shape>
              <dgm:presOf/>
            </dgm:layoutNode>
            <dgm:layoutNode name="c3" styleLbl="node1">
              <dgm:alg type="sp"/>
              <dgm:shape xmlns:r="http://schemas.openxmlformats.org/officeDocument/2006/relationships" type="ellipse" r:blip="">
                <dgm:adjLst/>
              </dgm:shape>
              <dgm:presOf/>
            </dgm:layoutNode>
            <dgm:layoutNode name="c4" styleLbl="node1">
              <dgm:alg type="sp"/>
              <dgm:shape xmlns:r="http://schemas.openxmlformats.org/officeDocument/2006/relationships" type="ellipse" r:blip="">
                <dgm:adjLst/>
              </dgm:shape>
              <dgm:presOf/>
            </dgm:layoutNode>
            <dgm:layoutNode name="c5" styleLbl="node1">
              <dgm:alg type="sp"/>
              <dgm:shape xmlns:r="http://schemas.openxmlformats.org/officeDocument/2006/relationships" type="ellipse" r:blip="">
                <dgm:adjLst/>
              </dgm:shape>
              <dgm:presOf/>
            </dgm:layoutNode>
            <dgm:layoutNode name="c6" styleLbl="node1">
              <dgm:alg type="sp"/>
              <dgm:shape xmlns:r="http://schemas.openxmlformats.org/officeDocument/2006/relationships" type="ellipse" r:blip="">
                <dgm:adjLst/>
              </dgm:shape>
              <dgm:presOf/>
            </dgm:layoutNode>
            <dgm:layoutNode name="c7" styleLbl="node1">
              <dgm:alg type="sp"/>
              <dgm:shape xmlns:r="http://schemas.openxmlformats.org/officeDocument/2006/relationships" type="ellipse" r:blip="">
                <dgm:adjLst/>
              </dgm:shape>
              <dgm:presOf/>
            </dgm:layoutNode>
            <dgm:layoutNode name="c8" styleLbl="node1">
              <dgm:alg type="sp"/>
              <dgm:shape xmlns:r="http://schemas.openxmlformats.org/officeDocument/2006/relationships" type="ellipse" r:blip="">
                <dgm:adjLst/>
              </dgm:shape>
              <dgm:presOf/>
            </dgm:layoutNode>
            <dgm:layoutNode name="c9" styleLbl="node1">
              <dgm:alg type="sp"/>
              <dgm:shape xmlns:r="http://schemas.openxmlformats.org/officeDocument/2006/relationships" type="ellipse" r:blip="">
                <dgm:adjLst/>
              </dgm:shape>
              <dgm:presOf/>
            </dgm:layoutNode>
            <dgm:layoutNode name="c10" styleLbl="node1">
              <dgm:alg type="sp"/>
              <dgm:shape xmlns:r="http://schemas.openxmlformats.org/officeDocument/2006/relationships" type="ellipse" r:blip="">
                <dgm:adjLst/>
              </dgm:shape>
              <dgm:presOf/>
            </dgm:layoutNode>
            <dgm:layoutNode name="c11" styleLbl="node1">
              <dgm:alg type="sp"/>
              <dgm:shape xmlns:r="http://schemas.openxmlformats.org/officeDocument/2006/relationships" type="ellipse" r:blip="">
                <dgm:adjLst/>
              </dgm:shape>
              <dgm:presOf/>
            </dgm:layoutNode>
            <dgm:layoutNode name="c12" styleLbl="node1">
              <dgm:alg type="sp"/>
              <dgm:shape xmlns:r="http://schemas.openxmlformats.org/officeDocument/2006/relationships" type="ellipse" r:blip="">
                <dgm:adjLst/>
              </dgm:shape>
              <dgm:presOf/>
            </dgm:layoutNode>
            <dgm:layoutNode name="c13" styleLbl="node1">
              <dgm:alg type="sp"/>
              <dgm:shape xmlns:r="http://schemas.openxmlformats.org/officeDocument/2006/relationships" type="ellipse" r:blip="">
                <dgm:adjLst/>
              </dgm:shape>
              <dgm:presOf/>
            </dgm:layoutNode>
            <dgm:layoutNode name="c14" styleLbl="node1">
              <dgm:alg type="sp"/>
              <dgm:shape xmlns:r="http://schemas.openxmlformats.org/officeDocument/2006/relationships" type="ellipse" r:blip="">
                <dgm:adjLst/>
              </dgm:shape>
              <dgm:presOf/>
            </dgm:layoutNode>
            <dgm:layoutNode name="c15" styleLbl="node1">
              <dgm:alg type="sp"/>
              <dgm:shape xmlns:r="http://schemas.openxmlformats.org/officeDocument/2006/relationships" type="ellipse" r:blip="">
                <dgm:adjLst/>
              </dgm:shape>
              <dgm:presOf/>
            </dgm:layoutNode>
            <dgm:layoutNode name="c16" styleLbl="node1">
              <dgm:alg type="sp"/>
              <dgm:shape xmlns:r="http://schemas.openxmlformats.org/officeDocument/2006/relationships" type="ellipse" r:blip="">
                <dgm:adjLst/>
              </dgm:shape>
              <dgm:presOf/>
            </dgm:layoutNode>
            <dgm:layoutNode name="c17" styleLbl="node1">
              <dgm:alg type="sp"/>
              <dgm:shape xmlns:r="http://schemas.openxmlformats.org/officeDocument/2006/relationships" type="ellipse" r:blip="">
                <dgm:adjLst/>
              </dgm:shape>
              <dgm:presOf/>
            </dgm:layoutNode>
            <dgm:layoutNode name="c18" styleLbl="node1">
              <dgm:alg type="sp"/>
              <dgm:shape xmlns:r="http://schemas.openxmlformats.org/officeDocument/2006/relationships" type="ellipse" r:blip="">
                <dgm:adjLst/>
              </dgm:shape>
              <dgm:presOf/>
            </dgm:layoutNode>
          </dgm:layoutNode>
        </dgm:if>
        <dgm:if name="Name13" axis="self" ptType="node" func="revPos" op="equ" val="1">
          <dgm:layoutNode name="last">
            <dgm:alg type="composite"/>
            <dgm:shape xmlns:r="http://schemas.openxmlformats.org/officeDocument/2006/relationships" r:blip="">
              <dgm:adjLst/>
            </dgm:shape>
            <dgm:presOf/>
            <dgm:constrLst>
              <dgm:constr type="ctrX" for="ch" forName="circleTx" refType="w" fact="0.5"/>
              <dgm:constr type="t" for="ch" forName="circleTx" refType="w" fact="0.117"/>
              <dgm:constr type="w" for="ch" forName="circleTx" refType="h" refFor="ch" refForName="circleTx"/>
              <dgm:constr type="h" for="ch" forName="circleTx" refType="w" fact="0.85"/>
              <dgm:constr type="l" for="ch" forName="desTxN"/>
              <dgm:constr type="b" for="ch" forName="desTxN" refType="h"/>
              <dgm:constr type="w" for="ch" forName="desTxN" refType="w"/>
              <dgm:constr type="h" for="ch" forName="desTxN" refType="h" fact="0.37"/>
              <dgm:constr type="ctrX" for="ch" forName="spN" refType="w" fact="0.5"/>
              <dgm:constr type="t" for="ch" forName="spN"/>
              <dgm:constr type="w" for="ch" forName="spN" refType="w" fact="0.93"/>
              <dgm:constr type="h" for="ch" forName="spN" refType="h" fact="0.01"/>
            </dgm:constrLst>
            <dgm:layoutNode name="circleTx" styleLbl="node1">
              <dgm:alg type="tx"/>
              <dgm:shape xmlns:r="http://schemas.openxmlformats.org/officeDocument/2006/relationships" type="ellipse" r:blip="">
                <dgm:adjLst/>
              </dgm:shape>
              <dgm:presOf axis="self" ptType="node"/>
              <dgm:constrLst>
                <dgm:constr type="lMarg"/>
                <dgm:constr type="rMarg"/>
                <dgm:constr type="tMarg"/>
                <dgm:constr type="bMarg"/>
              </dgm:constrLst>
              <dgm:ruleLst>
                <dgm:rule type="primFontSz" val="5" fact="NaN" max="NaN"/>
              </dgm:ruleLst>
            </dgm:layoutNode>
            <dgm:choose name="Name14">
              <dgm:if name="Name15" axis="ch" ptType="node" func="cnt" op="gte" val="1">
                <dgm:layoutNode name="desTxN" styleLbl="revTx">
                  <dgm:varLst>
                    <dgm:bulletEnabled val="1"/>
                  </dgm:varLst>
                  <dgm:choose name="Name16">
                    <dgm:if name="Name17" axis="ch" ptType="node" func="cnt" op="equ" val="1">
                      <dgm:alg type="tx">
                        <dgm:param type="shpTxLTRAlignCh" val="l"/>
                      </dgm:alg>
                    </dgm:if>
                    <dgm:else name="Name18">
                      <dgm:alg type="tx">
                        <dgm:param type="shpTxLTRAlignCh" val="l"/>
                        <dgm:param type="stBulletLvl" val="1"/>
                      </dgm:alg>
                    </dgm:else>
                  </dgm:choose>
                  <dgm:shape xmlns:r="http://schemas.openxmlformats.org/officeDocument/2006/relationships" type="rect" r:blip="">
                    <dgm:adjLst/>
                  </dgm:shape>
                  <dgm:presOf axis="des"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if>
              <dgm:else name="Name19"/>
            </dgm:choose>
            <dgm:layoutNode name="spN">
              <dgm:alg type="sp"/>
              <dgm:shape xmlns:r="http://schemas.openxmlformats.org/officeDocument/2006/relationships" r:blip="">
                <dgm:adjLst/>
              </dgm:shape>
              <dgm:presOf/>
            </dgm:layoutNode>
          </dgm:layoutNode>
        </dgm:if>
        <dgm:else name="Name20">
          <dgm:layoutNode name="middle">
            <dgm:alg type="composite"/>
            <dgm:shape xmlns:r="http://schemas.openxmlformats.org/officeDocument/2006/relationships" r:blip="">
              <dgm:adjLst/>
            </dgm:shape>
            <dgm:presOf/>
            <dgm:constrLst>
              <dgm:constr type="l" for="ch" forName="parTxMid"/>
              <dgm:constr type="t" for="ch" forName="parTxMid" refType="w" fact="0.167"/>
              <dgm:constr type="w" for="ch" forName="parTxMid" refType="w"/>
              <dgm:constr type="h" for="ch" forName="parTxMid" refType="w" fact="0.7"/>
              <dgm:constr type="l" for="ch" forName="desTxMid"/>
              <dgm:constr type="b" for="ch" forName="desTxMid" refType="h"/>
              <dgm:constr type="w" for="ch" forName="desTxMid" refType="w"/>
              <dgm:constr type="h" for="ch" forName="desTxMid" refType="h" fact="0.37"/>
              <dgm:constr type="ctrX" for="ch" forName="spMid" refType="w" fact="0.5"/>
              <dgm:constr type="t" for="ch" forName="spMid"/>
              <dgm:constr type="w" for="ch" forName="spMid" refType="w" fact="0.01"/>
              <dgm:constr type="h" for="ch" forName="spMid" refType="h" fact="0.01"/>
            </dgm:constrLst>
            <dgm:layoutNode name="parTxMid" styleLbl="revTx">
              <dgm:alg type="tx"/>
              <dgm:shape xmlns:r="http://schemas.openxmlformats.org/officeDocument/2006/relationships" type="rect" r:blip="">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choose name="Name21">
              <dgm:if name="Name22" axis="ch" ptType="node" func="cnt" op="gte" val="1">
                <dgm:layoutNode name="desTxMid" styleLbl="revTx">
                  <dgm:varLst>
                    <dgm:bulletEnabled val="1"/>
                  </dgm:varLst>
                  <dgm:choose name="Name23">
                    <dgm:if name="Name24" axis="ch" ptType="node" func="cnt" op="equ" val="1">
                      <dgm:alg type="tx">
                        <dgm:param type="shpTxLTRAlignCh" val="l"/>
                      </dgm:alg>
                    </dgm:if>
                    <dgm:else name="Name25">
                      <dgm:alg type="tx">
                        <dgm:param type="shpTxLTRAlignCh" val="l"/>
                        <dgm:param type="stBulletLvl" val="1"/>
                      </dgm:alg>
                    </dgm:else>
                  </dgm:choose>
                  <dgm:shape xmlns:r="http://schemas.openxmlformats.org/officeDocument/2006/relationships" type="rect" r:blip="">
                    <dgm:adjLst/>
                  </dgm:shape>
                  <dgm:presOf axis="des"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if>
              <dgm:else name="Name26"/>
            </dgm:choose>
            <dgm:layoutNode name="spMid">
              <dgm:alg type="sp"/>
              <dgm:shape xmlns:r="http://schemas.openxmlformats.org/officeDocument/2006/relationships" r:blip="">
                <dgm:adjLst/>
              </dgm:shape>
              <dgm:presOf/>
            </dgm:layoutNode>
          </dgm:layoutNode>
        </dgm:else>
      </dgm:choose>
      <dgm:forEach name="Name27" axis="followSib" ptType="sibTrans" cnt="1">
        <dgm:layoutNode name="chevronComposite1" styleLbl="alignImgPlace1">
          <dgm:alg type="composite"/>
          <dgm:shape xmlns:r="http://schemas.openxmlformats.org/officeDocument/2006/relationships" r:blip="">
            <dgm:adjLst/>
          </dgm:shape>
          <dgm:presOf/>
          <dgm:constrLst>
            <dgm:constr type="l" for="ch" forName="chevron1"/>
            <dgm:constr type="t" for="ch" forName="chevron1" refType="h" fact="0.1923"/>
            <dgm:constr type="w" for="ch" forName="chevron1" refType="w"/>
            <dgm:constr type="b" for="ch" forName="chevron1" refType="h"/>
            <dgm:constr type="l" for="ch" forName="spChevron1"/>
            <dgm:constr type="t" for="ch" forName="spChevron1"/>
            <dgm:constr type="w" for="ch" forName="spChevron1" refType="w" fact="0.01"/>
            <dgm:constr type="h" for="ch" forName="spChevron1" refType="h" fact="0.01"/>
          </dgm:constrLst>
          <dgm:layoutNode name="chevron1">
            <dgm:alg type="sp"/>
            <dgm:choose name="Name28">
              <dgm:if name="Name29" func="var" arg="dir" op="equ" val="norm">
                <dgm:shape xmlns:r="http://schemas.openxmlformats.org/officeDocument/2006/relationships" type="chevron" r:blip="">
                  <dgm:adjLst>
                    <dgm:adj idx="1" val="0.6231"/>
                  </dgm:adjLst>
                </dgm:shape>
              </dgm:if>
              <dgm:else name="Name30">
                <dgm:shape xmlns:r="http://schemas.openxmlformats.org/officeDocument/2006/relationships" rot="180" type="chevron" r:blip="">
                  <dgm:adjLst>
                    <dgm:adj idx="1" val="0.6231"/>
                  </dgm:adjLst>
                </dgm:shape>
              </dgm:else>
            </dgm:choose>
            <dgm:presOf/>
          </dgm:layoutNode>
          <dgm:layoutNode name="spChevron1">
            <dgm:alg type="sp"/>
            <dgm:shape xmlns:r="http://schemas.openxmlformats.org/officeDocument/2006/relationships" r:blip="">
              <dgm:adjLst/>
            </dgm:shape>
            <dgm:presOf/>
          </dgm:layoutNode>
        </dgm:layoutNode>
        <dgm:choose name="Name31">
          <dgm:if name="Name32" axis="root ch" ptType="all node" func="cnt" op="equ" val="2">
            <dgm:layoutNode name="overlap">
              <dgm:alg type="sp"/>
              <dgm:shape xmlns:r="http://schemas.openxmlformats.org/officeDocument/2006/relationships" r:blip="">
                <dgm:adjLst/>
              </dgm:shape>
              <dgm:presOf/>
            </dgm:layoutNode>
            <dgm:layoutNode name="chevronComposite2" styleLbl="alignImgPlace1">
              <dgm:alg type="composite"/>
              <dgm:shape xmlns:r="http://schemas.openxmlformats.org/officeDocument/2006/relationships" r:blip="">
                <dgm:adjLst/>
              </dgm:shape>
              <dgm:presOf/>
              <dgm:constrLst>
                <dgm:constr type="l" for="ch" forName="chevron2"/>
                <dgm:constr type="t" for="ch" forName="chevron2" refType="h" fact="0.1923"/>
                <dgm:constr type="w" for="ch" forName="chevron2" refType="w"/>
                <dgm:constr type="b" for="ch" forName="chevron2" refType="h"/>
                <dgm:constr type="l" for="ch" forName="spChevron2"/>
                <dgm:constr type="t" for="ch" forName="spChevron2"/>
                <dgm:constr type="w" for="ch" forName="spChevron2" refType="w" fact="0.01"/>
                <dgm:constr type="h" for="ch" forName="spChevron2" refType="h" fact="0.01"/>
              </dgm:constrLst>
              <dgm:layoutNode name="chevron2">
                <dgm:alg type="sp"/>
                <dgm:choose name="Name33">
                  <dgm:if name="Name34" func="var" arg="dir" op="equ" val="norm">
                    <dgm:shape xmlns:r="http://schemas.openxmlformats.org/officeDocument/2006/relationships" type="chevron" r:blip="">
                      <dgm:adjLst>
                        <dgm:adj idx="1" val="0.6231"/>
                      </dgm:adjLst>
                    </dgm:shape>
                  </dgm:if>
                  <dgm:else name="Name35">
                    <dgm:shape xmlns:r="http://schemas.openxmlformats.org/officeDocument/2006/relationships" rot="180" type="chevron" r:blip="">
                      <dgm:adjLst>
                        <dgm:adj idx="1" val="0.6231"/>
                      </dgm:adjLst>
                    </dgm:shape>
                  </dgm:else>
                </dgm:choose>
                <dgm:presOf/>
              </dgm:layoutNode>
              <dgm:layoutNode name="spChevron2">
                <dgm:alg type="sp"/>
                <dgm:shape xmlns:r="http://schemas.openxmlformats.org/officeDocument/2006/relationships" r:blip="">
                  <dgm:adjLst/>
                </dgm:shape>
                <dgm:presOf/>
              </dgm:layoutNode>
            </dgm:layoutNode>
          </dgm:if>
          <dgm:else name="Name36"/>
        </dgm:choose>
      </dgm:forEach>
    </dgm:forEach>
  </dgm:layoutNode>
</dgm:layoutDef>
</file>

<file path=ppt/diagrams/layout11.xml><?xml version="1.0" encoding="utf-8"?>
<dgm:layoutDef xmlns:dgm="http://schemas.openxmlformats.org/drawingml/2006/diagram" xmlns:a="http://schemas.openxmlformats.org/drawingml/2006/main" uniqueId="urn:microsoft.com/office/officeart/2008/layout/AlternatingHexagons">
  <dgm:title val=""/>
  <dgm:desc val=""/>
  <dgm:catLst>
    <dgm:cat type="list" pri="1500"/>
  </dgm:catLst>
  <dgm:sampData>
    <dgm:dataModel>
      <dgm:ptLst>
        <dgm:pt modelId="0" type="doc"/>
        <dgm:pt modelId="10">
          <dgm:prSet phldr="1"/>
        </dgm:pt>
        <dgm:pt modelId="11">
          <dgm:prSet phldr="1"/>
        </dgm:pt>
        <dgm:pt modelId="20">
          <dgm:prSet phldr="1"/>
        </dgm:pt>
        <dgm:pt modelId="21">
          <dgm:prSet phldr="1"/>
        </dgm:pt>
        <dgm:pt modelId="30">
          <dgm:prSet phldr="1"/>
        </dgm:pt>
        <dgm:pt modelId="31">
          <dgm:prSet phldr="1"/>
        </dgm:pt>
      </dgm:ptLst>
      <dgm:cxnLst>
        <dgm:cxn modelId="40" srcId="0" destId="10" srcOrd="0" destOrd="0"/>
        <dgm:cxn modelId="12" srcId="10" destId="11" srcOrd="0" destOrd="0"/>
        <dgm:cxn modelId="50" srcId="0" destId="20" srcOrd="1" destOrd="0"/>
        <dgm:cxn modelId="22" srcId="20" destId="21" srcOrd="0" destOrd="0"/>
        <dgm:cxn modelId="60" srcId="0" destId="30" srcOrd="1" destOrd="0"/>
        <dgm:cxn modelId="32" srcId="30" destId="31" srcOrd="0" destOrd="0"/>
      </dgm:cxnLst>
      <dgm:bg/>
      <dgm:whole/>
    </dgm:dataModel>
  </dgm:sampData>
  <dgm:styleData>
    <dgm:dataModel>
      <dgm:ptLst>
        <dgm:pt modelId="0" type="doc"/>
        <dgm:pt modelId="10">
          <dgm:prSet phldr="1"/>
        </dgm:pt>
        <dgm:pt modelId="20">
          <dgm:prSet phldr="1"/>
        </dgm:pt>
      </dgm:ptLst>
      <dgm:cxnLst>
        <dgm:cxn modelId="60" srcId="0" destId="10" srcOrd="0" destOrd="0"/>
        <dgm:cxn modelId="7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60" srcId="0" destId="10" srcOrd="0" destOrd="0"/>
        <dgm:cxn modelId="70" srcId="0" destId="20" srcOrd="1" destOrd="0"/>
        <dgm:cxn modelId="80" srcId="0" destId="30" srcOrd="2" destOrd="0"/>
        <dgm:cxn modelId="90" srcId="0" destId="40" srcOrd="3" destOrd="0"/>
      </dgm:cxnLst>
      <dgm:bg/>
      <dgm:whole/>
    </dgm:dataModel>
  </dgm:clrData>
  <dgm:layoutNode name="Name0">
    <dgm:varLst>
      <dgm:chMax/>
      <dgm:chPref/>
      <dgm:dir/>
      <dgm:animLvl val="lvl"/>
    </dgm:varLst>
    <dgm:alg type="lin">
      <dgm:param type="linDir" val="fromT"/>
    </dgm:alg>
    <dgm:shape xmlns:r="http://schemas.openxmlformats.org/officeDocument/2006/relationships" r:blip="">
      <dgm:adjLst/>
    </dgm:shape>
    <dgm:constrLst>
      <dgm:constr type="primFontSz" for="des" forName="Parent1" val="65"/>
      <dgm:constr type="primFontSz" for="des" forName="Childtext1" refType="primFontSz" refFor="des" refForName="Parent1" op="lte"/>
      <dgm:constr type="w" for="ch" forName="composite" refType="w"/>
      <dgm:constr type="h" for="ch" forName="composite" refType="h"/>
      <dgm:constr type="h" for="ch" forName="spaceBetweenRectangles" refType="w" refFor="ch" refForName="composite" fact="-0.042"/>
      <dgm:constr type="sp" refType="h" refFor="ch" refForName="composite" op="equ" fact="0.1"/>
    </dgm:constrLst>
    <dgm:forEach name="nodesForEach" axis="ch" ptType="node">
      <dgm:layoutNode name="composite">
        <dgm:alg type="composite">
          <dgm:param type="ar" val="3.6"/>
        </dgm:alg>
        <dgm:shape xmlns:r="http://schemas.openxmlformats.org/officeDocument/2006/relationships" r:blip="">
          <dgm:adjLst/>
        </dgm:shape>
        <dgm:choose name="Name1">
          <dgm:if name="Name2" func="var" arg="dir" op="equ" val="norm">
            <dgm:choose name="Name3">
              <dgm:if name="Name4" axis="self" ptType="node" func="posOdd" op="equ" val="1">
                <dgm:constrLst>
                  <dgm:constr type="l" for="ch" forName="Accent1" refType="w" fact="0.18"/>
                  <dgm:constr type="t" for="ch" forName="Accent1" refType="h" fact="0"/>
                  <dgm:constr type="h" for="ch" forName="Accent1" refType="h"/>
                  <dgm:constr type="w" for="ch" forName="Accent1" refType="h" fact="0.87"/>
                  <dgm:constr type="l" for="ch" forName="Accent1Text" refType="w" fact="0.18"/>
                  <dgm:constr type="t" for="ch" forName="Accent1Text" refType="h" fact="0"/>
                  <dgm:constr type="h" for="ch" forName="Accent1Text" refType="h"/>
                  <dgm:constr type="w" for="ch" forName="Accent1Text" refType="h" fact="0.87"/>
                  <dgm:constr type="l" for="ch" forName="Parent1" refType="w" fact="0.441"/>
                  <dgm:constr type="t" for="ch" forName="Parent1" refType="h" fact="0"/>
                  <dgm:constr type="h" for="ch" forName="Parent1" refType="h"/>
                  <dgm:constr type="w" for="ch" forName="Parent1" refType="h" fact="0.87"/>
                  <dgm:constr type="l" for="ch" forName="Childtext1" refType="w" fact="0.69"/>
                  <dgm:constr type="t" for="ch" forName="Childtext1" refType="h" fact="0.2"/>
                  <dgm:constr type="w" for="ch" forName="Childtext1" refType="w" fact="0.31"/>
                  <dgm:constr type="h" for="ch" forName="Childtext1" refType="h" fact="0.6"/>
                  <dgm:constr type="l" for="ch" forName="BalanceSpacing" refType="w" fact="0"/>
                  <dgm:constr type="t" for="ch" forName="BalanceSpacing" refType="h" fact="0"/>
                  <dgm:constr type="w" for="ch" forName="BalanceSpacing" refType="w"/>
                  <dgm:constr type="h" for="ch" forName="BalanceSpacing" refType="h" fact="0.1"/>
                  <dgm:constr type="l" for="ch" forName="BalanceSpacing1" refType="w" fact="0.69"/>
                  <dgm:constr type="t" for="ch" forName="BalanceSpacing1" refType="h" fact="0.2"/>
                  <dgm:constr type="w" for="ch" forName="BalanceSpacing1" refType="w" fact="0.31"/>
                  <dgm:constr type="h" for="ch" forName="BalanceSpacing1" refType="h" fact="0.6"/>
                </dgm:constrLst>
              </dgm:if>
              <dgm:else name="Name5">
                <dgm:constrLst>
                  <dgm:constr type="l" for="ch" forName="Accent1" refType="w" fact="0.571"/>
                  <dgm:constr type="t" for="ch" forName="Accent1" refType="h" fact="0"/>
                  <dgm:constr type="h" for="ch" forName="Accent1" refType="h"/>
                  <dgm:constr type="w" for="ch" forName="Accent1" refType="h" fact="0.87"/>
                  <dgm:constr type="l" for="ch" forName="Accent1Text" refType="w" fact="0.571"/>
                  <dgm:constr type="t" for="ch" forName="Accent1Text" refType="h" fact="0"/>
                  <dgm:constr type="h" for="ch" forName="Accent1Text" refType="h"/>
                  <dgm:constr type="w" for="ch" forName="Accent1Text" refType="h" fact="0.87"/>
                  <dgm:constr type="l" for="ch" forName="Parent1" refType="w" fact="0.31"/>
                  <dgm:constr type="t" for="ch" forName="Parent1" refType="h" fact="0"/>
                  <dgm:constr type="h" for="ch" forName="Parent1" refType="h"/>
                  <dgm:constr type="w" for="ch" forName="Parent1" refType="h" fact="0.87"/>
                  <dgm:constr type="l" for="ch" forName="Childtext1" refType="w" fact="0"/>
                  <dgm:constr type="t" for="ch" forName="Childtext1" refType="h" fact="0.2"/>
                  <dgm:constr type="w" for="ch" forName="Childtext1" refType="w" fact="0.3"/>
                  <dgm:constr type="h" for="ch" forName="Childtext1" refType="h" fact="0.6"/>
                  <dgm:constr type="l" for="ch" forName="BalanceSpacing" refType="w" fact="0.82"/>
                  <dgm:constr type="t" for="ch" forName="BalanceSpacing" refType="h" fact="0"/>
                  <dgm:constr type="w" for="ch" forName="BalanceSpacing" refType="w" fact="0.18"/>
                  <dgm:constr type="h" for="ch" forName="BalanceSpacing" refType="h"/>
                  <dgm:constr type="l" for="ch" forName="BalanceSpacing1" refType="w" fact="0"/>
                  <dgm:constr type="t" for="ch" forName="BalanceSpacing1" refType="h" fact="0.2"/>
                  <dgm:constr type="w" for="ch" forName="BalanceSpacing1" refType="w" fact="0.3"/>
                  <dgm:constr type="h" for="ch" forName="BalanceSpacing1" refType="h" fact="0.6"/>
                </dgm:constrLst>
              </dgm:else>
            </dgm:choose>
          </dgm:if>
          <dgm:else name="Name6">
            <dgm:choose name="Name7">
              <dgm:if name="Name8" axis="self" ptType="node" func="posOdd" op="equ" val="1">
                <dgm:constrLst>
                  <dgm:constr type="l" for="ch" forName="Accent1" refType="w" fact="0.571"/>
                  <dgm:constr type="t" for="ch" forName="Accent1" refType="h" fact="0"/>
                  <dgm:constr type="h" for="ch" forName="Accent1" refType="h"/>
                  <dgm:constr type="w" for="ch" forName="Accent1" refType="h" fact="0.87"/>
                  <dgm:constr type="l" for="ch" forName="Accent1Text" refType="w" fact="0.571"/>
                  <dgm:constr type="t" for="ch" forName="Accent1Text" refType="h" fact="0"/>
                  <dgm:constr type="h" for="ch" forName="Accent1Text" refType="h"/>
                  <dgm:constr type="w" for="ch" forName="Accent1Text" refType="h" fact="0.87"/>
                  <dgm:constr type="l" for="ch" forName="Parent1" refType="w" fact="0.31"/>
                  <dgm:constr type="t" for="ch" forName="Parent1" refType="h" fact="0"/>
                  <dgm:constr type="h" for="ch" forName="Parent1" refType="h"/>
                  <dgm:constr type="w" for="ch" forName="Parent1" refType="h" fact="0.87"/>
                  <dgm:constr type="l" for="ch" forName="Childtext1" refType="w" fact="0"/>
                  <dgm:constr type="t" for="ch" forName="Childtext1" refType="h" fact="0.2"/>
                  <dgm:constr type="w" for="ch" forName="Childtext1" refType="w" fact="0.3"/>
                  <dgm:constr type="h" for="ch" forName="Childtext1" refType="h" fact="0.6"/>
                  <dgm:constr type="l" for="ch" forName="BalanceSpacing" refType="w" fact="0.82"/>
                  <dgm:constr type="t" for="ch" forName="BalanceSpacing" refType="h" fact="0"/>
                  <dgm:constr type="w" for="ch" forName="BalanceSpacing" refType="w" fact="0.18"/>
                  <dgm:constr type="h" for="ch" forName="BalanceSpacing" refType="h"/>
                </dgm:constrLst>
              </dgm:if>
              <dgm:else name="Name9">
                <dgm:constrLst>
                  <dgm:constr type="l" for="ch" forName="Accent1" refType="w" fact="0.18"/>
                  <dgm:constr type="t" for="ch" forName="Accent1" refType="h" fact="0"/>
                  <dgm:constr type="h" for="ch" forName="Accent1" refType="h"/>
                  <dgm:constr type="w" for="ch" forName="Accent1" refType="h" fact="0.87"/>
                  <dgm:constr type="l" for="ch" forName="Accent1Text" refType="w" fact="0.18"/>
                  <dgm:constr type="t" for="ch" forName="Accent1Text" refType="h" fact="0"/>
                  <dgm:constr type="h" for="ch" forName="Accent1Text" refType="h"/>
                  <dgm:constr type="w" for="ch" forName="Accent1Text" refType="h" fact="0.87"/>
                  <dgm:constr type="l" for="ch" forName="Parent1" refType="w" fact="0.441"/>
                  <dgm:constr type="t" for="ch" forName="Parent1" refType="h" fact="0"/>
                  <dgm:constr type="h" for="ch" forName="Parent1" refType="h"/>
                  <dgm:constr type="w" for="ch" forName="Parent1" refType="h" fact="0.87"/>
                  <dgm:constr type="l" for="ch" forName="Childtext1" refType="w" fact="0.69"/>
                  <dgm:constr type="t" for="ch" forName="Childtext1" refType="h" fact="0.2"/>
                  <dgm:constr type="w" for="ch" forName="Childtext1" refType="w" fact="0.31"/>
                  <dgm:constr type="h" for="ch" forName="Childtext1" refType="h" fact="0.6"/>
                  <dgm:constr type="l" for="ch" forName="BalanceSpacing" refType="w" fact="0"/>
                  <dgm:constr type="t" for="ch" forName="BalanceSpacing" refType="h" fact="0"/>
                  <dgm:constr type="w" for="ch" forName="BalanceSpacing" refType="w" fact="0.18"/>
                  <dgm:constr type="h" for="ch" forName="BalanceSpacing" refType="h"/>
                </dgm:constrLst>
              </dgm:else>
            </dgm:choose>
          </dgm:else>
        </dgm:choose>
        <dgm:layoutNode name="Parent1" styleLbl="node1">
          <dgm:varLst>
            <dgm:chMax val="1"/>
            <dgm:chPref val="1"/>
            <dgm:bulletEnabled val="1"/>
          </dgm:varLst>
          <dgm:alg type="tx"/>
          <dgm:shape xmlns:r="http://schemas.openxmlformats.org/officeDocument/2006/relationships" rot="90" type="hexagon" r:blip="">
            <dgm:adjLst>
              <dgm:adj idx="1" val="0.25"/>
              <dgm:adj idx="2" val="1.1547"/>
            </dgm:adjLst>
          </dgm:shape>
          <dgm:presOf axis="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Childtext1" styleLbl="revTx">
          <dgm:varLst>
            <dgm:chMax val="0"/>
            <dgm:chPref val="0"/>
            <dgm:bulletEnabled val="1"/>
          </dgm:varLst>
          <dgm:choose name="Name10">
            <dgm:if name="Name11" func="var" arg="dir" op="equ" val="norm">
              <dgm:choose name="Name12">
                <dgm:if name="Name13" axis="self" ptType="node" func="posOdd" op="equ" val="1">
                  <dgm:alg type="tx">
                    <dgm:param type="parTxLTRAlign" val="l"/>
                  </dgm:alg>
                </dgm:if>
                <dgm:else name="Name14">
                  <dgm:alg type="tx">
                    <dgm:param type="parTxLTRAlign" val="r"/>
                  </dgm:alg>
                </dgm:else>
              </dgm:choose>
            </dgm:if>
            <dgm:else name="Name15">
              <dgm:choose name="Name16">
                <dgm:if name="Name17" axis="self" ptType="node" func="posOdd" op="equ" val="1">
                  <dgm:alg type="tx">
                    <dgm:param type="parTxLTRAlign" val="r"/>
                  </dgm:alg>
                </dgm:if>
                <dgm:else name="Name18">
                  <dgm:alg type="tx">
                    <dgm:param type="parTxLTRAlign" val="l"/>
                  </dgm:alg>
                </dgm:else>
              </dgm:choose>
            </dgm:else>
          </dgm:choose>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BalanceSpacing">
          <dgm:alg type="sp"/>
          <dgm:shape xmlns:r="http://schemas.openxmlformats.org/officeDocument/2006/relationships" r:blip="">
            <dgm:adjLst/>
          </dgm:shape>
        </dgm:layoutNode>
        <dgm:layoutNode name="BalanceSpacing1">
          <dgm:alg type="sp"/>
          <dgm:shape xmlns:r="http://schemas.openxmlformats.org/officeDocument/2006/relationships" r:blip="">
            <dgm:adjLst/>
          </dgm:shape>
        </dgm:layoutNode>
        <dgm:forEach name="Name19" axis="followSib" ptType="sibTrans" hideLastTrans="0" cnt="1">
          <dgm:layoutNode name="Accent1Text" styleLbl="node1">
            <dgm:alg type="tx"/>
            <dgm:shape xmlns:r="http://schemas.openxmlformats.org/officeDocument/2006/relationships" rot="90" type="hexagon" r:blip="">
              <dgm:adjLst>
                <dgm:adj idx="1" val="0.25"/>
                <dgm:adj idx="2" val="1.1547"/>
              </dgm:adjLst>
            </dgm:shape>
            <dgm:presOf axis="self" ptType="sibTrans"/>
            <dgm:constrLst>
              <dgm:constr type="lMarg"/>
              <dgm:constr type="rMarg"/>
              <dgm:constr type="tMarg"/>
              <dgm:constr type="bMarg"/>
            </dgm:constrLst>
            <dgm:ruleLst>
              <dgm:rule type="primFontSz" val="5" fact="NaN" max="NaN"/>
            </dgm:ruleLst>
          </dgm:layoutNode>
        </dgm:forEach>
      </dgm:layoutNode>
      <dgm:forEach name="Name20" axis="followSib" ptType="sibTrans" cnt="1">
        <dgm:layoutNode name="spaceBetweenRectangles">
          <dgm:alg type="sp"/>
          <dgm:shape xmlns:r="http://schemas.openxmlformats.org/officeDocument/2006/relationships" r:blip="">
            <dgm:adjLst/>
          </dgm:shape>
          <dgm:presOf/>
          <dgm:constrLst/>
          <dgm:ruleLst/>
        </dgm:layoutNode>
      </dgm:forEach>
    </dgm:forEach>
  </dgm:layoutNode>
</dgm:layoutDef>
</file>

<file path=ppt/diagrams/layout12.xml><?xml version="1.0" encoding="utf-8"?>
<dgm:layoutDef xmlns:dgm="http://schemas.openxmlformats.org/drawingml/2006/diagram" xmlns:a="http://schemas.openxmlformats.org/drawingml/2006/main" uniqueId="urn:microsoft.com/office/officeart/2005/8/layout/chart3">
  <dgm:title val=""/>
  <dgm:desc val=""/>
  <dgm:catLst>
    <dgm:cat type="relationship" pri="27000"/>
    <dgm:cat type="cycle" pri="8000"/>
  </dgm:catLst>
  <dgm:sampData useDef="1">
    <dgm:dataModel>
      <dgm:ptLst/>
      <dgm:bg/>
      <dgm:whole/>
    </dgm:dataModel>
  </dgm:sampData>
  <dgm:styleData useDef="1">
    <dgm:dataModel>
      <dgm:pt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ompositeShape">
    <dgm:varLst>
      <dgm:chMax val="7"/>
      <dgm:dir/>
      <dgm:resizeHandles val="exact"/>
    </dgm:varLst>
    <dgm:alg type="composite">
      <dgm:param type="horzAlign" val="ctr"/>
      <dgm:param type="vertAlign" val="mid"/>
      <dgm:param type="ar" val="1"/>
    </dgm:alg>
    <dgm:presOf/>
    <dgm:shape xmlns:r="http://schemas.openxmlformats.org/officeDocument/2006/relationships" r:blip="">
      <dgm:adjLst/>
    </dgm:shape>
    <dgm:choose name="Name0">
      <dgm:if name="Name1" axis="ch" ptType="node" func="cnt" op="equ" val="1">
        <dgm:constrLst>
          <dgm:constr type="l" for="ch" forName="wedge1" refType="w" fact="0.08"/>
          <dgm:constr type="t" for="ch" forName="wedge1" refType="w" fact="0.08"/>
          <dgm:constr type="w" for="ch" forName="wedge1" refType="w" fact="0.84"/>
          <dgm:constr type="h" for="ch" forName="wedge1" refType="h" fact="0.84"/>
          <dgm:constr type="l" for="ch" forName="wedge1Tx" refType="w" fact="0.205"/>
          <dgm:constr type="t" for="ch" forName="wedge1Tx" refType="h" fact="0.205"/>
          <dgm:constr type="w" for="ch" forName="wedge1Tx" refType="w" fact="0.59"/>
          <dgm:constr type="h" for="ch" forName="wedge1Tx" refType="h" fact="0.59"/>
          <dgm:constr type="primFontSz" for="ch" ptType="node" op="equ"/>
        </dgm:constrLst>
      </dgm:if>
      <dgm:if name="Name2" axis="ch" ptType="node" func="cnt" op="equ" val="2">
        <dgm:constrLst>
          <dgm:constr type="l" for="ch" forName="wedge1" refType="w" fact="0.1"/>
          <dgm:constr type="t" for="ch" forName="wedge1" refType="w" fact="0.08"/>
          <dgm:constr type="w" for="ch" forName="wedge1" refType="w" fact="0.84"/>
          <dgm:constr type="h" for="ch" forName="wedge1" refType="h" fact="0.84"/>
          <dgm:constr type="l" for="ch" forName="wedge1Tx" refType="w" fact="0.52"/>
          <dgm:constr type="t" for="ch" forName="wedge1Tx" refType="h" fact="0.205"/>
          <dgm:constr type="w" for="ch" forName="wedge1Tx" refType="w" fact="0.295"/>
          <dgm:constr type="h" for="ch" forName="wedge1Tx" refType="h" fact="0.59"/>
          <dgm:constr type="l" for="ch" forName="wedge2" refType="w" fact="0.08"/>
          <dgm:constr type="t" for="ch" forName="wedge2" refType="w" fact="0.08"/>
          <dgm:constr type="w" for="ch" forName="wedge2" refType="w" fact="0.84"/>
          <dgm:constr type="h" for="ch" forName="wedge2" refType="h" fact="0.84"/>
          <dgm:constr type="l" for="ch" forName="wedge2Tx" refType="w" fact="0.2"/>
          <dgm:constr type="t" for="ch" forName="wedge2Tx" refType="h" fact="0.205"/>
          <dgm:constr type="w" for="ch" forName="wedge2Tx" refType="w" fact="0.295"/>
          <dgm:constr type="h" for="ch" forName="wedge2Tx" refType="h" fact="0.59"/>
          <dgm:constr type="primFontSz" for="ch" ptType="node" op="equ"/>
        </dgm:constrLst>
      </dgm:if>
      <dgm:if name="Name3" axis="ch" ptType="node" func="cnt" op="equ" val="3">
        <dgm:choose name="Name4">
          <dgm:if name="Name5" func="var" arg="dir" op="equ" val="norm">
            <dgm:constrLst>
              <dgm:constr type="l" for="ch" forName="wedge1" refType="w" fact="0.1233"/>
              <dgm:constr type="t" for="ch" forName="wedge1" refType="w" fact="0.055"/>
              <dgm:constr type="w" for="ch" forName="wedge1" refType="w" fact="0.84"/>
              <dgm:constr type="h" for="ch" forName="wedge1" refType="h" fact="0.84"/>
              <dgm:constr type="l" for="ch" forName="wedge1Tx" refType="w" fact="0.58"/>
              <dgm:constr type="t" for="ch" forName="wedge1Tx" refType="h" fact="0.21"/>
              <dgm:constr type="w" for="ch" forName="wedge1Tx" refType="w" fact="0.285"/>
              <dgm:constr type="h" for="ch" forName="wedge1Tx" refType="h" fact="0.28"/>
              <dgm:constr type="l" for="ch" forName="wedge2" refType="w" fact="0.08"/>
              <dgm:constr type="t" for="ch" forName="wedge2" refType="w" fact="0.08"/>
              <dgm:constr type="w" for="ch" forName="wedge2" refType="w" fact="0.84"/>
              <dgm:constr type="h" for="ch" forName="wedge2" refType="h" fact="0.84"/>
              <dgm:constr type="l" for="ch" forName="wedge2Tx" refType="w" fact="0.31"/>
              <dgm:constr type="t" for="ch" forName="wedge2Tx" refType="h" fact="0.61"/>
              <dgm:constr type="w" for="ch" forName="wedge2Tx" refType="w" fact="0.38"/>
              <dgm:constr type="h" for="ch" forName="wedge2Tx" refType="h" fact="0.26"/>
              <dgm:constr type="l" for="ch" forName="wedge3" refType="w" fact="0.08"/>
              <dgm:constr type="t" for="ch" forName="wedge3" refType="w" fact="0.08"/>
              <dgm:constr type="w" for="ch" forName="wedge3" refType="w" fact="0.84"/>
              <dgm:constr type="h" for="ch" forName="wedge3" refType="h" fact="0.84"/>
              <dgm:constr type="l" for="ch" forName="wedge3Tx" refType="w" fact="0.17"/>
              <dgm:constr type="t" for="ch" forName="wedge3Tx" refType="h" fact="0.245"/>
              <dgm:constr type="w" for="ch" forName="wedge3Tx" refType="w" fact="0.285"/>
              <dgm:constr type="h" for="ch" forName="wedge3Tx" refType="h" fact="0.28"/>
              <dgm:constr type="primFontSz" for="ch" ptType="node" op="equ"/>
            </dgm:constrLst>
          </dgm:if>
          <dgm:else name="Name6">
            <dgm:constrLst>
              <dgm:constr type="l" for="ch" forName="wedge1" refType="w" fact="0.08"/>
              <dgm:constr type="t" for="ch" forName="wedge1" refType="w" fact="0.08"/>
              <dgm:constr type="w" for="ch" forName="wedge1" refType="w" fact="0.84"/>
              <dgm:constr type="h" for="ch" forName="wedge1" refType="h" fact="0.84"/>
              <dgm:constr type="l" for="ch" forName="wedge1Tx" refType="w" fact="0.545"/>
              <dgm:constr type="t" for="ch" forName="wedge1Tx" refType="h" fact="0.245"/>
              <dgm:constr type="w" for="ch" forName="wedge1Tx" refType="w" fact="0.285"/>
              <dgm:constr type="h" for="ch" forName="wedge1Tx" refType="h" fact="0.28"/>
              <dgm:constr type="l" for="ch" forName="wedge2" refType="w" fact="0.08"/>
              <dgm:constr type="t" for="ch" forName="wedge2" refType="w" fact="0.08"/>
              <dgm:constr type="w" for="ch" forName="wedge2" refType="w" fact="0.84"/>
              <dgm:constr type="h" for="ch" forName="wedge2" refType="h" fact="0.84"/>
              <dgm:constr type="l" for="ch" forName="wedge2Tx" refType="w" fact="0.31"/>
              <dgm:constr type="t" for="ch" forName="wedge2Tx" refType="h" fact="0.61"/>
              <dgm:constr type="w" for="ch" forName="wedge2Tx" refType="w" fact="0.38"/>
              <dgm:constr type="h" for="ch" forName="wedge2Tx" refType="h" fact="0.26"/>
              <dgm:constr type="l" for="ch" forName="wedge3" refType="w" fact="0.0367"/>
              <dgm:constr type="t" for="ch" forName="wedge3" refType="w" fact="0.055"/>
              <dgm:constr type="w" for="ch" forName="wedge3" refType="w" fact="0.84"/>
              <dgm:constr type="h" for="ch" forName="wedge3" refType="h" fact="0.84"/>
              <dgm:constr type="l" for="ch" forName="wedge3Tx" refType="w" fact="0.14"/>
              <dgm:constr type="t" for="ch" forName="wedge3Tx" refType="h" fact="0.21"/>
              <dgm:constr type="w" for="ch" forName="wedge3Tx" refType="w" fact="0.285"/>
              <dgm:constr type="h" for="ch" forName="wedge3Tx" refType="h" fact="0.28"/>
              <dgm:constr type="primFontSz" for="ch" ptType="node" op="equ"/>
            </dgm:constrLst>
          </dgm:else>
        </dgm:choose>
      </dgm:if>
      <dgm:if name="Name7" axis="ch" ptType="node" func="cnt" op="equ" val="4">
        <dgm:choose name="Name8">
          <dgm:if name="Name9" func="var" arg="dir" op="equ" val="norm">
            <dgm:constrLst>
              <dgm:constr type="l" for="ch" forName="wedge1" refType="w" fact="0.1154"/>
              <dgm:constr type="t" for="ch" forName="wedge1" refType="w" fact="0.0446"/>
              <dgm:constr type="w" for="ch" forName="wedge1" refType="w" fact="0.84"/>
              <dgm:constr type="h" for="ch" forName="wedge1" refType="h" fact="0.84"/>
              <dgm:constr type="l" for="ch" forName="wedge1Tx" refType="w" fact="0.545"/>
              <dgm:constr type="t" for="ch" forName="wedge1Tx" refType="h" fact="0.2"/>
              <dgm:constr type="w" for="ch" forName="wedge1Tx" refType="w" fact="0.31"/>
              <dgm:constr type="h" for="ch" forName="wedge1Tx" refType="h" fact="0.25"/>
              <dgm:constr type="l" for="ch" forName="wedge2" refType="w" fact="0.08"/>
              <dgm:constr type="t" for="ch" forName="wedge2" refType="w" fact="0.08"/>
              <dgm:constr type="w" for="ch" forName="wedge2" refType="w" fact="0.84"/>
              <dgm:constr type="h" for="ch" forName="wedge2" refType="h" fact="0.84"/>
              <dgm:constr type="l" for="ch" forName="wedge2Tx" refType="w" fact="0.515"/>
              <dgm:constr type="t" for="ch" forName="wedge2Tx" refType="h" fact="0.515"/>
              <dgm:constr type="w" for="ch" forName="wedge2Tx" refType="w" fact="0.31"/>
              <dgm:constr type="h" for="ch" forName="wedge2Tx" refType="h" fact="0.25"/>
              <dgm:constr type="l" for="ch" forName="wedge3" refType="w" fact="0.08"/>
              <dgm:constr type="t" for="ch" forName="wedge3" refType="w" fact="0.08"/>
              <dgm:constr type="w" for="ch" forName="wedge3" refType="w" fact="0.84"/>
              <dgm:constr type="h" for="ch" forName="wedge3" refType="h" fact="0.84"/>
              <dgm:constr type="l" for="ch" forName="wedge3Tx" refType="w" fact="0.175"/>
              <dgm:constr type="t" for="ch" forName="wedge3Tx" refType="h" fact="0.515"/>
              <dgm:constr type="w" for="ch" forName="wedge3Tx" refType="w" fact="0.31"/>
              <dgm:constr type="h" for="ch" forName="wedge3Tx" refType="h" fact="0.25"/>
              <dgm:constr type="l" for="ch" forName="wedge4" refType="w" fact="0.08"/>
              <dgm:constr type="t" for="ch" forName="wedge4" refType="h" fact="0.08"/>
              <dgm:constr type="w" for="ch" forName="wedge4" refType="w" fact="0.84"/>
              <dgm:constr type="h" for="ch" forName="wedge4" refType="h" fact="0.84"/>
              <dgm:constr type="l" for="ch" forName="wedge4Tx" refType="w" fact="0.175"/>
              <dgm:constr type="t" for="ch" forName="wedge4Tx" refType="h" fact="0.235"/>
              <dgm:constr type="w" for="ch" forName="wedge4Tx" refType="w" fact="0.31"/>
              <dgm:constr type="h" for="ch" forName="wedge4Tx" refType="h" fact="0.25"/>
              <dgm:constr type="primFontSz" for="ch" ptType="node" op="equ"/>
            </dgm:constrLst>
          </dgm:if>
          <dgm:else name="Name10">
            <dgm:constrLst>
              <dgm:constr type="l" for="ch" forName="wedge1" refType="w" fact="0.08"/>
              <dgm:constr type="t" for="ch" forName="wedge1" refType="w" fact="0.08"/>
              <dgm:constr type="w" for="ch" forName="wedge1" refType="w" fact="0.84"/>
              <dgm:constr type="h" for="ch" forName="wedge1" refType="h" fact="0.84"/>
              <dgm:constr type="l" for="ch" forName="wedge1Tx" refType="w" fact="0.515"/>
              <dgm:constr type="t" for="ch" forName="wedge1Tx" refType="h" fact="0.235"/>
              <dgm:constr type="w" for="ch" forName="wedge1Tx" refType="w" fact="0.31"/>
              <dgm:constr type="h" for="ch" forName="wedge1Tx" refType="h" fact="0.25"/>
              <dgm:constr type="l" for="ch" forName="wedge2" refType="w" fact="0.08"/>
              <dgm:constr type="t" for="ch" forName="wedge2" refType="w" fact="0.08"/>
              <dgm:constr type="w" for="ch" forName="wedge2" refType="w" fact="0.84"/>
              <dgm:constr type="h" for="ch" forName="wedge2" refType="h" fact="0.84"/>
              <dgm:constr type="l" for="ch" forName="wedge2Tx" refType="w" fact="0.515"/>
              <dgm:constr type="t" for="ch" forName="wedge2Tx" refType="h" fact="0.515"/>
              <dgm:constr type="w" for="ch" forName="wedge2Tx" refType="w" fact="0.31"/>
              <dgm:constr type="h" for="ch" forName="wedge2Tx" refType="h" fact="0.25"/>
              <dgm:constr type="l" for="ch" forName="wedge3" refType="w" fact="0.08"/>
              <dgm:constr type="t" for="ch" forName="wedge3" refType="w" fact="0.08"/>
              <dgm:constr type="w" for="ch" forName="wedge3" refType="w" fact="0.84"/>
              <dgm:constr type="h" for="ch" forName="wedge3" refType="h" fact="0.84"/>
              <dgm:constr type="l" for="ch" forName="wedge3Tx" refType="w" fact="0.175"/>
              <dgm:constr type="t" for="ch" forName="wedge3Tx" refType="h" fact="0.515"/>
              <dgm:constr type="w" for="ch" forName="wedge3Tx" refType="w" fact="0.31"/>
              <dgm:constr type="h" for="ch" forName="wedge3Tx" refType="h" fact="0.25"/>
              <dgm:constr type="l" for="ch" forName="wedge4" refType="w" fact="0.0446"/>
              <dgm:constr type="t" for="ch" forName="wedge4" refType="h" fact="0.0446"/>
              <dgm:constr type="w" for="ch" forName="wedge4" refType="w" fact="0.84"/>
              <dgm:constr type="h" for="ch" forName="wedge4" refType="h" fact="0.84"/>
              <dgm:constr type="l" for="ch" forName="wedge4Tx" refType="w" fact="0.145"/>
              <dgm:constr type="t" for="ch" forName="wedge4Tx" refType="h" fact="0.2"/>
              <dgm:constr type="w" for="ch" forName="wedge4Tx" refType="w" fact="0.31"/>
              <dgm:constr type="h" for="ch" forName="wedge4Tx" refType="h" fact="0.25"/>
              <dgm:constr type="primFontSz" for="ch" ptType="node" op="equ"/>
            </dgm:constrLst>
          </dgm:else>
        </dgm:choose>
      </dgm:if>
      <dgm:if name="Name11" axis="ch" ptType="node" func="cnt" op="equ" val="5">
        <dgm:choose name="Name12">
          <dgm:if name="Name13" func="var" arg="dir" op="equ" val="norm">
            <dgm:constrLst>
              <dgm:constr type="l" for="ch" forName="wedge1" refType="w" fact="0.1094"/>
              <dgm:constr type="t" for="ch" forName="wedge1" refType="w" fact="0.0395"/>
              <dgm:constr type="w" for="ch" forName="wedge1" refType="w" fact="0.84"/>
              <dgm:constr type="h" for="ch" forName="wedge1" refType="h" fact="0.84"/>
              <dgm:constr type="l" for="ch" forName="wedge1Tx" refType="w" fact="0.54"/>
              <dgm:constr type="t" for="ch" forName="wedge1Tx" refType="h" fact="0.165"/>
              <dgm:constr type="w" for="ch" forName="wedge1Tx" refType="w" fact="0.285"/>
              <dgm:constr type="h" for="ch" forName="wedge1Tx" refType="h" fact="0.195"/>
              <dgm:constr type="l" for="ch" forName="wedge2" refType="w" fact="0.08"/>
              <dgm:constr type="t" for="ch" forName="wedge2" refType="w" fact="0.08"/>
              <dgm:constr type="w" for="ch" forName="wedge2" refType="w" fact="0.84"/>
              <dgm:constr type="h" for="ch" forName="wedge2" refType="h" fact="0.84"/>
              <dgm:constr type="l" for="ch" forName="wedge2Tx" refType="w" fact="0.629"/>
              <dgm:constr type="t" for="ch" forName="wedge2Tx" refType="h" fact="0.46"/>
              <dgm:constr type="w" for="ch" forName="wedge2Tx" refType="w" fact="0.25"/>
              <dgm:constr type="h" for="ch" forName="wedge2Tx" refType="h" fact="0.211"/>
              <dgm:constr type="l" for="ch" forName="wedge3" refType="w" fact="0.08"/>
              <dgm:constr type="t" for="ch" forName="wedge3" refType="w" fact="0.08"/>
              <dgm:constr type="w" for="ch" forName="wedge3" refType="w" fact="0.84"/>
              <dgm:constr type="h" for="ch" forName="wedge3" refType="h" fact="0.84"/>
              <dgm:constr type="l" for="ch" forName="wedge3Tx" refType="w" fact="0.35"/>
              <dgm:constr type="t" for="ch" forName="wedge3Tx" refType="h" fact="0.71"/>
              <dgm:constr type="w" for="ch" forName="wedge3Tx" refType="w" fact="0.3"/>
              <dgm:constr type="h" for="ch" forName="wedge3Tx" refType="h" fact="0.18"/>
              <dgm:constr type="l" for="ch" forName="wedge4" refType="w" fact="0.08"/>
              <dgm:constr type="t" for="ch" forName="wedge4" refType="h" fact="0.08"/>
              <dgm:constr type="w" for="ch" forName="wedge4" refType="w" fact="0.84"/>
              <dgm:constr type="h" for="ch" forName="wedge4" refType="h" fact="0.84"/>
              <dgm:constr type="l" for="ch" forName="wedge4Tx" refType="w" fact="0.12"/>
              <dgm:constr type="t" for="ch" forName="wedge4Tx" refType="h" fact="0.46"/>
              <dgm:constr type="w" for="ch" forName="wedge4Tx" refType="w" fact="0.25"/>
              <dgm:constr type="h" for="ch" forName="wedge4Tx" refType="h" fact="0.211"/>
              <dgm:constr type="l" for="ch" forName="wedge5" refType="w" fact="0.08"/>
              <dgm:constr type="t" for="ch" forName="wedge5" refType="h" fact="0.08"/>
              <dgm:constr type="w" for="ch" forName="wedge5" refType="w" fact="0.84"/>
              <dgm:constr type="h" for="ch" forName="wedge5" refType="h" fact="0.84"/>
              <dgm:constr type="l" for="ch" forName="wedge5Tx" refType="w" fact="0.2025"/>
              <dgm:constr type="t" for="ch" forName="wedge5Tx" refType="h" fact="0.208"/>
              <dgm:constr type="w" for="ch" forName="wedge5Tx" refType="w" fact="0.285"/>
              <dgm:constr type="h" for="ch" forName="wedge5Tx" refType="h" fact="0.195"/>
              <dgm:constr type="primFontSz" for="ch" ptType="node" op="equ"/>
            </dgm:constrLst>
          </dgm:if>
          <dgm:else name="Name14">
            <dgm:constrLst>
              <dgm:constr type="l" for="ch" forName="wedge1" refType="w" fact="0.08"/>
              <dgm:constr type="t" for="ch" forName="wedge1" refType="w" fact="0.08"/>
              <dgm:constr type="w" for="ch" forName="wedge1" refType="w" fact="0.84"/>
              <dgm:constr type="h" for="ch" forName="wedge1" refType="h" fact="0.84"/>
              <dgm:constr type="l" for="ch" forName="wedge1Tx" refType="w" fact="0.51"/>
              <dgm:constr type="t" for="ch" forName="wedge1Tx" refType="h" fact="0.208"/>
              <dgm:constr type="w" for="ch" forName="wedge1Tx" refType="w" fact="0.285"/>
              <dgm:constr type="h" for="ch" forName="wedge1Tx" refType="h" fact="0.195"/>
              <dgm:constr type="l" for="ch" forName="wedge2" refType="w" fact="0.08"/>
              <dgm:constr type="t" for="ch" forName="wedge2" refType="w" fact="0.08"/>
              <dgm:constr type="w" for="ch" forName="wedge2" refType="w" fact="0.84"/>
              <dgm:constr type="h" for="ch" forName="wedge2" refType="h" fact="0.84"/>
              <dgm:constr type="l" for="ch" forName="wedge2Tx" refType="w" fact="0.629"/>
              <dgm:constr type="t" for="ch" forName="wedge2Tx" refType="h" fact="0.46"/>
              <dgm:constr type="w" for="ch" forName="wedge2Tx" refType="w" fact="0.25"/>
              <dgm:constr type="h" for="ch" forName="wedge2Tx" refType="h" fact="0.211"/>
              <dgm:constr type="l" for="ch" forName="wedge3" refType="w" fact="0.08"/>
              <dgm:constr type="t" for="ch" forName="wedge3" refType="w" fact="0.08"/>
              <dgm:constr type="w" for="ch" forName="wedge3" refType="w" fact="0.84"/>
              <dgm:constr type="h" for="ch" forName="wedge3" refType="h" fact="0.84"/>
              <dgm:constr type="l" for="ch" forName="wedge3Tx" refType="w" fact="0.35"/>
              <dgm:constr type="t" for="ch" forName="wedge3Tx" refType="h" fact="0.71"/>
              <dgm:constr type="w" for="ch" forName="wedge3Tx" refType="w" fact="0.3"/>
              <dgm:constr type="h" for="ch" forName="wedge3Tx" refType="h" fact="0.18"/>
              <dgm:constr type="l" for="ch" forName="wedge4" refType="w" fact="0.08"/>
              <dgm:constr type="t" for="ch" forName="wedge4" refType="h" fact="0.08"/>
              <dgm:constr type="w" for="ch" forName="wedge4" refType="w" fact="0.84"/>
              <dgm:constr type="h" for="ch" forName="wedge4" refType="h" fact="0.84"/>
              <dgm:constr type="l" for="ch" forName="wedge4Tx" refType="w" fact="0.12"/>
              <dgm:constr type="t" for="ch" forName="wedge4Tx" refType="h" fact="0.46"/>
              <dgm:constr type="w" for="ch" forName="wedge4Tx" refType="w" fact="0.25"/>
              <dgm:constr type="h" for="ch" forName="wedge4Tx" refType="h" fact="0.211"/>
              <dgm:constr type="l" for="ch" forName="wedge5" refType="w" fact="0.0506"/>
              <dgm:constr type="t" for="ch" forName="wedge5" refType="h" fact="0.0395"/>
              <dgm:constr type="w" for="ch" forName="wedge5" refType="w" fact="0.84"/>
              <dgm:constr type="h" for="ch" forName="wedge5" refType="h" fact="0.84"/>
              <dgm:constr type="l" for="ch" forName="wedge5Tx" refType="w" fact="0.18"/>
              <dgm:constr type="t" for="ch" forName="wedge5Tx" refType="h" fact="0.165"/>
              <dgm:constr type="w" for="ch" forName="wedge5Tx" refType="w" fact="0.285"/>
              <dgm:constr type="h" for="ch" forName="wedge5Tx" refType="h" fact="0.195"/>
              <dgm:constr type="primFontSz" for="ch" ptType="node" op="equ"/>
            </dgm:constrLst>
          </dgm:else>
        </dgm:choose>
      </dgm:if>
      <dgm:if name="Name15" axis="ch" ptType="node" func="cnt" op="equ" val="6">
        <dgm:choose name="Name16">
          <dgm:if name="Name17" func="var" arg="dir" op="equ" val="norm">
            <dgm:constrLst>
              <dgm:constr type="l" for="ch" forName="wedge1" refType="w" fact="0.105"/>
              <dgm:constr type="t" for="ch" forName="wedge1" refType="w" fact="0.0367"/>
              <dgm:constr type="w" for="ch" forName="wedge1" refType="w" fact="0.84"/>
              <dgm:constr type="h" for="ch" forName="wedge1" refType="h" fact="0.84"/>
              <dgm:constr type="l" for="ch" forName="wedge1Tx" refType="w" fact="0.534"/>
              <dgm:constr type="t" for="ch" forName="wedge1Tx" refType="h" fact="0.1267"/>
              <dgm:constr type="w" for="ch" forName="wedge1Tx" refType="w" fact="0.245"/>
              <dgm:constr type="h" for="ch" forName="wedge1Tx" refType="h" fact="0.18"/>
              <dgm:constr type="l" for="ch" forName="wedge2" refType="w" fact="0.08"/>
              <dgm:constr type="t" for="ch" forName="wedge2" refType="w" fact="0.08"/>
              <dgm:constr type="w" for="ch" forName="wedge2" refType="w" fact="0.84"/>
              <dgm:constr type="h" for="ch" forName="wedge2" refType="h" fact="0.84"/>
              <dgm:constr type="l" for="ch" forName="wedge2Tx" refType="w" fact="0.655"/>
              <dgm:constr type="t" for="ch" forName="wedge2Tx" refType="h" fact="0.415"/>
              <dgm:constr type="w" for="ch" forName="wedge2Tx" refType="w" fact="0.254"/>
              <dgm:constr type="h" for="ch" forName="wedge2Tx" refType="h" fact="0.17"/>
              <dgm:constr type="l" for="ch" forName="wedge3" refType="w" fact="0.08"/>
              <dgm:constr type="t" for="ch" forName="wedge3" refType="w" fact="0.08"/>
              <dgm:constr type="w" for="ch" forName="wedge3" refType="w" fact="0.84"/>
              <dgm:constr type="h" for="ch" forName="wedge3" refType="h" fact="0.84"/>
              <dgm:constr type="l" for="ch" forName="wedge3Tx" refType="w" fact="0.509"/>
              <dgm:constr type="t" for="ch" forName="wedge3Tx" refType="h" fact="0.65"/>
              <dgm:constr type="w" for="ch" forName="wedge3Tx" refType="w" fact="0.245"/>
              <dgm:constr type="h" for="ch" forName="wedge3Tx" refType="h" fact="0.18"/>
              <dgm:constr type="l" for="ch" forName="wedge4" refType="w" fact="0.08"/>
              <dgm:constr type="t" for="ch" forName="wedge4" refType="h" fact="0.08"/>
              <dgm:constr type="w" for="ch" forName="wedge4" refType="w" fact="0.84"/>
              <dgm:constr type="h" for="ch" forName="wedge4" refType="h" fact="0.84"/>
              <dgm:constr type="l" for="ch" forName="wedge4Tx" refType="w" fact="0.246"/>
              <dgm:constr type="t" for="ch" forName="wedge4Tx" refType="h" fact="0.65"/>
              <dgm:constr type="w" for="ch" forName="wedge4Tx" refType="w" fact="0.245"/>
              <dgm:constr type="h" for="ch" forName="wedge4Tx" refType="h" fact="0.18"/>
              <dgm:constr type="l" for="ch" forName="wedge5" refType="w" fact="0.08"/>
              <dgm:constr type="t" for="ch" forName="wedge5" refType="h" fact="0.08"/>
              <dgm:constr type="w" for="ch" forName="wedge5" refType="w" fact="0.84"/>
              <dgm:constr type="h" for="ch" forName="wedge5" refType="h" fact="0.84"/>
              <dgm:constr type="l" for="ch" forName="wedge5Tx" refType="w" fact="0.093"/>
              <dgm:constr type="t" for="ch" forName="wedge5Tx" refType="h" fact="0.415"/>
              <dgm:constr type="w" for="ch" forName="wedge5Tx" refType="w" fact="0.254"/>
              <dgm:constr type="h" for="ch" forName="wedge5Tx" refType="h" fact="0.17"/>
              <dgm:constr type="l" for="ch" forName="wedge6" refType="w" fact="0.08"/>
              <dgm:constr type="t" for="ch" forName="wedge6" refType="h" fact="0.08"/>
              <dgm:constr type="w" for="ch" forName="wedge6" refType="w" fact="0.84"/>
              <dgm:constr type="h" for="ch" forName="wedge6" refType="h" fact="0.84"/>
              <dgm:constr type="l" for="ch" forName="wedge6Tx" refType="w" fact="0.246"/>
              <dgm:constr type="t" for="ch" forName="wedge6Tx" refType="h" fact="0.17"/>
              <dgm:constr type="w" for="ch" forName="wedge6Tx" refType="w" fact="0.245"/>
              <dgm:constr type="h" for="ch" forName="wedge6Tx" refType="h" fact="0.18"/>
              <dgm:constr type="primFontSz" for="ch" ptType="node" op="equ"/>
            </dgm:constrLst>
          </dgm:if>
          <dgm:else name="Name18">
            <dgm:constrLst>
              <dgm:constr type="l" for="ch" forName="wedge1" refType="w" fact="0.08"/>
              <dgm:constr type="t" for="ch" forName="wedge1" refType="w" fact="0.08"/>
              <dgm:constr type="w" for="ch" forName="wedge1" refType="w" fact="0.84"/>
              <dgm:constr type="h" for="ch" forName="wedge1" refType="h" fact="0.84"/>
              <dgm:constr type="l" for="ch" forName="wedge1Tx" refType="w" fact="0.509"/>
              <dgm:constr type="t" for="ch" forName="wedge1Tx" refType="h" fact="0.17"/>
              <dgm:constr type="w" for="ch" forName="wedge1Tx" refType="w" fact="0.245"/>
              <dgm:constr type="h" for="ch" forName="wedge1Tx" refType="h" fact="0.18"/>
              <dgm:constr type="l" for="ch" forName="wedge2" refType="w" fact="0.08"/>
              <dgm:constr type="t" for="ch" forName="wedge2" refType="w" fact="0.08"/>
              <dgm:constr type="w" for="ch" forName="wedge2" refType="w" fact="0.84"/>
              <dgm:constr type="h" for="ch" forName="wedge2" refType="h" fact="0.84"/>
              <dgm:constr type="l" for="ch" forName="wedge2Tx" refType="w" fact="0.655"/>
              <dgm:constr type="t" for="ch" forName="wedge2Tx" refType="h" fact="0.415"/>
              <dgm:constr type="w" for="ch" forName="wedge2Tx" refType="w" fact="0.254"/>
              <dgm:constr type="h" for="ch" forName="wedge2Tx" refType="h" fact="0.17"/>
              <dgm:constr type="l" for="ch" forName="wedge3" refType="w" fact="0.08"/>
              <dgm:constr type="t" for="ch" forName="wedge3" refType="w" fact="0.08"/>
              <dgm:constr type="w" for="ch" forName="wedge3" refType="w" fact="0.84"/>
              <dgm:constr type="h" for="ch" forName="wedge3" refType="h" fact="0.84"/>
              <dgm:constr type="l" for="ch" forName="wedge3Tx" refType="w" fact="0.509"/>
              <dgm:constr type="t" for="ch" forName="wedge3Tx" refType="h" fact="0.65"/>
              <dgm:constr type="w" for="ch" forName="wedge3Tx" refType="w" fact="0.245"/>
              <dgm:constr type="h" for="ch" forName="wedge3Tx" refType="h" fact="0.18"/>
              <dgm:constr type="l" for="ch" forName="wedge4" refType="w" fact="0.08"/>
              <dgm:constr type="t" for="ch" forName="wedge4" refType="h" fact="0.08"/>
              <dgm:constr type="w" for="ch" forName="wedge4" refType="w" fact="0.84"/>
              <dgm:constr type="h" for="ch" forName="wedge4" refType="h" fact="0.84"/>
              <dgm:constr type="l" for="ch" forName="wedge4Tx" refType="w" fact="0.246"/>
              <dgm:constr type="t" for="ch" forName="wedge4Tx" refType="h" fact="0.65"/>
              <dgm:constr type="w" for="ch" forName="wedge4Tx" refType="w" fact="0.245"/>
              <dgm:constr type="h" for="ch" forName="wedge4Tx" refType="h" fact="0.18"/>
              <dgm:constr type="l" for="ch" forName="wedge5" refType="w" fact="0.08"/>
              <dgm:constr type="t" for="ch" forName="wedge5" refType="h" fact="0.08"/>
              <dgm:constr type="w" for="ch" forName="wedge5" refType="w" fact="0.84"/>
              <dgm:constr type="h" for="ch" forName="wedge5" refType="h" fact="0.84"/>
              <dgm:constr type="l" for="ch" forName="wedge5Tx" refType="w" fact="0.093"/>
              <dgm:constr type="t" for="ch" forName="wedge5Tx" refType="h" fact="0.415"/>
              <dgm:constr type="w" for="ch" forName="wedge5Tx" refType="w" fact="0.254"/>
              <dgm:constr type="h" for="ch" forName="wedge5Tx" refType="h" fact="0.17"/>
              <dgm:constr type="l" for="ch" forName="wedge6" refType="w" fact="0.055"/>
              <dgm:constr type="t" for="ch" forName="wedge6" refType="h" fact="0.0367"/>
              <dgm:constr type="w" for="ch" forName="wedge6" refType="w" fact="0.84"/>
              <dgm:constr type="h" for="ch" forName="wedge6" refType="h" fact="0.84"/>
              <dgm:constr type="l" for="ch" forName="wedge6Tx" refType="w" fact="0.221"/>
              <dgm:constr type="t" for="ch" forName="wedge6Tx" refType="h" fact="0.1267"/>
              <dgm:constr type="w" for="ch" forName="wedge6Tx" refType="w" fact="0.245"/>
              <dgm:constr type="h" for="ch" forName="wedge6Tx" refType="h" fact="0.18"/>
              <dgm:constr type="primFontSz" for="ch" ptType="node" op="equ"/>
            </dgm:constrLst>
          </dgm:else>
        </dgm:choose>
      </dgm:if>
      <dgm:else name="Name19">
        <dgm:choose name="Name20">
          <dgm:if name="Name21" func="var" arg="dir" op="equ" val="norm">
            <dgm:constrLst>
              <dgm:constr type="l" for="ch" forName="wedge1" refType="w" fact="0.1017"/>
              <dgm:constr type="t" for="ch" forName="wedge1" refType="w" fact="0.035"/>
              <dgm:constr type="w" for="ch" forName="wedge1" refType="w" fact="0.84"/>
              <dgm:constr type="h" for="ch" forName="wedge1" refType="h" fact="0.84"/>
              <dgm:constr type="l" for="ch" forName="wedge1Tx" refType="w" fact="0.53"/>
              <dgm:constr type="t" for="ch" forName="wedge1Tx" refType="h" fact="0.115"/>
              <dgm:constr type="w" for="ch" forName="wedge1Tx" refType="w" fact="0.23"/>
              <dgm:constr type="h" for="ch" forName="wedge1Tx" refType="h" fact="0.145"/>
              <dgm:constr type="l" for="ch" forName="wedge2" refType="w" fact="0.08"/>
              <dgm:constr type="t" for="ch" forName="wedge2" refType="w" fact="0.08"/>
              <dgm:constr type="w" for="ch" forName="wedge2" refType="w" fact="0.84"/>
              <dgm:constr type="h" for="ch" forName="wedge2" refType="h" fact="0.84"/>
              <dgm:constr type="l" for="ch" forName="wedge2Tx" refType="w" fact="0.655"/>
              <dgm:constr type="t" for="ch" forName="wedge2Tx" refType="h" fact="0.38"/>
              <dgm:constr type="w" for="ch" forName="wedge2Tx" refType="w" fact="0.244"/>
              <dgm:constr type="h" for="ch" forName="wedge2Tx" refType="h" fact="0.155"/>
              <dgm:constr type="l" for="ch" forName="wedge3" refType="w" fact="0.08"/>
              <dgm:constr type="t" for="ch" forName="wedge3" refType="w" fact="0.08"/>
              <dgm:constr type="w" for="ch" forName="wedge3" refType="w" fact="0.84"/>
              <dgm:constr type="h" for="ch" forName="wedge3" refType="h" fact="0.84"/>
              <dgm:constr type="l" for="ch" forName="wedge3Tx" refType="w" fact="0.62"/>
              <dgm:constr type="t" for="ch" forName="wedge3Tx" refType="h" fact="0.58"/>
              <dgm:constr type="w" for="ch" forName="wedge3Tx" refType="w" fact="0.22"/>
              <dgm:constr type="h" for="ch" forName="wedge3Tx" refType="h" fact="0.16"/>
              <dgm:constr type="l" for="ch" forName="wedge4" refType="w" fact="0.08"/>
              <dgm:constr type="t" for="ch" forName="wedge4" refType="h" fact="0.08"/>
              <dgm:constr type="w" for="ch" forName="wedge4" refType="w" fact="0.84"/>
              <dgm:constr type="h" for="ch" forName="wedge4" refType="h" fact="0.84"/>
              <dgm:constr type="l" for="ch" forName="wedge4Tx" refType="w" fact="0.3875"/>
              <dgm:constr type="t" for="ch" forName="wedge4Tx" refType="h" fact="0.74"/>
              <dgm:constr type="w" for="ch" forName="wedge4Tx" refType="w" fact="0.225"/>
              <dgm:constr type="h" for="ch" forName="wedge4Tx" refType="h" fact="0.16"/>
              <dgm:constr type="l" for="ch" forName="wedge5" refType="w" fact="0.08"/>
              <dgm:constr type="t" for="ch" forName="wedge5" refType="h" fact="0.08"/>
              <dgm:constr type="w" for="ch" forName="wedge5" refType="w" fact="0.84"/>
              <dgm:constr type="h" for="ch" forName="wedge5" refType="h" fact="0.84"/>
              <dgm:constr type="l" for="ch" forName="wedge5Tx" refType="w" fact="0.16"/>
              <dgm:constr type="t" for="ch" forName="wedge5Tx" refType="h" fact="0.58"/>
              <dgm:constr type="w" for="ch" forName="wedge5Tx" refType="w" fact="0.22"/>
              <dgm:constr type="h" for="ch" forName="wedge5Tx" refType="h" fact="0.16"/>
              <dgm:constr type="l" for="ch" forName="wedge6" refType="w" fact="0.08"/>
              <dgm:constr type="t" for="ch" forName="wedge6" refType="h" fact="0.08"/>
              <dgm:constr type="w" for="ch" forName="wedge6" refType="w" fact="0.84"/>
              <dgm:constr type="h" for="ch" forName="wedge6" refType="h" fact="0.84"/>
              <dgm:constr type="l" for="ch" forName="wedge6Tx" refType="w" fact="0.101"/>
              <dgm:constr type="t" for="ch" forName="wedge6Tx" refType="h" fact="0.38"/>
              <dgm:constr type="w" for="ch" forName="wedge6Tx" refType="w" fact="0.244"/>
              <dgm:constr type="h" for="ch" forName="wedge6Tx" refType="h" fact="0.155"/>
              <dgm:constr type="l" for="ch" forName="wedge7" refType="w" fact="0.08"/>
              <dgm:constr type="t" for="ch" forName="wedge7" refType="h" fact="0.08"/>
              <dgm:constr type="w" for="ch" forName="wedge7" refType="w" fact="0.84"/>
              <dgm:constr type="h" for="ch" forName="wedge7" refType="h" fact="0.84"/>
              <dgm:constr type="l" for="ch" forName="wedge7Tx" refType="w" fact="0.262"/>
              <dgm:constr type="t" for="ch" forName="wedge7Tx" refType="h" fact="0.16"/>
              <dgm:constr type="w" for="ch" forName="wedge7Tx" refType="w" fact="0.23"/>
              <dgm:constr type="h" for="ch" forName="wedge7Tx" refType="h" fact="0.145"/>
              <dgm:constr type="primFontSz" for="ch" ptType="node" op="equ"/>
            </dgm:constrLst>
          </dgm:if>
          <dgm:else name="Name22">
            <dgm:constrLst>
              <dgm:constr type="l" for="ch" forName="wedge1" refType="w" fact="0.08"/>
              <dgm:constr type="t" for="ch" forName="wedge1" refType="w" fact="0.08"/>
              <dgm:constr type="w" for="ch" forName="wedge1" refType="w" fact="0.84"/>
              <dgm:constr type="h" for="ch" forName="wedge1" refType="h" fact="0.84"/>
              <dgm:constr type="l" for="ch" forName="wedge1Tx" refType="w" fact="0.508"/>
              <dgm:constr type="t" for="ch" forName="wedge1Tx" refType="h" fact="0.16"/>
              <dgm:constr type="w" for="ch" forName="wedge1Tx" refType="w" fact="0.23"/>
              <dgm:constr type="h" for="ch" forName="wedge1Tx" refType="h" fact="0.145"/>
              <dgm:constr type="l" for="ch" forName="wedge2" refType="w" fact="0.08"/>
              <dgm:constr type="t" for="ch" forName="wedge2" refType="w" fact="0.08"/>
              <dgm:constr type="w" for="ch" forName="wedge2" refType="w" fact="0.84"/>
              <dgm:constr type="h" for="ch" forName="wedge2" refType="h" fact="0.84"/>
              <dgm:constr type="l" for="ch" forName="wedge2Tx" refType="w" fact="0.655"/>
              <dgm:constr type="t" for="ch" forName="wedge2Tx" refType="h" fact="0.38"/>
              <dgm:constr type="w" for="ch" forName="wedge2Tx" refType="w" fact="0.244"/>
              <dgm:constr type="h" for="ch" forName="wedge2Tx" refType="h" fact="0.155"/>
              <dgm:constr type="l" for="ch" forName="wedge3" refType="w" fact="0.08"/>
              <dgm:constr type="t" for="ch" forName="wedge3" refType="w" fact="0.08"/>
              <dgm:constr type="w" for="ch" forName="wedge3" refType="w" fact="0.84"/>
              <dgm:constr type="h" for="ch" forName="wedge3" refType="h" fact="0.84"/>
              <dgm:constr type="l" for="ch" forName="wedge3Tx" refType="w" fact="0.62"/>
              <dgm:constr type="t" for="ch" forName="wedge3Tx" refType="h" fact="0.58"/>
              <dgm:constr type="w" for="ch" forName="wedge3Tx" refType="w" fact="0.22"/>
              <dgm:constr type="h" for="ch" forName="wedge3Tx" refType="h" fact="0.16"/>
              <dgm:constr type="l" for="ch" forName="wedge4" refType="w" fact="0.08"/>
              <dgm:constr type="t" for="ch" forName="wedge4" refType="h" fact="0.08"/>
              <dgm:constr type="w" for="ch" forName="wedge4" refType="w" fact="0.84"/>
              <dgm:constr type="h" for="ch" forName="wedge4" refType="h" fact="0.84"/>
              <dgm:constr type="l" for="ch" forName="wedge4Tx" refType="w" fact="0.3875"/>
              <dgm:constr type="t" for="ch" forName="wedge4Tx" refType="h" fact="0.74"/>
              <dgm:constr type="w" for="ch" forName="wedge4Tx" refType="w" fact="0.225"/>
              <dgm:constr type="h" for="ch" forName="wedge4Tx" refType="h" fact="0.16"/>
              <dgm:constr type="l" for="ch" forName="wedge5" refType="w" fact="0.08"/>
              <dgm:constr type="t" for="ch" forName="wedge5" refType="h" fact="0.08"/>
              <dgm:constr type="w" for="ch" forName="wedge5" refType="w" fact="0.84"/>
              <dgm:constr type="h" for="ch" forName="wedge5" refType="h" fact="0.84"/>
              <dgm:constr type="l" for="ch" forName="wedge5Tx" refType="w" fact="0.16"/>
              <dgm:constr type="t" for="ch" forName="wedge5Tx" refType="h" fact="0.58"/>
              <dgm:constr type="w" for="ch" forName="wedge5Tx" refType="w" fact="0.22"/>
              <dgm:constr type="h" for="ch" forName="wedge5Tx" refType="h" fact="0.16"/>
              <dgm:constr type="l" for="ch" forName="wedge6" refType="w" fact="0.08"/>
              <dgm:constr type="t" for="ch" forName="wedge6" refType="h" fact="0.08"/>
              <dgm:constr type="w" for="ch" forName="wedge6" refType="w" fact="0.84"/>
              <dgm:constr type="h" for="ch" forName="wedge6" refType="h" fact="0.84"/>
              <dgm:constr type="l" for="ch" forName="wedge6Tx" refType="w" fact="0.101"/>
              <dgm:constr type="t" for="ch" forName="wedge6Tx" refType="h" fact="0.38"/>
              <dgm:constr type="w" for="ch" forName="wedge6Tx" refType="w" fact="0.244"/>
              <dgm:constr type="h" for="ch" forName="wedge6Tx" refType="h" fact="0.155"/>
              <dgm:constr type="l" for="ch" forName="wedge7" refType="w" fact="0.0583"/>
              <dgm:constr type="t" for="ch" forName="wedge7" refType="h" fact="0.035"/>
              <dgm:constr type="w" for="ch" forName="wedge7" refType="w" fact="0.84"/>
              <dgm:constr type="h" for="ch" forName="wedge7" refType="h" fact="0.84"/>
              <dgm:constr type="l" for="ch" forName="wedge7Tx" refType="w" fact="0.2403"/>
              <dgm:constr type="t" for="ch" forName="wedge7Tx" refType="h" fact="0.115"/>
              <dgm:constr type="w" for="ch" forName="wedge7Tx" refType="w" fact="0.23"/>
              <dgm:constr type="h" for="ch" forName="wedge7Tx" refType="h" fact="0.145"/>
              <dgm:constr type="primFontSz" for="ch" ptType="node" op="equ"/>
            </dgm:constrLst>
          </dgm:else>
        </dgm:choose>
      </dgm:else>
    </dgm:choose>
    <dgm:ruleLst/>
    <dgm:choose name="Name23">
      <dgm:if name="Name24" axis="ch" ptType="node" func="cnt" op="gte" val="1">
        <dgm:layoutNode name="wedge1">
          <dgm:alg type="sp"/>
          <dgm:choose name="Name25">
            <dgm:if name="Name26" axis="ch" ptType="node" func="cnt" op="equ" val="1">
              <dgm:shape xmlns:r="http://schemas.openxmlformats.org/officeDocument/2006/relationships" type="ellipse" r:blip="">
                <dgm:adjLst/>
              </dgm:shape>
            </dgm:if>
            <dgm:if name="Name27" axis="ch" ptType="node" func="cnt" op="equ" val="2">
              <dgm:shape xmlns:r="http://schemas.openxmlformats.org/officeDocument/2006/relationships" type="pie" r:blip="">
                <dgm:adjLst>
                  <dgm:adj idx="1" val="270"/>
                  <dgm:adj idx="2" val="90"/>
                </dgm:adjLst>
              </dgm:shape>
            </dgm:if>
            <dgm:if name="Name28" axis="ch" ptType="node" func="cnt" op="equ" val="3">
              <dgm:shape xmlns:r="http://schemas.openxmlformats.org/officeDocument/2006/relationships" type="pie" r:blip="">
                <dgm:adjLst>
                  <dgm:adj idx="1" val="270"/>
                  <dgm:adj idx="2" val="30"/>
                </dgm:adjLst>
              </dgm:shape>
            </dgm:if>
            <dgm:if name="Name29" axis="ch" ptType="node" func="cnt" op="equ" val="4">
              <dgm:shape xmlns:r="http://schemas.openxmlformats.org/officeDocument/2006/relationships" type="pie" r:blip="">
                <dgm:adjLst>
                  <dgm:adj idx="1" val="270"/>
                  <dgm:adj idx="2" val="0"/>
                </dgm:adjLst>
              </dgm:shape>
            </dgm:if>
            <dgm:if name="Name30" axis="ch" ptType="node" func="cnt" op="equ" val="5">
              <dgm:shape xmlns:r="http://schemas.openxmlformats.org/officeDocument/2006/relationships" type="pie" r:blip="">
                <dgm:adjLst>
                  <dgm:adj idx="1" val="270"/>
                  <dgm:adj idx="2" val="342"/>
                </dgm:adjLst>
              </dgm:shape>
            </dgm:if>
            <dgm:if name="Name31" axis="ch" ptType="node" func="cnt" op="equ" val="6">
              <dgm:shape xmlns:r="http://schemas.openxmlformats.org/officeDocument/2006/relationships" type="pie" r:blip="">
                <dgm:adjLst>
                  <dgm:adj idx="1" val="270"/>
                  <dgm:adj idx="2" val="330"/>
                </dgm:adjLst>
              </dgm:shape>
            </dgm:if>
            <dgm:else name="Name32">
              <dgm:shape xmlns:r="http://schemas.openxmlformats.org/officeDocument/2006/relationships" type="pie" r:blip="">
                <dgm:adjLst>
                  <dgm:adj idx="1" val="270"/>
                  <dgm:adj idx="2" val="321.4286"/>
                </dgm:adjLst>
              </dgm:shape>
            </dgm:else>
          </dgm:choose>
          <dgm:choose name="Name33">
            <dgm:if name="Name34" func="var" arg="dir" op="equ" val="norm">
              <dgm:presOf axis="ch desOrSelf" ptType="node node" st="1 1" cnt="1 0"/>
            </dgm:if>
            <dgm:else name="Name35">
              <dgm:choose name="Name36">
                <dgm:if name="Name37" axis="ch" ptType="node" func="cnt" op="equ" val="1">
                  <dgm:presOf axis="ch desOrSelf" ptType="node node" st="1 1" cnt="1 0"/>
                </dgm:if>
                <dgm:if name="Name38" axis="ch" ptType="node" func="cnt" op="equ" val="2">
                  <dgm:presOf axis="ch desOrSelf" ptType="node node" st="2 1" cnt="1 0"/>
                </dgm:if>
                <dgm:if name="Name39" axis="ch" ptType="node" func="cnt" op="equ" val="3">
                  <dgm:presOf axis="ch desOrSelf" ptType="node node" st="3 1" cnt="1 0"/>
                </dgm:if>
                <dgm:if name="Name40" axis="ch" ptType="node" func="cnt" op="equ" val="4">
                  <dgm:presOf axis="ch desOrSelf" ptType="node node" st="4 1" cnt="1 0"/>
                </dgm:if>
                <dgm:if name="Name41" axis="ch" ptType="node" func="cnt" op="equ" val="5">
                  <dgm:presOf axis="ch desOrSelf" ptType="node node" st="5 1" cnt="1 0"/>
                </dgm:if>
                <dgm:if name="Name42" axis="ch" ptType="node" func="cnt" op="equ" val="6">
                  <dgm:presOf axis="ch desOrSelf" ptType="node node" st="6 1" cnt="1 0"/>
                </dgm:if>
                <dgm:else name="Name43">
                  <dgm:presOf axis="ch desOrSelf" ptType="node node" st="7 1" cnt="1 0"/>
                </dgm:else>
              </dgm:choose>
            </dgm:else>
          </dgm:choose>
          <dgm:constrLst/>
          <dgm:ruleLst/>
        </dgm:layoutNode>
        <dgm:layoutNode name="wedge1Tx" moveWith="wedge1">
          <dgm:varLst>
            <dgm:chMax val="0"/>
            <dgm:chPref val="0"/>
            <dgm:bulletEnabled val="1"/>
          </dgm:varLst>
          <dgm:alg type="tx"/>
          <dgm:shape xmlns:r="http://schemas.openxmlformats.org/officeDocument/2006/relationships" type="rect" r:blip="" hideGeom="1">
            <dgm:adjLst/>
          </dgm:shape>
          <dgm:choose name="Name44">
            <dgm:if name="Name45" func="var" arg="dir" op="equ" val="norm">
              <dgm:presOf axis="ch desOrSelf" ptType="node node" st="1 1" cnt="1 0"/>
            </dgm:if>
            <dgm:else name="Name46">
              <dgm:choose name="Name47">
                <dgm:if name="Name48" axis="ch" ptType="node" func="cnt" op="equ" val="1">
                  <dgm:presOf axis="ch desOrSelf" ptType="node node" st="1 1" cnt="1 0"/>
                </dgm:if>
                <dgm:if name="Name49" axis="ch" ptType="node" func="cnt" op="equ" val="2">
                  <dgm:presOf axis="ch desOrSelf" ptType="node node" st="2 1" cnt="1 0"/>
                </dgm:if>
                <dgm:if name="Name50" axis="ch" ptType="node" func="cnt" op="equ" val="3">
                  <dgm:presOf axis="ch desOrSelf" ptType="node node" st="3 1" cnt="1 0"/>
                </dgm:if>
                <dgm:if name="Name51" axis="ch" ptType="node" func="cnt" op="equ" val="4">
                  <dgm:presOf axis="ch desOrSelf" ptType="node node" st="4 1" cnt="1 0"/>
                </dgm:if>
                <dgm:if name="Name52" axis="ch" ptType="node" func="cnt" op="equ" val="5">
                  <dgm:presOf axis="ch desOrSelf" ptType="node node" st="5 1" cnt="1 0"/>
                </dgm:if>
                <dgm:if name="Name53" axis="ch" ptType="node" func="cnt" op="equ" val="6">
                  <dgm:presOf axis="ch desOrSelf" ptType="node node" st="6 1" cnt="1 0"/>
                </dgm:if>
                <dgm:else name="Name54">
                  <dgm:presOf axis="ch desOrSelf" ptType="node node" st="7 1" cnt="1 0"/>
                </dgm:else>
              </dgm:choose>
            </dgm:else>
          </dgm:choose>
          <dgm:constrLst>
            <dgm:constr type="tMarg" refType="primFontSz" fact="0.1"/>
            <dgm:constr type="bMarg" refType="primFontSz" fact="0.1"/>
            <dgm:constr type="lMarg" refType="primFontSz" fact="0.1"/>
            <dgm:constr type="rMarg" refType="primFontSz" fact="0.1"/>
            <dgm:constr type="primFontSz" val="65"/>
          </dgm:constrLst>
          <dgm:ruleLst>
            <dgm:rule type="primFontSz" val="5" fact="NaN" max="NaN"/>
          </dgm:ruleLst>
        </dgm:layoutNode>
      </dgm:if>
      <dgm:else name="Name55"/>
    </dgm:choose>
    <dgm:choose name="Name56">
      <dgm:if name="Name57" axis="ch" ptType="node" func="cnt" op="gte" val="2">
        <dgm:layoutNode name="wedge2">
          <dgm:alg type="sp"/>
          <dgm:choose name="Name58">
            <dgm:if name="Name59" axis="ch" ptType="node" func="cnt" op="equ" val="2">
              <dgm:shape xmlns:r="http://schemas.openxmlformats.org/officeDocument/2006/relationships" type="pie" r:blip="">
                <dgm:adjLst>
                  <dgm:adj idx="1" val="90"/>
                  <dgm:adj idx="2" val="270"/>
                </dgm:adjLst>
              </dgm:shape>
            </dgm:if>
            <dgm:if name="Name60" axis="ch" ptType="node" func="cnt" op="equ" val="3">
              <dgm:shape xmlns:r="http://schemas.openxmlformats.org/officeDocument/2006/relationships" type="pie" r:blip="">
                <dgm:adjLst>
                  <dgm:adj idx="1" val="30"/>
                  <dgm:adj idx="2" val="150"/>
                </dgm:adjLst>
              </dgm:shape>
            </dgm:if>
            <dgm:if name="Name61" axis="ch" ptType="node" func="cnt" op="equ" val="4">
              <dgm:shape xmlns:r="http://schemas.openxmlformats.org/officeDocument/2006/relationships" type="pie" r:blip="">
                <dgm:adjLst>
                  <dgm:adj idx="1" val="0"/>
                  <dgm:adj idx="2" val="90"/>
                </dgm:adjLst>
              </dgm:shape>
            </dgm:if>
            <dgm:if name="Name62" axis="ch" ptType="node" func="cnt" op="equ" val="5">
              <dgm:shape xmlns:r="http://schemas.openxmlformats.org/officeDocument/2006/relationships" type="pie" r:blip="">
                <dgm:adjLst>
                  <dgm:adj idx="1" val="342"/>
                  <dgm:adj idx="2" val="54"/>
                </dgm:adjLst>
              </dgm:shape>
            </dgm:if>
            <dgm:if name="Name63" axis="ch" ptType="node" func="cnt" op="equ" val="6">
              <dgm:shape xmlns:r="http://schemas.openxmlformats.org/officeDocument/2006/relationships" type="pie" r:blip="">
                <dgm:adjLst>
                  <dgm:adj idx="1" val="330"/>
                  <dgm:adj idx="2" val="30"/>
                </dgm:adjLst>
              </dgm:shape>
            </dgm:if>
            <dgm:else name="Name64">
              <dgm:shape xmlns:r="http://schemas.openxmlformats.org/officeDocument/2006/relationships" type="pie" r:blip="">
                <dgm:adjLst>
                  <dgm:adj idx="1" val="321.4286"/>
                  <dgm:adj idx="2" val="12.85714"/>
                </dgm:adjLst>
              </dgm:shape>
            </dgm:else>
          </dgm:choose>
          <dgm:choose name="Name65">
            <dgm:if name="Name66" func="var" arg="dir" op="equ" val="norm">
              <dgm:presOf axis="ch desOrSelf" ptType="node node" st="2 1" cnt="1 0"/>
            </dgm:if>
            <dgm:else name="Name67">
              <dgm:choose name="Name68">
                <dgm:if name="Name69" axis="ch" ptType="node" func="cnt" op="equ" val="2">
                  <dgm:presOf axis="ch desOrSelf" ptType="node node" st="1 1" cnt="1 0"/>
                </dgm:if>
                <dgm:if name="Name70" axis="ch" ptType="node" func="cnt" op="equ" val="3">
                  <dgm:presOf axis="ch desOrSelf" ptType="node node" st="2 1" cnt="1 0"/>
                </dgm:if>
                <dgm:if name="Name71" axis="ch" ptType="node" func="cnt" op="equ" val="4">
                  <dgm:presOf axis="ch desOrSelf" ptType="node node" st="3 1" cnt="1 0"/>
                </dgm:if>
                <dgm:if name="Name72" axis="ch" ptType="node" func="cnt" op="equ" val="5">
                  <dgm:presOf axis="ch desOrSelf" ptType="node node" st="4 1" cnt="1 0"/>
                </dgm:if>
                <dgm:if name="Name73" axis="ch" ptType="node" func="cnt" op="equ" val="6">
                  <dgm:presOf axis="ch desOrSelf" ptType="node node" st="5 1" cnt="1 0"/>
                </dgm:if>
                <dgm:else name="Name74">
                  <dgm:presOf axis="ch desOrSelf" ptType="node node" st="6 1" cnt="1 0"/>
                </dgm:else>
              </dgm:choose>
            </dgm:else>
          </dgm:choose>
          <dgm:constrLst/>
          <dgm:ruleLst/>
        </dgm:layoutNode>
        <dgm:layoutNode name="wedge2Tx" moveWith="wedge2">
          <dgm:varLst>
            <dgm:chMax val="0"/>
            <dgm:chPref val="0"/>
            <dgm:bulletEnabled val="1"/>
          </dgm:varLst>
          <dgm:alg type="tx"/>
          <dgm:shape xmlns:r="http://schemas.openxmlformats.org/officeDocument/2006/relationships" type="rect" r:blip="" hideGeom="1">
            <dgm:adjLst/>
          </dgm:shape>
          <dgm:choose name="Name75">
            <dgm:if name="Name76" func="var" arg="dir" op="equ" val="norm">
              <dgm:presOf axis="ch desOrSelf" ptType="node node" st="2 1" cnt="1 0"/>
            </dgm:if>
            <dgm:else name="Name77">
              <dgm:choose name="Name78">
                <dgm:if name="Name79" axis="ch" ptType="node" func="cnt" op="equ" val="2">
                  <dgm:presOf axis="ch desOrSelf" ptType="node node" st="1 1" cnt="1 0"/>
                </dgm:if>
                <dgm:if name="Name80" axis="ch" ptType="node" func="cnt" op="equ" val="3">
                  <dgm:presOf axis="ch desOrSelf" ptType="node node" st="2 1" cnt="1 0"/>
                </dgm:if>
                <dgm:if name="Name81" axis="ch" ptType="node" func="cnt" op="equ" val="4">
                  <dgm:presOf axis="ch desOrSelf" ptType="node node" st="3 1" cnt="1 0"/>
                </dgm:if>
                <dgm:if name="Name82" axis="ch" ptType="node" func="cnt" op="equ" val="5">
                  <dgm:presOf axis="ch desOrSelf" ptType="node node" st="4 1" cnt="1 0"/>
                </dgm:if>
                <dgm:if name="Name83" axis="ch" ptType="node" func="cnt" op="equ" val="6">
                  <dgm:presOf axis="ch desOrSelf" ptType="node node" st="5 1" cnt="1 0"/>
                </dgm:if>
                <dgm:else name="Name84">
                  <dgm:presOf axis="ch desOrSelf" ptType="node node" st="6 1" cnt="1 0"/>
                </dgm:else>
              </dgm:choose>
            </dgm:else>
          </dgm:choose>
          <dgm:constrLst>
            <dgm:constr type="tMarg" refType="primFontSz" fact="0.1"/>
            <dgm:constr type="bMarg" refType="primFontSz" fact="0.1"/>
            <dgm:constr type="lMarg" refType="primFontSz" fact="0.1"/>
            <dgm:constr type="rMarg" refType="primFontSz" fact="0.1"/>
            <dgm:constr type="primFontSz" val="65"/>
          </dgm:constrLst>
          <dgm:ruleLst>
            <dgm:rule type="primFontSz" val="5" fact="NaN" max="NaN"/>
          </dgm:ruleLst>
        </dgm:layoutNode>
      </dgm:if>
      <dgm:else name="Name85"/>
    </dgm:choose>
    <dgm:choose name="Name86">
      <dgm:if name="Name87" axis="ch" ptType="node" func="cnt" op="gte" val="3">
        <dgm:layoutNode name="wedge3">
          <dgm:alg type="sp"/>
          <dgm:choose name="Name88">
            <dgm:if name="Name89" axis="ch" ptType="node" func="cnt" op="equ" val="3">
              <dgm:shape xmlns:r="http://schemas.openxmlformats.org/officeDocument/2006/relationships" type="pie" r:blip="">
                <dgm:adjLst>
                  <dgm:adj idx="1" val="150"/>
                  <dgm:adj idx="2" val="270"/>
                </dgm:adjLst>
              </dgm:shape>
            </dgm:if>
            <dgm:if name="Name90" axis="ch" ptType="node" func="cnt" op="equ" val="4">
              <dgm:shape xmlns:r="http://schemas.openxmlformats.org/officeDocument/2006/relationships" type="pie" r:blip="">
                <dgm:adjLst>
                  <dgm:adj idx="1" val="90"/>
                  <dgm:adj idx="2" val="180"/>
                </dgm:adjLst>
              </dgm:shape>
            </dgm:if>
            <dgm:if name="Name91" axis="ch" ptType="node" func="cnt" op="equ" val="5">
              <dgm:shape xmlns:r="http://schemas.openxmlformats.org/officeDocument/2006/relationships" type="pie" r:blip="">
                <dgm:adjLst>
                  <dgm:adj idx="1" val="54"/>
                  <dgm:adj idx="2" val="126"/>
                </dgm:adjLst>
              </dgm:shape>
            </dgm:if>
            <dgm:if name="Name92" axis="ch" ptType="node" func="cnt" op="equ" val="6">
              <dgm:shape xmlns:r="http://schemas.openxmlformats.org/officeDocument/2006/relationships" type="pie" r:blip="">
                <dgm:adjLst>
                  <dgm:adj idx="1" val="30"/>
                  <dgm:adj idx="2" val="90"/>
                </dgm:adjLst>
              </dgm:shape>
            </dgm:if>
            <dgm:else name="Name93">
              <dgm:shape xmlns:r="http://schemas.openxmlformats.org/officeDocument/2006/relationships" type="pie" r:blip="">
                <dgm:adjLst>
                  <dgm:adj idx="1" val="12.85714"/>
                  <dgm:adj idx="2" val="64.28571"/>
                </dgm:adjLst>
              </dgm:shape>
            </dgm:else>
          </dgm:choose>
          <dgm:choose name="Name94">
            <dgm:if name="Name95" func="var" arg="dir" op="equ" val="norm">
              <dgm:presOf axis="ch desOrSelf" ptType="node node" st="3 1" cnt="1 0"/>
            </dgm:if>
            <dgm:else name="Name96">
              <dgm:choose name="Name97">
                <dgm:if name="Name98" axis="ch" ptType="node" func="cnt" op="equ" val="3">
                  <dgm:presOf axis="ch desOrSelf" ptType="node node" st="1 1" cnt="1 0"/>
                </dgm:if>
                <dgm:if name="Name99" axis="ch" ptType="node" func="cnt" op="equ" val="4">
                  <dgm:presOf axis="ch desOrSelf" ptType="node node" st="2 1" cnt="1 0"/>
                </dgm:if>
                <dgm:if name="Name100" axis="ch" ptType="node" func="cnt" op="equ" val="5">
                  <dgm:presOf axis="ch desOrSelf" ptType="node node" st="3 1" cnt="1 0"/>
                </dgm:if>
                <dgm:if name="Name101" axis="ch" ptType="node" func="cnt" op="equ" val="6">
                  <dgm:presOf axis="ch desOrSelf" ptType="node node" st="4 1" cnt="1 0"/>
                </dgm:if>
                <dgm:else name="Name102">
                  <dgm:presOf axis="ch desOrSelf" ptType="node node" st="5 1" cnt="1 0"/>
                </dgm:else>
              </dgm:choose>
            </dgm:else>
          </dgm:choose>
          <dgm:constrLst/>
          <dgm:ruleLst/>
        </dgm:layoutNode>
        <dgm:layoutNode name="wedge3Tx" moveWith="wedge3">
          <dgm:varLst>
            <dgm:chMax val="0"/>
            <dgm:chPref val="0"/>
            <dgm:bulletEnabled val="1"/>
          </dgm:varLst>
          <dgm:alg type="tx"/>
          <dgm:shape xmlns:r="http://schemas.openxmlformats.org/officeDocument/2006/relationships" type="rect" r:blip="" hideGeom="1">
            <dgm:adjLst/>
          </dgm:shape>
          <dgm:choose name="Name103">
            <dgm:if name="Name104" func="var" arg="dir" op="equ" val="norm">
              <dgm:presOf axis="ch desOrSelf" ptType="node node" st="3 1" cnt="1 0"/>
            </dgm:if>
            <dgm:else name="Name105">
              <dgm:choose name="Name106">
                <dgm:if name="Name107" axis="ch" ptType="node" func="cnt" op="equ" val="3">
                  <dgm:presOf axis="ch desOrSelf" ptType="node node" st="1 1" cnt="1 0"/>
                </dgm:if>
                <dgm:if name="Name108" axis="ch" ptType="node" func="cnt" op="equ" val="4">
                  <dgm:presOf axis="ch desOrSelf" ptType="node node" st="2 1" cnt="1 0"/>
                </dgm:if>
                <dgm:if name="Name109" axis="ch" ptType="node" func="cnt" op="equ" val="5">
                  <dgm:presOf axis="ch desOrSelf" ptType="node node" st="3 1" cnt="1 0"/>
                </dgm:if>
                <dgm:if name="Name110" axis="ch" ptType="node" func="cnt" op="equ" val="6">
                  <dgm:presOf axis="ch desOrSelf" ptType="node node" st="4 1" cnt="1 0"/>
                </dgm:if>
                <dgm:else name="Name111">
                  <dgm:presOf axis="ch desOrSelf" ptType="node node" st="5 1" cnt="1 0"/>
                </dgm:else>
              </dgm:choose>
            </dgm:else>
          </dgm:choose>
          <dgm:constrLst>
            <dgm:constr type="tMarg" refType="primFontSz" fact="0.1"/>
            <dgm:constr type="bMarg" refType="primFontSz" fact="0.1"/>
            <dgm:constr type="lMarg" refType="primFontSz" fact="0.1"/>
            <dgm:constr type="rMarg" refType="primFontSz" fact="0.1"/>
            <dgm:constr type="primFontSz" val="65"/>
          </dgm:constrLst>
          <dgm:ruleLst>
            <dgm:rule type="primFontSz" val="5" fact="NaN" max="NaN"/>
          </dgm:ruleLst>
        </dgm:layoutNode>
      </dgm:if>
      <dgm:else name="Name112"/>
    </dgm:choose>
    <dgm:choose name="Name113">
      <dgm:if name="Name114" axis="ch" ptType="node" func="cnt" op="gte" val="4">
        <dgm:layoutNode name="wedge4">
          <dgm:alg type="sp"/>
          <dgm:choose name="Name115">
            <dgm:if name="Name116" axis="ch" ptType="node" func="cnt" op="equ" val="4">
              <dgm:shape xmlns:r="http://schemas.openxmlformats.org/officeDocument/2006/relationships" type="pie" r:blip="">
                <dgm:adjLst>
                  <dgm:adj idx="1" val="180"/>
                  <dgm:adj idx="2" val="270"/>
                </dgm:adjLst>
              </dgm:shape>
            </dgm:if>
            <dgm:if name="Name117" axis="ch" ptType="node" func="cnt" op="equ" val="5">
              <dgm:shape xmlns:r="http://schemas.openxmlformats.org/officeDocument/2006/relationships" type="pie" r:blip="">
                <dgm:adjLst>
                  <dgm:adj idx="1" val="126"/>
                  <dgm:adj idx="2" val="198"/>
                </dgm:adjLst>
              </dgm:shape>
            </dgm:if>
            <dgm:if name="Name118" axis="ch" ptType="node" func="cnt" op="equ" val="6">
              <dgm:shape xmlns:r="http://schemas.openxmlformats.org/officeDocument/2006/relationships" type="pie" r:blip="">
                <dgm:adjLst>
                  <dgm:adj idx="1" val="90"/>
                  <dgm:adj idx="2" val="150"/>
                </dgm:adjLst>
              </dgm:shape>
            </dgm:if>
            <dgm:else name="Name119">
              <dgm:shape xmlns:r="http://schemas.openxmlformats.org/officeDocument/2006/relationships" type="pie" r:blip="">
                <dgm:adjLst>
                  <dgm:adj idx="1" val="64.2871"/>
                  <dgm:adj idx="2" val="115.7143"/>
                </dgm:adjLst>
              </dgm:shape>
            </dgm:else>
          </dgm:choose>
          <dgm:choose name="Name120">
            <dgm:if name="Name121" func="var" arg="dir" op="equ" val="norm">
              <dgm:presOf axis="ch desOrSelf" ptType="node node" st="4 1" cnt="1 0"/>
            </dgm:if>
            <dgm:else name="Name122">
              <dgm:choose name="Name123">
                <dgm:if name="Name124" axis="ch" ptType="node" func="cnt" op="equ" val="4">
                  <dgm:presOf axis="ch desOrSelf" ptType="node node" st="1 1" cnt="1 0"/>
                </dgm:if>
                <dgm:if name="Name125" axis="ch" ptType="node" func="cnt" op="equ" val="5">
                  <dgm:presOf axis="ch desOrSelf" ptType="node node" st="2 1" cnt="1 0"/>
                </dgm:if>
                <dgm:if name="Name126" axis="ch" ptType="node" func="cnt" op="equ" val="6">
                  <dgm:presOf axis="ch desOrSelf" ptType="node node" st="3 1" cnt="1 0"/>
                </dgm:if>
                <dgm:else name="Name127">
                  <dgm:presOf axis="ch desOrSelf" ptType="node node" st="4 1" cnt="1 0"/>
                </dgm:else>
              </dgm:choose>
            </dgm:else>
          </dgm:choose>
          <dgm:constrLst/>
          <dgm:ruleLst/>
        </dgm:layoutNode>
        <dgm:layoutNode name="wedge4Tx" moveWith="wedge4">
          <dgm:varLst>
            <dgm:chMax val="0"/>
            <dgm:chPref val="0"/>
            <dgm:bulletEnabled val="1"/>
          </dgm:varLst>
          <dgm:alg type="tx"/>
          <dgm:shape xmlns:r="http://schemas.openxmlformats.org/officeDocument/2006/relationships" type="rect" r:blip="" hideGeom="1">
            <dgm:adjLst/>
          </dgm:shape>
          <dgm:choose name="Name128">
            <dgm:if name="Name129" func="var" arg="dir" op="equ" val="norm">
              <dgm:presOf axis="ch desOrSelf" ptType="node node" st="4 1" cnt="1 0"/>
            </dgm:if>
            <dgm:else name="Name130">
              <dgm:choose name="Name131">
                <dgm:if name="Name132" axis="ch" ptType="node" func="cnt" op="equ" val="4">
                  <dgm:presOf axis="ch desOrSelf" ptType="node node" st="1 1" cnt="1 0"/>
                </dgm:if>
                <dgm:if name="Name133" axis="ch" ptType="node" func="cnt" op="equ" val="5">
                  <dgm:presOf axis="ch desOrSelf" ptType="node node" st="2 1" cnt="1 0"/>
                </dgm:if>
                <dgm:if name="Name134" axis="ch" ptType="node" func="cnt" op="equ" val="6">
                  <dgm:presOf axis="ch desOrSelf" ptType="node node" st="3 1" cnt="1 0"/>
                </dgm:if>
                <dgm:else name="Name135">
                  <dgm:presOf axis="ch desOrSelf" ptType="node node" st="4 1" cnt="1 0"/>
                </dgm:else>
              </dgm:choose>
            </dgm:else>
          </dgm:choose>
          <dgm:constrLst>
            <dgm:constr type="tMarg" refType="primFontSz" fact="0.1"/>
            <dgm:constr type="bMarg" refType="primFontSz" fact="0.1"/>
            <dgm:constr type="lMarg" refType="primFontSz" fact="0.1"/>
            <dgm:constr type="rMarg" refType="primFontSz" fact="0.1"/>
            <dgm:constr type="primFontSz" val="65"/>
          </dgm:constrLst>
          <dgm:ruleLst>
            <dgm:rule type="primFontSz" val="5" fact="NaN" max="NaN"/>
          </dgm:ruleLst>
        </dgm:layoutNode>
      </dgm:if>
      <dgm:else name="Name136"/>
    </dgm:choose>
    <dgm:choose name="Name137">
      <dgm:if name="Name138" axis="ch" ptType="node" func="cnt" op="gte" val="5">
        <dgm:layoutNode name="wedge5">
          <dgm:alg type="sp"/>
          <dgm:choose name="Name139">
            <dgm:if name="Name140" axis="ch" ptType="node" func="cnt" op="equ" val="5">
              <dgm:shape xmlns:r="http://schemas.openxmlformats.org/officeDocument/2006/relationships" type="pie" r:blip="">
                <dgm:adjLst>
                  <dgm:adj idx="1" val="198"/>
                  <dgm:adj idx="2" val="270"/>
                </dgm:adjLst>
              </dgm:shape>
            </dgm:if>
            <dgm:if name="Name141" axis="ch" ptType="node" func="cnt" op="equ" val="6">
              <dgm:shape xmlns:r="http://schemas.openxmlformats.org/officeDocument/2006/relationships" type="pie" r:blip="">
                <dgm:adjLst>
                  <dgm:adj idx="1" val="150"/>
                  <dgm:adj idx="2" val="210"/>
                </dgm:adjLst>
              </dgm:shape>
            </dgm:if>
            <dgm:else name="Name142">
              <dgm:shape xmlns:r="http://schemas.openxmlformats.org/officeDocument/2006/relationships" type="pie" r:blip="">
                <dgm:adjLst>
                  <dgm:adj idx="1" val="115.7143"/>
                  <dgm:adj idx="2" val="167.1429"/>
                </dgm:adjLst>
              </dgm:shape>
            </dgm:else>
          </dgm:choose>
          <dgm:choose name="Name143">
            <dgm:if name="Name144" func="var" arg="dir" op="equ" val="norm">
              <dgm:presOf axis="ch desOrSelf" ptType="node node" st="5 1" cnt="1 0"/>
            </dgm:if>
            <dgm:else name="Name145">
              <dgm:choose name="Name146">
                <dgm:if name="Name147" axis="ch" ptType="node" func="cnt" op="equ" val="5">
                  <dgm:presOf axis="ch desOrSelf" ptType="node node" st="1 1" cnt="1 0"/>
                </dgm:if>
                <dgm:if name="Name148" axis="ch" ptType="node" func="cnt" op="equ" val="6">
                  <dgm:presOf axis="ch desOrSelf" ptType="node node" st="2 1" cnt="1 0"/>
                </dgm:if>
                <dgm:else name="Name149">
                  <dgm:presOf axis="ch desOrSelf" ptType="node node" st="3 1" cnt="1 0"/>
                </dgm:else>
              </dgm:choose>
            </dgm:else>
          </dgm:choose>
          <dgm:constrLst/>
          <dgm:ruleLst/>
        </dgm:layoutNode>
        <dgm:layoutNode name="wedge5Tx" moveWith="wedge5">
          <dgm:varLst>
            <dgm:chMax val="0"/>
            <dgm:chPref val="0"/>
            <dgm:bulletEnabled val="1"/>
          </dgm:varLst>
          <dgm:alg type="tx"/>
          <dgm:shape xmlns:r="http://schemas.openxmlformats.org/officeDocument/2006/relationships" type="rect" r:blip="" hideGeom="1">
            <dgm:adjLst/>
          </dgm:shape>
          <dgm:choose name="Name150">
            <dgm:if name="Name151" func="var" arg="dir" op="equ" val="norm">
              <dgm:presOf axis="ch desOrSelf" ptType="node node" st="5 1" cnt="1 0"/>
            </dgm:if>
            <dgm:else name="Name152">
              <dgm:choose name="Name153">
                <dgm:if name="Name154" axis="ch" ptType="node" func="cnt" op="equ" val="5">
                  <dgm:presOf axis="ch desOrSelf" ptType="node node" st="1 1" cnt="1 0"/>
                </dgm:if>
                <dgm:if name="Name155" axis="ch" ptType="node" func="cnt" op="equ" val="6">
                  <dgm:presOf axis="ch desOrSelf" ptType="node node" st="2 1" cnt="1 0"/>
                </dgm:if>
                <dgm:else name="Name156">
                  <dgm:presOf axis="ch desOrSelf" ptType="node node" st="3 1" cnt="1 0"/>
                </dgm:else>
              </dgm:choose>
            </dgm:else>
          </dgm:choose>
          <dgm:constrLst>
            <dgm:constr type="tMarg" refType="primFontSz" fact="0.1"/>
            <dgm:constr type="bMarg" refType="primFontSz" fact="0.1"/>
            <dgm:constr type="lMarg" refType="primFontSz" fact="0.1"/>
            <dgm:constr type="rMarg" refType="primFontSz" fact="0.1"/>
            <dgm:constr type="primFontSz" val="65"/>
          </dgm:constrLst>
          <dgm:ruleLst>
            <dgm:rule type="primFontSz" val="5" fact="NaN" max="NaN"/>
          </dgm:ruleLst>
        </dgm:layoutNode>
      </dgm:if>
      <dgm:else name="Name157"/>
    </dgm:choose>
    <dgm:choose name="Name158">
      <dgm:if name="Name159" axis="ch" ptType="node" func="cnt" op="gte" val="6">
        <dgm:layoutNode name="wedge6">
          <dgm:alg type="sp"/>
          <dgm:choose name="Name160">
            <dgm:if name="Name161" axis="ch" ptType="node" func="cnt" op="equ" val="6">
              <dgm:shape xmlns:r="http://schemas.openxmlformats.org/officeDocument/2006/relationships" type="pie" r:blip="">
                <dgm:adjLst>
                  <dgm:adj idx="1" val="210"/>
                  <dgm:adj idx="2" val="270"/>
                </dgm:adjLst>
              </dgm:shape>
            </dgm:if>
            <dgm:else name="Name162">
              <dgm:shape xmlns:r="http://schemas.openxmlformats.org/officeDocument/2006/relationships" type="pie" r:blip="">
                <dgm:adjLst>
                  <dgm:adj idx="1" val="167.1429"/>
                  <dgm:adj idx="2" val="218.5714"/>
                </dgm:adjLst>
              </dgm:shape>
            </dgm:else>
          </dgm:choose>
          <dgm:choose name="Name163">
            <dgm:if name="Name164" func="var" arg="dir" op="equ" val="norm">
              <dgm:presOf axis="ch desOrSelf" ptType="node node" st="6 1" cnt="1 0"/>
            </dgm:if>
            <dgm:else name="Name165">
              <dgm:choose name="Name166">
                <dgm:if name="Name167" axis="ch" ptType="node" func="cnt" op="equ" val="6">
                  <dgm:presOf axis="ch desOrSelf" ptType="node node" st="1 1" cnt="1 0"/>
                </dgm:if>
                <dgm:else name="Name168">
                  <dgm:presOf axis="ch desOrSelf" ptType="node node" st="2 1" cnt="1 0"/>
                </dgm:else>
              </dgm:choose>
            </dgm:else>
          </dgm:choose>
          <dgm:constrLst/>
          <dgm:ruleLst/>
        </dgm:layoutNode>
        <dgm:layoutNode name="wedge6Tx" moveWith="wedge6">
          <dgm:varLst>
            <dgm:chMax val="0"/>
            <dgm:chPref val="0"/>
            <dgm:bulletEnabled val="1"/>
          </dgm:varLst>
          <dgm:alg type="tx"/>
          <dgm:shape xmlns:r="http://schemas.openxmlformats.org/officeDocument/2006/relationships" type="rect" r:blip="" hideGeom="1">
            <dgm:adjLst/>
          </dgm:shape>
          <dgm:choose name="Name169">
            <dgm:if name="Name170" func="var" arg="dir" op="equ" val="norm">
              <dgm:presOf axis="ch desOrSelf" ptType="node node" st="6 1" cnt="1 0"/>
            </dgm:if>
            <dgm:else name="Name171">
              <dgm:choose name="Name172">
                <dgm:if name="Name173" axis="ch" ptType="node" func="cnt" op="equ" val="6">
                  <dgm:presOf axis="ch desOrSelf" ptType="node node" st="1 1" cnt="1 0"/>
                </dgm:if>
                <dgm:else name="Name174">
                  <dgm:presOf axis="ch desOrSelf" ptType="node node" st="2 1" cnt="1 0"/>
                </dgm:else>
              </dgm:choose>
            </dgm:else>
          </dgm:choose>
          <dgm:constrLst>
            <dgm:constr type="tMarg" refType="primFontSz" fact="0.1"/>
            <dgm:constr type="bMarg" refType="primFontSz" fact="0.1"/>
            <dgm:constr type="lMarg" refType="primFontSz" fact="0.1"/>
            <dgm:constr type="rMarg" refType="primFontSz" fact="0.1"/>
            <dgm:constr type="primFontSz" val="65"/>
          </dgm:constrLst>
          <dgm:ruleLst>
            <dgm:rule type="primFontSz" val="5" fact="NaN" max="NaN"/>
          </dgm:ruleLst>
        </dgm:layoutNode>
      </dgm:if>
      <dgm:else name="Name175"/>
    </dgm:choose>
    <dgm:choose name="Name176">
      <dgm:if name="Name177" axis="ch" ptType="node" func="cnt" op="gte" val="7">
        <dgm:layoutNode name="wedge7">
          <dgm:alg type="sp"/>
          <dgm:shape xmlns:r="http://schemas.openxmlformats.org/officeDocument/2006/relationships" type="pie" r:blip="">
            <dgm:adjLst>
              <dgm:adj idx="1" val="218.5714"/>
              <dgm:adj idx="2" val="270"/>
            </dgm:adjLst>
          </dgm:shape>
          <dgm:choose name="Name178">
            <dgm:if name="Name179" func="var" arg="dir" op="equ" val="norm">
              <dgm:presOf axis="ch desOrSelf" ptType="node node" st="7 1" cnt="1 0"/>
            </dgm:if>
            <dgm:else name="Name180">
              <dgm:presOf axis="ch desOrSelf" ptType="node node" st="1 1" cnt="1 0"/>
            </dgm:else>
          </dgm:choose>
          <dgm:constrLst/>
          <dgm:ruleLst/>
        </dgm:layoutNode>
        <dgm:layoutNode name="wedge7Tx" moveWith="wedge7">
          <dgm:varLst>
            <dgm:chMax val="0"/>
            <dgm:chPref val="0"/>
            <dgm:bulletEnabled val="1"/>
          </dgm:varLst>
          <dgm:alg type="tx"/>
          <dgm:shape xmlns:r="http://schemas.openxmlformats.org/officeDocument/2006/relationships" type="rect" r:blip="" hideGeom="1">
            <dgm:adjLst/>
          </dgm:shape>
          <dgm:choose name="Name181">
            <dgm:if name="Name182" func="var" arg="dir" op="equ" val="norm">
              <dgm:presOf axis="ch desOrSelf" ptType="node node" st="7 1" cnt="1 0"/>
            </dgm:if>
            <dgm:else name="Name183">
              <dgm:presOf axis="ch desOrSelf" ptType="node node" st="1 1" cnt="1 0"/>
            </dgm:else>
          </dgm:choose>
          <dgm:constrLst>
            <dgm:constr type="tMarg" refType="primFontSz" fact="0.1"/>
            <dgm:constr type="bMarg" refType="primFontSz" fact="0.1"/>
            <dgm:constr type="lMarg" refType="primFontSz" fact="0.1"/>
            <dgm:constr type="rMarg" refType="primFontSz" fact="0.1"/>
            <dgm:constr type="primFontSz" val="65"/>
          </dgm:constrLst>
          <dgm:ruleLst>
            <dgm:rule type="primFontSz" val="5" fact="NaN" max="NaN"/>
          </dgm:ruleLst>
        </dgm:layoutNode>
      </dgm:if>
      <dgm:else name="Name184"/>
    </dgm:choose>
  </dgm:layoutNode>
</dgm:layoutDef>
</file>

<file path=ppt/diagrams/layout13.xml><?xml version="1.0" encoding="utf-8"?>
<dgm:layoutDef xmlns:dgm="http://schemas.openxmlformats.org/drawingml/2006/diagram" xmlns:a="http://schemas.openxmlformats.org/drawingml/2006/main" uniqueId="urn:microsoft.com/office/officeart/2005/8/layout/chart3">
  <dgm:title val=""/>
  <dgm:desc val=""/>
  <dgm:catLst>
    <dgm:cat type="relationship" pri="27000"/>
    <dgm:cat type="cycle" pri="8000"/>
  </dgm:catLst>
  <dgm:sampData useDef="1">
    <dgm:dataModel>
      <dgm:ptLst/>
      <dgm:bg/>
      <dgm:whole/>
    </dgm:dataModel>
  </dgm:sampData>
  <dgm:styleData useDef="1">
    <dgm:dataModel>
      <dgm:pt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ompositeShape">
    <dgm:varLst>
      <dgm:chMax val="7"/>
      <dgm:dir/>
      <dgm:resizeHandles val="exact"/>
    </dgm:varLst>
    <dgm:alg type="composite">
      <dgm:param type="horzAlign" val="ctr"/>
      <dgm:param type="vertAlign" val="mid"/>
      <dgm:param type="ar" val="1"/>
    </dgm:alg>
    <dgm:presOf/>
    <dgm:shape xmlns:r="http://schemas.openxmlformats.org/officeDocument/2006/relationships" r:blip="">
      <dgm:adjLst/>
    </dgm:shape>
    <dgm:choose name="Name0">
      <dgm:if name="Name1" axis="ch" ptType="node" func="cnt" op="equ" val="1">
        <dgm:constrLst>
          <dgm:constr type="l" for="ch" forName="wedge1" refType="w" fact="0.08"/>
          <dgm:constr type="t" for="ch" forName="wedge1" refType="w" fact="0.08"/>
          <dgm:constr type="w" for="ch" forName="wedge1" refType="w" fact="0.84"/>
          <dgm:constr type="h" for="ch" forName="wedge1" refType="h" fact="0.84"/>
          <dgm:constr type="l" for="ch" forName="wedge1Tx" refType="w" fact="0.205"/>
          <dgm:constr type="t" for="ch" forName="wedge1Tx" refType="h" fact="0.205"/>
          <dgm:constr type="w" for="ch" forName="wedge1Tx" refType="w" fact="0.59"/>
          <dgm:constr type="h" for="ch" forName="wedge1Tx" refType="h" fact="0.59"/>
          <dgm:constr type="primFontSz" for="ch" ptType="node" op="equ"/>
        </dgm:constrLst>
      </dgm:if>
      <dgm:if name="Name2" axis="ch" ptType="node" func="cnt" op="equ" val="2">
        <dgm:constrLst>
          <dgm:constr type="l" for="ch" forName="wedge1" refType="w" fact="0.1"/>
          <dgm:constr type="t" for="ch" forName="wedge1" refType="w" fact="0.08"/>
          <dgm:constr type="w" for="ch" forName="wedge1" refType="w" fact="0.84"/>
          <dgm:constr type="h" for="ch" forName="wedge1" refType="h" fact="0.84"/>
          <dgm:constr type="l" for="ch" forName="wedge1Tx" refType="w" fact="0.52"/>
          <dgm:constr type="t" for="ch" forName="wedge1Tx" refType="h" fact="0.205"/>
          <dgm:constr type="w" for="ch" forName="wedge1Tx" refType="w" fact="0.295"/>
          <dgm:constr type="h" for="ch" forName="wedge1Tx" refType="h" fact="0.59"/>
          <dgm:constr type="l" for="ch" forName="wedge2" refType="w" fact="0.08"/>
          <dgm:constr type="t" for="ch" forName="wedge2" refType="w" fact="0.08"/>
          <dgm:constr type="w" for="ch" forName="wedge2" refType="w" fact="0.84"/>
          <dgm:constr type="h" for="ch" forName="wedge2" refType="h" fact="0.84"/>
          <dgm:constr type="l" for="ch" forName="wedge2Tx" refType="w" fact="0.2"/>
          <dgm:constr type="t" for="ch" forName="wedge2Tx" refType="h" fact="0.205"/>
          <dgm:constr type="w" for="ch" forName="wedge2Tx" refType="w" fact="0.295"/>
          <dgm:constr type="h" for="ch" forName="wedge2Tx" refType="h" fact="0.59"/>
          <dgm:constr type="primFontSz" for="ch" ptType="node" op="equ"/>
        </dgm:constrLst>
      </dgm:if>
      <dgm:if name="Name3" axis="ch" ptType="node" func="cnt" op="equ" val="3">
        <dgm:choose name="Name4">
          <dgm:if name="Name5" func="var" arg="dir" op="equ" val="norm">
            <dgm:constrLst>
              <dgm:constr type="l" for="ch" forName="wedge1" refType="w" fact="0.1233"/>
              <dgm:constr type="t" for="ch" forName="wedge1" refType="w" fact="0.055"/>
              <dgm:constr type="w" for="ch" forName="wedge1" refType="w" fact="0.84"/>
              <dgm:constr type="h" for="ch" forName="wedge1" refType="h" fact="0.84"/>
              <dgm:constr type="l" for="ch" forName="wedge1Tx" refType="w" fact="0.58"/>
              <dgm:constr type="t" for="ch" forName="wedge1Tx" refType="h" fact="0.21"/>
              <dgm:constr type="w" for="ch" forName="wedge1Tx" refType="w" fact="0.285"/>
              <dgm:constr type="h" for="ch" forName="wedge1Tx" refType="h" fact="0.28"/>
              <dgm:constr type="l" for="ch" forName="wedge2" refType="w" fact="0.08"/>
              <dgm:constr type="t" for="ch" forName="wedge2" refType="w" fact="0.08"/>
              <dgm:constr type="w" for="ch" forName="wedge2" refType="w" fact="0.84"/>
              <dgm:constr type="h" for="ch" forName="wedge2" refType="h" fact="0.84"/>
              <dgm:constr type="l" for="ch" forName="wedge2Tx" refType="w" fact="0.31"/>
              <dgm:constr type="t" for="ch" forName="wedge2Tx" refType="h" fact="0.61"/>
              <dgm:constr type="w" for="ch" forName="wedge2Tx" refType="w" fact="0.38"/>
              <dgm:constr type="h" for="ch" forName="wedge2Tx" refType="h" fact="0.26"/>
              <dgm:constr type="l" for="ch" forName="wedge3" refType="w" fact="0.08"/>
              <dgm:constr type="t" for="ch" forName="wedge3" refType="w" fact="0.08"/>
              <dgm:constr type="w" for="ch" forName="wedge3" refType="w" fact="0.84"/>
              <dgm:constr type="h" for="ch" forName="wedge3" refType="h" fact="0.84"/>
              <dgm:constr type="l" for="ch" forName="wedge3Tx" refType="w" fact="0.17"/>
              <dgm:constr type="t" for="ch" forName="wedge3Tx" refType="h" fact="0.245"/>
              <dgm:constr type="w" for="ch" forName="wedge3Tx" refType="w" fact="0.285"/>
              <dgm:constr type="h" for="ch" forName="wedge3Tx" refType="h" fact="0.28"/>
              <dgm:constr type="primFontSz" for="ch" ptType="node" op="equ"/>
            </dgm:constrLst>
          </dgm:if>
          <dgm:else name="Name6">
            <dgm:constrLst>
              <dgm:constr type="l" for="ch" forName="wedge1" refType="w" fact="0.08"/>
              <dgm:constr type="t" for="ch" forName="wedge1" refType="w" fact="0.08"/>
              <dgm:constr type="w" for="ch" forName="wedge1" refType="w" fact="0.84"/>
              <dgm:constr type="h" for="ch" forName="wedge1" refType="h" fact="0.84"/>
              <dgm:constr type="l" for="ch" forName="wedge1Tx" refType="w" fact="0.545"/>
              <dgm:constr type="t" for="ch" forName="wedge1Tx" refType="h" fact="0.245"/>
              <dgm:constr type="w" for="ch" forName="wedge1Tx" refType="w" fact="0.285"/>
              <dgm:constr type="h" for="ch" forName="wedge1Tx" refType="h" fact="0.28"/>
              <dgm:constr type="l" for="ch" forName="wedge2" refType="w" fact="0.08"/>
              <dgm:constr type="t" for="ch" forName="wedge2" refType="w" fact="0.08"/>
              <dgm:constr type="w" for="ch" forName="wedge2" refType="w" fact="0.84"/>
              <dgm:constr type="h" for="ch" forName="wedge2" refType="h" fact="0.84"/>
              <dgm:constr type="l" for="ch" forName="wedge2Tx" refType="w" fact="0.31"/>
              <dgm:constr type="t" for="ch" forName="wedge2Tx" refType="h" fact="0.61"/>
              <dgm:constr type="w" for="ch" forName="wedge2Tx" refType="w" fact="0.38"/>
              <dgm:constr type="h" for="ch" forName="wedge2Tx" refType="h" fact="0.26"/>
              <dgm:constr type="l" for="ch" forName="wedge3" refType="w" fact="0.0367"/>
              <dgm:constr type="t" for="ch" forName="wedge3" refType="w" fact="0.055"/>
              <dgm:constr type="w" for="ch" forName="wedge3" refType="w" fact="0.84"/>
              <dgm:constr type="h" for="ch" forName="wedge3" refType="h" fact="0.84"/>
              <dgm:constr type="l" for="ch" forName="wedge3Tx" refType="w" fact="0.14"/>
              <dgm:constr type="t" for="ch" forName="wedge3Tx" refType="h" fact="0.21"/>
              <dgm:constr type="w" for="ch" forName="wedge3Tx" refType="w" fact="0.285"/>
              <dgm:constr type="h" for="ch" forName="wedge3Tx" refType="h" fact="0.28"/>
              <dgm:constr type="primFontSz" for="ch" ptType="node" op="equ"/>
            </dgm:constrLst>
          </dgm:else>
        </dgm:choose>
      </dgm:if>
      <dgm:if name="Name7" axis="ch" ptType="node" func="cnt" op="equ" val="4">
        <dgm:choose name="Name8">
          <dgm:if name="Name9" func="var" arg="dir" op="equ" val="norm">
            <dgm:constrLst>
              <dgm:constr type="l" for="ch" forName="wedge1" refType="w" fact="0.1154"/>
              <dgm:constr type="t" for="ch" forName="wedge1" refType="w" fact="0.0446"/>
              <dgm:constr type="w" for="ch" forName="wedge1" refType="w" fact="0.84"/>
              <dgm:constr type="h" for="ch" forName="wedge1" refType="h" fact="0.84"/>
              <dgm:constr type="l" for="ch" forName="wedge1Tx" refType="w" fact="0.545"/>
              <dgm:constr type="t" for="ch" forName="wedge1Tx" refType="h" fact="0.2"/>
              <dgm:constr type="w" for="ch" forName="wedge1Tx" refType="w" fact="0.31"/>
              <dgm:constr type="h" for="ch" forName="wedge1Tx" refType="h" fact="0.25"/>
              <dgm:constr type="l" for="ch" forName="wedge2" refType="w" fact="0.08"/>
              <dgm:constr type="t" for="ch" forName="wedge2" refType="w" fact="0.08"/>
              <dgm:constr type="w" for="ch" forName="wedge2" refType="w" fact="0.84"/>
              <dgm:constr type="h" for="ch" forName="wedge2" refType="h" fact="0.84"/>
              <dgm:constr type="l" for="ch" forName="wedge2Tx" refType="w" fact="0.515"/>
              <dgm:constr type="t" for="ch" forName="wedge2Tx" refType="h" fact="0.515"/>
              <dgm:constr type="w" for="ch" forName="wedge2Tx" refType="w" fact="0.31"/>
              <dgm:constr type="h" for="ch" forName="wedge2Tx" refType="h" fact="0.25"/>
              <dgm:constr type="l" for="ch" forName="wedge3" refType="w" fact="0.08"/>
              <dgm:constr type="t" for="ch" forName="wedge3" refType="w" fact="0.08"/>
              <dgm:constr type="w" for="ch" forName="wedge3" refType="w" fact="0.84"/>
              <dgm:constr type="h" for="ch" forName="wedge3" refType="h" fact="0.84"/>
              <dgm:constr type="l" for="ch" forName="wedge3Tx" refType="w" fact="0.175"/>
              <dgm:constr type="t" for="ch" forName="wedge3Tx" refType="h" fact="0.515"/>
              <dgm:constr type="w" for="ch" forName="wedge3Tx" refType="w" fact="0.31"/>
              <dgm:constr type="h" for="ch" forName="wedge3Tx" refType="h" fact="0.25"/>
              <dgm:constr type="l" for="ch" forName="wedge4" refType="w" fact="0.08"/>
              <dgm:constr type="t" for="ch" forName="wedge4" refType="h" fact="0.08"/>
              <dgm:constr type="w" for="ch" forName="wedge4" refType="w" fact="0.84"/>
              <dgm:constr type="h" for="ch" forName="wedge4" refType="h" fact="0.84"/>
              <dgm:constr type="l" for="ch" forName="wedge4Tx" refType="w" fact="0.175"/>
              <dgm:constr type="t" for="ch" forName="wedge4Tx" refType="h" fact="0.235"/>
              <dgm:constr type="w" for="ch" forName="wedge4Tx" refType="w" fact="0.31"/>
              <dgm:constr type="h" for="ch" forName="wedge4Tx" refType="h" fact="0.25"/>
              <dgm:constr type="primFontSz" for="ch" ptType="node" op="equ"/>
            </dgm:constrLst>
          </dgm:if>
          <dgm:else name="Name10">
            <dgm:constrLst>
              <dgm:constr type="l" for="ch" forName="wedge1" refType="w" fact="0.08"/>
              <dgm:constr type="t" for="ch" forName="wedge1" refType="w" fact="0.08"/>
              <dgm:constr type="w" for="ch" forName="wedge1" refType="w" fact="0.84"/>
              <dgm:constr type="h" for="ch" forName="wedge1" refType="h" fact="0.84"/>
              <dgm:constr type="l" for="ch" forName="wedge1Tx" refType="w" fact="0.515"/>
              <dgm:constr type="t" for="ch" forName="wedge1Tx" refType="h" fact="0.235"/>
              <dgm:constr type="w" for="ch" forName="wedge1Tx" refType="w" fact="0.31"/>
              <dgm:constr type="h" for="ch" forName="wedge1Tx" refType="h" fact="0.25"/>
              <dgm:constr type="l" for="ch" forName="wedge2" refType="w" fact="0.08"/>
              <dgm:constr type="t" for="ch" forName="wedge2" refType="w" fact="0.08"/>
              <dgm:constr type="w" for="ch" forName="wedge2" refType="w" fact="0.84"/>
              <dgm:constr type="h" for="ch" forName="wedge2" refType="h" fact="0.84"/>
              <dgm:constr type="l" for="ch" forName="wedge2Tx" refType="w" fact="0.515"/>
              <dgm:constr type="t" for="ch" forName="wedge2Tx" refType="h" fact="0.515"/>
              <dgm:constr type="w" for="ch" forName="wedge2Tx" refType="w" fact="0.31"/>
              <dgm:constr type="h" for="ch" forName="wedge2Tx" refType="h" fact="0.25"/>
              <dgm:constr type="l" for="ch" forName="wedge3" refType="w" fact="0.08"/>
              <dgm:constr type="t" for="ch" forName="wedge3" refType="w" fact="0.08"/>
              <dgm:constr type="w" for="ch" forName="wedge3" refType="w" fact="0.84"/>
              <dgm:constr type="h" for="ch" forName="wedge3" refType="h" fact="0.84"/>
              <dgm:constr type="l" for="ch" forName="wedge3Tx" refType="w" fact="0.175"/>
              <dgm:constr type="t" for="ch" forName="wedge3Tx" refType="h" fact="0.515"/>
              <dgm:constr type="w" for="ch" forName="wedge3Tx" refType="w" fact="0.31"/>
              <dgm:constr type="h" for="ch" forName="wedge3Tx" refType="h" fact="0.25"/>
              <dgm:constr type="l" for="ch" forName="wedge4" refType="w" fact="0.0446"/>
              <dgm:constr type="t" for="ch" forName="wedge4" refType="h" fact="0.0446"/>
              <dgm:constr type="w" for="ch" forName="wedge4" refType="w" fact="0.84"/>
              <dgm:constr type="h" for="ch" forName="wedge4" refType="h" fact="0.84"/>
              <dgm:constr type="l" for="ch" forName="wedge4Tx" refType="w" fact="0.145"/>
              <dgm:constr type="t" for="ch" forName="wedge4Tx" refType="h" fact="0.2"/>
              <dgm:constr type="w" for="ch" forName="wedge4Tx" refType="w" fact="0.31"/>
              <dgm:constr type="h" for="ch" forName="wedge4Tx" refType="h" fact="0.25"/>
              <dgm:constr type="primFontSz" for="ch" ptType="node" op="equ"/>
            </dgm:constrLst>
          </dgm:else>
        </dgm:choose>
      </dgm:if>
      <dgm:if name="Name11" axis="ch" ptType="node" func="cnt" op="equ" val="5">
        <dgm:choose name="Name12">
          <dgm:if name="Name13" func="var" arg="dir" op="equ" val="norm">
            <dgm:constrLst>
              <dgm:constr type="l" for="ch" forName="wedge1" refType="w" fact="0.1094"/>
              <dgm:constr type="t" for="ch" forName="wedge1" refType="w" fact="0.0395"/>
              <dgm:constr type="w" for="ch" forName="wedge1" refType="w" fact="0.84"/>
              <dgm:constr type="h" for="ch" forName="wedge1" refType="h" fact="0.84"/>
              <dgm:constr type="l" for="ch" forName="wedge1Tx" refType="w" fact="0.54"/>
              <dgm:constr type="t" for="ch" forName="wedge1Tx" refType="h" fact="0.165"/>
              <dgm:constr type="w" for="ch" forName="wedge1Tx" refType="w" fact="0.285"/>
              <dgm:constr type="h" for="ch" forName="wedge1Tx" refType="h" fact="0.195"/>
              <dgm:constr type="l" for="ch" forName="wedge2" refType="w" fact="0.08"/>
              <dgm:constr type="t" for="ch" forName="wedge2" refType="w" fact="0.08"/>
              <dgm:constr type="w" for="ch" forName="wedge2" refType="w" fact="0.84"/>
              <dgm:constr type="h" for="ch" forName="wedge2" refType="h" fact="0.84"/>
              <dgm:constr type="l" for="ch" forName="wedge2Tx" refType="w" fact="0.629"/>
              <dgm:constr type="t" for="ch" forName="wedge2Tx" refType="h" fact="0.46"/>
              <dgm:constr type="w" for="ch" forName="wedge2Tx" refType="w" fact="0.25"/>
              <dgm:constr type="h" for="ch" forName="wedge2Tx" refType="h" fact="0.211"/>
              <dgm:constr type="l" for="ch" forName="wedge3" refType="w" fact="0.08"/>
              <dgm:constr type="t" for="ch" forName="wedge3" refType="w" fact="0.08"/>
              <dgm:constr type="w" for="ch" forName="wedge3" refType="w" fact="0.84"/>
              <dgm:constr type="h" for="ch" forName="wedge3" refType="h" fact="0.84"/>
              <dgm:constr type="l" for="ch" forName="wedge3Tx" refType="w" fact="0.35"/>
              <dgm:constr type="t" for="ch" forName="wedge3Tx" refType="h" fact="0.71"/>
              <dgm:constr type="w" for="ch" forName="wedge3Tx" refType="w" fact="0.3"/>
              <dgm:constr type="h" for="ch" forName="wedge3Tx" refType="h" fact="0.18"/>
              <dgm:constr type="l" for="ch" forName="wedge4" refType="w" fact="0.08"/>
              <dgm:constr type="t" for="ch" forName="wedge4" refType="h" fact="0.08"/>
              <dgm:constr type="w" for="ch" forName="wedge4" refType="w" fact="0.84"/>
              <dgm:constr type="h" for="ch" forName="wedge4" refType="h" fact="0.84"/>
              <dgm:constr type="l" for="ch" forName="wedge4Tx" refType="w" fact="0.12"/>
              <dgm:constr type="t" for="ch" forName="wedge4Tx" refType="h" fact="0.46"/>
              <dgm:constr type="w" for="ch" forName="wedge4Tx" refType="w" fact="0.25"/>
              <dgm:constr type="h" for="ch" forName="wedge4Tx" refType="h" fact="0.211"/>
              <dgm:constr type="l" for="ch" forName="wedge5" refType="w" fact="0.08"/>
              <dgm:constr type="t" for="ch" forName="wedge5" refType="h" fact="0.08"/>
              <dgm:constr type="w" for="ch" forName="wedge5" refType="w" fact="0.84"/>
              <dgm:constr type="h" for="ch" forName="wedge5" refType="h" fact="0.84"/>
              <dgm:constr type="l" for="ch" forName="wedge5Tx" refType="w" fact="0.2025"/>
              <dgm:constr type="t" for="ch" forName="wedge5Tx" refType="h" fact="0.208"/>
              <dgm:constr type="w" for="ch" forName="wedge5Tx" refType="w" fact="0.285"/>
              <dgm:constr type="h" for="ch" forName="wedge5Tx" refType="h" fact="0.195"/>
              <dgm:constr type="primFontSz" for="ch" ptType="node" op="equ"/>
            </dgm:constrLst>
          </dgm:if>
          <dgm:else name="Name14">
            <dgm:constrLst>
              <dgm:constr type="l" for="ch" forName="wedge1" refType="w" fact="0.08"/>
              <dgm:constr type="t" for="ch" forName="wedge1" refType="w" fact="0.08"/>
              <dgm:constr type="w" for="ch" forName="wedge1" refType="w" fact="0.84"/>
              <dgm:constr type="h" for="ch" forName="wedge1" refType="h" fact="0.84"/>
              <dgm:constr type="l" for="ch" forName="wedge1Tx" refType="w" fact="0.51"/>
              <dgm:constr type="t" for="ch" forName="wedge1Tx" refType="h" fact="0.208"/>
              <dgm:constr type="w" for="ch" forName="wedge1Tx" refType="w" fact="0.285"/>
              <dgm:constr type="h" for="ch" forName="wedge1Tx" refType="h" fact="0.195"/>
              <dgm:constr type="l" for="ch" forName="wedge2" refType="w" fact="0.08"/>
              <dgm:constr type="t" for="ch" forName="wedge2" refType="w" fact="0.08"/>
              <dgm:constr type="w" for="ch" forName="wedge2" refType="w" fact="0.84"/>
              <dgm:constr type="h" for="ch" forName="wedge2" refType="h" fact="0.84"/>
              <dgm:constr type="l" for="ch" forName="wedge2Tx" refType="w" fact="0.629"/>
              <dgm:constr type="t" for="ch" forName="wedge2Tx" refType="h" fact="0.46"/>
              <dgm:constr type="w" for="ch" forName="wedge2Tx" refType="w" fact="0.25"/>
              <dgm:constr type="h" for="ch" forName="wedge2Tx" refType="h" fact="0.211"/>
              <dgm:constr type="l" for="ch" forName="wedge3" refType="w" fact="0.08"/>
              <dgm:constr type="t" for="ch" forName="wedge3" refType="w" fact="0.08"/>
              <dgm:constr type="w" for="ch" forName="wedge3" refType="w" fact="0.84"/>
              <dgm:constr type="h" for="ch" forName="wedge3" refType="h" fact="0.84"/>
              <dgm:constr type="l" for="ch" forName="wedge3Tx" refType="w" fact="0.35"/>
              <dgm:constr type="t" for="ch" forName="wedge3Tx" refType="h" fact="0.71"/>
              <dgm:constr type="w" for="ch" forName="wedge3Tx" refType="w" fact="0.3"/>
              <dgm:constr type="h" for="ch" forName="wedge3Tx" refType="h" fact="0.18"/>
              <dgm:constr type="l" for="ch" forName="wedge4" refType="w" fact="0.08"/>
              <dgm:constr type="t" for="ch" forName="wedge4" refType="h" fact="0.08"/>
              <dgm:constr type="w" for="ch" forName="wedge4" refType="w" fact="0.84"/>
              <dgm:constr type="h" for="ch" forName="wedge4" refType="h" fact="0.84"/>
              <dgm:constr type="l" for="ch" forName="wedge4Tx" refType="w" fact="0.12"/>
              <dgm:constr type="t" for="ch" forName="wedge4Tx" refType="h" fact="0.46"/>
              <dgm:constr type="w" for="ch" forName="wedge4Tx" refType="w" fact="0.25"/>
              <dgm:constr type="h" for="ch" forName="wedge4Tx" refType="h" fact="0.211"/>
              <dgm:constr type="l" for="ch" forName="wedge5" refType="w" fact="0.0506"/>
              <dgm:constr type="t" for="ch" forName="wedge5" refType="h" fact="0.0395"/>
              <dgm:constr type="w" for="ch" forName="wedge5" refType="w" fact="0.84"/>
              <dgm:constr type="h" for="ch" forName="wedge5" refType="h" fact="0.84"/>
              <dgm:constr type="l" for="ch" forName="wedge5Tx" refType="w" fact="0.18"/>
              <dgm:constr type="t" for="ch" forName="wedge5Tx" refType="h" fact="0.165"/>
              <dgm:constr type="w" for="ch" forName="wedge5Tx" refType="w" fact="0.285"/>
              <dgm:constr type="h" for="ch" forName="wedge5Tx" refType="h" fact="0.195"/>
              <dgm:constr type="primFontSz" for="ch" ptType="node" op="equ"/>
            </dgm:constrLst>
          </dgm:else>
        </dgm:choose>
      </dgm:if>
      <dgm:if name="Name15" axis="ch" ptType="node" func="cnt" op="equ" val="6">
        <dgm:choose name="Name16">
          <dgm:if name="Name17" func="var" arg="dir" op="equ" val="norm">
            <dgm:constrLst>
              <dgm:constr type="l" for="ch" forName="wedge1" refType="w" fact="0.105"/>
              <dgm:constr type="t" for="ch" forName="wedge1" refType="w" fact="0.0367"/>
              <dgm:constr type="w" for="ch" forName="wedge1" refType="w" fact="0.84"/>
              <dgm:constr type="h" for="ch" forName="wedge1" refType="h" fact="0.84"/>
              <dgm:constr type="l" for="ch" forName="wedge1Tx" refType="w" fact="0.534"/>
              <dgm:constr type="t" for="ch" forName="wedge1Tx" refType="h" fact="0.1267"/>
              <dgm:constr type="w" for="ch" forName="wedge1Tx" refType="w" fact="0.245"/>
              <dgm:constr type="h" for="ch" forName="wedge1Tx" refType="h" fact="0.18"/>
              <dgm:constr type="l" for="ch" forName="wedge2" refType="w" fact="0.08"/>
              <dgm:constr type="t" for="ch" forName="wedge2" refType="w" fact="0.08"/>
              <dgm:constr type="w" for="ch" forName="wedge2" refType="w" fact="0.84"/>
              <dgm:constr type="h" for="ch" forName="wedge2" refType="h" fact="0.84"/>
              <dgm:constr type="l" for="ch" forName="wedge2Tx" refType="w" fact="0.655"/>
              <dgm:constr type="t" for="ch" forName="wedge2Tx" refType="h" fact="0.415"/>
              <dgm:constr type="w" for="ch" forName="wedge2Tx" refType="w" fact="0.254"/>
              <dgm:constr type="h" for="ch" forName="wedge2Tx" refType="h" fact="0.17"/>
              <dgm:constr type="l" for="ch" forName="wedge3" refType="w" fact="0.08"/>
              <dgm:constr type="t" for="ch" forName="wedge3" refType="w" fact="0.08"/>
              <dgm:constr type="w" for="ch" forName="wedge3" refType="w" fact="0.84"/>
              <dgm:constr type="h" for="ch" forName="wedge3" refType="h" fact="0.84"/>
              <dgm:constr type="l" for="ch" forName="wedge3Tx" refType="w" fact="0.509"/>
              <dgm:constr type="t" for="ch" forName="wedge3Tx" refType="h" fact="0.65"/>
              <dgm:constr type="w" for="ch" forName="wedge3Tx" refType="w" fact="0.245"/>
              <dgm:constr type="h" for="ch" forName="wedge3Tx" refType="h" fact="0.18"/>
              <dgm:constr type="l" for="ch" forName="wedge4" refType="w" fact="0.08"/>
              <dgm:constr type="t" for="ch" forName="wedge4" refType="h" fact="0.08"/>
              <dgm:constr type="w" for="ch" forName="wedge4" refType="w" fact="0.84"/>
              <dgm:constr type="h" for="ch" forName="wedge4" refType="h" fact="0.84"/>
              <dgm:constr type="l" for="ch" forName="wedge4Tx" refType="w" fact="0.246"/>
              <dgm:constr type="t" for="ch" forName="wedge4Tx" refType="h" fact="0.65"/>
              <dgm:constr type="w" for="ch" forName="wedge4Tx" refType="w" fact="0.245"/>
              <dgm:constr type="h" for="ch" forName="wedge4Tx" refType="h" fact="0.18"/>
              <dgm:constr type="l" for="ch" forName="wedge5" refType="w" fact="0.08"/>
              <dgm:constr type="t" for="ch" forName="wedge5" refType="h" fact="0.08"/>
              <dgm:constr type="w" for="ch" forName="wedge5" refType="w" fact="0.84"/>
              <dgm:constr type="h" for="ch" forName="wedge5" refType="h" fact="0.84"/>
              <dgm:constr type="l" for="ch" forName="wedge5Tx" refType="w" fact="0.093"/>
              <dgm:constr type="t" for="ch" forName="wedge5Tx" refType="h" fact="0.415"/>
              <dgm:constr type="w" for="ch" forName="wedge5Tx" refType="w" fact="0.254"/>
              <dgm:constr type="h" for="ch" forName="wedge5Tx" refType="h" fact="0.17"/>
              <dgm:constr type="l" for="ch" forName="wedge6" refType="w" fact="0.08"/>
              <dgm:constr type="t" for="ch" forName="wedge6" refType="h" fact="0.08"/>
              <dgm:constr type="w" for="ch" forName="wedge6" refType="w" fact="0.84"/>
              <dgm:constr type="h" for="ch" forName="wedge6" refType="h" fact="0.84"/>
              <dgm:constr type="l" for="ch" forName="wedge6Tx" refType="w" fact="0.246"/>
              <dgm:constr type="t" for="ch" forName="wedge6Tx" refType="h" fact="0.17"/>
              <dgm:constr type="w" for="ch" forName="wedge6Tx" refType="w" fact="0.245"/>
              <dgm:constr type="h" for="ch" forName="wedge6Tx" refType="h" fact="0.18"/>
              <dgm:constr type="primFontSz" for="ch" ptType="node" op="equ"/>
            </dgm:constrLst>
          </dgm:if>
          <dgm:else name="Name18">
            <dgm:constrLst>
              <dgm:constr type="l" for="ch" forName="wedge1" refType="w" fact="0.08"/>
              <dgm:constr type="t" for="ch" forName="wedge1" refType="w" fact="0.08"/>
              <dgm:constr type="w" for="ch" forName="wedge1" refType="w" fact="0.84"/>
              <dgm:constr type="h" for="ch" forName="wedge1" refType="h" fact="0.84"/>
              <dgm:constr type="l" for="ch" forName="wedge1Tx" refType="w" fact="0.509"/>
              <dgm:constr type="t" for="ch" forName="wedge1Tx" refType="h" fact="0.17"/>
              <dgm:constr type="w" for="ch" forName="wedge1Tx" refType="w" fact="0.245"/>
              <dgm:constr type="h" for="ch" forName="wedge1Tx" refType="h" fact="0.18"/>
              <dgm:constr type="l" for="ch" forName="wedge2" refType="w" fact="0.08"/>
              <dgm:constr type="t" for="ch" forName="wedge2" refType="w" fact="0.08"/>
              <dgm:constr type="w" for="ch" forName="wedge2" refType="w" fact="0.84"/>
              <dgm:constr type="h" for="ch" forName="wedge2" refType="h" fact="0.84"/>
              <dgm:constr type="l" for="ch" forName="wedge2Tx" refType="w" fact="0.655"/>
              <dgm:constr type="t" for="ch" forName="wedge2Tx" refType="h" fact="0.415"/>
              <dgm:constr type="w" for="ch" forName="wedge2Tx" refType="w" fact="0.254"/>
              <dgm:constr type="h" for="ch" forName="wedge2Tx" refType="h" fact="0.17"/>
              <dgm:constr type="l" for="ch" forName="wedge3" refType="w" fact="0.08"/>
              <dgm:constr type="t" for="ch" forName="wedge3" refType="w" fact="0.08"/>
              <dgm:constr type="w" for="ch" forName="wedge3" refType="w" fact="0.84"/>
              <dgm:constr type="h" for="ch" forName="wedge3" refType="h" fact="0.84"/>
              <dgm:constr type="l" for="ch" forName="wedge3Tx" refType="w" fact="0.509"/>
              <dgm:constr type="t" for="ch" forName="wedge3Tx" refType="h" fact="0.65"/>
              <dgm:constr type="w" for="ch" forName="wedge3Tx" refType="w" fact="0.245"/>
              <dgm:constr type="h" for="ch" forName="wedge3Tx" refType="h" fact="0.18"/>
              <dgm:constr type="l" for="ch" forName="wedge4" refType="w" fact="0.08"/>
              <dgm:constr type="t" for="ch" forName="wedge4" refType="h" fact="0.08"/>
              <dgm:constr type="w" for="ch" forName="wedge4" refType="w" fact="0.84"/>
              <dgm:constr type="h" for="ch" forName="wedge4" refType="h" fact="0.84"/>
              <dgm:constr type="l" for="ch" forName="wedge4Tx" refType="w" fact="0.246"/>
              <dgm:constr type="t" for="ch" forName="wedge4Tx" refType="h" fact="0.65"/>
              <dgm:constr type="w" for="ch" forName="wedge4Tx" refType="w" fact="0.245"/>
              <dgm:constr type="h" for="ch" forName="wedge4Tx" refType="h" fact="0.18"/>
              <dgm:constr type="l" for="ch" forName="wedge5" refType="w" fact="0.08"/>
              <dgm:constr type="t" for="ch" forName="wedge5" refType="h" fact="0.08"/>
              <dgm:constr type="w" for="ch" forName="wedge5" refType="w" fact="0.84"/>
              <dgm:constr type="h" for="ch" forName="wedge5" refType="h" fact="0.84"/>
              <dgm:constr type="l" for="ch" forName="wedge5Tx" refType="w" fact="0.093"/>
              <dgm:constr type="t" for="ch" forName="wedge5Tx" refType="h" fact="0.415"/>
              <dgm:constr type="w" for="ch" forName="wedge5Tx" refType="w" fact="0.254"/>
              <dgm:constr type="h" for="ch" forName="wedge5Tx" refType="h" fact="0.17"/>
              <dgm:constr type="l" for="ch" forName="wedge6" refType="w" fact="0.055"/>
              <dgm:constr type="t" for="ch" forName="wedge6" refType="h" fact="0.0367"/>
              <dgm:constr type="w" for="ch" forName="wedge6" refType="w" fact="0.84"/>
              <dgm:constr type="h" for="ch" forName="wedge6" refType="h" fact="0.84"/>
              <dgm:constr type="l" for="ch" forName="wedge6Tx" refType="w" fact="0.221"/>
              <dgm:constr type="t" for="ch" forName="wedge6Tx" refType="h" fact="0.1267"/>
              <dgm:constr type="w" for="ch" forName="wedge6Tx" refType="w" fact="0.245"/>
              <dgm:constr type="h" for="ch" forName="wedge6Tx" refType="h" fact="0.18"/>
              <dgm:constr type="primFontSz" for="ch" ptType="node" op="equ"/>
            </dgm:constrLst>
          </dgm:else>
        </dgm:choose>
      </dgm:if>
      <dgm:else name="Name19">
        <dgm:choose name="Name20">
          <dgm:if name="Name21" func="var" arg="dir" op="equ" val="norm">
            <dgm:constrLst>
              <dgm:constr type="l" for="ch" forName="wedge1" refType="w" fact="0.1017"/>
              <dgm:constr type="t" for="ch" forName="wedge1" refType="w" fact="0.035"/>
              <dgm:constr type="w" for="ch" forName="wedge1" refType="w" fact="0.84"/>
              <dgm:constr type="h" for="ch" forName="wedge1" refType="h" fact="0.84"/>
              <dgm:constr type="l" for="ch" forName="wedge1Tx" refType="w" fact="0.53"/>
              <dgm:constr type="t" for="ch" forName="wedge1Tx" refType="h" fact="0.115"/>
              <dgm:constr type="w" for="ch" forName="wedge1Tx" refType="w" fact="0.23"/>
              <dgm:constr type="h" for="ch" forName="wedge1Tx" refType="h" fact="0.145"/>
              <dgm:constr type="l" for="ch" forName="wedge2" refType="w" fact="0.08"/>
              <dgm:constr type="t" for="ch" forName="wedge2" refType="w" fact="0.08"/>
              <dgm:constr type="w" for="ch" forName="wedge2" refType="w" fact="0.84"/>
              <dgm:constr type="h" for="ch" forName="wedge2" refType="h" fact="0.84"/>
              <dgm:constr type="l" for="ch" forName="wedge2Tx" refType="w" fact="0.655"/>
              <dgm:constr type="t" for="ch" forName="wedge2Tx" refType="h" fact="0.38"/>
              <dgm:constr type="w" for="ch" forName="wedge2Tx" refType="w" fact="0.244"/>
              <dgm:constr type="h" for="ch" forName="wedge2Tx" refType="h" fact="0.155"/>
              <dgm:constr type="l" for="ch" forName="wedge3" refType="w" fact="0.08"/>
              <dgm:constr type="t" for="ch" forName="wedge3" refType="w" fact="0.08"/>
              <dgm:constr type="w" for="ch" forName="wedge3" refType="w" fact="0.84"/>
              <dgm:constr type="h" for="ch" forName="wedge3" refType="h" fact="0.84"/>
              <dgm:constr type="l" for="ch" forName="wedge3Tx" refType="w" fact="0.62"/>
              <dgm:constr type="t" for="ch" forName="wedge3Tx" refType="h" fact="0.58"/>
              <dgm:constr type="w" for="ch" forName="wedge3Tx" refType="w" fact="0.22"/>
              <dgm:constr type="h" for="ch" forName="wedge3Tx" refType="h" fact="0.16"/>
              <dgm:constr type="l" for="ch" forName="wedge4" refType="w" fact="0.08"/>
              <dgm:constr type="t" for="ch" forName="wedge4" refType="h" fact="0.08"/>
              <dgm:constr type="w" for="ch" forName="wedge4" refType="w" fact="0.84"/>
              <dgm:constr type="h" for="ch" forName="wedge4" refType="h" fact="0.84"/>
              <dgm:constr type="l" for="ch" forName="wedge4Tx" refType="w" fact="0.3875"/>
              <dgm:constr type="t" for="ch" forName="wedge4Tx" refType="h" fact="0.74"/>
              <dgm:constr type="w" for="ch" forName="wedge4Tx" refType="w" fact="0.225"/>
              <dgm:constr type="h" for="ch" forName="wedge4Tx" refType="h" fact="0.16"/>
              <dgm:constr type="l" for="ch" forName="wedge5" refType="w" fact="0.08"/>
              <dgm:constr type="t" for="ch" forName="wedge5" refType="h" fact="0.08"/>
              <dgm:constr type="w" for="ch" forName="wedge5" refType="w" fact="0.84"/>
              <dgm:constr type="h" for="ch" forName="wedge5" refType="h" fact="0.84"/>
              <dgm:constr type="l" for="ch" forName="wedge5Tx" refType="w" fact="0.16"/>
              <dgm:constr type="t" for="ch" forName="wedge5Tx" refType="h" fact="0.58"/>
              <dgm:constr type="w" for="ch" forName="wedge5Tx" refType="w" fact="0.22"/>
              <dgm:constr type="h" for="ch" forName="wedge5Tx" refType="h" fact="0.16"/>
              <dgm:constr type="l" for="ch" forName="wedge6" refType="w" fact="0.08"/>
              <dgm:constr type="t" for="ch" forName="wedge6" refType="h" fact="0.08"/>
              <dgm:constr type="w" for="ch" forName="wedge6" refType="w" fact="0.84"/>
              <dgm:constr type="h" for="ch" forName="wedge6" refType="h" fact="0.84"/>
              <dgm:constr type="l" for="ch" forName="wedge6Tx" refType="w" fact="0.101"/>
              <dgm:constr type="t" for="ch" forName="wedge6Tx" refType="h" fact="0.38"/>
              <dgm:constr type="w" for="ch" forName="wedge6Tx" refType="w" fact="0.244"/>
              <dgm:constr type="h" for="ch" forName="wedge6Tx" refType="h" fact="0.155"/>
              <dgm:constr type="l" for="ch" forName="wedge7" refType="w" fact="0.08"/>
              <dgm:constr type="t" for="ch" forName="wedge7" refType="h" fact="0.08"/>
              <dgm:constr type="w" for="ch" forName="wedge7" refType="w" fact="0.84"/>
              <dgm:constr type="h" for="ch" forName="wedge7" refType="h" fact="0.84"/>
              <dgm:constr type="l" for="ch" forName="wedge7Tx" refType="w" fact="0.262"/>
              <dgm:constr type="t" for="ch" forName="wedge7Tx" refType="h" fact="0.16"/>
              <dgm:constr type="w" for="ch" forName="wedge7Tx" refType="w" fact="0.23"/>
              <dgm:constr type="h" for="ch" forName="wedge7Tx" refType="h" fact="0.145"/>
              <dgm:constr type="primFontSz" for="ch" ptType="node" op="equ"/>
            </dgm:constrLst>
          </dgm:if>
          <dgm:else name="Name22">
            <dgm:constrLst>
              <dgm:constr type="l" for="ch" forName="wedge1" refType="w" fact="0.08"/>
              <dgm:constr type="t" for="ch" forName="wedge1" refType="w" fact="0.08"/>
              <dgm:constr type="w" for="ch" forName="wedge1" refType="w" fact="0.84"/>
              <dgm:constr type="h" for="ch" forName="wedge1" refType="h" fact="0.84"/>
              <dgm:constr type="l" for="ch" forName="wedge1Tx" refType="w" fact="0.508"/>
              <dgm:constr type="t" for="ch" forName="wedge1Tx" refType="h" fact="0.16"/>
              <dgm:constr type="w" for="ch" forName="wedge1Tx" refType="w" fact="0.23"/>
              <dgm:constr type="h" for="ch" forName="wedge1Tx" refType="h" fact="0.145"/>
              <dgm:constr type="l" for="ch" forName="wedge2" refType="w" fact="0.08"/>
              <dgm:constr type="t" for="ch" forName="wedge2" refType="w" fact="0.08"/>
              <dgm:constr type="w" for="ch" forName="wedge2" refType="w" fact="0.84"/>
              <dgm:constr type="h" for="ch" forName="wedge2" refType="h" fact="0.84"/>
              <dgm:constr type="l" for="ch" forName="wedge2Tx" refType="w" fact="0.655"/>
              <dgm:constr type="t" for="ch" forName="wedge2Tx" refType="h" fact="0.38"/>
              <dgm:constr type="w" for="ch" forName="wedge2Tx" refType="w" fact="0.244"/>
              <dgm:constr type="h" for="ch" forName="wedge2Tx" refType="h" fact="0.155"/>
              <dgm:constr type="l" for="ch" forName="wedge3" refType="w" fact="0.08"/>
              <dgm:constr type="t" for="ch" forName="wedge3" refType="w" fact="0.08"/>
              <dgm:constr type="w" for="ch" forName="wedge3" refType="w" fact="0.84"/>
              <dgm:constr type="h" for="ch" forName="wedge3" refType="h" fact="0.84"/>
              <dgm:constr type="l" for="ch" forName="wedge3Tx" refType="w" fact="0.62"/>
              <dgm:constr type="t" for="ch" forName="wedge3Tx" refType="h" fact="0.58"/>
              <dgm:constr type="w" for="ch" forName="wedge3Tx" refType="w" fact="0.22"/>
              <dgm:constr type="h" for="ch" forName="wedge3Tx" refType="h" fact="0.16"/>
              <dgm:constr type="l" for="ch" forName="wedge4" refType="w" fact="0.08"/>
              <dgm:constr type="t" for="ch" forName="wedge4" refType="h" fact="0.08"/>
              <dgm:constr type="w" for="ch" forName="wedge4" refType="w" fact="0.84"/>
              <dgm:constr type="h" for="ch" forName="wedge4" refType="h" fact="0.84"/>
              <dgm:constr type="l" for="ch" forName="wedge4Tx" refType="w" fact="0.3875"/>
              <dgm:constr type="t" for="ch" forName="wedge4Tx" refType="h" fact="0.74"/>
              <dgm:constr type="w" for="ch" forName="wedge4Tx" refType="w" fact="0.225"/>
              <dgm:constr type="h" for="ch" forName="wedge4Tx" refType="h" fact="0.16"/>
              <dgm:constr type="l" for="ch" forName="wedge5" refType="w" fact="0.08"/>
              <dgm:constr type="t" for="ch" forName="wedge5" refType="h" fact="0.08"/>
              <dgm:constr type="w" for="ch" forName="wedge5" refType="w" fact="0.84"/>
              <dgm:constr type="h" for="ch" forName="wedge5" refType="h" fact="0.84"/>
              <dgm:constr type="l" for="ch" forName="wedge5Tx" refType="w" fact="0.16"/>
              <dgm:constr type="t" for="ch" forName="wedge5Tx" refType="h" fact="0.58"/>
              <dgm:constr type="w" for="ch" forName="wedge5Tx" refType="w" fact="0.22"/>
              <dgm:constr type="h" for="ch" forName="wedge5Tx" refType="h" fact="0.16"/>
              <dgm:constr type="l" for="ch" forName="wedge6" refType="w" fact="0.08"/>
              <dgm:constr type="t" for="ch" forName="wedge6" refType="h" fact="0.08"/>
              <dgm:constr type="w" for="ch" forName="wedge6" refType="w" fact="0.84"/>
              <dgm:constr type="h" for="ch" forName="wedge6" refType="h" fact="0.84"/>
              <dgm:constr type="l" for="ch" forName="wedge6Tx" refType="w" fact="0.101"/>
              <dgm:constr type="t" for="ch" forName="wedge6Tx" refType="h" fact="0.38"/>
              <dgm:constr type="w" for="ch" forName="wedge6Tx" refType="w" fact="0.244"/>
              <dgm:constr type="h" for="ch" forName="wedge6Tx" refType="h" fact="0.155"/>
              <dgm:constr type="l" for="ch" forName="wedge7" refType="w" fact="0.0583"/>
              <dgm:constr type="t" for="ch" forName="wedge7" refType="h" fact="0.035"/>
              <dgm:constr type="w" for="ch" forName="wedge7" refType="w" fact="0.84"/>
              <dgm:constr type="h" for="ch" forName="wedge7" refType="h" fact="0.84"/>
              <dgm:constr type="l" for="ch" forName="wedge7Tx" refType="w" fact="0.2403"/>
              <dgm:constr type="t" for="ch" forName="wedge7Tx" refType="h" fact="0.115"/>
              <dgm:constr type="w" for="ch" forName="wedge7Tx" refType="w" fact="0.23"/>
              <dgm:constr type="h" for="ch" forName="wedge7Tx" refType="h" fact="0.145"/>
              <dgm:constr type="primFontSz" for="ch" ptType="node" op="equ"/>
            </dgm:constrLst>
          </dgm:else>
        </dgm:choose>
      </dgm:else>
    </dgm:choose>
    <dgm:ruleLst/>
    <dgm:choose name="Name23">
      <dgm:if name="Name24" axis="ch" ptType="node" func="cnt" op="gte" val="1">
        <dgm:layoutNode name="wedge1">
          <dgm:alg type="sp"/>
          <dgm:choose name="Name25">
            <dgm:if name="Name26" axis="ch" ptType="node" func="cnt" op="equ" val="1">
              <dgm:shape xmlns:r="http://schemas.openxmlformats.org/officeDocument/2006/relationships" type="ellipse" r:blip="">
                <dgm:adjLst/>
              </dgm:shape>
            </dgm:if>
            <dgm:if name="Name27" axis="ch" ptType="node" func="cnt" op="equ" val="2">
              <dgm:shape xmlns:r="http://schemas.openxmlformats.org/officeDocument/2006/relationships" type="pie" r:blip="">
                <dgm:adjLst>
                  <dgm:adj idx="1" val="270"/>
                  <dgm:adj idx="2" val="90"/>
                </dgm:adjLst>
              </dgm:shape>
            </dgm:if>
            <dgm:if name="Name28" axis="ch" ptType="node" func="cnt" op="equ" val="3">
              <dgm:shape xmlns:r="http://schemas.openxmlformats.org/officeDocument/2006/relationships" type="pie" r:blip="">
                <dgm:adjLst>
                  <dgm:adj idx="1" val="270"/>
                  <dgm:adj idx="2" val="30"/>
                </dgm:adjLst>
              </dgm:shape>
            </dgm:if>
            <dgm:if name="Name29" axis="ch" ptType="node" func="cnt" op="equ" val="4">
              <dgm:shape xmlns:r="http://schemas.openxmlformats.org/officeDocument/2006/relationships" type="pie" r:blip="">
                <dgm:adjLst>
                  <dgm:adj idx="1" val="270"/>
                  <dgm:adj idx="2" val="0"/>
                </dgm:adjLst>
              </dgm:shape>
            </dgm:if>
            <dgm:if name="Name30" axis="ch" ptType="node" func="cnt" op="equ" val="5">
              <dgm:shape xmlns:r="http://schemas.openxmlformats.org/officeDocument/2006/relationships" type="pie" r:blip="">
                <dgm:adjLst>
                  <dgm:adj idx="1" val="270"/>
                  <dgm:adj idx="2" val="342"/>
                </dgm:adjLst>
              </dgm:shape>
            </dgm:if>
            <dgm:if name="Name31" axis="ch" ptType="node" func="cnt" op="equ" val="6">
              <dgm:shape xmlns:r="http://schemas.openxmlformats.org/officeDocument/2006/relationships" type="pie" r:blip="">
                <dgm:adjLst>
                  <dgm:adj idx="1" val="270"/>
                  <dgm:adj idx="2" val="330"/>
                </dgm:adjLst>
              </dgm:shape>
            </dgm:if>
            <dgm:else name="Name32">
              <dgm:shape xmlns:r="http://schemas.openxmlformats.org/officeDocument/2006/relationships" type="pie" r:blip="">
                <dgm:adjLst>
                  <dgm:adj idx="1" val="270"/>
                  <dgm:adj idx="2" val="321.4286"/>
                </dgm:adjLst>
              </dgm:shape>
            </dgm:else>
          </dgm:choose>
          <dgm:choose name="Name33">
            <dgm:if name="Name34" func="var" arg="dir" op="equ" val="norm">
              <dgm:presOf axis="ch desOrSelf" ptType="node node" st="1 1" cnt="1 0"/>
            </dgm:if>
            <dgm:else name="Name35">
              <dgm:choose name="Name36">
                <dgm:if name="Name37" axis="ch" ptType="node" func="cnt" op="equ" val="1">
                  <dgm:presOf axis="ch desOrSelf" ptType="node node" st="1 1" cnt="1 0"/>
                </dgm:if>
                <dgm:if name="Name38" axis="ch" ptType="node" func="cnt" op="equ" val="2">
                  <dgm:presOf axis="ch desOrSelf" ptType="node node" st="2 1" cnt="1 0"/>
                </dgm:if>
                <dgm:if name="Name39" axis="ch" ptType="node" func="cnt" op="equ" val="3">
                  <dgm:presOf axis="ch desOrSelf" ptType="node node" st="3 1" cnt="1 0"/>
                </dgm:if>
                <dgm:if name="Name40" axis="ch" ptType="node" func="cnt" op="equ" val="4">
                  <dgm:presOf axis="ch desOrSelf" ptType="node node" st="4 1" cnt="1 0"/>
                </dgm:if>
                <dgm:if name="Name41" axis="ch" ptType="node" func="cnt" op="equ" val="5">
                  <dgm:presOf axis="ch desOrSelf" ptType="node node" st="5 1" cnt="1 0"/>
                </dgm:if>
                <dgm:if name="Name42" axis="ch" ptType="node" func="cnt" op="equ" val="6">
                  <dgm:presOf axis="ch desOrSelf" ptType="node node" st="6 1" cnt="1 0"/>
                </dgm:if>
                <dgm:else name="Name43">
                  <dgm:presOf axis="ch desOrSelf" ptType="node node" st="7 1" cnt="1 0"/>
                </dgm:else>
              </dgm:choose>
            </dgm:else>
          </dgm:choose>
          <dgm:constrLst/>
          <dgm:ruleLst/>
        </dgm:layoutNode>
        <dgm:layoutNode name="wedge1Tx" moveWith="wedge1">
          <dgm:varLst>
            <dgm:chMax val="0"/>
            <dgm:chPref val="0"/>
            <dgm:bulletEnabled val="1"/>
          </dgm:varLst>
          <dgm:alg type="tx"/>
          <dgm:shape xmlns:r="http://schemas.openxmlformats.org/officeDocument/2006/relationships" type="rect" r:blip="" hideGeom="1">
            <dgm:adjLst/>
          </dgm:shape>
          <dgm:choose name="Name44">
            <dgm:if name="Name45" func="var" arg="dir" op="equ" val="norm">
              <dgm:presOf axis="ch desOrSelf" ptType="node node" st="1 1" cnt="1 0"/>
            </dgm:if>
            <dgm:else name="Name46">
              <dgm:choose name="Name47">
                <dgm:if name="Name48" axis="ch" ptType="node" func="cnt" op="equ" val="1">
                  <dgm:presOf axis="ch desOrSelf" ptType="node node" st="1 1" cnt="1 0"/>
                </dgm:if>
                <dgm:if name="Name49" axis="ch" ptType="node" func="cnt" op="equ" val="2">
                  <dgm:presOf axis="ch desOrSelf" ptType="node node" st="2 1" cnt="1 0"/>
                </dgm:if>
                <dgm:if name="Name50" axis="ch" ptType="node" func="cnt" op="equ" val="3">
                  <dgm:presOf axis="ch desOrSelf" ptType="node node" st="3 1" cnt="1 0"/>
                </dgm:if>
                <dgm:if name="Name51" axis="ch" ptType="node" func="cnt" op="equ" val="4">
                  <dgm:presOf axis="ch desOrSelf" ptType="node node" st="4 1" cnt="1 0"/>
                </dgm:if>
                <dgm:if name="Name52" axis="ch" ptType="node" func="cnt" op="equ" val="5">
                  <dgm:presOf axis="ch desOrSelf" ptType="node node" st="5 1" cnt="1 0"/>
                </dgm:if>
                <dgm:if name="Name53" axis="ch" ptType="node" func="cnt" op="equ" val="6">
                  <dgm:presOf axis="ch desOrSelf" ptType="node node" st="6 1" cnt="1 0"/>
                </dgm:if>
                <dgm:else name="Name54">
                  <dgm:presOf axis="ch desOrSelf" ptType="node node" st="7 1" cnt="1 0"/>
                </dgm:else>
              </dgm:choose>
            </dgm:else>
          </dgm:choose>
          <dgm:constrLst>
            <dgm:constr type="tMarg" refType="primFontSz" fact="0.1"/>
            <dgm:constr type="bMarg" refType="primFontSz" fact="0.1"/>
            <dgm:constr type="lMarg" refType="primFontSz" fact="0.1"/>
            <dgm:constr type="rMarg" refType="primFontSz" fact="0.1"/>
            <dgm:constr type="primFontSz" val="65"/>
          </dgm:constrLst>
          <dgm:ruleLst>
            <dgm:rule type="primFontSz" val="5" fact="NaN" max="NaN"/>
          </dgm:ruleLst>
        </dgm:layoutNode>
      </dgm:if>
      <dgm:else name="Name55"/>
    </dgm:choose>
    <dgm:choose name="Name56">
      <dgm:if name="Name57" axis="ch" ptType="node" func="cnt" op="gte" val="2">
        <dgm:layoutNode name="wedge2">
          <dgm:alg type="sp"/>
          <dgm:choose name="Name58">
            <dgm:if name="Name59" axis="ch" ptType="node" func="cnt" op="equ" val="2">
              <dgm:shape xmlns:r="http://schemas.openxmlformats.org/officeDocument/2006/relationships" type="pie" r:blip="">
                <dgm:adjLst>
                  <dgm:adj idx="1" val="90"/>
                  <dgm:adj idx="2" val="270"/>
                </dgm:adjLst>
              </dgm:shape>
            </dgm:if>
            <dgm:if name="Name60" axis="ch" ptType="node" func="cnt" op="equ" val="3">
              <dgm:shape xmlns:r="http://schemas.openxmlformats.org/officeDocument/2006/relationships" type="pie" r:blip="">
                <dgm:adjLst>
                  <dgm:adj idx="1" val="30"/>
                  <dgm:adj idx="2" val="150"/>
                </dgm:adjLst>
              </dgm:shape>
            </dgm:if>
            <dgm:if name="Name61" axis="ch" ptType="node" func="cnt" op="equ" val="4">
              <dgm:shape xmlns:r="http://schemas.openxmlformats.org/officeDocument/2006/relationships" type="pie" r:blip="">
                <dgm:adjLst>
                  <dgm:adj idx="1" val="0"/>
                  <dgm:adj idx="2" val="90"/>
                </dgm:adjLst>
              </dgm:shape>
            </dgm:if>
            <dgm:if name="Name62" axis="ch" ptType="node" func="cnt" op="equ" val="5">
              <dgm:shape xmlns:r="http://schemas.openxmlformats.org/officeDocument/2006/relationships" type="pie" r:blip="">
                <dgm:adjLst>
                  <dgm:adj idx="1" val="342"/>
                  <dgm:adj idx="2" val="54"/>
                </dgm:adjLst>
              </dgm:shape>
            </dgm:if>
            <dgm:if name="Name63" axis="ch" ptType="node" func="cnt" op="equ" val="6">
              <dgm:shape xmlns:r="http://schemas.openxmlformats.org/officeDocument/2006/relationships" type="pie" r:blip="">
                <dgm:adjLst>
                  <dgm:adj idx="1" val="330"/>
                  <dgm:adj idx="2" val="30"/>
                </dgm:adjLst>
              </dgm:shape>
            </dgm:if>
            <dgm:else name="Name64">
              <dgm:shape xmlns:r="http://schemas.openxmlformats.org/officeDocument/2006/relationships" type="pie" r:blip="">
                <dgm:adjLst>
                  <dgm:adj idx="1" val="321.4286"/>
                  <dgm:adj idx="2" val="12.85714"/>
                </dgm:adjLst>
              </dgm:shape>
            </dgm:else>
          </dgm:choose>
          <dgm:choose name="Name65">
            <dgm:if name="Name66" func="var" arg="dir" op="equ" val="norm">
              <dgm:presOf axis="ch desOrSelf" ptType="node node" st="2 1" cnt="1 0"/>
            </dgm:if>
            <dgm:else name="Name67">
              <dgm:choose name="Name68">
                <dgm:if name="Name69" axis="ch" ptType="node" func="cnt" op="equ" val="2">
                  <dgm:presOf axis="ch desOrSelf" ptType="node node" st="1 1" cnt="1 0"/>
                </dgm:if>
                <dgm:if name="Name70" axis="ch" ptType="node" func="cnt" op="equ" val="3">
                  <dgm:presOf axis="ch desOrSelf" ptType="node node" st="2 1" cnt="1 0"/>
                </dgm:if>
                <dgm:if name="Name71" axis="ch" ptType="node" func="cnt" op="equ" val="4">
                  <dgm:presOf axis="ch desOrSelf" ptType="node node" st="3 1" cnt="1 0"/>
                </dgm:if>
                <dgm:if name="Name72" axis="ch" ptType="node" func="cnt" op="equ" val="5">
                  <dgm:presOf axis="ch desOrSelf" ptType="node node" st="4 1" cnt="1 0"/>
                </dgm:if>
                <dgm:if name="Name73" axis="ch" ptType="node" func="cnt" op="equ" val="6">
                  <dgm:presOf axis="ch desOrSelf" ptType="node node" st="5 1" cnt="1 0"/>
                </dgm:if>
                <dgm:else name="Name74">
                  <dgm:presOf axis="ch desOrSelf" ptType="node node" st="6 1" cnt="1 0"/>
                </dgm:else>
              </dgm:choose>
            </dgm:else>
          </dgm:choose>
          <dgm:constrLst/>
          <dgm:ruleLst/>
        </dgm:layoutNode>
        <dgm:layoutNode name="wedge2Tx" moveWith="wedge2">
          <dgm:varLst>
            <dgm:chMax val="0"/>
            <dgm:chPref val="0"/>
            <dgm:bulletEnabled val="1"/>
          </dgm:varLst>
          <dgm:alg type="tx"/>
          <dgm:shape xmlns:r="http://schemas.openxmlformats.org/officeDocument/2006/relationships" type="rect" r:blip="" hideGeom="1">
            <dgm:adjLst/>
          </dgm:shape>
          <dgm:choose name="Name75">
            <dgm:if name="Name76" func="var" arg="dir" op="equ" val="norm">
              <dgm:presOf axis="ch desOrSelf" ptType="node node" st="2 1" cnt="1 0"/>
            </dgm:if>
            <dgm:else name="Name77">
              <dgm:choose name="Name78">
                <dgm:if name="Name79" axis="ch" ptType="node" func="cnt" op="equ" val="2">
                  <dgm:presOf axis="ch desOrSelf" ptType="node node" st="1 1" cnt="1 0"/>
                </dgm:if>
                <dgm:if name="Name80" axis="ch" ptType="node" func="cnt" op="equ" val="3">
                  <dgm:presOf axis="ch desOrSelf" ptType="node node" st="2 1" cnt="1 0"/>
                </dgm:if>
                <dgm:if name="Name81" axis="ch" ptType="node" func="cnt" op="equ" val="4">
                  <dgm:presOf axis="ch desOrSelf" ptType="node node" st="3 1" cnt="1 0"/>
                </dgm:if>
                <dgm:if name="Name82" axis="ch" ptType="node" func="cnt" op="equ" val="5">
                  <dgm:presOf axis="ch desOrSelf" ptType="node node" st="4 1" cnt="1 0"/>
                </dgm:if>
                <dgm:if name="Name83" axis="ch" ptType="node" func="cnt" op="equ" val="6">
                  <dgm:presOf axis="ch desOrSelf" ptType="node node" st="5 1" cnt="1 0"/>
                </dgm:if>
                <dgm:else name="Name84">
                  <dgm:presOf axis="ch desOrSelf" ptType="node node" st="6 1" cnt="1 0"/>
                </dgm:else>
              </dgm:choose>
            </dgm:else>
          </dgm:choose>
          <dgm:constrLst>
            <dgm:constr type="tMarg" refType="primFontSz" fact="0.1"/>
            <dgm:constr type="bMarg" refType="primFontSz" fact="0.1"/>
            <dgm:constr type="lMarg" refType="primFontSz" fact="0.1"/>
            <dgm:constr type="rMarg" refType="primFontSz" fact="0.1"/>
            <dgm:constr type="primFontSz" val="65"/>
          </dgm:constrLst>
          <dgm:ruleLst>
            <dgm:rule type="primFontSz" val="5" fact="NaN" max="NaN"/>
          </dgm:ruleLst>
        </dgm:layoutNode>
      </dgm:if>
      <dgm:else name="Name85"/>
    </dgm:choose>
    <dgm:choose name="Name86">
      <dgm:if name="Name87" axis="ch" ptType="node" func="cnt" op="gte" val="3">
        <dgm:layoutNode name="wedge3">
          <dgm:alg type="sp"/>
          <dgm:choose name="Name88">
            <dgm:if name="Name89" axis="ch" ptType="node" func="cnt" op="equ" val="3">
              <dgm:shape xmlns:r="http://schemas.openxmlformats.org/officeDocument/2006/relationships" type="pie" r:blip="">
                <dgm:adjLst>
                  <dgm:adj idx="1" val="150"/>
                  <dgm:adj idx="2" val="270"/>
                </dgm:adjLst>
              </dgm:shape>
            </dgm:if>
            <dgm:if name="Name90" axis="ch" ptType="node" func="cnt" op="equ" val="4">
              <dgm:shape xmlns:r="http://schemas.openxmlformats.org/officeDocument/2006/relationships" type="pie" r:blip="">
                <dgm:adjLst>
                  <dgm:adj idx="1" val="90"/>
                  <dgm:adj idx="2" val="180"/>
                </dgm:adjLst>
              </dgm:shape>
            </dgm:if>
            <dgm:if name="Name91" axis="ch" ptType="node" func="cnt" op="equ" val="5">
              <dgm:shape xmlns:r="http://schemas.openxmlformats.org/officeDocument/2006/relationships" type="pie" r:blip="">
                <dgm:adjLst>
                  <dgm:adj idx="1" val="54"/>
                  <dgm:adj idx="2" val="126"/>
                </dgm:adjLst>
              </dgm:shape>
            </dgm:if>
            <dgm:if name="Name92" axis="ch" ptType="node" func="cnt" op="equ" val="6">
              <dgm:shape xmlns:r="http://schemas.openxmlformats.org/officeDocument/2006/relationships" type="pie" r:blip="">
                <dgm:adjLst>
                  <dgm:adj idx="1" val="30"/>
                  <dgm:adj idx="2" val="90"/>
                </dgm:adjLst>
              </dgm:shape>
            </dgm:if>
            <dgm:else name="Name93">
              <dgm:shape xmlns:r="http://schemas.openxmlformats.org/officeDocument/2006/relationships" type="pie" r:blip="">
                <dgm:adjLst>
                  <dgm:adj idx="1" val="12.85714"/>
                  <dgm:adj idx="2" val="64.28571"/>
                </dgm:adjLst>
              </dgm:shape>
            </dgm:else>
          </dgm:choose>
          <dgm:choose name="Name94">
            <dgm:if name="Name95" func="var" arg="dir" op="equ" val="norm">
              <dgm:presOf axis="ch desOrSelf" ptType="node node" st="3 1" cnt="1 0"/>
            </dgm:if>
            <dgm:else name="Name96">
              <dgm:choose name="Name97">
                <dgm:if name="Name98" axis="ch" ptType="node" func="cnt" op="equ" val="3">
                  <dgm:presOf axis="ch desOrSelf" ptType="node node" st="1 1" cnt="1 0"/>
                </dgm:if>
                <dgm:if name="Name99" axis="ch" ptType="node" func="cnt" op="equ" val="4">
                  <dgm:presOf axis="ch desOrSelf" ptType="node node" st="2 1" cnt="1 0"/>
                </dgm:if>
                <dgm:if name="Name100" axis="ch" ptType="node" func="cnt" op="equ" val="5">
                  <dgm:presOf axis="ch desOrSelf" ptType="node node" st="3 1" cnt="1 0"/>
                </dgm:if>
                <dgm:if name="Name101" axis="ch" ptType="node" func="cnt" op="equ" val="6">
                  <dgm:presOf axis="ch desOrSelf" ptType="node node" st="4 1" cnt="1 0"/>
                </dgm:if>
                <dgm:else name="Name102">
                  <dgm:presOf axis="ch desOrSelf" ptType="node node" st="5 1" cnt="1 0"/>
                </dgm:else>
              </dgm:choose>
            </dgm:else>
          </dgm:choose>
          <dgm:constrLst/>
          <dgm:ruleLst/>
        </dgm:layoutNode>
        <dgm:layoutNode name="wedge3Tx" moveWith="wedge3">
          <dgm:varLst>
            <dgm:chMax val="0"/>
            <dgm:chPref val="0"/>
            <dgm:bulletEnabled val="1"/>
          </dgm:varLst>
          <dgm:alg type="tx"/>
          <dgm:shape xmlns:r="http://schemas.openxmlformats.org/officeDocument/2006/relationships" type="rect" r:blip="" hideGeom="1">
            <dgm:adjLst/>
          </dgm:shape>
          <dgm:choose name="Name103">
            <dgm:if name="Name104" func="var" arg="dir" op="equ" val="norm">
              <dgm:presOf axis="ch desOrSelf" ptType="node node" st="3 1" cnt="1 0"/>
            </dgm:if>
            <dgm:else name="Name105">
              <dgm:choose name="Name106">
                <dgm:if name="Name107" axis="ch" ptType="node" func="cnt" op="equ" val="3">
                  <dgm:presOf axis="ch desOrSelf" ptType="node node" st="1 1" cnt="1 0"/>
                </dgm:if>
                <dgm:if name="Name108" axis="ch" ptType="node" func="cnt" op="equ" val="4">
                  <dgm:presOf axis="ch desOrSelf" ptType="node node" st="2 1" cnt="1 0"/>
                </dgm:if>
                <dgm:if name="Name109" axis="ch" ptType="node" func="cnt" op="equ" val="5">
                  <dgm:presOf axis="ch desOrSelf" ptType="node node" st="3 1" cnt="1 0"/>
                </dgm:if>
                <dgm:if name="Name110" axis="ch" ptType="node" func="cnt" op="equ" val="6">
                  <dgm:presOf axis="ch desOrSelf" ptType="node node" st="4 1" cnt="1 0"/>
                </dgm:if>
                <dgm:else name="Name111">
                  <dgm:presOf axis="ch desOrSelf" ptType="node node" st="5 1" cnt="1 0"/>
                </dgm:else>
              </dgm:choose>
            </dgm:else>
          </dgm:choose>
          <dgm:constrLst>
            <dgm:constr type="tMarg" refType="primFontSz" fact="0.1"/>
            <dgm:constr type="bMarg" refType="primFontSz" fact="0.1"/>
            <dgm:constr type="lMarg" refType="primFontSz" fact="0.1"/>
            <dgm:constr type="rMarg" refType="primFontSz" fact="0.1"/>
            <dgm:constr type="primFontSz" val="65"/>
          </dgm:constrLst>
          <dgm:ruleLst>
            <dgm:rule type="primFontSz" val="5" fact="NaN" max="NaN"/>
          </dgm:ruleLst>
        </dgm:layoutNode>
      </dgm:if>
      <dgm:else name="Name112"/>
    </dgm:choose>
    <dgm:choose name="Name113">
      <dgm:if name="Name114" axis="ch" ptType="node" func="cnt" op="gte" val="4">
        <dgm:layoutNode name="wedge4">
          <dgm:alg type="sp"/>
          <dgm:choose name="Name115">
            <dgm:if name="Name116" axis="ch" ptType="node" func="cnt" op="equ" val="4">
              <dgm:shape xmlns:r="http://schemas.openxmlformats.org/officeDocument/2006/relationships" type="pie" r:blip="">
                <dgm:adjLst>
                  <dgm:adj idx="1" val="180"/>
                  <dgm:adj idx="2" val="270"/>
                </dgm:adjLst>
              </dgm:shape>
            </dgm:if>
            <dgm:if name="Name117" axis="ch" ptType="node" func="cnt" op="equ" val="5">
              <dgm:shape xmlns:r="http://schemas.openxmlformats.org/officeDocument/2006/relationships" type="pie" r:blip="">
                <dgm:adjLst>
                  <dgm:adj idx="1" val="126"/>
                  <dgm:adj idx="2" val="198"/>
                </dgm:adjLst>
              </dgm:shape>
            </dgm:if>
            <dgm:if name="Name118" axis="ch" ptType="node" func="cnt" op="equ" val="6">
              <dgm:shape xmlns:r="http://schemas.openxmlformats.org/officeDocument/2006/relationships" type="pie" r:blip="">
                <dgm:adjLst>
                  <dgm:adj idx="1" val="90"/>
                  <dgm:adj idx="2" val="150"/>
                </dgm:adjLst>
              </dgm:shape>
            </dgm:if>
            <dgm:else name="Name119">
              <dgm:shape xmlns:r="http://schemas.openxmlformats.org/officeDocument/2006/relationships" type="pie" r:blip="">
                <dgm:adjLst>
                  <dgm:adj idx="1" val="64.2871"/>
                  <dgm:adj idx="2" val="115.7143"/>
                </dgm:adjLst>
              </dgm:shape>
            </dgm:else>
          </dgm:choose>
          <dgm:choose name="Name120">
            <dgm:if name="Name121" func="var" arg="dir" op="equ" val="norm">
              <dgm:presOf axis="ch desOrSelf" ptType="node node" st="4 1" cnt="1 0"/>
            </dgm:if>
            <dgm:else name="Name122">
              <dgm:choose name="Name123">
                <dgm:if name="Name124" axis="ch" ptType="node" func="cnt" op="equ" val="4">
                  <dgm:presOf axis="ch desOrSelf" ptType="node node" st="1 1" cnt="1 0"/>
                </dgm:if>
                <dgm:if name="Name125" axis="ch" ptType="node" func="cnt" op="equ" val="5">
                  <dgm:presOf axis="ch desOrSelf" ptType="node node" st="2 1" cnt="1 0"/>
                </dgm:if>
                <dgm:if name="Name126" axis="ch" ptType="node" func="cnt" op="equ" val="6">
                  <dgm:presOf axis="ch desOrSelf" ptType="node node" st="3 1" cnt="1 0"/>
                </dgm:if>
                <dgm:else name="Name127">
                  <dgm:presOf axis="ch desOrSelf" ptType="node node" st="4 1" cnt="1 0"/>
                </dgm:else>
              </dgm:choose>
            </dgm:else>
          </dgm:choose>
          <dgm:constrLst/>
          <dgm:ruleLst/>
        </dgm:layoutNode>
        <dgm:layoutNode name="wedge4Tx" moveWith="wedge4">
          <dgm:varLst>
            <dgm:chMax val="0"/>
            <dgm:chPref val="0"/>
            <dgm:bulletEnabled val="1"/>
          </dgm:varLst>
          <dgm:alg type="tx"/>
          <dgm:shape xmlns:r="http://schemas.openxmlformats.org/officeDocument/2006/relationships" type="rect" r:blip="" hideGeom="1">
            <dgm:adjLst/>
          </dgm:shape>
          <dgm:choose name="Name128">
            <dgm:if name="Name129" func="var" arg="dir" op="equ" val="norm">
              <dgm:presOf axis="ch desOrSelf" ptType="node node" st="4 1" cnt="1 0"/>
            </dgm:if>
            <dgm:else name="Name130">
              <dgm:choose name="Name131">
                <dgm:if name="Name132" axis="ch" ptType="node" func="cnt" op="equ" val="4">
                  <dgm:presOf axis="ch desOrSelf" ptType="node node" st="1 1" cnt="1 0"/>
                </dgm:if>
                <dgm:if name="Name133" axis="ch" ptType="node" func="cnt" op="equ" val="5">
                  <dgm:presOf axis="ch desOrSelf" ptType="node node" st="2 1" cnt="1 0"/>
                </dgm:if>
                <dgm:if name="Name134" axis="ch" ptType="node" func="cnt" op="equ" val="6">
                  <dgm:presOf axis="ch desOrSelf" ptType="node node" st="3 1" cnt="1 0"/>
                </dgm:if>
                <dgm:else name="Name135">
                  <dgm:presOf axis="ch desOrSelf" ptType="node node" st="4 1" cnt="1 0"/>
                </dgm:else>
              </dgm:choose>
            </dgm:else>
          </dgm:choose>
          <dgm:constrLst>
            <dgm:constr type="tMarg" refType="primFontSz" fact="0.1"/>
            <dgm:constr type="bMarg" refType="primFontSz" fact="0.1"/>
            <dgm:constr type="lMarg" refType="primFontSz" fact="0.1"/>
            <dgm:constr type="rMarg" refType="primFontSz" fact="0.1"/>
            <dgm:constr type="primFontSz" val="65"/>
          </dgm:constrLst>
          <dgm:ruleLst>
            <dgm:rule type="primFontSz" val="5" fact="NaN" max="NaN"/>
          </dgm:ruleLst>
        </dgm:layoutNode>
      </dgm:if>
      <dgm:else name="Name136"/>
    </dgm:choose>
    <dgm:choose name="Name137">
      <dgm:if name="Name138" axis="ch" ptType="node" func="cnt" op="gte" val="5">
        <dgm:layoutNode name="wedge5">
          <dgm:alg type="sp"/>
          <dgm:choose name="Name139">
            <dgm:if name="Name140" axis="ch" ptType="node" func="cnt" op="equ" val="5">
              <dgm:shape xmlns:r="http://schemas.openxmlformats.org/officeDocument/2006/relationships" type="pie" r:blip="">
                <dgm:adjLst>
                  <dgm:adj idx="1" val="198"/>
                  <dgm:adj idx="2" val="270"/>
                </dgm:adjLst>
              </dgm:shape>
            </dgm:if>
            <dgm:if name="Name141" axis="ch" ptType="node" func="cnt" op="equ" val="6">
              <dgm:shape xmlns:r="http://schemas.openxmlformats.org/officeDocument/2006/relationships" type="pie" r:blip="">
                <dgm:adjLst>
                  <dgm:adj idx="1" val="150"/>
                  <dgm:adj idx="2" val="210"/>
                </dgm:adjLst>
              </dgm:shape>
            </dgm:if>
            <dgm:else name="Name142">
              <dgm:shape xmlns:r="http://schemas.openxmlformats.org/officeDocument/2006/relationships" type="pie" r:blip="">
                <dgm:adjLst>
                  <dgm:adj idx="1" val="115.7143"/>
                  <dgm:adj idx="2" val="167.1429"/>
                </dgm:adjLst>
              </dgm:shape>
            </dgm:else>
          </dgm:choose>
          <dgm:choose name="Name143">
            <dgm:if name="Name144" func="var" arg="dir" op="equ" val="norm">
              <dgm:presOf axis="ch desOrSelf" ptType="node node" st="5 1" cnt="1 0"/>
            </dgm:if>
            <dgm:else name="Name145">
              <dgm:choose name="Name146">
                <dgm:if name="Name147" axis="ch" ptType="node" func="cnt" op="equ" val="5">
                  <dgm:presOf axis="ch desOrSelf" ptType="node node" st="1 1" cnt="1 0"/>
                </dgm:if>
                <dgm:if name="Name148" axis="ch" ptType="node" func="cnt" op="equ" val="6">
                  <dgm:presOf axis="ch desOrSelf" ptType="node node" st="2 1" cnt="1 0"/>
                </dgm:if>
                <dgm:else name="Name149">
                  <dgm:presOf axis="ch desOrSelf" ptType="node node" st="3 1" cnt="1 0"/>
                </dgm:else>
              </dgm:choose>
            </dgm:else>
          </dgm:choose>
          <dgm:constrLst/>
          <dgm:ruleLst/>
        </dgm:layoutNode>
        <dgm:layoutNode name="wedge5Tx" moveWith="wedge5">
          <dgm:varLst>
            <dgm:chMax val="0"/>
            <dgm:chPref val="0"/>
            <dgm:bulletEnabled val="1"/>
          </dgm:varLst>
          <dgm:alg type="tx"/>
          <dgm:shape xmlns:r="http://schemas.openxmlformats.org/officeDocument/2006/relationships" type="rect" r:blip="" hideGeom="1">
            <dgm:adjLst/>
          </dgm:shape>
          <dgm:choose name="Name150">
            <dgm:if name="Name151" func="var" arg="dir" op="equ" val="norm">
              <dgm:presOf axis="ch desOrSelf" ptType="node node" st="5 1" cnt="1 0"/>
            </dgm:if>
            <dgm:else name="Name152">
              <dgm:choose name="Name153">
                <dgm:if name="Name154" axis="ch" ptType="node" func="cnt" op="equ" val="5">
                  <dgm:presOf axis="ch desOrSelf" ptType="node node" st="1 1" cnt="1 0"/>
                </dgm:if>
                <dgm:if name="Name155" axis="ch" ptType="node" func="cnt" op="equ" val="6">
                  <dgm:presOf axis="ch desOrSelf" ptType="node node" st="2 1" cnt="1 0"/>
                </dgm:if>
                <dgm:else name="Name156">
                  <dgm:presOf axis="ch desOrSelf" ptType="node node" st="3 1" cnt="1 0"/>
                </dgm:else>
              </dgm:choose>
            </dgm:else>
          </dgm:choose>
          <dgm:constrLst>
            <dgm:constr type="tMarg" refType="primFontSz" fact="0.1"/>
            <dgm:constr type="bMarg" refType="primFontSz" fact="0.1"/>
            <dgm:constr type="lMarg" refType="primFontSz" fact="0.1"/>
            <dgm:constr type="rMarg" refType="primFontSz" fact="0.1"/>
            <dgm:constr type="primFontSz" val="65"/>
          </dgm:constrLst>
          <dgm:ruleLst>
            <dgm:rule type="primFontSz" val="5" fact="NaN" max="NaN"/>
          </dgm:ruleLst>
        </dgm:layoutNode>
      </dgm:if>
      <dgm:else name="Name157"/>
    </dgm:choose>
    <dgm:choose name="Name158">
      <dgm:if name="Name159" axis="ch" ptType="node" func="cnt" op="gte" val="6">
        <dgm:layoutNode name="wedge6">
          <dgm:alg type="sp"/>
          <dgm:choose name="Name160">
            <dgm:if name="Name161" axis="ch" ptType="node" func="cnt" op="equ" val="6">
              <dgm:shape xmlns:r="http://schemas.openxmlformats.org/officeDocument/2006/relationships" type="pie" r:blip="">
                <dgm:adjLst>
                  <dgm:adj idx="1" val="210"/>
                  <dgm:adj idx="2" val="270"/>
                </dgm:adjLst>
              </dgm:shape>
            </dgm:if>
            <dgm:else name="Name162">
              <dgm:shape xmlns:r="http://schemas.openxmlformats.org/officeDocument/2006/relationships" type="pie" r:blip="">
                <dgm:adjLst>
                  <dgm:adj idx="1" val="167.1429"/>
                  <dgm:adj idx="2" val="218.5714"/>
                </dgm:adjLst>
              </dgm:shape>
            </dgm:else>
          </dgm:choose>
          <dgm:choose name="Name163">
            <dgm:if name="Name164" func="var" arg="dir" op="equ" val="norm">
              <dgm:presOf axis="ch desOrSelf" ptType="node node" st="6 1" cnt="1 0"/>
            </dgm:if>
            <dgm:else name="Name165">
              <dgm:choose name="Name166">
                <dgm:if name="Name167" axis="ch" ptType="node" func="cnt" op="equ" val="6">
                  <dgm:presOf axis="ch desOrSelf" ptType="node node" st="1 1" cnt="1 0"/>
                </dgm:if>
                <dgm:else name="Name168">
                  <dgm:presOf axis="ch desOrSelf" ptType="node node" st="2 1" cnt="1 0"/>
                </dgm:else>
              </dgm:choose>
            </dgm:else>
          </dgm:choose>
          <dgm:constrLst/>
          <dgm:ruleLst/>
        </dgm:layoutNode>
        <dgm:layoutNode name="wedge6Tx" moveWith="wedge6">
          <dgm:varLst>
            <dgm:chMax val="0"/>
            <dgm:chPref val="0"/>
            <dgm:bulletEnabled val="1"/>
          </dgm:varLst>
          <dgm:alg type="tx"/>
          <dgm:shape xmlns:r="http://schemas.openxmlformats.org/officeDocument/2006/relationships" type="rect" r:blip="" hideGeom="1">
            <dgm:adjLst/>
          </dgm:shape>
          <dgm:choose name="Name169">
            <dgm:if name="Name170" func="var" arg="dir" op="equ" val="norm">
              <dgm:presOf axis="ch desOrSelf" ptType="node node" st="6 1" cnt="1 0"/>
            </dgm:if>
            <dgm:else name="Name171">
              <dgm:choose name="Name172">
                <dgm:if name="Name173" axis="ch" ptType="node" func="cnt" op="equ" val="6">
                  <dgm:presOf axis="ch desOrSelf" ptType="node node" st="1 1" cnt="1 0"/>
                </dgm:if>
                <dgm:else name="Name174">
                  <dgm:presOf axis="ch desOrSelf" ptType="node node" st="2 1" cnt="1 0"/>
                </dgm:else>
              </dgm:choose>
            </dgm:else>
          </dgm:choose>
          <dgm:constrLst>
            <dgm:constr type="tMarg" refType="primFontSz" fact="0.1"/>
            <dgm:constr type="bMarg" refType="primFontSz" fact="0.1"/>
            <dgm:constr type="lMarg" refType="primFontSz" fact="0.1"/>
            <dgm:constr type="rMarg" refType="primFontSz" fact="0.1"/>
            <dgm:constr type="primFontSz" val="65"/>
          </dgm:constrLst>
          <dgm:ruleLst>
            <dgm:rule type="primFontSz" val="5" fact="NaN" max="NaN"/>
          </dgm:ruleLst>
        </dgm:layoutNode>
      </dgm:if>
      <dgm:else name="Name175"/>
    </dgm:choose>
    <dgm:choose name="Name176">
      <dgm:if name="Name177" axis="ch" ptType="node" func="cnt" op="gte" val="7">
        <dgm:layoutNode name="wedge7">
          <dgm:alg type="sp"/>
          <dgm:shape xmlns:r="http://schemas.openxmlformats.org/officeDocument/2006/relationships" type="pie" r:blip="">
            <dgm:adjLst>
              <dgm:adj idx="1" val="218.5714"/>
              <dgm:adj idx="2" val="270"/>
            </dgm:adjLst>
          </dgm:shape>
          <dgm:choose name="Name178">
            <dgm:if name="Name179" func="var" arg="dir" op="equ" val="norm">
              <dgm:presOf axis="ch desOrSelf" ptType="node node" st="7 1" cnt="1 0"/>
            </dgm:if>
            <dgm:else name="Name180">
              <dgm:presOf axis="ch desOrSelf" ptType="node node" st="1 1" cnt="1 0"/>
            </dgm:else>
          </dgm:choose>
          <dgm:constrLst/>
          <dgm:ruleLst/>
        </dgm:layoutNode>
        <dgm:layoutNode name="wedge7Tx" moveWith="wedge7">
          <dgm:varLst>
            <dgm:chMax val="0"/>
            <dgm:chPref val="0"/>
            <dgm:bulletEnabled val="1"/>
          </dgm:varLst>
          <dgm:alg type="tx"/>
          <dgm:shape xmlns:r="http://schemas.openxmlformats.org/officeDocument/2006/relationships" type="rect" r:blip="" hideGeom="1">
            <dgm:adjLst/>
          </dgm:shape>
          <dgm:choose name="Name181">
            <dgm:if name="Name182" func="var" arg="dir" op="equ" val="norm">
              <dgm:presOf axis="ch desOrSelf" ptType="node node" st="7 1" cnt="1 0"/>
            </dgm:if>
            <dgm:else name="Name183">
              <dgm:presOf axis="ch desOrSelf" ptType="node node" st="1 1" cnt="1 0"/>
            </dgm:else>
          </dgm:choose>
          <dgm:constrLst>
            <dgm:constr type="tMarg" refType="primFontSz" fact="0.1"/>
            <dgm:constr type="bMarg" refType="primFontSz" fact="0.1"/>
            <dgm:constr type="lMarg" refType="primFontSz" fact="0.1"/>
            <dgm:constr type="rMarg" refType="primFontSz" fact="0.1"/>
            <dgm:constr type="primFontSz" val="65"/>
          </dgm:constrLst>
          <dgm:ruleLst>
            <dgm:rule type="primFontSz" val="5" fact="NaN" max="NaN"/>
          </dgm:ruleLst>
        </dgm:layoutNode>
      </dgm:if>
      <dgm:else name="Name184"/>
    </dgm:choose>
  </dgm:layoutNode>
</dgm:layoutDef>
</file>

<file path=ppt/diagrams/layout2.xml><?xml version="1.0" encoding="utf-8"?>
<dgm:layoutDef xmlns:dgm="http://schemas.openxmlformats.org/drawingml/2006/diagram" xmlns:a="http://schemas.openxmlformats.org/drawingml/2006/main" uniqueId="urn:microsoft.com/office/officeart/2009/3/layout/RandomtoResultProcess">
  <dgm:title val=""/>
  <dgm:desc val=""/>
  <dgm:catLst>
    <dgm:cat type="process" pri="1275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41" srcId="1" destId="11" srcOrd="0" destOrd="0"/>
        <dgm:cxn modelId="5" srcId="0" destId="2" srcOrd="0" destOrd="0"/>
        <dgm:cxn modelId="51" srcId="2" destId="21" srcOrd="0" destOrd="0"/>
      </dgm:cxnLst>
      <dgm:bg/>
      <dgm:whole/>
    </dgm:dataModel>
  </dgm:sampData>
  <dgm:styleData>
    <dgm:dataModel>
      <dgm:ptLst>
        <dgm:pt modelId="0" type="doc"/>
        <dgm:pt modelId="1">
          <dgm:prSet phldr="1"/>
        </dgm:pt>
        <dgm:pt modelId="2">
          <dgm:prSet phldr="1"/>
        </dgm:pt>
      </dgm:ptLst>
      <dgm:cxnLst>
        <dgm:cxn modelId="3" srcId="0" destId="1" srcOrd="0" destOrd="0"/>
        <dgm:cxn modelId="4" srcId="0" destId="2" srcOrd="1" destOrd="0"/>
      </dgm:cxnLst>
      <dgm:bg/>
      <dgm:whole/>
    </dgm:dataModel>
  </dgm:styleData>
  <dgm:clrData>
    <dgm:dataModel>
      <dgm:ptLst>
        <dgm:pt modelId="0" type="doc"/>
        <dgm:pt modelId="1">
          <dgm:prSet phldr="1"/>
        </dgm:pt>
        <dgm:pt modelId="2">
          <dgm:prSet phldr="1"/>
        </dgm:pt>
      </dgm:ptLst>
      <dgm:cxnLst>
        <dgm:cxn modelId="3" srcId="0" destId="1" srcOrd="0" destOrd="0"/>
        <dgm:cxn modelId="4" srcId="0" destId="2" srcOrd="1" destOrd="0"/>
      </dgm:cxnLst>
      <dgm:bg/>
      <dgm:whole/>
    </dgm:dataModel>
  </dgm:clrData>
  <dgm:layoutNode name="Name0">
    <dgm:varLst>
      <dgm:dir/>
      <dgm:animOne val="branch"/>
      <dgm:animLvl val="lvl"/>
    </dgm:varLst>
    <dgm:choose name="Name1">
      <dgm:if name="Name2" func="var" arg="dir" op="equ" val="norm">
        <dgm:alg type="lin">
          <dgm:param type="fallback" val="2D"/>
          <dgm:param type="nodeVertAlign" val="t"/>
        </dgm:alg>
      </dgm:if>
      <dgm:else name="Name3">
        <dgm:alg type="lin">
          <dgm:param type="fallback" val="2D"/>
          <dgm:param type="nodeVertAlign" val="t"/>
          <dgm:param type="linDir" val="fromR"/>
        </dgm:alg>
      </dgm:else>
    </dgm:choose>
    <dgm:shape xmlns:r="http://schemas.openxmlformats.org/officeDocument/2006/relationships" r:blip="">
      <dgm:adjLst/>
    </dgm:shape>
    <dgm:constrLst>
      <dgm:constr type="userH" refType="h" fact="2"/>
      <dgm:constr type="w" for="ch" forName="chaos" refType="userH" fact="0.681"/>
      <dgm:constr type="h" for="ch" forName="chaos" refType="userH"/>
      <dgm:constr type="w" for="ch" forName="middle" refType="userH" fact="0.6"/>
      <dgm:constr type="h" for="ch" forName="middle" refType="userH"/>
      <dgm:constr type="w" for="ch" forName="last" refType="userH" fact="0.6"/>
      <dgm:constr type="h" for="ch" forName="last" refType="userH"/>
      <dgm:constr type="w" for="ch" forName="chevronComposite1" refType="userH" fact="0.22"/>
      <dgm:constr type="h" for="ch" forName="chevronComposite1" refType="userH" fact="0.52"/>
      <dgm:constr type="w" for="ch" forName="chevronComposite2" refType="userH" fact="0.22"/>
      <dgm:constr type="h" for="ch" forName="chevronComposite2" refType="userH" fact="0.52"/>
      <dgm:constr type="w" for="ch" forName="overlap" refType="userH" fact="-0.04"/>
      <dgm:constr type="h" for="ch" forName="overlap" refType="userH" fact="0.06"/>
      <dgm:constr type="primFontSz" for="des" forName="parTx1" op="equ" val="65"/>
      <dgm:constr type="primFontSz" for="des" forName="parTxMid" refType="primFontSz" refFor="des" refForName="parTx1" op="equ"/>
      <dgm:constr type="primFontSz" for="des" forName="circleTx" refType="primFontSz" refFor="des" refForName="parTx1" op="equ"/>
      <dgm:constr type="primFontSz" for="des" forName="desTx1" op="equ" val="65"/>
      <dgm:constr type="primFontSz" for="des" forName="desTxMid" refType="primFontSz" refFor="des" refForName="desTx1" op="equ"/>
      <dgm:constr type="primFontSz" for="des" forName="desTxN" refType="primFontSz" refFor="des" refForName="desTx1" op="equ"/>
    </dgm:constrLst>
    <dgm:forEach name="Name4" axis="ch" ptType="node">
      <dgm:choose name="Name5">
        <dgm:if name="Name6" axis="self" ptType="node" func="pos" op="equ" val="1">
          <dgm:layoutNode name="chaos">
            <dgm:alg type="composite"/>
            <dgm:shape xmlns:r="http://schemas.openxmlformats.org/officeDocument/2006/relationships" r:blip="">
              <dgm:adjLst/>
            </dgm:shape>
            <dgm:presOf/>
            <dgm:constrLst>
              <dgm:constr type="ctrX" for="ch" forName="parTx1" refType="w" fact="0.5"/>
              <dgm:constr type="t" for="ch" forName="parTx1" refType="w" fact="0.32"/>
              <dgm:constr type="w" for="ch" forName="parTx1" refType="w" fact="0.88"/>
              <dgm:constr type="h" for="ch" forName="parTx1" refType="w" fact="0.29"/>
              <dgm:constr type="ctrX" for="ch" forName="desTx1" refType="w" fact="0.5"/>
              <dgm:constr type="b" for="ch" forName="desTx1" refType="h"/>
              <dgm:constr type="w" for="ch" forName="desTx1" refType="w" fact="0.88"/>
              <dgm:constr type="h" for="ch" forName="desTx1" refType="h" fact="0.37"/>
              <dgm:constr type="l" for="ch" forName="c1" refType="w" fact="0.05"/>
              <dgm:constr type="t" for="ch" forName="c1" refType="w" fact="0.23"/>
              <dgm:constr type="w" for="ch" forName="c1" refType="w" fact="0.07"/>
              <dgm:constr type="h" for="ch" forName="c1" refType="w" refFor="ch" refForName="c1"/>
              <dgm:constr type="l" for="ch" forName="c2" refType="w" fact="0.1"/>
              <dgm:constr type="t" for="ch" forName="c2" refType="w" fact="0.13"/>
              <dgm:constr type="w" for="ch" forName="c2" refType="w" fact="0.07"/>
              <dgm:constr type="h" for="ch" forName="c2" refType="w" refFor="ch" refForName="c2"/>
              <dgm:constr type="l" for="ch" forName="c3" refType="w" fact="0.22"/>
              <dgm:constr type="t" for="ch" forName="c3" refType="w" fact="0.15"/>
              <dgm:constr type="w" for="ch" forName="c3" refType="w" fact="0.11"/>
              <dgm:constr type="h" for="ch" forName="c3" refType="w" refFor="ch" refForName="c3"/>
              <dgm:constr type="l" for="ch" forName="c4" refType="w" fact="0.32"/>
              <dgm:constr type="t" for="ch" forName="c4" refType="w" fact="0.04"/>
              <dgm:constr type="w" for="ch" forName="c4" refType="w" fact="0.07"/>
              <dgm:constr type="h" for="ch" forName="c4" refType="w" refFor="ch" refForName="c4"/>
              <dgm:constr type="l" for="ch" forName="c5" refType="w" fact="0.45"/>
              <dgm:constr type="t" for="ch" forName="c5" refType="w" fact="0"/>
              <dgm:constr type="w" for="ch" forName="c5" refType="w" fact="0.07"/>
              <dgm:constr type="h" for="ch" forName="c5" refType="w" refFor="ch" refForName="c5"/>
              <dgm:constr type="l" for="ch" forName="c6" refType="w" fact="0.61"/>
              <dgm:constr type="t" for="ch" forName="c6" refType="w" fact="0.07"/>
              <dgm:constr type="w" for="ch" forName="c6" refType="w" fact="0.07"/>
              <dgm:constr type="h" for="ch" forName="c6" refType="w" refFor="ch" refForName="c6"/>
              <dgm:constr type="l" for="ch" forName="c7" refType="w" fact="0.71"/>
              <dgm:constr type="t" for="ch" forName="c7" refType="w" fact="0.12"/>
              <dgm:constr type="w" for="ch" forName="c7" refType="w" fact="0.11"/>
              <dgm:constr type="h" for="ch" forName="c7" refType="w" refFor="ch" refForName="c7"/>
              <dgm:constr type="l" for="ch" forName="c8" refType="w" fact="0.85"/>
              <dgm:constr type="t" for="ch" forName="c8" refType="w" fact="0.23"/>
              <dgm:constr type="w" for="ch" forName="c8" refType="w" fact="0.07"/>
              <dgm:constr type="h" for="ch" forName="c8" refType="w" refFor="ch" refForName="c8"/>
              <dgm:constr type="l" for="ch" forName="c9" refType="w" fact="0.91"/>
              <dgm:constr type="t" for="ch" forName="c9" refType="w" fact="0.34"/>
              <dgm:constr type="w" for="ch" forName="c9" refType="w" fact="0.07"/>
              <dgm:constr type="h" for="ch" forName="c9" refType="w" refFor="ch" refForName="c9"/>
              <dgm:constr type="l" for="ch" forName="c10" refType="w" fact="0.39"/>
              <dgm:constr type="t" for="ch" forName="c10" refType="w" fact="0.13"/>
              <dgm:constr type="w" for="ch" forName="c10" refType="w" fact="0.18"/>
              <dgm:constr type="h" for="ch" forName="c10" refType="w" refFor="ch" refForName="c10"/>
              <dgm:constr type="l" for="ch" forName="c11" refType="w" fact="0"/>
              <dgm:constr type="t" for="ch" forName="c11" refType="w" fact="0.51"/>
              <dgm:constr type="w" for="ch" forName="c11" refType="w" fact="0.07"/>
              <dgm:constr type="h" for="ch" forName="c11" refType="w" refFor="ch" refForName="c11"/>
              <dgm:constr type="l" for="ch" forName="c12" refType="w" fact="0.06"/>
              <dgm:constr type="t" for="ch" forName="c12" refType="w" fact="0.6"/>
              <dgm:constr type="w" for="ch" forName="c12" refType="w" fact="0.11"/>
              <dgm:constr type="h" for="ch" forName="c12" refType="w" refFor="ch" refForName="c12"/>
              <dgm:constr type="l" for="ch" forName="c13" refType="w" fact="0.21"/>
              <dgm:constr type="t" for="ch" forName="c13" refType="w" fact="0.68"/>
              <dgm:constr type="w" for="ch" forName="c13" refType="w" fact="0.16"/>
              <dgm:constr type="h" for="ch" forName="c13" refType="w" refFor="ch" refForName="c13"/>
              <dgm:constr type="l" for="ch" forName="c14" refType="w" fact="0.42"/>
              <dgm:constr type="t" for="ch" forName="c14" refType="w" fact="0.81"/>
              <dgm:constr type="w" for="ch" forName="c14" refType="w" fact="0.07"/>
              <dgm:constr type="h" for="ch" forName="c14" refType="w" refFor="ch" refForName="c14"/>
              <dgm:constr type="l" for="ch" forName="c15" refType="w" fact="0.46"/>
              <dgm:constr type="t" for="ch" forName="c15" refType="w" fact="0.68"/>
              <dgm:constr type="w" for="ch" forName="c15" refType="w" fact="0.11"/>
              <dgm:constr type="h" for="ch" forName="c15" refType="w" refFor="ch" refForName="c15"/>
              <dgm:constr type="l" for="ch" forName="c16" refType="w" fact="0.56"/>
              <dgm:constr type="t" for="ch" forName="c16" refType="w" fact="0.82"/>
              <dgm:constr type="w" for="ch" forName="c16" refType="w" fact="0.07"/>
              <dgm:constr type="h" for="ch" forName="c16" refType="w" refFor="ch" refForName="c16"/>
              <dgm:constr type="l" for="ch" forName="c17" refType="w" fact="0.65"/>
              <dgm:constr type="t" for="ch" forName="c17" refType="w" fact="0.66"/>
              <dgm:constr type="w" for="ch" forName="c17" refType="w" fact="0.16"/>
              <dgm:constr type="h" for="ch" forName="c17" refType="w" refFor="ch" refForName="c17"/>
              <dgm:constr type="l" for="ch" forName="c18" refType="w" fact="0.87"/>
              <dgm:constr type="t" for="ch" forName="c18" refType="w" fact="0.62"/>
              <dgm:constr type="w" for="ch" forName="c18" refType="w" fact="0.11"/>
              <dgm:constr type="h" for="ch" forName="c18" refType="w" refFor="ch" refForName="c18"/>
            </dgm:constrLst>
            <dgm:layoutNode name="parTx1" styleLbl="revTx">
              <dgm:alg type="tx"/>
              <dgm:shape xmlns:r="http://schemas.openxmlformats.org/officeDocument/2006/relationships" type="rect" r:blip="">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choose name="Name7">
              <dgm:if name="Name8" axis="ch" ptType="node" func="cnt" op="gte" val="1">
                <dgm:layoutNode name="desTx1" styleLbl="revTx">
                  <dgm:varLst>
                    <dgm:bulletEnabled val="1"/>
                  </dgm:varLst>
                  <dgm:choose name="Name9">
                    <dgm:if name="Name10" axis="ch" ptType="node" func="cnt" op="equ" val="1">
                      <dgm:alg type="tx">
                        <dgm:param type="shpTxLTRAlignCh" val="l"/>
                      </dgm:alg>
                    </dgm:if>
                    <dgm:else name="Name11">
                      <dgm:alg type="tx">
                        <dgm:param type="shpTxLTRAlignCh" val="l"/>
                        <dgm:param type="stBulletLvl" val="1"/>
                      </dgm:alg>
                    </dgm:else>
                  </dgm:choose>
                  <dgm:shape xmlns:r="http://schemas.openxmlformats.org/officeDocument/2006/relationships" type="rect" r:blip="">
                    <dgm:adjLst/>
                  </dgm:shape>
                  <dgm:presOf axis="des"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if>
              <dgm:else name="Name12"/>
            </dgm:choose>
            <dgm:layoutNode name="c1" styleLbl="node1">
              <dgm:alg type="sp"/>
              <dgm:shape xmlns:r="http://schemas.openxmlformats.org/officeDocument/2006/relationships" type="ellipse" r:blip="">
                <dgm:adjLst/>
              </dgm:shape>
              <dgm:presOf/>
            </dgm:layoutNode>
            <dgm:layoutNode name="c2" styleLbl="node1">
              <dgm:alg type="sp"/>
              <dgm:shape xmlns:r="http://schemas.openxmlformats.org/officeDocument/2006/relationships" type="ellipse" r:blip="">
                <dgm:adjLst/>
              </dgm:shape>
              <dgm:presOf/>
            </dgm:layoutNode>
            <dgm:layoutNode name="c3" styleLbl="node1">
              <dgm:alg type="sp"/>
              <dgm:shape xmlns:r="http://schemas.openxmlformats.org/officeDocument/2006/relationships" type="ellipse" r:blip="">
                <dgm:adjLst/>
              </dgm:shape>
              <dgm:presOf/>
            </dgm:layoutNode>
            <dgm:layoutNode name="c4" styleLbl="node1">
              <dgm:alg type="sp"/>
              <dgm:shape xmlns:r="http://schemas.openxmlformats.org/officeDocument/2006/relationships" type="ellipse" r:blip="">
                <dgm:adjLst/>
              </dgm:shape>
              <dgm:presOf/>
            </dgm:layoutNode>
            <dgm:layoutNode name="c5" styleLbl="node1">
              <dgm:alg type="sp"/>
              <dgm:shape xmlns:r="http://schemas.openxmlformats.org/officeDocument/2006/relationships" type="ellipse" r:blip="">
                <dgm:adjLst/>
              </dgm:shape>
              <dgm:presOf/>
            </dgm:layoutNode>
            <dgm:layoutNode name="c6" styleLbl="node1">
              <dgm:alg type="sp"/>
              <dgm:shape xmlns:r="http://schemas.openxmlformats.org/officeDocument/2006/relationships" type="ellipse" r:blip="">
                <dgm:adjLst/>
              </dgm:shape>
              <dgm:presOf/>
            </dgm:layoutNode>
            <dgm:layoutNode name="c7" styleLbl="node1">
              <dgm:alg type="sp"/>
              <dgm:shape xmlns:r="http://schemas.openxmlformats.org/officeDocument/2006/relationships" type="ellipse" r:blip="">
                <dgm:adjLst/>
              </dgm:shape>
              <dgm:presOf/>
            </dgm:layoutNode>
            <dgm:layoutNode name="c8" styleLbl="node1">
              <dgm:alg type="sp"/>
              <dgm:shape xmlns:r="http://schemas.openxmlformats.org/officeDocument/2006/relationships" type="ellipse" r:blip="">
                <dgm:adjLst/>
              </dgm:shape>
              <dgm:presOf/>
            </dgm:layoutNode>
            <dgm:layoutNode name="c9" styleLbl="node1">
              <dgm:alg type="sp"/>
              <dgm:shape xmlns:r="http://schemas.openxmlformats.org/officeDocument/2006/relationships" type="ellipse" r:blip="">
                <dgm:adjLst/>
              </dgm:shape>
              <dgm:presOf/>
            </dgm:layoutNode>
            <dgm:layoutNode name="c10" styleLbl="node1">
              <dgm:alg type="sp"/>
              <dgm:shape xmlns:r="http://schemas.openxmlformats.org/officeDocument/2006/relationships" type="ellipse" r:blip="">
                <dgm:adjLst/>
              </dgm:shape>
              <dgm:presOf/>
            </dgm:layoutNode>
            <dgm:layoutNode name="c11" styleLbl="node1">
              <dgm:alg type="sp"/>
              <dgm:shape xmlns:r="http://schemas.openxmlformats.org/officeDocument/2006/relationships" type="ellipse" r:blip="">
                <dgm:adjLst/>
              </dgm:shape>
              <dgm:presOf/>
            </dgm:layoutNode>
            <dgm:layoutNode name="c12" styleLbl="node1">
              <dgm:alg type="sp"/>
              <dgm:shape xmlns:r="http://schemas.openxmlformats.org/officeDocument/2006/relationships" type="ellipse" r:blip="">
                <dgm:adjLst/>
              </dgm:shape>
              <dgm:presOf/>
            </dgm:layoutNode>
            <dgm:layoutNode name="c13" styleLbl="node1">
              <dgm:alg type="sp"/>
              <dgm:shape xmlns:r="http://schemas.openxmlformats.org/officeDocument/2006/relationships" type="ellipse" r:blip="">
                <dgm:adjLst/>
              </dgm:shape>
              <dgm:presOf/>
            </dgm:layoutNode>
            <dgm:layoutNode name="c14" styleLbl="node1">
              <dgm:alg type="sp"/>
              <dgm:shape xmlns:r="http://schemas.openxmlformats.org/officeDocument/2006/relationships" type="ellipse" r:blip="">
                <dgm:adjLst/>
              </dgm:shape>
              <dgm:presOf/>
            </dgm:layoutNode>
            <dgm:layoutNode name="c15" styleLbl="node1">
              <dgm:alg type="sp"/>
              <dgm:shape xmlns:r="http://schemas.openxmlformats.org/officeDocument/2006/relationships" type="ellipse" r:blip="">
                <dgm:adjLst/>
              </dgm:shape>
              <dgm:presOf/>
            </dgm:layoutNode>
            <dgm:layoutNode name="c16" styleLbl="node1">
              <dgm:alg type="sp"/>
              <dgm:shape xmlns:r="http://schemas.openxmlformats.org/officeDocument/2006/relationships" type="ellipse" r:blip="">
                <dgm:adjLst/>
              </dgm:shape>
              <dgm:presOf/>
            </dgm:layoutNode>
            <dgm:layoutNode name="c17" styleLbl="node1">
              <dgm:alg type="sp"/>
              <dgm:shape xmlns:r="http://schemas.openxmlformats.org/officeDocument/2006/relationships" type="ellipse" r:blip="">
                <dgm:adjLst/>
              </dgm:shape>
              <dgm:presOf/>
            </dgm:layoutNode>
            <dgm:layoutNode name="c18" styleLbl="node1">
              <dgm:alg type="sp"/>
              <dgm:shape xmlns:r="http://schemas.openxmlformats.org/officeDocument/2006/relationships" type="ellipse" r:blip="">
                <dgm:adjLst/>
              </dgm:shape>
              <dgm:presOf/>
            </dgm:layoutNode>
          </dgm:layoutNode>
        </dgm:if>
        <dgm:if name="Name13" axis="self" ptType="node" func="revPos" op="equ" val="1">
          <dgm:layoutNode name="last">
            <dgm:alg type="composite"/>
            <dgm:shape xmlns:r="http://schemas.openxmlformats.org/officeDocument/2006/relationships" r:blip="">
              <dgm:adjLst/>
            </dgm:shape>
            <dgm:presOf/>
            <dgm:constrLst>
              <dgm:constr type="ctrX" for="ch" forName="circleTx" refType="w" fact="0.5"/>
              <dgm:constr type="t" for="ch" forName="circleTx" refType="w" fact="0.117"/>
              <dgm:constr type="w" for="ch" forName="circleTx" refType="h" refFor="ch" refForName="circleTx"/>
              <dgm:constr type="h" for="ch" forName="circleTx" refType="w" fact="0.85"/>
              <dgm:constr type="l" for="ch" forName="desTxN"/>
              <dgm:constr type="b" for="ch" forName="desTxN" refType="h"/>
              <dgm:constr type="w" for="ch" forName="desTxN" refType="w"/>
              <dgm:constr type="h" for="ch" forName="desTxN" refType="h" fact="0.37"/>
              <dgm:constr type="ctrX" for="ch" forName="spN" refType="w" fact="0.5"/>
              <dgm:constr type="t" for="ch" forName="spN"/>
              <dgm:constr type="w" for="ch" forName="spN" refType="w" fact="0.93"/>
              <dgm:constr type="h" for="ch" forName="spN" refType="h" fact="0.01"/>
            </dgm:constrLst>
            <dgm:layoutNode name="circleTx" styleLbl="node1">
              <dgm:alg type="tx"/>
              <dgm:shape xmlns:r="http://schemas.openxmlformats.org/officeDocument/2006/relationships" type="ellipse" r:blip="">
                <dgm:adjLst/>
              </dgm:shape>
              <dgm:presOf axis="self" ptType="node"/>
              <dgm:constrLst>
                <dgm:constr type="lMarg"/>
                <dgm:constr type="rMarg"/>
                <dgm:constr type="tMarg"/>
                <dgm:constr type="bMarg"/>
              </dgm:constrLst>
              <dgm:ruleLst>
                <dgm:rule type="primFontSz" val="5" fact="NaN" max="NaN"/>
              </dgm:ruleLst>
            </dgm:layoutNode>
            <dgm:choose name="Name14">
              <dgm:if name="Name15" axis="ch" ptType="node" func="cnt" op="gte" val="1">
                <dgm:layoutNode name="desTxN" styleLbl="revTx">
                  <dgm:varLst>
                    <dgm:bulletEnabled val="1"/>
                  </dgm:varLst>
                  <dgm:choose name="Name16">
                    <dgm:if name="Name17" axis="ch" ptType="node" func="cnt" op="equ" val="1">
                      <dgm:alg type="tx">
                        <dgm:param type="shpTxLTRAlignCh" val="l"/>
                      </dgm:alg>
                    </dgm:if>
                    <dgm:else name="Name18">
                      <dgm:alg type="tx">
                        <dgm:param type="shpTxLTRAlignCh" val="l"/>
                        <dgm:param type="stBulletLvl" val="1"/>
                      </dgm:alg>
                    </dgm:else>
                  </dgm:choose>
                  <dgm:shape xmlns:r="http://schemas.openxmlformats.org/officeDocument/2006/relationships" type="rect" r:blip="">
                    <dgm:adjLst/>
                  </dgm:shape>
                  <dgm:presOf axis="des"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if>
              <dgm:else name="Name19"/>
            </dgm:choose>
            <dgm:layoutNode name="spN">
              <dgm:alg type="sp"/>
              <dgm:shape xmlns:r="http://schemas.openxmlformats.org/officeDocument/2006/relationships" r:blip="">
                <dgm:adjLst/>
              </dgm:shape>
              <dgm:presOf/>
            </dgm:layoutNode>
          </dgm:layoutNode>
        </dgm:if>
        <dgm:else name="Name20">
          <dgm:layoutNode name="middle">
            <dgm:alg type="composite"/>
            <dgm:shape xmlns:r="http://schemas.openxmlformats.org/officeDocument/2006/relationships" r:blip="">
              <dgm:adjLst/>
            </dgm:shape>
            <dgm:presOf/>
            <dgm:constrLst>
              <dgm:constr type="l" for="ch" forName="parTxMid"/>
              <dgm:constr type="t" for="ch" forName="parTxMid" refType="w" fact="0.167"/>
              <dgm:constr type="w" for="ch" forName="parTxMid" refType="w"/>
              <dgm:constr type="h" for="ch" forName="parTxMid" refType="w" fact="0.7"/>
              <dgm:constr type="l" for="ch" forName="desTxMid"/>
              <dgm:constr type="b" for="ch" forName="desTxMid" refType="h"/>
              <dgm:constr type="w" for="ch" forName="desTxMid" refType="w"/>
              <dgm:constr type="h" for="ch" forName="desTxMid" refType="h" fact="0.37"/>
              <dgm:constr type="ctrX" for="ch" forName="spMid" refType="w" fact="0.5"/>
              <dgm:constr type="t" for="ch" forName="spMid"/>
              <dgm:constr type="w" for="ch" forName="spMid" refType="w" fact="0.01"/>
              <dgm:constr type="h" for="ch" forName="spMid" refType="h" fact="0.01"/>
            </dgm:constrLst>
            <dgm:layoutNode name="parTxMid" styleLbl="revTx">
              <dgm:alg type="tx"/>
              <dgm:shape xmlns:r="http://schemas.openxmlformats.org/officeDocument/2006/relationships" type="rect" r:blip="">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choose name="Name21">
              <dgm:if name="Name22" axis="ch" ptType="node" func="cnt" op="gte" val="1">
                <dgm:layoutNode name="desTxMid" styleLbl="revTx">
                  <dgm:varLst>
                    <dgm:bulletEnabled val="1"/>
                  </dgm:varLst>
                  <dgm:choose name="Name23">
                    <dgm:if name="Name24" axis="ch" ptType="node" func="cnt" op="equ" val="1">
                      <dgm:alg type="tx">
                        <dgm:param type="shpTxLTRAlignCh" val="l"/>
                      </dgm:alg>
                    </dgm:if>
                    <dgm:else name="Name25">
                      <dgm:alg type="tx">
                        <dgm:param type="shpTxLTRAlignCh" val="l"/>
                        <dgm:param type="stBulletLvl" val="1"/>
                      </dgm:alg>
                    </dgm:else>
                  </dgm:choose>
                  <dgm:shape xmlns:r="http://schemas.openxmlformats.org/officeDocument/2006/relationships" type="rect" r:blip="">
                    <dgm:adjLst/>
                  </dgm:shape>
                  <dgm:presOf axis="des"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if>
              <dgm:else name="Name26"/>
            </dgm:choose>
            <dgm:layoutNode name="spMid">
              <dgm:alg type="sp"/>
              <dgm:shape xmlns:r="http://schemas.openxmlformats.org/officeDocument/2006/relationships" r:blip="">
                <dgm:adjLst/>
              </dgm:shape>
              <dgm:presOf/>
            </dgm:layoutNode>
          </dgm:layoutNode>
        </dgm:else>
      </dgm:choose>
      <dgm:forEach name="Name27" axis="followSib" ptType="sibTrans" cnt="1">
        <dgm:layoutNode name="chevronComposite1" styleLbl="alignImgPlace1">
          <dgm:alg type="composite"/>
          <dgm:shape xmlns:r="http://schemas.openxmlformats.org/officeDocument/2006/relationships" r:blip="">
            <dgm:adjLst/>
          </dgm:shape>
          <dgm:presOf/>
          <dgm:constrLst>
            <dgm:constr type="l" for="ch" forName="chevron1"/>
            <dgm:constr type="t" for="ch" forName="chevron1" refType="h" fact="0.1923"/>
            <dgm:constr type="w" for="ch" forName="chevron1" refType="w"/>
            <dgm:constr type="b" for="ch" forName="chevron1" refType="h"/>
            <dgm:constr type="l" for="ch" forName="spChevron1"/>
            <dgm:constr type="t" for="ch" forName="spChevron1"/>
            <dgm:constr type="w" for="ch" forName="spChevron1" refType="w" fact="0.01"/>
            <dgm:constr type="h" for="ch" forName="spChevron1" refType="h" fact="0.01"/>
          </dgm:constrLst>
          <dgm:layoutNode name="chevron1">
            <dgm:alg type="sp"/>
            <dgm:choose name="Name28">
              <dgm:if name="Name29" func="var" arg="dir" op="equ" val="norm">
                <dgm:shape xmlns:r="http://schemas.openxmlformats.org/officeDocument/2006/relationships" type="chevron" r:blip="">
                  <dgm:adjLst>
                    <dgm:adj idx="1" val="0.6231"/>
                  </dgm:adjLst>
                </dgm:shape>
              </dgm:if>
              <dgm:else name="Name30">
                <dgm:shape xmlns:r="http://schemas.openxmlformats.org/officeDocument/2006/relationships" rot="180" type="chevron" r:blip="">
                  <dgm:adjLst>
                    <dgm:adj idx="1" val="0.6231"/>
                  </dgm:adjLst>
                </dgm:shape>
              </dgm:else>
            </dgm:choose>
            <dgm:presOf/>
          </dgm:layoutNode>
          <dgm:layoutNode name="spChevron1">
            <dgm:alg type="sp"/>
            <dgm:shape xmlns:r="http://schemas.openxmlformats.org/officeDocument/2006/relationships" r:blip="">
              <dgm:adjLst/>
            </dgm:shape>
            <dgm:presOf/>
          </dgm:layoutNode>
        </dgm:layoutNode>
        <dgm:choose name="Name31">
          <dgm:if name="Name32" axis="root ch" ptType="all node" func="cnt" op="equ" val="2">
            <dgm:layoutNode name="overlap">
              <dgm:alg type="sp"/>
              <dgm:shape xmlns:r="http://schemas.openxmlformats.org/officeDocument/2006/relationships" r:blip="">
                <dgm:adjLst/>
              </dgm:shape>
              <dgm:presOf/>
            </dgm:layoutNode>
            <dgm:layoutNode name="chevronComposite2" styleLbl="alignImgPlace1">
              <dgm:alg type="composite"/>
              <dgm:shape xmlns:r="http://schemas.openxmlformats.org/officeDocument/2006/relationships" r:blip="">
                <dgm:adjLst/>
              </dgm:shape>
              <dgm:presOf/>
              <dgm:constrLst>
                <dgm:constr type="l" for="ch" forName="chevron2"/>
                <dgm:constr type="t" for="ch" forName="chevron2" refType="h" fact="0.1923"/>
                <dgm:constr type="w" for="ch" forName="chevron2" refType="w"/>
                <dgm:constr type="b" for="ch" forName="chevron2" refType="h"/>
                <dgm:constr type="l" for="ch" forName="spChevron2"/>
                <dgm:constr type="t" for="ch" forName="spChevron2"/>
                <dgm:constr type="w" for="ch" forName="spChevron2" refType="w" fact="0.01"/>
                <dgm:constr type="h" for="ch" forName="spChevron2" refType="h" fact="0.01"/>
              </dgm:constrLst>
              <dgm:layoutNode name="chevron2">
                <dgm:alg type="sp"/>
                <dgm:choose name="Name33">
                  <dgm:if name="Name34" func="var" arg="dir" op="equ" val="norm">
                    <dgm:shape xmlns:r="http://schemas.openxmlformats.org/officeDocument/2006/relationships" type="chevron" r:blip="">
                      <dgm:adjLst>
                        <dgm:adj idx="1" val="0.6231"/>
                      </dgm:adjLst>
                    </dgm:shape>
                  </dgm:if>
                  <dgm:else name="Name35">
                    <dgm:shape xmlns:r="http://schemas.openxmlformats.org/officeDocument/2006/relationships" rot="180" type="chevron" r:blip="">
                      <dgm:adjLst>
                        <dgm:adj idx="1" val="0.6231"/>
                      </dgm:adjLst>
                    </dgm:shape>
                  </dgm:else>
                </dgm:choose>
                <dgm:presOf/>
              </dgm:layoutNode>
              <dgm:layoutNode name="spChevron2">
                <dgm:alg type="sp"/>
                <dgm:shape xmlns:r="http://schemas.openxmlformats.org/officeDocument/2006/relationships" r:blip="">
                  <dgm:adjLst/>
                </dgm:shape>
                <dgm:presOf/>
              </dgm:layoutNode>
            </dgm:layoutNode>
          </dgm:if>
          <dgm:else name="Name36"/>
        </dgm:choose>
      </dgm:forEach>
    </dgm:forEach>
  </dgm:layoutNode>
</dgm:layoutDef>
</file>

<file path=ppt/diagrams/layout3.xml><?xml version="1.0" encoding="utf-8"?>
<dgm:layoutDef xmlns:dgm="http://schemas.openxmlformats.org/drawingml/2006/diagram" xmlns:a="http://schemas.openxmlformats.org/drawingml/2006/main" uniqueId="urn:microsoft.com/office/officeart/2005/8/layout/venn1">
  <dgm:title val=""/>
  <dgm:desc val=""/>
  <dgm:catLst>
    <dgm:cat type="relationship" pri="28000"/>
    <dgm:cat type="convert" pri="19000"/>
  </dgm:catLst>
  <dgm:sampData useDef="1">
    <dgm:dataModel>
      <dgm:ptLst/>
      <dgm:bg/>
      <dgm:whole/>
    </dgm:dataModel>
  </dgm:sampData>
  <dgm:styleData useDef="1">
    <dgm:dataModel>
      <dgm:ptLst/>
      <dgm:bg/>
      <dgm:whole/>
    </dgm:dataModel>
  </dgm:styleData>
  <dgm:clrData>
    <dgm:dataModel>
      <dgm:ptLst>
        <dgm:pt modelId="0" type="doc"/>
        <dgm:pt modelId="1"/>
        <dgm:pt modelId="2"/>
        <dgm:pt modelId="3"/>
        <dgm:pt modelId="4"/>
      </dgm:ptLst>
      <dgm:cxnLst>
        <dgm:cxn modelId="7" srcId="0" destId="1" srcOrd="0" destOrd="0"/>
        <dgm:cxn modelId="8" srcId="0" destId="2" srcOrd="1" destOrd="0"/>
        <dgm:cxn modelId="9" srcId="0" destId="3" srcOrd="2" destOrd="0"/>
        <dgm:cxn modelId="10" srcId="0" destId="4" srcOrd="3" destOrd="0"/>
      </dgm:cxnLst>
      <dgm:bg/>
      <dgm:whole/>
    </dgm:dataModel>
  </dgm:clrData>
  <dgm:layoutNode name="compositeShape">
    <dgm:varLst>
      <dgm:chMax val="7"/>
      <dgm:dir/>
      <dgm:resizeHandles val="exact"/>
    </dgm:varLst>
    <dgm:choose name="Name0">
      <dgm:if name="Name1" axis="ch" ptType="node" func="cnt" op="equ" val="1">
        <dgm:alg type="composite">
          <dgm:param type="ar" val="1"/>
        </dgm:alg>
      </dgm:if>
      <dgm:if name="Name2" axis="ch" ptType="node" func="cnt" op="equ" val="2">
        <dgm:alg type="composite">
          <dgm:param type="ar" val="1.792"/>
        </dgm:alg>
      </dgm:if>
      <dgm:if name="Name3" axis="ch" ptType="node" func="cnt" op="equ" val="3">
        <dgm:alg type="composite">
          <dgm:param type="ar" val="1"/>
        </dgm:alg>
      </dgm:if>
      <dgm:if name="Name4" axis="ch" ptType="node" func="cnt" op="equ" val="4">
        <dgm:alg type="composite">
          <dgm:param type="ar" val="1"/>
        </dgm:alg>
      </dgm:if>
      <dgm:if name="Name5" axis="ch" ptType="node" func="cnt" op="equ" val="5">
        <dgm:alg type="composite">
          <dgm:param type="ar" val="1.4"/>
        </dgm:alg>
      </dgm:if>
      <dgm:if name="Name6" axis="ch" ptType="node" func="cnt" op="equ" val="6">
        <dgm:alg type="composite">
          <dgm:param type="ar" val="1.285"/>
        </dgm:alg>
      </dgm:if>
      <dgm:if name="Name7" axis="ch" ptType="node" func="cnt" op="equ" val="7">
        <dgm:alg type="composite">
          <dgm:param type="ar" val="1.359"/>
        </dgm:alg>
      </dgm:if>
      <dgm:else name="Name8">
        <dgm:alg type="composite">
          <dgm:param type="ar" val="1.359"/>
        </dgm:alg>
      </dgm:else>
    </dgm:choose>
    <dgm:shape xmlns:r="http://schemas.openxmlformats.org/officeDocument/2006/relationships" r:blip="">
      <dgm:adjLst/>
    </dgm:shape>
    <dgm:presOf/>
    <dgm:choose name="Name9">
      <dgm:if name="Name10" axis="ch" ptType="node" func="cnt" op="equ" val="1">
        <dgm:constrLst>
          <dgm:constr type="ctrX" for="ch" forName="circ1TxSh" refType="w" fact="0.5"/>
          <dgm:constr type="ctrY" for="ch" forName="circ1TxSh" refType="h" fact="0.5"/>
          <dgm:constr type="w" for="ch" forName="circ1TxSh" refType="w"/>
          <dgm:constr type="h" for="ch" forName="circ1TxSh" refType="h"/>
          <dgm:constr type="primFontSz" for="ch" ptType="node" op="equ"/>
        </dgm:constrLst>
      </dgm:if>
      <dgm:if name="Name11" axis="ch" ptType="node" func="cnt" op="equ" val="2">
        <dgm:constrLst>
          <dgm:constr type="ctrX" for="ch" forName="circ1" refType="w" fact="0.3"/>
          <dgm:constr type="ctrY" for="ch" forName="circ1" refType="h" fact="0.5"/>
          <dgm:constr type="w" for="ch" forName="circ1" refType="w" fact="0.555"/>
          <dgm:constr type="h" for="ch" forName="circ1" refType="h" fact="0.99456"/>
          <dgm:constr type="l" for="ch" forName="circ1Tx" refType="w" fact="0.1"/>
          <dgm:constr type="t" for="ch" forName="circ1Tx" refType="h" fact="0.12"/>
          <dgm:constr type="w" for="ch" forName="circ1Tx" refType="w" fact="0.32"/>
          <dgm:constr type="h" for="ch" forName="circ1Tx" refType="h" fact="0.76"/>
          <dgm:constr type="ctrX" for="ch" forName="circ2" refType="w" fact="0.7"/>
          <dgm:constr type="ctrY" for="ch" forName="circ2" refType="h" fact="0.5"/>
          <dgm:constr type="w" for="ch" forName="circ2" refType="w" fact="0.555"/>
          <dgm:constr type="h" for="ch" forName="circ2" refType="h" fact="0.99456"/>
          <dgm:constr type="l" for="ch" forName="circ2Tx" refType="w" fact="0.58"/>
          <dgm:constr type="t" for="ch" forName="circ2Tx" refType="h" fact="0.12"/>
          <dgm:constr type="w" for="ch" forName="circ2Tx" refType="w" fact="0.32"/>
          <dgm:constr type="h" for="ch" forName="circ2Tx" refType="h" fact="0.76"/>
          <dgm:constr type="primFontSz" for="ch" ptType="node" op="equ"/>
        </dgm:constrLst>
      </dgm:if>
      <dgm:if name="Name12" axis="ch" ptType="node" func="cnt" op="equ" val="3">
        <dgm:constrLst>
          <dgm:constr type="ctrX" for="ch" forName="circ1" refType="w" fact="0.5"/>
          <dgm:constr type="ctrY" for="ch" forName="circ1" refType="w" fact="0.25"/>
          <dgm:constr type="w" for="ch" forName="circ1" refType="w" fact="0.6"/>
          <dgm:constr type="h" for="ch" forName="circ1" refType="h" fact="0.6"/>
          <dgm:constr type="l" for="ch" forName="circ1Tx" refType="w" fact="0.28"/>
          <dgm:constr type="t" for="ch" forName="circ1Tx" refType="h" fact="0.055"/>
          <dgm:constr type="w" for="ch" forName="circ1Tx" refType="w" fact="0.44"/>
          <dgm:constr type="h" for="ch" forName="circ1Tx" refType="h" fact="0.27"/>
          <dgm:constr type="ctrX" for="ch" forName="circ2" refType="w" fact="0.7165"/>
          <dgm:constr type="ctrY" for="ch" forName="circ2" refType="w" fact="0.625"/>
          <dgm:constr type="w" for="ch" forName="circ2" refType="w" fact="0.6"/>
          <dgm:constr type="h" for="ch" forName="circ2" refType="h" fact="0.6"/>
          <dgm:constr type="l" for="ch" forName="circ2Tx" refType="w" fact="0.6"/>
          <dgm:constr type="t" for="ch" forName="circ2Tx" refType="h" fact="0.48"/>
          <dgm:constr type="w" for="ch" forName="circ2Tx" refType="w" fact="0.36"/>
          <dgm:constr type="h" for="ch" forName="circ2Tx" refType="h" fact="0.33"/>
          <dgm:constr type="ctrX" for="ch" forName="circ3" refType="w" fact="0.2835"/>
          <dgm:constr type="ctrY" for="ch" forName="circ3" refType="w" fact="0.625"/>
          <dgm:constr type="w" for="ch" forName="circ3" refType="w" fact="0.6"/>
          <dgm:constr type="h" for="ch" forName="circ3" refType="h" fact="0.6"/>
          <dgm:constr type="l" for="ch" forName="circ3Tx" refType="w" fact="0.04"/>
          <dgm:constr type="t" for="ch" forName="circ3Tx" refType="h" fact="0.48"/>
          <dgm:constr type="w" for="ch" forName="circ3Tx" refType="w" fact="0.36"/>
          <dgm:constr type="h" for="ch" forName="circ3Tx" refType="h" fact="0.33"/>
          <dgm:constr type="primFontSz" for="ch" ptType="node" op="equ"/>
        </dgm:constrLst>
      </dgm:if>
      <dgm:if name="Name13" axis="ch" ptType="node" func="cnt" op="equ" val="4">
        <dgm:constrLst>
          <dgm:constr type="ctrX" for="ch" forName="circ1" refType="w" fact="0.5"/>
          <dgm:constr type="ctrY" for="ch" forName="circ1" refType="w" fact="0.27"/>
          <dgm:constr type="w" for="ch" forName="circ1" refType="w" fact="0.52"/>
          <dgm:constr type="h" for="ch" forName="circ1" refType="h" fact="0.52"/>
          <dgm:constr type="l" for="ch" forName="circ1Tx" refType="w" fact="0.3"/>
          <dgm:constr type="t" for="ch" forName="circ1Tx" refType="h" fact="0.08"/>
          <dgm:constr type="w" for="ch" forName="circ1Tx" refType="w" fact="0.4"/>
          <dgm:constr type="h" for="ch" forName="circ1Tx" refType="h" fact="0.165"/>
          <dgm:constr type="ctrX" for="ch" forName="circ2" refType="w" fact="0.73"/>
          <dgm:constr type="ctrY" for="ch" forName="circ2" refType="w" fact="0.5"/>
          <dgm:constr type="w" for="ch" forName="circ2" refType="w" fact="0.52"/>
          <dgm:constr type="h" for="ch" forName="circ2" refType="h" fact="0.52"/>
          <dgm:constr type="r" for="ch" forName="circ2Tx" refType="w" fact="0.95"/>
          <dgm:constr type="t" for="ch" forName="circ2Tx" refType="h" fact="0.3"/>
          <dgm:constr type="w" for="ch" forName="circ2Tx" refType="w" fact="0.2"/>
          <dgm:constr type="h" for="ch" forName="circ2Tx" refType="h" fact="0.4"/>
          <dgm:constr type="ctrX" for="ch" forName="circ3" refType="w" fact="0.5"/>
          <dgm:constr type="ctrY" for="ch" forName="circ3" refType="w" fact="0.73"/>
          <dgm:constr type="w" for="ch" forName="circ3" refType="w" fact="0.52"/>
          <dgm:constr type="h" for="ch" forName="circ3" refType="h" fact="0.52"/>
          <dgm:constr type="l" for="ch" forName="circ3Tx" refType="w" fact="0.3"/>
          <dgm:constr type="b" for="ch" forName="circ3Tx" refType="h" fact="0.92"/>
          <dgm:constr type="w" for="ch" forName="circ3Tx" refType="w" fact="0.4"/>
          <dgm:constr type="h" for="ch" forName="circ3Tx" refType="h" fact="0.165"/>
          <dgm:constr type="ctrX" for="ch" forName="circ4" refType="w" fact="0.27"/>
          <dgm:constr type="ctrY" for="ch" forName="circ4" refType="h" fact="0.5"/>
          <dgm:constr type="w" for="ch" forName="circ4" refType="w" fact="0.52"/>
          <dgm:constr type="h" for="ch" forName="circ4" refType="h" fact="0.52"/>
          <dgm:constr type="l" for="ch" forName="circ4Tx" refType="w" fact="0.05"/>
          <dgm:constr type="t" for="ch" forName="circ4Tx" refType="h" fact="0.3"/>
          <dgm:constr type="w" for="ch" forName="circ4Tx" refType="w" fact="0.2"/>
          <dgm:constr type="h" for="ch" forName="circ4Tx" refType="h" fact="0.4"/>
          <dgm:constr type="primFontSz" for="ch" ptType="node" op="equ"/>
        </dgm:constrLst>
      </dgm:if>
      <dgm:if name="Name14" axis="ch" ptType="node" func="cnt" op="equ" val="5">
        <dgm:constrLst>
          <dgm:constr type="ctrX" for="ch" forName="circ1" refType="w" fact="0.5"/>
          <dgm:constr type="ctrY" for="ch" forName="circ1" refType="h" fact="0.46"/>
          <dgm:constr type="w" for="ch" forName="circ1" refType="w" fact="0.25"/>
          <dgm:constr type="h" for="ch" forName="circ1" refType="h" fact="0.35"/>
          <dgm:constr type="l" for="ch" forName="circ1Tx" refType="w" fact="0.355"/>
          <dgm:constr type="t" for="ch" forName="circ1Tx"/>
          <dgm:constr type="w" for="ch" forName="circ1Tx" refType="w" fact="0.29"/>
          <dgm:constr type="h" for="ch" forName="circ1Tx" refType="h" fact="0.235"/>
          <dgm:constr type="ctrX" for="ch" forName="circ2" refType="w" fact="0.5951"/>
          <dgm:constr type="ctrY" for="ch" forName="circ2" refType="h" fact="0.5567"/>
          <dgm:constr type="w" for="ch" forName="circ2" refType="w" fact="0.25"/>
          <dgm:constr type="h" for="ch" forName="circ2" refType="h" fact="0.35"/>
          <dgm:constr type="l" for="ch" forName="circ2Tx" refType="w" fact="0.74"/>
          <dgm:constr type="t" for="ch" forName="circ2Tx" refType="h" fact="0.31"/>
          <dgm:constr type="w" for="ch" forName="circ2Tx" refType="w" fact="0.26"/>
          <dgm:constr type="h" for="ch" forName="circ2Tx" refType="h" fact="0.255"/>
          <dgm:constr type="ctrX" for="ch" forName="circ3" refType="w" fact="0.5588"/>
          <dgm:constr type="ctrY" for="ch" forName="circ3" refType="h" fact="0.7133"/>
          <dgm:constr type="w" for="ch" forName="circ3" refType="w" fact="0.25"/>
          <dgm:constr type="h" for="ch" forName="circ3" refType="h" fact="0.35"/>
          <dgm:constr type="l" for="ch" forName="circ3Tx" refType="w" fact="0.7"/>
          <dgm:constr type="t" for="ch" forName="circ3Tx" refType="h" fact="0.745"/>
          <dgm:constr type="w" for="ch" forName="circ3Tx" refType="w" fact="0.26"/>
          <dgm:constr type="h" for="ch" forName="circ3Tx" refType="h" fact="0.255"/>
          <dgm:constr type="ctrX" for="ch" forName="circ4" refType="w" fact="0.4412"/>
          <dgm:constr type="ctrY" for="ch" forName="circ4" refType="h" fact="0.7133"/>
          <dgm:constr type="w" for="ch" forName="circ4" refType="w" fact="0.25"/>
          <dgm:constr type="h" for="ch" forName="circ4" refType="h" fact="0.35"/>
          <dgm:constr type="l" for="ch" forName="circ4Tx" refType="w" fact="0.04"/>
          <dgm:constr type="t" for="ch" forName="circ4Tx" refType="h" fact="0.745"/>
          <dgm:constr type="w" for="ch" forName="circ4Tx" refType="w" fact="0.26"/>
          <dgm:constr type="h" for="ch" forName="circ4Tx" refType="h" fact="0.255"/>
          <dgm:constr type="ctrX" for="ch" forName="circ5" refType="w" fact="0.4049"/>
          <dgm:constr type="ctrY" for="ch" forName="circ5" refType="h" fact="0.5567"/>
          <dgm:constr type="w" for="ch" forName="circ5" refType="w" fact="0.25"/>
          <dgm:constr type="h" for="ch" forName="circ5" refType="h" fact="0.35"/>
          <dgm:constr type="l" for="ch" forName="circ5Tx"/>
          <dgm:constr type="t" for="ch" forName="circ5Tx" refType="h" fact="0.31"/>
          <dgm:constr type="w" for="ch" forName="circ5Tx" refType="w" fact="0.26"/>
          <dgm:constr type="h" for="ch" forName="circ5Tx" refType="h" fact="0.255"/>
          <dgm:constr type="primFontSz" for="ch" ptType="node" op="equ"/>
        </dgm:constrLst>
      </dgm:if>
      <dgm:if name="Name15" axis="ch" ptType="node" func="cnt" op="equ" val="6">
        <dgm:constrLst>
          <dgm:constr type="ctrX" for="ch" forName="circ1" refType="w" fact="0.5"/>
          <dgm:constr type="ctrY" for="ch" forName="circ1" refType="h" fact="0.3844"/>
          <dgm:constr type="w" for="ch" forName="circ1" refType="w" fact="0.24"/>
          <dgm:constr type="h" for="ch" forName="circ1" refType="h" fact="0.3084"/>
          <dgm:constr type="l" for="ch" forName="circ1Tx" refType="w" fact="0.35"/>
          <dgm:constr type="t" for="ch" forName="circ1Tx"/>
          <dgm:constr type="w" for="ch" forName="circ1Tx" refType="w" fact="0.3"/>
          <dgm:constr type="h" for="ch" forName="circ1Tx" refType="h" fact="0.21"/>
          <dgm:constr type="ctrX" for="ch" forName="circ2" refType="w" fact="0.5779"/>
          <dgm:constr type="ctrY" for="ch" forName="circ2" refType="h" fact="0.4422"/>
          <dgm:constr type="w" for="ch" forName="circ2" refType="w" fact="0.24"/>
          <dgm:constr type="h" for="ch" forName="circ2" refType="h" fact="0.3084"/>
          <dgm:constr type="l" for="ch" forName="circ2Tx" refType="w" fact="0.7157"/>
          <dgm:constr type="t" for="ch" forName="circ2Tx" refType="h" fact="0.2"/>
          <dgm:constr type="w" for="ch" forName="circ2Tx" refType="w" fact="0.2843"/>
          <dgm:constr type="h" for="ch" forName="circ2Tx" refType="h" fact="0.23"/>
          <dgm:constr type="ctrX" for="ch" forName="circ3" refType="w" fact="0.5779"/>
          <dgm:constr type="ctrY" for="ch" forName="circ3" refType="h" fact="0.5578"/>
          <dgm:constr type="w" for="ch" forName="circ3" refType="w" fact="0.24"/>
          <dgm:constr type="h" for="ch" forName="circ3" refType="h" fact="0.3084"/>
          <dgm:constr type="l" for="ch" forName="circ3Tx" refType="w" fact="0.7157"/>
          <dgm:constr type="t" for="ch" forName="circ3Tx" refType="h" fact="0.543"/>
          <dgm:constr type="w" for="ch" forName="circ3Tx" refType="w" fact="0.2843"/>
          <dgm:constr type="h" for="ch" forName="circ3Tx" refType="h" fact="0.257"/>
          <dgm:constr type="ctrX" for="ch" forName="circ4" refType="w" fact="0.5"/>
          <dgm:constr type="ctrY" for="ch" forName="circ4" refType="h" fact="0.6157"/>
          <dgm:constr type="w" for="ch" forName="circ4" refType="w" fact="0.24"/>
          <dgm:constr type="h" for="ch" forName="circ4" refType="h" fact="0.3084"/>
          <dgm:constr type="l" for="ch" forName="circ4Tx" refType="w" fact="0.35"/>
          <dgm:constr type="t" for="ch" forName="circ4Tx" refType="h" fact="0.79"/>
          <dgm:constr type="w" for="ch" forName="circ4Tx" refType="w" fact="0.3"/>
          <dgm:constr type="h" for="ch" forName="circ4Tx" refType="h" fact="0.21"/>
          <dgm:constr type="ctrX" for="ch" forName="circ5" refType="w" fact="0.4221"/>
          <dgm:constr type="ctrY" for="ch" forName="circ5" refType="h" fact="0.5578"/>
          <dgm:constr type="w" for="ch" forName="circ5" refType="w" fact="0.24"/>
          <dgm:constr type="h" for="ch" forName="circ5" refType="h" fact="0.3084"/>
          <dgm:constr type="l" for="ch" forName="circ5Tx" refType="w" fact="0"/>
          <dgm:constr type="t" for="ch" forName="circ5Tx" refType="h" fact="0.543"/>
          <dgm:constr type="w" for="ch" forName="circ5Tx" refType="w" fact="0.2843"/>
          <dgm:constr type="h" for="ch" forName="circ5Tx" refType="h" fact="0.257"/>
          <dgm:constr type="ctrX" for="ch" forName="circ6" refType="w" fact="0.4221"/>
          <dgm:constr type="ctrY" for="ch" forName="circ6" refType="h" fact="0.4422"/>
          <dgm:constr type="w" for="ch" forName="circ6" refType="w" fact="0.24"/>
          <dgm:constr type="h" for="ch" forName="circ6" refType="h" fact="0.3084"/>
          <dgm:constr type="l" for="ch" forName="circ6Tx" refType="w" fact="0"/>
          <dgm:constr type="t" for="ch" forName="circ6Tx" refType="h" fact="0.2"/>
          <dgm:constr type="w" for="ch" forName="circ6Tx" refType="w" fact="0.2843"/>
          <dgm:constr type="h" for="ch" forName="circ6Tx" refType="h" fact="0.257"/>
          <dgm:constr type="primFontSz" for="ch" ptType="node" op="equ"/>
        </dgm:constrLst>
      </dgm:if>
      <dgm:else name="Name16">
        <dgm:constrLst>
          <dgm:constr type="ctrX" for="ch" forName="circ1" refType="w" fact="0.5"/>
          <dgm:constr type="ctrY" for="ch" forName="circ1" refType="h" fact="0.4177"/>
          <dgm:constr type="w" for="ch" forName="circ1" refType="w" fact="0.24"/>
          <dgm:constr type="h" for="ch" forName="circ1" refType="h" fact="0.3262"/>
          <dgm:constr type="l" for="ch" forName="circ1Tx" refType="w" fact="0.3625"/>
          <dgm:constr type="t" for="ch" forName="circ1Tx"/>
          <dgm:constr type="w" for="ch" forName="circ1Tx" refType="w" fact="0.275"/>
          <dgm:constr type="h" for="ch" forName="circ1Tx" refType="h" fact="0.2"/>
          <dgm:constr type="ctrX" for="ch" forName="circ2" refType="w" fact="0.5704"/>
          <dgm:constr type="ctrY" for="ch" forName="circ2" refType="h" fact="0.4637"/>
          <dgm:constr type="w" for="ch" forName="circ2" refType="w" fact="0.24"/>
          <dgm:constr type="h" for="ch" forName="circ2" refType="h" fact="0.3262"/>
          <dgm:constr type="l" for="ch" forName="circ2Tx" refType="w" fact="0.72"/>
          <dgm:constr type="t" for="ch" forName="circ2Tx" refType="h" fact="0.19"/>
          <dgm:constr type="w" for="ch" forName="circ2Tx" refType="w" fact="0.26"/>
          <dgm:constr type="h" for="ch" forName="circ2Tx" refType="h" fact="0.22"/>
          <dgm:constr type="ctrX" for="ch" forName="circ3" refType="w" fact="0.5877"/>
          <dgm:constr type="ctrY" for="ch" forName="circ3" refType="h" fact="0.5672"/>
          <dgm:constr type="w" for="ch" forName="circ3" refType="w" fact="0.24"/>
          <dgm:constr type="h" for="ch" forName="circ3" refType="h" fact="0.3262"/>
          <dgm:constr type="l" for="ch" forName="circ3Tx" refType="w" fact="0.745"/>
          <dgm:constr type="t" for="ch" forName="circ3Tx" refType="h" fact="0.47"/>
          <dgm:constr type="w" for="ch" forName="circ3Tx" refType="w" fact="0.255"/>
          <dgm:constr type="h" for="ch" forName="circ3Tx" refType="h" fact="0.235"/>
          <dgm:constr type="ctrX" for="ch" forName="circ4" refType="w" fact="0.539"/>
          <dgm:constr type="ctrY" for="ch" forName="circ4" refType="h" fact="0.6502"/>
          <dgm:constr type="w" for="ch" forName="circ4" refType="w" fact="0.24"/>
          <dgm:constr type="h" for="ch" forName="circ4" refType="h" fact="0.3262"/>
          <dgm:constr type="l" for="ch" forName="circ4Tx" refType="w" fact="0.635"/>
          <dgm:constr type="t" for="ch" forName="circ4Tx" refType="h" fact="0.785"/>
          <dgm:constr type="w" for="ch" forName="circ4Tx" refType="w" fact="0.275"/>
          <dgm:constr type="h" for="ch" forName="circ4Tx" refType="h" fact="0.215"/>
          <dgm:constr type="ctrX" for="ch" forName="circ5" refType="w" fact="0.461"/>
          <dgm:constr type="ctrY" for="ch" forName="circ5" refType="h" fact="0.6502"/>
          <dgm:constr type="w" for="ch" forName="circ5" refType="w" fact="0.24"/>
          <dgm:constr type="h" for="ch" forName="circ5" refType="h" fact="0.3262"/>
          <dgm:constr type="l" for="ch" forName="circ5Tx" refType="w" fact="0.09"/>
          <dgm:constr type="t" for="ch" forName="circ5Tx" refType="h" fact="0.785"/>
          <dgm:constr type="w" for="ch" forName="circ5Tx" refType="w" fact="0.275"/>
          <dgm:constr type="h" for="ch" forName="circ5Tx" refType="h" fact="0.215"/>
          <dgm:constr type="ctrX" for="ch" forName="circ6" refType="w" fact="0.4123"/>
          <dgm:constr type="ctrY" for="ch" forName="circ6" refType="h" fact="0.5672"/>
          <dgm:constr type="w" for="ch" forName="circ6" refType="w" fact="0.24"/>
          <dgm:constr type="h" for="ch" forName="circ6" refType="h" fact="0.3262"/>
          <dgm:constr type="l" for="ch" forName="circ6Tx"/>
          <dgm:constr type="t" for="ch" forName="circ6Tx" refType="h" fact="0.47"/>
          <dgm:constr type="w" for="ch" forName="circ6Tx" refType="w" fact="0.255"/>
          <dgm:constr type="h" for="ch" forName="circ6Tx" refType="h" fact="0.235"/>
          <dgm:constr type="ctrX" for="ch" forName="circ7" refType="w" fact="0.4296"/>
          <dgm:constr type="ctrY" for="ch" forName="circ7" refType="h" fact="0.4637"/>
          <dgm:constr type="w" for="ch" forName="circ7" refType="w" fact="0.24"/>
          <dgm:constr type="h" for="ch" forName="circ7" refType="h" fact="0.3262"/>
          <dgm:constr type="l" for="ch" forName="circ7Tx" refType="w" fact="0.02"/>
          <dgm:constr type="t" for="ch" forName="circ7Tx" refType="h" fact="0.19"/>
          <dgm:constr type="w" for="ch" forName="circ7Tx" refType="w" fact="0.26"/>
          <dgm:constr type="h" for="ch" forName="circ7Tx" refType="h" fact="0.22"/>
          <dgm:constr type="primFontSz" for="ch" ptType="node" op="equ"/>
        </dgm:constrLst>
      </dgm:else>
    </dgm:choose>
    <dgm:ruleLst/>
    <dgm:forEach name="Name17" axis="ch" ptType="node" cnt="1">
      <dgm:choose name="Name18">
        <dgm:if name="Name19" axis="root ch" ptType="all node" func="cnt" op="equ" val="1">
          <dgm:layoutNode name="circ1TxSh" styleLbl="vennNode1">
            <dgm:alg type="tx">
              <dgm:param type="txAnchorHorzCh" val="ctr"/>
              <dgm:param type="txAnchorVertCh" val="mid"/>
            </dgm:alg>
            <dgm:shape xmlns:r="http://schemas.openxmlformats.org/officeDocument/2006/relationships" type="ellipse" r:blip="">
              <dgm:adjLst/>
            </dgm:shape>
            <dgm:choose name="Name20">
              <dgm:if name="Name21" func="var" arg="dir" op="equ" val="norm">
                <dgm:choose name="Name22">
                  <dgm:if name="Name23" axis="root ch" ptType="all node" func="cnt" op="lte" val="4">
                    <dgm:presOf axis="desOrSelf" ptType="node"/>
                  </dgm:if>
                  <dgm:else name="Name24">
                    <dgm:presOf/>
                  </dgm:else>
                </dgm:choose>
              </dgm:if>
              <dgm:else name="Name25">
                <dgm:choose name="Name26">
                  <dgm:if name="Name27" axis="root ch" ptType="all node" func="cnt" op="equ" val="2">
                    <dgm:presOf axis="root ch desOrSelf" ptType="all node node" st="1 2 1" cnt="1 1 0"/>
                  </dgm:if>
                  <dgm:else name="Name28">
                    <dgm:presOf axis="desOrSelf" ptType="node"/>
                  </dgm:else>
                </dgm:choose>
              </dgm:else>
            </dgm:choose>
            <dgm:constrLst>
              <dgm:constr type="tMarg"/>
              <dgm:constr type="bMarg"/>
              <dgm:constr type="lMarg"/>
              <dgm:constr type="rMarg"/>
              <dgm:constr type="primFontSz" val="65"/>
            </dgm:constrLst>
            <dgm:ruleLst>
              <dgm:rule type="primFontSz" val="5" fact="NaN" max="NaN"/>
            </dgm:ruleLst>
          </dgm:layoutNode>
        </dgm:if>
        <dgm:else name="Name29">
          <dgm:layoutNode name="circ1" styleLbl="vennNode1">
            <dgm:alg type="sp"/>
            <dgm:shape xmlns:r="http://schemas.openxmlformats.org/officeDocument/2006/relationships" type="ellipse" r:blip="">
              <dgm:adjLst/>
            </dgm:shape>
            <dgm:choose name="Name30">
              <dgm:if name="Name31" func="var" arg="dir" op="equ" val="norm">
                <dgm:choose name="Name32">
                  <dgm:if name="Name33" axis="root ch" ptType="all node" func="cnt" op="lte" val="4">
                    <dgm:presOf axis="desOrSelf" ptType="node"/>
                  </dgm:if>
                  <dgm:else name="Name34">
                    <dgm:presOf/>
                  </dgm:else>
                </dgm:choose>
              </dgm:if>
              <dgm:else name="Name35">
                <dgm:choose name="Name36">
                  <dgm:if name="Name37" axis="root ch" ptType="all node" func="cnt" op="equ" val="2">
                    <dgm:presOf axis="root ch desOrSelf" ptType="all node node" st="1 2 1" cnt="1 1 0"/>
                  </dgm:if>
                  <dgm:else name="Name38">
                    <dgm:choose name="Name39">
                      <dgm:if name="Name40" axis="root ch" ptType="all node" func="cnt" op="lte" val="4">
                        <dgm:presOf axis="desOrSelf" ptType="node"/>
                      </dgm:if>
                      <dgm:else name="Name41">
                        <dgm:presOf/>
                      </dgm:else>
                    </dgm:choose>
                  </dgm:else>
                </dgm:choose>
              </dgm:else>
            </dgm:choose>
            <dgm:constrLst/>
            <dgm:ruleLst/>
          </dgm:layoutNode>
          <dgm:layoutNode name="circ1Tx" styleLbl="revTx">
            <dgm:varLst>
              <dgm:chMax val="0"/>
              <dgm:chPref val="0"/>
              <dgm:bulletEnabled val="1"/>
            </dgm:varLst>
            <dgm:alg type="tx">
              <dgm:param type="txAnchorHorzCh" val="ctr"/>
              <dgm:param type="txAnchorVertCh" val="mid"/>
            </dgm:alg>
            <dgm:shape xmlns:r="http://schemas.openxmlformats.org/officeDocument/2006/relationships" type="rect" r:blip="" hideGeom="1">
              <dgm:adjLst/>
            </dgm:shape>
            <dgm:choose name="Name42">
              <dgm:if name="Name43" func="var" arg="dir" op="equ" val="norm">
                <dgm:presOf axis="desOrSelf" ptType="node"/>
              </dgm:if>
              <dgm:else name="Name44">
                <dgm:choose name="Name45">
                  <dgm:if name="Name46" axis="root ch" ptType="all node" func="cnt" op="equ" val="2">
                    <dgm:presOf axis="root ch desOrSelf" ptType="all node node" st="1 2 1" cnt="1 1 0"/>
                  </dgm:if>
                  <dgm:else name="Name47">
                    <dgm:presOf axis="desOrSelf" ptType="node"/>
                  </dgm:else>
                </dgm:choose>
              </dgm:else>
            </dgm:choose>
            <dgm:constrLst>
              <dgm:constr type="tMarg"/>
              <dgm:constr type="bMarg"/>
              <dgm:constr type="lMarg"/>
              <dgm:constr type="rMarg"/>
              <dgm:constr type="primFontSz" val="65"/>
            </dgm:constrLst>
            <dgm:ruleLst>
              <dgm:rule type="primFontSz" val="5" fact="NaN" max="NaN"/>
            </dgm:ruleLst>
          </dgm:layoutNode>
        </dgm:else>
      </dgm:choose>
    </dgm:forEach>
    <dgm:forEach name="Name48" axis="ch" ptType="node" st="2" cnt="1">
      <dgm:layoutNode name="circ2" styleLbl="vennNode1">
        <dgm:alg type="sp"/>
        <dgm:shape xmlns:r="http://schemas.openxmlformats.org/officeDocument/2006/relationships" type="ellipse" r:blip="">
          <dgm:adjLst/>
        </dgm:shape>
        <dgm:choose name="Name49">
          <dgm:if name="Name50" func="var" arg="dir" op="equ" val="norm">
            <dgm:choose name="Name51">
              <dgm:if name="Name52" axis="root ch" ptType="all node" func="cnt" op="lte" val="4">
                <dgm:presOf axis="desOrSelf" ptType="node"/>
              </dgm:if>
              <dgm:else name="Name53">
                <dgm:presOf/>
              </dgm:else>
            </dgm:choose>
          </dgm:if>
          <dgm:else name="Name54">
            <dgm:choose name="Name55">
              <dgm:if name="Name56" axis="root ch" ptType="all node" func="cnt" op="equ" val="2">
                <dgm:presOf axis="root ch desOrSelf" ptType="all node node" st="1 1 1" cnt="1 1 0"/>
              </dgm:if>
              <dgm:if name="Name57" axis="root ch" ptType="all node" func="cnt" op="equ" val="3">
                <dgm:presOf axis="root ch desOrSelf" ptType="all node node" st="1 3 1" cnt="1 1 0"/>
              </dgm:if>
              <dgm:if name="Name58" axis="root ch" ptType="all node" func="cnt" op="equ" val="4">
                <dgm:presOf axis="root ch desOrSelf" ptType="all node node" st="1 4 1" cnt="1 1 0"/>
              </dgm:if>
              <dgm:else name="Name59">
                <dgm:presOf/>
              </dgm:else>
            </dgm:choose>
          </dgm:else>
        </dgm:choose>
        <dgm:constrLst/>
        <dgm:ruleLst/>
      </dgm:layoutNode>
      <dgm:layoutNode name="circ2Tx" styleLbl="revTx">
        <dgm:varLst>
          <dgm:chMax val="0"/>
          <dgm:chPref val="0"/>
          <dgm:bulletEnabled val="1"/>
        </dgm:varLst>
        <dgm:alg type="tx">
          <dgm:param type="txAnchorHorzCh" val="ctr"/>
          <dgm:param type="txAnchorVertCh" val="mid"/>
        </dgm:alg>
        <dgm:shape xmlns:r="http://schemas.openxmlformats.org/officeDocument/2006/relationships" type="rect" r:blip="" hideGeom="1">
          <dgm:adjLst/>
        </dgm:shape>
        <dgm:choose name="Name60">
          <dgm:if name="Name61" func="var" arg="dir" op="equ" val="norm">
            <dgm:presOf axis="desOrSelf" ptType="node"/>
          </dgm:if>
          <dgm:else name="Name62">
            <dgm:choose name="Name63">
              <dgm:if name="Name64" axis="root ch" ptType="all node" func="cnt" op="equ" val="2">
                <dgm:presOf axis="root ch desOrSelf" ptType="all node node" st="1 1 1" cnt="1 1 0"/>
              </dgm:if>
              <dgm:if name="Name65" axis="root ch" ptType="all node" func="cnt" op="equ" val="3">
                <dgm:presOf axis="root ch desOrSelf" ptType="all node node" st="1 3 1" cnt="1 1 0"/>
              </dgm:if>
              <dgm:if name="Name66" axis="root ch" ptType="all node" func="cnt" op="equ" val="4">
                <dgm:presOf axis="root ch desOrSelf" ptType="all node node" st="1 4 1" cnt="1 1 0"/>
              </dgm:if>
              <dgm:if name="Name67" axis="root ch" ptType="all node" func="cnt" op="equ" val="5">
                <dgm:presOf axis="root ch desOrSelf" ptType="all node node" st="1 5 1" cnt="1 1 0"/>
              </dgm:if>
              <dgm:if name="Name68" axis="root ch" ptType="all node" func="cnt" op="equ" val="6">
                <dgm:presOf axis="root ch desOrSelf" ptType="all node node" st="1 6 1" cnt="1 1 0"/>
              </dgm:if>
              <dgm:else name="Name69">
                <dgm:presOf axis="root ch desOrSelf" ptType="all node node" st="1 7 1" cnt="1 1 0"/>
              </dgm:else>
            </dgm:choose>
          </dgm:else>
        </dgm:choose>
        <dgm:constrLst>
          <dgm:constr type="tMarg"/>
          <dgm:constr type="bMarg"/>
          <dgm:constr type="lMarg"/>
          <dgm:constr type="rMarg"/>
          <dgm:constr type="primFontSz" val="65"/>
        </dgm:constrLst>
        <dgm:ruleLst>
          <dgm:rule type="primFontSz" val="5" fact="NaN" max="NaN"/>
        </dgm:ruleLst>
      </dgm:layoutNode>
    </dgm:forEach>
    <dgm:forEach name="Name70" axis="ch" ptType="node" st="3" cnt="1">
      <dgm:layoutNode name="circ3" styleLbl="vennNode1">
        <dgm:alg type="sp"/>
        <dgm:shape xmlns:r="http://schemas.openxmlformats.org/officeDocument/2006/relationships" type="ellipse" r:blip="">
          <dgm:adjLst/>
        </dgm:shape>
        <dgm:choose name="Name71">
          <dgm:if name="Name72" func="var" arg="dir" op="equ" val="norm">
            <dgm:choose name="Name73">
              <dgm:if name="Name74" axis="root ch" ptType="all node" func="cnt" op="lte" val="4">
                <dgm:presOf axis="desOrSelf" ptType="node"/>
              </dgm:if>
              <dgm:else name="Name75">
                <dgm:presOf/>
              </dgm:else>
            </dgm:choose>
          </dgm:if>
          <dgm:else name="Name76">
            <dgm:choose name="Name77">
              <dgm:if name="Name78" axis="root ch" ptType="all node" func="cnt" op="equ" val="3">
                <dgm:presOf axis="root ch desOrSelf" ptType="all node node" st="1 2 1" cnt="1 1 0"/>
              </dgm:if>
              <dgm:if name="Name79" axis="root ch" ptType="all node" func="cnt" op="equ" val="4">
                <dgm:presOf axis="root ch desOrSelf" ptType="all node node" st="1 3 1" cnt="1 1 0"/>
              </dgm:if>
              <dgm:else name="Name80">
                <dgm:presOf/>
              </dgm:else>
            </dgm:choose>
          </dgm:else>
        </dgm:choose>
        <dgm:constrLst/>
        <dgm:ruleLst/>
      </dgm:layoutNode>
      <dgm:layoutNode name="circ3Tx" styleLbl="revTx">
        <dgm:varLst>
          <dgm:chMax val="0"/>
          <dgm:chPref val="0"/>
          <dgm:bulletEnabled val="1"/>
        </dgm:varLst>
        <dgm:alg type="tx">
          <dgm:param type="txAnchorHorzCh" val="ctr"/>
          <dgm:param type="txAnchorVertCh" val="mid"/>
        </dgm:alg>
        <dgm:shape xmlns:r="http://schemas.openxmlformats.org/officeDocument/2006/relationships" type="rect" r:blip="" hideGeom="1">
          <dgm:adjLst/>
        </dgm:shape>
        <dgm:choose name="Name81">
          <dgm:if name="Name82" func="var" arg="dir" op="equ" val="norm">
            <dgm:presOf axis="desOrSelf" ptType="node"/>
          </dgm:if>
          <dgm:else name="Name83">
            <dgm:choose name="Name84">
              <dgm:if name="Name85" axis="root ch" ptType="all node" func="cnt" op="equ" val="3">
                <dgm:presOf axis="root ch desOrSelf" ptType="all node node" st="1 2 1" cnt="1 1 0"/>
              </dgm:if>
              <dgm:if name="Name86" axis="root ch" ptType="all node" func="cnt" op="equ" val="4">
                <dgm:presOf axis="root ch desOrSelf" ptType="all node node" st="1 3 1" cnt="1 1 0"/>
              </dgm:if>
              <dgm:if name="Name87" axis="root ch" ptType="all node" func="cnt" op="equ" val="5">
                <dgm:presOf axis="root ch desOrSelf" ptType="all node node" st="1 4 1" cnt="1 1 0"/>
              </dgm:if>
              <dgm:if name="Name88" axis="root ch" ptType="all node" func="cnt" op="equ" val="6">
                <dgm:presOf axis="root ch desOrSelf" ptType="all node node" st="1 5 1" cnt="1 1 0"/>
              </dgm:if>
              <dgm:else name="Name89">
                <dgm:presOf axis="root ch desOrSelf" ptType="all node node" st="1 6 1" cnt="1 1 0"/>
              </dgm:else>
            </dgm:choose>
          </dgm:else>
        </dgm:choose>
        <dgm:constrLst>
          <dgm:constr type="tMarg"/>
          <dgm:constr type="bMarg"/>
          <dgm:constr type="lMarg"/>
          <dgm:constr type="rMarg"/>
          <dgm:constr type="primFontSz" val="65"/>
        </dgm:constrLst>
        <dgm:ruleLst>
          <dgm:rule type="primFontSz" val="5" fact="NaN" max="NaN"/>
        </dgm:ruleLst>
      </dgm:layoutNode>
    </dgm:forEach>
    <dgm:forEach name="Name90" axis="ch" ptType="node" st="4" cnt="1">
      <dgm:layoutNode name="circ4" styleLbl="vennNode1">
        <dgm:alg type="sp"/>
        <dgm:shape xmlns:r="http://schemas.openxmlformats.org/officeDocument/2006/relationships" type="ellipse" r:blip="">
          <dgm:adjLst/>
        </dgm:shape>
        <dgm:choose name="Name91">
          <dgm:if name="Name92" func="var" arg="dir" op="equ" val="norm">
            <dgm:choose name="Name93">
              <dgm:if name="Name94" axis="root ch" ptType="all node" func="cnt" op="lte" val="4">
                <dgm:presOf axis="desOrSelf" ptType="node"/>
              </dgm:if>
              <dgm:else name="Name95">
                <dgm:presOf/>
              </dgm:else>
            </dgm:choose>
          </dgm:if>
          <dgm:else name="Name96">
            <dgm:choose name="Name97">
              <dgm:if name="Name98" axis="root ch" ptType="all node" func="cnt" op="equ" val="4">
                <dgm:presOf axis="root ch desOrSelf" ptType="all node node" st="1 2 1" cnt="1 1 0"/>
              </dgm:if>
              <dgm:else name="Name99">
                <dgm:presOf/>
              </dgm:else>
            </dgm:choose>
          </dgm:else>
        </dgm:choose>
        <dgm:constrLst/>
        <dgm:ruleLst/>
      </dgm:layoutNode>
      <dgm:layoutNode name="circ4Tx" styleLbl="revTx">
        <dgm:varLst>
          <dgm:chMax val="0"/>
          <dgm:chPref val="0"/>
          <dgm:bulletEnabled val="1"/>
        </dgm:varLst>
        <dgm:alg type="tx">
          <dgm:param type="txAnchorHorzCh" val="ctr"/>
          <dgm:param type="txAnchorVertCh" val="mid"/>
        </dgm:alg>
        <dgm:shape xmlns:r="http://schemas.openxmlformats.org/officeDocument/2006/relationships" type="rect" r:blip="" hideGeom="1">
          <dgm:adjLst/>
        </dgm:shape>
        <dgm:choose name="Name100">
          <dgm:if name="Name101" func="var" arg="dir" op="equ" val="norm">
            <dgm:presOf axis="desOrSelf" ptType="node"/>
          </dgm:if>
          <dgm:else name="Name102">
            <dgm:choose name="Name103">
              <dgm:if name="Name104" axis="root ch" ptType="all node" func="cnt" op="equ" val="4">
                <dgm:presOf axis="root ch desOrSelf" ptType="all node node" st="1 2 1" cnt="1 1 0"/>
              </dgm:if>
              <dgm:if name="Name105" axis="root ch" ptType="all node" func="cnt" op="equ" val="5">
                <dgm:presOf axis="root ch desOrSelf" ptType="all node node" st="1 3 1" cnt="1 1 0"/>
              </dgm:if>
              <dgm:if name="Name106" axis="root ch" ptType="all node" func="cnt" op="equ" val="6">
                <dgm:presOf axis="root ch desOrSelf" ptType="all node node" st="1 4 1" cnt="1 1 0"/>
              </dgm:if>
              <dgm:else name="Name107">
                <dgm:presOf axis="root ch desOrSelf" ptType="all node node" st="1 5 1" cnt="1 1 0"/>
              </dgm:else>
            </dgm:choose>
          </dgm:else>
        </dgm:choose>
        <dgm:constrLst>
          <dgm:constr type="tMarg"/>
          <dgm:constr type="bMarg"/>
          <dgm:constr type="lMarg"/>
          <dgm:constr type="rMarg"/>
          <dgm:constr type="primFontSz" val="65"/>
        </dgm:constrLst>
        <dgm:ruleLst>
          <dgm:rule type="primFontSz" val="5" fact="NaN" max="NaN"/>
        </dgm:ruleLst>
      </dgm:layoutNode>
    </dgm:forEach>
    <dgm:forEach name="Name108" axis="ch" ptType="node" st="5" cnt="1">
      <dgm:layoutNode name="circ5" styleLbl="vennNode1">
        <dgm:alg type="sp"/>
        <dgm:shape xmlns:r="http://schemas.openxmlformats.org/officeDocument/2006/relationships" type="ellipse" r:blip="">
          <dgm:adjLst/>
        </dgm:shape>
        <dgm:presOf/>
        <dgm:constrLst/>
        <dgm:ruleLst/>
      </dgm:layoutNode>
      <dgm:layoutNode name="circ5Tx" styleLbl="revTx">
        <dgm:varLst>
          <dgm:chMax val="0"/>
          <dgm:chPref val="0"/>
          <dgm:bulletEnabled val="1"/>
        </dgm:varLst>
        <dgm:alg type="tx">
          <dgm:param type="txAnchorHorzCh" val="ctr"/>
          <dgm:param type="txAnchorVertCh" val="mid"/>
        </dgm:alg>
        <dgm:shape xmlns:r="http://schemas.openxmlformats.org/officeDocument/2006/relationships" type="rect" r:blip="" hideGeom="1">
          <dgm:adjLst/>
        </dgm:shape>
        <dgm:choose name="Name109">
          <dgm:if name="Name110" func="var" arg="dir" op="equ" val="norm">
            <dgm:presOf axis="desOrSelf" ptType="node"/>
          </dgm:if>
          <dgm:else name="Name111">
            <dgm:choose name="Name112">
              <dgm:if name="Name113" axis="root ch" ptType="all node" func="cnt" op="equ" val="5">
                <dgm:presOf axis="root ch desOrSelf" ptType="all node node" st="1 2 1" cnt="1 1 0"/>
              </dgm:if>
              <dgm:if name="Name114" axis="root ch" ptType="all node" func="cnt" op="equ" val="6">
                <dgm:presOf axis="root ch desOrSelf" ptType="all node node" st="1 3 1" cnt="1 1 0"/>
              </dgm:if>
              <dgm:else name="Name115">
                <dgm:presOf axis="root ch desOrSelf" ptType="all node node" st="1 4 1" cnt="1 1 0"/>
              </dgm:else>
            </dgm:choose>
          </dgm:else>
        </dgm:choose>
        <dgm:constrLst>
          <dgm:constr type="tMarg"/>
          <dgm:constr type="bMarg"/>
          <dgm:constr type="lMarg"/>
          <dgm:constr type="rMarg"/>
          <dgm:constr type="primFontSz" val="65"/>
        </dgm:constrLst>
        <dgm:ruleLst>
          <dgm:rule type="primFontSz" val="5" fact="NaN" max="NaN"/>
        </dgm:ruleLst>
      </dgm:layoutNode>
    </dgm:forEach>
    <dgm:forEach name="Name116" axis="ch" ptType="node" st="6" cnt="1">
      <dgm:layoutNode name="circ6" styleLbl="vennNode1">
        <dgm:alg type="sp"/>
        <dgm:shape xmlns:r="http://schemas.openxmlformats.org/officeDocument/2006/relationships" type="ellipse" r:blip="">
          <dgm:adjLst/>
        </dgm:shape>
        <dgm:presOf/>
        <dgm:constrLst/>
        <dgm:ruleLst/>
      </dgm:layoutNode>
      <dgm:layoutNode name="circ6Tx" styleLbl="revTx">
        <dgm:varLst>
          <dgm:chMax val="0"/>
          <dgm:chPref val="0"/>
          <dgm:bulletEnabled val="1"/>
        </dgm:varLst>
        <dgm:alg type="tx">
          <dgm:param type="txAnchorHorzCh" val="ctr"/>
          <dgm:param type="txAnchorVertCh" val="mid"/>
        </dgm:alg>
        <dgm:shape xmlns:r="http://schemas.openxmlformats.org/officeDocument/2006/relationships" type="rect" r:blip="" hideGeom="1">
          <dgm:adjLst/>
        </dgm:shape>
        <dgm:choose name="Name117">
          <dgm:if name="Name118" func="var" arg="dir" op="equ" val="norm">
            <dgm:presOf axis="desOrSelf" ptType="node"/>
          </dgm:if>
          <dgm:else name="Name119">
            <dgm:choose name="Name120">
              <dgm:if name="Name121" axis="root ch" ptType="all node" func="cnt" op="equ" val="6">
                <dgm:presOf axis="root ch desOrSelf" ptType="all node node" st="1 2 1" cnt="1 1 0"/>
              </dgm:if>
              <dgm:else name="Name122">
                <dgm:presOf axis="root ch desOrSelf" ptType="all node node" st="1 3 1" cnt="1 1 0"/>
              </dgm:else>
            </dgm:choose>
          </dgm:else>
        </dgm:choose>
        <dgm:constrLst>
          <dgm:constr type="tMarg"/>
          <dgm:constr type="bMarg"/>
          <dgm:constr type="lMarg"/>
          <dgm:constr type="rMarg"/>
          <dgm:constr type="primFontSz" val="65"/>
        </dgm:constrLst>
        <dgm:ruleLst>
          <dgm:rule type="primFontSz" val="5" fact="NaN" max="NaN"/>
        </dgm:ruleLst>
      </dgm:layoutNode>
    </dgm:forEach>
    <dgm:forEach name="Name123" axis="ch" ptType="node" st="7" cnt="1">
      <dgm:layoutNode name="circ7" styleLbl="vennNode1">
        <dgm:alg type="sp"/>
        <dgm:shape xmlns:r="http://schemas.openxmlformats.org/officeDocument/2006/relationships" type="ellipse" r:blip="">
          <dgm:adjLst/>
        </dgm:shape>
        <dgm:presOf/>
        <dgm:constrLst/>
        <dgm:ruleLst/>
      </dgm:layoutNode>
      <dgm:layoutNode name="circ7Tx" styleLbl="revTx">
        <dgm:varLst>
          <dgm:chMax val="0"/>
          <dgm:chPref val="0"/>
          <dgm:bulletEnabled val="1"/>
        </dgm:varLst>
        <dgm:alg type="tx">
          <dgm:param type="txAnchorHorzCh" val="ctr"/>
          <dgm:param type="txAnchorVertCh" val="mid"/>
        </dgm:alg>
        <dgm:shape xmlns:r="http://schemas.openxmlformats.org/officeDocument/2006/relationships" type="rect" r:blip="" hideGeom="1">
          <dgm:adjLst/>
        </dgm:shape>
        <dgm:choose name="Name124">
          <dgm:if name="Name125" func="var" arg="dir" op="equ" val="norm">
            <dgm:presOf axis="desOrSelf" ptType="node"/>
          </dgm:if>
          <dgm:else name="Name126">
            <dgm:presOf axis="root ch desOrSelf" ptType="all node node" st="1 2 1" cnt="1 1 0"/>
          </dgm:else>
        </dgm:choose>
        <dgm:constrLst>
          <dgm:constr type="tMarg"/>
          <dgm:constr type="bMarg"/>
          <dgm:constr type="lMarg"/>
          <dgm:constr type="rMarg"/>
          <dgm:constr type="primFontSz" val="65"/>
        </dgm:constrLst>
        <dgm:ruleLst>
          <dgm:rule type="primFontSz" val="5" fact="NaN" max="NaN"/>
        </dgm:ruleLst>
      </dgm:layoutNode>
    </dgm:forEach>
  </dgm:layoutNode>
</dgm:layoutDef>
</file>

<file path=ppt/diagrams/layout4.xml><?xml version="1.0" encoding="utf-8"?>
<dgm:layoutDef xmlns:dgm="http://schemas.openxmlformats.org/drawingml/2006/diagram" xmlns:a="http://schemas.openxmlformats.org/drawingml/2006/main" uniqueId="urn:microsoft.com/office/officeart/2008/layout/HalfCircleOrganizationChart">
  <dgm:title val=""/>
  <dgm:desc val=""/>
  <dgm:catLst>
    <dgm:cat type="hierarchy" pri="1500"/>
  </dgm:catLst>
  <dgm:sampData>
    <dgm:dataModel>
      <dgm:ptLst>
        <dgm:pt modelId="0" type="doc"/>
        <dgm:pt modelId="1">
          <dgm:prSet phldr="1"/>
        </dgm:pt>
        <dgm:pt modelId="11" type="asst">
          <dgm:prSet phldr="1"/>
        </dgm:pt>
        <dgm:pt modelId="12">
          <dgm:prSet phldr="1"/>
        </dgm:pt>
        <dgm:pt modelId="13">
          <dgm:prSet phldr="1"/>
        </dgm:pt>
        <dgm:pt modelId="14">
          <dgm:prSet phldr="1"/>
        </dgm:pt>
      </dgm:ptLst>
      <dgm:cxnLst>
        <dgm:cxn modelId="2" srcId="0" destId="1" srcOrd="0" destOrd="0"/>
        <dgm:cxn modelId="15" srcId="1" destId="11" srcOrd="0" destOrd="0"/>
        <dgm:cxn modelId="16" srcId="1" destId="12" srcOrd="1" destOrd="0"/>
        <dgm:cxn modelId="17" srcId="1" destId="13" srcOrd="2" destOrd="0"/>
        <dgm:cxn modelId="18" srcId="1" destId="14" srcOrd="2" destOrd="0"/>
      </dgm:cxnLst>
      <dgm:bg/>
      <dgm:whole/>
    </dgm:dataModel>
  </dgm:sampData>
  <dgm:style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styleData>
  <dgm:clrData>
    <dgm:dataModel>
      <dgm:ptLst>
        <dgm:pt modelId="0" type="doc"/>
        <dgm:pt modelId="1">
          <dgm:prSet phldr="1"/>
        </dgm:pt>
        <dgm:pt modelId="11" type="asst">
          <dgm:prSet phldr="1"/>
        </dgm:pt>
        <dgm:pt modelId="12">
          <dgm:prSet phldr="1"/>
        </dgm:pt>
        <dgm:pt modelId="13">
          <dgm:prSet phldr="1"/>
        </dgm:pt>
        <dgm:pt modelId="14">
          <dgm:prSet phldr="1"/>
        </dgm:pt>
      </dgm:ptLst>
      <dgm:cxnLst>
        <dgm:cxn modelId="2" srcId="0" destId="1" srcOrd="0" destOrd="0"/>
        <dgm:cxn modelId="15" srcId="1" destId="11" srcOrd="0" destOrd="0"/>
        <dgm:cxn modelId="16" srcId="1" destId="12" srcOrd="1" destOrd="0"/>
        <dgm:cxn modelId="17" srcId="1" destId="13" srcOrd="2" destOrd="0"/>
        <dgm:cxn modelId="18" srcId="1" destId="14" srcOrd="2" destOrd="0"/>
      </dgm:cxnLst>
      <dgm:bg/>
      <dgm:whole/>
    </dgm:dataModel>
  </dgm:clrData>
  <dgm:layoutNode name="Name0">
    <dgm:varLst>
      <dgm:orgChart val="1"/>
      <dgm:chPref val="1"/>
      <dgm:dir/>
      <dgm:animOne val="branch"/>
      <dgm:animLvl val="lvl"/>
      <dgm:resizeHandles/>
    </dgm:varLst>
    <dgm:choose name="Name1">
      <dgm:if name="Name2" func="var" arg="dir" op="equ" val="norm">
        <dgm:alg type="hierChild">
          <dgm:param type="linDir" val="fromL"/>
        </dgm:alg>
      </dgm:if>
      <dgm:else name="Name3">
        <dgm:alg type="hierChild">
          <dgm:param type="linDir" val="fromR"/>
        </dgm:alg>
      </dgm:else>
    </dgm:choose>
    <dgm:shape xmlns:r="http://schemas.openxmlformats.org/officeDocument/2006/relationships" r:blip="">
      <dgm:adjLst/>
    </dgm:shape>
    <dgm:presOf/>
    <dgm:constrLst>
      <dgm:constr type="w" for="des" forName="rootComposite1" refType="w" fact="10"/>
      <dgm:constr type="h" for="des" forName="rootComposite1" refType="w" refFor="des" refForName="rootComposite1" fact="0.5"/>
      <dgm:constr type="w" for="des" forName="rootComposite2" refType="w" fact="10"/>
      <dgm:constr type="h" for="des" forName="rootComposite2" refType="w" refFor="des" refForName="rootComposite1" fact="0.5"/>
      <dgm:constr type="w" for="des" forName="rootComposite3" refType="w" fact="10"/>
      <dgm:constr type="h" for="des" forName="rootComposite3" refType="w" refFor="des" refForName="rootComposite1" fact="0.5"/>
      <dgm:constr type="primFontSz" for="des" ptType="node" op="equ"/>
      <dgm:constr type="sp" for="des" op="equ"/>
      <dgm:constr type="sp" for="des" forName="hierRoot1" refType="w" refFor="des" refForName="rootComposite1" fact="0.21"/>
      <dgm:constr type="sp" for="des" forName="hierRoot2" refType="sp" refFor="des" refForName="hierRoot1"/>
      <dgm:constr type="sp" for="des" forName="hierRoot3" refType="sp" refFor="des" refForName="hierRoot1"/>
      <dgm:constr type="sibSp" refType="w" refFor="des" refForName="rootComposite1" fact="0.21"/>
      <dgm:constr type="sibSp" for="des" forName="hierChild2" refType="sibSp"/>
      <dgm:constr type="sibSp" for="des" forName="hierChild3" refType="sibSp"/>
      <dgm:constr type="sibSp" for="des" forName="hierChild4" refType="sibSp"/>
      <dgm:constr type="sibSp" for="des" forName="hierChild5" refType="sibSp"/>
      <dgm:constr type="sibSp" for="des" forName="hierChild6" refType="sibSp"/>
      <dgm:constr type="sibSp" for="des" forName="hierChild7" refType="sibSp"/>
      <dgm:constr type="secSibSp" refType="w" refFor="des" refForName="rootComposite1" fact="0.21"/>
      <dgm:constr type="secSibSp" for="des" forName="hierChild2" refType="secSibSp"/>
      <dgm:constr type="secSibSp" for="des" forName="hierChild3" refType="secSibSp"/>
      <dgm:constr type="secSibSp" for="des" forName="hierChild4" refType="secSibSp"/>
      <dgm:constr type="secSibSp" for="des" forName="hierChild5" refType="secSibSp"/>
      <dgm:constr type="secSibSp" for="des" forName="hierChild6" refType="secSibSp"/>
      <dgm:constr type="secSibSp" for="des" forName="hierChild7" refType="secSibSp"/>
    </dgm:constrLst>
    <dgm:forEach name="Name4" axis="ch">
      <dgm:forEach name="Name5" axis="self" ptType="node">
        <dgm:layoutNode name="hierRoot1">
          <dgm:varLst>
            <dgm:hierBranch val="init"/>
          </dgm:varLst>
          <dgm:choose name="Name6">
            <dgm:if name="Name7" func="var" arg="hierBranch" op="equ" val="l">
              <dgm:alg type="hierRoot">
                <dgm:param type="hierAlign" val="tR"/>
              </dgm:alg>
              <dgm:constrLst>
                <dgm:constr type="alignOff" val="0.65"/>
              </dgm:constrLst>
            </dgm:if>
            <dgm:if name="Name8" func="var" arg="hierBranch" op="equ" val="r">
              <dgm:alg type="hierRoot">
                <dgm:param type="hierAlign" val="tL"/>
              </dgm:alg>
              <dgm:constrLst>
                <dgm:constr type="alignOff" val="0.65"/>
              </dgm:constrLst>
            </dgm:if>
            <dgm:if name="Name9" func="var" arg="hierBranch" op="equ" val="hang">
              <dgm:alg type="hierRoot"/>
              <dgm:constrLst>
                <dgm:constr type="alignOff" val="0.65"/>
              </dgm:constrLst>
            </dgm:if>
            <dgm:else name="Name10">
              <dgm:alg type="hierRoot"/>
              <dgm:constrLst>
                <dgm:constr type="alignOff"/>
                <dgm:constr type="bendDist" for="des" ptType="parTrans" refType="sp" fact="0.5"/>
              </dgm:constrLst>
            </dgm:else>
          </dgm:choose>
          <dgm:shape xmlns:r="http://schemas.openxmlformats.org/officeDocument/2006/relationships" r:blip="">
            <dgm:adjLst/>
          </dgm:shape>
          <dgm:presOf/>
          <dgm:layoutNode name="rootComposite1">
            <dgm:alg type="composite"/>
            <dgm:shape xmlns:r="http://schemas.openxmlformats.org/officeDocument/2006/relationships" r:blip="">
              <dgm:adjLst/>
            </dgm:shape>
            <dgm:presOf axis="self" ptType="node" cnt="1"/>
            <dgm:choose name="Name11">
              <dgm:if name="Name12" func="var" arg="hierBranch" op="equ" val="init">
                <dgm:constrLst>
                  <dgm:constr type="l" for="ch" forName="rootText1"/>
                  <dgm:constr type="t" for="ch" forName="rootText1" refType="h" fact="0.18"/>
                  <dgm:constr type="w" for="ch" forName="rootText1" refType="w"/>
                  <dgm:constr type="h" for="ch" forName="rootText1" refType="h" fact="0.64"/>
                  <dgm:constr type="l" for="ch" forName="topArc1" refType="w" fact="0.25"/>
                  <dgm:constr type="t" for="ch" forName="topArc1"/>
                  <dgm:constr type="w" for="ch" forName="topArc1" refType="h" refFor="ch" refForName="topArc1"/>
                  <dgm:constr type="h" for="ch" forName="topArc1" refType="h"/>
                  <dgm:constr type="l" for="ch" forName="bottomArc1" refType="w" fact="0.25"/>
                  <dgm:constr type="t" for="ch" forName="bottomArc1"/>
                  <dgm:constr type="w" for="ch" forName="bottomArc1" refType="h" refFor="ch" refForName="bottomArc1"/>
                  <dgm:constr type="h" for="ch" forName="bottomArc1" refType="h"/>
                  <dgm:constr type="ctrX" for="ch" forName="topConnNode1" refType="w" fact="0.5"/>
                  <dgm:constr type="t" for="ch" forName="topConnNode1"/>
                  <dgm:constr type="w" for="ch" forName="topConnNode1" refType="h" fact="0.76"/>
                  <dgm:constr type="b" for="ch" forName="topConnNode1" refType="t" refFor="ch" refForName="rootText1"/>
                </dgm:constrLst>
              </dgm:if>
              <dgm:if name="Name13" func="var" arg="hierBranch" op="equ" val="l">
                <dgm:constrLst>
                  <dgm:constr type="l" for="ch" forName="rootText1"/>
                  <dgm:constr type="t" for="ch" forName="rootText1" refType="h" fact="0.18"/>
                  <dgm:constr type="w" for="ch" forName="rootText1" refType="w"/>
                  <dgm:constr type="h" for="ch" forName="rootText1" refType="h" fact="0.64"/>
                  <dgm:constr type="l" for="ch" forName="topArc1" refType="w" fact="0.25"/>
                  <dgm:constr type="t" for="ch" forName="topArc1"/>
                  <dgm:constr type="w" for="ch" forName="topArc1" refType="h" refFor="ch" refForName="topArc1"/>
                  <dgm:constr type="h" for="ch" forName="topArc1" refType="h"/>
                  <dgm:constr type="l" for="ch" forName="bottomArc1" refType="w" fact="0.25"/>
                  <dgm:constr type="t" for="ch" forName="bottomArc1"/>
                  <dgm:constr type="w" for="ch" forName="bottomArc1" refType="h" refFor="ch" refForName="bottomArc1"/>
                  <dgm:constr type="h" for="ch" forName="bottomArc1" refType="h"/>
                  <dgm:constr type="ctrX" for="ch" forName="topConnNode1" refType="w" fact="0.5"/>
                  <dgm:constr type="t" for="ch" forName="topConnNode1"/>
                  <dgm:constr type="w" for="ch" forName="topConnNode1" refType="h" fact="0.76"/>
                  <dgm:constr type="b" for="ch" forName="topConnNode1" refType="t" refFor="ch" refForName="rootText1"/>
                </dgm:constrLst>
              </dgm:if>
              <dgm:if name="Name14" func="var" arg="hierBranch" op="equ" val="r">
                <dgm:constrLst>
                  <dgm:constr type="l" for="ch" forName="rootText1"/>
                  <dgm:constr type="t" for="ch" forName="rootText1" refType="h" fact="0.18"/>
                  <dgm:constr type="w" for="ch" forName="rootText1" refType="w"/>
                  <dgm:constr type="h" for="ch" forName="rootText1" refType="h" fact="0.64"/>
                  <dgm:constr type="l" for="ch" forName="topArc1" refType="w" fact="0.25"/>
                  <dgm:constr type="t" for="ch" forName="topArc1"/>
                  <dgm:constr type="w" for="ch" forName="topArc1" refType="h" refFor="ch" refForName="topArc1"/>
                  <dgm:constr type="h" for="ch" forName="topArc1" refType="h"/>
                  <dgm:constr type="l" for="ch" forName="bottomArc1" refType="w" fact="0.25"/>
                  <dgm:constr type="t" for="ch" forName="bottomArc1"/>
                  <dgm:constr type="w" for="ch" forName="bottomArc1" refType="h" refFor="ch" refForName="bottomArc1"/>
                  <dgm:constr type="h" for="ch" forName="bottomArc1" refType="h"/>
                  <dgm:constr type="ctrX" for="ch" forName="topConnNode1" refType="w" fact="0.5"/>
                  <dgm:constr type="t" for="ch" forName="topConnNode1"/>
                  <dgm:constr type="w" for="ch" forName="topConnNode1" refType="h" fact="0.76"/>
                  <dgm:constr type="b" for="ch" forName="topConnNode1" refType="t" refFor="ch" refForName="rootText1"/>
                </dgm:constrLst>
              </dgm:if>
              <dgm:else name="Name15">
                <dgm:constrLst>
                  <dgm:constr type="l" for="ch" forName="rootText1"/>
                  <dgm:constr type="t" for="ch" forName="rootText1" refType="h" fact="0.18"/>
                  <dgm:constr type="w" for="ch" forName="rootText1" refType="w"/>
                  <dgm:constr type="h" for="ch" forName="rootText1" refType="h" fact="0.64"/>
                  <dgm:constr type="l" for="ch" forName="topArc1" refType="w" fact="0.25"/>
                  <dgm:constr type="t" for="ch" forName="topArc1"/>
                  <dgm:constr type="w" for="ch" forName="topArc1" refType="h" refFor="ch" refForName="topArc1"/>
                  <dgm:constr type="h" for="ch" forName="topArc1" refType="h"/>
                  <dgm:constr type="l" for="ch" forName="bottomArc1" refType="w" fact="0.25"/>
                  <dgm:constr type="t" for="ch" forName="bottomArc1"/>
                  <dgm:constr type="w" for="ch" forName="bottomArc1" refType="h" refFor="ch" refForName="bottomArc1"/>
                  <dgm:constr type="h" for="ch" forName="bottomArc1" refType="h"/>
                  <dgm:constr type="ctrX" for="ch" forName="topConnNode1" refType="w" fact="0.5"/>
                  <dgm:constr type="t" for="ch" forName="topConnNode1"/>
                  <dgm:constr type="w" for="ch" forName="topConnNode1" refType="h" fact="0.76"/>
                  <dgm:constr type="b" for="ch" forName="topConnNode1" refType="t" refFor="ch" refForName="rootText1"/>
                </dgm:constrLst>
              </dgm:else>
            </dgm:choose>
            <dgm:layoutNode name="rootText1" styleLbl="alignAcc1">
              <dgm:varLst>
                <dgm:chPref val="3"/>
              </dgm:varLst>
              <dgm:alg type="tx"/>
              <dgm:shape xmlns:r="http://schemas.openxmlformats.org/officeDocument/2006/relationships" type="rect" r:blip="" hideGeom="1">
                <dgm:adjLst/>
              </dgm:shape>
              <dgm:presOf axis="self" ptType="node" cnt="1"/>
              <dgm:constrLst>
                <dgm:constr type="primFontSz" val="65"/>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layoutNode name="topArc1" styleLbl="parChTrans1D1" moveWith="rootText1">
              <dgm:alg type="sp"/>
              <dgm:shape xmlns:r="http://schemas.openxmlformats.org/officeDocument/2006/relationships" type="arc" r:blip="" zOrderOff="-2">
                <dgm:adjLst>
                  <dgm:adj idx="1" val="-140"/>
                  <dgm:adj idx="2" val="-40"/>
                </dgm:adjLst>
              </dgm:shape>
              <dgm:presOf/>
            </dgm:layoutNode>
            <dgm:layoutNode name="bottomArc1" styleLbl="parChTrans1D1" moveWith="rootText1">
              <dgm:alg type="sp"/>
              <dgm:shape xmlns:r="http://schemas.openxmlformats.org/officeDocument/2006/relationships" type="arc" r:blip="" zOrderOff="-2">
                <dgm:adjLst>
                  <dgm:adj idx="1" val="40"/>
                  <dgm:adj idx="2" val="140"/>
                </dgm:adjLst>
              </dgm:shape>
              <dgm:presOf/>
            </dgm:layoutNode>
            <dgm:layoutNode name="topConnNode1" moveWith="rootText1">
              <dgm:alg type="sp"/>
              <dgm:shape xmlns:r="http://schemas.openxmlformats.org/officeDocument/2006/relationships" type="rect" r:blip="" hideGeom="1">
                <dgm:adjLst/>
              </dgm:shape>
              <dgm:presOf axis="self" ptType="node" cnt="1"/>
            </dgm:layoutNode>
          </dgm:layoutNode>
          <dgm:layoutNode name="hierChild2">
            <dgm:choose name="Name16">
              <dgm:if name="Name17" func="var" arg="hierBranch" op="equ" val="l">
                <dgm:alg type="hierChild">
                  <dgm:param type="chAlign" val="r"/>
                  <dgm:param type="linDir" val="fromT"/>
                </dgm:alg>
              </dgm:if>
              <dgm:if name="Name18" func="var" arg="hierBranch" op="equ" val="r">
                <dgm:alg type="hierChild">
                  <dgm:param type="chAlign" val="l"/>
                  <dgm:param type="linDir" val="fromT"/>
                </dgm:alg>
              </dgm:if>
              <dgm:if name="Name19" func="var" arg="hierBranch" op="equ" val="hang">
                <dgm:choose name="Name20">
                  <dgm:if name="Name21" func="var" arg="dir" op="equ" val="norm">
                    <dgm:alg type="hierChild">
                      <dgm:param type="chAlign" val="l"/>
                      <dgm:param type="linDir" val="fromL"/>
                      <dgm:param type="secChAlign" val="t"/>
                      <dgm:param type="secLinDir" val="fromT"/>
                    </dgm:alg>
                  </dgm:if>
                  <dgm:else name="Name22">
                    <dgm:alg type="hierChild">
                      <dgm:param type="chAlign" val="l"/>
                      <dgm:param type="linDir" val="fromR"/>
                      <dgm:param type="secChAlign" val="t"/>
                      <dgm:param type="secLinDir" val="fromT"/>
                    </dgm:alg>
                  </dgm:else>
                </dgm:choose>
              </dgm:if>
              <dgm:else name="Name23">
                <dgm:choose name="Name24">
                  <dgm:if name="Name25" func="var" arg="dir" op="equ" val="norm">
                    <dgm:alg type="hierChild"/>
                  </dgm:if>
                  <dgm:else name="Name26">
                    <dgm:alg type="hierChild">
                      <dgm:param type="linDir" val="fromR"/>
                    </dgm:alg>
                  </dgm:else>
                </dgm:choose>
              </dgm:else>
            </dgm:choose>
            <dgm:shape xmlns:r="http://schemas.openxmlformats.org/officeDocument/2006/relationships" r:blip="">
              <dgm:adjLst/>
            </dgm:shape>
            <dgm:presOf/>
            <dgm:forEach name="rep2a" axis="ch" ptType="nonAsst">
              <dgm:forEach name="Name27" axis="precedSib" ptType="parTrans" st="-1" cnt="1">
                <dgm:layoutNode name="Name28">
                  <dgm:choose name="Name29">
                    <dgm:if name="Name30" func="var" arg="hierBranch" op="equ" val="std">
                      <dgm:choose name="Name31">
                        <dgm:if name="Name32" axis="self" func="depth" op="lte" val="2">
                          <dgm:alg type="conn">
                            <dgm:param type="connRout" val="bend"/>
                            <dgm:param type="dim" val="1D"/>
                            <dgm:param type="endSty" val="noArr"/>
                            <dgm:param type="begPts" val="bCtr"/>
                            <dgm:param type="endPts" val="tCtr"/>
                            <dgm:param type="bendPt" val="end"/>
                            <dgm:param type="srcNode" val="bottomArc1"/>
                            <dgm:param type="dstNode" val="topArc2"/>
                          </dgm:alg>
                        </dgm:if>
                        <dgm:if name="Name33" axis="par" ptType="asst" func="cnt" op="equ" val="1">
                          <dgm:alg type="conn">
                            <dgm:param type="connRout" val="bend"/>
                            <dgm:param type="dim" val="1D"/>
                            <dgm:param type="endSty" val="noArr"/>
                            <dgm:param type="begPts" val="bCtr"/>
                            <dgm:param type="endPts" val="tCtr"/>
                            <dgm:param type="bendPt" val="end"/>
                            <dgm:param type="srcNode" val="bottomArc3"/>
                            <dgm:param type="dstNode" val="topArc2"/>
                          </dgm:alg>
                        </dgm:if>
                        <dgm:else name="Name34">
                          <dgm:alg type="conn">
                            <dgm:param type="connRout" val="bend"/>
                            <dgm:param type="dim" val="1D"/>
                            <dgm:param type="endSty" val="noArr"/>
                            <dgm:param type="begPts" val="bCtr"/>
                            <dgm:param type="endPts" val="tCtr"/>
                            <dgm:param type="bendPt" val="end"/>
                            <dgm:param type="srcNode" val="bottomArc2"/>
                            <dgm:param type="dstNode" val="topArc2"/>
                          </dgm:alg>
                        </dgm:else>
                      </dgm:choose>
                    </dgm:if>
                    <dgm:if name="Name35" func="var" arg="hierBranch" op="equ" val="init">
                      <dgm:choose name="Name36">
                        <dgm:if name="Name37" axis="self" func="depth" op="lte" val="2">
                          <dgm:choose name="Name38">
                            <dgm:if name="Name39" axis="self" func="depth" op="lte" val="2">
                              <dgm:alg type="conn">
                                <dgm:param type="connRout" val="bend"/>
                                <dgm:param type="dim" val="1D"/>
                                <dgm:param type="endSty" val="noArr"/>
                                <dgm:param type="begPts" val="bCtr"/>
                                <dgm:param type="endPts" val="tCtr"/>
                                <dgm:param type="bendPt" val="end"/>
                                <dgm:param type="srcNode" val="bottomArc1"/>
                                <dgm:param type="dstNode" val="topArc2"/>
                              </dgm:alg>
                            </dgm:if>
                            <dgm:if name="Name40" axis="par" ptType="asst" func="cnt" op="equ" val="1">
                              <dgm:alg type="conn">
                                <dgm:param type="connRout" val="bend"/>
                                <dgm:param type="dim" val="1D"/>
                                <dgm:param type="endSty" val="noArr"/>
                                <dgm:param type="begPts" val="bCtr"/>
                                <dgm:param type="endPts" val="tCtr"/>
                                <dgm:param type="bendPt" val="end"/>
                                <dgm:param type="srcNode" val="bottomArc3"/>
                                <dgm:param type="dstNode" val="topArc2"/>
                              </dgm:alg>
                            </dgm:if>
                            <dgm:else name="Name41">
                              <dgm:alg type="conn">
                                <dgm:param type="connRout" val="bend"/>
                                <dgm:param type="dim" val="1D"/>
                                <dgm:param type="endSty" val="noArr"/>
                                <dgm:param type="begPts" val="bCtr"/>
                                <dgm:param type="endPts" val="tCtr"/>
                                <dgm:param type="bendPt" val="end"/>
                                <dgm:param type="srcNode" val="bottomArc2"/>
                                <dgm:param type="dstNode" val="topArc2"/>
                              </dgm:alg>
                            </dgm:else>
                          </dgm:choose>
                        </dgm:if>
                        <dgm:else name="Name42">
                          <dgm:choose name="Name43">
                            <dgm:if name="Name44" axis="par des" func="maxDepth" op="lte" val="1">
                              <dgm:choose name="Name45">
                                <dgm:if name="Name46" axis="self" func="depth" op="lte" val="2">
                                  <dgm:alg type="conn">
                                    <dgm:param type="connRout" val="bend"/>
                                    <dgm:param type="dim" val="1D"/>
                                    <dgm:param type="endSty" val="noArr"/>
                                    <dgm:param type="begPts" val="bCtr"/>
                                    <dgm:param type="endPts" val="bL bR"/>
                                    <dgm:param type="srcNode" val="bottomArc1"/>
                                    <dgm:param type="dstNode" val="topConnNode2"/>
                                  </dgm:alg>
                                </dgm:if>
                                <dgm:if name="Name47" axis="par" ptType="asst" func="cnt" op="equ" val="1">
                                  <dgm:alg type="conn">
                                    <dgm:param type="connRout" val="bend"/>
                                    <dgm:param type="dim" val="1D"/>
                                    <dgm:param type="endSty" val="noArr"/>
                                    <dgm:param type="begPts" val="bCtr"/>
                                    <dgm:param type="endPts" val="bL bR"/>
                                    <dgm:param type="srcNode" val="bottomArc3"/>
                                    <dgm:param type="dstNode" val="topConnNode2"/>
                                  </dgm:alg>
                                </dgm:if>
                                <dgm:else name="Name48">
                                  <dgm:alg type="conn">
                                    <dgm:param type="connRout" val="bend"/>
                                    <dgm:param type="dim" val="1D"/>
                                    <dgm:param type="endSty" val="noArr"/>
                                    <dgm:param type="begPts" val="bCtr"/>
                                    <dgm:param type="endPts" val="bL bR"/>
                                    <dgm:param type="srcNode" val="bottomArc2"/>
                                    <dgm:param type="dstNode" val="topConnNode2"/>
                                  </dgm:alg>
                                </dgm:else>
                              </dgm:choose>
                            </dgm:if>
                            <dgm:else name="Name49">
                              <dgm:choose name="Name50">
                                <dgm:if name="Name51" axis="self" func="depth" op="lte" val="2">
                                  <dgm:alg type="conn">
                                    <dgm:param type="connRout" val="bend"/>
                                    <dgm:param type="dim" val="1D"/>
                                    <dgm:param type="endSty" val="noArr"/>
                                    <dgm:param type="begPts" val="bCtr"/>
                                    <dgm:param type="endPts" val="tCtr"/>
                                    <dgm:param type="bendPt" val="end"/>
                                    <dgm:param type="srcNode" val="bottomArc1"/>
                                    <dgm:param type="dstNode" val="topArc2"/>
                                  </dgm:alg>
                                </dgm:if>
                                <dgm:if name="Name52" axis="par" ptType="asst" func="cnt" op="equ" val="1">
                                  <dgm:alg type="conn">
                                    <dgm:param type="connRout" val="bend"/>
                                    <dgm:param type="dim" val="1D"/>
                                    <dgm:param type="endSty" val="noArr"/>
                                    <dgm:param type="begPts" val="bCtr"/>
                                    <dgm:param type="endPts" val="tCtr"/>
                                    <dgm:param type="bendPt" val="end"/>
                                    <dgm:param type="srcNode" val="bottomArc3"/>
                                    <dgm:param type="dstNode" val="topArc2"/>
                                  </dgm:alg>
                                </dgm:if>
                                <dgm:else name="Name53">
                                  <dgm:alg type="conn">
                                    <dgm:param type="connRout" val="bend"/>
                                    <dgm:param type="dim" val="1D"/>
                                    <dgm:param type="endSty" val="noArr"/>
                                    <dgm:param type="begPts" val="bCtr"/>
                                    <dgm:param type="endPts" val="tCtr"/>
                                    <dgm:param type="bendPt" val="end"/>
                                    <dgm:param type="srcNode" val="bottomArc2"/>
                                    <dgm:param type="dstNode" val="topArc2"/>
                                  </dgm:alg>
                                </dgm:else>
                              </dgm:choose>
                            </dgm:else>
                          </dgm:choose>
                        </dgm:else>
                      </dgm:choose>
                    </dgm:if>
                    <dgm:else name="Name54">
                      <dgm:choose name="Name55">
                        <dgm:if name="Name56" axis="self" func="depth" op="lte" val="2">
                          <dgm:alg type="conn">
                            <dgm:param type="connRout" val="bend"/>
                            <dgm:param type="dim" val="1D"/>
                            <dgm:param type="endSty" val="noArr"/>
                            <dgm:param type="begPts" val="bCtr"/>
                            <dgm:param type="endPts" val="bL bR"/>
                            <dgm:param type="srcNode" val="bottomArc1"/>
                            <dgm:param type="dstNode" val="topConnNode2"/>
                          </dgm:alg>
                        </dgm:if>
                        <dgm:if name="Name57" axis="par" ptType="asst" func="cnt" op="equ" val="1">
                          <dgm:alg type="conn">
                            <dgm:param type="connRout" val="bend"/>
                            <dgm:param type="dim" val="1D"/>
                            <dgm:param type="endSty" val="noArr"/>
                            <dgm:param type="begPts" val="bCtr"/>
                            <dgm:param type="endPts" val="bL bR"/>
                            <dgm:param type="srcNode" val="bottomArc3"/>
                            <dgm:param type="dstNode" val="topConnNode2"/>
                          </dgm:alg>
                        </dgm:if>
                        <dgm:else name="Name58">
                          <dgm:alg type="conn">
                            <dgm:param type="connRout" val="bend"/>
                            <dgm:param type="dim" val="1D"/>
                            <dgm:param type="endSty" val="noArr"/>
                            <dgm:param type="begPts" val="bCtr"/>
                            <dgm:param type="endPts" val="bL bR"/>
                            <dgm:param type="srcNode" val="bottomArc2"/>
                            <dgm:param type="dstNode" val="topConnNode2"/>
                          </dgm:alg>
                        </dgm:else>
                      </dgm:choose>
                    </dgm:else>
                  </dgm:choose>
                  <dgm:shape xmlns:r="http://schemas.openxmlformats.org/officeDocument/2006/relationships" type="conn" r:blip="" zOrderOff="-99999">
                    <dgm:adjLst/>
                  </dgm:shape>
                  <dgm:presOf axis="self"/>
                  <dgm:constrLst>
                    <dgm:constr type="begPad"/>
                    <dgm:constr type="endPad"/>
                  </dgm:constrLst>
                </dgm:layoutNode>
              </dgm:forEach>
              <dgm:layoutNode name="hierRoot2">
                <dgm:varLst>
                  <dgm:hierBranch val="init"/>
                </dgm:varLst>
                <dgm:choose name="Name59">
                  <dgm:if name="Name60" func="var" arg="hierBranch" op="equ" val="l">
                    <dgm:alg type="hierRoot">
                      <dgm:param type="hierAlign" val="tR"/>
                    </dgm:alg>
                    <dgm:shape xmlns:r="http://schemas.openxmlformats.org/officeDocument/2006/relationships" r:blip="">
                      <dgm:adjLst/>
                    </dgm:shape>
                    <dgm:presOf/>
                    <dgm:constrLst>
                      <dgm:constr type="alignOff" val="0.65"/>
                    </dgm:constrLst>
                  </dgm:if>
                  <dgm:if name="Name61" func="var" arg="hierBranch" op="equ" val="r">
                    <dgm:alg type="hierRoot">
                      <dgm:param type="hierAlign" val="tL"/>
                    </dgm:alg>
                    <dgm:shape xmlns:r="http://schemas.openxmlformats.org/officeDocument/2006/relationships" r:blip="">
                      <dgm:adjLst/>
                    </dgm:shape>
                    <dgm:presOf/>
                    <dgm:constrLst>
                      <dgm:constr type="alignOff" val="0.65"/>
                    </dgm:constrLst>
                  </dgm:if>
                  <dgm:if name="Name62" func="var" arg="hierBranch" op="equ" val="std">
                    <dgm:alg type="hierRoot"/>
                    <dgm:shape xmlns:r="http://schemas.openxmlformats.org/officeDocument/2006/relationships" r:blip="">
                      <dgm:adjLst/>
                    </dgm:shape>
                    <dgm:presOf/>
                    <dgm:constrLst>
                      <dgm:constr type="alignOff"/>
                      <dgm:constr type="bendDist" for="des" ptType="parTrans" refType="sp" fact="0.5"/>
                    </dgm:constrLst>
                  </dgm:if>
                  <dgm:if name="Name63" func="var" arg="hierBranch" op="equ" val="init">
                    <dgm:choose name="Name64">
                      <dgm:if name="Name65" axis="des" func="maxDepth" op="lte" val="1">
                        <dgm:alg type="hierRoot">
                          <dgm:param type="hierAlign" val="tL"/>
                        </dgm:alg>
                        <dgm:shape xmlns:r="http://schemas.openxmlformats.org/officeDocument/2006/relationships" r:blip="">
                          <dgm:adjLst/>
                        </dgm:shape>
                        <dgm:presOf/>
                        <dgm:constrLst>
                          <dgm:constr type="alignOff" val="0.65"/>
                        </dgm:constrLst>
                      </dgm:if>
                      <dgm:else name="Name66">
                        <dgm:alg type="hierRoot"/>
                        <dgm:shape xmlns:r="http://schemas.openxmlformats.org/officeDocument/2006/relationships" r:blip="">
                          <dgm:adjLst/>
                        </dgm:shape>
                        <dgm:presOf/>
                        <dgm:constrLst>
                          <dgm:constr type="alignOff"/>
                          <dgm:constr type="bendDist" for="des" ptType="parTrans" refType="sp" fact="0.5"/>
                        </dgm:constrLst>
                      </dgm:else>
                    </dgm:choose>
                  </dgm:if>
                  <dgm:else name="Name67">
                    <dgm:alg type="hierRoot"/>
                    <dgm:shape xmlns:r="http://schemas.openxmlformats.org/officeDocument/2006/relationships" r:blip="">
                      <dgm:adjLst/>
                    </dgm:shape>
                    <dgm:presOf/>
                    <dgm:constrLst>
                      <dgm:constr type="alignOff" val="0.65"/>
                    </dgm:constrLst>
                  </dgm:else>
                </dgm:choose>
                <dgm:layoutNode name="rootComposite2">
                  <dgm:alg type="composite"/>
                  <dgm:shape xmlns:r="http://schemas.openxmlformats.org/officeDocument/2006/relationships" r:blip="">
                    <dgm:adjLst/>
                  </dgm:shape>
                  <dgm:presOf axis="self" ptType="node" cnt="1"/>
                  <dgm:choose name="Name68">
                    <dgm:if name="Name69" func="var" arg="hierBranch" op="equ" val="init">
                      <dgm:constrLst>
                        <dgm:constr type="l" for="ch" forName="rootText2"/>
                        <dgm:constr type="t" for="ch" forName="rootText2" refType="h" fact="0.18"/>
                        <dgm:constr type="w" for="ch" forName="rootText2" refType="w"/>
                        <dgm:constr type="h" for="ch" forName="rootText2" refType="h" fact="0.64"/>
                        <dgm:constr type="l" for="ch" forName="topArc2" refType="w" fact="0.25"/>
                        <dgm:constr type="t" for="ch" forName="topArc2"/>
                        <dgm:constr type="w" for="ch" forName="topArc2" refType="h" refFor="ch" refForName="topArc2"/>
                        <dgm:constr type="h" for="ch" forName="topArc2" refType="h"/>
                        <dgm:constr type="l" for="ch" forName="bottomArc2" refType="w" fact="0.25"/>
                        <dgm:constr type="t" for="ch" forName="bottomArc2"/>
                        <dgm:constr type="w" for="ch" forName="bottomArc2" refType="h" refFor="ch" refForName="bottomArc2"/>
                        <dgm:constr type="h" for="ch" forName="bottomArc2" refType="h"/>
                        <dgm:constr type="ctrX" for="ch" forName="topConnNode2" refType="w" fact="0.5"/>
                        <dgm:constr type="t" for="ch" forName="topConnNode2"/>
                        <dgm:constr type="w" for="ch" forName="topConnNode2" refType="h" fact="0.76"/>
                        <dgm:constr type="b" for="ch" forName="topConnNode2" refType="t" refFor="ch" refForName="rootText2"/>
                      </dgm:constrLst>
                    </dgm:if>
                    <dgm:if name="Name70" func="var" arg="hierBranch" op="equ" val="l">
                      <dgm:constrLst>
                        <dgm:constr type="l" for="ch" forName="rootText2"/>
                        <dgm:constr type="t" for="ch" forName="rootText2" refType="h" fact="0.18"/>
                        <dgm:constr type="w" for="ch" forName="rootText2" refType="w"/>
                        <dgm:constr type="h" for="ch" forName="rootText2" refType="h" fact="0.64"/>
                        <dgm:constr type="l" for="ch" forName="topArc2" refType="w" fact="0.25"/>
                        <dgm:constr type="t" for="ch" forName="topArc2"/>
                        <dgm:constr type="w" for="ch" forName="topArc2" refType="h" refFor="ch" refForName="topArc2"/>
                        <dgm:constr type="h" for="ch" forName="topArc2" refType="h"/>
                        <dgm:constr type="l" for="ch" forName="bottomArc2" refType="w" fact="0.25"/>
                        <dgm:constr type="t" for="ch" forName="bottomArc2"/>
                        <dgm:constr type="w" for="ch" forName="bottomArc2" refType="h" refFor="ch" refForName="bottomArc2"/>
                        <dgm:constr type="h" for="ch" forName="bottomArc2" refType="h"/>
                        <dgm:constr type="ctrX" for="ch" forName="topConnNode2" refType="w" fact="0.5"/>
                        <dgm:constr type="t" for="ch" forName="topConnNode2"/>
                        <dgm:constr type="w" for="ch" forName="topConnNode2" refType="h" fact="0.76"/>
                        <dgm:constr type="b" for="ch" forName="topConnNode2" refType="t" refFor="ch" refForName="rootText2"/>
                      </dgm:constrLst>
                    </dgm:if>
                    <dgm:if name="Name71" func="var" arg="hierBranch" op="equ" val="r">
                      <dgm:constrLst>
                        <dgm:constr type="l" for="ch" forName="rootText2"/>
                        <dgm:constr type="t" for="ch" forName="rootText2" refType="h" fact="0.18"/>
                        <dgm:constr type="w" for="ch" forName="rootText2" refType="w"/>
                        <dgm:constr type="h" for="ch" forName="rootText2" refType="h" fact="0.64"/>
                        <dgm:constr type="l" for="ch" forName="topArc2" refType="w" fact="0.25"/>
                        <dgm:constr type="t" for="ch" forName="topArc2"/>
                        <dgm:constr type="w" for="ch" forName="topArc2" refType="h" refFor="ch" refForName="topArc2"/>
                        <dgm:constr type="h" for="ch" forName="topArc2" refType="h"/>
                        <dgm:constr type="l" for="ch" forName="bottomArc2" refType="w" fact="0.25"/>
                        <dgm:constr type="t" for="ch" forName="bottomArc2"/>
                        <dgm:constr type="w" for="ch" forName="bottomArc2" refType="h" refFor="ch" refForName="bottomArc2"/>
                        <dgm:constr type="h" for="ch" forName="bottomArc2" refType="h"/>
                        <dgm:constr type="ctrX" for="ch" forName="topConnNode2" refType="w" fact="0.5"/>
                        <dgm:constr type="t" for="ch" forName="topConnNode2"/>
                        <dgm:constr type="w" for="ch" forName="topConnNode2" refType="h" fact="0.76"/>
                        <dgm:constr type="b" for="ch" forName="topConnNode2" refType="t" refFor="ch" refForName="rootText2"/>
                      </dgm:constrLst>
                    </dgm:if>
                    <dgm:else name="Name72">
                      <dgm:constrLst>
                        <dgm:constr type="l" for="ch" forName="rootText2"/>
                        <dgm:constr type="t" for="ch" forName="rootText2" refType="h" fact="0.18"/>
                        <dgm:constr type="w" for="ch" forName="rootText2" refType="w"/>
                        <dgm:constr type="h" for="ch" forName="rootText2" refType="h" fact="0.64"/>
                        <dgm:constr type="l" for="ch" forName="topArc2" refType="w" fact="0.25"/>
                        <dgm:constr type="t" for="ch" forName="topArc2"/>
                        <dgm:constr type="w" for="ch" forName="topArc2" refType="h" refFor="ch" refForName="topArc2"/>
                        <dgm:constr type="h" for="ch" forName="topArc2" refType="h"/>
                        <dgm:constr type="l" for="ch" forName="bottomArc2" refType="w" fact="0.25"/>
                        <dgm:constr type="t" for="ch" forName="bottomArc2"/>
                        <dgm:constr type="w" for="ch" forName="bottomArc2" refType="h" refFor="ch" refForName="bottomArc2"/>
                        <dgm:constr type="h" for="ch" forName="bottomArc2" refType="h"/>
                        <dgm:constr type="ctrX" for="ch" forName="topConnNode2" refType="w" fact="0.5"/>
                        <dgm:constr type="t" for="ch" forName="topConnNode2"/>
                        <dgm:constr type="w" for="ch" forName="topConnNode2" refType="h" fact="0.76"/>
                        <dgm:constr type="b" for="ch" forName="topConnNode2" refType="t" refFor="ch" refForName="rootText2"/>
                      </dgm:constrLst>
                    </dgm:else>
                  </dgm:choose>
                  <dgm:layoutNode name="rootText2" styleLbl="alignAcc1">
                    <dgm:varLst>
                      <dgm:chPref val="3"/>
                    </dgm:varLst>
                    <dgm:alg type="tx"/>
                    <dgm:shape xmlns:r="http://schemas.openxmlformats.org/officeDocument/2006/relationships" type="rect" r:blip="" hideGeom="1">
                      <dgm:adjLst/>
                    </dgm:shape>
                    <dgm:presOf axis="self" ptType="node" cnt="1"/>
                    <dgm:constrLst>
                      <dgm:constr type="primFontSz" val="65"/>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layoutNode name="topArc2" styleLbl="parChTrans1D1" moveWith="rootText2">
                    <dgm:alg type="sp"/>
                    <dgm:shape xmlns:r="http://schemas.openxmlformats.org/officeDocument/2006/relationships" type="arc" r:blip="" zOrderOff="-2">
                      <dgm:adjLst>
                        <dgm:adj idx="1" val="-140"/>
                        <dgm:adj idx="2" val="-40"/>
                      </dgm:adjLst>
                    </dgm:shape>
                    <dgm:presOf/>
                  </dgm:layoutNode>
                  <dgm:layoutNode name="bottomArc2" styleLbl="parChTrans1D1" moveWith="rootText2">
                    <dgm:alg type="sp"/>
                    <dgm:shape xmlns:r="http://schemas.openxmlformats.org/officeDocument/2006/relationships" type="arc" r:blip="" zOrderOff="-2">
                      <dgm:adjLst>
                        <dgm:adj idx="1" val="40"/>
                        <dgm:adj idx="2" val="140"/>
                      </dgm:adjLst>
                    </dgm:shape>
                    <dgm:presOf/>
                  </dgm:layoutNode>
                  <dgm:layoutNode name="topConnNode2" moveWith="rootText2">
                    <dgm:alg type="sp"/>
                    <dgm:shape xmlns:r="http://schemas.openxmlformats.org/officeDocument/2006/relationships" type="rect" r:blip="" hideGeom="1">
                      <dgm:adjLst/>
                    </dgm:shape>
                    <dgm:presOf axis="self" ptType="node" cnt="1"/>
                  </dgm:layoutNode>
                </dgm:layoutNode>
                <dgm:layoutNode name="hierChild4">
                  <dgm:choose name="Name73">
                    <dgm:if name="Name74" func="var" arg="hierBranch" op="equ" val="l">
                      <dgm:alg type="hierChild">
                        <dgm:param type="chAlign" val="r"/>
                        <dgm:param type="linDir" val="fromT"/>
                      </dgm:alg>
                    </dgm:if>
                    <dgm:if name="Name75" func="var" arg="hierBranch" op="equ" val="r">
                      <dgm:alg type="hierChild">
                        <dgm:param type="chAlign" val="l"/>
                        <dgm:param type="linDir" val="fromT"/>
                      </dgm:alg>
                    </dgm:if>
                    <dgm:if name="Name76" func="var" arg="hierBranch" op="equ" val="hang">
                      <dgm:choose name="Name77">
                        <dgm:if name="Name78" func="var" arg="dir" op="equ" val="norm">
                          <dgm:alg type="hierChild">
                            <dgm:param type="chAlign" val="l"/>
                            <dgm:param type="linDir" val="fromL"/>
                            <dgm:param type="secChAlign" val="t"/>
                            <dgm:param type="secLinDir" val="fromT"/>
                          </dgm:alg>
                        </dgm:if>
                        <dgm:else name="Name79">
                          <dgm:alg type="hierChild">
                            <dgm:param type="chAlign" val="l"/>
                            <dgm:param type="linDir" val="fromR"/>
                            <dgm:param type="secChAlign" val="t"/>
                            <dgm:param type="secLinDir" val="fromT"/>
                          </dgm:alg>
                        </dgm:else>
                      </dgm:choose>
                    </dgm:if>
                    <dgm:if name="Name80" func="var" arg="hierBranch" op="equ" val="std">
                      <dgm:choose name="Name81">
                        <dgm:if name="Name82" func="var" arg="dir" op="equ" val="norm">
                          <dgm:alg type="hierChild"/>
                        </dgm:if>
                        <dgm:else name="Name83">
                          <dgm:alg type="hierChild">
                            <dgm:param type="linDir" val="fromR"/>
                          </dgm:alg>
                        </dgm:else>
                      </dgm:choose>
                    </dgm:if>
                    <dgm:if name="Name84" func="var" arg="hierBranch" op="equ" val="init">
                      <dgm:choose name="Name85">
                        <dgm:if name="Name86" axis="des" func="maxDepth" op="lte" val="1">
                          <dgm:alg type="hierChild">
                            <dgm:param type="chAlign" val="l"/>
                            <dgm:param type="linDir" val="fromT"/>
                          </dgm:alg>
                        </dgm:if>
                        <dgm:else name="Name87">
                          <dgm:choose name="Name88">
                            <dgm:if name="Name89" func="var" arg="dir" op="equ" val="norm">
                              <dgm:alg type="hierChild"/>
                            </dgm:if>
                            <dgm:else name="Name90">
                              <dgm:alg type="hierChild">
                                <dgm:param type="linDir" val="fromR"/>
                              </dgm:alg>
                            </dgm:else>
                          </dgm:choose>
                        </dgm:else>
                      </dgm:choose>
                    </dgm:if>
                    <dgm:else name="Name91"/>
                  </dgm:choose>
                  <dgm:shape xmlns:r="http://schemas.openxmlformats.org/officeDocument/2006/relationships" r:blip="">
                    <dgm:adjLst/>
                  </dgm:shape>
                  <dgm:presOf/>
                  <dgm:forEach name="Name92" ref="rep2a"/>
                </dgm:layoutNode>
                <dgm:layoutNode name="hierChild5">
                  <dgm:choose name="Name93">
                    <dgm:if name="Name94" func="var" arg="dir" op="equ" val="norm">
                      <dgm:alg type="hierChild">
                        <dgm:param type="chAlign" val="l"/>
                        <dgm:param type="linDir" val="fromL"/>
                        <dgm:param type="secChAlign" val="t"/>
                        <dgm:param type="secLinDir" val="fromT"/>
                      </dgm:alg>
                    </dgm:if>
                    <dgm:else name="Name95">
                      <dgm:alg type="hierChild">
                        <dgm:param type="chAlign" val="l"/>
                        <dgm:param type="linDir" val="fromR"/>
                        <dgm:param type="secChAlign" val="t"/>
                        <dgm:param type="secLinDir" val="fromT"/>
                      </dgm:alg>
                    </dgm:else>
                  </dgm:choose>
                  <dgm:shape xmlns:r="http://schemas.openxmlformats.org/officeDocument/2006/relationships" r:blip="">
                    <dgm:adjLst/>
                  </dgm:shape>
                  <dgm:presOf/>
                  <dgm:forEach name="Name96" ref="rep2b"/>
                </dgm:layoutNode>
              </dgm:layoutNode>
            </dgm:forEach>
          </dgm:layoutNode>
          <dgm:layoutNode name="hierChild3">
            <dgm:choose name="Name97">
              <dgm:if name="Name98" func="var" arg="dir" op="equ" val="norm">
                <dgm:alg type="hierChild">
                  <dgm:param type="chAlign" val="l"/>
                  <dgm:param type="linDir" val="fromL"/>
                  <dgm:param type="secChAlign" val="t"/>
                  <dgm:param type="secLinDir" val="fromT"/>
                </dgm:alg>
              </dgm:if>
              <dgm:else name="Name99">
                <dgm:alg type="hierChild">
                  <dgm:param type="chAlign" val="l"/>
                  <dgm:param type="linDir" val="fromR"/>
                  <dgm:param type="secChAlign" val="t"/>
                  <dgm:param type="secLinDir" val="fromT"/>
                </dgm:alg>
              </dgm:else>
            </dgm:choose>
            <dgm:shape xmlns:r="http://schemas.openxmlformats.org/officeDocument/2006/relationships" r:blip="">
              <dgm:adjLst/>
            </dgm:shape>
            <dgm:presOf/>
            <dgm:forEach name="rep2b" axis="ch" ptType="asst">
              <dgm:forEach name="Name100" axis="precedSib" ptType="parTrans" st="-1" cnt="1">
                <dgm:layoutNode name="Name101">
                  <dgm:choose name="Name102">
                    <dgm:if name="Name103" axis="self" func="depth" op="lte" val="2">
                      <dgm:alg type="conn">
                        <dgm:param type="connRout" val="bend"/>
                        <dgm:param type="dim" val="1D"/>
                        <dgm:param type="endSty" val="noArr"/>
                        <dgm:param type="begPts" val="bCtr"/>
                        <dgm:param type="endPts" val="bL bR"/>
                        <dgm:param type="srcNode" val="bottomArc1"/>
                        <dgm:param type="dstNode" val="topConnNode3"/>
                      </dgm:alg>
                    </dgm:if>
                    <dgm:if name="Name104" axis="par" ptType="asst" func="cnt" op="equ" val="1">
                      <dgm:alg type="conn">
                        <dgm:param type="connRout" val="bend"/>
                        <dgm:param type="dim" val="1D"/>
                        <dgm:param type="endSty" val="noArr"/>
                        <dgm:param type="begPts" val="bCtr"/>
                        <dgm:param type="endPts" val="bL bR"/>
                        <dgm:param type="srcNode" val="bottomArc3"/>
                        <dgm:param type="dstNode" val="topConnNode3"/>
                      </dgm:alg>
                    </dgm:if>
                    <dgm:else name="Name105">
                      <dgm:alg type="conn">
                        <dgm:param type="connRout" val="bend"/>
                        <dgm:param type="dim" val="1D"/>
                        <dgm:param type="endSty" val="noArr"/>
                        <dgm:param type="begPts" val="bCtr"/>
                        <dgm:param type="endPts" val="bL bR"/>
                        <dgm:param type="srcNode" val="bottomArc2"/>
                        <dgm:param type="dstNode" val="topConnNode3"/>
                      </dgm:alg>
                    </dgm:else>
                  </dgm:choose>
                  <dgm:shape xmlns:r="http://schemas.openxmlformats.org/officeDocument/2006/relationships" type="conn" r:blip="" zOrderOff="-99999">
                    <dgm:adjLst/>
                  </dgm:shape>
                  <dgm:presOf axis="self"/>
                  <dgm:constrLst>
                    <dgm:constr type="begPad"/>
                    <dgm:constr type="endPad"/>
                  </dgm:constrLst>
                </dgm:layoutNode>
              </dgm:forEach>
              <dgm:layoutNode name="hierRoot3">
                <dgm:varLst>
                  <dgm:hierBranch val="init"/>
                </dgm:varLst>
                <dgm:choose name="Name106">
                  <dgm:if name="Name107" func="var" arg="hierBranch" op="equ" val="l">
                    <dgm:alg type="hierRoot">
                      <dgm:param type="hierAlign" val="tR"/>
                    </dgm:alg>
                    <dgm:shape xmlns:r="http://schemas.openxmlformats.org/officeDocument/2006/relationships" r:blip="">
                      <dgm:adjLst/>
                    </dgm:shape>
                    <dgm:presOf/>
                    <dgm:constrLst>
                      <dgm:constr type="alignOff" val="0.65"/>
                    </dgm:constrLst>
                  </dgm:if>
                  <dgm:if name="Name108" func="var" arg="hierBranch" op="equ" val="r">
                    <dgm:alg type="hierRoot">
                      <dgm:param type="hierAlign" val="tL"/>
                    </dgm:alg>
                    <dgm:shape xmlns:r="http://schemas.openxmlformats.org/officeDocument/2006/relationships" r:blip="">
                      <dgm:adjLst/>
                    </dgm:shape>
                    <dgm:presOf/>
                    <dgm:constrLst>
                      <dgm:constr type="alignOff" val="0.65"/>
                    </dgm:constrLst>
                  </dgm:if>
                  <dgm:if name="Name109" func="var" arg="hierBranch" op="equ" val="hang">
                    <dgm:alg type="hierRoot"/>
                    <dgm:shape xmlns:r="http://schemas.openxmlformats.org/officeDocument/2006/relationships" r:blip="">
                      <dgm:adjLst/>
                    </dgm:shape>
                    <dgm:presOf/>
                    <dgm:constrLst>
                      <dgm:constr type="alignOff" val="0.65"/>
                    </dgm:constrLst>
                  </dgm:if>
                  <dgm:if name="Name110" func="var" arg="hierBranch" op="equ" val="std">
                    <dgm:alg type="hierRoot"/>
                    <dgm:shape xmlns:r="http://schemas.openxmlformats.org/officeDocument/2006/relationships" r:blip="">
                      <dgm:adjLst/>
                    </dgm:shape>
                    <dgm:presOf/>
                    <dgm:constrLst>
                      <dgm:constr type="alignOff"/>
                      <dgm:constr type="bendDist" for="des" ptType="parTrans" refType="sp" fact="0.5"/>
                    </dgm:constrLst>
                  </dgm:if>
                  <dgm:if name="Name111" func="var" arg="hierBranch" op="equ" val="init">
                    <dgm:choose name="Name112">
                      <dgm:if name="Name113" axis="des" func="maxDepth" op="lte" val="1">
                        <dgm:alg type="hierRoot">
                          <dgm:param type="hierAlign" val="tL"/>
                        </dgm:alg>
                        <dgm:shape xmlns:r="http://schemas.openxmlformats.org/officeDocument/2006/relationships" r:blip="">
                          <dgm:adjLst/>
                        </dgm:shape>
                        <dgm:presOf/>
                        <dgm:constrLst>
                          <dgm:constr type="alignOff" val="0.65"/>
                        </dgm:constrLst>
                      </dgm:if>
                      <dgm:else name="Name114">
                        <dgm:alg type="hierRoot"/>
                        <dgm:shape xmlns:r="http://schemas.openxmlformats.org/officeDocument/2006/relationships" r:blip="">
                          <dgm:adjLst/>
                        </dgm:shape>
                        <dgm:presOf/>
                        <dgm:constrLst>
                          <dgm:constr type="alignOff"/>
                          <dgm:constr type="bendDist" for="des" ptType="parTrans" refType="sp" fact="0.5"/>
                        </dgm:constrLst>
                      </dgm:else>
                    </dgm:choose>
                  </dgm:if>
                  <dgm:else name="Name115"/>
                </dgm:choose>
                <dgm:layoutNode name="rootComposite3">
                  <dgm:alg type="composite"/>
                  <dgm:shape xmlns:r="http://schemas.openxmlformats.org/officeDocument/2006/relationships" r:blip="">
                    <dgm:adjLst/>
                  </dgm:shape>
                  <dgm:presOf axis="self" ptType="node" cnt="1"/>
                  <dgm:choose name="Name116">
                    <dgm:if name="Name117" func="var" arg="hierBranch" op="equ" val="init">
                      <dgm:constrLst>
                        <dgm:constr type="l" for="ch" forName="rootText3"/>
                        <dgm:constr type="t" for="ch" forName="rootText3" refType="h" fact="0.18"/>
                        <dgm:constr type="w" for="ch" forName="rootText3" refType="w"/>
                        <dgm:constr type="h" for="ch" forName="rootText3" refType="h" fact="0.64"/>
                        <dgm:constr type="l" for="ch" forName="topArc3" refType="w" fact="0.25"/>
                        <dgm:constr type="t" for="ch" forName="topArc3"/>
                        <dgm:constr type="w" for="ch" forName="topArc3" refType="h" refFor="ch" refForName="topArc3"/>
                        <dgm:constr type="h" for="ch" forName="topArc3" refType="h"/>
                        <dgm:constr type="l" for="ch" forName="bottomArc3" refType="w" fact="0.25"/>
                        <dgm:constr type="t" for="ch" forName="bottomArc3"/>
                        <dgm:constr type="w" for="ch" forName="bottomArc3" refType="h" refFor="ch" refForName="bottomArc3"/>
                        <dgm:constr type="h" for="ch" forName="bottomArc3" refType="h"/>
                        <dgm:constr type="ctrX" for="ch" forName="topConnNode3" refType="w" fact="0.5"/>
                        <dgm:constr type="t" for="ch" forName="topConnNode3"/>
                        <dgm:constr type="w" for="ch" forName="topConnNode3" refType="h" fact="0.76"/>
                        <dgm:constr type="b" for="ch" forName="topConnNode3" refType="t" refFor="ch" refForName="rootText3"/>
                      </dgm:constrLst>
                    </dgm:if>
                    <dgm:if name="Name118" func="var" arg="hierBranch" op="equ" val="l">
                      <dgm:constrLst>
                        <dgm:constr type="l" for="ch" forName="rootText3"/>
                        <dgm:constr type="t" for="ch" forName="rootText3" refType="h" fact="0.18"/>
                        <dgm:constr type="w" for="ch" forName="rootText3" refType="w"/>
                        <dgm:constr type="h" for="ch" forName="rootText3" refType="h" fact="0.64"/>
                        <dgm:constr type="l" for="ch" forName="topArc3" refType="w" fact="0.25"/>
                        <dgm:constr type="t" for="ch" forName="topArc3"/>
                        <dgm:constr type="w" for="ch" forName="topArc3" refType="h" refFor="ch" refForName="topArc3"/>
                        <dgm:constr type="h" for="ch" forName="topArc3" refType="h"/>
                        <dgm:constr type="l" for="ch" forName="bottomArc3" refType="w" fact="0.25"/>
                        <dgm:constr type="t" for="ch" forName="bottomArc3"/>
                        <dgm:constr type="w" for="ch" forName="bottomArc3" refType="h" refFor="ch" refForName="bottomArc3"/>
                        <dgm:constr type="h" for="ch" forName="bottomArc3" refType="h"/>
                        <dgm:constr type="ctrX" for="ch" forName="topConnNode3" refType="w" fact="0.5"/>
                        <dgm:constr type="t" for="ch" forName="topConnNode3"/>
                        <dgm:constr type="w" for="ch" forName="topConnNode3" refType="h" fact="0.76"/>
                        <dgm:constr type="b" for="ch" forName="topConnNode3" refType="t" refFor="ch" refForName="rootText3"/>
                      </dgm:constrLst>
                    </dgm:if>
                    <dgm:if name="Name119" func="var" arg="hierBranch" op="equ" val="r">
                      <dgm:constrLst>
                        <dgm:constr type="l" for="ch" forName="rootText3"/>
                        <dgm:constr type="t" for="ch" forName="rootText3" refType="h" fact="0.18"/>
                        <dgm:constr type="w" for="ch" forName="rootText3" refType="w"/>
                        <dgm:constr type="h" for="ch" forName="rootText3" refType="h" fact="0.64"/>
                        <dgm:constr type="l" for="ch" forName="topArc3" refType="w" fact="0.25"/>
                        <dgm:constr type="t" for="ch" forName="topArc3"/>
                        <dgm:constr type="w" for="ch" forName="topArc3" refType="h" refFor="ch" refForName="topArc3"/>
                        <dgm:constr type="h" for="ch" forName="topArc3" refType="h"/>
                        <dgm:constr type="l" for="ch" forName="bottomArc3" refType="w" fact="0.25"/>
                        <dgm:constr type="t" for="ch" forName="bottomArc3"/>
                        <dgm:constr type="w" for="ch" forName="bottomArc3" refType="h" refFor="ch" refForName="bottomArc3"/>
                        <dgm:constr type="h" for="ch" forName="bottomArc3" refType="h"/>
                        <dgm:constr type="ctrX" for="ch" forName="topConnNode3" refType="w" fact="0.5"/>
                        <dgm:constr type="t" for="ch" forName="topConnNode3"/>
                        <dgm:constr type="w" for="ch" forName="topConnNode3" refType="h" fact="0.76"/>
                        <dgm:constr type="b" for="ch" forName="topConnNode3" refType="t" refFor="ch" refForName="rootText3"/>
                      </dgm:constrLst>
                    </dgm:if>
                    <dgm:else name="Name120">
                      <dgm:constrLst>
                        <dgm:constr type="l" for="ch" forName="rootText3"/>
                        <dgm:constr type="t" for="ch" forName="rootText3" refType="h" fact="0.18"/>
                        <dgm:constr type="w" for="ch" forName="rootText3" refType="w"/>
                        <dgm:constr type="h" for="ch" forName="rootText3" refType="h" fact="0.64"/>
                        <dgm:constr type="l" for="ch" forName="topArc3" refType="w" fact="0.25"/>
                        <dgm:constr type="t" for="ch" forName="topArc3"/>
                        <dgm:constr type="w" for="ch" forName="topArc3" refType="h" refFor="ch" refForName="topArc3"/>
                        <dgm:constr type="h" for="ch" forName="topArc3" refType="h"/>
                        <dgm:constr type="l" for="ch" forName="bottomArc3" refType="w" fact="0.25"/>
                        <dgm:constr type="t" for="ch" forName="bottomArc3"/>
                        <dgm:constr type="w" for="ch" forName="bottomArc3" refType="h" refFor="ch" refForName="bottomArc3"/>
                        <dgm:constr type="h" for="ch" forName="bottomArc3" refType="h"/>
                        <dgm:constr type="ctrX" for="ch" forName="topConnNode3" refType="w" fact="0.5"/>
                        <dgm:constr type="t" for="ch" forName="topConnNode3"/>
                        <dgm:constr type="w" for="ch" forName="topConnNode3" refType="h" fact="0.76"/>
                        <dgm:constr type="b" for="ch" forName="topConnNode3" refType="t" refFor="ch" refForName="rootText3"/>
                      </dgm:constrLst>
                    </dgm:else>
                  </dgm:choose>
                  <dgm:layoutNode name="rootText3" styleLbl="alignAcc1">
                    <dgm:varLst>
                      <dgm:chPref val="3"/>
                    </dgm:varLst>
                    <dgm:alg type="tx"/>
                    <dgm:shape xmlns:r="http://schemas.openxmlformats.org/officeDocument/2006/relationships" type="rect" r:blip="" hideGeom="1">
                      <dgm:adjLst/>
                    </dgm:shape>
                    <dgm:presOf axis="self" ptType="node" cnt="1"/>
                    <dgm:constrLst>
                      <dgm:constr type="primFontSz" val="65"/>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layoutNode name="topArc3" styleLbl="parChTrans1D1" moveWith="rootText3">
                    <dgm:alg type="sp"/>
                    <dgm:shape xmlns:r="http://schemas.openxmlformats.org/officeDocument/2006/relationships" type="arc" r:blip="" zOrderOff="-2">
                      <dgm:adjLst>
                        <dgm:adj idx="1" val="-140"/>
                        <dgm:adj idx="2" val="-40"/>
                      </dgm:adjLst>
                    </dgm:shape>
                    <dgm:presOf/>
                  </dgm:layoutNode>
                  <dgm:layoutNode name="bottomArc3" styleLbl="parChTrans1D1" moveWith="rootText3">
                    <dgm:alg type="sp"/>
                    <dgm:shape xmlns:r="http://schemas.openxmlformats.org/officeDocument/2006/relationships" type="arc" r:blip="" zOrderOff="-2">
                      <dgm:adjLst>
                        <dgm:adj idx="1" val="40"/>
                        <dgm:adj idx="2" val="140"/>
                      </dgm:adjLst>
                    </dgm:shape>
                    <dgm:presOf/>
                  </dgm:layoutNode>
                  <dgm:layoutNode name="topConnNode3" moveWith="rootText3">
                    <dgm:alg type="sp"/>
                    <dgm:shape xmlns:r="http://schemas.openxmlformats.org/officeDocument/2006/relationships" type="rect" r:blip="" hideGeom="1">
                      <dgm:adjLst/>
                    </dgm:shape>
                    <dgm:presOf axis="self" ptType="node" cnt="1"/>
                  </dgm:layoutNode>
                </dgm:layoutNode>
                <dgm:layoutNode name="hierChild6">
                  <dgm:choose name="Name121">
                    <dgm:if name="Name122" func="var" arg="hierBranch" op="equ" val="l">
                      <dgm:alg type="hierChild">
                        <dgm:param type="chAlign" val="r"/>
                        <dgm:param type="linDir" val="fromT"/>
                      </dgm:alg>
                    </dgm:if>
                    <dgm:if name="Name123" func="var" arg="hierBranch" op="equ" val="r">
                      <dgm:alg type="hierChild">
                        <dgm:param type="chAlign" val="l"/>
                        <dgm:param type="linDir" val="fromT"/>
                      </dgm:alg>
                    </dgm:if>
                    <dgm:if name="Name124" func="var" arg="hierBranch" op="equ" val="hang">
                      <dgm:choose name="Name125">
                        <dgm:if name="Name126" func="var" arg="dir" op="equ" val="norm">
                          <dgm:alg type="hierChild">
                            <dgm:param type="chAlign" val="l"/>
                            <dgm:param type="linDir" val="fromL"/>
                            <dgm:param type="secChAlign" val="t"/>
                            <dgm:param type="secLinDir" val="fromT"/>
                          </dgm:alg>
                        </dgm:if>
                        <dgm:else name="Name127">
                          <dgm:alg type="hierChild">
                            <dgm:param type="chAlign" val="l"/>
                            <dgm:param type="linDir" val="fromR"/>
                            <dgm:param type="secChAlign" val="t"/>
                            <dgm:param type="secLinDir" val="fromT"/>
                          </dgm:alg>
                        </dgm:else>
                      </dgm:choose>
                    </dgm:if>
                    <dgm:if name="Name128" func="var" arg="hierBranch" op="equ" val="std">
                      <dgm:choose name="Name129">
                        <dgm:if name="Name130" func="var" arg="dir" op="equ" val="norm">
                          <dgm:alg type="hierChild"/>
                        </dgm:if>
                        <dgm:else name="Name131">
                          <dgm:alg type="hierChild">
                            <dgm:param type="linDir" val="fromR"/>
                          </dgm:alg>
                        </dgm:else>
                      </dgm:choose>
                    </dgm:if>
                    <dgm:if name="Name132" func="var" arg="hierBranch" op="equ" val="init">
                      <dgm:choose name="Name133">
                        <dgm:if name="Name134" axis="des" func="maxDepth" op="lte" val="1">
                          <dgm:alg type="hierChild">
                            <dgm:param type="chAlign" val="l"/>
                            <dgm:param type="linDir" val="fromT"/>
                          </dgm:alg>
                        </dgm:if>
                        <dgm:else name="Name135">
                          <dgm:alg type="hierChild"/>
                        </dgm:else>
                      </dgm:choose>
                    </dgm:if>
                    <dgm:else name="Name136"/>
                  </dgm:choose>
                  <dgm:shape xmlns:r="http://schemas.openxmlformats.org/officeDocument/2006/relationships" r:blip="">
                    <dgm:adjLst/>
                  </dgm:shape>
                  <dgm:presOf/>
                  <dgm:forEach name="Name137" ref="rep2a"/>
                </dgm:layoutNode>
                <dgm:layoutNode name="hierChild7">
                  <dgm:choose name="Name138">
                    <dgm:if name="Name139" func="var" arg="dir" op="equ" val="norm">
                      <dgm:alg type="hierChild">
                        <dgm:param type="chAlign" val="l"/>
                        <dgm:param type="linDir" val="fromL"/>
                        <dgm:param type="secChAlign" val="t"/>
                        <dgm:param type="secLinDir" val="fromT"/>
                      </dgm:alg>
                    </dgm:if>
                    <dgm:else name="Name140">
                      <dgm:alg type="hierChild">
                        <dgm:param type="chAlign" val="l"/>
                        <dgm:param type="linDir" val="fromR"/>
                        <dgm:param type="secChAlign" val="t"/>
                        <dgm:param type="secLinDir" val="fromT"/>
                      </dgm:alg>
                    </dgm:else>
                  </dgm:choose>
                  <dgm:shape xmlns:r="http://schemas.openxmlformats.org/officeDocument/2006/relationships" r:blip="">
                    <dgm:adjLst/>
                  </dgm:shape>
                  <dgm:presOf/>
                  <dgm:forEach name="Name141" ref="rep2b"/>
                </dgm:layoutNode>
              </dgm:layoutNode>
            </dgm:forEach>
          </dgm:layoutNode>
        </dgm:layoutNode>
      </dgm:forEach>
    </dgm:forEach>
  </dgm:layoutNode>
</dgm:layoutDef>
</file>

<file path=ppt/diagrams/layout5.xml><?xml version="1.0" encoding="utf-8"?>
<dgm:layoutDef xmlns:dgm="http://schemas.openxmlformats.org/drawingml/2006/diagram" xmlns:a="http://schemas.openxmlformats.org/drawingml/2006/main" uniqueId="urn:microsoft.com/office/officeart/2009/3/layout/RandomtoResultProcess">
  <dgm:title val=""/>
  <dgm:desc val=""/>
  <dgm:catLst>
    <dgm:cat type="process" pri="1275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41" srcId="1" destId="11" srcOrd="0" destOrd="0"/>
        <dgm:cxn modelId="5" srcId="0" destId="2" srcOrd="0" destOrd="0"/>
        <dgm:cxn modelId="51" srcId="2" destId="21" srcOrd="0" destOrd="0"/>
      </dgm:cxnLst>
      <dgm:bg/>
      <dgm:whole/>
    </dgm:dataModel>
  </dgm:sampData>
  <dgm:styleData>
    <dgm:dataModel>
      <dgm:ptLst>
        <dgm:pt modelId="0" type="doc"/>
        <dgm:pt modelId="1">
          <dgm:prSet phldr="1"/>
        </dgm:pt>
        <dgm:pt modelId="2">
          <dgm:prSet phldr="1"/>
        </dgm:pt>
      </dgm:ptLst>
      <dgm:cxnLst>
        <dgm:cxn modelId="3" srcId="0" destId="1" srcOrd="0" destOrd="0"/>
        <dgm:cxn modelId="4" srcId="0" destId="2" srcOrd="1" destOrd="0"/>
      </dgm:cxnLst>
      <dgm:bg/>
      <dgm:whole/>
    </dgm:dataModel>
  </dgm:styleData>
  <dgm:clrData>
    <dgm:dataModel>
      <dgm:ptLst>
        <dgm:pt modelId="0" type="doc"/>
        <dgm:pt modelId="1">
          <dgm:prSet phldr="1"/>
        </dgm:pt>
        <dgm:pt modelId="2">
          <dgm:prSet phldr="1"/>
        </dgm:pt>
      </dgm:ptLst>
      <dgm:cxnLst>
        <dgm:cxn modelId="3" srcId="0" destId="1" srcOrd="0" destOrd="0"/>
        <dgm:cxn modelId="4" srcId="0" destId="2" srcOrd="1" destOrd="0"/>
      </dgm:cxnLst>
      <dgm:bg/>
      <dgm:whole/>
    </dgm:dataModel>
  </dgm:clrData>
  <dgm:layoutNode name="Name0">
    <dgm:varLst>
      <dgm:dir/>
      <dgm:animOne val="branch"/>
      <dgm:animLvl val="lvl"/>
    </dgm:varLst>
    <dgm:choose name="Name1">
      <dgm:if name="Name2" func="var" arg="dir" op="equ" val="norm">
        <dgm:alg type="lin">
          <dgm:param type="fallback" val="2D"/>
          <dgm:param type="nodeVertAlign" val="t"/>
        </dgm:alg>
      </dgm:if>
      <dgm:else name="Name3">
        <dgm:alg type="lin">
          <dgm:param type="fallback" val="2D"/>
          <dgm:param type="nodeVertAlign" val="t"/>
          <dgm:param type="linDir" val="fromR"/>
        </dgm:alg>
      </dgm:else>
    </dgm:choose>
    <dgm:shape xmlns:r="http://schemas.openxmlformats.org/officeDocument/2006/relationships" r:blip="">
      <dgm:adjLst/>
    </dgm:shape>
    <dgm:constrLst>
      <dgm:constr type="userH" refType="h" fact="2"/>
      <dgm:constr type="w" for="ch" forName="chaos" refType="userH" fact="0.681"/>
      <dgm:constr type="h" for="ch" forName="chaos" refType="userH"/>
      <dgm:constr type="w" for="ch" forName="middle" refType="userH" fact="0.6"/>
      <dgm:constr type="h" for="ch" forName="middle" refType="userH"/>
      <dgm:constr type="w" for="ch" forName="last" refType="userH" fact="0.6"/>
      <dgm:constr type="h" for="ch" forName="last" refType="userH"/>
      <dgm:constr type="w" for="ch" forName="chevronComposite1" refType="userH" fact="0.22"/>
      <dgm:constr type="h" for="ch" forName="chevronComposite1" refType="userH" fact="0.52"/>
      <dgm:constr type="w" for="ch" forName="chevronComposite2" refType="userH" fact="0.22"/>
      <dgm:constr type="h" for="ch" forName="chevronComposite2" refType="userH" fact="0.52"/>
      <dgm:constr type="w" for="ch" forName="overlap" refType="userH" fact="-0.04"/>
      <dgm:constr type="h" for="ch" forName="overlap" refType="userH" fact="0.06"/>
      <dgm:constr type="primFontSz" for="des" forName="parTx1" op="equ" val="65"/>
      <dgm:constr type="primFontSz" for="des" forName="parTxMid" refType="primFontSz" refFor="des" refForName="parTx1" op="equ"/>
      <dgm:constr type="primFontSz" for="des" forName="circleTx" refType="primFontSz" refFor="des" refForName="parTx1" op="equ"/>
      <dgm:constr type="primFontSz" for="des" forName="desTx1" op="equ" val="65"/>
      <dgm:constr type="primFontSz" for="des" forName="desTxMid" refType="primFontSz" refFor="des" refForName="desTx1" op="equ"/>
      <dgm:constr type="primFontSz" for="des" forName="desTxN" refType="primFontSz" refFor="des" refForName="desTx1" op="equ"/>
    </dgm:constrLst>
    <dgm:forEach name="Name4" axis="ch" ptType="node">
      <dgm:choose name="Name5">
        <dgm:if name="Name6" axis="self" ptType="node" func="pos" op="equ" val="1">
          <dgm:layoutNode name="chaos">
            <dgm:alg type="composite"/>
            <dgm:shape xmlns:r="http://schemas.openxmlformats.org/officeDocument/2006/relationships" r:blip="">
              <dgm:adjLst/>
            </dgm:shape>
            <dgm:presOf/>
            <dgm:constrLst>
              <dgm:constr type="ctrX" for="ch" forName="parTx1" refType="w" fact="0.5"/>
              <dgm:constr type="t" for="ch" forName="parTx1" refType="w" fact="0.32"/>
              <dgm:constr type="w" for="ch" forName="parTx1" refType="w" fact="0.88"/>
              <dgm:constr type="h" for="ch" forName="parTx1" refType="w" fact="0.29"/>
              <dgm:constr type="ctrX" for="ch" forName="desTx1" refType="w" fact="0.5"/>
              <dgm:constr type="b" for="ch" forName="desTx1" refType="h"/>
              <dgm:constr type="w" for="ch" forName="desTx1" refType="w" fact="0.88"/>
              <dgm:constr type="h" for="ch" forName="desTx1" refType="h" fact="0.37"/>
              <dgm:constr type="l" for="ch" forName="c1" refType="w" fact="0.05"/>
              <dgm:constr type="t" for="ch" forName="c1" refType="w" fact="0.23"/>
              <dgm:constr type="w" for="ch" forName="c1" refType="w" fact="0.07"/>
              <dgm:constr type="h" for="ch" forName="c1" refType="w" refFor="ch" refForName="c1"/>
              <dgm:constr type="l" for="ch" forName="c2" refType="w" fact="0.1"/>
              <dgm:constr type="t" for="ch" forName="c2" refType="w" fact="0.13"/>
              <dgm:constr type="w" for="ch" forName="c2" refType="w" fact="0.07"/>
              <dgm:constr type="h" for="ch" forName="c2" refType="w" refFor="ch" refForName="c2"/>
              <dgm:constr type="l" for="ch" forName="c3" refType="w" fact="0.22"/>
              <dgm:constr type="t" for="ch" forName="c3" refType="w" fact="0.15"/>
              <dgm:constr type="w" for="ch" forName="c3" refType="w" fact="0.11"/>
              <dgm:constr type="h" for="ch" forName="c3" refType="w" refFor="ch" refForName="c3"/>
              <dgm:constr type="l" for="ch" forName="c4" refType="w" fact="0.32"/>
              <dgm:constr type="t" for="ch" forName="c4" refType="w" fact="0.04"/>
              <dgm:constr type="w" for="ch" forName="c4" refType="w" fact="0.07"/>
              <dgm:constr type="h" for="ch" forName="c4" refType="w" refFor="ch" refForName="c4"/>
              <dgm:constr type="l" for="ch" forName="c5" refType="w" fact="0.45"/>
              <dgm:constr type="t" for="ch" forName="c5" refType="w" fact="0"/>
              <dgm:constr type="w" for="ch" forName="c5" refType="w" fact="0.07"/>
              <dgm:constr type="h" for="ch" forName="c5" refType="w" refFor="ch" refForName="c5"/>
              <dgm:constr type="l" for="ch" forName="c6" refType="w" fact="0.61"/>
              <dgm:constr type="t" for="ch" forName="c6" refType="w" fact="0.07"/>
              <dgm:constr type="w" for="ch" forName="c6" refType="w" fact="0.07"/>
              <dgm:constr type="h" for="ch" forName="c6" refType="w" refFor="ch" refForName="c6"/>
              <dgm:constr type="l" for="ch" forName="c7" refType="w" fact="0.71"/>
              <dgm:constr type="t" for="ch" forName="c7" refType="w" fact="0.12"/>
              <dgm:constr type="w" for="ch" forName="c7" refType="w" fact="0.11"/>
              <dgm:constr type="h" for="ch" forName="c7" refType="w" refFor="ch" refForName="c7"/>
              <dgm:constr type="l" for="ch" forName="c8" refType="w" fact="0.85"/>
              <dgm:constr type="t" for="ch" forName="c8" refType="w" fact="0.23"/>
              <dgm:constr type="w" for="ch" forName="c8" refType="w" fact="0.07"/>
              <dgm:constr type="h" for="ch" forName="c8" refType="w" refFor="ch" refForName="c8"/>
              <dgm:constr type="l" for="ch" forName="c9" refType="w" fact="0.91"/>
              <dgm:constr type="t" for="ch" forName="c9" refType="w" fact="0.34"/>
              <dgm:constr type="w" for="ch" forName="c9" refType="w" fact="0.07"/>
              <dgm:constr type="h" for="ch" forName="c9" refType="w" refFor="ch" refForName="c9"/>
              <dgm:constr type="l" for="ch" forName="c10" refType="w" fact="0.39"/>
              <dgm:constr type="t" for="ch" forName="c10" refType="w" fact="0.13"/>
              <dgm:constr type="w" for="ch" forName="c10" refType="w" fact="0.18"/>
              <dgm:constr type="h" for="ch" forName="c10" refType="w" refFor="ch" refForName="c10"/>
              <dgm:constr type="l" for="ch" forName="c11" refType="w" fact="0"/>
              <dgm:constr type="t" for="ch" forName="c11" refType="w" fact="0.51"/>
              <dgm:constr type="w" for="ch" forName="c11" refType="w" fact="0.07"/>
              <dgm:constr type="h" for="ch" forName="c11" refType="w" refFor="ch" refForName="c11"/>
              <dgm:constr type="l" for="ch" forName="c12" refType="w" fact="0.06"/>
              <dgm:constr type="t" for="ch" forName="c12" refType="w" fact="0.6"/>
              <dgm:constr type="w" for="ch" forName="c12" refType="w" fact="0.11"/>
              <dgm:constr type="h" for="ch" forName="c12" refType="w" refFor="ch" refForName="c12"/>
              <dgm:constr type="l" for="ch" forName="c13" refType="w" fact="0.21"/>
              <dgm:constr type="t" for="ch" forName="c13" refType="w" fact="0.68"/>
              <dgm:constr type="w" for="ch" forName="c13" refType="w" fact="0.16"/>
              <dgm:constr type="h" for="ch" forName="c13" refType="w" refFor="ch" refForName="c13"/>
              <dgm:constr type="l" for="ch" forName="c14" refType="w" fact="0.42"/>
              <dgm:constr type="t" for="ch" forName="c14" refType="w" fact="0.81"/>
              <dgm:constr type="w" for="ch" forName="c14" refType="w" fact="0.07"/>
              <dgm:constr type="h" for="ch" forName="c14" refType="w" refFor="ch" refForName="c14"/>
              <dgm:constr type="l" for="ch" forName="c15" refType="w" fact="0.46"/>
              <dgm:constr type="t" for="ch" forName="c15" refType="w" fact="0.68"/>
              <dgm:constr type="w" for="ch" forName="c15" refType="w" fact="0.11"/>
              <dgm:constr type="h" for="ch" forName="c15" refType="w" refFor="ch" refForName="c15"/>
              <dgm:constr type="l" for="ch" forName="c16" refType="w" fact="0.56"/>
              <dgm:constr type="t" for="ch" forName="c16" refType="w" fact="0.82"/>
              <dgm:constr type="w" for="ch" forName="c16" refType="w" fact="0.07"/>
              <dgm:constr type="h" for="ch" forName="c16" refType="w" refFor="ch" refForName="c16"/>
              <dgm:constr type="l" for="ch" forName="c17" refType="w" fact="0.65"/>
              <dgm:constr type="t" for="ch" forName="c17" refType="w" fact="0.66"/>
              <dgm:constr type="w" for="ch" forName="c17" refType="w" fact="0.16"/>
              <dgm:constr type="h" for="ch" forName="c17" refType="w" refFor="ch" refForName="c17"/>
              <dgm:constr type="l" for="ch" forName="c18" refType="w" fact="0.87"/>
              <dgm:constr type="t" for="ch" forName="c18" refType="w" fact="0.62"/>
              <dgm:constr type="w" for="ch" forName="c18" refType="w" fact="0.11"/>
              <dgm:constr type="h" for="ch" forName="c18" refType="w" refFor="ch" refForName="c18"/>
            </dgm:constrLst>
            <dgm:layoutNode name="parTx1" styleLbl="revTx">
              <dgm:alg type="tx"/>
              <dgm:shape xmlns:r="http://schemas.openxmlformats.org/officeDocument/2006/relationships" type="rect" r:blip="">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choose name="Name7">
              <dgm:if name="Name8" axis="ch" ptType="node" func="cnt" op="gte" val="1">
                <dgm:layoutNode name="desTx1" styleLbl="revTx">
                  <dgm:varLst>
                    <dgm:bulletEnabled val="1"/>
                  </dgm:varLst>
                  <dgm:choose name="Name9">
                    <dgm:if name="Name10" axis="ch" ptType="node" func="cnt" op="equ" val="1">
                      <dgm:alg type="tx">
                        <dgm:param type="shpTxLTRAlignCh" val="l"/>
                      </dgm:alg>
                    </dgm:if>
                    <dgm:else name="Name11">
                      <dgm:alg type="tx">
                        <dgm:param type="shpTxLTRAlignCh" val="l"/>
                        <dgm:param type="stBulletLvl" val="1"/>
                      </dgm:alg>
                    </dgm:else>
                  </dgm:choose>
                  <dgm:shape xmlns:r="http://schemas.openxmlformats.org/officeDocument/2006/relationships" type="rect" r:blip="">
                    <dgm:adjLst/>
                  </dgm:shape>
                  <dgm:presOf axis="des"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if>
              <dgm:else name="Name12"/>
            </dgm:choose>
            <dgm:layoutNode name="c1" styleLbl="node1">
              <dgm:alg type="sp"/>
              <dgm:shape xmlns:r="http://schemas.openxmlformats.org/officeDocument/2006/relationships" type="ellipse" r:blip="">
                <dgm:adjLst/>
              </dgm:shape>
              <dgm:presOf/>
            </dgm:layoutNode>
            <dgm:layoutNode name="c2" styleLbl="node1">
              <dgm:alg type="sp"/>
              <dgm:shape xmlns:r="http://schemas.openxmlformats.org/officeDocument/2006/relationships" type="ellipse" r:blip="">
                <dgm:adjLst/>
              </dgm:shape>
              <dgm:presOf/>
            </dgm:layoutNode>
            <dgm:layoutNode name="c3" styleLbl="node1">
              <dgm:alg type="sp"/>
              <dgm:shape xmlns:r="http://schemas.openxmlformats.org/officeDocument/2006/relationships" type="ellipse" r:blip="">
                <dgm:adjLst/>
              </dgm:shape>
              <dgm:presOf/>
            </dgm:layoutNode>
            <dgm:layoutNode name="c4" styleLbl="node1">
              <dgm:alg type="sp"/>
              <dgm:shape xmlns:r="http://schemas.openxmlformats.org/officeDocument/2006/relationships" type="ellipse" r:blip="">
                <dgm:adjLst/>
              </dgm:shape>
              <dgm:presOf/>
            </dgm:layoutNode>
            <dgm:layoutNode name="c5" styleLbl="node1">
              <dgm:alg type="sp"/>
              <dgm:shape xmlns:r="http://schemas.openxmlformats.org/officeDocument/2006/relationships" type="ellipse" r:blip="">
                <dgm:adjLst/>
              </dgm:shape>
              <dgm:presOf/>
            </dgm:layoutNode>
            <dgm:layoutNode name="c6" styleLbl="node1">
              <dgm:alg type="sp"/>
              <dgm:shape xmlns:r="http://schemas.openxmlformats.org/officeDocument/2006/relationships" type="ellipse" r:blip="">
                <dgm:adjLst/>
              </dgm:shape>
              <dgm:presOf/>
            </dgm:layoutNode>
            <dgm:layoutNode name="c7" styleLbl="node1">
              <dgm:alg type="sp"/>
              <dgm:shape xmlns:r="http://schemas.openxmlformats.org/officeDocument/2006/relationships" type="ellipse" r:blip="">
                <dgm:adjLst/>
              </dgm:shape>
              <dgm:presOf/>
            </dgm:layoutNode>
            <dgm:layoutNode name="c8" styleLbl="node1">
              <dgm:alg type="sp"/>
              <dgm:shape xmlns:r="http://schemas.openxmlformats.org/officeDocument/2006/relationships" type="ellipse" r:blip="">
                <dgm:adjLst/>
              </dgm:shape>
              <dgm:presOf/>
            </dgm:layoutNode>
            <dgm:layoutNode name="c9" styleLbl="node1">
              <dgm:alg type="sp"/>
              <dgm:shape xmlns:r="http://schemas.openxmlformats.org/officeDocument/2006/relationships" type="ellipse" r:blip="">
                <dgm:adjLst/>
              </dgm:shape>
              <dgm:presOf/>
            </dgm:layoutNode>
            <dgm:layoutNode name="c10" styleLbl="node1">
              <dgm:alg type="sp"/>
              <dgm:shape xmlns:r="http://schemas.openxmlformats.org/officeDocument/2006/relationships" type="ellipse" r:blip="">
                <dgm:adjLst/>
              </dgm:shape>
              <dgm:presOf/>
            </dgm:layoutNode>
            <dgm:layoutNode name="c11" styleLbl="node1">
              <dgm:alg type="sp"/>
              <dgm:shape xmlns:r="http://schemas.openxmlformats.org/officeDocument/2006/relationships" type="ellipse" r:blip="">
                <dgm:adjLst/>
              </dgm:shape>
              <dgm:presOf/>
            </dgm:layoutNode>
            <dgm:layoutNode name="c12" styleLbl="node1">
              <dgm:alg type="sp"/>
              <dgm:shape xmlns:r="http://schemas.openxmlformats.org/officeDocument/2006/relationships" type="ellipse" r:blip="">
                <dgm:adjLst/>
              </dgm:shape>
              <dgm:presOf/>
            </dgm:layoutNode>
            <dgm:layoutNode name="c13" styleLbl="node1">
              <dgm:alg type="sp"/>
              <dgm:shape xmlns:r="http://schemas.openxmlformats.org/officeDocument/2006/relationships" type="ellipse" r:blip="">
                <dgm:adjLst/>
              </dgm:shape>
              <dgm:presOf/>
            </dgm:layoutNode>
            <dgm:layoutNode name="c14" styleLbl="node1">
              <dgm:alg type="sp"/>
              <dgm:shape xmlns:r="http://schemas.openxmlformats.org/officeDocument/2006/relationships" type="ellipse" r:blip="">
                <dgm:adjLst/>
              </dgm:shape>
              <dgm:presOf/>
            </dgm:layoutNode>
            <dgm:layoutNode name="c15" styleLbl="node1">
              <dgm:alg type="sp"/>
              <dgm:shape xmlns:r="http://schemas.openxmlformats.org/officeDocument/2006/relationships" type="ellipse" r:blip="">
                <dgm:adjLst/>
              </dgm:shape>
              <dgm:presOf/>
            </dgm:layoutNode>
            <dgm:layoutNode name="c16" styleLbl="node1">
              <dgm:alg type="sp"/>
              <dgm:shape xmlns:r="http://schemas.openxmlformats.org/officeDocument/2006/relationships" type="ellipse" r:blip="">
                <dgm:adjLst/>
              </dgm:shape>
              <dgm:presOf/>
            </dgm:layoutNode>
            <dgm:layoutNode name="c17" styleLbl="node1">
              <dgm:alg type="sp"/>
              <dgm:shape xmlns:r="http://schemas.openxmlformats.org/officeDocument/2006/relationships" type="ellipse" r:blip="">
                <dgm:adjLst/>
              </dgm:shape>
              <dgm:presOf/>
            </dgm:layoutNode>
            <dgm:layoutNode name="c18" styleLbl="node1">
              <dgm:alg type="sp"/>
              <dgm:shape xmlns:r="http://schemas.openxmlformats.org/officeDocument/2006/relationships" type="ellipse" r:blip="">
                <dgm:adjLst/>
              </dgm:shape>
              <dgm:presOf/>
            </dgm:layoutNode>
          </dgm:layoutNode>
        </dgm:if>
        <dgm:if name="Name13" axis="self" ptType="node" func="revPos" op="equ" val="1">
          <dgm:layoutNode name="last">
            <dgm:alg type="composite"/>
            <dgm:shape xmlns:r="http://schemas.openxmlformats.org/officeDocument/2006/relationships" r:blip="">
              <dgm:adjLst/>
            </dgm:shape>
            <dgm:presOf/>
            <dgm:constrLst>
              <dgm:constr type="ctrX" for="ch" forName="circleTx" refType="w" fact="0.5"/>
              <dgm:constr type="t" for="ch" forName="circleTx" refType="w" fact="0.117"/>
              <dgm:constr type="w" for="ch" forName="circleTx" refType="h" refFor="ch" refForName="circleTx"/>
              <dgm:constr type="h" for="ch" forName="circleTx" refType="w" fact="0.85"/>
              <dgm:constr type="l" for="ch" forName="desTxN"/>
              <dgm:constr type="b" for="ch" forName="desTxN" refType="h"/>
              <dgm:constr type="w" for="ch" forName="desTxN" refType="w"/>
              <dgm:constr type="h" for="ch" forName="desTxN" refType="h" fact="0.37"/>
              <dgm:constr type="ctrX" for="ch" forName="spN" refType="w" fact="0.5"/>
              <dgm:constr type="t" for="ch" forName="spN"/>
              <dgm:constr type="w" for="ch" forName="spN" refType="w" fact="0.93"/>
              <dgm:constr type="h" for="ch" forName="spN" refType="h" fact="0.01"/>
            </dgm:constrLst>
            <dgm:layoutNode name="circleTx" styleLbl="node1">
              <dgm:alg type="tx"/>
              <dgm:shape xmlns:r="http://schemas.openxmlformats.org/officeDocument/2006/relationships" type="ellipse" r:blip="">
                <dgm:adjLst/>
              </dgm:shape>
              <dgm:presOf axis="self" ptType="node"/>
              <dgm:constrLst>
                <dgm:constr type="lMarg"/>
                <dgm:constr type="rMarg"/>
                <dgm:constr type="tMarg"/>
                <dgm:constr type="bMarg"/>
              </dgm:constrLst>
              <dgm:ruleLst>
                <dgm:rule type="primFontSz" val="5" fact="NaN" max="NaN"/>
              </dgm:ruleLst>
            </dgm:layoutNode>
            <dgm:choose name="Name14">
              <dgm:if name="Name15" axis="ch" ptType="node" func="cnt" op="gte" val="1">
                <dgm:layoutNode name="desTxN" styleLbl="revTx">
                  <dgm:varLst>
                    <dgm:bulletEnabled val="1"/>
                  </dgm:varLst>
                  <dgm:choose name="Name16">
                    <dgm:if name="Name17" axis="ch" ptType="node" func="cnt" op="equ" val="1">
                      <dgm:alg type="tx">
                        <dgm:param type="shpTxLTRAlignCh" val="l"/>
                      </dgm:alg>
                    </dgm:if>
                    <dgm:else name="Name18">
                      <dgm:alg type="tx">
                        <dgm:param type="shpTxLTRAlignCh" val="l"/>
                        <dgm:param type="stBulletLvl" val="1"/>
                      </dgm:alg>
                    </dgm:else>
                  </dgm:choose>
                  <dgm:shape xmlns:r="http://schemas.openxmlformats.org/officeDocument/2006/relationships" type="rect" r:blip="">
                    <dgm:adjLst/>
                  </dgm:shape>
                  <dgm:presOf axis="des"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if>
              <dgm:else name="Name19"/>
            </dgm:choose>
            <dgm:layoutNode name="spN">
              <dgm:alg type="sp"/>
              <dgm:shape xmlns:r="http://schemas.openxmlformats.org/officeDocument/2006/relationships" r:blip="">
                <dgm:adjLst/>
              </dgm:shape>
              <dgm:presOf/>
            </dgm:layoutNode>
          </dgm:layoutNode>
        </dgm:if>
        <dgm:else name="Name20">
          <dgm:layoutNode name="middle">
            <dgm:alg type="composite"/>
            <dgm:shape xmlns:r="http://schemas.openxmlformats.org/officeDocument/2006/relationships" r:blip="">
              <dgm:adjLst/>
            </dgm:shape>
            <dgm:presOf/>
            <dgm:constrLst>
              <dgm:constr type="l" for="ch" forName="parTxMid"/>
              <dgm:constr type="t" for="ch" forName="parTxMid" refType="w" fact="0.167"/>
              <dgm:constr type="w" for="ch" forName="parTxMid" refType="w"/>
              <dgm:constr type="h" for="ch" forName="parTxMid" refType="w" fact="0.7"/>
              <dgm:constr type="l" for="ch" forName="desTxMid"/>
              <dgm:constr type="b" for="ch" forName="desTxMid" refType="h"/>
              <dgm:constr type="w" for="ch" forName="desTxMid" refType="w"/>
              <dgm:constr type="h" for="ch" forName="desTxMid" refType="h" fact="0.37"/>
              <dgm:constr type="ctrX" for="ch" forName="spMid" refType="w" fact="0.5"/>
              <dgm:constr type="t" for="ch" forName="spMid"/>
              <dgm:constr type="w" for="ch" forName="spMid" refType="w" fact="0.01"/>
              <dgm:constr type="h" for="ch" forName="spMid" refType="h" fact="0.01"/>
            </dgm:constrLst>
            <dgm:layoutNode name="parTxMid" styleLbl="revTx">
              <dgm:alg type="tx"/>
              <dgm:shape xmlns:r="http://schemas.openxmlformats.org/officeDocument/2006/relationships" type="rect" r:blip="">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choose name="Name21">
              <dgm:if name="Name22" axis="ch" ptType="node" func="cnt" op="gte" val="1">
                <dgm:layoutNode name="desTxMid" styleLbl="revTx">
                  <dgm:varLst>
                    <dgm:bulletEnabled val="1"/>
                  </dgm:varLst>
                  <dgm:choose name="Name23">
                    <dgm:if name="Name24" axis="ch" ptType="node" func="cnt" op="equ" val="1">
                      <dgm:alg type="tx">
                        <dgm:param type="shpTxLTRAlignCh" val="l"/>
                      </dgm:alg>
                    </dgm:if>
                    <dgm:else name="Name25">
                      <dgm:alg type="tx">
                        <dgm:param type="shpTxLTRAlignCh" val="l"/>
                        <dgm:param type="stBulletLvl" val="1"/>
                      </dgm:alg>
                    </dgm:else>
                  </dgm:choose>
                  <dgm:shape xmlns:r="http://schemas.openxmlformats.org/officeDocument/2006/relationships" type="rect" r:blip="">
                    <dgm:adjLst/>
                  </dgm:shape>
                  <dgm:presOf axis="des"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if>
              <dgm:else name="Name26"/>
            </dgm:choose>
            <dgm:layoutNode name="spMid">
              <dgm:alg type="sp"/>
              <dgm:shape xmlns:r="http://schemas.openxmlformats.org/officeDocument/2006/relationships" r:blip="">
                <dgm:adjLst/>
              </dgm:shape>
              <dgm:presOf/>
            </dgm:layoutNode>
          </dgm:layoutNode>
        </dgm:else>
      </dgm:choose>
      <dgm:forEach name="Name27" axis="followSib" ptType="sibTrans" cnt="1">
        <dgm:layoutNode name="chevronComposite1" styleLbl="alignImgPlace1">
          <dgm:alg type="composite"/>
          <dgm:shape xmlns:r="http://schemas.openxmlformats.org/officeDocument/2006/relationships" r:blip="">
            <dgm:adjLst/>
          </dgm:shape>
          <dgm:presOf/>
          <dgm:constrLst>
            <dgm:constr type="l" for="ch" forName="chevron1"/>
            <dgm:constr type="t" for="ch" forName="chevron1" refType="h" fact="0.1923"/>
            <dgm:constr type="w" for="ch" forName="chevron1" refType="w"/>
            <dgm:constr type="b" for="ch" forName="chevron1" refType="h"/>
            <dgm:constr type="l" for="ch" forName="spChevron1"/>
            <dgm:constr type="t" for="ch" forName="spChevron1"/>
            <dgm:constr type="w" for="ch" forName="spChevron1" refType="w" fact="0.01"/>
            <dgm:constr type="h" for="ch" forName="spChevron1" refType="h" fact="0.01"/>
          </dgm:constrLst>
          <dgm:layoutNode name="chevron1">
            <dgm:alg type="sp"/>
            <dgm:choose name="Name28">
              <dgm:if name="Name29" func="var" arg="dir" op="equ" val="norm">
                <dgm:shape xmlns:r="http://schemas.openxmlformats.org/officeDocument/2006/relationships" type="chevron" r:blip="">
                  <dgm:adjLst>
                    <dgm:adj idx="1" val="0.6231"/>
                  </dgm:adjLst>
                </dgm:shape>
              </dgm:if>
              <dgm:else name="Name30">
                <dgm:shape xmlns:r="http://schemas.openxmlformats.org/officeDocument/2006/relationships" rot="180" type="chevron" r:blip="">
                  <dgm:adjLst>
                    <dgm:adj idx="1" val="0.6231"/>
                  </dgm:adjLst>
                </dgm:shape>
              </dgm:else>
            </dgm:choose>
            <dgm:presOf/>
          </dgm:layoutNode>
          <dgm:layoutNode name="spChevron1">
            <dgm:alg type="sp"/>
            <dgm:shape xmlns:r="http://schemas.openxmlformats.org/officeDocument/2006/relationships" r:blip="">
              <dgm:adjLst/>
            </dgm:shape>
            <dgm:presOf/>
          </dgm:layoutNode>
        </dgm:layoutNode>
        <dgm:choose name="Name31">
          <dgm:if name="Name32" axis="root ch" ptType="all node" func="cnt" op="equ" val="2">
            <dgm:layoutNode name="overlap">
              <dgm:alg type="sp"/>
              <dgm:shape xmlns:r="http://schemas.openxmlformats.org/officeDocument/2006/relationships" r:blip="">
                <dgm:adjLst/>
              </dgm:shape>
              <dgm:presOf/>
            </dgm:layoutNode>
            <dgm:layoutNode name="chevronComposite2" styleLbl="alignImgPlace1">
              <dgm:alg type="composite"/>
              <dgm:shape xmlns:r="http://schemas.openxmlformats.org/officeDocument/2006/relationships" r:blip="">
                <dgm:adjLst/>
              </dgm:shape>
              <dgm:presOf/>
              <dgm:constrLst>
                <dgm:constr type="l" for="ch" forName="chevron2"/>
                <dgm:constr type="t" for="ch" forName="chevron2" refType="h" fact="0.1923"/>
                <dgm:constr type="w" for="ch" forName="chevron2" refType="w"/>
                <dgm:constr type="b" for="ch" forName="chevron2" refType="h"/>
                <dgm:constr type="l" for="ch" forName="spChevron2"/>
                <dgm:constr type="t" for="ch" forName="spChevron2"/>
                <dgm:constr type="w" for="ch" forName="spChevron2" refType="w" fact="0.01"/>
                <dgm:constr type="h" for="ch" forName="spChevron2" refType="h" fact="0.01"/>
              </dgm:constrLst>
              <dgm:layoutNode name="chevron2">
                <dgm:alg type="sp"/>
                <dgm:choose name="Name33">
                  <dgm:if name="Name34" func="var" arg="dir" op="equ" val="norm">
                    <dgm:shape xmlns:r="http://schemas.openxmlformats.org/officeDocument/2006/relationships" type="chevron" r:blip="">
                      <dgm:adjLst>
                        <dgm:adj idx="1" val="0.6231"/>
                      </dgm:adjLst>
                    </dgm:shape>
                  </dgm:if>
                  <dgm:else name="Name35">
                    <dgm:shape xmlns:r="http://schemas.openxmlformats.org/officeDocument/2006/relationships" rot="180" type="chevron" r:blip="">
                      <dgm:adjLst>
                        <dgm:adj idx="1" val="0.6231"/>
                      </dgm:adjLst>
                    </dgm:shape>
                  </dgm:else>
                </dgm:choose>
                <dgm:presOf/>
              </dgm:layoutNode>
              <dgm:layoutNode name="spChevron2">
                <dgm:alg type="sp"/>
                <dgm:shape xmlns:r="http://schemas.openxmlformats.org/officeDocument/2006/relationships" r:blip="">
                  <dgm:adjLst/>
                </dgm:shape>
                <dgm:presOf/>
              </dgm:layoutNode>
            </dgm:layoutNode>
          </dgm:if>
          <dgm:else name="Name36"/>
        </dgm:choose>
      </dgm:forEach>
    </dgm:forEach>
  </dgm:layoutNode>
</dgm:layoutDef>
</file>

<file path=ppt/diagrams/layout6.xml><?xml version="1.0" encoding="utf-8"?>
<dgm:layoutDef xmlns:dgm="http://schemas.openxmlformats.org/drawingml/2006/diagram" xmlns:a="http://schemas.openxmlformats.org/drawingml/2006/main" uniqueId="urn:microsoft.com/office/officeart/2005/8/layout/venn1">
  <dgm:title val=""/>
  <dgm:desc val=""/>
  <dgm:catLst>
    <dgm:cat type="relationship" pri="28000"/>
    <dgm:cat type="convert" pri="19000"/>
  </dgm:catLst>
  <dgm:sampData useDef="1">
    <dgm:dataModel>
      <dgm:ptLst/>
      <dgm:bg/>
      <dgm:whole/>
    </dgm:dataModel>
  </dgm:sampData>
  <dgm:styleData useDef="1">
    <dgm:dataModel>
      <dgm:ptLst/>
      <dgm:bg/>
      <dgm:whole/>
    </dgm:dataModel>
  </dgm:styleData>
  <dgm:clrData>
    <dgm:dataModel>
      <dgm:ptLst>
        <dgm:pt modelId="0" type="doc"/>
        <dgm:pt modelId="1"/>
        <dgm:pt modelId="2"/>
        <dgm:pt modelId="3"/>
        <dgm:pt modelId="4"/>
      </dgm:ptLst>
      <dgm:cxnLst>
        <dgm:cxn modelId="7" srcId="0" destId="1" srcOrd="0" destOrd="0"/>
        <dgm:cxn modelId="8" srcId="0" destId="2" srcOrd="1" destOrd="0"/>
        <dgm:cxn modelId="9" srcId="0" destId="3" srcOrd="2" destOrd="0"/>
        <dgm:cxn modelId="10" srcId="0" destId="4" srcOrd="3" destOrd="0"/>
      </dgm:cxnLst>
      <dgm:bg/>
      <dgm:whole/>
    </dgm:dataModel>
  </dgm:clrData>
  <dgm:layoutNode name="compositeShape">
    <dgm:varLst>
      <dgm:chMax val="7"/>
      <dgm:dir/>
      <dgm:resizeHandles val="exact"/>
    </dgm:varLst>
    <dgm:choose name="Name0">
      <dgm:if name="Name1" axis="ch" ptType="node" func="cnt" op="equ" val="1">
        <dgm:alg type="composite">
          <dgm:param type="ar" val="1"/>
        </dgm:alg>
      </dgm:if>
      <dgm:if name="Name2" axis="ch" ptType="node" func="cnt" op="equ" val="2">
        <dgm:alg type="composite">
          <dgm:param type="ar" val="1.792"/>
        </dgm:alg>
      </dgm:if>
      <dgm:if name="Name3" axis="ch" ptType="node" func="cnt" op="equ" val="3">
        <dgm:alg type="composite">
          <dgm:param type="ar" val="1"/>
        </dgm:alg>
      </dgm:if>
      <dgm:if name="Name4" axis="ch" ptType="node" func="cnt" op="equ" val="4">
        <dgm:alg type="composite">
          <dgm:param type="ar" val="1"/>
        </dgm:alg>
      </dgm:if>
      <dgm:if name="Name5" axis="ch" ptType="node" func="cnt" op="equ" val="5">
        <dgm:alg type="composite">
          <dgm:param type="ar" val="1.4"/>
        </dgm:alg>
      </dgm:if>
      <dgm:if name="Name6" axis="ch" ptType="node" func="cnt" op="equ" val="6">
        <dgm:alg type="composite">
          <dgm:param type="ar" val="1.285"/>
        </dgm:alg>
      </dgm:if>
      <dgm:if name="Name7" axis="ch" ptType="node" func="cnt" op="equ" val="7">
        <dgm:alg type="composite">
          <dgm:param type="ar" val="1.359"/>
        </dgm:alg>
      </dgm:if>
      <dgm:else name="Name8">
        <dgm:alg type="composite">
          <dgm:param type="ar" val="1.359"/>
        </dgm:alg>
      </dgm:else>
    </dgm:choose>
    <dgm:shape xmlns:r="http://schemas.openxmlformats.org/officeDocument/2006/relationships" r:blip="">
      <dgm:adjLst/>
    </dgm:shape>
    <dgm:presOf/>
    <dgm:choose name="Name9">
      <dgm:if name="Name10" axis="ch" ptType="node" func="cnt" op="equ" val="1">
        <dgm:constrLst>
          <dgm:constr type="ctrX" for="ch" forName="circ1TxSh" refType="w" fact="0.5"/>
          <dgm:constr type="ctrY" for="ch" forName="circ1TxSh" refType="h" fact="0.5"/>
          <dgm:constr type="w" for="ch" forName="circ1TxSh" refType="w"/>
          <dgm:constr type="h" for="ch" forName="circ1TxSh" refType="h"/>
          <dgm:constr type="primFontSz" for="ch" ptType="node" op="equ"/>
        </dgm:constrLst>
      </dgm:if>
      <dgm:if name="Name11" axis="ch" ptType="node" func="cnt" op="equ" val="2">
        <dgm:constrLst>
          <dgm:constr type="ctrX" for="ch" forName="circ1" refType="w" fact="0.3"/>
          <dgm:constr type="ctrY" for="ch" forName="circ1" refType="h" fact="0.5"/>
          <dgm:constr type="w" for="ch" forName="circ1" refType="w" fact="0.555"/>
          <dgm:constr type="h" for="ch" forName="circ1" refType="h" fact="0.99456"/>
          <dgm:constr type="l" for="ch" forName="circ1Tx" refType="w" fact="0.1"/>
          <dgm:constr type="t" for="ch" forName="circ1Tx" refType="h" fact="0.12"/>
          <dgm:constr type="w" for="ch" forName="circ1Tx" refType="w" fact="0.32"/>
          <dgm:constr type="h" for="ch" forName="circ1Tx" refType="h" fact="0.76"/>
          <dgm:constr type="ctrX" for="ch" forName="circ2" refType="w" fact="0.7"/>
          <dgm:constr type="ctrY" for="ch" forName="circ2" refType="h" fact="0.5"/>
          <dgm:constr type="w" for="ch" forName="circ2" refType="w" fact="0.555"/>
          <dgm:constr type="h" for="ch" forName="circ2" refType="h" fact="0.99456"/>
          <dgm:constr type="l" for="ch" forName="circ2Tx" refType="w" fact="0.58"/>
          <dgm:constr type="t" for="ch" forName="circ2Tx" refType="h" fact="0.12"/>
          <dgm:constr type="w" for="ch" forName="circ2Tx" refType="w" fact="0.32"/>
          <dgm:constr type="h" for="ch" forName="circ2Tx" refType="h" fact="0.76"/>
          <dgm:constr type="primFontSz" for="ch" ptType="node" op="equ"/>
        </dgm:constrLst>
      </dgm:if>
      <dgm:if name="Name12" axis="ch" ptType="node" func="cnt" op="equ" val="3">
        <dgm:constrLst>
          <dgm:constr type="ctrX" for="ch" forName="circ1" refType="w" fact="0.5"/>
          <dgm:constr type="ctrY" for="ch" forName="circ1" refType="w" fact="0.25"/>
          <dgm:constr type="w" for="ch" forName="circ1" refType="w" fact="0.6"/>
          <dgm:constr type="h" for="ch" forName="circ1" refType="h" fact="0.6"/>
          <dgm:constr type="l" for="ch" forName="circ1Tx" refType="w" fact="0.28"/>
          <dgm:constr type="t" for="ch" forName="circ1Tx" refType="h" fact="0.055"/>
          <dgm:constr type="w" for="ch" forName="circ1Tx" refType="w" fact="0.44"/>
          <dgm:constr type="h" for="ch" forName="circ1Tx" refType="h" fact="0.27"/>
          <dgm:constr type="ctrX" for="ch" forName="circ2" refType="w" fact="0.7165"/>
          <dgm:constr type="ctrY" for="ch" forName="circ2" refType="w" fact="0.625"/>
          <dgm:constr type="w" for="ch" forName="circ2" refType="w" fact="0.6"/>
          <dgm:constr type="h" for="ch" forName="circ2" refType="h" fact="0.6"/>
          <dgm:constr type="l" for="ch" forName="circ2Tx" refType="w" fact="0.6"/>
          <dgm:constr type="t" for="ch" forName="circ2Tx" refType="h" fact="0.48"/>
          <dgm:constr type="w" for="ch" forName="circ2Tx" refType="w" fact="0.36"/>
          <dgm:constr type="h" for="ch" forName="circ2Tx" refType="h" fact="0.33"/>
          <dgm:constr type="ctrX" for="ch" forName="circ3" refType="w" fact="0.2835"/>
          <dgm:constr type="ctrY" for="ch" forName="circ3" refType="w" fact="0.625"/>
          <dgm:constr type="w" for="ch" forName="circ3" refType="w" fact="0.6"/>
          <dgm:constr type="h" for="ch" forName="circ3" refType="h" fact="0.6"/>
          <dgm:constr type="l" for="ch" forName="circ3Tx" refType="w" fact="0.04"/>
          <dgm:constr type="t" for="ch" forName="circ3Tx" refType="h" fact="0.48"/>
          <dgm:constr type="w" for="ch" forName="circ3Tx" refType="w" fact="0.36"/>
          <dgm:constr type="h" for="ch" forName="circ3Tx" refType="h" fact="0.33"/>
          <dgm:constr type="primFontSz" for="ch" ptType="node" op="equ"/>
        </dgm:constrLst>
      </dgm:if>
      <dgm:if name="Name13" axis="ch" ptType="node" func="cnt" op="equ" val="4">
        <dgm:constrLst>
          <dgm:constr type="ctrX" for="ch" forName="circ1" refType="w" fact="0.5"/>
          <dgm:constr type="ctrY" for="ch" forName="circ1" refType="w" fact="0.27"/>
          <dgm:constr type="w" for="ch" forName="circ1" refType="w" fact="0.52"/>
          <dgm:constr type="h" for="ch" forName="circ1" refType="h" fact="0.52"/>
          <dgm:constr type="l" for="ch" forName="circ1Tx" refType="w" fact="0.3"/>
          <dgm:constr type="t" for="ch" forName="circ1Tx" refType="h" fact="0.08"/>
          <dgm:constr type="w" for="ch" forName="circ1Tx" refType="w" fact="0.4"/>
          <dgm:constr type="h" for="ch" forName="circ1Tx" refType="h" fact="0.165"/>
          <dgm:constr type="ctrX" for="ch" forName="circ2" refType="w" fact="0.73"/>
          <dgm:constr type="ctrY" for="ch" forName="circ2" refType="w" fact="0.5"/>
          <dgm:constr type="w" for="ch" forName="circ2" refType="w" fact="0.52"/>
          <dgm:constr type="h" for="ch" forName="circ2" refType="h" fact="0.52"/>
          <dgm:constr type="r" for="ch" forName="circ2Tx" refType="w" fact="0.95"/>
          <dgm:constr type="t" for="ch" forName="circ2Tx" refType="h" fact="0.3"/>
          <dgm:constr type="w" for="ch" forName="circ2Tx" refType="w" fact="0.2"/>
          <dgm:constr type="h" for="ch" forName="circ2Tx" refType="h" fact="0.4"/>
          <dgm:constr type="ctrX" for="ch" forName="circ3" refType="w" fact="0.5"/>
          <dgm:constr type="ctrY" for="ch" forName="circ3" refType="w" fact="0.73"/>
          <dgm:constr type="w" for="ch" forName="circ3" refType="w" fact="0.52"/>
          <dgm:constr type="h" for="ch" forName="circ3" refType="h" fact="0.52"/>
          <dgm:constr type="l" for="ch" forName="circ3Tx" refType="w" fact="0.3"/>
          <dgm:constr type="b" for="ch" forName="circ3Tx" refType="h" fact="0.92"/>
          <dgm:constr type="w" for="ch" forName="circ3Tx" refType="w" fact="0.4"/>
          <dgm:constr type="h" for="ch" forName="circ3Tx" refType="h" fact="0.165"/>
          <dgm:constr type="ctrX" for="ch" forName="circ4" refType="w" fact="0.27"/>
          <dgm:constr type="ctrY" for="ch" forName="circ4" refType="h" fact="0.5"/>
          <dgm:constr type="w" for="ch" forName="circ4" refType="w" fact="0.52"/>
          <dgm:constr type="h" for="ch" forName="circ4" refType="h" fact="0.52"/>
          <dgm:constr type="l" for="ch" forName="circ4Tx" refType="w" fact="0.05"/>
          <dgm:constr type="t" for="ch" forName="circ4Tx" refType="h" fact="0.3"/>
          <dgm:constr type="w" for="ch" forName="circ4Tx" refType="w" fact="0.2"/>
          <dgm:constr type="h" for="ch" forName="circ4Tx" refType="h" fact="0.4"/>
          <dgm:constr type="primFontSz" for="ch" ptType="node" op="equ"/>
        </dgm:constrLst>
      </dgm:if>
      <dgm:if name="Name14" axis="ch" ptType="node" func="cnt" op="equ" val="5">
        <dgm:constrLst>
          <dgm:constr type="ctrX" for="ch" forName="circ1" refType="w" fact="0.5"/>
          <dgm:constr type="ctrY" for="ch" forName="circ1" refType="h" fact="0.46"/>
          <dgm:constr type="w" for="ch" forName="circ1" refType="w" fact="0.25"/>
          <dgm:constr type="h" for="ch" forName="circ1" refType="h" fact="0.35"/>
          <dgm:constr type="l" for="ch" forName="circ1Tx" refType="w" fact="0.355"/>
          <dgm:constr type="t" for="ch" forName="circ1Tx"/>
          <dgm:constr type="w" for="ch" forName="circ1Tx" refType="w" fact="0.29"/>
          <dgm:constr type="h" for="ch" forName="circ1Tx" refType="h" fact="0.235"/>
          <dgm:constr type="ctrX" for="ch" forName="circ2" refType="w" fact="0.5951"/>
          <dgm:constr type="ctrY" for="ch" forName="circ2" refType="h" fact="0.5567"/>
          <dgm:constr type="w" for="ch" forName="circ2" refType="w" fact="0.25"/>
          <dgm:constr type="h" for="ch" forName="circ2" refType="h" fact="0.35"/>
          <dgm:constr type="l" for="ch" forName="circ2Tx" refType="w" fact="0.74"/>
          <dgm:constr type="t" for="ch" forName="circ2Tx" refType="h" fact="0.31"/>
          <dgm:constr type="w" for="ch" forName="circ2Tx" refType="w" fact="0.26"/>
          <dgm:constr type="h" for="ch" forName="circ2Tx" refType="h" fact="0.255"/>
          <dgm:constr type="ctrX" for="ch" forName="circ3" refType="w" fact="0.5588"/>
          <dgm:constr type="ctrY" for="ch" forName="circ3" refType="h" fact="0.7133"/>
          <dgm:constr type="w" for="ch" forName="circ3" refType="w" fact="0.25"/>
          <dgm:constr type="h" for="ch" forName="circ3" refType="h" fact="0.35"/>
          <dgm:constr type="l" for="ch" forName="circ3Tx" refType="w" fact="0.7"/>
          <dgm:constr type="t" for="ch" forName="circ3Tx" refType="h" fact="0.745"/>
          <dgm:constr type="w" for="ch" forName="circ3Tx" refType="w" fact="0.26"/>
          <dgm:constr type="h" for="ch" forName="circ3Tx" refType="h" fact="0.255"/>
          <dgm:constr type="ctrX" for="ch" forName="circ4" refType="w" fact="0.4412"/>
          <dgm:constr type="ctrY" for="ch" forName="circ4" refType="h" fact="0.7133"/>
          <dgm:constr type="w" for="ch" forName="circ4" refType="w" fact="0.25"/>
          <dgm:constr type="h" for="ch" forName="circ4" refType="h" fact="0.35"/>
          <dgm:constr type="l" for="ch" forName="circ4Tx" refType="w" fact="0.04"/>
          <dgm:constr type="t" for="ch" forName="circ4Tx" refType="h" fact="0.745"/>
          <dgm:constr type="w" for="ch" forName="circ4Tx" refType="w" fact="0.26"/>
          <dgm:constr type="h" for="ch" forName="circ4Tx" refType="h" fact="0.255"/>
          <dgm:constr type="ctrX" for="ch" forName="circ5" refType="w" fact="0.4049"/>
          <dgm:constr type="ctrY" for="ch" forName="circ5" refType="h" fact="0.5567"/>
          <dgm:constr type="w" for="ch" forName="circ5" refType="w" fact="0.25"/>
          <dgm:constr type="h" for="ch" forName="circ5" refType="h" fact="0.35"/>
          <dgm:constr type="l" for="ch" forName="circ5Tx"/>
          <dgm:constr type="t" for="ch" forName="circ5Tx" refType="h" fact="0.31"/>
          <dgm:constr type="w" for="ch" forName="circ5Tx" refType="w" fact="0.26"/>
          <dgm:constr type="h" for="ch" forName="circ5Tx" refType="h" fact="0.255"/>
          <dgm:constr type="primFontSz" for="ch" ptType="node" op="equ"/>
        </dgm:constrLst>
      </dgm:if>
      <dgm:if name="Name15" axis="ch" ptType="node" func="cnt" op="equ" val="6">
        <dgm:constrLst>
          <dgm:constr type="ctrX" for="ch" forName="circ1" refType="w" fact="0.5"/>
          <dgm:constr type="ctrY" for="ch" forName="circ1" refType="h" fact="0.3844"/>
          <dgm:constr type="w" for="ch" forName="circ1" refType="w" fact="0.24"/>
          <dgm:constr type="h" for="ch" forName="circ1" refType="h" fact="0.3084"/>
          <dgm:constr type="l" for="ch" forName="circ1Tx" refType="w" fact="0.35"/>
          <dgm:constr type="t" for="ch" forName="circ1Tx"/>
          <dgm:constr type="w" for="ch" forName="circ1Tx" refType="w" fact="0.3"/>
          <dgm:constr type="h" for="ch" forName="circ1Tx" refType="h" fact="0.21"/>
          <dgm:constr type="ctrX" for="ch" forName="circ2" refType="w" fact="0.5779"/>
          <dgm:constr type="ctrY" for="ch" forName="circ2" refType="h" fact="0.4422"/>
          <dgm:constr type="w" for="ch" forName="circ2" refType="w" fact="0.24"/>
          <dgm:constr type="h" for="ch" forName="circ2" refType="h" fact="0.3084"/>
          <dgm:constr type="l" for="ch" forName="circ2Tx" refType="w" fact="0.7157"/>
          <dgm:constr type="t" for="ch" forName="circ2Tx" refType="h" fact="0.2"/>
          <dgm:constr type="w" for="ch" forName="circ2Tx" refType="w" fact="0.2843"/>
          <dgm:constr type="h" for="ch" forName="circ2Tx" refType="h" fact="0.23"/>
          <dgm:constr type="ctrX" for="ch" forName="circ3" refType="w" fact="0.5779"/>
          <dgm:constr type="ctrY" for="ch" forName="circ3" refType="h" fact="0.5578"/>
          <dgm:constr type="w" for="ch" forName="circ3" refType="w" fact="0.24"/>
          <dgm:constr type="h" for="ch" forName="circ3" refType="h" fact="0.3084"/>
          <dgm:constr type="l" for="ch" forName="circ3Tx" refType="w" fact="0.7157"/>
          <dgm:constr type="t" for="ch" forName="circ3Tx" refType="h" fact="0.543"/>
          <dgm:constr type="w" for="ch" forName="circ3Tx" refType="w" fact="0.2843"/>
          <dgm:constr type="h" for="ch" forName="circ3Tx" refType="h" fact="0.257"/>
          <dgm:constr type="ctrX" for="ch" forName="circ4" refType="w" fact="0.5"/>
          <dgm:constr type="ctrY" for="ch" forName="circ4" refType="h" fact="0.6157"/>
          <dgm:constr type="w" for="ch" forName="circ4" refType="w" fact="0.24"/>
          <dgm:constr type="h" for="ch" forName="circ4" refType="h" fact="0.3084"/>
          <dgm:constr type="l" for="ch" forName="circ4Tx" refType="w" fact="0.35"/>
          <dgm:constr type="t" for="ch" forName="circ4Tx" refType="h" fact="0.79"/>
          <dgm:constr type="w" for="ch" forName="circ4Tx" refType="w" fact="0.3"/>
          <dgm:constr type="h" for="ch" forName="circ4Tx" refType="h" fact="0.21"/>
          <dgm:constr type="ctrX" for="ch" forName="circ5" refType="w" fact="0.4221"/>
          <dgm:constr type="ctrY" for="ch" forName="circ5" refType="h" fact="0.5578"/>
          <dgm:constr type="w" for="ch" forName="circ5" refType="w" fact="0.24"/>
          <dgm:constr type="h" for="ch" forName="circ5" refType="h" fact="0.3084"/>
          <dgm:constr type="l" for="ch" forName="circ5Tx" refType="w" fact="0"/>
          <dgm:constr type="t" for="ch" forName="circ5Tx" refType="h" fact="0.543"/>
          <dgm:constr type="w" for="ch" forName="circ5Tx" refType="w" fact="0.2843"/>
          <dgm:constr type="h" for="ch" forName="circ5Tx" refType="h" fact="0.257"/>
          <dgm:constr type="ctrX" for="ch" forName="circ6" refType="w" fact="0.4221"/>
          <dgm:constr type="ctrY" for="ch" forName="circ6" refType="h" fact="0.4422"/>
          <dgm:constr type="w" for="ch" forName="circ6" refType="w" fact="0.24"/>
          <dgm:constr type="h" for="ch" forName="circ6" refType="h" fact="0.3084"/>
          <dgm:constr type="l" for="ch" forName="circ6Tx" refType="w" fact="0"/>
          <dgm:constr type="t" for="ch" forName="circ6Tx" refType="h" fact="0.2"/>
          <dgm:constr type="w" for="ch" forName="circ6Tx" refType="w" fact="0.2843"/>
          <dgm:constr type="h" for="ch" forName="circ6Tx" refType="h" fact="0.257"/>
          <dgm:constr type="primFontSz" for="ch" ptType="node" op="equ"/>
        </dgm:constrLst>
      </dgm:if>
      <dgm:else name="Name16">
        <dgm:constrLst>
          <dgm:constr type="ctrX" for="ch" forName="circ1" refType="w" fact="0.5"/>
          <dgm:constr type="ctrY" for="ch" forName="circ1" refType="h" fact="0.4177"/>
          <dgm:constr type="w" for="ch" forName="circ1" refType="w" fact="0.24"/>
          <dgm:constr type="h" for="ch" forName="circ1" refType="h" fact="0.3262"/>
          <dgm:constr type="l" for="ch" forName="circ1Tx" refType="w" fact="0.3625"/>
          <dgm:constr type="t" for="ch" forName="circ1Tx"/>
          <dgm:constr type="w" for="ch" forName="circ1Tx" refType="w" fact="0.275"/>
          <dgm:constr type="h" for="ch" forName="circ1Tx" refType="h" fact="0.2"/>
          <dgm:constr type="ctrX" for="ch" forName="circ2" refType="w" fact="0.5704"/>
          <dgm:constr type="ctrY" for="ch" forName="circ2" refType="h" fact="0.4637"/>
          <dgm:constr type="w" for="ch" forName="circ2" refType="w" fact="0.24"/>
          <dgm:constr type="h" for="ch" forName="circ2" refType="h" fact="0.3262"/>
          <dgm:constr type="l" for="ch" forName="circ2Tx" refType="w" fact="0.72"/>
          <dgm:constr type="t" for="ch" forName="circ2Tx" refType="h" fact="0.19"/>
          <dgm:constr type="w" for="ch" forName="circ2Tx" refType="w" fact="0.26"/>
          <dgm:constr type="h" for="ch" forName="circ2Tx" refType="h" fact="0.22"/>
          <dgm:constr type="ctrX" for="ch" forName="circ3" refType="w" fact="0.5877"/>
          <dgm:constr type="ctrY" for="ch" forName="circ3" refType="h" fact="0.5672"/>
          <dgm:constr type="w" for="ch" forName="circ3" refType="w" fact="0.24"/>
          <dgm:constr type="h" for="ch" forName="circ3" refType="h" fact="0.3262"/>
          <dgm:constr type="l" for="ch" forName="circ3Tx" refType="w" fact="0.745"/>
          <dgm:constr type="t" for="ch" forName="circ3Tx" refType="h" fact="0.47"/>
          <dgm:constr type="w" for="ch" forName="circ3Tx" refType="w" fact="0.255"/>
          <dgm:constr type="h" for="ch" forName="circ3Tx" refType="h" fact="0.235"/>
          <dgm:constr type="ctrX" for="ch" forName="circ4" refType="w" fact="0.539"/>
          <dgm:constr type="ctrY" for="ch" forName="circ4" refType="h" fact="0.6502"/>
          <dgm:constr type="w" for="ch" forName="circ4" refType="w" fact="0.24"/>
          <dgm:constr type="h" for="ch" forName="circ4" refType="h" fact="0.3262"/>
          <dgm:constr type="l" for="ch" forName="circ4Tx" refType="w" fact="0.635"/>
          <dgm:constr type="t" for="ch" forName="circ4Tx" refType="h" fact="0.785"/>
          <dgm:constr type="w" for="ch" forName="circ4Tx" refType="w" fact="0.275"/>
          <dgm:constr type="h" for="ch" forName="circ4Tx" refType="h" fact="0.215"/>
          <dgm:constr type="ctrX" for="ch" forName="circ5" refType="w" fact="0.461"/>
          <dgm:constr type="ctrY" for="ch" forName="circ5" refType="h" fact="0.6502"/>
          <dgm:constr type="w" for="ch" forName="circ5" refType="w" fact="0.24"/>
          <dgm:constr type="h" for="ch" forName="circ5" refType="h" fact="0.3262"/>
          <dgm:constr type="l" for="ch" forName="circ5Tx" refType="w" fact="0.09"/>
          <dgm:constr type="t" for="ch" forName="circ5Tx" refType="h" fact="0.785"/>
          <dgm:constr type="w" for="ch" forName="circ5Tx" refType="w" fact="0.275"/>
          <dgm:constr type="h" for="ch" forName="circ5Tx" refType="h" fact="0.215"/>
          <dgm:constr type="ctrX" for="ch" forName="circ6" refType="w" fact="0.4123"/>
          <dgm:constr type="ctrY" for="ch" forName="circ6" refType="h" fact="0.5672"/>
          <dgm:constr type="w" for="ch" forName="circ6" refType="w" fact="0.24"/>
          <dgm:constr type="h" for="ch" forName="circ6" refType="h" fact="0.3262"/>
          <dgm:constr type="l" for="ch" forName="circ6Tx"/>
          <dgm:constr type="t" for="ch" forName="circ6Tx" refType="h" fact="0.47"/>
          <dgm:constr type="w" for="ch" forName="circ6Tx" refType="w" fact="0.255"/>
          <dgm:constr type="h" for="ch" forName="circ6Tx" refType="h" fact="0.235"/>
          <dgm:constr type="ctrX" for="ch" forName="circ7" refType="w" fact="0.4296"/>
          <dgm:constr type="ctrY" for="ch" forName="circ7" refType="h" fact="0.4637"/>
          <dgm:constr type="w" for="ch" forName="circ7" refType="w" fact="0.24"/>
          <dgm:constr type="h" for="ch" forName="circ7" refType="h" fact="0.3262"/>
          <dgm:constr type="l" for="ch" forName="circ7Tx" refType="w" fact="0.02"/>
          <dgm:constr type="t" for="ch" forName="circ7Tx" refType="h" fact="0.19"/>
          <dgm:constr type="w" for="ch" forName="circ7Tx" refType="w" fact="0.26"/>
          <dgm:constr type="h" for="ch" forName="circ7Tx" refType="h" fact="0.22"/>
          <dgm:constr type="primFontSz" for="ch" ptType="node" op="equ"/>
        </dgm:constrLst>
      </dgm:else>
    </dgm:choose>
    <dgm:ruleLst/>
    <dgm:forEach name="Name17" axis="ch" ptType="node" cnt="1">
      <dgm:choose name="Name18">
        <dgm:if name="Name19" axis="root ch" ptType="all node" func="cnt" op="equ" val="1">
          <dgm:layoutNode name="circ1TxSh" styleLbl="vennNode1">
            <dgm:alg type="tx">
              <dgm:param type="txAnchorHorzCh" val="ctr"/>
              <dgm:param type="txAnchorVertCh" val="mid"/>
            </dgm:alg>
            <dgm:shape xmlns:r="http://schemas.openxmlformats.org/officeDocument/2006/relationships" type="ellipse" r:blip="">
              <dgm:adjLst/>
            </dgm:shape>
            <dgm:choose name="Name20">
              <dgm:if name="Name21" func="var" arg="dir" op="equ" val="norm">
                <dgm:choose name="Name22">
                  <dgm:if name="Name23" axis="root ch" ptType="all node" func="cnt" op="lte" val="4">
                    <dgm:presOf axis="desOrSelf" ptType="node"/>
                  </dgm:if>
                  <dgm:else name="Name24">
                    <dgm:presOf/>
                  </dgm:else>
                </dgm:choose>
              </dgm:if>
              <dgm:else name="Name25">
                <dgm:choose name="Name26">
                  <dgm:if name="Name27" axis="root ch" ptType="all node" func="cnt" op="equ" val="2">
                    <dgm:presOf axis="root ch desOrSelf" ptType="all node node" st="1 2 1" cnt="1 1 0"/>
                  </dgm:if>
                  <dgm:else name="Name28">
                    <dgm:presOf axis="desOrSelf" ptType="node"/>
                  </dgm:else>
                </dgm:choose>
              </dgm:else>
            </dgm:choose>
            <dgm:constrLst>
              <dgm:constr type="tMarg"/>
              <dgm:constr type="bMarg"/>
              <dgm:constr type="lMarg"/>
              <dgm:constr type="rMarg"/>
              <dgm:constr type="primFontSz" val="65"/>
            </dgm:constrLst>
            <dgm:ruleLst>
              <dgm:rule type="primFontSz" val="5" fact="NaN" max="NaN"/>
            </dgm:ruleLst>
          </dgm:layoutNode>
        </dgm:if>
        <dgm:else name="Name29">
          <dgm:layoutNode name="circ1" styleLbl="vennNode1">
            <dgm:alg type="sp"/>
            <dgm:shape xmlns:r="http://schemas.openxmlformats.org/officeDocument/2006/relationships" type="ellipse" r:blip="">
              <dgm:adjLst/>
            </dgm:shape>
            <dgm:choose name="Name30">
              <dgm:if name="Name31" func="var" arg="dir" op="equ" val="norm">
                <dgm:choose name="Name32">
                  <dgm:if name="Name33" axis="root ch" ptType="all node" func="cnt" op="lte" val="4">
                    <dgm:presOf axis="desOrSelf" ptType="node"/>
                  </dgm:if>
                  <dgm:else name="Name34">
                    <dgm:presOf/>
                  </dgm:else>
                </dgm:choose>
              </dgm:if>
              <dgm:else name="Name35">
                <dgm:choose name="Name36">
                  <dgm:if name="Name37" axis="root ch" ptType="all node" func="cnt" op="equ" val="2">
                    <dgm:presOf axis="root ch desOrSelf" ptType="all node node" st="1 2 1" cnt="1 1 0"/>
                  </dgm:if>
                  <dgm:else name="Name38">
                    <dgm:choose name="Name39">
                      <dgm:if name="Name40" axis="root ch" ptType="all node" func="cnt" op="lte" val="4">
                        <dgm:presOf axis="desOrSelf" ptType="node"/>
                      </dgm:if>
                      <dgm:else name="Name41">
                        <dgm:presOf/>
                      </dgm:else>
                    </dgm:choose>
                  </dgm:else>
                </dgm:choose>
              </dgm:else>
            </dgm:choose>
            <dgm:constrLst/>
            <dgm:ruleLst/>
          </dgm:layoutNode>
          <dgm:layoutNode name="circ1Tx" styleLbl="revTx">
            <dgm:varLst>
              <dgm:chMax val="0"/>
              <dgm:chPref val="0"/>
              <dgm:bulletEnabled val="1"/>
            </dgm:varLst>
            <dgm:alg type="tx">
              <dgm:param type="txAnchorHorzCh" val="ctr"/>
              <dgm:param type="txAnchorVertCh" val="mid"/>
            </dgm:alg>
            <dgm:shape xmlns:r="http://schemas.openxmlformats.org/officeDocument/2006/relationships" type="rect" r:blip="" hideGeom="1">
              <dgm:adjLst/>
            </dgm:shape>
            <dgm:choose name="Name42">
              <dgm:if name="Name43" func="var" arg="dir" op="equ" val="norm">
                <dgm:presOf axis="desOrSelf" ptType="node"/>
              </dgm:if>
              <dgm:else name="Name44">
                <dgm:choose name="Name45">
                  <dgm:if name="Name46" axis="root ch" ptType="all node" func="cnt" op="equ" val="2">
                    <dgm:presOf axis="root ch desOrSelf" ptType="all node node" st="1 2 1" cnt="1 1 0"/>
                  </dgm:if>
                  <dgm:else name="Name47">
                    <dgm:presOf axis="desOrSelf" ptType="node"/>
                  </dgm:else>
                </dgm:choose>
              </dgm:else>
            </dgm:choose>
            <dgm:constrLst>
              <dgm:constr type="tMarg"/>
              <dgm:constr type="bMarg"/>
              <dgm:constr type="lMarg"/>
              <dgm:constr type="rMarg"/>
              <dgm:constr type="primFontSz" val="65"/>
            </dgm:constrLst>
            <dgm:ruleLst>
              <dgm:rule type="primFontSz" val="5" fact="NaN" max="NaN"/>
            </dgm:ruleLst>
          </dgm:layoutNode>
        </dgm:else>
      </dgm:choose>
    </dgm:forEach>
    <dgm:forEach name="Name48" axis="ch" ptType="node" st="2" cnt="1">
      <dgm:layoutNode name="circ2" styleLbl="vennNode1">
        <dgm:alg type="sp"/>
        <dgm:shape xmlns:r="http://schemas.openxmlformats.org/officeDocument/2006/relationships" type="ellipse" r:blip="">
          <dgm:adjLst/>
        </dgm:shape>
        <dgm:choose name="Name49">
          <dgm:if name="Name50" func="var" arg="dir" op="equ" val="norm">
            <dgm:choose name="Name51">
              <dgm:if name="Name52" axis="root ch" ptType="all node" func="cnt" op="lte" val="4">
                <dgm:presOf axis="desOrSelf" ptType="node"/>
              </dgm:if>
              <dgm:else name="Name53">
                <dgm:presOf/>
              </dgm:else>
            </dgm:choose>
          </dgm:if>
          <dgm:else name="Name54">
            <dgm:choose name="Name55">
              <dgm:if name="Name56" axis="root ch" ptType="all node" func="cnt" op="equ" val="2">
                <dgm:presOf axis="root ch desOrSelf" ptType="all node node" st="1 1 1" cnt="1 1 0"/>
              </dgm:if>
              <dgm:if name="Name57" axis="root ch" ptType="all node" func="cnt" op="equ" val="3">
                <dgm:presOf axis="root ch desOrSelf" ptType="all node node" st="1 3 1" cnt="1 1 0"/>
              </dgm:if>
              <dgm:if name="Name58" axis="root ch" ptType="all node" func="cnt" op="equ" val="4">
                <dgm:presOf axis="root ch desOrSelf" ptType="all node node" st="1 4 1" cnt="1 1 0"/>
              </dgm:if>
              <dgm:else name="Name59">
                <dgm:presOf/>
              </dgm:else>
            </dgm:choose>
          </dgm:else>
        </dgm:choose>
        <dgm:constrLst/>
        <dgm:ruleLst/>
      </dgm:layoutNode>
      <dgm:layoutNode name="circ2Tx" styleLbl="revTx">
        <dgm:varLst>
          <dgm:chMax val="0"/>
          <dgm:chPref val="0"/>
          <dgm:bulletEnabled val="1"/>
        </dgm:varLst>
        <dgm:alg type="tx">
          <dgm:param type="txAnchorHorzCh" val="ctr"/>
          <dgm:param type="txAnchorVertCh" val="mid"/>
        </dgm:alg>
        <dgm:shape xmlns:r="http://schemas.openxmlformats.org/officeDocument/2006/relationships" type="rect" r:blip="" hideGeom="1">
          <dgm:adjLst/>
        </dgm:shape>
        <dgm:choose name="Name60">
          <dgm:if name="Name61" func="var" arg="dir" op="equ" val="norm">
            <dgm:presOf axis="desOrSelf" ptType="node"/>
          </dgm:if>
          <dgm:else name="Name62">
            <dgm:choose name="Name63">
              <dgm:if name="Name64" axis="root ch" ptType="all node" func="cnt" op="equ" val="2">
                <dgm:presOf axis="root ch desOrSelf" ptType="all node node" st="1 1 1" cnt="1 1 0"/>
              </dgm:if>
              <dgm:if name="Name65" axis="root ch" ptType="all node" func="cnt" op="equ" val="3">
                <dgm:presOf axis="root ch desOrSelf" ptType="all node node" st="1 3 1" cnt="1 1 0"/>
              </dgm:if>
              <dgm:if name="Name66" axis="root ch" ptType="all node" func="cnt" op="equ" val="4">
                <dgm:presOf axis="root ch desOrSelf" ptType="all node node" st="1 4 1" cnt="1 1 0"/>
              </dgm:if>
              <dgm:if name="Name67" axis="root ch" ptType="all node" func="cnt" op="equ" val="5">
                <dgm:presOf axis="root ch desOrSelf" ptType="all node node" st="1 5 1" cnt="1 1 0"/>
              </dgm:if>
              <dgm:if name="Name68" axis="root ch" ptType="all node" func="cnt" op="equ" val="6">
                <dgm:presOf axis="root ch desOrSelf" ptType="all node node" st="1 6 1" cnt="1 1 0"/>
              </dgm:if>
              <dgm:else name="Name69">
                <dgm:presOf axis="root ch desOrSelf" ptType="all node node" st="1 7 1" cnt="1 1 0"/>
              </dgm:else>
            </dgm:choose>
          </dgm:else>
        </dgm:choose>
        <dgm:constrLst>
          <dgm:constr type="tMarg"/>
          <dgm:constr type="bMarg"/>
          <dgm:constr type="lMarg"/>
          <dgm:constr type="rMarg"/>
          <dgm:constr type="primFontSz" val="65"/>
        </dgm:constrLst>
        <dgm:ruleLst>
          <dgm:rule type="primFontSz" val="5" fact="NaN" max="NaN"/>
        </dgm:ruleLst>
      </dgm:layoutNode>
    </dgm:forEach>
    <dgm:forEach name="Name70" axis="ch" ptType="node" st="3" cnt="1">
      <dgm:layoutNode name="circ3" styleLbl="vennNode1">
        <dgm:alg type="sp"/>
        <dgm:shape xmlns:r="http://schemas.openxmlformats.org/officeDocument/2006/relationships" type="ellipse" r:blip="">
          <dgm:adjLst/>
        </dgm:shape>
        <dgm:choose name="Name71">
          <dgm:if name="Name72" func="var" arg="dir" op="equ" val="norm">
            <dgm:choose name="Name73">
              <dgm:if name="Name74" axis="root ch" ptType="all node" func="cnt" op="lte" val="4">
                <dgm:presOf axis="desOrSelf" ptType="node"/>
              </dgm:if>
              <dgm:else name="Name75">
                <dgm:presOf/>
              </dgm:else>
            </dgm:choose>
          </dgm:if>
          <dgm:else name="Name76">
            <dgm:choose name="Name77">
              <dgm:if name="Name78" axis="root ch" ptType="all node" func="cnt" op="equ" val="3">
                <dgm:presOf axis="root ch desOrSelf" ptType="all node node" st="1 2 1" cnt="1 1 0"/>
              </dgm:if>
              <dgm:if name="Name79" axis="root ch" ptType="all node" func="cnt" op="equ" val="4">
                <dgm:presOf axis="root ch desOrSelf" ptType="all node node" st="1 3 1" cnt="1 1 0"/>
              </dgm:if>
              <dgm:else name="Name80">
                <dgm:presOf/>
              </dgm:else>
            </dgm:choose>
          </dgm:else>
        </dgm:choose>
        <dgm:constrLst/>
        <dgm:ruleLst/>
      </dgm:layoutNode>
      <dgm:layoutNode name="circ3Tx" styleLbl="revTx">
        <dgm:varLst>
          <dgm:chMax val="0"/>
          <dgm:chPref val="0"/>
          <dgm:bulletEnabled val="1"/>
        </dgm:varLst>
        <dgm:alg type="tx">
          <dgm:param type="txAnchorHorzCh" val="ctr"/>
          <dgm:param type="txAnchorVertCh" val="mid"/>
        </dgm:alg>
        <dgm:shape xmlns:r="http://schemas.openxmlformats.org/officeDocument/2006/relationships" type="rect" r:blip="" hideGeom="1">
          <dgm:adjLst/>
        </dgm:shape>
        <dgm:choose name="Name81">
          <dgm:if name="Name82" func="var" arg="dir" op="equ" val="norm">
            <dgm:presOf axis="desOrSelf" ptType="node"/>
          </dgm:if>
          <dgm:else name="Name83">
            <dgm:choose name="Name84">
              <dgm:if name="Name85" axis="root ch" ptType="all node" func="cnt" op="equ" val="3">
                <dgm:presOf axis="root ch desOrSelf" ptType="all node node" st="1 2 1" cnt="1 1 0"/>
              </dgm:if>
              <dgm:if name="Name86" axis="root ch" ptType="all node" func="cnt" op="equ" val="4">
                <dgm:presOf axis="root ch desOrSelf" ptType="all node node" st="1 3 1" cnt="1 1 0"/>
              </dgm:if>
              <dgm:if name="Name87" axis="root ch" ptType="all node" func="cnt" op="equ" val="5">
                <dgm:presOf axis="root ch desOrSelf" ptType="all node node" st="1 4 1" cnt="1 1 0"/>
              </dgm:if>
              <dgm:if name="Name88" axis="root ch" ptType="all node" func="cnt" op="equ" val="6">
                <dgm:presOf axis="root ch desOrSelf" ptType="all node node" st="1 5 1" cnt="1 1 0"/>
              </dgm:if>
              <dgm:else name="Name89">
                <dgm:presOf axis="root ch desOrSelf" ptType="all node node" st="1 6 1" cnt="1 1 0"/>
              </dgm:else>
            </dgm:choose>
          </dgm:else>
        </dgm:choose>
        <dgm:constrLst>
          <dgm:constr type="tMarg"/>
          <dgm:constr type="bMarg"/>
          <dgm:constr type="lMarg"/>
          <dgm:constr type="rMarg"/>
          <dgm:constr type="primFontSz" val="65"/>
        </dgm:constrLst>
        <dgm:ruleLst>
          <dgm:rule type="primFontSz" val="5" fact="NaN" max="NaN"/>
        </dgm:ruleLst>
      </dgm:layoutNode>
    </dgm:forEach>
    <dgm:forEach name="Name90" axis="ch" ptType="node" st="4" cnt="1">
      <dgm:layoutNode name="circ4" styleLbl="vennNode1">
        <dgm:alg type="sp"/>
        <dgm:shape xmlns:r="http://schemas.openxmlformats.org/officeDocument/2006/relationships" type="ellipse" r:blip="">
          <dgm:adjLst/>
        </dgm:shape>
        <dgm:choose name="Name91">
          <dgm:if name="Name92" func="var" arg="dir" op="equ" val="norm">
            <dgm:choose name="Name93">
              <dgm:if name="Name94" axis="root ch" ptType="all node" func="cnt" op="lte" val="4">
                <dgm:presOf axis="desOrSelf" ptType="node"/>
              </dgm:if>
              <dgm:else name="Name95">
                <dgm:presOf/>
              </dgm:else>
            </dgm:choose>
          </dgm:if>
          <dgm:else name="Name96">
            <dgm:choose name="Name97">
              <dgm:if name="Name98" axis="root ch" ptType="all node" func="cnt" op="equ" val="4">
                <dgm:presOf axis="root ch desOrSelf" ptType="all node node" st="1 2 1" cnt="1 1 0"/>
              </dgm:if>
              <dgm:else name="Name99">
                <dgm:presOf/>
              </dgm:else>
            </dgm:choose>
          </dgm:else>
        </dgm:choose>
        <dgm:constrLst/>
        <dgm:ruleLst/>
      </dgm:layoutNode>
      <dgm:layoutNode name="circ4Tx" styleLbl="revTx">
        <dgm:varLst>
          <dgm:chMax val="0"/>
          <dgm:chPref val="0"/>
          <dgm:bulletEnabled val="1"/>
        </dgm:varLst>
        <dgm:alg type="tx">
          <dgm:param type="txAnchorHorzCh" val="ctr"/>
          <dgm:param type="txAnchorVertCh" val="mid"/>
        </dgm:alg>
        <dgm:shape xmlns:r="http://schemas.openxmlformats.org/officeDocument/2006/relationships" type="rect" r:blip="" hideGeom="1">
          <dgm:adjLst/>
        </dgm:shape>
        <dgm:choose name="Name100">
          <dgm:if name="Name101" func="var" arg="dir" op="equ" val="norm">
            <dgm:presOf axis="desOrSelf" ptType="node"/>
          </dgm:if>
          <dgm:else name="Name102">
            <dgm:choose name="Name103">
              <dgm:if name="Name104" axis="root ch" ptType="all node" func="cnt" op="equ" val="4">
                <dgm:presOf axis="root ch desOrSelf" ptType="all node node" st="1 2 1" cnt="1 1 0"/>
              </dgm:if>
              <dgm:if name="Name105" axis="root ch" ptType="all node" func="cnt" op="equ" val="5">
                <dgm:presOf axis="root ch desOrSelf" ptType="all node node" st="1 3 1" cnt="1 1 0"/>
              </dgm:if>
              <dgm:if name="Name106" axis="root ch" ptType="all node" func="cnt" op="equ" val="6">
                <dgm:presOf axis="root ch desOrSelf" ptType="all node node" st="1 4 1" cnt="1 1 0"/>
              </dgm:if>
              <dgm:else name="Name107">
                <dgm:presOf axis="root ch desOrSelf" ptType="all node node" st="1 5 1" cnt="1 1 0"/>
              </dgm:else>
            </dgm:choose>
          </dgm:else>
        </dgm:choose>
        <dgm:constrLst>
          <dgm:constr type="tMarg"/>
          <dgm:constr type="bMarg"/>
          <dgm:constr type="lMarg"/>
          <dgm:constr type="rMarg"/>
          <dgm:constr type="primFontSz" val="65"/>
        </dgm:constrLst>
        <dgm:ruleLst>
          <dgm:rule type="primFontSz" val="5" fact="NaN" max="NaN"/>
        </dgm:ruleLst>
      </dgm:layoutNode>
    </dgm:forEach>
    <dgm:forEach name="Name108" axis="ch" ptType="node" st="5" cnt="1">
      <dgm:layoutNode name="circ5" styleLbl="vennNode1">
        <dgm:alg type="sp"/>
        <dgm:shape xmlns:r="http://schemas.openxmlformats.org/officeDocument/2006/relationships" type="ellipse" r:blip="">
          <dgm:adjLst/>
        </dgm:shape>
        <dgm:presOf/>
        <dgm:constrLst/>
        <dgm:ruleLst/>
      </dgm:layoutNode>
      <dgm:layoutNode name="circ5Tx" styleLbl="revTx">
        <dgm:varLst>
          <dgm:chMax val="0"/>
          <dgm:chPref val="0"/>
          <dgm:bulletEnabled val="1"/>
        </dgm:varLst>
        <dgm:alg type="tx">
          <dgm:param type="txAnchorHorzCh" val="ctr"/>
          <dgm:param type="txAnchorVertCh" val="mid"/>
        </dgm:alg>
        <dgm:shape xmlns:r="http://schemas.openxmlformats.org/officeDocument/2006/relationships" type="rect" r:blip="" hideGeom="1">
          <dgm:adjLst/>
        </dgm:shape>
        <dgm:choose name="Name109">
          <dgm:if name="Name110" func="var" arg="dir" op="equ" val="norm">
            <dgm:presOf axis="desOrSelf" ptType="node"/>
          </dgm:if>
          <dgm:else name="Name111">
            <dgm:choose name="Name112">
              <dgm:if name="Name113" axis="root ch" ptType="all node" func="cnt" op="equ" val="5">
                <dgm:presOf axis="root ch desOrSelf" ptType="all node node" st="1 2 1" cnt="1 1 0"/>
              </dgm:if>
              <dgm:if name="Name114" axis="root ch" ptType="all node" func="cnt" op="equ" val="6">
                <dgm:presOf axis="root ch desOrSelf" ptType="all node node" st="1 3 1" cnt="1 1 0"/>
              </dgm:if>
              <dgm:else name="Name115">
                <dgm:presOf axis="root ch desOrSelf" ptType="all node node" st="1 4 1" cnt="1 1 0"/>
              </dgm:else>
            </dgm:choose>
          </dgm:else>
        </dgm:choose>
        <dgm:constrLst>
          <dgm:constr type="tMarg"/>
          <dgm:constr type="bMarg"/>
          <dgm:constr type="lMarg"/>
          <dgm:constr type="rMarg"/>
          <dgm:constr type="primFontSz" val="65"/>
        </dgm:constrLst>
        <dgm:ruleLst>
          <dgm:rule type="primFontSz" val="5" fact="NaN" max="NaN"/>
        </dgm:ruleLst>
      </dgm:layoutNode>
    </dgm:forEach>
    <dgm:forEach name="Name116" axis="ch" ptType="node" st="6" cnt="1">
      <dgm:layoutNode name="circ6" styleLbl="vennNode1">
        <dgm:alg type="sp"/>
        <dgm:shape xmlns:r="http://schemas.openxmlformats.org/officeDocument/2006/relationships" type="ellipse" r:blip="">
          <dgm:adjLst/>
        </dgm:shape>
        <dgm:presOf/>
        <dgm:constrLst/>
        <dgm:ruleLst/>
      </dgm:layoutNode>
      <dgm:layoutNode name="circ6Tx" styleLbl="revTx">
        <dgm:varLst>
          <dgm:chMax val="0"/>
          <dgm:chPref val="0"/>
          <dgm:bulletEnabled val="1"/>
        </dgm:varLst>
        <dgm:alg type="tx">
          <dgm:param type="txAnchorHorzCh" val="ctr"/>
          <dgm:param type="txAnchorVertCh" val="mid"/>
        </dgm:alg>
        <dgm:shape xmlns:r="http://schemas.openxmlformats.org/officeDocument/2006/relationships" type="rect" r:blip="" hideGeom="1">
          <dgm:adjLst/>
        </dgm:shape>
        <dgm:choose name="Name117">
          <dgm:if name="Name118" func="var" arg="dir" op="equ" val="norm">
            <dgm:presOf axis="desOrSelf" ptType="node"/>
          </dgm:if>
          <dgm:else name="Name119">
            <dgm:choose name="Name120">
              <dgm:if name="Name121" axis="root ch" ptType="all node" func="cnt" op="equ" val="6">
                <dgm:presOf axis="root ch desOrSelf" ptType="all node node" st="1 2 1" cnt="1 1 0"/>
              </dgm:if>
              <dgm:else name="Name122">
                <dgm:presOf axis="root ch desOrSelf" ptType="all node node" st="1 3 1" cnt="1 1 0"/>
              </dgm:else>
            </dgm:choose>
          </dgm:else>
        </dgm:choose>
        <dgm:constrLst>
          <dgm:constr type="tMarg"/>
          <dgm:constr type="bMarg"/>
          <dgm:constr type="lMarg"/>
          <dgm:constr type="rMarg"/>
          <dgm:constr type="primFontSz" val="65"/>
        </dgm:constrLst>
        <dgm:ruleLst>
          <dgm:rule type="primFontSz" val="5" fact="NaN" max="NaN"/>
        </dgm:ruleLst>
      </dgm:layoutNode>
    </dgm:forEach>
    <dgm:forEach name="Name123" axis="ch" ptType="node" st="7" cnt="1">
      <dgm:layoutNode name="circ7" styleLbl="vennNode1">
        <dgm:alg type="sp"/>
        <dgm:shape xmlns:r="http://schemas.openxmlformats.org/officeDocument/2006/relationships" type="ellipse" r:blip="">
          <dgm:adjLst/>
        </dgm:shape>
        <dgm:presOf/>
        <dgm:constrLst/>
        <dgm:ruleLst/>
      </dgm:layoutNode>
      <dgm:layoutNode name="circ7Tx" styleLbl="revTx">
        <dgm:varLst>
          <dgm:chMax val="0"/>
          <dgm:chPref val="0"/>
          <dgm:bulletEnabled val="1"/>
        </dgm:varLst>
        <dgm:alg type="tx">
          <dgm:param type="txAnchorHorzCh" val="ctr"/>
          <dgm:param type="txAnchorVertCh" val="mid"/>
        </dgm:alg>
        <dgm:shape xmlns:r="http://schemas.openxmlformats.org/officeDocument/2006/relationships" type="rect" r:blip="" hideGeom="1">
          <dgm:adjLst/>
        </dgm:shape>
        <dgm:choose name="Name124">
          <dgm:if name="Name125" func="var" arg="dir" op="equ" val="norm">
            <dgm:presOf axis="desOrSelf" ptType="node"/>
          </dgm:if>
          <dgm:else name="Name126">
            <dgm:presOf axis="root ch desOrSelf" ptType="all node node" st="1 2 1" cnt="1 1 0"/>
          </dgm:else>
        </dgm:choose>
        <dgm:constrLst>
          <dgm:constr type="tMarg"/>
          <dgm:constr type="bMarg"/>
          <dgm:constr type="lMarg"/>
          <dgm:constr type="rMarg"/>
          <dgm:constr type="primFontSz" val="65"/>
        </dgm:constrLst>
        <dgm:ruleLst>
          <dgm:rule type="primFontSz" val="5" fact="NaN" max="NaN"/>
        </dgm:ruleLst>
      </dgm:layoutNode>
    </dgm:forEach>
  </dgm:layoutNode>
</dgm:layoutDef>
</file>

<file path=ppt/diagrams/layout7.xml><?xml version="1.0" encoding="utf-8"?>
<dgm:layoutDef xmlns:dgm="http://schemas.openxmlformats.org/drawingml/2006/diagram" xmlns:a="http://schemas.openxmlformats.org/drawingml/2006/main" uniqueId="urn:microsoft.com/office/officeart/2005/8/layout/venn1">
  <dgm:title val=""/>
  <dgm:desc val=""/>
  <dgm:catLst>
    <dgm:cat type="relationship" pri="28000"/>
    <dgm:cat type="convert" pri="19000"/>
  </dgm:catLst>
  <dgm:sampData useDef="1">
    <dgm:dataModel>
      <dgm:ptLst/>
      <dgm:bg/>
      <dgm:whole/>
    </dgm:dataModel>
  </dgm:sampData>
  <dgm:styleData useDef="1">
    <dgm:dataModel>
      <dgm:ptLst/>
      <dgm:bg/>
      <dgm:whole/>
    </dgm:dataModel>
  </dgm:styleData>
  <dgm:clrData>
    <dgm:dataModel>
      <dgm:ptLst>
        <dgm:pt modelId="0" type="doc"/>
        <dgm:pt modelId="1"/>
        <dgm:pt modelId="2"/>
        <dgm:pt modelId="3"/>
        <dgm:pt modelId="4"/>
      </dgm:ptLst>
      <dgm:cxnLst>
        <dgm:cxn modelId="7" srcId="0" destId="1" srcOrd="0" destOrd="0"/>
        <dgm:cxn modelId="8" srcId="0" destId="2" srcOrd="1" destOrd="0"/>
        <dgm:cxn modelId="9" srcId="0" destId="3" srcOrd="2" destOrd="0"/>
        <dgm:cxn modelId="10" srcId="0" destId="4" srcOrd="3" destOrd="0"/>
      </dgm:cxnLst>
      <dgm:bg/>
      <dgm:whole/>
    </dgm:dataModel>
  </dgm:clrData>
  <dgm:layoutNode name="compositeShape">
    <dgm:varLst>
      <dgm:chMax val="7"/>
      <dgm:dir/>
      <dgm:resizeHandles val="exact"/>
    </dgm:varLst>
    <dgm:choose name="Name0">
      <dgm:if name="Name1" axis="ch" ptType="node" func="cnt" op="equ" val="1">
        <dgm:alg type="composite">
          <dgm:param type="ar" val="1"/>
        </dgm:alg>
      </dgm:if>
      <dgm:if name="Name2" axis="ch" ptType="node" func="cnt" op="equ" val="2">
        <dgm:alg type="composite">
          <dgm:param type="ar" val="1.792"/>
        </dgm:alg>
      </dgm:if>
      <dgm:if name="Name3" axis="ch" ptType="node" func="cnt" op="equ" val="3">
        <dgm:alg type="composite">
          <dgm:param type="ar" val="1"/>
        </dgm:alg>
      </dgm:if>
      <dgm:if name="Name4" axis="ch" ptType="node" func="cnt" op="equ" val="4">
        <dgm:alg type="composite">
          <dgm:param type="ar" val="1"/>
        </dgm:alg>
      </dgm:if>
      <dgm:if name="Name5" axis="ch" ptType="node" func="cnt" op="equ" val="5">
        <dgm:alg type="composite">
          <dgm:param type="ar" val="1.4"/>
        </dgm:alg>
      </dgm:if>
      <dgm:if name="Name6" axis="ch" ptType="node" func="cnt" op="equ" val="6">
        <dgm:alg type="composite">
          <dgm:param type="ar" val="1.285"/>
        </dgm:alg>
      </dgm:if>
      <dgm:if name="Name7" axis="ch" ptType="node" func="cnt" op="equ" val="7">
        <dgm:alg type="composite">
          <dgm:param type="ar" val="1.359"/>
        </dgm:alg>
      </dgm:if>
      <dgm:else name="Name8">
        <dgm:alg type="composite">
          <dgm:param type="ar" val="1.359"/>
        </dgm:alg>
      </dgm:else>
    </dgm:choose>
    <dgm:shape xmlns:r="http://schemas.openxmlformats.org/officeDocument/2006/relationships" r:blip="">
      <dgm:adjLst/>
    </dgm:shape>
    <dgm:presOf/>
    <dgm:choose name="Name9">
      <dgm:if name="Name10" axis="ch" ptType="node" func="cnt" op="equ" val="1">
        <dgm:constrLst>
          <dgm:constr type="ctrX" for="ch" forName="circ1TxSh" refType="w" fact="0.5"/>
          <dgm:constr type="ctrY" for="ch" forName="circ1TxSh" refType="h" fact="0.5"/>
          <dgm:constr type="w" for="ch" forName="circ1TxSh" refType="w"/>
          <dgm:constr type="h" for="ch" forName="circ1TxSh" refType="h"/>
          <dgm:constr type="primFontSz" for="ch" ptType="node" op="equ"/>
        </dgm:constrLst>
      </dgm:if>
      <dgm:if name="Name11" axis="ch" ptType="node" func="cnt" op="equ" val="2">
        <dgm:constrLst>
          <dgm:constr type="ctrX" for="ch" forName="circ1" refType="w" fact="0.3"/>
          <dgm:constr type="ctrY" for="ch" forName="circ1" refType="h" fact="0.5"/>
          <dgm:constr type="w" for="ch" forName="circ1" refType="w" fact="0.555"/>
          <dgm:constr type="h" for="ch" forName="circ1" refType="h" fact="0.99456"/>
          <dgm:constr type="l" for="ch" forName="circ1Tx" refType="w" fact="0.1"/>
          <dgm:constr type="t" for="ch" forName="circ1Tx" refType="h" fact="0.12"/>
          <dgm:constr type="w" for="ch" forName="circ1Tx" refType="w" fact="0.32"/>
          <dgm:constr type="h" for="ch" forName="circ1Tx" refType="h" fact="0.76"/>
          <dgm:constr type="ctrX" for="ch" forName="circ2" refType="w" fact="0.7"/>
          <dgm:constr type="ctrY" for="ch" forName="circ2" refType="h" fact="0.5"/>
          <dgm:constr type="w" for="ch" forName="circ2" refType="w" fact="0.555"/>
          <dgm:constr type="h" for="ch" forName="circ2" refType="h" fact="0.99456"/>
          <dgm:constr type="l" for="ch" forName="circ2Tx" refType="w" fact="0.58"/>
          <dgm:constr type="t" for="ch" forName="circ2Tx" refType="h" fact="0.12"/>
          <dgm:constr type="w" for="ch" forName="circ2Tx" refType="w" fact="0.32"/>
          <dgm:constr type="h" for="ch" forName="circ2Tx" refType="h" fact="0.76"/>
          <dgm:constr type="primFontSz" for="ch" ptType="node" op="equ"/>
        </dgm:constrLst>
      </dgm:if>
      <dgm:if name="Name12" axis="ch" ptType="node" func="cnt" op="equ" val="3">
        <dgm:constrLst>
          <dgm:constr type="ctrX" for="ch" forName="circ1" refType="w" fact="0.5"/>
          <dgm:constr type="ctrY" for="ch" forName="circ1" refType="w" fact="0.25"/>
          <dgm:constr type="w" for="ch" forName="circ1" refType="w" fact="0.6"/>
          <dgm:constr type="h" for="ch" forName="circ1" refType="h" fact="0.6"/>
          <dgm:constr type="l" for="ch" forName="circ1Tx" refType="w" fact="0.28"/>
          <dgm:constr type="t" for="ch" forName="circ1Tx" refType="h" fact="0.055"/>
          <dgm:constr type="w" for="ch" forName="circ1Tx" refType="w" fact="0.44"/>
          <dgm:constr type="h" for="ch" forName="circ1Tx" refType="h" fact="0.27"/>
          <dgm:constr type="ctrX" for="ch" forName="circ2" refType="w" fact="0.7165"/>
          <dgm:constr type="ctrY" for="ch" forName="circ2" refType="w" fact="0.625"/>
          <dgm:constr type="w" for="ch" forName="circ2" refType="w" fact="0.6"/>
          <dgm:constr type="h" for="ch" forName="circ2" refType="h" fact="0.6"/>
          <dgm:constr type="l" for="ch" forName="circ2Tx" refType="w" fact="0.6"/>
          <dgm:constr type="t" for="ch" forName="circ2Tx" refType="h" fact="0.48"/>
          <dgm:constr type="w" for="ch" forName="circ2Tx" refType="w" fact="0.36"/>
          <dgm:constr type="h" for="ch" forName="circ2Tx" refType="h" fact="0.33"/>
          <dgm:constr type="ctrX" for="ch" forName="circ3" refType="w" fact="0.2835"/>
          <dgm:constr type="ctrY" for="ch" forName="circ3" refType="w" fact="0.625"/>
          <dgm:constr type="w" for="ch" forName="circ3" refType="w" fact="0.6"/>
          <dgm:constr type="h" for="ch" forName="circ3" refType="h" fact="0.6"/>
          <dgm:constr type="l" for="ch" forName="circ3Tx" refType="w" fact="0.04"/>
          <dgm:constr type="t" for="ch" forName="circ3Tx" refType="h" fact="0.48"/>
          <dgm:constr type="w" for="ch" forName="circ3Tx" refType="w" fact="0.36"/>
          <dgm:constr type="h" for="ch" forName="circ3Tx" refType="h" fact="0.33"/>
          <dgm:constr type="primFontSz" for="ch" ptType="node" op="equ"/>
        </dgm:constrLst>
      </dgm:if>
      <dgm:if name="Name13" axis="ch" ptType="node" func="cnt" op="equ" val="4">
        <dgm:constrLst>
          <dgm:constr type="ctrX" for="ch" forName="circ1" refType="w" fact="0.5"/>
          <dgm:constr type="ctrY" for="ch" forName="circ1" refType="w" fact="0.27"/>
          <dgm:constr type="w" for="ch" forName="circ1" refType="w" fact="0.52"/>
          <dgm:constr type="h" for="ch" forName="circ1" refType="h" fact="0.52"/>
          <dgm:constr type="l" for="ch" forName="circ1Tx" refType="w" fact="0.3"/>
          <dgm:constr type="t" for="ch" forName="circ1Tx" refType="h" fact="0.08"/>
          <dgm:constr type="w" for="ch" forName="circ1Tx" refType="w" fact="0.4"/>
          <dgm:constr type="h" for="ch" forName="circ1Tx" refType="h" fact="0.165"/>
          <dgm:constr type="ctrX" for="ch" forName="circ2" refType="w" fact="0.73"/>
          <dgm:constr type="ctrY" for="ch" forName="circ2" refType="w" fact="0.5"/>
          <dgm:constr type="w" for="ch" forName="circ2" refType="w" fact="0.52"/>
          <dgm:constr type="h" for="ch" forName="circ2" refType="h" fact="0.52"/>
          <dgm:constr type="r" for="ch" forName="circ2Tx" refType="w" fact="0.95"/>
          <dgm:constr type="t" for="ch" forName="circ2Tx" refType="h" fact="0.3"/>
          <dgm:constr type="w" for="ch" forName="circ2Tx" refType="w" fact="0.2"/>
          <dgm:constr type="h" for="ch" forName="circ2Tx" refType="h" fact="0.4"/>
          <dgm:constr type="ctrX" for="ch" forName="circ3" refType="w" fact="0.5"/>
          <dgm:constr type="ctrY" for="ch" forName="circ3" refType="w" fact="0.73"/>
          <dgm:constr type="w" for="ch" forName="circ3" refType="w" fact="0.52"/>
          <dgm:constr type="h" for="ch" forName="circ3" refType="h" fact="0.52"/>
          <dgm:constr type="l" for="ch" forName="circ3Tx" refType="w" fact="0.3"/>
          <dgm:constr type="b" for="ch" forName="circ3Tx" refType="h" fact="0.92"/>
          <dgm:constr type="w" for="ch" forName="circ3Tx" refType="w" fact="0.4"/>
          <dgm:constr type="h" for="ch" forName="circ3Tx" refType="h" fact="0.165"/>
          <dgm:constr type="ctrX" for="ch" forName="circ4" refType="w" fact="0.27"/>
          <dgm:constr type="ctrY" for="ch" forName="circ4" refType="h" fact="0.5"/>
          <dgm:constr type="w" for="ch" forName="circ4" refType="w" fact="0.52"/>
          <dgm:constr type="h" for="ch" forName="circ4" refType="h" fact="0.52"/>
          <dgm:constr type="l" for="ch" forName="circ4Tx" refType="w" fact="0.05"/>
          <dgm:constr type="t" for="ch" forName="circ4Tx" refType="h" fact="0.3"/>
          <dgm:constr type="w" for="ch" forName="circ4Tx" refType="w" fact="0.2"/>
          <dgm:constr type="h" for="ch" forName="circ4Tx" refType="h" fact="0.4"/>
          <dgm:constr type="primFontSz" for="ch" ptType="node" op="equ"/>
        </dgm:constrLst>
      </dgm:if>
      <dgm:if name="Name14" axis="ch" ptType="node" func="cnt" op="equ" val="5">
        <dgm:constrLst>
          <dgm:constr type="ctrX" for="ch" forName="circ1" refType="w" fact="0.5"/>
          <dgm:constr type="ctrY" for="ch" forName="circ1" refType="h" fact="0.46"/>
          <dgm:constr type="w" for="ch" forName="circ1" refType="w" fact="0.25"/>
          <dgm:constr type="h" for="ch" forName="circ1" refType="h" fact="0.35"/>
          <dgm:constr type="l" for="ch" forName="circ1Tx" refType="w" fact="0.355"/>
          <dgm:constr type="t" for="ch" forName="circ1Tx"/>
          <dgm:constr type="w" for="ch" forName="circ1Tx" refType="w" fact="0.29"/>
          <dgm:constr type="h" for="ch" forName="circ1Tx" refType="h" fact="0.235"/>
          <dgm:constr type="ctrX" for="ch" forName="circ2" refType="w" fact="0.5951"/>
          <dgm:constr type="ctrY" for="ch" forName="circ2" refType="h" fact="0.5567"/>
          <dgm:constr type="w" for="ch" forName="circ2" refType="w" fact="0.25"/>
          <dgm:constr type="h" for="ch" forName="circ2" refType="h" fact="0.35"/>
          <dgm:constr type="l" for="ch" forName="circ2Tx" refType="w" fact="0.74"/>
          <dgm:constr type="t" for="ch" forName="circ2Tx" refType="h" fact="0.31"/>
          <dgm:constr type="w" for="ch" forName="circ2Tx" refType="w" fact="0.26"/>
          <dgm:constr type="h" for="ch" forName="circ2Tx" refType="h" fact="0.255"/>
          <dgm:constr type="ctrX" for="ch" forName="circ3" refType="w" fact="0.5588"/>
          <dgm:constr type="ctrY" for="ch" forName="circ3" refType="h" fact="0.7133"/>
          <dgm:constr type="w" for="ch" forName="circ3" refType="w" fact="0.25"/>
          <dgm:constr type="h" for="ch" forName="circ3" refType="h" fact="0.35"/>
          <dgm:constr type="l" for="ch" forName="circ3Tx" refType="w" fact="0.7"/>
          <dgm:constr type="t" for="ch" forName="circ3Tx" refType="h" fact="0.745"/>
          <dgm:constr type="w" for="ch" forName="circ3Tx" refType="w" fact="0.26"/>
          <dgm:constr type="h" for="ch" forName="circ3Tx" refType="h" fact="0.255"/>
          <dgm:constr type="ctrX" for="ch" forName="circ4" refType="w" fact="0.4412"/>
          <dgm:constr type="ctrY" for="ch" forName="circ4" refType="h" fact="0.7133"/>
          <dgm:constr type="w" for="ch" forName="circ4" refType="w" fact="0.25"/>
          <dgm:constr type="h" for="ch" forName="circ4" refType="h" fact="0.35"/>
          <dgm:constr type="l" for="ch" forName="circ4Tx" refType="w" fact="0.04"/>
          <dgm:constr type="t" for="ch" forName="circ4Tx" refType="h" fact="0.745"/>
          <dgm:constr type="w" for="ch" forName="circ4Tx" refType="w" fact="0.26"/>
          <dgm:constr type="h" for="ch" forName="circ4Tx" refType="h" fact="0.255"/>
          <dgm:constr type="ctrX" for="ch" forName="circ5" refType="w" fact="0.4049"/>
          <dgm:constr type="ctrY" for="ch" forName="circ5" refType="h" fact="0.5567"/>
          <dgm:constr type="w" for="ch" forName="circ5" refType="w" fact="0.25"/>
          <dgm:constr type="h" for="ch" forName="circ5" refType="h" fact="0.35"/>
          <dgm:constr type="l" for="ch" forName="circ5Tx"/>
          <dgm:constr type="t" for="ch" forName="circ5Tx" refType="h" fact="0.31"/>
          <dgm:constr type="w" for="ch" forName="circ5Tx" refType="w" fact="0.26"/>
          <dgm:constr type="h" for="ch" forName="circ5Tx" refType="h" fact="0.255"/>
          <dgm:constr type="primFontSz" for="ch" ptType="node" op="equ"/>
        </dgm:constrLst>
      </dgm:if>
      <dgm:if name="Name15" axis="ch" ptType="node" func="cnt" op="equ" val="6">
        <dgm:constrLst>
          <dgm:constr type="ctrX" for="ch" forName="circ1" refType="w" fact="0.5"/>
          <dgm:constr type="ctrY" for="ch" forName="circ1" refType="h" fact="0.3844"/>
          <dgm:constr type="w" for="ch" forName="circ1" refType="w" fact="0.24"/>
          <dgm:constr type="h" for="ch" forName="circ1" refType="h" fact="0.3084"/>
          <dgm:constr type="l" for="ch" forName="circ1Tx" refType="w" fact="0.35"/>
          <dgm:constr type="t" for="ch" forName="circ1Tx"/>
          <dgm:constr type="w" for="ch" forName="circ1Tx" refType="w" fact="0.3"/>
          <dgm:constr type="h" for="ch" forName="circ1Tx" refType="h" fact="0.21"/>
          <dgm:constr type="ctrX" for="ch" forName="circ2" refType="w" fact="0.5779"/>
          <dgm:constr type="ctrY" for="ch" forName="circ2" refType="h" fact="0.4422"/>
          <dgm:constr type="w" for="ch" forName="circ2" refType="w" fact="0.24"/>
          <dgm:constr type="h" for="ch" forName="circ2" refType="h" fact="0.3084"/>
          <dgm:constr type="l" for="ch" forName="circ2Tx" refType="w" fact="0.7157"/>
          <dgm:constr type="t" for="ch" forName="circ2Tx" refType="h" fact="0.2"/>
          <dgm:constr type="w" for="ch" forName="circ2Tx" refType="w" fact="0.2843"/>
          <dgm:constr type="h" for="ch" forName="circ2Tx" refType="h" fact="0.23"/>
          <dgm:constr type="ctrX" for="ch" forName="circ3" refType="w" fact="0.5779"/>
          <dgm:constr type="ctrY" for="ch" forName="circ3" refType="h" fact="0.5578"/>
          <dgm:constr type="w" for="ch" forName="circ3" refType="w" fact="0.24"/>
          <dgm:constr type="h" for="ch" forName="circ3" refType="h" fact="0.3084"/>
          <dgm:constr type="l" for="ch" forName="circ3Tx" refType="w" fact="0.7157"/>
          <dgm:constr type="t" for="ch" forName="circ3Tx" refType="h" fact="0.543"/>
          <dgm:constr type="w" for="ch" forName="circ3Tx" refType="w" fact="0.2843"/>
          <dgm:constr type="h" for="ch" forName="circ3Tx" refType="h" fact="0.257"/>
          <dgm:constr type="ctrX" for="ch" forName="circ4" refType="w" fact="0.5"/>
          <dgm:constr type="ctrY" for="ch" forName="circ4" refType="h" fact="0.6157"/>
          <dgm:constr type="w" for="ch" forName="circ4" refType="w" fact="0.24"/>
          <dgm:constr type="h" for="ch" forName="circ4" refType="h" fact="0.3084"/>
          <dgm:constr type="l" for="ch" forName="circ4Tx" refType="w" fact="0.35"/>
          <dgm:constr type="t" for="ch" forName="circ4Tx" refType="h" fact="0.79"/>
          <dgm:constr type="w" for="ch" forName="circ4Tx" refType="w" fact="0.3"/>
          <dgm:constr type="h" for="ch" forName="circ4Tx" refType="h" fact="0.21"/>
          <dgm:constr type="ctrX" for="ch" forName="circ5" refType="w" fact="0.4221"/>
          <dgm:constr type="ctrY" for="ch" forName="circ5" refType="h" fact="0.5578"/>
          <dgm:constr type="w" for="ch" forName="circ5" refType="w" fact="0.24"/>
          <dgm:constr type="h" for="ch" forName="circ5" refType="h" fact="0.3084"/>
          <dgm:constr type="l" for="ch" forName="circ5Tx" refType="w" fact="0"/>
          <dgm:constr type="t" for="ch" forName="circ5Tx" refType="h" fact="0.543"/>
          <dgm:constr type="w" for="ch" forName="circ5Tx" refType="w" fact="0.2843"/>
          <dgm:constr type="h" for="ch" forName="circ5Tx" refType="h" fact="0.257"/>
          <dgm:constr type="ctrX" for="ch" forName="circ6" refType="w" fact="0.4221"/>
          <dgm:constr type="ctrY" for="ch" forName="circ6" refType="h" fact="0.4422"/>
          <dgm:constr type="w" for="ch" forName="circ6" refType="w" fact="0.24"/>
          <dgm:constr type="h" for="ch" forName="circ6" refType="h" fact="0.3084"/>
          <dgm:constr type="l" for="ch" forName="circ6Tx" refType="w" fact="0"/>
          <dgm:constr type="t" for="ch" forName="circ6Tx" refType="h" fact="0.2"/>
          <dgm:constr type="w" for="ch" forName="circ6Tx" refType="w" fact="0.2843"/>
          <dgm:constr type="h" for="ch" forName="circ6Tx" refType="h" fact="0.257"/>
          <dgm:constr type="primFontSz" for="ch" ptType="node" op="equ"/>
        </dgm:constrLst>
      </dgm:if>
      <dgm:else name="Name16">
        <dgm:constrLst>
          <dgm:constr type="ctrX" for="ch" forName="circ1" refType="w" fact="0.5"/>
          <dgm:constr type="ctrY" for="ch" forName="circ1" refType="h" fact="0.4177"/>
          <dgm:constr type="w" for="ch" forName="circ1" refType="w" fact="0.24"/>
          <dgm:constr type="h" for="ch" forName="circ1" refType="h" fact="0.3262"/>
          <dgm:constr type="l" for="ch" forName="circ1Tx" refType="w" fact="0.3625"/>
          <dgm:constr type="t" for="ch" forName="circ1Tx"/>
          <dgm:constr type="w" for="ch" forName="circ1Tx" refType="w" fact="0.275"/>
          <dgm:constr type="h" for="ch" forName="circ1Tx" refType="h" fact="0.2"/>
          <dgm:constr type="ctrX" for="ch" forName="circ2" refType="w" fact="0.5704"/>
          <dgm:constr type="ctrY" for="ch" forName="circ2" refType="h" fact="0.4637"/>
          <dgm:constr type="w" for="ch" forName="circ2" refType="w" fact="0.24"/>
          <dgm:constr type="h" for="ch" forName="circ2" refType="h" fact="0.3262"/>
          <dgm:constr type="l" for="ch" forName="circ2Tx" refType="w" fact="0.72"/>
          <dgm:constr type="t" for="ch" forName="circ2Tx" refType="h" fact="0.19"/>
          <dgm:constr type="w" for="ch" forName="circ2Tx" refType="w" fact="0.26"/>
          <dgm:constr type="h" for="ch" forName="circ2Tx" refType="h" fact="0.22"/>
          <dgm:constr type="ctrX" for="ch" forName="circ3" refType="w" fact="0.5877"/>
          <dgm:constr type="ctrY" for="ch" forName="circ3" refType="h" fact="0.5672"/>
          <dgm:constr type="w" for="ch" forName="circ3" refType="w" fact="0.24"/>
          <dgm:constr type="h" for="ch" forName="circ3" refType="h" fact="0.3262"/>
          <dgm:constr type="l" for="ch" forName="circ3Tx" refType="w" fact="0.745"/>
          <dgm:constr type="t" for="ch" forName="circ3Tx" refType="h" fact="0.47"/>
          <dgm:constr type="w" for="ch" forName="circ3Tx" refType="w" fact="0.255"/>
          <dgm:constr type="h" for="ch" forName="circ3Tx" refType="h" fact="0.235"/>
          <dgm:constr type="ctrX" for="ch" forName="circ4" refType="w" fact="0.539"/>
          <dgm:constr type="ctrY" for="ch" forName="circ4" refType="h" fact="0.6502"/>
          <dgm:constr type="w" for="ch" forName="circ4" refType="w" fact="0.24"/>
          <dgm:constr type="h" for="ch" forName="circ4" refType="h" fact="0.3262"/>
          <dgm:constr type="l" for="ch" forName="circ4Tx" refType="w" fact="0.635"/>
          <dgm:constr type="t" for="ch" forName="circ4Tx" refType="h" fact="0.785"/>
          <dgm:constr type="w" for="ch" forName="circ4Tx" refType="w" fact="0.275"/>
          <dgm:constr type="h" for="ch" forName="circ4Tx" refType="h" fact="0.215"/>
          <dgm:constr type="ctrX" for="ch" forName="circ5" refType="w" fact="0.461"/>
          <dgm:constr type="ctrY" for="ch" forName="circ5" refType="h" fact="0.6502"/>
          <dgm:constr type="w" for="ch" forName="circ5" refType="w" fact="0.24"/>
          <dgm:constr type="h" for="ch" forName="circ5" refType="h" fact="0.3262"/>
          <dgm:constr type="l" for="ch" forName="circ5Tx" refType="w" fact="0.09"/>
          <dgm:constr type="t" for="ch" forName="circ5Tx" refType="h" fact="0.785"/>
          <dgm:constr type="w" for="ch" forName="circ5Tx" refType="w" fact="0.275"/>
          <dgm:constr type="h" for="ch" forName="circ5Tx" refType="h" fact="0.215"/>
          <dgm:constr type="ctrX" for="ch" forName="circ6" refType="w" fact="0.4123"/>
          <dgm:constr type="ctrY" for="ch" forName="circ6" refType="h" fact="0.5672"/>
          <dgm:constr type="w" for="ch" forName="circ6" refType="w" fact="0.24"/>
          <dgm:constr type="h" for="ch" forName="circ6" refType="h" fact="0.3262"/>
          <dgm:constr type="l" for="ch" forName="circ6Tx"/>
          <dgm:constr type="t" for="ch" forName="circ6Tx" refType="h" fact="0.47"/>
          <dgm:constr type="w" for="ch" forName="circ6Tx" refType="w" fact="0.255"/>
          <dgm:constr type="h" for="ch" forName="circ6Tx" refType="h" fact="0.235"/>
          <dgm:constr type="ctrX" for="ch" forName="circ7" refType="w" fact="0.4296"/>
          <dgm:constr type="ctrY" for="ch" forName="circ7" refType="h" fact="0.4637"/>
          <dgm:constr type="w" for="ch" forName="circ7" refType="w" fact="0.24"/>
          <dgm:constr type="h" for="ch" forName="circ7" refType="h" fact="0.3262"/>
          <dgm:constr type="l" for="ch" forName="circ7Tx" refType="w" fact="0.02"/>
          <dgm:constr type="t" for="ch" forName="circ7Tx" refType="h" fact="0.19"/>
          <dgm:constr type="w" for="ch" forName="circ7Tx" refType="w" fact="0.26"/>
          <dgm:constr type="h" for="ch" forName="circ7Tx" refType="h" fact="0.22"/>
          <dgm:constr type="primFontSz" for="ch" ptType="node" op="equ"/>
        </dgm:constrLst>
      </dgm:else>
    </dgm:choose>
    <dgm:ruleLst/>
    <dgm:forEach name="Name17" axis="ch" ptType="node" cnt="1">
      <dgm:choose name="Name18">
        <dgm:if name="Name19" axis="root ch" ptType="all node" func="cnt" op="equ" val="1">
          <dgm:layoutNode name="circ1TxSh" styleLbl="vennNode1">
            <dgm:alg type="tx">
              <dgm:param type="txAnchorHorzCh" val="ctr"/>
              <dgm:param type="txAnchorVertCh" val="mid"/>
            </dgm:alg>
            <dgm:shape xmlns:r="http://schemas.openxmlformats.org/officeDocument/2006/relationships" type="ellipse" r:blip="">
              <dgm:adjLst/>
            </dgm:shape>
            <dgm:choose name="Name20">
              <dgm:if name="Name21" func="var" arg="dir" op="equ" val="norm">
                <dgm:choose name="Name22">
                  <dgm:if name="Name23" axis="root ch" ptType="all node" func="cnt" op="lte" val="4">
                    <dgm:presOf axis="desOrSelf" ptType="node"/>
                  </dgm:if>
                  <dgm:else name="Name24">
                    <dgm:presOf/>
                  </dgm:else>
                </dgm:choose>
              </dgm:if>
              <dgm:else name="Name25">
                <dgm:choose name="Name26">
                  <dgm:if name="Name27" axis="root ch" ptType="all node" func="cnt" op="equ" val="2">
                    <dgm:presOf axis="root ch desOrSelf" ptType="all node node" st="1 2 1" cnt="1 1 0"/>
                  </dgm:if>
                  <dgm:else name="Name28">
                    <dgm:presOf axis="desOrSelf" ptType="node"/>
                  </dgm:else>
                </dgm:choose>
              </dgm:else>
            </dgm:choose>
            <dgm:constrLst>
              <dgm:constr type="tMarg"/>
              <dgm:constr type="bMarg"/>
              <dgm:constr type="lMarg"/>
              <dgm:constr type="rMarg"/>
              <dgm:constr type="primFontSz" val="65"/>
            </dgm:constrLst>
            <dgm:ruleLst>
              <dgm:rule type="primFontSz" val="5" fact="NaN" max="NaN"/>
            </dgm:ruleLst>
          </dgm:layoutNode>
        </dgm:if>
        <dgm:else name="Name29">
          <dgm:layoutNode name="circ1" styleLbl="vennNode1">
            <dgm:alg type="sp"/>
            <dgm:shape xmlns:r="http://schemas.openxmlformats.org/officeDocument/2006/relationships" type="ellipse" r:blip="">
              <dgm:adjLst/>
            </dgm:shape>
            <dgm:choose name="Name30">
              <dgm:if name="Name31" func="var" arg="dir" op="equ" val="norm">
                <dgm:choose name="Name32">
                  <dgm:if name="Name33" axis="root ch" ptType="all node" func="cnt" op="lte" val="4">
                    <dgm:presOf axis="desOrSelf" ptType="node"/>
                  </dgm:if>
                  <dgm:else name="Name34">
                    <dgm:presOf/>
                  </dgm:else>
                </dgm:choose>
              </dgm:if>
              <dgm:else name="Name35">
                <dgm:choose name="Name36">
                  <dgm:if name="Name37" axis="root ch" ptType="all node" func="cnt" op="equ" val="2">
                    <dgm:presOf axis="root ch desOrSelf" ptType="all node node" st="1 2 1" cnt="1 1 0"/>
                  </dgm:if>
                  <dgm:else name="Name38">
                    <dgm:choose name="Name39">
                      <dgm:if name="Name40" axis="root ch" ptType="all node" func="cnt" op="lte" val="4">
                        <dgm:presOf axis="desOrSelf" ptType="node"/>
                      </dgm:if>
                      <dgm:else name="Name41">
                        <dgm:presOf/>
                      </dgm:else>
                    </dgm:choose>
                  </dgm:else>
                </dgm:choose>
              </dgm:else>
            </dgm:choose>
            <dgm:constrLst/>
            <dgm:ruleLst/>
          </dgm:layoutNode>
          <dgm:layoutNode name="circ1Tx" styleLbl="revTx">
            <dgm:varLst>
              <dgm:chMax val="0"/>
              <dgm:chPref val="0"/>
              <dgm:bulletEnabled val="1"/>
            </dgm:varLst>
            <dgm:alg type="tx">
              <dgm:param type="txAnchorHorzCh" val="ctr"/>
              <dgm:param type="txAnchorVertCh" val="mid"/>
            </dgm:alg>
            <dgm:shape xmlns:r="http://schemas.openxmlformats.org/officeDocument/2006/relationships" type="rect" r:blip="" hideGeom="1">
              <dgm:adjLst/>
            </dgm:shape>
            <dgm:choose name="Name42">
              <dgm:if name="Name43" func="var" arg="dir" op="equ" val="norm">
                <dgm:presOf axis="desOrSelf" ptType="node"/>
              </dgm:if>
              <dgm:else name="Name44">
                <dgm:choose name="Name45">
                  <dgm:if name="Name46" axis="root ch" ptType="all node" func="cnt" op="equ" val="2">
                    <dgm:presOf axis="root ch desOrSelf" ptType="all node node" st="1 2 1" cnt="1 1 0"/>
                  </dgm:if>
                  <dgm:else name="Name47">
                    <dgm:presOf axis="desOrSelf" ptType="node"/>
                  </dgm:else>
                </dgm:choose>
              </dgm:else>
            </dgm:choose>
            <dgm:constrLst>
              <dgm:constr type="tMarg"/>
              <dgm:constr type="bMarg"/>
              <dgm:constr type="lMarg"/>
              <dgm:constr type="rMarg"/>
              <dgm:constr type="primFontSz" val="65"/>
            </dgm:constrLst>
            <dgm:ruleLst>
              <dgm:rule type="primFontSz" val="5" fact="NaN" max="NaN"/>
            </dgm:ruleLst>
          </dgm:layoutNode>
        </dgm:else>
      </dgm:choose>
    </dgm:forEach>
    <dgm:forEach name="Name48" axis="ch" ptType="node" st="2" cnt="1">
      <dgm:layoutNode name="circ2" styleLbl="vennNode1">
        <dgm:alg type="sp"/>
        <dgm:shape xmlns:r="http://schemas.openxmlformats.org/officeDocument/2006/relationships" type="ellipse" r:blip="">
          <dgm:adjLst/>
        </dgm:shape>
        <dgm:choose name="Name49">
          <dgm:if name="Name50" func="var" arg="dir" op="equ" val="norm">
            <dgm:choose name="Name51">
              <dgm:if name="Name52" axis="root ch" ptType="all node" func="cnt" op="lte" val="4">
                <dgm:presOf axis="desOrSelf" ptType="node"/>
              </dgm:if>
              <dgm:else name="Name53">
                <dgm:presOf/>
              </dgm:else>
            </dgm:choose>
          </dgm:if>
          <dgm:else name="Name54">
            <dgm:choose name="Name55">
              <dgm:if name="Name56" axis="root ch" ptType="all node" func="cnt" op="equ" val="2">
                <dgm:presOf axis="root ch desOrSelf" ptType="all node node" st="1 1 1" cnt="1 1 0"/>
              </dgm:if>
              <dgm:if name="Name57" axis="root ch" ptType="all node" func="cnt" op="equ" val="3">
                <dgm:presOf axis="root ch desOrSelf" ptType="all node node" st="1 3 1" cnt="1 1 0"/>
              </dgm:if>
              <dgm:if name="Name58" axis="root ch" ptType="all node" func="cnt" op="equ" val="4">
                <dgm:presOf axis="root ch desOrSelf" ptType="all node node" st="1 4 1" cnt="1 1 0"/>
              </dgm:if>
              <dgm:else name="Name59">
                <dgm:presOf/>
              </dgm:else>
            </dgm:choose>
          </dgm:else>
        </dgm:choose>
        <dgm:constrLst/>
        <dgm:ruleLst/>
      </dgm:layoutNode>
      <dgm:layoutNode name="circ2Tx" styleLbl="revTx">
        <dgm:varLst>
          <dgm:chMax val="0"/>
          <dgm:chPref val="0"/>
          <dgm:bulletEnabled val="1"/>
        </dgm:varLst>
        <dgm:alg type="tx">
          <dgm:param type="txAnchorHorzCh" val="ctr"/>
          <dgm:param type="txAnchorVertCh" val="mid"/>
        </dgm:alg>
        <dgm:shape xmlns:r="http://schemas.openxmlformats.org/officeDocument/2006/relationships" type="rect" r:blip="" hideGeom="1">
          <dgm:adjLst/>
        </dgm:shape>
        <dgm:choose name="Name60">
          <dgm:if name="Name61" func="var" arg="dir" op="equ" val="norm">
            <dgm:presOf axis="desOrSelf" ptType="node"/>
          </dgm:if>
          <dgm:else name="Name62">
            <dgm:choose name="Name63">
              <dgm:if name="Name64" axis="root ch" ptType="all node" func="cnt" op="equ" val="2">
                <dgm:presOf axis="root ch desOrSelf" ptType="all node node" st="1 1 1" cnt="1 1 0"/>
              </dgm:if>
              <dgm:if name="Name65" axis="root ch" ptType="all node" func="cnt" op="equ" val="3">
                <dgm:presOf axis="root ch desOrSelf" ptType="all node node" st="1 3 1" cnt="1 1 0"/>
              </dgm:if>
              <dgm:if name="Name66" axis="root ch" ptType="all node" func="cnt" op="equ" val="4">
                <dgm:presOf axis="root ch desOrSelf" ptType="all node node" st="1 4 1" cnt="1 1 0"/>
              </dgm:if>
              <dgm:if name="Name67" axis="root ch" ptType="all node" func="cnt" op="equ" val="5">
                <dgm:presOf axis="root ch desOrSelf" ptType="all node node" st="1 5 1" cnt="1 1 0"/>
              </dgm:if>
              <dgm:if name="Name68" axis="root ch" ptType="all node" func="cnt" op="equ" val="6">
                <dgm:presOf axis="root ch desOrSelf" ptType="all node node" st="1 6 1" cnt="1 1 0"/>
              </dgm:if>
              <dgm:else name="Name69">
                <dgm:presOf axis="root ch desOrSelf" ptType="all node node" st="1 7 1" cnt="1 1 0"/>
              </dgm:else>
            </dgm:choose>
          </dgm:else>
        </dgm:choose>
        <dgm:constrLst>
          <dgm:constr type="tMarg"/>
          <dgm:constr type="bMarg"/>
          <dgm:constr type="lMarg"/>
          <dgm:constr type="rMarg"/>
          <dgm:constr type="primFontSz" val="65"/>
        </dgm:constrLst>
        <dgm:ruleLst>
          <dgm:rule type="primFontSz" val="5" fact="NaN" max="NaN"/>
        </dgm:ruleLst>
      </dgm:layoutNode>
    </dgm:forEach>
    <dgm:forEach name="Name70" axis="ch" ptType="node" st="3" cnt="1">
      <dgm:layoutNode name="circ3" styleLbl="vennNode1">
        <dgm:alg type="sp"/>
        <dgm:shape xmlns:r="http://schemas.openxmlformats.org/officeDocument/2006/relationships" type="ellipse" r:blip="">
          <dgm:adjLst/>
        </dgm:shape>
        <dgm:choose name="Name71">
          <dgm:if name="Name72" func="var" arg="dir" op="equ" val="norm">
            <dgm:choose name="Name73">
              <dgm:if name="Name74" axis="root ch" ptType="all node" func="cnt" op="lte" val="4">
                <dgm:presOf axis="desOrSelf" ptType="node"/>
              </dgm:if>
              <dgm:else name="Name75">
                <dgm:presOf/>
              </dgm:else>
            </dgm:choose>
          </dgm:if>
          <dgm:else name="Name76">
            <dgm:choose name="Name77">
              <dgm:if name="Name78" axis="root ch" ptType="all node" func="cnt" op="equ" val="3">
                <dgm:presOf axis="root ch desOrSelf" ptType="all node node" st="1 2 1" cnt="1 1 0"/>
              </dgm:if>
              <dgm:if name="Name79" axis="root ch" ptType="all node" func="cnt" op="equ" val="4">
                <dgm:presOf axis="root ch desOrSelf" ptType="all node node" st="1 3 1" cnt="1 1 0"/>
              </dgm:if>
              <dgm:else name="Name80">
                <dgm:presOf/>
              </dgm:else>
            </dgm:choose>
          </dgm:else>
        </dgm:choose>
        <dgm:constrLst/>
        <dgm:ruleLst/>
      </dgm:layoutNode>
      <dgm:layoutNode name="circ3Tx" styleLbl="revTx">
        <dgm:varLst>
          <dgm:chMax val="0"/>
          <dgm:chPref val="0"/>
          <dgm:bulletEnabled val="1"/>
        </dgm:varLst>
        <dgm:alg type="tx">
          <dgm:param type="txAnchorHorzCh" val="ctr"/>
          <dgm:param type="txAnchorVertCh" val="mid"/>
        </dgm:alg>
        <dgm:shape xmlns:r="http://schemas.openxmlformats.org/officeDocument/2006/relationships" type="rect" r:blip="" hideGeom="1">
          <dgm:adjLst/>
        </dgm:shape>
        <dgm:choose name="Name81">
          <dgm:if name="Name82" func="var" arg="dir" op="equ" val="norm">
            <dgm:presOf axis="desOrSelf" ptType="node"/>
          </dgm:if>
          <dgm:else name="Name83">
            <dgm:choose name="Name84">
              <dgm:if name="Name85" axis="root ch" ptType="all node" func="cnt" op="equ" val="3">
                <dgm:presOf axis="root ch desOrSelf" ptType="all node node" st="1 2 1" cnt="1 1 0"/>
              </dgm:if>
              <dgm:if name="Name86" axis="root ch" ptType="all node" func="cnt" op="equ" val="4">
                <dgm:presOf axis="root ch desOrSelf" ptType="all node node" st="1 3 1" cnt="1 1 0"/>
              </dgm:if>
              <dgm:if name="Name87" axis="root ch" ptType="all node" func="cnt" op="equ" val="5">
                <dgm:presOf axis="root ch desOrSelf" ptType="all node node" st="1 4 1" cnt="1 1 0"/>
              </dgm:if>
              <dgm:if name="Name88" axis="root ch" ptType="all node" func="cnt" op="equ" val="6">
                <dgm:presOf axis="root ch desOrSelf" ptType="all node node" st="1 5 1" cnt="1 1 0"/>
              </dgm:if>
              <dgm:else name="Name89">
                <dgm:presOf axis="root ch desOrSelf" ptType="all node node" st="1 6 1" cnt="1 1 0"/>
              </dgm:else>
            </dgm:choose>
          </dgm:else>
        </dgm:choose>
        <dgm:constrLst>
          <dgm:constr type="tMarg"/>
          <dgm:constr type="bMarg"/>
          <dgm:constr type="lMarg"/>
          <dgm:constr type="rMarg"/>
          <dgm:constr type="primFontSz" val="65"/>
        </dgm:constrLst>
        <dgm:ruleLst>
          <dgm:rule type="primFontSz" val="5" fact="NaN" max="NaN"/>
        </dgm:ruleLst>
      </dgm:layoutNode>
    </dgm:forEach>
    <dgm:forEach name="Name90" axis="ch" ptType="node" st="4" cnt="1">
      <dgm:layoutNode name="circ4" styleLbl="vennNode1">
        <dgm:alg type="sp"/>
        <dgm:shape xmlns:r="http://schemas.openxmlformats.org/officeDocument/2006/relationships" type="ellipse" r:blip="">
          <dgm:adjLst/>
        </dgm:shape>
        <dgm:choose name="Name91">
          <dgm:if name="Name92" func="var" arg="dir" op="equ" val="norm">
            <dgm:choose name="Name93">
              <dgm:if name="Name94" axis="root ch" ptType="all node" func="cnt" op="lte" val="4">
                <dgm:presOf axis="desOrSelf" ptType="node"/>
              </dgm:if>
              <dgm:else name="Name95">
                <dgm:presOf/>
              </dgm:else>
            </dgm:choose>
          </dgm:if>
          <dgm:else name="Name96">
            <dgm:choose name="Name97">
              <dgm:if name="Name98" axis="root ch" ptType="all node" func="cnt" op="equ" val="4">
                <dgm:presOf axis="root ch desOrSelf" ptType="all node node" st="1 2 1" cnt="1 1 0"/>
              </dgm:if>
              <dgm:else name="Name99">
                <dgm:presOf/>
              </dgm:else>
            </dgm:choose>
          </dgm:else>
        </dgm:choose>
        <dgm:constrLst/>
        <dgm:ruleLst/>
      </dgm:layoutNode>
      <dgm:layoutNode name="circ4Tx" styleLbl="revTx">
        <dgm:varLst>
          <dgm:chMax val="0"/>
          <dgm:chPref val="0"/>
          <dgm:bulletEnabled val="1"/>
        </dgm:varLst>
        <dgm:alg type="tx">
          <dgm:param type="txAnchorHorzCh" val="ctr"/>
          <dgm:param type="txAnchorVertCh" val="mid"/>
        </dgm:alg>
        <dgm:shape xmlns:r="http://schemas.openxmlformats.org/officeDocument/2006/relationships" type="rect" r:blip="" hideGeom="1">
          <dgm:adjLst/>
        </dgm:shape>
        <dgm:choose name="Name100">
          <dgm:if name="Name101" func="var" arg="dir" op="equ" val="norm">
            <dgm:presOf axis="desOrSelf" ptType="node"/>
          </dgm:if>
          <dgm:else name="Name102">
            <dgm:choose name="Name103">
              <dgm:if name="Name104" axis="root ch" ptType="all node" func="cnt" op="equ" val="4">
                <dgm:presOf axis="root ch desOrSelf" ptType="all node node" st="1 2 1" cnt="1 1 0"/>
              </dgm:if>
              <dgm:if name="Name105" axis="root ch" ptType="all node" func="cnt" op="equ" val="5">
                <dgm:presOf axis="root ch desOrSelf" ptType="all node node" st="1 3 1" cnt="1 1 0"/>
              </dgm:if>
              <dgm:if name="Name106" axis="root ch" ptType="all node" func="cnt" op="equ" val="6">
                <dgm:presOf axis="root ch desOrSelf" ptType="all node node" st="1 4 1" cnt="1 1 0"/>
              </dgm:if>
              <dgm:else name="Name107">
                <dgm:presOf axis="root ch desOrSelf" ptType="all node node" st="1 5 1" cnt="1 1 0"/>
              </dgm:else>
            </dgm:choose>
          </dgm:else>
        </dgm:choose>
        <dgm:constrLst>
          <dgm:constr type="tMarg"/>
          <dgm:constr type="bMarg"/>
          <dgm:constr type="lMarg"/>
          <dgm:constr type="rMarg"/>
          <dgm:constr type="primFontSz" val="65"/>
        </dgm:constrLst>
        <dgm:ruleLst>
          <dgm:rule type="primFontSz" val="5" fact="NaN" max="NaN"/>
        </dgm:ruleLst>
      </dgm:layoutNode>
    </dgm:forEach>
    <dgm:forEach name="Name108" axis="ch" ptType="node" st="5" cnt="1">
      <dgm:layoutNode name="circ5" styleLbl="vennNode1">
        <dgm:alg type="sp"/>
        <dgm:shape xmlns:r="http://schemas.openxmlformats.org/officeDocument/2006/relationships" type="ellipse" r:blip="">
          <dgm:adjLst/>
        </dgm:shape>
        <dgm:presOf/>
        <dgm:constrLst/>
        <dgm:ruleLst/>
      </dgm:layoutNode>
      <dgm:layoutNode name="circ5Tx" styleLbl="revTx">
        <dgm:varLst>
          <dgm:chMax val="0"/>
          <dgm:chPref val="0"/>
          <dgm:bulletEnabled val="1"/>
        </dgm:varLst>
        <dgm:alg type="tx">
          <dgm:param type="txAnchorHorzCh" val="ctr"/>
          <dgm:param type="txAnchorVertCh" val="mid"/>
        </dgm:alg>
        <dgm:shape xmlns:r="http://schemas.openxmlformats.org/officeDocument/2006/relationships" type="rect" r:blip="" hideGeom="1">
          <dgm:adjLst/>
        </dgm:shape>
        <dgm:choose name="Name109">
          <dgm:if name="Name110" func="var" arg="dir" op="equ" val="norm">
            <dgm:presOf axis="desOrSelf" ptType="node"/>
          </dgm:if>
          <dgm:else name="Name111">
            <dgm:choose name="Name112">
              <dgm:if name="Name113" axis="root ch" ptType="all node" func="cnt" op="equ" val="5">
                <dgm:presOf axis="root ch desOrSelf" ptType="all node node" st="1 2 1" cnt="1 1 0"/>
              </dgm:if>
              <dgm:if name="Name114" axis="root ch" ptType="all node" func="cnt" op="equ" val="6">
                <dgm:presOf axis="root ch desOrSelf" ptType="all node node" st="1 3 1" cnt="1 1 0"/>
              </dgm:if>
              <dgm:else name="Name115">
                <dgm:presOf axis="root ch desOrSelf" ptType="all node node" st="1 4 1" cnt="1 1 0"/>
              </dgm:else>
            </dgm:choose>
          </dgm:else>
        </dgm:choose>
        <dgm:constrLst>
          <dgm:constr type="tMarg"/>
          <dgm:constr type="bMarg"/>
          <dgm:constr type="lMarg"/>
          <dgm:constr type="rMarg"/>
          <dgm:constr type="primFontSz" val="65"/>
        </dgm:constrLst>
        <dgm:ruleLst>
          <dgm:rule type="primFontSz" val="5" fact="NaN" max="NaN"/>
        </dgm:ruleLst>
      </dgm:layoutNode>
    </dgm:forEach>
    <dgm:forEach name="Name116" axis="ch" ptType="node" st="6" cnt="1">
      <dgm:layoutNode name="circ6" styleLbl="vennNode1">
        <dgm:alg type="sp"/>
        <dgm:shape xmlns:r="http://schemas.openxmlformats.org/officeDocument/2006/relationships" type="ellipse" r:blip="">
          <dgm:adjLst/>
        </dgm:shape>
        <dgm:presOf/>
        <dgm:constrLst/>
        <dgm:ruleLst/>
      </dgm:layoutNode>
      <dgm:layoutNode name="circ6Tx" styleLbl="revTx">
        <dgm:varLst>
          <dgm:chMax val="0"/>
          <dgm:chPref val="0"/>
          <dgm:bulletEnabled val="1"/>
        </dgm:varLst>
        <dgm:alg type="tx">
          <dgm:param type="txAnchorHorzCh" val="ctr"/>
          <dgm:param type="txAnchorVertCh" val="mid"/>
        </dgm:alg>
        <dgm:shape xmlns:r="http://schemas.openxmlformats.org/officeDocument/2006/relationships" type="rect" r:blip="" hideGeom="1">
          <dgm:adjLst/>
        </dgm:shape>
        <dgm:choose name="Name117">
          <dgm:if name="Name118" func="var" arg="dir" op="equ" val="norm">
            <dgm:presOf axis="desOrSelf" ptType="node"/>
          </dgm:if>
          <dgm:else name="Name119">
            <dgm:choose name="Name120">
              <dgm:if name="Name121" axis="root ch" ptType="all node" func="cnt" op="equ" val="6">
                <dgm:presOf axis="root ch desOrSelf" ptType="all node node" st="1 2 1" cnt="1 1 0"/>
              </dgm:if>
              <dgm:else name="Name122">
                <dgm:presOf axis="root ch desOrSelf" ptType="all node node" st="1 3 1" cnt="1 1 0"/>
              </dgm:else>
            </dgm:choose>
          </dgm:else>
        </dgm:choose>
        <dgm:constrLst>
          <dgm:constr type="tMarg"/>
          <dgm:constr type="bMarg"/>
          <dgm:constr type="lMarg"/>
          <dgm:constr type="rMarg"/>
          <dgm:constr type="primFontSz" val="65"/>
        </dgm:constrLst>
        <dgm:ruleLst>
          <dgm:rule type="primFontSz" val="5" fact="NaN" max="NaN"/>
        </dgm:ruleLst>
      </dgm:layoutNode>
    </dgm:forEach>
    <dgm:forEach name="Name123" axis="ch" ptType="node" st="7" cnt="1">
      <dgm:layoutNode name="circ7" styleLbl="vennNode1">
        <dgm:alg type="sp"/>
        <dgm:shape xmlns:r="http://schemas.openxmlformats.org/officeDocument/2006/relationships" type="ellipse" r:blip="">
          <dgm:adjLst/>
        </dgm:shape>
        <dgm:presOf/>
        <dgm:constrLst/>
        <dgm:ruleLst/>
      </dgm:layoutNode>
      <dgm:layoutNode name="circ7Tx" styleLbl="revTx">
        <dgm:varLst>
          <dgm:chMax val="0"/>
          <dgm:chPref val="0"/>
          <dgm:bulletEnabled val="1"/>
        </dgm:varLst>
        <dgm:alg type="tx">
          <dgm:param type="txAnchorHorzCh" val="ctr"/>
          <dgm:param type="txAnchorVertCh" val="mid"/>
        </dgm:alg>
        <dgm:shape xmlns:r="http://schemas.openxmlformats.org/officeDocument/2006/relationships" type="rect" r:blip="" hideGeom="1">
          <dgm:adjLst/>
        </dgm:shape>
        <dgm:choose name="Name124">
          <dgm:if name="Name125" func="var" arg="dir" op="equ" val="norm">
            <dgm:presOf axis="desOrSelf" ptType="node"/>
          </dgm:if>
          <dgm:else name="Name126">
            <dgm:presOf axis="root ch desOrSelf" ptType="all node node" st="1 2 1" cnt="1 1 0"/>
          </dgm:else>
        </dgm:choose>
        <dgm:constrLst>
          <dgm:constr type="tMarg"/>
          <dgm:constr type="bMarg"/>
          <dgm:constr type="lMarg"/>
          <dgm:constr type="rMarg"/>
          <dgm:constr type="primFontSz" val="65"/>
        </dgm:constrLst>
        <dgm:ruleLst>
          <dgm:rule type="primFontSz" val="5" fact="NaN" max="NaN"/>
        </dgm:ruleLst>
      </dgm:layoutNode>
    </dgm:forEach>
  </dgm:layoutNode>
</dgm:layoutDef>
</file>

<file path=ppt/diagrams/layout8.xml><?xml version="1.0" encoding="utf-8"?>
<dgm:layoutDef xmlns:dgm="http://schemas.openxmlformats.org/drawingml/2006/diagram" xmlns:a="http://schemas.openxmlformats.org/drawingml/2006/main" uniqueId="urn:microsoft.com/office/officeart/2009/layout/CircleArrowProcess">
  <dgm:title val=""/>
  <dgm:desc val=""/>
  <dgm:catLst>
    <dgm:cat type="process" pri="16500"/>
    <dgm:cat type="cycle" pri="16000"/>
  </dgm:catLst>
  <dgm:sampData>
    <dgm:dataModel>
      <dgm:ptLst>
        <dgm:pt modelId="0" type="doc"/>
        <dgm:pt modelId="10">
          <dgm:prSet phldr="1"/>
        </dgm:pt>
        <dgm:pt modelId="20">
          <dgm:prSet phldr="1"/>
        </dgm:pt>
        <dgm:pt modelId="30">
          <dgm:prSet phldr="1"/>
        </dgm:pt>
      </dgm:ptLst>
      <dgm:cxnLst>
        <dgm:cxn modelId="40" srcId="0" destId="10" srcOrd="0" destOrd="0"/>
        <dgm:cxn modelId="50" srcId="0" destId="20" srcOrd="1" destOrd="0"/>
        <dgm:cxn modelId="60" srcId="0" destId="30" srcOrd="2" destOrd="0"/>
      </dgm:cxnLst>
      <dgm:bg/>
      <dgm:whole/>
    </dgm:dataModel>
  </dgm:sampData>
  <dgm:styleData>
    <dgm:dataModel>
      <dgm:ptLst>
        <dgm:pt modelId="0" type="doc"/>
        <dgm:pt modelId="10">
          <dgm:prSet phldr="1"/>
        </dgm:pt>
        <dgm:pt modelId="20">
          <dgm:prSet phldr="1"/>
        </dgm:pt>
      </dgm:ptLst>
      <dgm:cxnLst>
        <dgm:cxn modelId="30" srcId="0" destId="10" srcOrd="0" destOrd="0"/>
        <dgm:cxn modelId="4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50" srcId="0" destId="10" srcOrd="0" destOrd="0"/>
        <dgm:cxn modelId="60" srcId="0" destId="20" srcOrd="1" destOrd="0"/>
        <dgm:cxn modelId="70" srcId="0" destId="30" srcOrd="2" destOrd="0"/>
        <dgm:cxn modelId="80" srcId="0" destId="40" srcOrd="3" destOrd="0"/>
      </dgm:cxnLst>
      <dgm:bg/>
      <dgm:whole/>
    </dgm:dataModel>
  </dgm:clrData>
  <dgm:layoutNode name="Name0">
    <dgm:varLst>
      <dgm:chMax val="7"/>
      <dgm:chPref val="7"/>
      <dgm:dir/>
      <dgm:animLvl val="lvl"/>
    </dgm:varLst>
    <dgm:shape xmlns:r="http://schemas.openxmlformats.org/officeDocument/2006/relationships" r:blip="">
      <dgm:adjLst/>
    </dgm:shape>
    <dgm:choose name="Name1">
      <dgm:if name="Name2" func="var" arg="dir" op="equ" val="norm">
        <dgm:choose name="Name3">
          <dgm:if name="Name4" axis="ch" ptType="node" func="cnt" op="equ" val="1">
            <dgm:alg type="composite">
              <dgm:param type="ar" val="1.5999"/>
            </dgm:alg>
            <dgm:constrLst>
              <dgm:constr type="primFontSz" for="des" forName="Child1" val="65"/>
              <dgm:constr type="primFontSz" for="des" forName="Parent1" val="65"/>
              <dgm:constr type="primFontSz" for="des" forName="Child1" refType="primFontSz" refFor="des" refForName="Parent1" op="lte"/>
              <dgm:constr type="l" for="ch" forName="Child1" refType="w" fact="0.625"/>
              <dgm:constr type="t" for="ch" forName="Child1" refType="h" fact="0.2981"/>
              <dgm:constr type="w" for="ch" forName="Child1" refType="w" fact="0.375"/>
              <dgm:constr type="h" for="ch" forName="Child1" refType="h" fact="0.4001"/>
              <dgm:constr type="l" for="ch" forName="Accent1" refType="w" fact="0"/>
              <dgm:constr type="t" for="ch" forName="Accent1" refType="h" fact="0"/>
              <dgm:constr type="w" for="ch" forName="Accent1" refType="w" fact="0.6249"/>
              <dgm:constr type="h" for="ch" forName="Accent1" refType="h"/>
              <dgm:constr type="l" for="ch" forName="Parent1" refType="w" fact="0.138"/>
              <dgm:constr type="t" for="ch" forName="Parent1" refType="h" fact="0.362"/>
              <dgm:constr type="w" for="ch" forName="Parent1" refType="w" fact="0.3487"/>
              <dgm:constr type="h" for="ch" forName="Parent1" refType="h" fact="0.2789"/>
            </dgm:constrLst>
          </dgm:if>
          <dgm:if name="Name5" axis="ch" ptType="node" func="cnt" op="equ" val="2">
            <dgm:alg type="composite">
              <dgm:param type="ar" val="1.2026"/>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l" for="ch" forName="Accent1" refType="w" fact="0.1144"/>
              <dgm:constr type="t" for="ch" forName="Accent1" refType="h" fact="0"/>
              <dgm:constr type="w" for="ch" forName="Accent1" refType="w" fact="0.5542"/>
              <dgm:constr type="h" for="ch" forName="Accent1" refType="h" fact="0.6665"/>
              <dgm:constr type="l" for="ch" forName="Parent1" refType="w" fact="0.2368"/>
              <dgm:constr type="t" for="ch" forName="Parent1" refType="h" fact="0.2413"/>
              <dgm:constr type="w" for="ch" forName="Parent1" refType="w" fact="0.3092"/>
              <dgm:constr type="h" for="ch" forName="Parent1" refType="h" fact="0.1859"/>
              <dgm:constr type="l" for="ch" forName="Parent2" refType="w" fact="0.0822"/>
              <dgm:constr type="t" for="ch" forName="Parent2" refType="h" fact="0.625"/>
              <dgm:constr type="w" for="ch" forName="Parent2" refType="w" fact="0.3092"/>
              <dgm:constr type="h" for="ch" forName="Parent2" refType="h" fact="0.1859"/>
              <dgm:constr type="l" for="ch" forName="Child1" refType="w" fact="0.6678"/>
              <dgm:constr type="t" for="ch" forName="Child1" refType="h" fact="0.1978"/>
              <dgm:constr type="w" for="ch" forName="Child1" refType="w" fact="0.3322"/>
              <dgm:constr type="h" for="ch" forName="Child1" refType="h" fact="0.265"/>
              <dgm:constr type="l" for="ch" forName="Child2" refType="w" fact="0.5164"/>
              <dgm:constr type="t" for="ch" forName="Child2" refType="h" fact="0.5855"/>
              <dgm:constr type="w" for="ch" forName="Child2" refType="w" fact="0.3322"/>
              <dgm:constr type="h" for="ch" forName="Child2" refType="h" fact="0.265"/>
              <dgm:constr type="l" for="ch" forName="Accent2" refType="w" fact="0"/>
              <dgm:constr type="t" for="ch" forName="Accent2" refType="h" fact="0.4272"/>
              <dgm:constr type="w" for="ch" forName="Accent2" refType="w" fact="0.4761"/>
              <dgm:constr type="h" for="ch" forName="Accent2" refType="h" fact="0.5728"/>
            </dgm:constrLst>
          </dgm:if>
          <dgm:if name="Name6" axis="ch" ptType="node" func="cnt" op="equ" val="3">
            <dgm:alg type="composite">
              <dgm:param type="ar" val="0.9039"/>
            </dgm:alg>
            <dgm:shape xmlns:r="http://schemas.openxmlformats.org/officeDocument/2006/relationships" r:blip="">
              <dgm:adjLst/>
            </dgm:shape>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l" for="ch" forName="Accent1" refType="w" fact="0.1479"/>
              <dgm:constr type="t" for="ch" forName="Accent1" refType="h" fact="0"/>
              <dgm:constr type="w" for="ch" forName="Accent1" refType="w" fact="0.5325"/>
              <dgm:constr type="h" for="ch" forName="Accent1" refType="h" fact="0.4814"/>
              <dgm:constr type="l" for="ch" forName="Accent2" refType="w" fact="0"/>
              <dgm:constr type="t" for="ch" forName="Accent2" refType="h" fact="0.2766"/>
              <dgm:constr type="w" for="ch" forName="Accent2" refType="w" fact="0.5325"/>
              <dgm:constr type="h" for="ch" forName="Accent2" refType="h" fact="0.4814"/>
              <dgm:constr type="l" for="ch" forName="Parent1" refType="w" fact="0.2656"/>
              <dgm:constr type="t" for="ch" forName="Parent1" refType="h" fact="0.1738"/>
              <dgm:constr type="w" for="ch" forName="Parent1" refType="w" fact="0.2959"/>
              <dgm:constr type="h" for="ch" forName="Parent1" refType="h" fact="0.1337"/>
              <dgm:constr type="l" for="ch" forName="Accent3" refType="w" fact="0.1858"/>
              <dgm:constr type="t" for="ch" forName="Accent3" refType="h" fact="0.5863"/>
              <dgm:constr type="w" for="ch" forName="Accent3" refType="w" fact="0.4575"/>
              <dgm:constr type="h" for="ch" forName="Accent3" refType="h" fact="0.4137"/>
              <dgm:constr type="l" for="ch" forName="Parent2" refType="w" fact="0.1183"/>
              <dgm:constr type="t" for="ch" forName="Parent2" refType="h" fact="0.452"/>
              <dgm:constr type="w" for="ch" forName="Parent2" refType="w" fact="0.2959"/>
              <dgm:constr type="h" for="ch" forName="Parent2" refType="h" fact="0.1337"/>
              <dgm:constr type="l" for="ch" forName="Parent3" refType="w" fact="0.2663"/>
              <dgm:constr type="t" for="ch" forName="Parent3" refType="h" fact="0.7306"/>
              <dgm:constr type="w" for="ch" forName="Parent3" refType="w" fact="0.2959"/>
              <dgm:constr type="h" for="ch" forName="Parent3" refType="h" fact="0.1337"/>
              <dgm:constr type="l" for="ch" forName="Child2" refType="w" fact="0.5325"/>
              <dgm:constr type="t" for="ch" forName="Child2" refType="h" fact="0.4217"/>
              <dgm:constr type="w" for="ch" forName="Child2" refType="w" fact="0.3195"/>
              <dgm:constr type="h" for="ch" forName="Child2" refType="h" fact="0.1926"/>
              <dgm:constr type="l" for="ch" forName="Child1" refType="w" fact="0.6805"/>
              <dgm:constr type="t" for="ch" forName="Child1" refType="h" fact="0.1435"/>
              <dgm:constr type="w" for="ch" forName="Child1" refType="w" fact="0.3195"/>
              <dgm:constr type="h" for="ch" forName="Child1" refType="h" fact="0.1926"/>
              <dgm:constr type="l" for="ch" forName="Child3" refType="w" fact="0.6805"/>
              <dgm:constr type="t" for="ch" forName="Child3" refType="h" fact="0.6998"/>
              <dgm:constr type="w" for="ch" forName="Child3" refType="w" fact="0.3195"/>
              <dgm:constr type="h" for="ch" forName="Child3" refType="h" fact="0.1926"/>
            </dgm:constrLst>
          </dgm:if>
          <dgm:if name="Name7" axis="ch" ptType="node" func="cnt" op="equ" val="4">
            <dgm:alg type="composite">
              <dgm:param type="ar" val="0.707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l" for="ch" forName="Accent1" refType="w" fact="0.1481"/>
              <dgm:constr type="t" for="ch" forName="Accent1" refType="h" fact="0"/>
              <dgm:constr type="w" for="ch" forName="Accent1" refType="w" fact="0.5331"/>
              <dgm:constr type="h" for="ch" forName="Accent1" refType="h" fact="0.3771"/>
              <dgm:constr type="l" for="ch" forName="Accent2" refType="w" fact="0"/>
              <dgm:constr type="t" for="ch" forName="Accent2" refType="h" fact="0.2167"/>
              <dgm:constr type="w" for="ch" forName="Accent2" refType="w" fact="0.5331"/>
              <dgm:constr type="h" for="ch" forName="Accent2" refType="h" fact="0.3771"/>
              <dgm:constr type="l" for="ch" forName="Accent3" refType="w" fact="0.1481"/>
              <dgm:constr type="t" for="ch" forName="Accent3" refType="h" fact="0.4342"/>
              <dgm:constr type="w" for="ch" forName="Accent3" refType="w" fact="0.5331"/>
              <dgm:constr type="h" for="ch" forName="Accent3" refType="h" fact="0.3771"/>
              <dgm:constr type="l" for="ch" forName="Parent1" refType="w" fact="0.2658"/>
              <dgm:constr type="t" for="ch" forName="Parent1" refType="h" fact="0.1365"/>
              <dgm:constr type="w" for="ch" forName="Parent1" refType="w" fact="0.2975"/>
              <dgm:constr type="h" for="ch" forName="Parent1" refType="h" fact="0.1052"/>
              <dgm:constr type="l" for="ch" forName="Parent2" refType="w" fact="0.1171"/>
              <dgm:constr type="t" for="ch" forName="Parent2" refType="h" fact="0.3536"/>
              <dgm:constr type="w" for="ch" forName="Parent2" refType="w" fact="0.2975"/>
              <dgm:constr type="h" for="ch" forName="Parent2" refType="h" fact="0.1052"/>
              <dgm:constr type="l" for="ch" forName="Parent3" refType="w" fact="0.2658"/>
              <dgm:constr type="t" for="ch" forName="Parent3" refType="h" fact="0.5707"/>
              <dgm:constr type="w" for="ch" forName="Parent3" refType="w" fact="0.2975"/>
              <dgm:constr type="h" for="ch" forName="Parent3" refType="h" fact="0.1052"/>
              <dgm:constr type="l" for="ch" forName="Parent4" refType="w" fact="0.1171"/>
              <dgm:constr type="t" for="ch" forName="Parent4" refType="h" fact="0.7878"/>
              <dgm:constr type="w" for="ch" forName="Parent4" refType="w" fact="0.2975"/>
              <dgm:constr type="h" for="ch" forName="Parent4" refType="h" fact="0.1052"/>
              <dgm:constr type="l" for="ch" forName="Child1" refType="w" fact="0.6804"/>
              <dgm:constr type="t" for="ch" forName="Child1" refType="h" fact="0.1119"/>
              <dgm:constr type="w" for="ch" forName="Child1" refType="w" fact="0.3196"/>
              <dgm:constr type="h" for="ch" forName="Child1" refType="h" fact="0.15"/>
              <dgm:constr type="l" for="ch" forName="Child2" refType="w" fact="0.5348"/>
              <dgm:constr type="t" for="ch" forName="Child2" refType="h" fact="0.3312"/>
              <dgm:constr type="w" for="ch" forName="Child2" refType="w" fact="0.3196"/>
              <dgm:constr type="h" for="ch" forName="Child2" refType="h" fact="0.15"/>
              <dgm:constr type="l" for="ch" forName="Child3" refType="w" fact="0.6804"/>
              <dgm:constr type="t" for="ch" forName="Child3" refType="h" fact="0.5461"/>
              <dgm:constr type="w" for="ch" forName="Child3" refType="w" fact="0.3196"/>
              <dgm:constr type="h" for="ch" forName="Child3" refType="h" fact="0.15"/>
              <dgm:constr type="l" for="ch" forName="Child4" refType="w" fact="0.5348"/>
              <dgm:constr type="t" for="ch" forName="Child4" refType="h" fact="0.7632"/>
              <dgm:constr type="w" for="ch" forName="Child4" refType="w" fact="0.3196"/>
              <dgm:constr type="h" for="ch" forName="Child4" refType="h" fact="0.15"/>
              <dgm:constr type="l" for="ch" forName="Accent4" refType="w" fact="0.038"/>
              <dgm:constr type="t" for="ch" forName="Accent4" refType="h" fact="0.6759"/>
              <dgm:constr type="w" for="ch" forName="Accent4" refType="w" fact="0.458"/>
              <dgm:constr type="h" for="ch" forName="Accent4" refType="h" fact="0.3241"/>
            </dgm:constrLst>
          </dgm:if>
          <dgm:if name="Name8" axis="ch" ptType="node" func="cnt" op="equ" val="5">
            <dgm:alg type="composite">
              <dgm:param type="ar" val="0.581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l" for="ch" forName="Accent1" refType="w" fact="0.1481"/>
              <dgm:constr type="t" for="ch" forName="Accent1" refType="h" fact="0"/>
              <dgm:constr type="w" for="ch" forName="Accent1" refType="w" fact="0.5331"/>
              <dgm:constr type="h" for="ch" forName="Accent1" refType="h" fact="0.3098"/>
              <dgm:constr type="l" for="ch" forName="Accent2" refType="w" fact="0"/>
              <dgm:constr type="t" for="ch" forName="Accent2" refType="h" fact="0.178"/>
              <dgm:constr type="w" for="ch" forName="Accent2" refType="w" fact="0.5331"/>
              <dgm:constr type="h" for="ch" forName="Accent2" refType="h" fact="0.3098"/>
              <dgm:constr type="l" for="ch" forName="Accent3" refType="w" fact="0.1481"/>
              <dgm:constr type="t" for="ch" forName="Accent3" refType="h" fact="0.3568"/>
              <dgm:constr type="w" for="ch" forName="Accent3" refType="w" fact="0.5331"/>
              <dgm:constr type="h" for="ch" forName="Accent3" refType="h" fact="0.3098"/>
              <dgm:constr type="l" for="ch" forName="Accent4" refType="w" fact="0"/>
              <dgm:constr type="t" for="ch" forName="Accent4" refType="h" fact="0.5351"/>
              <dgm:constr type="w" for="ch" forName="Accent4" refType="w" fact="0.5331"/>
              <dgm:constr type="h" for="ch" forName="Accent4" refType="h" fact="0.3098"/>
              <dgm:constr type="l" for="ch" forName="Accent5" refType="w" fact="0.186"/>
              <dgm:constr type="t" for="ch" forName="Accent5" refType="h" fact="0.7337"/>
              <dgm:constr type="w" for="ch" forName="Accent5" refType="w" fact="0.458"/>
              <dgm:constr type="h" for="ch" forName="Accent5" refType="h" fact="0.2663"/>
              <dgm:constr type="l" for="ch" forName="Parent1" refType="w" fact="0.2658"/>
              <dgm:constr type="t" for="ch" forName="Parent1" refType="h" fact="0.1122"/>
              <dgm:constr type="w" for="ch" forName="Parent1" refType="w" fact="0.2975"/>
              <dgm:constr type="h" for="ch" forName="Parent1" refType="h" fact="0.0864"/>
              <dgm:constr type="l" for="ch" forName="Parent2" refType="w" fact="0.1171"/>
              <dgm:constr type="t" for="ch" forName="Parent2" refType="h" fact="0.2906"/>
              <dgm:constr type="w" for="ch" forName="Parent2" refType="w" fact="0.2975"/>
              <dgm:constr type="h" for="ch" forName="Parent2" refType="h" fact="0.0864"/>
              <dgm:constr type="l" for="ch" forName="Parent3" refType="w" fact="0.2658"/>
              <dgm:constr type="t" for="ch" forName="Parent3" refType="h" fact="0.4689"/>
              <dgm:constr type="w" for="ch" forName="Parent3" refType="w" fact="0.2975"/>
              <dgm:constr type="h" for="ch" forName="Parent3" refType="h" fact="0.0864"/>
              <dgm:constr type="l" for="ch" forName="Parent4" refType="w" fact="0.1171"/>
              <dgm:constr type="t" for="ch" forName="Parent4" refType="h" fact="0.6473"/>
              <dgm:constr type="w" for="ch" forName="Parent4" refType="w" fact="0.2975"/>
              <dgm:constr type="h" for="ch" forName="Parent4" refType="h" fact="0.0864"/>
              <dgm:constr type="l" for="ch" forName="Parent5" refType="w" fact="0.2658"/>
              <dgm:constr type="t" for="ch" forName="Parent5" refType="h" fact="0.8257"/>
              <dgm:constr type="w" for="ch" forName="Parent5" refType="w" fact="0.2975"/>
              <dgm:constr type="h" for="ch" forName="Parent5" refType="h" fact="0.0864"/>
              <dgm:constr type="l" for="ch" forName="Child1" refType="w" fact="0.6804"/>
              <dgm:constr type="t" for="ch" forName="Child1" refType="h" fact="0.0919"/>
              <dgm:constr type="w" for="ch" forName="Child1" refType="w" fact="0.3196"/>
              <dgm:constr type="h" for="ch" forName="Child1" refType="h" fact="0.1232"/>
              <dgm:constr type="l" for="ch" forName="Child2" refType="w" fact="0.5348"/>
              <dgm:constr type="t" for="ch" forName="Child2" refType="h" fact="0.2722"/>
              <dgm:constr type="w" for="ch" forName="Child2" refType="w" fact="0.3196"/>
              <dgm:constr type="h" for="ch" forName="Child2" refType="h" fact="0.1232"/>
              <dgm:constr type="l" for="ch" forName="Child3" refType="w" fact="0.6804"/>
              <dgm:constr type="t" for="ch" forName="Child3" refType="h" fact="0.4487"/>
              <dgm:constr type="w" for="ch" forName="Child3" refType="w" fact="0.3196"/>
              <dgm:constr type="h" for="ch" forName="Child3" refType="h" fact="0.1232"/>
              <dgm:constr type="l" for="ch" forName="Child4" refType="w" fact="0.5348"/>
              <dgm:constr type="t" for="ch" forName="Child4" refType="h" fact="0.6271"/>
              <dgm:constr type="w" for="ch" forName="Child4" refType="w" fact="0.3196"/>
              <dgm:constr type="h" for="ch" forName="Child4" refType="h" fact="0.1232"/>
              <dgm:constr type="l" for="ch" forName="Child5" refType="w" fact="0.6804"/>
              <dgm:constr type="t" for="ch" forName="Child5" refType="h" fact="0.8073"/>
              <dgm:constr type="w" for="ch" forName="Child5" refType="w" fact="0.3196"/>
              <dgm:constr type="h" for="ch" forName="Child5" refType="h" fact="0.1232"/>
            </dgm:constrLst>
          </dgm:if>
          <dgm:if name="Name9" axis="ch" ptType="node" func="cnt" op="equ" val="6">
            <dgm:alg type="composite">
              <dgm:param type="ar" val="0.493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l" for="ch" forName="Accent1" refType="w" fact="0.1481"/>
              <dgm:constr type="t" for="ch" forName="Accent1" refType="h" fact="0"/>
              <dgm:constr type="w" for="ch" forName="Accent1" refType="w" fact="0.5331"/>
              <dgm:constr type="h" for="ch" forName="Accent1" refType="h" fact="0.2629"/>
              <dgm:constr type="l" for="ch" forName="Accent2" refType="w" fact="0"/>
              <dgm:constr type="t" for="ch" forName="Accent2" refType="h" fact="0.1511"/>
              <dgm:constr type="w" for="ch" forName="Accent2" refType="w" fact="0.5331"/>
              <dgm:constr type="h" for="ch" forName="Accent2" refType="h" fact="0.2629"/>
              <dgm:constr type="l" for="ch" forName="Accent3" refType="w" fact="0.1481"/>
              <dgm:constr type="t" for="ch" forName="Accent3" refType="h" fact="0.3027"/>
              <dgm:constr type="w" for="ch" forName="Accent3" refType="w" fact="0.5331"/>
              <dgm:constr type="h" for="ch" forName="Accent3" refType="h" fact="0.2629"/>
              <dgm:constr type="l" for="ch" forName="Accent4" refType="w" fact="0"/>
              <dgm:constr type="t" for="ch" forName="Accent4" refType="h" fact="0.4541"/>
              <dgm:constr type="w" for="ch" forName="Accent4" refType="w" fact="0.5331"/>
              <dgm:constr type="h" for="ch" forName="Accent4" refType="h" fact="0.2629"/>
              <dgm:constr type="l" for="ch" forName="Parent1" refType="w" fact="0.2658"/>
              <dgm:constr type="t" for="ch" forName="Parent1" refType="h" fact="0.0952"/>
              <dgm:constr type="w" for="ch" forName="Parent1" refType="w" fact="0.2975"/>
              <dgm:constr type="h" for="ch" forName="Parent1" refType="h" fact="0.0733"/>
              <dgm:constr type="l" for="ch" forName="Parent2" refType="w" fact="0.1171"/>
              <dgm:constr type="t" for="ch" forName="Parent2" refType="h" fact="0.2466"/>
              <dgm:constr type="w" for="ch" forName="Parent2" refType="w" fact="0.2975"/>
              <dgm:constr type="h" for="ch" forName="Parent2" refType="h" fact="0.0733"/>
              <dgm:constr type="l" for="ch" forName="Parent3" refType="w" fact="0.2658"/>
              <dgm:constr type="t" for="ch" forName="Parent3" refType="h" fact="0.3979"/>
              <dgm:constr type="w" for="ch" forName="Parent3" refType="w" fact="0.2975"/>
              <dgm:constr type="h" for="ch" forName="Parent3" refType="h" fact="0.0733"/>
              <dgm:constr type="l" for="ch" forName="Parent4" refType="w" fact="0.1171"/>
              <dgm:constr type="t" for="ch" forName="Parent4" refType="h" fact="0.5493"/>
              <dgm:constr type="w" for="ch" forName="Parent4" refType="w" fact="0.2975"/>
              <dgm:constr type="h" for="ch" forName="Parent4" refType="h" fact="0.0733"/>
              <dgm:constr type="l" for="ch" forName="Child1" refType="w" fact="0.6804"/>
              <dgm:constr type="t" for="ch" forName="Child1" refType="h" fact="0.078"/>
              <dgm:constr type="w" for="ch" forName="Child1" refType="w" fact="0.3196"/>
              <dgm:constr type="h" for="ch" forName="Child1" refType="h" fact="0.1046"/>
              <dgm:constr type="l" for="ch" forName="Child2" refType="w" fact="0.5348"/>
              <dgm:constr type="t" for="ch" forName="Child2" refType="h" fact="0.231"/>
              <dgm:constr type="w" for="ch" forName="Child2" refType="w" fact="0.3196"/>
              <dgm:constr type="h" for="ch" forName="Child2" refType="h" fact="0.1046"/>
              <dgm:constr type="l" for="ch" forName="Child3" refType="w" fact="0.6804"/>
              <dgm:constr type="t" for="ch" forName="Child3" refType="h" fact="0.3808"/>
              <dgm:constr type="w" for="ch" forName="Child3" refType="w" fact="0.3196"/>
              <dgm:constr type="h" for="ch" forName="Child3" refType="h" fact="0.1046"/>
              <dgm:constr type="l" for="ch" forName="Child4" refType="w" fact="0.5348"/>
              <dgm:constr type="t" for="ch" forName="Child4" refType="h" fact="0.5322"/>
              <dgm:constr type="w" for="ch" forName="Child4" refType="w" fact="0.3196"/>
              <dgm:constr type="h" for="ch" forName="Child4" refType="h" fact="0.1046"/>
              <dgm:constr type="l" for="ch" forName="Accent5" refType="w" fact="0.1481"/>
              <dgm:constr type="t" for="ch" forName="Accent5" refType="h" fact="0.6053"/>
              <dgm:constr type="w" for="ch" forName="Accent5" refType="w" fact="0.5331"/>
              <dgm:constr type="h" for="ch" forName="Accent5" refType="h" fact="0.2629"/>
              <dgm:constr type="l" for="ch" forName="Accent6" refType="w" fact="0.038"/>
              <dgm:constr type="t" for="ch" forName="Accent6" refType="h" fact="0.774"/>
              <dgm:constr type="w" for="ch" forName="Accent6" refType="w" fact="0.458"/>
              <dgm:constr type="h" for="ch" forName="Accent6" refType="h" fact="0.226"/>
              <dgm:constr type="l" for="ch" forName="Parent5" refType="w" fact="0.2658"/>
              <dgm:constr type="t" for="ch" forName="Parent5" refType="h" fact="0.7005"/>
              <dgm:constr type="w" for="ch" forName="Parent5" refType="w" fact="0.2975"/>
              <dgm:constr type="h" for="ch" forName="Parent5" refType="h" fact="0.0733"/>
              <dgm:constr type="l" for="ch" forName="Parent6" refType="w" fact="0.1171"/>
              <dgm:constr type="t" for="ch" forName="Parent6" refType="h" fact="0.8519"/>
              <dgm:constr type="w" for="ch" forName="Parent6" refType="w" fact="0.2975"/>
              <dgm:constr type="h" for="ch" forName="Parent6" refType="h" fact="0.0733"/>
              <dgm:constr type="l" for="ch" forName="Child5" refType="w" fact="0.6804"/>
              <dgm:constr type="t" for="ch" forName="Child5" refType="h" fact="0.6833"/>
              <dgm:constr type="w" for="ch" forName="Child5" refType="w" fact="0.3196"/>
              <dgm:constr type="h" for="ch" forName="Child5" refType="h" fact="0.1046"/>
              <dgm:constr type="l" for="ch" forName="Child6" refType="w" fact="0.5348"/>
              <dgm:constr type="t" for="ch" forName="Child6" refType="h" fact="0.8347"/>
              <dgm:constr type="w" for="ch" forName="Child6" refType="w" fact="0.3196"/>
              <dgm:constr type="h" for="ch" forName="Child6" refType="h" fact="0.1046"/>
            </dgm:constrLst>
          </dgm:if>
          <dgm:else name="Name10">
            <dgm:alg type="composite">
              <dgm:param type="ar" val="0.428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l" for="ch" forName="Accent1" refType="w" fact="0.1481"/>
              <dgm:constr type="t" for="ch" forName="Accent1" refType="h" fact="0"/>
              <dgm:constr type="w" for="ch" forName="Accent1" refType="w" fact="0.5331"/>
              <dgm:constr type="h" for="ch" forName="Accent1" refType="h" fact="0.2284"/>
              <dgm:constr type="l" for="ch" forName="Accent2" refType="w" fact="0"/>
              <dgm:constr type="t" for="ch" forName="Accent2" refType="h" fact="0.1312"/>
              <dgm:constr type="w" for="ch" forName="Accent2" refType="w" fact="0.5331"/>
              <dgm:constr type="h" for="ch" forName="Accent2" refType="h" fact="0.2284"/>
              <dgm:constr type="l" for="ch" forName="Accent3" refType="w" fact="0.1481"/>
              <dgm:constr type="t" for="ch" forName="Accent3" refType="h" fact="0.263"/>
              <dgm:constr type="w" for="ch" forName="Accent3" refType="w" fact="0.5331"/>
              <dgm:constr type="h" for="ch" forName="Accent3" refType="h" fact="0.2284"/>
              <dgm:constr type="l" for="ch" forName="Accent4" refType="w" fact="0"/>
              <dgm:constr type="t" for="ch" forName="Accent4" refType="h" fact="0.3945"/>
              <dgm:constr type="w" for="ch" forName="Accent4" refType="w" fact="0.5331"/>
              <dgm:constr type="h" for="ch" forName="Accent4" refType="h" fact="0.2284"/>
              <dgm:constr type="l" for="ch" forName="Parent1" refType="w" fact="0.2658"/>
              <dgm:constr type="t" for="ch" forName="Parent1" refType="h" fact="0.0827"/>
              <dgm:constr type="w" for="ch" forName="Parent1" refType="w" fact="0.2975"/>
              <dgm:constr type="h" for="ch" forName="Parent1" refType="h" fact="0.0637"/>
              <dgm:constr type="l" for="ch" forName="Parent2" refType="w" fact="0.1171"/>
              <dgm:constr type="t" for="ch" forName="Parent2" refType="h" fact="0.2142"/>
              <dgm:constr type="w" for="ch" forName="Parent2" refType="w" fact="0.2975"/>
              <dgm:constr type="h" for="ch" forName="Parent2" refType="h" fact="0.0637"/>
              <dgm:constr type="l" for="ch" forName="Parent3" refType="w" fact="0.2658"/>
              <dgm:constr type="t" for="ch" forName="Parent3" refType="h" fact="0.3457"/>
              <dgm:constr type="w" for="ch" forName="Parent3" refType="w" fact="0.2975"/>
              <dgm:constr type="h" for="ch" forName="Parent3" refType="h" fact="0.0637"/>
              <dgm:constr type="l" for="ch" forName="Parent4" refType="w" fact="0.1171"/>
              <dgm:constr type="t" for="ch" forName="Parent4" refType="h" fact="0.4772"/>
              <dgm:constr type="w" for="ch" forName="Parent4" refType="w" fact="0.2975"/>
              <dgm:constr type="h" for="ch" forName="Parent4" refType="h" fact="0.0637"/>
              <dgm:constr type="l" for="ch" forName="Child1" refType="w" fact="0.6804"/>
              <dgm:constr type="t" for="ch" forName="Child1" refType="h" fact="0.0678"/>
              <dgm:constr type="w" for="ch" forName="Child1" refType="w" fact="0.3196"/>
              <dgm:constr type="h" for="ch" forName="Child1" refType="h" fact="0.0908"/>
              <dgm:constr type="l" for="ch" forName="Child2" refType="w" fact="0.5348"/>
              <dgm:constr type="t" for="ch" forName="Child2" refType="h" fact="0.2006"/>
              <dgm:constr type="w" for="ch" forName="Child2" refType="w" fact="0.3196"/>
              <dgm:constr type="h" for="ch" forName="Child2" refType="h" fact="0.0908"/>
              <dgm:constr type="l" for="ch" forName="Child3" refType="w" fact="0.6804"/>
              <dgm:constr type="t" for="ch" forName="Child3" refType="h" fact="0.3308"/>
              <dgm:constr type="w" for="ch" forName="Child3" refType="w" fact="0.3196"/>
              <dgm:constr type="h" for="ch" forName="Child3" refType="h" fact="0.0908"/>
              <dgm:constr type="l" for="ch" forName="Child4" refType="w" fact="0.5348"/>
              <dgm:constr type="t" for="ch" forName="Child4" refType="h" fact="0.4623"/>
              <dgm:constr type="w" for="ch" forName="Child4" refType="w" fact="0.3196"/>
              <dgm:constr type="h" for="ch" forName="Child4" refType="h" fact="0.0908"/>
              <dgm:constr type="l" for="ch" forName="Accent5" refType="w" fact="0.1481"/>
              <dgm:constr type="t" for="ch" forName="Accent5" refType="h" fact="0.5258"/>
              <dgm:constr type="w" for="ch" forName="Accent5" refType="w" fact="0.5331"/>
              <dgm:constr type="h" for="ch" forName="Accent5" refType="h" fact="0.2284"/>
              <dgm:constr type="l" for="ch" forName="Accent6" refType="w" fact="0"/>
              <dgm:constr type="t" for="ch" forName="Accent6" refType="h" fact="0.6573"/>
              <dgm:constr type="w" for="ch" forName="Accent6" refType="w" fact="0.5331"/>
              <dgm:constr type="h" for="ch" forName="Accent6" refType="h" fact="0.2284"/>
              <dgm:constr type="l" for="ch" forName="Accent7" refType="w" fact="0.186"/>
              <dgm:constr type="t" for="ch" forName="Accent7" refType="h" fact="0.8037"/>
              <dgm:constr type="w" for="ch" forName="Accent7" refType="w" fact="0.458"/>
              <dgm:constr type="h" for="ch" forName="Accent7" refType="h" fact="0.1963"/>
              <dgm:constr type="l" for="ch" forName="Parent5" refType="w" fact="0.2658"/>
              <dgm:constr type="t" for="ch" forName="Parent5" refType="h" fact="0.6085"/>
              <dgm:constr type="w" for="ch" forName="Parent5" refType="w" fact="0.2975"/>
              <dgm:constr type="h" for="ch" forName="Parent5" refType="h" fact="0.0637"/>
              <dgm:constr type="l" for="ch" forName="Parent6" refType="w" fact="0.1171"/>
              <dgm:constr type="t" for="ch" forName="Parent6" refType="h" fact="0.74"/>
              <dgm:constr type="w" for="ch" forName="Parent6" refType="w" fact="0.2975"/>
              <dgm:constr type="h" for="ch" forName="Parent6" refType="h" fact="0.0637"/>
              <dgm:constr type="l" for="ch" forName="Parent7" refType="w" fact="0.2658"/>
              <dgm:constr type="t" for="ch" forName="Parent7" refType="h" fact="0.8715"/>
              <dgm:constr type="w" for="ch" forName="Parent7" refType="w" fact="0.2975"/>
              <dgm:constr type="h" for="ch" forName="Parent7" refType="h" fact="0.0637"/>
              <dgm:constr type="l" for="ch" forName="Child5" refType="w" fact="0.6804"/>
              <dgm:constr type="t" for="ch" forName="Child5" refType="h" fact="0.5936"/>
              <dgm:constr type="w" for="ch" forName="Child5" refType="w" fact="0.3196"/>
              <dgm:constr type="h" for="ch" forName="Child5" refType="h" fact="0.0908"/>
              <dgm:constr type="l" for="ch" forName="Child6" refType="w" fact="0.5348"/>
              <dgm:constr type="t" for="ch" forName="Child6" refType="h" fact="0.7251"/>
              <dgm:constr type="w" for="ch" forName="Child6" refType="w" fact="0.3196"/>
              <dgm:constr type="h" for="ch" forName="Child6" refType="h" fact="0.0908"/>
              <dgm:constr type="l" for="ch" forName="Child7" refType="w" fact="0.6804"/>
              <dgm:constr type="t" for="ch" forName="Child7" refType="h" fact="0.8579"/>
              <dgm:constr type="w" for="ch" forName="Child7" refType="w" fact="0.3196"/>
              <dgm:constr type="h" for="ch" forName="Child7" refType="h" fact="0.0908"/>
            </dgm:constrLst>
          </dgm:else>
        </dgm:choose>
      </dgm:if>
      <dgm:else name="Name11">
        <dgm:choose name="Name12">
          <dgm:if name="Name13" axis="ch" ptType="node" func="cnt" op="equ" val="1">
            <dgm:alg type="composite">
              <dgm:param type="ar" val="1.5999"/>
            </dgm:alg>
            <dgm:constrLst>
              <dgm:constr type="primFontSz" for="des" forName="Child1" val="65"/>
              <dgm:constr type="primFontSz" for="des" forName="Parent1" val="65"/>
              <dgm:constr type="primFontSz" for="des" forName="Child1" refType="primFontSz" refFor="des" refForName="Parent1" op="lte"/>
              <dgm:constr type="l" for="ch" forName="Child1" refType="w" fact="0.625"/>
              <dgm:constr type="t" for="ch" forName="Child1" refType="h" fact="0.2981"/>
              <dgm:constr type="w" for="ch" forName="Child1" refType="w" fact="0.375"/>
              <dgm:constr type="h" for="ch" forName="Child1" refType="h" fact="0.4001"/>
              <dgm:constr type="l" for="ch" forName="Accent1" refType="w" fact="0"/>
              <dgm:constr type="t" for="ch" forName="Accent1" refType="h" fact="0"/>
              <dgm:constr type="w" for="ch" forName="Accent1" refType="w" fact="0.6249"/>
              <dgm:constr type="h" for="ch" forName="Accent1" refType="h"/>
              <dgm:constr type="l" for="ch" forName="Parent1" refType="w" fact="0.138"/>
              <dgm:constr type="t" for="ch" forName="Parent1" refType="h" fact="0.362"/>
              <dgm:constr type="w" for="ch" forName="Parent1" refType="w" fact="0.3487"/>
              <dgm:constr type="h" for="ch" forName="Parent1" refType="h" fact="0.2789"/>
            </dgm:constrLst>
          </dgm:if>
          <dgm:if name="Name14" axis="ch" ptType="node" func="cnt" op="equ" val="2">
            <dgm:alg type="composite">
              <dgm:param type="ar" val="1.2026"/>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l" for="ch" forName="Accent1" refType="w" fact="-0.0407"/>
              <dgm:constr type="t" for="ch" forName="Accent1" refType="h" fact="0"/>
              <dgm:constr type="w" for="ch" forName="Accent1" refType="w" fact="0.5542"/>
              <dgm:constr type="h" for="ch" forName="Accent1" refType="h" fact="0.6665"/>
              <dgm:constr type="l" for="ch" forName="Accent2" refType="w" fact="0.1533"/>
              <dgm:constr type="t" for="ch" forName="Accent2" refType="h" fact="0.4272"/>
              <dgm:constr type="w" for="ch" forName="Accent2" refType="w" fact="0.4761"/>
              <dgm:constr type="h" for="ch" forName="Accent2" refType="h" fact="0.5728"/>
              <dgm:constr type="l" for="ch" forName="Parent1" refType="w" fact="0.0822"/>
              <dgm:constr type="t" for="ch" forName="Parent1" refType="h" fact="0.2413"/>
              <dgm:constr type="w" for="ch" forName="Parent1" refType="w" fact="0.3092"/>
              <dgm:constr type="h" for="ch" forName="Parent1" refType="h" fact="0.1859"/>
              <dgm:constr type="l" for="ch" forName="Parent2" refType="w" fact="0.2368"/>
              <dgm:constr type="t" for="ch" forName="Parent2" refType="h" fact="0.625"/>
              <dgm:constr type="w" for="ch" forName="Parent2" refType="w" fact="0.3092"/>
              <dgm:constr type="h" for="ch" forName="Parent2" refType="h" fact="0.1859"/>
              <dgm:constr type="l" for="ch" forName="Child1" refType="w" fact="0.5164"/>
              <dgm:constr type="t" for="ch" forName="Child1" refType="h" fact="0.1978"/>
              <dgm:constr type="w" for="ch" forName="Child1" refType="w" fact="0.3322"/>
              <dgm:constr type="h" for="ch" forName="Child1" refType="h" fact="0.265"/>
              <dgm:constr type="l" for="ch" forName="Child2" refType="w" fact="0.6678"/>
              <dgm:constr type="t" for="ch" forName="Child2" refType="h" fact="0.5855"/>
              <dgm:constr type="w" for="ch" forName="Child2" refType="w" fact="0.3322"/>
              <dgm:constr type="h" for="ch" forName="Child2" refType="h" fact="0.265"/>
            </dgm:constrLst>
          </dgm:if>
          <dgm:if name="Name15" axis="ch" ptType="node" func="cnt" op="equ" val="3">
            <dgm:alg type="composite">
              <dgm:param type="ar" val="0.9039"/>
            </dgm:alg>
            <dgm:shape xmlns:r="http://schemas.openxmlformats.org/officeDocument/2006/relationships" r:blip="">
              <dgm:adjLst/>
            </dgm:shape>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l" for="ch" forName="Accent1" refType="w" fact="0"/>
              <dgm:constr type="t" for="ch" forName="Accent1" refType="h" fact="0"/>
              <dgm:constr type="w" for="ch" forName="Accent1" refType="w" fact="0.5325"/>
              <dgm:constr type="h" for="ch" forName="Accent1" refType="h" fact="0.4814"/>
              <dgm:constr type="l" for="ch" forName="Accent2" refType="w" fact="0.1479"/>
              <dgm:constr type="t" for="ch" forName="Accent2" refType="h" fact="0.2766"/>
              <dgm:constr type="w" for="ch" forName="Accent2" refType="w" fact="0.5325"/>
              <dgm:constr type="h" for="ch" forName="Accent2" refType="h" fact="0.4814"/>
              <dgm:constr type="l" for="ch" forName="Accent3" refType="w" fact="0.0378"/>
              <dgm:constr type="t" for="ch" forName="Accent3" refType="h" fact="0.5863"/>
              <dgm:constr type="w" for="ch" forName="Accent3" refType="w" fact="0.4575"/>
              <dgm:constr type="h" for="ch" forName="Accent3" refType="h" fact="0.4137"/>
              <dgm:constr type="l" for="ch" forName="Parent1" refType="w" fact="0.1183"/>
              <dgm:constr type="t" for="ch" forName="Parent1" refType="h" fact="0.1738"/>
              <dgm:constr type="w" for="ch" forName="Parent1" refType="w" fact="0.2959"/>
              <dgm:constr type="h" for="ch" forName="Parent1" refType="h" fact="0.1337"/>
              <dgm:constr type="l" for="ch" forName="Parent2" refType="w" fact="0.2656"/>
              <dgm:constr type="t" for="ch" forName="Parent2" refType="h" fact="0.452"/>
              <dgm:constr type="w" for="ch" forName="Parent2" refType="w" fact="0.2959"/>
              <dgm:constr type="h" for="ch" forName="Parent2" refType="h" fact="0.1337"/>
              <dgm:constr type="l" for="ch" forName="Parent3" refType="w" fact="0.1183"/>
              <dgm:constr type="t" for="ch" forName="Parent3" refType="h" fact="0.7306"/>
              <dgm:constr type="w" for="ch" forName="Parent3" refType="w" fact="0.2959"/>
              <dgm:constr type="h" for="ch" forName="Parent3" refType="h" fact="0.1337"/>
              <dgm:constr type="l" for="ch" forName="Child1" refType="w" fact="0.5325"/>
              <dgm:constr type="t" for="ch" forName="Child1" refType="h" fact="0.1435"/>
              <dgm:constr type="w" for="ch" forName="Child1" refType="w" fact="0.3195"/>
              <dgm:constr type="h" for="ch" forName="Child1" refType="h" fact="0.1926"/>
              <dgm:constr type="l" for="ch" forName="Child2" refType="w" fact="0.6805"/>
              <dgm:constr type="t" for="ch" forName="Child2" refType="h" fact="0.4217"/>
              <dgm:constr type="w" for="ch" forName="Child2" refType="w" fact="0.3195"/>
              <dgm:constr type="h" for="ch" forName="Child2" refType="h" fact="0.1926"/>
              <dgm:constr type="l" for="ch" forName="Child3" refType="w" fact="0.5325"/>
              <dgm:constr type="t" for="ch" forName="Child3" refType="h" fact="0.6998"/>
              <dgm:constr type="w" for="ch" forName="Child3" refType="w" fact="0.3195"/>
              <dgm:constr type="h" for="ch" forName="Child3" refType="h" fact="0.1926"/>
            </dgm:constrLst>
          </dgm:if>
          <dgm:if name="Name16" axis="ch" ptType="node" func="cnt" op="equ" val="4">
            <dgm:alg type="composite">
              <dgm:param type="ar" val="0.707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l" for="ch" forName="Accent1" refType="w" fact="0"/>
              <dgm:constr type="t" for="ch" forName="Accent1" refType="h" fact="0"/>
              <dgm:constr type="w" for="ch" forName="Accent1" refType="w" fact="0.5331"/>
              <dgm:constr type="h" for="ch" forName="Accent1" refType="h" fact="0.3771"/>
              <dgm:constr type="l" for="ch" forName="Accent2" refType="w" fact="0.1481"/>
              <dgm:constr type="t" for="ch" forName="Accent2" refType="h" fact="0.2167"/>
              <dgm:constr type="w" for="ch" forName="Accent2" refType="w" fact="0.5331"/>
              <dgm:constr type="h" for="ch" forName="Accent2" refType="h" fact="0.3771"/>
              <dgm:constr type="l" for="ch" forName="Accent3" refType="w" fact="0"/>
              <dgm:constr type="t" for="ch" forName="Accent3" refType="h" fact="0.4342"/>
              <dgm:constr type="w" for="ch" forName="Accent3" refType="w" fact="0.5331"/>
              <dgm:constr type="h" for="ch" forName="Accent3" refType="h" fact="0.3771"/>
              <dgm:constr type="l" for="ch" forName="Accent4" refType="w" fact="0.186"/>
              <dgm:constr type="t" for="ch" forName="Accent4" refType="h" fact="0.6759"/>
              <dgm:constr type="w" for="ch" forName="Accent4" refType="w" fact="0.458"/>
              <dgm:constr type="h" for="ch" forName="Accent4" refType="h" fact="0.3241"/>
              <dgm:constr type="l" for="ch" forName="Parent1" refType="w" fact="0.1171"/>
              <dgm:constr type="t" for="ch" forName="Parent1" refType="h" fact="0.1365"/>
              <dgm:constr type="w" for="ch" forName="Parent1" refType="w" fact="0.2975"/>
              <dgm:constr type="h" for="ch" forName="Parent1" refType="h" fact="0.1052"/>
              <dgm:constr type="l" for="ch" forName="Parent2" refType="w" fact="0.2658"/>
              <dgm:constr type="t" for="ch" forName="Parent2" refType="h" fact="0.3536"/>
              <dgm:constr type="w" for="ch" forName="Parent2" refType="w" fact="0.2975"/>
              <dgm:constr type="h" for="ch" forName="Parent2" refType="h" fact="0.1052"/>
              <dgm:constr type="l" for="ch" forName="Parent3" refType="w" fact="0.1171"/>
              <dgm:constr type="t" for="ch" forName="Parent3" refType="h" fact="0.5707"/>
              <dgm:constr type="w" for="ch" forName="Parent3" refType="w" fact="0.2975"/>
              <dgm:constr type="h" for="ch" forName="Parent3" refType="h" fact="0.1052"/>
              <dgm:constr type="l" for="ch" forName="Parent4" refType="w" fact="0.2658"/>
              <dgm:constr type="t" for="ch" forName="Parent4" refType="h" fact="0.7878"/>
              <dgm:constr type="w" for="ch" forName="Parent4" refType="w" fact="0.2975"/>
              <dgm:constr type="h" for="ch" forName="Parent4" refType="h" fact="0.1052"/>
              <dgm:constr type="l" for="ch" forName="Child1" refType="w" fact="0.5348"/>
              <dgm:constr type="t" for="ch" forName="Child1" refType="h" fact="0.1119"/>
              <dgm:constr type="w" for="ch" forName="Child1" refType="w" fact="0.3196"/>
              <dgm:constr type="h" for="ch" forName="Child1" refType="h" fact="0.15"/>
              <dgm:constr type="l" for="ch" forName="Child2" refType="w" fact="0.6804"/>
              <dgm:constr type="t" for="ch" forName="Child2" refType="h" fact="0.3312"/>
              <dgm:constr type="w" for="ch" forName="Child2" refType="w" fact="0.3196"/>
              <dgm:constr type="h" for="ch" forName="Child2" refType="h" fact="0.15"/>
              <dgm:constr type="l" for="ch" forName="Child3" refType="w" fact="0.5348"/>
              <dgm:constr type="t" for="ch" forName="Child3" refType="h" fact="0.5461"/>
              <dgm:constr type="w" for="ch" forName="Child3" refType="w" fact="0.3196"/>
              <dgm:constr type="h" for="ch" forName="Child3" refType="h" fact="0.15"/>
              <dgm:constr type="l" for="ch" forName="Child4" refType="w" fact="0.6804"/>
              <dgm:constr type="t" for="ch" forName="Child4" refType="h" fact="0.7632"/>
              <dgm:constr type="w" for="ch" forName="Child4" refType="w" fact="0.3196"/>
              <dgm:constr type="h" for="ch" forName="Child4" refType="h" fact="0.15"/>
            </dgm:constrLst>
          </dgm:if>
          <dgm:if name="Name17" axis="ch" ptType="node" func="cnt" op="equ" val="5">
            <dgm:alg type="composite">
              <dgm:param type="ar" val="0.581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l" for="ch" forName="Accent1" refType="w" fact="0"/>
              <dgm:constr type="t" for="ch" forName="Accent1" refType="h" fact="0"/>
              <dgm:constr type="w" for="ch" forName="Accent1" refType="w" fact="0.5331"/>
              <dgm:constr type="h" for="ch" forName="Accent1" refType="h" fact="0.3098"/>
              <dgm:constr type="l" for="ch" forName="Accent2" refType="w" fact="0.1481"/>
              <dgm:constr type="t" for="ch" forName="Accent2" refType="h" fact="0.178"/>
              <dgm:constr type="w" for="ch" forName="Accent2" refType="w" fact="0.5331"/>
              <dgm:constr type="h" for="ch" forName="Accent2" refType="h" fact="0.3098"/>
              <dgm:constr type="l" for="ch" forName="Accent3" refType="w" fact="0"/>
              <dgm:constr type="t" for="ch" forName="Accent3" refType="h" fact="0.3568"/>
              <dgm:constr type="w" for="ch" forName="Accent3" refType="w" fact="0.5331"/>
              <dgm:constr type="h" for="ch" forName="Accent3" refType="h" fact="0.3098"/>
              <dgm:constr type="l" for="ch" forName="Accent4" refType="w" fact="0.1481"/>
              <dgm:constr type="t" for="ch" forName="Accent4" refType="h" fact="0.5351"/>
              <dgm:constr type="w" for="ch" forName="Accent4" refType="w" fact="0.5331"/>
              <dgm:constr type="h" for="ch" forName="Accent4" refType="h" fact="0.3098"/>
              <dgm:constr type="l" for="ch" forName="Accent5" refType="w" fact="0.0378"/>
              <dgm:constr type="t" for="ch" forName="Accent5" refType="h" fact="0.7337"/>
              <dgm:constr type="w" for="ch" forName="Accent5" refType="w" fact="0.458"/>
              <dgm:constr type="h" for="ch" forName="Accent5" refType="h" fact="0.2663"/>
              <dgm:constr type="l" for="ch" forName="Parent1" refType="w" fact="0.1171"/>
              <dgm:constr type="t" for="ch" forName="Parent1" refType="h" fact="0.1122"/>
              <dgm:constr type="w" for="ch" forName="Parent1" refType="w" fact="0.2975"/>
              <dgm:constr type="h" for="ch" forName="Parent1" refType="h" fact="0.0864"/>
              <dgm:constr type="l" for="ch" forName="Parent2" refType="w" fact="0.2658"/>
              <dgm:constr type="t" for="ch" forName="Parent2" refType="h" fact="0.2906"/>
              <dgm:constr type="w" for="ch" forName="Parent2" refType="w" fact="0.2975"/>
              <dgm:constr type="h" for="ch" forName="Parent2" refType="h" fact="0.0864"/>
              <dgm:constr type="l" for="ch" forName="Parent3" refType="w" fact="0.1171"/>
              <dgm:constr type="t" for="ch" forName="Parent3" refType="h" fact="0.4689"/>
              <dgm:constr type="w" for="ch" forName="Parent3" refType="w" fact="0.2975"/>
              <dgm:constr type="h" for="ch" forName="Parent3" refType="h" fact="0.0864"/>
              <dgm:constr type="l" for="ch" forName="Parent4" refType="w" fact="0.2658"/>
              <dgm:constr type="t" for="ch" forName="Parent4" refType="h" fact="0.6473"/>
              <dgm:constr type="w" for="ch" forName="Parent4" refType="w" fact="0.2975"/>
              <dgm:constr type="h" for="ch" forName="Parent4" refType="h" fact="0.0864"/>
              <dgm:constr type="l" for="ch" forName="Parent5" refType="w" fact="0.1171"/>
              <dgm:constr type="t" for="ch" forName="Parent5" refType="h" fact="0.8257"/>
              <dgm:constr type="w" for="ch" forName="Parent5" refType="w" fact="0.2975"/>
              <dgm:constr type="h" for="ch" forName="Parent5" refType="h" fact="0.0864"/>
              <dgm:constr type="l" for="ch" forName="Child1" refType="w" fact="0.5348"/>
              <dgm:constr type="t" for="ch" forName="Child1" refType="h" fact="0.0919"/>
              <dgm:constr type="w" for="ch" forName="Child1" refType="w" fact="0.3196"/>
              <dgm:constr type="h" for="ch" forName="Child1" refType="h" fact="0.1232"/>
              <dgm:constr type="l" for="ch" forName="Child2" refType="w" fact="0.6804"/>
              <dgm:constr type="t" for="ch" forName="Child2" refType="h" fact="0.2722"/>
              <dgm:constr type="w" for="ch" forName="Child2" refType="w" fact="0.3196"/>
              <dgm:constr type="h" for="ch" forName="Child2" refType="h" fact="0.1232"/>
              <dgm:constr type="l" for="ch" forName="Child3" refType="w" fact="0.5348"/>
              <dgm:constr type="t" for="ch" forName="Child3" refType="h" fact="0.4487"/>
              <dgm:constr type="w" for="ch" forName="Child3" refType="w" fact="0.3196"/>
              <dgm:constr type="h" for="ch" forName="Child3" refType="h" fact="0.1232"/>
              <dgm:constr type="l" for="ch" forName="Child4" refType="w" fact="0.6804"/>
              <dgm:constr type="t" for="ch" forName="Child4" refType="h" fact="0.6271"/>
              <dgm:constr type="w" for="ch" forName="Child4" refType="w" fact="0.3196"/>
              <dgm:constr type="h" for="ch" forName="Child4" refType="h" fact="0.1232"/>
              <dgm:constr type="l" for="ch" forName="Child5" refType="w" fact="0.5348"/>
              <dgm:constr type="t" for="ch" forName="Child5" refType="h" fact="0.8073"/>
              <dgm:constr type="w" for="ch" forName="Child5" refType="w" fact="0.3196"/>
              <dgm:constr type="h" for="ch" forName="Child5" refType="h" fact="0.1232"/>
            </dgm:constrLst>
          </dgm:if>
          <dgm:if name="Name18" axis="ch" ptType="node" func="cnt" op="equ" val="6">
            <dgm:alg type="composite">
              <dgm:param type="ar" val="0.493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l" for="ch" forName="Accent1" refType="w" fact="0"/>
              <dgm:constr type="t" for="ch" forName="Accent1" refType="h" fact="0"/>
              <dgm:constr type="w" for="ch" forName="Accent1" refType="w" fact="0.5331"/>
              <dgm:constr type="h" for="ch" forName="Accent1" refType="h" fact="0.2629"/>
              <dgm:constr type="l" for="ch" forName="Accent2" refType="w" fact="0.1481"/>
              <dgm:constr type="t" for="ch" forName="Accent2" refType="h" fact="0.1511"/>
              <dgm:constr type="w" for="ch" forName="Accent2" refType="w" fact="0.5331"/>
              <dgm:constr type="h" for="ch" forName="Accent2" refType="h" fact="0.2629"/>
              <dgm:constr type="l" for="ch" forName="Accent3" refType="w" fact="0"/>
              <dgm:constr type="t" for="ch" forName="Accent3" refType="h" fact="0.3027"/>
              <dgm:constr type="w" for="ch" forName="Accent3" refType="w" fact="0.5331"/>
              <dgm:constr type="h" for="ch" forName="Accent3" refType="h" fact="0.2629"/>
              <dgm:constr type="l" for="ch" forName="Accent4" refType="w" fact="0.1481"/>
              <dgm:constr type="t" for="ch" forName="Accent4" refType="h" fact="0.4541"/>
              <dgm:constr type="w" for="ch" forName="Accent4" refType="w" fact="0.5331"/>
              <dgm:constr type="h" for="ch" forName="Accent4" refType="h" fact="0.2629"/>
              <dgm:constr type="l" for="ch" forName="Accent5" refType="w" fact="0"/>
              <dgm:constr type="t" for="ch" forName="Accent5" refType="h" fact="0.6053"/>
              <dgm:constr type="w" for="ch" forName="Accent5" refType="w" fact="0.5331"/>
              <dgm:constr type="h" for="ch" forName="Accent5" refType="h" fact="0.2629"/>
              <dgm:constr type="l" for="ch" forName="Accent6" refType="w" fact="0.186"/>
              <dgm:constr type="t" for="ch" forName="Accent6" refType="h" fact="0.774"/>
              <dgm:constr type="w" for="ch" forName="Accent6" refType="w" fact="0.458"/>
              <dgm:constr type="h" for="ch" forName="Accent6" refType="h" fact="0.226"/>
              <dgm:constr type="l" for="ch" forName="Parent1" refType="w" fact="0.1171"/>
              <dgm:constr type="t" for="ch" forName="Parent1" refType="h" fact="0.0952"/>
              <dgm:constr type="w" for="ch" forName="Parent1" refType="w" fact="0.2975"/>
              <dgm:constr type="h" for="ch" forName="Parent1" refType="h" fact="0.0733"/>
              <dgm:constr type="l" for="ch" forName="Parent2" refType="w" fact="0.2658"/>
              <dgm:constr type="t" for="ch" forName="Parent2" refType="h" fact="0.2466"/>
              <dgm:constr type="w" for="ch" forName="Parent2" refType="w" fact="0.2975"/>
              <dgm:constr type="h" for="ch" forName="Parent2" refType="h" fact="0.0733"/>
              <dgm:constr type="l" for="ch" forName="Parent3" refType="w" fact="0.1171"/>
              <dgm:constr type="t" for="ch" forName="Parent3" refType="h" fact="0.3979"/>
              <dgm:constr type="w" for="ch" forName="Parent3" refType="w" fact="0.2975"/>
              <dgm:constr type="h" for="ch" forName="Parent3" refType="h" fact="0.0733"/>
              <dgm:constr type="l" for="ch" forName="Parent4" refType="w" fact="0.2658"/>
              <dgm:constr type="t" for="ch" forName="Parent4" refType="h" fact="0.5493"/>
              <dgm:constr type="w" for="ch" forName="Parent4" refType="w" fact="0.2975"/>
              <dgm:constr type="h" for="ch" forName="Parent4" refType="h" fact="0.0733"/>
              <dgm:constr type="l" for="ch" forName="Parent5" refType="w" fact="0.1171"/>
              <dgm:constr type="t" for="ch" forName="Parent5" refType="h" fact="0.7005"/>
              <dgm:constr type="w" for="ch" forName="Parent5" refType="w" fact="0.2975"/>
              <dgm:constr type="h" for="ch" forName="Parent5" refType="h" fact="0.0733"/>
              <dgm:constr type="l" for="ch" forName="Parent6" refType="w" fact="0.2658"/>
              <dgm:constr type="t" for="ch" forName="Parent6" refType="h" fact="0.8519"/>
              <dgm:constr type="w" for="ch" forName="Parent6" refType="w" fact="0.2975"/>
              <dgm:constr type="h" for="ch" forName="Parent6" refType="h" fact="0.0733"/>
              <dgm:constr type="l" for="ch" forName="Child1" refType="w" fact="0.5348"/>
              <dgm:constr type="t" for="ch" forName="Child1" refType="h" fact="0.078"/>
              <dgm:constr type="w" for="ch" forName="Child1" refType="w" fact="0.3196"/>
              <dgm:constr type="h" for="ch" forName="Child1" refType="h" fact="0.1046"/>
              <dgm:constr type="l" for="ch" forName="Child2" refType="w" fact="0.6804"/>
              <dgm:constr type="t" for="ch" forName="Child2" refType="h" fact="0.231"/>
              <dgm:constr type="w" for="ch" forName="Child2" refType="w" fact="0.3196"/>
              <dgm:constr type="h" for="ch" forName="Child2" refType="h" fact="0.1046"/>
              <dgm:constr type="l" for="ch" forName="Child3" refType="w" fact="0.5348"/>
              <dgm:constr type="t" for="ch" forName="Child3" refType="h" fact="0.3808"/>
              <dgm:constr type="w" for="ch" forName="Child3" refType="w" fact="0.3196"/>
              <dgm:constr type="h" for="ch" forName="Child3" refType="h" fact="0.1046"/>
              <dgm:constr type="l" for="ch" forName="Child4" refType="w" fact="0.6804"/>
              <dgm:constr type="t" for="ch" forName="Child4" refType="h" fact="0.5322"/>
              <dgm:constr type="w" for="ch" forName="Child4" refType="w" fact="0.3196"/>
              <dgm:constr type="h" for="ch" forName="Child4" refType="h" fact="0.1046"/>
              <dgm:constr type="l" for="ch" forName="Child5" refType="w" fact="0.5348"/>
              <dgm:constr type="t" for="ch" forName="Child5" refType="h" fact="0.6833"/>
              <dgm:constr type="w" for="ch" forName="Child5" refType="w" fact="0.3196"/>
              <dgm:constr type="h" for="ch" forName="Child5" refType="h" fact="0.1046"/>
              <dgm:constr type="l" for="ch" forName="Child6" refType="w" fact="0.6804"/>
              <dgm:constr type="t" for="ch" forName="Child6" refType="h" fact="0.8347"/>
              <dgm:constr type="w" for="ch" forName="Child6" refType="w" fact="0.3196"/>
              <dgm:constr type="h" for="ch" forName="Child6" refType="h" fact="0.1046"/>
            </dgm:constrLst>
          </dgm:if>
          <dgm:else name="Name19">
            <dgm:alg type="composite">
              <dgm:param type="ar" val="0.428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l" for="ch" forName="Accent1" refType="w" fact="0"/>
              <dgm:constr type="t" for="ch" forName="Accent1" refType="h" fact="0"/>
              <dgm:constr type="w" for="ch" forName="Accent1" refType="w" fact="0.5331"/>
              <dgm:constr type="h" for="ch" forName="Accent1" refType="h" fact="0.2284"/>
              <dgm:constr type="l" for="ch" forName="Accent2" refType="w" fact="0.1481"/>
              <dgm:constr type="t" for="ch" forName="Accent2" refType="h" fact="0.1312"/>
              <dgm:constr type="w" for="ch" forName="Accent2" refType="w" fact="0.5331"/>
              <dgm:constr type="h" for="ch" forName="Accent2" refType="h" fact="0.2284"/>
              <dgm:constr type="l" for="ch" forName="Accent3" refType="w" fact="0"/>
              <dgm:constr type="t" for="ch" forName="Accent3" refType="h" fact="0.263"/>
              <dgm:constr type="w" for="ch" forName="Accent3" refType="w" fact="0.5331"/>
              <dgm:constr type="h" for="ch" forName="Accent3" refType="h" fact="0.2284"/>
              <dgm:constr type="l" for="ch" forName="Accent4" refType="w" fact="0.1481"/>
              <dgm:constr type="t" for="ch" forName="Accent4" refType="h" fact="0.3945"/>
              <dgm:constr type="w" for="ch" forName="Accent4" refType="w" fact="0.5331"/>
              <dgm:constr type="h" for="ch" forName="Accent4" refType="h" fact="0.2284"/>
              <dgm:constr type="l" for="ch" forName="Accent5" refType="w" fact="0"/>
              <dgm:constr type="t" for="ch" forName="Accent5" refType="h" fact="0.5258"/>
              <dgm:constr type="w" for="ch" forName="Accent5" refType="w" fact="0.5331"/>
              <dgm:constr type="h" for="ch" forName="Accent5" refType="h" fact="0.2284"/>
              <dgm:constr type="l" for="ch" forName="Accent6" refType="w" fact="0.1481"/>
              <dgm:constr type="t" for="ch" forName="Accent6" refType="h" fact="0.6573"/>
              <dgm:constr type="w" for="ch" forName="Accent6" refType="w" fact="0.5331"/>
              <dgm:constr type="h" for="ch" forName="Accent6" refType="h" fact="0.2284"/>
              <dgm:constr type="l" for="ch" forName="Accent7" refType="w" fact="0.0378"/>
              <dgm:constr type="t" for="ch" forName="Accent7" refType="h" fact="0.8037"/>
              <dgm:constr type="w" for="ch" forName="Accent7" refType="w" fact="0.458"/>
              <dgm:constr type="h" for="ch" forName="Accent7" refType="h" fact="0.1963"/>
              <dgm:constr type="l" for="ch" forName="Parent1" refType="w" fact="0.1171"/>
              <dgm:constr type="t" for="ch" forName="Parent1" refType="h" fact="0.0827"/>
              <dgm:constr type="w" for="ch" forName="Parent1" refType="w" fact="0.2975"/>
              <dgm:constr type="h" for="ch" forName="Parent1" refType="h" fact="0.0637"/>
              <dgm:constr type="l" for="ch" forName="Parent2" refType="w" fact="0.2658"/>
              <dgm:constr type="t" for="ch" forName="Parent2" refType="h" fact="0.2142"/>
              <dgm:constr type="w" for="ch" forName="Parent2" refType="w" fact="0.2975"/>
              <dgm:constr type="h" for="ch" forName="Parent2" refType="h" fact="0.0637"/>
              <dgm:constr type="l" for="ch" forName="Parent3" refType="w" fact="0.1171"/>
              <dgm:constr type="t" for="ch" forName="Parent3" refType="h" fact="0.3457"/>
              <dgm:constr type="w" for="ch" forName="Parent3" refType="w" fact="0.2975"/>
              <dgm:constr type="h" for="ch" forName="Parent3" refType="h" fact="0.0637"/>
              <dgm:constr type="l" for="ch" forName="Parent4" refType="w" fact="0.2658"/>
              <dgm:constr type="t" for="ch" forName="Parent4" refType="h" fact="0.4772"/>
              <dgm:constr type="w" for="ch" forName="Parent4" refType="w" fact="0.2975"/>
              <dgm:constr type="h" for="ch" forName="Parent4" refType="h" fact="0.0637"/>
              <dgm:constr type="l" for="ch" forName="Parent5" refType="w" fact="0.1171"/>
              <dgm:constr type="t" for="ch" forName="Parent5" refType="h" fact="0.6085"/>
              <dgm:constr type="w" for="ch" forName="Parent5" refType="w" fact="0.2975"/>
              <dgm:constr type="h" for="ch" forName="Parent5" refType="h" fact="0.0637"/>
              <dgm:constr type="l" for="ch" forName="Parent6" refType="w" fact="0.2658"/>
              <dgm:constr type="t" for="ch" forName="Parent6" refType="h" fact="0.74"/>
              <dgm:constr type="w" for="ch" forName="Parent6" refType="w" fact="0.2975"/>
              <dgm:constr type="h" for="ch" forName="Parent6" refType="h" fact="0.0637"/>
              <dgm:constr type="l" for="ch" forName="Parent7" refType="w" fact="0.1171"/>
              <dgm:constr type="t" for="ch" forName="Parent7" refType="h" fact="0.8715"/>
              <dgm:constr type="w" for="ch" forName="Parent7" refType="w" fact="0.2975"/>
              <dgm:constr type="h" for="ch" forName="Parent7" refType="h" fact="0.0637"/>
              <dgm:constr type="l" for="ch" forName="Child1" refType="w" fact="0.5348"/>
              <dgm:constr type="t" for="ch" forName="Child1" refType="h" fact="0.0678"/>
              <dgm:constr type="w" for="ch" forName="Child1" refType="w" fact="0.3196"/>
              <dgm:constr type="h" for="ch" forName="Child1" refType="h" fact="0.0908"/>
              <dgm:constr type="l" for="ch" forName="Child2" refType="w" fact="0.6804"/>
              <dgm:constr type="t" for="ch" forName="Child2" refType="h" fact="0.2006"/>
              <dgm:constr type="w" for="ch" forName="Child2" refType="w" fact="0.3196"/>
              <dgm:constr type="h" for="ch" forName="Child2" refType="h" fact="0.0908"/>
              <dgm:constr type="l" for="ch" forName="Child3" refType="w" fact="0.5348"/>
              <dgm:constr type="t" for="ch" forName="Child3" refType="h" fact="0.3308"/>
              <dgm:constr type="w" for="ch" forName="Child3" refType="w" fact="0.3196"/>
              <dgm:constr type="h" for="ch" forName="Child3" refType="h" fact="0.0908"/>
              <dgm:constr type="l" for="ch" forName="Child4" refType="w" fact="0.6804"/>
              <dgm:constr type="t" for="ch" forName="Child4" refType="h" fact="0.4623"/>
              <dgm:constr type="w" for="ch" forName="Child4" refType="w" fact="0.3196"/>
              <dgm:constr type="h" for="ch" forName="Child4" refType="h" fact="0.0908"/>
              <dgm:constr type="l" for="ch" forName="Child5" refType="w" fact="0.5348"/>
              <dgm:constr type="t" for="ch" forName="Child5" refType="h" fact="0.5936"/>
              <dgm:constr type="w" for="ch" forName="Child5" refType="w" fact="0.3196"/>
              <dgm:constr type="h" for="ch" forName="Child5" refType="h" fact="0.0908"/>
              <dgm:constr type="l" for="ch" forName="Child6" refType="w" fact="0.6804"/>
              <dgm:constr type="t" for="ch" forName="Child6" refType="h" fact="0.7251"/>
              <dgm:constr type="w" for="ch" forName="Child6" refType="w" fact="0.3196"/>
              <dgm:constr type="h" for="ch" forName="Child6" refType="h" fact="0.0908"/>
              <dgm:constr type="l" for="ch" forName="Child7" refType="w" fact="0.5348"/>
              <dgm:constr type="t" for="ch" forName="Child7" refType="h" fact="0.8579"/>
              <dgm:constr type="w" for="ch" forName="Child7" refType="w" fact="0.3196"/>
              <dgm:constr type="h" for="ch" forName="Child7" refType="h" fact="0.0908"/>
            </dgm:constrLst>
          </dgm:else>
        </dgm:choose>
      </dgm:else>
    </dgm:choose>
    <dgm:forEach name="wrapper" axis="self" ptType="parTrans">
      <dgm:forEach name="accentRepeat" axis="self">
        <dgm:layoutNode name="Accent" styleLbl="node1">
          <dgm:alg type="sp"/>
          <dgm:choose name="Name20">
            <dgm:if name="Name21" func="var" arg="dir" op="equ" val="norm">
              <dgm:choose name="Name22">
                <dgm:if name="Name23" axis="precedSib" ptType="node" func="cnt" op="equ" val="0">
                  <dgm:choose name="Name24">
                    <dgm:if name="Name25" axis="followSib" ptType="node" func="cnt" op="equ" val="0">
                      <dgm:shape xmlns:r="http://schemas.openxmlformats.org/officeDocument/2006/relationships" type="circularArrow" r:blip="">
                        <dgm:adjLst>
                          <dgm:adj idx="1" val="0.1098"/>
                          <dgm:adj idx="2" val="19.0387"/>
                          <dgm:adj idx="3" val="150"/>
                          <dgm:adj idx="4" val="180"/>
                          <dgm:adj idx="5" val="0.125"/>
                        </dgm:adjLst>
                      </dgm:shape>
                    </dgm:if>
                    <dgm:else name="Name26">
                      <dgm:shape xmlns:r="http://schemas.openxmlformats.org/officeDocument/2006/relationships" type="circularArrow" r:blip="">
                        <dgm:adjLst>
                          <dgm:adj idx="1" val="0.1098"/>
                          <dgm:adj idx="2" val="19.0387"/>
                          <dgm:adj idx="3" val="75"/>
                          <dgm:adj idx="4" val="180"/>
                          <dgm:adj idx="5" val="0.125"/>
                        </dgm:adjLst>
                      </dgm:shape>
                    </dgm:else>
                  </dgm:choose>
                </dgm:if>
                <dgm:else name="Name27">
                  <dgm:choose name="Name28">
                    <dgm:if name="Name29" axis="followSib" ptType="node" func="cnt" op="equ" val="0">
                      <dgm:choose name="Name30">
                        <dgm:if name="Name31" axis="precedSib" ptType="node" func="cnt" op="equ" val="1">
                          <dgm:shape xmlns:r="http://schemas.openxmlformats.org/officeDocument/2006/relationships" type="blockArc" r:blip="">
                            <dgm:adjLst>
                              <dgm:adj idx="1" val="0"/>
                              <dgm:adj idx="2" val="-45"/>
                              <dgm:adj idx="3" val="0.1274"/>
                            </dgm:adjLst>
                          </dgm:shape>
                        </dgm:if>
                        <dgm:if name="Name32" axis="precedSib" ptType="node" func="cnt" op="equ" val="2">
                          <dgm:shape xmlns:r="http://schemas.openxmlformats.org/officeDocument/2006/relationships" type="blockArc" r:blip="">
                            <dgm:adjLst>
                              <dgm:adj idx="1" val="-135"/>
                              <dgm:adj idx="2" val="180"/>
                              <dgm:adj idx="3" val="0.1274"/>
                            </dgm:adjLst>
                          </dgm:shape>
                        </dgm:if>
                        <dgm:if name="Name33" axis="precedSib" ptType="node" func="cnt" op="equ" val="3">
                          <dgm:shape xmlns:r="http://schemas.openxmlformats.org/officeDocument/2006/relationships" type="blockArc" r:blip="">
                            <dgm:adjLst>
                              <dgm:adj idx="1" val="0"/>
                              <dgm:adj idx="2" val="-45"/>
                              <dgm:adj idx="3" val="0.1274"/>
                            </dgm:adjLst>
                          </dgm:shape>
                        </dgm:if>
                        <dgm:if name="Name34" axis="precedSib" ptType="node" func="cnt" op="equ" val="4">
                          <dgm:shape xmlns:r="http://schemas.openxmlformats.org/officeDocument/2006/relationships" type="blockArc" r:blip="">
                            <dgm:adjLst>
                              <dgm:adj idx="1" val="-135"/>
                              <dgm:adj idx="2" val="180"/>
                              <dgm:adj idx="3" val="0.1274"/>
                            </dgm:adjLst>
                          </dgm:shape>
                        </dgm:if>
                        <dgm:if name="Name35" axis="precedSib" ptType="node" func="cnt" op="equ" val="5">
                          <dgm:shape xmlns:r="http://schemas.openxmlformats.org/officeDocument/2006/relationships" type="blockArc" r:blip="">
                            <dgm:adjLst>
                              <dgm:adj idx="1" val="0"/>
                              <dgm:adj idx="2" val="-45"/>
                              <dgm:adj idx="3" val="0.1274"/>
                            </dgm:adjLst>
                          </dgm:shape>
                        </dgm:if>
                        <dgm:if name="Name36" axis="precedSib" ptType="node" func="cnt" op="equ" val="6">
                          <dgm:shape xmlns:r="http://schemas.openxmlformats.org/officeDocument/2006/relationships" type="blockArc" r:blip="">
                            <dgm:adjLst>
                              <dgm:adj idx="1" val="-135"/>
                              <dgm:adj idx="2" val="180"/>
                              <dgm:adj idx="3" val="0.1274"/>
                            </dgm:adjLst>
                          </dgm:shape>
                        </dgm:if>
                        <dgm:else name="Name37"/>
                      </dgm:choose>
                    </dgm:if>
                    <dgm:else name="Name38">
                      <dgm:choose name="Name39">
                        <dgm:if name="Name40" axis="precedSib" ptType="node" func="cnt" op="equ" val="0">
                          <dgm:shape xmlns:r="http://schemas.openxmlformats.org/officeDocument/2006/relationships" type="blockArc" r:blip="">
                            <dgm:adjLst>
                              <dgm:adj idx="1" val="-133.1632"/>
                              <dgm:adj idx="2" val="65"/>
                              <dgm:adj idx="3" val="0.13"/>
                            </dgm:adjLst>
                          </dgm:shape>
                        </dgm:if>
                        <dgm:if name="Name41" axis="precedSib" ptType="node" func="cnt" op="equ" val="1">
                          <dgm:shape xmlns:r="http://schemas.openxmlformats.org/officeDocument/2006/relationships" type="leftCircularArrow" r:blip="">
                            <dgm:adjLst>
                              <dgm:adj idx="1" val="0.1098"/>
                              <dgm:adj idx="2" val="19.0387"/>
                              <dgm:adj idx="3" val="105"/>
                              <dgm:adj idx="4" val="-45"/>
                              <dgm:adj idx="5" val="0.125"/>
                            </dgm:adjLst>
                          </dgm:shape>
                        </dgm:if>
                        <dgm:if name="Name42" axis="precedSib" ptType="node" func="cnt" op="equ" val="2">
                          <dgm:shape xmlns:r="http://schemas.openxmlformats.org/officeDocument/2006/relationships" type="circularArrow" r:blip="">
                            <dgm:adjLst>
                              <dgm:adj idx="1" val="0.1098"/>
                              <dgm:adj idx="2" val="19.0387"/>
                              <dgm:adj idx="3" val="75"/>
                              <dgm:adj idx="4" val="-135"/>
                              <dgm:adj idx="5" val="0.125"/>
                            </dgm:adjLst>
                          </dgm:shape>
                        </dgm:if>
                        <dgm:if name="Name43" axis="precedSib" ptType="node" func="cnt" op="equ" val="3">
                          <dgm:shape xmlns:r="http://schemas.openxmlformats.org/officeDocument/2006/relationships" type="leftCircularArrow" r:blip="">
                            <dgm:adjLst>
                              <dgm:adj idx="1" val="0.1098"/>
                              <dgm:adj idx="2" val="19.0387"/>
                              <dgm:adj idx="3" val="105"/>
                              <dgm:adj idx="4" val="-45"/>
                              <dgm:adj idx="5" val="0.125"/>
                            </dgm:adjLst>
                          </dgm:shape>
                        </dgm:if>
                        <dgm:if name="Name44" axis="precedSib" ptType="node" func="cnt" op="equ" val="4">
                          <dgm:shape xmlns:r="http://schemas.openxmlformats.org/officeDocument/2006/relationships" type="circularArrow" r:blip="">
                            <dgm:adjLst>
                              <dgm:adj idx="1" val="0.1098"/>
                              <dgm:adj idx="2" val="19.0387"/>
                              <dgm:adj idx="3" val="75"/>
                              <dgm:adj idx="4" val="-135"/>
                              <dgm:adj idx="5" val="0.125"/>
                            </dgm:adjLst>
                          </dgm:shape>
                        </dgm:if>
                        <dgm:if name="Name45" axis="precedSib" ptType="node" func="cnt" op="equ" val="5">
                          <dgm:shape xmlns:r="http://schemas.openxmlformats.org/officeDocument/2006/relationships" type="leftCircularArrow" r:blip="">
                            <dgm:adjLst>
                              <dgm:adj idx="1" val="0.1098"/>
                              <dgm:adj idx="2" val="19.0387"/>
                              <dgm:adj idx="3" val="105"/>
                              <dgm:adj idx="4" val="-45"/>
                              <dgm:adj idx="5" val="0.125"/>
                            </dgm:adjLst>
                          </dgm:shape>
                        </dgm:if>
                        <dgm:if name="Name46" axis="precedSib" ptType="node" func="cnt" op="equ" val="6">
                          <dgm:shape xmlns:r="http://schemas.openxmlformats.org/officeDocument/2006/relationships" type="blockArc" r:blip="">
                            <dgm:adjLst>
                              <dgm:adj idx="1" val="-135"/>
                              <dgm:adj idx="2" val="180"/>
                              <dgm:adj idx="3" val="0.1274"/>
                            </dgm:adjLst>
                          </dgm:shape>
                        </dgm:if>
                        <dgm:else name="Name47"/>
                      </dgm:choose>
                    </dgm:else>
                  </dgm:choose>
                </dgm:else>
              </dgm:choose>
            </dgm:if>
            <dgm:else name="Name48">
              <dgm:choose name="Name49">
                <dgm:if name="Name50" axis="precedSib" ptType="node" func="cnt" op="equ" val="0">
                  <dgm:choose name="Name51">
                    <dgm:if name="Name52" axis="followSib" ptType="node" func="cnt" op="equ" val="0">
                      <dgm:shape xmlns:r="http://schemas.openxmlformats.org/officeDocument/2006/relationships" type="leftCircularArrow" r:blip="">
                        <dgm:adjLst>
                          <dgm:adj idx="1" val="0.1098"/>
                          <dgm:adj idx="2" val="19.0387"/>
                          <dgm:adj idx="3" val="30"/>
                          <dgm:adj idx="4" val="0"/>
                          <dgm:adj idx="5" val="0.125"/>
                        </dgm:adjLst>
                      </dgm:shape>
                    </dgm:if>
                    <dgm:else name="Name53">
                      <dgm:shape xmlns:r="http://schemas.openxmlformats.org/officeDocument/2006/relationships" type="leftCircularArrow" r:blip="">
                        <dgm:adjLst>
                          <dgm:adj idx="1" val="0.1098"/>
                          <dgm:adj idx="2" val="19.0387"/>
                          <dgm:adj idx="3" val="105"/>
                          <dgm:adj idx="4" val="0"/>
                          <dgm:adj idx="5" val="0.125"/>
                        </dgm:adjLst>
                      </dgm:shape>
                    </dgm:else>
                  </dgm:choose>
                </dgm:if>
                <dgm:else name="Name54">
                  <dgm:choose name="Name55">
                    <dgm:if name="Name56" axis="followSib" ptType="node" func="cnt" op="equ" val="0">
                      <dgm:choose name="Name57">
                        <dgm:if name="Name58" axis="precedSib" ptType="node" func="cnt" op="equ" val="1">
                          <dgm:shape xmlns:r="http://schemas.openxmlformats.org/officeDocument/2006/relationships" type="blockArc" r:blip="">
                            <dgm:adjLst>
                              <dgm:adj idx="1" val="-135"/>
                              <dgm:adj idx="2" val="180"/>
                              <dgm:adj idx="3" val="0.1274"/>
                            </dgm:adjLst>
                          </dgm:shape>
                        </dgm:if>
                        <dgm:if name="Name59" axis="precedSib" ptType="node" func="cnt" op="equ" val="2">
                          <dgm:shape xmlns:r="http://schemas.openxmlformats.org/officeDocument/2006/relationships" type="blockArc" r:blip="">
                            <dgm:adjLst>
                              <dgm:adj idx="1" val="0"/>
                              <dgm:adj idx="2" val="-45"/>
                              <dgm:adj idx="3" val="0.1274"/>
                            </dgm:adjLst>
                          </dgm:shape>
                        </dgm:if>
                        <dgm:if name="Name60" axis="precedSib" ptType="node" func="cnt" op="equ" val="3">
                          <dgm:shape xmlns:r="http://schemas.openxmlformats.org/officeDocument/2006/relationships" type="blockArc" r:blip="">
                            <dgm:adjLst>
                              <dgm:adj idx="1" val="-135"/>
                              <dgm:adj idx="2" val="180"/>
                              <dgm:adj idx="3" val="0.1274"/>
                            </dgm:adjLst>
                          </dgm:shape>
                        </dgm:if>
                        <dgm:if name="Name61" axis="precedSib" ptType="node" func="cnt" op="equ" val="4">
                          <dgm:shape xmlns:r="http://schemas.openxmlformats.org/officeDocument/2006/relationships" type="blockArc" r:blip="">
                            <dgm:adjLst>
                              <dgm:adj idx="1" val="0"/>
                              <dgm:adj idx="2" val="-45"/>
                              <dgm:adj idx="3" val="0.1274"/>
                            </dgm:adjLst>
                          </dgm:shape>
                        </dgm:if>
                        <dgm:if name="Name62" axis="precedSib" ptType="node" func="cnt" op="equ" val="5">
                          <dgm:shape xmlns:r="http://schemas.openxmlformats.org/officeDocument/2006/relationships" type="blockArc" r:blip="">
                            <dgm:adjLst>
                              <dgm:adj idx="1" val="-135"/>
                              <dgm:adj idx="2" val="180"/>
                              <dgm:adj idx="3" val="0.1274"/>
                            </dgm:adjLst>
                          </dgm:shape>
                        </dgm:if>
                        <dgm:if name="Name63" axis="precedSib" ptType="node" func="cnt" op="equ" val="6">
                          <dgm:shape xmlns:r="http://schemas.openxmlformats.org/officeDocument/2006/relationships" type="blockArc" r:blip="">
                            <dgm:adjLst>
                              <dgm:adj idx="1" val="0"/>
                              <dgm:adj idx="2" val="-45"/>
                              <dgm:adj idx="3" val="0.1274"/>
                            </dgm:adjLst>
                          </dgm:shape>
                        </dgm:if>
                        <dgm:else name="Name64"/>
                      </dgm:choose>
                    </dgm:if>
                    <dgm:else name="Name65">
                      <dgm:choose name="Name66">
                        <dgm:if name="Name67" axis="precedSib" ptType="node" func="cnt" op="equ" val="0">
                          <dgm:shape xmlns:r="http://schemas.openxmlformats.org/officeDocument/2006/relationships" type="blockArc" r:blip="">
                            <dgm:adjLst>
                              <dgm:adj idx="1" val="-133.1632"/>
                              <dgm:adj idx="2" val="65"/>
                              <dgm:adj idx="3" val="0.13"/>
                            </dgm:adjLst>
                          </dgm:shape>
                        </dgm:if>
                        <dgm:if name="Name68" axis="precedSib" ptType="node" func="cnt" op="equ" val="1">
                          <dgm:shape xmlns:r="http://schemas.openxmlformats.org/officeDocument/2006/relationships" type="circularArrow" r:blip="">
                            <dgm:adjLst>
                              <dgm:adj idx="1" val="0.1098"/>
                              <dgm:adj idx="2" val="19.0387"/>
                              <dgm:adj idx="3" val="75"/>
                              <dgm:adj idx="4" val="-135"/>
                              <dgm:adj idx="5" val="0.125"/>
                            </dgm:adjLst>
                          </dgm:shape>
                        </dgm:if>
                        <dgm:if name="Name69" axis="precedSib" ptType="node" func="cnt" op="equ" val="2">
                          <dgm:shape xmlns:r="http://schemas.openxmlformats.org/officeDocument/2006/relationships" type="leftCircularArrow" r:blip="">
                            <dgm:adjLst>
                              <dgm:adj idx="1" val="0.1098"/>
                              <dgm:adj idx="2" val="19.0387"/>
                              <dgm:adj idx="3" val="105"/>
                              <dgm:adj idx="4" val="-45"/>
                              <dgm:adj idx="5" val="0.125"/>
                            </dgm:adjLst>
                          </dgm:shape>
                        </dgm:if>
                        <dgm:if name="Name70" axis="precedSib" ptType="node" func="cnt" op="equ" val="3">
                          <dgm:shape xmlns:r="http://schemas.openxmlformats.org/officeDocument/2006/relationships" type="circularArrow" r:blip="">
                            <dgm:adjLst>
                              <dgm:adj idx="1" val="0.1098"/>
                              <dgm:adj idx="2" val="19.0387"/>
                              <dgm:adj idx="3" val="75"/>
                              <dgm:adj idx="4" val="-135"/>
                              <dgm:adj idx="5" val="0.125"/>
                            </dgm:adjLst>
                          </dgm:shape>
                        </dgm:if>
                        <dgm:if name="Name71" axis="precedSib" ptType="node" func="cnt" op="equ" val="4">
                          <dgm:shape xmlns:r="http://schemas.openxmlformats.org/officeDocument/2006/relationships" type="leftCircularArrow" r:blip="">
                            <dgm:adjLst>
                              <dgm:adj idx="1" val="0.1098"/>
                              <dgm:adj idx="2" val="19.0387"/>
                              <dgm:adj idx="3" val="105"/>
                              <dgm:adj idx="4" val="-45"/>
                              <dgm:adj idx="5" val="0.125"/>
                            </dgm:adjLst>
                          </dgm:shape>
                        </dgm:if>
                        <dgm:if name="Name72" axis="precedSib" ptType="node" func="cnt" op="equ" val="5">
                          <dgm:shape xmlns:r="http://schemas.openxmlformats.org/officeDocument/2006/relationships" type="circularArrow" r:blip="">
                            <dgm:adjLst>
                              <dgm:adj idx="1" val="0.1098"/>
                              <dgm:adj idx="2" val="19.0387"/>
                              <dgm:adj idx="3" val="75"/>
                              <dgm:adj idx="4" val="-135"/>
                              <dgm:adj idx="5" val="0.125"/>
                            </dgm:adjLst>
                          </dgm:shape>
                        </dgm:if>
                        <dgm:if name="Name73" axis="precedSib" ptType="node" func="cnt" op="equ" val="6">
                          <dgm:shape xmlns:r="http://schemas.openxmlformats.org/officeDocument/2006/relationships" type="blockArc" r:blip="">
                            <dgm:adjLst>
                              <dgm:adj idx="1" val="0"/>
                              <dgm:adj idx="2" val="-45"/>
                              <dgm:adj idx="3" val="0.1274"/>
                            </dgm:adjLst>
                          </dgm:shape>
                        </dgm:if>
                        <dgm:else name="Name74"/>
                      </dgm:choose>
                    </dgm:else>
                  </dgm:choose>
                </dgm:else>
              </dgm:choose>
            </dgm:else>
          </dgm:choose>
          <dgm:presOf/>
        </dgm:layoutNode>
      </dgm:forEach>
    </dgm:forEach>
    <dgm:forEach name="Name75" axis="ch" ptType="node" cnt="1">
      <dgm:layoutNode name="Accent1">
        <dgm:alg type="sp"/>
        <dgm:shape xmlns:r="http://schemas.openxmlformats.org/officeDocument/2006/relationships" r:blip="">
          <dgm:adjLst/>
        </dgm:shape>
        <dgm:presOf/>
        <dgm:constrLst/>
        <dgm:forEach name="Name76" ref="accentRepeat"/>
      </dgm:layoutNode>
      <dgm:choose name="Name77">
        <dgm:if name="Name78" axis="ch" ptType="node" func="cnt" op="gte" val="1">
          <dgm:layoutNode name="Child1" styleLbl="revTx">
            <dgm:varLst>
              <dgm:chMax val="0"/>
              <dgm:chPref val="0"/>
              <dgm:bulletEnabled val="1"/>
            </dgm:varLst>
            <dgm:alg type="tx">
              <dgm:param type="stBulletLvl" val="1"/>
              <dgm:param type="parTxLTRAlign" val="l"/>
              <dgm:param type="txAnchorVertCh" val="mid"/>
            </dgm:alg>
            <dgm:shape xmlns:r="http://schemas.openxmlformats.org/officeDocument/2006/relationships" type="rect" r:blip="">
              <dgm:adjLst/>
            </dgm:shape>
            <dgm:presOf axis="des" ptType="node"/>
            <dgm:constrLst>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if>
        <dgm:else name="Name79"/>
      </dgm:choose>
      <dgm:layoutNode name="Parent1" styleLbl="revTx">
        <dgm:varLst>
          <dgm:chMax val="1"/>
          <dgm:chPref val="1"/>
          <dgm:bulletEnabled val="1"/>
        </dgm:varLst>
        <dgm:alg type="tx">
          <dgm:param type="shpTxLTRAlignCh" val="ctr"/>
          <dgm:param type="txAnchorVertCh" val="mid"/>
        </dgm:alg>
        <dgm:shape xmlns:r="http://schemas.openxmlformats.org/officeDocument/2006/relationships" type="rect" r:blip="">
          <dgm:adjLst/>
        </dgm:shape>
        <dgm:presOf axis="self" ptType="node"/>
        <dgm:constrLst>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forEach>
    <dgm:forEach name="Name80" axis="ch" ptType="node" st="2" cnt="1">
      <dgm:layoutNode name="Accent2">
        <dgm:alg type="sp"/>
        <dgm:shape xmlns:r="http://schemas.openxmlformats.org/officeDocument/2006/relationships" r:blip="">
          <dgm:adjLst/>
        </dgm:shape>
        <dgm:presOf/>
        <dgm:constrLst/>
        <dgm:forEach name="Name81" ref="accentRepeat"/>
      </dgm:layoutNode>
      <dgm:choose name="Name82">
        <dgm:if name="Name83" axis="ch" ptType="node" func="cnt" op="gte" val="1">
          <dgm:layoutNode name="Child2" styleLbl="revTx">
            <dgm:varLst>
              <dgm:chMax val="0"/>
              <dgm:chPref val="0"/>
              <dgm:bulletEnabled val="1"/>
            </dgm:varLst>
            <dgm:alg type="tx">
              <dgm:param type="stBulletLvl" val="1"/>
              <dgm:param type="parTxLTRAlign" val="l"/>
              <dgm:param type="txAnchorVertCh" val="mid"/>
            </dgm:alg>
            <dgm:shape xmlns:r="http://schemas.openxmlformats.org/officeDocument/2006/relationships" type="rect" r:blip="">
              <dgm:adjLst/>
            </dgm:shape>
            <dgm:presOf axis="des" ptType="node"/>
            <dgm:constrLst>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if>
        <dgm:else name="Name84"/>
      </dgm:choose>
      <dgm:layoutNode name="Parent2" styleLbl="revTx">
        <dgm:varLst>
          <dgm:chMax val="1"/>
          <dgm:chPref val="1"/>
          <dgm:bulletEnabled val="1"/>
        </dgm:varLst>
        <dgm:alg type="tx">
          <dgm:param type="shpTxLTRAlignCh" val="ctr"/>
          <dgm:param type="txAnchorVertCh" val="mid"/>
        </dgm:alg>
        <dgm:shape xmlns:r="http://schemas.openxmlformats.org/officeDocument/2006/relationships" type="rect" r:blip="">
          <dgm:adjLst/>
        </dgm:shape>
        <dgm:presOf axis="self" ptType="node"/>
        <dgm:constrLst>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forEach>
    <dgm:forEach name="Name85" axis="ch" ptType="node" st="3" cnt="1">
      <dgm:layoutNode name="Accent3">
        <dgm:alg type="sp"/>
        <dgm:shape xmlns:r="http://schemas.openxmlformats.org/officeDocument/2006/relationships" r:blip="">
          <dgm:adjLst/>
        </dgm:shape>
        <dgm:presOf/>
        <dgm:constrLst/>
        <dgm:forEach name="Name86" ref="accentRepeat"/>
      </dgm:layoutNode>
      <dgm:choose name="Name87">
        <dgm:if name="Name88" axis="ch" ptType="node" func="cnt" op="gte" val="1">
          <dgm:layoutNode name="Child3" styleLbl="revTx">
            <dgm:varLst>
              <dgm:chMax val="0"/>
              <dgm:chPref val="0"/>
              <dgm:bulletEnabled val="1"/>
            </dgm:varLst>
            <dgm:alg type="tx">
              <dgm:param type="stBulletLvl" val="1"/>
              <dgm:param type="parTxLTRAlign" val="l"/>
              <dgm:param type="txAnchorVertCh" val="mid"/>
            </dgm:alg>
            <dgm:shape xmlns:r="http://schemas.openxmlformats.org/officeDocument/2006/relationships" type="rect" r:blip="">
              <dgm:adjLst/>
            </dgm:shape>
            <dgm:presOf axis="des" ptType="node"/>
            <dgm:constrLst>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if>
        <dgm:else name="Name89"/>
      </dgm:choose>
      <dgm:layoutNode name="Parent3" styleLbl="revTx">
        <dgm:varLst>
          <dgm:chMax val="1"/>
          <dgm:chPref val="1"/>
          <dgm:bulletEnabled val="1"/>
        </dgm:varLst>
        <dgm:alg type="tx">
          <dgm:param type="shpTxLTRAlignCh" val="ctr"/>
          <dgm:param type="txAnchorVertCh" val="mid"/>
        </dgm:alg>
        <dgm:shape xmlns:r="http://schemas.openxmlformats.org/officeDocument/2006/relationships" type="rect" r:blip="">
          <dgm:adjLst/>
        </dgm:shape>
        <dgm:presOf axis="self" ptType="node"/>
        <dgm:constrLst>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forEach>
    <dgm:forEach name="Name90" axis="ch" ptType="node" st="4" cnt="1">
      <dgm:layoutNode name="Accent4">
        <dgm:alg type="sp"/>
        <dgm:shape xmlns:r="http://schemas.openxmlformats.org/officeDocument/2006/relationships" r:blip="">
          <dgm:adjLst/>
        </dgm:shape>
        <dgm:presOf/>
        <dgm:constrLst/>
        <dgm:forEach name="Name91" ref="accentRepeat"/>
      </dgm:layoutNode>
      <dgm:choose name="Name92">
        <dgm:if name="Name93" axis="ch" ptType="node" func="cnt" op="gte" val="1">
          <dgm:layoutNode name="Child4" styleLbl="revTx">
            <dgm:varLst>
              <dgm:chMax val="0"/>
              <dgm:chPref val="0"/>
              <dgm:bulletEnabled val="1"/>
            </dgm:varLst>
            <dgm:alg type="tx">
              <dgm:param type="stBulletLvl" val="1"/>
              <dgm:param type="parTxLTRAlign" val="l"/>
              <dgm:param type="txAnchorVertCh" val="mid"/>
            </dgm:alg>
            <dgm:shape xmlns:r="http://schemas.openxmlformats.org/officeDocument/2006/relationships" type="rect" r:blip="">
              <dgm:adjLst/>
            </dgm:shape>
            <dgm:presOf axis="des" ptType="node"/>
            <dgm:constrLst>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if>
        <dgm:else name="Name94"/>
      </dgm:choose>
      <dgm:layoutNode name="Parent4" styleLbl="revTx">
        <dgm:varLst>
          <dgm:chMax val="1"/>
          <dgm:chPref val="1"/>
          <dgm:bulletEnabled val="1"/>
        </dgm:varLst>
        <dgm:alg type="tx">
          <dgm:param type="shpTxLTRAlignCh" val="ctr"/>
          <dgm:param type="txAnchorVertCh" val="mid"/>
        </dgm:alg>
        <dgm:shape xmlns:r="http://schemas.openxmlformats.org/officeDocument/2006/relationships" type="rect" r:blip="">
          <dgm:adjLst/>
        </dgm:shape>
        <dgm:presOf axis="self" ptType="node"/>
        <dgm:constrLst>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forEach>
    <dgm:forEach name="Name95" axis="ch" ptType="node" st="5" cnt="1">
      <dgm:layoutNode name="Accent5">
        <dgm:alg type="sp"/>
        <dgm:shape xmlns:r="http://schemas.openxmlformats.org/officeDocument/2006/relationships" r:blip="">
          <dgm:adjLst/>
        </dgm:shape>
        <dgm:presOf/>
        <dgm:constrLst/>
        <dgm:forEach name="Name96" ref="accentRepeat"/>
      </dgm:layoutNode>
      <dgm:choose name="Name97">
        <dgm:if name="Name98" axis="ch" ptType="node" func="cnt" op="gte" val="1">
          <dgm:layoutNode name="Child5" styleLbl="revTx">
            <dgm:varLst>
              <dgm:chMax val="0"/>
              <dgm:chPref val="0"/>
              <dgm:bulletEnabled val="1"/>
            </dgm:varLst>
            <dgm:alg type="tx">
              <dgm:param type="stBulletLvl" val="1"/>
              <dgm:param type="parTxLTRAlign" val="l"/>
              <dgm:param type="txAnchorVertCh" val="mid"/>
            </dgm:alg>
            <dgm:shape xmlns:r="http://schemas.openxmlformats.org/officeDocument/2006/relationships" type="rect" r:blip="">
              <dgm:adjLst/>
            </dgm:shape>
            <dgm:presOf axis="des" ptType="node"/>
            <dgm:constrLst>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if>
        <dgm:else name="Name99"/>
      </dgm:choose>
      <dgm:layoutNode name="Parent5" styleLbl="revTx">
        <dgm:varLst>
          <dgm:chMax val="1"/>
          <dgm:chPref val="1"/>
          <dgm:bulletEnabled val="1"/>
        </dgm:varLst>
        <dgm:alg type="tx">
          <dgm:param type="shpTxLTRAlignCh" val="ctr"/>
          <dgm:param type="txAnchorVertCh" val="mid"/>
        </dgm:alg>
        <dgm:shape xmlns:r="http://schemas.openxmlformats.org/officeDocument/2006/relationships" type="rect" r:blip="">
          <dgm:adjLst/>
        </dgm:shape>
        <dgm:presOf axis="self" ptType="node"/>
        <dgm:constrLst>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forEach>
    <dgm:forEach name="Name100" axis="ch" ptType="node" st="6" cnt="1">
      <dgm:layoutNode name="Accent6">
        <dgm:alg type="sp"/>
        <dgm:shape xmlns:r="http://schemas.openxmlformats.org/officeDocument/2006/relationships" r:blip="">
          <dgm:adjLst/>
        </dgm:shape>
        <dgm:presOf/>
        <dgm:constrLst/>
        <dgm:forEach name="Name101" ref="accentRepeat"/>
      </dgm:layoutNode>
      <dgm:choose name="Name102">
        <dgm:if name="Name103" axis="ch" ptType="node" func="cnt" op="gte" val="1">
          <dgm:layoutNode name="Child6" styleLbl="revTx">
            <dgm:varLst>
              <dgm:chMax val="0"/>
              <dgm:chPref val="0"/>
              <dgm:bulletEnabled val="1"/>
            </dgm:varLst>
            <dgm:alg type="tx">
              <dgm:param type="stBulletLvl" val="1"/>
              <dgm:param type="parTxLTRAlign" val="l"/>
              <dgm:param type="txAnchorVertCh" val="mid"/>
            </dgm:alg>
            <dgm:shape xmlns:r="http://schemas.openxmlformats.org/officeDocument/2006/relationships" type="rect" r:blip="">
              <dgm:adjLst/>
            </dgm:shape>
            <dgm:presOf axis="des" ptType="node"/>
            <dgm:constrLst>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if>
        <dgm:else name="Name104"/>
      </dgm:choose>
      <dgm:layoutNode name="Parent6" styleLbl="revTx">
        <dgm:varLst>
          <dgm:chMax val="1"/>
          <dgm:chPref val="1"/>
          <dgm:bulletEnabled val="1"/>
        </dgm:varLst>
        <dgm:alg type="tx">
          <dgm:param type="shpTxLTRAlignCh" val="ctr"/>
          <dgm:param type="txAnchorVertCh" val="mid"/>
        </dgm:alg>
        <dgm:shape xmlns:r="http://schemas.openxmlformats.org/officeDocument/2006/relationships" type="rect" r:blip="">
          <dgm:adjLst/>
        </dgm:shape>
        <dgm:presOf axis="self" ptType="node"/>
        <dgm:constrLst>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forEach>
    <dgm:forEach name="Name105" axis="ch" ptType="node" st="7" cnt="1">
      <dgm:layoutNode name="Accent7">
        <dgm:alg type="sp"/>
        <dgm:shape xmlns:r="http://schemas.openxmlformats.org/officeDocument/2006/relationships" r:blip="">
          <dgm:adjLst/>
        </dgm:shape>
        <dgm:presOf/>
        <dgm:constrLst/>
        <dgm:forEach name="Name106" ref="accentRepeat"/>
      </dgm:layoutNode>
      <dgm:choose name="Name107">
        <dgm:if name="Name108" axis="ch" ptType="node" func="cnt" op="gte" val="1">
          <dgm:layoutNode name="Child7" styleLbl="revTx">
            <dgm:varLst>
              <dgm:chMax val="0"/>
              <dgm:chPref val="0"/>
              <dgm:bulletEnabled val="1"/>
            </dgm:varLst>
            <dgm:alg type="tx">
              <dgm:param type="stBulletLvl" val="1"/>
              <dgm:param type="parTxLTRAlign" val="l"/>
              <dgm:param type="txAnchorVertCh" val="mid"/>
            </dgm:alg>
            <dgm:shape xmlns:r="http://schemas.openxmlformats.org/officeDocument/2006/relationships" type="rect" r:blip="">
              <dgm:adjLst/>
            </dgm:shape>
            <dgm:presOf axis="des" ptType="node"/>
            <dgm:constrLst>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if>
        <dgm:else name="Name109"/>
      </dgm:choose>
      <dgm:layoutNode name="Parent7" styleLbl="revTx">
        <dgm:varLst>
          <dgm:chMax val="1"/>
          <dgm:chPref val="1"/>
          <dgm:bulletEnabled val="1"/>
        </dgm:varLst>
        <dgm:alg type="tx">
          <dgm:param type="shpTxLTRAlignCh" val="ctr"/>
          <dgm:param type="txAnchorVertCh" val="mid"/>
        </dgm:alg>
        <dgm:shape xmlns:r="http://schemas.openxmlformats.org/officeDocument/2006/relationships" type="rect" r:blip="">
          <dgm:adjLst/>
        </dgm:shape>
        <dgm:presOf axis="self" ptType="node"/>
        <dgm:constrLst>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forEach>
  </dgm:layoutNode>
</dgm:layoutDef>
</file>

<file path=ppt/diagrams/layout9.xml><?xml version="1.0" encoding="utf-8"?>
<dgm:layoutDef xmlns:dgm="http://schemas.openxmlformats.org/drawingml/2006/diagram" xmlns:a="http://schemas.openxmlformats.org/drawingml/2006/main" uniqueId="urn:microsoft.com/office/officeart/2009/3/layout/RandomtoResultProcess">
  <dgm:title val=""/>
  <dgm:desc val=""/>
  <dgm:catLst>
    <dgm:cat type="process" pri="1275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41" srcId="1" destId="11" srcOrd="0" destOrd="0"/>
        <dgm:cxn modelId="5" srcId="0" destId="2" srcOrd="0" destOrd="0"/>
        <dgm:cxn modelId="51" srcId="2" destId="21" srcOrd="0" destOrd="0"/>
      </dgm:cxnLst>
      <dgm:bg/>
      <dgm:whole/>
    </dgm:dataModel>
  </dgm:sampData>
  <dgm:styleData>
    <dgm:dataModel>
      <dgm:ptLst>
        <dgm:pt modelId="0" type="doc"/>
        <dgm:pt modelId="1">
          <dgm:prSet phldr="1"/>
        </dgm:pt>
        <dgm:pt modelId="2">
          <dgm:prSet phldr="1"/>
        </dgm:pt>
      </dgm:ptLst>
      <dgm:cxnLst>
        <dgm:cxn modelId="3" srcId="0" destId="1" srcOrd="0" destOrd="0"/>
        <dgm:cxn modelId="4" srcId="0" destId="2" srcOrd="1" destOrd="0"/>
      </dgm:cxnLst>
      <dgm:bg/>
      <dgm:whole/>
    </dgm:dataModel>
  </dgm:styleData>
  <dgm:clrData>
    <dgm:dataModel>
      <dgm:ptLst>
        <dgm:pt modelId="0" type="doc"/>
        <dgm:pt modelId="1">
          <dgm:prSet phldr="1"/>
        </dgm:pt>
        <dgm:pt modelId="2">
          <dgm:prSet phldr="1"/>
        </dgm:pt>
      </dgm:ptLst>
      <dgm:cxnLst>
        <dgm:cxn modelId="3" srcId="0" destId="1" srcOrd="0" destOrd="0"/>
        <dgm:cxn modelId="4" srcId="0" destId="2" srcOrd="1" destOrd="0"/>
      </dgm:cxnLst>
      <dgm:bg/>
      <dgm:whole/>
    </dgm:dataModel>
  </dgm:clrData>
  <dgm:layoutNode name="Name0">
    <dgm:varLst>
      <dgm:dir/>
      <dgm:animOne val="branch"/>
      <dgm:animLvl val="lvl"/>
    </dgm:varLst>
    <dgm:choose name="Name1">
      <dgm:if name="Name2" func="var" arg="dir" op="equ" val="norm">
        <dgm:alg type="lin">
          <dgm:param type="fallback" val="2D"/>
          <dgm:param type="nodeVertAlign" val="t"/>
        </dgm:alg>
      </dgm:if>
      <dgm:else name="Name3">
        <dgm:alg type="lin">
          <dgm:param type="fallback" val="2D"/>
          <dgm:param type="nodeVertAlign" val="t"/>
          <dgm:param type="linDir" val="fromR"/>
        </dgm:alg>
      </dgm:else>
    </dgm:choose>
    <dgm:shape xmlns:r="http://schemas.openxmlformats.org/officeDocument/2006/relationships" r:blip="">
      <dgm:adjLst/>
    </dgm:shape>
    <dgm:constrLst>
      <dgm:constr type="userH" refType="h" fact="2"/>
      <dgm:constr type="w" for="ch" forName="chaos" refType="userH" fact="0.681"/>
      <dgm:constr type="h" for="ch" forName="chaos" refType="userH"/>
      <dgm:constr type="w" for="ch" forName="middle" refType="userH" fact="0.6"/>
      <dgm:constr type="h" for="ch" forName="middle" refType="userH"/>
      <dgm:constr type="w" for="ch" forName="last" refType="userH" fact="0.6"/>
      <dgm:constr type="h" for="ch" forName="last" refType="userH"/>
      <dgm:constr type="w" for="ch" forName="chevronComposite1" refType="userH" fact="0.22"/>
      <dgm:constr type="h" for="ch" forName="chevronComposite1" refType="userH" fact="0.52"/>
      <dgm:constr type="w" for="ch" forName="chevronComposite2" refType="userH" fact="0.22"/>
      <dgm:constr type="h" for="ch" forName="chevronComposite2" refType="userH" fact="0.52"/>
      <dgm:constr type="w" for="ch" forName="overlap" refType="userH" fact="-0.04"/>
      <dgm:constr type="h" for="ch" forName="overlap" refType="userH" fact="0.06"/>
      <dgm:constr type="primFontSz" for="des" forName="parTx1" op="equ" val="65"/>
      <dgm:constr type="primFontSz" for="des" forName="parTxMid" refType="primFontSz" refFor="des" refForName="parTx1" op="equ"/>
      <dgm:constr type="primFontSz" for="des" forName="circleTx" refType="primFontSz" refFor="des" refForName="parTx1" op="equ"/>
      <dgm:constr type="primFontSz" for="des" forName="desTx1" op="equ" val="65"/>
      <dgm:constr type="primFontSz" for="des" forName="desTxMid" refType="primFontSz" refFor="des" refForName="desTx1" op="equ"/>
      <dgm:constr type="primFontSz" for="des" forName="desTxN" refType="primFontSz" refFor="des" refForName="desTx1" op="equ"/>
    </dgm:constrLst>
    <dgm:forEach name="Name4" axis="ch" ptType="node">
      <dgm:choose name="Name5">
        <dgm:if name="Name6" axis="self" ptType="node" func="pos" op="equ" val="1">
          <dgm:layoutNode name="chaos">
            <dgm:alg type="composite"/>
            <dgm:shape xmlns:r="http://schemas.openxmlformats.org/officeDocument/2006/relationships" r:blip="">
              <dgm:adjLst/>
            </dgm:shape>
            <dgm:presOf/>
            <dgm:constrLst>
              <dgm:constr type="ctrX" for="ch" forName="parTx1" refType="w" fact="0.5"/>
              <dgm:constr type="t" for="ch" forName="parTx1" refType="w" fact="0.32"/>
              <dgm:constr type="w" for="ch" forName="parTx1" refType="w" fact="0.88"/>
              <dgm:constr type="h" for="ch" forName="parTx1" refType="w" fact="0.29"/>
              <dgm:constr type="ctrX" for="ch" forName="desTx1" refType="w" fact="0.5"/>
              <dgm:constr type="b" for="ch" forName="desTx1" refType="h"/>
              <dgm:constr type="w" for="ch" forName="desTx1" refType="w" fact="0.88"/>
              <dgm:constr type="h" for="ch" forName="desTx1" refType="h" fact="0.37"/>
              <dgm:constr type="l" for="ch" forName="c1" refType="w" fact="0.05"/>
              <dgm:constr type="t" for="ch" forName="c1" refType="w" fact="0.23"/>
              <dgm:constr type="w" for="ch" forName="c1" refType="w" fact="0.07"/>
              <dgm:constr type="h" for="ch" forName="c1" refType="w" refFor="ch" refForName="c1"/>
              <dgm:constr type="l" for="ch" forName="c2" refType="w" fact="0.1"/>
              <dgm:constr type="t" for="ch" forName="c2" refType="w" fact="0.13"/>
              <dgm:constr type="w" for="ch" forName="c2" refType="w" fact="0.07"/>
              <dgm:constr type="h" for="ch" forName="c2" refType="w" refFor="ch" refForName="c2"/>
              <dgm:constr type="l" for="ch" forName="c3" refType="w" fact="0.22"/>
              <dgm:constr type="t" for="ch" forName="c3" refType="w" fact="0.15"/>
              <dgm:constr type="w" for="ch" forName="c3" refType="w" fact="0.11"/>
              <dgm:constr type="h" for="ch" forName="c3" refType="w" refFor="ch" refForName="c3"/>
              <dgm:constr type="l" for="ch" forName="c4" refType="w" fact="0.32"/>
              <dgm:constr type="t" for="ch" forName="c4" refType="w" fact="0.04"/>
              <dgm:constr type="w" for="ch" forName="c4" refType="w" fact="0.07"/>
              <dgm:constr type="h" for="ch" forName="c4" refType="w" refFor="ch" refForName="c4"/>
              <dgm:constr type="l" for="ch" forName="c5" refType="w" fact="0.45"/>
              <dgm:constr type="t" for="ch" forName="c5" refType="w" fact="0"/>
              <dgm:constr type="w" for="ch" forName="c5" refType="w" fact="0.07"/>
              <dgm:constr type="h" for="ch" forName="c5" refType="w" refFor="ch" refForName="c5"/>
              <dgm:constr type="l" for="ch" forName="c6" refType="w" fact="0.61"/>
              <dgm:constr type="t" for="ch" forName="c6" refType="w" fact="0.07"/>
              <dgm:constr type="w" for="ch" forName="c6" refType="w" fact="0.07"/>
              <dgm:constr type="h" for="ch" forName="c6" refType="w" refFor="ch" refForName="c6"/>
              <dgm:constr type="l" for="ch" forName="c7" refType="w" fact="0.71"/>
              <dgm:constr type="t" for="ch" forName="c7" refType="w" fact="0.12"/>
              <dgm:constr type="w" for="ch" forName="c7" refType="w" fact="0.11"/>
              <dgm:constr type="h" for="ch" forName="c7" refType="w" refFor="ch" refForName="c7"/>
              <dgm:constr type="l" for="ch" forName="c8" refType="w" fact="0.85"/>
              <dgm:constr type="t" for="ch" forName="c8" refType="w" fact="0.23"/>
              <dgm:constr type="w" for="ch" forName="c8" refType="w" fact="0.07"/>
              <dgm:constr type="h" for="ch" forName="c8" refType="w" refFor="ch" refForName="c8"/>
              <dgm:constr type="l" for="ch" forName="c9" refType="w" fact="0.91"/>
              <dgm:constr type="t" for="ch" forName="c9" refType="w" fact="0.34"/>
              <dgm:constr type="w" for="ch" forName="c9" refType="w" fact="0.07"/>
              <dgm:constr type="h" for="ch" forName="c9" refType="w" refFor="ch" refForName="c9"/>
              <dgm:constr type="l" for="ch" forName="c10" refType="w" fact="0.39"/>
              <dgm:constr type="t" for="ch" forName="c10" refType="w" fact="0.13"/>
              <dgm:constr type="w" for="ch" forName="c10" refType="w" fact="0.18"/>
              <dgm:constr type="h" for="ch" forName="c10" refType="w" refFor="ch" refForName="c10"/>
              <dgm:constr type="l" for="ch" forName="c11" refType="w" fact="0"/>
              <dgm:constr type="t" for="ch" forName="c11" refType="w" fact="0.51"/>
              <dgm:constr type="w" for="ch" forName="c11" refType="w" fact="0.07"/>
              <dgm:constr type="h" for="ch" forName="c11" refType="w" refFor="ch" refForName="c11"/>
              <dgm:constr type="l" for="ch" forName="c12" refType="w" fact="0.06"/>
              <dgm:constr type="t" for="ch" forName="c12" refType="w" fact="0.6"/>
              <dgm:constr type="w" for="ch" forName="c12" refType="w" fact="0.11"/>
              <dgm:constr type="h" for="ch" forName="c12" refType="w" refFor="ch" refForName="c12"/>
              <dgm:constr type="l" for="ch" forName="c13" refType="w" fact="0.21"/>
              <dgm:constr type="t" for="ch" forName="c13" refType="w" fact="0.68"/>
              <dgm:constr type="w" for="ch" forName="c13" refType="w" fact="0.16"/>
              <dgm:constr type="h" for="ch" forName="c13" refType="w" refFor="ch" refForName="c13"/>
              <dgm:constr type="l" for="ch" forName="c14" refType="w" fact="0.42"/>
              <dgm:constr type="t" for="ch" forName="c14" refType="w" fact="0.81"/>
              <dgm:constr type="w" for="ch" forName="c14" refType="w" fact="0.07"/>
              <dgm:constr type="h" for="ch" forName="c14" refType="w" refFor="ch" refForName="c14"/>
              <dgm:constr type="l" for="ch" forName="c15" refType="w" fact="0.46"/>
              <dgm:constr type="t" for="ch" forName="c15" refType="w" fact="0.68"/>
              <dgm:constr type="w" for="ch" forName="c15" refType="w" fact="0.11"/>
              <dgm:constr type="h" for="ch" forName="c15" refType="w" refFor="ch" refForName="c15"/>
              <dgm:constr type="l" for="ch" forName="c16" refType="w" fact="0.56"/>
              <dgm:constr type="t" for="ch" forName="c16" refType="w" fact="0.82"/>
              <dgm:constr type="w" for="ch" forName="c16" refType="w" fact="0.07"/>
              <dgm:constr type="h" for="ch" forName="c16" refType="w" refFor="ch" refForName="c16"/>
              <dgm:constr type="l" for="ch" forName="c17" refType="w" fact="0.65"/>
              <dgm:constr type="t" for="ch" forName="c17" refType="w" fact="0.66"/>
              <dgm:constr type="w" for="ch" forName="c17" refType="w" fact="0.16"/>
              <dgm:constr type="h" for="ch" forName="c17" refType="w" refFor="ch" refForName="c17"/>
              <dgm:constr type="l" for="ch" forName="c18" refType="w" fact="0.87"/>
              <dgm:constr type="t" for="ch" forName="c18" refType="w" fact="0.62"/>
              <dgm:constr type="w" for="ch" forName="c18" refType="w" fact="0.11"/>
              <dgm:constr type="h" for="ch" forName="c18" refType="w" refFor="ch" refForName="c18"/>
            </dgm:constrLst>
            <dgm:layoutNode name="parTx1" styleLbl="revTx">
              <dgm:alg type="tx"/>
              <dgm:shape xmlns:r="http://schemas.openxmlformats.org/officeDocument/2006/relationships" type="rect" r:blip="">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choose name="Name7">
              <dgm:if name="Name8" axis="ch" ptType="node" func="cnt" op="gte" val="1">
                <dgm:layoutNode name="desTx1" styleLbl="revTx">
                  <dgm:varLst>
                    <dgm:bulletEnabled val="1"/>
                  </dgm:varLst>
                  <dgm:choose name="Name9">
                    <dgm:if name="Name10" axis="ch" ptType="node" func="cnt" op="equ" val="1">
                      <dgm:alg type="tx">
                        <dgm:param type="shpTxLTRAlignCh" val="l"/>
                      </dgm:alg>
                    </dgm:if>
                    <dgm:else name="Name11">
                      <dgm:alg type="tx">
                        <dgm:param type="shpTxLTRAlignCh" val="l"/>
                        <dgm:param type="stBulletLvl" val="1"/>
                      </dgm:alg>
                    </dgm:else>
                  </dgm:choose>
                  <dgm:shape xmlns:r="http://schemas.openxmlformats.org/officeDocument/2006/relationships" type="rect" r:blip="">
                    <dgm:adjLst/>
                  </dgm:shape>
                  <dgm:presOf axis="des"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if>
              <dgm:else name="Name12"/>
            </dgm:choose>
            <dgm:layoutNode name="c1" styleLbl="node1">
              <dgm:alg type="sp"/>
              <dgm:shape xmlns:r="http://schemas.openxmlformats.org/officeDocument/2006/relationships" type="ellipse" r:blip="">
                <dgm:adjLst/>
              </dgm:shape>
              <dgm:presOf/>
            </dgm:layoutNode>
            <dgm:layoutNode name="c2" styleLbl="node1">
              <dgm:alg type="sp"/>
              <dgm:shape xmlns:r="http://schemas.openxmlformats.org/officeDocument/2006/relationships" type="ellipse" r:blip="">
                <dgm:adjLst/>
              </dgm:shape>
              <dgm:presOf/>
            </dgm:layoutNode>
            <dgm:layoutNode name="c3" styleLbl="node1">
              <dgm:alg type="sp"/>
              <dgm:shape xmlns:r="http://schemas.openxmlformats.org/officeDocument/2006/relationships" type="ellipse" r:blip="">
                <dgm:adjLst/>
              </dgm:shape>
              <dgm:presOf/>
            </dgm:layoutNode>
            <dgm:layoutNode name="c4" styleLbl="node1">
              <dgm:alg type="sp"/>
              <dgm:shape xmlns:r="http://schemas.openxmlformats.org/officeDocument/2006/relationships" type="ellipse" r:blip="">
                <dgm:adjLst/>
              </dgm:shape>
              <dgm:presOf/>
            </dgm:layoutNode>
            <dgm:layoutNode name="c5" styleLbl="node1">
              <dgm:alg type="sp"/>
              <dgm:shape xmlns:r="http://schemas.openxmlformats.org/officeDocument/2006/relationships" type="ellipse" r:blip="">
                <dgm:adjLst/>
              </dgm:shape>
              <dgm:presOf/>
            </dgm:layoutNode>
            <dgm:layoutNode name="c6" styleLbl="node1">
              <dgm:alg type="sp"/>
              <dgm:shape xmlns:r="http://schemas.openxmlformats.org/officeDocument/2006/relationships" type="ellipse" r:blip="">
                <dgm:adjLst/>
              </dgm:shape>
              <dgm:presOf/>
            </dgm:layoutNode>
            <dgm:layoutNode name="c7" styleLbl="node1">
              <dgm:alg type="sp"/>
              <dgm:shape xmlns:r="http://schemas.openxmlformats.org/officeDocument/2006/relationships" type="ellipse" r:blip="">
                <dgm:adjLst/>
              </dgm:shape>
              <dgm:presOf/>
            </dgm:layoutNode>
            <dgm:layoutNode name="c8" styleLbl="node1">
              <dgm:alg type="sp"/>
              <dgm:shape xmlns:r="http://schemas.openxmlformats.org/officeDocument/2006/relationships" type="ellipse" r:blip="">
                <dgm:adjLst/>
              </dgm:shape>
              <dgm:presOf/>
            </dgm:layoutNode>
            <dgm:layoutNode name="c9" styleLbl="node1">
              <dgm:alg type="sp"/>
              <dgm:shape xmlns:r="http://schemas.openxmlformats.org/officeDocument/2006/relationships" type="ellipse" r:blip="">
                <dgm:adjLst/>
              </dgm:shape>
              <dgm:presOf/>
            </dgm:layoutNode>
            <dgm:layoutNode name="c10" styleLbl="node1">
              <dgm:alg type="sp"/>
              <dgm:shape xmlns:r="http://schemas.openxmlformats.org/officeDocument/2006/relationships" type="ellipse" r:blip="">
                <dgm:adjLst/>
              </dgm:shape>
              <dgm:presOf/>
            </dgm:layoutNode>
            <dgm:layoutNode name="c11" styleLbl="node1">
              <dgm:alg type="sp"/>
              <dgm:shape xmlns:r="http://schemas.openxmlformats.org/officeDocument/2006/relationships" type="ellipse" r:blip="">
                <dgm:adjLst/>
              </dgm:shape>
              <dgm:presOf/>
            </dgm:layoutNode>
            <dgm:layoutNode name="c12" styleLbl="node1">
              <dgm:alg type="sp"/>
              <dgm:shape xmlns:r="http://schemas.openxmlformats.org/officeDocument/2006/relationships" type="ellipse" r:blip="">
                <dgm:adjLst/>
              </dgm:shape>
              <dgm:presOf/>
            </dgm:layoutNode>
            <dgm:layoutNode name="c13" styleLbl="node1">
              <dgm:alg type="sp"/>
              <dgm:shape xmlns:r="http://schemas.openxmlformats.org/officeDocument/2006/relationships" type="ellipse" r:blip="">
                <dgm:adjLst/>
              </dgm:shape>
              <dgm:presOf/>
            </dgm:layoutNode>
            <dgm:layoutNode name="c14" styleLbl="node1">
              <dgm:alg type="sp"/>
              <dgm:shape xmlns:r="http://schemas.openxmlformats.org/officeDocument/2006/relationships" type="ellipse" r:blip="">
                <dgm:adjLst/>
              </dgm:shape>
              <dgm:presOf/>
            </dgm:layoutNode>
            <dgm:layoutNode name="c15" styleLbl="node1">
              <dgm:alg type="sp"/>
              <dgm:shape xmlns:r="http://schemas.openxmlformats.org/officeDocument/2006/relationships" type="ellipse" r:blip="">
                <dgm:adjLst/>
              </dgm:shape>
              <dgm:presOf/>
            </dgm:layoutNode>
            <dgm:layoutNode name="c16" styleLbl="node1">
              <dgm:alg type="sp"/>
              <dgm:shape xmlns:r="http://schemas.openxmlformats.org/officeDocument/2006/relationships" type="ellipse" r:blip="">
                <dgm:adjLst/>
              </dgm:shape>
              <dgm:presOf/>
            </dgm:layoutNode>
            <dgm:layoutNode name="c17" styleLbl="node1">
              <dgm:alg type="sp"/>
              <dgm:shape xmlns:r="http://schemas.openxmlformats.org/officeDocument/2006/relationships" type="ellipse" r:blip="">
                <dgm:adjLst/>
              </dgm:shape>
              <dgm:presOf/>
            </dgm:layoutNode>
            <dgm:layoutNode name="c18" styleLbl="node1">
              <dgm:alg type="sp"/>
              <dgm:shape xmlns:r="http://schemas.openxmlformats.org/officeDocument/2006/relationships" type="ellipse" r:blip="">
                <dgm:adjLst/>
              </dgm:shape>
              <dgm:presOf/>
            </dgm:layoutNode>
          </dgm:layoutNode>
        </dgm:if>
        <dgm:if name="Name13" axis="self" ptType="node" func="revPos" op="equ" val="1">
          <dgm:layoutNode name="last">
            <dgm:alg type="composite"/>
            <dgm:shape xmlns:r="http://schemas.openxmlformats.org/officeDocument/2006/relationships" r:blip="">
              <dgm:adjLst/>
            </dgm:shape>
            <dgm:presOf/>
            <dgm:constrLst>
              <dgm:constr type="ctrX" for="ch" forName="circleTx" refType="w" fact="0.5"/>
              <dgm:constr type="t" for="ch" forName="circleTx" refType="w" fact="0.117"/>
              <dgm:constr type="w" for="ch" forName="circleTx" refType="h" refFor="ch" refForName="circleTx"/>
              <dgm:constr type="h" for="ch" forName="circleTx" refType="w" fact="0.85"/>
              <dgm:constr type="l" for="ch" forName="desTxN"/>
              <dgm:constr type="b" for="ch" forName="desTxN" refType="h"/>
              <dgm:constr type="w" for="ch" forName="desTxN" refType="w"/>
              <dgm:constr type="h" for="ch" forName="desTxN" refType="h" fact="0.37"/>
              <dgm:constr type="ctrX" for="ch" forName="spN" refType="w" fact="0.5"/>
              <dgm:constr type="t" for="ch" forName="spN"/>
              <dgm:constr type="w" for="ch" forName="spN" refType="w" fact="0.93"/>
              <dgm:constr type="h" for="ch" forName="spN" refType="h" fact="0.01"/>
            </dgm:constrLst>
            <dgm:layoutNode name="circleTx" styleLbl="node1">
              <dgm:alg type="tx"/>
              <dgm:shape xmlns:r="http://schemas.openxmlformats.org/officeDocument/2006/relationships" type="ellipse" r:blip="">
                <dgm:adjLst/>
              </dgm:shape>
              <dgm:presOf axis="self" ptType="node"/>
              <dgm:constrLst>
                <dgm:constr type="lMarg"/>
                <dgm:constr type="rMarg"/>
                <dgm:constr type="tMarg"/>
                <dgm:constr type="bMarg"/>
              </dgm:constrLst>
              <dgm:ruleLst>
                <dgm:rule type="primFontSz" val="5" fact="NaN" max="NaN"/>
              </dgm:ruleLst>
            </dgm:layoutNode>
            <dgm:choose name="Name14">
              <dgm:if name="Name15" axis="ch" ptType="node" func="cnt" op="gte" val="1">
                <dgm:layoutNode name="desTxN" styleLbl="revTx">
                  <dgm:varLst>
                    <dgm:bulletEnabled val="1"/>
                  </dgm:varLst>
                  <dgm:choose name="Name16">
                    <dgm:if name="Name17" axis="ch" ptType="node" func="cnt" op="equ" val="1">
                      <dgm:alg type="tx">
                        <dgm:param type="shpTxLTRAlignCh" val="l"/>
                      </dgm:alg>
                    </dgm:if>
                    <dgm:else name="Name18">
                      <dgm:alg type="tx">
                        <dgm:param type="shpTxLTRAlignCh" val="l"/>
                        <dgm:param type="stBulletLvl" val="1"/>
                      </dgm:alg>
                    </dgm:else>
                  </dgm:choose>
                  <dgm:shape xmlns:r="http://schemas.openxmlformats.org/officeDocument/2006/relationships" type="rect" r:blip="">
                    <dgm:adjLst/>
                  </dgm:shape>
                  <dgm:presOf axis="des"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if>
              <dgm:else name="Name19"/>
            </dgm:choose>
            <dgm:layoutNode name="spN">
              <dgm:alg type="sp"/>
              <dgm:shape xmlns:r="http://schemas.openxmlformats.org/officeDocument/2006/relationships" r:blip="">
                <dgm:adjLst/>
              </dgm:shape>
              <dgm:presOf/>
            </dgm:layoutNode>
          </dgm:layoutNode>
        </dgm:if>
        <dgm:else name="Name20">
          <dgm:layoutNode name="middle">
            <dgm:alg type="composite"/>
            <dgm:shape xmlns:r="http://schemas.openxmlformats.org/officeDocument/2006/relationships" r:blip="">
              <dgm:adjLst/>
            </dgm:shape>
            <dgm:presOf/>
            <dgm:constrLst>
              <dgm:constr type="l" for="ch" forName="parTxMid"/>
              <dgm:constr type="t" for="ch" forName="parTxMid" refType="w" fact="0.167"/>
              <dgm:constr type="w" for="ch" forName="parTxMid" refType="w"/>
              <dgm:constr type="h" for="ch" forName="parTxMid" refType="w" fact="0.7"/>
              <dgm:constr type="l" for="ch" forName="desTxMid"/>
              <dgm:constr type="b" for="ch" forName="desTxMid" refType="h"/>
              <dgm:constr type="w" for="ch" forName="desTxMid" refType="w"/>
              <dgm:constr type="h" for="ch" forName="desTxMid" refType="h" fact="0.37"/>
              <dgm:constr type="ctrX" for="ch" forName="spMid" refType="w" fact="0.5"/>
              <dgm:constr type="t" for="ch" forName="spMid"/>
              <dgm:constr type="w" for="ch" forName="spMid" refType="w" fact="0.01"/>
              <dgm:constr type="h" for="ch" forName="spMid" refType="h" fact="0.01"/>
            </dgm:constrLst>
            <dgm:layoutNode name="parTxMid" styleLbl="revTx">
              <dgm:alg type="tx"/>
              <dgm:shape xmlns:r="http://schemas.openxmlformats.org/officeDocument/2006/relationships" type="rect" r:blip="">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choose name="Name21">
              <dgm:if name="Name22" axis="ch" ptType="node" func="cnt" op="gte" val="1">
                <dgm:layoutNode name="desTxMid" styleLbl="revTx">
                  <dgm:varLst>
                    <dgm:bulletEnabled val="1"/>
                  </dgm:varLst>
                  <dgm:choose name="Name23">
                    <dgm:if name="Name24" axis="ch" ptType="node" func="cnt" op="equ" val="1">
                      <dgm:alg type="tx">
                        <dgm:param type="shpTxLTRAlignCh" val="l"/>
                      </dgm:alg>
                    </dgm:if>
                    <dgm:else name="Name25">
                      <dgm:alg type="tx">
                        <dgm:param type="shpTxLTRAlignCh" val="l"/>
                        <dgm:param type="stBulletLvl" val="1"/>
                      </dgm:alg>
                    </dgm:else>
                  </dgm:choose>
                  <dgm:shape xmlns:r="http://schemas.openxmlformats.org/officeDocument/2006/relationships" type="rect" r:blip="">
                    <dgm:adjLst/>
                  </dgm:shape>
                  <dgm:presOf axis="des"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if>
              <dgm:else name="Name26"/>
            </dgm:choose>
            <dgm:layoutNode name="spMid">
              <dgm:alg type="sp"/>
              <dgm:shape xmlns:r="http://schemas.openxmlformats.org/officeDocument/2006/relationships" r:blip="">
                <dgm:adjLst/>
              </dgm:shape>
              <dgm:presOf/>
            </dgm:layoutNode>
          </dgm:layoutNode>
        </dgm:else>
      </dgm:choose>
      <dgm:forEach name="Name27" axis="followSib" ptType="sibTrans" cnt="1">
        <dgm:layoutNode name="chevronComposite1" styleLbl="alignImgPlace1">
          <dgm:alg type="composite"/>
          <dgm:shape xmlns:r="http://schemas.openxmlformats.org/officeDocument/2006/relationships" r:blip="">
            <dgm:adjLst/>
          </dgm:shape>
          <dgm:presOf/>
          <dgm:constrLst>
            <dgm:constr type="l" for="ch" forName="chevron1"/>
            <dgm:constr type="t" for="ch" forName="chevron1" refType="h" fact="0.1923"/>
            <dgm:constr type="w" for="ch" forName="chevron1" refType="w"/>
            <dgm:constr type="b" for="ch" forName="chevron1" refType="h"/>
            <dgm:constr type="l" for="ch" forName="spChevron1"/>
            <dgm:constr type="t" for="ch" forName="spChevron1"/>
            <dgm:constr type="w" for="ch" forName="spChevron1" refType="w" fact="0.01"/>
            <dgm:constr type="h" for="ch" forName="spChevron1" refType="h" fact="0.01"/>
          </dgm:constrLst>
          <dgm:layoutNode name="chevron1">
            <dgm:alg type="sp"/>
            <dgm:choose name="Name28">
              <dgm:if name="Name29" func="var" arg="dir" op="equ" val="norm">
                <dgm:shape xmlns:r="http://schemas.openxmlformats.org/officeDocument/2006/relationships" type="chevron" r:blip="">
                  <dgm:adjLst>
                    <dgm:adj idx="1" val="0.6231"/>
                  </dgm:adjLst>
                </dgm:shape>
              </dgm:if>
              <dgm:else name="Name30">
                <dgm:shape xmlns:r="http://schemas.openxmlformats.org/officeDocument/2006/relationships" rot="180" type="chevron" r:blip="">
                  <dgm:adjLst>
                    <dgm:adj idx="1" val="0.6231"/>
                  </dgm:adjLst>
                </dgm:shape>
              </dgm:else>
            </dgm:choose>
            <dgm:presOf/>
          </dgm:layoutNode>
          <dgm:layoutNode name="spChevron1">
            <dgm:alg type="sp"/>
            <dgm:shape xmlns:r="http://schemas.openxmlformats.org/officeDocument/2006/relationships" r:blip="">
              <dgm:adjLst/>
            </dgm:shape>
            <dgm:presOf/>
          </dgm:layoutNode>
        </dgm:layoutNode>
        <dgm:choose name="Name31">
          <dgm:if name="Name32" axis="root ch" ptType="all node" func="cnt" op="equ" val="2">
            <dgm:layoutNode name="overlap">
              <dgm:alg type="sp"/>
              <dgm:shape xmlns:r="http://schemas.openxmlformats.org/officeDocument/2006/relationships" r:blip="">
                <dgm:adjLst/>
              </dgm:shape>
              <dgm:presOf/>
            </dgm:layoutNode>
            <dgm:layoutNode name="chevronComposite2" styleLbl="alignImgPlace1">
              <dgm:alg type="composite"/>
              <dgm:shape xmlns:r="http://schemas.openxmlformats.org/officeDocument/2006/relationships" r:blip="">
                <dgm:adjLst/>
              </dgm:shape>
              <dgm:presOf/>
              <dgm:constrLst>
                <dgm:constr type="l" for="ch" forName="chevron2"/>
                <dgm:constr type="t" for="ch" forName="chevron2" refType="h" fact="0.1923"/>
                <dgm:constr type="w" for="ch" forName="chevron2" refType="w"/>
                <dgm:constr type="b" for="ch" forName="chevron2" refType="h"/>
                <dgm:constr type="l" for="ch" forName="spChevron2"/>
                <dgm:constr type="t" for="ch" forName="spChevron2"/>
                <dgm:constr type="w" for="ch" forName="spChevron2" refType="w" fact="0.01"/>
                <dgm:constr type="h" for="ch" forName="spChevron2" refType="h" fact="0.01"/>
              </dgm:constrLst>
              <dgm:layoutNode name="chevron2">
                <dgm:alg type="sp"/>
                <dgm:choose name="Name33">
                  <dgm:if name="Name34" func="var" arg="dir" op="equ" val="norm">
                    <dgm:shape xmlns:r="http://schemas.openxmlformats.org/officeDocument/2006/relationships" type="chevron" r:blip="">
                      <dgm:adjLst>
                        <dgm:adj idx="1" val="0.6231"/>
                      </dgm:adjLst>
                    </dgm:shape>
                  </dgm:if>
                  <dgm:else name="Name35">
                    <dgm:shape xmlns:r="http://schemas.openxmlformats.org/officeDocument/2006/relationships" rot="180" type="chevron" r:blip="">
                      <dgm:adjLst>
                        <dgm:adj idx="1" val="0.6231"/>
                      </dgm:adjLst>
                    </dgm:shape>
                  </dgm:else>
                </dgm:choose>
                <dgm:presOf/>
              </dgm:layoutNode>
              <dgm:layoutNode name="spChevron2">
                <dgm:alg type="sp"/>
                <dgm:shape xmlns:r="http://schemas.openxmlformats.org/officeDocument/2006/relationships" r:blip="">
                  <dgm:adjLst/>
                </dgm:shape>
                <dgm:presOf/>
              </dgm:layoutNode>
            </dgm:layoutNode>
          </dgm:if>
          <dgm:else name="Name36"/>
        </dgm:choose>
      </dgm:forEach>
    </dgm:forEach>
  </dgm:layoutNode>
</dgm:layoutDef>
</file>

<file path=ppt/diagrams/quickStyle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0.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2.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3.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4.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5.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6.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7.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8.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9.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notesMasters/_rels/notesMaster1.xml.rels><?xml version="1.0" encoding="UTF-8" standalone="yes"?>
<Relationships xmlns="http://schemas.openxmlformats.org/package/2006/relationships"><Relationship Id="rId1" Type="http://schemas.openxmlformats.org/officeDocument/2006/relationships/theme" Target="../theme/theme8.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Espace réservé de l'en-tête 1"/>
          <p:cNvSpPr>
            <a:spLocks noGrp="1"/>
          </p:cNvSpPr>
          <p:nvPr>
            <p:ph type="hdr" sz="quarter"/>
          </p:nvPr>
        </p:nvSpPr>
        <p:spPr>
          <a:xfrm>
            <a:off x="0" y="0"/>
            <a:ext cx="7924800" cy="515938"/>
          </a:xfrm>
          <a:prstGeom prst="rect">
            <a:avLst/>
          </a:prstGeom>
        </p:spPr>
        <p:txBody>
          <a:bodyPr vert="horz" lIns="91440" tIns="45720" rIns="91440" bIns="45720" rtlCol="0"/>
          <a:lstStyle>
            <a:lvl1pPr algn="l">
              <a:defRPr sz="1200"/>
            </a:lvl1pPr>
          </a:lstStyle>
          <a:p>
            <a:endParaRPr lang="fr-FR"/>
          </a:p>
        </p:txBody>
      </p:sp>
      <p:sp>
        <p:nvSpPr>
          <p:cNvPr id="3" name="Espace réservé de la date 2"/>
          <p:cNvSpPr>
            <a:spLocks noGrp="1"/>
          </p:cNvSpPr>
          <p:nvPr>
            <p:ph type="dt" idx="1"/>
          </p:nvPr>
        </p:nvSpPr>
        <p:spPr>
          <a:xfrm>
            <a:off x="10358438" y="0"/>
            <a:ext cx="7924800" cy="515938"/>
          </a:xfrm>
          <a:prstGeom prst="rect">
            <a:avLst/>
          </a:prstGeom>
        </p:spPr>
        <p:txBody>
          <a:bodyPr vert="horz" lIns="91440" tIns="45720" rIns="91440" bIns="45720" rtlCol="0"/>
          <a:lstStyle>
            <a:lvl1pPr algn="r">
              <a:defRPr sz="1200"/>
            </a:lvl1pPr>
          </a:lstStyle>
          <a:p>
            <a:fld id="{B5F304F1-B699-4FAC-9393-C36C9BB1F63B}" type="datetimeFigureOut">
              <a:rPr lang="fr-FR" smtClean="0"/>
              <a:t>13/08/2024</a:t>
            </a:fld>
            <a:endParaRPr lang="fr-FR"/>
          </a:p>
        </p:txBody>
      </p:sp>
      <p:sp>
        <p:nvSpPr>
          <p:cNvPr id="4" name="Espace réservé de l'image des diapositives 3"/>
          <p:cNvSpPr>
            <a:spLocks noGrp="1" noRot="1" noChangeAspect="1"/>
          </p:cNvSpPr>
          <p:nvPr>
            <p:ph type="sldImg" idx="2"/>
          </p:nvPr>
        </p:nvSpPr>
        <p:spPr>
          <a:xfrm>
            <a:off x="6057900" y="1285875"/>
            <a:ext cx="6172200" cy="3471863"/>
          </a:xfrm>
          <a:prstGeom prst="rect">
            <a:avLst/>
          </a:prstGeom>
          <a:noFill/>
          <a:ln w="12700">
            <a:solidFill>
              <a:prstClr val="black"/>
            </a:solidFill>
          </a:ln>
        </p:spPr>
        <p:txBody>
          <a:bodyPr vert="horz" lIns="91440" tIns="45720" rIns="91440" bIns="45720" rtlCol="0" anchor="ctr"/>
          <a:lstStyle/>
          <a:p>
            <a:endParaRPr lang="fr-FR"/>
          </a:p>
        </p:txBody>
      </p:sp>
      <p:sp>
        <p:nvSpPr>
          <p:cNvPr id="5" name="Espace réservé des commentaires 4"/>
          <p:cNvSpPr>
            <a:spLocks noGrp="1"/>
          </p:cNvSpPr>
          <p:nvPr>
            <p:ph type="body" sz="quarter" idx="3"/>
          </p:nvPr>
        </p:nvSpPr>
        <p:spPr>
          <a:xfrm>
            <a:off x="1828800" y="4951413"/>
            <a:ext cx="14630400" cy="4049712"/>
          </a:xfrm>
          <a:prstGeom prst="rect">
            <a:avLst/>
          </a:prstGeom>
        </p:spPr>
        <p:txBody>
          <a:bodyPr vert="horz" lIns="91440" tIns="45720" rIns="91440" bIns="45720" rtlCol="0"/>
          <a:lstStyle/>
          <a:p>
            <a:pPr lvl="0"/>
            <a:r>
              <a:rPr lang="fr-FR" smtClean="0"/>
              <a:t>Modifiez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FR"/>
          </a:p>
        </p:txBody>
      </p:sp>
      <p:sp>
        <p:nvSpPr>
          <p:cNvPr id="6" name="Espace réservé du pied de page 5"/>
          <p:cNvSpPr>
            <a:spLocks noGrp="1"/>
          </p:cNvSpPr>
          <p:nvPr>
            <p:ph type="ftr" sz="quarter" idx="4"/>
          </p:nvPr>
        </p:nvSpPr>
        <p:spPr>
          <a:xfrm>
            <a:off x="0" y="9771063"/>
            <a:ext cx="7924800" cy="515937"/>
          </a:xfrm>
          <a:prstGeom prst="rect">
            <a:avLst/>
          </a:prstGeom>
        </p:spPr>
        <p:txBody>
          <a:bodyPr vert="horz" lIns="91440" tIns="45720" rIns="91440" bIns="45720" rtlCol="0" anchor="b"/>
          <a:lstStyle>
            <a:lvl1pPr algn="l">
              <a:defRPr sz="1200"/>
            </a:lvl1pPr>
          </a:lstStyle>
          <a:p>
            <a:endParaRPr lang="fr-FR"/>
          </a:p>
        </p:txBody>
      </p:sp>
      <p:sp>
        <p:nvSpPr>
          <p:cNvPr id="7" name="Espace réservé du numéro de diapositive 6"/>
          <p:cNvSpPr>
            <a:spLocks noGrp="1"/>
          </p:cNvSpPr>
          <p:nvPr>
            <p:ph type="sldNum" sz="quarter" idx="5"/>
          </p:nvPr>
        </p:nvSpPr>
        <p:spPr>
          <a:xfrm>
            <a:off x="10358438" y="9771063"/>
            <a:ext cx="7924800" cy="515937"/>
          </a:xfrm>
          <a:prstGeom prst="rect">
            <a:avLst/>
          </a:prstGeom>
        </p:spPr>
        <p:txBody>
          <a:bodyPr vert="horz" lIns="91440" tIns="45720" rIns="91440" bIns="45720" rtlCol="0" anchor="b"/>
          <a:lstStyle>
            <a:lvl1pPr algn="r">
              <a:defRPr sz="1200"/>
            </a:lvl1pPr>
          </a:lstStyle>
          <a:p>
            <a:fld id="{ED5BF13B-AB06-40E8-B18D-F1A2FEEF0CC2}" type="slidenum">
              <a:rPr lang="fr-FR" smtClean="0"/>
              <a:t>‹N°›</a:t>
            </a:fld>
            <a:endParaRPr lang="fr-FR"/>
          </a:p>
        </p:txBody>
      </p:sp>
    </p:spTree>
    <p:extLst>
      <p:ext uri="{BB962C8B-B14F-4D97-AF65-F5344CB8AC3E}">
        <p14:creationId xmlns:p14="http://schemas.microsoft.com/office/powerpoint/2010/main" val="1688878023"/>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slideLayouts/_rels/slideLayout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3.jpg"/><Relationship Id="rId1" Type="http://schemas.openxmlformats.org/officeDocument/2006/relationships/slideMaster" Target="../slideMasters/slideMaster1.xml"/><Relationship Id="rId4" Type="http://schemas.openxmlformats.org/officeDocument/2006/relationships/image" Target="../media/image5.png"/></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slideLayout1.xml><?xml version="1.0" encoding="utf-8"?>
<p:sldLayout xmlns:a="http://schemas.openxmlformats.org/drawingml/2006/main" xmlns:r="http://schemas.openxmlformats.org/officeDocument/2006/relationships" xmlns:p="http://schemas.openxmlformats.org/presentationml/2006/main" showMasterSp="0" type="obj" preserve="1">
  <p:cSld name="Title Slide">
    <p:bg>
      <p:bgPr>
        <a:solidFill>
          <a:schemeClr val="bg1"/>
        </a:solidFill>
        <a:effectLst/>
      </p:bgPr>
    </p:bg>
    <p:spTree>
      <p:nvGrpSpPr>
        <p:cNvPr id="1" name=""/>
        <p:cNvGrpSpPr/>
        <p:nvPr/>
      </p:nvGrpSpPr>
      <p:grpSpPr>
        <a:xfrm>
          <a:off x="0" y="0"/>
          <a:ext cx="0" cy="0"/>
          <a:chOff x="0" y="0"/>
          <a:chExt cx="0" cy="0"/>
        </a:xfrm>
      </p:grpSpPr>
      <p:sp>
        <p:nvSpPr>
          <p:cNvPr id="16" name="bg object 16"/>
          <p:cNvSpPr/>
          <p:nvPr/>
        </p:nvSpPr>
        <p:spPr>
          <a:xfrm>
            <a:off x="0" y="12001"/>
            <a:ext cx="18288000" cy="10275570"/>
          </a:xfrm>
          <a:custGeom>
            <a:avLst/>
            <a:gdLst/>
            <a:ahLst/>
            <a:cxnLst/>
            <a:rect l="l" t="t" r="r" b="b"/>
            <a:pathLst>
              <a:path w="18288000" h="10275570">
                <a:moveTo>
                  <a:pt x="0" y="0"/>
                </a:moveTo>
                <a:lnTo>
                  <a:pt x="18288000" y="0"/>
                </a:lnTo>
                <a:lnTo>
                  <a:pt x="18288000" y="10274998"/>
                </a:lnTo>
                <a:lnTo>
                  <a:pt x="0" y="10274998"/>
                </a:lnTo>
                <a:lnTo>
                  <a:pt x="0" y="0"/>
                </a:lnTo>
                <a:close/>
              </a:path>
            </a:pathLst>
          </a:custGeom>
          <a:solidFill>
            <a:srgbClr val="000000"/>
          </a:solidFill>
        </p:spPr>
        <p:txBody>
          <a:bodyPr wrap="square" lIns="0" tIns="0" rIns="0" bIns="0" rtlCol="0"/>
          <a:lstStyle/>
          <a:p>
            <a:endParaRPr/>
          </a:p>
        </p:txBody>
      </p:sp>
      <p:pic>
        <p:nvPicPr>
          <p:cNvPr id="17" name="bg object 17"/>
          <p:cNvPicPr/>
          <p:nvPr/>
        </p:nvPicPr>
        <p:blipFill>
          <a:blip r:embed="rId2" cstate="print"/>
          <a:stretch>
            <a:fillRect/>
          </a:stretch>
        </p:blipFill>
        <p:spPr>
          <a:xfrm>
            <a:off x="12573000" y="6381519"/>
            <a:ext cx="5715000" cy="3905480"/>
          </a:xfrm>
          <a:prstGeom prst="rect">
            <a:avLst/>
          </a:prstGeom>
        </p:spPr>
      </p:pic>
      <p:pic>
        <p:nvPicPr>
          <p:cNvPr id="18" name="bg object 18"/>
          <p:cNvPicPr/>
          <p:nvPr/>
        </p:nvPicPr>
        <p:blipFill>
          <a:blip r:embed="rId3" cstate="print"/>
          <a:stretch>
            <a:fillRect/>
          </a:stretch>
        </p:blipFill>
        <p:spPr>
          <a:xfrm>
            <a:off x="1143000" y="8039100"/>
            <a:ext cx="2728175" cy="775703"/>
          </a:xfrm>
          <a:prstGeom prst="rect">
            <a:avLst/>
          </a:prstGeom>
        </p:spPr>
      </p:pic>
      <p:sp>
        <p:nvSpPr>
          <p:cNvPr id="2" name="Holder 2"/>
          <p:cNvSpPr>
            <a:spLocks noGrp="1"/>
          </p:cNvSpPr>
          <p:nvPr>
            <p:ph type="ctrTitle"/>
          </p:nvPr>
        </p:nvSpPr>
        <p:spPr>
          <a:xfrm>
            <a:off x="993139" y="926593"/>
            <a:ext cx="2079625" cy="1640839"/>
          </a:xfrm>
          <a:prstGeom prst="rect">
            <a:avLst/>
          </a:prstGeom>
        </p:spPr>
        <p:txBody>
          <a:bodyPr wrap="square" lIns="0" tIns="0" rIns="0" bIns="0">
            <a:spAutoFit/>
          </a:bodyPr>
          <a:lstStyle>
            <a:lvl1pPr>
              <a:defRPr sz="8100" b="1" i="0">
                <a:solidFill>
                  <a:schemeClr val="tx1"/>
                </a:solidFill>
                <a:latin typeface="Verdana"/>
                <a:cs typeface="Verdana"/>
              </a:defRPr>
            </a:lvl1pPr>
          </a:lstStyle>
          <a:p>
            <a:endParaRPr/>
          </a:p>
        </p:txBody>
      </p:sp>
      <p:sp>
        <p:nvSpPr>
          <p:cNvPr id="3" name="Holder 3"/>
          <p:cNvSpPr>
            <a:spLocks noGrp="1"/>
          </p:cNvSpPr>
          <p:nvPr>
            <p:ph type="subTitle" idx="4"/>
          </p:nvPr>
        </p:nvSpPr>
        <p:spPr>
          <a:xfrm>
            <a:off x="2743200" y="5760720"/>
            <a:ext cx="12801600" cy="2571750"/>
          </a:xfrm>
          <a:prstGeom prst="rect">
            <a:avLst/>
          </a:prstGeom>
        </p:spPr>
        <p:txBody>
          <a:bodyPr wrap="square" lIns="0" tIns="0" rIns="0" bIns="0">
            <a:spAutoFit/>
          </a:bodyPr>
          <a:lstStyle>
            <a:lvl1pPr>
              <a:defRPr/>
            </a:lvl1pPr>
          </a:lstStyle>
          <a:p>
            <a:endParaRPr/>
          </a:p>
        </p:txBody>
      </p:sp>
      <p:sp>
        <p:nvSpPr>
          <p:cNvPr id="4" name="Holder 4"/>
          <p:cNvSpPr>
            <a:spLocks noGrp="1"/>
          </p:cNvSpPr>
          <p:nvPr>
            <p:ph type="ftr" sz="quarter" idx="5"/>
          </p:nvPr>
        </p:nvSpPr>
        <p:spPr/>
        <p:txBody>
          <a:bodyPr lIns="0" tIns="0" rIns="0" bIns="0"/>
          <a:lstStyle>
            <a:lvl1pPr algn="ctr">
              <a:defRPr>
                <a:solidFill>
                  <a:schemeClr val="tx1">
                    <a:tint val="75000"/>
                  </a:schemeClr>
                </a:solidFill>
              </a:defRPr>
            </a:lvl1pPr>
          </a:lstStyle>
          <a:p>
            <a:endParaRPr/>
          </a:p>
        </p:txBody>
      </p:sp>
      <p:sp>
        <p:nvSpPr>
          <p:cNvPr id="5" name="Holder 5"/>
          <p:cNvSpPr>
            <a:spLocks noGrp="1"/>
          </p:cNvSpPr>
          <p:nvPr>
            <p:ph type="dt" sz="half" idx="6"/>
          </p:nvPr>
        </p:nvSpPr>
        <p:spPr/>
        <p:txBody>
          <a:bodyPr lIns="0" tIns="0" rIns="0" bIns="0"/>
          <a:lstStyle>
            <a:lvl1pPr algn="l">
              <a:defRPr>
                <a:solidFill>
                  <a:schemeClr val="tx1">
                    <a:tint val="75000"/>
                  </a:schemeClr>
                </a:solidFill>
              </a:defRPr>
            </a:lvl1pPr>
          </a:lstStyle>
          <a:p>
            <a:fld id="{1D8BD707-D9CF-40AE-B4C6-C98DA3205C09}" type="datetimeFigureOut">
              <a:rPr lang="en-US"/>
              <a:t>8/13/2024</a:t>
            </a:fld>
            <a:endParaRPr lang="en-US"/>
          </a:p>
        </p:txBody>
      </p:sp>
      <p:sp>
        <p:nvSpPr>
          <p:cNvPr id="6" name="Holder 6"/>
          <p:cNvSpPr>
            <a:spLocks noGrp="1"/>
          </p:cNvSpPr>
          <p:nvPr>
            <p:ph type="sldNum" sz="quarter" idx="7"/>
          </p:nvPr>
        </p:nvSpPr>
        <p:spPr/>
        <p:txBody>
          <a:bodyPr lIns="0" tIns="0" rIns="0" bIns="0"/>
          <a:lstStyle>
            <a:lvl1pPr algn="r">
              <a:defRPr>
                <a:solidFill>
                  <a:schemeClr val="tx1">
                    <a:tint val="75000"/>
                  </a:schemeClr>
                </a:solidFill>
              </a:defRPr>
            </a:lvl1pPr>
          </a:lstStyle>
          <a:p>
            <a:fld id="{B6F15528-21DE-4FAA-801E-634DDDAF4B2B}" type="slidenum">
              <a:t>‹N°›</a:t>
            </a:fld>
            <a:endParaRPr/>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twoTxTwoObj" preserve="1">
  <p:cSld name="Comparaison">
    <p:spTree>
      <p:nvGrpSpPr>
        <p:cNvPr id="1" name=""/>
        <p:cNvGrpSpPr/>
        <p:nvPr/>
      </p:nvGrpSpPr>
      <p:grpSpPr>
        <a:xfrm>
          <a:off x="0" y="0"/>
          <a:ext cx="0" cy="0"/>
          <a:chOff x="0" y="0"/>
          <a:chExt cx="0" cy="0"/>
        </a:xfrm>
      </p:grpSpPr>
      <p:sp>
        <p:nvSpPr>
          <p:cNvPr id="2" name="Titre 1"/>
          <p:cNvSpPr>
            <a:spLocks noGrp="1"/>
          </p:cNvSpPr>
          <p:nvPr>
            <p:ph type="title"/>
          </p:nvPr>
        </p:nvSpPr>
        <p:spPr>
          <a:xfrm>
            <a:off x="1259682" y="547688"/>
            <a:ext cx="15773400" cy="1988345"/>
          </a:xfrm>
        </p:spPr>
        <p:txBody>
          <a:bodyPr/>
          <a:lstStyle/>
          <a:p>
            <a:r>
              <a:rPr lang="fr-FR" smtClean="0"/>
              <a:t>Modifiez le style du titre</a:t>
            </a:r>
            <a:endParaRPr lang="fr-FR"/>
          </a:p>
        </p:txBody>
      </p:sp>
      <p:sp>
        <p:nvSpPr>
          <p:cNvPr id="3" name="Espace réservé du texte 2"/>
          <p:cNvSpPr>
            <a:spLocks noGrp="1"/>
          </p:cNvSpPr>
          <p:nvPr>
            <p:ph type="body" idx="1"/>
          </p:nvPr>
        </p:nvSpPr>
        <p:spPr>
          <a:xfrm>
            <a:off x="1259683" y="2521745"/>
            <a:ext cx="7736681" cy="1235868"/>
          </a:xfrm>
        </p:spPr>
        <p:txBody>
          <a:bodyPr anchor="b"/>
          <a:lstStyle>
            <a:lvl1pPr marL="0" indent="0">
              <a:buNone/>
              <a:defRPr sz="3600" b="1"/>
            </a:lvl1pPr>
            <a:lvl2pPr marL="685800" indent="0">
              <a:buNone/>
              <a:defRPr sz="3000" b="1"/>
            </a:lvl2pPr>
            <a:lvl3pPr marL="1371600" indent="0">
              <a:buNone/>
              <a:defRPr sz="2700" b="1"/>
            </a:lvl3pPr>
            <a:lvl4pPr marL="2057400" indent="0">
              <a:buNone/>
              <a:defRPr sz="2400" b="1"/>
            </a:lvl4pPr>
            <a:lvl5pPr marL="2743200" indent="0">
              <a:buNone/>
              <a:defRPr sz="2400" b="1"/>
            </a:lvl5pPr>
            <a:lvl6pPr marL="3429000" indent="0">
              <a:buNone/>
              <a:defRPr sz="2400" b="1"/>
            </a:lvl6pPr>
            <a:lvl7pPr marL="4114800" indent="0">
              <a:buNone/>
              <a:defRPr sz="2400" b="1"/>
            </a:lvl7pPr>
            <a:lvl8pPr marL="4800600" indent="0">
              <a:buNone/>
              <a:defRPr sz="2400" b="1"/>
            </a:lvl8pPr>
            <a:lvl9pPr marL="5486400" indent="0">
              <a:buNone/>
              <a:defRPr sz="2400" b="1"/>
            </a:lvl9pPr>
          </a:lstStyle>
          <a:p>
            <a:pPr lvl="0"/>
            <a:r>
              <a:rPr lang="fr-FR" smtClean="0"/>
              <a:t>Modifiez les styles du texte du masque</a:t>
            </a:r>
          </a:p>
        </p:txBody>
      </p:sp>
      <p:sp>
        <p:nvSpPr>
          <p:cNvPr id="4" name="Espace réservé du contenu 3"/>
          <p:cNvSpPr>
            <a:spLocks noGrp="1"/>
          </p:cNvSpPr>
          <p:nvPr>
            <p:ph sz="half" idx="2"/>
          </p:nvPr>
        </p:nvSpPr>
        <p:spPr>
          <a:xfrm>
            <a:off x="1259683" y="3757613"/>
            <a:ext cx="7736681" cy="5526882"/>
          </a:xfrm>
        </p:spPr>
        <p:txBody>
          <a:bodyPr/>
          <a:lstStyle/>
          <a:p>
            <a:pPr lvl="0"/>
            <a:r>
              <a:rPr lang="fr-FR" smtClean="0"/>
              <a:t>Modifiez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FR"/>
          </a:p>
        </p:txBody>
      </p:sp>
      <p:sp>
        <p:nvSpPr>
          <p:cNvPr id="5" name="Espace réservé du texte 4"/>
          <p:cNvSpPr>
            <a:spLocks noGrp="1"/>
          </p:cNvSpPr>
          <p:nvPr>
            <p:ph type="body" sz="quarter" idx="3"/>
          </p:nvPr>
        </p:nvSpPr>
        <p:spPr>
          <a:xfrm>
            <a:off x="9258300" y="2521745"/>
            <a:ext cx="7774782" cy="1235868"/>
          </a:xfrm>
        </p:spPr>
        <p:txBody>
          <a:bodyPr anchor="b"/>
          <a:lstStyle>
            <a:lvl1pPr marL="0" indent="0">
              <a:buNone/>
              <a:defRPr sz="3600" b="1"/>
            </a:lvl1pPr>
            <a:lvl2pPr marL="685800" indent="0">
              <a:buNone/>
              <a:defRPr sz="3000" b="1"/>
            </a:lvl2pPr>
            <a:lvl3pPr marL="1371600" indent="0">
              <a:buNone/>
              <a:defRPr sz="2700" b="1"/>
            </a:lvl3pPr>
            <a:lvl4pPr marL="2057400" indent="0">
              <a:buNone/>
              <a:defRPr sz="2400" b="1"/>
            </a:lvl4pPr>
            <a:lvl5pPr marL="2743200" indent="0">
              <a:buNone/>
              <a:defRPr sz="2400" b="1"/>
            </a:lvl5pPr>
            <a:lvl6pPr marL="3429000" indent="0">
              <a:buNone/>
              <a:defRPr sz="2400" b="1"/>
            </a:lvl6pPr>
            <a:lvl7pPr marL="4114800" indent="0">
              <a:buNone/>
              <a:defRPr sz="2400" b="1"/>
            </a:lvl7pPr>
            <a:lvl8pPr marL="4800600" indent="0">
              <a:buNone/>
              <a:defRPr sz="2400" b="1"/>
            </a:lvl8pPr>
            <a:lvl9pPr marL="5486400" indent="0">
              <a:buNone/>
              <a:defRPr sz="2400" b="1"/>
            </a:lvl9pPr>
          </a:lstStyle>
          <a:p>
            <a:pPr lvl="0"/>
            <a:r>
              <a:rPr lang="fr-FR" smtClean="0"/>
              <a:t>Modifiez les styles du texte du masque</a:t>
            </a:r>
          </a:p>
        </p:txBody>
      </p:sp>
      <p:sp>
        <p:nvSpPr>
          <p:cNvPr id="6" name="Espace réservé du contenu 5"/>
          <p:cNvSpPr>
            <a:spLocks noGrp="1"/>
          </p:cNvSpPr>
          <p:nvPr>
            <p:ph sz="quarter" idx="4"/>
          </p:nvPr>
        </p:nvSpPr>
        <p:spPr>
          <a:xfrm>
            <a:off x="9258300" y="3757613"/>
            <a:ext cx="7774782" cy="5526882"/>
          </a:xfrm>
        </p:spPr>
        <p:txBody>
          <a:bodyPr/>
          <a:lstStyle/>
          <a:p>
            <a:pPr lvl="0"/>
            <a:r>
              <a:rPr lang="fr-FR" smtClean="0"/>
              <a:t>Modifiez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FR"/>
          </a:p>
        </p:txBody>
      </p:sp>
      <p:sp>
        <p:nvSpPr>
          <p:cNvPr id="7" name="Espace réservé de la date 6"/>
          <p:cNvSpPr>
            <a:spLocks noGrp="1"/>
          </p:cNvSpPr>
          <p:nvPr>
            <p:ph type="dt" sz="half" idx="10"/>
          </p:nvPr>
        </p:nvSpPr>
        <p:spPr/>
        <p:txBody>
          <a:bodyPr/>
          <a:lstStyle/>
          <a:p>
            <a:fld id="{6F2CA771-6C30-49B5-AEB9-7F9429724820}" type="datetimeFigureOut">
              <a:rPr lang="fr-FR" smtClean="0">
                <a:solidFill>
                  <a:prstClr val="black">
                    <a:tint val="75000"/>
                  </a:prstClr>
                </a:solidFill>
              </a:rPr>
              <a:pPr/>
              <a:t>13/08/2024</a:t>
            </a:fld>
            <a:endParaRPr lang="fr-FR">
              <a:solidFill>
                <a:prstClr val="black">
                  <a:tint val="75000"/>
                </a:prstClr>
              </a:solidFill>
            </a:endParaRPr>
          </a:p>
        </p:txBody>
      </p:sp>
      <p:sp>
        <p:nvSpPr>
          <p:cNvPr id="8" name="Espace réservé du pied de page 7"/>
          <p:cNvSpPr>
            <a:spLocks noGrp="1"/>
          </p:cNvSpPr>
          <p:nvPr>
            <p:ph type="ftr" sz="quarter" idx="11"/>
          </p:nvPr>
        </p:nvSpPr>
        <p:spPr/>
        <p:txBody>
          <a:bodyPr/>
          <a:lstStyle/>
          <a:p>
            <a:endParaRPr lang="fr-FR">
              <a:solidFill>
                <a:prstClr val="black">
                  <a:tint val="75000"/>
                </a:prstClr>
              </a:solidFill>
            </a:endParaRPr>
          </a:p>
        </p:txBody>
      </p:sp>
      <p:sp>
        <p:nvSpPr>
          <p:cNvPr id="9" name="Espace réservé du numéro de diapositive 8"/>
          <p:cNvSpPr>
            <a:spLocks noGrp="1"/>
          </p:cNvSpPr>
          <p:nvPr>
            <p:ph type="sldNum" sz="quarter" idx="12"/>
          </p:nvPr>
        </p:nvSpPr>
        <p:spPr/>
        <p:txBody>
          <a:bodyPr/>
          <a:lstStyle/>
          <a:p>
            <a:fld id="{3B3D41EF-1E24-4CB3-B418-B74F702E9A78}"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2239522157"/>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titleOnly" preserve="1">
  <p:cSld name="Titre seul">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3" name="Espace réservé de la date 2"/>
          <p:cNvSpPr>
            <a:spLocks noGrp="1"/>
          </p:cNvSpPr>
          <p:nvPr>
            <p:ph type="dt" sz="half" idx="10"/>
          </p:nvPr>
        </p:nvSpPr>
        <p:spPr/>
        <p:txBody>
          <a:bodyPr/>
          <a:lstStyle/>
          <a:p>
            <a:fld id="{6F2CA771-6C30-49B5-AEB9-7F9429724820}" type="datetimeFigureOut">
              <a:rPr lang="fr-FR" smtClean="0">
                <a:solidFill>
                  <a:prstClr val="black">
                    <a:tint val="75000"/>
                  </a:prstClr>
                </a:solidFill>
              </a:rPr>
              <a:pPr/>
              <a:t>13/08/2024</a:t>
            </a:fld>
            <a:endParaRPr lang="fr-FR">
              <a:solidFill>
                <a:prstClr val="black">
                  <a:tint val="75000"/>
                </a:prstClr>
              </a:solidFill>
            </a:endParaRPr>
          </a:p>
        </p:txBody>
      </p:sp>
      <p:sp>
        <p:nvSpPr>
          <p:cNvPr id="4" name="Espace réservé du pied de page 3"/>
          <p:cNvSpPr>
            <a:spLocks noGrp="1"/>
          </p:cNvSpPr>
          <p:nvPr>
            <p:ph type="ftr" sz="quarter" idx="11"/>
          </p:nvPr>
        </p:nvSpPr>
        <p:spPr/>
        <p:txBody>
          <a:bodyPr/>
          <a:lstStyle/>
          <a:p>
            <a:endParaRPr lang="fr-FR">
              <a:solidFill>
                <a:prstClr val="black">
                  <a:tint val="75000"/>
                </a:prstClr>
              </a:solidFill>
            </a:endParaRPr>
          </a:p>
        </p:txBody>
      </p:sp>
      <p:sp>
        <p:nvSpPr>
          <p:cNvPr id="5" name="Espace réservé du numéro de diapositive 4"/>
          <p:cNvSpPr>
            <a:spLocks noGrp="1"/>
          </p:cNvSpPr>
          <p:nvPr>
            <p:ph type="sldNum" sz="quarter" idx="12"/>
          </p:nvPr>
        </p:nvSpPr>
        <p:spPr/>
        <p:txBody>
          <a:bodyPr/>
          <a:lstStyle/>
          <a:p>
            <a:fld id="{3B3D41EF-1E24-4CB3-B418-B74F702E9A78}"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122770098"/>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blank" preserve="1">
  <p:cSld name="Vide">
    <p:spTree>
      <p:nvGrpSpPr>
        <p:cNvPr id="1" name=""/>
        <p:cNvGrpSpPr/>
        <p:nvPr/>
      </p:nvGrpSpPr>
      <p:grpSpPr>
        <a:xfrm>
          <a:off x="0" y="0"/>
          <a:ext cx="0" cy="0"/>
          <a:chOff x="0" y="0"/>
          <a:chExt cx="0" cy="0"/>
        </a:xfrm>
      </p:grpSpPr>
      <p:sp>
        <p:nvSpPr>
          <p:cNvPr id="2" name="Espace réservé de la date 1"/>
          <p:cNvSpPr>
            <a:spLocks noGrp="1"/>
          </p:cNvSpPr>
          <p:nvPr>
            <p:ph type="dt" sz="half" idx="10"/>
          </p:nvPr>
        </p:nvSpPr>
        <p:spPr/>
        <p:txBody>
          <a:bodyPr/>
          <a:lstStyle/>
          <a:p>
            <a:fld id="{6F2CA771-6C30-49B5-AEB9-7F9429724820}" type="datetimeFigureOut">
              <a:rPr lang="fr-FR" smtClean="0">
                <a:solidFill>
                  <a:prstClr val="black">
                    <a:tint val="75000"/>
                  </a:prstClr>
                </a:solidFill>
              </a:rPr>
              <a:pPr/>
              <a:t>13/08/2024</a:t>
            </a:fld>
            <a:endParaRPr lang="fr-FR">
              <a:solidFill>
                <a:prstClr val="black">
                  <a:tint val="75000"/>
                </a:prstClr>
              </a:solidFill>
            </a:endParaRPr>
          </a:p>
        </p:txBody>
      </p:sp>
      <p:sp>
        <p:nvSpPr>
          <p:cNvPr id="3" name="Espace réservé du pied de page 2"/>
          <p:cNvSpPr>
            <a:spLocks noGrp="1"/>
          </p:cNvSpPr>
          <p:nvPr>
            <p:ph type="ftr" sz="quarter" idx="11"/>
          </p:nvPr>
        </p:nvSpPr>
        <p:spPr/>
        <p:txBody>
          <a:bodyPr/>
          <a:lstStyle/>
          <a:p>
            <a:endParaRPr lang="fr-FR">
              <a:solidFill>
                <a:prstClr val="black">
                  <a:tint val="75000"/>
                </a:prstClr>
              </a:solidFill>
            </a:endParaRPr>
          </a:p>
        </p:txBody>
      </p:sp>
      <p:sp>
        <p:nvSpPr>
          <p:cNvPr id="4" name="Espace réservé du numéro de diapositive 3"/>
          <p:cNvSpPr>
            <a:spLocks noGrp="1"/>
          </p:cNvSpPr>
          <p:nvPr>
            <p:ph type="sldNum" sz="quarter" idx="12"/>
          </p:nvPr>
        </p:nvSpPr>
        <p:spPr/>
        <p:txBody>
          <a:bodyPr/>
          <a:lstStyle/>
          <a:p>
            <a:fld id="{3B3D41EF-1E24-4CB3-B418-B74F702E9A78}"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1504129724"/>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objTx" preserve="1">
  <p:cSld name="Contenu avec légende">
    <p:spTree>
      <p:nvGrpSpPr>
        <p:cNvPr id="1" name=""/>
        <p:cNvGrpSpPr/>
        <p:nvPr/>
      </p:nvGrpSpPr>
      <p:grpSpPr>
        <a:xfrm>
          <a:off x="0" y="0"/>
          <a:ext cx="0" cy="0"/>
          <a:chOff x="0" y="0"/>
          <a:chExt cx="0" cy="0"/>
        </a:xfrm>
      </p:grpSpPr>
      <p:sp>
        <p:nvSpPr>
          <p:cNvPr id="2" name="Titre 1"/>
          <p:cNvSpPr>
            <a:spLocks noGrp="1"/>
          </p:cNvSpPr>
          <p:nvPr>
            <p:ph type="title"/>
          </p:nvPr>
        </p:nvSpPr>
        <p:spPr>
          <a:xfrm>
            <a:off x="1259683" y="685800"/>
            <a:ext cx="5898356" cy="2400300"/>
          </a:xfrm>
        </p:spPr>
        <p:txBody>
          <a:bodyPr anchor="b"/>
          <a:lstStyle>
            <a:lvl1pPr>
              <a:defRPr sz="4800"/>
            </a:lvl1pPr>
          </a:lstStyle>
          <a:p>
            <a:r>
              <a:rPr lang="fr-FR" smtClean="0"/>
              <a:t>Modifiez le style du titre</a:t>
            </a:r>
            <a:endParaRPr lang="fr-FR"/>
          </a:p>
        </p:txBody>
      </p:sp>
      <p:sp>
        <p:nvSpPr>
          <p:cNvPr id="3" name="Espace réservé du contenu 2"/>
          <p:cNvSpPr>
            <a:spLocks noGrp="1"/>
          </p:cNvSpPr>
          <p:nvPr>
            <p:ph idx="1"/>
          </p:nvPr>
        </p:nvSpPr>
        <p:spPr>
          <a:xfrm>
            <a:off x="7774782" y="1481138"/>
            <a:ext cx="9258300" cy="7310438"/>
          </a:xfrm>
        </p:spPr>
        <p:txBody>
          <a:bodyPr/>
          <a:lstStyle>
            <a:lvl1pPr>
              <a:defRPr sz="4800"/>
            </a:lvl1pPr>
            <a:lvl2pPr>
              <a:defRPr sz="4200"/>
            </a:lvl2pPr>
            <a:lvl3pPr>
              <a:defRPr sz="3600"/>
            </a:lvl3pPr>
            <a:lvl4pPr>
              <a:defRPr sz="3000"/>
            </a:lvl4pPr>
            <a:lvl5pPr>
              <a:defRPr sz="3000"/>
            </a:lvl5pPr>
            <a:lvl6pPr>
              <a:defRPr sz="3000"/>
            </a:lvl6pPr>
            <a:lvl7pPr>
              <a:defRPr sz="3000"/>
            </a:lvl7pPr>
            <a:lvl8pPr>
              <a:defRPr sz="3000"/>
            </a:lvl8pPr>
            <a:lvl9pPr>
              <a:defRPr sz="3000"/>
            </a:lvl9pPr>
          </a:lstStyle>
          <a:p>
            <a:pPr lvl="0"/>
            <a:r>
              <a:rPr lang="fr-FR" smtClean="0"/>
              <a:t>Modifiez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FR"/>
          </a:p>
        </p:txBody>
      </p:sp>
      <p:sp>
        <p:nvSpPr>
          <p:cNvPr id="4" name="Espace réservé du texte 3"/>
          <p:cNvSpPr>
            <a:spLocks noGrp="1"/>
          </p:cNvSpPr>
          <p:nvPr>
            <p:ph type="body" sz="half" idx="2"/>
          </p:nvPr>
        </p:nvSpPr>
        <p:spPr>
          <a:xfrm>
            <a:off x="1259683" y="3086100"/>
            <a:ext cx="5898356" cy="5717382"/>
          </a:xfrm>
        </p:spPr>
        <p:txBody>
          <a:bodyPr/>
          <a:lstStyle>
            <a:lvl1pPr marL="0" indent="0">
              <a:buNone/>
              <a:defRPr sz="2400"/>
            </a:lvl1pPr>
            <a:lvl2pPr marL="685800" indent="0">
              <a:buNone/>
              <a:defRPr sz="2100"/>
            </a:lvl2pPr>
            <a:lvl3pPr marL="1371600" indent="0">
              <a:buNone/>
              <a:defRPr sz="1800"/>
            </a:lvl3pPr>
            <a:lvl4pPr marL="2057400" indent="0">
              <a:buNone/>
              <a:defRPr sz="1500"/>
            </a:lvl4pPr>
            <a:lvl5pPr marL="2743200" indent="0">
              <a:buNone/>
              <a:defRPr sz="1500"/>
            </a:lvl5pPr>
            <a:lvl6pPr marL="3429000" indent="0">
              <a:buNone/>
              <a:defRPr sz="1500"/>
            </a:lvl6pPr>
            <a:lvl7pPr marL="4114800" indent="0">
              <a:buNone/>
              <a:defRPr sz="1500"/>
            </a:lvl7pPr>
            <a:lvl8pPr marL="4800600" indent="0">
              <a:buNone/>
              <a:defRPr sz="1500"/>
            </a:lvl8pPr>
            <a:lvl9pPr marL="5486400" indent="0">
              <a:buNone/>
              <a:defRPr sz="1500"/>
            </a:lvl9pPr>
          </a:lstStyle>
          <a:p>
            <a:pPr lvl="0"/>
            <a:r>
              <a:rPr lang="fr-FR" smtClean="0"/>
              <a:t>Modifiez les styles du texte du masque</a:t>
            </a:r>
          </a:p>
        </p:txBody>
      </p:sp>
      <p:sp>
        <p:nvSpPr>
          <p:cNvPr id="5" name="Espace réservé de la date 4"/>
          <p:cNvSpPr>
            <a:spLocks noGrp="1"/>
          </p:cNvSpPr>
          <p:nvPr>
            <p:ph type="dt" sz="half" idx="10"/>
          </p:nvPr>
        </p:nvSpPr>
        <p:spPr/>
        <p:txBody>
          <a:bodyPr/>
          <a:lstStyle/>
          <a:p>
            <a:fld id="{6F2CA771-6C30-49B5-AEB9-7F9429724820}" type="datetimeFigureOut">
              <a:rPr lang="fr-FR" smtClean="0">
                <a:solidFill>
                  <a:prstClr val="black">
                    <a:tint val="75000"/>
                  </a:prstClr>
                </a:solidFill>
              </a:rPr>
              <a:pPr/>
              <a:t>13/08/2024</a:t>
            </a:fld>
            <a:endParaRPr lang="fr-FR">
              <a:solidFill>
                <a:prstClr val="black">
                  <a:tint val="75000"/>
                </a:prstClr>
              </a:solidFill>
            </a:endParaRPr>
          </a:p>
        </p:txBody>
      </p:sp>
      <p:sp>
        <p:nvSpPr>
          <p:cNvPr id="6" name="Espace réservé du pied de page 5"/>
          <p:cNvSpPr>
            <a:spLocks noGrp="1"/>
          </p:cNvSpPr>
          <p:nvPr>
            <p:ph type="ftr" sz="quarter" idx="11"/>
          </p:nvPr>
        </p:nvSpPr>
        <p:spPr/>
        <p:txBody>
          <a:bodyPr/>
          <a:lstStyle/>
          <a:p>
            <a:endParaRPr lang="fr-FR">
              <a:solidFill>
                <a:prstClr val="black">
                  <a:tint val="75000"/>
                </a:prstClr>
              </a:solidFill>
            </a:endParaRPr>
          </a:p>
        </p:txBody>
      </p:sp>
      <p:sp>
        <p:nvSpPr>
          <p:cNvPr id="7" name="Espace réservé du numéro de diapositive 6"/>
          <p:cNvSpPr>
            <a:spLocks noGrp="1"/>
          </p:cNvSpPr>
          <p:nvPr>
            <p:ph type="sldNum" sz="quarter" idx="12"/>
          </p:nvPr>
        </p:nvSpPr>
        <p:spPr/>
        <p:txBody>
          <a:bodyPr/>
          <a:lstStyle/>
          <a:p>
            <a:fld id="{3B3D41EF-1E24-4CB3-B418-B74F702E9A78}"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1354718117"/>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picTx" preserve="1">
  <p:cSld name="Image avec légende">
    <p:spTree>
      <p:nvGrpSpPr>
        <p:cNvPr id="1" name=""/>
        <p:cNvGrpSpPr/>
        <p:nvPr/>
      </p:nvGrpSpPr>
      <p:grpSpPr>
        <a:xfrm>
          <a:off x="0" y="0"/>
          <a:ext cx="0" cy="0"/>
          <a:chOff x="0" y="0"/>
          <a:chExt cx="0" cy="0"/>
        </a:xfrm>
      </p:grpSpPr>
      <p:sp>
        <p:nvSpPr>
          <p:cNvPr id="2" name="Titre 1"/>
          <p:cNvSpPr>
            <a:spLocks noGrp="1"/>
          </p:cNvSpPr>
          <p:nvPr>
            <p:ph type="title"/>
          </p:nvPr>
        </p:nvSpPr>
        <p:spPr>
          <a:xfrm>
            <a:off x="1259683" y="685800"/>
            <a:ext cx="5898356" cy="2400300"/>
          </a:xfrm>
        </p:spPr>
        <p:txBody>
          <a:bodyPr anchor="b"/>
          <a:lstStyle>
            <a:lvl1pPr>
              <a:defRPr sz="4800"/>
            </a:lvl1pPr>
          </a:lstStyle>
          <a:p>
            <a:r>
              <a:rPr lang="fr-FR" smtClean="0"/>
              <a:t>Modifiez le style du titre</a:t>
            </a:r>
            <a:endParaRPr lang="fr-FR"/>
          </a:p>
        </p:txBody>
      </p:sp>
      <p:sp>
        <p:nvSpPr>
          <p:cNvPr id="3" name="Espace réservé pour une image  2"/>
          <p:cNvSpPr>
            <a:spLocks noGrp="1"/>
          </p:cNvSpPr>
          <p:nvPr>
            <p:ph type="pic" idx="1"/>
          </p:nvPr>
        </p:nvSpPr>
        <p:spPr>
          <a:xfrm>
            <a:off x="7774782" y="1481138"/>
            <a:ext cx="9258300" cy="7310438"/>
          </a:xfrm>
        </p:spPr>
        <p:txBody>
          <a:bodyPr/>
          <a:lstStyle>
            <a:lvl1pPr marL="0" indent="0">
              <a:buNone/>
              <a:defRPr sz="4800"/>
            </a:lvl1pPr>
            <a:lvl2pPr marL="685800" indent="0">
              <a:buNone/>
              <a:defRPr sz="4200"/>
            </a:lvl2pPr>
            <a:lvl3pPr marL="1371600" indent="0">
              <a:buNone/>
              <a:defRPr sz="3600"/>
            </a:lvl3pPr>
            <a:lvl4pPr marL="2057400" indent="0">
              <a:buNone/>
              <a:defRPr sz="3000"/>
            </a:lvl4pPr>
            <a:lvl5pPr marL="2743200" indent="0">
              <a:buNone/>
              <a:defRPr sz="3000"/>
            </a:lvl5pPr>
            <a:lvl6pPr marL="3429000" indent="0">
              <a:buNone/>
              <a:defRPr sz="3000"/>
            </a:lvl6pPr>
            <a:lvl7pPr marL="4114800" indent="0">
              <a:buNone/>
              <a:defRPr sz="3000"/>
            </a:lvl7pPr>
            <a:lvl8pPr marL="4800600" indent="0">
              <a:buNone/>
              <a:defRPr sz="3000"/>
            </a:lvl8pPr>
            <a:lvl9pPr marL="5486400" indent="0">
              <a:buNone/>
              <a:defRPr sz="3000"/>
            </a:lvl9pPr>
          </a:lstStyle>
          <a:p>
            <a:endParaRPr lang="fr-FR"/>
          </a:p>
        </p:txBody>
      </p:sp>
      <p:sp>
        <p:nvSpPr>
          <p:cNvPr id="4" name="Espace réservé du texte 3"/>
          <p:cNvSpPr>
            <a:spLocks noGrp="1"/>
          </p:cNvSpPr>
          <p:nvPr>
            <p:ph type="body" sz="half" idx="2"/>
          </p:nvPr>
        </p:nvSpPr>
        <p:spPr>
          <a:xfrm>
            <a:off x="1259683" y="3086100"/>
            <a:ext cx="5898356" cy="5717382"/>
          </a:xfrm>
        </p:spPr>
        <p:txBody>
          <a:bodyPr/>
          <a:lstStyle>
            <a:lvl1pPr marL="0" indent="0">
              <a:buNone/>
              <a:defRPr sz="2400"/>
            </a:lvl1pPr>
            <a:lvl2pPr marL="685800" indent="0">
              <a:buNone/>
              <a:defRPr sz="2100"/>
            </a:lvl2pPr>
            <a:lvl3pPr marL="1371600" indent="0">
              <a:buNone/>
              <a:defRPr sz="1800"/>
            </a:lvl3pPr>
            <a:lvl4pPr marL="2057400" indent="0">
              <a:buNone/>
              <a:defRPr sz="1500"/>
            </a:lvl4pPr>
            <a:lvl5pPr marL="2743200" indent="0">
              <a:buNone/>
              <a:defRPr sz="1500"/>
            </a:lvl5pPr>
            <a:lvl6pPr marL="3429000" indent="0">
              <a:buNone/>
              <a:defRPr sz="1500"/>
            </a:lvl6pPr>
            <a:lvl7pPr marL="4114800" indent="0">
              <a:buNone/>
              <a:defRPr sz="1500"/>
            </a:lvl7pPr>
            <a:lvl8pPr marL="4800600" indent="0">
              <a:buNone/>
              <a:defRPr sz="1500"/>
            </a:lvl8pPr>
            <a:lvl9pPr marL="5486400" indent="0">
              <a:buNone/>
              <a:defRPr sz="1500"/>
            </a:lvl9pPr>
          </a:lstStyle>
          <a:p>
            <a:pPr lvl="0"/>
            <a:r>
              <a:rPr lang="fr-FR" smtClean="0"/>
              <a:t>Modifiez les styles du texte du masque</a:t>
            </a:r>
          </a:p>
        </p:txBody>
      </p:sp>
      <p:sp>
        <p:nvSpPr>
          <p:cNvPr id="5" name="Espace réservé de la date 4"/>
          <p:cNvSpPr>
            <a:spLocks noGrp="1"/>
          </p:cNvSpPr>
          <p:nvPr>
            <p:ph type="dt" sz="half" idx="10"/>
          </p:nvPr>
        </p:nvSpPr>
        <p:spPr/>
        <p:txBody>
          <a:bodyPr/>
          <a:lstStyle/>
          <a:p>
            <a:fld id="{6F2CA771-6C30-49B5-AEB9-7F9429724820}" type="datetimeFigureOut">
              <a:rPr lang="fr-FR" smtClean="0">
                <a:solidFill>
                  <a:prstClr val="black">
                    <a:tint val="75000"/>
                  </a:prstClr>
                </a:solidFill>
              </a:rPr>
              <a:pPr/>
              <a:t>13/08/2024</a:t>
            </a:fld>
            <a:endParaRPr lang="fr-FR">
              <a:solidFill>
                <a:prstClr val="black">
                  <a:tint val="75000"/>
                </a:prstClr>
              </a:solidFill>
            </a:endParaRPr>
          </a:p>
        </p:txBody>
      </p:sp>
      <p:sp>
        <p:nvSpPr>
          <p:cNvPr id="6" name="Espace réservé du pied de page 5"/>
          <p:cNvSpPr>
            <a:spLocks noGrp="1"/>
          </p:cNvSpPr>
          <p:nvPr>
            <p:ph type="ftr" sz="quarter" idx="11"/>
          </p:nvPr>
        </p:nvSpPr>
        <p:spPr/>
        <p:txBody>
          <a:bodyPr/>
          <a:lstStyle/>
          <a:p>
            <a:endParaRPr lang="fr-FR">
              <a:solidFill>
                <a:prstClr val="black">
                  <a:tint val="75000"/>
                </a:prstClr>
              </a:solidFill>
            </a:endParaRPr>
          </a:p>
        </p:txBody>
      </p:sp>
      <p:sp>
        <p:nvSpPr>
          <p:cNvPr id="7" name="Espace réservé du numéro de diapositive 6"/>
          <p:cNvSpPr>
            <a:spLocks noGrp="1"/>
          </p:cNvSpPr>
          <p:nvPr>
            <p:ph type="sldNum" sz="quarter" idx="12"/>
          </p:nvPr>
        </p:nvSpPr>
        <p:spPr/>
        <p:txBody>
          <a:bodyPr/>
          <a:lstStyle/>
          <a:p>
            <a:fld id="{3B3D41EF-1E24-4CB3-B418-B74F702E9A78}"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2884638357"/>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vertTx" preserve="1">
  <p:cSld name="Titre et texte vertical">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3" name="Espace réservé du texte vertical 2"/>
          <p:cNvSpPr>
            <a:spLocks noGrp="1"/>
          </p:cNvSpPr>
          <p:nvPr>
            <p:ph type="body" orient="vert" idx="1"/>
          </p:nvPr>
        </p:nvSpPr>
        <p:spPr/>
        <p:txBody>
          <a:bodyPr vert="eaVert"/>
          <a:lstStyle/>
          <a:p>
            <a:pPr lvl="0"/>
            <a:r>
              <a:rPr lang="fr-FR" smtClean="0"/>
              <a:t>Modifiez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FR"/>
          </a:p>
        </p:txBody>
      </p:sp>
      <p:sp>
        <p:nvSpPr>
          <p:cNvPr id="4" name="Espace réservé de la date 3"/>
          <p:cNvSpPr>
            <a:spLocks noGrp="1"/>
          </p:cNvSpPr>
          <p:nvPr>
            <p:ph type="dt" sz="half" idx="10"/>
          </p:nvPr>
        </p:nvSpPr>
        <p:spPr/>
        <p:txBody>
          <a:bodyPr/>
          <a:lstStyle/>
          <a:p>
            <a:fld id="{6F2CA771-6C30-49B5-AEB9-7F9429724820}" type="datetimeFigureOut">
              <a:rPr lang="fr-FR" smtClean="0">
                <a:solidFill>
                  <a:prstClr val="black">
                    <a:tint val="75000"/>
                  </a:prstClr>
                </a:solidFill>
              </a:rPr>
              <a:pPr/>
              <a:t>13/08/2024</a:t>
            </a:fld>
            <a:endParaRPr lang="fr-FR">
              <a:solidFill>
                <a:prstClr val="black">
                  <a:tint val="75000"/>
                </a:prstClr>
              </a:solidFill>
            </a:endParaRPr>
          </a:p>
        </p:txBody>
      </p:sp>
      <p:sp>
        <p:nvSpPr>
          <p:cNvPr id="5" name="Espace réservé du pied de page 4"/>
          <p:cNvSpPr>
            <a:spLocks noGrp="1"/>
          </p:cNvSpPr>
          <p:nvPr>
            <p:ph type="ftr" sz="quarter" idx="11"/>
          </p:nvPr>
        </p:nvSpPr>
        <p:spPr/>
        <p:txBody>
          <a:bodyPr/>
          <a:lstStyle/>
          <a:p>
            <a:endParaRPr lang="fr-FR">
              <a:solidFill>
                <a:prstClr val="black">
                  <a:tint val="75000"/>
                </a:prstClr>
              </a:solidFill>
            </a:endParaRPr>
          </a:p>
        </p:txBody>
      </p:sp>
      <p:sp>
        <p:nvSpPr>
          <p:cNvPr id="6" name="Espace réservé du numéro de diapositive 5"/>
          <p:cNvSpPr>
            <a:spLocks noGrp="1"/>
          </p:cNvSpPr>
          <p:nvPr>
            <p:ph type="sldNum" sz="quarter" idx="12"/>
          </p:nvPr>
        </p:nvSpPr>
        <p:spPr/>
        <p:txBody>
          <a:bodyPr/>
          <a:lstStyle/>
          <a:p>
            <a:fld id="{3B3D41EF-1E24-4CB3-B418-B74F702E9A78}"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2042428263"/>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vertTitleAndTx" preserve="1">
  <p:cSld name="Titre vertical et texte">
    <p:spTree>
      <p:nvGrpSpPr>
        <p:cNvPr id="1" name=""/>
        <p:cNvGrpSpPr/>
        <p:nvPr/>
      </p:nvGrpSpPr>
      <p:grpSpPr>
        <a:xfrm>
          <a:off x="0" y="0"/>
          <a:ext cx="0" cy="0"/>
          <a:chOff x="0" y="0"/>
          <a:chExt cx="0" cy="0"/>
        </a:xfrm>
      </p:grpSpPr>
      <p:sp>
        <p:nvSpPr>
          <p:cNvPr id="2" name="Titre vertical 1"/>
          <p:cNvSpPr>
            <a:spLocks noGrp="1"/>
          </p:cNvSpPr>
          <p:nvPr>
            <p:ph type="title" orient="vert"/>
          </p:nvPr>
        </p:nvSpPr>
        <p:spPr>
          <a:xfrm>
            <a:off x="13087350" y="547688"/>
            <a:ext cx="3943350" cy="8717757"/>
          </a:xfrm>
        </p:spPr>
        <p:txBody>
          <a:bodyPr vert="eaVert"/>
          <a:lstStyle/>
          <a:p>
            <a:r>
              <a:rPr lang="fr-FR" smtClean="0"/>
              <a:t>Modifiez le style du titre</a:t>
            </a:r>
            <a:endParaRPr lang="fr-FR"/>
          </a:p>
        </p:txBody>
      </p:sp>
      <p:sp>
        <p:nvSpPr>
          <p:cNvPr id="3" name="Espace réservé du texte vertical 2"/>
          <p:cNvSpPr>
            <a:spLocks noGrp="1"/>
          </p:cNvSpPr>
          <p:nvPr>
            <p:ph type="body" orient="vert" idx="1"/>
          </p:nvPr>
        </p:nvSpPr>
        <p:spPr>
          <a:xfrm>
            <a:off x="1257300" y="547688"/>
            <a:ext cx="11601450" cy="8717757"/>
          </a:xfrm>
        </p:spPr>
        <p:txBody>
          <a:bodyPr vert="eaVert"/>
          <a:lstStyle/>
          <a:p>
            <a:pPr lvl="0"/>
            <a:r>
              <a:rPr lang="fr-FR" smtClean="0"/>
              <a:t>Modifiez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FR"/>
          </a:p>
        </p:txBody>
      </p:sp>
      <p:sp>
        <p:nvSpPr>
          <p:cNvPr id="4" name="Espace réservé de la date 3"/>
          <p:cNvSpPr>
            <a:spLocks noGrp="1"/>
          </p:cNvSpPr>
          <p:nvPr>
            <p:ph type="dt" sz="half" idx="10"/>
          </p:nvPr>
        </p:nvSpPr>
        <p:spPr/>
        <p:txBody>
          <a:bodyPr/>
          <a:lstStyle/>
          <a:p>
            <a:fld id="{6F2CA771-6C30-49B5-AEB9-7F9429724820}" type="datetimeFigureOut">
              <a:rPr lang="fr-FR" smtClean="0">
                <a:solidFill>
                  <a:prstClr val="black">
                    <a:tint val="75000"/>
                  </a:prstClr>
                </a:solidFill>
              </a:rPr>
              <a:pPr/>
              <a:t>13/08/2024</a:t>
            </a:fld>
            <a:endParaRPr lang="fr-FR">
              <a:solidFill>
                <a:prstClr val="black">
                  <a:tint val="75000"/>
                </a:prstClr>
              </a:solidFill>
            </a:endParaRPr>
          </a:p>
        </p:txBody>
      </p:sp>
      <p:sp>
        <p:nvSpPr>
          <p:cNvPr id="5" name="Espace réservé du pied de page 4"/>
          <p:cNvSpPr>
            <a:spLocks noGrp="1"/>
          </p:cNvSpPr>
          <p:nvPr>
            <p:ph type="ftr" sz="quarter" idx="11"/>
          </p:nvPr>
        </p:nvSpPr>
        <p:spPr/>
        <p:txBody>
          <a:bodyPr/>
          <a:lstStyle/>
          <a:p>
            <a:endParaRPr lang="fr-FR">
              <a:solidFill>
                <a:prstClr val="black">
                  <a:tint val="75000"/>
                </a:prstClr>
              </a:solidFill>
            </a:endParaRPr>
          </a:p>
        </p:txBody>
      </p:sp>
      <p:sp>
        <p:nvSpPr>
          <p:cNvPr id="6" name="Espace réservé du numéro de diapositive 5"/>
          <p:cNvSpPr>
            <a:spLocks noGrp="1"/>
          </p:cNvSpPr>
          <p:nvPr>
            <p:ph type="sldNum" sz="quarter" idx="12"/>
          </p:nvPr>
        </p:nvSpPr>
        <p:spPr/>
        <p:txBody>
          <a:bodyPr/>
          <a:lstStyle/>
          <a:p>
            <a:fld id="{3B3D41EF-1E24-4CB3-B418-B74F702E9A78}"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679031560"/>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title" preserve="1">
  <p:cSld name="Diapositive de titre">
    <p:spTree>
      <p:nvGrpSpPr>
        <p:cNvPr id="1" name=""/>
        <p:cNvGrpSpPr/>
        <p:nvPr/>
      </p:nvGrpSpPr>
      <p:grpSpPr>
        <a:xfrm>
          <a:off x="0" y="0"/>
          <a:ext cx="0" cy="0"/>
          <a:chOff x="0" y="0"/>
          <a:chExt cx="0" cy="0"/>
        </a:xfrm>
      </p:grpSpPr>
      <p:sp>
        <p:nvSpPr>
          <p:cNvPr id="2" name="Titre 1"/>
          <p:cNvSpPr>
            <a:spLocks noGrp="1"/>
          </p:cNvSpPr>
          <p:nvPr>
            <p:ph type="ctrTitle"/>
          </p:nvPr>
        </p:nvSpPr>
        <p:spPr>
          <a:xfrm>
            <a:off x="2286000" y="1683545"/>
            <a:ext cx="13716000" cy="3581400"/>
          </a:xfrm>
        </p:spPr>
        <p:txBody>
          <a:bodyPr anchor="b"/>
          <a:lstStyle>
            <a:lvl1pPr algn="ctr">
              <a:defRPr sz="9000"/>
            </a:lvl1pPr>
          </a:lstStyle>
          <a:p>
            <a:r>
              <a:rPr lang="fr-FR"/>
              <a:t>Modifiez le style du titre</a:t>
            </a:r>
          </a:p>
        </p:txBody>
      </p:sp>
      <p:sp>
        <p:nvSpPr>
          <p:cNvPr id="3" name="Sous-titre 2"/>
          <p:cNvSpPr>
            <a:spLocks noGrp="1"/>
          </p:cNvSpPr>
          <p:nvPr>
            <p:ph type="subTitle" idx="1"/>
          </p:nvPr>
        </p:nvSpPr>
        <p:spPr>
          <a:xfrm>
            <a:off x="2286000" y="5403057"/>
            <a:ext cx="13716000" cy="2483643"/>
          </a:xfrm>
        </p:spPr>
        <p:txBody>
          <a:bodyPr/>
          <a:lstStyle>
            <a:lvl1pPr marL="0" indent="0" algn="ctr">
              <a:buNone/>
              <a:defRPr sz="3600"/>
            </a:lvl1pPr>
            <a:lvl2pPr marL="685800" indent="0" algn="ctr">
              <a:buNone/>
              <a:defRPr sz="3000"/>
            </a:lvl2pPr>
            <a:lvl3pPr marL="1371600" indent="0" algn="ctr">
              <a:buNone/>
              <a:defRPr sz="2700"/>
            </a:lvl3pPr>
            <a:lvl4pPr marL="2057400" indent="0" algn="ctr">
              <a:buNone/>
              <a:defRPr sz="2400"/>
            </a:lvl4pPr>
            <a:lvl5pPr marL="2743200" indent="0" algn="ctr">
              <a:buNone/>
              <a:defRPr sz="2400"/>
            </a:lvl5pPr>
            <a:lvl6pPr marL="3429000" indent="0" algn="ctr">
              <a:buNone/>
              <a:defRPr sz="2400"/>
            </a:lvl6pPr>
            <a:lvl7pPr marL="4114800" indent="0" algn="ctr">
              <a:buNone/>
              <a:defRPr sz="2400"/>
            </a:lvl7pPr>
            <a:lvl8pPr marL="4800600" indent="0" algn="ctr">
              <a:buNone/>
              <a:defRPr sz="2400"/>
            </a:lvl8pPr>
            <a:lvl9pPr marL="5486400" indent="0" algn="ctr">
              <a:buNone/>
              <a:defRPr sz="2400"/>
            </a:lvl9pPr>
          </a:lstStyle>
          <a:p>
            <a:r>
              <a:rPr lang="fr-FR"/>
              <a:t>Modifiez le style des sous-titres du masque</a:t>
            </a:r>
          </a:p>
        </p:txBody>
      </p:sp>
      <p:sp>
        <p:nvSpPr>
          <p:cNvPr id="4" name="Espace réservé de la date 3"/>
          <p:cNvSpPr>
            <a:spLocks noGrp="1"/>
          </p:cNvSpPr>
          <p:nvPr>
            <p:ph type="dt" sz="half" idx="10"/>
          </p:nvPr>
        </p:nvSpPr>
        <p:spPr/>
        <p:txBody>
          <a:bodyPr/>
          <a:lstStyle>
            <a:lvl1pPr>
              <a:defRPr/>
            </a:lvl1pPr>
          </a:lstStyle>
          <a:p>
            <a:pPr>
              <a:defRPr/>
            </a:pPr>
            <a:fld id="{875DA4D7-D22D-4B0C-8387-028B6CEED284}" type="datetimeFigureOut">
              <a:rPr lang="fr-FR">
                <a:solidFill>
                  <a:prstClr val="black">
                    <a:tint val="75000"/>
                  </a:prstClr>
                </a:solidFill>
              </a:rPr>
              <a:pPr>
                <a:defRPr/>
              </a:pPr>
              <a:t>13/08/2024</a:t>
            </a:fld>
            <a:endParaRPr lang="fr-FR">
              <a:solidFill>
                <a:prstClr val="black">
                  <a:tint val="75000"/>
                </a:prstClr>
              </a:solidFill>
            </a:endParaRPr>
          </a:p>
        </p:txBody>
      </p:sp>
      <p:sp>
        <p:nvSpPr>
          <p:cNvPr id="5" name="Espace réservé du pied de page 4"/>
          <p:cNvSpPr>
            <a:spLocks noGrp="1"/>
          </p:cNvSpPr>
          <p:nvPr>
            <p:ph type="ftr" sz="quarter" idx="11"/>
          </p:nvPr>
        </p:nvSpPr>
        <p:spPr/>
        <p:txBody>
          <a:bodyPr/>
          <a:lstStyle>
            <a:lvl1pPr>
              <a:defRPr/>
            </a:lvl1pPr>
          </a:lstStyle>
          <a:p>
            <a:pPr>
              <a:defRPr/>
            </a:pPr>
            <a:endParaRPr lang="fr-FR">
              <a:solidFill>
                <a:prstClr val="black">
                  <a:tint val="75000"/>
                </a:prstClr>
              </a:solidFill>
            </a:endParaRPr>
          </a:p>
        </p:txBody>
      </p:sp>
      <p:sp>
        <p:nvSpPr>
          <p:cNvPr id="6" name="Espace réservé du numéro de diapositive 5"/>
          <p:cNvSpPr>
            <a:spLocks noGrp="1"/>
          </p:cNvSpPr>
          <p:nvPr>
            <p:ph type="sldNum" sz="quarter" idx="12"/>
          </p:nvPr>
        </p:nvSpPr>
        <p:spPr/>
        <p:txBody>
          <a:bodyPr/>
          <a:lstStyle>
            <a:lvl1pPr>
              <a:defRPr/>
            </a:lvl1pPr>
          </a:lstStyle>
          <a:p>
            <a:pPr>
              <a:defRPr/>
            </a:pPr>
            <a:fld id="{A0BB4253-EA82-4CC0-A7C1-40F110474129}" type="slidenum">
              <a:rPr lang="fr-FR">
                <a:solidFill>
                  <a:prstClr val="black">
                    <a:tint val="75000"/>
                  </a:prstClr>
                </a:solidFill>
              </a:rPr>
              <a:pPr>
                <a:defRPr/>
              </a:pPr>
              <a:t>‹N°›</a:t>
            </a:fld>
            <a:endParaRPr lang="fr-FR">
              <a:solidFill>
                <a:prstClr val="black">
                  <a:tint val="75000"/>
                </a:prstClr>
              </a:solidFill>
            </a:endParaRPr>
          </a:p>
        </p:txBody>
      </p:sp>
    </p:spTree>
    <p:extLst>
      <p:ext uri="{BB962C8B-B14F-4D97-AF65-F5344CB8AC3E}">
        <p14:creationId xmlns:p14="http://schemas.microsoft.com/office/powerpoint/2010/main" val="952541382"/>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obj" preserve="1">
  <p:cSld name="Titre et contenu">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Modifiez le style du titre</a:t>
            </a:r>
          </a:p>
        </p:txBody>
      </p:sp>
      <p:sp>
        <p:nvSpPr>
          <p:cNvPr id="3" name="Espace réservé du contenu 2"/>
          <p:cNvSpPr>
            <a:spLocks noGrp="1"/>
          </p:cNvSpPr>
          <p:nvPr>
            <p:ph idx="1"/>
          </p:nvPr>
        </p:nvSpPr>
        <p:spPr/>
        <p:txBody>
          <a:bodyPr/>
          <a:lstStyle/>
          <a:p>
            <a:pPr lvl="0"/>
            <a:r>
              <a:rPr lang="fr-FR"/>
              <a:t>Modifiez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4" name="Espace réservé de la date 3"/>
          <p:cNvSpPr>
            <a:spLocks noGrp="1"/>
          </p:cNvSpPr>
          <p:nvPr>
            <p:ph type="dt" sz="half" idx="10"/>
          </p:nvPr>
        </p:nvSpPr>
        <p:spPr/>
        <p:txBody>
          <a:bodyPr/>
          <a:lstStyle>
            <a:lvl1pPr>
              <a:defRPr/>
            </a:lvl1pPr>
          </a:lstStyle>
          <a:p>
            <a:pPr>
              <a:defRPr/>
            </a:pPr>
            <a:fld id="{599189D5-0F5F-475F-BFA4-3BB5DAAAC106}" type="datetimeFigureOut">
              <a:rPr lang="fr-FR">
                <a:solidFill>
                  <a:prstClr val="black">
                    <a:tint val="75000"/>
                  </a:prstClr>
                </a:solidFill>
              </a:rPr>
              <a:pPr>
                <a:defRPr/>
              </a:pPr>
              <a:t>13/08/2024</a:t>
            </a:fld>
            <a:endParaRPr lang="fr-FR">
              <a:solidFill>
                <a:prstClr val="black">
                  <a:tint val="75000"/>
                </a:prstClr>
              </a:solidFill>
            </a:endParaRPr>
          </a:p>
        </p:txBody>
      </p:sp>
      <p:sp>
        <p:nvSpPr>
          <p:cNvPr id="5" name="Espace réservé du pied de page 4"/>
          <p:cNvSpPr>
            <a:spLocks noGrp="1"/>
          </p:cNvSpPr>
          <p:nvPr>
            <p:ph type="ftr" sz="quarter" idx="11"/>
          </p:nvPr>
        </p:nvSpPr>
        <p:spPr/>
        <p:txBody>
          <a:bodyPr/>
          <a:lstStyle>
            <a:lvl1pPr>
              <a:defRPr/>
            </a:lvl1pPr>
          </a:lstStyle>
          <a:p>
            <a:pPr>
              <a:defRPr/>
            </a:pPr>
            <a:endParaRPr lang="fr-FR">
              <a:solidFill>
                <a:prstClr val="black">
                  <a:tint val="75000"/>
                </a:prstClr>
              </a:solidFill>
            </a:endParaRPr>
          </a:p>
        </p:txBody>
      </p:sp>
      <p:sp>
        <p:nvSpPr>
          <p:cNvPr id="6" name="Espace réservé du numéro de diapositive 5"/>
          <p:cNvSpPr>
            <a:spLocks noGrp="1"/>
          </p:cNvSpPr>
          <p:nvPr>
            <p:ph type="sldNum" sz="quarter" idx="12"/>
          </p:nvPr>
        </p:nvSpPr>
        <p:spPr/>
        <p:txBody>
          <a:bodyPr/>
          <a:lstStyle>
            <a:lvl1pPr>
              <a:defRPr/>
            </a:lvl1pPr>
          </a:lstStyle>
          <a:p>
            <a:pPr>
              <a:defRPr/>
            </a:pPr>
            <a:fld id="{FA526C37-6B9A-4593-96D0-BBF94887BC06}" type="slidenum">
              <a:rPr lang="fr-FR">
                <a:solidFill>
                  <a:prstClr val="black">
                    <a:tint val="75000"/>
                  </a:prstClr>
                </a:solidFill>
              </a:rPr>
              <a:pPr>
                <a:defRPr/>
              </a:pPr>
              <a:t>‹N°›</a:t>
            </a:fld>
            <a:endParaRPr lang="fr-FR">
              <a:solidFill>
                <a:prstClr val="black">
                  <a:tint val="75000"/>
                </a:prstClr>
              </a:solidFill>
            </a:endParaRPr>
          </a:p>
        </p:txBody>
      </p:sp>
    </p:spTree>
    <p:extLst>
      <p:ext uri="{BB962C8B-B14F-4D97-AF65-F5344CB8AC3E}">
        <p14:creationId xmlns:p14="http://schemas.microsoft.com/office/powerpoint/2010/main" val="4219258824"/>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secHead" preserve="1">
  <p:cSld name="Titre de section">
    <p:spTree>
      <p:nvGrpSpPr>
        <p:cNvPr id="1" name=""/>
        <p:cNvGrpSpPr/>
        <p:nvPr/>
      </p:nvGrpSpPr>
      <p:grpSpPr>
        <a:xfrm>
          <a:off x="0" y="0"/>
          <a:ext cx="0" cy="0"/>
          <a:chOff x="0" y="0"/>
          <a:chExt cx="0" cy="0"/>
        </a:xfrm>
      </p:grpSpPr>
      <p:sp>
        <p:nvSpPr>
          <p:cNvPr id="2" name="Titre 1"/>
          <p:cNvSpPr>
            <a:spLocks noGrp="1"/>
          </p:cNvSpPr>
          <p:nvPr>
            <p:ph type="title"/>
          </p:nvPr>
        </p:nvSpPr>
        <p:spPr>
          <a:xfrm>
            <a:off x="1247775" y="2564608"/>
            <a:ext cx="15773400" cy="4279106"/>
          </a:xfrm>
        </p:spPr>
        <p:txBody>
          <a:bodyPr anchor="b"/>
          <a:lstStyle>
            <a:lvl1pPr>
              <a:defRPr sz="9000"/>
            </a:lvl1pPr>
          </a:lstStyle>
          <a:p>
            <a:r>
              <a:rPr lang="fr-FR"/>
              <a:t>Modifiez le style du titre</a:t>
            </a:r>
          </a:p>
        </p:txBody>
      </p:sp>
      <p:sp>
        <p:nvSpPr>
          <p:cNvPr id="3" name="Espace réservé du texte 2"/>
          <p:cNvSpPr>
            <a:spLocks noGrp="1"/>
          </p:cNvSpPr>
          <p:nvPr>
            <p:ph type="body" idx="1"/>
          </p:nvPr>
        </p:nvSpPr>
        <p:spPr>
          <a:xfrm>
            <a:off x="1247775" y="6884195"/>
            <a:ext cx="15773400" cy="2250281"/>
          </a:xfrm>
        </p:spPr>
        <p:txBody>
          <a:bodyPr/>
          <a:lstStyle>
            <a:lvl1pPr marL="0" indent="0">
              <a:buNone/>
              <a:defRPr sz="3600">
                <a:solidFill>
                  <a:schemeClr val="tx1">
                    <a:tint val="75000"/>
                  </a:schemeClr>
                </a:solidFill>
              </a:defRPr>
            </a:lvl1pPr>
            <a:lvl2pPr marL="685800" indent="0">
              <a:buNone/>
              <a:defRPr sz="3000">
                <a:solidFill>
                  <a:schemeClr val="tx1">
                    <a:tint val="75000"/>
                  </a:schemeClr>
                </a:solidFill>
              </a:defRPr>
            </a:lvl2pPr>
            <a:lvl3pPr marL="1371600" indent="0">
              <a:buNone/>
              <a:defRPr sz="2700">
                <a:solidFill>
                  <a:schemeClr val="tx1">
                    <a:tint val="75000"/>
                  </a:schemeClr>
                </a:solidFill>
              </a:defRPr>
            </a:lvl3pPr>
            <a:lvl4pPr marL="2057400" indent="0">
              <a:buNone/>
              <a:defRPr sz="2400">
                <a:solidFill>
                  <a:schemeClr val="tx1">
                    <a:tint val="75000"/>
                  </a:schemeClr>
                </a:solidFill>
              </a:defRPr>
            </a:lvl4pPr>
            <a:lvl5pPr marL="2743200" indent="0">
              <a:buNone/>
              <a:defRPr sz="2400">
                <a:solidFill>
                  <a:schemeClr val="tx1">
                    <a:tint val="75000"/>
                  </a:schemeClr>
                </a:solidFill>
              </a:defRPr>
            </a:lvl5pPr>
            <a:lvl6pPr marL="3429000" indent="0">
              <a:buNone/>
              <a:defRPr sz="2400">
                <a:solidFill>
                  <a:schemeClr val="tx1">
                    <a:tint val="75000"/>
                  </a:schemeClr>
                </a:solidFill>
              </a:defRPr>
            </a:lvl6pPr>
            <a:lvl7pPr marL="4114800" indent="0">
              <a:buNone/>
              <a:defRPr sz="2400">
                <a:solidFill>
                  <a:schemeClr val="tx1">
                    <a:tint val="75000"/>
                  </a:schemeClr>
                </a:solidFill>
              </a:defRPr>
            </a:lvl7pPr>
            <a:lvl8pPr marL="4800600" indent="0">
              <a:buNone/>
              <a:defRPr sz="2400">
                <a:solidFill>
                  <a:schemeClr val="tx1">
                    <a:tint val="75000"/>
                  </a:schemeClr>
                </a:solidFill>
              </a:defRPr>
            </a:lvl8pPr>
            <a:lvl9pPr marL="5486400" indent="0">
              <a:buNone/>
              <a:defRPr sz="2400">
                <a:solidFill>
                  <a:schemeClr val="tx1">
                    <a:tint val="75000"/>
                  </a:schemeClr>
                </a:solidFill>
              </a:defRPr>
            </a:lvl9pPr>
          </a:lstStyle>
          <a:p>
            <a:pPr lvl="0"/>
            <a:r>
              <a:rPr lang="fr-FR"/>
              <a:t>Modifiez les styles du texte du masque</a:t>
            </a:r>
          </a:p>
        </p:txBody>
      </p:sp>
      <p:sp>
        <p:nvSpPr>
          <p:cNvPr id="4" name="Espace réservé de la date 3"/>
          <p:cNvSpPr>
            <a:spLocks noGrp="1"/>
          </p:cNvSpPr>
          <p:nvPr>
            <p:ph type="dt" sz="half" idx="10"/>
          </p:nvPr>
        </p:nvSpPr>
        <p:spPr/>
        <p:txBody>
          <a:bodyPr/>
          <a:lstStyle>
            <a:lvl1pPr>
              <a:defRPr/>
            </a:lvl1pPr>
          </a:lstStyle>
          <a:p>
            <a:pPr>
              <a:defRPr/>
            </a:pPr>
            <a:fld id="{35093B6F-D6C1-4AC3-8EF4-43BF14CED5A1}" type="datetimeFigureOut">
              <a:rPr lang="fr-FR">
                <a:solidFill>
                  <a:prstClr val="black">
                    <a:tint val="75000"/>
                  </a:prstClr>
                </a:solidFill>
              </a:rPr>
              <a:pPr>
                <a:defRPr/>
              </a:pPr>
              <a:t>13/08/2024</a:t>
            </a:fld>
            <a:endParaRPr lang="fr-FR">
              <a:solidFill>
                <a:prstClr val="black">
                  <a:tint val="75000"/>
                </a:prstClr>
              </a:solidFill>
            </a:endParaRPr>
          </a:p>
        </p:txBody>
      </p:sp>
      <p:sp>
        <p:nvSpPr>
          <p:cNvPr id="5" name="Espace réservé du pied de page 4"/>
          <p:cNvSpPr>
            <a:spLocks noGrp="1"/>
          </p:cNvSpPr>
          <p:nvPr>
            <p:ph type="ftr" sz="quarter" idx="11"/>
          </p:nvPr>
        </p:nvSpPr>
        <p:spPr/>
        <p:txBody>
          <a:bodyPr/>
          <a:lstStyle>
            <a:lvl1pPr>
              <a:defRPr/>
            </a:lvl1pPr>
          </a:lstStyle>
          <a:p>
            <a:pPr>
              <a:defRPr/>
            </a:pPr>
            <a:endParaRPr lang="fr-FR">
              <a:solidFill>
                <a:prstClr val="black">
                  <a:tint val="75000"/>
                </a:prstClr>
              </a:solidFill>
            </a:endParaRPr>
          </a:p>
        </p:txBody>
      </p:sp>
      <p:sp>
        <p:nvSpPr>
          <p:cNvPr id="6" name="Espace réservé du numéro de diapositive 5"/>
          <p:cNvSpPr>
            <a:spLocks noGrp="1"/>
          </p:cNvSpPr>
          <p:nvPr>
            <p:ph type="sldNum" sz="quarter" idx="12"/>
          </p:nvPr>
        </p:nvSpPr>
        <p:spPr/>
        <p:txBody>
          <a:bodyPr/>
          <a:lstStyle>
            <a:lvl1pPr>
              <a:defRPr/>
            </a:lvl1pPr>
          </a:lstStyle>
          <a:p>
            <a:pPr>
              <a:defRPr/>
            </a:pPr>
            <a:fld id="{06FC2470-40B4-43C0-86BC-7B974BCF161B}" type="slidenum">
              <a:rPr lang="fr-FR">
                <a:solidFill>
                  <a:prstClr val="black">
                    <a:tint val="75000"/>
                  </a:prstClr>
                </a:solidFill>
              </a:rPr>
              <a:pPr>
                <a:defRPr/>
              </a:pPr>
              <a:t>‹N°›</a:t>
            </a:fld>
            <a:endParaRPr lang="fr-FR">
              <a:solidFill>
                <a:prstClr val="black">
                  <a:tint val="75000"/>
                </a:prstClr>
              </a:solidFill>
            </a:endParaRPr>
          </a:p>
        </p:txBody>
      </p:sp>
    </p:spTree>
    <p:extLst>
      <p:ext uri="{BB962C8B-B14F-4D97-AF65-F5344CB8AC3E}">
        <p14:creationId xmlns:p14="http://schemas.microsoft.com/office/powerpoint/2010/main" val="389036453"/>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Holder 2"/>
          <p:cNvSpPr>
            <a:spLocks noGrp="1"/>
          </p:cNvSpPr>
          <p:nvPr>
            <p:ph type="title"/>
          </p:nvPr>
        </p:nvSpPr>
        <p:spPr/>
        <p:txBody>
          <a:bodyPr lIns="0" tIns="0" rIns="0" bIns="0"/>
          <a:lstStyle>
            <a:lvl1pPr>
              <a:defRPr sz="8100" b="1" i="0">
                <a:solidFill>
                  <a:schemeClr val="tx1"/>
                </a:solidFill>
                <a:latin typeface="Verdana"/>
                <a:cs typeface="Verdana"/>
              </a:defRPr>
            </a:lvl1pPr>
          </a:lstStyle>
          <a:p>
            <a:endParaRPr/>
          </a:p>
        </p:txBody>
      </p:sp>
      <p:sp>
        <p:nvSpPr>
          <p:cNvPr id="3" name="Holder 3"/>
          <p:cNvSpPr>
            <a:spLocks noGrp="1"/>
          </p:cNvSpPr>
          <p:nvPr>
            <p:ph type="body" idx="1"/>
          </p:nvPr>
        </p:nvSpPr>
        <p:spPr/>
        <p:txBody>
          <a:bodyPr lIns="0" tIns="0" rIns="0" bIns="0"/>
          <a:lstStyle>
            <a:lvl1pPr>
              <a:defRPr/>
            </a:lvl1pPr>
          </a:lstStyle>
          <a:p>
            <a:endParaRPr/>
          </a:p>
        </p:txBody>
      </p:sp>
      <p:sp>
        <p:nvSpPr>
          <p:cNvPr id="4" name="Holder 4"/>
          <p:cNvSpPr>
            <a:spLocks noGrp="1"/>
          </p:cNvSpPr>
          <p:nvPr>
            <p:ph type="ftr" sz="quarter" idx="5"/>
          </p:nvPr>
        </p:nvSpPr>
        <p:spPr/>
        <p:txBody>
          <a:bodyPr lIns="0" tIns="0" rIns="0" bIns="0"/>
          <a:lstStyle>
            <a:lvl1pPr algn="ctr">
              <a:defRPr>
                <a:solidFill>
                  <a:schemeClr val="tx1">
                    <a:tint val="75000"/>
                  </a:schemeClr>
                </a:solidFill>
              </a:defRPr>
            </a:lvl1pPr>
          </a:lstStyle>
          <a:p>
            <a:endParaRPr/>
          </a:p>
        </p:txBody>
      </p:sp>
      <p:sp>
        <p:nvSpPr>
          <p:cNvPr id="5" name="Holder 5"/>
          <p:cNvSpPr>
            <a:spLocks noGrp="1"/>
          </p:cNvSpPr>
          <p:nvPr>
            <p:ph type="dt" sz="half" idx="6"/>
          </p:nvPr>
        </p:nvSpPr>
        <p:spPr/>
        <p:txBody>
          <a:bodyPr lIns="0" tIns="0" rIns="0" bIns="0"/>
          <a:lstStyle>
            <a:lvl1pPr algn="l">
              <a:defRPr>
                <a:solidFill>
                  <a:schemeClr val="tx1">
                    <a:tint val="75000"/>
                  </a:schemeClr>
                </a:solidFill>
              </a:defRPr>
            </a:lvl1pPr>
          </a:lstStyle>
          <a:p>
            <a:fld id="{1D8BD707-D9CF-40AE-B4C6-C98DA3205C09}" type="datetimeFigureOut">
              <a:rPr lang="en-US"/>
              <a:t>8/13/2024</a:t>
            </a:fld>
            <a:endParaRPr lang="en-US"/>
          </a:p>
        </p:txBody>
      </p:sp>
      <p:sp>
        <p:nvSpPr>
          <p:cNvPr id="6" name="Holder 6"/>
          <p:cNvSpPr>
            <a:spLocks noGrp="1"/>
          </p:cNvSpPr>
          <p:nvPr>
            <p:ph type="sldNum" sz="quarter" idx="7"/>
          </p:nvPr>
        </p:nvSpPr>
        <p:spPr/>
        <p:txBody>
          <a:bodyPr lIns="0" tIns="0" rIns="0" bIns="0"/>
          <a:lstStyle>
            <a:lvl1pPr algn="r">
              <a:defRPr>
                <a:solidFill>
                  <a:schemeClr val="tx1">
                    <a:tint val="75000"/>
                  </a:schemeClr>
                </a:solidFill>
              </a:defRPr>
            </a:lvl1pPr>
          </a:lstStyle>
          <a:p>
            <a:fld id="{B6F15528-21DE-4FAA-801E-634DDDAF4B2B}" type="slidenum">
              <a:t>‹N°›</a:t>
            </a:fld>
            <a:endParaRPr/>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twoObj" preserve="1">
  <p:cSld name="Deux contenus">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Modifiez le style du titre</a:t>
            </a:r>
          </a:p>
        </p:txBody>
      </p:sp>
      <p:sp>
        <p:nvSpPr>
          <p:cNvPr id="3" name="Espace réservé du contenu 2"/>
          <p:cNvSpPr>
            <a:spLocks noGrp="1"/>
          </p:cNvSpPr>
          <p:nvPr>
            <p:ph sz="half" idx="1"/>
          </p:nvPr>
        </p:nvSpPr>
        <p:spPr>
          <a:xfrm>
            <a:off x="1257300" y="2738438"/>
            <a:ext cx="7772400" cy="6527007"/>
          </a:xfrm>
        </p:spPr>
        <p:txBody>
          <a:bodyPr/>
          <a:lstStyle/>
          <a:p>
            <a:pPr lvl="0"/>
            <a:r>
              <a:rPr lang="fr-FR"/>
              <a:t>Modifiez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4" name="Espace réservé du contenu 3"/>
          <p:cNvSpPr>
            <a:spLocks noGrp="1"/>
          </p:cNvSpPr>
          <p:nvPr>
            <p:ph sz="half" idx="2"/>
          </p:nvPr>
        </p:nvSpPr>
        <p:spPr>
          <a:xfrm>
            <a:off x="9258300" y="2738438"/>
            <a:ext cx="7772400" cy="6527007"/>
          </a:xfrm>
        </p:spPr>
        <p:txBody>
          <a:bodyPr/>
          <a:lstStyle/>
          <a:p>
            <a:pPr lvl="0"/>
            <a:r>
              <a:rPr lang="fr-FR"/>
              <a:t>Modifiez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5" name="Espace réservé de la date 3"/>
          <p:cNvSpPr>
            <a:spLocks noGrp="1"/>
          </p:cNvSpPr>
          <p:nvPr>
            <p:ph type="dt" sz="half" idx="10"/>
          </p:nvPr>
        </p:nvSpPr>
        <p:spPr/>
        <p:txBody>
          <a:bodyPr/>
          <a:lstStyle>
            <a:lvl1pPr>
              <a:defRPr/>
            </a:lvl1pPr>
          </a:lstStyle>
          <a:p>
            <a:pPr>
              <a:defRPr/>
            </a:pPr>
            <a:fld id="{589ACD67-486E-454E-A514-1900BA585A6A}" type="datetimeFigureOut">
              <a:rPr lang="fr-FR">
                <a:solidFill>
                  <a:prstClr val="black">
                    <a:tint val="75000"/>
                  </a:prstClr>
                </a:solidFill>
              </a:rPr>
              <a:pPr>
                <a:defRPr/>
              </a:pPr>
              <a:t>13/08/2024</a:t>
            </a:fld>
            <a:endParaRPr lang="fr-FR">
              <a:solidFill>
                <a:prstClr val="black">
                  <a:tint val="75000"/>
                </a:prstClr>
              </a:solidFill>
            </a:endParaRPr>
          </a:p>
        </p:txBody>
      </p:sp>
      <p:sp>
        <p:nvSpPr>
          <p:cNvPr id="6" name="Espace réservé du pied de page 4"/>
          <p:cNvSpPr>
            <a:spLocks noGrp="1"/>
          </p:cNvSpPr>
          <p:nvPr>
            <p:ph type="ftr" sz="quarter" idx="11"/>
          </p:nvPr>
        </p:nvSpPr>
        <p:spPr/>
        <p:txBody>
          <a:bodyPr/>
          <a:lstStyle>
            <a:lvl1pPr>
              <a:defRPr/>
            </a:lvl1pPr>
          </a:lstStyle>
          <a:p>
            <a:pPr>
              <a:defRPr/>
            </a:pPr>
            <a:endParaRPr lang="fr-FR">
              <a:solidFill>
                <a:prstClr val="black">
                  <a:tint val="75000"/>
                </a:prstClr>
              </a:solidFill>
            </a:endParaRPr>
          </a:p>
        </p:txBody>
      </p:sp>
      <p:sp>
        <p:nvSpPr>
          <p:cNvPr id="7" name="Espace réservé du numéro de diapositive 5"/>
          <p:cNvSpPr>
            <a:spLocks noGrp="1"/>
          </p:cNvSpPr>
          <p:nvPr>
            <p:ph type="sldNum" sz="quarter" idx="12"/>
          </p:nvPr>
        </p:nvSpPr>
        <p:spPr/>
        <p:txBody>
          <a:bodyPr/>
          <a:lstStyle>
            <a:lvl1pPr>
              <a:defRPr/>
            </a:lvl1pPr>
          </a:lstStyle>
          <a:p>
            <a:pPr>
              <a:defRPr/>
            </a:pPr>
            <a:fld id="{E91E8652-A2B5-4853-99F1-E84DB52B85E2}" type="slidenum">
              <a:rPr lang="fr-FR">
                <a:solidFill>
                  <a:prstClr val="black">
                    <a:tint val="75000"/>
                  </a:prstClr>
                </a:solidFill>
              </a:rPr>
              <a:pPr>
                <a:defRPr/>
              </a:pPr>
              <a:t>‹N°›</a:t>
            </a:fld>
            <a:endParaRPr lang="fr-FR">
              <a:solidFill>
                <a:prstClr val="black">
                  <a:tint val="75000"/>
                </a:prstClr>
              </a:solidFill>
            </a:endParaRPr>
          </a:p>
        </p:txBody>
      </p:sp>
    </p:spTree>
    <p:extLst>
      <p:ext uri="{BB962C8B-B14F-4D97-AF65-F5344CB8AC3E}">
        <p14:creationId xmlns:p14="http://schemas.microsoft.com/office/powerpoint/2010/main" val="4262879435"/>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twoTxTwoObj" preserve="1">
  <p:cSld name="Comparaison">
    <p:spTree>
      <p:nvGrpSpPr>
        <p:cNvPr id="1" name=""/>
        <p:cNvGrpSpPr/>
        <p:nvPr/>
      </p:nvGrpSpPr>
      <p:grpSpPr>
        <a:xfrm>
          <a:off x="0" y="0"/>
          <a:ext cx="0" cy="0"/>
          <a:chOff x="0" y="0"/>
          <a:chExt cx="0" cy="0"/>
        </a:xfrm>
      </p:grpSpPr>
      <p:sp>
        <p:nvSpPr>
          <p:cNvPr id="2" name="Titre 1"/>
          <p:cNvSpPr>
            <a:spLocks noGrp="1"/>
          </p:cNvSpPr>
          <p:nvPr>
            <p:ph type="title"/>
          </p:nvPr>
        </p:nvSpPr>
        <p:spPr>
          <a:xfrm>
            <a:off x="1259682" y="547688"/>
            <a:ext cx="15773400" cy="1988345"/>
          </a:xfrm>
        </p:spPr>
        <p:txBody>
          <a:bodyPr/>
          <a:lstStyle/>
          <a:p>
            <a:r>
              <a:rPr lang="fr-FR"/>
              <a:t>Modifiez le style du titre</a:t>
            </a:r>
          </a:p>
        </p:txBody>
      </p:sp>
      <p:sp>
        <p:nvSpPr>
          <p:cNvPr id="3" name="Espace réservé du texte 2"/>
          <p:cNvSpPr>
            <a:spLocks noGrp="1"/>
          </p:cNvSpPr>
          <p:nvPr>
            <p:ph type="body" idx="1"/>
          </p:nvPr>
        </p:nvSpPr>
        <p:spPr>
          <a:xfrm>
            <a:off x="1259683" y="2521745"/>
            <a:ext cx="7736681" cy="1235868"/>
          </a:xfrm>
        </p:spPr>
        <p:txBody>
          <a:bodyPr anchor="b"/>
          <a:lstStyle>
            <a:lvl1pPr marL="0" indent="0">
              <a:buNone/>
              <a:defRPr sz="3600" b="1"/>
            </a:lvl1pPr>
            <a:lvl2pPr marL="685800" indent="0">
              <a:buNone/>
              <a:defRPr sz="3000" b="1"/>
            </a:lvl2pPr>
            <a:lvl3pPr marL="1371600" indent="0">
              <a:buNone/>
              <a:defRPr sz="2700" b="1"/>
            </a:lvl3pPr>
            <a:lvl4pPr marL="2057400" indent="0">
              <a:buNone/>
              <a:defRPr sz="2400" b="1"/>
            </a:lvl4pPr>
            <a:lvl5pPr marL="2743200" indent="0">
              <a:buNone/>
              <a:defRPr sz="2400" b="1"/>
            </a:lvl5pPr>
            <a:lvl6pPr marL="3429000" indent="0">
              <a:buNone/>
              <a:defRPr sz="2400" b="1"/>
            </a:lvl6pPr>
            <a:lvl7pPr marL="4114800" indent="0">
              <a:buNone/>
              <a:defRPr sz="2400" b="1"/>
            </a:lvl7pPr>
            <a:lvl8pPr marL="4800600" indent="0">
              <a:buNone/>
              <a:defRPr sz="2400" b="1"/>
            </a:lvl8pPr>
            <a:lvl9pPr marL="5486400" indent="0">
              <a:buNone/>
              <a:defRPr sz="2400" b="1"/>
            </a:lvl9pPr>
          </a:lstStyle>
          <a:p>
            <a:pPr lvl="0"/>
            <a:r>
              <a:rPr lang="fr-FR"/>
              <a:t>Modifiez les styles du texte du masque</a:t>
            </a:r>
          </a:p>
        </p:txBody>
      </p:sp>
      <p:sp>
        <p:nvSpPr>
          <p:cNvPr id="4" name="Espace réservé du contenu 3"/>
          <p:cNvSpPr>
            <a:spLocks noGrp="1"/>
          </p:cNvSpPr>
          <p:nvPr>
            <p:ph sz="half" idx="2"/>
          </p:nvPr>
        </p:nvSpPr>
        <p:spPr>
          <a:xfrm>
            <a:off x="1259683" y="3757613"/>
            <a:ext cx="7736681" cy="5526882"/>
          </a:xfrm>
        </p:spPr>
        <p:txBody>
          <a:bodyPr/>
          <a:lstStyle/>
          <a:p>
            <a:pPr lvl="0"/>
            <a:r>
              <a:rPr lang="fr-FR"/>
              <a:t>Modifiez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5" name="Espace réservé du texte 4"/>
          <p:cNvSpPr>
            <a:spLocks noGrp="1"/>
          </p:cNvSpPr>
          <p:nvPr>
            <p:ph type="body" sz="quarter" idx="3"/>
          </p:nvPr>
        </p:nvSpPr>
        <p:spPr>
          <a:xfrm>
            <a:off x="9258300" y="2521745"/>
            <a:ext cx="7774782" cy="1235868"/>
          </a:xfrm>
        </p:spPr>
        <p:txBody>
          <a:bodyPr anchor="b"/>
          <a:lstStyle>
            <a:lvl1pPr marL="0" indent="0">
              <a:buNone/>
              <a:defRPr sz="3600" b="1"/>
            </a:lvl1pPr>
            <a:lvl2pPr marL="685800" indent="0">
              <a:buNone/>
              <a:defRPr sz="3000" b="1"/>
            </a:lvl2pPr>
            <a:lvl3pPr marL="1371600" indent="0">
              <a:buNone/>
              <a:defRPr sz="2700" b="1"/>
            </a:lvl3pPr>
            <a:lvl4pPr marL="2057400" indent="0">
              <a:buNone/>
              <a:defRPr sz="2400" b="1"/>
            </a:lvl4pPr>
            <a:lvl5pPr marL="2743200" indent="0">
              <a:buNone/>
              <a:defRPr sz="2400" b="1"/>
            </a:lvl5pPr>
            <a:lvl6pPr marL="3429000" indent="0">
              <a:buNone/>
              <a:defRPr sz="2400" b="1"/>
            </a:lvl6pPr>
            <a:lvl7pPr marL="4114800" indent="0">
              <a:buNone/>
              <a:defRPr sz="2400" b="1"/>
            </a:lvl7pPr>
            <a:lvl8pPr marL="4800600" indent="0">
              <a:buNone/>
              <a:defRPr sz="2400" b="1"/>
            </a:lvl8pPr>
            <a:lvl9pPr marL="5486400" indent="0">
              <a:buNone/>
              <a:defRPr sz="2400" b="1"/>
            </a:lvl9pPr>
          </a:lstStyle>
          <a:p>
            <a:pPr lvl="0"/>
            <a:r>
              <a:rPr lang="fr-FR"/>
              <a:t>Modifiez les styles du texte du masque</a:t>
            </a:r>
          </a:p>
        </p:txBody>
      </p:sp>
      <p:sp>
        <p:nvSpPr>
          <p:cNvPr id="6" name="Espace réservé du contenu 5"/>
          <p:cNvSpPr>
            <a:spLocks noGrp="1"/>
          </p:cNvSpPr>
          <p:nvPr>
            <p:ph sz="quarter" idx="4"/>
          </p:nvPr>
        </p:nvSpPr>
        <p:spPr>
          <a:xfrm>
            <a:off x="9258300" y="3757613"/>
            <a:ext cx="7774782" cy="5526882"/>
          </a:xfrm>
        </p:spPr>
        <p:txBody>
          <a:bodyPr/>
          <a:lstStyle/>
          <a:p>
            <a:pPr lvl="0"/>
            <a:r>
              <a:rPr lang="fr-FR"/>
              <a:t>Modifiez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7" name="Espace réservé de la date 3"/>
          <p:cNvSpPr>
            <a:spLocks noGrp="1"/>
          </p:cNvSpPr>
          <p:nvPr>
            <p:ph type="dt" sz="half" idx="10"/>
          </p:nvPr>
        </p:nvSpPr>
        <p:spPr/>
        <p:txBody>
          <a:bodyPr/>
          <a:lstStyle>
            <a:lvl1pPr>
              <a:defRPr/>
            </a:lvl1pPr>
          </a:lstStyle>
          <a:p>
            <a:pPr>
              <a:defRPr/>
            </a:pPr>
            <a:fld id="{75CC6D4D-B4D2-45A2-9A8B-D278ABAC62B7}" type="datetimeFigureOut">
              <a:rPr lang="fr-FR">
                <a:solidFill>
                  <a:prstClr val="black">
                    <a:tint val="75000"/>
                  </a:prstClr>
                </a:solidFill>
              </a:rPr>
              <a:pPr>
                <a:defRPr/>
              </a:pPr>
              <a:t>13/08/2024</a:t>
            </a:fld>
            <a:endParaRPr lang="fr-FR">
              <a:solidFill>
                <a:prstClr val="black">
                  <a:tint val="75000"/>
                </a:prstClr>
              </a:solidFill>
            </a:endParaRPr>
          </a:p>
        </p:txBody>
      </p:sp>
      <p:sp>
        <p:nvSpPr>
          <p:cNvPr id="8" name="Espace réservé du pied de page 4"/>
          <p:cNvSpPr>
            <a:spLocks noGrp="1"/>
          </p:cNvSpPr>
          <p:nvPr>
            <p:ph type="ftr" sz="quarter" idx="11"/>
          </p:nvPr>
        </p:nvSpPr>
        <p:spPr/>
        <p:txBody>
          <a:bodyPr/>
          <a:lstStyle>
            <a:lvl1pPr>
              <a:defRPr/>
            </a:lvl1pPr>
          </a:lstStyle>
          <a:p>
            <a:pPr>
              <a:defRPr/>
            </a:pPr>
            <a:endParaRPr lang="fr-FR">
              <a:solidFill>
                <a:prstClr val="black">
                  <a:tint val="75000"/>
                </a:prstClr>
              </a:solidFill>
            </a:endParaRPr>
          </a:p>
        </p:txBody>
      </p:sp>
      <p:sp>
        <p:nvSpPr>
          <p:cNvPr id="9" name="Espace réservé du numéro de diapositive 5"/>
          <p:cNvSpPr>
            <a:spLocks noGrp="1"/>
          </p:cNvSpPr>
          <p:nvPr>
            <p:ph type="sldNum" sz="quarter" idx="12"/>
          </p:nvPr>
        </p:nvSpPr>
        <p:spPr/>
        <p:txBody>
          <a:bodyPr/>
          <a:lstStyle>
            <a:lvl1pPr>
              <a:defRPr/>
            </a:lvl1pPr>
          </a:lstStyle>
          <a:p>
            <a:pPr>
              <a:defRPr/>
            </a:pPr>
            <a:fld id="{57E42838-9664-42A8-A0BA-45CC732E3F99}" type="slidenum">
              <a:rPr lang="fr-FR">
                <a:solidFill>
                  <a:prstClr val="black">
                    <a:tint val="75000"/>
                  </a:prstClr>
                </a:solidFill>
              </a:rPr>
              <a:pPr>
                <a:defRPr/>
              </a:pPr>
              <a:t>‹N°›</a:t>
            </a:fld>
            <a:endParaRPr lang="fr-FR">
              <a:solidFill>
                <a:prstClr val="black">
                  <a:tint val="75000"/>
                </a:prstClr>
              </a:solidFill>
            </a:endParaRPr>
          </a:p>
        </p:txBody>
      </p:sp>
    </p:spTree>
    <p:extLst>
      <p:ext uri="{BB962C8B-B14F-4D97-AF65-F5344CB8AC3E}">
        <p14:creationId xmlns:p14="http://schemas.microsoft.com/office/powerpoint/2010/main" val="1016127831"/>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titleOnly" preserve="1">
  <p:cSld name="Titre seul">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Modifiez le style du titre</a:t>
            </a:r>
          </a:p>
        </p:txBody>
      </p:sp>
      <p:sp>
        <p:nvSpPr>
          <p:cNvPr id="3" name="Espace réservé de la date 3"/>
          <p:cNvSpPr>
            <a:spLocks noGrp="1"/>
          </p:cNvSpPr>
          <p:nvPr>
            <p:ph type="dt" sz="half" idx="10"/>
          </p:nvPr>
        </p:nvSpPr>
        <p:spPr/>
        <p:txBody>
          <a:bodyPr/>
          <a:lstStyle>
            <a:lvl1pPr>
              <a:defRPr/>
            </a:lvl1pPr>
          </a:lstStyle>
          <a:p>
            <a:pPr>
              <a:defRPr/>
            </a:pPr>
            <a:fld id="{0ADF5321-AB35-47AD-B7C7-A1383439F6E1}" type="datetimeFigureOut">
              <a:rPr lang="fr-FR">
                <a:solidFill>
                  <a:prstClr val="black">
                    <a:tint val="75000"/>
                  </a:prstClr>
                </a:solidFill>
              </a:rPr>
              <a:pPr>
                <a:defRPr/>
              </a:pPr>
              <a:t>13/08/2024</a:t>
            </a:fld>
            <a:endParaRPr lang="fr-FR">
              <a:solidFill>
                <a:prstClr val="black">
                  <a:tint val="75000"/>
                </a:prstClr>
              </a:solidFill>
            </a:endParaRPr>
          </a:p>
        </p:txBody>
      </p:sp>
      <p:sp>
        <p:nvSpPr>
          <p:cNvPr id="4" name="Espace réservé du pied de page 4"/>
          <p:cNvSpPr>
            <a:spLocks noGrp="1"/>
          </p:cNvSpPr>
          <p:nvPr>
            <p:ph type="ftr" sz="quarter" idx="11"/>
          </p:nvPr>
        </p:nvSpPr>
        <p:spPr/>
        <p:txBody>
          <a:bodyPr/>
          <a:lstStyle>
            <a:lvl1pPr>
              <a:defRPr/>
            </a:lvl1pPr>
          </a:lstStyle>
          <a:p>
            <a:pPr>
              <a:defRPr/>
            </a:pPr>
            <a:endParaRPr lang="fr-FR">
              <a:solidFill>
                <a:prstClr val="black">
                  <a:tint val="75000"/>
                </a:prstClr>
              </a:solidFill>
            </a:endParaRPr>
          </a:p>
        </p:txBody>
      </p:sp>
      <p:sp>
        <p:nvSpPr>
          <p:cNvPr id="5" name="Espace réservé du numéro de diapositive 5"/>
          <p:cNvSpPr>
            <a:spLocks noGrp="1"/>
          </p:cNvSpPr>
          <p:nvPr>
            <p:ph type="sldNum" sz="quarter" idx="12"/>
          </p:nvPr>
        </p:nvSpPr>
        <p:spPr/>
        <p:txBody>
          <a:bodyPr/>
          <a:lstStyle>
            <a:lvl1pPr>
              <a:defRPr/>
            </a:lvl1pPr>
          </a:lstStyle>
          <a:p>
            <a:pPr>
              <a:defRPr/>
            </a:pPr>
            <a:fld id="{4DE66CAD-7FB2-4B6D-8CAC-7F6800B9C852}" type="slidenum">
              <a:rPr lang="fr-FR">
                <a:solidFill>
                  <a:prstClr val="black">
                    <a:tint val="75000"/>
                  </a:prstClr>
                </a:solidFill>
              </a:rPr>
              <a:pPr>
                <a:defRPr/>
              </a:pPr>
              <a:t>‹N°›</a:t>
            </a:fld>
            <a:endParaRPr lang="fr-FR">
              <a:solidFill>
                <a:prstClr val="black">
                  <a:tint val="75000"/>
                </a:prstClr>
              </a:solidFill>
            </a:endParaRPr>
          </a:p>
        </p:txBody>
      </p:sp>
    </p:spTree>
    <p:extLst>
      <p:ext uri="{BB962C8B-B14F-4D97-AF65-F5344CB8AC3E}">
        <p14:creationId xmlns:p14="http://schemas.microsoft.com/office/powerpoint/2010/main" val="2265865483"/>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type="blank" preserve="1">
  <p:cSld name="Vide">
    <p:spTree>
      <p:nvGrpSpPr>
        <p:cNvPr id="1" name=""/>
        <p:cNvGrpSpPr/>
        <p:nvPr/>
      </p:nvGrpSpPr>
      <p:grpSpPr>
        <a:xfrm>
          <a:off x="0" y="0"/>
          <a:ext cx="0" cy="0"/>
          <a:chOff x="0" y="0"/>
          <a:chExt cx="0" cy="0"/>
        </a:xfrm>
      </p:grpSpPr>
      <p:sp>
        <p:nvSpPr>
          <p:cNvPr id="2" name="Espace réservé de la date 3"/>
          <p:cNvSpPr>
            <a:spLocks noGrp="1"/>
          </p:cNvSpPr>
          <p:nvPr>
            <p:ph type="dt" sz="half" idx="10"/>
          </p:nvPr>
        </p:nvSpPr>
        <p:spPr/>
        <p:txBody>
          <a:bodyPr/>
          <a:lstStyle>
            <a:lvl1pPr>
              <a:defRPr/>
            </a:lvl1pPr>
          </a:lstStyle>
          <a:p>
            <a:pPr>
              <a:defRPr/>
            </a:pPr>
            <a:fld id="{9830F293-887F-4471-AEE2-15890ADE8C2B}" type="datetimeFigureOut">
              <a:rPr lang="fr-FR">
                <a:solidFill>
                  <a:prstClr val="black">
                    <a:tint val="75000"/>
                  </a:prstClr>
                </a:solidFill>
              </a:rPr>
              <a:pPr>
                <a:defRPr/>
              </a:pPr>
              <a:t>13/08/2024</a:t>
            </a:fld>
            <a:endParaRPr lang="fr-FR">
              <a:solidFill>
                <a:prstClr val="black">
                  <a:tint val="75000"/>
                </a:prstClr>
              </a:solidFill>
            </a:endParaRPr>
          </a:p>
        </p:txBody>
      </p:sp>
      <p:sp>
        <p:nvSpPr>
          <p:cNvPr id="3" name="Espace réservé du pied de page 4"/>
          <p:cNvSpPr>
            <a:spLocks noGrp="1"/>
          </p:cNvSpPr>
          <p:nvPr>
            <p:ph type="ftr" sz="quarter" idx="11"/>
          </p:nvPr>
        </p:nvSpPr>
        <p:spPr/>
        <p:txBody>
          <a:bodyPr/>
          <a:lstStyle>
            <a:lvl1pPr>
              <a:defRPr/>
            </a:lvl1pPr>
          </a:lstStyle>
          <a:p>
            <a:pPr>
              <a:defRPr/>
            </a:pPr>
            <a:endParaRPr lang="fr-FR">
              <a:solidFill>
                <a:prstClr val="black">
                  <a:tint val="75000"/>
                </a:prstClr>
              </a:solidFill>
            </a:endParaRPr>
          </a:p>
        </p:txBody>
      </p:sp>
      <p:sp>
        <p:nvSpPr>
          <p:cNvPr id="4" name="Espace réservé du numéro de diapositive 5"/>
          <p:cNvSpPr>
            <a:spLocks noGrp="1"/>
          </p:cNvSpPr>
          <p:nvPr>
            <p:ph type="sldNum" sz="quarter" idx="12"/>
          </p:nvPr>
        </p:nvSpPr>
        <p:spPr/>
        <p:txBody>
          <a:bodyPr/>
          <a:lstStyle>
            <a:lvl1pPr>
              <a:defRPr/>
            </a:lvl1pPr>
          </a:lstStyle>
          <a:p>
            <a:pPr>
              <a:defRPr/>
            </a:pPr>
            <a:fld id="{B0387DF7-51DC-41F1-BFB9-B57CEC2D02EE}" type="slidenum">
              <a:rPr lang="fr-FR">
                <a:solidFill>
                  <a:prstClr val="black">
                    <a:tint val="75000"/>
                  </a:prstClr>
                </a:solidFill>
              </a:rPr>
              <a:pPr>
                <a:defRPr/>
              </a:pPr>
              <a:t>‹N°›</a:t>
            </a:fld>
            <a:endParaRPr lang="fr-FR">
              <a:solidFill>
                <a:prstClr val="black">
                  <a:tint val="75000"/>
                </a:prstClr>
              </a:solidFill>
            </a:endParaRPr>
          </a:p>
        </p:txBody>
      </p:sp>
    </p:spTree>
    <p:extLst>
      <p:ext uri="{BB962C8B-B14F-4D97-AF65-F5344CB8AC3E}">
        <p14:creationId xmlns:p14="http://schemas.microsoft.com/office/powerpoint/2010/main" val="2675062172"/>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type="objTx" preserve="1">
  <p:cSld name="Contenu avec légende">
    <p:spTree>
      <p:nvGrpSpPr>
        <p:cNvPr id="1" name=""/>
        <p:cNvGrpSpPr/>
        <p:nvPr/>
      </p:nvGrpSpPr>
      <p:grpSpPr>
        <a:xfrm>
          <a:off x="0" y="0"/>
          <a:ext cx="0" cy="0"/>
          <a:chOff x="0" y="0"/>
          <a:chExt cx="0" cy="0"/>
        </a:xfrm>
      </p:grpSpPr>
      <p:sp>
        <p:nvSpPr>
          <p:cNvPr id="2" name="Titre 1"/>
          <p:cNvSpPr>
            <a:spLocks noGrp="1"/>
          </p:cNvSpPr>
          <p:nvPr>
            <p:ph type="title"/>
          </p:nvPr>
        </p:nvSpPr>
        <p:spPr>
          <a:xfrm>
            <a:off x="1259683" y="685800"/>
            <a:ext cx="5898356" cy="2400300"/>
          </a:xfrm>
        </p:spPr>
        <p:txBody>
          <a:bodyPr anchor="b"/>
          <a:lstStyle>
            <a:lvl1pPr>
              <a:defRPr sz="4800"/>
            </a:lvl1pPr>
          </a:lstStyle>
          <a:p>
            <a:r>
              <a:rPr lang="fr-FR"/>
              <a:t>Modifiez le style du titre</a:t>
            </a:r>
          </a:p>
        </p:txBody>
      </p:sp>
      <p:sp>
        <p:nvSpPr>
          <p:cNvPr id="3" name="Espace réservé du contenu 2"/>
          <p:cNvSpPr>
            <a:spLocks noGrp="1"/>
          </p:cNvSpPr>
          <p:nvPr>
            <p:ph idx="1"/>
          </p:nvPr>
        </p:nvSpPr>
        <p:spPr>
          <a:xfrm>
            <a:off x="7774782" y="1481138"/>
            <a:ext cx="9258300" cy="7310438"/>
          </a:xfrm>
        </p:spPr>
        <p:txBody>
          <a:bodyPr/>
          <a:lstStyle>
            <a:lvl1pPr>
              <a:defRPr sz="4800"/>
            </a:lvl1pPr>
            <a:lvl2pPr>
              <a:defRPr sz="4200"/>
            </a:lvl2pPr>
            <a:lvl3pPr>
              <a:defRPr sz="3600"/>
            </a:lvl3pPr>
            <a:lvl4pPr>
              <a:defRPr sz="3000"/>
            </a:lvl4pPr>
            <a:lvl5pPr>
              <a:defRPr sz="3000"/>
            </a:lvl5pPr>
            <a:lvl6pPr>
              <a:defRPr sz="3000"/>
            </a:lvl6pPr>
            <a:lvl7pPr>
              <a:defRPr sz="3000"/>
            </a:lvl7pPr>
            <a:lvl8pPr>
              <a:defRPr sz="3000"/>
            </a:lvl8pPr>
            <a:lvl9pPr>
              <a:defRPr sz="3000"/>
            </a:lvl9pPr>
          </a:lstStyle>
          <a:p>
            <a:pPr lvl="0"/>
            <a:r>
              <a:rPr lang="fr-FR"/>
              <a:t>Modifiez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4" name="Espace réservé du texte 3"/>
          <p:cNvSpPr>
            <a:spLocks noGrp="1"/>
          </p:cNvSpPr>
          <p:nvPr>
            <p:ph type="body" sz="half" idx="2"/>
          </p:nvPr>
        </p:nvSpPr>
        <p:spPr>
          <a:xfrm>
            <a:off x="1259683" y="3086100"/>
            <a:ext cx="5898356" cy="5717382"/>
          </a:xfrm>
        </p:spPr>
        <p:txBody>
          <a:bodyPr/>
          <a:lstStyle>
            <a:lvl1pPr marL="0" indent="0">
              <a:buNone/>
              <a:defRPr sz="2400"/>
            </a:lvl1pPr>
            <a:lvl2pPr marL="685800" indent="0">
              <a:buNone/>
              <a:defRPr sz="2100"/>
            </a:lvl2pPr>
            <a:lvl3pPr marL="1371600" indent="0">
              <a:buNone/>
              <a:defRPr sz="1800"/>
            </a:lvl3pPr>
            <a:lvl4pPr marL="2057400" indent="0">
              <a:buNone/>
              <a:defRPr sz="1500"/>
            </a:lvl4pPr>
            <a:lvl5pPr marL="2743200" indent="0">
              <a:buNone/>
              <a:defRPr sz="1500"/>
            </a:lvl5pPr>
            <a:lvl6pPr marL="3429000" indent="0">
              <a:buNone/>
              <a:defRPr sz="1500"/>
            </a:lvl6pPr>
            <a:lvl7pPr marL="4114800" indent="0">
              <a:buNone/>
              <a:defRPr sz="1500"/>
            </a:lvl7pPr>
            <a:lvl8pPr marL="4800600" indent="0">
              <a:buNone/>
              <a:defRPr sz="1500"/>
            </a:lvl8pPr>
            <a:lvl9pPr marL="5486400" indent="0">
              <a:buNone/>
              <a:defRPr sz="1500"/>
            </a:lvl9pPr>
          </a:lstStyle>
          <a:p>
            <a:pPr lvl="0"/>
            <a:r>
              <a:rPr lang="fr-FR"/>
              <a:t>Modifiez les styles du texte du masque</a:t>
            </a:r>
          </a:p>
        </p:txBody>
      </p:sp>
      <p:sp>
        <p:nvSpPr>
          <p:cNvPr id="5" name="Espace réservé de la date 3"/>
          <p:cNvSpPr>
            <a:spLocks noGrp="1"/>
          </p:cNvSpPr>
          <p:nvPr>
            <p:ph type="dt" sz="half" idx="10"/>
          </p:nvPr>
        </p:nvSpPr>
        <p:spPr/>
        <p:txBody>
          <a:bodyPr/>
          <a:lstStyle>
            <a:lvl1pPr>
              <a:defRPr/>
            </a:lvl1pPr>
          </a:lstStyle>
          <a:p>
            <a:pPr>
              <a:defRPr/>
            </a:pPr>
            <a:fld id="{415289A5-0605-4662-A7BC-A088859C8D04}" type="datetimeFigureOut">
              <a:rPr lang="fr-FR">
                <a:solidFill>
                  <a:prstClr val="black">
                    <a:tint val="75000"/>
                  </a:prstClr>
                </a:solidFill>
              </a:rPr>
              <a:pPr>
                <a:defRPr/>
              </a:pPr>
              <a:t>13/08/2024</a:t>
            </a:fld>
            <a:endParaRPr lang="fr-FR">
              <a:solidFill>
                <a:prstClr val="black">
                  <a:tint val="75000"/>
                </a:prstClr>
              </a:solidFill>
            </a:endParaRPr>
          </a:p>
        </p:txBody>
      </p:sp>
      <p:sp>
        <p:nvSpPr>
          <p:cNvPr id="6" name="Espace réservé du pied de page 4"/>
          <p:cNvSpPr>
            <a:spLocks noGrp="1"/>
          </p:cNvSpPr>
          <p:nvPr>
            <p:ph type="ftr" sz="quarter" idx="11"/>
          </p:nvPr>
        </p:nvSpPr>
        <p:spPr/>
        <p:txBody>
          <a:bodyPr/>
          <a:lstStyle>
            <a:lvl1pPr>
              <a:defRPr/>
            </a:lvl1pPr>
          </a:lstStyle>
          <a:p>
            <a:pPr>
              <a:defRPr/>
            </a:pPr>
            <a:endParaRPr lang="fr-FR">
              <a:solidFill>
                <a:prstClr val="black">
                  <a:tint val="75000"/>
                </a:prstClr>
              </a:solidFill>
            </a:endParaRPr>
          </a:p>
        </p:txBody>
      </p:sp>
      <p:sp>
        <p:nvSpPr>
          <p:cNvPr id="7" name="Espace réservé du numéro de diapositive 5"/>
          <p:cNvSpPr>
            <a:spLocks noGrp="1"/>
          </p:cNvSpPr>
          <p:nvPr>
            <p:ph type="sldNum" sz="quarter" idx="12"/>
          </p:nvPr>
        </p:nvSpPr>
        <p:spPr/>
        <p:txBody>
          <a:bodyPr/>
          <a:lstStyle>
            <a:lvl1pPr>
              <a:defRPr/>
            </a:lvl1pPr>
          </a:lstStyle>
          <a:p>
            <a:pPr>
              <a:defRPr/>
            </a:pPr>
            <a:fld id="{18026603-4B5C-4C70-B95B-CCD55550A139}" type="slidenum">
              <a:rPr lang="fr-FR">
                <a:solidFill>
                  <a:prstClr val="black">
                    <a:tint val="75000"/>
                  </a:prstClr>
                </a:solidFill>
              </a:rPr>
              <a:pPr>
                <a:defRPr/>
              </a:pPr>
              <a:t>‹N°›</a:t>
            </a:fld>
            <a:endParaRPr lang="fr-FR">
              <a:solidFill>
                <a:prstClr val="black">
                  <a:tint val="75000"/>
                </a:prstClr>
              </a:solidFill>
            </a:endParaRPr>
          </a:p>
        </p:txBody>
      </p:sp>
    </p:spTree>
    <p:extLst>
      <p:ext uri="{BB962C8B-B14F-4D97-AF65-F5344CB8AC3E}">
        <p14:creationId xmlns:p14="http://schemas.microsoft.com/office/powerpoint/2010/main" val="1224330544"/>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type="picTx" preserve="1">
  <p:cSld name="Image avec légende">
    <p:spTree>
      <p:nvGrpSpPr>
        <p:cNvPr id="1" name=""/>
        <p:cNvGrpSpPr/>
        <p:nvPr/>
      </p:nvGrpSpPr>
      <p:grpSpPr>
        <a:xfrm>
          <a:off x="0" y="0"/>
          <a:ext cx="0" cy="0"/>
          <a:chOff x="0" y="0"/>
          <a:chExt cx="0" cy="0"/>
        </a:xfrm>
      </p:grpSpPr>
      <p:sp>
        <p:nvSpPr>
          <p:cNvPr id="2" name="Titre 1"/>
          <p:cNvSpPr>
            <a:spLocks noGrp="1"/>
          </p:cNvSpPr>
          <p:nvPr>
            <p:ph type="title"/>
          </p:nvPr>
        </p:nvSpPr>
        <p:spPr>
          <a:xfrm>
            <a:off x="1259683" y="685800"/>
            <a:ext cx="5898356" cy="2400300"/>
          </a:xfrm>
        </p:spPr>
        <p:txBody>
          <a:bodyPr anchor="b"/>
          <a:lstStyle>
            <a:lvl1pPr>
              <a:defRPr sz="4800"/>
            </a:lvl1pPr>
          </a:lstStyle>
          <a:p>
            <a:r>
              <a:rPr lang="fr-FR"/>
              <a:t>Modifiez le style du titre</a:t>
            </a:r>
          </a:p>
        </p:txBody>
      </p:sp>
      <p:sp>
        <p:nvSpPr>
          <p:cNvPr id="3" name="Espace réservé pour une image  2"/>
          <p:cNvSpPr>
            <a:spLocks noGrp="1"/>
          </p:cNvSpPr>
          <p:nvPr>
            <p:ph type="pic" idx="1"/>
          </p:nvPr>
        </p:nvSpPr>
        <p:spPr>
          <a:xfrm>
            <a:off x="7774782" y="1481138"/>
            <a:ext cx="9258300" cy="7310438"/>
          </a:xfrm>
        </p:spPr>
        <p:txBody>
          <a:bodyPr rtlCol="0">
            <a:normAutofit/>
          </a:bodyPr>
          <a:lstStyle>
            <a:lvl1pPr marL="0" indent="0">
              <a:buNone/>
              <a:defRPr sz="4800"/>
            </a:lvl1pPr>
            <a:lvl2pPr marL="685800" indent="0">
              <a:buNone/>
              <a:defRPr sz="4200"/>
            </a:lvl2pPr>
            <a:lvl3pPr marL="1371600" indent="0">
              <a:buNone/>
              <a:defRPr sz="3600"/>
            </a:lvl3pPr>
            <a:lvl4pPr marL="2057400" indent="0">
              <a:buNone/>
              <a:defRPr sz="3000"/>
            </a:lvl4pPr>
            <a:lvl5pPr marL="2743200" indent="0">
              <a:buNone/>
              <a:defRPr sz="3000"/>
            </a:lvl5pPr>
            <a:lvl6pPr marL="3429000" indent="0">
              <a:buNone/>
              <a:defRPr sz="3000"/>
            </a:lvl6pPr>
            <a:lvl7pPr marL="4114800" indent="0">
              <a:buNone/>
              <a:defRPr sz="3000"/>
            </a:lvl7pPr>
            <a:lvl8pPr marL="4800600" indent="0">
              <a:buNone/>
              <a:defRPr sz="3000"/>
            </a:lvl8pPr>
            <a:lvl9pPr marL="5486400" indent="0">
              <a:buNone/>
              <a:defRPr sz="3000"/>
            </a:lvl9pPr>
          </a:lstStyle>
          <a:p>
            <a:pPr lvl="0"/>
            <a:endParaRPr lang="fr-FR" noProof="0"/>
          </a:p>
        </p:txBody>
      </p:sp>
      <p:sp>
        <p:nvSpPr>
          <p:cNvPr id="4" name="Espace réservé du texte 3"/>
          <p:cNvSpPr>
            <a:spLocks noGrp="1"/>
          </p:cNvSpPr>
          <p:nvPr>
            <p:ph type="body" sz="half" idx="2"/>
          </p:nvPr>
        </p:nvSpPr>
        <p:spPr>
          <a:xfrm>
            <a:off x="1259683" y="3086100"/>
            <a:ext cx="5898356" cy="5717382"/>
          </a:xfrm>
        </p:spPr>
        <p:txBody>
          <a:bodyPr/>
          <a:lstStyle>
            <a:lvl1pPr marL="0" indent="0">
              <a:buNone/>
              <a:defRPr sz="2400"/>
            </a:lvl1pPr>
            <a:lvl2pPr marL="685800" indent="0">
              <a:buNone/>
              <a:defRPr sz="2100"/>
            </a:lvl2pPr>
            <a:lvl3pPr marL="1371600" indent="0">
              <a:buNone/>
              <a:defRPr sz="1800"/>
            </a:lvl3pPr>
            <a:lvl4pPr marL="2057400" indent="0">
              <a:buNone/>
              <a:defRPr sz="1500"/>
            </a:lvl4pPr>
            <a:lvl5pPr marL="2743200" indent="0">
              <a:buNone/>
              <a:defRPr sz="1500"/>
            </a:lvl5pPr>
            <a:lvl6pPr marL="3429000" indent="0">
              <a:buNone/>
              <a:defRPr sz="1500"/>
            </a:lvl6pPr>
            <a:lvl7pPr marL="4114800" indent="0">
              <a:buNone/>
              <a:defRPr sz="1500"/>
            </a:lvl7pPr>
            <a:lvl8pPr marL="4800600" indent="0">
              <a:buNone/>
              <a:defRPr sz="1500"/>
            </a:lvl8pPr>
            <a:lvl9pPr marL="5486400" indent="0">
              <a:buNone/>
              <a:defRPr sz="1500"/>
            </a:lvl9pPr>
          </a:lstStyle>
          <a:p>
            <a:pPr lvl="0"/>
            <a:r>
              <a:rPr lang="fr-FR"/>
              <a:t>Modifiez les styles du texte du masque</a:t>
            </a:r>
          </a:p>
        </p:txBody>
      </p:sp>
      <p:sp>
        <p:nvSpPr>
          <p:cNvPr id="5" name="Espace réservé de la date 3"/>
          <p:cNvSpPr>
            <a:spLocks noGrp="1"/>
          </p:cNvSpPr>
          <p:nvPr>
            <p:ph type="dt" sz="half" idx="10"/>
          </p:nvPr>
        </p:nvSpPr>
        <p:spPr/>
        <p:txBody>
          <a:bodyPr/>
          <a:lstStyle>
            <a:lvl1pPr>
              <a:defRPr/>
            </a:lvl1pPr>
          </a:lstStyle>
          <a:p>
            <a:pPr>
              <a:defRPr/>
            </a:pPr>
            <a:fld id="{8A6F138F-2089-4147-84B5-BD3CBE9B92B8}" type="datetimeFigureOut">
              <a:rPr lang="fr-FR">
                <a:solidFill>
                  <a:prstClr val="black">
                    <a:tint val="75000"/>
                  </a:prstClr>
                </a:solidFill>
              </a:rPr>
              <a:pPr>
                <a:defRPr/>
              </a:pPr>
              <a:t>13/08/2024</a:t>
            </a:fld>
            <a:endParaRPr lang="fr-FR">
              <a:solidFill>
                <a:prstClr val="black">
                  <a:tint val="75000"/>
                </a:prstClr>
              </a:solidFill>
            </a:endParaRPr>
          </a:p>
        </p:txBody>
      </p:sp>
      <p:sp>
        <p:nvSpPr>
          <p:cNvPr id="6" name="Espace réservé du pied de page 4"/>
          <p:cNvSpPr>
            <a:spLocks noGrp="1"/>
          </p:cNvSpPr>
          <p:nvPr>
            <p:ph type="ftr" sz="quarter" idx="11"/>
          </p:nvPr>
        </p:nvSpPr>
        <p:spPr/>
        <p:txBody>
          <a:bodyPr/>
          <a:lstStyle>
            <a:lvl1pPr>
              <a:defRPr/>
            </a:lvl1pPr>
          </a:lstStyle>
          <a:p>
            <a:pPr>
              <a:defRPr/>
            </a:pPr>
            <a:endParaRPr lang="fr-FR">
              <a:solidFill>
                <a:prstClr val="black">
                  <a:tint val="75000"/>
                </a:prstClr>
              </a:solidFill>
            </a:endParaRPr>
          </a:p>
        </p:txBody>
      </p:sp>
      <p:sp>
        <p:nvSpPr>
          <p:cNvPr id="7" name="Espace réservé du numéro de diapositive 5"/>
          <p:cNvSpPr>
            <a:spLocks noGrp="1"/>
          </p:cNvSpPr>
          <p:nvPr>
            <p:ph type="sldNum" sz="quarter" idx="12"/>
          </p:nvPr>
        </p:nvSpPr>
        <p:spPr/>
        <p:txBody>
          <a:bodyPr/>
          <a:lstStyle>
            <a:lvl1pPr>
              <a:defRPr/>
            </a:lvl1pPr>
          </a:lstStyle>
          <a:p>
            <a:pPr>
              <a:defRPr/>
            </a:pPr>
            <a:fld id="{20192433-C45B-423D-A3E0-21A8089746F7}" type="slidenum">
              <a:rPr lang="fr-FR">
                <a:solidFill>
                  <a:prstClr val="black">
                    <a:tint val="75000"/>
                  </a:prstClr>
                </a:solidFill>
              </a:rPr>
              <a:pPr>
                <a:defRPr/>
              </a:pPr>
              <a:t>‹N°›</a:t>
            </a:fld>
            <a:endParaRPr lang="fr-FR">
              <a:solidFill>
                <a:prstClr val="black">
                  <a:tint val="75000"/>
                </a:prstClr>
              </a:solidFill>
            </a:endParaRPr>
          </a:p>
        </p:txBody>
      </p:sp>
    </p:spTree>
    <p:extLst>
      <p:ext uri="{BB962C8B-B14F-4D97-AF65-F5344CB8AC3E}">
        <p14:creationId xmlns:p14="http://schemas.microsoft.com/office/powerpoint/2010/main" val="184299490"/>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type="vertTx" preserve="1">
  <p:cSld name="Titre et texte vertical">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Modifiez le style du titre</a:t>
            </a:r>
          </a:p>
        </p:txBody>
      </p:sp>
      <p:sp>
        <p:nvSpPr>
          <p:cNvPr id="3" name="Espace réservé du texte vertical 2"/>
          <p:cNvSpPr>
            <a:spLocks noGrp="1"/>
          </p:cNvSpPr>
          <p:nvPr>
            <p:ph type="body" orient="vert" idx="1"/>
          </p:nvPr>
        </p:nvSpPr>
        <p:spPr/>
        <p:txBody>
          <a:bodyPr vert="eaVert"/>
          <a:lstStyle/>
          <a:p>
            <a:pPr lvl="0"/>
            <a:r>
              <a:rPr lang="fr-FR"/>
              <a:t>Modifiez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4" name="Espace réservé de la date 3"/>
          <p:cNvSpPr>
            <a:spLocks noGrp="1"/>
          </p:cNvSpPr>
          <p:nvPr>
            <p:ph type="dt" sz="half" idx="10"/>
          </p:nvPr>
        </p:nvSpPr>
        <p:spPr/>
        <p:txBody>
          <a:bodyPr/>
          <a:lstStyle>
            <a:lvl1pPr>
              <a:defRPr/>
            </a:lvl1pPr>
          </a:lstStyle>
          <a:p>
            <a:pPr>
              <a:defRPr/>
            </a:pPr>
            <a:fld id="{A9DF5676-0AD6-4507-9B79-20A7D061DC32}" type="datetimeFigureOut">
              <a:rPr lang="fr-FR">
                <a:solidFill>
                  <a:prstClr val="black">
                    <a:tint val="75000"/>
                  </a:prstClr>
                </a:solidFill>
              </a:rPr>
              <a:pPr>
                <a:defRPr/>
              </a:pPr>
              <a:t>13/08/2024</a:t>
            </a:fld>
            <a:endParaRPr lang="fr-FR">
              <a:solidFill>
                <a:prstClr val="black">
                  <a:tint val="75000"/>
                </a:prstClr>
              </a:solidFill>
            </a:endParaRPr>
          </a:p>
        </p:txBody>
      </p:sp>
      <p:sp>
        <p:nvSpPr>
          <p:cNvPr id="5" name="Espace réservé du pied de page 4"/>
          <p:cNvSpPr>
            <a:spLocks noGrp="1"/>
          </p:cNvSpPr>
          <p:nvPr>
            <p:ph type="ftr" sz="quarter" idx="11"/>
          </p:nvPr>
        </p:nvSpPr>
        <p:spPr/>
        <p:txBody>
          <a:bodyPr/>
          <a:lstStyle>
            <a:lvl1pPr>
              <a:defRPr/>
            </a:lvl1pPr>
          </a:lstStyle>
          <a:p>
            <a:pPr>
              <a:defRPr/>
            </a:pPr>
            <a:endParaRPr lang="fr-FR">
              <a:solidFill>
                <a:prstClr val="black">
                  <a:tint val="75000"/>
                </a:prstClr>
              </a:solidFill>
            </a:endParaRPr>
          </a:p>
        </p:txBody>
      </p:sp>
      <p:sp>
        <p:nvSpPr>
          <p:cNvPr id="6" name="Espace réservé du numéro de diapositive 5"/>
          <p:cNvSpPr>
            <a:spLocks noGrp="1"/>
          </p:cNvSpPr>
          <p:nvPr>
            <p:ph type="sldNum" sz="quarter" idx="12"/>
          </p:nvPr>
        </p:nvSpPr>
        <p:spPr/>
        <p:txBody>
          <a:bodyPr/>
          <a:lstStyle>
            <a:lvl1pPr>
              <a:defRPr/>
            </a:lvl1pPr>
          </a:lstStyle>
          <a:p>
            <a:pPr>
              <a:defRPr/>
            </a:pPr>
            <a:fld id="{FE4841F9-BF41-4F07-912C-C82B9E7D9BE8}" type="slidenum">
              <a:rPr lang="fr-FR">
                <a:solidFill>
                  <a:prstClr val="black">
                    <a:tint val="75000"/>
                  </a:prstClr>
                </a:solidFill>
              </a:rPr>
              <a:pPr>
                <a:defRPr/>
              </a:pPr>
              <a:t>‹N°›</a:t>
            </a:fld>
            <a:endParaRPr lang="fr-FR">
              <a:solidFill>
                <a:prstClr val="black">
                  <a:tint val="75000"/>
                </a:prstClr>
              </a:solidFill>
            </a:endParaRPr>
          </a:p>
        </p:txBody>
      </p:sp>
    </p:spTree>
    <p:extLst>
      <p:ext uri="{BB962C8B-B14F-4D97-AF65-F5344CB8AC3E}">
        <p14:creationId xmlns:p14="http://schemas.microsoft.com/office/powerpoint/2010/main" val="3342269984"/>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type="vertTitleAndTx" preserve="1">
  <p:cSld name="Titre vertical et texte">
    <p:spTree>
      <p:nvGrpSpPr>
        <p:cNvPr id="1" name=""/>
        <p:cNvGrpSpPr/>
        <p:nvPr/>
      </p:nvGrpSpPr>
      <p:grpSpPr>
        <a:xfrm>
          <a:off x="0" y="0"/>
          <a:ext cx="0" cy="0"/>
          <a:chOff x="0" y="0"/>
          <a:chExt cx="0" cy="0"/>
        </a:xfrm>
      </p:grpSpPr>
      <p:sp>
        <p:nvSpPr>
          <p:cNvPr id="2" name="Titre vertical 1"/>
          <p:cNvSpPr>
            <a:spLocks noGrp="1"/>
          </p:cNvSpPr>
          <p:nvPr>
            <p:ph type="title" orient="vert"/>
          </p:nvPr>
        </p:nvSpPr>
        <p:spPr>
          <a:xfrm>
            <a:off x="13087350" y="547688"/>
            <a:ext cx="3943350" cy="8717757"/>
          </a:xfrm>
        </p:spPr>
        <p:txBody>
          <a:bodyPr vert="eaVert"/>
          <a:lstStyle/>
          <a:p>
            <a:r>
              <a:rPr lang="fr-FR"/>
              <a:t>Modifiez le style du titre</a:t>
            </a:r>
          </a:p>
        </p:txBody>
      </p:sp>
      <p:sp>
        <p:nvSpPr>
          <p:cNvPr id="3" name="Espace réservé du texte vertical 2"/>
          <p:cNvSpPr>
            <a:spLocks noGrp="1"/>
          </p:cNvSpPr>
          <p:nvPr>
            <p:ph type="body" orient="vert" idx="1"/>
          </p:nvPr>
        </p:nvSpPr>
        <p:spPr>
          <a:xfrm>
            <a:off x="1257300" y="547688"/>
            <a:ext cx="11601450" cy="8717757"/>
          </a:xfrm>
        </p:spPr>
        <p:txBody>
          <a:bodyPr vert="eaVert"/>
          <a:lstStyle/>
          <a:p>
            <a:pPr lvl="0"/>
            <a:r>
              <a:rPr lang="fr-FR"/>
              <a:t>Modifiez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4" name="Espace réservé de la date 3"/>
          <p:cNvSpPr>
            <a:spLocks noGrp="1"/>
          </p:cNvSpPr>
          <p:nvPr>
            <p:ph type="dt" sz="half" idx="10"/>
          </p:nvPr>
        </p:nvSpPr>
        <p:spPr/>
        <p:txBody>
          <a:bodyPr/>
          <a:lstStyle>
            <a:lvl1pPr>
              <a:defRPr/>
            </a:lvl1pPr>
          </a:lstStyle>
          <a:p>
            <a:pPr>
              <a:defRPr/>
            </a:pPr>
            <a:fld id="{3794B7B4-0679-4FFC-8698-666992F2EBF3}" type="datetimeFigureOut">
              <a:rPr lang="fr-FR">
                <a:solidFill>
                  <a:prstClr val="black">
                    <a:tint val="75000"/>
                  </a:prstClr>
                </a:solidFill>
              </a:rPr>
              <a:pPr>
                <a:defRPr/>
              </a:pPr>
              <a:t>13/08/2024</a:t>
            </a:fld>
            <a:endParaRPr lang="fr-FR">
              <a:solidFill>
                <a:prstClr val="black">
                  <a:tint val="75000"/>
                </a:prstClr>
              </a:solidFill>
            </a:endParaRPr>
          </a:p>
        </p:txBody>
      </p:sp>
      <p:sp>
        <p:nvSpPr>
          <p:cNvPr id="5" name="Espace réservé du pied de page 4"/>
          <p:cNvSpPr>
            <a:spLocks noGrp="1"/>
          </p:cNvSpPr>
          <p:nvPr>
            <p:ph type="ftr" sz="quarter" idx="11"/>
          </p:nvPr>
        </p:nvSpPr>
        <p:spPr/>
        <p:txBody>
          <a:bodyPr/>
          <a:lstStyle>
            <a:lvl1pPr>
              <a:defRPr/>
            </a:lvl1pPr>
          </a:lstStyle>
          <a:p>
            <a:pPr>
              <a:defRPr/>
            </a:pPr>
            <a:endParaRPr lang="fr-FR">
              <a:solidFill>
                <a:prstClr val="black">
                  <a:tint val="75000"/>
                </a:prstClr>
              </a:solidFill>
            </a:endParaRPr>
          </a:p>
        </p:txBody>
      </p:sp>
      <p:sp>
        <p:nvSpPr>
          <p:cNvPr id="6" name="Espace réservé du numéro de diapositive 5"/>
          <p:cNvSpPr>
            <a:spLocks noGrp="1"/>
          </p:cNvSpPr>
          <p:nvPr>
            <p:ph type="sldNum" sz="quarter" idx="12"/>
          </p:nvPr>
        </p:nvSpPr>
        <p:spPr/>
        <p:txBody>
          <a:bodyPr/>
          <a:lstStyle>
            <a:lvl1pPr>
              <a:defRPr/>
            </a:lvl1pPr>
          </a:lstStyle>
          <a:p>
            <a:pPr>
              <a:defRPr/>
            </a:pPr>
            <a:fld id="{B5D05F9B-1C3F-418D-B280-C4CAE0269348}" type="slidenum">
              <a:rPr lang="fr-FR">
                <a:solidFill>
                  <a:prstClr val="black">
                    <a:tint val="75000"/>
                  </a:prstClr>
                </a:solidFill>
              </a:rPr>
              <a:pPr>
                <a:defRPr/>
              </a:pPr>
              <a:t>‹N°›</a:t>
            </a:fld>
            <a:endParaRPr lang="fr-FR">
              <a:solidFill>
                <a:prstClr val="black">
                  <a:tint val="75000"/>
                </a:prstClr>
              </a:solidFill>
            </a:endParaRPr>
          </a:p>
        </p:txBody>
      </p:sp>
    </p:spTree>
    <p:extLst>
      <p:ext uri="{BB962C8B-B14F-4D97-AF65-F5344CB8AC3E}">
        <p14:creationId xmlns:p14="http://schemas.microsoft.com/office/powerpoint/2010/main" val="3368148304"/>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type="title" preserve="1">
  <p:cSld name="Diapositive de titre">
    <p:spTree>
      <p:nvGrpSpPr>
        <p:cNvPr id="1" name=""/>
        <p:cNvGrpSpPr/>
        <p:nvPr/>
      </p:nvGrpSpPr>
      <p:grpSpPr>
        <a:xfrm>
          <a:off x="0" y="0"/>
          <a:ext cx="0" cy="0"/>
          <a:chOff x="0" y="0"/>
          <a:chExt cx="0" cy="0"/>
        </a:xfrm>
      </p:grpSpPr>
      <p:sp>
        <p:nvSpPr>
          <p:cNvPr id="2" name="Titre 1"/>
          <p:cNvSpPr>
            <a:spLocks noGrp="1"/>
          </p:cNvSpPr>
          <p:nvPr>
            <p:ph type="ctrTitle"/>
          </p:nvPr>
        </p:nvSpPr>
        <p:spPr>
          <a:xfrm>
            <a:off x="2286000" y="1683545"/>
            <a:ext cx="13716000" cy="3581400"/>
          </a:xfrm>
        </p:spPr>
        <p:txBody>
          <a:bodyPr anchor="b"/>
          <a:lstStyle>
            <a:lvl1pPr algn="ctr">
              <a:defRPr sz="9000"/>
            </a:lvl1pPr>
          </a:lstStyle>
          <a:p>
            <a:r>
              <a:rPr lang="fr-FR" smtClean="0"/>
              <a:t>Modifiez le style du titre</a:t>
            </a:r>
            <a:endParaRPr lang="fr-FR"/>
          </a:p>
        </p:txBody>
      </p:sp>
      <p:sp>
        <p:nvSpPr>
          <p:cNvPr id="3" name="Sous-titre 2"/>
          <p:cNvSpPr>
            <a:spLocks noGrp="1"/>
          </p:cNvSpPr>
          <p:nvPr>
            <p:ph type="subTitle" idx="1"/>
          </p:nvPr>
        </p:nvSpPr>
        <p:spPr>
          <a:xfrm>
            <a:off x="2286000" y="5403057"/>
            <a:ext cx="13716000" cy="2483643"/>
          </a:xfrm>
        </p:spPr>
        <p:txBody>
          <a:bodyPr/>
          <a:lstStyle>
            <a:lvl1pPr marL="0" indent="0" algn="ctr">
              <a:buNone/>
              <a:defRPr sz="3600"/>
            </a:lvl1pPr>
            <a:lvl2pPr marL="685800" indent="0" algn="ctr">
              <a:buNone/>
              <a:defRPr sz="3000"/>
            </a:lvl2pPr>
            <a:lvl3pPr marL="1371600" indent="0" algn="ctr">
              <a:buNone/>
              <a:defRPr sz="2700"/>
            </a:lvl3pPr>
            <a:lvl4pPr marL="2057400" indent="0" algn="ctr">
              <a:buNone/>
              <a:defRPr sz="2400"/>
            </a:lvl4pPr>
            <a:lvl5pPr marL="2743200" indent="0" algn="ctr">
              <a:buNone/>
              <a:defRPr sz="2400"/>
            </a:lvl5pPr>
            <a:lvl6pPr marL="3429000" indent="0" algn="ctr">
              <a:buNone/>
              <a:defRPr sz="2400"/>
            </a:lvl6pPr>
            <a:lvl7pPr marL="4114800" indent="0" algn="ctr">
              <a:buNone/>
              <a:defRPr sz="2400"/>
            </a:lvl7pPr>
            <a:lvl8pPr marL="4800600" indent="0" algn="ctr">
              <a:buNone/>
              <a:defRPr sz="2400"/>
            </a:lvl8pPr>
            <a:lvl9pPr marL="5486400" indent="0" algn="ctr">
              <a:buNone/>
              <a:defRPr sz="2400"/>
            </a:lvl9pPr>
          </a:lstStyle>
          <a:p>
            <a:r>
              <a:rPr lang="fr-FR" smtClean="0"/>
              <a:t>Modifiez le style des sous-titres du masque</a:t>
            </a:r>
            <a:endParaRPr lang="fr-FR"/>
          </a:p>
        </p:txBody>
      </p:sp>
      <p:sp>
        <p:nvSpPr>
          <p:cNvPr id="4" name="Espace réservé de la date 3"/>
          <p:cNvSpPr>
            <a:spLocks noGrp="1"/>
          </p:cNvSpPr>
          <p:nvPr>
            <p:ph type="dt" sz="half" idx="10"/>
          </p:nvPr>
        </p:nvSpPr>
        <p:spPr/>
        <p:txBody>
          <a:bodyPr/>
          <a:lstStyle/>
          <a:p>
            <a:fld id="{6F2CA771-6C30-49B5-AEB9-7F9429724820}" type="datetimeFigureOut">
              <a:rPr lang="fr-FR" smtClean="0">
                <a:solidFill>
                  <a:prstClr val="black">
                    <a:tint val="75000"/>
                  </a:prstClr>
                </a:solidFill>
              </a:rPr>
              <a:pPr/>
              <a:t>13/08/2024</a:t>
            </a:fld>
            <a:endParaRPr lang="fr-FR">
              <a:solidFill>
                <a:prstClr val="black">
                  <a:tint val="75000"/>
                </a:prstClr>
              </a:solidFill>
            </a:endParaRPr>
          </a:p>
        </p:txBody>
      </p:sp>
      <p:sp>
        <p:nvSpPr>
          <p:cNvPr id="5" name="Espace réservé du pied de page 4"/>
          <p:cNvSpPr>
            <a:spLocks noGrp="1"/>
          </p:cNvSpPr>
          <p:nvPr>
            <p:ph type="ftr" sz="quarter" idx="11"/>
          </p:nvPr>
        </p:nvSpPr>
        <p:spPr/>
        <p:txBody>
          <a:bodyPr/>
          <a:lstStyle/>
          <a:p>
            <a:endParaRPr lang="fr-FR">
              <a:solidFill>
                <a:prstClr val="black">
                  <a:tint val="75000"/>
                </a:prstClr>
              </a:solidFill>
            </a:endParaRPr>
          </a:p>
        </p:txBody>
      </p:sp>
      <p:sp>
        <p:nvSpPr>
          <p:cNvPr id="6" name="Espace réservé du numéro de diapositive 5"/>
          <p:cNvSpPr>
            <a:spLocks noGrp="1"/>
          </p:cNvSpPr>
          <p:nvPr>
            <p:ph type="sldNum" sz="quarter" idx="12"/>
          </p:nvPr>
        </p:nvSpPr>
        <p:spPr/>
        <p:txBody>
          <a:bodyPr/>
          <a:lstStyle/>
          <a:p>
            <a:fld id="{3B3D41EF-1E24-4CB3-B418-B74F702E9A78}"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2888639617"/>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type="obj" preserve="1">
  <p:cSld name="Titre et contenu">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3" name="Espace réservé du contenu 2"/>
          <p:cNvSpPr>
            <a:spLocks noGrp="1"/>
          </p:cNvSpPr>
          <p:nvPr>
            <p:ph idx="1"/>
          </p:nvPr>
        </p:nvSpPr>
        <p:spPr/>
        <p:txBody>
          <a:bodyPr/>
          <a:lstStyle/>
          <a:p>
            <a:pPr lvl="0"/>
            <a:r>
              <a:rPr lang="fr-FR" smtClean="0"/>
              <a:t>Modifiez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FR"/>
          </a:p>
        </p:txBody>
      </p:sp>
      <p:sp>
        <p:nvSpPr>
          <p:cNvPr id="4" name="Espace réservé de la date 3"/>
          <p:cNvSpPr>
            <a:spLocks noGrp="1"/>
          </p:cNvSpPr>
          <p:nvPr>
            <p:ph type="dt" sz="half" idx="10"/>
          </p:nvPr>
        </p:nvSpPr>
        <p:spPr/>
        <p:txBody>
          <a:bodyPr/>
          <a:lstStyle/>
          <a:p>
            <a:fld id="{6F2CA771-6C30-49B5-AEB9-7F9429724820}" type="datetimeFigureOut">
              <a:rPr lang="fr-FR" smtClean="0">
                <a:solidFill>
                  <a:prstClr val="black">
                    <a:tint val="75000"/>
                  </a:prstClr>
                </a:solidFill>
              </a:rPr>
              <a:pPr/>
              <a:t>13/08/2024</a:t>
            </a:fld>
            <a:endParaRPr lang="fr-FR">
              <a:solidFill>
                <a:prstClr val="black">
                  <a:tint val="75000"/>
                </a:prstClr>
              </a:solidFill>
            </a:endParaRPr>
          </a:p>
        </p:txBody>
      </p:sp>
      <p:sp>
        <p:nvSpPr>
          <p:cNvPr id="5" name="Espace réservé du pied de page 4"/>
          <p:cNvSpPr>
            <a:spLocks noGrp="1"/>
          </p:cNvSpPr>
          <p:nvPr>
            <p:ph type="ftr" sz="quarter" idx="11"/>
          </p:nvPr>
        </p:nvSpPr>
        <p:spPr/>
        <p:txBody>
          <a:bodyPr/>
          <a:lstStyle/>
          <a:p>
            <a:endParaRPr lang="fr-FR">
              <a:solidFill>
                <a:prstClr val="black">
                  <a:tint val="75000"/>
                </a:prstClr>
              </a:solidFill>
            </a:endParaRPr>
          </a:p>
        </p:txBody>
      </p:sp>
      <p:sp>
        <p:nvSpPr>
          <p:cNvPr id="6" name="Espace réservé du numéro de diapositive 5"/>
          <p:cNvSpPr>
            <a:spLocks noGrp="1"/>
          </p:cNvSpPr>
          <p:nvPr>
            <p:ph type="sldNum" sz="quarter" idx="12"/>
          </p:nvPr>
        </p:nvSpPr>
        <p:spPr/>
        <p:txBody>
          <a:bodyPr/>
          <a:lstStyle/>
          <a:p>
            <a:fld id="{3B3D41EF-1E24-4CB3-B418-B74F702E9A78}"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361439957"/>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obj" preserve="1">
  <p:cSld name="Two Content">
    <p:spTree>
      <p:nvGrpSpPr>
        <p:cNvPr id="1" name=""/>
        <p:cNvGrpSpPr/>
        <p:nvPr/>
      </p:nvGrpSpPr>
      <p:grpSpPr>
        <a:xfrm>
          <a:off x="0" y="0"/>
          <a:ext cx="0" cy="0"/>
          <a:chOff x="0" y="0"/>
          <a:chExt cx="0" cy="0"/>
        </a:xfrm>
      </p:grpSpPr>
      <p:sp>
        <p:nvSpPr>
          <p:cNvPr id="2" name="Holder 2"/>
          <p:cNvSpPr>
            <a:spLocks noGrp="1"/>
          </p:cNvSpPr>
          <p:nvPr>
            <p:ph type="title"/>
          </p:nvPr>
        </p:nvSpPr>
        <p:spPr/>
        <p:txBody>
          <a:bodyPr lIns="0" tIns="0" rIns="0" bIns="0"/>
          <a:lstStyle>
            <a:lvl1pPr>
              <a:defRPr sz="8100" b="1" i="0">
                <a:solidFill>
                  <a:schemeClr val="tx1"/>
                </a:solidFill>
                <a:latin typeface="Verdana"/>
                <a:cs typeface="Verdana"/>
              </a:defRPr>
            </a:lvl1pPr>
          </a:lstStyle>
          <a:p>
            <a:endParaRPr/>
          </a:p>
        </p:txBody>
      </p:sp>
      <p:sp>
        <p:nvSpPr>
          <p:cNvPr id="3" name="Holder 3"/>
          <p:cNvSpPr>
            <a:spLocks noGrp="1"/>
          </p:cNvSpPr>
          <p:nvPr>
            <p:ph sz="half" idx="2"/>
          </p:nvPr>
        </p:nvSpPr>
        <p:spPr>
          <a:xfrm>
            <a:off x="914400" y="2366010"/>
            <a:ext cx="7955280" cy="6789420"/>
          </a:xfrm>
          <a:prstGeom prst="rect">
            <a:avLst/>
          </a:prstGeom>
        </p:spPr>
        <p:txBody>
          <a:bodyPr wrap="square" lIns="0" tIns="0" rIns="0" bIns="0">
            <a:spAutoFit/>
          </a:bodyPr>
          <a:lstStyle>
            <a:lvl1pPr>
              <a:defRPr/>
            </a:lvl1pPr>
          </a:lstStyle>
          <a:p>
            <a:endParaRPr/>
          </a:p>
        </p:txBody>
      </p:sp>
      <p:sp>
        <p:nvSpPr>
          <p:cNvPr id="4" name="Holder 4"/>
          <p:cNvSpPr>
            <a:spLocks noGrp="1"/>
          </p:cNvSpPr>
          <p:nvPr>
            <p:ph sz="half" idx="3"/>
          </p:nvPr>
        </p:nvSpPr>
        <p:spPr>
          <a:xfrm>
            <a:off x="9418320" y="2366010"/>
            <a:ext cx="7955280" cy="6789420"/>
          </a:xfrm>
          <a:prstGeom prst="rect">
            <a:avLst/>
          </a:prstGeom>
        </p:spPr>
        <p:txBody>
          <a:bodyPr wrap="square" lIns="0" tIns="0" rIns="0" bIns="0">
            <a:spAutoFit/>
          </a:bodyPr>
          <a:lstStyle>
            <a:lvl1pPr>
              <a:defRPr/>
            </a:lvl1pPr>
          </a:lstStyle>
          <a:p>
            <a:endParaRPr/>
          </a:p>
        </p:txBody>
      </p:sp>
      <p:sp>
        <p:nvSpPr>
          <p:cNvPr id="5" name="Holder 5"/>
          <p:cNvSpPr>
            <a:spLocks noGrp="1"/>
          </p:cNvSpPr>
          <p:nvPr>
            <p:ph type="ftr" sz="quarter" idx="5"/>
          </p:nvPr>
        </p:nvSpPr>
        <p:spPr/>
        <p:txBody>
          <a:bodyPr lIns="0" tIns="0" rIns="0" bIns="0"/>
          <a:lstStyle>
            <a:lvl1pPr algn="ctr">
              <a:defRPr>
                <a:solidFill>
                  <a:schemeClr val="tx1">
                    <a:tint val="75000"/>
                  </a:schemeClr>
                </a:solidFill>
              </a:defRPr>
            </a:lvl1pPr>
          </a:lstStyle>
          <a:p>
            <a:endParaRPr/>
          </a:p>
        </p:txBody>
      </p:sp>
      <p:sp>
        <p:nvSpPr>
          <p:cNvPr id="6" name="Holder 6"/>
          <p:cNvSpPr>
            <a:spLocks noGrp="1"/>
          </p:cNvSpPr>
          <p:nvPr>
            <p:ph type="dt" sz="half" idx="6"/>
          </p:nvPr>
        </p:nvSpPr>
        <p:spPr/>
        <p:txBody>
          <a:bodyPr lIns="0" tIns="0" rIns="0" bIns="0"/>
          <a:lstStyle>
            <a:lvl1pPr algn="l">
              <a:defRPr>
                <a:solidFill>
                  <a:schemeClr val="tx1">
                    <a:tint val="75000"/>
                  </a:schemeClr>
                </a:solidFill>
              </a:defRPr>
            </a:lvl1pPr>
          </a:lstStyle>
          <a:p>
            <a:fld id="{1D8BD707-D9CF-40AE-B4C6-C98DA3205C09}" type="datetimeFigureOut">
              <a:rPr lang="en-US"/>
              <a:t>8/13/2024</a:t>
            </a:fld>
            <a:endParaRPr lang="en-US"/>
          </a:p>
        </p:txBody>
      </p:sp>
      <p:sp>
        <p:nvSpPr>
          <p:cNvPr id="7" name="Holder 7"/>
          <p:cNvSpPr>
            <a:spLocks noGrp="1"/>
          </p:cNvSpPr>
          <p:nvPr>
            <p:ph type="sldNum" sz="quarter" idx="7"/>
          </p:nvPr>
        </p:nvSpPr>
        <p:spPr/>
        <p:txBody>
          <a:bodyPr lIns="0" tIns="0" rIns="0" bIns="0"/>
          <a:lstStyle>
            <a:lvl1pPr algn="r">
              <a:defRPr>
                <a:solidFill>
                  <a:schemeClr val="tx1">
                    <a:tint val="75000"/>
                  </a:schemeClr>
                </a:solidFill>
              </a:defRPr>
            </a:lvl1pPr>
          </a:lstStyle>
          <a:p>
            <a:fld id="{B6F15528-21DE-4FAA-801E-634DDDAF4B2B}" type="slidenum">
              <a:t>‹N°›</a:t>
            </a:fld>
            <a:endParaRPr/>
          </a:p>
        </p:txBody>
      </p:sp>
    </p:spTree>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type="secHead" preserve="1">
  <p:cSld name="Titre de section">
    <p:spTree>
      <p:nvGrpSpPr>
        <p:cNvPr id="1" name=""/>
        <p:cNvGrpSpPr/>
        <p:nvPr/>
      </p:nvGrpSpPr>
      <p:grpSpPr>
        <a:xfrm>
          <a:off x="0" y="0"/>
          <a:ext cx="0" cy="0"/>
          <a:chOff x="0" y="0"/>
          <a:chExt cx="0" cy="0"/>
        </a:xfrm>
      </p:grpSpPr>
      <p:sp>
        <p:nvSpPr>
          <p:cNvPr id="2" name="Titre 1"/>
          <p:cNvSpPr>
            <a:spLocks noGrp="1"/>
          </p:cNvSpPr>
          <p:nvPr>
            <p:ph type="title"/>
          </p:nvPr>
        </p:nvSpPr>
        <p:spPr>
          <a:xfrm>
            <a:off x="1247775" y="2564608"/>
            <a:ext cx="15773400" cy="4279106"/>
          </a:xfrm>
        </p:spPr>
        <p:txBody>
          <a:bodyPr anchor="b"/>
          <a:lstStyle>
            <a:lvl1pPr>
              <a:defRPr sz="9000"/>
            </a:lvl1pPr>
          </a:lstStyle>
          <a:p>
            <a:r>
              <a:rPr lang="fr-FR" smtClean="0"/>
              <a:t>Modifiez le style du titre</a:t>
            </a:r>
            <a:endParaRPr lang="fr-FR"/>
          </a:p>
        </p:txBody>
      </p:sp>
      <p:sp>
        <p:nvSpPr>
          <p:cNvPr id="3" name="Espace réservé du texte 2"/>
          <p:cNvSpPr>
            <a:spLocks noGrp="1"/>
          </p:cNvSpPr>
          <p:nvPr>
            <p:ph type="body" idx="1"/>
          </p:nvPr>
        </p:nvSpPr>
        <p:spPr>
          <a:xfrm>
            <a:off x="1247775" y="6884195"/>
            <a:ext cx="15773400" cy="2250281"/>
          </a:xfrm>
        </p:spPr>
        <p:txBody>
          <a:bodyPr/>
          <a:lstStyle>
            <a:lvl1pPr marL="0" indent="0">
              <a:buNone/>
              <a:defRPr sz="3600">
                <a:solidFill>
                  <a:schemeClr val="tx1">
                    <a:tint val="75000"/>
                  </a:schemeClr>
                </a:solidFill>
              </a:defRPr>
            </a:lvl1pPr>
            <a:lvl2pPr marL="685800" indent="0">
              <a:buNone/>
              <a:defRPr sz="3000">
                <a:solidFill>
                  <a:schemeClr val="tx1">
                    <a:tint val="75000"/>
                  </a:schemeClr>
                </a:solidFill>
              </a:defRPr>
            </a:lvl2pPr>
            <a:lvl3pPr marL="1371600" indent="0">
              <a:buNone/>
              <a:defRPr sz="2700">
                <a:solidFill>
                  <a:schemeClr val="tx1">
                    <a:tint val="75000"/>
                  </a:schemeClr>
                </a:solidFill>
              </a:defRPr>
            </a:lvl3pPr>
            <a:lvl4pPr marL="2057400" indent="0">
              <a:buNone/>
              <a:defRPr sz="2400">
                <a:solidFill>
                  <a:schemeClr val="tx1">
                    <a:tint val="75000"/>
                  </a:schemeClr>
                </a:solidFill>
              </a:defRPr>
            </a:lvl4pPr>
            <a:lvl5pPr marL="2743200" indent="0">
              <a:buNone/>
              <a:defRPr sz="2400">
                <a:solidFill>
                  <a:schemeClr val="tx1">
                    <a:tint val="75000"/>
                  </a:schemeClr>
                </a:solidFill>
              </a:defRPr>
            </a:lvl5pPr>
            <a:lvl6pPr marL="3429000" indent="0">
              <a:buNone/>
              <a:defRPr sz="2400">
                <a:solidFill>
                  <a:schemeClr val="tx1">
                    <a:tint val="75000"/>
                  </a:schemeClr>
                </a:solidFill>
              </a:defRPr>
            </a:lvl6pPr>
            <a:lvl7pPr marL="4114800" indent="0">
              <a:buNone/>
              <a:defRPr sz="2400">
                <a:solidFill>
                  <a:schemeClr val="tx1">
                    <a:tint val="75000"/>
                  </a:schemeClr>
                </a:solidFill>
              </a:defRPr>
            </a:lvl7pPr>
            <a:lvl8pPr marL="4800600" indent="0">
              <a:buNone/>
              <a:defRPr sz="2400">
                <a:solidFill>
                  <a:schemeClr val="tx1">
                    <a:tint val="75000"/>
                  </a:schemeClr>
                </a:solidFill>
              </a:defRPr>
            </a:lvl8pPr>
            <a:lvl9pPr marL="5486400" indent="0">
              <a:buNone/>
              <a:defRPr sz="2400">
                <a:solidFill>
                  <a:schemeClr val="tx1">
                    <a:tint val="75000"/>
                  </a:schemeClr>
                </a:solidFill>
              </a:defRPr>
            </a:lvl9pPr>
          </a:lstStyle>
          <a:p>
            <a:pPr lvl="0"/>
            <a:r>
              <a:rPr lang="fr-FR" smtClean="0"/>
              <a:t>Modifiez les styles du texte du masque</a:t>
            </a:r>
          </a:p>
        </p:txBody>
      </p:sp>
      <p:sp>
        <p:nvSpPr>
          <p:cNvPr id="4" name="Espace réservé de la date 3"/>
          <p:cNvSpPr>
            <a:spLocks noGrp="1"/>
          </p:cNvSpPr>
          <p:nvPr>
            <p:ph type="dt" sz="half" idx="10"/>
          </p:nvPr>
        </p:nvSpPr>
        <p:spPr/>
        <p:txBody>
          <a:bodyPr/>
          <a:lstStyle/>
          <a:p>
            <a:fld id="{6F2CA771-6C30-49B5-AEB9-7F9429724820}" type="datetimeFigureOut">
              <a:rPr lang="fr-FR" smtClean="0">
                <a:solidFill>
                  <a:prstClr val="black">
                    <a:tint val="75000"/>
                  </a:prstClr>
                </a:solidFill>
              </a:rPr>
              <a:pPr/>
              <a:t>13/08/2024</a:t>
            </a:fld>
            <a:endParaRPr lang="fr-FR">
              <a:solidFill>
                <a:prstClr val="black">
                  <a:tint val="75000"/>
                </a:prstClr>
              </a:solidFill>
            </a:endParaRPr>
          </a:p>
        </p:txBody>
      </p:sp>
      <p:sp>
        <p:nvSpPr>
          <p:cNvPr id="5" name="Espace réservé du pied de page 4"/>
          <p:cNvSpPr>
            <a:spLocks noGrp="1"/>
          </p:cNvSpPr>
          <p:nvPr>
            <p:ph type="ftr" sz="quarter" idx="11"/>
          </p:nvPr>
        </p:nvSpPr>
        <p:spPr/>
        <p:txBody>
          <a:bodyPr/>
          <a:lstStyle/>
          <a:p>
            <a:endParaRPr lang="fr-FR">
              <a:solidFill>
                <a:prstClr val="black">
                  <a:tint val="75000"/>
                </a:prstClr>
              </a:solidFill>
            </a:endParaRPr>
          </a:p>
        </p:txBody>
      </p:sp>
      <p:sp>
        <p:nvSpPr>
          <p:cNvPr id="6" name="Espace réservé du numéro de diapositive 5"/>
          <p:cNvSpPr>
            <a:spLocks noGrp="1"/>
          </p:cNvSpPr>
          <p:nvPr>
            <p:ph type="sldNum" sz="quarter" idx="12"/>
          </p:nvPr>
        </p:nvSpPr>
        <p:spPr/>
        <p:txBody>
          <a:bodyPr/>
          <a:lstStyle/>
          <a:p>
            <a:fld id="{3B3D41EF-1E24-4CB3-B418-B74F702E9A78}"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2340569050"/>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type="twoObj" preserve="1">
  <p:cSld name="Deux contenus">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3" name="Espace réservé du contenu 2"/>
          <p:cNvSpPr>
            <a:spLocks noGrp="1"/>
          </p:cNvSpPr>
          <p:nvPr>
            <p:ph sz="half" idx="1"/>
          </p:nvPr>
        </p:nvSpPr>
        <p:spPr>
          <a:xfrm>
            <a:off x="1257300" y="2738438"/>
            <a:ext cx="7772400" cy="6527007"/>
          </a:xfrm>
        </p:spPr>
        <p:txBody>
          <a:bodyPr/>
          <a:lstStyle/>
          <a:p>
            <a:pPr lvl="0"/>
            <a:r>
              <a:rPr lang="fr-FR" smtClean="0"/>
              <a:t>Modifiez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FR"/>
          </a:p>
        </p:txBody>
      </p:sp>
      <p:sp>
        <p:nvSpPr>
          <p:cNvPr id="4" name="Espace réservé du contenu 3"/>
          <p:cNvSpPr>
            <a:spLocks noGrp="1"/>
          </p:cNvSpPr>
          <p:nvPr>
            <p:ph sz="half" idx="2"/>
          </p:nvPr>
        </p:nvSpPr>
        <p:spPr>
          <a:xfrm>
            <a:off x="9258300" y="2738438"/>
            <a:ext cx="7772400" cy="6527007"/>
          </a:xfrm>
        </p:spPr>
        <p:txBody>
          <a:bodyPr/>
          <a:lstStyle/>
          <a:p>
            <a:pPr lvl="0"/>
            <a:r>
              <a:rPr lang="fr-FR" smtClean="0"/>
              <a:t>Modifiez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FR"/>
          </a:p>
        </p:txBody>
      </p:sp>
      <p:sp>
        <p:nvSpPr>
          <p:cNvPr id="5" name="Espace réservé de la date 4"/>
          <p:cNvSpPr>
            <a:spLocks noGrp="1"/>
          </p:cNvSpPr>
          <p:nvPr>
            <p:ph type="dt" sz="half" idx="10"/>
          </p:nvPr>
        </p:nvSpPr>
        <p:spPr/>
        <p:txBody>
          <a:bodyPr/>
          <a:lstStyle/>
          <a:p>
            <a:fld id="{6F2CA771-6C30-49B5-AEB9-7F9429724820}" type="datetimeFigureOut">
              <a:rPr lang="fr-FR" smtClean="0">
                <a:solidFill>
                  <a:prstClr val="black">
                    <a:tint val="75000"/>
                  </a:prstClr>
                </a:solidFill>
              </a:rPr>
              <a:pPr/>
              <a:t>13/08/2024</a:t>
            </a:fld>
            <a:endParaRPr lang="fr-FR">
              <a:solidFill>
                <a:prstClr val="black">
                  <a:tint val="75000"/>
                </a:prstClr>
              </a:solidFill>
            </a:endParaRPr>
          </a:p>
        </p:txBody>
      </p:sp>
      <p:sp>
        <p:nvSpPr>
          <p:cNvPr id="6" name="Espace réservé du pied de page 5"/>
          <p:cNvSpPr>
            <a:spLocks noGrp="1"/>
          </p:cNvSpPr>
          <p:nvPr>
            <p:ph type="ftr" sz="quarter" idx="11"/>
          </p:nvPr>
        </p:nvSpPr>
        <p:spPr/>
        <p:txBody>
          <a:bodyPr/>
          <a:lstStyle/>
          <a:p>
            <a:endParaRPr lang="fr-FR">
              <a:solidFill>
                <a:prstClr val="black">
                  <a:tint val="75000"/>
                </a:prstClr>
              </a:solidFill>
            </a:endParaRPr>
          </a:p>
        </p:txBody>
      </p:sp>
      <p:sp>
        <p:nvSpPr>
          <p:cNvPr id="7" name="Espace réservé du numéro de diapositive 6"/>
          <p:cNvSpPr>
            <a:spLocks noGrp="1"/>
          </p:cNvSpPr>
          <p:nvPr>
            <p:ph type="sldNum" sz="quarter" idx="12"/>
          </p:nvPr>
        </p:nvSpPr>
        <p:spPr/>
        <p:txBody>
          <a:bodyPr/>
          <a:lstStyle/>
          <a:p>
            <a:fld id="{3B3D41EF-1E24-4CB3-B418-B74F702E9A78}"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2151882109"/>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type="twoTxTwoObj" preserve="1">
  <p:cSld name="Comparaison">
    <p:spTree>
      <p:nvGrpSpPr>
        <p:cNvPr id="1" name=""/>
        <p:cNvGrpSpPr/>
        <p:nvPr/>
      </p:nvGrpSpPr>
      <p:grpSpPr>
        <a:xfrm>
          <a:off x="0" y="0"/>
          <a:ext cx="0" cy="0"/>
          <a:chOff x="0" y="0"/>
          <a:chExt cx="0" cy="0"/>
        </a:xfrm>
      </p:grpSpPr>
      <p:sp>
        <p:nvSpPr>
          <p:cNvPr id="2" name="Titre 1"/>
          <p:cNvSpPr>
            <a:spLocks noGrp="1"/>
          </p:cNvSpPr>
          <p:nvPr>
            <p:ph type="title"/>
          </p:nvPr>
        </p:nvSpPr>
        <p:spPr>
          <a:xfrm>
            <a:off x="1259682" y="547688"/>
            <a:ext cx="15773400" cy="1988345"/>
          </a:xfrm>
        </p:spPr>
        <p:txBody>
          <a:bodyPr/>
          <a:lstStyle/>
          <a:p>
            <a:r>
              <a:rPr lang="fr-FR" smtClean="0"/>
              <a:t>Modifiez le style du titre</a:t>
            </a:r>
            <a:endParaRPr lang="fr-FR"/>
          </a:p>
        </p:txBody>
      </p:sp>
      <p:sp>
        <p:nvSpPr>
          <p:cNvPr id="3" name="Espace réservé du texte 2"/>
          <p:cNvSpPr>
            <a:spLocks noGrp="1"/>
          </p:cNvSpPr>
          <p:nvPr>
            <p:ph type="body" idx="1"/>
          </p:nvPr>
        </p:nvSpPr>
        <p:spPr>
          <a:xfrm>
            <a:off x="1259683" y="2521745"/>
            <a:ext cx="7736681" cy="1235868"/>
          </a:xfrm>
        </p:spPr>
        <p:txBody>
          <a:bodyPr anchor="b"/>
          <a:lstStyle>
            <a:lvl1pPr marL="0" indent="0">
              <a:buNone/>
              <a:defRPr sz="3600" b="1"/>
            </a:lvl1pPr>
            <a:lvl2pPr marL="685800" indent="0">
              <a:buNone/>
              <a:defRPr sz="3000" b="1"/>
            </a:lvl2pPr>
            <a:lvl3pPr marL="1371600" indent="0">
              <a:buNone/>
              <a:defRPr sz="2700" b="1"/>
            </a:lvl3pPr>
            <a:lvl4pPr marL="2057400" indent="0">
              <a:buNone/>
              <a:defRPr sz="2400" b="1"/>
            </a:lvl4pPr>
            <a:lvl5pPr marL="2743200" indent="0">
              <a:buNone/>
              <a:defRPr sz="2400" b="1"/>
            </a:lvl5pPr>
            <a:lvl6pPr marL="3429000" indent="0">
              <a:buNone/>
              <a:defRPr sz="2400" b="1"/>
            </a:lvl6pPr>
            <a:lvl7pPr marL="4114800" indent="0">
              <a:buNone/>
              <a:defRPr sz="2400" b="1"/>
            </a:lvl7pPr>
            <a:lvl8pPr marL="4800600" indent="0">
              <a:buNone/>
              <a:defRPr sz="2400" b="1"/>
            </a:lvl8pPr>
            <a:lvl9pPr marL="5486400" indent="0">
              <a:buNone/>
              <a:defRPr sz="2400" b="1"/>
            </a:lvl9pPr>
          </a:lstStyle>
          <a:p>
            <a:pPr lvl="0"/>
            <a:r>
              <a:rPr lang="fr-FR" smtClean="0"/>
              <a:t>Modifiez les styles du texte du masque</a:t>
            </a:r>
          </a:p>
        </p:txBody>
      </p:sp>
      <p:sp>
        <p:nvSpPr>
          <p:cNvPr id="4" name="Espace réservé du contenu 3"/>
          <p:cNvSpPr>
            <a:spLocks noGrp="1"/>
          </p:cNvSpPr>
          <p:nvPr>
            <p:ph sz="half" idx="2"/>
          </p:nvPr>
        </p:nvSpPr>
        <p:spPr>
          <a:xfrm>
            <a:off x="1259683" y="3757613"/>
            <a:ext cx="7736681" cy="5526882"/>
          </a:xfrm>
        </p:spPr>
        <p:txBody>
          <a:bodyPr/>
          <a:lstStyle/>
          <a:p>
            <a:pPr lvl="0"/>
            <a:r>
              <a:rPr lang="fr-FR" smtClean="0"/>
              <a:t>Modifiez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FR"/>
          </a:p>
        </p:txBody>
      </p:sp>
      <p:sp>
        <p:nvSpPr>
          <p:cNvPr id="5" name="Espace réservé du texte 4"/>
          <p:cNvSpPr>
            <a:spLocks noGrp="1"/>
          </p:cNvSpPr>
          <p:nvPr>
            <p:ph type="body" sz="quarter" idx="3"/>
          </p:nvPr>
        </p:nvSpPr>
        <p:spPr>
          <a:xfrm>
            <a:off x="9258300" y="2521745"/>
            <a:ext cx="7774782" cy="1235868"/>
          </a:xfrm>
        </p:spPr>
        <p:txBody>
          <a:bodyPr anchor="b"/>
          <a:lstStyle>
            <a:lvl1pPr marL="0" indent="0">
              <a:buNone/>
              <a:defRPr sz="3600" b="1"/>
            </a:lvl1pPr>
            <a:lvl2pPr marL="685800" indent="0">
              <a:buNone/>
              <a:defRPr sz="3000" b="1"/>
            </a:lvl2pPr>
            <a:lvl3pPr marL="1371600" indent="0">
              <a:buNone/>
              <a:defRPr sz="2700" b="1"/>
            </a:lvl3pPr>
            <a:lvl4pPr marL="2057400" indent="0">
              <a:buNone/>
              <a:defRPr sz="2400" b="1"/>
            </a:lvl4pPr>
            <a:lvl5pPr marL="2743200" indent="0">
              <a:buNone/>
              <a:defRPr sz="2400" b="1"/>
            </a:lvl5pPr>
            <a:lvl6pPr marL="3429000" indent="0">
              <a:buNone/>
              <a:defRPr sz="2400" b="1"/>
            </a:lvl6pPr>
            <a:lvl7pPr marL="4114800" indent="0">
              <a:buNone/>
              <a:defRPr sz="2400" b="1"/>
            </a:lvl7pPr>
            <a:lvl8pPr marL="4800600" indent="0">
              <a:buNone/>
              <a:defRPr sz="2400" b="1"/>
            </a:lvl8pPr>
            <a:lvl9pPr marL="5486400" indent="0">
              <a:buNone/>
              <a:defRPr sz="2400" b="1"/>
            </a:lvl9pPr>
          </a:lstStyle>
          <a:p>
            <a:pPr lvl="0"/>
            <a:r>
              <a:rPr lang="fr-FR" smtClean="0"/>
              <a:t>Modifiez les styles du texte du masque</a:t>
            </a:r>
          </a:p>
        </p:txBody>
      </p:sp>
      <p:sp>
        <p:nvSpPr>
          <p:cNvPr id="6" name="Espace réservé du contenu 5"/>
          <p:cNvSpPr>
            <a:spLocks noGrp="1"/>
          </p:cNvSpPr>
          <p:nvPr>
            <p:ph sz="quarter" idx="4"/>
          </p:nvPr>
        </p:nvSpPr>
        <p:spPr>
          <a:xfrm>
            <a:off x="9258300" y="3757613"/>
            <a:ext cx="7774782" cy="5526882"/>
          </a:xfrm>
        </p:spPr>
        <p:txBody>
          <a:bodyPr/>
          <a:lstStyle/>
          <a:p>
            <a:pPr lvl="0"/>
            <a:r>
              <a:rPr lang="fr-FR" smtClean="0"/>
              <a:t>Modifiez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FR"/>
          </a:p>
        </p:txBody>
      </p:sp>
      <p:sp>
        <p:nvSpPr>
          <p:cNvPr id="7" name="Espace réservé de la date 6"/>
          <p:cNvSpPr>
            <a:spLocks noGrp="1"/>
          </p:cNvSpPr>
          <p:nvPr>
            <p:ph type="dt" sz="half" idx="10"/>
          </p:nvPr>
        </p:nvSpPr>
        <p:spPr/>
        <p:txBody>
          <a:bodyPr/>
          <a:lstStyle/>
          <a:p>
            <a:fld id="{6F2CA771-6C30-49B5-AEB9-7F9429724820}" type="datetimeFigureOut">
              <a:rPr lang="fr-FR" smtClean="0">
                <a:solidFill>
                  <a:prstClr val="black">
                    <a:tint val="75000"/>
                  </a:prstClr>
                </a:solidFill>
              </a:rPr>
              <a:pPr/>
              <a:t>13/08/2024</a:t>
            </a:fld>
            <a:endParaRPr lang="fr-FR">
              <a:solidFill>
                <a:prstClr val="black">
                  <a:tint val="75000"/>
                </a:prstClr>
              </a:solidFill>
            </a:endParaRPr>
          </a:p>
        </p:txBody>
      </p:sp>
      <p:sp>
        <p:nvSpPr>
          <p:cNvPr id="8" name="Espace réservé du pied de page 7"/>
          <p:cNvSpPr>
            <a:spLocks noGrp="1"/>
          </p:cNvSpPr>
          <p:nvPr>
            <p:ph type="ftr" sz="quarter" idx="11"/>
          </p:nvPr>
        </p:nvSpPr>
        <p:spPr/>
        <p:txBody>
          <a:bodyPr/>
          <a:lstStyle/>
          <a:p>
            <a:endParaRPr lang="fr-FR">
              <a:solidFill>
                <a:prstClr val="black">
                  <a:tint val="75000"/>
                </a:prstClr>
              </a:solidFill>
            </a:endParaRPr>
          </a:p>
        </p:txBody>
      </p:sp>
      <p:sp>
        <p:nvSpPr>
          <p:cNvPr id="9" name="Espace réservé du numéro de diapositive 8"/>
          <p:cNvSpPr>
            <a:spLocks noGrp="1"/>
          </p:cNvSpPr>
          <p:nvPr>
            <p:ph type="sldNum" sz="quarter" idx="12"/>
          </p:nvPr>
        </p:nvSpPr>
        <p:spPr/>
        <p:txBody>
          <a:bodyPr/>
          <a:lstStyle/>
          <a:p>
            <a:fld id="{3B3D41EF-1E24-4CB3-B418-B74F702E9A78}"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4168395789"/>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type="titleOnly" preserve="1">
  <p:cSld name="Titre seul">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3" name="Espace réservé de la date 2"/>
          <p:cNvSpPr>
            <a:spLocks noGrp="1"/>
          </p:cNvSpPr>
          <p:nvPr>
            <p:ph type="dt" sz="half" idx="10"/>
          </p:nvPr>
        </p:nvSpPr>
        <p:spPr/>
        <p:txBody>
          <a:bodyPr/>
          <a:lstStyle/>
          <a:p>
            <a:fld id="{6F2CA771-6C30-49B5-AEB9-7F9429724820}" type="datetimeFigureOut">
              <a:rPr lang="fr-FR" smtClean="0">
                <a:solidFill>
                  <a:prstClr val="black">
                    <a:tint val="75000"/>
                  </a:prstClr>
                </a:solidFill>
              </a:rPr>
              <a:pPr/>
              <a:t>13/08/2024</a:t>
            </a:fld>
            <a:endParaRPr lang="fr-FR">
              <a:solidFill>
                <a:prstClr val="black">
                  <a:tint val="75000"/>
                </a:prstClr>
              </a:solidFill>
            </a:endParaRPr>
          </a:p>
        </p:txBody>
      </p:sp>
      <p:sp>
        <p:nvSpPr>
          <p:cNvPr id="4" name="Espace réservé du pied de page 3"/>
          <p:cNvSpPr>
            <a:spLocks noGrp="1"/>
          </p:cNvSpPr>
          <p:nvPr>
            <p:ph type="ftr" sz="quarter" idx="11"/>
          </p:nvPr>
        </p:nvSpPr>
        <p:spPr/>
        <p:txBody>
          <a:bodyPr/>
          <a:lstStyle/>
          <a:p>
            <a:endParaRPr lang="fr-FR">
              <a:solidFill>
                <a:prstClr val="black">
                  <a:tint val="75000"/>
                </a:prstClr>
              </a:solidFill>
            </a:endParaRPr>
          </a:p>
        </p:txBody>
      </p:sp>
      <p:sp>
        <p:nvSpPr>
          <p:cNvPr id="5" name="Espace réservé du numéro de diapositive 4"/>
          <p:cNvSpPr>
            <a:spLocks noGrp="1"/>
          </p:cNvSpPr>
          <p:nvPr>
            <p:ph type="sldNum" sz="quarter" idx="12"/>
          </p:nvPr>
        </p:nvSpPr>
        <p:spPr/>
        <p:txBody>
          <a:bodyPr/>
          <a:lstStyle/>
          <a:p>
            <a:fld id="{3B3D41EF-1E24-4CB3-B418-B74F702E9A78}"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3851367763"/>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type="blank" preserve="1">
  <p:cSld name="Vide">
    <p:spTree>
      <p:nvGrpSpPr>
        <p:cNvPr id="1" name=""/>
        <p:cNvGrpSpPr/>
        <p:nvPr/>
      </p:nvGrpSpPr>
      <p:grpSpPr>
        <a:xfrm>
          <a:off x="0" y="0"/>
          <a:ext cx="0" cy="0"/>
          <a:chOff x="0" y="0"/>
          <a:chExt cx="0" cy="0"/>
        </a:xfrm>
      </p:grpSpPr>
      <p:sp>
        <p:nvSpPr>
          <p:cNvPr id="2" name="Espace réservé de la date 1"/>
          <p:cNvSpPr>
            <a:spLocks noGrp="1"/>
          </p:cNvSpPr>
          <p:nvPr>
            <p:ph type="dt" sz="half" idx="10"/>
          </p:nvPr>
        </p:nvSpPr>
        <p:spPr/>
        <p:txBody>
          <a:bodyPr/>
          <a:lstStyle/>
          <a:p>
            <a:fld id="{6F2CA771-6C30-49B5-AEB9-7F9429724820}" type="datetimeFigureOut">
              <a:rPr lang="fr-FR" smtClean="0">
                <a:solidFill>
                  <a:prstClr val="black">
                    <a:tint val="75000"/>
                  </a:prstClr>
                </a:solidFill>
              </a:rPr>
              <a:pPr/>
              <a:t>13/08/2024</a:t>
            </a:fld>
            <a:endParaRPr lang="fr-FR">
              <a:solidFill>
                <a:prstClr val="black">
                  <a:tint val="75000"/>
                </a:prstClr>
              </a:solidFill>
            </a:endParaRPr>
          </a:p>
        </p:txBody>
      </p:sp>
      <p:sp>
        <p:nvSpPr>
          <p:cNvPr id="3" name="Espace réservé du pied de page 2"/>
          <p:cNvSpPr>
            <a:spLocks noGrp="1"/>
          </p:cNvSpPr>
          <p:nvPr>
            <p:ph type="ftr" sz="quarter" idx="11"/>
          </p:nvPr>
        </p:nvSpPr>
        <p:spPr/>
        <p:txBody>
          <a:bodyPr/>
          <a:lstStyle/>
          <a:p>
            <a:endParaRPr lang="fr-FR">
              <a:solidFill>
                <a:prstClr val="black">
                  <a:tint val="75000"/>
                </a:prstClr>
              </a:solidFill>
            </a:endParaRPr>
          </a:p>
        </p:txBody>
      </p:sp>
      <p:sp>
        <p:nvSpPr>
          <p:cNvPr id="4" name="Espace réservé du numéro de diapositive 3"/>
          <p:cNvSpPr>
            <a:spLocks noGrp="1"/>
          </p:cNvSpPr>
          <p:nvPr>
            <p:ph type="sldNum" sz="quarter" idx="12"/>
          </p:nvPr>
        </p:nvSpPr>
        <p:spPr/>
        <p:txBody>
          <a:bodyPr/>
          <a:lstStyle/>
          <a:p>
            <a:fld id="{3B3D41EF-1E24-4CB3-B418-B74F702E9A78}"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2563789693"/>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type="objTx" preserve="1">
  <p:cSld name="Contenu avec légende">
    <p:spTree>
      <p:nvGrpSpPr>
        <p:cNvPr id="1" name=""/>
        <p:cNvGrpSpPr/>
        <p:nvPr/>
      </p:nvGrpSpPr>
      <p:grpSpPr>
        <a:xfrm>
          <a:off x="0" y="0"/>
          <a:ext cx="0" cy="0"/>
          <a:chOff x="0" y="0"/>
          <a:chExt cx="0" cy="0"/>
        </a:xfrm>
      </p:grpSpPr>
      <p:sp>
        <p:nvSpPr>
          <p:cNvPr id="2" name="Titre 1"/>
          <p:cNvSpPr>
            <a:spLocks noGrp="1"/>
          </p:cNvSpPr>
          <p:nvPr>
            <p:ph type="title"/>
          </p:nvPr>
        </p:nvSpPr>
        <p:spPr>
          <a:xfrm>
            <a:off x="1259683" y="685800"/>
            <a:ext cx="5898356" cy="2400300"/>
          </a:xfrm>
        </p:spPr>
        <p:txBody>
          <a:bodyPr anchor="b"/>
          <a:lstStyle>
            <a:lvl1pPr>
              <a:defRPr sz="4800"/>
            </a:lvl1pPr>
          </a:lstStyle>
          <a:p>
            <a:r>
              <a:rPr lang="fr-FR" smtClean="0"/>
              <a:t>Modifiez le style du titre</a:t>
            </a:r>
            <a:endParaRPr lang="fr-FR"/>
          </a:p>
        </p:txBody>
      </p:sp>
      <p:sp>
        <p:nvSpPr>
          <p:cNvPr id="3" name="Espace réservé du contenu 2"/>
          <p:cNvSpPr>
            <a:spLocks noGrp="1"/>
          </p:cNvSpPr>
          <p:nvPr>
            <p:ph idx="1"/>
          </p:nvPr>
        </p:nvSpPr>
        <p:spPr>
          <a:xfrm>
            <a:off x="7774782" y="1481138"/>
            <a:ext cx="9258300" cy="7310438"/>
          </a:xfrm>
        </p:spPr>
        <p:txBody>
          <a:bodyPr/>
          <a:lstStyle>
            <a:lvl1pPr>
              <a:defRPr sz="4800"/>
            </a:lvl1pPr>
            <a:lvl2pPr>
              <a:defRPr sz="4200"/>
            </a:lvl2pPr>
            <a:lvl3pPr>
              <a:defRPr sz="3600"/>
            </a:lvl3pPr>
            <a:lvl4pPr>
              <a:defRPr sz="3000"/>
            </a:lvl4pPr>
            <a:lvl5pPr>
              <a:defRPr sz="3000"/>
            </a:lvl5pPr>
            <a:lvl6pPr>
              <a:defRPr sz="3000"/>
            </a:lvl6pPr>
            <a:lvl7pPr>
              <a:defRPr sz="3000"/>
            </a:lvl7pPr>
            <a:lvl8pPr>
              <a:defRPr sz="3000"/>
            </a:lvl8pPr>
            <a:lvl9pPr>
              <a:defRPr sz="3000"/>
            </a:lvl9pPr>
          </a:lstStyle>
          <a:p>
            <a:pPr lvl="0"/>
            <a:r>
              <a:rPr lang="fr-FR" smtClean="0"/>
              <a:t>Modifiez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FR"/>
          </a:p>
        </p:txBody>
      </p:sp>
      <p:sp>
        <p:nvSpPr>
          <p:cNvPr id="4" name="Espace réservé du texte 3"/>
          <p:cNvSpPr>
            <a:spLocks noGrp="1"/>
          </p:cNvSpPr>
          <p:nvPr>
            <p:ph type="body" sz="half" idx="2"/>
          </p:nvPr>
        </p:nvSpPr>
        <p:spPr>
          <a:xfrm>
            <a:off x="1259683" y="3086100"/>
            <a:ext cx="5898356" cy="5717382"/>
          </a:xfrm>
        </p:spPr>
        <p:txBody>
          <a:bodyPr/>
          <a:lstStyle>
            <a:lvl1pPr marL="0" indent="0">
              <a:buNone/>
              <a:defRPr sz="2400"/>
            </a:lvl1pPr>
            <a:lvl2pPr marL="685800" indent="0">
              <a:buNone/>
              <a:defRPr sz="2100"/>
            </a:lvl2pPr>
            <a:lvl3pPr marL="1371600" indent="0">
              <a:buNone/>
              <a:defRPr sz="1800"/>
            </a:lvl3pPr>
            <a:lvl4pPr marL="2057400" indent="0">
              <a:buNone/>
              <a:defRPr sz="1500"/>
            </a:lvl4pPr>
            <a:lvl5pPr marL="2743200" indent="0">
              <a:buNone/>
              <a:defRPr sz="1500"/>
            </a:lvl5pPr>
            <a:lvl6pPr marL="3429000" indent="0">
              <a:buNone/>
              <a:defRPr sz="1500"/>
            </a:lvl6pPr>
            <a:lvl7pPr marL="4114800" indent="0">
              <a:buNone/>
              <a:defRPr sz="1500"/>
            </a:lvl7pPr>
            <a:lvl8pPr marL="4800600" indent="0">
              <a:buNone/>
              <a:defRPr sz="1500"/>
            </a:lvl8pPr>
            <a:lvl9pPr marL="5486400" indent="0">
              <a:buNone/>
              <a:defRPr sz="1500"/>
            </a:lvl9pPr>
          </a:lstStyle>
          <a:p>
            <a:pPr lvl="0"/>
            <a:r>
              <a:rPr lang="fr-FR" smtClean="0"/>
              <a:t>Modifiez les styles du texte du masque</a:t>
            </a:r>
          </a:p>
        </p:txBody>
      </p:sp>
      <p:sp>
        <p:nvSpPr>
          <p:cNvPr id="5" name="Espace réservé de la date 4"/>
          <p:cNvSpPr>
            <a:spLocks noGrp="1"/>
          </p:cNvSpPr>
          <p:nvPr>
            <p:ph type="dt" sz="half" idx="10"/>
          </p:nvPr>
        </p:nvSpPr>
        <p:spPr/>
        <p:txBody>
          <a:bodyPr/>
          <a:lstStyle/>
          <a:p>
            <a:fld id="{6F2CA771-6C30-49B5-AEB9-7F9429724820}" type="datetimeFigureOut">
              <a:rPr lang="fr-FR" smtClean="0">
                <a:solidFill>
                  <a:prstClr val="black">
                    <a:tint val="75000"/>
                  </a:prstClr>
                </a:solidFill>
              </a:rPr>
              <a:pPr/>
              <a:t>13/08/2024</a:t>
            </a:fld>
            <a:endParaRPr lang="fr-FR">
              <a:solidFill>
                <a:prstClr val="black">
                  <a:tint val="75000"/>
                </a:prstClr>
              </a:solidFill>
            </a:endParaRPr>
          </a:p>
        </p:txBody>
      </p:sp>
      <p:sp>
        <p:nvSpPr>
          <p:cNvPr id="6" name="Espace réservé du pied de page 5"/>
          <p:cNvSpPr>
            <a:spLocks noGrp="1"/>
          </p:cNvSpPr>
          <p:nvPr>
            <p:ph type="ftr" sz="quarter" idx="11"/>
          </p:nvPr>
        </p:nvSpPr>
        <p:spPr/>
        <p:txBody>
          <a:bodyPr/>
          <a:lstStyle/>
          <a:p>
            <a:endParaRPr lang="fr-FR">
              <a:solidFill>
                <a:prstClr val="black">
                  <a:tint val="75000"/>
                </a:prstClr>
              </a:solidFill>
            </a:endParaRPr>
          </a:p>
        </p:txBody>
      </p:sp>
      <p:sp>
        <p:nvSpPr>
          <p:cNvPr id="7" name="Espace réservé du numéro de diapositive 6"/>
          <p:cNvSpPr>
            <a:spLocks noGrp="1"/>
          </p:cNvSpPr>
          <p:nvPr>
            <p:ph type="sldNum" sz="quarter" idx="12"/>
          </p:nvPr>
        </p:nvSpPr>
        <p:spPr/>
        <p:txBody>
          <a:bodyPr/>
          <a:lstStyle/>
          <a:p>
            <a:fld id="{3B3D41EF-1E24-4CB3-B418-B74F702E9A78}"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2475666693"/>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type="picTx" preserve="1">
  <p:cSld name="Image avec légende">
    <p:spTree>
      <p:nvGrpSpPr>
        <p:cNvPr id="1" name=""/>
        <p:cNvGrpSpPr/>
        <p:nvPr/>
      </p:nvGrpSpPr>
      <p:grpSpPr>
        <a:xfrm>
          <a:off x="0" y="0"/>
          <a:ext cx="0" cy="0"/>
          <a:chOff x="0" y="0"/>
          <a:chExt cx="0" cy="0"/>
        </a:xfrm>
      </p:grpSpPr>
      <p:sp>
        <p:nvSpPr>
          <p:cNvPr id="2" name="Titre 1"/>
          <p:cNvSpPr>
            <a:spLocks noGrp="1"/>
          </p:cNvSpPr>
          <p:nvPr>
            <p:ph type="title"/>
          </p:nvPr>
        </p:nvSpPr>
        <p:spPr>
          <a:xfrm>
            <a:off x="1259683" y="685800"/>
            <a:ext cx="5898356" cy="2400300"/>
          </a:xfrm>
        </p:spPr>
        <p:txBody>
          <a:bodyPr anchor="b"/>
          <a:lstStyle>
            <a:lvl1pPr>
              <a:defRPr sz="4800"/>
            </a:lvl1pPr>
          </a:lstStyle>
          <a:p>
            <a:r>
              <a:rPr lang="fr-FR" smtClean="0"/>
              <a:t>Modifiez le style du titre</a:t>
            </a:r>
            <a:endParaRPr lang="fr-FR"/>
          </a:p>
        </p:txBody>
      </p:sp>
      <p:sp>
        <p:nvSpPr>
          <p:cNvPr id="3" name="Espace réservé pour une image  2"/>
          <p:cNvSpPr>
            <a:spLocks noGrp="1"/>
          </p:cNvSpPr>
          <p:nvPr>
            <p:ph type="pic" idx="1"/>
          </p:nvPr>
        </p:nvSpPr>
        <p:spPr>
          <a:xfrm>
            <a:off x="7774782" y="1481138"/>
            <a:ext cx="9258300" cy="7310438"/>
          </a:xfrm>
        </p:spPr>
        <p:txBody>
          <a:bodyPr/>
          <a:lstStyle>
            <a:lvl1pPr marL="0" indent="0">
              <a:buNone/>
              <a:defRPr sz="4800"/>
            </a:lvl1pPr>
            <a:lvl2pPr marL="685800" indent="0">
              <a:buNone/>
              <a:defRPr sz="4200"/>
            </a:lvl2pPr>
            <a:lvl3pPr marL="1371600" indent="0">
              <a:buNone/>
              <a:defRPr sz="3600"/>
            </a:lvl3pPr>
            <a:lvl4pPr marL="2057400" indent="0">
              <a:buNone/>
              <a:defRPr sz="3000"/>
            </a:lvl4pPr>
            <a:lvl5pPr marL="2743200" indent="0">
              <a:buNone/>
              <a:defRPr sz="3000"/>
            </a:lvl5pPr>
            <a:lvl6pPr marL="3429000" indent="0">
              <a:buNone/>
              <a:defRPr sz="3000"/>
            </a:lvl6pPr>
            <a:lvl7pPr marL="4114800" indent="0">
              <a:buNone/>
              <a:defRPr sz="3000"/>
            </a:lvl7pPr>
            <a:lvl8pPr marL="4800600" indent="0">
              <a:buNone/>
              <a:defRPr sz="3000"/>
            </a:lvl8pPr>
            <a:lvl9pPr marL="5486400" indent="0">
              <a:buNone/>
              <a:defRPr sz="3000"/>
            </a:lvl9pPr>
          </a:lstStyle>
          <a:p>
            <a:endParaRPr lang="fr-FR"/>
          </a:p>
        </p:txBody>
      </p:sp>
      <p:sp>
        <p:nvSpPr>
          <p:cNvPr id="4" name="Espace réservé du texte 3"/>
          <p:cNvSpPr>
            <a:spLocks noGrp="1"/>
          </p:cNvSpPr>
          <p:nvPr>
            <p:ph type="body" sz="half" idx="2"/>
          </p:nvPr>
        </p:nvSpPr>
        <p:spPr>
          <a:xfrm>
            <a:off x="1259683" y="3086100"/>
            <a:ext cx="5898356" cy="5717382"/>
          </a:xfrm>
        </p:spPr>
        <p:txBody>
          <a:bodyPr/>
          <a:lstStyle>
            <a:lvl1pPr marL="0" indent="0">
              <a:buNone/>
              <a:defRPr sz="2400"/>
            </a:lvl1pPr>
            <a:lvl2pPr marL="685800" indent="0">
              <a:buNone/>
              <a:defRPr sz="2100"/>
            </a:lvl2pPr>
            <a:lvl3pPr marL="1371600" indent="0">
              <a:buNone/>
              <a:defRPr sz="1800"/>
            </a:lvl3pPr>
            <a:lvl4pPr marL="2057400" indent="0">
              <a:buNone/>
              <a:defRPr sz="1500"/>
            </a:lvl4pPr>
            <a:lvl5pPr marL="2743200" indent="0">
              <a:buNone/>
              <a:defRPr sz="1500"/>
            </a:lvl5pPr>
            <a:lvl6pPr marL="3429000" indent="0">
              <a:buNone/>
              <a:defRPr sz="1500"/>
            </a:lvl6pPr>
            <a:lvl7pPr marL="4114800" indent="0">
              <a:buNone/>
              <a:defRPr sz="1500"/>
            </a:lvl7pPr>
            <a:lvl8pPr marL="4800600" indent="0">
              <a:buNone/>
              <a:defRPr sz="1500"/>
            </a:lvl8pPr>
            <a:lvl9pPr marL="5486400" indent="0">
              <a:buNone/>
              <a:defRPr sz="1500"/>
            </a:lvl9pPr>
          </a:lstStyle>
          <a:p>
            <a:pPr lvl="0"/>
            <a:r>
              <a:rPr lang="fr-FR" smtClean="0"/>
              <a:t>Modifiez les styles du texte du masque</a:t>
            </a:r>
          </a:p>
        </p:txBody>
      </p:sp>
      <p:sp>
        <p:nvSpPr>
          <p:cNvPr id="5" name="Espace réservé de la date 4"/>
          <p:cNvSpPr>
            <a:spLocks noGrp="1"/>
          </p:cNvSpPr>
          <p:nvPr>
            <p:ph type="dt" sz="half" idx="10"/>
          </p:nvPr>
        </p:nvSpPr>
        <p:spPr/>
        <p:txBody>
          <a:bodyPr/>
          <a:lstStyle/>
          <a:p>
            <a:fld id="{6F2CA771-6C30-49B5-AEB9-7F9429724820}" type="datetimeFigureOut">
              <a:rPr lang="fr-FR" smtClean="0">
                <a:solidFill>
                  <a:prstClr val="black">
                    <a:tint val="75000"/>
                  </a:prstClr>
                </a:solidFill>
              </a:rPr>
              <a:pPr/>
              <a:t>13/08/2024</a:t>
            </a:fld>
            <a:endParaRPr lang="fr-FR">
              <a:solidFill>
                <a:prstClr val="black">
                  <a:tint val="75000"/>
                </a:prstClr>
              </a:solidFill>
            </a:endParaRPr>
          </a:p>
        </p:txBody>
      </p:sp>
      <p:sp>
        <p:nvSpPr>
          <p:cNvPr id="6" name="Espace réservé du pied de page 5"/>
          <p:cNvSpPr>
            <a:spLocks noGrp="1"/>
          </p:cNvSpPr>
          <p:nvPr>
            <p:ph type="ftr" sz="quarter" idx="11"/>
          </p:nvPr>
        </p:nvSpPr>
        <p:spPr/>
        <p:txBody>
          <a:bodyPr/>
          <a:lstStyle/>
          <a:p>
            <a:endParaRPr lang="fr-FR">
              <a:solidFill>
                <a:prstClr val="black">
                  <a:tint val="75000"/>
                </a:prstClr>
              </a:solidFill>
            </a:endParaRPr>
          </a:p>
        </p:txBody>
      </p:sp>
      <p:sp>
        <p:nvSpPr>
          <p:cNvPr id="7" name="Espace réservé du numéro de diapositive 6"/>
          <p:cNvSpPr>
            <a:spLocks noGrp="1"/>
          </p:cNvSpPr>
          <p:nvPr>
            <p:ph type="sldNum" sz="quarter" idx="12"/>
          </p:nvPr>
        </p:nvSpPr>
        <p:spPr/>
        <p:txBody>
          <a:bodyPr/>
          <a:lstStyle/>
          <a:p>
            <a:fld id="{3B3D41EF-1E24-4CB3-B418-B74F702E9A78}"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1858345147"/>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type="vertTx" preserve="1">
  <p:cSld name="Titre et texte vertical">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3" name="Espace réservé du texte vertical 2"/>
          <p:cNvSpPr>
            <a:spLocks noGrp="1"/>
          </p:cNvSpPr>
          <p:nvPr>
            <p:ph type="body" orient="vert" idx="1"/>
          </p:nvPr>
        </p:nvSpPr>
        <p:spPr/>
        <p:txBody>
          <a:bodyPr vert="eaVert"/>
          <a:lstStyle/>
          <a:p>
            <a:pPr lvl="0"/>
            <a:r>
              <a:rPr lang="fr-FR" smtClean="0"/>
              <a:t>Modifiez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FR"/>
          </a:p>
        </p:txBody>
      </p:sp>
      <p:sp>
        <p:nvSpPr>
          <p:cNvPr id="4" name="Espace réservé de la date 3"/>
          <p:cNvSpPr>
            <a:spLocks noGrp="1"/>
          </p:cNvSpPr>
          <p:nvPr>
            <p:ph type="dt" sz="half" idx="10"/>
          </p:nvPr>
        </p:nvSpPr>
        <p:spPr/>
        <p:txBody>
          <a:bodyPr/>
          <a:lstStyle/>
          <a:p>
            <a:fld id="{6F2CA771-6C30-49B5-AEB9-7F9429724820}" type="datetimeFigureOut">
              <a:rPr lang="fr-FR" smtClean="0">
                <a:solidFill>
                  <a:prstClr val="black">
                    <a:tint val="75000"/>
                  </a:prstClr>
                </a:solidFill>
              </a:rPr>
              <a:pPr/>
              <a:t>13/08/2024</a:t>
            </a:fld>
            <a:endParaRPr lang="fr-FR">
              <a:solidFill>
                <a:prstClr val="black">
                  <a:tint val="75000"/>
                </a:prstClr>
              </a:solidFill>
            </a:endParaRPr>
          </a:p>
        </p:txBody>
      </p:sp>
      <p:sp>
        <p:nvSpPr>
          <p:cNvPr id="5" name="Espace réservé du pied de page 4"/>
          <p:cNvSpPr>
            <a:spLocks noGrp="1"/>
          </p:cNvSpPr>
          <p:nvPr>
            <p:ph type="ftr" sz="quarter" idx="11"/>
          </p:nvPr>
        </p:nvSpPr>
        <p:spPr/>
        <p:txBody>
          <a:bodyPr/>
          <a:lstStyle/>
          <a:p>
            <a:endParaRPr lang="fr-FR">
              <a:solidFill>
                <a:prstClr val="black">
                  <a:tint val="75000"/>
                </a:prstClr>
              </a:solidFill>
            </a:endParaRPr>
          </a:p>
        </p:txBody>
      </p:sp>
      <p:sp>
        <p:nvSpPr>
          <p:cNvPr id="6" name="Espace réservé du numéro de diapositive 5"/>
          <p:cNvSpPr>
            <a:spLocks noGrp="1"/>
          </p:cNvSpPr>
          <p:nvPr>
            <p:ph type="sldNum" sz="quarter" idx="12"/>
          </p:nvPr>
        </p:nvSpPr>
        <p:spPr/>
        <p:txBody>
          <a:bodyPr/>
          <a:lstStyle/>
          <a:p>
            <a:fld id="{3B3D41EF-1E24-4CB3-B418-B74F702E9A78}"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55722428"/>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type="vertTitleAndTx" preserve="1">
  <p:cSld name="Titre vertical et texte">
    <p:spTree>
      <p:nvGrpSpPr>
        <p:cNvPr id="1" name=""/>
        <p:cNvGrpSpPr/>
        <p:nvPr/>
      </p:nvGrpSpPr>
      <p:grpSpPr>
        <a:xfrm>
          <a:off x="0" y="0"/>
          <a:ext cx="0" cy="0"/>
          <a:chOff x="0" y="0"/>
          <a:chExt cx="0" cy="0"/>
        </a:xfrm>
      </p:grpSpPr>
      <p:sp>
        <p:nvSpPr>
          <p:cNvPr id="2" name="Titre vertical 1"/>
          <p:cNvSpPr>
            <a:spLocks noGrp="1"/>
          </p:cNvSpPr>
          <p:nvPr>
            <p:ph type="title" orient="vert"/>
          </p:nvPr>
        </p:nvSpPr>
        <p:spPr>
          <a:xfrm>
            <a:off x="13087350" y="547688"/>
            <a:ext cx="3943350" cy="8717757"/>
          </a:xfrm>
        </p:spPr>
        <p:txBody>
          <a:bodyPr vert="eaVert"/>
          <a:lstStyle/>
          <a:p>
            <a:r>
              <a:rPr lang="fr-FR" smtClean="0"/>
              <a:t>Modifiez le style du titre</a:t>
            </a:r>
            <a:endParaRPr lang="fr-FR"/>
          </a:p>
        </p:txBody>
      </p:sp>
      <p:sp>
        <p:nvSpPr>
          <p:cNvPr id="3" name="Espace réservé du texte vertical 2"/>
          <p:cNvSpPr>
            <a:spLocks noGrp="1"/>
          </p:cNvSpPr>
          <p:nvPr>
            <p:ph type="body" orient="vert" idx="1"/>
          </p:nvPr>
        </p:nvSpPr>
        <p:spPr>
          <a:xfrm>
            <a:off x="1257300" y="547688"/>
            <a:ext cx="11601450" cy="8717757"/>
          </a:xfrm>
        </p:spPr>
        <p:txBody>
          <a:bodyPr vert="eaVert"/>
          <a:lstStyle/>
          <a:p>
            <a:pPr lvl="0"/>
            <a:r>
              <a:rPr lang="fr-FR" smtClean="0"/>
              <a:t>Modifiez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FR"/>
          </a:p>
        </p:txBody>
      </p:sp>
      <p:sp>
        <p:nvSpPr>
          <p:cNvPr id="4" name="Espace réservé de la date 3"/>
          <p:cNvSpPr>
            <a:spLocks noGrp="1"/>
          </p:cNvSpPr>
          <p:nvPr>
            <p:ph type="dt" sz="half" idx="10"/>
          </p:nvPr>
        </p:nvSpPr>
        <p:spPr/>
        <p:txBody>
          <a:bodyPr/>
          <a:lstStyle/>
          <a:p>
            <a:fld id="{6F2CA771-6C30-49B5-AEB9-7F9429724820}" type="datetimeFigureOut">
              <a:rPr lang="fr-FR" smtClean="0">
                <a:solidFill>
                  <a:prstClr val="black">
                    <a:tint val="75000"/>
                  </a:prstClr>
                </a:solidFill>
              </a:rPr>
              <a:pPr/>
              <a:t>13/08/2024</a:t>
            </a:fld>
            <a:endParaRPr lang="fr-FR">
              <a:solidFill>
                <a:prstClr val="black">
                  <a:tint val="75000"/>
                </a:prstClr>
              </a:solidFill>
            </a:endParaRPr>
          </a:p>
        </p:txBody>
      </p:sp>
      <p:sp>
        <p:nvSpPr>
          <p:cNvPr id="5" name="Espace réservé du pied de page 4"/>
          <p:cNvSpPr>
            <a:spLocks noGrp="1"/>
          </p:cNvSpPr>
          <p:nvPr>
            <p:ph type="ftr" sz="quarter" idx="11"/>
          </p:nvPr>
        </p:nvSpPr>
        <p:spPr/>
        <p:txBody>
          <a:bodyPr/>
          <a:lstStyle/>
          <a:p>
            <a:endParaRPr lang="fr-FR">
              <a:solidFill>
                <a:prstClr val="black">
                  <a:tint val="75000"/>
                </a:prstClr>
              </a:solidFill>
            </a:endParaRPr>
          </a:p>
        </p:txBody>
      </p:sp>
      <p:sp>
        <p:nvSpPr>
          <p:cNvPr id="6" name="Espace réservé du numéro de diapositive 5"/>
          <p:cNvSpPr>
            <a:spLocks noGrp="1"/>
          </p:cNvSpPr>
          <p:nvPr>
            <p:ph type="sldNum" sz="quarter" idx="12"/>
          </p:nvPr>
        </p:nvSpPr>
        <p:spPr/>
        <p:txBody>
          <a:bodyPr/>
          <a:lstStyle/>
          <a:p>
            <a:fld id="{3B3D41EF-1E24-4CB3-B418-B74F702E9A78}"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1211089046"/>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type="title" preserve="1">
  <p:cSld name="Diapositive de titre">
    <p:spTree>
      <p:nvGrpSpPr>
        <p:cNvPr id="1" name=""/>
        <p:cNvGrpSpPr/>
        <p:nvPr/>
      </p:nvGrpSpPr>
      <p:grpSpPr>
        <a:xfrm>
          <a:off x="0" y="0"/>
          <a:ext cx="0" cy="0"/>
          <a:chOff x="0" y="0"/>
          <a:chExt cx="0" cy="0"/>
        </a:xfrm>
      </p:grpSpPr>
      <p:sp>
        <p:nvSpPr>
          <p:cNvPr id="2" name="Titre 1"/>
          <p:cNvSpPr>
            <a:spLocks noGrp="1"/>
          </p:cNvSpPr>
          <p:nvPr>
            <p:ph type="ctrTitle"/>
          </p:nvPr>
        </p:nvSpPr>
        <p:spPr>
          <a:xfrm>
            <a:off x="2286000" y="1683545"/>
            <a:ext cx="13716000" cy="3581400"/>
          </a:xfrm>
        </p:spPr>
        <p:txBody>
          <a:bodyPr anchor="b"/>
          <a:lstStyle>
            <a:lvl1pPr algn="ctr">
              <a:defRPr sz="9000"/>
            </a:lvl1pPr>
          </a:lstStyle>
          <a:p>
            <a:r>
              <a:rPr lang="fr-FR" smtClean="0"/>
              <a:t>Modifiez le style du titre</a:t>
            </a:r>
            <a:endParaRPr lang="fr-FR"/>
          </a:p>
        </p:txBody>
      </p:sp>
      <p:sp>
        <p:nvSpPr>
          <p:cNvPr id="3" name="Sous-titre 2"/>
          <p:cNvSpPr>
            <a:spLocks noGrp="1"/>
          </p:cNvSpPr>
          <p:nvPr>
            <p:ph type="subTitle" idx="1"/>
          </p:nvPr>
        </p:nvSpPr>
        <p:spPr>
          <a:xfrm>
            <a:off x="2286000" y="5403057"/>
            <a:ext cx="13716000" cy="2483643"/>
          </a:xfrm>
        </p:spPr>
        <p:txBody>
          <a:bodyPr/>
          <a:lstStyle>
            <a:lvl1pPr marL="0" indent="0" algn="ctr">
              <a:buNone/>
              <a:defRPr sz="3600"/>
            </a:lvl1pPr>
            <a:lvl2pPr marL="685800" indent="0" algn="ctr">
              <a:buNone/>
              <a:defRPr sz="3000"/>
            </a:lvl2pPr>
            <a:lvl3pPr marL="1371600" indent="0" algn="ctr">
              <a:buNone/>
              <a:defRPr sz="2700"/>
            </a:lvl3pPr>
            <a:lvl4pPr marL="2057400" indent="0" algn="ctr">
              <a:buNone/>
              <a:defRPr sz="2400"/>
            </a:lvl4pPr>
            <a:lvl5pPr marL="2743200" indent="0" algn="ctr">
              <a:buNone/>
              <a:defRPr sz="2400"/>
            </a:lvl5pPr>
            <a:lvl6pPr marL="3429000" indent="0" algn="ctr">
              <a:buNone/>
              <a:defRPr sz="2400"/>
            </a:lvl6pPr>
            <a:lvl7pPr marL="4114800" indent="0" algn="ctr">
              <a:buNone/>
              <a:defRPr sz="2400"/>
            </a:lvl7pPr>
            <a:lvl8pPr marL="4800600" indent="0" algn="ctr">
              <a:buNone/>
              <a:defRPr sz="2400"/>
            </a:lvl8pPr>
            <a:lvl9pPr marL="5486400" indent="0" algn="ctr">
              <a:buNone/>
              <a:defRPr sz="2400"/>
            </a:lvl9pPr>
          </a:lstStyle>
          <a:p>
            <a:r>
              <a:rPr lang="fr-FR" smtClean="0"/>
              <a:t>Modifiez le style des sous-titres du masque</a:t>
            </a:r>
            <a:endParaRPr lang="fr-FR"/>
          </a:p>
        </p:txBody>
      </p:sp>
      <p:sp>
        <p:nvSpPr>
          <p:cNvPr id="4" name="Espace réservé de la date 3"/>
          <p:cNvSpPr>
            <a:spLocks noGrp="1"/>
          </p:cNvSpPr>
          <p:nvPr>
            <p:ph type="dt" sz="half" idx="10"/>
          </p:nvPr>
        </p:nvSpPr>
        <p:spPr/>
        <p:txBody>
          <a:bodyPr/>
          <a:lstStyle/>
          <a:p>
            <a:fld id="{6F2CA771-6C30-49B5-AEB9-7F9429724820}" type="datetimeFigureOut">
              <a:rPr lang="fr-FR" smtClean="0">
                <a:solidFill>
                  <a:prstClr val="black">
                    <a:tint val="75000"/>
                  </a:prstClr>
                </a:solidFill>
              </a:rPr>
              <a:pPr/>
              <a:t>13/08/2024</a:t>
            </a:fld>
            <a:endParaRPr lang="fr-FR">
              <a:solidFill>
                <a:prstClr val="black">
                  <a:tint val="75000"/>
                </a:prstClr>
              </a:solidFill>
            </a:endParaRPr>
          </a:p>
        </p:txBody>
      </p:sp>
      <p:sp>
        <p:nvSpPr>
          <p:cNvPr id="5" name="Espace réservé du pied de page 4"/>
          <p:cNvSpPr>
            <a:spLocks noGrp="1"/>
          </p:cNvSpPr>
          <p:nvPr>
            <p:ph type="ftr" sz="quarter" idx="11"/>
          </p:nvPr>
        </p:nvSpPr>
        <p:spPr/>
        <p:txBody>
          <a:bodyPr/>
          <a:lstStyle/>
          <a:p>
            <a:endParaRPr lang="fr-FR">
              <a:solidFill>
                <a:prstClr val="black">
                  <a:tint val="75000"/>
                </a:prstClr>
              </a:solidFill>
            </a:endParaRPr>
          </a:p>
        </p:txBody>
      </p:sp>
      <p:sp>
        <p:nvSpPr>
          <p:cNvPr id="6" name="Espace réservé du numéro de diapositive 5"/>
          <p:cNvSpPr>
            <a:spLocks noGrp="1"/>
          </p:cNvSpPr>
          <p:nvPr>
            <p:ph type="sldNum" sz="quarter" idx="12"/>
          </p:nvPr>
        </p:nvSpPr>
        <p:spPr/>
        <p:txBody>
          <a:bodyPr/>
          <a:lstStyle/>
          <a:p>
            <a:fld id="{3B3D41EF-1E24-4CB3-B418-B74F702E9A78}"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3400530291"/>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showMasterSp="0" type="obj" preserve="1">
  <p:cSld name="Title Only">
    <p:bg>
      <p:bgPr>
        <a:solidFill>
          <a:schemeClr val="bg1"/>
        </a:solidFill>
        <a:effectLst/>
      </p:bgPr>
    </p:bg>
    <p:spTree>
      <p:nvGrpSpPr>
        <p:cNvPr id="1" name=""/>
        <p:cNvGrpSpPr/>
        <p:nvPr/>
      </p:nvGrpSpPr>
      <p:grpSpPr>
        <a:xfrm>
          <a:off x="0" y="0"/>
          <a:ext cx="0" cy="0"/>
          <a:chOff x="0" y="0"/>
          <a:chExt cx="0" cy="0"/>
        </a:xfrm>
      </p:grpSpPr>
      <p:pic>
        <p:nvPicPr>
          <p:cNvPr id="16" name="bg object 16"/>
          <p:cNvPicPr/>
          <p:nvPr/>
        </p:nvPicPr>
        <p:blipFill>
          <a:blip r:embed="rId2" cstate="print"/>
          <a:stretch>
            <a:fillRect/>
          </a:stretch>
        </p:blipFill>
        <p:spPr>
          <a:xfrm>
            <a:off x="0" y="0"/>
            <a:ext cx="18288000" cy="10287000"/>
          </a:xfrm>
          <a:prstGeom prst="rect">
            <a:avLst/>
          </a:prstGeom>
        </p:spPr>
      </p:pic>
      <p:pic>
        <p:nvPicPr>
          <p:cNvPr id="17" name="bg object 17"/>
          <p:cNvPicPr/>
          <p:nvPr/>
        </p:nvPicPr>
        <p:blipFill>
          <a:blip r:embed="rId3" cstate="print"/>
          <a:stretch>
            <a:fillRect/>
          </a:stretch>
        </p:blipFill>
        <p:spPr>
          <a:xfrm>
            <a:off x="0" y="0"/>
            <a:ext cx="3200400" cy="1813966"/>
          </a:xfrm>
          <a:prstGeom prst="rect">
            <a:avLst/>
          </a:prstGeom>
        </p:spPr>
      </p:pic>
      <p:pic>
        <p:nvPicPr>
          <p:cNvPr id="18" name="bg object 18"/>
          <p:cNvPicPr/>
          <p:nvPr/>
        </p:nvPicPr>
        <p:blipFill>
          <a:blip r:embed="rId4" cstate="print"/>
          <a:stretch>
            <a:fillRect/>
          </a:stretch>
        </p:blipFill>
        <p:spPr>
          <a:xfrm>
            <a:off x="15865347" y="9334500"/>
            <a:ext cx="2073465" cy="589551"/>
          </a:xfrm>
          <a:prstGeom prst="rect">
            <a:avLst/>
          </a:prstGeom>
        </p:spPr>
      </p:pic>
      <p:sp>
        <p:nvSpPr>
          <p:cNvPr id="2" name="Holder 2"/>
          <p:cNvSpPr>
            <a:spLocks noGrp="1"/>
          </p:cNvSpPr>
          <p:nvPr>
            <p:ph type="title"/>
          </p:nvPr>
        </p:nvSpPr>
        <p:spPr/>
        <p:txBody>
          <a:bodyPr lIns="0" tIns="0" rIns="0" bIns="0"/>
          <a:lstStyle>
            <a:lvl1pPr>
              <a:defRPr sz="8100" b="1" i="0">
                <a:solidFill>
                  <a:schemeClr val="tx1"/>
                </a:solidFill>
                <a:latin typeface="Verdana"/>
                <a:cs typeface="Verdana"/>
              </a:defRPr>
            </a:lvl1pPr>
          </a:lstStyle>
          <a:p>
            <a:endParaRPr/>
          </a:p>
        </p:txBody>
      </p:sp>
      <p:sp>
        <p:nvSpPr>
          <p:cNvPr id="3" name="Holder 3"/>
          <p:cNvSpPr>
            <a:spLocks noGrp="1"/>
          </p:cNvSpPr>
          <p:nvPr>
            <p:ph type="ftr" sz="quarter" idx="5"/>
          </p:nvPr>
        </p:nvSpPr>
        <p:spPr/>
        <p:txBody>
          <a:bodyPr lIns="0" tIns="0" rIns="0" bIns="0"/>
          <a:lstStyle>
            <a:lvl1pPr algn="ctr">
              <a:defRPr>
                <a:solidFill>
                  <a:schemeClr val="tx1">
                    <a:tint val="75000"/>
                  </a:schemeClr>
                </a:solidFill>
              </a:defRPr>
            </a:lvl1pPr>
          </a:lstStyle>
          <a:p>
            <a:endParaRPr/>
          </a:p>
        </p:txBody>
      </p:sp>
      <p:sp>
        <p:nvSpPr>
          <p:cNvPr id="4" name="Holder 4"/>
          <p:cNvSpPr>
            <a:spLocks noGrp="1"/>
          </p:cNvSpPr>
          <p:nvPr>
            <p:ph type="dt" sz="half" idx="6"/>
          </p:nvPr>
        </p:nvSpPr>
        <p:spPr/>
        <p:txBody>
          <a:bodyPr lIns="0" tIns="0" rIns="0" bIns="0"/>
          <a:lstStyle>
            <a:lvl1pPr algn="l">
              <a:defRPr>
                <a:solidFill>
                  <a:schemeClr val="tx1">
                    <a:tint val="75000"/>
                  </a:schemeClr>
                </a:solidFill>
              </a:defRPr>
            </a:lvl1pPr>
          </a:lstStyle>
          <a:p>
            <a:fld id="{1D8BD707-D9CF-40AE-B4C6-C98DA3205C09}" type="datetimeFigureOut">
              <a:rPr lang="en-US"/>
              <a:t>8/13/2024</a:t>
            </a:fld>
            <a:endParaRPr lang="en-US"/>
          </a:p>
        </p:txBody>
      </p:sp>
      <p:sp>
        <p:nvSpPr>
          <p:cNvPr id="5" name="Holder 5"/>
          <p:cNvSpPr>
            <a:spLocks noGrp="1"/>
          </p:cNvSpPr>
          <p:nvPr>
            <p:ph type="sldNum" sz="quarter" idx="7"/>
          </p:nvPr>
        </p:nvSpPr>
        <p:spPr/>
        <p:txBody>
          <a:bodyPr lIns="0" tIns="0" rIns="0" bIns="0"/>
          <a:lstStyle>
            <a:lvl1pPr algn="r">
              <a:defRPr>
                <a:solidFill>
                  <a:schemeClr val="tx1">
                    <a:tint val="75000"/>
                  </a:schemeClr>
                </a:solidFill>
              </a:defRPr>
            </a:lvl1pPr>
          </a:lstStyle>
          <a:p>
            <a:fld id="{B6F15528-21DE-4FAA-801E-634DDDAF4B2B}" type="slidenum">
              <a:t>‹N°›</a:t>
            </a:fld>
            <a:endParaRPr/>
          </a:p>
        </p:txBody>
      </p:sp>
    </p:spTree>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type="obj" preserve="1">
  <p:cSld name="Titre et contenu">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3" name="Espace réservé du contenu 2"/>
          <p:cNvSpPr>
            <a:spLocks noGrp="1"/>
          </p:cNvSpPr>
          <p:nvPr>
            <p:ph idx="1"/>
          </p:nvPr>
        </p:nvSpPr>
        <p:spPr/>
        <p:txBody>
          <a:bodyPr/>
          <a:lstStyle/>
          <a:p>
            <a:pPr lvl="0"/>
            <a:r>
              <a:rPr lang="fr-FR" smtClean="0"/>
              <a:t>Modifiez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FR"/>
          </a:p>
        </p:txBody>
      </p:sp>
      <p:sp>
        <p:nvSpPr>
          <p:cNvPr id="4" name="Espace réservé de la date 3"/>
          <p:cNvSpPr>
            <a:spLocks noGrp="1"/>
          </p:cNvSpPr>
          <p:nvPr>
            <p:ph type="dt" sz="half" idx="10"/>
          </p:nvPr>
        </p:nvSpPr>
        <p:spPr/>
        <p:txBody>
          <a:bodyPr/>
          <a:lstStyle/>
          <a:p>
            <a:fld id="{6F2CA771-6C30-49B5-AEB9-7F9429724820}" type="datetimeFigureOut">
              <a:rPr lang="fr-FR" smtClean="0">
                <a:solidFill>
                  <a:prstClr val="black">
                    <a:tint val="75000"/>
                  </a:prstClr>
                </a:solidFill>
              </a:rPr>
              <a:pPr/>
              <a:t>13/08/2024</a:t>
            </a:fld>
            <a:endParaRPr lang="fr-FR">
              <a:solidFill>
                <a:prstClr val="black">
                  <a:tint val="75000"/>
                </a:prstClr>
              </a:solidFill>
            </a:endParaRPr>
          </a:p>
        </p:txBody>
      </p:sp>
      <p:sp>
        <p:nvSpPr>
          <p:cNvPr id="5" name="Espace réservé du pied de page 4"/>
          <p:cNvSpPr>
            <a:spLocks noGrp="1"/>
          </p:cNvSpPr>
          <p:nvPr>
            <p:ph type="ftr" sz="quarter" idx="11"/>
          </p:nvPr>
        </p:nvSpPr>
        <p:spPr/>
        <p:txBody>
          <a:bodyPr/>
          <a:lstStyle/>
          <a:p>
            <a:endParaRPr lang="fr-FR">
              <a:solidFill>
                <a:prstClr val="black">
                  <a:tint val="75000"/>
                </a:prstClr>
              </a:solidFill>
            </a:endParaRPr>
          </a:p>
        </p:txBody>
      </p:sp>
      <p:sp>
        <p:nvSpPr>
          <p:cNvPr id="6" name="Espace réservé du numéro de diapositive 5"/>
          <p:cNvSpPr>
            <a:spLocks noGrp="1"/>
          </p:cNvSpPr>
          <p:nvPr>
            <p:ph type="sldNum" sz="quarter" idx="12"/>
          </p:nvPr>
        </p:nvSpPr>
        <p:spPr/>
        <p:txBody>
          <a:bodyPr/>
          <a:lstStyle/>
          <a:p>
            <a:fld id="{3B3D41EF-1E24-4CB3-B418-B74F702E9A78}"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123891763"/>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type="secHead" preserve="1">
  <p:cSld name="Titre de section">
    <p:spTree>
      <p:nvGrpSpPr>
        <p:cNvPr id="1" name=""/>
        <p:cNvGrpSpPr/>
        <p:nvPr/>
      </p:nvGrpSpPr>
      <p:grpSpPr>
        <a:xfrm>
          <a:off x="0" y="0"/>
          <a:ext cx="0" cy="0"/>
          <a:chOff x="0" y="0"/>
          <a:chExt cx="0" cy="0"/>
        </a:xfrm>
      </p:grpSpPr>
      <p:sp>
        <p:nvSpPr>
          <p:cNvPr id="2" name="Titre 1"/>
          <p:cNvSpPr>
            <a:spLocks noGrp="1"/>
          </p:cNvSpPr>
          <p:nvPr>
            <p:ph type="title"/>
          </p:nvPr>
        </p:nvSpPr>
        <p:spPr>
          <a:xfrm>
            <a:off x="1247775" y="2564608"/>
            <a:ext cx="15773400" cy="4279106"/>
          </a:xfrm>
        </p:spPr>
        <p:txBody>
          <a:bodyPr anchor="b"/>
          <a:lstStyle>
            <a:lvl1pPr>
              <a:defRPr sz="9000"/>
            </a:lvl1pPr>
          </a:lstStyle>
          <a:p>
            <a:r>
              <a:rPr lang="fr-FR" smtClean="0"/>
              <a:t>Modifiez le style du titre</a:t>
            </a:r>
            <a:endParaRPr lang="fr-FR"/>
          </a:p>
        </p:txBody>
      </p:sp>
      <p:sp>
        <p:nvSpPr>
          <p:cNvPr id="3" name="Espace réservé du texte 2"/>
          <p:cNvSpPr>
            <a:spLocks noGrp="1"/>
          </p:cNvSpPr>
          <p:nvPr>
            <p:ph type="body" idx="1"/>
          </p:nvPr>
        </p:nvSpPr>
        <p:spPr>
          <a:xfrm>
            <a:off x="1247775" y="6884195"/>
            <a:ext cx="15773400" cy="2250281"/>
          </a:xfrm>
        </p:spPr>
        <p:txBody>
          <a:bodyPr/>
          <a:lstStyle>
            <a:lvl1pPr marL="0" indent="0">
              <a:buNone/>
              <a:defRPr sz="3600">
                <a:solidFill>
                  <a:schemeClr val="tx1">
                    <a:tint val="75000"/>
                  </a:schemeClr>
                </a:solidFill>
              </a:defRPr>
            </a:lvl1pPr>
            <a:lvl2pPr marL="685800" indent="0">
              <a:buNone/>
              <a:defRPr sz="3000">
                <a:solidFill>
                  <a:schemeClr val="tx1">
                    <a:tint val="75000"/>
                  </a:schemeClr>
                </a:solidFill>
              </a:defRPr>
            </a:lvl2pPr>
            <a:lvl3pPr marL="1371600" indent="0">
              <a:buNone/>
              <a:defRPr sz="2700">
                <a:solidFill>
                  <a:schemeClr val="tx1">
                    <a:tint val="75000"/>
                  </a:schemeClr>
                </a:solidFill>
              </a:defRPr>
            </a:lvl3pPr>
            <a:lvl4pPr marL="2057400" indent="0">
              <a:buNone/>
              <a:defRPr sz="2400">
                <a:solidFill>
                  <a:schemeClr val="tx1">
                    <a:tint val="75000"/>
                  </a:schemeClr>
                </a:solidFill>
              </a:defRPr>
            </a:lvl4pPr>
            <a:lvl5pPr marL="2743200" indent="0">
              <a:buNone/>
              <a:defRPr sz="2400">
                <a:solidFill>
                  <a:schemeClr val="tx1">
                    <a:tint val="75000"/>
                  </a:schemeClr>
                </a:solidFill>
              </a:defRPr>
            </a:lvl5pPr>
            <a:lvl6pPr marL="3429000" indent="0">
              <a:buNone/>
              <a:defRPr sz="2400">
                <a:solidFill>
                  <a:schemeClr val="tx1">
                    <a:tint val="75000"/>
                  </a:schemeClr>
                </a:solidFill>
              </a:defRPr>
            </a:lvl6pPr>
            <a:lvl7pPr marL="4114800" indent="0">
              <a:buNone/>
              <a:defRPr sz="2400">
                <a:solidFill>
                  <a:schemeClr val="tx1">
                    <a:tint val="75000"/>
                  </a:schemeClr>
                </a:solidFill>
              </a:defRPr>
            </a:lvl7pPr>
            <a:lvl8pPr marL="4800600" indent="0">
              <a:buNone/>
              <a:defRPr sz="2400">
                <a:solidFill>
                  <a:schemeClr val="tx1">
                    <a:tint val="75000"/>
                  </a:schemeClr>
                </a:solidFill>
              </a:defRPr>
            </a:lvl8pPr>
            <a:lvl9pPr marL="5486400" indent="0">
              <a:buNone/>
              <a:defRPr sz="2400">
                <a:solidFill>
                  <a:schemeClr val="tx1">
                    <a:tint val="75000"/>
                  </a:schemeClr>
                </a:solidFill>
              </a:defRPr>
            </a:lvl9pPr>
          </a:lstStyle>
          <a:p>
            <a:pPr lvl="0"/>
            <a:r>
              <a:rPr lang="fr-FR" smtClean="0"/>
              <a:t>Modifiez les styles du texte du masque</a:t>
            </a:r>
          </a:p>
        </p:txBody>
      </p:sp>
      <p:sp>
        <p:nvSpPr>
          <p:cNvPr id="4" name="Espace réservé de la date 3"/>
          <p:cNvSpPr>
            <a:spLocks noGrp="1"/>
          </p:cNvSpPr>
          <p:nvPr>
            <p:ph type="dt" sz="half" idx="10"/>
          </p:nvPr>
        </p:nvSpPr>
        <p:spPr/>
        <p:txBody>
          <a:bodyPr/>
          <a:lstStyle/>
          <a:p>
            <a:fld id="{6F2CA771-6C30-49B5-AEB9-7F9429724820}" type="datetimeFigureOut">
              <a:rPr lang="fr-FR" smtClean="0">
                <a:solidFill>
                  <a:prstClr val="black">
                    <a:tint val="75000"/>
                  </a:prstClr>
                </a:solidFill>
              </a:rPr>
              <a:pPr/>
              <a:t>13/08/2024</a:t>
            </a:fld>
            <a:endParaRPr lang="fr-FR">
              <a:solidFill>
                <a:prstClr val="black">
                  <a:tint val="75000"/>
                </a:prstClr>
              </a:solidFill>
            </a:endParaRPr>
          </a:p>
        </p:txBody>
      </p:sp>
      <p:sp>
        <p:nvSpPr>
          <p:cNvPr id="5" name="Espace réservé du pied de page 4"/>
          <p:cNvSpPr>
            <a:spLocks noGrp="1"/>
          </p:cNvSpPr>
          <p:nvPr>
            <p:ph type="ftr" sz="quarter" idx="11"/>
          </p:nvPr>
        </p:nvSpPr>
        <p:spPr/>
        <p:txBody>
          <a:bodyPr/>
          <a:lstStyle/>
          <a:p>
            <a:endParaRPr lang="fr-FR">
              <a:solidFill>
                <a:prstClr val="black">
                  <a:tint val="75000"/>
                </a:prstClr>
              </a:solidFill>
            </a:endParaRPr>
          </a:p>
        </p:txBody>
      </p:sp>
      <p:sp>
        <p:nvSpPr>
          <p:cNvPr id="6" name="Espace réservé du numéro de diapositive 5"/>
          <p:cNvSpPr>
            <a:spLocks noGrp="1"/>
          </p:cNvSpPr>
          <p:nvPr>
            <p:ph type="sldNum" sz="quarter" idx="12"/>
          </p:nvPr>
        </p:nvSpPr>
        <p:spPr/>
        <p:txBody>
          <a:bodyPr/>
          <a:lstStyle/>
          <a:p>
            <a:fld id="{3B3D41EF-1E24-4CB3-B418-B74F702E9A78}"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4089743631"/>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type="twoObj" preserve="1">
  <p:cSld name="Deux contenus">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3" name="Espace réservé du contenu 2"/>
          <p:cNvSpPr>
            <a:spLocks noGrp="1"/>
          </p:cNvSpPr>
          <p:nvPr>
            <p:ph sz="half" idx="1"/>
          </p:nvPr>
        </p:nvSpPr>
        <p:spPr>
          <a:xfrm>
            <a:off x="1257300" y="2738438"/>
            <a:ext cx="7772400" cy="6527007"/>
          </a:xfrm>
        </p:spPr>
        <p:txBody>
          <a:bodyPr/>
          <a:lstStyle/>
          <a:p>
            <a:pPr lvl="0"/>
            <a:r>
              <a:rPr lang="fr-FR" smtClean="0"/>
              <a:t>Modifiez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FR"/>
          </a:p>
        </p:txBody>
      </p:sp>
      <p:sp>
        <p:nvSpPr>
          <p:cNvPr id="4" name="Espace réservé du contenu 3"/>
          <p:cNvSpPr>
            <a:spLocks noGrp="1"/>
          </p:cNvSpPr>
          <p:nvPr>
            <p:ph sz="half" idx="2"/>
          </p:nvPr>
        </p:nvSpPr>
        <p:spPr>
          <a:xfrm>
            <a:off x="9258300" y="2738438"/>
            <a:ext cx="7772400" cy="6527007"/>
          </a:xfrm>
        </p:spPr>
        <p:txBody>
          <a:bodyPr/>
          <a:lstStyle/>
          <a:p>
            <a:pPr lvl="0"/>
            <a:r>
              <a:rPr lang="fr-FR" smtClean="0"/>
              <a:t>Modifiez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FR"/>
          </a:p>
        </p:txBody>
      </p:sp>
      <p:sp>
        <p:nvSpPr>
          <p:cNvPr id="5" name="Espace réservé de la date 4"/>
          <p:cNvSpPr>
            <a:spLocks noGrp="1"/>
          </p:cNvSpPr>
          <p:nvPr>
            <p:ph type="dt" sz="half" idx="10"/>
          </p:nvPr>
        </p:nvSpPr>
        <p:spPr/>
        <p:txBody>
          <a:bodyPr/>
          <a:lstStyle/>
          <a:p>
            <a:fld id="{6F2CA771-6C30-49B5-AEB9-7F9429724820}" type="datetimeFigureOut">
              <a:rPr lang="fr-FR" smtClean="0">
                <a:solidFill>
                  <a:prstClr val="black">
                    <a:tint val="75000"/>
                  </a:prstClr>
                </a:solidFill>
              </a:rPr>
              <a:pPr/>
              <a:t>13/08/2024</a:t>
            </a:fld>
            <a:endParaRPr lang="fr-FR">
              <a:solidFill>
                <a:prstClr val="black">
                  <a:tint val="75000"/>
                </a:prstClr>
              </a:solidFill>
            </a:endParaRPr>
          </a:p>
        </p:txBody>
      </p:sp>
      <p:sp>
        <p:nvSpPr>
          <p:cNvPr id="6" name="Espace réservé du pied de page 5"/>
          <p:cNvSpPr>
            <a:spLocks noGrp="1"/>
          </p:cNvSpPr>
          <p:nvPr>
            <p:ph type="ftr" sz="quarter" idx="11"/>
          </p:nvPr>
        </p:nvSpPr>
        <p:spPr/>
        <p:txBody>
          <a:bodyPr/>
          <a:lstStyle/>
          <a:p>
            <a:endParaRPr lang="fr-FR">
              <a:solidFill>
                <a:prstClr val="black">
                  <a:tint val="75000"/>
                </a:prstClr>
              </a:solidFill>
            </a:endParaRPr>
          </a:p>
        </p:txBody>
      </p:sp>
      <p:sp>
        <p:nvSpPr>
          <p:cNvPr id="7" name="Espace réservé du numéro de diapositive 6"/>
          <p:cNvSpPr>
            <a:spLocks noGrp="1"/>
          </p:cNvSpPr>
          <p:nvPr>
            <p:ph type="sldNum" sz="quarter" idx="12"/>
          </p:nvPr>
        </p:nvSpPr>
        <p:spPr/>
        <p:txBody>
          <a:bodyPr/>
          <a:lstStyle/>
          <a:p>
            <a:fld id="{3B3D41EF-1E24-4CB3-B418-B74F702E9A78}"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2230462482"/>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type="twoTxTwoObj" preserve="1">
  <p:cSld name="Comparaison">
    <p:spTree>
      <p:nvGrpSpPr>
        <p:cNvPr id="1" name=""/>
        <p:cNvGrpSpPr/>
        <p:nvPr/>
      </p:nvGrpSpPr>
      <p:grpSpPr>
        <a:xfrm>
          <a:off x="0" y="0"/>
          <a:ext cx="0" cy="0"/>
          <a:chOff x="0" y="0"/>
          <a:chExt cx="0" cy="0"/>
        </a:xfrm>
      </p:grpSpPr>
      <p:sp>
        <p:nvSpPr>
          <p:cNvPr id="2" name="Titre 1"/>
          <p:cNvSpPr>
            <a:spLocks noGrp="1"/>
          </p:cNvSpPr>
          <p:nvPr>
            <p:ph type="title"/>
          </p:nvPr>
        </p:nvSpPr>
        <p:spPr>
          <a:xfrm>
            <a:off x="1259682" y="547688"/>
            <a:ext cx="15773400" cy="1988345"/>
          </a:xfrm>
        </p:spPr>
        <p:txBody>
          <a:bodyPr/>
          <a:lstStyle/>
          <a:p>
            <a:r>
              <a:rPr lang="fr-FR" smtClean="0"/>
              <a:t>Modifiez le style du titre</a:t>
            </a:r>
            <a:endParaRPr lang="fr-FR"/>
          </a:p>
        </p:txBody>
      </p:sp>
      <p:sp>
        <p:nvSpPr>
          <p:cNvPr id="3" name="Espace réservé du texte 2"/>
          <p:cNvSpPr>
            <a:spLocks noGrp="1"/>
          </p:cNvSpPr>
          <p:nvPr>
            <p:ph type="body" idx="1"/>
          </p:nvPr>
        </p:nvSpPr>
        <p:spPr>
          <a:xfrm>
            <a:off x="1259683" y="2521745"/>
            <a:ext cx="7736681" cy="1235868"/>
          </a:xfrm>
        </p:spPr>
        <p:txBody>
          <a:bodyPr anchor="b"/>
          <a:lstStyle>
            <a:lvl1pPr marL="0" indent="0">
              <a:buNone/>
              <a:defRPr sz="3600" b="1"/>
            </a:lvl1pPr>
            <a:lvl2pPr marL="685800" indent="0">
              <a:buNone/>
              <a:defRPr sz="3000" b="1"/>
            </a:lvl2pPr>
            <a:lvl3pPr marL="1371600" indent="0">
              <a:buNone/>
              <a:defRPr sz="2700" b="1"/>
            </a:lvl3pPr>
            <a:lvl4pPr marL="2057400" indent="0">
              <a:buNone/>
              <a:defRPr sz="2400" b="1"/>
            </a:lvl4pPr>
            <a:lvl5pPr marL="2743200" indent="0">
              <a:buNone/>
              <a:defRPr sz="2400" b="1"/>
            </a:lvl5pPr>
            <a:lvl6pPr marL="3429000" indent="0">
              <a:buNone/>
              <a:defRPr sz="2400" b="1"/>
            </a:lvl6pPr>
            <a:lvl7pPr marL="4114800" indent="0">
              <a:buNone/>
              <a:defRPr sz="2400" b="1"/>
            </a:lvl7pPr>
            <a:lvl8pPr marL="4800600" indent="0">
              <a:buNone/>
              <a:defRPr sz="2400" b="1"/>
            </a:lvl8pPr>
            <a:lvl9pPr marL="5486400" indent="0">
              <a:buNone/>
              <a:defRPr sz="2400" b="1"/>
            </a:lvl9pPr>
          </a:lstStyle>
          <a:p>
            <a:pPr lvl="0"/>
            <a:r>
              <a:rPr lang="fr-FR" smtClean="0"/>
              <a:t>Modifiez les styles du texte du masque</a:t>
            </a:r>
          </a:p>
        </p:txBody>
      </p:sp>
      <p:sp>
        <p:nvSpPr>
          <p:cNvPr id="4" name="Espace réservé du contenu 3"/>
          <p:cNvSpPr>
            <a:spLocks noGrp="1"/>
          </p:cNvSpPr>
          <p:nvPr>
            <p:ph sz="half" idx="2"/>
          </p:nvPr>
        </p:nvSpPr>
        <p:spPr>
          <a:xfrm>
            <a:off x="1259683" y="3757613"/>
            <a:ext cx="7736681" cy="5526882"/>
          </a:xfrm>
        </p:spPr>
        <p:txBody>
          <a:bodyPr/>
          <a:lstStyle/>
          <a:p>
            <a:pPr lvl="0"/>
            <a:r>
              <a:rPr lang="fr-FR" smtClean="0"/>
              <a:t>Modifiez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FR"/>
          </a:p>
        </p:txBody>
      </p:sp>
      <p:sp>
        <p:nvSpPr>
          <p:cNvPr id="5" name="Espace réservé du texte 4"/>
          <p:cNvSpPr>
            <a:spLocks noGrp="1"/>
          </p:cNvSpPr>
          <p:nvPr>
            <p:ph type="body" sz="quarter" idx="3"/>
          </p:nvPr>
        </p:nvSpPr>
        <p:spPr>
          <a:xfrm>
            <a:off x="9258300" y="2521745"/>
            <a:ext cx="7774782" cy="1235868"/>
          </a:xfrm>
        </p:spPr>
        <p:txBody>
          <a:bodyPr anchor="b"/>
          <a:lstStyle>
            <a:lvl1pPr marL="0" indent="0">
              <a:buNone/>
              <a:defRPr sz="3600" b="1"/>
            </a:lvl1pPr>
            <a:lvl2pPr marL="685800" indent="0">
              <a:buNone/>
              <a:defRPr sz="3000" b="1"/>
            </a:lvl2pPr>
            <a:lvl3pPr marL="1371600" indent="0">
              <a:buNone/>
              <a:defRPr sz="2700" b="1"/>
            </a:lvl3pPr>
            <a:lvl4pPr marL="2057400" indent="0">
              <a:buNone/>
              <a:defRPr sz="2400" b="1"/>
            </a:lvl4pPr>
            <a:lvl5pPr marL="2743200" indent="0">
              <a:buNone/>
              <a:defRPr sz="2400" b="1"/>
            </a:lvl5pPr>
            <a:lvl6pPr marL="3429000" indent="0">
              <a:buNone/>
              <a:defRPr sz="2400" b="1"/>
            </a:lvl6pPr>
            <a:lvl7pPr marL="4114800" indent="0">
              <a:buNone/>
              <a:defRPr sz="2400" b="1"/>
            </a:lvl7pPr>
            <a:lvl8pPr marL="4800600" indent="0">
              <a:buNone/>
              <a:defRPr sz="2400" b="1"/>
            </a:lvl8pPr>
            <a:lvl9pPr marL="5486400" indent="0">
              <a:buNone/>
              <a:defRPr sz="2400" b="1"/>
            </a:lvl9pPr>
          </a:lstStyle>
          <a:p>
            <a:pPr lvl="0"/>
            <a:r>
              <a:rPr lang="fr-FR" smtClean="0"/>
              <a:t>Modifiez les styles du texte du masque</a:t>
            </a:r>
          </a:p>
        </p:txBody>
      </p:sp>
      <p:sp>
        <p:nvSpPr>
          <p:cNvPr id="6" name="Espace réservé du contenu 5"/>
          <p:cNvSpPr>
            <a:spLocks noGrp="1"/>
          </p:cNvSpPr>
          <p:nvPr>
            <p:ph sz="quarter" idx="4"/>
          </p:nvPr>
        </p:nvSpPr>
        <p:spPr>
          <a:xfrm>
            <a:off x="9258300" y="3757613"/>
            <a:ext cx="7774782" cy="5526882"/>
          </a:xfrm>
        </p:spPr>
        <p:txBody>
          <a:bodyPr/>
          <a:lstStyle/>
          <a:p>
            <a:pPr lvl="0"/>
            <a:r>
              <a:rPr lang="fr-FR" smtClean="0"/>
              <a:t>Modifiez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FR"/>
          </a:p>
        </p:txBody>
      </p:sp>
      <p:sp>
        <p:nvSpPr>
          <p:cNvPr id="7" name="Espace réservé de la date 6"/>
          <p:cNvSpPr>
            <a:spLocks noGrp="1"/>
          </p:cNvSpPr>
          <p:nvPr>
            <p:ph type="dt" sz="half" idx="10"/>
          </p:nvPr>
        </p:nvSpPr>
        <p:spPr/>
        <p:txBody>
          <a:bodyPr/>
          <a:lstStyle/>
          <a:p>
            <a:fld id="{6F2CA771-6C30-49B5-AEB9-7F9429724820}" type="datetimeFigureOut">
              <a:rPr lang="fr-FR" smtClean="0">
                <a:solidFill>
                  <a:prstClr val="black">
                    <a:tint val="75000"/>
                  </a:prstClr>
                </a:solidFill>
              </a:rPr>
              <a:pPr/>
              <a:t>13/08/2024</a:t>
            </a:fld>
            <a:endParaRPr lang="fr-FR">
              <a:solidFill>
                <a:prstClr val="black">
                  <a:tint val="75000"/>
                </a:prstClr>
              </a:solidFill>
            </a:endParaRPr>
          </a:p>
        </p:txBody>
      </p:sp>
      <p:sp>
        <p:nvSpPr>
          <p:cNvPr id="8" name="Espace réservé du pied de page 7"/>
          <p:cNvSpPr>
            <a:spLocks noGrp="1"/>
          </p:cNvSpPr>
          <p:nvPr>
            <p:ph type="ftr" sz="quarter" idx="11"/>
          </p:nvPr>
        </p:nvSpPr>
        <p:spPr/>
        <p:txBody>
          <a:bodyPr/>
          <a:lstStyle/>
          <a:p>
            <a:endParaRPr lang="fr-FR">
              <a:solidFill>
                <a:prstClr val="black">
                  <a:tint val="75000"/>
                </a:prstClr>
              </a:solidFill>
            </a:endParaRPr>
          </a:p>
        </p:txBody>
      </p:sp>
      <p:sp>
        <p:nvSpPr>
          <p:cNvPr id="9" name="Espace réservé du numéro de diapositive 8"/>
          <p:cNvSpPr>
            <a:spLocks noGrp="1"/>
          </p:cNvSpPr>
          <p:nvPr>
            <p:ph type="sldNum" sz="quarter" idx="12"/>
          </p:nvPr>
        </p:nvSpPr>
        <p:spPr/>
        <p:txBody>
          <a:bodyPr/>
          <a:lstStyle/>
          <a:p>
            <a:fld id="{3B3D41EF-1E24-4CB3-B418-B74F702E9A78}"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4178424874"/>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type="titleOnly" preserve="1">
  <p:cSld name="Titre seul">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3" name="Espace réservé de la date 2"/>
          <p:cNvSpPr>
            <a:spLocks noGrp="1"/>
          </p:cNvSpPr>
          <p:nvPr>
            <p:ph type="dt" sz="half" idx="10"/>
          </p:nvPr>
        </p:nvSpPr>
        <p:spPr/>
        <p:txBody>
          <a:bodyPr/>
          <a:lstStyle/>
          <a:p>
            <a:fld id="{6F2CA771-6C30-49B5-AEB9-7F9429724820}" type="datetimeFigureOut">
              <a:rPr lang="fr-FR" smtClean="0">
                <a:solidFill>
                  <a:prstClr val="black">
                    <a:tint val="75000"/>
                  </a:prstClr>
                </a:solidFill>
              </a:rPr>
              <a:pPr/>
              <a:t>13/08/2024</a:t>
            </a:fld>
            <a:endParaRPr lang="fr-FR">
              <a:solidFill>
                <a:prstClr val="black">
                  <a:tint val="75000"/>
                </a:prstClr>
              </a:solidFill>
            </a:endParaRPr>
          </a:p>
        </p:txBody>
      </p:sp>
      <p:sp>
        <p:nvSpPr>
          <p:cNvPr id="4" name="Espace réservé du pied de page 3"/>
          <p:cNvSpPr>
            <a:spLocks noGrp="1"/>
          </p:cNvSpPr>
          <p:nvPr>
            <p:ph type="ftr" sz="quarter" idx="11"/>
          </p:nvPr>
        </p:nvSpPr>
        <p:spPr/>
        <p:txBody>
          <a:bodyPr/>
          <a:lstStyle/>
          <a:p>
            <a:endParaRPr lang="fr-FR">
              <a:solidFill>
                <a:prstClr val="black">
                  <a:tint val="75000"/>
                </a:prstClr>
              </a:solidFill>
            </a:endParaRPr>
          </a:p>
        </p:txBody>
      </p:sp>
      <p:sp>
        <p:nvSpPr>
          <p:cNvPr id="5" name="Espace réservé du numéro de diapositive 4"/>
          <p:cNvSpPr>
            <a:spLocks noGrp="1"/>
          </p:cNvSpPr>
          <p:nvPr>
            <p:ph type="sldNum" sz="quarter" idx="12"/>
          </p:nvPr>
        </p:nvSpPr>
        <p:spPr/>
        <p:txBody>
          <a:bodyPr/>
          <a:lstStyle/>
          <a:p>
            <a:fld id="{3B3D41EF-1E24-4CB3-B418-B74F702E9A78}"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3500207716"/>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type="blank" preserve="1">
  <p:cSld name="Vide">
    <p:spTree>
      <p:nvGrpSpPr>
        <p:cNvPr id="1" name=""/>
        <p:cNvGrpSpPr/>
        <p:nvPr/>
      </p:nvGrpSpPr>
      <p:grpSpPr>
        <a:xfrm>
          <a:off x="0" y="0"/>
          <a:ext cx="0" cy="0"/>
          <a:chOff x="0" y="0"/>
          <a:chExt cx="0" cy="0"/>
        </a:xfrm>
      </p:grpSpPr>
      <p:sp>
        <p:nvSpPr>
          <p:cNvPr id="2" name="Espace réservé de la date 1"/>
          <p:cNvSpPr>
            <a:spLocks noGrp="1"/>
          </p:cNvSpPr>
          <p:nvPr>
            <p:ph type="dt" sz="half" idx="10"/>
          </p:nvPr>
        </p:nvSpPr>
        <p:spPr/>
        <p:txBody>
          <a:bodyPr/>
          <a:lstStyle/>
          <a:p>
            <a:fld id="{6F2CA771-6C30-49B5-AEB9-7F9429724820}" type="datetimeFigureOut">
              <a:rPr lang="fr-FR" smtClean="0">
                <a:solidFill>
                  <a:prstClr val="black">
                    <a:tint val="75000"/>
                  </a:prstClr>
                </a:solidFill>
              </a:rPr>
              <a:pPr/>
              <a:t>13/08/2024</a:t>
            </a:fld>
            <a:endParaRPr lang="fr-FR">
              <a:solidFill>
                <a:prstClr val="black">
                  <a:tint val="75000"/>
                </a:prstClr>
              </a:solidFill>
            </a:endParaRPr>
          </a:p>
        </p:txBody>
      </p:sp>
      <p:sp>
        <p:nvSpPr>
          <p:cNvPr id="3" name="Espace réservé du pied de page 2"/>
          <p:cNvSpPr>
            <a:spLocks noGrp="1"/>
          </p:cNvSpPr>
          <p:nvPr>
            <p:ph type="ftr" sz="quarter" idx="11"/>
          </p:nvPr>
        </p:nvSpPr>
        <p:spPr/>
        <p:txBody>
          <a:bodyPr/>
          <a:lstStyle/>
          <a:p>
            <a:endParaRPr lang="fr-FR">
              <a:solidFill>
                <a:prstClr val="black">
                  <a:tint val="75000"/>
                </a:prstClr>
              </a:solidFill>
            </a:endParaRPr>
          </a:p>
        </p:txBody>
      </p:sp>
      <p:sp>
        <p:nvSpPr>
          <p:cNvPr id="4" name="Espace réservé du numéro de diapositive 3"/>
          <p:cNvSpPr>
            <a:spLocks noGrp="1"/>
          </p:cNvSpPr>
          <p:nvPr>
            <p:ph type="sldNum" sz="quarter" idx="12"/>
          </p:nvPr>
        </p:nvSpPr>
        <p:spPr/>
        <p:txBody>
          <a:bodyPr/>
          <a:lstStyle/>
          <a:p>
            <a:fld id="{3B3D41EF-1E24-4CB3-B418-B74F702E9A78}"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862766443"/>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type="objTx" preserve="1">
  <p:cSld name="Contenu avec légende">
    <p:spTree>
      <p:nvGrpSpPr>
        <p:cNvPr id="1" name=""/>
        <p:cNvGrpSpPr/>
        <p:nvPr/>
      </p:nvGrpSpPr>
      <p:grpSpPr>
        <a:xfrm>
          <a:off x="0" y="0"/>
          <a:ext cx="0" cy="0"/>
          <a:chOff x="0" y="0"/>
          <a:chExt cx="0" cy="0"/>
        </a:xfrm>
      </p:grpSpPr>
      <p:sp>
        <p:nvSpPr>
          <p:cNvPr id="2" name="Titre 1"/>
          <p:cNvSpPr>
            <a:spLocks noGrp="1"/>
          </p:cNvSpPr>
          <p:nvPr>
            <p:ph type="title"/>
          </p:nvPr>
        </p:nvSpPr>
        <p:spPr>
          <a:xfrm>
            <a:off x="1259683" y="685800"/>
            <a:ext cx="5898356" cy="2400300"/>
          </a:xfrm>
        </p:spPr>
        <p:txBody>
          <a:bodyPr anchor="b"/>
          <a:lstStyle>
            <a:lvl1pPr>
              <a:defRPr sz="4800"/>
            </a:lvl1pPr>
          </a:lstStyle>
          <a:p>
            <a:r>
              <a:rPr lang="fr-FR" smtClean="0"/>
              <a:t>Modifiez le style du titre</a:t>
            </a:r>
            <a:endParaRPr lang="fr-FR"/>
          </a:p>
        </p:txBody>
      </p:sp>
      <p:sp>
        <p:nvSpPr>
          <p:cNvPr id="3" name="Espace réservé du contenu 2"/>
          <p:cNvSpPr>
            <a:spLocks noGrp="1"/>
          </p:cNvSpPr>
          <p:nvPr>
            <p:ph idx="1"/>
          </p:nvPr>
        </p:nvSpPr>
        <p:spPr>
          <a:xfrm>
            <a:off x="7774782" y="1481138"/>
            <a:ext cx="9258300" cy="7310438"/>
          </a:xfrm>
        </p:spPr>
        <p:txBody>
          <a:bodyPr/>
          <a:lstStyle>
            <a:lvl1pPr>
              <a:defRPr sz="4800"/>
            </a:lvl1pPr>
            <a:lvl2pPr>
              <a:defRPr sz="4200"/>
            </a:lvl2pPr>
            <a:lvl3pPr>
              <a:defRPr sz="3600"/>
            </a:lvl3pPr>
            <a:lvl4pPr>
              <a:defRPr sz="3000"/>
            </a:lvl4pPr>
            <a:lvl5pPr>
              <a:defRPr sz="3000"/>
            </a:lvl5pPr>
            <a:lvl6pPr>
              <a:defRPr sz="3000"/>
            </a:lvl6pPr>
            <a:lvl7pPr>
              <a:defRPr sz="3000"/>
            </a:lvl7pPr>
            <a:lvl8pPr>
              <a:defRPr sz="3000"/>
            </a:lvl8pPr>
            <a:lvl9pPr>
              <a:defRPr sz="3000"/>
            </a:lvl9pPr>
          </a:lstStyle>
          <a:p>
            <a:pPr lvl="0"/>
            <a:r>
              <a:rPr lang="fr-FR" smtClean="0"/>
              <a:t>Modifiez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FR"/>
          </a:p>
        </p:txBody>
      </p:sp>
      <p:sp>
        <p:nvSpPr>
          <p:cNvPr id="4" name="Espace réservé du texte 3"/>
          <p:cNvSpPr>
            <a:spLocks noGrp="1"/>
          </p:cNvSpPr>
          <p:nvPr>
            <p:ph type="body" sz="half" idx="2"/>
          </p:nvPr>
        </p:nvSpPr>
        <p:spPr>
          <a:xfrm>
            <a:off x="1259683" y="3086100"/>
            <a:ext cx="5898356" cy="5717382"/>
          </a:xfrm>
        </p:spPr>
        <p:txBody>
          <a:bodyPr/>
          <a:lstStyle>
            <a:lvl1pPr marL="0" indent="0">
              <a:buNone/>
              <a:defRPr sz="2400"/>
            </a:lvl1pPr>
            <a:lvl2pPr marL="685800" indent="0">
              <a:buNone/>
              <a:defRPr sz="2100"/>
            </a:lvl2pPr>
            <a:lvl3pPr marL="1371600" indent="0">
              <a:buNone/>
              <a:defRPr sz="1800"/>
            </a:lvl3pPr>
            <a:lvl4pPr marL="2057400" indent="0">
              <a:buNone/>
              <a:defRPr sz="1500"/>
            </a:lvl4pPr>
            <a:lvl5pPr marL="2743200" indent="0">
              <a:buNone/>
              <a:defRPr sz="1500"/>
            </a:lvl5pPr>
            <a:lvl6pPr marL="3429000" indent="0">
              <a:buNone/>
              <a:defRPr sz="1500"/>
            </a:lvl6pPr>
            <a:lvl7pPr marL="4114800" indent="0">
              <a:buNone/>
              <a:defRPr sz="1500"/>
            </a:lvl7pPr>
            <a:lvl8pPr marL="4800600" indent="0">
              <a:buNone/>
              <a:defRPr sz="1500"/>
            </a:lvl8pPr>
            <a:lvl9pPr marL="5486400" indent="0">
              <a:buNone/>
              <a:defRPr sz="1500"/>
            </a:lvl9pPr>
          </a:lstStyle>
          <a:p>
            <a:pPr lvl="0"/>
            <a:r>
              <a:rPr lang="fr-FR" smtClean="0"/>
              <a:t>Modifiez les styles du texte du masque</a:t>
            </a:r>
          </a:p>
        </p:txBody>
      </p:sp>
      <p:sp>
        <p:nvSpPr>
          <p:cNvPr id="5" name="Espace réservé de la date 4"/>
          <p:cNvSpPr>
            <a:spLocks noGrp="1"/>
          </p:cNvSpPr>
          <p:nvPr>
            <p:ph type="dt" sz="half" idx="10"/>
          </p:nvPr>
        </p:nvSpPr>
        <p:spPr/>
        <p:txBody>
          <a:bodyPr/>
          <a:lstStyle/>
          <a:p>
            <a:fld id="{6F2CA771-6C30-49B5-AEB9-7F9429724820}" type="datetimeFigureOut">
              <a:rPr lang="fr-FR" smtClean="0">
                <a:solidFill>
                  <a:prstClr val="black">
                    <a:tint val="75000"/>
                  </a:prstClr>
                </a:solidFill>
              </a:rPr>
              <a:pPr/>
              <a:t>13/08/2024</a:t>
            </a:fld>
            <a:endParaRPr lang="fr-FR">
              <a:solidFill>
                <a:prstClr val="black">
                  <a:tint val="75000"/>
                </a:prstClr>
              </a:solidFill>
            </a:endParaRPr>
          </a:p>
        </p:txBody>
      </p:sp>
      <p:sp>
        <p:nvSpPr>
          <p:cNvPr id="6" name="Espace réservé du pied de page 5"/>
          <p:cNvSpPr>
            <a:spLocks noGrp="1"/>
          </p:cNvSpPr>
          <p:nvPr>
            <p:ph type="ftr" sz="quarter" idx="11"/>
          </p:nvPr>
        </p:nvSpPr>
        <p:spPr/>
        <p:txBody>
          <a:bodyPr/>
          <a:lstStyle/>
          <a:p>
            <a:endParaRPr lang="fr-FR">
              <a:solidFill>
                <a:prstClr val="black">
                  <a:tint val="75000"/>
                </a:prstClr>
              </a:solidFill>
            </a:endParaRPr>
          </a:p>
        </p:txBody>
      </p:sp>
      <p:sp>
        <p:nvSpPr>
          <p:cNvPr id="7" name="Espace réservé du numéro de diapositive 6"/>
          <p:cNvSpPr>
            <a:spLocks noGrp="1"/>
          </p:cNvSpPr>
          <p:nvPr>
            <p:ph type="sldNum" sz="quarter" idx="12"/>
          </p:nvPr>
        </p:nvSpPr>
        <p:spPr/>
        <p:txBody>
          <a:bodyPr/>
          <a:lstStyle/>
          <a:p>
            <a:fld id="{3B3D41EF-1E24-4CB3-B418-B74F702E9A78}"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596264686"/>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type="picTx" preserve="1">
  <p:cSld name="Image avec légende">
    <p:spTree>
      <p:nvGrpSpPr>
        <p:cNvPr id="1" name=""/>
        <p:cNvGrpSpPr/>
        <p:nvPr/>
      </p:nvGrpSpPr>
      <p:grpSpPr>
        <a:xfrm>
          <a:off x="0" y="0"/>
          <a:ext cx="0" cy="0"/>
          <a:chOff x="0" y="0"/>
          <a:chExt cx="0" cy="0"/>
        </a:xfrm>
      </p:grpSpPr>
      <p:sp>
        <p:nvSpPr>
          <p:cNvPr id="2" name="Titre 1"/>
          <p:cNvSpPr>
            <a:spLocks noGrp="1"/>
          </p:cNvSpPr>
          <p:nvPr>
            <p:ph type="title"/>
          </p:nvPr>
        </p:nvSpPr>
        <p:spPr>
          <a:xfrm>
            <a:off x="1259683" y="685800"/>
            <a:ext cx="5898356" cy="2400300"/>
          </a:xfrm>
        </p:spPr>
        <p:txBody>
          <a:bodyPr anchor="b"/>
          <a:lstStyle>
            <a:lvl1pPr>
              <a:defRPr sz="4800"/>
            </a:lvl1pPr>
          </a:lstStyle>
          <a:p>
            <a:r>
              <a:rPr lang="fr-FR" smtClean="0"/>
              <a:t>Modifiez le style du titre</a:t>
            </a:r>
            <a:endParaRPr lang="fr-FR"/>
          </a:p>
        </p:txBody>
      </p:sp>
      <p:sp>
        <p:nvSpPr>
          <p:cNvPr id="3" name="Espace réservé pour une image  2"/>
          <p:cNvSpPr>
            <a:spLocks noGrp="1"/>
          </p:cNvSpPr>
          <p:nvPr>
            <p:ph type="pic" idx="1"/>
          </p:nvPr>
        </p:nvSpPr>
        <p:spPr>
          <a:xfrm>
            <a:off x="7774782" y="1481138"/>
            <a:ext cx="9258300" cy="7310438"/>
          </a:xfrm>
        </p:spPr>
        <p:txBody>
          <a:bodyPr/>
          <a:lstStyle>
            <a:lvl1pPr marL="0" indent="0">
              <a:buNone/>
              <a:defRPr sz="4800"/>
            </a:lvl1pPr>
            <a:lvl2pPr marL="685800" indent="0">
              <a:buNone/>
              <a:defRPr sz="4200"/>
            </a:lvl2pPr>
            <a:lvl3pPr marL="1371600" indent="0">
              <a:buNone/>
              <a:defRPr sz="3600"/>
            </a:lvl3pPr>
            <a:lvl4pPr marL="2057400" indent="0">
              <a:buNone/>
              <a:defRPr sz="3000"/>
            </a:lvl4pPr>
            <a:lvl5pPr marL="2743200" indent="0">
              <a:buNone/>
              <a:defRPr sz="3000"/>
            </a:lvl5pPr>
            <a:lvl6pPr marL="3429000" indent="0">
              <a:buNone/>
              <a:defRPr sz="3000"/>
            </a:lvl6pPr>
            <a:lvl7pPr marL="4114800" indent="0">
              <a:buNone/>
              <a:defRPr sz="3000"/>
            </a:lvl7pPr>
            <a:lvl8pPr marL="4800600" indent="0">
              <a:buNone/>
              <a:defRPr sz="3000"/>
            </a:lvl8pPr>
            <a:lvl9pPr marL="5486400" indent="0">
              <a:buNone/>
              <a:defRPr sz="3000"/>
            </a:lvl9pPr>
          </a:lstStyle>
          <a:p>
            <a:endParaRPr lang="fr-FR"/>
          </a:p>
        </p:txBody>
      </p:sp>
      <p:sp>
        <p:nvSpPr>
          <p:cNvPr id="4" name="Espace réservé du texte 3"/>
          <p:cNvSpPr>
            <a:spLocks noGrp="1"/>
          </p:cNvSpPr>
          <p:nvPr>
            <p:ph type="body" sz="half" idx="2"/>
          </p:nvPr>
        </p:nvSpPr>
        <p:spPr>
          <a:xfrm>
            <a:off x="1259683" y="3086100"/>
            <a:ext cx="5898356" cy="5717382"/>
          </a:xfrm>
        </p:spPr>
        <p:txBody>
          <a:bodyPr/>
          <a:lstStyle>
            <a:lvl1pPr marL="0" indent="0">
              <a:buNone/>
              <a:defRPr sz="2400"/>
            </a:lvl1pPr>
            <a:lvl2pPr marL="685800" indent="0">
              <a:buNone/>
              <a:defRPr sz="2100"/>
            </a:lvl2pPr>
            <a:lvl3pPr marL="1371600" indent="0">
              <a:buNone/>
              <a:defRPr sz="1800"/>
            </a:lvl3pPr>
            <a:lvl4pPr marL="2057400" indent="0">
              <a:buNone/>
              <a:defRPr sz="1500"/>
            </a:lvl4pPr>
            <a:lvl5pPr marL="2743200" indent="0">
              <a:buNone/>
              <a:defRPr sz="1500"/>
            </a:lvl5pPr>
            <a:lvl6pPr marL="3429000" indent="0">
              <a:buNone/>
              <a:defRPr sz="1500"/>
            </a:lvl6pPr>
            <a:lvl7pPr marL="4114800" indent="0">
              <a:buNone/>
              <a:defRPr sz="1500"/>
            </a:lvl7pPr>
            <a:lvl8pPr marL="4800600" indent="0">
              <a:buNone/>
              <a:defRPr sz="1500"/>
            </a:lvl8pPr>
            <a:lvl9pPr marL="5486400" indent="0">
              <a:buNone/>
              <a:defRPr sz="1500"/>
            </a:lvl9pPr>
          </a:lstStyle>
          <a:p>
            <a:pPr lvl="0"/>
            <a:r>
              <a:rPr lang="fr-FR" smtClean="0"/>
              <a:t>Modifiez les styles du texte du masque</a:t>
            </a:r>
          </a:p>
        </p:txBody>
      </p:sp>
      <p:sp>
        <p:nvSpPr>
          <p:cNvPr id="5" name="Espace réservé de la date 4"/>
          <p:cNvSpPr>
            <a:spLocks noGrp="1"/>
          </p:cNvSpPr>
          <p:nvPr>
            <p:ph type="dt" sz="half" idx="10"/>
          </p:nvPr>
        </p:nvSpPr>
        <p:spPr/>
        <p:txBody>
          <a:bodyPr/>
          <a:lstStyle/>
          <a:p>
            <a:fld id="{6F2CA771-6C30-49B5-AEB9-7F9429724820}" type="datetimeFigureOut">
              <a:rPr lang="fr-FR" smtClean="0">
                <a:solidFill>
                  <a:prstClr val="black">
                    <a:tint val="75000"/>
                  </a:prstClr>
                </a:solidFill>
              </a:rPr>
              <a:pPr/>
              <a:t>13/08/2024</a:t>
            </a:fld>
            <a:endParaRPr lang="fr-FR">
              <a:solidFill>
                <a:prstClr val="black">
                  <a:tint val="75000"/>
                </a:prstClr>
              </a:solidFill>
            </a:endParaRPr>
          </a:p>
        </p:txBody>
      </p:sp>
      <p:sp>
        <p:nvSpPr>
          <p:cNvPr id="6" name="Espace réservé du pied de page 5"/>
          <p:cNvSpPr>
            <a:spLocks noGrp="1"/>
          </p:cNvSpPr>
          <p:nvPr>
            <p:ph type="ftr" sz="quarter" idx="11"/>
          </p:nvPr>
        </p:nvSpPr>
        <p:spPr/>
        <p:txBody>
          <a:bodyPr/>
          <a:lstStyle/>
          <a:p>
            <a:endParaRPr lang="fr-FR">
              <a:solidFill>
                <a:prstClr val="black">
                  <a:tint val="75000"/>
                </a:prstClr>
              </a:solidFill>
            </a:endParaRPr>
          </a:p>
        </p:txBody>
      </p:sp>
      <p:sp>
        <p:nvSpPr>
          <p:cNvPr id="7" name="Espace réservé du numéro de diapositive 6"/>
          <p:cNvSpPr>
            <a:spLocks noGrp="1"/>
          </p:cNvSpPr>
          <p:nvPr>
            <p:ph type="sldNum" sz="quarter" idx="12"/>
          </p:nvPr>
        </p:nvSpPr>
        <p:spPr/>
        <p:txBody>
          <a:bodyPr/>
          <a:lstStyle/>
          <a:p>
            <a:fld id="{3B3D41EF-1E24-4CB3-B418-B74F702E9A78}"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764845840"/>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type="vertTx" preserve="1">
  <p:cSld name="Titre et texte vertical">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3" name="Espace réservé du texte vertical 2"/>
          <p:cNvSpPr>
            <a:spLocks noGrp="1"/>
          </p:cNvSpPr>
          <p:nvPr>
            <p:ph type="body" orient="vert" idx="1"/>
          </p:nvPr>
        </p:nvSpPr>
        <p:spPr/>
        <p:txBody>
          <a:bodyPr vert="eaVert"/>
          <a:lstStyle/>
          <a:p>
            <a:pPr lvl="0"/>
            <a:r>
              <a:rPr lang="fr-FR" smtClean="0"/>
              <a:t>Modifiez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FR"/>
          </a:p>
        </p:txBody>
      </p:sp>
      <p:sp>
        <p:nvSpPr>
          <p:cNvPr id="4" name="Espace réservé de la date 3"/>
          <p:cNvSpPr>
            <a:spLocks noGrp="1"/>
          </p:cNvSpPr>
          <p:nvPr>
            <p:ph type="dt" sz="half" idx="10"/>
          </p:nvPr>
        </p:nvSpPr>
        <p:spPr/>
        <p:txBody>
          <a:bodyPr/>
          <a:lstStyle/>
          <a:p>
            <a:fld id="{6F2CA771-6C30-49B5-AEB9-7F9429724820}" type="datetimeFigureOut">
              <a:rPr lang="fr-FR" smtClean="0">
                <a:solidFill>
                  <a:prstClr val="black">
                    <a:tint val="75000"/>
                  </a:prstClr>
                </a:solidFill>
              </a:rPr>
              <a:pPr/>
              <a:t>13/08/2024</a:t>
            </a:fld>
            <a:endParaRPr lang="fr-FR">
              <a:solidFill>
                <a:prstClr val="black">
                  <a:tint val="75000"/>
                </a:prstClr>
              </a:solidFill>
            </a:endParaRPr>
          </a:p>
        </p:txBody>
      </p:sp>
      <p:sp>
        <p:nvSpPr>
          <p:cNvPr id="5" name="Espace réservé du pied de page 4"/>
          <p:cNvSpPr>
            <a:spLocks noGrp="1"/>
          </p:cNvSpPr>
          <p:nvPr>
            <p:ph type="ftr" sz="quarter" idx="11"/>
          </p:nvPr>
        </p:nvSpPr>
        <p:spPr/>
        <p:txBody>
          <a:bodyPr/>
          <a:lstStyle/>
          <a:p>
            <a:endParaRPr lang="fr-FR">
              <a:solidFill>
                <a:prstClr val="black">
                  <a:tint val="75000"/>
                </a:prstClr>
              </a:solidFill>
            </a:endParaRPr>
          </a:p>
        </p:txBody>
      </p:sp>
      <p:sp>
        <p:nvSpPr>
          <p:cNvPr id="6" name="Espace réservé du numéro de diapositive 5"/>
          <p:cNvSpPr>
            <a:spLocks noGrp="1"/>
          </p:cNvSpPr>
          <p:nvPr>
            <p:ph type="sldNum" sz="quarter" idx="12"/>
          </p:nvPr>
        </p:nvSpPr>
        <p:spPr/>
        <p:txBody>
          <a:bodyPr/>
          <a:lstStyle/>
          <a:p>
            <a:fld id="{3B3D41EF-1E24-4CB3-B418-B74F702E9A78}"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1510059706"/>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type="vertTitleAndTx" preserve="1">
  <p:cSld name="Titre vertical et texte">
    <p:spTree>
      <p:nvGrpSpPr>
        <p:cNvPr id="1" name=""/>
        <p:cNvGrpSpPr/>
        <p:nvPr/>
      </p:nvGrpSpPr>
      <p:grpSpPr>
        <a:xfrm>
          <a:off x="0" y="0"/>
          <a:ext cx="0" cy="0"/>
          <a:chOff x="0" y="0"/>
          <a:chExt cx="0" cy="0"/>
        </a:xfrm>
      </p:grpSpPr>
      <p:sp>
        <p:nvSpPr>
          <p:cNvPr id="2" name="Titre vertical 1"/>
          <p:cNvSpPr>
            <a:spLocks noGrp="1"/>
          </p:cNvSpPr>
          <p:nvPr>
            <p:ph type="title" orient="vert"/>
          </p:nvPr>
        </p:nvSpPr>
        <p:spPr>
          <a:xfrm>
            <a:off x="13087350" y="547688"/>
            <a:ext cx="3943350" cy="8717757"/>
          </a:xfrm>
        </p:spPr>
        <p:txBody>
          <a:bodyPr vert="eaVert"/>
          <a:lstStyle/>
          <a:p>
            <a:r>
              <a:rPr lang="fr-FR" smtClean="0"/>
              <a:t>Modifiez le style du titre</a:t>
            </a:r>
            <a:endParaRPr lang="fr-FR"/>
          </a:p>
        </p:txBody>
      </p:sp>
      <p:sp>
        <p:nvSpPr>
          <p:cNvPr id="3" name="Espace réservé du texte vertical 2"/>
          <p:cNvSpPr>
            <a:spLocks noGrp="1"/>
          </p:cNvSpPr>
          <p:nvPr>
            <p:ph type="body" orient="vert" idx="1"/>
          </p:nvPr>
        </p:nvSpPr>
        <p:spPr>
          <a:xfrm>
            <a:off x="1257300" y="547688"/>
            <a:ext cx="11601450" cy="8717757"/>
          </a:xfrm>
        </p:spPr>
        <p:txBody>
          <a:bodyPr vert="eaVert"/>
          <a:lstStyle/>
          <a:p>
            <a:pPr lvl="0"/>
            <a:r>
              <a:rPr lang="fr-FR" smtClean="0"/>
              <a:t>Modifiez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FR"/>
          </a:p>
        </p:txBody>
      </p:sp>
      <p:sp>
        <p:nvSpPr>
          <p:cNvPr id="4" name="Espace réservé de la date 3"/>
          <p:cNvSpPr>
            <a:spLocks noGrp="1"/>
          </p:cNvSpPr>
          <p:nvPr>
            <p:ph type="dt" sz="half" idx="10"/>
          </p:nvPr>
        </p:nvSpPr>
        <p:spPr/>
        <p:txBody>
          <a:bodyPr/>
          <a:lstStyle/>
          <a:p>
            <a:fld id="{6F2CA771-6C30-49B5-AEB9-7F9429724820}" type="datetimeFigureOut">
              <a:rPr lang="fr-FR" smtClean="0">
                <a:solidFill>
                  <a:prstClr val="black">
                    <a:tint val="75000"/>
                  </a:prstClr>
                </a:solidFill>
              </a:rPr>
              <a:pPr/>
              <a:t>13/08/2024</a:t>
            </a:fld>
            <a:endParaRPr lang="fr-FR">
              <a:solidFill>
                <a:prstClr val="black">
                  <a:tint val="75000"/>
                </a:prstClr>
              </a:solidFill>
            </a:endParaRPr>
          </a:p>
        </p:txBody>
      </p:sp>
      <p:sp>
        <p:nvSpPr>
          <p:cNvPr id="5" name="Espace réservé du pied de page 4"/>
          <p:cNvSpPr>
            <a:spLocks noGrp="1"/>
          </p:cNvSpPr>
          <p:nvPr>
            <p:ph type="ftr" sz="quarter" idx="11"/>
          </p:nvPr>
        </p:nvSpPr>
        <p:spPr/>
        <p:txBody>
          <a:bodyPr/>
          <a:lstStyle/>
          <a:p>
            <a:endParaRPr lang="fr-FR">
              <a:solidFill>
                <a:prstClr val="black">
                  <a:tint val="75000"/>
                </a:prstClr>
              </a:solidFill>
            </a:endParaRPr>
          </a:p>
        </p:txBody>
      </p:sp>
      <p:sp>
        <p:nvSpPr>
          <p:cNvPr id="6" name="Espace réservé du numéro de diapositive 5"/>
          <p:cNvSpPr>
            <a:spLocks noGrp="1"/>
          </p:cNvSpPr>
          <p:nvPr>
            <p:ph type="sldNum" sz="quarter" idx="12"/>
          </p:nvPr>
        </p:nvSpPr>
        <p:spPr/>
        <p:txBody>
          <a:bodyPr/>
          <a:lstStyle/>
          <a:p>
            <a:fld id="{3B3D41EF-1E24-4CB3-B418-B74F702E9A78}"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1646145485"/>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obj" preserve="1">
  <p:cSld name="Blank">
    <p:spTree>
      <p:nvGrpSpPr>
        <p:cNvPr id="1" name=""/>
        <p:cNvGrpSpPr/>
        <p:nvPr/>
      </p:nvGrpSpPr>
      <p:grpSpPr>
        <a:xfrm>
          <a:off x="0" y="0"/>
          <a:ext cx="0" cy="0"/>
          <a:chOff x="0" y="0"/>
          <a:chExt cx="0" cy="0"/>
        </a:xfrm>
      </p:grpSpPr>
      <p:sp>
        <p:nvSpPr>
          <p:cNvPr id="2" name="Holder 2"/>
          <p:cNvSpPr>
            <a:spLocks noGrp="1"/>
          </p:cNvSpPr>
          <p:nvPr>
            <p:ph type="ftr" sz="quarter" idx="5"/>
          </p:nvPr>
        </p:nvSpPr>
        <p:spPr/>
        <p:txBody>
          <a:bodyPr lIns="0" tIns="0" rIns="0" bIns="0"/>
          <a:lstStyle>
            <a:lvl1pPr algn="ctr">
              <a:defRPr>
                <a:solidFill>
                  <a:schemeClr val="tx1">
                    <a:tint val="75000"/>
                  </a:schemeClr>
                </a:solidFill>
              </a:defRPr>
            </a:lvl1pPr>
          </a:lstStyle>
          <a:p>
            <a:endParaRPr/>
          </a:p>
        </p:txBody>
      </p:sp>
      <p:sp>
        <p:nvSpPr>
          <p:cNvPr id="3" name="Holder 3"/>
          <p:cNvSpPr>
            <a:spLocks noGrp="1"/>
          </p:cNvSpPr>
          <p:nvPr>
            <p:ph type="dt" sz="half" idx="6"/>
          </p:nvPr>
        </p:nvSpPr>
        <p:spPr/>
        <p:txBody>
          <a:bodyPr lIns="0" tIns="0" rIns="0" bIns="0"/>
          <a:lstStyle>
            <a:lvl1pPr algn="l">
              <a:defRPr>
                <a:solidFill>
                  <a:schemeClr val="tx1">
                    <a:tint val="75000"/>
                  </a:schemeClr>
                </a:solidFill>
              </a:defRPr>
            </a:lvl1pPr>
          </a:lstStyle>
          <a:p>
            <a:fld id="{1D8BD707-D9CF-40AE-B4C6-C98DA3205C09}" type="datetimeFigureOut">
              <a:rPr lang="en-US"/>
              <a:t>8/13/2024</a:t>
            </a:fld>
            <a:endParaRPr lang="en-US"/>
          </a:p>
        </p:txBody>
      </p:sp>
      <p:sp>
        <p:nvSpPr>
          <p:cNvPr id="4" name="Holder 4"/>
          <p:cNvSpPr>
            <a:spLocks noGrp="1"/>
          </p:cNvSpPr>
          <p:nvPr>
            <p:ph type="sldNum" sz="quarter" idx="7"/>
          </p:nvPr>
        </p:nvSpPr>
        <p:spPr/>
        <p:txBody>
          <a:bodyPr lIns="0" tIns="0" rIns="0" bIns="0"/>
          <a:lstStyle>
            <a:lvl1pPr algn="r">
              <a:defRPr>
                <a:solidFill>
                  <a:schemeClr val="tx1">
                    <a:tint val="75000"/>
                  </a:schemeClr>
                </a:solidFill>
              </a:defRPr>
            </a:lvl1pPr>
          </a:lstStyle>
          <a:p>
            <a:fld id="{B6F15528-21DE-4FAA-801E-634DDDAF4B2B}" type="slidenum">
              <a:t>‹N°›</a:t>
            </a:fld>
            <a:endParaRPr/>
          </a:p>
        </p:txBody>
      </p:sp>
    </p:spTree>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showMasterSp="0" type="title" preserve="1">
  <p:cSld name="Diapositive de titre">
    <p:spTree>
      <p:nvGrpSpPr>
        <p:cNvPr id="1" name=""/>
        <p:cNvGrpSpPr/>
        <p:nvPr/>
      </p:nvGrpSpPr>
      <p:grpSpPr>
        <a:xfrm>
          <a:off x="0" y="0"/>
          <a:ext cx="0" cy="0"/>
          <a:chOff x="0" y="0"/>
          <a:chExt cx="0" cy="0"/>
        </a:xfrm>
      </p:grpSpPr>
      <p:sp>
        <p:nvSpPr>
          <p:cNvPr id="2" name="Title 1"/>
          <p:cNvSpPr>
            <a:spLocks noGrp="1"/>
          </p:cNvSpPr>
          <p:nvPr>
            <p:ph type="ctrTitle"/>
          </p:nvPr>
        </p:nvSpPr>
        <p:spPr>
          <a:xfrm>
            <a:off x="1026318" y="1028701"/>
            <a:ext cx="12001500" cy="4457702"/>
          </a:xfrm>
        </p:spPr>
        <p:txBody>
          <a:bodyPr anchor="b">
            <a:normAutofit/>
          </a:bodyPr>
          <a:lstStyle>
            <a:lvl1pPr algn="l">
              <a:defRPr sz="7200">
                <a:effectLst/>
              </a:defRPr>
            </a:lvl1pPr>
          </a:lstStyle>
          <a:p>
            <a:r>
              <a:rPr lang="fr-FR" smtClean="0"/>
              <a:t>Modifiez le style du titre</a:t>
            </a:r>
            <a:endParaRPr lang="en-US" dirty="0"/>
          </a:p>
        </p:txBody>
      </p:sp>
      <p:sp>
        <p:nvSpPr>
          <p:cNvPr id="3" name="Subtitle 2"/>
          <p:cNvSpPr>
            <a:spLocks noGrp="1"/>
          </p:cNvSpPr>
          <p:nvPr>
            <p:ph type="subTitle" idx="1"/>
          </p:nvPr>
        </p:nvSpPr>
        <p:spPr>
          <a:xfrm>
            <a:off x="1026318" y="5765800"/>
            <a:ext cx="9601200" cy="2921000"/>
          </a:xfrm>
        </p:spPr>
        <p:txBody>
          <a:bodyPr anchor="t">
            <a:normAutofit/>
          </a:bodyPr>
          <a:lstStyle>
            <a:lvl1pPr marL="0" indent="0" algn="l">
              <a:buNone/>
              <a:defRPr sz="3150">
                <a:solidFill>
                  <a:schemeClr val="tx1"/>
                </a:solidFill>
              </a:defRPr>
            </a:lvl1pPr>
            <a:lvl2pPr marL="685800" indent="0" algn="ctr">
              <a:buNone/>
              <a:defRPr>
                <a:solidFill>
                  <a:schemeClr val="tx1">
                    <a:tint val="75000"/>
                  </a:schemeClr>
                </a:solidFill>
              </a:defRPr>
            </a:lvl2pPr>
            <a:lvl3pPr marL="1371600" indent="0" algn="ctr">
              <a:buNone/>
              <a:defRPr>
                <a:solidFill>
                  <a:schemeClr val="tx1">
                    <a:tint val="75000"/>
                  </a:schemeClr>
                </a:solidFill>
              </a:defRPr>
            </a:lvl3pPr>
            <a:lvl4pPr marL="2057400" indent="0" algn="ctr">
              <a:buNone/>
              <a:defRPr>
                <a:solidFill>
                  <a:schemeClr val="tx1">
                    <a:tint val="75000"/>
                  </a:schemeClr>
                </a:solidFill>
              </a:defRPr>
            </a:lvl4pPr>
            <a:lvl5pPr marL="2743200" indent="0" algn="ctr">
              <a:buNone/>
              <a:defRPr>
                <a:solidFill>
                  <a:schemeClr val="tx1">
                    <a:tint val="75000"/>
                  </a:schemeClr>
                </a:solidFill>
              </a:defRPr>
            </a:lvl5pPr>
            <a:lvl6pPr marL="3429000" indent="0" algn="ctr">
              <a:buNone/>
              <a:defRPr>
                <a:solidFill>
                  <a:schemeClr val="tx1">
                    <a:tint val="75000"/>
                  </a:schemeClr>
                </a:solidFill>
              </a:defRPr>
            </a:lvl6pPr>
            <a:lvl7pPr marL="4114800" indent="0" algn="ctr">
              <a:buNone/>
              <a:defRPr>
                <a:solidFill>
                  <a:schemeClr val="tx1">
                    <a:tint val="75000"/>
                  </a:schemeClr>
                </a:solidFill>
              </a:defRPr>
            </a:lvl7pPr>
            <a:lvl8pPr marL="4800600" indent="0" algn="ctr">
              <a:buNone/>
              <a:defRPr>
                <a:solidFill>
                  <a:schemeClr val="tx1">
                    <a:tint val="75000"/>
                  </a:schemeClr>
                </a:solidFill>
              </a:defRPr>
            </a:lvl8pPr>
            <a:lvl9pPr marL="5486400" indent="0" algn="ctr">
              <a:buNone/>
              <a:defRPr>
                <a:solidFill>
                  <a:schemeClr val="tx1">
                    <a:tint val="75000"/>
                  </a:schemeClr>
                </a:solidFill>
              </a:defRPr>
            </a:lvl9pPr>
          </a:lstStyle>
          <a:p>
            <a:r>
              <a:rPr lang="fr-FR" smtClean="0"/>
              <a:t>Modifiez le style des sous-titres du masque</a:t>
            </a:r>
            <a:endParaRPr lang="en-US" dirty="0"/>
          </a:p>
        </p:txBody>
      </p:sp>
      <p:sp>
        <p:nvSpPr>
          <p:cNvPr id="4" name="Date Placeholder 3"/>
          <p:cNvSpPr>
            <a:spLocks noGrp="1"/>
          </p:cNvSpPr>
          <p:nvPr>
            <p:ph type="dt" sz="half" idx="10"/>
          </p:nvPr>
        </p:nvSpPr>
        <p:spPr/>
        <p:txBody>
          <a:bodyPr/>
          <a:lstStyle/>
          <a:p>
            <a:fld id="{171022ED-3EC2-4D15-B460-3107D55FD41E}" type="datetimeFigureOut">
              <a:rPr lang="fr-FR" smtClean="0">
                <a:solidFill>
                  <a:srgbClr val="AD2E03">
                    <a:lumMod val="50000"/>
                  </a:srgbClr>
                </a:solidFill>
              </a:rPr>
              <a:pPr/>
              <a:t>13/08/2024</a:t>
            </a:fld>
            <a:endParaRPr lang="fr-FR">
              <a:solidFill>
                <a:srgbClr val="AD2E03">
                  <a:lumMod val="50000"/>
                </a:srgbClr>
              </a:solidFill>
            </a:endParaRPr>
          </a:p>
        </p:txBody>
      </p:sp>
      <p:sp>
        <p:nvSpPr>
          <p:cNvPr id="5" name="Footer Placeholder 4"/>
          <p:cNvSpPr>
            <a:spLocks noGrp="1"/>
          </p:cNvSpPr>
          <p:nvPr>
            <p:ph type="ftr" sz="quarter" idx="11"/>
          </p:nvPr>
        </p:nvSpPr>
        <p:spPr/>
        <p:txBody>
          <a:bodyPr/>
          <a:lstStyle/>
          <a:p>
            <a:endParaRPr lang="fr-FR">
              <a:solidFill>
                <a:srgbClr val="AD2E03">
                  <a:lumMod val="50000"/>
                </a:srgbClr>
              </a:solidFill>
            </a:endParaRPr>
          </a:p>
        </p:txBody>
      </p:sp>
      <p:sp>
        <p:nvSpPr>
          <p:cNvPr id="6" name="Slide Number Placeholder 5"/>
          <p:cNvSpPr>
            <a:spLocks noGrp="1"/>
          </p:cNvSpPr>
          <p:nvPr>
            <p:ph type="sldNum" sz="quarter" idx="12"/>
          </p:nvPr>
        </p:nvSpPr>
        <p:spPr/>
        <p:txBody>
          <a:bodyPr/>
          <a:lstStyle/>
          <a:p>
            <a:fld id="{FEE9AD50-896D-433E-A995-914CE6ACDA67}" type="slidenum">
              <a:rPr lang="fr-FR" smtClean="0">
                <a:solidFill>
                  <a:srgbClr val="AD2E03">
                    <a:lumMod val="50000"/>
                  </a:srgbClr>
                </a:solidFill>
              </a:rPr>
              <a:pPr/>
              <a:t>‹N°›</a:t>
            </a:fld>
            <a:endParaRPr lang="fr-FR">
              <a:solidFill>
                <a:srgbClr val="AD2E03">
                  <a:lumMod val="50000"/>
                </a:srgbClr>
              </a:solidFill>
            </a:endParaRPr>
          </a:p>
        </p:txBody>
      </p:sp>
      <p:cxnSp>
        <p:nvCxnSpPr>
          <p:cNvPr id="16" name="Straight Connector 15"/>
          <p:cNvCxnSpPr/>
          <p:nvPr/>
        </p:nvCxnSpPr>
        <p:spPr>
          <a:xfrm flipH="1">
            <a:off x="12342018" y="12700"/>
            <a:ext cx="5715000" cy="5715000"/>
          </a:xfrm>
          <a:prstGeom prst="line">
            <a:avLst/>
          </a:prstGeom>
          <a:ln w="12700">
            <a:solidFill>
              <a:schemeClr val="tx1"/>
            </a:solidFill>
          </a:ln>
        </p:spPr>
        <p:style>
          <a:lnRef idx="2">
            <a:schemeClr val="accent1"/>
          </a:lnRef>
          <a:fillRef idx="0">
            <a:schemeClr val="accent1"/>
          </a:fillRef>
          <a:effectRef idx="1">
            <a:schemeClr val="accent1"/>
          </a:effectRef>
          <a:fontRef idx="minor">
            <a:schemeClr val="tx1"/>
          </a:fontRef>
        </p:style>
      </p:cxnSp>
      <p:cxnSp>
        <p:nvCxnSpPr>
          <p:cNvPr id="17" name="Straight Connector 16"/>
          <p:cNvCxnSpPr/>
          <p:nvPr/>
        </p:nvCxnSpPr>
        <p:spPr>
          <a:xfrm flipH="1">
            <a:off x="9162257" y="137319"/>
            <a:ext cx="9120982" cy="9120982"/>
          </a:xfrm>
          <a:prstGeom prst="line">
            <a:avLst/>
          </a:prstGeom>
          <a:ln w="12700">
            <a:solidFill>
              <a:schemeClr val="tx1"/>
            </a:solidFill>
          </a:ln>
        </p:spPr>
        <p:style>
          <a:lnRef idx="2">
            <a:schemeClr val="accent1"/>
          </a:lnRef>
          <a:fillRef idx="0">
            <a:schemeClr val="accent1"/>
          </a:fillRef>
          <a:effectRef idx="1">
            <a:schemeClr val="accent1"/>
          </a:effectRef>
          <a:fontRef idx="minor">
            <a:schemeClr val="tx1"/>
          </a:fontRef>
        </p:style>
      </p:cxnSp>
      <p:cxnSp>
        <p:nvCxnSpPr>
          <p:cNvPr id="19" name="Straight Connector 18"/>
          <p:cNvCxnSpPr/>
          <p:nvPr/>
        </p:nvCxnSpPr>
        <p:spPr>
          <a:xfrm flipH="1">
            <a:off x="10853738" y="342900"/>
            <a:ext cx="7429500" cy="7429500"/>
          </a:xfrm>
          <a:prstGeom prst="line">
            <a:avLst/>
          </a:prstGeom>
          <a:ln w="12700">
            <a:solidFill>
              <a:schemeClr val="tx1"/>
            </a:solidFill>
          </a:ln>
        </p:spPr>
        <p:style>
          <a:lnRef idx="2">
            <a:schemeClr val="accent1"/>
          </a:lnRef>
          <a:fillRef idx="0">
            <a:schemeClr val="accent1"/>
          </a:fillRef>
          <a:effectRef idx="1">
            <a:schemeClr val="accent1"/>
          </a:effectRef>
          <a:fontRef idx="minor">
            <a:schemeClr val="tx1"/>
          </a:fontRef>
        </p:style>
      </p:cxnSp>
      <p:cxnSp>
        <p:nvCxnSpPr>
          <p:cNvPr id="21" name="Straight Connector 20"/>
          <p:cNvCxnSpPr/>
          <p:nvPr/>
        </p:nvCxnSpPr>
        <p:spPr>
          <a:xfrm flipH="1">
            <a:off x="11003756" y="48418"/>
            <a:ext cx="7279484" cy="7279484"/>
          </a:xfrm>
          <a:prstGeom prst="line">
            <a:avLst/>
          </a:prstGeom>
          <a:ln w="31750">
            <a:solidFill>
              <a:schemeClr val="tx1"/>
            </a:solidFill>
          </a:ln>
        </p:spPr>
        <p:style>
          <a:lnRef idx="2">
            <a:schemeClr val="accent1"/>
          </a:lnRef>
          <a:fillRef idx="0">
            <a:schemeClr val="accent1"/>
          </a:fillRef>
          <a:effectRef idx="1">
            <a:schemeClr val="accent1"/>
          </a:effectRef>
          <a:fontRef idx="minor">
            <a:schemeClr val="tx1"/>
          </a:fontRef>
        </p:style>
      </p:cxnSp>
      <p:cxnSp>
        <p:nvCxnSpPr>
          <p:cNvPr id="23" name="Straight Connector 22"/>
          <p:cNvCxnSpPr/>
          <p:nvPr/>
        </p:nvCxnSpPr>
        <p:spPr>
          <a:xfrm flipH="1">
            <a:off x="11768141" y="914403"/>
            <a:ext cx="6515098" cy="6515098"/>
          </a:xfrm>
          <a:prstGeom prst="line">
            <a:avLst/>
          </a:prstGeom>
          <a:ln w="31750">
            <a:solidFill>
              <a:schemeClr val="tx1"/>
            </a:solidFill>
          </a:ln>
        </p:spPr>
        <p:style>
          <a:lnRef idx="2">
            <a:schemeClr val="accent1"/>
          </a:lnRef>
          <a:fillRef idx="0">
            <a:schemeClr val="accent1"/>
          </a:fillRef>
          <a:effectRef idx="1">
            <a:schemeClr val="accent1"/>
          </a:effectRef>
          <a:fontRef idx="minor">
            <a:schemeClr val="tx1"/>
          </a:fontRef>
        </p:style>
      </p:cxnSp>
    </p:spTree>
    <p:extLst>
      <p:ext uri="{BB962C8B-B14F-4D97-AF65-F5344CB8AC3E}">
        <p14:creationId xmlns:p14="http://schemas.microsoft.com/office/powerpoint/2010/main" val="4292981624"/>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type="obj" preserve="1">
  <p:cSld name="Titre et contenu">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fr-FR" smtClean="0"/>
              <a:t>Modifiez le style du titre</a:t>
            </a:r>
            <a:endParaRPr lang="en-US" dirty="0"/>
          </a:p>
        </p:txBody>
      </p:sp>
      <p:sp>
        <p:nvSpPr>
          <p:cNvPr id="3" name="Content Placeholder 2"/>
          <p:cNvSpPr>
            <a:spLocks noGrp="1"/>
          </p:cNvSpPr>
          <p:nvPr>
            <p:ph idx="1"/>
          </p:nvPr>
        </p:nvSpPr>
        <p:spPr/>
        <p:txBody>
          <a:bodyPr anchor="ctr"/>
          <a:lstStyle/>
          <a:p>
            <a:pPr lvl="0"/>
            <a:r>
              <a:rPr lang="fr-FR" smtClean="0"/>
              <a:t>Modifiez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en-US" dirty="0"/>
          </a:p>
        </p:txBody>
      </p:sp>
      <p:sp>
        <p:nvSpPr>
          <p:cNvPr id="4" name="Date Placeholder 3"/>
          <p:cNvSpPr>
            <a:spLocks noGrp="1"/>
          </p:cNvSpPr>
          <p:nvPr>
            <p:ph type="dt" sz="half" idx="10"/>
          </p:nvPr>
        </p:nvSpPr>
        <p:spPr/>
        <p:txBody>
          <a:bodyPr/>
          <a:lstStyle/>
          <a:p>
            <a:fld id="{171022ED-3EC2-4D15-B460-3107D55FD41E}" type="datetimeFigureOut">
              <a:rPr lang="fr-FR" smtClean="0">
                <a:solidFill>
                  <a:srgbClr val="AD2E03">
                    <a:lumMod val="50000"/>
                  </a:srgbClr>
                </a:solidFill>
              </a:rPr>
              <a:pPr/>
              <a:t>13/08/2024</a:t>
            </a:fld>
            <a:endParaRPr lang="fr-FR">
              <a:solidFill>
                <a:srgbClr val="AD2E03">
                  <a:lumMod val="50000"/>
                </a:srgbClr>
              </a:solidFill>
            </a:endParaRPr>
          </a:p>
        </p:txBody>
      </p:sp>
      <p:sp>
        <p:nvSpPr>
          <p:cNvPr id="5" name="Footer Placeholder 4"/>
          <p:cNvSpPr>
            <a:spLocks noGrp="1"/>
          </p:cNvSpPr>
          <p:nvPr>
            <p:ph type="ftr" sz="quarter" idx="11"/>
          </p:nvPr>
        </p:nvSpPr>
        <p:spPr/>
        <p:txBody>
          <a:bodyPr/>
          <a:lstStyle/>
          <a:p>
            <a:endParaRPr lang="fr-FR">
              <a:solidFill>
                <a:srgbClr val="AD2E03">
                  <a:lumMod val="50000"/>
                </a:srgbClr>
              </a:solidFill>
            </a:endParaRPr>
          </a:p>
        </p:txBody>
      </p:sp>
      <p:sp>
        <p:nvSpPr>
          <p:cNvPr id="6" name="Slide Number Placeholder 5"/>
          <p:cNvSpPr>
            <a:spLocks noGrp="1"/>
          </p:cNvSpPr>
          <p:nvPr>
            <p:ph type="sldNum" sz="quarter" idx="12"/>
          </p:nvPr>
        </p:nvSpPr>
        <p:spPr/>
        <p:txBody>
          <a:bodyPr/>
          <a:lstStyle/>
          <a:p>
            <a:fld id="{FEE9AD50-896D-433E-A995-914CE6ACDA67}" type="slidenum">
              <a:rPr lang="fr-FR" smtClean="0">
                <a:solidFill>
                  <a:srgbClr val="AD2E03">
                    <a:lumMod val="50000"/>
                  </a:srgbClr>
                </a:solidFill>
              </a:rPr>
              <a:pPr/>
              <a:t>‹N°›</a:t>
            </a:fld>
            <a:endParaRPr lang="fr-FR">
              <a:solidFill>
                <a:srgbClr val="AD2E03">
                  <a:lumMod val="50000"/>
                </a:srgbClr>
              </a:solidFill>
            </a:endParaRPr>
          </a:p>
        </p:txBody>
      </p:sp>
    </p:spTree>
    <p:extLst>
      <p:ext uri="{BB962C8B-B14F-4D97-AF65-F5344CB8AC3E}">
        <p14:creationId xmlns:p14="http://schemas.microsoft.com/office/powerpoint/2010/main" val="429873557"/>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type="secHead" preserve="1">
  <p:cSld name="Titre de section">
    <p:spTree>
      <p:nvGrpSpPr>
        <p:cNvPr id="1" name=""/>
        <p:cNvGrpSpPr/>
        <p:nvPr/>
      </p:nvGrpSpPr>
      <p:grpSpPr>
        <a:xfrm>
          <a:off x="0" y="0"/>
          <a:ext cx="0" cy="0"/>
          <a:chOff x="0" y="0"/>
          <a:chExt cx="0" cy="0"/>
        </a:xfrm>
      </p:grpSpPr>
      <p:sp>
        <p:nvSpPr>
          <p:cNvPr id="2" name="Title 1"/>
          <p:cNvSpPr>
            <a:spLocks noGrp="1"/>
          </p:cNvSpPr>
          <p:nvPr>
            <p:ph type="title"/>
          </p:nvPr>
        </p:nvSpPr>
        <p:spPr>
          <a:xfrm>
            <a:off x="1026319" y="3009900"/>
            <a:ext cx="12801602" cy="3422400"/>
          </a:xfrm>
        </p:spPr>
        <p:txBody>
          <a:bodyPr anchor="b">
            <a:normAutofit/>
          </a:bodyPr>
          <a:lstStyle>
            <a:lvl1pPr algn="l">
              <a:defRPr sz="5400" b="0" cap="all"/>
            </a:lvl1pPr>
          </a:lstStyle>
          <a:p>
            <a:r>
              <a:rPr lang="fr-FR" smtClean="0"/>
              <a:t>Modifiez le style du titre</a:t>
            </a:r>
            <a:endParaRPr lang="en-US" dirty="0"/>
          </a:p>
        </p:txBody>
      </p:sp>
      <p:sp>
        <p:nvSpPr>
          <p:cNvPr id="3" name="Text Placeholder 2"/>
          <p:cNvSpPr>
            <a:spLocks noGrp="1"/>
          </p:cNvSpPr>
          <p:nvPr>
            <p:ph type="body" idx="1"/>
          </p:nvPr>
        </p:nvSpPr>
        <p:spPr>
          <a:xfrm>
            <a:off x="1026320" y="6743700"/>
            <a:ext cx="12801600" cy="2247900"/>
          </a:xfrm>
        </p:spPr>
        <p:txBody>
          <a:bodyPr anchor="t">
            <a:normAutofit/>
          </a:bodyPr>
          <a:lstStyle>
            <a:lvl1pPr marL="0" indent="0" algn="l">
              <a:buNone/>
              <a:defRPr sz="2700">
                <a:solidFill>
                  <a:schemeClr val="tx1"/>
                </a:solidFill>
              </a:defRPr>
            </a:lvl1pPr>
            <a:lvl2pPr marL="685800" indent="0">
              <a:buNone/>
              <a:defRPr sz="2700">
                <a:solidFill>
                  <a:schemeClr val="tx1">
                    <a:tint val="75000"/>
                  </a:schemeClr>
                </a:solidFill>
              </a:defRPr>
            </a:lvl2pPr>
            <a:lvl3pPr marL="1371600" indent="0">
              <a:buNone/>
              <a:defRPr sz="2400">
                <a:solidFill>
                  <a:schemeClr val="tx1">
                    <a:tint val="75000"/>
                  </a:schemeClr>
                </a:solidFill>
              </a:defRPr>
            </a:lvl3pPr>
            <a:lvl4pPr marL="2057400" indent="0">
              <a:buNone/>
              <a:defRPr sz="2100">
                <a:solidFill>
                  <a:schemeClr val="tx1">
                    <a:tint val="75000"/>
                  </a:schemeClr>
                </a:solidFill>
              </a:defRPr>
            </a:lvl4pPr>
            <a:lvl5pPr marL="2743200" indent="0">
              <a:buNone/>
              <a:defRPr sz="2100">
                <a:solidFill>
                  <a:schemeClr val="tx1">
                    <a:tint val="75000"/>
                  </a:schemeClr>
                </a:solidFill>
              </a:defRPr>
            </a:lvl5pPr>
            <a:lvl6pPr marL="3429000" indent="0">
              <a:buNone/>
              <a:defRPr sz="2100">
                <a:solidFill>
                  <a:schemeClr val="tx1">
                    <a:tint val="75000"/>
                  </a:schemeClr>
                </a:solidFill>
              </a:defRPr>
            </a:lvl6pPr>
            <a:lvl7pPr marL="4114800" indent="0">
              <a:buNone/>
              <a:defRPr sz="2100">
                <a:solidFill>
                  <a:schemeClr val="tx1">
                    <a:tint val="75000"/>
                  </a:schemeClr>
                </a:solidFill>
              </a:defRPr>
            </a:lvl7pPr>
            <a:lvl8pPr marL="4800600" indent="0">
              <a:buNone/>
              <a:defRPr sz="2100">
                <a:solidFill>
                  <a:schemeClr val="tx1">
                    <a:tint val="75000"/>
                  </a:schemeClr>
                </a:solidFill>
              </a:defRPr>
            </a:lvl8pPr>
            <a:lvl9pPr marL="5486400" indent="0">
              <a:buNone/>
              <a:defRPr sz="2100">
                <a:solidFill>
                  <a:schemeClr val="tx1">
                    <a:tint val="75000"/>
                  </a:schemeClr>
                </a:solidFill>
              </a:defRPr>
            </a:lvl9pPr>
          </a:lstStyle>
          <a:p>
            <a:pPr lvl="0"/>
            <a:r>
              <a:rPr lang="fr-FR" smtClean="0"/>
              <a:t>Modifiez les styles du texte du masque</a:t>
            </a:r>
          </a:p>
        </p:txBody>
      </p:sp>
      <p:sp>
        <p:nvSpPr>
          <p:cNvPr id="4" name="Date Placeholder 3"/>
          <p:cNvSpPr>
            <a:spLocks noGrp="1"/>
          </p:cNvSpPr>
          <p:nvPr>
            <p:ph type="dt" sz="half" idx="10"/>
          </p:nvPr>
        </p:nvSpPr>
        <p:spPr/>
        <p:txBody>
          <a:bodyPr/>
          <a:lstStyle/>
          <a:p>
            <a:fld id="{171022ED-3EC2-4D15-B460-3107D55FD41E}" type="datetimeFigureOut">
              <a:rPr lang="fr-FR" smtClean="0">
                <a:solidFill>
                  <a:srgbClr val="AD2E03">
                    <a:lumMod val="50000"/>
                  </a:srgbClr>
                </a:solidFill>
              </a:rPr>
              <a:pPr/>
              <a:t>13/08/2024</a:t>
            </a:fld>
            <a:endParaRPr lang="fr-FR">
              <a:solidFill>
                <a:srgbClr val="AD2E03">
                  <a:lumMod val="50000"/>
                </a:srgbClr>
              </a:solidFill>
            </a:endParaRPr>
          </a:p>
        </p:txBody>
      </p:sp>
      <p:sp>
        <p:nvSpPr>
          <p:cNvPr id="5" name="Footer Placeholder 4"/>
          <p:cNvSpPr>
            <a:spLocks noGrp="1"/>
          </p:cNvSpPr>
          <p:nvPr>
            <p:ph type="ftr" sz="quarter" idx="11"/>
          </p:nvPr>
        </p:nvSpPr>
        <p:spPr/>
        <p:txBody>
          <a:bodyPr/>
          <a:lstStyle/>
          <a:p>
            <a:endParaRPr lang="fr-FR">
              <a:solidFill>
                <a:srgbClr val="AD2E03">
                  <a:lumMod val="50000"/>
                </a:srgbClr>
              </a:solidFill>
            </a:endParaRPr>
          </a:p>
        </p:txBody>
      </p:sp>
      <p:sp>
        <p:nvSpPr>
          <p:cNvPr id="6" name="Slide Number Placeholder 5"/>
          <p:cNvSpPr>
            <a:spLocks noGrp="1"/>
          </p:cNvSpPr>
          <p:nvPr>
            <p:ph type="sldNum" sz="quarter" idx="12"/>
          </p:nvPr>
        </p:nvSpPr>
        <p:spPr/>
        <p:txBody>
          <a:bodyPr/>
          <a:lstStyle/>
          <a:p>
            <a:fld id="{FEE9AD50-896D-433E-A995-914CE6ACDA67}" type="slidenum">
              <a:rPr lang="fr-FR" smtClean="0">
                <a:solidFill>
                  <a:srgbClr val="AD2E03">
                    <a:lumMod val="50000"/>
                  </a:srgbClr>
                </a:solidFill>
              </a:rPr>
              <a:pPr/>
              <a:t>‹N°›</a:t>
            </a:fld>
            <a:endParaRPr lang="fr-FR">
              <a:solidFill>
                <a:srgbClr val="AD2E03">
                  <a:lumMod val="50000"/>
                </a:srgbClr>
              </a:solidFill>
            </a:endParaRPr>
          </a:p>
        </p:txBody>
      </p:sp>
    </p:spTree>
    <p:extLst>
      <p:ext uri="{BB962C8B-B14F-4D97-AF65-F5344CB8AC3E}">
        <p14:creationId xmlns:p14="http://schemas.microsoft.com/office/powerpoint/2010/main" val="1540980731"/>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type="twoObj" preserve="1">
  <p:cSld name="Deux contenus">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fr-FR" smtClean="0"/>
              <a:t>Modifiez le style du titre</a:t>
            </a:r>
            <a:endParaRPr lang="en-US" dirty="0"/>
          </a:p>
        </p:txBody>
      </p:sp>
      <p:sp>
        <p:nvSpPr>
          <p:cNvPr id="3" name="Content Placeholder 2"/>
          <p:cNvSpPr>
            <a:spLocks noGrp="1"/>
          </p:cNvSpPr>
          <p:nvPr>
            <p:ph sz="half" idx="1"/>
          </p:nvPr>
        </p:nvSpPr>
        <p:spPr>
          <a:xfrm>
            <a:off x="1026319" y="1028702"/>
            <a:ext cx="7406482" cy="5422900"/>
          </a:xfrm>
        </p:spPr>
        <p:txBody>
          <a:bodyPr>
            <a:normAutofit/>
          </a:bodyPr>
          <a:lstStyle/>
          <a:p>
            <a:pPr lvl="0"/>
            <a:r>
              <a:rPr lang="fr-FR" smtClean="0"/>
              <a:t>Modifiez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en-US" dirty="0"/>
          </a:p>
        </p:txBody>
      </p:sp>
      <p:sp>
        <p:nvSpPr>
          <p:cNvPr id="4" name="Content Placeholder 3"/>
          <p:cNvSpPr>
            <a:spLocks noGrp="1"/>
          </p:cNvSpPr>
          <p:nvPr>
            <p:ph sz="half" idx="2"/>
          </p:nvPr>
        </p:nvSpPr>
        <p:spPr>
          <a:xfrm>
            <a:off x="8712201" y="1028702"/>
            <a:ext cx="7401718" cy="5422900"/>
          </a:xfrm>
        </p:spPr>
        <p:txBody>
          <a:bodyPr>
            <a:normAutofit/>
          </a:bodyPr>
          <a:lstStyle/>
          <a:p>
            <a:pPr lvl="0"/>
            <a:r>
              <a:rPr lang="fr-FR" smtClean="0"/>
              <a:t>Modifiez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en-US" dirty="0"/>
          </a:p>
        </p:txBody>
      </p:sp>
      <p:sp>
        <p:nvSpPr>
          <p:cNvPr id="5" name="Date Placeholder 4"/>
          <p:cNvSpPr>
            <a:spLocks noGrp="1"/>
          </p:cNvSpPr>
          <p:nvPr>
            <p:ph type="dt" sz="half" idx="10"/>
          </p:nvPr>
        </p:nvSpPr>
        <p:spPr/>
        <p:txBody>
          <a:bodyPr/>
          <a:lstStyle/>
          <a:p>
            <a:fld id="{171022ED-3EC2-4D15-B460-3107D55FD41E}" type="datetimeFigureOut">
              <a:rPr lang="fr-FR" smtClean="0">
                <a:solidFill>
                  <a:srgbClr val="AD2E03">
                    <a:lumMod val="50000"/>
                  </a:srgbClr>
                </a:solidFill>
              </a:rPr>
              <a:pPr/>
              <a:t>13/08/2024</a:t>
            </a:fld>
            <a:endParaRPr lang="fr-FR">
              <a:solidFill>
                <a:srgbClr val="AD2E03">
                  <a:lumMod val="50000"/>
                </a:srgbClr>
              </a:solidFill>
            </a:endParaRPr>
          </a:p>
        </p:txBody>
      </p:sp>
      <p:sp>
        <p:nvSpPr>
          <p:cNvPr id="6" name="Footer Placeholder 5"/>
          <p:cNvSpPr>
            <a:spLocks noGrp="1"/>
          </p:cNvSpPr>
          <p:nvPr>
            <p:ph type="ftr" sz="quarter" idx="11"/>
          </p:nvPr>
        </p:nvSpPr>
        <p:spPr/>
        <p:txBody>
          <a:bodyPr/>
          <a:lstStyle/>
          <a:p>
            <a:endParaRPr lang="fr-FR">
              <a:solidFill>
                <a:srgbClr val="AD2E03">
                  <a:lumMod val="50000"/>
                </a:srgbClr>
              </a:solidFill>
            </a:endParaRPr>
          </a:p>
        </p:txBody>
      </p:sp>
      <p:sp>
        <p:nvSpPr>
          <p:cNvPr id="7" name="Slide Number Placeholder 6"/>
          <p:cNvSpPr>
            <a:spLocks noGrp="1"/>
          </p:cNvSpPr>
          <p:nvPr>
            <p:ph type="sldNum" sz="quarter" idx="12"/>
          </p:nvPr>
        </p:nvSpPr>
        <p:spPr/>
        <p:txBody>
          <a:bodyPr/>
          <a:lstStyle/>
          <a:p>
            <a:fld id="{FEE9AD50-896D-433E-A995-914CE6ACDA67}" type="slidenum">
              <a:rPr lang="fr-FR" smtClean="0">
                <a:solidFill>
                  <a:srgbClr val="AD2E03">
                    <a:lumMod val="50000"/>
                  </a:srgbClr>
                </a:solidFill>
              </a:rPr>
              <a:pPr/>
              <a:t>‹N°›</a:t>
            </a:fld>
            <a:endParaRPr lang="fr-FR">
              <a:solidFill>
                <a:srgbClr val="AD2E03">
                  <a:lumMod val="50000"/>
                </a:srgbClr>
              </a:solidFill>
            </a:endParaRPr>
          </a:p>
        </p:txBody>
      </p:sp>
    </p:spTree>
    <p:extLst>
      <p:ext uri="{BB962C8B-B14F-4D97-AF65-F5344CB8AC3E}">
        <p14:creationId xmlns:p14="http://schemas.microsoft.com/office/powerpoint/2010/main" val="1944146782"/>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type="twoTxTwoObj" preserve="1">
  <p:cSld name="Compara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fr-FR" smtClean="0"/>
              <a:t>Modifiez le style du titre</a:t>
            </a:r>
            <a:endParaRPr lang="en-US" dirty="0"/>
          </a:p>
        </p:txBody>
      </p:sp>
      <p:sp>
        <p:nvSpPr>
          <p:cNvPr id="3" name="Text Placeholder 2"/>
          <p:cNvSpPr>
            <a:spLocks noGrp="1"/>
          </p:cNvSpPr>
          <p:nvPr>
            <p:ph type="body" idx="1"/>
          </p:nvPr>
        </p:nvSpPr>
        <p:spPr>
          <a:xfrm>
            <a:off x="1458122" y="1028701"/>
            <a:ext cx="6974680" cy="864394"/>
          </a:xfrm>
        </p:spPr>
        <p:txBody>
          <a:bodyPr anchor="b">
            <a:noAutofit/>
          </a:bodyPr>
          <a:lstStyle>
            <a:lvl1pPr marL="0" indent="0">
              <a:buNone/>
              <a:defRPr sz="4200" b="0">
                <a:solidFill>
                  <a:schemeClr val="tx1"/>
                </a:solidFill>
              </a:defRPr>
            </a:lvl1pPr>
            <a:lvl2pPr marL="685800" indent="0">
              <a:buNone/>
              <a:defRPr sz="3000" b="1"/>
            </a:lvl2pPr>
            <a:lvl3pPr marL="1371600" indent="0">
              <a:buNone/>
              <a:defRPr sz="2700" b="1"/>
            </a:lvl3pPr>
            <a:lvl4pPr marL="2057400" indent="0">
              <a:buNone/>
              <a:defRPr sz="2400" b="1"/>
            </a:lvl4pPr>
            <a:lvl5pPr marL="2743200" indent="0">
              <a:buNone/>
              <a:defRPr sz="2400" b="1"/>
            </a:lvl5pPr>
            <a:lvl6pPr marL="3429000" indent="0">
              <a:buNone/>
              <a:defRPr sz="2400" b="1"/>
            </a:lvl6pPr>
            <a:lvl7pPr marL="4114800" indent="0">
              <a:buNone/>
              <a:defRPr sz="2400" b="1"/>
            </a:lvl7pPr>
            <a:lvl8pPr marL="4800600" indent="0">
              <a:buNone/>
              <a:defRPr sz="2400" b="1"/>
            </a:lvl8pPr>
            <a:lvl9pPr marL="5486400" indent="0">
              <a:buNone/>
              <a:defRPr sz="2400" b="1"/>
            </a:lvl9pPr>
          </a:lstStyle>
          <a:p>
            <a:pPr lvl="0"/>
            <a:r>
              <a:rPr lang="fr-FR" smtClean="0"/>
              <a:t>Modifiez les styles du texte du masque</a:t>
            </a:r>
          </a:p>
        </p:txBody>
      </p:sp>
      <p:sp>
        <p:nvSpPr>
          <p:cNvPr id="4" name="Content Placeholder 3"/>
          <p:cNvSpPr>
            <a:spLocks noGrp="1"/>
          </p:cNvSpPr>
          <p:nvPr>
            <p:ph sz="half" idx="2"/>
          </p:nvPr>
        </p:nvSpPr>
        <p:spPr>
          <a:xfrm>
            <a:off x="1026319" y="1905794"/>
            <a:ext cx="7406482" cy="4545808"/>
          </a:xfrm>
        </p:spPr>
        <p:txBody>
          <a:bodyPr anchor="t">
            <a:normAutofit/>
          </a:bodyPr>
          <a:lstStyle/>
          <a:p>
            <a:pPr lvl="0"/>
            <a:r>
              <a:rPr lang="fr-FR" smtClean="0"/>
              <a:t>Modifiez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en-US" dirty="0"/>
          </a:p>
        </p:txBody>
      </p:sp>
      <p:sp>
        <p:nvSpPr>
          <p:cNvPr id="5" name="Text Placeholder 4"/>
          <p:cNvSpPr>
            <a:spLocks noGrp="1"/>
          </p:cNvSpPr>
          <p:nvPr>
            <p:ph type="body" sz="quarter" idx="3"/>
          </p:nvPr>
        </p:nvSpPr>
        <p:spPr>
          <a:xfrm>
            <a:off x="9118599" y="1028701"/>
            <a:ext cx="6997702" cy="864394"/>
          </a:xfrm>
        </p:spPr>
        <p:txBody>
          <a:bodyPr anchor="b">
            <a:noAutofit/>
          </a:bodyPr>
          <a:lstStyle>
            <a:lvl1pPr marL="0" indent="0">
              <a:buNone/>
              <a:defRPr sz="4200" b="0">
                <a:solidFill>
                  <a:schemeClr val="tx1"/>
                </a:solidFill>
              </a:defRPr>
            </a:lvl1pPr>
            <a:lvl2pPr marL="685800" indent="0">
              <a:buNone/>
              <a:defRPr sz="3000" b="1"/>
            </a:lvl2pPr>
            <a:lvl3pPr marL="1371600" indent="0">
              <a:buNone/>
              <a:defRPr sz="2700" b="1"/>
            </a:lvl3pPr>
            <a:lvl4pPr marL="2057400" indent="0">
              <a:buNone/>
              <a:defRPr sz="2400" b="1"/>
            </a:lvl4pPr>
            <a:lvl5pPr marL="2743200" indent="0">
              <a:buNone/>
              <a:defRPr sz="2400" b="1"/>
            </a:lvl5pPr>
            <a:lvl6pPr marL="3429000" indent="0">
              <a:buNone/>
              <a:defRPr sz="2400" b="1"/>
            </a:lvl6pPr>
            <a:lvl7pPr marL="4114800" indent="0">
              <a:buNone/>
              <a:defRPr sz="2400" b="1"/>
            </a:lvl7pPr>
            <a:lvl8pPr marL="4800600" indent="0">
              <a:buNone/>
              <a:defRPr sz="2400" b="1"/>
            </a:lvl8pPr>
            <a:lvl9pPr marL="5486400" indent="0">
              <a:buNone/>
              <a:defRPr sz="2400" b="1"/>
            </a:lvl9pPr>
          </a:lstStyle>
          <a:p>
            <a:pPr lvl="0"/>
            <a:r>
              <a:rPr lang="fr-FR" smtClean="0"/>
              <a:t>Modifiez les styles du texte du masque</a:t>
            </a:r>
          </a:p>
        </p:txBody>
      </p:sp>
      <p:sp>
        <p:nvSpPr>
          <p:cNvPr id="6" name="Content Placeholder 5"/>
          <p:cNvSpPr>
            <a:spLocks noGrp="1"/>
          </p:cNvSpPr>
          <p:nvPr>
            <p:ph sz="quarter" idx="4"/>
          </p:nvPr>
        </p:nvSpPr>
        <p:spPr>
          <a:xfrm>
            <a:off x="8709819" y="1893092"/>
            <a:ext cx="7393782" cy="4545808"/>
          </a:xfrm>
        </p:spPr>
        <p:txBody>
          <a:bodyPr anchor="t">
            <a:normAutofit/>
          </a:bodyPr>
          <a:lstStyle/>
          <a:p>
            <a:pPr lvl="0"/>
            <a:r>
              <a:rPr lang="fr-FR" smtClean="0"/>
              <a:t>Modifiez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en-US" dirty="0"/>
          </a:p>
        </p:txBody>
      </p:sp>
      <p:sp>
        <p:nvSpPr>
          <p:cNvPr id="7" name="Date Placeholder 6"/>
          <p:cNvSpPr>
            <a:spLocks noGrp="1"/>
          </p:cNvSpPr>
          <p:nvPr>
            <p:ph type="dt" sz="half" idx="10"/>
          </p:nvPr>
        </p:nvSpPr>
        <p:spPr/>
        <p:txBody>
          <a:bodyPr/>
          <a:lstStyle/>
          <a:p>
            <a:fld id="{171022ED-3EC2-4D15-B460-3107D55FD41E}" type="datetimeFigureOut">
              <a:rPr lang="fr-FR" smtClean="0">
                <a:solidFill>
                  <a:srgbClr val="AD2E03">
                    <a:lumMod val="50000"/>
                  </a:srgbClr>
                </a:solidFill>
              </a:rPr>
              <a:pPr/>
              <a:t>13/08/2024</a:t>
            </a:fld>
            <a:endParaRPr lang="fr-FR">
              <a:solidFill>
                <a:srgbClr val="AD2E03">
                  <a:lumMod val="50000"/>
                </a:srgbClr>
              </a:solidFill>
            </a:endParaRPr>
          </a:p>
        </p:txBody>
      </p:sp>
      <p:sp>
        <p:nvSpPr>
          <p:cNvPr id="8" name="Footer Placeholder 7"/>
          <p:cNvSpPr>
            <a:spLocks noGrp="1"/>
          </p:cNvSpPr>
          <p:nvPr>
            <p:ph type="ftr" sz="quarter" idx="11"/>
          </p:nvPr>
        </p:nvSpPr>
        <p:spPr/>
        <p:txBody>
          <a:bodyPr/>
          <a:lstStyle/>
          <a:p>
            <a:endParaRPr lang="fr-FR">
              <a:solidFill>
                <a:srgbClr val="AD2E03">
                  <a:lumMod val="50000"/>
                </a:srgbClr>
              </a:solidFill>
            </a:endParaRPr>
          </a:p>
        </p:txBody>
      </p:sp>
      <p:sp>
        <p:nvSpPr>
          <p:cNvPr id="9" name="Slide Number Placeholder 8"/>
          <p:cNvSpPr>
            <a:spLocks noGrp="1"/>
          </p:cNvSpPr>
          <p:nvPr>
            <p:ph type="sldNum" sz="quarter" idx="12"/>
          </p:nvPr>
        </p:nvSpPr>
        <p:spPr/>
        <p:txBody>
          <a:bodyPr/>
          <a:lstStyle/>
          <a:p>
            <a:fld id="{FEE9AD50-896D-433E-A995-914CE6ACDA67}" type="slidenum">
              <a:rPr lang="fr-FR" smtClean="0">
                <a:solidFill>
                  <a:srgbClr val="AD2E03">
                    <a:lumMod val="50000"/>
                  </a:srgbClr>
                </a:solidFill>
              </a:rPr>
              <a:pPr/>
              <a:t>‹N°›</a:t>
            </a:fld>
            <a:endParaRPr lang="fr-FR">
              <a:solidFill>
                <a:srgbClr val="AD2E03">
                  <a:lumMod val="50000"/>
                </a:srgbClr>
              </a:solidFill>
            </a:endParaRPr>
          </a:p>
        </p:txBody>
      </p:sp>
    </p:spTree>
    <p:extLst>
      <p:ext uri="{BB962C8B-B14F-4D97-AF65-F5344CB8AC3E}">
        <p14:creationId xmlns:p14="http://schemas.microsoft.com/office/powerpoint/2010/main" val="2617112915"/>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type="titleOnly" preserve="1">
  <p:cSld name="Titre seul">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fr-FR" smtClean="0"/>
              <a:t>Modifiez le style du titre</a:t>
            </a:r>
            <a:endParaRPr lang="en-US" dirty="0"/>
          </a:p>
        </p:txBody>
      </p:sp>
      <p:sp>
        <p:nvSpPr>
          <p:cNvPr id="3" name="Date Placeholder 2"/>
          <p:cNvSpPr>
            <a:spLocks noGrp="1"/>
          </p:cNvSpPr>
          <p:nvPr>
            <p:ph type="dt" sz="half" idx="10"/>
          </p:nvPr>
        </p:nvSpPr>
        <p:spPr/>
        <p:txBody>
          <a:bodyPr/>
          <a:lstStyle/>
          <a:p>
            <a:fld id="{171022ED-3EC2-4D15-B460-3107D55FD41E}" type="datetimeFigureOut">
              <a:rPr lang="fr-FR" smtClean="0">
                <a:solidFill>
                  <a:srgbClr val="AD2E03">
                    <a:lumMod val="50000"/>
                  </a:srgbClr>
                </a:solidFill>
              </a:rPr>
              <a:pPr/>
              <a:t>13/08/2024</a:t>
            </a:fld>
            <a:endParaRPr lang="fr-FR">
              <a:solidFill>
                <a:srgbClr val="AD2E03">
                  <a:lumMod val="50000"/>
                </a:srgbClr>
              </a:solidFill>
            </a:endParaRPr>
          </a:p>
        </p:txBody>
      </p:sp>
      <p:sp>
        <p:nvSpPr>
          <p:cNvPr id="4" name="Footer Placeholder 3"/>
          <p:cNvSpPr>
            <a:spLocks noGrp="1"/>
          </p:cNvSpPr>
          <p:nvPr>
            <p:ph type="ftr" sz="quarter" idx="11"/>
          </p:nvPr>
        </p:nvSpPr>
        <p:spPr/>
        <p:txBody>
          <a:bodyPr/>
          <a:lstStyle/>
          <a:p>
            <a:endParaRPr lang="fr-FR">
              <a:solidFill>
                <a:srgbClr val="AD2E03">
                  <a:lumMod val="50000"/>
                </a:srgbClr>
              </a:solidFill>
            </a:endParaRPr>
          </a:p>
        </p:txBody>
      </p:sp>
      <p:sp>
        <p:nvSpPr>
          <p:cNvPr id="5" name="Slide Number Placeholder 4"/>
          <p:cNvSpPr>
            <a:spLocks noGrp="1"/>
          </p:cNvSpPr>
          <p:nvPr>
            <p:ph type="sldNum" sz="quarter" idx="12"/>
          </p:nvPr>
        </p:nvSpPr>
        <p:spPr/>
        <p:txBody>
          <a:bodyPr/>
          <a:lstStyle/>
          <a:p>
            <a:fld id="{FEE9AD50-896D-433E-A995-914CE6ACDA67}" type="slidenum">
              <a:rPr lang="fr-FR" smtClean="0">
                <a:solidFill>
                  <a:srgbClr val="AD2E03">
                    <a:lumMod val="50000"/>
                  </a:srgbClr>
                </a:solidFill>
              </a:rPr>
              <a:pPr/>
              <a:t>‹N°›</a:t>
            </a:fld>
            <a:endParaRPr lang="fr-FR">
              <a:solidFill>
                <a:srgbClr val="AD2E03">
                  <a:lumMod val="50000"/>
                </a:srgbClr>
              </a:solidFill>
            </a:endParaRPr>
          </a:p>
        </p:txBody>
      </p:sp>
    </p:spTree>
    <p:extLst>
      <p:ext uri="{BB962C8B-B14F-4D97-AF65-F5344CB8AC3E}">
        <p14:creationId xmlns:p14="http://schemas.microsoft.com/office/powerpoint/2010/main" val="2096945030"/>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type="blank" preserve="1">
  <p:cSld name="Vide">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171022ED-3EC2-4D15-B460-3107D55FD41E}" type="datetimeFigureOut">
              <a:rPr lang="fr-FR" smtClean="0">
                <a:solidFill>
                  <a:srgbClr val="AD2E03">
                    <a:lumMod val="50000"/>
                  </a:srgbClr>
                </a:solidFill>
              </a:rPr>
              <a:pPr/>
              <a:t>13/08/2024</a:t>
            </a:fld>
            <a:endParaRPr lang="fr-FR">
              <a:solidFill>
                <a:srgbClr val="AD2E03">
                  <a:lumMod val="50000"/>
                </a:srgbClr>
              </a:solidFill>
            </a:endParaRPr>
          </a:p>
        </p:txBody>
      </p:sp>
      <p:sp>
        <p:nvSpPr>
          <p:cNvPr id="3" name="Footer Placeholder 2"/>
          <p:cNvSpPr>
            <a:spLocks noGrp="1"/>
          </p:cNvSpPr>
          <p:nvPr>
            <p:ph type="ftr" sz="quarter" idx="11"/>
          </p:nvPr>
        </p:nvSpPr>
        <p:spPr/>
        <p:txBody>
          <a:bodyPr/>
          <a:lstStyle/>
          <a:p>
            <a:endParaRPr lang="fr-FR">
              <a:solidFill>
                <a:srgbClr val="AD2E03">
                  <a:lumMod val="50000"/>
                </a:srgbClr>
              </a:solidFill>
            </a:endParaRPr>
          </a:p>
        </p:txBody>
      </p:sp>
      <p:sp>
        <p:nvSpPr>
          <p:cNvPr id="4" name="Slide Number Placeholder 3"/>
          <p:cNvSpPr>
            <a:spLocks noGrp="1"/>
          </p:cNvSpPr>
          <p:nvPr>
            <p:ph type="sldNum" sz="quarter" idx="12"/>
          </p:nvPr>
        </p:nvSpPr>
        <p:spPr/>
        <p:txBody>
          <a:bodyPr/>
          <a:lstStyle/>
          <a:p>
            <a:fld id="{FEE9AD50-896D-433E-A995-914CE6ACDA67}" type="slidenum">
              <a:rPr lang="fr-FR" smtClean="0">
                <a:solidFill>
                  <a:srgbClr val="AD2E03">
                    <a:lumMod val="50000"/>
                  </a:srgbClr>
                </a:solidFill>
              </a:rPr>
              <a:pPr/>
              <a:t>‹N°›</a:t>
            </a:fld>
            <a:endParaRPr lang="fr-FR">
              <a:solidFill>
                <a:srgbClr val="AD2E03">
                  <a:lumMod val="50000"/>
                </a:srgbClr>
              </a:solidFill>
            </a:endParaRPr>
          </a:p>
        </p:txBody>
      </p:sp>
    </p:spTree>
    <p:extLst>
      <p:ext uri="{BB962C8B-B14F-4D97-AF65-F5344CB8AC3E}">
        <p14:creationId xmlns:p14="http://schemas.microsoft.com/office/powerpoint/2010/main" val="2497244044"/>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type="objTx" preserve="1">
  <p:cSld name="Contenu avec légende">
    <p:spTree>
      <p:nvGrpSpPr>
        <p:cNvPr id="1" name=""/>
        <p:cNvGrpSpPr/>
        <p:nvPr/>
      </p:nvGrpSpPr>
      <p:grpSpPr>
        <a:xfrm>
          <a:off x="0" y="0"/>
          <a:ext cx="0" cy="0"/>
          <a:chOff x="0" y="0"/>
          <a:chExt cx="0" cy="0"/>
        </a:xfrm>
      </p:grpSpPr>
      <p:sp>
        <p:nvSpPr>
          <p:cNvPr id="2" name="Title 1"/>
          <p:cNvSpPr>
            <a:spLocks noGrp="1"/>
          </p:cNvSpPr>
          <p:nvPr>
            <p:ph type="title"/>
          </p:nvPr>
        </p:nvSpPr>
        <p:spPr>
          <a:xfrm>
            <a:off x="10627518" y="1028700"/>
            <a:ext cx="5486400" cy="2057400"/>
          </a:xfrm>
        </p:spPr>
        <p:txBody>
          <a:bodyPr anchor="b">
            <a:normAutofit/>
          </a:bodyPr>
          <a:lstStyle>
            <a:lvl1pPr algn="l">
              <a:defRPr sz="3600" b="0"/>
            </a:lvl1pPr>
          </a:lstStyle>
          <a:p>
            <a:r>
              <a:rPr lang="fr-FR" smtClean="0"/>
              <a:t>Modifiez le style du titre</a:t>
            </a:r>
            <a:endParaRPr lang="en-US" dirty="0"/>
          </a:p>
        </p:txBody>
      </p:sp>
      <p:sp>
        <p:nvSpPr>
          <p:cNvPr id="3" name="Content Placeholder 2"/>
          <p:cNvSpPr>
            <a:spLocks noGrp="1"/>
          </p:cNvSpPr>
          <p:nvPr>
            <p:ph idx="1"/>
          </p:nvPr>
        </p:nvSpPr>
        <p:spPr>
          <a:xfrm>
            <a:off x="1026319" y="1028700"/>
            <a:ext cx="8915402" cy="7962900"/>
          </a:xfrm>
        </p:spPr>
        <p:txBody>
          <a:bodyPr anchor="ctr">
            <a:normAutofit/>
          </a:bodyPr>
          <a:lstStyle/>
          <a:p>
            <a:pPr lvl="0"/>
            <a:r>
              <a:rPr lang="fr-FR" smtClean="0"/>
              <a:t>Modifiez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en-US" dirty="0"/>
          </a:p>
        </p:txBody>
      </p:sp>
      <p:sp>
        <p:nvSpPr>
          <p:cNvPr id="4" name="Text Placeholder 3"/>
          <p:cNvSpPr>
            <a:spLocks noGrp="1"/>
          </p:cNvSpPr>
          <p:nvPr>
            <p:ph type="body" sz="half" idx="2"/>
          </p:nvPr>
        </p:nvSpPr>
        <p:spPr>
          <a:xfrm>
            <a:off x="10627518" y="3314700"/>
            <a:ext cx="5486400" cy="3136900"/>
          </a:xfrm>
        </p:spPr>
        <p:txBody>
          <a:bodyPr anchor="t">
            <a:normAutofit/>
          </a:bodyPr>
          <a:lstStyle>
            <a:lvl1pPr marL="0" indent="0">
              <a:buNone/>
              <a:defRPr sz="2400"/>
            </a:lvl1pPr>
            <a:lvl2pPr marL="685800" indent="0">
              <a:buNone/>
              <a:defRPr sz="1800"/>
            </a:lvl2pPr>
            <a:lvl3pPr marL="1371600" indent="0">
              <a:buNone/>
              <a:defRPr sz="1500"/>
            </a:lvl3pPr>
            <a:lvl4pPr marL="2057400" indent="0">
              <a:buNone/>
              <a:defRPr sz="1350"/>
            </a:lvl4pPr>
            <a:lvl5pPr marL="2743200" indent="0">
              <a:buNone/>
              <a:defRPr sz="1350"/>
            </a:lvl5pPr>
            <a:lvl6pPr marL="3429000" indent="0">
              <a:buNone/>
              <a:defRPr sz="1350"/>
            </a:lvl6pPr>
            <a:lvl7pPr marL="4114800" indent="0">
              <a:buNone/>
              <a:defRPr sz="1350"/>
            </a:lvl7pPr>
            <a:lvl8pPr marL="4800600" indent="0">
              <a:buNone/>
              <a:defRPr sz="1350"/>
            </a:lvl8pPr>
            <a:lvl9pPr marL="5486400" indent="0">
              <a:buNone/>
              <a:defRPr sz="1350"/>
            </a:lvl9pPr>
          </a:lstStyle>
          <a:p>
            <a:pPr lvl="0"/>
            <a:r>
              <a:rPr lang="fr-FR" smtClean="0"/>
              <a:t>Modifiez les styles du texte du masque</a:t>
            </a:r>
          </a:p>
        </p:txBody>
      </p:sp>
      <p:sp>
        <p:nvSpPr>
          <p:cNvPr id="5" name="Date Placeholder 4"/>
          <p:cNvSpPr>
            <a:spLocks noGrp="1"/>
          </p:cNvSpPr>
          <p:nvPr>
            <p:ph type="dt" sz="half" idx="10"/>
          </p:nvPr>
        </p:nvSpPr>
        <p:spPr/>
        <p:txBody>
          <a:bodyPr/>
          <a:lstStyle/>
          <a:p>
            <a:fld id="{171022ED-3EC2-4D15-B460-3107D55FD41E}" type="datetimeFigureOut">
              <a:rPr lang="fr-FR" smtClean="0">
                <a:solidFill>
                  <a:srgbClr val="AD2E03">
                    <a:lumMod val="50000"/>
                  </a:srgbClr>
                </a:solidFill>
              </a:rPr>
              <a:pPr/>
              <a:t>13/08/2024</a:t>
            </a:fld>
            <a:endParaRPr lang="fr-FR">
              <a:solidFill>
                <a:srgbClr val="AD2E03">
                  <a:lumMod val="50000"/>
                </a:srgbClr>
              </a:solidFill>
            </a:endParaRPr>
          </a:p>
        </p:txBody>
      </p:sp>
      <p:sp>
        <p:nvSpPr>
          <p:cNvPr id="6" name="Footer Placeholder 5"/>
          <p:cNvSpPr>
            <a:spLocks noGrp="1"/>
          </p:cNvSpPr>
          <p:nvPr>
            <p:ph type="ftr" sz="quarter" idx="11"/>
          </p:nvPr>
        </p:nvSpPr>
        <p:spPr/>
        <p:txBody>
          <a:bodyPr/>
          <a:lstStyle/>
          <a:p>
            <a:endParaRPr lang="fr-FR">
              <a:solidFill>
                <a:srgbClr val="AD2E03">
                  <a:lumMod val="50000"/>
                </a:srgbClr>
              </a:solidFill>
            </a:endParaRPr>
          </a:p>
        </p:txBody>
      </p:sp>
      <p:sp>
        <p:nvSpPr>
          <p:cNvPr id="7" name="Slide Number Placeholder 6"/>
          <p:cNvSpPr>
            <a:spLocks noGrp="1"/>
          </p:cNvSpPr>
          <p:nvPr>
            <p:ph type="sldNum" sz="quarter" idx="12"/>
          </p:nvPr>
        </p:nvSpPr>
        <p:spPr/>
        <p:txBody>
          <a:bodyPr/>
          <a:lstStyle/>
          <a:p>
            <a:fld id="{FEE9AD50-896D-433E-A995-914CE6ACDA67}" type="slidenum">
              <a:rPr lang="fr-FR" smtClean="0">
                <a:solidFill>
                  <a:srgbClr val="AD2E03">
                    <a:lumMod val="50000"/>
                  </a:srgbClr>
                </a:solidFill>
              </a:rPr>
              <a:pPr/>
              <a:t>‹N°›</a:t>
            </a:fld>
            <a:endParaRPr lang="fr-FR">
              <a:solidFill>
                <a:srgbClr val="AD2E03">
                  <a:lumMod val="50000"/>
                </a:srgbClr>
              </a:solidFill>
            </a:endParaRPr>
          </a:p>
        </p:txBody>
      </p:sp>
    </p:spTree>
    <p:extLst>
      <p:ext uri="{BB962C8B-B14F-4D97-AF65-F5344CB8AC3E}">
        <p14:creationId xmlns:p14="http://schemas.microsoft.com/office/powerpoint/2010/main" val="3390638305"/>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type="picTx" preserve="1">
  <p:cSld name="Image avec légende">
    <p:spTree>
      <p:nvGrpSpPr>
        <p:cNvPr id="1" name=""/>
        <p:cNvGrpSpPr/>
        <p:nvPr/>
      </p:nvGrpSpPr>
      <p:grpSpPr>
        <a:xfrm>
          <a:off x="0" y="0"/>
          <a:ext cx="0" cy="0"/>
          <a:chOff x="0" y="0"/>
          <a:chExt cx="0" cy="0"/>
        </a:xfrm>
      </p:grpSpPr>
      <p:sp>
        <p:nvSpPr>
          <p:cNvPr id="2" name="Title 1"/>
          <p:cNvSpPr>
            <a:spLocks noGrp="1"/>
          </p:cNvSpPr>
          <p:nvPr>
            <p:ph type="title"/>
          </p:nvPr>
        </p:nvSpPr>
        <p:spPr>
          <a:xfrm>
            <a:off x="7084218" y="2171700"/>
            <a:ext cx="9029700" cy="1714500"/>
          </a:xfrm>
        </p:spPr>
        <p:txBody>
          <a:bodyPr anchor="b">
            <a:normAutofit/>
          </a:bodyPr>
          <a:lstStyle>
            <a:lvl1pPr algn="l">
              <a:defRPr sz="4200" b="0"/>
            </a:lvl1pPr>
          </a:lstStyle>
          <a:p>
            <a:r>
              <a:rPr lang="fr-FR" smtClean="0"/>
              <a:t>Modifiez le style du titre</a:t>
            </a:r>
            <a:endParaRPr lang="en-US" dirty="0"/>
          </a:p>
        </p:txBody>
      </p:sp>
      <p:sp>
        <p:nvSpPr>
          <p:cNvPr id="14" name="Picture Placeholder 2"/>
          <p:cNvSpPr>
            <a:spLocks noGrp="1" noChangeAspect="1"/>
          </p:cNvSpPr>
          <p:nvPr>
            <p:ph type="pic" idx="1"/>
          </p:nvPr>
        </p:nvSpPr>
        <p:spPr>
          <a:xfrm>
            <a:off x="1483519" y="1371600"/>
            <a:ext cx="4921462" cy="6858000"/>
          </a:xfrm>
          <a:prstGeom prst="snip2DiagRect">
            <a:avLst>
              <a:gd name="adj1" fmla="val 10815"/>
              <a:gd name="adj2" fmla="val 0"/>
            </a:avLst>
          </a:prstGeom>
          <a:ln w="15875">
            <a:solidFill>
              <a:schemeClr val="tx1">
                <a:alpha val="40000"/>
              </a:schemeClr>
            </a:solidFill>
          </a:ln>
          <a:effectLst>
            <a:innerShdw blurRad="57150" dist="38100" dir="14460000">
              <a:srgbClr val="000000">
                <a:alpha val="70000"/>
              </a:srgbClr>
            </a:innerShdw>
          </a:effectLst>
        </p:spPr>
        <p:txBody>
          <a:bodyPr anchor="t">
            <a:normAutofit/>
          </a:bodyPr>
          <a:lstStyle>
            <a:lvl1pPr marL="0" indent="0" algn="ctr">
              <a:buNone/>
              <a:defRPr sz="2400"/>
            </a:lvl1pPr>
            <a:lvl2pPr marL="685800" indent="0">
              <a:buNone/>
              <a:defRPr sz="2400"/>
            </a:lvl2pPr>
            <a:lvl3pPr marL="1371600" indent="0">
              <a:buNone/>
              <a:defRPr sz="2400"/>
            </a:lvl3pPr>
            <a:lvl4pPr marL="2057400" indent="0">
              <a:buNone/>
              <a:defRPr sz="2400"/>
            </a:lvl4pPr>
            <a:lvl5pPr marL="2743200" indent="0">
              <a:buNone/>
              <a:defRPr sz="2400"/>
            </a:lvl5pPr>
            <a:lvl6pPr marL="3429000" indent="0">
              <a:buNone/>
              <a:defRPr sz="2400"/>
            </a:lvl6pPr>
            <a:lvl7pPr marL="4114800" indent="0">
              <a:buNone/>
              <a:defRPr sz="2400"/>
            </a:lvl7pPr>
            <a:lvl8pPr marL="4800600" indent="0">
              <a:buNone/>
              <a:defRPr sz="2400"/>
            </a:lvl8pPr>
            <a:lvl9pPr marL="5486400" indent="0">
              <a:buNone/>
              <a:defRPr sz="2400"/>
            </a:lvl9pPr>
          </a:lstStyle>
          <a:p>
            <a:r>
              <a:rPr lang="fr-FR" smtClean="0"/>
              <a:t>Cliquez sur l'icône pour ajouter une image</a:t>
            </a:r>
            <a:endParaRPr lang="en-US" dirty="0"/>
          </a:p>
        </p:txBody>
      </p:sp>
      <p:sp>
        <p:nvSpPr>
          <p:cNvPr id="4" name="Text Placeholder 3"/>
          <p:cNvSpPr>
            <a:spLocks noGrp="1"/>
          </p:cNvSpPr>
          <p:nvPr>
            <p:ph type="body" sz="half" idx="2"/>
          </p:nvPr>
        </p:nvSpPr>
        <p:spPr>
          <a:xfrm>
            <a:off x="7084219" y="4165600"/>
            <a:ext cx="9032082" cy="3073400"/>
          </a:xfrm>
        </p:spPr>
        <p:txBody>
          <a:bodyPr anchor="t">
            <a:normAutofit/>
          </a:bodyPr>
          <a:lstStyle>
            <a:lvl1pPr marL="0" indent="0">
              <a:buNone/>
              <a:defRPr sz="2700"/>
            </a:lvl1pPr>
            <a:lvl2pPr marL="685800" indent="0">
              <a:buNone/>
              <a:defRPr sz="1800"/>
            </a:lvl2pPr>
            <a:lvl3pPr marL="1371600" indent="0">
              <a:buNone/>
              <a:defRPr sz="1500"/>
            </a:lvl3pPr>
            <a:lvl4pPr marL="2057400" indent="0">
              <a:buNone/>
              <a:defRPr sz="1350"/>
            </a:lvl4pPr>
            <a:lvl5pPr marL="2743200" indent="0">
              <a:buNone/>
              <a:defRPr sz="1350"/>
            </a:lvl5pPr>
            <a:lvl6pPr marL="3429000" indent="0">
              <a:buNone/>
              <a:defRPr sz="1350"/>
            </a:lvl6pPr>
            <a:lvl7pPr marL="4114800" indent="0">
              <a:buNone/>
              <a:defRPr sz="1350"/>
            </a:lvl7pPr>
            <a:lvl8pPr marL="4800600" indent="0">
              <a:buNone/>
              <a:defRPr sz="1350"/>
            </a:lvl8pPr>
            <a:lvl9pPr marL="5486400" indent="0">
              <a:buNone/>
              <a:defRPr sz="1350"/>
            </a:lvl9pPr>
          </a:lstStyle>
          <a:p>
            <a:pPr lvl="0"/>
            <a:r>
              <a:rPr lang="fr-FR" smtClean="0"/>
              <a:t>Modifiez les styles du texte du masque</a:t>
            </a:r>
          </a:p>
        </p:txBody>
      </p:sp>
      <p:sp>
        <p:nvSpPr>
          <p:cNvPr id="5" name="Date Placeholder 4"/>
          <p:cNvSpPr>
            <a:spLocks noGrp="1"/>
          </p:cNvSpPr>
          <p:nvPr>
            <p:ph type="dt" sz="half" idx="10"/>
          </p:nvPr>
        </p:nvSpPr>
        <p:spPr/>
        <p:txBody>
          <a:bodyPr/>
          <a:lstStyle/>
          <a:p>
            <a:fld id="{171022ED-3EC2-4D15-B460-3107D55FD41E}" type="datetimeFigureOut">
              <a:rPr lang="fr-FR" smtClean="0">
                <a:solidFill>
                  <a:srgbClr val="AD2E03">
                    <a:lumMod val="50000"/>
                  </a:srgbClr>
                </a:solidFill>
              </a:rPr>
              <a:pPr/>
              <a:t>13/08/2024</a:t>
            </a:fld>
            <a:endParaRPr lang="fr-FR">
              <a:solidFill>
                <a:srgbClr val="AD2E03">
                  <a:lumMod val="50000"/>
                </a:srgbClr>
              </a:solidFill>
            </a:endParaRPr>
          </a:p>
        </p:txBody>
      </p:sp>
      <p:sp>
        <p:nvSpPr>
          <p:cNvPr id="6" name="Footer Placeholder 5"/>
          <p:cNvSpPr>
            <a:spLocks noGrp="1"/>
          </p:cNvSpPr>
          <p:nvPr>
            <p:ph type="ftr" sz="quarter" idx="11"/>
          </p:nvPr>
        </p:nvSpPr>
        <p:spPr/>
        <p:txBody>
          <a:bodyPr/>
          <a:lstStyle/>
          <a:p>
            <a:endParaRPr lang="fr-FR">
              <a:solidFill>
                <a:srgbClr val="AD2E03">
                  <a:lumMod val="50000"/>
                </a:srgbClr>
              </a:solidFill>
            </a:endParaRPr>
          </a:p>
        </p:txBody>
      </p:sp>
      <p:sp>
        <p:nvSpPr>
          <p:cNvPr id="7" name="Slide Number Placeholder 6"/>
          <p:cNvSpPr>
            <a:spLocks noGrp="1"/>
          </p:cNvSpPr>
          <p:nvPr>
            <p:ph type="sldNum" sz="quarter" idx="12"/>
          </p:nvPr>
        </p:nvSpPr>
        <p:spPr/>
        <p:txBody>
          <a:bodyPr/>
          <a:lstStyle/>
          <a:p>
            <a:fld id="{FEE9AD50-896D-433E-A995-914CE6ACDA67}" type="slidenum">
              <a:rPr lang="fr-FR" smtClean="0">
                <a:solidFill>
                  <a:srgbClr val="AD2E03">
                    <a:lumMod val="50000"/>
                  </a:srgbClr>
                </a:solidFill>
              </a:rPr>
              <a:pPr/>
              <a:t>‹N°›</a:t>
            </a:fld>
            <a:endParaRPr lang="fr-FR">
              <a:solidFill>
                <a:srgbClr val="AD2E03">
                  <a:lumMod val="50000"/>
                </a:srgbClr>
              </a:solidFill>
            </a:endParaRPr>
          </a:p>
        </p:txBody>
      </p:sp>
    </p:spTree>
    <p:extLst>
      <p:ext uri="{BB962C8B-B14F-4D97-AF65-F5344CB8AC3E}">
        <p14:creationId xmlns:p14="http://schemas.microsoft.com/office/powerpoint/2010/main" val="600504256"/>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preserve="1">
  <p:cSld name="Image panoramique avec légende">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fr-FR" smtClean="0"/>
              <a:t>Modifiez le style du titre</a:t>
            </a:r>
            <a:endParaRPr lang="en-US" dirty="0"/>
          </a:p>
        </p:txBody>
      </p:sp>
      <p:sp>
        <p:nvSpPr>
          <p:cNvPr id="17" name="Picture Placeholder 2"/>
          <p:cNvSpPr>
            <a:spLocks noGrp="1" noChangeAspect="1"/>
          </p:cNvSpPr>
          <p:nvPr>
            <p:ph type="pic" idx="13"/>
          </p:nvPr>
        </p:nvSpPr>
        <p:spPr>
          <a:xfrm>
            <a:off x="1028701" y="800100"/>
            <a:ext cx="16228218" cy="4686300"/>
          </a:xfrm>
          <a:prstGeom prst="snip2DiagRect">
            <a:avLst>
              <a:gd name="adj1" fmla="val 10815"/>
              <a:gd name="adj2" fmla="val 0"/>
            </a:avLst>
          </a:prstGeom>
          <a:ln w="15875">
            <a:solidFill>
              <a:schemeClr val="tx1">
                <a:alpha val="40000"/>
              </a:schemeClr>
            </a:solidFill>
          </a:ln>
          <a:effectLst>
            <a:innerShdw blurRad="57150" dist="38100" dir="14460000">
              <a:srgbClr val="000000">
                <a:alpha val="70000"/>
              </a:srgbClr>
            </a:innerShdw>
          </a:effectLst>
        </p:spPr>
        <p:txBody>
          <a:bodyPr anchor="t">
            <a:normAutofit/>
          </a:bodyPr>
          <a:lstStyle>
            <a:lvl1pPr marL="0" indent="0" algn="ctr">
              <a:buNone/>
              <a:defRPr sz="2400"/>
            </a:lvl1pPr>
            <a:lvl2pPr marL="685800" indent="0">
              <a:buNone/>
              <a:defRPr sz="2400"/>
            </a:lvl2pPr>
            <a:lvl3pPr marL="1371600" indent="0">
              <a:buNone/>
              <a:defRPr sz="2400"/>
            </a:lvl3pPr>
            <a:lvl4pPr marL="2057400" indent="0">
              <a:buNone/>
              <a:defRPr sz="2400"/>
            </a:lvl4pPr>
            <a:lvl5pPr marL="2743200" indent="0">
              <a:buNone/>
              <a:defRPr sz="2400"/>
            </a:lvl5pPr>
            <a:lvl6pPr marL="3429000" indent="0">
              <a:buNone/>
              <a:defRPr sz="2400"/>
            </a:lvl6pPr>
            <a:lvl7pPr marL="4114800" indent="0">
              <a:buNone/>
              <a:defRPr sz="2400"/>
            </a:lvl7pPr>
            <a:lvl8pPr marL="4800600" indent="0">
              <a:buNone/>
              <a:defRPr sz="2400"/>
            </a:lvl8pPr>
            <a:lvl9pPr marL="5486400" indent="0">
              <a:buNone/>
              <a:defRPr sz="2400"/>
            </a:lvl9pPr>
          </a:lstStyle>
          <a:p>
            <a:r>
              <a:rPr lang="fr-FR" smtClean="0"/>
              <a:t>Cliquez sur l'icône pour ajouter une image</a:t>
            </a:r>
            <a:endParaRPr lang="en-US" dirty="0"/>
          </a:p>
        </p:txBody>
      </p:sp>
      <p:sp>
        <p:nvSpPr>
          <p:cNvPr id="16" name="Text Placeholder 9"/>
          <p:cNvSpPr>
            <a:spLocks noGrp="1"/>
          </p:cNvSpPr>
          <p:nvPr>
            <p:ph type="body" sz="quarter" idx="14"/>
          </p:nvPr>
        </p:nvSpPr>
        <p:spPr>
          <a:xfrm>
            <a:off x="1371602" y="5765800"/>
            <a:ext cx="12456316" cy="685800"/>
          </a:xfrm>
        </p:spPr>
        <p:txBody>
          <a:bodyPr anchor="t">
            <a:normAutofit/>
          </a:bodyPr>
          <a:lstStyle>
            <a:lvl1pPr marL="0" indent="0">
              <a:buFontTx/>
              <a:buNone/>
              <a:defRPr sz="2400"/>
            </a:lvl1pPr>
            <a:lvl2pPr marL="685800" indent="0">
              <a:buFontTx/>
              <a:buNone/>
              <a:defRPr/>
            </a:lvl2pPr>
            <a:lvl3pPr marL="1371600" indent="0">
              <a:buFontTx/>
              <a:buNone/>
              <a:defRPr/>
            </a:lvl3pPr>
            <a:lvl4pPr marL="2057400" indent="0">
              <a:buFontTx/>
              <a:buNone/>
              <a:defRPr/>
            </a:lvl4pPr>
            <a:lvl5pPr marL="2743200" indent="0">
              <a:buFontTx/>
              <a:buNone/>
              <a:defRPr/>
            </a:lvl5pPr>
          </a:lstStyle>
          <a:p>
            <a:pPr lvl="0"/>
            <a:r>
              <a:rPr lang="fr-FR" smtClean="0"/>
              <a:t>Modifiez les styles du texte du masque</a:t>
            </a:r>
          </a:p>
        </p:txBody>
      </p:sp>
      <p:sp>
        <p:nvSpPr>
          <p:cNvPr id="3" name="Date Placeholder 2"/>
          <p:cNvSpPr>
            <a:spLocks noGrp="1"/>
          </p:cNvSpPr>
          <p:nvPr>
            <p:ph type="dt" sz="half" idx="10"/>
          </p:nvPr>
        </p:nvSpPr>
        <p:spPr/>
        <p:txBody>
          <a:bodyPr/>
          <a:lstStyle/>
          <a:p>
            <a:fld id="{171022ED-3EC2-4D15-B460-3107D55FD41E}" type="datetimeFigureOut">
              <a:rPr lang="fr-FR" smtClean="0">
                <a:solidFill>
                  <a:srgbClr val="AD2E03">
                    <a:lumMod val="50000"/>
                  </a:srgbClr>
                </a:solidFill>
              </a:rPr>
              <a:pPr/>
              <a:t>13/08/2024</a:t>
            </a:fld>
            <a:endParaRPr lang="fr-FR">
              <a:solidFill>
                <a:srgbClr val="AD2E03">
                  <a:lumMod val="50000"/>
                </a:srgbClr>
              </a:solidFill>
            </a:endParaRPr>
          </a:p>
        </p:txBody>
      </p:sp>
      <p:sp>
        <p:nvSpPr>
          <p:cNvPr id="4" name="Footer Placeholder 3"/>
          <p:cNvSpPr>
            <a:spLocks noGrp="1"/>
          </p:cNvSpPr>
          <p:nvPr>
            <p:ph type="ftr" sz="quarter" idx="11"/>
          </p:nvPr>
        </p:nvSpPr>
        <p:spPr/>
        <p:txBody>
          <a:bodyPr/>
          <a:lstStyle/>
          <a:p>
            <a:endParaRPr lang="fr-FR">
              <a:solidFill>
                <a:srgbClr val="AD2E03">
                  <a:lumMod val="50000"/>
                </a:srgbClr>
              </a:solidFill>
            </a:endParaRPr>
          </a:p>
        </p:txBody>
      </p:sp>
      <p:sp>
        <p:nvSpPr>
          <p:cNvPr id="5" name="Slide Number Placeholder 4"/>
          <p:cNvSpPr>
            <a:spLocks noGrp="1"/>
          </p:cNvSpPr>
          <p:nvPr>
            <p:ph type="sldNum" sz="quarter" idx="12"/>
          </p:nvPr>
        </p:nvSpPr>
        <p:spPr/>
        <p:txBody>
          <a:bodyPr/>
          <a:lstStyle/>
          <a:p>
            <a:fld id="{FEE9AD50-896D-433E-A995-914CE6ACDA67}" type="slidenum">
              <a:rPr lang="fr-FR" smtClean="0">
                <a:solidFill>
                  <a:srgbClr val="AD2E03">
                    <a:lumMod val="50000"/>
                  </a:srgbClr>
                </a:solidFill>
              </a:rPr>
              <a:pPr/>
              <a:t>‹N°›</a:t>
            </a:fld>
            <a:endParaRPr lang="fr-FR">
              <a:solidFill>
                <a:srgbClr val="AD2E03">
                  <a:lumMod val="50000"/>
                </a:srgbClr>
              </a:solidFill>
            </a:endParaRPr>
          </a:p>
        </p:txBody>
      </p:sp>
    </p:spTree>
    <p:extLst>
      <p:ext uri="{BB962C8B-B14F-4D97-AF65-F5344CB8AC3E}">
        <p14:creationId xmlns:p14="http://schemas.microsoft.com/office/powerpoint/2010/main" val="1244028429"/>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 preserve="1">
  <p:cSld name="Diapositive de titre">
    <p:spTree>
      <p:nvGrpSpPr>
        <p:cNvPr id="1" name=""/>
        <p:cNvGrpSpPr/>
        <p:nvPr/>
      </p:nvGrpSpPr>
      <p:grpSpPr>
        <a:xfrm>
          <a:off x="0" y="0"/>
          <a:ext cx="0" cy="0"/>
          <a:chOff x="0" y="0"/>
          <a:chExt cx="0" cy="0"/>
        </a:xfrm>
      </p:grpSpPr>
      <p:sp>
        <p:nvSpPr>
          <p:cNvPr id="2" name="Titre 1"/>
          <p:cNvSpPr>
            <a:spLocks noGrp="1"/>
          </p:cNvSpPr>
          <p:nvPr>
            <p:ph type="ctrTitle"/>
          </p:nvPr>
        </p:nvSpPr>
        <p:spPr>
          <a:xfrm>
            <a:off x="2286000" y="1683545"/>
            <a:ext cx="13716000" cy="3581400"/>
          </a:xfrm>
        </p:spPr>
        <p:txBody>
          <a:bodyPr anchor="b"/>
          <a:lstStyle>
            <a:lvl1pPr algn="ctr">
              <a:defRPr sz="9000"/>
            </a:lvl1pPr>
          </a:lstStyle>
          <a:p>
            <a:r>
              <a:rPr lang="fr-FR" smtClean="0"/>
              <a:t>Modifiez le style du titre</a:t>
            </a:r>
            <a:endParaRPr lang="fr-FR"/>
          </a:p>
        </p:txBody>
      </p:sp>
      <p:sp>
        <p:nvSpPr>
          <p:cNvPr id="3" name="Sous-titre 2"/>
          <p:cNvSpPr>
            <a:spLocks noGrp="1"/>
          </p:cNvSpPr>
          <p:nvPr>
            <p:ph type="subTitle" idx="1"/>
          </p:nvPr>
        </p:nvSpPr>
        <p:spPr>
          <a:xfrm>
            <a:off x="2286000" y="5403057"/>
            <a:ext cx="13716000" cy="2483643"/>
          </a:xfrm>
        </p:spPr>
        <p:txBody>
          <a:bodyPr/>
          <a:lstStyle>
            <a:lvl1pPr marL="0" indent="0" algn="ctr">
              <a:buNone/>
              <a:defRPr sz="3600"/>
            </a:lvl1pPr>
            <a:lvl2pPr marL="685800" indent="0" algn="ctr">
              <a:buNone/>
              <a:defRPr sz="3000"/>
            </a:lvl2pPr>
            <a:lvl3pPr marL="1371600" indent="0" algn="ctr">
              <a:buNone/>
              <a:defRPr sz="2700"/>
            </a:lvl3pPr>
            <a:lvl4pPr marL="2057400" indent="0" algn="ctr">
              <a:buNone/>
              <a:defRPr sz="2400"/>
            </a:lvl4pPr>
            <a:lvl5pPr marL="2743200" indent="0" algn="ctr">
              <a:buNone/>
              <a:defRPr sz="2400"/>
            </a:lvl5pPr>
            <a:lvl6pPr marL="3429000" indent="0" algn="ctr">
              <a:buNone/>
              <a:defRPr sz="2400"/>
            </a:lvl6pPr>
            <a:lvl7pPr marL="4114800" indent="0" algn="ctr">
              <a:buNone/>
              <a:defRPr sz="2400"/>
            </a:lvl7pPr>
            <a:lvl8pPr marL="4800600" indent="0" algn="ctr">
              <a:buNone/>
              <a:defRPr sz="2400"/>
            </a:lvl8pPr>
            <a:lvl9pPr marL="5486400" indent="0" algn="ctr">
              <a:buNone/>
              <a:defRPr sz="2400"/>
            </a:lvl9pPr>
          </a:lstStyle>
          <a:p>
            <a:r>
              <a:rPr lang="fr-FR" smtClean="0"/>
              <a:t>Modifiez le style des sous-titres du masque</a:t>
            </a:r>
            <a:endParaRPr lang="fr-FR"/>
          </a:p>
        </p:txBody>
      </p:sp>
      <p:sp>
        <p:nvSpPr>
          <p:cNvPr id="4" name="Espace réservé de la date 3"/>
          <p:cNvSpPr>
            <a:spLocks noGrp="1"/>
          </p:cNvSpPr>
          <p:nvPr>
            <p:ph type="dt" sz="half" idx="10"/>
          </p:nvPr>
        </p:nvSpPr>
        <p:spPr/>
        <p:txBody>
          <a:bodyPr/>
          <a:lstStyle/>
          <a:p>
            <a:fld id="{6F2CA771-6C30-49B5-AEB9-7F9429724820}" type="datetimeFigureOut">
              <a:rPr lang="fr-FR" smtClean="0">
                <a:solidFill>
                  <a:prstClr val="black">
                    <a:tint val="75000"/>
                  </a:prstClr>
                </a:solidFill>
              </a:rPr>
              <a:pPr/>
              <a:t>13/08/2024</a:t>
            </a:fld>
            <a:endParaRPr lang="fr-FR">
              <a:solidFill>
                <a:prstClr val="black">
                  <a:tint val="75000"/>
                </a:prstClr>
              </a:solidFill>
            </a:endParaRPr>
          </a:p>
        </p:txBody>
      </p:sp>
      <p:sp>
        <p:nvSpPr>
          <p:cNvPr id="5" name="Espace réservé du pied de page 4"/>
          <p:cNvSpPr>
            <a:spLocks noGrp="1"/>
          </p:cNvSpPr>
          <p:nvPr>
            <p:ph type="ftr" sz="quarter" idx="11"/>
          </p:nvPr>
        </p:nvSpPr>
        <p:spPr/>
        <p:txBody>
          <a:bodyPr/>
          <a:lstStyle/>
          <a:p>
            <a:endParaRPr lang="fr-FR">
              <a:solidFill>
                <a:prstClr val="black">
                  <a:tint val="75000"/>
                </a:prstClr>
              </a:solidFill>
            </a:endParaRPr>
          </a:p>
        </p:txBody>
      </p:sp>
      <p:sp>
        <p:nvSpPr>
          <p:cNvPr id="6" name="Espace réservé du numéro de diapositive 5"/>
          <p:cNvSpPr>
            <a:spLocks noGrp="1"/>
          </p:cNvSpPr>
          <p:nvPr>
            <p:ph type="sldNum" sz="quarter" idx="12"/>
          </p:nvPr>
        </p:nvSpPr>
        <p:spPr/>
        <p:txBody>
          <a:bodyPr/>
          <a:lstStyle/>
          <a:p>
            <a:fld id="{3B3D41EF-1E24-4CB3-B418-B74F702E9A78}"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974317854"/>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preserve="1">
  <p:cSld name="Titre et légende">
    <p:spTree>
      <p:nvGrpSpPr>
        <p:cNvPr id="1" name=""/>
        <p:cNvGrpSpPr/>
        <p:nvPr/>
      </p:nvGrpSpPr>
      <p:grpSpPr>
        <a:xfrm>
          <a:off x="0" y="0"/>
          <a:ext cx="0" cy="0"/>
          <a:chOff x="0" y="0"/>
          <a:chExt cx="0" cy="0"/>
        </a:xfrm>
      </p:grpSpPr>
      <p:sp>
        <p:nvSpPr>
          <p:cNvPr id="2" name="Title 1"/>
          <p:cNvSpPr>
            <a:spLocks noGrp="1"/>
          </p:cNvSpPr>
          <p:nvPr>
            <p:ph type="title"/>
          </p:nvPr>
        </p:nvSpPr>
        <p:spPr>
          <a:xfrm>
            <a:off x="1026320" y="1028700"/>
            <a:ext cx="15087600" cy="4114800"/>
          </a:xfrm>
        </p:spPr>
        <p:txBody>
          <a:bodyPr anchor="ctr">
            <a:normAutofit/>
          </a:bodyPr>
          <a:lstStyle>
            <a:lvl1pPr algn="l">
              <a:defRPr sz="4800" b="0" cap="all"/>
            </a:lvl1pPr>
          </a:lstStyle>
          <a:p>
            <a:r>
              <a:rPr lang="fr-FR" smtClean="0"/>
              <a:t>Modifiez le style du titre</a:t>
            </a:r>
            <a:endParaRPr lang="en-US" dirty="0"/>
          </a:p>
        </p:txBody>
      </p:sp>
      <p:sp>
        <p:nvSpPr>
          <p:cNvPr id="3" name="Text Placeholder 2"/>
          <p:cNvSpPr>
            <a:spLocks noGrp="1"/>
          </p:cNvSpPr>
          <p:nvPr>
            <p:ph type="body" idx="1"/>
          </p:nvPr>
        </p:nvSpPr>
        <p:spPr>
          <a:xfrm>
            <a:off x="1026319" y="6172200"/>
            <a:ext cx="12803982" cy="2819400"/>
          </a:xfrm>
        </p:spPr>
        <p:txBody>
          <a:bodyPr anchor="ctr">
            <a:normAutofit/>
          </a:bodyPr>
          <a:lstStyle>
            <a:lvl1pPr marL="0" indent="0" algn="l">
              <a:buNone/>
              <a:defRPr sz="3000">
                <a:solidFill>
                  <a:schemeClr val="tx1"/>
                </a:solidFill>
              </a:defRPr>
            </a:lvl1pPr>
            <a:lvl2pPr marL="685800" indent="0">
              <a:buNone/>
              <a:defRPr sz="2700">
                <a:solidFill>
                  <a:schemeClr val="tx1">
                    <a:tint val="75000"/>
                  </a:schemeClr>
                </a:solidFill>
              </a:defRPr>
            </a:lvl2pPr>
            <a:lvl3pPr marL="1371600" indent="0">
              <a:buNone/>
              <a:defRPr sz="2400">
                <a:solidFill>
                  <a:schemeClr val="tx1">
                    <a:tint val="75000"/>
                  </a:schemeClr>
                </a:solidFill>
              </a:defRPr>
            </a:lvl3pPr>
            <a:lvl4pPr marL="2057400" indent="0">
              <a:buNone/>
              <a:defRPr sz="2100">
                <a:solidFill>
                  <a:schemeClr val="tx1">
                    <a:tint val="75000"/>
                  </a:schemeClr>
                </a:solidFill>
              </a:defRPr>
            </a:lvl4pPr>
            <a:lvl5pPr marL="2743200" indent="0">
              <a:buNone/>
              <a:defRPr sz="2100">
                <a:solidFill>
                  <a:schemeClr val="tx1">
                    <a:tint val="75000"/>
                  </a:schemeClr>
                </a:solidFill>
              </a:defRPr>
            </a:lvl5pPr>
            <a:lvl6pPr marL="3429000" indent="0">
              <a:buNone/>
              <a:defRPr sz="2100">
                <a:solidFill>
                  <a:schemeClr val="tx1">
                    <a:tint val="75000"/>
                  </a:schemeClr>
                </a:solidFill>
              </a:defRPr>
            </a:lvl6pPr>
            <a:lvl7pPr marL="4114800" indent="0">
              <a:buNone/>
              <a:defRPr sz="2100">
                <a:solidFill>
                  <a:schemeClr val="tx1">
                    <a:tint val="75000"/>
                  </a:schemeClr>
                </a:solidFill>
              </a:defRPr>
            </a:lvl7pPr>
            <a:lvl8pPr marL="4800600" indent="0">
              <a:buNone/>
              <a:defRPr sz="2100">
                <a:solidFill>
                  <a:schemeClr val="tx1">
                    <a:tint val="75000"/>
                  </a:schemeClr>
                </a:solidFill>
              </a:defRPr>
            </a:lvl8pPr>
            <a:lvl9pPr marL="5486400" indent="0">
              <a:buNone/>
              <a:defRPr sz="2100">
                <a:solidFill>
                  <a:schemeClr val="tx1">
                    <a:tint val="75000"/>
                  </a:schemeClr>
                </a:solidFill>
              </a:defRPr>
            </a:lvl9pPr>
          </a:lstStyle>
          <a:p>
            <a:pPr lvl="0"/>
            <a:r>
              <a:rPr lang="fr-FR" smtClean="0"/>
              <a:t>Modifiez les styles du texte du masque</a:t>
            </a:r>
          </a:p>
        </p:txBody>
      </p:sp>
      <p:sp>
        <p:nvSpPr>
          <p:cNvPr id="4" name="Date Placeholder 3"/>
          <p:cNvSpPr>
            <a:spLocks noGrp="1"/>
          </p:cNvSpPr>
          <p:nvPr>
            <p:ph type="dt" sz="half" idx="10"/>
          </p:nvPr>
        </p:nvSpPr>
        <p:spPr/>
        <p:txBody>
          <a:bodyPr/>
          <a:lstStyle/>
          <a:p>
            <a:fld id="{171022ED-3EC2-4D15-B460-3107D55FD41E}" type="datetimeFigureOut">
              <a:rPr lang="fr-FR" smtClean="0">
                <a:solidFill>
                  <a:srgbClr val="AD2E03">
                    <a:lumMod val="50000"/>
                  </a:srgbClr>
                </a:solidFill>
              </a:rPr>
              <a:pPr/>
              <a:t>13/08/2024</a:t>
            </a:fld>
            <a:endParaRPr lang="fr-FR">
              <a:solidFill>
                <a:srgbClr val="AD2E03">
                  <a:lumMod val="50000"/>
                </a:srgbClr>
              </a:solidFill>
            </a:endParaRPr>
          </a:p>
        </p:txBody>
      </p:sp>
      <p:sp>
        <p:nvSpPr>
          <p:cNvPr id="5" name="Footer Placeholder 4"/>
          <p:cNvSpPr>
            <a:spLocks noGrp="1"/>
          </p:cNvSpPr>
          <p:nvPr>
            <p:ph type="ftr" sz="quarter" idx="11"/>
          </p:nvPr>
        </p:nvSpPr>
        <p:spPr/>
        <p:txBody>
          <a:bodyPr/>
          <a:lstStyle/>
          <a:p>
            <a:endParaRPr lang="fr-FR">
              <a:solidFill>
                <a:srgbClr val="AD2E03">
                  <a:lumMod val="50000"/>
                </a:srgbClr>
              </a:solidFill>
            </a:endParaRPr>
          </a:p>
        </p:txBody>
      </p:sp>
      <p:sp>
        <p:nvSpPr>
          <p:cNvPr id="6" name="Slide Number Placeholder 5"/>
          <p:cNvSpPr>
            <a:spLocks noGrp="1"/>
          </p:cNvSpPr>
          <p:nvPr>
            <p:ph type="sldNum" sz="quarter" idx="12"/>
          </p:nvPr>
        </p:nvSpPr>
        <p:spPr/>
        <p:txBody>
          <a:bodyPr/>
          <a:lstStyle/>
          <a:p>
            <a:fld id="{FEE9AD50-896D-433E-A995-914CE6ACDA67}" type="slidenum">
              <a:rPr lang="fr-FR" smtClean="0">
                <a:solidFill>
                  <a:srgbClr val="AD2E03">
                    <a:lumMod val="50000"/>
                  </a:srgbClr>
                </a:solidFill>
              </a:rPr>
              <a:pPr/>
              <a:t>‹N°›</a:t>
            </a:fld>
            <a:endParaRPr lang="fr-FR">
              <a:solidFill>
                <a:srgbClr val="AD2E03">
                  <a:lumMod val="50000"/>
                </a:srgbClr>
              </a:solidFill>
            </a:endParaRPr>
          </a:p>
        </p:txBody>
      </p:sp>
    </p:spTree>
    <p:extLst>
      <p:ext uri="{BB962C8B-B14F-4D97-AF65-F5344CB8AC3E}">
        <p14:creationId xmlns:p14="http://schemas.microsoft.com/office/powerpoint/2010/main" val="1906015086"/>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preserve="1">
  <p:cSld name="Citation avec légende">
    <p:spTree>
      <p:nvGrpSpPr>
        <p:cNvPr id="1" name=""/>
        <p:cNvGrpSpPr/>
        <p:nvPr/>
      </p:nvGrpSpPr>
      <p:grpSpPr>
        <a:xfrm>
          <a:off x="0" y="0"/>
          <a:ext cx="0" cy="0"/>
          <a:chOff x="0" y="0"/>
          <a:chExt cx="0" cy="0"/>
        </a:xfrm>
      </p:grpSpPr>
      <p:sp>
        <p:nvSpPr>
          <p:cNvPr id="2" name="Title 1"/>
          <p:cNvSpPr>
            <a:spLocks noGrp="1"/>
          </p:cNvSpPr>
          <p:nvPr>
            <p:ph type="title"/>
          </p:nvPr>
        </p:nvSpPr>
        <p:spPr>
          <a:xfrm>
            <a:off x="1712119" y="1028700"/>
            <a:ext cx="13716002" cy="4114800"/>
          </a:xfrm>
        </p:spPr>
        <p:txBody>
          <a:bodyPr anchor="ctr">
            <a:normAutofit/>
          </a:bodyPr>
          <a:lstStyle>
            <a:lvl1pPr algn="l">
              <a:defRPr sz="4800" b="0" cap="all">
                <a:solidFill>
                  <a:schemeClr val="tx1"/>
                </a:solidFill>
              </a:defRPr>
            </a:lvl1pPr>
          </a:lstStyle>
          <a:p>
            <a:r>
              <a:rPr lang="fr-FR" smtClean="0"/>
              <a:t>Modifiez le style du titre</a:t>
            </a:r>
            <a:endParaRPr lang="en-US" dirty="0"/>
          </a:p>
        </p:txBody>
      </p:sp>
      <p:sp>
        <p:nvSpPr>
          <p:cNvPr id="10" name="Text Placeholder 9"/>
          <p:cNvSpPr>
            <a:spLocks noGrp="1"/>
          </p:cNvSpPr>
          <p:nvPr>
            <p:ph type="body" sz="quarter" idx="13"/>
          </p:nvPr>
        </p:nvSpPr>
        <p:spPr>
          <a:xfrm>
            <a:off x="2169318" y="5143500"/>
            <a:ext cx="12801600" cy="571500"/>
          </a:xfrm>
        </p:spPr>
        <p:txBody>
          <a:bodyPr anchor="ctr"/>
          <a:lstStyle>
            <a:lvl1pPr marL="0" indent="0">
              <a:buFontTx/>
              <a:buNone/>
              <a:defRPr/>
            </a:lvl1pPr>
            <a:lvl2pPr marL="685800" indent="0">
              <a:buFontTx/>
              <a:buNone/>
              <a:defRPr/>
            </a:lvl2pPr>
            <a:lvl3pPr marL="1371600" indent="0">
              <a:buFontTx/>
              <a:buNone/>
              <a:defRPr/>
            </a:lvl3pPr>
            <a:lvl4pPr marL="2057400" indent="0">
              <a:buFontTx/>
              <a:buNone/>
              <a:defRPr/>
            </a:lvl4pPr>
            <a:lvl5pPr marL="2743200" indent="0">
              <a:buFontTx/>
              <a:buNone/>
              <a:defRPr/>
            </a:lvl5pPr>
          </a:lstStyle>
          <a:p>
            <a:pPr lvl="0"/>
            <a:r>
              <a:rPr lang="fr-FR" smtClean="0"/>
              <a:t>Modifiez les styles du texte du masque</a:t>
            </a:r>
          </a:p>
        </p:txBody>
      </p:sp>
      <p:sp>
        <p:nvSpPr>
          <p:cNvPr id="3" name="Text Placeholder 2"/>
          <p:cNvSpPr>
            <a:spLocks noGrp="1"/>
          </p:cNvSpPr>
          <p:nvPr>
            <p:ph type="body" idx="1"/>
          </p:nvPr>
        </p:nvSpPr>
        <p:spPr>
          <a:xfrm>
            <a:off x="1026320" y="6451603"/>
            <a:ext cx="12801600" cy="2527298"/>
          </a:xfrm>
        </p:spPr>
        <p:txBody>
          <a:bodyPr anchor="ctr">
            <a:normAutofit/>
          </a:bodyPr>
          <a:lstStyle>
            <a:lvl1pPr marL="0" indent="0" algn="l">
              <a:buNone/>
              <a:defRPr sz="3000">
                <a:solidFill>
                  <a:schemeClr val="tx1"/>
                </a:solidFill>
              </a:defRPr>
            </a:lvl1pPr>
            <a:lvl2pPr marL="685800" indent="0">
              <a:buNone/>
              <a:defRPr sz="2700">
                <a:solidFill>
                  <a:schemeClr val="tx1">
                    <a:tint val="75000"/>
                  </a:schemeClr>
                </a:solidFill>
              </a:defRPr>
            </a:lvl2pPr>
            <a:lvl3pPr marL="1371600" indent="0">
              <a:buNone/>
              <a:defRPr sz="2400">
                <a:solidFill>
                  <a:schemeClr val="tx1">
                    <a:tint val="75000"/>
                  </a:schemeClr>
                </a:solidFill>
              </a:defRPr>
            </a:lvl3pPr>
            <a:lvl4pPr marL="2057400" indent="0">
              <a:buNone/>
              <a:defRPr sz="2100">
                <a:solidFill>
                  <a:schemeClr val="tx1">
                    <a:tint val="75000"/>
                  </a:schemeClr>
                </a:solidFill>
              </a:defRPr>
            </a:lvl4pPr>
            <a:lvl5pPr marL="2743200" indent="0">
              <a:buNone/>
              <a:defRPr sz="2100">
                <a:solidFill>
                  <a:schemeClr val="tx1">
                    <a:tint val="75000"/>
                  </a:schemeClr>
                </a:solidFill>
              </a:defRPr>
            </a:lvl5pPr>
            <a:lvl6pPr marL="3429000" indent="0">
              <a:buNone/>
              <a:defRPr sz="2100">
                <a:solidFill>
                  <a:schemeClr val="tx1">
                    <a:tint val="75000"/>
                  </a:schemeClr>
                </a:solidFill>
              </a:defRPr>
            </a:lvl6pPr>
            <a:lvl7pPr marL="4114800" indent="0">
              <a:buNone/>
              <a:defRPr sz="2100">
                <a:solidFill>
                  <a:schemeClr val="tx1">
                    <a:tint val="75000"/>
                  </a:schemeClr>
                </a:solidFill>
              </a:defRPr>
            </a:lvl7pPr>
            <a:lvl8pPr marL="4800600" indent="0">
              <a:buNone/>
              <a:defRPr sz="2100">
                <a:solidFill>
                  <a:schemeClr val="tx1">
                    <a:tint val="75000"/>
                  </a:schemeClr>
                </a:solidFill>
              </a:defRPr>
            </a:lvl8pPr>
            <a:lvl9pPr marL="5486400" indent="0">
              <a:buNone/>
              <a:defRPr sz="2100">
                <a:solidFill>
                  <a:schemeClr val="tx1">
                    <a:tint val="75000"/>
                  </a:schemeClr>
                </a:solidFill>
              </a:defRPr>
            </a:lvl9pPr>
          </a:lstStyle>
          <a:p>
            <a:pPr lvl="0"/>
            <a:r>
              <a:rPr lang="fr-FR" smtClean="0"/>
              <a:t>Modifiez les styles du texte du masque</a:t>
            </a:r>
          </a:p>
        </p:txBody>
      </p:sp>
      <p:sp>
        <p:nvSpPr>
          <p:cNvPr id="4" name="Date Placeholder 3"/>
          <p:cNvSpPr>
            <a:spLocks noGrp="1"/>
          </p:cNvSpPr>
          <p:nvPr>
            <p:ph type="dt" sz="half" idx="10"/>
          </p:nvPr>
        </p:nvSpPr>
        <p:spPr/>
        <p:txBody>
          <a:bodyPr/>
          <a:lstStyle/>
          <a:p>
            <a:fld id="{171022ED-3EC2-4D15-B460-3107D55FD41E}" type="datetimeFigureOut">
              <a:rPr lang="fr-FR" smtClean="0">
                <a:solidFill>
                  <a:srgbClr val="AD2E03">
                    <a:lumMod val="50000"/>
                  </a:srgbClr>
                </a:solidFill>
              </a:rPr>
              <a:pPr/>
              <a:t>13/08/2024</a:t>
            </a:fld>
            <a:endParaRPr lang="fr-FR">
              <a:solidFill>
                <a:srgbClr val="AD2E03">
                  <a:lumMod val="50000"/>
                </a:srgbClr>
              </a:solidFill>
            </a:endParaRPr>
          </a:p>
        </p:txBody>
      </p:sp>
      <p:sp>
        <p:nvSpPr>
          <p:cNvPr id="5" name="Footer Placeholder 4"/>
          <p:cNvSpPr>
            <a:spLocks noGrp="1"/>
          </p:cNvSpPr>
          <p:nvPr>
            <p:ph type="ftr" sz="quarter" idx="11"/>
          </p:nvPr>
        </p:nvSpPr>
        <p:spPr/>
        <p:txBody>
          <a:bodyPr/>
          <a:lstStyle/>
          <a:p>
            <a:endParaRPr lang="fr-FR">
              <a:solidFill>
                <a:srgbClr val="AD2E03">
                  <a:lumMod val="50000"/>
                </a:srgbClr>
              </a:solidFill>
            </a:endParaRPr>
          </a:p>
        </p:txBody>
      </p:sp>
      <p:sp>
        <p:nvSpPr>
          <p:cNvPr id="6" name="Slide Number Placeholder 5"/>
          <p:cNvSpPr>
            <a:spLocks noGrp="1"/>
          </p:cNvSpPr>
          <p:nvPr>
            <p:ph type="sldNum" sz="quarter" idx="12"/>
          </p:nvPr>
        </p:nvSpPr>
        <p:spPr/>
        <p:txBody>
          <a:bodyPr/>
          <a:lstStyle/>
          <a:p>
            <a:fld id="{FEE9AD50-896D-433E-A995-914CE6ACDA67}" type="slidenum">
              <a:rPr lang="fr-FR" smtClean="0">
                <a:solidFill>
                  <a:srgbClr val="AD2E03">
                    <a:lumMod val="50000"/>
                  </a:srgbClr>
                </a:solidFill>
              </a:rPr>
              <a:pPr/>
              <a:t>‹N°›</a:t>
            </a:fld>
            <a:endParaRPr lang="fr-FR">
              <a:solidFill>
                <a:srgbClr val="AD2E03">
                  <a:lumMod val="50000"/>
                </a:srgbClr>
              </a:solidFill>
            </a:endParaRPr>
          </a:p>
        </p:txBody>
      </p:sp>
      <p:sp>
        <p:nvSpPr>
          <p:cNvPr id="14" name="TextBox 13"/>
          <p:cNvSpPr txBox="1"/>
          <p:nvPr/>
        </p:nvSpPr>
        <p:spPr>
          <a:xfrm>
            <a:off x="797718" y="1218334"/>
            <a:ext cx="914400" cy="877164"/>
          </a:xfrm>
          <a:prstGeom prst="rect">
            <a:avLst/>
          </a:prstGeom>
        </p:spPr>
        <p:txBody>
          <a:bodyPr vert="horz" lIns="137160" tIns="68580" rIns="137160" bIns="68580" rtlCol="0" anchor="ctr">
            <a:noAutofit/>
          </a:bodyPr>
          <a:lstStyle/>
          <a:p>
            <a:pPr algn="l" rtl="0"/>
            <a:r>
              <a:rPr lang="en-US" sz="12000" kern="1200" dirty="0">
                <a:solidFill>
                  <a:prstClr val="white"/>
                </a:solidFill>
                <a:latin typeface="Century Gothic" panose="020B0502020202020204"/>
              </a:rPr>
              <a:t>“</a:t>
            </a:r>
          </a:p>
        </p:txBody>
      </p:sp>
      <p:sp>
        <p:nvSpPr>
          <p:cNvPr id="15" name="TextBox 14"/>
          <p:cNvSpPr txBox="1"/>
          <p:nvPr/>
        </p:nvSpPr>
        <p:spPr>
          <a:xfrm>
            <a:off x="15428118" y="4152902"/>
            <a:ext cx="914400" cy="877164"/>
          </a:xfrm>
          <a:prstGeom prst="rect">
            <a:avLst/>
          </a:prstGeom>
        </p:spPr>
        <p:txBody>
          <a:bodyPr vert="horz" lIns="137160" tIns="68580" rIns="137160" bIns="68580" rtlCol="0" anchor="ctr">
            <a:noAutofit/>
          </a:bodyPr>
          <a:lstStyle/>
          <a:p>
            <a:pPr algn="r" rtl="0"/>
            <a:r>
              <a:rPr lang="en-US" sz="12000" kern="1200" dirty="0">
                <a:solidFill>
                  <a:prstClr val="white"/>
                </a:solidFill>
                <a:latin typeface="Century Gothic" panose="020B0502020202020204"/>
              </a:rPr>
              <a:t>”</a:t>
            </a:r>
          </a:p>
        </p:txBody>
      </p:sp>
    </p:spTree>
    <p:extLst>
      <p:ext uri="{BB962C8B-B14F-4D97-AF65-F5344CB8AC3E}">
        <p14:creationId xmlns:p14="http://schemas.microsoft.com/office/powerpoint/2010/main" val="4247305739"/>
      </p:ext>
    </p:extLst>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preserve="1">
  <p:cSld name="Carte nom">
    <p:spTree>
      <p:nvGrpSpPr>
        <p:cNvPr id="1" name=""/>
        <p:cNvGrpSpPr/>
        <p:nvPr/>
      </p:nvGrpSpPr>
      <p:grpSpPr>
        <a:xfrm>
          <a:off x="0" y="0"/>
          <a:ext cx="0" cy="0"/>
          <a:chOff x="0" y="0"/>
          <a:chExt cx="0" cy="0"/>
        </a:xfrm>
      </p:grpSpPr>
      <p:sp>
        <p:nvSpPr>
          <p:cNvPr id="2" name="Title 1"/>
          <p:cNvSpPr>
            <a:spLocks noGrp="1"/>
          </p:cNvSpPr>
          <p:nvPr>
            <p:ph type="title"/>
          </p:nvPr>
        </p:nvSpPr>
        <p:spPr>
          <a:xfrm>
            <a:off x="1026318" y="5143500"/>
            <a:ext cx="12801600" cy="2546100"/>
          </a:xfrm>
        </p:spPr>
        <p:txBody>
          <a:bodyPr anchor="b">
            <a:normAutofit/>
          </a:bodyPr>
          <a:lstStyle>
            <a:lvl1pPr algn="l">
              <a:defRPr sz="4800" b="0" cap="all"/>
            </a:lvl1pPr>
          </a:lstStyle>
          <a:p>
            <a:r>
              <a:rPr lang="fr-FR" smtClean="0"/>
              <a:t>Modifiez le style du titre</a:t>
            </a:r>
            <a:endParaRPr lang="en-US" dirty="0"/>
          </a:p>
        </p:txBody>
      </p:sp>
      <p:sp>
        <p:nvSpPr>
          <p:cNvPr id="3" name="Text Placeholder 2"/>
          <p:cNvSpPr>
            <a:spLocks noGrp="1"/>
          </p:cNvSpPr>
          <p:nvPr>
            <p:ph type="body" idx="1"/>
          </p:nvPr>
        </p:nvSpPr>
        <p:spPr>
          <a:xfrm>
            <a:off x="1026317" y="7699472"/>
            <a:ext cx="12803986" cy="1290600"/>
          </a:xfrm>
        </p:spPr>
        <p:txBody>
          <a:bodyPr anchor="t">
            <a:normAutofit/>
          </a:bodyPr>
          <a:lstStyle>
            <a:lvl1pPr marL="0" indent="0" algn="l">
              <a:buNone/>
              <a:defRPr sz="3000">
                <a:solidFill>
                  <a:schemeClr val="tx1"/>
                </a:solidFill>
              </a:defRPr>
            </a:lvl1pPr>
            <a:lvl2pPr marL="685800" indent="0">
              <a:buNone/>
              <a:defRPr sz="2700">
                <a:solidFill>
                  <a:schemeClr val="tx1">
                    <a:tint val="75000"/>
                  </a:schemeClr>
                </a:solidFill>
              </a:defRPr>
            </a:lvl2pPr>
            <a:lvl3pPr marL="1371600" indent="0">
              <a:buNone/>
              <a:defRPr sz="2400">
                <a:solidFill>
                  <a:schemeClr val="tx1">
                    <a:tint val="75000"/>
                  </a:schemeClr>
                </a:solidFill>
              </a:defRPr>
            </a:lvl3pPr>
            <a:lvl4pPr marL="2057400" indent="0">
              <a:buNone/>
              <a:defRPr sz="2100">
                <a:solidFill>
                  <a:schemeClr val="tx1">
                    <a:tint val="75000"/>
                  </a:schemeClr>
                </a:solidFill>
              </a:defRPr>
            </a:lvl4pPr>
            <a:lvl5pPr marL="2743200" indent="0">
              <a:buNone/>
              <a:defRPr sz="2100">
                <a:solidFill>
                  <a:schemeClr val="tx1">
                    <a:tint val="75000"/>
                  </a:schemeClr>
                </a:solidFill>
              </a:defRPr>
            </a:lvl5pPr>
            <a:lvl6pPr marL="3429000" indent="0">
              <a:buNone/>
              <a:defRPr sz="2100">
                <a:solidFill>
                  <a:schemeClr val="tx1">
                    <a:tint val="75000"/>
                  </a:schemeClr>
                </a:solidFill>
              </a:defRPr>
            </a:lvl6pPr>
            <a:lvl7pPr marL="4114800" indent="0">
              <a:buNone/>
              <a:defRPr sz="2100">
                <a:solidFill>
                  <a:schemeClr val="tx1">
                    <a:tint val="75000"/>
                  </a:schemeClr>
                </a:solidFill>
              </a:defRPr>
            </a:lvl7pPr>
            <a:lvl8pPr marL="4800600" indent="0">
              <a:buNone/>
              <a:defRPr sz="2100">
                <a:solidFill>
                  <a:schemeClr val="tx1">
                    <a:tint val="75000"/>
                  </a:schemeClr>
                </a:solidFill>
              </a:defRPr>
            </a:lvl8pPr>
            <a:lvl9pPr marL="5486400" indent="0">
              <a:buNone/>
              <a:defRPr sz="2100">
                <a:solidFill>
                  <a:schemeClr val="tx1">
                    <a:tint val="75000"/>
                  </a:schemeClr>
                </a:solidFill>
              </a:defRPr>
            </a:lvl9pPr>
          </a:lstStyle>
          <a:p>
            <a:pPr lvl="0"/>
            <a:r>
              <a:rPr lang="fr-FR" smtClean="0"/>
              <a:t>Modifiez les styles du texte du masque</a:t>
            </a:r>
          </a:p>
        </p:txBody>
      </p:sp>
      <p:sp>
        <p:nvSpPr>
          <p:cNvPr id="4" name="Date Placeholder 3"/>
          <p:cNvSpPr>
            <a:spLocks noGrp="1"/>
          </p:cNvSpPr>
          <p:nvPr>
            <p:ph type="dt" sz="half" idx="10"/>
          </p:nvPr>
        </p:nvSpPr>
        <p:spPr/>
        <p:txBody>
          <a:bodyPr/>
          <a:lstStyle/>
          <a:p>
            <a:fld id="{171022ED-3EC2-4D15-B460-3107D55FD41E}" type="datetimeFigureOut">
              <a:rPr lang="fr-FR" smtClean="0">
                <a:solidFill>
                  <a:srgbClr val="AD2E03">
                    <a:lumMod val="50000"/>
                  </a:srgbClr>
                </a:solidFill>
              </a:rPr>
              <a:pPr/>
              <a:t>13/08/2024</a:t>
            </a:fld>
            <a:endParaRPr lang="fr-FR">
              <a:solidFill>
                <a:srgbClr val="AD2E03">
                  <a:lumMod val="50000"/>
                </a:srgbClr>
              </a:solidFill>
            </a:endParaRPr>
          </a:p>
        </p:txBody>
      </p:sp>
      <p:sp>
        <p:nvSpPr>
          <p:cNvPr id="5" name="Footer Placeholder 4"/>
          <p:cNvSpPr>
            <a:spLocks noGrp="1"/>
          </p:cNvSpPr>
          <p:nvPr>
            <p:ph type="ftr" sz="quarter" idx="11"/>
          </p:nvPr>
        </p:nvSpPr>
        <p:spPr/>
        <p:txBody>
          <a:bodyPr/>
          <a:lstStyle/>
          <a:p>
            <a:endParaRPr lang="fr-FR">
              <a:solidFill>
                <a:srgbClr val="AD2E03">
                  <a:lumMod val="50000"/>
                </a:srgbClr>
              </a:solidFill>
            </a:endParaRPr>
          </a:p>
        </p:txBody>
      </p:sp>
      <p:sp>
        <p:nvSpPr>
          <p:cNvPr id="6" name="Slide Number Placeholder 5"/>
          <p:cNvSpPr>
            <a:spLocks noGrp="1"/>
          </p:cNvSpPr>
          <p:nvPr>
            <p:ph type="sldNum" sz="quarter" idx="12"/>
          </p:nvPr>
        </p:nvSpPr>
        <p:spPr/>
        <p:txBody>
          <a:bodyPr/>
          <a:lstStyle/>
          <a:p>
            <a:fld id="{FEE9AD50-896D-433E-A995-914CE6ACDA67}" type="slidenum">
              <a:rPr lang="fr-FR" smtClean="0">
                <a:solidFill>
                  <a:srgbClr val="AD2E03">
                    <a:lumMod val="50000"/>
                  </a:srgbClr>
                </a:solidFill>
              </a:rPr>
              <a:pPr/>
              <a:t>‹N°›</a:t>
            </a:fld>
            <a:endParaRPr lang="fr-FR">
              <a:solidFill>
                <a:srgbClr val="AD2E03">
                  <a:lumMod val="50000"/>
                </a:srgbClr>
              </a:solidFill>
            </a:endParaRPr>
          </a:p>
        </p:txBody>
      </p:sp>
    </p:spTree>
    <p:extLst>
      <p:ext uri="{BB962C8B-B14F-4D97-AF65-F5344CB8AC3E}">
        <p14:creationId xmlns:p14="http://schemas.microsoft.com/office/powerpoint/2010/main" val="383876839"/>
      </p:ext>
    </p:extLst>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preserve="1">
  <p:cSld name="Carte nom citation">
    <p:spTree>
      <p:nvGrpSpPr>
        <p:cNvPr id="1" name=""/>
        <p:cNvGrpSpPr/>
        <p:nvPr/>
      </p:nvGrpSpPr>
      <p:grpSpPr>
        <a:xfrm>
          <a:off x="0" y="0"/>
          <a:ext cx="0" cy="0"/>
          <a:chOff x="0" y="0"/>
          <a:chExt cx="0" cy="0"/>
        </a:xfrm>
      </p:grpSpPr>
      <p:sp>
        <p:nvSpPr>
          <p:cNvPr id="2" name="Title 1"/>
          <p:cNvSpPr>
            <a:spLocks noGrp="1"/>
          </p:cNvSpPr>
          <p:nvPr>
            <p:ph type="title"/>
          </p:nvPr>
        </p:nvSpPr>
        <p:spPr>
          <a:xfrm>
            <a:off x="1712120" y="1028700"/>
            <a:ext cx="13716000" cy="4114800"/>
          </a:xfrm>
        </p:spPr>
        <p:txBody>
          <a:bodyPr anchor="ctr">
            <a:normAutofit/>
          </a:bodyPr>
          <a:lstStyle>
            <a:lvl1pPr algn="l">
              <a:defRPr sz="4800" b="0" cap="all">
                <a:solidFill>
                  <a:schemeClr val="tx1"/>
                </a:solidFill>
              </a:defRPr>
            </a:lvl1pPr>
          </a:lstStyle>
          <a:p>
            <a:r>
              <a:rPr lang="fr-FR" smtClean="0"/>
              <a:t>Modifiez le style du titre</a:t>
            </a:r>
            <a:endParaRPr lang="en-US" dirty="0"/>
          </a:p>
        </p:txBody>
      </p:sp>
      <p:sp>
        <p:nvSpPr>
          <p:cNvPr id="10" name="Text Placeholder 9"/>
          <p:cNvSpPr>
            <a:spLocks noGrp="1"/>
          </p:cNvSpPr>
          <p:nvPr>
            <p:ph type="body" sz="quarter" idx="13"/>
          </p:nvPr>
        </p:nvSpPr>
        <p:spPr>
          <a:xfrm>
            <a:off x="1026319" y="5892800"/>
            <a:ext cx="12801602" cy="1574800"/>
          </a:xfrm>
        </p:spPr>
        <p:txBody>
          <a:bodyPr vert="horz" lIns="91440" tIns="45720" rIns="91440" bIns="45720" rtlCol="0" anchor="b">
            <a:normAutofit/>
          </a:bodyPr>
          <a:lstStyle>
            <a:lvl1pPr>
              <a:buNone/>
              <a:defRPr lang="en-US" sz="3600" b="0" cap="all" dirty="0">
                <a:ln w="3175" cmpd="sng">
                  <a:noFill/>
                </a:ln>
                <a:solidFill>
                  <a:schemeClr val="tx1"/>
                </a:solidFill>
                <a:effectLst/>
              </a:defRPr>
            </a:lvl1pPr>
          </a:lstStyle>
          <a:p>
            <a:pPr marL="0" lvl="0">
              <a:spcBef>
                <a:spcPct val="0"/>
              </a:spcBef>
              <a:buNone/>
            </a:pPr>
            <a:r>
              <a:rPr lang="fr-FR" smtClean="0"/>
              <a:t>Modifiez les styles du texte du masque</a:t>
            </a:r>
          </a:p>
        </p:txBody>
      </p:sp>
      <p:sp>
        <p:nvSpPr>
          <p:cNvPr id="3" name="Text Placeholder 2"/>
          <p:cNvSpPr>
            <a:spLocks noGrp="1"/>
          </p:cNvSpPr>
          <p:nvPr>
            <p:ph type="body" idx="1"/>
          </p:nvPr>
        </p:nvSpPr>
        <p:spPr>
          <a:xfrm>
            <a:off x="1026319" y="7467600"/>
            <a:ext cx="12801602" cy="1524000"/>
          </a:xfrm>
        </p:spPr>
        <p:txBody>
          <a:bodyPr anchor="t">
            <a:normAutofit/>
          </a:bodyPr>
          <a:lstStyle>
            <a:lvl1pPr marL="0" indent="0" algn="l">
              <a:buNone/>
              <a:defRPr sz="2700">
                <a:solidFill>
                  <a:schemeClr val="tx1"/>
                </a:solidFill>
              </a:defRPr>
            </a:lvl1pPr>
            <a:lvl2pPr marL="685800" indent="0">
              <a:buNone/>
              <a:defRPr sz="2700">
                <a:solidFill>
                  <a:schemeClr val="tx1">
                    <a:tint val="75000"/>
                  </a:schemeClr>
                </a:solidFill>
              </a:defRPr>
            </a:lvl2pPr>
            <a:lvl3pPr marL="1371600" indent="0">
              <a:buNone/>
              <a:defRPr sz="2400">
                <a:solidFill>
                  <a:schemeClr val="tx1">
                    <a:tint val="75000"/>
                  </a:schemeClr>
                </a:solidFill>
              </a:defRPr>
            </a:lvl3pPr>
            <a:lvl4pPr marL="2057400" indent="0">
              <a:buNone/>
              <a:defRPr sz="2100">
                <a:solidFill>
                  <a:schemeClr val="tx1">
                    <a:tint val="75000"/>
                  </a:schemeClr>
                </a:solidFill>
              </a:defRPr>
            </a:lvl4pPr>
            <a:lvl5pPr marL="2743200" indent="0">
              <a:buNone/>
              <a:defRPr sz="2100">
                <a:solidFill>
                  <a:schemeClr val="tx1">
                    <a:tint val="75000"/>
                  </a:schemeClr>
                </a:solidFill>
              </a:defRPr>
            </a:lvl5pPr>
            <a:lvl6pPr marL="3429000" indent="0">
              <a:buNone/>
              <a:defRPr sz="2100">
                <a:solidFill>
                  <a:schemeClr val="tx1">
                    <a:tint val="75000"/>
                  </a:schemeClr>
                </a:solidFill>
              </a:defRPr>
            </a:lvl6pPr>
            <a:lvl7pPr marL="4114800" indent="0">
              <a:buNone/>
              <a:defRPr sz="2100">
                <a:solidFill>
                  <a:schemeClr val="tx1">
                    <a:tint val="75000"/>
                  </a:schemeClr>
                </a:solidFill>
              </a:defRPr>
            </a:lvl7pPr>
            <a:lvl8pPr marL="4800600" indent="0">
              <a:buNone/>
              <a:defRPr sz="2100">
                <a:solidFill>
                  <a:schemeClr val="tx1">
                    <a:tint val="75000"/>
                  </a:schemeClr>
                </a:solidFill>
              </a:defRPr>
            </a:lvl8pPr>
            <a:lvl9pPr marL="5486400" indent="0">
              <a:buNone/>
              <a:defRPr sz="2100">
                <a:solidFill>
                  <a:schemeClr val="tx1">
                    <a:tint val="75000"/>
                  </a:schemeClr>
                </a:solidFill>
              </a:defRPr>
            </a:lvl9pPr>
          </a:lstStyle>
          <a:p>
            <a:pPr lvl="0"/>
            <a:r>
              <a:rPr lang="fr-FR" smtClean="0"/>
              <a:t>Modifiez les styles du texte du masque</a:t>
            </a:r>
          </a:p>
        </p:txBody>
      </p:sp>
      <p:sp>
        <p:nvSpPr>
          <p:cNvPr id="4" name="Date Placeholder 3"/>
          <p:cNvSpPr>
            <a:spLocks noGrp="1"/>
          </p:cNvSpPr>
          <p:nvPr>
            <p:ph type="dt" sz="half" idx="10"/>
          </p:nvPr>
        </p:nvSpPr>
        <p:spPr/>
        <p:txBody>
          <a:bodyPr/>
          <a:lstStyle/>
          <a:p>
            <a:fld id="{171022ED-3EC2-4D15-B460-3107D55FD41E}" type="datetimeFigureOut">
              <a:rPr lang="fr-FR" smtClean="0">
                <a:solidFill>
                  <a:srgbClr val="AD2E03">
                    <a:lumMod val="50000"/>
                  </a:srgbClr>
                </a:solidFill>
              </a:rPr>
              <a:pPr/>
              <a:t>13/08/2024</a:t>
            </a:fld>
            <a:endParaRPr lang="fr-FR">
              <a:solidFill>
                <a:srgbClr val="AD2E03">
                  <a:lumMod val="50000"/>
                </a:srgbClr>
              </a:solidFill>
            </a:endParaRPr>
          </a:p>
        </p:txBody>
      </p:sp>
      <p:sp>
        <p:nvSpPr>
          <p:cNvPr id="5" name="Footer Placeholder 4"/>
          <p:cNvSpPr>
            <a:spLocks noGrp="1"/>
          </p:cNvSpPr>
          <p:nvPr>
            <p:ph type="ftr" sz="quarter" idx="11"/>
          </p:nvPr>
        </p:nvSpPr>
        <p:spPr/>
        <p:txBody>
          <a:bodyPr/>
          <a:lstStyle/>
          <a:p>
            <a:endParaRPr lang="fr-FR">
              <a:solidFill>
                <a:srgbClr val="AD2E03">
                  <a:lumMod val="50000"/>
                </a:srgbClr>
              </a:solidFill>
            </a:endParaRPr>
          </a:p>
        </p:txBody>
      </p:sp>
      <p:sp>
        <p:nvSpPr>
          <p:cNvPr id="6" name="Slide Number Placeholder 5"/>
          <p:cNvSpPr>
            <a:spLocks noGrp="1"/>
          </p:cNvSpPr>
          <p:nvPr>
            <p:ph type="sldNum" sz="quarter" idx="12"/>
          </p:nvPr>
        </p:nvSpPr>
        <p:spPr/>
        <p:txBody>
          <a:bodyPr/>
          <a:lstStyle/>
          <a:p>
            <a:fld id="{FEE9AD50-896D-433E-A995-914CE6ACDA67}" type="slidenum">
              <a:rPr lang="fr-FR" smtClean="0">
                <a:solidFill>
                  <a:srgbClr val="AD2E03">
                    <a:lumMod val="50000"/>
                  </a:srgbClr>
                </a:solidFill>
              </a:rPr>
              <a:pPr/>
              <a:t>‹N°›</a:t>
            </a:fld>
            <a:endParaRPr lang="fr-FR">
              <a:solidFill>
                <a:srgbClr val="AD2E03">
                  <a:lumMod val="50000"/>
                </a:srgbClr>
              </a:solidFill>
            </a:endParaRPr>
          </a:p>
        </p:txBody>
      </p:sp>
      <p:sp>
        <p:nvSpPr>
          <p:cNvPr id="11" name="TextBox 10"/>
          <p:cNvSpPr txBox="1"/>
          <p:nvPr/>
        </p:nvSpPr>
        <p:spPr>
          <a:xfrm>
            <a:off x="797718" y="1218334"/>
            <a:ext cx="914400" cy="877164"/>
          </a:xfrm>
          <a:prstGeom prst="rect">
            <a:avLst/>
          </a:prstGeom>
        </p:spPr>
        <p:txBody>
          <a:bodyPr vert="horz" lIns="137160" tIns="68580" rIns="137160" bIns="68580" rtlCol="0" anchor="ctr">
            <a:noAutofit/>
          </a:bodyPr>
          <a:lstStyle/>
          <a:p>
            <a:pPr algn="l" rtl="0"/>
            <a:r>
              <a:rPr lang="en-US" sz="12000" kern="1200" dirty="0">
                <a:solidFill>
                  <a:prstClr val="white"/>
                </a:solidFill>
                <a:latin typeface="Century Gothic" panose="020B0502020202020204"/>
              </a:rPr>
              <a:t>“</a:t>
            </a:r>
          </a:p>
        </p:txBody>
      </p:sp>
      <p:sp>
        <p:nvSpPr>
          <p:cNvPr id="12" name="TextBox 11"/>
          <p:cNvSpPr txBox="1"/>
          <p:nvPr/>
        </p:nvSpPr>
        <p:spPr>
          <a:xfrm>
            <a:off x="15428118" y="4152902"/>
            <a:ext cx="914400" cy="877164"/>
          </a:xfrm>
          <a:prstGeom prst="rect">
            <a:avLst/>
          </a:prstGeom>
        </p:spPr>
        <p:txBody>
          <a:bodyPr vert="horz" lIns="137160" tIns="68580" rIns="137160" bIns="68580" rtlCol="0" anchor="ctr">
            <a:noAutofit/>
          </a:bodyPr>
          <a:lstStyle/>
          <a:p>
            <a:pPr algn="r" rtl="0"/>
            <a:r>
              <a:rPr lang="en-US" sz="12000" kern="1200" dirty="0">
                <a:solidFill>
                  <a:prstClr val="white"/>
                </a:solidFill>
                <a:latin typeface="Century Gothic" panose="020B0502020202020204"/>
              </a:rPr>
              <a:t>”</a:t>
            </a:r>
          </a:p>
        </p:txBody>
      </p:sp>
    </p:spTree>
    <p:extLst>
      <p:ext uri="{BB962C8B-B14F-4D97-AF65-F5344CB8AC3E}">
        <p14:creationId xmlns:p14="http://schemas.microsoft.com/office/powerpoint/2010/main" val="2337810189"/>
      </p:ext>
    </p:extLst>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preserve="1">
  <p:cSld name="Vrai ou faux">
    <p:spTree>
      <p:nvGrpSpPr>
        <p:cNvPr id="1" name=""/>
        <p:cNvGrpSpPr/>
        <p:nvPr/>
      </p:nvGrpSpPr>
      <p:grpSpPr>
        <a:xfrm>
          <a:off x="0" y="0"/>
          <a:ext cx="0" cy="0"/>
          <a:chOff x="0" y="0"/>
          <a:chExt cx="0" cy="0"/>
        </a:xfrm>
      </p:grpSpPr>
      <p:sp>
        <p:nvSpPr>
          <p:cNvPr id="2" name="Title 1"/>
          <p:cNvSpPr>
            <a:spLocks noGrp="1"/>
          </p:cNvSpPr>
          <p:nvPr>
            <p:ph type="title"/>
          </p:nvPr>
        </p:nvSpPr>
        <p:spPr>
          <a:xfrm>
            <a:off x="1026320" y="1028700"/>
            <a:ext cx="15087600" cy="4114800"/>
          </a:xfrm>
        </p:spPr>
        <p:txBody>
          <a:bodyPr vert="horz" lIns="91440" tIns="45720" rIns="91440" bIns="45720" rtlCol="0" anchor="ctr">
            <a:normAutofit/>
          </a:bodyPr>
          <a:lstStyle>
            <a:lvl1pPr>
              <a:defRPr lang="en-US" b="0" dirty="0"/>
            </a:lvl1pPr>
          </a:lstStyle>
          <a:p>
            <a:pPr marL="0" lvl="0"/>
            <a:r>
              <a:rPr lang="fr-FR" smtClean="0"/>
              <a:t>Modifiez le style du titre</a:t>
            </a:r>
            <a:endParaRPr lang="en-US" dirty="0"/>
          </a:p>
        </p:txBody>
      </p:sp>
      <p:sp>
        <p:nvSpPr>
          <p:cNvPr id="10" name="Text Placeholder 9"/>
          <p:cNvSpPr>
            <a:spLocks noGrp="1"/>
          </p:cNvSpPr>
          <p:nvPr>
            <p:ph type="body" sz="quarter" idx="13"/>
          </p:nvPr>
        </p:nvSpPr>
        <p:spPr>
          <a:xfrm>
            <a:off x="1026318" y="5892802"/>
            <a:ext cx="12801600" cy="1257300"/>
          </a:xfrm>
        </p:spPr>
        <p:txBody>
          <a:bodyPr vert="horz" lIns="91440" tIns="45720" rIns="91440" bIns="45720" rtlCol="0" anchor="b">
            <a:normAutofit/>
          </a:bodyPr>
          <a:lstStyle>
            <a:lvl1pPr>
              <a:buNone/>
              <a:defRPr lang="en-US" sz="3600" b="0" cap="all" dirty="0">
                <a:ln w="3175" cmpd="sng">
                  <a:noFill/>
                </a:ln>
                <a:solidFill>
                  <a:schemeClr val="tx1"/>
                </a:solidFill>
                <a:effectLst/>
              </a:defRPr>
            </a:lvl1pPr>
          </a:lstStyle>
          <a:p>
            <a:pPr marL="0" lvl="0">
              <a:spcBef>
                <a:spcPct val="0"/>
              </a:spcBef>
              <a:buNone/>
            </a:pPr>
            <a:r>
              <a:rPr lang="fr-FR" smtClean="0"/>
              <a:t>Modifiez les styles du texte du masque</a:t>
            </a:r>
          </a:p>
        </p:txBody>
      </p:sp>
      <p:sp>
        <p:nvSpPr>
          <p:cNvPr id="3" name="Text Placeholder 2"/>
          <p:cNvSpPr>
            <a:spLocks noGrp="1"/>
          </p:cNvSpPr>
          <p:nvPr>
            <p:ph type="body" idx="1"/>
          </p:nvPr>
        </p:nvSpPr>
        <p:spPr>
          <a:xfrm>
            <a:off x="1026319" y="7150098"/>
            <a:ext cx="12801602" cy="1841500"/>
          </a:xfrm>
        </p:spPr>
        <p:txBody>
          <a:bodyPr anchor="t">
            <a:normAutofit/>
          </a:bodyPr>
          <a:lstStyle>
            <a:lvl1pPr marL="0" indent="0" algn="l">
              <a:buNone/>
              <a:defRPr sz="2700">
                <a:solidFill>
                  <a:schemeClr val="tx1"/>
                </a:solidFill>
              </a:defRPr>
            </a:lvl1pPr>
            <a:lvl2pPr marL="685800" indent="0">
              <a:buNone/>
              <a:defRPr sz="2700">
                <a:solidFill>
                  <a:schemeClr val="tx1">
                    <a:tint val="75000"/>
                  </a:schemeClr>
                </a:solidFill>
              </a:defRPr>
            </a:lvl2pPr>
            <a:lvl3pPr marL="1371600" indent="0">
              <a:buNone/>
              <a:defRPr sz="2400">
                <a:solidFill>
                  <a:schemeClr val="tx1">
                    <a:tint val="75000"/>
                  </a:schemeClr>
                </a:solidFill>
              </a:defRPr>
            </a:lvl3pPr>
            <a:lvl4pPr marL="2057400" indent="0">
              <a:buNone/>
              <a:defRPr sz="2100">
                <a:solidFill>
                  <a:schemeClr val="tx1">
                    <a:tint val="75000"/>
                  </a:schemeClr>
                </a:solidFill>
              </a:defRPr>
            </a:lvl4pPr>
            <a:lvl5pPr marL="2743200" indent="0">
              <a:buNone/>
              <a:defRPr sz="2100">
                <a:solidFill>
                  <a:schemeClr val="tx1">
                    <a:tint val="75000"/>
                  </a:schemeClr>
                </a:solidFill>
              </a:defRPr>
            </a:lvl5pPr>
            <a:lvl6pPr marL="3429000" indent="0">
              <a:buNone/>
              <a:defRPr sz="2100">
                <a:solidFill>
                  <a:schemeClr val="tx1">
                    <a:tint val="75000"/>
                  </a:schemeClr>
                </a:solidFill>
              </a:defRPr>
            </a:lvl6pPr>
            <a:lvl7pPr marL="4114800" indent="0">
              <a:buNone/>
              <a:defRPr sz="2100">
                <a:solidFill>
                  <a:schemeClr val="tx1">
                    <a:tint val="75000"/>
                  </a:schemeClr>
                </a:solidFill>
              </a:defRPr>
            </a:lvl7pPr>
            <a:lvl8pPr marL="4800600" indent="0">
              <a:buNone/>
              <a:defRPr sz="2100">
                <a:solidFill>
                  <a:schemeClr val="tx1">
                    <a:tint val="75000"/>
                  </a:schemeClr>
                </a:solidFill>
              </a:defRPr>
            </a:lvl8pPr>
            <a:lvl9pPr marL="5486400" indent="0">
              <a:buNone/>
              <a:defRPr sz="2100">
                <a:solidFill>
                  <a:schemeClr val="tx1">
                    <a:tint val="75000"/>
                  </a:schemeClr>
                </a:solidFill>
              </a:defRPr>
            </a:lvl9pPr>
          </a:lstStyle>
          <a:p>
            <a:pPr lvl="0"/>
            <a:r>
              <a:rPr lang="fr-FR" smtClean="0"/>
              <a:t>Modifiez les styles du texte du masque</a:t>
            </a:r>
          </a:p>
        </p:txBody>
      </p:sp>
      <p:sp>
        <p:nvSpPr>
          <p:cNvPr id="4" name="Date Placeholder 3"/>
          <p:cNvSpPr>
            <a:spLocks noGrp="1"/>
          </p:cNvSpPr>
          <p:nvPr>
            <p:ph type="dt" sz="half" idx="10"/>
          </p:nvPr>
        </p:nvSpPr>
        <p:spPr/>
        <p:txBody>
          <a:bodyPr/>
          <a:lstStyle/>
          <a:p>
            <a:fld id="{171022ED-3EC2-4D15-B460-3107D55FD41E}" type="datetimeFigureOut">
              <a:rPr lang="fr-FR" smtClean="0">
                <a:solidFill>
                  <a:srgbClr val="AD2E03">
                    <a:lumMod val="50000"/>
                  </a:srgbClr>
                </a:solidFill>
              </a:rPr>
              <a:pPr/>
              <a:t>13/08/2024</a:t>
            </a:fld>
            <a:endParaRPr lang="fr-FR">
              <a:solidFill>
                <a:srgbClr val="AD2E03">
                  <a:lumMod val="50000"/>
                </a:srgbClr>
              </a:solidFill>
            </a:endParaRPr>
          </a:p>
        </p:txBody>
      </p:sp>
      <p:sp>
        <p:nvSpPr>
          <p:cNvPr id="5" name="Footer Placeholder 4"/>
          <p:cNvSpPr>
            <a:spLocks noGrp="1"/>
          </p:cNvSpPr>
          <p:nvPr>
            <p:ph type="ftr" sz="quarter" idx="11"/>
          </p:nvPr>
        </p:nvSpPr>
        <p:spPr/>
        <p:txBody>
          <a:bodyPr/>
          <a:lstStyle/>
          <a:p>
            <a:endParaRPr lang="fr-FR">
              <a:solidFill>
                <a:srgbClr val="AD2E03">
                  <a:lumMod val="50000"/>
                </a:srgbClr>
              </a:solidFill>
            </a:endParaRPr>
          </a:p>
        </p:txBody>
      </p:sp>
      <p:sp>
        <p:nvSpPr>
          <p:cNvPr id="6" name="Slide Number Placeholder 5"/>
          <p:cNvSpPr>
            <a:spLocks noGrp="1"/>
          </p:cNvSpPr>
          <p:nvPr>
            <p:ph type="sldNum" sz="quarter" idx="12"/>
          </p:nvPr>
        </p:nvSpPr>
        <p:spPr/>
        <p:txBody>
          <a:bodyPr/>
          <a:lstStyle/>
          <a:p>
            <a:fld id="{FEE9AD50-896D-433E-A995-914CE6ACDA67}" type="slidenum">
              <a:rPr lang="fr-FR" smtClean="0">
                <a:solidFill>
                  <a:srgbClr val="AD2E03">
                    <a:lumMod val="50000"/>
                  </a:srgbClr>
                </a:solidFill>
              </a:rPr>
              <a:pPr/>
              <a:t>‹N°›</a:t>
            </a:fld>
            <a:endParaRPr lang="fr-FR">
              <a:solidFill>
                <a:srgbClr val="AD2E03">
                  <a:lumMod val="50000"/>
                </a:srgbClr>
              </a:solidFill>
            </a:endParaRPr>
          </a:p>
        </p:txBody>
      </p:sp>
    </p:spTree>
    <p:extLst>
      <p:ext uri="{BB962C8B-B14F-4D97-AF65-F5344CB8AC3E}">
        <p14:creationId xmlns:p14="http://schemas.microsoft.com/office/powerpoint/2010/main" val="1004206514"/>
      </p:ext>
    </p:extLst>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type="vertTx" preserve="1">
  <p:cSld name="Titre et texte vertical">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lgn="l">
              <a:defRPr/>
            </a:lvl1pPr>
          </a:lstStyle>
          <a:p>
            <a:r>
              <a:rPr lang="fr-FR" smtClean="0"/>
              <a:t>Modifiez le style du titre</a:t>
            </a:r>
            <a:endParaRPr lang="en-US" dirty="0"/>
          </a:p>
        </p:txBody>
      </p:sp>
      <p:sp>
        <p:nvSpPr>
          <p:cNvPr id="3" name="Vertical Text Placeholder 2"/>
          <p:cNvSpPr>
            <a:spLocks noGrp="1"/>
          </p:cNvSpPr>
          <p:nvPr>
            <p:ph type="body" orient="vert" idx="1"/>
          </p:nvPr>
        </p:nvSpPr>
        <p:spPr/>
        <p:txBody>
          <a:bodyPr vert="eaVert" anchor="t"/>
          <a:lstStyle/>
          <a:p>
            <a:pPr lvl="0"/>
            <a:r>
              <a:rPr lang="fr-FR" smtClean="0"/>
              <a:t>Modifiez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en-US" dirty="0"/>
          </a:p>
        </p:txBody>
      </p:sp>
      <p:sp>
        <p:nvSpPr>
          <p:cNvPr id="4" name="Date Placeholder 3"/>
          <p:cNvSpPr>
            <a:spLocks noGrp="1"/>
          </p:cNvSpPr>
          <p:nvPr>
            <p:ph type="dt" sz="half" idx="10"/>
          </p:nvPr>
        </p:nvSpPr>
        <p:spPr/>
        <p:txBody>
          <a:bodyPr/>
          <a:lstStyle/>
          <a:p>
            <a:fld id="{171022ED-3EC2-4D15-B460-3107D55FD41E}" type="datetimeFigureOut">
              <a:rPr lang="fr-FR" smtClean="0">
                <a:solidFill>
                  <a:srgbClr val="AD2E03">
                    <a:lumMod val="50000"/>
                  </a:srgbClr>
                </a:solidFill>
              </a:rPr>
              <a:pPr/>
              <a:t>13/08/2024</a:t>
            </a:fld>
            <a:endParaRPr lang="fr-FR">
              <a:solidFill>
                <a:srgbClr val="AD2E03">
                  <a:lumMod val="50000"/>
                </a:srgbClr>
              </a:solidFill>
            </a:endParaRPr>
          </a:p>
        </p:txBody>
      </p:sp>
      <p:sp>
        <p:nvSpPr>
          <p:cNvPr id="5" name="Footer Placeholder 4"/>
          <p:cNvSpPr>
            <a:spLocks noGrp="1"/>
          </p:cNvSpPr>
          <p:nvPr>
            <p:ph type="ftr" sz="quarter" idx="11"/>
          </p:nvPr>
        </p:nvSpPr>
        <p:spPr/>
        <p:txBody>
          <a:bodyPr/>
          <a:lstStyle/>
          <a:p>
            <a:endParaRPr lang="fr-FR">
              <a:solidFill>
                <a:srgbClr val="AD2E03">
                  <a:lumMod val="50000"/>
                </a:srgbClr>
              </a:solidFill>
            </a:endParaRPr>
          </a:p>
        </p:txBody>
      </p:sp>
      <p:sp>
        <p:nvSpPr>
          <p:cNvPr id="6" name="Slide Number Placeholder 5"/>
          <p:cNvSpPr>
            <a:spLocks noGrp="1"/>
          </p:cNvSpPr>
          <p:nvPr>
            <p:ph type="sldNum" sz="quarter" idx="12"/>
          </p:nvPr>
        </p:nvSpPr>
        <p:spPr/>
        <p:txBody>
          <a:bodyPr/>
          <a:lstStyle/>
          <a:p>
            <a:fld id="{FEE9AD50-896D-433E-A995-914CE6ACDA67}" type="slidenum">
              <a:rPr lang="fr-FR" smtClean="0">
                <a:solidFill>
                  <a:srgbClr val="AD2E03">
                    <a:lumMod val="50000"/>
                  </a:srgbClr>
                </a:solidFill>
              </a:rPr>
              <a:pPr/>
              <a:t>‹N°›</a:t>
            </a:fld>
            <a:endParaRPr lang="fr-FR">
              <a:solidFill>
                <a:srgbClr val="AD2E03">
                  <a:lumMod val="50000"/>
                </a:srgbClr>
              </a:solidFill>
            </a:endParaRPr>
          </a:p>
        </p:txBody>
      </p:sp>
    </p:spTree>
    <p:extLst>
      <p:ext uri="{BB962C8B-B14F-4D97-AF65-F5344CB8AC3E}">
        <p14:creationId xmlns:p14="http://schemas.microsoft.com/office/powerpoint/2010/main" val="438248810"/>
      </p:ext>
    </p:extLst>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type="vertTitleAndTx" preserve="1">
  <p:cSld name="Titre vertical et texte">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13027818" y="1028700"/>
            <a:ext cx="3086100" cy="6858000"/>
          </a:xfrm>
        </p:spPr>
        <p:txBody>
          <a:bodyPr vert="eaVert"/>
          <a:lstStyle/>
          <a:p>
            <a:r>
              <a:rPr lang="fr-FR" smtClean="0"/>
              <a:t>Modifiez le style du titre</a:t>
            </a:r>
            <a:endParaRPr lang="en-US" dirty="0"/>
          </a:p>
        </p:txBody>
      </p:sp>
      <p:sp>
        <p:nvSpPr>
          <p:cNvPr id="3" name="Vertical Text Placeholder 2"/>
          <p:cNvSpPr>
            <a:spLocks noGrp="1"/>
          </p:cNvSpPr>
          <p:nvPr>
            <p:ph type="body" orient="vert" idx="1"/>
          </p:nvPr>
        </p:nvSpPr>
        <p:spPr>
          <a:xfrm>
            <a:off x="1028700" y="1028700"/>
            <a:ext cx="11734800" cy="7962900"/>
          </a:xfrm>
        </p:spPr>
        <p:txBody>
          <a:bodyPr vert="eaVert" anchor="t"/>
          <a:lstStyle/>
          <a:p>
            <a:pPr lvl="0"/>
            <a:r>
              <a:rPr lang="fr-FR" smtClean="0"/>
              <a:t>Modifiez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en-US" dirty="0"/>
          </a:p>
        </p:txBody>
      </p:sp>
      <p:sp>
        <p:nvSpPr>
          <p:cNvPr id="4" name="Date Placeholder 3"/>
          <p:cNvSpPr>
            <a:spLocks noGrp="1"/>
          </p:cNvSpPr>
          <p:nvPr>
            <p:ph type="dt" sz="half" idx="10"/>
          </p:nvPr>
        </p:nvSpPr>
        <p:spPr/>
        <p:txBody>
          <a:bodyPr/>
          <a:lstStyle/>
          <a:p>
            <a:fld id="{171022ED-3EC2-4D15-B460-3107D55FD41E}" type="datetimeFigureOut">
              <a:rPr lang="fr-FR" smtClean="0">
                <a:solidFill>
                  <a:srgbClr val="AD2E03">
                    <a:lumMod val="50000"/>
                  </a:srgbClr>
                </a:solidFill>
              </a:rPr>
              <a:pPr/>
              <a:t>13/08/2024</a:t>
            </a:fld>
            <a:endParaRPr lang="fr-FR">
              <a:solidFill>
                <a:srgbClr val="AD2E03">
                  <a:lumMod val="50000"/>
                </a:srgbClr>
              </a:solidFill>
            </a:endParaRPr>
          </a:p>
        </p:txBody>
      </p:sp>
      <p:sp>
        <p:nvSpPr>
          <p:cNvPr id="5" name="Footer Placeholder 4"/>
          <p:cNvSpPr>
            <a:spLocks noGrp="1"/>
          </p:cNvSpPr>
          <p:nvPr>
            <p:ph type="ftr" sz="quarter" idx="11"/>
          </p:nvPr>
        </p:nvSpPr>
        <p:spPr/>
        <p:txBody>
          <a:bodyPr/>
          <a:lstStyle/>
          <a:p>
            <a:endParaRPr lang="fr-FR">
              <a:solidFill>
                <a:srgbClr val="AD2E03">
                  <a:lumMod val="50000"/>
                </a:srgbClr>
              </a:solidFill>
            </a:endParaRPr>
          </a:p>
        </p:txBody>
      </p:sp>
      <p:sp>
        <p:nvSpPr>
          <p:cNvPr id="6" name="Slide Number Placeholder 5"/>
          <p:cNvSpPr>
            <a:spLocks noGrp="1"/>
          </p:cNvSpPr>
          <p:nvPr>
            <p:ph type="sldNum" sz="quarter" idx="12"/>
          </p:nvPr>
        </p:nvSpPr>
        <p:spPr/>
        <p:txBody>
          <a:bodyPr/>
          <a:lstStyle/>
          <a:p>
            <a:fld id="{FEE9AD50-896D-433E-A995-914CE6ACDA67}" type="slidenum">
              <a:rPr lang="fr-FR" smtClean="0">
                <a:solidFill>
                  <a:srgbClr val="AD2E03">
                    <a:lumMod val="50000"/>
                  </a:srgbClr>
                </a:solidFill>
              </a:rPr>
              <a:pPr/>
              <a:t>‹N°›</a:t>
            </a:fld>
            <a:endParaRPr lang="fr-FR">
              <a:solidFill>
                <a:srgbClr val="AD2E03">
                  <a:lumMod val="50000"/>
                </a:srgbClr>
              </a:solidFill>
            </a:endParaRPr>
          </a:p>
        </p:txBody>
      </p:sp>
    </p:spTree>
    <p:extLst>
      <p:ext uri="{BB962C8B-B14F-4D97-AF65-F5344CB8AC3E}">
        <p14:creationId xmlns:p14="http://schemas.microsoft.com/office/powerpoint/2010/main" val="581533367"/>
      </p:ext>
    </p:extLst>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type="title">
  <p:cSld name="Titre">
    <p:spTree>
      <p:nvGrpSpPr>
        <p:cNvPr id="1" name=""/>
        <p:cNvGrpSpPr/>
        <p:nvPr/>
      </p:nvGrpSpPr>
      <p:grpSpPr>
        <a:xfrm>
          <a:off x="0" y="0"/>
          <a:ext cx="0" cy="0"/>
          <a:chOff x="0" y="0"/>
          <a:chExt cx="0" cy="0"/>
        </a:xfrm>
      </p:grpSpPr>
      <p:sp>
        <p:nvSpPr>
          <p:cNvPr id="11" name="Auteur et date"/>
          <p:cNvSpPr txBox="1">
            <a:spLocks noGrp="1"/>
          </p:cNvSpPr>
          <p:nvPr>
            <p:ph type="body" sz="quarter" idx="21" hasCustomPrompt="1"/>
          </p:nvPr>
        </p:nvSpPr>
        <p:spPr>
          <a:xfrm>
            <a:off x="901005" y="8894897"/>
            <a:ext cx="16478253" cy="477735"/>
          </a:xfrm>
          <a:prstGeom prst="rect">
            <a:avLst/>
          </a:prstGeom>
        </p:spPr>
        <p:txBody>
          <a:bodyPr lIns="45719" tIns="45719" rIns="45719" bIns="45719"/>
          <a:lstStyle>
            <a:lvl1pPr marL="0" indent="0" defTabSz="619125">
              <a:lnSpc>
                <a:spcPct val="100000"/>
              </a:lnSpc>
              <a:spcBef>
                <a:spcPts val="0"/>
              </a:spcBef>
              <a:buSzTx/>
              <a:buNone/>
              <a:defRPr sz="2700" b="1"/>
            </a:lvl1pPr>
          </a:lstStyle>
          <a:p>
            <a:r>
              <a:t>Auteur et date</a:t>
            </a:r>
          </a:p>
        </p:txBody>
      </p:sp>
      <p:sp>
        <p:nvSpPr>
          <p:cNvPr id="12" name="Titre de la présentation"/>
          <p:cNvSpPr txBox="1">
            <a:spLocks noGrp="1"/>
          </p:cNvSpPr>
          <p:nvPr>
            <p:ph type="title" hasCustomPrompt="1"/>
          </p:nvPr>
        </p:nvSpPr>
        <p:spPr>
          <a:xfrm>
            <a:off x="904872" y="1931245"/>
            <a:ext cx="16478253" cy="3486152"/>
          </a:xfrm>
          <a:prstGeom prst="rect">
            <a:avLst/>
          </a:prstGeom>
        </p:spPr>
        <p:txBody>
          <a:bodyPr anchor="b"/>
          <a:lstStyle>
            <a:lvl1pPr>
              <a:defRPr sz="8700" spc="-174"/>
            </a:lvl1pPr>
          </a:lstStyle>
          <a:p>
            <a:r>
              <a:t>Titre de la présentation</a:t>
            </a:r>
          </a:p>
        </p:txBody>
      </p:sp>
      <p:sp>
        <p:nvSpPr>
          <p:cNvPr id="13" name="Texte niveau 1…"/>
          <p:cNvSpPr txBox="1">
            <a:spLocks noGrp="1"/>
          </p:cNvSpPr>
          <p:nvPr>
            <p:ph type="body" sz="quarter" idx="1" hasCustomPrompt="1"/>
          </p:nvPr>
        </p:nvSpPr>
        <p:spPr>
          <a:xfrm>
            <a:off x="901007" y="5417393"/>
            <a:ext cx="16478252" cy="1428752"/>
          </a:xfrm>
          <a:prstGeom prst="rect">
            <a:avLst/>
          </a:prstGeom>
        </p:spPr>
        <p:txBody>
          <a:bodyPr/>
          <a:lstStyle>
            <a:lvl1pPr marL="0" indent="0" defTabSz="619125">
              <a:lnSpc>
                <a:spcPct val="100000"/>
              </a:lnSpc>
              <a:spcBef>
                <a:spcPts val="0"/>
              </a:spcBef>
              <a:buSzTx/>
              <a:buNone/>
              <a:defRPr sz="4125" b="1"/>
            </a:lvl1pPr>
            <a:lvl2pPr marL="0" indent="342900" defTabSz="619125">
              <a:lnSpc>
                <a:spcPct val="100000"/>
              </a:lnSpc>
              <a:spcBef>
                <a:spcPts val="0"/>
              </a:spcBef>
              <a:buSzTx/>
              <a:buNone/>
              <a:defRPr sz="4125" b="1"/>
            </a:lvl2pPr>
            <a:lvl3pPr marL="0" indent="685800" defTabSz="619125">
              <a:lnSpc>
                <a:spcPct val="100000"/>
              </a:lnSpc>
              <a:spcBef>
                <a:spcPts val="0"/>
              </a:spcBef>
              <a:buSzTx/>
              <a:buNone/>
              <a:defRPr sz="4125" b="1"/>
            </a:lvl3pPr>
            <a:lvl4pPr marL="0" indent="1028700" defTabSz="619125">
              <a:lnSpc>
                <a:spcPct val="100000"/>
              </a:lnSpc>
              <a:spcBef>
                <a:spcPts val="0"/>
              </a:spcBef>
              <a:buSzTx/>
              <a:buNone/>
              <a:defRPr sz="4125" b="1"/>
            </a:lvl4pPr>
            <a:lvl5pPr marL="0" indent="1371600" defTabSz="619125">
              <a:lnSpc>
                <a:spcPct val="100000"/>
              </a:lnSpc>
              <a:spcBef>
                <a:spcPts val="0"/>
              </a:spcBef>
              <a:buSzTx/>
              <a:buNone/>
              <a:defRPr sz="4125" b="1"/>
            </a:lvl5pPr>
          </a:lstStyle>
          <a:p>
            <a:r>
              <a:t>Sous-titre de la présentation</a:t>
            </a:r>
          </a:p>
          <a:p>
            <a:pPr lvl="1"/>
            <a:endParaRPr/>
          </a:p>
          <a:p>
            <a:pPr lvl="2"/>
            <a:endParaRPr/>
          </a:p>
          <a:p>
            <a:pPr lvl="3"/>
            <a:endParaRPr/>
          </a:p>
          <a:p>
            <a:pPr lvl="4"/>
            <a:endParaRPr/>
          </a:p>
        </p:txBody>
      </p:sp>
      <p:sp>
        <p:nvSpPr>
          <p:cNvPr id="14" name="Numéro de diapositive"/>
          <p:cNvSpPr txBox="1">
            <a:spLocks noGrp="1"/>
          </p:cNvSpPr>
          <p:nvPr>
            <p:ph type="sldNum" sz="quarter" idx="2"/>
          </p:nvPr>
        </p:nvSpPr>
        <p:spPr>
          <a:prstGeom prst="rect">
            <a:avLst/>
          </a:prstGeom>
        </p:spPr>
        <p:txBody>
          <a:bodyPr/>
          <a:lstStyle/>
          <a:p>
            <a:fld id="{86CB4B4D-7CA3-9044-876B-883B54F8677D}" type="slidenum">
              <a:rPr/>
              <a:pPr/>
              <a:t>‹N°›</a:t>
            </a:fld>
            <a:endParaRPr/>
          </a:p>
        </p:txBody>
      </p:sp>
    </p:spTree>
    <p:extLst>
      <p:ext uri="{BB962C8B-B14F-4D97-AF65-F5344CB8AC3E}">
        <p14:creationId xmlns:p14="http://schemas.microsoft.com/office/powerpoint/2010/main" val="1290301224"/>
      </p:ext>
    </p:extLst>
  </p:cSld>
  <p:clrMapOvr>
    <a:masterClrMapping/>
  </p:clrMapOvr>
  <p:transition spd="med"/>
</p:sldLayout>
</file>

<file path=ppt/slideLayouts/slideLayout68.xml><?xml version="1.0" encoding="utf-8"?>
<p:sldLayout xmlns:a="http://schemas.openxmlformats.org/drawingml/2006/main" xmlns:r="http://schemas.openxmlformats.org/officeDocument/2006/relationships" xmlns:p="http://schemas.openxmlformats.org/presentationml/2006/main" type="tx">
  <p:cSld name="Titre et photo">
    <p:spTree>
      <p:nvGrpSpPr>
        <p:cNvPr id="1" name=""/>
        <p:cNvGrpSpPr/>
        <p:nvPr/>
      </p:nvGrpSpPr>
      <p:grpSpPr>
        <a:xfrm>
          <a:off x="0" y="0"/>
          <a:ext cx="0" cy="0"/>
          <a:chOff x="0" y="0"/>
          <a:chExt cx="0" cy="0"/>
        </a:xfrm>
      </p:grpSpPr>
      <p:sp>
        <p:nvSpPr>
          <p:cNvPr id="21" name="Avocats et citrons verts"/>
          <p:cNvSpPr>
            <a:spLocks noGrp="1"/>
          </p:cNvSpPr>
          <p:nvPr>
            <p:ph type="pic" idx="21"/>
          </p:nvPr>
        </p:nvSpPr>
        <p:spPr>
          <a:xfrm>
            <a:off x="-866775" y="-971550"/>
            <a:ext cx="20059650" cy="12014201"/>
          </a:xfrm>
          <a:prstGeom prst="rect">
            <a:avLst/>
          </a:prstGeom>
        </p:spPr>
        <p:txBody>
          <a:bodyPr lIns="91439" tIns="45719" rIns="91439" bIns="45719">
            <a:noAutofit/>
          </a:bodyPr>
          <a:lstStyle/>
          <a:p>
            <a:endParaRPr/>
          </a:p>
        </p:txBody>
      </p:sp>
      <p:sp>
        <p:nvSpPr>
          <p:cNvPr id="22" name="Titre de la présentation"/>
          <p:cNvSpPr txBox="1">
            <a:spLocks noGrp="1"/>
          </p:cNvSpPr>
          <p:nvPr>
            <p:ph type="title" hasCustomPrompt="1"/>
          </p:nvPr>
        </p:nvSpPr>
        <p:spPr>
          <a:xfrm>
            <a:off x="904875" y="5343525"/>
            <a:ext cx="16478250" cy="3486150"/>
          </a:xfrm>
          <a:prstGeom prst="rect">
            <a:avLst/>
          </a:prstGeom>
        </p:spPr>
        <p:txBody>
          <a:bodyPr anchor="b"/>
          <a:lstStyle>
            <a:lvl1pPr>
              <a:defRPr sz="8700" spc="-174"/>
            </a:lvl1pPr>
          </a:lstStyle>
          <a:p>
            <a:r>
              <a:t>Titre de la présentation</a:t>
            </a:r>
          </a:p>
        </p:txBody>
      </p:sp>
      <p:sp>
        <p:nvSpPr>
          <p:cNvPr id="23" name="Auteur et date"/>
          <p:cNvSpPr txBox="1">
            <a:spLocks noGrp="1"/>
          </p:cNvSpPr>
          <p:nvPr>
            <p:ph type="body" sz="quarter" idx="22" hasCustomPrompt="1"/>
          </p:nvPr>
        </p:nvSpPr>
        <p:spPr>
          <a:xfrm>
            <a:off x="905768" y="829604"/>
            <a:ext cx="16476467" cy="477735"/>
          </a:xfrm>
          <a:prstGeom prst="rect">
            <a:avLst/>
          </a:prstGeom>
        </p:spPr>
        <p:txBody>
          <a:bodyPr lIns="45719" tIns="45719" rIns="45719" bIns="45719"/>
          <a:lstStyle>
            <a:lvl1pPr marL="0" indent="0" defTabSz="619125">
              <a:lnSpc>
                <a:spcPct val="100000"/>
              </a:lnSpc>
              <a:spcBef>
                <a:spcPts val="0"/>
              </a:spcBef>
              <a:buSzTx/>
              <a:buNone/>
              <a:defRPr sz="2700" b="1"/>
            </a:lvl1pPr>
          </a:lstStyle>
          <a:p>
            <a:r>
              <a:t>Auteur et date</a:t>
            </a:r>
          </a:p>
        </p:txBody>
      </p:sp>
      <p:sp>
        <p:nvSpPr>
          <p:cNvPr id="24" name="Texte niveau 1…"/>
          <p:cNvSpPr txBox="1">
            <a:spLocks noGrp="1"/>
          </p:cNvSpPr>
          <p:nvPr>
            <p:ph type="body" sz="quarter" idx="1" hasCustomPrompt="1"/>
          </p:nvPr>
        </p:nvSpPr>
        <p:spPr>
          <a:xfrm>
            <a:off x="904875" y="8707433"/>
            <a:ext cx="16478250" cy="837714"/>
          </a:xfrm>
          <a:prstGeom prst="rect">
            <a:avLst/>
          </a:prstGeom>
        </p:spPr>
        <p:txBody>
          <a:bodyPr/>
          <a:lstStyle>
            <a:lvl1pPr marL="0" indent="0" defTabSz="619125">
              <a:lnSpc>
                <a:spcPct val="100000"/>
              </a:lnSpc>
              <a:spcBef>
                <a:spcPts val="0"/>
              </a:spcBef>
              <a:buSzTx/>
              <a:buNone/>
              <a:defRPr sz="4125" b="1"/>
            </a:lvl1pPr>
            <a:lvl2pPr marL="0" indent="342900" defTabSz="619125">
              <a:lnSpc>
                <a:spcPct val="100000"/>
              </a:lnSpc>
              <a:spcBef>
                <a:spcPts val="0"/>
              </a:spcBef>
              <a:buSzTx/>
              <a:buNone/>
              <a:defRPr sz="4125" b="1"/>
            </a:lvl2pPr>
            <a:lvl3pPr marL="0" indent="685800" defTabSz="619125">
              <a:lnSpc>
                <a:spcPct val="100000"/>
              </a:lnSpc>
              <a:spcBef>
                <a:spcPts val="0"/>
              </a:spcBef>
              <a:buSzTx/>
              <a:buNone/>
              <a:defRPr sz="4125" b="1"/>
            </a:lvl3pPr>
            <a:lvl4pPr marL="0" indent="1028700" defTabSz="619125">
              <a:lnSpc>
                <a:spcPct val="100000"/>
              </a:lnSpc>
              <a:spcBef>
                <a:spcPts val="0"/>
              </a:spcBef>
              <a:buSzTx/>
              <a:buNone/>
              <a:defRPr sz="4125" b="1"/>
            </a:lvl4pPr>
            <a:lvl5pPr marL="0" indent="1371600" defTabSz="619125">
              <a:lnSpc>
                <a:spcPct val="100000"/>
              </a:lnSpc>
              <a:spcBef>
                <a:spcPts val="0"/>
              </a:spcBef>
              <a:buSzTx/>
              <a:buNone/>
              <a:defRPr sz="4125" b="1"/>
            </a:lvl5pPr>
          </a:lstStyle>
          <a:p>
            <a:r>
              <a:t>Sous-titre de la présentation</a:t>
            </a:r>
          </a:p>
          <a:p>
            <a:pPr lvl="1"/>
            <a:endParaRPr/>
          </a:p>
          <a:p>
            <a:pPr lvl="2"/>
            <a:endParaRPr/>
          </a:p>
          <a:p>
            <a:pPr lvl="3"/>
            <a:endParaRPr/>
          </a:p>
          <a:p>
            <a:pPr lvl="4"/>
            <a:endParaRPr/>
          </a:p>
        </p:txBody>
      </p:sp>
      <p:sp>
        <p:nvSpPr>
          <p:cNvPr id="25" name="Numéro de diapositive"/>
          <p:cNvSpPr txBox="1">
            <a:spLocks noGrp="1"/>
          </p:cNvSpPr>
          <p:nvPr>
            <p:ph type="sldNum" sz="quarter" idx="2"/>
          </p:nvPr>
        </p:nvSpPr>
        <p:spPr>
          <a:prstGeom prst="rect">
            <a:avLst/>
          </a:prstGeom>
        </p:spPr>
        <p:txBody>
          <a:bodyPr/>
          <a:lstStyle/>
          <a:p>
            <a:fld id="{86CB4B4D-7CA3-9044-876B-883B54F8677D}" type="slidenum">
              <a:rPr/>
              <a:pPr/>
              <a:t>‹N°›</a:t>
            </a:fld>
            <a:endParaRPr/>
          </a:p>
        </p:txBody>
      </p:sp>
    </p:spTree>
    <p:extLst>
      <p:ext uri="{BB962C8B-B14F-4D97-AF65-F5344CB8AC3E}">
        <p14:creationId xmlns:p14="http://schemas.microsoft.com/office/powerpoint/2010/main" val="2677284348"/>
      </p:ext>
    </p:extLst>
  </p:cSld>
  <p:clrMapOvr>
    <a:masterClrMapping/>
  </p:clrMapOvr>
  <p:transition spd="med"/>
</p:sldLayout>
</file>

<file path=ppt/slideLayouts/slideLayout69.xml><?xml version="1.0" encoding="utf-8"?>
<p:sldLayout xmlns:a="http://schemas.openxmlformats.org/drawingml/2006/main" xmlns:r="http://schemas.openxmlformats.org/officeDocument/2006/relationships" xmlns:p="http://schemas.openxmlformats.org/presentationml/2006/main" type="tx">
  <p:cSld name="Autre titre et photo">
    <p:spTree>
      <p:nvGrpSpPr>
        <p:cNvPr id="1" name=""/>
        <p:cNvGrpSpPr/>
        <p:nvPr/>
      </p:nvGrpSpPr>
      <p:grpSpPr>
        <a:xfrm>
          <a:off x="0" y="0"/>
          <a:ext cx="0" cy="0"/>
          <a:chOff x="0" y="0"/>
          <a:chExt cx="0" cy="0"/>
        </a:xfrm>
      </p:grpSpPr>
      <p:sp>
        <p:nvSpPr>
          <p:cNvPr id="32" name="Bol avec des beignets de saumon, de la salade et du houmous"/>
          <p:cNvSpPr>
            <a:spLocks noGrp="1"/>
          </p:cNvSpPr>
          <p:nvPr>
            <p:ph type="pic" idx="21"/>
          </p:nvPr>
        </p:nvSpPr>
        <p:spPr>
          <a:xfrm>
            <a:off x="8229601" y="-152400"/>
            <a:ext cx="9108629" cy="10601325"/>
          </a:xfrm>
          <a:prstGeom prst="rect">
            <a:avLst/>
          </a:prstGeom>
        </p:spPr>
        <p:txBody>
          <a:bodyPr lIns="91439" tIns="45719" rIns="91439" bIns="45719">
            <a:noAutofit/>
          </a:bodyPr>
          <a:lstStyle/>
          <a:p>
            <a:endParaRPr/>
          </a:p>
        </p:txBody>
      </p:sp>
      <p:sp>
        <p:nvSpPr>
          <p:cNvPr id="33" name="Titre de diapositive"/>
          <p:cNvSpPr txBox="1">
            <a:spLocks noGrp="1"/>
          </p:cNvSpPr>
          <p:nvPr>
            <p:ph type="title" hasCustomPrompt="1"/>
          </p:nvPr>
        </p:nvSpPr>
        <p:spPr>
          <a:xfrm>
            <a:off x="904875" y="952501"/>
            <a:ext cx="7334250" cy="4411706"/>
          </a:xfrm>
          <a:prstGeom prst="rect">
            <a:avLst/>
          </a:prstGeom>
        </p:spPr>
        <p:txBody>
          <a:bodyPr anchor="b"/>
          <a:lstStyle/>
          <a:p>
            <a:r>
              <a:t>Titre de diapositive</a:t>
            </a:r>
          </a:p>
        </p:txBody>
      </p:sp>
      <p:sp>
        <p:nvSpPr>
          <p:cNvPr id="34" name="Texte niveau 1…"/>
          <p:cNvSpPr txBox="1">
            <a:spLocks noGrp="1"/>
          </p:cNvSpPr>
          <p:nvPr>
            <p:ph type="body" sz="quarter" idx="1" hasCustomPrompt="1"/>
          </p:nvPr>
        </p:nvSpPr>
        <p:spPr>
          <a:xfrm>
            <a:off x="904875" y="5295432"/>
            <a:ext cx="7334250" cy="4039068"/>
          </a:xfrm>
          <a:prstGeom prst="rect">
            <a:avLst/>
          </a:prstGeom>
        </p:spPr>
        <p:txBody>
          <a:bodyPr/>
          <a:lstStyle>
            <a:lvl1pPr marL="0" indent="0" defTabSz="619125">
              <a:lnSpc>
                <a:spcPct val="100000"/>
              </a:lnSpc>
              <a:spcBef>
                <a:spcPts val="0"/>
              </a:spcBef>
              <a:buSzTx/>
              <a:buNone/>
              <a:defRPr sz="4125" b="1"/>
            </a:lvl1pPr>
            <a:lvl2pPr marL="0" indent="342900" defTabSz="619125">
              <a:lnSpc>
                <a:spcPct val="100000"/>
              </a:lnSpc>
              <a:spcBef>
                <a:spcPts val="0"/>
              </a:spcBef>
              <a:buSzTx/>
              <a:buNone/>
              <a:defRPr sz="4125" b="1"/>
            </a:lvl2pPr>
            <a:lvl3pPr marL="0" indent="685800" defTabSz="619125">
              <a:lnSpc>
                <a:spcPct val="100000"/>
              </a:lnSpc>
              <a:spcBef>
                <a:spcPts val="0"/>
              </a:spcBef>
              <a:buSzTx/>
              <a:buNone/>
              <a:defRPr sz="4125" b="1"/>
            </a:lvl3pPr>
            <a:lvl4pPr marL="0" indent="1028700" defTabSz="619125">
              <a:lnSpc>
                <a:spcPct val="100000"/>
              </a:lnSpc>
              <a:spcBef>
                <a:spcPts val="0"/>
              </a:spcBef>
              <a:buSzTx/>
              <a:buNone/>
              <a:defRPr sz="4125" b="1"/>
            </a:lvl4pPr>
            <a:lvl5pPr marL="0" indent="1371600" defTabSz="619125">
              <a:lnSpc>
                <a:spcPct val="100000"/>
              </a:lnSpc>
              <a:spcBef>
                <a:spcPts val="0"/>
              </a:spcBef>
              <a:buSzTx/>
              <a:buNone/>
              <a:defRPr sz="4125" b="1"/>
            </a:lvl5pPr>
          </a:lstStyle>
          <a:p>
            <a:r>
              <a:t>Sous-titre de diapositive</a:t>
            </a:r>
          </a:p>
          <a:p>
            <a:pPr lvl="1"/>
            <a:endParaRPr/>
          </a:p>
          <a:p>
            <a:pPr lvl="2"/>
            <a:endParaRPr/>
          </a:p>
          <a:p>
            <a:pPr lvl="3"/>
            <a:endParaRPr/>
          </a:p>
          <a:p>
            <a:pPr lvl="4"/>
            <a:endParaRPr/>
          </a:p>
        </p:txBody>
      </p:sp>
      <p:sp>
        <p:nvSpPr>
          <p:cNvPr id="35" name="Numéro de diapositive"/>
          <p:cNvSpPr txBox="1">
            <a:spLocks noGrp="1"/>
          </p:cNvSpPr>
          <p:nvPr>
            <p:ph type="sldNum" sz="quarter" idx="2"/>
          </p:nvPr>
        </p:nvSpPr>
        <p:spPr>
          <a:xfrm>
            <a:off x="9001125" y="9784535"/>
            <a:ext cx="411972" cy="310341"/>
          </a:xfrm>
          <a:prstGeom prst="rect">
            <a:avLst/>
          </a:prstGeom>
        </p:spPr>
        <p:txBody>
          <a:bodyPr/>
          <a:lstStyle/>
          <a:p>
            <a:fld id="{86CB4B4D-7CA3-9044-876B-883B54F8677D}" type="slidenum">
              <a:rPr/>
              <a:pPr/>
              <a:t>‹N°›</a:t>
            </a:fld>
            <a:endParaRPr/>
          </a:p>
        </p:txBody>
      </p:sp>
    </p:spTree>
    <p:extLst>
      <p:ext uri="{BB962C8B-B14F-4D97-AF65-F5344CB8AC3E}">
        <p14:creationId xmlns:p14="http://schemas.microsoft.com/office/powerpoint/2010/main" val="3604689318"/>
      </p:ext>
    </p:extLst>
  </p:cSld>
  <p:clrMapOvr>
    <a:masterClrMapping/>
  </p:clrMapOvr>
  <p:transition spd="med"/>
</p:sldLayout>
</file>

<file path=ppt/slideLayouts/slideLayout7.xml><?xml version="1.0" encoding="utf-8"?>
<p:sldLayout xmlns:a="http://schemas.openxmlformats.org/drawingml/2006/main" xmlns:r="http://schemas.openxmlformats.org/officeDocument/2006/relationships" xmlns:p="http://schemas.openxmlformats.org/presentationml/2006/main" type="obj" preserve="1">
  <p:cSld name="Titre et contenu">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3" name="Espace réservé du contenu 2"/>
          <p:cNvSpPr>
            <a:spLocks noGrp="1"/>
          </p:cNvSpPr>
          <p:nvPr>
            <p:ph idx="1"/>
          </p:nvPr>
        </p:nvSpPr>
        <p:spPr/>
        <p:txBody>
          <a:bodyPr/>
          <a:lstStyle/>
          <a:p>
            <a:pPr lvl="0"/>
            <a:r>
              <a:rPr lang="fr-FR" smtClean="0"/>
              <a:t>Modifiez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FR"/>
          </a:p>
        </p:txBody>
      </p:sp>
      <p:sp>
        <p:nvSpPr>
          <p:cNvPr id="4" name="Espace réservé de la date 3"/>
          <p:cNvSpPr>
            <a:spLocks noGrp="1"/>
          </p:cNvSpPr>
          <p:nvPr>
            <p:ph type="dt" sz="half" idx="10"/>
          </p:nvPr>
        </p:nvSpPr>
        <p:spPr/>
        <p:txBody>
          <a:bodyPr/>
          <a:lstStyle/>
          <a:p>
            <a:fld id="{6F2CA771-6C30-49B5-AEB9-7F9429724820}" type="datetimeFigureOut">
              <a:rPr lang="fr-FR" smtClean="0">
                <a:solidFill>
                  <a:prstClr val="black">
                    <a:tint val="75000"/>
                  </a:prstClr>
                </a:solidFill>
              </a:rPr>
              <a:pPr/>
              <a:t>13/08/2024</a:t>
            </a:fld>
            <a:endParaRPr lang="fr-FR">
              <a:solidFill>
                <a:prstClr val="black">
                  <a:tint val="75000"/>
                </a:prstClr>
              </a:solidFill>
            </a:endParaRPr>
          </a:p>
        </p:txBody>
      </p:sp>
      <p:sp>
        <p:nvSpPr>
          <p:cNvPr id="5" name="Espace réservé du pied de page 4"/>
          <p:cNvSpPr>
            <a:spLocks noGrp="1"/>
          </p:cNvSpPr>
          <p:nvPr>
            <p:ph type="ftr" sz="quarter" idx="11"/>
          </p:nvPr>
        </p:nvSpPr>
        <p:spPr/>
        <p:txBody>
          <a:bodyPr/>
          <a:lstStyle/>
          <a:p>
            <a:endParaRPr lang="fr-FR">
              <a:solidFill>
                <a:prstClr val="black">
                  <a:tint val="75000"/>
                </a:prstClr>
              </a:solidFill>
            </a:endParaRPr>
          </a:p>
        </p:txBody>
      </p:sp>
      <p:sp>
        <p:nvSpPr>
          <p:cNvPr id="6" name="Espace réservé du numéro de diapositive 5"/>
          <p:cNvSpPr>
            <a:spLocks noGrp="1"/>
          </p:cNvSpPr>
          <p:nvPr>
            <p:ph type="sldNum" sz="quarter" idx="12"/>
          </p:nvPr>
        </p:nvSpPr>
        <p:spPr/>
        <p:txBody>
          <a:bodyPr/>
          <a:lstStyle/>
          <a:p>
            <a:fld id="{3B3D41EF-1E24-4CB3-B418-B74F702E9A78}"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2663566286"/>
      </p:ext>
    </p:extLst>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type="tx">
  <p:cSld name="Titre et puces">
    <p:spTree>
      <p:nvGrpSpPr>
        <p:cNvPr id="1" name=""/>
        <p:cNvGrpSpPr/>
        <p:nvPr/>
      </p:nvGrpSpPr>
      <p:grpSpPr>
        <a:xfrm>
          <a:off x="0" y="0"/>
          <a:ext cx="0" cy="0"/>
          <a:chOff x="0" y="0"/>
          <a:chExt cx="0" cy="0"/>
        </a:xfrm>
      </p:grpSpPr>
      <p:sp>
        <p:nvSpPr>
          <p:cNvPr id="42" name="Titre de diapositive"/>
          <p:cNvSpPr txBox="1">
            <a:spLocks noGrp="1"/>
          </p:cNvSpPr>
          <p:nvPr>
            <p:ph type="title" hasCustomPrompt="1"/>
          </p:nvPr>
        </p:nvSpPr>
        <p:spPr>
          <a:prstGeom prst="rect">
            <a:avLst/>
          </a:prstGeom>
        </p:spPr>
        <p:txBody>
          <a:bodyPr/>
          <a:lstStyle/>
          <a:p>
            <a:r>
              <a:t>Titre de diapositive</a:t>
            </a:r>
          </a:p>
        </p:txBody>
      </p:sp>
      <p:sp>
        <p:nvSpPr>
          <p:cNvPr id="43" name="Sous-titre de diapositive"/>
          <p:cNvSpPr txBox="1">
            <a:spLocks noGrp="1"/>
          </p:cNvSpPr>
          <p:nvPr>
            <p:ph type="body" sz="quarter" idx="21" hasCustomPrompt="1"/>
          </p:nvPr>
        </p:nvSpPr>
        <p:spPr>
          <a:xfrm>
            <a:off x="904875" y="1779722"/>
            <a:ext cx="16478250" cy="701085"/>
          </a:xfrm>
          <a:prstGeom prst="rect">
            <a:avLst/>
          </a:prstGeom>
        </p:spPr>
        <p:txBody>
          <a:bodyPr lIns="45719" tIns="45719" rIns="45719" bIns="45719"/>
          <a:lstStyle>
            <a:lvl1pPr marL="0" indent="0" defTabSz="619125">
              <a:lnSpc>
                <a:spcPct val="100000"/>
              </a:lnSpc>
              <a:spcBef>
                <a:spcPts val="0"/>
              </a:spcBef>
              <a:buSzTx/>
              <a:buNone/>
              <a:defRPr sz="4125" b="1"/>
            </a:lvl1pPr>
          </a:lstStyle>
          <a:p>
            <a:r>
              <a:t>Sous-titre de diapositive</a:t>
            </a:r>
          </a:p>
        </p:txBody>
      </p:sp>
      <p:sp>
        <p:nvSpPr>
          <p:cNvPr id="44" name="Texte niveau 1…"/>
          <p:cNvSpPr txBox="1">
            <a:spLocks noGrp="1"/>
          </p:cNvSpPr>
          <p:nvPr>
            <p:ph type="body" idx="1" hasCustomPrompt="1"/>
          </p:nvPr>
        </p:nvSpPr>
        <p:spPr>
          <a:prstGeom prst="rect">
            <a:avLst/>
          </a:prstGeom>
        </p:spPr>
        <p:txBody>
          <a:bodyPr/>
          <a:lstStyle/>
          <a:p>
            <a:r>
              <a:t>Texte de puce de diapositive</a:t>
            </a:r>
          </a:p>
          <a:p>
            <a:pPr lvl="1"/>
            <a:endParaRPr/>
          </a:p>
          <a:p>
            <a:pPr lvl="2"/>
            <a:endParaRPr/>
          </a:p>
          <a:p>
            <a:pPr lvl="3"/>
            <a:endParaRPr/>
          </a:p>
          <a:p>
            <a:pPr lvl="4"/>
            <a:endParaRPr/>
          </a:p>
        </p:txBody>
      </p:sp>
      <p:sp>
        <p:nvSpPr>
          <p:cNvPr id="45" name="Numéro de diapositive"/>
          <p:cNvSpPr txBox="1">
            <a:spLocks noGrp="1"/>
          </p:cNvSpPr>
          <p:nvPr>
            <p:ph type="sldNum" sz="quarter" idx="2"/>
          </p:nvPr>
        </p:nvSpPr>
        <p:spPr>
          <a:prstGeom prst="rect">
            <a:avLst/>
          </a:prstGeom>
        </p:spPr>
        <p:txBody>
          <a:bodyPr/>
          <a:lstStyle/>
          <a:p>
            <a:fld id="{86CB4B4D-7CA3-9044-876B-883B54F8677D}" type="slidenum">
              <a:rPr/>
              <a:pPr/>
              <a:t>‹N°›</a:t>
            </a:fld>
            <a:endParaRPr/>
          </a:p>
        </p:txBody>
      </p:sp>
    </p:spTree>
    <p:extLst>
      <p:ext uri="{BB962C8B-B14F-4D97-AF65-F5344CB8AC3E}">
        <p14:creationId xmlns:p14="http://schemas.microsoft.com/office/powerpoint/2010/main" val="3820673227"/>
      </p:ext>
    </p:extLst>
  </p:cSld>
  <p:clrMapOvr>
    <a:masterClrMapping/>
  </p:clrMapOvr>
  <p:transition spd="med"/>
</p:sldLayout>
</file>

<file path=ppt/slideLayouts/slideLayout71.xml><?xml version="1.0" encoding="utf-8"?>
<p:sldLayout xmlns:a="http://schemas.openxmlformats.org/drawingml/2006/main" xmlns:r="http://schemas.openxmlformats.org/officeDocument/2006/relationships" xmlns:p="http://schemas.openxmlformats.org/presentationml/2006/main" type="tx">
  <p:cSld name="Puces">
    <p:spTree>
      <p:nvGrpSpPr>
        <p:cNvPr id="1" name=""/>
        <p:cNvGrpSpPr/>
        <p:nvPr/>
      </p:nvGrpSpPr>
      <p:grpSpPr>
        <a:xfrm>
          <a:off x="0" y="0"/>
          <a:ext cx="0" cy="0"/>
          <a:chOff x="0" y="0"/>
          <a:chExt cx="0" cy="0"/>
        </a:xfrm>
      </p:grpSpPr>
      <p:sp>
        <p:nvSpPr>
          <p:cNvPr id="52" name="Texte niveau 1…"/>
          <p:cNvSpPr txBox="1">
            <a:spLocks noGrp="1"/>
          </p:cNvSpPr>
          <p:nvPr>
            <p:ph type="body" idx="1" hasCustomPrompt="1"/>
          </p:nvPr>
        </p:nvSpPr>
        <p:spPr>
          <a:prstGeom prst="rect">
            <a:avLst/>
          </a:prstGeom>
        </p:spPr>
        <p:txBody>
          <a:bodyPr numCol="2" spcCol="1098550"/>
          <a:lstStyle/>
          <a:p>
            <a:r>
              <a:t>Texte de puce de diapositive</a:t>
            </a:r>
          </a:p>
          <a:p>
            <a:pPr lvl="1"/>
            <a:endParaRPr/>
          </a:p>
          <a:p>
            <a:pPr lvl="2"/>
            <a:endParaRPr/>
          </a:p>
          <a:p>
            <a:pPr lvl="3"/>
            <a:endParaRPr/>
          </a:p>
          <a:p>
            <a:pPr lvl="4"/>
            <a:endParaRPr/>
          </a:p>
        </p:txBody>
      </p:sp>
      <p:sp>
        <p:nvSpPr>
          <p:cNvPr id="53" name="Numéro de diapositive"/>
          <p:cNvSpPr txBox="1">
            <a:spLocks noGrp="1"/>
          </p:cNvSpPr>
          <p:nvPr>
            <p:ph type="sldNum" sz="quarter" idx="2"/>
          </p:nvPr>
        </p:nvSpPr>
        <p:spPr>
          <a:prstGeom prst="rect">
            <a:avLst/>
          </a:prstGeom>
        </p:spPr>
        <p:txBody>
          <a:bodyPr/>
          <a:lstStyle/>
          <a:p>
            <a:fld id="{86CB4B4D-7CA3-9044-876B-883B54F8677D}" type="slidenum">
              <a:rPr/>
              <a:pPr/>
              <a:t>‹N°›</a:t>
            </a:fld>
            <a:endParaRPr/>
          </a:p>
        </p:txBody>
      </p:sp>
    </p:spTree>
    <p:extLst>
      <p:ext uri="{BB962C8B-B14F-4D97-AF65-F5344CB8AC3E}">
        <p14:creationId xmlns:p14="http://schemas.microsoft.com/office/powerpoint/2010/main" val="4091526381"/>
      </p:ext>
    </p:extLst>
  </p:cSld>
  <p:clrMapOvr>
    <a:masterClrMapping/>
  </p:clrMapOvr>
  <p:transition spd="med"/>
</p:sldLayout>
</file>

<file path=ppt/slideLayouts/slideLayout72.xml><?xml version="1.0" encoding="utf-8"?>
<p:sldLayout xmlns:a="http://schemas.openxmlformats.org/drawingml/2006/main" xmlns:r="http://schemas.openxmlformats.org/officeDocument/2006/relationships" xmlns:p="http://schemas.openxmlformats.org/presentationml/2006/main" type="tx">
  <p:cSld name="Titre, puces et photo">
    <p:spTree>
      <p:nvGrpSpPr>
        <p:cNvPr id="1" name=""/>
        <p:cNvGrpSpPr/>
        <p:nvPr/>
      </p:nvGrpSpPr>
      <p:grpSpPr>
        <a:xfrm>
          <a:off x="0" y="0"/>
          <a:ext cx="0" cy="0"/>
          <a:chOff x="0" y="0"/>
          <a:chExt cx="0" cy="0"/>
        </a:xfrm>
      </p:grpSpPr>
      <p:sp>
        <p:nvSpPr>
          <p:cNvPr id="60" name="Sous-titre de diapositive"/>
          <p:cNvSpPr txBox="1">
            <a:spLocks noGrp="1"/>
          </p:cNvSpPr>
          <p:nvPr>
            <p:ph type="body" sz="quarter" idx="21" hasCustomPrompt="1"/>
          </p:nvPr>
        </p:nvSpPr>
        <p:spPr>
          <a:xfrm>
            <a:off x="904875" y="1779722"/>
            <a:ext cx="7334250" cy="701085"/>
          </a:xfrm>
          <a:prstGeom prst="rect">
            <a:avLst/>
          </a:prstGeom>
        </p:spPr>
        <p:txBody>
          <a:bodyPr lIns="45719" tIns="45719" rIns="45719" bIns="45719"/>
          <a:lstStyle>
            <a:lvl1pPr marL="0" indent="0" defTabSz="619125">
              <a:lnSpc>
                <a:spcPct val="100000"/>
              </a:lnSpc>
              <a:spcBef>
                <a:spcPts val="0"/>
              </a:spcBef>
              <a:buSzTx/>
              <a:buNone/>
              <a:defRPr sz="4125" b="1"/>
            </a:lvl1pPr>
          </a:lstStyle>
          <a:p>
            <a:r>
              <a:t>Sous-titre de diapositive</a:t>
            </a:r>
          </a:p>
        </p:txBody>
      </p:sp>
      <p:sp>
        <p:nvSpPr>
          <p:cNvPr id="61" name="Texte niveau 1…"/>
          <p:cNvSpPr txBox="1">
            <a:spLocks noGrp="1"/>
          </p:cNvSpPr>
          <p:nvPr>
            <p:ph type="body" sz="half" idx="1" hasCustomPrompt="1"/>
          </p:nvPr>
        </p:nvSpPr>
        <p:spPr>
          <a:xfrm>
            <a:off x="904875" y="3186379"/>
            <a:ext cx="7334250" cy="6192473"/>
          </a:xfrm>
          <a:prstGeom prst="rect">
            <a:avLst/>
          </a:prstGeom>
        </p:spPr>
        <p:txBody>
          <a:bodyPr/>
          <a:lstStyle/>
          <a:p>
            <a:r>
              <a:t>Texte de puce de diapositive</a:t>
            </a:r>
          </a:p>
          <a:p>
            <a:pPr lvl="1"/>
            <a:endParaRPr/>
          </a:p>
          <a:p>
            <a:pPr lvl="2"/>
            <a:endParaRPr/>
          </a:p>
          <a:p>
            <a:pPr lvl="3"/>
            <a:endParaRPr/>
          </a:p>
          <a:p>
            <a:pPr lvl="4"/>
            <a:endParaRPr/>
          </a:p>
        </p:txBody>
      </p:sp>
      <p:sp>
        <p:nvSpPr>
          <p:cNvPr id="62" name="Bol de pâtes pappardelle avec du beurre maître d’hôtel, des noisettes grillées et des lamelles de parmesan"/>
          <p:cNvSpPr>
            <a:spLocks noGrp="1"/>
          </p:cNvSpPr>
          <p:nvPr>
            <p:ph type="pic" idx="22"/>
          </p:nvPr>
        </p:nvSpPr>
        <p:spPr>
          <a:xfrm>
            <a:off x="9144001" y="-305450"/>
            <a:ext cx="8187656" cy="10916874"/>
          </a:xfrm>
          <a:prstGeom prst="rect">
            <a:avLst/>
          </a:prstGeom>
        </p:spPr>
        <p:txBody>
          <a:bodyPr lIns="91439" tIns="45719" rIns="91439" bIns="45719">
            <a:noAutofit/>
          </a:bodyPr>
          <a:lstStyle/>
          <a:p>
            <a:endParaRPr/>
          </a:p>
        </p:txBody>
      </p:sp>
      <p:sp>
        <p:nvSpPr>
          <p:cNvPr id="63" name="Titre de diapositive"/>
          <p:cNvSpPr txBox="1">
            <a:spLocks noGrp="1"/>
          </p:cNvSpPr>
          <p:nvPr>
            <p:ph type="title" hasCustomPrompt="1"/>
          </p:nvPr>
        </p:nvSpPr>
        <p:spPr>
          <a:xfrm>
            <a:off x="904875" y="809625"/>
            <a:ext cx="7334250" cy="1076325"/>
          </a:xfrm>
          <a:prstGeom prst="rect">
            <a:avLst/>
          </a:prstGeom>
        </p:spPr>
        <p:txBody>
          <a:bodyPr/>
          <a:lstStyle/>
          <a:p>
            <a:r>
              <a:t>Titre de diapositive</a:t>
            </a:r>
          </a:p>
        </p:txBody>
      </p:sp>
      <p:sp>
        <p:nvSpPr>
          <p:cNvPr id="64" name="Numéro de diapositive"/>
          <p:cNvSpPr txBox="1">
            <a:spLocks noGrp="1"/>
          </p:cNvSpPr>
          <p:nvPr>
            <p:ph type="sldNum" sz="quarter" idx="2"/>
          </p:nvPr>
        </p:nvSpPr>
        <p:spPr>
          <a:prstGeom prst="rect">
            <a:avLst/>
          </a:prstGeom>
        </p:spPr>
        <p:txBody>
          <a:bodyPr/>
          <a:lstStyle/>
          <a:p>
            <a:fld id="{86CB4B4D-7CA3-9044-876B-883B54F8677D}" type="slidenum">
              <a:rPr/>
              <a:pPr/>
              <a:t>‹N°›</a:t>
            </a:fld>
            <a:endParaRPr/>
          </a:p>
        </p:txBody>
      </p:sp>
    </p:spTree>
    <p:extLst>
      <p:ext uri="{BB962C8B-B14F-4D97-AF65-F5344CB8AC3E}">
        <p14:creationId xmlns:p14="http://schemas.microsoft.com/office/powerpoint/2010/main" val="898010583"/>
      </p:ext>
    </p:extLst>
  </p:cSld>
  <p:clrMapOvr>
    <a:masterClrMapping/>
  </p:clrMapOvr>
  <p:transition spd="med"/>
</p:sldLayout>
</file>

<file path=ppt/slideLayouts/slideLayout73.xml><?xml version="1.0" encoding="utf-8"?>
<p:sldLayout xmlns:a="http://schemas.openxmlformats.org/drawingml/2006/main" xmlns:r="http://schemas.openxmlformats.org/officeDocument/2006/relationships" xmlns:p="http://schemas.openxmlformats.org/presentationml/2006/main" type="tx">
  <p:cSld name="Section">
    <p:spTree>
      <p:nvGrpSpPr>
        <p:cNvPr id="1" name=""/>
        <p:cNvGrpSpPr/>
        <p:nvPr/>
      </p:nvGrpSpPr>
      <p:grpSpPr>
        <a:xfrm>
          <a:off x="0" y="0"/>
          <a:ext cx="0" cy="0"/>
          <a:chOff x="0" y="0"/>
          <a:chExt cx="0" cy="0"/>
        </a:xfrm>
      </p:grpSpPr>
      <p:sp>
        <p:nvSpPr>
          <p:cNvPr id="71" name="Titre de section"/>
          <p:cNvSpPr txBox="1">
            <a:spLocks noGrp="1"/>
          </p:cNvSpPr>
          <p:nvPr>
            <p:ph type="title" hasCustomPrompt="1"/>
          </p:nvPr>
        </p:nvSpPr>
        <p:spPr>
          <a:xfrm>
            <a:off x="904872" y="3400425"/>
            <a:ext cx="16478253" cy="3486150"/>
          </a:xfrm>
          <a:prstGeom prst="rect">
            <a:avLst/>
          </a:prstGeom>
        </p:spPr>
        <p:txBody>
          <a:bodyPr anchor="ctr"/>
          <a:lstStyle>
            <a:lvl1pPr>
              <a:defRPr sz="8700" b="0" spc="-174">
                <a:latin typeface="Helvetica Neue Medium"/>
                <a:ea typeface="Helvetica Neue Medium"/>
                <a:cs typeface="Helvetica Neue Medium"/>
                <a:sym typeface="Helvetica Neue Medium"/>
              </a:defRPr>
            </a:lvl1pPr>
          </a:lstStyle>
          <a:p>
            <a:r>
              <a:t>Titre de section</a:t>
            </a:r>
          </a:p>
        </p:txBody>
      </p:sp>
      <p:sp>
        <p:nvSpPr>
          <p:cNvPr id="72" name="Numéro de diapositive"/>
          <p:cNvSpPr txBox="1">
            <a:spLocks noGrp="1"/>
          </p:cNvSpPr>
          <p:nvPr>
            <p:ph type="sldNum" sz="quarter" idx="2"/>
          </p:nvPr>
        </p:nvSpPr>
        <p:spPr>
          <a:xfrm>
            <a:off x="9001125" y="9784535"/>
            <a:ext cx="411972" cy="310341"/>
          </a:xfrm>
          <a:prstGeom prst="rect">
            <a:avLst/>
          </a:prstGeom>
        </p:spPr>
        <p:txBody>
          <a:bodyPr/>
          <a:lstStyle/>
          <a:p>
            <a:fld id="{86CB4B4D-7CA3-9044-876B-883B54F8677D}" type="slidenum">
              <a:rPr/>
              <a:pPr/>
              <a:t>‹N°›</a:t>
            </a:fld>
            <a:endParaRPr/>
          </a:p>
        </p:txBody>
      </p:sp>
    </p:spTree>
    <p:extLst>
      <p:ext uri="{BB962C8B-B14F-4D97-AF65-F5344CB8AC3E}">
        <p14:creationId xmlns:p14="http://schemas.microsoft.com/office/powerpoint/2010/main" val="4105782693"/>
      </p:ext>
    </p:extLst>
  </p:cSld>
  <p:clrMapOvr>
    <a:masterClrMapping/>
  </p:clrMapOvr>
  <p:transition spd="med"/>
</p:sldLayout>
</file>

<file path=ppt/slideLayouts/slideLayout74.xml><?xml version="1.0" encoding="utf-8"?>
<p:sldLayout xmlns:a="http://schemas.openxmlformats.org/drawingml/2006/main" xmlns:r="http://schemas.openxmlformats.org/officeDocument/2006/relationships" xmlns:p="http://schemas.openxmlformats.org/presentationml/2006/main" type="tx">
  <p:cSld name="Titre seulement">
    <p:spTree>
      <p:nvGrpSpPr>
        <p:cNvPr id="1" name=""/>
        <p:cNvGrpSpPr/>
        <p:nvPr/>
      </p:nvGrpSpPr>
      <p:grpSpPr>
        <a:xfrm>
          <a:off x="0" y="0"/>
          <a:ext cx="0" cy="0"/>
          <a:chOff x="0" y="0"/>
          <a:chExt cx="0" cy="0"/>
        </a:xfrm>
      </p:grpSpPr>
      <p:sp>
        <p:nvSpPr>
          <p:cNvPr id="79" name="Titre de diapositive"/>
          <p:cNvSpPr txBox="1">
            <a:spLocks noGrp="1"/>
          </p:cNvSpPr>
          <p:nvPr>
            <p:ph type="title" hasCustomPrompt="1"/>
          </p:nvPr>
        </p:nvSpPr>
        <p:spPr>
          <a:xfrm>
            <a:off x="904875" y="809626"/>
            <a:ext cx="16478250" cy="1076213"/>
          </a:xfrm>
          <a:prstGeom prst="rect">
            <a:avLst/>
          </a:prstGeom>
        </p:spPr>
        <p:txBody>
          <a:bodyPr/>
          <a:lstStyle/>
          <a:p>
            <a:r>
              <a:t>Titre de diapositive</a:t>
            </a:r>
          </a:p>
        </p:txBody>
      </p:sp>
      <p:sp>
        <p:nvSpPr>
          <p:cNvPr id="80" name="Sous-titre de diapositive"/>
          <p:cNvSpPr txBox="1">
            <a:spLocks noGrp="1"/>
          </p:cNvSpPr>
          <p:nvPr>
            <p:ph type="body" sz="quarter" idx="21" hasCustomPrompt="1"/>
          </p:nvPr>
        </p:nvSpPr>
        <p:spPr>
          <a:xfrm>
            <a:off x="904875" y="1779722"/>
            <a:ext cx="16478250" cy="701085"/>
          </a:xfrm>
          <a:prstGeom prst="rect">
            <a:avLst/>
          </a:prstGeom>
        </p:spPr>
        <p:txBody>
          <a:bodyPr lIns="45719" tIns="45719" rIns="45719" bIns="45719"/>
          <a:lstStyle>
            <a:lvl1pPr marL="0" indent="0" defTabSz="619125">
              <a:lnSpc>
                <a:spcPct val="100000"/>
              </a:lnSpc>
              <a:spcBef>
                <a:spcPts val="0"/>
              </a:spcBef>
              <a:buSzTx/>
              <a:buNone/>
              <a:defRPr sz="4125" b="1"/>
            </a:lvl1pPr>
          </a:lstStyle>
          <a:p>
            <a:r>
              <a:t>Sous-titre de diapositive</a:t>
            </a:r>
          </a:p>
        </p:txBody>
      </p:sp>
      <p:sp>
        <p:nvSpPr>
          <p:cNvPr id="81" name="Numéro de diapositive"/>
          <p:cNvSpPr txBox="1">
            <a:spLocks noGrp="1"/>
          </p:cNvSpPr>
          <p:nvPr>
            <p:ph type="sldNum" sz="quarter" idx="2"/>
          </p:nvPr>
        </p:nvSpPr>
        <p:spPr>
          <a:prstGeom prst="rect">
            <a:avLst/>
          </a:prstGeom>
        </p:spPr>
        <p:txBody>
          <a:bodyPr/>
          <a:lstStyle/>
          <a:p>
            <a:fld id="{86CB4B4D-7CA3-9044-876B-883B54F8677D}" type="slidenum">
              <a:rPr/>
              <a:pPr/>
              <a:t>‹N°›</a:t>
            </a:fld>
            <a:endParaRPr/>
          </a:p>
        </p:txBody>
      </p:sp>
    </p:spTree>
    <p:extLst>
      <p:ext uri="{BB962C8B-B14F-4D97-AF65-F5344CB8AC3E}">
        <p14:creationId xmlns:p14="http://schemas.microsoft.com/office/powerpoint/2010/main" val="1884113424"/>
      </p:ext>
    </p:extLst>
  </p:cSld>
  <p:clrMapOvr>
    <a:masterClrMapping/>
  </p:clrMapOvr>
  <p:transition spd="med"/>
</p:sldLayout>
</file>

<file path=ppt/slideLayouts/slideLayout75.xml><?xml version="1.0" encoding="utf-8"?>
<p:sldLayout xmlns:a="http://schemas.openxmlformats.org/drawingml/2006/main" xmlns:r="http://schemas.openxmlformats.org/officeDocument/2006/relationships" xmlns:p="http://schemas.openxmlformats.org/presentationml/2006/main" type="tx">
  <p:cSld name="Ordre du jour">
    <p:spTree>
      <p:nvGrpSpPr>
        <p:cNvPr id="1" name=""/>
        <p:cNvGrpSpPr/>
        <p:nvPr/>
      </p:nvGrpSpPr>
      <p:grpSpPr>
        <a:xfrm>
          <a:off x="0" y="0"/>
          <a:ext cx="0" cy="0"/>
          <a:chOff x="0" y="0"/>
          <a:chExt cx="0" cy="0"/>
        </a:xfrm>
      </p:grpSpPr>
      <p:sp>
        <p:nvSpPr>
          <p:cNvPr id="88" name="Titre de l’ordre du jour"/>
          <p:cNvSpPr txBox="1">
            <a:spLocks noGrp="1"/>
          </p:cNvSpPr>
          <p:nvPr>
            <p:ph type="title" hasCustomPrompt="1"/>
          </p:nvPr>
        </p:nvSpPr>
        <p:spPr>
          <a:xfrm>
            <a:off x="904875" y="809625"/>
            <a:ext cx="16478250" cy="1076325"/>
          </a:xfrm>
          <a:prstGeom prst="rect">
            <a:avLst/>
          </a:prstGeom>
        </p:spPr>
        <p:txBody>
          <a:bodyPr/>
          <a:lstStyle/>
          <a:p>
            <a:r>
              <a:t>Titre de l’ordre du jour</a:t>
            </a:r>
          </a:p>
        </p:txBody>
      </p:sp>
      <p:sp>
        <p:nvSpPr>
          <p:cNvPr id="89" name="Sous-titre de l’ordre du jour"/>
          <p:cNvSpPr txBox="1">
            <a:spLocks noGrp="1"/>
          </p:cNvSpPr>
          <p:nvPr>
            <p:ph type="body" sz="quarter" idx="21" hasCustomPrompt="1"/>
          </p:nvPr>
        </p:nvSpPr>
        <p:spPr>
          <a:xfrm>
            <a:off x="904875" y="1779722"/>
            <a:ext cx="16478250" cy="701085"/>
          </a:xfrm>
          <a:prstGeom prst="rect">
            <a:avLst/>
          </a:prstGeom>
        </p:spPr>
        <p:txBody>
          <a:bodyPr lIns="45719" tIns="45719" rIns="45719" bIns="45719"/>
          <a:lstStyle>
            <a:lvl1pPr marL="0" indent="0" defTabSz="619125">
              <a:lnSpc>
                <a:spcPct val="100000"/>
              </a:lnSpc>
              <a:spcBef>
                <a:spcPts val="0"/>
              </a:spcBef>
              <a:buSzTx/>
              <a:buNone/>
              <a:defRPr sz="4125" b="1"/>
            </a:lvl1pPr>
          </a:lstStyle>
          <a:p>
            <a:r>
              <a:t>Sous-titre de l’ordre du jour</a:t>
            </a:r>
          </a:p>
        </p:txBody>
      </p:sp>
      <p:sp>
        <p:nvSpPr>
          <p:cNvPr id="90" name="Texte niveau 1…"/>
          <p:cNvSpPr txBox="1">
            <a:spLocks noGrp="1"/>
          </p:cNvSpPr>
          <p:nvPr>
            <p:ph type="body" idx="1" hasCustomPrompt="1"/>
          </p:nvPr>
        </p:nvSpPr>
        <p:spPr>
          <a:prstGeom prst="rect">
            <a:avLst/>
          </a:prstGeom>
        </p:spPr>
        <p:txBody>
          <a:bodyPr/>
          <a:lstStyle>
            <a:lvl1pPr marL="0" indent="0" defTabSz="619125">
              <a:lnSpc>
                <a:spcPct val="100000"/>
              </a:lnSpc>
              <a:spcBef>
                <a:spcPts val="1350"/>
              </a:spcBef>
              <a:buSzTx/>
              <a:buNone/>
              <a:defRPr sz="4125" spc="-42"/>
            </a:lvl1pPr>
            <a:lvl2pPr marL="0" indent="342900" defTabSz="619125">
              <a:lnSpc>
                <a:spcPct val="100000"/>
              </a:lnSpc>
              <a:spcBef>
                <a:spcPts val="1350"/>
              </a:spcBef>
              <a:buSzTx/>
              <a:buNone/>
              <a:defRPr sz="4125" spc="-42"/>
            </a:lvl2pPr>
            <a:lvl3pPr marL="0" indent="685800" defTabSz="619125">
              <a:lnSpc>
                <a:spcPct val="100000"/>
              </a:lnSpc>
              <a:spcBef>
                <a:spcPts val="1350"/>
              </a:spcBef>
              <a:buSzTx/>
              <a:buNone/>
              <a:defRPr sz="4125" spc="-42"/>
            </a:lvl3pPr>
            <a:lvl4pPr marL="0" indent="1028700" defTabSz="619125">
              <a:lnSpc>
                <a:spcPct val="100000"/>
              </a:lnSpc>
              <a:spcBef>
                <a:spcPts val="1350"/>
              </a:spcBef>
              <a:buSzTx/>
              <a:buNone/>
              <a:defRPr sz="4125" spc="-42"/>
            </a:lvl4pPr>
            <a:lvl5pPr marL="0" indent="1371600" defTabSz="619125">
              <a:lnSpc>
                <a:spcPct val="100000"/>
              </a:lnSpc>
              <a:spcBef>
                <a:spcPts val="1350"/>
              </a:spcBef>
              <a:buSzTx/>
              <a:buNone/>
              <a:defRPr sz="4125" spc="-42"/>
            </a:lvl5pPr>
          </a:lstStyle>
          <a:p>
            <a:r>
              <a:t>Rubriques de l’ordre du jour</a:t>
            </a:r>
          </a:p>
          <a:p>
            <a:pPr lvl="1"/>
            <a:endParaRPr/>
          </a:p>
          <a:p>
            <a:pPr lvl="2"/>
            <a:endParaRPr/>
          </a:p>
          <a:p>
            <a:pPr lvl="3"/>
            <a:endParaRPr/>
          </a:p>
          <a:p>
            <a:pPr lvl="4"/>
            <a:endParaRPr/>
          </a:p>
        </p:txBody>
      </p:sp>
      <p:sp>
        <p:nvSpPr>
          <p:cNvPr id="91" name="Numéro de diapositive"/>
          <p:cNvSpPr txBox="1">
            <a:spLocks noGrp="1"/>
          </p:cNvSpPr>
          <p:nvPr>
            <p:ph type="sldNum" sz="quarter" idx="2"/>
          </p:nvPr>
        </p:nvSpPr>
        <p:spPr>
          <a:prstGeom prst="rect">
            <a:avLst/>
          </a:prstGeom>
        </p:spPr>
        <p:txBody>
          <a:bodyPr/>
          <a:lstStyle/>
          <a:p>
            <a:fld id="{86CB4B4D-7CA3-9044-876B-883B54F8677D}" type="slidenum">
              <a:rPr/>
              <a:pPr/>
              <a:t>‹N°›</a:t>
            </a:fld>
            <a:endParaRPr/>
          </a:p>
        </p:txBody>
      </p:sp>
    </p:spTree>
    <p:extLst>
      <p:ext uri="{BB962C8B-B14F-4D97-AF65-F5344CB8AC3E}">
        <p14:creationId xmlns:p14="http://schemas.microsoft.com/office/powerpoint/2010/main" val="2116721179"/>
      </p:ext>
    </p:extLst>
  </p:cSld>
  <p:clrMapOvr>
    <a:masterClrMapping/>
  </p:clrMapOvr>
  <p:transition spd="med"/>
</p:sldLayout>
</file>

<file path=ppt/slideLayouts/slideLayout76.xml><?xml version="1.0" encoding="utf-8"?>
<p:sldLayout xmlns:a="http://schemas.openxmlformats.org/drawingml/2006/main" xmlns:r="http://schemas.openxmlformats.org/officeDocument/2006/relationships" xmlns:p="http://schemas.openxmlformats.org/presentationml/2006/main" type="tx">
  <p:cSld name="Déclaration">
    <p:spTree>
      <p:nvGrpSpPr>
        <p:cNvPr id="1" name=""/>
        <p:cNvGrpSpPr/>
        <p:nvPr/>
      </p:nvGrpSpPr>
      <p:grpSpPr>
        <a:xfrm>
          <a:off x="0" y="0"/>
          <a:ext cx="0" cy="0"/>
          <a:chOff x="0" y="0"/>
          <a:chExt cx="0" cy="0"/>
        </a:xfrm>
      </p:grpSpPr>
      <p:sp>
        <p:nvSpPr>
          <p:cNvPr id="98" name="Texte niveau 1…"/>
          <p:cNvSpPr txBox="1">
            <a:spLocks noGrp="1"/>
          </p:cNvSpPr>
          <p:nvPr>
            <p:ph type="body" sz="half" idx="1" hasCustomPrompt="1"/>
          </p:nvPr>
        </p:nvSpPr>
        <p:spPr>
          <a:xfrm>
            <a:off x="904875" y="3690634"/>
            <a:ext cx="16478250" cy="2905736"/>
          </a:xfrm>
          <a:prstGeom prst="rect">
            <a:avLst/>
          </a:prstGeom>
        </p:spPr>
        <p:txBody>
          <a:bodyPr anchor="ctr"/>
          <a:lstStyle>
            <a:lvl1pPr marL="0" indent="0" algn="ctr">
              <a:lnSpc>
                <a:spcPct val="80000"/>
              </a:lnSpc>
              <a:spcBef>
                <a:spcPts val="0"/>
              </a:spcBef>
              <a:buSzTx/>
              <a:buNone/>
              <a:defRPr sz="8700" spc="-174">
                <a:latin typeface="Helvetica Neue Medium"/>
                <a:ea typeface="Helvetica Neue Medium"/>
                <a:cs typeface="Helvetica Neue Medium"/>
                <a:sym typeface="Helvetica Neue Medium"/>
              </a:defRPr>
            </a:lvl1pPr>
            <a:lvl2pPr marL="0" indent="342900" algn="ctr">
              <a:lnSpc>
                <a:spcPct val="80000"/>
              </a:lnSpc>
              <a:spcBef>
                <a:spcPts val="0"/>
              </a:spcBef>
              <a:buSzTx/>
              <a:buNone/>
              <a:defRPr sz="8700" spc="-174">
                <a:latin typeface="Helvetica Neue Medium"/>
                <a:ea typeface="Helvetica Neue Medium"/>
                <a:cs typeface="Helvetica Neue Medium"/>
                <a:sym typeface="Helvetica Neue Medium"/>
              </a:defRPr>
            </a:lvl2pPr>
            <a:lvl3pPr marL="0" indent="685800" algn="ctr">
              <a:lnSpc>
                <a:spcPct val="80000"/>
              </a:lnSpc>
              <a:spcBef>
                <a:spcPts val="0"/>
              </a:spcBef>
              <a:buSzTx/>
              <a:buNone/>
              <a:defRPr sz="8700" spc="-174">
                <a:latin typeface="Helvetica Neue Medium"/>
                <a:ea typeface="Helvetica Neue Medium"/>
                <a:cs typeface="Helvetica Neue Medium"/>
                <a:sym typeface="Helvetica Neue Medium"/>
              </a:defRPr>
            </a:lvl3pPr>
            <a:lvl4pPr marL="0" indent="1028700" algn="ctr">
              <a:lnSpc>
                <a:spcPct val="80000"/>
              </a:lnSpc>
              <a:spcBef>
                <a:spcPts val="0"/>
              </a:spcBef>
              <a:buSzTx/>
              <a:buNone/>
              <a:defRPr sz="8700" spc="-174">
                <a:latin typeface="Helvetica Neue Medium"/>
                <a:ea typeface="Helvetica Neue Medium"/>
                <a:cs typeface="Helvetica Neue Medium"/>
                <a:sym typeface="Helvetica Neue Medium"/>
              </a:defRPr>
            </a:lvl4pPr>
            <a:lvl5pPr marL="0" indent="1371600" algn="ctr">
              <a:lnSpc>
                <a:spcPct val="80000"/>
              </a:lnSpc>
              <a:spcBef>
                <a:spcPts val="0"/>
              </a:spcBef>
              <a:buSzTx/>
              <a:buNone/>
              <a:defRPr sz="8700" spc="-174">
                <a:latin typeface="Helvetica Neue Medium"/>
                <a:ea typeface="Helvetica Neue Medium"/>
                <a:cs typeface="Helvetica Neue Medium"/>
                <a:sym typeface="Helvetica Neue Medium"/>
              </a:defRPr>
            </a:lvl5pPr>
          </a:lstStyle>
          <a:p>
            <a:r>
              <a:t>Déclaration</a:t>
            </a:r>
          </a:p>
          <a:p>
            <a:pPr lvl="1"/>
            <a:endParaRPr/>
          </a:p>
          <a:p>
            <a:pPr lvl="2"/>
            <a:endParaRPr/>
          </a:p>
          <a:p>
            <a:pPr lvl="3"/>
            <a:endParaRPr/>
          </a:p>
          <a:p>
            <a:pPr lvl="4"/>
            <a:endParaRPr/>
          </a:p>
        </p:txBody>
      </p:sp>
      <p:sp>
        <p:nvSpPr>
          <p:cNvPr id="99" name="Numéro de diapositive"/>
          <p:cNvSpPr txBox="1">
            <a:spLocks noGrp="1"/>
          </p:cNvSpPr>
          <p:nvPr>
            <p:ph type="sldNum" sz="quarter" idx="2"/>
          </p:nvPr>
        </p:nvSpPr>
        <p:spPr>
          <a:prstGeom prst="rect">
            <a:avLst/>
          </a:prstGeom>
        </p:spPr>
        <p:txBody>
          <a:bodyPr/>
          <a:lstStyle/>
          <a:p>
            <a:fld id="{86CB4B4D-7CA3-9044-876B-883B54F8677D}" type="slidenum">
              <a:rPr/>
              <a:pPr/>
              <a:t>‹N°›</a:t>
            </a:fld>
            <a:endParaRPr/>
          </a:p>
        </p:txBody>
      </p:sp>
    </p:spTree>
    <p:extLst>
      <p:ext uri="{BB962C8B-B14F-4D97-AF65-F5344CB8AC3E}">
        <p14:creationId xmlns:p14="http://schemas.microsoft.com/office/powerpoint/2010/main" val="2870177627"/>
      </p:ext>
    </p:extLst>
  </p:cSld>
  <p:clrMapOvr>
    <a:masterClrMapping/>
  </p:clrMapOvr>
  <p:transition spd="med"/>
</p:sldLayout>
</file>

<file path=ppt/slideLayouts/slideLayout77.xml><?xml version="1.0" encoding="utf-8"?>
<p:sldLayout xmlns:a="http://schemas.openxmlformats.org/drawingml/2006/main" xmlns:r="http://schemas.openxmlformats.org/officeDocument/2006/relationships" xmlns:p="http://schemas.openxmlformats.org/presentationml/2006/main" type="tx">
  <p:cSld name="Fait important">
    <p:spTree>
      <p:nvGrpSpPr>
        <p:cNvPr id="1" name=""/>
        <p:cNvGrpSpPr/>
        <p:nvPr/>
      </p:nvGrpSpPr>
      <p:grpSpPr>
        <a:xfrm>
          <a:off x="0" y="0"/>
          <a:ext cx="0" cy="0"/>
          <a:chOff x="0" y="0"/>
          <a:chExt cx="0" cy="0"/>
        </a:xfrm>
      </p:grpSpPr>
      <p:sp>
        <p:nvSpPr>
          <p:cNvPr id="106" name="Texte niveau 1…"/>
          <p:cNvSpPr txBox="1">
            <a:spLocks noGrp="1"/>
          </p:cNvSpPr>
          <p:nvPr>
            <p:ph type="body" idx="1" hasCustomPrompt="1"/>
          </p:nvPr>
        </p:nvSpPr>
        <p:spPr>
          <a:xfrm>
            <a:off x="904875" y="806946"/>
            <a:ext cx="16478250" cy="5431188"/>
          </a:xfrm>
          <a:prstGeom prst="rect">
            <a:avLst/>
          </a:prstGeom>
        </p:spPr>
        <p:txBody>
          <a:bodyPr anchor="b"/>
          <a:lstStyle>
            <a:lvl1pPr marL="0" indent="0" algn="ctr">
              <a:lnSpc>
                <a:spcPct val="80000"/>
              </a:lnSpc>
              <a:spcBef>
                <a:spcPts val="0"/>
              </a:spcBef>
              <a:buSzTx/>
              <a:buNone/>
              <a:defRPr sz="18750" b="1" spc="-188"/>
            </a:lvl1pPr>
            <a:lvl2pPr marL="0" indent="342900" algn="ctr">
              <a:lnSpc>
                <a:spcPct val="80000"/>
              </a:lnSpc>
              <a:spcBef>
                <a:spcPts val="0"/>
              </a:spcBef>
              <a:buSzTx/>
              <a:buNone/>
              <a:defRPr sz="18750" b="1" spc="-188"/>
            </a:lvl2pPr>
            <a:lvl3pPr marL="0" indent="685800" algn="ctr">
              <a:lnSpc>
                <a:spcPct val="80000"/>
              </a:lnSpc>
              <a:spcBef>
                <a:spcPts val="0"/>
              </a:spcBef>
              <a:buSzTx/>
              <a:buNone/>
              <a:defRPr sz="18750" b="1" spc="-188"/>
            </a:lvl3pPr>
            <a:lvl4pPr marL="0" indent="1028700" algn="ctr">
              <a:lnSpc>
                <a:spcPct val="80000"/>
              </a:lnSpc>
              <a:spcBef>
                <a:spcPts val="0"/>
              </a:spcBef>
              <a:buSzTx/>
              <a:buNone/>
              <a:defRPr sz="18750" b="1" spc="-188"/>
            </a:lvl4pPr>
            <a:lvl5pPr marL="0" indent="1371600" algn="ctr">
              <a:lnSpc>
                <a:spcPct val="80000"/>
              </a:lnSpc>
              <a:spcBef>
                <a:spcPts val="0"/>
              </a:spcBef>
              <a:buSzTx/>
              <a:buNone/>
              <a:defRPr sz="18750" b="1" spc="-188"/>
            </a:lvl5pPr>
          </a:lstStyle>
          <a:p>
            <a:r>
              <a:t>100 %</a:t>
            </a:r>
          </a:p>
          <a:p>
            <a:pPr lvl="1"/>
            <a:endParaRPr/>
          </a:p>
          <a:p>
            <a:pPr lvl="2"/>
            <a:endParaRPr/>
          </a:p>
          <a:p>
            <a:pPr lvl="3"/>
            <a:endParaRPr/>
          </a:p>
          <a:p>
            <a:pPr lvl="4"/>
            <a:endParaRPr/>
          </a:p>
        </p:txBody>
      </p:sp>
      <p:sp>
        <p:nvSpPr>
          <p:cNvPr id="107" name="Données clés"/>
          <p:cNvSpPr txBox="1">
            <a:spLocks noGrp="1"/>
          </p:cNvSpPr>
          <p:nvPr>
            <p:ph type="body" sz="quarter" idx="21" hasCustomPrompt="1"/>
          </p:nvPr>
        </p:nvSpPr>
        <p:spPr>
          <a:xfrm>
            <a:off x="904875" y="6196635"/>
            <a:ext cx="16478250" cy="701085"/>
          </a:xfrm>
          <a:prstGeom prst="rect">
            <a:avLst/>
          </a:prstGeom>
        </p:spPr>
        <p:txBody>
          <a:bodyPr lIns="45719" tIns="45719" rIns="45719" bIns="45719"/>
          <a:lstStyle>
            <a:lvl1pPr marL="0" indent="0" algn="ctr" defTabSz="619125">
              <a:lnSpc>
                <a:spcPct val="100000"/>
              </a:lnSpc>
              <a:spcBef>
                <a:spcPts val="0"/>
              </a:spcBef>
              <a:buSzTx/>
              <a:buNone/>
              <a:defRPr sz="4125" b="1"/>
            </a:lvl1pPr>
          </a:lstStyle>
          <a:p>
            <a:r>
              <a:t>Données clés</a:t>
            </a:r>
          </a:p>
        </p:txBody>
      </p:sp>
      <p:sp>
        <p:nvSpPr>
          <p:cNvPr id="108" name="Numéro de diapositive"/>
          <p:cNvSpPr txBox="1">
            <a:spLocks noGrp="1"/>
          </p:cNvSpPr>
          <p:nvPr>
            <p:ph type="sldNum" sz="quarter" idx="2"/>
          </p:nvPr>
        </p:nvSpPr>
        <p:spPr>
          <a:prstGeom prst="rect">
            <a:avLst/>
          </a:prstGeom>
        </p:spPr>
        <p:txBody>
          <a:bodyPr/>
          <a:lstStyle/>
          <a:p>
            <a:fld id="{86CB4B4D-7CA3-9044-876B-883B54F8677D}" type="slidenum">
              <a:rPr/>
              <a:pPr/>
              <a:t>‹N°›</a:t>
            </a:fld>
            <a:endParaRPr/>
          </a:p>
        </p:txBody>
      </p:sp>
    </p:spTree>
    <p:extLst>
      <p:ext uri="{BB962C8B-B14F-4D97-AF65-F5344CB8AC3E}">
        <p14:creationId xmlns:p14="http://schemas.microsoft.com/office/powerpoint/2010/main" val="1831210708"/>
      </p:ext>
    </p:extLst>
  </p:cSld>
  <p:clrMapOvr>
    <a:masterClrMapping/>
  </p:clrMapOvr>
  <p:transition spd="med"/>
</p:sldLayout>
</file>

<file path=ppt/slideLayouts/slideLayout78.xml><?xml version="1.0" encoding="utf-8"?>
<p:sldLayout xmlns:a="http://schemas.openxmlformats.org/drawingml/2006/main" xmlns:r="http://schemas.openxmlformats.org/officeDocument/2006/relationships" xmlns:p="http://schemas.openxmlformats.org/presentationml/2006/main" type="tx">
  <p:cSld name="Citation">
    <p:spTree>
      <p:nvGrpSpPr>
        <p:cNvPr id="1" name=""/>
        <p:cNvGrpSpPr/>
        <p:nvPr/>
      </p:nvGrpSpPr>
      <p:grpSpPr>
        <a:xfrm>
          <a:off x="0" y="0"/>
          <a:ext cx="0" cy="0"/>
          <a:chOff x="0" y="0"/>
          <a:chExt cx="0" cy="0"/>
        </a:xfrm>
      </p:grpSpPr>
      <p:sp>
        <p:nvSpPr>
          <p:cNvPr id="115" name="Attribution"/>
          <p:cNvSpPr txBox="1">
            <a:spLocks noGrp="1"/>
          </p:cNvSpPr>
          <p:nvPr>
            <p:ph type="body" sz="quarter" idx="21" hasCustomPrompt="1"/>
          </p:nvPr>
        </p:nvSpPr>
        <p:spPr>
          <a:xfrm>
            <a:off x="1822518" y="8006591"/>
            <a:ext cx="15150039" cy="477735"/>
          </a:xfrm>
          <a:prstGeom prst="rect">
            <a:avLst/>
          </a:prstGeom>
        </p:spPr>
        <p:txBody>
          <a:bodyPr lIns="45719" tIns="45719" rIns="45719" bIns="45719"/>
          <a:lstStyle>
            <a:lvl1pPr marL="0" indent="0" defTabSz="619125">
              <a:lnSpc>
                <a:spcPct val="100000"/>
              </a:lnSpc>
              <a:spcBef>
                <a:spcPts val="0"/>
              </a:spcBef>
              <a:buSzTx/>
              <a:buNone/>
              <a:defRPr sz="2700" b="1"/>
            </a:lvl1pPr>
          </a:lstStyle>
          <a:p>
            <a:r>
              <a:t>Attribution</a:t>
            </a:r>
          </a:p>
        </p:txBody>
      </p:sp>
      <p:sp>
        <p:nvSpPr>
          <p:cNvPr id="116" name="Texte niveau 1…"/>
          <p:cNvSpPr txBox="1">
            <a:spLocks noGrp="1"/>
          </p:cNvSpPr>
          <p:nvPr>
            <p:ph type="body" sz="half" idx="1" hasCustomPrompt="1"/>
          </p:nvPr>
        </p:nvSpPr>
        <p:spPr>
          <a:xfrm>
            <a:off x="1315444" y="3704895"/>
            <a:ext cx="15657116" cy="2877210"/>
          </a:xfrm>
          <a:prstGeom prst="rect">
            <a:avLst/>
          </a:prstGeom>
        </p:spPr>
        <p:txBody>
          <a:bodyPr/>
          <a:lstStyle>
            <a:lvl1pPr marL="479193" indent="-352425">
              <a:spcBef>
                <a:spcPts val="0"/>
              </a:spcBef>
              <a:buSzTx/>
              <a:buNone/>
              <a:defRPr sz="6375" spc="-127">
                <a:latin typeface="Helvetica Neue Medium"/>
                <a:ea typeface="Helvetica Neue Medium"/>
                <a:cs typeface="Helvetica Neue Medium"/>
                <a:sym typeface="Helvetica Neue Medium"/>
              </a:defRPr>
            </a:lvl1pPr>
            <a:lvl2pPr marL="479193" indent="-9525">
              <a:spcBef>
                <a:spcPts val="0"/>
              </a:spcBef>
              <a:buSzTx/>
              <a:buNone/>
              <a:defRPr sz="6375" spc="-127">
                <a:latin typeface="Helvetica Neue Medium"/>
                <a:ea typeface="Helvetica Neue Medium"/>
                <a:cs typeface="Helvetica Neue Medium"/>
                <a:sym typeface="Helvetica Neue Medium"/>
              </a:defRPr>
            </a:lvl2pPr>
            <a:lvl3pPr marL="479193" indent="333375">
              <a:spcBef>
                <a:spcPts val="0"/>
              </a:spcBef>
              <a:buSzTx/>
              <a:buNone/>
              <a:defRPr sz="6375" spc="-127">
                <a:latin typeface="Helvetica Neue Medium"/>
                <a:ea typeface="Helvetica Neue Medium"/>
                <a:cs typeface="Helvetica Neue Medium"/>
                <a:sym typeface="Helvetica Neue Medium"/>
              </a:defRPr>
            </a:lvl3pPr>
            <a:lvl4pPr marL="479193" indent="676275">
              <a:spcBef>
                <a:spcPts val="0"/>
              </a:spcBef>
              <a:buSzTx/>
              <a:buNone/>
              <a:defRPr sz="6375" spc="-127">
                <a:latin typeface="Helvetica Neue Medium"/>
                <a:ea typeface="Helvetica Neue Medium"/>
                <a:cs typeface="Helvetica Neue Medium"/>
                <a:sym typeface="Helvetica Neue Medium"/>
              </a:defRPr>
            </a:lvl4pPr>
            <a:lvl5pPr marL="479193" indent="1019175">
              <a:spcBef>
                <a:spcPts val="0"/>
              </a:spcBef>
              <a:buSzTx/>
              <a:buNone/>
              <a:defRPr sz="6375" spc="-127">
                <a:latin typeface="Helvetica Neue Medium"/>
                <a:ea typeface="Helvetica Neue Medium"/>
                <a:cs typeface="Helvetica Neue Medium"/>
                <a:sym typeface="Helvetica Neue Medium"/>
              </a:defRPr>
            </a:lvl5pPr>
          </a:lstStyle>
          <a:p>
            <a:r>
              <a:t>« Citation notable »</a:t>
            </a:r>
          </a:p>
          <a:p>
            <a:pPr lvl="1"/>
            <a:endParaRPr/>
          </a:p>
          <a:p>
            <a:pPr lvl="2"/>
            <a:endParaRPr/>
          </a:p>
          <a:p>
            <a:pPr lvl="3"/>
            <a:endParaRPr/>
          </a:p>
          <a:p>
            <a:pPr lvl="4"/>
            <a:endParaRPr/>
          </a:p>
        </p:txBody>
      </p:sp>
      <p:sp>
        <p:nvSpPr>
          <p:cNvPr id="117" name="Numéro de diapositive"/>
          <p:cNvSpPr txBox="1">
            <a:spLocks noGrp="1"/>
          </p:cNvSpPr>
          <p:nvPr>
            <p:ph type="sldNum" sz="quarter" idx="2"/>
          </p:nvPr>
        </p:nvSpPr>
        <p:spPr>
          <a:prstGeom prst="rect">
            <a:avLst/>
          </a:prstGeom>
        </p:spPr>
        <p:txBody>
          <a:bodyPr/>
          <a:lstStyle/>
          <a:p>
            <a:fld id="{86CB4B4D-7CA3-9044-876B-883B54F8677D}" type="slidenum">
              <a:rPr/>
              <a:pPr/>
              <a:t>‹N°›</a:t>
            </a:fld>
            <a:endParaRPr/>
          </a:p>
        </p:txBody>
      </p:sp>
    </p:spTree>
    <p:extLst>
      <p:ext uri="{BB962C8B-B14F-4D97-AF65-F5344CB8AC3E}">
        <p14:creationId xmlns:p14="http://schemas.microsoft.com/office/powerpoint/2010/main" val="2665491188"/>
      </p:ext>
    </p:extLst>
  </p:cSld>
  <p:clrMapOvr>
    <a:masterClrMapping/>
  </p:clrMapOvr>
  <p:transition spd="med"/>
</p:sldLayout>
</file>

<file path=ppt/slideLayouts/slideLayout79.xml><?xml version="1.0" encoding="utf-8"?>
<p:sldLayout xmlns:a="http://schemas.openxmlformats.org/drawingml/2006/main" xmlns:r="http://schemas.openxmlformats.org/officeDocument/2006/relationships" xmlns:p="http://schemas.openxmlformats.org/presentationml/2006/main" type="tx">
  <p:cSld name="3 photos">
    <p:spTree>
      <p:nvGrpSpPr>
        <p:cNvPr id="1" name=""/>
        <p:cNvGrpSpPr/>
        <p:nvPr/>
      </p:nvGrpSpPr>
      <p:grpSpPr>
        <a:xfrm>
          <a:off x="0" y="0"/>
          <a:ext cx="0" cy="0"/>
          <a:chOff x="0" y="0"/>
          <a:chExt cx="0" cy="0"/>
        </a:xfrm>
      </p:grpSpPr>
      <p:sp>
        <p:nvSpPr>
          <p:cNvPr id="124" name="Bol de salade avec du riz frit, des œufs durs et des baguettes"/>
          <p:cNvSpPr>
            <a:spLocks noGrp="1"/>
          </p:cNvSpPr>
          <p:nvPr>
            <p:ph type="pic" sz="quarter" idx="21"/>
          </p:nvPr>
        </p:nvSpPr>
        <p:spPr>
          <a:xfrm>
            <a:off x="11820525" y="762001"/>
            <a:ext cx="5579325" cy="4462259"/>
          </a:xfrm>
          <a:prstGeom prst="rect">
            <a:avLst/>
          </a:prstGeom>
        </p:spPr>
        <p:txBody>
          <a:bodyPr lIns="91439" tIns="45719" rIns="91439" bIns="45719">
            <a:noAutofit/>
          </a:bodyPr>
          <a:lstStyle/>
          <a:p>
            <a:endParaRPr/>
          </a:p>
        </p:txBody>
      </p:sp>
      <p:sp>
        <p:nvSpPr>
          <p:cNvPr id="125" name="Bol avec des beignets de saumon, de la salade et du houmous "/>
          <p:cNvSpPr>
            <a:spLocks noGrp="1"/>
          </p:cNvSpPr>
          <p:nvPr>
            <p:ph type="pic" sz="half" idx="22"/>
          </p:nvPr>
        </p:nvSpPr>
        <p:spPr>
          <a:xfrm>
            <a:off x="10125075" y="2983708"/>
            <a:ext cx="7829550" cy="9112637"/>
          </a:xfrm>
          <a:prstGeom prst="rect">
            <a:avLst/>
          </a:prstGeom>
        </p:spPr>
        <p:txBody>
          <a:bodyPr lIns="91439" tIns="45719" rIns="91439" bIns="45719">
            <a:noAutofit/>
          </a:bodyPr>
          <a:lstStyle/>
          <a:p>
            <a:endParaRPr/>
          </a:p>
        </p:txBody>
      </p:sp>
      <p:sp>
        <p:nvSpPr>
          <p:cNvPr id="126" name="Bol de pâtes pappardelle avec du beurre maître d’hôtel, des noisettes grillées et des lamelles de parmesan"/>
          <p:cNvSpPr>
            <a:spLocks noGrp="1"/>
          </p:cNvSpPr>
          <p:nvPr>
            <p:ph type="pic" idx="23"/>
          </p:nvPr>
        </p:nvSpPr>
        <p:spPr>
          <a:xfrm>
            <a:off x="-104775" y="371475"/>
            <a:ext cx="12458700" cy="9344025"/>
          </a:xfrm>
          <a:prstGeom prst="rect">
            <a:avLst/>
          </a:prstGeom>
        </p:spPr>
        <p:txBody>
          <a:bodyPr lIns="91439" tIns="45719" rIns="91439" bIns="45719">
            <a:noAutofit/>
          </a:bodyPr>
          <a:lstStyle/>
          <a:p>
            <a:endParaRPr/>
          </a:p>
        </p:txBody>
      </p:sp>
      <p:sp>
        <p:nvSpPr>
          <p:cNvPr id="127" name="Numéro de diapositive"/>
          <p:cNvSpPr txBox="1">
            <a:spLocks noGrp="1"/>
          </p:cNvSpPr>
          <p:nvPr>
            <p:ph type="sldNum" sz="quarter" idx="2"/>
          </p:nvPr>
        </p:nvSpPr>
        <p:spPr>
          <a:prstGeom prst="rect">
            <a:avLst/>
          </a:prstGeom>
        </p:spPr>
        <p:txBody>
          <a:bodyPr/>
          <a:lstStyle/>
          <a:p>
            <a:fld id="{86CB4B4D-7CA3-9044-876B-883B54F8677D}" type="slidenum">
              <a:rPr/>
              <a:pPr/>
              <a:t>‹N°›</a:t>
            </a:fld>
            <a:endParaRPr/>
          </a:p>
        </p:txBody>
      </p:sp>
    </p:spTree>
    <p:extLst>
      <p:ext uri="{BB962C8B-B14F-4D97-AF65-F5344CB8AC3E}">
        <p14:creationId xmlns:p14="http://schemas.microsoft.com/office/powerpoint/2010/main" val="77101792"/>
      </p:ext>
    </p:extLst>
  </p:cSld>
  <p:clrMapOvr>
    <a:masterClrMapping/>
  </p:clrMapOvr>
  <p:transition spd="med"/>
</p:sldLayout>
</file>

<file path=ppt/slideLayouts/slideLayout8.xml><?xml version="1.0" encoding="utf-8"?>
<p:sldLayout xmlns:a="http://schemas.openxmlformats.org/drawingml/2006/main" xmlns:r="http://schemas.openxmlformats.org/officeDocument/2006/relationships" xmlns:p="http://schemas.openxmlformats.org/presentationml/2006/main" type="secHead" preserve="1">
  <p:cSld name="Titre de section">
    <p:spTree>
      <p:nvGrpSpPr>
        <p:cNvPr id="1" name=""/>
        <p:cNvGrpSpPr/>
        <p:nvPr/>
      </p:nvGrpSpPr>
      <p:grpSpPr>
        <a:xfrm>
          <a:off x="0" y="0"/>
          <a:ext cx="0" cy="0"/>
          <a:chOff x="0" y="0"/>
          <a:chExt cx="0" cy="0"/>
        </a:xfrm>
      </p:grpSpPr>
      <p:sp>
        <p:nvSpPr>
          <p:cNvPr id="2" name="Titre 1"/>
          <p:cNvSpPr>
            <a:spLocks noGrp="1"/>
          </p:cNvSpPr>
          <p:nvPr>
            <p:ph type="title"/>
          </p:nvPr>
        </p:nvSpPr>
        <p:spPr>
          <a:xfrm>
            <a:off x="1247775" y="2564608"/>
            <a:ext cx="15773400" cy="4279106"/>
          </a:xfrm>
        </p:spPr>
        <p:txBody>
          <a:bodyPr anchor="b"/>
          <a:lstStyle>
            <a:lvl1pPr>
              <a:defRPr sz="9000"/>
            </a:lvl1pPr>
          </a:lstStyle>
          <a:p>
            <a:r>
              <a:rPr lang="fr-FR" smtClean="0"/>
              <a:t>Modifiez le style du titre</a:t>
            </a:r>
            <a:endParaRPr lang="fr-FR"/>
          </a:p>
        </p:txBody>
      </p:sp>
      <p:sp>
        <p:nvSpPr>
          <p:cNvPr id="3" name="Espace réservé du texte 2"/>
          <p:cNvSpPr>
            <a:spLocks noGrp="1"/>
          </p:cNvSpPr>
          <p:nvPr>
            <p:ph type="body" idx="1"/>
          </p:nvPr>
        </p:nvSpPr>
        <p:spPr>
          <a:xfrm>
            <a:off x="1247775" y="6884195"/>
            <a:ext cx="15773400" cy="2250281"/>
          </a:xfrm>
        </p:spPr>
        <p:txBody>
          <a:bodyPr/>
          <a:lstStyle>
            <a:lvl1pPr marL="0" indent="0">
              <a:buNone/>
              <a:defRPr sz="3600">
                <a:solidFill>
                  <a:schemeClr val="tx1">
                    <a:tint val="75000"/>
                  </a:schemeClr>
                </a:solidFill>
              </a:defRPr>
            </a:lvl1pPr>
            <a:lvl2pPr marL="685800" indent="0">
              <a:buNone/>
              <a:defRPr sz="3000">
                <a:solidFill>
                  <a:schemeClr val="tx1">
                    <a:tint val="75000"/>
                  </a:schemeClr>
                </a:solidFill>
              </a:defRPr>
            </a:lvl2pPr>
            <a:lvl3pPr marL="1371600" indent="0">
              <a:buNone/>
              <a:defRPr sz="2700">
                <a:solidFill>
                  <a:schemeClr val="tx1">
                    <a:tint val="75000"/>
                  </a:schemeClr>
                </a:solidFill>
              </a:defRPr>
            </a:lvl3pPr>
            <a:lvl4pPr marL="2057400" indent="0">
              <a:buNone/>
              <a:defRPr sz="2400">
                <a:solidFill>
                  <a:schemeClr val="tx1">
                    <a:tint val="75000"/>
                  </a:schemeClr>
                </a:solidFill>
              </a:defRPr>
            </a:lvl4pPr>
            <a:lvl5pPr marL="2743200" indent="0">
              <a:buNone/>
              <a:defRPr sz="2400">
                <a:solidFill>
                  <a:schemeClr val="tx1">
                    <a:tint val="75000"/>
                  </a:schemeClr>
                </a:solidFill>
              </a:defRPr>
            </a:lvl5pPr>
            <a:lvl6pPr marL="3429000" indent="0">
              <a:buNone/>
              <a:defRPr sz="2400">
                <a:solidFill>
                  <a:schemeClr val="tx1">
                    <a:tint val="75000"/>
                  </a:schemeClr>
                </a:solidFill>
              </a:defRPr>
            </a:lvl6pPr>
            <a:lvl7pPr marL="4114800" indent="0">
              <a:buNone/>
              <a:defRPr sz="2400">
                <a:solidFill>
                  <a:schemeClr val="tx1">
                    <a:tint val="75000"/>
                  </a:schemeClr>
                </a:solidFill>
              </a:defRPr>
            </a:lvl7pPr>
            <a:lvl8pPr marL="4800600" indent="0">
              <a:buNone/>
              <a:defRPr sz="2400">
                <a:solidFill>
                  <a:schemeClr val="tx1">
                    <a:tint val="75000"/>
                  </a:schemeClr>
                </a:solidFill>
              </a:defRPr>
            </a:lvl8pPr>
            <a:lvl9pPr marL="5486400" indent="0">
              <a:buNone/>
              <a:defRPr sz="2400">
                <a:solidFill>
                  <a:schemeClr val="tx1">
                    <a:tint val="75000"/>
                  </a:schemeClr>
                </a:solidFill>
              </a:defRPr>
            </a:lvl9pPr>
          </a:lstStyle>
          <a:p>
            <a:pPr lvl="0"/>
            <a:r>
              <a:rPr lang="fr-FR" smtClean="0"/>
              <a:t>Modifiez les styles du texte du masque</a:t>
            </a:r>
          </a:p>
        </p:txBody>
      </p:sp>
      <p:sp>
        <p:nvSpPr>
          <p:cNvPr id="4" name="Espace réservé de la date 3"/>
          <p:cNvSpPr>
            <a:spLocks noGrp="1"/>
          </p:cNvSpPr>
          <p:nvPr>
            <p:ph type="dt" sz="half" idx="10"/>
          </p:nvPr>
        </p:nvSpPr>
        <p:spPr/>
        <p:txBody>
          <a:bodyPr/>
          <a:lstStyle/>
          <a:p>
            <a:fld id="{6F2CA771-6C30-49B5-AEB9-7F9429724820}" type="datetimeFigureOut">
              <a:rPr lang="fr-FR" smtClean="0">
                <a:solidFill>
                  <a:prstClr val="black">
                    <a:tint val="75000"/>
                  </a:prstClr>
                </a:solidFill>
              </a:rPr>
              <a:pPr/>
              <a:t>13/08/2024</a:t>
            </a:fld>
            <a:endParaRPr lang="fr-FR">
              <a:solidFill>
                <a:prstClr val="black">
                  <a:tint val="75000"/>
                </a:prstClr>
              </a:solidFill>
            </a:endParaRPr>
          </a:p>
        </p:txBody>
      </p:sp>
      <p:sp>
        <p:nvSpPr>
          <p:cNvPr id="5" name="Espace réservé du pied de page 4"/>
          <p:cNvSpPr>
            <a:spLocks noGrp="1"/>
          </p:cNvSpPr>
          <p:nvPr>
            <p:ph type="ftr" sz="quarter" idx="11"/>
          </p:nvPr>
        </p:nvSpPr>
        <p:spPr/>
        <p:txBody>
          <a:bodyPr/>
          <a:lstStyle/>
          <a:p>
            <a:endParaRPr lang="fr-FR">
              <a:solidFill>
                <a:prstClr val="black">
                  <a:tint val="75000"/>
                </a:prstClr>
              </a:solidFill>
            </a:endParaRPr>
          </a:p>
        </p:txBody>
      </p:sp>
      <p:sp>
        <p:nvSpPr>
          <p:cNvPr id="6" name="Espace réservé du numéro de diapositive 5"/>
          <p:cNvSpPr>
            <a:spLocks noGrp="1"/>
          </p:cNvSpPr>
          <p:nvPr>
            <p:ph type="sldNum" sz="quarter" idx="12"/>
          </p:nvPr>
        </p:nvSpPr>
        <p:spPr/>
        <p:txBody>
          <a:bodyPr/>
          <a:lstStyle/>
          <a:p>
            <a:fld id="{3B3D41EF-1E24-4CB3-B418-B74F702E9A78}"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835430337"/>
      </p:ext>
    </p:extLst>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type="tx">
  <p:cSld name="Photo">
    <p:spTree>
      <p:nvGrpSpPr>
        <p:cNvPr id="1" name=""/>
        <p:cNvGrpSpPr/>
        <p:nvPr/>
      </p:nvGrpSpPr>
      <p:grpSpPr>
        <a:xfrm>
          <a:off x="0" y="0"/>
          <a:ext cx="0" cy="0"/>
          <a:chOff x="0" y="0"/>
          <a:chExt cx="0" cy="0"/>
        </a:xfrm>
      </p:grpSpPr>
      <p:sp>
        <p:nvSpPr>
          <p:cNvPr id="134" name="bol de salade avec du riz frit, des œufs durs et des baguettes"/>
          <p:cNvSpPr>
            <a:spLocks noGrp="1"/>
          </p:cNvSpPr>
          <p:nvPr>
            <p:ph type="pic" idx="21"/>
          </p:nvPr>
        </p:nvSpPr>
        <p:spPr>
          <a:xfrm>
            <a:off x="-1000125" y="-4143375"/>
            <a:ext cx="20288250" cy="16230600"/>
          </a:xfrm>
          <a:prstGeom prst="rect">
            <a:avLst/>
          </a:prstGeom>
        </p:spPr>
        <p:txBody>
          <a:bodyPr lIns="91439" tIns="45719" rIns="91439" bIns="45719">
            <a:noAutofit/>
          </a:bodyPr>
          <a:lstStyle/>
          <a:p>
            <a:endParaRPr/>
          </a:p>
        </p:txBody>
      </p:sp>
      <p:sp>
        <p:nvSpPr>
          <p:cNvPr id="135" name="Numéro de diapositive"/>
          <p:cNvSpPr txBox="1">
            <a:spLocks noGrp="1"/>
          </p:cNvSpPr>
          <p:nvPr>
            <p:ph type="sldNum" sz="quarter" idx="2"/>
          </p:nvPr>
        </p:nvSpPr>
        <p:spPr>
          <a:prstGeom prst="rect">
            <a:avLst/>
          </a:prstGeom>
        </p:spPr>
        <p:txBody>
          <a:bodyPr/>
          <a:lstStyle>
            <a:lvl1pPr>
              <a:defRPr>
                <a:solidFill>
                  <a:srgbClr val="FFFFFF"/>
                </a:solidFill>
              </a:defRPr>
            </a:lvl1pPr>
          </a:lstStyle>
          <a:p>
            <a:fld id="{86CB4B4D-7CA3-9044-876B-883B54F8677D}" type="slidenum">
              <a:rPr/>
              <a:pPr/>
              <a:t>‹N°›</a:t>
            </a:fld>
            <a:endParaRPr/>
          </a:p>
        </p:txBody>
      </p:sp>
    </p:spTree>
    <p:extLst>
      <p:ext uri="{BB962C8B-B14F-4D97-AF65-F5344CB8AC3E}">
        <p14:creationId xmlns:p14="http://schemas.microsoft.com/office/powerpoint/2010/main" val="3388171966"/>
      </p:ext>
    </p:extLst>
  </p:cSld>
  <p:clrMapOvr>
    <a:masterClrMapping/>
  </p:clrMapOvr>
  <p:transition spd="med"/>
</p:sldLayout>
</file>

<file path=ppt/slideLayouts/slideLayout81.xml><?xml version="1.0" encoding="utf-8"?>
<p:sldLayout xmlns:a="http://schemas.openxmlformats.org/drawingml/2006/main" xmlns:r="http://schemas.openxmlformats.org/officeDocument/2006/relationships" xmlns:p="http://schemas.openxmlformats.org/presentationml/2006/main" type="tx">
  <p:cSld name="Vierge">
    <p:spTree>
      <p:nvGrpSpPr>
        <p:cNvPr id="1" name=""/>
        <p:cNvGrpSpPr/>
        <p:nvPr/>
      </p:nvGrpSpPr>
      <p:grpSpPr>
        <a:xfrm>
          <a:off x="0" y="0"/>
          <a:ext cx="0" cy="0"/>
          <a:chOff x="0" y="0"/>
          <a:chExt cx="0" cy="0"/>
        </a:xfrm>
      </p:grpSpPr>
      <p:sp>
        <p:nvSpPr>
          <p:cNvPr id="142" name="Numéro de diapositive"/>
          <p:cNvSpPr txBox="1">
            <a:spLocks noGrp="1"/>
          </p:cNvSpPr>
          <p:nvPr>
            <p:ph type="sldNum" sz="quarter" idx="2"/>
          </p:nvPr>
        </p:nvSpPr>
        <p:spPr>
          <a:prstGeom prst="rect">
            <a:avLst/>
          </a:prstGeom>
        </p:spPr>
        <p:txBody>
          <a:bodyPr/>
          <a:lstStyle/>
          <a:p>
            <a:fld id="{86CB4B4D-7CA3-9044-876B-883B54F8677D}" type="slidenum">
              <a:rPr/>
              <a:pPr/>
              <a:t>‹N°›</a:t>
            </a:fld>
            <a:endParaRPr/>
          </a:p>
        </p:txBody>
      </p:sp>
    </p:spTree>
    <p:extLst>
      <p:ext uri="{BB962C8B-B14F-4D97-AF65-F5344CB8AC3E}">
        <p14:creationId xmlns:p14="http://schemas.microsoft.com/office/powerpoint/2010/main" val="3746182620"/>
      </p:ext>
    </p:extLst>
  </p:cSld>
  <p:clrMapOvr>
    <a:masterClrMapping/>
  </p:clrMapOvr>
  <p:transition spd="med"/>
</p:sldLayout>
</file>

<file path=ppt/slideLayouts/slideLayout9.xml><?xml version="1.0" encoding="utf-8"?>
<p:sldLayout xmlns:a="http://schemas.openxmlformats.org/drawingml/2006/main" xmlns:r="http://schemas.openxmlformats.org/officeDocument/2006/relationships" xmlns:p="http://schemas.openxmlformats.org/presentationml/2006/main" type="twoObj" preserve="1">
  <p:cSld name="Deux contenus">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3" name="Espace réservé du contenu 2"/>
          <p:cNvSpPr>
            <a:spLocks noGrp="1"/>
          </p:cNvSpPr>
          <p:nvPr>
            <p:ph sz="half" idx="1"/>
          </p:nvPr>
        </p:nvSpPr>
        <p:spPr>
          <a:xfrm>
            <a:off x="1257300" y="2738438"/>
            <a:ext cx="7772400" cy="6527007"/>
          </a:xfrm>
        </p:spPr>
        <p:txBody>
          <a:bodyPr/>
          <a:lstStyle/>
          <a:p>
            <a:pPr lvl="0"/>
            <a:r>
              <a:rPr lang="fr-FR" smtClean="0"/>
              <a:t>Modifiez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FR"/>
          </a:p>
        </p:txBody>
      </p:sp>
      <p:sp>
        <p:nvSpPr>
          <p:cNvPr id="4" name="Espace réservé du contenu 3"/>
          <p:cNvSpPr>
            <a:spLocks noGrp="1"/>
          </p:cNvSpPr>
          <p:nvPr>
            <p:ph sz="half" idx="2"/>
          </p:nvPr>
        </p:nvSpPr>
        <p:spPr>
          <a:xfrm>
            <a:off x="9258300" y="2738438"/>
            <a:ext cx="7772400" cy="6527007"/>
          </a:xfrm>
        </p:spPr>
        <p:txBody>
          <a:bodyPr/>
          <a:lstStyle/>
          <a:p>
            <a:pPr lvl="0"/>
            <a:r>
              <a:rPr lang="fr-FR" smtClean="0"/>
              <a:t>Modifiez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FR"/>
          </a:p>
        </p:txBody>
      </p:sp>
      <p:sp>
        <p:nvSpPr>
          <p:cNvPr id="5" name="Espace réservé de la date 4"/>
          <p:cNvSpPr>
            <a:spLocks noGrp="1"/>
          </p:cNvSpPr>
          <p:nvPr>
            <p:ph type="dt" sz="half" idx="10"/>
          </p:nvPr>
        </p:nvSpPr>
        <p:spPr/>
        <p:txBody>
          <a:bodyPr/>
          <a:lstStyle/>
          <a:p>
            <a:fld id="{6F2CA771-6C30-49B5-AEB9-7F9429724820}" type="datetimeFigureOut">
              <a:rPr lang="fr-FR" smtClean="0">
                <a:solidFill>
                  <a:prstClr val="black">
                    <a:tint val="75000"/>
                  </a:prstClr>
                </a:solidFill>
              </a:rPr>
              <a:pPr/>
              <a:t>13/08/2024</a:t>
            </a:fld>
            <a:endParaRPr lang="fr-FR">
              <a:solidFill>
                <a:prstClr val="black">
                  <a:tint val="75000"/>
                </a:prstClr>
              </a:solidFill>
            </a:endParaRPr>
          </a:p>
        </p:txBody>
      </p:sp>
      <p:sp>
        <p:nvSpPr>
          <p:cNvPr id="6" name="Espace réservé du pied de page 5"/>
          <p:cNvSpPr>
            <a:spLocks noGrp="1"/>
          </p:cNvSpPr>
          <p:nvPr>
            <p:ph type="ftr" sz="quarter" idx="11"/>
          </p:nvPr>
        </p:nvSpPr>
        <p:spPr/>
        <p:txBody>
          <a:bodyPr/>
          <a:lstStyle/>
          <a:p>
            <a:endParaRPr lang="fr-FR">
              <a:solidFill>
                <a:prstClr val="black">
                  <a:tint val="75000"/>
                </a:prstClr>
              </a:solidFill>
            </a:endParaRPr>
          </a:p>
        </p:txBody>
      </p:sp>
      <p:sp>
        <p:nvSpPr>
          <p:cNvPr id="7" name="Espace réservé du numéro de diapositive 6"/>
          <p:cNvSpPr>
            <a:spLocks noGrp="1"/>
          </p:cNvSpPr>
          <p:nvPr>
            <p:ph type="sldNum" sz="quarter" idx="12"/>
          </p:nvPr>
        </p:nvSpPr>
        <p:spPr/>
        <p:txBody>
          <a:bodyPr/>
          <a:lstStyle/>
          <a:p>
            <a:fld id="{3B3D41EF-1E24-4CB3-B418-B74F702E9A78}"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2225271553"/>
      </p:ext>
    </p:extLst>
  </p:cSld>
  <p:clrMapOvr>
    <a:masterClrMapping/>
  </p:clrMapOvr>
</p:sldLayout>
</file>

<file path=ppt/slideMasters/_rels/slideMaster1.xml.rels><?xml version="1.0" encoding="UTF-8" standalone="yes"?>
<Relationships xmlns="http://schemas.openxmlformats.org/package/2006/relationships"><Relationship Id="rId3" Type="http://schemas.openxmlformats.org/officeDocument/2006/relationships/slideLayout" Target="../slideLayouts/slideLayout3.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theme" Target="../theme/theme1.xml"/><Relationship Id="rId5" Type="http://schemas.openxmlformats.org/officeDocument/2006/relationships/slideLayout" Target="../slideLayouts/slideLayout5.xml"/><Relationship Id="rId4" Type="http://schemas.openxmlformats.org/officeDocument/2006/relationships/slideLayout" Target="../slideLayouts/slideLayout4.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13.xml"/><Relationship Id="rId3" Type="http://schemas.openxmlformats.org/officeDocument/2006/relationships/slideLayout" Target="../slideLayouts/slideLayout8.xml"/><Relationship Id="rId7" Type="http://schemas.openxmlformats.org/officeDocument/2006/relationships/slideLayout" Target="../slideLayouts/slideLayout12.xml"/><Relationship Id="rId12" Type="http://schemas.openxmlformats.org/officeDocument/2006/relationships/theme" Target="../theme/theme2.xml"/><Relationship Id="rId2" Type="http://schemas.openxmlformats.org/officeDocument/2006/relationships/slideLayout" Target="../slideLayouts/slideLayout7.xml"/><Relationship Id="rId1" Type="http://schemas.openxmlformats.org/officeDocument/2006/relationships/slideLayout" Target="../slideLayouts/slideLayout6.xml"/><Relationship Id="rId6" Type="http://schemas.openxmlformats.org/officeDocument/2006/relationships/slideLayout" Target="../slideLayouts/slideLayout11.xml"/><Relationship Id="rId11" Type="http://schemas.openxmlformats.org/officeDocument/2006/relationships/slideLayout" Target="../slideLayouts/slideLayout16.xml"/><Relationship Id="rId5" Type="http://schemas.openxmlformats.org/officeDocument/2006/relationships/slideLayout" Target="../slideLayouts/slideLayout10.xml"/><Relationship Id="rId10" Type="http://schemas.openxmlformats.org/officeDocument/2006/relationships/slideLayout" Target="../slideLayouts/slideLayout15.xml"/><Relationship Id="rId4" Type="http://schemas.openxmlformats.org/officeDocument/2006/relationships/slideLayout" Target="../slideLayouts/slideLayout9.xml"/><Relationship Id="rId9" Type="http://schemas.openxmlformats.org/officeDocument/2006/relationships/slideLayout" Target="../slideLayouts/slideLayout14.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24.xml"/><Relationship Id="rId3" Type="http://schemas.openxmlformats.org/officeDocument/2006/relationships/slideLayout" Target="../slideLayouts/slideLayout19.xml"/><Relationship Id="rId7" Type="http://schemas.openxmlformats.org/officeDocument/2006/relationships/slideLayout" Target="../slideLayouts/slideLayout23.xml"/><Relationship Id="rId12" Type="http://schemas.openxmlformats.org/officeDocument/2006/relationships/theme" Target="../theme/theme3.xml"/><Relationship Id="rId2" Type="http://schemas.openxmlformats.org/officeDocument/2006/relationships/slideLayout" Target="../slideLayouts/slideLayout18.xml"/><Relationship Id="rId1" Type="http://schemas.openxmlformats.org/officeDocument/2006/relationships/slideLayout" Target="../slideLayouts/slideLayout17.xml"/><Relationship Id="rId6" Type="http://schemas.openxmlformats.org/officeDocument/2006/relationships/slideLayout" Target="../slideLayouts/slideLayout22.xml"/><Relationship Id="rId11" Type="http://schemas.openxmlformats.org/officeDocument/2006/relationships/slideLayout" Target="../slideLayouts/slideLayout27.xml"/><Relationship Id="rId5" Type="http://schemas.openxmlformats.org/officeDocument/2006/relationships/slideLayout" Target="../slideLayouts/slideLayout21.xml"/><Relationship Id="rId10" Type="http://schemas.openxmlformats.org/officeDocument/2006/relationships/slideLayout" Target="../slideLayouts/slideLayout26.xml"/><Relationship Id="rId4" Type="http://schemas.openxmlformats.org/officeDocument/2006/relationships/slideLayout" Target="../slideLayouts/slideLayout20.xml"/><Relationship Id="rId9" Type="http://schemas.openxmlformats.org/officeDocument/2006/relationships/slideLayout" Target="../slideLayouts/slideLayout25.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35.xml"/><Relationship Id="rId3" Type="http://schemas.openxmlformats.org/officeDocument/2006/relationships/slideLayout" Target="../slideLayouts/slideLayout30.xml"/><Relationship Id="rId7" Type="http://schemas.openxmlformats.org/officeDocument/2006/relationships/slideLayout" Target="../slideLayouts/slideLayout34.xml"/><Relationship Id="rId12" Type="http://schemas.openxmlformats.org/officeDocument/2006/relationships/theme" Target="../theme/theme4.xml"/><Relationship Id="rId2" Type="http://schemas.openxmlformats.org/officeDocument/2006/relationships/slideLayout" Target="../slideLayouts/slideLayout29.xml"/><Relationship Id="rId1" Type="http://schemas.openxmlformats.org/officeDocument/2006/relationships/slideLayout" Target="../slideLayouts/slideLayout28.xml"/><Relationship Id="rId6" Type="http://schemas.openxmlformats.org/officeDocument/2006/relationships/slideLayout" Target="../slideLayouts/slideLayout33.xml"/><Relationship Id="rId11" Type="http://schemas.openxmlformats.org/officeDocument/2006/relationships/slideLayout" Target="../slideLayouts/slideLayout38.xml"/><Relationship Id="rId5" Type="http://schemas.openxmlformats.org/officeDocument/2006/relationships/slideLayout" Target="../slideLayouts/slideLayout32.xml"/><Relationship Id="rId10" Type="http://schemas.openxmlformats.org/officeDocument/2006/relationships/slideLayout" Target="../slideLayouts/slideLayout37.xml"/><Relationship Id="rId4" Type="http://schemas.openxmlformats.org/officeDocument/2006/relationships/slideLayout" Target="../slideLayouts/slideLayout31.xml"/><Relationship Id="rId9" Type="http://schemas.openxmlformats.org/officeDocument/2006/relationships/slideLayout" Target="../slideLayouts/slideLayout36.xml"/></Relationships>
</file>

<file path=ppt/slideMasters/_rels/slideMaster5.xml.rels><?xml version="1.0" encoding="UTF-8" standalone="yes"?>
<Relationships xmlns="http://schemas.openxmlformats.org/package/2006/relationships"><Relationship Id="rId8" Type="http://schemas.openxmlformats.org/officeDocument/2006/relationships/slideLayout" Target="../slideLayouts/slideLayout46.xml"/><Relationship Id="rId3" Type="http://schemas.openxmlformats.org/officeDocument/2006/relationships/slideLayout" Target="../slideLayouts/slideLayout41.xml"/><Relationship Id="rId7" Type="http://schemas.openxmlformats.org/officeDocument/2006/relationships/slideLayout" Target="../slideLayouts/slideLayout45.xml"/><Relationship Id="rId12" Type="http://schemas.openxmlformats.org/officeDocument/2006/relationships/theme" Target="../theme/theme5.xml"/><Relationship Id="rId2" Type="http://schemas.openxmlformats.org/officeDocument/2006/relationships/slideLayout" Target="../slideLayouts/slideLayout40.xml"/><Relationship Id="rId1" Type="http://schemas.openxmlformats.org/officeDocument/2006/relationships/slideLayout" Target="../slideLayouts/slideLayout39.xml"/><Relationship Id="rId6" Type="http://schemas.openxmlformats.org/officeDocument/2006/relationships/slideLayout" Target="../slideLayouts/slideLayout44.xml"/><Relationship Id="rId11" Type="http://schemas.openxmlformats.org/officeDocument/2006/relationships/slideLayout" Target="../slideLayouts/slideLayout49.xml"/><Relationship Id="rId5" Type="http://schemas.openxmlformats.org/officeDocument/2006/relationships/slideLayout" Target="../slideLayouts/slideLayout43.xml"/><Relationship Id="rId10" Type="http://schemas.openxmlformats.org/officeDocument/2006/relationships/slideLayout" Target="../slideLayouts/slideLayout48.xml"/><Relationship Id="rId4" Type="http://schemas.openxmlformats.org/officeDocument/2006/relationships/slideLayout" Target="../slideLayouts/slideLayout42.xml"/><Relationship Id="rId9" Type="http://schemas.openxmlformats.org/officeDocument/2006/relationships/slideLayout" Target="../slideLayouts/slideLayout47.xml"/></Relationships>
</file>

<file path=ppt/slideMasters/_rels/slideMaster6.xml.rels><?xml version="1.0" encoding="UTF-8" standalone="yes"?>
<Relationships xmlns="http://schemas.openxmlformats.org/package/2006/relationships"><Relationship Id="rId8" Type="http://schemas.openxmlformats.org/officeDocument/2006/relationships/slideLayout" Target="../slideLayouts/slideLayout57.xml"/><Relationship Id="rId13" Type="http://schemas.openxmlformats.org/officeDocument/2006/relationships/slideLayout" Target="../slideLayouts/slideLayout62.xml"/><Relationship Id="rId18" Type="http://schemas.openxmlformats.org/officeDocument/2006/relationships/theme" Target="../theme/theme6.xml"/><Relationship Id="rId3" Type="http://schemas.openxmlformats.org/officeDocument/2006/relationships/slideLayout" Target="../slideLayouts/slideLayout52.xml"/><Relationship Id="rId7" Type="http://schemas.openxmlformats.org/officeDocument/2006/relationships/slideLayout" Target="../slideLayouts/slideLayout56.xml"/><Relationship Id="rId12" Type="http://schemas.openxmlformats.org/officeDocument/2006/relationships/slideLayout" Target="../slideLayouts/slideLayout61.xml"/><Relationship Id="rId17" Type="http://schemas.openxmlformats.org/officeDocument/2006/relationships/slideLayout" Target="../slideLayouts/slideLayout66.xml"/><Relationship Id="rId2" Type="http://schemas.openxmlformats.org/officeDocument/2006/relationships/slideLayout" Target="../slideLayouts/slideLayout51.xml"/><Relationship Id="rId16" Type="http://schemas.openxmlformats.org/officeDocument/2006/relationships/slideLayout" Target="../slideLayouts/slideLayout65.xml"/><Relationship Id="rId1" Type="http://schemas.openxmlformats.org/officeDocument/2006/relationships/slideLayout" Target="../slideLayouts/slideLayout50.xml"/><Relationship Id="rId6" Type="http://schemas.openxmlformats.org/officeDocument/2006/relationships/slideLayout" Target="../slideLayouts/slideLayout55.xml"/><Relationship Id="rId11" Type="http://schemas.openxmlformats.org/officeDocument/2006/relationships/slideLayout" Target="../slideLayouts/slideLayout60.xml"/><Relationship Id="rId5" Type="http://schemas.openxmlformats.org/officeDocument/2006/relationships/slideLayout" Target="../slideLayouts/slideLayout54.xml"/><Relationship Id="rId15" Type="http://schemas.openxmlformats.org/officeDocument/2006/relationships/slideLayout" Target="../slideLayouts/slideLayout64.xml"/><Relationship Id="rId10" Type="http://schemas.openxmlformats.org/officeDocument/2006/relationships/slideLayout" Target="../slideLayouts/slideLayout59.xml"/><Relationship Id="rId4" Type="http://schemas.openxmlformats.org/officeDocument/2006/relationships/slideLayout" Target="../slideLayouts/slideLayout53.xml"/><Relationship Id="rId9" Type="http://schemas.openxmlformats.org/officeDocument/2006/relationships/slideLayout" Target="../slideLayouts/slideLayout58.xml"/><Relationship Id="rId14" Type="http://schemas.openxmlformats.org/officeDocument/2006/relationships/slideLayout" Target="../slideLayouts/slideLayout63.xml"/></Relationships>
</file>

<file path=ppt/slideMasters/_rels/slideMaster7.xml.rels><?xml version="1.0" encoding="UTF-8" standalone="yes"?>
<Relationships xmlns="http://schemas.openxmlformats.org/package/2006/relationships"><Relationship Id="rId8" Type="http://schemas.openxmlformats.org/officeDocument/2006/relationships/slideLayout" Target="../slideLayouts/slideLayout74.xml"/><Relationship Id="rId13" Type="http://schemas.openxmlformats.org/officeDocument/2006/relationships/slideLayout" Target="../slideLayouts/slideLayout79.xml"/><Relationship Id="rId3" Type="http://schemas.openxmlformats.org/officeDocument/2006/relationships/slideLayout" Target="../slideLayouts/slideLayout69.xml"/><Relationship Id="rId7" Type="http://schemas.openxmlformats.org/officeDocument/2006/relationships/slideLayout" Target="../slideLayouts/slideLayout73.xml"/><Relationship Id="rId12" Type="http://schemas.openxmlformats.org/officeDocument/2006/relationships/slideLayout" Target="../slideLayouts/slideLayout78.xml"/><Relationship Id="rId2" Type="http://schemas.openxmlformats.org/officeDocument/2006/relationships/slideLayout" Target="../slideLayouts/slideLayout68.xml"/><Relationship Id="rId16" Type="http://schemas.openxmlformats.org/officeDocument/2006/relationships/theme" Target="../theme/theme7.xml"/><Relationship Id="rId1" Type="http://schemas.openxmlformats.org/officeDocument/2006/relationships/slideLayout" Target="../slideLayouts/slideLayout67.xml"/><Relationship Id="rId6" Type="http://schemas.openxmlformats.org/officeDocument/2006/relationships/slideLayout" Target="../slideLayouts/slideLayout72.xml"/><Relationship Id="rId11" Type="http://schemas.openxmlformats.org/officeDocument/2006/relationships/slideLayout" Target="../slideLayouts/slideLayout77.xml"/><Relationship Id="rId5" Type="http://schemas.openxmlformats.org/officeDocument/2006/relationships/slideLayout" Target="../slideLayouts/slideLayout71.xml"/><Relationship Id="rId15" Type="http://schemas.openxmlformats.org/officeDocument/2006/relationships/slideLayout" Target="../slideLayouts/slideLayout81.xml"/><Relationship Id="rId10" Type="http://schemas.openxmlformats.org/officeDocument/2006/relationships/slideLayout" Target="../slideLayouts/slideLayout76.xml"/><Relationship Id="rId4" Type="http://schemas.openxmlformats.org/officeDocument/2006/relationships/slideLayout" Target="../slideLayouts/slideLayout70.xml"/><Relationship Id="rId9" Type="http://schemas.openxmlformats.org/officeDocument/2006/relationships/slideLayout" Target="../slideLayouts/slideLayout75.xml"/><Relationship Id="rId14" Type="http://schemas.openxmlformats.org/officeDocument/2006/relationships/slideLayout" Target="../slideLayouts/slideLayout80.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Holder 2"/>
          <p:cNvSpPr>
            <a:spLocks noGrp="1"/>
          </p:cNvSpPr>
          <p:nvPr>
            <p:ph type="title"/>
          </p:nvPr>
        </p:nvSpPr>
        <p:spPr>
          <a:xfrm>
            <a:off x="553140" y="833119"/>
            <a:ext cx="4754880" cy="1259839"/>
          </a:xfrm>
          <a:prstGeom prst="rect">
            <a:avLst/>
          </a:prstGeom>
        </p:spPr>
        <p:txBody>
          <a:bodyPr wrap="square" lIns="0" tIns="0" rIns="0" bIns="0">
            <a:spAutoFit/>
          </a:bodyPr>
          <a:lstStyle>
            <a:lvl1pPr>
              <a:defRPr sz="8100" b="1" i="0">
                <a:solidFill>
                  <a:schemeClr val="tx1"/>
                </a:solidFill>
                <a:latin typeface="Verdana"/>
                <a:cs typeface="Verdana"/>
              </a:defRPr>
            </a:lvl1pPr>
          </a:lstStyle>
          <a:p>
            <a:endParaRPr/>
          </a:p>
        </p:txBody>
      </p:sp>
      <p:sp>
        <p:nvSpPr>
          <p:cNvPr id="3" name="Holder 3"/>
          <p:cNvSpPr>
            <a:spLocks noGrp="1"/>
          </p:cNvSpPr>
          <p:nvPr>
            <p:ph type="body" idx="1"/>
          </p:nvPr>
        </p:nvSpPr>
        <p:spPr>
          <a:xfrm>
            <a:off x="914400" y="2366010"/>
            <a:ext cx="16459200" cy="6789420"/>
          </a:xfrm>
          <a:prstGeom prst="rect">
            <a:avLst/>
          </a:prstGeom>
        </p:spPr>
        <p:txBody>
          <a:bodyPr wrap="square" lIns="0" tIns="0" rIns="0" bIns="0">
            <a:spAutoFit/>
          </a:bodyPr>
          <a:lstStyle>
            <a:lvl1pPr>
              <a:defRPr/>
            </a:lvl1pPr>
          </a:lstStyle>
          <a:p>
            <a:endParaRPr/>
          </a:p>
        </p:txBody>
      </p:sp>
      <p:sp>
        <p:nvSpPr>
          <p:cNvPr id="4" name="Holder 4"/>
          <p:cNvSpPr>
            <a:spLocks noGrp="1"/>
          </p:cNvSpPr>
          <p:nvPr>
            <p:ph type="ftr" sz="quarter" idx="5"/>
          </p:nvPr>
        </p:nvSpPr>
        <p:spPr>
          <a:xfrm>
            <a:off x="6217920" y="9566910"/>
            <a:ext cx="5852160" cy="514350"/>
          </a:xfrm>
          <a:prstGeom prst="rect">
            <a:avLst/>
          </a:prstGeom>
        </p:spPr>
        <p:txBody>
          <a:bodyPr wrap="square" lIns="0" tIns="0" rIns="0" bIns="0">
            <a:spAutoFit/>
          </a:bodyPr>
          <a:lstStyle>
            <a:lvl1pPr algn="ctr">
              <a:defRPr>
                <a:solidFill>
                  <a:schemeClr val="tx1">
                    <a:tint val="75000"/>
                  </a:schemeClr>
                </a:solidFill>
              </a:defRPr>
            </a:lvl1pPr>
          </a:lstStyle>
          <a:p>
            <a:endParaRPr/>
          </a:p>
        </p:txBody>
      </p:sp>
      <p:sp>
        <p:nvSpPr>
          <p:cNvPr id="5" name="Holder 5"/>
          <p:cNvSpPr>
            <a:spLocks noGrp="1"/>
          </p:cNvSpPr>
          <p:nvPr>
            <p:ph type="dt" sz="half" idx="6"/>
          </p:nvPr>
        </p:nvSpPr>
        <p:spPr>
          <a:xfrm>
            <a:off x="914400" y="9566910"/>
            <a:ext cx="4206240" cy="514350"/>
          </a:xfrm>
          <a:prstGeom prst="rect">
            <a:avLst/>
          </a:prstGeom>
        </p:spPr>
        <p:txBody>
          <a:bodyPr wrap="square" lIns="0" tIns="0" rIns="0" bIns="0">
            <a:spAutoFit/>
          </a:bodyPr>
          <a:lstStyle>
            <a:lvl1pPr algn="l">
              <a:defRPr>
                <a:solidFill>
                  <a:schemeClr val="tx1">
                    <a:tint val="75000"/>
                  </a:schemeClr>
                </a:solidFill>
              </a:defRPr>
            </a:lvl1pPr>
          </a:lstStyle>
          <a:p>
            <a:fld id="{1D8BD707-D9CF-40AE-B4C6-C98DA3205C09}" type="datetimeFigureOut">
              <a:rPr lang="en-US"/>
              <a:t>8/13/2024</a:t>
            </a:fld>
            <a:endParaRPr lang="en-US"/>
          </a:p>
        </p:txBody>
      </p:sp>
      <p:sp>
        <p:nvSpPr>
          <p:cNvPr id="6" name="Holder 6"/>
          <p:cNvSpPr>
            <a:spLocks noGrp="1"/>
          </p:cNvSpPr>
          <p:nvPr>
            <p:ph type="sldNum" sz="quarter" idx="7"/>
          </p:nvPr>
        </p:nvSpPr>
        <p:spPr>
          <a:xfrm>
            <a:off x="13167361" y="9566910"/>
            <a:ext cx="4206240" cy="514350"/>
          </a:xfrm>
          <a:prstGeom prst="rect">
            <a:avLst/>
          </a:prstGeom>
        </p:spPr>
        <p:txBody>
          <a:bodyPr wrap="square" lIns="0" tIns="0" rIns="0" bIns="0">
            <a:spAutoFit/>
          </a:bodyPr>
          <a:lstStyle>
            <a:lvl1pPr algn="r">
              <a:defRPr>
                <a:solidFill>
                  <a:schemeClr val="tx1">
                    <a:tint val="75000"/>
                  </a:schemeClr>
                </a:solidFill>
              </a:defRPr>
            </a:lvl1pPr>
          </a:lstStyle>
          <a:p>
            <a:fld id="{B6F15528-21DE-4FAA-801E-634DDDAF4B2B}" type="slidenum">
              <a:t>‹N°›</a:t>
            </a:fld>
            <a:endParaRPr/>
          </a:p>
        </p:txBody>
      </p:sp>
    </p:spTree>
  </p:cSld>
  <p:clrMap bg1="lt1" tx1="dk1" bg2="lt2" tx2="dk2" accent1="accent1" accent2="accent2" accent3="accent3" accent4="accent4" accent5="accent5" accent6="accent6" hlink="hlink" folHlink="folHlink"/>
  <p:sldLayoutIdLst>
    <p:sldLayoutId id="2147483661" r:id="rId1"/>
    <p:sldLayoutId id="2147483662" r:id="rId2"/>
    <p:sldLayoutId id="2147483663" r:id="rId3"/>
    <p:sldLayoutId id="2147483664" r:id="rId4"/>
    <p:sldLayoutId id="2147483665" r:id="rId5"/>
  </p:sldLayoutIdLst>
  <p:txStyles>
    <p:titleStyle>
      <a:lvl1pPr>
        <a:defRPr>
          <a:latin typeface="+mj-lt"/>
          <a:ea typeface="+mj-ea"/>
          <a:cs typeface="+mj-cs"/>
        </a:defRPr>
      </a:lvl1pPr>
    </p:titleStyle>
    <p:bodyStyle>
      <a:lvl1pPr marL="0">
        <a:defRPr>
          <a:latin typeface="+mn-lt"/>
          <a:ea typeface="+mn-ea"/>
          <a:cs typeface="+mn-cs"/>
        </a:defRPr>
      </a:lvl1pPr>
      <a:lvl2pPr marL="457200">
        <a:defRPr>
          <a:latin typeface="+mn-lt"/>
          <a:ea typeface="+mn-ea"/>
          <a:cs typeface="+mn-cs"/>
        </a:defRPr>
      </a:lvl2pPr>
      <a:lvl3pPr marL="914400">
        <a:defRPr>
          <a:latin typeface="+mn-lt"/>
          <a:ea typeface="+mn-ea"/>
          <a:cs typeface="+mn-cs"/>
        </a:defRPr>
      </a:lvl3pPr>
      <a:lvl4pPr marL="1371600">
        <a:defRPr>
          <a:latin typeface="+mn-lt"/>
          <a:ea typeface="+mn-ea"/>
          <a:cs typeface="+mn-cs"/>
        </a:defRPr>
      </a:lvl4pPr>
      <a:lvl5pPr marL="1828800">
        <a:defRPr>
          <a:latin typeface="+mn-lt"/>
          <a:ea typeface="+mn-ea"/>
          <a:cs typeface="+mn-cs"/>
        </a:defRPr>
      </a:lvl5pPr>
      <a:lvl6pPr marL="2286000">
        <a:defRPr>
          <a:latin typeface="+mn-lt"/>
          <a:ea typeface="+mn-ea"/>
          <a:cs typeface="+mn-cs"/>
        </a:defRPr>
      </a:lvl6pPr>
      <a:lvl7pPr marL="2743200">
        <a:defRPr>
          <a:latin typeface="+mn-lt"/>
          <a:ea typeface="+mn-ea"/>
          <a:cs typeface="+mn-cs"/>
        </a:defRPr>
      </a:lvl7pPr>
      <a:lvl8pPr marL="3200400">
        <a:defRPr>
          <a:latin typeface="+mn-lt"/>
          <a:ea typeface="+mn-ea"/>
          <a:cs typeface="+mn-cs"/>
        </a:defRPr>
      </a:lvl8pPr>
      <a:lvl9pPr marL="3657600">
        <a:defRPr>
          <a:latin typeface="+mn-lt"/>
          <a:ea typeface="+mn-ea"/>
          <a:cs typeface="+mn-cs"/>
        </a:defRPr>
      </a:lvl9pPr>
    </p:bodyStyle>
    <p:otherStyle>
      <a:lvl1pPr marL="0">
        <a:defRPr>
          <a:latin typeface="+mn-lt"/>
          <a:ea typeface="+mn-ea"/>
          <a:cs typeface="+mn-cs"/>
        </a:defRPr>
      </a:lvl1pPr>
      <a:lvl2pPr marL="457200">
        <a:defRPr>
          <a:latin typeface="+mn-lt"/>
          <a:ea typeface="+mn-ea"/>
          <a:cs typeface="+mn-cs"/>
        </a:defRPr>
      </a:lvl2pPr>
      <a:lvl3pPr marL="914400">
        <a:defRPr>
          <a:latin typeface="+mn-lt"/>
          <a:ea typeface="+mn-ea"/>
          <a:cs typeface="+mn-cs"/>
        </a:defRPr>
      </a:lvl3pPr>
      <a:lvl4pPr marL="1371600">
        <a:defRPr>
          <a:latin typeface="+mn-lt"/>
          <a:ea typeface="+mn-ea"/>
          <a:cs typeface="+mn-cs"/>
        </a:defRPr>
      </a:lvl4pPr>
      <a:lvl5pPr marL="1828800">
        <a:defRPr>
          <a:latin typeface="+mn-lt"/>
          <a:ea typeface="+mn-ea"/>
          <a:cs typeface="+mn-cs"/>
        </a:defRPr>
      </a:lvl5pPr>
      <a:lvl6pPr marL="2286000">
        <a:defRPr>
          <a:latin typeface="+mn-lt"/>
          <a:ea typeface="+mn-ea"/>
          <a:cs typeface="+mn-cs"/>
        </a:defRPr>
      </a:lvl6pPr>
      <a:lvl7pPr marL="2743200">
        <a:defRPr>
          <a:latin typeface="+mn-lt"/>
          <a:ea typeface="+mn-ea"/>
          <a:cs typeface="+mn-cs"/>
        </a:defRPr>
      </a:lvl7pPr>
      <a:lvl8pPr marL="3200400">
        <a:defRPr>
          <a:latin typeface="+mn-lt"/>
          <a:ea typeface="+mn-ea"/>
          <a:cs typeface="+mn-cs"/>
        </a:defRPr>
      </a:lvl8pPr>
      <a:lvl9pPr marL="3657600">
        <a:defRPr>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Espace réservé du titre 1"/>
          <p:cNvSpPr>
            <a:spLocks noGrp="1"/>
          </p:cNvSpPr>
          <p:nvPr>
            <p:ph type="title"/>
          </p:nvPr>
        </p:nvSpPr>
        <p:spPr>
          <a:xfrm>
            <a:off x="1257300" y="547688"/>
            <a:ext cx="15773400" cy="1988345"/>
          </a:xfrm>
          <a:prstGeom prst="rect">
            <a:avLst/>
          </a:prstGeom>
        </p:spPr>
        <p:txBody>
          <a:bodyPr vert="horz" lIns="91440" tIns="45720" rIns="91440" bIns="45720" rtlCol="0" anchor="ctr">
            <a:normAutofit/>
          </a:bodyPr>
          <a:lstStyle/>
          <a:p>
            <a:r>
              <a:rPr lang="fr-FR" smtClean="0"/>
              <a:t>Modifiez le style du titre</a:t>
            </a:r>
            <a:endParaRPr lang="fr-FR"/>
          </a:p>
        </p:txBody>
      </p:sp>
      <p:sp>
        <p:nvSpPr>
          <p:cNvPr id="3" name="Espace réservé du texte 2"/>
          <p:cNvSpPr>
            <a:spLocks noGrp="1"/>
          </p:cNvSpPr>
          <p:nvPr>
            <p:ph type="body" idx="1"/>
          </p:nvPr>
        </p:nvSpPr>
        <p:spPr>
          <a:xfrm>
            <a:off x="1257300" y="2738438"/>
            <a:ext cx="15773400" cy="6527007"/>
          </a:xfrm>
          <a:prstGeom prst="rect">
            <a:avLst/>
          </a:prstGeom>
        </p:spPr>
        <p:txBody>
          <a:bodyPr vert="horz" lIns="91440" tIns="45720" rIns="91440" bIns="45720" rtlCol="0">
            <a:normAutofit/>
          </a:bodyPr>
          <a:lstStyle/>
          <a:p>
            <a:pPr lvl="0"/>
            <a:r>
              <a:rPr lang="fr-FR" smtClean="0"/>
              <a:t>Modifiez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FR"/>
          </a:p>
        </p:txBody>
      </p:sp>
      <p:sp>
        <p:nvSpPr>
          <p:cNvPr id="4" name="Espace réservé de la date 3"/>
          <p:cNvSpPr>
            <a:spLocks noGrp="1"/>
          </p:cNvSpPr>
          <p:nvPr>
            <p:ph type="dt" sz="half" idx="2"/>
          </p:nvPr>
        </p:nvSpPr>
        <p:spPr>
          <a:xfrm>
            <a:off x="1257300" y="9534526"/>
            <a:ext cx="4114800" cy="547688"/>
          </a:xfrm>
          <a:prstGeom prst="rect">
            <a:avLst/>
          </a:prstGeom>
        </p:spPr>
        <p:txBody>
          <a:bodyPr vert="horz" lIns="91440" tIns="45720" rIns="91440" bIns="45720" rtlCol="0" anchor="ctr"/>
          <a:lstStyle>
            <a:lvl1pPr algn="l">
              <a:defRPr sz="1800">
                <a:solidFill>
                  <a:schemeClr val="tx1">
                    <a:tint val="75000"/>
                  </a:schemeClr>
                </a:solidFill>
              </a:defRPr>
            </a:lvl1pPr>
          </a:lstStyle>
          <a:p>
            <a:pPr rtl="0"/>
            <a:fld id="{6F2CA771-6C30-49B5-AEB9-7F9429724820}" type="datetimeFigureOut">
              <a:rPr lang="fr-FR" kern="1200" smtClean="0">
                <a:solidFill>
                  <a:prstClr val="black">
                    <a:tint val="75000"/>
                  </a:prstClr>
                </a:solidFill>
                <a:latin typeface="Calibri" panose="020F0502020204030204"/>
              </a:rPr>
              <a:pPr rtl="0"/>
              <a:t>13/08/2024</a:t>
            </a:fld>
            <a:endParaRPr lang="fr-FR" kern="1200">
              <a:solidFill>
                <a:prstClr val="black">
                  <a:tint val="75000"/>
                </a:prstClr>
              </a:solidFill>
              <a:latin typeface="Calibri" panose="020F0502020204030204"/>
            </a:endParaRPr>
          </a:p>
        </p:txBody>
      </p:sp>
      <p:sp>
        <p:nvSpPr>
          <p:cNvPr id="5" name="Espace réservé du pied de page 4"/>
          <p:cNvSpPr>
            <a:spLocks noGrp="1"/>
          </p:cNvSpPr>
          <p:nvPr>
            <p:ph type="ftr" sz="quarter" idx="3"/>
          </p:nvPr>
        </p:nvSpPr>
        <p:spPr>
          <a:xfrm>
            <a:off x="6057900" y="9534526"/>
            <a:ext cx="6172200" cy="547688"/>
          </a:xfrm>
          <a:prstGeom prst="rect">
            <a:avLst/>
          </a:prstGeom>
        </p:spPr>
        <p:txBody>
          <a:bodyPr vert="horz" lIns="91440" tIns="45720" rIns="91440" bIns="45720" rtlCol="0" anchor="ctr"/>
          <a:lstStyle>
            <a:lvl1pPr algn="ctr">
              <a:defRPr sz="1800">
                <a:solidFill>
                  <a:schemeClr val="tx1">
                    <a:tint val="75000"/>
                  </a:schemeClr>
                </a:solidFill>
              </a:defRPr>
            </a:lvl1pPr>
          </a:lstStyle>
          <a:p>
            <a:pPr rtl="0"/>
            <a:endParaRPr lang="fr-FR" kern="1200">
              <a:solidFill>
                <a:prstClr val="black">
                  <a:tint val="75000"/>
                </a:prstClr>
              </a:solidFill>
              <a:latin typeface="Calibri" panose="020F0502020204030204"/>
            </a:endParaRPr>
          </a:p>
        </p:txBody>
      </p:sp>
      <p:sp>
        <p:nvSpPr>
          <p:cNvPr id="6" name="Espace réservé du numéro de diapositive 5"/>
          <p:cNvSpPr>
            <a:spLocks noGrp="1"/>
          </p:cNvSpPr>
          <p:nvPr>
            <p:ph type="sldNum" sz="quarter" idx="4"/>
          </p:nvPr>
        </p:nvSpPr>
        <p:spPr>
          <a:xfrm>
            <a:off x="12915900" y="9534526"/>
            <a:ext cx="4114800" cy="547688"/>
          </a:xfrm>
          <a:prstGeom prst="rect">
            <a:avLst/>
          </a:prstGeom>
        </p:spPr>
        <p:txBody>
          <a:bodyPr vert="horz" lIns="91440" tIns="45720" rIns="91440" bIns="45720" rtlCol="0" anchor="ctr"/>
          <a:lstStyle>
            <a:lvl1pPr algn="r">
              <a:defRPr sz="1800">
                <a:solidFill>
                  <a:schemeClr val="tx1">
                    <a:tint val="75000"/>
                  </a:schemeClr>
                </a:solidFill>
              </a:defRPr>
            </a:lvl1pPr>
          </a:lstStyle>
          <a:p>
            <a:pPr rtl="0"/>
            <a:fld id="{3B3D41EF-1E24-4CB3-B418-B74F702E9A78}" type="slidenum">
              <a:rPr lang="fr-FR" kern="1200" smtClean="0">
                <a:solidFill>
                  <a:prstClr val="black">
                    <a:tint val="75000"/>
                  </a:prstClr>
                </a:solidFill>
                <a:latin typeface="Calibri" panose="020F0502020204030204"/>
              </a:rPr>
              <a:pPr rtl="0"/>
              <a:t>‹N°›</a:t>
            </a:fld>
            <a:endParaRPr lang="fr-FR" kern="1200">
              <a:solidFill>
                <a:prstClr val="black">
                  <a:tint val="75000"/>
                </a:prstClr>
              </a:solidFill>
              <a:latin typeface="Calibri" panose="020F0502020204030204"/>
            </a:endParaRPr>
          </a:p>
        </p:txBody>
      </p:sp>
    </p:spTree>
    <p:extLst>
      <p:ext uri="{BB962C8B-B14F-4D97-AF65-F5344CB8AC3E}">
        <p14:creationId xmlns:p14="http://schemas.microsoft.com/office/powerpoint/2010/main" val="286229088"/>
      </p:ext>
    </p:extLst>
  </p:cSld>
  <p:clrMap bg1="lt1" tx1="dk1" bg2="lt2" tx2="dk2" accent1="accent1" accent2="accent2" accent3="accent3" accent4="accent4" accent5="accent5" accent6="accent6" hlink="hlink" folHlink="folHlink"/>
  <p:sldLayoutIdLst>
    <p:sldLayoutId id="2147483667" r:id="rId1"/>
    <p:sldLayoutId id="2147483668" r:id="rId2"/>
    <p:sldLayoutId id="2147483669" r:id="rId3"/>
    <p:sldLayoutId id="2147483670" r:id="rId4"/>
    <p:sldLayoutId id="2147483671" r:id="rId5"/>
    <p:sldLayoutId id="2147483672" r:id="rId6"/>
    <p:sldLayoutId id="2147483673" r:id="rId7"/>
    <p:sldLayoutId id="2147483674" r:id="rId8"/>
    <p:sldLayoutId id="2147483675" r:id="rId9"/>
    <p:sldLayoutId id="2147483676" r:id="rId10"/>
    <p:sldLayoutId id="2147483677" r:id="rId11"/>
  </p:sldLayoutIdLst>
  <p:txStyles>
    <p:title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p:titleStyle>
    <p:body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p:bodyStyle>
    <p:otherStyle>
      <a:defPPr>
        <a:defRPr lang="fr-FR"/>
      </a:defPPr>
      <a:lvl1pPr marL="0" algn="l" defTabSz="1371600" rtl="0" eaLnBrk="1" latinLnBrk="0" hangingPunct="1">
        <a:defRPr sz="2700" kern="1200">
          <a:solidFill>
            <a:schemeClr val="tx1"/>
          </a:solidFill>
          <a:latin typeface="+mn-lt"/>
          <a:ea typeface="+mn-ea"/>
          <a:cs typeface="+mn-cs"/>
        </a:defRPr>
      </a:lvl1pPr>
      <a:lvl2pPr marL="685800" algn="l" defTabSz="1371600" rtl="0" eaLnBrk="1" latinLnBrk="0" hangingPunct="1">
        <a:defRPr sz="2700" kern="1200">
          <a:solidFill>
            <a:schemeClr val="tx1"/>
          </a:solidFill>
          <a:latin typeface="+mn-lt"/>
          <a:ea typeface="+mn-ea"/>
          <a:cs typeface="+mn-cs"/>
        </a:defRPr>
      </a:lvl2pPr>
      <a:lvl3pPr marL="1371600" algn="l" defTabSz="1371600" rtl="0" eaLnBrk="1" latinLnBrk="0" hangingPunct="1">
        <a:defRPr sz="2700" kern="1200">
          <a:solidFill>
            <a:schemeClr val="tx1"/>
          </a:solidFill>
          <a:latin typeface="+mn-lt"/>
          <a:ea typeface="+mn-ea"/>
          <a:cs typeface="+mn-cs"/>
        </a:defRPr>
      </a:lvl3pPr>
      <a:lvl4pPr marL="2057400" algn="l" defTabSz="1371600" rtl="0" eaLnBrk="1" latinLnBrk="0" hangingPunct="1">
        <a:defRPr sz="2700" kern="1200">
          <a:solidFill>
            <a:schemeClr val="tx1"/>
          </a:solidFill>
          <a:latin typeface="+mn-lt"/>
          <a:ea typeface="+mn-ea"/>
          <a:cs typeface="+mn-cs"/>
        </a:defRPr>
      </a:lvl4pPr>
      <a:lvl5pPr marL="2743200" algn="l" defTabSz="1371600" rtl="0" eaLnBrk="1" latinLnBrk="0" hangingPunct="1">
        <a:defRPr sz="2700" kern="1200">
          <a:solidFill>
            <a:schemeClr val="tx1"/>
          </a:solidFill>
          <a:latin typeface="+mn-lt"/>
          <a:ea typeface="+mn-ea"/>
          <a:cs typeface="+mn-cs"/>
        </a:defRPr>
      </a:lvl5pPr>
      <a:lvl6pPr marL="3429000" algn="l" defTabSz="1371600" rtl="0" eaLnBrk="1" latinLnBrk="0" hangingPunct="1">
        <a:defRPr sz="2700" kern="1200">
          <a:solidFill>
            <a:schemeClr val="tx1"/>
          </a:solidFill>
          <a:latin typeface="+mn-lt"/>
          <a:ea typeface="+mn-ea"/>
          <a:cs typeface="+mn-cs"/>
        </a:defRPr>
      </a:lvl6pPr>
      <a:lvl7pPr marL="4114800" algn="l" defTabSz="1371600" rtl="0" eaLnBrk="1" latinLnBrk="0" hangingPunct="1">
        <a:defRPr sz="2700" kern="1200">
          <a:solidFill>
            <a:schemeClr val="tx1"/>
          </a:solidFill>
          <a:latin typeface="+mn-lt"/>
          <a:ea typeface="+mn-ea"/>
          <a:cs typeface="+mn-cs"/>
        </a:defRPr>
      </a:lvl7pPr>
      <a:lvl8pPr marL="4800600" algn="l" defTabSz="1371600" rtl="0" eaLnBrk="1" latinLnBrk="0" hangingPunct="1">
        <a:defRPr sz="2700" kern="1200">
          <a:solidFill>
            <a:schemeClr val="tx1"/>
          </a:solidFill>
          <a:latin typeface="+mn-lt"/>
          <a:ea typeface="+mn-ea"/>
          <a:cs typeface="+mn-cs"/>
        </a:defRPr>
      </a:lvl8pPr>
      <a:lvl9pPr marL="5486400" algn="l" defTabSz="1371600" rtl="0" eaLnBrk="1" latinLnBrk="0" hangingPunct="1">
        <a:defRPr sz="27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026" name="Espace réservé du titre 1"/>
          <p:cNvSpPr>
            <a:spLocks noGrp="1"/>
          </p:cNvSpPr>
          <p:nvPr>
            <p:ph type="title"/>
          </p:nvPr>
        </p:nvSpPr>
        <p:spPr bwMode="auto">
          <a:xfrm>
            <a:off x="1257300" y="547688"/>
            <a:ext cx="15773400" cy="19883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fr-FR"/>
              <a:t>Modifiez le style du titre</a:t>
            </a:r>
          </a:p>
        </p:txBody>
      </p:sp>
      <p:sp>
        <p:nvSpPr>
          <p:cNvPr id="1027" name="Espace réservé du texte 2"/>
          <p:cNvSpPr>
            <a:spLocks noGrp="1"/>
          </p:cNvSpPr>
          <p:nvPr>
            <p:ph type="body" idx="1"/>
          </p:nvPr>
        </p:nvSpPr>
        <p:spPr bwMode="auto">
          <a:xfrm>
            <a:off x="1257300" y="2738438"/>
            <a:ext cx="15773400" cy="65270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fr-FR"/>
              <a:t>Modifiez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4" name="Espace réservé de la date 3"/>
          <p:cNvSpPr>
            <a:spLocks noGrp="1"/>
          </p:cNvSpPr>
          <p:nvPr>
            <p:ph type="dt" sz="half" idx="2"/>
          </p:nvPr>
        </p:nvSpPr>
        <p:spPr>
          <a:xfrm>
            <a:off x="1257300" y="9534526"/>
            <a:ext cx="4114800" cy="547688"/>
          </a:xfrm>
          <a:prstGeom prst="rect">
            <a:avLst/>
          </a:prstGeom>
        </p:spPr>
        <p:txBody>
          <a:bodyPr vert="horz" lIns="91440" tIns="45720" rIns="91440" bIns="45720" rtlCol="0" anchor="ctr"/>
          <a:lstStyle>
            <a:lvl1pPr algn="l" eaLnBrk="1" fontAlgn="auto" hangingPunct="1">
              <a:spcBef>
                <a:spcPts val="0"/>
              </a:spcBef>
              <a:spcAft>
                <a:spcPts val="0"/>
              </a:spcAft>
              <a:defRPr sz="1800">
                <a:solidFill>
                  <a:schemeClr val="tx1">
                    <a:tint val="75000"/>
                  </a:schemeClr>
                </a:solidFill>
                <a:latin typeface="+mn-lt"/>
              </a:defRPr>
            </a:lvl1pPr>
          </a:lstStyle>
          <a:p>
            <a:pPr rtl="0">
              <a:defRPr/>
            </a:pPr>
            <a:fld id="{A7C0DB16-DE68-4D49-80A1-CEE741C47098}" type="datetimeFigureOut">
              <a:rPr lang="fr-FR" kern="1200">
                <a:solidFill>
                  <a:prstClr val="black">
                    <a:tint val="75000"/>
                  </a:prstClr>
                </a:solidFill>
              </a:rPr>
              <a:pPr rtl="0">
                <a:defRPr/>
              </a:pPr>
              <a:t>13/08/2024</a:t>
            </a:fld>
            <a:endParaRPr lang="fr-FR" kern="1200">
              <a:solidFill>
                <a:prstClr val="black">
                  <a:tint val="75000"/>
                </a:prstClr>
              </a:solidFill>
            </a:endParaRPr>
          </a:p>
        </p:txBody>
      </p:sp>
      <p:sp>
        <p:nvSpPr>
          <p:cNvPr id="5" name="Espace réservé du pied de page 4"/>
          <p:cNvSpPr>
            <a:spLocks noGrp="1"/>
          </p:cNvSpPr>
          <p:nvPr>
            <p:ph type="ftr" sz="quarter" idx="3"/>
          </p:nvPr>
        </p:nvSpPr>
        <p:spPr>
          <a:xfrm>
            <a:off x="6057900" y="9534526"/>
            <a:ext cx="6172200" cy="547688"/>
          </a:xfrm>
          <a:prstGeom prst="rect">
            <a:avLst/>
          </a:prstGeom>
        </p:spPr>
        <p:txBody>
          <a:bodyPr vert="horz" lIns="91440" tIns="45720" rIns="91440" bIns="45720" rtlCol="0" anchor="ctr"/>
          <a:lstStyle>
            <a:lvl1pPr algn="ctr" eaLnBrk="1" fontAlgn="auto" hangingPunct="1">
              <a:spcBef>
                <a:spcPts val="0"/>
              </a:spcBef>
              <a:spcAft>
                <a:spcPts val="0"/>
              </a:spcAft>
              <a:defRPr sz="1800">
                <a:solidFill>
                  <a:schemeClr val="tx1">
                    <a:tint val="75000"/>
                  </a:schemeClr>
                </a:solidFill>
                <a:latin typeface="+mn-lt"/>
              </a:defRPr>
            </a:lvl1pPr>
          </a:lstStyle>
          <a:p>
            <a:pPr rtl="0">
              <a:defRPr/>
            </a:pPr>
            <a:endParaRPr lang="fr-FR" kern="1200">
              <a:solidFill>
                <a:prstClr val="black">
                  <a:tint val="75000"/>
                </a:prstClr>
              </a:solidFill>
            </a:endParaRPr>
          </a:p>
        </p:txBody>
      </p:sp>
      <p:sp>
        <p:nvSpPr>
          <p:cNvPr id="6" name="Espace réservé du numéro de diapositive 5"/>
          <p:cNvSpPr>
            <a:spLocks noGrp="1"/>
          </p:cNvSpPr>
          <p:nvPr>
            <p:ph type="sldNum" sz="quarter" idx="4"/>
          </p:nvPr>
        </p:nvSpPr>
        <p:spPr>
          <a:xfrm>
            <a:off x="12915900" y="9534526"/>
            <a:ext cx="4114800" cy="547688"/>
          </a:xfrm>
          <a:prstGeom prst="rect">
            <a:avLst/>
          </a:prstGeom>
        </p:spPr>
        <p:txBody>
          <a:bodyPr vert="horz" lIns="91440" tIns="45720" rIns="91440" bIns="45720" rtlCol="0" anchor="ctr"/>
          <a:lstStyle>
            <a:lvl1pPr algn="r" eaLnBrk="1" fontAlgn="auto" hangingPunct="1">
              <a:spcBef>
                <a:spcPts val="0"/>
              </a:spcBef>
              <a:spcAft>
                <a:spcPts val="0"/>
              </a:spcAft>
              <a:defRPr sz="1800">
                <a:solidFill>
                  <a:schemeClr val="tx1">
                    <a:tint val="75000"/>
                  </a:schemeClr>
                </a:solidFill>
                <a:latin typeface="+mn-lt"/>
              </a:defRPr>
            </a:lvl1pPr>
          </a:lstStyle>
          <a:p>
            <a:pPr rtl="0">
              <a:defRPr/>
            </a:pPr>
            <a:fld id="{4C67BF77-B547-4335-A32F-CAE7F43D5F13}" type="slidenum">
              <a:rPr lang="fr-FR" kern="1200">
                <a:solidFill>
                  <a:prstClr val="black">
                    <a:tint val="75000"/>
                  </a:prstClr>
                </a:solidFill>
              </a:rPr>
              <a:pPr rtl="0">
                <a:defRPr/>
              </a:pPr>
              <a:t>‹N°›</a:t>
            </a:fld>
            <a:endParaRPr lang="fr-FR" kern="1200">
              <a:solidFill>
                <a:prstClr val="black">
                  <a:tint val="75000"/>
                </a:prstClr>
              </a:solidFill>
            </a:endParaRPr>
          </a:p>
        </p:txBody>
      </p:sp>
    </p:spTree>
    <p:extLst>
      <p:ext uri="{BB962C8B-B14F-4D97-AF65-F5344CB8AC3E}">
        <p14:creationId xmlns:p14="http://schemas.microsoft.com/office/powerpoint/2010/main" val="78535264"/>
      </p:ext>
    </p:extLst>
  </p:cSld>
  <p:clrMap bg1="lt1" tx1="dk1" bg2="lt2" tx2="dk2" accent1="accent1" accent2="accent2" accent3="accent3" accent4="accent4" accent5="accent5" accent6="accent6" hlink="hlink" folHlink="folHlink"/>
  <p:sldLayoutIdLst>
    <p:sldLayoutId id="2147483691" r:id="rId1"/>
    <p:sldLayoutId id="2147483692" r:id="rId2"/>
    <p:sldLayoutId id="2147483693" r:id="rId3"/>
    <p:sldLayoutId id="2147483694" r:id="rId4"/>
    <p:sldLayoutId id="2147483695" r:id="rId5"/>
    <p:sldLayoutId id="2147483696" r:id="rId6"/>
    <p:sldLayoutId id="2147483697" r:id="rId7"/>
    <p:sldLayoutId id="2147483698" r:id="rId8"/>
    <p:sldLayoutId id="2147483699" r:id="rId9"/>
    <p:sldLayoutId id="2147483700" r:id="rId10"/>
    <p:sldLayoutId id="2147483701" r:id="rId11"/>
  </p:sldLayoutIdLst>
  <p:txStyles>
    <p:titleStyle>
      <a:lvl1pPr algn="l" rtl="0" eaLnBrk="0" fontAlgn="base" hangingPunct="0">
        <a:lnSpc>
          <a:spcPct val="90000"/>
        </a:lnSpc>
        <a:spcBef>
          <a:spcPct val="0"/>
        </a:spcBef>
        <a:spcAft>
          <a:spcPct val="0"/>
        </a:spcAft>
        <a:defRPr sz="6600" kern="1200">
          <a:solidFill>
            <a:schemeClr val="tx1"/>
          </a:solidFill>
          <a:latin typeface="+mj-lt"/>
          <a:ea typeface="+mj-ea"/>
          <a:cs typeface="+mj-cs"/>
        </a:defRPr>
      </a:lvl1pPr>
      <a:lvl2pPr algn="l" rtl="0" eaLnBrk="0" fontAlgn="base" hangingPunct="0">
        <a:lnSpc>
          <a:spcPct val="90000"/>
        </a:lnSpc>
        <a:spcBef>
          <a:spcPct val="0"/>
        </a:spcBef>
        <a:spcAft>
          <a:spcPct val="0"/>
        </a:spcAft>
        <a:defRPr sz="6600">
          <a:solidFill>
            <a:schemeClr val="tx1"/>
          </a:solidFill>
          <a:latin typeface="Calibri Light" panose="020F0302020204030204" pitchFamily="34" charset="0"/>
        </a:defRPr>
      </a:lvl2pPr>
      <a:lvl3pPr algn="l" rtl="0" eaLnBrk="0" fontAlgn="base" hangingPunct="0">
        <a:lnSpc>
          <a:spcPct val="90000"/>
        </a:lnSpc>
        <a:spcBef>
          <a:spcPct val="0"/>
        </a:spcBef>
        <a:spcAft>
          <a:spcPct val="0"/>
        </a:spcAft>
        <a:defRPr sz="6600">
          <a:solidFill>
            <a:schemeClr val="tx1"/>
          </a:solidFill>
          <a:latin typeface="Calibri Light" panose="020F0302020204030204" pitchFamily="34" charset="0"/>
        </a:defRPr>
      </a:lvl3pPr>
      <a:lvl4pPr algn="l" rtl="0" eaLnBrk="0" fontAlgn="base" hangingPunct="0">
        <a:lnSpc>
          <a:spcPct val="90000"/>
        </a:lnSpc>
        <a:spcBef>
          <a:spcPct val="0"/>
        </a:spcBef>
        <a:spcAft>
          <a:spcPct val="0"/>
        </a:spcAft>
        <a:defRPr sz="6600">
          <a:solidFill>
            <a:schemeClr val="tx1"/>
          </a:solidFill>
          <a:latin typeface="Calibri Light" panose="020F0302020204030204" pitchFamily="34" charset="0"/>
        </a:defRPr>
      </a:lvl4pPr>
      <a:lvl5pPr algn="l" rtl="0" eaLnBrk="0" fontAlgn="base" hangingPunct="0">
        <a:lnSpc>
          <a:spcPct val="90000"/>
        </a:lnSpc>
        <a:spcBef>
          <a:spcPct val="0"/>
        </a:spcBef>
        <a:spcAft>
          <a:spcPct val="0"/>
        </a:spcAft>
        <a:defRPr sz="6600">
          <a:solidFill>
            <a:schemeClr val="tx1"/>
          </a:solidFill>
          <a:latin typeface="Calibri Light" panose="020F0302020204030204" pitchFamily="34" charset="0"/>
        </a:defRPr>
      </a:lvl5pPr>
      <a:lvl6pPr marL="685800" algn="l" rtl="0" fontAlgn="base">
        <a:lnSpc>
          <a:spcPct val="90000"/>
        </a:lnSpc>
        <a:spcBef>
          <a:spcPct val="0"/>
        </a:spcBef>
        <a:spcAft>
          <a:spcPct val="0"/>
        </a:spcAft>
        <a:defRPr sz="6600">
          <a:solidFill>
            <a:schemeClr val="tx1"/>
          </a:solidFill>
          <a:latin typeface="Calibri Light" panose="020F0302020204030204" pitchFamily="34" charset="0"/>
        </a:defRPr>
      </a:lvl6pPr>
      <a:lvl7pPr marL="1371600" algn="l" rtl="0" fontAlgn="base">
        <a:lnSpc>
          <a:spcPct val="90000"/>
        </a:lnSpc>
        <a:spcBef>
          <a:spcPct val="0"/>
        </a:spcBef>
        <a:spcAft>
          <a:spcPct val="0"/>
        </a:spcAft>
        <a:defRPr sz="6600">
          <a:solidFill>
            <a:schemeClr val="tx1"/>
          </a:solidFill>
          <a:latin typeface="Calibri Light" panose="020F0302020204030204" pitchFamily="34" charset="0"/>
        </a:defRPr>
      </a:lvl7pPr>
      <a:lvl8pPr marL="2057400" algn="l" rtl="0" fontAlgn="base">
        <a:lnSpc>
          <a:spcPct val="90000"/>
        </a:lnSpc>
        <a:spcBef>
          <a:spcPct val="0"/>
        </a:spcBef>
        <a:spcAft>
          <a:spcPct val="0"/>
        </a:spcAft>
        <a:defRPr sz="6600">
          <a:solidFill>
            <a:schemeClr val="tx1"/>
          </a:solidFill>
          <a:latin typeface="Calibri Light" panose="020F0302020204030204" pitchFamily="34" charset="0"/>
        </a:defRPr>
      </a:lvl8pPr>
      <a:lvl9pPr marL="2743200" algn="l" rtl="0" fontAlgn="base">
        <a:lnSpc>
          <a:spcPct val="90000"/>
        </a:lnSpc>
        <a:spcBef>
          <a:spcPct val="0"/>
        </a:spcBef>
        <a:spcAft>
          <a:spcPct val="0"/>
        </a:spcAft>
        <a:defRPr sz="6600">
          <a:solidFill>
            <a:schemeClr val="tx1"/>
          </a:solidFill>
          <a:latin typeface="Calibri Light" panose="020F0302020204030204" pitchFamily="34" charset="0"/>
        </a:defRPr>
      </a:lvl9pPr>
    </p:titleStyle>
    <p:bodyStyle>
      <a:lvl1pPr marL="342900" indent="-342900" algn="l" rtl="0" eaLnBrk="0" fontAlgn="base" hangingPunct="0">
        <a:lnSpc>
          <a:spcPct val="90000"/>
        </a:lnSpc>
        <a:spcBef>
          <a:spcPts val="1500"/>
        </a:spcBef>
        <a:spcAft>
          <a:spcPct val="0"/>
        </a:spcAft>
        <a:buFont typeface="Arial" panose="020B0604020202020204" pitchFamily="34" charset="0"/>
        <a:buChar char="•"/>
        <a:defRPr sz="4200" kern="1200">
          <a:solidFill>
            <a:schemeClr val="tx1"/>
          </a:solidFill>
          <a:latin typeface="+mn-lt"/>
          <a:ea typeface="+mn-ea"/>
          <a:cs typeface="+mn-cs"/>
        </a:defRPr>
      </a:lvl1pPr>
      <a:lvl2pPr marL="1028700" indent="-342900" algn="l" rtl="0" eaLnBrk="0" fontAlgn="base" hangingPunct="0">
        <a:lnSpc>
          <a:spcPct val="90000"/>
        </a:lnSpc>
        <a:spcBef>
          <a:spcPts val="750"/>
        </a:spcBef>
        <a:spcAft>
          <a:spcPct val="0"/>
        </a:spcAft>
        <a:buFont typeface="Arial" panose="020B0604020202020204" pitchFamily="34" charset="0"/>
        <a:buChar char="•"/>
        <a:defRPr sz="3600" kern="1200">
          <a:solidFill>
            <a:schemeClr val="tx1"/>
          </a:solidFill>
          <a:latin typeface="+mn-lt"/>
          <a:ea typeface="+mn-ea"/>
          <a:cs typeface="+mn-cs"/>
        </a:defRPr>
      </a:lvl2pPr>
      <a:lvl3pPr marL="1714500" indent="-342900" algn="l" rtl="0" eaLnBrk="0" fontAlgn="base" hangingPunct="0">
        <a:lnSpc>
          <a:spcPct val="90000"/>
        </a:lnSpc>
        <a:spcBef>
          <a:spcPts val="750"/>
        </a:spcBef>
        <a:spcAft>
          <a:spcPct val="0"/>
        </a:spcAft>
        <a:buFont typeface="Arial" panose="020B0604020202020204" pitchFamily="34" charset="0"/>
        <a:buChar char="•"/>
        <a:defRPr sz="3000" kern="1200">
          <a:solidFill>
            <a:schemeClr val="tx1"/>
          </a:solidFill>
          <a:latin typeface="+mn-lt"/>
          <a:ea typeface="+mn-ea"/>
          <a:cs typeface="+mn-cs"/>
        </a:defRPr>
      </a:lvl3pPr>
      <a:lvl4pPr marL="2400300" indent="-342900" algn="l" rtl="0" eaLnBrk="0" fontAlgn="base" hangingPunct="0">
        <a:lnSpc>
          <a:spcPct val="90000"/>
        </a:lnSpc>
        <a:spcBef>
          <a:spcPts val="750"/>
        </a:spcBef>
        <a:spcAft>
          <a:spcPct val="0"/>
        </a:spcAft>
        <a:buFont typeface="Arial" panose="020B0604020202020204" pitchFamily="34" charset="0"/>
        <a:buChar char="•"/>
        <a:defRPr kern="1200">
          <a:solidFill>
            <a:schemeClr val="tx1"/>
          </a:solidFill>
          <a:latin typeface="+mn-lt"/>
          <a:ea typeface="+mn-ea"/>
          <a:cs typeface="+mn-cs"/>
        </a:defRPr>
      </a:lvl4pPr>
      <a:lvl5pPr marL="3086100" indent="-342900" algn="l" rtl="0" eaLnBrk="0" fontAlgn="base" hangingPunct="0">
        <a:lnSpc>
          <a:spcPct val="90000"/>
        </a:lnSpc>
        <a:spcBef>
          <a:spcPts val="750"/>
        </a:spcBef>
        <a:spcAft>
          <a:spcPct val="0"/>
        </a:spcAft>
        <a:buFont typeface="Arial" panose="020B0604020202020204" pitchFamily="34" charset="0"/>
        <a:buChar char="•"/>
        <a:defRPr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p:bodyStyle>
    <p:otherStyle>
      <a:defPPr>
        <a:defRPr lang="fr-FR"/>
      </a:defPPr>
      <a:lvl1pPr marL="0" algn="l" defTabSz="1371600" rtl="0" eaLnBrk="1" latinLnBrk="0" hangingPunct="1">
        <a:defRPr sz="2700" kern="1200">
          <a:solidFill>
            <a:schemeClr val="tx1"/>
          </a:solidFill>
          <a:latin typeface="+mn-lt"/>
          <a:ea typeface="+mn-ea"/>
          <a:cs typeface="+mn-cs"/>
        </a:defRPr>
      </a:lvl1pPr>
      <a:lvl2pPr marL="685800" algn="l" defTabSz="1371600" rtl="0" eaLnBrk="1" latinLnBrk="0" hangingPunct="1">
        <a:defRPr sz="2700" kern="1200">
          <a:solidFill>
            <a:schemeClr val="tx1"/>
          </a:solidFill>
          <a:latin typeface="+mn-lt"/>
          <a:ea typeface="+mn-ea"/>
          <a:cs typeface="+mn-cs"/>
        </a:defRPr>
      </a:lvl2pPr>
      <a:lvl3pPr marL="1371600" algn="l" defTabSz="1371600" rtl="0" eaLnBrk="1" latinLnBrk="0" hangingPunct="1">
        <a:defRPr sz="2700" kern="1200">
          <a:solidFill>
            <a:schemeClr val="tx1"/>
          </a:solidFill>
          <a:latin typeface="+mn-lt"/>
          <a:ea typeface="+mn-ea"/>
          <a:cs typeface="+mn-cs"/>
        </a:defRPr>
      </a:lvl3pPr>
      <a:lvl4pPr marL="2057400" algn="l" defTabSz="1371600" rtl="0" eaLnBrk="1" latinLnBrk="0" hangingPunct="1">
        <a:defRPr sz="2700" kern="1200">
          <a:solidFill>
            <a:schemeClr val="tx1"/>
          </a:solidFill>
          <a:latin typeface="+mn-lt"/>
          <a:ea typeface="+mn-ea"/>
          <a:cs typeface="+mn-cs"/>
        </a:defRPr>
      </a:lvl4pPr>
      <a:lvl5pPr marL="2743200" algn="l" defTabSz="1371600" rtl="0" eaLnBrk="1" latinLnBrk="0" hangingPunct="1">
        <a:defRPr sz="2700" kern="1200">
          <a:solidFill>
            <a:schemeClr val="tx1"/>
          </a:solidFill>
          <a:latin typeface="+mn-lt"/>
          <a:ea typeface="+mn-ea"/>
          <a:cs typeface="+mn-cs"/>
        </a:defRPr>
      </a:lvl5pPr>
      <a:lvl6pPr marL="3429000" algn="l" defTabSz="1371600" rtl="0" eaLnBrk="1" latinLnBrk="0" hangingPunct="1">
        <a:defRPr sz="2700" kern="1200">
          <a:solidFill>
            <a:schemeClr val="tx1"/>
          </a:solidFill>
          <a:latin typeface="+mn-lt"/>
          <a:ea typeface="+mn-ea"/>
          <a:cs typeface="+mn-cs"/>
        </a:defRPr>
      </a:lvl6pPr>
      <a:lvl7pPr marL="4114800" algn="l" defTabSz="1371600" rtl="0" eaLnBrk="1" latinLnBrk="0" hangingPunct="1">
        <a:defRPr sz="2700" kern="1200">
          <a:solidFill>
            <a:schemeClr val="tx1"/>
          </a:solidFill>
          <a:latin typeface="+mn-lt"/>
          <a:ea typeface="+mn-ea"/>
          <a:cs typeface="+mn-cs"/>
        </a:defRPr>
      </a:lvl7pPr>
      <a:lvl8pPr marL="4800600" algn="l" defTabSz="1371600" rtl="0" eaLnBrk="1" latinLnBrk="0" hangingPunct="1">
        <a:defRPr sz="2700" kern="1200">
          <a:solidFill>
            <a:schemeClr val="tx1"/>
          </a:solidFill>
          <a:latin typeface="+mn-lt"/>
          <a:ea typeface="+mn-ea"/>
          <a:cs typeface="+mn-cs"/>
        </a:defRPr>
      </a:lvl8pPr>
      <a:lvl9pPr marL="5486400" algn="l" defTabSz="1371600" rtl="0" eaLnBrk="1" latinLnBrk="0" hangingPunct="1">
        <a:defRPr sz="27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Espace réservé du titre 1"/>
          <p:cNvSpPr>
            <a:spLocks noGrp="1"/>
          </p:cNvSpPr>
          <p:nvPr>
            <p:ph type="title"/>
          </p:nvPr>
        </p:nvSpPr>
        <p:spPr>
          <a:xfrm>
            <a:off x="1257300" y="547688"/>
            <a:ext cx="15773400" cy="1988345"/>
          </a:xfrm>
          <a:prstGeom prst="rect">
            <a:avLst/>
          </a:prstGeom>
        </p:spPr>
        <p:txBody>
          <a:bodyPr vert="horz" lIns="91440" tIns="45720" rIns="91440" bIns="45720" rtlCol="0" anchor="ctr">
            <a:normAutofit/>
          </a:bodyPr>
          <a:lstStyle/>
          <a:p>
            <a:r>
              <a:rPr lang="fr-FR" smtClean="0"/>
              <a:t>Modifiez le style du titre</a:t>
            </a:r>
            <a:endParaRPr lang="fr-FR"/>
          </a:p>
        </p:txBody>
      </p:sp>
      <p:sp>
        <p:nvSpPr>
          <p:cNvPr id="3" name="Espace réservé du texte 2"/>
          <p:cNvSpPr>
            <a:spLocks noGrp="1"/>
          </p:cNvSpPr>
          <p:nvPr>
            <p:ph type="body" idx="1"/>
          </p:nvPr>
        </p:nvSpPr>
        <p:spPr>
          <a:xfrm>
            <a:off x="1257300" y="2738438"/>
            <a:ext cx="15773400" cy="6527007"/>
          </a:xfrm>
          <a:prstGeom prst="rect">
            <a:avLst/>
          </a:prstGeom>
        </p:spPr>
        <p:txBody>
          <a:bodyPr vert="horz" lIns="91440" tIns="45720" rIns="91440" bIns="45720" rtlCol="0">
            <a:normAutofit/>
          </a:bodyPr>
          <a:lstStyle/>
          <a:p>
            <a:pPr lvl="0"/>
            <a:r>
              <a:rPr lang="fr-FR" smtClean="0"/>
              <a:t>Modifiez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FR"/>
          </a:p>
        </p:txBody>
      </p:sp>
      <p:sp>
        <p:nvSpPr>
          <p:cNvPr id="4" name="Espace réservé de la date 3"/>
          <p:cNvSpPr>
            <a:spLocks noGrp="1"/>
          </p:cNvSpPr>
          <p:nvPr>
            <p:ph type="dt" sz="half" idx="2"/>
          </p:nvPr>
        </p:nvSpPr>
        <p:spPr>
          <a:xfrm>
            <a:off x="1257300" y="9534526"/>
            <a:ext cx="4114800" cy="547688"/>
          </a:xfrm>
          <a:prstGeom prst="rect">
            <a:avLst/>
          </a:prstGeom>
        </p:spPr>
        <p:txBody>
          <a:bodyPr vert="horz" lIns="91440" tIns="45720" rIns="91440" bIns="45720" rtlCol="0" anchor="ctr"/>
          <a:lstStyle>
            <a:lvl1pPr algn="l">
              <a:defRPr sz="1800">
                <a:solidFill>
                  <a:schemeClr val="tx1">
                    <a:tint val="75000"/>
                  </a:schemeClr>
                </a:solidFill>
              </a:defRPr>
            </a:lvl1pPr>
          </a:lstStyle>
          <a:p>
            <a:pPr rtl="0"/>
            <a:fld id="{6F2CA771-6C30-49B5-AEB9-7F9429724820}" type="datetimeFigureOut">
              <a:rPr lang="fr-FR" kern="1200" smtClean="0">
                <a:solidFill>
                  <a:prstClr val="black">
                    <a:tint val="75000"/>
                  </a:prstClr>
                </a:solidFill>
                <a:latin typeface="Calibri" panose="020F0502020204030204"/>
              </a:rPr>
              <a:pPr rtl="0"/>
              <a:t>13/08/2024</a:t>
            </a:fld>
            <a:endParaRPr lang="fr-FR" kern="1200">
              <a:solidFill>
                <a:prstClr val="black">
                  <a:tint val="75000"/>
                </a:prstClr>
              </a:solidFill>
              <a:latin typeface="Calibri" panose="020F0502020204030204"/>
            </a:endParaRPr>
          </a:p>
        </p:txBody>
      </p:sp>
      <p:sp>
        <p:nvSpPr>
          <p:cNvPr id="5" name="Espace réservé du pied de page 4"/>
          <p:cNvSpPr>
            <a:spLocks noGrp="1"/>
          </p:cNvSpPr>
          <p:nvPr>
            <p:ph type="ftr" sz="quarter" idx="3"/>
          </p:nvPr>
        </p:nvSpPr>
        <p:spPr>
          <a:xfrm>
            <a:off x="6057900" y="9534526"/>
            <a:ext cx="6172200" cy="547688"/>
          </a:xfrm>
          <a:prstGeom prst="rect">
            <a:avLst/>
          </a:prstGeom>
        </p:spPr>
        <p:txBody>
          <a:bodyPr vert="horz" lIns="91440" tIns="45720" rIns="91440" bIns="45720" rtlCol="0" anchor="ctr"/>
          <a:lstStyle>
            <a:lvl1pPr algn="ctr">
              <a:defRPr sz="1800">
                <a:solidFill>
                  <a:schemeClr val="tx1">
                    <a:tint val="75000"/>
                  </a:schemeClr>
                </a:solidFill>
              </a:defRPr>
            </a:lvl1pPr>
          </a:lstStyle>
          <a:p>
            <a:pPr rtl="0"/>
            <a:endParaRPr lang="fr-FR" kern="1200">
              <a:solidFill>
                <a:prstClr val="black">
                  <a:tint val="75000"/>
                </a:prstClr>
              </a:solidFill>
              <a:latin typeface="Calibri" panose="020F0502020204030204"/>
            </a:endParaRPr>
          </a:p>
        </p:txBody>
      </p:sp>
      <p:sp>
        <p:nvSpPr>
          <p:cNvPr id="6" name="Espace réservé du numéro de diapositive 5"/>
          <p:cNvSpPr>
            <a:spLocks noGrp="1"/>
          </p:cNvSpPr>
          <p:nvPr>
            <p:ph type="sldNum" sz="quarter" idx="4"/>
          </p:nvPr>
        </p:nvSpPr>
        <p:spPr>
          <a:xfrm>
            <a:off x="12915900" y="9534526"/>
            <a:ext cx="4114800" cy="547688"/>
          </a:xfrm>
          <a:prstGeom prst="rect">
            <a:avLst/>
          </a:prstGeom>
        </p:spPr>
        <p:txBody>
          <a:bodyPr vert="horz" lIns="91440" tIns="45720" rIns="91440" bIns="45720" rtlCol="0" anchor="ctr"/>
          <a:lstStyle>
            <a:lvl1pPr algn="r">
              <a:defRPr sz="1800">
                <a:solidFill>
                  <a:schemeClr val="tx1">
                    <a:tint val="75000"/>
                  </a:schemeClr>
                </a:solidFill>
              </a:defRPr>
            </a:lvl1pPr>
          </a:lstStyle>
          <a:p>
            <a:pPr rtl="0"/>
            <a:fld id="{3B3D41EF-1E24-4CB3-B418-B74F702E9A78}" type="slidenum">
              <a:rPr lang="fr-FR" kern="1200" smtClean="0">
                <a:solidFill>
                  <a:prstClr val="black">
                    <a:tint val="75000"/>
                  </a:prstClr>
                </a:solidFill>
                <a:latin typeface="Calibri" panose="020F0502020204030204"/>
              </a:rPr>
              <a:pPr rtl="0"/>
              <a:t>‹N°›</a:t>
            </a:fld>
            <a:endParaRPr lang="fr-FR" kern="1200">
              <a:solidFill>
                <a:prstClr val="black">
                  <a:tint val="75000"/>
                </a:prstClr>
              </a:solidFill>
              <a:latin typeface="Calibri" panose="020F0502020204030204"/>
            </a:endParaRPr>
          </a:p>
        </p:txBody>
      </p:sp>
    </p:spTree>
    <p:extLst>
      <p:ext uri="{BB962C8B-B14F-4D97-AF65-F5344CB8AC3E}">
        <p14:creationId xmlns:p14="http://schemas.microsoft.com/office/powerpoint/2010/main" val="2202435992"/>
      </p:ext>
    </p:extLst>
  </p:cSld>
  <p:clrMap bg1="lt1" tx1="dk1" bg2="lt2" tx2="dk2" accent1="accent1" accent2="accent2" accent3="accent3" accent4="accent4" accent5="accent5" accent6="accent6" hlink="hlink" folHlink="folHlink"/>
  <p:sldLayoutIdLst>
    <p:sldLayoutId id="2147483703" r:id="rId1"/>
    <p:sldLayoutId id="2147483704" r:id="rId2"/>
    <p:sldLayoutId id="2147483705" r:id="rId3"/>
    <p:sldLayoutId id="2147483706" r:id="rId4"/>
    <p:sldLayoutId id="2147483707" r:id="rId5"/>
    <p:sldLayoutId id="2147483708" r:id="rId6"/>
    <p:sldLayoutId id="2147483709" r:id="rId7"/>
    <p:sldLayoutId id="2147483710" r:id="rId8"/>
    <p:sldLayoutId id="2147483711" r:id="rId9"/>
    <p:sldLayoutId id="2147483712" r:id="rId10"/>
    <p:sldLayoutId id="2147483713" r:id="rId11"/>
  </p:sldLayoutIdLst>
  <p:txStyles>
    <p:title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p:titleStyle>
    <p:body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p:bodyStyle>
    <p:otherStyle>
      <a:defPPr>
        <a:defRPr lang="fr-FR"/>
      </a:defPPr>
      <a:lvl1pPr marL="0" algn="l" defTabSz="1371600" rtl="0" eaLnBrk="1" latinLnBrk="0" hangingPunct="1">
        <a:defRPr sz="2700" kern="1200">
          <a:solidFill>
            <a:schemeClr val="tx1"/>
          </a:solidFill>
          <a:latin typeface="+mn-lt"/>
          <a:ea typeface="+mn-ea"/>
          <a:cs typeface="+mn-cs"/>
        </a:defRPr>
      </a:lvl1pPr>
      <a:lvl2pPr marL="685800" algn="l" defTabSz="1371600" rtl="0" eaLnBrk="1" latinLnBrk="0" hangingPunct="1">
        <a:defRPr sz="2700" kern="1200">
          <a:solidFill>
            <a:schemeClr val="tx1"/>
          </a:solidFill>
          <a:latin typeface="+mn-lt"/>
          <a:ea typeface="+mn-ea"/>
          <a:cs typeface="+mn-cs"/>
        </a:defRPr>
      </a:lvl2pPr>
      <a:lvl3pPr marL="1371600" algn="l" defTabSz="1371600" rtl="0" eaLnBrk="1" latinLnBrk="0" hangingPunct="1">
        <a:defRPr sz="2700" kern="1200">
          <a:solidFill>
            <a:schemeClr val="tx1"/>
          </a:solidFill>
          <a:latin typeface="+mn-lt"/>
          <a:ea typeface="+mn-ea"/>
          <a:cs typeface="+mn-cs"/>
        </a:defRPr>
      </a:lvl3pPr>
      <a:lvl4pPr marL="2057400" algn="l" defTabSz="1371600" rtl="0" eaLnBrk="1" latinLnBrk="0" hangingPunct="1">
        <a:defRPr sz="2700" kern="1200">
          <a:solidFill>
            <a:schemeClr val="tx1"/>
          </a:solidFill>
          <a:latin typeface="+mn-lt"/>
          <a:ea typeface="+mn-ea"/>
          <a:cs typeface="+mn-cs"/>
        </a:defRPr>
      </a:lvl4pPr>
      <a:lvl5pPr marL="2743200" algn="l" defTabSz="1371600" rtl="0" eaLnBrk="1" latinLnBrk="0" hangingPunct="1">
        <a:defRPr sz="2700" kern="1200">
          <a:solidFill>
            <a:schemeClr val="tx1"/>
          </a:solidFill>
          <a:latin typeface="+mn-lt"/>
          <a:ea typeface="+mn-ea"/>
          <a:cs typeface="+mn-cs"/>
        </a:defRPr>
      </a:lvl5pPr>
      <a:lvl6pPr marL="3429000" algn="l" defTabSz="1371600" rtl="0" eaLnBrk="1" latinLnBrk="0" hangingPunct="1">
        <a:defRPr sz="2700" kern="1200">
          <a:solidFill>
            <a:schemeClr val="tx1"/>
          </a:solidFill>
          <a:latin typeface="+mn-lt"/>
          <a:ea typeface="+mn-ea"/>
          <a:cs typeface="+mn-cs"/>
        </a:defRPr>
      </a:lvl6pPr>
      <a:lvl7pPr marL="4114800" algn="l" defTabSz="1371600" rtl="0" eaLnBrk="1" latinLnBrk="0" hangingPunct="1">
        <a:defRPr sz="2700" kern="1200">
          <a:solidFill>
            <a:schemeClr val="tx1"/>
          </a:solidFill>
          <a:latin typeface="+mn-lt"/>
          <a:ea typeface="+mn-ea"/>
          <a:cs typeface="+mn-cs"/>
        </a:defRPr>
      </a:lvl7pPr>
      <a:lvl8pPr marL="4800600" algn="l" defTabSz="1371600" rtl="0" eaLnBrk="1" latinLnBrk="0" hangingPunct="1">
        <a:defRPr sz="2700" kern="1200">
          <a:solidFill>
            <a:schemeClr val="tx1"/>
          </a:solidFill>
          <a:latin typeface="+mn-lt"/>
          <a:ea typeface="+mn-ea"/>
          <a:cs typeface="+mn-cs"/>
        </a:defRPr>
      </a:lvl8pPr>
      <a:lvl9pPr marL="5486400" algn="l" defTabSz="1371600" rtl="0" eaLnBrk="1" latinLnBrk="0" hangingPunct="1">
        <a:defRPr sz="270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Espace réservé du titre 1"/>
          <p:cNvSpPr>
            <a:spLocks noGrp="1"/>
          </p:cNvSpPr>
          <p:nvPr>
            <p:ph type="title"/>
          </p:nvPr>
        </p:nvSpPr>
        <p:spPr>
          <a:xfrm>
            <a:off x="1257300" y="547688"/>
            <a:ext cx="15773400" cy="1988345"/>
          </a:xfrm>
          <a:prstGeom prst="rect">
            <a:avLst/>
          </a:prstGeom>
        </p:spPr>
        <p:txBody>
          <a:bodyPr vert="horz" lIns="91440" tIns="45720" rIns="91440" bIns="45720" rtlCol="0" anchor="ctr">
            <a:normAutofit/>
          </a:bodyPr>
          <a:lstStyle/>
          <a:p>
            <a:r>
              <a:rPr lang="fr-FR" smtClean="0"/>
              <a:t>Modifiez le style du titre</a:t>
            </a:r>
            <a:endParaRPr lang="fr-FR"/>
          </a:p>
        </p:txBody>
      </p:sp>
      <p:sp>
        <p:nvSpPr>
          <p:cNvPr id="3" name="Espace réservé du texte 2"/>
          <p:cNvSpPr>
            <a:spLocks noGrp="1"/>
          </p:cNvSpPr>
          <p:nvPr>
            <p:ph type="body" idx="1"/>
          </p:nvPr>
        </p:nvSpPr>
        <p:spPr>
          <a:xfrm>
            <a:off x="1257300" y="2738438"/>
            <a:ext cx="15773400" cy="6527007"/>
          </a:xfrm>
          <a:prstGeom prst="rect">
            <a:avLst/>
          </a:prstGeom>
        </p:spPr>
        <p:txBody>
          <a:bodyPr vert="horz" lIns="91440" tIns="45720" rIns="91440" bIns="45720" rtlCol="0">
            <a:normAutofit/>
          </a:bodyPr>
          <a:lstStyle/>
          <a:p>
            <a:pPr lvl="0"/>
            <a:r>
              <a:rPr lang="fr-FR" smtClean="0"/>
              <a:t>Modifiez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FR"/>
          </a:p>
        </p:txBody>
      </p:sp>
      <p:sp>
        <p:nvSpPr>
          <p:cNvPr id="4" name="Espace réservé de la date 3"/>
          <p:cNvSpPr>
            <a:spLocks noGrp="1"/>
          </p:cNvSpPr>
          <p:nvPr>
            <p:ph type="dt" sz="half" idx="2"/>
          </p:nvPr>
        </p:nvSpPr>
        <p:spPr>
          <a:xfrm>
            <a:off x="1257300" y="9534526"/>
            <a:ext cx="4114800" cy="547688"/>
          </a:xfrm>
          <a:prstGeom prst="rect">
            <a:avLst/>
          </a:prstGeom>
        </p:spPr>
        <p:txBody>
          <a:bodyPr vert="horz" lIns="91440" tIns="45720" rIns="91440" bIns="45720" rtlCol="0" anchor="ctr"/>
          <a:lstStyle>
            <a:lvl1pPr algn="l">
              <a:defRPr sz="1800">
                <a:solidFill>
                  <a:schemeClr val="tx1">
                    <a:tint val="75000"/>
                  </a:schemeClr>
                </a:solidFill>
              </a:defRPr>
            </a:lvl1pPr>
          </a:lstStyle>
          <a:p>
            <a:pPr rtl="0"/>
            <a:fld id="{6F2CA771-6C30-49B5-AEB9-7F9429724820}" type="datetimeFigureOut">
              <a:rPr lang="fr-FR" kern="1200" smtClean="0">
                <a:solidFill>
                  <a:prstClr val="black">
                    <a:tint val="75000"/>
                  </a:prstClr>
                </a:solidFill>
                <a:latin typeface="Calibri" panose="020F0502020204030204"/>
              </a:rPr>
              <a:pPr rtl="0"/>
              <a:t>13/08/2024</a:t>
            </a:fld>
            <a:endParaRPr lang="fr-FR" kern="1200">
              <a:solidFill>
                <a:prstClr val="black">
                  <a:tint val="75000"/>
                </a:prstClr>
              </a:solidFill>
              <a:latin typeface="Calibri" panose="020F0502020204030204"/>
            </a:endParaRPr>
          </a:p>
        </p:txBody>
      </p:sp>
      <p:sp>
        <p:nvSpPr>
          <p:cNvPr id="5" name="Espace réservé du pied de page 4"/>
          <p:cNvSpPr>
            <a:spLocks noGrp="1"/>
          </p:cNvSpPr>
          <p:nvPr>
            <p:ph type="ftr" sz="quarter" idx="3"/>
          </p:nvPr>
        </p:nvSpPr>
        <p:spPr>
          <a:xfrm>
            <a:off x="6057900" y="9534526"/>
            <a:ext cx="6172200" cy="547688"/>
          </a:xfrm>
          <a:prstGeom prst="rect">
            <a:avLst/>
          </a:prstGeom>
        </p:spPr>
        <p:txBody>
          <a:bodyPr vert="horz" lIns="91440" tIns="45720" rIns="91440" bIns="45720" rtlCol="0" anchor="ctr"/>
          <a:lstStyle>
            <a:lvl1pPr algn="ctr">
              <a:defRPr sz="1800">
                <a:solidFill>
                  <a:schemeClr val="tx1">
                    <a:tint val="75000"/>
                  </a:schemeClr>
                </a:solidFill>
              </a:defRPr>
            </a:lvl1pPr>
          </a:lstStyle>
          <a:p>
            <a:pPr rtl="0"/>
            <a:endParaRPr lang="fr-FR" kern="1200">
              <a:solidFill>
                <a:prstClr val="black">
                  <a:tint val="75000"/>
                </a:prstClr>
              </a:solidFill>
              <a:latin typeface="Calibri" panose="020F0502020204030204"/>
            </a:endParaRPr>
          </a:p>
        </p:txBody>
      </p:sp>
      <p:sp>
        <p:nvSpPr>
          <p:cNvPr id="6" name="Espace réservé du numéro de diapositive 5"/>
          <p:cNvSpPr>
            <a:spLocks noGrp="1"/>
          </p:cNvSpPr>
          <p:nvPr>
            <p:ph type="sldNum" sz="quarter" idx="4"/>
          </p:nvPr>
        </p:nvSpPr>
        <p:spPr>
          <a:xfrm>
            <a:off x="12915900" y="9534526"/>
            <a:ext cx="4114800" cy="547688"/>
          </a:xfrm>
          <a:prstGeom prst="rect">
            <a:avLst/>
          </a:prstGeom>
        </p:spPr>
        <p:txBody>
          <a:bodyPr vert="horz" lIns="91440" tIns="45720" rIns="91440" bIns="45720" rtlCol="0" anchor="ctr"/>
          <a:lstStyle>
            <a:lvl1pPr algn="r">
              <a:defRPr sz="1800">
                <a:solidFill>
                  <a:schemeClr val="tx1">
                    <a:tint val="75000"/>
                  </a:schemeClr>
                </a:solidFill>
              </a:defRPr>
            </a:lvl1pPr>
          </a:lstStyle>
          <a:p>
            <a:pPr rtl="0"/>
            <a:fld id="{3B3D41EF-1E24-4CB3-B418-B74F702E9A78}" type="slidenum">
              <a:rPr lang="fr-FR" kern="1200" smtClean="0">
                <a:solidFill>
                  <a:prstClr val="black">
                    <a:tint val="75000"/>
                  </a:prstClr>
                </a:solidFill>
                <a:latin typeface="Calibri" panose="020F0502020204030204"/>
              </a:rPr>
              <a:pPr rtl="0"/>
              <a:t>‹N°›</a:t>
            </a:fld>
            <a:endParaRPr lang="fr-FR" kern="1200">
              <a:solidFill>
                <a:prstClr val="black">
                  <a:tint val="75000"/>
                </a:prstClr>
              </a:solidFill>
              <a:latin typeface="Calibri" panose="020F0502020204030204"/>
            </a:endParaRPr>
          </a:p>
        </p:txBody>
      </p:sp>
    </p:spTree>
    <p:extLst>
      <p:ext uri="{BB962C8B-B14F-4D97-AF65-F5344CB8AC3E}">
        <p14:creationId xmlns:p14="http://schemas.microsoft.com/office/powerpoint/2010/main" val="3872605579"/>
      </p:ext>
    </p:extLst>
  </p:cSld>
  <p:clrMap bg1="lt1" tx1="dk1" bg2="lt2" tx2="dk2" accent1="accent1" accent2="accent2" accent3="accent3" accent4="accent4" accent5="accent5" accent6="accent6" hlink="hlink" folHlink="folHlink"/>
  <p:sldLayoutIdLst>
    <p:sldLayoutId id="2147483715" r:id="rId1"/>
    <p:sldLayoutId id="2147483716" r:id="rId2"/>
    <p:sldLayoutId id="2147483717" r:id="rId3"/>
    <p:sldLayoutId id="2147483718" r:id="rId4"/>
    <p:sldLayoutId id="2147483719" r:id="rId5"/>
    <p:sldLayoutId id="2147483720" r:id="rId6"/>
    <p:sldLayoutId id="2147483721" r:id="rId7"/>
    <p:sldLayoutId id="2147483722" r:id="rId8"/>
    <p:sldLayoutId id="2147483723" r:id="rId9"/>
    <p:sldLayoutId id="2147483724" r:id="rId10"/>
    <p:sldLayoutId id="2147483725" r:id="rId11"/>
  </p:sldLayoutIdLst>
  <p:txStyles>
    <p:title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p:titleStyle>
    <p:body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p:bodyStyle>
    <p:otherStyle>
      <a:defPPr>
        <a:defRPr lang="fr-FR"/>
      </a:defPPr>
      <a:lvl1pPr marL="0" algn="l" defTabSz="1371600" rtl="0" eaLnBrk="1" latinLnBrk="0" hangingPunct="1">
        <a:defRPr sz="2700" kern="1200">
          <a:solidFill>
            <a:schemeClr val="tx1"/>
          </a:solidFill>
          <a:latin typeface="+mn-lt"/>
          <a:ea typeface="+mn-ea"/>
          <a:cs typeface="+mn-cs"/>
        </a:defRPr>
      </a:lvl1pPr>
      <a:lvl2pPr marL="685800" algn="l" defTabSz="1371600" rtl="0" eaLnBrk="1" latinLnBrk="0" hangingPunct="1">
        <a:defRPr sz="2700" kern="1200">
          <a:solidFill>
            <a:schemeClr val="tx1"/>
          </a:solidFill>
          <a:latin typeface="+mn-lt"/>
          <a:ea typeface="+mn-ea"/>
          <a:cs typeface="+mn-cs"/>
        </a:defRPr>
      </a:lvl2pPr>
      <a:lvl3pPr marL="1371600" algn="l" defTabSz="1371600" rtl="0" eaLnBrk="1" latinLnBrk="0" hangingPunct="1">
        <a:defRPr sz="2700" kern="1200">
          <a:solidFill>
            <a:schemeClr val="tx1"/>
          </a:solidFill>
          <a:latin typeface="+mn-lt"/>
          <a:ea typeface="+mn-ea"/>
          <a:cs typeface="+mn-cs"/>
        </a:defRPr>
      </a:lvl3pPr>
      <a:lvl4pPr marL="2057400" algn="l" defTabSz="1371600" rtl="0" eaLnBrk="1" latinLnBrk="0" hangingPunct="1">
        <a:defRPr sz="2700" kern="1200">
          <a:solidFill>
            <a:schemeClr val="tx1"/>
          </a:solidFill>
          <a:latin typeface="+mn-lt"/>
          <a:ea typeface="+mn-ea"/>
          <a:cs typeface="+mn-cs"/>
        </a:defRPr>
      </a:lvl4pPr>
      <a:lvl5pPr marL="2743200" algn="l" defTabSz="1371600" rtl="0" eaLnBrk="1" latinLnBrk="0" hangingPunct="1">
        <a:defRPr sz="2700" kern="1200">
          <a:solidFill>
            <a:schemeClr val="tx1"/>
          </a:solidFill>
          <a:latin typeface="+mn-lt"/>
          <a:ea typeface="+mn-ea"/>
          <a:cs typeface="+mn-cs"/>
        </a:defRPr>
      </a:lvl5pPr>
      <a:lvl6pPr marL="3429000" algn="l" defTabSz="1371600" rtl="0" eaLnBrk="1" latinLnBrk="0" hangingPunct="1">
        <a:defRPr sz="2700" kern="1200">
          <a:solidFill>
            <a:schemeClr val="tx1"/>
          </a:solidFill>
          <a:latin typeface="+mn-lt"/>
          <a:ea typeface="+mn-ea"/>
          <a:cs typeface="+mn-cs"/>
        </a:defRPr>
      </a:lvl6pPr>
      <a:lvl7pPr marL="4114800" algn="l" defTabSz="1371600" rtl="0" eaLnBrk="1" latinLnBrk="0" hangingPunct="1">
        <a:defRPr sz="2700" kern="1200">
          <a:solidFill>
            <a:schemeClr val="tx1"/>
          </a:solidFill>
          <a:latin typeface="+mn-lt"/>
          <a:ea typeface="+mn-ea"/>
          <a:cs typeface="+mn-cs"/>
        </a:defRPr>
      </a:lvl7pPr>
      <a:lvl8pPr marL="4800600" algn="l" defTabSz="1371600" rtl="0" eaLnBrk="1" latinLnBrk="0" hangingPunct="1">
        <a:defRPr sz="2700" kern="1200">
          <a:solidFill>
            <a:schemeClr val="tx1"/>
          </a:solidFill>
          <a:latin typeface="+mn-lt"/>
          <a:ea typeface="+mn-ea"/>
          <a:cs typeface="+mn-cs"/>
        </a:defRPr>
      </a:lvl8pPr>
      <a:lvl9pPr marL="5486400" algn="l" defTabSz="1371600" rtl="0" eaLnBrk="1" latinLnBrk="0" hangingPunct="1">
        <a:defRPr sz="2700"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cSld>
    <p:bg>
      <p:bgRef idx="1002">
        <a:schemeClr val="bg2"/>
      </p:bgRef>
    </p:bg>
    <p:spTree>
      <p:nvGrpSpPr>
        <p:cNvPr id="1" name=""/>
        <p:cNvGrpSpPr/>
        <p:nvPr/>
      </p:nvGrpSpPr>
      <p:grpSpPr>
        <a:xfrm>
          <a:off x="0" y="0"/>
          <a:ext cx="0" cy="0"/>
          <a:chOff x="0" y="0"/>
          <a:chExt cx="0" cy="0"/>
        </a:xfrm>
      </p:grpSpPr>
      <p:grpSp>
        <p:nvGrpSpPr>
          <p:cNvPr id="7" name="Group 6"/>
          <p:cNvGrpSpPr/>
          <p:nvPr/>
        </p:nvGrpSpPr>
        <p:grpSpPr>
          <a:xfrm>
            <a:off x="13810454" y="4445000"/>
            <a:ext cx="4472788" cy="4813300"/>
            <a:chOff x="9206969" y="2963333"/>
            <a:chExt cx="2981858" cy="3208867"/>
          </a:xfrm>
        </p:grpSpPr>
        <p:cxnSp>
          <p:nvCxnSpPr>
            <p:cNvPr id="8" name="Straight Connector 7"/>
            <p:cNvCxnSpPr/>
            <p:nvPr/>
          </p:nvCxnSpPr>
          <p:spPr>
            <a:xfrm flipH="1">
              <a:off x="11276012" y="2963333"/>
              <a:ext cx="912814" cy="912812"/>
            </a:xfrm>
            <a:prstGeom prst="line">
              <a:avLst/>
            </a:prstGeom>
            <a:ln w="9525">
              <a:solidFill>
                <a:schemeClr val="tx1"/>
              </a:solidFill>
            </a:ln>
          </p:spPr>
          <p:style>
            <a:lnRef idx="2">
              <a:schemeClr val="accent1"/>
            </a:lnRef>
            <a:fillRef idx="0">
              <a:schemeClr val="accent1"/>
            </a:fillRef>
            <a:effectRef idx="1">
              <a:schemeClr val="accent1"/>
            </a:effectRef>
            <a:fontRef idx="minor">
              <a:schemeClr val="tx1"/>
            </a:fontRef>
          </p:style>
        </p:cxnSp>
        <p:cxnSp>
          <p:nvCxnSpPr>
            <p:cNvPr id="9" name="Straight Connector 8"/>
            <p:cNvCxnSpPr/>
            <p:nvPr/>
          </p:nvCxnSpPr>
          <p:spPr>
            <a:xfrm flipH="1">
              <a:off x="9206969" y="3190344"/>
              <a:ext cx="2981857" cy="2981856"/>
            </a:xfrm>
            <a:prstGeom prst="line">
              <a:avLst/>
            </a:prstGeom>
            <a:ln w="9525">
              <a:solidFill>
                <a:schemeClr val="tx1"/>
              </a:solidFill>
            </a:ln>
          </p:spPr>
          <p:style>
            <a:lnRef idx="2">
              <a:schemeClr val="accent1"/>
            </a:lnRef>
            <a:fillRef idx="0">
              <a:schemeClr val="accent1"/>
            </a:fillRef>
            <a:effectRef idx="1">
              <a:schemeClr val="accent1"/>
            </a:effectRef>
            <a:fontRef idx="minor">
              <a:schemeClr val="tx1"/>
            </a:fontRef>
          </p:style>
        </p:cxnSp>
        <p:cxnSp>
          <p:nvCxnSpPr>
            <p:cNvPr id="10" name="Straight Connector 9"/>
            <p:cNvCxnSpPr/>
            <p:nvPr/>
          </p:nvCxnSpPr>
          <p:spPr>
            <a:xfrm flipH="1">
              <a:off x="10292292" y="3285067"/>
              <a:ext cx="1896534" cy="1896533"/>
            </a:xfrm>
            <a:prstGeom prst="line">
              <a:avLst/>
            </a:prstGeom>
            <a:ln w="9525">
              <a:solidFill>
                <a:schemeClr val="tx1"/>
              </a:solidFill>
            </a:ln>
          </p:spPr>
          <p:style>
            <a:lnRef idx="2">
              <a:schemeClr val="accent1"/>
            </a:lnRef>
            <a:fillRef idx="0">
              <a:schemeClr val="accent1"/>
            </a:fillRef>
            <a:effectRef idx="1">
              <a:schemeClr val="accent1"/>
            </a:effectRef>
            <a:fontRef idx="minor">
              <a:schemeClr val="tx1"/>
            </a:fontRef>
          </p:style>
        </p:cxnSp>
        <p:cxnSp>
          <p:nvCxnSpPr>
            <p:cNvPr id="11" name="Straight Connector 10"/>
            <p:cNvCxnSpPr/>
            <p:nvPr/>
          </p:nvCxnSpPr>
          <p:spPr>
            <a:xfrm flipH="1">
              <a:off x="10443103" y="3131080"/>
              <a:ext cx="1745722" cy="1745720"/>
            </a:xfrm>
            <a:prstGeom prst="line">
              <a:avLst/>
            </a:prstGeom>
            <a:ln w="28575">
              <a:solidFill>
                <a:schemeClr val="tx1"/>
              </a:solidFill>
            </a:ln>
          </p:spPr>
          <p:style>
            <a:lnRef idx="2">
              <a:schemeClr val="accent1"/>
            </a:lnRef>
            <a:fillRef idx="0">
              <a:schemeClr val="accent1"/>
            </a:fillRef>
            <a:effectRef idx="1">
              <a:schemeClr val="accent1"/>
            </a:effectRef>
            <a:fontRef idx="minor">
              <a:schemeClr val="tx1"/>
            </a:fontRef>
          </p:style>
        </p:cxnSp>
        <p:cxnSp>
          <p:nvCxnSpPr>
            <p:cNvPr id="12" name="Straight Connector 11"/>
            <p:cNvCxnSpPr/>
            <p:nvPr/>
          </p:nvCxnSpPr>
          <p:spPr>
            <a:xfrm flipH="1">
              <a:off x="10918826" y="3683001"/>
              <a:ext cx="1270001" cy="1269999"/>
            </a:xfrm>
            <a:prstGeom prst="line">
              <a:avLst/>
            </a:prstGeom>
            <a:ln w="28575">
              <a:solidFill>
                <a:schemeClr val="tx1"/>
              </a:solidFill>
            </a:ln>
          </p:spPr>
          <p:style>
            <a:lnRef idx="2">
              <a:schemeClr val="accent1"/>
            </a:lnRef>
            <a:fillRef idx="0">
              <a:schemeClr val="accent1"/>
            </a:fillRef>
            <a:effectRef idx="1">
              <a:schemeClr val="accent1"/>
            </a:effectRef>
            <a:fontRef idx="minor">
              <a:schemeClr val="tx1"/>
            </a:fontRef>
          </p:style>
        </p:cxnSp>
      </p:grpSp>
      <p:sp>
        <p:nvSpPr>
          <p:cNvPr id="2" name="Title Placeholder 1"/>
          <p:cNvSpPr>
            <a:spLocks noGrp="1"/>
          </p:cNvSpPr>
          <p:nvPr>
            <p:ph type="title"/>
          </p:nvPr>
        </p:nvSpPr>
        <p:spPr>
          <a:xfrm>
            <a:off x="1026318" y="6730998"/>
            <a:ext cx="12801600" cy="2260600"/>
          </a:xfrm>
          <a:prstGeom prst="rect">
            <a:avLst/>
          </a:prstGeom>
          <a:effectLst/>
        </p:spPr>
        <p:txBody>
          <a:bodyPr vert="horz" lIns="91440" tIns="45720" rIns="91440" bIns="45720" rtlCol="0" anchor="ctr">
            <a:normAutofit/>
          </a:bodyPr>
          <a:lstStyle/>
          <a:p>
            <a:r>
              <a:rPr lang="fr-FR" smtClean="0"/>
              <a:t>Modifiez le style du titre</a:t>
            </a:r>
            <a:endParaRPr lang="en-US" dirty="0"/>
          </a:p>
        </p:txBody>
      </p:sp>
      <p:sp>
        <p:nvSpPr>
          <p:cNvPr id="3" name="Text Placeholder 2"/>
          <p:cNvSpPr>
            <a:spLocks noGrp="1"/>
          </p:cNvSpPr>
          <p:nvPr>
            <p:ph type="body" idx="1"/>
          </p:nvPr>
        </p:nvSpPr>
        <p:spPr>
          <a:xfrm>
            <a:off x="1026318" y="1028702"/>
            <a:ext cx="12801600" cy="5422900"/>
          </a:xfrm>
          <a:prstGeom prst="rect">
            <a:avLst/>
          </a:prstGeom>
        </p:spPr>
        <p:txBody>
          <a:bodyPr vert="horz" lIns="91440" tIns="45720" rIns="91440" bIns="45720" rtlCol="0" anchor="ctr">
            <a:normAutofit/>
          </a:bodyPr>
          <a:lstStyle/>
          <a:p>
            <a:pPr lvl="0"/>
            <a:r>
              <a:rPr lang="fr-FR" smtClean="0"/>
              <a:t>Modifiez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en-US" dirty="0"/>
          </a:p>
        </p:txBody>
      </p:sp>
      <p:sp>
        <p:nvSpPr>
          <p:cNvPr id="4" name="Date Placeholder 3"/>
          <p:cNvSpPr>
            <a:spLocks noGrp="1"/>
          </p:cNvSpPr>
          <p:nvPr>
            <p:ph type="dt" sz="half" idx="2"/>
          </p:nvPr>
        </p:nvSpPr>
        <p:spPr>
          <a:xfrm>
            <a:off x="14856618" y="9258300"/>
            <a:ext cx="2400300" cy="547688"/>
          </a:xfrm>
          <a:prstGeom prst="rect">
            <a:avLst/>
          </a:prstGeom>
        </p:spPr>
        <p:txBody>
          <a:bodyPr vert="horz" lIns="91440" tIns="45720" rIns="91440" bIns="45720" rtlCol="0" anchor="t"/>
          <a:lstStyle>
            <a:lvl1pPr algn="r">
              <a:defRPr sz="1500" b="0" i="0">
                <a:solidFill>
                  <a:schemeClr val="bg2">
                    <a:lumMod val="50000"/>
                  </a:schemeClr>
                </a:solidFill>
                <a:effectLst/>
                <a:latin typeface="+mn-lt"/>
              </a:defRPr>
            </a:lvl1pPr>
          </a:lstStyle>
          <a:p>
            <a:pPr rtl="0"/>
            <a:fld id="{171022ED-3EC2-4D15-B460-3107D55FD41E}" type="datetimeFigureOut">
              <a:rPr lang="fr-FR" kern="1200" smtClean="0">
                <a:solidFill>
                  <a:srgbClr val="AD2E03">
                    <a:lumMod val="50000"/>
                  </a:srgbClr>
                </a:solidFill>
              </a:rPr>
              <a:pPr rtl="0"/>
              <a:t>13/08/2024</a:t>
            </a:fld>
            <a:endParaRPr lang="fr-FR" kern="1200">
              <a:solidFill>
                <a:srgbClr val="AD2E03">
                  <a:lumMod val="50000"/>
                </a:srgbClr>
              </a:solidFill>
            </a:endParaRPr>
          </a:p>
        </p:txBody>
      </p:sp>
      <p:sp>
        <p:nvSpPr>
          <p:cNvPr id="5" name="Footer Placeholder 4"/>
          <p:cNvSpPr>
            <a:spLocks noGrp="1"/>
          </p:cNvSpPr>
          <p:nvPr>
            <p:ph type="ftr" sz="quarter" idx="3"/>
          </p:nvPr>
        </p:nvSpPr>
        <p:spPr>
          <a:xfrm>
            <a:off x="1026318" y="9258300"/>
            <a:ext cx="11315700" cy="547688"/>
          </a:xfrm>
          <a:prstGeom prst="rect">
            <a:avLst/>
          </a:prstGeom>
        </p:spPr>
        <p:txBody>
          <a:bodyPr vert="horz" lIns="91440" tIns="45720" rIns="91440" bIns="45720" rtlCol="0" anchor="t"/>
          <a:lstStyle>
            <a:lvl1pPr algn="l">
              <a:defRPr sz="1500" b="0" i="0">
                <a:solidFill>
                  <a:schemeClr val="bg2">
                    <a:lumMod val="50000"/>
                  </a:schemeClr>
                </a:solidFill>
                <a:effectLst/>
                <a:latin typeface="+mn-lt"/>
              </a:defRPr>
            </a:lvl1pPr>
          </a:lstStyle>
          <a:p>
            <a:pPr rtl="0"/>
            <a:endParaRPr lang="fr-FR" kern="1200">
              <a:solidFill>
                <a:srgbClr val="AD2E03">
                  <a:lumMod val="50000"/>
                </a:srgbClr>
              </a:solidFill>
            </a:endParaRPr>
          </a:p>
        </p:txBody>
      </p:sp>
      <p:sp>
        <p:nvSpPr>
          <p:cNvPr id="6" name="Slide Number Placeholder 5"/>
          <p:cNvSpPr>
            <a:spLocks noGrp="1"/>
          </p:cNvSpPr>
          <p:nvPr>
            <p:ph type="sldNum" sz="quarter" idx="4"/>
          </p:nvPr>
        </p:nvSpPr>
        <p:spPr>
          <a:xfrm>
            <a:off x="15544800" y="8367714"/>
            <a:ext cx="1713368" cy="1004888"/>
          </a:xfrm>
          <a:prstGeom prst="rect">
            <a:avLst/>
          </a:prstGeom>
        </p:spPr>
        <p:txBody>
          <a:bodyPr vert="horz" lIns="91440" tIns="45720" rIns="91440" bIns="45720" rtlCol="0" anchor="b"/>
          <a:lstStyle>
            <a:lvl1pPr algn="r">
              <a:defRPr sz="4800" b="0" i="0">
                <a:solidFill>
                  <a:schemeClr val="bg2">
                    <a:lumMod val="50000"/>
                  </a:schemeClr>
                </a:solidFill>
                <a:effectLst/>
                <a:latin typeface="+mn-lt"/>
              </a:defRPr>
            </a:lvl1pPr>
          </a:lstStyle>
          <a:p>
            <a:pPr rtl="0"/>
            <a:fld id="{FEE9AD50-896D-433E-A995-914CE6ACDA67}" type="slidenum">
              <a:rPr lang="fr-FR" kern="1200" smtClean="0">
                <a:solidFill>
                  <a:srgbClr val="AD2E03">
                    <a:lumMod val="50000"/>
                  </a:srgbClr>
                </a:solidFill>
              </a:rPr>
              <a:pPr rtl="0"/>
              <a:t>‹N°›</a:t>
            </a:fld>
            <a:endParaRPr lang="fr-FR" kern="1200">
              <a:solidFill>
                <a:srgbClr val="AD2E03">
                  <a:lumMod val="50000"/>
                </a:srgbClr>
              </a:solidFill>
            </a:endParaRPr>
          </a:p>
        </p:txBody>
      </p:sp>
    </p:spTree>
    <p:extLst>
      <p:ext uri="{BB962C8B-B14F-4D97-AF65-F5344CB8AC3E}">
        <p14:creationId xmlns:p14="http://schemas.microsoft.com/office/powerpoint/2010/main" val="1540699339"/>
      </p:ext>
    </p:extLst>
  </p:cSld>
  <p:clrMap bg1="dk1" tx1="lt1" bg2="dk2" tx2="lt2" accent1="accent1" accent2="accent2" accent3="accent3" accent4="accent4" accent5="accent5" accent6="accent6" hlink="hlink" folHlink="folHlink"/>
  <p:sldLayoutIdLst>
    <p:sldLayoutId id="2147483727" r:id="rId1"/>
    <p:sldLayoutId id="2147483728" r:id="rId2"/>
    <p:sldLayoutId id="2147483729" r:id="rId3"/>
    <p:sldLayoutId id="2147483730" r:id="rId4"/>
    <p:sldLayoutId id="2147483731" r:id="rId5"/>
    <p:sldLayoutId id="2147483732" r:id="rId6"/>
    <p:sldLayoutId id="2147483733" r:id="rId7"/>
    <p:sldLayoutId id="2147483734" r:id="rId8"/>
    <p:sldLayoutId id="2147483735" r:id="rId9"/>
    <p:sldLayoutId id="2147483736" r:id="rId10"/>
    <p:sldLayoutId id="2147483737" r:id="rId11"/>
    <p:sldLayoutId id="2147483738" r:id="rId12"/>
    <p:sldLayoutId id="2147483739" r:id="rId13"/>
    <p:sldLayoutId id="2147483740" r:id="rId14"/>
    <p:sldLayoutId id="2147483741" r:id="rId15"/>
    <p:sldLayoutId id="2147483742" r:id="rId16"/>
    <p:sldLayoutId id="2147483743" r:id="rId17"/>
  </p:sldLayoutIdLst>
  <p:txStyles>
    <p:titleStyle>
      <a:lvl1pPr algn="l" defTabSz="685800" rtl="0" eaLnBrk="1" latinLnBrk="0" hangingPunct="1">
        <a:spcBef>
          <a:spcPct val="0"/>
        </a:spcBef>
        <a:buNone/>
        <a:defRPr sz="5400" kern="1200" cap="all">
          <a:ln w="3175" cmpd="sng">
            <a:noFill/>
          </a:ln>
          <a:solidFill>
            <a:schemeClr val="tx1"/>
          </a:solidFill>
          <a:effectLst/>
          <a:latin typeface="+mj-lt"/>
          <a:ea typeface="+mj-ea"/>
          <a:cs typeface="+mj-cs"/>
        </a:defRPr>
      </a:lvl1pPr>
      <a:lvl2pPr eaLnBrk="1" hangingPunct="1">
        <a:defRPr>
          <a:solidFill>
            <a:schemeClr val="tx2"/>
          </a:solidFill>
        </a:defRPr>
      </a:lvl2pPr>
      <a:lvl3pPr eaLnBrk="1" hangingPunct="1">
        <a:defRPr>
          <a:solidFill>
            <a:schemeClr val="tx2"/>
          </a:solidFill>
        </a:defRPr>
      </a:lvl3pPr>
      <a:lvl4pPr eaLnBrk="1" hangingPunct="1">
        <a:defRPr>
          <a:solidFill>
            <a:schemeClr val="tx2"/>
          </a:solidFill>
        </a:defRPr>
      </a:lvl4pPr>
      <a:lvl5pPr eaLnBrk="1" hangingPunct="1">
        <a:defRPr>
          <a:solidFill>
            <a:schemeClr val="tx2"/>
          </a:solidFill>
        </a:defRPr>
      </a:lvl5pPr>
      <a:lvl6pPr eaLnBrk="1" hangingPunct="1">
        <a:defRPr>
          <a:solidFill>
            <a:schemeClr val="tx2"/>
          </a:solidFill>
        </a:defRPr>
      </a:lvl6pPr>
      <a:lvl7pPr eaLnBrk="1" hangingPunct="1">
        <a:defRPr>
          <a:solidFill>
            <a:schemeClr val="tx2"/>
          </a:solidFill>
        </a:defRPr>
      </a:lvl7pPr>
      <a:lvl8pPr eaLnBrk="1" hangingPunct="1">
        <a:defRPr>
          <a:solidFill>
            <a:schemeClr val="tx2"/>
          </a:solidFill>
        </a:defRPr>
      </a:lvl8pPr>
      <a:lvl9pPr eaLnBrk="1" hangingPunct="1">
        <a:defRPr>
          <a:solidFill>
            <a:schemeClr val="tx2"/>
          </a:solidFill>
        </a:defRPr>
      </a:lvl9pPr>
    </p:titleStyle>
    <p:bodyStyle>
      <a:lvl1pPr marL="428626" indent="-428626" algn="l" defTabSz="685800" rtl="0" eaLnBrk="1" latinLnBrk="0" hangingPunct="1">
        <a:spcBef>
          <a:spcPct val="20000"/>
        </a:spcBef>
        <a:spcAft>
          <a:spcPts val="900"/>
        </a:spcAft>
        <a:buClr>
          <a:schemeClr val="tx1"/>
        </a:buClr>
        <a:buSzPct val="80000"/>
        <a:buFont typeface="Wingdings 3" panose="05040102010807070707" pitchFamily="18" charset="2"/>
        <a:buChar char=""/>
        <a:defRPr sz="3000" kern="1200" cap="none">
          <a:solidFill>
            <a:schemeClr val="tx1"/>
          </a:solidFill>
          <a:effectLst/>
          <a:latin typeface="+mn-lt"/>
          <a:ea typeface="+mn-ea"/>
          <a:cs typeface="+mn-cs"/>
        </a:defRPr>
      </a:lvl1pPr>
      <a:lvl2pPr marL="1114426" indent="-428626" algn="l" defTabSz="685800" rtl="0" eaLnBrk="1" latinLnBrk="0" hangingPunct="1">
        <a:spcBef>
          <a:spcPct val="20000"/>
        </a:spcBef>
        <a:spcAft>
          <a:spcPts val="900"/>
        </a:spcAft>
        <a:buClr>
          <a:schemeClr val="tx1"/>
        </a:buClr>
        <a:buSzPct val="80000"/>
        <a:buFont typeface="Wingdings 3" panose="05040102010807070707" pitchFamily="18" charset="2"/>
        <a:buChar char=""/>
        <a:defRPr sz="2700" kern="1200" cap="none">
          <a:solidFill>
            <a:schemeClr val="tx1"/>
          </a:solidFill>
          <a:effectLst/>
          <a:latin typeface="+mn-lt"/>
          <a:ea typeface="+mn-ea"/>
          <a:cs typeface="+mn-cs"/>
        </a:defRPr>
      </a:lvl2pPr>
      <a:lvl3pPr marL="1800226" indent="-428626" algn="l" defTabSz="685800" rtl="0" eaLnBrk="1" latinLnBrk="0" hangingPunct="1">
        <a:spcBef>
          <a:spcPct val="20000"/>
        </a:spcBef>
        <a:spcAft>
          <a:spcPts val="900"/>
        </a:spcAft>
        <a:buClr>
          <a:schemeClr val="tx1"/>
        </a:buClr>
        <a:buSzPct val="80000"/>
        <a:buFont typeface="Wingdings 3" panose="05040102010807070707" pitchFamily="18" charset="2"/>
        <a:buChar char=""/>
        <a:defRPr sz="2400" kern="1200" cap="none">
          <a:solidFill>
            <a:schemeClr val="tx1"/>
          </a:solidFill>
          <a:effectLst/>
          <a:latin typeface="+mn-lt"/>
          <a:ea typeface="+mn-ea"/>
          <a:cs typeface="+mn-cs"/>
        </a:defRPr>
      </a:lvl3pPr>
      <a:lvl4pPr marL="2314576" indent="-257176" algn="l" defTabSz="685800" rtl="0" eaLnBrk="1" latinLnBrk="0" hangingPunct="1">
        <a:spcBef>
          <a:spcPct val="20000"/>
        </a:spcBef>
        <a:spcAft>
          <a:spcPts val="900"/>
        </a:spcAft>
        <a:buClr>
          <a:schemeClr val="tx1"/>
        </a:buClr>
        <a:buSzPct val="80000"/>
        <a:buFont typeface="Wingdings 3" panose="05040102010807070707" pitchFamily="18" charset="2"/>
        <a:buChar char=""/>
        <a:defRPr sz="2100" kern="1200" cap="none">
          <a:solidFill>
            <a:schemeClr val="tx1"/>
          </a:solidFill>
          <a:effectLst/>
          <a:latin typeface="+mn-lt"/>
          <a:ea typeface="+mn-ea"/>
          <a:cs typeface="+mn-cs"/>
        </a:defRPr>
      </a:lvl4pPr>
      <a:lvl5pPr marL="3000376" indent="-257176" algn="l" defTabSz="685800" rtl="0" eaLnBrk="1" latinLnBrk="0" hangingPunct="1">
        <a:spcBef>
          <a:spcPct val="20000"/>
        </a:spcBef>
        <a:spcAft>
          <a:spcPts val="900"/>
        </a:spcAft>
        <a:buClr>
          <a:schemeClr val="tx1"/>
        </a:buClr>
        <a:buSzPct val="80000"/>
        <a:buFont typeface="Wingdings 3" panose="05040102010807070707" pitchFamily="18" charset="2"/>
        <a:buChar char=""/>
        <a:defRPr sz="2100" kern="1200" cap="none">
          <a:solidFill>
            <a:schemeClr val="tx1"/>
          </a:solidFill>
          <a:effectLst/>
          <a:latin typeface="+mn-lt"/>
          <a:ea typeface="+mn-ea"/>
          <a:cs typeface="+mn-cs"/>
        </a:defRPr>
      </a:lvl5pPr>
      <a:lvl6pPr marL="3771900" indent="-342900" algn="l" defTabSz="685800" rtl="0" eaLnBrk="1" latinLnBrk="0" hangingPunct="1">
        <a:spcBef>
          <a:spcPct val="20000"/>
        </a:spcBef>
        <a:spcAft>
          <a:spcPts val="900"/>
        </a:spcAft>
        <a:buClr>
          <a:schemeClr val="tx1"/>
        </a:buClr>
        <a:buSzPct val="80000"/>
        <a:buFont typeface="Wingdings 3" panose="05040102010807070707" pitchFamily="18" charset="2"/>
        <a:buChar char=""/>
        <a:defRPr sz="2100" kern="1200" cap="none">
          <a:solidFill>
            <a:schemeClr val="tx1"/>
          </a:solidFill>
          <a:effectLst/>
          <a:latin typeface="+mn-lt"/>
          <a:ea typeface="+mn-ea"/>
          <a:cs typeface="+mn-cs"/>
        </a:defRPr>
      </a:lvl6pPr>
      <a:lvl7pPr marL="4457700" indent="-342900" algn="l" defTabSz="685800" rtl="0" eaLnBrk="1" latinLnBrk="0" hangingPunct="1">
        <a:spcBef>
          <a:spcPct val="20000"/>
        </a:spcBef>
        <a:spcAft>
          <a:spcPts val="900"/>
        </a:spcAft>
        <a:buClr>
          <a:schemeClr val="tx1"/>
        </a:buClr>
        <a:buSzPct val="80000"/>
        <a:buFont typeface="Wingdings 3" panose="05040102010807070707" pitchFamily="18" charset="2"/>
        <a:buChar char=""/>
        <a:defRPr sz="2100" kern="1200" cap="none">
          <a:solidFill>
            <a:schemeClr val="tx1"/>
          </a:solidFill>
          <a:effectLst/>
          <a:latin typeface="+mn-lt"/>
          <a:ea typeface="+mn-ea"/>
          <a:cs typeface="+mn-cs"/>
        </a:defRPr>
      </a:lvl7pPr>
      <a:lvl8pPr marL="5143500" indent="-342900" algn="l" defTabSz="685800" rtl="0" eaLnBrk="1" latinLnBrk="0" hangingPunct="1">
        <a:spcBef>
          <a:spcPct val="20000"/>
        </a:spcBef>
        <a:spcAft>
          <a:spcPts val="900"/>
        </a:spcAft>
        <a:buClr>
          <a:schemeClr val="tx1"/>
        </a:buClr>
        <a:buSzPct val="80000"/>
        <a:buFont typeface="Wingdings 3" panose="05040102010807070707" pitchFamily="18" charset="2"/>
        <a:buChar char=""/>
        <a:defRPr sz="2100" kern="1200" cap="none">
          <a:solidFill>
            <a:schemeClr val="tx1"/>
          </a:solidFill>
          <a:effectLst/>
          <a:latin typeface="+mn-lt"/>
          <a:ea typeface="+mn-ea"/>
          <a:cs typeface="+mn-cs"/>
        </a:defRPr>
      </a:lvl8pPr>
      <a:lvl9pPr marL="5829300" indent="-342900" algn="l" defTabSz="685800" rtl="0" eaLnBrk="1" latinLnBrk="0" hangingPunct="1">
        <a:spcBef>
          <a:spcPct val="20000"/>
        </a:spcBef>
        <a:spcAft>
          <a:spcPts val="900"/>
        </a:spcAft>
        <a:buClr>
          <a:schemeClr val="tx1"/>
        </a:buClr>
        <a:buSzPct val="80000"/>
        <a:buFont typeface="Wingdings 3" panose="05040102010807070707" pitchFamily="18" charset="2"/>
        <a:buChar char=""/>
        <a:defRPr sz="2100" kern="1200" cap="none">
          <a:solidFill>
            <a:schemeClr val="tx1"/>
          </a:solidFill>
          <a:effectLst/>
          <a:latin typeface="+mn-lt"/>
          <a:ea typeface="+mn-ea"/>
          <a:cs typeface="+mn-cs"/>
        </a:defRPr>
      </a:lvl9pPr>
    </p:bodyStyle>
    <p:otherStyle>
      <a:defPPr>
        <a:defRPr lang="en-US"/>
      </a:defPPr>
      <a:lvl1pPr marL="0" algn="l" defTabSz="685800" rtl="0" eaLnBrk="1" latinLnBrk="0" hangingPunct="1">
        <a:defRPr sz="2700" kern="1200">
          <a:solidFill>
            <a:schemeClr val="tx1"/>
          </a:solidFill>
          <a:latin typeface="+mn-lt"/>
          <a:ea typeface="+mn-ea"/>
          <a:cs typeface="+mn-cs"/>
        </a:defRPr>
      </a:lvl1pPr>
      <a:lvl2pPr marL="685800" algn="l" defTabSz="685800" rtl="0" eaLnBrk="1" latinLnBrk="0" hangingPunct="1">
        <a:defRPr sz="2700" kern="1200">
          <a:solidFill>
            <a:schemeClr val="tx1"/>
          </a:solidFill>
          <a:latin typeface="+mn-lt"/>
          <a:ea typeface="+mn-ea"/>
          <a:cs typeface="+mn-cs"/>
        </a:defRPr>
      </a:lvl2pPr>
      <a:lvl3pPr marL="1371600" algn="l" defTabSz="685800" rtl="0" eaLnBrk="1" latinLnBrk="0" hangingPunct="1">
        <a:defRPr sz="2700" kern="1200">
          <a:solidFill>
            <a:schemeClr val="tx1"/>
          </a:solidFill>
          <a:latin typeface="+mn-lt"/>
          <a:ea typeface="+mn-ea"/>
          <a:cs typeface="+mn-cs"/>
        </a:defRPr>
      </a:lvl3pPr>
      <a:lvl4pPr marL="2057400" algn="l" defTabSz="685800" rtl="0" eaLnBrk="1" latinLnBrk="0" hangingPunct="1">
        <a:defRPr sz="2700" kern="1200">
          <a:solidFill>
            <a:schemeClr val="tx1"/>
          </a:solidFill>
          <a:latin typeface="+mn-lt"/>
          <a:ea typeface="+mn-ea"/>
          <a:cs typeface="+mn-cs"/>
        </a:defRPr>
      </a:lvl4pPr>
      <a:lvl5pPr marL="2743200" algn="l" defTabSz="685800" rtl="0" eaLnBrk="1" latinLnBrk="0" hangingPunct="1">
        <a:defRPr sz="2700" kern="1200">
          <a:solidFill>
            <a:schemeClr val="tx1"/>
          </a:solidFill>
          <a:latin typeface="+mn-lt"/>
          <a:ea typeface="+mn-ea"/>
          <a:cs typeface="+mn-cs"/>
        </a:defRPr>
      </a:lvl5pPr>
      <a:lvl6pPr marL="3429000" algn="l" defTabSz="685800" rtl="0" eaLnBrk="1" latinLnBrk="0" hangingPunct="1">
        <a:defRPr sz="2700" kern="1200">
          <a:solidFill>
            <a:schemeClr val="tx1"/>
          </a:solidFill>
          <a:latin typeface="+mn-lt"/>
          <a:ea typeface="+mn-ea"/>
          <a:cs typeface="+mn-cs"/>
        </a:defRPr>
      </a:lvl6pPr>
      <a:lvl7pPr marL="4114800" algn="l" defTabSz="685800" rtl="0" eaLnBrk="1" latinLnBrk="0" hangingPunct="1">
        <a:defRPr sz="2700" kern="1200">
          <a:solidFill>
            <a:schemeClr val="tx1"/>
          </a:solidFill>
          <a:latin typeface="+mn-lt"/>
          <a:ea typeface="+mn-ea"/>
          <a:cs typeface="+mn-cs"/>
        </a:defRPr>
      </a:lvl7pPr>
      <a:lvl8pPr marL="4800600" algn="l" defTabSz="685800" rtl="0" eaLnBrk="1" latinLnBrk="0" hangingPunct="1">
        <a:defRPr sz="2700" kern="1200">
          <a:solidFill>
            <a:schemeClr val="tx1"/>
          </a:solidFill>
          <a:latin typeface="+mn-lt"/>
          <a:ea typeface="+mn-ea"/>
          <a:cs typeface="+mn-cs"/>
        </a:defRPr>
      </a:lvl8pPr>
      <a:lvl9pPr marL="5486400" algn="l" defTabSz="685800" rtl="0" eaLnBrk="1" latinLnBrk="0" hangingPunct="1">
        <a:defRPr sz="2700" kern="1200">
          <a:solidFill>
            <a:schemeClr val="tx1"/>
          </a:solidFill>
          <a:latin typeface="+mn-lt"/>
          <a:ea typeface="+mn-ea"/>
          <a:cs typeface="+mn-cs"/>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 name="Titre de diapositive"/>
          <p:cNvSpPr txBox="1">
            <a:spLocks noGrp="1"/>
          </p:cNvSpPr>
          <p:nvPr>
            <p:ph type="title" hasCustomPrompt="1"/>
          </p:nvPr>
        </p:nvSpPr>
        <p:spPr>
          <a:xfrm>
            <a:off x="904875" y="809625"/>
            <a:ext cx="16478250" cy="107487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normAutofit/>
          </a:bodyPr>
          <a:lstStyle/>
          <a:p>
            <a:r>
              <a:t>Titre de diapositive</a:t>
            </a:r>
          </a:p>
        </p:txBody>
      </p:sp>
      <p:sp>
        <p:nvSpPr>
          <p:cNvPr id="3" name="Texte niveau 1…"/>
          <p:cNvSpPr txBox="1">
            <a:spLocks noGrp="1"/>
          </p:cNvSpPr>
          <p:nvPr>
            <p:ph type="body" idx="1" hasCustomPrompt="1"/>
          </p:nvPr>
        </p:nvSpPr>
        <p:spPr>
          <a:xfrm>
            <a:off x="904875" y="3186378"/>
            <a:ext cx="16478250" cy="6192009"/>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normAutofit/>
          </a:bodyPr>
          <a:lstStyle/>
          <a:p>
            <a:r>
              <a:t>Texte de puce de diapositive</a:t>
            </a:r>
          </a:p>
          <a:p>
            <a:pPr lvl="1"/>
            <a:endParaRPr/>
          </a:p>
          <a:p>
            <a:pPr lvl="2"/>
            <a:endParaRPr/>
          </a:p>
          <a:p>
            <a:pPr lvl="3"/>
            <a:endParaRPr/>
          </a:p>
          <a:p>
            <a:pPr lvl="4"/>
            <a:endParaRPr/>
          </a:p>
        </p:txBody>
      </p:sp>
      <p:sp>
        <p:nvSpPr>
          <p:cNvPr id="4" name="Numéro de diapositive"/>
          <p:cNvSpPr txBox="1">
            <a:spLocks noGrp="1"/>
          </p:cNvSpPr>
          <p:nvPr>
            <p:ph type="sldNum" sz="quarter" idx="2"/>
          </p:nvPr>
        </p:nvSpPr>
        <p:spPr>
          <a:xfrm>
            <a:off x="9001125" y="9781359"/>
            <a:ext cx="411972" cy="310341"/>
          </a:xfrm>
          <a:prstGeom prst="rect">
            <a:avLst/>
          </a:prstGeom>
          <a:ln w="12700">
            <a:miter lim="400000"/>
          </a:ln>
        </p:spPr>
        <p:txBody>
          <a:bodyPr wrap="none" lIns="50800" tIns="50800" rIns="50800" bIns="50800" anchor="b">
            <a:spAutoFit/>
          </a:bodyPr>
          <a:lstStyle>
            <a:lvl1pPr defTabSz="438150">
              <a:defRPr sz="1350">
                <a:solidFill>
                  <a:srgbClr val="000000"/>
                </a:solidFill>
              </a:defRPr>
            </a:lvl1pPr>
          </a:lstStyle>
          <a:p>
            <a:pPr algn="l" rtl="0"/>
            <a:fld id="{86CB4B4D-7CA3-9044-876B-883B54F8677D}" type="slidenum">
              <a:rPr kern="1200">
                <a:latin typeface="Helvetica Neue"/>
              </a:rPr>
              <a:pPr algn="l" rtl="0"/>
              <a:t>‹N°›</a:t>
            </a:fld>
            <a:endParaRPr kern="1200">
              <a:latin typeface="Helvetica Neue"/>
            </a:endParaRPr>
          </a:p>
        </p:txBody>
      </p:sp>
    </p:spTree>
    <p:extLst>
      <p:ext uri="{BB962C8B-B14F-4D97-AF65-F5344CB8AC3E}">
        <p14:creationId xmlns:p14="http://schemas.microsoft.com/office/powerpoint/2010/main" val="2328359679"/>
      </p:ext>
    </p:extLst>
  </p:cSld>
  <p:clrMap bg1="lt1" tx1="dk1" bg2="lt2" tx2="dk2" accent1="accent1" accent2="accent2" accent3="accent3" accent4="accent4" accent5="accent5" accent6="accent6" hlink="hlink" folHlink="folHlink"/>
  <p:sldLayoutIdLst>
    <p:sldLayoutId id="2147483745" r:id="rId1"/>
    <p:sldLayoutId id="2147483746" r:id="rId2"/>
    <p:sldLayoutId id="2147483747" r:id="rId3"/>
    <p:sldLayoutId id="2147483748" r:id="rId4"/>
    <p:sldLayoutId id="2147483749" r:id="rId5"/>
    <p:sldLayoutId id="2147483750" r:id="rId6"/>
    <p:sldLayoutId id="2147483751" r:id="rId7"/>
    <p:sldLayoutId id="2147483752" r:id="rId8"/>
    <p:sldLayoutId id="2147483753" r:id="rId9"/>
    <p:sldLayoutId id="2147483754" r:id="rId10"/>
    <p:sldLayoutId id="2147483755" r:id="rId11"/>
    <p:sldLayoutId id="2147483756" r:id="rId12"/>
    <p:sldLayoutId id="2147483757" r:id="rId13"/>
    <p:sldLayoutId id="2147483758" r:id="rId14"/>
    <p:sldLayoutId id="2147483759" r:id="rId15"/>
  </p:sldLayoutIdLst>
  <p:transition spd="med"/>
  <p:txStyles>
    <p:titleStyle>
      <a:lvl1pPr marL="0" marR="0" indent="0" algn="l" defTabSz="1828754" rtl="0" latinLnBrk="0">
        <a:lnSpc>
          <a:spcPct val="80000"/>
        </a:lnSpc>
        <a:spcBef>
          <a:spcPts val="0"/>
        </a:spcBef>
        <a:spcAft>
          <a:spcPts val="0"/>
        </a:spcAft>
        <a:buClrTx/>
        <a:buSzTx/>
        <a:buFontTx/>
        <a:buNone/>
        <a:tabLst/>
        <a:defRPr sz="6375" b="1" i="0" u="none" strike="noStrike" cap="none" spc="-127" baseline="0">
          <a:solidFill>
            <a:srgbClr val="000000"/>
          </a:solidFill>
          <a:uFillTx/>
          <a:latin typeface="+mn-lt"/>
          <a:ea typeface="+mn-ea"/>
          <a:cs typeface="+mn-cs"/>
          <a:sym typeface="Helvetica Neue"/>
        </a:defRPr>
      </a:lvl1pPr>
      <a:lvl2pPr marL="0" marR="0" indent="342900" algn="l" defTabSz="1828754" rtl="0" latinLnBrk="0">
        <a:lnSpc>
          <a:spcPct val="80000"/>
        </a:lnSpc>
        <a:spcBef>
          <a:spcPts val="0"/>
        </a:spcBef>
        <a:spcAft>
          <a:spcPts val="0"/>
        </a:spcAft>
        <a:buClrTx/>
        <a:buSzTx/>
        <a:buFontTx/>
        <a:buNone/>
        <a:tabLst/>
        <a:defRPr sz="6375" b="1" i="0" u="none" strike="noStrike" cap="none" spc="-127" baseline="0">
          <a:solidFill>
            <a:srgbClr val="000000"/>
          </a:solidFill>
          <a:uFillTx/>
          <a:latin typeface="+mn-lt"/>
          <a:ea typeface="+mn-ea"/>
          <a:cs typeface="+mn-cs"/>
          <a:sym typeface="Helvetica Neue"/>
        </a:defRPr>
      </a:lvl2pPr>
      <a:lvl3pPr marL="0" marR="0" indent="685800" algn="l" defTabSz="1828754" rtl="0" latinLnBrk="0">
        <a:lnSpc>
          <a:spcPct val="80000"/>
        </a:lnSpc>
        <a:spcBef>
          <a:spcPts val="0"/>
        </a:spcBef>
        <a:spcAft>
          <a:spcPts val="0"/>
        </a:spcAft>
        <a:buClrTx/>
        <a:buSzTx/>
        <a:buFontTx/>
        <a:buNone/>
        <a:tabLst/>
        <a:defRPr sz="6375" b="1" i="0" u="none" strike="noStrike" cap="none" spc="-127" baseline="0">
          <a:solidFill>
            <a:srgbClr val="000000"/>
          </a:solidFill>
          <a:uFillTx/>
          <a:latin typeface="+mn-lt"/>
          <a:ea typeface="+mn-ea"/>
          <a:cs typeface="+mn-cs"/>
          <a:sym typeface="Helvetica Neue"/>
        </a:defRPr>
      </a:lvl3pPr>
      <a:lvl4pPr marL="0" marR="0" indent="1028700" algn="l" defTabSz="1828754" rtl="0" latinLnBrk="0">
        <a:lnSpc>
          <a:spcPct val="80000"/>
        </a:lnSpc>
        <a:spcBef>
          <a:spcPts val="0"/>
        </a:spcBef>
        <a:spcAft>
          <a:spcPts val="0"/>
        </a:spcAft>
        <a:buClrTx/>
        <a:buSzTx/>
        <a:buFontTx/>
        <a:buNone/>
        <a:tabLst/>
        <a:defRPr sz="6375" b="1" i="0" u="none" strike="noStrike" cap="none" spc="-127" baseline="0">
          <a:solidFill>
            <a:srgbClr val="000000"/>
          </a:solidFill>
          <a:uFillTx/>
          <a:latin typeface="+mn-lt"/>
          <a:ea typeface="+mn-ea"/>
          <a:cs typeface="+mn-cs"/>
          <a:sym typeface="Helvetica Neue"/>
        </a:defRPr>
      </a:lvl4pPr>
      <a:lvl5pPr marL="0" marR="0" indent="1371600" algn="l" defTabSz="1828754" rtl="0" latinLnBrk="0">
        <a:lnSpc>
          <a:spcPct val="80000"/>
        </a:lnSpc>
        <a:spcBef>
          <a:spcPts val="0"/>
        </a:spcBef>
        <a:spcAft>
          <a:spcPts val="0"/>
        </a:spcAft>
        <a:buClrTx/>
        <a:buSzTx/>
        <a:buFontTx/>
        <a:buNone/>
        <a:tabLst/>
        <a:defRPr sz="6375" b="1" i="0" u="none" strike="noStrike" cap="none" spc="-127" baseline="0">
          <a:solidFill>
            <a:srgbClr val="000000"/>
          </a:solidFill>
          <a:uFillTx/>
          <a:latin typeface="+mn-lt"/>
          <a:ea typeface="+mn-ea"/>
          <a:cs typeface="+mn-cs"/>
          <a:sym typeface="Helvetica Neue"/>
        </a:defRPr>
      </a:lvl5pPr>
      <a:lvl6pPr marL="0" marR="0" indent="1714500" algn="l" defTabSz="1828754" rtl="0" latinLnBrk="0">
        <a:lnSpc>
          <a:spcPct val="80000"/>
        </a:lnSpc>
        <a:spcBef>
          <a:spcPts val="0"/>
        </a:spcBef>
        <a:spcAft>
          <a:spcPts val="0"/>
        </a:spcAft>
        <a:buClrTx/>
        <a:buSzTx/>
        <a:buFontTx/>
        <a:buNone/>
        <a:tabLst/>
        <a:defRPr sz="6375" b="1" i="0" u="none" strike="noStrike" cap="none" spc="-127" baseline="0">
          <a:solidFill>
            <a:srgbClr val="000000"/>
          </a:solidFill>
          <a:uFillTx/>
          <a:latin typeface="+mn-lt"/>
          <a:ea typeface="+mn-ea"/>
          <a:cs typeface="+mn-cs"/>
          <a:sym typeface="Helvetica Neue"/>
        </a:defRPr>
      </a:lvl6pPr>
      <a:lvl7pPr marL="0" marR="0" indent="2057400" algn="l" defTabSz="1828754" rtl="0" latinLnBrk="0">
        <a:lnSpc>
          <a:spcPct val="80000"/>
        </a:lnSpc>
        <a:spcBef>
          <a:spcPts val="0"/>
        </a:spcBef>
        <a:spcAft>
          <a:spcPts val="0"/>
        </a:spcAft>
        <a:buClrTx/>
        <a:buSzTx/>
        <a:buFontTx/>
        <a:buNone/>
        <a:tabLst/>
        <a:defRPr sz="6375" b="1" i="0" u="none" strike="noStrike" cap="none" spc="-127" baseline="0">
          <a:solidFill>
            <a:srgbClr val="000000"/>
          </a:solidFill>
          <a:uFillTx/>
          <a:latin typeface="+mn-lt"/>
          <a:ea typeface="+mn-ea"/>
          <a:cs typeface="+mn-cs"/>
          <a:sym typeface="Helvetica Neue"/>
        </a:defRPr>
      </a:lvl7pPr>
      <a:lvl8pPr marL="0" marR="0" indent="2400300" algn="l" defTabSz="1828754" rtl="0" latinLnBrk="0">
        <a:lnSpc>
          <a:spcPct val="80000"/>
        </a:lnSpc>
        <a:spcBef>
          <a:spcPts val="0"/>
        </a:spcBef>
        <a:spcAft>
          <a:spcPts val="0"/>
        </a:spcAft>
        <a:buClrTx/>
        <a:buSzTx/>
        <a:buFontTx/>
        <a:buNone/>
        <a:tabLst/>
        <a:defRPr sz="6375" b="1" i="0" u="none" strike="noStrike" cap="none" spc="-127" baseline="0">
          <a:solidFill>
            <a:srgbClr val="000000"/>
          </a:solidFill>
          <a:uFillTx/>
          <a:latin typeface="+mn-lt"/>
          <a:ea typeface="+mn-ea"/>
          <a:cs typeface="+mn-cs"/>
          <a:sym typeface="Helvetica Neue"/>
        </a:defRPr>
      </a:lvl8pPr>
      <a:lvl9pPr marL="0" marR="0" indent="2743200" algn="l" defTabSz="1828754" rtl="0" latinLnBrk="0">
        <a:lnSpc>
          <a:spcPct val="80000"/>
        </a:lnSpc>
        <a:spcBef>
          <a:spcPts val="0"/>
        </a:spcBef>
        <a:spcAft>
          <a:spcPts val="0"/>
        </a:spcAft>
        <a:buClrTx/>
        <a:buSzTx/>
        <a:buFontTx/>
        <a:buNone/>
        <a:tabLst/>
        <a:defRPr sz="6375" b="1" i="0" u="none" strike="noStrike" cap="none" spc="-127" baseline="0">
          <a:solidFill>
            <a:srgbClr val="000000"/>
          </a:solidFill>
          <a:uFillTx/>
          <a:latin typeface="+mn-lt"/>
          <a:ea typeface="+mn-ea"/>
          <a:cs typeface="+mn-cs"/>
          <a:sym typeface="Helvetica Neue"/>
        </a:defRPr>
      </a:lvl9pPr>
    </p:titleStyle>
    <p:bodyStyle>
      <a:lvl1pPr marL="457200" marR="0" indent="-457200" algn="l" defTabSz="1828754" rtl="0" latinLnBrk="0">
        <a:lnSpc>
          <a:spcPct val="90000"/>
        </a:lnSpc>
        <a:spcBef>
          <a:spcPts val="3375"/>
        </a:spcBef>
        <a:spcAft>
          <a:spcPts val="0"/>
        </a:spcAft>
        <a:buClrTx/>
        <a:buSzPct val="123000"/>
        <a:buFontTx/>
        <a:buChar char="•"/>
        <a:tabLst/>
        <a:defRPr sz="3600" b="0" i="0" u="none" strike="noStrike" cap="none" spc="0" baseline="0">
          <a:solidFill>
            <a:srgbClr val="000000"/>
          </a:solidFill>
          <a:uFillTx/>
          <a:latin typeface="+mn-lt"/>
          <a:ea typeface="+mn-ea"/>
          <a:cs typeface="+mn-cs"/>
          <a:sym typeface="Helvetica Neue"/>
        </a:defRPr>
      </a:lvl1pPr>
      <a:lvl2pPr marL="914400" marR="0" indent="-457200" algn="l" defTabSz="1828754" rtl="0" latinLnBrk="0">
        <a:lnSpc>
          <a:spcPct val="90000"/>
        </a:lnSpc>
        <a:spcBef>
          <a:spcPts val="3375"/>
        </a:spcBef>
        <a:spcAft>
          <a:spcPts val="0"/>
        </a:spcAft>
        <a:buClrTx/>
        <a:buSzPct val="123000"/>
        <a:buFontTx/>
        <a:buChar char="•"/>
        <a:tabLst/>
        <a:defRPr sz="3600" b="0" i="0" u="none" strike="noStrike" cap="none" spc="0" baseline="0">
          <a:solidFill>
            <a:srgbClr val="000000"/>
          </a:solidFill>
          <a:uFillTx/>
          <a:latin typeface="+mn-lt"/>
          <a:ea typeface="+mn-ea"/>
          <a:cs typeface="+mn-cs"/>
          <a:sym typeface="Helvetica Neue"/>
        </a:defRPr>
      </a:lvl2pPr>
      <a:lvl3pPr marL="1371600" marR="0" indent="-457200" algn="l" defTabSz="1828754" rtl="0" latinLnBrk="0">
        <a:lnSpc>
          <a:spcPct val="90000"/>
        </a:lnSpc>
        <a:spcBef>
          <a:spcPts val="3375"/>
        </a:spcBef>
        <a:spcAft>
          <a:spcPts val="0"/>
        </a:spcAft>
        <a:buClrTx/>
        <a:buSzPct val="123000"/>
        <a:buFontTx/>
        <a:buChar char="•"/>
        <a:tabLst/>
        <a:defRPr sz="3600" b="0" i="0" u="none" strike="noStrike" cap="none" spc="0" baseline="0">
          <a:solidFill>
            <a:srgbClr val="000000"/>
          </a:solidFill>
          <a:uFillTx/>
          <a:latin typeface="+mn-lt"/>
          <a:ea typeface="+mn-ea"/>
          <a:cs typeface="+mn-cs"/>
          <a:sym typeface="Helvetica Neue"/>
        </a:defRPr>
      </a:lvl3pPr>
      <a:lvl4pPr marL="1828800" marR="0" indent="-457200" algn="l" defTabSz="1828754" rtl="0" latinLnBrk="0">
        <a:lnSpc>
          <a:spcPct val="90000"/>
        </a:lnSpc>
        <a:spcBef>
          <a:spcPts val="3375"/>
        </a:spcBef>
        <a:spcAft>
          <a:spcPts val="0"/>
        </a:spcAft>
        <a:buClrTx/>
        <a:buSzPct val="123000"/>
        <a:buFontTx/>
        <a:buChar char="•"/>
        <a:tabLst/>
        <a:defRPr sz="3600" b="0" i="0" u="none" strike="noStrike" cap="none" spc="0" baseline="0">
          <a:solidFill>
            <a:srgbClr val="000000"/>
          </a:solidFill>
          <a:uFillTx/>
          <a:latin typeface="+mn-lt"/>
          <a:ea typeface="+mn-ea"/>
          <a:cs typeface="+mn-cs"/>
          <a:sym typeface="Helvetica Neue"/>
        </a:defRPr>
      </a:lvl4pPr>
      <a:lvl5pPr marL="2286000" marR="0" indent="-457200" algn="l" defTabSz="1828754" rtl="0" latinLnBrk="0">
        <a:lnSpc>
          <a:spcPct val="90000"/>
        </a:lnSpc>
        <a:spcBef>
          <a:spcPts val="3375"/>
        </a:spcBef>
        <a:spcAft>
          <a:spcPts val="0"/>
        </a:spcAft>
        <a:buClrTx/>
        <a:buSzPct val="123000"/>
        <a:buFontTx/>
        <a:buChar char="•"/>
        <a:tabLst/>
        <a:defRPr sz="3600" b="0" i="0" u="none" strike="noStrike" cap="none" spc="0" baseline="0">
          <a:solidFill>
            <a:srgbClr val="000000"/>
          </a:solidFill>
          <a:uFillTx/>
          <a:latin typeface="+mn-lt"/>
          <a:ea typeface="+mn-ea"/>
          <a:cs typeface="+mn-cs"/>
          <a:sym typeface="Helvetica Neue"/>
        </a:defRPr>
      </a:lvl5pPr>
      <a:lvl6pPr marL="2743200" marR="0" indent="-457200" algn="l" defTabSz="1828754" rtl="0" latinLnBrk="0">
        <a:lnSpc>
          <a:spcPct val="90000"/>
        </a:lnSpc>
        <a:spcBef>
          <a:spcPts val="3375"/>
        </a:spcBef>
        <a:spcAft>
          <a:spcPts val="0"/>
        </a:spcAft>
        <a:buClrTx/>
        <a:buSzPct val="123000"/>
        <a:buFontTx/>
        <a:buChar char="•"/>
        <a:tabLst/>
        <a:defRPr sz="3600" b="0" i="0" u="none" strike="noStrike" cap="none" spc="0" baseline="0">
          <a:solidFill>
            <a:srgbClr val="000000"/>
          </a:solidFill>
          <a:uFillTx/>
          <a:latin typeface="+mn-lt"/>
          <a:ea typeface="+mn-ea"/>
          <a:cs typeface="+mn-cs"/>
          <a:sym typeface="Helvetica Neue"/>
        </a:defRPr>
      </a:lvl6pPr>
      <a:lvl7pPr marL="3200400" marR="0" indent="-457200" algn="l" defTabSz="1828754" rtl="0" latinLnBrk="0">
        <a:lnSpc>
          <a:spcPct val="90000"/>
        </a:lnSpc>
        <a:spcBef>
          <a:spcPts val="3375"/>
        </a:spcBef>
        <a:spcAft>
          <a:spcPts val="0"/>
        </a:spcAft>
        <a:buClrTx/>
        <a:buSzPct val="123000"/>
        <a:buFontTx/>
        <a:buChar char="•"/>
        <a:tabLst/>
        <a:defRPr sz="3600" b="0" i="0" u="none" strike="noStrike" cap="none" spc="0" baseline="0">
          <a:solidFill>
            <a:srgbClr val="000000"/>
          </a:solidFill>
          <a:uFillTx/>
          <a:latin typeface="+mn-lt"/>
          <a:ea typeface="+mn-ea"/>
          <a:cs typeface="+mn-cs"/>
          <a:sym typeface="Helvetica Neue"/>
        </a:defRPr>
      </a:lvl7pPr>
      <a:lvl8pPr marL="3657600" marR="0" indent="-457200" algn="l" defTabSz="1828754" rtl="0" latinLnBrk="0">
        <a:lnSpc>
          <a:spcPct val="90000"/>
        </a:lnSpc>
        <a:spcBef>
          <a:spcPts val="3375"/>
        </a:spcBef>
        <a:spcAft>
          <a:spcPts val="0"/>
        </a:spcAft>
        <a:buClrTx/>
        <a:buSzPct val="123000"/>
        <a:buFontTx/>
        <a:buChar char="•"/>
        <a:tabLst/>
        <a:defRPr sz="3600" b="0" i="0" u="none" strike="noStrike" cap="none" spc="0" baseline="0">
          <a:solidFill>
            <a:srgbClr val="000000"/>
          </a:solidFill>
          <a:uFillTx/>
          <a:latin typeface="+mn-lt"/>
          <a:ea typeface="+mn-ea"/>
          <a:cs typeface="+mn-cs"/>
          <a:sym typeface="Helvetica Neue"/>
        </a:defRPr>
      </a:lvl8pPr>
      <a:lvl9pPr marL="4114800" marR="0" indent="-457200" algn="l" defTabSz="1828754" rtl="0" latinLnBrk="0">
        <a:lnSpc>
          <a:spcPct val="90000"/>
        </a:lnSpc>
        <a:spcBef>
          <a:spcPts val="3375"/>
        </a:spcBef>
        <a:spcAft>
          <a:spcPts val="0"/>
        </a:spcAft>
        <a:buClrTx/>
        <a:buSzPct val="123000"/>
        <a:buFontTx/>
        <a:buChar char="•"/>
        <a:tabLst/>
        <a:defRPr sz="3600" b="0" i="0" u="none" strike="noStrike" cap="none" spc="0" baseline="0">
          <a:solidFill>
            <a:srgbClr val="000000"/>
          </a:solidFill>
          <a:uFillTx/>
          <a:latin typeface="+mn-lt"/>
          <a:ea typeface="+mn-ea"/>
          <a:cs typeface="+mn-cs"/>
          <a:sym typeface="Helvetica Neue"/>
        </a:defRPr>
      </a:lvl9pPr>
    </p:bodyStyle>
    <p:otherStyle>
      <a:lvl1pPr marL="0" marR="0" indent="0" algn="ctr" defTabSz="438150" rtl="0" latinLnBrk="0">
        <a:lnSpc>
          <a:spcPct val="100000"/>
        </a:lnSpc>
        <a:spcBef>
          <a:spcPts val="0"/>
        </a:spcBef>
        <a:spcAft>
          <a:spcPts val="0"/>
        </a:spcAft>
        <a:buClrTx/>
        <a:buSzTx/>
        <a:buFontTx/>
        <a:buNone/>
        <a:tabLst/>
        <a:defRPr sz="1350" b="0" i="0" u="none" strike="noStrike" cap="none" spc="0" baseline="0">
          <a:solidFill>
            <a:schemeClr val="tx1"/>
          </a:solidFill>
          <a:uFillTx/>
          <a:latin typeface="+mn-lt"/>
          <a:ea typeface="+mn-ea"/>
          <a:cs typeface="+mn-cs"/>
          <a:sym typeface="Helvetica Neue"/>
        </a:defRPr>
      </a:lvl1pPr>
      <a:lvl2pPr marL="0" marR="0" indent="342900" algn="ctr" defTabSz="438150" rtl="0" latinLnBrk="0">
        <a:lnSpc>
          <a:spcPct val="100000"/>
        </a:lnSpc>
        <a:spcBef>
          <a:spcPts val="0"/>
        </a:spcBef>
        <a:spcAft>
          <a:spcPts val="0"/>
        </a:spcAft>
        <a:buClrTx/>
        <a:buSzTx/>
        <a:buFontTx/>
        <a:buNone/>
        <a:tabLst/>
        <a:defRPr sz="1350" b="0" i="0" u="none" strike="noStrike" cap="none" spc="0" baseline="0">
          <a:solidFill>
            <a:schemeClr val="tx1"/>
          </a:solidFill>
          <a:uFillTx/>
          <a:latin typeface="+mn-lt"/>
          <a:ea typeface="+mn-ea"/>
          <a:cs typeface="+mn-cs"/>
          <a:sym typeface="Helvetica Neue"/>
        </a:defRPr>
      </a:lvl2pPr>
      <a:lvl3pPr marL="0" marR="0" indent="685800" algn="ctr" defTabSz="438150" rtl="0" latinLnBrk="0">
        <a:lnSpc>
          <a:spcPct val="100000"/>
        </a:lnSpc>
        <a:spcBef>
          <a:spcPts val="0"/>
        </a:spcBef>
        <a:spcAft>
          <a:spcPts val="0"/>
        </a:spcAft>
        <a:buClrTx/>
        <a:buSzTx/>
        <a:buFontTx/>
        <a:buNone/>
        <a:tabLst/>
        <a:defRPr sz="1350" b="0" i="0" u="none" strike="noStrike" cap="none" spc="0" baseline="0">
          <a:solidFill>
            <a:schemeClr val="tx1"/>
          </a:solidFill>
          <a:uFillTx/>
          <a:latin typeface="+mn-lt"/>
          <a:ea typeface="+mn-ea"/>
          <a:cs typeface="+mn-cs"/>
          <a:sym typeface="Helvetica Neue"/>
        </a:defRPr>
      </a:lvl3pPr>
      <a:lvl4pPr marL="0" marR="0" indent="1028700" algn="ctr" defTabSz="438150" rtl="0" latinLnBrk="0">
        <a:lnSpc>
          <a:spcPct val="100000"/>
        </a:lnSpc>
        <a:spcBef>
          <a:spcPts val="0"/>
        </a:spcBef>
        <a:spcAft>
          <a:spcPts val="0"/>
        </a:spcAft>
        <a:buClrTx/>
        <a:buSzTx/>
        <a:buFontTx/>
        <a:buNone/>
        <a:tabLst/>
        <a:defRPr sz="1350" b="0" i="0" u="none" strike="noStrike" cap="none" spc="0" baseline="0">
          <a:solidFill>
            <a:schemeClr val="tx1"/>
          </a:solidFill>
          <a:uFillTx/>
          <a:latin typeface="+mn-lt"/>
          <a:ea typeface="+mn-ea"/>
          <a:cs typeface="+mn-cs"/>
          <a:sym typeface="Helvetica Neue"/>
        </a:defRPr>
      </a:lvl4pPr>
      <a:lvl5pPr marL="0" marR="0" indent="1371600" algn="ctr" defTabSz="438150" rtl="0" latinLnBrk="0">
        <a:lnSpc>
          <a:spcPct val="100000"/>
        </a:lnSpc>
        <a:spcBef>
          <a:spcPts val="0"/>
        </a:spcBef>
        <a:spcAft>
          <a:spcPts val="0"/>
        </a:spcAft>
        <a:buClrTx/>
        <a:buSzTx/>
        <a:buFontTx/>
        <a:buNone/>
        <a:tabLst/>
        <a:defRPr sz="1350" b="0" i="0" u="none" strike="noStrike" cap="none" spc="0" baseline="0">
          <a:solidFill>
            <a:schemeClr val="tx1"/>
          </a:solidFill>
          <a:uFillTx/>
          <a:latin typeface="+mn-lt"/>
          <a:ea typeface="+mn-ea"/>
          <a:cs typeface="+mn-cs"/>
          <a:sym typeface="Helvetica Neue"/>
        </a:defRPr>
      </a:lvl5pPr>
      <a:lvl6pPr marL="0" marR="0" indent="1714500" algn="ctr" defTabSz="438150" rtl="0" latinLnBrk="0">
        <a:lnSpc>
          <a:spcPct val="100000"/>
        </a:lnSpc>
        <a:spcBef>
          <a:spcPts val="0"/>
        </a:spcBef>
        <a:spcAft>
          <a:spcPts val="0"/>
        </a:spcAft>
        <a:buClrTx/>
        <a:buSzTx/>
        <a:buFontTx/>
        <a:buNone/>
        <a:tabLst/>
        <a:defRPr sz="1350" b="0" i="0" u="none" strike="noStrike" cap="none" spc="0" baseline="0">
          <a:solidFill>
            <a:schemeClr val="tx1"/>
          </a:solidFill>
          <a:uFillTx/>
          <a:latin typeface="+mn-lt"/>
          <a:ea typeface="+mn-ea"/>
          <a:cs typeface="+mn-cs"/>
          <a:sym typeface="Helvetica Neue"/>
        </a:defRPr>
      </a:lvl6pPr>
      <a:lvl7pPr marL="0" marR="0" indent="2057400" algn="ctr" defTabSz="438150" rtl="0" latinLnBrk="0">
        <a:lnSpc>
          <a:spcPct val="100000"/>
        </a:lnSpc>
        <a:spcBef>
          <a:spcPts val="0"/>
        </a:spcBef>
        <a:spcAft>
          <a:spcPts val="0"/>
        </a:spcAft>
        <a:buClrTx/>
        <a:buSzTx/>
        <a:buFontTx/>
        <a:buNone/>
        <a:tabLst/>
        <a:defRPr sz="1350" b="0" i="0" u="none" strike="noStrike" cap="none" spc="0" baseline="0">
          <a:solidFill>
            <a:schemeClr val="tx1"/>
          </a:solidFill>
          <a:uFillTx/>
          <a:latin typeface="+mn-lt"/>
          <a:ea typeface="+mn-ea"/>
          <a:cs typeface="+mn-cs"/>
          <a:sym typeface="Helvetica Neue"/>
        </a:defRPr>
      </a:lvl7pPr>
      <a:lvl8pPr marL="0" marR="0" indent="2400300" algn="ctr" defTabSz="438150" rtl="0" latinLnBrk="0">
        <a:lnSpc>
          <a:spcPct val="100000"/>
        </a:lnSpc>
        <a:spcBef>
          <a:spcPts val="0"/>
        </a:spcBef>
        <a:spcAft>
          <a:spcPts val="0"/>
        </a:spcAft>
        <a:buClrTx/>
        <a:buSzTx/>
        <a:buFontTx/>
        <a:buNone/>
        <a:tabLst/>
        <a:defRPr sz="1350" b="0" i="0" u="none" strike="noStrike" cap="none" spc="0" baseline="0">
          <a:solidFill>
            <a:schemeClr val="tx1"/>
          </a:solidFill>
          <a:uFillTx/>
          <a:latin typeface="+mn-lt"/>
          <a:ea typeface="+mn-ea"/>
          <a:cs typeface="+mn-cs"/>
          <a:sym typeface="Helvetica Neue"/>
        </a:defRPr>
      </a:lvl8pPr>
      <a:lvl9pPr marL="0" marR="0" indent="2743200" algn="ctr" defTabSz="438150" rtl="0" latinLnBrk="0">
        <a:lnSpc>
          <a:spcPct val="100000"/>
        </a:lnSpc>
        <a:spcBef>
          <a:spcPts val="0"/>
        </a:spcBef>
        <a:spcAft>
          <a:spcPts val="0"/>
        </a:spcAft>
        <a:buClrTx/>
        <a:buSzTx/>
        <a:buFontTx/>
        <a:buNone/>
        <a:tabLst/>
        <a:defRPr sz="1350" b="0" i="0" u="none" strike="noStrike" cap="none" spc="0" baseline="0">
          <a:solidFill>
            <a:schemeClr val="tx1"/>
          </a:solidFill>
          <a:uFillTx/>
          <a:latin typeface="+mn-lt"/>
          <a:ea typeface="+mn-ea"/>
          <a:cs typeface="+mn-cs"/>
          <a:sym typeface="Helvetica Neue"/>
        </a:defRPr>
      </a:lvl9pPr>
    </p:otherStyle>
  </p:txStyles>
</p:sldMaster>
</file>

<file path=ppt/slides/_rels/slide1.xml.rels><?xml version="1.0" encoding="UTF-8" standalone="yes"?>
<Relationships xmlns="http://schemas.openxmlformats.org/package/2006/relationships"><Relationship Id="rId8" Type="http://schemas.openxmlformats.org/officeDocument/2006/relationships/image" Target="../media/image12.png"/><Relationship Id="rId3" Type="http://schemas.openxmlformats.org/officeDocument/2006/relationships/image" Target="../media/image7.png"/><Relationship Id="rId7" Type="http://schemas.openxmlformats.org/officeDocument/2006/relationships/image" Target="../media/image11.png"/><Relationship Id="rId2" Type="http://schemas.openxmlformats.org/officeDocument/2006/relationships/image" Target="../media/image6.png"/><Relationship Id="rId1" Type="http://schemas.openxmlformats.org/officeDocument/2006/relationships/slideLayout" Target="../slideLayouts/slideLayout1.xml"/><Relationship Id="rId6" Type="http://schemas.openxmlformats.org/officeDocument/2006/relationships/image" Target="../media/image10.png"/><Relationship Id="rId5" Type="http://schemas.openxmlformats.org/officeDocument/2006/relationships/image" Target="../media/image9.png"/><Relationship Id="rId4" Type="http://schemas.openxmlformats.org/officeDocument/2006/relationships/image" Target="../media/image8.png"/></Relationships>
</file>

<file path=ppt/slides/_rels/slide10.xml.rels><?xml version="1.0" encoding="UTF-8" standalone="yes"?>
<Relationships xmlns="http://schemas.openxmlformats.org/package/2006/relationships"><Relationship Id="rId8" Type="http://schemas.openxmlformats.org/officeDocument/2006/relationships/image" Target="../media/image34.png"/><Relationship Id="rId13" Type="http://schemas.openxmlformats.org/officeDocument/2006/relationships/image" Target="../media/image136.png"/><Relationship Id="rId18" Type="http://schemas.openxmlformats.org/officeDocument/2006/relationships/image" Target="../media/image141.png"/><Relationship Id="rId3" Type="http://schemas.openxmlformats.org/officeDocument/2006/relationships/image" Target="../media/image24.png"/><Relationship Id="rId21" Type="http://schemas.openxmlformats.org/officeDocument/2006/relationships/image" Target="../media/image144.png"/><Relationship Id="rId7" Type="http://schemas.openxmlformats.org/officeDocument/2006/relationships/image" Target="../media/image33.png"/><Relationship Id="rId12" Type="http://schemas.openxmlformats.org/officeDocument/2006/relationships/image" Target="../media/image135.png"/><Relationship Id="rId17" Type="http://schemas.openxmlformats.org/officeDocument/2006/relationships/image" Target="../media/image140.png"/><Relationship Id="rId2" Type="http://schemas.openxmlformats.org/officeDocument/2006/relationships/image" Target="../media/image23.png"/><Relationship Id="rId16" Type="http://schemas.openxmlformats.org/officeDocument/2006/relationships/image" Target="../media/image139.png"/><Relationship Id="rId20" Type="http://schemas.openxmlformats.org/officeDocument/2006/relationships/image" Target="../media/image143.png"/><Relationship Id="rId1" Type="http://schemas.openxmlformats.org/officeDocument/2006/relationships/slideLayout" Target="../slideLayouts/slideLayout4.xml"/><Relationship Id="rId6" Type="http://schemas.openxmlformats.org/officeDocument/2006/relationships/image" Target="../media/image32.png"/><Relationship Id="rId11" Type="http://schemas.openxmlformats.org/officeDocument/2006/relationships/image" Target="../media/image134.png"/><Relationship Id="rId5" Type="http://schemas.openxmlformats.org/officeDocument/2006/relationships/image" Target="../media/image31.png"/><Relationship Id="rId15" Type="http://schemas.openxmlformats.org/officeDocument/2006/relationships/image" Target="../media/image138.png"/><Relationship Id="rId10" Type="http://schemas.openxmlformats.org/officeDocument/2006/relationships/image" Target="../media/image43.png"/><Relationship Id="rId19" Type="http://schemas.openxmlformats.org/officeDocument/2006/relationships/image" Target="../media/image142.png"/><Relationship Id="rId4" Type="http://schemas.openxmlformats.org/officeDocument/2006/relationships/image" Target="../media/image30.png"/><Relationship Id="rId9" Type="http://schemas.openxmlformats.org/officeDocument/2006/relationships/image" Target="../media/image35.png"/><Relationship Id="rId14" Type="http://schemas.openxmlformats.org/officeDocument/2006/relationships/image" Target="../media/image137.jpg"/></Relationships>
</file>

<file path=ppt/slides/_rels/slide11.xml.rels><?xml version="1.0" encoding="UTF-8" standalone="yes"?>
<Relationships xmlns="http://schemas.openxmlformats.org/package/2006/relationships"><Relationship Id="rId8" Type="http://schemas.openxmlformats.org/officeDocument/2006/relationships/image" Target="../media/image30.png"/><Relationship Id="rId13" Type="http://schemas.openxmlformats.org/officeDocument/2006/relationships/image" Target="../media/image35.png"/><Relationship Id="rId18" Type="http://schemas.openxmlformats.org/officeDocument/2006/relationships/image" Target="../media/image149.png"/><Relationship Id="rId26" Type="http://schemas.openxmlformats.org/officeDocument/2006/relationships/image" Target="../media/image156.png"/><Relationship Id="rId3" Type="http://schemas.openxmlformats.org/officeDocument/2006/relationships/image" Target="../media/image24.png"/><Relationship Id="rId21" Type="http://schemas.openxmlformats.org/officeDocument/2006/relationships/image" Target="../media/image151.png"/><Relationship Id="rId7" Type="http://schemas.openxmlformats.org/officeDocument/2006/relationships/image" Target="../media/image29.png"/><Relationship Id="rId12" Type="http://schemas.openxmlformats.org/officeDocument/2006/relationships/image" Target="../media/image34.png"/><Relationship Id="rId17" Type="http://schemas.openxmlformats.org/officeDocument/2006/relationships/image" Target="../media/image148.png"/><Relationship Id="rId25" Type="http://schemas.openxmlformats.org/officeDocument/2006/relationships/image" Target="../media/image155.png"/><Relationship Id="rId2" Type="http://schemas.openxmlformats.org/officeDocument/2006/relationships/image" Target="../media/image23.png"/><Relationship Id="rId16" Type="http://schemas.openxmlformats.org/officeDocument/2006/relationships/image" Target="../media/image147.png"/><Relationship Id="rId20" Type="http://schemas.openxmlformats.org/officeDocument/2006/relationships/image" Target="../media/image150.png"/><Relationship Id="rId29" Type="http://schemas.openxmlformats.org/officeDocument/2006/relationships/image" Target="../media/image159.png"/><Relationship Id="rId1" Type="http://schemas.openxmlformats.org/officeDocument/2006/relationships/slideLayout" Target="../slideLayouts/slideLayout2.xml"/><Relationship Id="rId6" Type="http://schemas.openxmlformats.org/officeDocument/2006/relationships/image" Target="../media/image28.png"/><Relationship Id="rId11" Type="http://schemas.openxmlformats.org/officeDocument/2006/relationships/image" Target="../media/image33.png"/><Relationship Id="rId24" Type="http://schemas.openxmlformats.org/officeDocument/2006/relationships/image" Target="../media/image154.png"/><Relationship Id="rId32" Type="http://schemas.openxmlformats.org/officeDocument/2006/relationships/image" Target="../media/image162.png"/><Relationship Id="rId5" Type="http://schemas.openxmlformats.org/officeDocument/2006/relationships/image" Target="../media/image27.png"/><Relationship Id="rId15" Type="http://schemas.openxmlformats.org/officeDocument/2006/relationships/image" Target="../media/image146.png"/><Relationship Id="rId23" Type="http://schemas.openxmlformats.org/officeDocument/2006/relationships/image" Target="../media/image153.jpg"/><Relationship Id="rId28" Type="http://schemas.openxmlformats.org/officeDocument/2006/relationships/image" Target="../media/image158.png"/><Relationship Id="rId10" Type="http://schemas.openxmlformats.org/officeDocument/2006/relationships/image" Target="../media/image32.png"/><Relationship Id="rId19" Type="http://schemas.openxmlformats.org/officeDocument/2006/relationships/image" Target="../media/image43.png"/><Relationship Id="rId31" Type="http://schemas.openxmlformats.org/officeDocument/2006/relationships/image" Target="../media/image161.png"/><Relationship Id="rId4" Type="http://schemas.openxmlformats.org/officeDocument/2006/relationships/image" Target="../media/image46.png"/><Relationship Id="rId9" Type="http://schemas.openxmlformats.org/officeDocument/2006/relationships/image" Target="../media/image31.png"/><Relationship Id="rId14" Type="http://schemas.openxmlformats.org/officeDocument/2006/relationships/image" Target="../media/image145.png"/><Relationship Id="rId22" Type="http://schemas.openxmlformats.org/officeDocument/2006/relationships/image" Target="../media/image152.png"/><Relationship Id="rId27" Type="http://schemas.openxmlformats.org/officeDocument/2006/relationships/image" Target="../media/image157.png"/><Relationship Id="rId30" Type="http://schemas.openxmlformats.org/officeDocument/2006/relationships/image" Target="../media/image160.png"/></Relationships>
</file>

<file path=ppt/slides/_rels/slide12.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image" Target="../media/image21.png"/><Relationship Id="rId1" Type="http://schemas.openxmlformats.org/officeDocument/2006/relationships/slideLayout" Target="../slideLayouts/slideLayout4.xml"/></Relationships>
</file>

<file path=ppt/slides/_rels/slide13.xml.rels><?xml version="1.0" encoding="UTF-8" standalone="yes"?>
<Relationships xmlns="http://schemas.openxmlformats.org/package/2006/relationships"><Relationship Id="rId8" Type="http://schemas.openxmlformats.org/officeDocument/2006/relationships/image" Target="../media/image166.png"/><Relationship Id="rId3" Type="http://schemas.openxmlformats.org/officeDocument/2006/relationships/image" Target="../media/image4.png"/><Relationship Id="rId7" Type="http://schemas.openxmlformats.org/officeDocument/2006/relationships/image" Target="../media/image165.png"/><Relationship Id="rId2" Type="http://schemas.openxmlformats.org/officeDocument/2006/relationships/image" Target="../media/image3.jpg"/><Relationship Id="rId1" Type="http://schemas.openxmlformats.org/officeDocument/2006/relationships/slideLayout" Target="../slideLayouts/slideLayout2.xml"/><Relationship Id="rId6" Type="http://schemas.openxmlformats.org/officeDocument/2006/relationships/image" Target="../media/image164.png"/><Relationship Id="rId11" Type="http://schemas.openxmlformats.org/officeDocument/2006/relationships/image" Target="../media/image43.png"/><Relationship Id="rId5" Type="http://schemas.openxmlformats.org/officeDocument/2006/relationships/image" Target="../media/image163.png"/><Relationship Id="rId10" Type="http://schemas.openxmlformats.org/officeDocument/2006/relationships/image" Target="../media/image168.png"/><Relationship Id="rId4" Type="http://schemas.openxmlformats.org/officeDocument/2006/relationships/image" Target="../media/image5.png"/><Relationship Id="rId9" Type="http://schemas.openxmlformats.org/officeDocument/2006/relationships/image" Target="../media/image167.png"/></Relationships>
</file>

<file path=ppt/slides/_rels/slide14.xml.rels><?xml version="1.0" encoding="UTF-8" standalone="yes"?>
<Relationships xmlns="http://schemas.openxmlformats.org/package/2006/relationships"><Relationship Id="rId8" Type="http://schemas.openxmlformats.org/officeDocument/2006/relationships/image" Target="../media/image43.png"/><Relationship Id="rId13" Type="http://schemas.openxmlformats.org/officeDocument/2006/relationships/image" Target="../media/image178.png"/><Relationship Id="rId3" Type="http://schemas.openxmlformats.org/officeDocument/2006/relationships/image" Target="../media/image170.png"/><Relationship Id="rId7" Type="http://schemas.openxmlformats.org/officeDocument/2006/relationships/image" Target="../media/image168.png"/><Relationship Id="rId12" Type="http://schemas.openxmlformats.org/officeDocument/2006/relationships/image" Target="../media/image177.png"/><Relationship Id="rId2" Type="http://schemas.openxmlformats.org/officeDocument/2006/relationships/image" Target="../media/image169.png"/><Relationship Id="rId1" Type="http://schemas.openxmlformats.org/officeDocument/2006/relationships/slideLayout" Target="../slideLayouts/slideLayout4.xml"/><Relationship Id="rId6" Type="http://schemas.openxmlformats.org/officeDocument/2006/relationships/image" Target="../media/image173.png"/><Relationship Id="rId11" Type="http://schemas.openxmlformats.org/officeDocument/2006/relationships/image" Target="../media/image176.png"/><Relationship Id="rId5" Type="http://schemas.openxmlformats.org/officeDocument/2006/relationships/image" Target="../media/image172.png"/><Relationship Id="rId10" Type="http://schemas.openxmlformats.org/officeDocument/2006/relationships/image" Target="../media/image175.png"/><Relationship Id="rId4" Type="http://schemas.openxmlformats.org/officeDocument/2006/relationships/image" Target="../media/image171.png"/><Relationship Id="rId9" Type="http://schemas.openxmlformats.org/officeDocument/2006/relationships/image" Target="../media/image174.png"/><Relationship Id="rId14" Type="http://schemas.openxmlformats.org/officeDocument/2006/relationships/image" Target="../media/image179.jpg"/></Relationships>
</file>

<file path=ppt/slides/_rels/slide15.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image" Target="../media/image21.png"/><Relationship Id="rId1" Type="http://schemas.openxmlformats.org/officeDocument/2006/relationships/slideLayout" Target="../slideLayouts/slideLayout4.xml"/></Relationships>
</file>

<file path=ppt/slides/_rels/slide16.xml.rels><?xml version="1.0" encoding="UTF-8" standalone="yes"?>
<Relationships xmlns="http://schemas.openxmlformats.org/package/2006/relationships"><Relationship Id="rId3" Type="http://schemas.openxmlformats.org/officeDocument/2006/relationships/image" Target="../media/image181.png"/><Relationship Id="rId2" Type="http://schemas.openxmlformats.org/officeDocument/2006/relationships/image" Target="../media/image180.png"/><Relationship Id="rId1" Type="http://schemas.openxmlformats.org/officeDocument/2006/relationships/slideLayout" Target="../slideLayouts/slideLayout4.xml"/></Relationships>
</file>

<file path=ppt/slides/_rels/slide17.xml.rels><?xml version="1.0" encoding="UTF-8" standalone="yes"?>
<Relationships xmlns="http://schemas.openxmlformats.org/package/2006/relationships"><Relationship Id="rId3" Type="http://schemas.openxmlformats.org/officeDocument/2006/relationships/diagramData" Target="../diagrams/data3.xml"/><Relationship Id="rId7" Type="http://schemas.microsoft.com/office/2007/relationships/diagramDrawing" Target="../diagrams/drawing3.xml"/><Relationship Id="rId2" Type="http://schemas.openxmlformats.org/officeDocument/2006/relationships/image" Target="../media/image182.png"/><Relationship Id="rId1" Type="http://schemas.openxmlformats.org/officeDocument/2006/relationships/slideLayout" Target="../slideLayouts/slideLayout4.xml"/><Relationship Id="rId6" Type="http://schemas.openxmlformats.org/officeDocument/2006/relationships/diagramColors" Target="../diagrams/colors3.xml"/><Relationship Id="rId5" Type="http://schemas.openxmlformats.org/officeDocument/2006/relationships/diagramQuickStyle" Target="../diagrams/quickStyle3.xml"/><Relationship Id="rId4" Type="http://schemas.openxmlformats.org/officeDocument/2006/relationships/diagramLayout" Target="../diagrams/layout3.xml"/></Relationships>
</file>

<file path=ppt/slides/_rels/slide18.xml.rels><?xml version="1.0" encoding="UTF-8" standalone="yes"?>
<Relationships xmlns="http://schemas.openxmlformats.org/package/2006/relationships"><Relationship Id="rId8" Type="http://schemas.openxmlformats.org/officeDocument/2006/relationships/image" Target="../media/image183.png"/><Relationship Id="rId3" Type="http://schemas.openxmlformats.org/officeDocument/2006/relationships/diagramData" Target="../diagrams/data4.xml"/><Relationship Id="rId7" Type="http://schemas.microsoft.com/office/2007/relationships/diagramDrawing" Target="../diagrams/drawing4.xml"/><Relationship Id="rId2" Type="http://schemas.openxmlformats.org/officeDocument/2006/relationships/image" Target="../media/image182.png"/><Relationship Id="rId1" Type="http://schemas.openxmlformats.org/officeDocument/2006/relationships/slideLayout" Target="../slideLayouts/slideLayout4.xml"/><Relationship Id="rId6" Type="http://schemas.openxmlformats.org/officeDocument/2006/relationships/diagramColors" Target="../diagrams/colors4.xml"/><Relationship Id="rId5" Type="http://schemas.openxmlformats.org/officeDocument/2006/relationships/diagramQuickStyle" Target="../diagrams/quickStyle4.xml"/><Relationship Id="rId4" Type="http://schemas.openxmlformats.org/officeDocument/2006/relationships/diagramLayout" Target="../diagrams/layout4.xml"/></Relationships>
</file>

<file path=ppt/slides/_rels/slide19.xml.rels><?xml version="1.0" encoding="UTF-8" standalone="yes"?>
<Relationships xmlns="http://schemas.openxmlformats.org/package/2006/relationships"><Relationship Id="rId3" Type="http://schemas.openxmlformats.org/officeDocument/2006/relationships/image" Target="../media/image185.png"/><Relationship Id="rId2" Type="http://schemas.openxmlformats.org/officeDocument/2006/relationships/image" Target="../media/image184.png"/><Relationship Id="rId1" Type="http://schemas.openxmlformats.org/officeDocument/2006/relationships/slideLayout" Target="../slideLayouts/slideLayout6.xml"/></Relationships>
</file>

<file path=ppt/slides/_rels/slide2.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image" Target="../media/image13.png"/><Relationship Id="rId1" Type="http://schemas.openxmlformats.org/officeDocument/2006/relationships/slideLayout" Target="../slideLayouts/slideLayout4.xml"/></Relationships>
</file>

<file path=ppt/slides/_rels/slide20.xml.rels><?xml version="1.0" encoding="UTF-8" standalone="yes"?>
<Relationships xmlns="http://schemas.openxmlformats.org/package/2006/relationships"><Relationship Id="rId3" Type="http://schemas.openxmlformats.org/officeDocument/2006/relationships/diagramLayout" Target="../diagrams/layout5.xml"/><Relationship Id="rId2" Type="http://schemas.openxmlformats.org/officeDocument/2006/relationships/diagramData" Target="../diagrams/data5.xml"/><Relationship Id="rId1" Type="http://schemas.openxmlformats.org/officeDocument/2006/relationships/slideLayout" Target="../slideLayouts/slideLayout6.xml"/><Relationship Id="rId6" Type="http://schemas.microsoft.com/office/2007/relationships/diagramDrawing" Target="../diagrams/drawing5.xml"/><Relationship Id="rId5" Type="http://schemas.openxmlformats.org/officeDocument/2006/relationships/diagramColors" Target="../diagrams/colors5.xml"/><Relationship Id="rId4" Type="http://schemas.openxmlformats.org/officeDocument/2006/relationships/diagramQuickStyle" Target="../diagrams/quickStyle5.xml"/></Relationships>
</file>

<file path=ppt/slides/_rels/slide21.xml.rels><?xml version="1.0" encoding="UTF-8" standalone="yes"?>
<Relationships xmlns="http://schemas.openxmlformats.org/package/2006/relationships"><Relationship Id="rId2" Type="http://schemas.openxmlformats.org/officeDocument/2006/relationships/image" Target="../media/image186.png"/><Relationship Id="rId1" Type="http://schemas.openxmlformats.org/officeDocument/2006/relationships/slideLayout" Target="../slideLayouts/slideLayout6.xml"/></Relationships>
</file>

<file path=ppt/slides/_rels/slide22.xml.rels><?xml version="1.0" encoding="UTF-8" standalone="yes"?>
<Relationships xmlns="http://schemas.openxmlformats.org/package/2006/relationships"><Relationship Id="rId3" Type="http://schemas.openxmlformats.org/officeDocument/2006/relationships/image" Target="../media/image188.emf"/><Relationship Id="rId2" Type="http://schemas.openxmlformats.org/officeDocument/2006/relationships/image" Target="../media/image187.png"/><Relationship Id="rId1" Type="http://schemas.openxmlformats.org/officeDocument/2006/relationships/slideLayout" Target="../slideLayouts/slideLayout17.xml"/></Relationships>
</file>

<file path=ppt/slides/_rels/slide23.xml.rels><?xml version="1.0" encoding="UTF-8" standalone="yes"?>
<Relationships xmlns="http://schemas.openxmlformats.org/package/2006/relationships"><Relationship Id="rId3" Type="http://schemas.openxmlformats.org/officeDocument/2006/relationships/image" Target="../media/image188.emf"/><Relationship Id="rId2" Type="http://schemas.openxmlformats.org/officeDocument/2006/relationships/image" Target="../media/image187.png"/><Relationship Id="rId1" Type="http://schemas.openxmlformats.org/officeDocument/2006/relationships/slideLayout" Target="../slideLayouts/slideLayout17.xml"/></Relationships>
</file>

<file path=ppt/slides/_rels/slide24.xml.rels><?xml version="1.0" encoding="UTF-8" standalone="yes"?>
<Relationships xmlns="http://schemas.openxmlformats.org/package/2006/relationships"><Relationship Id="rId2" Type="http://schemas.openxmlformats.org/officeDocument/2006/relationships/image" Target="../media/image189.jpeg"/><Relationship Id="rId1" Type="http://schemas.openxmlformats.org/officeDocument/2006/relationships/slideLayout" Target="../slideLayouts/slideLayout17.xml"/></Relationships>
</file>

<file path=ppt/slides/_rels/slide25.xml.rels><?xml version="1.0" encoding="UTF-8" standalone="yes"?>
<Relationships xmlns="http://schemas.openxmlformats.org/package/2006/relationships"><Relationship Id="rId2" Type="http://schemas.openxmlformats.org/officeDocument/2006/relationships/image" Target="../media/image190.png"/><Relationship Id="rId1" Type="http://schemas.openxmlformats.org/officeDocument/2006/relationships/slideLayout" Target="../slideLayouts/slideLayout17.xml"/></Relationships>
</file>

<file path=ppt/slides/_rels/slide26.xml.rels><?xml version="1.0" encoding="UTF-8" standalone="yes"?>
<Relationships xmlns="http://schemas.openxmlformats.org/package/2006/relationships"><Relationship Id="rId8" Type="http://schemas.openxmlformats.org/officeDocument/2006/relationships/diagramLayout" Target="../diagrams/layout7.xml"/><Relationship Id="rId3" Type="http://schemas.openxmlformats.org/officeDocument/2006/relationships/diagramLayout" Target="../diagrams/layout6.xml"/><Relationship Id="rId7" Type="http://schemas.openxmlformats.org/officeDocument/2006/relationships/diagramData" Target="../diagrams/data7.xml"/><Relationship Id="rId2" Type="http://schemas.openxmlformats.org/officeDocument/2006/relationships/diagramData" Target="../diagrams/data6.xml"/><Relationship Id="rId1" Type="http://schemas.openxmlformats.org/officeDocument/2006/relationships/slideLayout" Target="../slideLayouts/slideLayout17.xml"/><Relationship Id="rId6" Type="http://schemas.microsoft.com/office/2007/relationships/diagramDrawing" Target="../diagrams/drawing6.xml"/><Relationship Id="rId11" Type="http://schemas.microsoft.com/office/2007/relationships/diagramDrawing" Target="../diagrams/drawing7.xml"/><Relationship Id="rId5" Type="http://schemas.openxmlformats.org/officeDocument/2006/relationships/diagramColors" Target="../diagrams/colors6.xml"/><Relationship Id="rId10" Type="http://schemas.openxmlformats.org/officeDocument/2006/relationships/diagramColors" Target="../diagrams/colors7.xml"/><Relationship Id="rId4" Type="http://schemas.openxmlformats.org/officeDocument/2006/relationships/diagramQuickStyle" Target="../diagrams/quickStyle6.xml"/><Relationship Id="rId9" Type="http://schemas.openxmlformats.org/officeDocument/2006/relationships/diagramQuickStyle" Target="../diagrams/quickStyle7.xml"/></Relationships>
</file>

<file path=ppt/slides/_rels/slide27.xml.rels><?xml version="1.0" encoding="UTF-8" standalone="yes"?>
<Relationships xmlns="http://schemas.openxmlformats.org/package/2006/relationships"><Relationship Id="rId2" Type="http://schemas.openxmlformats.org/officeDocument/2006/relationships/image" Target="../media/image191.jpeg"/><Relationship Id="rId1" Type="http://schemas.openxmlformats.org/officeDocument/2006/relationships/slideLayout" Target="../slideLayouts/slideLayout17.xml"/></Relationships>
</file>

<file path=ppt/slides/_rels/slide28.xml.rels><?xml version="1.0" encoding="UTF-8" standalone="yes"?>
<Relationships xmlns="http://schemas.openxmlformats.org/package/2006/relationships"><Relationship Id="rId2" Type="http://schemas.openxmlformats.org/officeDocument/2006/relationships/image" Target="../media/image192.png"/><Relationship Id="rId1" Type="http://schemas.openxmlformats.org/officeDocument/2006/relationships/slideLayout" Target="../slideLayouts/slideLayout39.xml"/></Relationships>
</file>

<file path=ppt/slides/_rels/slide29.xml.rels><?xml version="1.0" encoding="UTF-8" standalone="yes"?>
<Relationships xmlns="http://schemas.openxmlformats.org/package/2006/relationships"><Relationship Id="rId3" Type="http://schemas.openxmlformats.org/officeDocument/2006/relationships/image" Target="../media/image194.png"/><Relationship Id="rId2" Type="http://schemas.openxmlformats.org/officeDocument/2006/relationships/image" Target="../media/image193.png"/><Relationship Id="rId1" Type="http://schemas.openxmlformats.org/officeDocument/2006/relationships/slideLayout" Target="../slideLayouts/slideLayout28.xml"/><Relationship Id="rId6" Type="http://schemas.openxmlformats.org/officeDocument/2006/relationships/image" Target="../media/image197.png"/><Relationship Id="rId5" Type="http://schemas.openxmlformats.org/officeDocument/2006/relationships/image" Target="../media/image196.png"/><Relationship Id="rId4" Type="http://schemas.openxmlformats.org/officeDocument/2006/relationships/image" Target="../media/image195.png"/></Relationships>
</file>

<file path=ppt/slides/_rels/slide3.xml.rels><?xml version="1.0" encoding="UTF-8" standalone="yes"?>
<Relationships xmlns="http://schemas.openxmlformats.org/package/2006/relationships"><Relationship Id="rId8" Type="http://schemas.microsoft.com/office/2007/relationships/diagramDrawing" Target="../diagrams/drawing1.xml"/><Relationship Id="rId3" Type="http://schemas.openxmlformats.org/officeDocument/2006/relationships/image" Target="../media/image15.png"/><Relationship Id="rId7" Type="http://schemas.openxmlformats.org/officeDocument/2006/relationships/diagramColors" Target="../diagrams/colors1.xml"/><Relationship Id="rId2" Type="http://schemas.openxmlformats.org/officeDocument/2006/relationships/image" Target="../media/image14.png"/><Relationship Id="rId1" Type="http://schemas.openxmlformats.org/officeDocument/2006/relationships/slideLayout" Target="../slideLayouts/slideLayout4.xml"/><Relationship Id="rId6" Type="http://schemas.openxmlformats.org/officeDocument/2006/relationships/diagramQuickStyle" Target="../diagrams/quickStyle1.xml"/><Relationship Id="rId5" Type="http://schemas.openxmlformats.org/officeDocument/2006/relationships/diagramLayout" Target="../diagrams/layout1.xml"/><Relationship Id="rId4" Type="http://schemas.openxmlformats.org/officeDocument/2006/relationships/diagramData" Target="../diagrams/data1.xml"/></Relationships>
</file>

<file path=ppt/slides/_rels/slide30.xml.rels><?xml version="1.0" encoding="UTF-8" standalone="yes"?>
<Relationships xmlns="http://schemas.openxmlformats.org/package/2006/relationships"><Relationship Id="rId3" Type="http://schemas.openxmlformats.org/officeDocument/2006/relationships/diagramLayout" Target="../diagrams/layout8.xml"/><Relationship Id="rId2" Type="http://schemas.openxmlformats.org/officeDocument/2006/relationships/diagramData" Target="../diagrams/data8.xml"/><Relationship Id="rId1" Type="http://schemas.openxmlformats.org/officeDocument/2006/relationships/slideLayout" Target="../slideLayouts/slideLayout28.xml"/><Relationship Id="rId6" Type="http://schemas.microsoft.com/office/2007/relationships/diagramDrawing" Target="../diagrams/drawing8.xml"/><Relationship Id="rId5" Type="http://schemas.openxmlformats.org/officeDocument/2006/relationships/diagramColors" Target="../diagrams/colors8.xml"/><Relationship Id="rId4" Type="http://schemas.openxmlformats.org/officeDocument/2006/relationships/diagramQuickStyle" Target="../diagrams/quickStyle8.xml"/></Relationships>
</file>

<file path=ppt/slides/_rels/slide31.xml.rels><?xml version="1.0" encoding="UTF-8" standalone="yes"?>
<Relationships xmlns="http://schemas.openxmlformats.org/package/2006/relationships"><Relationship Id="rId3" Type="http://schemas.openxmlformats.org/officeDocument/2006/relationships/image" Target="../media/image199.png"/><Relationship Id="rId2" Type="http://schemas.openxmlformats.org/officeDocument/2006/relationships/image" Target="../media/image198.png"/><Relationship Id="rId1" Type="http://schemas.openxmlformats.org/officeDocument/2006/relationships/slideLayout" Target="../slideLayouts/slideLayout28.xml"/><Relationship Id="rId4" Type="http://schemas.openxmlformats.org/officeDocument/2006/relationships/image" Target="../media/image200.png"/></Relationships>
</file>

<file path=ppt/slides/_rels/slide32.xml.rels><?xml version="1.0" encoding="UTF-8" standalone="yes"?>
<Relationships xmlns="http://schemas.openxmlformats.org/package/2006/relationships"><Relationship Id="rId3" Type="http://schemas.openxmlformats.org/officeDocument/2006/relationships/image" Target="../media/image185.png"/><Relationship Id="rId2" Type="http://schemas.openxmlformats.org/officeDocument/2006/relationships/image" Target="../media/image184.png"/><Relationship Id="rId1" Type="http://schemas.openxmlformats.org/officeDocument/2006/relationships/slideLayout" Target="../slideLayouts/slideLayout28.xml"/></Relationships>
</file>

<file path=ppt/slides/_rels/slide33.xml.rels><?xml version="1.0" encoding="UTF-8" standalone="yes"?>
<Relationships xmlns="http://schemas.openxmlformats.org/package/2006/relationships"><Relationship Id="rId3" Type="http://schemas.openxmlformats.org/officeDocument/2006/relationships/image" Target="../media/image202.png"/><Relationship Id="rId2" Type="http://schemas.openxmlformats.org/officeDocument/2006/relationships/image" Target="../media/image201.png"/><Relationship Id="rId1" Type="http://schemas.openxmlformats.org/officeDocument/2006/relationships/slideLayout" Target="../slideLayouts/slideLayout6.xml"/><Relationship Id="rId4" Type="http://schemas.openxmlformats.org/officeDocument/2006/relationships/image" Target="../media/image203.jpg"/></Relationships>
</file>

<file path=ppt/slides/_rels/slide34.xml.rels><?xml version="1.0" encoding="UTF-8" standalone="yes"?>
<Relationships xmlns="http://schemas.openxmlformats.org/package/2006/relationships"><Relationship Id="rId3" Type="http://schemas.openxmlformats.org/officeDocument/2006/relationships/image" Target="../media/image205.png"/><Relationship Id="rId2" Type="http://schemas.openxmlformats.org/officeDocument/2006/relationships/image" Target="../media/image204.emf"/><Relationship Id="rId1" Type="http://schemas.openxmlformats.org/officeDocument/2006/relationships/slideLayout" Target="../slideLayouts/slideLayout6.xml"/><Relationship Id="rId4" Type="http://schemas.openxmlformats.org/officeDocument/2006/relationships/image" Target="../media/image201.png"/></Relationships>
</file>

<file path=ppt/slides/_rels/slide35.xml.rels><?xml version="1.0" encoding="UTF-8" standalone="yes"?>
<Relationships xmlns="http://schemas.openxmlformats.org/package/2006/relationships"><Relationship Id="rId3" Type="http://schemas.openxmlformats.org/officeDocument/2006/relationships/image" Target="../media/image185.png"/><Relationship Id="rId2" Type="http://schemas.openxmlformats.org/officeDocument/2006/relationships/image" Target="../media/image184.png"/><Relationship Id="rId1" Type="http://schemas.openxmlformats.org/officeDocument/2006/relationships/slideLayout" Target="../slideLayouts/slideLayout6.xml"/></Relationships>
</file>

<file path=ppt/slides/_rels/slide36.xml.rels><?xml version="1.0" encoding="UTF-8" standalone="yes"?>
<Relationships xmlns="http://schemas.openxmlformats.org/package/2006/relationships"><Relationship Id="rId3" Type="http://schemas.openxmlformats.org/officeDocument/2006/relationships/diagramLayout" Target="../diagrams/layout9.xml"/><Relationship Id="rId2" Type="http://schemas.openxmlformats.org/officeDocument/2006/relationships/diagramData" Target="../diagrams/data9.xml"/><Relationship Id="rId1" Type="http://schemas.openxmlformats.org/officeDocument/2006/relationships/slideLayout" Target="../slideLayouts/slideLayout6.xml"/><Relationship Id="rId6" Type="http://schemas.microsoft.com/office/2007/relationships/diagramDrawing" Target="../diagrams/drawing9.xml"/><Relationship Id="rId5" Type="http://schemas.openxmlformats.org/officeDocument/2006/relationships/diagramColors" Target="../diagrams/colors9.xml"/><Relationship Id="rId4" Type="http://schemas.openxmlformats.org/officeDocument/2006/relationships/diagramQuickStyle" Target="../diagrams/quickStyle9.xml"/></Relationships>
</file>

<file path=ppt/slides/_rels/slide37.xml.rels><?xml version="1.0" encoding="UTF-8" standalone="yes"?>
<Relationships xmlns="http://schemas.openxmlformats.org/package/2006/relationships"><Relationship Id="rId2" Type="http://schemas.openxmlformats.org/officeDocument/2006/relationships/image" Target="../media/image206.png"/><Relationship Id="rId1" Type="http://schemas.openxmlformats.org/officeDocument/2006/relationships/slideLayout" Target="../slideLayouts/slideLayout6.xml"/></Relationships>
</file>

<file path=ppt/slides/_rels/slide38.xml.rels><?xml version="1.0" encoding="UTF-8" standalone="yes"?>
<Relationships xmlns="http://schemas.openxmlformats.org/package/2006/relationships"><Relationship Id="rId2" Type="http://schemas.openxmlformats.org/officeDocument/2006/relationships/image" Target="../media/image207.png"/><Relationship Id="rId1" Type="http://schemas.openxmlformats.org/officeDocument/2006/relationships/slideLayout" Target="../slideLayouts/slideLayout6.xml"/></Relationships>
</file>

<file path=ppt/slides/_rels/slide39.xml.rels><?xml version="1.0" encoding="UTF-8" standalone="yes"?>
<Relationships xmlns="http://schemas.openxmlformats.org/package/2006/relationships"><Relationship Id="rId3" Type="http://schemas.openxmlformats.org/officeDocument/2006/relationships/image" Target="../media/image185.png"/><Relationship Id="rId2" Type="http://schemas.openxmlformats.org/officeDocument/2006/relationships/image" Target="../media/image184.png"/><Relationship Id="rId1" Type="http://schemas.openxmlformats.org/officeDocument/2006/relationships/slideLayout" Target="../slideLayouts/slideLayout6.xml"/></Relationships>
</file>

<file path=ppt/slides/_rels/slide4.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image" Target="../media/image14.png"/><Relationship Id="rId1" Type="http://schemas.openxmlformats.org/officeDocument/2006/relationships/slideLayout" Target="../slideLayouts/slideLayout4.xml"/><Relationship Id="rId5" Type="http://schemas.openxmlformats.org/officeDocument/2006/relationships/image" Target="../media/image18.png"/><Relationship Id="rId4" Type="http://schemas.openxmlformats.org/officeDocument/2006/relationships/image" Target="../media/image17.png"/></Relationships>
</file>

<file path=ppt/slides/_rels/slide40.xml.rels><?xml version="1.0" encoding="UTF-8" standalone="yes"?>
<Relationships xmlns="http://schemas.openxmlformats.org/package/2006/relationships"><Relationship Id="rId3" Type="http://schemas.openxmlformats.org/officeDocument/2006/relationships/diagramLayout" Target="../diagrams/layout10.xml"/><Relationship Id="rId2" Type="http://schemas.openxmlformats.org/officeDocument/2006/relationships/diagramData" Target="../diagrams/data10.xml"/><Relationship Id="rId1" Type="http://schemas.openxmlformats.org/officeDocument/2006/relationships/slideLayout" Target="../slideLayouts/slideLayout6.xml"/><Relationship Id="rId6" Type="http://schemas.microsoft.com/office/2007/relationships/diagramDrawing" Target="../diagrams/drawing10.xml"/><Relationship Id="rId5" Type="http://schemas.openxmlformats.org/officeDocument/2006/relationships/diagramColors" Target="../diagrams/colors10.xml"/><Relationship Id="rId4" Type="http://schemas.openxmlformats.org/officeDocument/2006/relationships/diagramQuickStyle" Target="../diagrams/quickStyle10.xml"/></Relationships>
</file>

<file path=ppt/slides/_rels/slide41.xml.rels><?xml version="1.0" encoding="UTF-8" standalone="yes"?>
<Relationships xmlns="http://schemas.openxmlformats.org/package/2006/relationships"><Relationship Id="rId2" Type="http://schemas.openxmlformats.org/officeDocument/2006/relationships/image" Target="../media/image208.png"/><Relationship Id="rId1" Type="http://schemas.openxmlformats.org/officeDocument/2006/relationships/slideLayout" Target="../slideLayouts/slideLayout6.xml"/></Relationships>
</file>

<file path=ppt/slides/_rels/slide42.xml.rels><?xml version="1.0" encoding="UTF-8" standalone="yes"?>
<Relationships xmlns="http://schemas.openxmlformats.org/package/2006/relationships"><Relationship Id="rId2" Type="http://schemas.openxmlformats.org/officeDocument/2006/relationships/image" Target="../media/image209.png"/><Relationship Id="rId1" Type="http://schemas.openxmlformats.org/officeDocument/2006/relationships/slideLayout" Target="../slideLayouts/slideLayout6.xml"/></Relationships>
</file>

<file path=ppt/slides/_rels/slide43.xml.rels><?xml version="1.0" encoding="UTF-8" standalone="yes"?>
<Relationships xmlns="http://schemas.openxmlformats.org/package/2006/relationships"><Relationship Id="rId2" Type="http://schemas.openxmlformats.org/officeDocument/2006/relationships/image" Target="../media/image210.jpg"/><Relationship Id="rId1" Type="http://schemas.openxmlformats.org/officeDocument/2006/relationships/slideLayout" Target="../slideLayouts/slideLayout6.xml"/></Relationships>
</file>

<file path=ppt/slides/_rels/slide44.xml.rels><?xml version="1.0" encoding="UTF-8" standalone="yes"?>
<Relationships xmlns="http://schemas.openxmlformats.org/package/2006/relationships"><Relationship Id="rId3" Type="http://schemas.openxmlformats.org/officeDocument/2006/relationships/image" Target="../media/image210.jpg"/><Relationship Id="rId2" Type="http://schemas.openxmlformats.org/officeDocument/2006/relationships/image" Target="../media/image211.png"/><Relationship Id="rId1" Type="http://schemas.openxmlformats.org/officeDocument/2006/relationships/slideLayout" Target="../slideLayouts/slideLayout6.xml"/></Relationships>
</file>

<file path=ppt/slides/_rels/slide45.xml.rels><?xml version="1.0" encoding="UTF-8" standalone="yes"?>
<Relationships xmlns="http://schemas.openxmlformats.org/package/2006/relationships"><Relationship Id="rId3" Type="http://schemas.openxmlformats.org/officeDocument/2006/relationships/diagramData" Target="../diagrams/data11.xml"/><Relationship Id="rId7" Type="http://schemas.microsoft.com/office/2007/relationships/diagramDrawing" Target="../diagrams/drawing11.xml"/><Relationship Id="rId2" Type="http://schemas.openxmlformats.org/officeDocument/2006/relationships/image" Target="../media/image212.png"/><Relationship Id="rId1" Type="http://schemas.openxmlformats.org/officeDocument/2006/relationships/slideLayout" Target="../slideLayouts/slideLayout6.xml"/><Relationship Id="rId6" Type="http://schemas.openxmlformats.org/officeDocument/2006/relationships/diagramColors" Target="../diagrams/colors11.xml"/><Relationship Id="rId5" Type="http://schemas.openxmlformats.org/officeDocument/2006/relationships/diagramQuickStyle" Target="../diagrams/quickStyle11.xml"/><Relationship Id="rId4" Type="http://schemas.openxmlformats.org/officeDocument/2006/relationships/diagramLayout" Target="../diagrams/layout11.xml"/></Relationships>
</file>

<file path=ppt/slides/_rels/slide46.xml.rels><?xml version="1.0" encoding="UTF-8" standalone="yes"?>
<Relationships xmlns="http://schemas.openxmlformats.org/package/2006/relationships"><Relationship Id="rId2" Type="http://schemas.openxmlformats.org/officeDocument/2006/relationships/image" Target="../media/image216.png"/><Relationship Id="rId1" Type="http://schemas.openxmlformats.org/officeDocument/2006/relationships/slideLayout" Target="../slideLayouts/slideLayout6.xml"/></Relationships>
</file>

<file path=ppt/slides/_rels/slide47.xml.rels><?xml version="1.0" encoding="UTF-8" standalone="yes"?>
<Relationships xmlns="http://schemas.openxmlformats.org/package/2006/relationships"><Relationship Id="rId8" Type="http://schemas.openxmlformats.org/officeDocument/2006/relationships/diagramLayout" Target="../diagrams/layout13.xml"/><Relationship Id="rId3" Type="http://schemas.openxmlformats.org/officeDocument/2006/relationships/diagramLayout" Target="../diagrams/layout12.xml"/><Relationship Id="rId7" Type="http://schemas.openxmlformats.org/officeDocument/2006/relationships/diagramData" Target="../diagrams/data13.xml"/><Relationship Id="rId12" Type="http://schemas.openxmlformats.org/officeDocument/2006/relationships/image" Target="../media/image217.png"/><Relationship Id="rId2" Type="http://schemas.openxmlformats.org/officeDocument/2006/relationships/diagramData" Target="../diagrams/data12.xml"/><Relationship Id="rId1" Type="http://schemas.openxmlformats.org/officeDocument/2006/relationships/slideLayout" Target="../slideLayouts/slideLayout50.xml"/><Relationship Id="rId6" Type="http://schemas.microsoft.com/office/2007/relationships/diagramDrawing" Target="../diagrams/drawing12.xml"/><Relationship Id="rId11" Type="http://schemas.microsoft.com/office/2007/relationships/diagramDrawing" Target="../diagrams/drawing13.xml"/><Relationship Id="rId5" Type="http://schemas.openxmlformats.org/officeDocument/2006/relationships/diagramColors" Target="../diagrams/colors12.xml"/><Relationship Id="rId10" Type="http://schemas.openxmlformats.org/officeDocument/2006/relationships/diagramColors" Target="../diagrams/colors13.xml"/><Relationship Id="rId4" Type="http://schemas.openxmlformats.org/officeDocument/2006/relationships/diagramQuickStyle" Target="../diagrams/quickStyle12.xml"/><Relationship Id="rId9" Type="http://schemas.openxmlformats.org/officeDocument/2006/relationships/diagramQuickStyle" Target="../diagrams/quickStyle13.xml"/></Relationships>
</file>

<file path=ppt/slides/_rels/slide48.xml.rels><?xml version="1.0" encoding="UTF-8" standalone="yes"?>
<Relationships xmlns="http://schemas.openxmlformats.org/package/2006/relationships"><Relationship Id="rId3" Type="http://schemas.openxmlformats.org/officeDocument/2006/relationships/image" Target="../media/image219.png"/><Relationship Id="rId2" Type="http://schemas.openxmlformats.org/officeDocument/2006/relationships/image" Target="../media/image218.png"/><Relationship Id="rId1" Type="http://schemas.openxmlformats.org/officeDocument/2006/relationships/slideLayout" Target="../slideLayouts/slideLayout67.xml"/><Relationship Id="rId6" Type="http://schemas.openxmlformats.org/officeDocument/2006/relationships/image" Target="../media/image221.png"/><Relationship Id="rId5" Type="http://schemas.microsoft.com/office/2007/relationships/hdphoto" Target="../media/hdphoto1.wdp"/><Relationship Id="rId4" Type="http://schemas.openxmlformats.org/officeDocument/2006/relationships/image" Target="../media/image220.png"/></Relationships>
</file>

<file path=ppt/slides/_rels/slide49.xml.rels><?xml version="1.0" encoding="UTF-8" standalone="yes"?>
<Relationships xmlns="http://schemas.openxmlformats.org/package/2006/relationships"><Relationship Id="rId3" Type="http://schemas.openxmlformats.org/officeDocument/2006/relationships/image" Target="../media/image219.png"/><Relationship Id="rId2" Type="http://schemas.openxmlformats.org/officeDocument/2006/relationships/image" Target="../media/image218.png"/><Relationship Id="rId1" Type="http://schemas.openxmlformats.org/officeDocument/2006/relationships/slideLayout" Target="../slideLayouts/slideLayout67.xml"/><Relationship Id="rId6" Type="http://schemas.openxmlformats.org/officeDocument/2006/relationships/image" Target="../media/image222.png"/><Relationship Id="rId5" Type="http://schemas.microsoft.com/office/2007/relationships/hdphoto" Target="../media/hdphoto1.wdp"/><Relationship Id="rId4" Type="http://schemas.openxmlformats.org/officeDocument/2006/relationships/image" Target="../media/image220.png"/></Relationships>
</file>

<file path=ppt/slides/_rels/slide5.xml.rels><?xml version="1.0" encoding="UTF-8" standalone="yes"?>
<Relationships xmlns="http://schemas.openxmlformats.org/package/2006/relationships"><Relationship Id="rId8" Type="http://schemas.microsoft.com/office/2007/relationships/diagramDrawing" Target="../diagrams/drawing2.xml"/><Relationship Id="rId3" Type="http://schemas.openxmlformats.org/officeDocument/2006/relationships/image" Target="../media/image19.png"/><Relationship Id="rId7" Type="http://schemas.openxmlformats.org/officeDocument/2006/relationships/diagramColors" Target="../diagrams/colors2.xml"/><Relationship Id="rId2" Type="http://schemas.openxmlformats.org/officeDocument/2006/relationships/image" Target="../media/image14.png"/><Relationship Id="rId1" Type="http://schemas.openxmlformats.org/officeDocument/2006/relationships/slideLayout" Target="../slideLayouts/slideLayout4.xml"/><Relationship Id="rId6" Type="http://schemas.openxmlformats.org/officeDocument/2006/relationships/diagramQuickStyle" Target="../diagrams/quickStyle2.xml"/><Relationship Id="rId5" Type="http://schemas.openxmlformats.org/officeDocument/2006/relationships/diagramLayout" Target="../diagrams/layout2.xml"/><Relationship Id="rId4" Type="http://schemas.openxmlformats.org/officeDocument/2006/relationships/diagramData" Target="../diagrams/data2.xml"/></Relationships>
</file>

<file path=ppt/slides/_rels/slide50.xml.rels><?xml version="1.0" encoding="UTF-8" standalone="yes"?>
<Relationships xmlns="http://schemas.openxmlformats.org/package/2006/relationships"><Relationship Id="rId8" Type="http://schemas.openxmlformats.org/officeDocument/2006/relationships/image" Target="../media/image226.png"/><Relationship Id="rId3" Type="http://schemas.openxmlformats.org/officeDocument/2006/relationships/image" Target="../media/image220.png"/><Relationship Id="rId7" Type="http://schemas.openxmlformats.org/officeDocument/2006/relationships/image" Target="../media/image225.png"/><Relationship Id="rId2" Type="http://schemas.openxmlformats.org/officeDocument/2006/relationships/image" Target="../media/image218.png"/><Relationship Id="rId1" Type="http://schemas.openxmlformats.org/officeDocument/2006/relationships/slideLayout" Target="../slideLayouts/slideLayout67.xml"/><Relationship Id="rId6" Type="http://schemas.openxmlformats.org/officeDocument/2006/relationships/image" Target="../media/image224.png"/><Relationship Id="rId5" Type="http://schemas.openxmlformats.org/officeDocument/2006/relationships/image" Target="../media/image223.png"/><Relationship Id="rId4" Type="http://schemas.openxmlformats.org/officeDocument/2006/relationships/image" Target="../media/image219.png"/><Relationship Id="rId9" Type="http://schemas.openxmlformats.org/officeDocument/2006/relationships/image" Target="../media/image227.png"/></Relationships>
</file>

<file path=ppt/slides/_rels/slide51.xml.rels><?xml version="1.0" encoding="UTF-8" standalone="yes"?>
<Relationships xmlns="http://schemas.openxmlformats.org/package/2006/relationships"><Relationship Id="rId8" Type="http://schemas.openxmlformats.org/officeDocument/2006/relationships/image" Target="../media/image230.jpeg"/><Relationship Id="rId3" Type="http://schemas.openxmlformats.org/officeDocument/2006/relationships/image" Target="../media/image220.png"/><Relationship Id="rId7" Type="http://schemas.openxmlformats.org/officeDocument/2006/relationships/image" Target="../media/image229.jpeg"/><Relationship Id="rId2" Type="http://schemas.openxmlformats.org/officeDocument/2006/relationships/image" Target="../media/image218.png"/><Relationship Id="rId1" Type="http://schemas.openxmlformats.org/officeDocument/2006/relationships/slideLayout" Target="../slideLayouts/slideLayout67.xml"/><Relationship Id="rId6" Type="http://schemas.openxmlformats.org/officeDocument/2006/relationships/image" Target="../media/image228.png"/><Relationship Id="rId5" Type="http://schemas.openxmlformats.org/officeDocument/2006/relationships/image" Target="../media/image219.png"/><Relationship Id="rId4" Type="http://schemas.microsoft.com/office/2007/relationships/hdphoto" Target="../media/hdphoto1.wdp"/></Relationships>
</file>

<file path=ppt/slides/_rels/slide52.xml.rels><?xml version="1.0" encoding="UTF-8" standalone="yes"?>
<Relationships xmlns="http://schemas.openxmlformats.org/package/2006/relationships"><Relationship Id="rId2" Type="http://schemas.openxmlformats.org/officeDocument/2006/relationships/image" Target="../media/image216.png"/><Relationship Id="rId1" Type="http://schemas.openxmlformats.org/officeDocument/2006/relationships/slideLayout" Target="../slideLayouts/slideLayout6.xml"/></Relationships>
</file>

<file path=ppt/slides/_rels/slide53.xml.rels><?xml version="1.0" encoding="UTF-8" standalone="yes"?>
<Relationships xmlns="http://schemas.openxmlformats.org/package/2006/relationships"><Relationship Id="rId8" Type="http://schemas.openxmlformats.org/officeDocument/2006/relationships/image" Target="../media/image237.png"/><Relationship Id="rId3" Type="http://schemas.openxmlformats.org/officeDocument/2006/relationships/image" Target="../media/image232.png"/><Relationship Id="rId7" Type="http://schemas.openxmlformats.org/officeDocument/2006/relationships/image" Target="../media/image236.png"/><Relationship Id="rId2" Type="http://schemas.openxmlformats.org/officeDocument/2006/relationships/image" Target="../media/image231.png"/><Relationship Id="rId1" Type="http://schemas.openxmlformats.org/officeDocument/2006/relationships/slideLayout" Target="../slideLayouts/slideLayout4.xml"/><Relationship Id="rId6" Type="http://schemas.openxmlformats.org/officeDocument/2006/relationships/image" Target="../media/image235.png"/><Relationship Id="rId5" Type="http://schemas.openxmlformats.org/officeDocument/2006/relationships/image" Target="../media/image234.png"/><Relationship Id="rId10" Type="http://schemas.openxmlformats.org/officeDocument/2006/relationships/image" Target="../media/image2.png"/><Relationship Id="rId4" Type="http://schemas.openxmlformats.org/officeDocument/2006/relationships/image" Target="../media/image233.png"/><Relationship Id="rId9" Type="http://schemas.openxmlformats.org/officeDocument/2006/relationships/image" Target="../media/image238.png"/></Relationships>
</file>

<file path=ppt/slides/_rels/slide6.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Layout" Target="../slideLayouts/slideLayout4.xml"/></Relationships>
</file>

<file path=ppt/slides/_rels/slide7.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image" Target="../media/image21.png"/><Relationship Id="rId1" Type="http://schemas.openxmlformats.org/officeDocument/2006/relationships/slideLayout" Target="../slideLayouts/slideLayout4.xml"/></Relationships>
</file>

<file path=ppt/slides/_rels/slide8.xml.rels><?xml version="1.0" encoding="UTF-8" standalone="yes"?>
<Relationships xmlns="http://schemas.openxmlformats.org/package/2006/relationships"><Relationship Id="rId8" Type="http://schemas.openxmlformats.org/officeDocument/2006/relationships/image" Target="../media/image29.png"/><Relationship Id="rId13" Type="http://schemas.openxmlformats.org/officeDocument/2006/relationships/image" Target="../media/image34.png"/><Relationship Id="rId18" Type="http://schemas.openxmlformats.org/officeDocument/2006/relationships/image" Target="../media/image39.png"/><Relationship Id="rId3" Type="http://schemas.openxmlformats.org/officeDocument/2006/relationships/image" Target="../media/image24.png"/><Relationship Id="rId21" Type="http://schemas.openxmlformats.org/officeDocument/2006/relationships/image" Target="../media/image42.png"/><Relationship Id="rId7" Type="http://schemas.openxmlformats.org/officeDocument/2006/relationships/image" Target="../media/image28.png"/><Relationship Id="rId12" Type="http://schemas.openxmlformats.org/officeDocument/2006/relationships/image" Target="../media/image33.png"/><Relationship Id="rId17" Type="http://schemas.openxmlformats.org/officeDocument/2006/relationships/image" Target="../media/image38.png"/><Relationship Id="rId2" Type="http://schemas.openxmlformats.org/officeDocument/2006/relationships/image" Target="../media/image23.png"/><Relationship Id="rId16" Type="http://schemas.openxmlformats.org/officeDocument/2006/relationships/image" Target="../media/image37.png"/><Relationship Id="rId20" Type="http://schemas.openxmlformats.org/officeDocument/2006/relationships/image" Target="../media/image41.png"/><Relationship Id="rId1" Type="http://schemas.openxmlformats.org/officeDocument/2006/relationships/slideLayout" Target="../slideLayouts/slideLayout2.xml"/><Relationship Id="rId6" Type="http://schemas.openxmlformats.org/officeDocument/2006/relationships/image" Target="../media/image27.png"/><Relationship Id="rId11" Type="http://schemas.openxmlformats.org/officeDocument/2006/relationships/image" Target="../media/image32.png"/><Relationship Id="rId24" Type="http://schemas.openxmlformats.org/officeDocument/2006/relationships/image" Target="../media/image45.png"/><Relationship Id="rId5" Type="http://schemas.openxmlformats.org/officeDocument/2006/relationships/image" Target="../media/image26.png"/><Relationship Id="rId15" Type="http://schemas.openxmlformats.org/officeDocument/2006/relationships/image" Target="../media/image36.png"/><Relationship Id="rId23" Type="http://schemas.openxmlformats.org/officeDocument/2006/relationships/image" Target="../media/image44.png"/><Relationship Id="rId10" Type="http://schemas.openxmlformats.org/officeDocument/2006/relationships/image" Target="../media/image31.png"/><Relationship Id="rId19" Type="http://schemas.openxmlformats.org/officeDocument/2006/relationships/image" Target="../media/image40.png"/><Relationship Id="rId4" Type="http://schemas.openxmlformats.org/officeDocument/2006/relationships/image" Target="../media/image25.jpg"/><Relationship Id="rId9" Type="http://schemas.openxmlformats.org/officeDocument/2006/relationships/image" Target="../media/image30.png"/><Relationship Id="rId14" Type="http://schemas.openxmlformats.org/officeDocument/2006/relationships/image" Target="../media/image35.png"/><Relationship Id="rId22" Type="http://schemas.openxmlformats.org/officeDocument/2006/relationships/image" Target="../media/image43.png"/></Relationships>
</file>

<file path=ppt/slides/_rels/slide9.xml.rels><?xml version="1.0" encoding="UTF-8" standalone="yes"?>
<Relationships xmlns="http://schemas.openxmlformats.org/package/2006/relationships"><Relationship Id="rId26" Type="http://schemas.openxmlformats.org/officeDocument/2006/relationships/image" Target="../media/image53.png"/><Relationship Id="rId21" Type="http://schemas.openxmlformats.org/officeDocument/2006/relationships/image" Target="../media/image48.png"/><Relationship Id="rId42" Type="http://schemas.openxmlformats.org/officeDocument/2006/relationships/image" Target="../media/image69.png"/><Relationship Id="rId47" Type="http://schemas.openxmlformats.org/officeDocument/2006/relationships/image" Target="../media/image74.png"/><Relationship Id="rId63" Type="http://schemas.openxmlformats.org/officeDocument/2006/relationships/image" Target="../media/image90.png"/><Relationship Id="rId68" Type="http://schemas.openxmlformats.org/officeDocument/2006/relationships/image" Target="../media/image95.png"/><Relationship Id="rId84" Type="http://schemas.openxmlformats.org/officeDocument/2006/relationships/image" Target="../media/image111.png"/><Relationship Id="rId89" Type="http://schemas.openxmlformats.org/officeDocument/2006/relationships/image" Target="../media/image116.png"/><Relationship Id="rId7" Type="http://schemas.openxmlformats.org/officeDocument/2006/relationships/image" Target="../media/image29.png"/><Relationship Id="rId71" Type="http://schemas.openxmlformats.org/officeDocument/2006/relationships/image" Target="../media/image98.png"/><Relationship Id="rId92" Type="http://schemas.openxmlformats.org/officeDocument/2006/relationships/image" Target="../media/image119.png"/><Relationship Id="rId2" Type="http://schemas.openxmlformats.org/officeDocument/2006/relationships/image" Target="../media/image23.png"/><Relationship Id="rId16" Type="http://schemas.openxmlformats.org/officeDocument/2006/relationships/image" Target="../media/image38.png"/><Relationship Id="rId29" Type="http://schemas.openxmlformats.org/officeDocument/2006/relationships/image" Target="../media/image56.png"/><Relationship Id="rId11" Type="http://schemas.openxmlformats.org/officeDocument/2006/relationships/image" Target="../media/image33.png"/><Relationship Id="rId24" Type="http://schemas.openxmlformats.org/officeDocument/2006/relationships/image" Target="../media/image51.png"/><Relationship Id="rId32" Type="http://schemas.openxmlformats.org/officeDocument/2006/relationships/image" Target="../media/image59.png"/><Relationship Id="rId37" Type="http://schemas.openxmlformats.org/officeDocument/2006/relationships/image" Target="../media/image64.png"/><Relationship Id="rId40" Type="http://schemas.openxmlformats.org/officeDocument/2006/relationships/image" Target="../media/image67.png"/><Relationship Id="rId45" Type="http://schemas.openxmlformats.org/officeDocument/2006/relationships/image" Target="../media/image72.png"/><Relationship Id="rId53" Type="http://schemas.openxmlformats.org/officeDocument/2006/relationships/image" Target="../media/image80.png"/><Relationship Id="rId58" Type="http://schemas.openxmlformats.org/officeDocument/2006/relationships/image" Target="../media/image85.png"/><Relationship Id="rId66" Type="http://schemas.openxmlformats.org/officeDocument/2006/relationships/image" Target="../media/image93.png"/><Relationship Id="rId74" Type="http://schemas.openxmlformats.org/officeDocument/2006/relationships/image" Target="../media/image101.png"/><Relationship Id="rId79" Type="http://schemas.openxmlformats.org/officeDocument/2006/relationships/image" Target="../media/image106.png"/><Relationship Id="rId87" Type="http://schemas.openxmlformats.org/officeDocument/2006/relationships/image" Target="../media/image114.png"/><Relationship Id="rId102" Type="http://schemas.openxmlformats.org/officeDocument/2006/relationships/image" Target="../media/image129.png"/><Relationship Id="rId5" Type="http://schemas.openxmlformats.org/officeDocument/2006/relationships/image" Target="../media/image27.png"/><Relationship Id="rId61" Type="http://schemas.openxmlformats.org/officeDocument/2006/relationships/image" Target="../media/image88.png"/><Relationship Id="rId82" Type="http://schemas.openxmlformats.org/officeDocument/2006/relationships/image" Target="../media/image109.png"/><Relationship Id="rId90" Type="http://schemas.openxmlformats.org/officeDocument/2006/relationships/image" Target="../media/image117.png"/><Relationship Id="rId95" Type="http://schemas.openxmlformats.org/officeDocument/2006/relationships/image" Target="../media/image122.png"/><Relationship Id="rId19" Type="http://schemas.openxmlformats.org/officeDocument/2006/relationships/image" Target="../media/image47.jpg"/><Relationship Id="rId14" Type="http://schemas.openxmlformats.org/officeDocument/2006/relationships/image" Target="../media/image36.png"/><Relationship Id="rId22" Type="http://schemas.openxmlformats.org/officeDocument/2006/relationships/image" Target="../media/image49.png"/><Relationship Id="rId27" Type="http://schemas.openxmlformats.org/officeDocument/2006/relationships/image" Target="../media/image54.png"/><Relationship Id="rId30" Type="http://schemas.openxmlformats.org/officeDocument/2006/relationships/image" Target="../media/image57.png"/><Relationship Id="rId35" Type="http://schemas.openxmlformats.org/officeDocument/2006/relationships/image" Target="../media/image62.png"/><Relationship Id="rId43" Type="http://schemas.openxmlformats.org/officeDocument/2006/relationships/image" Target="../media/image70.png"/><Relationship Id="rId48" Type="http://schemas.openxmlformats.org/officeDocument/2006/relationships/image" Target="../media/image75.png"/><Relationship Id="rId56" Type="http://schemas.openxmlformats.org/officeDocument/2006/relationships/image" Target="../media/image83.png"/><Relationship Id="rId64" Type="http://schemas.openxmlformats.org/officeDocument/2006/relationships/image" Target="../media/image91.png"/><Relationship Id="rId69" Type="http://schemas.openxmlformats.org/officeDocument/2006/relationships/image" Target="../media/image96.png"/><Relationship Id="rId77" Type="http://schemas.openxmlformats.org/officeDocument/2006/relationships/image" Target="../media/image104.png"/><Relationship Id="rId100" Type="http://schemas.openxmlformats.org/officeDocument/2006/relationships/image" Target="../media/image127.png"/><Relationship Id="rId105" Type="http://schemas.openxmlformats.org/officeDocument/2006/relationships/image" Target="../media/image132.png"/><Relationship Id="rId8" Type="http://schemas.openxmlformats.org/officeDocument/2006/relationships/image" Target="../media/image30.png"/><Relationship Id="rId51" Type="http://schemas.openxmlformats.org/officeDocument/2006/relationships/image" Target="../media/image78.png"/><Relationship Id="rId72" Type="http://schemas.openxmlformats.org/officeDocument/2006/relationships/image" Target="../media/image99.png"/><Relationship Id="rId80" Type="http://schemas.openxmlformats.org/officeDocument/2006/relationships/image" Target="../media/image107.png"/><Relationship Id="rId85" Type="http://schemas.openxmlformats.org/officeDocument/2006/relationships/image" Target="../media/image112.png"/><Relationship Id="rId93" Type="http://schemas.openxmlformats.org/officeDocument/2006/relationships/image" Target="../media/image120.png"/><Relationship Id="rId98" Type="http://schemas.openxmlformats.org/officeDocument/2006/relationships/image" Target="../media/image125.png"/><Relationship Id="rId3" Type="http://schemas.openxmlformats.org/officeDocument/2006/relationships/image" Target="../media/image24.png"/><Relationship Id="rId12" Type="http://schemas.openxmlformats.org/officeDocument/2006/relationships/image" Target="../media/image34.png"/><Relationship Id="rId17" Type="http://schemas.openxmlformats.org/officeDocument/2006/relationships/image" Target="../media/image39.png"/><Relationship Id="rId25" Type="http://schemas.openxmlformats.org/officeDocument/2006/relationships/image" Target="../media/image52.png"/><Relationship Id="rId33" Type="http://schemas.openxmlformats.org/officeDocument/2006/relationships/image" Target="../media/image60.png"/><Relationship Id="rId38" Type="http://schemas.openxmlformats.org/officeDocument/2006/relationships/image" Target="../media/image65.png"/><Relationship Id="rId46" Type="http://schemas.openxmlformats.org/officeDocument/2006/relationships/image" Target="../media/image73.png"/><Relationship Id="rId59" Type="http://schemas.openxmlformats.org/officeDocument/2006/relationships/image" Target="../media/image86.png"/><Relationship Id="rId67" Type="http://schemas.openxmlformats.org/officeDocument/2006/relationships/image" Target="../media/image94.png"/><Relationship Id="rId103" Type="http://schemas.openxmlformats.org/officeDocument/2006/relationships/image" Target="../media/image130.png"/><Relationship Id="rId20" Type="http://schemas.openxmlformats.org/officeDocument/2006/relationships/image" Target="../media/image43.png"/><Relationship Id="rId41" Type="http://schemas.openxmlformats.org/officeDocument/2006/relationships/image" Target="../media/image68.png"/><Relationship Id="rId54" Type="http://schemas.openxmlformats.org/officeDocument/2006/relationships/image" Target="../media/image81.png"/><Relationship Id="rId62" Type="http://schemas.openxmlformats.org/officeDocument/2006/relationships/image" Target="../media/image89.png"/><Relationship Id="rId70" Type="http://schemas.openxmlformats.org/officeDocument/2006/relationships/image" Target="../media/image97.png"/><Relationship Id="rId75" Type="http://schemas.openxmlformats.org/officeDocument/2006/relationships/image" Target="../media/image102.png"/><Relationship Id="rId83" Type="http://schemas.openxmlformats.org/officeDocument/2006/relationships/image" Target="../media/image110.png"/><Relationship Id="rId88" Type="http://schemas.openxmlformats.org/officeDocument/2006/relationships/image" Target="../media/image115.png"/><Relationship Id="rId91" Type="http://schemas.openxmlformats.org/officeDocument/2006/relationships/image" Target="../media/image118.png"/><Relationship Id="rId96" Type="http://schemas.openxmlformats.org/officeDocument/2006/relationships/image" Target="../media/image123.png"/><Relationship Id="rId1" Type="http://schemas.openxmlformats.org/officeDocument/2006/relationships/slideLayout" Target="../slideLayouts/slideLayout2.xml"/><Relationship Id="rId6" Type="http://schemas.openxmlformats.org/officeDocument/2006/relationships/image" Target="../media/image28.png"/><Relationship Id="rId15" Type="http://schemas.openxmlformats.org/officeDocument/2006/relationships/image" Target="../media/image37.png"/><Relationship Id="rId23" Type="http://schemas.openxmlformats.org/officeDocument/2006/relationships/image" Target="../media/image50.png"/><Relationship Id="rId28" Type="http://schemas.openxmlformats.org/officeDocument/2006/relationships/image" Target="../media/image55.png"/><Relationship Id="rId36" Type="http://schemas.openxmlformats.org/officeDocument/2006/relationships/image" Target="../media/image63.png"/><Relationship Id="rId49" Type="http://schemas.openxmlformats.org/officeDocument/2006/relationships/image" Target="../media/image76.png"/><Relationship Id="rId57" Type="http://schemas.openxmlformats.org/officeDocument/2006/relationships/image" Target="../media/image84.png"/><Relationship Id="rId106" Type="http://schemas.openxmlformats.org/officeDocument/2006/relationships/image" Target="../media/image133.png"/><Relationship Id="rId10" Type="http://schemas.openxmlformats.org/officeDocument/2006/relationships/image" Target="../media/image32.png"/><Relationship Id="rId31" Type="http://schemas.openxmlformats.org/officeDocument/2006/relationships/image" Target="../media/image58.png"/><Relationship Id="rId44" Type="http://schemas.openxmlformats.org/officeDocument/2006/relationships/image" Target="../media/image71.png"/><Relationship Id="rId52" Type="http://schemas.openxmlformats.org/officeDocument/2006/relationships/image" Target="../media/image79.png"/><Relationship Id="rId60" Type="http://schemas.openxmlformats.org/officeDocument/2006/relationships/image" Target="../media/image87.png"/><Relationship Id="rId65" Type="http://schemas.openxmlformats.org/officeDocument/2006/relationships/image" Target="../media/image92.png"/><Relationship Id="rId73" Type="http://schemas.openxmlformats.org/officeDocument/2006/relationships/image" Target="../media/image100.png"/><Relationship Id="rId78" Type="http://schemas.openxmlformats.org/officeDocument/2006/relationships/image" Target="../media/image105.png"/><Relationship Id="rId81" Type="http://schemas.openxmlformats.org/officeDocument/2006/relationships/image" Target="../media/image108.png"/><Relationship Id="rId86" Type="http://schemas.openxmlformats.org/officeDocument/2006/relationships/image" Target="../media/image113.png"/><Relationship Id="rId94" Type="http://schemas.openxmlformats.org/officeDocument/2006/relationships/image" Target="../media/image121.png"/><Relationship Id="rId99" Type="http://schemas.openxmlformats.org/officeDocument/2006/relationships/image" Target="../media/image126.png"/><Relationship Id="rId101" Type="http://schemas.openxmlformats.org/officeDocument/2006/relationships/image" Target="../media/image128.png"/><Relationship Id="rId4" Type="http://schemas.openxmlformats.org/officeDocument/2006/relationships/image" Target="../media/image46.png"/><Relationship Id="rId9" Type="http://schemas.openxmlformats.org/officeDocument/2006/relationships/image" Target="../media/image31.png"/><Relationship Id="rId13" Type="http://schemas.openxmlformats.org/officeDocument/2006/relationships/image" Target="../media/image35.png"/><Relationship Id="rId18" Type="http://schemas.openxmlformats.org/officeDocument/2006/relationships/image" Target="../media/image40.png"/><Relationship Id="rId39" Type="http://schemas.openxmlformats.org/officeDocument/2006/relationships/image" Target="../media/image66.png"/><Relationship Id="rId34" Type="http://schemas.openxmlformats.org/officeDocument/2006/relationships/image" Target="../media/image61.png"/><Relationship Id="rId50" Type="http://schemas.openxmlformats.org/officeDocument/2006/relationships/image" Target="../media/image77.png"/><Relationship Id="rId55" Type="http://schemas.openxmlformats.org/officeDocument/2006/relationships/image" Target="../media/image82.png"/><Relationship Id="rId76" Type="http://schemas.openxmlformats.org/officeDocument/2006/relationships/image" Target="../media/image103.png"/><Relationship Id="rId97" Type="http://schemas.openxmlformats.org/officeDocument/2006/relationships/image" Target="../media/image124.png"/><Relationship Id="rId104" Type="http://schemas.openxmlformats.org/officeDocument/2006/relationships/image" Target="../media/image131.pn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a:spLocks noGrp="1"/>
          </p:cNvSpPr>
          <p:nvPr>
            <p:ph type="ctrTitle"/>
          </p:nvPr>
        </p:nvSpPr>
        <p:spPr>
          <a:prstGeom prst="rect">
            <a:avLst/>
          </a:prstGeom>
        </p:spPr>
        <p:txBody>
          <a:bodyPr vert="horz" wrap="square" lIns="0" tIns="141605" rIns="0" bIns="0" rtlCol="0">
            <a:spAutoFit/>
          </a:bodyPr>
          <a:lstStyle/>
          <a:p>
            <a:pPr marL="12700" marR="5080">
              <a:lnSpc>
                <a:spcPct val="79300"/>
              </a:lnSpc>
              <a:spcBef>
                <a:spcPts val="1115"/>
              </a:spcBef>
            </a:pPr>
            <a:r>
              <a:rPr sz="4100" spc="-290" dirty="0">
                <a:solidFill>
                  <a:srgbClr val="E25A0F"/>
                </a:solidFill>
              </a:rPr>
              <a:t>Gamme </a:t>
            </a:r>
            <a:r>
              <a:rPr sz="4100" spc="-340" dirty="0">
                <a:solidFill>
                  <a:srgbClr val="E25A0F"/>
                </a:solidFill>
              </a:rPr>
              <a:t>Pâtes courtes</a:t>
            </a:r>
            <a:endParaRPr sz="4100"/>
          </a:p>
        </p:txBody>
      </p:sp>
      <p:sp>
        <p:nvSpPr>
          <p:cNvPr id="3" name="object 3"/>
          <p:cNvSpPr txBox="1"/>
          <p:nvPr/>
        </p:nvSpPr>
        <p:spPr>
          <a:xfrm>
            <a:off x="993139" y="4425188"/>
            <a:ext cx="5773420" cy="1397000"/>
          </a:xfrm>
          <a:prstGeom prst="rect">
            <a:avLst/>
          </a:prstGeom>
        </p:spPr>
        <p:txBody>
          <a:bodyPr vert="horz" wrap="square" lIns="0" tIns="12700" rIns="0" bIns="0" rtlCol="0">
            <a:spAutoFit/>
          </a:bodyPr>
          <a:lstStyle/>
          <a:p>
            <a:pPr marL="12700">
              <a:lnSpc>
                <a:spcPct val="100000"/>
              </a:lnSpc>
              <a:spcBef>
                <a:spcPts val="100"/>
              </a:spcBef>
            </a:pPr>
            <a:r>
              <a:rPr sz="9000" b="1" spc="-345" dirty="0">
                <a:solidFill>
                  <a:srgbClr val="FFFFFF"/>
                </a:solidFill>
                <a:latin typeface="Verdana"/>
                <a:cs typeface="Verdana"/>
              </a:rPr>
              <a:t>LA</a:t>
            </a:r>
            <a:r>
              <a:rPr sz="9000" b="1" spc="-865" dirty="0">
                <a:solidFill>
                  <a:srgbClr val="FFFFFF"/>
                </a:solidFill>
                <a:latin typeface="Verdana"/>
                <a:cs typeface="Verdana"/>
              </a:rPr>
              <a:t> </a:t>
            </a:r>
            <a:r>
              <a:rPr sz="9000" b="1" spc="-525" dirty="0">
                <a:solidFill>
                  <a:srgbClr val="FFFFFF"/>
                </a:solidFill>
                <a:latin typeface="Verdana"/>
                <a:cs typeface="Verdana"/>
              </a:rPr>
              <a:t>PASTA</a:t>
            </a:r>
            <a:endParaRPr sz="9000">
              <a:latin typeface="Verdana"/>
              <a:cs typeface="Verdana"/>
            </a:endParaRPr>
          </a:p>
        </p:txBody>
      </p:sp>
      <p:sp>
        <p:nvSpPr>
          <p:cNvPr id="4" name="object 4"/>
          <p:cNvSpPr/>
          <p:nvPr/>
        </p:nvSpPr>
        <p:spPr>
          <a:xfrm>
            <a:off x="1103909" y="6505523"/>
            <a:ext cx="804545" cy="859155"/>
          </a:xfrm>
          <a:custGeom>
            <a:avLst/>
            <a:gdLst/>
            <a:ahLst/>
            <a:cxnLst/>
            <a:rect l="l" t="t" r="r" b="b"/>
            <a:pathLst>
              <a:path w="804544" h="859154">
                <a:moveTo>
                  <a:pt x="139242" y="859053"/>
                </a:moveTo>
                <a:lnTo>
                  <a:pt x="132181" y="805446"/>
                </a:lnTo>
                <a:lnTo>
                  <a:pt x="123901" y="754862"/>
                </a:lnTo>
                <a:lnTo>
                  <a:pt x="114109" y="704761"/>
                </a:lnTo>
                <a:lnTo>
                  <a:pt x="102831" y="655154"/>
                </a:lnTo>
                <a:lnTo>
                  <a:pt x="90043" y="606044"/>
                </a:lnTo>
                <a:lnTo>
                  <a:pt x="75755" y="557415"/>
                </a:lnTo>
                <a:lnTo>
                  <a:pt x="59956" y="509282"/>
                </a:lnTo>
                <a:lnTo>
                  <a:pt x="42672" y="461645"/>
                </a:lnTo>
                <a:lnTo>
                  <a:pt x="23888" y="414502"/>
                </a:lnTo>
                <a:lnTo>
                  <a:pt x="3594" y="367842"/>
                </a:lnTo>
                <a:lnTo>
                  <a:pt x="0" y="360222"/>
                </a:lnTo>
                <a:lnTo>
                  <a:pt x="0" y="763003"/>
                </a:lnTo>
                <a:lnTo>
                  <a:pt x="11264" y="859053"/>
                </a:lnTo>
                <a:lnTo>
                  <a:pt x="139242" y="859053"/>
                </a:lnTo>
                <a:close/>
              </a:path>
              <a:path w="804544" h="859154">
                <a:moveTo>
                  <a:pt x="450481" y="635812"/>
                </a:moveTo>
                <a:lnTo>
                  <a:pt x="447421" y="587743"/>
                </a:lnTo>
                <a:lnTo>
                  <a:pt x="438416" y="540385"/>
                </a:lnTo>
                <a:lnTo>
                  <a:pt x="423392" y="494436"/>
                </a:lnTo>
                <a:lnTo>
                  <a:pt x="402259" y="450557"/>
                </a:lnTo>
                <a:lnTo>
                  <a:pt x="375970" y="410972"/>
                </a:lnTo>
                <a:lnTo>
                  <a:pt x="344601" y="374650"/>
                </a:lnTo>
                <a:lnTo>
                  <a:pt x="308851" y="341426"/>
                </a:lnTo>
                <a:lnTo>
                  <a:pt x="269494" y="311188"/>
                </a:lnTo>
                <a:lnTo>
                  <a:pt x="227241" y="283756"/>
                </a:lnTo>
                <a:lnTo>
                  <a:pt x="182829" y="258978"/>
                </a:lnTo>
                <a:lnTo>
                  <a:pt x="137020" y="236728"/>
                </a:lnTo>
                <a:lnTo>
                  <a:pt x="90538" y="216839"/>
                </a:lnTo>
                <a:lnTo>
                  <a:pt x="44119" y="199174"/>
                </a:lnTo>
                <a:lnTo>
                  <a:pt x="0" y="184073"/>
                </a:lnTo>
                <a:lnTo>
                  <a:pt x="0" y="238036"/>
                </a:lnTo>
                <a:lnTo>
                  <a:pt x="800" y="239268"/>
                </a:lnTo>
                <a:lnTo>
                  <a:pt x="22783" y="278168"/>
                </a:lnTo>
                <a:lnTo>
                  <a:pt x="43599" y="320382"/>
                </a:lnTo>
                <a:lnTo>
                  <a:pt x="63906" y="366509"/>
                </a:lnTo>
                <a:lnTo>
                  <a:pt x="82334" y="412470"/>
                </a:lnTo>
                <a:lnTo>
                  <a:pt x="99047" y="458343"/>
                </a:lnTo>
                <a:lnTo>
                  <a:pt x="114160" y="504228"/>
                </a:lnTo>
                <a:lnTo>
                  <a:pt x="127825" y="550189"/>
                </a:lnTo>
                <a:lnTo>
                  <a:pt x="140195" y="596328"/>
                </a:lnTo>
                <a:lnTo>
                  <a:pt x="151384" y="642721"/>
                </a:lnTo>
                <a:lnTo>
                  <a:pt x="161569" y="689457"/>
                </a:lnTo>
                <a:lnTo>
                  <a:pt x="170853" y="736612"/>
                </a:lnTo>
                <a:lnTo>
                  <a:pt x="179412" y="784275"/>
                </a:lnTo>
                <a:lnTo>
                  <a:pt x="187363" y="832523"/>
                </a:lnTo>
                <a:lnTo>
                  <a:pt x="187490" y="833374"/>
                </a:lnTo>
                <a:lnTo>
                  <a:pt x="187845" y="834161"/>
                </a:lnTo>
                <a:lnTo>
                  <a:pt x="190068" y="836891"/>
                </a:lnTo>
                <a:lnTo>
                  <a:pt x="193103" y="837196"/>
                </a:lnTo>
                <a:lnTo>
                  <a:pt x="195173" y="835520"/>
                </a:lnTo>
                <a:lnTo>
                  <a:pt x="228892" y="802703"/>
                </a:lnTo>
                <a:lnTo>
                  <a:pt x="253860" y="765200"/>
                </a:lnTo>
                <a:lnTo>
                  <a:pt x="270065" y="722998"/>
                </a:lnTo>
                <a:lnTo>
                  <a:pt x="277520" y="676122"/>
                </a:lnTo>
                <a:lnTo>
                  <a:pt x="277571" y="625957"/>
                </a:lnTo>
                <a:lnTo>
                  <a:pt x="271830" y="577684"/>
                </a:lnTo>
                <a:lnTo>
                  <a:pt x="260781" y="531152"/>
                </a:lnTo>
                <a:lnTo>
                  <a:pt x="244970" y="486206"/>
                </a:lnTo>
                <a:lnTo>
                  <a:pt x="224917" y="442709"/>
                </a:lnTo>
                <a:lnTo>
                  <a:pt x="201142" y="400494"/>
                </a:lnTo>
                <a:lnTo>
                  <a:pt x="174180" y="359410"/>
                </a:lnTo>
                <a:lnTo>
                  <a:pt x="144538" y="319316"/>
                </a:lnTo>
                <a:lnTo>
                  <a:pt x="112750" y="280047"/>
                </a:lnTo>
                <a:lnTo>
                  <a:pt x="108762" y="275348"/>
                </a:lnTo>
                <a:lnTo>
                  <a:pt x="109562" y="274307"/>
                </a:lnTo>
                <a:lnTo>
                  <a:pt x="147408" y="293243"/>
                </a:lnTo>
                <a:lnTo>
                  <a:pt x="206438" y="331343"/>
                </a:lnTo>
                <a:lnTo>
                  <a:pt x="266026" y="385216"/>
                </a:lnTo>
                <a:lnTo>
                  <a:pt x="295821" y="421119"/>
                </a:lnTo>
                <a:lnTo>
                  <a:pt x="322072" y="460235"/>
                </a:lnTo>
                <a:lnTo>
                  <a:pt x="344258" y="501954"/>
                </a:lnTo>
                <a:lnTo>
                  <a:pt x="361911" y="545693"/>
                </a:lnTo>
                <a:lnTo>
                  <a:pt x="374497" y="590854"/>
                </a:lnTo>
                <a:lnTo>
                  <a:pt x="381533" y="636854"/>
                </a:lnTo>
                <a:lnTo>
                  <a:pt x="382358" y="676122"/>
                </a:lnTo>
                <a:lnTo>
                  <a:pt x="382397" y="683933"/>
                </a:lnTo>
                <a:lnTo>
                  <a:pt x="376897" y="728916"/>
                </a:lnTo>
                <a:lnTo>
                  <a:pt x="364236" y="773798"/>
                </a:lnTo>
                <a:lnTo>
                  <a:pt x="344017" y="816698"/>
                </a:lnTo>
                <a:lnTo>
                  <a:pt x="317982" y="853478"/>
                </a:lnTo>
                <a:lnTo>
                  <a:pt x="312445" y="859053"/>
                </a:lnTo>
                <a:lnTo>
                  <a:pt x="381381" y="859053"/>
                </a:lnTo>
                <a:lnTo>
                  <a:pt x="404634" y="821791"/>
                </a:lnTo>
                <a:lnTo>
                  <a:pt x="424649" y="777595"/>
                </a:lnTo>
                <a:lnTo>
                  <a:pt x="439013" y="731418"/>
                </a:lnTo>
                <a:lnTo>
                  <a:pt x="447649" y="683933"/>
                </a:lnTo>
                <a:lnTo>
                  <a:pt x="450481" y="635812"/>
                </a:lnTo>
                <a:close/>
              </a:path>
              <a:path w="804544" h="859154">
                <a:moveTo>
                  <a:pt x="769277" y="126428"/>
                </a:moveTo>
                <a:lnTo>
                  <a:pt x="765365" y="78752"/>
                </a:lnTo>
                <a:lnTo>
                  <a:pt x="747966" y="35979"/>
                </a:lnTo>
                <a:lnTo>
                  <a:pt x="714756" y="1892"/>
                </a:lnTo>
                <a:lnTo>
                  <a:pt x="712000" y="0"/>
                </a:lnTo>
                <a:lnTo>
                  <a:pt x="711238" y="622"/>
                </a:lnTo>
                <a:lnTo>
                  <a:pt x="712457" y="3733"/>
                </a:lnTo>
                <a:lnTo>
                  <a:pt x="729754" y="55651"/>
                </a:lnTo>
                <a:lnTo>
                  <a:pt x="739343" y="106553"/>
                </a:lnTo>
                <a:lnTo>
                  <a:pt x="741159" y="157162"/>
                </a:lnTo>
                <a:lnTo>
                  <a:pt x="735164" y="208153"/>
                </a:lnTo>
                <a:lnTo>
                  <a:pt x="721347" y="260197"/>
                </a:lnTo>
                <a:lnTo>
                  <a:pt x="719670" y="265150"/>
                </a:lnTo>
                <a:lnTo>
                  <a:pt x="720331" y="265480"/>
                </a:lnTo>
                <a:lnTo>
                  <a:pt x="723341" y="261188"/>
                </a:lnTo>
                <a:lnTo>
                  <a:pt x="745934" y="221424"/>
                </a:lnTo>
                <a:lnTo>
                  <a:pt x="762025" y="175247"/>
                </a:lnTo>
                <a:lnTo>
                  <a:pt x="769277" y="126428"/>
                </a:lnTo>
                <a:close/>
              </a:path>
              <a:path w="804544" h="859154">
                <a:moveTo>
                  <a:pt x="804379" y="828357"/>
                </a:moveTo>
                <a:lnTo>
                  <a:pt x="799909" y="772020"/>
                </a:lnTo>
                <a:lnTo>
                  <a:pt x="790727" y="721334"/>
                </a:lnTo>
                <a:lnTo>
                  <a:pt x="777062" y="671664"/>
                </a:lnTo>
                <a:lnTo>
                  <a:pt x="759282" y="623201"/>
                </a:lnTo>
                <a:lnTo>
                  <a:pt x="737781" y="576122"/>
                </a:lnTo>
                <a:lnTo>
                  <a:pt x="712914" y="530606"/>
                </a:lnTo>
                <a:lnTo>
                  <a:pt x="685063" y="486816"/>
                </a:lnTo>
                <a:lnTo>
                  <a:pt x="654596" y="444957"/>
                </a:lnTo>
                <a:lnTo>
                  <a:pt x="621919" y="405180"/>
                </a:lnTo>
                <a:lnTo>
                  <a:pt x="588149" y="368960"/>
                </a:lnTo>
                <a:lnTo>
                  <a:pt x="552589" y="335648"/>
                </a:lnTo>
                <a:lnTo>
                  <a:pt x="515315" y="305193"/>
                </a:lnTo>
                <a:lnTo>
                  <a:pt x="476440" y="277571"/>
                </a:lnTo>
                <a:lnTo>
                  <a:pt x="436041" y="252704"/>
                </a:lnTo>
                <a:lnTo>
                  <a:pt x="394246" y="230568"/>
                </a:lnTo>
                <a:lnTo>
                  <a:pt x="351129" y="211112"/>
                </a:lnTo>
                <a:lnTo>
                  <a:pt x="306793" y="194271"/>
                </a:lnTo>
                <a:lnTo>
                  <a:pt x="261340" y="180009"/>
                </a:lnTo>
                <a:lnTo>
                  <a:pt x="214871" y="168262"/>
                </a:lnTo>
                <a:lnTo>
                  <a:pt x="167487" y="159004"/>
                </a:lnTo>
                <a:lnTo>
                  <a:pt x="119291" y="152184"/>
                </a:lnTo>
                <a:lnTo>
                  <a:pt x="69723" y="147751"/>
                </a:lnTo>
                <a:lnTo>
                  <a:pt x="69176" y="148170"/>
                </a:lnTo>
                <a:lnTo>
                  <a:pt x="68986" y="148780"/>
                </a:lnTo>
                <a:lnTo>
                  <a:pt x="68719" y="149593"/>
                </a:lnTo>
                <a:lnTo>
                  <a:pt x="69164" y="150456"/>
                </a:lnTo>
                <a:lnTo>
                  <a:pt x="122529" y="161429"/>
                </a:lnTo>
                <a:lnTo>
                  <a:pt x="173761" y="174002"/>
                </a:lnTo>
                <a:lnTo>
                  <a:pt x="223697" y="188455"/>
                </a:lnTo>
                <a:lnTo>
                  <a:pt x="272313" y="204762"/>
                </a:lnTo>
                <a:lnTo>
                  <a:pt x="318058" y="223037"/>
                </a:lnTo>
                <a:lnTo>
                  <a:pt x="361873" y="244119"/>
                </a:lnTo>
                <a:lnTo>
                  <a:pt x="403758" y="267855"/>
                </a:lnTo>
                <a:lnTo>
                  <a:pt x="443712" y="294132"/>
                </a:lnTo>
                <a:lnTo>
                  <a:pt x="481749" y="322783"/>
                </a:lnTo>
                <a:lnTo>
                  <a:pt x="517880" y="353669"/>
                </a:lnTo>
                <a:lnTo>
                  <a:pt x="552094" y="386676"/>
                </a:lnTo>
                <a:lnTo>
                  <a:pt x="584415" y="421640"/>
                </a:lnTo>
                <a:lnTo>
                  <a:pt x="614832" y="458419"/>
                </a:lnTo>
                <a:lnTo>
                  <a:pt x="643356" y="496887"/>
                </a:lnTo>
                <a:lnTo>
                  <a:pt x="670001" y="536892"/>
                </a:lnTo>
                <a:lnTo>
                  <a:pt x="694766" y="578307"/>
                </a:lnTo>
                <a:lnTo>
                  <a:pt x="717651" y="620979"/>
                </a:lnTo>
                <a:lnTo>
                  <a:pt x="738682" y="664781"/>
                </a:lnTo>
                <a:lnTo>
                  <a:pt x="757847" y="709549"/>
                </a:lnTo>
                <a:lnTo>
                  <a:pt x="780313" y="766533"/>
                </a:lnTo>
                <a:lnTo>
                  <a:pt x="803643" y="828509"/>
                </a:lnTo>
                <a:lnTo>
                  <a:pt x="804379" y="828357"/>
                </a:lnTo>
                <a:close/>
              </a:path>
            </a:pathLst>
          </a:custGeom>
          <a:solidFill>
            <a:srgbClr val="FFFFFF"/>
          </a:solidFill>
        </p:spPr>
        <p:txBody>
          <a:bodyPr wrap="square" lIns="0" tIns="0" rIns="0" bIns="0" rtlCol="0"/>
          <a:lstStyle/>
          <a:p>
            <a:endParaRPr/>
          </a:p>
        </p:txBody>
      </p:sp>
      <p:grpSp>
        <p:nvGrpSpPr>
          <p:cNvPr id="5" name="object 5"/>
          <p:cNvGrpSpPr/>
          <p:nvPr/>
        </p:nvGrpSpPr>
        <p:grpSpPr>
          <a:xfrm>
            <a:off x="1103913" y="5837402"/>
            <a:ext cx="894715" cy="604520"/>
            <a:chOff x="1103913" y="5837402"/>
            <a:chExt cx="894715" cy="604520"/>
          </a:xfrm>
        </p:grpSpPr>
        <p:sp>
          <p:nvSpPr>
            <p:cNvPr id="6" name="object 6"/>
            <p:cNvSpPr/>
            <p:nvPr/>
          </p:nvSpPr>
          <p:spPr>
            <a:xfrm>
              <a:off x="1103909" y="5837402"/>
              <a:ext cx="894080" cy="604520"/>
            </a:xfrm>
            <a:custGeom>
              <a:avLst/>
              <a:gdLst/>
              <a:ahLst/>
              <a:cxnLst/>
              <a:rect l="l" t="t" r="r" b="b"/>
              <a:pathLst>
                <a:path w="894080" h="604520">
                  <a:moveTo>
                    <a:pt x="129565" y="163639"/>
                  </a:moveTo>
                  <a:lnTo>
                    <a:pt x="129540" y="162344"/>
                  </a:lnTo>
                  <a:lnTo>
                    <a:pt x="127914" y="160426"/>
                  </a:lnTo>
                  <a:lnTo>
                    <a:pt x="126365" y="160299"/>
                  </a:lnTo>
                  <a:lnTo>
                    <a:pt x="125323" y="161175"/>
                  </a:lnTo>
                  <a:lnTo>
                    <a:pt x="95986" y="176923"/>
                  </a:lnTo>
                  <a:lnTo>
                    <a:pt x="62522" y="180340"/>
                  </a:lnTo>
                  <a:lnTo>
                    <a:pt x="30378" y="171259"/>
                  </a:lnTo>
                  <a:lnTo>
                    <a:pt x="4953" y="149517"/>
                  </a:lnTo>
                  <a:lnTo>
                    <a:pt x="0" y="136766"/>
                  </a:lnTo>
                  <a:lnTo>
                    <a:pt x="0" y="185293"/>
                  </a:lnTo>
                  <a:lnTo>
                    <a:pt x="25996" y="197688"/>
                  </a:lnTo>
                  <a:lnTo>
                    <a:pt x="62649" y="200520"/>
                  </a:lnTo>
                  <a:lnTo>
                    <a:pt x="98615" y="189788"/>
                  </a:lnTo>
                  <a:lnTo>
                    <a:pt x="109943" y="180340"/>
                  </a:lnTo>
                  <a:lnTo>
                    <a:pt x="128854" y="164541"/>
                  </a:lnTo>
                  <a:lnTo>
                    <a:pt x="129565" y="163639"/>
                  </a:lnTo>
                  <a:close/>
                </a:path>
                <a:path w="894080" h="604520">
                  <a:moveTo>
                    <a:pt x="250913" y="127520"/>
                  </a:moveTo>
                  <a:lnTo>
                    <a:pt x="239928" y="89738"/>
                  </a:lnTo>
                  <a:lnTo>
                    <a:pt x="208241" y="50660"/>
                  </a:lnTo>
                  <a:lnTo>
                    <a:pt x="156222" y="20408"/>
                  </a:lnTo>
                  <a:lnTo>
                    <a:pt x="81305" y="11049"/>
                  </a:lnTo>
                  <a:lnTo>
                    <a:pt x="45072" y="17462"/>
                  </a:lnTo>
                  <a:lnTo>
                    <a:pt x="12738" y="31305"/>
                  </a:lnTo>
                  <a:lnTo>
                    <a:pt x="0" y="41706"/>
                  </a:lnTo>
                  <a:lnTo>
                    <a:pt x="0" y="90436"/>
                  </a:lnTo>
                  <a:lnTo>
                    <a:pt x="14490" y="69799"/>
                  </a:lnTo>
                  <a:lnTo>
                    <a:pt x="41452" y="55600"/>
                  </a:lnTo>
                  <a:lnTo>
                    <a:pt x="81394" y="50660"/>
                  </a:lnTo>
                  <a:lnTo>
                    <a:pt x="144157" y="69837"/>
                  </a:lnTo>
                  <a:lnTo>
                    <a:pt x="180606" y="114998"/>
                  </a:lnTo>
                  <a:lnTo>
                    <a:pt x="187642" y="142532"/>
                  </a:lnTo>
                  <a:lnTo>
                    <a:pt x="186512" y="170815"/>
                  </a:lnTo>
                  <a:lnTo>
                    <a:pt x="157683" y="221932"/>
                  </a:lnTo>
                  <a:lnTo>
                    <a:pt x="89903" y="253022"/>
                  </a:lnTo>
                  <a:lnTo>
                    <a:pt x="43764" y="256667"/>
                  </a:lnTo>
                  <a:lnTo>
                    <a:pt x="0" y="251980"/>
                  </a:lnTo>
                  <a:lnTo>
                    <a:pt x="0" y="317728"/>
                  </a:lnTo>
                  <a:lnTo>
                    <a:pt x="68973" y="317119"/>
                  </a:lnTo>
                  <a:lnTo>
                    <a:pt x="117805" y="306743"/>
                  </a:lnTo>
                  <a:lnTo>
                    <a:pt x="163182" y="286931"/>
                  </a:lnTo>
                  <a:lnTo>
                    <a:pt x="202145" y="258406"/>
                  </a:lnTo>
                  <a:lnTo>
                    <a:pt x="231736" y="221869"/>
                  </a:lnTo>
                  <a:lnTo>
                    <a:pt x="248970" y="178003"/>
                  </a:lnTo>
                  <a:lnTo>
                    <a:pt x="250913" y="127520"/>
                  </a:lnTo>
                  <a:close/>
                </a:path>
                <a:path w="894080" h="604520">
                  <a:moveTo>
                    <a:pt x="365925" y="106972"/>
                  </a:moveTo>
                  <a:lnTo>
                    <a:pt x="361213" y="57543"/>
                  </a:lnTo>
                  <a:lnTo>
                    <a:pt x="348411" y="14744"/>
                  </a:lnTo>
                  <a:lnTo>
                    <a:pt x="340334" y="0"/>
                  </a:lnTo>
                  <a:lnTo>
                    <a:pt x="261073" y="0"/>
                  </a:lnTo>
                  <a:lnTo>
                    <a:pt x="280581" y="22910"/>
                  </a:lnTo>
                  <a:lnTo>
                    <a:pt x="295897" y="49885"/>
                  </a:lnTo>
                  <a:lnTo>
                    <a:pt x="306273" y="80060"/>
                  </a:lnTo>
                  <a:lnTo>
                    <a:pt x="312686" y="125399"/>
                  </a:lnTo>
                  <a:lnTo>
                    <a:pt x="309664" y="168592"/>
                  </a:lnTo>
                  <a:lnTo>
                    <a:pt x="298208" y="209118"/>
                  </a:lnTo>
                  <a:lnTo>
                    <a:pt x="279311" y="246468"/>
                  </a:lnTo>
                  <a:lnTo>
                    <a:pt x="253974" y="280136"/>
                  </a:lnTo>
                  <a:lnTo>
                    <a:pt x="223202" y="309575"/>
                  </a:lnTo>
                  <a:lnTo>
                    <a:pt x="187998" y="334289"/>
                  </a:lnTo>
                  <a:lnTo>
                    <a:pt x="149352" y="353758"/>
                  </a:lnTo>
                  <a:lnTo>
                    <a:pt x="108267" y="367449"/>
                  </a:lnTo>
                  <a:lnTo>
                    <a:pt x="65760" y="374853"/>
                  </a:lnTo>
                  <a:lnTo>
                    <a:pt x="18643" y="376770"/>
                  </a:lnTo>
                  <a:lnTo>
                    <a:pt x="0" y="375424"/>
                  </a:lnTo>
                  <a:lnTo>
                    <a:pt x="0" y="408216"/>
                  </a:lnTo>
                  <a:lnTo>
                    <a:pt x="87020" y="405917"/>
                  </a:lnTo>
                  <a:lnTo>
                    <a:pt x="135864" y="397154"/>
                  </a:lnTo>
                  <a:lnTo>
                    <a:pt x="182321" y="382600"/>
                  </a:lnTo>
                  <a:lnTo>
                    <a:pt x="194411" y="376770"/>
                  </a:lnTo>
                  <a:lnTo>
                    <a:pt x="225463" y="361810"/>
                  </a:lnTo>
                  <a:lnTo>
                    <a:pt x="266496" y="332257"/>
                  </a:lnTo>
                  <a:lnTo>
                    <a:pt x="301180" y="295833"/>
                  </a:lnTo>
                  <a:lnTo>
                    <a:pt x="328980" y="253834"/>
                  </a:lnTo>
                  <a:lnTo>
                    <a:pt x="349377" y="207518"/>
                  </a:lnTo>
                  <a:lnTo>
                    <a:pt x="361873" y="158140"/>
                  </a:lnTo>
                  <a:lnTo>
                    <a:pt x="365925" y="106972"/>
                  </a:lnTo>
                  <a:close/>
                </a:path>
                <a:path w="894080" h="604520">
                  <a:moveTo>
                    <a:pt x="693204" y="241350"/>
                  </a:moveTo>
                  <a:lnTo>
                    <a:pt x="693013" y="239890"/>
                  </a:lnTo>
                  <a:lnTo>
                    <a:pt x="466432" y="64338"/>
                  </a:lnTo>
                  <a:lnTo>
                    <a:pt x="464870" y="65278"/>
                  </a:lnTo>
                  <a:lnTo>
                    <a:pt x="465747" y="70243"/>
                  </a:lnTo>
                  <a:lnTo>
                    <a:pt x="467271" y="79286"/>
                  </a:lnTo>
                  <a:lnTo>
                    <a:pt x="460540" y="142430"/>
                  </a:lnTo>
                  <a:lnTo>
                    <a:pt x="452666" y="190995"/>
                  </a:lnTo>
                  <a:lnTo>
                    <a:pt x="442963" y="239331"/>
                  </a:lnTo>
                  <a:lnTo>
                    <a:pt x="431419" y="287426"/>
                  </a:lnTo>
                  <a:lnTo>
                    <a:pt x="416725" y="339674"/>
                  </a:lnTo>
                  <a:lnTo>
                    <a:pt x="418223" y="341109"/>
                  </a:lnTo>
                  <a:lnTo>
                    <a:pt x="691730" y="243052"/>
                  </a:lnTo>
                  <a:lnTo>
                    <a:pt x="693204" y="241350"/>
                  </a:lnTo>
                  <a:close/>
                </a:path>
                <a:path w="894080" h="604520">
                  <a:moveTo>
                    <a:pt x="833767" y="29006"/>
                  </a:moveTo>
                  <a:lnTo>
                    <a:pt x="832904" y="26619"/>
                  </a:lnTo>
                  <a:lnTo>
                    <a:pt x="823010" y="0"/>
                  </a:lnTo>
                  <a:lnTo>
                    <a:pt x="653427" y="0"/>
                  </a:lnTo>
                  <a:lnTo>
                    <a:pt x="667689" y="46710"/>
                  </a:lnTo>
                  <a:lnTo>
                    <a:pt x="668312" y="48856"/>
                  </a:lnTo>
                  <a:lnTo>
                    <a:pt x="670382" y="50241"/>
                  </a:lnTo>
                  <a:lnTo>
                    <a:pt x="829437" y="32715"/>
                  </a:lnTo>
                  <a:lnTo>
                    <a:pt x="829792" y="32626"/>
                  </a:lnTo>
                  <a:lnTo>
                    <a:pt x="832535" y="31648"/>
                  </a:lnTo>
                  <a:lnTo>
                    <a:pt x="833767" y="29006"/>
                  </a:lnTo>
                  <a:close/>
                </a:path>
                <a:path w="894080" h="604520">
                  <a:moveTo>
                    <a:pt x="893686" y="405231"/>
                  </a:moveTo>
                  <a:lnTo>
                    <a:pt x="734593" y="274739"/>
                  </a:lnTo>
                  <a:lnTo>
                    <a:pt x="732675" y="274777"/>
                  </a:lnTo>
                  <a:lnTo>
                    <a:pt x="587260" y="400151"/>
                  </a:lnTo>
                  <a:lnTo>
                    <a:pt x="549744" y="431038"/>
                  </a:lnTo>
                  <a:lnTo>
                    <a:pt x="512876" y="457733"/>
                  </a:lnTo>
                  <a:lnTo>
                    <a:pt x="475145" y="479983"/>
                  </a:lnTo>
                  <a:lnTo>
                    <a:pt x="435013" y="497547"/>
                  </a:lnTo>
                  <a:lnTo>
                    <a:pt x="390982" y="510171"/>
                  </a:lnTo>
                  <a:lnTo>
                    <a:pt x="341541" y="517601"/>
                  </a:lnTo>
                  <a:lnTo>
                    <a:pt x="291096" y="521360"/>
                  </a:lnTo>
                  <a:lnTo>
                    <a:pt x="240741" y="523532"/>
                  </a:lnTo>
                  <a:lnTo>
                    <a:pt x="190474" y="524103"/>
                  </a:lnTo>
                  <a:lnTo>
                    <a:pt x="140296" y="523074"/>
                  </a:lnTo>
                  <a:lnTo>
                    <a:pt x="90195" y="520446"/>
                  </a:lnTo>
                  <a:lnTo>
                    <a:pt x="40182" y="516229"/>
                  </a:lnTo>
                  <a:lnTo>
                    <a:pt x="0" y="511556"/>
                  </a:lnTo>
                  <a:lnTo>
                    <a:pt x="0" y="601294"/>
                  </a:lnTo>
                  <a:lnTo>
                    <a:pt x="34404" y="603529"/>
                  </a:lnTo>
                  <a:lnTo>
                    <a:pt x="84582" y="604494"/>
                  </a:lnTo>
                  <a:lnTo>
                    <a:pt x="134874" y="603351"/>
                  </a:lnTo>
                  <a:lnTo>
                    <a:pt x="184962" y="600265"/>
                  </a:lnTo>
                  <a:lnTo>
                    <a:pt x="234556" y="595388"/>
                  </a:lnTo>
                  <a:lnTo>
                    <a:pt x="283324" y="588873"/>
                  </a:lnTo>
                  <a:lnTo>
                    <a:pt x="330974" y="580885"/>
                  </a:lnTo>
                  <a:lnTo>
                    <a:pt x="377190" y="571576"/>
                  </a:lnTo>
                  <a:lnTo>
                    <a:pt x="421297" y="561530"/>
                  </a:lnTo>
                  <a:lnTo>
                    <a:pt x="465937" y="550494"/>
                  </a:lnTo>
                  <a:lnTo>
                    <a:pt x="511111" y="538467"/>
                  </a:lnTo>
                  <a:lnTo>
                    <a:pt x="556831" y="525462"/>
                  </a:lnTo>
                  <a:lnTo>
                    <a:pt x="603084" y="511467"/>
                  </a:lnTo>
                  <a:lnTo>
                    <a:pt x="649871" y="496493"/>
                  </a:lnTo>
                  <a:lnTo>
                    <a:pt x="697191" y="480529"/>
                  </a:lnTo>
                  <a:lnTo>
                    <a:pt x="745058" y="463575"/>
                  </a:lnTo>
                  <a:lnTo>
                    <a:pt x="793457" y="445643"/>
                  </a:lnTo>
                  <a:lnTo>
                    <a:pt x="842378" y="426732"/>
                  </a:lnTo>
                  <a:lnTo>
                    <a:pt x="893546" y="406146"/>
                  </a:lnTo>
                  <a:lnTo>
                    <a:pt x="893686" y="405231"/>
                  </a:lnTo>
                  <a:close/>
                </a:path>
              </a:pathLst>
            </a:custGeom>
            <a:solidFill>
              <a:srgbClr val="FFFFFF"/>
            </a:solidFill>
          </p:spPr>
          <p:txBody>
            <a:bodyPr wrap="square" lIns="0" tIns="0" rIns="0" bIns="0" rtlCol="0"/>
            <a:lstStyle/>
            <a:p>
              <a:endParaRPr/>
            </a:p>
          </p:txBody>
        </p:sp>
        <p:pic>
          <p:nvPicPr>
            <p:cNvPr id="7" name="object 7"/>
            <p:cNvPicPr/>
            <p:nvPr/>
          </p:nvPicPr>
          <p:blipFill>
            <a:blip r:embed="rId2" cstate="print"/>
            <a:stretch>
              <a:fillRect/>
            </a:stretch>
          </p:blipFill>
          <p:spPr>
            <a:xfrm>
              <a:off x="1810600" y="5910732"/>
              <a:ext cx="159321" cy="73469"/>
            </a:xfrm>
            <a:prstGeom prst="rect">
              <a:avLst/>
            </a:prstGeom>
          </p:spPr>
        </p:pic>
        <p:sp>
          <p:nvSpPr>
            <p:cNvPr id="8" name="object 8"/>
            <p:cNvSpPr/>
            <p:nvPr/>
          </p:nvSpPr>
          <p:spPr>
            <a:xfrm>
              <a:off x="1912277" y="6012942"/>
              <a:ext cx="86360" cy="24130"/>
            </a:xfrm>
            <a:custGeom>
              <a:avLst/>
              <a:gdLst/>
              <a:ahLst/>
              <a:cxnLst/>
              <a:rect l="l" t="t" r="r" b="b"/>
              <a:pathLst>
                <a:path w="86360" h="24129">
                  <a:moveTo>
                    <a:pt x="54476" y="0"/>
                  </a:moveTo>
                  <a:lnTo>
                    <a:pt x="35838" y="2006"/>
                  </a:lnTo>
                  <a:lnTo>
                    <a:pt x="17259" y="4724"/>
                  </a:lnTo>
                  <a:lnTo>
                    <a:pt x="10756" y="5232"/>
                  </a:lnTo>
                  <a:lnTo>
                    <a:pt x="5829" y="8077"/>
                  </a:lnTo>
                  <a:lnTo>
                    <a:pt x="2451" y="13233"/>
                  </a:lnTo>
                  <a:lnTo>
                    <a:pt x="0" y="17017"/>
                  </a:lnTo>
                  <a:lnTo>
                    <a:pt x="1028" y="19037"/>
                  </a:lnTo>
                  <a:lnTo>
                    <a:pt x="84569" y="23634"/>
                  </a:lnTo>
                  <a:lnTo>
                    <a:pt x="85813" y="21742"/>
                  </a:lnTo>
                  <a:lnTo>
                    <a:pt x="83883" y="17754"/>
                  </a:lnTo>
                  <a:lnTo>
                    <a:pt x="71162" y="3613"/>
                  </a:lnTo>
                  <a:lnTo>
                    <a:pt x="54476" y="0"/>
                  </a:lnTo>
                  <a:close/>
                </a:path>
              </a:pathLst>
            </a:custGeom>
            <a:solidFill>
              <a:srgbClr val="FFFFFF"/>
            </a:solidFill>
          </p:spPr>
          <p:txBody>
            <a:bodyPr wrap="square" lIns="0" tIns="0" rIns="0" bIns="0" rtlCol="0"/>
            <a:lstStyle/>
            <a:p>
              <a:endParaRPr/>
            </a:p>
          </p:txBody>
        </p:sp>
      </p:grpSp>
      <p:grpSp>
        <p:nvGrpSpPr>
          <p:cNvPr id="9" name="object 9"/>
          <p:cNvGrpSpPr/>
          <p:nvPr/>
        </p:nvGrpSpPr>
        <p:grpSpPr>
          <a:xfrm>
            <a:off x="1998306" y="5837402"/>
            <a:ext cx="1248410" cy="1527175"/>
            <a:chOff x="1998306" y="5837402"/>
            <a:chExt cx="1248410" cy="1527175"/>
          </a:xfrm>
        </p:grpSpPr>
        <p:sp>
          <p:nvSpPr>
            <p:cNvPr id="10" name="object 10"/>
            <p:cNvSpPr/>
            <p:nvPr/>
          </p:nvSpPr>
          <p:spPr>
            <a:xfrm>
              <a:off x="1998306" y="7120191"/>
              <a:ext cx="529590" cy="244475"/>
            </a:xfrm>
            <a:custGeom>
              <a:avLst/>
              <a:gdLst/>
              <a:ahLst/>
              <a:cxnLst/>
              <a:rect l="l" t="t" r="r" b="b"/>
              <a:pathLst>
                <a:path w="529589" h="244475">
                  <a:moveTo>
                    <a:pt x="1447" y="0"/>
                  </a:moveTo>
                  <a:lnTo>
                    <a:pt x="330" y="381"/>
                  </a:lnTo>
                  <a:lnTo>
                    <a:pt x="0" y="1092"/>
                  </a:lnTo>
                  <a:lnTo>
                    <a:pt x="228" y="1727"/>
                  </a:lnTo>
                  <a:lnTo>
                    <a:pt x="13768" y="45487"/>
                  </a:lnTo>
                  <a:lnTo>
                    <a:pt x="31545" y="87137"/>
                  </a:lnTo>
                  <a:lnTo>
                    <a:pt x="53558" y="126678"/>
                  </a:lnTo>
                  <a:lnTo>
                    <a:pt x="79806" y="164109"/>
                  </a:lnTo>
                  <a:lnTo>
                    <a:pt x="81394" y="166204"/>
                  </a:lnTo>
                  <a:lnTo>
                    <a:pt x="81673" y="168465"/>
                  </a:lnTo>
                  <a:lnTo>
                    <a:pt x="80644" y="170853"/>
                  </a:lnTo>
                  <a:lnTo>
                    <a:pt x="62438" y="217117"/>
                  </a:lnTo>
                  <a:lnTo>
                    <a:pt x="53307" y="244386"/>
                  </a:lnTo>
                  <a:lnTo>
                    <a:pt x="88965" y="244386"/>
                  </a:lnTo>
                  <a:lnTo>
                    <a:pt x="104393" y="211448"/>
                  </a:lnTo>
                  <a:lnTo>
                    <a:pt x="128955" y="170472"/>
                  </a:lnTo>
                  <a:lnTo>
                    <a:pt x="209070" y="147357"/>
                  </a:lnTo>
                  <a:lnTo>
                    <a:pt x="386668" y="147357"/>
                  </a:lnTo>
                  <a:lnTo>
                    <a:pt x="365751" y="137944"/>
                  </a:lnTo>
                  <a:lnTo>
                    <a:pt x="321967" y="123994"/>
                  </a:lnTo>
                  <a:lnTo>
                    <a:pt x="307911" y="121272"/>
                  </a:lnTo>
                  <a:lnTo>
                    <a:pt x="132702" y="121272"/>
                  </a:lnTo>
                  <a:lnTo>
                    <a:pt x="130149" y="120535"/>
                  </a:lnTo>
                  <a:lnTo>
                    <a:pt x="2298" y="508"/>
                  </a:lnTo>
                  <a:lnTo>
                    <a:pt x="1968" y="139"/>
                  </a:lnTo>
                  <a:lnTo>
                    <a:pt x="1447" y="0"/>
                  </a:lnTo>
                  <a:close/>
                </a:path>
                <a:path w="529589" h="244475">
                  <a:moveTo>
                    <a:pt x="386668" y="147357"/>
                  </a:moveTo>
                  <a:lnTo>
                    <a:pt x="209070" y="147357"/>
                  </a:lnTo>
                  <a:lnTo>
                    <a:pt x="256061" y="148637"/>
                  </a:lnTo>
                  <a:lnTo>
                    <a:pt x="301007" y="155316"/>
                  </a:lnTo>
                  <a:lnTo>
                    <a:pt x="343857" y="167030"/>
                  </a:lnTo>
                  <a:lnTo>
                    <a:pt x="384562" y="183415"/>
                  </a:lnTo>
                  <a:lnTo>
                    <a:pt x="423071" y="204107"/>
                  </a:lnTo>
                  <a:lnTo>
                    <a:pt x="459335" y="228741"/>
                  </a:lnTo>
                  <a:lnTo>
                    <a:pt x="478171" y="244386"/>
                  </a:lnTo>
                  <a:lnTo>
                    <a:pt x="528970" y="244386"/>
                  </a:lnTo>
                  <a:lnTo>
                    <a:pt x="491620" y="211862"/>
                  </a:lnTo>
                  <a:lnTo>
                    <a:pt x="449960" y="181597"/>
                  </a:lnTo>
                  <a:lnTo>
                    <a:pt x="408416" y="157144"/>
                  </a:lnTo>
                  <a:lnTo>
                    <a:pt x="386668" y="147357"/>
                  </a:lnTo>
                  <a:close/>
                </a:path>
                <a:path w="529589" h="244475">
                  <a:moveTo>
                    <a:pt x="231036" y="111850"/>
                  </a:moveTo>
                  <a:lnTo>
                    <a:pt x="183890" y="113656"/>
                  </a:lnTo>
                  <a:lnTo>
                    <a:pt x="135623" y="120713"/>
                  </a:lnTo>
                  <a:lnTo>
                    <a:pt x="132702" y="121272"/>
                  </a:lnTo>
                  <a:lnTo>
                    <a:pt x="307911" y="121272"/>
                  </a:lnTo>
                  <a:lnTo>
                    <a:pt x="277062" y="115297"/>
                  </a:lnTo>
                  <a:lnTo>
                    <a:pt x="231036" y="111850"/>
                  </a:lnTo>
                  <a:close/>
                </a:path>
              </a:pathLst>
            </a:custGeom>
            <a:solidFill>
              <a:srgbClr val="FFFFFF"/>
            </a:solidFill>
          </p:spPr>
          <p:txBody>
            <a:bodyPr wrap="square" lIns="0" tIns="0" rIns="0" bIns="0" rtlCol="0"/>
            <a:lstStyle/>
            <a:p>
              <a:endParaRPr/>
            </a:p>
          </p:txBody>
        </p:sp>
        <p:pic>
          <p:nvPicPr>
            <p:cNvPr id="11" name="object 11"/>
            <p:cNvPicPr/>
            <p:nvPr/>
          </p:nvPicPr>
          <p:blipFill>
            <a:blip r:embed="rId3" cstate="print"/>
            <a:stretch>
              <a:fillRect/>
            </a:stretch>
          </p:blipFill>
          <p:spPr>
            <a:xfrm>
              <a:off x="2043404" y="6864388"/>
              <a:ext cx="175729" cy="112268"/>
            </a:xfrm>
            <a:prstGeom prst="rect">
              <a:avLst/>
            </a:prstGeom>
          </p:spPr>
        </p:pic>
        <p:sp>
          <p:nvSpPr>
            <p:cNvPr id="12" name="object 12"/>
            <p:cNvSpPr/>
            <p:nvPr/>
          </p:nvSpPr>
          <p:spPr>
            <a:xfrm>
              <a:off x="2096767" y="5837402"/>
              <a:ext cx="243840" cy="284480"/>
            </a:xfrm>
            <a:custGeom>
              <a:avLst/>
              <a:gdLst/>
              <a:ahLst/>
              <a:cxnLst/>
              <a:rect l="l" t="t" r="r" b="b"/>
              <a:pathLst>
                <a:path w="243839" h="284479">
                  <a:moveTo>
                    <a:pt x="143357" y="0"/>
                  </a:moveTo>
                  <a:lnTo>
                    <a:pt x="0" y="0"/>
                  </a:lnTo>
                  <a:lnTo>
                    <a:pt x="12770" y="40296"/>
                  </a:lnTo>
                  <a:lnTo>
                    <a:pt x="30217" y="87379"/>
                  </a:lnTo>
                  <a:lnTo>
                    <a:pt x="49732" y="132931"/>
                  </a:lnTo>
                  <a:lnTo>
                    <a:pt x="71274" y="176733"/>
                  </a:lnTo>
                  <a:lnTo>
                    <a:pt x="109182" y="236904"/>
                  </a:lnTo>
                  <a:lnTo>
                    <a:pt x="136713" y="269739"/>
                  </a:lnTo>
                  <a:lnTo>
                    <a:pt x="161520" y="284302"/>
                  </a:lnTo>
                  <a:lnTo>
                    <a:pt x="181851" y="283544"/>
                  </a:lnTo>
                  <a:lnTo>
                    <a:pt x="221451" y="275190"/>
                  </a:lnTo>
                  <a:lnTo>
                    <a:pt x="243842" y="264680"/>
                  </a:lnTo>
                  <a:lnTo>
                    <a:pt x="230100" y="234863"/>
                  </a:lnTo>
                  <a:lnTo>
                    <a:pt x="217794" y="207383"/>
                  </a:lnTo>
                  <a:lnTo>
                    <a:pt x="194096" y="152044"/>
                  </a:lnTo>
                  <a:lnTo>
                    <a:pt x="175744" y="104953"/>
                  </a:lnTo>
                  <a:lnTo>
                    <a:pt x="159577" y="57258"/>
                  </a:lnTo>
                  <a:lnTo>
                    <a:pt x="145562" y="9025"/>
                  </a:lnTo>
                  <a:lnTo>
                    <a:pt x="143357" y="0"/>
                  </a:lnTo>
                  <a:close/>
                </a:path>
              </a:pathLst>
            </a:custGeom>
            <a:solidFill>
              <a:srgbClr val="FFFFFF"/>
            </a:solidFill>
          </p:spPr>
          <p:txBody>
            <a:bodyPr wrap="square" lIns="0" tIns="0" rIns="0" bIns="0" rtlCol="0"/>
            <a:lstStyle/>
            <a:p>
              <a:endParaRPr/>
            </a:p>
          </p:txBody>
        </p:sp>
        <p:pic>
          <p:nvPicPr>
            <p:cNvPr id="13" name="object 13"/>
            <p:cNvPicPr/>
            <p:nvPr/>
          </p:nvPicPr>
          <p:blipFill>
            <a:blip r:embed="rId4" cstate="print"/>
            <a:stretch>
              <a:fillRect/>
            </a:stretch>
          </p:blipFill>
          <p:spPr>
            <a:xfrm>
              <a:off x="2047748" y="6721309"/>
              <a:ext cx="221297" cy="109773"/>
            </a:xfrm>
            <a:prstGeom prst="rect">
              <a:avLst/>
            </a:prstGeom>
          </p:spPr>
        </p:pic>
        <p:pic>
          <p:nvPicPr>
            <p:cNvPr id="14" name="object 14"/>
            <p:cNvPicPr/>
            <p:nvPr/>
          </p:nvPicPr>
          <p:blipFill>
            <a:blip r:embed="rId5" cstate="print"/>
            <a:stretch>
              <a:fillRect/>
            </a:stretch>
          </p:blipFill>
          <p:spPr>
            <a:xfrm>
              <a:off x="2078367" y="6586448"/>
              <a:ext cx="192087" cy="112649"/>
            </a:xfrm>
            <a:prstGeom prst="rect">
              <a:avLst/>
            </a:prstGeom>
          </p:spPr>
        </p:pic>
        <p:pic>
          <p:nvPicPr>
            <p:cNvPr id="15" name="object 15"/>
            <p:cNvPicPr/>
            <p:nvPr/>
          </p:nvPicPr>
          <p:blipFill>
            <a:blip r:embed="rId6" cstate="print"/>
            <a:stretch>
              <a:fillRect/>
            </a:stretch>
          </p:blipFill>
          <p:spPr>
            <a:xfrm>
              <a:off x="2138781" y="6399339"/>
              <a:ext cx="186486" cy="143967"/>
            </a:xfrm>
            <a:prstGeom prst="rect">
              <a:avLst/>
            </a:prstGeom>
          </p:spPr>
        </p:pic>
        <p:sp>
          <p:nvSpPr>
            <p:cNvPr id="16" name="object 16"/>
            <p:cNvSpPr/>
            <p:nvPr/>
          </p:nvSpPr>
          <p:spPr>
            <a:xfrm>
              <a:off x="2170125" y="5837402"/>
              <a:ext cx="488315" cy="1527175"/>
            </a:xfrm>
            <a:custGeom>
              <a:avLst/>
              <a:gdLst/>
              <a:ahLst/>
              <a:cxnLst/>
              <a:rect l="l" t="t" r="r" b="b"/>
              <a:pathLst>
                <a:path w="488314" h="1527175">
                  <a:moveTo>
                    <a:pt x="34874" y="1467662"/>
                  </a:moveTo>
                  <a:lnTo>
                    <a:pt x="34150" y="1466062"/>
                  </a:lnTo>
                  <a:lnTo>
                    <a:pt x="31064" y="1464360"/>
                  </a:lnTo>
                  <a:lnTo>
                    <a:pt x="28917" y="1464983"/>
                  </a:lnTo>
                  <a:lnTo>
                    <a:pt x="27978" y="1466684"/>
                  </a:lnTo>
                  <a:lnTo>
                    <a:pt x="7810" y="1505800"/>
                  </a:lnTo>
                  <a:lnTo>
                    <a:pt x="0" y="1527175"/>
                  </a:lnTo>
                  <a:lnTo>
                    <a:pt x="24587" y="1527175"/>
                  </a:lnTo>
                  <a:lnTo>
                    <a:pt x="26009" y="1517002"/>
                  </a:lnTo>
                  <a:lnTo>
                    <a:pt x="34493" y="1469212"/>
                  </a:lnTo>
                  <a:lnTo>
                    <a:pt x="34874" y="1467662"/>
                  </a:lnTo>
                  <a:close/>
                </a:path>
                <a:path w="488314" h="1527175">
                  <a:moveTo>
                    <a:pt x="488035" y="0"/>
                  </a:moveTo>
                  <a:lnTo>
                    <a:pt x="446544" y="0"/>
                  </a:lnTo>
                  <a:lnTo>
                    <a:pt x="431025" y="35102"/>
                  </a:lnTo>
                  <a:lnTo>
                    <a:pt x="405409" y="70827"/>
                  </a:lnTo>
                  <a:lnTo>
                    <a:pt x="372846" y="101142"/>
                  </a:lnTo>
                  <a:lnTo>
                    <a:pt x="334035" y="125603"/>
                  </a:lnTo>
                  <a:lnTo>
                    <a:pt x="331787" y="126771"/>
                  </a:lnTo>
                  <a:lnTo>
                    <a:pt x="329666" y="126593"/>
                  </a:lnTo>
                  <a:lnTo>
                    <a:pt x="287591" y="91427"/>
                  </a:lnTo>
                  <a:lnTo>
                    <a:pt x="252514" y="54813"/>
                  </a:lnTo>
                  <a:lnTo>
                    <a:pt x="222415" y="15201"/>
                  </a:lnTo>
                  <a:lnTo>
                    <a:pt x="213461" y="0"/>
                  </a:lnTo>
                  <a:lnTo>
                    <a:pt x="164249" y="0"/>
                  </a:lnTo>
                  <a:lnTo>
                    <a:pt x="183273" y="34886"/>
                  </a:lnTo>
                  <a:lnTo>
                    <a:pt x="210362" y="71615"/>
                  </a:lnTo>
                  <a:lnTo>
                    <a:pt x="243179" y="104978"/>
                  </a:lnTo>
                  <a:lnTo>
                    <a:pt x="280314" y="131572"/>
                  </a:lnTo>
                  <a:lnTo>
                    <a:pt x="320395" y="147942"/>
                  </a:lnTo>
                  <a:lnTo>
                    <a:pt x="362013" y="150685"/>
                  </a:lnTo>
                  <a:lnTo>
                    <a:pt x="403809" y="136334"/>
                  </a:lnTo>
                  <a:lnTo>
                    <a:pt x="415531" y="126771"/>
                  </a:lnTo>
                  <a:lnTo>
                    <a:pt x="436308" y="109816"/>
                  </a:lnTo>
                  <a:lnTo>
                    <a:pt x="461391" y="74015"/>
                  </a:lnTo>
                  <a:lnTo>
                    <a:pt x="479894" y="30911"/>
                  </a:lnTo>
                  <a:lnTo>
                    <a:pt x="488035" y="0"/>
                  </a:lnTo>
                  <a:close/>
                </a:path>
              </a:pathLst>
            </a:custGeom>
            <a:solidFill>
              <a:srgbClr val="FFFFFF"/>
            </a:solidFill>
          </p:spPr>
          <p:txBody>
            <a:bodyPr wrap="square" lIns="0" tIns="0" rIns="0" bIns="0" rtlCol="0"/>
            <a:lstStyle/>
            <a:p>
              <a:endParaRPr/>
            </a:p>
          </p:txBody>
        </p:sp>
        <p:pic>
          <p:nvPicPr>
            <p:cNvPr id="17" name="object 17"/>
            <p:cNvPicPr/>
            <p:nvPr/>
          </p:nvPicPr>
          <p:blipFill>
            <a:blip r:embed="rId7" cstate="print"/>
            <a:stretch>
              <a:fillRect/>
            </a:stretch>
          </p:blipFill>
          <p:spPr>
            <a:xfrm>
              <a:off x="2284818" y="6329781"/>
              <a:ext cx="72580" cy="80962"/>
            </a:xfrm>
            <a:prstGeom prst="rect">
              <a:avLst/>
            </a:prstGeom>
          </p:spPr>
        </p:pic>
        <p:sp>
          <p:nvSpPr>
            <p:cNvPr id="18" name="object 18"/>
            <p:cNvSpPr/>
            <p:nvPr/>
          </p:nvSpPr>
          <p:spPr>
            <a:xfrm>
              <a:off x="2292578" y="5837402"/>
              <a:ext cx="954405" cy="1490980"/>
            </a:xfrm>
            <a:custGeom>
              <a:avLst/>
              <a:gdLst/>
              <a:ahLst/>
              <a:cxnLst/>
              <a:rect l="l" t="t" r="r" b="b"/>
              <a:pathLst>
                <a:path w="954405" h="1490979">
                  <a:moveTo>
                    <a:pt x="140500" y="470966"/>
                  </a:moveTo>
                  <a:lnTo>
                    <a:pt x="119354" y="460590"/>
                  </a:lnTo>
                  <a:lnTo>
                    <a:pt x="91376" y="455218"/>
                  </a:lnTo>
                  <a:lnTo>
                    <a:pt x="73660" y="454050"/>
                  </a:lnTo>
                  <a:lnTo>
                    <a:pt x="72174" y="454202"/>
                  </a:lnTo>
                  <a:lnTo>
                    <a:pt x="71221" y="454990"/>
                  </a:lnTo>
                  <a:lnTo>
                    <a:pt x="70612" y="457085"/>
                  </a:lnTo>
                  <a:lnTo>
                    <a:pt x="70688" y="459562"/>
                  </a:lnTo>
                  <a:lnTo>
                    <a:pt x="71259" y="460260"/>
                  </a:lnTo>
                  <a:lnTo>
                    <a:pt x="87426" y="466255"/>
                  </a:lnTo>
                  <a:lnTo>
                    <a:pt x="102120" y="473151"/>
                  </a:lnTo>
                  <a:lnTo>
                    <a:pt x="133451" y="489318"/>
                  </a:lnTo>
                  <a:lnTo>
                    <a:pt x="135699" y="488988"/>
                  </a:lnTo>
                  <a:lnTo>
                    <a:pt x="137744" y="487095"/>
                  </a:lnTo>
                  <a:lnTo>
                    <a:pt x="140500" y="470966"/>
                  </a:lnTo>
                  <a:close/>
                </a:path>
                <a:path w="954405" h="1490979">
                  <a:moveTo>
                    <a:pt x="220954" y="1361262"/>
                  </a:moveTo>
                  <a:lnTo>
                    <a:pt x="184454" y="1320850"/>
                  </a:lnTo>
                  <a:lnTo>
                    <a:pt x="147421" y="1288300"/>
                  </a:lnTo>
                  <a:lnTo>
                    <a:pt x="106984" y="1260094"/>
                  </a:lnTo>
                  <a:lnTo>
                    <a:pt x="63157" y="1236218"/>
                  </a:lnTo>
                  <a:lnTo>
                    <a:pt x="60604" y="1234986"/>
                  </a:lnTo>
                  <a:lnTo>
                    <a:pt x="59575" y="1232979"/>
                  </a:lnTo>
                  <a:lnTo>
                    <a:pt x="94348" y="1046492"/>
                  </a:lnTo>
                  <a:lnTo>
                    <a:pt x="93853" y="1045502"/>
                  </a:lnTo>
                  <a:lnTo>
                    <a:pt x="91897" y="1044638"/>
                  </a:lnTo>
                  <a:lnTo>
                    <a:pt x="90678" y="1045108"/>
                  </a:lnTo>
                  <a:lnTo>
                    <a:pt x="70104" y="1088491"/>
                  </a:lnTo>
                  <a:lnTo>
                    <a:pt x="51130" y="1131303"/>
                  </a:lnTo>
                  <a:lnTo>
                    <a:pt x="33286" y="1174584"/>
                  </a:lnTo>
                  <a:lnTo>
                    <a:pt x="16560" y="1218323"/>
                  </a:lnTo>
                  <a:lnTo>
                    <a:pt x="0" y="1265326"/>
                  </a:lnTo>
                  <a:lnTo>
                    <a:pt x="876" y="1267396"/>
                  </a:lnTo>
                  <a:lnTo>
                    <a:pt x="45339" y="1288770"/>
                  </a:lnTo>
                  <a:lnTo>
                    <a:pt x="87464" y="1307973"/>
                  </a:lnTo>
                  <a:lnTo>
                    <a:pt x="129959" y="1326349"/>
                  </a:lnTo>
                  <a:lnTo>
                    <a:pt x="172808" y="1343875"/>
                  </a:lnTo>
                  <a:lnTo>
                    <a:pt x="220268" y="1362202"/>
                  </a:lnTo>
                  <a:lnTo>
                    <a:pt x="220954" y="1361262"/>
                  </a:lnTo>
                  <a:close/>
                </a:path>
                <a:path w="954405" h="1490979">
                  <a:moveTo>
                    <a:pt x="254927" y="33159"/>
                  </a:moveTo>
                  <a:lnTo>
                    <a:pt x="252526" y="28917"/>
                  </a:lnTo>
                  <a:lnTo>
                    <a:pt x="237655" y="0"/>
                  </a:lnTo>
                  <a:lnTo>
                    <a:pt x="204508" y="0"/>
                  </a:lnTo>
                  <a:lnTo>
                    <a:pt x="224536" y="19570"/>
                  </a:lnTo>
                  <a:lnTo>
                    <a:pt x="249072" y="33286"/>
                  </a:lnTo>
                  <a:lnTo>
                    <a:pt x="253771" y="34620"/>
                  </a:lnTo>
                  <a:lnTo>
                    <a:pt x="254927" y="33159"/>
                  </a:lnTo>
                  <a:close/>
                </a:path>
                <a:path w="954405" h="1490979">
                  <a:moveTo>
                    <a:pt x="266306" y="369608"/>
                  </a:moveTo>
                  <a:lnTo>
                    <a:pt x="263715" y="366255"/>
                  </a:lnTo>
                  <a:lnTo>
                    <a:pt x="242125" y="338556"/>
                  </a:lnTo>
                  <a:lnTo>
                    <a:pt x="237667" y="337756"/>
                  </a:lnTo>
                  <a:lnTo>
                    <a:pt x="153809" y="389890"/>
                  </a:lnTo>
                  <a:lnTo>
                    <a:pt x="153568" y="391045"/>
                  </a:lnTo>
                  <a:lnTo>
                    <a:pt x="153987" y="391528"/>
                  </a:lnTo>
                  <a:lnTo>
                    <a:pt x="207759" y="389280"/>
                  </a:lnTo>
                  <a:lnTo>
                    <a:pt x="260718" y="378028"/>
                  </a:lnTo>
                  <a:lnTo>
                    <a:pt x="266306" y="369608"/>
                  </a:lnTo>
                  <a:close/>
                </a:path>
                <a:path w="954405" h="1490979">
                  <a:moveTo>
                    <a:pt x="316268" y="596404"/>
                  </a:moveTo>
                  <a:lnTo>
                    <a:pt x="312293" y="552538"/>
                  </a:lnTo>
                  <a:lnTo>
                    <a:pt x="296951" y="516051"/>
                  </a:lnTo>
                  <a:lnTo>
                    <a:pt x="272656" y="490689"/>
                  </a:lnTo>
                  <a:lnTo>
                    <a:pt x="241795" y="480199"/>
                  </a:lnTo>
                  <a:lnTo>
                    <a:pt x="209956" y="487299"/>
                  </a:lnTo>
                  <a:lnTo>
                    <a:pt x="183057" y="509879"/>
                  </a:lnTo>
                  <a:lnTo>
                    <a:pt x="163880" y="544499"/>
                  </a:lnTo>
                  <a:lnTo>
                    <a:pt x="155194" y="587679"/>
                  </a:lnTo>
                  <a:lnTo>
                    <a:pt x="159156" y="631571"/>
                  </a:lnTo>
                  <a:lnTo>
                    <a:pt x="174498" y="668058"/>
                  </a:lnTo>
                  <a:lnTo>
                    <a:pt x="198793" y="693420"/>
                  </a:lnTo>
                  <a:lnTo>
                    <a:pt x="229679" y="703897"/>
                  </a:lnTo>
                  <a:lnTo>
                    <a:pt x="261493" y="696810"/>
                  </a:lnTo>
                  <a:lnTo>
                    <a:pt x="288391" y="674230"/>
                  </a:lnTo>
                  <a:lnTo>
                    <a:pt x="307568" y="639610"/>
                  </a:lnTo>
                  <a:lnTo>
                    <a:pt x="316268" y="596404"/>
                  </a:lnTo>
                  <a:close/>
                </a:path>
                <a:path w="954405" h="1490979">
                  <a:moveTo>
                    <a:pt x="519569" y="313423"/>
                  </a:moveTo>
                  <a:lnTo>
                    <a:pt x="518617" y="251333"/>
                  </a:lnTo>
                  <a:lnTo>
                    <a:pt x="517499" y="165862"/>
                  </a:lnTo>
                  <a:lnTo>
                    <a:pt x="516991" y="117055"/>
                  </a:lnTo>
                  <a:lnTo>
                    <a:pt x="516559" y="68249"/>
                  </a:lnTo>
                  <a:lnTo>
                    <a:pt x="516204" y="19443"/>
                  </a:lnTo>
                  <a:lnTo>
                    <a:pt x="516102" y="0"/>
                  </a:lnTo>
                  <a:lnTo>
                    <a:pt x="442696" y="0"/>
                  </a:lnTo>
                  <a:lnTo>
                    <a:pt x="442506" y="10337"/>
                  </a:lnTo>
                  <a:lnTo>
                    <a:pt x="441909" y="58661"/>
                  </a:lnTo>
                  <a:lnTo>
                    <a:pt x="441820" y="106934"/>
                  </a:lnTo>
                  <a:lnTo>
                    <a:pt x="442506" y="155155"/>
                  </a:lnTo>
                  <a:lnTo>
                    <a:pt x="444207" y="203301"/>
                  </a:lnTo>
                  <a:lnTo>
                    <a:pt x="447179" y="251333"/>
                  </a:lnTo>
                  <a:lnTo>
                    <a:pt x="516699" y="314109"/>
                  </a:lnTo>
                  <a:lnTo>
                    <a:pt x="517601" y="314274"/>
                  </a:lnTo>
                  <a:lnTo>
                    <a:pt x="518718" y="314261"/>
                  </a:lnTo>
                  <a:lnTo>
                    <a:pt x="519569" y="313423"/>
                  </a:lnTo>
                  <a:close/>
                </a:path>
                <a:path w="954405" h="1490979">
                  <a:moveTo>
                    <a:pt x="635101" y="0"/>
                  </a:moveTo>
                  <a:lnTo>
                    <a:pt x="567410" y="0"/>
                  </a:lnTo>
                  <a:lnTo>
                    <a:pt x="567474" y="363270"/>
                  </a:lnTo>
                  <a:lnTo>
                    <a:pt x="568528" y="365569"/>
                  </a:lnTo>
                  <a:lnTo>
                    <a:pt x="631494" y="421055"/>
                  </a:lnTo>
                  <a:lnTo>
                    <a:pt x="632561" y="420560"/>
                  </a:lnTo>
                  <a:lnTo>
                    <a:pt x="635101" y="0"/>
                  </a:lnTo>
                  <a:close/>
                </a:path>
                <a:path w="954405" h="1490979">
                  <a:moveTo>
                    <a:pt x="711225" y="874369"/>
                  </a:moveTo>
                  <a:lnTo>
                    <a:pt x="670445" y="834910"/>
                  </a:lnTo>
                  <a:lnTo>
                    <a:pt x="631812" y="798207"/>
                  </a:lnTo>
                  <a:lnTo>
                    <a:pt x="592848" y="761847"/>
                  </a:lnTo>
                  <a:lnTo>
                    <a:pt x="553554" y="725843"/>
                  </a:lnTo>
                  <a:lnTo>
                    <a:pt x="513943" y="690194"/>
                  </a:lnTo>
                  <a:lnTo>
                    <a:pt x="474014" y="654900"/>
                  </a:lnTo>
                  <a:lnTo>
                    <a:pt x="427634" y="614641"/>
                  </a:lnTo>
                  <a:lnTo>
                    <a:pt x="424103" y="616026"/>
                  </a:lnTo>
                  <a:lnTo>
                    <a:pt x="394944" y="871296"/>
                  </a:lnTo>
                  <a:lnTo>
                    <a:pt x="395973" y="872426"/>
                  </a:lnTo>
                  <a:lnTo>
                    <a:pt x="398272" y="872426"/>
                  </a:lnTo>
                  <a:lnTo>
                    <a:pt x="710742" y="875550"/>
                  </a:lnTo>
                  <a:lnTo>
                    <a:pt x="711225" y="874369"/>
                  </a:lnTo>
                  <a:close/>
                </a:path>
                <a:path w="954405" h="1490979">
                  <a:moveTo>
                    <a:pt x="776185" y="0"/>
                  </a:moveTo>
                  <a:lnTo>
                    <a:pt x="688809" y="0"/>
                  </a:lnTo>
                  <a:lnTo>
                    <a:pt x="682790" y="460641"/>
                  </a:lnTo>
                  <a:lnTo>
                    <a:pt x="682726" y="463600"/>
                  </a:lnTo>
                  <a:lnTo>
                    <a:pt x="683831" y="466077"/>
                  </a:lnTo>
                  <a:lnTo>
                    <a:pt x="686079" y="468071"/>
                  </a:lnTo>
                  <a:lnTo>
                    <a:pt x="758075" y="531025"/>
                  </a:lnTo>
                  <a:lnTo>
                    <a:pt x="760577" y="533171"/>
                  </a:lnTo>
                  <a:lnTo>
                    <a:pt x="761987" y="532612"/>
                  </a:lnTo>
                  <a:lnTo>
                    <a:pt x="764438" y="493458"/>
                  </a:lnTo>
                  <a:lnTo>
                    <a:pt x="766152" y="440512"/>
                  </a:lnTo>
                  <a:lnTo>
                    <a:pt x="767740" y="387819"/>
                  </a:lnTo>
                  <a:lnTo>
                    <a:pt x="769188" y="335368"/>
                  </a:lnTo>
                  <a:lnTo>
                    <a:pt x="770534" y="283159"/>
                  </a:lnTo>
                  <a:lnTo>
                    <a:pt x="771766" y="231152"/>
                  </a:lnTo>
                  <a:lnTo>
                    <a:pt x="772883" y="179349"/>
                  </a:lnTo>
                  <a:lnTo>
                    <a:pt x="773925" y="127723"/>
                  </a:lnTo>
                  <a:lnTo>
                    <a:pt x="774890" y="76263"/>
                  </a:lnTo>
                  <a:lnTo>
                    <a:pt x="775779" y="24942"/>
                  </a:lnTo>
                  <a:lnTo>
                    <a:pt x="776185" y="0"/>
                  </a:lnTo>
                  <a:close/>
                </a:path>
                <a:path w="954405" h="1490979">
                  <a:moveTo>
                    <a:pt x="907351" y="1173111"/>
                  </a:moveTo>
                  <a:lnTo>
                    <a:pt x="906284" y="1172044"/>
                  </a:lnTo>
                  <a:lnTo>
                    <a:pt x="904976" y="1172044"/>
                  </a:lnTo>
                  <a:lnTo>
                    <a:pt x="517245" y="1171841"/>
                  </a:lnTo>
                  <a:lnTo>
                    <a:pt x="516470" y="1172298"/>
                  </a:lnTo>
                  <a:lnTo>
                    <a:pt x="515404" y="1174165"/>
                  </a:lnTo>
                  <a:lnTo>
                    <a:pt x="515810" y="1175626"/>
                  </a:lnTo>
                  <a:lnTo>
                    <a:pt x="897458" y="1390218"/>
                  </a:lnTo>
                  <a:lnTo>
                    <a:pt x="899147" y="1390281"/>
                  </a:lnTo>
                  <a:lnTo>
                    <a:pt x="900252" y="1389253"/>
                  </a:lnTo>
                  <a:lnTo>
                    <a:pt x="907351" y="1173111"/>
                  </a:lnTo>
                  <a:close/>
                </a:path>
                <a:path w="954405" h="1490979">
                  <a:moveTo>
                    <a:pt x="917702" y="1014691"/>
                  </a:moveTo>
                  <a:lnTo>
                    <a:pt x="856386" y="1011758"/>
                  </a:lnTo>
                  <a:lnTo>
                    <a:pt x="800608" y="1010767"/>
                  </a:lnTo>
                  <a:lnTo>
                    <a:pt x="745680" y="1010056"/>
                  </a:lnTo>
                  <a:lnTo>
                    <a:pt x="691603" y="1009611"/>
                  </a:lnTo>
                  <a:lnTo>
                    <a:pt x="638390" y="1009446"/>
                  </a:lnTo>
                  <a:lnTo>
                    <a:pt x="586016" y="1009573"/>
                  </a:lnTo>
                  <a:lnTo>
                    <a:pt x="534504" y="1009967"/>
                  </a:lnTo>
                  <a:lnTo>
                    <a:pt x="483844" y="1010627"/>
                  </a:lnTo>
                  <a:lnTo>
                    <a:pt x="434035" y="1011580"/>
                  </a:lnTo>
                  <a:lnTo>
                    <a:pt x="385089" y="1012799"/>
                  </a:lnTo>
                  <a:lnTo>
                    <a:pt x="342150" y="1017346"/>
                  </a:lnTo>
                  <a:lnTo>
                    <a:pt x="299262" y="1029957"/>
                  </a:lnTo>
                  <a:lnTo>
                    <a:pt x="263448" y="1052487"/>
                  </a:lnTo>
                  <a:lnTo>
                    <a:pt x="241744" y="1086751"/>
                  </a:lnTo>
                  <a:lnTo>
                    <a:pt x="241173" y="1134554"/>
                  </a:lnTo>
                  <a:lnTo>
                    <a:pt x="258787" y="1170813"/>
                  </a:lnTo>
                  <a:lnTo>
                    <a:pt x="289483" y="1199654"/>
                  </a:lnTo>
                  <a:lnTo>
                    <a:pt x="327406" y="1223238"/>
                  </a:lnTo>
                  <a:lnTo>
                    <a:pt x="457542" y="1290637"/>
                  </a:lnTo>
                  <a:lnTo>
                    <a:pt x="548208" y="1338211"/>
                  </a:lnTo>
                  <a:lnTo>
                    <a:pt x="638670" y="1386370"/>
                  </a:lnTo>
                  <a:lnTo>
                    <a:pt x="729907" y="1435620"/>
                  </a:lnTo>
                  <a:lnTo>
                    <a:pt x="730554" y="1436598"/>
                  </a:lnTo>
                  <a:lnTo>
                    <a:pt x="730669" y="1437690"/>
                  </a:lnTo>
                  <a:lnTo>
                    <a:pt x="730859" y="1439494"/>
                  </a:lnTo>
                  <a:lnTo>
                    <a:pt x="729564" y="1441069"/>
                  </a:lnTo>
                  <a:lnTo>
                    <a:pt x="325742" y="1486166"/>
                  </a:lnTo>
                  <a:lnTo>
                    <a:pt x="325285" y="1486674"/>
                  </a:lnTo>
                  <a:lnTo>
                    <a:pt x="376174" y="1490167"/>
                  </a:lnTo>
                  <a:lnTo>
                    <a:pt x="425818" y="1490624"/>
                  </a:lnTo>
                  <a:lnTo>
                    <a:pt x="475462" y="1490548"/>
                  </a:lnTo>
                  <a:lnTo>
                    <a:pt x="525068" y="1489913"/>
                  </a:lnTo>
                  <a:lnTo>
                    <a:pt x="574662" y="1488744"/>
                  </a:lnTo>
                  <a:lnTo>
                    <a:pt x="624243" y="1487017"/>
                  </a:lnTo>
                  <a:lnTo>
                    <a:pt x="673798" y="1484744"/>
                  </a:lnTo>
                  <a:lnTo>
                    <a:pt x="723341" y="1481937"/>
                  </a:lnTo>
                  <a:lnTo>
                    <a:pt x="772858" y="1478572"/>
                  </a:lnTo>
                  <a:lnTo>
                    <a:pt x="822363" y="1474660"/>
                  </a:lnTo>
                  <a:lnTo>
                    <a:pt x="872909" y="1470126"/>
                  </a:lnTo>
                  <a:lnTo>
                    <a:pt x="875182" y="1467027"/>
                  </a:lnTo>
                  <a:lnTo>
                    <a:pt x="874598" y="1465122"/>
                  </a:lnTo>
                  <a:lnTo>
                    <a:pt x="828459" y="1439710"/>
                  </a:lnTo>
                  <a:lnTo>
                    <a:pt x="783653" y="1415338"/>
                  </a:lnTo>
                  <a:lnTo>
                    <a:pt x="693559" y="1367167"/>
                  </a:lnTo>
                  <a:lnTo>
                    <a:pt x="557644" y="1295895"/>
                  </a:lnTo>
                  <a:lnTo>
                    <a:pt x="330962" y="1177798"/>
                  </a:lnTo>
                  <a:lnTo>
                    <a:pt x="305549" y="1160805"/>
                  </a:lnTo>
                  <a:lnTo>
                    <a:pt x="286143" y="1138847"/>
                  </a:lnTo>
                  <a:lnTo>
                    <a:pt x="277533" y="1113193"/>
                  </a:lnTo>
                  <a:lnTo>
                    <a:pt x="284568" y="1085100"/>
                  </a:lnTo>
                  <a:lnTo>
                    <a:pt x="311835" y="1061288"/>
                  </a:lnTo>
                  <a:lnTo>
                    <a:pt x="351485" y="1049832"/>
                  </a:lnTo>
                  <a:lnTo>
                    <a:pt x="394296" y="1046264"/>
                  </a:lnTo>
                  <a:lnTo>
                    <a:pt x="644194" y="1045387"/>
                  </a:lnTo>
                  <a:lnTo>
                    <a:pt x="857465" y="1043470"/>
                  </a:lnTo>
                  <a:lnTo>
                    <a:pt x="913561" y="1042733"/>
                  </a:lnTo>
                  <a:lnTo>
                    <a:pt x="915085" y="1041349"/>
                  </a:lnTo>
                  <a:lnTo>
                    <a:pt x="917702" y="1014691"/>
                  </a:lnTo>
                  <a:close/>
                </a:path>
                <a:path w="954405" h="1490979">
                  <a:moveTo>
                    <a:pt x="929919" y="911821"/>
                  </a:moveTo>
                  <a:lnTo>
                    <a:pt x="926414" y="869162"/>
                  </a:lnTo>
                  <a:lnTo>
                    <a:pt x="925283" y="866978"/>
                  </a:lnTo>
                  <a:lnTo>
                    <a:pt x="884148" y="832116"/>
                  </a:lnTo>
                  <a:lnTo>
                    <a:pt x="845629" y="798512"/>
                  </a:lnTo>
                  <a:lnTo>
                    <a:pt x="807745" y="764425"/>
                  </a:lnTo>
                  <a:lnTo>
                    <a:pt x="770521" y="729805"/>
                  </a:lnTo>
                  <a:lnTo>
                    <a:pt x="733983" y="694575"/>
                  </a:lnTo>
                  <a:lnTo>
                    <a:pt x="698169" y="658698"/>
                  </a:lnTo>
                  <a:lnTo>
                    <a:pt x="663092" y="622109"/>
                  </a:lnTo>
                  <a:lnTo>
                    <a:pt x="628789" y="584746"/>
                  </a:lnTo>
                  <a:lnTo>
                    <a:pt x="595287" y="546557"/>
                  </a:lnTo>
                  <a:lnTo>
                    <a:pt x="562622" y="507479"/>
                  </a:lnTo>
                  <a:lnTo>
                    <a:pt x="530796" y="467461"/>
                  </a:lnTo>
                  <a:lnTo>
                    <a:pt x="499859" y="426440"/>
                  </a:lnTo>
                  <a:lnTo>
                    <a:pt x="476631" y="396189"/>
                  </a:lnTo>
                  <a:lnTo>
                    <a:pt x="444665" y="359054"/>
                  </a:lnTo>
                  <a:lnTo>
                    <a:pt x="407416" y="323088"/>
                  </a:lnTo>
                  <a:lnTo>
                    <a:pt x="368274" y="296303"/>
                  </a:lnTo>
                  <a:lnTo>
                    <a:pt x="330708" y="286727"/>
                  </a:lnTo>
                  <a:lnTo>
                    <a:pt x="298132" y="302399"/>
                  </a:lnTo>
                  <a:lnTo>
                    <a:pt x="296456" y="304190"/>
                  </a:lnTo>
                  <a:lnTo>
                    <a:pt x="296811" y="305231"/>
                  </a:lnTo>
                  <a:lnTo>
                    <a:pt x="299212" y="305536"/>
                  </a:lnTo>
                  <a:lnTo>
                    <a:pt x="335153" y="313893"/>
                  </a:lnTo>
                  <a:lnTo>
                    <a:pt x="366864" y="328218"/>
                  </a:lnTo>
                  <a:lnTo>
                    <a:pt x="394347" y="348513"/>
                  </a:lnTo>
                  <a:lnTo>
                    <a:pt x="417588" y="374764"/>
                  </a:lnTo>
                  <a:lnTo>
                    <a:pt x="446989" y="414947"/>
                  </a:lnTo>
                  <a:lnTo>
                    <a:pt x="476935" y="454875"/>
                  </a:lnTo>
                  <a:lnTo>
                    <a:pt x="507453" y="494449"/>
                  </a:lnTo>
                  <a:lnTo>
                    <a:pt x="538568" y="533603"/>
                  </a:lnTo>
                  <a:lnTo>
                    <a:pt x="570293" y="572262"/>
                  </a:lnTo>
                  <a:lnTo>
                    <a:pt x="602653" y="610323"/>
                  </a:lnTo>
                  <a:lnTo>
                    <a:pt x="635660" y="647712"/>
                  </a:lnTo>
                  <a:lnTo>
                    <a:pt x="669340" y="684339"/>
                  </a:lnTo>
                  <a:lnTo>
                    <a:pt x="703719" y="720140"/>
                  </a:lnTo>
                  <a:lnTo>
                    <a:pt x="738809" y="755015"/>
                  </a:lnTo>
                  <a:lnTo>
                    <a:pt x="774623" y="788885"/>
                  </a:lnTo>
                  <a:lnTo>
                    <a:pt x="811199" y="821664"/>
                  </a:lnTo>
                  <a:lnTo>
                    <a:pt x="848550" y="853287"/>
                  </a:lnTo>
                  <a:lnTo>
                    <a:pt x="886701" y="883653"/>
                  </a:lnTo>
                  <a:lnTo>
                    <a:pt x="926172" y="913041"/>
                  </a:lnTo>
                  <a:lnTo>
                    <a:pt x="927404" y="913168"/>
                  </a:lnTo>
                  <a:lnTo>
                    <a:pt x="928839" y="913066"/>
                  </a:lnTo>
                  <a:lnTo>
                    <a:pt x="929919" y="911821"/>
                  </a:lnTo>
                  <a:close/>
                </a:path>
                <a:path w="954405" h="1490979">
                  <a:moveTo>
                    <a:pt x="953884" y="0"/>
                  </a:moveTo>
                  <a:lnTo>
                    <a:pt x="853211" y="0"/>
                  </a:lnTo>
                  <a:lnTo>
                    <a:pt x="852652" y="480898"/>
                  </a:lnTo>
                  <a:lnTo>
                    <a:pt x="852995" y="635292"/>
                  </a:lnTo>
                  <a:lnTo>
                    <a:pt x="927620" y="706043"/>
                  </a:lnTo>
                  <a:lnTo>
                    <a:pt x="931849" y="706526"/>
                  </a:lnTo>
                  <a:lnTo>
                    <a:pt x="933780" y="704697"/>
                  </a:lnTo>
                  <a:lnTo>
                    <a:pt x="953884" y="0"/>
                  </a:lnTo>
                  <a:close/>
                </a:path>
              </a:pathLst>
            </a:custGeom>
            <a:solidFill>
              <a:srgbClr val="FFFFFF"/>
            </a:solidFill>
          </p:spPr>
          <p:txBody>
            <a:bodyPr wrap="square" lIns="0" tIns="0" rIns="0" bIns="0" rtlCol="0"/>
            <a:lstStyle/>
            <a:p>
              <a:endParaRPr/>
            </a:p>
          </p:txBody>
        </p:sp>
      </p:grpSp>
      <p:pic>
        <p:nvPicPr>
          <p:cNvPr id="19" name="object 19"/>
          <p:cNvPicPr/>
          <p:nvPr/>
        </p:nvPicPr>
        <p:blipFill>
          <a:blip r:embed="rId8" cstate="print"/>
          <a:stretch>
            <a:fillRect/>
          </a:stretch>
        </p:blipFill>
        <p:spPr>
          <a:xfrm>
            <a:off x="3330285" y="5837402"/>
            <a:ext cx="4374359" cy="1527175"/>
          </a:xfrm>
          <a:prstGeom prst="rect">
            <a:avLst/>
          </a:prstGeom>
        </p:spPr>
      </p:pic>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p:nvPr/>
        </p:nvSpPr>
        <p:spPr>
          <a:xfrm>
            <a:off x="0" y="0"/>
            <a:ext cx="18288000" cy="10287000"/>
          </a:xfrm>
          <a:custGeom>
            <a:avLst/>
            <a:gdLst/>
            <a:ahLst/>
            <a:cxnLst/>
            <a:rect l="l" t="t" r="r" b="b"/>
            <a:pathLst>
              <a:path w="18288000" h="10287000">
                <a:moveTo>
                  <a:pt x="0" y="10286999"/>
                </a:moveTo>
                <a:lnTo>
                  <a:pt x="0" y="0"/>
                </a:lnTo>
                <a:lnTo>
                  <a:pt x="18288000" y="0"/>
                </a:lnTo>
                <a:lnTo>
                  <a:pt x="18288000" y="10286999"/>
                </a:lnTo>
                <a:lnTo>
                  <a:pt x="0" y="10286999"/>
                </a:lnTo>
                <a:close/>
              </a:path>
            </a:pathLst>
          </a:custGeom>
          <a:solidFill>
            <a:srgbClr val="784426"/>
          </a:solidFill>
        </p:spPr>
        <p:txBody>
          <a:bodyPr wrap="square" lIns="0" tIns="0" rIns="0" bIns="0" rtlCol="0"/>
          <a:lstStyle/>
          <a:p>
            <a:endParaRPr/>
          </a:p>
        </p:txBody>
      </p:sp>
      <p:grpSp>
        <p:nvGrpSpPr>
          <p:cNvPr id="3" name="object 3"/>
          <p:cNvGrpSpPr/>
          <p:nvPr/>
        </p:nvGrpSpPr>
        <p:grpSpPr>
          <a:xfrm>
            <a:off x="14913863" y="0"/>
            <a:ext cx="3374390" cy="10284460"/>
            <a:chOff x="14913863" y="0"/>
            <a:chExt cx="3374390" cy="10284460"/>
          </a:xfrm>
        </p:grpSpPr>
        <p:pic>
          <p:nvPicPr>
            <p:cNvPr id="4" name="object 4"/>
            <p:cNvPicPr/>
            <p:nvPr/>
          </p:nvPicPr>
          <p:blipFill>
            <a:blip r:embed="rId2" cstate="print"/>
            <a:stretch>
              <a:fillRect/>
            </a:stretch>
          </p:blipFill>
          <p:spPr>
            <a:xfrm>
              <a:off x="14913863" y="0"/>
              <a:ext cx="3374136" cy="10283951"/>
            </a:xfrm>
            <a:prstGeom prst="rect">
              <a:avLst/>
            </a:prstGeom>
          </p:spPr>
        </p:pic>
        <p:pic>
          <p:nvPicPr>
            <p:cNvPr id="5" name="object 5"/>
            <p:cNvPicPr/>
            <p:nvPr/>
          </p:nvPicPr>
          <p:blipFill>
            <a:blip r:embed="rId3" cstate="print"/>
            <a:stretch>
              <a:fillRect/>
            </a:stretch>
          </p:blipFill>
          <p:spPr>
            <a:xfrm>
              <a:off x="16247490" y="8877300"/>
              <a:ext cx="2040509" cy="1404719"/>
            </a:xfrm>
            <a:prstGeom prst="rect">
              <a:avLst/>
            </a:prstGeom>
          </p:spPr>
        </p:pic>
      </p:grpSp>
      <p:sp>
        <p:nvSpPr>
          <p:cNvPr id="6" name="object 6"/>
          <p:cNvSpPr txBox="1"/>
          <p:nvPr/>
        </p:nvSpPr>
        <p:spPr>
          <a:xfrm>
            <a:off x="459740" y="445516"/>
            <a:ext cx="2388870" cy="177800"/>
          </a:xfrm>
          <a:prstGeom prst="rect">
            <a:avLst/>
          </a:prstGeom>
        </p:spPr>
        <p:txBody>
          <a:bodyPr vert="horz" wrap="square" lIns="0" tIns="12700" rIns="0" bIns="0" rtlCol="0">
            <a:spAutoFit/>
          </a:bodyPr>
          <a:lstStyle/>
          <a:p>
            <a:pPr marL="12700">
              <a:lnSpc>
                <a:spcPct val="100000"/>
              </a:lnSpc>
              <a:spcBef>
                <a:spcPts val="100"/>
              </a:spcBef>
            </a:pPr>
            <a:r>
              <a:rPr sz="1000" b="1" spc="-20" dirty="0">
                <a:solidFill>
                  <a:srgbClr val="E35A10"/>
                </a:solidFill>
                <a:latin typeface="Verdana"/>
                <a:cs typeface="Verdana"/>
              </a:rPr>
              <a:t>GAMME</a:t>
            </a:r>
            <a:r>
              <a:rPr sz="1000" b="1" spc="-40" dirty="0">
                <a:solidFill>
                  <a:srgbClr val="E35A10"/>
                </a:solidFill>
                <a:latin typeface="Verdana"/>
                <a:cs typeface="Verdana"/>
              </a:rPr>
              <a:t> </a:t>
            </a:r>
            <a:r>
              <a:rPr sz="1000" b="1" spc="-45" dirty="0">
                <a:solidFill>
                  <a:srgbClr val="E35A10"/>
                </a:solidFill>
                <a:latin typeface="Verdana"/>
                <a:cs typeface="Verdana"/>
              </a:rPr>
              <a:t>PÂTES </a:t>
            </a:r>
            <a:r>
              <a:rPr sz="1000" b="1" spc="-40" dirty="0">
                <a:solidFill>
                  <a:srgbClr val="E35A10"/>
                </a:solidFill>
                <a:latin typeface="Verdana"/>
                <a:cs typeface="Verdana"/>
              </a:rPr>
              <a:t>COURTES</a:t>
            </a:r>
            <a:r>
              <a:rPr sz="1000" b="1" spc="-45" dirty="0">
                <a:solidFill>
                  <a:srgbClr val="E35A10"/>
                </a:solidFill>
                <a:latin typeface="Verdana"/>
                <a:cs typeface="Verdana"/>
              </a:rPr>
              <a:t> </a:t>
            </a:r>
            <a:r>
              <a:rPr sz="1000" b="1" spc="-35" dirty="0">
                <a:solidFill>
                  <a:srgbClr val="FFFFFF"/>
                </a:solidFill>
                <a:latin typeface="Verdana"/>
                <a:cs typeface="Verdana"/>
              </a:rPr>
              <a:t>LA</a:t>
            </a:r>
            <a:r>
              <a:rPr sz="1000" b="1" spc="-50" dirty="0">
                <a:solidFill>
                  <a:srgbClr val="FFFFFF"/>
                </a:solidFill>
                <a:latin typeface="Verdana"/>
                <a:cs typeface="Verdana"/>
              </a:rPr>
              <a:t> </a:t>
            </a:r>
            <a:r>
              <a:rPr sz="1000" b="1" spc="-20" dirty="0">
                <a:solidFill>
                  <a:srgbClr val="FFFFFF"/>
                </a:solidFill>
                <a:latin typeface="Verdana"/>
                <a:cs typeface="Verdana"/>
              </a:rPr>
              <a:t>PASTA</a:t>
            </a:r>
            <a:endParaRPr sz="1000">
              <a:latin typeface="Verdana"/>
              <a:cs typeface="Verdana"/>
            </a:endParaRPr>
          </a:p>
        </p:txBody>
      </p:sp>
      <p:sp>
        <p:nvSpPr>
          <p:cNvPr id="7" name="object 7"/>
          <p:cNvSpPr txBox="1">
            <a:spLocks noGrp="1"/>
          </p:cNvSpPr>
          <p:nvPr>
            <p:ph type="title"/>
          </p:nvPr>
        </p:nvSpPr>
        <p:spPr>
          <a:xfrm>
            <a:off x="459740" y="973836"/>
            <a:ext cx="8832215" cy="3073400"/>
          </a:xfrm>
          <a:prstGeom prst="rect">
            <a:avLst/>
          </a:prstGeom>
        </p:spPr>
        <p:txBody>
          <a:bodyPr vert="horz" wrap="square" lIns="0" tIns="12700" rIns="0" bIns="0" rtlCol="0">
            <a:spAutoFit/>
          </a:bodyPr>
          <a:lstStyle/>
          <a:p>
            <a:pPr marL="12700">
              <a:lnSpc>
                <a:spcPct val="100000"/>
              </a:lnSpc>
              <a:spcBef>
                <a:spcPts val="100"/>
              </a:spcBef>
            </a:pPr>
            <a:r>
              <a:rPr sz="20000" spc="-135" dirty="0">
                <a:solidFill>
                  <a:srgbClr val="FFFFFF"/>
                </a:solidFill>
              </a:rPr>
              <a:t>WHEN</a:t>
            </a:r>
            <a:endParaRPr sz="20000"/>
          </a:p>
        </p:txBody>
      </p:sp>
      <p:grpSp>
        <p:nvGrpSpPr>
          <p:cNvPr id="8" name="object 8"/>
          <p:cNvGrpSpPr/>
          <p:nvPr/>
        </p:nvGrpSpPr>
        <p:grpSpPr>
          <a:xfrm>
            <a:off x="1567345" y="1409700"/>
            <a:ext cx="14968219" cy="5519420"/>
            <a:chOff x="1567345" y="1409700"/>
            <a:chExt cx="14968219" cy="5519420"/>
          </a:xfrm>
        </p:grpSpPr>
        <p:pic>
          <p:nvPicPr>
            <p:cNvPr id="9" name="object 9"/>
            <p:cNvPicPr/>
            <p:nvPr/>
          </p:nvPicPr>
          <p:blipFill>
            <a:blip r:embed="rId4" cstate="print"/>
            <a:stretch>
              <a:fillRect/>
            </a:stretch>
          </p:blipFill>
          <p:spPr>
            <a:xfrm>
              <a:off x="13579221" y="1409700"/>
              <a:ext cx="2956179" cy="2972282"/>
            </a:xfrm>
            <a:prstGeom prst="rect">
              <a:avLst/>
            </a:prstGeom>
          </p:spPr>
        </p:pic>
        <p:pic>
          <p:nvPicPr>
            <p:cNvPr id="10" name="object 10"/>
            <p:cNvPicPr/>
            <p:nvPr/>
          </p:nvPicPr>
          <p:blipFill>
            <a:blip r:embed="rId5" cstate="print"/>
            <a:stretch>
              <a:fillRect/>
            </a:stretch>
          </p:blipFill>
          <p:spPr>
            <a:xfrm>
              <a:off x="14361668" y="2637887"/>
              <a:ext cx="103504" cy="678755"/>
            </a:xfrm>
            <a:prstGeom prst="rect">
              <a:avLst/>
            </a:prstGeom>
          </p:spPr>
        </p:pic>
        <p:pic>
          <p:nvPicPr>
            <p:cNvPr id="11" name="object 11"/>
            <p:cNvPicPr/>
            <p:nvPr/>
          </p:nvPicPr>
          <p:blipFill>
            <a:blip r:embed="rId6" cstate="print"/>
            <a:stretch>
              <a:fillRect/>
            </a:stretch>
          </p:blipFill>
          <p:spPr>
            <a:xfrm>
              <a:off x="14361668" y="2425941"/>
              <a:ext cx="1388363" cy="211950"/>
            </a:xfrm>
            <a:prstGeom prst="rect">
              <a:avLst/>
            </a:prstGeom>
          </p:spPr>
        </p:pic>
        <p:pic>
          <p:nvPicPr>
            <p:cNvPr id="12" name="object 12"/>
            <p:cNvPicPr/>
            <p:nvPr/>
          </p:nvPicPr>
          <p:blipFill>
            <a:blip r:embed="rId7" cstate="print"/>
            <a:stretch>
              <a:fillRect/>
            </a:stretch>
          </p:blipFill>
          <p:spPr>
            <a:xfrm>
              <a:off x="14361682" y="2425941"/>
              <a:ext cx="1491982" cy="890701"/>
            </a:xfrm>
            <a:prstGeom prst="rect">
              <a:avLst/>
            </a:prstGeom>
          </p:spPr>
        </p:pic>
        <p:pic>
          <p:nvPicPr>
            <p:cNvPr id="13" name="object 13"/>
            <p:cNvPicPr/>
            <p:nvPr/>
          </p:nvPicPr>
          <p:blipFill>
            <a:blip r:embed="rId8" cstate="print"/>
            <a:stretch>
              <a:fillRect/>
            </a:stretch>
          </p:blipFill>
          <p:spPr>
            <a:xfrm>
              <a:off x="14465186" y="3104701"/>
              <a:ext cx="1388477" cy="211941"/>
            </a:xfrm>
            <a:prstGeom prst="rect">
              <a:avLst/>
            </a:prstGeom>
          </p:spPr>
        </p:pic>
        <p:pic>
          <p:nvPicPr>
            <p:cNvPr id="14" name="object 14"/>
            <p:cNvPicPr/>
            <p:nvPr/>
          </p:nvPicPr>
          <p:blipFill>
            <a:blip r:embed="rId9" cstate="print"/>
            <a:stretch>
              <a:fillRect/>
            </a:stretch>
          </p:blipFill>
          <p:spPr>
            <a:xfrm>
              <a:off x="15750045" y="2425941"/>
              <a:ext cx="103618" cy="678764"/>
            </a:xfrm>
            <a:prstGeom prst="rect">
              <a:avLst/>
            </a:prstGeom>
          </p:spPr>
        </p:pic>
        <p:pic>
          <p:nvPicPr>
            <p:cNvPr id="15" name="object 15"/>
            <p:cNvPicPr/>
            <p:nvPr/>
          </p:nvPicPr>
          <p:blipFill>
            <a:blip r:embed="rId10" cstate="print"/>
            <a:stretch>
              <a:fillRect/>
            </a:stretch>
          </p:blipFill>
          <p:spPr>
            <a:xfrm>
              <a:off x="1567345" y="3510381"/>
              <a:ext cx="5827382" cy="3418738"/>
            </a:xfrm>
            <a:prstGeom prst="rect">
              <a:avLst/>
            </a:prstGeom>
          </p:spPr>
        </p:pic>
      </p:grpSp>
      <p:pic>
        <p:nvPicPr>
          <p:cNvPr id="18" name="object 18"/>
          <p:cNvPicPr/>
          <p:nvPr/>
        </p:nvPicPr>
        <p:blipFill>
          <a:blip r:embed="rId11" cstate="print"/>
          <a:stretch>
            <a:fillRect/>
          </a:stretch>
        </p:blipFill>
        <p:spPr>
          <a:xfrm>
            <a:off x="4658829" y="6923036"/>
            <a:ext cx="1742046" cy="1757400"/>
          </a:xfrm>
          <a:prstGeom prst="rect">
            <a:avLst/>
          </a:prstGeom>
        </p:spPr>
      </p:pic>
      <p:sp>
        <p:nvSpPr>
          <p:cNvPr id="19" name="object 19"/>
          <p:cNvSpPr txBox="1"/>
          <p:nvPr/>
        </p:nvSpPr>
        <p:spPr>
          <a:xfrm>
            <a:off x="7462901" y="1543812"/>
            <a:ext cx="4142104" cy="3073400"/>
          </a:xfrm>
          <a:prstGeom prst="rect">
            <a:avLst/>
          </a:prstGeom>
        </p:spPr>
        <p:txBody>
          <a:bodyPr vert="horz" wrap="square" lIns="0" tIns="12700" rIns="0" bIns="0" rtlCol="0">
            <a:spAutoFit/>
          </a:bodyPr>
          <a:lstStyle/>
          <a:p>
            <a:pPr marL="12700">
              <a:lnSpc>
                <a:spcPct val="100000"/>
              </a:lnSpc>
              <a:spcBef>
                <a:spcPts val="100"/>
              </a:spcBef>
            </a:pPr>
            <a:r>
              <a:rPr sz="4000" b="1" spc="-450" dirty="0">
                <a:solidFill>
                  <a:srgbClr val="FFFFFF"/>
                </a:solidFill>
                <a:latin typeface="Verdana"/>
                <a:cs typeface="Verdana"/>
              </a:rPr>
              <a:t>&amp;</a:t>
            </a:r>
            <a:r>
              <a:rPr sz="4000" b="1" spc="-204" dirty="0">
                <a:solidFill>
                  <a:srgbClr val="FFFFFF"/>
                </a:solidFill>
                <a:latin typeface="Verdana"/>
                <a:cs typeface="Verdana"/>
              </a:rPr>
              <a:t> </a:t>
            </a:r>
            <a:r>
              <a:rPr sz="4000" b="1" spc="-90" dirty="0">
                <a:solidFill>
                  <a:srgbClr val="FFFFFF"/>
                </a:solidFill>
                <a:latin typeface="Verdana"/>
                <a:cs typeface="Verdana"/>
              </a:rPr>
              <a:t>WHERE</a:t>
            </a:r>
            <a:r>
              <a:rPr sz="20000" b="1" spc="-90" dirty="0">
                <a:solidFill>
                  <a:srgbClr val="E35A10"/>
                </a:solidFill>
                <a:latin typeface="Verdana"/>
                <a:cs typeface="Verdana"/>
              </a:rPr>
              <a:t>?</a:t>
            </a:r>
            <a:endParaRPr sz="20000">
              <a:latin typeface="Verdana"/>
              <a:cs typeface="Verdana"/>
            </a:endParaRPr>
          </a:p>
        </p:txBody>
      </p:sp>
      <p:grpSp>
        <p:nvGrpSpPr>
          <p:cNvPr id="20" name="object 20"/>
          <p:cNvGrpSpPr/>
          <p:nvPr/>
        </p:nvGrpSpPr>
        <p:grpSpPr>
          <a:xfrm>
            <a:off x="738539" y="4226559"/>
            <a:ext cx="16275050" cy="5488940"/>
            <a:chOff x="738539" y="4226559"/>
            <a:chExt cx="16275050" cy="5488940"/>
          </a:xfrm>
        </p:grpSpPr>
        <p:pic>
          <p:nvPicPr>
            <p:cNvPr id="21" name="object 21"/>
            <p:cNvPicPr/>
            <p:nvPr/>
          </p:nvPicPr>
          <p:blipFill>
            <a:blip r:embed="rId12" cstate="print"/>
            <a:stretch>
              <a:fillRect/>
            </a:stretch>
          </p:blipFill>
          <p:spPr>
            <a:xfrm>
              <a:off x="738539" y="6131890"/>
              <a:ext cx="4204271" cy="1970760"/>
            </a:xfrm>
            <a:prstGeom prst="rect">
              <a:avLst/>
            </a:prstGeom>
          </p:spPr>
        </p:pic>
        <p:pic>
          <p:nvPicPr>
            <p:cNvPr id="22" name="object 22"/>
            <p:cNvPicPr/>
            <p:nvPr/>
          </p:nvPicPr>
          <p:blipFill>
            <a:blip r:embed="rId13" cstate="print"/>
            <a:stretch>
              <a:fillRect/>
            </a:stretch>
          </p:blipFill>
          <p:spPr>
            <a:xfrm>
              <a:off x="7500708" y="4814798"/>
              <a:ext cx="2655455" cy="1987080"/>
            </a:xfrm>
            <a:prstGeom prst="rect">
              <a:avLst/>
            </a:prstGeom>
          </p:spPr>
        </p:pic>
        <p:pic>
          <p:nvPicPr>
            <p:cNvPr id="23" name="object 23"/>
            <p:cNvPicPr/>
            <p:nvPr/>
          </p:nvPicPr>
          <p:blipFill>
            <a:blip r:embed="rId14" cstate="print"/>
            <a:stretch>
              <a:fillRect/>
            </a:stretch>
          </p:blipFill>
          <p:spPr>
            <a:xfrm>
              <a:off x="6938632" y="7328725"/>
              <a:ext cx="3588511" cy="2386774"/>
            </a:xfrm>
            <a:prstGeom prst="rect">
              <a:avLst/>
            </a:prstGeom>
          </p:spPr>
        </p:pic>
        <p:pic>
          <p:nvPicPr>
            <p:cNvPr id="24" name="object 24"/>
            <p:cNvPicPr/>
            <p:nvPr/>
          </p:nvPicPr>
          <p:blipFill>
            <a:blip r:embed="rId15" cstate="print"/>
            <a:stretch>
              <a:fillRect/>
            </a:stretch>
          </p:blipFill>
          <p:spPr>
            <a:xfrm>
              <a:off x="11080864" y="4706937"/>
              <a:ext cx="4136275" cy="4834622"/>
            </a:xfrm>
            <a:prstGeom prst="rect">
              <a:avLst/>
            </a:prstGeom>
          </p:spPr>
        </p:pic>
        <p:pic>
          <p:nvPicPr>
            <p:cNvPr id="25" name="object 25"/>
            <p:cNvPicPr/>
            <p:nvPr/>
          </p:nvPicPr>
          <p:blipFill>
            <a:blip r:embed="rId16" cstate="print"/>
            <a:stretch>
              <a:fillRect/>
            </a:stretch>
          </p:blipFill>
          <p:spPr>
            <a:xfrm>
              <a:off x="3751935" y="8488888"/>
              <a:ext cx="2991078" cy="950018"/>
            </a:xfrm>
            <a:prstGeom prst="rect">
              <a:avLst/>
            </a:prstGeom>
          </p:spPr>
        </p:pic>
        <p:pic>
          <p:nvPicPr>
            <p:cNvPr id="26" name="object 26"/>
            <p:cNvPicPr/>
            <p:nvPr/>
          </p:nvPicPr>
          <p:blipFill>
            <a:blip r:embed="rId17" cstate="print"/>
            <a:stretch>
              <a:fillRect/>
            </a:stretch>
          </p:blipFill>
          <p:spPr>
            <a:xfrm>
              <a:off x="16962228" y="5979083"/>
              <a:ext cx="50818" cy="920873"/>
            </a:xfrm>
            <a:prstGeom prst="rect">
              <a:avLst/>
            </a:prstGeom>
          </p:spPr>
        </p:pic>
        <p:pic>
          <p:nvPicPr>
            <p:cNvPr id="27" name="object 27"/>
            <p:cNvPicPr/>
            <p:nvPr/>
          </p:nvPicPr>
          <p:blipFill>
            <a:blip r:embed="rId18" cstate="print"/>
            <a:stretch>
              <a:fillRect/>
            </a:stretch>
          </p:blipFill>
          <p:spPr>
            <a:xfrm>
              <a:off x="15481935" y="5979083"/>
              <a:ext cx="1480311" cy="81593"/>
            </a:xfrm>
            <a:prstGeom prst="rect">
              <a:avLst/>
            </a:prstGeom>
          </p:spPr>
        </p:pic>
        <p:pic>
          <p:nvPicPr>
            <p:cNvPr id="28" name="object 28"/>
            <p:cNvPicPr/>
            <p:nvPr/>
          </p:nvPicPr>
          <p:blipFill>
            <a:blip r:embed="rId19" cstate="print"/>
            <a:stretch>
              <a:fillRect/>
            </a:stretch>
          </p:blipFill>
          <p:spPr>
            <a:xfrm>
              <a:off x="15481935" y="5979092"/>
              <a:ext cx="1531111" cy="1002452"/>
            </a:xfrm>
            <a:prstGeom prst="rect">
              <a:avLst/>
            </a:prstGeom>
          </p:spPr>
        </p:pic>
        <p:pic>
          <p:nvPicPr>
            <p:cNvPr id="29" name="object 29"/>
            <p:cNvPicPr/>
            <p:nvPr/>
          </p:nvPicPr>
          <p:blipFill>
            <a:blip r:embed="rId20" cstate="print"/>
            <a:stretch>
              <a:fillRect/>
            </a:stretch>
          </p:blipFill>
          <p:spPr>
            <a:xfrm>
              <a:off x="15481935" y="6060677"/>
              <a:ext cx="1531111" cy="920868"/>
            </a:xfrm>
            <a:prstGeom prst="rect">
              <a:avLst/>
            </a:prstGeom>
          </p:spPr>
        </p:pic>
        <p:pic>
          <p:nvPicPr>
            <p:cNvPr id="30" name="object 30"/>
            <p:cNvPicPr/>
            <p:nvPr/>
          </p:nvPicPr>
          <p:blipFill>
            <a:blip r:embed="rId21" cstate="print"/>
            <a:stretch>
              <a:fillRect/>
            </a:stretch>
          </p:blipFill>
          <p:spPr>
            <a:xfrm>
              <a:off x="9433686" y="4226559"/>
              <a:ext cx="3365500" cy="2819400"/>
            </a:xfrm>
            <a:prstGeom prst="rect">
              <a:avLst/>
            </a:prstGeom>
          </p:spPr>
        </p:pic>
      </p:grpSp>
      <p:sp>
        <p:nvSpPr>
          <p:cNvPr id="32" name="ZoneTexte 31"/>
          <p:cNvSpPr txBox="1"/>
          <p:nvPr/>
        </p:nvSpPr>
        <p:spPr>
          <a:xfrm>
            <a:off x="2462045" y="4131195"/>
            <a:ext cx="4721312" cy="2308324"/>
          </a:xfrm>
          <a:prstGeom prst="rect">
            <a:avLst/>
          </a:prstGeom>
          <a:noFill/>
        </p:spPr>
        <p:txBody>
          <a:bodyPr wrap="square" rtlCol="0">
            <a:spAutoFit/>
          </a:bodyPr>
          <a:lstStyle/>
          <a:p>
            <a:r>
              <a:rPr lang="fr-FR" sz="4800" dirty="0" smtClean="0">
                <a:latin typeface="Liberation Sans Narrow"/>
              </a:rPr>
              <a:t>Disponible </a:t>
            </a:r>
          </a:p>
          <a:p>
            <a:pPr algn="ctr"/>
            <a:r>
              <a:rPr lang="fr-FR" sz="4800" dirty="0" smtClean="0">
                <a:latin typeface="Liberation Sans Narrow"/>
              </a:rPr>
              <a:t>Là maintenant!</a:t>
            </a:r>
          </a:p>
          <a:p>
            <a:pPr algn="r"/>
            <a:r>
              <a:rPr lang="fr-FR" sz="4800" dirty="0" smtClean="0">
                <a:latin typeface="Liberation Sans Narrow"/>
              </a:rPr>
              <a:t> sans delais</a:t>
            </a:r>
            <a:endParaRPr lang="fr-FR" sz="4800" dirty="0">
              <a:latin typeface="Liberation Sans Narrow"/>
            </a:endParaRPr>
          </a:p>
        </p:txBody>
      </p:sp>
    </p:spTree>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p:nvPr/>
        </p:nvSpPr>
        <p:spPr>
          <a:xfrm>
            <a:off x="0" y="0"/>
            <a:ext cx="18288000" cy="10287000"/>
          </a:xfrm>
          <a:custGeom>
            <a:avLst/>
            <a:gdLst/>
            <a:ahLst/>
            <a:cxnLst/>
            <a:rect l="l" t="t" r="r" b="b"/>
            <a:pathLst>
              <a:path w="18288000" h="10287000">
                <a:moveTo>
                  <a:pt x="0" y="10286999"/>
                </a:moveTo>
                <a:lnTo>
                  <a:pt x="0" y="0"/>
                </a:lnTo>
                <a:lnTo>
                  <a:pt x="18288000" y="0"/>
                </a:lnTo>
                <a:lnTo>
                  <a:pt x="18288000" y="10286999"/>
                </a:lnTo>
                <a:lnTo>
                  <a:pt x="0" y="10286999"/>
                </a:lnTo>
                <a:close/>
              </a:path>
            </a:pathLst>
          </a:custGeom>
          <a:solidFill>
            <a:srgbClr val="756B43"/>
          </a:solidFill>
        </p:spPr>
        <p:txBody>
          <a:bodyPr wrap="square" lIns="0" tIns="0" rIns="0" bIns="0" rtlCol="0"/>
          <a:lstStyle/>
          <a:p>
            <a:endParaRPr/>
          </a:p>
        </p:txBody>
      </p:sp>
      <p:grpSp>
        <p:nvGrpSpPr>
          <p:cNvPr id="3" name="object 3"/>
          <p:cNvGrpSpPr/>
          <p:nvPr/>
        </p:nvGrpSpPr>
        <p:grpSpPr>
          <a:xfrm>
            <a:off x="14913863" y="0"/>
            <a:ext cx="3374390" cy="10284460"/>
            <a:chOff x="14913863" y="0"/>
            <a:chExt cx="3374390" cy="10284460"/>
          </a:xfrm>
        </p:grpSpPr>
        <p:pic>
          <p:nvPicPr>
            <p:cNvPr id="4" name="object 4"/>
            <p:cNvPicPr/>
            <p:nvPr/>
          </p:nvPicPr>
          <p:blipFill>
            <a:blip r:embed="rId2" cstate="print"/>
            <a:stretch>
              <a:fillRect/>
            </a:stretch>
          </p:blipFill>
          <p:spPr>
            <a:xfrm>
              <a:off x="14913863" y="0"/>
              <a:ext cx="3374136" cy="10283951"/>
            </a:xfrm>
            <a:prstGeom prst="rect">
              <a:avLst/>
            </a:prstGeom>
          </p:spPr>
        </p:pic>
        <p:pic>
          <p:nvPicPr>
            <p:cNvPr id="5" name="object 5"/>
            <p:cNvPicPr/>
            <p:nvPr/>
          </p:nvPicPr>
          <p:blipFill>
            <a:blip r:embed="rId3" cstate="print"/>
            <a:stretch>
              <a:fillRect/>
            </a:stretch>
          </p:blipFill>
          <p:spPr>
            <a:xfrm>
              <a:off x="16247490" y="8877300"/>
              <a:ext cx="2040509" cy="1404719"/>
            </a:xfrm>
            <a:prstGeom prst="rect">
              <a:avLst/>
            </a:prstGeom>
          </p:spPr>
        </p:pic>
      </p:grpSp>
      <p:sp>
        <p:nvSpPr>
          <p:cNvPr id="6" name="object 6"/>
          <p:cNvSpPr txBox="1"/>
          <p:nvPr/>
        </p:nvSpPr>
        <p:spPr>
          <a:xfrm>
            <a:off x="459740" y="445516"/>
            <a:ext cx="2388870" cy="177800"/>
          </a:xfrm>
          <a:prstGeom prst="rect">
            <a:avLst/>
          </a:prstGeom>
        </p:spPr>
        <p:txBody>
          <a:bodyPr vert="horz" wrap="square" lIns="0" tIns="12700" rIns="0" bIns="0" rtlCol="0">
            <a:spAutoFit/>
          </a:bodyPr>
          <a:lstStyle/>
          <a:p>
            <a:pPr marL="12700">
              <a:lnSpc>
                <a:spcPct val="100000"/>
              </a:lnSpc>
              <a:spcBef>
                <a:spcPts val="100"/>
              </a:spcBef>
            </a:pPr>
            <a:r>
              <a:rPr sz="1000" b="1" spc="-20" dirty="0">
                <a:solidFill>
                  <a:srgbClr val="E35A10"/>
                </a:solidFill>
                <a:latin typeface="Verdana"/>
                <a:cs typeface="Verdana"/>
              </a:rPr>
              <a:t>GAMME</a:t>
            </a:r>
            <a:r>
              <a:rPr sz="1000" b="1" spc="-40" dirty="0">
                <a:solidFill>
                  <a:srgbClr val="E35A10"/>
                </a:solidFill>
                <a:latin typeface="Verdana"/>
                <a:cs typeface="Verdana"/>
              </a:rPr>
              <a:t> </a:t>
            </a:r>
            <a:r>
              <a:rPr sz="1000" b="1" spc="-45" dirty="0">
                <a:solidFill>
                  <a:srgbClr val="E35A10"/>
                </a:solidFill>
                <a:latin typeface="Verdana"/>
                <a:cs typeface="Verdana"/>
              </a:rPr>
              <a:t>PÂTES </a:t>
            </a:r>
            <a:r>
              <a:rPr sz="1000" b="1" spc="-40" dirty="0">
                <a:solidFill>
                  <a:srgbClr val="E35A10"/>
                </a:solidFill>
                <a:latin typeface="Verdana"/>
                <a:cs typeface="Verdana"/>
              </a:rPr>
              <a:t>COURTES</a:t>
            </a:r>
            <a:r>
              <a:rPr sz="1000" b="1" spc="-45" dirty="0">
                <a:solidFill>
                  <a:srgbClr val="E35A10"/>
                </a:solidFill>
                <a:latin typeface="Verdana"/>
                <a:cs typeface="Verdana"/>
              </a:rPr>
              <a:t> </a:t>
            </a:r>
            <a:r>
              <a:rPr sz="1000" b="1" spc="-35" dirty="0">
                <a:solidFill>
                  <a:srgbClr val="FFFFFF"/>
                </a:solidFill>
                <a:latin typeface="Verdana"/>
                <a:cs typeface="Verdana"/>
              </a:rPr>
              <a:t>LA</a:t>
            </a:r>
            <a:r>
              <a:rPr sz="1000" b="1" spc="-50" dirty="0">
                <a:solidFill>
                  <a:srgbClr val="FFFFFF"/>
                </a:solidFill>
                <a:latin typeface="Verdana"/>
                <a:cs typeface="Verdana"/>
              </a:rPr>
              <a:t> </a:t>
            </a:r>
            <a:r>
              <a:rPr sz="1000" b="1" spc="-20" dirty="0">
                <a:solidFill>
                  <a:srgbClr val="FFFFFF"/>
                </a:solidFill>
                <a:latin typeface="Verdana"/>
                <a:cs typeface="Verdana"/>
              </a:rPr>
              <a:t>PASTA</a:t>
            </a:r>
            <a:endParaRPr sz="1000">
              <a:latin typeface="Verdana"/>
              <a:cs typeface="Verdana"/>
            </a:endParaRPr>
          </a:p>
        </p:txBody>
      </p:sp>
      <p:sp>
        <p:nvSpPr>
          <p:cNvPr id="7" name="object 7"/>
          <p:cNvSpPr txBox="1">
            <a:spLocks noGrp="1"/>
          </p:cNvSpPr>
          <p:nvPr>
            <p:ph type="title"/>
          </p:nvPr>
        </p:nvSpPr>
        <p:spPr>
          <a:xfrm>
            <a:off x="459740" y="973836"/>
            <a:ext cx="8357234" cy="3073400"/>
          </a:xfrm>
          <a:prstGeom prst="rect">
            <a:avLst/>
          </a:prstGeom>
        </p:spPr>
        <p:txBody>
          <a:bodyPr vert="horz" wrap="square" lIns="0" tIns="12700" rIns="0" bIns="0" rtlCol="0">
            <a:spAutoFit/>
          </a:bodyPr>
          <a:lstStyle/>
          <a:p>
            <a:pPr marL="12700">
              <a:lnSpc>
                <a:spcPct val="100000"/>
              </a:lnSpc>
              <a:spcBef>
                <a:spcPts val="100"/>
              </a:spcBef>
            </a:pPr>
            <a:r>
              <a:rPr sz="20000" spc="-280" dirty="0">
                <a:solidFill>
                  <a:srgbClr val="FFFFFF"/>
                </a:solidFill>
              </a:rPr>
              <a:t>WHY</a:t>
            </a:r>
            <a:r>
              <a:rPr sz="20000" spc="-280" dirty="0">
                <a:solidFill>
                  <a:srgbClr val="E35A10"/>
                </a:solidFill>
              </a:rPr>
              <a:t>?</a:t>
            </a:r>
            <a:endParaRPr sz="20000"/>
          </a:p>
        </p:txBody>
      </p:sp>
      <p:sp>
        <p:nvSpPr>
          <p:cNvPr id="8" name="object 8"/>
          <p:cNvSpPr txBox="1"/>
          <p:nvPr/>
        </p:nvSpPr>
        <p:spPr>
          <a:xfrm>
            <a:off x="11830087" y="5228845"/>
            <a:ext cx="4599940" cy="2433320"/>
          </a:xfrm>
          <a:prstGeom prst="rect">
            <a:avLst/>
          </a:prstGeom>
        </p:spPr>
        <p:txBody>
          <a:bodyPr vert="horz" wrap="square" lIns="0" tIns="6350" rIns="0" bIns="0" rtlCol="0">
            <a:spAutoFit/>
          </a:bodyPr>
          <a:lstStyle/>
          <a:p>
            <a:pPr marL="2713990" marR="8255" indent="-485775">
              <a:lnSpc>
                <a:spcPct val="101299"/>
              </a:lnSpc>
              <a:spcBef>
                <a:spcPts val="50"/>
              </a:spcBef>
            </a:pPr>
            <a:r>
              <a:rPr sz="3200" b="1" spc="-114" dirty="0">
                <a:solidFill>
                  <a:srgbClr val="FFFFFF"/>
                </a:solidFill>
                <a:latin typeface="Verdana"/>
                <a:cs typeface="Verdana"/>
              </a:rPr>
              <a:t>TOUJOURS </a:t>
            </a:r>
            <a:r>
              <a:rPr sz="3200" b="1" spc="-80" dirty="0">
                <a:solidFill>
                  <a:srgbClr val="FFFFFF"/>
                </a:solidFill>
                <a:latin typeface="Verdana"/>
                <a:cs typeface="Verdana"/>
              </a:rPr>
              <a:t>AU</a:t>
            </a:r>
            <a:r>
              <a:rPr sz="3200" b="1" spc="-175" dirty="0">
                <a:solidFill>
                  <a:srgbClr val="FFFFFF"/>
                </a:solidFill>
                <a:latin typeface="Verdana"/>
                <a:cs typeface="Verdana"/>
              </a:rPr>
              <a:t> </a:t>
            </a:r>
            <a:r>
              <a:rPr sz="3200" b="1" spc="-110" dirty="0">
                <a:solidFill>
                  <a:srgbClr val="FFFFFF"/>
                </a:solidFill>
                <a:latin typeface="Verdana"/>
                <a:cs typeface="Verdana"/>
              </a:rPr>
              <a:t>TOP</a:t>
            </a:r>
            <a:r>
              <a:rPr sz="3200" b="1" spc="-185" dirty="0">
                <a:solidFill>
                  <a:srgbClr val="FFFFFF"/>
                </a:solidFill>
                <a:latin typeface="Verdana"/>
                <a:cs typeface="Verdana"/>
              </a:rPr>
              <a:t> </a:t>
            </a:r>
            <a:r>
              <a:rPr sz="3200" b="1" spc="-425" dirty="0">
                <a:solidFill>
                  <a:srgbClr val="FFFFFF"/>
                </a:solidFill>
                <a:latin typeface="Verdana"/>
                <a:cs typeface="Verdana"/>
              </a:rPr>
              <a:t>!</a:t>
            </a:r>
            <a:endParaRPr sz="3200">
              <a:latin typeface="Verdana"/>
              <a:cs typeface="Verdana"/>
            </a:endParaRPr>
          </a:p>
          <a:p>
            <a:pPr marL="12700" marR="5080" indent="2855595" algn="r">
              <a:lnSpc>
                <a:spcPct val="100000"/>
              </a:lnSpc>
              <a:spcBef>
                <a:spcPts val="1150"/>
              </a:spcBef>
            </a:pPr>
            <a:r>
              <a:rPr sz="1400" dirty="0">
                <a:solidFill>
                  <a:srgbClr val="FFFFFF"/>
                </a:solidFill>
                <a:latin typeface="Verdana"/>
                <a:cs typeface="Verdana"/>
              </a:rPr>
              <a:t>Notre mission</a:t>
            </a:r>
            <a:r>
              <a:rPr sz="1400" spc="-5" dirty="0">
                <a:solidFill>
                  <a:srgbClr val="FFFFFF"/>
                </a:solidFill>
                <a:latin typeface="Verdana"/>
                <a:cs typeface="Verdana"/>
              </a:rPr>
              <a:t> </a:t>
            </a:r>
            <a:r>
              <a:rPr sz="1400" spc="-10" dirty="0">
                <a:solidFill>
                  <a:srgbClr val="FFFFFF"/>
                </a:solidFill>
                <a:latin typeface="Verdana"/>
                <a:cs typeface="Verdana"/>
              </a:rPr>
              <a:t>c’est </a:t>
            </a:r>
            <a:r>
              <a:rPr sz="1400" dirty="0">
                <a:solidFill>
                  <a:srgbClr val="FFFFFF"/>
                </a:solidFill>
                <a:latin typeface="Verdana"/>
                <a:cs typeface="Verdana"/>
              </a:rPr>
              <a:t>de</a:t>
            </a:r>
            <a:r>
              <a:rPr sz="1400" spc="-5" dirty="0">
                <a:solidFill>
                  <a:srgbClr val="FFFFFF"/>
                </a:solidFill>
                <a:latin typeface="Verdana"/>
                <a:cs typeface="Verdana"/>
              </a:rPr>
              <a:t> </a:t>
            </a:r>
            <a:r>
              <a:rPr sz="1400" dirty="0">
                <a:solidFill>
                  <a:srgbClr val="FFFFFF"/>
                </a:solidFill>
                <a:latin typeface="Verdana"/>
                <a:cs typeface="Verdana"/>
              </a:rPr>
              <a:t>récupérer</a:t>
            </a:r>
            <a:r>
              <a:rPr sz="1400" spc="-10" dirty="0">
                <a:solidFill>
                  <a:srgbClr val="FFFFFF"/>
                </a:solidFill>
                <a:latin typeface="Verdana"/>
                <a:cs typeface="Verdana"/>
              </a:rPr>
              <a:t> </a:t>
            </a:r>
            <a:r>
              <a:rPr sz="1400" dirty="0">
                <a:solidFill>
                  <a:srgbClr val="FFFFFF"/>
                </a:solidFill>
                <a:latin typeface="Verdana"/>
                <a:cs typeface="Verdana"/>
              </a:rPr>
              <a:t>rapidement</a:t>
            </a:r>
            <a:r>
              <a:rPr sz="1400" spc="-20" dirty="0">
                <a:solidFill>
                  <a:srgbClr val="FFFFFF"/>
                </a:solidFill>
                <a:latin typeface="Verdana"/>
                <a:cs typeface="Verdana"/>
              </a:rPr>
              <a:t> </a:t>
            </a:r>
            <a:r>
              <a:rPr sz="1400" dirty="0">
                <a:solidFill>
                  <a:srgbClr val="FFFFFF"/>
                </a:solidFill>
                <a:latin typeface="Verdana"/>
                <a:cs typeface="Verdana"/>
              </a:rPr>
              <a:t>des</a:t>
            </a:r>
            <a:r>
              <a:rPr sz="1400" spc="-10" dirty="0">
                <a:solidFill>
                  <a:srgbClr val="FFFFFF"/>
                </a:solidFill>
                <a:latin typeface="Verdana"/>
                <a:cs typeface="Verdana"/>
              </a:rPr>
              <a:t> </a:t>
            </a:r>
            <a:r>
              <a:rPr sz="1400" b="1" spc="-75" dirty="0">
                <a:solidFill>
                  <a:srgbClr val="FFFFFF"/>
                </a:solidFill>
                <a:latin typeface="Verdana"/>
                <a:cs typeface="Verdana"/>
              </a:rPr>
              <a:t>parts</a:t>
            </a:r>
            <a:r>
              <a:rPr sz="1400" b="1" spc="25" dirty="0">
                <a:solidFill>
                  <a:srgbClr val="FFFFFF"/>
                </a:solidFill>
                <a:latin typeface="Verdana"/>
                <a:cs typeface="Verdana"/>
              </a:rPr>
              <a:t> </a:t>
            </a:r>
            <a:r>
              <a:rPr sz="1400" b="1" spc="-10" dirty="0">
                <a:solidFill>
                  <a:srgbClr val="FFFFFF"/>
                </a:solidFill>
                <a:latin typeface="Verdana"/>
                <a:cs typeface="Verdana"/>
              </a:rPr>
              <a:t>de</a:t>
            </a:r>
            <a:r>
              <a:rPr sz="1400" b="1" spc="45" dirty="0">
                <a:solidFill>
                  <a:srgbClr val="FFFFFF"/>
                </a:solidFill>
                <a:latin typeface="Verdana"/>
                <a:cs typeface="Verdana"/>
              </a:rPr>
              <a:t> </a:t>
            </a:r>
            <a:r>
              <a:rPr sz="1400" b="1" spc="-10" dirty="0">
                <a:solidFill>
                  <a:srgbClr val="FFFFFF"/>
                </a:solidFill>
                <a:latin typeface="Verdana"/>
                <a:cs typeface="Verdana"/>
              </a:rPr>
              <a:t>marché</a:t>
            </a:r>
            <a:r>
              <a:rPr sz="1400" spc="-10" dirty="0">
                <a:solidFill>
                  <a:srgbClr val="FFFFFF"/>
                </a:solidFill>
                <a:latin typeface="Verdana"/>
                <a:cs typeface="Verdana"/>
              </a:rPr>
              <a:t>, </a:t>
            </a:r>
            <a:r>
              <a:rPr sz="1400" b="1" spc="-55" dirty="0">
                <a:solidFill>
                  <a:srgbClr val="FFFFFF"/>
                </a:solidFill>
                <a:latin typeface="Verdana"/>
                <a:cs typeface="Verdana"/>
              </a:rPr>
              <a:t>conquérir</a:t>
            </a:r>
            <a:r>
              <a:rPr sz="1400" b="1" spc="-60" dirty="0">
                <a:solidFill>
                  <a:srgbClr val="FFFFFF"/>
                </a:solidFill>
                <a:latin typeface="Verdana"/>
                <a:cs typeface="Verdana"/>
              </a:rPr>
              <a:t> </a:t>
            </a:r>
            <a:r>
              <a:rPr sz="1400" b="1" spc="-50" dirty="0">
                <a:solidFill>
                  <a:srgbClr val="FFFFFF"/>
                </a:solidFill>
                <a:latin typeface="Verdana"/>
                <a:cs typeface="Verdana"/>
              </a:rPr>
              <a:t>plus</a:t>
            </a:r>
            <a:r>
              <a:rPr sz="1400" b="1" spc="-65" dirty="0">
                <a:solidFill>
                  <a:srgbClr val="FFFFFF"/>
                </a:solidFill>
                <a:latin typeface="Verdana"/>
                <a:cs typeface="Verdana"/>
              </a:rPr>
              <a:t> </a:t>
            </a:r>
            <a:r>
              <a:rPr sz="1400" b="1" spc="-20" dirty="0">
                <a:solidFill>
                  <a:srgbClr val="FFFFFF"/>
                </a:solidFill>
                <a:latin typeface="Verdana"/>
                <a:cs typeface="Verdana"/>
              </a:rPr>
              <a:t>de</a:t>
            </a:r>
            <a:r>
              <a:rPr sz="1400" b="1" spc="-60" dirty="0">
                <a:solidFill>
                  <a:srgbClr val="FFFFFF"/>
                </a:solidFill>
                <a:latin typeface="Verdana"/>
                <a:cs typeface="Verdana"/>
              </a:rPr>
              <a:t> </a:t>
            </a:r>
            <a:r>
              <a:rPr sz="1400" b="1" spc="-95" dirty="0">
                <a:solidFill>
                  <a:srgbClr val="FFFFFF"/>
                </a:solidFill>
                <a:latin typeface="Verdana"/>
                <a:cs typeface="Verdana"/>
              </a:rPr>
              <a:t>foyers</a:t>
            </a:r>
            <a:r>
              <a:rPr sz="1400" spc="-95" dirty="0">
                <a:solidFill>
                  <a:srgbClr val="FFFFFF"/>
                </a:solidFill>
                <a:latin typeface="Verdana"/>
                <a:cs typeface="Verdana"/>
              </a:rPr>
              <a:t>,</a:t>
            </a:r>
            <a:r>
              <a:rPr sz="1400" spc="-100" dirty="0">
                <a:solidFill>
                  <a:srgbClr val="FFFFFF"/>
                </a:solidFill>
                <a:latin typeface="Verdana"/>
                <a:cs typeface="Verdana"/>
              </a:rPr>
              <a:t> </a:t>
            </a:r>
            <a:r>
              <a:rPr sz="1400" spc="-20" dirty="0">
                <a:solidFill>
                  <a:srgbClr val="FFFFFF"/>
                </a:solidFill>
                <a:latin typeface="Verdana"/>
                <a:cs typeface="Verdana"/>
              </a:rPr>
              <a:t>rassurer</a:t>
            </a:r>
            <a:r>
              <a:rPr sz="1400" spc="-100" dirty="0">
                <a:solidFill>
                  <a:srgbClr val="FFFFFF"/>
                </a:solidFill>
                <a:latin typeface="Verdana"/>
                <a:cs typeface="Verdana"/>
              </a:rPr>
              <a:t> </a:t>
            </a:r>
            <a:r>
              <a:rPr sz="1400" spc="-10" dirty="0">
                <a:solidFill>
                  <a:srgbClr val="FFFFFF"/>
                </a:solidFill>
                <a:latin typeface="Verdana"/>
                <a:cs typeface="Verdana"/>
              </a:rPr>
              <a:t>la</a:t>
            </a:r>
            <a:r>
              <a:rPr sz="1400" spc="-95" dirty="0">
                <a:solidFill>
                  <a:srgbClr val="FFFFFF"/>
                </a:solidFill>
                <a:latin typeface="Verdana"/>
                <a:cs typeface="Verdana"/>
              </a:rPr>
              <a:t> </a:t>
            </a:r>
            <a:r>
              <a:rPr sz="1400" b="1" spc="-10" dirty="0">
                <a:solidFill>
                  <a:srgbClr val="FFFFFF"/>
                </a:solidFill>
                <a:latin typeface="Verdana"/>
                <a:cs typeface="Verdana"/>
              </a:rPr>
              <a:t>distribution</a:t>
            </a:r>
            <a:r>
              <a:rPr sz="1400" spc="-10" dirty="0">
                <a:solidFill>
                  <a:srgbClr val="FFFFFF"/>
                </a:solidFill>
                <a:latin typeface="Verdana"/>
                <a:cs typeface="Verdana"/>
              </a:rPr>
              <a:t>, </a:t>
            </a:r>
            <a:r>
              <a:rPr sz="1400" b="1" spc="-70" dirty="0">
                <a:solidFill>
                  <a:srgbClr val="FFFFFF"/>
                </a:solidFill>
                <a:latin typeface="Verdana"/>
                <a:cs typeface="Verdana"/>
              </a:rPr>
              <a:t>réinstaller</a:t>
            </a:r>
            <a:r>
              <a:rPr sz="1400" b="1" spc="-5" dirty="0">
                <a:solidFill>
                  <a:srgbClr val="FFFFFF"/>
                </a:solidFill>
                <a:latin typeface="Verdana"/>
                <a:cs typeface="Verdana"/>
              </a:rPr>
              <a:t> </a:t>
            </a:r>
            <a:r>
              <a:rPr sz="1400" b="1" spc="-70" dirty="0">
                <a:solidFill>
                  <a:srgbClr val="FFFFFF"/>
                </a:solidFill>
                <a:latin typeface="Verdana"/>
                <a:cs typeface="Verdana"/>
              </a:rPr>
              <a:t>l’amour</a:t>
            </a:r>
            <a:r>
              <a:rPr sz="1400" b="1" dirty="0">
                <a:solidFill>
                  <a:srgbClr val="FFFFFF"/>
                </a:solidFill>
                <a:latin typeface="Verdana"/>
                <a:cs typeface="Verdana"/>
              </a:rPr>
              <a:t> </a:t>
            </a:r>
            <a:r>
              <a:rPr sz="1400" dirty="0">
                <a:solidFill>
                  <a:srgbClr val="FFFFFF"/>
                </a:solidFill>
                <a:latin typeface="Verdana"/>
                <a:cs typeface="Verdana"/>
              </a:rPr>
              <a:t>pour</a:t>
            </a:r>
            <a:r>
              <a:rPr sz="1400" spc="-45" dirty="0">
                <a:solidFill>
                  <a:srgbClr val="FFFFFF"/>
                </a:solidFill>
                <a:latin typeface="Verdana"/>
                <a:cs typeface="Verdana"/>
              </a:rPr>
              <a:t> </a:t>
            </a:r>
            <a:r>
              <a:rPr sz="1400" spc="-10" dirty="0">
                <a:solidFill>
                  <a:srgbClr val="FFFFFF"/>
                </a:solidFill>
                <a:latin typeface="Verdana"/>
                <a:cs typeface="Verdana"/>
              </a:rPr>
              <a:t>la</a:t>
            </a:r>
            <a:r>
              <a:rPr sz="1400" spc="-40" dirty="0">
                <a:solidFill>
                  <a:srgbClr val="FFFFFF"/>
                </a:solidFill>
                <a:latin typeface="Verdana"/>
                <a:cs typeface="Verdana"/>
              </a:rPr>
              <a:t> </a:t>
            </a:r>
            <a:r>
              <a:rPr sz="1400" dirty="0">
                <a:solidFill>
                  <a:srgbClr val="FFFFFF"/>
                </a:solidFill>
                <a:latin typeface="Verdana"/>
                <a:cs typeface="Verdana"/>
              </a:rPr>
              <a:t>catégorie</a:t>
            </a:r>
            <a:r>
              <a:rPr sz="1400" spc="-30" dirty="0">
                <a:solidFill>
                  <a:srgbClr val="FFFFFF"/>
                </a:solidFill>
                <a:latin typeface="Verdana"/>
                <a:cs typeface="Verdana"/>
              </a:rPr>
              <a:t> </a:t>
            </a:r>
            <a:r>
              <a:rPr sz="1400" dirty="0">
                <a:solidFill>
                  <a:srgbClr val="FFFFFF"/>
                </a:solidFill>
                <a:latin typeface="Verdana"/>
                <a:cs typeface="Verdana"/>
              </a:rPr>
              <a:t>auprès</a:t>
            </a:r>
            <a:r>
              <a:rPr sz="1400" spc="-45" dirty="0">
                <a:solidFill>
                  <a:srgbClr val="FFFFFF"/>
                </a:solidFill>
                <a:latin typeface="Verdana"/>
                <a:cs typeface="Verdana"/>
              </a:rPr>
              <a:t> </a:t>
            </a:r>
            <a:r>
              <a:rPr sz="1400" spc="30" dirty="0">
                <a:solidFill>
                  <a:srgbClr val="FFFFFF"/>
                </a:solidFill>
                <a:latin typeface="Verdana"/>
                <a:cs typeface="Verdana"/>
              </a:rPr>
              <a:t>du </a:t>
            </a:r>
            <a:r>
              <a:rPr sz="1400" b="1" spc="-65" dirty="0">
                <a:solidFill>
                  <a:srgbClr val="FFFFFF"/>
                </a:solidFill>
                <a:latin typeface="Verdana"/>
                <a:cs typeface="Verdana"/>
              </a:rPr>
              <a:t>public</a:t>
            </a:r>
            <a:r>
              <a:rPr sz="1400" spc="-65" dirty="0">
                <a:solidFill>
                  <a:srgbClr val="FFFFFF"/>
                </a:solidFill>
                <a:latin typeface="Verdana"/>
                <a:cs typeface="Verdana"/>
              </a:rPr>
              <a:t>,</a:t>
            </a:r>
            <a:r>
              <a:rPr sz="1400" spc="-50" dirty="0">
                <a:solidFill>
                  <a:srgbClr val="FFFFFF"/>
                </a:solidFill>
                <a:latin typeface="Verdana"/>
                <a:cs typeface="Verdana"/>
              </a:rPr>
              <a:t> </a:t>
            </a:r>
            <a:r>
              <a:rPr sz="1400" dirty="0">
                <a:solidFill>
                  <a:srgbClr val="FFFFFF"/>
                </a:solidFill>
                <a:latin typeface="Verdana"/>
                <a:cs typeface="Verdana"/>
              </a:rPr>
              <a:t>obtenir</a:t>
            </a:r>
            <a:r>
              <a:rPr sz="1400" spc="-35" dirty="0">
                <a:solidFill>
                  <a:srgbClr val="FFFFFF"/>
                </a:solidFill>
                <a:latin typeface="Verdana"/>
                <a:cs typeface="Verdana"/>
              </a:rPr>
              <a:t> </a:t>
            </a:r>
            <a:r>
              <a:rPr sz="1400" spc="-10" dirty="0">
                <a:solidFill>
                  <a:srgbClr val="FFFFFF"/>
                </a:solidFill>
                <a:latin typeface="Verdana"/>
                <a:cs typeface="Verdana"/>
              </a:rPr>
              <a:t>très</a:t>
            </a:r>
            <a:r>
              <a:rPr sz="1400" spc="-40" dirty="0">
                <a:solidFill>
                  <a:srgbClr val="FFFFFF"/>
                </a:solidFill>
                <a:latin typeface="Verdana"/>
                <a:cs typeface="Verdana"/>
              </a:rPr>
              <a:t> </a:t>
            </a:r>
            <a:r>
              <a:rPr sz="1400" dirty="0">
                <a:solidFill>
                  <a:srgbClr val="FFFFFF"/>
                </a:solidFill>
                <a:latin typeface="Verdana"/>
                <a:cs typeface="Verdana"/>
              </a:rPr>
              <a:t>rapidement</a:t>
            </a:r>
            <a:r>
              <a:rPr sz="1400" spc="-45" dirty="0">
                <a:solidFill>
                  <a:srgbClr val="FFFFFF"/>
                </a:solidFill>
                <a:latin typeface="Verdana"/>
                <a:cs typeface="Verdana"/>
              </a:rPr>
              <a:t> </a:t>
            </a:r>
            <a:r>
              <a:rPr sz="1400" dirty="0">
                <a:solidFill>
                  <a:srgbClr val="FFFFFF"/>
                </a:solidFill>
                <a:latin typeface="Verdana"/>
                <a:cs typeface="Verdana"/>
              </a:rPr>
              <a:t>le</a:t>
            </a:r>
            <a:r>
              <a:rPr sz="1400" spc="-35" dirty="0">
                <a:solidFill>
                  <a:srgbClr val="FFFFFF"/>
                </a:solidFill>
                <a:latin typeface="Verdana"/>
                <a:cs typeface="Verdana"/>
              </a:rPr>
              <a:t> </a:t>
            </a:r>
            <a:r>
              <a:rPr sz="1400" b="1" spc="-30" dirty="0">
                <a:solidFill>
                  <a:srgbClr val="FFFFFF"/>
                </a:solidFill>
                <a:latin typeface="Verdana"/>
                <a:cs typeface="Verdana"/>
              </a:rPr>
              <a:t>pic</a:t>
            </a:r>
            <a:r>
              <a:rPr sz="1400" b="1" dirty="0">
                <a:solidFill>
                  <a:srgbClr val="FFFFFF"/>
                </a:solidFill>
                <a:latin typeface="Verdana"/>
                <a:cs typeface="Verdana"/>
              </a:rPr>
              <a:t> </a:t>
            </a:r>
            <a:r>
              <a:rPr sz="1400" b="1" spc="-10" dirty="0">
                <a:solidFill>
                  <a:srgbClr val="FFFFFF"/>
                </a:solidFill>
                <a:latin typeface="Verdana"/>
                <a:cs typeface="Verdana"/>
              </a:rPr>
              <a:t>de</a:t>
            </a:r>
            <a:r>
              <a:rPr sz="1400" b="1" spc="15" dirty="0">
                <a:solidFill>
                  <a:srgbClr val="FFFFFF"/>
                </a:solidFill>
                <a:latin typeface="Verdana"/>
                <a:cs typeface="Verdana"/>
              </a:rPr>
              <a:t> </a:t>
            </a:r>
            <a:r>
              <a:rPr sz="1400" b="1" spc="-25" dirty="0">
                <a:solidFill>
                  <a:srgbClr val="FFFFFF"/>
                </a:solidFill>
                <a:latin typeface="Verdana"/>
                <a:cs typeface="Verdana"/>
              </a:rPr>
              <a:t>notoriété </a:t>
            </a:r>
            <a:r>
              <a:rPr sz="1400" b="1" spc="-35" dirty="0">
                <a:solidFill>
                  <a:srgbClr val="FFFFFF"/>
                </a:solidFill>
                <a:latin typeface="Verdana"/>
                <a:cs typeface="Verdana"/>
              </a:rPr>
              <a:t>et</a:t>
            </a:r>
            <a:r>
              <a:rPr sz="1400" b="1" spc="-70" dirty="0">
                <a:solidFill>
                  <a:srgbClr val="FFFFFF"/>
                </a:solidFill>
                <a:latin typeface="Verdana"/>
                <a:cs typeface="Verdana"/>
              </a:rPr>
              <a:t> </a:t>
            </a:r>
            <a:r>
              <a:rPr sz="1400" b="1" spc="-55" dirty="0">
                <a:solidFill>
                  <a:srgbClr val="FFFFFF"/>
                </a:solidFill>
                <a:latin typeface="Verdana"/>
                <a:cs typeface="Verdana"/>
              </a:rPr>
              <a:t>consolider</a:t>
            </a:r>
            <a:r>
              <a:rPr sz="1400" b="1" spc="-75" dirty="0">
                <a:solidFill>
                  <a:srgbClr val="FFFFFF"/>
                </a:solidFill>
                <a:latin typeface="Verdana"/>
                <a:cs typeface="Verdana"/>
              </a:rPr>
              <a:t> </a:t>
            </a:r>
            <a:r>
              <a:rPr sz="1400" b="1" spc="-55" dirty="0">
                <a:solidFill>
                  <a:srgbClr val="FFFFFF"/>
                </a:solidFill>
                <a:latin typeface="Verdana"/>
                <a:cs typeface="Verdana"/>
              </a:rPr>
              <a:t>l’image</a:t>
            </a:r>
            <a:r>
              <a:rPr sz="1400" b="1" spc="-65" dirty="0">
                <a:solidFill>
                  <a:srgbClr val="FFFFFF"/>
                </a:solidFill>
                <a:latin typeface="Verdana"/>
                <a:cs typeface="Verdana"/>
              </a:rPr>
              <a:t> </a:t>
            </a:r>
            <a:r>
              <a:rPr sz="1400" b="1" spc="-20" dirty="0">
                <a:solidFill>
                  <a:srgbClr val="FFFFFF"/>
                </a:solidFill>
                <a:latin typeface="Verdana"/>
                <a:cs typeface="Verdana"/>
              </a:rPr>
              <a:t>de</a:t>
            </a:r>
            <a:r>
              <a:rPr sz="1400" b="1" spc="-70" dirty="0">
                <a:solidFill>
                  <a:srgbClr val="FFFFFF"/>
                </a:solidFill>
                <a:latin typeface="Verdana"/>
                <a:cs typeface="Verdana"/>
              </a:rPr>
              <a:t> </a:t>
            </a:r>
            <a:r>
              <a:rPr sz="1400" b="1" spc="-55" dirty="0">
                <a:solidFill>
                  <a:srgbClr val="FFFFFF"/>
                </a:solidFill>
                <a:latin typeface="Verdana"/>
                <a:cs typeface="Verdana"/>
              </a:rPr>
              <a:t>marque</a:t>
            </a:r>
            <a:r>
              <a:rPr sz="1400" b="1" spc="-70" dirty="0">
                <a:solidFill>
                  <a:srgbClr val="FFFFFF"/>
                </a:solidFill>
                <a:latin typeface="Verdana"/>
                <a:cs typeface="Verdana"/>
              </a:rPr>
              <a:t> </a:t>
            </a:r>
            <a:r>
              <a:rPr sz="1400" b="1" spc="-50" dirty="0">
                <a:solidFill>
                  <a:srgbClr val="FFFFFF"/>
                </a:solidFill>
                <a:latin typeface="Verdana"/>
                <a:cs typeface="Verdana"/>
              </a:rPr>
              <a:t>des</a:t>
            </a:r>
            <a:r>
              <a:rPr sz="1400" b="1" spc="-75" dirty="0">
                <a:solidFill>
                  <a:srgbClr val="FFFFFF"/>
                </a:solidFill>
                <a:latin typeface="Verdana"/>
                <a:cs typeface="Verdana"/>
              </a:rPr>
              <a:t> </a:t>
            </a:r>
            <a:r>
              <a:rPr sz="1400" b="1" spc="-10" dirty="0">
                <a:solidFill>
                  <a:srgbClr val="FFFFFF"/>
                </a:solidFill>
                <a:latin typeface="Verdana"/>
                <a:cs typeface="Verdana"/>
              </a:rPr>
              <a:t>produits</a:t>
            </a:r>
            <a:endParaRPr sz="1400">
              <a:latin typeface="Verdana"/>
              <a:cs typeface="Verdana"/>
            </a:endParaRPr>
          </a:p>
        </p:txBody>
      </p:sp>
      <p:grpSp>
        <p:nvGrpSpPr>
          <p:cNvPr id="9" name="object 9"/>
          <p:cNvGrpSpPr/>
          <p:nvPr/>
        </p:nvGrpSpPr>
        <p:grpSpPr>
          <a:xfrm>
            <a:off x="9429305" y="5708459"/>
            <a:ext cx="1718310" cy="1012825"/>
            <a:chOff x="9429305" y="5708459"/>
            <a:chExt cx="1718310" cy="1012825"/>
          </a:xfrm>
        </p:grpSpPr>
        <p:pic>
          <p:nvPicPr>
            <p:cNvPr id="10" name="object 10"/>
            <p:cNvPicPr/>
            <p:nvPr/>
          </p:nvPicPr>
          <p:blipFill>
            <a:blip r:embed="rId4" cstate="print"/>
            <a:stretch>
              <a:fillRect/>
            </a:stretch>
          </p:blipFill>
          <p:spPr>
            <a:xfrm>
              <a:off x="11096695" y="5708459"/>
              <a:ext cx="50717" cy="920866"/>
            </a:xfrm>
            <a:prstGeom prst="rect">
              <a:avLst/>
            </a:prstGeom>
          </p:spPr>
        </p:pic>
        <p:pic>
          <p:nvPicPr>
            <p:cNvPr id="11" name="object 11"/>
            <p:cNvPicPr/>
            <p:nvPr/>
          </p:nvPicPr>
          <p:blipFill>
            <a:blip r:embed="rId5" cstate="print"/>
            <a:stretch>
              <a:fillRect/>
            </a:stretch>
          </p:blipFill>
          <p:spPr>
            <a:xfrm>
              <a:off x="9429305" y="5708459"/>
              <a:ext cx="1667357" cy="91899"/>
            </a:xfrm>
            <a:prstGeom prst="rect">
              <a:avLst/>
            </a:prstGeom>
          </p:spPr>
        </p:pic>
        <p:pic>
          <p:nvPicPr>
            <p:cNvPr id="12" name="object 12"/>
            <p:cNvPicPr/>
            <p:nvPr/>
          </p:nvPicPr>
          <p:blipFill>
            <a:blip r:embed="rId6" cstate="print"/>
            <a:stretch>
              <a:fillRect/>
            </a:stretch>
          </p:blipFill>
          <p:spPr>
            <a:xfrm>
              <a:off x="9429305" y="5708459"/>
              <a:ext cx="1718106" cy="1012761"/>
            </a:xfrm>
            <a:prstGeom prst="rect">
              <a:avLst/>
            </a:prstGeom>
          </p:spPr>
        </p:pic>
        <p:pic>
          <p:nvPicPr>
            <p:cNvPr id="13" name="object 13"/>
            <p:cNvPicPr/>
            <p:nvPr/>
          </p:nvPicPr>
          <p:blipFill>
            <a:blip r:embed="rId7" cstate="print"/>
            <a:stretch>
              <a:fillRect/>
            </a:stretch>
          </p:blipFill>
          <p:spPr>
            <a:xfrm>
              <a:off x="9429305" y="5800352"/>
              <a:ext cx="1718106" cy="920868"/>
            </a:xfrm>
            <a:prstGeom prst="rect">
              <a:avLst/>
            </a:prstGeom>
          </p:spPr>
        </p:pic>
      </p:grpSp>
      <p:sp>
        <p:nvSpPr>
          <p:cNvPr id="14" name="object 14"/>
          <p:cNvSpPr txBox="1"/>
          <p:nvPr/>
        </p:nvSpPr>
        <p:spPr>
          <a:xfrm>
            <a:off x="9699876" y="6012538"/>
            <a:ext cx="1165860" cy="299720"/>
          </a:xfrm>
          <a:prstGeom prst="rect">
            <a:avLst/>
          </a:prstGeom>
        </p:spPr>
        <p:txBody>
          <a:bodyPr vert="horz" wrap="square" lIns="0" tIns="12700" rIns="0" bIns="0" rtlCol="0">
            <a:spAutoFit/>
          </a:bodyPr>
          <a:lstStyle/>
          <a:p>
            <a:pPr marL="12700">
              <a:lnSpc>
                <a:spcPct val="100000"/>
              </a:lnSpc>
              <a:spcBef>
                <a:spcPts val="100"/>
              </a:spcBef>
            </a:pPr>
            <a:r>
              <a:rPr sz="2700" b="1" spc="-97" baseline="1543" dirty="0">
                <a:solidFill>
                  <a:srgbClr val="FFFFFF"/>
                </a:solidFill>
                <a:latin typeface="Verdana"/>
                <a:cs typeface="Verdana"/>
              </a:rPr>
              <a:t>Notor</a:t>
            </a:r>
            <a:r>
              <a:rPr sz="1800" b="1" spc="-65" dirty="0">
                <a:solidFill>
                  <a:srgbClr val="FFFFFF"/>
                </a:solidFill>
                <a:latin typeface="Verdana"/>
                <a:cs typeface="Verdana"/>
              </a:rPr>
              <a:t>iété</a:t>
            </a:r>
            <a:endParaRPr sz="1800">
              <a:latin typeface="Verdana"/>
              <a:cs typeface="Verdana"/>
            </a:endParaRPr>
          </a:p>
        </p:txBody>
      </p:sp>
      <p:grpSp>
        <p:nvGrpSpPr>
          <p:cNvPr id="15" name="object 15"/>
          <p:cNvGrpSpPr/>
          <p:nvPr/>
        </p:nvGrpSpPr>
        <p:grpSpPr>
          <a:xfrm>
            <a:off x="11122482" y="1409700"/>
            <a:ext cx="5413375" cy="7872095"/>
            <a:chOff x="11122482" y="1409700"/>
            <a:chExt cx="5413375" cy="7872095"/>
          </a:xfrm>
        </p:grpSpPr>
        <p:pic>
          <p:nvPicPr>
            <p:cNvPr id="16" name="object 16"/>
            <p:cNvPicPr/>
            <p:nvPr/>
          </p:nvPicPr>
          <p:blipFill>
            <a:blip r:embed="rId8" cstate="print"/>
            <a:stretch>
              <a:fillRect/>
            </a:stretch>
          </p:blipFill>
          <p:spPr>
            <a:xfrm>
              <a:off x="13579221" y="1409700"/>
              <a:ext cx="2956179" cy="2972282"/>
            </a:xfrm>
            <a:prstGeom prst="rect">
              <a:avLst/>
            </a:prstGeom>
          </p:spPr>
        </p:pic>
        <p:pic>
          <p:nvPicPr>
            <p:cNvPr id="17" name="object 17"/>
            <p:cNvPicPr/>
            <p:nvPr/>
          </p:nvPicPr>
          <p:blipFill>
            <a:blip r:embed="rId9" cstate="print"/>
            <a:stretch>
              <a:fillRect/>
            </a:stretch>
          </p:blipFill>
          <p:spPr>
            <a:xfrm>
              <a:off x="14361668" y="2637887"/>
              <a:ext cx="103504" cy="678755"/>
            </a:xfrm>
            <a:prstGeom prst="rect">
              <a:avLst/>
            </a:prstGeom>
          </p:spPr>
        </p:pic>
        <p:pic>
          <p:nvPicPr>
            <p:cNvPr id="18" name="object 18"/>
            <p:cNvPicPr/>
            <p:nvPr/>
          </p:nvPicPr>
          <p:blipFill>
            <a:blip r:embed="rId10" cstate="print"/>
            <a:stretch>
              <a:fillRect/>
            </a:stretch>
          </p:blipFill>
          <p:spPr>
            <a:xfrm>
              <a:off x="14361668" y="2425941"/>
              <a:ext cx="1388363" cy="211950"/>
            </a:xfrm>
            <a:prstGeom prst="rect">
              <a:avLst/>
            </a:prstGeom>
          </p:spPr>
        </p:pic>
        <p:pic>
          <p:nvPicPr>
            <p:cNvPr id="19" name="object 19"/>
            <p:cNvPicPr/>
            <p:nvPr/>
          </p:nvPicPr>
          <p:blipFill>
            <a:blip r:embed="rId11" cstate="print"/>
            <a:stretch>
              <a:fillRect/>
            </a:stretch>
          </p:blipFill>
          <p:spPr>
            <a:xfrm>
              <a:off x="14361681" y="2425941"/>
              <a:ext cx="1491982" cy="890701"/>
            </a:xfrm>
            <a:prstGeom prst="rect">
              <a:avLst/>
            </a:prstGeom>
          </p:spPr>
        </p:pic>
        <p:pic>
          <p:nvPicPr>
            <p:cNvPr id="20" name="object 20"/>
            <p:cNvPicPr/>
            <p:nvPr/>
          </p:nvPicPr>
          <p:blipFill>
            <a:blip r:embed="rId12" cstate="print"/>
            <a:stretch>
              <a:fillRect/>
            </a:stretch>
          </p:blipFill>
          <p:spPr>
            <a:xfrm>
              <a:off x="14465186" y="3104701"/>
              <a:ext cx="1388477" cy="211941"/>
            </a:xfrm>
            <a:prstGeom prst="rect">
              <a:avLst/>
            </a:prstGeom>
          </p:spPr>
        </p:pic>
        <p:pic>
          <p:nvPicPr>
            <p:cNvPr id="21" name="object 21"/>
            <p:cNvPicPr/>
            <p:nvPr/>
          </p:nvPicPr>
          <p:blipFill>
            <a:blip r:embed="rId13" cstate="print"/>
            <a:stretch>
              <a:fillRect/>
            </a:stretch>
          </p:blipFill>
          <p:spPr>
            <a:xfrm>
              <a:off x="15750045" y="2425941"/>
              <a:ext cx="103618" cy="678764"/>
            </a:xfrm>
            <a:prstGeom prst="rect">
              <a:avLst/>
            </a:prstGeom>
          </p:spPr>
        </p:pic>
        <p:pic>
          <p:nvPicPr>
            <p:cNvPr id="22" name="object 22"/>
            <p:cNvPicPr/>
            <p:nvPr/>
          </p:nvPicPr>
          <p:blipFill>
            <a:blip r:embed="rId14" cstate="print"/>
            <a:stretch>
              <a:fillRect/>
            </a:stretch>
          </p:blipFill>
          <p:spPr>
            <a:xfrm>
              <a:off x="11122482" y="8343665"/>
              <a:ext cx="239267" cy="937846"/>
            </a:xfrm>
            <a:prstGeom prst="rect">
              <a:avLst/>
            </a:prstGeom>
          </p:spPr>
        </p:pic>
        <p:pic>
          <p:nvPicPr>
            <p:cNvPr id="23" name="object 23"/>
            <p:cNvPicPr/>
            <p:nvPr/>
          </p:nvPicPr>
          <p:blipFill>
            <a:blip r:embed="rId15" cstate="print"/>
            <a:stretch>
              <a:fillRect/>
            </a:stretch>
          </p:blipFill>
          <p:spPr>
            <a:xfrm>
              <a:off x="11122482" y="7604226"/>
              <a:ext cx="2898241" cy="739444"/>
            </a:xfrm>
            <a:prstGeom prst="rect">
              <a:avLst/>
            </a:prstGeom>
          </p:spPr>
        </p:pic>
        <p:pic>
          <p:nvPicPr>
            <p:cNvPr id="24" name="object 24"/>
            <p:cNvPicPr/>
            <p:nvPr/>
          </p:nvPicPr>
          <p:blipFill>
            <a:blip r:embed="rId16" cstate="print"/>
            <a:stretch>
              <a:fillRect/>
            </a:stretch>
          </p:blipFill>
          <p:spPr>
            <a:xfrm>
              <a:off x="11122482" y="7604231"/>
              <a:ext cx="3137458" cy="1677280"/>
            </a:xfrm>
            <a:prstGeom prst="rect">
              <a:avLst/>
            </a:prstGeom>
          </p:spPr>
        </p:pic>
        <p:pic>
          <p:nvPicPr>
            <p:cNvPr id="25" name="object 25"/>
            <p:cNvPicPr/>
            <p:nvPr/>
          </p:nvPicPr>
          <p:blipFill>
            <a:blip r:embed="rId17" cstate="print"/>
            <a:stretch>
              <a:fillRect/>
            </a:stretch>
          </p:blipFill>
          <p:spPr>
            <a:xfrm>
              <a:off x="11361743" y="8542077"/>
              <a:ext cx="2898197" cy="739434"/>
            </a:xfrm>
            <a:prstGeom prst="rect">
              <a:avLst/>
            </a:prstGeom>
          </p:spPr>
        </p:pic>
        <p:pic>
          <p:nvPicPr>
            <p:cNvPr id="26" name="object 26"/>
            <p:cNvPicPr/>
            <p:nvPr/>
          </p:nvPicPr>
          <p:blipFill>
            <a:blip r:embed="rId18" cstate="print"/>
            <a:stretch>
              <a:fillRect/>
            </a:stretch>
          </p:blipFill>
          <p:spPr>
            <a:xfrm>
              <a:off x="14020666" y="7604226"/>
              <a:ext cx="239274" cy="937844"/>
            </a:xfrm>
            <a:prstGeom prst="rect">
              <a:avLst/>
            </a:prstGeom>
          </p:spPr>
        </p:pic>
      </p:grpSp>
      <p:pic>
        <p:nvPicPr>
          <p:cNvPr id="27" name="object 27"/>
          <p:cNvPicPr/>
          <p:nvPr/>
        </p:nvPicPr>
        <p:blipFill>
          <a:blip r:embed="rId19" cstate="print"/>
          <a:stretch>
            <a:fillRect/>
          </a:stretch>
        </p:blipFill>
        <p:spPr>
          <a:xfrm>
            <a:off x="1567345" y="3510381"/>
            <a:ext cx="5827382" cy="3418738"/>
          </a:xfrm>
          <a:prstGeom prst="rect">
            <a:avLst/>
          </a:prstGeom>
        </p:spPr>
      </p:pic>
      <p:sp>
        <p:nvSpPr>
          <p:cNvPr id="30" name="object 30"/>
          <p:cNvSpPr txBox="1"/>
          <p:nvPr/>
        </p:nvSpPr>
        <p:spPr>
          <a:xfrm rot="21420000">
            <a:off x="2324150" y="4681801"/>
            <a:ext cx="4758071" cy="1051570"/>
          </a:xfrm>
          <a:prstGeom prst="rect">
            <a:avLst/>
          </a:prstGeom>
        </p:spPr>
        <p:txBody>
          <a:bodyPr vert="horz" wrap="square" lIns="0" tIns="0" rIns="0" bIns="0" rtlCol="0">
            <a:spAutoFit/>
          </a:bodyPr>
          <a:lstStyle/>
          <a:p>
            <a:pPr>
              <a:lnSpc>
                <a:spcPts val="4054"/>
              </a:lnSpc>
            </a:pPr>
            <a:r>
              <a:rPr sz="4800" spc="-245" dirty="0" err="1" smtClean="0">
                <a:latin typeface="Liberation Sans Narrow"/>
                <a:cs typeface="Liberation Sans Narrow"/>
              </a:rPr>
              <a:t>Objec</a:t>
            </a:r>
            <a:r>
              <a:rPr lang="fr-FR" sz="4800" spc="-245" dirty="0" smtClean="0">
                <a:latin typeface="Liberation Sans Narrow"/>
                <a:cs typeface="Liberation Sans Narrow"/>
              </a:rPr>
              <a:t>tifs Marketing &amp; Communication</a:t>
            </a:r>
            <a:endParaRPr sz="4800" dirty="0">
              <a:latin typeface="Liberation Sans Narrow"/>
              <a:cs typeface="Liberation Sans Narrow"/>
            </a:endParaRPr>
          </a:p>
        </p:txBody>
      </p:sp>
      <p:pic>
        <p:nvPicPr>
          <p:cNvPr id="31" name="object 31"/>
          <p:cNvPicPr/>
          <p:nvPr/>
        </p:nvPicPr>
        <p:blipFill>
          <a:blip r:embed="rId20" cstate="print"/>
          <a:stretch>
            <a:fillRect/>
          </a:stretch>
        </p:blipFill>
        <p:spPr>
          <a:xfrm>
            <a:off x="8215947" y="6994093"/>
            <a:ext cx="2517444" cy="2244323"/>
          </a:xfrm>
          <a:prstGeom prst="rect">
            <a:avLst/>
          </a:prstGeom>
        </p:spPr>
      </p:pic>
      <p:grpSp>
        <p:nvGrpSpPr>
          <p:cNvPr id="32" name="object 32"/>
          <p:cNvGrpSpPr/>
          <p:nvPr/>
        </p:nvGrpSpPr>
        <p:grpSpPr>
          <a:xfrm>
            <a:off x="0" y="4659134"/>
            <a:ext cx="7884795" cy="4584700"/>
            <a:chOff x="0" y="4659134"/>
            <a:chExt cx="7884795" cy="4584700"/>
          </a:xfrm>
        </p:grpSpPr>
        <p:pic>
          <p:nvPicPr>
            <p:cNvPr id="33" name="object 33"/>
            <p:cNvPicPr/>
            <p:nvPr/>
          </p:nvPicPr>
          <p:blipFill>
            <a:blip r:embed="rId21" cstate="print"/>
            <a:stretch>
              <a:fillRect/>
            </a:stretch>
          </p:blipFill>
          <p:spPr>
            <a:xfrm>
              <a:off x="0" y="4659134"/>
              <a:ext cx="3657600" cy="2866097"/>
            </a:xfrm>
            <a:prstGeom prst="rect">
              <a:avLst/>
            </a:prstGeom>
          </p:spPr>
        </p:pic>
        <p:pic>
          <p:nvPicPr>
            <p:cNvPr id="34" name="object 34"/>
            <p:cNvPicPr/>
            <p:nvPr/>
          </p:nvPicPr>
          <p:blipFill>
            <a:blip r:embed="rId22" cstate="print"/>
            <a:stretch>
              <a:fillRect/>
            </a:stretch>
          </p:blipFill>
          <p:spPr>
            <a:xfrm>
              <a:off x="2660014" y="6994581"/>
              <a:ext cx="2445385" cy="2243836"/>
            </a:xfrm>
            <a:prstGeom prst="rect">
              <a:avLst/>
            </a:prstGeom>
          </p:spPr>
        </p:pic>
        <p:pic>
          <p:nvPicPr>
            <p:cNvPr id="35" name="object 35"/>
            <p:cNvPicPr/>
            <p:nvPr/>
          </p:nvPicPr>
          <p:blipFill>
            <a:blip r:embed="rId23" cstate="print"/>
            <a:stretch>
              <a:fillRect/>
            </a:stretch>
          </p:blipFill>
          <p:spPr>
            <a:xfrm>
              <a:off x="5464670" y="6994093"/>
              <a:ext cx="2420023" cy="2249283"/>
            </a:xfrm>
            <a:prstGeom prst="rect">
              <a:avLst/>
            </a:prstGeom>
          </p:spPr>
        </p:pic>
        <p:pic>
          <p:nvPicPr>
            <p:cNvPr id="36" name="object 36"/>
            <p:cNvPicPr/>
            <p:nvPr/>
          </p:nvPicPr>
          <p:blipFill>
            <a:blip r:embed="rId24" cstate="print"/>
            <a:stretch>
              <a:fillRect/>
            </a:stretch>
          </p:blipFill>
          <p:spPr>
            <a:xfrm>
              <a:off x="599357" y="7523987"/>
              <a:ext cx="59175" cy="925400"/>
            </a:xfrm>
            <a:prstGeom prst="rect">
              <a:avLst/>
            </a:prstGeom>
          </p:spPr>
        </p:pic>
        <p:pic>
          <p:nvPicPr>
            <p:cNvPr id="37" name="object 37"/>
            <p:cNvPicPr/>
            <p:nvPr/>
          </p:nvPicPr>
          <p:blipFill>
            <a:blip r:embed="rId25" cstate="print"/>
            <a:stretch>
              <a:fillRect/>
            </a:stretch>
          </p:blipFill>
          <p:spPr>
            <a:xfrm>
              <a:off x="658530" y="7523987"/>
              <a:ext cx="1782180" cy="113959"/>
            </a:xfrm>
            <a:prstGeom prst="rect">
              <a:avLst/>
            </a:prstGeom>
          </p:spPr>
        </p:pic>
        <p:pic>
          <p:nvPicPr>
            <p:cNvPr id="38" name="object 38"/>
            <p:cNvPicPr/>
            <p:nvPr/>
          </p:nvPicPr>
          <p:blipFill>
            <a:blip r:embed="rId26" cstate="print"/>
            <a:stretch>
              <a:fillRect/>
            </a:stretch>
          </p:blipFill>
          <p:spPr>
            <a:xfrm>
              <a:off x="599357" y="7523987"/>
              <a:ext cx="1841352" cy="1039357"/>
            </a:xfrm>
            <a:prstGeom prst="rect">
              <a:avLst/>
            </a:prstGeom>
          </p:spPr>
        </p:pic>
        <p:pic>
          <p:nvPicPr>
            <p:cNvPr id="39" name="object 39"/>
            <p:cNvPicPr/>
            <p:nvPr/>
          </p:nvPicPr>
          <p:blipFill>
            <a:blip r:embed="rId27" cstate="print"/>
            <a:stretch>
              <a:fillRect/>
            </a:stretch>
          </p:blipFill>
          <p:spPr>
            <a:xfrm>
              <a:off x="599357" y="7637955"/>
              <a:ext cx="1841353" cy="925400"/>
            </a:xfrm>
            <a:prstGeom prst="rect">
              <a:avLst/>
            </a:prstGeom>
          </p:spPr>
        </p:pic>
      </p:grpSp>
      <p:grpSp>
        <p:nvGrpSpPr>
          <p:cNvPr id="40" name="object 40"/>
          <p:cNvGrpSpPr/>
          <p:nvPr/>
        </p:nvGrpSpPr>
        <p:grpSpPr>
          <a:xfrm>
            <a:off x="6245428" y="9289926"/>
            <a:ext cx="1410970" cy="959485"/>
            <a:chOff x="6245428" y="9289926"/>
            <a:chExt cx="1410970" cy="959485"/>
          </a:xfrm>
        </p:grpSpPr>
        <p:pic>
          <p:nvPicPr>
            <p:cNvPr id="41" name="object 41"/>
            <p:cNvPicPr/>
            <p:nvPr/>
          </p:nvPicPr>
          <p:blipFill>
            <a:blip r:embed="rId28" cstate="print"/>
            <a:stretch>
              <a:fillRect/>
            </a:stretch>
          </p:blipFill>
          <p:spPr>
            <a:xfrm>
              <a:off x="7574999" y="9419680"/>
              <a:ext cx="80966" cy="829661"/>
            </a:xfrm>
            <a:prstGeom prst="rect">
              <a:avLst/>
            </a:prstGeom>
          </p:spPr>
        </p:pic>
        <p:pic>
          <p:nvPicPr>
            <p:cNvPr id="42" name="object 42"/>
            <p:cNvPicPr/>
            <p:nvPr/>
          </p:nvPicPr>
          <p:blipFill>
            <a:blip r:embed="rId29" cstate="print"/>
            <a:stretch>
              <a:fillRect/>
            </a:stretch>
          </p:blipFill>
          <p:spPr>
            <a:xfrm>
              <a:off x="6245428" y="10119588"/>
              <a:ext cx="1329575" cy="129753"/>
            </a:xfrm>
            <a:prstGeom prst="rect">
              <a:avLst/>
            </a:prstGeom>
          </p:spPr>
        </p:pic>
        <p:pic>
          <p:nvPicPr>
            <p:cNvPr id="43" name="object 43"/>
            <p:cNvPicPr/>
            <p:nvPr/>
          </p:nvPicPr>
          <p:blipFill>
            <a:blip r:embed="rId30" cstate="print"/>
            <a:stretch>
              <a:fillRect/>
            </a:stretch>
          </p:blipFill>
          <p:spPr>
            <a:xfrm>
              <a:off x="6245428" y="9289926"/>
              <a:ext cx="1410538" cy="959415"/>
            </a:xfrm>
            <a:prstGeom prst="rect">
              <a:avLst/>
            </a:prstGeom>
          </p:spPr>
        </p:pic>
        <p:pic>
          <p:nvPicPr>
            <p:cNvPr id="44" name="object 44"/>
            <p:cNvPicPr/>
            <p:nvPr/>
          </p:nvPicPr>
          <p:blipFill>
            <a:blip r:embed="rId31" cstate="print"/>
            <a:stretch>
              <a:fillRect/>
            </a:stretch>
          </p:blipFill>
          <p:spPr>
            <a:xfrm>
              <a:off x="6326386" y="9289926"/>
              <a:ext cx="1329579" cy="129748"/>
            </a:xfrm>
            <a:prstGeom prst="rect">
              <a:avLst/>
            </a:prstGeom>
          </p:spPr>
        </p:pic>
        <p:pic>
          <p:nvPicPr>
            <p:cNvPr id="45" name="object 45"/>
            <p:cNvPicPr/>
            <p:nvPr/>
          </p:nvPicPr>
          <p:blipFill>
            <a:blip r:embed="rId32" cstate="print"/>
            <a:stretch>
              <a:fillRect/>
            </a:stretch>
          </p:blipFill>
          <p:spPr>
            <a:xfrm>
              <a:off x="6245428" y="9289926"/>
              <a:ext cx="80962" cy="829661"/>
            </a:xfrm>
            <a:prstGeom prst="rect">
              <a:avLst/>
            </a:prstGeom>
          </p:spPr>
        </p:pic>
      </p:grpSp>
      <p:sp>
        <p:nvSpPr>
          <p:cNvPr id="46" name="object 46"/>
          <p:cNvSpPr txBox="1"/>
          <p:nvPr/>
        </p:nvSpPr>
        <p:spPr>
          <a:xfrm>
            <a:off x="6518348" y="9640044"/>
            <a:ext cx="779780" cy="299720"/>
          </a:xfrm>
          <a:prstGeom prst="rect">
            <a:avLst/>
          </a:prstGeom>
        </p:spPr>
        <p:txBody>
          <a:bodyPr vert="horz" wrap="square" lIns="0" tIns="12700" rIns="0" bIns="0" rtlCol="0">
            <a:spAutoFit/>
          </a:bodyPr>
          <a:lstStyle/>
          <a:p>
            <a:pPr marL="12700">
              <a:lnSpc>
                <a:spcPct val="100000"/>
              </a:lnSpc>
              <a:spcBef>
                <a:spcPts val="100"/>
              </a:spcBef>
            </a:pPr>
            <a:r>
              <a:rPr sz="1800" b="1" spc="-35" dirty="0">
                <a:solidFill>
                  <a:srgbClr val="FFFFFF"/>
                </a:solidFill>
                <a:latin typeface="Verdana"/>
                <a:cs typeface="Verdana"/>
              </a:rPr>
              <a:t>Public</a:t>
            </a:r>
            <a:endParaRPr sz="1800">
              <a:latin typeface="Verdana"/>
              <a:cs typeface="Verdana"/>
            </a:endParaRPr>
          </a:p>
        </p:txBody>
      </p:sp>
      <p:sp>
        <p:nvSpPr>
          <p:cNvPr id="47" name="object 47"/>
          <p:cNvSpPr txBox="1"/>
          <p:nvPr/>
        </p:nvSpPr>
        <p:spPr>
          <a:xfrm>
            <a:off x="960052" y="7804424"/>
            <a:ext cx="1126490" cy="299720"/>
          </a:xfrm>
          <a:prstGeom prst="rect">
            <a:avLst/>
          </a:prstGeom>
        </p:spPr>
        <p:txBody>
          <a:bodyPr vert="horz" wrap="square" lIns="0" tIns="12700" rIns="0" bIns="0" rtlCol="0">
            <a:spAutoFit/>
          </a:bodyPr>
          <a:lstStyle/>
          <a:p>
            <a:pPr marL="12700">
              <a:lnSpc>
                <a:spcPct val="100000"/>
              </a:lnSpc>
              <a:spcBef>
                <a:spcPts val="100"/>
              </a:spcBef>
            </a:pPr>
            <a:r>
              <a:rPr sz="2700" b="1" spc="-727" baseline="1543" dirty="0">
                <a:solidFill>
                  <a:srgbClr val="FFFFFF"/>
                </a:solidFill>
                <a:latin typeface="Verdana"/>
                <a:cs typeface="Verdana"/>
              </a:rPr>
              <a:t>+</a:t>
            </a:r>
            <a:r>
              <a:rPr sz="2700" b="1" spc="-187" baseline="1543" dirty="0">
                <a:solidFill>
                  <a:srgbClr val="FFFFFF"/>
                </a:solidFill>
                <a:latin typeface="Verdana"/>
                <a:cs typeface="Verdana"/>
              </a:rPr>
              <a:t> </a:t>
            </a:r>
            <a:r>
              <a:rPr sz="2700" b="1" spc="-60" baseline="1543" dirty="0">
                <a:solidFill>
                  <a:srgbClr val="FFFFFF"/>
                </a:solidFill>
                <a:latin typeface="Verdana"/>
                <a:cs typeface="Verdana"/>
              </a:rPr>
              <a:t>Mar</a:t>
            </a:r>
            <a:r>
              <a:rPr sz="1800" b="1" spc="-40" dirty="0">
                <a:solidFill>
                  <a:srgbClr val="FFFFFF"/>
                </a:solidFill>
                <a:latin typeface="Verdana"/>
                <a:cs typeface="Verdana"/>
              </a:rPr>
              <a:t>ché</a:t>
            </a:r>
            <a:endParaRPr sz="1800">
              <a:latin typeface="Verdana"/>
              <a:cs typeface="Verdana"/>
            </a:endParaRPr>
          </a:p>
        </p:txBody>
      </p:sp>
    </p:spTree>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p:nvPr/>
        </p:nvSpPr>
        <p:spPr>
          <a:xfrm>
            <a:off x="0" y="0"/>
            <a:ext cx="18288000" cy="10287000"/>
          </a:xfrm>
          <a:custGeom>
            <a:avLst/>
            <a:gdLst/>
            <a:ahLst/>
            <a:cxnLst/>
            <a:rect l="l" t="t" r="r" b="b"/>
            <a:pathLst>
              <a:path w="18288000" h="10287000">
                <a:moveTo>
                  <a:pt x="0" y="10286999"/>
                </a:moveTo>
                <a:lnTo>
                  <a:pt x="0" y="0"/>
                </a:lnTo>
                <a:lnTo>
                  <a:pt x="18288000" y="0"/>
                </a:lnTo>
                <a:lnTo>
                  <a:pt x="18288000" y="10286999"/>
                </a:lnTo>
                <a:lnTo>
                  <a:pt x="0" y="10286999"/>
                </a:lnTo>
                <a:close/>
              </a:path>
            </a:pathLst>
          </a:custGeom>
          <a:solidFill>
            <a:srgbClr val="E25A0F"/>
          </a:solidFill>
        </p:spPr>
        <p:txBody>
          <a:bodyPr wrap="square" lIns="0" tIns="0" rIns="0" bIns="0" rtlCol="0"/>
          <a:lstStyle/>
          <a:p>
            <a:endParaRPr/>
          </a:p>
        </p:txBody>
      </p:sp>
      <p:grpSp>
        <p:nvGrpSpPr>
          <p:cNvPr id="3" name="object 3"/>
          <p:cNvGrpSpPr/>
          <p:nvPr/>
        </p:nvGrpSpPr>
        <p:grpSpPr>
          <a:xfrm>
            <a:off x="13868400" y="0"/>
            <a:ext cx="4419600" cy="10287000"/>
            <a:chOff x="13868400" y="0"/>
            <a:chExt cx="4419600" cy="10287000"/>
          </a:xfrm>
        </p:grpSpPr>
        <p:pic>
          <p:nvPicPr>
            <p:cNvPr id="4" name="object 4"/>
            <p:cNvPicPr/>
            <p:nvPr/>
          </p:nvPicPr>
          <p:blipFill>
            <a:blip r:embed="rId2" cstate="print"/>
            <a:stretch>
              <a:fillRect/>
            </a:stretch>
          </p:blipFill>
          <p:spPr>
            <a:xfrm>
              <a:off x="16491711" y="8986773"/>
              <a:ext cx="1796288" cy="1300225"/>
            </a:xfrm>
            <a:prstGeom prst="rect">
              <a:avLst/>
            </a:prstGeom>
          </p:spPr>
        </p:pic>
        <p:pic>
          <p:nvPicPr>
            <p:cNvPr id="5" name="object 5"/>
            <p:cNvPicPr/>
            <p:nvPr/>
          </p:nvPicPr>
          <p:blipFill>
            <a:blip r:embed="rId3" cstate="print"/>
            <a:stretch>
              <a:fillRect/>
            </a:stretch>
          </p:blipFill>
          <p:spPr>
            <a:xfrm>
              <a:off x="13868400" y="0"/>
              <a:ext cx="4419600" cy="10283951"/>
            </a:xfrm>
            <a:prstGeom prst="rect">
              <a:avLst/>
            </a:prstGeom>
          </p:spPr>
        </p:pic>
      </p:grpSp>
      <p:sp>
        <p:nvSpPr>
          <p:cNvPr id="6" name="object 6"/>
          <p:cNvSpPr txBox="1">
            <a:spLocks noGrp="1"/>
          </p:cNvSpPr>
          <p:nvPr>
            <p:ph type="title"/>
          </p:nvPr>
        </p:nvSpPr>
        <p:spPr>
          <a:xfrm>
            <a:off x="230623" y="1560067"/>
            <a:ext cx="6666230" cy="2768600"/>
          </a:xfrm>
          <a:prstGeom prst="rect">
            <a:avLst/>
          </a:prstGeom>
        </p:spPr>
        <p:txBody>
          <a:bodyPr vert="horz" wrap="square" lIns="0" tIns="12700" rIns="0" bIns="0" rtlCol="0">
            <a:spAutoFit/>
          </a:bodyPr>
          <a:lstStyle/>
          <a:p>
            <a:pPr marL="12700">
              <a:lnSpc>
                <a:spcPct val="100000"/>
              </a:lnSpc>
              <a:spcBef>
                <a:spcPts val="100"/>
              </a:spcBef>
            </a:pPr>
            <a:r>
              <a:rPr sz="18000" spc="-940" dirty="0">
                <a:solidFill>
                  <a:srgbClr val="FFFFFF"/>
                </a:solidFill>
              </a:rPr>
              <a:t>Créas</a:t>
            </a:r>
            <a:endParaRPr sz="18000"/>
          </a:p>
        </p:txBody>
      </p:sp>
      <p:sp>
        <p:nvSpPr>
          <p:cNvPr id="7" name="object 7"/>
          <p:cNvSpPr txBox="1"/>
          <p:nvPr/>
        </p:nvSpPr>
        <p:spPr>
          <a:xfrm>
            <a:off x="459740" y="445516"/>
            <a:ext cx="2388870" cy="177800"/>
          </a:xfrm>
          <a:prstGeom prst="rect">
            <a:avLst/>
          </a:prstGeom>
        </p:spPr>
        <p:txBody>
          <a:bodyPr vert="horz" wrap="square" lIns="0" tIns="12700" rIns="0" bIns="0" rtlCol="0">
            <a:spAutoFit/>
          </a:bodyPr>
          <a:lstStyle/>
          <a:p>
            <a:pPr marL="12700">
              <a:lnSpc>
                <a:spcPct val="100000"/>
              </a:lnSpc>
              <a:spcBef>
                <a:spcPts val="100"/>
              </a:spcBef>
            </a:pPr>
            <a:r>
              <a:rPr sz="1000" b="1" spc="-20" dirty="0">
                <a:latin typeface="Verdana"/>
                <a:cs typeface="Verdana"/>
              </a:rPr>
              <a:t>GAMME</a:t>
            </a:r>
            <a:r>
              <a:rPr sz="1000" b="1" spc="-40" dirty="0">
                <a:latin typeface="Verdana"/>
                <a:cs typeface="Verdana"/>
              </a:rPr>
              <a:t> </a:t>
            </a:r>
            <a:r>
              <a:rPr sz="1000" b="1" spc="-45" dirty="0">
                <a:latin typeface="Verdana"/>
                <a:cs typeface="Verdana"/>
              </a:rPr>
              <a:t>PÂTES </a:t>
            </a:r>
            <a:r>
              <a:rPr sz="1000" b="1" spc="-40" dirty="0">
                <a:latin typeface="Verdana"/>
                <a:cs typeface="Verdana"/>
              </a:rPr>
              <a:t>COURTES</a:t>
            </a:r>
            <a:r>
              <a:rPr sz="1000" b="1" spc="-45" dirty="0">
                <a:latin typeface="Verdana"/>
                <a:cs typeface="Verdana"/>
              </a:rPr>
              <a:t> </a:t>
            </a:r>
            <a:r>
              <a:rPr sz="1000" b="1" spc="-35" dirty="0">
                <a:solidFill>
                  <a:srgbClr val="FFFFFF"/>
                </a:solidFill>
                <a:latin typeface="Verdana"/>
                <a:cs typeface="Verdana"/>
              </a:rPr>
              <a:t>LA</a:t>
            </a:r>
            <a:r>
              <a:rPr sz="1000" b="1" spc="-50" dirty="0">
                <a:solidFill>
                  <a:srgbClr val="FFFFFF"/>
                </a:solidFill>
                <a:latin typeface="Verdana"/>
                <a:cs typeface="Verdana"/>
              </a:rPr>
              <a:t> </a:t>
            </a:r>
            <a:r>
              <a:rPr sz="1000" b="1" spc="-20" dirty="0">
                <a:solidFill>
                  <a:srgbClr val="FFFFFF"/>
                </a:solidFill>
                <a:latin typeface="Verdana"/>
                <a:cs typeface="Verdana"/>
              </a:rPr>
              <a:t>PASTA</a:t>
            </a:r>
            <a:endParaRPr sz="1000">
              <a:latin typeface="Verdana"/>
              <a:cs typeface="Verdana"/>
            </a:endParaRPr>
          </a:p>
        </p:txBody>
      </p:sp>
    </p:spTree>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2" name="object 2"/>
          <p:cNvGrpSpPr/>
          <p:nvPr/>
        </p:nvGrpSpPr>
        <p:grpSpPr>
          <a:xfrm>
            <a:off x="0" y="0"/>
            <a:ext cx="18288000" cy="10287000"/>
            <a:chOff x="0" y="0"/>
            <a:chExt cx="18288000" cy="10287000"/>
          </a:xfrm>
        </p:grpSpPr>
        <p:pic>
          <p:nvPicPr>
            <p:cNvPr id="3" name="object 3"/>
            <p:cNvPicPr/>
            <p:nvPr/>
          </p:nvPicPr>
          <p:blipFill>
            <a:blip r:embed="rId2" cstate="print"/>
            <a:stretch>
              <a:fillRect/>
            </a:stretch>
          </p:blipFill>
          <p:spPr>
            <a:xfrm>
              <a:off x="0" y="0"/>
              <a:ext cx="18288000" cy="10287000"/>
            </a:xfrm>
            <a:prstGeom prst="rect">
              <a:avLst/>
            </a:prstGeom>
          </p:spPr>
        </p:pic>
        <p:pic>
          <p:nvPicPr>
            <p:cNvPr id="4" name="object 4"/>
            <p:cNvPicPr/>
            <p:nvPr/>
          </p:nvPicPr>
          <p:blipFill>
            <a:blip r:embed="rId3" cstate="print"/>
            <a:stretch>
              <a:fillRect/>
            </a:stretch>
          </p:blipFill>
          <p:spPr>
            <a:xfrm>
              <a:off x="0" y="0"/>
              <a:ext cx="3200400" cy="1813966"/>
            </a:xfrm>
            <a:prstGeom prst="rect">
              <a:avLst/>
            </a:prstGeom>
          </p:spPr>
        </p:pic>
        <p:pic>
          <p:nvPicPr>
            <p:cNvPr id="5" name="object 5"/>
            <p:cNvPicPr/>
            <p:nvPr/>
          </p:nvPicPr>
          <p:blipFill>
            <a:blip r:embed="rId4" cstate="print"/>
            <a:stretch>
              <a:fillRect/>
            </a:stretch>
          </p:blipFill>
          <p:spPr>
            <a:xfrm>
              <a:off x="15865347" y="9334500"/>
              <a:ext cx="2073465" cy="589551"/>
            </a:xfrm>
            <a:prstGeom prst="rect">
              <a:avLst/>
            </a:prstGeom>
          </p:spPr>
        </p:pic>
      </p:grpSp>
      <p:sp>
        <p:nvSpPr>
          <p:cNvPr id="6" name="object 6"/>
          <p:cNvSpPr txBox="1"/>
          <p:nvPr/>
        </p:nvSpPr>
        <p:spPr>
          <a:xfrm>
            <a:off x="1379918" y="9771380"/>
            <a:ext cx="219075" cy="208279"/>
          </a:xfrm>
          <a:prstGeom prst="rect">
            <a:avLst/>
          </a:prstGeom>
        </p:spPr>
        <p:txBody>
          <a:bodyPr vert="horz" wrap="square" lIns="0" tIns="12700" rIns="0" bIns="0" rtlCol="0">
            <a:spAutoFit/>
          </a:bodyPr>
          <a:lstStyle/>
          <a:p>
            <a:pPr marL="12700">
              <a:lnSpc>
                <a:spcPct val="100000"/>
              </a:lnSpc>
              <a:spcBef>
                <a:spcPts val="100"/>
              </a:spcBef>
            </a:pPr>
            <a:r>
              <a:rPr sz="1200" spc="-25" dirty="0">
                <a:latin typeface="Verdana"/>
                <a:cs typeface="Verdana"/>
              </a:rPr>
              <a:t>08</a:t>
            </a:r>
            <a:endParaRPr sz="1200">
              <a:latin typeface="Verdana"/>
              <a:cs typeface="Verdana"/>
            </a:endParaRPr>
          </a:p>
        </p:txBody>
      </p:sp>
      <p:sp>
        <p:nvSpPr>
          <p:cNvPr id="7" name="object 7"/>
          <p:cNvSpPr txBox="1">
            <a:spLocks noGrp="1"/>
          </p:cNvSpPr>
          <p:nvPr>
            <p:ph type="title"/>
          </p:nvPr>
        </p:nvSpPr>
        <p:spPr>
          <a:prstGeom prst="rect">
            <a:avLst/>
          </a:prstGeom>
        </p:spPr>
        <p:txBody>
          <a:bodyPr vert="horz" wrap="square" lIns="0" tIns="12700" rIns="0" bIns="0" rtlCol="0">
            <a:spAutoFit/>
          </a:bodyPr>
          <a:lstStyle/>
          <a:p>
            <a:pPr marL="12700">
              <a:lnSpc>
                <a:spcPct val="100000"/>
              </a:lnSpc>
              <a:spcBef>
                <a:spcPts val="100"/>
              </a:spcBef>
            </a:pPr>
            <a:r>
              <a:rPr spc="-290" dirty="0"/>
              <a:t>Message</a:t>
            </a:r>
          </a:p>
        </p:txBody>
      </p:sp>
      <p:grpSp>
        <p:nvGrpSpPr>
          <p:cNvPr id="8" name="object 8"/>
          <p:cNvGrpSpPr/>
          <p:nvPr/>
        </p:nvGrpSpPr>
        <p:grpSpPr>
          <a:xfrm>
            <a:off x="0" y="2002955"/>
            <a:ext cx="16483965" cy="7713345"/>
            <a:chOff x="0" y="2002955"/>
            <a:chExt cx="16483965" cy="7713345"/>
          </a:xfrm>
        </p:grpSpPr>
        <p:pic>
          <p:nvPicPr>
            <p:cNvPr id="9" name="object 9"/>
            <p:cNvPicPr/>
            <p:nvPr/>
          </p:nvPicPr>
          <p:blipFill>
            <a:blip r:embed="rId5" cstate="print"/>
            <a:stretch>
              <a:fillRect/>
            </a:stretch>
          </p:blipFill>
          <p:spPr>
            <a:xfrm>
              <a:off x="2025142" y="2002955"/>
              <a:ext cx="95537" cy="434806"/>
            </a:xfrm>
            <a:prstGeom prst="rect">
              <a:avLst/>
            </a:prstGeom>
          </p:spPr>
        </p:pic>
        <p:pic>
          <p:nvPicPr>
            <p:cNvPr id="10" name="object 10"/>
            <p:cNvPicPr/>
            <p:nvPr/>
          </p:nvPicPr>
          <p:blipFill>
            <a:blip r:embed="rId6" cstate="print"/>
            <a:stretch>
              <a:fillRect/>
            </a:stretch>
          </p:blipFill>
          <p:spPr>
            <a:xfrm>
              <a:off x="2120684" y="2002955"/>
              <a:ext cx="1721002" cy="378138"/>
            </a:xfrm>
            <a:prstGeom prst="rect">
              <a:avLst/>
            </a:prstGeom>
          </p:spPr>
        </p:pic>
        <p:pic>
          <p:nvPicPr>
            <p:cNvPr id="11" name="object 11"/>
            <p:cNvPicPr/>
            <p:nvPr/>
          </p:nvPicPr>
          <p:blipFill>
            <a:blip r:embed="rId7" cstate="print"/>
            <a:stretch>
              <a:fillRect/>
            </a:stretch>
          </p:blipFill>
          <p:spPr>
            <a:xfrm>
              <a:off x="2025142" y="2002955"/>
              <a:ext cx="1816539" cy="812948"/>
            </a:xfrm>
            <a:prstGeom prst="rect">
              <a:avLst/>
            </a:prstGeom>
          </p:spPr>
        </p:pic>
        <p:pic>
          <p:nvPicPr>
            <p:cNvPr id="12" name="object 12"/>
            <p:cNvPicPr/>
            <p:nvPr/>
          </p:nvPicPr>
          <p:blipFill>
            <a:blip r:embed="rId8" cstate="print"/>
            <a:stretch>
              <a:fillRect/>
            </a:stretch>
          </p:blipFill>
          <p:spPr>
            <a:xfrm>
              <a:off x="2025142" y="2437759"/>
              <a:ext cx="1720997" cy="378147"/>
            </a:xfrm>
            <a:prstGeom prst="rect">
              <a:avLst/>
            </a:prstGeom>
          </p:spPr>
        </p:pic>
        <p:pic>
          <p:nvPicPr>
            <p:cNvPr id="13" name="object 13"/>
            <p:cNvPicPr/>
            <p:nvPr/>
          </p:nvPicPr>
          <p:blipFill>
            <a:blip r:embed="rId9" cstate="print"/>
            <a:stretch>
              <a:fillRect/>
            </a:stretch>
          </p:blipFill>
          <p:spPr>
            <a:xfrm>
              <a:off x="3746144" y="2381092"/>
              <a:ext cx="95542" cy="434814"/>
            </a:xfrm>
            <a:prstGeom prst="rect">
              <a:avLst/>
            </a:prstGeom>
          </p:spPr>
        </p:pic>
        <p:pic>
          <p:nvPicPr>
            <p:cNvPr id="14" name="object 14"/>
            <p:cNvPicPr/>
            <p:nvPr/>
          </p:nvPicPr>
          <p:blipFill>
            <a:blip r:embed="rId10" cstate="print"/>
            <a:stretch>
              <a:fillRect/>
            </a:stretch>
          </p:blipFill>
          <p:spPr>
            <a:xfrm>
              <a:off x="14951202" y="2906382"/>
              <a:ext cx="1532509" cy="1676793"/>
            </a:xfrm>
            <a:prstGeom prst="rect">
              <a:avLst/>
            </a:prstGeom>
          </p:spPr>
        </p:pic>
        <p:pic>
          <p:nvPicPr>
            <p:cNvPr id="15" name="object 15"/>
            <p:cNvPicPr/>
            <p:nvPr/>
          </p:nvPicPr>
          <p:blipFill>
            <a:blip r:embed="rId11" cstate="print"/>
            <a:stretch>
              <a:fillRect/>
            </a:stretch>
          </p:blipFill>
          <p:spPr>
            <a:xfrm>
              <a:off x="413656" y="3678821"/>
              <a:ext cx="4331512" cy="2541155"/>
            </a:xfrm>
            <a:prstGeom prst="rect">
              <a:avLst/>
            </a:prstGeom>
          </p:spPr>
        </p:pic>
        <p:sp>
          <p:nvSpPr>
            <p:cNvPr id="16" name="object 16"/>
            <p:cNvSpPr/>
            <p:nvPr/>
          </p:nvSpPr>
          <p:spPr>
            <a:xfrm>
              <a:off x="0" y="9674079"/>
              <a:ext cx="9044940" cy="10795"/>
            </a:xfrm>
            <a:custGeom>
              <a:avLst/>
              <a:gdLst/>
              <a:ahLst/>
              <a:cxnLst/>
              <a:rect l="l" t="t" r="r" b="b"/>
              <a:pathLst>
                <a:path w="9044940" h="10795">
                  <a:moveTo>
                    <a:pt x="0" y="10470"/>
                  </a:moveTo>
                  <a:lnTo>
                    <a:pt x="0" y="0"/>
                  </a:lnTo>
                  <a:lnTo>
                    <a:pt x="9044620" y="0"/>
                  </a:lnTo>
                  <a:lnTo>
                    <a:pt x="9044620" y="10470"/>
                  </a:lnTo>
                  <a:lnTo>
                    <a:pt x="0" y="10470"/>
                  </a:lnTo>
                  <a:close/>
                </a:path>
              </a:pathLst>
            </a:custGeom>
            <a:solidFill>
              <a:srgbClr val="000000"/>
            </a:solidFill>
          </p:spPr>
          <p:txBody>
            <a:bodyPr wrap="square" lIns="0" tIns="0" rIns="0" bIns="0" rtlCol="0"/>
            <a:lstStyle/>
            <a:p>
              <a:endParaRPr/>
            </a:p>
          </p:txBody>
        </p:sp>
        <p:sp>
          <p:nvSpPr>
            <p:cNvPr id="17" name="object 17"/>
            <p:cNvSpPr/>
            <p:nvPr/>
          </p:nvSpPr>
          <p:spPr>
            <a:xfrm>
              <a:off x="1379918" y="9674072"/>
              <a:ext cx="241300" cy="41910"/>
            </a:xfrm>
            <a:custGeom>
              <a:avLst/>
              <a:gdLst/>
              <a:ahLst/>
              <a:cxnLst/>
              <a:rect l="l" t="t" r="r" b="b"/>
              <a:pathLst>
                <a:path w="241300" h="41909">
                  <a:moveTo>
                    <a:pt x="240830" y="0"/>
                  </a:moveTo>
                  <a:lnTo>
                    <a:pt x="0" y="0"/>
                  </a:lnTo>
                  <a:lnTo>
                    <a:pt x="0" y="41883"/>
                  </a:lnTo>
                  <a:lnTo>
                    <a:pt x="240830" y="41883"/>
                  </a:lnTo>
                  <a:lnTo>
                    <a:pt x="240830" y="0"/>
                  </a:lnTo>
                  <a:close/>
                </a:path>
              </a:pathLst>
            </a:custGeom>
            <a:solidFill>
              <a:srgbClr val="E35A10"/>
            </a:solidFill>
          </p:spPr>
          <p:txBody>
            <a:bodyPr wrap="square" lIns="0" tIns="0" rIns="0" bIns="0" rtlCol="0"/>
            <a:lstStyle/>
            <a:p>
              <a:endParaRPr/>
            </a:p>
          </p:txBody>
        </p:sp>
      </p:grpSp>
      <p:sp>
        <p:nvSpPr>
          <p:cNvPr id="18" name="object 18"/>
          <p:cNvSpPr txBox="1"/>
          <p:nvPr/>
        </p:nvSpPr>
        <p:spPr>
          <a:xfrm>
            <a:off x="459740" y="445516"/>
            <a:ext cx="2388870" cy="177800"/>
          </a:xfrm>
          <a:prstGeom prst="rect">
            <a:avLst/>
          </a:prstGeom>
        </p:spPr>
        <p:txBody>
          <a:bodyPr vert="horz" wrap="square" lIns="0" tIns="12700" rIns="0" bIns="0" rtlCol="0">
            <a:spAutoFit/>
          </a:bodyPr>
          <a:lstStyle/>
          <a:p>
            <a:pPr marL="12700">
              <a:lnSpc>
                <a:spcPct val="100000"/>
              </a:lnSpc>
              <a:spcBef>
                <a:spcPts val="100"/>
              </a:spcBef>
            </a:pPr>
            <a:r>
              <a:rPr sz="1000" b="1" spc="-20" dirty="0">
                <a:latin typeface="Verdana"/>
                <a:cs typeface="Verdana"/>
              </a:rPr>
              <a:t>GAMME</a:t>
            </a:r>
            <a:r>
              <a:rPr sz="1000" b="1" spc="-40" dirty="0">
                <a:latin typeface="Verdana"/>
                <a:cs typeface="Verdana"/>
              </a:rPr>
              <a:t> </a:t>
            </a:r>
            <a:r>
              <a:rPr sz="1000" b="1" spc="-45" dirty="0">
                <a:latin typeface="Verdana"/>
                <a:cs typeface="Verdana"/>
              </a:rPr>
              <a:t>PÂTES </a:t>
            </a:r>
            <a:r>
              <a:rPr sz="1000" b="1" spc="-40" dirty="0">
                <a:latin typeface="Verdana"/>
                <a:cs typeface="Verdana"/>
              </a:rPr>
              <a:t>COURTES</a:t>
            </a:r>
            <a:r>
              <a:rPr sz="1000" b="1" spc="-45" dirty="0">
                <a:latin typeface="Verdana"/>
                <a:cs typeface="Verdana"/>
              </a:rPr>
              <a:t> </a:t>
            </a:r>
            <a:r>
              <a:rPr sz="1000" b="1" spc="-35" dirty="0">
                <a:solidFill>
                  <a:srgbClr val="E35A10"/>
                </a:solidFill>
                <a:latin typeface="Verdana"/>
                <a:cs typeface="Verdana"/>
              </a:rPr>
              <a:t>LA</a:t>
            </a:r>
            <a:r>
              <a:rPr sz="1000" b="1" spc="-50" dirty="0">
                <a:solidFill>
                  <a:srgbClr val="E35A10"/>
                </a:solidFill>
                <a:latin typeface="Verdana"/>
                <a:cs typeface="Verdana"/>
              </a:rPr>
              <a:t> </a:t>
            </a:r>
            <a:r>
              <a:rPr sz="1000" b="1" spc="-20" dirty="0">
                <a:solidFill>
                  <a:srgbClr val="E35A10"/>
                </a:solidFill>
                <a:latin typeface="Verdana"/>
                <a:cs typeface="Verdana"/>
              </a:rPr>
              <a:t>PASTA</a:t>
            </a:r>
            <a:endParaRPr sz="1000">
              <a:latin typeface="Verdana"/>
              <a:cs typeface="Verdana"/>
            </a:endParaRPr>
          </a:p>
        </p:txBody>
      </p:sp>
      <p:sp>
        <p:nvSpPr>
          <p:cNvPr id="19" name="object 19"/>
          <p:cNvSpPr txBox="1"/>
          <p:nvPr/>
        </p:nvSpPr>
        <p:spPr>
          <a:xfrm rot="21420000">
            <a:off x="1441332" y="4762710"/>
            <a:ext cx="3128436" cy="525785"/>
          </a:xfrm>
          <a:prstGeom prst="rect">
            <a:avLst/>
          </a:prstGeom>
        </p:spPr>
        <p:txBody>
          <a:bodyPr vert="horz" wrap="square" lIns="0" tIns="0" rIns="0" bIns="0" rtlCol="0">
            <a:spAutoFit/>
          </a:bodyPr>
          <a:lstStyle/>
          <a:p>
            <a:pPr>
              <a:lnSpc>
                <a:spcPts val="4060"/>
              </a:lnSpc>
            </a:pPr>
            <a:r>
              <a:rPr sz="4800" spc="-315" dirty="0">
                <a:latin typeface="Liberation Sans Narrow"/>
                <a:cs typeface="Liberation Sans Narrow"/>
              </a:rPr>
              <a:t>Disponibilité</a:t>
            </a:r>
            <a:endParaRPr sz="4800" dirty="0">
              <a:latin typeface="Liberation Sans Narrow"/>
              <a:cs typeface="Liberation Sans Narrow"/>
            </a:endParaRPr>
          </a:p>
        </p:txBody>
      </p:sp>
      <p:sp>
        <p:nvSpPr>
          <p:cNvPr id="20" name="object 20"/>
          <p:cNvSpPr txBox="1"/>
          <p:nvPr/>
        </p:nvSpPr>
        <p:spPr>
          <a:xfrm>
            <a:off x="859425" y="6429757"/>
            <a:ext cx="3291204" cy="1985645"/>
          </a:xfrm>
          <a:prstGeom prst="rect">
            <a:avLst/>
          </a:prstGeom>
        </p:spPr>
        <p:txBody>
          <a:bodyPr vert="horz" wrap="square" lIns="0" tIns="9525" rIns="0" bIns="0" rtlCol="0">
            <a:spAutoFit/>
          </a:bodyPr>
          <a:lstStyle/>
          <a:p>
            <a:pPr marL="12700" marR="5080">
              <a:lnSpc>
                <a:spcPct val="100600"/>
              </a:lnSpc>
              <a:spcBef>
                <a:spcPts val="75"/>
              </a:spcBef>
            </a:pPr>
            <a:r>
              <a:rPr sz="3200" b="1" spc="-140" dirty="0">
                <a:latin typeface="Verdana"/>
                <a:cs typeface="Verdana"/>
              </a:rPr>
              <a:t>Vos</a:t>
            </a:r>
            <a:r>
              <a:rPr sz="3200" b="1" spc="-170" dirty="0">
                <a:latin typeface="Verdana"/>
                <a:cs typeface="Verdana"/>
              </a:rPr>
              <a:t> </a:t>
            </a:r>
            <a:r>
              <a:rPr sz="3200" b="1" spc="-35" dirty="0">
                <a:latin typeface="Verdana"/>
                <a:cs typeface="Verdana"/>
              </a:rPr>
              <a:t>meilleures </a:t>
            </a:r>
            <a:r>
              <a:rPr sz="3200" b="1" spc="-25" dirty="0">
                <a:latin typeface="Verdana"/>
                <a:cs typeface="Verdana"/>
              </a:rPr>
              <a:t>macaronis </a:t>
            </a:r>
            <a:r>
              <a:rPr sz="3200" b="1" spc="-125" dirty="0">
                <a:latin typeface="Verdana"/>
                <a:cs typeface="Verdana"/>
              </a:rPr>
              <a:t>sont</a:t>
            </a:r>
            <a:r>
              <a:rPr sz="3200" b="1" spc="-180" dirty="0">
                <a:latin typeface="Verdana"/>
                <a:cs typeface="Verdana"/>
              </a:rPr>
              <a:t> </a:t>
            </a:r>
            <a:r>
              <a:rPr sz="3200" b="1" spc="-135" dirty="0">
                <a:latin typeface="Verdana"/>
                <a:cs typeface="Verdana"/>
              </a:rPr>
              <a:t>désormais </a:t>
            </a:r>
            <a:r>
              <a:rPr sz="3200" b="1" spc="-114" dirty="0">
                <a:latin typeface="Verdana"/>
                <a:cs typeface="Verdana"/>
              </a:rPr>
              <a:t>disponibles</a:t>
            </a:r>
            <a:r>
              <a:rPr sz="3200" b="1" spc="-175" dirty="0">
                <a:latin typeface="Verdana"/>
                <a:cs typeface="Verdana"/>
              </a:rPr>
              <a:t> </a:t>
            </a:r>
            <a:r>
              <a:rPr sz="3200" b="1" spc="-25" dirty="0">
                <a:latin typeface="Verdana"/>
                <a:cs typeface="Verdana"/>
              </a:rPr>
              <a:t>ici</a:t>
            </a:r>
            <a:endParaRPr sz="3200">
              <a:latin typeface="Verdana"/>
              <a:cs typeface="Verdana"/>
            </a:endParaRPr>
          </a:p>
        </p:txBody>
      </p:sp>
      <p:pic>
        <p:nvPicPr>
          <p:cNvPr id="21" name="object 21"/>
          <p:cNvPicPr/>
          <p:nvPr/>
        </p:nvPicPr>
        <p:blipFill>
          <a:blip r:embed="rId11" cstate="print"/>
          <a:stretch>
            <a:fillRect/>
          </a:stretch>
        </p:blipFill>
        <p:spPr>
          <a:xfrm>
            <a:off x="8610600" y="3274047"/>
            <a:ext cx="4331461" cy="2541155"/>
          </a:xfrm>
          <a:prstGeom prst="rect">
            <a:avLst/>
          </a:prstGeom>
        </p:spPr>
      </p:pic>
      <p:sp>
        <p:nvSpPr>
          <p:cNvPr id="22" name="object 22"/>
          <p:cNvSpPr txBox="1"/>
          <p:nvPr/>
        </p:nvSpPr>
        <p:spPr>
          <a:xfrm rot="21420000">
            <a:off x="9301352" y="4340530"/>
            <a:ext cx="2962179" cy="609600"/>
          </a:xfrm>
          <a:prstGeom prst="rect">
            <a:avLst/>
          </a:prstGeom>
        </p:spPr>
        <p:txBody>
          <a:bodyPr vert="horz" wrap="square" lIns="0" tIns="0" rIns="0" bIns="0" rtlCol="0">
            <a:spAutoFit/>
          </a:bodyPr>
          <a:lstStyle/>
          <a:p>
            <a:pPr>
              <a:lnSpc>
                <a:spcPts val="4060"/>
              </a:lnSpc>
            </a:pPr>
            <a:r>
              <a:rPr sz="4800" spc="-40" dirty="0">
                <a:latin typeface="Liberation Sans Narrow"/>
                <a:cs typeface="Liberation Sans Narrow"/>
              </a:rPr>
              <a:t>Qualité</a:t>
            </a:r>
            <a:r>
              <a:rPr sz="4800" spc="-225" dirty="0">
                <a:latin typeface="Liberation Sans Narrow"/>
                <a:cs typeface="Liberation Sans Narrow"/>
              </a:rPr>
              <a:t> </a:t>
            </a:r>
            <a:r>
              <a:rPr sz="4800" spc="-595" dirty="0">
                <a:latin typeface="Liberation Sans Narrow"/>
                <a:cs typeface="Liberation Sans Narrow"/>
              </a:rPr>
              <a:t>et</a:t>
            </a:r>
            <a:r>
              <a:rPr sz="4800" spc="150" dirty="0">
                <a:latin typeface="Liberation Sans Narrow"/>
                <a:cs typeface="Liberation Sans Narrow"/>
              </a:rPr>
              <a:t> </a:t>
            </a:r>
            <a:r>
              <a:rPr sz="4800" spc="-610" dirty="0">
                <a:latin typeface="Liberation Sans Narrow"/>
                <a:cs typeface="Liberation Sans Narrow"/>
              </a:rPr>
              <a:t>Goût</a:t>
            </a:r>
            <a:endParaRPr sz="4800">
              <a:latin typeface="Liberation Sans Narrow"/>
              <a:cs typeface="Liberation Sans Narrow"/>
            </a:endParaRPr>
          </a:p>
        </p:txBody>
      </p:sp>
      <p:sp>
        <p:nvSpPr>
          <p:cNvPr id="23" name="object 23"/>
          <p:cNvSpPr txBox="1"/>
          <p:nvPr/>
        </p:nvSpPr>
        <p:spPr>
          <a:xfrm>
            <a:off x="7773289" y="6188965"/>
            <a:ext cx="9806305" cy="2466975"/>
          </a:xfrm>
          <a:prstGeom prst="rect">
            <a:avLst/>
          </a:prstGeom>
        </p:spPr>
        <p:txBody>
          <a:bodyPr vert="horz" wrap="square" lIns="0" tIns="12700" rIns="0" bIns="0" rtlCol="0">
            <a:spAutoFit/>
          </a:bodyPr>
          <a:lstStyle/>
          <a:p>
            <a:pPr marL="273685" indent="-269875">
              <a:lnSpc>
                <a:spcPct val="100000"/>
              </a:lnSpc>
              <a:spcBef>
                <a:spcPts val="100"/>
              </a:spcBef>
              <a:buSzPct val="89062"/>
              <a:buChar char="•"/>
              <a:tabLst>
                <a:tab pos="273685" algn="l"/>
              </a:tabLst>
            </a:pPr>
            <a:r>
              <a:rPr sz="3200" b="1" spc="-130" dirty="0">
                <a:latin typeface="Verdana"/>
                <a:cs typeface="Verdana"/>
              </a:rPr>
              <a:t>Le</a:t>
            </a:r>
            <a:r>
              <a:rPr sz="3200" b="1" spc="-165" dirty="0">
                <a:latin typeface="Verdana"/>
                <a:cs typeface="Verdana"/>
              </a:rPr>
              <a:t> </a:t>
            </a:r>
            <a:r>
              <a:rPr sz="3200" b="1" spc="-110" dirty="0">
                <a:latin typeface="Verdana"/>
                <a:cs typeface="Verdana"/>
              </a:rPr>
              <a:t>grand</a:t>
            </a:r>
            <a:r>
              <a:rPr sz="3200" b="1" spc="-170" dirty="0">
                <a:latin typeface="Verdana"/>
                <a:cs typeface="Verdana"/>
              </a:rPr>
              <a:t> </a:t>
            </a:r>
            <a:r>
              <a:rPr sz="3200" b="1" spc="-150" dirty="0">
                <a:latin typeface="Verdana"/>
                <a:cs typeface="Verdana"/>
              </a:rPr>
              <a:t>retour</a:t>
            </a:r>
            <a:r>
              <a:rPr sz="3200" b="1" spc="-175" dirty="0">
                <a:latin typeface="Verdana"/>
                <a:cs typeface="Verdana"/>
              </a:rPr>
              <a:t> </a:t>
            </a:r>
            <a:r>
              <a:rPr sz="3200" b="1" spc="-65" dirty="0">
                <a:latin typeface="Verdana"/>
                <a:cs typeface="Verdana"/>
              </a:rPr>
              <a:t>du</a:t>
            </a:r>
            <a:r>
              <a:rPr sz="3200" b="1" spc="-170" dirty="0">
                <a:latin typeface="Verdana"/>
                <a:cs typeface="Verdana"/>
              </a:rPr>
              <a:t> </a:t>
            </a:r>
            <a:r>
              <a:rPr sz="3200" b="1" spc="-80" dirty="0">
                <a:latin typeface="Verdana"/>
                <a:cs typeface="Verdana"/>
              </a:rPr>
              <a:t>goût</a:t>
            </a:r>
            <a:r>
              <a:rPr sz="3200" b="1" spc="-175" dirty="0">
                <a:latin typeface="Verdana"/>
                <a:cs typeface="Verdana"/>
              </a:rPr>
              <a:t> </a:t>
            </a:r>
            <a:r>
              <a:rPr sz="3200" b="1" spc="-130" dirty="0" err="1">
                <a:latin typeface="Verdana"/>
                <a:cs typeface="Verdana"/>
              </a:rPr>
              <a:t>dans</a:t>
            </a:r>
            <a:r>
              <a:rPr sz="3200" b="1" spc="-170" dirty="0">
                <a:latin typeface="Verdana"/>
                <a:cs typeface="Verdana"/>
              </a:rPr>
              <a:t> </a:t>
            </a:r>
            <a:r>
              <a:rPr sz="3200" b="1" spc="-145" dirty="0">
                <a:latin typeface="Verdana"/>
                <a:cs typeface="Verdana"/>
              </a:rPr>
              <a:t>votre</a:t>
            </a:r>
            <a:r>
              <a:rPr sz="3200" b="1" spc="-165" dirty="0">
                <a:latin typeface="Verdana"/>
                <a:cs typeface="Verdana"/>
              </a:rPr>
              <a:t> </a:t>
            </a:r>
            <a:r>
              <a:rPr sz="3200" b="1" spc="-145" dirty="0">
                <a:latin typeface="Verdana"/>
                <a:cs typeface="Verdana"/>
              </a:rPr>
              <a:t>assiette</a:t>
            </a:r>
            <a:r>
              <a:rPr sz="3200" b="1" spc="-170" dirty="0">
                <a:latin typeface="Verdana"/>
                <a:cs typeface="Verdana"/>
              </a:rPr>
              <a:t> </a:t>
            </a:r>
            <a:r>
              <a:rPr sz="3200" b="1" spc="-425" dirty="0">
                <a:latin typeface="Verdana"/>
                <a:cs typeface="Verdana"/>
              </a:rPr>
              <a:t>!</a:t>
            </a:r>
            <a:endParaRPr sz="3200" dirty="0">
              <a:latin typeface="Verdana"/>
              <a:cs typeface="Verdana"/>
            </a:endParaRPr>
          </a:p>
          <a:p>
            <a:pPr marL="273685" indent="-269875">
              <a:lnSpc>
                <a:spcPts val="3829"/>
              </a:lnSpc>
              <a:spcBef>
                <a:spcPts val="45"/>
              </a:spcBef>
              <a:buSzPct val="89062"/>
              <a:buChar char="•"/>
              <a:tabLst>
                <a:tab pos="273685" algn="l"/>
              </a:tabLst>
            </a:pPr>
            <a:r>
              <a:rPr sz="3200" b="1" spc="-140" dirty="0">
                <a:latin typeface="Verdana"/>
                <a:cs typeface="Verdana"/>
              </a:rPr>
              <a:t>Vos</a:t>
            </a:r>
            <a:r>
              <a:rPr sz="3200" b="1" spc="-165" dirty="0">
                <a:latin typeface="Verdana"/>
                <a:cs typeface="Verdana"/>
              </a:rPr>
              <a:t> </a:t>
            </a:r>
            <a:r>
              <a:rPr sz="3200" b="1" spc="-130" dirty="0">
                <a:latin typeface="Verdana"/>
                <a:cs typeface="Verdana"/>
              </a:rPr>
              <a:t>macaronis</a:t>
            </a:r>
            <a:r>
              <a:rPr sz="3200" b="1" spc="-160" dirty="0">
                <a:latin typeface="Verdana"/>
                <a:cs typeface="Verdana"/>
              </a:rPr>
              <a:t> </a:t>
            </a:r>
            <a:r>
              <a:rPr sz="3200" b="1" spc="-150" dirty="0">
                <a:latin typeface="Verdana"/>
                <a:cs typeface="Verdana"/>
              </a:rPr>
              <a:t>préférés</a:t>
            </a:r>
            <a:r>
              <a:rPr sz="3200" b="1" spc="-160" dirty="0">
                <a:latin typeface="Verdana"/>
                <a:cs typeface="Verdana"/>
              </a:rPr>
              <a:t> </a:t>
            </a:r>
            <a:r>
              <a:rPr sz="3200" b="1" spc="-125" dirty="0">
                <a:latin typeface="Verdana"/>
                <a:cs typeface="Verdana"/>
              </a:rPr>
              <a:t>sont</a:t>
            </a:r>
            <a:r>
              <a:rPr sz="3200" b="1" spc="-170" dirty="0">
                <a:latin typeface="Verdana"/>
                <a:cs typeface="Verdana"/>
              </a:rPr>
              <a:t> </a:t>
            </a:r>
            <a:r>
              <a:rPr sz="3200" b="1" spc="-80" dirty="0">
                <a:latin typeface="Verdana"/>
                <a:cs typeface="Verdana"/>
              </a:rPr>
              <a:t>de</a:t>
            </a:r>
            <a:r>
              <a:rPr sz="3200" b="1" spc="-155" dirty="0">
                <a:latin typeface="Verdana"/>
                <a:cs typeface="Verdana"/>
              </a:rPr>
              <a:t> </a:t>
            </a:r>
            <a:r>
              <a:rPr sz="3200" b="1" spc="-145" dirty="0">
                <a:latin typeface="Verdana"/>
                <a:cs typeface="Verdana"/>
              </a:rPr>
              <a:t>retour</a:t>
            </a:r>
            <a:r>
              <a:rPr sz="3200" b="1" spc="-165" dirty="0">
                <a:latin typeface="Verdana"/>
                <a:cs typeface="Verdana"/>
              </a:rPr>
              <a:t> </a:t>
            </a:r>
            <a:r>
              <a:rPr sz="3200" b="1" spc="-425" dirty="0">
                <a:latin typeface="Verdana"/>
                <a:cs typeface="Verdana"/>
              </a:rPr>
              <a:t>!</a:t>
            </a:r>
            <a:endParaRPr sz="3200" dirty="0">
              <a:latin typeface="Verdana"/>
              <a:cs typeface="Verdana"/>
            </a:endParaRPr>
          </a:p>
          <a:p>
            <a:pPr marL="273685" indent="-269875">
              <a:lnSpc>
                <a:spcPts val="3829"/>
              </a:lnSpc>
              <a:buSzPct val="89062"/>
              <a:buChar char="•"/>
              <a:tabLst>
                <a:tab pos="273685" algn="l"/>
              </a:tabLst>
            </a:pPr>
            <a:r>
              <a:rPr sz="3200" b="1" spc="-130" dirty="0">
                <a:latin typeface="Verdana"/>
                <a:cs typeface="Verdana"/>
              </a:rPr>
              <a:t>Le</a:t>
            </a:r>
            <a:r>
              <a:rPr sz="3200" b="1" spc="-175" dirty="0">
                <a:latin typeface="Verdana"/>
                <a:cs typeface="Verdana"/>
              </a:rPr>
              <a:t> </a:t>
            </a:r>
            <a:r>
              <a:rPr sz="3200" b="1" spc="-80" dirty="0">
                <a:latin typeface="Verdana"/>
                <a:cs typeface="Verdana"/>
              </a:rPr>
              <a:t>goût</a:t>
            </a:r>
            <a:r>
              <a:rPr sz="3200" b="1" spc="-180" dirty="0">
                <a:latin typeface="Verdana"/>
                <a:cs typeface="Verdana"/>
              </a:rPr>
              <a:t> </a:t>
            </a:r>
            <a:r>
              <a:rPr sz="3200" b="1" spc="-95" dirty="0">
                <a:latin typeface="Verdana"/>
                <a:cs typeface="Verdana"/>
              </a:rPr>
              <a:t>et</a:t>
            </a:r>
            <a:r>
              <a:rPr sz="3200" b="1" spc="-185" dirty="0">
                <a:latin typeface="Verdana"/>
                <a:cs typeface="Verdana"/>
              </a:rPr>
              <a:t> </a:t>
            </a:r>
            <a:r>
              <a:rPr sz="3200" b="1" spc="-165" dirty="0">
                <a:latin typeface="Verdana"/>
                <a:cs typeface="Verdana"/>
              </a:rPr>
              <a:t>toujours</a:t>
            </a:r>
            <a:r>
              <a:rPr sz="3200" b="1" spc="-175" dirty="0">
                <a:latin typeface="Verdana"/>
                <a:cs typeface="Verdana"/>
              </a:rPr>
              <a:t> </a:t>
            </a:r>
            <a:r>
              <a:rPr sz="3200" b="1" spc="-65" dirty="0">
                <a:latin typeface="Verdana"/>
                <a:cs typeface="Verdana"/>
              </a:rPr>
              <a:t>du</a:t>
            </a:r>
            <a:r>
              <a:rPr sz="3200" b="1" spc="-175" dirty="0">
                <a:latin typeface="Verdana"/>
                <a:cs typeface="Verdana"/>
              </a:rPr>
              <a:t> </a:t>
            </a:r>
            <a:r>
              <a:rPr sz="3200" b="1" spc="-20" dirty="0">
                <a:latin typeface="Verdana"/>
                <a:cs typeface="Verdana"/>
              </a:rPr>
              <a:t>goût</a:t>
            </a:r>
            <a:endParaRPr sz="3200" dirty="0">
              <a:latin typeface="Verdana"/>
              <a:cs typeface="Verdana"/>
            </a:endParaRPr>
          </a:p>
          <a:p>
            <a:pPr marL="273685" indent="-269875">
              <a:lnSpc>
                <a:spcPts val="3815"/>
              </a:lnSpc>
              <a:spcBef>
                <a:spcPts val="50"/>
              </a:spcBef>
              <a:buSzPct val="89062"/>
              <a:buChar char="•"/>
              <a:tabLst>
                <a:tab pos="273685" algn="l"/>
              </a:tabLst>
            </a:pPr>
            <a:r>
              <a:rPr sz="3200" b="1" spc="-130" dirty="0">
                <a:latin typeface="Verdana"/>
                <a:cs typeface="Verdana"/>
              </a:rPr>
              <a:t>Vous</a:t>
            </a:r>
            <a:r>
              <a:rPr sz="3200" b="1" spc="-160" dirty="0">
                <a:latin typeface="Verdana"/>
                <a:cs typeface="Verdana"/>
              </a:rPr>
              <a:t> </a:t>
            </a:r>
            <a:r>
              <a:rPr sz="3200" b="1" spc="-135" dirty="0">
                <a:latin typeface="Verdana"/>
                <a:cs typeface="Verdana"/>
              </a:rPr>
              <a:t>méritez</a:t>
            </a:r>
            <a:r>
              <a:rPr sz="3200" b="1" spc="-160" dirty="0">
                <a:latin typeface="Verdana"/>
                <a:cs typeface="Verdana"/>
              </a:rPr>
              <a:t> </a:t>
            </a:r>
            <a:r>
              <a:rPr sz="3200" b="1" spc="-130" dirty="0">
                <a:latin typeface="Verdana"/>
                <a:cs typeface="Verdana"/>
              </a:rPr>
              <a:t>le</a:t>
            </a:r>
            <a:r>
              <a:rPr sz="3200" b="1" spc="-150" dirty="0">
                <a:latin typeface="Verdana"/>
                <a:cs typeface="Verdana"/>
              </a:rPr>
              <a:t> </a:t>
            </a:r>
            <a:r>
              <a:rPr sz="3200" b="1" spc="-10" dirty="0">
                <a:latin typeface="Verdana"/>
                <a:cs typeface="Verdana"/>
              </a:rPr>
              <a:t>meilleur</a:t>
            </a:r>
            <a:endParaRPr sz="3200" dirty="0">
              <a:latin typeface="Verdana"/>
              <a:cs typeface="Verdana"/>
            </a:endParaRPr>
          </a:p>
          <a:p>
            <a:pPr marL="273685" indent="-269875">
              <a:lnSpc>
                <a:spcPts val="3815"/>
              </a:lnSpc>
              <a:buSzPct val="89062"/>
              <a:buChar char="•"/>
              <a:tabLst>
                <a:tab pos="273685" algn="l"/>
              </a:tabLst>
            </a:pPr>
            <a:r>
              <a:rPr sz="3200" b="1" spc="-140" dirty="0">
                <a:latin typeface="Verdana"/>
                <a:cs typeface="Verdana"/>
              </a:rPr>
              <a:t>Nous</a:t>
            </a:r>
            <a:r>
              <a:rPr sz="3200" b="1" spc="-160" dirty="0">
                <a:latin typeface="Verdana"/>
                <a:cs typeface="Verdana"/>
              </a:rPr>
              <a:t> </a:t>
            </a:r>
            <a:r>
              <a:rPr sz="3200" b="1" spc="-150" dirty="0">
                <a:latin typeface="Verdana"/>
                <a:cs typeface="Verdana"/>
              </a:rPr>
              <a:t>vous</a:t>
            </a:r>
            <a:r>
              <a:rPr sz="3200" b="1" spc="-155" dirty="0">
                <a:latin typeface="Verdana"/>
                <a:cs typeface="Verdana"/>
              </a:rPr>
              <a:t> </a:t>
            </a:r>
            <a:r>
              <a:rPr sz="3200" b="1" spc="-150" dirty="0">
                <a:latin typeface="Verdana"/>
                <a:cs typeface="Verdana"/>
              </a:rPr>
              <a:t>offrons</a:t>
            </a:r>
            <a:r>
              <a:rPr sz="3200" b="1" spc="-160" dirty="0">
                <a:latin typeface="Verdana"/>
                <a:cs typeface="Verdana"/>
              </a:rPr>
              <a:t> </a:t>
            </a:r>
            <a:r>
              <a:rPr sz="3200" b="1" spc="-130" dirty="0">
                <a:latin typeface="Verdana"/>
                <a:cs typeface="Verdana"/>
              </a:rPr>
              <a:t>le</a:t>
            </a:r>
            <a:r>
              <a:rPr sz="3200" b="1" spc="-150" dirty="0">
                <a:latin typeface="Verdana"/>
                <a:cs typeface="Verdana"/>
              </a:rPr>
              <a:t> </a:t>
            </a:r>
            <a:r>
              <a:rPr sz="3200" b="1" spc="-130" dirty="0">
                <a:latin typeface="Verdana"/>
                <a:cs typeface="Verdana"/>
              </a:rPr>
              <a:t>meilleur</a:t>
            </a:r>
            <a:r>
              <a:rPr sz="3200" b="1" spc="-175" dirty="0">
                <a:latin typeface="Verdana"/>
                <a:cs typeface="Verdana"/>
              </a:rPr>
              <a:t> </a:t>
            </a:r>
            <a:r>
              <a:rPr sz="3200" b="1" spc="-425" dirty="0">
                <a:latin typeface="Verdana"/>
                <a:cs typeface="Verdana"/>
              </a:rPr>
              <a:t>!</a:t>
            </a:r>
            <a:endParaRPr sz="3200" dirty="0">
              <a:latin typeface="Verdana"/>
              <a:cs typeface="Verdana"/>
            </a:endParaRPr>
          </a:p>
        </p:txBody>
      </p:sp>
      <p:sp>
        <p:nvSpPr>
          <p:cNvPr id="24" name="object 24"/>
          <p:cNvSpPr txBox="1"/>
          <p:nvPr/>
        </p:nvSpPr>
        <p:spPr>
          <a:xfrm>
            <a:off x="2437841" y="2698495"/>
            <a:ext cx="429259" cy="1259840"/>
          </a:xfrm>
          <a:prstGeom prst="rect">
            <a:avLst/>
          </a:prstGeom>
        </p:spPr>
        <p:txBody>
          <a:bodyPr vert="horz" wrap="square" lIns="0" tIns="12700" rIns="0" bIns="0" rtlCol="0">
            <a:spAutoFit/>
          </a:bodyPr>
          <a:lstStyle/>
          <a:p>
            <a:pPr marL="12700">
              <a:lnSpc>
                <a:spcPct val="100000"/>
              </a:lnSpc>
              <a:spcBef>
                <a:spcPts val="100"/>
              </a:spcBef>
            </a:pPr>
            <a:r>
              <a:rPr sz="8100" b="1" spc="-2645" dirty="0">
                <a:solidFill>
                  <a:srgbClr val="E35A10"/>
                </a:solidFill>
                <a:latin typeface="Verdana"/>
                <a:cs typeface="Verdana"/>
              </a:rPr>
              <a:t>1</a:t>
            </a:r>
            <a:endParaRPr sz="8100">
              <a:latin typeface="Verdana"/>
              <a:cs typeface="Verdana"/>
            </a:endParaRPr>
          </a:p>
        </p:txBody>
      </p:sp>
      <p:sp>
        <p:nvSpPr>
          <p:cNvPr id="25" name="object 25"/>
          <p:cNvSpPr txBox="1"/>
          <p:nvPr/>
        </p:nvSpPr>
        <p:spPr>
          <a:xfrm>
            <a:off x="6364668" y="1347098"/>
            <a:ext cx="10869295" cy="2087245"/>
          </a:xfrm>
          <a:prstGeom prst="rect">
            <a:avLst/>
          </a:prstGeom>
        </p:spPr>
        <p:txBody>
          <a:bodyPr vert="horz" wrap="square" lIns="0" tIns="108585" rIns="0" bIns="0" rtlCol="0">
            <a:spAutoFit/>
          </a:bodyPr>
          <a:lstStyle/>
          <a:p>
            <a:pPr marL="12700">
              <a:lnSpc>
                <a:spcPct val="100000"/>
              </a:lnSpc>
              <a:spcBef>
                <a:spcPts val="855"/>
              </a:spcBef>
            </a:pPr>
            <a:r>
              <a:rPr sz="3200" spc="75" dirty="0">
                <a:solidFill>
                  <a:srgbClr val="E35A10"/>
                </a:solidFill>
                <a:latin typeface="Verdana"/>
                <a:cs typeface="Verdana"/>
              </a:rPr>
              <a:t>Focus</a:t>
            </a:r>
            <a:r>
              <a:rPr sz="3200" spc="-225" dirty="0">
                <a:solidFill>
                  <a:srgbClr val="E35A10"/>
                </a:solidFill>
                <a:latin typeface="Verdana"/>
                <a:cs typeface="Verdana"/>
              </a:rPr>
              <a:t> </a:t>
            </a:r>
            <a:r>
              <a:rPr sz="3200" spc="-395" dirty="0">
                <a:solidFill>
                  <a:srgbClr val="E35A10"/>
                </a:solidFill>
                <a:latin typeface="Verdana"/>
                <a:cs typeface="Verdana"/>
              </a:rPr>
              <a:t>/</a:t>
            </a:r>
            <a:r>
              <a:rPr sz="3200" spc="-225" dirty="0">
                <a:solidFill>
                  <a:srgbClr val="E35A10"/>
                </a:solidFill>
                <a:latin typeface="Verdana"/>
                <a:cs typeface="Verdana"/>
              </a:rPr>
              <a:t> </a:t>
            </a:r>
            <a:r>
              <a:rPr sz="3200" dirty="0">
                <a:solidFill>
                  <a:srgbClr val="E35A10"/>
                </a:solidFill>
                <a:latin typeface="Verdana"/>
                <a:cs typeface="Verdana"/>
              </a:rPr>
              <a:t>mix</a:t>
            </a:r>
            <a:r>
              <a:rPr sz="3200" spc="-225" dirty="0">
                <a:solidFill>
                  <a:srgbClr val="E35A10"/>
                </a:solidFill>
                <a:latin typeface="Verdana"/>
                <a:cs typeface="Verdana"/>
              </a:rPr>
              <a:t> </a:t>
            </a:r>
            <a:r>
              <a:rPr sz="3200" spc="-785" dirty="0">
                <a:solidFill>
                  <a:srgbClr val="E35A10"/>
                </a:solidFill>
                <a:latin typeface="Verdana"/>
                <a:cs typeface="Verdana"/>
              </a:rPr>
              <a:t>:</a:t>
            </a:r>
            <a:r>
              <a:rPr sz="3200" spc="-235" dirty="0">
                <a:solidFill>
                  <a:srgbClr val="E35A10"/>
                </a:solidFill>
                <a:latin typeface="Verdana"/>
                <a:cs typeface="Verdana"/>
              </a:rPr>
              <a:t> </a:t>
            </a:r>
            <a:r>
              <a:rPr sz="3200" spc="-775" dirty="0" smtClean="0">
                <a:solidFill>
                  <a:srgbClr val="E35A10"/>
                </a:solidFill>
                <a:latin typeface="Verdana"/>
                <a:cs typeface="Verdana"/>
              </a:rPr>
              <a:t>"</a:t>
            </a:r>
            <a:r>
              <a:rPr lang="fr-FR" sz="3200" spc="-775" dirty="0" smtClean="0">
                <a:solidFill>
                  <a:srgbClr val="E35A10"/>
                </a:solidFill>
                <a:latin typeface="Verdana"/>
                <a:cs typeface="Verdana"/>
              </a:rPr>
              <a:t> à   </a:t>
            </a:r>
            <a:r>
              <a:rPr sz="3200" dirty="0" smtClean="0">
                <a:solidFill>
                  <a:srgbClr val="E35A10"/>
                </a:solidFill>
                <a:latin typeface="Verdana"/>
                <a:cs typeface="Verdana"/>
              </a:rPr>
              <a:t>nouveau</a:t>
            </a:r>
            <a:r>
              <a:rPr sz="3200" spc="-229" dirty="0" smtClean="0">
                <a:solidFill>
                  <a:srgbClr val="E35A10"/>
                </a:solidFill>
                <a:latin typeface="Verdana"/>
                <a:cs typeface="Verdana"/>
              </a:rPr>
              <a:t> </a:t>
            </a:r>
            <a:r>
              <a:rPr sz="3200" dirty="0">
                <a:solidFill>
                  <a:srgbClr val="E35A10"/>
                </a:solidFill>
                <a:latin typeface="Verdana"/>
                <a:cs typeface="Verdana"/>
              </a:rPr>
              <a:t>disponible"</a:t>
            </a:r>
            <a:r>
              <a:rPr sz="3200" spc="-240" dirty="0">
                <a:solidFill>
                  <a:srgbClr val="E35A10"/>
                </a:solidFill>
                <a:latin typeface="Verdana"/>
                <a:cs typeface="Verdana"/>
              </a:rPr>
              <a:t> </a:t>
            </a:r>
            <a:r>
              <a:rPr sz="3200" spc="-195" dirty="0">
                <a:solidFill>
                  <a:srgbClr val="E35A10"/>
                </a:solidFill>
                <a:latin typeface="Verdana"/>
                <a:cs typeface="Verdana"/>
              </a:rPr>
              <a:t>&amp;</a:t>
            </a:r>
            <a:r>
              <a:rPr sz="3200" spc="-235" dirty="0">
                <a:solidFill>
                  <a:srgbClr val="E35A10"/>
                </a:solidFill>
                <a:latin typeface="Verdana"/>
                <a:cs typeface="Verdana"/>
              </a:rPr>
              <a:t> </a:t>
            </a:r>
            <a:r>
              <a:rPr sz="3200" dirty="0">
                <a:solidFill>
                  <a:srgbClr val="E35A10"/>
                </a:solidFill>
                <a:latin typeface="Verdana"/>
                <a:cs typeface="Verdana"/>
              </a:rPr>
              <a:t>"meilleur</a:t>
            </a:r>
            <a:r>
              <a:rPr sz="3200" spc="-225" dirty="0">
                <a:solidFill>
                  <a:srgbClr val="E35A10"/>
                </a:solidFill>
                <a:latin typeface="Verdana"/>
                <a:cs typeface="Verdana"/>
              </a:rPr>
              <a:t> </a:t>
            </a:r>
            <a:r>
              <a:rPr sz="3200" spc="-10" dirty="0">
                <a:solidFill>
                  <a:srgbClr val="E35A10"/>
                </a:solidFill>
                <a:latin typeface="Verdana"/>
                <a:cs typeface="Verdana"/>
              </a:rPr>
              <a:t>goût"</a:t>
            </a:r>
            <a:endParaRPr sz="3200" dirty="0">
              <a:latin typeface="Verdana"/>
              <a:cs typeface="Verdana"/>
            </a:endParaRPr>
          </a:p>
          <a:p>
            <a:pPr marR="1922145" algn="ctr">
              <a:lnSpc>
                <a:spcPct val="100000"/>
              </a:lnSpc>
              <a:spcBef>
                <a:spcPts val="1914"/>
              </a:spcBef>
            </a:pPr>
            <a:r>
              <a:rPr sz="8100" b="1" spc="-1090" dirty="0">
                <a:solidFill>
                  <a:srgbClr val="E35A10"/>
                </a:solidFill>
                <a:latin typeface="Verdana"/>
                <a:cs typeface="Verdana"/>
              </a:rPr>
              <a:t>2</a:t>
            </a:r>
            <a:endParaRPr sz="8100" dirty="0">
              <a:latin typeface="Verdana"/>
              <a:cs typeface="Verdana"/>
            </a:endParaRPr>
          </a:p>
        </p:txBody>
      </p:sp>
    </p:spTree>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a:spLocks noGrp="1"/>
          </p:cNvSpPr>
          <p:nvPr>
            <p:ph type="title"/>
          </p:nvPr>
        </p:nvSpPr>
        <p:spPr>
          <a:xfrm>
            <a:off x="553140" y="833119"/>
            <a:ext cx="4052570" cy="1259840"/>
          </a:xfrm>
          <a:prstGeom prst="rect">
            <a:avLst/>
          </a:prstGeom>
        </p:spPr>
        <p:txBody>
          <a:bodyPr vert="horz" wrap="square" lIns="0" tIns="12700" rIns="0" bIns="0" rtlCol="0">
            <a:spAutoFit/>
          </a:bodyPr>
          <a:lstStyle/>
          <a:p>
            <a:pPr marL="12700">
              <a:lnSpc>
                <a:spcPct val="100000"/>
              </a:lnSpc>
              <a:spcBef>
                <a:spcPts val="100"/>
              </a:spcBef>
            </a:pPr>
            <a:r>
              <a:rPr spc="-350" dirty="0" err="1" smtClean="0"/>
              <a:t>Créa</a:t>
            </a:r>
            <a:endParaRPr spc="-50" dirty="0">
              <a:solidFill>
                <a:srgbClr val="E35A10"/>
              </a:solidFill>
            </a:endParaRPr>
          </a:p>
        </p:txBody>
      </p:sp>
      <p:grpSp>
        <p:nvGrpSpPr>
          <p:cNvPr id="3" name="object 3"/>
          <p:cNvGrpSpPr/>
          <p:nvPr/>
        </p:nvGrpSpPr>
        <p:grpSpPr>
          <a:xfrm>
            <a:off x="0" y="2057158"/>
            <a:ext cx="17684115" cy="7659370"/>
            <a:chOff x="0" y="2057158"/>
            <a:chExt cx="17684115" cy="7659370"/>
          </a:xfrm>
        </p:grpSpPr>
        <p:pic>
          <p:nvPicPr>
            <p:cNvPr id="4" name="object 4"/>
            <p:cNvPicPr/>
            <p:nvPr/>
          </p:nvPicPr>
          <p:blipFill>
            <a:blip r:embed="rId2" cstate="print"/>
            <a:stretch>
              <a:fillRect/>
            </a:stretch>
          </p:blipFill>
          <p:spPr>
            <a:xfrm>
              <a:off x="1827072" y="2057158"/>
              <a:ext cx="73415" cy="513293"/>
            </a:xfrm>
            <a:prstGeom prst="rect">
              <a:avLst/>
            </a:prstGeom>
          </p:spPr>
        </p:pic>
        <p:pic>
          <p:nvPicPr>
            <p:cNvPr id="5" name="object 5"/>
            <p:cNvPicPr/>
            <p:nvPr/>
          </p:nvPicPr>
          <p:blipFill>
            <a:blip r:embed="rId3" cstate="print"/>
            <a:stretch>
              <a:fillRect/>
            </a:stretch>
          </p:blipFill>
          <p:spPr>
            <a:xfrm>
              <a:off x="1900478" y="2057158"/>
              <a:ext cx="2031580" cy="290548"/>
            </a:xfrm>
            <a:prstGeom prst="rect">
              <a:avLst/>
            </a:prstGeom>
          </p:spPr>
        </p:pic>
        <p:pic>
          <p:nvPicPr>
            <p:cNvPr id="6" name="object 6"/>
            <p:cNvPicPr/>
            <p:nvPr/>
          </p:nvPicPr>
          <p:blipFill>
            <a:blip r:embed="rId4" cstate="print"/>
            <a:stretch>
              <a:fillRect/>
            </a:stretch>
          </p:blipFill>
          <p:spPr>
            <a:xfrm>
              <a:off x="1827072" y="2057159"/>
              <a:ext cx="2104986" cy="803830"/>
            </a:xfrm>
            <a:prstGeom prst="rect">
              <a:avLst/>
            </a:prstGeom>
          </p:spPr>
        </p:pic>
        <p:pic>
          <p:nvPicPr>
            <p:cNvPr id="7" name="object 7"/>
            <p:cNvPicPr/>
            <p:nvPr/>
          </p:nvPicPr>
          <p:blipFill>
            <a:blip r:embed="rId5" cstate="print"/>
            <a:stretch>
              <a:fillRect/>
            </a:stretch>
          </p:blipFill>
          <p:spPr>
            <a:xfrm>
              <a:off x="1827072" y="2570443"/>
              <a:ext cx="2031582" cy="290549"/>
            </a:xfrm>
            <a:prstGeom prst="rect">
              <a:avLst/>
            </a:prstGeom>
          </p:spPr>
        </p:pic>
        <p:pic>
          <p:nvPicPr>
            <p:cNvPr id="8" name="object 8"/>
            <p:cNvPicPr/>
            <p:nvPr/>
          </p:nvPicPr>
          <p:blipFill>
            <a:blip r:embed="rId6" cstate="print"/>
            <a:stretch>
              <a:fillRect/>
            </a:stretch>
          </p:blipFill>
          <p:spPr>
            <a:xfrm>
              <a:off x="3858653" y="2347710"/>
              <a:ext cx="73405" cy="513281"/>
            </a:xfrm>
            <a:prstGeom prst="rect">
              <a:avLst/>
            </a:prstGeom>
          </p:spPr>
        </p:pic>
        <p:pic>
          <p:nvPicPr>
            <p:cNvPr id="9" name="object 9"/>
            <p:cNvPicPr/>
            <p:nvPr/>
          </p:nvPicPr>
          <p:blipFill>
            <a:blip r:embed="rId7" cstate="print"/>
            <a:stretch>
              <a:fillRect/>
            </a:stretch>
          </p:blipFill>
          <p:spPr>
            <a:xfrm>
              <a:off x="5021948" y="5997740"/>
              <a:ext cx="1532559" cy="1676793"/>
            </a:xfrm>
            <a:prstGeom prst="rect">
              <a:avLst/>
            </a:prstGeom>
          </p:spPr>
        </p:pic>
        <p:pic>
          <p:nvPicPr>
            <p:cNvPr id="10" name="object 10"/>
            <p:cNvPicPr/>
            <p:nvPr/>
          </p:nvPicPr>
          <p:blipFill>
            <a:blip r:embed="rId8" cstate="print"/>
            <a:stretch>
              <a:fillRect/>
            </a:stretch>
          </p:blipFill>
          <p:spPr>
            <a:xfrm>
              <a:off x="545282" y="2579001"/>
              <a:ext cx="5827382" cy="3418738"/>
            </a:xfrm>
            <a:prstGeom prst="rect">
              <a:avLst/>
            </a:prstGeom>
          </p:spPr>
        </p:pic>
        <p:pic>
          <p:nvPicPr>
            <p:cNvPr id="11" name="object 11"/>
            <p:cNvPicPr/>
            <p:nvPr/>
          </p:nvPicPr>
          <p:blipFill>
            <a:blip r:embed="rId9" cstate="print"/>
            <a:stretch>
              <a:fillRect/>
            </a:stretch>
          </p:blipFill>
          <p:spPr>
            <a:xfrm>
              <a:off x="17374815" y="2680208"/>
              <a:ext cx="308918" cy="1032849"/>
            </a:xfrm>
            <a:prstGeom prst="rect">
              <a:avLst/>
            </a:prstGeom>
          </p:spPr>
        </p:pic>
        <p:pic>
          <p:nvPicPr>
            <p:cNvPr id="12" name="object 12"/>
            <p:cNvPicPr/>
            <p:nvPr/>
          </p:nvPicPr>
          <p:blipFill>
            <a:blip r:embed="rId10" cstate="print"/>
            <a:stretch>
              <a:fillRect/>
            </a:stretch>
          </p:blipFill>
          <p:spPr>
            <a:xfrm>
              <a:off x="15865347" y="2680208"/>
              <a:ext cx="1509394" cy="451468"/>
            </a:xfrm>
            <a:prstGeom prst="rect">
              <a:avLst/>
            </a:prstGeom>
          </p:spPr>
        </p:pic>
        <p:pic>
          <p:nvPicPr>
            <p:cNvPr id="13" name="object 13"/>
            <p:cNvPicPr/>
            <p:nvPr/>
          </p:nvPicPr>
          <p:blipFill>
            <a:blip r:embed="rId11" cstate="print"/>
            <a:stretch>
              <a:fillRect/>
            </a:stretch>
          </p:blipFill>
          <p:spPr>
            <a:xfrm>
              <a:off x="15865420" y="2680208"/>
              <a:ext cx="1818313" cy="1484308"/>
            </a:xfrm>
            <a:prstGeom prst="rect">
              <a:avLst/>
            </a:prstGeom>
          </p:spPr>
        </p:pic>
        <p:pic>
          <p:nvPicPr>
            <p:cNvPr id="14" name="object 14"/>
            <p:cNvPicPr/>
            <p:nvPr/>
          </p:nvPicPr>
          <p:blipFill>
            <a:blip r:embed="rId12" cstate="print"/>
            <a:stretch>
              <a:fillRect/>
            </a:stretch>
          </p:blipFill>
          <p:spPr>
            <a:xfrm>
              <a:off x="16174284" y="3713048"/>
              <a:ext cx="1509449" cy="451472"/>
            </a:xfrm>
            <a:prstGeom prst="rect">
              <a:avLst/>
            </a:prstGeom>
          </p:spPr>
        </p:pic>
        <p:pic>
          <p:nvPicPr>
            <p:cNvPr id="15" name="object 15"/>
            <p:cNvPicPr/>
            <p:nvPr/>
          </p:nvPicPr>
          <p:blipFill>
            <a:blip r:embed="rId13" cstate="print"/>
            <a:stretch>
              <a:fillRect/>
            </a:stretch>
          </p:blipFill>
          <p:spPr>
            <a:xfrm>
              <a:off x="15865347" y="3131680"/>
              <a:ext cx="308990" cy="1032840"/>
            </a:xfrm>
            <a:prstGeom prst="rect">
              <a:avLst/>
            </a:prstGeom>
          </p:spPr>
        </p:pic>
        <p:sp>
          <p:nvSpPr>
            <p:cNvPr id="16" name="object 16"/>
            <p:cNvSpPr/>
            <p:nvPr/>
          </p:nvSpPr>
          <p:spPr>
            <a:xfrm>
              <a:off x="0" y="9674079"/>
              <a:ext cx="9044940" cy="10795"/>
            </a:xfrm>
            <a:custGeom>
              <a:avLst/>
              <a:gdLst/>
              <a:ahLst/>
              <a:cxnLst/>
              <a:rect l="l" t="t" r="r" b="b"/>
              <a:pathLst>
                <a:path w="9044940" h="10795">
                  <a:moveTo>
                    <a:pt x="0" y="10470"/>
                  </a:moveTo>
                  <a:lnTo>
                    <a:pt x="0" y="0"/>
                  </a:lnTo>
                  <a:lnTo>
                    <a:pt x="9044620" y="0"/>
                  </a:lnTo>
                  <a:lnTo>
                    <a:pt x="9044620" y="10470"/>
                  </a:lnTo>
                  <a:lnTo>
                    <a:pt x="0" y="10470"/>
                  </a:lnTo>
                  <a:close/>
                </a:path>
              </a:pathLst>
            </a:custGeom>
            <a:solidFill>
              <a:srgbClr val="000000"/>
            </a:solidFill>
          </p:spPr>
          <p:txBody>
            <a:bodyPr wrap="square" lIns="0" tIns="0" rIns="0" bIns="0" rtlCol="0"/>
            <a:lstStyle/>
            <a:p>
              <a:endParaRPr/>
            </a:p>
          </p:txBody>
        </p:sp>
        <p:sp>
          <p:nvSpPr>
            <p:cNvPr id="17" name="object 17"/>
            <p:cNvSpPr/>
            <p:nvPr/>
          </p:nvSpPr>
          <p:spPr>
            <a:xfrm>
              <a:off x="1379918" y="9674073"/>
              <a:ext cx="241300" cy="41910"/>
            </a:xfrm>
            <a:custGeom>
              <a:avLst/>
              <a:gdLst/>
              <a:ahLst/>
              <a:cxnLst/>
              <a:rect l="l" t="t" r="r" b="b"/>
              <a:pathLst>
                <a:path w="241300" h="41909">
                  <a:moveTo>
                    <a:pt x="240830" y="0"/>
                  </a:moveTo>
                  <a:lnTo>
                    <a:pt x="0" y="0"/>
                  </a:lnTo>
                  <a:lnTo>
                    <a:pt x="0" y="41883"/>
                  </a:lnTo>
                  <a:lnTo>
                    <a:pt x="240830" y="41883"/>
                  </a:lnTo>
                  <a:lnTo>
                    <a:pt x="240830" y="0"/>
                  </a:lnTo>
                  <a:close/>
                </a:path>
              </a:pathLst>
            </a:custGeom>
            <a:solidFill>
              <a:srgbClr val="E35A10"/>
            </a:solidFill>
          </p:spPr>
          <p:txBody>
            <a:bodyPr wrap="square" lIns="0" tIns="0" rIns="0" bIns="0" rtlCol="0"/>
            <a:lstStyle/>
            <a:p>
              <a:endParaRPr/>
            </a:p>
          </p:txBody>
        </p:sp>
      </p:grpSp>
      <p:sp>
        <p:nvSpPr>
          <p:cNvPr id="18" name="object 18"/>
          <p:cNvSpPr txBox="1"/>
          <p:nvPr/>
        </p:nvSpPr>
        <p:spPr>
          <a:xfrm>
            <a:off x="459740" y="445516"/>
            <a:ext cx="2388870" cy="177800"/>
          </a:xfrm>
          <a:prstGeom prst="rect">
            <a:avLst/>
          </a:prstGeom>
        </p:spPr>
        <p:txBody>
          <a:bodyPr vert="horz" wrap="square" lIns="0" tIns="12700" rIns="0" bIns="0" rtlCol="0">
            <a:spAutoFit/>
          </a:bodyPr>
          <a:lstStyle/>
          <a:p>
            <a:pPr marL="12700">
              <a:lnSpc>
                <a:spcPct val="100000"/>
              </a:lnSpc>
              <a:spcBef>
                <a:spcPts val="100"/>
              </a:spcBef>
            </a:pPr>
            <a:r>
              <a:rPr sz="1000" b="1" spc="-20" dirty="0">
                <a:latin typeface="Verdana"/>
                <a:cs typeface="Verdana"/>
              </a:rPr>
              <a:t>GAMME</a:t>
            </a:r>
            <a:r>
              <a:rPr sz="1000" b="1" spc="-40" dirty="0">
                <a:latin typeface="Verdana"/>
                <a:cs typeface="Verdana"/>
              </a:rPr>
              <a:t> </a:t>
            </a:r>
            <a:r>
              <a:rPr sz="1000" b="1" spc="-45" dirty="0">
                <a:latin typeface="Verdana"/>
                <a:cs typeface="Verdana"/>
              </a:rPr>
              <a:t>PÂTES </a:t>
            </a:r>
            <a:r>
              <a:rPr sz="1000" b="1" spc="-40" dirty="0">
                <a:latin typeface="Verdana"/>
                <a:cs typeface="Verdana"/>
              </a:rPr>
              <a:t>COURTES</a:t>
            </a:r>
            <a:r>
              <a:rPr sz="1000" b="1" spc="-45" dirty="0">
                <a:latin typeface="Verdana"/>
                <a:cs typeface="Verdana"/>
              </a:rPr>
              <a:t> </a:t>
            </a:r>
            <a:r>
              <a:rPr sz="1000" b="1" spc="-35" dirty="0">
                <a:solidFill>
                  <a:srgbClr val="E35A10"/>
                </a:solidFill>
                <a:latin typeface="Verdana"/>
                <a:cs typeface="Verdana"/>
              </a:rPr>
              <a:t>LA</a:t>
            </a:r>
            <a:r>
              <a:rPr sz="1000" b="1" spc="-50" dirty="0">
                <a:solidFill>
                  <a:srgbClr val="E35A10"/>
                </a:solidFill>
                <a:latin typeface="Verdana"/>
                <a:cs typeface="Verdana"/>
              </a:rPr>
              <a:t> </a:t>
            </a:r>
            <a:r>
              <a:rPr sz="1000" b="1" spc="-20" dirty="0">
                <a:solidFill>
                  <a:srgbClr val="E35A10"/>
                </a:solidFill>
                <a:latin typeface="Verdana"/>
                <a:cs typeface="Verdana"/>
              </a:rPr>
              <a:t>PASTA</a:t>
            </a:r>
            <a:endParaRPr sz="1000">
              <a:latin typeface="Verdana"/>
              <a:cs typeface="Verdana"/>
            </a:endParaRPr>
          </a:p>
        </p:txBody>
      </p:sp>
      <p:sp>
        <p:nvSpPr>
          <p:cNvPr id="21" name="object 21"/>
          <p:cNvSpPr txBox="1"/>
          <p:nvPr/>
        </p:nvSpPr>
        <p:spPr>
          <a:xfrm>
            <a:off x="1379918" y="9771380"/>
            <a:ext cx="164465" cy="208279"/>
          </a:xfrm>
          <a:prstGeom prst="rect">
            <a:avLst/>
          </a:prstGeom>
        </p:spPr>
        <p:txBody>
          <a:bodyPr vert="horz" wrap="square" lIns="0" tIns="12700" rIns="0" bIns="0" rtlCol="0">
            <a:spAutoFit/>
          </a:bodyPr>
          <a:lstStyle/>
          <a:p>
            <a:pPr marL="12700">
              <a:lnSpc>
                <a:spcPct val="100000"/>
              </a:lnSpc>
              <a:spcBef>
                <a:spcPts val="100"/>
              </a:spcBef>
            </a:pPr>
            <a:r>
              <a:rPr sz="1200" spc="-190" dirty="0">
                <a:latin typeface="Verdana"/>
                <a:cs typeface="Verdana"/>
              </a:rPr>
              <a:t>13</a:t>
            </a:r>
            <a:endParaRPr sz="1200">
              <a:latin typeface="Verdana"/>
              <a:cs typeface="Verdana"/>
            </a:endParaRPr>
          </a:p>
        </p:txBody>
      </p:sp>
      <p:sp>
        <p:nvSpPr>
          <p:cNvPr id="23" name="object 17"/>
          <p:cNvSpPr txBox="1"/>
          <p:nvPr/>
        </p:nvSpPr>
        <p:spPr>
          <a:xfrm rot="21420000">
            <a:off x="1720184" y="4211326"/>
            <a:ext cx="3694913" cy="534442"/>
          </a:xfrm>
          <a:prstGeom prst="rect">
            <a:avLst/>
          </a:prstGeom>
        </p:spPr>
        <p:txBody>
          <a:bodyPr vert="horz" wrap="square" lIns="0" tIns="0" rIns="0" bIns="0" rtlCol="0">
            <a:spAutoFit/>
          </a:bodyPr>
          <a:lstStyle/>
          <a:p>
            <a:pPr>
              <a:lnSpc>
                <a:spcPts val="4060"/>
              </a:lnSpc>
            </a:pPr>
            <a:r>
              <a:rPr sz="4800" spc="300" dirty="0">
                <a:latin typeface="Liberation Sans Narrow"/>
                <a:cs typeface="Liberation Sans Narrow"/>
              </a:rPr>
              <a:t>-</a:t>
            </a:r>
            <a:r>
              <a:rPr sz="4800" spc="155" dirty="0">
                <a:latin typeface="Liberation Sans Narrow"/>
                <a:cs typeface="Liberation Sans Narrow"/>
              </a:rPr>
              <a:t> </a:t>
            </a:r>
            <a:r>
              <a:rPr sz="4800" spc="-459" dirty="0" smtClean="0">
                <a:latin typeface="Liberation Sans Narrow"/>
                <a:cs typeface="Liberation Sans Narrow"/>
              </a:rPr>
              <a:t>Appealing</a:t>
            </a:r>
            <a:endParaRPr lang="fr-FR" sz="4800" spc="-459" dirty="0" smtClean="0">
              <a:latin typeface="Liberation Sans Narrow"/>
              <a:cs typeface="Liberation Sans Narrow"/>
            </a:endParaRPr>
          </a:p>
        </p:txBody>
      </p:sp>
      <p:pic>
        <p:nvPicPr>
          <p:cNvPr id="19" name="Image 18"/>
          <p:cNvPicPr>
            <a:picLocks noChangeAspect="1"/>
          </p:cNvPicPr>
          <p:nvPr/>
        </p:nvPicPr>
        <p:blipFill>
          <a:blip r:embed="rId14">
            <a:extLst>
              <a:ext uri="{28A0092B-C50C-407E-A947-70E740481C1C}">
                <a14:useLocalDpi xmlns:a14="http://schemas.microsoft.com/office/drawing/2010/main" val="0"/>
              </a:ext>
            </a:extLst>
          </a:blip>
          <a:stretch>
            <a:fillRect/>
          </a:stretch>
        </p:blipFill>
        <p:spPr>
          <a:xfrm>
            <a:off x="4572000" y="0"/>
            <a:ext cx="13716000" cy="10287000"/>
          </a:xfrm>
          <a:prstGeom prst="rect">
            <a:avLst/>
          </a:prstGeom>
        </p:spPr>
      </p:pic>
    </p:spTree>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p:nvPr/>
        </p:nvSpPr>
        <p:spPr>
          <a:xfrm>
            <a:off x="0" y="0"/>
            <a:ext cx="18288000" cy="10287000"/>
          </a:xfrm>
          <a:custGeom>
            <a:avLst/>
            <a:gdLst/>
            <a:ahLst/>
            <a:cxnLst/>
            <a:rect l="l" t="t" r="r" b="b"/>
            <a:pathLst>
              <a:path w="18288000" h="10287000">
                <a:moveTo>
                  <a:pt x="0" y="10286999"/>
                </a:moveTo>
                <a:lnTo>
                  <a:pt x="0" y="0"/>
                </a:lnTo>
                <a:lnTo>
                  <a:pt x="18288000" y="0"/>
                </a:lnTo>
                <a:lnTo>
                  <a:pt x="18288000" y="10286999"/>
                </a:lnTo>
                <a:lnTo>
                  <a:pt x="0" y="10286999"/>
                </a:lnTo>
                <a:close/>
              </a:path>
            </a:pathLst>
          </a:custGeom>
          <a:solidFill>
            <a:srgbClr val="E25A0F"/>
          </a:solidFill>
        </p:spPr>
        <p:txBody>
          <a:bodyPr wrap="square" lIns="0" tIns="0" rIns="0" bIns="0" rtlCol="0"/>
          <a:lstStyle/>
          <a:p>
            <a:endParaRPr/>
          </a:p>
        </p:txBody>
      </p:sp>
      <p:grpSp>
        <p:nvGrpSpPr>
          <p:cNvPr id="3" name="object 3"/>
          <p:cNvGrpSpPr/>
          <p:nvPr/>
        </p:nvGrpSpPr>
        <p:grpSpPr>
          <a:xfrm>
            <a:off x="13868400" y="0"/>
            <a:ext cx="4419600" cy="10287000"/>
            <a:chOff x="13868400" y="0"/>
            <a:chExt cx="4419600" cy="10287000"/>
          </a:xfrm>
        </p:grpSpPr>
        <p:pic>
          <p:nvPicPr>
            <p:cNvPr id="4" name="object 4"/>
            <p:cNvPicPr/>
            <p:nvPr/>
          </p:nvPicPr>
          <p:blipFill>
            <a:blip r:embed="rId2" cstate="print"/>
            <a:stretch>
              <a:fillRect/>
            </a:stretch>
          </p:blipFill>
          <p:spPr>
            <a:xfrm>
              <a:off x="16491711" y="8986773"/>
              <a:ext cx="1796288" cy="1300225"/>
            </a:xfrm>
            <a:prstGeom prst="rect">
              <a:avLst/>
            </a:prstGeom>
          </p:spPr>
        </p:pic>
        <p:pic>
          <p:nvPicPr>
            <p:cNvPr id="5" name="object 5"/>
            <p:cNvPicPr/>
            <p:nvPr/>
          </p:nvPicPr>
          <p:blipFill>
            <a:blip r:embed="rId3" cstate="print"/>
            <a:stretch>
              <a:fillRect/>
            </a:stretch>
          </p:blipFill>
          <p:spPr>
            <a:xfrm>
              <a:off x="13868400" y="0"/>
              <a:ext cx="4419600" cy="10283951"/>
            </a:xfrm>
            <a:prstGeom prst="rect">
              <a:avLst/>
            </a:prstGeom>
          </p:spPr>
        </p:pic>
      </p:grpSp>
      <p:sp>
        <p:nvSpPr>
          <p:cNvPr id="6" name="object 6"/>
          <p:cNvSpPr txBox="1">
            <a:spLocks noGrp="1"/>
          </p:cNvSpPr>
          <p:nvPr>
            <p:ph type="title"/>
          </p:nvPr>
        </p:nvSpPr>
        <p:spPr>
          <a:xfrm>
            <a:off x="252963" y="2365574"/>
            <a:ext cx="13332978" cy="5552802"/>
          </a:xfrm>
          <a:prstGeom prst="rect">
            <a:avLst/>
          </a:prstGeom>
        </p:spPr>
        <p:txBody>
          <a:bodyPr vert="horz" wrap="square" lIns="0" tIns="12700" rIns="0" bIns="0" rtlCol="0">
            <a:spAutoFit/>
          </a:bodyPr>
          <a:lstStyle/>
          <a:p>
            <a:pPr marL="12700">
              <a:lnSpc>
                <a:spcPct val="100000"/>
              </a:lnSpc>
              <a:spcBef>
                <a:spcPts val="100"/>
              </a:spcBef>
            </a:pPr>
            <a:r>
              <a:rPr lang="fr-FR" sz="18000" spc="-940" dirty="0" smtClean="0">
                <a:solidFill>
                  <a:srgbClr val="FFFFFF"/>
                </a:solidFill>
              </a:rPr>
              <a:t>Go to   </a:t>
            </a:r>
            <a:br>
              <a:rPr lang="fr-FR" sz="18000" spc="-940" dirty="0" smtClean="0">
                <a:solidFill>
                  <a:srgbClr val="FFFFFF"/>
                </a:solidFill>
              </a:rPr>
            </a:br>
            <a:r>
              <a:rPr lang="fr-FR" sz="18000" spc="-940" dirty="0">
                <a:solidFill>
                  <a:srgbClr val="FFFFFF"/>
                </a:solidFill>
              </a:rPr>
              <a:t> </a:t>
            </a:r>
            <a:r>
              <a:rPr lang="fr-FR" sz="18000" spc="-940" dirty="0" smtClean="0">
                <a:solidFill>
                  <a:srgbClr val="FFFFFF"/>
                </a:solidFill>
              </a:rPr>
              <a:t>     Market</a:t>
            </a:r>
            <a:endParaRPr sz="18000" dirty="0"/>
          </a:p>
        </p:txBody>
      </p:sp>
      <p:sp>
        <p:nvSpPr>
          <p:cNvPr id="7" name="object 7"/>
          <p:cNvSpPr txBox="1"/>
          <p:nvPr/>
        </p:nvSpPr>
        <p:spPr>
          <a:xfrm>
            <a:off x="459740" y="445516"/>
            <a:ext cx="2388870" cy="177800"/>
          </a:xfrm>
          <a:prstGeom prst="rect">
            <a:avLst/>
          </a:prstGeom>
        </p:spPr>
        <p:txBody>
          <a:bodyPr vert="horz" wrap="square" lIns="0" tIns="12700" rIns="0" bIns="0" rtlCol="0">
            <a:spAutoFit/>
          </a:bodyPr>
          <a:lstStyle/>
          <a:p>
            <a:pPr marL="12700">
              <a:spcBef>
                <a:spcPts val="100"/>
              </a:spcBef>
            </a:pPr>
            <a:r>
              <a:rPr sz="1000" b="1" spc="-20" dirty="0">
                <a:latin typeface="Verdana"/>
                <a:cs typeface="Verdana"/>
              </a:rPr>
              <a:t>GAMME</a:t>
            </a:r>
            <a:r>
              <a:rPr sz="1000" b="1" spc="-40" dirty="0">
                <a:latin typeface="Verdana"/>
                <a:cs typeface="Verdana"/>
              </a:rPr>
              <a:t> </a:t>
            </a:r>
            <a:r>
              <a:rPr sz="1000" b="1" spc="-45" dirty="0">
                <a:latin typeface="Verdana"/>
                <a:cs typeface="Verdana"/>
              </a:rPr>
              <a:t>PÂTES </a:t>
            </a:r>
            <a:r>
              <a:rPr sz="1000" b="1" spc="-40" dirty="0">
                <a:latin typeface="Verdana"/>
                <a:cs typeface="Verdana"/>
              </a:rPr>
              <a:t>COURTES</a:t>
            </a:r>
            <a:r>
              <a:rPr sz="1000" b="1" spc="-45" dirty="0">
                <a:latin typeface="Verdana"/>
                <a:cs typeface="Verdana"/>
              </a:rPr>
              <a:t> </a:t>
            </a:r>
            <a:r>
              <a:rPr sz="1000" b="1" spc="-35" dirty="0">
                <a:solidFill>
                  <a:srgbClr val="FFFFFF"/>
                </a:solidFill>
                <a:latin typeface="Verdana"/>
                <a:cs typeface="Verdana"/>
              </a:rPr>
              <a:t>LA</a:t>
            </a:r>
            <a:r>
              <a:rPr sz="1000" b="1" spc="-50" dirty="0">
                <a:solidFill>
                  <a:srgbClr val="FFFFFF"/>
                </a:solidFill>
                <a:latin typeface="Verdana"/>
                <a:cs typeface="Verdana"/>
              </a:rPr>
              <a:t> </a:t>
            </a:r>
            <a:r>
              <a:rPr sz="1000" b="1" spc="-20" dirty="0">
                <a:solidFill>
                  <a:srgbClr val="FFFFFF"/>
                </a:solidFill>
                <a:latin typeface="Verdana"/>
                <a:cs typeface="Verdana"/>
              </a:rPr>
              <a:t>PASTA</a:t>
            </a:r>
            <a:endParaRPr sz="1000">
              <a:latin typeface="Verdana"/>
              <a:cs typeface="Verdana"/>
            </a:endParaRPr>
          </a:p>
        </p:txBody>
      </p:sp>
    </p:spTree>
    <p:extLst>
      <p:ext uri="{BB962C8B-B14F-4D97-AF65-F5344CB8AC3E}">
        <p14:creationId xmlns:p14="http://schemas.microsoft.com/office/powerpoint/2010/main" val="1992649510"/>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2" name="Image 1"/>
          <p:cNvPicPr>
            <a:picLocks noChangeAspect="1"/>
          </p:cNvPicPr>
          <p:nvPr/>
        </p:nvPicPr>
        <p:blipFill rotWithShape="1">
          <a:blip r:embed="rId2"/>
          <a:srcRect t="28252" b="34133"/>
          <a:stretch/>
        </p:blipFill>
        <p:spPr>
          <a:xfrm>
            <a:off x="-2" y="-1"/>
            <a:ext cx="18302749" cy="10326886"/>
          </a:xfrm>
          <a:prstGeom prst="rect">
            <a:avLst/>
          </a:prstGeom>
        </p:spPr>
      </p:pic>
      <p:sp>
        <p:nvSpPr>
          <p:cNvPr id="6" name="object 6"/>
          <p:cNvSpPr txBox="1">
            <a:spLocks noGrp="1"/>
          </p:cNvSpPr>
          <p:nvPr>
            <p:ph type="title"/>
          </p:nvPr>
        </p:nvSpPr>
        <p:spPr>
          <a:xfrm>
            <a:off x="282249" y="-254356"/>
            <a:ext cx="13873480" cy="2782813"/>
          </a:xfrm>
          <a:prstGeom prst="rect">
            <a:avLst/>
          </a:prstGeom>
        </p:spPr>
        <p:txBody>
          <a:bodyPr vert="horz" wrap="square" lIns="0" tIns="469900" rIns="0" bIns="0" rtlCol="0">
            <a:spAutoFit/>
          </a:bodyPr>
          <a:lstStyle/>
          <a:p>
            <a:pPr marL="2832100" marR="13335" indent="-2820035">
              <a:lnSpc>
                <a:spcPts val="18000"/>
              </a:lnSpc>
              <a:spcBef>
                <a:spcPts val="3700"/>
              </a:spcBef>
            </a:pPr>
            <a:r>
              <a:rPr lang="fr-FR" sz="12500" spc="-985" dirty="0" smtClean="0">
                <a:solidFill>
                  <a:schemeClr val="bg1"/>
                </a:solidFill>
                <a:latin typeface="Arial Rounded MT Bold" panose="020F0704030504030204" pitchFamily="34" charset="0"/>
              </a:rPr>
              <a:t>Objectifs</a:t>
            </a:r>
            <a:endParaRPr sz="12500" dirty="0">
              <a:solidFill>
                <a:schemeClr val="bg1"/>
              </a:solidFill>
              <a:latin typeface="Arial Rounded MT Bold" panose="020F0704030504030204" pitchFamily="34" charset="0"/>
            </a:endParaRPr>
          </a:p>
        </p:txBody>
      </p:sp>
      <p:sp>
        <p:nvSpPr>
          <p:cNvPr id="7" name="object 7"/>
          <p:cNvSpPr txBox="1"/>
          <p:nvPr/>
        </p:nvSpPr>
        <p:spPr>
          <a:xfrm>
            <a:off x="459740" y="445516"/>
            <a:ext cx="2388870" cy="166712"/>
          </a:xfrm>
          <a:prstGeom prst="rect">
            <a:avLst/>
          </a:prstGeom>
        </p:spPr>
        <p:txBody>
          <a:bodyPr vert="horz" wrap="square" lIns="0" tIns="12700" rIns="0" bIns="0" rtlCol="0">
            <a:spAutoFit/>
          </a:bodyPr>
          <a:lstStyle/>
          <a:p>
            <a:pPr marL="12700">
              <a:spcBef>
                <a:spcPts val="100"/>
              </a:spcBef>
            </a:pPr>
            <a:r>
              <a:rPr sz="1000" b="1" spc="-20" dirty="0">
                <a:solidFill>
                  <a:schemeClr val="accent5"/>
                </a:solidFill>
                <a:latin typeface="Verdana"/>
                <a:cs typeface="Verdana"/>
              </a:rPr>
              <a:t>GAMME</a:t>
            </a:r>
            <a:r>
              <a:rPr sz="1000" b="1" spc="-40" dirty="0">
                <a:solidFill>
                  <a:schemeClr val="accent5"/>
                </a:solidFill>
                <a:latin typeface="Verdana"/>
                <a:cs typeface="Verdana"/>
              </a:rPr>
              <a:t> </a:t>
            </a:r>
            <a:r>
              <a:rPr sz="1000" b="1" spc="-45" dirty="0">
                <a:solidFill>
                  <a:schemeClr val="accent5"/>
                </a:solidFill>
                <a:latin typeface="Verdana"/>
                <a:cs typeface="Verdana"/>
              </a:rPr>
              <a:t>PÂTES </a:t>
            </a:r>
            <a:r>
              <a:rPr sz="1000" b="1" spc="-40" dirty="0">
                <a:solidFill>
                  <a:schemeClr val="accent5"/>
                </a:solidFill>
                <a:latin typeface="Verdana"/>
                <a:cs typeface="Verdana"/>
              </a:rPr>
              <a:t>COURTES</a:t>
            </a:r>
            <a:r>
              <a:rPr sz="1000" b="1" spc="-45" dirty="0">
                <a:solidFill>
                  <a:schemeClr val="accent5"/>
                </a:solidFill>
                <a:latin typeface="Verdana"/>
                <a:cs typeface="Verdana"/>
              </a:rPr>
              <a:t> </a:t>
            </a:r>
            <a:r>
              <a:rPr sz="1000" b="1" spc="-35" dirty="0">
                <a:solidFill>
                  <a:schemeClr val="accent5"/>
                </a:solidFill>
                <a:latin typeface="Verdana"/>
                <a:cs typeface="Verdana"/>
              </a:rPr>
              <a:t>LA</a:t>
            </a:r>
            <a:r>
              <a:rPr sz="1000" b="1" spc="-50" dirty="0">
                <a:solidFill>
                  <a:schemeClr val="accent5"/>
                </a:solidFill>
                <a:latin typeface="Verdana"/>
                <a:cs typeface="Verdana"/>
              </a:rPr>
              <a:t> </a:t>
            </a:r>
            <a:r>
              <a:rPr sz="1000" b="1" spc="-20" dirty="0">
                <a:solidFill>
                  <a:schemeClr val="accent5"/>
                </a:solidFill>
                <a:latin typeface="Verdana"/>
                <a:cs typeface="Verdana"/>
              </a:rPr>
              <a:t>PASTA</a:t>
            </a:r>
            <a:endParaRPr sz="1000" dirty="0">
              <a:solidFill>
                <a:schemeClr val="accent5"/>
              </a:solidFill>
              <a:latin typeface="Verdana"/>
              <a:cs typeface="Verdana"/>
            </a:endParaRPr>
          </a:p>
        </p:txBody>
      </p:sp>
      <p:sp>
        <p:nvSpPr>
          <p:cNvPr id="8" name="Rectangle 7"/>
          <p:cNvSpPr/>
          <p:nvPr/>
        </p:nvSpPr>
        <p:spPr>
          <a:xfrm>
            <a:off x="425326" y="2324100"/>
            <a:ext cx="10852273" cy="3433056"/>
          </a:xfrm>
          <a:prstGeom prst="rect">
            <a:avLst/>
          </a:prstGeom>
        </p:spPr>
        <p:txBody>
          <a:bodyPr wrap="square">
            <a:spAutoFit/>
          </a:bodyPr>
          <a:lstStyle/>
          <a:p>
            <a:pPr marL="457200" marR="0" lvl="0" indent="-457200" algn="just" defTabSz="914400" rtl="0" eaLnBrk="1" fontAlgn="auto" latinLnBrk="0" hangingPunct="1">
              <a:lnSpc>
                <a:spcPct val="150000"/>
              </a:lnSpc>
              <a:spcBef>
                <a:spcPts val="200"/>
              </a:spcBef>
              <a:spcAft>
                <a:spcPts val="200"/>
              </a:spcAft>
              <a:buClrTx/>
              <a:buSzTx/>
              <a:buFont typeface="Arial" panose="020B0604020202020204" pitchFamily="34" charset="0"/>
              <a:buChar char="•"/>
              <a:tabLst/>
              <a:defRPr/>
            </a:pPr>
            <a:r>
              <a:rPr kumimoji="0" lang="en-US" sz="3600" b="1" i="0" u="none" strike="noStrike" kern="1200" cap="none" spc="0" normalizeH="0" baseline="0" noProof="0" dirty="0" smtClean="0">
                <a:ln>
                  <a:noFill/>
                </a:ln>
                <a:solidFill>
                  <a:schemeClr val="bg1"/>
                </a:solidFill>
                <a:effectLst/>
                <a:uLnTx/>
                <a:uFillTx/>
                <a:latin typeface="Corbel" panose="020B0503020204020204" pitchFamily="34" charset="0"/>
                <a:ea typeface="+mn-ea"/>
                <a:cs typeface="+mn-cs"/>
              </a:rPr>
              <a:t>Susciter</a:t>
            </a:r>
            <a:r>
              <a:rPr kumimoji="0" lang="en-US" sz="3600" b="1" i="0" u="none" strike="noStrike" kern="1200" cap="none" spc="0" normalizeH="0" noProof="0" dirty="0" smtClean="0">
                <a:ln>
                  <a:noFill/>
                </a:ln>
                <a:solidFill>
                  <a:schemeClr val="bg1"/>
                </a:solidFill>
                <a:effectLst/>
                <a:uLnTx/>
                <a:uFillTx/>
                <a:latin typeface="Corbel" panose="020B0503020204020204" pitchFamily="34" charset="0"/>
                <a:ea typeface="+mn-ea"/>
                <a:cs typeface="+mn-cs"/>
              </a:rPr>
              <a:t> la </a:t>
            </a:r>
            <a:r>
              <a:rPr kumimoji="0" lang="en-US" sz="3600" b="1" i="0" u="none" strike="noStrike" kern="1200" cap="none" spc="0" normalizeH="0" noProof="0" dirty="0" err="1" smtClean="0">
                <a:ln>
                  <a:noFill/>
                </a:ln>
                <a:solidFill>
                  <a:schemeClr val="bg1"/>
                </a:solidFill>
                <a:effectLst/>
                <a:uLnTx/>
                <a:uFillTx/>
                <a:latin typeface="Corbel" panose="020B0503020204020204" pitchFamily="34" charset="0"/>
                <a:ea typeface="+mn-ea"/>
                <a:cs typeface="+mn-cs"/>
              </a:rPr>
              <a:t>demande</a:t>
            </a:r>
            <a:r>
              <a:rPr kumimoji="0" lang="en-US" sz="3600" b="1" i="0" u="none" strike="noStrike" kern="1200" cap="none" spc="0" normalizeH="0" noProof="0" dirty="0" smtClean="0">
                <a:ln>
                  <a:noFill/>
                </a:ln>
                <a:solidFill>
                  <a:schemeClr val="bg1"/>
                </a:solidFill>
                <a:effectLst/>
                <a:uLnTx/>
                <a:uFillTx/>
                <a:latin typeface="Corbel" panose="020B0503020204020204" pitchFamily="34" charset="0"/>
                <a:ea typeface="+mn-ea"/>
                <a:cs typeface="+mn-cs"/>
              </a:rPr>
              <a:t> chez les </a:t>
            </a:r>
            <a:r>
              <a:rPr kumimoji="0" lang="en-US" sz="3600" b="1" i="0" u="none" strike="noStrike" kern="1200" cap="none" spc="0" normalizeH="0" noProof="0" dirty="0" err="1" smtClean="0">
                <a:ln>
                  <a:noFill/>
                </a:ln>
                <a:solidFill>
                  <a:schemeClr val="bg1"/>
                </a:solidFill>
                <a:effectLst/>
                <a:uLnTx/>
                <a:uFillTx/>
                <a:latin typeface="Corbel" panose="020B0503020204020204" pitchFamily="34" charset="0"/>
                <a:ea typeface="+mn-ea"/>
                <a:cs typeface="+mn-cs"/>
              </a:rPr>
              <a:t>grossistes</a:t>
            </a:r>
            <a:endParaRPr kumimoji="0" lang="en-US" sz="3600" b="1" i="0" u="none" strike="noStrike" kern="1200" cap="none" spc="0" normalizeH="0" noProof="0" dirty="0" smtClean="0">
              <a:ln>
                <a:noFill/>
              </a:ln>
              <a:solidFill>
                <a:schemeClr val="bg1"/>
              </a:solidFill>
              <a:effectLst/>
              <a:uLnTx/>
              <a:uFillTx/>
              <a:latin typeface="Corbel" panose="020B0503020204020204" pitchFamily="34" charset="0"/>
              <a:ea typeface="+mn-ea"/>
              <a:cs typeface="+mn-cs"/>
            </a:endParaRPr>
          </a:p>
          <a:p>
            <a:pPr marL="457200" marR="0" lvl="0" indent="-457200" algn="just" defTabSz="914400" rtl="0" eaLnBrk="1" fontAlgn="auto" latinLnBrk="0" hangingPunct="1">
              <a:lnSpc>
                <a:spcPct val="150000"/>
              </a:lnSpc>
              <a:spcBef>
                <a:spcPts val="200"/>
              </a:spcBef>
              <a:spcAft>
                <a:spcPts val="200"/>
              </a:spcAft>
              <a:buClrTx/>
              <a:buSzTx/>
              <a:buFont typeface="Arial" panose="020B0604020202020204" pitchFamily="34" charset="0"/>
              <a:buChar char="•"/>
              <a:tabLst/>
              <a:defRPr/>
            </a:pPr>
            <a:r>
              <a:rPr lang="en-US" sz="3600" b="1" kern="1200" baseline="0" dirty="0" err="1" smtClean="0">
                <a:solidFill>
                  <a:schemeClr val="bg1"/>
                </a:solidFill>
                <a:latin typeface="Corbel" panose="020B0503020204020204" pitchFamily="34" charset="0"/>
                <a:ea typeface="+mn-ea"/>
                <a:cs typeface="+mn-cs"/>
              </a:rPr>
              <a:t>Référencer</a:t>
            </a:r>
            <a:r>
              <a:rPr lang="en-US" sz="3600" b="1" kern="1200" dirty="0" smtClean="0">
                <a:solidFill>
                  <a:schemeClr val="bg1"/>
                </a:solidFill>
                <a:latin typeface="Corbel" panose="020B0503020204020204" pitchFamily="34" charset="0"/>
                <a:ea typeface="+mn-ea"/>
                <a:cs typeface="+mn-cs"/>
              </a:rPr>
              <a:t> le circuit des </a:t>
            </a:r>
            <a:r>
              <a:rPr lang="en-US" sz="3600" b="1" kern="1200" dirty="0" err="1" smtClean="0">
                <a:solidFill>
                  <a:schemeClr val="bg1"/>
                </a:solidFill>
                <a:latin typeface="Corbel" panose="020B0503020204020204" pitchFamily="34" charset="0"/>
                <a:ea typeface="+mn-ea"/>
                <a:cs typeface="+mn-cs"/>
              </a:rPr>
              <a:t>détaillants</a:t>
            </a:r>
            <a:endParaRPr lang="en-US" sz="3600" b="1" kern="1200" dirty="0" smtClean="0">
              <a:solidFill>
                <a:schemeClr val="bg1"/>
              </a:solidFill>
              <a:latin typeface="Corbel" panose="020B0503020204020204" pitchFamily="34" charset="0"/>
              <a:ea typeface="+mn-ea"/>
              <a:cs typeface="+mn-cs"/>
            </a:endParaRPr>
          </a:p>
          <a:p>
            <a:pPr marL="457200" marR="0" lvl="0" indent="-457200" algn="just" defTabSz="914400" rtl="0" eaLnBrk="1" fontAlgn="auto" latinLnBrk="0" hangingPunct="1">
              <a:lnSpc>
                <a:spcPct val="150000"/>
              </a:lnSpc>
              <a:spcBef>
                <a:spcPts val="200"/>
              </a:spcBef>
              <a:spcAft>
                <a:spcPts val="200"/>
              </a:spcAft>
              <a:buClrTx/>
              <a:buSzTx/>
              <a:buFont typeface="Arial" panose="020B0604020202020204" pitchFamily="34" charset="0"/>
              <a:buChar char="•"/>
              <a:tabLst/>
              <a:defRPr/>
            </a:pPr>
            <a:r>
              <a:rPr kumimoji="0" lang="en-US" sz="3600" b="1" i="0" u="none" strike="noStrike" kern="1200" cap="none" spc="0" normalizeH="0" baseline="0" noProof="0" dirty="0" smtClean="0">
                <a:ln>
                  <a:noFill/>
                </a:ln>
                <a:solidFill>
                  <a:schemeClr val="bg1"/>
                </a:solidFill>
                <a:effectLst/>
                <a:uLnTx/>
                <a:uFillTx/>
                <a:latin typeface="Corbel" panose="020B0503020204020204" pitchFamily="34" charset="0"/>
                <a:ea typeface="+mn-ea"/>
                <a:cs typeface="+mn-cs"/>
              </a:rPr>
              <a:t>Susciter</a:t>
            </a:r>
            <a:r>
              <a:rPr kumimoji="0" lang="en-US" sz="3600" b="1" i="0" u="none" strike="noStrike" kern="1200" cap="none" spc="0" normalizeH="0" noProof="0" dirty="0" smtClean="0">
                <a:ln>
                  <a:noFill/>
                </a:ln>
                <a:solidFill>
                  <a:schemeClr val="bg1"/>
                </a:solidFill>
                <a:effectLst/>
                <a:uLnTx/>
                <a:uFillTx/>
                <a:latin typeface="Corbel" panose="020B0503020204020204" pitchFamily="34" charset="0"/>
                <a:ea typeface="+mn-ea"/>
                <a:cs typeface="+mn-cs"/>
              </a:rPr>
              <a:t> </a:t>
            </a:r>
            <a:r>
              <a:rPr kumimoji="0" lang="en-US" sz="3600" b="1" i="0" u="none" strike="noStrike" kern="1200" cap="none" spc="0" normalizeH="0" noProof="0" dirty="0" err="1" smtClean="0">
                <a:ln>
                  <a:noFill/>
                </a:ln>
                <a:solidFill>
                  <a:schemeClr val="bg1"/>
                </a:solidFill>
                <a:effectLst/>
                <a:uLnTx/>
                <a:uFillTx/>
                <a:latin typeface="Corbel" panose="020B0503020204020204" pitchFamily="34" charset="0"/>
                <a:ea typeface="+mn-ea"/>
                <a:cs typeface="+mn-cs"/>
              </a:rPr>
              <a:t>l’acte</a:t>
            </a:r>
            <a:r>
              <a:rPr kumimoji="0" lang="en-US" sz="3600" b="1" i="0" u="none" strike="noStrike" kern="1200" cap="none" spc="0" normalizeH="0" noProof="0" dirty="0" smtClean="0">
                <a:ln>
                  <a:noFill/>
                </a:ln>
                <a:solidFill>
                  <a:schemeClr val="bg1"/>
                </a:solidFill>
                <a:effectLst/>
                <a:uLnTx/>
                <a:uFillTx/>
                <a:latin typeface="Corbel" panose="020B0503020204020204" pitchFamily="34" charset="0"/>
                <a:ea typeface="+mn-ea"/>
                <a:cs typeface="+mn-cs"/>
              </a:rPr>
              <a:t> </a:t>
            </a:r>
            <a:r>
              <a:rPr kumimoji="0" lang="en-US" sz="3600" b="1" i="0" u="none" strike="noStrike" kern="1200" cap="none" spc="0" normalizeH="0" noProof="0" dirty="0" err="1" smtClean="0">
                <a:ln>
                  <a:noFill/>
                </a:ln>
                <a:solidFill>
                  <a:schemeClr val="bg1"/>
                </a:solidFill>
                <a:effectLst/>
                <a:uLnTx/>
                <a:uFillTx/>
                <a:latin typeface="Corbel" panose="020B0503020204020204" pitchFamily="34" charset="0"/>
                <a:ea typeface="+mn-ea"/>
                <a:cs typeface="+mn-cs"/>
              </a:rPr>
              <a:t>d’achat</a:t>
            </a:r>
            <a:r>
              <a:rPr kumimoji="0" lang="en-US" sz="3600" b="1" i="0" u="none" strike="noStrike" kern="1200" cap="none" spc="0" normalizeH="0" noProof="0" dirty="0" smtClean="0">
                <a:ln>
                  <a:noFill/>
                </a:ln>
                <a:solidFill>
                  <a:schemeClr val="bg1"/>
                </a:solidFill>
                <a:effectLst/>
                <a:uLnTx/>
                <a:uFillTx/>
                <a:latin typeface="Corbel" panose="020B0503020204020204" pitchFamily="34" charset="0"/>
                <a:ea typeface="+mn-ea"/>
                <a:cs typeface="+mn-cs"/>
              </a:rPr>
              <a:t> </a:t>
            </a:r>
            <a:r>
              <a:rPr kumimoji="0" lang="en-US" sz="3600" b="1" i="0" u="none" strike="noStrike" kern="1200" cap="none" spc="0" normalizeH="0" noProof="0" dirty="0" err="1" smtClean="0">
                <a:ln>
                  <a:noFill/>
                </a:ln>
                <a:solidFill>
                  <a:schemeClr val="bg1"/>
                </a:solidFill>
                <a:effectLst/>
                <a:uLnTx/>
                <a:uFillTx/>
                <a:latin typeface="Corbel" panose="020B0503020204020204" pitchFamily="34" charset="0"/>
                <a:ea typeface="+mn-ea"/>
                <a:cs typeface="+mn-cs"/>
              </a:rPr>
              <a:t>régulier</a:t>
            </a:r>
            <a:r>
              <a:rPr kumimoji="0" lang="en-US" sz="3600" b="1" i="0" u="none" strike="noStrike" kern="1200" cap="none" spc="0" normalizeH="0" noProof="0" dirty="0" smtClean="0">
                <a:ln>
                  <a:noFill/>
                </a:ln>
                <a:solidFill>
                  <a:schemeClr val="bg1"/>
                </a:solidFill>
                <a:effectLst/>
                <a:uLnTx/>
                <a:uFillTx/>
                <a:latin typeface="Corbel" panose="020B0503020204020204" pitchFamily="34" charset="0"/>
                <a:ea typeface="+mn-ea"/>
                <a:cs typeface="+mn-cs"/>
              </a:rPr>
              <a:t> </a:t>
            </a:r>
            <a:r>
              <a:rPr kumimoji="0" lang="en-US" sz="3600" b="1" i="0" u="none" strike="noStrike" kern="1200" cap="none" spc="0" normalizeH="0" noProof="0" dirty="0" err="1" smtClean="0">
                <a:ln>
                  <a:noFill/>
                </a:ln>
                <a:solidFill>
                  <a:schemeClr val="bg1"/>
                </a:solidFill>
                <a:effectLst/>
                <a:uLnTx/>
                <a:uFillTx/>
                <a:latin typeface="Corbel" panose="020B0503020204020204" pitchFamily="34" charset="0"/>
                <a:ea typeface="+mn-ea"/>
                <a:cs typeface="+mn-cs"/>
              </a:rPr>
              <a:t>auprès</a:t>
            </a:r>
            <a:r>
              <a:rPr kumimoji="0" lang="en-US" sz="3600" b="1" i="0" u="none" strike="noStrike" kern="1200" cap="none" spc="0" normalizeH="0" noProof="0" dirty="0" smtClean="0">
                <a:ln>
                  <a:noFill/>
                </a:ln>
                <a:solidFill>
                  <a:schemeClr val="bg1"/>
                </a:solidFill>
                <a:effectLst/>
                <a:uLnTx/>
                <a:uFillTx/>
                <a:latin typeface="Corbel" panose="020B0503020204020204" pitchFamily="34" charset="0"/>
                <a:ea typeface="+mn-ea"/>
                <a:cs typeface="+mn-cs"/>
              </a:rPr>
              <a:t> du </a:t>
            </a:r>
            <a:r>
              <a:rPr kumimoji="0" lang="en-US" sz="3600" b="1" i="0" u="none" strike="noStrike" kern="1200" cap="none" spc="0" normalizeH="0" noProof="0" dirty="0" err="1" smtClean="0">
                <a:ln>
                  <a:noFill/>
                </a:ln>
                <a:solidFill>
                  <a:schemeClr val="bg1"/>
                </a:solidFill>
                <a:effectLst/>
                <a:uLnTx/>
                <a:uFillTx/>
                <a:latin typeface="Corbel" panose="020B0503020204020204" pitchFamily="34" charset="0"/>
                <a:ea typeface="+mn-ea"/>
                <a:cs typeface="+mn-cs"/>
              </a:rPr>
              <a:t>consommateur</a:t>
            </a:r>
            <a:r>
              <a:rPr kumimoji="0" lang="en-US" sz="3600" b="1" i="0" u="none" strike="noStrike" kern="1200" cap="none" spc="0" normalizeH="0" noProof="0" dirty="0" smtClean="0">
                <a:ln>
                  <a:noFill/>
                </a:ln>
                <a:solidFill>
                  <a:schemeClr val="bg1"/>
                </a:solidFill>
                <a:effectLst/>
                <a:uLnTx/>
                <a:uFillTx/>
                <a:latin typeface="Corbel" panose="020B0503020204020204" pitchFamily="34" charset="0"/>
                <a:ea typeface="+mn-ea"/>
                <a:cs typeface="+mn-cs"/>
              </a:rPr>
              <a:t> direct</a:t>
            </a:r>
            <a:endParaRPr kumimoji="0" lang="en-US" sz="3600" b="0" i="0" u="none" strike="noStrike" kern="1200" cap="none" spc="0" normalizeH="0" baseline="0" noProof="0" dirty="0">
              <a:ln>
                <a:noFill/>
              </a:ln>
              <a:solidFill>
                <a:schemeClr val="bg1"/>
              </a:solidFill>
              <a:effectLst/>
              <a:uLnTx/>
              <a:uFillTx/>
              <a:latin typeface="Corbel" panose="020B0503020204020204" pitchFamily="34" charset="0"/>
              <a:ea typeface="+mn-ea"/>
              <a:cs typeface="+mn-cs"/>
            </a:endParaRPr>
          </a:p>
        </p:txBody>
      </p:sp>
      <p:pic>
        <p:nvPicPr>
          <p:cNvPr id="3" name="Image 2"/>
          <p:cNvPicPr>
            <a:picLocks noChangeAspect="1"/>
          </p:cNvPicPr>
          <p:nvPr/>
        </p:nvPicPr>
        <p:blipFill>
          <a:blip r:embed="rId3"/>
          <a:stretch>
            <a:fillRect/>
          </a:stretch>
        </p:blipFill>
        <p:spPr>
          <a:xfrm>
            <a:off x="9906000" y="-20895"/>
            <a:ext cx="6762144" cy="6775377"/>
          </a:xfrm>
          <a:prstGeom prst="rect">
            <a:avLst/>
          </a:prstGeom>
        </p:spPr>
      </p:pic>
    </p:spTree>
    <p:extLst>
      <p:ext uri="{BB962C8B-B14F-4D97-AF65-F5344CB8AC3E}">
        <p14:creationId xmlns:p14="http://schemas.microsoft.com/office/powerpoint/2010/main" val="385107231"/>
      </p:ext>
    </p:extLst>
  </p:cSld>
  <p:clrMapOvr>
    <a:masterClrMapping/>
  </p:clrMapOvr>
  <p:timing>
    <p:tnLst>
      <p:par>
        <p:cTn id="1" dur="indefinite" restart="never" nodeType="tmRoot"/>
      </p:par>
    </p:tnLst>
  </p:timing>
</p:sld>
</file>

<file path=ppt/slides/slide17.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3" name="Image 2"/>
          <p:cNvPicPr>
            <a:picLocks noChangeAspect="1"/>
          </p:cNvPicPr>
          <p:nvPr/>
        </p:nvPicPr>
        <p:blipFill rotWithShape="1">
          <a:blip r:embed="rId2"/>
          <a:srcRect b="25176"/>
          <a:stretch/>
        </p:blipFill>
        <p:spPr>
          <a:xfrm>
            <a:off x="-2" y="0"/>
            <a:ext cx="18311343" cy="10287000"/>
          </a:xfrm>
          <a:prstGeom prst="rect">
            <a:avLst/>
          </a:prstGeom>
        </p:spPr>
      </p:pic>
      <p:sp>
        <p:nvSpPr>
          <p:cNvPr id="6" name="object 6"/>
          <p:cNvSpPr txBox="1">
            <a:spLocks noGrp="1"/>
          </p:cNvSpPr>
          <p:nvPr>
            <p:ph type="title"/>
          </p:nvPr>
        </p:nvSpPr>
        <p:spPr>
          <a:xfrm>
            <a:off x="282249" y="-254356"/>
            <a:ext cx="13873480" cy="2556341"/>
          </a:xfrm>
          <a:prstGeom prst="rect">
            <a:avLst/>
          </a:prstGeom>
        </p:spPr>
        <p:txBody>
          <a:bodyPr vert="horz" wrap="square" lIns="0" tIns="469900" rIns="0" bIns="0" rtlCol="0">
            <a:spAutoFit/>
          </a:bodyPr>
          <a:lstStyle/>
          <a:p>
            <a:pPr marL="2832100" marR="13335" indent="-2820035">
              <a:lnSpc>
                <a:spcPts val="18000"/>
              </a:lnSpc>
              <a:spcBef>
                <a:spcPts val="3700"/>
              </a:spcBef>
            </a:pPr>
            <a:r>
              <a:rPr lang="fr-FR" sz="12500" spc="-985" dirty="0" smtClean="0">
                <a:solidFill>
                  <a:schemeClr val="bg1"/>
                </a:solidFill>
                <a:latin typeface="Arial Rounded MT Bold" panose="020F0704030504030204" pitchFamily="34" charset="0"/>
              </a:rPr>
              <a:t>Occasions</a:t>
            </a:r>
            <a:endParaRPr sz="12500" dirty="0">
              <a:solidFill>
                <a:schemeClr val="bg1"/>
              </a:solidFill>
              <a:latin typeface="Arial Rounded MT Bold" panose="020F0704030504030204" pitchFamily="34" charset="0"/>
            </a:endParaRPr>
          </a:p>
        </p:txBody>
      </p:sp>
      <p:sp>
        <p:nvSpPr>
          <p:cNvPr id="7" name="object 7"/>
          <p:cNvSpPr txBox="1"/>
          <p:nvPr/>
        </p:nvSpPr>
        <p:spPr>
          <a:xfrm>
            <a:off x="459740" y="445516"/>
            <a:ext cx="2388870" cy="177800"/>
          </a:xfrm>
          <a:prstGeom prst="rect">
            <a:avLst/>
          </a:prstGeom>
        </p:spPr>
        <p:txBody>
          <a:bodyPr vert="horz" wrap="square" lIns="0" tIns="12700" rIns="0" bIns="0" rtlCol="0">
            <a:spAutoFit/>
          </a:bodyPr>
          <a:lstStyle/>
          <a:p>
            <a:pPr marL="12700">
              <a:spcBef>
                <a:spcPts val="100"/>
              </a:spcBef>
            </a:pPr>
            <a:r>
              <a:rPr sz="1000" b="1" spc="-20" dirty="0">
                <a:latin typeface="Verdana"/>
                <a:cs typeface="Verdana"/>
              </a:rPr>
              <a:t>GAMME</a:t>
            </a:r>
            <a:r>
              <a:rPr sz="1000" b="1" spc="-40" dirty="0">
                <a:latin typeface="Verdana"/>
                <a:cs typeface="Verdana"/>
              </a:rPr>
              <a:t> </a:t>
            </a:r>
            <a:r>
              <a:rPr sz="1000" b="1" spc="-45" dirty="0">
                <a:latin typeface="Verdana"/>
                <a:cs typeface="Verdana"/>
              </a:rPr>
              <a:t>PÂTES </a:t>
            </a:r>
            <a:r>
              <a:rPr sz="1000" b="1" spc="-40" dirty="0">
                <a:latin typeface="Verdana"/>
                <a:cs typeface="Verdana"/>
              </a:rPr>
              <a:t>COURTES</a:t>
            </a:r>
            <a:r>
              <a:rPr sz="1000" b="1" spc="-45" dirty="0">
                <a:latin typeface="Verdana"/>
                <a:cs typeface="Verdana"/>
              </a:rPr>
              <a:t> </a:t>
            </a:r>
            <a:r>
              <a:rPr sz="1000" b="1" spc="-35" dirty="0">
                <a:solidFill>
                  <a:srgbClr val="FFFFFF"/>
                </a:solidFill>
                <a:latin typeface="Verdana"/>
                <a:cs typeface="Verdana"/>
              </a:rPr>
              <a:t>LA</a:t>
            </a:r>
            <a:r>
              <a:rPr sz="1000" b="1" spc="-50" dirty="0">
                <a:solidFill>
                  <a:srgbClr val="FFFFFF"/>
                </a:solidFill>
                <a:latin typeface="Verdana"/>
                <a:cs typeface="Verdana"/>
              </a:rPr>
              <a:t> </a:t>
            </a:r>
            <a:r>
              <a:rPr sz="1000" b="1" spc="-20" dirty="0">
                <a:solidFill>
                  <a:srgbClr val="FFFFFF"/>
                </a:solidFill>
                <a:latin typeface="Verdana"/>
                <a:cs typeface="Verdana"/>
              </a:rPr>
              <a:t>PASTA</a:t>
            </a:r>
            <a:endParaRPr sz="1000">
              <a:latin typeface="Verdana"/>
              <a:cs typeface="Verdana"/>
            </a:endParaRPr>
          </a:p>
        </p:txBody>
      </p:sp>
      <p:graphicFrame>
        <p:nvGraphicFramePr>
          <p:cNvPr id="13" name="Diagramme 12"/>
          <p:cNvGraphicFramePr/>
          <p:nvPr/>
        </p:nvGraphicFramePr>
        <p:xfrm>
          <a:off x="7162800" y="800100"/>
          <a:ext cx="10591800" cy="8991600"/>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extLst>
      <p:ext uri="{BB962C8B-B14F-4D97-AF65-F5344CB8AC3E}">
        <p14:creationId xmlns:p14="http://schemas.microsoft.com/office/powerpoint/2010/main" val="3670991883"/>
      </p:ext>
    </p:extLst>
  </p:cSld>
  <p:clrMapOvr>
    <a:masterClrMapping/>
  </p:clrMapOvr>
  <p:timing>
    <p:tnLst>
      <p:par>
        <p:cTn id="1" dur="indefinite" restart="never" nodeType="tmRoot"/>
      </p:par>
    </p:tnLst>
  </p:timing>
</p:sld>
</file>

<file path=ppt/slides/slide18.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3" name="Image 2"/>
          <p:cNvPicPr>
            <a:picLocks noChangeAspect="1"/>
          </p:cNvPicPr>
          <p:nvPr/>
        </p:nvPicPr>
        <p:blipFill rotWithShape="1">
          <a:blip r:embed="rId2"/>
          <a:srcRect b="25176"/>
          <a:stretch/>
        </p:blipFill>
        <p:spPr>
          <a:xfrm>
            <a:off x="-2" y="0"/>
            <a:ext cx="18311343" cy="10287000"/>
          </a:xfrm>
          <a:prstGeom prst="rect">
            <a:avLst/>
          </a:prstGeom>
        </p:spPr>
      </p:pic>
      <p:sp>
        <p:nvSpPr>
          <p:cNvPr id="6" name="object 6"/>
          <p:cNvSpPr txBox="1">
            <a:spLocks noGrp="1"/>
          </p:cNvSpPr>
          <p:nvPr>
            <p:ph type="title"/>
          </p:nvPr>
        </p:nvSpPr>
        <p:spPr>
          <a:xfrm>
            <a:off x="282249" y="-254356"/>
            <a:ext cx="13873480" cy="2782813"/>
          </a:xfrm>
          <a:prstGeom prst="rect">
            <a:avLst/>
          </a:prstGeom>
        </p:spPr>
        <p:txBody>
          <a:bodyPr vert="horz" wrap="square" lIns="0" tIns="469900" rIns="0" bIns="0" rtlCol="0">
            <a:spAutoFit/>
          </a:bodyPr>
          <a:lstStyle/>
          <a:p>
            <a:pPr marL="2832100" marR="13335" indent="-2820035">
              <a:lnSpc>
                <a:spcPts val="18000"/>
              </a:lnSpc>
              <a:spcBef>
                <a:spcPts val="3700"/>
              </a:spcBef>
            </a:pPr>
            <a:r>
              <a:rPr lang="fr-FR" sz="10400" spc="-985" dirty="0" err="1" smtClean="0">
                <a:solidFill>
                  <a:schemeClr val="bg1"/>
                </a:solidFill>
                <a:latin typeface="Arial Rounded MT Bold" panose="020F0704030504030204" pitchFamily="34" charset="0"/>
              </a:rPr>
              <a:t>Touch</a:t>
            </a:r>
            <a:r>
              <a:rPr lang="fr-FR" sz="10400" spc="-985" dirty="0" smtClean="0">
                <a:solidFill>
                  <a:schemeClr val="bg1"/>
                </a:solidFill>
                <a:latin typeface="Arial Rounded MT Bold" panose="020F0704030504030204" pitchFamily="34" charset="0"/>
              </a:rPr>
              <a:t> points</a:t>
            </a:r>
            <a:endParaRPr sz="10400" dirty="0">
              <a:solidFill>
                <a:schemeClr val="bg1"/>
              </a:solidFill>
              <a:latin typeface="Arial Rounded MT Bold" panose="020F0704030504030204" pitchFamily="34" charset="0"/>
            </a:endParaRPr>
          </a:p>
        </p:txBody>
      </p:sp>
      <p:sp>
        <p:nvSpPr>
          <p:cNvPr id="7" name="object 7"/>
          <p:cNvSpPr txBox="1"/>
          <p:nvPr/>
        </p:nvSpPr>
        <p:spPr>
          <a:xfrm>
            <a:off x="459740" y="445516"/>
            <a:ext cx="2388870" cy="177800"/>
          </a:xfrm>
          <a:prstGeom prst="rect">
            <a:avLst/>
          </a:prstGeom>
        </p:spPr>
        <p:txBody>
          <a:bodyPr vert="horz" wrap="square" lIns="0" tIns="12700" rIns="0" bIns="0" rtlCol="0">
            <a:spAutoFit/>
          </a:bodyPr>
          <a:lstStyle/>
          <a:p>
            <a:pPr marL="12700">
              <a:spcBef>
                <a:spcPts val="100"/>
              </a:spcBef>
            </a:pPr>
            <a:r>
              <a:rPr sz="1000" b="1" spc="-20" dirty="0">
                <a:latin typeface="Verdana"/>
                <a:cs typeface="Verdana"/>
              </a:rPr>
              <a:t>GAMME</a:t>
            </a:r>
            <a:r>
              <a:rPr sz="1000" b="1" spc="-40" dirty="0">
                <a:latin typeface="Verdana"/>
                <a:cs typeface="Verdana"/>
              </a:rPr>
              <a:t> </a:t>
            </a:r>
            <a:r>
              <a:rPr sz="1000" b="1" spc="-45" dirty="0">
                <a:latin typeface="Verdana"/>
                <a:cs typeface="Verdana"/>
              </a:rPr>
              <a:t>PÂTES </a:t>
            </a:r>
            <a:r>
              <a:rPr sz="1000" b="1" spc="-40" dirty="0">
                <a:latin typeface="Verdana"/>
                <a:cs typeface="Verdana"/>
              </a:rPr>
              <a:t>COURTES</a:t>
            </a:r>
            <a:r>
              <a:rPr sz="1000" b="1" spc="-45" dirty="0">
                <a:latin typeface="Verdana"/>
                <a:cs typeface="Verdana"/>
              </a:rPr>
              <a:t> </a:t>
            </a:r>
            <a:r>
              <a:rPr sz="1000" b="1" spc="-35" dirty="0">
                <a:solidFill>
                  <a:srgbClr val="FFFFFF"/>
                </a:solidFill>
                <a:latin typeface="Verdana"/>
                <a:cs typeface="Verdana"/>
              </a:rPr>
              <a:t>LA</a:t>
            </a:r>
            <a:r>
              <a:rPr sz="1000" b="1" spc="-50" dirty="0">
                <a:solidFill>
                  <a:srgbClr val="FFFFFF"/>
                </a:solidFill>
                <a:latin typeface="Verdana"/>
                <a:cs typeface="Verdana"/>
              </a:rPr>
              <a:t> </a:t>
            </a:r>
            <a:r>
              <a:rPr sz="1000" b="1" spc="-20" dirty="0">
                <a:solidFill>
                  <a:srgbClr val="FFFFFF"/>
                </a:solidFill>
                <a:latin typeface="Verdana"/>
                <a:cs typeface="Verdana"/>
              </a:rPr>
              <a:t>PASTA</a:t>
            </a:r>
            <a:endParaRPr sz="1000">
              <a:latin typeface="Verdana"/>
              <a:cs typeface="Verdana"/>
            </a:endParaRPr>
          </a:p>
        </p:txBody>
      </p:sp>
      <p:graphicFrame>
        <p:nvGraphicFramePr>
          <p:cNvPr id="8" name="Diagramme 7"/>
          <p:cNvGraphicFramePr/>
          <p:nvPr>
            <p:extLst>
              <p:ext uri="{D42A27DB-BD31-4B8C-83A1-F6EECF244321}">
                <p14:modId xmlns:p14="http://schemas.microsoft.com/office/powerpoint/2010/main" val="1128143871"/>
              </p:ext>
            </p:extLst>
          </p:nvPr>
        </p:nvGraphicFramePr>
        <p:xfrm>
          <a:off x="6553200" y="876300"/>
          <a:ext cx="11582400" cy="9385738"/>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pic>
        <p:nvPicPr>
          <p:cNvPr id="2" name="Image 1"/>
          <p:cNvPicPr>
            <a:picLocks noChangeAspect="1"/>
          </p:cNvPicPr>
          <p:nvPr/>
        </p:nvPicPr>
        <p:blipFill>
          <a:blip r:embed="rId8">
            <a:duotone>
              <a:schemeClr val="accent2">
                <a:shade val="45000"/>
                <a:satMod val="135000"/>
              </a:schemeClr>
              <a:prstClr val="white"/>
            </a:duotone>
          </a:blip>
          <a:stretch>
            <a:fillRect/>
          </a:stretch>
        </p:blipFill>
        <p:spPr>
          <a:xfrm>
            <a:off x="10515600" y="5143500"/>
            <a:ext cx="5867400" cy="4751318"/>
          </a:xfrm>
          <a:prstGeom prst="rect">
            <a:avLst/>
          </a:prstGeom>
        </p:spPr>
      </p:pic>
    </p:spTree>
    <p:extLst>
      <p:ext uri="{BB962C8B-B14F-4D97-AF65-F5344CB8AC3E}">
        <p14:creationId xmlns:p14="http://schemas.microsoft.com/office/powerpoint/2010/main" val="3061046230"/>
      </p:ext>
    </p:extLst>
  </p:cSld>
  <p:clrMapOvr>
    <a:masterClrMapping/>
  </p:clrMapOvr>
  <p:timing>
    <p:tnLst>
      <p:par>
        <p:cTn id="1" dur="indefinite" restart="never" nodeType="tmRoot"/>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Image 5"/>
          <p:cNvPicPr>
            <a:picLocks noChangeAspect="1"/>
          </p:cNvPicPr>
          <p:nvPr/>
        </p:nvPicPr>
        <p:blipFill rotWithShape="1">
          <a:blip r:embed="rId2"/>
          <a:srcRect b="41138"/>
          <a:stretch/>
        </p:blipFill>
        <p:spPr>
          <a:xfrm>
            <a:off x="0" y="2725"/>
            <a:ext cx="18288000" cy="6055175"/>
          </a:xfrm>
          <a:prstGeom prst="rect">
            <a:avLst/>
          </a:prstGeom>
        </p:spPr>
      </p:pic>
      <p:sp>
        <p:nvSpPr>
          <p:cNvPr id="13" name="Rectangle 12"/>
          <p:cNvSpPr/>
          <p:nvPr/>
        </p:nvSpPr>
        <p:spPr>
          <a:xfrm>
            <a:off x="7955487" y="6136405"/>
            <a:ext cx="10072551" cy="1754326"/>
          </a:xfrm>
          <a:prstGeom prst="rect">
            <a:avLst/>
          </a:prstGeom>
        </p:spPr>
        <p:txBody>
          <a:bodyPr wrap="square">
            <a:spAutoFit/>
          </a:bodyPr>
          <a:lstStyle/>
          <a:p>
            <a:pPr algn="r" rtl="0"/>
            <a:r>
              <a:rPr lang="fr-FR" sz="10800" b="1" kern="1200" dirty="0" smtClean="0">
                <a:solidFill>
                  <a:srgbClr val="FF0000"/>
                </a:solidFill>
                <a:latin typeface="Bahnschrift" panose="020B0502040204020203" pitchFamily="34" charset="0"/>
              </a:rPr>
              <a:t>Hors médias</a:t>
            </a:r>
            <a:endParaRPr lang="fr-FR" sz="9000" b="1" kern="1200" dirty="0">
              <a:solidFill>
                <a:srgbClr val="FF0000"/>
              </a:solidFill>
              <a:latin typeface="Bahnschrift" panose="020B0502040204020203" pitchFamily="34" charset="0"/>
            </a:endParaRPr>
          </a:p>
        </p:txBody>
      </p:sp>
      <p:sp>
        <p:nvSpPr>
          <p:cNvPr id="10" name="Rectangle 9"/>
          <p:cNvSpPr/>
          <p:nvPr/>
        </p:nvSpPr>
        <p:spPr>
          <a:xfrm>
            <a:off x="10821065" y="8136182"/>
            <a:ext cx="1940201" cy="72479"/>
          </a:xfrm>
          <a:prstGeom prst="rect">
            <a:avLst/>
          </a:prstGeom>
          <a:solidFill>
            <a:srgbClr val="E567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fr-FR" kern="1200">
              <a:solidFill>
                <a:prstClr val="white"/>
              </a:solidFill>
            </a:endParaRPr>
          </a:p>
        </p:txBody>
      </p:sp>
      <p:pic>
        <p:nvPicPr>
          <p:cNvPr id="7" name="Image 6"/>
          <p:cNvPicPr>
            <a:picLocks noChangeAspect="1"/>
          </p:cNvPicPr>
          <p:nvPr/>
        </p:nvPicPr>
        <p:blipFill rotWithShape="1">
          <a:blip r:embed="rId3"/>
          <a:srcRect b="41115"/>
          <a:stretch/>
        </p:blipFill>
        <p:spPr>
          <a:xfrm>
            <a:off x="-793" y="-1970"/>
            <a:ext cx="18289585" cy="6059870"/>
          </a:xfrm>
          <a:prstGeom prst="rect">
            <a:avLst/>
          </a:prstGeom>
        </p:spPr>
      </p:pic>
      <p:sp>
        <p:nvSpPr>
          <p:cNvPr id="3" name="ZoneTexte 2"/>
          <p:cNvSpPr txBox="1"/>
          <p:nvPr/>
        </p:nvSpPr>
        <p:spPr>
          <a:xfrm>
            <a:off x="910296" y="1499396"/>
            <a:ext cx="14634504" cy="1200329"/>
          </a:xfrm>
          <a:prstGeom prst="rect">
            <a:avLst/>
          </a:prstGeom>
          <a:noFill/>
        </p:spPr>
        <p:txBody>
          <a:bodyPr wrap="square" rtlCol="0">
            <a:spAutoFit/>
          </a:bodyPr>
          <a:lstStyle/>
          <a:p>
            <a:pPr algn="l" rtl="0"/>
            <a:r>
              <a:rPr lang="fr-FR" sz="7200" b="1" kern="1200" dirty="0" smtClean="0">
                <a:solidFill>
                  <a:prstClr val="black">
                    <a:lumMod val="50000"/>
                    <a:lumOff val="50000"/>
                  </a:prstClr>
                </a:solidFill>
                <a:latin typeface="Tw Cen MT" panose="020B0602020104020603" pitchFamily="34" charset="0"/>
              </a:rPr>
              <a:t>Guérilla Marketing</a:t>
            </a:r>
            <a:endParaRPr lang="fr-FR" sz="9900" b="1" kern="1200" dirty="0">
              <a:solidFill>
                <a:prstClr val="black">
                  <a:lumMod val="50000"/>
                  <a:lumOff val="50000"/>
                </a:prstClr>
              </a:solidFill>
              <a:latin typeface="Tw Cen MT" panose="020B0602020104020603" pitchFamily="34" charset="0"/>
            </a:endParaRPr>
          </a:p>
        </p:txBody>
      </p:sp>
      <p:sp>
        <p:nvSpPr>
          <p:cNvPr id="16" name="Rectangle 15"/>
          <p:cNvSpPr/>
          <p:nvPr/>
        </p:nvSpPr>
        <p:spPr>
          <a:xfrm>
            <a:off x="1039673" y="6406237"/>
            <a:ext cx="6328683" cy="68579"/>
          </a:xfrm>
          <a:prstGeom prst="rect">
            <a:avLst/>
          </a:prstGeom>
          <a:solidFill>
            <a:srgbClr val="E567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fr-FR" kern="1200">
              <a:solidFill>
                <a:prstClr val="black">
                  <a:lumMod val="50000"/>
                  <a:lumOff val="50000"/>
                </a:prstClr>
              </a:solidFill>
            </a:endParaRPr>
          </a:p>
        </p:txBody>
      </p:sp>
      <p:sp>
        <p:nvSpPr>
          <p:cNvPr id="14" name="ZoneTexte 13"/>
          <p:cNvSpPr txBox="1"/>
          <p:nvPr/>
        </p:nvSpPr>
        <p:spPr>
          <a:xfrm>
            <a:off x="889824" y="2910752"/>
            <a:ext cx="15112176" cy="1200329"/>
          </a:xfrm>
          <a:prstGeom prst="rect">
            <a:avLst/>
          </a:prstGeom>
          <a:noFill/>
        </p:spPr>
        <p:txBody>
          <a:bodyPr wrap="square" rtlCol="0">
            <a:spAutoFit/>
          </a:bodyPr>
          <a:lstStyle/>
          <a:p>
            <a:pPr algn="l" rtl="0"/>
            <a:r>
              <a:rPr lang="fr-FR" sz="7200" b="1" kern="1200" dirty="0" smtClean="0">
                <a:solidFill>
                  <a:prstClr val="black">
                    <a:lumMod val="50000"/>
                    <a:lumOff val="50000"/>
                  </a:prstClr>
                </a:solidFill>
                <a:latin typeface="Tw Cen MT" panose="020B0602020104020603" pitchFamily="34" charset="0"/>
              </a:rPr>
              <a:t>Campagne de stimulation grossistes</a:t>
            </a:r>
            <a:endParaRPr lang="fr-FR" sz="9900" b="1" kern="1200" dirty="0">
              <a:solidFill>
                <a:prstClr val="black">
                  <a:lumMod val="50000"/>
                  <a:lumOff val="50000"/>
                </a:prstClr>
              </a:solidFill>
              <a:latin typeface="Tw Cen MT" panose="020B0602020104020603" pitchFamily="34" charset="0"/>
            </a:endParaRPr>
          </a:p>
        </p:txBody>
      </p:sp>
      <p:sp>
        <p:nvSpPr>
          <p:cNvPr id="15" name="ZoneTexte 14"/>
          <p:cNvSpPr txBox="1"/>
          <p:nvPr/>
        </p:nvSpPr>
        <p:spPr>
          <a:xfrm>
            <a:off x="957785" y="4369169"/>
            <a:ext cx="16263415" cy="1200329"/>
          </a:xfrm>
          <a:prstGeom prst="rect">
            <a:avLst/>
          </a:prstGeom>
          <a:noFill/>
        </p:spPr>
        <p:txBody>
          <a:bodyPr wrap="square" rtlCol="0">
            <a:spAutoFit/>
          </a:bodyPr>
          <a:lstStyle/>
          <a:p>
            <a:pPr algn="l" rtl="0"/>
            <a:r>
              <a:rPr lang="fr-FR" sz="7200" b="1" kern="1200" dirty="0" smtClean="0">
                <a:solidFill>
                  <a:prstClr val="black">
                    <a:lumMod val="50000"/>
                    <a:lumOff val="50000"/>
                  </a:prstClr>
                </a:solidFill>
                <a:latin typeface="Tw Cen MT" panose="020B0602020104020603" pitchFamily="34" charset="0"/>
              </a:rPr>
              <a:t>Programme de référencement détaillants</a:t>
            </a:r>
            <a:endParaRPr lang="fr-FR" sz="9900" b="1" kern="1200" dirty="0">
              <a:solidFill>
                <a:prstClr val="black">
                  <a:lumMod val="50000"/>
                  <a:lumOff val="50000"/>
                </a:prstClr>
              </a:solidFill>
              <a:latin typeface="Tw Cen MT" panose="020B0602020104020603" pitchFamily="34" charset="0"/>
            </a:endParaRPr>
          </a:p>
        </p:txBody>
      </p:sp>
      <p:sp>
        <p:nvSpPr>
          <p:cNvPr id="17" name="ZoneTexte 16"/>
          <p:cNvSpPr txBox="1"/>
          <p:nvPr/>
        </p:nvSpPr>
        <p:spPr>
          <a:xfrm>
            <a:off x="910296" y="220562"/>
            <a:ext cx="10062504" cy="1200329"/>
          </a:xfrm>
          <a:prstGeom prst="rect">
            <a:avLst/>
          </a:prstGeom>
          <a:noFill/>
        </p:spPr>
        <p:txBody>
          <a:bodyPr wrap="square" rtlCol="0">
            <a:spAutoFit/>
          </a:bodyPr>
          <a:lstStyle/>
          <a:p>
            <a:pPr algn="l" rtl="0"/>
            <a:r>
              <a:rPr lang="fr-FR" sz="7200" b="1" kern="1200" dirty="0" smtClean="0">
                <a:solidFill>
                  <a:prstClr val="white">
                    <a:lumMod val="95000"/>
                  </a:prstClr>
                </a:solidFill>
                <a:latin typeface="Tw Cen MT" panose="020B0602020104020603" pitchFamily="34" charset="0"/>
              </a:rPr>
              <a:t>Activation Modern Trade </a:t>
            </a:r>
            <a:endParaRPr lang="fr-FR" sz="9900" b="1" kern="1200" dirty="0">
              <a:solidFill>
                <a:prstClr val="white">
                  <a:lumMod val="95000"/>
                </a:prstClr>
              </a:solidFill>
              <a:latin typeface="Tw Cen MT" panose="020B0602020104020603" pitchFamily="34" charset="0"/>
            </a:endParaRPr>
          </a:p>
        </p:txBody>
      </p:sp>
      <p:sp>
        <p:nvSpPr>
          <p:cNvPr id="5" name="Rectangle 4"/>
          <p:cNvSpPr/>
          <p:nvPr/>
        </p:nvSpPr>
        <p:spPr>
          <a:xfrm>
            <a:off x="696036" y="491320"/>
            <a:ext cx="193788" cy="746063"/>
          </a:xfrm>
          <a:prstGeom prst="rect">
            <a:avLst/>
          </a:prstGeom>
          <a:solidFill>
            <a:schemeClr val="bg1">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fr-FR" kern="1200">
              <a:solidFill>
                <a:prstClr val="white"/>
              </a:solidFill>
            </a:endParaRPr>
          </a:p>
        </p:txBody>
      </p:sp>
      <p:sp>
        <p:nvSpPr>
          <p:cNvPr id="18" name="Rectangle 17"/>
          <p:cNvSpPr/>
          <p:nvPr/>
        </p:nvSpPr>
        <p:spPr>
          <a:xfrm>
            <a:off x="696036" y="1721506"/>
            <a:ext cx="193788" cy="746063"/>
          </a:xfrm>
          <a:prstGeom prst="rect">
            <a:avLst/>
          </a:prstGeom>
          <a:solidFill>
            <a:schemeClr val="bg1">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fr-FR" kern="1200">
              <a:solidFill>
                <a:prstClr val="black">
                  <a:lumMod val="50000"/>
                  <a:lumOff val="50000"/>
                </a:prstClr>
              </a:solidFill>
            </a:endParaRPr>
          </a:p>
        </p:txBody>
      </p:sp>
      <p:sp>
        <p:nvSpPr>
          <p:cNvPr id="19" name="Rectangle 18"/>
          <p:cNvSpPr/>
          <p:nvPr/>
        </p:nvSpPr>
        <p:spPr>
          <a:xfrm>
            <a:off x="716508" y="3157547"/>
            <a:ext cx="193788" cy="746063"/>
          </a:xfrm>
          <a:prstGeom prst="rect">
            <a:avLst/>
          </a:prstGeom>
          <a:solidFill>
            <a:schemeClr val="bg1">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fr-FR" kern="1200">
              <a:solidFill>
                <a:prstClr val="black">
                  <a:lumMod val="50000"/>
                  <a:lumOff val="50000"/>
                </a:prstClr>
              </a:solidFill>
            </a:endParaRPr>
          </a:p>
        </p:txBody>
      </p:sp>
      <p:sp>
        <p:nvSpPr>
          <p:cNvPr id="20" name="Rectangle 19"/>
          <p:cNvSpPr/>
          <p:nvPr/>
        </p:nvSpPr>
        <p:spPr>
          <a:xfrm>
            <a:off x="694971" y="4640650"/>
            <a:ext cx="193788" cy="746063"/>
          </a:xfrm>
          <a:prstGeom prst="rect">
            <a:avLst/>
          </a:prstGeom>
          <a:solidFill>
            <a:schemeClr val="bg1">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fr-FR" kern="1200">
              <a:solidFill>
                <a:prstClr val="black">
                  <a:lumMod val="50000"/>
                  <a:lumOff val="50000"/>
                </a:prstClr>
              </a:solidFill>
            </a:endParaRPr>
          </a:p>
        </p:txBody>
      </p:sp>
    </p:spTree>
    <p:extLst>
      <p:ext uri="{BB962C8B-B14F-4D97-AF65-F5344CB8AC3E}">
        <p14:creationId xmlns:p14="http://schemas.microsoft.com/office/powerpoint/2010/main" val="4166755394"/>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9" name="Image 8"/>
          <p:cNvPicPr>
            <a:picLocks noChangeAspect="1"/>
          </p:cNvPicPr>
          <p:nvPr/>
        </p:nvPicPr>
        <p:blipFill>
          <a:blip r:embed="rId2"/>
          <a:stretch>
            <a:fillRect/>
          </a:stretch>
        </p:blipFill>
        <p:spPr>
          <a:xfrm rot="16200000">
            <a:off x="3988767" y="-4001059"/>
            <a:ext cx="10327671" cy="18329787"/>
          </a:xfrm>
          <a:prstGeom prst="rect">
            <a:avLst/>
          </a:prstGeom>
        </p:spPr>
      </p:pic>
      <p:pic>
        <p:nvPicPr>
          <p:cNvPr id="11" name="Image 10"/>
          <p:cNvPicPr>
            <a:picLocks noChangeAspect="1"/>
          </p:cNvPicPr>
          <p:nvPr/>
        </p:nvPicPr>
        <p:blipFill>
          <a:blip r:embed="rId3"/>
          <a:stretch>
            <a:fillRect/>
          </a:stretch>
        </p:blipFill>
        <p:spPr>
          <a:xfrm>
            <a:off x="-3841" y="-17212"/>
            <a:ext cx="18295682" cy="10321423"/>
          </a:xfrm>
          <a:prstGeom prst="rect">
            <a:avLst/>
          </a:prstGeom>
        </p:spPr>
      </p:pic>
      <p:sp>
        <p:nvSpPr>
          <p:cNvPr id="6" name="object 6"/>
          <p:cNvSpPr txBox="1">
            <a:spLocks noGrp="1"/>
          </p:cNvSpPr>
          <p:nvPr>
            <p:ph type="title"/>
          </p:nvPr>
        </p:nvSpPr>
        <p:spPr>
          <a:xfrm>
            <a:off x="230623" y="1636267"/>
            <a:ext cx="13873480" cy="2556341"/>
          </a:xfrm>
          <a:prstGeom prst="rect">
            <a:avLst/>
          </a:prstGeom>
        </p:spPr>
        <p:txBody>
          <a:bodyPr vert="horz" wrap="square" lIns="0" tIns="469900" rIns="0" bIns="0" rtlCol="0">
            <a:spAutoFit/>
          </a:bodyPr>
          <a:lstStyle/>
          <a:p>
            <a:pPr marL="2832100" marR="13335" indent="-2820035">
              <a:lnSpc>
                <a:spcPts val="18000"/>
              </a:lnSpc>
              <a:spcBef>
                <a:spcPts val="3700"/>
              </a:spcBef>
            </a:pPr>
            <a:r>
              <a:rPr lang="fr-FR" sz="12500" spc="-985" dirty="0" smtClean="0">
                <a:solidFill>
                  <a:schemeClr val="bg1"/>
                </a:solidFill>
                <a:latin typeface="Arial Rounded MT Bold" panose="020F0704030504030204" pitchFamily="34" charset="0"/>
              </a:rPr>
              <a:t>Contexte</a:t>
            </a:r>
            <a:endParaRPr sz="12500" dirty="0">
              <a:solidFill>
                <a:schemeClr val="bg1"/>
              </a:solidFill>
              <a:latin typeface="Arial Rounded MT Bold" panose="020F0704030504030204" pitchFamily="34" charset="0"/>
            </a:endParaRPr>
          </a:p>
        </p:txBody>
      </p:sp>
      <p:sp>
        <p:nvSpPr>
          <p:cNvPr id="7" name="object 7"/>
          <p:cNvSpPr txBox="1"/>
          <p:nvPr/>
        </p:nvSpPr>
        <p:spPr>
          <a:xfrm>
            <a:off x="459740" y="445516"/>
            <a:ext cx="2388870" cy="177800"/>
          </a:xfrm>
          <a:prstGeom prst="rect">
            <a:avLst/>
          </a:prstGeom>
        </p:spPr>
        <p:txBody>
          <a:bodyPr vert="horz" wrap="square" lIns="0" tIns="12700" rIns="0" bIns="0" rtlCol="0">
            <a:spAutoFit/>
          </a:bodyPr>
          <a:lstStyle/>
          <a:p>
            <a:pPr marL="12700">
              <a:lnSpc>
                <a:spcPct val="100000"/>
              </a:lnSpc>
              <a:spcBef>
                <a:spcPts val="100"/>
              </a:spcBef>
            </a:pPr>
            <a:r>
              <a:rPr sz="1000" b="1" spc="-20" dirty="0">
                <a:latin typeface="Verdana"/>
                <a:cs typeface="Verdana"/>
              </a:rPr>
              <a:t>GAMME</a:t>
            </a:r>
            <a:r>
              <a:rPr sz="1000" b="1" spc="-40" dirty="0">
                <a:latin typeface="Verdana"/>
                <a:cs typeface="Verdana"/>
              </a:rPr>
              <a:t> </a:t>
            </a:r>
            <a:r>
              <a:rPr sz="1000" b="1" spc="-45" dirty="0">
                <a:latin typeface="Verdana"/>
                <a:cs typeface="Verdana"/>
              </a:rPr>
              <a:t>PÂTES </a:t>
            </a:r>
            <a:r>
              <a:rPr sz="1000" b="1" spc="-40" dirty="0">
                <a:latin typeface="Verdana"/>
                <a:cs typeface="Verdana"/>
              </a:rPr>
              <a:t>COURTES</a:t>
            </a:r>
            <a:r>
              <a:rPr sz="1000" b="1" spc="-45" dirty="0">
                <a:latin typeface="Verdana"/>
                <a:cs typeface="Verdana"/>
              </a:rPr>
              <a:t> </a:t>
            </a:r>
            <a:r>
              <a:rPr sz="1000" b="1" spc="-35" dirty="0">
                <a:solidFill>
                  <a:srgbClr val="FFFFFF"/>
                </a:solidFill>
                <a:latin typeface="Verdana"/>
                <a:cs typeface="Verdana"/>
              </a:rPr>
              <a:t>LA</a:t>
            </a:r>
            <a:r>
              <a:rPr sz="1000" b="1" spc="-50" dirty="0">
                <a:solidFill>
                  <a:srgbClr val="FFFFFF"/>
                </a:solidFill>
                <a:latin typeface="Verdana"/>
                <a:cs typeface="Verdana"/>
              </a:rPr>
              <a:t> </a:t>
            </a:r>
            <a:r>
              <a:rPr sz="1000" b="1" spc="-20" dirty="0">
                <a:solidFill>
                  <a:srgbClr val="FFFFFF"/>
                </a:solidFill>
                <a:latin typeface="Verdana"/>
                <a:cs typeface="Verdana"/>
              </a:rPr>
              <a:t>PASTA</a:t>
            </a:r>
            <a:endParaRPr sz="1000">
              <a:latin typeface="Verdana"/>
              <a:cs typeface="Verdana"/>
            </a:endParaRPr>
          </a:p>
        </p:txBody>
      </p:sp>
      <p:sp>
        <p:nvSpPr>
          <p:cNvPr id="8" name="Rectangle 7"/>
          <p:cNvSpPr/>
          <p:nvPr/>
        </p:nvSpPr>
        <p:spPr>
          <a:xfrm>
            <a:off x="762000" y="4305300"/>
            <a:ext cx="9144000" cy="5365571"/>
          </a:xfrm>
          <a:prstGeom prst="rect">
            <a:avLst/>
          </a:prstGeom>
        </p:spPr>
        <p:txBody>
          <a:bodyPr>
            <a:spAutoFit/>
          </a:bodyPr>
          <a:lstStyle/>
          <a:p>
            <a:pPr marL="0" marR="0" lvl="0" indent="0" algn="just" defTabSz="914400" rtl="0" eaLnBrk="1" fontAlgn="auto" latinLnBrk="0" hangingPunct="1">
              <a:lnSpc>
                <a:spcPct val="100000"/>
              </a:lnSpc>
              <a:spcBef>
                <a:spcPts val="200"/>
              </a:spcBef>
              <a:spcAft>
                <a:spcPts val="200"/>
              </a:spcAft>
              <a:buClrTx/>
              <a:buSzTx/>
              <a:buFontTx/>
              <a:buNone/>
              <a:tabLst/>
              <a:defRPr/>
            </a:pPr>
            <a:r>
              <a:rPr kumimoji="0" lang="en-US" sz="2800" b="1" i="0" u="none" strike="noStrike" kern="1200" cap="none" spc="0" normalizeH="0" baseline="0" noProof="0" dirty="0" smtClean="0">
                <a:ln>
                  <a:noFill/>
                </a:ln>
                <a:solidFill>
                  <a:schemeClr val="bg1"/>
                </a:solidFill>
                <a:effectLst/>
                <a:uLnTx/>
                <a:uFillTx/>
                <a:latin typeface="Corbel" panose="020B0503020204020204" pitchFamily="34" charset="0"/>
                <a:ea typeface="+mn-ea"/>
                <a:cs typeface="+mn-cs"/>
              </a:rPr>
              <a:t>Au </a:t>
            </a:r>
            <a:r>
              <a:rPr kumimoji="0" lang="en-US" sz="2800" b="1" i="0" u="none" strike="noStrike" kern="1200" cap="none" spc="0" normalizeH="0" baseline="0" noProof="0" dirty="0" err="1" smtClean="0">
                <a:ln>
                  <a:noFill/>
                </a:ln>
                <a:solidFill>
                  <a:schemeClr val="bg1"/>
                </a:solidFill>
                <a:effectLst/>
                <a:uLnTx/>
                <a:uFillTx/>
                <a:latin typeface="Corbel" panose="020B0503020204020204" pitchFamily="34" charset="0"/>
                <a:ea typeface="+mn-ea"/>
                <a:cs typeface="+mn-cs"/>
              </a:rPr>
              <a:t>sein</a:t>
            </a:r>
            <a:r>
              <a:rPr kumimoji="0" lang="en-US" sz="2800" b="1" i="0" u="none" strike="noStrike" kern="1200" cap="none" spc="0" normalizeH="0" baseline="0" noProof="0" dirty="0" smtClean="0">
                <a:ln>
                  <a:noFill/>
                </a:ln>
                <a:solidFill>
                  <a:schemeClr val="bg1"/>
                </a:solidFill>
                <a:effectLst/>
                <a:uLnTx/>
                <a:uFillTx/>
                <a:latin typeface="Corbel" panose="020B0503020204020204" pitchFamily="34" charset="0"/>
                <a:ea typeface="+mn-ea"/>
                <a:cs typeface="+mn-cs"/>
              </a:rPr>
              <a:t> de la </a:t>
            </a:r>
            <a:r>
              <a:rPr kumimoji="0" lang="en-US" sz="2800" b="1" i="0" u="none" strike="noStrike" kern="1200" cap="none" spc="0" normalizeH="0" baseline="0" noProof="0" dirty="0" err="1" smtClean="0">
                <a:ln>
                  <a:noFill/>
                </a:ln>
                <a:solidFill>
                  <a:schemeClr val="bg1"/>
                </a:solidFill>
                <a:effectLst/>
                <a:uLnTx/>
                <a:uFillTx/>
                <a:latin typeface="Corbel" panose="020B0503020204020204" pitchFamily="34" charset="0"/>
                <a:ea typeface="+mn-ea"/>
                <a:cs typeface="+mn-cs"/>
              </a:rPr>
              <a:t>catégorie</a:t>
            </a:r>
            <a:r>
              <a:rPr kumimoji="0" lang="en-US" sz="2800" b="1" i="0" u="none" strike="noStrike" kern="1200" cap="none" spc="0" normalizeH="0" baseline="0" noProof="0" dirty="0" smtClean="0">
                <a:ln>
                  <a:noFill/>
                </a:ln>
                <a:solidFill>
                  <a:schemeClr val="bg1"/>
                </a:solidFill>
                <a:effectLst/>
                <a:uLnTx/>
                <a:uFillTx/>
                <a:latin typeface="Corbel" panose="020B0503020204020204" pitchFamily="34" charset="0"/>
                <a:ea typeface="+mn-ea"/>
                <a:cs typeface="+mn-cs"/>
              </a:rPr>
              <a:t> </a:t>
            </a:r>
            <a:r>
              <a:rPr kumimoji="0" lang="en-US" sz="2800" b="1" i="0" u="none" strike="noStrike" kern="1200" cap="none" spc="0" normalizeH="0" baseline="0" noProof="0" dirty="0" err="1" smtClean="0">
                <a:ln>
                  <a:noFill/>
                </a:ln>
                <a:solidFill>
                  <a:schemeClr val="bg1"/>
                </a:solidFill>
                <a:effectLst/>
                <a:uLnTx/>
                <a:uFillTx/>
                <a:latin typeface="Corbel" panose="020B0503020204020204" pitchFamily="34" charset="0"/>
                <a:ea typeface="+mn-ea"/>
                <a:cs typeface="+mn-cs"/>
              </a:rPr>
              <a:t>pâtes</a:t>
            </a:r>
            <a:r>
              <a:rPr kumimoji="0" lang="en-US" sz="2800" b="1" i="0" u="none" strike="noStrike" kern="1200" cap="none" spc="0" normalizeH="0" baseline="0" noProof="0" dirty="0" smtClean="0">
                <a:ln>
                  <a:noFill/>
                </a:ln>
                <a:solidFill>
                  <a:schemeClr val="bg1"/>
                </a:solidFill>
                <a:effectLst/>
                <a:uLnTx/>
                <a:uFillTx/>
                <a:latin typeface="Corbel" panose="020B0503020204020204" pitchFamily="34" charset="0"/>
                <a:ea typeface="+mn-ea"/>
                <a:cs typeface="+mn-cs"/>
              </a:rPr>
              <a:t> </a:t>
            </a:r>
            <a:r>
              <a:rPr kumimoji="0" lang="en-US" sz="2800" b="1" i="0" u="none" strike="noStrike" kern="1200" cap="none" spc="0" normalizeH="0" baseline="0" noProof="0" dirty="0" err="1" smtClean="0">
                <a:ln>
                  <a:noFill/>
                </a:ln>
                <a:solidFill>
                  <a:schemeClr val="bg1"/>
                </a:solidFill>
                <a:effectLst/>
                <a:uLnTx/>
                <a:uFillTx/>
                <a:latin typeface="Corbel" panose="020B0503020204020204" pitchFamily="34" charset="0"/>
                <a:ea typeface="+mn-ea"/>
                <a:cs typeface="+mn-cs"/>
              </a:rPr>
              <a:t>alimentaires</a:t>
            </a:r>
            <a:r>
              <a:rPr kumimoji="0" lang="en-US" sz="2800" b="1" i="0" u="none" strike="noStrike" kern="1200" cap="none" spc="0" normalizeH="0" baseline="0" noProof="0" dirty="0" smtClean="0">
                <a:ln>
                  <a:noFill/>
                </a:ln>
                <a:solidFill>
                  <a:schemeClr val="bg1"/>
                </a:solidFill>
                <a:effectLst/>
                <a:uLnTx/>
                <a:uFillTx/>
                <a:latin typeface="Corbel" panose="020B0503020204020204" pitchFamily="34" charset="0"/>
                <a:ea typeface="+mn-ea"/>
                <a:cs typeface="+mn-cs"/>
              </a:rPr>
              <a:t>, les </a:t>
            </a:r>
            <a:r>
              <a:rPr kumimoji="0" lang="en-US" sz="2800" b="1" i="0" u="none" strike="noStrike" kern="1200" cap="none" spc="0" normalizeH="0" baseline="0" noProof="0" dirty="0" err="1" smtClean="0">
                <a:ln>
                  <a:noFill/>
                </a:ln>
                <a:solidFill>
                  <a:schemeClr val="bg1"/>
                </a:solidFill>
                <a:effectLst/>
                <a:uLnTx/>
                <a:uFillTx/>
                <a:latin typeface="Corbel" panose="020B0503020204020204" pitchFamily="34" charset="0"/>
                <a:ea typeface="+mn-ea"/>
                <a:cs typeface="+mn-cs"/>
              </a:rPr>
              <a:t>produits</a:t>
            </a:r>
            <a:r>
              <a:rPr kumimoji="0" lang="en-US" sz="2800" b="1" i="0" u="none" strike="noStrike" kern="1200" cap="none" spc="0" normalizeH="0" baseline="0" noProof="0" dirty="0" smtClean="0">
                <a:ln>
                  <a:noFill/>
                </a:ln>
                <a:solidFill>
                  <a:schemeClr val="bg1"/>
                </a:solidFill>
                <a:effectLst/>
                <a:uLnTx/>
                <a:uFillTx/>
                <a:latin typeface="Corbel" panose="020B0503020204020204" pitchFamily="34" charset="0"/>
                <a:ea typeface="+mn-ea"/>
                <a:cs typeface="+mn-cs"/>
              </a:rPr>
              <a:t> de la </a:t>
            </a:r>
            <a:r>
              <a:rPr kumimoji="0" lang="en-US" sz="2800" b="1" i="0" u="none" strike="noStrike" kern="1200" cap="none" spc="0" normalizeH="0" baseline="0" noProof="0" dirty="0" err="1" smtClean="0">
                <a:ln>
                  <a:noFill/>
                </a:ln>
                <a:solidFill>
                  <a:schemeClr val="bg1"/>
                </a:solidFill>
                <a:effectLst/>
                <a:uLnTx/>
                <a:uFillTx/>
                <a:latin typeface="Corbel" panose="020B0503020204020204" pitchFamily="34" charset="0"/>
                <a:ea typeface="+mn-ea"/>
                <a:cs typeface="+mn-cs"/>
              </a:rPr>
              <a:t>filiale</a:t>
            </a:r>
            <a:r>
              <a:rPr kumimoji="0" lang="en-US" sz="2800" b="1" i="0" u="none" strike="noStrike" kern="1200" cap="none" spc="0" normalizeH="0" baseline="0" noProof="0" dirty="0" smtClean="0">
                <a:ln>
                  <a:noFill/>
                </a:ln>
                <a:solidFill>
                  <a:schemeClr val="bg1"/>
                </a:solidFill>
                <a:effectLst/>
                <a:uLnTx/>
                <a:uFillTx/>
                <a:latin typeface="Corbel" panose="020B0503020204020204" pitchFamily="34" charset="0"/>
                <a:ea typeface="+mn-ea"/>
                <a:cs typeface="+mn-cs"/>
              </a:rPr>
              <a:t> PANZANI </a:t>
            </a:r>
            <a:r>
              <a:rPr kumimoji="0" lang="en-US" sz="2800" b="1" i="0" u="none" strike="noStrike" kern="1200" cap="none" spc="0" normalizeH="0" baseline="0" noProof="0" dirty="0" err="1" smtClean="0">
                <a:ln>
                  <a:noFill/>
                </a:ln>
                <a:solidFill>
                  <a:schemeClr val="bg1"/>
                </a:solidFill>
                <a:effectLst/>
                <a:uLnTx/>
                <a:uFillTx/>
                <a:latin typeface="Corbel" panose="020B0503020204020204" pitchFamily="34" charset="0"/>
                <a:ea typeface="+mn-ea"/>
                <a:cs typeface="+mn-cs"/>
              </a:rPr>
              <a:t>ont</a:t>
            </a:r>
            <a:r>
              <a:rPr kumimoji="0" lang="en-US" sz="2800" b="1" i="0" u="none" strike="noStrike" kern="1200" cap="none" spc="0" normalizeH="0" baseline="0" noProof="0" dirty="0" smtClean="0">
                <a:ln>
                  <a:noFill/>
                </a:ln>
                <a:solidFill>
                  <a:schemeClr val="bg1"/>
                </a:solidFill>
                <a:effectLst/>
                <a:uLnTx/>
                <a:uFillTx/>
                <a:latin typeface="Corbel" panose="020B0503020204020204" pitchFamily="34" charset="0"/>
                <a:ea typeface="+mn-ea"/>
                <a:cs typeface="+mn-cs"/>
              </a:rPr>
              <a:t> </a:t>
            </a:r>
            <a:r>
              <a:rPr kumimoji="0" lang="en-US" sz="2800" b="1" i="0" u="none" strike="noStrike" kern="1200" cap="none" spc="0" normalizeH="0" baseline="0" noProof="0" dirty="0" err="1" smtClean="0">
                <a:ln>
                  <a:noFill/>
                </a:ln>
                <a:solidFill>
                  <a:schemeClr val="bg1"/>
                </a:solidFill>
                <a:effectLst/>
                <a:uLnTx/>
                <a:uFillTx/>
                <a:latin typeface="Corbel" panose="020B0503020204020204" pitchFamily="34" charset="0"/>
                <a:ea typeface="+mn-ea"/>
                <a:cs typeface="+mn-cs"/>
              </a:rPr>
              <a:t>toujours</a:t>
            </a:r>
            <a:r>
              <a:rPr kumimoji="0" lang="en-US" sz="2800" b="1" i="0" u="none" strike="noStrike" kern="1200" cap="none" spc="0" normalizeH="0" baseline="0" noProof="0" dirty="0" smtClean="0">
                <a:ln>
                  <a:noFill/>
                </a:ln>
                <a:solidFill>
                  <a:schemeClr val="bg1"/>
                </a:solidFill>
                <a:effectLst/>
                <a:uLnTx/>
                <a:uFillTx/>
                <a:latin typeface="Corbel" panose="020B0503020204020204" pitchFamily="34" charset="0"/>
                <a:ea typeface="+mn-ea"/>
                <a:cs typeface="+mn-cs"/>
              </a:rPr>
              <a:t> </a:t>
            </a:r>
            <a:r>
              <a:rPr kumimoji="0" lang="en-US" sz="2800" b="1" i="0" u="none" strike="noStrike" kern="1200" cap="none" spc="0" normalizeH="0" baseline="0" noProof="0" dirty="0" err="1" smtClean="0">
                <a:ln>
                  <a:noFill/>
                </a:ln>
                <a:solidFill>
                  <a:schemeClr val="bg1"/>
                </a:solidFill>
                <a:effectLst/>
                <a:uLnTx/>
                <a:uFillTx/>
                <a:latin typeface="Corbel" panose="020B0503020204020204" pitchFamily="34" charset="0"/>
                <a:ea typeface="+mn-ea"/>
                <a:cs typeface="+mn-cs"/>
              </a:rPr>
              <a:t>été</a:t>
            </a:r>
            <a:r>
              <a:rPr kumimoji="0" lang="en-US" sz="2800" b="1" i="0" u="none" strike="noStrike" kern="1200" cap="none" spc="0" normalizeH="0" baseline="0" noProof="0" dirty="0" smtClean="0">
                <a:ln>
                  <a:noFill/>
                </a:ln>
                <a:solidFill>
                  <a:schemeClr val="bg1"/>
                </a:solidFill>
                <a:effectLst/>
                <a:uLnTx/>
                <a:uFillTx/>
                <a:latin typeface="Corbel" panose="020B0503020204020204" pitchFamily="34" charset="0"/>
                <a:ea typeface="+mn-ea"/>
                <a:cs typeface="+mn-cs"/>
              </a:rPr>
              <a:t> les </a:t>
            </a:r>
            <a:r>
              <a:rPr kumimoji="0" lang="en-US" sz="2800" b="1" i="0" u="none" strike="noStrike" kern="1200" cap="none" spc="0" normalizeH="0" baseline="0" noProof="0" dirty="0" err="1" smtClean="0">
                <a:ln>
                  <a:noFill/>
                </a:ln>
                <a:solidFill>
                  <a:schemeClr val="bg1"/>
                </a:solidFill>
                <a:effectLst/>
                <a:uLnTx/>
                <a:uFillTx/>
                <a:latin typeface="Corbel" panose="020B0503020204020204" pitchFamily="34" charset="0"/>
                <a:ea typeface="+mn-ea"/>
                <a:cs typeface="+mn-cs"/>
              </a:rPr>
              <a:t>meilleurs</a:t>
            </a:r>
            <a:r>
              <a:rPr kumimoji="0" lang="en-US" sz="2800" b="1" i="0" u="none" strike="noStrike" kern="1200" cap="none" spc="0" normalizeH="0" baseline="0" noProof="0" dirty="0" smtClean="0">
                <a:ln>
                  <a:noFill/>
                </a:ln>
                <a:solidFill>
                  <a:schemeClr val="bg1"/>
                </a:solidFill>
                <a:effectLst/>
                <a:uLnTx/>
                <a:uFillTx/>
                <a:latin typeface="Corbel" panose="020B0503020204020204" pitchFamily="34" charset="0"/>
                <a:ea typeface="+mn-ea"/>
                <a:cs typeface="+mn-cs"/>
              </a:rPr>
              <a:t> </a:t>
            </a:r>
            <a:r>
              <a:rPr kumimoji="0" lang="en-US" sz="2800" b="1" i="0" u="none" strike="noStrike" kern="1200" cap="none" spc="0" normalizeH="0" baseline="0" noProof="0" dirty="0" err="1" smtClean="0">
                <a:ln>
                  <a:noFill/>
                </a:ln>
                <a:solidFill>
                  <a:schemeClr val="bg1"/>
                </a:solidFill>
                <a:effectLst/>
                <a:uLnTx/>
                <a:uFillTx/>
                <a:latin typeface="Corbel" panose="020B0503020204020204" pitchFamily="34" charset="0"/>
                <a:ea typeface="+mn-ea"/>
                <a:cs typeface="+mn-cs"/>
              </a:rPr>
              <a:t>sur</a:t>
            </a:r>
            <a:r>
              <a:rPr kumimoji="0" lang="en-US" sz="2800" b="1" i="0" u="none" strike="noStrike" kern="1200" cap="none" spc="0" normalizeH="0" baseline="0" noProof="0" dirty="0" smtClean="0">
                <a:ln>
                  <a:noFill/>
                </a:ln>
                <a:solidFill>
                  <a:schemeClr val="bg1"/>
                </a:solidFill>
                <a:effectLst/>
                <a:uLnTx/>
                <a:uFillTx/>
                <a:latin typeface="Corbel" panose="020B0503020204020204" pitchFamily="34" charset="0"/>
                <a:ea typeface="+mn-ea"/>
                <a:cs typeface="+mn-cs"/>
              </a:rPr>
              <a:t> le </a:t>
            </a:r>
            <a:r>
              <a:rPr kumimoji="0" lang="en-US" sz="2800" b="1" i="0" u="none" strike="noStrike" kern="1200" cap="none" spc="0" normalizeH="0" baseline="0" noProof="0" dirty="0" err="1" smtClean="0">
                <a:ln>
                  <a:noFill/>
                </a:ln>
                <a:solidFill>
                  <a:schemeClr val="bg1"/>
                </a:solidFill>
                <a:effectLst/>
                <a:uLnTx/>
                <a:uFillTx/>
                <a:latin typeface="Corbel" panose="020B0503020204020204" pitchFamily="34" charset="0"/>
                <a:ea typeface="+mn-ea"/>
                <a:cs typeface="+mn-cs"/>
              </a:rPr>
              <a:t>marché</a:t>
            </a:r>
            <a:r>
              <a:rPr kumimoji="0" lang="en-US" sz="2800" b="1" i="0" u="none" strike="noStrike" kern="1200" cap="none" spc="0" normalizeH="0" baseline="0" noProof="0" dirty="0" smtClean="0">
                <a:ln>
                  <a:noFill/>
                </a:ln>
                <a:solidFill>
                  <a:schemeClr val="bg1"/>
                </a:solidFill>
                <a:effectLst/>
                <a:uLnTx/>
                <a:uFillTx/>
                <a:latin typeface="Corbel" panose="020B0503020204020204" pitchFamily="34" charset="0"/>
                <a:ea typeface="+mn-ea"/>
                <a:cs typeface="+mn-cs"/>
              </a:rPr>
              <a:t> local</a:t>
            </a:r>
            <a:r>
              <a:rPr kumimoji="0" lang="en-US" sz="2800" b="0" i="0" u="none" strike="noStrike" kern="1200" cap="none" spc="0" normalizeH="0" baseline="0" noProof="0" dirty="0" smtClean="0">
                <a:ln>
                  <a:noFill/>
                </a:ln>
                <a:solidFill>
                  <a:schemeClr val="bg1"/>
                </a:solidFill>
                <a:effectLst/>
                <a:uLnTx/>
                <a:uFillTx/>
                <a:latin typeface="Corbel" panose="020B0503020204020204" pitchFamily="34" charset="0"/>
                <a:ea typeface="+mn-ea"/>
                <a:cs typeface="+mn-cs"/>
              </a:rPr>
              <a:t>. </a:t>
            </a:r>
          </a:p>
          <a:p>
            <a:pPr marL="0" marR="0" lvl="0" indent="0" algn="just" defTabSz="914400" rtl="0" eaLnBrk="1" fontAlgn="auto" latinLnBrk="0" hangingPunct="1">
              <a:lnSpc>
                <a:spcPct val="100000"/>
              </a:lnSpc>
              <a:spcBef>
                <a:spcPts val="200"/>
              </a:spcBef>
              <a:spcAft>
                <a:spcPts val="200"/>
              </a:spcAft>
              <a:buClrTx/>
              <a:buSzTx/>
              <a:buFontTx/>
              <a:buNone/>
              <a:tabLst/>
              <a:defRPr/>
            </a:pPr>
            <a:endParaRPr kumimoji="0" lang="en-US" sz="2800" b="0" i="0" u="none" strike="noStrike" kern="1200" cap="none" spc="0" normalizeH="0" baseline="0" noProof="0" dirty="0" smtClean="0">
              <a:ln>
                <a:noFill/>
              </a:ln>
              <a:solidFill>
                <a:schemeClr val="bg1"/>
              </a:solidFill>
              <a:effectLst/>
              <a:uLnTx/>
              <a:uFillTx/>
              <a:latin typeface="Corbel" panose="020B0503020204020204" pitchFamily="34" charset="0"/>
              <a:ea typeface="+mn-ea"/>
              <a:cs typeface="+mn-cs"/>
            </a:endParaRPr>
          </a:p>
          <a:p>
            <a:pPr marL="0" marR="0" lvl="0" indent="0" algn="just" defTabSz="914400" rtl="0" eaLnBrk="1" fontAlgn="auto" latinLnBrk="0" hangingPunct="1">
              <a:lnSpc>
                <a:spcPct val="100000"/>
              </a:lnSpc>
              <a:spcBef>
                <a:spcPts val="200"/>
              </a:spcBef>
              <a:spcAft>
                <a:spcPts val="200"/>
              </a:spcAft>
              <a:buClrTx/>
              <a:buSzTx/>
              <a:buFontTx/>
              <a:buNone/>
              <a:tabLst/>
              <a:defRPr/>
            </a:pPr>
            <a:r>
              <a:rPr kumimoji="0" lang="en-US" sz="2800" b="0" i="0" u="none" strike="noStrike" kern="1200" cap="none" spc="0" normalizeH="0" baseline="0" noProof="0" dirty="0" smtClean="0">
                <a:ln>
                  <a:noFill/>
                </a:ln>
                <a:solidFill>
                  <a:schemeClr val="bg1"/>
                </a:solidFill>
                <a:effectLst/>
                <a:uLnTx/>
                <a:uFillTx/>
                <a:latin typeface="Corbel" panose="020B0503020204020204" pitchFamily="34" charset="0"/>
                <a:ea typeface="+mn-ea"/>
                <a:cs typeface="+mn-cs"/>
              </a:rPr>
              <a:t>Durant plus de 20 </a:t>
            </a:r>
            <a:r>
              <a:rPr kumimoji="0" lang="en-US" sz="2800" b="0" i="0" u="none" strike="noStrike" kern="1200" cap="none" spc="0" normalizeH="0" baseline="0" noProof="0" dirty="0" err="1" smtClean="0">
                <a:ln>
                  <a:noFill/>
                </a:ln>
                <a:solidFill>
                  <a:schemeClr val="bg1"/>
                </a:solidFill>
                <a:effectLst/>
                <a:uLnTx/>
                <a:uFillTx/>
                <a:latin typeface="Corbel" panose="020B0503020204020204" pitchFamily="34" charset="0"/>
                <a:ea typeface="+mn-ea"/>
                <a:cs typeface="+mn-cs"/>
              </a:rPr>
              <a:t>Ans</a:t>
            </a:r>
            <a:r>
              <a:rPr kumimoji="0" lang="en-US" sz="2800" b="0" i="0" u="none" strike="noStrike" kern="1200" cap="none" spc="0" normalizeH="0" baseline="0" noProof="0" dirty="0" smtClean="0">
                <a:ln>
                  <a:noFill/>
                </a:ln>
                <a:solidFill>
                  <a:schemeClr val="bg1"/>
                </a:solidFill>
                <a:effectLst/>
                <a:uLnTx/>
                <a:uFillTx/>
                <a:latin typeface="Corbel" panose="020B0503020204020204" pitchFamily="34" charset="0"/>
                <a:ea typeface="+mn-ea"/>
                <a:cs typeface="+mn-cs"/>
              </a:rPr>
              <a:t>, la </a:t>
            </a:r>
            <a:r>
              <a:rPr kumimoji="0" lang="en-US" sz="2800" b="0" i="0" u="none" strike="noStrike" kern="1200" cap="none" spc="0" normalizeH="0" baseline="0" noProof="0" dirty="0" err="1" smtClean="0">
                <a:ln>
                  <a:noFill/>
                </a:ln>
                <a:solidFill>
                  <a:schemeClr val="bg1"/>
                </a:solidFill>
                <a:effectLst/>
                <a:uLnTx/>
                <a:uFillTx/>
                <a:latin typeface="Corbel" panose="020B0503020204020204" pitchFamily="34" charset="0"/>
                <a:ea typeface="+mn-ea"/>
                <a:cs typeface="+mn-cs"/>
              </a:rPr>
              <a:t>filiale</a:t>
            </a:r>
            <a:r>
              <a:rPr kumimoji="0" lang="en-US" sz="2800" b="0" i="0" u="none" strike="noStrike" kern="1200" cap="none" spc="0" normalizeH="0" baseline="0" noProof="0" dirty="0" smtClean="0">
                <a:ln>
                  <a:noFill/>
                </a:ln>
                <a:solidFill>
                  <a:schemeClr val="bg1"/>
                </a:solidFill>
                <a:effectLst/>
                <a:uLnTx/>
                <a:uFillTx/>
                <a:latin typeface="Corbel" panose="020B0503020204020204" pitchFamily="34" charset="0"/>
                <a:ea typeface="+mn-ea"/>
                <a:cs typeface="+mn-cs"/>
              </a:rPr>
              <a:t> </a:t>
            </a:r>
            <a:r>
              <a:rPr kumimoji="0" lang="en-US" sz="2800" b="1" i="0" u="none" strike="noStrike" kern="1200" cap="none" spc="0" normalizeH="0" baseline="0" noProof="0" dirty="0" smtClean="0">
                <a:ln>
                  <a:noFill/>
                </a:ln>
                <a:solidFill>
                  <a:schemeClr val="bg1"/>
                </a:solidFill>
                <a:effectLst/>
                <a:uLnTx/>
                <a:uFillTx/>
                <a:latin typeface="Corbel" panose="020B0503020204020204" pitchFamily="34" charset="0"/>
                <a:ea typeface="+mn-ea"/>
                <a:cs typeface="+mn-cs"/>
              </a:rPr>
              <a:t>PANZANI </a:t>
            </a:r>
            <a:r>
              <a:rPr kumimoji="0" lang="en-US" sz="2800" b="0" i="0" u="none" strike="noStrike" kern="1200" cap="none" spc="0" normalizeH="0" baseline="0" noProof="0" dirty="0" smtClean="0">
                <a:ln>
                  <a:noFill/>
                </a:ln>
                <a:solidFill>
                  <a:schemeClr val="bg1"/>
                </a:solidFill>
                <a:effectLst/>
                <a:uLnTx/>
                <a:uFillTx/>
                <a:latin typeface="Corbel" panose="020B0503020204020204" pitchFamily="34" charset="0"/>
                <a:ea typeface="+mn-ea"/>
                <a:cs typeface="+mn-cs"/>
              </a:rPr>
              <a:t>a </a:t>
            </a:r>
            <a:r>
              <a:rPr kumimoji="0" lang="en-US" sz="2800" b="0" i="0" u="none" strike="noStrike" kern="1200" cap="none" spc="0" normalizeH="0" baseline="0" noProof="0" dirty="0" err="1" smtClean="0">
                <a:ln>
                  <a:noFill/>
                </a:ln>
                <a:solidFill>
                  <a:schemeClr val="bg1"/>
                </a:solidFill>
                <a:effectLst/>
                <a:uLnTx/>
                <a:uFillTx/>
                <a:latin typeface="Corbel" panose="020B0503020204020204" pitchFamily="34" charset="0"/>
                <a:ea typeface="+mn-ea"/>
                <a:cs typeface="+mn-cs"/>
              </a:rPr>
              <a:t>commercialisé</a:t>
            </a:r>
            <a:r>
              <a:rPr kumimoji="0" lang="en-US" sz="2800" b="0" i="0" u="none" strike="noStrike" kern="1200" cap="none" spc="0" normalizeH="0" baseline="0" noProof="0" dirty="0" smtClean="0">
                <a:ln>
                  <a:noFill/>
                </a:ln>
                <a:solidFill>
                  <a:schemeClr val="bg1"/>
                </a:solidFill>
                <a:effectLst/>
                <a:uLnTx/>
                <a:uFillTx/>
                <a:latin typeface="Corbel" panose="020B0503020204020204" pitchFamily="34" charset="0"/>
                <a:ea typeface="+mn-ea"/>
                <a:cs typeface="+mn-cs"/>
              </a:rPr>
              <a:t> les </a:t>
            </a:r>
            <a:r>
              <a:rPr kumimoji="0" lang="en-US" sz="2800" b="0" i="0" u="none" strike="noStrike" kern="1200" cap="none" spc="0" normalizeH="0" baseline="0" noProof="0" dirty="0" err="1" smtClean="0">
                <a:ln>
                  <a:noFill/>
                </a:ln>
                <a:solidFill>
                  <a:schemeClr val="bg1"/>
                </a:solidFill>
                <a:effectLst/>
                <a:uLnTx/>
                <a:uFillTx/>
                <a:latin typeface="Corbel" panose="020B0503020204020204" pitchFamily="34" charset="0"/>
                <a:ea typeface="+mn-ea"/>
                <a:cs typeface="+mn-cs"/>
              </a:rPr>
              <a:t>pâttes</a:t>
            </a:r>
            <a:r>
              <a:rPr kumimoji="0" lang="en-US" sz="2800" b="0" i="0" u="none" strike="noStrike" kern="1200" cap="none" spc="0" normalizeH="0" baseline="0" noProof="0" dirty="0" smtClean="0">
                <a:ln>
                  <a:noFill/>
                </a:ln>
                <a:solidFill>
                  <a:schemeClr val="bg1"/>
                </a:solidFill>
                <a:effectLst/>
                <a:uLnTx/>
                <a:uFillTx/>
                <a:latin typeface="Corbel" panose="020B0503020204020204" pitchFamily="34" charset="0"/>
                <a:ea typeface="+mn-ea"/>
                <a:cs typeface="+mn-cs"/>
              </a:rPr>
              <a:t> </a:t>
            </a:r>
            <a:r>
              <a:rPr kumimoji="0" lang="en-US" sz="2800" b="0" i="0" u="none" strike="noStrike" kern="1200" cap="none" spc="0" normalizeH="0" baseline="0" noProof="0" dirty="0" err="1" smtClean="0">
                <a:ln>
                  <a:noFill/>
                </a:ln>
                <a:solidFill>
                  <a:schemeClr val="bg1"/>
                </a:solidFill>
                <a:effectLst/>
                <a:uLnTx/>
                <a:uFillTx/>
                <a:latin typeface="Corbel" panose="020B0503020204020204" pitchFamily="34" charset="0"/>
                <a:ea typeface="+mn-ea"/>
                <a:cs typeface="+mn-cs"/>
              </a:rPr>
              <a:t>courtes</a:t>
            </a:r>
            <a:r>
              <a:rPr kumimoji="0" lang="en-US" sz="2800" b="0" i="0" u="none" strike="noStrike" kern="1200" cap="none" spc="0" normalizeH="0" baseline="0" noProof="0" dirty="0" smtClean="0">
                <a:ln>
                  <a:noFill/>
                </a:ln>
                <a:solidFill>
                  <a:schemeClr val="bg1"/>
                </a:solidFill>
                <a:effectLst/>
                <a:uLnTx/>
                <a:uFillTx/>
                <a:latin typeface="Corbel" panose="020B0503020204020204" pitchFamily="34" charset="0"/>
                <a:ea typeface="+mn-ea"/>
                <a:cs typeface="+mn-cs"/>
              </a:rPr>
              <a:t> (</a:t>
            </a:r>
            <a:r>
              <a:rPr kumimoji="0" lang="en-US" sz="2800" b="0" i="0" u="none" strike="noStrike" kern="1200" cap="none" spc="0" normalizeH="0" baseline="0" noProof="0" dirty="0" err="1" smtClean="0">
                <a:ln>
                  <a:noFill/>
                </a:ln>
                <a:solidFill>
                  <a:schemeClr val="bg1"/>
                </a:solidFill>
                <a:effectLst/>
                <a:uLnTx/>
                <a:uFillTx/>
                <a:latin typeface="Corbel" panose="020B0503020204020204" pitchFamily="34" charset="0"/>
                <a:ea typeface="+mn-ea"/>
                <a:cs typeface="+mn-cs"/>
              </a:rPr>
              <a:t>macaronis</a:t>
            </a:r>
            <a:r>
              <a:rPr kumimoji="0" lang="en-US" sz="2800" b="0" i="0" u="none" strike="noStrike" kern="1200" cap="none" spc="0" normalizeH="0" baseline="0" noProof="0" dirty="0" smtClean="0">
                <a:ln>
                  <a:noFill/>
                </a:ln>
                <a:solidFill>
                  <a:schemeClr val="bg1"/>
                </a:solidFill>
                <a:effectLst/>
                <a:uLnTx/>
                <a:uFillTx/>
                <a:latin typeface="Corbel" panose="020B0503020204020204" pitchFamily="34" charset="0"/>
                <a:ea typeface="+mn-ea"/>
                <a:cs typeface="+mn-cs"/>
              </a:rPr>
              <a:t>) </a:t>
            </a:r>
            <a:r>
              <a:rPr kumimoji="0" lang="en-US" sz="2800" b="0" i="0" u="none" strike="noStrike" kern="1200" cap="none" spc="0" normalizeH="0" baseline="0" noProof="0" dirty="0" err="1" smtClean="0">
                <a:ln>
                  <a:noFill/>
                </a:ln>
                <a:solidFill>
                  <a:schemeClr val="bg1"/>
                </a:solidFill>
                <a:effectLst/>
                <a:uLnTx/>
                <a:uFillTx/>
                <a:latin typeface="Corbel" panose="020B0503020204020204" pitchFamily="34" charset="0"/>
                <a:ea typeface="+mn-ea"/>
                <a:cs typeface="+mn-cs"/>
              </a:rPr>
              <a:t>que</a:t>
            </a:r>
            <a:r>
              <a:rPr kumimoji="0" lang="en-US" sz="2800" b="0" i="0" u="none" strike="noStrike" kern="1200" cap="none" spc="0" normalizeH="0" baseline="0" noProof="0" dirty="0" smtClean="0">
                <a:ln>
                  <a:noFill/>
                </a:ln>
                <a:solidFill>
                  <a:schemeClr val="bg1"/>
                </a:solidFill>
                <a:effectLst/>
                <a:uLnTx/>
                <a:uFillTx/>
                <a:latin typeface="Corbel" panose="020B0503020204020204" pitchFamily="34" charset="0"/>
                <a:ea typeface="+mn-ea"/>
                <a:cs typeface="+mn-cs"/>
              </a:rPr>
              <a:t> les </a:t>
            </a:r>
            <a:r>
              <a:rPr kumimoji="0" lang="en-US" sz="2800" b="0" i="0" u="none" strike="noStrike" kern="1200" cap="none" spc="0" normalizeH="0" baseline="0" noProof="0" dirty="0" err="1" smtClean="0">
                <a:ln>
                  <a:noFill/>
                </a:ln>
                <a:solidFill>
                  <a:schemeClr val="bg1"/>
                </a:solidFill>
                <a:effectLst/>
                <a:uLnTx/>
                <a:uFillTx/>
                <a:latin typeface="Corbel" panose="020B0503020204020204" pitchFamily="34" charset="0"/>
                <a:ea typeface="+mn-ea"/>
                <a:cs typeface="+mn-cs"/>
              </a:rPr>
              <a:t>consommateurs</a:t>
            </a:r>
            <a:r>
              <a:rPr kumimoji="0" lang="en-US" sz="2800" b="0" i="0" u="none" strike="noStrike" kern="1200" cap="none" spc="0" normalizeH="0" baseline="0" noProof="0" dirty="0" smtClean="0">
                <a:ln>
                  <a:noFill/>
                </a:ln>
                <a:solidFill>
                  <a:schemeClr val="bg1"/>
                </a:solidFill>
                <a:effectLst/>
                <a:uLnTx/>
                <a:uFillTx/>
                <a:latin typeface="Corbel" panose="020B0503020204020204" pitchFamily="34" charset="0"/>
                <a:ea typeface="+mn-ea"/>
                <a:cs typeface="+mn-cs"/>
              </a:rPr>
              <a:t> </a:t>
            </a:r>
            <a:r>
              <a:rPr kumimoji="0" lang="en-US" sz="2800" b="0" i="0" u="none" strike="noStrike" kern="1200" cap="none" spc="0" normalizeH="0" baseline="0" noProof="0" dirty="0" err="1" smtClean="0">
                <a:ln>
                  <a:noFill/>
                </a:ln>
                <a:solidFill>
                  <a:schemeClr val="bg1"/>
                </a:solidFill>
                <a:effectLst/>
                <a:uLnTx/>
                <a:uFillTx/>
                <a:latin typeface="Corbel" panose="020B0503020204020204" pitchFamily="34" charset="0"/>
                <a:ea typeface="+mn-ea"/>
                <a:cs typeface="+mn-cs"/>
              </a:rPr>
              <a:t>ont</a:t>
            </a:r>
            <a:r>
              <a:rPr kumimoji="0" lang="en-US" sz="2800" b="0" i="0" u="none" strike="noStrike" kern="1200" cap="none" spc="0" normalizeH="0" baseline="0" noProof="0" dirty="0" smtClean="0">
                <a:ln>
                  <a:noFill/>
                </a:ln>
                <a:solidFill>
                  <a:schemeClr val="bg1"/>
                </a:solidFill>
                <a:effectLst/>
                <a:uLnTx/>
                <a:uFillTx/>
                <a:latin typeface="Corbel" panose="020B0503020204020204" pitchFamily="34" charset="0"/>
                <a:ea typeface="+mn-ea"/>
                <a:cs typeface="+mn-cs"/>
              </a:rPr>
              <a:t> beaucoup </a:t>
            </a:r>
            <a:r>
              <a:rPr kumimoji="0" lang="en-US" sz="2800" b="0" i="0" u="none" strike="noStrike" kern="1200" cap="none" spc="0" normalizeH="0" baseline="0" noProof="0" dirty="0" err="1" smtClean="0">
                <a:ln>
                  <a:noFill/>
                </a:ln>
                <a:solidFill>
                  <a:schemeClr val="bg1"/>
                </a:solidFill>
                <a:effectLst/>
                <a:uLnTx/>
                <a:uFillTx/>
                <a:latin typeface="Corbel" panose="020B0503020204020204" pitchFamily="34" charset="0"/>
                <a:ea typeface="+mn-ea"/>
                <a:cs typeface="+mn-cs"/>
              </a:rPr>
              <a:t>aimé</a:t>
            </a:r>
            <a:r>
              <a:rPr kumimoji="0" lang="en-US" sz="2800" b="0" i="0" u="none" strike="noStrike" kern="1200" cap="none" spc="0" normalizeH="0" baseline="0" noProof="0" dirty="0" smtClean="0">
                <a:ln>
                  <a:noFill/>
                </a:ln>
                <a:solidFill>
                  <a:schemeClr val="bg1"/>
                </a:solidFill>
                <a:effectLst/>
                <a:uLnTx/>
                <a:uFillTx/>
                <a:latin typeface="Corbel" panose="020B0503020204020204" pitchFamily="34" charset="0"/>
                <a:ea typeface="+mn-ea"/>
                <a:cs typeface="+mn-cs"/>
              </a:rPr>
              <a:t>. Suite à un </a:t>
            </a:r>
            <a:r>
              <a:rPr kumimoji="0" lang="en-US" sz="2800" b="0" i="0" u="none" strike="noStrike" kern="1200" cap="none" spc="0" normalizeH="0" baseline="0" noProof="0" dirty="0" err="1" smtClean="0">
                <a:ln>
                  <a:noFill/>
                </a:ln>
                <a:solidFill>
                  <a:schemeClr val="bg1"/>
                </a:solidFill>
                <a:effectLst/>
                <a:uLnTx/>
                <a:uFillTx/>
                <a:latin typeface="Corbel" panose="020B0503020204020204" pitchFamily="34" charset="0"/>
                <a:ea typeface="+mn-ea"/>
                <a:cs typeface="+mn-cs"/>
              </a:rPr>
              <a:t>constat</a:t>
            </a:r>
            <a:r>
              <a:rPr kumimoji="0" lang="en-US" sz="2800" b="0" i="0" u="none" strike="noStrike" kern="1200" cap="none" spc="0" normalizeH="0" baseline="0" noProof="0" dirty="0" smtClean="0">
                <a:ln>
                  <a:noFill/>
                </a:ln>
                <a:solidFill>
                  <a:schemeClr val="bg1"/>
                </a:solidFill>
                <a:effectLst/>
                <a:uLnTx/>
                <a:uFillTx/>
                <a:latin typeface="Corbel" panose="020B0503020204020204" pitchFamily="34" charset="0"/>
                <a:ea typeface="+mn-ea"/>
                <a:cs typeface="+mn-cs"/>
              </a:rPr>
              <a:t> des </a:t>
            </a:r>
            <a:r>
              <a:rPr kumimoji="0" lang="en-US" sz="2800" b="0" i="0" u="none" strike="noStrike" kern="1200" cap="none" spc="0" normalizeH="0" baseline="0" noProof="0" dirty="0" err="1" smtClean="0">
                <a:ln>
                  <a:noFill/>
                </a:ln>
                <a:solidFill>
                  <a:schemeClr val="bg1"/>
                </a:solidFill>
                <a:effectLst/>
                <a:uLnTx/>
                <a:uFillTx/>
                <a:latin typeface="Corbel" panose="020B0503020204020204" pitchFamily="34" charset="0"/>
                <a:ea typeface="+mn-ea"/>
                <a:cs typeface="+mn-cs"/>
              </a:rPr>
              <a:t>revendeurs</a:t>
            </a:r>
            <a:r>
              <a:rPr kumimoji="0" lang="en-US" sz="2800" b="0" i="0" u="none" strike="noStrike" kern="1200" cap="none" spc="0" normalizeH="0" baseline="0" noProof="0" dirty="0" smtClean="0">
                <a:ln>
                  <a:noFill/>
                </a:ln>
                <a:solidFill>
                  <a:schemeClr val="bg1"/>
                </a:solidFill>
                <a:effectLst/>
                <a:uLnTx/>
                <a:uFillTx/>
                <a:latin typeface="Corbel" panose="020B0503020204020204" pitchFamily="34" charset="0"/>
                <a:ea typeface="+mn-ea"/>
                <a:cs typeface="+mn-cs"/>
              </a:rPr>
              <a:t> (la </a:t>
            </a:r>
            <a:r>
              <a:rPr kumimoji="0" lang="en-US" sz="2800" b="0" i="0" u="none" strike="noStrike" kern="1200" cap="none" spc="0" normalizeH="0" baseline="0" noProof="0" dirty="0" err="1" smtClean="0">
                <a:ln>
                  <a:noFill/>
                </a:ln>
                <a:solidFill>
                  <a:schemeClr val="bg1"/>
                </a:solidFill>
                <a:effectLst/>
                <a:uLnTx/>
                <a:uFillTx/>
                <a:latin typeface="Corbel" panose="020B0503020204020204" pitchFamily="34" charset="0"/>
                <a:ea typeface="+mn-ea"/>
                <a:cs typeface="+mn-cs"/>
              </a:rPr>
              <a:t>couleur</a:t>
            </a:r>
            <a:r>
              <a:rPr kumimoji="0" lang="en-US" sz="2800" b="0" i="0" u="none" strike="noStrike" kern="1200" cap="none" spc="0" normalizeH="0" baseline="0" noProof="0" dirty="0" smtClean="0">
                <a:ln>
                  <a:noFill/>
                </a:ln>
                <a:solidFill>
                  <a:schemeClr val="bg1"/>
                </a:solidFill>
                <a:effectLst/>
                <a:uLnTx/>
                <a:uFillTx/>
                <a:latin typeface="Corbel" panose="020B0503020204020204" pitchFamily="34" charset="0"/>
                <a:ea typeface="+mn-ea"/>
                <a:cs typeface="+mn-cs"/>
              </a:rPr>
              <a:t> du </a:t>
            </a:r>
            <a:r>
              <a:rPr kumimoji="0" lang="en-US" sz="2800" b="0" i="0" u="none" strike="noStrike" kern="1200" cap="none" spc="0" normalizeH="0" baseline="0" noProof="0" dirty="0" err="1" smtClean="0">
                <a:ln>
                  <a:noFill/>
                </a:ln>
                <a:solidFill>
                  <a:schemeClr val="bg1"/>
                </a:solidFill>
                <a:effectLst/>
                <a:uLnTx/>
                <a:uFillTx/>
                <a:latin typeface="Corbel" panose="020B0503020204020204" pitchFamily="34" charset="0"/>
                <a:ea typeface="+mn-ea"/>
                <a:cs typeface="+mn-cs"/>
              </a:rPr>
              <a:t>produit</a:t>
            </a:r>
            <a:r>
              <a:rPr kumimoji="0" lang="en-US" sz="2800" b="0" i="0" u="none" strike="noStrike" kern="1200" cap="none" spc="0" normalizeH="0" baseline="0" noProof="0" dirty="0" smtClean="0">
                <a:ln>
                  <a:noFill/>
                </a:ln>
                <a:solidFill>
                  <a:schemeClr val="bg1"/>
                </a:solidFill>
                <a:effectLst/>
                <a:uLnTx/>
                <a:uFillTx/>
                <a:latin typeface="Corbel" panose="020B0503020204020204" pitchFamily="34" charset="0"/>
                <a:ea typeface="+mn-ea"/>
                <a:cs typeface="+mn-cs"/>
              </a:rPr>
              <a:t> qui se </a:t>
            </a:r>
            <a:r>
              <a:rPr kumimoji="0" lang="en-US" sz="2800" b="0" i="0" u="none" strike="noStrike" kern="1200" cap="none" spc="0" normalizeH="0" baseline="0" noProof="0" dirty="0" err="1" smtClean="0">
                <a:ln>
                  <a:noFill/>
                </a:ln>
                <a:solidFill>
                  <a:schemeClr val="bg1"/>
                </a:solidFill>
                <a:effectLst/>
                <a:uLnTx/>
                <a:uFillTx/>
                <a:latin typeface="Corbel" panose="020B0503020204020204" pitchFamily="34" charset="0"/>
                <a:ea typeface="+mn-ea"/>
                <a:cs typeface="+mn-cs"/>
              </a:rPr>
              <a:t>détériore</a:t>
            </a:r>
            <a:r>
              <a:rPr kumimoji="0" lang="en-US" sz="2800" b="0" i="0" u="none" strike="noStrike" kern="1200" cap="none" spc="0" normalizeH="0" baseline="0" noProof="0" dirty="0" smtClean="0">
                <a:ln>
                  <a:noFill/>
                </a:ln>
                <a:solidFill>
                  <a:schemeClr val="bg1"/>
                </a:solidFill>
                <a:effectLst/>
                <a:uLnTx/>
                <a:uFillTx/>
                <a:latin typeface="Corbel" panose="020B0503020204020204" pitchFamily="34" charset="0"/>
                <a:ea typeface="+mn-ea"/>
                <a:cs typeface="+mn-cs"/>
              </a:rPr>
              <a:t> avec le temps), le </a:t>
            </a:r>
            <a:r>
              <a:rPr kumimoji="0" lang="en-US" sz="2800" b="0" i="0" u="none" strike="noStrike" kern="1200" cap="none" spc="0" normalizeH="0" baseline="0" noProof="0" dirty="0" err="1" smtClean="0">
                <a:ln>
                  <a:noFill/>
                </a:ln>
                <a:solidFill>
                  <a:schemeClr val="bg1"/>
                </a:solidFill>
                <a:effectLst/>
                <a:uLnTx/>
                <a:uFillTx/>
                <a:latin typeface="Corbel" panose="020B0503020204020204" pitchFamily="34" charset="0"/>
                <a:ea typeface="+mn-ea"/>
                <a:cs typeface="+mn-cs"/>
              </a:rPr>
              <a:t>produit</a:t>
            </a:r>
            <a:r>
              <a:rPr kumimoji="0" lang="en-US" sz="2800" b="0" i="0" u="none" strike="noStrike" kern="1200" cap="none" spc="0" normalizeH="0" baseline="0" noProof="0" dirty="0" smtClean="0">
                <a:ln>
                  <a:noFill/>
                </a:ln>
                <a:solidFill>
                  <a:schemeClr val="bg1"/>
                </a:solidFill>
                <a:effectLst/>
                <a:uLnTx/>
                <a:uFillTx/>
                <a:latin typeface="Corbel" panose="020B0503020204020204" pitchFamily="34" charset="0"/>
                <a:ea typeface="+mn-ea"/>
                <a:cs typeface="+mn-cs"/>
              </a:rPr>
              <a:t> a </a:t>
            </a:r>
            <a:r>
              <a:rPr kumimoji="0" lang="en-US" sz="2800" b="0" i="0" u="none" strike="noStrike" kern="1200" cap="none" spc="0" normalizeH="0" baseline="0" noProof="0" dirty="0" err="1" smtClean="0">
                <a:ln>
                  <a:noFill/>
                </a:ln>
                <a:solidFill>
                  <a:schemeClr val="bg1"/>
                </a:solidFill>
                <a:effectLst/>
                <a:uLnTx/>
                <a:uFillTx/>
                <a:latin typeface="Corbel" panose="020B0503020204020204" pitchFamily="34" charset="0"/>
                <a:ea typeface="+mn-ea"/>
                <a:cs typeface="+mn-cs"/>
              </a:rPr>
              <a:t>été</a:t>
            </a:r>
            <a:r>
              <a:rPr kumimoji="0" lang="en-US" sz="2800" b="0" i="0" u="none" strike="noStrike" kern="1200" cap="none" spc="0" normalizeH="0" baseline="0" noProof="0" dirty="0" smtClean="0">
                <a:ln>
                  <a:noFill/>
                </a:ln>
                <a:solidFill>
                  <a:schemeClr val="bg1"/>
                </a:solidFill>
                <a:effectLst/>
                <a:uLnTx/>
                <a:uFillTx/>
                <a:latin typeface="Corbel" panose="020B0503020204020204" pitchFamily="34" charset="0"/>
                <a:ea typeface="+mn-ea"/>
                <a:cs typeface="+mn-cs"/>
              </a:rPr>
              <a:t> </a:t>
            </a:r>
            <a:r>
              <a:rPr kumimoji="0" lang="en-US" sz="2800" b="0" i="0" u="none" strike="noStrike" kern="1200" cap="none" spc="0" normalizeH="0" baseline="0" noProof="0" dirty="0" err="1" smtClean="0">
                <a:ln>
                  <a:noFill/>
                </a:ln>
                <a:solidFill>
                  <a:schemeClr val="bg1"/>
                </a:solidFill>
                <a:effectLst/>
                <a:uLnTx/>
                <a:uFillTx/>
                <a:latin typeface="Corbel" panose="020B0503020204020204" pitchFamily="34" charset="0"/>
                <a:ea typeface="+mn-ea"/>
                <a:cs typeface="+mn-cs"/>
              </a:rPr>
              <a:t>sortit</a:t>
            </a:r>
            <a:r>
              <a:rPr kumimoji="0" lang="en-US" sz="2800" b="0" i="0" u="none" strike="noStrike" kern="1200" cap="none" spc="0" normalizeH="0" baseline="0" noProof="0" dirty="0" smtClean="0">
                <a:ln>
                  <a:noFill/>
                </a:ln>
                <a:solidFill>
                  <a:schemeClr val="bg1"/>
                </a:solidFill>
                <a:effectLst/>
                <a:uLnTx/>
                <a:uFillTx/>
                <a:latin typeface="Corbel" panose="020B0503020204020204" pitchFamily="34" charset="0"/>
                <a:ea typeface="+mn-ea"/>
                <a:cs typeface="+mn-cs"/>
              </a:rPr>
              <a:t> pour amelioration. </a:t>
            </a:r>
            <a:r>
              <a:rPr kumimoji="0" lang="en-US" sz="2800" b="0" i="0" u="none" strike="noStrike" kern="1200" cap="none" spc="0" normalizeH="0" baseline="0" noProof="0" dirty="0" err="1" smtClean="0">
                <a:ln>
                  <a:noFill/>
                </a:ln>
                <a:solidFill>
                  <a:schemeClr val="bg1"/>
                </a:solidFill>
                <a:effectLst/>
                <a:uLnTx/>
                <a:uFillTx/>
                <a:latin typeface="Corbel" panose="020B0503020204020204" pitchFamily="34" charset="0"/>
                <a:ea typeface="+mn-ea"/>
                <a:cs typeface="+mn-cs"/>
              </a:rPr>
              <a:t>Désormais</a:t>
            </a:r>
            <a:r>
              <a:rPr kumimoji="0" lang="en-US" sz="2800" b="0" i="0" u="none" strike="noStrike" kern="1200" cap="none" spc="0" normalizeH="0" baseline="0" noProof="0" dirty="0" smtClean="0">
                <a:ln>
                  <a:noFill/>
                </a:ln>
                <a:solidFill>
                  <a:schemeClr val="bg1"/>
                </a:solidFill>
                <a:effectLst/>
                <a:uLnTx/>
                <a:uFillTx/>
                <a:latin typeface="Corbel" panose="020B0503020204020204" pitchFamily="34" charset="0"/>
                <a:ea typeface="+mn-ea"/>
                <a:cs typeface="+mn-cs"/>
              </a:rPr>
              <a:t> </a:t>
            </a:r>
            <a:r>
              <a:rPr kumimoji="0" lang="en-US" sz="2800" b="0" i="0" u="none" strike="noStrike" kern="1200" cap="none" spc="0" normalizeH="0" baseline="0" noProof="0" dirty="0" err="1" smtClean="0">
                <a:ln>
                  <a:noFill/>
                </a:ln>
                <a:solidFill>
                  <a:schemeClr val="bg1"/>
                </a:solidFill>
                <a:effectLst/>
                <a:uLnTx/>
                <a:uFillTx/>
                <a:latin typeface="Corbel" panose="020B0503020204020204" pitchFamily="34" charset="0"/>
                <a:ea typeface="+mn-ea"/>
                <a:cs typeface="+mn-cs"/>
              </a:rPr>
              <a:t>il</a:t>
            </a:r>
            <a:r>
              <a:rPr kumimoji="0" lang="en-US" sz="2800" b="0" i="0" u="none" strike="noStrike" kern="1200" cap="none" spc="0" normalizeH="0" baseline="0" noProof="0" dirty="0" smtClean="0">
                <a:ln>
                  <a:noFill/>
                </a:ln>
                <a:solidFill>
                  <a:schemeClr val="bg1"/>
                </a:solidFill>
                <a:effectLst/>
                <a:uLnTx/>
                <a:uFillTx/>
                <a:latin typeface="Corbel" panose="020B0503020204020204" pitchFamily="34" charset="0"/>
                <a:ea typeface="+mn-ea"/>
                <a:cs typeface="+mn-cs"/>
              </a:rPr>
              <a:t> </a:t>
            </a:r>
            <a:r>
              <a:rPr kumimoji="0" lang="en-US" sz="2800" b="0" i="0" u="none" strike="noStrike" kern="1200" cap="none" spc="0" normalizeH="0" baseline="0" noProof="0" dirty="0" err="1" smtClean="0">
                <a:ln>
                  <a:noFill/>
                </a:ln>
                <a:solidFill>
                  <a:schemeClr val="bg1"/>
                </a:solidFill>
                <a:effectLst/>
                <a:uLnTx/>
                <a:uFillTx/>
                <a:latin typeface="Corbel" panose="020B0503020204020204" pitchFamily="34" charset="0"/>
                <a:ea typeface="+mn-ea"/>
                <a:cs typeface="+mn-cs"/>
              </a:rPr>
              <a:t>est</a:t>
            </a:r>
            <a:r>
              <a:rPr kumimoji="0" lang="en-US" sz="2800" b="0" i="0" u="none" strike="noStrike" kern="1200" cap="none" spc="0" normalizeH="0" baseline="0" noProof="0" dirty="0" smtClean="0">
                <a:ln>
                  <a:noFill/>
                </a:ln>
                <a:solidFill>
                  <a:schemeClr val="bg1"/>
                </a:solidFill>
                <a:effectLst/>
                <a:uLnTx/>
                <a:uFillTx/>
                <a:latin typeface="Corbel" panose="020B0503020204020204" pitchFamily="34" charset="0"/>
                <a:ea typeface="+mn-ea"/>
                <a:cs typeface="+mn-cs"/>
              </a:rPr>
              <a:t> </a:t>
            </a:r>
            <a:r>
              <a:rPr kumimoji="0" lang="en-US" sz="2800" b="0" i="0" u="none" strike="noStrike" kern="1200" cap="none" spc="0" normalizeH="0" baseline="0" noProof="0" dirty="0" err="1" smtClean="0">
                <a:ln>
                  <a:noFill/>
                </a:ln>
                <a:solidFill>
                  <a:schemeClr val="bg1"/>
                </a:solidFill>
                <a:effectLst/>
                <a:uLnTx/>
                <a:uFillTx/>
                <a:latin typeface="Corbel" panose="020B0503020204020204" pitchFamily="34" charset="0"/>
                <a:ea typeface="+mn-ea"/>
                <a:cs typeface="+mn-cs"/>
              </a:rPr>
              <a:t>amélioré</a:t>
            </a:r>
            <a:r>
              <a:rPr kumimoji="0" lang="en-US" sz="2800" b="0" i="0" u="none" strike="noStrike" kern="1200" cap="none" spc="0" normalizeH="0" baseline="0" noProof="0" dirty="0" smtClean="0">
                <a:ln>
                  <a:noFill/>
                </a:ln>
                <a:solidFill>
                  <a:schemeClr val="bg1"/>
                </a:solidFill>
                <a:effectLst/>
                <a:uLnTx/>
                <a:uFillTx/>
                <a:latin typeface="Corbel" panose="020B0503020204020204" pitchFamily="34" charset="0"/>
                <a:ea typeface="+mn-ea"/>
                <a:cs typeface="+mn-cs"/>
              </a:rPr>
              <a:t> et nous </a:t>
            </a:r>
            <a:r>
              <a:rPr kumimoji="0" lang="en-US" sz="2800" b="0" i="0" u="none" strike="noStrike" kern="1200" cap="none" spc="0" normalizeH="0" baseline="0" noProof="0" dirty="0" err="1" smtClean="0">
                <a:ln>
                  <a:noFill/>
                </a:ln>
                <a:solidFill>
                  <a:schemeClr val="bg1"/>
                </a:solidFill>
                <a:effectLst/>
                <a:uLnTx/>
                <a:uFillTx/>
                <a:latin typeface="Corbel" panose="020B0503020204020204" pitchFamily="34" charset="0"/>
                <a:ea typeface="+mn-ea"/>
                <a:cs typeface="+mn-cs"/>
              </a:rPr>
              <a:t>devons</a:t>
            </a:r>
            <a:r>
              <a:rPr kumimoji="0" lang="en-US" sz="2800" b="0" i="0" u="none" strike="noStrike" kern="1200" cap="none" spc="0" normalizeH="0" baseline="0" noProof="0" dirty="0" smtClean="0">
                <a:ln>
                  <a:noFill/>
                </a:ln>
                <a:solidFill>
                  <a:schemeClr val="bg1"/>
                </a:solidFill>
                <a:effectLst/>
                <a:uLnTx/>
                <a:uFillTx/>
                <a:latin typeface="Corbel" panose="020B0503020204020204" pitchFamily="34" charset="0"/>
                <a:ea typeface="+mn-ea"/>
                <a:cs typeface="+mn-cs"/>
              </a:rPr>
              <a:t> le </a:t>
            </a:r>
            <a:r>
              <a:rPr kumimoji="0" lang="en-US" sz="2800" b="0" i="0" u="none" strike="noStrike" kern="1200" cap="none" spc="0" normalizeH="0" baseline="0" noProof="0" dirty="0" err="1" smtClean="0">
                <a:ln>
                  <a:noFill/>
                </a:ln>
                <a:solidFill>
                  <a:schemeClr val="bg1"/>
                </a:solidFill>
                <a:effectLst/>
                <a:uLnTx/>
                <a:uFillTx/>
                <a:latin typeface="Corbel" panose="020B0503020204020204" pitchFamily="34" charset="0"/>
                <a:ea typeface="+mn-ea"/>
                <a:cs typeface="+mn-cs"/>
              </a:rPr>
              <a:t>réintroduire</a:t>
            </a:r>
            <a:r>
              <a:rPr kumimoji="0" lang="en-US" sz="2800" b="0" i="0" u="none" strike="noStrike" kern="1200" cap="none" spc="0" normalizeH="0" baseline="0" noProof="0" dirty="0" smtClean="0">
                <a:ln>
                  <a:noFill/>
                </a:ln>
                <a:solidFill>
                  <a:schemeClr val="bg1"/>
                </a:solidFill>
                <a:effectLst/>
                <a:uLnTx/>
                <a:uFillTx/>
                <a:latin typeface="Corbel" panose="020B0503020204020204" pitchFamily="34" charset="0"/>
                <a:ea typeface="+mn-ea"/>
                <a:cs typeface="+mn-cs"/>
              </a:rPr>
              <a:t> </a:t>
            </a:r>
            <a:r>
              <a:rPr kumimoji="0" lang="en-US" sz="2800" b="0" i="0" u="none" strike="noStrike" kern="1200" cap="none" spc="0" normalizeH="0" baseline="0" noProof="0" dirty="0" err="1" smtClean="0">
                <a:ln>
                  <a:noFill/>
                </a:ln>
                <a:solidFill>
                  <a:schemeClr val="bg1"/>
                </a:solidFill>
                <a:effectLst/>
                <a:uLnTx/>
                <a:uFillTx/>
                <a:latin typeface="Corbel" panose="020B0503020204020204" pitchFamily="34" charset="0"/>
                <a:ea typeface="+mn-ea"/>
                <a:cs typeface="+mn-cs"/>
              </a:rPr>
              <a:t>dans</a:t>
            </a:r>
            <a:r>
              <a:rPr kumimoji="0" lang="en-US" sz="2800" b="0" i="0" u="none" strike="noStrike" kern="1200" cap="none" spc="0" normalizeH="0" baseline="0" noProof="0" dirty="0" smtClean="0">
                <a:ln>
                  <a:noFill/>
                </a:ln>
                <a:solidFill>
                  <a:schemeClr val="bg1"/>
                </a:solidFill>
                <a:effectLst/>
                <a:uLnTx/>
                <a:uFillTx/>
                <a:latin typeface="Corbel" panose="020B0503020204020204" pitchFamily="34" charset="0"/>
                <a:ea typeface="+mn-ea"/>
                <a:cs typeface="+mn-cs"/>
              </a:rPr>
              <a:t> les foyers grâce à </a:t>
            </a:r>
            <a:r>
              <a:rPr kumimoji="0" lang="en-US" sz="2800" b="0" i="0" u="none" strike="noStrike" kern="1200" cap="none" spc="0" normalizeH="0" baseline="0" noProof="0" dirty="0" err="1" smtClean="0">
                <a:ln>
                  <a:noFill/>
                </a:ln>
                <a:solidFill>
                  <a:schemeClr val="bg1"/>
                </a:solidFill>
                <a:effectLst/>
                <a:uLnTx/>
                <a:uFillTx/>
                <a:latin typeface="Corbel" panose="020B0503020204020204" pitchFamily="34" charset="0"/>
                <a:ea typeface="+mn-ea"/>
                <a:cs typeface="+mn-cs"/>
              </a:rPr>
              <a:t>une</a:t>
            </a:r>
            <a:r>
              <a:rPr kumimoji="0" lang="en-US" sz="2800" b="0" i="0" u="none" strike="noStrike" kern="1200" cap="none" spc="0" normalizeH="0" baseline="0" noProof="0" dirty="0" smtClean="0">
                <a:ln>
                  <a:noFill/>
                </a:ln>
                <a:solidFill>
                  <a:schemeClr val="bg1"/>
                </a:solidFill>
                <a:effectLst/>
                <a:uLnTx/>
                <a:uFillTx/>
                <a:latin typeface="Corbel" panose="020B0503020204020204" pitchFamily="34" charset="0"/>
                <a:ea typeface="+mn-ea"/>
                <a:cs typeface="+mn-cs"/>
              </a:rPr>
              <a:t> </a:t>
            </a:r>
            <a:r>
              <a:rPr kumimoji="0" lang="en-US" sz="2800" b="0" i="0" u="none" strike="noStrike" kern="1200" cap="none" spc="0" normalizeH="0" baseline="0" noProof="0" dirty="0" err="1" smtClean="0">
                <a:ln>
                  <a:noFill/>
                </a:ln>
                <a:solidFill>
                  <a:schemeClr val="bg1"/>
                </a:solidFill>
                <a:effectLst/>
                <a:uLnTx/>
                <a:uFillTx/>
                <a:latin typeface="Corbel" panose="020B0503020204020204" pitchFamily="34" charset="0"/>
                <a:ea typeface="+mn-ea"/>
                <a:cs typeface="+mn-cs"/>
              </a:rPr>
              <a:t>campagne</a:t>
            </a:r>
            <a:r>
              <a:rPr kumimoji="0" lang="en-US" sz="2800" b="0" i="0" u="none" strike="noStrike" kern="1200" cap="none" spc="0" normalizeH="0" baseline="0" noProof="0" dirty="0" smtClean="0">
                <a:ln>
                  <a:noFill/>
                </a:ln>
                <a:solidFill>
                  <a:schemeClr val="bg1"/>
                </a:solidFill>
                <a:effectLst/>
                <a:uLnTx/>
                <a:uFillTx/>
                <a:latin typeface="Corbel" panose="020B0503020204020204" pitchFamily="34" charset="0"/>
                <a:ea typeface="+mn-ea"/>
                <a:cs typeface="+mn-cs"/>
              </a:rPr>
              <a:t> à fort impact </a:t>
            </a:r>
            <a:r>
              <a:rPr lang="en-US" sz="2800" kern="1200" dirty="0" err="1" smtClean="0">
                <a:solidFill>
                  <a:schemeClr val="bg1"/>
                </a:solidFill>
                <a:latin typeface="Corbel" panose="020B0503020204020204" pitchFamily="34" charset="0"/>
                <a:ea typeface="+mn-ea"/>
                <a:cs typeface="+mn-cs"/>
              </a:rPr>
              <a:t>émotionnel</a:t>
            </a:r>
            <a:r>
              <a:rPr lang="en-US" sz="2800" kern="1200" dirty="0" smtClean="0">
                <a:solidFill>
                  <a:schemeClr val="bg1"/>
                </a:solidFill>
                <a:latin typeface="Corbel" panose="020B0503020204020204" pitchFamily="34" charset="0"/>
                <a:ea typeface="+mn-ea"/>
                <a:cs typeface="+mn-cs"/>
              </a:rPr>
              <a:t>, </a:t>
            </a:r>
            <a:r>
              <a:rPr lang="en-US" sz="2800" kern="1200" dirty="0" err="1" smtClean="0">
                <a:solidFill>
                  <a:schemeClr val="bg1"/>
                </a:solidFill>
                <a:latin typeface="Corbel" panose="020B0503020204020204" pitchFamily="34" charset="0"/>
                <a:ea typeface="+mn-ea"/>
                <a:cs typeface="+mn-cs"/>
              </a:rPr>
              <a:t>mais</a:t>
            </a:r>
            <a:r>
              <a:rPr lang="en-US" sz="2800" kern="1200" dirty="0" smtClean="0">
                <a:solidFill>
                  <a:schemeClr val="bg1"/>
                </a:solidFill>
                <a:latin typeface="Corbel" panose="020B0503020204020204" pitchFamily="34" charset="0"/>
                <a:ea typeface="+mn-ea"/>
                <a:cs typeface="+mn-cs"/>
              </a:rPr>
              <a:t> </a:t>
            </a:r>
            <a:r>
              <a:rPr lang="en-US" sz="2800" kern="1200" dirty="0" err="1" smtClean="0">
                <a:solidFill>
                  <a:schemeClr val="bg1"/>
                </a:solidFill>
                <a:latin typeface="Corbel" panose="020B0503020204020204" pitchFamily="34" charset="0"/>
                <a:ea typeface="+mn-ea"/>
                <a:cs typeface="+mn-cs"/>
              </a:rPr>
              <a:t>aussi</a:t>
            </a:r>
            <a:r>
              <a:rPr lang="en-US" sz="2800" kern="1200" dirty="0" smtClean="0">
                <a:solidFill>
                  <a:schemeClr val="bg1"/>
                </a:solidFill>
                <a:latin typeface="Corbel" panose="020B0503020204020204" pitchFamily="34" charset="0"/>
                <a:ea typeface="+mn-ea"/>
                <a:cs typeface="+mn-cs"/>
              </a:rPr>
              <a:t>, booster la rotation </a:t>
            </a:r>
            <a:r>
              <a:rPr lang="en-US" sz="2800" kern="1200" dirty="0" err="1" smtClean="0">
                <a:solidFill>
                  <a:schemeClr val="bg1"/>
                </a:solidFill>
                <a:latin typeface="Corbel" panose="020B0503020204020204" pitchFamily="34" charset="0"/>
                <a:ea typeface="+mn-ea"/>
                <a:cs typeface="+mn-cs"/>
              </a:rPr>
              <a:t>sur</a:t>
            </a:r>
            <a:r>
              <a:rPr lang="en-US" sz="2800" kern="1200" dirty="0" smtClean="0">
                <a:solidFill>
                  <a:schemeClr val="bg1"/>
                </a:solidFill>
                <a:latin typeface="Corbel" panose="020B0503020204020204" pitchFamily="34" charset="0"/>
                <a:ea typeface="+mn-ea"/>
                <a:cs typeface="+mn-cs"/>
              </a:rPr>
              <a:t> les circuits de distribution.</a:t>
            </a:r>
            <a:endParaRPr kumimoji="0" lang="en-US" sz="2800" b="0" i="0" u="none" strike="noStrike" kern="1200" cap="none" spc="0" normalizeH="0" baseline="0" noProof="0" dirty="0">
              <a:ln>
                <a:noFill/>
              </a:ln>
              <a:solidFill>
                <a:schemeClr val="bg1"/>
              </a:solidFill>
              <a:effectLst/>
              <a:uLnTx/>
              <a:uFillTx/>
              <a:latin typeface="Corbel" panose="020B0503020204020204" pitchFamily="34" charset="0"/>
              <a:ea typeface="+mn-ea"/>
              <a:cs typeface="+mn-cs"/>
            </a:endParaRPr>
          </a:p>
        </p:txBody>
      </p:sp>
      <p:sp>
        <p:nvSpPr>
          <p:cNvPr id="12" name="Flèche vers le bas 11"/>
          <p:cNvSpPr/>
          <p:nvPr/>
        </p:nvSpPr>
        <p:spPr>
          <a:xfrm>
            <a:off x="11658600" y="5248642"/>
            <a:ext cx="4267200" cy="3048000"/>
          </a:xfrm>
          <a:prstGeom prst="downArrow">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Tree>
    <p:extLst>
      <p:ext uri="{BB962C8B-B14F-4D97-AF65-F5344CB8AC3E}">
        <p14:creationId xmlns:p14="http://schemas.microsoft.com/office/powerpoint/2010/main" val="2061720802"/>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Rectangle 10"/>
          <p:cNvSpPr/>
          <p:nvPr/>
        </p:nvSpPr>
        <p:spPr>
          <a:xfrm rot="17674747" flipV="1">
            <a:off x="11370222" y="6001567"/>
            <a:ext cx="10038465" cy="6857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fr-FR" kern="1200">
              <a:solidFill>
                <a:prstClr val="white"/>
              </a:solidFill>
            </a:endParaRPr>
          </a:p>
        </p:txBody>
      </p:sp>
      <p:sp>
        <p:nvSpPr>
          <p:cNvPr id="12" name="Rectangle 11"/>
          <p:cNvSpPr/>
          <p:nvPr/>
        </p:nvSpPr>
        <p:spPr>
          <a:xfrm rot="17674747" flipV="1">
            <a:off x="13044557" y="6208684"/>
            <a:ext cx="7078700" cy="6857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fr-FR" kern="1200">
              <a:solidFill>
                <a:prstClr val="white"/>
              </a:solidFill>
            </a:endParaRPr>
          </a:p>
        </p:txBody>
      </p:sp>
      <p:sp>
        <p:nvSpPr>
          <p:cNvPr id="8" name="object 6"/>
          <p:cNvSpPr txBox="1">
            <a:spLocks/>
          </p:cNvSpPr>
          <p:nvPr/>
        </p:nvSpPr>
        <p:spPr>
          <a:xfrm>
            <a:off x="182617" y="-876300"/>
            <a:ext cx="13873480" cy="2497479"/>
          </a:xfrm>
          <a:prstGeom prst="rect">
            <a:avLst/>
          </a:prstGeom>
        </p:spPr>
        <p:txBody>
          <a:bodyPr vert="horz" wrap="square" lIns="0" tIns="469900" rIns="0" bIns="0" rtlCol="0">
            <a:spAutoFit/>
          </a:bodyPr>
          <a:lstStyle>
            <a:lvl1pPr>
              <a:defRPr sz="8100" b="1" i="0">
                <a:solidFill>
                  <a:schemeClr val="tx1"/>
                </a:solidFill>
                <a:latin typeface="Verdana"/>
                <a:ea typeface="+mj-ea"/>
                <a:cs typeface="Verdana"/>
              </a:defRPr>
            </a:lvl1pPr>
          </a:lstStyle>
          <a:p>
            <a:pPr marL="2832100" marR="13335" lvl="0" indent="-2820035" defTabSz="914400" eaLnBrk="1" fontAlgn="auto" latinLnBrk="0" hangingPunct="1">
              <a:lnSpc>
                <a:spcPts val="18000"/>
              </a:lnSpc>
              <a:spcBef>
                <a:spcPts val="3700"/>
              </a:spcBef>
              <a:spcAft>
                <a:spcPts val="0"/>
              </a:spcAft>
              <a:buClrTx/>
              <a:buSzTx/>
              <a:buFontTx/>
              <a:buNone/>
              <a:tabLst/>
              <a:defRPr/>
            </a:pPr>
            <a:r>
              <a:rPr kumimoji="0" lang="fr-FR" sz="8000" b="1" i="0" u="none" strike="noStrike" kern="0" cap="none" spc="-985" normalizeH="0" baseline="0" noProof="0" dirty="0" smtClean="0">
                <a:ln>
                  <a:noFill/>
                </a:ln>
                <a:solidFill>
                  <a:srgbClr val="FF0000"/>
                </a:solidFill>
                <a:effectLst/>
                <a:uLnTx/>
                <a:uFillTx/>
                <a:latin typeface="Arial Rounded MT Bold" panose="020F0704030504030204" pitchFamily="34" charset="0"/>
              </a:rPr>
              <a:t>Activation Modern </a:t>
            </a:r>
            <a:r>
              <a:rPr kumimoji="0" lang="fr-FR" sz="8000" b="1" i="0" u="none" strike="noStrike" kern="0" cap="none" spc="-985" normalizeH="0" baseline="0" noProof="0" dirty="0" err="1" smtClean="0">
                <a:ln>
                  <a:noFill/>
                </a:ln>
                <a:solidFill>
                  <a:srgbClr val="FF0000"/>
                </a:solidFill>
                <a:effectLst/>
                <a:uLnTx/>
                <a:uFillTx/>
                <a:latin typeface="Arial Rounded MT Bold" panose="020F0704030504030204" pitchFamily="34" charset="0"/>
              </a:rPr>
              <a:t>trade</a:t>
            </a:r>
            <a:endParaRPr kumimoji="0" lang="fr-FR" sz="8000" b="1" i="0" u="none" strike="noStrike" kern="0" cap="none" spc="0" normalizeH="0" baseline="0" noProof="0" dirty="0">
              <a:ln>
                <a:noFill/>
              </a:ln>
              <a:solidFill>
                <a:srgbClr val="FF0000"/>
              </a:solidFill>
              <a:effectLst/>
              <a:uLnTx/>
              <a:uFillTx/>
              <a:latin typeface="Arial Rounded MT Bold" panose="020F0704030504030204" pitchFamily="34" charset="0"/>
            </a:endParaRPr>
          </a:p>
        </p:txBody>
      </p:sp>
      <p:graphicFrame>
        <p:nvGraphicFramePr>
          <p:cNvPr id="4" name="Diagramme 3"/>
          <p:cNvGraphicFramePr/>
          <p:nvPr>
            <p:extLst>
              <p:ext uri="{D42A27DB-BD31-4B8C-83A1-F6EECF244321}">
                <p14:modId xmlns:p14="http://schemas.microsoft.com/office/powerpoint/2010/main" val="3568437479"/>
              </p:ext>
            </p:extLst>
          </p:nvPr>
        </p:nvGraphicFramePr>
        <p:xfrm>
          <a:off x="1059426" y="2552700"/>
          <a:ext cx="15517107" cy="556260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4066397987"/>
      </p:ext>
    </p:extLst>
  </p:cSld>
  <p:clrMapOvr>
    <a:masterClrMapping/>
  </p:clrMapOvr>
  <p:timing>
    <p:tnLst>
      <p:par>
        <p:cTn id="1" dur="indefinite" restart="never" nodeType="tmRoot"/>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Rectangle 10"/>
          <p:cNvSpPr/>
          <p:nvPr/>
        </p:nvSpPr>
        <p:spPr>
          <a:xfrm rot="17674747" flipV="1">
            <a:off x="11370222" y="6001567"/>
            <a:ext cx="10038465" cy="6857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fr-FR" kern="1200">
              <a:solidFill>
                <a:prstClr val="white"/>
              </a:solidFill>
            </a:endParaRPr>
          </a:p>
        </p:txBody>
      </p:sp>
      <p:sp>
        <p:nvSpPr>
          <p:cNvPr id="12" name="Rectangle 11"/>
          <p:cNvSpPr/>
          <p:nvPr/>
        </p:nvSpPr>
        <p:spPr>
          <a:xfrm rot="17674747" flipV="1">
            <a:off x="13044557" y="6208684"/>
            <a:ext cx="7078700" cy="6857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fr-FR" kern="1200">
              <a:solidFill>
                <a:prstClr val="white"/>
              </a:solidFill>
            </a:endParaRPr>
          </a:p>
        </p:txBody>
      </p:sp>
      <p:pic>
        <p:nvPicPr>
          <p:cNvPr id="2" name="Image 1"/>
          <p:cNvPicPr>
            <a:picLocks noChangeAspect="1"/>
          </p:cNvPicPr>
          <p:nvPr/>
        </p:nvPicPr>
        <p:blipFill rotWithShape="1">
          <a:blip r:embed="rId2"/>
          <a:srcRect l="3238"/>
          <a:stretch/>
        </p:blipFill>
        <p:spPr>
          <a:xfrm>
            <a:off x="239605" y="2655547"/>
            <a:ext cx="9280511" cy="5943600"/>
          </a:xfrm>
          <a:prstGeom prst="rect">
            <a:avLst/>
          </a:prstGeom>
        </p:spPr>
      </p:pic>
      <p:sp>
        <p:nvSpPr>
          <p:cNvPr id="7" name="Rectangle 6"/>
          <p:cNvSpPr/>
          <p:nvPr/>
        </p:nvSpPr>
        <p:spPr>
          <a:xfrm>
            <a:off x="0" y="496859"/>
            <a:ext cx="3590604" cy="626076"/>
          </a:xfrm>
          <a:prstGeom prst="rect">
            <a:avLst/>
          </a:prstGeom>
          <a:solidFill>
            <a:srgbClr val="C40809"/>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rtl="0">
              <a:defRPr/>
            </a:pPr>
            <a:r>
              <a:rPr lang="fr-FR" b="1" kern="1200" dirty="0" smtClean="0">
                <a:solidFill>
                  <a:prstClr val="white"/>
                </a:solidFill>
                <a:latin typeface="Century Gothic" panose="020B0502020202020204" pitchFamily="34" charset="0"/>
              </a:rPr>
              <a:t>ACTIVATIONS MODERN TRADE</a:t>
            </a:r>
            <a:endParaRPr lang="fr-FR" b="1" kern="1200" dirty="0">
              <a:solidFill>
                <a:prstClr val="white"/>
              </a:solidFill>
              <a:latin typeface="Century Gothic" panose="020B0502020202020204" pitchFamily="34" charset="0"/>
            </a:endParaRPr>
          </a:p>
        </p:txBody>
      </p:sp>
      <p:sp>
        <p:nvSpPr>
          <p:cNvPr id="9" name="Titre 1"/>
          <p:cNvSpPr txBox="1">
            <a:spLocks/>
          </p:cNvSpPr>
          <p:nvPr/>
        </p:nvSpPr>
        <p:spPr bwMode="auto">
          <a:xfrm>
            <a:off x="222903" y="970683"/>
            <a:ext cx="6713330" cy="9433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l" rtl="0" fontAlgn="base">
              <a:lnSpc>
                <a:spcPct val="100000"/>
              </a:lnSpc>
              <a:spcBef>
                <a:spcPct val="0"/>
              </a:spcBef>
              <a:spcAft>
                <a:spcPct val="0"/>
              </a:spcAft>
              <a:buFontTx/>
              <a:buNone/>
              <a:defRPr/>
            </a:pPr>
            <a:r>
              <a:rPr lang="fr-FR" sz="3600" kern="1200" dirty="0" smtClean="0">
                <a:solidFill>
                  <a:srgbClr val="E14756"/>
                </a:solidFill>
                <a:latin typeface="Bauhaus 93" panose="04030905020B02020C02" pitchFamily="82" charset="0"/>
                <a:ea typeface="+mn-ea"/>
                <a:cs typeface="+mn-cs"/>
              </a:rPr>
              <a:t>Lancement</a:t>
            </a:r>
            <a:endParaRPr lang="fr-FR" sz="3600" kern="1200" dirty="0">
              <a:solidFill>
                <a:srgbClr val="E14756"/>
              </a:solidFill>
              <a:latin typeface="Bauhaus 93" panose="04030905020B02020C02" pitchFamily="82" charset="0"/>
              <a:ea typeface="+mn-ea"/>
              <a:cs typeface="+mn-cs"/>
            </a:endParaRPr>
          </a:p>
        </p:txBody>
      </p:sp>
      <p:sp>
        <p:nvSpPr>
          <p:cNvPr id="10" name="ZoneTexte 9"/>
          <p:cNvSpPr txBox="1"/>
          <p:nvPr/>
        </p:nvSpPr>
        <p:spPr>
          <a:xfrm>
            <a:off x="9718380" y="3016214"/>
            <a:ext cx="6553200" cy="646331"/>
          </a:xfrm>
          <a:prstGeom prst="rect">
            <a:avLst/>
          </a:prstGeom>
          <a:noFill/>
        </p:spPr>
        <p:txBody>
          <a:bodyPr wrap="square" rtlCol="0">
            <a:spAutoFit/>
          </a:bodyPr>
          <a:lstStyle/>
          <a:p>
            <a:r>
              <a:rPr lang="fr-FR" sz="3600" b="1" dirty="0">
                <a:solidFill>
                  <a:srgbClr val="FF0000"/>
                </a:solidFill>
                <a:latin typeface="Tw Cen MT" panose="020B0602020104020603" pitchFamily="34" charset="0"/>
              </a:rPr>
              <a:t>Le principe</a:t>
            </a:r>
          </a:p>
        </p:txBody>
      </p:sp>
      <p:sp>
        <p:nvSpPr>
          <p:cNvPr id="13" name="ZoneTexte 12"/>
          <p:cNvSpPr txBox="1">
            <a:spLocks noChangeArrowheads="1"/>
          </p:cNvSpPr>
          <p:nvPr/>
        </p:nvSpPr>
        <p:spPr bwMode="auto">
          <a:xfrm>
            <a:off x="9677400" y="3688355"/>
            <a:ext cx="8346780" cy="19389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marL="285750" indent="-285750" defTabSz="457200">
              <a:defRPr>
                <a:solidFill>
                  <a:schemeClr val="tx1"/>
                </a:solidFill>
                <a:latin typeface="Calibri" panose="020F0502020204030204" pitchFamily="34" charset="0"/>
              </a:defRPr>
            </a:lvl1pPr>
            <a:lvl2pPr marL="742950" indent="-285750" defTabSz="457200">
              <a:defRPr>
                <a:solidFill>
                  <a:schemeClr val="tx1"/>
                </a:solidFill>
                <a:latin typeface="Calibri" panose="020F0502020204030204" pitchFamily="34" charset="0"/>
              </a:defRPr>
            </a:lvl2pPr>
            <a:lvl3pPr marL="1143000" indent="-228600" defTabSz="457200">
              <a:defRPr>
                <a:solidFill>
                  <a:schemeClr val="tx1"/>
                </a:solidFill>
                <a:latin typeface="Calibri" panose="020F0502020204030204" pitchFamily="34" charset="0"/>
              </a:defRPr>
            </a:lvl3pPr>
            <a:lvl4pPr marL="1600200" indent="-228600" defTabSz="457200">
              <a:defRPr>
                <a:solidFill>
                  <a:schemeClr val="tx1"/>
                </a:solidFill>
                <a:latin typeface="Calibri" panose="020F0502020204030204" pitchFamily="34" charset="0"/>
              </a:defRPr>
            </a:lvl4pPr>
            <a:lvl5pPr marL="2057400" indent="-228600" defTabSz="457200">
              <a:defRPr>
                <a:solidFill>
                  <a:schemeClr val="tx1"/>
                </a:solidFill>
                <a:latin typeface="Calibri" panose="020F0502020204030204" pitchFamily="34" charset="0"/>
              </a:defRPr>
            </a:lvl5pPr>
            <a:lvl6pPr marL="2514600" indent="-228600" defTabSz="457200" fontAlgn="base">
              <a:spcBef>
                <a:spcPct val="0"/>
              </a:spcBef>
              <a:spcAft>
                <a:spcPct val="0"/>
              </a:spcAft>
              <a:defRPr>
                <a:solidFill>
                  <a:schemeClr val="tx1"/>
                </a:solidFill>
                <a:latin typeface="Calibri" panose="020F0502020204030204" pitchFamily="34" charset="0"/>
              </a:defRPr>
            </a:lvl6pPr>
            <a:lvl7pPr marL="2971800" indent="-228600" defTabSz="457200" fontAlgn="base">
              <a:spcBef>
                <a:spcPct val="0"/>
              </a:spcBef>
              <a:spcAft>
                <a:spcPct val="0"/>
              </a:spcAft>
              <a:defRPr>
                <a:solidFill>
                  <a:schemeClr val="tx1"/>
                </a:solidFill>
                <a:latin typeface="Calibri" panose="020F0502020204030204" pitchFamily="34" charset="0"/>
              </a:defRPr>
            </a:lvl7pPr>
            <a:lvl8pPr marL="3429000" indent="-228600" defTabSz="457200" fontAlgn="base">
              <a:spcBef>
                <a:spcPct val="0"/>
              </a:spcBef>
              <a:spcAft>
                <a:spcPct val="0"/>
              </a:spcAft>
              <a:defRPr>
                <a:solidFill>
                  <a:schemeClr val="tx1"/>
                </a:solidFill>
                <a:latin typeface="Calibri" panose="020F0502020204030204" pitchFamily="34" charset="0"/>
              </a:defRPr>
            </a:lvl8pPr>
            <a:lvl9pPr marL="3886200" indent="-228600" defTabSz="457200" fontAlgn="base">
              <a:spcBef>
                <a:spcPct val="0"/>
              </a:spcBef>
              <a:spcAft>
                <a:spcPct val="0"/>
              </a:spcAft>
              <a:defRPr>
                <a:solidFill>
                  <a:schemeClr val="tx1"/>
                </a:solidFill>
                <a:latin typeface="Calibri" panose="020F0502020204030204" pitchFamily="34" charset="0"/>
              </a:defRPr>
            </a:lvl9pPr>
          </a:lstStyle>
          <a:p>
            <a:pPr algn="just" rtl="0" fontAlgn="base">
              <a:spcBef>
                <a:spcPct val="0"/>
              </a:spcBef>
              <a:spcAft>
                <a:spcPct val="0"/>
              </a:spcAft>
              <a:buFont typeface="Arial" panose="020B0604020202020204" pitchFamily="34" charset="0"/>
              <a:buChar char="•"/>
            </a:pPr>
            <a:r>
              <a:rPr lang="fr-FR" sz="2400" kern="1200" dirty="0" smtClean="0">
                <a:solidFill>
                  <a:srgbClr val="3F3F3F"/>
                </a:solidFill>
                <a:latin typeface="Tw Cen MT" panose="020B0602020104020603" pitchFamily="34" charset="0"/>
              </a:rPr>
              <a:t>Organiser des flash mobs à l’intérieur des supermarchés à travers une chorégraphie d’ensemble qui mêle les clients présents </a:t>
            </a:r>
          </a:p>
          <a:p>
            <a:pPr algn="just" rtl="0" fontAlgn="base">
              <a:spcBef>
                <a:spcPct val="0"/>
              </a:spcBef>
              <a:spcAft>
                <a:spcPct val="0"/>
              </a:spcAft>
              <a:buFont typeface="Arial" panose="020B0604020202020204" pitchFamily="34" charset="0"/>
              <a:buChar char="•"/>
            </a:pPr>
            <a:r>
              <a:rPr lang="fr-FR" sz="2400" kern="1200" dirty="0" smtClean="0">
                <a:solidFill>
                  <a:srgbClr val="3F3F3F"/>
                </a:solidFill>
                <a:latin typeface="Tw Cen MT" panose="020B0602020104020603" pitchFamily="34" charset="0"/>
              </a:rPr>
              <a:t>Offrir une journée de dégustation de précuits dans chaque point de vente </a:t>
            </a:r>
          </a:p>
        </p:txBody>
      </p:sp>
      <p:sp>
        <p:nvSpPr>
          <p:cNvPr id="14" name="ZoneTexte 13"/>
          <p:cNvSpPr txBox="1"/>
          <p:nvPr/>
        </p:nvSpPr>
        <p:spPr>
          <a:xfrm>
            <a:off x="9779025" y="6306473"/>
            <a:ext cx="6553200" cy="646331"/>
          </a:xfrm>
          <a:prstGeom prst="rect">
            <a:avLst/>
          </a:prstGeom>
          <a:noFill/>
        </p:spPr>
        <p:txBody>
          <a:bodyPr wrap="square" rtlCol="0">
            <a:spAutoFit/>
          </a:bodyPr>
          <a:lstStyle/>
          <a:p>
            <a:r>
              <a:rPr lang="fr-FR" sz="3600" b="1" dirty="0">
                <a:solidFill>
                  <a:srgbClr val="FF0000"/>
                </a:solidFill>
                <a:latin typeface="Tw Cen MT" panose="020B0602020104020603" pitchFamily="34" charset="0"/>
              </a:rPr>
              <a:t>Le </a:t>
            </a:r>
            <a:r>
              <a:rPr lang="fr-FR" sz="3600" b="1" dirty="0" smtClean="0">
                <a:solidFill>
                  <a:srgbClr val="FF0000"/>
                </a:solidFill>
                <a:latin typeface="Tw Cen MT" panose="020B0602020104020603" pitchFamily="34" charset="0"/>
              </a:rPr>
              <a:t>Scénario</a:t>
            </a:r>
            <a:endParaRPr lang="fr-FR" sz="3600" b="1" dirty="0">
              <a:solidFill>
                <a:srgbClr val="FF0000"/>
              </a:solidFill>
              <a:latin typeface="Tw Cen MT" panose="020B0602020104020603" pitchFamily="34" charset="0"/>
            </a:endParaRPr>
          </a:p>
        </p:txBody>
      </p:sp>
      <p:sp>
        <p:nvSpPr>
          <p:cNvPr id="15" name="ZoneTexte 14"/>
          <p:cNvSpPr txBox="1">
            <a:spLocks noChangeArrowheads="1"/>
          </p:cNvSpPr>
          <p:nvPr/>
        </p:nvSpPr>
        <p:spPr bwMode="auto">
          <a:xfrm>
            <a:off x="9738045" y="6978614"/>
            <a:ext cx="8346780" cy="23083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marL="285750" indent="-285750" defTabSz="457200">
              <a:defRPr>
                <a:solidFill>
                  <a:schemeClr val="tx1"/>
                </a:solidFill>
                <a:latin typeface="Calibri" panose="020F0502020204030204" pitchFamily="34" charset="0"/>
              </a:defRPr>
            </a:lvl1pPr>
            <a:lvl2pPr marL="742950" indent="-285750" defTabSz="457200">
              <a:defRPr>
                <a:solidFill>
                  <a:schemeClr val="tx1"/>
                </a:solidFill>
                <a:latin typeface="Calibri" panose="020F0502020204030204" pitchFamily="34" charset="0"/>
              </a:defRPr>
            </a:lvl2pPr>
            <a:lvl3pPr marL="1143000" indent="-228600" defTabSz="457200">
              <a:defRPr>
                <a:solidFill>
                  <a:schemeClr val="tx1"/>
                </a:solidFill>
                <a:latin typeface="Calibri" panose="020F0502020204030204" pitchFamily="34" charset="0"/>
              </a:defRPr>
            </a:lvl3pPr>
            <a:lvl4pPr marL="1600200" indent="-228600" defTabSz="457200">
              <a:defRPr>
                <a:solidFill>
                  <a:schemeClr val="tx1"/>
                </a:solidFill>
                <a:latin typeface="Calibri" panose="020F0502020204030204" pitchFamily="34" charset="0"/>
              </a:defRPr>
            </a:lvl4pPr>
            <a:lvl5pPr marL="2057400" indent="-228600" defTabSz="457200">
              <a:defRPr>
                <a:solidFill>
                  <a:schemeClr val="tx1"/>
                </a:solidFill>
                <a:latin typeface="Calibri" panose="020F0502020204030204" pitchFamily="34" charset="0"/>
              </a:defRPr>
            </a:lvl5pPr>
            <a:lvl6pPr marL="2514600" indent="-228600" defTabSz="457200" fontAlgn="base">
              <a:spcBef>
                <a:spcPct val="0"/>
              </a:spcBef>
              <a:spcAft>
                <a:spcPct val="0"/>
              </a:spcAft>
              <a:defRPr>
                <a:solidFill>
                  <a:schemeClr val="tx1"/>
                </a:solidFill>
                <a:latin typeface="Calibri" panose="020F0502020204030204" pitchFamily="34" charset="0"/>
              </a:defRPr>
            </a:lvl6pPr>
            <a:lvl7pPr marL="2971800" indent="-228600" defTabSz="457200" fontAlgn="base">
              <a:spcBef>
                <a:spcPct val="0"/>
              </a:spcBef>
              <a:spcAft>
                <a:spcPct val="0"/>
              </a:spcAft>
              <a:defRPr>
                <a:solidFill>
                  <a:schemeClr val="tx1"/>
                </a:solidFill>
                <a:latin typeface="Calibri" panose="020F0502020204030204" pitchFamily="34" charset="0"/>
              </a:defRPr>
            </a:lvl7pPr>
            <a:lvl8pPr marL="3429000" indent="-228600" defTabSz="457200" fontAlgn="base">
              <a:spcBef>
                <a:spcPct val="0"/>
              </a:spcBef>
              <a:spcAft>
                <a:spcPct val="0"/>
              </a:spcAft>
              <a:defRPr>
                <a:solidFill>
                  <a:schemeClr val="tx1"/>
                </a:solidFill>
                <a:latin typeface="Calibri" panose="020F0502020204030204" pitchFamily="34" charset="0"/>
              </a:defRPr>
            </a:lvl8pPr>
            <a:lvl9pPr marL="3886200" indent="-228600" defTabSz="457200" fontAlgn="base">
              <a:spcBef>
                <a:spcPct val="0"/>
              </a:spcBef>
              <a:spcAft>
                <a:spcPct val="0"/>
              </a:spcAft>
              <a:defRPr>
                <a:solidFill>
                  <a:schemeClr val="tx1"/>
                </a:solidFill>
                <a:latin typeface="Calibri" panose="020F0502020204030204" pitchFamily="34" charset="0"/>
              </a:defRPr>
            </a:lvl9pPr>
          </a:lstStyle>
          <a:p>
            <a:pPr algn="just" rtl="0" fontAlgn="base">
              <a:spcBef>
                <a:spcPct val="0"/>
              </a:spcBef>
              <a:spcAft>
                <a:spcPct val="0"/>
              </a:spcAft>
              <a:buFont typeface="Arial" panose="020B0604020202020204" pitchFamily="34" charset="0"/>
              <a:buChar char="•"/>
            </a:pPr>
            <a:r>
              <a:rPr lang="fr-FR" sz="2400" kern="1200" dirty="0" smtClean="0">
                <a:solidFill>
                  <a:srgbClr val="3F3F3F"/>
                </a:solidFill>
                <a:latin typeface="Tw Cen MT" panose="020B0602020104020603" pitchFamily="34" charset="0"/>
              </a:rPr>
              <a:t>De part et d’autres des rayons, des personnes subitement portent des T-shirts au rythme d’une musique populaire et aimée du public</a:t>
            </a:r>
          </a:p>
          <a:p>
            <a:pPr algn="just" rtl="0" fontAlgn="base">
              <a:spcBef>
                <a:spcPct val="0"/>
              </a:spcBef>
              <a:spcAft>
                <a:spcPct val="0"/>
              </a:spcAft>
              <a:buFont typeface="Arial" panose="020B0604020202020204" pitchFamily="34" charset="0"/>
              <a:buChar char="•"/>
            </a:pPr>
            <a:r>
              <a:rPr lang="fr-FR" sz="2400" kern="1200" dirty="0" smtClean="0">
                <a:solidFill>
                  <a:srgbClr val="3F3F3F"/>
                </a:solidFill>
                <a:latin typeface="Tw Cen MT" panose="020B0602020104020603" pitchFamily="34" charset="0"/>
              </a:rPr>
              <a:t>Chaque danseur invite les personnes trouvées sur son rayon à suivre le rythme et progressivement tous se regroupent sur l’avant pour terminer la </a:t>
            </a:r>
            <a:r>
              <a:rPr lang="fr-FR" sz="2400" kern="1200" dirty="0" err="1" smtClean="0">
                <a:solidFill>
                  <a:srgbClr val="3F3F3F"/>
                </a:solidFill>
                <a:latin typeface="Tw Cen MT" panose="020B0602020104020603" pitchFamily="34" charset="0"/>
              </a:rPr>
              <a:t>choré</a:t>
            </a:r>
            <a:r>
              <a:rPr lang="fr-FR" sz="2400" kern="1200" dirty="0" smtClean="0">
                <a:solidFill>
                  <a:srgbClr val="3F3F3F"/>
                </a:solidFill>
                <a:latin typeface="Tw Cen MT" panose="020B0602020104020603" pitchFamily="34" charset="0"/>
              </a:rPr>
              <a:t> </a:t>
            </a:r>
          </a:p>
        </p:txBody>
      </p:sp>
    </p:spTree>
    <p:extLst>
      <p:ext uri="{BB962C8B-B14F-4D97-AF65-F5344CB8AC3E}">
        <p14:creationId xmlns:p14="http://schemas.microsoft.com/office/powerpoint/2010/main" val="498784281"/>
      </p:ext>
    </p:extLst>
  </p:cSld>
  <p:clrMapOvr>
    <a:masterClrMapping/>
  </p:clrMapOvr>
  <p:timing>
    <p:tnLst>
      <p:par>
        <p:cTn id="1" dur="indefinite" restart="never" nodeType="tmRoot"/>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Image 9"/>
          <p:cNvPicPr>
            <a:picLocks noChangeAspect="1"/>
          </p:cNvPicPr>
          <p:nvPr/>
        </p:nvPicPr>
        <p:blipFill rotWithShape="1">
          <a:blip r:embed="rId2" cstate="email">
            <a:extLst>
              <a:ext uri="{28A0092B-C50C-407E-A947-70E740481C1C}">
                <a14:useLocalDpi xmlns:a14="http://schemas.microsoft.com/office/drawing/2010/main"/>
              </a:ext>
            </a:extLst>
          </a:blip>
          <a:srcRect b="19411"/>
          <a:stretch/>
        </p:blipFill>
        <p:spPr>
          <a:xfrm>
            <a:off x="-1" y="-14747"/>
            <a:ext cx="7211961" cy="10314388"/>
          </a:xfrm>
          <a:prstGeom prst="rect">
            <a:avLst/>
          </a:prstGeom>
        </p:spPr>
      </p:pic>
      <p:sp>
        <p:nvSpPr>
          <p:cNvPr id="3074" name="Picture 2" descr="Marketing mix of Maggi - Maggi marketing mix"/>
          <p:cNvSpPr>
            <a:spLocks noChangeAspect="1" noChangeArrowheads="1"/>
          </p:cNvSpPr>
          <p:nvPr/>
        </p:nvSpPr>
        <p:spPr bwMode="auto">
          <a:xfrm>
            <a:off x="7105650" y="0"/>
            <a:ext cx="11182350" cy="102989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l" rtl="0" eaLnBrk="0" fontAlgn="base" hangingPunct="0">
              <a:lnSpc>
                <a:spcPct val="100000"/>
              </a:lnSpc>
              <a:spcBef>
                <a:spcPct val="0"/>
              </a:spcBef>
              <a:spcAft>
                <a:spcPct val="0"/>
              </a:spcAft>
              <a:buFontTx/>
              <a:buNone/>
              <a:defRPr/>
            </a:pPr>
            <a:endParaRPr lang="fr-FR" sz="2700" kern="1200">
              <a:solidFill>
                <a:prstClr val="black"/>
              </a:solidFill>
              <a:ea typeface="+mn-ea"/>
              <a:cs typeface="+mn-cs"/>
            </a:endParaRPr>
          </a:p>
        </p:txBody>
      </p:sp>
      <p:sp>
        <p:nvSpPr>
          <p:cNvPr id="3075" name="Picture 5"/>
          <p:cNvSpPr>
            <a:spLocks noChangeAspect="1"/>
          </p:cNvSpPr>
          <p:nvPr/>
        </p:nvSpPr>
        <p:spPr bwMode="auto">
          <a:xfrm>
            <a:off x="16797338" y="9032082"/>
            <a:ext cx="1028700" cy="1019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l" rtl="0" eaLnBrk="0" fontAlgn="base" hangingPunct="0">
              <a:lnSpc>
                <a:spcPct val="100000"/>
              </a:lnSpc>
              <a:spcBef>
                <a:spcPct val="0"/>
              </a:spcBef>
              <a:spcAft>
                <a:spcPct val="0"/>
              </a:spcAft>
              <a:buFontTx/>
              <a:buNone/>
              <a:defRPr/>
            </a:pPr>
            <a:endParaRPr lang="fr-FR" sz="2700" kern="1200">
              <a:solidFill>
                <a:prstClr val="black"/>
              </a:solidFill>
              <a:ea typeface="+mn-ea"/>
              <a:cs typeface="+mn-cs"/>
            </a:endParaRPr>
          </a:p>
        </p:txBody>
      </p:sp>
      <p:sp>
        <p:nvSpPr>
          <p:cNvPr id="3" name="Rectangle 2"/>
          <p:cNvSpPr/>
          <p:nvPr/>
        </p:nvSpPr>
        <p:spPr>
          <a:xfrm>
            <a:off x="0" y="496859"/>
            <a:ext cx="3590604" cy="626076"/>
          </a:xfrm>
          <a:prstGeom prst="rect">
            <a:avLst/>
          </a:prstGeom>
          <a:solidFill>
            <a:srgbClr val="C40809"/>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rtl="0">
              <a:defRPr/>
            </a:pPr>
            <a:r>
              <a:rPr lang="fr-FR" b="1" kern="1200" dirty="0" smtClean="0">
                <a:solidFill>
                  <a:prstClr val="white"/>
                </a:solidFill>
                <a:latin typeface="Century Gothic" panose="020B0502020202020204" pitchFamily="34" charset="0"/>
              </a:rPr>
              <a:t>ACTIVATION MODERN TRADE</a:t>
            </a:r>
            <a:endParaRPr lang="fr-FR" b="1" kern="1200" dirty="0">
              <a:solidFill>
                <a:prstClr val="white"/>
              </a:solidFill>
              <a:latin typeface="Century Gothic" panose="020B0502020202020204" pitchFamily="34" charset="0"/>
            </a:endParaRPr>
          </a:p>
        </p:txBody>
      </p:sp>
      <p:sp>
        <p:nvSpPr>
          <p:cNvPr id="13" name="Titre 1"/>
          <p:cNvSpPr txBox="1">
            <a:spLocks/>
          </p:cNvSpPr>
          <p:nvPr/>
        </p:nvSpPr>
        <p:spPr bwMode="auto">
          <a:xfrm>
            <a:off x="9410458" y="475965"/>
            <a:ext cx="6713330" cy="9433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l" rtl="0" fontAlgn="base">
              <a:lnSpc>
                <a:spcPct val="100000"/>
              </a:lnSpc>
              <a:spcBef>
                <a:spcPct val="0"/>
              </a:spcBef>
              <a:spcAft>
                <a:spcPct val="0"/>
              </a:spcAft>
              <a:buFontTx/>
              <a:buNone/>
              <a:defRPr/>
            </a:pPr>
            <a:r>
              <a:rPr lang="fr-FR" sz="3600" kern="1200" dirty="0">
                <a:solidFill>
                  <a:srgbClr val="E14756"/>
                </a:solidFill>
                <a:latin typeface="Bauhaus 93" panose="04030905020B02020C02" pitchFamily="82" charset="0"/>
                <a:ea typeface="+mn-ea"/>
                <a:cs typeface="+mn-cs"/>
              </a:rPr>
              <a:t>DEPLOIEMENT EN MAGASIN</a:t>
            </a:r>
          </a:p>
        </p:txBody>
      </p:sp>
      <p:sp>
        <p:nvSpPr>
          <p:cNvPr id="20" name="Rectangle 19"/>
          <p:cNvSpPr/>
          <p:nvPr/>
        </p:nvSpPr>
        <p:spPr>
          <a:xfrm>
            <a:off x="9376171" y="790959"/>
            <a:ext cx="68579" cy="494531"/>
          </a:xfrm>
          <a:prstGeom prst="rect">
            <a:avLst/>
          </a:prstGeom>
          <a:solidFill>
            <a:srgbClr val="E14756"/>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rtl="0">
              <a:defRPr/>
            </a:pPr>
            <a:endParaRPr lang="fr-FR" b="1" kern="1200" dirty="0">
              <a:solidFill>
                <a:prstClr val="white"/>
              </a:solidFill>
              <a:latin typeface="Century Gothic" panose="020B0502020202020204" pitchFamily="34" charset="0"/>
            </a:endParaRPr>
          </a:p>
        </p:txBody>
      </p:sp>
      <p:sp>
        <p:nvSpPr>
          <p:cNvPr id="22" name="Rectangle 21"/>
          <p:cNvSpPr/>
          <p:nvPr/>
        </p:nvSpPr>
        <p:spPr>
          <a:xfrm>
            <a:off x="9376171" y="1699630"/>
            <a:ext cx="6713331" cy="2862322"/>
          </a:xfrm>
          <a:prstGeom prst="rect">
            <a:avLst/>
          </a:prstGeom>
        </p:spPr>
        <p:txBody>
          <a:bodyPr wrap="square">
            <a:spAutoFit/>
          </a:bodyPr>
          <a:lstStyle/>
          <a:p>
            <a:pPr algn="just" rtl="0" fontAlgn="base">
              <a:lnSpc>
                <a:spcPct val="150000"/>
              </a:lnSpc>
              <a:spcBef>
                <a:spcPct val="0"/>
              </a:spcBef>
              <a:spcAft>
                <a:spcPct val="0"/>
              </a:spcAft>
              <a:defRPr/>
            </a:pPr>
            <a:r>
              <a:rPr lang="fr-FR" kern="1200" dirty="0">
                <a:solidFill>
                  <a:prstClr val="white">
                    <a:lumMod val="50000"/>
                  </a:prstClr>
                </a:solidFill>
                <a:latin typeface="Arial" panose="020B0604020202020204" pitchFamily="34" charset="0"/>
                <a:ea typeface="+mn-ea"/>
                <a:cs typeface="Arial" panose="020B0604020202020204" pitchFamily="34" charset="0"/>
              </a:rPr>
              <a:t>Nous optons pour déployer </a:t>
            </a:r>
            <a:r>
              <a:rPr lang="fr-FR" kern="1200" dirty="0" smtClean="0">
                <a:solidFill>
                  <a:prstClr val="white">
                    <a:lumMod val="50000"/>
                  </a:prstClr>
                </a:solidFill>
                <a:latin typeface="Arial" panose="020B0604020202020204" pitchFamily="34" charset="0"/>
                <a:ea typeface="+mn-ea"/>
                <a:cs typeface="Arial" panose="020B0604020202020204" pitchFamily="34" charset="0"/>
              </a:rPr>
              <a:t>02 Hôtesses </a:t>
            </a:r>
            <a:r>
              <a:rPr lang="fr-FR" kern="1200" dirty="0">
                <a:solidFill>
                  <a:prstClr val="white">
                    <a:lumMod val="50000"/>
                  </a:prstClr>
                </a:solidFill>
                <a:latin typeface="Arial" panose="020B0604020202020204" pitchFamily="34" charset="0"/>
                <a:ea typeface="+mn-ea"/>
                <a:cs typeface="Arial" panose="020B0604020202020204" pitchFamily="34" charset="0"/>
              </a:rPr>
              <a:t>par magasin (Douala &amp; Yaoundé). </a:t>
            </a:r>
            <a:r>
              <a:rPr lang="fr-FR" kern="1200" dirty="0" smtClean="0">
                <a:solidFill>
                  <a:prstClr val="white">
                    <a:lumMod val="50000"/>
                  </a:prstClr>
                </a:solidFill>
                <a:latin typeface="Arial" panose="020B0604020202020204" pitchFamily="34" charset="0"/>
                <a:ea typeface="+mn-ea"/>
                <a:cs typeface="Arial" panose="020B0604020202020204" pitchFamily="34" charset="0"/>
              </a:rPr>
              <a:t>05 PDV/Ville (Supermarchés &amp; Hypermarchés)</a:t>
            </a:r>
            <a:endParaRPr lang="fr-FR" kern="1200" dirty="0">
              <a:solidFill>
                <a:prstClr val="white">
                  <a:lumMod val="50000"/>
                </a:prstClr>
              </a:solidFill>
              <a:latin typeface="Arial" panose="020B0604020202020204" pitchFamily="34" charset="0"/>
              <a:cs typeface="Arial" panose="020B0604020202020204" pitchFamily="34" charset="0"/>
            </a:endParaRPr>
          </a:p>
          <a:p>
            <a:pPr algn="just" rtl="0" fontAlgn="base">
              <a:lnSpc>
                <a:spcPct val="150000"/>
              </a:lnSpc>
              <a:spcBef>
                <a:spcPct val="0"/>
              </a:spcBef>
              <a:spcAft>
                <a:spcPct val="0"/>
              </a:spcAft>
              <a:defRPr/>
            </a:pPr>
            <a:r>
              <a:rPr lang="fr-FR" sz="3000" kern="1200" dirty="0">
                <a:solidFill>
                  <a:srgbClr val="E14756"/>
                </a:solidFill>
                <a:latin typeface="Bauhaus 93" panose="04030905020B02020C02" pitchFamily="82" charset="0"/>
              </a:rPr>
              <a:t>Mécanisme:</a:t>
            </a:r>
          </a:p>
          <a:p>
            <a:pPr marL="257175" indent="-257175" algn="just" rtl="0" fontAlgn="base">
              <a:lnSpc>
                <a:spcPct val="150000"/>
              </a:lnSpc>
              <a:spcBef>
                <a:spcPct val="0"/>
              </a:spcBef>
              <a:spcAft>
                <a:spcPct val="0"/>
              </a:spcAft>
              <a:buFont typeface="Arial" panose="020B0604020202020204" pitchFamily="34" charset="0"/>
              <a:buChar char="•"/>
              <a:defRPr/>
            </a:pPr>
            <a:r>
              <a:rPr lang="fr-FR" kern="1200" dirty="0" smtClean="0">
                <a:solidFill>
                  <a:prstClr val="white">
                    <a:lumMod val="50000"/>
                  </a:prstClr>
                </a:solidFill>
                <a:latin typeface="Arial" panose="020B0604020202020204" pitchFamily="34" charset="0"/>
                <a:ea typeface="+mn-ea"/>
                <a:cs typeface="Arial" panose="020B0604020202020204" pitchFamily="34" charset="0"/>
              </a:rPr>
              <a:t>02 packs achetés donnent </a:t>
            </a:r>
            <a:r>
              <a:rPr lang="fr-FR" kern="1200" dirty="0">
                <a:solidFill>
                  <a:prstClr val="white">
                    <a:lumMod val="50000"/>
                  </a:prstClr>
                </a:solidFill>
                <a:latin typeface="Arial" panose="020B0604020202020204" pitchFamily="34" charset="0"/>
                <a:ea typeface="+mn-ea"/>
                <a:cs typeface="Arial" panose="020B0604020202020204" pitchFamily="34" charset="0"/>
              </a:rPr>
              <a:t>droit à </a:t>
            </a:r>
            <a:r>
              <a:rPr lang="fr-FR" kern="1200" dirty="0" smtClean="0">
                <a:solidFill>
                  <a:prstClr val="white">
                    <a:lumMod val="50000"/>
                  </a:prstClr>
                </a:solidFill>
                <a:latin typeface="Arial" panose="020B0604020202020204" pitchFamily="34" charset="0"/>
                <a:ea typeface="+mn-ea"/>
                <a:cs typeface="Arial" panose="020B0604020202020204" pitchFamily="34" charset="0"/>
              </a:rPr>
              <a:t>01 pack offert (Dans la limite des stocks disponibles)</a:t>
            </a:r>
            <a:endParaRPr lang="fr-FR" kern="1200" dirty="0">
              <a:solidFill>
                <a:prstClr val="white">
                  <a:lumMod val="50000"/>
                </a:prstClr>
              </a:solidFill>
              <a:latin typeface="Arial" panose="020B0604020202020204" pitchFamily="34" charset="0"/>
              <a:ea typeface="+mn-ea"/>
              <a:cs typeface="Arial" panose="020B0604020202020204" pitchFamily="34" charset="0"/>
            </a:endParaRPr>
          </a:p>
          <a:p>
            <a:pPr marL="257175" indent="-257175" algn="just" rtl="0" fontAlgn="base">
              <a:lnSpc>
                <a:spcPct val="150000"/>
              </a:lnSpc>
              <a:spcBef>
                <a:spcPct val="0"/>
              </a:spcBef>
              <a:spcAft>
                <a:spcPct val="0"/>
              </a:spcAft>
              <a:buFont typeface="Arial" panose="020B0604020202020204" pitchFamily="34" charset="0"/>
              <a:buChar char="•"/>
              <a:defRPr/>
            </a:pPr>
            <a:r>
              <a:rPr lang="fr-FR" b="1" kern="1200" dirty="0">
                <a:solidFill>
                  <a:srgbClr val="E14756"/>
                </a:solidFill>
                <a:latin typeface="Arial" panose="020B0604020202020204" pitchFamily="34" charset="0"/>
                <a:cs typeface="Arial" panose="020B0604020202020204" pitchFamily="34" charset="0"/>
              </a:rPr>
              <a:t>Objectifs: </a:t>
            </a:r>
            <a:r>
              <a:rPr lang="fr-FR" kern="1200" dirty="0" smtClean="0">
                <a:solidFill>
                  <a:prstClr val="white">
                    <a:lumMod val="50000"/>
                  </a:prstClr>
                </a:solidFill>
                <a:latin typeface="Arial" panose="020B0604020202020204" pitchFamily="34" charset="0"/>
                <a:cs typeface="Arial" panose="020B0604020202020204" pitchFamily="34" charset="0"/>
              </a:rPr>
              <a:t>AD</a:t>
            </a:r>
            <a:endParaRPr lang="fr-FR" kern="1200" dirty="0">
              <a:solidFill>
                <a:prstClr val="white">
                  <a:lumMod val="50000"/>
                </a:prstClr>
              </a:solidFill>
              <a:latin typeface="Arial" panose="020B0604020202020204" pitchFamily="34" charset="0"/>
              <a:cs typeface="Arial" panose="020B0604020202020204" pitchFamily="34" charset="0"/>
            </a:endParaRPr>
          </a:p>
        </p:txBody>
      </p:sp>
      <p:pic>
        <p:nvPicPr>
          <p:cNvPr id="12" name="Image 11"/>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rot="616417">
            <a:off x="7714512" y="5851989"/>
            <a:ext cx="1882883" cy="3673703"/>
          </a:xfrm>
          <a:prstGeom prst="rect">
            <a:avLst/>
          </a:prstGeom>
          <a:ln>
            <a:noFill/>
          </a:ln>
          <a:effectLst>
            <a:softEdge rad="112500"/>
          </a:effectLst>
        </p:spPr>
      </p:pic>
      <p:sp>
        <p:nvSpPr>
          <p:cNvPr id="2" name="Rectangle 1"/>
          <p:cNvSpPr/>
          <p:nvPr/>
        </p:nvSpPr>
        <p:spPr>
          <a:xfrm>
            <a:off x="9597395" y="6207017"/>
            <a:ext cx="6526393" cy="2446824"/>
          </a:xfrm>
          <a:prstGeom prst="rect">
            <a:avLst/>
          </a:prstGeom>
        </p:spPr>
        <p:txBody>
          <a:bodyPr wrap="square">
            <a:spAutoFit/>
          </a:bodyPr>
          <a:lstStyle/>
          <a:p>
            <a:pPr marL="0" marR="0" lvl="0" indent="0" algn="just" defTabSz="914400" rtl="0" eaLnBrk="1" fontAlgn="base" latinLnBrk="0" hangingPunct="1">
              <a:lnSpc>
                <a:spcPct val="150000"/>
              </a:lnSpc>
              <a:spcBef>
                <a:spcPct val="0"/>
              </a:spcBef>
              <a:spcAft>
                <a:spcPct val="0"/>
              </a:spcAft>
              <a:buClrTx/>
              <a:buSzTx/>
              <a:buFontTx/>
              <a:buNone/>
              <a:tabLst/>
              <a:defRPr/>
            </a:pPr>
            <a:r>
              <a:rPr lang="fr-FR" sz="3000" kern="1200" dirty="0" smtClean="0">
                <a:solidFill>
                  <a:srgbClr val="E14756"/>
                </a:solidFill>
                <a:latin typeface="Bauhaus 93" panose="04030905020B02020C02" pitchFamily="82" charset="0"/>
              </a:rPr>
              <a:t>Pops </a:t>
            </a:r>
            <a:r>
              <a:rPr lang="fr-FR" sz="3000" kern="1200" dirty="0" err="1" smtClean="0">
                <a:solidFill>
                  <a:srgbClr val="E14756"/>
                </a:solidFill>
                <a:latin typeface="Bauhaus 93" panose="04030905020B02020C02" pitchFamily="82" charset="0"/>
              </a:rPr>
              <a:t>pops</a:t>
            </a:r>
            <a:r>
              <a:rPr lang="fr-FR" sz="3000" kern="1200" dirty="0" smtClean="0">
                <a:solidFill>
                  <a:srgbClr val="E14756"/>
                </a:solidFill>
                <a:latin typeface="Bauhaus 93" panose="04030905020B02020C02" pitchFamily="82" charset="0"/>
              </a:rPr>
              <a:t> de suggestion:</a:t>
            </a:r>
            <a:endParaRPr lang="fr-FR" sz="3000" kern="1200" dirty="0">
              <a:solidFill>
                <a:srgbClr val="E14756"/>
              </a:solidFill>
              <a:latin typeface="Bauhaus 93" panose="04030905020B02020C02" pitchFamily="82" charset="0"/>
            </a:endParaRPr>
          </a:p>
          <a:p>
            <a:pPr marL="257175" marR="0" lvl="0" indent="-257175" algn="just" defTabSz="914400" rtl="0" eaLnBrk="1" fontAlgn="base" latinLnBrk="0" hangingPunct="1">
              <a:lnSpc>
                <a:spcPct val="150000"/>
              </a:lnSpc>
              <a:spcBef>
                <a:spcPct val="0"/>
              </a:spcBef>
              <a:spcAft>
                <a:spcPct val="0"/>
              </a:spcAft>
              <a:buClrTx/>
              <a:buSzTx/>
              <a:buFont typeface="Arial" panose="020B0604020202020204" pitchFamily="34" charset="0"/>
              <a:buChar char="•"/>
              <a:tabLst/>
              <a:defRPr/>
            </a:pPr>
            <a:r>
              <a:rPr lang="fr-FR" kern="1200" dirty="0">
                <a:solidFill>
                  <a:prstClr val="white">
                    <a:lumMod val="50000"/>
                  </a:prstClr>
                </a:solidFill>
                <a:latin typeface="Arial" panose="020B0604020202020204" pitchFamily="34" charset="0"/>
                <a:ea typeface="+mn-ea"/>
                <a:cs typeface="Arial" panose="020B0604020202020204" pitchFamily="34" charset="0"/>
              </a:rPr>
              <a:t>Partenariat avec une application qui pourra générer </a:t>
            </a:r>
            <a:r>
              <a:rPr lang="fr-FR" kern="1200" dirty="0" smtClean="0">
                <a:solidFill>
                  <a:prstClr val="white">
                    <a:lumMod val="50000"/>
                  </a:prstClr>
                </a:solidFill>
                <a:latin typeface="Arial" panose="020B0604020202020204" pitchFamily="34" charset="0"/>
                <a:ea typeface="+mn-ea"/>
                <a:cs typeface="Arial" panose="020B0604020202020204" pitchFamily="34" charset="0"/>
              </a:rPr>
              <a:t>une </a:t>
            </a:r>
            <a:r>
              <a:rPr lang="fr-FR" kern="1200" dirty="0" err="1" smtClean="0">
                <a:solidFill>
                  <a:prstClr val="white">
                    <a:lumMod val="50000"/>
                  </a:prstClr>
                </a:solidFill>
                <a:latin typeface="Arial" panose="020B0604020202020204" pitchFamily="34" charset="0"/>
                <a:ea typeface="+mn-ea"/>
                <a:cs typeface="Arial" panose="020B0604020202020204" pitchFamily="34" charset="0"/>
              </a:rPr>
              <a:t>geofence</a:t>
            </a:r>
            <a:r>
              <a:rPr lang="fr-FR" kern="1200" dirty="0" smtClean="0">
                <a:solidFill>
                  <a:prstClr val="white">
                    <a:lumMod val="50000"/>
                  </a:prstClr>
                </a:solidFill>
                <a:latin typeface="Arial" panose="020B0604020202020204" pitchFamily="34" charset="0"/>
                <a:ea typeface="+mn-ea"/>
                <a:cs typeface="Arial" panose="020B0604020202020204" pitchFamily="34" charset="0"/>
              </a:rPr>
              <a:t> </a:t>
            </a:r>
            <a:r>
              <a:rPr lang="fr-FR" kern="1200" dirty="0">
                <a:solidFill>
                  <a:prstClr val="white">
                    <a:lumMod val="50000"/>
                  </a:prstClr>
                </a:solidFill>
                <a:latin typeface="Arial" panose="020B0604020202020204" pitchFamily="34" charset="0"/>
                <a:ea typeface="+mn-ea"/>
                <a:cs typeface="Arial" panose="020B0604020202020204" pitchFamily="34" charset="0"/>
              </a:rPr>
              <a:t>autour des points d’activation et le </a:t>
            </a:r>
            <a:r>
              <a:rPr lang="fr-FR" kern="1200" dirty="0" smtClean="0">
                <a:solidFill>
                  <a:prstClr val="white">
                    <a:lumMod val="50000"/>
                  </a:prstClr>
                </a:solidFill>
                <a:latin typeface="Arial" panose="020B0604020202020204" pitchFamily="34" charset="0"/>
                <a:ea typeface="+mn-ea"/>
                <a:cs typeface="Arial" panose="020B0604020202020204" pitchFamily="34" charset="0"/>
              </a:rPr>
              <a:t>pop-up de </a:t>
            </a:r>
            <a:r>
              <a:rPr lang="fr-FR" kern="1200" dirty="0">
                <a:solidFill>
                  <a:prstClr val="white">
                    <a:lumMod val="50000"/>
                  </a:prstClr>
                </a:solidFill>
                <a:latin typeface="Arial" panose="020B0604020202020204" pitchFamily="34" charset="0"/>
                <a:ea typeface="+mn-ea"/>
                <a:cs typeface="Arial" panose="020B0604020202020204" pitchFamily="34" charset="0"/>
              </a:rPr>
              <a:t>la campagne apparaîtra à chaque </a:t>
            </a:r>
            <a:r>
              <a:rPr lang="fr-FR" kern="1200" dirty="0" smtClean="0">
                <a:solidFill>
                  <a:prstClr val="white">
                    <a:lumMod val="50000"/>
                  </a:prstClr>
                </a:solidFill>
                <a:latin typeface="Arial" panose="020B0604020202020204" pitchFamily="34" charset="0"/>
                <a:ea typeface="+mn-ea"/>
                <a:cs typeface="Arial" panose="020B0604020202020204" pitchFamily="34" charset="0"/>
              </a:rPr>
              <a:t>fois que </a:t>
            </a:r>
            <a:r>
              <a:rPr lang="fr-FR" kern="1200" dirty="0">
                <a:solidFill>
                  <a:prstClr val="white">
                    <a:lumMod val="50000"/>
                  </a:prstClr>
                </a:solidFill>
                <a:latin typeface="Arial" panose="020B0604020202020204" pitchFamily="34" charset="0"/>
                <a:ea typeface="+mn-ea"/>
                <a:cs typeface="Arial" panose="020B0604020202020204" pitchFamily="34" charset="0"/>
              </a:rPr>
              <a:t>quelqu’un ouvrira l’application.</a:t>
            </a:r>
          </a:p>
        </p:txBody>
      </p:sp>
    </p:spTree>
    <p:extLst>
      <p:ext uri="{BB962C8B-B14F-4D97-AF65-F5344CB8AC3E}">
        <p14:creationId xmlns:p14="http://schemas.microsoft.com/office/powerpoint/2010/main" val="1250592108"/>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Image 9"/>
          <p:cNvPicPr>
            <a:picLocks noChangeAspect="1"/>
          </p:cNvPicPr>
          <p:nvPr/>
        </p:nvPicPr>
        <p:blipFill rotWithShape="1">
          <a:blip r:embed="rId2" cstate="email">
            <a:extLst>
              <a:ext uri="{28A0092B-C50C-407E-A947-70E740481C1C}">
                <a14:useLocalDpi xmlns:a14="http://schemas.microsoft.com/office/drawing/2010/main"/>
              </a:ext>
            </a:extLst>
          </a:blip>
          <a:srcRect b="19411"/>
          <a:stretch/>
        </p:blipFill>
        <p:spPr>
          <a:xfrm>
            <a:off x="-1" y="-14747"/>
            <a:ext cx="7211961" cy="10314388"/>
          </a:xfrm>
          <a:prstGeom prst="rect">
            <a:avLst/>
          </a:prstGeom>
        </p:spPr>
      </p:pic>
      <p:sp>
        <p:nvSpPr>
          <p:cNvPr id="3074" name="Picture 2" descr="Marketing mix of Maggi - Maggi marketing mix"/>
          <p:cNvSpPr>
            <a:spLocks noChangeAspect="1" noChangeArrowheads="1"/>
          </p:cNvSpPr>
          <p:nvPr/>
        </p:nvSpPr>
        <p:spPr bwMode="auto">
          <a:xfrm>
            <a:off x="7105650" y="0"/>
            <a:ext cx="11182350" cy="102989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l" rtl="0" eaLnBrk="0" fontAlgn="base" hangingPunct="0">
              <a:lnSpc>
                <a:spcPct val="100000"/>
              </a:lnSpc>
              <a:spcBef>
                <a:spcPct val="0"/>
              </a:spcBef>
              <a:spcAft>
                <a:spcPct val="0"/>
              </a:spcAft>
              <a:buFontTx/>
              <a:buNone/>
              <a:defRPr/>
            </a:pPr>
            <a:endParaRPr lang="fr-FR" sz="2700" kern="1200">
              <a:solidFill>
                <a:prstClr val="black"/>
              </a:solidFill>
              <a:ea typeface="+mn-ea"/>
              <a:cs typeface="+mn-cs"/>
            </a:endParaRPr>
          </a:p>
        </p:txBody>
      </p:sp>
      <p:sp>
        <p:nvSpPr>
          <p:cNvPr id="3075" name="Picture 5"/>
          <p:cNvSpPr>
            <a:spLocks noChangeAspect="1"/>
          </p:cNvSpPr>
          <p:nvPr/>
        </p:nvSpPr>
        <p:spPr bwMode="auto">
          <a:xfrm>
            <a:off x="16797338" y="9032082"/>
            <a:ext cx="1028700" cy="1019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l" rtl="0" eaLnBrk="0" fontAlgn="base" hangingPunct="0">
              <a:lnSpc>
                <a:spcPct val="100000"/>
              </a:lnSpc>
              <a:spcBef>
                <a:spcPct val="0"/>
              </a:spcBef>
              <a:spcAft>
                <a:spcPct val="0"/>
              </a:spcAft>
              <a:buFontTx/>
              <a:buNone/>
              <a:defRPr/>
            </a:pPr>
            <a:endParaRPr lang="fr-FR" sz="2700" kern="1200">
              <a:solidFill>
                <a:prstClr val="black"/>
              </a:solidFill>
              <a:ea typeface="+mn-ea"/>
              <a:cs typeface="+mn-cs"/>
            </a:endParaRPr>
          </a:p>
        </p:txBody>
      </p:sp>
      <p:sp>
        <p:nvSpPr>
          <p:cNvPr id="3" name="Rectangle 2"/>
          <p:cNvSpPr/>
          <p:nvPr/>
        </p:nvSpPr>
        <p:spPr>
          <a:xfrm>
            <a:off x="0" y="496859"/>
            <a:ext cx="3590604" cy="626076"/>
          </a:xfrm>
          <a:prstGeom prst="rect">
            <a:avLst/>
          </a:prstGeom>
          <a:solidFill>
            <a:srgbClr val="C40809"/>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rtl="0">
              <a:defRPr/>
            </a:pPr>
            <a:r>
              <a:rPr lang="fr-FR" b="1" kern="1200" dirty="0" smtClean="0">
                <a:solidFill>
                  <a:prstClr val="white"/>
                </a:solidFill>
                <a:latin typeface="Century Gothic" panose="020B0502020202020204" pitchFamily="34" charset="0"/>
              </a:rPr>
              <a:t>ACTIVATION MODERN TRADE</a:t>
            </a:r>
            <a:endParaRPr lang="fr-FR" b="1" kern="1200" dirty="0">
              <a:solidFill>
                <a:prstClr val="white"/>
              </a:solidFill>
              <a:latin typeface="Century Gothic" panose="020B0502020202020204" pitchFamily="34" charset="0"/>
            </a:endParaRPr>
          </a:p>
        </p:txBody>
      </p:sp>
      <p:sp>
        <p:nvSpPr>
          <p:cNvPr id="13" name="Titre 1"/>
          <p:cNvSpPr txBox="1">
            <a:spLocks/>
          </p:cNvSpPr>
          <p:nvPr/>
        </p:nvSpPr>
        <p:spPr bwMode="auto">
          <a:xfrm>
            <a:off x="9427664" y="2228566"/>
            <a:ext cx="6713330" cy="9433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l" rtl="0" fontAlgn="base">
              <a:lnSpc>
                <a:spcPct val="100000"/>
              </a:lnSpc>
              <a:spcBef>
                <a:spcPct val="0"/>
              </a:spcBef>
              <a:spcAft>
                <a:spcPct val="0"/>
              </a:spcAft>
              <a:buFontTx/>
              <a:buNone/>
              <a:defRPr/>
            </a:pPr>
            <a:r>
              <a:rPr lang="fr-FR" sz="3600" kern="1200" dirty="0">
                <a:solidFill>
                  <a:srgbClr val="E14756"/>
                </a:solidFill>
                <a:latin typeface="Bauhaus 93" panose="04030905020B02020C02" pitchFamily="82" charset="0"/>
                <a:ea typeface="+mn-ea"/>
                <a:cs typeface="+mn-cs"/>
              </a:rPr>
              <a:t>DEPLOIEMENT EN MAGASIN</a:t>
            </a:r>
          </a:p>
        </p:txBody>
      </p:sp>
      <p:sp>
        <p:nvSpPr>
          <p:cNvPr id="20" name="Rectangle 19"/>
          <p:cNvSpPr/>
          <p:nvPr/>
        </p:nvSpPr>
        <p:spPr>
          <a:xfrm>
            <a:off x="9393377" y="2543560"/>
            <a:ext cx="68579" cy="494531"/>
          </a:xfrm>
          <a:prstGeom prst="rect">
            <a:avLst/>
          </a:prstGeom>
          <a:solidFill>
            <a:srgbClr val="E14756"/>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rtl="0">
              <a:defRPr/>
            </a:pPr>
            <a:endParaRPr lang="fr-FR" b="1" kern="1200" dirty="0">
              <a:solidFill>
                <a:prstClr val="white"/>
              </a:solidFill>
              <a:latin typeface="Century Gothic" panose="020B0502020202020204" pitchFamily="34" charset="0"/>
            </a:endParaRPr>
          </a:p>
        </p:txBody>
      </p:sp>
      <p:sp>
        <p:nvSpPr>
          <p:cNvPr id="22" name="Rectangle 21"/>
          <p:cNvSpPr/>
          <p:nvPr/>
        </p:nvSpPr>
        <p:spPr>
          <a:xfrm>
            <a:off x="9393377" y="3452231"/>
            <a:ext cx="6713331" cy="2446824"/>
          </a:xfrm>
          <a:prstGeom prst="rect">
            <a:avLst/>
          </a:prstGeom>
        </p:spPr>
        <p:txBody>
          <a:bodyPr wrap="square">
            <a:spAutoFit/>
          </a:bodyPr>
          <a:lstStyle/>
          <a:p>
            <a:pPr algn="just" rtl="0" fontAlgn="base">
              <a:lnSpc>
                <a:spcPct val="150000"/>
              </a:lnSpc>
              <a:spcBef>
                <a:spcPct val="0"/>
              </a:spcBef>
              <a:spcAft>
                <a:spcPct val="0"/>
              </a:spcAft>
              <a:defRPr/>
            </a:pPr>
            <a:r>
              <a:rPr lang="fr-FR" sz="3000" kern="1200" dirty="0" smtClean="0">
                <a:solidFill>
                  <a:srgbClr val="E14756"/>
                </a:solidFill>
                <a:latin typeface="Bauhaus 93" panose="04030905020B02020C02" pitchFamily="82" charset="0"/>
              </a:rPr>
              <a:t>Mécanisme 2 (Entretien):</a:t>
            </a:r>
            <a:endParaRPr lang="fr-FR" sz="3000" kern="1200" dirty="0">
              <a:solidFill>
                <a:srgbClr val="E14756"/>
              </a:solidFill>
              <a:latin typeface="Bauhaus 93" panose="04030905020B02020C02" pitchFamily="82" charset="0"/>
            </a:endParaRPr>
          </a:p>
          <a:p>
            <a:pPr marL="257175" indent="-257175" algn="just" rtl="0" fontAlgn="base">
              <a:lnSpc>
                <a:spcPct val="150000"/>
              </a:lnSpc>
              <a:spcBef>
                <a:spcPct val="0"/>
              </a:spcBef>
              <a:spcAft>
                <a:spcPct val="0"/>
              </a:spcAft>
              <a:buFont typeface="Arial" panose="020B0604020202020204" pitchFamily="34" charset="0"/>
              <a:buChar char="•"/>
              <a:defRPr/>
            </a:pPr>
            <a:r>
              <a:rPr lang="fr-FR" kern="1200" dirty="0" smtClean="0">
                <a:solidFill>
                  <a:prstClr val="white">
                    <a:lumMod val="50000"/>
                  </a:prstClr>
                </a:solidFill>
                <a:latin typeface="Arial" panose="020B0604020202020204" pitchFamily="34" charset="0"/>
                <a:ea typeface="+mn-ea"/>
                <a:cs typeface="Arial" panose="020B0604020202020204" pitchFamily="34" charset="0"/>
              </a:rPr>
              <a:t>Cumule 05 achats sur 01 mois qui te donnent des points et bénéficie d’un ticket de réduction à hauteur de 10% sur ton prochain achat.  </a:t>
            </a:r>
            <a:endParaRPr lang="fr-FR" kern="1200" dirty="0">
              <a:solidFill>
                <a:prstClr val="white">
                  <a:lumMod val="50000"/>
                </a:prstClr>
              </a:solidFill>
              <a:latin typeface="Arial" panose="020B0604020202020204" pitchFamily="34" charset="0"/>
              <a:ea typeface="+mn-ea"/>
              <a:cs typeface="Arial" panose="020B0604020202020204" pitchFamily="34" charset="0"/>
            </a:endParaRPr>
          </a:p>
          <a:p>
            <a:pPr marL="257175" indent="-257175" algn="just" rtl="0" fontAlgn="base">
              <a:lnSpc>
                <a:spcPct val="150000"/>
              </a:lnSpc>
              <a:spcBef>
                <a:spcPct val="0"/>
              </a:spcBef>
              <a:spcAft>
                <a:spcPct val="0"/>
              </a:spcAft>
              <a:buFont typeface="Arial" panose="020B0604020202020204" pitchFamily="34" charset="0"/>
              <a:buChar char="•"/>
              <a:defRPr/>
            </a:pPr>
            <a:r>
              <a:rPr lang="fr-FR" b="1" kern="1200" dirty="0">
                <a:solidFill>
                  <a:srgbClr val="E14756"/>
                </a:solidFill>
                <a:latin typeface="Arial" panose="020B0604020202020204" pitchFamily="34" charset="0"/>
                <a:cs typeface="Arial" panose="020B0604020202020204" pitchFamily="34" charset="0"/>
              </a:rPr>
              <a:t>Objectifs: </a:t>
            </a:r>
            <a:r>
              <a:rPr lang="fr-FR" kern="1200" dirty="0" smtClean="0">
                <a:solidFill>
                  <a:prstClr val="white">
                    <a:lumMod val="50000"/>
                  </a:prstClr>
                </a:solidFill>
                <a:latin typeface="Arial" panose="020B0604020202020204" pitchFamily="34" charset="0"/>
                <a:cs typeface="Arial" panose="020B0604020202020204" pitchFamily="34" charset="0"/>
              </a:rPr>
              <a:t>AD</a:t>
            </a:r>
            <a:endParaRPr lang="fr-FR" kern="1200" dirty="0">
              <a:solidFill>
                <a:prstClr val="white">
                  <a:lumMod val="50000"/>
                </a:prstClr>
              </a:solidFill>
              <a:latin typeface="Arial" panose="020B0604020202020204" pitchFamily="34" charset="0"/>
              <a:cs typeface="Arial" panose="020B0604020202020204" pitchFamily="34" charset="0"/>
            </a:endParaRPr>
          </a:p>
        </p:txBody>
      </p:sp>
      <p:pic>
        <p:nvPicPr>
          <p:cNvPr id="12" name="Image 11"/>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rot="616417">
            <a:off x="11988313" y="5434356"/>
            <a:ext cx="1882883" cy="3673703"/>
          </a:xfrm>
          <a:prstGeom prst="rect">
            <a:avLst/>
          </a:prstGeom>
          <a:ln>
            <a:noFill/>
          </a:ln>
          <a:effectLst>
            <a:softEdge rad="112500"/>
          </a:effectLst>
        </p:spPr>
      </p:pic>
    </p:spTree>
    <p:extLst>
      <p:ext uri="{BB962C8B-B14F-4D97-AF65-F5344CB8AC3E}">
        <p14:creationId xmlns:p14="http://schemas.microsoft.com/office/powerpoint/2010/main" val="2101444713"/>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Image 3">
            <a:extLst>
              <a:ext uri="{FF2B5EF4-FFF2-40B4-BE49-F238E27FC236}">
                <a16:creationId xmlns="" xmlns:a16="http://schemas.microsoft.com/office/drawing/2014/main" id="{009AE57C-E254-8F6F-39CC-E6FE7BFB8EDE}"/>
              </a:ext>
            </a:extLst>
          </p:cNvPr>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a:off x="8244960" y="-18978"/>
            <a:ext cx="10077327" cy="10298907"/>
          </a:xfrm>
          <a:prstGeom prst="rect">
            <a:avLst/>
          </a:prstGeom>
        </p:spPr>
      </p:pic>
      <p:sp>
        <p:nvSpPr>
          <p:cNvPr id="3074" name="Picture 2" descr="Marketing mix of Maggi - Maggi marketing mix"/>
          <p:cNvSpPr>
            <a:spLocks noChangeAspect="1" noChangeArrowheads="1"/>
          </p:cNvSpPr>
          <p:nvPr/>
        </p:nvSpPr>
        <p:spPr bwMode="auto">
          <a:xfrm>
            <a:off x="7105650" y="0"/>
            <a:ext cx="11182350" cy="102989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l" rtl="0" eaLnBrk="0" fontAlgn="base" hangingPunct="0">
              <a:lnSpc>
                <a:spcPct val="100000"/>
              </a:lnSpc>
              <a:spcBef>
                <a:spcPct val="0"/>
              </a:spcBef>
              <a:spcAft>
                <a:spcPct val="0"/>
              </a:spcAft>
              <a:buFontTx/>
              <a:buNone/>
              <a:defRPr/>
            </a:pPr>
            <a:endParaRPr lang="fr-FR" sz="2700" kern="1200">
              <a:solidFill>
                <a:prstClr val="black"/>
              </a:solidFill>
              <a:ea typeface="+mn-ea"/>
              <a:cs typeface="+mn-cs"/>
            </a:endParaRPr>
          </a:p>
        </p:txBody>
      </p:sp>
      <p:sp>
        <p:nvSpPr>
          <p:cNvPr id="3075" name="Picture 5"/>
          <p:cNvSpPr>
            <a:spLocks noChangeAspect="1"/>
          </p:cNvSpPr>
          <p:nvPr/>
        </p:nvSpPr>
        <p:spPr bwMode="auto">
          <a:xfrm>
            <a:off x="16797338" y="9032082"/>
            <a:ext cx="1028700" cy="1019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l" rtl="0" eaLnBrk="0" fontAlgn="base" hangingPunct="0">
              <a:lnSpc>
                <a:spcPct val="100000"/>
              </a:lnSpc>
              <a:spcBef>
                <a:spcPct val="0"/>
              </a:spcBef>
              <a:spcAft>
                <a:spcPct val="0"/>
              </a:spcAft>
              <a:buFontTx/>
              <a:buNone/>
              <a:defRPr/>
            </a:pPr>
            <a:endParaRPr lang="fr-FR" sz="2700" kern="1200">
              <a:solidFill>
                <a:prstClr val="black"/>
              </a:solidFill>
              <a:ea typeface="+mn-ea"/>
              <a:cs typeface="+mn-cs"/>
            </a:endParaRPr>
          </a:p>
        </p:txBody>
      </p:sp>
      <p:sp>
        <p:nvSpPr>
          <p:cNvPr id="3" name="Rectangle 2"/>
          <p:cNvSpPr/>
          <p:nvPr/>
        </p:nvSpPr>
        <p:spPr>
          <a:xfrm>
            <a:off x="0" y="496859"/>
            <a:ext cx="3590604" cy="626076"/>
          </a:xfrm>
          <a:prstGeom prst="rect">
            <a:avLst/>
          </a:prstGeom>
          <a:solidFill>
            <a:srgbClr val="C40809"/>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rtl="0">
              <a:defRPr/>
            </a:pPr>
            <a:r>
              <a:rPr lang="fr-FR" b="1" kern="1200" dirty="0" smtClean="0">
                <a:solidFill>
                  <a:prstClr val="white"/>
                </a:solidFill>
                <a:latin typeface="Century Gothic" panose="020B0502020202020204" pitchFamily="34" charset="0"/>
              </a:rPr>
              <a:t>ACTIVATIONS MODERN TRADE</a:t>
            </a:r>
            <a:endParaRPr lang="fr-FR" b="1" kern="1200" dirty="0">
              <a:solidFill>
                <a:prstClr val="white"/>
              </a:solidFill>
              <a:latin typeface="Century Gothic" panose="020B0502020202020204" pitchFamily="34" charset="0"/>
            </a:endParaRPr>
          </a:p>
        </p:txBody>
      </p:sp>
      <p:sp>
        <p:nvSpPr>
          <p:cNvPr id="13" name="Titre 1"/>
          <p:cNvSpPr txBox="1">
            <a:spLocks/>
          </p:cNvSpPr>
          <p:nvPr/>
        </p:nvSpPr>
        <p:spPr bwMode="auto">
          <a:xfrm>
            <a:off x="693569" y="2728685"/>
            <a:ext cx="6713330" cy="9433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l" rtl="0" fontAlgn="base">
              <a:lnSpc>
                <a:spcPct val="100000"/>
              </a:lnSpc>
              <a:spcBef>
                <a:spcPct val="0"/>
              </a:spcBef>
              <a:spcAft>
                <a:spcPct val="0"/>
              </a:spcAft>
              <a:buFontTx/>
              <a:buNone/>
              <a:defRPr/>
            </a:pPr>
            <a:r>
              <a:rPr lang="fr-FR" sz="3600" kern="1200" dirty="0">
                <a:solidFill>
                  <a:srgbClr val="E14756"/>
                </a:solidFill>
                <a:latin typeface="Bauhaus 93" panose="04030905020B02020C02" pitchFamily="82" charset="0"/>
                <a:ea typeface="+mn-ea"/>
                <a:cs typeface="+mn-cs"/>
              </a:rPr>
              <a:t>DEPLOIEMENT EN MAGASIN</a:t>
            </a:r>
          </a:p>
        </p:txBody>
      </p:sp>
      <p:sp>
        <p:nvSpPr>
          <p:cNvPr id="20" name="Rectangle 19"/>
          <p:cNvSpPr/>
          <p:nvPr/>
        </p:nvSpPr>
        <p:spPr>
          <a:xfrm>
            <a:off x="659282" y="3043679"/>
            <a:ext cx="68579" cy="494531"/>
          </a:xfrm>
          <a:prstGeom prst="rect">
            <a:avLst/>
          </a:prstGeom>
          <a:solidFill>
            <a:srgbClr val="E14756"/>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rtl="0">
              <a:defRPr/>
            </a:pPr>
            <a:endParaRPr lang="fr-FR" b="1" kern="1200" dirty="0">
              <a:solidFill>
                <a:prstClr val="white"/>
              </a:solidFill>
              <a:latin typeface="Century Gothic" panose="020B0502020202020204" pitchFamily="34" charset="0"/>
            </a:endParaRPr>
          </a:p>
        </p:txBody>
      </p:sp>
      <p:sp>
        <p:nvSpPr>
          <p:cNvPr id="22" name="Rectangle 21"/>
          <p:cNvSpPr/>
          <p:nvPr/>
        </p:nvSpPr>
        <p:spPr>
          <a:xfrm>
            <a:off x="659282" y="3952351"/>
            <a:ext cx="6713331" cy="5216813"/>
          </a:xfrm>
          <a:prstGeom prst="rect">
            <a:avLst/>
          </a:prstGeom>
        </p:spPr>
        <p:txBody>
          <a:bodyPr wrap="square">
            <a:spAutoFit/>
          </a:bodyPr>
          <a:lstStyle/>
          <a:p>
            <a:pPr algn="just" rtl="0" fontAlgn="base">
              <a:lnSpc>
                <a:spcPct val="150000"/>
              </a:lnSpc>
              <a:spcBef>
                <a:spcPct val="0"/>
              </a:spcBef>
              <a:spcAft>
                <a:spcPct val="0"/>
              </a:spcAft>
              <a:defRPr/>
            </a:pPr>
            <a:r>
              <a:rPr lang="fr-FR" sz="3000" kern="1200" dirty="0">
                <a:solidFill>
                  <a:srgbClr val="E14756"/>
                </a:solidFill>
                <a:latin typeface="Bauhaus 93" panose="04030905020B02020C02" pitchFamily="82" charset="0"/>
              </a:rPr>
              <a:t>Profile des hôtesses :</a:t>
            </a:r>
          </a:p>
          <a:p>
            <a:pPr marL="257175" indent="-257175" algn="just" rtl="0" fontAlgn="base">
              <a:lnSpc>
                <a:spcPct val="150000"/>
              </a:lnSpc>
              <a:spcBef>
                <a:spcPct val="0"/>
              </a:spcBef>
              <a:spcAft>
                <a:spcPct val="0"/>
              </a:spcAft>
              <a:buFont typeface="Arial" panose="020B0604020202020204" pitchFamily="34" charset="0"/>
              <a:buChar char="•"/>
              <a:defRPr/>
            </a:pPr>
            <a:r>
              <a:rPr lang="fr-FR" b="1" kern="1200" dirty="0">
                <a:solidFill>
                  <a:srgbClr val="E14756"/>
                </a:solidFill>
                <a:latin typeface="Arial" panose="020B0604020202020204" pitchFamily="34" charset="0"/>
                <a:ea typeface="+mn-ea"/>
                <a:cs typeface="Arial" panose="020B0604020202020204" pitchFamily="34" charset="0"/>
              </a:rPr>
              <a:t>Teint: Brunes: </a:t>
            </a:r>
            <a:r>
              <a:rPr lang="fr-FR" kern="1200" dirty="0">
                <a:solidFill>
                  <a:prstClr val="white">
                    <a:lumMod val="50000"/>
                  </a:prstClr>
                </a:solidFill>
                <a:latin typeface="Arial" panose="020B0604020202020204" pitchFamily="34" charset="0"/>
                <a:ea typeface="+mn-ea"/>
                <a:cs typeface="Arial" panose="020B0604020202020204" pitchFamily="34" charset="0"/>
              </a:rPr>
              <a:t>métisses ou teint chocolat</a:t>
            </a:r>
          </a:p>
          <a:p>
            <a:pPr marL="257175" indent="-257175" algn="just" rtl="0" fontAlgn="base">
              <a:lnSpc>
                <a:spcPct val="150000"/>
              </a:lnSpc>
              <a:spcBef>
                <a:spcPct val="0"/>
              </a:spcBef>
              <a:spcAft>
                <a:spcPct val="0"/>
              </a:spcAft>
              <a:buFont typeface="Arial" panose="020B0604020202020204" pitchFamily="34" charset="0"/>
              <a:buChar char="•"/>
              <a:defRPr/>
            </a:pPr>
            <a:r>
              <a:rPr lang="fr-FR" b="1" kern="1200" dirty="0">
                <a:solidFill>
                  <a:srgbClr val="E14756"/>
                </a:solidFill>
                <a:latin typeface="Arial" panose="020B0604020202020204" pitchFamily="34" charset="0"/>
                <a:cs typeface="Arial" panose="020B0604020202020204" pitchFamily="34" charset="0"/>
              </a:rPr>
              <a:t>Taille: </a:t>
            </a:r>
            <a:r>
              <a:rPr lang="fr-FR" kern="1200" dirty="0">
                <a:solidFill>
                  <a:prstClr val="white">
                    <a:lumMod val="50000"/>
                  </a:prstClr>
                </a:solidFill>
                <a:latin typeface="Arial" panose="020B0604020202020204" pitchFamily="34" charset="0"/>
                <a:cs typeface="Arial" panose="020B0604020202020204" pitchFamily="34" charset="0"/>
              </a:rPr>
              <a:t>entre 1,70m et 1,80m</a:t>
            </a:r>
          </a:p>
          <a:p>
            <a:pPr marL="257175" indent="-257175" algn="just" rtl="0" fontAlgn="base">
              <a:lnSpc>
                <a:spcPct val="150000"/>
              </a:lnSpc>
              <a:spcBef>
                <a:spcPct val="0"/>
              </a:spcBef>
              <a:spcAft>
                <a:spcPct val="0"/>
              </a:spcAft>
              <a:buFont typeface="Arial" panose="020B0604020202020204" pitchFamily="34" charset="0"/>
              <a:buChar char="•"/>
              <a:defRPr/>
            </a:pPr>
            <a:r>
              <a:rPr lang="fr-FR" b="1" kern="1200" dirty="0">
                <a:solidFill>
                  <a:srgbClr val="E14756"/>
                </a:solidFill>
                <a:latin typeface="Arial" panose="020B0604020202020204" pitchFamily="34" charset="0"/>
                <a:cs typeface="Arial" panose="020B0604020202020204" pitchFamily="34" charset="0"/>
              </a:rPr>
              <a:t>Niveau académique: </a:t>
            </a:r>
            <a:r>
              <a:rPr lang="fr-FR" kern="1200" dirty="0">
                <a:solidFill>
                  <a:prstClr val="white">
                    <a:lumMod val="50000"/>
                  </a:prstClr>
                </a:solidFill>
                <a:latin typeface="Arial" panose="020B0604020202020204" pitchFamily="34" charset="0"/>
                <a:cs typeface="Arial" panose="020B0604020202020204" pitchFamily="34" charset="0"/>
              </a:rPr>
              <a:t>Minimum Bacc+1 (bilingue si possible)</a:t>
            </a:r>
          </a:p>
          <a:p>
            <a:pPr marL="257175" indent="-257175" algn="just" rtl="0" fontAlgn="base">
              <a:lnSpc>
                <a:spcPct val="150000"/>
              </a:lnSpc>
              <a:spcBef>
                <a:spcPct val="0"/>
              </a:spcBef>
              <a:spcAft>
                <a:spcPct val="0"/>
              </a:spcAft>
              <a:buFont typeface="Arial" panose="020B0604020202020204" pitchFamily="34" charset="0"/>
              <a:buChar char="•"/>
              <a:defRPr/>
            </a:pPr>
            <a:endParaRPr lang="fr-FR" kern="1200" dirty="0">
              <a:solidFill>
                <a:prstClr val="white">
                  <a:lumMod val="50000"/>
                </a:prstClr>
              </a:solidFill>
              <a:latin typeface="Arial" panose="020B0604020202020204" pitchFamily="34" charset="0"/>
              <a:cs typeface="Arial" panose="020B0604020202020204" pitchFamily="34" charset="0"/>
            </a:endParaRPr>
          </a:p>
          <a:p>
            <a:pPr algn="just" rtl="0" fontAlgn="base">
              <a:lnSpc>
                <a:spcPct val="150000"/>
              </a:lnSpc>
              <a:spcBef>
                <a:spcPct val="0"/>
              </a:spcBef>
              <a:spcAft>
                <a:spcPct val="0"/>
              </a:spcAft>
              <a:defRPr/>
            </a:pPr>
            <a:r>
              <a:rPr lang="fr-FR" sz="3000" kern="1200" dirty="0">
                <a:solidFill>
                  <a:srgbClr val="E14756"/>
                </a:solidFill>
                <a:latin typeface="Bauhaus 93" panose="04030905020B02020C02" pitchFamily="82" charset="0"/>
                <a:ea typeface="+mn-ea"/>
                <a:cs typeface="+mn-cs"/>
              </a:rPr>
              <a:t>Planning de travail :</a:t>
            </a:r>
          </a:p>
          <a:p>
            <a:pPr marL="257175" indent="-257175" algn="just" rtl="0" fontAlgn="base">
              <a:lnSpc>
                <a:spcPct val="150000"/>
              </a:lnSpc>
              <a:spcBef>
                <a:spcPct val="0"/>
              </a:spcBef>
              <a:spcAft>
                <a:spcPct val="0"/>
              </a:spcAft>
              <a:buFont typeface="Arial" panose="020B0604020202020204" pitchFamily="34" charset="0"/>
              <a:buChar char="•"/>
              <a:defRPr/>
            </a:pPr>
            <a:r>
              <a:rPr lang="fr-FR" b="1" kern="1200" dirty="0">
                <a:solidFill>
                  <a:srgbClr val="E14756"/>
                </a:solidFill>
                <a:latin typeface="Arial" panose="020B0604020202020204" pitchFamily="34" charset="0"/>
                <a:cs typeface="Arial" panose="020B0604020202020204" pitchFamily="34" charset="0"/>
              </a:rPr>
              <a:t>Hôtesse du jour</a:t>
            </a:r>
            <a:r>
              <a:rPr lang="fr-FR" kern="1200" dirty="0">
                <a:solidFill>
                  <a:prstClr val="white">
                    <a:lumMod val="50000"/>
                  </a:prstClr>
                </a:solidFill>
                <a:latin typeface="Arial" panose="020B0604020202020204" pitchFamily="34" charset="0"/>
                <a:cs typeface="Arial" panose="020B0604020202020204" pitchFamily="34" charset="0"/>
              </a:rPr>
              <a:t>: De 08h00 à 15h00</a:t>
            </a:r>
            <a:endParaRPr lang="fr-FR" kern="1200" dirty="0">
              <a:solidFill>
                <a:prstClr val="white">
                  <a:lumMod val="50000"/>
                </a:prstClr>
              </a:solidFill>
              <a:latin typeface="Arial" panose="020B0604020202020204" pitchFamily="34" charset="0"/>
              <a:ea typeface="+mn-ea"/>
              <a:cs typeface="Arial" panose="020B0604020202020204" pitchFamily="34" charset="0"/>
            </a:endParaRPr>
          </a:p>
          <a:p>
            <a:pPr marL="257175" indent="-257175" algn="just" rtl="0" fontAlgn="base">
              <a:lnSpc>
                <a:spcPct val="150000"/>
              </a:lnSpc>
              <a:spcBef>
                <a:spcPct val="0"/>
              </a:spcBef>
              <a:spcAft>
                <a:spcPct val="0"/>
              </a:spcAft>
              <a:buFont typeface="Arial" panose="020B0604020202020204" pitchFamily="34" charset="0"/>
              <a:buChar char="•"/>
              <a:defRPr/>
            </a:pPr>
            <a:r>
              <a:rPr lang="fr-FR" b="1" kern="1200" dirty="0">
                <a:solidFill>
                  <a:srgbClr val="E14756"/>
                </a:solidFill>
                <a:latin typeface="Arial" panose="020B0604020202020204" pitchFamily="34" charset="0"/>
                <a:ea typeface="+mn-ea"/>
                <a:cs typeface="Arial" panose="020B0604020202020204" pitchFamily="34" charset="0"/>
              </a:rPr>
              <a:t>Hôtesse du soir: </a:t>
            </a:r>
            <a:r>
              <a:rPr lang="fr-FR" kern="1200" dirty="0">
                <a:solidFill>
                  <a:prstClr val="white">
                    <a:lumMod val="50000"/>
                  </a:prstClr>
                </a:solidFill>
                <a:latin typeface="Arial" panose="020B0604020202020204" pitchFamily="34" charset="0"/>
                <a:ea typeface="+mn-ea"/>
                <a:cs typeface="Arial" panose="020B0604020202020204" pitchFamily="34" charset="0"/>
              </a:rPr>
              <a:t>de 15h30 à 21h00</a:t>
            </a:r>
          </a:p>
          <a:p>
            <a:pPr marL="257175" indent="-257175" algn="just" rtl="0" fontAlgn="base">
              <a:lnSpc>
                <a:spcPct val="150000"/>
              </a:lnSpc>
              <a:spcBef>
                <a:spcPct val="0"/>
              </a:spcBef>
              <a:spcAft>
                <a:spcPct val="0"/>
              </a:spcAft>
              <a:buFont typeface="Arial" panose="020B0604020202020204" pitchFamily="34" charset="0"/>
              <a:buChar char="•"/>
              <a:defRPr/>
            </a:pPr>
            <a:r>
              <a:rPr lang="fr-FR" kern="1200" dirty="0">
                <a:solidFill>
                  <a:prstClr val="white">
                    <a:lumMod val="50000"/>
                  </a:prstClr>
                </a:solidFill>
                <a:latin typeface="Arial" panose="020B0604020202020204" pitchFamily="34" charset="0"/>
                <a:ea typeface="+mn-ea"/>
                <a:cs typeface="Arial" panose="020B0604020202020204" pitchFamily="34" charset="0"/>
              </a:rPr>
              <a:t>NB: l’hôtesse du soir bénéficie d’un service de transport pour son retour.</a:t>
            </a:r>
          </a:p>
          <a:p>
            <a:pPr marL="257175" indent="-257175" algn="just" rtl="0" fontAlgn="base">
              <a:lnSpc>
                <a:spcPct val="150000"/>
              </a:lnSpc>
              <a:spcBef>
                <a:spcPct val="0"/>
              </a:spcBef>
              <a:spcAft>
                <a:spcPct val="0"/>
              </a:spcAft>
              <a:buFont typeface="Arial" panose="020B0604020202020204" pitchFamily="34" charset="0"/>
              <a:buChar char="•"/>
              <a:defRPr/>
            </a:pPr>
            <a:endParaRPr lang="fr-FR" kern="1200" dirty="0">
              <a:solidFill>
                <a:prstClr val="white">
                  <a:lumMod val="50000"/>
                </a:prstClr>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471152767"/>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4" name="Picture 2" descr="Marketing mix of Maggi - Maggi marketing mix"/>
          <p:cNvSpPr>
            <a:spLocks noChangeAspect="1" noChangeArrowheads="1"/>
          </p:cNvSpPr>
          <p:nvPr/>
        </p:nvSpPr>
        <p:spPr bwMode="auto">
          <a:xfrm>
            <a:off x="7105650" y="0"/>
            <a:ext cx="11182350" cy="102989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l" rtl="0" eaLnBrk="0" fontAlgn="base" hangingPunct="0">
              <a:lnSpc>
                <a:spcPct val="100000"/>
              </a:lnSpc>
              <a:spcBef>
                <a:spcPct val="0"/>
              </a:spcBef>
              <a:spcAft>
                <a:spcPct val="0"/>
              </a:spcAft>
              <a:buFontTx/>
              <a:buNone/>
              <a:defRPr/>
            </a:pPr>
            <a:endParaRPr lang="fr-FR" sz="2700" kern="1200">
              <a:solidFill>
                <a:prstClr val="black"/>
              </a:solidFill>
              <a:ea typeface="+mn-ea"/>
              <a:cs typeface="+mn-cs"/>
            </a:endParaRPr>
          </a:p>
        </p:txBody>
      </p:sp>
      <p:sp>
        <p:nvSpPr>
          <p:cNvPr id="3075" name="Picture 5"/>
          <p:cNvSpPr>
            <a:spLocks noChangeAspect="1"/>
          </p:cNvSpPr>
          <p:nvPr/>
        </p:nvSpPr>
        <p:spPr bwMode="auto">
          <a:xfrm>
            <a:off x="16797338" y="9032082"/>
            <a:ext cx="1028700" cy="1019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l" rtl="0" eaLnBrk="0" fontAlgn="base" hangingPunct="0">
              <a:lnSpc>
                <a:spcPct val="100000"/>
              </a:lnSpc>
              <a:spcBef>
                <a:spcPct val="0"/>
              </a:spcBef>
              <a:spcAft>
                <a:spcPct val="0"/>
              </a:spcAft>
              <a:buFontTx/>
              <a:buNone/>
              <a:defRPr/>
            </a:pPr>
            <a:endParaRPr lang="fr-FR" sz="2700" kern="1200">
              <a:solidFill>
                <a:prstClr val="black"/>
              </a:solidFill>
              <a:ea typeface="+mn-ea"/>
              <a:cs typeface="+mn-cs"/>
            </a:endParaRPr>
          </a:p>
        </p:txBody>
      </p:sp>
      <p:sp>
        <p:nvSpPr>
          <p:cNvPr id="3" name="Rectangle 2"/>
          <p:cNvSpPr/>
          <p:nvPr/>
        </p:nvSpPr>
        <p:spPr>
          <a:xfrm>
            <a:off x="0" y="496859"/>
            <a:ext cx="3590604" cy="626076"/>
          </a:xfrm>
          <a:prstGeom prst="rect">
            <a:avLst/>
          </a:prstGeom>
          <a:solidFill>
            <a:srgbClr val="C40809"/>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rtl="0">
              <a:defRPr/>
            </a:pPr>
            <a:r>
              <a:rPr lang="fr-FR" b="1" kern="1200" dirty="0" smtClean="0">
                <a:solidFill>
                  <a:prstClr val="white"/>
                </a:solidFill>
                <a:latin typeface="Century Gothic" panose="020B0502020202020204" pitchFamily="34" charset="0"/>
              </a:rPr>
              <a:t>ACTIVATIONS MODERN TRADE</a:t>
            </a:r>
            <a:endParaRPr lang="fr-FR" b="1" kern="1200" dirty="0">
              <a:solidFill>
                <a:prstClr val="white"/>
              </a:solidFill>
              <a:latin typeface="Century Gothic" panose="020B0502020202020204" pitchFamily="34" charset="0"/>
            </a:endParaRPr>
          </a:p>
        </p:txBody>
      </p:sp>
      <p:sp>
        <p:nvSpPr>
          <p:cNvPr id="13" name="Titre 1"/>
          <p:cNvSpPr txBox="1">
            <a:spLocks/>
          </p:cNvSpPr>
          <p:nvPr/>
        </p:nvSpPr>
        <p:spPr bwMode="auto">
          <a:xfrm>
            <a:off x="6649400" y="3157102"/>
            <a:ext cx="6713330" cy="9433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l" rtl="0" fontAlgn="base">
              <a:lnSpc>
                <a:spcPct val="100000"/>
              </a:lnSpc>
              <a:spcBef>
                <a:spcPct val="0"/>
              </a:spcBef>
              <a:spcAft>
                <a:spcPct val="0"/>
              </a:spcAft>
              <a:buFontTx/>
              <a:buNone/>
              <a:defRPr/>
            </a:pPr>
            <a:r>
              <a:rPr lang="fr-FR" sz="3600" kern="1200" dirty="0">
                <a:solidFill>
                  <a:srgbClr val="E14756"/>
                </a:solidFill>
                <a:latin typeface="Bauhaus 93" panose="04030905020B02020C02" pitchFamily="82" charset="0"/>
                <a:ea typeface="+mn-ea"/>
                <a:cs typeface="+mn-cs"/>
              </a:rPr>
              <a:t>Outils de travail</a:t>
            </a:r>
          </a:p>
        </p:txBody>
      </p:sp>
      <p:sp>
        <p:nvSpPr>
          <p:cNvPr id="20" name="Rectangle 19"/>
          <p:cNvSpPr/>
          <p:nvPr/>
        </p:nvSpPr>
        <p:spPr>
          <a:xfrm>
            <a:off x="6615113" y="3472096"/>
            <a:ext cx="68579" cy="494531"/>
          </a:xfrm>
          <a:prstGeom prst="rect">
            <a:avLst/>
          </a:prstGeom>
          <a:solidFill>
            <a:srgbClr val="E14756"/>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rtl="0">
              <a:defRPr/>
            </a:pPr>
            <a:endParaRPr lang="fr-FR" b="1" kern="1200" dirty="0">
              <a:solidFill>
                <a:prstClr val="white"/>
              </a:solidFill>
              <a:latin typeface="Century Gothic" panose="020B0502020202020204" pitchFamily="34" charset="0"/>
            </a:endParaRPr>
          </a:p>
        </p:txBody>
      </p:sp>
      <p:sp>
        <p:nvSpPr>
          <p:cNvPr id="22" name="Rectangle 21"/>
          <p:cNvSpPr/>
          <p:nvPr/>
        </p:nvSpPr>
        <p:spPr>
          <a:xfrm>
            <a:off x="6615113" y="4100435"/>
            <a:ext cx="10339388" cy="4385816"/>
          </a:xfrm>
          <a:prstGeom prst="rect">
            <a:avLst/>
          </a:prstGeom>
        </p:spPr>
        <p:txBody>
          <a:bodyPr wrap="square">
            <a:spAutoFit/>
          </a:bodyPr>
          <a:lstStyle/>
          <a:p>
            <a:pPr algn="just" rtl="0" fontAlgn="base">
              <a:lnSpc>
                <a:spcPct val="150000"/>
              </a:lnSpc>
              <a:spcBef>
                <a:spcPct val="0"/>
              </a:spcBef>
              <a:spcAft>
                <a:spcPct val="0"/>
              </a:spcAft>
              <a:defRPr/>
            </a:pPr>
            <a:r>
              <a:rPr lang="fr-FR" sz="3000" kern="1200" dirty="0">
                <a:solidFill>
                  <a:srgbClr val="E14756"/>
                </a:solidFill>
                <a:latin typeface="Bauhaus 93" panose="04030905020B02020C02" pitchFamily="82" charset="0"/>
              </a:rPr>
              <a:t>Tenues:</a:t>
            </a:r>
          </a:p>
          <a:p>
            <a:pPr marL="257175" indent="-257175" algn="just" rtl="0" fontAlgn="base">
              <a:lnSpc>
                <a:spcPct val="150000"/>
              </a:lnSpc>
              <a:spcBef>
                <a:spcPct val="0"/>
              </a:spcBef>
              <a:spcAft>
                <a:spcPct val="0"/>
              </a:spcAft>
              <a:buFont typeface="Arial" panose="020B0604020202020204" pitchFamily="34" charset="0"/>
              <a:buChar char="•"/>
              <a:defRPr/>
            </a:pPr>
            <a:r>
              <a:rPr lang="fr-FR" kern="1200" dirty="0">
                <a:solidFill>
                  <a:prstClr val="white">
                    <a:lumMod val="50000"/>
                  </a:prstClr>
                </a:solidFill>
                <a:latin typeface="Arial" panose="020B0604020202020204" pitchFamily="34" charset="0"/>
                <a:ea typeface="+mn-ea"/>
                <a:cs typeface="Arial" panose="020B0604020202020204" pitchFamily="34" charset="0"/>
              </a:rPr>
              <a:t>Polos modèle féminin</a:t>
            </a:r>
          </a:p>
          <a:p>
            <a:pPr marL="257175" indent="-257175" algn="just" rtl="0" fontAlgn="base">
              <a:lnSpc>
                <a:spcPct val="150000"/>
              </a:lnSpc>
              <a:spcBef>
                <a:spcPct val="0"/>
              </a:spcBef>
              <a:spcAft>
                <a:spcPct val="0"/>
              </a:spcAft>
              <a:buFont typeface="Arial" panose="020B0604020202020204" pitchFamily="34" charset="0"/>
              <a:buChar char="•"/>
              <a:defRPr/>
            </a:pPr>
            <a:r>
              <a:rPr lang="fr-FR" kern="1200" dirty="0">
                <a:solidFill>
                  <a:prstClr val="white">
                    <a:lumMod val="50000"/>
                  </a:prstClr>
                </a:solidFill>
                <a:latin typeface="Arial" panose="020B0604020202020204" pitchFamily="34" charset="0"/>
                <a:cs typeface="Arial" panose="020B0604020202020204" pitchFamily="34" charset="0"/>
              </a:rPr>
              <a:t>Pantalons noirs sur mesure</a:t>
            </a:r>
          </a:p>
          <a:p>
            <a:pPr marL="257175" indent="-257175" algn="just" rtl="0" fontAlgn="base">
              <a:lnSpc>
                <a:spcPct val="150000"/>
              </a:lnSpc>
              <a:spcBef>
                <a:spcPct val="0"/>
              </a:spcBef>
              <a:spcAft>
                <a:spcPct val="0"/>
              </a:spcAft>
              <a:buFont typeface="Arial" panose="020B0604020202020204" pitchFamily="34" charset="0"/>
              <a:buChar char="•"/>
              <a:defRPr/>
            </a:pPr>
            <a:r>
              <a:rPr lang="fr-FR" kern="1200" dirty="0">
                <a:solidFill>
                  <a:prstClr val="white">
                    <a:lumMod val="50000"/>
                  </a:prstClr>
                </a:solidFill>
                <a:latin typeface="Arial" panose="020B0604020202020204" pitchFamily="34" charset="0"/>
                <a:cs typeface="Arial" panose="020B0604020202020204" pitchFamily="34" charset="0"/>
              </a:rPr>
              <a:t>Chaussures noires (ballerines ou petites talons)</a:t>
            </a:r>
          </a:p>
          <a:p>
            <a:pPr marL="257175" indent="-257175" algn="just" rtl="0" fontAlgn="base">
              <a:lnSpc>
                <a:spcPct val="150000"/>
              </a:lnSpc>
              <a:spcBef>
                <a:spcPct val="0"/>
              </a:spcBef>
              <a:spcAft>
                <a:spcPct val="0"/>
              </a:spcAft>
              <a:buFont typeface="Arial" panose="020B0604020202020204" pitchFamily="34" charset="0"/>
              <a:buChar char="•"/>
              <a:defRPr/>
            </a:pPr>
            <a:r>
              <a:rPr lang="fr-FR" kern="1200" dirty="0">
                <a:solidFill>
                  <a:prstClr val="white">
                    <a:lumMod val="50000"/>
                  </a:prstClr>
                </a:solidFill>
                <a:latin typeface="Arial" panose="020B0604020202020204" pitchFamily="34" charset="0"/>
                <a:cs typeface="Arial" panose="020B0604020202020204" pitchFamily="34" charset="0"/>
              </a:rPr>
              <a:t>Coiffures chignons</a:t>
            </a:r>
          </a:p>
          <a:p>
            <a:pPr algn="just" rtl="0" fontAlgn="base">
              <a:lnSpc>
                <a:spcPct val="150000"/>
              </a:lnSpc>
              <a:spcBef>
                <a:spcPct val="0"/>
              </a:spcBef>
              <a:spcAft>
                <a:spcPct val="0"/>
              </a:spcAft>
              <a:defRPr/>
            </a:pPr>
            <a:r>
              <a:rPr lang="fr-FR" sz="3000" kern="1200" dirty="0">
                <a:solidFill>
                  <a:srgbClr val="E14756"/>
                </a:solidFill>
                <a:latin typeface="Bauhaus 93" panose="04030905020B02020C02" pitchFamily="82" charset="0"/>
                <a:ea typeface="+mn-ea"/>
                <a:cs typeface="+mn-cs"/>
              </a:rPr>
              <a:t>Tracking:</a:t>
            </a:r>
          </a:p>
          <a:p>
            <a:pPr marL="257175" indent="-257175" algn="just" rtl="0" fontAlgn="base">
              <a:lnSpc>
                <a:spcPct val="150000"/>
              </a:lnSpc>
              <a:spcBef>
                <a:spcPct val="0"/>
              </a:spcBef>
              <a:spcAft>
                <a:spcPct val="0"/>
              </a:spcAft>
              <a:buFont typeface="Arial" panose="020B0604020202020204" pitchFamily="34" charset="0"/>
              <a:buChar char="•"/>
              <a:defRPr/>
            </a:pPr>
            <a:r>
              <a:rPr lang="fr-FR" kern="1200" dirty="0">
                <a:solidFill>
                  <a:prstClr val="white">
                    <a:lumMod val="50000"/>
                  </a:prstClr>
                </a:solidFill>
                <a:latin typeface="Arial" panose="020B0604020202020204" pitchFamily="34" charset="0"/>
                <a:ea typeface="+mn-ea"/>
                <a:cs typeface="Arial" panose="020B0604020202020204" pitchFamily="34" charset="0"/>
              </a:rPr>
              <a:t>Fiches de présence</a:t>
            </a:r>
          </a:p>
          <a:p>
            <a:pPr marL="257175" indent="-257175" algn="just" rtl="0" fontAlgn="base">
              <a:lnSpc>
                <a:spcPct val="150000"/>
              </a:lnSpc>
              <a:spcBef>
                <a:spcPct val="0"/>
              </a:spcBef>
              <a:spcAft>
                <a:spcPct val="0"/>
              </a:spcAft>
              <a:buFont typeface="Arial" panose="020B0604020202020204" pitchFamily="34" charset="0"/>
              <a:buChar char="•"/>
              <a:defRPr/>
            </a:pPr>
            <a:r>
              <a:rPr lang="fr-FR" kern="1200" dirty="0">
                <a:solidFill>
                  <a:prstClr val="white">
                    <a:lumMod val="50000"/>
                  </a:prstClr>
                </a:solidFill>
                <a:latin typeface="Arial" panose="020B0604020202020204" pitchFamily="34" charset="0"/>
                <a:ea typeface="+mn-ea"/>
                <a:cs typeface="Arial" panose="020B0604020202020204" pitchFamily="34" charset="0"/>
              </a:rPr>
              <a:t>Fiches de décharges </a:t>
            </a:r>
            <a:r>
              <a:rPr lang="fr-FR" kern="1200" dirty="0" smtClean="0">
                <a:solidFill>
                  <a:prstClr val="white">
                    <a:lumMod val="50000"/>
                  </a:prstClr>
                </a:solidFill>
                <a:latin typeface="Arial" panose="020B0604020202020204" pitchFamily="34" charset="0"/>
                <a:ea typeface="+mn-ea"/>
                <a:cs typeface="Arial" panose="020B0604020202020204" pitchFamily="34" charset="0"/>
              </a:rPr>
              <a:t>de gratuités (Gratuités à la disposition des caissières)</a:t>
            </a:r>
            <a:endParaRPr lang="fr-FR" kern="1200" dirty="0">
              <a:solidFill>
                <a:prstClr val="white">
                  <a:lumMod val="50000"/>
                </a:prstClr>
              </a:solidFill>
              <a:latin typeface="Arial" panose="020B0604020202020204" pitchFamily="34" charset="0"/>
              <a:ea typeface="+mn-ea"/>
              <a:cs typeface="Arial" panose="020B0604020202020204" pitchFamily="34" charset="0"/>
            </a:endParaRPr>
          </a:p>
          <a:p>
            <a:pPr marL="257175" indent="-257175" algn="just" rtl="0" fontAlgn="base">
              <a:lnSpc>
                <a:spcPct val="150000"/>
              </a:lnSpc>
              <a:spcBef>
                <a:spcPct val="0"/>
              </a:spcBef>
              <a:spcAft>
                <a:spcPct val="0"/>
              </a:spcAft>
              <a:buFont typeface="Arial" panose="020B0604020202020204" pitchFamily="34" charset="0"/>
              <a:buChar char="•"/>
              <a:defRPr/>
            </a:pPr>
            <a:r>
              <a:rPr lang="fr-FR" kern="1200" dirty="0" smtClean="0">
                <a:solidFill>
                  <a:prstClr val="white">
                    <a:lumMod val="50000"/>
                  </a:prstClr>
                </a:solidFill>
                <a:latin typeface="Arial" panose="020B0604020202020204" pitchFamily="34" charset="0"/>
                <a:ea typeface="+mn-ea"/>
                <a:cs typeface="Arial" panose="020B0604020202020204" pitchFamily="34" charset="0"/>
              </a:rPr>
              <a:t>Plateforme numérique pour </a:t>
            </a:r>
            <a:r>
              <a:rPr lang="fr-FR" kern="1200" dirty="0">
                <a:solidFill>
                  <a:prstClr val="white">
                    <a:lumMod val="50000"/>
                  </a:prstClr>
                </a:solidFill>
                <a:latin typeface="Arial" panose="020B0604020202020204" pitchFamily="34" charset="0"/>
                <a:ea typeface="+mn-ea"/>
                <a:cs typeface="Arial" panose="020B0604020202020204" pitchFamily="34" charset="0"/>
              </a:rPr>
              <a:t>base de données et collecte informations de vente</a:t>
            </a:r>
          </a:p>
        </p:txBody>
      </p:sp>
      <p:pic>
        <p:nvPicPr>
          <p:cNvPr id="7" name="Image 6">
            <a:extLst>
              <a:ext uri="{FF2B5EF4-FFF2-40B4-BE49-F238E27FC236}">
                <a16:creationId xmlns="" xmlns:a16="http://schemas.microsoft.com/office/drawing/2014/main" id="{99D400E0-B209-14B1-8729-DD2B8820703F}"/>
              </a:ext>
            </a:extLst>
          </p:cNvPr>
          <p:cNvPicPr>
            <a:picLocks noChangeAspect="1"/>
          </p:cNvPicPr>
          <p:nvPr/>
        </p:nvPicPr>
        <p:blipFill>
          <a:blip r:embed="rId2"/>
          <a:stretch>
            <a:fillRect/>
          </a:stretch>
        </p:blipFill>
        <p:spPr>
          <a:xfrm>
            <a:off x="1456378" y="1850895"/>
            <a:ext cx="4198982" cy="8200362"/>
          </a:xfrm>
          <a:prstGeom prst="rect">
            <a:avLst/>
          </a:prstGeom>
        </p:spPr>
      </p:pic>
    </p:spTree>
    <p:extLst>
      <p:ext uri="{BB962C8B-B14F-4D97-AF65-F5344CB8AC3E}">
        <p14:creationId xmlns:p14="http://schemas.microsoft.com/office/powerpoint/2010/main" val="515774698"/>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4" name="Picture 2" descr="Marketing mix of Maggi - Maggi marketing mix"/>
          <p:cNvSpPr>
            <a:spLocks noChangeAspect="1" noChangeArrowheads="1"/>
          </p:cNvSpPr>
          <p:nvPr/>
        </p:nvSpPr>
        <p:spPr bwMode="auto">
          <a:xfrm>
            <a:off x="7105650" y="0"/>
            <a:ext cx="11182350" cy="102989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l" rtl="0" eaLnBrk="0" fontAlgn="base" hangingPunct="0">
              <a:lnSpc>
                <a:spcPct val="100000"/>
              </a:lnSpc>
              <a:spcBef>
                <a:spcPct val="0"/>
              </a:spcBef>
              <a:spcAft>
                <a:spcPct val="0"/>
              </a:spcAft>
              <a:buFontTx/>
              <a:buNone/>
              <a:defRPr/>
            </a:pPr>
            <a:endParaRPr lang="fr-FR" sz="2700" kern="1200">
              <a:solidFill>
                <a:prstClr val="black"/>
              </a:solidFill>
              <a:ea typeface="+mn-ea"/>
              <a:cs typeface="+mn-cs"/>
            </a:endParaRPr>
          </a:p>
        </p:txBody>
      </p:sp>
      <p:sp>
        <p:nvSpPr>
          <p:cNvPr id="3075" name="Picture 5"/>
          <p:cNvSpPr>
            <a:spLocks noChangeAspect="1"/>
          </p:cNvSpPr>
          <p:nvPr/>
        </p:nvSpPr>
        <p:spPr bwMode="auto">
          <a:xfrm>
            <a:off x="16797338" y="9032082"/>
            <a:ext cx="1028700" cy="1019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l" rtl="0" eaLnBrk="0" fontAlgn="base" hangingPunct="0">
              <a:lnSpc>
                <a:spcPct val="100000"/>
              </a:lnSpc>
              <a:spcBef>
                <a:spcPct val="0"/>
              </a:spcBef>
              <a:spcAft>
                <a:spcPct val="0"/>
              </a:spcAft>
              <a:buFontTx/>
              <a:buNone/>
              <a:defRPr/>
            </a:pPr>
            <a:endParaRPr lang="fr-FR" sz="2700" kern="1200">
              <a:solidFill>
                <a:prstClr val="black"/>
              </a:solidFill>
              <a:ea typeface="+mn-ea"/>
              <a:cs typeface="+mn-cs"/>
            </a:endParaRPr>
          </a:p>
        </p:txBody>
      </p:sp>
      <p:sp>
        <p:nvSpPr>
          <p:cNvPr id="3" name="Rectangle 2"/>
          <p:cNvSpPr/>
          <p:nvPr/>
        </p:nvSpPr>
        <p:spPr>
          <a:xfrm>
            <a:off x="0" y="496859"/>
            <a:ext cx="3590604" cy="626076"/>
          </a:xfrm>
          <a:prstGeom prst="rect">
            <a:avLst/>
          </a:prstGeom>
          <a:solidFill>
            <a:srgbClr val="C40809"/>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rtl="0">
              <a:defRPr/>
            </a:pPr>
            <a:r>
              <a:rPr lang="fr-FR" b="1" kern="1200" dirty="0" smtClean="0">
                <a:solidFill>
                  <a:prstClr val="white"/>
                </a:solidFill>
                <a:latin typeface="Century Gothic" panose="020B0502020202020204" pitchFamily="34" charset="0"/>
              </a:rPr>
              <a:t>ACTIVATIONS MODERN TRADE</a:t>
            </a:r>
            <a:endParaRPr lang="fr-FR" b="1" kern="1200" dirty="0">
              <a:solidFill>
                <a:prstClr val="white"/>
              </a:solidFill>
              <a:latin typeface="Century Gothic" panose="020B0502020202020204" pitchFamily="34" charset="0"/>
            </a:endParaRPr>
          </a:p>
        </p:txBody>
      </p:sp>
      <p:sp>
        <p:nvSpPr>
          <p:cNvPr id="8" name="Titre 1"/>
          <p:cNvSpPr txBox="1">
            <a:spLocks/>
          </p:cNvSpPr>
          <p:nvPr/>
        </p:nvSpPr>
        <p:spPr bwMode="auto">
          <a:xfrm>
            <a:off x="152915" y="1122935"/>
            <a:ext cx="5776398" cy="6260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ctr" rtl="0" fontAlgn="base">
              <a:lnSpc>
                <a:spcPct val="100000"/>
              </a:lnSpc>
              <a:spcBef>
                <a:spcPct val="0"/>
              </a:spcBef>
              <a:spcAft>
                <a:spcPct val="0"/>
              </a:spcAft>
              <a:buFontTx/>
              <a:buNone/>
              <a:defRPr/>
            </a:pPr>
            <a:r>
              <a:rPr lang="fr-FR" sz="3000" kern="1200" dirty="0">
                <a:solidFill>
                  <a:srgbClr val="E14756"/>
                </a:solidFill>
                <a:latin typeface="Bauhaus 93" panose="04030905020B02020C02" pitchFamily="82" charset="0"/>
                <a:ea typeface="+mn-ea"/>
                <a:cs typeface="+mn-cs"/>
              </a:rPr>
              <a:t>Agrégats collecte de données</a:t>
            </a:r>
          </a:p>
        </p:txBody>
      </p:sp>
      <p:sp>
        <p:nvSpPr>
          <p:cNvPr id="13" name="Titre 1"/>
          <p:cNvSpPr txBox="1">
            <a:spLocks/>
          </p:cNvSpPr>
          <p:nvPr/>
        </p:nvSpPr>
        <p:spPr bwMode="auto">
          <a:xfrm>
            <a:off x="905825" y="3314264"/>
            <a:ext cx="6713330" cy="9433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l" rtl="0" fontAlgn="base">
              <a:lnSpc>
                <a:spcPct val="100000"/>
              </a:lnSpc>
              <a:spcBef>
                <a:spcPct val="0"/>
              </a:spcBef>
              <a:spcAft>
                <a:spcPct val="0"/>
              </a:spcAft>
              <a:buFontTx/>
              <a:buNone/>
              <a:defRPr/>
            </a:pPr>
            <a:r>
              <a:rPr lang="fr-FR" sz="3600" kern="1200" dirty="0">
                <a:solidFill>
                  <a:srgbClr val="E14756"/>
                </a:solidFill>
                <a:latin typeface="Bauhaus 93" panose="04030905020B02020C02" pitchFamily="82" charset="0"/>
                <a:ea typeface="+mn-ea"/>
                <a:cs typeface="+mn-cs"/>
              </a:rPr>
              <a:t>Données Quantitatives</a:t>
            </a:r>
          </a:p>
        </p:txBody>
      </p:sp>
      <p:sp>
        <p:nvSpPr>
          <p:cNvPr id="20" name="Rectangle 19"/>
          <p:cNvSpPr/>
          <p:nvPr/>
        </p:nvSpPr>
        <p:spPr>
          <a:xfrm>
            <a:off x="871538" y="3629258"/>
            <a:ext cx="68579" cy="494531"/>
          </a:xfrm>
          <a:prstGeom prst="rect">
            <a:avLst/>
          </a:prstGeom>
          <a:solidFill>
            <a:srgbClr val="E14756"/>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rtl="0">
              <a:defRPr/>
            </a:pPr>
            <a:endParaRPr lang="fr-FR" b="1" kern="1200" dirty="0">
              <a:solidFill>
                <a:prstClr val="white"/>
              </a:solidFill>
              <a:latin typeface="Century Gothic" panose="020B0502020202020204" pitchFamily="34" charset="0"/>
            </a:endParaRPr>
          </a:p>
        </p:txBody>
      </p:sp>
      <p:graphicFrame>
        <p:nvGraphicFramePr>
          <p:cNvPr id="2" name="Diagramme 1">
            <a:extLst>
              <a:ext uri="{FF2B5EF4-FFF2-40B4-BE49-F238E27FC236}">
                <a16:creationId xmlns="" xmlns:a16="http://schemas.microsoft.com/office/drawing/2014/main" id="{EF24C8E9-E7ED-76F1-D1F2-3F8AEC383469}"/>
              </a:ext>
            </a:extLst>
          </p:cNvPr>
          <p:cNvGraphicFramePr/>
          <p:nvPr>
            <p:extLst>
              <p:ext uri="{D42A27DB-BD31-4B8C-83A1-F6EECF244321}">
                <p14:modId xmlns:p14="http://schemas.microsoft.com/office/powerpoint/2010/main" val="820473828"/>
              </p:ext>
            </p:extLst>
          </p:nvPr>
        </p:nvGraphicFramePr>
        <p:xfrm>
          <a:off x="1" y="4813948"/>
          <a:ext cx="6466115" cy="4716194"/>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4" name="Titre 1">
            <a:extLst>
              <a:ext uri="{FF2B5EF4-FFF2-40B4-BE49-F238E27FC236}">
                <a16:creationId xmlns="" xmlns:a16="http://schemas.microsoft.com/office/drawing/2014/main" id="{F6CF0FF9-A03F-6A95-4988-68DB7F8E5BA1}"/>
              </a:ext>
            </a:extLst>
          </p:cNvPr>
          <p:cNvSpPr txBox="1">
            <a:spLocks/>
          </p:cNvSpPr>
          <p:nvPr/>
        </p:nvSpPr>
        <p:spPr bwMode="auto">
          <a:xfrm>
            <a:off x="10949938" y="3314264"/>
            <a:ext cx="6713330" cy="9433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l" rtl="0" fontAlgn="base">
              <a:lnSpc>
                <a:spcPct val="100000"/>
              </a:lnSpc>
              <a:spcBef>
                <a:spcPct val="0"/>
              </a:spcBef>
              <a:spcAft>
                <a:spcPct val="0"/>
              </a:spcAft>
              <a:buFontTx/>
              <a:buNone/>
              <a:defRPr/>
            </a:pPr>
            <a:r>
              <a:rPr lang="fr-FR" sz="3600" kern="1200" dirty="0">
                <a:solidFill>
                  <a:srgbClr val="E14756"/>
                </a:solidFill>
                <a:latin typeface="Bauhaus 93" panose="04030905020B02020C02" pitchFamily="82" charset="0"/>
                <a:ea typeface="+mn-ea"/>
                <a:cs typeface="+mn-cs"/>
              </a:rPr>
              <a:t>Données Qualitatives</a:t>
            </a:r>
          </a:p>
        </p:txBody>
      </p:sp>
      <p:sp>
        <p:nvSpPr>
          <p:cNvPr id="5" name="Rectangle 4">
            <a:extLst>
              <a:ext uri="{FF2B5EF4-FFF2-40B4-BE49-F238E27FC236}">
                <a16:creationId xmlns="" xmlns:a16="http://schemas.microsoft.com/office/drawing/2014/main" id="{75C06B1D-71E4-C428-9C1B-571919A03B01}"/>
              </a:ext>
            </a:extLst>
          </p:cNvPr>
          <p:cNvSpPr/>
          <p:nvPr/>
        </p:nvSpPr>
        <p:spPr>
          <a:xfrm>
            <a:off x="10915651" y="3629258"/>
            <a:ext cx="68579" cy="494531"/>
          </a:xfrm>
          <a:prstGeom prst="rect">
            <a:avLst/>
          </a:prstGeom>
          <a:solidFill>
            <a:srgbClr val="E14756"/>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rtl="0">
              <a:defRPr/>
            </a:pPr>
            <a:endParaRPr lang="fr-FR" b="1" kern="1200" dirty="0">
              <a:solidFill>
                <a:prstClr val="white"/>
              </a:solidFill>
              <a:latin typeface="Century Gothic" panose="020B0502020202020204" pitchFamily="34" charset="0"/>
            </a:endParaRPr>
          </a:p>
        </p:txBody>
      </p:sp>
      <p:graphicFrame>
        <p:nvGraphicFramePr>
          <p:cNvPr id="6" name="Diagramme 5">
            <a:extLst>
              <a:ext uri="{FF2B5EF4-FFF2-40B4-BE49-F238E27FC236}">
                <a16:creationId xmlns="" xmlns:a16="http://schemas.microsoft.com/office/drawing/2014/main" id="{42FC05AD-60B4-39FD-A6E0-0DBB86CBB82D}"/>
              </a:ext>
            </a:extLst>
          </p:cNvPr>
          <p:cNvGraphicFramePr/>
          <p:nvPr/>
        </p:nvGraphicFramePr>
        <p:xfrm>
          <a:off x="9150437" y="4813947"/>
          <a:ext cx="6466115" cy="4914087"/>
        </p:xfrm>
        <a:graphic>
          <a:graphicData uri="http://schemas.openxmlformats.org/drawingml/2006/diagram">
            <dgm:relIds xmlns:dgm="http://schemas.openxmlformats.org/drawingml/2006/diagram" xmlns:r="http://schemas.openxmlformats.org/officeDocument/2006/relationships" r:dm="rId7" r:lo="rId8" r:qs="rId9" r:cs="rId10"/>
          </a:graphicData>
        </a:graphic>
      </p:graphicFrame>
      <p:cxnSp>
        <p:nvCxnSpPr>
          <p:cNvPr id="10" name="Connecteur droit 9"/>
          <p:cNvCxnSpPr/>
          <p:nvPr/>
        </p:nvCxnSpPr>
        <p:spPr>
          <a:xfrm>
            <a:off x="7924800" y="4123789"/>
            <a:ext cx="0" cy="559171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914648722"/>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Image 4">
            <a:extLst>
              <a:ext uri="{FF2B5EF4-FFF2-40B4-BE49-F238E27FC236}">
                <a16:creationId xmlns="" xmlns:a16="http://schemas.microsoft.com/office/drawing/2014/main" id="{8126F36F-CD31-C0D2-80B5-2AD3C26DD815}"/>
              </a:ext>
            </a:extLst>
          </p:cNvPr>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a:off x="-1" y="0"/>
            <a:ext cx="9915527" cy="10298907"/>
          </a:xfrm>
          <a:prstGeom prst="rect">
            <a:avLst/>
          </a:prstGeom>
        </p:spPr>
      </p:pic>
      <p:sp>
        <p:nvSpPr>
          <p:cNvPr id="3074" name="Picture 2" descr="Marketing mix of Maggi - Maggi marketing mix"/>
          <p:cNvSpPr>
            <a:spLocks noChangeAspect="1" noChangeArrowheads="1"/>
          </p:cNvSpPr>
          <p:nvPr/>
        </p:nvSpPr>
        <p:spPr bwMode="auto">
          <a:xfrm>
            <a:off x="7105650" y="0"/>
            <a:ext cx="11182350" cy="102989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l" rtl="0" eaLnBrk="0" fontAlgn="base" hangingPunct="0">
              <a:lnSpc>
                <a:spcPct val="100000"/>
              </a:lnSpc>
              <a:spcBef>
                <a:spcPct val="0"/>
              </a:spcBef>
              <a:spcAft>
                <a:spcPct val="0"/>
              </a:spcAft>
              <a:buFontTx/>
              <a:buNone/>
              <a:defRPr/>
            </a:pPr>
            <a:endParaRPr lang="fr-FR" sz="2700" kern="1200">
              <a:solidFill>
                <a:prstClr val="black"/>
              </a:solidFill>
              <a:ea typeface="+mn-ea"/>
              <a:cs typeface="+mn-cs"/>
            </a:endParaRPr>
          </a:p>
        </p:txBody>
      </p:sp>
      <p:sp>
        <p:nvSpPr>
          <p:cNvPr id="3075" name="Picture 5"/>
          <p:cNvSpPr>
            <a:spLocks noChangeAspect="1"/>
          </p:cNvSpPr>
          <p:nvPr/>
        </p:nvSpPr>
        <p:spPr bwMode="auto">
          <a:xfrm>
            <a:off x="16797338" y="9032082"/>
            <a:ext cx="1028700" cy="1019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l" rtl="0" eaLnBrk="0" fontAlgn="base" hangingPunct="0">
              <a:lnSpc>
                <a:spcPct val="100000"/>
              </a:lnSpc>
              <a:spcBef>
                <a:spcPct val="0"/>
              </a:spcBef>
              <a:spcAft>
                <a:spcPct val="0"/>
              </a:spcAft>
              <a:buFontTx/>
              <a:buNone/>
              <a:defRPr/>
            </a:pPr>
            <a:endParaRPr lang="fr-FR" sz="2700" kern="1200">
              <a:solidFill>
                <a:prstClr val="black"/>
              </a:solidFill>
              <a:ea typeface="+mn-ea"/>
              <a:cs typeface="+mn-cs"/>
            </a:endParaRPr>
          </a:p>
        </p:txBody>
      </p:sp>
      <p:sp>
        <p:nvSpPr>
          <p:cNvPr id="3" name="Rectangle 2"/>
          <p:cNvSpPr/>
          <p:nvPr/>
        </p:nvSpPr>
        <p:spPr>
          <a:xfrm>
            <a:off x="40700" y="544706"/>
            <a:ext cx="3590604" cy="626076"/>
          </a:xfrm>
          <a:prstGeom prst="rect">
            <a:avLst/>
          </a:prstGeom>
          <a:solidFill>
            <a:srgbClr val="C40809"/>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rtl="0">
              <a:defRPr/>
            </a:pPr>
            <a:r>
              <a:rPr lang="fr-FR" b="1" kern="1200" dirty="0" smtClean="0">
                <a:solidFill>
                  <a:prstClr val="white"/>
                </a:solidFill>
                <a:latin typeface="Century Gothic" panose="020B0502020202020204" pitchFamily="34" charset="0"/>
              </a:rPr>
              <a:t>ACTIVATIONS MODERN TRADE</a:t>
            </a:r>
            <a:endParaRPr lang="fr-FR" b="1" kern="1200" dirty="0">
              <a:solidFill>
                <a:prstClr val="white"/>
              </a:solidFill>
              <a:latin typeface="Century Gothic" panose="020B0502020202020204" pitchFamily="34" charset="0"/>
            </a:endParaRPr>
          </a:p>
        </p:txBody>
      </p:sp>
      <p:sp>
        <p:nvSpPr>
          <p:cNvPr id="13" name="Titre 1"/>
          <p:cNvSpPr txBox="1">
            <a:spLocks/>
          </p:cNvSpPr>
          <p:nvPr/>
        </p:nvSpPr>
        <p:spPr bwMode="auto">
          <a:xfrm>
            <a:off x="10134600" y="227448"/>
            <a:ext cx="7501053" cy="9433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l" rtl="0" fontAlgn="base">
              <a:lnSpc>
                <a:spcPct val="100000"/>
              </a:lnSpc>
              <a:spcBef>
                <a:spcPct val="0"/>
              </a:spcBef>
              <a:spcAft>
                <a:spcPct val="0"/>
              </a:spcAft>
              <a:buFontTx/>
              <a:buNone/>
              <a:defRPr/>
            </a:pPr>
            <a:r>
              <a:rPr lang="fr-FR" sz="3600" kern="1200" dirty="0">
                <a:solidFill>
                  <a:srgbClr val="E14756"/>
                </a:solidFill>
                <a:latin typeface="Bauhaus 93" panose="04030905020B02020C02" pitchFamily="82" charset="0"/>
                <a:ea typeface="+mn-ea"/>
                <a:cs typeface="+mn-cs"/>
              </a:rPr>
              <a:t>LISTE </a:t>
            </a:r>
            <a:r>
              <a:rPr lang="fr-FR" sz="3600" kern="1200" dirty="0" smtClean="0">
                <a:solidFill>
                  <a:srgbClr val="E14756"/>
                </a:solidFill>
                <a:latin typeface="Bauhaus 93" panose="04030905020B02020C02" pitchFamily="82" charset="0"/>
                <a:ea typeface="+mn-ea"/>
                <a:cs typeface="+mn-cs"/>
              </a:rPr>
              <a:t>DES PDV</a:t>
            </a:r>
            <a:endParaRPr lang="fr-FR" sz="3600" kern="1200" dirty="0">
              <a:solidFill>
                <a:srgbClr val="E14756"/>
              </a:solidFill>
              <a:latin typeface="Bauhaus 93" panose="04030905020B02020C02" pitchFamily="82" charset="0"/>
              <a:ea typeface="+mn-ea"/>
              <a:cs typeface="+mn-cs"/>
            </a:endParaRPr>
          </a:p>
        </p:txBody>
      </p:sp>
      <p:sp>
        <p:nvSpPr>
          <p:cNvPr id="20" name="Rectangle 19"/>
          <p:cNvSpPr/>
          <p:nvPr/>
        </p:nvSpPr>
        <p:spPr>
          <a:xfrm>
            <a:off x="10100313" y="542442"/>
            <a:ext cx="68579" cy="494531"/>
          </a:xfrm>
          <a:prstGeom prst="rect">
            <a:avLst/>
          </a:prstGeom>
          <a:solidFill>
            <a:srgbClr val="E14756"/>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rtl="0">
              <a:defRPr/>
            </a:pPr>
            <a:endParaRPr lang="fr-FR" b="1" kern="1200" dirty="0">
              <a:solidFill>
                <a:prstClr val="white"/>
              </a:solidFill>
              <a:latin typeface="Century Gothic" panose="020B0502020202020204" pitchFamily="34" charset="0"/>
            </a:endParaRPr>
          </a:p>
        </p:txBody>
      </p:sp>
      <p:sp>
        <p:nvSpPr>
          <p:cNvPr id="22" name="Rectangle 21"/>
          <p:cNvSpPr/>
          <p:nvPr/>
        </p:nvSpPr>
        <p:spPr>
          <a:xfrm>
            <a:off x="10100313" y="1451113"/>
            <a:ext cx="6713331" cy="8771632"/>
          </a:xfrm>
          <a:prstGeom prst="rect">
            <a:avLst/>
          </a:prstGeom>
        </p:spPr>
        <p:txBody>
          <a:bodyPr wrap="square">
            <a:spAutoFit/>
          </a:bodyPr>
          <a:lstStyle/>
          <a:p>
            <a:pPr algn="just" rtl="0" fontAlgn="base">
              <a:lnSpc>
                <a:spcPct val="150000"/>
              </a:lnSpc>
              <a:spcBef>
                <a:spcPct val="0"/>
              </a:spcBef>
              <a:spcAft>
                <a:spcPct val="0"/>
              </a:spcAft>
              <a:defRPr/>
            </a:pPr>
            <a:r>
              <a:rPr lang="fr-FR" sz="2800" kern="1200" dirty="0">
                <a:solidFill>
                  <a:srgbClr val="E14756"/>
                </a:solidFill>
                <a:latin typeface="Bauhaus 93" panose="04030905020B02020C02" pitchFamily="82" charset="0"/>
              </a:rPr>
              <a:t>Douala: </a:t>
            </a:r>
          </a:p>
          <a:p>
            <a:pPr marL="342900" indent="-342900" algn="just" rtl="0" fontAlgn="base">
              <a:lnSpc>
                <a:spcPct val="150000"/>
              </a:lnSpc>
              <a:spcBef>
                <a:spcPct val="0"/>
              </a:spcBef>
              <a:spcAft>
                <a:spcPct val="0"/>
              </a:spcAft>
              <a:buFont typeface="+mj-lt"/>
              <a:buAutoNum type="arabicPeriod"/>
              <a:defRPr/>
            </a:pPr>
            <a:r>
              <a:rPr lang="fr-FR" sz="1600" kern="1200" dirty="0" smtClean="0">
                <a:solidFill>
                  <a:prstClr val="white">
                    <a:lumMod val="50000"/>
                  </a:prstClr>
                </a:solidFill>
                <a:latin typeface="Arial" panose="020B0604020202020204" pitchFamily="34" charset="0"/>
                <a:cs typeface="Arial" panose="020B0604020202020204" pitchFamily="34" charset="0"/>
              </a:rPr>
              <a:t>Santa Lucia Ange Raphael</a:t>
            </a:r>
            <a:endParaRPr lang="fr-FR" sz="1600" kern="1200" dirty="0">
              <a:solidFill>
                <a:prstClr val="white">
                  <a:lumMod val="50000"/>
                </a:prstClr>
              </a:solidFill>
              <a:latin typeface="Arial" panose="020B0604020202020204" pitchFamily="34" charset="0"/>
              <a:cs typeface="Arial" panose="020B0604020202020204" pitchFamily="34" charset="0"/>
            </a:endParaRPr>
          </a:p>
          <a:p>
            <a:pPr marL="342900" indent="-342900" algn="just" rtl="0" fontAlgn="base">
              <a:lnSpc>
                <a:spcPct val="150000"/>
              </a:lnSpc>
              <a:spcBef>
                <a:spcPct val="0"/>
              </a:spcBef>
              <a:spcAft>
                <a:spcPct val="0"/>
              </a:spcAft>
              <a:buFont typeface="+mj-lt"/>
              <a:buAutoNum type="arabicPeriod"/>
              <a:defRPr/>
            </a:pPr>
            <a:r>
              <a:rPr lang="fr-FR" sz="1600" kern="1200" dirty="0" smtClean="0">
                <a:solidFill>
                  <a:prstClr val="white">
                    <a:lumMod val="50000"/>
                  </a:prstClr>
                </a:solidFill>
                <a:latin typeface="Arial" panose="020B0604020202020204" pitchFamily="34" charset="0"/>
                <a:ea typeface="+mn-ea"/>
                <a:cs typeface="Arial" panose="020B0604020202020204" pitchFamily="34" charset="0"/>
              </a:rPr>
              <a:t>Santa Lucia </a:t>
            </a:r>
            <a:r>
              <a:rPr lang="fr-FR" sz="1600" kern="1200" dirty="0" err="1" smtClean="0">
                <a:solidFill>
                  <a:prstClr val="white">
                    <a:lumMod val="50000"/>
                  </a:prstClr>
                </a:solidFill>
                <a:latin typeface="Arial" panose="020B0604020202020204" pitchFamily="34" charset="0"/>
                <a:ea typeface="+mn-ea"/>
                <a:cs typeface="Arial" panose="020B0604020202020204" pitchFamily="34" charset="0"/>
              </a:rPr>
              <a:t>Bonabéri</a:t>
            </a:r>
            <a:endParaRPr lang="fr-FR" sz="1600" kern="1200" dirty="0">
              <a:solidFill>
                <a:prstClr val="white">
                  <a:lumMod val="50000"/>
                </a:prstClr>
              </a:solidFill>
              <a:latin typeface="Arial" panose="020B0604020202020204" pitchFamily="34" charset="0"/>
              <a:ea typeface="+mn-ea"/>
              <a:cs typeface="Arial" panose="020B0604020202020204" pitchFamily="34" charset="0"/>
            </a:endParaRPr>
          </a:p>
          <a:p>
            <a:pPr marL="342900" indent="-342900" algn="just" rtl="0" fontAlgn="base">
              <a:lnSpc>
                <a:spcPct val="150000"/>
              </a:lnSpc>
              <a:spcBef>
                <a:spcPct val="0"/>
              </a:spcBef>
              <a:spcAft>
                <a:spcPct val="0"/>
              </a:spcAft>
              <a:buFont typeface="+mj-lt"/>
              <a:buAutoNum type="arabicPeriod"/>
              <a:defRPr/>
            </a:pPr>
            <a:r>
              <a:rPr lang="fr-FR" sz="1600" kern="1200" dirty="0" smtClean="0">
                <a:solidFill>
                  <a:prstClr val="white">
                    <a:lumMod val="50000"/>
                  </a:prstClr>
                </a:solidFill>
                <a:latin typeface="Arial" panose="020B0604020202020204" pitchFamily="34" charset="0"/>
                <a:ea typeface="+mn-ea"/>
                <a:cs typeface="Arial" panose="020B0604020202020204" pitchFamily="34" charset="0"/>
              </a:rPr>
              <a:t>Santa Lucia </a:t>
            </a:r>
            <a:r>
              <a:rPr lang="fr-FR" sz="1600" kern="1200" dirty="0" err="1" smtClean="0">
                <a:solidFill>
                  <a:prstClr val="white">
                    <a:lumMod val="50000"/>
                  </a:prstClr>
                </a:solidFill>
                <a:latin typeface="Arial" panose="020B0604020202020204" pitchFamily="34" charset="0"/>
                <a:ea typeface="+mn-ea"/>
                <a:cs typeface="Arial" panose="020B0604020202020204" pitchFamily="34" charset="0"/>
              </a:rPr>
              <a:t>Bonamoussadi</a:t>
            </a:r>
            <a:endParaRPr lang="fr-FR" sz="1600" kern="1200" dirty="0">
              <a:solidFill>
                <a:prstClr val="white">
                  <a:lumMod val="50000"/>
                </a:prstClr>
              </a:solidFill>
              <a:latin typeface="Arial" panose="020B0604020202020204" pitchFamily="34" charset="0"/>
              <a:ea typeface="+mn-ea"/>
              <a:cs typeface="Arial" panose="020B0604020202020204" pitchFamily="34" charset="0"/>
            </a:endParaRPr>
          </a:p>
          <a:p>
            <a:pPr marL="342900" indent="-342900" algn="just" rtl="0" fontAlgn="base">
              <a:lnSpc>
                <a:spcPct val="150000"/>
              </a:lnSpc>
              <a:spcBef>
                <a:spcPct val="0"/>
              </a:spcBef>
              <a:spcAft>
                <a:spcPct val="0"/>
              </a:spcAft>
              <a:buFont typeface="+mj-lt"/>
              <a:buAutoNum type="arabicPeriod"/>
              <a:defRPr/>
            </a:pPr>
            <a:r>
              <a:rPr lang="fr-FR" sz="1600" kern="1200" dirty="0" err="1" smtClean="0">
                <a:solidFill>
                  <a:prstClr val="white">
                    <a:lumMod val="50000"/>
                  </a:prstClr>
                </a:solidFill>
                <a:latin typeface="Arial" panose="020B0604020202020204" pitchFamily="34" charset="0"/>
                <a:cs typeface="Arial" panose="020B0604020202020204" pitchFamily="34" charset="0"/>
              </a:rPr>
              <a:t>Spar</a:t>
            </a:r>
            <a:r>
              <a:rPr lang="fr-FR" sz="1600" kern="1200" dirty="0" smtClean="0">
                <a:solidFill>
                  <a:prstClr val="white">
                    <a:lumMod val="50000"/>
                  </a:prstClr>
                </a:solidFill>
                <a:latin typeface="Arial" panose="020B0604020202020204" pitchFamily="34" charset="0"/>
                <a:cs typeface="Arial" panose="020B0604020202020204" pitchFamily="34" charset="0"/>
              </a:rPr>
              <a:t> Atrium la </a:t>
            </a:r>
            <a:r>
              <a:rPr lang="fr-FR" sz="1600" kern="1200" dirty="0" err="1" smtClean="0">
                <a:solidFill>
                  <a:prstClr val="white">
                    <a:lumMod val="50000"/>
                  </a:prstClr>
                </a:solidFill>
                <a:latin typeface="Arial" panose="020B0604020202020204" pitchFamily="34" charset="0"/>
                <a:cs typeface="Arial" panose="020B0604020202020204" pitchFamily="34" charset="0"/>
              </a:rPr>
              <a:t>Besseke</a:t>
            </a:r>
            <a:endParaRPr lang="fr-FR" sz="1600" kern="1200" dirty="0">
              <a:solidFill>
                <a:prstClr val="white">
                  <a:lumMod val="50000"/>
                </a:prstClr>
              </a:solidFill>
              <a:latin typeface="Arial" panose="020B0604020202020204" pitchFamily="34" charset="0"/>
              <a:cs typeface="Arial" panose="020B0604020202020204" pitchFamily="34" charset="0"/>
            </a:endParaRPr>
          </a:p>
          <a:p>
            <a:pPr marL="342900" indent="-342900" algn="just" rtl="0" fontAlgn="base">
              <a:lnSpc>
                <a:spcPct val="150000"/>
              </a:lnSpc>
              <a:spcBef>
                <a:spcPct val="0"/>
              </a:spcBef>
              <a:spcAft>
                <a:spcPct val="0"/>
              </a:spcAft>
              <a:buFont typeface="+mj-lt"/>
              <a:buAutoNum type="arabicPeriod"/>
              <a:defRPr/>
            </a:pPr>
            <a:r>
              <a:rPr lang="fr-FR" sz="1600" kern="1200" dirty="0" smtClean="0">
                <a:solidFill>
                  <a:prstClr val="white">
                    <a:lumMod val="50000"/>
                  </a:prstClr>
                </a:solidFill>
                <a:latin typeface="Arial" panose="020B0604020202020204" pitchFamily="34" charset="0"/>
                <a:ea typeface="+mn-ea"/>
                <a:cs typeface="Arial" panose="020B0604020202020204" pitchFamily="34" charset="0"/>
              </a:rPr>
              <a:t>Carrefour </a:t>
            </a:r>
            <a:r>
              <a:rPr lang="fr-FR" sz="1600" kern="1200" dirty="0" err="1" smtClean="0">
                <a:solidFill>
                  <a:prstClr val="white">
                    <a:lumMod val="50000"/>
                  </a:prstClr>
                </a:solidFill>
                <a:latin typeface="Arial" panose="020B0604020202020204" pitchFamily="34" charset="0"/>
                <a:ea typeface="+mn-ea"/>
                <a:cs typeface="Arial" panose="020B0604020202020204" pitchFamily="34" charset="0"/>
              </a:rPr>
              <a:t>Market</a:t>
            </a:r>
            <a:r>
              <a:rPr lang="fr-FR" sz="1600" kern="1200" dirty="0" smtClean="0">
                <a:solidFill>
                  <a:prstClr val="white">
                    <a:lumMod val="50000"/>
                  </a:prstClr>
                </a:solidFill>
                <a:latin typeface="Arial" panose="020B0604020202020204" pitchFamily="34" charset="0"/>
                <a:ea typeface="+mn-ea"/>
                <a:cs typeface="Arial" panose="020B0604020202020204" pitchFamily="34" charset="0"/>
              </a:rPr>
              <a:t> </a:t>
            </a:r>
            <a:r>
              <a:rPr lang="fr-FR" sz="1600" kern="1200" dirty="0" err="1" smtClean="0">
                <a:solidFill>
                  <a:prstClr val="white">
                    <a:lumMod val="50000"/>
                  </a:prstClr>
                </a:solidFill>
                <a:latin typeface="Arial" panose="020B0604020202020204" pitchFamily="34" charset="0"/>
                <a:ea typeface="+mn-ea"/>
                <a:cs typeface="Arial" panose="020B0604020202020204" pitchFamily="34" charset="0"/>
              </a:rPr>
              <a:t>Akwa</a:t>
            </a:r>
            <a:endParaRPr lang="fr-FR" sz="1600" kern="1200" dirty="0">
              <a:solidFill>
                <a:prstClr val="white">
                  <a:lumMod val="50000"/>
                </a:prstClr>
              </a:solidFill>
              <a:latin typeface="Arial" panose="020B0604020202020204" pitchFamily="34" charset="0"/>
              <a:ea typeface="+mn-ea"/>
              <a:cs typeface="Arial" panose="020B0604020202020204" pitchFamily="34" charset="0"/>
            </a:endParaRPr>
          </a:p>
          <a:p>
            <a:pPr marL="342900" indent="-342900" algn="just" rtl="0" fontAlgn="base">
              <a:lnSpc>
                <a:spcPct val="150000"/>
              </a:lnSpc>
              <a:spcBef>
                <a:spcPct val="0"/>
              </a:spcBef>
              <a:spcAft>
                <a:spcPct val="0"/>
              </a:spcAft>
              <a:buFont typeface="+mj-lt"/>
              <a:buAutoNum type="arabicPeriod"/>
              <a:defRPr/>
            </a:pPr>
            <a:r>
              <a:rPr lang="fr-FR" sz="1600" kern="1200" dirty="0" smtClean="0">
                <a:solidFill>
                  <a:prstClr val="white">
                    <a:lumMod val="50000"/>
                  </a:prstClr>
                </a:solidFill>
                <a:latin typeface="Arial" panose="020B0604020202020204" pitchFamily="34" charset="0"/>
                <a:cs typeface="Arial" panose="020B0604020202020204" pitchFamily="34" charset="0"/>
              </a:rPr>
              <a:t>Carrefour </a:t>
            </a:r>
            <a:r>
              <a:rPr lang="fr-FR" sz="1600" kern="1200" dirty="0" err="1" smtClean="0">
                <a:solidFill>
                  <a:prstClr val="white">
                    <a:lumMod val="50000"/>
                  </a:prstClr>
                </a:solidFill>
                <a:latin typeface="Arial" panose="020B0604020202020204" pitchFamily="34" charset="0"/>
                <a:cs typeface="Arial" panose="020B0604020202020204" pitchFamily="34" charset="0"/>
              </a:rPr>
              <a:t>Market</a:t>
            </a:r>
            <a:r>
              <a:rPr lang="fr-FR" sz="1600" kern="1200" dirty="0" smtClean="0">
                <a:solidFill>
                  <a:prstClr val="white">
                    <a:lumMod val="50000"/>
                  </a:prstClr>
                </a:solidFill>
                <a:latin typeface="Arial" panose="020B0604020202020204" pitchFamily="34" charset="0"/>
                <a:cs typeface="Arial" panose="020B0604020202020204" pitchFamily="34" charset="0"/>
              </a:rPr>
              <a:t> </a:t>
            </a:r>
            <a:r>
              <a:rPr lang="fr-FR" sz="1600" kern="1200" dirty="0" err="1" smtClean="0">
                <a:solidFill>
                  <a:prstClr val="white">
                    <a:lumMod val="50000"/>
                  </a:prstClr>
                </a:solidFill>
                <a:latin typeface="Arial" panose="020B0604020202020204" pitchFamily="34" charset="0"/>
                <a:cs typeface="Arial" panose="020B0604020202020204" pitchFamily="34" charset="0"/>
              </a:rPr>
              <a:t>Bonamoussadi</a:t>
            </a:r>
            <a:endParaRPr lang="fr-FR" sz="1600" kern="1200" dirty="0" smtClean="0">
              <a:solidFill>
                <a:prstClr val="white">
                  <a:lumMod val="50000"/>
                </a:prstClr>
              </a:solidFill>
              <a:latin typeface="Arial" panose="020B0604020202020204" pitchFamily="34" charset="0"/>
              <a:cs typeface="Arial" panose="020B0604020202020204" pitchFamily="34" charset="0"/>
            </a:endParaRPr>
          </a:p>
          <a:p>
            <a:pPr marL="342900" indent="-342900" algn="just" rtl="0" fontAlgn="base">
              <a:lnSpc>
                <a:spcPct val="150000"/>
              </a:lnSpc>
              <a:spcBef>
                <a:spcPct val="0"/>
              </a:spcBef>
              <a:spcAft>
                <a:spcPct val="0"/>
              </a:spcAft>
              <a:buFont typeface="+mj-lt"/>
              <a:buAutoNum type="arabicPeriod"/>
              <a:defRPr/>
            </a:pPr>
            <a:r>
              <a:rPr lang="fr-FR" sz="1600" kern="1200" dirty="0" smtClean="0">
                <a:solidFill>
                  <a:prstClr val="white">
                    <a:lumMod val="50000"/>
                  </a:prstClr>
                </a:solidFill>
                <a:latin typeface="Arial" panose="020B0604020202020204" pitchFamily="34" charset="0"/>
                <a:cs typeface="Arial" panose="020B0604020202020204" pitchFamily="34" charset="0"/>
              </a:rPr>
              <a:t>Carrefour </a:t>
            </a:r>
            <a:r>
              <a:rPr lang="fr-FR" sz="1600" kern="1200" dirty="0" err="1" smtClean="0">
                <a:solidFill>
                  <a:prstClr val="white">
                    <a:lumMod val="50000"/>
                  </a:prstClr>
                </a:solidFill>
                <a:latin typeface="Arial" panose="020B0604020202020204" pitchFamily="34" charset="0"/>
                <a:cs typeface="Arial" panose="020B0604020202020204" pitchFamily="34" charset="0"/>
              </a:rPr>
              <a:t>Market</a:t>
            </a:r>
            <a:r>
              <a:rPr lang="fr-FR" sz="1600" kern="1200" dirty="0" smtClean="0">
                <a:solidFill>
                  <a:prstClr val="white">
                    <a:lumMod val="50000"/>
                  </a:prstClr>
                </a:solidFill>
                <a:latin typeface="Arial" panose="020B0604020202020204" pitchFamily="34" charset="0"/>
                <a:cs typeface="Arial" panose="020B0604020202020204" pitchFamily="34" charset="0"/>
              </a:rPr>
              <a:t> Grand </a:t>
            </a:r>
            <a:r>
              <a:rPr lang="fr-FR" sz="1600" kern="1200" dirty="0" err="1" smtClean="0">
                <a:solidFill>
                  <a:prstClr val="white">
                    <a:lumMod val="50000"/>
                  </a:prstClr>
                </a:solidFill>
                <a:latin typeface="Arial" panose="020B0604020202020204" pitchFamily="34" charset="0"/>
                <a:cs typeface="Arial" panose="020B0604020202020204" pitchFamily="34" charset="0"/>
              </a:rPr>
              <a:t>Mall</a:t>
            </a:r>
            <a:endParaRPr lang="fr-FR" sz="1600" kern="1200" dirty="0" smtClean="0">
              <a:solidFill>
                <a:prstClr val="white">
                  <a:lumMod val="50000"/>
                </a:prstClr>
              </a:solidFill>
              <a:latin typeface="Arial" panose="020B0604020202020204" pitchFamily="34" charset="0"/>
              <a:cs typeface="Arial" panose="020B0604020202020204" pitchFamily="34" charset="0"/>
            </a:endParaRPr>
          </a:p>
          <a:p>
            <a:pPr marL="342900" indent="-342900" algn="just" rtl="0" fontAlgn="base">
              <a:lnSpc>
                <a:spcPct val="150000"/>
              </a:lnSpc>
              <a:spcBef>
                <a:spcPct val="0"/>
              </a:spcBef>
              <a:spcAft>
                <a:spcPct val="0"/>
              </a:spcAft>
              <a:buFont typeface="+mj-lt"/>
              <a:buAutoNum type="arabicPeriod"/>
              <a:defRPr/>
            </a:pPr>
            <a:r>
              <a:rPr lang="fr-FR" sz="1600" kern="1200" dirty="0" smtClean="0">
                <a:solidFill>
                  <a:prstClr val="white">
                    <a:lumMod val="50000"/>
                  </a:prstClr>
                </a:solidFill>
                <a:latin typeface="Arial" panose="020B0604020202020204" pitchFamily="34" charset="0"/>
                <a:cs typeface="Arial" panose="020B0604020202020204" pitchFamily="34" charset="0"/>
              </a:rPr>
              <a:t>Super U Bali</a:t>
            </a:r>
          </a:p>
          <a:p>
            <a:pPr marL="342900" indent="-342900" algn="just" rtl="0" fontAlgn="base">
              <a:lnSpc>
                <a:spcPct val="150000"/>
              </a:lnSpc>
              <a:spcBef>
                <a:spcPct val="0"/>
              </a:spcBef>
              <a:spcAft>
                <a:spcPct val="0"/>
              </a:spcAft>
              <a:buFont typeface="+mj-lt"/>
              <a:buAutoNum type="arabicPeriod"/>
              <a:defRPr/>
            </a:pPr>
            <a:r>
              <a:rPr lang="fr-FR" sz="1600" kern="1200" dirty="0" err="1" smtClean="0">
                <a:solidFill>
                  <a:prstClr val="white">
                    <a:lumMod val="50000"/>
                  </a:prstClr>
                </a:solidFill>
                <a:latin typeface="Arial" panose="020B0604020202020204" pitchFamily="34" charset="0"/>
                <a:cs typeface="Arial" panose="020B0604020202020204" pitchFamily="34" charset="0"/>
              </a:rPr>
              <a:t>Mahima</a:t>
            </a:r>
            <a:r>
              <a:rPr lang="fr-FR" sz="1600" kern="1200" dirty="0" smtClean="0">
                <a:solidFill>
                  <a:prstClr val="white">
                    <a:lumMod val="50000"/>
                  </a:prstClr>
                </a:solidFill>
                <a:latin typeface="Arial" panose="020B0604020202020204" pitchFamily="34" charset="0"/>
                <a:cs typeface="Arial" panose="020B0604020202020204" pitchFamily="34" charset="0"/>
              </a:rPr>
              <a:t> </a:t>
            </a:r>
            <a:r>
              <a:rPr lang="fr-FR" sz="1600" kern="1200" dirty="0" err="1" smtClean="0">
                <a:solidFill>
                  <a:prstClr val="white">
                    <a:lumMod val="50000"/>
                  </a:prstClr>
                </a:solidFill>
                <a:latin typeface="Arial" panose="020B0604020202020204" pitchFamily="34" charset="0"/>
                <a:cs typeface="Arial" panose="020B0604020202020204" pitchFamily="34" charset="0"/>
              </a:rPr>
              <a:t>Bonamoussadi</a:t>
            </a:r>
            <a:endParaRPr lang="fr-FR" sz="1600" kern="1200" dirty="0" smtClean="0">
              <a:solidFill>
                <a:prstClr val="white">
                  <a:lumMod val="50000"/>
                </a:prstClr>
              </a:solidFill>
              <a:latin typeface="Arial" panose="020B0604020202020204" pitchFamily="34" charset="0"/>
              <a:cs typeface="Arial" panose="020B0604020202020204" pitchFamily="34" charset="0"/>
            </a:endParaRPr>
          </a:p>
          <a:p>
            <a:pPr marL="342900" indent="-342900" algn="just" rtl="0" fontAlgn="base">
              <a:lnSpc>
                <a:spcPct val="150000"/>
              </a:lnSpc>
              <a:spcBef>
                <a:spcPct val="0"/>
              </a:spcBef>
              <a:spcAft>
                <a:spcPct val="0"/>
              </a:spcAft>
              <a:buFont typeface="+mj-lt"/>
              <a:buAutoNum type="arabicPeriod"/>
              <a:defRPr/>
            </a:pPr>
            <a:r>
              <a:rPr lang="fr-FR" sz="1600" kern="1200" dirty="0" smtClean="0">
                <a:solidFill>
                  <a:prstClr val="white">
                    <a:lumMod val="50000"/>
                  </a:prstClr>
                </a:solidFill>
                <a:latin typeface="Arial" panose="020B0604020202020204" pitchFamily="34" charset="0"/>
                <a:cs typeface="Arial" panose="020B0604020202020204" pitchFamily="34" charset="0"/>
              </a:rPr>
              <a:t>Réseau Domino/Bao saint </a:t>
            </a:r>
            <a:r>
              <a:rPr lang="fr-FR" sz="1600" kern="1200" dirty="0" err="1" smtClean="0">
                <a:solidFill>
                  <a:prstClr val="white">
                    <a:lumMod val="50000"/>
                  </a:prstClr>
                </a:solidFill>
                <a:latin typeface="Arial" panose="020B0604020202020204" pitchFamily="34" charset="0"/>
                <a:cs typeface="Arial" panose="020B0604020202020204" pitchFamily="34" charset="0"/>
              </a:rPr>
              <a:t>michel</a:t>
            </a:r>
            <a:endParaRPr lang="fr-FR" sz="1600" kern="1200" dirty="0">
              <a:solidFill>
                <a:prstClr val="white">
                  <a:lumMod val="50000"/>
                </a:prstClr>
              </a:solidFill>
              <a:latin typeface="Arial" panose="020B0604020202020204" pitchFamily="34" charset="0"/>
              <a:cs typeface="Arial" panose="020B0604020202020204" pitchFamily="34" charset="0"/>
            </a:endParaRPr>
          </a:p>
          <a:p>
            <a:pPr algn="just" rtl="0" fontAlgn="base">
              <a:lnSpc>
                <a:spcPct val="150000"/>
              </a:lnSpc>
              <a:spcBef>
                <a:spcPct val="0"/>
              </a:spcBef>
              <a:spcAft>
                <a:spcPct val="0"/>
              </a:spcAft>
              <a:defRPr/>
            </a:pPr>
            <a:r>
              <a:rPr lang="fr-FR" sz="2800" kern="1200" dirty="0">
                <a:solidFill>
                  <a:srgbClr val="E14756"/>
                </a:solidFill>
                <a:latin typeface="Bauhaus 93" panose="04030905020B02020C02" pitchFamily="82" charset="0"/>
                <a:ea typeface="+mn-ea"/>
                <a:cs typeface="+mn-cs"/>
              </a:rPr>
              <a:t>Yaoundé: </a:t>
            </a:r>
          </a:p>
          <a:p>
            <a:pPr marL="342900" indent="-342900" algn="just" rtl="0" fontAlgn="base">
              <a:lnSpc>
                <a:spcPct val="150000"/>
              </a:lnSpc>
              <a:spcBef>
                <a:spcPct val="0"/>
              </a:spcBef>
              <a:spcAft>
                <a:spcPct val="0"/>
              </a:spcAft>
              <a:buFont typeface="+mj-lt"/>
              <a:buAutoNum type="arabicPeriod"/>
              <a:defRPr/>
            </a:pPr>
            <a:r>
              <a:rPr lang="fr-FR" sz="1600" kern="1200" dirty="0" smtClean="0">
                <a:solidFill>
                  <a:prstClr val="white">
                    <a:lumMod val="50000"/>
                  </a:prstClr>
                </a:solidFill>
                <a:latin typeface="Arial" panose="020B0604020202020204" pitchFamily="34" charset="0"/>
                <a:ea typeface="+mn-ea"/>
                <a:cs typeface="Arial" panose="020B0604020202020204" pitchFamily="34" charset="0"/>
              </a:rPr>
              <a:t>Carrefour </a:t>
            </a:r>
            <a:r>
              <a:rPr lang="fr-FR" sz="1600" kern="1200" dirty="0" err="1" smtClean="0">
                <a:solidFill>
                  <a:prstClr val="white">
                    <a:lumMod val="50000"/>
                  </a:prstClr>
                </a:solidFill>
                <a:latin typeface="Arial" panose="020B0604020202020204" pitchFamily="34" charset="0"/>
                <a:ea typeface="+mn-ea"/>
                <a:cs typeface="Arial" panose="020B0604020202020204" pitchFamily="34" charset="0"/>
              </a:rPr>
              <a:t>Market</a:t>
            </a:r>
            <a:r>
              <a:rPr lang="fr-FR" sz="1600" kern="1200" dirty="0" smtClean="0">
                <a:solidFill>
                  <a:prstClr val="white">
                    <a:lumMod val="50000"/>
                  </a:prstClr>
                </a:solidFill>
                <a:latin typeface="Arial" panose="020B0604020202020204" pitchFamily="34" charset="0"/>
                <a:ea typeface="+mn-ea"/>
                <a:cs typeface="Arial" panose="020B0604020202020204" pitchFamily="34" charset="0"/>
              </a:rPr>
              <a:t> </a:t>
            </a:r>
            <a:r>
              <a:rPr lang="fr-FR" sz="1600" kern="1200" dirty="0" err="1" smtClean="0">
                <a:solidFill>
                  <a:prstClr val="white">
                    <a:lumMod val="50000"/>
                  </a:prstClr>
                </a:solidFill>
                <a:latin typeface="Arial" panose="020B0604020202020204" pitchFamily="34" charset="0"/>
                <a:ea typeface="+mn-ea"/>
                <a:cs typeface="Arial" panose="020B0604020202020204" pitchFamily="34" charset="0"/>
              </a:rPr>
              <a:t>Playce</a:t>
            </a:r>
            <a:endParaRPr lang="fr-FR" sz="1600" kern="1200" dirty="0">
              <a:solidFill>
                <a:prstClr val="white">
                  <a:lumMod val="50000"/>
                </a:prstClr>
              </a:solidFill>
              <a:latin typeface="Arial" panose="020B0604020202020204" pitchFamily="34" charset="0"/>
              <a:ea typeface="+mn-ea"/>
              <a:cs typeface="Arial" panose="020B0604020202020204" pitchFamily="34" charset="0"/>
            </a:endParaRPr>
          </a:p>
          <a:p>
            <a:pPr marL="342900" indent="-342900" algn="just" rtl="0" fontAlgn="base">
              <a:lnSpc>
                <a:spcPct val="150000"/>
              </a:lnSpc>
              <a:spcBef>
                <a:spcPct val="0"/>
              </a:spcBef>
              <a:spcAft>
                <a:spcPct val="0"/>
              </a:spcAft>
              <a:buFont typeface="+mj-lt"/>
              <a:buAutoNum type="arabicPeriod"/>
              <a:defRPr/>
            </a:pPr>
            <a:r>
              <a:rPr lang="fr-FR" sz="1600" kern="1200" dirty="0" err="1" smtClean="0">
                <a:solidFill>
                  <a:prstClr val="white">
                    <a:lumMod val="50000"/>
                  </a:prstClr>
                </a:solidFill>
                <a:latin typeface="Arial" panose="020B0604020202020204" pitchFamily="34" charset="0"/>
                <a:ea typeface="+mn-ea"/>
                <a:cs typeface="Arial" panose="020B0604020202020204" pitchFamily="34" charset="0"/>
              </a:rPr>
              <a:t>Dovv</a:t>
            </a:r>
            <a:r>
              <a:rPr lang="fr-FR" sz="1600" kern="1200" dirty="0" smtClean="0">
                <a:solidFill>
                  <a:prstClr val="white">
                    <a:lumMod val="50000"/>
                  </a:prstClr>
                </a:solidFill>
                <a:latin typeface="Arial" panose="020B0604020202020204" pitchFamily="34" charset="0"/>
                <a:ea typeface="+mn-ea"/>
                <a:cs typeface="Arial" panose="020B0604020202020204" pitchFamily="34" charset="0"/>
              </a:rPr>
              <a:t> </a:t>
            </a:r>
            <a:r>
              <a:rPr lang="fr-FR" sz="1600" kern="1200" dirty="0" err="1" smtClean="0">
                <a:solidFill>
                  <a:prstClr val="white">
                    <a:lumMod val="50000"/>
                  </a:prstClr>
                </a:solidFill>
                <a:latin typeface="Arial" panose="020B0604020202020204" pitchFamily="34" charset="0"/>
                <a:ea typeface="+mn-ea"/>
                <a:cs typeface="Arial" panose="020B0604020202020204" pitchFamily="34" charset="0"/>
              </a:rPr>
              <a:t>Essos</a:t>
            </a:r>
            <a:endParaRPr lang="fr-FR" sz="1600" kern="1200" dirty="0">
              <a:solidFill>
                <a:prstClr val="white">
                  <a:lumMod val="50000"/>
                </a:prstClr>
              </a:solidFill>
              <a:latin typeface="Arial" panose="020B0604020202020204" pitchFamily="34" charset="0"/>
              <a:ea typeface="+mn-ea"/>
              <a:cs typeface="Arial" panose="020B0604020202020204" pitchFamily="34" charset="0"/>
            </a:endParaRPr>
          </a:p>
          <a:p>
            <a:pPr marL="342900" indent="-342900" algn="just" rtl="0" fontAlgn="base">
              <a:lnSpc>
                <a:spcPct val="150000"/>
              </a:lnSpc>
              <a:spcBef>
                <a:spcPct val="0"/>
              </a:spcBef>
              <a:spcAft>
                <a:spcPct val="0"/>
              </a:spcAft>
              <a:buFont typeface="+mj-lt"/>
              <a:buAutoNum type="arabicPeriod"/>
              <a:defRPr/>
            </a:pPr>
            <a:r>
              <a:rPr lang="fr-FR" sz="1600" kern="1200" dirty="0" smtClean="0">
                <a:solidFill>
                  <a:prstClr val="white">
                    <a:lumMod val="50000"/>
                  </a:prstClr>
                </a:solidFill>
                <a:latin typeface="Arial" panose="020B0604020202020204" pitchFamily="34" charset="0"/>
                <a:ea typeface="+mn-ea"/>
                <a:cs typeface="Arial" panose="020B0604020202020204" pitchFamily="34" charset="0"/>
              </a:rPr>
              <a:t>Casino Bastos</a:t>
            </a:r>
            <a:endParaRPr lang="fr-FR" sz="1600" kern="1200" dirty="0">
              <a:solidFill>
                <a:prstClr val="white">
                  <a:lumMod val="50000"/>
                </a:prstClr>
              </a:solidFill>
              <a:latin typeface="Arial" panose="020B0604020202020204" pitchFamily="34" charset="0"/>
              <a:ea typeface="+mn-ea"/>
              <a:cs typeface="Arial" panose="020B0604020202020204" pitchFamily="34" charset="0"/>
            </a:endParaRPr>
          </a:p>
          <a:p>
            <a:pPr marL="342900" indent="-342900" algn="just" rtl="0" fontAlgn="base">
              <a:lnSpc>
                <a:spcPct val="150000"/>
              </a:lnSpc>
              <a:spcBef>
                <a:spcPct val="0"/>
              </a:spcBef>
              <a:spcAft>
                <a:spcPct val="0"/>
              </a:spcAft>
              <a:buFont typeface="+mj-lt"/>
              <a:buAutoNum type="arabicPeriod"/>
              <a:defRPr/>
            </a:pPr>
            <a:r>
              <a:rPr lang="fr-FR" sz="1600" kern="1200" dirty="0" smtClean="0">
                <a:solidFill>
                  <a:prstClr val="white">
                    <a:lumMod val="50000"/>
                  </a:prstClr>
                </a:solidFill>
                <a:latin typeface="Arial" panose="020B0604020202020204" pitchFamily="34" charset="0"/>
                <a:ea typeface="+mn-ea"/>
                <a:cs typeface="Arial" panose="020B0604020202020204" pitchFamily="34" charset="0"/>
              </a:rPr>
              <a:t>Santa </a:t>
            </a:r>
            <a:r>
              <a:rPr lang="fr-FR" sz="1600" kern="1200" dirty="0" err="1" smtClean="0">
                <a:solidFill>
                  <a:prstClr val="white">
                    <a:lumMod val="50000"/>
                  </a:prstClr>
                </a:solidFill>
                <a:latin typeface="Arial" panose="020B0604020202020204" pitchFamily="34" charset="0"/>
                <a:ea typeface="+mn-ea"/>
                <a:cs typeface="Arial" panose="020B0604020202020204" pitchFamily="34" charset="0"/>
              </a:rPr>
              <a:t>lucia</a:t>
            </a:r>
            <a:r>
              <a:rPr lang="fr-FR" sz="1600" kern="1200" dirty="0" smtClean="0">
                <a:solidFill>
                  <a:prstClr val="white">
                    <a:lumMod val="50000"/>
                  </a:prstClr>
                </a:solidFill>
                <a:latin typeface="Arial" panose="020B0604020202020204" pitchFamily="34" charset="0"/>
                <a:ea typeface="+mn-ea"/>
                <a:cs typeface="Arial" panose="020B0604020202020204" pitchFamily="34" charset="0"/>
              </a:rPr>
              <a:t> </a:t>
            </a:r>
            <a:r>
              <a:rPr lang="fr-FR" sz="1600" kern="1200" dirty="0" err="1" smtClean="0">
                <a:solidFill>
                  <a:prstClr val="white">
                    <a:lumMod val="50000"/>
                  </a:prstClr>
                </a:solidFill>
                <a:latin typeface="Arial" panose="020B0604020202020204" pitchFamily="34" charset="0"/>
                <a:ea typeface="+mn-ea"/>
                <a:cs typeface="Arial" panose="020B0604020202020204" pitchFamily="34" charset="0"/>
              </a:rPr>
              <a:t>Mvan</a:t>
            </a:r>
            <a:endParaRPr lang="fr-FR" sz="1600" kern="1200" dirty="0">
              <a:solidFill>
                <a:prstClr val="white">
                  <a:lumMod val="50000"/>
                </a:prstClr>
              </a:solidFill>
              <a:latin typeface="Arial" panose="020B0604020202020204" pitchFamily="34" charset="0"/>
              <a:ea typeface="+mn-ea"/>
              <a:cs typeface="Arial" panose="020B0604020202020204" pitchFamily="34" charset="0"/>
            </a:endParaRPr>
          </a:p>
          <a:p>
            <a:pPr marL="342900" indent="-342900" algn="just" rtl="0" fontAlgn="base">
              <a:lnSpc>
                <a:spcPct val="150000"/>
              </a:lnSpc>
              <a:spcBef>
                <a:spcPct val="0"/>
              </a:spcBef>
              <a:spcAft>
                <a:spcPct val="0"/>
              </a:spcAft>
              <a:buFont typeface="+mj-lt"/>
              <a:buAutoNum type="arabicPeriod"/>
              <a:defRPr/>
            </a:pPr>
            <a:r>
              <a:rPr lang="fr-FR" sz="1600" kern="1200" dirty="0" smtClean="0">
                <a:solidFill>
                  <a:prstClr val="white">
                    <a:lumMod val="50000"/>
                  </a:prstClr>
                </a:solidFill>
                <a:latin typeface="Arial" panose="020B0604020202020204" pitchFamily="34" charset="0"/>
                <a:ea typeface="+mn-ea"/>
                <a:cs typeface="Arial" panose="020B0604020202020204" pitchFamily="34" charset="0"/>
              </a:rPr>
              <a:t>Casino Intendance</a:t>
            </a:r>
            <a:endParaRPr lang="fr-FR" sz="1600" kern="1200" dirty="0">
              <a:solidFill>
                <a:prstClr val="white">
                  <a:lumMod val="50000"/>
                </a:prstClr>
              </a:solidFill>
              <a:latin typeface="Arial" panose="020B0604020202020204" pitchFamily="34" charset="0"/>
              <a:ea typeface="+mn-ea"/>
              <a:cs typeface="Arial" panose="020B0604020202020204" pitchFamily="34" charset="0"/>
            </a:endParaRPr>
          </a:p>
          <a:p>
            <a:pPr marL="342900" indent="-342900" algn="just" rtl="0" fontAlgn="base">
              <a:lnSpc>
                <a:spcPct val="150000"/>
              </a:lnSpc>
              <a:spcBef>
                <a:spcPct val="0"/>
              </a:spcBef>
              <a:spcAft>
                <a:spcPct val="0"/>
              </a:spcAft>
              <a:buFont typeface="+mj-lt"/>
              <a:buAutoNum type="arabicPeriod"/>
              <a:defRPr/>
            </a:pPr>
            <a:r>
              <a:rPr lang="fr-FR" sz="1600" kern="1200" dirty="0" err="1" smtClean="0">
                <a:solidFill>
                  <a:prstClr val="white">
                    <a:lumMod val="50000"/>
                  </a:prstClr>
                </a:solidFill>
                <a:latin typeface="Arial" panose="020B0604020202020204" pitchFamily="34" charset="0"/>
                <a:ea typeface="+mn-ea"/>
                <a:cs typeface="Arial" panose="020B0604020202020204" pitchFamily="34" charset="0"/>
              </a:rPr>
              <a:t>Mahima</a:t>
            </a:r>
            <a:r>
              <a:rPr lang="fr-FR" sz="1600" kern="1200" dirty="0" smtClean="0">
                <a:solidFill>
                  <a:prstClr val="white">
                    <a:lumMod val="50000"/>
                  </a:prstClr>
                </a:solidFill>
                <a:latin typeface="Arial" panose="020B0604020202020204" pitchFamily="34" charset="0"/>
                <a:ea typeface="+mn-ea"/>
                <a:cs typeface="Arial" panose="020B0604020202020204" pitchFamily="34" charset="0"/>
              </a:rPr>
              <a:t> </a:t>
            </a:r>
            <a:r>
              <a:rPr lang="fr-FR" sz="1600" kern="1200" dirty="0" err="1" smtClean="0">
                <a:solidFill>
                  <a:prstClr val="white">
                    <a:lumMod val="50000"/>
                  </a:prstClr>
                </a:solidFill>
                <a:latin typeface="Arial" panose="020B0604020202020204" pitchFamily="34" charset="0"/>
                <a:ea typeface="+mn-ea"/>
                <a:cs typeface="Arial" panose="020B0604020202020204" pitchFamily="34" charset="0"/>
              </a:rPr>
              <a:t>Warda</a:t>
            </a:r>
            <a:endParaRPr lang="fr-FR" sz="1600" kern="1200" dirty="0" smtClean="0">
              <a:solidFill>
                <a:prstClr val="white">
                  <a:lumMod val="50000"/>
                </a:prstClr>
              </a:solidFill>
              <a:latin typeface="Arial" panose="020B0604020202020204" pitchFamily="34" charset="0"/>
              <a:ea typeface="+mn-ea"/>
              <a:cs typeface="Arial" panose="020B0604020202020204" pitchFamily="34" charset="0"/>
            </a:endParaRPr>
          </a:p>
          <a:p>
            <a:pPr marL="342900" indent="-342900" algn="just" rtl="0" fontAlgn="base">
              <a:lnSpc>
                <a:spcPct val="150000"/>
              </a:lnSpc>
              <a:spcBef>
                <a:spcPct val="0"/>
              </a:spcBef>
              <a:spcAft>
                <a:spcPct val="0"/>
              </a:spcAft>
              <a:buFont typeface="+mj-lt"/>
              <a:buAutoNum type="arabicPeriod"/>
              <a:defRPr/>
            </a:pPr>
            <a:r>
              <a:rPr lang="fr-FR" sz="1600" kern="1200" dirty="0" err="1" smtClean="0">
                <a:solidFill>
                  <a:prstClr val="white">
                    <a:lumMod val="50000"/>
                  </a:prstClr>
                </a:solidFill>
                <a:latin typeface="Arial" panose="020B0604020202020204" pitchFamily="34" charset="0"/>
                <a:ea typeface="+mn-ea"/>
                <a:cs typeface="Arial" panose="020B0604020202020204" pitchFamily="34" charset="0"/>
              </a:rPr>
              <a:t>Mahima</a:t>
            </a:r>
            <a:r>
              <a:rPr lang="fr-FR" sz="1600" kern="1200" dirty="0" smtClean="0">
                <a:solidFill>
                  <a:prstClr val="white">
                    <a:lumMod val="50000"/>
                  </a:prstClr>
                </a:solidFill>
                <a:latin typeface="Arial" panose="020B0604020202020204" pitchFamily="34" charset="0"/>
                <a:ea typeface="+mn-ea"/>
                <a:cs typeface="Arial" panose="020B0604020202020204" pitchFamily="34" charset="0"/>
              </a:rPr>
              <a:t> </a:t>
            </a:r>
            <a:r>
              <a:rPr lang="fr-FR" sz="1600" kern="1200" dirty="0" err="1" smtClean="0">
                <a:solidFill>
                  <a:prstClr val="white">
                    <a:lumMod val="50000"/>
                  </a:prstClr>
                </a:solidFill>
                <a:latin typeface="Arial" panose="020B0604020202020204" pitchFamily="34" charset="0"/>
                <a:ea typeface="+mn-ea"/>
                <a:cs typeface="Arial" panose="020B0604020202020204" pitchFamily="34" charset="0"/>
              </a:rPr>
              <a:t>Lonkak</a:t>
            </a:r>
            <a:endParaRPr lang="fr-FR" sz="1600" kern="1200" dirty="0" smtClean="0">
              <a:solidFill>
                <a:prstClr val="white">
                  <a:lumMod val="50000"/>
                </a:prstClr>
              </a:solidFill>
              <a:latin typeface="Arial" panose="020B0604020202020204" pitchFamily="34" charset="0"/>
              <a:ea typeface="+mn-ea"/>
              <a:cs typeface="Arial" panose="020B0604020202020204" pitchFamily="34" charset="0"/>
            </a:endParaRPr>
          </a:p>
          <a:p>
            <a:pPr marL="342900" indent="-342900" algn="just" rtl="0" fontAlgn="base">
              <a:lnSpc>
                <a:spcPct val="150000"/>
              </a:lnSpc>
              <a:spcBef>
                <a:spcPct val="0"/>
              </a:spcBef>
              <a:spcAft>
                <a:spcPct val="0"/>
              </a:spcAft>
              <a:buFont typeface="+mj-lt"/>
              <a:buAutoNum type="arabicPeriod"/>
              <a:defRPr/>
            </a:pPr>
            <a:r>
              <a:rPr lang="fr-FR" sz="1600" kern="1200" dirty="0" err="1" smtClean="0">
                <a:solidFill>
                  <a:prstClr val="white">
                    <a:lumMod val="50000"/>
                  </a:prstClr>
                </a:solidFill>
                <a:latin typeface="Arial" panose="020B0604020202020204" pitchFamily="34" charset="0"/>
                <a:ea typeface="+mn-ea"/>
                <a:cs typeface="Arial" panose="020B0604020202020204" pitchFamily="34" charset="0"/>
              </a:rPr>
              <a:t>Divkaran</a:t>
            </a:r>
            <a:endParaRPr lang="fr-FR" sz="1600" kern="1200" dirty="0" smtClean="0">
              <a:solidFill>
                <a:prstClr val="white">
                  <a:lumMod val="50000"/>
                </a:prstClr>
              </a:solidFill>
              <a:latin typeface="Arial" panose="020B0604020202020204" pitchFamily="34" charset="0"/>
              <a:ea typeface="+mn-ea"/>
              <a:cs typeface="Arial" panose="020B0604020202020204" pitchFamily="34" charset="0"/>
            </a:endParaRPr>
          </a:p>
          <a:p>
            <a:pPr marL="342900" indent="-342900" algn="just" rtl="0" fontAlgn="base">
              <a:lnSpc>
                <a:spcPct val="150000"/>
              </a:lnSpc>
              <a:spcBef>
                <a:spcPct val="0"/>
              </a:spcBef>
              <a:spcAft>
                <a:spcPct val="0"/>
              </a:spcAft>
              <a:buFont typeface="+mj-lt"/>
              <a:buAutoNum type="arabicPeriod"/>
              <a:defRPr/>
            </a:pPr>
            <a:r>
              <a:rPr lang="fr-FR" sz="1600" kern="1200" dirty="0" smtClean="0">
                <a:solidFill>
                  <a:prstClr val="white">
                    <a:lumMod val="50000"/>
                  </a:prstClr>
                </a:solidFill>
                <a:latin typeface="Arial" panose="020B0604020202020204" pitchFamily="34" charset="0"/>
                <a:ea typeface="+mn-ea"/>
                <a:cs typeface="Arial" panose="020B0604020202020204" pitchFamily="34" charset="0"/>
              </a:rPr>
              <a:t>Super U Palais des congrès</a:t>
            </a:r>
          </a:p>
          <a:p>
            <a:pPr marL="342900" indent="-342900" algn="just" rtl="0" fontAlgn="base">
              <a:lnSpc>
                <a:spcPct val="150000"/>
              </a:lnSpc>
              <a:spcBef>
                <a:spcPct val="0"/>
              </a:spcBef>
              <a:spcAft>
                <a:spcPct val="0"/>
              </a:spcAft>
              <a:buFont typeface="+mj-lt"/>
              <a:buAutoNum type="arabicPeriod"/>
              <a:defRPr/>
            </a:pPr>
            <a:r>
              <a:rPr lang="fr-FR" sz="1600" kern="1200" dirty="0" err="1" smtClean="0">
                <a:solidFill>
                  <a:prstClr val="white">
                    <a:lumMod val="50000"/>
                  </a:prstClr>
                </a:solidFill>
                <a:latin typeface="Arial" panose="020B0604020202020204" pitchFamily="34" charset="0"/>
                <a:ea typeface="+mn-ea"/>
                <a:cs typeface="Arial" panose="020B0604020202020204" pitchFamily="34" charset="0"/>
              </a:rPr>
              <a:t>Spar</a:t>
            </a:r>
            <a:r>
              <a:rPr lang="fr-FR" sz="1600" kern="1200" dirty="0" smtClean="0">
                <a:solidFill>
                  <a:prstClr val="white">
                    <a:lumMod val="50000"/>
                  </a:prstClr>
                </a:solidFill>
                <a:latin typeface="Arial" panose="020B0604020202020204" pitchFamily="34" charset="0"/>
                <a:ea typeface="+mn-ea"/>
                <a:cs typeface="Arial" panose="020B0604020202020204" pitchFamily="34" charset="0"/>
              </a:rPr>
              <a:t> Marché central </a:t>
            </a:r>
            <a:endParaRPr lang="fr-FR" sz="1600" kern="1200" dirty="0">
              <a:solidFill>
                <a:prstClr val="white">
                  <a:lumMod val="50000"/>
                </a:prstClr>
              </a:solidFill>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2365027792"/>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Image 7"/>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793" y="1"/>
            <a:ext cx="18289586" cy="10286999"/>
          </a:xfrm>
          <a:prstGeom prst="rect">
            <a:avLst/>
          </a:prstGeom>
        </p:spPr>
      </p:pic>
      <p:sp>
        <p:nvSpPr>
          <p:cNvPr id="11" name="Rectangle 10"/>
          <p:cNvSpPr/>
          <p:nvPr/>
        </p:nvSpPr>
        <p:spPr>
          <a:xfrm rot="17674747" flipV="1">
            <a:off x="11370222" y="6001567"/>
            <a:ext cx="10038465" cy="6857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fr-FR" kern="1200">
              <a:solidFill>
                <a:prstClr val="white"/>
              </a:solidFill>
            </a:endParaRPr>
          </a:p>
        </p:txBody>
      </p:sp>
      <p:sp>
        <p:nvSpPr>
          <p:cNvPr id="38" name="Rectangle 9"/>
          <p:cNvSpPr/>
          <p:nvPr/>
        </p:nvSpPr>
        <p:spPr>
          <a:xfrm>
            <a:off x="9067800" y="1"/>
            <a:ext cx="9220200" cy="10325099"/>
          </a:xfrm>
          <a:custGeom>
            <a:avLst/>
            <a:gdLst>
              <a:gd name="connsiteX0" fmla="*/ 0 w 7217173"/>
              <a:gd name="connsiteY0" fmla="*/ 0 h 6896099"/>
              <a:gd name="connsiteX1" fmla="*/ 7217173 w 7217173"/>
              <a:gd name="connsiteY1" fmla="*/ 0 h 6896099"/>
              <a:gd name="connsiteX2" fmla="*/ 7217173 w 7217173"/>
              <a:gd name="connsiteY2" fmla="*/ 6896099 h 6896099"/>
              <a:gd name="connsiteX3" fmla="*/ 0 w 7217173"/>
              <a:gd name="connsiteY3" fmla="*/ 6896099 h 6896099"/>
              <a:gd name="connsiteX4" fmla="*/ 0 w 7217173"/>
              <a:gd name="connsiteY4" fmla="*/ 0 h 6896099"/>
              <a:gd name="connsiteX0" fmla="*/ 531340 w 7748513"/>
              <a:gd name="connsiteY0" fmla="*/ 0 h 6896099"/>
              <a:gd name="connsiteX1" fmla="*/ 7748513 w 7748513"/>
              <a:gd name="connsiteY1" fmla="*/ 0 h 6896099"/>
              <a:gd name="connsiteX2" fmla="*/ 7748513 w 7748513"/>
              <a:gd name="connsiteY2" fmla="*/ 6896099 h 6896099"/>
              <a:gd name="connsiteX3" fmla="*/ 0 w 7748513"/>
              <a:gd name="connsiteY3" fmla="*/ 6896099 h 6896099"/>
              <a:gd name="connsiteX4" fmla="*/ 531340 w 7748513"/>
              <a:gd name="connsiteY4" fmla="*/ 0 h 68960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48513" h="6896099">
                <a:moveTo>
                  <a:pt x="531340" y="0"/>
                </a:moveTo>
                <a:lnTo>
                  <a:pt x="7748513" y="0"/>
                </a:lnTo>
                <a:lnTo>
                  <a:pt x="7748513" y="6896099"/>
                </a:lnTo>
                <a:lnTo>
                  <a:pt x="0" y="6896099"/>
                </a:lnTo>
                <a:lnTo>
                  <a:pt x="531340" y="0"/>
                </a:lnTo>
                <a:close/>
              </a:path>
            </a:pathLst>
          </a:custGeom>
          <a:solidFill>
            <a:srgbClr val="FF0000">
              <a:alpha val="81000"/>
            </a:srgbClr>
          </a:solidFill>
          <a:ln w="12700" cap="flat" cmpd="sng" algn="ctr">
            <a:solidFill>
              <a:srgbClr val="FF0000"/>
            </a:solidFill>
            <a:prstDash val="solid"/>
            <a:miter lim="800000"/>
          </a:ln>
          <a:effectLst/>
        </p:spPr>
        <p:txBody>
          <a:bodyPr rtlCol="0" anchor="ctr"/>
          <a:lstStyle/>
          <a:p>
            <a:pPr algn="ctr" rtl="0">
              <a:defRPr/>
            </a:pPr>
            <a:endParaRPr lang="fr-FR">
              <a:solidFill>
                <a:prstClr val="white"/>
              </a:solidFill>
              <a:latin typeface="Franklin Gothic Book" panose="020B0503020102020204"/>
            </a:endParaRPr>
          </a:p>
        </p:txBody>
      </p:sp>
      <p:sp>
        <p:nvSpPr>
          <p:cNvPr id="39" name="Rectangle 38"/>
          <p:cNvSpPr/>
          <p:nvPr/>
        </p:nvSpPr>
        <p:spPr>
          <a:xfrm>
            <a:off x="9772650" y="1457163"/>
            <a:ext cx="8115300" cy="1015663"/>
          </a:xfrm>
          <a:prstGeom prst="rect">
            <a:avLst/>
          </a:prstGeom>
          <a:ln>
            <a:noFill/>
          </a:ln>
        </p:spPr>
        <p:txBody>
          <a:bodyPr wrap="square">
            <a:spAutoFit/>
          </a:bodyPr>
          <a:lstStyle/>
          <a:p>
            <a:pPr algn="ctr" rtl="0"/>
            <a:r>
              <a:rPr lang="fr-FR" sz="6000" b="1" kern="1200" dirty="0" smtClean="0">
                <a:solidFill>
                  <a:schemeClr val="bg1"/>
                </a:solidFill>
                <a:latin typeface="Tw Cen MT" panose="020B0602020104020603" pitchFamily="34" charset="0"/>
              </a:rPr>
              <a:t>Chasse au trésor</a:t>
            </a:r>
            <a:endParaRPr lang="fr-FR" sz="4800" kern="1200" dirty="0">
              <a:solidFill>
                <a:schemeClr val="bg1"/>
              </a:solidFill>
              <a:latin typeface="Tw Cen MT" panose="020B0602020104020603" pitchFamily="34" charset="0"/>
            </a:endParaRPr>
          </a:p>
        </p:txBody>
      </p:sp>
      <p:sp>
        <p:nvSpPr>
          <p:cNvPr id="40" name="Rectangle 39"/>
          <p:cNvSpPr/>
          <p:nvPr/>
        </p:nvSpPr>
        <p:spPr>
          <a:xfrm>
            <a:off x="9906000" y="3580494"/>
            <a:ext cx="8115300" cy="4616648"/>
          </a:xfrm>
          <a:prstGeom prst="rect">
            <a:avLst/>
          </a:prstGeom>
          <a:ln>
            <a:noFill/>
          </a:ln>
        </p:spPr>
        <p:txBody>
          <a:bodyPr wrap="square">
            <a:spAutoFit/>
          </a:bodyPr>
          <a:lstStyle/>
          <a:p>
            <a:pPr algn="ctr" rtl="0"/>
            <a:r>
              <a:rPr lang="fr-FR" sz="4200" kern="1200" dirty="0" smtClean="0">
                <a:solidFill>
                  <a:prstClr val="white">
                    <a:lumMod val="95000"/>
                  </a:prstClr>
                </a:solidFill>
                <a:latin typeface="Tw Cen MT" panose="020B0602020104020603" pitchFamily="34" charset="0"/>
              </a:rPr>
              <a:t>Chaque client ayant effectué un achat à partir de 5000 FCFA bénéficie d’un ticket de participation à la chasse au trésor. </a:t>
            </a:r>
          </a:p>
          <a:p>
            <a:pPr algn="ctr" rtl="0"/>
            <a:endParaRPr lang="fr-FR" sz="4200" kern="1200" dirty="0">
              <a:solidFill>
                <a:prstClr val="white">
                  <a:lumMod val="95000"/>
                </a:prstClr>
              </a:solidFill>
              <a:latin typeface="Tw Cen MT" panose="020B0602020104020603" pitchFamily="34" charset="0"/>
            </a:endParaRPr>
          </a:p>
          <a:p>
            <a:pPr algn="ctr" rtl="0"/>
            <a:r>
              <a:rPr lang="fr-FR" sz="4200" kern="1200" dirty="0" smtClean="0">
                <a:solidFill>
                  <a:prstClr val="white">
                    <a:lumMod val="95000"/>
                  </a:prstClr>
                </a:solidFill>
                <a:latin typeface="Tw Cen MT" panose="020B0602020104020603" pitchFamily="34" charset="0"/>
              </a:rPr>
              <a:t>25 000 FCFA de courses offertes à 10 clients par PDV</a:t>
            </a:r>
            <a:endParaRPr lang="fr-FR" sz="3000" kern="1200" dirty="0">
              <a:solidFill>
                <a:prstClr val="white">
                  <a:lumMod val="95000"/>
                </a:prstClr>
              </a:solidFill>
              <a:latin typeface="Tw Cen MT" panose="020B0602020104020603" pitchFamily="34" charset="0"/>
            </a:endParaRPr>
          </a:p>
        </p:txBody>
      </p:sp>
    </p:spTree>
    <p:extLst>
      <p:ext uri="{BB962C8B-B14F-4D97-AF65-F5344CB8AC3E}">
        <p14:creationId xmlns:p14="http://schemas.microsoft.com/office/powerpoint/2010/main" val="391170440"/>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Rectangle 10"/>
          <p:cNvSpPr/>
          <p:nvPr/>
        </p:nvSpPr>
        <p:spPr>
          <a:xfrm rot="17674747" flipV="1">
            <a:off x="11370222" y="6001567"/>
            <a:ext cx="10038465" cy="6857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fr-FR" kern="1200">
              <a:solidFill>
                <a:prstClr val="white"/>
              </a:solidFill>
            </a:endParaRPr>
          </a:p>
        </p:txBody>
      </p:sp>
      <p:sp>
        <p:nvSpPr>
          <p:cNvPr id="12" name="Rectangle 11"/>
          <p:cNvSpPr/>
          <p:nvPr/>
        </p:nvSpPr>
        <p:spPr>
          <a:xfrm rot="17674747" flipV="1">
            <a:off x="13044557" y="6208684"/>
            <a:ext cx="7078700" cy="6857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fr-FR" kern="1200">
              <a:solidFill>
                <a:prstClr val="white"/>
              </a:solidFill>
            </a:endParaRPr>
          </a:p>
        </p:txBody>
      </p:sp>
      <p:sp>
        <p:nvSpPr>
          <p:cNvPr id="10" name="Titre 1"/>
          <p:cNvSpPr txBox="1">
            <a:spLocks/>
          </p:cNvSpPr>
          <p:nvPr/>
        </p:nvSpPr>
        <p:spPr>
          <a:xfrm>
            <a:off x="213846" y="298891"/>
            <a:ext cx="10183157" cy="1108953"/>
          </a:xfrm>
          <a:prstGeom prst="rect">
            <a:avLst/>
          </a:prstGeom>
          <a:ln>
            <a:noFill/>
          </a:ln>
        </p:spPr>
        <p:txBody>
          <a:bodyPr vert="horz" lIns="137160" tIns="68580" rIns="137160" bIns="6858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fr-FR" sz="8100" b="1" dirty="0">
                <a:solidFill>
                  <a:srgbClr val="FF0000"/>
                </a:solidFill>
                <a:latin typeface="Tw Cen MT" panose="020B0602020104020603" pitchFamily="34" charset="0"/>
                <a:ea typeface="+mn-ea"/>
                <a:cs typeface="+mn-cs"/>
              </a:rPr>
              <a:t>La chasse au trésor</a:t>
            </a:r>
          </a:p>
        </p:txBody>
      </p:sp>
      <p:pic>
        <p:nvPicPr>
          <p:cNvPr id="13" name="Image 1"/>
          <p:cNvPicPr>
            <a:picLocks noChangeAspect="1"/>
          </p:cNvPicPr>
          <p:nvPr/>
        </p:nvPicPr>
        <p:blipFill>
          <a:blip r:embed="rId2" cstate="email">
            <a:extLst>
              <a:ext uri="{28A0092B-C50C-407E-A947-70E740481C1C}">
                <a14:useLocalDpi xmlns:a14="http://schemas.microsoft.com/office/drawing/2010/main"/>
              </a:ext>
            </a:extLst>
          </a:blip>
          <a:srcRect/>
          <a:stretch>
            <a:fillRect/>
          </a:stretch>
        </p:blipFill>
        <p:spPr bwMode="auto">
          <a:xfrm>
            <a:off x="7548563" y="6662738"/>
            <a:ext cx="3190875" cy="28789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4" name="Groupe 16"/>
          <p:cNvGrpSpPr>
            <a:grpSpLocks/>
          </p:cNvGrpSpPr>
          <p:nvPr/>
        </p:nvGrpSpPr>
        <p:grpSpPr bwMode="auto">
          <a:xfrm>
            <a:off x="1693070" y="1838326"/>
            <a:ext cx="15513843" cy="5634038"/>
            <a:chOff x="665906" y="1346344"/>
            <a:chExt cx="10341334" cy="3756885"/>
          </a:xfrm>
        </p:grpSpPr>
        <p:pic>
          <p:nvPicPr>
            <p:cNvPr id="15" name="Picture 4" descr="https://o.remove.bg/downloads/12d97817-66d2-453b-8327-b807a88b9736/download-removebg-preview.png"/>
            <p:cNvPicPr>
              <a:picLocks noChangeAspect="1" noChangeArrowheads="1"/>
            </p:cNvPicPr>
            <p:nvPr/>
          </p:nvPicPr>
          <p:blipFill>
            <a:blip r:embed="rId3" cstate="email">
              <a:duotone>
                <a:prstClr val="black"/>
                <a:schemeClr val="accent4">
                  <a:tint val="45000"/>
                  <a:satMod val="400000"/>
                </a:schemeClr>
              </a:duotone>
              <a:extLst>
                <a:ext uri="{28A0092B-C50C-407E-A947-70E740481C1C}">
                  <a14:useLocalDpi xmlns:a14="http://schemas.microsoft.com/office/drawing/2010/main"/>
                </a:ext>
              </a:extLst>
            </a:blip>
            <a:srcRect/>
            <a:stretch>
              <a:fillRect/>
            </a:stretch>
          </p:blipFill>
          <p:spPr bwMode="auto">
            <a:xfrm>
              <a:off x="2642491" y="1727256"/>
              <a:ext cx="2117953" cy="2117953"/>
            </a:xfrm>
            <a:prstGeom prst="flowChartConnector">
              <a:avLst/>
            </a:prstGeom>
            <a:noFill/>
            <a:ln>
              <a:solidFill>
                <a:srgbClr val="FFC000"/>
              </a:solidFill>
            </a:ln>
            <a:extLst>
              <a:ext uri="{909E8E84-426E-40DD-AFC4-6F175D3DCCD1}">
                <a14:hiddenFill xmlns:a14="http://schemas.microsoft.com/office/drawing/2010/main">
                  <a:solidFill>
                    <a:srgbClr val="FFFFFF"/>
                  </a:solidFill>
                </a14:hiddenFill>
              </a:ext>
            </a:extLst>
          </p:spPr>
        </p:pic>
        <p:pic>
          <p:nvPicPr>
            <p:cNvPr id="16" name="Image 15"/>
            <p:cNvPicPr>
              <a:picLocks noChangeAspect="1"/>
            </p:cNvPicPr>
            <p:nvPr/>
          </p:nvPicPr>
          <p:blipFill rotWithShape="1">
            <a:blip r:embed="rId4" cstate="email">
              <a:extLst>
                <a:ext uri="{28A0092B-C50C-407E-A947-70E740481C1C}">
                  <a14:useLocalDpi xmlns:a14="http://schemas.microsoft.com/office/drawing/2010/main"/>
                </a:ext>
              </a:extLst>
            </a:blip>
            <a:srcRect/>
            <a:stretch/>
          </p:blipFill>
          <p:spPr>
            <a:xfrm>
              <a:off x="665906" y="2985276"/>
              <a:ext cx="2117953" cy="2117953"/>
            </a:xfrm>
            <a:prstGeom prst="flowChartConnector">
              <a:avLst/>
            </a:prstGeom>
            <a:ln>
              <a:solidFill>
                <a:srgbClr val="FFC000"/>
              </a:solidFill>
            </a:ln>
          </p:spPr>
        </p:pic>
        <p:grpSp>
          <p:nvGrpSpPr>
            <p:cNvPr id="17" name="Groupe 7"/>
            <p:cNvGrpSpPr>
              <a:grpSpLocks/>
            </p:cNvGrpSpPr>
            <p:nvPr/>
          </p:nvGrpSpPr>
          <p:grpSpPr bwMode="auto">
            <a:xfrm>
              <a:off x="4991731" y="1346344"/>
              <a:ext cx="4056328" cy="2498865"/>
              <a:chOff x="4218003" y="2031560"/>
              <a:chExt cx="4056328" cy="2498865"/>
            </a:xfrm>
          </p:grpSpPr>
          <p:pic>
            <p:nvPicPr>
              <p:cNvPr id="19" name="Image 18"/>
              <p:cNvPicPr>
                <a:picLocks noChangeAspect="1"/>
              </p:cNvPicPr>
              <p:nvPr/>
            </p:nvPicPr>
            <p:blipFill rotWithShape="1">
              <a:blip r:embed="rId5" cstate="email">
                <a:extLst>
                  <a:ext uri="{28A0092B-C50C-407E-A947-70E740481C1C}">
                    <a14:useLocalDpi xmlns:a14="http://schemas.microsoft.com/office/drawing/2010/main"/>
                  </a:ext>
                </a:extLst>
              </a:blip>
              <a:srcRect/>
              <a:stretch/>
            </p:blipFill>
            <p:spPr>
              <a:xfrm>
                <a:off x="6156378" y="2428492"/>
                <a:ext cx="2117953" cy="2101933"/>
              </a:xfrm>
              <a:prstGeom prst="flowChartConnector">
                <a:avLst/>
              </a:prstGeom>
              <a:ln>
                <a:solidFill>
                  <a:srgbClr val="FFC000"/>
                </a:solidFill>
              </a:ln>
            </p:spPr>
          </p:pic>
          <p:pic>
            <p:nvPicPr>
              <p:cNvPr id="20" name="Image 19"/>
              <p:cNvPicPr>
                <a:picLocks noChangeAspect="1"/>
              </p:cNvPicPr>
              <p:nvPr/>
            </p:nvPicPr>
            <p:blipFill rotWithShape="1">
              <a:blip r:embed="rId5" cstate="email">
                <a:extLst>
                  <a:ext uri="{28A0092B-C50C-407E-A947-70E740481C1C}">
                    <a14:useLocalDpi xmlns:a14="http://schemas.microsoft.com/office/drawing/2010/main"/>
                  </a:ext>
                </a:extLst>
              </a:blip>
              <a:srcRect/>
              <a:stretch/>
            </p:blipFill>
            <p:spPr>
              <a:xfrm flipH="1">
                <a:off x="4218003" y="2031560"/>
                <a:ext cx="2117955" cy="2101933"/>
              </a:xfrm>
              <a:prstGeom prst="flowChartConnector">
                <a:avLst/>
              </a:prstGeom>
              <a:ln>
                <a:solidFill>
                  <a:srgbClr val="FFC000"/>
                </a:solidFill>
              </a:ln>
            </p:spPr>
          </p:pic>
        </p:grpSp>
        <p:pic>
          <p:nvPicPr>
            <p:cNvPr id="18" name="Image 17"/>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8893964" y="2989953"/>
              <a:ext cx="2113276" cy="2113276"/>
            </a:xfrm>
            <a:prstGeom prst="flowChartConnector">
              <a:avLst/>
            </a:prstGeom>
            <a:ln>
              <a:solidFill>
                <a:srgbClr val="FFC000"/>
              </a:solidFill>
            </a:ln>
          </p:spPr>
        </p:pic>
      </p:grpSp>
      <p:sp>
        <p:nvSpPr>
          <p:cNvPr id="21" name="ZoneTexte 17"/>
          <p:cNvSpPr txBox="1">
            <a:spLocks noChangeArrowheads="1"/>
          </p:cNvSpPr>
          <p:nvPr/>
        </p:nvSpPr>
        <p:spPr bwMode="auto">
          <a:xfrm>
            <a:off x="5305425" y="9560720"/>
            <a:ext cx="767715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algn="ctr" rtl="0" fontAlgn="base">
              <a:spcBef>
                <a:spcPct val="0"/>
              </a:spcBef>
              <a:spcAft>
                <a:spcPct val="0"/>
              </a:spcAft>
            </a:pPr>
            <a:r>
              <a:rPr lang="fr-FR" b="1" kern="1200" dirty="0">
                <a:solidFill>
                  <a:srgbClr val="F7941E"/>
                </a:solidFill>
                <a:latin typeface="Century Gothic" panose="020B0502020202020204" pitchFamily="34" charset="0"/>
              </a:rPr>
              <a:t>Des candidats avec accessoires de pirates</a:t>
            </a:r>
          </a:p>
        </p:txBody>
      </p:sp>
      <p:sp>
        <p:nvSpPr>
          <p:cNvPr id="22" name="ZoneTexte 23"/>
          <p:cNvSpPr txBox="1">
            <a:spLocks noChangeArrowheads="1"/>
          </p:cNvSpPr>
          <p:nvPr/>
        </p:nvSpPr>
        <p:spPr bwMode="auto">
          <a:xfrm>
            <a:off x="1097758" y="7581900"/>
            <a:ext cx="3738563" cy="16158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algn="ctr" rtl="0" fontAlgn="base">
              <a:spcBef>
                <a:spcPct val="0"/>
              </a:spcBef>
              <a:spcAft>
                <a:spcPct val="0"/>
              </a:spcAft>
            </a:pPr>
            <a:r>
              <a:rPr lang="fr-FR" sz="3600" b="1" kern="1200" dirty="0">
                <a:solidFill>
                  <a:prstClr val="black"/>
                </a:solidFill>
                <a:latin typeface="Century Gothic" panose="020B0502020202020204" pitchFamily="34" charset="0"/>
              </a:rPr>
              <a:t>Etape 1: </a:t>
            </a:r>
          </a:p>
          <a:p>
            <a:pPr algn="ctr" rtl="0" fontAlgn="base">
              <a:spcBef>
                <a:spcPct val="0"/>
              </a:spcBef>
              <a:spcAft>
                <a:spcPct val="0"/>
              </a:spcAft>
            </a:pPr>
            <a:endParaRPr lang="fr-FR" sz="2100" b="1" kern="1200" dirty="0">
              <a:solidFill>
                <a:prstClr val="black"/>
              </a:solidFill>
              <a:latin typeface="Century Gothic" panose="020B0502020202020204" pitchFamily="34" charset="0"/>
            </a:endParaRPr>
          </a:p>
          <a:p>
            <a:pPr algn="ctr" rtl="0" fontAlgn="base">
              <a:spcBef>
                <a:spcPct val="0"/>
              </a:spcBef>
              <a:spcAft>
                <a:spcPct val="0"/>
              </a:spcAft>
            </a:pPr>
            <a:r>
              <a:rPr lang="fr-FR" sz="2100" kern="1200" dirty="0">
                <a:solidFill>
                  <a:prstClr val="black"/>
                </a:solidFill>
                <a:latin typeface="Century Gothic" panose="020B0502020202020204" pitchFamily="34" charset="0"/>
              </a:rPr>
              <a:t>Des candidats prêts pour la course au trésor</a:t>
            </a:r>
          </a:p>
        </p:txBody>
      </p:sp>
      <p:sp>
        <p:nvSpPr>
          <p:cNvPr id="23" name="ZoneTexte 24"/>
          <p:cNvSpPr txBox="1">
            <a:spLocks noChangeArrowheads="1"/>
          </p:cNvSpPr>
          <p:nvPr/>
        </p:nvSpPr>
        <p:spPr bwMode="auto">
          <a:xfrm>
            <a:off x="1247776" y="2114551"/>
            <a:ext cx="3738563" cy="166199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algn="ctr" rtl="0" fontAlgn="base">
              <a:spcBef>
                <a:spcPct val="0"/>
              </a:spcBef>
              <a:spcAft>
                <a:spcPct val="0"/>
              </a:spcAft>
            </a:pPr>
            <a:r>
              <a:rPr lang="fr-FR" sz="3000" b="1" kern="1200" dirty="0">
                <a:solidFill>
                  <a:prstClr val="black"/>
                </a:solidFill>
                <a:latin typeface="Century Gothic" panose="020B0502020202020204" pitchFamily="34" charset="0"/>
              </a:rPr>
              <a:t>Etape 2: </a:t>
            </a:r>
          </a:p>
          <a:p>
            <a:pPr algn="ctr" rtl="0" fontAlgn="base">
              <a:spcBef>
                <a:spcPct val="0"/>
              </a:spcBef>
              <a:spcAft>
                <a:spcPct val="0"/>
              </a:spcAft>
            </a:pPr>
            <a:endParaRPr lang="fr-FR" b="1" kern="1200" dirty="0">
              <a:solidFill>
                <a:prstClr val="black"/>
              </a:solidFill>
              <a:latin typeface="Century Gothic" panose="020B0502020202020204" pitchFamily="34" charset="0"/>
            </a:endParaRPr>
          </a:p>
          <a:p>
            <a:pPr algn="ctr" rtl="0" fontAlgn="base">
              <a:spcBef>
                <a:spcPct val="0"/>
              </a:spcBef>
              <a:spcAft>
                <a:spcPct val="0"/>
              </a:spcAft>
            </a:pPr>
            <a:r>
              <a:rPr lang="fr-FR" kern="1200" dirty="0">
                <a:solidFill>
                  <a:prstClr val="black"/>
                </a:solidFill>
                <a:latin typeface="Century Gothic" panose="020B0502020202020204" pitchFamily="34" charset="0"/>
              </a:rPr>
              <a:t>Top chrono, 02 minutes pour rassembler des </a:t>
            </a:r>
            <a:r>
              <a:rPr lang="fr-FR" kern="1200" dirty="0" smtClean="0">
                <a:solidFill>
                  <a:prstClr val="black"/>
                </a:solidFill>
                <a:latin typeface="Century Gothic" panose="020B0502020202020204" pitchFamily="34" charset="0"/>
              </a:rPr>
              <a:t>articles </a:t>
            </a:r>
            <a:r>
              <a:rPr lang="fr-FR" kern="1200" dirty="0">
                <a:solidFill>
                  <a:prstClr val="black"/>
                </a:solidFill>
                <a:latin typeface="Century Gothic" panose="020B0502020202020204" pitchFamily="34" charset="0"/>
              </a:rPr>
              <a:t>à hauteur de </a:t>
            </a:r>
            <a:r>
              <a:rPr lang="fr-FR" kern="1200" dirty="0" smtClean="0">
                <a:solidFill>
                  <a:prstClr val="black"/>
                </a:solidFill>
                <a:latin typeface="Century Gothic" panose="020B0502020202020204" pitchFamily="34" charset="0"/>
              </a:rPr>
              <a:t>25 </a:t>
            </a:r>
            <a:r>
              <a:rPr lang="fr-FR" kern="1200" dirty="0">
                <a:solidFill>
                  <a:prstClr val="black"/>
                </a:solidFill>
                <a:latin typeface="Century Gothic" panose="020B0502020202020204" pitchFamily="34" charset="0"/>
              </a:rPr>
              <a:t>000FCFA.</a:t>
            </a:r>
          </a:p>
        </p:txBody>
      </p:sp>
      <p:sp>
        <p:nvSpPr>
          <p:cNvPr id="24" name="ZoneTexte 25"/>
          <p:cNvSpPr txBox="1">
            <a:spLocks noChangeArrowheads="1"/>
          </p:cNvSpPr>
          <p:nvPr/>
        </p:nvSpPr>
        <p:spPr bwMode="auto">
          <a:xfrm>
            <a:off x="8824913" y="4936332"/>
            <a:ext cx="3738563" cy="166199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algn="ctr" rtl="0" fontAlgn="base">
              <a:spcBef>
                <a:spcPct val="0"/>
              </a:spcBef>
              <a:spcAft>
                <a:spcPct val="0"/>
              </a:spcAft>
            </a:pPr>
            <a:r>
              <a:rPr lang="fr-FR" sz="3000" b="1" kern="1200" dirty="0">
                <a:solidFill>
                  <a:prstClr val="black"/>
                </a:solidFill>
                <a:latin typeface="Century Gothic" panose="020B0502020202020204" pitchFamily="34" charset="0"/>
              </a:rPr>
              <a:t>Etape 3: </a:t>
            </a:r>
          </a:p>
          <a:p>
            <a:pPr algn="ctr" rtl="0" fontAlgn="base">
              <a:spcBef>
                <a:spcPct val="0"/>
              </a:spcBef>
              <a:spcAft>
                <a:spcPct val="0"/>
              </a:spcAft>
            </a:pPr>
            <a:endParaRPr lang="fr-FR" b="1" kern="1200" dirty="0">
              <a:solidFill>
                <a:prstClr val="black"/>
              </a:solidFill>
              <a:latin typeface="Century Gothic" panose="020B0502020202020204" pitchFamily="34" charset="0"/>
            </a:endParaRPr>
          </a:p>
          <a:p>
            <a:pPr algn="ctr" rtl="0" fontAlgn="base">
              <a:spcBef>
                <a:spcPct val="0"/>
              </a:spcBef>
              <a:spcAft>
                <a:spcPct val="0"/>
              </a:spcAft>
            </a:pPr>
            <a:r>
              <a:rPr lang="fr-FR" kern="1200" dirty="0">
                <a:solidFill>
                  <a:prstClr val="black"/>
                </a:solidFill>
                <a:latin typeface="Century Gothic" panose="020B0502020202020204" pitchFamily="34" charset="0"/>
              </a:rPr>
              <a:t>Les candidats entament une course sur tous les points de </a:t>
            </a:r>
            <a:r>
              <a:rPr lang="fr-FR" kern="1200" dirty="0" smtClean="0">
                <a:solidFill>
                  <a:prstClr val="black"/>
                </a:solidFill>
                <a:latin typeface="Century Gothic" panose="020B0502020202020204" pitchFamily="34" charset="0"/>
              </a:rPr>
              <a:t>ramassages en rayon</a:t>
            </a:r>
            <a:endParaRPr lang="fr-FR" kern="1200" dirty="0">
              <a:solidFill>
                <a:prstClr val="black"/>
              </a:solidFill>
              <a:latin typeface="Century Gothic" panose="020B0502020202020204" pitchFamily="34" charset="0"/>
            </a:endParaRPr>
          </a:p>
        </p:txBody>
      </p:sp>
      <p:sp>
        <p:nvSpPr>
          <p:cNvPr id="25" name="ZoneTexte 26"/>
          <p:cNvSpPr txBox="1">
            <a:spLocks noChangeArrowheads="1"/>
          </p:cNvSpPr>
          <p:nvPr/>
        </p:nvSpPr>
        <p:spPr bwMode="auto">
          <a:xfrm>
            <a:off x="13751720" y="7472363"/>
            <a:ext cx="3738563" cy="166199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algn="ctr" rtl="0" fontAlgn="base">
              <a:spcBef>
                <a:spcPct val="0"/>
              </a:spcBef>
              <a:spcAft>
                <a:spcPct val="0"/>
              </a:spcAft>
            </a:pPr>
            <a:r>
              <a:rPr lang="fr-FR" sz="3000" b="1" kern="1200">
                <a:solidFill>
                  <a:prstClr val="black"/>
                </a:solidFill>
                <a:latin typeface="Century Gothic" panose="020B0502020202020204" pitchFamily="34" charset="0"/>
              </a:rPr>
              <a:t>Etape 4: </a:t>
            </a:r>
          </a:p>
          <a:p>
            <a:pPr algn="ctr" rtl="0" fontAlgn="base">
              <a:spcBef>
                <a:spcPct val="0"/>
              </a:spcBef>
              <a:spcAft>
                <a:spcPct val="0"/>
              </a:spcAft>
            </a:pPr>
            <a:endParaRPr lang="fr-FR" b="1" kern="1200">
              <a:solidFill>
                <a:prstClr val="black"/>
              </a:solidFill>
              <a:latin typeface="Century Gothic" panose="020B0502020202020204" pitchFamily="34" charset="0"/>
            </a:endParaRPr>
          </a:p>
          <a:p>
            <a:pPr algn="ctr" rtl="0" fontAlgn="base">
              <a:spcBef>
                <a:spcPct val="0"/>
              </a:spcBef>
              <a:spcAft>
                <a:spcPct val="0"/>
              </a:spcAft>
            </a:pPr>
            <a:r>
              <a:rPr lang="fr-FR" kern="1200">
                <a:solidFill>
                  <a:prstClr val="black"/>
                </a:solidFill>
                <a:latin typeface="Century Gothic" panose="020B0502020202020204" pitchFamily="34" charset="0"/>
              </a:rPr>
              <a:t>Ils reviennent à la caisse et se font livrer leur paquet après évaluation de coût </a:t>
            </a:r>
          </a:p>
        </p:txBody>
      </p:sp>
    </p:spTree>
    <p:extLst>
      <p:ext uri="{BB962C8B-B14F-4D97-AF65-F5344CB8AC3E}">
        <p14:creationId xmlns:p14="http://schemas.microsoft.com/office/powerpoint/2010/main" val="3134604102"/>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11" name="Image 10"/>
          <p:cNvPicPr>
            <a:picLocks noChangeAspect="1"/>
          </p:cNvPicPr>
          <p:nvPr/>
        </p:nvPicPr>
        <p:blipFill>
          <a:blip r:embed="rId2"/>
          <a:stretch>
            <a:fillRect/>
          </a:stretch>
        </p:blipFill>
        <p:spPr>
          <a:xfrm>
            <a:off x="-3841" y="1"/>
            <a:ext cx="18291841" cy="10287000"/>
          </a:xfrm>
          <a:prstGeom prst="rect">
            <a:avLst/>
          </a:prstGeom>
        </p:spPr>
      </p:pic>
      <p:pic>
        <p:nvPicPr>
          <p:cNvPr id="2" name="Image 1"/>
          <p:cNvPicPr>
            <a:picLocks noChangeAspect="1"/>
          </p:cNvPicPr>
          <p:nvPr/>
        </p:nvPicPr>
        <p:blipFill rotWithShape="1">
          <a:blip r:embed="rId3"/>
          <a:srcRect t="15201"/>
          <a:stretch/>
        </p:blipFill>
        <p:spPr>
          <a:xfrm>
            <a:off x="-3841" y="0"/>
            <a:ext cx="18291841" cy="10275826"/>
          </a:xfrm>
          <a:prstGeom prst="rect">
            <a:avLst/>
          </a:prstGeom>
        </p:spPr>
      </p:pic>
      <p:sp>
        <p:nvSpPr>
          <p:cNvPr id="6" name="object 6"/>
          <p:cNvSpPr txBox="1">
            <a:spLocks noGrp="1"/>
          </p:cNvSpPr>
          <p:nvPr>
            <p:ph type="title"/>
          </p:nvPr>
        </p:nvSpPr>
        <p:spPr>
          <a:xfrm>
            <a:off x="685800" y="656500"/>
            <a:ext cx="13873480" cy="2556341"/>
          </a:xfrm>
          <a:prstGeom prst="rect">
            <a:avLst/>
          </a:prstGeom>
        </p:spPr>
        <p:txBody>
          <a:bodyPr vert="horz" wrap="square" lIns="0" tIns="469900" rIns="0" bIns="0" rtlCol="0">
            <a:spAutoFit/>
          </a:bodyPr>
          <a:lstStyle/>
          <a:p>
            <a:pPr marL="2832100" marR="13335" indent="-2820035">
              <a:lnSpc>
                <a:spcPts val="18000"/>
              </a:lnSpc>
              <a:spcBef>
                <a:spcPts val="3700"/>
              </a:spcBef>
            </a:pPr>
            <a:r>
              <a:rPr lang="fr-FR" sz="12500" spc="-985" dirty="0" smtClean="0">
                <a:solidFill>
                  <a:schemeClr val="bg1"/>
                </a:solidFill>
                <a:latin typeface="Arial Rounded MT Bold" panose="020F0704030504030204" pitchFamily="34" charset="0"/>
              </a:rPr>
              <a:t>Les attentes</a:t>
            </a:r>
            <a:endParaRPr sz="12500" dirty="0">
              <a:solidFill>
                <a:schemeClr val="bg1"/>
              </a:solidFill>
              <a:latin typeface="Arial Rounded MT Bold" panose="020F0704030504030204" pitchFamily="34" charset="0"/>
            </a:endParaRPr>
          </a:p>
        </p:txBody>
      </p:sp>
      <p:sp>
        <p:nvSpPr>
          <p:cNvPr id="7" name="object 7"/>
          <p:cNvSpPr txBox="1"/>
          <p:nvPr/>
        </p:nvSpPr>
        <p:spPr>
          <a:xfrm>
            <a:off x="459740" y="445516"/>
            <a:ext cx="2388870" cy="177800"/>
          </a:xfrm>
          <a:prstGeom prst="rect">
            <a:avLst/>
          </a:prstGeom>
        </p:spPr>
        <p:txBody>
          <a:bodyPr vert="horz" wrap="square" lIns="0" tIns="12700" rIns="0" bIns="0" rtlCol="0">
            <a:spAutoFit/>
          </a:bodyPr>
          <a:lstStyle/>
          <a:p>
            <a:pPr marL="12700">
              <a:lnSpc>
                <a:spcPct val="100000"/>
              </a:lnSpc>
              <a:spcBef>
                <a:spcPts val="100"/>
              </a:spcBef>
            </a:pPr>
            <a:r>
              <a:rPr sz="1000" b="1" spc="-20" dirty="0">
                <a:latin typeface="Verdana"/>
                <a:cs typeface="Verdana"/>
              </a:rPr>
              <a:t>GAMME</a:t>
            </a:r>
            <a:r>
              <a:rPr sz="1000" b="1" spc="-40" dirty="0">
                <a:latin typeface="Verdana"/>
                <a:cs typeface="Verdana"/>
              </a:rPr>
              <a:t> </a:t>
            </a:r>
            <a:r>
              <a:rPr sz="1000" b="1" spc="-45" dirty="0">
                <a:latin typeface="Verdana"/>
                <a:cs typeface="Verdana"/>
              </a:rPr>
              <a:t>PÂTES </a:t>
            </a:r>
            <a:r>
              <a:rPr sz="1000" b="1" spc="-40" dirty="0">
                <a:latin typeface="Verdana"/>
                <a:cs typeface="Verdana"/>
              </a:rPr>
              <a:t>COURTES</a:t>
            </a:r>
            <a:r>
              <a:rPr sz="1000" b="1" spc="-45" dirty="0">
                <a:latin typeface="Verdana"/>
                <a:cs typeface="Verdana"/>
              </a:rPr>
              <a:t> </a:t>
            </a:r>
            <a:r>
              <a:rPr sz="1000" b="1" spc="-35" dirty="0">
                <a:solidFill>
                  <a:srgbClr val="FFFFFF"/>
                </a:solidFill>
                <a:latin typeface="Verdana"/>
                <a:cs typeface="Verdana"/>
              </a:rPr>
              <a:t>LA</a:t>
            </a:r>
            <a:r>
              <a:rPr sz="1000" b="1" spc="-50" dirty="0">
                <a:solidFill>
                  <a:srgbClr val="FFFFFF"/>
                </a:solidFill>
                <a:latin typeface="Verdana"/>
                <a:cs typeface="Verdana"/>
              </a:rPr>
              <a:t> </a:t>
            </a:r>
            <a:r>
              <a:rPr sz="1000" b="1" spc="-20" dirty="0">
                <a:solidFill>
                  <a:srgbClr val="FFFFFF"/>
                </a:solidFill>
                <a:latin typeface="Verdana"/>
                <a:cs typeface="Verdana"/>
              </a:rPr>
              <a:t>PASTA</a:t>
            </a:r>
            <a:endParaRPr sz="1000">
              <a:latin typeface="Verdana"/>
              <a:cs typeface="Verdana"/>
            </a:endParaRPr>
          </a:p>
        </p:txBody>
      </p:sp>
      <p:graphicFrame>
        <p:nvGraphicFramePr>
          <p:cNvPr id="3" name="Diagramme 2"/>
          <p:cNvGraphicFramePr/>
          <p:nvPr>
            <p:extLst>
              <p:ext uri="{D42A27DB-BD31-4B8C-83A1-F6EECF244321}">
                <p14:modId xmlns:p14="http://schemas.microsoft.com/office/powerpoint/2010/main" val="2255483370"/>
              </p:ext>
            </p:extLst>
          </p:nvPr>
        </p:nvGraphicFramePr>
        <p:xfrm>
          <a:off x="658761" y="2171700"/>
          <a:ext cx="16611600" cy="5791200"/>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Tree>
    <p:extLst>
      <p:ext uri="{BB962C8B-B14F-4D97-AF65-F5344CB8AC3E}">
        <p14:creationId xmlns:p14="http://schemas.microsoft.com/office/powerpoint/2010/main" val="3035280907"/>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Rectangle 10"/>
          <p:cNvSpPr/>
          <p:nvPr/>
        </p:nvSpPr>
        <p:spPr>
          <a:xfrm rot="17674747" flipV="1">
            <a:off x="11370222" y="6001567"/>
            <a:ext cx="10038465" cy="6857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fr-FR" kern="1200">
              <a:solidFill>
                <a:prstClr val="white"/>
              </a:solidFill>
            </a:endParaRPr>
          </a:p>
        </p:txBody>
      </p:sp>
      <p:sp>
        <p:nvSpPr>
          <p:cNvPr id="12" name="Rectangle 11"/>
          <p:cNvSpPr/>
          <p:nvPr/>
        </p:nvSpPr>
        <p:spPr>
          <a:xfrm rot="17674747" flipV="1">
            <a:off x="13044557" y="6208684"/>
            <a:ext cx="7078700" cy="6857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fr-FR" kern="1200">
              <a:solidFill>
                <a:prstClr val="white"/>
              </a:solidFill>
            </a:endParaRPr>
          </a:p>
        </p:txBody>
      </p:sp>
      <p:sp>
        <p:nvSpPr>
          <p:cNvPr id="10" name="Titre 1"/>
          <p:cNvSpPr txBox="1">
            <a:spLocks/>
          </p:cNvSpPr>
          <p:nvPr/>
        </p:nvSpPr>
        <p:spPr>
          <a:xfrm>
            <a:off x="369172" y="447081"/>
            <a:ext cx="10183157" cy="1108953"/>
          </a:xfrm>
          <a:prstGeom prst="rect">
            <a:avLst/>
          </a:prstGeom>
          <a:ln>
            <a:noFill/>
          </a:ln>
        </p:spPr>
        <p:txBody>
          <a:bodyPr vert="horz" lIns="137160" tIns="68580" rIns="137160" bIns="6858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fr-FR" sz="8100" b="1" dirty="0">
                <a:solidFill>
                  <a:srgbClr val="FF0000"/>
                </a:solidFill>
                <a:latin typeface="Tw Cen MT" panose="020B0602020104020603" pitchFamily="34" charset="0"/>
                <a:ea typeface="+mn-ea"/>
                <a:cs typeface="+mn-cs"/>
              </a:rPr>
              <a:t>Set Up</a:t>
            </a:r>
          </a:p>
        </p:txBody>
      </p:sp>
      <p:sp>
        <p:nvSpPr>
          <p:cNvPr id="26" name="ZoneTexte 25">
            <a:extLst>
              <a:ext uri="{FF2B5EF4-FFF2-40B4-BE49-F238E27FC236}"/>
            </a:extLst>
          </p:cNvPr>
          <p:cNvSpPr txBox="1"/>
          <p:nvPr/>
        </p:nvSpPr>
        <p:spPr>
          <a:xfrm>
            <a:off x="511970" y="2286000"/>
            <a:ext cx="4202906" cy="369332"/>
          </a:xfrm>
          <a:prstGeom prst="rect">
            <a:avLst/>
          </a:prstGeom>
          <a:solidFill>
            <a:srgbClr val="3F3F3F"/>
          </a:solidFill>
        </p:spPr>
        <p:txBody>
          <a:bodyPr>
            <a:spAutoFit/>
          </a:bodyPr>
          <a:lstStyle/>
          <a:p>
            <a:pPr algn="ctr" defTabSz="685800" rtl="0">
              <a:defRPr/>
            </a:pPr>
            <a:r>
              <a:rPr lang="fr-FR" dirty="0">
                <a:solidFill>
                  <a:prstClr val="white"/>
                </a:solidFill>
                <a:latin typeface="Century Gothic" panose="020B0502020202020204"/>
              </a:rPr>
              <a:t>Entrée du PDV</a:t>
            </a:r>
          </a:p>
        </p:txBody>
      </p:sp>
      <p:sp>
        <p:nvSpPr>
          <p:cNvPr id="27" name="ZoneTexte 26">
            <a:extLst>
              <a:ext uri="{FF2B5EF4-FFF2-40B4-BE49-F238E27FC236}"/>
            </a:extLst>
          </p:cNvPr>
          <p:cNvSpPr txBox="1"/>
          <p:nvPr/>
        </p:nvSpPr>
        <p:spPr>
          <a:xfrm>
            <a:off x="6241257" y="4186238"/>
            <a:ext cx="4200525" cy="369332"/>
          </a:xfrm>
          <a:prstGeom prst="rect">
            <a:avLst/>
          </a:prstGeom>
          <a:solidFill>
            <a:srgbClr val="3F3F3F"/>
          </a:solidFill>
        </p:spPr>
        <p:txBody>
          <a:bodyPr>
            <a:spAutoFit/>
          </a:bodyPr>
          <a:lstStyle/>
          <a:p>
            <a:pPr algn="ctr" defTabSz="685800" rtl="0">
              <a:defRPr/>
            </a:pPr>
            <a:r>
              <a:rPr lang="fr-FR" dirty="0">
                <a:solidFill>
                  <a:prstClr val="white"/>
                </a:solidFill>
                <a:latin typeface="Century Gothic" panose="020B0502020202020204"/>
              </a:rPr>
              <a:t>Le long des rayons</a:t>
            </a:r>
          </a:p>
        </p:txBody>
      </p:sp>
      <p:sp>
        <p:nvSpPr>
          <p:cNvPr id="28" name="ZoneTexte 27">
            <a:extLst>
              <a:ext uri="{FF2B5EF4-FFF2-40B4-BE49-F238E27FC236}"/>
            </a:extLst>
          </p:cNvPr>
          <p:cNvSpPr txBox="1"/>
          <p:nvPr/>
        </p:nvSpPr>
        <p:spPr>
          <a:xfrm>
            <a:off x="511970" y="6484145"/>
            <a:ext cx="4202906" cy="369332"/>
          </a:xfrm>
          <a:prstGeom prst="rect">
            <a:avLst/>
          </a:prstGeom>
          <a:solidFill>
            <a:srgbClr val="3F3F3F"/>
          </a:solidFill>
        </p:spPr>
        <p:txBody>
          <a:bodyPr>
            <a:spAutoFit/>
          </a:bodyPr>
          <a:lstStyle/>
          <a:p>
            <a:pPr algn="ctr" defTabSz="685800" rtl="0">
              <a:defRPr/>
            </a:pPr>
            <a:r>
              <a:rPr lang="fr-FR" dirty="0">
                <a:solidFill>
                  <a:prstClr val="white"/>
                </a:solidFill>
                <a:latin typeface="Century Gothic" panose="020B0502020202020204"/>
              </a:rPr>
              <a:t>Les caisses</a:t>
            </a:r>
          </a:p>
        </p:txBody>
      </p:sp>
      <p:sp>
        <p:nvSpPr>
          <p:cNvPr id="30" name="ZoneTexte 26"/>
          <p:cNvSpPr txBox="1">
            <a:spLocks noChangeArrowheads="1"/>
          </p:cNvSpPr>
          <p:nvPr/>
        </p:nvSpPr>
        <p:spPr bwMode="auto">
          <a:xfrm>
            <a:off x="6422232" y="1924050"/>
            <a:ext cx="5153025" cy="923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285750" indent="-285750" defTabSz="457200">
              <a:defRPr>
                <a:solidFill>
                  <a:schemeClr val="tx1"/>
                </a:solidFill>
                <a:latin typeface="Calibri" panose="020F0502020204030204" pitchFamily="34" charset="0"/>
              </a:defRPr>
            </a:lvl1pPr>
            <a:lvl2pPr marL="742950" indent="-285750" defTabSz="457200">
              <a:defRPr>
                <a:solidFill>
                  <a:schemeClr val="tx1"/>
                </a:solidFill>
                <a:latin typeface="Calibri" panose="020F0502020204030204" pitchFamily="34" charset="0"/>
              </a:defRPr>
            </a:lvl2pPr>
            <a:lvl3pPr marL="1143000" indent="-228600" defTabSz="457200">
              <a:defRPr>
                <a:solidFill>
                  <a:schemeClr val="tx1"/>
                </a:solidFill>
                <a:latin typeface="Calibri" panose="020F0502020204030204" pitchFamily="34" charset="0"/>
              </a:defRPr>
            </a:lvl3pPr>
            <a:lvl4pPr marL="1600200" indent="-228600" defTabSz="457200">
              <a:defRPr>
                <a:solidFill>
                  <a:schemeClr val="tx1"/>
                </a:solidFill>
                <a:latin typeface="Calibri" panose="020F0502020204030204" pitchFamily="34" charset="0"/>
              </a:defRPr>
            </a:lvl4pPr>
            <a:lvl5pPr marL="2057400" indent="-228600" defTabSz="457200">
              <a:defRPr>
                <a:solidFill>
                  <a:schemeClr val="tx1"/>
                </a:solidFill>
                <a:latin typeface="Calibri" panose="020F0502020204030204" pitchFamily="34" charset="0"/>
              </a:defRPr>
            </a:lvl5pPr>
            <a:lvl6pPr marL="2514600" indent="-228600" defTabSz="457200" fontAlgn="base">
              <a:spcBef>
                <a:spcPct val="0"/>
              </a:spcBef>
              <a:spcAft>
                <a:spcPct val="0"/>
              </a:spcAft>
              <a:defRPr>
                <a:solidFill>
                  <a:schemeClr val="tx1"/>
                </a:solidFill>
                <a:latin typeface="Calibri" panose="020F0502020204030204" pitchFamily="34" charset="0"/>
              </a:defRPr>
            </a:lvl6pPr>
            <a:lvl7pPr marL="2971800" indent="-228600" defTabSz="457200" fontAlgn="base">
              <a:spcBef>
                <a:spcPct val="0"/>
              </a:spcBef>
              <a:spcAft>
                <a:spcPct val="0"/>
              </a:spcAft>
              <a:defRPr>
                <a:solidFill>
                  <a:schemeClr val="tx1"/>
                </a:solidFill>
                <a:latin typeface="Calibri" panose="020F0502020204030204" pitchFamily="34" charset="0"/>
              </a:defRPr>
            </a:lvl7pPr>
            <a:lvl8pPr marL="3429000" indent="-228600" defTabSz="457200" fontAlgn="base">
              <a:spcBef>
                <a:spcPct val="0"/>
              </a:spcBef>
              <a:spcAft>
                <a:spcPct val="0"/>
              </a:spcAft>
              <a:defRPr>
                <a:solidFill>
                  <a:schemeClr val="tx1"/>
                </a:solidFill>
                <a:latin typeface="Calibri" panose="020F0502020204030204" pitchFamily="34" charset="0"/>
              </a:defRPr>
            </a:lvl8pPr>
            <a:lvl9pPr marL="3886200" indent="-228600" defTabSz="457200" fontAlgn="base">
              <a:spcBef>
                <a:spcPct val="0"/>
              </a:spcBef>
              <a:spcAft>
                <a:spcPct val="0"/>
              </a:spcAft>
              <a:defRPr>
                <a:solidFill>
                  <a:schemeClr val="tx1"/>
                </a:solidFill>
                <a:latin typeface="Calibri" panose="020F0502020204030204" pitchFamily="34" charset="0"/>
              </a:defRPr>
            </a:lvl9pPr>
          </a:lstStyle>
          <a:p>
            <a:pPr algn="l" rtl="0" fontAlgn="base">
              <a:spcBef>
                <a:spcPct val="0"/>
              </a:spcBef>
              <a:spcAft>
                <a:spcPct val="0"/>
              </a:spcAft>
              <a:buFont typeface="Arial" panose="020B0604020202020204" pitchFamily="34" charset="0"/>
              <a:buChar char="•"/>
            </a:pPr>
            <a:r>
              <a:rPr lang="fr-FR" kern="1200" dirty="0">
                <a:solidFill>
                  <a:srgbClr val="3F3F3F"/>
                </a:solidFill>
                <a:latin typeface="Century Gothic" panose="020B0502020202020204" pitchFamily="34" charset="0"/>
              </a:rPr>
              <a:t>Visibilité </a:t>
            </a:r>
            <a:r>
              <a:rPr lang="fr-FR" kern="1200" dirty="0" smtClean="0">
                <a:solidFill>
                  <a:srgbClr val="3F3F3F"/>
                </a:solidFill>
                <a:latin typeface="Century Gothic" panose="020B0502020202020204" pitchFamily="34" charset="0"/>
              </a:rPr>
              <a:t>PASTA</a:t>
            </a:r>
            <a:endParaRPr lang="fr-FR" kern="1200" dirty="0">
              <a:solidFill>
                <a:srgbClr val="3F3F3F"/>
              </a:solidFill>
              <a:latin typeface="Century Gothic" panose="020B0502020202020204" pitchFamily="34" charset="0"/>
            </a:endParaRPr>
          </a:p>
          <a:p>
            <a:pPr algn="l" rtl="0" fontAlgn="base">
              <a:spcBef>
                <a:spcPct val="0"/>
              </a:spcBef>
              <a:spcAft>
                <a:spcPct val="0"/>
              </a:spcAft>
              <a:buFont typeface="Arial" panose="020B0604020202020204" pitchFamily="34" charset="0"/>
              <a:buChar char="•"/>
            </a:pPr>
            <a:r>
              <a:rPr lang="fr-FR" b="1" kern="1200" dirty="0">
                <a:solidFill>
                  <a:srgbClr val="3F3F3F"/>
                </a:solidFill>
                <a:latin typeface="Century Gothic" panose="020B0502020202020204" pitchFamily="34" charset="0"/>
              </a:rPr>
              <a:t>Homme Sandwich </a:t>
            </a:r>
            <a:r>
              <a:rPr lang="fr-FR" kern="1200" dirty="0">
                <a:solidFill>
                  <a:srgbClr val="3F3F3F"/>
                </a:solidFill>
                <a:latin typeface="Century Gothic" panose="020B0502020202020204" pitchFamily="34" charset="0"/>
              </a:rPr>
              <a:t>portant visuel décrivant le mécanisme</a:t>
            </a:r>
          </a:p>
        </p:txBody>
      </p:sp>
      <p:sp>
        <p:nvSpPr>
          <p:cNvPr id="31" name="ZoneTexte 27"/>
          <p:cNvSpPr txBox="1">
            <a:spLocks noChangeArrowheads="1"/>
          </p:cNvSpPr>
          <p:nvPr/>
        </p:nvSpPr>
        <p:spPr bwMode="auto">
          <a:xfrm>
            <a:off x="245270" y="3424238"/>
            <a:ext cx="5312568" cy="923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285750" indent="-285750" defTabSz="457200">
              <a:defRPr>
                <a:solidFill>
                  <a:schemeClr val="tx1"/>
                </a:solidFill>
                <a:latin typeface="Calibri" panose="020F0502020204030204" pitchFamily="34" charset="0"/>
              </a:defRPr>
            </a:lvl1pPr>
            <a:lvl2pPr marL="742950" indent="-285750" defTabSz="457200">
              <a:defRPr>
                <a:solidFill>
                  <a:schemeClr val="tx1"/>
                </a:solidFill>
                <a:latin typeface="Calibri" panose="020F0502020204030204" pitchFamily="34" charset="0"/>
              </a:defRPr>
            </a:lvl2pPr>
            <a:lvl3pPr marL="1143000" indent="-228600" defTabSz="457200">
              <a:defRPr>
                <a:solidFill>
                  <a:schemeClr val="tx1"/>
                </a:solidFill>
                <a:latin typeface="Calibri" panose="020F0502020204030204" pitchFamily="34" charset="0"/>
              </a:defRPr>
            </a:lvl3pPr>
            <a:lvl4pPr marL="1600200" indent="-228600" defTabSz="457200">
              <a:defRPr>
                <a:solidFill>
                  <a:schemeClr val="tx1"/>
                </a:solidFill>
                <a:latin typeface="Calibri" panose="020F0502020204030204" pitchFamily="34" charset="0"/>
              </a:defRPr>
            </a:lvl4pPr>
            <a:lvl5pPr marL="2057400" indent="-228600" defTabSz="457200">
              <a:defRPr>
                <a:solidFill>
                  <a:schemeClr val="tx1"/>
                </a:solidFill>
                <a:latin typeface="Calibri" panose="020F0502020204030204" pitchFamily="34" charset="0"/>
              </a:defRPr>
            </a:lvl5pPr>
            <a:lvl6pPr marL="2514600" indent="-228600" defTabSz="457200" fontAlgn="base">
              <a:spcBef>
                <a:spcPct val="0"/>
              </a:spcBef>
              <a:spcAft>
                <a:spcPct val="0"/>
              </a:spcAft>
              <a:defRPr>
                <a:solidFill>
                  <a:schemeClr val="tx1"/>
                </a:solidFill>
                <a:latin typeface="Calibri" panose="020F0502020204030204" pitchFamily="34" charset="0"/>
              </a:defRPr>
            </a:lvl6pPr>
            <a:lvl7pPr marL="2971800" indent="-228600" defTabSz="457200" fontAlgn="base">
              <a:spcBef>
                <a:spcPct val="0"/>
              </a:spcBef>
              <a:spcAft>
                <a:spcPct val="0"/>
              </a:spcAft>
              <a:defRPr>
                <a:solidFill>
                  <a:schemeClr val="tx1"/>
                </a:solidFill>
                <a:latin typeface="Calibri" panose="020F0502020204030204" pitchFamily="34" charset="0"/>
              </a:defRPr>
            </a:lvl7pPr>
            <a:lvl8pPr marL="3429000" indent="-228600" defTabSz="457200" fontAlgn="base">
              <a:spcBef>
                <a:spcPct val="0"/>
              </a:spcBef>
              <a:spcAft>
                <a:spcPct val="0"/>
              </a:spcAft>
              <a:defRPr>
                <a:solidFill>
                  <a:schemeClr val="tx1"/>
                </a:solidFill>
                <a:latin typeface="Calibri" panose="020F0502020204030204" pitchFamily="34" charset="0"/>
              </a:defRPr>
            </a:lvl8pPr>
            <a:lvl9pPr marL="3886200" indent="-228600" defTabSz="457200" fontAlgn="base">
              <a:spcBef>
                <a:spcPct val="0"/>
              </a:spcBef>
              <a:spcAft>
                <a:spcPct val="0"/>
              </a:spcAft>
              <a:defRPr>
                <a:solidFill>
                  <a:schemeClr val="tx1"/>
                </a:solidFill>
                <a:latin typeface="Calibri" panose="020F0502020204030204" pitchFamily="34" charset="0"/>
              </a:defRPr>
            </a:lvl9pPr>
          </a:lstStyle>
          <a:p>
            <a:pPr algn="l" rtl="0" fontAlgn="base">
              <a:spcBef>
                <a:spcPct val="0"/>
              </a:spcBef>
              <a:spcAft>
                <a:spcPct val="0"/>
              </a:spcAft>
              <a:buFont typeface="Arial" panose="020B0604020202020204" pitchFamily="34" charset="0"/>
              <a:buChar char="•"/>
            </a:pPr>
            <a:r>
              <a:rPr lang="fr-FR" kern="1200" dirty="0">
                <a:solidFill>
                  <a:srgbClr val="3F3F3F"/>
                </a:solidFill>
                <a:latin typeface="Century Gothic" panose="020B0502020202020204" pitchFamily="34" charset="0"/>
              </a:rPr>
              <a:t>Des messages incitatifs et motivants sur le sol (</a:t>
            </a:r>
            <a:r>
              <a:rPr lang="fr-FR" b="1" i="1" kern="1200" dirty="0">
                <a:solidFill>
                  <a:srgbClr val="3F3F3F"/>
                </a:solidFill>
                <a:latin typeface="Century Gothic" panose="020B0502020202020204" pitchFamily="34" charset="0"/>
              </a:rPr>
              <a:t>Continue tu y es presque</a:t>
            </a:r>
            <a:r>
              <a:rPr lang="fr-FR" kern="1200" dirty="0">
                <a:solidFill>
                  <a:srgbClr val="3F3F3F"/>
                </a:solidFill>
                <a:latin typeface="Century Gothic" panose="020B0502020202020204" pitchFamily="34" charset="0"/>
              </a:rPr>
              <a:t>, </a:t>
            </a:r>
            <a:r>
              <a:rPr lang="fr-FR" b="1" i="1" kern="1200" dirty="0">
                <a:solidFill>
                  <a:srgbClr val="3F3F3F"/>
                </a:solidFill>
                <a:latin typeface="Century Gothic" panose="020B0502020202020204" pitchFamily="34" charset="0"/>
              </a:rPr>
              <a:t>Gagne 1 </a:t>
            </a:r>
            <a:r>
              <a:rPr lang="fr-FR" b="1" i="1" kern="1200" dirty="0" smtClean="0">
                <a:solidFill>
                  <a:srgbClr val="3F3F3F"/>
                </a:solidFill>
                <a:latin typeface="Century Gothic" panose="020B0502020202020204" pitchFamily="34" charset="0"/>
              </a:rPr>
              <a:t>Mois de courses avec CADYST</a:t>
            </a:r>
            <a:r>
              <a:rPr lang="fr-FR" kern="1200" dirty="0" smtClean="0">
                <a:solidFill>
                  <a:srgbClr val="3F3F3F"/>
                </a:solidFill>
                <a:latin typeface="Century Gothic" panose="020B0502020202020204" pitchFamily="34" charset="0"/>
              </a:rPr>
              <a:t>…)</a:t>
            </a:r>
            <a:endParaRPr lang="fr-FR" kern="1200" dirty="0">
              <a:solidFill>
                <a:srgbClr val="3F3F3F"/>
              </a:solidFill>
              <a:latin typeface="Century Gothic" panose="020B0502020202020204" pitchFamily="34" charset="0"/>
            </a:endParaRPr>
          </a:p>
        </p:txBody>
      </p:sp>
      <p:cxnSp>
        <p:nvCxnSpPr>
          <p:cNvPr id="32" name="Connecteur droit avec flèche 28"/>
          <p:cNvCxnSpPr>
            <a:cxnSpLocks/>
          </p:cNvCxnSpPr>
          <p:nvPr/>
        </p:nvCxnSpPr>
        <p:spPr bwMode="auto">
          <a:xfrm>
            <a:off x="5022057" y="2583658"/>
            <a:ext cx="978693" cy="4763"/>
          </a:xfrm>
          <a:prstGeom prst="straightConnector1">
            <a:avLst/>
          </a:prstGeom>
          <a:noFill/>
          <a:ln w="76200" cap="rnd" algn="ctr">
            <a:solidFill>
              <a:srgbClr val="FF0000"/>
            </a:solidFill>
            <a:round/>
            <a:headEnd/>
            <a:tailEnd type="triangle" w="med" len="med"/>
          </a:ln>
          <a:extLst>
            <a:ext uri="{909E8E84-426E-40DD-AFC4-6F175D3DCCD1}">
              <a14:hiddenFill xmlns:a14="http://schemas.microsoft.com/office/drawing/2010/main">
                <a:noFill/>
              </a14:hiddenFill>
            </a:ext>
          </a:extLst>
        </p:spPr>
      </p:cxnSp>
      <p:cxnSp>
        <p:nvCxnSpPr>
          <p:cNvPr id="33" name="Connecteur droit avec flèche 29"/>
          <p:cNvCxnSpPr>
            <a:cxnSpLocks/>
          </p:cNvCxnSpPr>
          <p:nvPr/>
        </p:nvCxnSpPr>
        <p:spPr bwMode="auto">
          <a:xfrm flipH="1">
            <a:off x="5038726" y="4462463"/>
            <a:ext cx="1026320" cy="4763"/>
          </a:xfrm>
          <a:prstGeom prst="straightConnector1">
            <a:avLst/>
          </a:prstGeom>
          <a:noFill/>
          <a:ln w="76200" cap="rnd" algn="ctr">
            <a:solidFill>
              <a:srgbClr val="FF0000"/>
            </a:solidFill>
            <a:round/>
            <a:headEnd/>
            <a:tailEnd type="triangle" w="med" len="med"/>
          </a:ln>
          <a:extLst>
            <a:ext uri="{909E8E84-426E-40DD-AFC4-6F175D3DCCD1}">
              <a14:hiddenFill xmlns:a14="http://schemas.microsoft.com/office/drawing/2010/main">
                <a:noFill/>
              </a14:hiddenFill>
            </a:ext>
          </a:extLst>
        </p:spPr>
      </p:cxnSp>
      <p:sp>
        <p:nvSpPr>
          <p:cNvPr id="34" name="ZoneTexte 30"/>
          <p:cNvSpPr txBox="1">
            <a:spLocks noChangeArrowheads="1"/>
          </p:cNvSpPr>
          <p:nvPr/>
        </p:nvSpPr>
        <p:spPr bwMode="auto">
          <a:xfrm>
            <a:off x="6403182" y="5674520"/>
            <a:ext cx="5303043" cy="923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285750" indent="-285750" defTabSz="457200">
              <a:defRPr>
                <a:solidFill>
                  <a:schemeClr val="tx1"/>
                </a:solidFill>
                <a:latin typeface="Calibri" panose="020F0502020204030204" pitchFamily="34" charset="0"/>
              </a:defRPr>
            </a:lvl1pPr>
            <a:lvl2pPr marL="742950" indent="-285750" defTabSz="457200">
              <a:defRPr>
                <a:solidFill>
                  <a:schemeClr val="tx1"/>
                </a:solidFill>
                <a:latin typeface="Calibri" panose="020F0502020204030204" pitchFamily="34" charset="0"/>
              </a:defRPr>
            </a:lvl2pPr>
            <a:lvl3pPr marL="1143000" indent="-228600" defTabSz="457200">
              <a:defRPr>
                <a:solidFill>
                  <a:schemeClr val="tx1"/>
                </a:solidFill>
                <a:latin typeface="Calibri" panose="020F0502020204030204" pitchFamily="34" charset="0"/>
              </a:defRPr>
            </a:lvl3pPr>
            <a:lvl4pPr marL="1600200" indent="-228600" defTabSz="457200">
              <a:defRPr>
                <a:solidFill>
                  <a:schemeClr val="tx1"/>
                </a:solidFill>
                <a:latin typeface="Calibri" panose="020F0502020204030204" pitchFamily="34" charset="0"/>
              </a:defRPr>
            </a:lvl4pPr>
            <a:lvl5pPr marL="2057400" indent="-228600" defTabSz="457200">
              <a:defRPr>
                <a:solidFill>
                  <a:schemeClr val="tx1"/>
                </a:solidFill>
                <a:latin typeface="Calibri" panose="020F0502020204030204" pitchFamily="34" charset="0"/>
              </a:defRPr>
            </a:lvl5pPr>
            <a:lvl6pPr marL="2514600" indent="-228600" defTabSz="457200" fontAlgn="base">
              <a:spcBef>
                <a:spcPct val="0"/>
              </a:spcBef>
              <a:spcAft>
                <a:spcPct val="0"/>
              </a:spcAft>
              <a:defRPr>
                <a:solidFill>
                  <a:schemeClr val="tx1"/>
                </a:solidFill>
                <a:latin typeface="Calibri" panose="020F0502020204030204" pitchFamily="34" charset="0"/>
              </a:defRPr>
            </a:lvl6pPr>
            <a:lvl7pPr marL="2971800" indent="-228600" defTabSz="457200" fontAlgn="base">
              <a:spcBef>
                <a:spcPct val="0"/>
              </a:spcBef>
              <a:spcAft>
                <a:spcPct val="0"/>
              </a:spcAft>
              <a:defRPr>
                <a:solidFill>
                  <a:schemeClr val="tx1"/>
                </a:solidFill>
                <a:latin typeface="Calibri" panose="020F0502020204030204" pitchFamily="34" charset="0"/>
              </a:defRPr>
            </a:lvl7pPr>
            <a:lvl8pPr marL="3429000" indent="-228600" defTabSz="457200" fontAlgn="base">
              <a:spcBef>
                <a:spcPct val="0"/>
              </a:spcBef>
              <a:spcAft>
                <a:spcPct val="0"/>
              </a:spcAft>
              <a:defRPr>
                <a:solidFill>
                  <a:schemeClr val="tx1"/>
                </a:solidFill>
                <a:latin typeface="Calibri" panose="020F0502020204030204" pitchFamily="34" charset="0"/>
              </a:defRPr>
            </a:lvl8pPr>
            <a:lvl9pPr marL="3886200" indent="-228600" defTabSz="457200" fontAlgn="base">
              <a:spcBef>
                <a:spcPct val="0"/>
              </a:spcBef>
              <a:spcAft>
                <a:spcPct val="0"/>
              </a:spcAft>
              <a:defRPr>
                <a:solidFill>
                  <a:schemeClr val="tx1"/>
                </a:solidFill>
                <a:latin typeface="Calibri" panose="020F0502020204030204" pitchFamily="34" charset="0"/>
              </a:defRPr>
            </a:lvl9pPr>
          </a:lstStyle>
          <a:p>
            <a:pPr algn="l" rtl="0" fontAlgn="base">
              <a:spcBef>
                <a:spcPct val="0"/>
              </a:spcBef>
              <a:spcAft>
                <a:spcPct val="0"/>
              </a:spcAft>
              <a:buFont typeface="Arial" panose="020B0604020202020204" pitchFamily="34" charset="0"/>
              <a:buChar char="•"/>
            </a:pPr>
            <a:r>
              <a:rPr lang="fr-FR" kern="1200" dirty="0">
                <a:solidFill>
                  <a:srgbClr val="3F3F3F"/>
                </a:solidFill>
                <a:latin typeface="Century Gothic" panose="020B0502020202020204" pitchFamily="34" charset="0"/>
              </a:rPr>
              <a:t>Des mini visuels : </a:t>
            </a:r>
            <a:r>
              <a:rPr lang="fr-FR" b="1" i="1" kern="1200" dirty="0">
                <a:solidFill>
                  <a:srgbClr val="3F3F3F"/>
                </a:solidFill>
                <a:latin typeface="Century Gothic" panose="020B0502020202020204" pitchFamily="34" charset="0"/>
              </a:rPr>
              <a:t>Tu es sûr d’avoir bien cherché?</a:t>
            </a:r>
            <a:r>
              <a:rPr lang="fr-FR" kern="1200" dirty="0">
                <a:solidFill>
                  <a:srgbClr val="3F3F3F"/>
                </a:solidFill>
                <a:latin typeface="Century Gothic" panose="020B0502020202020204" pitchFamily="34" charset="0"/>
              </a:rPr>
              <a:t>, </a:t>
            </a:r>
            <a:r>
              <a:rPr lang="fr-FR" b="1" i="1" kern="1200" dirty="0">
                <a:solidFill>
                  <a:srgbClr val="3F3F3F"/>
                </a:solidFill>
                <a:latin typeface="Century Gothic" panose="020B0502020202020204" pitchFamily="34" charset="0"/>
              </a:rPr>
              <a:t>Souris si tu as trouvé l’indice</a:t>
            </a:r>
            <a:r>
              <a:rPr lang="fr-FR" kern="1200" dirty="0">
                <a:solidFill>
                  <a:srgbClr val="3F3F3F"/>
                </a:solidFill>
                <a:latin typeface="Century Gothic" panose="020B0502020202020204" pitchFamily="34" charset="0"/>
              </a:rPr>
              <a:t>, </a:t>
            </a:r>
            <a:r>
              <a:rPr lang="fr-FR" b="1" i="1" kern="1200" dirty="0">
                <a:solidFill>
                  <a:srgbClr val="3F3F3F"/>
                </a:solidFill>
                <a:latin typeface="Century Gothic" panose="020B0502020202020204" pitchFamily="34" charset="0"/>
              </a:rPr>
              <a:t>un clin d’œil à la sortie, Tu es un vrai</a:t>
            </a:r>
            <a:r>
              <a:rPr lang="fr-FR" kern="1200" dirty="0">
                <a:solidFill>
                  <a:srgbClr val="3F3F3F"/>
                </a:solidFill>
                <a:latin typeface="Century Gothic" panose="020B0502020202020204" pitchFamily="34" charset="0"/>
              </a:rPr>
              <a:t>…</a:t>
            </a:r>
          </a:p>
        </p:txBody>
      </p:sp>
      <p:sp>
        <p:nvSpPr>
          <p:cNvPr id="35" name="ZoneTexte 31"/>
          <p:cNvSpPr txBox="1">
            <a:spLocks noChangeArrowheads="1"/>
          </p:cNvSpPr>
          <p:nvPr/>
        </p:nvSpPr>
        <p:spPr bwMode="auto">
          <a:xfrm>
            <a:off x="423863" y="7569995"/>
            <a:ext cx="5312570" cy="923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285750" indent="-285750" defTabSz="457200">
              <a:defRPr>
                <a:solidFill>
                  <a:schemeClr val="tx1"/>
                </a:solidFill>
                <a:latin typeface="Calibri" panose="020F0502020204030204" pitchFamily="34" charset="0"/>
              </a:defRPr>
            </a:lvl1pPr>
            <a:lvl2pPr marL="742950" indent="-285750" defTabSz="457200">
              <a:defRPr>
                <a:solidFill>
                  <a:schemeClr val="tx1"/>
                </a:solidFill>
                <a:latin typeface="Calibri" panose="020F0502020204030204" pitchFamily="34" charset="0"/>
              </a:defRPr>
            </a:lvl2pPr>
            <a:lvl3pPr marL="1143000" indent="-228600" defTabSz="457200">
              <a:defRPr>
                <a:solidFill>
                  <a:schemeClr val="tx1"/>
                </a:solidFill>
                <a:latin typeface="Calibri" panose="020F0502020204030204" pitchFamily="34" charset="0"/>
              </a:defRPr>
            </a:lvl3pPr>
            <a:lvl4pPr marL="1600200" indent="-228600" defTabSz="457200">
              <a:defRPr>
                <a:solidFill>
                  <a:schemeClr val="tx1"/>
                </a:solidFill>
                <a:latin typeface="Calibri" panose="020F0502020204030204" pitchFamily="34" charset="0"/>
              </a:defRPr>
            </a:lvl4pPr>
            <a:lvl5pPr marL="2057400" indent="-228600" defTabSz="457200">
              <a:defRPr>
                <a:solidFill>
                  <a:schemeClr val="tx1"/>
                </a:solidFill>
                <a:latin typeface="Calibri" panose="020F0502020204030204" pitchFamily="34" charset="0"/>
              </a:defRPr>
            </a:lvl5pPr>
            <a:lvl6pPr marL="2514600" indent="-228600" defTabSz="457200" fontAlgn="base">
              <a:spcBef>
                <a:spcPct val="0"/>
              </a:spcBef>
              <a:spcAft>
                <a:spcPct val="0"/>
              </a:spcAft>
              <a:defRPr>
                <a:solidFill>
                  <a:schemeClr val="tx1"/>
                </a:solidFill>
                <a:latin typeface="Calibri" panose="020F0502020204030204" pitchFamily="34" charset="0"/>
              </a:defRPr>
            </a:lvl6pPr>
            <a:lvl7pPr marL="2971800" indent="-228600" defTabSz="457200" fontAlgn="base">
              <a:spcBef>
                <a:spcPct val="0"/>
              </a:spcBef>
              <a:spcAft>
                <a:spcPct val="0"/>
              </a:spcAft>
              <a:defRPr>
                <a:solidFill>
                  <a:schemeClr val="tx1"/>
                </a:solidFill>
                <a:latin typeface="Calibri" panose="020F0502020204030204" pitchFamily="34" charset="0"/>
              </a:defRPr>
            </a:lvl7pPr>
            <a:lvl8pPr marL="3429000" indent="-228600" defTabSz="457200" fontAlgn="base">
              <a:spcBef>
                <a:spcPct val="0"/>
              </a:spcBef>
              <a:spcAft>
                <a:spcPct val="0"/>
              </a:spcAft>
              <a:defRPr>
                <a:solidFill>
                  <a:schemeClr val="tx1"/>
                </a:solidFill>
                <a:latin typeface="Calibri" panose="020F0502020204030204" pitchFamily="34" charset="0"/>
              </a:defRPr>
            </a:lvl8pPr>
            <a:lvl9pPr marL="3886200" indent="-228600" defTabSz="457200" fontAlgn="base">
              <a:spcBef>
                <a:spcPct val="0"/>
              </a:spcBef>
              <a:spcAft>
                <a:spcPct val="0"/>
              </a:spcAft>
              <a:defRPr>
                <a:solidFill>
                  <a:schemeClr val="tx1"/>
                </a:solidFill>
                <a:latin typeface="Calibri" panose="020F0502020204030204" pitchFamily="34" charset="0"/>
              </a:defRPr>
            </a:lvl9pPr>
          </a:lstStyle>
          <a:p>
            <a:pPr algn="l" rtl="0" fontAlgn="base">
              <a:spcBef>
                <a:spcPct val="0"/>
              </a:spcBef>
              <a:spcAft>
                <a:spcPct val="0"/>
              </a:spcAft>
              <a:buFont typeface="Arial" panose="020B0604020202020204" pitchFamily="34" charset="0"/>
              <a:buChar char="•"/>
            </a:pPr>
            <a:r>
              <a:rPr lang="fr-FR" kern="1200" dirty="0">
                <a:solidFill>
                  <a:srgbClr val="3F3F3F"/>
                </a:solidFill>
                <a:latin typeface="Century Gothic" panose="020B0502020202020204" pitchFamily="34" charset="0"/>
              </a:rPr>
              <a:t>Des messages incitatifs et motivants sur le sol </a:t>
            </a:r>
            <a:r>
              <a:rPr lang="fr-FR" kern="1200" dirty="0" smtClean="0">
                <a:solidFill>
                  <a:srgbClr val="3F3F3F"/>
                </a:solidFill>
                <a:latin typeface="Century Gothic" panose="020B0502020202020204" pitchFamily="34" charset="0"/>
              </a:rPr>
              <a:t>(</a:t>
            </a:r>
            <a:r>
              <a:rPr lang="fr-FR" b="1" i="1" kern="1200" dirty="0">
                <a:solidFill>
                  <a:srgbClr val="3F3F3F"/>
                </a:solidFill>
                <a:latin typeface="Century Gothic" panose="020B0502020202020204" pitchFamily="34" charset="0"/>
              </a:rPr>
              <a:t>Continue tu y es presque</a:t>
            </a:r>
            <a:r>
              <a:rPr lang="fr-FR" kern="1200" dirty="0">
                <a:solidFill>
                  <a:srgbClr val="3F3F3F"/>
                </a:solidFill>
                <a:latin typeface="Century Gothic" panose="020B0502020202020204" pitchFamily="34" charset="0"/>
              </a:rPr>
              <a:t>, </a:t>
            </a:r>
            <a:r>
              <a:rPr lang="fr-FR" b="1" i="1" kern="1200" dirty="0">
                <a:solidFill>
                  <a:srgbClr val="3F3F3F"/>
                </a:solidFill>
                <a:latin typeface="Century Gothic" panose="020B0502020202020204" pitchFamily="34" charset="0"/>
              </a:rPr>
              <a:t>Gagne 1 Mois de courses avec CADYST</a:t>
            </a:r>
            <a:r>
              <a:rPr lang="fr-FR" kern="1200" dirty="0">
                <a:solidFill>
                  <a:srgbClr val="3F3F3F"/>
                </a:solidFill>
                <a:latin typeface="Century Gothic" panose="020B0502020202020204" pitchFamily="34" charset="0"/>
              </a:rPr>
              <a:t>…)</a:t>
            </a:r>
          </a:p>
        </p:txBody>
      </p:sp>
      <p:cxnSp>
        <p:nvCxnSpPr>
          <p:cNvPr id="37" name="Connecteur droit avec flèche 33"/>
          <p:cNvCxnSpPr>
            <a:cxnSpLocks/>
          </p:cNvCxnSpPr>
          <p:nvPr/>
        </p:nvCxnSpPr>
        <p:spPr bwMode="auto">
          <a:xfrm>
            <a:off x="4945857" y="6807995"/>
            <a:ext cx="1054893" cy="0"/>
          </a:xfrm>
          <a:prstGeom prst="straightConnector1">
            <a:avLst/>
          </a:prstGeom>
          <a:noFill/>
          <a:ln w="76200" cap="rnd" algn="ctr">
            <a:solidFill>
              <a:srgbClr val="FF0000"/>
            </a:solidFill>
            <a:round/>
            <a:headEnd/>
            <a:tailEnd type="triangle" w="med" len="med"/>
          </a:ln>
          <a:extLst>
            <a:ext uri="{909E8E84-426E-40DD-AFC4-6F175D3DCCD1}">
              <a14:hiddenFill xmlns:a14="http://schemas.microsoft.com/office/drawing/2010/main">
                <a:noFill/>
              </a14:hiddenFill>
            </a:ext>
          </a:extLst>
        </p:spPr>
      </p:cxnSp>
      <p:graphicFrame>
        <p:nvGraphicFramePr>
          <p:cNvPr id="2" name="Diagramme 1"/>
          <p:cNvGraphicFramePr/>
          <p:nvPr>
            <p:extLst>
              <p:ext uri="{D42A27DB-BD31-4B8C-83A1-F6EECF244321}">
                <p14:modId xmlns:p14="http://schemas.microsoft.com/office/powerpoint/2010/main" val="965532042"/>
              </p:ext>
            </p:extLst>
          </p:nvPr>
        </p:nvGraphicFramePr>
        <p:xfrm>
          <a:off x="10646136" y="1881188"/>
          <a:ext cx="7641864" cy="8128001"/>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1212104650"/>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Rectangle 10"/>
          <p:cNvSpPr/>
          <p:nvPr/>
        </p:nvSpPr>
        <p:spPr>
          <a:xfrm rot="17674747" flipV="1">
            <a:off x="11370222" y="6001567"/>
            <a:ext cx="10038465" cy="6857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fr-FR" kern="1200">
              <a:solidFill>
                <a:prstClr val="white"/>
              </a:solidFill>
            </a:endParaRPr>
          </a:p>
        </p:txBody>
      </p:sp>
      <p:sp>
        <p:nvSpPr>
          <p:cNvPr id="10" name="Titre 1"/>
          <p:cNvSpPr txBox="1">
            <a:spLocks/>
          </p:cNvSpPr>
          <p:nvPr/>
        </p:nvSpPr>
        <p:spPr>
          <a:xfrm>
            <a:off x="369172" y="447081"/>
            <a:ext cx="10183157" cy="1108953"/>
          </a:xfrm>
          <a:prstGeom prst="rect">
            <a:avLst/>
          </a:prstGeom>
          <a:ln>
            <a:noFill/>
          </a:ln>
        </p:spPr>
        <p:txBody>
          <a:bodyPr vert="horz" lIns="137160" tIns="68580" rIns="137160" bIns="6858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fr-FR" sz="8100" b="1" dirty="0" smtClean="0">
                <a:solidFill>
                  <a:srgbClr val="FF0000"/>
                </a:solidFill>
                <a:latin typeface="Tw Cen MT" panose="020B0602020104020603" pitchFamily="34" charset="0"/>
                <a:ea typeface="+mn-ea"/>
                <a:cs typeface="+mn-cs"/>
              </a:rPr>
              <a:t>Têtes de gondoles </a:t>
            </a:r>
            <a:endParaRPr lang="fr-FR" sz="8100" b="1" dirty="0">
              <a:solidFill>
                <a:srgbClr val="FF0000"/>
              </a:solidFill>
              <a:latin typeface="Tw Cen MT" panose="020B0602020104020603" pitchFamily="34" charset="0"/>
              <a:ea typeface="+mn-ea"/>
              <a:cs typeface="+mn-cs"/>
            </a:endParaRPr>
          </a:p>
        </p:txBody>
      </p:sp>
      <p:sp>
        <p:nvSpPr>
          <p:cNvPr id="30" name="ZoneTexte 26"/>
          <p:cNvSpPr txBox="1">
            <a:spLocks noChangeArrowheads="1"/>
          </p:cNvSpPr>
          <p:nvPr/>
        </p:nvSpPr>
        <p:spPr bwMode="auto">
          <a:xfrm>
            <a:off x="609600" y="1714500"/>
            <a:ext cx="17221200"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marL="285750" indent="-285750" defTabSz="457200">
              <a:defRPr>
                <a:solidFill>
                  <a:schemeClr val="tx1"/>
                </a:solidFill>
                <a:latin typeface="Calibri" panose="020F0502020204030204" pitchFamily="34" charset="0"/>
              </a:defRPr>
            </a:lvl1pPr>
            <a:lvl2pPr marL="742950" indent="-285750" defTabSz="457200">
              <a:defRPr>
                <a:solidFill>
                  <a:schemeClr val="tx1"/>
                </a:solidFill>
                <a:latin typeface="Calibri" panose="020F0502020204030204" pitchFamily="34" charset="0"/>
              </a:defRPr>
            </a:lvl2pPr>
            <a:lvl3pPr marL="1143000" indent="-228600" defTabSz="457200">
              <a:defRPr>
                <a:solidFill>
                  <a:schemeClr val="tx1"/>
                </a:solidFill>
                <a:latin typeface="Calibri" panose="020F0502020204030204" pitchFamily="34" charset="0"/>
              </a:defRPr>
            </a:lvl3pPr>
            <a:lvl4pPr marL="1600200" indent="-228600" defTabSz="457200">
              <a:defRPr>
                <a:solidFill>
                  <a:schemeClr val="tx1"/>
                </a:solidFill>
                <a:latin typeface="Calibri" panose="020F0502020204030204" pitchFamily="34" charset="0"/>
              </a:defRPr>
            </a:lvl4pPr>
            <a:lvl5pPr marL="2057400" indent="-228600" defTabSz="457200">
              <a:defRPr>
                <a:solidFill>
                  <a:schemeClr val="tx1"/>
                </a:solidFill>
                <a:latin typeface="Calibri" panose="020F0502020204030204" pitchFamily="34" charset="0"/>
              </a:defRPr>
            </a:lvl5pPr>
            <a:lvl6pPr marL="2514600" indent="-228600" defTabSz="457200" fontAlgn="base">
              <a:spcBef>
                <a:spcPct val="0"/>
              </a:spcBef>
              <a:spcAft>
                <a:spcPct val="0"/>
              </a:spcAft>
              <a:defRPr>
                <a:solidFill>
                  <a:schemeClr val="tx1"/>
                </a:solidFill>
                <a:latin typeface="Calibri" panose="020F0502020204030204" pitchFamily="34" charset="0"/>
              </a:defRPr>
            </a:lvl6pPr>
            <a:lvl7pPr marL="2971800" indent="-228600" defTabSz="457200" fontAlgn="base">
              <a:spcBef>
                <a:spcPct val="0"/>
              </a:spcBef>
              <a:spcAft>
                <a:spcPct val="0"/>
              </a:spcAft>
              <a:defRPr>
                <a:solidFill>
                  <a:schemeClr val="tx1"/>
                </a:solidFill>
                <a:latin typeface="Calibri" panose="020F0502020204030204" pitchFamily="34" charset="0"/>
              </a:defRPr>
            </a:lvl7pPr>
            <a:lvl8pPr marL="3429000" indent="-228600" defTabSz="457200" fontAlgn="base">
              <a:spcBef>
                <a:spcPct val="0"/>
              </a:spcBef>
              <a:spcAft>
                <a:spcPct val="0"/>
              </a:spcAft>
              <a:defRPr>
                <a:solidFill>
                  <a:schemeClr val="tx1"/>
                </a:solidFill>
                <a:latin typeface="Calibri" panose="020F0502020204030204" pitchFamily="34" charset="0"/>
              </a:defRPr>
            </a:lvl8pPr>
            <a:lvl9pPr marL="3886200" indent="-228600" defTabSz="457200" fontAlgn="base">
              <a:spcBef>
                <a:spcPct val="0"/>
              </a:spcBef>
              <a:spcAft>
                <a:spcPct val="0"/>
              </a:spcAft>
              <a:defRPr>
                <a:solidFill>
                  <a:schemeClr val="tx1"/>
                </a:solidFill>
                <a:latin typeface="Calibri" panose="020F0502020204030204" pitchFamily="34" charset="0"/>
              </a:defRPr>
            </a:lvl9pPr>
          </a:lstStyle>
          <a:p>
            <a:pPr marL="0" indent="0" algn="l" rtl="0" fontAlgn="base">
              <a:spcBef>
                <a:spcPct val="0"/>
              </a:spcBef>
              <a:spcAft>
                <a:spcPct val="0"/>
              </a:spcAft>
            </a:pPr>
            <a:r>
              <a:rPr lang="fr-FR" sz="2400" kern="1200" dirty="0" smtClean="0">
                <a:solidFill>
                  <a:srgbClr val="3F3F3F"/>
                </a:solidFill>
                <a:latin typeface="Century Gothic" panose="020B0502020202020204" pitchFamily="34" charset="0"/>
              </a:rPr>
              <a:t>L’idée ici est de déployer des têtes de gondoles permettant d’obtenir un merchandising qui frappe à l’œil </a:t>
            </a:r>
          </a:p>
          <a:p>
            <a:pPr marL="0" indent="0" algn="l" rtl="0" fontAlgn="base">
              <a:spcBef>
                <a:spcPct val="0"/>
              </a:spcBef>
              <a:spcAft>
                <a:spcPct val="0"/>
              </a:spcAft>
            </a:pPr>
            <a:r>
              <a:rPr lang="fr-FR" sz="2400" b="1" kern="1200" dirty="0" smtClean="0">
                <a:solidFill>
                  <a:schemeClr val="accent2"/>
                </a:solidFill>
                <a:latin typeface="Century Gothic" panose="020B0502020202020204" pitchFamily="34" charset="0"/>
              </a:rPr>
              <a:t>Quelques inspirations de designs.  </a:t>
            </a:r>
            <a:endParaRPr lang="fr-FR" sz="2400" b="1" kern="1200" dirty="0">
              <a:solidFill>
                <a:schemeClr val="accent2"/>
              </a:solidFill>
              <a:latin typeface="Century Gothic" panose="020B0502020202020204" pitchFamily="34" charset="0"/>
            </a:endParaRPr>
          </a:p>
        </p:txBody>
      </p:sp>
      <p:pic>
        <p:nvPicPr>
          <p:cNvPr id="3" name="Image 2"/>
          <p:cNvPicPr>
            <a:picLocks noChangeAspect="1"/>
          </p:cNvPicPr>
          <p:nvPr/>
        </p:nvPicPr>
        <p:blipFill>
          <a:blip r:embed="rId2"/>
          <a:stretch>
            <a:fillRect/>
          </a:stretch>
        </p:blipFill>
        <p:spPr>
          <a:xfrm>
            <a:off x="636639" y="2967480"/>
            <a:ext cx="4083161" cy="7254127"/>
          </a:xfrm>
          <a:prstGeom prst="rect">
            <a:avLst/>
          </a:prstGeom>
        </p:spPr>
      </p:pic>
      <p:pic>
        <p:nvPicPr>
          <p:cNvPr id="4" name="Image 3"/>
          <p:cNvPicPr>
            <a:picLocks noChangeAspect="1"/>
          </p:cNvPicPr>
          <p:nvPr/>
        </p:nvPicPr>
        <p:blipFill rotWithShape="1">
          <a:blip r:embed="rId3"/>
          <a:srcRect l="9928"/>
          <a:stretch/>
        </p:blipFill>
        <p:spPr>
          <a:xfrm>
            <a:off x="6321142" y="2953934"/>
            <a:ext cx="5287155" cy="7254127"/>
          </a:xfrm>
          <a:prstGeom prst="rect">
            <a:avLst/>
          </a:prstGeom>
        </p:spPr>
      </p:pic>
      <p:pic>
        <p:nvPicPr>
          <p:cNvPr id="6" name="Image 5"/>
          <p:cNvPicPr>
            <a:picLocks noChangeAspect="1"/>
          </p:cNvPicPr>
          <p:nvPr/>
        </p:nvPicPr>
        <p:blipFill>
          <a:blip r:embed="rId4"/>
          <a:stretch>
            <a:fillRect/>
          </a:stretch>
        </p:blipFill>
        <p:spPr>
          <a:xfrm>
            <a:off x="13209639" y="2938437"/>
            <a:ext cx="4288401" cy="7228584"/>
          </a:xfrm>
          <a:prstGeom prst="rect">
            <a:avLst/>
          </a:prstGeom>
        </p:spPr>
      </p:pic>
    </p:spTree>
    <p:extLst>
      <p:ext uri="{BB962C8B-B14F-4D97-AF65-F5344CB8AC3E}">
        <p14:creationId xmlns:p14="http://schemas.microsoft.com/office/powerpoint/2010/main" val="56736243"/>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Image 5"/>
          <p:cNvPicPr>
            <a:picLocks noChangeAspect="1"/>
          </p:cNvPicPr>
          <p:nvPr/>
        </p:nvPicPr>
        <p:blipFill rotWithShape="1">
          <a:blip r:embed="rId2"/>
          <a:srcRect b="41138"/>
          <a:stretch/>
        </p:blipFill>
        <p:spPr>
          <a:xfrm>
            <a:off x="0" y="2725"/>
            <a:ext cx="18288000" cy="6055175"/>
          </a:xfrm>
          <a:prstGeom prst="rect">
            <a:avLst/>
          </a:prstGeom>
        </p:spPr>
      </p:pic>
      <p:sp>
        <p:nvSpPr>
          <p:cNvPr id="13" name="Rectangle 12"/>
          <p:cNvSpPr/>
          <p:nvPr/>
        </p:nvSpPr>
        <p:spPr>
          <a:xfrm>
            <a:off x="7955487" y="6136405"/>
            <a:ext cx="10072551" cy="1754326"/>
          </a:xfrm>
          <a:prstGeom prst="rect">
            <a:avLst/>
          </a:prstGeom>
        </p:spPr>
        <p:txBody>
          <a:bodyPr wrap="square">
            <a:spAutoFit/>
          </a:bodyPr>
          <a:lstStyle/>
          <a:p>
            <a:pPr algn="r" rtl="0"/>
            <a:r>
              <a:rPr lang="fr-FR" sz="10800" b="1" kern="1200" dirty="0">
                <a:solidFill>
                  <a:srgbClr val="FF0000"/>
                </a:solidFill>
                <a:latin typeface="Bahnschrift" panose="020B0502040204020203" pitchFamily="34" charset="0"/>
              </a:rPr>
              <a:t>Hors médias</a:t>
            </a:r>
            <a:endParaRPr lang="fr-FR" sz="9000" b="1" kern="1200" dirty="0">
              <a:solidFill>
                <a:srgbClr val="FF0000"/>
              </a:solidFill>
              <a:latin typeface="Bahnschrift" panose="020B0502040204020203" pitchFamily="34" charset="0"/>
            </a:endParaRPr>
          </a:p>
        </p:txBody>
      </p:sp>
      <p:sp>
        <p:nvSpPr>
          <p:cNvPr id="10" name="Rectangle 9"/>
          <p:cNvSpPr/>
          <p:nvPr/>
        </p:nvSpPr>
        <p:spPr>
          <a:xfrm>
            <a:off x="10821065" y="8136182"/>
            <a:ext cx="1940201" cy="72479"/>
          </a:xfrm>
          <a:prstGeom prst="rect">
            <a:avLst/>
          </a:prstGeom>
          <a:solidFill>
            <a:srgbClr val="E567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fr-FR" kern="1200">
              <a:solidFill>
                <a:prstClr val="white"/>
              </a:solidFill>
            </a:endParaRPr>
          </a:p>
        </p:txBody>
      </p:sp>
      <p:pic>
        <p:nvPicPr>
          <p:cNvPr id="7" name="Image 6"/>
          <p:cNvPicPr>
            <a:picLocks noChangeAspect="1"/>
          </p:cNvPicPr>
          <p:nvPr/>
        </p:nvPicPr>
        <p:blipFill rotWithShape="1">
          <a:blip r:embed="rId3"/>
          <a:srcRect b="41115"/>
          <a:stretch/>
        </p:blipFill>
        <p:spPr>
          <a:xfrm>
            <a:off x="-793" y="-1970"/>
            <a:ext cx="18289585" cy="6059870"/>
          </a:xfrm>
          <a:prstGeom prst="rect">
            <a:avLst/>
          </a:prstGeom>
        </p:spPr>
      </p:pic>
      <p:sp>
        <p:nvSpPr>
          <p:cNvPr id="3" name="ZoneTexte 2"/>
          <p:cNvSpPr txBox="1"/>
          <p:nvPr/>
        </p:nvSpPr>
        <p:spPr>
          <a:xfrm>
            <a:off x="910296" y="1499396"/>
            <a:ext cx="14634504" cy="1200329"/>
          </a:xfrm>
          <a:prstGeom prst="rect">
            <a:avLst/>
          </a:prstGeom>
          <a:noFill/>
        </p:spPr>
        <p:txBody>
          <a:bodyPr wrap="square" rtlCol="0">
            <a:spAutoFit/>
          </a:bodyPr>
          <a:lstStyle/>
          <a:p>
            <a:pPr algn="l" rtl="0"/>
            <a:r>
              <a:rPr lang="fr-FR" sz="7200" b="1" kern="1200" dirty="0">
                <a:solidFill>
                  <a:schemeClr val="bg1"/>
                </a:solidFill>
                <a:latin typeface="Tw Cen MT" panose="020B0602020104020603" pitchFamily="34" charset="0"/>
              </a:rPr>
              <a:t>Guérilla Marketing</a:t>
            </a:r>
            <a:endParaRPr lang="fr-FR" sz="9900" b="1" kern="1200" dirty="0">
              <a:solidFill>
                <a:schemeClr val="bg1"/>
              </a:solidFill>
              <a:latin typeface="Tw Cen MT" panose="020B0602020104020603" pitchFamily="34" charset="0"/>
            </a:endParaRPr>
          </a:p>
        </p:txBody>
      </p:sp>
      <p:sp>
        <p:nvSpPr>
          <p:cNvPr id="16" name="Rectangle 15"/>
          <p:cNvSpPr/>
          <p:nvPr/>
        </p:nvSpPr>
        <p:spPr>
          <a:xfrm>
            <a:off x="1039673" y="6406237"/>
            <a:ext cx="6328683" cy="68579"/>
          </a:xfrm>
          <a:prstGeom prst="rect">
            <a:avLst/>
          </a:prstGeom>
          <a:solidFill>
            <a:srgbClr val="E567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fr-FR" kern="1200">
              <a:solidFill>
                <a:prstClr val="black">
                  <a:lumMod val="50000"/>
                  <a:lumOff val="50000"/>
                </a:prstClr>
              </a:solidFill>
            </a:endParaRPr>
          </a:p>
        </p:txBody>
      </p:sp>
      <p:sp>
        <p:nvSpPr>
          <p:cNvPr id="14" name="ZoneTexte 13"/>
          <p:cNvSpPr txBox="1"/>
          <p:nvPr/>
        </p:nvSpPr>
        <p:spPr>
          <a:xfrm>
            <a:off x="889824" y="2910752"/>
            <a:ext cx="15112176" cy="1200329"/>
          </a:xfrm>
          <a:prstGeom prst="rect">
            <a:avLst/>
          </a:prstGeom>
          <a:noFill/>
        </p:spPr>
        <p:txBody>
          <a:bodyPr wrap="square" rtlCol="0">
            <a:spAutoFit/>
          </a:bodyPr>
          <a:lstStyle/>
          <a:p>
            <a:pPr algn="l" rtl="0"/>
            <a:r>
              <a:rPr lang="fr-FR" sz="7200" b="1" kern="1200" dirty="0">
                <a:solidFill>
                  <a:prstClr val="black">
                    <a:lumMod val="50000"/>
                    <a:lumOff val="50000"/>
                  </a:prstClr>
                </a:solidFill>
                <a:latin typeface="Tw Cen MT" panose="020B0602020104020603" pitchFamily="34" charset="0"/>
              </a:rPr>
              <a:t>Campagne de stimulation grossistes</a:t>
            </a:r>
            <a:endParaRPr lang="fr-FR" sz="9900" b="1" kern="1200" dirty="0">
              <a:solidFill>
                <a:prstClr val="black">
                  <a:lumMod val="50000"/>
                  <a:lumOff val="50000"/>
                </a:prstClr>
              </a:solidFill>
              <a:latin typeface="Tw Cen MT" panose="020B0602020104020603" pitchFamily="34" charset="0"/>
            </a:endParaRPr>
          </a:p>
        </p:txBody>
      </p:sp>
      <p:sp>
        <p:nvSpPr>
          <p:cNvPr id="15" name="ZoneTexte 14"/>
          <p:cNvSpPr txBox="1"/>
          <p:nvPr/>
        </p:nvSpPr>
        <p:spPr>
          <a:xfrm>
            <a:off x="957785" y="4369169"/>
            <a:ext cx="16263415" cy="1200329"/>
          </a:xfrm>
          <a:prstGeom prst="rect">
            <a:avLst/>
          </a:prstGeom>
          <a:noFill/>
        </p:spPr>
        <p:txBody>
          <a:bodyPr wrap="square" rtlCol="0">
            <a:spAutoFit/>
          </a:bodyPr>
          <a:lstStyle/>
          <a:p>
            <a:pPr algn="l" rtl="0"/>
            <a:r>
              <a:rPr lang="fr-FR" sz="7200" b="1" kern="1200" dirty="0">
                <a:solidFill>
                  <a:prstClr val="black">
                    <a:lumMod val="50000"/>
                    <a:lumOff val="50000"/>
                  </a:prstClr>
                </a:solidFill>
                <a:latin typeface="Tw Cen MT" panose="020B0602020104020603" pitchFamily="34" charset="0"/>
              </a:rPr>
              <a:t>Programme de référencement détaillants</a:t>
            </a:r>
            <a:endParaRPr lang="fr-FR" sz="9900" b="1" kern="1200" dirty="0">
              <a:solidFill>
                <a:prstClr val="black">
                  <a:lumMod val="50000"/>
                  <a:lumOff val="50000"/>
                </a:prstClr>
              </a:solidFill>
              <a:latin typeface="Tw Cen MT" panose="020B0602020104020603" pitchFamily="34" charset="0"/>
            </a:endParaRPr>
          </a:p>
        </p:txBody>
      </p:sp>
      <p:sp>
        <p:nvSpPr>
          <p:cNvPr id="17" name="ZoneTexte 16"/>
          <p:cNvSpPr txBox="1"/>
          <p:nvPr/>
        </p:nvSpPr>
        <p:spPr>
          <a:xfrm>
            <a:off x="910296" y="220562"/>
            <a:ext cx="10062504" cy="1200329"/>
          </a:xfrm>
          <a:prstGeom prst="rect">
            <a:avLst/>
          </a:prstGeom>
          <a:noFill/>
        </p:spPr>
        <p:txBody>
          <a:bodyPr wrap="square" rtlCol="0">
            <a:spAutoFit/>
          </a:bodyPr>
          <a:lstStyle/>
          <a:p>
            <a:pPr algn="l" rtl="0"/>
            <a:r>
              <a:rPr lang="fr-FR" sz="7200" b="1" kern="1200" dirty="0">
                <a:solidFill>
                  <a:prstClr val="black">
                    <a:lumMod val="50000"/>
                    <a:lumOff val="50000"/>
                  </a:prstClr>
                </a:solidFill>
                <a:latin typeface="Tw Cen MT" panose="020B0602020104020603" pitchFamily="34" charset="0"/>
              </a:rPr>
              <a:t>Activation Modern Trade </a:t>
            </a:r>
          </a:p>
        </p:txBody>
      </p:sp>
      <p:sp>
        <p:nvSpPr>
          <p:cNvPr id="5" name="Rectangle 4"/>
          <p:cNvSpPr/>
          <p:nvPr/>
        </p:nvSpPr>
        <p:spPr>
          <a:xfrm>
            <a:off x="696036" y="491320"/>
            <a:ext cx="193788" cy="746063"/>
          </a:xfrm>
          <a:prstGeom prst="rect">
            <a:avLst/>
          </a:prstGeom>
          <a:solidFill>
            <a:schemeClr val="bg1">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fr-FR" kern="1200">
              <a:solidFill>
                <a:prstClr val="white"/>
              </a:solidFill>
            </a:endParaRPr>
          </a:p>
        </p:txBody>
      </p:sp>
      <p:sp>
        <p:nvSpPr>
          <p:cNvPr id="18" name="Rectangle 17"/>
          <p:cNvSpPr/>
          <p:nvPr/>
        </p:nvSpPr>
        <p:spPr>
          <a:xfrm>
            <a:off x="696036" y="1721506"/>
            <a:ext cx="193788" cy="746063"/>
          </a:xfrm>
          <a:prstGeom prst="rect">
            <a:avLst/>
          </a:prstGeom>
          <a:solidFill>
            <a:schemeClr val="bg1">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fr-FR" kern="1200">
              <a:solidFill>
                <a:prstClr val="black">
                  <a:lumMod val="50000"/>
                  <a:lumOff val="50000"/>
                </a:prstClr>
              </a:solidFill>
            </a:endParaRPr>
          </a:p>
        </p:txBody>
      </p:sp>
      <p:sp>
        <p:nvSpPr>
          <p:cNvPr id="19" name="Rectangle 18"/>
          <p:cNvSpPr/>
          <p:nvPr/>
        </p:nvSpPr>
        <p:spPr>
          <a:xfrm>
            <a:off x="716508" y="3157547"/>
            <a:ext cx="193788" cy="746063"/>
          </a:xfrm>
          <a:prstGeom prst="rect">
            <a:avLst/>
          </a:prstGeom>
          <a:solidFill>
            <a:schemeClr val="bg1">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fr-FR" kern="1200">
              <a:solidFill>
                <a:prstClr val="black">
                  <a:lumMod val="50000"/>
                  <a:lumOff val="50000"/>
                </a:prstClr>
              </a:solidFill>
            </a:endParaRPr>
          </a:p>
        </p:txBody>
      </p:sp>
      <p:sp>
        <p:nvSpPr>
          <p:cNvPr id="20" name="Rectangle 19"/>
          <p:cNvSpPr/>
          <p:nvPr/>
        </p:nvSpPr>
        <p:spPr>
          <a:xfrm>
            <a:off x="694971" y="4640650"/>
            <a:ext cx="193788" cy="746063"/>
          </a:xfrm>
          <a:prstGeom prst="rect">
            <a:avLst/>
          </a:prstGeom>
          <a:solidFill>
            <a:schemeClr val="bg1">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fr-FR" kern="1200">
              <a:solidFill>
                <a:prstClr val="black">
                  <a:lumMod val="50000"/>
                  <a:lumOff val="50000"/>
                </a:prstClr>
              </a:solidFill>
            </a:endParaRPr>
          </a:p>
        </p:txBody>
      </p:sp>
    </p:spTree>
    <p:extLst>
      <p:ext uri="{BB962C8B-B14F-4D97-AF65-F5344CB8AC3E}">
        <p14:creationId xmlns:p14="http://schemas.microsoft.com/office/powerpoint/2010/main" val="1021856862"/>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Image 2"/>
          <p:cNvPicPr>
            <a:picLocks noChangeAspect="1"/>
          </p:cNvPicPr>
          <p:nvPr/>
        </p:nvPicPr>
        <p:blipFill>
          <a:blip r:embed="rId2"/>
          <a:stretch>
            <a:fillRect/>
          </a:stretch>
        </p:blipFill>
        <p:spPr>
          <a:xfrm>
            <a:off x="7696200" y="2476500"/>
            <a:ext cx="4453312" cy="4453312"/>
          </a:xfrm>
          <a:prstGeom prst="rect">
            <a:avLst/>
          </a:prstGeom>
        </p:spPr>
      </p:pic>
      <p:sp>
        <p:nvSpPr>
          <p:cNvPr id="11" name="object 15"/>
          <p:cNvSpPr/>
          <p:nvPr/>
        </p:nvSpPr>
        <p:spPr>
          <a:xfrm>
            <a:off x="685800" y="3086100"/>
            <a:ext cx="5658073" cy="4453312"/>
          </a:xfrm>
          <a:prstGeom prst="rect">
            <a:avLst/>
          </a:prstGeom>
          <a:blipFill>
            <a:blip r:embed="rId3" cstate="print"/>
            <a:stretch>
              <a:fillRect/>
            </a:stretch>
          </a:blipFill>
        </p:spPr>
        <p:txBody>
          <a:bodyPr wrap="square" lIns="0" tIns="0" rIns="0" bIns="0" rtlCol="0"/>
          <a:lstStyle/>
          <a:p>
            <a:pPr algn="l" rtl="0"/>
            <a:endParaRPr kern="1200">
              <a:solidFill>
                <a:prstClr val="black"/>
              </a:solidFill>
              <a:latin typeface="Calibri"/>
            </a:endParaRPr>
          </a:p>
        </p:txBody>
      </p:sp>
      <p:sp>
        <p:nvSpPr>
          <p:cNvPr id="25" name="object 25"/>
          <p:cNvSpPr/>
          <p:nvPr/>
        </p:nvSpPr>
        <p:spPr>
          <a:xfrm>
            <a:off x="5808056" y="5795588"/>
            <a:ext cx="4114800" cy="4453312"/>
          </a:xfrm>
          <a:prstGeom prst="rect">
            <a:avLst/>
          </a:prstGeom>
          <a:blipFill>
            <a:blip r:embed="rId4" cstate="print"/>
            <a:stretch>
              <a:fillRect/>
            </a:stretch>
          </a:blipFill>
        </p:spPr>
        <p:txBody>
          <a:bodyPr wrap="square" lIns="0" tIns="0" rIns="0" bIns="0" rtlCol="0"/>
          <a:lstStyle/>
          <a:p>
            <a:pPr algn="l" rtl="0"/>
            <a:endParaRPr kern="1200">
              <a:solidFill>
                <a:prstClr val="black"/>
              </a:solidFill>
              <a:latin typeface="Calibri"/>
            </a:endParaRPr>
          </a:p>
        </p:txBody>
      </p:sp>
      <p:sp>
        <p:nvSpPr>
          <p:cNvPr id="26" name="Titre 1"/>
          <p:cNvSpPr txBox="1">
            <a:spLocks/>
          </p:cNvSpPr>
          <p:nvPr/>
        </p:nvSpPr>
        <p:spPr>
          <a:xfrm>
            <a:off x="369172" y="447081"/>
            <a:ext cx="10183157" cy="1108953"/>
          </a:xfrm>
          <a:prstGeom prst="rect">
            <a:avLst/>
          </a:prstGeom>
          <a:ln>
            <a:noFill/>
          </a:ln>
        </p:spPr>
        <p:txBody>
          <a:bodyPr vert="horz" lIns="137160" tIns="68580" rIns="137160" bIns="6858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fr-FR" sz="8100" b="1" dirty="0" err="1" smtClean="0">
                <a:solidFill>
                  <a:srgbClr val="FF0000"/>
                </a:solidFill>
                <a:latin typeface="Tw Cen MT" panose="020B0602020104020603" pitchFamily="34" charset="0"/>
                <a:ea typeface="+mn-ea"/>
                <a:cs typeface="+mn-cs"/>
              </a:rPr>
              <a:t>Guerilla</a:t>
            </a:r>
            <a:r>
              <a:rPr lang="fr-FR" sz="8100" b="1" dirty="0" smtClean="0">
                <a:solidFill>
                  <a:srgbClr val="FF0000"/>
                </a:solidFill>
                <a:latin typeface="Tw Cen MT" panose="020B0602020104020603" pitchFamily="34" charset="0"/>
                <a:ea typeface="+mn-ea"/>
                <a:cs typeface="+mn-cs"/>
              </a:rPr>
              <a:t> Marketing</a:t>
            </a:r>
            <a:endParaRPr lang="fr-FR" sz="8100" b="1" dirty="0">
              <a:solidFill>
                <a:srgbClr val="FF0000"/>
              </a:solidFill>
              <a:latin typeface="Tw Cen MT" panose="020B0602020104020603" pitchFamily="34" charset="0"/>
              <a:ea typeface="+mn-ea"/>
              <a:cs typeface="+mn-cs"/>
            </a:endParaRPr>
          </a:p>
        </p:txBody>
      </p:sp>
      <p:sp>
        <p:nvSpPr>
          <p:cNvPr id="27" name="ZoneTexte 26"/>
          <p:cNvSpPr txBox="1">
            <a:spLocks noChangeArrowheads="1"/>
          </p:cNvSpPr>
          <p:nvPr/>
        </p:nvSpPr>
        <p:spPr bwMode="auto">
          <a:xfrm>
            <a:off x="11493168" y="3238500"/>
            <a:ext cx="6248400" cy="526297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marL="285750" indent="-285750" defTabSz="457200">
              <a:defRPr>
                <a:solidFill>
                  <a:schemeClr val="tx1"/>
                </a:solidFill>
                <a:latin typeface="Calibri" panose="020F0502020204030204" pitchFamily="34" charset="0"/>
              </a:defRPr>
            </a:lvl1pPr>
            <a:lvl2pPr marL="742950" indent="-285750" defTabSz="457200">
              <a:defRPr>
                <a:solidFill>
                  <a:schemeClr val="tx1"/>
                </a:solidFill>
                <a:latin typeface="Calibri" panose="020F0502020204030204" pitchFamily="34" charset="0"/>
              </a:defRPr>
            </a:lvl2pPr>
            <a:lvl3pPr marL="1143000" indent="-228600" defTabSz="457200">
              <a:defRPr>
                <a:solidFill>
                  <a:schemeClr val="tx1"/>
                </a:solidFill>
                <a:latin typeface="Calibri" panose="020F0502020204030204" pitchFamily="34" charset="0"/>
              </a:defRPr>
            </a:lvl3pPr>
            <a:lvl4pPr marL="1600200" indent="-228600" defTabSz="457200">
              <a:defRPr>
                <a:solidFill>
                  <a:schemeClr val="tx1"/>
                </a:solidFill>
                <a:latin typeface="Calibri" panose="020F0502020204030204" pitchFamily="34" charset="0"/>
              </a:defRPr>
            </a:lvl4pPr>
            <a:lvl5pPr marL="2057400" indent="-228600" defTabSz="457200">
              <a:defRPr>
                <a:solidFill>
                  <a:schemeClr val="tx1"/>
                </a:solidFill>
                <a:latin typeface="Calibri" panose="020F0502020204030204" pitchFamily="34" charset="0"/>
              </a:defRPr>
            </a:lvl5pPr>
            <a:lvl6pPr marL="2514600" indent="-228600" defTabSz="457200" fontAlgn="base">
              <a:spcBef>
                <a:spcPct val="0"/>
              </a:spcBef>
              <a:spcAft>
                <a:spcPct val="0"/>
              </a:spcAft>
              <a:defRPr>
                <a:solidFill>
                  <a:schemeClr val="tx1"/>
                </a:solidFill>
                <a:latin typeface="Calibri" panose="020F0502020204030204" pitchFamily="34" charset="0"/>
              </a:defRPr>
            </a:lvl6pPr>
            <a:lvl7pPr marL="2971800" indent="-228600" defTabSz="457200" fontAlgn="base">
              <a:spcBef>
                <a:spcPct val="0"/>
              </a:spcBef>
              <a:spcAft>
                <a:spcPct val="0"/>
              </a:spcAft>
              <a:defRPr>
                <a:solidFill>
                  <a:schemeClr val="tx1"/>
                </a:solidFill>
                <a:latin typeface="Calibri" panose="020F0502020204030204" pitchFamily="34" charset="0"/>
              </a:defRPr>
            </a:lvl7pPr>
            <a:lvl8pPr marL="3429000" indent="-228600" defTabSz="457200" fontAlgn="base">
              <a:spcBef>
                <a:spcPct val="0"/>
              </a:spcBef>
              <a:spcAft>
                <a:spcPct val="0"/>
              </a:spcAft>
              <a:defRPr>
                <a:solidFill>
                  <a:schemeClr val="tx1"/>
                </a:solidFill>
                <a:latin typeface="Calibri" panose="020F0502020204030204" pitchFamily="34" charset="0"/>
              </a:defRPr>
            </a:lvl8pPr>
            <a:lvl9pPr marL="3886200" indent="-228600" defTabSz="457200" fontAlgn="base">
              <a:spcBef>
                <a:spcPct val="0"/>
              </a:spcBef>
              <a:spcAft>
                <a:spcPct val="0"/>
              </a:spcAft>
              <a:defRPr>
                <a:solidFill>
                  <a:schemeClr val="tx1"/>
                </a:solidFill>
                <a:latin typeface="Calibri" panose="020F0502020204030204" pitchFamily="34" charset="0"/>
              </a:defRPr>
            </a:lvl9pPr>
          </a:lstStyle>
          <a:p>
            <a:pPr algn="just" rtl="0" fontAlgn="base">
              <a:spcBef>
                <a:spcPct val="0"/>
              </a:spcBef>
              <a:spcAft>
                <a:spcPct val="0"/>
              </a:spcAft>
              <a:buFont typeface="Arial" panose="020B0604020202020204" pitchFamily="34" charset="0"/>
              <a:buChar char="•"/>
            </a:pPr>
            <a:r>
              <a:rPr lang="fr-FR" sz="2400" kern="1200" dirty="0" smtClean="0">
                <a:solidFill>
                  <a:srgbClr val="3F3F3F"/>
                </a:solidFill>
                <a:latin typeface="Tw Cen MT" panose="020B0602020104020603" pitchFamily="34" charset="0"/>
              </a:rPr>
              <a:t>L’idée ici est de déployer un kit d’animation de proximité sous forme de caravane afin de scionner les points populeux avec une masse de ressources et vendre au maximum de consommateurs. </a:t>
            </a:r>
          </a:p>
          <a:p>
            <a:pPr algn="just" rtl="0" fontAlgn="base">
              <a:spcBef>
                <a:spcPct val="0"/>
              </a:spcBef>
              <a:spcAft>
                <a:spcPct val="0"/>
              </a:spcAft>
              <a:buFont typeface="Arial" panose="020B0604020202020204" pitchFamily="34" charset="0"/>
              <a:buChar char="•"/>
            </a:pPr>
            <a:endParaRPr lang="fr-FR" sz="2400" kern="1200" dirty="0">
              <a:solidFill>
                <a:srgbClr val="3F3F3F"/>
              </a:solidFill>
              <a:latin typeface="Tw Cen MT" panose="020B0602020104020603" pitchFamily="34" charset="0"/>
            </a:endParaRPr>
          </a:p>
          <a:p>
            <a:pPr algn="just" rtl="0" fontAlgn="base">
              <a:spcBef>
                <a:spcPct val="0"/>
              </a:spcBef>
              <a:spcAft>
                <a:spcPct val="0"/>
              </a:spcAft>
              <a:buFont typeface="Arial" panose="020B0604020202020204" pitchFamily="34" charset="0"/>
              <a:buChar char="•"/>
            </a:pPr>
            <a:r>
              <a:rPr lang="fr-FR" sz="2400" b="1" kern="1200" dirty="0" smtClean="0">
                <a:solidFill>
                  <a:srgbClr val="FF0000"/>
                </a:solidFill>
                <a:latin typeface="Tw Cen MT" panose="020B0602020104020603" pitchFamily="34" charset="0"/>
              </a:rPr>
              <a:t>Dispositif: </a:t>
            </a:r>
            <a:r>
              <a:rPr lang="fr-FR" sz="2400" kern="1200" dirty="0" err="1" smtClean="0">
                <a:solidFill>
                  <a:srgbClr val="3F3F3F"/>
                </a:solidFill>
                <a:latin typeface="Tw Cen MT" panose="020B0602020104020603" pitchFamily="34" charset="0"/>
              </a:rPr>
              <a:t>Backdrop</a:t>
            </a:r>
            <a:r>
              <a:rPr lang="fr-FR" sz="2400" kern="1200" dirty="0" smtClean="0">
                <a:solidFill>
                  <a:srgbClr val="3F3F3F"/>
                </a:solidFill>
                <a:latin typeface="Tw Cen MT" panose="020B0602020104020603" pitchFamily="34" charset="0"/>
              </a:rPr>
              <a:t>; Présentoir; </a:t>
            </a:r>
            <a:r>
              <a:rPr lang="fr-FR" sz="2400" kern="1200" dirty="0" err="1" smtClean="0">
                <a:solidFill>
                  <a:srgbClr val="3F3F3F"/>
                </a:solidFill>
                <a:latin typeface="Tw Cen MT" panose="020B0602020104020603" pitchFamily="34" charset="0"/>
              </a:rPr>
              <a:t>Flying</a:t>
            </a:r>
            <a:r>
              <a:rPr lang="fr-FR" sz="2400" kern="1200" dirty="0" smtClean="0">
                <a:solidFill>
                  <a:srgbClr val="3F3F3F"/>
                </a:solidFill>
                <a:latin typeface="Tw Cen MT" panose="020B0602020104020603" pitchFamily="34" charset="0"/>
              </a:rPr>
              <a:t> </a:t>
            </a:r>
            <a:r>
              <a:rPr lang="fr-FR" sz="2400" kern="1200" dirty="0" err="1" smtClean="0">
                <a:solidFill>
                  <a:srgbClr val="3F3F3F"/>
                </a:solidFill>
                <a:latin typeface="Tw Cen MT" panose="020B0602020104020603" pitchFamily="34" charset="0"/>
              </a:rPr>
              <a:t>Banners</a:t>
            </a:r>
            <a:r>
              <a:rPr lang="fr-FR" sz="2400" kern="1200" dirty="0" smtClean="0">
                <a:solidFill>
                  <a:srgbClr val="3F3F3F"/>
                </a:solidFill>
                <a:latin typeface="Tw Cen MT" panose="020B0602020104020603" pitchFamily="34" charset="0"/>
              </a:rPr>
              <a:t>; animateur; roue de la fortune; hôtesses.</a:t>
            </a:r>
          </a:p>
          <a:p>
            <a:pPr algn="just" rtl="0" fontAlgn="base">
              <a:spcBef>
                <a:spcPct val="0"/>
              </a:spcBef>
              <a:spcAft>
                <a:spcPct val="0"/>
              </a:spcAft>
              <a:buFont typeface="Arial" panose="020B0604020202020204" pitchFamily="34" charset="0"/>
              <a:buChar char="•"/>
            </a:pPr>
            <a:endParaRPr lang="fr-FR" sz="2400" kern="1200" dirty="0">
              <a:solidFill>
                <a:srgbClr val="3F3F3F"/>
              </a:solidFill>
              <a:latin typeface="Tw Cen MT" panose="020B0602020104020603" pitchFamily="34" charset="0"/>
            </a:endParaRPr>
          </a:p>
          <a:p>
            <a:pPr algn="just" rtl="0" fontAlgn="base">
              <a:spcBef>
                <a:spcPct val="0"/>
              </a:spcBef>
              <a:spcAft>
                <a:spcPct val="0"/>
              </a:spcAft>
              <a:buFont typeface="Arial" panose="020B0604020202020204" pitchFamily="34" charset="0"/>
              <a:buChar char="•"/>
            </a:pPr>
            <a:r>
              <a:rPr lang="fr-FR" sz="2400" kern="1200" dirty="0" smtClean="0">
                <a:solidFill>
                  <a:srgbClr val="3F3F3F"/>
                </a:solidFill>
                <a:latin typeface="Tw Cen MT" panose="020B0602020104020603" pitchFamily="34" charset="0"/>
              </a:rPr>
              <a:t>NB: 20 Hôtesses par déploiement</a:t>
            </a:r>
          </a:p>
          <a:p>
            <a:pPr algn="just" rtl="0" fontAlgn="base">
              <a:spcBef>
                <a:spcPct val="0"/>
              </a:spcBef>
              <a:spcAft>
                <a:spcPct val="0"/>
              </a:spcAft>
              <a:buFont typeface="Arial" panose="020B0604020202020204" pitchFamily="34" charset="0"/>
              <a:buChar char="•"/>
            </a:pPr>
            <a:endParaRPr lang="fr-FR" sz="2400" kern="1200" dirty="0" smtClean="0">
              <a:solidFill>
                <a:srgbClr val="3F3F3F"/>
              </a:solidFill>
              <a:latin typeface="Tw Cen MT" panose="020B0602020104020603" pitchFamily="34" charset="0"/>
            </a:endParaRPr>
          </a:p>
          <a:p>
            <a:pPr algn="just" rtl="0" fontAlgn="base">
              <a:spcBef>
                <a:spcPct val="0"/>
              </a:spcBef>
              <a:spcAft>
                <a:spcPct val="0"/>
              </a:spcAft>
              <a:buFont typeface="Arial" panose="020B0604020202020204" pitchFamily="34" charset="0"/>
              <a:buChar char="•"/>
            </a:pPr>
            <a:r>
              <a:rPr lang="fr-FR" sz="2400" kern="1200" dirty="0" smtClean="0">
                <a:solidFill>
                  <a:srgbClr val="3F3F3F"/>
                </a:solidFill>
                <a:latin typeface="Tw Cen MT" panose="020B0602020104020603" pitchFamily="34" charset="0"/>
              </a:rPr>
              <a:t>03 Déploiements Douala &amp; 03 Déploiements Yaoundé</a:t>
            </a:r>
            <a:endParaRPr lang="fr-FR" sz="2400" kern="1200" dirty="0">
              <a:solidFill>
                <a:srgbClr val="3F3F3F"/>
              </a:solidFill>
              <a:latin typeface="Tw Cen MT" panose="020B0602020104020603" pitchFamily="34" charset="0"/>
            </a:endParaRPr>
          </a:p>
        </p:txBody>
      </p:sp>
    </p:spTree>
    <p:extLst>
      <p:ext uri="{BB962C8B-B14F-4D97-AF65-F5344CB8AC3E}">
        <p14:creationId xmlns:p14="http://schemas.microsoft.com/office/powerpoint/2010/main" val="3878784929"/>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0" y="6006662"/>
            <a:ext cx="18288000" cy="4280337"/>
          </a:xfrm>
          <a:prstGeom prst="rect">
            <a:avLst/>
          </a:prstGeom>
          <a:solidFill>
            <a:srgbClr val="FF0000">
              <a:alpha val="63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fr-FR" kern="1200" dirty="0">
              <a:solidFill>
                <a:prstClr val="white"/>
              </a:solidFill>
            </a:endParaRPr>
          </a:p>
        </p:txBody>
      </p:sp>
      <p:sp>
        <p:nvSpPr>
          <p:cNvPr id="13" name="Rectangle 12"/>
          <p:cNvSpPr/>
          <p:nvPr/>
        </p:nvSpPr>
        <p:spPr>
          <a:xfrm>
            <a:off x="12704946" y="1257743"/>
            <a:ext cx="5583054" cy="1338828"/>
          </a:xfrm>
          <a:prstGeom prst="rect">
            <a:avLst/>
          </a:prstGeom>
          <a:solidFill>
            <a:schemeClr val="bg1">
              <a:lumMod val="95000"/>
            </a:schemeClr>
          </a:solidFill>
        </p:spPr>
        <p:txBody>
          <a:bodyPr wrap="square">
            <a:spAutoFit/>
          </a:bodyPr>
          <a:lstStyle/>
          <a:p>
            <a:pPr algn="ctr" rtl="0"/>
            <a:r>
              <a:rPr lang="fr-FR" sz="8100" b="1" kern="1200" dirty="0">
                <a:solidFill>
                  <a:srgbClr val="FF0000"/>
                </a:solidFill>
                <a:latin typeface="Bahnschrift" panose="020B0502040204020203" pitchFamily="34" charset="0"/>
              </a:rPr>
              <a:t>Mécanique</a:t>
            </a:r>
            <a:endParaRPr lang="fr-FR" sz="9000" b="1" kern="1200" dirty="0">
              <a:solidFill>
                <a:srgbClr val="FF0000"/>
              </a:solidFill>
              <a:latin typeface="Bahnschrift" panose="020B0502040204020203" pitchFamily="34" charset="0"/>
            </a:endParaRPr>
          </a:p>
        </p:txBody>
      </p:sp>
      <p:sp>
        <p:nvSpPr>
          <p:cNvPr id="21" name="Rectangle 20"/>
          <p:cNvSpPr/>
          <p:nvPr/>
        </p:nvSpPr>
        <p:spPr>
          <a:xfrm>
            <a:off x="6553200" y="7619643"/>
            <a:ext cx="5289596" cy="2400657"/>
          </a:xfrm>
          <a:prstGeom prst="rect">
            <a:avLst/>
          </a:prstGeom>
          <a:ln>
            <a:solidFill>
              <a:schemeClr val="bg1">
                <a:lumMod val="85000"/>
              </a:schemeClr>
            </a:solidFill>
          </a:ln>
        </p:spPr>
        <p:txBody>
          <a:bodyPr wrap="square">
            <a:spAutoFit/>
          </a:bodyPr>
          <a:lstStyle/>
          <a:p>
            <a:pPr algn="l" rtl="0"/>
            <a:r>
              <a:rPr lang="fr-FR" sz="3000" kern="1200" dirty="0" smtClean="0">
                <a:solidFill>
                  <a:srgbClr val="FFFF00"/>
                </a:solidFill>
                <a:latin typeface="Tw Cen MT" panose="020B0602020104020603" pitchFamily="34" charset="0"/>
              </a:rPr>
              <a:t>Equipes mobiles</a:t>
            </a:r>
          </a:p>
          <a:p>
            <a:pPr algn="l" rtl="0"/>
            <a:r>
              <a:rPr lang="fr-FR" sz="3000" kern="1200" dirty="0" smtClean="0">
                <a:solidFill>
                  <a:prstClr val="white">
                    <a:lumMod val="95000"/>
                  </a:prstClr>
                </a:solidFill>
                <a:latin typeface="Tw Cen MT" panose="020B0602020104020603" pitchFamily="34" charset="0"/>
              </a:rPr>
              <a:t>Carte </a:t>
            </a:r>
            <a:r>
              <a:rPr lang="fr-FR" sz="3000" kern="1200" dirty="0">
                <a:solidFill>
                  <a:prstClr val="white">
                    <a:lumMod val="95000"/>
                  </a:prstClr>
                </a:solidFill>
                <a:latin typeface="Tw Cen MT" panose="020B0602020104020603" pitchFamily="34" charset="0"/>
              </a:rPr>
              <a:t>à gratter digitale sur le téléphone de l’hôtesse pour les clients ne disposant pas des smartphones</a:t>
            </a:r>
            <a:r>
              <a:rPr lang="fr-FR" sz="3000" kern="1200" dirty="0" smtClean="0">
                <a:solidFill>
                  <a:prstClr val="white">
                    <a:lumMod val="95000"/>
                  </a:prstClr>
                </a:solidFill>
                <a:latin typeface="Tw Cen MT" panose="020B0602020104020603" pitchFamily="34" charset="0"/>
              </a:rPr>
              <a:t>.</a:t>
            </a:r>
            <a:endParaRPr lang="fr-FR" sz="3000" kern="1200" dirty="0">
              <a:solidFill>
                <a:prstClr val="white">
                  <a:lumMod val="95000"/>
                </a:prstClr>
              </a:solidFill>
              <a:latin typeface="Tw Cen MT" panose="020B0602020104020603" pitchFamily="34" charset="0"/>
            </a:endParaRPr>
          </a:p>
        </p:txBody>
      </p:sp>
      <p:pic>
        <p:nvPicPr>
          <p:cNvPr id="7" name="Image 6"/>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1143000" y="3568757"/>
            <a:ext cx="3634323" cy="3625800"/>
          </a:xfrm>
          <a:prstGeom prst="rect">
            <a:avLst/>
          </a:prstGeom>
        </p:spPr>
      </p:pic>
      <p:pic>
        <p:nvPicPr>
          <p:cNvPr id="9" name="Image 8"/>
          <p:cNvPicPr>
            <a:picLocks noChangeAspect="1"/>
          </p:cNvPicPr>
          <p:nvPr/>
        </p:nvPicPr>
        <p:blipFill rotWithShape="1">
          <a:blip r:embed="rId3" cstate="email">
            <a:extLst>
              <a:ext uri="{28A0092B-C50C-407E-A947-70E740481C1C}">
                <a14:useLocalDpi xmlns:a14="http://schemas.microsoft.com/office/drawing/2010/main"/>
              </a:ext>
            </a:extLst>
          </a:blip>
          <a:srcRect/>
          <a:stretch/>
        </p:blipFill>
        <p:spPr>
          <a:xfrm>
            <a:off x="6581513" y="3568757"/>
            <a:ext cx="5261283" cy="3625800"/>
          </a:xfrm>
          <a:prstGeom prst="rect">
            <a:avLst/>
          </a:prstGeom>
        </p:spPr>
      </p:pic>
      <p:pic>
        <p:nvPicPr>
          <p:cNvPr id="11" name="Image 10"/>
          <p:cNvPicPr>
            <a:picLocks noChangeAspect="1"/>
          </p:cNvPicPr>
          <p:nvPr/>
        </p:nvPicPr>
        <p:blipFill>
          <a:blip r:embed="rId4"/>
          <a:stretch>
            <a:fillRect/>
          </a:stretch>
        </p:blipFill>
        <p:spPr>
          <a:xfrm>
            <a:off x="13269817" y="2741245"/>
            <a:ext cx="4453312" cy="4453312"/>
          </a:xfrm>
          <a:prstGeom prst="rect">
            <a:avLst/>
          </a:prstGeom>
        </p:spPr>
      </p:pic>
      <p:sp>
        <p:nvSpPr>
          <p:cNvPr id="12" name="Rectangle 11"/>
          <p:cNvSpPr/>
          <p:nvPr/>
        </p:nvSpPr>
        <p:spPr>
          <a:xfrm>
            <a:off x="228601" y="7619643"/>
            <a:ext cx="5410200" cy="2323713"/>
          </a:xfrm>
          <a:prstGeom prst="rect">
            <a:avLst/>
          </a:prstGeom>
          <a:ln>
            <a:solidFill>
              <a:schemeClr val="bg1">
                <a:lumMod val="85000"/>
              </a:schemeClr>
            </a:solidFill>
          </a:ln>
        </p:spPr>
        <p:txBody>
          <a:bodyPr wrap="square">
            <a:spAutoFit/>
          </a:bodyPr>
          <a:lstStyle/>
          <a:p>
            <a:pPr algn="l" rtl="0"/>
            <a:r>
              <a:rPr lang="fr-FR" sz="2900" kern="1200" dirty="0" smtClean="0">
                <a:solidFill>
                  <a:srgbClr val="FFFF00"/>
                </a:solidFill>
                <a:latin typeface="Tw Cen MT" panose="020B0602020104020603" pitchFamily="34" charset="0"/>
              </a:rPr>
              <a:t>Equipes mobiles</a:t>
            </a:r>
          </a:p>
          <a:p>
            <a:pPr algn="l" rtl="0"/>
            <a:r>
              <a:rPr lang="fr-FR" sz="2900" kern="1200" dirty="0" smtClean="0">
                <a:solidFill>
                  <a:prstClr val="white">
                    <a:lumMod val="95000"/>
                  </a:prstClr>
                </a:solidFill>
                <a:latin typeface="Tw Cen MT" panose="020B0602020104020603" pitchFamily="34" charset="0"/>
              </a:rPr>
              <a:t>Créations </a:t>
            </a:r>
            <a:r>
              <a:rPr lang="fr-FR" sz="2900" kern="1200" dirty="0">
                <a:solidFill>
                  <a:prstClr val="white">
                    <a:lumMod val="95000"/>
                  </a:prstClr>
                </a:solidFill>
                <a:latin typeface="Tw Cen MT" panose="020B0602020104020603" pitchFamily="34" charset="0"/>
              </a:rPr>
              <a:t>de QR codes chacun renvoyant vers une landing page qui affiche le lot. Chaque QR code correspond à un lot en particulier.</a:t>
            </a:r>
          </a:p>
        </p:txBody>
      </p:sp>
      <p:sp>
        <p:nvSpPr>
          <p:cNvPr id="14" name="Double flèche horizontale 13"/>
          <p:cNvSpPr/>
          <p:nvPr/>
        </p:nvSpPr>
        <p:spPr>
          <a:xfrm>
            <a:off x="5715000" y="8438971"/>
            <a:ext cx="808437" cy="590729"/>
          </a:xfrm>
          <a:prstGeom prst="leftRightArrow">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5" name="Rectangle 14"/>
          <p:cNvSpPr/>
          <p:nvPr/>
        </p:nvSpPr>
        <p:spPr>
          <a:xfrm>
            <a:off x="12851675" y="7619643"/>
            <a:ext cx="5289596" cy="2400657"/>
          </a:xfrm>
          <a:prstGeom prst="rect">
            <a:avLst/>
          </a:prstGeom>
          <a:ln>
            <a:solidFill>
              <a:schemeClr val="bg1">
                <a:lumMod val="85000"/>
              </a:schemeClr>
            </a:solidFill>
          </a:ln>
        </p:spPr>
        <p:txBody>
          <a:bodyPr wrap="square">
            <a:spAutoFit/>
          </a:bodyPr>
          <a:lstStyle/>
          <a:p>
            <a:pPr algn="l" rtl="0"/>
            <a:r>
              <a:rPr lang="fr-FR" sz="3000" kern="1200" dirty="0" smtClean="0">
                <a:solidFill>
                  <a:prstClr val="white">
                    <a:lumMod val="95000"/>
                  </a:prstClr>
                </a:solidFill>
                <a:latin typeface="Tw Cen MT" panose="020B0602020104020603" pitchFamily="34" charset="0"/>
              </a:rPr>
              <a:t>Achètes à partir de 04 packs sur le point d’animation; tourne la roue de la fortune et essaies de gagner un lot instantané (Gratuités; Bons d’achats)</a:t>
            </a:r>
            <a:endParaRPr lang="fr-FR" sz="3000" kern="1200" dirty="0">
              <a:solidFill>
                <a:prstClr val="white">
                  <a:lumMod val="95000"/>
                </a:prstClr>
              </a:solidFill>
              <a:latin typeface="Tw Cen MT" panose="020B0602020104020603" pitchFamily="34" charset="0"/>
            </a:endParaRPr>
          </a:p>
        </p:txBody>
      </p:sp>
      <p:sp>
        <p:nvSpPr>
          <p:cNvPr id="16" name="Double flèche horizontale 15"/>
          <p:cNvSpPr/>
          <p:nvPr/>
        </p:nvSpPr>
        <p:spPr>
          <a:xfrm>
            <a:off x="11963400" y="8438971"/>
            <a:ext cx="808437" cy="590729"/>
          </a:xfrm>
          <a:prstGeom prst="leftRightArrow">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Tree>
    <p:extLst>
      <p:ext uri="{BB962C8B-B14F-4D97-AF65-F5344CB8AC3E}">
        <p14:creationId xmlns:p14="http://schemas.microsoft.com/office/powerpoint/2010/main" val="1383749046"/>
      </p:ext>
    </p:extLst>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Image 5"/>
          <p:cNvPicPr>
            <a:picLocks noChangeAspect="1"/>
          </p:cNvPicPr>
          <p:nvPr/>
        </p:nvPicPr>
        <p:blipFill rotWithShape="1">
          <a:blip r:embed="rId2"/>
          <a:srcRect b="41138"/>
          <a:stretch/>
        </p:blipFill>
        <p:spPr>
          <a:xfrm>
            <a:off x="0" y="2725"/>
            <a:ext cx="18288000" cy="6055175"/>
          </a:xfrm>
          <a:prstGeom prst="rect">
            <a:avLst/>
          </a:prstGeom>
        </p:spPr>
      </p:pic>
      <p:sp>
        <p:nvSpPr>
          <p:cNvPr id="13" name="Rectangle 12"/>
          <p:cNvSpPr/>
          <p:nvPr/>
        </p:nvSpPr>
        <p:spPr>
          <a:xfrm>
            <a:off x="7955487" y="6136405"/>
            <a:ext cx="10072551" cy="1754326"/>
          </a:xfrm>
          <a:prstGeom prst="rect">
            <a:avLst/>
          </a:prstGeom>
        </p:spPr>
        <p:txBody>
          <a:bodyPr wrap="square">
            <a:spAutoFit/>
          </a:bodyPr>
          <a:lstStyle/>
          <a:p>
            <a:pPr algn="r" rtl="0"/>
            <a:r>
              <a:rPr lang="fr-FR" sz="10800" b="1" kern="1200" dirty="0">
                <a:solidFill>
                  <a:srgbClr val="FF0000"/>
                </a:solidFill>
                <a:latin typeface="Bahnschrift" panose="020B0502040204020203" pitchFamily="34" charset="0"/>
              </a:rPr>
              <a:t>Hors médias</a:t>
            </a:r>
            <a:endParaRPr lang="fr-FR" sz="9000" b="1" kern="1200" dirty="0">
              <a:solidFill>
                <a:srgbClr val="FF0000"/>
              </a:solidFill>
              <a:latin typeface="Bahnschrift" panose="020B0502040204020203" pitchFamily="34" charset="0"/>
            </a:endParaRPr>
          </a:p>
        </p:txBody>
      </p:sp>
      <p:sp>
        <p:nvSpPr>
          <p:cNvPr id="10" name="Rectangle 9"/>
          <p:cNvSpPr/>
          <p:nvPr/>
        </p:nvSpPr>
        <p:spPr>
          <a:xfrm>
            <a:off x="10821065" y="8136182"/>
            <a:ext cx="1940201" cy="72479"/>
          </a:xfrm>
          <a:prstGeom prst="rect">
            <a:avLst/>
          </a:prstGeom>
          <a:solidFill>
            <a:srgbClr val="E567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fr-FR" kern="1200">
              <a:solidFill>
                <a:prstClr val="white"/>
              </a:solidFill>
            </a:endParaRPr>
          </a:p>
        </p:txBody>
      </p:sp>
      <p:pic>
        <p:nvPicPr>
          <p:cNvPr id="7" name="Image 6"/>
          <p:cNvPicPr>
            <a:picLocks noChangeAspect="1"/>
          </p:cNvPicPr>
          <p:nvPr/>
        </p:nvPicPr>
        <p:blipFill rotWithShape="1">
          <a:blip r:embed="rId3"/>
          <a:srcRect b="41115"/>
          <a:stretch/>
        </p:blipFill>
        <p:spPr>
          <a:xfrm>
            <a:off x="-793" y="-1970"/>
            <a:ext cx="18289585" cy="6059870"/>
          </a:xfrm>
          <a:prstGeom prst="rect">
            <a:avLst/>
          </a:prstGeom>
        </p:spPr>
      </p:pic>
      <p:sp>
        <p:nvSpPr>
          <p:cNvPr id="3" name="ZoneTexte 2"/>
          <p:cNvSpPr txBox="1"/>
          <p:nvPr/>
        </p:nvSpPr>
        <p:spPr>
          <a:xfrm>
            <a:off x="910296" y="1499396"/>
            <a:ext cx="14634504" cy="1200329"/>
          </a:xfrm>
          <a:prstGeom prst="rect">
            <a:avLst/>
          </a:prstGeom>
          <a:noFill/>
        </p:spPr>
        <p:txBody>
          <a:bodyPr wrap="square" rtlCol="0">
            <a:spAutoFit/>
          </a:bodyPr>
          <a:lstStyle/>
          <a:p>
            <a:pPr algn="l" rtl="0"/>
            <a:r>
              <a:rPr lang="fr-FR" sz="7200" b="1" kern="1200" dirty="0">
                <a:solidFill>
                  <a:prstClr val="black">
                    <a:lumMod val="50000"/>
                    <a:lumOff val="50000"/>
                  </a:prstClr>
                </a:solidFill>
                <a:latin typeface="Tw Cen MT" panose="020B0602020104020603" pitchFamily="34" charset="0"/>
              </a:rPr>
              <a:t>Guérilla Marketing</a:t>
            </a:r>
          </a:p>
        </p:txBody>
      </p:sp>
      <p:sp>
        <p:nvSpPr>
          <p:cNvPr id="16" name="Rectangle 15"/>
          <p:cNvSpPr/>
          <p:nvPr/>
        </p:nvSpPr>
        <p:spPr>
          <a:xfrm>
            <a:off x="1039673" y="6406237"/>
            <a:ext cx="6328683" cy="68579"/>
          </a:xfrm>
          <a:prstGeom prst="rect">
            <a:avLst/>
          </a:prstGeom>
          <a:solidFill>
            <a:srgbClr val="E567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fr-FR" kern="1200">
              <a:solidFill>
                <a:prstClr val="black">
                  <a:lumMod val="50000"/>
                  <a:lumOff val="50000"/>
                </a:prstClr>
              </a:solidFill>
            </a:endParaRPr>
          </a:p>
        </p:txBody>
      </p:sp>
      <p:sp>
        <p:nvSpPr>
          <p:cNvPr id="14" name="ZoneTexte 13"/>
          <p:cNvSpPr txBox="1"/>
          <p:nvPr/>
        </p:nvSpPr>
        <p:spPr>
          <a:xfrm>
            <a:off x="889824" y="2910752"/>
            <a:ext cx="15112176" cy="1200329"/>
          </a:xfrm>
          <a:prstGeom prst="rect">
            <a:avLst/>
          </a:prstGeom>
          <a:noFill/>
        </p:spPr>
        <p:txBody>
          <a:bodyPr wrap="square" rtlCol="0">
            <a:spAutoFit/>
          </a:bodyPr>
          <a:lstStyle/>
          <a:p>
            <a:pPr algn="l" rtl="0"/>
            <a:r>
              <a:rPr lang="fr-FR" sz="7200" b="1" kern="1200" dirty="0">
                <a:solidFill>
                  <a:schemeClr val="bg1"/>
                </a:solidFill>
                <a:latin typeface="Tw Cen MT" panose="020B0602020104020603" pitchFamily="34" charset="0"/>
              </a:rPr>
              <a:t>Campagne de stimulation grossistes</a:t>
            </a:r>
            <a:endParaRPr lang="fr-FR" sz="9900" b="1" kern="1200" dirty="0">
              <a:solidFill>
                <a:schemeClr val="bg1"/>
              </a:solidFill>
              <a:latin typeface="Tw Cen MT" panose="020B0602020104020603" pitchFamily="34" charset="0"/>
            </a:endParaRPr>
          </a:p>
        </p:txBody>
      </p:sp>
      <p:sp>
        <p:nvSpPr>
          <p:cNvPr id="15" name="ZoneTexte 14"/>
          <p:cNvSpPr txBox="1"/>
          <p:nvPr/>
        </p:nvSpPr>
        <p:spPr>
          <a:xfrm>
            <a:off x="957785" y="4369169"/>
            <a:ext cx="16263415" cy="1200329"/>
          </a:xfrm>
          <a:prstGeom prst="rect">
            <a:avLst/>
          </a:prstGeom>
          <a:noFill/>
        </p:spPr>
        <p:txBody>
          <a:bodyPr wrap="square" rtlCol="0">
            <a:spAutoFit/>
          </a:bodyPr>
          <a:lstStyle/>
          <a:p>
            <a:pPr algn="l" rtl="0"/>
            <a:r>
              <a:rPr lang="fr-FR" sz="7200" b="1" kern="1200" dirty="0">
                <a:solidFill>
                  <a:prstClr val="black">
                    <a:lumMod val="50000"/>
                    <a:lumOff val="50000"/>
                  </a:prstClr>
                </a:solidFill>
                <a:latin typeface="Tw Cen MT" panose="020B0602020104020603" pitchFamily="34" charset="0"/>
              </a:rPr>
              <a:t>Programme de référencement détaillants</a:t>
            </a:r>
            <a:endParaRPr lang="fr-FR" sz="9900" b="1" kern="1200" dirty="0">
              <a:solidFill>
                <a:prstClr val="black">
                  <a:lumMod val="50000"/>
                  <a:lumOff val="50000"/>
                </a:prstClr>
              </a:solidFill>
              <a:latin typeface="Tw Cen MT" panose="020B0602020104020603" pitchFamily="34" charset="0"/>
            </a:endParaRPr>
          </a:p>
        </p:txBody>
      </p:sp>
      <p:sp>
        <p:nvSpPr>
          <p:cNvPr id="17" name="ZoneTexte 16"/>
          <p:cNvSpPr txBox="1"/>
          <p:nvPr/>
        </p:nvSpPr>
        <p:spPr>
          <a:xfrm>
            <a:off x="910296" y="220562"/>
            <a:ext cx="10062504" cy="1200329"/>
          </a:xfrm>
          <a:prstGeom prst="rect">
            <a:avLst/>
          </a:prstGeom>
          <a:noFill/>
        </p:spPr>
        <p:txBody>
          <a:bodyPr wrap="square" rtlCol="0">
            <a:spAutoFit/>
          </a:bodyPr>
          <a:lstStyle/>
          <a:p>
            <a:pPr algn="l" rtl="0"/>
            <a:r>
              <a:rPr lang="fr-FR" sz="7200" b="1" kern="1200" dirty="0">
                <a:solidFill>
                  <a:prstClr val="black">
                    <a:lumMod val="50000"/>
                    <a:lumOff val="50000"/>
                  </a:prstClr>
                </a:solidFill>
                <a:latin typeface="Tw Cen MT" panose="020B0602020104020603" pitchFamily="34" charset="0"/>
              </a:rPr>
              <a:t>Activation Modern Trade </a:t>
            </a:r>
          </a:p>
        </p:txBody>
      </p:sp>
      <p:sp>
        <p:nvSpPr>
          <p:cNvPr id="5" name="Rectangle 4"/>
          <p:cNvSpPr/>
          <p:nvPr/>
        </p:nvSpPr>
        <p:spPr>
          <a:xfrm>
            <a:off x="696036" y="491320"/>
            <a:ext cx="193788" cy="746063"/>
          </a:xfrm>
          <a:prstGeom prst="rect">
            <a:avLst/>
          </a:prstGeom>
          <a:solidFill>
            <a:schemeClr val="bg1">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fr-FR" kern="1200">
              <a:solidFill>
                <a:prstClr val="white"/>
              </a:solidFill>
            </a:endParaRPr>
          </a:p>
        </p:txBody>
      </p:sp>
      <p:sp>
        <p:nvSpPr>
          <p:cNvPr id="18" name="Rectangle 17"/>
          <p:cNvSpPr/>
          <p:nvPr/>
        </p:nvSpPr>
        <p:spPr>
          <a:xfrm>
            <a:off x="696036" y="1721506"/>
            <a:ext cx="193788" cy="746063"/>
          </a:xfrm>
          <a:prstGeom prst="rect">
            <a:avLst/>
          </a:prstGeom>
          <a:solidFill>
            <a:schemeClr val="bg1">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fr-FR" kern="1200">
              <a:solidFill>
                <a:prstClr val="black">
                  <a:lumMod val="50000"/>
                  <a:lumOff val="50000"/>
                </a:prstClr>
              </a:solidFill>
            </a:endParaRPr>
          </a:p>
        </p:txBody>
      </p:sp>
      <p:sp>
        <p:nvSpPr>
          <p:cNvPr id="19" name="Rectangle 18"/>
          <p:cNvSpPr/>
          <p:nvPr/>
        </p:nvSpPr>
        <p:spPr>
          <a:xfrm>
            <a:off x="716508" y="3157547"/>
            <a:ext cx="193788" cy="746063"/>
          </a:xfrm>
          <a:prstGeom prst="rect">
            <a:avLst/>
          </a:prstGeom>
          <a:solidFill>
            <a:schemeClr val="bg1">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fr-FR" kern="1200">
              <a:solidFill>
                <a:prstClr val="black">
                  <a:lumMod val="50000"/>
                  <a:lumOff val="50000"/>
                </a:prstClr>
              </a:solidFill>
            </a:endParaRPr>
          </a:p>
        </p:txBody>
      </p:sp>
      <p:sp>
        <p:nvSpPr>
          <p:cNvPr id="20" name="Rectangle 19"/>
          <p:cNvSpPr/>
          <p:nvPr/>
        </p:nvSpPr>
        <p:spPr>
          <a:xfrm>
            <a:off x="694971" y="4640650"/>
            <a:ext cx="193788" cy="746063"/>
          </a:xfrm>
          <a:prstGeom prst="rect">
            <a:avLst/>
          </a:prstGeom>
          <a:solidFill>
            <a:schemeClr val="bg1">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fr-FR" kern="1200">
              <a:solidFill>
                <a:prstClr val="black">
                  <a:lumMod val="50000"/>
                  <a:lumOff val="50000"/>
                </a:prstClr>
              </a:solidFill>
            </a:endParaRPr>
          </a:p>
        </p:txBody>
      </p:sp>
    </p:spTree>
    <p:extLst>
      <p:ext uri="{BB962C8B-B14F-4D97-AF65-F5344CB8AC3E}">
        <p14:creationId xmlns:p14="http://schemas.microsoft.com/office/powerpoint/2010/main" val="3555746004"/>
      </p:ext>
    </p:extLst>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Rectangle 10"/>
          <p:cNvSpPr/>
          <p:nvPr/>
        </p:nvSpPr>
        <p:spPr>
          <a:xfrm rot="17674747" flipV="1">
            <a:off x="11370222" y="6001567"/>
            <a:ext cx="10038465" cy="6857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fr-FR" kern="1200">
              <a:solidFill>
                <a:prstClr val="white"/>
              </a:solidFill>
            </a:endParaRPr>
          </a:p>
        </p:txBody>
      </p:sp>
      <p:sp>
        <p:nvSpPr>
          <p:cNvPr id="12" name="Rectangle 11"/>
          <p:cNvSpPr/>
          <p:nvPr/>
        </p:nvSpPr>
        <p:spPr>
          <a:xfrm rot="17674747" flipV="1">
            <a:off x="13044557" y="6208684"/>
            <a:ext cx="7078700" cy="6857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fr-FR" kern="1200">
              <a:solidFill>
                <a:prstClr val="white"/>
              </a:solidFill>
            </a:endParaRPr>
          </a:p>
        </p:txBody>
      </p:sp>
      <p:graphicFrame>
        <p:nvGraphicFramePr>
          <p:cNvPr id="4" name="Diagramme 3"/>
          <p:cNvGraphicFramePr/>
          <p:nvPr>
            <p:extLst>
              <p:ext uri="{D42A27DB-BD31-4B8C-83A1-F6EECF244321}">
                <p14:modId xmlns:p14="http://schemas.microsoft.com/office/powerpoint/2010/main" val="2699218361"/>
              </p:ext>
            </p:extLst>
          </p:nvPr>
        </p:nvGraphicFramePr>
        <p:xfrm>
          <a:off x="1059426" y="2552700"/>
          <a:ext cx="15517107" cy="556260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6" name="Titre 1"/>
          <p:cNvSpPr txBox="1">
            <a:spLocks/>
          </p:cNvSpPr>
          <p:nvPr/>
        </p:nvSpPr>
        <p:spPr>
          <a:xfrm>
            <a:off x="369172" y="447081"/>
            <a:ext cx="10183157" cy="1108953"/>
          </a:xfrm>
          <a:prstGeom prst="rect">
            <a:avLst/>
          </a:prstGeom>
          <a:ln>
            <a:noFill/>
          </a:ln>
        </p:spPr>
        <p:txBody>
          <a:bodyPr vert="horz" lIns="137160" tIns="68580" rIns="137160" bIns="6858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fr-FR" sz="8100" b="1" dirty="0" smtClean="0">
                <a:solidFill>
                  <a:srgbClr val="FF0000"/>
                </a:solidFill>
                <a:latin typeface="Tw Cen MT" panose="020B0602020104020603" pitchFamily="34" charset="0"/>
                <a:ea typeface="+mn-ea"/>
                <a:cs typeface="+mn-cs"/>
              </a:rPr>
              <a:t>Stimulation Grossistes</a:t>
            </a:r>
            <a:endParaRPr lang="fr-FR" sz="8100" b="1" dirty="0">
              <a:solidFill>
                <a:srgbClr val="FF0000"/>
              </a:solidFill>
              <a:latin typeface="Tw Cen MT" panose="020B0602020104020603" pitchFamily="34" charset="0"/>
              <a:ea typeface="+mn-ea"/>
              <a:cs typeface="+mn-cs"/>
            </a:endParaRPr>
          </a:p>
        </p:txBody>
      </p:sp>
    </p:spTree>
    <p:extLst>
      <p:ext uri="{BB962C8B-B14F-4D97-AF65-F5344CB8AC3E}">
        <p14:creationId xmlns:p14="http://schemas.microsoft.com/office/powerpoint/2010/main" val="3308740406"/>
      </p:ext>
    </p:extLst>
  </p:cSld>
  <p:clrMapOvr>
    <a:masterClrMapping/>
  </p:clrMapOvr>
  <p:timing>
    <p:tnLst>
      <p:par>
        <p:cTn id="1" dur="indefinite" restart="never" nodeType="tmRoot"/>
      </p:par>
    </p:tn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27039" y="723900"/>
            <a:ext cx="7239000" cy="809465"/>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4000" b="1" dirty="0" smtClean="0">
                <a:latin typeface="Tw Cen MT" panose="020B0602020104020603" pitchFamily="34" charset="0"/>
              </a:rPr>
              <a:t>STIMULATION GROSSISTES</a:t>
            </a:r>
            <a:endParaRPr lang="fr-FR" sz="4000" b="1" dirty="0">
              <a:latin typeface="Tw Cen MT" panose="020B0602020104020603" pitchFamily="34" charset="0"/>
            </a:endParaRPr>
          </a:p>
        </p:txBody>
      </p:sp>
      <p:sp>
        <p:nvSpPr>
          <p:cNvPr id="3" name="ZoneTexte 2"/>
          <p:cNvSpPr txBox="1"/>
          <p:nvPr/>
        </p:nvSpPr>
        <p:spPr>
          <a:xfrm>
            <a:off x="255639" y="1638300"/>
            <a:ext cx="6553200" cy="646331"/>
          </a:xfrm>
          <a:prstGeom prst="rect">
            <a:avLst/>
          </a:prstGeom>
          <a:noFill/>
        </p:spPr>
        <p:txBody>
          <a:bodyPr wrap="square" rtlCol="0">
            <a:spAutoFit/>
          </a:bodyPr>
          <a:lstStyle/>
          <a:p>
            <a:r>
              <a:rPr lang="fr-FR" sz="3600" b="1" dirty="0" smtClean="0">
                <a:solidFill>
                  <a:schemeClr val="tx1">
                    <a:lumMod val="50000"/>
                    <a:lumOff val="50000"/>
                  </a:schemeClr>
                </a:solidFill>
                <a:latin typeface="Tw Cen MT" panose="020B0602020104020603" pitchFamily="34" charset="0"/>
              </a:rPr>
              <a:t>Marketing Co-</a:t>
            </a:r>
            <a:r>
              <a:rPr lang="fr-FR" sz="3600" b="1" dirty="0" err="1" smtClean="0">
                <a:solidFill>
                  <a:schemeClr val="tx1">
                    <a:lumMod val="50000"/>
                    <a:lumOff val="50000"/>
                  </a:schemeClr>
                </a:solidFill>
                <a:latin typeface="Tw Cen MT" panose="020B0602020104020603" pitchFamily="34" charset="0"/>
              </a:rPr>
              <a:t>branding</a:t>
            </a:r>
            <a:endParaRPr lang="fr-FR" sz="3600" b="1" dirty="0">
              <a:solidFill>
                <a:schemeClr val="tx1">
                  <a:lumMod val="50000"/>
                  <a:lumOff val="50000"/>
                </a:schemeClr>
              </a:solidFill>
              <a:latin typeface="Tw Cen MT" panose="020B0602020104020603" pitchFamily="34" charset="0"/>
            </a:endParaRPr>
          </a:p>
        </p:txBody>
      </p:sp>
      <p:cxnSp>
        <p:nvCxnSpPr>
          <p:cNvPr id="7" name="Connecteur droit 6"/>
          <p:cNvCxnSpPr/>
          <p:nvPr/>
        </p:nvCxnSpPr>
        <p:spPr>
          <a:xfrm>
            <a:off x="7924800" y="3383697"/>
            <a:ext cx="0" cy="6019800"/>
          </a:xfrm>
          <a:prstGeom prst="line">
            <a:avLst/>
          </a:prstGeom>
          <a:ln>
            <a:solidFill>
              <a:srgbClr val="FF0000"/>
            </a:solidFill>
          </a:ln>
        </p:spPr>
        <p:style>
          <a:lnRef idx="1">
            <a:schemeClr val="accent1"/>
          </a:lnRef>
          <a:fillRef idx="0">
            <a:schemeClr val="accent1"/>
          </a:fillRef>
          <a:effectRef idx="0">
            <a:schemeClr val="accent1"/>
          </a:effectRef>
          <a:fontRef idx="minor">
            <a:schemeClr val="tx1"/>
          </a:fontRef>
        </p:style>
      </p:cxnSp>
      <p:sp>
        <p:nvSpPr>
          <p:cNvPr id="10" name="ZoneTexte 9"/>
          <p:cNvSpPr txBox="1"/>
          <p:nvPr/>
        </p:nvSpPr>
        <p:spPr>
          <a:xfrm>
            <a:off x="8229600" y="3695700"/>
            <a:ext cx="6553200" cy="646331"/>
          </a:xfrm>
          <a:prstGeom prst="rect">
            <a:avLst/>
          </a:prstGeom>
          <a:noFill/>
        </p:spPr>
        <p:txBody>
          <a:bodyPr wrap="square" rtlCol="0">
            <a:spAutoFit/>
          </a:bodyPr>
          <a:lstStyle/>
          <a:p>
            <a:r>
              <a:rPr lang="fr-FR" sz="3600" b="1" dirty="0" smtClean="0">
                <a:solidFill>
                  <a:srgbClr val="FF0000"/>
                </a:solidFill>
                <a:latin typeface="Tw Cen MT" panose="020B0602020104020603" pitchFamily="34" charset="0"/>
              </a:rPr>
              <a:t>Le principe</a:t>
            </a:r>
            <a:endParaRPr lang="fr-FR" sz="3600" b="1" dirty="0">
              <a:solidFill>
                <a:srgbClr val="FF0000"/>
              </a:solidFill>
              <a:latin typeface="Tw Cen MT" panose="020B0602020104020603" pitchFamily="34" charset="0"/>
            </a:endParaRPr>
          </a:p>
        </p:txBody>
      </p:sp>
      <p:sp>
        <p:nvSpPr>
          <p:cNvPr id="13" name="ZoneTexte 12"/>
          <p:cNvSpPr txBox="1">
            <a:spLocks noChangeArrowheads="1"/>
          </p:cNvSpPr>
          <p:nvPr/>
        </p:nvSpPr>
        <p:spPr bwMode="auto">
          <a:xfrm>
            <a:off x="8188620" y="4367841"/>
            <a:ext cx="8346780" cy="23083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marL="285750" indent="-285750" defTabSz="457200">
              <a:defRPr>
                <a:solidFill>
                  <a:schemeClr val="tx1"/>
                </a:solidFill>
                <a:latin typeface="Calibri" panose="020F0502020204030204" pitchFamily="34" charset="0"/>
              </a:defRPr>
            </a:lvl1pPr>
            <a:lvl2pPr marL="742950" indent="-285750" defTabSz="457200">
              <a:defRPr>
                <a:solidFill>
                  <a:schemeClr val="tx1"/>
                </a:solidFill>
                <a:latin typeface="Calibri" panose="020F0502020204030204" pitchFamily="34" charset="0"/>
              </a:defRPr>
            </a:lvl2pPr>
            <a:lvl3pPr marL="1143000" indent="-228600" defTabSz="457200">
              <a:defRPr>
                <a:solidFill>
                  <a:schemeClr val="tx1"/>
                </a:solidFill>
                <a:latin typeface="Calibri" panose="020F0502020204030204" pitchFamily="34" charset="0"/>
              </a:defRPr>
            </a:lvl3pPr>
            <a:lvl4pPr marL="1600200" indent="-228600" defTabSz="457200">
              <a:defRPr>
                <a:solidFill>
                  <a:schemeClr val="tx1"/>
                </a:solidFill>
                <a:latin typeface="Calibri" panose="020F0502020204030204" pitchFamily="34" charset="0"/>
              </a:defRPr>
            </a:lvl4pPr>
            <a:lvl5pPr marL="2057400" indent="-228600" defTabSz="457200">
              <a:defRPr>
                <a:solidFill>
                  <a:schemeClr val="tx1"/>
                </a:solidFill>
                <a:latin typeface="Calibri" panose="020F0502020204030204" pitchFamily="34" charset="0"/>
              </a:defRPr>
            </a:lvl5pPr>
            <a:lvl6pPr marL="2514600" indent="-228600" defTabSz="457200" fontAlgn="base">
              <a:spcBef>
                <a:spcPct val="0"/>
              </a:spcBef>
              <a:spcAft>
                <a:spcPct val="0"/>
              </a:spcAft>
              <a:defRPr>
                <a:solidFill>
                  <a:schemeClr val="tx1"/>
                </a:solidFill>
                <a:latin typeface="Calibri" panose="020F0502020204030204" pitchFamily="34" charset="0"/>
              </a:defRPr>
            </a:lvl6pPr>
            <a:lvl7pPr marL="2971800" indent="-228600" defTabSz="457200" fontAlgn="base">
              <a:spcBef>
                <a:spcPct val="0"/>
              </a:spcBef>
              <a:spcAft>
                <a:spcPct val="0"/>
              </a:spcAft>
              <a:defRPr>
                <a:solidFill>
                  <a:schemeClr val="tx1"/>
                </a:solidFill>
                <a:latin typeface="Calibri" panose="020F0502020204030204" pitchFamily="34" charset="0"/>
              </a:defRPr>
            </a:lvl7pPr>
            <a:lvl8pPr marL="3429000" indent="-228600" defTabSz="457200" fontAlgn="base">
              <a:spcBef>
                <a:spcPct val="0"/>
              </a:spcBef>
              <a:spcAft>
                <a:spcPct val="0"/>
              </a:spcAft>
              <a:defRPr>
                <a:solidFill>
                  <a:schemeClr val="tx1"/>
                </a:solidFill>
                <a:latin typeface="Calibri" panose="020F0502020204030204" pitchFamily="34" charset="0"/>
              </a:defRPr>
            </a:lvl8pPr>
            <a:lvl9pPr marL="3886200" indent="-228600" defTabSz="457200" fontAlgn="base">
              <a:spcBef>
                <a:spcPct val="0"/>
              </a:spcBef>
              <a:spcAft>
                <a:spcPct val="0"/>
              </a:spcAft>
              <a:defRPr>
                <a:solidFill>
                  <a:schemeClr val="tx1"/>
                </a:solidFill>
                <a:latin typeface="Calibri" panose="020F0502020204030204" pitchFamily="34" charset="0"/>
              </a:defRPr>
            </a:lvl9pPr>
          </a:lstStyle>
          <a:p>
            <a:pPr algn="just" rtl="0" fontAlgn="base">
              <a:spcBef>
                <a:spcPct val="0"/>
              </a:spcBef>
              <a:spcAft>
                <a:spcPct val="0"/>
              </a:spcAft>
              <a:buFont typeface="Arial" panose="020B0604020202020204" pitchFamily="34" charset="0"/>
              <a:buChar char="•"/>
            </a:pPr>
            <a:r>
              <a:rPr lang="fr-FR" sz="2400" kern="1200" dirty="0" smtClean="0">
                <a:solidFill>
                  <a:srgbClr val="3F3F3F"/>
                </a:solidFill>
                <a:latin typeface="Tw Cen MT" panose="020B0602020104020603" pitchFamily="34" charset="0"/>
              </a:rPr>
              <a:t>Créer des incitations pour des commandes régulières et en volume à travers la stimulation d’autres marchandises en sur stockages chez nos distributeurs.</a:t>
            </a:r>
          </a:p>
          <a:p>
            <a:pPr algn="just" rtl="0" fontAlgn="base">
              <a:spcBef>
                <a:spcPct val="0"/>
              </a:spcBef>
              <a:spcAft>
                <a:spcPct val="0"/>
              </a:spcAft>
              <a:buFont typeface="Arial" panose="020B0604020202020204" pitchFamily="34" charset="0"/>
              <a:buChar char="•"/>
            </a:pPr>
            <a:r>
              <a:rPr lang="fr-FR" sz="2400" kern="1200" dirty="0" smtClean="0">
                <a:solidFill>
                  <a:srgbClr val="3F3F3F"/>
                </a:solidFill>
                <a:latin typeface="Tw Cen MT" panose="020B0602020104020603" pitchFamily="34" charset="0"/>
              </a:rPr>
              <a:t>L’idée est de se rendre utile à la fois pour le distributeur et le motiver; mais aussi, soutenir le grossiste en lui offrant de quoi renforcer ses bénéfices</a:t>
            </a:r>
          </a:p>
        </p:txBody>
      </p:sp>
      <p:sp>
        <p:nvSpPr>
          <p:cNvPr id="14" name="ZoneTexte 13"/>
          <p:cNvSpPr txBox="1"/>
          <p:nvPr/>
        </p:nvSpPr>
        <p:spPr>
          <a:xfrm>
            <a:off x="8499180" y="7519359"/>
            <a:ext cx="6553200" cy="646331"/>
          </a:xfrm>
          <a:prstGeom prst="rect">
            <a:avLst/>
          </a:prstGeom>
          <a:noFill/>
        </p:spPr>
        <p:txBody>
          <a:bodyPr wrap="square" rtlCol="0">
            <a:spAutoFit/>
          </a:bodyPr>
          <a:lstStyle/>
          <a:p>
            <a:r>
              <a:rPr lang="fr-FR" sz="3600" b="1" dirty="0" smtClean="0">
                <a:solidFill>
                  <a:srgbClr val="FF0000"/>
                </a:solidFill>
                <a:latin typeface="Tw Cen MT" panose="020B0602020104020603" pitchFamily="34" charset="0"/>
              </a:rPr>
              <a:t>Le Mécanisme</a:t>
            </a:r>
            <a:endParaRPr lang="fr-FR" sz="3600" b="1" dirty="0">
              <a:solidFill>
                <a:srgbClr val="FF0000"/>
              </a:solidFill>
              <a:latin typeface="Tw Cen MT" panose="020B0602020104020603" pitchFamily="34" charset="0"/>
            </a:endParaRPr>
          </a:p>
        </p:txBody>
      </p:sp>
      <p:sp>
        <p:nvSpPr>
          <p:cNvPr id="15" name="ZoneTexte 14"/>
          <p:cNvSpPr txBox="1">
            <a:spLocks noChangeArrowheads="1"/>
          </p:cNvSpPr>
          <p:nvPr/>
        </p:nvSpPr>
        <p:spPr bwMode="auto">
          <a:xfrm>
            <a:off x="8458200" y="8191500"/>
            <a:ext cx="8346780"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marL="285750" indent="-285750" defTabSz="457200">
              <a:defRPr>
                <a:solidFill>
                  <a:schemeClr val="tx1"/>
                </a:solidFill>
                <a:latin typeface="Calibri" panose="020F0502020204030204" pitchFamily="34" charset="0"/>
              </a:defRPr>
            </a:lvl1pPr>
            <a:lvl2pPr marL="742950" indent="-285750" defTabSz="457200">
              <a:defRPr>
                <a:solidFill>
                  <a:schemeClr val="tx1"/>
                </a:solidFill>
                <a:latin typeface="Calibri" panose="020F0502020204030204" pitchFamily="34" charset="0"/>
              </a:defRPr>
            </a:lvl2pPr>
            <a:lvl3pPr marL="1143000" indent="-228600" defTabSz="457200">
              <a:defRPr>
                <a:solidFill>
                  <a:schemeClr val="tx1"/>
                </a:solidFill>
                <a:latin typeface="Calibri" panose="020F0502020204030204" pitchFamily="34" charset="0"/>
              </a:defRPr>
            </a:lvl3pPr>
            <a:lvl4pPr marL="1600200" indent="-228600" defTabSz="457200">
              <a:defRPr>
                <a:solidFill>
                  <a:schemeClr val="tx1"/>
                </a:solidFill>
                <a:latin typeface="Calibri" panose="020F0502020204030204" pitchFamily="34" charset="0"/>
              </a:defRPr>
            </a:lvl4pPr>
            <a:lvl5pPr marL="2057400" indent="-228600" defTabSz="457200">
              <a:defRPr>
                <a:solidFill>
                  <a:schemeClr val="tx1"/>
                </a:solidFill>
                <a:latin typeface="Calibri" panose="020F0502020204030204" pitchFamily="34" charset="0"/>
              </a:defRPr>
            </a:lvl5pPr>
            <a:lvl6pPr marL="2514600" indent="-228600" defTabSz="457200" fontAlgn="base">
              <a:spcBef>
                <a:spcPct val="0"/>
              </a:spcBef>
              <a:spcAft>
                <a:spcPct val="0"/>
              </a:spcAft>
              <a:defRPr>
                <a:solidFill>
                  <a:schemeClr val="tx1"/>
                </a:solidFill>
                <a:latin typeface="Calibri" panose="020F0502020204030204" pitchFamily="34" charset="0"/>
              </a:defRPr>
            </a:lvl6pPr>
            <a:lvl7pPr marL="2971800" indent="-228600" defTabSz="457200" fontAlgn="base">
              <a:spcBef>
                <a:spcPct val="0"/>
              </a:spcBef>
              <a:spcAft>
                <a:spcPct val="0"/>
              </a:spcAft>
              <a:defRPr>
                <a:solidFill>
                  <a:schemeClr val="tx1"/>
                </a:solidFill>
                <a:latin typeface="Calibri" panose="020F0502020204030204" pitchFamily="34" charset="0"/>
              </a:defRPr>
            </a:lvl7pPr>
            <a:lvl8pPr marL="3429000" indent="-228600" defTabSz="457200" fontAlgn="base">
              <a:spcBef>
                <a:spcPct val="0"/>
              </a:spcBef>
              <a:spcAft>
                <a:spcPct val="0"/>
              </a:spcAft>
              <a:defRPr>
                <a:solidFill>
                  <a:schemeClr val="tx1"/>
                </a:solidFill>
                <a:latin typeface="Calibri" panose="020F0502020204030204" pitchFamily="34" charset="0"/>
              </a:defRPr>
            </a:lvl8pPr>
            <a:lvl9pPr marL="3886200" indent="-228600" defTabSz="457200" fontAlgn="base">
              <a:spcBef>
                <a:spcPct val="0"/>
              </a:spcBef>
              <a:spcAft>
                <a:spcPct val="0"/>
              </a:spcAft>
              <a:defRPr>
                <a:solidFill>
                  <a:schemeClr val="tx1"/>
                </a:solidFill>
                <a:latin typeface="Calibri" panose="020F0502020204030204" pitchFamily="34" charset="0"/>
              </a:defRPr>
            </a:lvl9pPr>
          </a:lstStyle>
          <a:p>
            <a:pPr algn="just" rtl="0" fontAlgn="base">
              <a:spcBef>
                <a:spcPct val="0"/>
              </a:spcBef>
              <a:spcAft>
                <a:spcPct val="0"/>
              </a:spcAft>
              <a:buFont typeface="Arial" panose="020B0604020202020204" pitchFamily="34" charset="0"/>
              <a:buChar char="•"/>
            </a:pPr>
            <a:r>
              <a:rPr lang="fr-FR" sz="2400" kern="1200" dirty="0" smtClean="0">
                <a:solidFill>
                  <a:srgbClr val="3F3F3F"/>
                </a:solidFill>
                <a:latin typeface="Tw Cen MT" panose="020B0602020104020603" pitchFamily="34" charset="0"/>
              </a:rPr>
              <a:t>100 Cartons de macaronis achetés donnent droit à 01 carton de tomates de conserve de marque….</a:t>
            </a:r>
          </a:p>
        </p:txBody>
      </p:sp>
      <p:pic>
        <p:nvPicPr>
          <p:cNvPr id="8" name="Image 7"/>
          <p:cNvPicPr>
            <a:picLocks noChangeAspect="1"/>
          </p:cNvPicPr>
          <p:nvPr/>
        </p:nvPicPr>
        <p:blipFill>
          <a:blip r:embed="rId2"/>
          <a:stretch>
            <a:fillRect/>
          </a:stretch>
        </p:blipFill>
        <p:spPr>
          <a:xfrm>
            <a:off x="292510" y="3121743"/>
            <a:ext cx="6781799" cy="6781799"/>
          </a:xfrm>
          <a:prstGeom prst="rect">
            <a:avLst/>
          </a:prstGeom>
        </p:spPr>
      </p:pic>
    </p:spTree>
    <p:extLst>
      <p:ext uri="{BB962C8B-B14F-4D97-AF65-F5344CB8AC3E}">
        <p14:creationId xmlns:p14="http://schemas.microsoft.com/office/powerpoint/2010/main" val="2061652440"/>
      </p:ext>
    </p:extLst>
  </p:cSld>
  <p:clrMapOvr>
    <a:masterClrMapping/>
  </p:clrMapOvr>
  <p:timing>
    <p:tnLst>
      <p:par>
        <p:cTn id="1" dur="indefinite" restart="never" nodeType="tmRoot"/>
      </p:par>
    </p:tn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27039" y="723900"/>
            <a:ext cx="7239000" cy="809465"/>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4000" b="1" dirty="0" smtClean="0">
                <a:latin typeface="Tw Cen MT" panose="020B0602020104020603" pitchFamily="34" charset="0"/>
              </a:rPr>
              <a:t>STIMULATION GROSSISTES</a:t>
            </a:r>
            <a:endParaRPr lang="fr-FR" sz="4000" b="1" dirty="0">
              <a:latin typeface="Tw Cen MT" panose="020B0602020104020603" pitchFamily="34" charset="0"/>
            </a:endParaRPr>
          </a:p>
        </p:txBody>
      </p:sp>
      <p:sp>
        <p:nvSpPr>
          <p:cNvPr id="3" name="ZoneTexte 2"/>
          <p:cNvSpPr txBox="1"/>
          <p:nvPr/>
        </p:nvSpPr>
        <p:spPr>
          <a:xfrm>
            <a:off x="255639" y="1638300"/>
            <a:ext cx="6553200" cy="646331"/>
          </a:xfrm>
          <a:prstGeom prst="rect">
            <a:avLst/>
          </a:prstGeom>
          <a:noFill/>
        </p:spPr>
        <p:txBody>
          <a:bodyPr wrap="square" rtlCol="0">
            <a:spAutoFit/>
          </a:bodyPr>
          <a:lstStyle/>
          <a:p>
            <a:r>
              <a:rPr lang="fr-FR" sz="3600" b="1" dirty="0" smtClean="0">
                <a:solidFill>
                  <a:schemeClr val="tx1">
                    <a:lumMod val="50000"/>
                    <a:lumOff val="50000"/>
                  </a:schemeClr>
                </a:solidFill>
                <a:latin typeface="Tw Cen MT" panose="020B0602020104020603" pitchFamily="34" charset="0"/>
              </a:rPr>
              <a:t>Offres groupées</a:t>
            </a:r>
            <a:endParaRPr lang="fr-FR" sz="3600" b="1" dirty="0">
              <a:solidFill>
                <a:schemeClr val="tx1">
                  <a:lumMod val="50000"/>
                  <a:lumOff val="50000"/>
                </a:schemeClr>
              </a:solidFill>
              <a:latin typeface="Tw Cen MT" panose="020B0602020104020603" pitchFamily="34" charset="0"/>
            </a:endParaRPr>
          </a:p>
        </p:txBody>
      </p:sp>
      <p:cxnSp>
        <p:nvCxnSpPr>
          <p:cNvPr id="7" name="Connecteur droit 6"/>
          <p:cNvCxnSpPr/>
          <p:nvPr/>
        </p:nvCxnSpPr>
        <p:spPr>
          <a:xfrm>
            <a:off x="7924800" y="3383697"/>
            <a:ext cx="0" cy="6019800"/>
          </a:xfrm>
          <a:prstGeom prst="line">
            <a:avLst/>
          </a:prstGeom>
          <a:ln>
            <a:solidFill>
              <a:srgbClr val="FF0000"/>
            </a:solidFill>
          </a:ln>
        </p:spPr>
        <p:style>
          <a:lnRef idx="1">
            <a:schemeClr val="accent1"/>
          </a:lnRef>
          <a:fillRef idx="0">
            <a:schemeClr val="accent1"/>
          </a:fillRef>
          <a:effectRef idx="0">
            <a:schemeClr val="accent1"/>
          </a:effectRef>
          <a:fontRef idx="minor">
            <a:schemeClr val="tx1"/>
          </a:fontRef>
        </p:style>
      </p:cxnSp>
      <p:sp>
        <p:nvSpPr>
          <p:cNvPr id="10" name="ZoneTexte 9"/>
          <p:cNvSpPr txBox="1"/>
          <p:nvPr/>
        </p:nvSpPr>
        <p:spPr>
          <a:xfrm>
            <a:off x="8229600" y="3695700"/>
            <a:ext cx="6553200" cy="646331"/>
          </a:xfrm>
          <a:prstGeom prst="rect">
            <a:avLst/>
          </a:prstGeom>
          <a:noFill/>
        </p:spPr>
        <p:txBody>
          <a:bodyPr wrap="square" rtlCol="0">
            <a:spAutoFit/>
          </a:bodyPr>
          <a:lstStyle/>
          <a:p>
            <a:r>
              <a:rPr lang="fr-FR" sz="3600" b="1" dirty="0" smtClean="0">
                <a:solidFill>
                  <a:srgbClr val="FF0000"/>
                </a:solidFill>
                <a:latin typeface="Tw Cen MT" panose="020B0602020104020603" pitchFamily="34" charset="0"/>
              </a:rPr>
              <a:t>Le principe</a:t>
            </a:r>
            <a:endParaRPr lang="fr-FR" sz="3600" b="1" dirty="0">
              <a:solidFill>
                <a:srgbClr val="FF0000"/>
              </a:solidFill>
              <a:latin typeface="Tw Cen MT" panose="020B0602020104020603" pitchFamily="34" charset="0"/>
            </a:endParaRPr>
          </a:p>
        </p:txBody>
      </p:sp>
      <p:sp>
        <p:nvSpPr>
          <p:cNvPr id="13" name="ZoneTexte 12"/>
          <p:cNvSpPr txBox="1">
            <a:spLocks noChangeArrowheads="1"/>
          </p:cNvSpPr>
          <p:nvPr/>
        </p:nvSpPr>
        <p:spPr bwMode="auto">
          <a:xfrm>
            <a:off x="8188620" y="4367841"/>
            <a:ext cx="8346780" cy="19389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marL="285750" indent="-285750" defTabSz="457200">
              <a:defRPr>
                <a:solidFill>
                  <a:schemeClr val="tx1"/>
                </a:solidFill>
                <a:latin typeface="Calibri" panose="020F0502020204030204" pitchFamily="34" charset="0"/>
              </a:defRPr>
            </a:lvl1pPr>
            <a:lvl2pPr marL="742950" indent="-285750" defTabSz="457200">
              <a:defRPr>
                <a:solidFill>
                  <a:schemeClr val="tx1"/>
                </a:solidFill>
                <a:latin typeface="Calibri" panose="020F0502020204030204" pitchFamily="34" charset="0"/>
              </a:defRPr>
            </a:lvl2pPr>
            <a:lvl3pPr marL="1143000" indent="-228600" defTabSz="457200">
              <a:defRPr>
                <a:solidFill>
                  <a:schemeClr val="tx1"/>
                </a:solidFill>
                <a:latin typeface="Calibri" panose="020F0502020204030204" pitchFamily="34" charset="0"/>
              </a:defRPr>
            </a:lvl3pPr>
            <a:lvl4pPr marL="1600200" indent="-228600" defTabSz="457200">
              <a:defRPr>
                <a:solidFill>
                  <a:schemeClr val="tx1"/>
                </a:solidFill>
                <a:latin typeface="Calibri" panose="020F0502020204030204" pitchFamily="34" charset="0"/>
              </a:defRPr>
            </a:lvl4pPr>
            <a:lvl5pPr marL="2057400" indent="-228600" defTabSz="457200">
              <a:defRPr>
                <a:solidFill>
                  <a:schemeClr val="tx1"/>
                </a:solidFill>
                <a:latin typeface="Calibri" panose="020F0502020204030204" pitchFamily="34" charset="0"/>
              </a:defRPr>
            </a:lvl5pPr>
            <a:lvl6pPr marL="2514600" indent="-228600" defTabSz="457200" fontAlgn="base">
              <a:spcBef>
                <a:spcPct val="0"/>
              </a:spcBef>
              <a:spcAft>
                <a:spcPct val="0"/>
              </a:spcAft>
              <a:defRPr>
                <a:solidFill>
                  <a:schemeClr val="tx1"/>
                </a:solidFill>
                <a:latin typeface="Calibri" panose="020F0502020204030204" pitchFamily="34" charset="0"/>
              </a:defRPr>
            </a:lvl6pPr>
            <a:lvl7pPr marL="2971800" indent="-228600" defTabSz="457200" fontAlgn="base">
              <a:spcBef>
                <a:spcPct val="0"/>
              </a:spcBef>
              <a:spcAft>
                <a:spcPct val="0"/>
              </a:spcAft>
              <a:defRPr>
                <a:solidFill>
                  <a:schemeClr val="tx1"/>
                </a:solidFill>
                <a:latin typeface="Calibri" panose="020F0502020204030204" pitchFamily="34" charset="0"/>
              </a:defRPr>
            </a:lvl7pPr>
            <a:lvl8pPr marL="3429000" indent="-228600" defTabSz="457200" fontAlgn="base">
              <a:spcBef>
                <a:spcPct val="0"/>
              </a:spcBef>
              <a:spcAft>
                <a:spcPct val="0"/>
              </a:spcAft>
              <a:defRPr>
                <a:solidFill>
                  <a:schemeClr val="tx1"/>
                </a:solidFill>
                <a:latin typeface="Calibri" panose="020F0502020204030204" pitchFamily="34" charset="0"/>
              </a:defRPr>
            </a:lvl8pPr>
            <a:lvl9pPr marL="3886200" indent="-228600" defTabSz="457200" fontAlgn="base">
              <a:spcBef>
                <a:spcPct val="0"/>
              </a:spcBef>
              <a:spcAft>
                <a:spcPct val="0"/>
              </a:spcAft>
              <a:defRPr>
                <a:solidFill>
                  <a:schemeClr val="tx1"/>
                </a:solidFill>
                <a:latin typeface="Calibri" panose="020F0502020204030204" pitchFamily="34" charset="0"/>
              </a:defRPr>
            </a:lvl9pPr>
          </a:lstStyle>
          <a:p>
            <a:pPr algn="just" rtl="0" fontAlgn="base">
              <a:spcBef>
                <a:spcPct val="0"/>
              </a:spcBef>
              <a:spcAft>
                <a:spcPct val="0"/>
              </a:spcAft>
              <a:buFont typeface="Arial" panose="020B0604020202020204" pitchFamily="34" charset="0"/>
              <a:buChar char="•"/>
            </a:pPr>
            <a:r>
              <a:rPr lang="fr-FR" sz="2400" kern="1200" dirty="0" smtClean="0">
                <a:solidFill>
                  <a:srgbClr val="3F3F3F"/>
                </a:solidFill>
                <a:latin typeface="Tw Cen MT" panose="020B0602020104020603" pitchFamily="34" charset="0"/>
              </a:rPr>
              <a:t>Accorder aux grossistes des </a:t>
            </a:r>
            <a:r>
              <a:rPr lang="fr-FR" sz="2400" kern="1200" dirty="0" err="1" smtClean="0">
                <a:solidFill>
                  <a:srgbClr val="3F3F3F"/>
                </a:solidFill>
                <a:latin typeface="Tw Cen MT" panose="020B0602020104020603" pitchFamily="34" charset="0"/>
              </a:rPr>
              <a:t>incentives</a:t>
            </a:r>
            <a:r>
              <a:rPr lang="fr-FR" sz="2400" kern="1200" dirty="0" smtClean="0">
                <a:solidFill>
                  <a:srgbClr val="3F3F3F"/>
                </a:solidFill>
                <a:latin typeface="Tw Cen MT" panose="020B0602020104020603" pitchFamily="34" charset="0"/>
              </a:rPr>
              <a:t> sur leurs achats en volumes auprès des distributeurs. </a:t>
            </a:r>
          </a:p>
          <a:p>
            <a:pPr algn="just" rtl="0" fontAlgn="base">
              <a:spcBef>
                <a:spcPct val="0"/>
              </a:spcBef>
              <a:spcAft>
                <a:spcPct val="0"/>
              </a:spcAft>
              <a:buFont typeface="Arial" panose="020B0604020202020204" pitchFamily="34" charset="0"/>
              <a:buChar char="•"/>
            </a:pPr>
            <a:r>
              <a:rPr lang="fr-FR" sz="2400" kern="1200" dirty="0" smtClean="0">
                <a:solidFill>
                  <a:srgbClr val="3F3F3F"/>
                </a:solidFill>
                <a:latin typeface="Tw Cen MT" panose="020B0602020104020603" pitchFamily="34" charset="0"/>
              </a:rPr>
              <a:t>Pour le contrôle, une tablette sera </a:t>
            </a:r>
            <a:r>
              <a:rPr lang="fr-FR" sz="2400" kern="1200" dirty="0" err="1" smtClean="0">
                <a:solidFill>
                  <a:srgbClr val="3F3F3F"/>
                </a:solidFill>
                <a:latin typeface="Tw Cen MT" panose="020B0602020104020603" pitchFamily="34" charset="0"/>
              </a:rPr>
              <a:t>sera</a:t>
            </a:r>
            <a:r>
              <a:rPr lang="fr-FR" sz="2400" kern="1200" dirty="0" smtClean="0">
                <a:solidFill>
                  <a:srgbClr val="3F3F3F"/>
                </a:solidFill>
                <a:latin typeface="Tw Cen MT" panose="020B0602020104020603" pitchFamily="34" charset="0"/>
              </a:rPr>
              <a:t> mise à la disposition d’hôtesses chez les distributeurs afin de renseigner la base de données et les gains</a:t>
            </a:r>
          </a:p>
        </p:txBody>
      </p:sp>
      <p:sp>
        <p:nvSpPr>
          <p:cNvPr id="14" name="ZoneTexte 13"/>
          <p:cNvSpPr txBox="1"/>
          <p:nvPr/>
        </p:nvSpPr>
        <p:spPr>
          <a:xfrm>
            <a:off x="8290245" y="6985959"/>
            <a:ext cx="6553200" cy="646331"/>
          </a:xfrm>
          <a:prstGeom prst="rect">
            <a:avLst/>
          </a:prstGeom>
          <a:noFill/>
        </p:spPr>
        <p:txBody>
          <a:bodyPr wrap="square" rtlCol="0">
            <a:spAutoFit/>
          </a:bodyPr>
          <a:lstStyle/>
          <a:p>
            <a:r>
              <a:rPr lang="fr-FR" sz="3600" b="1" dirty="0" smtClean="0">
                <a:solidFill>
                  <a:srgbClr val="FF0000"/>
                </a:solidFill>
                <a:latin typeface="Tw Cen MT" panose="020B0602020104020603" pitchFamily="34" charset="0"/>
              </a:rPr>
              <a:t>Le Mécanisme</a:t>
            </a:r>
            <a:endParaRPr lang="fr-FR" sz="3600" b="1" dirty="0">
              <a:solidFill>
                <a:srgbClr val="FF0000"/>
              </a:solidFill>
              <a:latin typeface="Tw Cen MT" panose="020B0602020104020603" pitchFamily="34" charset="0"/>
            </a:endParaRPr>
          </a:p>
        </p:txBody>
      </p:sp>
      <p:sp>
        <p:nvSpPr>
          <p:cNvPr id="15" name="ZoneTexte 14"/>
          <p:cNvSpPr txBox="1">
            <a:spLocks noChangeArrowheads="1"/>
          </p:cNvSpPr>
          <p:nvPr/>
        </p:nvSpPr>
        <p:spPr bwMode="auto">
          <a:xfrm>
            <a:off x="8249265" y="7658100"/>
            <a:ext cx="8346780"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marL="285750" indent="-285750" defTabSz="457200">
              <a:defRPr>
                <a:solidFill>
                  <a:schemeClr val="tx1"/>
                </a:solidFill>
                <a:latin typeface="Calibri" panose="020F0502020204030204" pitchFamily="34" charset="0"/>
              </a:defRPr>
            </a:lvl1pPr>
            <a:lvl2pPr marL="742950" indent="-285750" defTabSz="457200">
              <a:defRPr>
                <a:solidFill>
                  <a:schemeClr val="tx1"/>
                </a:solidFill>
                <a:latin typeface="Calibri" panose="020F0502020204030204" pitchFamily="34" charset="0"/>
              </a:defRPr>
            </a:lvl2pPr>
            <a:lvl3pPr marL="1143000" indent="-228600" defTabSz="457200">
              <a:defRPr>
                <a:solidFill>
                  <a:schemeClr val="tx1"/>
                </a:solidFill>
                <a:latin typeface="Calibri" panose="020F0502020204030204" pitchFamily="34" charset="0"/>
              </a:defRPr>
            </a:lvl3pPr>
            <a:lvl4pPr marL="1600200" indent="-228600" defTabSz="457200">
              <a:defRPr>
                <a:solidFill>
                  <a:schemeClr val="tx1"/>
                </a:solidFill>
                <a:latin typeface="Calibri" panose="020F0502020204030204" pitchFamily="34" charset="0"/>
              </a:defRPr>
            </a:lvl4pPr>
            <a:lvl5pPr marL="2057400" indent="-228600" defTabSz="457200">
              <a:defRPr>
                <a:solidFill>
                  <a:schemeClr val="tx1"/>
                </a:solidFill>
                <a:latin typeface="Calibri" panose="020F0502020204030204" pitchFamily="34" charset="0"/>
              </a:defRPr>
            </a:lvl5pPr>
            <a:lvl6pPr marL="2514600" indent="-228600" defTabSz="457200" fontAlgn="base">
              <a:spcBef>
                <a:spcPct val="0"/>
              </a:spcBef>
              <a:spcAft>
                <a:spcPct val="0"/>
              </a:spcAft>
              <a:defRPr>
                <a:solidFill>
                  <a:schemeClr val="tx1"/>
                </a:solidFill>
                <a:latin typeface="Calibri" panose="020F0502020204030204" pitchFamily="34" charset="0"/>
              </a:defRPr>
            </a:lvl6pPr>
            <a:lvl7pPr marL="2971800" indent="-228600" defTabSz="457200" fontAlgn="base">
              <a:spcBef>
                <a:spcPct val="0"/>
              </a:spcBef>
              <a:spcAft>
                <a:spcPct val="0"/>
              </a:spcAft>
              <a:defRPr>
                <a:solidFill>
                  <a:schemeClr val="tx1"/>
                </a:solidFill>
                <a:latin typeface="Calibri" panose="020F0502020204030204" pitchFamily="34" charset="0"/>
              </a:defRPr>
            </a:lvl7pPr>
            <a:lvl8pPr marL="3429000" indent="-228600" defTabSz="457200" fontAlgn="base">
              <a:spcBef>
                <a:spcPct val="0"/>
              </a:spcBef>
              <a:spcAft>
                <a:spcPct val="0"/>
              </a:spcAft>
              <a:defRPr>
                <a:solidFill>
                  <a:schemeClr val="tx1"/>
                </a:solidFill>
                <a:latin typeface="Calibri" panose="020F0502020204030204" pitchFamily="34" charset="0"/>
              </a:defRPr>
            </a:lvl8pPr>
            <a:lvl9pPr marL="3886200" indent="-228600" defTabSz="457200" fontAlgn="base">
              <a:spcBef>
                <a:spcPct val="0"/>
              </a:spcBef>
              <a:spcAft>
                <a:spcPct val="0"/>
              </a:spcAft>
              <a:defRPr>
                <a:solidFill>
                  <a:schemeClr val="tx1"/>
                </a:solidFill>
                <a:latin typeface="Calibri" panose="020F0502020204030204" pitchFamily="34" charset="0"/>
              </a:defRPr>
            </a:lvl9pPr>
          </a:lstStyle>
          <a:p>
            <a:pPr algn="just" rtl="0" fontAlgn="base">
              <a:spcBef>
                <a:spcPct val="0"/>
              </a:spcBef>
              <a:spcAft>
                <a:spcPct val="0"/>
              </a:spcAft>
              <a:buFont typeface="Arial" panose="020B0604020202020204" pitchFamily="34" charset="0"/>
              <a:buChar char="•"/>
            </a:pPr>
            <a:r>
              <a:rPr lang="fr-FR" sz="2400" kern="1200" dirty="0">
                <a:solidFill>
                  <a:srgbClr val="3F3F3F"/>
                </a:solidFill>
                <a:latin typeface="Tw Cen MT" panose="020B0602020104020603" pitchFamily="34" charset="0"/>
              </a:rPr>
              <a:t>Réduction de 10% pour des commandes de plus de 100 </a:t>
            </a:r>
            <a:r>
              <a:rPr lang="fr-FR" sz="2400" kern="1200" dirty="0" smtClean="0">
                <a:solidFill>
                  <a:srgbClr val="3F3F3F"/>
                </a:solidFill>
                <a:latin typeface="Tw Cen MT" panose="020B0602020104020603" pitchFamily="34" charset="0"/>
              </a:rPr>
              <a:t>cartons</a:t>
            </a:r>
          </a:p>
          <a:p>
            <a:pPr algn="just" rtl="0" fontAlgn="base">
              <a:spcBef>
                <a:spcPct val="0"/>
              </a:spcBef>
              <a:spcAft>
                <a:spcPct val="0"/>
              </a:spcAft>
              <a:buFont typeface="Arial" panose="020B0604020202020204" pitchFamily="34" charset="0"/>
              <a:buChar char="•"/>
            </a:pPr>
            <a:r>
              <a:rPr lang="fr-FR" sz="2400" kern="1200" dirty="0" smtClean="0">
                <a:solidFill>
                  <a:srgbClr val="3F3F3F"/>
                </a:solidFill>
                <a:latin typeface="Tw Cen MT" panose="020B0602020104020603" pitchFamily="34" charset="0"/>
              </a:rPr>
              <a:t>Bonus d’01 carton en plus + réduction de 10% pour les commandes de plus de 100 Cartons</a:t>
            </a:r>
          </a:p>
        </p:txBody>
      </p:sp>
      <p:pic>
        <p:nvPicPr>
          <p:cNvPr id="1026" name="Picture 2" descr="Promo PNG Images | Vecteurs Et Fichiers PSD | Téléchargement Gratuit Sur  Pngtree"/>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08843" y="2464808"/>
            <a:ext cx="7684048" cy="768405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850621034"/>
      </p:ext>
    </p:extLst>
  </p:cSld>
  <p:clrMapOvr>
    <a:masterClrMapping/>
  </p:clrMapOvr>
  <p:timing>
    <p:tnLst>
      <p:par>
        <p:cTn id="1" dur="indefinite" restart="never" nodeType="tmRoot"/>
      </p:par>
    </p:tn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Image 5"/>
          <p:cNvPicPr>
            <a:picLocks noChangeAspect="1"/>
          </p:cNvPicPr>
          <p:nvPr/>
        </p:nvPicPr>
        <p:blipFill rotWithShape="1">
          <a:blip r:embed="rId2"/>
          <a:srcRect b="41138"/>
          <a:stretch/>
        </p:blipFill>
        <p:spPr>
          <a:xfrm>
            <a:off x="0" y="2725"/>
            <a:ext cx="18288000" cy="6055175"/>
          </a:xfrm>
          <a:prstGeom prst="rect">
            <a:avLst/>
          </a:prstGeom>
        </p:spPr>
      </p:pic>
      <p:sp>
        <p:nvSpPr>
          <p:cNvPr id="13" name="Rectangle 12"/>
          <p:cNvSpPr/>
          <p:nvPr/>
        </p:nvSpPr>
        <p:spPr>
          <a:xfrm>
            <a:off x="7955487" y="6136405"/>
            <a:ext cx="10072551" cy="1754326"/>
          </a:xfrm>
          <a:prstGeom prst="rect">
            <a:avLst/>
          </a:prstGeom>
        </p:spPr>
        <p:txBody>
          <a:bodyPr wrap="square">
            <a:spAutoFit/>
          </a:bodyPr>
          <a:lstStyle/>
          <a:p>
            <a:pPr algn="r" rtl="0"/>
            <a:r>
              <a:rPr lang="fr-FR" sz="10800" b="1" kern="1200" dirty="0">
                <a:solidFill>
                  <a:srgbClr val="FF0000"/>
                </a:solidFill>
                <a:latin typeface="Bahnschrift" panose="020B0502040204020203" pitchFamily="34" charset="0"/>
              </a:rPr>
              <a:t>Hors médias</a:t>
            </a:r>
            <a:endParaRPr lang="fr-FR" sz="9000" b="1" kern="1200" dirty="0">
              <a:solidFill>
                <a:srgbClr val="FF0000"/>
              </a:solidFill>
              <a:latin typeface="Bahnschrift" panose="020B0502040204020203" pitchFamily="34" charset="0"/>
            </a:endParaRPr>
          </a:p>
        </p:txBody>
      </p:sp>
      <p:sp>
        <p:nvSpPr>
          <p:cNvPr id="10" name="Rectangle 9"/>
          <p:cNvSpPr/>
          <p:nvPr/>
        </p:nvSpPr>
        <p:spPr>
          <a:xfrm>
            <a:off x="10821065" y="8136182"/>
            <a:ext cx="1940201" cy="72479"/>
          </a:xfrm>
          <a:prstGeom prst="rect">
            <a:avLst/>
          </a:prstGeom>
          <a:solidFill>
            <a:srgbClr val="E567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fr-FR" kern="1200">
              <a:solidFill>
                <a:prstClr val="white"/>
              </a:solidFill>
            </a:endParaRPr>
          </a:p>
        </p:txBody>
      </p:sp>
      <p:pic>
        <p:nvPicPr>
          <p:cNvPr id="7" name="Image 6"/>
          <p:cNvPicPr>
            <a:picLocks noChangeAspect="1"/>
          </p:cNvPicPr>
          <p:nvPr/>
        </p:nvPicPr>
        <p:blipFill rotWithShape="1">
          <a:blip r:embed="rId3"/>
          <a:srcRect b="41115"/>
          <a:stretch/>
        </p:blipFill>
        <p:spPr>
          <a:xfrm>
            <a:off x="-793" y="-1970"/>
            <a:ext cx="18289585" cy="6059870"/>
          </a:xfrm>
          <a:prstGeom prst="rect">
            <a:avLst/>
          </a:prstGeom>
        </p:spPr>
      </p:pic>
      <p:sp>
        <p:nvSpPr>
          <p:cNvPr id="3" name="ZoneTexte 2"/>
          <p:cNvSpPr txBox="1"/>
          <p:nvPr/>
        </p:nvSpPr>
        <p:spPr>
          <a:xfrm>
            <a:off x="910296" y="1499396"/>
            <a:ext cx="14634504" cy="1200329"/>
          </a:xfrm>
          <a:prstGeom prst="rect">
            <a:avLst/>
          </a:prstGeom>
          <a:noFill/>
        </p:spPr>
        <p:txBody>
          <a:bodyPr wrap="square" rtlCol="0">
            <a:spAutoFit/>
          </a:bodyPr>
          <a:lstStyle/>
          <a:p>
            <a:pPr algn="l" rtl="0"/>
            <a:r>
              <a:rPr lang="fr-FR" sz="7200" b="1" kern="1200" dirty="0">
                <a:solidFill>
                  <a:prstClr val="black">
                    <a:lumMod val="50000"/>
                    <a:lumOff val="50000"/>
                  </a:prstClr>
                </a:solidFill>
                <a:latin typeface="Tw Cen MT" panose="020B0602020104020603" pitchFamily="34" charset="0"/>
              </a:rPr>
              <a:t>Guérilla Marketing</a:t>
            </a:r>
          </a:p>
        </p:txBody>
      </p:sp>
      <p:sp>
        <p:nvSpPr>
          <p:cNvPr id="16" name="Rectangle 15"/>
          <p:cNvSpPr/>
          <p:nvPr/>
        </p:nvSpPr>
        <p:spPr>
          <a:xfrm>
            <a:off x="1039673" y="6406237"/>
            <a:ext cx="6328683" cy="68579"/>
          </a:xfrm>
          <a:prstGeom prst="rect">
            <a:avLst/>
          </a:prstGeom>
          <a:solidFill>
            <a:srgbClr val="E567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fr-FR" kern="1200">
              <a:solidFill>
                <a:prstClr val="black">
                  <a:lumMod val="50000"/>
                  <a:lumOff val="50000"/>
                </a:prstClr>
              </a:solidFill>
            </a:endParaRPr>
          </a:p>
        </p:txBody>
      </p:sp>
      <p:sp>
        <p:nvSpPr>
          <p:cNvPr id="14" name="ZoneTexte 13"/>
          <p:cNvSpPr txBox="1"/>
          <p:nvPr/>
        </p:nvSpPr>
        <p:spPr>
          <a:xfrm>
            <a:off x="889824" y="2910752"/>
            <a:ext cx="15112176" cy="1200329"/>
          </a:xfrm>
          <a:prstGeom prst="rect">
            <a:avLst/>
          </a:prstGeom>
          <a:noFill/>
        </p:spPr>
        <p:txBody>
          <a:bodyPr wrap="square" rtlCol="0">
            <a:spAutoFit/>
          </a:bodyPr>
          <a:lstStyle/>
          <a:p>
            <a:pPr algn="l" rtl="0"/>
            <a:r>
              <a:rPr lang="fr-FR" sz="7200" b="1" kern="1200" dirty="0">
                <a:solidFill>
                  <a:prstClr val="black">
                    <a:lumMod val="50000"/>
                    <a:lumOff val="50000"/>
                  </a:prstClr>
                </a:solidFill>
                <a:latin typeface="Tw Cen MT" panose="020B0602020104020603" pitchFamily="34" charset="0"/>
              </a:rPr>
              <a:t>Campagne de stimulation grossistes</a:t>
            </a:r>
          </a:p>
        </p:txBody>
      </p:sp>
      <p:sp>
        <p:nvSpPr>
          <p:cNvPr id="15" name="ZoneTexte 14"/>
          <p:cNvSpPr txBox="1"/>
          <p:nvPr/>
        </p:nvSpPr>
        <p:spPr>
          <a:xfrm>
            <a:off x="957785" y="4369169"/>
            <a:ext cx="16263415" cy="1200329"/>
          </a:xfrm>
          <a:prstGeom prst="rect">
            <a:avLst/>
          </a:prstGeom>
          <a:noFill/>
        </p:spPr>
        <p:txBody>
          <a:bodyPr wrap="square" rtlCol="0">
            <a:spAutoFit/>
          </a:bodyPr>
          <a:lstStyle/>
          <a:p>
            <a:pPr algn="l" rtl="0"/>
            <a:r>
              <a:rPr lang="fr-FR" sz="7200" b="1" kern="1200" dirty="0">
                <a:solidFill>
                  <a:schemeClr val="bg1"/>
                </a:solidFill>
                <a:latin typeface="Tw Cen MT" panose="020B0602020104020603" pitchFamily="34" charset="0"/>
              </a:rPr>
              <a:t>Programme de référencement détaillants</a:t>
            </a:r>
            <a:endParaRPr lang="fr-FR" sz="9900" b="1" kern="1200" dirty="0">
              <a:solidFill>
                <a:schemeClr val="bg1"/>
              </a:solidFill>
              <a:latin typeface="Tw Cen MT" panose="020B0602020104020603" pitchFamily="34" charset="0"/>
            </a:endParaRPr>
          </a:p>
        </p:txBody>
      </p:sp>
      <p:sp>
        <p:nvSpPr>
          <p:cNvPr id="17" name="ZoneTexte 16"/>
          <p:cNvSpPr txBox="1"/>
          <p:nvPr/>
        </p:nvSpPr>
        <p:spPr>
          <a:xfrm>
            <a:off x="910296" y="220562"/>
            <a:ext cx="10062504" cy="1200329"/>
          </a:xfrm>
          <a:prstGeom prst="rect">
            <a:avLst/>
          </a:prstGeom>
          <a:noFill/>
        </p:spPr>
        <p:txBody>
          <a:bodyPr wrap="square" rtlCol="0">
            <a:spAutoFit/>
          </a:bodyPr>
          <a:lstStyle/>
          <a:p>
            <a:pPr algn="l" rtl="0"/>
            <a:r>
              <a:rPr lang="fr-FR" sz="7200" b="1" kern="1200" dirty="0">
                <a:solidFill>
                  <a:prstClr val="black">
                    <a:lumMod val="50000"/>
                    <a:lumOff val="50000"/>
                  </a:prstClr>
                </a:solidFill>
                <a:latin typeface="Tw Cen MT" panose="020B0602020104020603" pitchFamily="34" charset="0"/>
              </a:rPr>
              <a:t>Activation Modern Trade </a:t>
            </a:r>
          </a:p>
        </p:txBody>
      </p:sp>
      <p:sp>
        <p:nvSpPr>
          <p:cNvPr id="5" name="Rectangle 4"/>
          <p:cNvSpPr/>
          <p:nvPr/>
        </p:nvSpPr>
        <p:spPr>
          <a:xfrm>
            <a:off x="696036" y="491320"/>
            <a:ext cx="193788" cy="746063"/>
          </a:xfrm>
          <a:prstGeom prst="rect">
            <a:avLst/>
          </a:prstGeom>
          <a:solidFill>
            <a:schemeClr val="bg1">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fr-FR" kern="1200">
              <a:solidFill>
                <a:prstClr val="white"/>
              </a:solidFill>
            </a:endParaRPr>
          </a:p>
        </p:txBody>
      </p:sp>
      <p:sp>
        <p:nvSpPr>
          <p:cNvPr id="18" name="Rectangle 17"/>
          <p:cNvSpPr/>
          <p:nvPr/>
        </p:nvSpPr>
        <p:spPr>
          <a:xfrm>
            <a:off x="696036" y="1721506"/>
            <a:ext cx="193788" cy="746063"/>
          </a:xfrm>
          <a:prstGeom prst="rect">
            <a:avLst/>
          </a:prstGeom>
          <a:solidFill>
            <a:schemeClr val="bg1">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fr-FR" kern="1200">
              <a:solidFill>
                <a:prstClr val="black">
                  <a:lumMod val="50000"/>
                  <a:lumOff val="50000"/>
                </a:prstClr>
              </a:solidFill>
            </a:endParaRPr>
          </a:p>
        </p:txBody>
      </p:sp>
      <p:sp>
        <p:nvSpPr>
          <p:cNvPr id="19" name="Rectangle 18"/>
          <p:cNvSpPr/>
          <p:nvPr/>
        </p:nvSpPr>
        <p:spPr>
          <a:xfrm>
            <a:off x="716508" y="3157547"/>
            <a:ext cx="193788" cy="746063"/>
          </a:xfrm>
          <a:prstGeom prst="rect">
            <a:avLst/>
          </a:prstGeom>
          <a:solidFill>
            <a:schemeClr val="bg1">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fr-FR" kern="1200">
              <a:solidFill>
                <a:prstClr val="black">
                  <a:lumMod val="50000"/>
                  <a:lumOff val="50000"/>
                </a:prstClr>
              </a:solidFill>
            </a:endParaRPr>
          </a:p>
        </p:txBody>
      </p:sp>
      <p:sp>
        <p:nvSpPr>
          <p:cNvPr id="20" name="Rectangle 19"/>
          <p:cNvSpPr/>
          <p:nvPr/>
        </p:nvSpPr>
        <p:spPr>
          <a:xfrm>
            <a:off x="694971" y="4640650"/>
            <a:ext cx="193788" cy="746063"/>
          </a:xfrm>
          <a:prstGeom prst="rect">
            <a:avLst/>
          </a:prstGeom>
          <a:solidFill>
            <a:schemeClr val="bg1">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fr-FR" kern="1200">
              <a:solidFill>
                <a:prstClr val="black">
                  <a:lumMod val="50000"/>
                  <a:lumOff val="50000"/>
                </a:prstClr>
              </a:solidFill>
            </a:endParaRPr>
          </a:p>
        </p:txBody>
      </p:sp>
    </p:spTree>
    <p:extLst>
      <p:ext uri="{BB962C8B-B14F-4D97-AF65-F5344CB8AC3E}">
        <p14:creationId xmlns:p14="http://schemas.microsoft.com/office/powerpoint/2010/main" val="3960662961"/>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11" name="Image 10"/>
          <p:cNvPicPr>
            <a:picLocks noChangeAspect="1"/>
          </p:cNvPicPr>
          <p:nvPr/>
        </p:nvPicPr>
        <p:blipFill>
          <a:blip r:embed="rId2"/>
          <a:stretch>
            <a:fillRect/>
          </a:stretch>
        </p:blipFill>
        <p:spPr>
          <a:xfrm>
            <a:off x="0" y="0"/>
            <a:ext cx="18291841" cy="10287000"/>
          </a:xfrm>
          <a:prstGeom prst="rect">
            <a:avLst/>
          </a:prstGeom>
        </p:spPr>
      </p:pic>
      <p:sp>
        <p:nvSpPr>
          <p:cNvPr id="6" name="object 6"/>
          <p:cNvSpPr txBox="1">
            <a:spLocks noGrp="1"/>
          </p:cNvSpPr>
          <p:nvPr>
            <p:ph type="title"/>
          </p:nvPr>
        </p:nvSpPr>
        <p:spPr>
          <a:xfrm>
            <a:off x="304800" y="266700"/>
            <a:ext cx="13873480" cy="2556341"/>
          </a:xfrm>
          <a:prstGeom prst="rect">
            <a:avLst/>
          </a:prstGeom>
        </p:spPr>
        <p:txBody>
          <a:bodyPr vert="horz" wrap="square" lIns="0" tIns="469900" rIns="0" bIns="0" rtlCol="0">
            <a:spAutoFit/>
          </a:bodyPr>
          <a:lstStyle/>
          <a:p>
            <a:pPr marL="2832100" marR="13335" indent="-2820035">
              <a:lnSpc>
                <a:spcPts val="18000"/>
              </a:lnSpc>
              <a:spcBef>
                <a:spcPts val="3700"/>
              </a:spcBef>
            </a:pPr>
            <a:r>
              <a:rPr lang="fr-FR" sz="12500" spc="-985" dirty="0" smtClean="0">
                <a:solidFill>
                  <a:schemeClr val="bg1"/>
                </a:solidFill>
                <a:latin typeface="Arial Rounded MT Bold" panose="020F0704030504030204" pitchFamily="34" charset="0"/>
              </a:rPr>
              <a:t>Le public cible</a:t>
            </a:r>
            <a:endParaRPr sz="12500" dirty="0">
              <a:solidFill>
                <a:schemeClr val="bg1"/>
              </a:solidFill>
              <a:latin typeface="Arial Rounded MT Bold" panose="020F0704030504030204" pitchFamily="34" charset="0"/>
            </a:endParaRPr>
          </a:p>
        </p:txBody>
      </p:sp>
      <p:sp>
        <p:nvSpPr>
          <p:cNvPr id="7" name="object 7"/>
          <p:cNvSpPr txBox="1"/>
          <p:nvPr/>
        </p:nvSpPr>
        <p:spPr>
          <a:xfrm>
            <a:off x="459740" y="445516"/>
            <a:ext cx="2388870" cy="177800"/>
          </a:xfrm>
          <a:prstGeom prst="rect">
            <a:avLst/>
          </a:prstGeom>
        </p:spPr>
        <p:txBody>
          <a:bodyPr vert="horz" wrap="square" lIns="0" tIns="12700" rIns="0" bIns="0" rtlCol="0">
            <a:spAutoFit/>
          </a:bodyPr>
          <a:lstStyle/>
          <a:p>
            <a:pPr marL="12700">
              <a:lnSpc>
                <a:spcPct val="100000"/>
              </a:lnSpc>
              <a:spcBef>
                <a:spcPts val="100"/>
              </a:spcBef>
            </a:pPr>
            <a:r>
              <a:rPr sz="1000" b="1" spc="-20" dirty="0">
                <a:latin typeface="Verdana"/>
                <a:cs typeface="Verdana"/>
              </a:rPr>
              <a:t>GAMME</a:t>
            </a:r>
            <a:r>
              <a:rPr sz="1000" b="1" spc="-40" dirty="0">
                <a:latin typeface="Verdana"/>
                <a:cs typeface="Verdana"/>
              </a:rPr>
              <a:t> </a:t>
            </a:r>
            <a:r>
              <a:rPr sz="1000" b="1" spc="-45" dirty="0">
                <a:latin typeface="Verdana"/>
                <a:cs typeface="Verdana"/>
              </a:rPr>
              <a:t>PÂTES </a:t>
            </a:r>
            <a:r>
              <a:rPr sz="1000" b="1" spc="-40" dirty="0">
                <a:latin typeface="Verdana"/>
                <a:cs typeface="Verdana"/>
              </a:rPr>
              <a:t>COURTES</a:t>
            </a:r>
            <a:r>
              <a:rPr sz="1000" b="1" spc="-45" dirty="0">
                <a:latin typeface="Verdana"/>
                <a:cs typeface="Verdana"/>
              </a:rPr>
              <a:t> </a:t>
            </a:r>
            <a:r>
              <a:rPr sz="1000" b="1" spc="-35" dirty="0">
                <a:solidFill>
                  <a:srgbClr val="FFFFFF"/>
                </a:solidFill>
                <a:latin typeface="Verdana"/>
                <a:cs typeface="Verdana"/>
              </a:rPr>
              <a:t>LA</a:t>
            </a:r>
            <a:r>
              <a:rPr sz="1000" b="1" spc="-50" dirty="0">
                <a:solidFill>
                  <a:srgbClr val="FFFFFF"/>
                </a:solidFill>
                <a:latin typeface="Verdana"/>
                <a:cs typeface="Verdana"/>
              </a:rPr>
              <a:t> </a:t>
            </a:r>
            <a:r>
              <a:rPr sz="1000" b="1" spc="-20" dirty="0">
                <a:solidFill>
                  <a:srgbClr val="FFFFFF"/>
                </a:solidFill>
                <a:latin typeface="Verdana"/>
                <a:cs typeface="Verdana"/>
              </a:rPr>
              <a:t>PASTA</a:t>
            </a:r>
            <a:endParaRPr sz="1000">
              <a:latin typeface="Verdana"/>
              <a:cs typeface="Verdana"/>
            </a:endParaRPr>
          </a:p>
        </p:txBody>
      </p:sp>
      <p:sp>
        <p:nvSpPr>
          <p:cNvPr id="2" name="Rectangle 1"/>
          <p:cNvSpPr/>
          <p:nvPr/>
        </p:nvSpPr>
        <p:spPr>
          <a:xfrm>
            <a:off x="13487400" y="7087354"/>
            <a:ext cx="4201044" cy="1384995"/>
          </a:xfrm>
          <a:prstGeom prst="rect">
            <a:avLst/>
          </a:prstGeom>
        </p:spPr>
        <p:txBody>
          <a:bodyPr wrap="square">
            <a:spAutoFit/>
          </a:bodyPr>
          <a:lstStyle/>
          <a:p>
            <a:pPr algn="ctr"/>
            <a:r>
              <a:rPr lang="fr-FR" sz="2800" b="1" dirty="0" smtClean="0">
                <a:solidFill>
                  <a:schemeClr val="bg1"/>
                </a:solidFill>
                <a:latin typeface="Corbel" panose="020B0503020204020204" pitchFamily="34" charset="0"/>
              </a:rPr>
              <a:t>Gastronomes : </a:t>
            </a:r>
            <a:r>
              <a:rPr lang="fr-FR" sz="2800" dirty="0" smtClean="0">
                <a:solidFill>
                  <a:schemeClr val="bg1"/>
                </a:solidFill>
                <a:latin typeface="Corbel" panose="020B0503020204020204" pitchFamily="34" charset="0"/>
              </a:rPr>
              <a:t>Amateurs de cuisine qui apprécient les produits de qualité.</a:t>
            </a:r>
            <a:endParaRPr lang="fr-FR" sz="2800" dirty="0">
              <a:solidFill>
                <a:schemeClr val="bg1"/>
              </a:solidFill>
              <a:latin typeface="Corbel" panose="020B0503020204020204" pitchFamily="34" charset="0"/>
            </a:endParaRPr>
          </a:p>
        </p:txBody>
      </p:sp>
      <p:pic>
        <p:nvPicPr>
          <p:cNvPr id="4" name="Image 3"/>
          <p:cNvPicPr>
            <a:picLocks noChangeAspect="1"/>
          </p:cNvPicPr>
          <p:nvPr/>
        </p:nvPicPr>
        <p:blipFill rotWithShape="1">
          <a:blip r:embed="rId3"/>
          <a:srcRect b="8170"/>
          <a:stretch/>
        </p:blipFill>
        <p:spPr>
          <a:xfrm>
            <a:off x="990600" y="3001857"/>
            <a:ext cx="4057650" cy="3989863"/>
          </a:xfrm>
          <a:prstGeom prst="flowChartConnector">
            <a:avLst/>
          </a:prstGeom>
        </p:spPr>
      </p:pic>
      <p:sp>
        <p:nvSpPr>
          <p:cNvPr id="5" name="Rectangle 4"/>
          <p:cNvSpPr/>
          <p:nvPr/>
        </p:nvSpPr>
        <p:spPr>
          <a:xfrm>
            <a:off x="1371600" y="7125454"/>
            <a:ext cx="4038600" cy="1815882"/>
          </a:xfrm>
          <a:prstGeom prst="rect">
            <a:avLst/>
          </a:prstGeom>
        </p:spPr>
        <p:txBody>
          <a:bodyPr wrap="square">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fr-FR" sz="2800" b="1" i="0" u="none" strike="noStrike" kern="0" cap="none" spc="0" normalizeH="0" baseline="0" noProof="0" dirty="0" smtClean="0">
                <a:ln>
                  <a:noFill/>
                </a:ln>
                <a:solidFill>
                  <a:prstClr val="white"/>
                </a:solidFill>
                <a:effectLst/>
                <a:uLnTx/>
                <a:uFillTx/>
                <a:latin typeface="Corbel" panose="020B0503020204020204" pitchFamily="34" charset="0"/>
              </a:rPr>
              <a:t>Familles : </a:t>
            </a:r>
            <a:r>
              <a:rPr kumimoji="0" lang="fr-FR" sz="2800" b="0" i="0" u="none" strike="noStrike" kern="0" cap="none" spc="0" normalizeH="0" baseline="0" noProof="0" dirty="0" smtClean="0">
                <a:ln>
                  <a:noFill/>
                </a:ln>
                <a:solidFill>
                  <a:prstClr val="white"/>
                </a:solidFill>
                <a:effectLst/>
                <a:uLnTx/>
                <a:uFillTx/>
                <a:latin typeface="Corbel" panose="020B0503020204020204" pitchFamily="34" charset="0"/>
              </a:rPr>
              <a:t>Parents cherchant des repas sains et délicieux pour leurs enfants.</a:t>
            </a:r>
          </a:p>
        </p:txBody>
      </p:sp>
      <p:pic>
        <p:nvPicPr>
          <p:cNvPr id="9" name="Image 8"/>
          <p:cNvPicPr>
            <a:picLocks noChangeAspect="1"/>
          </p:cNvPicPr>
          <p:nvPr/>
        </p:nvPicPr>
        <p:blipFill rotWithShape="1">
          <a:blip r:embed="rId4"/>
          <a:srcRect l="21242" r="9477"/>
          <a:stretch/>
        </p:blipFill>
        <p:spPr>
          <a:xfrm>
            <a:off x="7218989" y="2971422"/>
            <a:ext cx="4057650" cy="4005650"/>
          </a:xfrm>
          <a:prstGeom prst="flowChartConnector">
            <a:avLst/>
          </a:prstGeom>
        </p:spPr>
      </p:pic>
      <p:sp>
        <p:nvSpPr>
          <p:cNvPr id="8" name="Rectangle 7"/>
          <p:cNvSpPr/>
          <p:nvPr/>
        </p:nvSpPr>
        <p:spPr>
          <a:xfrm>
            <a:off x="7018003" y="7148314"/>
            <a:ext cx="4459621" cy="1815882"/>
          </a:xfrm>
          <a:prstGeom prst="rect">
            <a:avLst/>
          </a:prstGeom>
        </p:spPr>
        <p:txBody>
          <a:bodyPr wrap="square">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fr-FR" sz="2800" b="1" i="0" u="none" strike="noStrike" kern="0" cap="none" spc="0" normalizeH="0" baseline="0" noProof="0" dirty="0" smtClean="0">
                <a:ln>
                  <a:noFill/>
                </a:ln>
                <a:solidFill>
                  <a:prstClr val="white"/>
                </a:solidFill>
                <a:effectLst/>
                <a:uLnTx/>
                <a:uFillTx/>
                <a:latin typeface="Corbel" panose="020B0503020204020204" pitchFamily="34" charset="0"/>
              </a:rPr>
              <a:t>Jeunes Professionnels 1 &amp; étudiants : </a:t>
            </a:r>
            <a:r>
              <a:rPr kumimoji="0" lang="fr-FR" sz="2800" b="0" i="0" u="none" strike="noStrike" kern="0" cap="none" spc="0" normalizeH="0" baseline="0" noProof="0" dirty="0" smtClean="0">
                <a:ln>
                  <a:noFill/>
                </a:ln>
                <a:solidFill>
                  <a:prstClr val="white"/>
                </a:solidFill>
                <a:effectLst/>
                <a:uLnTx/>
                <a:uFillTx/>
                <a:latin typeface="Corbel" panose="020B0503020204020204" pitchFamily="34" charset="0"/>
              </a:rPr>
              <a:t>Ceux qui veulent des repas rapides sans sacrifier la qualité.</a:t>
            </a:r>
          </a:p>
        </p:txBody>
      </p:sp>
      <p:pic>
        <p:nvPicPr>
          <p:cNvPr id="10" name="Image 9"/>
          <p:cNvPicPr>
            <a:picLocks noChangeAspect="1"/>
          </p:cNvPicPr>
          <p:nvPr/>
        </p:nvPicPr>
        <p:blipFill rotWithShape="1">
          <a:blip r:embed="rId5"/>
          <a:srcRect l="38998"/>
          <a:stretch/>
        </p:blipFill>
        <p:spPr>
          <a:xfrm>
            <a:off x="13182600" y="2978450"/>
            <a:ext cx="4038600" cy="4005650"/>
          </a:xfrm>
          <a:prstGeom prst="flowChartConnector">
            <a:avLst/>
          </a:prstGeom>
        </p:spPr>
      </p:pic>
    </p:spTree>
    <p:extLst>
      <p:ext uri="{BB962C8B-B14F-4D97-AF65-F5344CB8AC3E}">
        <p14:creationId xmlns:p14="http://schemas.microsoft.com/office/powerpoint/2010/main" val="15412036"/>
      </p:ext>
    </p:extLst>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Rectangle 10"/>
          <p:cNvSpPr/>
          <p:nvPr/>
        </p:nvSpPr>
        <p:spPr>
          <a:xfrm rot="17674747" flipV="1">
            <a:off x="11370222" y="6001567"/>
            <a:ext cx="10038465" cy="6857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fr-FR" kern="1200">
              <a:solidFill>
                <a:prstClr val="white"/>
              </a:solidFill>
            </a:endParaRPr>
          </a:p>
        </p:txBody>
      </p:sp>
      <p:sp>
        <p:nvSpPr>
          <p:cNvPr id="12" name="Rectangle 11"/>
          <p:cNvSpPr/>
          <p:nvPr/>
        </p:nvSpPr>
        <p:spPr>
          <a:xfrm rot="17674747" flipV="1">
            <a:off x="13044557" y="6208684"/>
            <a:ext cx="7078700" cy="6857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fr-FR" kern="1200">
              <a:solidFill>
                <a:prstClr val="white"/>
              </a:solidFill>
            </a:endParaRPr>
          </a:p>
        </p:txBody>
      </p:sp>
      <p:graphicFrame>
        <p:nvGraphicFramePr>
          <p:cNvPr id="4" name="Diagramme 3"/>
          <p:cNvGraphicFramePr/>
          <p:nvPr>
            <p:extLst>
              <p:ext uri="{D42A27DB-BD31-4B8C-83A1-F6EECF244321}">
                <p14:modId xmlns:p14="http://schemas.microsoft.com/office/powerpoint/2010/main" val="3665732483"/>
              </p:ext>
            </p:extLst>
          </p:nvPr>
        </p:nvGraphicFramePr>
        <p:xfrm>
          <a:off x="1059426" y="2552700"/>
          <a:ext cx="15517107" cy="556260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6" name="Titre 1"/>
          <p:cNvSpPr txBox="1">
            <a:spLocks/>
          </p:cNvSpPr>
          <p:nvPr/>
        </p:nvSpPr>
        <p:spPr>
          <a:xfrm>
            <a:off x="369172" y="447081"/>
            <a:ext cx="12737228" cy="1108953"/>
          </a:xfrm>
          <a:prstGeom prst="rect">
            <a:avLst/>
          </a:prstGeom>
          <a:ln>
            <a:noFill/>
          </a:ln>
        </p:spPr>
        <p:txBody>
          <a:bodyPr vert="horz" lIns="137160" tIns="68580" rIns="137160" bIns="6858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fr-FR" sz="8100" b="1" dirty="0" smtClean="0">
                <a:solidFill>
                  <a:srgbClr val="FF0000"/>
                </a:solidFill>
                <a:latin typeface="Tw Cen MT" panose="020B0602020104020603" pitchFamily="34" charset="0"/>
                <a:ea typeface="+mn-ea"/>
                <a:cs typeface="+mn-cs"/>
              </a:rPr>
              <a:t>Référencement détaillants</a:t>
            </a:r>
            <a:endParaRPr lang="fr-FR" sz="8100" b="1" dirty="0">
              <a:solidFill>
                <a:srgbClr val="FF0000"/>
              </a:solidFill>
              <a:latin typeface="Tw Cen MT" panose="020B0602020104020603" pitchFamily="34" charset="0"/>
              <a:ea typeface="+mn-ea"/>
              <a:cs typeface="+mn-cs"/>
            </a:endParaRPr>
          </a:p>
        </p:txBody>
      </p:sp>
    </p:spTree>
    <p:extLst>
      <p:ext uri="{BB962C8B-B14F-4D97-AF65-F5344CB8AC3E}">
        <p14:creationId xmlns:p14="http://schemas.microsoft.com/office/powerpoint/2010/main" val="1778426648"/>
      </p:ext>
    </p:extLst>
  </p:cSld>
  <p:clrMapOvr>
    <a:masterClrMapping/>
  </p:clrMapOvr>
  <p:timing>
    <p:tnLst>
      <p:par>
        <p:cTn id="1" dur="indefinite" restart="never" nodeType="tmRoot"/>
      </p:par>
    </p:tn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27039" y="723900"/>
            <a:ext cx="7239000" cy="809465"/>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4000" b="1" dirty="0" smtClean="0">
                <a:solidFill>
                  <a:prstClr val="white"/>
                </a:solidFill>
                <a:latin typeface="Tw Cen MT" panose="020B0602020104020603" pitchFamily="34" charset="0"/>
              </a:rPr>
              <a:t>REFERENCEMENT DETAILLANTS</a:t>
            </a:r>
            <a:endParaRPr lang="fr-FR" sz="4000" b="1" dirty="0">
              <a:solidFill>
                <a:prstClr val="white"/>
              </a:solidFill>
              <a:latin typeface="Tw Cen MT" panose="020B0602020104020603" pitchFamily="34" charset="0"/>
            </a:endParaRPr>
          </a:p>
        </p:txBody>
      </p:sp>
      <p:sp>
        <p:nvSpPr>
          <p:cNvPr id="3" name="ZoneTexte 2"/>
          <p:cNvSpPr txBox="1"/>
          <p:nvPr/>
        </p:nvSpPr>
        <p:spPr>
          <a:xfrm>
            <a:off x="255639" y="1638300"/>
            <a:ext cx="6553200" cy="646331"/>
          </a:xfrm>
          <a:prstGeom prst="rect">
            <a:avLst/>
          </a:prstGeom>
          <a:noFill/>
        </p:spPr>
        <p:txBody>
          <a:bodyPr wrap="square" rtlCol="0">
            <a:spAutoFit/>
          </a:bodyPr>
          <a:lstStyle/>
          <a:p>
            <a:r>
              <a:rPr lang="fr-FR" sz="3600" b="1" dirty="0" smtClean="0">
                <a:solidFill>
                  <a:prstClr val="black">
                    <a:lumMod val="50000"/>
                    <a:lumOff val="50000"/>
                  </a:prstClr>
                </a:solidFill>
                <a:latin typeface="Tw Cen MT" panose="020B0602020104020603" pitchFamily="34" charset="0"/>
              </a:rPr>
              <a:t>Contrats de référencement</a:t>
            </a:r>
            <a:endParaRPr lang="fr-FR" sz="3600" b="1" dirty="0">
              <a:solidFill>
                <a:prstClr val="black">
                  <a:lumMod val="50000"/>
                  <a:lumOff val="50000"/>
                </a:prstClr>
              </a:solidFill>
              <a:latin typeface="Tw Cen MT" panose="020B0602020104020603" pitchFamily="34" charset="0"/>
            </a:endParaRPr>
          </a:p>
        </p:txBody>
      </p:sp>
      <p:cxnSp>
        <p:nvCxnSpPr>
          <p:cNvPr id="7" name="Connecteur droit 6"/>
          <p:cNvCxnSpPr/>
          <p:nvPr/>
        </p:nvCxnSpPr>
        <p:spPr>
          <a:xfrm>
            <a:off x="7924800" y="3383697"/>
            <a:ext cx="0" cy="6019800"/>
          </a:xfrm>
          <a:prstGeom prst="line">
            <a:avLst/>
          </a:prstGeom>
          <a:ln>
            <a:solidFill>
              <a:srgbClr val="FF0000"/>
            </a:solidFill>
          </a:ln>
        </p:spPr>
        <p:style>
          <a:lnRef idx="1">
            <a:schemeClr val="accent1"/>
          </a:lnRef>
          <a:fillRef idx="0">
            <a:schemeClr val="accent1"/>
          </a:fillRef>
          <a:effectRef idx="0">
            <a:schemeClr val="accent1"/>
          </a:effectRef>
          <a:fontRef idx="minor">
            <a:schemeClr val="tx1"/>
          </a:fontRef>
        </p:style>
      </p:cxnSp>
      <p:sp>
        <p:nvSpPr>
          <p:cNvPr id="10" name="ZoneTexte 9"/>
          <p:cNvSpPr txBox="1"/>
          <p:nvPr/>
        </p:nvSpPr>
        <p:spPr>
          <a:xfrm>
            <a:off x="8229600" y="3695700"/>
            <a:ext cx="6553200" cy="646331"/>
          </a:xfrm>
          <a:prstGeom prst="rect">
            <a:avLst/>
          </a:prstGeom>
          <a:noFill/>
        </p:spPr>
        <p:txBody>
          <a:bodyPr wrap="square" rtlCol="0">
            <a:spAutoFit/>
          </a:bodyPr>
          <a:lstStyle/>
          <a:p>
            <a:r>
              <a:rPr lang="fr-FR" sz="3600" b="1" dirty="0">
                <a:solidFill>
                  <a:srgbClr val="FF0000"/>
                </a:solidFill>
                <a:latin typeface="Tw Cen MT" panose="020B0602020104020603" pitchFamily="34" charset="0"/>
              </a:rPr>
              <a:t>Le principe</a:t>
            </a:r>
          </a:p>
        </p:txBody>
      </p:sp>
      <p:sp>
        <p:nvSpPr>
          <p:cNvPr id="13" name="ZoneTexte 12"/>
          <p:cNvSpPr txBox="1">
            <a:spLocks noChangeArrowheads="1"/>
          </p:cNvSpPr>
          <p:nvPr/>
        </p:nvSpPr>
        <p:spPr bwMode="auto">
          <a:xfrm>
            <a:off x="8188620" y="4367841"/>
            <a:ext cx="8346780" cy="15696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marL="285750" indent="-285750" defTabSz="457200">
              <a:defRPr>
                <a:solidFill>
                  <a:schemeClr val="tx1"/>
                </a:solidFill>
                <a:latin typeface="Calibri" panose="020F0502020204030204" pitchFamily="34" charset="0"/>
              </a:defRPr>
            </a:lvl1pPr>
            <a:lvl2pPr marL="742950" indent="-285750" defTabSz="457200">
              <a:defRPr>
                <a:solidFill>
                  <a:schemeClr val="tx1"/>
                </a:solidFill>
                <a:latin typeface="Calibri" panose="020F0502020204030204" pitchFamily="34" charset="0"/>
              </a:defRPr>
            </a:lvl2pPr>
            <a:lvl3pPr marL="1143000" indent="-228600" defTabSz="457200">
              <a:defRPr>
                <a:solidFill>
                  <a:schemeClr val="tx1"/>
                </a:solidFill>
                <a:latin typeface="Calibri" panose="020F0502020204030204" pitchFamily="34" charset="0"/>
              </a:defRPr>
            </a:lvl3pPr>
            <a:lvl4pPr marL="1600200" indent="-228600" defTabSz="457200">
              <a:defRPr>
                <a:solidFill>
                  <a:schemeClr val="tx1"/>
                </a:solidFill>
                <a:latin typeface="Calibri" panose="020F0502020204030204" pitchFamily="34" charset="0"/>
              </a:defRPr>
            </a:lvl4pPr>
            <a:lvl5pPr marL="2057400" indent="-228600" defTabSz="457200">
              <a:defRPr>
                <a:solidFill>
                  <a:schemeClr val="tx1"/>
                </a:solidFill>
                <a:latin typeface="Calibri" panose="020F0502020204030204" pitchFamily="34" charset="0"/>
              </a:defRPr>
            </a:lvl5pPr>
            <a:lvl6pPr marL="2514600" indent="-228600" defTabSz="457200" fontAlgn="base">
              <a:spcBef>
                <a:spcPct val="0"/>
              </a:spcBef>
              <a:spcAft>
                <a:spcPct val="0"/>
              </a:spcAft>
              <a:defRPr>
                <a:solidFill>
                  <a:schemeClr val="tx1"/>
                </a:solidFill>
                <a:latin typeface="Calibri" panose="020F0502020204030204" pitchFamily="34" charset="0"/>
              </a:defRPr>
            </a:lvl6pPr>
            <a:lvl7pPr marL="2971800" indent="-228600" defTabSz="457200" fontAlgn="base">
              <a:spcBef>
                <a:spcPct val="0"/>
              </a:spcBef>
              <a:spcAft>
                <a:spcPct val="0"/>
              </a:spcAft>
              <a:defRPr>
                <a:solidFill>
                  <a:schemeClr val="tx1"/>
                </a:solidFill>
                <a:latin typeface="Calibri" panose="020F0502020204030204" pitchFamily="34" charset="0"/>
              </a:defRPr>
            </a:lvl7pPr>
            <a:lvl8pPr marL="3429000" indent="-228600" defTabSz="457200" fontAlgn="base">
              <a:spcBef>
                <a:spcPct val="0"/>
              </a:spcBef>
              <a:spcAft>
                <a:spcPct val="0"/>
              </a:spcAft>
              <a:defRPr>
                <a:solidFill>
                  <a:schemeClr val="tx1"/>
                </a:solidFill>
                <a:latin typeface="Calibri" panose="020F0502020204030204" pitchFamily="34" charset="0"/>
              </a:defRPr>
            </a:lvl8pPr>
            <a:lvl9pPr marL="3886200" indent="-228600" defTabSz="457200" fontAlgn="base">
              <a:spcBef>
                <a:spcPct val="0"/>
              </a:spcBef>
              <a:spcAft>
                <a:spcPct val="0"/>
              </a:spcAft>
              <a:defRPr>
                <a:solidFill>
                  <a:schemeClr val="tx1"/>
                </a:solidFill>
                <a:latin typeface="Calibri" panose="020F0502020204030204" pitchFamily="34" charset="0"/>
              </a:defRPr>
            </a:lvl9pPr>
          </a:lstStyle>
          <a:p>
            <a:pPr algn="just" rtl="0" fontAlgn="base">
              <a:spcBef>
                <a:spcPct val="0"/>
              </a:spcBef>
              <a:spcAft>
                <a:spcPct val="0"/>
              </a:spcAft>
              <a:buFont typeface="Arial" panose="020B0604020202020204" pitchFamily="34" charset="0"/>
              <a:buChar char="•"/>
            </a:pPr>
            <a:r>
              <a:rPr lang="fr-FR" sz="2400" kern="1200" dirty="0" smtClean="0">
                <a:solidFill>
                  <a:srgbClr val="3F3F3F"/>
                </a:solidFill>
                <a:latin typeface="Tw Cen MT" panose="020B0602020104020603" pitchFamily="34" charset="0"/>
              </a:rPr>
              <a:t>Proposer aux détaillants des contrats mensuels de référencements avec des avantages suivant leurs chiffres d’affaires auprès des grossistes et enregistrement de bases de données.</a:t>
            </a:r>
          </a:p>
        </p:txBody>
      </p:sp>
      <p:sp>
        <p:nvSpPr>
          <p:cNvPr id="14" name="ZoneTexte 13"/>
          <p:cNvSpPr txBox="1"/>
          <p:nvPr/>
        </p:nvSpPr>
        <p:spPr>
          <a:xfrm>
            <a:off x="8290245" y="6985959"/>
            <a:ext cx="6553200" cy="646331"/>
          </a:xfrm>
          <a:prstGeom prst="rect">
            <a:avLst/>
          </a:prstGeom>
          <a:noFill/>
        </p:spPr>
        <p:txBody>
          <a:bodyPr wrap="square" rtlCol="0">
            <a:spAutoFit/>
          </a:bodyPr>
          <a:lstStyle/>
          <a:p>
            <a:r>
              <a:rPr lang="fr-FR" sz="3600" b="1" dirty="0">
                <a:solidFill>
                  <a:srgbClr val="FF0000"/>
                </a:solidFill>
                <a:latin typeface="Tw Cen MT" panose="020B0602020104020603" pitchFamily="34" charset="0"/>
              </a:rPr>
              <a:t>Le Mécanisme</a:t>
            </a:r>
          </a:p>
        </p:txBody>
      </p:sp>
      <p:sp>
        <p:nvSpPr>
          <p:cNvPr id="15" name="ZoneTexte 14"/>
          <p:cNvSpPr txBox="1">
            <a:spLocks noChangeArrowheads="1"/>
          </p:cNvSpPr>
          <p:nvPr/>
        </p:nvSpPr>
        <p:spPr bwMode="auto">
          <a:xfrm>
            <a:off x="8249265" y="7658100"/>
            <a:ext cx="8346780" cy="15696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marL="285750" indent="-285750" defTabSz="457200">
              <a:defRPr>
                <a:solidFill>
                  <a:schemeClr val="tx1"/>
                </a:solidFill>
                <a:latin typeface="Calibri" panose="020F0502020204030204" pitchFamily="34" charset="0"/>
              </a:defRPr>
            </a:lvl1pPr>
            <a:lvl2pPr marL="742950" indent="-285750" defTabSz="457200">
              <a:defRPr>
                <a:solidFill>
                  <a:schemeClr val="tx1"/>
                </a:solidFill>
                <a:latin typeface="Calibri" panose="020F0502020204030204" pitchFamily="34" charset="0"/>
              </a:defRPr>
            </a:lvl2pPr>
            <a:lvl3pPr marL="1143000" indent="-228600" defTabSz="457200">
              <a:defRPr>
                <a:solidFill>
                  <a:schemeClr val="tx1"/>
                </a:solidFill>
                <a:latin typeface="Calibri" panose="020F0502020204030204" pitchFamily="34" charset="0"/>
              </a:defRPr>
            </a:lvl3pPr>
            <a:lvl4pPr marL="1600200" indent="-228600" defTabSz="457200">
              <a:defRPr>
                <a:solidFill>
                  <a:schemeClr val="tx1"/>
                </a:solidFill>
                <a:latin typeface="Calibri" panose="020F0502020204030204" pitchFamily="34" charset="0"/>
              </a:defRPr>
            </a:lvl4pPr>
            <a:lvl5pPr marL="2057400" indent="-228600" defTabSz="457200">
              <a:defRPr>
                <a:solidFill>
                  <a:schemeClr val="tx1"/>
                </a:solidFill>
                <a:latin typeface="Calibri" panose="020F0502020204030204" pitchFamily="34" charset="0"/>
              </a:defRPr>
            </a:lvl5pPr>
            <a:lvl6pPr marL="2514600" indent="-228600" defTabSz="457200" fontAlgn="base">
              <a:spcBef>
                <a:spcPct val="0"/>
              </a:spcBef>
              <a:spcAft>
                <a:spcPct val="0"/>
              </a:spcAft>
              <a:defRPr>
                <a:solidFill>
                  <a:schemeClr val="tx1"/>
                </a:solidFill>
                <a:latin typeface="Calibri" panose="020F0502020204030204" pitchFamily="34" charset="0"/>
              </a:defRPr>
            </a:lvl6pPr>
            <a:lvl7pPr marL="2971800" indent="-228600" defTabSz="457200" fontAlgn="base">
              <a:spcBef>
                <a:spcPct val="0"/>
              </a:spcBef>
              <a:spcAft>
                <a:spcPct val="0"/>
              </a:spcAft>
              <a:defRPr>
                <a:solidFill>
                  <a:schemeClr val="tx1"/>
                </a:solidFill>
                <a:latin typeface="Calibri" panose="020F0502020204030204" pitchFamily="34" charset="0"/>
              </a:defRPr>
            </a:lvl7pPr>
            <a:lvl8pPr marL="3429000" indent="-228600" defTabSz="457200" fontAlgn="base">
              <a:spcBef>
                <a:spcPct val="0"/>
              </a:spcBef>
              <a:spcAft>
                <a:spcPct val="0"/>
              </a:spcAft>
              <a:defRPr>
                <a:solidFill>
                  <a:schemeClr val="tx1"/>
                </a:solidFill>
                <a:latin typeface="Calibri" panose="020F0502020204030204" pitchFamily="34" charset="0"/>
              </a:defRPr>
            </a:lvl8pPr>
            <a:lvl9pPr marL="3886200" indent="-228600" defTabSz="457200" fontAlgn="base">
              <a:spcBef>
                <a:spcPct val="0"/>
              </a:spcBef>
              <a:spcAft>
                <a:spcPct val="0"/>
              </a:spcAft>
              <a:defRPr>
                <a:solidFill>
                  <a:schemeClr val="tx1"/>
                </a:solidFill>
                <a:latin typeface="Calibri" panose="020F0502020204030204" pitchFamily="34" charset="0"/>
              </a:defRPr>
            </a:lvl9pPr>
          </a:lstStyle>
          <a:p>
            <a:pPr algn="just" rtl="0" fontAlgn="base">
              <a:spcBef>
                <a:spcPct val="0"/>
              </a:spcBef>
              <a:spcAft>
                <a:spcPct val="0"/>
              </a:spcAft>
              <a:buFont typeface="Arial" panose="020B0604020202020204" pitchFamily="34" charset="0"/>
              <a:buChar char="•"/>
            </a:pPr>
            <a:r>
              <a:rPr lang="fr-FR" sz="2400" kern="1200" dirty="0" smtClean="0">
                <a:solidFill>
                  <a:srgbClr val="3F3F3F"/>
                </a:solidFill>
                <a:latin typeface="Tw Cen MT" panose="020B0602020104020603" pitchFamily="34" charset="0"/>
              </a:rPr>
              <a:t>Signe ton contrat</a:t>
            </a:r>
          </a:p>
          <a:p>
            <a:pPr algn="just" rtl="0" fontAlgn="base">
              <a:spcBef>
                <a:spcPct val="0"/>
              </a:spcBef>
              <a:spcAft>
                <a:spcPct val="0"/>
              </a:spcAft>
              <a:buFont typeface="Arial" panose="020B0604020202020204" pitchFamily="34" charset="0"/>
              <a:buChar char="•"/>
            </a:pPr>
            <a:r>
              <a:rPr lang="fr-FR" sz="2400" kern="1200" dirty="0" smtClean="0">
                <a:solidFill>
                  <a:srgbClr val="3F3F3F"/>
                </a:solidFill>
                <a:latin typeface="Tw Cen MT" panose="020B0602020104020603" pitchFamily="34" charset="0"/>
              </a:rPr>
              <a:t>Affilie toi à l’un de nos grossistes pour tes achats</a:t>
            </a:r>
          </a:p>
          <a:p>
            <a:pPr algn="just" rtl="0" fontAlgn="base">
              <a:spcBef>
                <a:spcPct val="0"/>
              </a:spcBef>
              <a:spcAft>
                <a:spcPct val="0"/>
              </a:spcAft>
              <a:buFont typeface="Arial" panose="020B0604020202020204" pitchFamily="34" charset="0"/>
              <a:buChar char="•"/>
            </a:pPr>
            <a:r>
              <a:rPr lang="fr-FR" sz="2400" kern="1200" dirty="0" smtClean="0">
                <a:solidFill>
                  <a:srgbClr val="3F3F3F"/>
                </a:solidFill>
                <a:latin typeface="Tw Cen MT" panose="020B0602020104020603" pitchFamily="34" charset="0"/>
              </a:rPr>
              <a:t>Obtiens des gadgets; des gratuités ou un rabais allant jusqu’à 5% en fonction de tes volumes sur tes premiers achats</a:t>
            </a:r>
          </a:p>
        </p:txBody>
      </p:sp>
      <p:pic>
        <p:nvPicPr>
          <p:cNvPr id="4" name="Image 3"/>
          <p:cNvPicPr>
            <a:picLocks noChangeAspect="1"/>
          </p:cNvPicPr>
          <p:nvPr/>
        </p:nvPicPr>
        <p:blipFill rotWithShape="1">
          <a:blip r:embed="rId2"/>
          <a:srcRect l="12133" r="27600"/>
          <a:stretch/>
        </p:blipFill>
        <p:spPr>
          <a:xfrm>
            <a:off x="331839" y="2552700"/>
            <a:ext cx="6629400" cy="7333407"/>
          </a:xfrm>
          <a:prstGeom prst="rect">
            <a:avLst/>
          </a:prstGeom>
        </p:spPr>
      </p:pic>
    </p:spTree>
    <p:extLst>
      <p:ext uri="{BB962C8B-B14F-4D97-AF65-F5344CB8AC3E}">
        <p14:creationId xmlns:p14="http://schemas.microsoft.com/office/powerpoint/2010/main" val="3089723790"/>
      </p:ext>
    </p:extLst>
  </p:cSld>
  <p:clrMapOvr>
    <a:masterClrMapping/>
  </p:clrMapOvr>
  <p:timing>
    <p:tnLst>
      <p:par>
        <p:cTn id="1" dur="indefinite" restart="never" nodeType="tmRoot"/>
      </p:par>
    </p:tn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27039" y="723900"/>
            <a:ext cx="7239000" cy="809465"/>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4000" b="1" dirty="0" smtClean="0">
                <a:solidFill>
                  <a:prstClr val="white"/>
                </a:solidFill>
                <a:latin typeface="Tw Cen MT" panose="020B0602020104020603" pitchFamily="34" charset="0"/>
              </a:rPr>
              <a:t>REFERENCEMENT DETAILLANTS</a:t>
            </a:r>
            <a:endParaRPr lang="fr-FR" sz="4000" b="1" dirty="0">
              <a:solidFill>
                <a:prstClr val="white"/>
              </a:solidFill>
              <a:latin typeface="Tw Cen MT" panose="020B0602020104020603" pitchFamily="34" charset="0"/>
            </a:endParaRPr>
          </a:p>
        </p:txBody>
      </p:sp>
      <p:sp>
        <p:nvSpPr>
          <p:cNvPr id="3" name="ZoneTexte 2"/>
          <p:cNvSpPr txBox="1"/>
          <p:nvPr/>
        </p:nvSpPr>
        <p:spPr>
          <a:xfrm>
            <a:off x="255639" y="1638300"/>
            <a:ext cx="6553200" cy="646331"/>
          </a:xfrm>
          <a:prstGeom prst="rect">
            <a:avLst/>
          </a:prstGeom>
          <a:noFill/>
        </p:spPr>
        <p:txBody>
          <a:bodyPr wrap="square" rtlCol="0">
            <a:spAutoFit/>
          </a:bodyPr>
          <a:lstStyle/>
          <a:p>
            <a:r>
              <a:rPr lang="fr-FR" sz="3600" b="1" dirty="0" smtClean="0">
                <a:solidFill>
                  <a:prstClr val="black">
                    <a:lumMod val="50000"/>
                    <a:lumOff val="50000"/>
                  </a:prstClr>
                </a:solidFill>
                <a:latin typeface="Tw Cen MT" panose="020B0602020104020603" pitchFamily="34" charset="0"/>
              </a:rPr>
              <a:t>Support Marketing</a:t>
            </a:r>
            <a:endParaRPr lang="fr-FR" sz="3600" b="1" dirty="0">
              <a:solidFill>
                <a:prstClr val="black">
                  <a:lumMod val="50000"/>
                  <a:lumOff val="50000"/>
                </a:prstClr>
              </a:solidFill>
              <a:latin typeface="Tw Cen MT" panose="020B0602020104020603" pitchFamily="34" charset="0"/>
            </a:endParaRPr>
          </a:p>
        </p:txBody>
      </p:sp>
      <p:cxnSp>
        <p:nvCxnSpPr>
          <p:cNvPr id="7" name="Connecteur droit 6"/>
          <p:cNvCxnSpPr/>
          <p:nvPr/>
        </p:nvCxnSpPr>
        <p:spPr>
          <a:xfrm>
            <a:off x="7924800" y="3383697"/>
            <a:ext cx="0" cy="6019800"/>
          </a:xfrm>
          <a:prstGeom prst="line">
            <a:avLst/>
          </a:prstGeom>
          <a:ln>
            <a:solidFill>
              <a:srgbClr val="FF0000"/>
            </a:solidFill>
          </a:ln>
        </p:spPr>
        <p:style>
          <a:lnRef idx="1">
            <a:schemeClr val="accent1"/>
          </a:lnRef>
          <a:fillRef idx="0">
            <a:schemeClr val="accent1"/>
          </a:fillRef>
          <a:effectRef idx="0">
            <a:schemeClr val="accent1"/>
          </a:effectRef>
          <a:fontRef idx="minor">
            <a:schemeClr val="tx1"/>
          </a:fontRef>
        </p:style>
      </p:cxnSp>
      <p:sp>
        <p:nvSpPr>
          <p:cNvPr id="10" name="ZoneTexte 9"/>
          <p:cNvSpPr txBox="1"/>
          <p:nvPr/>
        </p:nvSpPr>
        <p:spPr>
          <a:xfrm>
            <a:off x="8229600" y="3695700"/>
            <a:ext cx="6553200" cy="646331"/>
          </a:xfrm>
          <a:prstGeom prst="rect">
            <a:avLst/>
          </a:prstGeom>
          <a:noFill/>
        </p:spPr>
        <p:txBody>
          <a:bodyPr wrap="square" rtlCol="0">
            <a:spAutoFit/>
          </a:bodyPr>
          <a:lstStyle/>
          <a:p>
            <a:r>
              <a:rPr lang="fr-FR" sz="3600" b="1" dirty="0">
                <a:solidFill>
                  <a:srgbClr val="FF0000"/>
                </a:solidFill>
                <a:latin typeface="Tw Cen MT" panose="020B0602020104020603" pitchFamily="34" charset="0"/>
              </a:rPr>
              <a:t>Le principe</a:t>
            </a:r>
          </a:p>
        </p:txBody>
      </p:sp>
      <p:sp>
        <p:nvSpPr>
          <p:cNvPr id="13" name="ZoneTexte 12"/>
          <p:cNvSpPr txBox="1">
            <a:spLocks noChangeArrowheads="1"/>
          </p:cNvSpPr>
          <p:nvPr/>
        </p:nvSpPr>
        <p:spPr bwMode="auto">
          <a:xfrm>
            <a:off x="8188620" y="4367841"/>
            <a:ext cx="8346780" cy="19389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marL="285750" indent="-285750" defTabSz="457200">
              <a:defRPr>
                <a:solidFill>
                  <a:schemeClr val="tx1"/>
                </a:solidFill>
                <a:latin typeface="Calibri" panose="020F0502020204030204" pitchFamily="34" charset="0"/>
              </a:defRPr>
            </a:lvl1pPr>
            <a:lvl2pPr marL="742950" indent="-285750" defTabSz="457200">
              <a:defRPr>
                <a:solidFill>
                  <a:schemeClr val="tx1"/>
                </a:solidFill>
                <a:latin typeface="Calibri" panose="020F0502020204030204" pitchFamily="34" charset="0"/>
              </a:defRPr>
            </a:lvl2pPr>
            <a:lvl3pPr marL="1143000" indent="-228600" defTabSz="457200">
              <a:defRPr>
                <a:solidFill>
                  <a:schemeClr val="tx1"/>
                </a:solidFill>
                <a:latin typeface="Calibri" panose="020F0502020204030204" pitchFamily="34" charset="0"/>
              </a:defRPr>
            </a:lvl3pPr>
            <a:lvl4pPr marL="1600200" indent="-228600" defTabSz="457200">
              <a:defRPr>
                <a:solidFill>
                  <a:schemeClr val="tx1"/>
                </a:solidFill>
                <a:latin typeface="Calibri" panose="020F0502020204030204" pitchFamily="34" charset="0"/>
              </a:defRPr>
            </a:lvl4pPr>
            <a:lvl5pPr marL="2057400" indent="-228600" defTabSz="457200">
              <a:defRPr>
                <a:solidFill>
                  <a:schemeClr val="tx1"/>
                </a:solidFill>
                <a:latin typeface="Calibri" panose="020F0502020204030204" pitchFamily="34" charset="0"/>
              </a:defRPr>
            </a:lvl5pPr>
            <a:lvl6pPr marL="2514600" indent="-228600" defTabSz="457200" fontAlgn="base">
              <a:spcBef>
                <a:spcPct val="0"/>
              </a:spcBef>
              <a:spcAft>
                <a:spcPct val="0"/>
              </a:spcAft>
              <a:defRPr>
                <a:solidFill>
                  <a:schemeClr val="tx1"/>
                </a:solidFill>
                <a:latin typeface="Calibri" panose="020F0502020204030204" pitchFamily="34" charset="0"/>
              </a:defRPr>
            </a:lvl6pPr>
            <a:lvl7pPr marL="2971800" indent="-228600" defTabSz="457200" fontAlgn="base">
              <a:spcBef>
                <a:spcPct val="0"/>
              </a:spcBef>
              <a:spcAft>
                <a:spcPct val="0"/>
              </a:spcAft>
              <a:defRPr>
                <a:solidFill>
                  <a:schemeClr val="tx1"/>
                </a:solidFill>
                <a:latin typeface="Calibri" panose="020F0502020204030204" pitchFamily="34" charset="0"/>
              </a:defRPr>
            </a:lvl7pPr>
            <a:lvl8pPr marL="3429000" indent="-228600" defTabSz="457200" fontAlgn="base">
              <a:spcBef>
                <a:spcPct val="0"/>
              </a:spcBef>
              <a:spcAft>
                <a:spcPct val="0"/>
              </a:spcAft>
              <a:defRPr>
                <a:solidFill>
                  <a:schemeClr val="tx1"/>
                </a:solidFill>
                <a:latin typeface="Calibri" panose="020F0502020204030204" pitchFamily="34" charset="0"/>
              </a:defRPr>
            </a:lvl8pPr>
            <a:lvl9pPr marL="3886200" indent="-228600" defTabSz="457200" fontAlgn="base">
              <a:spcBef>
                <a:spcPct val="0"/>
              </a:spcBef>
              <a:spcAft>
                <a:spcPct val="0"/>
              </a:spcAft>
              <a:defRPr>
                <a:solidFill>
                  <a:schemeClr val="tx1"/>
                </a:solidFill>
                <a:latin typeface="Calibri" panose="020F0502020204030204" pitchFamily="34" charset="0"/>
              </a:defRPr>
            </a:lvl9pPr>
          </a:lstStyle>
          <a:p>
            <a:pPr algn="just" rtl="0" fontAlgn="base">
              <a:spcBef>
                <a:spcPct val="0"/>
              </a:spcBef>
              <a:spcAft>
                <a:spcPct val="0"/>
              </a:spcAft>
              <a:buFont typeface="Arial" panose="020B0604020202020204" pitchFamily="34" charset="0"/>
              <a:buChar char="•"/>
            </a:pPr>
            <a:r>
              <a:rPr lang="fr-FR" sz="2400" kern="1200" dirty="0" smtClean="0">
                <a:solidFill>
                  <a:srgbClr val="3F3F3F"/>
                </a:solidFill>
                <a:latin typeface="Tw Cen MT" panose="020B0602020104020603" pitchFamily="34" charset="0"/>
              </a:rPr>
              <a:t>Faciliter la visibilité de nos marques à travers des supports PLV en point de vente à poser par des équipes de merchandising</a:t>
            </a:r>
          </a:p>
          <a:p>
            <a:pPr algn="just" rtl="0" fontAlgn="base">
              <a:spcBef>
                <a:spcPct val="0"/>
              </a:spcBef>
              <a:spcAft>
                <a:spcPct val="0"/>
              </a:spcAft>
              <a:buFont typeface="Arial" panose="020B0604020202020204" pitchFamily="34" charset="0"/>
              <a:buChar char="•"/>
            </a:pPr>
            <a:endParaRPr lang="fr-FR" sz="2400" kern="1200" dirty="0" smtClean="0">
              <a:solidFill>
                <a:srgbClr val="3F3F3F"/>
              </a:solidFill>
              <a:latin typeface="Tw Cen MT" panose="020B0602020104020603" pitchFamily="34" charset="0"/>
            </a:endParaRPr>
          </a:p>
          <a:p>
            <a:pPr algn="just" rtl="0" fontAlgn="base">
              <a:spcBef>
                <a:spcPct val="0"/>
              </a:spcBef>
              <a:spcAft>
                <a:spcPct val="0"/>
              </a:spcAft>
              <a:buFont typeface="Arial" panose="020B0604020202020204" pitchFamily="34" charset="0"/>
              <a:buChar char="•"/>
            </a:pPr>
            <a:r>
              <a:rPr lang="fr-FR" sz="2400" kern="1200" dirty="0" smtClean="0">
                <a:solidFill>
                  <a:srgbClr val="3F3F3F"/>
                </a:solidFill>
                <a:latin typeface="Tw Cen MT" panose="020B0602020104020603" pitchFamily="34" charset="0"/>
              </a:rPr>
              <a:t>Cette activité est reliée à l’opération de signatures de contrats de référencement</a:t>
            </a:r>
          </a:p>
        </p:txBody>
      </p:sp>
      <p:sp>
        <p:nvSpPr>
          <p:cNvPr id="14" name="ZoneTexte 13"/>
          <p:cNvSpPr txBox="1"/>
          <p:nvPr/>
        </p:nvSpPr>
        <p:spPr>
          <a:xfrm>
            <a:off x="8290245" y="6985959"/>
            <a:ext cx="6553200" cy="646331"/>
          </a:xfrm>
          <a:prstGeom prst="rect">
            <a:avLst/>
          </a:prstGeom>
          <a:noFill/>
        </p:spPr>
        <p:txBody>
          <a:bodyPr wrap="square" rtlCol="0">
            <a:spAutoFit/>
          </a:bodyPr>
          <a:lstStyle/>
          <a:p>
            <a:r>
              <a:rPr lang="fr-FR" sz="3600" b="1" dirty="0">
                <a:solidFill>
                  <a:srgbClr val="FF0000"/>
                </a:solidFill>
                <a:latin typeface="Tw Cen MT" panose="020B0602020104020603" pitchFamily="34" charset="0"/>
              </a:rPr>
              <a:t>Le Mécanisme</a:t>
            </a:r>
          </a:p>
        </p:txBody>
      </p:sp>
      <p:sp>
        <p:nvSpPr>
          <p:cNvPr id="15" name="ZoneTexte 14"/>
          <p:cNvSpPr txBox="1">
            <a:spLocks noChangeArrowheads="1"/>
          </p:cNvSpPr>
          <p:nvPr/>
        </p:nvSpPr>
        <p:spPr bwMode="auto">
          <a:xfrm>
            <a:off x="8249265" y="7658100"/>
            <a:ext cx="8346780"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marL="285750" indent="-285750" defTabSz="457200">
              <a:defRPr>
                <a:solidFill>
                  <a:schemeClr val="tx1"/>
                </a:solidFill>
                <a:latin typeface="Calibri" panose="020F0502020204030204" pitchFamily="34" charset="0"/>
              </a:defRPr>
            </a:lvl1pPr>
            <a:lvl2pPr marL="742950" indent="-285750" defTabSz="457200">
              <a:defRPr>
                <a:solidFill>
                  <a:schemeClr val="tx1"/>
                </a:solidFill>
                <a:latin typeface="Calibri" panose="020F0502020204030204" pitchFamily="34" charset="0"/>
              </a:defRPr>
            </a:lvl2pPr>
            <a:lvl3pPr marL="1143000" indent="-228600" defTabSz="457200">
              <a:defRPr>
                <a:solidFill>
                  <a:schemeClr val="tx1"/>
                </a:solidFill>
                <a:latin typeface="Calibri" panose="020F0502020204030204" pitchFamily="34" charset="0"/>
              </a:defRPr>
            </a:lvl3pPr>
            <a:lvl4pPr marL="1600200" indent="-228600" defTabSz="457200">
              <a:defRPr>
                <a:solidFill>
                  <a:schemeClr val="tx1"/>
                </a:solidFill>
                <a:latin typeface="Calibri" panose="020F0502020204030204" pitchFamily="34" charset="0"/>
              </a:defRPr>
            </a:lvl4pPr>
            <a:lvl5pPr marL="2057400" indent="-228600" defTabSz="457200">
              <a:defRPr>
                <a:solidFill>
                  <a:schemeClr val="tx1"/>
                </a:solidFill>
                <a:latin typeface="Calibri" panose="020F0502020204030204" pitchFamily="34" charset="0"/>
              </a:defRPr>
            </a:lvl5pPr>
            <a:lvl6pPr marL="2514600" indent="-228600" defTabSz="457200" fontAlgn="base">
              <a:spcBef>
                <a:spcPct val="0"/>
              </a:spcBef>
              <a:spcAft>
                <a:spcPct val="0"/>
              </a:spcAft>
              <a:defRPr>
                <a:solidFill>
                  <a:schemeClr val="tx1"/>
                </a:solidFill>
                <a:latin typeface="Calibri" panose="020F0502020204030204" pitchFamily="34" charset="0"/>
              </a:defRPr>
            </a:lvl6pPr>
            <a:lvl7pPr marL="2971800" indent="-228600" defTabSz="457200" fontAlgn="base">
              <a:spcBef>
                <a:spcPct val="0"/>
              </a:spcBef>
              <a:spcAft>
                <a:spcPct val="0"/>
              </a:spcAft>
              <a:defRPr>
                <a:solidFill>
                  <a:schemeClr val="tx1"/>
                </a:solidFill>
                <a:latin typeface="Calibri" panose="020F0502020204030204" pitchFamily="34" charset="0"/>
              </a:defRPr>
            </a:lvl7pPr>
            <a:lvl8pPr marL="3429000" indent="-228600" defTabSz="457200" fontAlgn="base">
              <a:spcBef>
                <a:spcPct val="0"/>
              </a:spcBef>
              <a:spcAft>
                <a:spcPct val="0"/>
              </a:spcAft>
              <a:defRPr>
                <a:solidFill>
                  <a:schemeClr val="tx1"/>
                </a:solidFill>
                <a:latin typeface="Calibri" panose="020F0502020204030204" pitchFamily="34" charset="0"/>
              </a:defRPr>
            </a:lvl8pPr>
            <a:lvl9pPr marL="3886200" indent="-228600" defTabSz="457200" fontAlgn="base">
              <a:spcBef>
                <a:spcPct val="0"/>
              </a:spcBef>
              <a:spcAft>
                <a:spcPct val="0"/>
              </a:spcAft>
              <a:defRPr>
                <a:solidFill>
                  <a:schemeClr val="tx1"/>
                </a:solidFill>
                <a:latin typeface="Calibri" panose="020F0502020204030204" pitchFamily="34" charset="0"/>
              </a:defRPr>
            </a:lvl9pPr>
          </a:lstStyle>
          <a:p>
            <a:pPr algn="just" rtl="0" fontAlgn="base">
              <a:spcBef>
                <a:spcPct val="0"/>
              </a:spcBef>
              <a:spcAft>
                <a:spcPct val="0"/>
              </a:spcAft>
              <a:buFont typeface="Arial" panose="020B0604020202020204" pitchFamily="34" charset="0"/>
              <a:buChar char="•"/>
            </a:pPr>
            <a:r>
              <a:rPr lang="fr-FR" sz="2400" kern="1200" dirty="0" smtClean="0">
                <a:solidFill>
                  <a:srgbClr val="3F3F3F"/>
                </a:solidFill>
                <a:latin typeface="Tw Cen MT" panose="020B0602020104020603" pitchFamily="34" charset="0"/>
              </a:rPr>
              <a:t>Sillonner par zone la ville et disposer les supports de visibilités dans les PDV référencés (boutiques de quartiers)</a:t>
            </a:r>
          </a:p>
          <a:p>
            <a:pPr algn="just" rtl="0" fontAlgn="base">
              <a:spcBef>
                <a:spcPct val="0"/>
              </a:spcBef>
              <a:spcAft>
                <a:spcPct val="0"/>
              </a:spcAft>
              <a:buFont typeface="Arial" panose="020B0604020202020204" pitchFamily="34" charset="0"/>
              <a:buChar char="•"/>
            </a:pPr>
            <a:r>
              <a:rPr lang="fr-FR" sz="2400" kern="1200" dirty="0" smtClean="0">
                <a:solidFill>
                  <a:srgbClr val="3F3F3F"/>
                </a:solidFill>
                <a:latin typeface="Tw Cen MT" panose="020B0602020104020603" pitchFamily="34" charset="0"/>
              </a:rPr>
              <a:t>Exemple de PLV: Guirlandes; Posters; tabliers; </a:t>
            </a:r>
            <a:r>
              <a:rPr lang="fr-FR" sz="2400" kern="1200" dirty="0" err="1" smtClean="0">
                <a:solidFill>
                  <a:srgbClr val="3F3F3F"/>
                </a:solidFill>
                <a:latin typeface="Tw Cen MT" panose="020B0602020104020603" pitchFamily="34" charset="0"/>
              </a:rPr>
              <a:t>danglers</a:t>
            </a:r>
            <a:r>
              <a:rPr lang="fr-FR" sz="2400" kern="1200" dirty="0" smtClean="0">
                <a:solidFill>
                  <a:srgbClr val="3F3F3F"/>
                </a:solidFill>
                <a:latin typeface="Tw Cen MT" panose="020B0602020104020603" pitchFamily="34" charset="0"/>
              </a:rPr>
              <a:t> …ETC.</a:t>
            </a:r>
          </a:p>
        </p:txBody>
      </p:sp>
      <p:pic>
        <p:nvPicPr>
          <p:cNvPr id="5" name="Image 4"/>
          <p:cNvPicPr>
            <a:picLocks noChangeAspect="1"/>
          </p:cNvPicPr>
          <p:nvPr/>
        </p:nvPicPr>
        <p:blipFill rotWithShape="1">
          <a:blip r:embed="rId2"/>
          <a:srcRect l="42645" r="-1"/>
          <a:stretch/>
        </p:blipFill>
        <p:spPr>
          <a:xfrm>
            <a:off x="381000" y="3238500"/>
            <a:ext cx="7000665" cy="6331803"/>
          </a:xfrm>
          <a:prstGeom prst="rect">
            <a:avLst/>
          </a:prstGeom>
        </p:spPr>
      </p:pic>
    </p:spTree>
    <p:extLst>
      <p:ext uri="{BB962C8B-B14F-4D97-AF65-F5344CB8AC3E}">
        <p14:creationId xmlns:p14="http://schemas.microsoft.com/office/powerpoint/2010/main" val="3196209533"/>
      </p:ext>
    </p:extLst>
  </p:cSld>
  <p:clrMapOvr>
    <a:masterClrMapping/>
  </p:clrMapOvr>
  <p:timing>
    <p:tnLst>
      <p:par>
        <p:cTn id="1" dur="indefinite" restart="never" nodeType="tmRoot"/>
      </p:par>
    </p:tn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27039" y="723900"/>
            <a:ext cx="7239000" cy="809465"/>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4000" b="1" dirty="0" smtClean="0">
                <a:solidFill>
                  <a:prstClr val="white"/>
                </a:solidFill>
                <a:latin typeface="Tw Cen MT" panose="020B0602020104020603" pitchFamily="34" charset="0"/>
              </a:rPr>
              <a:t>REFERENCEMENT DETAILLANTS</a:t>
            </a:r>
            <a:endParaRPr lang="fr-FR" sz="4000" b="1" dirty="0">
              <a:solidFill>
                <a:prstClr val="white"/>
              </a:solidFill>
              <a:latin typeface="Tw Cen MT" panose="020B0602020104020603" pitchFamily="34" charset="0"/>
            </a:endParaRPr>
          </a:p>
        </p:txBody>
      </p:sp>
      <p:sp>
        <p:nvSpPr>
          <p:cNvPr id="3" name="ZoneTexte 2"/>
          <p:cNvSpPr txBox="1"/>
          <p:nvPr/>
        </p:nvSpPr>
        <p:spPr>
          <a:xfrm>
            <a:off x="255639" y="1638300"/>
            <a:ext cx="6553200" cy="646331"/>
          </a:xfrm>
          <a:prstGeom prst="rect">
            <a:avLst/>
          </a:prstGeom>
          <a:noFill/>
        </p:spPr>
        <p:txBody>
          <a:bodyPr wrap="square" rtlCol="0">
            <a:spAutoFit/>
          </a:bodyPr>
          <a:lstStyle/>
          <a:p>
            <a:r>
              <a:rPr lang="fr-FR" sz="3600" b="1" dirty="0" smtClean="0">
                <a:solidFill>
                  <a:prstClr val="black">
                    <a:lumMod val="50000"/>
                    <a:lumOff val="50000"/>
                  </a:prstClr>
                </a:solidFill>
                <a:latin typeface="Tw Cen MT" panose="020B0602020104020603" pitchFamily="34" charset="0"/>
              </a:rPr>
              <a:t>Les ressources</a:t>
            </a:r>
            <a:endParaRPr lang="fr-FR" sz="3600" b="1" dirty="0">
              <a:solidFill>
                <a:prstClr val="black">
                  <a:lumMod val="50000"/>
                  <a:lumOff val="50000"/>
                </a:prstClr>
              </a:solidFill>
              <a:latin typeface="Tw Cen MT" panose="020B0602020104020603" pitchFamily="34" charset="0"/>
            </a:endParaRPr>
          </a:p>
        </p:txBody>
      </p:sp>
      <p:cxnSp>
        <p:nvCxnSpPr>
          <p:cNvPr id="7" name="Connecteur droit 6"/>
          <p:cNvCxnSpPr/>
          <p:nvPr/>
        </p:nvCxnSpPr>
        <p:spPr>
          <a:xfrm>
            <a:off x="7924800" y="3383697"/>
            <a:ext cx="0" cy="6019800"/>
          </a:xfrm>
          <a:prstGeom prst="line">
            <a:avLst/>
          </a:prstGeom>
          <a:ln>
            <a:solidFill>
              <a:srgbClr val="FF0000"/>
            </a:solidFill>
          </a:ln>
        </p:spPr>
        <p:style>
          <a:lnRef idx="1">
            <a:schemeClr val="accent1"/>
          </a:lnRef>
          <a:fillRef idx="0">
            <a:schemeClr val="accent1"/>
          </a:fillRef>
          <a:effectRef idx="0">
            <a:schemeClr val="accent1"/>
          </a:effectRef>
          <a:fontRef idx="minor">
            <a:schemeClr val="tx1"/>
          </a:fontRef>
        </p:style>
      </p:cxnSp>
      <p:sp>
        <p:nvSpPr>
          <p:cNvPr id="10" name="ZoneTexte 9"/>
          <p:cNvSpPr txBox="1"/>
          <p:nvPr/>
        </p:nvSpPr>
        <p:spPr>
          <a:xfrm>
            <a:off x="8229600" y="3695700"/>
            <a:ext cx="6553200" cy="646331"/>
          </a:xfrm>
          <a:prstGeom prst="rect">
            <a:avLst/>
          </a:prstGeom>
          <a:noFill/>
        </p:spPr>
        <p:txBody>
          <a:bodyPr wrap="square" rtlCol="0">
            <a:spAutoFit/>
          </a:bodyPr>
          <a:lstStyle/>
          <a:p>
            <a:r>
              <a:rPr lang="fr-FR" sz="3600" b="1" dirty="0">
                <a:solidFill>
                  <a:srgbClr val="FF0000"/>
                </a:solidFill>
                <a:latin typeface="Tw Cen MT" panose="020B0602020104020603" pitchFamily="34" charset="0"/>
              </a:rPr>
              <a:t>Le principe</a:t>
            </a:r>
          </a:p>
        </p:txBody>
      </p:sp>
      <p:sp>
        <p:nvSpPr>
          <p:cNvPr id="13" name="ZoneTexte 12"/>
          <p:cNvSpPr txBox="1">
            <a:spLocks noChangeArrowheads="1"/>
          </p:cNvSpPr>
          <p:nvPr/>
        </p:nvSpPr>
        <p:spPr bwMode="auto">
          <a:xfrm>
            <a:off x="8188620" y="4367841"/>
            <a:ext cx="8346780"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marL="285750" indent="-285750" defTabSz="457200">
              <a:defRPr>
                <a:solidFill>
                  <a:schemeClr val="tx1"/>
                </a:solidFill>
                <a:latin typeface="Calibri" panose="020F0502020204030204" pitchFamily="34" charset="0"/>
              </a:defRPr>
            </a:lvl1pPr>
            <a:lvl2pPr marL="742950" indent="-285750" defTabSz="457200">
              <a:defRPr>
                <a:solidFill>
                  <a:schemeClr val="tx1"/>
                </a:solidFill>
                <a:latin typeface="Calibri" panose="020F0502020204030204" pitchFamily="34" charset="0"/>
              </a:defRPr>
            </a:lvl2pPr>
            <a:lvl3pPr marL="1143000" indent="-228600" defTabSz="457200">
              <a:defRPr>
                <a:solidFill>
                  <a:schemeClr val="tx1"/>
                </a:solidFill>
                <a:latin typeface="Calibri" panose="020F0502020204030204" pitchFamily="34" charset="0"/>
              </a:defRPr>
            </a:lvl3pPr>
            <a:lvl4pPr marL="1600200" indent="-228600" defTabSz="457200">
              <a:defRPr>
                <a:solidFill>
                  <a:schemeClr val="tx1"/>
                </a:solidFill>
                <a:latin typeface="Calibri" panose="020F0502020204030204" pitchFamily="34" charset="0"/>
              </a:defRPr>
            </a:lvl4pPr>
            <a:lvl5pPr marL="2057400" indent="-228600" defTabSz="457200">
              <a:defRPr>
                <a:solidFill>
                  <a:schemeClr val="tx1"/>
                </a:solidFill>
                <a:latin typeface="Calibri" panose="020F0502020204030204" pitchFamily="34" charset="0"/>
              </a:defRPr>
            </a:lvl5pPr>
            <a:lvl6pPr marL="2514600" indent="-228600" defTabSz="457200" fontAlgn="base">
              <a:spcBef>
                <a:spcPct val="0"/>
              </a:spcBef>
              <a:spcAft>
                <a:spcPct val="0"/>
              </a:spcAft>
              <a:defRPr>
                <a:solidFill>
                  <a:schemeClr val="tx1"/>
                </a:solidFill>
                <a:latin typeface="Calibri" panose="020F0502020204030204" pitchFamily="34" charset="0"/>
              </a:defRPr>
            </a:lvl6pPr>
            <a:lvl7pPr marL="2971800" indent="-228600" defTabSz="457200" fontAlgn="base">
              <a:spcBef>
                <a:spcPct val="0"/>
              </a:spcBef>
              <a:spcAft>
                <a:spcPct val="0"/>
              </a:spcAft>
              <a:defRPr>
                <a:solidFill>
                  <a:schemeClr val="tx1"/>
                </a:solidFill>
                <a:latin typeface="Calibri" panose="020F0502020204030204" pitchFamily="34" charset="0"/>
              </a:defRPr>
            </a:lvl7pPr>
            <a:lvl8pPr marL="3429000" indent="-228600" defTabSz="457200" fontAlgn="base">
              <a:spcBef>
                <a:spcPct val="0"/>
              </a:spcBef>
              <a:spcAft>
                <a:spcPct val="0"/>
              </a:spcAft>
              <a:defRPr>
                <a:solidFill>
                  <a:schemeClr val="tx1"/>
                </a:solidFill>
                <a:latin typeface="Calibri" panose="020F0502020204030204" pitchFamily="34" charset="0"/>
              </a:defRPr>
            </a:lvl8pPr>
            <a:lvl9pPr marL="3886200" indent="-228600" defTabSz="457200" fontAlgn="base">
              <a:spcBef>
                <a:spcPct val="0"/>
              </a:spcBef>
              <a:spcAft>
                <a:spcPct val="0"/>
              </a:spcAft>
              <a:defRPr>
                <a:solidFill>
                  <a:schemeClr val="tx1"/>
                </a:solidFill>
                <a:latin typeface="Calibri" panose="020F0502020204030204" pitchFamily="34" charset="0"/>
              </a:defRPr>
            </a:lvl9pPr>
          </a:lstStyle>
          <a:p>
            <a:pPr algn="just" rtl="0" fontAlgn="base">
              <a:spcBef>
                <a:spcPct val="0"/>
              </a:spcBef>
              <a:spcAft>
                <a:spcPct val="0"/>
              </a:spcAft>
              <a:buFont typeface="Arial" panose="020B0604020202020204" pitchFamily="34" charset="0"/>
              <a:buChar char="•"/>
            </a:pPr>
            <a:r>
              <a:rPr lang="fr-FR" sz="2400" kern="1200" dirty="0" smtClean="0">
                <a:solidFill>
                  <a:srgbClr val="3F3F3F"/>
                </a:solidFill>
                <a:latin typeface="Tw Cen MT" panose="020B0602020104020603" pitchFamily="34" charset="0"/>
              </a:rPr>
              <a:t>Une équipe conjointe (équipe commando </a:t>
            </a:r>
            <a:r>
              <a:rPr lang="fr-FR" sz="2400" kern="1200" dirty="0" err="1" smtClean="0">
                <a:solidFill>
                  <a:srgbClr val="3F3F3F"/>
                </a:solidFill>
                <a:latin typeface="Tw Cen MT" panose="020B0602020104020603" pitchFamily="34" charset="0"/>
              </a:rPr>
              <a:t>door</a:t>
            </a:r>
            <a:r>
              <a:rPr lang="fr-FR" sz="2400" kern="1200" dirty="0" smtClean="0">
                <a:solidFill>
                  <a:srgbClr val="3F3F3F"/>
                </a:solidFill>
                <a:latin typeface="Tw Cen MT" panose="020B0602020104020603" pitchFamily="34" charset="0"/>
              </a:rPr>
              <a:t> to </a:t>
            </a:r>
            <a:r>
              <a:rPr lang="fr-FR" sz="2400" kern="1200" dirty="0" err="1" smtClean="0">
                <a:solidFill>
                  <a:srgbClr val="3F3F3F"/>
                </a:solidFill>
                <a:latin typeface="Tw Cen MT" panose="020B0602020104020603" pitchFamily="34" charset="0"/>
              </a:rPr>
              <a:t>door</a:t>
            </a:r>
            <a:r>
              <a:rPr lang="fr-FR" sz="2400" kern="1200" dirty="0" smtClean="0">
                <a:solidFill>
                  <a:srgbClr val="3F3F3F"/>
                </a:solidFill>
                <a:latin typeface="Tw Cen MT" panose="020B0602020104020603" pitchFamily="34" charset="0"/>
              </a:rPr>
              <a:t> et équipe de d’animation et de merchandising) qui devra </a:t>
            </a:r>
            <a:r>
              <a:rPr lang="fr-FR" sz="2400" kern="1200" dirty="0" err="1" smtClean="0">
                <a:solidFill>
                  <a:srgbClr val="3F3F3F"/>
                </a:solidFill>
                <a:latin typeface="Tw Cen MT" panose="020B0602020104020603" pitchFamily="34" charset="0"/>
              </a:rPr>
              <a:t>silloner</a:t>
            </a:r>
            <a:r>
              <a:rPr lang="fr-FR" sz="2400" kern="1200" dirty="0" smtClean="0">
                <a:solidFill>
                  <a:srgbClr val="3F3F3F"/>
                </a:solidFill>
                <a:latin typeface="Tw Cen MT" panose="020B0602020104020603" pitchFamily="34" charset="0"/>
              </a:rPr>
              <a:t> les quartiers pour l’enrôlement des détaillants</a:t>
            </a:r>
          </a:p>
        </p:txBody>
      </p:sp>
      <p:sp>
        <p:nvSpPr>
          <p:cNvPr id="14" name="ZoneTexte 13"/>
          <p:cNvSpPr txBox="1"/>
          <p:nvPr/>
        </p:nvSpPr>
        <p:spPr>
          <a:xfrm>
            <a:off x="8290245" y="6985959"/>
            <a:ext cx="6553200" cy="646331"/>
          </a:xfrm>
          <a:prstGeom prst="rect">
            <a:avLst/>
          </a:prstGeom>
          <a:noFill/>
        </p:spPr>
        <p:txBody>
          <a:bodyPr wrap="square" rtlCol="0">
            <a:spAutoFit/>
          </a:bodyPr>
          <a:lstStyle/>
          <a:p>
            <a:r>
              <a:rPr lang="fr-FR" sz="3600" b="1" dirty="0">
                <a:solidFill>
                  <a:srgbClr val="FF0000"/>
                </a:solidFill>
                <a:latin typeface="Tw Cen MT" panose="020B0602020104020603" pitchFamily="34" charset="0"/>
              </a:rPr>
              <a:t>Le Mécanisme</a:t>
            </a:r>
          </a:p>
        </p:txBody>
      </p:sp>
      <p:sp>
        <p:nvSpPr>
          <p:cNvPr id="15" name="ZoneTexte 14"/>
          <p:cNvSpPr txBox="1">
            <a:spLocks noChangeArrowheads="1"/>
          </p:cNvSpPr>
          <p:nvPr/>
        </p:nvSpPr>
        <p:spPr bwMode="auto">
          <a:xfrm>
            <a:off x="8249265" y="7658100"/>
            <a:ext cx="8346780" cy="19389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marL="285750" indent="-285750" defTabSz="457200">
              <a:defRPr>
                <a:solidFill>
                  <a:schemeClr val="tx1"/>
                </a:solidFill>
                <a:latin typeface="Calibri" panose="020F0502020204030204" pitchFamily="34" charset="0"/>
              </a:defRPr>
            </a:lvl1pPr>
            <a:lvl2pPr marL="742950" indent="-285750" defTabSz="457200">
              <a:defRPr>
                <a:solidFill>
                  <a:schemeClr val="tx1"/>
                </a:solidFill>
                <a:latin typeface="Calibri" panose="020F0502020204030204" pitchFamily="34" charset="0"/>
              </a:defRPr>
            </a:lvl2pPr>
            <a:lvl3pPr marL="1143000" indent="-228600" defTabSz="457200">
              <a:defRPr>
                <a:solidFill>
                  <a:schemeClr val="tx1"/>
                </a:solidFill>
                <a:latin typeface="Calibri" panose="020F0502020204030204" pitchFamily="34" charset="0"/>
              </a:defRPr>
            </a:lvl3pPr>
            <a:lvl4pPr marL="1600200" indent="-228600" defTabSz="457200">
              <a:defRPr>
                <a:solidFill>
                  <a:schemeClr val="tx1"/>
                </a:solidFill>
                <a:latin typeface="Calibri" panose="020F0502020204030204" pitchFamily="34" charset="0"/>
              </a:defRPr>
            </a:lvl4pPr>
            <a:lvl5pPr marL="2057400" indent="-228600" defTabSz="457200">
              <a:defRPr>
                <a:solidFill>
                  <a:schemeClr val="tx1"/>
                </a:solidFill>
                <a:latin typeface="Calibri" panose="020F0502020204030204" pitchFamily="34" charset="0"/>
              </a:defRPr>
            </a:lvl5pPr>
            <a:lvl6pPr marL="2514600" indent="-228600" defTabSz="457200" fontAlgn="base">
              <a:spcBef>
                <a:spcPct val="0"/>
              </a:spcBef>
              <a:spcAft>
                <a:spcPct val="0"/>
              </a:spcAft>
              <a:defRPr>
                <a:solidFill>
                  <a:schemeClr val="tx1"/>
                </a:solidFill>
                <a:latin typeface="Calibri" panose="020F0502020204030204" pitchFamily="34" charset="0"/>
              </a:defRPr>
            </a:lvl6pPr>
            <a:lvl7pPr marL="2971800" indent="-228600" defTabSz="457200" fontAlgn="base">
              <a:spcBef>
                <a:spcPct val="0"/>
              </a:spcBef>
              <a:spcAft>
                <a:spcPct val="0"/>
              </a:spcAft>
              <a:defRPr>
                <a:solidFill>
                  <a:schemeClr val="tx1"/>
                </a:solidFill>
                <a:latin typeface="Calibri" panose="020F0502020204030204" pitchFamily="34" charset="0"/>
              </a:defRPr>
            </a:lvl7pPr>
            <a:lvl8pPr marL="3429000" indent="-228600" defTabSz="457200" fontAlgn="base">
              <a:spcBef>
                <a:spcPct val="0"/>
              </a:spcBef>
              <a:spcAft>
                <a:spcPct val="0"/>
              </a:spcAft>
              <a:defRPr>
                <a:solidFill>
                  <a:schemeClr val="tx1"/>
                </a:solidFill>
                <a:latin typeface="Calibri" panose="020F0502020204030204" pitchFamily="34" charset="0"/>
              </a:defRPr>
            </a:lvl8pPr>
            <a:lvl9pPr marL="3886200" indent="-228600" defTabSz="457200" fontAlgn="base">
              <a:spcBef>
                <a:spcPct val="0"/>
              </a:spcBef>
              <a:spcAft>
                <a:spcPct val="0"/>
              </a:spcAft>
              <a:defRPr>
                <a:solidFill>
                  <a:schemeClr val="tx1"/>
                </a:solidFill>
                <a:latin typeface="Calibri" panose="020F0502020204030204" pitchFamily="34" charset="0"/>
              </a:defRPr>
            </a:lvl9pPr>
          </a:lstStyle>
          <a:p>
            <a:pPr algn="just" rtl="0" fontAlgn="base">
              <a:spcBef>
                <a:spcPct val="0"/>
              </a:spcBef>
              <a:spcAft>
                <a:spcPct val="0"/>
              </a:spcAft>
              <a:buFont typeface="Arial" panose="020B0604020202020204" pitchFamily="34" charset="0"/>
              <a:buChar char="•"/>
            </a:pPr>
            <a:r>
              <a:rPr lang="fr-FR" sz="2400" kern="1200" dirty="0" smtClean="0">
                <a:solidFill>
                  <a:srgbClr val="3F3F3F"/>
                </a:solidFill>
                <a:latin typeface="Tw Cen MT" panose="020B0602020104020603" pitchFamily="34" charset="0"/>
              </a:rPr>
              <a:t>Le véhicule d’animation qui transporte goodies et supports PLV devra faires des rotations itinérantes afin de faire raisonner la présente de PASTA</a:t>
            </a:r>
          </a:p>
          <a:p>
            <a:pPr algn="just" rtl="0" fontAlgn="base">
              <a:spcBef>
                <a:spcPct val="0"/>
              </a:spcBef>
              <a:spcAft>
                <a:spcPct val="0"/>
              </a:spcAft>
              <a:buFont typeface="Arial" panose="020B0604020202020204" pitchFamily="34" charset="0"/>
              <a:buChar char="•"/>
            </a:pPr>
            <a:r>
              <a:rPr lang="fr-FR" sz="2400" kern="1200" dirty="0" smtClean="0">
                <a:solidFill>
                  <a:srgbClr val="3F3F3F"/>
                </a:solidFill>
                <a:latin typeface="Tw Cen MT" panose="020B0602020104020603" pitchFamily="34" charset="0"/>
              </a:rPr>
              <a:t>L’animation devra soutenir le travail d’enrôlement des boutiques et de pose de supports PLV</a:t>
            </a:r>
          </a:p>
        </p:txBody>
      </p:sp>
      <p:sp>
        <p:nvSpPr>
          <p:cNvPr id="16" name="object 12"/>
          <p:cNvSpPr/>
          <p:nvPr/>
        </p:nvSpPr>
        <p:spPr>
          <a:xfrm>
            <a:off x="13549122" y="3143251"/>
            <a:ext cx="644843" cy="644843"/>
          </a:xfrm>
          <a:custGeom>
            <a:avLst/>
            <a:gdLst/>
            <a:ahLst/>
            <a:cxnLst/>
            <a:rect l="l" t="t" r="r" b="b"/>
            <a:pathLst>
              <a:path w="429895" h="429894">
                <a:moveTo>
                  <a:pt x="0" y="214884"/>
                </a:moveTo>
                <a:lnTo>
                  <a:pt x="5678" y="165631"/>
                </a:lnTo>
                <a:lnTo>
                  <a:pt x="21851" y="120409"/>
                </a:lnTo>
                <a:lnTo>
                  <a:pt x="47226" y="80509"/>
                </a:lnTo>
                <a:lnTo>
                  <a:pt x="80509" y="47226"/>
                </a:lnTo>
                <a:lnTo>
                  <a:pt x="120409" y="21851"/>
                </a:lnTo>
                <a:lnTo>
                  <a:pt x="165631" y="5678"/>
                </a:lnTo>
                <a:lnTo>
                  <a:pt x="214883" y="0"/>
                </a:lnTo>
                <a:lnTo>
                  <a:pt x="264136" y="5678"/>
                </a:lnTo>
                <a:lnTo>
                  <a:pt x="309358" y="21851"/>
                </a:lnTo>
                <a:lnTo>
                  <a:pt x="349258" y="47226"/>
                </a:lnTo>
                <a:lnTo>
                  <a:pt x="382541" y="80509"/>
                </a:lnTo>
                <a:lnTo>
                  <a:pt x="407916" y="120409"/>
                </a:lnTo>
                <a:lnTo>
                  <a:pt x="424089" y="165631"/>
                </a:lnTo>
                <a:lnTo>
                  <a:pt x="429768" y="214884"/>
                </a:lnTo>
                <a:lnTo>
                  <a:pt x="424089" y="264136"/>
                </a:lnTo>
                <a:lnTo>
                  <a:pt x="407916" y="309358"/>
                </a:lnTo>
                <a:lnTo>
                  <a:pt x="382541" y="349258"/>
                </a:lnTo>
                <a:lnTo>
                  <a:pt x="349258" y="382541"/>
                </a:lnTo>
                <a:lnTo>
                  <a:pt x="309358" y="407916"/>
                </a:lnTo>
                <a:lnTo>
                  <a:pt x="264136" y="424089"/>
                </a:lnTo>
                <a:lnTo>
                  <a:pt x="214883" y="429767"/>
                </a:lnTo>
                <a:lnTo>
                  <a:pt x="165631" y="424089"/>
                </a:lnTo>
                <a:lnTo>
                  <a:pt x="120409" y="407916"/>
                </a:lnTo>
                <a:lnTo>
                  <a:pt x="80509" y="382541"/>
                </a:lnTo>
                <a:lnTo>
                  <a:pt x="47226" y="349258"/>
                </a:lnTo>
                <a:lnTo>
                  <a:pt x="21851" y="309358"/>
                </a:lnTo>
                <a:lnTo>
                  <a:pt x="5678" y="264136"/>
                </a:lnTo>
                <a:lnTo>
                  <a:pt x="0" y="214884"/>
                </a:lnTo>
                <a:close/>
              </a:path>
            </a:pathLst>
          </a:custGeom>
          <a:ln w="12191">
            <a:solidFill>
              <a:srgbClr val="FFFFFF"/>
            </a:solidFill>
          </a:ln>
        </p:spPr>
        <p:txBody>
          <a:bodyPr wrap="square" lIns="0" tIns="0" rIns="0" bIns="0" rtlCol="0"/>
          <a:lstStyle/>
          <a:p>
            <a:pPr algn="l" rtl="0"/>
            <a:endParaRPr kern="1200">
              <a:solidFill>
                <a:prstClr val="black"/>
              </a:solidFill>
              <a:latin typeface="Calibri"/>
            </a:endParaRPr>
          </a:p>
        </p:txBody>
      </p:sp>
      <p:sp>
        <p:nvSpPr>
          <p:cNvPr id="18" name="object 14"/>
          <p:cNvSpPr/>
          <p:nvPr/>
        </p:nvSpPr>
        <p:spPr>
          <a:xfrm>
            <a:off x="12022074" y="8775955"/>
            <a:ext cx="466725" cy="466725"/>
          </a:xfrm>
          <a:custGeom>
            <a:avLst/>
            <a:gdLst/>
            <a:ahLst/>
            <a:cxnLst/>
            <a:rect l="l" t="t" r="r" b="b"/>
            <a:pathLst>
              <a:path w="311150" h="311150">
                <a:moveTo>
                  <a:pt x="0" y="155447"/>
                </a:moveTo>
                <a:lnTo>
                  <a:pt x="7924" y="106314"/>
                </a:lnTo>
                <a:lnTo>
                  <a:pt x="29992" y="63642"/>
                </a:lnTo>
                <a:lnTo>
                  <a:pt x="63642" y="29992"/>
                </a:lnTo>
                <a:lnTo>
                  <a:pt x="106314" y="7924"/>
                </a:lnTo>
                <a:lnTo>
                  <a:pt x="155448" y="0"/>
                </a:lnTo>
                <a:lnTo>
                  <a:pt x="204581" y="7924"/>
                </a:lnTo>
                <a:lnTo>
                  <a:pt x="247253" y="29992"/>
                </a:lnTo>
                <a:lnTo>
                  <a:pt x="280903" y="63642"/>
                </a:lnTo>
                <a:lnTo>
                  <a:pt x="302971" y="106314"/>
                </a:lnTo>
                <a:lnTo>
                  <a:pt x="310895" y="155447"/>
                </a:lnTo>
                <a:lnTo>
                  <a:pt x="302971" y="204581"/>
                </a:lnTo>
                <a:lnTo>
                  <a:pt x="280903" y="247253"/>
                </a:lnTo>
                <a:lnTo>
                  <a:pt x="247253" y="280903"/>
                </a:lnTo>
                <a:lnTo>
                  <a:pt x="204581" y="302971"/>
                </a:lnTo>
                <a:lnTo>
                  <a:pt x="155448" y="310895"/>
                </a:lnTo>
                <a:lnTo>
                  <a:pt x="106314" y="302971"/>
                </a:lnTo>
                <a:lnTo>
                  <a:pt x="63642" y="280903"/>
                </a:lnTo>
                <a:lnTo>
                  <a:pt x="29992" y="247253"/>
                </a:lnTo>
                <a:lnTo>
                  <a:pt x="7924" y="204581"/>
                </a:lnTo>
                <a:lnTo>
                  <a:pt x="0" y="155447"/>
                </a:lnTo>
                <a:close/>
              </a:path>
            </a:pathLst>
          </a:custGeom>
          <a:ln w="12192">
            <a:solidFill>
              <a:srgbClr val="FFFFFF"/>
            </a:solidFill>
          </a:ln>
        </p:spPr>
        <p:txBody>
          <a:bodyPr wrap="square" lIns="0" tIns="0" rIns="0" bIns="0" rtlCol="0"/>
          <a:lstStyle/>
          <a:p>
            <a:pPr algn="l" rtl="0"/>
            <a:endParaRPr kern="1200">
              <a:solidFill>
                <a:prstClr val="black"/>
              </a:solidFill>
              <a:latin typeface="Calibri"/>
            </a:endParaRPr>
          </a:p>
        </p:txBody>
      </p:sp>
      <p:sp>
        <p:nvSpPr>
          <p:cNvPr id="20" name="object 16"/>
          <p:cNvSpPr/>
          <p:nvPr/>
        </p:nvSpPr>
        <p:spPr>
          <a:xfrm>
            <a:off x="15055596" y="8826246"/>
            <a:ext cx="644843" cy="644843"/>
          </a:xfrm>
          <a:custGeom>
            <a:avLst/>
            <a:gdLst/>
            <a:ahLst/>
            <a:cxnLst/>
            <a:rect l="l" t="t" r="r" b="b"/>
            <a:pathLst>
              <a:path w="429895" h="429895">
                <a:moveTo>
                  <a:pt x="0" y="214884"/>
                </a:moveTo>
                <a:lnTo>
                  <a:pt x="5678" y="165611"/>
                </a:lnTo>
                <a:lnTo>
                  <a:pt x="21851" y="120381"/>
                </a:lnTo>
                <a:lnTo>
                  <a:pt x="47226" y="80483"/>
                </a:lnTo>
                <a:lnTo>
                  <a:pt x="80509" y="47206"/>
                </a:lnTo>
                <a:lnTo>
                  <a:pt x="120409" y="21840"/>
                </a:lnTo>
                <a:lnTo>
                  <a:pt x="165631" y="5675"/>
                </a:lnTo>
                <a:lnTo>
                  <a:pt x="214883" y="0"/>
                </a:lnTo>
                <a:lnTo>
                  <a:pt x="264136" y="5675"/>
                </a:lnTo>
                <a:lnTo>
                  <a:pt x="309358" y="21840"/>
                </a:lnTo>
                <a:lnTo>
                  <a:pt x="349258" y="47206"/>
                </a:lnTo>
                <a:lnTo>
                  <a:pt x="382541" y="80483"/>
                </a:lnTo>
                <a:lnTo>
                  <a:pt x="407916" y="120381"/>
                </a:lnTo>
                <a:lnTo>
                  <a:pt x="424089" y="165611"/>
                </a:lnTo>
                <a:lnTo>
                  <a:pt x="429767" y="214884"/>
                </a:lnTo>
                <a:lnTo>
                  <a:pt x="424089" y="264156"/>
                </a:lnTo>
                <a:lnTo>
                  <a:pt x="407916" y="309386"/>
                </a:lnTo>
                <a:lnTo>
                  <a:pt x="382541" y="349284"/>
                </a:lnTo>
                <a:lnTo>
                  <a:pt x="349258" y="382561"/>
                </a:lnTo>
                <a:lnTo>
                  <a:pt x="309358" y="407927"/>
                </a:lnTo>
                <a:lnTo>
                  <a:pt x="264136" y="424092"/>
                </a:lnTo>
                <a:lnTo>
                  <a:pt x="214883" y="429768"/>
                </a:lnTo>
                <a:lnTo>
                  <a:pt x="165631" y="424092"/>
                </a:lnTo>
                <a:lnTo>
                  <a:pt x="120409" y="407927"/>
                </a:lnTo>
                <a:lnTo>
                  <a:pt x="80509" y="382561"/>
                </a:lnTo>
                <a:lnTo>
                  <a:pt x="47226" y="349284"/>
                </a:lnTo>
                <a:lnTo>
                  <a:pt x="21851" y="309386"/>
                </a:lnTo>
                <a:lnTo>
                  <a:pt x="5678" y="264156"/>
                </a:lnTo>
                <a:lnTo>
                  <a:pt x="0" y="214884"/>
                </a:lnTo>
                <a:close/>
              </a:path>
            </a:pathLst>
          </a:custGeom>
          <a:ln w="12192">
            <a:solidFill>
              <a:srgbClr val="FFFFFF"/>
            </a:solidFill>
          </a:ln>
        </p:spPr>
        <p:txBody>
          <a:bodyPr wrap="square" lIns="0" tIns="0" rIns="0" bIns="0" rtlCol="0"/>
          <a:lstStyle/>
          <a:p>
            <a:pPr algn="l" rtl="0"/>
            <a:endParaRPr kern="1200">
              <a:solidFill>
                <a:prstClr val="black"/>
              </a:solidFill>
              <a:latin typeface="Calibri"/>
            </a:endParaRPr>
          </a:p>
        </p:txBody>
      </p:sp>
      <p:sp>
        <p:nvSpPr>
          <p:cNvPr id="24" name="object 20"/>
          <p:cNvSpPr/>
          <p:nvPr/>
        </p:nvSpPr>
        <p:spPr>
          <a:xfrm>
            <a:off x="10682478" y="6732271"/>
            <a:ext cx="466725" cy="468630"/>
          </a:xfrm>
          <a:custGeom>
            <a:avLst/>
            <a:gdLst/>
            <a:ahLst/>
            <a:cxnLst/>
            <a:rect l="l" t="t" r="r" b="b"/>
            <a:pathLst>
              <a:path w="311150" h="312420">
                <a:moveTo>
                  <a:pt x="0" y="156210"/>
                </a:moveTo>
                <a:lnTo>
                  <a:pt x="7924" y="106850"/>
                </a:lnTo>
                <a:lnTo>
                  <a:pt x="29992" y="63971"/>
                </a:lnTo>
                <a:lnTo>
                  <a:pt x="63642" y="30150"/>
                </a:lnTo>
                <a:lnTo>
                  <a:pt x="106314" y="7967"/>
                </a:lnTo>
                <a:lnTo>
                  <a:pt x="155448" y="0"/>
                </a:lnTo>
                <a:lnTo>
                  <a:pt x="204581" y="7967"/>
                </a:lnTo>
                <a:lnTo>
                  <a:pt x="247253" y="30150"/>
                </a:lnTo>
                <a:lnTo>
                  <a:pt x="280903" y="63971"/>
                </a:lnTo>
                <a:lnTo>
                  <a:pt x="302971" y="106850"/>
                </a:lnTo>
                <a:lnTo>
                  <a:pt x="310896" y="156210"/>
                </a:lnTo>
                <a:lnTo>
                  <a:pt x="302971" y="205569"/>
                </a:lnTo>
                <a:lnTo>
                  <a:pt x="280903" y="248448"/>
                </a:lnTo>
                <a:lnTo>
                  <a:pt x="247253" y="282269"/>
                </a:lnTo>
                <a:lnTo>
                  <a:pt x="204581" y="304452"/>
                </a:lnTo>
                <a:lnTo>
                  <a:pt x="155448" y="312420"/>
                </a:lnTo>
                <a:lnTo>
                  <a:pt x="106314" y="304452"/>
                </a:lnTo>
                <a:lnTo>
                  <a:pt x="63642" y="282269"/>
                </a:lnTo>
                <a:lnTo>
                  <a:pt x="29992" y="248448"/>
                </a:lnTo>
                <a:lnTo>
                  <a:pt x="7924" y="205569"/>
                </a:lnTo>
                <a:lnTo>
                  <a:pt x="0" y="156210"/>
                </a:lnTo>
                <a:close/>
              </a:path>
            </a:pathLst>
          </a:custGeom>
          <a:ln w="12192">
            <a:solidFill>
              <a:srgbClr val="FFFFFF"/>
            </a:solidFill>
          </a:ln>
        </p:spPr>
        <p:txBody>
          <a:bodyPr wrap="square" lIns="0" tIns="0" rIns="0" bIns="0" rtlCol="0"/>
          <a:lstStyle/>
          <a:p>
            <a:pPr algn="l" rtl="0"/>
            <a:endParaRPr kern="1200">
              <a:solidFill>
                <a:prstClr val="black"/>
              </a:solidFill>
              <a:latin typeface="Calibri"/>
            </a:endParaRPr>
          </a:p>
        </p:txBody>
      </p:sp>
      <p:pic>
        <p:nvPicPr>
          <p:cNvPr id="25" name="object 21"/>
          <p:cNvPicPr/>
          <p:nvPr/>
        </p:nvPicPr>
        <p:blipFill>
          <a:blip r:embed="rId2" cstate="print">
            <a:duotone>
              <a:schemeClr val="accent2">
                <a:shade val="45000"/>
                <a:satMod val="135000"/>
              </a:schemeClr>
              <a:prstClr val="white"/>
            </a:duotone>
          </a:blip>
          <a:stretch>
            <a:fillRect/>
          </a:stretch>
        </p:blipFill>
        <p:spPr>
          <a:xfrm>
            <a:off x="222338" y="4018865"/>
            <a:ext cx="7438643" cy="5061382"/>
          </a:xfrm>
          <a:prstGeom prst="rect">
            <a:avLst/>
          </a:prstGeom>
        </p:spPr>
      </p:pic>
    </p:spTree>
    <p:extLst>
      <p:ext uri="{BB962C8B-B14F-4D97-AF65-F5344CB8AC3E}">
        <p14:creationId xmlns:p14="http://schemas.microsoft.com/office/powerpoint/2010/main" val="1356177695"/>
      </p:ext>
    </p:extLst>
  </p:cSld>
  <p:clrMapOvr>
    <a:masterClrMapping/>
  </p:clrMapOvr>
  <p:timing>
    <p:tnLst>
      <p:par>
        <p:cTn id="1" dur="indefinite" restart="never" nodeType="tmRoot"/>
      </p:par>
    </p:tn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27039" y="723900"/>
            <a:ext cx="7239000" cy="809465"/>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4000" b="1" dirty="0" smtClean="0">
                <a:solidFill>
                  <a:prstClr val="white"/>
                </a:solidFill>
                <a:latin typeface="Tw Cen MT" panose="020B0602020104020603" pitchFamily="34" charset="0"/>
              </a:rPr>
              <a:t>REFERENCEMENT DETAILLANTS</a:t>
            </a:r>
            <a:endParaRPr lang="fr-FR" sz="4000" b="1" dirty="0">
              <a:solidFill>
                <a:prstClr val="white"/>
              </a:solidFill>
              <a:latin typeface="Tw Cen MT" panose="020B0602020104020603" pitchFamily="34" charset="0"/>
            </a:endParaRPr>
          </a:p>
        </p:txBody>
      </p:sp>
      <p:sp>
        <p:nvSpPr>
          <p:cNvPr id="3" name="ZoneTexte 2"/>
          <p:cNvSpPr txBox="1"/>
          <p:nvPr/>
        </p:nvSpPr>
        <p:spPr>
          <a:xfrm>
            <a:off x="255639" y="1638300"/>
            <a:ext cx="6553200" cy="646331"/>
          </a:xfrm>
          <a:prstGeom prst="rect">
            <a:avLst/>
          </a:prstGeom>
          <a:noFill/>
        </p:spPr>
        <p:txBody>
          <a:bodyPr wrap="square" rtlCol="0">
            <a:spAutoFit/>
          </a:bodyPr>
          <a:lstStyle/>
          <a:p>
            <a:r>
              <a:rPr lang="fr-FR" sz="3600" b="1" dirty="0" smtClean="0">
                <a:solidFill>
                  <a:prstClr val="black">
                    <a:lumMod val="50000"/>
                    <a:lumOff val="50000"/>
                  </a:prstClr>
                </a:solidFill>
                <a:latin typeface="Tw Cen MT" panose="020B0602020104020603" pitchFamily="34" charset="0"/>
              </a:rPr>
              <a:t>Plan de travail journalier</a:t>
            </a:r>
            <a:endParaRPr lang="fr-FR" sz="3600" b="1" dirty="0">
              <a:solidFill>
                <a:prstClr val="black">
                  <a:lumMod val="50000"/>
                  <a:lumOff val="50000"/>
                </a:prstClr>
              </a:solidFill>
              <a:latin typeface="Tw Cen MT" panose="020B0602020104020603" pitchFamily="34" charset="0"/>
            </a:endParaRPr>
          </a:p>
        </p:txBody>
      </p:sp>
      <p:sp>
        <p:nvSpPr>
          <p:cNvPr id="16" name="object 12"/>
          <p:cNvSpPr/>
          <p:nvPr/>
        </p:nvSpPr>
        <p:spPr>
          <a:xfrm>
            <a:off x="13549122" y="3143251"/>
            <a:ext cx="644843" cy="644843"/>
          </a:xfrm>
          <a:custGeom>
            <a:avLst/>
            <a:gdLst/>
            <a:ahLst/>
            <a:cxnLst/>
            <a:rect l="l" t="t" r="r" b="b"/>
            <a:pathLst>
              <a:path w="429895" h="429894">
                <a:moveTo>
                  <a:pt x="0" y="214884"/>
                </a:moveTo>
                <a:lnTo>
                  <a:pt x="5678" y="165631"/>
                </a:lnTo>
                <a:lnTo>
                  <a:pt x="21851" y="120409"/>
                </a:lnTo>
                <a:lnTo>
                  <a:pt x="47226" y="80509"/>
                </a:lnTo>
                <a:lnTo>
                  <a:pt x="80509" y="47226"/>
                </a:lnTo>
                <a:lnTo>
                  <a:pt x="120409" y="21851"/>
                </a:lnTo>
                <a:lnTo>
                  <a:pt x="165631" y="5678"/>
                </a:lnTo>
                <a:lnTo>
                  <a:pt x="214883" y="0"/>
                </a:lnTo>
                <a:lnTo>
                  <a:pt x="264136" y="5678"/>
                </a:lnTo>
                <a:lnTo>
                  <a:pt x="309358" y="21851"/>
                </a:lnTo>
                <a:lnTo>
                  <a:pt x="349258" y="47226"/>
                </a:lnTo>
                <a:lnTo>
                  <a:pt x="382541" y="80509"/>
                </a:lnTo>
                <a:lnTo>
                  <a:pt x="407916" y="120409"/>
                </a:lnTo>
                <a:lnTo>
                  <a:pt x="424089" y="165631"/>
                </a:lnTo>
                <a:lnTo>
                  <a:pt x="429768" y="214884"/>
                </a:lnTo>
                <a:lnTo>
                  <a:pt x="424089" y="264136"/>
                </a:lnTo>
                <a:lnTo>
                  <a:pt x="407916" y="309358"/>
                </a:lnTo>
                <a:lnTo>
                  <a:pt x="382541" y="349258"/>
                </a:lnTo>
                <a:lnTo>
                  <a:pt x="349258" y="382541"/>
                </a:lnTo>
                <a:lnTo>
                  <a:pt x="309358" y="407916"/>
                </a:lnTo>
                <a:lnTo>
                  <a:pt x="264136" y="424089"/>
                </a:lnTo>
                <a:lnTo>
                  <a:pt x="214883" y="429767"/>
                </a:lnTo>
                <a:lnTo>
                  <a:pt x="165631" y="424089"/>
                </a:lnTo>
                <a:lnTo>
                  <a:pt x="120409" y="407916"/>
                </a:lnTo>
                <a:lnTo>
                  <a:pt x="80509" y="382541"/>
                </a:lnTo>
                <a:lnTo>
                  <a:pt x="47226" y="349258"/>
                </a:lnTo>
                <a:lnTo>
                  <a:pt x="21851" y="309358"/>
                </a:lnTo>
                <a:lnTo>
                  <a:pt x="5678" y="264136"/>
                </a:lnTo>
                <a:lnTo>
                  <a:pt x="0" y="214884"/>
                </a:lnTo>
                <a:close/>
              </a:path>
            </a:pathLst>
          </a:custGeom>
          <a:ln w="12191">
            <a:solidFill>
              <a:srgbClr val="FFFFFF"/>
            </a:solidFill>
          </a:ln>
        </p:spPr>
        <p:txBody>
          <a:bodyPr wrap="square" lIns="0" tIns="0" rIns="0" bIns="0" rtlCol="0"/>
          <a:lstStyle/>
          <a:p>
            <a:pPr algn="l" rtl="0"/>
            <a:endParaRPr kern="1200">
              <a:solidFill>
                <a:prstClr val="black"/>
              </a:solidFill>
              <a:latin typeface="Calibri"/>
            </a:endParaRPr>
          </a:p>
        </p:txBody>
      </p:sp>
      <p:sp>
        <p:nvSpPr>
          <p:cNvPr id="18" name="object 14"/>
          <p:cNvSpPr/>
          <p:nvPr/>
        </p:nvSpPr>
        <p:spPr>
          <a:xfrm>
            <a:off x="12022074" y="8775955"/>
            <a:ext cx="466725" cy="466725"/>
          </a:xfrm>
          <a:custGeom>
            <a:avLst/>
            <a:gdLst/>
            <a:ahLst/>
            <a:cxnLst/>
            <a:rect l="l" t="t" r="r" b="b"/>
            <a:pathLst>
              <a:path w="311150" h="311150">
                <a:moveTo>
                  <a:pt x="0" y="155447"/>
                </a:moveTo>
                <a:lnTo>
                  <a:pt x="7924" y="106314"/>
                </a:lnTo>
                <a:lnTo>
                  <a:pt x="29992" y="63642"/>
                </a:lnTo>
                <a:lnTo>
                  <a:pt x="63642" y="29992"/>
                </a:lnTo>
                <a:lnTo>
                  <a:pt x="106314" y="7924"/>
                </a:lnTo>
                <a:lnTo>
                  <a:pt x="155448" y="0"/>
                </a:lnTo>
                <a:lnTo>
                  <a:pt x="204581" y="7924"/>
                </a:lnTo>
                <a:lnTo>
                  <a:pt x="247253" y="29992"/>
                </a:lnTo>
                <a:lnTo>
                  <a:pt x="280903" y="63642"/>
                </a:lnTo>
                <a:lnTo>
                  <a:pt x="302971" y="106314"/>
                </a:lnTo>
                <a:lnTo>
                  <a:pt x="310895" y="155447"/>
                </a:lnTo>
                <a:lnTo>
                  <a:pt x="302971" y="204581"/>
                </a:lnTo>
                <a:lnTo>
                  <a:pt x="280903" y="247253"/>
                </a:lnTo>
                <a:lnTo>
                  <a:pt x="247253" y="280903"/>
                </a:lnTo>
                <a:lnTo>
                  <a:pt x="204581" y="302971"/>
                </a:lnTo>
                <a:lnTo>
                  <a:pt x="155448" y="310895"/>
                </a:lnTo>
                <a:lnTo>
                  <a:pt x="106314" y="302971"/>
                </a:lnTo>
                <a:lnTo>
                  <a:pt x="63642" y="280903"/>
                </a:lnTo>
                <a:lnTo>
                  <a:pt x="29992" y="247253"/>
                </a:lnTo>
                <a:lnTo>
                  <a:pt x="7924" y="204581"/>
                </a:lnTo>
                <a:lnTo>
                  <a:pt x="0" y="155447"/>
                </a:lnTo>
                <a:close/>
              </a:path>
            </a:pathLst>
          </a:custGeom>
          <a:ln w="12192">
            <a:solidFill>
              <a:srgbClr val="FFFFFF"/>
            </a:solidFill>
          </a:ln>
        </p:spPr>
        <p:txBody>
          <a:bodyPr wrap="square" lIns="0" tIns="0" rIns="0" bIns="0" rtlCol="0"/>
          <a:lstStyle/>
          <a:p>
            <a:pPr algn="l" rtl="0"/>
            <a:endParaRPr kern="1200">
              <a:solidFill>
                <a:prstClr val="black"/>
              </a:solidFill>
              <a:latin typeface="Calibri"/>
            </a:endParaRPr>
          </a:p>
        </p:txBody>
      </p:sp>
      <p:sp>
        <p:nvSpPr>
          <p:cNvPr id="20" name="object 16"/>
          <p:cNvSpPr/>
          <p:nvPr/>
        </p:nvSpPr>
        <p:spPr>
          <a:xfrm>
            <a:off x="15055596" y="8826246"/>
            <a:ext cx="644843" cy="644843"/>
          </a:xfrm>
          <a:custGeom>
            <a:avLst/>
            <a:gdLst/>
            <a:ahLst/>
            <a:cxnLst/>
            <a:rect l="l" t="t" r="r" b="b"/>
            <a:pathLst>
              <a:path w="429895" h="429895">
                <a:moveTo>
                  <a:pt x="0" y="214884"/>
                </a:moveTo>
                <a:lnTo>
                  <a:pt x="5678" y="165611"/>
                </a:lnTo>
                <a:lnTo>
                  <a:pt x="21851" y="120381"/>
                </a:lnTo>
                <a:lnTo>
                  <a:pt x="47226" y="80483"/>
                </a:lnTo>
                <a:lnTo>
                  <a:pt x="80509" y="47206"/>
                </a:lnTo>
                <a:lnTo>
                  <a:pt x="120409" y="21840"/>
                </a:lnTo>
                <a:lnTo>
                  <a:pt x="165631" y="5675"/>
                </a:lnTo>
                <a:lnTo>
                  <a:pt x="214883" y="0"/>
                </a:lnTo>
                <a:lnTo>
                  <a:pt x="264136" y="5675"/>
                </a:lnTo>
                <a:lnTo>
                  <a:pt x="309358" y="21840"/>
                </a:lnTo>
                <a:lnTo>
                  <a:pt x="349258" y="47206"/>
                </a:lnTo>
                <a:lnTo>
                  <a:pt x="382541" y="80483"/>
                </a:lnTo>
                <a:lnTo>
                  <a:pt x="407916" y="120381"/>
                </a:lnTo>
                <a:lnTo>
                  <a:pt x="424089" y="165611"/>
                </a:lnTo>
                <a:lnTo>
                  <a:pt x="429767" y="214884"/>
                </a:lnTo>
                <a:lnTo>
                  <a:pt x="424089" y="264156"/>
                </a:lnTo>
                <a:lnTo>
                  <a:pt x="407916" y="309386"/>
                </a:lnTo>
                <a:lnTo>
                  <a:pt x="382541" y="349284"/>
                </a:lnTo>
                <a:lnTo>
                  <a:pt x="349258" y="382561"/>
                </a:lnTo>
                <a:lnTo>
                  <a:pt x="309358" y="407927"/>
                </a:lnTo>
                <a:lnTo>
                  <a:pt x="264136" y="424092"/>
                </a:lnTo>
                <a:lnTo>
                  <a:pt x="214883" y="429768"/>
                </a:lnTo>
                <a:lnTo>
                  <a:pt x="165631" y="424092"/>
                </a:lnTo>
                <a:lnTo>
                  <a:pt x="120409" y="407927"/>
                </a:lnTo>
                <a:lnTo>
                  <a:pt x="80509" y="382561"/>
                </a:lnTo>
                <a:lnTo>
                  <a:pt x="47226" y="349284"/>
                </a:lnTo>
                <a:lnTo>
                  <a:pt x="21851" y="309386"/>
                </a:lnTo>
                <a:lnTo>
                  <a:pt x="5678" y="264156"/>
                </a:lnTo>
                <a:lnTo>
                  <a:pt x="0" y="214884"/>
                </a:lnTo>
                <a:close/>
              </a:path>
            </a:pathLst>
          </a:custGeom>
          <a:ln w="12192">
            <a:solidFill>
              <a:srgbClr val="FFFFFF"/>
            </a:solidFill>
          </a:ln>
        </p:spPr>
        <p:txBody>
          <a:bodyPr wrap="square" lIns="0" tIns="0" rIns="0" bIns="0" rtlCol="0"/>
          <a:lstStyle/>
          <a:p>
            <a:pPr algn="l" rtl="0"/>
            <a:endParaRPr kern="1200">
              <a:solidFill>
                <a:prstClr val="black"/>
              </a:solidFill>
              <a:latin typeface="Calibri"/>
            </a:endParaRPr>
          </a:p>
        </p:txBody>
      </p:sp>
      <p:sp>
        <p:nvSpPr>
          <p:cNvPr id="24" name="object 20"/>
          <p:cNvSpPr/>
          <p:nvPr/>
        </p:nvSpPr>
        <p:spPr>
          <a:xfrm>
            <a:off x="10682478" y="6732271"/>
            <a:ext cx="466725" cy="468630"/>
          </a:xfrm>
          <a:custGeom>
            <a:avLst/>
            <a:gdLst/>
            <a:ahLst/>
            <a:cxnLst/>
            <a:rect l="l" t="t" r="r" b="b"/>
            <a:pathLst>
              <a:path w="311150" h="312420">
                <a:moveTo>
                  <a:pt x="0" y="156210"/>
                </a:moveTo>
                <a:lnTo>
                  <a:pt x="7924" y="106850"/>
                </a:lnTo>
                <a:lnTo>
                  <a:pt x="29992" y="63971"/>
                </a:lnTo>
                <a:lnTo>
                  <a:pt x="63642" y="30150"/>
                </a:lnTo>
                <a:lnTo>
                  <a:pt x="106314" y="7967"/>
                </a:lnTo>
                <a:lnTo>
                  <a:pt x="155448" y="0"/>
                </a:lnTo>
                <a:lnTo>
                  <a:pt x="204581" y="7967"/>
                </a:lnTo>
                <a:lnTo>
                  <a:pt x="247253" y="30150"/>
                </a:lnTo>
                <a:lnTo>
                  <a:pt x="280903" y="63971"/>
                </a:lnTo>
                <a:lnTo>
                  <a:pt x="302971" y="106850"/>
                </a:lnTo>
                <a:lnTo>
                  <a:pt x="310896" y="156210"/>
                </a:lnTo>
                <a:lnTo>
                  <a:pt x="302971" y="205569"/>
                </a:lnTo>
                <a:lnTo>
                  <a:pt x="280903" y="248448"/>
                </a:lnTo>
                <a:lnTo>
                  <a:pt x="247253" y="282269"/>
                </a:lnTo>
                <a:lnTo>
                  <a:pt x="204581" y="304452"/>
                </a:lnTo>
                <a:lnTo>
                  <a:pt x="155448" y="312420"/>
                </a:lnTo>
                <a:lnTo>
                  <a:pt x="106314" y="304452"/>
                </a:lnTo>
                <a:lnTo>
                  <a:pt x="63642" y="282269"/>
                </a:lnTo>
                <a:lnTo>
                  <a:pt x="29992" y="248448"/>
                </a:lnTo>
                <a:lnTo>
                  <a:pt x="7924" y="205569"/>
                </a:lnTo>
                <a:lnTo>
                  <a:pt x="0" y="156210"/>
                </a:lnTo>
                <a:close/>
              </a:path>
            </a:pathLst>
          </a:custGeom>
          <a:ln w="12192">
            <a:solidFill>
              <a:srgbClr val="FFFFFF"/>
            </a:solidFill>
          </a:ln>
        </p:spPr>
        <p:txBody>
          <a:bodyPr wrap="square" lIns="0" tIns="0" rIns="0" bIns="0" rtlCol="0"/>
          <a:lstStyle/>
          <a:p>
            <a:pPr algn="l" rtl="0"/>
            <a:endParaRPr kern="1200">
              <a:solidFill>
                <a:prstClr val="black"/>
              </a:solidFill>
              <a:latin typeface="Calibri"/>
            </a:endParaRPr>
          </a:p>
        </p:txBody>
      </p:sp>
      <p:grpSp>
        <p:nvGrpSpPr>
          <p:cNvPr id="4" name="Groupe 3"/>
          <p:cNvGrpSpPr/>
          <p:nvPr/>
        </p:nvGrpSpPr>
        <p:grpSpPr>
          <a:xfrm>
            <a:off x="946404" y="2970824"/>
            <a:ext cx="16089441" cy="7175427"/>
            <a:chOff x="946404" y="2970824"/>
            <a:chExt cx="16089441" cy="7175427"/>
          </a:xfrm>
        </p:grpSpPr>
        <p:sp>
          <p:nvSpPr>
            <p:cNvPr id="17" name="object 9"/>
            <p:cNvSpPr/>
            <p:nvPr/>
          </p:nvSpPr>
          <p:spPr>
            <a:xfrm>
              <a:off x="4562857" y="7827264"/>
              <a:ext cx="12472988" cy="260985"/>
            </a:xfrm>
            <a:custGeom>
              <a:avLst/>
              <a:gdLst/>
              <a:ahLst/>
              <a:cxnLst/>
              <a:rect l="l" t="t" r="r" b="b"/>
              <a:pathLst>
                <a:path w="8315325" h="173989">
                  <a:moveTo>
                    <a:pt x="173735" y="0"/>
                  </a:moveTo>
                  <a:lnTo>
                    <a:pt x="0" y="86868"/>
                  </a:lnTo>
                  <a:lnTo>
                    <a:pt x="173735" y="173736"/>
                  </a:lnTo>
                  <a:lnTo>
                    <a:pt x="173735" y="115824"/>
                  </a:lnTo>
                  <a:lnTo>
                    <a:pt x="144779" y="115824"/>
                  </a:lnTo>
                  <a:lnTo>
                    <a:pt x="144779" y="57912"/>
                  </a:lnTo>
                  <a:lnTo>
                    <a:pt x="173735" y="57912"/>
                  </a:lnTo>
                  <a:lnTo>
                    <a:pt x="173735" y="0"/>
                  </a:lnTo>
                  <a:close/>
                </a:path>
                <a:path w="8315325" h="173989">
                  <a:moveTo>
                    <a:pt x="173735" y="57912"/>
                  </a:moveTo>
                  <a:lnTo>
                    <a:pt x="144779" y="57912"/>
                  </a:lnTo>
                  <a:lnTo>
                    <a:pt x="144779" y="115824"/>
                  </a:lnTo>
                  <a:lnTo>
                    <a:pt x="173735" y="115824"/>
                  </a:lnTo>
                  <a:lnTo>
                    <a:pt x="173735" y="57912"/>
                  </a:lnTo>
                  <a:close/>
                </a:path>
                <a:path w="8315325" h="173989">
                  <a:moveTo>
                    <a:pt x="8314817" y="57912"/>
                  </a:moveTo>
                  <a:lnTo>
                    <a:pt x="173735" y="57912"/>
                  </a:lnTo>
                  <a:lnTo>
                    <a:pt x="173735" y="115824"/>
                  </a:lnTo>
                  <a:lnTo>
                    <a:pt x="8314817" y="115824"/>
                  </a:lnTo>
                  <a:lnTo>
                    <a:pt x="8314817" y="57912"/>
                  </a:lnTo>
                  <a:close/>
                </a:path>
              </a:pathLst>
            </a:custGeom>
            <a:solidFill>
              <a:srgbClr val="000000"/>
            </a:solidFill>
          </p:spPr>
          <p:txBody>
            <a:bodyPr wrap="square" lIns="0" tIns="0" rIns="0" bIns="0" rtlCol="0"/>
            <a:lstStyle/>
            <a:p>
              <a:pPr algn="l" rtl="0"/>
              <a:endParaRPr kern="1200">
                <a:solidFill>
                  <a:prstClr val="black"/>
                </a:solidFill>
                <a:latin typeface="Calibri"/>
              </a:endParaRPr>
            </a:p>
          </p:txBody>
        </p:sp>
        <p:sp>
          <p:nvSpPr>
            <p:cNvPr id="19" name="object 10"/>
            <p:cNvSpPr/>
            <p:nvPr/>
          </p:nvSpPr>
          <p:spPr>
            <a:xfrm>
              <a:off x="6316217" y="5182363"/>
              <a:ext cx="10687050" cy="2775584"/>
            </a:xfrm>
            <a:custGeom>
              <a:avLst/>
              <a:gdLst/>
              <a:ahLst/>
              <a:cxnLst/>
              <a:rect l="l" t="t" r="r" b="b"/>
              <a:pathLst>
                <a:path w="7124700" h="1850389">
                  <a:moveTo>
                    <a:pt x="0" y="21336"/>
                  </a:moveTo>
                  <a:lnTo>
                    <a:pt x="7124065" y="21336"/>
                  </a:lnTo>
                </a:path>
                <a:path w="7124700" h="1850389">
                  <a:moveTo>
                    <a:pt x="7124700" y="0"/>
                  </a:moveTo>
                  <a:lnTo>
                    <a:pt x="7124700" y="1850008"/>
                  </a:lnTo>
                </a:path>
              </a:pathLst>
            </a:custGeom>
            <a:ln w="57912">
              <a:solidFill>
                <a:srgbClr val="000000"/>
              </a:solidFill>
            </a:ln>
          </p:spPr>
          <p:txBody>
            <a:bodyPr wrap="square" lIns="0" tIns="0" rIns="0" bIns="0" rtlCol="0"/>
            <a:lstStyle/>
            <a:p>
              <a:pPr algn="l" rtl="0"/>
              <a:endParaRPr kern="1200">
                <a:solidFill>
                  <a:prstClr val="black"/>
                </a:solidFill>
                <a:latin typeface="Calibri"/>
              </a:endParaRPr>
            </a:p>
          </p:txBody>
        </p:sp>
        <p:pic>
          <p:nvPicPr>
            <p:cNvPr id="23" name="object 13"/>
            <p:cNvPicPr/>
            <p:nvPr/>
          </p:nvPicPr>
          <p:blipFill>
            <a:blip r:embed="rId2" cstate="print"/>
            <a:stretch>
              <a:fillRect/>
            </a:stretch>
          </p:blipFill>
          <p:spPr>
            <a:xfrm>
              <a:off x="4203953" y="3913633"/>
              <a:ext cx="12591288" cy="5420106"/>
            </a:xfrm>
            <a:prstGeom prst="rect">
              <a:avLst/>
            </a:prstGeom>
          </p:spPr>
        </p:pic>
        <p:sp>
          <p:nvSpPr>
            <p:cNvPr id="26" name="object 14"/>
            <p:cNvSpPr txBox="1"/>
            <p:nvPr/>
          </p:nvSpPr>
          <p:spPr>
            <a:xfrm>
              <a:off x="946404" y="3515867"/>
              <a:ext cx="3817620" cy="528030"/>
            </a:xfrm>
            <a:prstGeom prst="rect">
              <a:avLst/>
            </a:prstGeom>
            <a:ln w="9144">
              <a:solidFill>
                <a:srgbClr val="7E7E7E"/>
              </a:solidFill>
            </a:ln>
          </p:spPr>
          <p:txBody>
            <a:bodyPr vert="horz" wrap="square" lIns="0" tIns="65723" rIns="0" bIns="0" rtlCol="0">
              <a:spAutoFit/>
            </a:bodyPr>
            <a:lstStyle/>
            <a:p>
              <a:pPr marL="136208" marR="123825" algn="just" rtl="0">
                <a:spcBef>
                  <a:spcPts val="518"/>
                </a:spcBef>
              </a:pPr>
              <a:r>
                <a:rPr sz="1500" b="1" kern="1200" spc="-60" dirty="0">
                  <a:solidFill>
                    <a:prstClr val="black"/>
                  </a:solidFill>
                  <a:latin typeface="Tahoma"/>
                  <a:cs typeface="Tahoma"/>
                </a:rPr>
                <a:t>Microsoft</a:t>
              </a:r>
              <a:r>
                <a:rPr sz="1500" b="1" kern="1200" spc="-53" dirty="0">
                  <a:solidFill>
                    <a:prstClr val="black"/>
                  </a:solidFill>
                  <a:latin typeface="Tahoma"/>
                  <a:cs typeface="Tahoma"/>
                </a:rPr>
                <a:t> </a:t>
              </a:r>
              <a:r>
                <a:rPr sz="1500" b="1" kern="1200" spc="-75" dirty="0">
                  <a:solidFill>
                    <a:prstClr val="black"/>
                  </a:solidFill>
                  <a:latin typeface="Tahoma"/>
                  <a:cs typeface="Tahoma"/>
                </a:rPr>
                <a:t>Planer:</a:t>
              </a:r>
              <a:r>
                <a:rPr sz="1500" b="1" kern="1200" spc="-68" dirty="0">
                  <a:solidFill>
                    <a:prstClr val="black"/>
                  </a:solidFill>
                  <a:latin typeface="Tahoma"/>
                  <a:cs typeface="Tahoma"/>
                </a:rPr>
                <a:t> </a:t>
              </a:r>
              <a:r>
                <a:rPr sz="1500" kern="1200" spc="-30" dirty="0">
                  <a:solidFill>
                    <a:prstClr val="black"/>
                  </a:solidFill>
                  <a:latin typeface="Verdana"/>
                  <a:cs typeface="Verdana"/>
                </a:rPr>
                <a:t>Consultation</a:t>
              </a:r>
              <a:r>
                <a:rPr sz="1500" kern="1200" spc="472" dirty="0">
                  <a:solidFill>
                    <a:prstClr val="black"/>
                  </a:solidFill>
                  <a:latin typeface="Verdana"/>
                  <a:cs typeface="Verdana"/>
                </a:rPr>
                <a:t> </a:t>
              </a:r>
              <a:r>
                <a:rPr sz="1500" kern="1200" spc="23" dirty="0">
                  <a:solidFill>
                    <a:prstClr val="black"/>
                  </a:solidFill>
                  <a:latin typeface="Verdana"/>
                  <a:cs typeface="Verdana"/>
                </a:rPr>
                <a:t>du </a:t>
              </a:r>
              <a:r>
                <a:rPr sz="1500" kern="1200" spc="30" dirty="0">
                  <a:solidFill>
                    <a:prstClr val="black"/>
                  </a:solidFill>
                  <a:latin typeface="Verdana"/>
                  <a:cs typeface="Verdana"/>
                </a:rPr>
                <a:t> </a:t>
              </a:r>
              <a:r>
                <a:rPr sz="1500" kern="1200" spc="-15" dirty="0">
                  <a:solidFill>
                    <a:prstClr val="black"/>
                  </a:solidFill>
                  <a:latin typeface="Verdana"/>
                  <a:cs typeface="Verdana"/>
                </a:rPr>
                <a:t>planning </a:t>
              </a:r>
              <a:r>
                <a:rPr sz="1500" kern="1200" spc="-68" dirty="0" err="1">
                  <a:solidFill>
                    <a:prstClr val="black"/>
                  </a:solidFill>
                  <a:latin typeface="Verdana"/>
                  <a:cs typeface="Verdana"/>
                </a:rPr>
                <a:t>journalier</a:t>
              </a:r>
              <a:r>
                <a:rPr sz="1500" kern="1200" spc="-68" dirty="0">
                  <a:solidFill>
                    <a:prstClr val="black"/>
                  </a:solidFill>
                  <a:latin typeface="Verdana"/>
                  <a:cs typeface="Verdana"/>
                </a:rPr>
                <a:t> </a:t>
              </a:r>
              <a:r>
                <a:rPr lang="fr-FR" sz="1500" kern="1200" spc="-8" dirty="0" smtClean="0">
                  <a:solidFill>
                    <a:prstClr val="black"/>
                  </a:solidFill>
                  <a:latin typeface="Verdana"/>
                  <a:cs typeface="Verdana"/>
                </a:rPr>
                <a:t>la veille</a:t>
              </a:r>
              <a:endParaRPr sz="1500" kern="1200" dirty="0">
                <a:solidFill>
                  <a:prstClr val="black"/>
                </a:solidFill>
                <a:latin typeface="Verdana"/>
                <a:cs typeface="Verdana"/>
              </a:endParaRPr>
            </a:p>
          </p:txBody>
        </p:sp>
        <p:sp>
          <p:nvSpPr>
            <p:cNvPr id="27" name="object 15"/>
            <p:cNvSpPr txBox="1"/>
            <p:nvPr/>
          </p:nvSpPr>
          <p:spPr>
            <a:xfrm>
              <a:off x="5938399" y="3162367"/>
              <a:ext cx="3246120" cy="758862"/>
            </a:xfrm>
            <a:prstGeom prst="rect">
              <a:avLst/>
            </a:prstGeom>
            <a:ln w="9144">
              <a:solidFill>
                <a:srgbClr val="7E7E7E"/>
              </a:solidFill>
            </a:ln>
          </p:spPr>
          <p:txBody>
            <a:bodyPr vert="horz" wrap="square" lIns="0" tIns="65723" rIns="0" bIns="0" rtlCol="0">
              <a:spAutoFit/>
            </a:bodyPr>
            <a:lstStyle/>
            <a:p>
              <a:pPr marL="138113" algn="l" rtl="0">
                <a:spcBef>
                  <a:spcPts val="518"/>
                </a:spcBef>
                <a:tabLst>
                  <a:tab pos="974408" algn="l"/>
                  <a:tab pos="1841183" algn="l"/>
                </a:tabLst>
              </a:pPr>
              <a:r>
                <a:rPr sz="1500" b="1" kern="1200" spc="-60" dirty="0">
                  <a:solidFill>
                    <a:prstClr val="black"/>
                  </a:solidFill>
                  <a:latin typeface="Tahoma"/>
                  <a:cs typeface="Tahoma"/>
                </a:rPr>
                <a:t>Whare	</a:t>
              </a:r>
              <a:r>
                <a:rPr sz="1500" b="1" kern="1200" spc="-68" dirty="0">
                  <a:solidFill>
                    <a:prstClr val="black"/>
                  </a:solidFill>
                  <a:latin typeface="Tahoma"/>
                  <a:cs typeface="Tahoma"/>
                </a:rPr>
                <a:t>House:	</a:t>
              </a:r>
              <a:r>
                <a:rPr sz="1500" kern="1200" dirty="0">
                  <a:solidFill>
                    <a:prstClr val="black"/>
                  </a:solidFill>
                  <a:latin typeface="Verdana"/>
                  <a:cs typeface="Verdana"/>
                </a:rPr>
                <a:t>Récupération</a:t>
              </a:r>
            </a:p>
            <a:p>
              <a:pPr marL="138113" algn="l" rtl="0"/>
              <a:r>
                <a:rPr sz="1500" kern="1200" spc="-120" dirty="0">
                  <a:solidFill>
                    <a:prstClr val="black"/>
                  </a:solidFill>
                  <a:latin typeface="Verdana"/>
                  <a:cs typeface="Verdana"/>
                </a:rPr>
                <a:t>s</a:t>
              </a:r>
              <a:r>
                <a:rPr sz="1500" kern="1200" spc="-150" dirty="0">
                  <a:solidFill>
                    <a:prstClr val="black"/>
                  </a:solidFill>
                  <a:latin typeface="Verdana"/>
                  <a:cs typeface="Verdana"/>
                </a:rPr>
                <a:t>u</a:t>
              </a:r>
              <a:r>
                <a:rPr sz="1500" kern="1200" spc="83" dirty="0">
                  <a:solidFill>
                    <a:prstClr val="black"/>
                  </a:solidFill>
                  <a:latin typeface="Verdana"/>
                  <a:cs typeface="Verdana"/>
                </a:rPr>
                <a:t>pp</a:t>
              </a:r>
              <a:r>
                <a:rPr sz="1500" kern="1200" spc="60" dirty="0">
                  <a:solidFill>
                    <a:prstClr val="black"/>
                  </a:solidFill>
                  <a:latin typeface="Verdana"/>
                  <a:cs typeface="Verdana"/>
                </a:rPr>
                <a:t>o</a:t>
              </a:r>
              <a:r>
                <a:rPr sz="1500" kern="1200" spc="-150" dirty="0">
                  <a:solidFill>
                    <a:prstClr val="black"/>
                  </a:solidFill>
                  <a:latin typeface="Verdana"/>
                  <a:cs typeface="Verdana"/>
                </a:rPr>
                <a:t>r</a:t>
              </a:r>
              <a:r>
                <a:rPr sz="1500" kern="1200" spc="-120" dirty="0">
                  <a:solidFill>
                    <a:prstClr val="black"/>
                  </a:solidFill>
                  <a:latin typeface="Verdana"/>
                  <a:cs typeface="Verdana"/>
                </a:rPr>
                <a:t>t</a:t>
              </a:r>
              <a:r>
                <a:rPr sz="1500" kern="1200" spc="-203" dirty="0">
                  <a:solidFill>
                    <a:prstClr val="black"/>
                  </a:solidFill>
                  <a:latin typeface="Verdana"/>
                  <a:cs typeface="Verdana"/>
                </a:rPr>
                <a:t>s</a:t>
              </a:r>
              <a:r>
                <a:rPr sz="1500" kern="1200" spc="-98" dirty="0">
                  <a:solidFill>
                    <a:prstClr val="black"/>
                  </a:solidFill>
                  <a:latin typeface="Verdana"/>
                  <a:cs typeface="Verdana"/>
                </a:rPr>
                <a:t> </a:t>
              </a:r>
              <a:r>
                <a:rPr sz="1500" kern="1200" spc="83" dirty="0">
                  <a:solidFill>
                    <a:prstClr val="black"/>
                  </a:solidFill>
                  <a:latin typeface="Verdana"/>
                  <a:cs typeface="Verdana"/>
                </a:rPr>
                <a:t>de</a:t>
              </a:r>
              <a:r>
                <a:rPr sz="1500" kern="1200" spc="-98" dirty="0">
                  <a:solidFill>
                    <a:prstClr val="black"/>
                  </a:solidFill>
                  <a:latin typeface="Verdana"/>
                  <a:cs typeface="Verdana"/>
                </a:rPr>
                <a:t> </a:t>
              </a:r>
              <a:r>
                <a:rPr sz="1500" kern="1200" spc="-127" dirty="0" err="1" smtClean="0">
                  <a:solidFill>
                    <a:prstClr val="black"/>
                  </a:solidFill>
                  <a:latin typeface="Verdana"/>
                  <a:cs typeface="Verdana"/>
                </a:rPr>
                <a:t>v</a:t>
              </a:r>
              <a:r>
                <a:rPr sz="1500" kern="1200" spc="-60" dirty="0" err="1" smtClean="0">
                  <a:solidFill>
                    <a:prstClr val="black"/>
                  </a:solidFill>
                  <a:latin typeface="Verdana"/>
                  <a:cs typeface="Verdana"/>
                </a:rPr>
                <a:t>i</a:t>
              </a:r>
              <a:r>
                <a:rPr sz="1500" kern="1200" spc="-75" dirty="0" err="1" smtClean="0">
                  <a:solidFill>
                    <a:prstClr val="black"/>
                  </a:solidFill>
                  <a:latin typeface="Verdana"/>
                  <a:cs typeface="Verdana"/>
                </a:rPr>
                <a:t>si</a:t>
              </a:r>
              <a:r>
                <a:rPr sz="1500" kern="1200" spc="-98" dirty="0" err="1" smtClean="0">
                  <a:solidFill>
                    <a:prstClr val="black"/>
                  </a:solidFill>
                  <a:latin typeface="Verdana"/>
                  <a:cs typeface="Verdana"/>
                </a:rPr>
                <a:t>b</a:t>
              </a:r>
              <a:r>
                <a:rPr sz="1500" kern="1200" spc="-113" dirty="0" err="1" smtClean="0">
                  <a:solidFill>
                    <a:prstClr val="black"/>
                  </a:solidFill>
                  <a:latin typeface="Verdana"/>
                  <a:cs typeface="Verdana"/>
                </a:rPr>
                <a:t>ili</a:t>
              </a:r>
              <a:r>
                <a:rPr sz="1500" kern="1200" spc="-83" dirty="0" err="1" smtClean="0">
                  <a:solidFill>
                    <a:prstClr val="black"/>
                  </a:solidFill>
                  <a:latin typeface="Verdana"/>
                  <a:cs typeface="Verdana"/>
                </a:rPr>
                <a:t>t</a:t>
              </a:r>
              <a:r>
                <a:rPr sz="1500" kern="1200" spc="75" dirty="0" err="1" smtClean="0">
                  <a:solidFill>
                    <a:prstClr val="black"/>
                  </a:solidFill>
                  <a:latin typeface="Verdana"/>
                  <a:cs typeface="Verdana"/>
                </a:rPr>
                <a:t>é</a:t>
              </a:r>
              <a:r>
                <a:rPr lang="fr-FR" sz="1500" kern="1200" spc="75" dirty="0" smtClean="0">
                  <a:solidFill>
                    <a:prstClr val="black"/>
                  </a:solidFill>
                  <a:latin typeface="Verdana"/>
                  <a:cs typeface="Verdana"/>
                </a:rPr>
                <a:t> &amp; goodies + Briefing</a:t>
              </a:r>
              <a:endParaRPr sz="1500" kern="1200" dirty="0">
                <a:solidFill>
                  <a:prstClr val="black"/>
                </a:solidFill>
                <a:latin typeface="Verdana"/>
                <a:cs typeface="Verdana"/>
              </a:endParaRPr>
            </a:p>
          </p:txBody>
        </p:sp>
        <p:sp>
          <p:nvSpPr>
            <p:cNvPr id="28" name="object 16"/>
            <p:cNvSpPr txBox="1"/>
            <p:nvPr/>
          </p:nvSpPr>
          <p:spPr>
            <a:xfrm>
              <a:off x="9492153" y="2970824"/>
              <a:ext cx="3246120" cy="989695"/>
            </a:xfrm>
            <a:prstGeom prst="rect">
              <a:avLst/>
            </a:prstGeom>
            <a:ln w="9144">
              <a:solidFill>
                <a:srgbClr val="7E7E7E"/>
              </a:solidFill>
            </a:ln>
          </p:spPr>
          <p:txBody>
            <a:bodyPr vert="horz" wrap="square" lIns="0" tIns="65723" rIns="0" bIns="0" rtlCol="0">
              <a:spAutoFit/>
            </a:bodyPr>
            <a:lstStyle/>
            <a:p>
              <a:pPr marL="138113" algn="l" rtl="0">
                <a:spcBef>
                  <a:spcPts val="518"/>
                </a:spcBef>
              </a:pPr>
              <a:r>
                <a:rPr lang="fr-FR" sz="1500" b="1" kern="1200" spc="-45" dirty="0" smtClean="0">
                  <a:solidFill>
                    <a:prstClr val="black"/>
                  </a:solidFill>
                  <a:latin typeface="Tahoma"/>
                  <a:cs typeface="Tahoma"/>
                </a:rPr>
                <a:t>Enrôlements</a:t>
              </a:r>
              <a:r>
                <a:rPr sz="1500" b="1" kern="1200" spc="-45" dirty="0" smtClean="0">
                  <a:solidFill>
                    <a:prstClr val="black"/>
                  </a:solidFill>
                  <a:latin typeface="Tahoma"/>
                  <a:cs typeface="Tahoma"/>
                </a:rPr>
                <a:t>:</a:t>
              </a:r>
              <a:r>
                <a:rPr sz="1500" b="1" kern="1200" spc="488" dirty="0" smtClean="0">
                  <a:solidFill>
                    <a:prstClr val="black"/>
                  </a:solidFill>
                  <a:latin typeface="Tahoma"/>
                  <a:cs typeface="Tahoma"/>
                </a:rPr>
                <a:t> </a:t>
              </a:r>
              <a:r>
                <a:rPr sz="1500" kern="1200" spc="-8" dirty="0">
                  <a:solidFill>
                    <a:prstClr val="black"/>
                  </a:solidFill>
                  <a:latin typeface="Verdana"/>
                  <a:cs typeface="Verdana"/>
                </a:rPr>
                <a:t>Déploiement</a:t>
              </a:r>
              <a:endParaRPr sz="1500" kern="1200" dirty="0">
                <a:solidFill>
                  <a:prstClr val="black"/>
                </a:solidFill>
                <a:latin typeface="Verdana"/>
                <a:cs typeface="Verdana"/>
              </a:endParaRPr>
            </a:p>
            <a:p>
              <a:pPr marL="138113" algn="l" rtl="0"/>
              <a:r>
                <a:rPr sz="1500" kern="1200" spc="-120" dirty="0">
                  <a:solidFill>
                    <a:prstClr val="black"/>
                  </a:solidFill>
                  <a:latin typeface="Verdana"/>
                  <a:cs typeface="Verdana"/>
                </a:rPr>
                <a:t>s</a:t>
              </a:r>
              <a:r>
                <a:rPr sz="1500" kern="1200" spc="-150" dirty="0">
                  <a:solidFill>
                    <a:prstClr val="black"/>
                  </a:solidFill>
                  <a:latin typeface="Verdana"/>
                  <a:cs typeface="Verdana"/>
                </a:rPr>
                <a:t>u</a:t>
              </a:r>
              <a:r>
                <a:rPr sz="1500" kern="1200" spc="83" dirty="0">
                  <a:solidFill>
                    <a:prstClr val="black"/>
                  </a:solidFill>
                  <a:latin typeface="Verdana"/>
                  <a:cs typeface="Verdana"/>
                </a:rPr>
                <a:t>pp</a:t>
              </a:r>
              <a:r>
                <a:rPr sz="1500" kern="1200" spc="60" dirty="0">
                  <a:solidFill>
                    <a:prstClr val="black"/>
                  </a:solidFill>
                  <a:latin typeface="Verdana"/>
                  <a:cs typeface="Verdana"/>
                </a:rPr>
                <a:t>o</a:t>
              </a:r>
              <a:r>
                <a:rPr sz="1500" kern="1200" spc="-150" dirty="0">
                  <a:solidFill>
                    <a:prstClr val="black"/>
                  </a:solidFill>
                  <a:latin typeface="Verdana"/>
                  <a:cs typeface="Verdana"/>
                </a:rPr>
                <a:t>r</a:t>
              </a:r>
              <a:r>
                <a:rPr sz="1500" kern="1200" spc="-120" dirty="0">
                  <a:solidFill>
                    <a:prstClr val="black"/>
                  </a:solidFill>
                  <a:latin typeface="Verdana"/>
                  <a:cs typeface="Verdana"/>
                </a:rPr>
                <a:t>t</a:t>
              </a:r>
              <a:r>
                <a:rPr sz="1500" kern="1200" spc="-203" dirty="0">
                  <a:solidFill>
                    <a:prstClr val="black"/>
                  </a:solidFill>
                  <a:latin typeface="Verdana"/>
                  <a:cs typeface="Verdana"/>
                </a:rPr>
                <a:t>s</a:t>
              </a:r>
              <a:r>
                <a:rPr sz="1500" kern="1200" spc="-98" dirty="0">
                  <a:solidFill>
                    <a:prstClr val="black"/>
                  </a:solidFill>
                  <a:latin typeface="Verdana"/>
                  <a:cs typeface="Verdana"/>
                </a:rPr>
                <a:t> </a:t>
              </a:r>
              <a:r>
                <a:rPr sz="1500" kern="1200" spc="83" dirty="0">
                  <a:solidFill>
                    <a:prstClr val="black"/>
                  </a:solidFill>
                  <a:latin typeface="Verdana"/>
                  <a:cs typeface="Verdana"/>
                </a:rPr>
                <a:t>de</a:t>
              </a:r>
              <a:r>
                <a:rPr sz="1500" kern="1200" spc="-98" dirty="0">
                  <a:solidFill>
                    <a:prstClr val="black"/>
                  </a:solidFill>
                  <a:latin typeface="Verdana"/>
                  <a:cs typeface="Verdana"/>
                </a:rPr>
                <a:t> </a:t>
              </a:r>
              <a:r>
                <a:rPr sz="1500" kern="1200" spc="-127" dirty="0" err="1" smtClean="0">
                  <a:solidFill>
                    <a:prstClr val="black"/>
                  </a:solidFill>
                  <a:latin typeface="Verdana"/>
                  <a:cs typeface="Verdana"/>
                </a:rPr>
                <a:t>v</a:t>
              </a:r>
              <a:r>
                <a:rPr sz="1500" kern="1200" spc="-60" dirty="0" err="1" smtClean="0">
                  <a:solidFill>
                    <a:prstClr val="black"/>
                  </a:solidFill>
                  <a:latin typeface="Verdana"/>
                  <a:cs typeface="Verdana"/>
                </a:rPr>
                <a:t>i</a:t>
              </a:r>
              <a:r>
                <a:rPr sz="1500" kern="1200" spc="-75" dirty="0" err="1" smtClean="0">
                  <a:solidFill>
                    <a:prstClr val="black"/>
                  </a:solidFill>
                  <a:latin typeface="Verdana"/>
                  <a:cs typeface="Verdana"/>
                </a:rPr>
                <a:t>si</a:t>
              </a:r>
              <a:r>
                <a:rPr sz="1500" kern="1200" spc="-98" dirty="0" err="1" smtClean="0">
                  <a:solidFill>
                    <a:prstClr val="black"/>
                  </a:solidFill>
                  <a:latin typeface="Verdana"/>
                  <a:cs typeface="Verdana"/>
                </a:rPr>
                <a:t>b</a:t>
              </a:r>
              <a:r>
                <a:rPr sz="1500" kern="1200" spc="-113" dirty="0" err="1" smtClean="0">
                  <a:solidFill>
                    <a:prstClr val="black"/>
                  </a:solidFill>
                  <a:latin typeface="Verdana"/>
                  <a:cs typeface="Verdana"/>
                </a:rPr>
                <a:t>ili</a:t>
              </a:r>
              <a:r>
                <a:rPr sz="1500" kern="1200" spc="-83" dirty="0" err="1" smtClean="0">
                  <a:solidFill>
                    <a:prstClr val="black"/>
                  </a:solidFill>
                  <a:latin typeface="Verdana"/>
                  <a:cs typeface="Verdana"/>
                </a:rPr>
                <a:t>t</a:t>
              </a:r>
              <a:r>
                <a:rPr sz="1500" kern="1200" spc="75" dirty="0" err="1" smtClean="0">
                  <a:solidFill>
                    <a:prstClr val="black"/>
                  </a:solidFill>
                  <a:latin typeface="Verdana"/>
                  <a:cs typeface="Verdana"/>
                </a:rPr>
                <a:t>é</a:t>
              </a:r>
              <a:r>
                <a:rPr lang="fr-FR" sz="1500" kern="1200" spc="75" dirty="0" smtClean="0">
                  <a:solidFill>
                    <a:prstClr val="black"/>
                  </a:solidFill>
                  <a:latin typeface="Verdana"/>
                  <a:cs typeface="Verdana"/>
                </a:rPr>
                <a:t> et signature contrats + Animations</a:t>
              </a:r>
              <a:endParaRPr sz="1500" kern="1200" dirty="0">
                <a:solidFill>
                  <a:prstClr val="black"/>
                </a:solidFill>
                <a:latin typeface="Verdana"/>
                <a:cs typeface="Verdana"/>
              </a:endParaRPr>
            </a:p>
          </p:txBody>
        </p:sp>
        <p:sp>
          <p:nvSpPr>
            <p:cNvPr id="29" name="object 17"/>
            <p:cNvSpPr txBox="1"/>
            <p:nvPr/>
          </p:nvSpPr>
          <p:spPr>
            <a:xfrm>
              <a:off x="13295375" y="3399283"/>
              <a:ext cx="3246120" cy="528030"/>
            </a:xfrm>
            <a:prstGeom prst="rect">
              <a:avLst/>
            </a:prstGeom>
            <a:ln w="9144">
              <a:solidFill>
                <a:srgbClr val="7E7E7E"/>
              </a:solidFill>
            </a:ln>
          </p:spPr>
          <p:txBody>
            <a:bodyPr vert="horz" wrap="square" lIns="0" tIns="65723" rIns="0" bIns="0" rtlCol="0">
              <a:spAutoFit/>
            </a:bodyPr>
            <a:lstStyle/>
            <a:p>
              <a:pPr marL="139065" marR="127635" algn="l" rtl="0">
                <a:spcBef>
                  <a:spcPts val="518"/>
                </a:spcBef>
                <a:tabLst>
                  <a:tab pos="806768" algn="l"/>
                  <a:tab pos="1540191" algn="l"/>
                  <a:tab pos="2256473" algn="l"/>
                </a:tabLst>
              </a:pPr>
              <a:r>
                <a:rPr sz="1500" b="1" kern="1200" spc="68" dirty="0" smtClean="0">
                  <a:solidFill>
                    <a:prstClr val="black"/>
                  </a:solidFill>
                  <a:latin typeface="Tahoma"/>
                  <a:cs typeface="Tahoma"/>
                </a:rPr>
                <a:t>A</a:t>
              </a:r>
              <a:r>
                <a:rPr sz="1500" b="1" kern="1200" spc="-150" dirty="0" smtClean="0">
                  <a:solidFill>
                    <a:prstClr val="black"/>
                  </a:solidFill>
                  <a:latin typeface="Tahoma"/>
                  <a:cs typeface="Tahoma"/>
                </a:rPr>
                <a:t>P</a:t>
              </a:r>
              <a:r>
                <a:rPr sz="1500" b="1" kern="1200" spc="-120" dirty="0" smtClean="0">
                  <a:solidFill>
                    <a:prstClr val="black"/>
                  </a:solidFill>
                  <a:latin typeface="Tahoma"/>
                  <a:cs typeface="Tahoma"/>
                </a:rPr>
                <a:t>K</a:t>
              </a:r>
              <a:r>
                <a:rPr lang="fr-FR" sz="1500" b="1" kern="1200" dirty="0">
                  <a:solidFill>
                    <a:prstClr val="black"/>
                  </a:solidFill>
                  <a:latin typeface="Tahoma"/>
                  <a:cs typeface="Tahoma"/>
                </a:rPr>
                <a:t> </a:t>
              </a:r>
              <a:r>
                <a:rPr sz="1500" b="1" kern="1200" spc="-127" dirty="0" smtClean="0">
                  <a:solidFill>
                    <a:prstClr val="black"/>
                  </a:solidFill>
                  <a:latin typeface="Tahoma"/>
                  <a:cs typeface="Tahoma"/>
                </a:rPr>
                <a:t>:</a:t>
              </a:r>
              <a:r>
                <a:rPr sz="1500" b="1" kern="1200" dirty="0">
                  <a:solidFill>
                    <a:prstClr val="black"/>
                  </a:solidFill>
                  <a:latin typeface="Tahoma"/>
                  <a:cs typeface="Tahoma"/>
                </a:rPr>
                <a:t>	</a:t>
              </a:r>
              <a:r>
                <a:rPr sz="1500" kern="1200" spc="171" dirty="0">
                  <a:solidFill>
                    <a:prstClr val="black"/>
                  </a:solidFill>
                  <a:latin typeface="Verdana"/>
                  <a:cs typeface="Verdana"/>
                </a:rPr>
                <a:t>C</a:t>
              </a:r>
              <a:r>
                <a:rPr sz="1500" kern="1200" spc="113" dirty="0">
                  <a:solidFill>
                    <a:prstClr val="black"/>
                  </a:solidFill>
                  <a:latin typeface="Verdana"/>
                  <a:cs typeface="Verdana"/>
                </a:rPr>
                <a:t>a</a:t>
              </a:r>
              <a:r>
                <a:rPr sz="1500" kern="1200" spc="83" dirty="0">
                  <a:solidFill>
                    <a:prstClr val="black"/>
                  </a:solidFill>
                  <a:latin typeface="Verdana"/>
                  <a:cs typeface="Verdana"/>
                </a:rPr>
                <a:t>p</a:t>
              </a:r>
              <a:r>
                <a:rPr sz="1500" kern="1200" spc="-83" dirty="0">
                  <a:solidFill>
                    <a:prstClr val="black"/>
                  </a:solidFill>
                  <a:latin typeface="Verdana"/>
                  <a:cs typeface="Verdana"/>
                </a:rPr>
                <a:t>t</a:t>
              </a:r>
              <a:r>
                <a:rPr sz="1500" kern="1200" spc="-60" dirty="0">
                  <a:solidFill>
                    <a:prstClr val="black"/>
                  </a:solidFill>
                  <a:latin typeface="Verdana"/>
                  <a:cs typeface="Verdana"/>
                </a:rPr>
                <a:t>u</a:t>
              </a:r>
              <a:r>
                <a:rPr sz="1500" kern="1200" spc="-98" dirty="0">
                  <a:solidFill>
                    <a:prstClr val="black"/>
                  </a:solidFill>
                  <a:latin typeface="Verdana"/>
                  <a:cs typeface="Verdana"/>
                </a:rPr>
                <a:t>res  </a:t>
              </a:r>
              <a:r>
                <a:rPr sz="1500" kern="1200" spc="-8" dirty="0">
                  <a:solidFill>
                    <a:prstClr val="black"/>
                  </a:solidFill>
                  <a:latin typeface="Verdana"/>
                  <a:cs typeface="Verdana"/>
                </a:rPr>
                <a:t>géolocalisées</a:t>
              </a:r>
              <a:r>
                <a:rPr sz="1500" kern="1200" spc="-105" dirty="0">
                  <a:solidFill>
                    <a:prstClr val="black"/>
                  </a:solidFill>
                  <a:latin typeface="Verdana"/>
                  <a:cs typeface="Verdana"/>
                </a:rPr>
                <a:t> </a:t>
              </a:r>
              <a:r>
                <a:rPr sz="1500" kern="1200" spc="-75" dirty="0">
                  <a:solidFill>
                    <a:prstClr val="black"/>
                  </a:solidFill>
                  <a:latin typeface="Verdana"/>
                  <a:cs typeface="Verdana"/>
                </a:rPr>
                <a:t>divers</a:t>
              </a:r>
              <a:r>
                <a:rPr sz="1500" kern="1200" spc="-113" dirty="0">
                  <a:solidFill>
                    <a:prstClr val="black"/>
                  </a:solidFill>
                  <a:latin typeface="Verdana"/>
                  <a:cs typeface="Verdana"/>
                </a:rPr>
                <a:t> </a:t>
              </a:r>
              <a:r>
                <a:rPr sz="1500" kern="1200" spc="-8" dirty="0">
                  <a:solidFill>
                    <a:prstClr val="black"/>
                  </a:solidFill>
                  <a:latin typeface="Verdana"/>
                  <a:cs typeface="Verdana"/>
                </a:rPr>
                <a:t>branding</a:t>
              </a:r>
              <a:endParaRPr sz="1500" kern="1200" dirty="0">
                <a:solidFill>
                  <a:prstClr val="black"/>
                </a:solidFill>
                <a:latin typeface="Verdana"/>
                <a:cs typeface="Verdana"/>
              </a:endParaRPr>
            </a:p>
          </p:txBody>
        </p:sp>
        <p:sp>
          <p:nvSpPr>
            <p:cNvPr id="30" name="object 18"/>
            <p:cNvSpPr txBox="1"/>
            <p:nvPr/>
          </p:nvSpPr>
          <p:spPr>
            <a:xfrm>
              <a:off x="12952475" y="9333737"/>
              <a:ext cx="3244215" cy="529953"/>
            </a:xfrm>
            <a:prstGeom prst="rect">
              <a:avLst/>
            </a:prstGeom>
            <a:ln w="9144">
              <a:solidFill>
                <a:srgbClr val="7E7E7E"/>
              </a:solidFill>
            </a:ln>
          </p:spPr>
          <p:txBody>
            <a:bodyPr vert="horz" wrap="square" lIns="0" tIns="67628" rIns="0" bIns="0" rtlCol="0">
              <a:spAutoFit/>
            </a:bodyPr>
            <a:lstStyle/>
            <a:p>
              <a:pPr marL="138113" algn="l" rtl="0">
                <a:spcBef>
                  <a:spcPts val="533"/>
                </a:spcBef>
              </a:pPr>
              <a:r>
                <a:rPr lang="fr-FR" sz="1500" b="1" kern="1200" spc="-60" dirty="0" smtClean="0">
                  <a:solidFill>
                    <a:prstClr val="black"/>
                  </a:solidFill>
                  <a:latin typeface="Tahoma"/>
                  <a:cs typeface="Tahoma"/>
                </a:rPr>
                <a:t>Groupe WhatsApp</a:t>
              </a:r>
              <a:r>
                <a:rPr sz="1500" b="1" kern="1200" spc="-68" dirty="0" smtClean="0">
                  <a:solidFill>
                    <a:prstClr val="black"/>
                  </a:solidFill>
                  <a:latin typeface="Tahoma"/>
                  <a:cs typeface="Tahoma"/>
                </a:rPr>
                <a:t>:</a:t>
              </a:r>
              <a:r>
                <a:rPr sz="1500" b="1" kern="1200" spc="1005" dirty="0" smtClean="0">
                  <a:solidFill>
                    <a:prstClr val="black"/>
                  </a:solidFill>
                  <a:latin typeface="Tahoma"/>
                  <a:cs typeface="Tahoma"/>
                </a:rPr>
                <a:t> </a:t>
              </a:r>
              <a:r>
                <a:rPr sz="1500" kern="1200" spc="23" dirty="0">
                  <a:solidFill>
                    <a:prstClr val="black"/>
                  </a:solidFill>
                  <a:latin typeface="Verdana"/>
                  <a:cs typeface="Verdana"/>
                </a:rPr>
                <a:t>Feed </a:t>
              </a:r>
              <a:r>
                <a:rPr sz="1500" kern="1200" spc="381" dirty="0">
                  <a:solidFill>
                    <a:prstClr val="black"/>
                  </a:solidFill>
                  <a:latin typeface="Verdana"/>
                  <a:cs typeface="Verdana"/>
                </a:rPr>
                <a:t> </a:t>
              </a:r>
              <a:r>
                <a:rPr sz="1500" kern="1200" spc="-8" dirty="0">
                  <a:solidFill>
                    <a:prstClr val="black"/>
                  </a:solidFill>
                  <a:latin typeface="Verdana"/>
                  <a:cs typeface="Verdana"/>
                </a:rPr>
                <a:t>Back</a:t>
              </a:r>
              <a:endParaRPr sz="1500" kern="1200" dirty="0">
                <a:solidFill>
                  <a:prstClr val="black"/>
                </a:solidFill>
                <a:latin typeface="Verdana"/>
                <a:cs typeface="Verdana"/>
              </a:endParaRPr>
            </a:p>
            <a:p>
              <a:pPr marL="138113" algn="l" rtl="0"/>
              <a:r>
                <a:rPr sz="1500" kern="1200" spc="-83" dirty="0">
                  <a:solidFill>
                    <a:prstClr val="black"/>
                  </a:solidFill>
                  <a:latin typeface="Verdana"/>
                  <a:cs typeface="Verdana"/>
                </a:rPr>
                <a:t>t</a:t>
              </a:r>
              <a:r>
                <a:rPr sz="1500" kern="1200" spc="-60" dirty="0">
                  <a:solidFill>
                    <a:prstClr val="black"/>
                  </a:solidFill>
                  <a:latin typeface="Verdana"/>
                  <a:cs typeface="Verdana"/>
                </a:rPr>
                <a:t>errai</a:t>
              </a:r>
              <a:r>
                <a:rPr sz="1500" kern="1200" spc="-38" dirty="0">
                  <a:solidFill>
                    <a:prstClr val="black"/>
                  </a:solidFill>
                  <a:latin typeface="Verdana"/>
                  <a:cs typeface="Verdana"/>
                </a:rPr>
                <a:t>n</a:t>
              </a:r>
              <a:r>
                <a:rPr sz="1500" kern="1200" spc="-127" dirty="0">
                  <a:solidFill>
                    <a:prstClr val="black"/>
                  </a:solidFill>
                  <a:latin typeface="Verdana"/>
                  <a:cs typeface="Verdana"/>
                </a:rPr>
                <a:t> </a:t>
              </a:r>
              <a:r>
                <a:rPr sz="1500" kern="1200" spc="-143" dirty="0">
                  <a:solidFill>
                    <a:prstClr val="black"/>
                  </a:solidFill>
                  <a:latin typeface="Verdana"/>
                  <a:cs typeface="Verdana"/>
                </a:rPr>
                <a:t>m</a:t>
              </a:r>
              <a:r>
                <a:rPr sz="1500" kern="1200" spc="-38" dirty="0">
                  <a:solidFill>
                    <a:prstClr val="black"/>
                  </a:solidFill>
                  <a:latin typeface="Verdana"/>
                  <a:cs typeface="Verdana"/>
                </a:rPr>
                <a:t>i</a:t>
              </a:r>
              <a:r>
                <a:rPr sz="1500" kern="1200" spc="-188" dirty="0">
                  <a:solidFill>
                    <a:prstClr val="black"/>
                  </a:solidFill>
                  <a:latin typeface="Verdana"/>
                  <a:cs typeface="Verdana"/>
                </a:rPr>
                <a:t>-</a:t>
              </a:r>
              <a:r>
                <a:rPr sz="1500" kern="1200" spc="-60" dirty="0">
                  <a:solidFill>
                    <a:prstClr val="black"/>
                  </a:solidFill>
                  <a:latin typeface="Verdana"/>
                  <a:cs typeface="Verdana"/>
                </a:rPr>
                <a:t>j</a:t>
              </a:r>
              <a:r>
                <a:rPr sz="1500" kern="1200" spc="-113" dirty="0">
                  <a:solidFill>
                    <a:prstClr val="black"/>
                  </a:solidFill>
                  <a:latin typeface="Verdana"/>
                  <a:cs typeface="Verdana"/>
                </a:rPr>
                <a:t>o</a:t>
              </a:r>
              <a:r>
                <a:rPr sz="1500" kern="1200" spc="-60" dirty="0">
                  <a:solidFill>
                    <a:prstClr val="black"/>
                  </a:solidFill>
                  <a:latin typeface="Verdana"/>
                  <a:cs typeface="Verdana"/>
                </a:rPr>
                <a:t>u</a:t>
              </a:r>
              <a:r>
                <a:rPr sz="1500" kern="1200" spc="-23" dirty="0">
                  <a:solidFill>
                    <a:prstClr val="black"/>
                  </a:solidFill>
                  <a:latin typeface="Verdana"/>
                  <a:cs typeface="Verdana"/>
                </a:rPr>
                <a:t>rnée</a:t>
              </a:r>
              <a:endParaRPr sz="1500" kern="1200" dirty="0">
                <a:solidFill>
                  <a:prstClr val="black"/>
                </a:solidFill>
                <a:latin typeface="Verdana"/>
                <a:cs typeface="Verdana"/>
              </a:endParaRPr>
            </a:p>
          </p:txBody>
        </p:sp>
        <p:sp>
          <p:nvSpPr>
            <p:cNvPr id="31" name="object 19"/>
            <p:cNvSpPr txBox="1"/>
            <p:nvPr/>
          </p:nvSpPr>
          <p:spPr>
            <a:xfrm>
              <a:off x="9036557" y="9322307"/>
              <a:ext cx="3246120" cy="823944"/>
            </a:xfrm>
            <a:prstGeom prst="rect">
              <a:avLst/>
            </a:prstGeom>
            <a:ln w="9144">
              <a:solidFill>
                <a:srgbClr val="7E7E7E"/>
              </a:solidFill>
            </a:ln>
          </p:spPr>
          <p:txBody>
            <a:bodyPr vert="horz" wrap="square" lIns="0" tIns="66675" rIns="0" bIns="0" rtlCol="0">
              <a:spAutoFit/>
            </a:bodyPr>
            <a:lstStyle/>
            <a:p>
              <a:pPr marL="139065" marR="125730" algn="l" rtl="0">
                <a:spcBef>
                  <a:spcPts val="525"/>
                </a:spcBef>
              </a:pPr>
              <a:r>
                <a:rPr sz="1500" b="1" kern="1200" spc="-8" dirty="0">
                  <a:solidFill>
                    <a:prstClr val="black"/>
                  </a:solidFill>
                  <a:latin typeface="Tahoma"/>
                  <a:cs typeface="Tahoma"/>
                </a:rPr>
                <a:t>Affichage </a:t>
              </a:r>
              <a:r>
                <a:rPr sz="1500" b="1" kern="1200" spc="-75" dirty="0">
                  <a:solidFill>
                    <a:prstClr val="black"/>
                  </a:solidFill>
                  <a:latin typeface="Tahoma"/>
                  <a:cs typeface="Tahoma"/>
                </a:rPr>
                <a:t>Urbain:</a:t>
              </a:r>
              <a:r>
                <a:rPr sz="1500" b="1" kern="1200" spc="-68" dirty="0">
                  <a:solidFill>
                    <a:prstClr val="black"/>
                  </a:solidFill>
                  <a:latin typeface="Tahoma"/>
                  <a:cs typeface="Tahoma"/>
                </a:rPr>
                <a:t> </a:t>
              </a:r>
              <a:r>
                <a:rPr lang="fr-FR" sz="1500" kern="1200" spc="-30" dirty="0" smtClean="0">
                  <a:solidFill>
                    <a:prstClr val="black"/>
                  </a:solidFill>
                  <a:latin typeface="Verdana"/>
                  <a:cs typeface="Verdana"/>
                </a:rPr>
                <a:t>Déploiement</a:t>
              </a:r>
            </a:p>
            <a:p>
              <a:pPr marL="139065" marR="125730" algn="l" rtl="0">
                <a:spcBef>
                  <a:spcPts val="525"/>
                </a:spcBef>
              </a:pPr>
              <a:r>
                <a:rPr lang="fr-FR" sz="1500" kern="1200" spc="-30" dirty="0" smtClean="0">
                  <a:solidFill>
                    <a:prstClr val="black"/>
                  </a:solidFill>
                  <a:latin typeface="Verdana"/>
                  <a:cs typeface="Verdana"/>
                </a:rPr>
                <a:t>supports de visibilité et signature contrats + Animations</a:t>
              </a:r>
              <a:endParaRPr lang="fr-FR" sz="1500" kern="1200" spc="-30" dirty="0">
                <a:solidFill>
                  <a:prstClr val="black"/>
                </a:solidFill>
                <a:latin typeface="Verdana"/>
                <a:cs typeface="Verdana"/>
              </a:endParaRPr>
            </a:p>
          </p:txBody>
        </p:sp>
        <p:sp>
          <p:nvSpPr>
            <p:cNvPr id="32" name="object 20"/>
            <p:cNvSpPr txBox="1"/>
            <p:nvPr/>
          </p:nvSpPr>
          <p:spPr>
            <a:xfrm>
              <a:off x="5122926" y="9240013"/>
              <a:ext cx="3244215" cy="529953"/>
            </a:xfrm>
            <a:prstGeom prst="rect">
              <a:avLst/>
            </a:prstGeom>
            <a:ln w="9144">
              <a:solidFill>
                <a:srgbClr val="7E7E7E"/>
              </a:solidFill>
            </a:ln>
          </p:spPr>
          <p:txBody>
            <a:bodyPr vert="horz" wrap="square" lIns="0" tIns="67628" rIns="0" bIns="0" rtlCol="0">
              <a:spAutoFit/>
            </a:bodyPr>
            <a:lstStyle/>
            <a:p>
              <a:pPr marL="136208" algn="l" rtl="0">
                <a:spcBef>
                  <a:spcPts val="533"/>
                </a:spcBef>
              </a:pPr>
              <a:r>
                <a:rPr lang="fr-FR" sz="1500" b="1" kern="1200" spc="-60" dirty="0" smtClean="0">
                  <a:solidFill>
                    <a:prstClr val="black"/>
                  </a:solidFill>
                  <a:latin typeface="Tahoma"/>
                  <a:cs typeface="Tahoma"/>
                </a:rPr>
                <a:t>APK</a:t>
              </a:r>
              <a:r>
                <a:rPr sz="1500" b="1" kern="1200" spc="-60" dirty="0" smtClean="0">
                  <a:solidFill>
                    <a:prstClr val="black"/>
                  </a:solidFill>
                  <a:latin typeface="Tahoma"/>
                  <a:cs typeface="Tahoma"/>
                </a:rPr>
                <a:t>:</a:t>
              </a:r>
              <a:endParaRPr sz="1500" kern="1200" dirty="0">
                <a:solidFill>
                  <a:prstClr val="black"/>
                </a:solidFill>
                <a:latin typeface="Tahoma"/>
                <a:cs typeface="Tahoma"/>
              </a:endParaRPr>
            </a:p>
            <a:p>
              <a:pPr marL="136208" algn="l" rtl="0"/>
              <a:r>
                <a:rPr sz="1500" kern="1200" spc="-45" dirty="0">
                  <a:solidFill>
                    <a:prstClr val="black"/>
                  </a:solidFill>
                  <a:latin typeface="Verdana"/>
                  <a:cs typeface="Verdana"/>
                </a:rPr>
                <a:t>Reporting</a:t>
              </a:r>
              <a:r>
                <a:rPr sz="1500" b="1" kern="1200" spc="-45" dirty="0">
                  <a:solidFill>
                    <a:prstClr val="black"/>
                  </a:solidFill>
                  <a:latin typeface="Tahoma"/>
                  <a:cs typeface="Tahoma"/>
                </a:rPr>
                <a:t>;</a:t>
              </a:r>
              <a:r>
                <a:rPr sz="1500" b="1" kern="1200" spc="-30" dirty="0">
                  <a:solidFill>
                    <a:prstClr val="black"/>
                  </a:solidFill>
                  <a:latin typeface="Tahoma"/>
                  <a:cs typeface="Tahoma"/>
                </a:rPr>
                <a:t> </a:t>
              </a:r>
              <a:r>
                <a:rPr sz="1500" kern="1200" spc="23" dirty="0">
                  <a:solidFill>
                    <a:prstClr val="black"/>
                  </a:solidFill>
                  <a:latin typeface="Verdana"/>
                  <a:cs typeface="Verdana"/>
                </a:rPr>
                <a:t>Feed</a:t>
              </a:r>
              <a:r>
                <a:rPr sz="1500" kern="1200" spc="-105" dirty="0">
                  <a:solidFill>
                    <a:prstClr val="black"/>
                  </a:solidFill>
                  <a:latin typeface="Verdana"/>
                  <a:cs typeface="Verdana"/>
                </a:rPr>
                <a:t> </a:t>
              </a:r>
              <a:r>
                <a:rPr sz="1500" kern="1200" spc="-8" dirty="0">
                  <a:solidFill>
                    <a:prstClr val="black"/>
                  </a:solidFill>
                  <a:latin typeface="Verdana"/>
                  <a:cs typeface="Verdana"/>
                </a:rPr>
                <a:t>Back</a:t>
              </a:r>
              <a:r>
                <a:rPr sz="1500" kern="1200" spc="-120" dirty="0">
                  <a:solidFill>
                    <a:prstClr val="black"/>
                  </a:solidFill>
                  <a:latin typeface="Verdana"/>
                  <a:cs typeface="Verdana"/>
                </a:rPr>
                <a:t> </a:t>
              </a:r>
              <a:r>
                <a:rPr sz="1500" kern="1200" spc="-60" dirty="0">
                  <a:solidFill>
                    <a:prstClr val="black"/>
                  </a:solidFill>
                  <a:latin typeface="Verdana"/>
                  <a:cs typeface="Verdana"/>
                </a:rPr>
                <a:t>terrain</a:t>
              </a:r>
              <a:endParaRPr sz="1500" kern="1200" dirty="0">
                <a:solidFill>
                  <a:prstClr val="black"/>
                </a:solidFill>
                <a:latin typeface="Verdana"/>
                <a:cs typeface="Verdana"/>
              </a:endParaRPr>
            </a:p>
          </p:txBody>
        </p:sp>
      </p:grpSp>
      <p:pic>
        <p:nvPicPr>
          <p:cNvPr id="33" name="object 21"/>
          <p:cNvPicPr/>
          <p:nvPr/>
        </p:nvPicPr>
        <p:blipFill>
          <a:blip r:embed="rId3" cstate="print">
            <a:duotone>
              <a:schemeClr val="accent2">
                <a:shade val="45000"/>
                <a:satMod val="135000"/>
              </a:schemeClr>
              <a:prstClr val="white"/>
            </a:duotone>
          </a:blip>
          <a:stretch>
            <a:fillRect/>
          </a:stretch>
        </p:blipFill>
        <p:spPr>
          <a:xfrm>
            <a:off x="172554" y="4457700"/>
            <a:ext cx="3981615" cy="2946147"/>
          </a:xfrm>
          <a:prstGeom prst="rect">
            <a:avLst/>
          </a:prstGeom>
        </p:spPr>
      </p:pic>
    </p:spTree>
    <p:extLst>
      <p:ext uri="{BB962C8B-B14F-4D97-AF65-F5344CB8AC3E}">
        <p14:creationId xmlns:p14="http://schemas.microsoft.com/office/powerpoint/2010/main" val="547610713"/>
      </p:ext>
    </p:extLst>
  </p:cSld>
  <p:clrMapOvr>
    <a:masterClrMapping/>
  </p:clrMapOvr>
  <p:timing>
    <p:tnLst>
      <p:par>
        <p:cTn id="1" dur="indefinite" restart="never" nodeType="tmRoot"/>
      </p:par>
    </p:tn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Image 7"/>
          <p:cNvPicPr>
            <a:picLocks noChangeAspect="1"/>
          </p:cNvPicPr>
          <p:nvPr/>
        </p:nvPicPr>
        <p:blipFill>
          <a:blip r:embed="rId2"/>
          <a:stretch>
            <a:fillRect/>
          </a:stretch>
        </p:blipFill>
        <p:spPr>
          <a:xfrm>
            <a:off x="-4917" y="0"/>
            <a:ext cx="18292917" cy="10287000"/>
          </a:xfrm>
          <a:prstGeom prst="rect">
            <a:avLst/>
          </a:prstGeom>
        </p:spPr>
      </p:pic>
      <p:sp>
        <p:nvSpPr>
          <p:cNvPr id="2" name="Rectangle 1"/>
          <p:cNvSpPr/>
          <p:nvPr/>
        </p:nvSpPr>
        <p:spPr>
          <a:xfrm>
            <a:off x="0" y="266700"/>
            <a:ext cx="9040761" cy="809465"/>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4000" b="1" dirty="0" smtClean="0">
                <a:solidFill>
                  <a:prstClr val="white"/>
                </a:solidFill>
                <a:latin typeface="Tw Cen MT" panose="020B0602020104020603" pitchFamily="34" charset="0"/>
              </a:rPr>
              <a:t>SECIALE JOURNEE MONDIALE DES PATES</a:t>
            </a:r>
            <a:endParaRPr lang="fr-FR" sz="4000" b="1" dirty="0">
              <a:solidFill>
                <a:prstClr val="white"/>
              </a:solidFill>
              <a:latin typeface="Tw Cen MT" panose="020B0602020104020603" pitchFamily="34" charset="0"/>
            </a:endParaRPr>
          </a:p>
        </p:txBody>
      </p:sp>
      <p:sp>
        <p:nvSpPr>
          <p:cNvPr id="3" name="ZoneTexte 2"/>
          <p:cNvSpPr txBox="1"/>
          <p:nvPr/>
        </p:nvSpPr>
        <p:spPr>
          <a:xfrm>
            <a:off x="152400" y="1101975"/>
            <a:ext cx="6553200" cy="646331"/>
          </a:xfrm>
          <a:prstGeom prst="rect">
            <a:avLst/>
          </a:prstGeom>
          <a:noFill/>
        </p:spPr>
        <p:txBody>
          <a:bodyPr wrap="square" rtlCol="0">
            <a:spAutoFit/>
          </a:bodyPr>
          <a:lstStyle/>
          <a:p>
            <a:r>
              <a:rPr lang="fr-FR" sz="3600" b="1" dirty="0" smtClean="0">
                <a:solidFill>
                  <a:prstClr val="black">
                    <a:lumMod val="50000"/>
                    <a:lumOff val="50000"/>
                  </a:prstClr>
                </a:solidFill>
                <a:latin typeface="Tw Cen MT" panose="020B0602020104020603" pitchFamily="34" charset="0"/>
              </a:rPr>
              <a:t>Notre approche</a:t>
            </a:r>
            <a:endParaRPr lang="fr-FR" sz="3600" b="1" dirty="0">
              <a:solidFill>
                <a:prstClr val="black">
                  <a:lumMod val="50000"/>
                  <a:lumOff val="50000"/>
                </a:prstClr>
              </a:solidFill>
              <a:latin typeface="Tw Cen MT" panose="020B0602020104020603" pitchFamily="34" charset="0"/>
            </a:endParaRPr>
          </a:p>
        </p:txBody>
      </p:sp>
      <p:sp>
        <p:nvSpPr>
          <p:cNvPr id="13" name="ZoneTexte 12"/>
          <p:cNvSpPr txBox="1">
            <a:spLocks noChangeArrowheads="1"/>
          </p:cNvSpPr>
          <p:nvPr/>
        </p:nvSpPr>
        <p:spPr bwMode="auto">
          <a:xfrm>
            <a:off x="152400" y="1714500"/>
            <a:ext cx="10744200" cy="10772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marL="285750" indent="-285750" defTabSz="457200">
              <a:defRPr>
                <a:solidFill>
                  <a:schemeClr val="tx1"/>
                </a:solidFill>
                <a:latin typeface="Calibri" panose="020F0502020204030204" pitchFamily="34" charset="0"/>
              </a:defRPr>
            </a:lvl1pPr>
            <a:lvl2pPr marL="742950" indent="-285750" defTabSz="457200">
              <a:defRPr>
                <a:solidFill>
                  <a:schemeClr val="tx1"/>
                </a:solidFill>
                <a:latin typeface="Calibri" panose="020F0502020204030204" pitchFamily="34" charset="0"/>
              </a:defRPr>
            </a:lvl2pPr>
            <a:lvl3pPr marL="1143000" indent="-228600" defTabSz="457200">
              <a:defRPr>
                <a:solidFill>
                  <a:schemeClr val="tx1"/>
                </a:solidFill>
                <a:latin typeface="Calibri" panose="020F0502020204030204" pitchFamily="34" charset="0"/>
              </a:defRPr>
            </a:lvl3pPr>
            <a:lvl4pPr marL="1600200" indent="-228600" defTabSz="457200">
              <a:defRPr>
                <a:solidFill>
                  <a:schemeClr val="tx1"/>
                </a:solidFill>
                <a:latin typeface="Calibri" panose="020F0502020204030204" pitchFamily="34" charset="0"/>
              </a:defRPr>
            </a:lvl4pPr>
            <a:lvl5pPr marL="2057400" indent="-228600" defTabSz="457200">
              <a:defRPr>
                <a:solidFill>
                  <a:schemeClr val="tx1"/>
                </a:solidFill>
                <a:latin typeface="Calibri" panose="020F0502020204030204" pitchFamily="34" charset="0"/>
              </a:defRPr>
            </a:lvl5pPr>
            <a:lvl6pPr marL="2514600" indent="-228600" defTabSz="457200" fontAlgn="base">
              <a:spcBef>
                <a:spcPct val="0"/>
              </a:spcBef>
              <a:spcAft>
                <a:spcPct val="0"/>
              </a:spcAft>
              <a:defRPr>
                <a:solidFill>
                  <a:schemeClr val="tx1"/>
                </a:solidFill>
                <a:latin typeface="Calibri" panose="020F0502020204030204" pitchFamily="34" charset="0"/>
              </a:defRPr>
            </a:lvl6pPr>
            <a:lvl7pPr marL="2971800" indent="-228600" defTabSz="457200" fontAlgn="base">
              <a:spcBef>
                <a:spcPct val="0"/>
              </a:spcBef>
              <a:spcAft>
                <a:spcPct val="0"/>
              </a:spcAft>
              <a:defRPr>
                <a:solidFill>
                  <a:schemeClr val="tx1"/>
                </a:solidFill>
                <a:latin typeface="Calibri" panose="020F0502020204030204" pitchFamily="34" charset="0"/>
              </a:defRPr>
            </a:lvl7pPr>
            <a:lvl8pPr marL="3429000" indent="-228600" defTabSz="457200" fontAlgn="base">
              <a:spcBef>
                <a:spcPct val="0"/>
              </a:spcBef>
              <a:spcAft>
                <a:spcPct val="0"/>
              </a:spcAft>
              <a:defRPr>
                <a:solidFill>
                  <a:schemeClr val="tx1"/>
                </a:solidFill>
                <a:latin typeface="Calibri" panose="020F0502020204030204" pitchFamily="34" charset="0"/>
              </a:defRPr>
            </a:lvl8pPr>
            <a:lvl9pPr marL="3886200" indent="-228600" defTabSz="457200" fontAlgn="base">
              <a:spcBef>
                <a:spcPct val="0"/>
              </a:spcBef>
              <a:spcAft>
                <a:spcPct val="0"/>
              </a:spcAft>
              <a:defRPr>
                <a:solidFill>
                  <a:schemeClr val="tx1"/>
                </a:solidFill>
                <a:latin typeface="Calibri" panose="020F0502020204030204" pitchFamily="34" charset="0"/>
              </a:defRPr>
            </a:lvl9pPr>
          </a:lstStyle>
          <a:p>
            <a:pPr algn="just" rtl="0" fontAlgn="base">
              <a:spcBef>
                <a:spcPct val="0"/>
              </a:spcBef>
              <a:spcAft>
                <a:spcPct val="0"/>
              </a:spcAft>
              <a:buFont typeface="Arial" panose="020B0604020202020204" pitchFamily="34" charset="0"/>
              <a:buChar char="•"/>
            </a:pPr>
            <a:r>
              <a:rPr lang="fr-FR" sz="3200" kern="1200" dirty="0" smtClean="0">
                <a:solidFill>
                  <a:schemeClr val="bg1"/>
                </a:solidFill>
                <a:latin typeface="Tw Cen MT" panose="020B0602020104020603" pitchFamily="34" charset="0"/>
              </a:rPr>
              <a:t>Déployer des actions faciles à amplifier ayant pour cibles les foyers; les passionnés de pâtes et les personnes nécessiteuses.</a:t>
            </a:r>
          </a:p>
        </p:txBody>
      </p:sp>
      <p:sp>
        <p:nvSpPr>
          <p:cNvPr id="16" name="object 12"/>
          <p:cNvSpPr/>
          <p:nvPr/>
        </p:nvSpPr>
        <p:spPr>
          <a:xfrm>
            <a:off x="13549122" y="3143251"/>
            <a:ext cx="644843" cy="644843"/>
          </a:xfrm>
          <a:custGeom>
            <a:avLst/>
            <a:gdLst/>
            <a:ahLst/>
            <a:cxnLst/>
            <a:rect l="l" t="t" r="r" b="b"/>
            <a:pathLst>
              <a:path w="429895" h="429894">
                <a:moveTo>
                  <a:pt x="0" y="214884"/>
                </a:moveTo>
                <a:lnTo>
                  <a:pt x="5678" y="165631"/>
                </a:lnTo>
                <a:lnTo>
                  <a:pt x="21851" y="120409"/>
                </a:lnTo>
                <a:lnTo>
                  <a:pt x="47226" y="80509"/>
                </a:lnTo>
                <a:lnTo>
                  <a:pt x="80509" y="47226"/>
                </a:lnTo>
                <a:lnTo>
                  <a:pt x="120409" y="21851"/>
                </a:lnTo>
                <a:lnTo>
                  <a:pt x="165631" y="5678"/>
                </a:lnTo>
                <a:lnTo>
                  <a:pt x="214883" y="0"/>
                </a:lnTo>
                <a:lnTo>
                  <a:pt x="264136" y="5678"/>
                </a:lnTo>
                <a:lnTo>
                  <a:pt x="309358" y="21851"/>
                </a:lnTo>
                <a:lnTo>
                  <a:pt x="349258" y="47226"/>
                </a:lnTo>
                <a:lnTo>
                  <a:pt x="382541" y="80509"/>
                </a:lnTo>
                <a:lnTo>
                  <a:pt x="407916" y="120409"/>
                </a:lnTo>
                <a:lnTo>
                  <a:pt x="424089" y="165631"/>
                </a:lnTo>
                <a:lnTo>
                  <a:pt x="429768" y="214884"/>
                </a:lnTo>
                <a:lnTo>
                  <a:pt x="424089" y="264136"/>
                </a:lnTo>
                <a:lnTo>
                  <a:pt x="407916" y="309358"/>
                </a:lnTo>
                <a:lnTo>
                  <a:pt x="382541" y="349258"/>
                </a:lnTo>
                <a:lnTo>
                  <a:pt x="349258" y="382541"/>
                </a:lnTo>
                <a:lnTo>
                  <a:pt x="309358" y="407916"/>
                </a:lnTo>
                <a:lnTo>
                  <a:pt x="264136" y="424089"/>
                </a:lnTo>
                <a:lnTo>
                  <a:pt x="214883" y="429767"/>
                </a:lnTo>
                <a:lnTo>
                  <a:pt x="165631" y="424089"/>
                </a:lnTo>
                <a:lnTo>
                  <a:pt x="120409" y="407916"/>
                </a:lnTo>
                <a:lnTo>
                  <a:pt x="80509" y="382541"/>
                </a:lnTo>
                <a:lnTo>
                  <a:pt x="47226" y="349258"/>
                </a:lnTo>
                <a:lnTo>
                  <a:pt x="21851" y="309358"/>
                </a:lnTo>
                <a:lnTo>
                  <a:pt x="5678" y="264136"/>
                </a:lnTo>
                <a:lnTo>
                  <a:pt x="0" y="214884"/>
                </a:lnTo>
                <a:close/>
              </a:path>
            </a:pathLst>
          </a:custGeom>
          <a:ln w="12191">
            <a:solidFill>
              <a:srgbClr val="FFFFFF"/>
            </a:solidFill>
          </a:ln>
        </p:spPr>
        <p:txBody>
          <a:bodyPr wrap="square" lIns="0" tIns="0" rIns="0" bIns="0" rtlCol="0"/>
          <a:lstStyle/>
          <a:p>
            <a:pPr algn="l" rtl="0"/>
            <a:endParaRPr kern="1200">
              <a:solidFill>
                <a:prstClr val="black"/>
              </a:solidFill>
              <a:latin typeface="Calibri"/>
            </a:endParaRPr>
          </a:p>
        </p:txBody>
      </p:sp>
      <p:graphicFrame>
        <p:nvGraphicFramePr>
          <p:cNvPr id="5" name="Diagramme 4"/>
          <p:cNvGraphicFramePr/>
          <p:nvPr>
            <p:extLst>
              <p:ext uri="{D42A27DB-BD31-4B8C-83A1-F6EECF244321}">
                <p14:modId xmlns:p14="http://schemas.microsoft.com/office/powerpoint/2010/main" val="1873112414"/>
              </p:ext>
            </p:extLst>
          </p:nvPr>
        </p:nvGraphicFramePr>
        <p:xfrm>
          <a:off x="430161" y="2545497"/>
          <a:ext cx="9247239" cy="7741503"/>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4" name="Explosion 2 3"/>
          <p:cNvSpPr/>
          <p:nvPr/>
        </p:nvSpPr>
        <p:spPr>
          <a:xfrm>
            <a:off x="7315200" y="2952215"/>
            <a:ext cx="3810000" cy="3108006"/>
          </a:xfrm>
          <a:prstGeom prst="irregularSeal2">
            <a:avLst/>
          </a:prstGeom>
          <a:solidFill>
            <a:schemeClr val="accent2"/>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3200" b="1" dirty="0" smtClean="0"/>
              <a:t>25 Octobre</a:t>
            </a:r>
            <a:endParaRPr lang="fr-FR" sz="3200" b="1" dirty="0"/>
          </a:p>
        </p:txBody>
      </p:sp>
    </p:spTree>
    <p:extLst>
      <p:ext uri="{BB962C8B-B14F-4D97-AF65-F5344CB8AC3E}">
        <p14:creationId xmlns:p14="http://schemas.microsoft.com/office/powerpoint/2010/main" val="616269715"/>
      </p:ext>
    </p:extLst>
  </p:cSld>
  <p:clrMapOvr>
    <a:masterClrMapping/>
  </p:clrMapOvr>
  <p:timing>
    <p:tnLst>
      <p:par>
        <p:cTn id="1" dur="indefinite" restart="never" nodeType="tmRoot"/>
      </p:par>
    </p:tn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Rectangle 11"/>
          <p:cNvSpPr/>
          <p:nvPr/>
        </p:nvSpPr>
        <p:spPr>
          <a:xfrm rot="17674747" flipV="1">
            <a:off x="13044557" y="6208684"/>
            <a:ext cx="7078700" cy="6857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fr-FR" kern="1200">
              <a:solidFill>
                <a:prstClr val="white"/>
              </a:solidFill>
            </a:endParaRPr>
          </a:p>
        </p:txBody>
      </p:sp>
      <p:sp>
        <p:nvSpPr>
          <p:cNvPr id="10" name="Titre 1"/>
          <p:cNvSpPr txBox="1">
            <a:spLocks/>
          </p:cNvSpPr>
          <p:nvPr/>
        </p:nvSpPr>
        <p:spPr>
          <a:xfrm>
            <a:off x="369172" y="725649"/>
            <a:ext cx="10183157" cy="1108953"/>
          </a:xfrm>
          <a:prstGeom prst="rect">
            <a:avLst/>
          </a:prstGeom>
          <a:ln>
            <a:noFill/>
          </a:ln>
        </p:spPr>
        <p:txBody>
          <a:bodyPr vert="horz" lIns="137160" tIns="68580" rIns="137160" bIns="6858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fr-FR" sz="8100" b="1" dirty="0" smtClean="0">
                <a:solidFill>
                  <a:srgbClr val="FF0000"/>
                </a:solidFill>
                <a:latin typeface="Tw Cen MT" panose="020B0602020104020603" pitchFamily="34" charset="0"/>
                <a:ea typeface="+mn-ea"/>
                <a:cs typeface="+mn-cs"/>
              </a:rPr>
              <a:t>Indicateurs de performance</a:t>
            </a:r>
            <a:endParaRPr lang="fr-FR" sz="8100" b="1" dirty="0">
              <a:solidFill>
                <a:srgbClr val="FF0000"/>
              </a:solidFill>
              <a:latin typeface="Tw Cen MT" panose="020B0602020104020603" pitchFamily="34" charset="0"/>
              <a:ea typeface="+mn-ea"/>
              <a:cs typeface="+mn-cs"/>
            </a:endParaRPr>
          </a:p>
        </p:txBody>
      </p:sp>
      <p:sp>
        <p:nvSpPr>
          <p:cNvPr id="3" name="Rectangle 2"/>
          <p:cNvSpPr/>
          <p:nvPr/>
        </p:nvSpPr>
        <p:spPr>
          <a:xfrm>
            <a:off x="369172" y="2994092"/>
            <a:ext cx="10424649" cy="5473806"/>
          </a:xfrm>
          <a:prstGeom prst="rect">
            <a:avLst/>
          </a:prstGeom>
        </p:spPr>
        <p:txBody>
          <a:bodyPr wrap="none">
            <a:spAutoFit/>
          </a:bodyPr>
          <a:lstStyle/>
          <a:p>
            <a:pPr marL="342900" indent="-342900">
              <a:lnSpc>
                <a:spcPct val="200000"/>
              </a:lnSpc>
              <a:buFont typeface="+mj-lt"/>
              <a:buAutoNum type="arabicPeriod"/>
            </a:pPr>
            <a:r>
              <a:rPr lang="fr-FR" sz="3600" dirty="0" smtClean="0">
                <a:latin typeface="Tw Cen MT" panose="020B0602020104020603" pitchFamily="34" charset="0"/>
              </a:rPr>
              <a:t>Réduction du Stock chez les Distributeurs et Détaillants</a:t>
            </a:r>
          </a:p>
          <a:p>
            <a:pPr marL="342900" indent="-342900">
              <a:lnSpc>
                <a:spcPct val="200000"/>
              </a:lnSpc>
              <a:buFont typeface="+mj-lt"/>
              <a:buAutoNum type="arabicPeriod"/>
            </a:pPr>
            <a:r>
              <a:rPr lang="fr-FR" sz="3600" dirty="0" smtClean="0">
                <a:latin typeface="Tw Cen MT" panose="020B0602020104020603" pitchFamily="34" charset="0"/>
              </a:rPr>
              <a:t>Augmentation des Ventes</a:t>
            </a:r>
          </a:p>
          <a:p>
            <a:pPr marL="342900" indent="-342900">
              <a:lnSpc>
                <a:spcPct val="200000"/>
              </a:lnSpc>
              <a:buFont typeface="+mj-lt"/>
              <a:buAutoNum type="arabicPeriod"/>
            </a:pPr>
            <a:r>
              <a:rPr lang="fr-FR" sz="3600" dirty="0" smtClean="0">
                <a:latin typeface="Tw Cen MT" panose="020B0602020104020603" pitchFamily="34" charset="0"/>
              </a:rPr>
              <a:t>Taux d’enrôlement de détaillants</a:t>
            </a:r>
          </a:p>
          <a:p>
            <a:pPr marL="342900" indent="-342900">
              <a:lnSpc>
                <a:spcPct val="200000"/>
              </a:lnSpc>
              <a:buFont typeface="+mj-lt"/>
              <a:buAutoNum type="arabicPeriod"/>
            </a:pPr>
            <a:r>
              <a:rPr lang="fr-FR" sz="3600" dirty="0" smtClean="0">
                <a:latin typeface="Tw Cen MT" panose="020B0602020104020603" pitchFamily="34" charset="0"/>
              </a:rPr>
              <a:t>Engagement des consommateurs</a:t>
            </a:r>
          </a:p>
          <a:p>
            <a:pPr marL="342900" indent="-342900">
              <a:lnSpc>
                <a:spcPct val="200000"/>
              </a:lnSpc>
              <a:buFont typeface="+mj-lt"/>
              <a:buAutoNum type="arabicPeriod"/>
            </a:pPr>
            <a:r>
              <a:rPr lang="fr-FR" sz="3600" dirty="0" smtClean="0">
                <a:latin typeface="Tw Cen MT" panose="020B0602020104020603" pitchFamily="34" charset="0"/>
              </a:rPr>
              <a:t>Satisfaction des partenaires commerciaux</a:t>
            </a:r>
            <a:endParaRPr lang="fr-FR" sz="3600" dirty="0">
              <a:latin typeface="Tw Cen MT" panose="020B0602020104020603" pitchFamily="34" charset="0"/>
            </a:endParaRPr>
          </a:p>
        </p:txBody>
      </p:sp>
      <p:pic>
        <p:nvPicPr>
          <p:cNvPr id="4" name="Image 3"/>
          <p:cNvPicPr>
            <a:picLocks noChangeAspect="1"/>
          </p:cNvPicPr>
          <p:nvPr/>
        </p:nvPicPr>
        <p:blipFill rotWithShape="1">
          <a:blip r:embed="rId2"/>
          <a:srcRect t="21350" r="56662" b="19146"/>
          <a:stretch/>
        </p:blipFill>
        <p:spPr>
          <a:xfrm>
            <a:off x="9906001" y="3389334"/>
            <a:ext cx="7391400" cy="5293043"/>
          </a:xfrm>
          <a:prstGeom prst="rect">
            <a:avLst/>
          </a:prstGeom>
        </p:spPr>
      </p:pic>
    </p:spTree>
    <p:extLst>
      <p:ext uri="{BB962C8B-B14F-4D97-AF65-F5344CB8AC3E}">
        <p14:creationId xmlns:p14="http://schemas.microsoft.com/office/powerpoint/2010/main" val="2500016995"/>
      </p:ext>
    </p:extLst>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bg>
      <p:bgPr>
        <a:solidFill>
          <a:schemeClr val="accent1"/>
        </a:solidFill>
        <a:effectLst/>
      </p:bgPr>
    </p:bg>
    <p:spTree>
      <p:nvGrpSpPr>
        <p:cNvPr id="1" name=""/>
        <p:cNvGrpSpPr/>
        <p:nvPr/>
      </p:nvGrpSpPr>
      <p:grpSpPr>
        <a:xfrm>
          <a:off x="0" y="0"/>
          <a:ext cx="0" cy="0"/>
          <a:chOff x="0" y="0"/>
          <a:chExt cx="0" cy="0"/>
        </a:xfrm>
      </p:grpSpPr>
      <p:graphicFrame>
        <p:nvGraphicFramePr>
          <p:cNvPr id="25" name="Diagramme 24"/>
          <p:cNvGraphicFramePr/>
          <p:nvPr>
            <p:extLst>
              <p:ext uri="{D42A27DB-BD31-4B8C-83A1-F6EECF244321}">
                <p14:modId xmlns:p14="http://schemas.microsoft.com/office/powerpoint/2010/main" val="1251033976"/>
              </p:ext>
            </p:extLst>
          </p:nvPr>
        </p:nvGraphicFramePr>
        <p:xfrm>
          <a:off x="-73023" y="2079539"/>
          <a:ext cx="7506594" cy="7253674"/>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6" name="Sous-titre 2"/>
          <p:cNvSpPr txBox="1">
            <a:spLocks/>
          </p:cNvSpPr>
          <p:nvPr/>
        </p:nvSpPr>
        <p:spPr>
          <a:xfrm>
            <a:off x="-1" y="419100"/>
            <a:ext cx="5344997" cy="859892"/>
          </a:xfrm>
          <a:prstGeom prst="rect">
            <a:avLst/>
          </a:prstGeom>
          <a:solidFill>
            <a:schemeClr val="tx1"/>
          </a:solidFill>
        </p:spPr>
        <p:txBody>
          <a:bodyPr vert="horz" lIns="182880" tIns="91440" rIns="182880" bIns="91440" rtlCol="0">
            <a:normAutofit fontScale="92500"/>
          </a:bodyPr>
          <a:lstStyle>
            <a:lvl1pPr marL="0" indent="0" algn="ctr" defTabSz="914400" rtl="0" eaLnBrk="1" latinLnBrk="0" hangingPunct="1">
              <a:lnSpc>
                <a:spcPct val="100000"/>
              </a:lnSpc>
              <a:spcBef>
                <a:spcPct val="20000"/>
              </a:spcBef>
              <a:spcAft>
                <a:spcPts val="600"/>
              </a:spcAft>
              <a:buClr>
                <a:schemeClr val="tx2"/>
              </a:buClr>
              <a:buFont typeface="Arial" pitchFamily="34" charset="0"/>
              <a:buNone/>
              <a:defRPr sz="1700" kern="1200" spc="30" baseline="0">
                <a:solidFill>
                  <a:schemeClr val="tx2"/>
                </a:solidFill>
                <a:latin typeface="+mn-lt"/>
                <a:ea typeface="+mn-ea"/>
                <a:cs typeface="+mn-cs"/>
              </a:defRPr>
            </a:lvl1pPr>
            <a:lvl2pPr marL="457200" indent="0" algn="ctr" defTabSz="914400" rtl="0" eaLnBrk="1" latinLnBrk="0" hangingPunct="1">
              <a:lnSpc>
                <a:spcPct val="100000"/>
              </a:lnSpc>
              <a:spcBef>
                <a:spcPct val="20000"/>
              </a:spcBef>
              <a:spcAft>
                <a:spcPts val="600"/>
              </a:spcAft>
              <a:buClr>
                <a:schemeClr val="tx2"/>
              </a:buClr>
              <a:buFont typeface="Arial" pitchFamily="34" charset="0"/>
              <a:buNone/>
              <a:defRPr sz="1700" kern="1200" spc="30" baseline="0">
                <a:solidFill>
                  <a:schemeClr val="tx1">
                    <a:tint val="75000"/>
                  </a:schemeClr>
                </a:solidFill>
                <a:latin typeface="+mn-lt"/>
                <a:ea typeface="+mn-ea"/>
                <a:cs typeface="+mn-cs"/>
              </a:defRPr>
            </a:lvl2pPr>
            <a:lvl3pPr marL="914400" indent="0" algn="ctr" defTabSz="914400" rtl="0" eaLnBrk="1" latinLnBrk="0" hangingPunct="1">
              <a:lnSpc>
                <a:spcPct val="100000"/>
              </a:lnSpc>
              <a:spcBef>
                <a:spcPct val="20000"/>
              </a:spcBef>
              <a:spcAft>
                <a:spcPts val="600"/>
              </a:spcAft>
              <a:buClr>
                <a:schemeClr val="tx2"/>
              </a:buClr>
              <a:buFont typeface="Arial" pitchFamily="34" charset="0"/>
              <a:buNone/>
              <a:defRPr sz="1700" kern="1200" spc="30" baseline="0">
                <a:solidFill>
                  <a:schemeClr val="tx1">
                    <a:tint val="75000"/>
                  </a:schemeClr>
                </a:solidFill>
                <a:latin typeface="+mn-lt"/>
                <a:ea typeface="+mn-ea"/>
                <a:cs typeface="+mn-cs"/>
              </a:defRPr>
            </a:lvl3pPr>
            <a:lvl4pPr marL="1371600" indent="0" algn="ctr" defTabSz="914400" rtl="0" eaLnBrk="1" latinLnBrk="0" hangingPunct="1">
              <a:lnSpc>
                <a:spcPct val="100000"/>
              </a:lnSpc>
              <a:spcBef>
                <a:spcPct val="20000"/>
              </a:spcBef>
              <a:spcAft>
                <a:spcPts val="600"/>
              </a:spcAft>
              <a:buClr>
                <a:schemeClr val="tx2"/>
              </a:buClr>
              <a:buFont typeface="Arial" pitchFamily="34" charset="0"/>
              <a:buNone/>
              <a:defRPr sz="1700" kern="1200" spc="30" baseline="0">
                <a:solidFill>
                  <a:schemeClr val="tx1">
                    <a:tint val="75000"/>
                  </a:schemeClr>
                </a:solidFill>
                <a:latin typeface="+mn-lt"/>
                <a:ea typeface="+mn-ea"/>
                <a:cs typeface="+mn-cs"/>
              </a:defRPr>
            </a:lvl4pPr>
            <a:lvl5pPr marL="1828800" indent="0" algn="ctr" defTabSz="914400" rtl="0" eaLnBrk="1" latinLnBrk="0" hangingPunct="1">
              <a:lnSpc>
                <a:spcPct val="100000"/>
              </a:lnSpc>
              <a:spcBef>
                <a:spcPct val="20000"/>
              </a:spcBef>
              <a:spcAft>
                <a:spcPts val="600"/>
              </a:spcAft>
              <a:buClr>
                <a:schemeClr val="tx2"/>
              </a:buClr>
              <a:buFont typeface="Arial" pitchFamily="34" charset="0"/>
              <a:buNone/>
              <a:defRPr sz="1700" kern="1200" spc="30" baseline="0">
                <a:solidFill>
                  <a:schemeClr val="tx1">
                    <a:tint val="75000"/>
                  </a:schemeClr>
                </a:solidFill>
                <a:latin typeface="+mn-lt"/>
                <a:ea typeface="+mn-ea"/>
                <a:cs typeface="+mn-cs"/>
              </a:defRPr>
            </a:lvl5pPr>
            <a:lvl6pPr marL="2286000" indent="0" algn="ctr" defTabSz="914400" rtl="0" eaLnBrk="1" latinLnBrk="0" hangingPunct="1">
              <a:lnSpc>
                <a:spcPct val="100000"/>
              </a:lnSpc>
              <a:spcBef>
                <a:spcPct val="20000"/>
              </a:spcBef>
              <a:spcAft>
                <a:spcPts val="600"/>
              </a:spcAft>
              <a:buClr>
                <a:schemeClr val="tx2"/>
              </a:buClr>
              <a:buFont typeface="Arial" pitchFamily="34" charset="0"/>
              <a:buNone/>
              <a:defRPr sz="1700" kern="1200">
                <a:solidFill>
                  <a:schemeClr val="tx1">
                    <a:tint val="75000"/>
                  </a:schemeClr>
                </a:solidFill>
                <a:latin typeface="+mn-lt"/>
                <a:ea typeface="+mn-ea"/>
                <a:cs typeface="+mn-cs"/>
              </a:defRPr>
            </a:lvl6pPr>
            <a:lvl7pPr marL="2743200" indent="0" algn="ctr" defTabSz="914400" rtl="0" eaLnBrk="1" latinLnBrk="0" hangingPunct="1">
              <a:lnSpc>
                <a:spcPct val="100000"/>
              </a:lnSpc>
              <a:spcBef>
                <a:spcPct val="20000"/>
              </a:spcBef>
              <a:spcAft>
                <a:spcPts val="600"/>
              </a:spcAft>
              <a:buClr>
                <a:schemeClr val="tx2"/>
              </a:buClr>
              <a:buFont typeface="Arial" pitchFamily="34" charset="0"/>
              <a:buNone/>
              <a:defRPr sz="1700" kern="1200">
                <a:solidFill>
                  <a:schemeClr val="tx1">
                    <a:tint val="75000"/>
                  </a:schemeClr>
                </a:solidFill>
                <a:latin typeface="+mn-lt"/>
                <a:ea typeface="+mn-ea"/>
                <a:cs typeface="+mn-cs"/>
              </a:defRPr>
            </a:lvl7pPr>
            <a:lvl8pPr marL="3200400" indent="0" algn="ctr" defTabSz="914400" rtl="0" eaLnBrk="1" latinLnBrk="0" hangingPunct="1">
              <a:lnSpc>
                <a:spcPct val="100000"/>
              </a:lnSpc>
              <a:spcBef>
                <a:spcPct val="20000"/>
              </a:spcBef>
              <a:spcAft>
                <a:spcPts val="600"/>
              </a:spcAft>
              <a:buClr>
                <a:schemeClr val="tx2"/>
              </a:buClr>
              <a:buFont typeface="Arial" pitchFamily="34" charset="0"/>
              <a:buNone/>
              <a:defRPr sz="1700" kern="1200">
                <a:solidFill>
                  <a:schemeClr val="tx1">
                    <a:tint val="75000"/>
                  </a:schemeClr>
                </a:solidFill>
                <a:latin typeface="+mn-lt"/>
                <a:ea typeface="+mn-ea"/>
                <a:cs typeface="+mn-cs"/>
              </a:defRPr>
            </a:lvl8pPr>
            <a:lvl9pPr marL="3657600" indent="0" algn="ctr" defTabSz="914400" rtl="0" eaLnBrk="1" latinLnBrk="0" hangingPunct="1">
              <a:lnSpc>
                <a:spcPct val="100000"/>
              </a:lnSpc>
              <a:spcBef>
                <a:spcPct val="20000"/>
              </a:spcBef>
              <a:spcAft>
                <a:spcPts val="600"/>
              </a:spcAft>
              <a:buClr>
                <a:schemeClr val="tx2"/>
              </a:buClr>
              <a:buFont typeface="Arial" pitchFamily="34" charset="0"/>
              <a:buNone/>
              <a:defRPr sz="1700" kern="1200">
                <a:solidFill>
                  <a:schemeClr val="tx1">
                    <a:tint val="75000"/>
                  </a:schemeClr>
                </a:solidFill>
                <a:latin typeface="+mn-lt"/>
                <a:ea typeface="+mn-ea"/>
                <a:cs typeface="+mn-cs"/>
              </a:defRPr>
            </a:lvl9pPr>
          </a:lstStyle>
          <a:p>
            <a:pPr algn="l">
              <a:buClr>
                <a:srgbClr val="D75626"/>
              </a:buClr>
            </a:pPr>
            <a:r>
              <a:rPr lang="fr-FR" sz="4000" b="1" dirty="0" smtClean="0">
                <a:solidFill>
                  <a:srgbClr val="FF0000"/>
                </a:solidFill>
              </a:rPr>
              <a:t>DEPLOIEMENT MEDIA</a:t>
            </a:r>
            <a:endParaRPr lang="fr-FR" sz="4000" b="1" dirty="0">
              <a:solidFill>
                <a:srgbClr val="FF0000"/>
              </a:solidFill>
            </a:endParaRPr>
          </a:p>
        </p:txBody>
      </p:sp>
      <p:sp>
        <p:nvSpPr>
          <p:cNvPr id="20" name="Rectangle 19"/>
          <p:cNvSpPr/>
          <p:nvPr/>
        </p:nvSpPr>
        <p:spPr>
          <a:xfrm>
            <a:off x="1434978" y="1687117"/>
            <a:ext cx="4847724" cy="112537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r>
              <a:rPr lang="fr-FR" sz="3200" kern="1200" dirty="0">
                <a:solidFill>
                  <a:prstClr val="white"/>
                </a:solidFill>
                <a:latin typeface="Calibri Light" panose="020F0302020204030204" pitchFamily="34" charset="0"/>
                <a:ea typeface="Segoe UI Symbol" panose="020B0502040204020203" pitchFamily="34" charset="0"/>
              </a:rPr>
              <a:t>Média de consommation</a:t>
            </a:r>
          </a:p>
        </p:txBody>
      </p:sp>
      <p:sp>
        <p:nvSpPr>
          <p:cNvPr id="22" name="Rectangle 21"/>
          <p:cNvSpPr/>
          <p:nvPr/>
        </p:nvSpPr>
        <p:spPr>
          <a:xfrm>
            <a:off x="12835816" y="4404906"/>
            <a:ext cx="4363192" cy="147642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r>
              <a:rPr lang="fr-FR" b="1" kern="1200" dirty="0">
                <a:solidFill>
                  <a:prstClr val="white"/>
                </a:solidFill>
                <a:latin typeface="Calibri Light" panose="020F0302020204030204" pitchFamily="34" charset="0"/>
                <a:ea typeface="Segoe UI Symbol" panose="020B0502040204020203" pitchFamily="34" charset="0"/>
              </a:rPr>
              <a:t>Heures de libertés</a:t>
            </a:r>
          </a:p>
        </p:txBody>
      </p:sp>
      <p:graphicFrame>
        <p:nvGraphicFramePr>
          <p:cNvPr id="26" name="Diagramme 25"/>
          <p:cNvGraphicFramePr/>
          <p:nvPr>
            <p:extLst>
              <p:ext uri="{D42A27DB-BD31-4B8C-83A1-F6EECF244321}">
                <p14:modId xmlns:p14="http://schemas.microsoft.com/office/powerpoint/2010/main" val="3669663209"/>
              </p:ext>
            </p:extLst>
          </p:nvPr>
        </p:nvGraphicFramePr>
        <p:xfrm>
          <a:off x="9756010" y="5141706"/>
          <a:ext cx="10522804" cy="5579304"/>
        </p:xfrm>
        <a:graphic>
          <a:graphicData uri="http://schemas.openxmlformats.org/drawingml/2006/diagram">
            <dgm:relIds xmlns:dgm="http://schemas.openxmlformats.org/drawingml/2006/diagram" xmlns:r="http://schemas.openxmlformats.org/officeDocument/2006/relationships" r:dm="rId7" r:lo="rId8" r:qs="rId9" r:cs="rId10"/>
          </a:graphicData>
        </a:graphic>
      </p:graphicFrame>
      <p:pic>
        <p:nvPicPr>
          <p:cNvPr id="27" name="Image 26"/>
          <p:cNvPicPr>
            <a:picLocks noChangeAspect="1"/>
          </p:cNvPicPr>
          <p:nvPr/>
        </p:nvPicPr>
        <p:blipFill rotWithShape="1">
          <a:blip r:embed="rId12" cstate="print">
            <a:duotone>
              <a:schemeClr val="accent3">
                <a:shade val="45000"/>
                <a:satMod val="135000"/>
              </a:schemeClr>
              <a:prstClr val="white"/>
            </a:duotone>
            <a:extLst>
              <a:ext uri="{28A0092B-C50C-407E-A947-70E740481C1C}">
                <a14:useLocalDpi xmlns:a14="http://schemas.microsoft.com/office/drawing/2010/main" val="0"/>
              </a:ext>
            </a:extLst>
          </a:blip>
          <a:srcRect l="4773" t="36780" r="70694" b="35986"/>
          <a:stretch/>
        </p:blipFill>
        <p:spPr>
          <a:xfrm>
            <a:off x="4396016" y="3098810"/>
            <a:ext cx="999744" cy="1043212"/>
          </a:xfrm>
          <a:prstGeom prst="rect">
            <a:avLst/>
          </a:prstGeom>
        </p:spPr>
      </p:pic>
      <p:pic>
        <p:nvPicPr>
          <p:cNvPr id="28" name="Image 27"/>
          <p:cNvPicPr>
            <a:picLocks noChangeAspect="1"/>
          </p:cNvPicPr>
          <p:nvPr/>
        </p:nvPicPr>
        <p:blipFill rotWithShape="1">
          <a:blip r:embed="rId12" cstate="print">
            <a:duotone>
              <a:schemeClr val="accent2">
                <a:shade val="45000"/>
                <a:satMod val="135000"/>
              </a:schemeClr>
              <a:prstClr val="white"/>
            </a:duotone>
            <a:extLst>
              <a:ext uri="{28A0092B-C50C-407E-A947-70E740481C1C}">
                <a14:useLocalDpi xmlns:a14="http://schemas.microsoft.com/office/drawing/2010/main" val="0"/>
              </a:ext>
            </a:extLst>
          </a:blip>
          <a:srcRect l="68014" t="70964" r="871" b="4210"/>
          <a:stretch/>
        </p:blipFill>
        <p:spPr>
          <a:xfrm>
            <a:off x="2284151" y="3068576"/>
            <a:ext cx="937706" cy="703280"/>
          </a:xfrm>
          <a:prstGeom prst="rect">
            <a:avLst/>
          </a:prstGeom>
        </p:spPr>
      </p:pic>
      <p:pic>
        <p:nvPicPr>
          <p:cNvPr id="15" name="Image 14"/>
          <p:cNvPicPr>
            <a:picLocks noChangeAspect="1"/>
          </p:cNvPicPr>
          <p:nvPr/>
        </p:nvPicPr>
        <p:blipFill rotWithShape="1">
          <a:blip r:embed="rId12" cstate="print">
            <a:duotone>
              <a:schemeClr val="accent2">
                <a:shade val="45000"/>
                <a:satMod val="135000"/>
              </a:schemeClr>
              <a:prstClr val="white"/>
            </a:duotone>
            <a:extLst>
              <a:ext uri="{28A0092B-C50C-407E-A947-70E740481C1C}">
                <a14:useLocalDpi xmlns:a14="http://schemas.microsoft.com/office/drawing/2010/main" val="0"/>
              </a:ext>
            </a:extLst>
          </a:blip>
          <a:srcRect l="68014" t="1607" r="871" b="67890"/>
          <a:stretch/>
        </p:blipFill>
        <p:spPr>
          <a:xfrm>
            <a:off x="5344997" y="5956148"/>
            <a:ext cx="937706" cy="864096"/>
          </a:xfrm>
          <a:prstGeom prst="rect">
            <a:avLst/>
          </a:prstGeom>
        </p:spPr>
      </p:pic>
    </p:spTree>
    <p:extLst>
      <p:ext uri="{BB962C8B-B14F-4D97-AF65-F5344CB8AC3E}">
        <p14:creationId xmlns:p14="http://schemas.microsoft.com/office/powerpoint/2010/main" val="2498140681"/>
      </p:ext>
    </p:extLst>
  </p:cSld>
  <p:clrMapOvr>
    <a:masterClrMapping/>
  </p:clrMapOvr>
  <p:timing>
    <p:tnLst>
      <p:par>
        <p:cTn id="1" dur="indefinite" restart="never" nodeType="tmRoot"/>
      </p:par>
    </p:tn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9" name="Image" descr="Image"/>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14750051" y="7862279"/>
            <a:ext cx="3537950" cy="2435562"/>
          </a:xfrm>
          <a:prstGeom prst="rect">
            <a:avLst/>
          </a:prstGeom>
          <a:ln w="12700">
            <a:miter lim="400000"/>
          </a:ln>
        </p:spPr>
      </p:pic>
      <p:pic>
        <p:nvPicPr>
          <p:cNvPr id="180" name="Image" descr="Image"/>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333268" y="9403112"/>
            <a:ext cx="2555912" cy="726726"/>
          </a:xfrm>
          <a:prstGeom prst="rect">
            <a:avLst/>
          </a:prstGeom>
          <a:ln w="12700">
            <a:miter lim="400000"/>
          </a:ln>
        </p:spPr>
      </p:pic>
      <p:sp>
        <p:nvSpPr>
          <p:cNvPr id="5" name="Rectangle 4">
            <a:extLst>
              <a:ext uri="{FF2B5EF4-FFF2-40B4-BE49-F238E27FC236}">
                <a16:creationId xmlns:a16="http://schemas.microsoft.com/office/drawing/2014/main" xmlns="" id="{894A5ED3-BECC-59EB-D044-B6994840D8D0}"/>
              </a:ext>
            </a:extLst>
          </p:cNvPr>
          <p:cNvSpPr/>
          <p:nvPr/>
        </p:nvSpPr>
        <p:spPr>
          <a:xfrm>
            <a:off x="257175" y="303819"/>
            <a:ext cx="164307" cy="892552"/>
          </a:xfrm>
          <a:prstGeom prst="rect">
            <a:avLst/>
          </a:prstGeom>
          <a:solidFill>
            <a:schemeClr val="bg1"/>
          </a:solid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76200" tIns="76200" rIns="76200" bIns="76200" numCol="1" spcCol="38100" rtlCol="0" anchor="ctr">
            <a:spAutoFit/>
          </a:bodyPr>
          <a:lstStyle/>
          <a:p>
            <a:pPr algn="ctr" defTabSz="1238250" rtl="0" hangingPunct="0"/>
            <a:endParaRPr lang="fr-FR" sz="4800" kern="1200">
              <a:solidFill>
                <a:srgbClr val="FFFFFF"/>
              </a:solidFill>
              <a:latin typeface="Helvetica Neue Medium"/>
              <a:ea typeface="Helvetica Neue Medium"/>
              <a:cs typeface="Helvetica Neue Medium"/>
              <a:sym typeface="Helvetica Neue Medium"/>
            </a:endParaRPr>
          </a:p>
        </p:txBody>
      </p:sp>
      <p:sp>
        <p:nvSpPr>
          <p:cNvPr id="7" name="ZoneTexte 6">
            <a:extLst>
              <a:ext uri="{FF2B5EF4-FFF2-40B4-BE49-F238E27FC236}">
                <a16:creationId xmlns:a16="http://schemas.microsoft.com/office/drawing/2014/main" xmlns="" id="{CCCCF555-178A-5C1D-FB4C-6D620DEC910D}"/>
              </a:ext>
            </a:extLst>
          </p:cNvPr>
          <p:cNvSpPr txBox="1"/>
          <p:nvPr/>
        </p:nvSpPr>
        <p:spPr>
          <a:xfrm>
            <a:off x="439343" y="157163"/>
            <a:ext cx="7790259" cy="923330"/>
          </a:xfrm>
          <a:prstGeom prst="rect">
            <a:avLst/>
          </a:prstGeom>
          <a:noFill/>
        </p:spPr>
        <p:txBody>
          <a:bodyPr wrap="square" rtlCol="0">
            <a:spAutoFit/>
          </a:bodyPr>
          <a:lstStyle/>
          <a:p>
            <a:pPr algn="l" rtl="0">
              <a:defRPr/>
            </a:pPr>
            <a:r>
              <a:rPr lang="fr-FR" sz="5400" b="1" dirty="0">
                <a:solidFill>
                  <a:srgbClr val="FF0000"/>
                </a:solidFill>
                <a:latin typeface="Calibri"/>
              </a:rPr>
              <a:t>LA </a:t>
            </a:r>
            <a:r>
              <a:rPr lang="fr-FR" sz="5400" b="1" dirty="0" smtClean="0">
                <a:solidFill>
                  <a:srgbClr val="FF0000"/>
                </a:solidFill>
                <a:latin typeface="Calibri"/>
              </a:rPr>
              <a:t>TELEVISION</a:t>
            </a:r>
            <a:endParaRPr lang="fr-FR" sz="5400" b="1" dirty="0">
              <a:solidFill>
                <a:srgbClr val="FF0000"/>
              </a:solidFill>
              <a:latin typeface="Calibri"/>
            </a:endParaRPr>
          </a:p>
        </p:txBody>
      </p:sp>
      <p:pic>
        <p:nvPicPr>
          <p:cNvPr id="3" name="Image 2">
            <a:extLst>
              <a:ext uri="{FF2B5EF4-FFF2-40B4-BE49-F238E27FC236}">
                <a16:creationId xmlns:a16="http://schemas.microsoft.com/office/drawing/2014/main" xmlns="" id="{C5E08955-0CD2-1860-F2CB-E8994C6687B6}"/>
              </a:ext>
            </a:extLst>
          </p:cNvPr>
          <p:cNvPicPr>
            <a:picLocks noChangeAspect="1"/>
          </p:cNvPicPr>
          <p:nvPr/>
        </p:nvPicPr>
        <p:blipFill>
          <a:blip r:embed="rId4">
            <a:extLst>
              <a:ext uri="{BEBA8EAE-BF5A-486C-A8C5-ECC9F3942E4B}">
                <a14:imgProps xmlns:a14="http://schemas.microsoft.com/office/drawing/2010/main">
                  <a14:imgLayer r:embed="rId5">
                    <a14:imgEffect>
                      <a14:saturation sat="0"/>
                    </a14:imgEffect>
                  </a14:imgLayer>
                </a14:imgProps>
              </a:ext>
            </a:extLst>
          </a:blip>
          <a:stretch>
            <a:fillRect/>
          </a:stretch>
        </p:blipFill>
        <p:spPr>
          <a:xfrm>
            <a:off x="10058400" y="0"/>
            <a:ext cx="8229600" cy="10287000"/>
          </a:xfrm>
          <a:prstGeom prst="rect">
            <a:avLst/>
          </a:prstGeom>
        </p:spPr>
      </p:pic>
      <p:sp>
        <p:nvSpPr>
          <p:cNvPr id="10" name="ZoneTexte 9">
            <a:extLst>
              <a:ext uri="{FF2B5EF4-FFF2-40B4-BE49-F238E27FC236}">
                <a16:creationId xmlns:a16="http://schemas.microsoft.com/office/drawing/2014/main" xmlns="" id="{7EDEE1C5-7D0B-9266-9514-7454FEA75A43}"/>
              </a:ext>
            </a:extLst>
          </p:cNvPr>
          <p:cNvSpPr txBox="1"/>
          <p:nvPr/>
        </p:nvSpPr>
        <p:spPr>
          <a:xfrm>
            <a:off x="516468" y="1013817"/>
            <a:ext cx="9476183" cy="1538883"/>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76200" tIns="76200" rIns="76200" bIns="76200" numCol="1" spcCol="38100" rtlCol="0" anchor="ctr">
            <a:spAutoFit/>
          </a:bodyPr>
          <a:lstStyle/>
          <a:p>
            <a:pPr algn="just" defTabSz="3657507" rtl="0" hangingPunct="0"/>
            <a:r>
              <a:rPr lang="fr-FR" kern="1200" dirty="0">
                <a:solidFill>
                  <a:srgbClr val="5E5E5E"/>
                </a:solidFill>
                <a:latin typeface="Corbel" panose="020B0503020204020204" pitchFamily="34" charset="0"/>
                <a:sym typeface="Helvetica Neue"/>
              </a:rPr>
              <a:t>O</a:t>
            </a:r>
            <a:r>
              <a:rPr lang="fr-FR" kern="1200" dirty="0" smtClean="0">
                <a:solidFill>
                  <a:srgbClr val="5E5E5E"/>
                </a:solidFill>
                <a:latin typeface="Corbel" panose="020B0503020204020204" pitchFamily="34" charset="0"/>
                <a:sym typeface="Helvetica Neue"/>
              </a:rPr>
              <a:t>n </a:t>
            </a:r>
            <a:r>
              <a:rPr lang="fr-FR" kern="1200" dirty="0">
                <a:solidFill>
                  <a:srgbClr val="5E5E5E"/>
                </a:solidFill>
                <a:latin typeface="Corbel" panose="020B0503020204020204" pitchFamily="34" charset="0"/>
                <a:sym typeface="Helvetica Neue"/>
              </a:rPr>
              <a:t>y dénombre une </a:t>
            </a:r>
            <a:r>
              <a:rPr lang="fr-FR" kern="1200" dirty="0" smtClean="0">
                <a:solidFill>
                  <a:srgbClr val="5E5E5E"/>
                </a:solidFill>
                <a:latin typeface="Corbel" panose="020B0503020204020204" pitchFamily="34" charset="0"/>
                <a:sym typeface="Helvetica Neue"/>
              </a:rPr>
              <a:t>quinzaine, pour la plupart des </a:t>
            </a:r>
            <a:r>
              <a:rPr lang="fr-FR" kern="1200" dirty="0" err="1" smtClean="0">
                <a:solidFill>
                  <a:srgbClr val="5E5E5E"/>
                </a:solidFill>
                <a:latin typeface="Corbel" panose="020B0503020204020204" pitchFamily="34" charset="0"/>
                <a:sym typeface="Helvetica Neue"/>
              </a:rPr>
              <a:t>cablo</a:t>
            </a:r>
            <a:r>
              <a:rPr lang="fr-FR" kern="1200" dirty="0" smtClean="0">
                <a:solidFill>
                  <a:srgbClr val="5E5E5E"/>
                </a:solidFill>
                <a:latin typeface="Corbel" panose="020B0503020204020204" pitchFamily="34" charset="0"/>
                <a:sym typeface="Helvetica Neue"/>
              </a:rPr>
              <a:t> opérateurs et quelques chaînes commerciales présentes sur le bouquet Canal+. </a:t>
            </a:r>
          </a:p>
          <a:p>
            <a:pPr algn="just" defTabSz="3657507" rtl="0" hangingPunct="0"/>
            <a:r>
              <a:rPr lang="fr-FR" kern="1200" dirty="0" smtClean="0">
                <a:solidFill>
                  <a:srgbClr val="5E5E5E"/>
                </a:solidFill>
                <a:latin typeface="Corbel" panose="020B0503020204020204" pitchFamily="34" charset="0"/>
                <a:sym typeface="Helvetica Neue"/>
              </a:rPr>
              <a:t>Les habitudes de consommation ayant évolué, les camerounais à faibles revenus sont tournées vers les </a:t>
            </a:r>
            <a:r>
              <a:rPr lang="fr-FR" kern="1200" dirty="0" err="1" smtClean="0">
                <a:solidFill>
                  <a:srgbClr val="5E5E5E"/>
                </a:solidFill>
                <a:latin typeface="Corbel" panose="020B0503020204020204" pitchFamily="34" charset="0"/>
                <a:sym typeface="Helvetica Neue"/>
              </a:rPr>
              <a:t>cablo</a:t>
            </a:r>
            <a:r>
              <a:rPr lang="fr-FR" kern="1200" dirty="0" smtClean="0">
                <a:solidFill>
                  <a:srgbClr val="5E5E5E"/>
                </a:solidFill>
                <a:latin typeface="Corbel" panose="020B0503020204020204" pitchFamily="34" charset="0"/>
                <a:sym typeface="Helvetica Neue"/>
              </a:rPr>
              <a:t> opérateurs et ceux de la classe moyenne vers les bouquets Canal+; DSTV; </a:t>
            </a:r>
            <a:r>
              <a:rPr lang="fr-FR" kern="1200" dirty="0" err="1" smtClean="0">
                <a:solidFill>
                  <a:srgbClr val="5E5E5E"/>
                </a:solidFill>
                <a:latin typeface="Corbel" panose="020B0503020204020204" pitchFamily="34" charset="0"/>
                <a:sym typeface="Helvetica Neue"/>
              </a:rPr>
              <a:t>Startimes</a:t>
            </a:r>
            <a:r>
              <a:rPr lang="fr-FR" kern="1200" dirty="0" smtClean="0">
                <a:solidFill>
                  <a:srgbClr val="5E5E5E"/>
                </a:solidFill>
                <a:latin typeface="Corbel" panose="020B0503020204020204" pitchFamily="34" charset="0"/>
                <a:sym typeface="Helvetica Neue"/>
              </a:rPr>
              <a:t>; TV+; TNT…ETC.</a:t>
            </a:r>
            <a:endParaRPr lang="fr-FR" kern="1200" dirty="0">
              <a:solidFill>
                <a:srgbClr val="5E5E5E"/>
              </a:solidFill>
              <a:latin typeface="Corbel" panose="020B0503020204020204" pitchFamily="34" charset="0"/>
              <a:sym typeface="Helvetica Neue"/>
            </a:endParaRPr>
          </a:p>
        </p:txBody>
      </p:sp>
      <p:sp>
        <p:nvSpPr>
          <p:cNvPr id="9" name="Rectangle 9">
            <a:extLst>
              <a:ext uri="{FF2B5EF4-FFF2-40B4-BE49-F238E27FC236}">
                <a16:creationId xmlns:a16="http://schemas.microsoft.com/office/drawing/2014/main" xmlns="" id="{CA6F25BF-0795-B0DE-D289-86D65A8CCD25}"/>
              </a:ext>
            </a:extLst>
          </p:cNvPr>
          <p:cNvSpPr>
            <a:spLocks noChangeArrowheads="1"/>
          </p:cNvSpPr>
          <p:nvPr/>
        </p:nvSpPr>
        <p:spPr bwMode="auto">
          <a:xfrm>
            <a:off x="1283077" y="3039232"/>
            <a:ext cx="8515350" cy="2031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nchor="ctr">
            <a:spAutoFit/>
          </a:bodyPr>
          <a:lstStyle>
            <a:lvl1pPr>
              <a:defRPr>
                <a:solidFill>
                  <a:schemeClr val="tx1"/>
                </a:solidFill>
                <a:latin typeface="Calibri" panose="020F0502020204030204" pitchFamily="34" charset="0"/>
                <a:cs typeface="Arial" panose="020B0604020202020204" pitchFamily="34" charset="0"/>
              </a:defRPr>
            </a:lvl1pPr>
            <a:lvl2pPr marL="742950" indent="-285750">
              <a:defRPr>
                <a:solidFill>
                  <a:schemeClr val="tx1"/>
                </a:solidFill>
                <a:latin typeface="Calibri" panose="020F0502020204030204" pitchFamily="34" charset="0"/>
                <a:cs typeface="Arial" panose="020B0604020202020204" pitchFamily="34" charset="0"/>
              </a:defRPr>
            </a:lvl2pPr>
            <a:lvl3pPr marL="1143000" indent="-228600">
              <a:defRPr>
                <a:solidFill>
                  <a:schemeClr val="tx1"/>
                </a:solidFill>
                <a:latin typeface="Calibri" panose="020F0502020204030204" pitchFamily="34" charset="0"/>
                <a:cs typeface="Arial" panose="020B0604020202020204" pitchFamily="34" charset="0"/>
              </a:defRPr>
            </a:lvl3pPr>
            <a:lvl4pPr marL="1600200" indent="-228600">
              <a:defRPr>
                <a:solidFill>
                  <a:schemeClr val="tx1"/>
                </a:solidFill>
                <a:latin typeface="Calibri" panose="020F0502020204030204" pitchFamily="34" charset="0"/>
                <a:cs typeface="Arial" panose="020B0604020202020204" pitchFamily="34" charset="0"/>
              </a:defRPr>
            </a:lvl4pPr>
            <a:lvl5pPr marL="2057400" indent="-228600">
              <a:defRPr>
                <a:solidFill>
                  <a:schemeClr val="tx1"/>
                </a:solidFill>
                <a:latin typeface="Calibri" panose="020F050202020403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pPr algn="just" rtl="0" fontAlgn="base">
              <a:spcBef>
                <a:spcPct val="0"/>
              </a:spcBef>
              <a:spcAft>
                <a:spcPct val="0"/>
              </a:spcAft>
              <a:buClr>
                <a:srgbClr val="FF0000"/>
              </a:buClr>
              <a:buFont typeface="Wingdings" panose="05000000000000000000" pitchFamily="2" charset="2"/>
              <a:buChar char="§"/>
            </a:pPr>
            <a:r>
              <a:rPr lang="fr-FR" altLang="fr-FR" kern="1200" dirty="0">
                <a:solidFill>
                  <a:prstClr val="black"/>
                </a:solidFill>
                <a:latin typeface="Corbel" panose="020B0503020204020204" pitchFamily="34" charset="0"/>
                <a:sym typeface="Gill Sans Light"/>
              </a:rPr>
              <a:t>  Une offre télévisée animée par près de 15 chaînes, </a:t>
            </a:r>
          </a:p>
          <a:p>
            <a:pPr algn="just" rtl="0" fontAlgn="base">
              <a:spcBef>
                <a:spcPct val="0"/>
              </a:spcBef>
              <a:spcAft>
                <a:spcPct val="0"/>
              </a:spcAft>
              <a:buClr>
                <a:srgbClr val="FF0000"/>
              </a:buClr>
              <a:buFont typeface="Wingdings" panose="05000000000000000000" pitchFamily="2" charset="2"/>
              <a:buChar char="§"/>
            </a:pPr>
            <a:endParaRPr lang="fr-FR" altLang="fr-FR" kern="1200" dirty="0">
              <a:solidFill>
                <a:prstClr val="black"/>
              </a:solidFill>
              <a:latin typeface="Corbel" panose="020B0503020204020204" pitchFamily="34" charset="0"/>
              <a:sym typeface="Gill Sans Light"/>
            </a:endParaRPr>
          </a:p>
          <a:p>
            <a:pPr algn="just" rtl="0" fontAlgn="base">
              <a:spcBef>
                <a:spcPct val="0"/>
              </a:spcBef>
              <a:spcAft>
                <a:spcPct val="0"/>
              </a:spcAft>
              <a:buClr>
                <a:srgbClr val="FF0000"/>
              </a:buClr>
              <a:buFont typeface="Wingdings" panose="05000000000000000000" pitchFamily="2" charset="2"/>
              <a:buChar char="§"/>
            </a:pPr>
            <a:r>
              <a:rPr lang="fr-FR" altLang="fr-FR" kern="1200" dirty="0">
                <a:solidFill>
                  <a:prstClr val="black"/>
                </a:solidFill>
                <a:latin typeface="Corbel" panose="020B0503020204020204" pitchFamily="34" charset="0"/>
                <a:sym typeface="Gill Sans Light"/>
              </a:rPr>
              <a:t> Une programmation pauvre en nouveautés et en diversités, même si </a:t>
            </a:r>
            <a:r>
              <a:rPr lang="fr-FR" altLang="fr-FR" kern="1200" dirty="0" smtClean="0">
                <a:solidFill>
                  <a:prstClr val="black"/>
                </a:solidFill>
                <a:latin typeface="Corbel" panose="020B0503020204020204" pitchFamily="34" charset="0"/>
                <a:sym typeface="Gill Sans Light"/>
              </a:rPr>
              <a:t>celles </a:t>
            </a:r>
            <a:r>
              <a:rPr lang="fr-FR" altLang="fr-FR" kern="1200" dirty="0">
                <a:solidFill>
                  <a:prstClr val="black"/>
                </a:solidFill>
                <a:latin typeface="Corbel" panose="020B0503020204020204" pitchFamily="34" charset="0"/>
                <a:sym typeface="Gill Sans Light"/>
              </a:rPr>
              <a:t>de </a:t>
            </a:r>
            <a:r>
              <a:rPr lang="fr-FR" altLang="fr-FR" kern="1200" dirty="0" smtClean="0">
                <a:solidFill>
                  <a:prstClr val="black"/>
                </a:solidFill>
                <a:latin typeface="Corbel" panose="020B0503020204020204" pitchFamily="34" charset="0"/>
                <a:sym typeface="Gill Sans Light"/>
              </a:rPr>
              <a:t>CANAL 2 et Equinoxe TV  paraissent </a:t>
            </a:r>
            <a:r>
              <a:rPr lang="fr-FR" altLang="fr-FR" kern="1200" dirty="0">
                <a:solidFill>
                  <a:prstClr val="black"/>
                </a:solidFill>
                <a:latin typeface="Corbel" panose="020B0503020204020204" pitchFamily="34" charset="0"/>
                <a:sym typeface="Gill Sans Light"/>
              </a:rPr>
              <a:t>plus </a:t>
            </a:r>
            <a:r>
              <a:rPr lang="fr-FR" altLang="fr-FR" kern="1200" dirty="0" smtClean="0">
                <a:solidFill>
                  <a:prstClr val="black"/>
                </a:solidFill>
                <a:latin typeface="Corbel" panose="020B0503020204020204" pitchFamily="34" charset="0"/>
                <a:sym typeface="Gill Sans Light"/>
              </a:rPr>
              <a:t>équilibrées,</a:t>
            </a:r>
            <a:endParaRPr lang="fr-FR" altLang="fr-FR" kern="1200" dirty="0">
              <a:solidFill>
                <a:prstClr val="black"/>
              </a:solidFill>
              <a:latin typeface="Corbel" panose="020B0503020204020204" pitchFamily="34" charset="0"/>
              <a:sym typeface="Gill Sans Light"/>
            </a:endParaRPr>
          </a:p>
          <a:p>
            <a:pPr algn="just" rtl="0" fontAlgn="base">
              <a:spcBef>
                <a:spcPct val="0"/>
              </a:spcBef>
              <a:spcAft>
                <a:spcPct val="0"/>
              </a:spcAft>
              <a:buClr>
                <a:srgbClr val="FF0000"/>
              </a:buClr>
              <a:buFont typeface="Wingdings" panose="05000000000000000000" pitchFamily="2" charset="2"/>
              <a:buChar char="§"/>
            </a:pPr>
            <a:endParaRPr lang="fr-FR" altLang="fr-FR" kern="1200" dirty="0">
              <a:solidFill>
                <a:prstClr val="black"/>
              </a:solidFill>
              <a:latin typeface="Corbel" panose="020B0503020204020204" pitchFamily="34" charset="0"/>
              <a:sym typeface="Gill Sans Light"/>
            </a:endParaRPr>
          </a:p>
          <a:p>
            <a:pPr algn="just" rtl="0" fontAlgn="base">
              <a:spcBef>
                <a:spcPct val="0"/>
              </a:spcBef>
              <a:spcAft>
                <a:spcPct val="0"/>
              </a:spcAft>
              <a:buClr>
                <a:srgbClr val="FF0000"/>
              </a:buClr>
              <a:buFont typeface="Wingdings" panose="05000000000000000000" pitchFamily="2" charset="2"/>
              <a:buChar char="§"/>
            </a:pPr>
            <a:r>
              <a:rPr lang="fr-FR" altLang="fr-FR" kern="1200" dirty="0">
                <a:solidFill>
                  <a:prstClr val="black"/>
                </a:solidFill>
                <a:latin typeface="Corbel" panose="020B0503020204020204" pitchFamily="34" charset="0"/>
                <a:sym typeface="Gill Sans Light"/>
              </a:rPr>
              <a:t> Pas de réelle segmentation entre les chaines, car elles restent presque toutes généralistes et large public.</a:t>
            </a:r>
          </a:p>
        </p:txBody>
      </p:sp>
      <p:pic>
        <p:nvPicPr>
          <p:cNvPr id="11" name="Picture 27">
            <a:extLst>
              <a:ext uri="{FF2B5EF4-FFF2-40B4-BE49-F238E27FC236}">
                <a16:creationId xmlns:a16="http://schemas.microsoft.com/office/drawing/2014/main" xmlns="" id="{73E98ECD-5590-FFC6-442A-20D5A8265C87}"/>
              </a:ext>
            </a:extLst>
          </p:cNvPr>
          <p:cNvPicPr>
            <a:picLocks noChangeAspect="1" noChangeArrowheads="1"/>
          </p:cNvPicPr>
          <p:nvPr/>
        </p:nvPicPr>
        <p:blipFill>
          <a:blip r:embed="rId6" cstate="email">
            <a:extLst>
              <a:ext uri="{28A0092B-C50C-407E-A947-70E740481C1C}">
                <a14:useLocalDpi xmlns:a14="http://schemas.microsoft.com/office/drawing/2010/main"/>
              </a:ext>
            </a:extLst>
          </a:blip>
          <a:srcRect/>
          <a:stretch>
            <a:fillRect/>
          </a:stretch>
        </p:blipFill>
        <p:spPr bwMode="auto">
          <a:xfrm>
            <a:off x="511552" y="2764876"/>
            <a:ext cx="628650" cy="566738"/>
          </a:xfrm>
          <a:prstGeom prst="rect">
            <a:avLst/>
          </a:prstGeom>
          <a:solidFill>
            <a:srgbClr val="FF3300"/>
          </a:solid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15" name="Picture 27">
            <a:extLst>
              <a:ext uri="{FF2B5EF4-FFF2-40B4-BE49-F238E27FC236}">
                <a16:creationId xmlns:a16="http://schemas.microsoft.com/office/drawing/2014/main" xmlns="" id="{947CC1BF-7A74-63EF-F2CD-4A6DAF0B0C3E}"/>
              </a:ext>
            </a:extLst>
          </p:cNvPr>
          <p:cNvPicPr>
            <a:picLocks noChangeAspect="1" noChangeArrowheads="1"/>
          </p:cNvPicPr>
          <p:nvPr/>
        </p:nvPicPr>
        <p:blipFill>
          <a:blip r:embed="rId6" cstate="email">
            <a:extLst>
              <a:ext uri="{28A0092B-C50C-407E-A947-70E740481C1C}">
                <a14:useLocalDpi xmlns:a14="http://schemas.microsoft.com/office/drawing/2010/main"/>
              </a:ext>
            </a:extLst>
          </a:blip>
          <a:srcRect/>
          <a:stretch>
            <a:fillRect/>
          </a:stretch>
        </p:blipFill>
        <p:spPr bwMode="auto">
          <a:xfrm>
            <a:off x="529413" y="3590551"/>
            <a:ext cx="628650" cy="566738"/>
          </a:xfrm>
          <a:prstGeom prst="rect">
            <a:avLst/>
          </a:prstGeom>
          <a:solidFill>
            <a:srgbClr val="FF3300"/>
          </a:solid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16" name="Picture 27">
            <a:extLst>
              <a:ext uri="{FF2B5EF4-FFF2-40B4-BE49-F238E27FC236}">
                <a16:creationId xmlns:a16="http://schemas.microsoft.com/office/drawing/2014/main" xmlns="" id="{2BB9BCAA-F830-75BA-C7DE-0DE982840D2E}"/>
              </a:ext>
            </a:extLst>
          </p:cNvPr>
          <p:cNvPicPr>
            <a:picLocks noChangeAspect="1" noChangeArrowheads="1"/>
          </p:cNvPicPr>
          <p:nvPr/>
        </p:nvPicPr>
        <p:blipFill>
          <a:blip r:embed="rId6" cstate="email">
            <a:extLst>
              <a:ext uri="{28A0092B-C50C-407E-A947-70E740481C1C}">
                <a14:useLocalDpi xmlns:a14="http://schemas.microsoft.com/office/drawing/2010/main"/>
              </a:ext>
            </a:extLst>
          </a:blip>
          <a:srcRect/>
          <a:stretch>
            <a:fillRect/>
          </a:stretch>
        </p:blipFill>
        <p:spPr bwMode="auto">
          <a:xfrm>
            <a:off x="511552" y="4571953"/>
            <a:ext cx="628650" cy="566738"/>
          </a:xfrm>
          <a:prstGeom prst="rect">
            <a:avLst/>
          </a:prstGeom>
          <a:solidFill>
            <a:srgbClr val="FF3300"/>
          </a:solidFill>
          <a:ln>
            <a:noFill/>
          </a:ln>
          <a:extLst>
            <a:ext uri="{91240B29-F687-4F45-9708-019B960494DF}">
              <a14:hiddenLine xmlns:a14="http://schemas.microsoft.com/office/drawing/2010/main" w="9525">
                <a:solidFill>
                  <a:srgbClr val="000000"/>
                </a:solidFill>
                <a:miter lim="800000"/>
                <a:headEnd/>
                <a:tailEnd/>
              </a14:hiddenLine>
            </a:ext>
          </a:extLst>
        </p:spPr>
      </p:pic>
      <p:cxnSp>
        <p:nvCxnSpPr>
          <p:cNvPr id="12" name="Connecteur droit 11"/>
          <p:cNvCxnSpPr/>
          <p:nvPr/>
        </p:nvCxnSpPr>
        <p:spPr>
          <a:xfrm>
            <a:off x="4191000" y="6228524"/>
            <a:ext cx="0" cy="3403775"/>
          </a:xfrm>
          <a:prstGeom prst="line">
            <a:avLst/>
          </a:prstGeom>
          <a:noFill/>
          <a:ln w="25400" cap="flat">
            <a:solidFill>
              <a:srgbClr val="000000"/>
            </a:solidFill>
            <a:prstDash val="solid"/>
            <a:miter lim="400000"/>
          </a:ln>
          <a:effectLst/>
          <a:sp3d/>
        </p:spPr>
        <p:style>
          <a:lnRef idx="0">
            <a:scrgbClr r="0" g="0" b="0"/>
          </a:lnRef>
          <a:fillRef idx="0">
            <a:scrgbClr r="0" g="0" b="0"/>
          </a:fillRef>
          <a:effectRef idx="0">
            <a:scrgbClr r="0" g="0" b="0"/>
          </a:effectRef>
          <a:fontRef idx="none"/>
        </p:style>
      </p:cxnSp>
      <p:sp>
        <p:nvSpPr>
          <p:cNvPr id="18" name="ZoneTexte 17"/>
          <p:cNvSpPr txBox="1"/>
          <p:nvPr/>
        </p:nvSpPr>
        <p:spPr>
          <a:xfrm>
            <a:off x="439343" y="6228525"/>
            <a:ext cx="3980257" cy="646331"/>
          </a:xfrm>
          <a:prstGeom prst="rect">
            <a:avLst/>
          </a:prstGeom>
          <a:noFill/>
        </p:spPr>
        <p:txBody>
          <a:bodyPr wrap="square" rtlCol="0">
            <a:spAutoFit/>
          </a:bodyPr>
          <a:lstStyle/>
          <a:p>
            <a:r>
              <a:rPr lang="fr-FR" sz="3600" b="1" i="1" u="sng" dirty="0" smtClean="0">
                <a:solidFill>
                  <a:srgbClr val="FF0000"/>
                </a:solidFill>
                <a:latin typeface="Tw Cen MT" panose="020B0602020104020603" pitchFamily="34" charset="0"/>
              </a:rPr>
              <a:t>Choix médias</a:t>
            </a:r>
            <a:endParaRPr lang="fr-FR" sz="3600" b="1" i="1" u="sng" dirty="0">
              <a:solidFill>
                <a:srgbClr val="FF0000"/>
              </a:solidFill>
              <a:latin typeface="Tw Cen MT" panose="020B0602020104020603" pitchFamily="34" charset="0"/>
            </a:endParaRPr>
          </a:p>
        </p:txBody>
      </p:sp>
      <p:sp>
        <p:nvSpPr>
          <p:cNvPr id="19" name="ZoneTexte 18"/>
          <p:cNvSpPr txBox="1"/>
          <p:nvPr/>
        </p:nvSpPr>
        <p:spPr>
          <a:xfrm>
            <a:off x="5136774" y="6228524"/>
            <a:ext cx="3980257" cy="646331"/>
          </a:xfrm>
          <a:prstGeom prst="rect">
            <a:avLst/>
          </a:prstGeom>
          <a:noFill/>
        </p:spPr>
        <p:txBody>
          <a:bodyPr wrap="square" rtlCol="0">
            <a:spAutoFit/>
          </a:bodyPr>
          <a:lstStyle/>
          <a:p>
            <a:r>
              <a:rPr lang="fr-FR" sz="3600" b="1" i="1" u="sng" dirty="0" smtClean="0">
                <a:solidFill>
                  <a:srgbClr val="FF0000"/>
                </a:solidFill>
                <a:latin typeface="Tw Cen MT" panose="020B0602020104020603" pitchFamily="34" charset="0"/>
              </a:rPr>
              <a:t>Supports</a:t>
            </a:r>
            <a:endParaRPr lang="fr-FR" sz="3600" b="1" i="1" u="sng" dirty="0">
              <a:solidFill>
                <a:srgbClr val="FF0000"/>
              </a:solidFill>
              <a:latin typeface="Tw Cen MT" panose="020B0602020104020603" pitchFamily="34" charset="0"/>
            </a:endParaRPr>
          </a:p>
        </p:txBody>
      </p:sp>
      <p:sp>
        <p:nvSpPr>
          <p:cNvPr id="20" name="ZoneTexte 19">
            <a:extLst>
              <a:ext uri="{FF2B5EF4-FFF2-40B4-BE49-F238E27FC236}">
                <a16:creationId xmlns:a16="http://schemas.microsoft.com/office/drawing/2014/main" xmlns="" id="{7EDEE1C5-7D0B-9266-9514-7454FEA75A43}"/>
              </a:ext>
            </a:extLst>
          </p:cNvPr>
          <p:cNvSpPr txBox="1"/>
          <p:nvPr/>
        </p:nvSpPr>
        <p:spPr>
          <a:xfrm>
            <a:off x="529413" y="6877393"/>
            <a:ext cx="3390704" cy="984885"/>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76200" tIns="76200" rIns="76200" bIns="76200" numCol="1" spcCol="38100" rtlCol="0" anchor="ctr">
            <a:spAutoFit/>
          </a:bodyPr>
          <a:lstStyle/>
          <a:p>
            <a:pPr marL="285750" indent="-285750" algn="just" defTabSz="3657507" rtl="0" hangingPunct="0">
              <a:buFont typeface="Arial" panose="020B0604020202020204" pitchFamily="34" charset="0"/>
              <a:buChar char="•"/>
            </a:pPr>
            <a:r>
              <a:rPr lang="fr-FR" kern="1200" dirty="0" smtClean="0">
                <a:solidFill>
                  <a:srgbClr val="5E5E5E"/>
                </a:solidFill>
                <a:latin typeface="Corbel" panose="020B0503020204020204" pitchFamily="34" charset="0"/>
                <a:sym typeface="Helvetica Neue"/>
              </a:rPr>
              <a:t>CANAL 2</a:t>
            </a:r>
          </a:p>
          <a:p>
            <a:pPr marL="285750" indent="-285750" algn="just" defTabSz="3657507" rtl="0" hangingPunct="0">
              <a:buFont typeface="Arial" panose="020B0604020202020204" pitchFamily="34" charset="0"/>
              <a:buChar char="•"/>
            </a:pPr>
            <a:r>
              <a:rPr lang="fr-FR" kern="1200" dirty="0" smtClean="0">
                <a:solidFill>
                  <a:srgbClr val="5E5E5E"/>
                </a:solidFill>
                <a:latin typeface="Corbel" panose="020B0503020204020204" pitchFamily="34" charset="0"/>
                <a:sym typeface="Helvetica Neue"/>
              </a:rPr>
              <a:t>EQUINOXE TV</a:t>
            </a:r>
          </a:p>
          <a:p>
            <a:pPr marL="285750" indent="-285750" algn="just" defTabSz="3657507" rtl="0" hangingPunct="0">
              <a:buFont typeface="Arial" panose="020B0604020202020204" pitchFamily="34" charset="0"/>
              <a:buChar char="•"/>
            </a:pPr>
            <a:r>
              <a:rPr lang="fr-FR" kern="1200" dirty="0" smtClean="0">
                <a:solidFill>
                  <a:srgbClr val="5E5E5E"/>
                </a:solidFill>
                <a:latin typeface="Corbel" panose="020B0503020204020204" pitchFamily="34" charset="0"/>
                <a:sym typeface="Helvetica Neue"/>
              </a:rPr>
              <a:t>CABLO-OPERATEURS</a:t>
            </a:r>
            <a:endParaRPr lang="fr-FR" kern="1200" dirty="0">
              <a:solidFill>
                <a:srgbClr val="5E5E5E"/>
              </a:solidFill>
              <a:latin typeface="Corbel" panose="020B0503020204020204" pitchFamily="34" charset="0"/>
              <a:sym typeface="Helvetica Neue"/>
            </a:endParaRPr>
          </a:p>
        </p:txBody>
      </p:sp>
      <p:sp>
        <p:nvSpPr>
          <p:cNvPr id="21" name="ZoneTexte 20">
            <a:extLst>
              <a:ext uri="{FF2B5EF4-FFF2-40B4-BE49-F238E27FC236}">
                <a16:creationId xmlns:a16="http://schemas.microsoft.com/office/drawing/2014/main" xmlns="" id="{7EDEE1C5-7D0B-9266-9514-7454FEA75A43}"/>
              </a:ext>
            </a:extLst>
          </p:cNvPr>
          <p:cNvSpPr txBox="1"/>
          <p:nvPr/>
        </p:nvSpPr>
        <p:spPr>
          <a:xfrm>
            <a:off x="5120522" y="7015893"/>
            <a:ext cx="3390704" cy="707886"/>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76200" tIns="76200" rIns="76200" bIns="76200" numCol="1" spcCol="38100" rtlCol="0" anchor="ctr">
            <a:spAutoFit/>
          </a:bodyPr>
          <a:lstStyle/>
          <a:p>
            <a:pPr marL="285750" indent="-285750" algn="just" defTabSz="3657507" rtl="0" hangingPunct="0">
              <a:buFont typeface="Arial" panose="020B0604020202020204" pitchFamily="34" charset="0"/>
              <a:buChar char="•"/>
            </a:pPr>
            <a:r>
              <a:rPr lang="fr-FR" kern="1200" dirty="0" smtClean="0">
                <a:solidFill>
                  <a:srgbClr val="5E5E5E"/>
                </a:solidFill>
                <a:latin typeface="Corbel" panose="020B0503020204020204" pitchFamily="34" charset="0"/>
                <a:sym typeface="Helvetica Neue"/>
              </a:rPr>
              <a:t>Spot TV</a:t>
            </a:r>
          </a:p>
          <a:p>
            <a:pPr marL="285750" indent="-285750" algn="just" defTabSz="3657507" rtl="0" hangingPunct="0">
              <a:buFont typeface="Arial" panose="020B0604020202020204" pitchFamily="34" charset="0"/>
              <a:buChar char="•"/>
            </a:pPr>
            <a:r>
              <a:rPr lang="fr-FR" kern="1200" dirty="0" smtClean="0">
                <a:solidFill>
                  <a:srgbClr val="5E5E5E"/>
                </a:solidFill>
                <a:latin typeface="Corbel" panose="020B0503020204020204" pitchFamily="34" charset="0"/>
                <a:sym typeface="Helvetica Neue"/>
              </a:rPr>
              <a:t>Quizz gagnant</a:t>
            </a:r>
          </a:p>
        </p:txBody>
      </p:sp>
    </p:spTree>
    <p:extLst>
      <p:ext uri="{BB962C8B-B14F-4D97-AF65-F5344CB8AC3E}">
        <p14:creationId xmlns:p14="http://schemas.microsoft.com/office/powerpoint/2010/main" val="2134928750"/>
      </p:ext>
    </p:extLst>
  </p:cSld>
  <p:clrMapOvr>
    <a:masterClrMapping/>
  </p:clrMapOvr>
  <p:transition spd="med"/>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9" name="Image" descr="Image"/>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14750051" y="7862279"/>
            <a:ext cx="3537950" cy="2435562"/>
          </a:xfrm>
          <a:prstGeom prst="rect">
            <a:avLst/>
          </a:prstGeom>
          <a:ln w="12700">
            <a:miter lim="400000"/>
          </a:ln>
        </p:spPr>
      </p:pic>
      <p:pic>
        <p:nvPicPr>
          <p:cNvPr id="180" name="Image" descr="Image"/>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723323" y="9068501"/>
            <a:ext cx="2555912" cy="726726"/>
          </a:xfrm>
          <a:prstGeom prst="rect">
            <a:avLst/>
          </a:prstGeom>
          <a:ln w="12700">
            <a:miter lim="400000"/>
          </a:ln>
        </p:spPr>
      </p:pic>
      <p:sp>
        <p:nvSpPr>
          <p:cNvPr id="5" name="Rectangle 4">
            <a:extLst>
              <a:ext uri="{FF2B5EF4-FFF2-40B4-BE49-F238E27FC236}">
                <a16:creationId xmlns:a16="http://schemas.microsoft.com/office/drawing/2014/main" xmlns="" id="{894A5ED3-BECC-59EB-D044-B6994840D8D0}"/>
              </a:ext>
            </a:extLst>
          </p:cNvPr>
          <p:cNvSpPr/>
          <p:nvPr/>
        </p:nvSpPr>
        <p:spPr>
          <a:xfrm>
            <a:off x="257175" y="303819"/>
            <a:ext cx="164307" cy="892552"/>
          </a:xfrm>
          <a:prstGeom prst="rect">
            <a:avLst/>
          </a:prstGeom>
          <a:solidFill>
            <a:schemeClr val="bg1"/>
          </a:solid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76200" tIns="76200" rIns="76200" bIns="76200" numCol="1" spcCol="38100" rtlCol="0" anchor="ctr">
            <a:spAutoFit/>
          </a:bodyPr>
          <a:lstStyle/>
          <a:p>
            <a:pPr algn="ctr" defTabSz="1238250" rtl="0" hangingPunct="0"/>
            <a:endParaRPr lang="fr-FR" sz="4800" kern="1200">
              <a:solidFill>
                <a:srgbClr val="FFFFFF"/>
              </a:solidFill>
              <a:latin typeface="Helvetica Neue Medium"/>
              <a:ea typeface="Helvetica Neue Medium"/>
              <a:cs typeface="Helvetica Neue Medium"/>
              <a:sym typeface="Helvetica Neue Medium"/>
            </a:endParaRPr>
          </a:p>
        </p:txBody>
      </p:sp>
      <p:sp>
        <p:nvSpPr>
          <p:cNvPr id="7" name="ZoneTexte 6">
            <a:extLst>
              <a:ext uri="{FF2B5EF4-FFF2-40B4-BE49-F238E27FC236}">
                <a16:creationId xmlns:a16="http://schemas.microsoft.com/office/drawing/2014/main" xmlns="" id="{CCCCF555-178A-5C1D-FB4C-6D620DEC910D}"/>
              </a:ext>
            </a:extLst>
          </p:cNvPr>
          <p:cNvSpPr txBox="1"/>
          <p:nvPr/>
        </p:nvSpPr>
        <p:spPr>
          <a:xfrm>
            <a:off x="439343" y="157163"/>
            <a:ext cx="7790259" cy="923330"/>
          </a:xfrm>
          <a:prstGeom prst="rect">
            <a:avLst/>
          </a:prstGeom>
          <a:noFill/>
        </p:spPr>
        <p:txBody>
          <a:bodyPr wrap="square" rtlCol="0">
            <a:spAutoFit/>
          </a:bodyPr>
          <a:lstStyle/>
          <a:p>
            <a:pPr algn="l" rtl="0">
              <a:defRPr/>
            </a:pPr>
            <a:r>
              <a:rPr lang="fr-FR" sz="5400" b="1" dirty="0" smtClean="0">
                <a:solidFill>
                  <a:srgbClr val="FF0000"/>
                </a:solidFill>
                <a:latin typeface="Calibri"/>
              </a:rPr>
              <a:t>LA RADIO</a:t>
            </a:r>
            <a:endParaRPr lang="fr-FR" sz="5400" b="1" dirty="0">
              <a:solidFill>
                <a:srgbClr val="FF0000"/>
              </a:solidFill>
              <a:latin typeface="Calibri"/>
            </a:endParaRPr>
          </a:p>
        </p:txBody>
      </p:sp>
      <p:pic>
        <p:nvPicPr>
          <p:cNvPr id="3" name="Image 2">
            <a:extLst>
              <a:ext uri="{FF2B5EF4-FFF2-40B4-BE49-F238E27FC236}">
                <a16:creationId xmlns:a16="http://schemas.microsoft.com/office/drawing/2014/main" xmlns="" id="{C5E08955-0CD2-1860-F2CB-E8994C6687B6}"/>
              </a:ext>
            </a:extLst>
          </p:cNvPr>
          <p:cNvPicPr>
            <a:picLocks noChangeAspect="1"/>
          </p:cNvPicPr>
          <p:nvPr/>
        </p:nvPicPr>
        <p:blipFill>
          <a:blip r:embed="rId4">
            <a:extLst>
              <a:ext uri="{BEBA8EAE-BF5A-486C-A8C5-ECC9F3942E4B}">
                <a14:imgProps xmlns:a14="http://schemas.microsoft.com/office/drawing/2010/main">
                  <a14:imgLayer r:embed="rId5">
                    <a14:imgEffect>
                      <a14:saturation sat="0"/>
                    </a14:imgEffect>
                  </a14:imgLayer>
                </a14:imgProps>
              </a:ext>
            </a:extLst>
          </a:blip>
          <a:stretch>
            <a:fillRect/>
          </a:stretch>
        </p:blipFill>
        <p:spPr>
          <a:xfrm>
            <a:off x="10058400" y="0"/>
            <a:ext cx="8229600" cy="10287000"/>
          </a:xfrm>
          <a:prstGeom prst="rect">
            <a:avLst/>
          </a:prstGeom>
        </p:spPr>
      </p:pic>
      <p:sp>
        <p:nvSpPr>
          <p:cNvPr id="10" name="ZoneTexte 9">
            <a:extLst>
              <a:ext uri="{FF2B5EF4-FFF2-40B4-BE49-F238E27FC236}">
                <a16:creationId xmlns:a16="http://schemas.microsoft.com/office/drawing/2014/main" xmlns="" id="{7EDEE1C5-7D0B-9266-9514-7454FEA75A43}"/>
              </a:ext>
            </a:extLst>
          </p:cNvPr>
          <p:cNvSpPr txBox="1"/>
          <p:nvPr/>
        </p:nvSpPr>
        <p:spPr>
          <a:xfrm>
            <a:off x="456070" y="1110615"/>
            <a:ext cx="9373729" cy="984885"/>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76200" tIns="76200" rIns="76200" bIns="76200" numCol="1" spcCol="38100" rtlCol="0" anchor="ctr">
            <a:spAutoFit/>
          </a:bodyPr>
          <a:lstStyle/>
          <a:p>
            <a:pPr algn="just" defTabSz="3657507" rtl="0" hangingPunct="0"/>
            <a:r>
              <a:rPr lang="fr-FR" kern="1200" dirty="0">
                <a:solidFill>
                  <a:srgbClr val="5E5E5E"/>
                </a:solidFill>
                <a:latin typeface="Corbel" panose="020B0503020204020204" pitchFamily="34" charset="0"/>
                <a:sym typeface="Helvetica Neue"/>
              </a:rPr>
              <a:t>On y dénombre plus de 70 radios toutes catégories confondues, qui opèrent sur le territoire national (radio étatique; radios commerciales; radios communautaires et radios confessionnelles).   </a:t>
            </a:r>
            <a:r>
              <a:rPr lang="fr-FR" kern="1200" dirty="0" smtClean="0">
                <a:solidFill>
                  <a:srgbClr val="5E5E5E"/>
                </a:solidFill>
                <a:latin typeface="Corbel" panose="020B0503020204020204" pitchFamily="34" charset="0"/>
                <a:sym typeface="Helvetica Neue"/>
              </a:rPr>
              <a:t>RFI &amp; BBC Afrique aussi sont très suivis</a:t>
            </a:r>
            <a:endParaRPr lang="fr-FR" kern="1200" dirty="0">
              <a:solidFill>
                <a:srgbClr val="5E5E5E"/>
              </a:solidFill>
              <a:latin typeface="Corbel" panose="020B0503020204020204" pitchFamily="34" charset="0"/>
              <a:sym typeface="Helvetica Neue"/>
            </a:endParaRPr>
          </a:p>
        </p:txBody>
      </p:sp>
      <p:sp>
        <p:nvSpPr>
          <p:cNvPr id="9" name="Rectangle 3">
            <a:extLst>
              <a:ext uri="{FF2B5EF4-FFF2-40B4-BE49-F238E27FC236}">
                <a16:creationId xmlns:a16="http://schemas.microsoft.com/office/drawing/2014/main" xmlns="" id="{4797D2B2-E98A-6F24-5052-1EB872D891F2}"/>
              </a:ext>
            </a:extLst>
          </p:cNvPr>
          <p:cNvSpPr>
            <a:spLocks noChangeArrowheads="1"/>
          </p:cNvSpPr>
          <p:nvPr/>
        </p:nvSpPr>
        <p:spPr bwMode="auto">
          <a:xfrm>
            <a:off x="1238119" y="2781300"/>
            <a:ext cx="8370374" cy="2354491"/>
          </a:xfrm>
          <a:prstGeom prst="rect">
            <a:avLst/>
          </a:prstGeom>
          <a:noFill/>
          <a:ln w="9525">
            <a:noFill/>
            <a:miter lim="800000"/>
            <a:headEnd/>
            <a:tailEnd/>
          </a:ln>
          <a:effectLst>
            <a:prstShdw prst="shdw17" dist="17961" dir="2700000">
              <a:srgbClr val="4F81BD">
                <a:gamma/>
                <a:shade val="60000"/>
                <a:invGamma/>
              </a:srgbClr>
            </a:prstShdw>
          </a:effectLst>
        </p:spPr>
        <p:txBody>
          <a:bodyPr wrap="square" anchor="ctr">
            <a:spAutoFit/>
          </a:bodyPr>
          <a:lstStyle/>
          <a:p>
            <a:pPr algn="just" rtl="0" eaLnBrk="0" hangingPunct="0">
              <a:buClr>
                <a:srgbClr val="FF0000"/>
              </a:buClr>
              <a:defRPr/>
            </a:pPr>
            <a:r>
              <a:rPr lang="fr-FR" sz="2100" dirty="0">
                <a:solidFill>
                  <a:prstClr val="black"/>
                </a:solidFill>
                <a:latin typeface="Corbel" panose="020B0503020204020204" pitchFamily="34" charset="0"/>
                <a:cs typeface="Arial" panose="020B0604020202020204" pitchFamily="34" charset="0"/>
              </a:rPr>
              <a:t>Une offre plurielle  avec plus de 70 stations reparties sur le territoire, </a:t>
            </a:r>
          </a:p>
          <a:p>
            <a:pPr algn="just" rtl="0" eaLnBrk="0" hangingPunct="0">
              <a:buClr>
                <a:srgbClr val="FF0000"/>
              </a:buClr>
              <a:defRPr/>
            </a:pPr>
            <a:endParaRPr lang="fr-FR" sz="2100" dirty="0">
              <a:solidFill>
                <a:prstClr val="black"/>
              </a:solidFill>
              <a:latin typeface="Corbel" panose="020B0503020204020204" pitchFamily="34" charset="0"/>
              <a:cs typeface="Arial" panose="020B0604020202020204" pitchFamily="34" charset="0"/>
            </a:endParaRPr>
          </a:p>
          <a:p>
            <a:pPr algn="just" rtl="0" eaLnBrk="0" hangingPunct="0">
              <a:buClr>
                <a:srgbClr val="FF0000"/>
              </a:buClr>
              <a:defRPr/>
            </a:pPr>
            <a:r>
              <a:rPr lang="fr-FR" altLang="fr-FR" sz="2100" kern="1200" dirty="0">
                <a:solidFill>
                  <a:prstClr val="black"/>
                </a:solidFill>
                <a:latin typeface="Corbel" panose="020B0503020204020204" pitchFamily="34" charset="0"/>
                <a:cs typeface="Arial" panose="020B0604020202020204" pitchFamily="34" charset="0"/>
              </a:rPr>
              <a:t>Une segmentation offrant la possibilité de communiquer dans une zone délimitée , évitant ainsi  la déperdition, </a:t>
            </a:r>
          </a:p>
          <a:p>
            <a:pPr algn="just" rtl="0" eaLnBrk="0" hangingPunct="0">
              <a:buClr>
                <a:srgbClr val="FF0000"/>
              </a:buClr>
              <a:defRPr/>
            </a:pPr>
            <a:endParaRPr lang="fr-FR" altLang="fr-FR" sz="2100" kern="1200" dirty="0">
              <a:solidFill>
                <a:prstClr val="black"/>
              </a:solidFill>
              <a:latin typeface="Corbel" panose="020B0503020204020204" pitchFamily="34" charset="0"/>
              <a:cs typeface="Arial" panose="020B0604020202020204" pitchFamily="34" charset="0"/>
            </a:endParaRPr>
          </a:p>
          <a:p>
            <a:pPr algn="just" rtl="0" eaLnBrk="0" hangingPunct="0">
              <a:buClr>
                <a:srgbClr val="FF0000"/>
              </a:buClr>
              <a:defRPr/>
            </a:pPr>
            <a:r>
              <a:rPr lang="fr-FR" altLang="fr-FR" sz="2100" kern="1200" dirty="0" smtClean="0">
                <a:solidFill>
                  <a:prstClr val="black"/>
                </a:solidFill>
                <a:latin typeface="Corbel" panose="020B0503020204020204" pitchFamily="34" charset="0"/>
                <a:cs typeface="Arial" panose="020B0604020202020204" pitchFamily="34" charset="0"/>
              </a:rPr>
              <a:t>Possibilité </a:t>
            </a:r>
            <a:r>
              <a:rPr lang="fr-FR" altLang="fr-FR" sz="2100" kern="1200" dirty="0">
                <a:solidFill>
                  <a:prstClr val="black"/>
                </a:solidFill>
                <a:latin typeface="Corbel" panose="020B0503020204020204" pitchFamily="34" charset="0"/>
                <a:cs typeface="Arial" panose="020B0604020202020204" pitchFamily="34" charset="0"/>
              </a:rPr>
              <a:t>de communiquer en langues locales  pour être encore plus pertinent.</a:t>
            </a:r>
          </a:p>
        </p:txBody>
      </p:sp>
      <p:pic>
        <p:nvPicPr>
          <p:cNvPr id="18" name="Picture 28">
            <a:extLst>
              <a:ext uri="{FF2B5EF4-FFF2-40B4-BE49-F238E27FC236}">
                <a16:creationId xmlns:a16="http://schemas.microsoft.com/office/drawing/2014/main" xmlns="" id="{8644B74B-E3EC-4162-563B-F98E9E297C01}"/>
              </a:ext>
            </a:extLst>
          </p:cNvPr>
          <p:cNvPicPr>
            <a:picLocks noChangeAspect="1" noChangeArrowheads="1"/>
          </p:cNvPicPr>
          <p:nvPr/>
        </p:nvPicPr>
        <p:blipFill>
          <a:blip r:embed="rId6" cstate="email">
            <a:extLst>
              <a:ext uri="{28A0092B-C50C-407E-A947-70E740481C1C}">
                <a14:useLocalDpi xmlns:a14="http://schemas.microsoft.com/office/drawing/2010/main"/>
              </a:ext>
            </a:extLst>
          </a:blip>
          <a:srcRect/>
          <a:stretch>
            <a:fillRect/>
          </a:stretch>
        </p:blipFill>
        <p:spPr bwMode="auto">
          <a:xfrm>
            <a:off x="488026" y="2491694"/>
            <a:ext cx="750093" cy="800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9" name="Picture 28">
            <a:extLst>
              <a:ext uri="{FF2B5EF4-FFF2-40B4-BE49-F238E27FC236}">
                <a16:creationId xmlns:a16="http://schemas.microsoft.com/office/drawing/2014/main" xmlns="" id="{B5C22F57-B349-1287-42A1-90FDF0B99608}"/>
              </a:ext>
            </a:extLst>
          </p:cNvPr>
          <p:cNvPicPr>
            <a:picLocks noChangeAspect="1" noChangeArrowheads="1"/>
          </p:cNvPicPr>
          <p:nvPr/>
        </p:nvPicPr>
        <p:blipFill>
          <a:blip r:embed="rId6" cstate="email">
            <a:extLst>
              <a:ext uri="{28A0092B-C50C-407E-A947-70E740481C1C}">
                <a14:useLocalDpi xmlns:a14="http://schemas.microsoft.com/office/drawing/2010/main"/>
              </a:ext>
            </a:extLst>
          </a:blip>
          <a:srcRect/>
          <a:stretch>
            <a:fillRect/>
          </a:stretch>
        </p:blipFill>
        <p:spPr bwMode="auto">
          <a:xfrm>
            <a:off x="488026" y="3456101"/>
            <a:ext cx="750093" cy="800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0" name="Picture 28">
            <a:extLst>
              <a:ext uri="{FF2B5EF4-FFF2-40B4-BE49-F238E27FC236}">
                <a16:creationId xmlns:a16="http://schemas.microsoft.com/office/drawing/2014/main" xmlns="" id="{ABCCDE5C-E04A-3414-E9B5-C70A4160D198}"/>
              </a:ext>
            </a:extLst>
          </p:cNvPr>
          <p:cNvPicPr>
            <a:picLocks noChangeAspect="1" noChangeArrowheads="1"/>
          </p:cNvPicPr>
          <p:nvPr/>
        </p:nvPicPr>
        <p:blipFill>
          <a:blip r:embed="rId6" cstate="email">
            <a:extLst>
              <a:ext uri="{28A0092B-C50C-407E-A947-70E740481C1C}">
                <a14:useLocalDpi xmlns:a14="http://schemas.microsoft.com/office/drawing/2010/main"/>
              </a:ext>
            </a:extLst>
          </a:blip>
          <a:srcRect/>
          <a:stretch>
            <a:fillRect/>
          </a:stretch>
        </p:blipFill>
        <p:spPr bwMode="auto">
          <a:xfrm>
            <a:off x="488026" y="4313351"/>
            <a:ext cx="750093" cy="800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cxnSp>
        <p:nvCxnSpPr>
          <p:cNvPr id="15" name="Connecteur droit 14"/>
          <p:cNvCxnSpPr/>
          <p:nvPr/>
        </p:nvCxnSpPr>
        <p:spPr>
          <a:xfrm>
            <a:off x="4191000" y="6228524"/>
            <a:ext cx="0" cy="3403775"/>
          </a:xfrm>
          <a:prstGeom prst="line">
            <a:avLst/>
          </a:prstGeom>
          <a:noFill/>
          <a:ln w="25400" cap="flat">
            <a:solidFill>
              <a:srgbClr val="000000"/>
            </a:solidFill>
            <a:prstDash val="solid"/>
            <a:miter lim="400000"/>
          </a:ln>
          <a:effectLst/>
          <a:sp3d/>
        </p:spPr>
        <p:style>
          <a:lnRef idx="0">
            <a:scrgbClr r="0" g="0" b="0"/>
          </a:lnRef>
          <a:fillRef idx="0">
            <a:scrgbClr r="0" g="0" b="0"/>
          </a:fillRef>
          <a:effectRef idx="0">
            <a:scrgbClr r="0" g="0" b="0"/>
          </a:effectRef>
          <a:fontRef idx="none"/>
        </p:style>
      </p:cxnSp>
      <p:sp>
        <p:nvSpPr>
          <p:cNvPr id="16" name="ZoneTexte 15">
            <a:extLst>
              <a:ext uri="{FF2B5EF4-FFF2-40B4-BE49-F238E27FC236}">
                <a16:creationId xmlns:a16="http://schemas.microsoft.com/office/drawing/2014/main" xmlns="" id="{7EDEE1C5-7D0B-9266-9514-7454FEA75A43}"/>
              </a:ext>
            </a:extLst>
          </p:cNvPr>
          <p:cNvSpPr txBox="1"/>
          <p:nvPr/>
        </p:nvSpPr>
        <p:spPr>
          <a:xfrm>
            <a:off x="529413" y="6738894"/>
            <a:ext cx="3390704" cy="1261884"/>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76200" tIns="76200" rIns="76200" bIns="76200" numCol="1" spcCol="38100" rtlCol="0" anchor="ctr">
            <a:spAutoFit/>
          </a:bodyPr>
          <a:lstStyle/>
          <a:p>
            <a:pPr marL="285750" indent="-285750" algn="just" defTabSz="3657507" rtl="0" hangingPunct="0">
              <a:buFont typeface="Arial" panose="020B0604020202020204" pitchFamily="34" charset="0"/>
              <a:buChar char="•"/>
            </a:pPr>
            <a:r>
              <a:rPr lang="fr-FR" kern="1200" dirty="0" smtClean="0">
                <a:solidFill>
                  <a:srgbClr val="5E5E5E"/>
                </a:solidFill>
                <a:latin typeface="Corbel" panose="020B0503020204020204" pitchFamily="34" charset="0"/>
                <a:sym typeface="Helvetica Neue"/>
              </a:rPr>
              <a:t>BALAFON FM</a:t>
            </a:r>
          </a:p>
          <a:p>
            <a:pPr marL="285750" indent="-285750" algn="just" defTabSz="3657507" rtl="0" hangingPunct="0">
              <a:buFont typeface="Arial" panose="020B0604020202020204" pitchFamily="34" charset="0"/>
              <a:buChar char="•"/>
            </a:pPr>
            <a:r>
              <a:rPr lang="fr-FR" kern="1200" dirty="0" smtClean="0">
                <a:solidFill>
                  <a:srgbClr val="5E5E5E"/>
                </a:solidFill>
                <a:latin typeface="Corbel" panose="020B0503020204020204" pitchFamily="34" charset="0"/>
                <a:sym typeface="Helvetica Neue"/>
              </a:rPr>
              <a:t>EQUINOXE FM</a:t>
            </a:r>
          </a:p>
          <a:p>
            <a:pPr marL="285750" indent="-285750" algn="just" defTabSz="3657507" rtl="0" hangingPunct="0">
              <a:buFont typeface="Arial" panose="020B0604020202020204" pitchFamily="34" charset="0"/>
              <a:buChar char="•"/>
            </a:pPr>
            <a:r>
              <a:rPr lang="fr-FR" kern="1200" dirty="0" smtClean="0">
                <a:solidFill>
                  <a:srgbClr val="5E5E5E"/>
                </a:solidFill>
                <a:latin typeface="Corbel" panose="020B0503020204020204" pitchFamily="34" charset="0"/>
                <a:sym typeface="Helvetica Neue"/>
              </a:rPr>
              <a:t>AMPLITUDE FM</a:t>
            </a:r>
          </a:p>
          <a:p>
            <a:pPr marL="285750" indent="-285750" algn="just" defTabSz="3657507" rtl="0" hangingPunct="0">
              <a:buFont typeface="Arial" panose="020B0604020202020204" pitchFamily="34" charset="0"/>
              <a:buChar char="•"/>
            </a:pPr>
            <a:r>
              <a:rPr lang="fr-FR" kern="1200" dirty="0" smtClean="0">
                <a:solidFill>
                  <a:srgbClr val="5E5E5E"/>
                </a:solidFill>
                <a:latin typeface="Corbel" panose="020B0503020204020204" pitchFamily="34" charset="0"/>
                <a:sym typeface="Helvetica Neue"/>
              </a:rPr>
              <a:t>FM94</a:t>
            </a:r>
          </a:p>
        </p:txBody>
      </p:sp>
      <p:sp>
        <p:nvSpPr>
          <p:cNvPr id="17" name="ZoneTexte 16">
            <a:extLst>
              <a:ext uri="{FF2B5EF4-FFF2-40B4-BE49-F238E27FC236}">
                <a16:creationId xmlns:a16="http://schemas.microsoft.com/office/drawing/2014/main" xmlns="" id="{7EDEE1C5-7D0B-9266-9514-7454FEA75A43}"/>
              </a:ext>
            </a:extLst>
          </p:cNvPr>
          <p:cNvSpPr txBox="1"/>
          <p:nvPr/>
        </p:nvSpPr>
        <p:spPr>
          <a:xfrm>
            <a:off x="5120522" y="6877394"/>
            <a:ext cx="3390704" cy="984885"/>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76200" tIns="76200" rIns="76200" bIns="76200" numCol="1" spcCol="38100" rtlCol="0" anchor="ctr">
            <a:spAutoFit/>
          </a:bodyPr>
          <a:lstStyle/>
          <a:p>
            <a:pPr marL="285750" indent="-285750" algn="just" defTabSz="3657507" rtl="0" hangingPunct="0">
              <a:buFont typeface="Arial" panose="020B0604020202020204" pitchFamily="34" charset="0"/>
              <a:buChar char="•"/>
            </a:pPr>
            <a:r>
              <a:rPr lang="fr-FR" kern="1200" dirty="0" smtClean="0">
                <a:solidFill>
                  <a:srgbClr val="5E5E5E"/>
                </a:solidFill>
                <a:latin typeface="Corbel" panose="020B0503020204020204" pitchFamily="34" charset="0"/>
                <a:sym typeface="Helvetica Neue"/>
              </a:rPr>
              <a:t>Spot Radio</a:t>
            </a:r>
          </a:p>
          <a:p>
            <a:pPr marL="285750" indent="-285750" algn="just" defTabSz="3657507" rtl="0" hangingPunct="0">
              <a:buFont typeface="Arial" panose="020B0604020202020204" pitchFamily="34" charset="0"/>
              <a:buChar char="•"/>
            </a:pPr>
            <a:r>
              <a:rPr lang="fr-FR" kern="1200" dirty="0" smtClean="0">
                <a:solidFill>
                  <a:srgbClr val="5E5E5E"/>
                </a:solidFill>
                <a:latin typeface="Corbel" panose="020B0503020204020204" pitchFamily="34" charset="0"/>
                <a:sym typeface="Helvetica Neue"/>
              </a:rPr>
              <a:t>Quizz gagnant sur émissions interactives</a:t>
            </a:r>
          </a:p>
        </p:txBody>
      </p:sp>
      <p:sp>
        <p:nvSpPr>
          <p:cNvPr id="21" name="ZoneTexte 20"/>
          <p:cNvSpPr txBox="1"/>
          <p:nvPr/>
        </p:nvSpPr>
        <p:spPr>
          <a:xfrm>
            <a:off x="439343" y="6228525"/>
            <a:ext cx="3980257" cy="646331"/>
          </a:xfrm>
          <a:prstGeom prst="rect">
            <a:avLst/>
          </a:prstGeom>
          <a:noFill/>
        </p:spPr>
        <p:txBody>
          <a:bodyPr wrap="square" rtlCol="0">
            <a:spAutoFit/>
          </a:bodyPr>
          <a:lstStyle/>
          <a:p>
            <a:r>
              <a:rPr lang="fr-FR" sz="3600" b="1" i="1" u="sng" dirty="0" smtClean="0">
                <a:solidFill>
                  <a:srgbClr val="FF0000"/>
                </a:solidFill>
                <a:latin typeface="Tw Cen MT" panose="020B0602020104020603" pitchFamily="34" charset="0"/>
              </a:rPr>
              <a:t>Choix médias</a:t>
            </a:r>
            <a:endParaRPr lang="fr-FR" sz="3600" b="1" i="1" u="sng" dirty="0">
              <a:solidFill>
                <a:srgbClr val="FF0000"/>
              </a:solidFill>
              <a:latin typeface="Tw Cen MT" panose="020B0602020104020603" pitchFamily="34" charset="0"/>
            </a:endParaRPr>
          </a:p>
        </p:txBody>
      </p:sp>
      <p:sp>
        <p:nvSpPr>
          <p:cNvPr id="22" name="ZoneTexte 21"/>
          <p:cNvSpPr txBox="1"/>
          <p:nvPr/>
        </p:nvSpPr>
        <p:spPr>
          <a:xfrm>
            <a:off x="5136774" y="6228524"/>
            <a:ext cx="3980257" cy="646331"/>
          </a:xfrm>
          <a:prstGeom prst="rect">
            <a:avLst/>
          </a:prstGeom>
          <a:noFill/>
        </p:spPr>
        <p:txBody>
          <a:bodyPr wrap="square" rtlCol="0">
            <a:spAutoFit/>
          </a:bodyPr>
          <a:lstStyle/>
          <a:p>
            <a:r>
              <a:rPr lang="fr-FR" sz="3600" b="1" i="1" u="sng" dirty="0" smtClean="0">
                <a:solidFill>
                  <a:srgbClr val="FF0000"/>
                </a:solidFill>
                <a:latin typeface="Tw Cen MT" panose="020B0602020104020603" pitchFamily="34" charset="0"/>
              </a:rPr>
              <a:t>Supports</a:t>
            </a:r>
            <a:endParaRPr lang="fr-FR" sz="3600" b="1" i="1" u="sng" dirty="0">
              <a:solidFill>
                <a:srgbClr val="FF0000"/>
              </a:solidFill>
              <a:latin typeface="Tw Cen MT" panose="020B0602020104020603" pitchFamily="34" charset="0"/>
            </a:endParaRPr>
          </a:p>
        </p:txBody>
      </p:sp>
    </p:spTree>
    <p:extLst>
      <p:ext uri="{BB962C8B-B14F-4D97-AF65-F5344CB8AC3E}">
        <p14:creationId xmlns:p14="http://schemas.microsoft.com/office/powerpoint/2010/main" val="3355783676"/>
      </p:ext>
    </p:extLst>
  </p:cSld>
  <p:clrMapOvr>
    <a:masterClrMapping/>
  </p:clrMapOvr>
  <p:transition spd="med"/>
</p:sld>
</file>

<file path=ppt/slides/slide5.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11" name="Image 10"/>
          <p:cNvPicPr>
            <a:picLocks noChangeAspect="1"/>
          </p:cNvPicPr>
          <p:nvPr/>
        </p:nvPicPr>
        <p:blipFill>
          <a:blip r:embed="rId2"/>
          <a:stretch>
            <a:fillRect/>
          </a:stretch>
        </p:blipFill>
        <p:spPr>
          <a:xfrm>
            <a:off x="-3841" y="0"/>
            <a:ext cx="18291841" cy="10287000"/>
          </a:xfrm>
          <a:prstGeom prst="rect">
            <a:avLst/>
          </a:prstGeom>
        </p:spPr>
      </p:pic>
      <p:pic>
        <p:nvPicPr>
          <p:cNvPr id="2" name="Image 1"/>
          <p:cNvPicPr>
            <a:picLocks noChangeAspect="1"/>
          </p:cNvPicPr>
          <p:nvPr/>
        </p:nvPicPr>
        <p:blipFill rotWithShape="1">
          <a:blip r:embed="rId3"/>
          <a:srcRect b="15945"/>
          <a:stretch/>
        </p:blipFill>
        <p:spPr>
          <a:xfrm>
            <a:off x="0" y="0"/>
            <a:ext cx="18288000" cy="10287000"/>
          </a:xfrm>
          <a:prstGeom prst="rect">
            <a:avLst/>
          </a:prstGeom>
        </p:spPr>
      </p:pic>
      <p:sp>
        <p:nvSpPr>
          <p:cNvPr id="6" name="object 6"/>
          <p:cNvSpPr txBox="1">
            <a:spLocks noGrp="1"/>
          </p:cNvSpPr>
          <p:nvPr>
            <p:ph type="title"/>
          </p:nvPr>
        </p:nvSpPr>
        <p:spPr>
          <a:xfrm>
            <a:off x="304800" y="-3536"/>
            <a:ext cx="13873480" cy="2556341"/>
          </a:xfrm>
          <a:prstGeom prst="rect">
            <a:avLst/>
          </a:prstGeom>
        </p:spPr>
        <p:txBody>
          <a:bodyPr vert="horz" wrap="square" lIns="0" tIns="469900" rIns="0" bIns="0" rtlCol="0">
            <a:spAutoFit/>
          </a:bodyPr>
          <a:lstStyle/>
          <a:p>
            <a:pPr marL="2832100" marR="13335" indent="-2820035">
              <a:lnSpc>
                <a:spcPts val="18000"/>
              </a:lnSpc>
              <a:spcBef>
                <a:spcPts val="3700"/>
              </a:spcBef>
            </a:pPr>
            <a:r>
              <a:rPr lang="fr-FR" sz="12500" spc="-985" dirty="0" smtClean="0">
                <a:solidFill>
                  <a:schemeClr val="bg1"/>
                </a:solidFill>
                <a:latin typeface="Arial Rounded MT Bold" panose="020F0704030504030204" pitchFamily="34" charset="0"/>
              </a:rPr>
              <a:t>Le positionnement</a:t>
            </a:r>
            <a:endParaRPr sz="12500" dirty="0">
              <a:solidFill>
                <a:schemeClr val="bg1"/>
              </a:solidFill>
              <a:latin typeface="Arial Rounded MT Bold" panose="020F0704030504030204" pitchFamily="34" charset="0"/>
            </a:endParaRPr>
          </a:p>
        </p:txBody>
      </p:sp>
      <p:sp>
        <p:nvSpPr>
          <p:cNvPr id="7" name="object 7"/>
          <p:cNvSpPr txBox="1"/>
          <p:nvPr/>
        </p:nvSpPr>
        <p:spPr>
          <a:xfrm>
            <a:off x="459740" y="445516"/>
            <a:ext cx="2388870" cy="177800"/>
          </a:xfrm>
          <a:prstGeom prst="rect">
            <a:avLst/>
          </a:prstGeom>
        </p:spPr>
        <p:txBody>
          <a:bodyPr vert="horz" wrap="square" lIns="0" tIns="12700" rIns="0" bIns="0" rtlCol="0">
            <a:spAutoFit/>
          </a:bodyPr>
          <a:lstStyle/>
          <a:p>
            <a:pPr marL="12700">
              <a:lnSpc>
                <a:spcPct val="100000"/>
              </a:lnSpc>
              <a:spcBef>
                <a:spcPts val="100"/>
              </a:spcBef>
            </a:pPr>
            <a:r>
              <a:rPr sz="1000" b="1" spc="-20" dirty="0">
                <a:latin typeface="Verdana"/>
                <a:cs typeface="Verdana"/>
              </a:rPr>
              <a:t>GAMME</a:t>
            </a:r>
            <a:r>
              <a:rPr sz="1000" b="1" spc="-40" dirty="0">
                <a:latin typeface="Verdana"/>
                <a:cs typeface="Verdana"/>
              </a:rPr>
              <a:t> </a:t>
            </a:r>
            <a:r>
              <a:rPr sz="1000" b="1" spc="-45" dirty="0">
                <a:latin typeface="Verdana"/>
                <a:cs typeface="Verdana"/>
              </a:rPr>
              <a:t>PÂTES </a:t>
            </a:r>
            <a:r>
              <a:rPr sz="1000" b="1" spc="-40" dirty="0">
                <a:latin typeface="Verdana"/>
                <a:cs typeface="Verdana"/>
              </a:rPr>
              <a:t>COURTES</a:t>
            </a:r>
            <a:r>
              <a:rPr sz="1000" b="1" spc="-45" dirty="0">
                <a:latin typeface="Verdana"/>
                <a:cs typeface="Verdana"/>
              </a:rPr>
              <a:t> </a:t>
            </a:r>
            <a:r>
              <a:rPr sz="1000" b="1" spc="-35" dirty="0">
                <a:solidFill>
                  <a:srgbClr val="FFFFFF"/>
                </a:solidFill>
                <a:latin typeface="Verdana"/>
                <a:cs typeface="Verdana"/>
              </a:rPr>
              <a:t>LA</a:t>
            </a:r>
            <a:r>
              <a:rPr sz="1000" b="1" spc="-50" dirty="0">
                <a:solidFill>
                  <a:srgbClr val="FFFFFF"/>
                </a:solidFill>
                <a:latin typeface="Verdana"/>
                <a:cs typeface="Verdana"/>
              </a:rPr>
              <a:t> </a:t>
            </a:r>
            <a:r>
              <a:rPr sz="1000" b="1" spc="-20" dirty="0">
                <a:solidFill>
                  <a:srgbClr val="FFFFFF"/>
                </a:solidFill>
                <a:latin typeface="Verdana"/>
                <a:cs typeface="Verdana"/>
              </a:rPr>
              <a:t>PASTA</a:t>
            </a:r>
            <a:endParaRPr sz="1000">
              <a:latin typeface="Verdana"/>
              <a:cs typeface="Verdana"/>
            </a:endParaRPr>
          </a:p>
        </p:txBody>
      </p:sp>
      <p:graphicFrame>
        <p:nvGraphicFramePr>
          <p:cNvPr id="3" name="Diagramme 2"/>
          <p:cNvGraphicFramePr/>
          <p:nvPr>
            <p:extLst>
              <p:ext uri="{D42A27DB-BD31-4B8C-83A1-F6EECF244321}">
                <p14:modId xmlns:p14="http://schemas.microsoft.com/office/powerpoint/2010/main" val="3737222539"/>
              </p:ext>
            </p:extLst>
          </p:nvPr>
        </p:nvGraphicFramePr>
        <p:xfrm>
          <a:off x="304800" y="2781300"/>
          <a:ext cx="17068800" cy="4175502"/>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Tree>
    <p:extLst>
      <p:ext uri="{BB962C8B-B14F-4D97-AF65-F5344CB8AC3E}">
        <p14:creationId xmlns:p14="http://schemas.microsoft.com/office/powerpoint/2010/main" val="3310959871"/>
      </p:ext>
    </p:extLst>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9" name="Image" descr="Image"/>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14750051" y="7862279"/>
            <a:ext cx="3537950" cy="2435562"/>
          </a:xfrm>
          <a:prstGeom prst="rect">
            <a:avLst/>
          </a:prstGeom>
          <a:ln w="12700">
            <a:miter lim="400000"/>
          </a:ln>
        </p:spPr>
      </p:pic>
      <p:sp>
        <p:nvSpPr>
          <p:cNvPr id="5" name="Rectangle 4">
            <a:extLst>
              <a:ext uri="{FF2B5EF4-FFF2-40B4-BE49-F238E27FC236}">
                <a16:creationId xmlns:a16="http://schemas.microsoft.com/office/drawing/2014/main" xmlns="" id="{894A5ED3-BECC-59EB-D044-B6994840D8D0}"/>
              </a:ext>
            </a:extLst>
          </p:cNvPr>
          <p:cNvSpPr/>
          <p:nvPr/>
        </p:nvSpPr>
        <p:spPr>
          <a:xfrm>
            <a:off x="257175" y="303819"/>
            <a:ext cx="164307" cy="892552"/>
          </a:xfrm>
          <a:prstGeom prst="rect">
            <a:avLst/>
          </a:prstGeom>
          <a:solidFill>
            <a:schemeClr val="bg1"/>
          </a:solid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76200" tIns="76200" rIns="76200" bIns="76200" numCol="1" spcCol="38100" rtlCol="0" anchor="ctr">
            <a:spAutoFit/>
          </a:bodyPr>
          <a:lstStyle/>
          <a:p>
            <a:pPr algn="ctr" defTabSz="1238250" rtl="0" hangingPunct="0"/>
            <a:endParaRPr lang="fr-FR" sz="4800" kern="1200">
              <a:solidFill>
                <a:srgbClr val="FFFFFF"/>
              </a:solidFill>
              <a:latin typeface="Helvetica Neue Medium"/>
              <a:ea typeface="Helvetica Neue Medium"/>
              <a:cs typeface="Helvetica Neue Medium"/>
              <a:sym typeface="Helvetica Neue Medium"/>
            </a:endParaRPr>
          </a:p>
        </p:txBody>
      </p:sp>
      <p:sp>
        <p:nvSpPr>
          <p:cNvPr id="7" name="ZoneTexte 6">
            <a:extLst>
              <a:ext uri="{FF2B5EF4-FFF2-40B4-BE49-F238E27FC236}">
                <a16:creationId xmlns:a16="http://schemas.microsoft.com/office/drawing/2014/main" xmlns="" id="{CCCCF555-178A-5C1D-FB4C-6D620DEC910D}"/>
              </a:ext>
            </a:extLst>
          </p:cNvPr>
          <p:cNvSpPr txBox="1"/>
          <p:nvPr/>
        </p:nvSpPr>
        <p:spPr>
          <a:xfrm>
            <a:off x="439343" y="157163"/>
            <a:ext cx="7790259" cy="923330"/>
          </a:xfrm>
          <a:prstGeom prst="rect">
            <a:avLst/>
          </a:prstGeom>
          <a:noFill/>
        </p:spPr>
        <p:txBody>
          <a:bodyPr wrap="square" rtlCol="0">
            <a:spAutoFit/>
          </a:bodyPr>
          <a:lstStyle/>
          <a:p>
            <a:pPr algn="l" rtl="0">
              <a:defRPr/>
            </a:pPr>
            <a:r>
              <a:rPr lang="fr-FR" sz="5400" b="1" dirty="0" smtClean="0">
                <a:solidFill>
                  <a:srgbClr val="FF0000"/>
                </a:solidFill>
                <a:latin typeface="Calibri"/>
              </a:rPr>
              <a:t>LE DIGITAL</a:t>
            </a:r>
            <a:endParaRPr lang="fr-FR" sz="5400" b="1" dirty="0">
              <a:solidFill>
                <a:srgbClr val="FF0000"/>
              </a:solidFill>
              <a:latin typeface="Calibri"/>
            </a:endParaRPr>
          </a:p>
        </p:txBody>
      </p:sp>
      <p:pic>
        <p:nvPicPr>
          <p:cNvPr id="3" name="Image 2">
            <a:extLst>
              <a:ext uri="{FF2B5EF4-FFF2-40B4-BE49-F238E27FC236}">
                <a16:creationId xmlns:a16="http://schemas.microsoft.com/office/drawing/2014/main" xmlns="" id="{C5E08955-0CD2-1860-F2CB-E8994C6687B6}"/>
              </a:ext>
            </a:extLst>
          </p:cNvPr>
          <p:cNvPicPr>
            <a:picLocks noChangeAspect="1"/>
          </p:cNvPicPr>
          <p:nvPr/>
        </p:nvPicPr>
        <p:blipFill>
          <a:blip r:embed="rId3"/>
          <a:stretch>
            <a:fillRect/>
          </a:stretch>
        </p:blipFill>
        <p:spPr>
          <a:xfrm>
            <a:off x="10058400" y="-14748"/>
            <a:ext cx="8229600" cy="10287000"/>
          </a:xfrm>
          <a:prstGeom prst="rect">
            <a:avLst/>
          </a:prstGeom>
        </p:spPr>
      </p:pic>
      <p:sp>
        <p:nvSpPr>
          <p:cNvPr id="10" name="ZoneTexte 9">
            <a:extLst>
              <a:ext uri="{FF2B5EF4-FFF2-40B4-BE49-F238E27FC236}">
                <a16:creationId xmlns:a16="http://schemas.microsoft.com/office/drawing/2014/main" xmlns="" id="{7EDEE1C5-7D0B-9266-9514-7454FEA75A43}"/>
              </a:ext>
            </a:extLst>
          </p:cNvPr>
          <p:cNvSpPr txBox="1"/>
          <p:nvPr/>
        </p:nvSpPr>
        <p:spPr>
          <a:xfrm>
            <a:off x="339328" y="1124593"/>
            <a:ext cx="9020456" cy="2369880"/>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76200" tIns="76200" rIns="76200" bIns="76200" numCol="1" spcCol="38100" rtlCol="0" anchor="ctr">
            <a:spAutoFit/>
          </a:bodyPr>
          <a:lstStyle/>
          <a:p>
            <a:pPr algn="just" defTabSz="3657507" rtl="0" hangingPunct="0"/>
            <a:r>
              <a:rPr lang="fr-FR" sz="2400" kern="1200" dirty="0">
                <a:solidFill>
                  <a:srgbClr val="5E5E5E">
                    <a:lumMod val="50000"/>
                  </a:srgbClr>
                </a:solidFill>
                <a:latin typeface="Corbel" panose="020B0503020204020204" pitchFamily="34" charset="0"/>
                <a:sym typeface="Helvetica Neue"/>
              </a:rPr>
              <a:t>Au total, </a:t>
            </a:r>
            <a:r>
              <a:rPr lang="fr-FR" sz="2400" kern="1200" dirty="0" smtClean="0">
                <a:solidFill>
                  <a:srgbClr val="5E5E5E">
                    <a:lumMod val="50000"/>
                  </a:srgbClr>
                </a:solidFill>
                <a:latin typeface="Corbel" panose="020B0503020204020204" pitchFamily="34" charset="0"/>
                <a:sym typeface="Helvetica Neue"/>
              </a:rPr>
              <a:t>+12 </a:t>
            </a:r>
            <a:r>
              <a:rPr lang="fr-FR" sz="2400" kern="1200" dirty="0">
                <a:solidFill>
                  <a:srgbClr val="5E5E5E">
                    <a:lumMod val="50000"/>
                  </a:srgbClr>
                </a:solidFill>
                <a:latin typeface="Corbel" panose="020B0503020204020204" pitchFamily="34" charset="0"/>
                <a:sym typeface="Helvetica Neue"/>
              </a:rPr>
              <a:t>millions de connexions mobiles </a:t>
            </a:r>
            <a:r>
              <a:rPr lang="fr-FR" sz="2400" kern="1200" dirty="0" smtClean="0">
                <a:solidFill>
                  <a:srgbClr val="5E5E5E">
                    <a:lumMod val="50000"/>
                  </a:srgbClr>
                </a:solidFill>
                <a:latin typeface="Corbel" panose="020B0503020204020204" pitchFamily="34" charset="0"/>
                <a:sym typeface="Helvetica Neue"/>
              </a:rPr>
              <a:t>actives </a:t>
            </a:r>
            <a:r>
              <a:rPr lang="fr-FR" sz="2400" kern="1200" dirty="0">
                <a:solidFill>
                  <a:srgbClr val="5E5E5E">
                    <a:lumMod val="50000"/>
                  </a:srgbClr>
                </a:solidFill>
                <a:latin typeface="Corbel" panose="020B0503020204020204" pitchFamily="34" charset="0"/>
                <a:sym typeface="Helvetica Neue"/>
              </a:rPr>
              <a:t>au </a:t>
            </a:r>
            <a:r>
              <a:rPr lang="fr-FR" sz="2400" kern="1200" dirty="0" smtClean="0">
                <a:solidFill>
                  <a:srgbClr val="5E5E5E">
                    <a:lumMod val="50000"/>
                  </a:srgbClr>
                </a:solidFill>
                <a:latin typeface="Corbel" panose="020B0503020204020204" pitchFamily="34" charset="0"/>
                <a:sym typeface="Helvetica Neue"/>
              </a:rPr>
              <a:t>Cameroun actuellement, </a:t>
            </a:r>
            <a:r>
              <a:rPr lang="fr-FR" sz="2400" kern="1200" dirty="0">
                <a:solidFill>
                  <a:srgbClr val="5E5E5E">
                    <a:lumMod val="50000"/>
                  </a:srgbClr>
                </a:solidFill>
                <a:latin typeface="Corbel" panose="020B0503020204020204" pitchFamily="34" charset="0"/>
                <a:sym typeface="Helvetica Neue"/>
              </a:rPr>
              <a:t>ce chiffre équivalant à </a:t>
            </a:r>
            <a:r>
              <a:rPr lang="fr-FR" sz="2400" kern="1200" dirty="0" smtClean="0">
                <a:solidFill>
                  <a:srgbClr val="5E5E5E">
                    <a:lumMod val="50000"/>
                  </a:srgbClr>
                </a:solidFill>
                <a:latin typeface="Corbel" panose="020B0503020204020204" pitchFamily="34" charset="0"/>
                <a:sym typeface="Helvetica Neue"/>
              </a:rPr>
              <a:t>43,9% </a:t>
            </a:r>
            <a:r>
              <a:rPr lang="fr-FR" sz="2400" kern="1200" dirty="0">
                <a:solidFill>
                  <a:srgbClr val="5E5E5E">
                    <a:lumMod val="50000"/>
                  </a:srgbClr>
                </a:solidFill>
                <a:latin typeface="Corbel" panose="020B0503020204020204" pitchFamily="34" charset="0"/>
                <a:sym typeface="Helvetica Neue"/>
              </a:rPr>
              <a:t>de la population totale.</a:t>
            </a:r>
          </a:p>
          <a:p>
            <a:pPr algn="just" defTabSz="3657507" rtl="0" hangingPunct="0"/>
            <a:endParaRPr lang="fr-FR" sz="2400" kern="1200" dirty="0">
              <a:solidFill>
                <a:srgbClr val="5E5E5E">
                  <a:lumMod val="50000"/>
                </a:srgbClr>
              </a:solidFill>
              <a:latin typeface="Corbel" panose="020B0503020204020204" pitchFamily="34" charset="0"/>
              <a:sym typeface="Helvetica Neue"/>
            </a:endParaRPr>
          </a:p>
          <a:p>
            <a:pPr marL="428625" indent="-428625" algn="just" defTabSz="3657507" rtl="0" hangingPunct="0">
              <a:buFont typeface="Arial" panose="020B0604020202020204" pitchFamily="34" charset="0"/>
              <a:buChar char="•"/>
            </a:pPr>
            <a:r>
              <a:rPr lang="fr-FR" sz="2400" kern="1200" dirty="0" smtClean="0">
                <a:solidFill>
                  <a:srgbClr val="5E5E5E">
                    <a:lumMod val="50000"/>
                  </a:srgbClr>
                </a:solidFill>
                <a:latin typeface="Corbel" panose="020B0503020204020204" pitchFamily="34" charset="0"/>
                <a:sym typeface="Helvetica Neue"/>
              </a:rPr>
              <a:t>Environ 05 millions </a:t>
            </a:r>
            <a:r>
              <a:rPr lang="fr-FR" sz="2400" kern="1200" dirty="0">
                <a:solidFill>
                  <a:srgbClr val="5E5E5E">
                    <a:lumMod val="50000"/>
                  </a:srgbClr>
                </a:solidFill>
                <a:latin typeface="Corbel" panose="020B0503020204020204" pitchFamily="34" charset="0"/>
                <a:sym typeface="Helvetica Neue"/>
              </a:rPr>
              <a:t>d'utilisateurs </a:t>
            </a:r>
            <a:r>
              <a:rPr lang="fr-FR" sz="2400" kern="1200" dirty="0" smtClean="0">
                <a:solidFill>
                  <a:srgbClr val="5E5E5E">
                    <a:lumMod val="50000"/>
                  </a:srgbClr>
                </a:solidFill>
                <a:latin typeface="Corbel" panose="020B0503020204020204" pitchFamily="34" charset="0"/>
                <a:sym typeface="Helvetica Neue"/>
              </a:rPr>
              <a:t>des médias sociaux âgés </a:t>
            </a:r>
            <a:r>
              <a:rPr lang="fr-FR" sz="2400" kern="1200" dirty="0">
                <a:solidFill>
                  <a:srgbClr val="5E5E5E">
                    <a:lumMod val="50000"/>
                  </a:srgbClr>
                </a:solidFill>
                <a:latin typeface="Corbel" panose="020B0503020204020204" pitchFamily="34" charset="0"/>
                <a:sym typeface="Helvetica Neue"/>
              </a:rPr>
              <a:t>de 18 ans et plus utilisant les médias sociaux au </a:t>
            </a:r>
            <a:r>
              <a:rPr lang="fr-FR" sz="2400" kern="1200" dirty="0" smtClean="0">
                <a:solidFill>
                  <a:srgbClr val="5E5E5E">
                    <a:lumMod val="50000"/>
                  </a:srgbClr>
                </a:solidFill>
                <a:latin typeface="Corbel" panose="020B0503020204020204" pitchFamily="34" charset="0"/>
                <a:sym typeface="Helvetica Neue"/>
              </a:rPr>
              <a:t>Cameroun, </a:t>
            </a:r>
            <a:r>
              <a:rPr lang="fr-FR" sz="2400" kern="1200" dirty="0">
                <a:solidFill>
                  <a:srgbClr val="5E5E5E">
                    <a:lumMod val="50000"/>
                  </a:srgbClr>
                </a:solidFill>
                <a:latin typeface="Corbel" panose="020B0503020204020204" pitchFamily="34" charset="0"/>
                <a:sym typeface="Helvetica Neue"/>
              </a:rPr>
              <a:t>ce qui équivaut à </a:t>
            </a:r>
            <a:r>
              <a:rPr lang="fr-FR" sz="2400" kern="1200" dirty="0" smtClean="0">
                <a:solidFill>
                  <a:srgbClr val="5E5E5E">
                    <a:lumMod val="50000"/>
                  </a:srgbClr>
                </a:solidFill>
                <a:latin typeface="Corbel" panose="020B0503020204020204" pitchFamily="34" charset="0"/>
                <a:sym typeface="Helvetica Neue"/>
              </a:rPr>
              <a:t>33,4 </a:t>
            </a:r>
            <a:r>
              <a:rPr lang="fr-FR" sz="2400" kern="1200" dirty="0">
                <a:solidFill>
                  <a:srgbClr val="5E5E5E">
                    <a:lumMod val="50000"/>
                  </a:srgbClr>
                </a:solidFill>
                <a:latin typeface="Corbel" panose="020B0503020204020204" pitchFamily="34" charset="0"/>
                <a:sym typeface="Helvetica Neue"/>
              </a:rPr>
              <a:t>% de la population totale âgée de 18 ans et plus</a:t>
            </a:r>
          </a:p>
        </p:txBody>
      </p:sp>
      <p:pic>
        <p:nvPicPr>
          <p:cNvPr id="2" name="Image" descr="Image">
            <a:extLst>
              <a:ext uri="{FF2B5EF4-FFF2-40B4-BE49-F238E27FC236}">
                <a16:creationId xmlns:a16="http://schemas.microsoft.com/office/drawing/2014/main" xmlns="" id="{4357AF7B-22EB-71A8-2B65-F0353AD55836}"/>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10616884" y="9253926"/>
            <a:ext cx="2555912" cy="726726"/>
          </a:xfrm>
          <a:prstGeom prst="rect">
            <a:avLst/>
          </a:prstGeom>
          <a:ln w="12700">
            <a:miter lim="400000"/>
          </a:ln>
        </p:spPr>
      </p:pic>
      <p:pic>
        <p:nvPicPr>
          <p:cNvPr id="4" name="Image 3">
            <a:extLst>
              <a:ext uri="{FF2B5EF4-FFF2-40B4-BE49-F238E27FC236}">
                <a16:creationId xmlns:a16="http://schemas.microsoft.com/office/drawing/2014/main" xmlns="" id="{4709CBA6-1614-057D-9161-4535D0575536}"/>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839806" y="3788676"/>
            <a:ext cx="864395" cy="864395"/>
          </a:xfrm>
          <a:prstGeom prst="rect">
            <a:avLst/>
          </a:prstGeom>
        </p:spPr>
      </p:pic>
      <p:sp>
        <p:nvSpPr>
          <p:cNvPr id="13" name="ZoneTexte 12">
            <a:extLst>
              <a:ext uri="{FF2B5EF4-FFF2-40B4-BE49-F238E27FC236}">
                <a16:creationId xmlns:a16="http://schemas.microsoft.com/office/drawing/2014/main" xmlns="" id="{1D86D3C0-BFE5-A528-AFE6-93D04550AB73}"/>
              </a:ext>
            </a:extLst>
          </p:cNvPr>
          <p:cNvSpPr txBox="1"/>
          <p:nvPr/>
        </p:nvSpPr>
        <p:spPr>
          <a:xfrm>
            <a:off x="294046" y="4573506"/>
            <a:ext cx="1981653" cy="738664"/>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wrap="square">
            <a:spAutoFit/>
          </a:bodyPr>
          <a:lstStyle/>
          <a:p>
            <a:pPr algn="ctr" rtl="0"/>
            <a:r>
              <a:rPr lang="fr-FR" sz="2100" b="1" kern="1200" dirty="0" smtClean="0">
                <a:solidFill>
                  <a:srgbClr val="5E5E5E"/>
                </a:solidFill>
                <a:latin typeface="Corbel" panose="020B0503020204020204" pitchFamily="34" charset="0"/>
                <a:sym typeface="Helvetica Neue"/>
              </a:rPr>
              <a:t>5,05 millions </a:t>
            </a:r>
            <a:r>
              <a:rPr lang="fr-FR" sz="2100" b="1" kern="1200" dirty="0">
                <a:solidFill>
                  <a:srgbClr val="5E5E5E"/>
                </a:solidFill>
                <a:latin typeface="Corbel" panose="020B0503020204020204" pitchFamily="34" charset="0"/>
                <a:sym typeface="Helvetica Neue"/>
              </a:rPr>
              <a:t>d'utilisateurs</a:t>
            </a:r>
            <a:endParaRPr lang="fr-FR" b="1" kern="1200" dirty="0">
              <a:solidFill>
                <a:srgbClr val="5E5E5E"/>
              </a:solidFill>
              <a:latin typeface="Helvetica Neue"/>
            </a:endParaRPr>
          </a:p>
        </p:txBody>
      </p:sp>
      <p:sp>
        <p:nvSpPr>
          <p:cNvPr id="14" name="ZoneTexte 13">
            <a:extLst>
              <a:ext uri="{FF2B5EF4-FFF2-40B4-BE49-F238E27FC236}">
                <a16:creationId xmlns:a16="http://schemas.microsoft.com/office/drawing/2014/main" xmlns="" id="{606322B5-1468-9904-7F8C-DD4237542453}"/>
              </a:ext>
            </a:extLst>
          </p:cNvPr>
          <p:cNvSpPr txBox="1"/>
          <p:nvPr/>
        </p:nvSpPr>
        <p:spPr>
          <a:xfrm>
            <a:off x="2129986" y="4533900"/>
            <a:ext cx="1981653" cy="738664"/>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wrap="square">
            <a:spAutoFit/>
          </a:bodyPr>
          <a:lstStyle/>
          <a:p>
            <a:pPr algn="ctr" rtl="0"/>
            <a:r>
              <a:rPr lang="fr-FR" sz="2100" b="1" kern="1200" dirty="0" smtClean="0">
                <a:solidFill>
                  <a:srgbClr val="5E5E5E"/>
                </a:solidFill>
                <a:latin typeface="Corbel" panose="020B0503020204020204" pitchFamily="34" charset="0"/>
                <a:sym typeface="Helvetica Neue"/>
              </a:rPr>
              <a:t>631 100 </a:t>
            </a:r>
            <a:r>
              <a:rPr lang="fr-FR" sz="2100" b="1" kern="1200" dirty="0">
                <a:solidFill>
                  <a:srgbClr val="5E5E5E"/>
                </a:solidFill>
                <a:latin typeface="Corbel" panose="020B0503020204020204" pitchFamily="34" charset="0"/>
                <a:sym typeface="Helvetica Neue"/>
              </a:rPr>
              <a:t>utilisateurs</a:t>
            </a:r>
            <a:endParaRPr lang="fr-FR" b="1" kern="1200" dirty="0">
              <a:solidFill>
                <a:srgbClr val="5E5E5E"/>
              </a:solidFill>
              <a:latin typeface="Helvetica Neue"/>
            </a:endParaRPr>
          </a:p>
        </p:txBody>
      </p:sp>
      <p:pic>
        <p:nvPicPr>
          <p:cNvPr id="15" name="Image 14">
            <a:extLst>
              <a:ext uri="{FF2B5EF4-FFF2-40B4-BE49-F238E27FC236}">
                <a16:creationId xmlns:a16="http://schemas.microsoft.com/office/drawing/2014/main" xmlns="" id="{78659D47-C233-E279-A7FC-6BC02A8001E1}"/>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2670757" y="3776541"/>
            <a:ext cx="876530" cy="876530"/>
          </a:xfrm>
          <a:prstGeom prst="rect">
            <a:avLst/>
          </a:prstGeom>
        </p:spPr>
      </p:pic>
      <p:pic>
        <p:nvPicPr>
          <p:cNvPr id="16" name="Image 15">
            <a:extLst>
              <a:ext uri="{FF2B5EF4-FFF2-40B4-BE49-F238E27FC236}">
                <a16:creationId xmlns:a16="http://schemas.microsoft.com/office/drawing/2014/main" xmlns="" id="{C87B2601-9E3A-AC36-8DF5-84BB886E877D}"/>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4453324" y="3788675"/>
            <a:ext cx="784830" cy="784830"/>
          </a:xfrm>
          <a:prstGeom prst="rect">
            <a:avLst/>
          </a:prstGeom>
        </p:spPr>
      </p:pic>
      <p:sp>
        <p:nvSpPr>
          <p:cNvPr id="17" name="ZoneTexte 16">
            <a:extLst>
              <a:ext uri="{FF2B5EF4-FFF2-40B4-BE49-F238E27FC236}">
                <a16:creationId xmlns:a16="http://schemas.microsoft.com/office/drawing/2014/main" xmlns="" id="{40952EE7-736E-B76B-2F41-F0EB09E35D90}"/>
              </a:ext>
            </a:extLst>
          </p:cNvPr>
          <p:cNvSpPr txBox="1"/>
          <p:nvPr/>
        </p:nvSpPr>
        <p:spPr>
          <a:xfrm>
            <a:off x="3938048" y="4575307"/>
            <a:ext cx="1981653" cy="738664"/>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wrap="square">
            <a:spAutoFit/>
          </a:bodyPr>
          <a:lstStyle/>
          <a:p>
            <a:pPr algn="ctr" rtl="0"/>
            <a:r>
              <a:rPr lang="fr-FR" sz="2100" b="1" kern="1200" dirty="0" smtClean="0">
                <a:solidFill>
                  <a:srgbClr val="5E5E5E"/>
                </a:solidFill>
                <a:latin typeface="Corbel" panose="020B0503020204020204" pitchFamily="34" charset="0"/>
                <a:sym typeface="Helvetica Neue"/>
              </a:rPr>
              <a:t>573 100 </a:t>
            </a:r>
            <a:r>
              <a:rPr lang="fr-FR" sz="2100" b="1" kern="1200" dirty="0">
                <a:solidFill>
                  <a:srgbClr val="5E5E5E"/>
                </a:solidFill>
                <a:latin typeface="Corbel" panose="020B0503020204020204" pitchFamily="34" charset="0"/>
                <a:sym typeface="Helvetica Neue"/>
              </a:rPr>
              <a:t>utilisateurs </a:t>
            </a:r>
            <a:endParaRPr lang="fr-FR" b="1" kern="1200" dirty="0">
              <a:solidFill>
                <a:srgbClr val="5E5E5E"/>
              </a:solidFill>
              <a:latin typeface="Helvetica Neue"/>
            </a:endParaRPr>
          </a:p>
        </p:txBody>
      </p:sp>
      <p:sp>
        <p:nvSpPr>
          <p:cNvPr id="18" name="ZoneTexte 17">
            <a:extLst>
              <a:ext uri="{FF2B5EF4-FFF2-40B4-BE49-F238E27FC236}">
                <a16:creationId xmlns:a16="http://schemas.microsoft.com/office/drawing/2014/main" xmlns="" id="{92F54EFF-D84D-EBA8-BC52-8D4B1CFA14F0}"/>
              </a:ext>
            </a:extLst>
          </p:cNvPr>
          <p:cNvSpPr txBox="1"/>
          <p:nvPr/>
        </p:nvSpPr>
        <p:spPr>
          <a:xfrm>
            <a:off x="5777773" y="4573506"/>
            <a:ext cx="1981653" cy="738664"/>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wrap="square">
            <a:spAutoFit/>
          </a:bodyPr>
          <a:lstStyle/>
          <a:p>
            <a:pPr algn="ctr" rtl="0"/>
            <a:r>
              <a:rPr lang="fr-FR" sz="2100" b="1" kern="1200" dirty="0" smtClean="0">
                <a:solidFill>
                  <a:srgbClr val="5E5E5E"/>
                </a:solidFill>
                <a:latin typeface="Corbel" panose="020B0503020204020204" pitchFamily="34" charset="0"/>
                <a:sym typeface="Helvetica Neue"/>
              </a:rPr>
              <a:t>1 200 000 </a:t>
            </a:r>
            <a:r>
              <a:rPr lang="fr-FR" sz="2100" b="1" kern="1200" dirty="0">
                <a:solidFill>
                  <a:srgbClr val="5E5E5E"/>
                </a:solidFill>
                <a:latin typeface="Corbel" panose="020B0503020204020204" pitchFamily="34" charset="0"/>
                <a:sym typeface="Helvetica Neue"/>
              </a:rPr>
              <a:t>"membres"</a:t>
            </a:r>
            <a:endParaRPr lang="fr-FR" b="1" kern="1200" dirty="0">
              <a:solidFill>
                <a:srgbClr val="5E5E5E"/>
              </a:solidFill>
              <a:latin typeface="Helvetica Neue"/>
            </a:endParaRPr>
          </a:p>
        </p:txBody>
      </p:sp>
      <p:pic>
        <p:nvPicPr>
          <p:cNvPr id="19" name="Image 18">
            <a:extLst>
              <a:ext uri="{FF2B5EF4-FFF2-40B4-BE49-F238E27FC236}">
                <a16:creationId xmlns:a16="http://schemas.microsoft.com/office/drawing/2014/main" xmlns="" id="{90FEA212-9196-9ED5-5858-B6F9F44AB4B6}"/>
              </a:ext>
            </a:extLst>
          </p:cNvPr>
          <p:cNvPicPr>
            <a:picLocks noChangeAspect="1"/>
          </p:cNvPicPr>
          <p:nvPr/>
        </p:nvPicPr>
        <p:blipFill>
          <a:blip r:embed="rId8" cstate="email">
            <a:extLst>
              <a:ext uri="{28A0092B-C50C-407E-A947-70E740481C1C}">
                <a14:useLocalDpi xmlns:a14="http://schemas.microsoft.com/office/drawing/2010/main"/>
              </a:ext>
            </a:extLst>
          </a:blip>
          <a:stretch>
            <a:fillRect/>
          </a:stretch>
        </p:blipFill>
        <p:spPr>
          <a:xfrm>
            <a:off x="6324863" y="3788675"/>
            <a:ext cx="745224" cy="745224"/>
          </a:xfrm>
          <a:prstGeom prst="rect">
            <a:avLst/>
          </a:prstGeom>
        </p:spPr>
      </p:pic>
      <p:sp>
        <p:nvSpPr>
          <p:cNvPr id="20" name="ZoneTexte 19">
            <a:extLst>
              <a:ext uri="{FF2B5EF4-FFF2-40B4-BE49-F238E27FC236}">
                <a16:creationId xmlns:a16="http://schemas.microsoft.com/office/drawing/2014/main" xmlns="" id="{C7664B07-9410-F9CB-5F46-C155674B6F35}"/>
              </a:ext>
            </a:extLst>
          </p:cNvPr>
          <p:cNvSpPr txBox="1"/>
          <p:nvPr/>
        </p:nvSpPr>
        <p:spPr>
          <a:xfrm>
            <a:off x="7620332" y="4573506"/>
            <a:ext cx="1981653" cy="738664"/>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wrap="square">
            <a:spAutoFit/>
          </a:bodyPr>
          <a:lstStyle/>
          <a:p>
            <a:pPr algn="ctr" rtl="0"/>
            <a:r>
              <a:rPr lang="fr-FR" sz="2100" b="1" kern="1200" dirty="0" smtClean="0">
                <a:solidFill>
                  <a:srgbClr val="5E5E5E"/>
                </a:solidFill>
                <a:latin typeface="Corbel" panose="020B0503020204020204" pitchFamily="34" charset="0"/>
                <a:sym typeface="Helvetica Neue"/>
              </a:rPr>
              <a:t>170 662 utilisateurs</a:t>
            </a:r>
            <a:endParaRPr lang="fr-FR" b="1" kern="1200" dirty="0">
              <a:solidFill>
                <a:srgbClr val="5E5E5E"/>
              </a:solidFill>
              <a:latin typeface="Helvetica Neue"/>
            </a:endParaRPr>
          </a:p>
        </p:txBody>
      </p:sp>
      <p:sp>
        <p:nvSpPr>
          <p:cNvPr id="22" name="ZoneTexte 21">
            <a:extLst>
              <a:ext uri="{FF2B5EF4-FFF2-40B4-BE49-F238E27FC236}">
                <a16:creationId xmlns:a16="http://schemas.microsoft.com/office/drawing/2014/main" xmlns="" id="{7EDEE1C5-7D0B-9266-9514-7454FEA75A43}"/>
              </a:ext>
            </a:extLst>
          </p:cNvPr>
          <p:cNvSpPr txBox="1"/>
          <p:nvPr/>
        </p:nvSpPr>
        <p:spPr>
          <a:xfrm>
            <a:off x="507723" y="6733109"/>
            <a:ext cx="3390704" cy="1538883"/>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76200" tIns="76200" rIns="76200" bIns="76200" numCol="1" spcCol="38100" rtlCol="0" anchor="ctr">
            <a:spAutoFit/>
          </a:bodyPr>
          <a:lstStyle/>
          <a:p>
            <a:pPr marL="285750" indent="-285750" algn="just" defTabSz="3657507" rtl="0" hangingPunct="0">
              <a:buFont typeface="Arial" panose="020B0604020202020204" pitchFamily="34" charset="0"/>
              <a:buChar char="•"/>
            </a:pPr>
            <a:r>
              <a:rPr lang="fr-FR" kern="1200" dirty="0" smtClean="0">
                <a:solidFill>
                  <a:srgbClr val="5E5E5E"/>
                </a:solidFill>
                <a:latin typeface="Corbel" panose="020B0503020204020204" pitchFamily="34" charset="0"/>
                <a:sym typeface="Helvetica Neue"/>
              </a:rPr>
              <a:t>FACEBOOK </a:t>
            </a:r>
            <a:r>
              <a:rPr lang="fr-FR" b="1" kern="1200" dirty="0">
                <a:solidFill>
                  <a:srgbClr val="FF0000"/>
                </a:solidFill>
                <a:latin typeface="Corbel" panose="020B0503020204020204" pitchFamily="34" charset="0"/>
                <a:sym typeface="Helvetica Neue"/>
              </a:rPr>
              <a:t>3</a:t>
            </a:r>
            <a:r>
              <a:rPr lang="fr-FR" b="1" kern="1200" dirty="0" smtClean="0">
                <a:solidFill>
                  <a:srgbClr val="FF0000"/>
                </a:solidFill>
                <a:latin typeface="Corbel" panose="020B0503020204020204" pitchFamily="34" charset="0"/>
                <a:sym typeface="Helvetica Neue"/>
              </a:rPr>
              <a:t>0%</a:t>
            </a:r>
          </a:p>
          <a:p>
            <a:pPr marL="285750" indent="-285750" algn="just" defTabSz="3657507" rtl="0" hangingPunct="0">
              <a:buFont typeface="Arial" panose="020B0604020202020204" pitchFamily="34" charset="0"/>
              <a:buChar char="•"/>
            </a:pPr>
            <a:r>
              <a:rPr lang="fr-FR" kern="1200" dirty="0" smtClean="0">
                <a:solidFill>
                  <a:srgbClr val="5E5E5E"/>
                </a:solidFill>
                <a:latin typeface="Corbel" panose="020B0503020204020204" pitchFamily="34" charset="0"/>
                <a:sym typeface="Helvetica Neue"/>
              </a:rPr>
              <a:t>INSTAGRAM </a:t>
            </a:r>
            <a:r>
              <a:rPr lang="fr-FR" b="1" kern="1200" dirty="0">
                <a:solidFill>
                  <a:srgbClr val="FF0000"/>
                </a:solidFill>
                <a:latin typeface="Corbel" panose="020B0503020204020204" pitchFamily="34" charset="0"/>
                <a:sym typeface="Helvetica Neue"/>
              </a:rPr>
              <a:t>1</a:t>
            </a:r>
            <a:r>
              <a:rPr lang="fr-FR" b="1" kern="1200" dirty="0" smtClean="0">
                <a:solidFill>
                  <a:srgbClr val="FF0000"/>
                </a:solidFill>
                <a:latin typeface="Corbel" panose="020B0503020204020204" pitchFamily="34" charset="0"/>
                <a:sym typeface="Helvetica Neue"/>
              </a:rPr>
              <a:t>5%</a:t>
            </a:r>
          </a:p>
          <a:p>
            <a:pPr marL="285750" indent="-285750" algn="just" defTabSz="3657507" rtl="0" hangingPunct="0">
              <a:buFont typeface="Arial" panose="020B0604020202020204" pitchFamily="34" charset="0"/>
              <a:buChar char="•"/>
            </a:pPr>
            <a:r>
              <a:rPr lang="fr-FR" kern="1200" dirty="0" smtClean="0">
                <a:solidFill>
                  <a:srgbClr val="5E5E5E"/>
                </a:solidFill>
                <a:latin typeface="Corbel" panose="020B0503020204020204" pitchFamily="34" charset="0"/>
                <a:sym typeface="Helvetica Neue"/>
              </a:rPr>
              <a:t>MESSENGER </a:t>
            </a:r>
            <a:r>
              <a:rPr lang="fr-FR" b="1" kern="1200" dirty="0" smtClean="0">
                <a:solidFill>
                  <a:srgbClr val="FF0000"/>
                </a:solidFill>
                <a:latin typeface="Corbel" panose="020B0503020204020204" pitchFamily="34" charset="0"/>
                <a:sym typeface="Helvetica Neue"/>
              </a:rPr>
              <a:t>10%</a:t>
            </a:r>
          </a:p>
          <a:p>
            <a:pPr marL="285750" indent="-285750" algn="just" defTabSz="3657507" rtl="0" hangingPunct="0">
              <a:buFont typeface="Arial" panose="020B0604020202020204" pitchFamily="34" charset="0"/>
              <a:buChar char="•"/>
            </a:pPr>
            <a:r>
              <a:rPr lang="fr-FR" kern="1200" dirty="0" smtClean="0">
                <a:solidFill>
                  <a:srgbClr val="5E5E5E"/>
                </a:solidFill>
                <a:latin typeface="Corbel" panose="020B0503020204020204" pitchFamily="34" charset="0"/>
                <a:sym typeface="Helvetica Neue"/>
              </a:rPr>
              <a:t>TIK TOK </a:t>
            </a:r>
            <a:r>
              <a:rPr lang="fr-FR" b="1" kern="1200" dirty="0">
                <a:solidFill>
                  <a:srgbClr val="FF0000"/>
                </a:solidFill>
                <a:latin typeface="Corbel" panose="020B0503020204020204" pitchFamily="34" charset="0"/>
                <a:sym typeface="Helvetica Neue"/>
              </a:rPr>
              <a:t>2</a:t>
            </a:r>
            <a:r>
              <a:rPr lang="fr-FR" b="1" kern="1200" dirty="0" smtClean="0">
                <a:solidFill>
                  <a:srgbClr val="FF0000"/>
                </a:solidFill>
                <a:latin typeface="Corbel" panose="020B0503020204020204" pitchFamily="34" charset="0"/>
                <a:sym typeface="Helvetica Neue"/>
              </a:rPr>
              <a:t>0%</a:t>
            </a:r>
          </a:p>
          <a:p>
            <a:pPr marL="285750" indent="-285750" algn="just" defTabSz="3657507" rtl="0" hangingPunct="0">
              <a:buFont typeface="Arial" panose="020B0604020202020204" pitchFamily="34" charset="0"/>
              <a:buChar char="•"/>
            </a:pPr>
            <a:r>
              <a:rPr lang="fr-FR" kern="1200" dirty="0" smtClean="0">
                <a:solidFill>
                  <a:srgbClr val="5E5E5E"/>
                </a:solidFill>
                <a:latin typeface="Corbel" panose="020B0503020204020204" pitchFamily="34" charset="0"/>
                <a:sym typeface="Helvetica Neue"/>
              </a:rPr>
              <a:t>DISPLAYS </a:t>
            </a:r>
            <a:r>
              <a:rPr lang="fr-FR" b="1" kern="1200" dirty="0">
                <a:solidFill>
                  <a:srgbClr val="FF0000"/>
                </a:solidFill>
                <a:latin typeface="Corbel" panose="020B0503020204020204" pitchFamily="34" charset="0"/>
                <a:sym typeface="Helvetica Neue"/>
              </a:rPr>
              <a:t>2</a:t>
            </a:r>
            <a:r>
              <a:rPr lang="fr-FR" b="1" kern="1200" dirty="0" smtClean="0">
                <a:solidFill>
                  <a:srgbClr val="FF0000"/>
                </a:solidFill>
                <a:latin typeface="Corbel" panose="020B0503020204020204" pitchFamily="34" charset="0"/>
                <a:sym typeface="Helvetica Neue"/>
              </a:rPr>
              <a:t>5%</a:t>
            </a:r>
          </a:p>
        </p:txBody>
      </p:sp>
      <p:sp>
        <p:nvSpPr>
          <p:cNvPr id="23" name="ZoneTexte 22">
            <a:extLst>
              <a:ext uri="{FF2B5EF4-FFF2-40B4-BE49-F238E27FC236}">
                <a16:creationId xmlns:a16="http://schemas.microsoft.com/office/drawing/2014/main" xmlns="" id="{7EDEE1C5-7D0B-9266-9514-7454FEA75A43}"/>
              </a:ext>
            </a:extLst>
          </p:cNvPr>
          <p:cNvSpPr txBox="1"/>
          <p:nvPr/>
        </p:nvSpPr>
        <p:spPr>
          <a:xfrm>
            <a:off x="5073247" y="6804997"/>
            <a:ext cx="3390704" cy="1538883"/>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76200" tIns="76200" rIns="76200" bIns="76200" numCol="1" spcCol="38100" rtlCol="0" anchor="ctr">
            <a:spAutoFit/>
          </a:bodyPr>
          <a:lstStyle/>
          <a:p>
            <a:pPr marL="285750" indent="-285750" algn="just" defTabSz="3657507" rtl="0" hangingPunct="0">
              <a:buFont typeface="Arial" panose="020B0604020202020204" pitchFamily="34" charset="0"/>
              <a:buChar char="•"/>
            </a:pPr>
            <a:r>
              <a:rPr lang="fr-FR" kern="1200" dirty="0" smtClean="0">
                <a:solidFill>
                  <a:srgbClr val="5E5E5E"/>
                </a:solidFill>
                <a:latin typeface="Corbel" panose="020B0503020204020204" pitchFamily="34" charset="0"/>
                <a:sym typeface="Helvetica Neue"/>
              </a:rPr>
              <a:t>Publicité Facebook</a:t>
            </a:r>
          </a:p>
          <a:p>
            <a:pPr marL="285750" indent="-285750" algn="just" defTabSz="3657507" rtl="0" hangingPunct="0">
              <a:buFont typeface="Arial" panose="020B0604020202020204" pitchFamily="34" charset="0"/>
              <a:buChar char="•"/>
            </a:pPr>
            <a:r>
              <a:rPr lang="fr-FR" kern="1200" dirty="0" smtClean="0">
                <a:solidFill>
                  <a:srgbClr val="5E5E5E"/>
                </a:solidFill>
                <a:latin typeface="Corbel" panose="020B0503020204020204" pitchFamily="34" charset="0"/>
                <a:sym typeface="Helvetica Neue"/>
              </a:rPr>
              <a:t>Pops </a:t>
            </a:r>
            <a:r>
              <a:rPr lang="fr-FR" kern="1200" dirty="0" err="1" smtClean="0">
                <a:solidFill>
                  <a:srgbClr val="5E5E5E"/>
                </a:solidFill>
                <a:latin typeface="Corbel" panose="020B0503020204020204" pitchFamily="34" charset="0"/>
                <a:sym typeface="Helvetica Neue"/>
              </a:rPr>
              <a:t>pops</a:t>
            </a:r>
            <a:endParaRPr lang="fr-FR" kern="1200" dirty="0" smtClean="0">
              <a:solidFill>
                <a:srgbClr val="5E5E5E"/>
              </a:solidFill>
              <a:latin typeface="Corbel" panose="020B0503020204020204" pitchFamily="34" charset="0"/>
              <a:sym typeface="Helvetica Neue"/>
            </a:endParaRPr>
          </a:p>
          <a:p>
            <a:pPr marL="285750" indent="-285750" algn="just" defTabSz="3657507" rtl="0" hangingPunct="0">
              <a:buFont typeface="Arial" panose="020B0604020202020204" pitchFamily="34" charset="0"/>
              <a:buChar char="•"/>
            </a:pPr>
            <a:r>
              <a:rPr lang="fr-FR" kern="1200" dirty="0" err="1" smtClean="0">
                <a:solidFill>
                  <a:srgbClr val="5E5E5E"/>
                </a:solidFill>
                <a:latin typeface="Corbel" panose="020B0503020204020204" pitchFamily="34" charset="0"/>
                <a:sym typeface="Helvetica Neue"/>
              </a:rPr>
              <a:t>Animatics</a:t>
            </a:r>
            <a:r>
              <a:rPr lang="fr-FR" kern="1200" dirty="0" smtClean="0">
                <a:solidFill>
                  <a:srgbClr val="5E5E5E"/>
                </a:solidFill>
                <a:latin typeface="Corbel" panose="020B0503020204020204" pitchFamily="34" charset="0"/>
                <a:sym typeface="Helvetica Neue"/>
              </a:rPr>
              <a:t> promo</a:t>
            </a:r>
          </a:p>
          <a:p>
            <a:pPr marL="285750" indent="-285750" algn="just" defTabSz="3657507" rtl="0" hangingPunct="0">
              <a:buFont typeface="Arial" panose="020B0604020202020204" pitchFamily="34" charset="0"/>
              <a:buChar char="•"/>
            </a:pPr>
            <a:r>
              <a:rPr lang="fr-FR" kern="1200" dirty="0" smtClean="0">
                <a:solidFill>
                  <a:srgbClr val="5E5E5E"/>
                </a:solidFill>
                <a:latin typeface="Corbel" panose="020B0503020204020204" pitchFamily="34" charset="0"/>
                <a:sym typeface="Helvetica Neue"/>
              </a:rPr>
              <a:t>Relais activités terrain</a:t>
            </a:r>
          </a:p>
          <a:p>
            <a:pPr marL="285750" indent="-285750" algn="just" defTabSz="3657507" rtl="0" hangingPunct="0">
              <a:buFont typeface="Arial" panose="020B0604020202020204" pitchFamily="34" charset="0"/>
              <a:buChar char="•"/>
            </a:pPr>
            <a:r>
              <a:rPr lang="fr-FR" kern="1200" dirty="0" smtClean="0">
                <a:solidFill>
                  <a:srgbClr val="5E5E5E"/>
                </a:solidFill>
                <a:latin typeface="Corbel" panose="020B0503020204020204" pitchFamily="34" charset="0"/>
                <a:sym typeface="Helvetica Neue"/>
              </a:rPr>
              <a:t>Jeux concours …ETC.</a:t>
            </a:r>
          </a:p>
        </p:txBody>
      </p:sp>
      <p:sp>
        <p:nvSpPr>
          <p:cNvPr id="24" name="ZoneTexte 23"/>
          <p:cNvSpPr txBox="1"/>
          <p:nvPr/>
        </p:nvSpPr>
        <p:spPr>
          <a:xfrm>
            <a:off x="439343" y="6228525"/>
            <a:ext cx="3980257" cy="646331"/>
          </a:xfrm>
          <a:prstGeom prst="rect">
            <a:avLst/>
          </a:prstGeom>
          <a:noFill/>
        </p:spPr>
        <p:txBody>
          <a:bodyPr wrap="square" rtlCol="0">
            <a:spAutoFit/>
          </a:bodyPr>
          <a:lstStyle/>
          <a:p>
            <a:r>
              <a:rPr lang="fr-FR" sz="3600" b="1" i="1" u="sng" dirty="0" smtClean="0">
                <a:solidFill>
                  <a:srgbClr val="FF0000"/>
                </a:solidFill>
                <a:latin typeface="Tw Cen MT" panose="020B0602020104020603" pitchFamily="34" charset="0"/>
              </a:rPr>
              <a:t>Choix médias</a:t>
            </a:r>
            <a:endParaRPr lang="fr-FR" sz="3600" b="1" i="1" u="sng" dirty="0">
              <a:solidFill>
                <a:srgbClr val="FF0000"/>
              </a:solidFill>
              <a:latin typeface="Tw Cen MT" panose="020B0602020104020603" pitchFamily="34" charset="0"/>
            </a:endParaRPr>
          </a:p>
        </p:txBody>
      </p:sp>
      <p:sp>
        <p:nvSpPr>
          <p:cNvPr id="25" name="ZoneTexte 24"/>
          <p:cNvSpPr txBox="1"/>
          <p:nvPr/>
        </p:nvSpPr>
        <p:spPr>
          <a:xfrm>
            <a:off x="5136774" y="6228524"/>
            <a:ext cx="3980257" cy="646331"/>
          </a:xfrm>
          <a:prstGeom prst="rect">
            <a:avLst/>
          </a:prstGeom>
          <a:noFill/>
        </p:spPr>
        <p:txBody>
          <a:bodyPr wrap="square" rtlCol="0">
            <a:spAutoFit/>
          </a:bodyPr>
          <a:lstStyle/>
          <a:p>
            <a:r>
              <a:rPr lang="fr-FR" sz="3600" b="1" i="1" u="sng" dirty="0" smtClean="0">
                <a:solidFill>
                  <a:srgbClr val="FF0000"/>
                </a:solidFill>
                <a:latin typeface="Tw Cen MT" panose="020B0602020104020603" pitchFamily="34" charset="0"/>
              </a:rPr>
              <a:t>Supports</a:t>
            </a:r>
            <a:endParaRPr lang="fr-FR" sz="3600" b="1" i="1" u="sng" dirty="0">
              <a:solidFill>
                <a:srgbClr val="FF0000"/>
              </a:solidFill>
              <a:latin typeface="Tw Cen MT" panose="020B0602020104020603" pitchFamily="34" charset="0"/>
            </a:endParaRPr>
          </a:p>
        </p:txBody>
      </p:sp>
      <p:cxnSp>
        <p:nvCxnSpPr>
          <p:cNvPr id="26" name="Connecteur droit 25"/>
          <p:cNvCxnSpPr/>
          <p:nvPr/>
        </p:nvCxnSpPr>
        <p:spPr>
          <a:xfrm>
            <a:off x="4191000" y="6228524"/>
            <a:ext cx="0" cy="3403775"/>
          </a:xfrm>
          <a:prstGeom prst="line">
            <a:avLst/>
          </a:prstGeom>
          <a:noFill/>
          <a:ln w="25400" cap="flat">
            <a:solidFill>
              <a:srgbClr val="000000"/>
            </a:solidFill>
            <a:prstDash val="solid"/>
            <a:miter lim="400000"/>
          </a:ln>
          <a:effectLst/>
          <a:sp3d/>
        </p:spPr>
        <p:style>
          <a:lnRef idx="0">
            <a:scrgbClr r="0" g="0" b="0"/>
          </a:lnRef>
          <a:fillRef idx="0">
            <a:scrgbClr r="0" g="0" b="0"/>
          </a:fillRef>
          <a:effectRef idx="0">
            <a:scrgbClr r="0" g="0" b="0"/>
          </a:effectRef>
          <a:fontRef idx="none"/>
        </p:style>
      </p:cxnSp>
      <p:pic>
        <p:nvPicPr>
          <p:cNvPr id="6" name="Image 5"/>
          <p:cNvPicPr>
            <a:picLocks noChangeAspect="1"/>
          </p:cNvPicPr>
          <p:nvPr/>
        </p:nvPicPr>
        <p:blipFill>
          <a:blip r:embed="rId9"/>
          <a:stretch>
            <a:fillRect/>
          </a:stretch>
        </p:blipFill>
        <p:spPr>
          <a:xfrm>
            <a:off x="8089492" y="3788675"/>
            <a:ext cx="781764" cy="784830"/>
          </a:xfrm>
          <a:prstGeom prst="rect">
            <a:avLst/>
          </a:prstGeom>
        </p:spPr>
      </p:pic>
    </p:spTree>
    <p:extLst>
      <p:ext uri="{BB962C8B-B14F-4D97-AF65-F5344CB8AC3E}">
        <p14:creationId xmlns:p14="http://schemas.microsoft.com/office/powerpoint/2010/main" val="1360763979"/>
      </p:ext>
    </p:extLst>
  </p:cSld>
  <p:clrMapOvr>
    <a:masterClrMapping/>
  </p:clrMapOvr>
  <p:transition spd="med"/>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9" name="Image" descr="Image"/>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14750051" y="7862279"/>
            <a:ext cx="3537950" cy="2435562"/>
          </a:xfrm>
          <a:prstGeom prst="rect">
            <a:avLst/>
          </a:prstGeom>
          <a:ln w="12700">
            <a:miter lim="400000"/>
          </a:ln>
        </p:spPr>
      </p:pic>
      <p:sp>
        <p:nvSpPr>
          <p:cNvPr id="5" name="Rectangle 4">
            <a:extLst>
              <a:ext uri="{FF2B5EF4-FFF2-40B4-BE49-F238E27FC236}">
                <a16:creationId xmlns:a16="http://schemas.microsoft.com/office/drawing/2014/main" xmlns="" id="{894A5ED3-BECC-59EB-D044-B6994840D8D0}"/>
              </a:ext>
            </a:extLst>
          </p:cNvPr>
          <p:cNvSpPr/>
          <p:nvPr/>
        </p:nvSpPr>
        <p:spPr>
          <a:xfrm>
            <a:off x="257175" y="303819"/>
            <a:ext cx="164307" cy="892552"/>
          </a:xfrm>
          <a:prstGeom prst="rect">
            <a:avLst/>
          </a:prstGeom>
          <a:solidFill>
            <a:schemeClr val="bg1"/>
          </a:solid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76200" tIns="76200" rIns="76200" bIns="76200" numCol="1" spcCol="38100" rtlCol="0" anchor="ctr">
            <a:spAutoFit/>
          </a:bodyPr>
          <a:lstStyle/>
          <a:p>
            <a:pPr algn="ctr" defTabSz="1238250" rtl="0" hangingPunct="0"/>
            <a:endParaRPr lang="fr-FR" sz="4800" kern="1200">
              <a:solidFill>
                <a:srgbClr val="FFFFFF"/>
              </a:solidFill>
              <a:latin typeface="Helvetica Neue Medium"/>
              <a:ea typeface="Helvetica Neue Medium"/>
              <a:cs typeface="Helvetica Neue Medium"/>
              <a:sym typeface="Helvetica Neue Medium"/>
            </a:endParaRPr>
          </a:p>
        </p:txBody>
      </p:sp>
      <p:sp>
        <p:nvSpPr>
          <p:cNvPr id="7" name="ZoneTexte 6">
            <a:extLst>
              <a:ext uri="{FF2B5EF4-FFF2-40B4-BE49-F238E27FC236}">
                <a16:creationId xmlns:a16="http://schemas.microsoft.com/office/drawing/2014/main" xmlns="" id="{CCCCF555-178A-5C1D-FB4C-6D620DEC910D}"/>
              </a:ext>
            </a:extLst>
          </p:cNvPr>
          <p:cNvSpPr txBox="1"/>
          <p:nvPr/>
        </p:nvSpPr>
        <p:spPr>
          <a:xfrm>
            <a:off x="38099" y="14096"/>
            <a:ext cx="7790259" cy="923330"/>
          </a:xfrm>
          <a:prstGeom prst="rect">
            <a:avLst/>
          </a:prstGeom>
          <a:noFill/>
        </p:spPr>
        <p:txBody>
          <a:bodyPr wrap="square" rtlCol="0">
            <a:spAutoFit/>
          </a:bodyPr>
          <a:lstStyle/>
          <a:p>
            <a:pPr algn="l" rtl="0">
              <a:defRPr/>
            </a:pPr>
            <a:r>
              <a:rPr lang="fr-FR" sz="5400" b="1" dirty="0" smtClean="0">
                <a:solidFill>
                  <a:srgbClr val="FF0000"/>
                </a:solidFill>
                <a:latin typeface="Calibri"/>
              </a:rPr>
              <a:t>L’AFFICHAGE</a:t>
            </a:r>
            <a:endParaRPr lang="fr-FR" sz="5400" b="1" dirty="0">
              <a:solidFill>
                <a:srgbClr val="FF0000"/>
              </a:solidFill>
              <a:latin typeface="Calibri"/>
            </a:endParaRPr>
          </a:p>
        </p:txBody>
      </p:sp>
      <p:pic>
        <p:nvPicPr>
          <p:cNvPr id="3" name="Image 2">
            <a:extLst>
              <a:ext uri="{FF2B5EF4-FFF2-40B4-BE49-F238E27FC236}">
                <a16:creationId xmlns:a16="http://schemas.microsoft.com/office/drawing/2014/main" xmlns="" id="{C5E08955-0CD2-1860-F2CB-E8994C6687B6}"/>
              </a:ext>
            </a:extLst>
          </p:cNvPr>
          <p:cNvPicPr>
            <a:picLocks noChangeAspect="1"/>
          </p:cNvPicPr>
          <p:nvPr/>
        </p:nvPicPr>
        <p:blipFill>
          <a:blip r:embed="rId3">
            <a:extLst>
              <a:ext uri="{BEBA8EAE-BF5A-486C-A8C5-ECC9F3942E4B}">
                <a14:imgProps xmlns:a14="http://schemas.microsoft.com/office/drawing/2010/main">
                  <a14:imgLayer r:embed="rId4">
                    <a14:imgEffect>
                      <a14:saturation sat="0"/>
                    </a14:imgEffect>
                  </a14:imgLayer>
                </a14:imgProps>
              </a:ext>
            </a:extLst>
          </a:blip>
          <a:stretch>
            <a:fillRect/>
          </a:stretch>
        </p:blipFill>
        <p:spPr>
          <a:xfrm>
            <a:off x="10058400" y="0"/>
            <a:ext cx="8229600" cy="10287000"/>
          </a:xfrm>
          <a:prstGeom prst="rect">
            <a:avLst/>
          </a:prstGeom>
        </p:spPr>
      </p:pic>
      <p:pic>
        <p:nvPicPr>
          <p:cNvPr id="2" name="Image" descr="Image">
            <a:extLst>
              <a:ext uri="{FF2B5EF4-FFF2-40B4-BE49-F238E27FC236}">
                <a16:creationId xmlns:a16="http://schemas.microsoft.com/office/drawing/2014/main" xmlns="" id="{4357AF7B-22EB-71A8-2B65-F0353AD55836}"/>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10616884" y="9253926"/>
            <a:ext cx="2555912" cy="726726"/>
          </a:xfrm>
          <a:prstGeom prst="rect">
            <a:avLst/>
          </a:prstGeom>
          <a:ln w="12700">
            <a:miter lim="400000"/>
          </a:ln>
        </p:spPr>
      </p:pic>
      <p:sp>
        <p:nvSpPr>
          <p:cNvPr id="6" name="Rectangle 5">
            <a:extLst>
              <a:ext uri="{FF2B5EF4-FFF2-40B4-BE49-F238E27FC236}">
                <a16:creationId xmlns:a16="http://schemas.microsoft.com/office/drawing/2014/main" xmlns="" id="{B61F50D6-79D9-4DE6-207A-364A1D0AF6A1}"/>
              </a:ext>
            </a:extLst>
          </p:cNvPr>
          <p:cNvSpPr>
            <a:spLocks noChangeArrowheads="1"/>
          </p:cNvSpPr>
          <p:nvPr/>
        </p:nvSpPr>
        <p:spPr bwMode="auto">
          <a:xfrm>
            <a:off x="1068625" y="3857355"/>
            <a:ext cx="8837715" cy="2862322"/>
          </a:xfrm>
          <a:prstGeom prst="rect">
            <a:avLst/>
          </a:prstGeom>
          <a:noFill/>
          <a:ln w="9525">
            <a:noFill/>
            <a:miter lim="800000"/>
            <a:headEnd/>
            <a:tailEnd/>
          </a:ln>
          <a:effectLst>
            <a:prstShdw prst="shdw17" dist="17961" dir="2700000">
              <a:srgbClr val="4F81BD">
                <a:gamma/>
                <a:shade val="60000"/>
                <a:invGamma/>
              </a:srgbClr>
            </a:prstShdw>
          </a:effectLst>
        </p:spPr>
        <p:txBody>
          <a:bodyPr wrap="square" anchor="ctr">
            <a:spAutoFit/>
          </a:bodyPr>
          <a:lstStyle/>
          <a:p>
            <a:pPr algn="just" rtl="0" eaLnBrk="0" hangingPunct="0">
              <a:buClr>
                <a:srgbClr val="FF0000"/>
              </a:buClr>
              <a:defRPr/>
            </a:pPr>
            <a:r>
              <a:rPr lang="fr-FR" sz="2000" dirty="0">
                <a:latin typeface="Corbel" panose="020B0503020204020204" pitchFamily="34" charset="0"/>
                <a:cs typeface="Arial" panose="020B0604020202020204" pitchFamily="34" charset="0"/>
              </a:rPr>
              <a:t>Le dynamisme et la mobilité de la population </a:t>
            </a:r>
            <a:r>
              <a:rPr lang="fr-FR" sz="2000" dirty="0" smtClean="0">
                <a:latin typeface="Corbel" panose="020B0503020204020204" pitchFamily="34" charset="0"/>
                <a:cs typeface="Arial" panose="020B0604020202020204" pitchFamily="34" charset="0"/>
              </a:rPr>
              <a:t>Camerounaise </a:t>
            </a:r>
            <a:r>
              <a:rPr lang="fr-FR" sz="2000" dirty="0">
                <a:latin typeface="Corbel" panose="020B0503020204020204" pitchFamily="34" charset="0"/>
                <a:cs typeface="Arial" panose="020B0604020202020204" pitchFamily="34" charset="0"/>
              </a:rPr>
              <a:t>font de l’affichage un media de choix et incontournable dans le pays;</a:t>
            </a:r>
          </a:p>
          <a:p>
            <a:pPr algn="just" rtl="0" eaLnBrk="0" hangingPunct="0">
              <a:buClr>
                <a:srgbClr val="FF0000"/>
              </a:buClr>
              <a:defRPr/>
            </a:pPr>
            <a:endParaRPr lang="fr-FR" sz="2000" dirty="0">
              <a:latin typeface="Corbel" panose="020B0503020204020204" pitchFamily="34" charset="0"/>
              <a:cs typeface="Arial" panose="020B0604020202020204" pitchFamily="34" charset="0"/>
            </a:endParaRPr>
          </a:p>
          <a:p>
            <a:pPr algn="just" rtl="0" eaLnBrk="0" hangingPunct="0">
              <a:buClr>
                <a:srgbClr val="FF0000"/>
              </a:buClr>
              <a:defRPr/>
            </a:pPr>
            <a:endParaRPr lang="fr-FR" sz="2000" dirty="0">
              <a:latin typeface="Corbel" panose="020B0503020204020204" pitchFamily="34" charset="0"/>
              <a:cs typeface="Arial" panose="020B0604020202020204" pitchFamily="34" charset="0"/>
            </a:endParaRPr>
          </a:p>
          <a:p>
            <a:pPr algn="just" rtl="0" eaLnBrk="0" hangingPunct="0">
              <a:buClr>
                <a:srgbClr val="FF0000"/>
              </a:buClr>
              <a:defRPr/>
            </a:pPr>
            <a:r>
              <a:rPr lang="fr-FR" sz="2000" dirty="0">
                <a:latin typeface="Corbel" panose="020B0503020204020204" pitchFamily="34" charset="0"/>
                <a:cs typeface="Arial" panose="020B0604020202020204" pitchFamily="34" charset="0"/>
              </a:rPr>
              <a:t>Cependant le secteur fait face à un manque d’harmonisation administrative, ce qui arrangerait les quelques régies agrées; </a:t>
            </a:r>
          </a:p>
          <a:p>
            <a:pPr algn="just" rtl="0" eaLnBrk="0" hangingPunct="0">
              <a:buClr>
                <a:srgbClr val="FF0000"/>
              </a:buClr>
              <a:defRPr/>
            </a:pPr>
            <a:endParaRPr lang="fr-FR" sz="2000" dirty="0">
              <a:latin typeface="Corbel" panose="020B0503020204020204" pitchFamily="34" charset="0"/>
              <a:cs typeface="Arial" panose="020B0604020202020204" pitchFamily="34" charset="0"/>
            </a:endParaRPr>
          </a:p>
          <a:p>
            <a:pPr algn="just" rtl="0" eaLnBrk="0" hangingPunct="0">
              <a:buClr>
                <a:srgbClr val="FF0000"/>
              </a:buClr>
              <a:defRPr/>
            </a:pPr>
            <a:r>
              <a:rPr lang="fr-FR" sz="2000" dirty="0">
                <a:latin typeface="Corbel" panose="020B0503020204020204" pitchFamily="34" charset="0"/>
                <a:cs typeface="Arial" panose="020B0604020202020204" pitchFamily="34" charset="0"/>
              </a:rPr>
              <a:t>Les mairies tente depuis quelques temps de réorganiser le secteur en imposant des modèles de panneaux mais sur le terrain cela tarde à prendre forme. </a:t>
            </a:r>
          </a:p>
        </p:txBody>
      </p:sp>
      <p:pic>
        <p:nvPicPr>
          <p:cNvPr id="8" name="Picture 29">
            <a:extLst>
              <a:ext uri="{FF2B5EF4-FFF2-40B4-BE49-F238E27FC236}">
                <a16:creationId xmlns:a16="http://schemas.microsoft.com/office/drawing/2014/main" xmlns="" id="{3D6981E7-E3C6-B2B7-D890-2FA3A25F341B}"/>
              </a:ext>
            </a:extLst>
          </p:cNvPr>
          <p:cNvPicPr>
            <a:picLocks noChangeAspect="1" noChangeArrowheads="1"/>
          </p:cNvPicPr>
          <p:nvPr/>
        </p:nvPicPr>
        <p:blipFill>
          <a:blip r:embed="rId6" cstate="email">
            <a:extLst>
              <a:ext uri="{28A0092B-C50C-407E-A947-70E740481C1C}">
                <a14:useLocalDpi xmlns:a14="http://schemas.microsoft.com/office/drawing/2010/main"/>
              </a:ext>
            </a:extLst>
          </a:blip>
          <a:srcRect/>
          <a:stretch>
            <a:fillRect/>
          </a:stretch>
        </p:blipFill>
        <p:spPr bwMode="auto">
          <a:xfrm>
            <a:off x="263762" y="3956928"/>
            <a:ext cx="804863" cy="75009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 name="Picture 29">
            <a:extLst>
              <a:ext uri="{FF2B5EF4-FFF2-40B4-BE49-F238E27FC236}">
                <a16:creationId xmlns:a16="http://schemas.microsoft.com/office/drawing/2014/main" xmlns="" id="{44EE66CA-D5D8-8CCD-310D-6DA81F8DB799}"/>
              </a:ext>
            </a:extLst>
          </p:cNvPr>
          <p:cNvPicPr>
            <a:picLocks noChangeAspect="1" noChangeArrowheads="1"/>
          </p:cNvPicPr>
          <p:nvPr/>
        </p:nvPicPr>
        <p:blipFill>
          <a:blip r:embed="rId6" cstate="email">
            <a:extLst>
              <a:ext uri="{28A0092B-C50C-407E-A947-70E740481C1C}">
                <a14:useLocalDpi xmlns:a14="http://schemas.microsoft.com/office/drawing/2010/main"/>
              </a:ext>
            </a:extLst>
          </a:blip>
          <a:srcRect/>
          <a:stretch>
            <a:fillRect/>
          </a:stretch>
        </p:blipFill>
        <p:spPr bwMode="auto">
          <a:xfrm>
            <a:off x="263762" y="5137355"/>
            <a:ext cx="804863" cy="7500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 name="Picture 29">
            <a:extLst>
              <a:ext uri="{FF2B5EF4-FFF2-40B4-BE49-F238E27FC236}">
                <a16:creationId xmlns:a16="http://schemas.microsoft.com/office/drawing/2014/main" xmlns="" id="{D26B472B-7B8F-AC3E-C4F9-12E28B8FCA50}"/>
              </a:ext>
            </a:extLst>
          </p:cNvPr>
          <p:cNvPicPr>
            <a:picLocks noChangeAspect="1" noChangeArrowheads="1"/>
          </p:cNvPicPr>
          <p:nvPr/>
        </p:nvPicPr>
        <p:blipFill>
          <a:blip r:embed="rId6" cstate="email">
            <a:extLst>
              <a:ext uri="{28A0092B-C50C-407E-A947-70E740481C1C}">
                <a14:useLocalDpi xmlns:a14="http://schemas.microsoft.com/office/drawing/2010/main"/>
              </a:ext>
            </a:extLst>
          </a:blip>
          <a:srcRect/>
          <a:stretch>
            <a:fillRect/>
          </a:stretch>
        </p:blipFill>
        <p:spPr bwMode="auto">
          <a:xfrm>
            <a:off x="253353" y="6134100"/>
            <a:ext cx="804863" cy="75009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 name="Image 11">
            <a:extLst>
              <a:ext uri="{FF2B5EF4-FFF2-40B4-BE49-F238E27FC236}">
                <a16:creationId xmlns:a16="http://schemas.microsoft.com/office/drawing/2014/main" xmlns="" id="{7A62E8C3-BC12-7156-EF16-A1154F643BB8}"/>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214090" y="1020144"/>
            <a:ext cx="3557589" cy="2668193"/>
          </a:xfrm>
          <a:prstGeom prst="rect">
            <a:avLst/>
          </a:prstGeom>
        </p:spPr>
      </p:pic>
      <p:pic>
        <p:nvPicPr>
          <p:cNvPr id="22" name="Image 21">
            <a:extLst>
              <a:ext uri="{FF2B5EF4-FFF2-40B4-BE49-F238E27FC236}">
                <a16:creationId xmlns:a16="http://schemas.microsoft.com/office/drawing/2014/main" xmlns="" id="{5F3B7227-4B4B-887F-CDCE-75F0D6E81548}"/>
              </a:ext>
            </a:extLst>
          </p:cNvPr>
          <p:cNvPicPr>
            <a:picLocks noChangeAspect="1"/>
          </p:cNvPicPr>
          <p:nvPr/>
        </p:nvPicPr>
        <p:blipFill>
          <a:blip r:embed="rId8" cstate="email">
            <a:extLst>
              <a:ext uri="{28A0092B-C50C-407E-A947-70E740481C1C}">
                <a14:useLocalDpi xmlns:a14="http://schemas.microsoft.com/office/drawing/2010/main"/>
              </a:ext>
            </a:extLst>
          </a:blip>
          <a:stretch>
            <a:fillRect/>
          </a:stretch>
        </p:blipFill>
        <p:spPr>
          <a:xfrm>
            <a:off x="4043580" y="1018303"/>
            <a:ext cx="4014350" cy="2661597"/>
          </a:xfrm>
          <a:prstGeom prst="rect">
            <a:avLst/>
          </a:prstGeom>
        </p:spPr>
      </p:pic>
      <p:sp>
        <p:nvSpPr>
          <p:cNvPr id="13" name="ZoneTexte 12">
            <a:extLst>
              <a:ext uri="{FF2B5EF4-FFF2-40B4-BE49-F238E27FC236}">
                <a16:creationId xmlns:a16="http://schemas.microsoft.com/office/drawing/2014/main" xmlns="" id="{7EDEE1C5-7D0B-9266-9514-7454FEA75A43}"/>
              </a:ext>
            </a:extLst>
          </p:cNvPr>
          <p:cNvSpPr txBox="1"/>
          <p:nvPr/>
        </p:nvSpPr>
        <p:spPr>
          <a:xfrm>
            <a:off x="921258" y="7773927"/>
            <a:ext cx="3390704" cy="1261884"/>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76200" tIns="76200" rIns="76200" bIns="76200" numCol="1" spcCol="38100" rtlCol="0" anchor="ctr">
            <a:spAutoFit/>
          </a:bodyPr>
          <a:lstStyle/>
          <a:p>
            <a:pPr marL="285750" indent="-285750" algn="just" defTabSz="3657507" rtl="0" hangingPunct="0">
              <a:buFont typeface="Arial" panose="020B0604020202020204" pitchFamily="34" charset="0"/>
              <a:buChar char="•"/>
            </a:pPr>
            <a:r>
              <a:rPr lang="fr-FR" kern="1200" dirty="0" smtClean="0">
                <a:solidFill>
                  <a:srgbClr val="5E5E5E"/>
                </a:solidFill>
                <a:latin typeface="Corbel" panose="020B0503020204020204" pitchFamily="34" charset="0"/>
                <a:sym typeface="Helvetica Neue"/>
              </a:rPr>
              <a:t>Panneaux 18m² </a:t>
            </a:r>
            <a:r>
              <a:rPr lang="fr-FR" b="1" kern="1200" dirty="0" smtClean="0">
                <a:solidFill>
                  <a:srgbClr val="FF0000"/>
                </a:solidFill>
                <a:latin typeface="Corbel" panose="020B0503020204020204" pitchFamily="34" charset="0"/>
                <a:sym typeface="Helvetica Neue"/>
              </a:rPr>
              <a:t>15%</a:t>
            </a:r>
          </a:p>
          <a:p>
            <a:pPr marL="285750" indent="-285750" algn="just" defTabSz="3657507" rtl="0" hangingPunct="0">
              <a:buFont typeface="Arial" panose="020B0604020202020204" pitchFamily="34" charset="0"/>
              <a:buChar char="•"/>
            </a:pPr>
            <a:r>
              <a:rPr lang="fr-FR" kern="1200" dirty="0" smtClean="0">
                <a:solidFill>
                  <a:srgbClr val="5E5E5E"/>
                </a:solidFill>
                <a:latin typeface="Corbel" panose="020B0503020204020204" pitchFamily="34" charset="0"/>
                <a:sym typeface="Helvetica Neue"/>
              </a:rPr>
              <a:t>Panneaux Géants  </a:t>
            </a:r>
            <a:r>
              <a:rPr lang="fr-FR" b="1" kern="1200" dirty="0" smtClean="0">
                <a:solidFill>
                  <a:srgbClr val="FF0000"/>
                </a:solidFill>
                <a:latin typeface="Corbel" panose="020B0503020204020204" pitchFamily="34" charset="0"/>
                <a:sym typeface="Helvetica Neue"/>
              </a:rPr>
              <a:t>05%</a:t>
            </a:r>
          </a:p>
          <a:p>
            <a:pPr marL="285750" indent="-285750" algn="just" defTabSz="3657507" rtl="0" hangingPunct="0">
              <a:buFont typeface="Arial" panose="020B0604020202020204" pitchFamily="34" charset="0"/>
              <a:buChar char="•"/>
            </a:pPr>
            <a:r>
              <a:rPr lang="fr-FR" kern="1200" dirty="0" err="1" smtClean="0">
                <a:solidFill>
                  <a:srgbClr val="5E5E5E"/>
                </a:solidFill>
                <a:latin typeface="Corbel" panose="020B0503020204020204" pitchFamily="34" charset="0"/>
                <a:sym typeface="Helvetica Neue"/>
              </a:rPr>
              <a:t>Proxis</a:t>
            </a:r>
            <a:r>
              <a:rPr lang="fr-FR" kern="1200" dirty="0" smtClean="0">
                <a:solidFill>
                  <a:srgbClr val="5E5E5E"/>
                </a:solidFill>
                <a:latin typeface="Corbel" panose="020B0503020204020204" pitchFamily="34" charset="0"/>
                <a:sym typeface="Helvetica Neue"/>
              </a:rPr>
              <a:t> 9m² </a:t>
            </a:r>
            <a:r>
              <a:rPr lang="fr-FR" b="1" kern="1200" dirty="0" smtClean="0">
                <a:solidFill>
                  <a:srgbClr val="FF0000"/>
                </a:solidFill>
                <a:latin typeface="Corbel" panose="020B0503020204020204" pitchFamily="34" charset="0"/>
                <a:sym typeface="Helvetica Neue"/>
              </a:rPr>
              <a:t>50%</a:t>
            </a:r>
          </a:p>
          <a:p>
            <a:pPr marL="285750" indent="-285750" algn="just" defTabSz="3657507" rtl="0" hangingPunct="0">
              <a:buFont typeface="Arial" panose="020B0604020202020204" pitchFamily="34" charset="0"/>
              <a:buChar char="•"/>
            </a:pPr>
            <a:r>
              <a:rPr lang="fr-FR" kern="1200" dirty="0" smtClean="0">
                <a:solidFill>
                  <a:srgbClr val="5E5E5E"/>
                </a:solidFill>
                <a:latin typeface="Corbel" panose="020B0503020204020204" pitchFamily="34" charset="0"/>
                <a:sym typeface="Helvetica Neue"/>
              </a:rPr>
              <a:t>Panneaux 12m² </a:t>
            </a:r>
            <a:r>
              <a:rPr lang="fr-FR" b="1" kern="1200" dirty="0" smtClean="0">
                <a:solidFill>
                  <a:srgbClr val="FF0000"/>
                </a:solidFill>
                <a:latin typeface="Corbel" panose="020B0503020204020204" pitchFamily="34" charset="0"/>
                <a:sym typeface="Helvetica Neue"/>
              </a:rPr>
              <a:t>30%</a:t>
            </a:r>
          </a:p>
        </p:txBody>
      </p:sp>
      <p:sp>
        <p:nvSpPr>
          <p:cNvPr id="14" name="ZoneTexte 13">
            <a:extLst>
              <a:ext uri="{FF2B5EF4-FFF2-40B4-BE49-F238E27FC236}">
                <a16:creationId xmlns:a16="http://schemas.microsoft.com/office/drawing/2014/main" xmlns="" id="{7EDEE1C5-7D0B-9266-9514-7454FEA75A43}"/>
              </a:ext>
            </a:extLst>
          </p:cNvPr>
          <p:cNvSpPr txBox="1"/>
          <p:nvPr/>
        </p:nvSpPr>
        <p:spPr>
          <a:xfrm>
            <a:off x="5487482" y="7773927"/>
            <a:ext cx="3390704" cy="1261884"/>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76200" tIns="76200" rIns="76200" bIns="76200" numCol="1" spcCol="38100" rtlCol="0" anchor="ctr">
            <a:spAutoFit/>
          </a:bodyPr>
          <a:lstStyle/>
          <a:p>
            <a:pPr marL="285750" indent="-285750" algn="just" defTabSz="3657507" rtl="0" hangingPunct="0">
              <a:buFont typeface="Arial" panose="020B0604020202020204" pitchFamily="34" charset="0"/>
              <a:buChar char="•"/>
            </a:pPr>
            <a:r>
              <a:rPr lang="fr-FR" kern="1200" dirty="0" smtClean="0">
                <a:solidFill>
                  <a:srgbClr val="5E5E5E"/>
                </a:solidFill>
                <a:latin typeface="Corbel" panose="020B0503020204020204" pitchFamily="34" charset="0"/>
                <a:sym typeface="Helvetica Neue"/>
              </a:rPr>
              <a:t>Réseaux quartiers </a:t>
            </a:r>
            <a:r>
              <a:rPr lang="fr-FR" b="1" kern="1200" dirty="0" smtClean="0">
                <a:solidFill>
                  <a:srgbClr val="FF0000"/>
                </a:solidFill>
                <a:latin typeface="Corbel" panose="020B0503020204020204" pitchFamily="34" charset="0"/>
                <a:sym typeface="Helvetica Neue"/>
              </a:rPr>
              <a:t>50%</a:t>
            </a:r>
          </a:p>
          <a:p>
            <a:pPr marL="285750" indent="-285750" algn="just" defTabSz="3657507" rtl="0" hangingPunct="0">
              <a:buFont typeface="Arial" panose="020B0604020202020204" pitchFamily="34" charset="0"/>
              <a:buChar char="•"/>
            </a:pPr>
            <a:r>
              <a:rPr lang="fr-FR" kern="1200" dirty="0" smtClean="0">
                <a:solidFill>
                  <a:srgbClr val="5E5E5E"/>
                </a:solidFill>
                <a:latin typeface="Corbel" panose="020B0503020204020204" pitchFamily="34" charset="0"/>
                <a:sym typeface="Helvetica Neue"/>
              </a:rPr>
              <a:t>Réseau supermarchés </a:t>
            </a:r>
            <a:r>
              <a:rPr lang="fr-FR" b="1" kern="1200" dirty="0" smtClean="0">
                <a:solidFill>
                  <a:srgbClr val="FF0000"/>
                </a:solidFill>
                <a:latin typeface="Corbel" panose="020B0503020204020204" pitchFamily="34" charset="0"/>
                <a:sym typeface="Helvetica Neue"/>
              </a:rPr>
              <a:t>20%</a:t>
            </a:r>
          </a:p>
          <a:p>
            <a:pPr marL="285750" indent="-285750" algn="just" defTabSz="3657507" rtl="0" hangingPunct="0">
              <a:buFont typeface="Arial" panose="020B0604020202020204" pitchFamily="34" charset="0"/>
              <a:buChar char="•"/>
            </a:pPr>
            <a:r>
              <a:rPr lang="fr-FR" kern="1200" dirty="0" smtClean="0">
                <a:solidFill>
                  <a:srgbClr val="5E5E5E"/>
                </a:solidFill>
                <a:latin typeface="Corbel" panose="020B0503020204020204" pitchFamily="34" charset="0"/>
                <a:sym typeface="Helvetica Neue"/>
              </a:rPr>
              <a:t>Réseau marchés </a:t>
            </a:r>
            <a:r>
              <a:rPr lang="fr-FR" b="1" kern="1200" dirty="0" smtClean="0">
                <a:solidFill>
                  <a:srgbClr val="FF0000"/>
                </a:solidFill>
                <a:latin typeface="Corbel" panose="020B0503020204020204" pitchFamily="34" charset="0"/>
                <a:sym typeface="Helvetica Neue"/>
              </a:rPr>
              <a:t>20%</a:t>
            </a:r>
          </a:p>
          <a:p>
            <a:pPr marL="285750" indent="-285750" algn="just" defTabSz="3657507" rtl="0" hangingPunct="0">
              <a:buFont typeface="Arial" panose="020B0604020202020204" pitchFamily="34" charset="0"/>
              <a:buChar char="•"/>
            </a:pPr>
            <a:r>
              <a:rPr lang="fr-FR" kern="1200" dirty="0" smtClean="0">
                <a:solidFill>
                  <a:srgbClr val="5E5E5E"/>
                </a:solidFill>
                <a:latin typeface="Corbel" panose="020B0503020204020204" pitchFamily="34" charset="0"/>
                <a:sym typeface="Helvetica Neue"/>
              </a:rPr>
              <a:t>Réseau axes lourds </a:t>
            </a:r>
            <a:r>
              <a:rPr lang="fr-FR" b="1" kern="1200" dirty="0" smtClean="0">
                <a:solidFill>
                  <a:srgbClr val="FF0000"/>
                </a:solidFill>
                <a:latin typeface="Corbel" panose="020B0503020204020204" pitchFamily="34" charset="0"/>
                <a:sym typeface="Helvetica Neue"/>
              </a:rPr>
              <a:t>10%</a:t>
            </a:r>
          </a:p>
        </p:txBody>
      </p:sp>
      <p:sp>
        <p:nvSpPr>
          <p:cNvPr id="15" name="ZoneTexte 14"/>
          <p:cNvSpPr txBox="1"/>
          <p:nvPr/>
        </p:nvSpPr>
        <p:spPr>
          <a:xfrm>
            <a:off x="852878" y="7130844"/>
            <a:ext cx="3980257" cy="646331"/>
          </a:xfrm>
          <a:prstGeom prst="rect">
            <a:avLst/>
          </a:prstGeom>
          <a:noFill/>
        </p:spPr>
        <p:txBody>
          <a:bodyPr wrap="square" rtlCol="0">
            <a:spAutoFit/>
          </a:bodyPr>
          <a:lstStyle/>
          <a:p>
            <a:r>
              <a:rPr lang="fr-FR" sz="3600" b="1" i="1" u="sng" dirty="0" smtClean="0">
                <a:solidFill>
                  <a:srgbClr val="FF0000"/>
                </a:solidFill>
                <a:latin typeface="Tw Cen MT" panose="020B0602020104020603" pitchFamily="34" charset="0"/>
              </a:rPr>
              <a:t>Choix formats</a:t>
            </a:r>
            <a:endParaRPr lang="fr-FR" sz="3600" b="1" i="1" u="sng" dirty="0">
              <a:solidFill>
                <a:srgbClr val="FF0000"/>
              </a:solidFill>
              <a:latin typeface="Tw Cen MT" panose="020B0602020104020603" pitchFamily="34" charset="0"/>
            </a:endParaRPr>
          </a:p>
        </p:txBody>
      </p:sp>
      <p:sp>
        <p:nvSpPr>
          <p:cNvPr id="16" name="ZoneTexte 15"/>
          <p:cNvSpPr txBox="1"/>
          <p:nvPr/>
        </p:nvSpPr>
        <p:spPr>
          <a:xfrm>
            <a:off x="5550309" y="7130843"/>
            <a:ext cx="3980257" cy="646331"/>
          </a:xfrm>
          <a:prstGeom prst="rect">
            <a:avLst/>
          </a:prstGeom>
          <a:noFill/>
        </p:spPr>
        <p:txBody>
          <a:bodyPr wrap="square" rtlCol="0">
            <a:spAutoFit/>
          </a:bodyPr>
          <a:lstStyle/>
          <a:p>
            <a:r>
              <a:rPr lang="fr-FR" sz="3600" b="1" i="1" u="sng" dirty="0" smtClean="0">
                <a:solidFill>
                  <a:srgbClr val="FF0000"/>
                </a:solidFill>
                <a:latin typeface="Tw Cen MT" panose="020B0602020104020603" pitchFamily="34" charset="0"/>
              </a:rPr>
              <a:t>Emplacements</a:t>
            </a:r>
            <a:endParaRPr lang="fr-FR" sz="3600" b="1" i="1" u="sng" dirty="0">
              <a:solidFill>
                <a:srgbClr val="FF0000"/>
              </a:solidFill>
              <a:latin typeface="Tw Cen MT" panose="020B0602020104020603" pitchFamily="34" charset="0"/>
            </a:endParaRPr>
          </a:p>
        </p:txBody>
      </p:sp>
      <p:cxnSp>
        <p:nvCxnSpPr>
          <p:cNvPr id="17" name="Connecteur droit 16"/>
          <p:cNvCxnSpPr/>
          <p:nvPr/>
        </p:nvCxnSpPr>
        <p:spPr>
          <a:xfrm>
            <a:off x="4572000" y="6883225"/>
            <a:ext cx="0" cy="3403775"/>
          </a:xfrm>
          <a:prstGeom prst="line">
            <a:avLst/>
          </a:prstGeom>
          <a:noFill/>
          <a:ln w="25400" cap="flat">
            <a:solidFill>
              <a:srgbClr val="000000"/>
            </a:solidFill>
            <a:prstDash val="solid"/>
            <a:miter lim="400000"/>
          </a:ln>
          <a:effectLst/>
          <a:sp3d/>
        </p:spPr>
        <p:style>
          <a:lnRef idx="0">
            <a:scrgbClr r="0" g="0" b="0"/>
          </a:lnRef>
          <a:fillRef idx="0">
            <a:scrgbClr r="0" g="0" b="0"/>
          </a:fillRef>
          <a:effectRef idx="0">
            <a:scrgbClr r="0" g="0" b="0"/>
          </a:effectRef>
          <a:fontRef idx="none"/>
        </p:style>
      </p:cxnSp>
    </p:spTree>
    <p:extLst>
      <p:ext uri="{BB962C8B-B14F-4D97-AF65-F5344CB8AC3E}">
        <p14:creationId xmlns:p14="http://schemas.microsoft.com/office/powerpoint/2010/main" val="3248230901"/>
      </p:ext>
    </p:extLst>
  </p:cSld>
  <p:clrMapOvr>
    <a:masterClrMapping/>
  </p:clrMapOvr>
  <p:transition spd="med"/>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Rectangle 11"/>
          <p:cNvSpPr/>
          <p:nvPr/>
        </p:nvSpPr>
        <p:spPr>
          <a:xfrm rot="17674747" flipV="1">
            <a:off x="13044557" y="6208684"/>
            <a:ext cx="7078700" cy="6857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fr-FR" kern="1200">
              <a:solidFill>
                <a:prstClr val="white"/>
              </a:solidFill>
            </a:endParaRPr>
          </a:p>
        </p:txBody>
      </p:sp>
      <p:sp>
        <p:nvSpPr>
          <p:cNvPr id="10" name="Titre 1"/>
          <p:cNvSpPr txBox="1">
            <a:spLocks/>
          </p:cNvSpPr>
          <p:nvPr/>
        </p:nvSpPr>
        <p:spPr>
          <a:xfrm>
            <a:off x="369172" y="725649"/>
            <a:ext cx="10183157" cy="1108953"/>
          </a:xfrm>
          <a:prstGeom prst="rect">
            <a:avLst/>
          </a:prstGeom>
          <a:ln>
            <a:noFill/>
          </a:ln>
        </p:spPr>
        <p:txBody>
          <a:bodyPr vert="horz" lIns="137160" tIns="68580" rIns="137160" bIns="6858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fr-FR" sz="8100" b="1" dirty="0" smtClean="0">
                <a:solidFill>
                  <a:srgbClr val="FF0000"/>
                </a:solidFill>
                <a:latin typeface="Tw Cen MT" panose="020B0602020104020603" pitchFamily="34" charset="0"/>
                <a:ea typeface="+mn-ea"/>
                <a:cs typeface="+mn-cs"/>
              </a:rPr>
              <a:t>Indicateurs de performance</a:t>
            </a:r>
            <a:endParaRPr lang="fr-FR" sz="8100" b="1" dirty="0">
              <a:solidFill>
                <a:srgbClr val="FF0000"/>
              </a:solidFill>
              <a:latin typeface="Tw Cen MT" panose="020B0602020104020603" pitchFamily="34" charset="0"/>
              <a:ea typeface="+mn-ea"/>
              <a:cs typeface="+mn-cs"/>
            </a:endParaRPr>
          </a:p>
        </p:txBody>
      </p:sp>
      <p:sp>
        <p:nvSpPr>
          <p:cNvPr id="3" name="Rectangle 2"/>
          <p:cNvSpPr/>
          <p:nvPr/>
        </p:nvSpPr>
        <p:spPr>
          <a:xfrm>
            <a:off x="369172" y="2994092"/>
            <a:ext cx="8544327" cy="4524315"/>
          </a:xfrm>
          <a:prstGeom prst="rect">
            <a:avLst/>
          </a:prstGeom>
        </p:spPr>
        <p:txBody>
          <a:bodyPr wrap="none">
            <a:spAutoFit/>
          </a:bodyPr>
          <a:lstStyle/>
          <a:p>
            <a:pPr marL="342900" indent="-342900">
              <a:lnSpc>
                <a:spcPct val="200000"/>
              </a:lnSpc>
              <a:buFont typeface="+mj-lt"/>
              <a:buAutoNum type="arabicPeriod"/>
            </a:pPr>
            <a:r>
              <a:rPr lang="fr-FR" sz="3600" dirty="0" smtClean="0">
                <a:latin typeface="Tw Cen MT" panose="020B0602020104020603" pitchFamily="34" charset="0"/>
              </a:rPr>
              <a:t>La portée (</a:t>
            </a:r>
            <a:r>
              <a:rPr lang="fr-FR" sz="3600" dirty="0" err="1" smtClean="0">
                <a:latin typeface="Tw Cen MT" panose="020B0602020104020603" pitchFamily="34" charset="0"/>
              </a:rPr>
              <a:t>Reach</a:t>
            </a:r>
            <a:r>
              <a:rPr lang="fr-FR" sz="3600" dirty="0" smtClean="0">
                <a:latin typeface="Tw Cen MT" panose="020B0602020104020603" pitchFamily="34" charset="0"/>
              </a:rPr>
              <a:t>)</a:t>
            </a:r>
            <a:endParaRPr lang="fr-FR" sz="3600" dirty="0">
              <a:latin typeface="Tw Cen MT" panose="020B0602020104020603" pitchFamily="34" charset="0"/>
            </a:endParaRPr>
          </a:p>
          <a:p>
            <a:pPr marL="342900" indent="-342900">
              <a:lnSpc>
                <a:spcPct val="200000"/>
              </a:lnSpc>
              <a:buFont typeface="+mj-lt"/>
              <a:buAutoNum type="arabicPeriod"/>
            </a:pPr>
            <a:r>
              <a:rPr lang="fr-FR" sz="3600" dirty="0" smtClean="0">
                <a:latin typeface="Tw Cen MT" panose="020B0602020104020603" pitchFamily="34" charset="0"/>
              </a:rPr>
              <a:t>Engagement</a:t>
            </a:r>
            <a:endParaRPr lang="fr-FR" sz="3600" dirty="0">
              <a:latin typeface="Tw Cen MT" panose="020B0602020104020603" pitchFamily="34" charset="0"/>
            </a:endParaRPr>
          </a:p>
          <a:p>
            <a:pPr marL="342900" indent="-342900">
              <a:lnSpc>
                <a:spcPct val="200000"/>
              </a:lnSpc>
              <a:buFont typeface="+mj-lt"/>
              <a:buAutoNum type="arabicPeriod"/>
            </a:pPr>
            <a:r>
              <a:rPr lang="fr-FR" sz="3600" dirty="0" smtClean="0">
                <a:latin typeface="Tw Cen MT" panose="020B0602020104020603" pitchFamily="34" charset="0"/>
              </a:rPr>
              <a:t>Notoriété de la campagne et de la marque</a:t>
            </a:r>
            <a:endParaRPr lang="fr-FR" sz="3600" dirty="0">
              <a:latin typeface="Tw Cen MT" panose="020B0602020104020603" pitchFamily="34" charset="0"/>
            </a:endParaRPr>
          </a:p>
          <a:p>
            <a:pPr marL="342900" indent="-342900">
              <a:lnSpc>
                <a:spcPct val="200000"/>
              </a:lnSpc>
              <a:buFont typeface="+mj-lt"/>
              <a:buAutoNum type="arabicPeriod"/>
            </a:pPr>
            <a:r>
              <a:rPr lang="fr-FR" sz="3600" dirty="0" err="1" smtClean="0">
                <a:latin typeface="Tw Cen MT" panose="020B0602020104020603" pitchFamily="34" charset="0"/>
              </a:rPr>
              <a:t>Share</a:t>
            </a:r>
            <a:r>
              <a:rPr lang="fr-FR" sz="3600" dirty="0" smtClean="0">
                <a:latin typeface="Tw Cen MT" panose="020B0602020104020603" pitchFamily="34" charset="0"/>
              </a:rPr>
              <a:t> of </a:t>
            </a:r>
            <a:r>
              <a:rPr lang="fr-FR" sz="3600" dirty="0" err="1" smtClean="0">
                <a:latin typeface="Tw Cen MT" panose="020B0602020104020603" pitchFamily="34" charset="0"/>
              </a:rPr>
              <a:t>voice</a:t>
            </a:r>
            <a:r>
              <a:rPr lang="fr-FR" sz="3600" dirty="0" smtClean="0">
                <a:latin typeface="Tw Cen MT" panose="020B0602020104020603" pitchFamily="34" charset="0"/>
              </a:rPr>
              <a:t> &amp; </a:t>
            </a:r>
            <a:r>
              <a:rPr lang="fr-FR" sz="3600" dirty="0" err="1" smtClean="0">
                <a:latin typeface="Tw Cen MT" panose="020B0602020104020603" pitchFamily="34" charset="0"/>
              </a:rPr>
              <a:t>share</a:t>
            </a:r>
            <a:r>
              <a:rPr lang="fr-FR" sz="3600" dirty="0" smtClean="0">
                <a:latin typeface="Tw Cen MT" panose="020B0602020104020603" pitchFamily="34" charset="0"/>
              </a:rPr>
              <a:t> of </a:t>
            </a:r>
            <a:r>
              <a:rPr lang="fr-FR" sz="3600" dirty="0" err="1" smtClean="0">
                <a:latin typeface="Tw Cen MT" panose="020B0602020104020603" pitchFamily="34" charset="0"/>
              </a:rPr>
              <a:t>spend</a:t>
            </a:r>
            <a:endParaRPr lang="fr-FR" sz="3600" dirty="0">
              <a:latin typeface="Tw Cen MT" panose="020B0602020104020603" pitchFamily="34" charset="0"/>
            </a:endParaRPr>
          </a:p>
        </p:txBody>
      </p:sp>
      <p:pic>
        <p:nvPicPr>
          <p:cNvPr id="4" name="Image 3"/>
          <p:cNvPicPr>
            <a:picLocks noChangeAspect="1"/>
          </p:cNvPicPr>
          <p:nvPr/>
        </p:nvPicPr>
        <p:blipFill rotWithShape="1">
          <a:blip r:embed="rId2"/>
          <a:srcRect t="21350" r="56662" b="19146"/>
          <a:stretch/>
        </p:blipFill>
        <p:spPr>
          <a:xfrm>
            <a:off x="9906001" y="3389334"/>
            <a:ext cx="7391400" cy="5293043"/>
          </a:xfrm>
          <a:prstGeom prst="rect">
            <a:avLst/>
          </a:prstGeom>
        </p:spPr>
      </p:pic>
    </p:spTree>
    <p:extLst>
      <p:ext uri="{BB962C8B-B14F-4D97-AF65-F5344CB8AC3E}">
        <p14:creationId xmlns:p14="http://schemas.microsoft.com/office/powerpoint/2010/main" val="707305184"/>
      </p:ext>
    </p:extLst>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p:nvPr/>
        </p:nvSpPr>
        <p:spPr>
          <a:xfrm>
            <a:off x="11574" y="0"/>
            <a:ext cx="18276570" cy="10287000"/>
          </a:xfrm>
          <a:custGeom>
            <a:avLst/>
            <a:gdLst/>
            <a:ahLst/>
            <a:cxnLst/>
            <a:rect l="l" t="t" r="r" b="b"/>
            <a:pathLst>
              <a:path w="18276570" h="10287000">
                <a:moveTo>
                  <a:pt x="0" y="0"/>
                </a:moveTo>
                <a:lnTo>
                  <a:pt x="18276425" y="0"/>
                </a:lnTo>
                <a:lnTo>
                  <a:pt x="18276425" y="10286999"/>
                </a:lnTo>
                <a:lnTo>
                  <a:pt x="0" y="10286999"/>
                </a:lnTo>
                <a:lnTo>
                  <a:pt x="0" y="0"/>
                </a:lnTo>
                <a:close/>
              </a:path>
            </a:pathLst>
          </a:custGeom>
          <a:solidFill>
            <a:srgbClr val="000000"/>
          </a:solidFill>
        </p:spPr>
        <p:txBody>
          <a:bodyPr wrap="square" lIns="0" tIns="0" rIns="0" bIns="0" rtlCol="0"/>
          <a:lstStyle/>
          <a:p>
            <a:endParaRPr/>
          </a:p>
        </p:txBody>
      </p:sp>
      <p:grpSp>
        <p:nvGrpSpPr>
          <p:cNvPr id="3" name="object 3"/>
          <p:cNvGrpSpPr/>
          <p:nvPr/>
        </p:nvGrpSpPr>
        <p:grpSpPr>
          <a:xfrm>
            <a:off x="23684" y="8689632"/>
            <a:ext cx="2488565" cy="1597660"/>
            <a:chOff x="23684" y="8689632"/>
            <a:chExt cx="2488565" cy="1597660"/>
          </a:xfrm>
        </p:grpSpPr>
        <p:sp>
          <p:nvSpPr>
            <p:cNvPr id="4" name="object 4"/>
            <p:cNvSpPr/>
            <p:nvPr/>
          </p:nvSpPr>
          <p:spPr>
            <a:xfrm>
              <a:off x="23672" y="8689632"/>
              <a:ext cx="2488565" cy="1597660"/>
            </a:xfrm>
            <a:custGeom>
              <a:avLst/>
              <a:gdLst/>
              <a:ahLst/>
              <a:cxnLst/>
              <a:rect l="l" t="t" r="r" b="b"/>
              <a:pathLst>
                <a:path w="2488565" h="1597659">
                  <a:moveTo>
                    <a:pt x="360756" y="455599"/>
                  </a:moveTo>
                  <a:lnTo>
                    <a:pt x="360667" y="451993"/>
                  </a:lnTo>
                  <a:lnTo>
                    <a:pt x="356146" y="446659"/>
                  </a:lnTo>
                  <a:lnTo>
                    <a:pt x="351828" y="446316"/>
                  </a:lnTo>
                  <a:lnTo>
                    <a:pt x="348957" y="448754"/>
                  </a:lnTo>
                  <a:lnTo>
                    <a:pt x="310476" y="474929"/>
                  </a:lnTo>
                  <a:lnTo>
                    <a:pt x="267258" y="492582"/>
                  </a:lnTo>
                  <a:lnTo>
                    <a:pt x="221170" y="501650"/>
                  </a:lnTo>
                  <a:lnTo>
                    <a:pt x="174104" y="502094"/>
                  </a:lnTo>
                  <a:lnTo>
                    <a:pt x="127939" y="493826"/>
                  </a:lnTo>
                  <a:lnTo>
                    <a:pt x="84582" y="476821"/>
                  </a:lnTo>
                  <a:lnTo>
                    <a:pt x="45910" y="450989"/>
                  </a:lnTo>
                  <a:lnTo>
                    <a:pt x="13817" y="416306"/>
                  </a:lnTo>
                  <a:lnTo>
                    <a:pt x="0" y="390855"/>
                  </a:lnTo>
                  <a:lnTo>
                    <a:pt x="0" y="519201"/>
                  </a:lnTo>
                  <a:lnTo>
                    <a:pt x="36487" y="538289"/>
                  </a:lnTo>
                  <a:lnTo>
                    <a:pt x="109982" y="557606"/>
                  </a:lnTo>
                  <a:lnTo>
                    <a:pt x="148551" y="559739"/>
                  </a:lnTo>
                  <a:lnTo>
                    <a:pt x="187350" y="556653"/>
                  </a:lnTo>
                  <a:lnTo>
                    <a:pt x="225628" y="548220"/>
                  </a:lnTo>
                  <a:lnTo>
                    <a:pt x="262661" y="534301"/>
                  </a:lnTo>
                  <a:lnTo>
                    <a:pt x="297688" y="514731"/>
                  </a:lnTo>
                  <a:lnTo>
                    <a:pt x="329971" y="489394"/>
                  </a:lnTo>
                  <a:lnTo>
                    <a:pt x="358775" y="458139"/>
                  </a:lnTo>
                  <a:lnTo>
                    <a:pt x="360756" y="455599"/>
                  </a:lnTo>
                  <a:close/>
                </a:path>
                <a:path w="2488565" h="1597659">
                  <a:moveTo>
                    <a:pt x="702056" y="403809"/>
                  </a:moveTo>
                  <a:lnTo>
                    <a:pt x="698601" y="355041"/>
                  </a:lnTo>
                  <a:lnTo>
                    <a:pt x="691349" y="315379"/>
                  </a:lnTo>
                  <a:lnTo>
                    <a:pt x="680059" y="278282"/>
                  </a:lnTo>
                  <a:lnTo>
                    <a:pt x="646544" y="211785"/>
                  </a:lnTo>
                  <a:lnTo>
                    <a:pt x="600354" y="155587"/>
                  </a:lnTo>
                  <a:lnTo>
                    <a:pt x="584403" y="141338"/>
                  </a:lnTo>
                  <a:lnTo>
                    <a:pt x="573227" y="131343"/>
                  </a:lnTo>
                  <a:lnTo>
                    <a:pt x="512368" y="90589"/>
                  </a:lnTo>
                  <a:lnTo>
                    <a:pt x="444614" y="60159"/>
                  </a:lnTo>
                  <a:lnTo>
                    <a:pt x="372262" y="40081"/>
                  </a:lnTo>
                  <a:lnTo>
                    <a:pt x="297624" y="30353"/>
                  </a:lnTo>
                  <a:lnTo>
                    <a:pt x="260172" y="29375"/>
                  </a:lnTo>
                  <a:lnTo>
                    <a:pt x="223024" y="30988"/>
                  </a:lnTo>
                  <a:lnTo>
                    <a:pt x="150749" y="42024"/>
                  </a:lnTo>
                  <a:lnTo>
                    <a:pt x="83121" y="63461"/>
                  </a:lnTo>
                  <a:lnTo>
                    <a:pt x="22428" y="95313"/>
                  </a:lnTo>
                  <a:lnTo>
                    <a:pt x="0" y="111785"/>
                  </a:lnTo>
                  <a:lnTo>
                    <a:pt x="0" y="249351"/>
                  </a:lnTo>
                  <a:lnTo>
                    <a:pt x="13335" y="224663"/>
                  </a:lnTo>
                  <a:lnTo>
                    <a:pt x="40347" y="194322"/>
                  </a:lnTo>
                  <a:lnTo>
                    <a:pt x="74637" y="170484"/>
                  </a:lnTo>
                  <a:lnTo>
                    <a:pt x="115430" y="154800"/>
                  </a:lnTo>
                  <a:lnTo>
                    <a:pt x="157899" y="146088"/>
                  </a:lnTo>
                  <a:lnTo>
                    <a:pt x="198424" y="141681"/>
                  </a:lnTo>
                  <a:lnTo>
                    <a:pt x="240157" y="141655"/>
                  </a:lnTo>
                  <a:lnTo>
                    <a:pt x="273342" y="144780"/>
                  </a:lnTo>
                  <a:lnTo>
                    <a:pt x="339623" y="162013"/>
                  </a:lnTo>
                  <a:lnTo>
                    <a:pt x="396684" y="191262"/>
                  </a:lnTo>
                  <a:lnTo>
                    <a:pt x="443928" y="230428"/>
                  </a:lnTo>
                  <a:lnTo>
                    <a:pt x="480809" y="277406"/>
                  </a:lnTo>
                  <a:lnTo>
                    <a:pt x="506730" y="330098"/>
                  </a:lnTo>
                  <a:lnTo>
                    <a:pt x="521119" y="386384"/>
                  </a:lnTo>
                  <a:lnTo>
                    <a:pt x="523798" y="415226"/>
                  </a:lnTo>
                  <a:lnTo>
                    <a:pt x="523379" y="444169"/>
                  </a:lnTo>
                  <a:lnTo>
                    <a:pt x="512965" y="501345"/>
                  </a:lnTo>
                  <a:lnTo>
                    <a:pt x="489280" y="555815"/>
                  </a:lnTo>
                  <a:lnTo>
                    <a:pt x="451764" y="605472"/>
                  </a:lnTo>
                  <a:lnTo>
                    <a:pt x="399808" y="648195"/>
                  </a:lnTo>
                  <a:lnTo>
                    <a:pt x="332854" y="681901"/>
                  </a:lnTo>
                  <a:lnTo>
                    <a:pt x="293573" y="694715"/>
                  </a:lnTo>
                  <a:lnTo>
                    <a:pt x="250329" y="704481"/>
                  </a:lnTo>
                  <a:lnTo>
                    <a:pt x="206057" y="710819"/>
                  </a:lnTo>
                  <a:lnTo>
                    <a:pt x="160502" y="714146"/>
                  </a:lnTo>
                  <a:lnTo>
                    <a:pt x="114071" y="714463"/>
                  </a:lnTo>
                  <a:lnTo>
                    <a:pt x="67170" y="711733"/>
                  </a:lnTo>
                  <a:lnTo>
                    <a:pt x="20180" y="705954"/>
                  </a:lnTo>
                  <a:lnTo>
                    <a:pt x="0" y="702132"/>
                  </a:lnTo>
                  <a:lnTo>
                    <a:pt x="0" y="886866"/>
                  </a:lnTo>
                  <a:lnTo>
                    <a:pt x="35039" y="889342"/>
                  </a:lnTo>
                  <a:lnTo>
                    <a:pt x="84455" y="889965"/>
                  </a:lnTo>
                  <a:lnTo>
                    <a:pt x="136664" y="887844"/>
                  </a:lnTo>
                  <a:lnTo>
                    <a:pt x="192062" y="882929"/>
                  </a:lnTo>
                  <a:lnTo>
                    <a:pt x="237934" y="876325"/>
                  </a:lnTo>
                  <a:lnTo>
                    <a:pt x="283349" y="866660"/>
                  </a:lnTo>
                  <a:lnTo>
                    <a:pt x="328002" y="854011"/>
                  </a:lnTo>
                  <a:lnTo>
                    <a:pt x="371602" y="838454"/>
                  </a:lnTo>
                  <a:lnTo>
                    <a:pt x="413816" y="820039"/>
                  </a:lnTo>
                  <a:lnTo>
                    <a:pt x="454355" y="798868"/>
                  </a:lnTo>
                  <a:lnTo>
                    <a:pt x="492912" y="774992"/>
                  </a:lnTo>
                  <a:lnTo>
                    <a:pt x="529170" y="748499"/>
                  </a:lnTo>
                  <a:lnTo>
                    <a:pt x="562838" y="719442"/>
                  </a:lnTo>
                  <a:lnTo>
                    <a:pt x="593610" y="687920"/>
                  </a:lnTo>
                  <a:lnTo>
                    <a:pt x="621169" y="653973"/>
                  </a:lnTo>
                  <a:lnTo>
                    <a:pt x="645210" y="617702"/>
                  </a:lnTo>
                  <a:lnTo>
                    <a:pt x="665441" y="579158"/>
                  </a:lnTo>
                  <a:lnTo>
                    <a:pt x="681545" y="538429"/>
                  </a:lnTo>
                  <a:lnTo>
                    <a:pt x="693216" y="495579"/>
                  </a:lnTo>
                  <a:lnTo>
                    <a:pt x="700112" y="450989"/>
                  </a:lnTo>
                  <a:lnTo>
                    <a:pt x="700239" y="448754"/>
                  </a:lnTo>
                  <a:lnTo>
                    <a:pt x="702056" y="403809"/>
                  </a:lnTo>
                  <a:close/>
                </a:path>
                <a:path w="2488565" h="1597659">
                  <a:moveTo>
                    <a:pt x="1018794" y="297827"/>
                  </a:moveTo>
                  <a:lnTo>
                    <a:pt x="1016838" y="245948"/>
                  </a:lnTo>
                  <a:lnTo>
                    <a:pt x="1011720" y="196545"/>
                  </a:lnTo>
                  <a:lnTo>
                    <a:pt x="1003566" y="149580"/>
                  </a:lnTo>
                  <a:lnTo>
                    <a:pt x="992492" y="105016"/>
                  </a:lnTo>
                  <a:lnTo>
                    <a:pt x="978623" y="62814"/>
                  </a:lnTo>
                  <a:lnTo>
                    <a:pt x="962101" y="22923"/>
                  </a:lnTo>
                  <a:lnTo>
                    <a:pt x="950468" y="0"/>
                  </a:lnTo>
                  <a:lnTo>
                    <a:pt x="726719" y="0"/>
                  </a:lnTo>
                  <a:lnTo>
                    <a:pt x="733704" y="6477"/>
                  </a:lnTo>
                  <a:lnTo>
                    <a:pt x="766495" y="43942"/>
                  </a:lnTo>
                  <a:lnTo>
                    <a:pt x="794804" y="84315"/>
                  </a:lnTo>
                  <a:lnTo>
                    <a:pt x="818603" y="127596"/>
                  </a:lnTo>
                  <a:lnTo>
                    <a:pt x="837907" y="173799"/>
                  </a:lnTo>
                  <a:lnTo>
                    <a:pt x="852728" y="222897"/>
                  </a:lnTo>
                  <a:lnTo>
                    <a:pt x="862584" y="270256"/>
                  </a:lnTo>
                  <a:lnTo>
                    <a:pt x="868603" y="316915"/>
                  </a:lnTo>
                  <a:lnTo>
                    <a:pt x="870915" y="362800"/>
                  </a:lnTo>
                  <a:lnTo>
                    <a:pt x="869670" y="407860"/>
                  </a:lnTo>
                  <a:lnTo>
                    <a:pt x="864997" y="451993"/>
                  </a:lnTo>
                  <a:lnTo>
                    <a:pt x="857046" y="495147"/>
                  </a:lnTo>
                  <a:lnTo>
                    <a:pt x="845959" y="537235"/>
                  </a:lnTo>
                  <a:lnTo>
                    <a:pt x="831862" y="578192"/>
                  </a:lnTo>
                  <a:lnTo>
                    <a:pt x="814920" y="617943"/>
                  </a:lnTo>
                  <a:lnTo>
                    <a:pt x="795261" y="656412"/>
                  </a:lnTo>
                  <a:lnTo>
                    <a:pt x="773036" y="693534"/>
                  </a:lnTo>
                  <a:lnTo>
                    <a:pt x="748372" y="729234"/>
                  </a:lnTo>
                  <a:lnTo>
                    <a:pt x="721436" y="763422"/>
                  </a:lnTo>
                  <a:lnTo>
                    <a:pt x="692327" y="796048"/>
                  </a:lnTo>
                  <a:lnTo>
                    <a:pt x="661225" y="827024"/>
                  </a:lnTo>
                  <a:lnTo>
                    <a:pt x="628269" y="856272"/>
                  </a:lnTo>
                  <a:lnTo>
                    <a:pt x="593572" y="883742"/>
                  </a:lnTo>
                  <a:lnTo>
                    <a:pt x="557301" y="909332"/>
                  </a:lnTo>
                  <a:lnTo>
                    <a:pt x="519595" y="932992"/>
                  </a:lnTo>
                  <a:lnTo>
                    <a:pt x="480593" y="954646"/>
                  </a:lnTo>
                  <a:lnTo>
                    <a:pt x="440423" y="974204"/>
                  </a:lnTo>
                  <a:lnTo>
                    <a:pt x="399249" y="991603"/>
                  </a:lnTo>
                  <a:lnTo>
                    <a:pt x="357200" y="1006779"/>
                  </a:lnTo>
                  <a:lnTo>
                    <a:pt x="314413" y="1019644"/>
                  </a:lnTo>
                  <a:lnTo>
                    <a:pt x="271043" y="1030122"/>
                  </a:lnTo>
                  <a:lnTo>
                    <a:pt x="227215" y="1038161"/>
                  </a:lnTo>
                  <a:lnTo>
                    <a:pt x="183095" y="1043673"/>
                  </a:lnTo>
                  <a:lnTo>
                    <a:pt x="132283" y="1047445"/>
                  </a:lnTo>
                  <a:lnTo>
                    <a:pt x="81915" y="1049070"/>
                  </a:lnTo>
                  <a:lnTo>
                    <a:pt x="31991" y="1048537"/>
                  </a:lnTo>
                  <a:lnTo>
                    <a:pt x="0" y="1046784"/>
                  </a:lnTo>
                  <a:lnTo>
                    <a:pt x="0" y="1137869"/>
                  </a:lnTo>
                  <a:lnTo>
                    <a:pt x="51079" y="1139634"/>
                  </a:lnTo>
                  <a:lnTo>
                    <a:pt x="102400" y="1139647"/>
                  </a:lnTo>
                  <a:lnTo>
                    <a:pt x="153555" y="1137843"/>
                  </a:lnTo>
                  <a:lnTo>
                    <a:pt x="204419" y="1134186"/>
                  </a:lnTo>
                  <a:lnTo>
                    <a:pt x="254863" y="1128585"/>
                  </a:lnTo>
                  <a:lnTo>
                    <a:pt x="304749" y="1120990"/>
                  </a:lnTo>
                  <a:lnTo>
                    <a:pt x="353961" y="1111364"/>
                  </a:lnTo>
                  <a:lnTo>
                    <a:pt x="402374" y="1099629"/>
                  </a:lnTo>
                  <a:lnTo>
                    <a:pt x="449834" y="1085735"/>
                  </a:lnTo>
                  <a:lnTo>
                    <a:pt x="496227" y="1069619"/>
                  </a:lnTo>
                  <a:lnTo>
                    <a:pt x="541426" y="1051229"/>
                  </a:lnTo>
                  <a:lnTo>
                    <a:pt x="545985" y="1049070"/>
                  </a:lnTo>
                  <a:lnTo>
                    <a:pt x="585304" y="1030503"/>
                  </a:lnTo>
                  <a:lnTo>
                    <a:pt x="627735" y="1007376"/>
                  </a:lnTo>
                  <a:lnTo>
                    <a:pt x="669988" y="980719"/>
                  </a:lnTo>
                  <a:lnTo>
                    <a:pt x="710158" y="951407"/>
                  </a:lnTo>
                  <a:lnTo>
                    <a:pt x="748182" y="919581"/>
                  </a:lnTo>
                  <a:lnTo>
                    <a:pt x="783983" y="885405"/>
                  </a:lnTo>
                  <a:lnTo>
                    <a:pt x="817499" y="849045"/>
                  </a:lnTo>
                  <a:lnTo>
                    <a:pt x="848677" y="810641"/>
                  </a:lnTo>
                  <a:lnTo>
                    <a:pt x="877455" y="770356"/>
                  </a:lnTo>
                  <a:lnTo>
                    <a:pt x="903757" y="728332"/>
                  </a:lnTo>
                  <a:lnTo>
                    <a:pt x="927519" y="684733"/>
                  </a:lnTo>
                  <a:lnTo>
                    <a:pt x="948690" y="639711"/>
                  </a:lnTo>
                  <a:lnTo>
                    <a:pt x="967193" y="593432"/>
                  </a:lnTo>
                  <a:lnTo>
                    <a:pt x="982980" y="546036"/>
                  </a:lnTo>
                  <a:lnTo>
                    <a:pt x="995972" y="497687"/>
                  </a:lnTo>
                  <a:lnTo>
                    <a:pt x="1006119" y="448538"/>
                  </a:lnTo>
                  <a:lnTo>
                    <a:pt x="1013345" y="398741"/>
                  </a:lnTo>
                  <a:lnTo>
                    <a:pt x="1017587" y="348462"/>
                  </a:lnTo>
                  <a:lnTo>
                    <a:pt x="1018794" y="297827"/>
                  </a:lnTo>
                  <a:close/>
                </a:path>
                <a:path w="2488565" h="1597659">
                  <a:moveTo>
                    <a:pt x="1930031" y="671982"/>
                  </a:moveTo>
                  <a:lnTo>
                    <a:pt x="1929511" y="667931"/>
                  </a:lnTo>
                  <a:lnTo>
                    <a:pt x="1309751" y="187680"/>
                  </a:lnTo>
                  <a:lnTo>
                    <a:pt x="1302689" y="183375"/>
                  </a:lnTo>
                  <a:lnTo>
                    <a:pt x="1298168" y="183248"/>
                  </a:lnTo>
                  <a:lnTo>
                    <a:pt x="1296187" y="187325"/>
                  </a:lnTo>
                  <a:lnTo>
                    <a:pt x="1296733" y="195580"/>
                  </a:lnTo>
                  <a:lnTo>
                    <a:pt x="1299197" y="213410"/>
                  </a:lnTo>
                  <a:lnTo>
                    <a:pt x="1300302" y="229654"/>
                  </a:lnTo>
                  <a:lnTo>
                    <a:pt x="1293660" y="309283"/>
                  </a:lnTo>
                  <a:lnTo>
                    <a:pt x="1287589" y="357797"/>
                  </a:lnTo>
                  <a:lnTo>
                    <a:pt x="1280871" y="406234"/>
                  </a:lnTo>
                  <a:lnTo>
                    <a:pt x="1273492" y="454583"/>
                  </a:lnTo>
                  <a:lnTo>
                    <a:pt x="1265478" y="502843"/>
                  </a:lnTo>
                  <a:lnTo>
                    <a:pt x="1256804" y="551027"/>
                  </a:lnTo>
                  <a:lnTo>
                    <a:pt x="1247470" y="599135"/>
                  </a:lnTo>
                  <a:lnTo>
                    <a:pt x="1237500" y="647153"/>
                  </a:lnTo>
                  <a:lnTo>
                    <a:pt x="1226870" y="695083"/>
                  </a:lnTo>
                  <a:lnTo>
                    <a:pt x="1215580" y="742937"/>
                  </a:lnTo>
                  <a:lnTo>
                    <a:pt x="1203655" y="790714"/>
                  </a:lnTo>
                  <a:lnTo>
                    <a:pt x="1191069" y="838390"/>
                  </a:lnTo>
                  <a:lnTo>
                    <a:pt x="1177836" y="886002"/>
                  </a:lnTo>
                  <a:lnTo>
                    <a:pt x="1163955" y="933526"/>
                  </a:lnTo>
                  <a:lnTo>
                    <a:pt x="1162659" y="941146"/>
                  </a:lnTo>
                  <a:lnTo>
                    <a:pt x="1164323" y="945692"/>
                  </a:lnTo>
                  <a:lnTo>
                    <a:pt x="1168946" y="947127"/>
                  </a:lnTo>
                  <a:lnTo>
                    <a:pt x="1176540" y="945476"/>
                  </a:lnTo>
                  <a:lnTo>
                    <a:pt x="1925955" y="676706"/>
                  </a:lnTo>
                  <a:lnTo>
                    <a:pt x="1927034" y="675919"/>
                  </a:lnTo>
                  <a:lnTo>
                    <a:pt x="1930031" y="671982"/>
                  </a:lnTo>
                  <a:close/>
                </a:path>
                <a:path w="2488565" h="1597659">
                  <a:moveTo>
                    <a:pt x="2321395" y="80772"/>
                  </a:moveTo>
                  <a:lnTo>
                    <a:pt x="2318994" y="74117"/>
                  </a:lnTo>
                  <a:lnTo>
                    <a:pt x="2291461" y="0"/>
                  </a:lnTo>
                  <a:lnTo>
                    <a:pt x="1819300" y="0"/>
                  </a:lnTo>
                  <a:lnTo>
                    <a:pt x="1858987" y="130048"/>
                  </a:lnTo>
                  <a:lnTo>
                    <a:pt x="1860715" y="136017"/>
                  </a:lnTo>
                  <a:lnTo>
                    <a:pt x="1866480" y="139890"/>
                  </a:lnTo>
                  <a:lnTo>
                    <a:pt x="2309330" y="91084"/>
                  </a:lnTo>
                  <a:lnTo>
                    <a:pt x="2310333" y="90855"/>
                  </a:lnTo>
                  <a:lnTo>
                    <a:pt x="2317953" y="88125"/>
                  </a:lnTo>
                  <a:lnTo>
                    <a:pt x="2321395" y="80772"/>
                  </a:lnTo>
                  <a:close/>
                </a:path>
                <a:path w="2488565" h="1597659">
                  <a:moveTo>
                    <a:pt x="2411171" y="321881"/>
                  </a:moveTo>
                  <a:lnTo>
                    <a:pt x="2366200" y="206425"/>
                  </a:lnTo>
                  <a:lnTo>
                    <a:pt x="2362136" y="204177"/>
                  </a:lnTo>
                  <a:lnTo>
                    <a:pt x="1974316" y="280149"/>
                  </a:lnTo>
                  <a:lnTo>
                    <a:pt x="1973186" y="280657"/>
                  </a:lnTo>
                  <a:lnTo>
                    <a:pt x="1968411" y="284213"/>
                  </a:lnTo>
                  <a:lnTo>
                    <a:pt x="1967598" y="289560"/>
                  </a:lnTo>
                  <a:lnTo>
                    <a:pt x="1970417" y="293344"/>
                  </a:lnTo>
                  <a:lnTo>
                    <a:pt x="2055698" y="407492"/>
                  </a:lnTo>
                  <a:lnTo>
                    <a:pt x="2059127" y="408749"/>
                  </a:lnTo>
                  <a:lnTo>
                    <a:pt x="2404529" y="328460"/>
                  </a:lnTo>
                  <a:lnTo>
                    <a:pt x="2408948" y="326809"/>
                  </a:lnTo>
                  <a:lnTo>
                    <a:pt x="2411171" y="321881"/>
                  </a:lnTo>
                  <a:close/>
                </a:path>
                <a:path w="2488565" h="1597659">
                  <a:moveTo>
                    <a:pt x="2488209" y="1128268"/>
                  </a:moveTo>
                  <a:lnTo>
                    <a:pt x="2045271" y="764946"/>
                  </a:lnTo>
                  <a:lnTo>
                    <a:pt x="2039937" y="765035"/>
                  </a:lnTo>
                  <a:lnTo>
                    <a:pt x="1635061" y="1114107"/>
                  </a:lnTo>
                  <a:lnTo>
                    <a:pt x="1595412" y="1147673"/>
                  </a:lnTo>
                  <a:lnTo>
                    <a:pt x="1556397" y="1179664"/>
                  </a:lnTo>
                  <a:lnTo>
                    <a:pt x="1517789" y="1210030"/>
                  </a:lnTo>
                  <a:lnTo>
                    <a:pt x="1479346" y="1238758"/>
                  </a:lnTo>
                  <a:lnTo>
                    <a:pt x="1440865" y="1265783"/>
                  </a:lnTo>
                  <a:lnTo>
                    <a:pt x="1402118" y="1291094"/>
                  </a:lnTo>
                  <a:lnTo>
                    <a:pt x="1362875" y="1314627"/>
                  </a:lnTo>
                  <a:lnTo>
                    <a:pt x="1322920" y="1336382"/>
                  </a:lnTo>
                  <a:lnTo>
                    <a:pt x="1282039" y="1356283"/>
                  </a:lnTo>
                  <a:lnTo>
                    <a:pt x="1239989" y="1374317"/>
                  </a:lnTo>
                  <a:lnTo>
                    <a:pt x="1196555" y="1390446"/>
                  </a:lnTo>
                  <a:lnTo>
                    <a:pt x="1151534" y="1404620"/>
                  </a:lnTo>
                  <a:lnTo>
                    <a:pt x="1104671" y="1416824"/>
                  </a:lnTo>
                  <a:lnTo>
                    <a:pt x="1055763" y="1426997"/>
                  </a:lnTo>
                  <a:lnTo>
                    <a:pt x="1004582" y="1435112"/>
                  </a:lnTo>
                  <a:lnTo>
                    <a:pt x="950912" y="1441132"/>
                  </a:lnTo>
                  <a:lnTo>
                    <a:pt x="900734" y="1445374"/>
                  </a:lnTo>
                  <a:lnTo>
                    <a:pt x="850582" y="1449057"/>
                  </a:lnTo>
                  <a:lnTo>
                    <a:pt x="800468" y="1452168"/>
                  </a:lnTo>
                  <a:lnTo>
                    <a:pt x="750379" y="1454721"/>
                  </a:lnTo>
                  <a:lnTo>
                    <a:pt x="700316" y="1456702"/>
                  </a:lnTo>
                  <a:lnTo>
                    <a:pt x="650290" y="1458112"/>
                  </a:lnTo>
                  <a:lnTo>
                    <a:pt x="600290" y="1458963"/>
                  </a:lnTo>
                  <a:lnTo>
                    <a:pt x="550316" y="1459242"/>
                  </a:lnTo>
                  <a:lnTo>
                    <a:pt x="500380" y="1458950"/>
                  </a:lnTo>
                  <a:lnTo>
                    <a:pt x="450469" y="1458099"/>
                  </a:lnTo>
                  <a:lnTo>
                    <a:pt x="400583" y="1456677"/>
                  </a:lnTo>
                  <a:lnTo>
                    <a:pt x="350735" y="1454696"/>
                  </a:lnTo>
                  <a:lnTo>
                    <a:pt x="300913" y="1452143"/>
                  </a:lnTo>
                  <a:lnTo>
                    <a:pt x="251129" y="1449031"/>
                  </a:lnTo>
                  <a:lnTo>
                    <a:pt x="201371" y="1445348"/>
                  </a:lnTo>
                  <a:lnTo>
                    <a:pt x="151638" y="1441094"/>
                  </a:lnTo>
                  <a:lnTo>
                    <a:pt x="101942" y="1436281"/>
                  </a:lnTo>
                  <a:lnTo>
                    <a:pt x="52273" y="1430896"/>
                  </a:lnTo>
                  <a:lnTo>
                    <a:pt x="2628" y="1424952"/>
                  </a:lnTo>
                  <a:lnTo>
                    <a:pt x="0" y="1424609"/>
                  </a:lnTo>
                  <a:lnTo>
                    <a:pt x="0" y="1597367"/>
                  </a:lnTo>
                  <a:lnTo>
                    <a:pt x="1022070" y="1597367"/>
                  </a:lnTo>
                  <a:lnTo>
                    <a:pt x="1095032" y="1581467"/>
                  </a:lnTo>
                  <a:lnTo>
                    <a:pt x="1185341" y="1560461"/>
                  </a:lnTo>
                  <a:lnTo>
                    <a:pt x="1276464" y="1537995"/>
                  </a:lnTo>
                  <a:lnTo>
                    <a:pt x="1368386" y="1514043"/>
                  </a:lnTo>
                  <a:lnTo>
                    <a:pt x="1461109" y="1488630"/>
                  </a:lnTo>
                  <a:lnTo>
                    <a:pt x="1563001" y="1459242"/>
                  </a:lnTo>
                  <a:lnTo>
                    <a:pt x="1609521" y="1445348"/>
                  </a:lnTo>
                  <a:lnTo>
                    <a:pt x="1744091" y="1403515"/>
                  </a:lnTo>
                  <a:lnTo>
                    <a:pt x="1888286" y="1355979"/>
                  </a:lnTo>
                  <a:lnTo>
                    <a:pt x="2034298" y="1305128"/>
                  </a:lnTo>
                  <a:lnTo>
                    <a:pt x="2182101" y="1250962"/>
                  </a:lnTo>
                  <a:lnTo>
                    <a:pt x="2331720" y="1193482"/>
                  </a:lnTo>
                  <a:lnTo>
                    <a:pt x="2487841" y="1130820"/>
                  </a:lnTo>
                  <a:lnTo>
                    <a:pt x="2488209" y="1128268"/>
                  </a:lnTo>
                  <a:close/>
                </a:path>
              </a:pathLst>
            </a:custGeom>
            <a:solidFill>
              <a:srgbClr val="FFFFFF"/>
            </a:solidFill>
          </p:spPr>
          <p:txBody>
            <a:bodyPr wrap="square" lIns="0" tIns="0" rIns="0" bIns="0" rtlCol="0"/>
            <a:lstStyle/>
            <a:p>
              <a:endParaRPr/>
            </a:p>
          </p:txBody>
        </p:sp>
        <p:pic>
          <p:nvPicPr>
            <p:cNvPr id="5" name="object 5"/>
            <p:cNvPicPr/>
            <p:nvPr/>
          </p:nvPicPr>
          <p:blipFill>
            <a:blip r:embed="rId2" cstate="print"/>
            <a:stretch>
              <a:fillRect/>
            </a:stretch>
          </p:blipFill>
          <p:spPr>
            <a:xfrm>
              <a:off x="2277887" y="9179495"/>
              <a:ext cx="232389" cy="64117"/>
            </a:xfrm>
            <a:prstGeom prst="rect">
              <a:avLst/>
            </a:prstGeom>
          </p:spPr>
        </p:pic>
      </p:grpSp>
      <p:sp>
        <p:nvSpPr>
          <p:cNvPr id="6" name="object 6"/>
          <p:cNvSpPr/>
          <p:nvPr/>
        </p:nvSpPr>
        <p:spPr>
          <a:xfrm>
            <a:off x="2787551" y="8689632"/>
            <a:ext cx="679450" cy="791845"/>
          </a:xfrm>
          <a:custGeom>
            <a:avLst/>
            <a:gdLst/>
            <a:ahLst/>
            <a:cxnLst/>
            <a:rect l="l" t="t" r="r" b="b"/>
            <a:pathLst>
              <a:path w="679450" h="791845">
                <a:moveTo>
                  <a:pt x="399167" y="0"/>
                </a:moveTo>
                <a:lnTo>
                  <a:pt x="0" y="0"/>
                </a:lnTo>
                <a:lnTo>
                  <a:pt x="331" y="1136"/>
                </a:lnTo>
                <a:lnTo>
                  <a:pt x="14869" y="48182"/>
                </a:lnTo>
                <a:lnTo>
                  <a:pt x="30125" y="94823"/>
                </a:lnTo>
                <a:lnTo>
                  <a:pt x="46094" y="141032"/>
                </a:lnTo>
                <a:lnTo>
                  <a:pt x="62771" y="186784"/>
                </a:lnTo>
                <a:lnTo>
                  <a:pt x="80151" y="232053"/>
                </a:lnTo>
                <a:lnTo>
                  <a:pt x="98229" y="276813"/>
                </a:lnTo>
                <a:lnTo>
                  <a:pt x="117000" y="321038"/>
                </a:lnTo>
                <a:lnTo>
                  <a:pt x="136459" y="364703"/>
                </a:lnTo>
                <a:lnTo>
                  <a:pt x="156602" y="407781"/>
                </a:lnTo>
                <a:lnTo>
                  <a:pt x="177423" y="450247"/>
                </a:lnTo>
                <a:lnTo>
                  <a:pt x="198916" y="492075"/>
                </a:lnTo>
                <a:lnTo>
                  <a:pt x="237845" y="559283"/>
                </a:lnTo>
                <a:lnTo>
                  <a:pt x="268790" y="607923"/>
                </a:lnTo>
                <a:lnTo>
                  <a:pt x="304450" y="659590"/>
                </a:lnTo>
                <a:lnTo>
                  <a:pt x="342622" y="709036"/>
                </a:lnTo>
                <a:lnTo>
                  <a:pt x="381100" y="751012"/>
                </a:lnTo>
                <a:lnTo>
                  <a:pt x="417681" y="780270"/>
                </a:lnTo>
                <a:lnTo>
                  <a:pt x="450161" y="791563"/>
                </a:lnTo>
                <a:lnTo>
                  <a:pt x="495532" y="790387"/>
                </a:lnTo>
                <a:lnTo>
                  <a:pt x="540267" y="785145"/>
                </a:lnTo>
                <a:lnTo>
                  <a:pt x="584368" y="775837"/>
                </a:lnTo>
                <a:lnTo>
                  <a:pt x="627835" y="762465"/>
                </a:lnTo>
                <a:lnTo>
                  <a:pt x="670671" y="745028"/>
                </a:lnTo>
                <a:lnTo>
                  <a:pt x="679357" y="736917"/>
                </a:lnTo>
                <a:lnTo>
                  <a:pt x="676221" y="730086"/>
                </a:lnTo>
                <a:lnTo>
                  <a:pt x="656052" y="686602"/>
                </a:lnTo>
                <a:lnTo>
                  <a:pt x="636163" y="643006"/>
                </a:lnTo>
                <a:lnTo>
                  <a:pt x="616551" y="599298"/>
                </a:lnTo>
                <a:lnTo>
                  <a:pt x="597218" y="555477"/>
                </a:lnTo>
                <a:lnTo>
                  <a:pt x="578164" y="511544"/>
                </a:lnTo>
                <a:lnTo>
                  <a:pt x="559387" y="467498"/>
                </a:lnTo>
                <a:lnTo>
                  <a:pt x="540889" y="423340"/>
                </a:lnTo>
                <a:lnTo>
                  <a:pt x="521934" y="376718"/>
                </a:lnTo>
                <a:lnTo>
                  <a:pt x="503762" y="329866"/>
                </a:lnTo>
                <a:lnTo>
                  <a:pt x="486370" y="282793"/>
                </a:lnTo>
                <a:lnTo>
                  <a:pt x="469754" y="235507"/>
                </a:lnTo>
                <a:lnTo>
                  <a:pt x="453909" y="188016"/>
                </a:lnTo>
                <a:lnTo>
                  <a:pt x="438830" y="140330"/>
                </a:lnTo>
                <a:lnTo>
                  <a:pt x="424515" y="92456"/>
                </a:lnTo>
                <a:lnTo>
                  <a:pt x="410957" y="44404"/>
                </a:lnTo>
                <a:lnTo>
                  <a:pt x="399167" y="0"/>
                </a:lnTo>
                <a:close/>
              </a:path>
            </a:pathLst>
          </a:custGeom>
          <a:solidFill>
            <a:srgbClr val="FFFFFF"/>
          </a:solidFill>
        </p:spPr>
        <p:txBody>
          <a:bodyPr wrap="square" lIns="0" tIns="0" rIns="0" bIns="0" rtlCol="0"/>
          <a:lstStyle/>
          <a:p>
            <a:endParaRPr/>
          </a:p>
        </p:txBody>
      </p:sp>
      <p:sp>
        <p:nvSpPr>
          <p:cNvPr id="7" name="object 7"/>
          <p:cNvSpPr/>
          <p:nvPr/>
        </p:nvSpPr>
        <p:spPr>
          <a:xfrm>
            <a:off x="2904998" y="10254184"/>
            <a:ext cx="71120" cy="33020"/>
          </a:xfrm>
          <a:custGeom>
            <a:avLst/>
            <a:gdLst/>
            <a:ahLst/>
            <a:cxnLst/>
            <a:rect l="l" t="t" r="r" b="b"/>
            <a:pathLst>
              <a:path w="71119" h="33020">
                <a:moveTo>
                  <a:pt x="8813" y="0"/>
                </a:moveTo>
                <a:lnTo>
                  <a:pt x="6121" y="106"/>
                </a:lnTo>
                <a:lnTo>
                  <a:pt x="876" y="3650"/>
                </a:lnTo>
                <a:lnTo>
                  <a:pt x="0" y="8004"/>
                </a:lnTo>
                <a:lnTo>
                  <a:pt x="2070" y="11270"/>
                </a:lnTo>
                <a:lnTo>
                  <a:pt x="17039" y="32815"/>
                </a:lnTo>
                <a:lnTo>
                  <a:pt x="70847" y="32815"/>
                </a:lnTo>
                <a:lnTo>
                  <a:pt x="64644" y="28524"/>
                </a:lnTo>
                <a:lnTo>
                  <a:pt x="47001" y="18875"/>
                </a:lnTo>
                <a:lnTo>
                  <a:pt x="11036" y="1238"/>
                </a:lnTo>
                <a:lnTo>
                  <a:pt x="8813" y="0"/>
                </a:lnTo>
                <a:close/>
              </a:path>
            </a:pathLst>
          </a:custGeom>
          <a:solidFill>
            <a:srgbClr val="FFFFFF"/>
          </a:solidFill>
        </p:spPr>
        <p:txBody>
          <a:bodyPr wrap="square" lIns="0" tIns="0" rIns="0" bIns="0" rtlCol="0"/>
          <a:lstStyle/>
          <a:p>
            <a:endParaRPr/>
          </a:p>
        </p:txBody>
      </p:sp>
      <p:sp>
        <p:nvSpPr>
          <p:cNvPr id="8" name="object 8"/>
          <p:cNvSpPr/>
          <p:nvPr/>
        </p:nvSpPr>
        <p:spPr>
          <a:xfrm>
            <a:off x="3449261" y="8689632"/>
            <a:ext cx="904240" cy="421640"/>
          </a:xfrm>
          <a:custGeom>
            <a:avLst/>
            <a:gdLst/>
            <a:ahLst/>
            <a:cxnLst/>
            <a:rect l="l" t="t" r="r" b="b"/>
            <a:pathLst>
              <a:path w="904239" h="421640">
                <a:moveTo>
                  <a:pt x="135425" y="0"/>
                </a:moveTo>
                <a:lnTo>
                  <a:pt x="0" y="0"/>
                </a:lnTo>
                <a:lnTo>
                  <a:pt x="14628" y="30215"/>
                </a:lnTo>
                <a:lnTo>
                  <a:pt x="34343" y="66082"/>
                </a:lnTo>
                <a:lnTo>
                  <a:pt x="56624" y="102328"/>
                </a:lnTo>
                <a:lnTo>
                  <a:pt x="81305" y="138543"/>
                </a:lnTo>
                <a:lnTo>
                  <a:pt x="108220" y="174318"/>
                </a:lnTo>
                <a:lnTo>
                  <a:pt x="137204" y="209242"/>
                </a:lnTo>
                <a:lnTo>
                  <a:pt x="168090" y="242906"/>
                </a:lnTo>
                <a:lnTo>
                  <a:pt x="200713" y="274901"/>
                </a:lnTo>
                <a:lnTo>
                  <a:pt x="234907" y="304818"/>
                </a:lnTo>
                <a:lnTo>
                  <a:pt x="270506" y="332246"/>
                </a:lnTo>
                <a:lnTo>
                  <a:pt x="307344" y="356777"/>
                </a:lnTo>
                <a:lnTo>
                  <a:pt x="345255" y="378000"/>
                </a:lnTo>
                <a:lnTo>
                  <a:pt x="384073" y="395507"/>
                </a:lnTo>
                <a:lnTo>
                  <a:pt x="423633" y="408887"/>
                </a:lnTo>
                <a:lnTo>
                  <a:pt x="463769" y="417731"/>
                </a:lnTo>
                <a:lnTo>
                  <a:pt x="504314" y="421630"/>
                </a:lnTo>
                <a:lnTo>
                  <a:pt x="545104" y="420174"/>
                </a:lnTo>
                <a:lnTo>
                  <a:pt x="585972" y="412953"/>
                </a:lnTo>
                <a:lnTo>
                  <a:pt x="626751" y="399559"/>
                </a:lnTo>
                <a:lnTo>
                  <a:pt x="667278" y="379581"/>
                </a:lnTo>
                <a:lnTo>
                  <a:pt x="702124" y="356531"/>
                </a:lnTo>
                <a:lnTo>
                  <a:pt x="706388" y="352962"/>
                </a:lnTo>
                <a:lnTo>
                  <a:pt x="466770" y="352962"/>
                </a:lnTo>
                <a:lnTo>
                  <a:pt x="460864" y="352471"/>
                </a:lnTo>
                <a:lnTo>
                  <a:pt x="414689" y="316376"/>
                </a:lnTo>
                <a:lnTo>
                  <a:pt x="375763" y="283530"/>
                </a:lnTo>
                <a:lnTo>
                  <a:pt x="338538" y="249664"/>
                </a:lnTo>
                <a:lnTo>
                  <a:pt x="303012" y="214777"/>
                </a:lnTo>
                <a:lnTo>
                  <a:pt x="269187" y="178870"/>
                </a:lnTo>
                <a:lnTo>
                  <a:pt x="237062" y="141943"/>
                </a:lnTo>
                <a:lnTo>
                  <a:pt x="206637" y="103995"/>
                </a:lnTo>
                <a:lnTo>
                  <a:pt x="177912" y="65027"/>
                </a:lnTo>
                <a:lnTo>
                  <a:pt x="150888" y="25039"/>
                </a:lnTo>
                <a:lnTo>
                  <a:pt x="135425" y="0"/>
                </a:lnTo>
                <a:close/>
              </a:path>
              <a:path w="904239" h="421640">
                <a:moveTo>
                  <a:pt x="903663" y="0"/>
                </a:moveTo>
                <a:lnTo>
                  <a:pt x="787789" y="0"/>
                </a:lnTo>
                <a:lnTo>
                  <a:pt x="786938" y="2700"/>
                </a:lnTo>
                <a:lnTo>
                  <a:pt x="768971" y="47068"/>
                </a:lnTo>
                <a:lnTo>
                  <a:pt x="747732" y="89474"/>
                </a:lnTo>
                <a:lnTo>
                  <a:pt x="723329" y="129849"/>
                </a:lnTo>
                <a:lnTo>
                  <a:pt x="695871" y="168121"/>
                </a:lnTo>
                <a:lnTo>
                  <a:pt x="665466" y="204221"/>
                </a:lnTo>
                <a:lnTo>
                  <a:pt x="632222" y="238080"/>
                </a:lnTo>
                <a:lnTo>
                  <a:pt x="596248" y="269627"/>
                </a:lnTo>
                <a:lnTo>
                  <a:pt x="557653" y="298792"/>
                </a:lnTo>
                <a:lnTo>
                  <a:pt x="516544" y="325505"/>
                </a:lnTo>
                <a:lnTo>
                  <a:pt x="473031" y="349697"/>
                </a:lnTo>
                <a:lnTo>
                  <a:pt x="466770" y="352962"/>
                </a:lnTo>
                <a:lnTo>
                  <a:pt x="706388" y="352962"/>
                </a:lnTo>
                <a:lnTo>
                  <a:pt x="763440" y="299420"/>
                </a:lnTo>
                <a:lnTo>
                  <a:pt x="790122" y="265865"/>
                </a:lnTo>
                <a:lnTo>
                  <a:pt x="814294" y="229315"/>
                </a:lnTo>
                <a:lnTo>
                  <a:pt x="836064" y="190024"/>
                </a:lnTo>
                <a:lnTo>
                  <a:pt x="855537" y="148246"/>
                </a:lnTo>
                <a:lnTo>
                  <a:pt x="872819" y="104234"/>
                </a:lnTo>
                <a:lnTo>
                  <a:pt x="888017" y="58241"/>
                </a:lnTo>
                <a:lnTo>
                  <a:pt x="901236" y="10521"/>
                </a:lnTo>
                <a:lnTo>
                  <a:pt x="903663" y="0"/>
                </a:lnTo>
                <a:close/>
              </a:path>
            </a:pathLst>
          </a:custGeom>
          <a:solidFill>
            <a:srgbClr val="FFFFFF"/>
          </a:solidFill>
        </p:spPr>
        <p:txBody>
          <a:bodyPr wrap="square" lIns="0" tIns="0" rIns="0" bIns="0" rtlCol="0"/>
          <a:lstStyle/>
          <a:p>
            <a:endParaRPr/>
          </a:p>
        </p:txBody>
      </p:sp>
      <p:pic>
        <p:nvPicPr>
          <p:cNvPr id="9" name="object 9"/>
          <p:cNvPicPr/>
          <p:nvPr/>
        </p:nvPicPr>
        <p:blipFill>
          <a:blip r:embed="rId3" cstate="print"/>
          <a:stretch>
            <a:fillRect/>
          </a:stretch>
        </p:blipFill>
        <p:spPr>
          <a:xfrm>
            <a:off x="3311601" y="10064893"/>
            <a:ext cx="200204" cy="216037"/>
          </a:xfrm>
          <a:prstGeom prst="rect">
            <a:avLst/>
          </a:prstGeom>
        </p:spPr>
      </p:pic>
      <p:sp>
        <p:nvSpPr>
          <p:cNvPr id="10" name="object 10"/>
          <p:cNvSpPr/>
          <p:nvPr/>
        </p:nvSpPr>
        <p:spPr>
          <a:xfrm>
            <a:off x="4563315" y="8689632"/>
            <a:ext cx="216535" cy="875030"/>
          </a:xfrm>
          <a:custGeom>
            <a:avLst/>
            <a:gdLst/>
            <a:ahLst/>
            <a:cxnLst/>
            <a:rect l="l" t="t" r="r" b="b"/>
            <a:pathLst>
              <a:path w="216535" h="875029">
                <a:moveTo>
                  <a:pt x="206836" y="0"/>
                </a:moveTo>
                <a:lnTo>
                  <a:pt x="2439" y="0"/>
                </a:lnTo>
                <a:lnTo>
                  <a:pt x="1950" y="28776"/>
                </a:lnTo>
                <a:lnTo>
                  <a:pt x="1181" y="80526"/>
                </a:lnTo>
                <a:lnTo>
                  <a:pt x="562" y="132266"/>
                </a:lnTo>
                <a:lnTo>
                  <a:pt x="133" y="183993"/>
                </a:lnTo>
                <a:lnTo>
                  <a:pt x="0" y="218591"/>
                </a:lnTo>
                <a:lnTo>
                  <a:pt x="2" y="287392"/>
                </a:lnTo>
                <a:lnTo>
                  <a:pt x="378" y="339058"/>
                </a:lnTo>
                <a:lnTo>
                  <a:pt x="1102" y="390697"/>
                </a:lnTo>
                <a:lnTo>
                  <a:pt x="2212" y="442305"/>
                </a:lnTo>
                <a:lnTo>
                  <a:pt x="3749" y="493879"/>
                </a:lnTo>
                <a:lnTo>
                  <a:pt x="5751" y="545416"/>
                </a:lnTo>
                <a:lnTo>
                  <a:pt x="8258" y="596912"/>
                </a:lnTo>
                <a:lnTo>
                  <a:pt x="11310" y="648364"/>
                </a:lnTo>
                <a:lnTo>
                  <a:pt x="14945" y="699768"/>
                </a:lnTo>
                <a:lnTo>
                  <a:pt x="207490" y="873739"/>
                </a:lnTo>
                <a:lnTo>
                  <a:pt x="214056" y="875019"/>
                </a:lnTo>
                <a:lnTo>
                  <a:pt x="216494" y="872651"/>
                </a:lnTo>
                <a:lnTo>
                  <a:pt x="214856" y="769479"/>
                </a:lnTo>
                <a:lnTo>
                  <a:pt x="213384" y="669287"/>
                </a:lnTo>
                <a:lnTo>
                  <a:pt x="212696" y="619197"/>
                </a:lnTo>
                <a:lnTo>
                  <a:pt x="212040" y="569109"/>
                </a:lnTo>
                <a:lnTo>
                  <a:pt x="211416" y="519025"/>
                </a:lnTo>
                <a:lnTo>
                  <a:pt x="210824" y="468944"/>
                </a:lnTo>
                <a:lnTo>
                  <a:pt x="210264" y="418866"/>
                </a:lnTo>
                <a:lnTo>
                  <a:pt x="209737" y="368792"/>
                </a:lnTo>
                <a:lnTo>
                  <a:pt x="209241" y="318722"/>
                </a:lnTo>
                <a:lnTo>
                  <a:pt x="208777" y="268655"/>
                </a:lnTo>
                <a:lnTo>
                  <a:pt x="208345" y="218591"/>
                </a:lnTo>
                <a:lnTo>
                  <a:pt x="207945" y="168532"/>
                </a:lnTo>
                <a:lnTo>
                  <a:pt x="207577" y="118475"/>
                </a:lnTo>
                <a:lnTo>
                  <a:pt x="207240" y="68423"/>
                </a:lnTo>
                <a:lnTo>
                  <a:pt x="206836" y="0"/>
                </a:lnTo>
                <a:close/>
              </a:path>
            </a:pathLst>
          </a:custGeom>
          <a:solidFill>
            <a:srgbClr val="FFFFFF"/>
          </a:solidFill>
        </p:spPr>
        <p:txBody>
          <a:bodyPr wrap="square" lIns="0" tIns="0" rIns="0" bIns="0" rtlCol="0"/>
          <a:lstStyle/>
          <a:p>
            <a:endParaRPr/>
          </a:p>
        </p:txBody>
      </p:sp>
      <p:sp>
        <p:nvSpPr>
          <p:cNvPr id="11" name="object 11"/>
          <p:cNvSpPr/>
          <p:nvPr/>
        </p:nvSpPr>
        <p:spPr>
          <a:xfrm>
            <a:off x="4913022" y="8689632"/>
            <a:ext cx="188595" cy="1172845"/>
          </a:xfrm>
          <a:custGeom>
            <a:avLst/>
            <a:gdLst/>
            <a:ahLst/>
            <a:cxnLst/>
            <a:rect l="l" t="t" r="r" b="b"/>
            <a:pathLst>
              <a:path w="188595" h="1172845">
                <a:moveTo>
                  <a:pt x="188453" y="0"/>
                </a:moveTo>
                <a:lnTo>
                  <a:pt x="0" y="0"/>
                </a:lnTo>
                <a:lnTo>
                  <a:pt x="162" y="1011429"/>
                </a:lnTo>
                <a:lnTo>
                  <a:pt x="3083" y="1017832"/>
                </a:lnTo>
                <a:lnTo>
                  <a:pt x="178394" y="1172315"/>
                </a:lnTo>
                <a:lnTo>
                  <a:pt x="181391" y="1170948"/>
                </a:lnTo>
                <a:lnTo>
                  <a:pt x="188453" y="0"/>
                </a:lnTo>
                <a:close/>
              </a:path>
            </a:pathLst>
          </a:custGeom>
          <a:solidFill>
            <a:srgbClr val="FFFFFF"/>
          </a:solidFill>
        </p:spPr>
        <p:txBody>
          <a:bodyPr wrap="square" lIns="0" tIns="0" rIns="0" bIns="0" rtlCol="0"/>
          <a:lstStyle/>
          <a:p>
            <a:endParaRPr/>
          </a:p>
        </p:txBody>
      </p:sp>
      <p:pic>
        <p:nvPicPr>
          <p:cNvPr id="12" name="object 12"/>
          <p:cNvPicPr/>
          <p:nvPr/>
        </p:nvPicPr>
        <p:blipFill>
          <a:blip r:embed="rId4" cstate="print"/>
          <a:stretch>
            <a:fillRect/>
          </a:stretch>
        </p:blipFill>
        <p:spPr>
          <a:xfrm>
            <a:off x="3529584" y="9953800"/>
            <a:ext cx="202462" cy="98192"/>
          </a:xfrm>
          <a:prstGeom prst="rect">
            <a:avLst/>
          </a:prstGeom>
        </p:spPr>
      </p:pic>
      <p:pic>
        <p:nvPicPr>
          <p:cNvPr id="13" name="object 13"/>
          <p:cNvPicPr/>
          <p:nvPr/>
        </p:nvPicPr>
        <p:blipFill>
          <a:blip r:embed="rId5" cstate="print"/>
          <a:stretch>
            <a:fillRect/>
          </a:stretch>
        </p:blipFill>
        <p:spPr>
          <a:xfrm>
            <a:off x="3901943" y="8689632"/>
            <a:ext cx="137490" cy="94003"/>
          </a:xfrm>
          <a:prstGeom prst="rect">
            <a:avLst/>
          </a:prstGeom>
        </p:spPr>
      </p:pic>
      <p:sp>
        <p:nvSpPr>
          <p:cNvPr id="14" name="object 14"/>
          <p:cNvSpPr/>
          <p:nvPr/>
        </p:nvSpPr>
        <p:spPr>
          <a:xfrm>
            <a:off x="3760787" y="9632975"/>
            <a:ext cx="311150" cy="147955"/>
          </a:xfrm>
          <a:custGeom>
            <a:avLst/>
            <a:gdLst/>
            <a:ahLst/>
            <a:cxnLst/>
            <a:rect l="l" t="t" r="r" b="b"/>
            <a:pathLst>
              <a:path w="311150" h="147954">
                <a:moveTo>
                  <a:pt x="240025" y="0"/>
                </a:moveTo>
                <a:lnTo>
                  <a:pt x="660" y="142198"/>
                </a:lnTo>
                <a:lnTo>
                  <a:pt x="0" y="145421"/>
                </a:lnTo>
                <a:lnTo>
                  <a:pt x="1155" y="146744"/>
                </a:lnTo>
                <a:lnTo>
                  <a:pt x="52458" y="147425"/>
                </a:lnTo>
                <a:lnTo>
                  <a:pt x="101857" y="145307"/>
                </a:lnTo>
                <a:lnTo>
                  <a:pt x="150888" y="140497"/>
                </a:lnTo>
                <a:lnTo>
                  <a:pt x="199551" y="132996"/>
                </a:lnTo>
                <a:lnTo>
                  <a:pt x="247845" y="122804"/>
                </a:lnTo>
                <a:lnTo>
                  <a:pt x="298310" y="109175"/>
                </a:lnTo>
                <a:lnTo>
                  <a:pt x="310924" y="92175"/>
                </a:lnTo>
                <a:lnTo>
                  <a:pt x="310401" y="84009"/>
                </a:lnTo>
                <a:lnTo>
                  <a:pt x="306654" y="76408"/>
                </a:lnTo>
                <a:lnTo>
                  <a:pt x="253504" y="8101"/>
                </a:lnTo>
                <a:lnTo>
                  <a:pt x="247393" y="2737"/>
                </a:lnTo>
                <a:lnTo>
                  <a:pt x="240025" y="0"/>
                </a:lnTo>
                <a:close/>
              </a:path>
            </a:pathLst>
          </a:custGeom>
          <a:solidFill>
            <a:srgbClr val="FFFFFF"/>
          </a:solidFill>
        </p:spPr>
        <p:txBody>
          <a:bodyPr wrap="square" lIns="0" tIns="0" rIns="0" bIns="0" rtlCol="0"/>
          <a:lstStyle/>
          <a:p>
            <a:endParaRPr/>
          </a:p>
        </p:txBody>
      </p:sp>
      <p:sp>
        <p:nvSpPr>
          <p:cNvPr id="15" name="object 15"/>
          <p:cNvSpPr/>
          <p:nvPr/>
        </p:nvSpPr>
        <p:spPr>
          <a:xfrm>
            <a:off x="3769918" y="10026624"/>
            <a:ext cx="442595" cy="260985"/>
          </a:xfrm>
          <a:custGeom>
            <a:avLst/>
            <a:gdLst/>
            <a:ahLst/>
            <a:cxnLst/>
            <a:rect l="l" t="t" r="r" b="b"/>
            <a:pathLst>
              <a:path w="442595" h="260984">
                <a:moveTo>
                  <a:pt x="236474" y="0"/>
                </a:moveTo>
                <a:lnTo>
                  <a:pt x="195900" y="2835"/>
                </a:lnTo>
                <a:lnTo>
                  <a:pt x="157184" y="15245"/>
                </a:lnTo>
                <a:lnTo>
                  <a:pt x="121005" y="36386"/>
                </a:lnTo>
                <a:lnTo>
                  <a:pt x="88045" y="65412"/>
                </a:lnTo>
                <a:lnTo>
                  <a:pt x="58985" y="101479"/>
                </a:lnTo>
                <a:lnTo>
                  <a:pt x="34506" y="143741"/>
                </a:lnTo>
                <a:lnTo>
                  <a:pt x="15289" y="191354"/>
                </a:lnTo>
                <a:lnTo>
                  <a:pt x="2015" y="243473"/>
                </a:lnTo>
                <a:lnTo>
                  <a:pt x="0" y="260375"/>
                </a:lnTo>
                <a:lnTo>
                  <a:pt x="442276" y="260375"/>
                </a:lnTo>
                <a:lnTo>
                  <a:pt x="435706" y="214125"/>
                </a:lnTo>
                <a:lnTo>
                  <a:pt x="421747" y="164714"/>
                </a:lnTo>
                <a:lnTo>
                  <a:pt x="401978" y="120054"/>
                </a:lnTo>
                <a:lnTo>
                  <a:pt x="376984" y="81058"/>
                </a:lnTo>
                <a:lnTo>
                  <a:pt x="347352" y="48641"/>
                </a:lnTo>
                <a:lnTo>
                  <a:pt x="313666" y="23717"/>
                </a:lnTo>
                <a:lnTo>
                  <a:pt x="276511" y="7198"/>
                </a:lnTo>
                <a:lnTo>
                  <a:pt x="236474" y="0"/>
                </a:lnTo>
                <a:close/>
              </a:path>
            </a:pathLst>
          </a:custGeom>
          <a:solidFill>
            <a:srgbClr val="FFFFFF"/>
          </a:solidFill>
        </p:spPr>
        <p:txBody>
          <a:bodyPr wrap="square" lIns="0" tIns="0" rIns="0" bIns="0" rtlCol="0"/>
          <a:lstStyle/>
          <a:p>
            <a:endParaRPr/>
          </a:p>
        </p:txBody>
      </p:sp>
      <p:sp>
        <p:nvSpPr>
          <p:cNvPr id="16" name="object 16"/>
          <p:cNvSpPr/>
          <p:nvPr/>
        </p:nvSpPr>
        <p:spPr>
          <a:xfrm>
            <a:off x="5234076" y="8689632"/>
            <a:ext cx="260350" cy="1484630"/>
          </a:xfrm>
          <a:custGeom>
            <a:avLst/>
            <a:gdLst/>
            <a:ahLst/>
            <a:cxnLst/>
            <a:rect l="l" t="t" r="r" b="b"/>
            <a:pathLst>
              <a:path w="260350" h="1484629">
                <a:moveTo>
                  <a:pt x="260222" y="0"/>
                </a:moveTo>
                <a:lnTo>
                  <a:pt x="16947" y="0"/>
                </a:lnTo>
                <a:lnTo>
                  <a:pt x="152" y="1282523"/>
                </a:lnTo>
                <a:lnTo>
                  <a:pt x="0" y="1290784"/>
                </a:lnTo>
                <a:lnTo>
                  <a:pt x="3073" y="1297679"/>
                </a:lnTo>
                <a:lnTo>
                  <a:pt x="9334" y="1303229"/>
                </a:lnTo>
                <a:lnTo>
                  <a:pt x="209778" y="1478481"/>
                </a:lnTo>
                <a:lnTo>
                  <a:pt x="216750" y="1484458"/>
                </a:lnTo>
                <a:lnTo>
                  <a:pt x="220662" y="1482900"/>
                </a:lnTo>
                <a:lnTo>
                  <a:pt x="224823" y="1431408"/>
                </a:lnTo>
                <a:lnTo>
                  <a:pt x="227495" y="1373886"/>
                </a:lnTo>
                <a:lnTo>
                  <a:pt x="229252" y="1321140"/>
                </a:lnTo>
                <a:lnTo>
                  <a:pt x="230959" y="1268492"/>
                </a:lnTo>
                <a:lnTo>
                  <a:pt x="232616" y="1215941"/>
                </a:lnTo>
                <a:lnTo>
                  <a:pt x="234224" y="1163482"/>
                </a:lnTo>
                <a:lnTo>
                  <a:pt x="235785" y="1111116"/>
                </a:lnTo>
                <a:lnTo>
                  <a:pt x="237299" y="1058838"/>
                </a:lnTo>
                <a:lnTo>
                  <a:pt x="238769" y="1006648"/>
                </a:lnTo>
                <a:lnTo>
                  <a:pt x="240195" y="954542"/>
                </a:lnTo>
                <a:lnTo>
                  <a:pt x="241578" y="902519"/>
                </a:lnTo>
                <a:lnTo>
                  <a:pt x="242920" y="850577"/>
                </a:lnTo>
                <a:lnTo>
                  <a:pt x="244221" y="798713"/>
                </a:lnTo>
                <a:lnTo>
                  <a:pt x="245484" y="746925"/>
                </a:lnTo>
                <a:lnTo>
                  <a:pt x="246709" y="695211"/>
                </a:lnTo>
                <a:lnTo>
                  <a:pt x="247898" y="643569"/>
                </a:lnTo>
                <a:lnTo>
                  <a:pt x="249051" y="591997"/>
                </a:lnTo>
                <a:lnTo>
                  <a:pt x="250171" y="540492"/>
                </a:lnTo>
                <a:lnTo>
                  <a:pt x="251257" y="489053"/>
                </a:lnTo>
                <a:lnTo>
                  <a:pt x="252312" y="437677"/>
                </a:lnTo>
                <a:lnTo>
                  <a:pt x="253336" y="386362"/>
                </a:lnTo>
                <a:lnTo>
                  <a:pt x="254332" y="335105"/>
                </a:lnTo>
                <a:lnTo>
                  <a:pt x="255299" y="283905"/>
                </a:lnTo>
                <a:lnTo>
                  <a:pt x="257154" y="181667"/>
                </a:lnTo>
                <a:lnTo>
                  <a:pt x="258912" y="79629"/>
                </a:lnTo>
                <a:lnTo>
                  <a:pt x="260222" y="0"/>
                </a:lnTo>
                <a:close/>
              </a:path>
            </a:pathLst>
          </a:custGeom>
          <a:solidFill>
            <a:srgbClr val="FFFFFF"/>
          </a:solidFill>
        </p:spPr>
        <p:txBody>
          <a:bodyPr wrap="square" lIns="0" tIns="0" rIns="0" bIns="0" rtlCol="0"/>
          <a:lstStyle/>
          <a:p>
            <a:endParaRPr/>
          </a:p>
        </p:txBody>
      </p:sp>
      <p:sp>
        <p:nvSpPr>
          <p:cNvPr id="17" name="object 17"/>
          <p:cNvSpPr/>
          <p:nvPr/>
        </p:nvSpPr>
        <p:spPr>
          <a:xfrm>
            <a:off x="4158589" y="9487925"/>
            <a:ext cx="898525" cy="799465"/>
          </a:xfrm>
          <a:custGeom>
            <a:avLst/>
            <a:gdLst/>
            <a:ahLst/>
            <a:cxnLst/>
            <a:rect l="l" t="t" r="r" b="b"/>
            <a:pathLst>
              <a:path w="898525" h="799465">
                <a:moveTo>
                  <a:pt x="95410" y="0"/>
                </a:moveTo>
                <a:lnTo>
                  <a:pt x="63158" y="5634"/>
                </a:lnTo>
                <a:lnTo>
                  <a:pt x="32802" y="19905"/>
                </a:lnTo>
                <a:lnTo>
                  <a:pt x="4699" y="43643"/>
                </a:lnTo>
                <a:lnTo>
                  <a:pt x="0" y="48638"/>
                </a:lnTo>
                <a:lnTo>
                  <a:pt x="1003" y="51541"/>
                </a:lnTo>
                <a:lnTo>
                  <a:pt x="7683" y="52394"/>
                </a:lnTo>
                <a:lnTo>
                  <a:pt x="59201" y="61948"/>
                </a:lnTo>
                <a:lnTo>
                  <a:pt x="107772" y="75656"/>
                </a:lnTo>
                <a:lnTo>
                  <a:pt x="153393" y="93519"/>
                </a:lnTo>
                <a:lnTo>
                  <a:pt x="196067" y="115537"/>
                </a:lnTo>
                <a:lnTo>
                  <a:pt x="235792" y="141708"/>
                </a:lnTo>
                <a:lnTo>
                  <a:pt x="272568" y="172035"/>
                </a:lnTo>
                <a:lnTo>
                  <a:pt x="306395" y="206516"/>
                </a:lnTo>
                <a:lnTo>
                  <a:pt x="337273" y="245151"/>
                </a:lnTo>
                <a:lnTo>
                  <a:pt x="397024" y="327068"/>
                </a:lnTo>
                <a:lnTo>
                  <a:pt x="457586" y="408633"/>
                </a:lnTo>
                <a:lnTo>
                  <a:pt x="518983" y="489755"/>
                </a:lnTo>
                <a:lnTo>
                  <a:pt x="550000" y="530122"/>
                </a:lnTo>
                <a:lnTo>
                  <a:pt x="581235" y="570344"/>
                </a:lnTo>
                <a:lnTo>
                  <a:pt x="612689" y="610411"/>
                </a:lnTo>
                <a:lnTo>
                  <a:pt x="644366" y="650310"/>
                </a:lnTo>
                <a:lnTo>
                  <a:pt x="676268" y="690032"/>
                </a:lnTo>
                <a:lnTo>
                  <a:pt x="708398" y="729563"/>
                </a:lnTo>
                <a:lnTo>
                  <a:pt x="740759" y="768894"/>
                </a:lnTo>
                <a:lnTo>
                  <a:pt x="765905" y="799074"/>
                </a:lnTo>
                <a:lnTo>
                  <a:pt x="898039" y="799074"/>
                </a:lnTo>
                <a:lnTo>
                  <a:pt x="881155" y="780013"/>
                </a:lnTo>
                <a:lnTo>
                  <a:pt x="848350" y="742364"/>
                </a:lnTo>
                <a:lnTo>
                  <a:pt x="815829" y="704411"/>
                </a:lnTo>
                <a:lnTo>
                  <a:pt x="783597" y="666148"/>
                </a:lnTo>
                <a:lnTo>
                  <a:pt x="751656" y="627568"/>
                </a:lnTo>
                <a:lnTo>
                  <a:pt x="720010" y="588663"/>
                </a:lnTo>
                <a:lnTo>
                  <a:pt x="688663" y="549426"/>
                </a:lnTo>
                <a:lnTo>
                  <a:pt x="657616" y="509851"/>
                </a:lnTo>
                <a:lnTo>
                  <a:pt x="626874" y="469931"/>
                </a:lnTo>
                <a:lnTo>
                  <a:pt x="596440" y="429657"/>
                </a:lnTo>
                <a:lnTo>
                  <a:pt x="548057" y="364444"/>
                </a:lnTo>
                <a:lnTo>
                  <a:pt x="526388" y="336083"/>
                </a:lnTo>
                <a:lnTo>
                  <a:pt x="501662" y="304768"/>
                </a:lnTo>
                <a:lnTo>
                  <a:pt x="474236" y="271328"/>
                </a:lnTo>
                <a:lnTo>
                  <a:pt x="444461" y="236590"/>
                </a:lnTo>
                <a:lnTo>
                  <a:pt x="412692" y="201383"/>
                </a:lnTo>
                <a:lnTo>
                  <a:pt x="379283" y="166534"/>
                </a:lnTo>
                <a:lnTo>
                  <a:pt x="344587" y="132872"/>
                </a:lnTo>
                <a:lnTo>
                  <a:pt x="308959" y="101224"/>
                </a:lnTo>
                <a:lnTo>
                  <a:pt x="272751" y="72418"/>
                </a:lnTo>
                <a:lnTo>
                  <a:pt x="236318" y="47282"/>
                </a:lnTo>
                <a:lnTo>
                  <a:pt x="200014" y="26645"/>
                </a:lnTo>
                <a:lnTo>
                  <a:pt x="164192" y="11333"/>
                </a:lnTo>
                <a:lnTo>
                  <a:pt x="129206" y="2175"/>
                </a:lnTo>
                <a:lnTo>
                  <a:pt x="95410" y="0"/>
                </a:lnTo>
                <a:close/>
              </a:path>
            </a:pathLst>
          </a:custGeom>
          <a:solidFill>
            <a:srgbClr val="FFFFFF"/>
          </a:solidFill>
        </p:spPr>
        <p:txBody>
          <a:bodyPr wrap="square" lIns="0" tIns="0" rIns="0" bIns="0" rtlCol="0"/>
          <a:lstStyle/>
          <a:p>
            <a:endParaRPr/>
          </a:p>
        </p:txBody>
      </p:sp>
      <p:sp>
        <p:nvSpPr>
          <p:cNvPr id="18" name="object 18"/>
          <p:cNvSpPr/>
          <p:nvPr/>
        </p:nvSpPr>
        <p:spPr>
          <a:xfrm>
            <a:off x="5707012" y="8689632"/>
            <a:ext cx="282575" cy="1597660"/>
          </a:xfrm>
          <a:custGeom>
            <a:avLst/>
            <a:gdLst/>
            <a:ahLst/>
            <a:cxnLst/>
            <a:rect l="l" t="t" r="r" b="b"/>
            <a:pathLst>
              <a:path w="282575" h="1597659">
                <a:moveTo>
                  <a:pt x="282043" y="0"/>
                </a:moveTo>
                <a:lnTo>
                  <a:pt x="1724" y="0"/>
                </a:lnTo>
                <a:lnTo>
                  <a:pt x="1233" y="141192"/>
                </a:lnTo>
                <a:lnTo>
                  <a:pt x="791" y="293016"/>
                </a:lnTo>
                <a:lnTo>
                  <a:pt x="438" y="444840"/>
                </a:lnTo>
                <a:lnTo>
                  <a:pt x="175" y="596666"/>
                </a:lnTo>
                <a:lnTo>
                  <a:pt x="0" y="748492"/>
                </a:lnTo>
                <a:lnTo>
                  <a:pt x="7" y="1203973"/>
                </a:lnTo>
                <a:lnTo>
                  <a:pt x="188" y="1355802"/>
                </a:lnTo>
                <a:lnTo>
                  <a:pt x="457" y="1507631"/>
                </a:lnTo>
                <a:lnTo>
                  <a:pt x="659" y="1597367"/>
                </a:lnTo>
                <a:lnTo>
                  <a:pt x="236479" y="1597367"/>
                </a:lnTo>
                <a:lnTo>
                  <a:pt x="282043" y="0"/>
                </a:lnTo>
                <a:close/>
              </a:path>
            </a:pathLst>
          </a:custGeom>
          <a:solidFill>
            <a:srgbClr val="FFFFFF"/>
          </a:solidFill>
        </p:spPr>
        <p:txBody>
          <a:bodyPr wrap="square" lIns="0" tIns="0" rIns="0" bIns="0" rtlCol="0"/>
          <a:lstStyle/>
          <a:p>
            <a:endParaRPr/>
          </a:p>
        </p:txBody>
      </p:sp>
      <p:sp>
        <p:nvSpPr>
          <p:cNvPr id="19" name="object 19"/>
          <p:cNvSpPr/>
          <p:nvPr/>
        </p:nvSpPr>
        <p:spPr>
          <a:xfrm>
            <a:off x="6222441" y="8689632"/>
            <a:ext cx="2199005" cy="1597660"/>
          </a:xfrm>
          <a:custGeom>
            <a:avLst/>
            <a:gdLst/>
            <a:ahLst/>
            <a:cxnLst/>
            <a:rect l="l" t="t" r="r" b="b"/>
            <a:pathLst>
              <a:path w="2199004" h="1597659">
                <a:moveTo>
                  <a:pt x="172948" y="0"/>
                </a:moveTo>
                <a:lnTo>
                  <a:pt x="16383" y="0"/>
                </a:lnTo>
                <a:lnTo>
                  <a:pt x="15367" y="23876"/>
                </a:lnTo>
                <a:lnTo>
                  <a:pt x="13360" y="74434"/>
                </a:lnTo>
                <a:lnTo>
                  <a:pt x="11518" y="125018"/>
                </a:lnTo>
                <a:lnTo>
                  <a:pt x="9702" y="179120"/>
                </a:lnTo>
                <a:lnTo>
                  <a:pt x="8166" y="229120"/>
                </a:lnTo>
                <a:lnTo>
                  <a:pt x="6769" y="279158"/>
                </a:lnTo>
                <a:lnTo>
                  <a:pt x="5499" y="329247"/>
                </a:lnTo>
                <a:lnTo>
                  <a:pt x="4368" y="379361"/>
                </a:lnTo>
                <a:lnTo>
                  <a:pt x="3378" y="429514"/>
                </a:lnTo>
                <a:lnTo>
                  <a:pt x="2501" y="479907"/>
                </a:lnTo>
                <a:lnTo>
                  <a:pt x="1752" y="530682"/>
                </a:lnTo>
                <a:lnTo>
                  <a:pt x="1143" y="581482"/>
                </a:lnTo>
                <a:lnTo>
                  <a:pt x="647" y="632294"/>
                </a:lnTo>
                <a:lnTo>
                  <a:pt x="279" y="683120"/>
                </a:lnTo>
                <a:lnTo>
                  <a:pt x="50" y="730542"/>
                </a:lnTo>
                <a:lnTo>
                  <a:pt x="0" y="886510"/>
                </a:lnTo>
                <a:lnTo>
                  <a:pt x="228" y="937361"/>
                </a:lnTo>
                <a:lnTo>
                  <a:pt x="558" y="988225"/>
                </a:lnTo>
                <a:lnTo>
                  <a:pt x="1003" y="1039075"/>
                </a:lnTo>
                <a:lnTo>
                  <a:pt x="1562" y="1089939"/>
                </a:lnTo>
                <a:lnTo>
                  <a:pt x="2209" y="1140790"/>
                </a:lnTo>
                <a:lnTo>
                  <a:pt x="2971" y="1191641"/>
                </a:lnTo>
                <a:lnTo>
                  <a:pt x="3835" y="1242479"/>
                </a:lnTo>
                <a:lnTo>
                  <a:pt x="4800" y="1293304"/>
                </a:lnTo>
                <a:lnTo>
                  <a:pt x="5854" y="1344117"/>
                </a:lnTo>
                <a:lnTo>
                  <a:pt x="7010" y="1394917"/>
                </a:lnTo>
                <a:lnTo>
                  <a:pt x="8255" y="1445704"/>
                </a:lnTo>
                <a:lnTo>
                  <a:pt x="9588" y="1496479"/>
                </a:lnTo>
                <a:lnTo>
                  <a:pt x="11010" y="1547228"/>
                </a:lnTo>
                <a:lnTo>
                  <a:pt x="12509" y="1597367"/>
                </a:lnTo>
                <a:lnTo>
                  <a:pt x="172554" y="1597367"/>
                </a:lnTo>
                <a:lnTo>
                  <a:pt x="171780" y="1590255"/>
                </a:lnTo>
                <a:lnTo>
                  <a:pt x="166712" y="1539367"/>
                </a:lnTo>
                <a:lnTo>
                  <a:pt x="162077" y="1488274"/>
                </a:lnTo>
                <a:lnTo>
                  <a:pt x="157873" y="1436979"/>
                </a:lnTo>
                <a:lnTo>
                  <a:pt x="154101" y="1385493"/>
                </a:lnTo>
                <a:lnTo>
                  <a:pt x="150749" y="1333804"/>
                </a:lnTo>
                <a:lnTo>
                  <a:pt x="147802" y="1281899"/>
                </a:lnTo>
                <a:lnTo>
                  <a:pt x="145275" y="1229804"/>
                </a:lnTo>
                <a:lnTo>
                  <a:pt x="143141" y="1180172"/>
                </a:lnTo>
                <a:lnTo>
                  <a:pt x="141224" y="1130452"/>
                </a:lnTo>
                <a:lnTo>
                  <a:pt x="139522" y="1080668"/>
                </a:lnTo>
                <a:lnTo>
                  <a:pt x="138036" y="1030795"/>
                </a:lnTo>
                <a:lnTo>
                  <a:pt x="136779" y="980871"/>
                </a:lnTo>
                <a:lnTo>
                  <a:pt x="135775" y="930897"/>
                </a:lnTo>
                <a:lnTo>
                  <a:pt x="135013" y="880859"/>
                </a:lnTo>
                <a:lnTo>
                  <a:pt x="134518" y="830795"/>
                </a:lnTo>
                <a:lnTo>
                  <a:pt x="134302" y="784796"/>
                </a:lnTo>
                <a:lnTo>
                  <a:pt x="134327" y="730542"/>
                </a:lnTo>
                <a:lnTo>
                  <a:pt x="134670" y="680389"/>
                </a:lnTo>
                <a:lnTo>
                  <a:pt x="135318" y="630212"/>
                </a:lnTo>
                <a:lnTo>
                  <a:pt x="136258" y="580034"/>
                </a:lnTo>
                <a:lnTo>
                  <a:pt x="137528" y="529856"/>
                </a:lnTo>
                <a:lnTo>
                  <a:pt x="139115" y="479679"/>
                </a:lnTo>
                <a:lnTo>
                  <a:pt x="141058" y="429133"/>
                </a:lnTo>
                <a:lnTo>
                  <a:pt x="143370" y="378396"/>
                </a:lnTo>
                <a:lnTo>
                  <a:pt x="146050" y="327672"/>
                </a:lnTo>
                <a:lnTo>
                  <a:pt x="148945" y="279158"/>
                </a:lnTo>
                <a:lnTo>
                  <a:pt x="152323" y="229120"/>
                </a:lnTo>
                <a:lnTo>
                  <a:pt x="156083" y="179120"/>
                </a:lnTo>
                <a:lnTo>
                  <a:pt x="160235" y="129171"/>
                </a:lnTo>
                <a:lnTo>
                  <a:pt x="164782" y="79298"/>
                </a:lnTo>
                <a:lnTo>
                  <a:pt x="169748" y="29476"/>
                </a:lnTo>
                <a:lnTo>
                  <a:pt x="172948" y="0"/>
                </a:lnTo>
                <a:close/>
              </a:path>
              <a:path w="2199004" h="1597659">
                <a:moveTo>
                  <a:pt x="679996" y="0"/>
                </a:moveTo>
                <a:lnTo>
                  <a:pt x="464743" y="0"/>
                </a:lnTo>
                <a:lnTo>
                  <a:pt x="460578" y="18707"/>
                </a:lnTo>
                <a:lnTo>
                  <a:pt x="450900" y="66433"/>
                </a:lnTo>
                <a:lnTo>
                  <a:pt x="442137" y="114211"/>
                </a:lnTo>
                <a:lnTo>
                  <a:pt x="434263" y="161937"/>
                </a:lnTo>
                <a:lnTo>
                  <a:pt x="427253" y="209562"/>
                </a:lnTo>
                <a:lnTo>
                  <a:pt x="421068" y="256997"/>
                </a:lnTo>
                <a:lnTo>
                  <a:pt x="415683" y="304190"/>
                </a:lnTo>
                <a:lnTo>
                  <a:pt x="411060" y="351053"/>
                </a:lnTo>
                <a:lnTo>
                  <a:pt x="407174" y="397522"/>
                </a:lnTo>
                <a:lnTo>
                  <a:pt x="403631" y="446773"/>
                </a:lnTo>
                <a:lnTo>
                  <a:pt x="400494" y="496112"/>
                </a:lnTo>
                <a:lnTo>
                  <a:pt x="397764" y="545528"/>
                </a:lnTo>
                <a:lnTo>
                  <a:pt x="395439" y="595007"/>
                </a:lnTo>
                <a:lnTo>
                  <a:pt x="393522" y="644550"/>
                </a:lnTo>
                <a:lnTo>
                  <a:pt x="392023" y="694156"/>
                </a:lnTo>
                <a:lnTo>
                  <a:pt x="390944" y="743826"/>
                </a:lnTo>
                <a:lnTo>
                  <a:pt x="390271" y="793521"/>
                </a:lnTo>
                <a:lnTo>
                  <a:pt x="390118" y="824166"/>
                </a:lnTo>
                <a:lnTo>
                  <a:pt x="390144" y="874331"/>
                </a:lnTo>
                <a:lnTo>
                  <a:pt x="390804" y="942848"/>
                </a:lnTo>
                <a:lnTo>
                  <a:pt x="391833" y="992682"/>
                </a:lnTo>
                <a:lnTo>
                  <a:pt x="393293" y="1042517"/>
                </a:lnTo>
                <a:lnTo>
                  <a:pt x="395173" y="1092365"/>
                </a:lnTo>
                <a:lnTo>
                  <a:pt x="397497" y="1142212"/>
                </a:lnTo>
                <a:lnTo>
                  <a:pt x="400253" y="1192072"/>
                </a:lnTo>
                <a:lnTo>
                  <a:pt x="403453" y="1241907"/>
                </a:lnTo>
                <a:lnTo>
                  <a:pt x="407085" y="1291729"/>
                </a:lnTo>
                <a:lnTo>
                  <a:pt x="411162" y="1341526"/>
                </a:lnTo>
                <a:lnTo>
                  <a:pt x="415683" y="1391297"/>
                </a:lnTo>
                <a:lnTo>
                  <a:pt x="420662" y="1441030"/>
                </a:lnTo>
                <a:lnTo>
                  <a:pt x="426072" y="1490738"/>
                </a:lnTo>
                <a:lnTo>
                  <a:pt x="431952" y="1540383"/>
                </a:lnTo>
                <a:lnTo>
                  <a:pt x="438277" y="1589976"/>
                </a:lnTo>
                <a:lnTo>
                  <a:pt x="439280" y="1597367"/>
                </a:lnTo>
                <a:lnTo>
                  <a:pt x="634822" y="1597367"/>
                </a:lnTo>
                <a:lnTo>
                  <a:pt x="632536" y="1576578"/>
                </a:lnTo>
                <a:lnTo>
                  <a:pt x="627430" y="1526552"/>
                </a:lnTo>
                <a:lnTo>
                  <a:pt x="622693" y="1476489"/>
                </a:lnTo>
                <a:lnTo>
                  <a:pt x="618337" y="1426387"/>
                </a:lnTo>
                <a:lnTo>
                  <a:pt x="614375" y="1376260"/>
                </a:lnTo>
                <a:lnTo>
                  <a:pt x="610781" y="1326121"/>
                </a:lnTo>
                <a:lnTo>
                  <a:pt x="607568" y="1275943"/>
                </a:lnTo>
                <a:lnTo>
                  <a:pt x="604735" y="1225765"/>
                </a:lnTo>
                <a:lnTo>
                  <a:pt x="602284" y="1175562"/>
                </a:lnTo>
                <a:lnTo>
                  <a:pt x="600202" y="1125359"/>
                </a:lnTo>
                <a:lnTo>
                  <a:pt x="598500" y="1075143"/>
                </a:lnTo>
                <a:lnTo>
                  <a:pt x="597166" y="1024928"/>
                </a:lnTo>
                <a:lnTo>
                  <a:pt x="596201" y="974725"/>
                </a:lnTo>
                <a:lnTo>
                  <a:pt x="595617" y="924521"/>
                </a:lnTo>
                <a:lnTo>
                  <a:pt x="595477" y="893051"/>
                </a:lnTo>
                <a:lnTo>
                  <a:pt x="595553" y="824166"/>
                </a:lnTo>
                <a:lnTo>
                  <a:pt x="596074" y="774014"/>
                </a:lnTo>
                <a:lnTo>
                  <a:pt x="596963" y="723874"/>
                </a:lnTo>
                <a:lnTo>
                  <a:pt x="598220" y="673773"/>
                </a:lnTo>
                <a:lnTo>
                  <a:pt x="599846" y="623709"/>
                </a:lnTo>
                <a:lnTo>
                  <a:pt x="601840" y="573671"/>
                </a:lnTo>
                <a:lnTo>
                  <a:pt x="604202" y="523671"/>
                </a:lnTo>
                <a:lnTo>
                  <a:pt x="607288" y="471512"/>
                </a:lnTo>
                <a:lnTo>
                  <a:pt x="611289" y="419785"/>
                </a:lnTo>
                <a:lnTo>
                  <a:pt x="616178" y="368477"/>
                </a:lnTo>
                <a:lnTo>
                  <a:pt x="621957" y="317588"/>
                </a:lnTo>
                <a:lnTo>
                  <a:pt x="628611" y="267106"/>
                </a:lnTo>
                <a:lnTo>
                  <a:pt x="636155" y="217004"/>
                </a:lnTo>
                <a:lnTo>
                  <a:pt x="644575" y="167271"/>
                </a:lnTo>
                <a:lnTo>
                  <a:pt x="653859" y="117906"/>
                </a:lnTo>
                <a:lnTo>
                  <a:pt x="664019" y="68884"/>
                </a:lnTo>
                <a:lnTo>
                  <a:pt x="675030" y="20205"/>
                </a:lnTo>
                <a:lnTo>
                  <a:pt x="679996" y="0"/>
                </a:lnTo>
                <a:close/>
              </a:path>
              <a:path w="2199004" h="1597659">
                <a:moveTo>
                  <a:pt x="1712048" y="393814"/>
                </a:moveTo>
                <a:lnTo>
                  <a:pt x="1711452" y="349173"/>
                </a:lnTo>
                <a:lnTo>
                  <a:pt x="1710207" y="303491"/>
                </a:lnTo>
                <a:lnTo>
                  <a:pt x="1708264" y="256895"/>
                </a:lnTo>
                <a:lnTo>
                  <a:pt x="1705584" y="209473"/>
                </a:lnTo>
                <a:lnTo>
                  <a:pt x="1702117" y="161378"/>
                </a:lnTo>
                <a:lnTo>
                  <a:pt x="1697824" y="112712"/>
                </a:lnTo>
                <a:lnTo>
                  <a:pt x="1692668" y="63601"/>
                </a:lnTo>
                <a:lnTo>
                  <a:pt x="1686585" y="14173"/>
                </a:lnTo>
                <a:lnTo>
                  <a:pt x="1684566" y="0"/>
                </a:lnTo>
                <a:lnTo>
                  <a:pt x="1514970" y="0"/>
                </a:lnTo>
                <a:lnTo>
                  <a:pt x="1519707" y="32626"/>
                </a:lnTo>
                <a:lnTo>
                  <a:pt x="1525968" y="80746"/>
                </a:lnTo>
                <a:lnTo>
                  <a:pt x="1531518" y="129095"/>
                </a:lnTo>
                <a:lnTo>
                  <a:pt x="1536407" y="177685"/>
                </a:lnTo>
                <a:lnTo>
                  <a:pt x="1540624" y="226529"/>
                </a:lnTo>
                <a:lnTo>
                  <a:pt x="1544231" y="275615"/>
                </a:lnTo>
                <a:lnTo>
                  <a:pt x="1547215" y="324954"/>
                </a:lnTo>
                <a:lnTo>
                  <a:pt x="1549603" y="374561"/>
                </a:lnTo>
                <a:lnTo>
                  <a:pt x="1551444" y="424421"/>
                </a:lnTo>
                <a:lnTo>
                  <a:pt x="1552727" y="474560"/>
                </a:lnTo>
                <a:lnTo>
                  <a:pt x="1553489" y="524979"/>
                </a:lnTo>
                <a:lnTo>
                  <a:pt x="1553756" y="575678"/>
                </a:lnTo>
                <a:lnTo>
                  <a:pt x="1553552" y="626668"/>
                </a:lnTo>
                <a:lnTo>
                  <a:pt x="1552879" y="677951"/>
                </a:lnTo>
                <a:lnTo>
                  <a:pt x="1551774" y="729538"/>
                </a:lnTo>
                <a:lnTo>
                  <a:pt x="1550263" y="781418"/>
                </a:lnTo>
                <a:lnTo>
                  <a:pt x="1548358" y="833615"/>
                </a:lnTo>
                <a:lnTo>
                  <a:pt x="1546263" y="883539"/>
                </a:lnTo>
                <a:lnTo>
                  <a:pt x="1543977" y="933513"/>
                </a:lnTo>
                <a:lnTo>
                  <a:pt x="1541500" y="983526"/>
                </a:lnTo>
                <a:lnTo>
                  <a:pt x="1538833" y="1033589"/>
                </a:lnTo>
                <a:lnTo>
                  <a:pt x="1535976" y="1083691"/>
                </a:lnTo>
                <a:lnTo>
                  <a:pt x="1532928" y="1133830"/>
                </a:lnTo>
                <a:lnTo>
                  <a:pt x="1529702" y="1184008"/>
                </a:lnTo>
                <a:lnTo>
                  <a:pt x="1526286" y="1234211"/>
                </a:lnTo>
                <a:lnTo>
                  <a:pt x="1522704" y="1284465"/>
                </a:lnTo>
                <a:lnTo>
                  <a:pt x="1518945" y="1334744"/>
                </a:lnTo>
                <a:lnTo>
                  <a:pt x="1515021" y="1385049"/>
                </a:lnTo>
                <a:lnTo>
                  <a:pt x="1510931" y="1435379"/>
                </a:lnTo>
                <a:lnTo>
                  <a:pt x="1506664" y="1485734"/>
                </a:lnTo>
                <a:lnTo>
                  <a:pt x="1502257" y="1536115"/>
                </a:lnTo>
                <a:lnTo>
                  <a:pt x="1497672" y="1586522"/>
                </a:lnTo>
                <a:lnTo>
                  <a:pt x="1496656" y="1597367"/>
                </a:lnTo>
                <a:lnTo>
                  <a:pt x="1629854" y="1597367"/>
                </a:lnTo>
                <a:lnTo>
                  <a:pt x="1638071" y="1525193"/>
                </a:lnTo>
                <a:lnTo>
                  <a:pt x="1643519" y="1475155"/>
                </a:lnTo>
                <a:lnTo>
                  <a:pt x="1648777" y="1425092"/>
                </a:lnTo>
                <a:lnTo>
                  <a:pt x="1653832" y="1375003"/>
                </a:lnTo>
                <a:lnTo>
                  <a:pt x="1658708" y="1324889"/>
                </a:lnTo>
                <a:lnTo>
                  <a:pt x="1663382" y="1274762"/>
                </a:lnTo>
                <a:lnTo>
                  <a:pt x="1667865" y="1224610"/>
                </a:lnTo>
                <a:lnTo>
                  <a:pt x="1672145" y="1174445"/>
                </a:lnTo>
                <a:lnTo>
                  <a:pt x="1676247" y="1124254"/>
                </a:lnTo>
                <a:lnTo>
                  <a:pt x="1680146" y="1074039"/>
                </a:lnTo>
                <a:lnTo>
                  <a:pt x="1683854" y="1023797"/>
                </a:lnTo>
                <a:lnTo>
                  <a:pt x="1687372" y="973543"/>
                </a:lnTo>
                <a:lnTo>
                  <a:pt x="1690700" y="923264"/>
                </a:lnTo>
                <a:lnTo>
                  <a:pt x="1693837" y="872959"/>
                </a:lnTo>
                <a:lnTo>
                  <a:pt x="1696770" y="822642"/>
                </a:lnTo>
                <a:lnTo>
                  <a:pt x="1699526" y="772299"/>
                </a:lnTo>
                <a:lnTo>
                  <a:pt x="1702079" y="721931"/>
                </a:lnTo>
                <a:lnTo>
                  <a:pt x="1704441" y="671550"/>
                </a:lnTo>
                <a:lnTo>
                  <a:pt x="1706613" y="621144"/>
                </a:lnTo>
                <a:lnTo>
                  <a:pt x="1708581" y="570712"/>
                </a:lnTo>
                <a:lnTo>
                  <a:pt x="1710372" y="520255"/>
                </a:lnTo>
                <a:lnTo>
                  <a:pt x="1711464" y="479475"/>
                </a:lnTo>
                <a:lnTo>
                  <a:pt x="1712036" y="437286"/>
                </a:lnTo>
                <a:lnTo>
                  <a:pt x="1712048" y="393814"/>
                </a:lnTo>
                <a:close/>
              </a:path>
              <a:path w="2199004" h="1597659">
                <a:moveTo>
                  <a:pt x="2198662" y="446519"/>
                </a:moveTo>
                <a:lnTo>
                  <a:pt x="2198179" y="396595"/>
                </a:lnTo>
                <a:lnTo>
                  <a:pt x="2197227" y="346735"/>
                </a:lnTo>
                <a:lnTo>
                  <a:pt x="2195804" y="296926"/>
                </a:lnTo>
                <a:lnTo>
                  <a:pt x="2193887" y="247180"/>
                </a:lnTo>
                <a:lnTo>
                  <a:pt x="2191474" y="197485"/>
                </a:lnTo>
                <a:lnTo>
                  <a:pt x="2188565" y="147866"/>
                </a:lnTo>
                <a:lnTo>
                  <a:pt x="2185136" y="98298"/>
                </a:lnTo>
                <a:lnTo>
                  <a:pt x="2181199" y="48793"/>
                </a:lnTo>
                <a:lnTo>
                  <a:pt x="2176792" y="0"/>
                </a:lnTo>
                <a:lnTo>
                  <a:pt x="1953907" y="0"/>
                </a:lnTo>
                <a:lnTo>
                  <a:pt x="1956231" y="45897"/>
                </a:lnTo>
                <a:lnTo>
                  <a:pt x="1958187" y="98971"/>
                </a:lnTo>
                <a:lnTo>
                  <a:pt x="1959470" y="151752"/>
                </a:lnTo>
                <a:lnTo>
                  <a:pt x="1960130" y="204101"/>
                </a:lnTo>
                <a:lnTo>
                  <a:pt x="1960219" y="255854"/>
                </a:lnTo>
                <a:lnTo>
                  <a:pt x="1959787" y="306908"/>
                </a:lnTo>
                <a:lnTo>
                  <a:pt x="1958886" y="357098"/>
                </a:lnTo>
                <a:lnTo>
                  <a:pt x="1957565" y="406298"/>
                </a:lnTo>
                <a:lnTo>
                  <a:pt x="1955888" y="454380"/>
                </a:lnTo>
                <a:lnTo>
                  <a:pt x="1953907" y="501192"/>
                </a:lnTo>
                <a:lnTo>
                  <a:pt x="1951659" y="546595"/>
                </a:lnTo>
                <a:lnTo>
                  <a:pt x="1949221" y="590461"/>
                </a:lnTo>
                <a:lnTo>
                  <a:pt x="1946617" y="632637"/>
                </a:lnTo>
                <a:lnTo>
                  <a:pt x="1943925" y="673011"/>
                </a:lnTo>
                <a:lnTo>
                  <a:pt x="1941182" y="711415"/>
                </a:lnTo>
                <a:lnTo>
                  <a:pt x="1935784" y="781837"/>
                </a:lnTo>
                <a:lnTo>
                  <a:pt x="1928926" y="865301"/>
                </a:lnTo>
                <a:lnTo>
                  <a:pt x="1924494" y="916978"/>
                </a:lnTo>
                <a:lnTo>
                  <a:pt x="1919960" y="968578"/>
                </a:lnTo>
                <a:lnTo>
                  <a:pt x="1915287" y="1020102"/>
                </a:lnTo>
                <a:lnTo>
                  <a:pt x="1910486" y="1071562"/>
                </a:lnTo>
                <a:lnTo>
                  <a:pt x="1905546" y="1122934"/>
                </a:lnTo>
                <a:lnTo>
                  <a:pt x="1900478" y="1174242"/>
                </a:lnTo>
                <a:lnTo>
                  <a:pt x="1895271" y="1225473"/>
                </a:lnTo>
                <a:lnTo>
                  <a:pt x="1889912" y="1276629"/>
                </a:lnTo>
                <a:lnTo>
                  <a:pt x="1884413" y="1327721"/>
                </a:lnTo>
                <a:lnTo>
                  <a:pt x="1878774" y="1378724"/>
                </a:lnTo>
                <a:lnTo>
                  <a:pt x="1872970" y="1429677"/>
                </a:lnTo>
                <a:lnTo>
                  <a:pt x="1867001" y="1480540"/>
                </a:lnTo>
                <a:lnTo>
                  <a:pt x="1860880" y="1531353"/>
                </a:lnTo>
                <a:lnTo>
                  <a:pt x="1854606" y="1582077"/>
                </a:lnTo>
                <a:lnTo>
                  <a:pt x="1852650" y="1597367"/>
                </a:lnTo>
                <a:lnTo>
                  <a:pt x="2108339" y="1597367"/>
                </a:lnTo>
                <a:lnTo>
                  <a:pt x="2114194" y="1553095"/>
                </a:lnTo>
                <a:lnTo>
                  <a:pt x="2120671" y="1502778"/>
                </a:lnTo>
                <a:lnTo>
                  <a:pt x="2126958" y="1452435"/>
                </a:lnTo>
                <a:lnTo>
                  <a:pt x="2133066" y="1402105"/>
                </a:lnTo>
                <a:lnTo>
                  <a:pt x="2138984" y="1351749"/>
                </a:lnTo>
                <a:lnTo>
                  <a:pt x="2144725" y="1301394"/>
                </a:lnTo>
                <a:lnTo>
                  <a:pt x="2150275" y="1251051"/>
                </a:lnTo>
                <a:lnTo>
                  <a:pt x="2155634" y="1200696"/>
                </a:lnTo>
                <a:lnTo>
                  <a:pt x="2160816" y="1150340"/>
                </a:lnTo>
                <a:lnTo>
                  <a:pt x="2165794" y="1099985"/>
                </a:lnTo>
                <a:lnTo>
                  <a:pt x="2170595" y="1049642"/>
                </a:lnTo>
                <a:lnTo>
                  <a:pt x="2175141" y="999121"/>
                </a:lnTo>
                <a:lnTo>
                  <a:pt x="2179320" y="948639"/>
                </a:lnTo>
                <a:lnTo>
                  <a:pt x="2183104" y="898207"/>
                </a:lnTo>
                <a:lnTo>
                  <a:pt x="2186508" y="847826"/>
                </a:lnTo>
                <a:lnTo>
                  <a:pt x="2189505" y="797483"/>
                </a:lnTo>
                <a:lnTo>
                  <a:pt x="2192096" y="747191"/>
                </a:lnTo>
                <a:lnTo>
                  <a:pt x="2194280" y="696950"/>
                </a:lnTo>
                <a:lnTo>
                  <a:pt x="2196033" y="646760"/>
                </a:lnTo>
                <a:lnTo>
                  <a:pt x="2197354" y="596620"/>
                </a:lnTo>
                <a:lnTo>
                  <a:pt x="2198243" y="546531"/>
                </a:lnTo>
                <a:lnTo>
                  <a:pt x="2198636" y="501192"/>
                </a:lnTo>
                <a:lnTo>
                  <a:pt x="2198662" y="446519"/>
                </a:lnTo>
                <a:close/>
              </a:path>
            </a:pathLst>
          </a:custGeom>
          <a:solidFill>
            <a:srgbClr val="FFFFFF"/>
          </a:solidFill>
        </p:spPr>
        <p:txBody>
          <a:bodyPr wrap="square" lIns="0" tIns="0" rIns="0" bIns="0" rtlCol="0"/>
          <a:lstStyle/>
          <a:p>
            <a:endParaRPr/>
          </a:p>
        </p:txBody>
      </p:sp>
      <p:sp>
        <p:nvSpPr>
          <p:cNvPr id="20" name="object 20"/>
          <p:cNvSpPr/>
          <p:nvPr/>
        </p:nvSpPr>
        <p:spPr>
          <a:xfrm>
            <a:off x="8620582" y="9678441"/>
            <a:ext cx="2505710" cy="608965"/>
          </a:xfrm>
          <a:custGeom>
            <a:avLst/>
            <a:gdLst/>
            <a:ahLst/>
            <a:cxnLst/>
            <a:rect l="l" t="t" r="r" b="b"/>
            <a:pathLst>
              <a:path w="2505709" h="608965">
                <a:moveTo>
                  <a:pt x="551929" y="608558"/>
                </a:moveTo>
                <a:lnTo>
                  <a:pt x="197954" y="372452"/>
                </a:lnTo>
                <a:lnTo>
                  <a:pt x="111429" y="315709"/>
                </a:lnTo>
                <a:lnTo>
                  <a:pt x="98374" y="305028"/>
                </a:lnTo>
                <a:lnTo>
                  <a:pt x="85648" y="292100"/>
                </a:lnTo>
                <a:lnTo>
                  <a:pt x="72047" y="279120"/>
                </a:lnTo>
                <a:lnTo>
                  <a:pt x="56362" y="268325"/>
                </a:lnTo>
                <a:lnTo>
                  <a:pt x="50965" y="265480"/>
                </a:lnTo>
                <a:lnTo>
                  <a:pt x="47891" y="267042"/>
                </a:lnTo>
                <a:lnTo>
                  <a:pt x="47180" y="273011"/>
                </a:lnTo>
                <a:lnTo>
                  <a:pt x="0" y="608558"/>
                </a:lnTo>
                <a:lnTo>
                  <a:pt x="551929" y="608558"/>
                </a:lnTo>
                <a:close/>
              </a:path>
              <a:path w="2505709" h="608965">
                <a:moveTo>
                  <a:pt x="1226654" y="608558"/>
                </a:moveTo>
                <a:lnTo>
                  <a:pt x="1209954" y="565810"/>
                </a:lnTo>
                <a:lnTo>
                  <a:pt x="1190358" y="522833"/>
                </a:lnTo>
                <a:lnTo>
                  <a:pt x="1168463" y="481596"/>
                </a:lnTo>
                <a:lnTo>
                  <a:pt x="1144219" y="442252"/>
                </a:lnTo>
                <a:lnTo>
                  <a:pt x="1117549" y="405003"/>
                </a:lnTo>
                <a:lnTo>
                  <a:pt x="1088377" y="370014"/>
                </a:lnTo>
                <a:lnTo>
                  <a:pt x="1056640" y="337477"/>
                </a:lnTo>
                <a:lnTo>
                  <a:pt x="1054303" y="334530"/>
                </a:lnTo>
                <a:lnTo>
                  <a:pt x="1049985" y="334060"/>
                </a:lnTo>
                <a:lnTo>
                  <a:pt x="1044092" y="338759"/>
                </a:lnTo>
                <a:lnTo>
                  <a:pt x="1043622" y="343077"/>
                </a:lnTo>
                <a:lnTo>
                  <a:pt x="1045972" y="346024"/>
                </a:lnTo>
                <a:lnTo>
                  <a:pt x="1068006" y="384556"/>
                </a:lnTo>
                <a:lnTo>
                  <a:pt x="1087462" y="425107"/>
                </a:lnTo>
                <a:lnTo>
                  <a:pt x="1104417" y="467499"/>
                </a:lnTo>
                <a:lnTo>
                  <a:pt x="1118971" y="511568"/>
                </a:lnTo>
                <a:lnTo>
                  <a:pt x="1131214" y="557136"/>
                </a:lnTo>
                <a:lnTo>
                  <a:pt x="1141209" y="604062"/>
                </a:lnTo>
                <a:lnTo>
                  <a:pt x="1141945" y="608558"/>
                </a:lnTo>
                <a:lnTo>
                  <a:pt x="1226654" y="608558"/>
                </a:lnTo>
                <a:close/>
              </a:path>
              <a:path w="2505709" h="608965">
                <a:moveTo>
                  <a:pt x="2505583" y="608558"/>
                </a:moveTo>
                <a:lnTo>
                  <a:pt x="1379410" y="315620"/>
                </a:lnTo>
                <a:lnTo>
                  <a:pt x="1100670" y="246329"/>
                </a:lnTo>
                <a:lnTo>
                  <a:pt x="85890" y="0"/>
                </a:lnTo>
                <a:lnTo>
                  <a:pt x="80911" y="3416"/>
                </a:lnTo>
                <a:lnTo>
                  <a:pt x="79629" y="12382"/>
                </a:lnTo>
                <a:lnTo>
                  <a:pt x="50596" y="226479"/>
                </a:lnTo>
                <a:lnTo>
                  <a:pt x="49466" y="234594"/>
                </a:lnTo>
                <a:lnTo>
                  <a:pt x="52730" y="239712"/>
                </a:lnTo>
                <a:lnTo>
                  <a:pt x="1054239" y="518223"/>
                </a:lnTo>
                <a:lnTo>
                  <a:pt x="1056703" y="515442"/>
                </a:lnTo>
                <a:lnTo>
                  <a:pt x="1053439" y="507606"/>
                </a:lnTo>
                <a:lnTo>
                  <a:pt x="950772" y="257225"/>
                </a:lnTo>
                <a:lnTo>
                  <a:pt x="947077" y="248399"/>
                </a:lnTo>
                <a:lnTo>
                  <a:pt x="949426" y="246329"/>
                </a:lnTo>
                <a:lnTo>
                  <a:pt x="957808" y="251028"/>
                </a:lnTo>
                <a:lnTo>
                  <a:pt x="999782" y="276161"/>
                </a:lnTo>
                <a:lnTo>
                  <a:pt x="1040663" y="302615"/>
                </a:lnTo>
                <a:lnTo>
                  <a:pt x="1080414" y="330390"/>
                </a:lnTo>
                <a:lnTo>
                  <a:pt x="1119009" y="359422"/>
                </a:lnTo>
                <a:lnTo>
                  <a:pt x="1156411" y="389686"/>
                </a:lnTo>
                <a:lnTo>
                  <a:pt x="1192593" y="421157"/>
                </a:lnTo>
                <a:lnTo>
                  <a:pt x="1227569" y="453834"/>
                </a:lnTo>
                <a:lnTo>
                  <a:pt x="1261135" y="487527"/>
                </a:lnTo>
                <a:lnTo>
                  <a:pt x="1293431" y="522363"/>
                </a:lnTo>
                <a:lnTo>
                  <a:pt x="1324356" y="558266"/>
                </a:lnTo>
                <a:lnTo>
                  <a:pt x="1353896" y="595185"/>
                </a:lnTo>
                <a:lnTo>
                  <a:pt x="1363827" y="608558"/>
                </a:lnTo>
                <a:lnTo>
                  <a:pt x="2505583" y="608558"/>
                </a:lnTo>
                <a:close/>
              </a:path>
            </a:pathLst>
          </a:custGeom>
          <a:solidFill>
            <a:srgbClr val="FFFFFF"/>
          </a:solidFill>
        </p:spPr>
        <p:txBody>
          <a:bodyPr wrap="square" lIns="0" tIns="0" rIns="0" bIns="0" rtlCol="0"/>
          <a:lstStyle/>
          <a:p>
            <a:endParaRPr/>
          </a:p>
        </p:txBody>
      </p:sp>
      <p:sp>
        <p:nvSpPr>
          <p:cNvPr id="21" name="object 21"/>
          <p:cNvSpPr/>
          <p:nvPr/>
        </p:nvSpPr>
        <p:spPr>
          <a:xfrm>
            <a:off x="8691995" y="8689632"/>
            <a:ext cx="3548379" cy="653415"/>
          </a:xfrm>
          <a:custGeom>
            <a:avLst/>
            <a:gdLst/>
            <a:ahLst/>
            <a:cxnLst/>
            <a:rect l="l" t="t" r="r" b="b"/>
            <a:pathLst>
              <a:path w="3548379" h="653415">
                <a:moveTo>
                  <a:pt x="520674" y="12"/>
                </a:moveTo>
                <a:lnTo>
                  <a:pt x="0" y="0"/>
                </a:lnTo>
                <a:lnTo>
                  <a:pt x="24231" y="312343"/>
                </a:lnTo>
                <a:lnTo>
                  <a:pt x="26847" y="313766"/>
                </a:lnTo>
                <a:lnTo>
                  <a:pt x="70383" y="288925"/>
                </a:lnTo>
                <a:lnTo>
                  <a:pt x="109169" y="266166"/>
                </a:lnTo>
                <a:lnTo>
                  <a:pt x="148107" y="242798"/>
                </a:lnTo>
                <a:lnTo>
                  <a:pt x="187210" y="218833"/>
                </a:lnTo>
                <a:lnTo>
                  <a:pt x="226529" y="194271"/>
                </a:lnTo>
                <a:lnTo>
                  <a:pt x="266103" y="169138"/>
                </a:lnTo>
                <a:lnTo>
                  <a:pt x="305981" y="143408"/>
                </a:lnTo>
                <a:lnTo>
                  <a:pt x="346189" y="117132"/>
                </a:lnTo>
                <a:lnTo>
                  <a:pt x="427774" y="62890"/>
                </a:lnTo>
                <a:lnTo>
                  <a:pt x="520674" y="12"/>
                </a:lnTo>
                <a:close/>
              </a:path>
              <a:path w="3548379" h="653415">
                <a:moveTo>
                  <a:pt x="866190" y="134734"/>
                </a:moveTo>
                <a:lnTo>
                  <a:pt x="863841" y="132880"/>
                </a:lnTo>
                <a:lnTo>
                  <a:pt x="810920" y="151599"/>
                </a:lnTo>
                <a:lnTo>
                  <a:pt x="763308" y="168033"/>
                </a:lnTo>
                <a:lnTo>
                  <a:pt x="715556" y="184023"/>
                </a:lnTo>
                <a:lnTo>
                  <a:pt x="667689" y="199580"/>
                </a:lnTo>
                <a:lnTo>
                  <a:pt x="619709" y="214706"/>
                </a:lnTo>
                <a:lnTo>
                  <a:pt x="571588" y="229387"/>
                </a:lnTo>
                <a:lnTo>
                  <a:pt x="523354" y="243649"/>
                </a:lnTo>
                <a:lnTo>
                  <a:pt x="475005" y="257467"/>
                </a:lnTo>
                <a:lnTo>
                  <a:pt x="426516" y="270852"/>
                </a:lnTo>
                <a:lnTo>
                  <a:pt x="377913" y="283806"/>
                </a:lnTo>
                <a:lnTo>
                  <a:pt x="329196" y="296316"/>
                </a:lnTo>
                <a:lnTo>
                  <a:pt x="280339" y="308406"/>
                </a:lnTo>
                <a:lnTo>
                  <a:pt x="231368" y="320052"/>
                </a:lnTo>
                <a:lnTo>
                  <a:pt x="182270" y="331266"/>
                </a:lnTo>
                <a:lnTo>
                  <a:pt x="133057" y="342036"/>
                </a:lnTo>
                <a:lnTo>
                  <a:pt x="83718" y="352386"/>
                </a:lnTo>
                <a:lnTo>
                  <a:pt x="29413" y="363296"/>
                </a:lnTo>
                <a:lnTo>
                  <a:pt x="27063" y="366204"/>
                </a:lnTo>
                <a:lnTo>
                  <a:pt x="36029" y="634034"/>
                </a:lnTo>
                <a:lnTo>
                  <a:pt x="95808" y="643026"/>
                </a:lnTo>
                <a:lnTo>
                  <a:pt x="145846" y="646861"/>
                </a:lnTo>
                <a:lnTo>
                  <a:pt x="195884" y="649808"/>
                </a:lnTo>
                <a:lnTo>
                  <a:pt x="245935" y="651865"/>
                </a:lnTo>
                <a:lnTo>
                  <a:pt x="295998" y="653046"/>
                </a:lnTo>
                <a:lnTo>
                  <a:pt x="346062" y="653338"/>
                </a:lnTo>
                <a:lnTo>
                  <a:pt x="396138" y="652741"/>
                </a:lnTo>
                <a:lnTo>
                  <a:pt x="446227" y="651268"/>
                </a:lnTo>
                <a:lnTo>
                  <a:pt x="496316" y="648893"/>
                </a:lnTo>
                <a:lnTo>
                  <a:pt x="546404" y="645642"/>
                </a:lnTo>
                <a:lnTo>
                  <a:pt x="603072" y="640930"/>
                </a:lnTo>
                <a:lnTo>
                  <a:pt x="644144" y="594614"/>
                </a:lnTo>
                <a:lnTo>
                  <a:pt x="673798" y="555320"/>
                </a:lnTo>
                <a:lnTo>
                  <a:pt x="701700" y="515086"/>
                </a:lnTo>
                <a:lnTo>
                  <a:pt x="727837" y="473913"/>
                </a:lnTo>
                <a:lnTo>
                  <a:pt x="752221" y="431787"/>
                </a:lnTo>
                <a:lnTo>
                  <a:pt x="774852" y="388734"/>
                </a:lnTo>
                <a:lnTo>
                  <a:pt x="795718" y="344728"/>
                </a:lnTo>
                <a:lnTo>
                  <a:pt x="814832" y="299783"/>
                </a:lnTo>
                <a:lnTo>
                  <a:pt x="832192" y="253898"/>
                </a:lnTo>
                <a:lnTo>
                  <a:pt x="847788" y="207060"/>
                </a:lnTo>
                <a:lnTo>
                  <a:pt x="861644" y="159283"/>
                </a:lnTo>
                <a:lnTo>
                  <a:pt x="864628" y="146977"/>
                </a:lnTo>
                <a:lnTo>
                  <a:pt x="866190" y="134734"/>
                </a:lnTo>
                <a:close/>
              </a:path>
              <a:path w="3548379" h="653415">
                <a:moveTo>
                  <a:pt x="1145565" y="12"/>
                </a:moveTo>
                <a:lnTo>
                  <a:pt x="1021613" y="12"/>
                </a:lnTo>
                <a:lnTo>
                  <a:pt x="1008494" y="41516"/>
                </a:lnTo>
                <a:lnTo>
                  <a:pt x="992276" y="88823"/>
                </a:lnTo>
                <a:lnTo>
                  <a:pt x="975029" y="135331"/>
                </a:lnTo>
                <a:lnTo>
                  <a:pt x="956767" y="180975"/>
                </a:lnTo>
                <a:lnTo>
                  <a:pt x="937475" y="225679"/>
                </a:lnTo>
                <a:lnTo>
                  <a:pt x="917181" y="269354"/>
                </a:lnTo>
                <a:lnTo>
                  <a:pt x="895896" y="311937"/>
                </a:lnTo>
                <a:lnTo>
                  <a:pt x="873620" y="353326"/>
                </a:lnTo>
                <a:lnTo>
                  <a:pt x="850353" y="393471"/>
                </a:lnTo>
                <a:lnTo>
                  <a:pt x="826122" y="432282"/>
                </a:lnTo>
                <a:lnTo>
                  <a:pt x="800938" y="469671"/>
                </a:lnTo>
                <a:lnTo>
                  <a:pt x="774788" y="505561"/>
                </a:lnTo>
                <a:lnTo>
                  <a:pt x="747699" y="539889"/>
                </a:lnTo>
                <a:lnTo>
                  <a:pt x="719683" y="572554"/>
                </a:lnTo>
                <a:lnTo>
                  <a:pt x="718464" y="574205"/>
                </a:lnTo>
                <a:lnTo>
                  <a:pt x="718388" y="576440"/>
                </a:lnTo>
                <a:lnTo>
                  <a:pt x="720991" y="580428"/>
                </a:lnTo>
                <a:lnTo>
                  <a:pt x="724014" y="581075"/>
                </a:lnTo>
                <a:lnTo>
                  <a:pt x="726300" y="579602"/>
                </a:lnTo>
                <a:lnTo>
                  <a:pt x="762749" y="549224"/>
                </a:lnTo>
                <a:lnTo>
                  <a:pt x="797966" y="517359"/>
                </a:lnTo>
                <a:lnTo>
                  <a:pt x="831926" y="484060"/>
                </a:lnTo>
                <a:lnTo>
                  <a:pt x="864666" y="449402"/>
                </a:lnTo>
                <a:lnTo>
                  <a:pt x="896188" y="413423"/>
                </a:lnTo>
                <a:lnTo>
                  <a:pt x="926515" y="376199"/>
                </a:lnTo>
                <a:lnTo>
                  <a:pt x="955662" y="337781"/>
                </a:lnTo>
                <a:lnTo>
                  <a:pt x="983640" y="298234"/>
                </a:lnTo>
                <a:lnTo>
                  <a:pt x="1010462" y="257606"/>
                </a:lnTo>
                <a:lnTo>
                  <a:pt x="1036154" y="215950"/>
                </a:lnTo>
                <a:lnTo>
                  <a:pt x="1060716" y="173342"/>
                </a:lnTo>
                <a:lnTo>
                  <a:pt x="1084160" y="129832"/>
                </a:lnTo>
                <a:lnTo>
                  <a:pt x="1106525" y="85471"/>
                </a:lnTo>
                <a:lnTo>
                  <a:pt x="1127798" y="40335"/>
                </a:lnTo>
                <a:lnTo>
                  <a:pt x="1145565" y="12"/>
                </a:lnTo>
                <a:close/>
              </a:path>
              <a:path w="3548379" h="653415">
                <a:moveTo>
                  <a:pt x="3548062" y="7734"/>
                </a:moveTo>
                <a:lnTo>
                  <a:pt x="3547795" y="12"/>
                </a:lnTo>
                <a:lnTo>
                  <a:pt x="2795663" y="12"/>
                </a:lnTo>
                <a:lnTo>
                  <a:pt x="2665133" y="25806"/>
                </a:lnTo>
                <a:lnTo>
                  <a:pt x="2465235" y="68173"/>
                </a:lnTo>
                <a:lnTo>
                  <a:pt x="2166531" y="136588"/>
                </a:lnTo>
                <a:lnTo>
                  <a:pt x="1570977" y="283095"/>
                </a:lnTo>
                <a:lnTo>
                  <a:pt x="1568475" y="283756"/>
                </a:lnTo>
                <a:lnTo>
                  <a:pt x="1565808" y="283337"/>
                </a:lnTo>
                <a:lnTo>
                  <a:pt x="1559382" y="279171"/>
                </a:lnTo>
                <a:lnTo>
                  <a:pt x="1558188" y="273469"/>
                </a:lnTo>
                <a:lnTo>
                  <a:pt x="1560944" y="269227"/>
                </a:lnTo>
                <a:lnTo>
                  <a:pt x="1587957" y="225539"/>
                </a:lnTo>
                <a:lnTo>
                  <a:pt x="1613941" y="181571"/>
                </a:lnTo>
                <a:lnTo>
                  <a:pt x="1638871" y="137350"/>
                </a:lnTo>
                <a:lnTo>
                  <a:pt x="1662760" y="92849"/>
                </a:lnTo>
                <a:lnTo>
                  <a:pt x="1685607" y="48082"/>
                </a:lnTo>
                <a:lnTo>
                  <a:pt x="1707400" y="3048"/>
                </a:lnTo>
                <a:lnTo>
                  <a:pt x="1708797" y="12"/>
                </a:lnTo>
                <a:lnTo>
                  <a:pt x="1491221" y="12"/>
                </a:lnTo>
                <a:lnTo>
                  <a:pt x="1484083" y="12915"/>
                </a:lnTo>
                <a:lnTo>
                  <a:pt x="1459560" y="54470"/>
                </a:lnTo>
                <a:lnTo>
                  <a:pt x="1433893" y="95211"/>
                </a:lnTo>
                <a:lnTo>
                  <a:pt x="1407083" y="135064"/>
                </a:lnTo>
                <a:lnTo>
                  <a:pt x="1379143" y="173977"/>
                </a:lnTo>
                <a:lnTo>
                  <a:pt x="1350060" y="211874"/>
                </a:lnTo>
                <a:lnTo>
                  <a:pt x="1319834" y="248691"/>
                </a:lnTo>
                <a:lnTo>
                  <a:pt x="1288478" y="284378"/>
                </a:lnTo>
                <a:lnTo>
                  <a:pt x="1255991" y="318871"/>
                </a:lnTo>
                <a:lnTo>
                  <a:pt x="1222349" y="352094"/>
                </a:lnTo>
                <a:lnTo>
                  <a:pt x="1187589" y="383997"/>
                </a:lnTo>
                <a:lnTo>
                  <a:pt x="1151686" y="414528"/>
                </a:lnTo>
                <a:lnTo>
                  <a:pt x="1114640" y="443598"/>
                </a:lnTo>
                <a:lnTo>
                  <a:pt x="1076464" y="471157"/>
                </a:lnTo>
                <a:lnTo>
                  <a:pt x="1037145" y="497141"/>
                </a:lnTo>
                <a:lnTo>
                  <a:pt x="996696" y="521500"/>
                </a:lnTo>
                <a:lnTo>
                  <a:pt x="955116" y="544156"/>
                </a:lnTo>
                <a:lnTo>
                  <a:pt x="912393" y="565048"/>
                </a:lnTo>
                <a:lnTo>
                  <a:pt x="868527" y="584111"/>
                </a:lnTo>
                <a:lnTo>
                  <a:pt x="823531" y="601306"/>
                </a:lnTo>
                <a:lnTo>
                  <a:pt x="777405" y="616534"/>
                </a:lnTo>
                <a:lnTo>
                  <a:pt x="730148" y="629767"/>
                </a:lnTo>
                <a:lnTo>
                  <a:pt x="726948" y="630618"/>
                </a:lnTo>
                <a:lnTo>
                  <a:pt x="724166" y="634669"/>
                </a:lnTo>
                <a:lnTo>
                  <a:pt x="724166" y="637667"/>
                </a:lnTo>
                <a:lnTo>
                  <a:pt x="724319" y="639953"/>
                </a:lnTo>
                <a:lnTo>
                  <a:pt x="725601" y="641019"/>
                </a:lnTo>
                <a:lnTo>
                  <a:pt x="728014" y="640867"/>
                </a:lnTo>
                <a:lnTo>
                  <a:pt x="877239" y="626808"/>
                </a:lnTo>
                <a:lnTo>
                  <a:pt x="1076464" y="604443"/>
                </a:lnTo>
                <a:lnTo>
                  <a:pt x="1275829" y="578332"/>
                </a:lnTo>
                <a:lnTo>
                  <a:pt x="1524990" y="541032"/>
                </a:lnTo>
                <a:lnTo>
                  <a:pt x="1823529" y="490524"/>
                </a:lnTo>
                <a:lnTo>
                  <a:pt x="2269299" y="405917"/>
                </a:lnTo>
                <a:lnTo>
                  <a:pt x="2711069" y="314896"/>
                </a:lnTo>
                <a:lnTo>
                  <a:pt x="2761132" y="304025"/>
                </a:lnTo>
                <a:lnTo>
                  <a:pt x="2810903" y="292557"/>
                </a:lnTo>
                <a:lnTo>
                  <a:pt x="2847073" y="283756"/>
                </a:lnTo>
                <a:lnTo>
                  <a:pt x="2860370" y="280530"/>
                </a:lnTo>
                <a:lnTo>
                  <a:pt x="2909532" y="267919"/>
                </a:lnTo>
                <a:lnTo>
                  <a:pt x="2958388" y="254736"/>
                </a:lnTo>
                <a:lnTo>
                  <a:pt x="3006941" y="240982"/>
                </a:lnTo>
                <a:lnTo>
                  <a:pt x="3055201" y="226644"/>
                </a:lnTo>
                <a:lnTo>
                  <a:pt x="3103143" y="211734"/>
                </a:lnTo>
                <a:lnTo>
                  <a:pt x="3150781" y="196253"/>
                </a:lnTo>
                <a:lnTo>
                  <a:pt x="3198114" y="180200"/>
                </a:lnTo>
                <a:lnTo>
                  <a:pt x="3245142" y="163563"/>
                </a:lnTo>
                <a:lnTo>
                  <a:pt x="3291878" y="146367"/>
                </a:lnTo>
                <a:lnTo>
                  <a:pt x="3338296" y="128574"/>
                </a:lnTo>
                <a:lnTo>
                  <a:pt x="3384410" y="110223"/>
                </a:lnTo>
                <a:lnTo>
                  <a:pt x="3430232" y="91300"/>
                </a:lnTo>
                <a:lnTo>
                  <a:pt x="3475736" y="71793"/>
                </a:lnTo>
                <a:lnTo>
                  <a:pt x="3520948" y="51701"/>
                </a:lnTo>
                <a:lnTo>
                  <a:pt x="3546564" y="21463"/>
                </a:lnTo>
                <a:lnTo>
                  <a:pt x="3548062" y="7734"/>
                </a:lnTo>
                <a:close/>
              </a:path>
            </a:pathLst>
          </a:custGeom>
          <a:solidFill>
            <a:srgbClr val="FFFFFF"/>
          </a:solidFill>
        </p:spPr>
        <p:txBody>
          <a:bodyPr wrap="square" lIns="0" tIns="0" rIns="0" bIns="0" rtlCol="0"/>
          <a:lstStyle/>
          <a:p>
            <a:endParaRPr/>
          </a:p>
        </p:txBody>
      </p:sp>
      <p:sp>
        <p:nvSpPr>
          <p:cNvPr id="22" name="object 22"/>
          <p:cNvSpPr/>
          <p:nvPr/>
        </p:nvSpPr>
        <p:spPr>
          <a:xfrm>
            <a:off x="12651542" y="10206110"/>
            <a:ext cx="42545" cy="81280"/>
          </a:xfrm>
          <a:custGeom>
            <a:avLst/>
            <a:gdLst/>
            <a:ahLst/>
            <a:cxnLst/>
            <a:rect l="l" t="t" r="r" b="b"/>
            <a:pathLst>
              <a:path w="42545" h="81279">
                <a:moveTo>
                  <a:pt x="34372" y="0"/>
                </a:moveTo>
                <a:lnTo>
                  <a:pt x="29521" y="10673"/>
                </a:lnTo>
                <a:lnTo>
                  <a:pt x="9208" y="57716"/>
                </a:lnTo>
                <a:lnTo>
                  <a:pt x="0" y="80889"/>
                </a:lnTo>
                <a:lnTo>
                  <a:pt x="42534" y="80889"/>
                </a:lnTo>
                <a:lnTo>
                  <a:pt x="42040" y="59271"/>
                </a:lnTo>
                <a:lnTo>
                  <a:pt x="38487" y="11953"/>
                </a:lnTo>
                <a:lnTo>
                  <a:pt x="37357" y="426"/>
                </a:lnTo>
                <a:lnTo>
                  <a:pt x="34372" y="0"/>
                </a:lnTo>
                <a:close/>
              </a:path>
            </a:pathLst>
          </a:custGeom>
          <a:solidFill>
            <a:srgbClr val="FFFFFF"/>
          </a:solidFill>
        </p:spPr>
        <p:txBody>
          <a:bodyPr wrap="square" lIns="0" tIns="0" rIns="0" bIns="0" rtlCol="0"/>
          <a:lstStyle/>
          <a:p>
            <a:endParaRPr/>
          </a:p>
        </p:txBody>
      </p:sp>
      <p:sp>
        <p:nvSpPr>
          <p:cNvPr id="23" name="object 23"/>
          <p:cNvSpPr/>
          <p:nvPr/>
        </p:nvSpPr>
        <p:spPr>
          <a:xfrm>
            <a:off x="12810468" y="8689632"/>
            <a:ext cx="198755" cy="399415"/>
          </a:xfrm>
          <a:custGeom>
            <a:avLst/>
            <a:gdLst/>
            <a:ahLst/>
            <a:cxnLst/>
            <a:rect l="l" t="t" r="r" b="b"/>
            <a:pathLst>
              <a:path w="198755" h="399415">
                <a:moveTo>
                  <a:pt x="198537" y="0"/>
                </a:moveTo>
                <a:lnTo>
                  <a:pt x="44119" y="0"/>
                </a:lnTo>
                <a:lnTo>
                  <a:pt x="40443" y="3358"/>
                </a:lnTo>
                <a:lnTo>
                  <a:pt x="8911" y="36766"/>
                </a:lnTo>
                <a:lnTo>
                  <a:pt x="3067" y="45822"/>
                </a:lnTo>
                <a:lnTo>
                  <a:pt x="69" y="55954"/>
                </a:lnTo>
                <a:lnTo>
                  <a:pt x="0" y="66522"/>
                </a:lnTo>
                <a:lnTo>
                  <a:pt x="2942" y="76885"/>
                </a:lnTo>
                <a:lnTo>
                  <a:pt x="24752" y="123654"/>
                </a:lnTo>
                <a:lnTo>
                  <a:pt x="47509" y="169906"/>
                </a:lnTo>
                <a:lnTo>
                  <a:pt x="71209" y="215644"/>
                </a:lnTo>
                <a:lnTo>
                  <a:pt x="95852" y="260867"/>
                </a:lnTo>
                <a:lnTo>
                  <a:pt x="121434" y="305576"/>
                </a:lnTo>
                <a:lnTo>
                  <a:pt x="147953" y="349772"/>
                </a:lnTo>
                <a:lnTo>
                  <a:pt x="179091" y="399284"/>
                </a:lnTo>
                <a:lnTo>
                  <a:pt x="181123" y="398792"/>
                </a:lnTo>
                <a:lnTo>
                  <a:pt x="181631" y="391962"/>
                </a:lnTo>
                <a:lnTo>
                  <a:pt x="198537" y="0"/>
                </a:lnTo>
                <a:close/>
              </a:path>
            </a:pathLst>
          </a:custGeom>
          <a:solidFill>
            <a:srgbClr val="FFFFFF"/>
          </a:solidFill>
        </p:spPr>
        <p:txBody>
          <a:bodyPr wrap="square" lIns="0" tIns="0" rIns="0" bIns="0" rtlCol="0"/>
          <a:lstStyle/>
          <a:p>
            <a:endParaRPr/>
          </a:p>
        </p:txBody>
      </p:sp>
      <p:sp>
        <p:nvSpPr>
          <p:cNvPr id="24" name="object 24"/>
          <p:cNvSpPr/>
          <p:nvPr/>
        </p:nvSpPr>
        <p:spPr>
          <a:xfrm>
            <a:off x="12856082" y="9559965"/>
            <a:ext cx="247015" cy="456565"/>
          </a:xfrm>
          <a:custGeom>
            <a:avLst/>
            <a:gdLst/>
            <a:ahLst/>
            <a:cxnLst/>
            <a:rect l="l" t="t" r="r" b="b"/>
            <a:pathLst>
              <a:path w="247015" h="456565">
                <a:moveTo>
                  <a:pt x="158623" y="0"/>
                </a:moveTo>
                <a:lnTo>
                  <a:pt x="123939" y="45846"/>
                </a:lnTo>
                <a:lnTo>
                  <a:pt x="92992" y="89700"/>
                </a:lnTo>
                <a:lnTo>
                  <a:pt x="61960" y="137361"/>
                </a:lnTo>
                <a:lnTo>
                  <a:pt x="34007" y="185663"/>
                </a:lnTo>
                <a:lnTo>
                  <a:pt x="12299" y="231439"/>
                </a:lnTo>
                <a:lnTo>
                  <a:pt x="0" y="271523"/>
                </a:lnTo>
                <a:lnTo>
                  <a:pt x="3996" y="313025"/>
                </a:lnTo>
                <a:lnTo>
                  <a:pt x="27509" y="350813"/>
                </a:lnTo>
                <a:lnTo>
                  <a:pt x="64801" y="384070"/>
                </a:lnTo>
                <a:lnTo>
                  <a:pt x="110132" y="411984"/>
                </a:lnTo>
                <a:lnTo>
                  <a:pt x="157765" y="433741"/>
                </a:lnTo>
                <a:lnTo>
                  <a:pt x="201961" y="448527"/>
                </a:lnTo>
                <a:lnTo>
                  <a:pt x="244094" y="456232"/>
                </a:lnTo>
                <a:lnTo>
                  <a:pt x="247015" y="453029"/>
                </a:lnTo>
                <a:lnTo>
                  <a:pt x="164973" y="12166"/>
                </a:lnTo>
                <a:lnTo>
                  <a:pt x="163068" y="1066"/>
                </a:lnTo>
                <a:lnTo>
                  <a:pt x="158623" y="0"/>
                </a:lnTo>
                <a:close/>
              </a:path>
            </a:pathLst>
          </a:custGeom>
          <a:solidFill>
            <a:srgbClr val="FFFFFF"/>
          </a:solidFill>
        </p:spPr>
        <p:txBody>
          <a:bodyPr wrap="square" lIns="0" tIns="0" rIns="0" bIns="0" rtlCol="0"/>
          <a:lstStyle/>
          <a:p>
            <a:endParaRPr/>
          </a:p>
        </p:txBody>
      </p:sp>
      <p:sp>
        <p:nvSpPr>
          <p:cNvPr id="25" name="object 25"/>
          <p:cNvSpPr/>
          <p:nvPr/>
        </p:nvSpPr>
        <p:spPr>
          <a:xfrm>
            <a:off x="13207006" y="10146128"/>
            <a:ext cx="918844" cy="140970"/>
          </a:xfrm>
          <a:custGeom>
            <a:avLst/>
            <a:gdLst/>
            <a:ahLst/>
            <a:cxnLst/>
            <a:rect l="l" t="t" r="r" b="b"/>
            <a:pathLst>
              <a:path w="918844" h="140970">
                <a:moveTo>
                  <a:pt x="155171" y="0"/>
                </a:moveTo>
                <a:lnTo>
                  <a:pt x="148059" y="2199"/>
                </a:lnTo>
                <a:lnTo>
                  <a:pt x="142344" y="8752"/>
                </a:lnTo>
                <a:lnTo>
                  <a:pt x="107999" y="45879"/>
                </a:lnTo>
                <a:lnTo>
                  <a:pt x="72022" y="80907"/>
                </a:lnTo>
                <a:lnTo>
                  <a:pt x="34412" y="113836"/>
                </a:lnTo>
                <a:lnTo>
                  <a:pt x="0" y="140870"/>
                </a:lnTo>
                <a:lnTo>
                  <a:pt x="910312" y="140870"/>
                </a:lnTo>
                <a:lnTo>
                  <a:pt x="918441" y="114629"/>
                </a:lnTo>
                <a:lnTo>
                  <a:pt x="914885" y="109570"/>
                </a:lnTo>
                <a:lnTo>
                  <a:pt x="904725" y="109293"/>
                </a:lnTo>
                <a:lnTo>
                  <a:pt x="854516" y="107354"/>
                </a:lnTo>
                <a:lnTo>
                  <a:pt x="804421" y="104672"/>
                </a:lnTo>
                <a:lnTo>
                  <a:pt x="754442" y="101247"/>
                </a:lnTo>
                <a:lnTo>
                  <a:pt x="704577" y="97078"/>
                </a:lnTo>
                <a:lnTo>
                  <a:pt x="654826" y="92165"/>
                </a:lnTo>
                <a:lnTo>
                  <a:pt x="605190" y="86509"/>
                </a:lnTo>
                <a:lnTo>
                  <a:pt x="555667" y="80109"/>
                </a:lnTo>
                <a:lnTo>
                  <a:pt x="506257" y="72965"/>
                </a:lnTo>
                <a:lnTo>
                  <a:pt x="456961" y="65078"/>
                </a:lnTo>
                <a:lnTo>
                  <a:pt x="407778" y="56447"/>
                </a:lnTo>
                <a:lnTo>
                  <a:pt x="358708" y="47072"/>
                </a:lnTo>
                <a:lnTo>
                  <a:pt x="309751" y="36954"/>
                </a:lnTo>
                <a:lnTo>
                  <a:pt x="260906" y="26091"/>
                </a:lnTo>
                <a:lnTo>
                  <a:pt x="212173" y="14485"/>
                </a:lnTo>
                <a:lnTo>
                  <a:pt x="155171" y="0"/>
                </a:lnTo>
                <a:close/>
              </a:path>
            </a:pathLst>
          </a:custGeom>
          <a:solidFill>
            <a:srgbClr val="FFFFFF"/>
          </a:solidFill>
        </p:spPr>
        <p:txBody>
          <a:bodyPr wrap="square" lIns="0" tIns="0" rIns="0" bIns="0" rtlCol="0"/>
          <a:lstStyle/>
          <a:p>
            <a:endParaRPr/>
          </a:p>
        </p:txBody>
      </p:sp>
      <p:grpSp>
        <p:nvGrpSpPr>
          <p:cNvPr id="26" name="object 26"/>
          <p:cNvGrpSpPr/>
          <p:nvPr/>
        </p:nvGrpSpPr>
        <p:grpSpPr>
          <a:xfrm>
            <a:off x="13210683" y="8689632"/>
            <a:ext cx="1205865" cy="1444625"/>
            <a:chOff x="13210683" y="8689632"/>
            <a:chExt cx="1205865" cy="1444625"/>
          </a:xfrm>
        </p:grpSpPr>
        <p:sp>
          <p:nvSpPr>
            <p:cNvPr id="27" name="object 27"/>
            <p:cNvSpPr/>
            <p:nvPr/>
          </p:nvSpPr>
          <p:spPr>
            <a:xfrm>
              <a:off x="13210679" y="8689645"/>
              <a:ext cx="1205865" cy="1444625"/>
            </a:xfrm>
            <a:custGeom>
              <a:avLst/>
              <a:gdLst/>
              <a:ahLst/>
              <a:cxnLst/>
              <a:rect l="l" t="t" r="r" b="b"/>
              <a:pathLst>
                <a:path w="1205865" h="1444625">
                  <a:moveTo>
                    <a:pt x="204787" y="639406"/>
                  </a:moveTo>
                  <a:lnTo>
                    <a:pt x="203822" y="586130"/>
                  </a:lnTo>
                  <a:lnTo>
                    <a:pt x="201447" y="532904"/>
                  </a:lnTo>
                  <a:lnTo>
                    <a:pt x="197573" y="479526"/>
                  </a:lnTo>
                  <a:lnTo>
                    <a:pt x="192303" y="427545"/>
                  </a:lnTo>
                  <a:lnTo>
                    <a:pt x="185470" y="375869"/>
                  </a:lnTo>
                  <a:lnTo>
                    <a:pt x="177076" y="325145"/>
                  </a:lnTo>
                  <a:lnTo>
                    <a:pt x="167093" y="275615"/>
                  </a:lnTo>
                  <a:lnTo>
                    <a:pt x="155498" y="227507"/>
                  </a:lnTo>
                  <a:lnTo>
                    <a:pt x="142227" y="181038"/>
                  </a:lnTo>
                  <a:lnTo>
                    <a:pt x="127279" y="136448"/>
                  </a:lnTo>
                  <a:lnTo>
                    <a:pt x="110591" y="93941"/>
                  </a:lnTo>
                  <a:lnTo>
                    <a:pt x="92151" y="53771"/>
                  </a:lnTo>
                  <a:lnTo>
                    <a:pt x="71907" y="16141"/>
                  </a:lnTo>
                  <a:lnTo>
                    <a:pt x="61683" y="0"/>
                  </a:lnTo>
                  <a:lnTo>
                    <a:pt x="0" y="0"/>
                  </a:lnTo>
                  <a:lnTo>
                    <a:pt x="368" y="1028"/>
                  </a:lnTo>
                  <a:lnTo>
                    <a:pt x="16573" y="49784"/>
                  </a:lnTo>
                  <a:lnTo>
                    <a:pt x="31216" y="98247"/>
                  </a:lnTo>
                  <a:lnTo>
                    <a:pt x="44335" y="146443"/>
                  </a:lnTo>
                  <a:lnTo>
                    <a:pt x="56019" y="194424"/>
                  </a:lnTo>
                  <a:lnTo>
                    <a:pt x="66306" y="242201"/>
                  </a:lnTo>
                  <a:lnTo>
                    <a:pt x="75272" y="289839"/>
                  </a:lnTo>
                  <a:lnTo>
                    <a:pt x="82981" y="337350"/>
                  </a:lnTo>
                  <a:lnTo>
                    <a:pt x="89471" y="384784"/>
                  </a:lnTo>
                  <a:lnTo>
                    <a:pt x="94818" y="432155"/>
                  </a:lnTo>
                  <a:lnTo>
                    <a:pt x="99110" y="479971"/>
                  </a:lnTo>
                  <a:lnTo>
                    <a:pt x="102311" y="526923"/>
                  </a:lnTo>
                  <a:lnTo>
                    <a:pt x="104584" y="574382"/>
                  </a:lnTo>
                  <a:lnTo>
                    <a:pt x="105943" y="621931"/>
                  </a:lnTo>
                  <a:lnTo>
                    <a:pt x="106464" y="669620"/>
                  </a:lnTo>
                  <a:lnTo>
                    <a:pt x="106197" y="717461"/>
                  </a:lnTo>
                  <a:lnTo>
                    <a:pt x="105206" y="765517"/>
                  </a:lnTo>
                  <a:lnTo>
                    <a:pt x="103555" y="813803"/>
                  </a:lnTo>
                  <a:lnTo>
                    <a:pt x="101295" y="862368"/>
                  </a:lnTo>
                  <a:lnTo>
                    <a:pt x="98488" y="911237"/>
                  </a:lnTo>
                  <a:lnTo>
                    <a:pt x="95199" y="960462"/>
                  </a:lnTo>
                  <a:lnTo>
                    <a:pt x="91490" y="1010056"/>
                  </a:lnTo>
                  <a:lnTo>
                    <a:pt x="87414" y="1060081"/>
                  </a:lnTo>
                  <a:lnTo>
                    <a:pt x="83032" y="1110538"/>
                  </a:lnTo>
                  <a:lnTo>
                    <a:pt x="78422" y="1161503"/>
                  </a:lnTo>
                  <a:lnTo>
                    <a:pt x="73609" y="1212977"/>
                  </a:lnTo>
                  <a:lnTo>
                    <a:pt x="68681" y="1265008"/>
                  </a:lnTo>
                  <a:lnTo>
                    <a:pt x="68427" y="1268006"/>
                  </a:lnTo>
                  <a:lnTo>
                    <a:pt x="69583" y="1270965"/>
                  </a:lnTo>
                  <a:lnTo>
                    <a:pt x="71729" y="1273124"/>
                  </a:lnTo>
                  <a:lnTo>
                    <a:pt x="79641" y="1279804"/>
                  </a:lnTo>
                  <a:lnTo>
                    <a:pt x="83375" y="1278724"/>
                  </a:lnTo>
                  <a:lnTo>
                    <a:pt x="85509" y="1272768"/>
                  </a:lnTo>
                  <a:lnTo>
                    <a:pt x="88633" y="1264805"/>
                  </a:lnTo>
                  <a:lnTo>
                    <a:pt x="118237" y="1201000"/>
                  </a:lnTo>
                  <a:lnTo>
                    <a:pt x="131610" y="1164666"/>
                  </a:lnTo>
                  <a:lnTo>
                    <a:pt x="143979" y="1125677"/>
                  </a:lnTo>
                  <a:lnTo>
                    <a:pt x="155295" y="1084249"/>
                  </a:lnTo>
                  <a:lnTo>
                    <a:pt x="165544" y="1040612"/>
                  </a:lnTo>
                  <a:lnTo>
                    <a:pt x="174688" y="995006"/>
                  </a:lnTo>
                  <a:lnTo>
                    <a:pt x="182689" y="947648"/>
                  </a:lnTo>
                  <a:lnTo>
                    <a:pt x="189522" y="898766"/>
                  </a:lnTo>
                  <a:lnTo>
                    <a:pt x="195135" y="848588"/>
                  </a:lnTo>
                  <a:lnTo>
                    <a:pt x="199504" y="797331"/>
                  </a:lnTo>
                  <a:lnTo>
                    <a:pt x="202590" y="745236"/>
                  </a:lnTo>
                  <a:lnTo>
                    <a:pt x="204355" y="692518"/>
                  </a:lnTo>
                  <a:lnTo>
                    <a:pt x="204787" y="639406"/>
                  </a:lnTo>
                  <a:close/>
                </a:path>
                <a:path w="1205865" h="1444625">
                  <a:moveTo>
                    <a:pt x="807199" y="126403"/>
                  </a:moveTo>
                  <a:lnTo>
                    <a:pt x="794880" y="77927"/>
                  </a:lnTo>
                  <a:lnTo>
                    <a:pt x="780757" y="40424"/>
                  </a:lnTo>
                  <a:lnTo>
                    <a:pt x="742276" y="0"/>
                  </a:lnTo>
                  <a:lnTo>
                    <a:pt x="334111" y="0"/>
                  </a:lnTo>
                  <a:lnTo>
                    <a:pt x="232778" y="5791"/>
                  </a:lnTo>
                  <a:lnTo>
                    <a:pt x="230111" y="9486"/>
                  </a:lnTo>
                  <a:lnTo>
                    <a:pt x="232016" y="16471"/>
                  </a:lnTo>
                  <a:lnTo>
                    <a:pt x="278625" y="182816"/>
                  </a:lnTo>
                  <a:lnTo>
                    <a:pt x="282181" y="184950"/>
                  </a:lnTo>
                  <a:lnTo>
                    <a:pt x="287515" y="183819"/>
                  </a:lnTo>
                  <a:lnTo>
                    <a:pt x="338188" y="174294"/>
                  </a:lnTo>
                  <a:lnTo>
                    <a:pt x="388975" y="165671"/>
                  </a:lnTo>
                  <a:lnTo>
                    <a:pt x="439864" y="157962"/>
                  </a:lnTo>
                  <a:lnTo>
                    <a:pt x="490842" y="151180"/>
                  </a:lnTo>
                  <a:lnTo>
                    <a:pt x="541921" y="145300"/>
                  </a:lnTo>
                  <a:lnTo>
                    <a:pt x="593102" y="140335"/>
                  </a:lnTo>
                  <a:lnTo>
                    <a:pt x="644385" y="136283"/>
                  </a:lnTo>
                  <a:lnTo>
                    <a:pt x="695756" y="133146"/>
                  </a:lnTo>
                  <a:lnTo>
                    <a:pt x="747229" y="130924"/>
                  </a:lnTo>
                  <a:lnTo>
                    <a:pt x="804913" y="129451"/>
                  </a:lnTo>
                  <a:lnTo>
                    <a:pt x="807199" y="126403"/>
                  </a:lnTo>
                  <a:close/>
                </a:path>
                <a:path w="1205865" h="1444625">
                  <a:moveTo>
                    <a:pt x="818629" y="939266"/>
                  </a:moveTo>
                  <a:lnTo>
                    <a:pt x="815708" y="934643"/>
                  </a:lnTo>
                  <a:lnTo>
                    <a:pt x="331711" y="901280"/>
                  </a:lnTo>
                  <a:lnTo>
                    <a:pt x="328790" y="903693"/>
                  </a:lnTo>
                  <a:lnTo>
                    <a:pt x="328028" y="908964"/>
                  </a:lnTo>
                  <a:lnTo>
                    <a:pt x="302120" y="1099947"/>
                  </a:lnTo>
                  <a:lnTo>
                    <a:pt x="305422" y="1103210"/>
                  </a:lnTo>
                  <a:lnTo>
                    <a:pt x="801357" y="1021092"/>
                  </a:lnTo>
                  <a:lnTo>
                    <a:pt x="805548" y="1016114"/>
                  </a:lnTo>
                  <a:lnTo>
                    <a:pt x="805548" y="977544"/>
                  </a:lnTo>
                  <a:lnTo>
                    <a:pt x="806564" y="971994"/>
                  </a:lnTo>
                  <a:lnTo>
                    <a:pt x="818629" y="939266"/>
                  </a:lnTo>
                  <a:close/>
                </a:path>
                <a:path w="1205865" h="1444625">
                  <a:moveTo>
                    <a:pt x="856983" y="602513"/>
                  </a:moveTo>
                  <a:lnTo>
                    <a:pt x="854189" y="599655"/>
                  </a:lnTo>
                  <a:lnTo>
                    <a:pt x="850633" y="599655"/>
                  </a:lnTo>
                  <a:lnTo>
                    <a:pt x="333870" y="591756"/>
                  </a:lnTo>
                  <a:lnTo>
                    <a:pt x="331076" y="594614"/>
                  </a:lnTo>
                  <a:lnTo>
                    <a:pt x="329806" y="801649"/>
                  </a:lnTo>
                  <a:lnTo>
                    <a:pt x="330314" y="805154"/>
                  </a:lnTo>
                  <a:lnTo>
                    <a:pt x="333489" y="807605"/>
                  </a:lnTo>
                  <a:lnTo>
                    <a:pt x="849744" y="743953"/>
                  </a:lnTo>
                  <a:lnTo>
                    <a:pt x="852030" y="741324"/>
                  </a:lnTo>
                  <a:lnTo>
                    <a:pt x="856983" y="606120"/>
                  </a:lnTo>
                  <a:lnTo>
                    <a:pt x="856983" y="602513"/>
                  </a:lnTo>
                  <a:close/>
                </a:path>
                <a:path w="1205865" h="1444625">
                  <a:moveTo>
                    <a:pt x="863841" y="407733"/>
                  </a:moveTo>
                  <a:lnTo>
                    <a:pt x="854570" y="304279"/>
                  </a:lnTo>
                  <a:lnTo>
                    <a:pt x="851649" y="301523"/>
                  </a:lnTo>
                  <a:lnTo>
                    <a:pt x="848093" y="301447"/>
                  </a:lnTo>
                  <a:lnTo>
                    <a:pt x="304025" y="272897"/>
                  </a:lnTo>
                  <a:lnTo>
                    <a:pt x="300215" y="273494"/>
                  </a:lnTo>
                  <a:lnTo>
                    <a:pt x="297548" y="277101"/>
                  </a:lnTo>
                  <a:lnTo>
                    <a:pt x="325234" y="475094"/>
                  </a:lnTo>
                  <a:lnTo>
                    <a:pt x="328536" y="477723"/>
                  </a:lnTo>
                  <a:lnTo>
                    <a:pt x="861047" y="411149"/>
                  </a:lnTo>
                  <a:lnTo>
                    <a:pt x="863841" y="407733"/>
                  </a:lnTo>
                  <a:close/>
                </a:path>
                <a:path w="1205865" h="1444625">
                  <a:moveTo>
                    <a:pt x="1006589" y="1297520"/>
                  </a:moveTo>
                  <a:lnTo>
                    <a:pt x="944486" y="1279753"/>
                  </a:lnTo>
                  <a:lnTo>
                    <a:pt x="894359" y="1270342"/>
                  </a:lnTo>
                  <a:lnTo>
                    <a:pt x="844143" y="1261986"/>
                  </a:lnTo>
                  <a:lnTo>
                    <a:pt x="793826" y="1254671"/>
                  </a:lnTo>
                  <a:lnTo>
                    <a:pt x="743432" y="1248410"/>
                  </a:lnTo>
                  <a:lnTo>
                    <a:pt x="692950" y="1243190"/>
                  </a:lnTo>
                  <a:lnTo>
                    <a:pt x="642378" y="1239024"/>
                  </a:lnTo>
                  <a:lnTo>
                    <a:pt x="591718" y="1235900"/>
                  </a:lnTo>
                  <a:lnTo>
                    <a:pt x="540956" y="1233830"/>
                  </a:lnTo>
                  <a:lnTo>
                    <a:pt x="490118" y="1232801"/>
                  </a:lnTo>
                  <a:lnTo>
                    <a:pt x="439191" y="1232827"/>
                  </a:lnTo>
                  <a:lnTo>
                    <a:pt x="388162" y="1233906"/>
                  </a:lnTo>
                  <a:lnTo>
                    <a:pt x="337058" y="1236014"/>
                  </a:lnTo>
                  <a:lnTo>
                    <a:pt x="278244" y="1239761"/>
                  </a:lnTo>
                  <a:lnTo>
                    <a:pt x="258305" y="1276756"/>
                  </a:lnTo>
                  <a:lnTo>
                    <a:pt x="256400" y="1283601"/>
                  </a:lnTo>
                  <a:lnTo>
                    <a:pt x="257352" y="1288973"/>
                  </a:lnTo>
                  <a:lnTo>
                    <a:pt x="261162" y="1292885"/>
                  </a:lnTo>
                  <a:lnTo>
                    <a:pt x="267830" y="1295323"/>
                  </a:lnTo>
                  <a:lnTo>
                    <a:pt x="946899" y="1444066"/>
                  </a:lnTo>
                  <a:lnTo>
                    <a:pt x="952868" y="1440827"/>
                  </a:lnTo>
                  <a:lnTo>
                    <a:pt x="955027" y="1435138"/>
                  </a:lnTo>
                  <a:lnTo>
                    <a:pt x="1006589" y="1297520"/>
                  </a:lnTo>
                  <a:close/>
                </a:path>
                <a:path w="1205865" h="1444625">
                  <a:moveTo>
                    <a:pt x="1205852" y="0"/>
                  </a:moveTo>
                  <a:lnTo>
                    <a:pt x="867981" y="0"/>
                  </a:lnTo>
                  <a:lnTo>
                    <a:pt x="881214" y="27800"/>
                  </a:lnTo>
                  <a:lnTo>
                    <a:pt x="890905" y="59004"/>
                  </a:lnTo>
                  <a:lnTo>
                    <a:pt x="895934" y="91300"/>
                  </a:lnTo>
                  <a:lnTo>
                    <a:pt x="896353" y="124688"/>
                  </a:lnTo>
                  <a:lnTo>
                    <a:pt x="896099" y="131800"/>
                  </a:lnTo>
                  <a:lnTo>
                    <a:pt x="899401" y="135432"/>
                  </a:lnTo>
                  <a:lnTo>
                    <a:pt x="906513" y="135585"/>
                  </a:lnTo>
                  <a:lnTo>
                    <a:pt x="1198105" y="136436"/>
                  </a:lnTo>
                  <a:lnTo>
                    <a:pt x="1202423" y="136436"/>
                  </a:lnTo>
                  <a:lnTo>
                    <a:pt x="1205852" y="132994"/>
                  </a:lnTo>
                  <a:lnTo>
                    <a:pt x="1205852" y="0"/>
                  </a:lnTo>
                  <a:close/>
                </a:path>
              </a:pathLst>
            </a:custGeom>
            <a:solidFill>
              <a:srgbClr val="FFFFFF"/>
            </a:solidFill>
          </p:spPr>
          <p:txBody>
            <a:bodyPr wrap="square" lIns="0" tIns="0" rIns="0" bIns="0" rtlCol="0"/>
            <a:lstStyle/>
            <a:p>
              <a:endParaRPr/>
            </a:p>
          </p:txBody>
        </p:sp>
        <p:pic>
          <p:nvPicPr>
            <p:cNvPr id="28" name="object 28"/>
            <p:cNvPicPr/>
            <p:nvPr/>
          </p:nvPicPr>
          <p:blipFill>
            <a:blip r:embed="rId6" cstate="print"/>
            <a:stretch>
              <a:fillRect/>
            </a:stretch>
          </p:blipFill>
          <p:spPr>
            <a:xfrm>
              <a:off x="14123796" y="9616402"/>
              <a:ext cx="219964" cy="122762"/>
            </a:xfrm>
            <a:prstGeom prst="rect">
              <a:avLst/>
            </a:prstGeom>
          </p:spPr>
        </p:pic>
        <p:pic>
          <p:nvPicPr>
            <p:cNvPr id="29" name="object 29"/>
            <p:cNvPicPr/>
            <p:nvPr/>
          </p:nvPicPr>
          <p:blipFill>
            <a:blip r:embed="rId7" cstate="print"/>
            <a:stretch>
              <a:fillRect/>
            </a:stretch>
          </p:blipFill>
          <p:spPr>
            <a:xfrm>
              <a:off x="14157324" y="8997759"/>
              <a:ext cx="249570" cy="155619"/>
            </a:xfrm>
            <a:prstGeom prst="rect">
              <a:avLst/>
            </a:prstGeom>
          </p:spPr>
        </p:pic>
        <p:pic>
          <p:nvPicPr>
            <p:cNvPr id="30" name="object 30"/>
            <p:cNvPicPr/>
            <p:nvPr/>
          </p:nvPicPr>
          <p:blipFill>
            <a:blip r:embed="rId8" cstate="print"/>
            <a:stretch>
              <a:fillRect/>
            </a:stretch>
          </p:blipFill>
          <p:spPr>
            <a:xfrm>
              <a:off x="14166849" y="9292764"/>
              <a:ext cx="231648" cy="163404"/>
            </a:xfrm>
            <a:prstGeom prst="rect">
              <a:avLst/>
            </a:prstGeom>
          </p:spPr>
        </p:pic>
      </p:grpSp>
      <p:sp>
        <p:nvSpPr>
          <p:cNvPr id="31" name="object 31"/>
          <p:cNvSpPr/>
          <p:nvPr/>
        </p:nvSpPr>
        <p:spPr>
          <a:xfrm>
            <a:off x="14748865" y="9158299"/>
            <a:ext cx="1299210" cy="1106170"/>
          </a:xfrm>
          <a:custGeom>
            <a:avLst/>
            <a:gdLst/>
            <a:ahLst/>
            <a:cxnLst/>
            <a:rect l="l" t="t" r="r" b="b"/>
            <a:pathLst>
              <a:path w="1299209" h="1106170">
                <a:moveTo>
                  <a:pt x="1169060" y="887082"/>
                </a:moveTo>
                <a:lnTo>
                  <a:pt x="1166139" y="882751"/>
                </a:lnTo>
                <a:lnTo>
                  <a:pt x="1108887" y="878954"/>
                </a:lnTo>
                <a:lnTo>
                  <a:pt x="1060081" y="874763"/>
                </a:lnTo>
                <a:lnTo>
                  <a:pt x="1011047" y="869581"/>
                </a:lnTo>
                <a:lnTo>
                  <a:pt x="961847" y="863371"/>
                </a:lnTo>
                <a:lnTo>
                  <a:pt x="912583" y="856068"/>
                </a:lnTo>
                <a:lnTo>
                  <a:pt x="863333" y="847636"/>
                </a:lnTo>
                <a:lnTo>
                  <a:pt x="814184" y="838060"/>
                </a:lnTo>
                <a:lnTo>
                  <a:pt x="765200" y="827265"/>
                </a:lnTo>
                <a:lnTo>
                  <a:pt x="716470" y="815238"/>
                </a:lnTo>
                <a:lnTo>
                  <a:pt x="668096" y="801916"/>
                </a:lnTo>
                <a:lnTo>
                  <a:pt x="620128" y="787260"/>
                </a:lnTo>
                <a:lnTo>
                  <a:pt x="572681" y="771258"/>
                </a:lnTo>
                <a:lnTo>
                  <a:pt x="525818" y="753833"/>
                </a:lnTo>
                <a:lnTo>
                  <a:pt x="479615" y="734961"/>
                </a:lnTo>
                <a:lnTo>
                  <a:pt x="434174" y="714590"/>
                </a:lnTo>
                <a:lnTo>
                  <a:pt x="389572" y="692708"/>
                </a:lnTo>
                <a:lnTo>
                  <a:pt x="345871" y="669239"/>
                </a:lnTo>
                <a:lnTo>
                  <a:pt x="303187" y="644156"/>
                </a:lnTo>
                <a:lnTo>
                  <a:pt x="261569" y="617423"/>
                </a:lnTo>
                <a:lnTo>
                  <a:pt x="221132" y="589000"/>
                </a:lnTo>
                <a:lnTo>
                  <a:pt x="181927" y="558838"/>
                </a:lnTo>
                <a:lnTo>
                  <a:pt x="144056" y="526897"/>
                </a:lnTo>
                <a:lnTo>
                  <a:pt x="107594" y="493128"/>
                </a:lnTo>
                <a:lnTo>
                  <a:pt x="72631" y="457517"/>
                </a:lnTo>
                <a:lnTo>
                  <a:pt x="39243" y="420001"/>
                </a:lnTo>
                <a:lnTo>
                  <a:pt x="7518" y="380542"/>
                </a:lnTo>
                <a:lnTo>
                  <a:pt x="3073" y="374561"/>
                </a:lnTo>
                <a:lnTo>
                  <a:pt x="1549" y="375196"/>
                </a:lnTo>
                <a:lnTo>
                  <a:pt x="14185" y="435483"/>
                </a:lnTo>
                <a:lnTo>
                  <a:pt x="27660" y="486283"/>
                </a:lnTo>
                <a:lnTo>
                  <a:pt x="43230" y="534873"/>
                </a:lnTo>
                <a:lnTo>
                  <a:pt x="60871" y="581253"/>
                </a:lnTo>
                <a:lnTo>
                  <a:pt x="80594" y="625436"/>
                </a:lnTo>
                <a:lnTo>
                  <a:pt x="102374" y="667423"/>
                </a:lnTo>
                <a:lnTo>
                  <a:pt x="126212" y="707237"/>
                </a:lnTo>
                <a:lnTo>
                  <a:pt x="152095" y="744880"/>
                </a:lnTo>
                <a:lnTo>
                  <a:pt x="180022" y="780364"/>
                </a:lnTo>
                <a:lnTo>
                  <a:pt x="209981" y="813689"/>
                </a:lnTo>
                <a:lnTo>
                  <a:pt x="241960" y="844867"/>
                </a:lnTo>
                <a:lnTo>
                  <a:pt x="275945" y="873912"/>
                </a:lnTo>
                <a:lnTo>
                  <a:pt x="311937" y="900836"/>
                </a:lnTo>
                <a:lnTo>
                  <a:pt x="349910" y="925639"/>
                </a:lnTo>
                <a:lnTo>
                  <a:pt x="389890" y="948334"/>
                </a:lnTo>
                <a:lnTo>
                  <a:pt x="431838" y="968921"/>
                </a:lnTo>
                <a:lnTo>
                  <a:pt x="475754" y="987425"/>
                </a:lnTo>
                <a:lnTo>
                  <a:pt x="521627" y="1003846"/>
                </a:lnTo>
                <a:lnTo>
                  <a:pt x="569455" y="1018197"/>
                </a:lnTo>
                <a:lnTo>
                  <a:pt x="619226" y="1030478"/>
                </a:lnTo>
                <a:lnTo>
                  <a:pt x="670928" y="1040701"/>
                </a:lnTo>
                <a:lnTo>
                  <a:pt x="724560" y="1048893"/>
                </a:lnTo>
                <a:lnTo>
                  <a:pt x="776058" y="1055814"/>
                </a:lnTo>
                <a:lnTo>
                  <a:pt x="827481" y="1063053"/>
                </a:lnTo>
                <a:lnTo>
                  <a:pt x="878801" y="1070610"/>
                </a:lnTo>
                <a:lnTo>
                  <a:pt x="930033" y="1078471"/>
                </a:lnTo>
                <a:lnTo>
                  <a:pt x="981163" y="1086662"/>
                </a:lnTo>
                <a:lnTo>
                  <a:pt x="1032179" y="1095146"/>
                </a:lnTo>
                <a:lnTo>
                  <a:pt x="1083081" y="1103960"/>
                </a:lnTo>
                <a:lnTo>
                  <a:pt x="1092479" y="1105674"/>
                </a:lnTo>
                <a:lnTo>
                  <a:pt x="1098702" y="1101979"/>
                </a:lnTo>
                <a:lnTo>
                  <a:pt x="1169060" y="887082"/>
                </a:lnTo>
                <a:close/>
              </a:path>
              <a:path w="1299209" h="1106170">
                <a:moveTo>
                  <a:pt x="1298981" y="442658"/>
                </a:moveTo>
                <a:lnTo>
                  <a:pt x="1294663" y="437591"/>
                </a:lnTo>
                <a:lnTo>
                  <a:pt x="1236751" y="440423"/>
                </a:lnTo>
                <a:lnTo>
                  <a:pt x="1189596" y="441794"/>
                </a:lnTo>
                <a:lnTo>
                  <a:pt x="1142060" y="442214"/>
                </a:lnTo>
                <a:lnTo>
                  <a:pt x="1094232" y="441667"/>
                </a:lnTo>
                <a:lnTo>
                  <a:pt x="1046175" y="440118"/>
                </a:lnTo>
                <a:lnTo>
                  <a:pt x="997966" y="437515"/>
                </a:lnTo>
                <a:lnTo>
                  <a:pt x="949680" y="433832"/>
                </a:lnTo>
                <a:lnTo>
                  <a:pt x="901382" y="429018"/>
                </a:lnTo>
                <a:lnTo>
                  <a:pt x="853147" y="423062"/>
                </a:lnTo>
                <a:lnTo>
                  <a:pt x="805040" y="415899"/>
                </a:lnTo>
                <a:lnTo>
                  <a:pt x="757148" y="407517"/>
                </a:lnTo>
                <a:lnTo>
                  <a:pt x="709523" y="397852"/>
                </a:lnTo>
                <a:lnTo>
                  <a:pt x="662254" y="386892"/>
                </a:lnTo>
                <a:lnTo>
                  <a:pt x="615403" y="374586"/>
                </a:lnTo>
                <a:lnTo>
                  <a:pt x="569036" y="360895"/>
                </a:lnTo>
                <a:lnTo>
                  <a:pt x="523240" y="345795"/>
                </a:lnTo>
                <a:lnTo>
                  <a:pt x="478078" y="329234"/>
                </a:lnTo>
                <a:lnTo>
                  <a:pt x="433628" y="311188"/>
                </a:lnTo>
                <a:lnTo>
                  <a:pt x="389940" y="291604"/>
                </a:lnTo>
                <a:lnTo>
                  <a:pt x="347116" y="270459"/>
                </a:lnTo>
                <a:lnTo>
                  <a:pt x="305206" y="247713"/>
                </a:lnTo>
                <a:lnTo>
                  <a:pt x="264299" y="223316"/>
                </a:lnTo>
                <a:lnTo>
                  <a:pt x="224447" y="197256"/>
                </a:lnTo>
                <a:lnTo>
                  <a:pt x="185724" y="169481"/>
                </a:lnTo>
                <a:lnTo>
                  <a:pt x="148221" y="139941"/>
                </a:lnTo>
                <a:lnTo>
                  <a:pt x="111988" y="108623"/>
                </a:lnTo>
                <a:lnTo>
                  <a:pt x="77114" y="75476"/>
                </a:lnTo>
                <a:lnTo>
                  <a:pt x="43662" y="40474"/>
                </a:lnTo>
                <a:lnTo>
                  <a:pt x="11709" y="3556"/>
                </a:lnTo>
                <a:lnTo>
                  <a:pt x="8915" y="0"/>
                </a:lnTo>
                <a:lnTo>
                  <a:pt x="7137" y="508"/>
                </a:lnTo>
                <a:lnTo>
                  <a:pt x="6375" y="5054"/>
                </a:lnTo>
                <a:lnTo>
                  <a:pt x="0" y="62801"/>
                </a:lnTo>
                <a:lnTo>
                  <a:pt x="203" y="113842"/>
                </a:lnTo>
                <a:lnTo>
                  <a:pt x="6985" y="159105"/>
                </a:lnTo>
                <a:lnTo>
                  <a:pt x="20358" y="199491"/>
                </a:lnTo>
                <a:lnTo>
                  <a:pt x="40322" y="235927"/>
                </a:lnTo>
                <a:lnTo>
                  <a:pt x="66878" y="269316"/>
                </a:lnTo>
                <a:lnTo>
                  <a:pt x="100037" y="300596"/>
                </a:lnTo>
                <a:lnTo>
                  <a:pt x="139814" y="330682"/>
                </a:lnTo>
                <a:lnTo>
                  <a:pt x="186207" y="360464"/>
                </a:lnTo>
                <a:lnTo>
                  <a:pt x="229527" y="385991"/>
                </a:lnTo>
                <a:lnTo>
                  <a:pt x="273215" y="410603"/>
                </a:lnTo>
                <a:lnTo>
                  <a:pt x="317233" y="434289"/>
                </a:lnTo>
                <a:lnTo>
                  <a:pt x="361607" y="457047"/>
                </a:lnTo>
                <a:lnTo>
                  <a:pt x="406336" y="478891"/>
                </a:lnTo>
                <a:lnTo>
                  <a:pt x="451408" y="499821"/>
                </a:lnTo>
                <a:lnTo>
                  <a:pt x="496824" y="519823"/>
                </a:lnTo>
                <a:lnTo>
                  <a:pt x="542594" y="538911"/>
                </a:lnTo>
                <a:lnTo>
                  <a:pt x="588708" y="557072"/>
                </a:lnTo>
                <a:lnTo>
                  <a:pt x="635177" y="574319"/>
                </a:lnTo>
                <a:lnTo>
                  <a:pt x="681990" y="590638"/>
                </a:lnTo>
                <a:lnTo>
                  <a:pt x="729157" y="606044"/>
                </a:lnTo>
                <a:lnTo>
                  <a:pt x="776668" y="620534"/>
                </a:lnTo>
                <a:lnTo>
                  <a:pt x="824522" y="634098"/>
                </a:lnTo>
                <a:lnTo>
                  <a:pt x="872744" y="646734"/>
                </a:lnTo>
                <a:lnTo>
                  <a:pt x="921296" y="658456"/>
                </a:lnTo>
                <a:lnTo>
                  <a:pt x="970203" y="669264"/>
                </a:lnTo>
                <a:lnTo>
                  <a:pt x="1019467" y="679145"/>
                </a:lnTo>
                <a:lnTo>
                  <a:pt x="1069060" y="688111"/>
                </a:lnTo>
                <a:lnTo>
                  <a:pt x="1119022" y="696150"/>
                </a:lnTo>
                <a:lnTo>
                  <a:pt x="1169327" y="703275"/>
                </a:lnTo>
                <a:lnTo>
                  <a:pt x="1219987" y="709485"/>
                </a:lnTo>
                <a:lnTo>
                  <a:pt x="1227670" y="709269"/>
                </a:lnTo>
                <a:lnTo>
                  <a:pt x="1233766" y="706704"/>
                </a:lnTo>
                <a:lnTo>
                  <a:pt x="1238237" y="701802"/>
                </a:lnTo>
                <a:lnTo>
                  <a:pt x="1241069" y="694537"/>
                </a:lnTo>
                <a:lnTo>
                  <a:pt x="1298981" y="442658"/>
                </a:lnTo>
                <a:close/>
              </a:path>
            </a:pathLst>
          </a:custGeom>
          <a:solidFill>
            <a:srgbClr val="FFFFFF"/>
          </a:solidFill>
        </p:spPr>
        <p:txBody>
          <a:bodyPr wrap="square" lIns="0" tIns="0" rIns="0" bIns="0" rtlCol="0"/>
          <a:lstStyle/>
          <a:p>
            <a:endParaRPr/>
          </a:p>
        </p:txBody>
      </p:sp>
      <p:pic>
        <p:nvPicPr>
          <p:cNvPr id="32" name="object 32"/>
          <p:cNvPicPr/>
          <p:nvPr/>
        </p:nvPicPr>
        <p:blipFill>
          <a:blip r:embed="rId9" cstate="print"/>
          <a:stretch>
            <a:fillRect/>
          </a:stretch>
        </p:blipFill>
        <p:spPr>
          <a:xfrm>
            <a:off x="14744572" y="8689632"/>
            <a:ext cx="210100" cy="178820"/>
          </a:xfrm>
          <a:prstGeom prst="rect">
            <a:avLst/>
          </a:prstGeom>
        </p:spPr>
      </p:pic>
      <p:sp>
        <p:nvSpPr>
          <p:cNvPr id="33" name="object 33"/>
          <p:cNvSpPr/>
          <p:nvPr/>
        </p:nvSpPr>
        <p:spPr>
          <a:xfrm>
            <a:off x="15064232" y="8689632"/>
            <a:ext cx="1007110" cy="264795"/>
          </a:xfrm>
          <a:custGeom>
            <a:avLst/>
            <a:gdLst/>
            <a:ahLst/>
            <a:cxnLst/>
            <a:rect l="l" t="t" r="r" b="b"/>
            <a:pathLst>
              <a:path w="1007109" h="264795">
                <a:moveTo>
                  <a:pt x="967609" y="0"/>
                </a:moveTo>
                <a:lnTo>
                  <a:pt x="495873" y="0"/>
                </a:lnTo>
                <a:lnTo>
                  <a:pt x="490051" y="1833"/>
                </a:lnTo>
                <a:lnTo>
                  <a:pt x="443293" y="18027"/>
                </a:lnTo>
                <a:lnTo>
                  <a:pt x="397030" y="35538"/>
                </a:lnTo>
                <a:lnTo>
                  <a:pt x="351262" y="54364"/>
                </a:lnTo>
                <a:lnTo>
                  <a:pt x="305989" y="74507"/>
                </a:lnTo>
                <a:lnTo>
                  <a:pt x="261211" y="95965"/>
                </a:lnTo>
                <a:lnTo>
                  <a:pt x="216927" y="118739"/>
                </a:lnTo>
                <a:lnTo>
                  <a:pt x="173138" y="142829"/>
                </a:lnTo>
                <a:lnTo>
                  <a:pt x="129843" y="168236"/>
                </a:lnTo>
                <a:lnTo>
                  <a:pt x="87042" y="194957"/>
                </a:lnTo>
                <a:lnTo>
                  <a:pt x="44734" y="222995"/>
                </a:lnTo>
                <a:lnTo>
                  <a:pt x="1015" y="253847"/>
                </a:lnTo>
                <a:lnTo>
                  <a:pt x="0" y="256286"/>
                </a:lnTo>
                <a:lnTo>
                  <a:pt x="888" y="262305"/>
                </a:lnTo>
                <a:lnTo>
                  <a:pt x="4063" y="264718"/>
                </a:lnTo>
                <a:lnTo>
                  <a:pt x="60432" y="256434"/>
                </a:lnTo>
                <a:lnTo>
                  <a:pt x="112862" y="249784"/>
                </a:lnTo>
                <a:lnTo>
                  <a:pt x="164960" y="244086"/>
                </a:lnTo>
                <a:lnTo>
                  <a:pt x="216775" y="239277"/>
                </a:lnTo>
                <a:lnTo>
                  <a:pt x="268356" y="235296"/>
                </a:lnTo>
                <a:lnTo>
                  <a:pt x="319751" y="232081"/>
                </a:lnTo>
                <a:lnTo>
                  <a:pt x="371011" y="229570"/>
                </a:lnTo>
                <a:lnTo>
                  <a:pt x="422184" y="227701"/>
                </a:lnTo>
                <a:lnTo>
                  <a:pt x="473319" y="226413"/>
                </a:lnTo>
                <a:lnTo>
                  <a:pt x="524465" y="225644"/>
                </a:lnTo>
                <a:lnTo>
                  <a:pt x="575672" y="225331"/>
                </a:lnTo>
                <a:lnTo>
                  <a:pt x="626988" y="225413"/>
                </a:lnTo>
                <a:lnTo>
                  <a:pt x="678463" y="225829"/>
                </a:lnTo>
                <a:lnTo>
                  <a:pt x="782085" y="227414"/>
                </a:lnTo>
                <a:lnTo>
                  <a:pt x="1003046" y="232016"/>
                </a:lnTo>
                <a:lnTo>
                  <a:pt x="1006982" y="227380"/>
                </a:lnTo>
                <a:lnTo>
                  <a:pt x="967609" y="0"/>
                </a:lnTo>
                <a:close/>
              </a:path>
            </a:pathLst>
          </a:custGeom>
          <a:solidFill>
            <a:srgbClr val="FFFFFF"/>
          </a:solidFill>
        </p:spPr>
        <p:txBody>
          <a:bodyPr wrap="square" lIns="0" tIns="0" rIns="0" bIns="0" rtlCol="0"/>
          <a:lstStyle/>
          <a:p>
            <a:endParaRPr/>
          </a:p>
        </p:txBody>
      </p:sp>
      <p:sp>
        <p:nvSpPr>
          <p:cNvPr id="34" name="object 34"/>
          <p:cNvSpPr/>
          <p:nvPr/>
        </p:nvSpPr>
        <p:spPr>
          <a:xfrm>
            <a:off x="15138781" y="9110625"/>
            <a:ext cx="938530" cy="354965"/>
          </a:xfrm>
          <a:custGeom>
            <a:avLst/>
            <a:gdLst/>
            <a:ahLst/>
            <a:cxnLst/>
            <a:rect l="l" t="t" r="r" b="b"/>
            <a:pathLst>
              <a:path w="938530" h="354965">
                <a:moveTo>
                  <a:pt x="808434" y="0"/>
                </a:moveTo>
                <a:lnTo>
                  <a:pt x="752377" y="1454"/>
                </a:lnTo>
                <a:lnTo>
                  <a:pt x="703072" y="2347"/>
                </a:lnTo>
                <a:lnTo>
                  <a:pt x="653394" y="2395"/>
                </a:lnTo>
                <a:lnTo>
                  <a:pt x="603746" y="3025"/>
                </a:lnTo>
                <a:lnTo>
                  <a:pt x="554129" y="4235"/>
                </a:lnTo>
                <a:lnTo>
                  <a:pt x="504541" y="6026"/>
                </a:lnTo>
                <a:lnTo>
                  <a:pt x="454982" y="8399"/>
                </a:lnTo>
                <a:lnTo>
                  <a:pt x="405452" y="11353"/>
                </a:lnTo>
                <a:lnTo>
                  <a:pt x="355949" y="14889"/>
                </a:lnTo>
                <a:lnTo>
                  <a:pt x="306473" y="19006"/>
                </a:lnTo>
                <a:lnTo>
                  <a:pt x="257024" y="23705"/>
                </a:lnTo>
                <a:lnTo>
                  <a:pt x="207601" y="28985"/>
                </a:lnTo>
                <a:lnTo>
                  <a:pt x="158204" y="34848"/>
                </a:lnTo>
                <a:lnTo>
                  <a:pt x="108831" y="41292"/>
                </a:lnTo>
                <a:lnTo>
                  <a:pt x="59484" y="48318"/>
                </a:lnTo>
                <a:lnTo>
                  <a:pt x="761" y="57485"/>
                </a:lnTo>
                <a:lnTo>
                  <a:pt x="0" y="61050"/>
                </a:lnTo>
                <a:lnTo>
                  <a:pt x="7747" y="66600"/>
                </a:lnTo>
                <a:lnTo>
                  <a:pt x="51013" y="95561"/>
                </a:lnTo>
                <a:lnTo>
                  <a:pt x="94785" y="122990"/>
                </a:lnTo>
                <a:lnTo>
                  <a:pt x="139065" y="148885"/>
                </a:lnTo>
                <a:lnTo>
                  <a:pt x="183851" y="173249"/>
                </a:lnTo>
                <a:lnTo>
                  <a:pt x="229143" y="196079"/>
                </a:lnTo>
                <a:lnTo>
                  <a:pt x="274943" y="217377"/>
                </a:lnTo>
                <a:lnTo>
                  <a:pt x="321248" y="237142"/>
                </a:lnTo>
                <a:lnTo>
                  <a:pt x="368061" y="255374"/>
                </a:lnTo>
                <a:lnTo>
                  <a:pt x="415380" y="272074"/>
                </a:lnTo>
                <a:lnTo>
                  <a:pt x="463205" y="287241"/>
                </a:lnTo>
                <a:lnTo>
                  <a:pt x="511537" y="300875"/>
                </a:lnTo>
                <a:lnTo>
                  <a:pt x="560376" y="312977"/>
                </a:lnTo>
                <a:lnTo>
                  <a:pt x="609721" y="323546"/>
                </a:lnTo>
                <a:lnTo>
                  <a:pt x="659573" y="332582"/>
                </a:lnTo>
                <a:lnTo>
                  <a:pt x="709932" y="340086"/>
                </a:lnTo>
                <a:lnTo>
                  <a:pt x="760797" y="346057"/>
                </a:lnTo>
                <a:lnTo>
                  <a:pt x="812168" y="350495"/>
                </a:lnTo>
                <a:lnTo>
                  <a:pt x="864047" y="353400"/>
                </a:lnTo>
                <a:lnTo>
                  <a:pt x="923925" y="354923"/>
                </a:lnTo>
                <a:lnTo>
                  <a:pt x="927861" y="351358"/>
                </a:lnTo>
                <a:lnTo>
                  <a:pt x="928370" y="344100"/>
                </a:lnTo>
                <a:lnTo>
                  <a:pt x="932476" y="290082"/>
                </a:lnTo>
                <a:lnTo>
                  <a:pt x="935524" y="236039"/>
                </a:lnTo>
                <a:lnTo>
                  <a:pt x="937513" y="181973"/>
                </a:lnTo>
                <a:lnTo>
                  <a:pt x="938445" y="127884"/>
                </a:lnTo>
                <a:lnTo>
                  <a:pt x="938318" y="73772"/>
                </a:lnTo>
                <a:lnTo>
                  <a:pt x="936878" y="12103"/>
                </a:lnTo>
                <a:lnTo>
                  <a:pt x="933069" y="7748"/>
                </a:lnTo>
                <a:lnTo>
                  <a:pt x="925703" y="6617"/>
                </a:lnTo>
                <a:lnTo>
                  <a:pt x="867467" y="787"/>
                </a:lnTo>
                <a:lnTo>
                  <a:pt x="808434" y="0"/>
                </a:lnTo>
                <a:close/>
              </a:path>
            </a:pathLst>
          </a:custGeom>
          <a:solidFill>
            <a:srgbClr val="FFFFFF"/>
          </a:solidFill>
        </p:spPr>
        <p:txBody>
          <a:bodyPr wrap="square" lIns="0" tIns="0" rIns="0" bIns="0" rtlCol="0"/>
          <a:lstStyle/>
          <a:p>
            <a:endParaRPr/>
          </a:p>
        </p:txBody>
      </p:sp>
      <p:sp>
        <p:nvSpPr>
          <p:cNvPr id="35" name="object 35"/>
          <p:cNvSpPr/>
          <p:nvPr/>
        </p:nvSpPr>
        <p:spPr>
          <a:xfrm>
            <a:off x="16054908" y="8689644"/>
            <a:ext cx="2233295" cy="1597660"/>
          </a:xfrm>
          <a:custGeom>
            <a:avLst/>
            <a:gdLst/>
            <a:ahLst/>
            <a:cxnLst/>
            <a:rect l="l" t="t" r="r" b="b"/>
            <a:pathLst>
              <a:path w="2233294" h="1597659">
                <a:moveTo>
                  <a:pt x="1400987" y="309613"/>
                </a:moveTo>
                <a:lnTo>
                  <a:pt x="1358709" y="275386"/>
                </a:lnTo>
                <a:lnTo>
                  <a:pt x="1321295" y="246557"/>
                </a:lnTo>
                <a:lnTo>
                  <a:pt x="1283309" y="218617"/>
                </a:lnTo>
                <a:lnTo>
                  <a:pt x="1244727" y="191528"/>
                </a:lnTo>
                <a:lnTo>
                  <a:pt x="1205572" y="165328"/>
                </a:lnTo>
                <a:lnTo>
                  <a:pt x="1165834" y="139992"/>
                </a:lnTo>
                <a:lnTo>
                  <a:pt x="1125524" y="115519"/>
                </a:lnTo>
                <a:lnTo>
                  <a:pt x="1086319" y="93764"/>
                </a:lnTo>
                <a:lnTo>
                  <a:pt x="1044727" y="73609"/>
                </a:lnTo>
                <a:lnTo>
                  <a:pt x="1001115" y="55372"/>
                </a:lnTo>
                <a:lnTo>
                  <a:pt x="955890" y="39357"/>
                </a:lnTo>
                <a:lnTo>
                  <a:pt x="909459" y="25895"/>
                </a:lnTo>
                <a:lnTo>
                  <a:pt x="862190" y="15265"/>
                </a:lnTo>
                <a:lnTo>
                  <a:pt x="814489" y="7810"/>
                </a:lnTo>
                <a:lnTo>
                  <a:pt x="766762" y="3822"/>
                </a:lnTo>
                <a:lnTo>
                  <a:pt x="719391" y="3632"/>
                </a:lnTo>
                <a:lnTo>
                  <a:pt x="672769" y="7531"/>
                </a:lnTo>
                <a:lnTo>
                  <a:pt x="627291" y="15849"/>
                </a:lnTo>
                <a:lnTo>
                  <a:pt x="583361" y="28892"/>
                </a:lnTo>
                <a:lnTo>
                  <a:pt x="541362" y="46964"/>
                </a:lnTo>
                <a:lnTo>
                  <a:pt x="501700" y="70383"/>
                </a:lnTo>
                <a:lnTo>
                  <a:pt x="464769" y="99466"/>
                </a:lnTo>
                <a:lnTo>
                  <a:pt x="430961" y="134505"/>
                </a:lnTo>
                <a:lnTo>
                  <a:pt x="396976" y="181724"/>
                </a:lnTo>
                <a:lnTo>
                  <a:pt x="373964" y="229793"/>
                </a:lnTo>
                <a:lnTo>
                  <a:pt x="361924" y="278726"/>
                </a:lnTo>
                <a:lnTo>
                  <a:pt x="360857" y="328510"/>
                </a:lnTo>
                <a:lnTo>
                  <a:pt x="370763" y="379145"/>
                </a:lnTo>
                <a:lnTo>
                  <a:pt x="387464" y="422440"/>
                </a:lnTo>
                <a:lnTo>
                  <a:pt x="409752" y="461276"/>
                </a:lnTo>
                <a:lnTo>
                  <a:pt x="437057" y="495630"/>
                </a:lnTo>
                <a:lnTo>
                  <a:pt x="468757" y="525475"/>
                </a:lnTo>
                <a:lnTo>
                  <a:pt x="504278" y="550799"/>
                </a:lnTo>
                <a:lnTo>
                  <a:pt x="543026" y="571588"/>
                </a:lnTo>
                <a:lnTo>
                  <a:pt x="584415" y="587806"/>
                </a:lnTo>
                <a:lnTo>
                  <a:pt x="627862" y="599452"/>
                </a:lnTo>
                <a:lnTo>
                  <a:pt x="672757" y="606488"/>
                </a:lnTo>
                <a:lnTo>
                  <a:pt x="718527" y="608914"/>
                </a:lnTo>
                <a:lnTo>
                  <a:pt x="764590" y="606691"/>
                </a:lnTo>
                <a:lnTo>
                  <a:pt x="813346" y="600329"/>
                </a:lnTo>
                <a:lnTo>
                  <a:pt x="861720" y="590956"/>
                </a:lnTo>
                <a:lnTo>
                  <a:pt x="909675" y="578789"/>
                </a:lnTo>
                <a:lnTo>
                  <a:pt x="957148" y="564019"/>
                </a:lnTo>
                <a:lnTo>
                  <a:pt x="1004112" y="546862"/>
                </a:lnTo>
                <a:lnTo>
                  <a:pt x="1050493" y="527519"/>
                </a:lnTo>
                <a:lnTo>
                  <a:pt x="1096264" y="506183"/>
                </a:lnTo>
                <a:lnTo>
                  <a:pt x="1141361" y="483057"/>
                </a:lnTo>
                <a:lnTo>
                  <a:pt x="1185748" y="458343"/>
                </a:lnTo>
                <a:lnTo>
                  <a:pt x="1229372" y="432257"/>
                </a:lnTo>
                <a:lnTo>
                  <a:pt x="1272184" y="404977"/>
                </a:lnTo>
                <a:lnTo>
                  <a:pt x="1314132" y="376720"/>
                </a:lnTo>
                <a:lnTo>
                  <a:pt x="1355178" y="347700"/>
                </a:lnTo>
                <a:lnTo>
                  <a:pt x="1400860" y="313969"/>
                </a:lnTo>
                <a:lnTo>
                  <a:pt x="1400987" y="309613"/>
                </a:lnTo>
                <a:close/>
              </a:path>
              <a:path w="2233294" h="1597659">
                <a:moveTo>
                  <a:pt x="1627911" y="333209"/>
                </a:moveTo>
                <a:lnTo>
                  <a:pt x="1623187" y="248424"/>
                </a:lnTo>
                <a:lnTo>
                  <a:pt x="1618500" y="200317"/>
                </a:lnTo>
                <a:lnTo>
                  <a:pt x="1612468" y="152031"/>
                </a:lnTo>
                <a:lnTo>
                  <a:pt x="1605076" y="103568"/>
                </a:lnTo>
                <a:lnTo>
                  <a:pt x="1596339" y="54902"/>
                </a:lnTo>
                <a:lnTo>
                  <a:pt x="1586255" y="6057"/>
                </a:lnTo>
                <a:lnTo>
                  <a:pt x="1584845" y="0"/>
                </a:lnTo>
                <a:lnTo>
                  <a:pt x="1522183" y="0"/>
                </a:lnTo>
                <a:lnTo>
                  <a:pt x="1542173" y="40601"/>
                </a:lnTo>
                <a:lnTo>
                  <a:pt x="1561858" y="87630"/>
                </a:lnTo>
                <a:lnTo>
                  <a:pt x="1579156" y="136817"/>
                </a:lnTo>
                <a:lnTo>
                  <a:pt x="1594078" y="188175"/>
                </a:lnTo>
                <a:lnTo>
                  <a:pt x="1606613" y="241706"/>
                </a:lnTo>
                <a:lnTo>
                  <a:pt x="1616760" y="297395"/>
                </a:lnTo>
                <a:lnTo>
                  <a:pt x="1623009" y="333756"/>
                </a:lnTo>
                <a:lnTo>
                  <a:pt x="1626743" y="345681"/>
                </a:lnTo>
                <a:lnTo>
                  <a:pt x="1627911" y="333209"/>
                </a:lnTo>
                <a:close/>
              </a:path>
              <a:path w="2233294" h="1597659">
                <a:moveTo>
                  <a:pt x="1638655" y="398145"/>
                </a:moveTo>
                <a:lnTo>
                  <a:pt x="1632508" y="359511"/>
                </a:lnTo>
                <a:lnTo>
                  <a:pt x="1630222" y="351967"/>
                </a:lnTo>
                <a:lnTo>
                  <a:pt x="1628444" y="352107"/>
                </a:lnTo>
                <a:lnTo>
                  <a:pt x="1627174" y="359930"/>
                </a:lnTo>
                <a:lnTo>
                  <a:pt x="1618894" y="401967"/>
                </a:lnTo>
                <a:lnTo>
                  <a:pt x="1607947" y="443141"/>
                </a:lnTo>
                <a:lnTo>
                  <a:pt x="1594421" y="483450"/>
                </a:lnTo>
                <a:lnTo>
                  <a:pt x="1578419" y="522884"/>
                </a:lnTo>
                <a:lnTo>
                  <a:pt x="1560029" y="561467"/>
                </a:lnTo>
                <a:lnTo>
                  <a:pt x="1539341" y="599198"/>
                </a:lnTo>
                <a:lnTo>
                  <a:pt x="1516468" y="636066"/>
                </a:lnTo>
                <a:lnTo>
                  <a:pt x="1491488" y="672084"/>
                </a:lnTo>
                <a:lnTo>
                  <a:pt x="1464513" y="707250"/>
                </a:lnTo>
                <a:lnTo>
                  <a:pt x="1435633" y="741578"/>
                </a:lnTo>
                <a:lnTo>
                  <a:pt x="1404950" y="775055"/>
                </a:lnTo>
                <a:lnTo>
                  <a:pt x="1372552" y="807681"/>
                </a:lnTo>
                <a:lnTo>
                  <a:pt x="1338541" y="839470"/>
                </a:lnTo>
                <a:lnTo>
                  <a:pt x="1303020" y="870419"/>
                </a:lnTo>
                <a:lnTo>
                  <a:pt x="1266063" y="900531"/>
                </a:lnTo>
                <a:lnTo>
                  <a:pt x="1227785" y="929805"/>
                </a:lnTo>
                <a:lnTo>
                  <a:pt x="1188288" y="958253"/>
                </a:lnTo>
                <a:lnTo>
                  <a:pt x="1147648" y="985875"/>
                </a:lnTo>
                <a:lnTo>
                  <a:pt x="1105966" y="1012659"/>
                </a:lnTo>
                <a:lnTo>
                  <a:pt x="1063358" y="1038618"/>
                </a:lnTo>
                <a:lnTo>
                  <a:pt x="1019898" y="1063764"/>
                </a:lnTo>
                <a:lnTo>
                  <a:pt x="975690" y="1088085"/>
                </a:lnTo>
                <a:lnTo>
                  <a:pt x="930833" y="1111580"/>
                </a:lnTo>
                <a:lnTo>
                  <a:pt x="885418" y="1134262"/>
                </a:lnTo>
                <a:lnTo>
                  <a:pt x="839558" y="1156131"/>
                </a:lnTo>
                <a:lnTo>
                  <a:pt x="793330" y="1177188"/>
                </a:lnTo>
                <a:lnTo>
                  <a:pt x="746836" y="1197444"/>
                </a:lnTo>
                <a:lnTo>
                  <a:pt x="700163" y="1216875"/>
                </a:lnTo>
                <a:lnTo>
                  <a:pt x="653440" y="1235519"/>
                </a:lnTo>
                <a:lnTo>
                  <a:pt x="606729" y="1253350"/>
                </a:lnTo>
                <a:lnTo>
                  <a:pt x="560133" y="1270381"/>
                </a:lnTo>
                <a:lnTo>
                  <a:pt x="513765" y="1286611"/>
                </a:lnTo>
                <a:lnTo>
                  <a:pt x="467702" y="1302054"/>
                </a:lnTo>
                <a:lnTo>
                  <a:pt x="422046" y="1316697"/>
                </a:lnTo>
                <a:lnTo>
                  <a:pt x="376910" y="1330553"/>
                </a:lnTo>
                <a:lnTo>
                  <a:pt x="332371" y="1343621"/>
                </a:lnTo>
                <a:lnTo>
                  <a:pt x="288531" y="1355890"/>
                </a:lnTo>
                <a:lnTo>
                  <a:pt x="245478" y="1367383"/>
                </a:lnTo>
                <a:lnTo>
                  <a:pt x="203327" y="1378089"/>
                </a:lnTo>
                <a:lnTo>
                  <a:pt x="162166" y="1388021"/>
                </a:lnTo>
                <a:lnTo>
                  <a:pt x="122085" y="1397177"/>
                </a:lnTo>
                <a:lnTo>
                  <a:pt x="83185" y="1405559"/>
                </a:lnTo>
                <a:lnTo>
                  <a:pt x="45567" y="1413154"/>
                </a:lnTo>
                <a:lnTo>
                  <a:pt x="9321" y="1419987"/>
                </a:lnTo>
                <a:lnTo>
                  <a:pt x="2362" y="1421752"/>
                </a:lnTo>
                <a:lnTo>
                  <a:pt x="0" y="1423619"/>
                </a:lnTo>
                <a:lnTo>
                  <a:pt x="2222" y="1425600"/>
                </a:lnTo>
                <a:lnTo>
                  <a:pt x="9067" y="1427670"/>
                </a:lnTo>
                <a:lnTo>
                  <a:pt x="50355" y="1436535"/>
                </a:lnTo>
                <a:lnTo>
                  <a:pt x="92227" y="1444396"/>
                </a:lnTo>
                <a:lnTo>
                  <a:pt x="134581" y="1451267"/>
                </a:lnTo>
                <a:lnTo>
                  <a:pt x="177393" y="1457134"/>
                </a:lnTo>
                <a:lnTo>
                  <a:pt x="220599" y="1461985"/>
                </a:lnTo>
                <a:lnTo>
                  <a:pt x="264121" y="1465808"/>
                </a:lnTo>
                <a:lnTo>
                  <a:pt x="307924" y="1468589"/>
                </a:lnTo>
                <a:lnTo>
                  <a:pt x="351942" y="1470317"/>
                </a:lnTo>
                <a:lnTo>
                  <a:pt x="396113" y="1470977"/>
                </a:lnTo>
                <a:lnTo>
                  <a:pt x="440385" y="1470571"/>
                </a:lnTo>
                <a:lnTo>
                  <a:pt x="484695" y="1469072"/>
                </a:lnTo>
                <a:lnTo>
                  <a:pt x="528993" y="1466494"/>
                </a:lnTo>
                <a:lnTo>
                  <a:pt x="573214" y="1462798"/>
                </a:lnTo>
                <a:lnTo>
                  <a:pt x="617308" y="1457998"/>
                </a:lnTo>
                <a:lnTo>
                  <a:pt x="661212" y="1452054"/>
                </a:lnTo>
                <a:lnTo>
                  <a:pt x="704875" y="1444980"/>
                </a:lnTo>
                <a:lnTo>
                  <a:pt x="748233" y="1436763"/>
                </a:lnTo>
                <a:lnTo>
                  <a:pt x="791222" y="1427378"/>
                </a:lnTo>
                <a:lnTo>
                  <a:pt x="833793" y="1416824"/>
                </a:lnTo>
                <a:lnTo>
                  <a:pt x="875893" y="1405089"/>
                </a:lnTo>
                <a:lnTo>
                  <a:pt x="917448" y="1392161"/>
                </a:lnTo>
                <a:lnTo>
                  <a:pt x="958418" y="1378026"/>
                </a:lnTo>
                <a:lnTo>
                  <a:pt x="998740" y="1362671"/>
                </a:lnTo>
                <a:lnTo>
                  <a:pt x="1038352" y="1346098"/>
                </a:lnTo>
                <a:lnTo>
                  <a:pt x="1077201" y="1328293"/>
                </a:lnTo>
                <a:lnTo>
                  <a:pt x="1115225" y="1309230"/>
                </a:lnTo>
                <a:lnTo>
                  <a:pt x="1152359" y="1288923"/>
                </a:lnTo>
                <a:lnTo>
                  <a:pt x="1188567" y="1267333"/>
                </a:lnTo>
                <a:lnTo>
                  <a:pt x="1223772" y="1244460"/>
                </a:lnTo>
                <a:lnTo>
                  <a:pt x="1257935" y="1220304"/>
                </a:lnTo>
                <a:lnTo>
                  <a:pt x="1290967" y="1194854"/>
                </a:lnTo>
                <a:lnTo>
                  <a:pt x="1322844" y="1168082"/>
                </a:lnTo>
                <a:lnTo>
                  <a:pt x="1353489" y="1139977"/>
                </a:lnTo>
                <a:lnTo>
                  <a:pt x="1382852" y="1110551"/>
                </a:lnTo>
                <a:lnTo>
                  <a:pt x="1410881" y="1079766"/>
                </a:lnTo>
                <a:lnTo>
                  <a:pt x="1437500" y="1047635"/>
                </a:lnTo>
                <a:lnTo>
                  <a:pt x="1462659" y="1014133"/>
                </a:lnTo>
                <a:lnTo>
                  <a:pt x="1486306" y="979258"/>
                </a:lnTo>
                <a:lnTo>
                  <a:pt x="1508391" y="942987"/>
                </a:lnTo>
                <a:lnTo>
                  <a:pt x="1528826" y="905319"/>
                </a:lnTo>
                <a:lnTo>
                  <a:pt x="1547583" y="866228"/>
                </a:lnTo>
                <a:lnTo>
                  <a:pt x="1564601" y="825728"/>
                </a:lnTo>
                <a:lnTo>
                  <a:pt x="1579803" y="783793"/>
                </a:lnTo>
                <a:lnTo>
                  <a:pt x="1593151" y="740410"/>
                </a:lnTo>
                <a:lnTo>
                  <a:pt x="1604581" y="695579"/>
                </a:lnTo>
                <a:lnTo>
                  <a:pt x="1614043" y="649274"/>
                </a:lnTo>
                <a:lnTo>
                  <a:pt x="1621459" y="601497"/>
                </a:lnTo>
                <a:lnTo>
                  <a:pt x="1626781" y="552221"/>
                </a:lnTo>
                <a:lnTo>
                  <a:pt x="1629968" y="501459"/>
                </a:lnTo>
                <a:lnTo>
                  <a:pt x="1633016" y="471716"/>
                </a:lnTo>
                <a:lnTo>
                  <a:pt x="1637372" y="436410"/>
                </a:lnTo>
                <a:lnTo>
                  <a:pt x="1638655" y="398145"/>
                </a:lnTo>
                <a:close/>
              </a:path>
              <a:path w="2233294" h="1597659">
                <a:moveTo>
                  <a:pt x="2225383" y="1316316"/>
                </a:moveTo>
                <a:lnTo>
                  <a:pt x="2223109" y="1271041"/>
                </a:lnTo>
                <a:lnTo>
                  <a:pt x="2217255" y="1225588"/>
                </a:lnTo>
                <a:lnTo>
                  <a:pt x="2208199" y="1180147"/>
                </a:lnTo>
                <a:lnTo>
                  <a:pt x="2197633" y="1139837"/>
                </a:lnTo>
                <a:lnTo>
                  <a:pt x="2196363" y="1134960"/>
                </a:lnTo>
                <a:lnTo>
                  <a:pt x="2182126" y="1090218"/>
                </a:lnTo>
                <a:lnTo>
                  <a:pt x="2165921" y="1046124"/>
                </a:lnTo>
                <a:lnTo>
                  <a:pt x="2148128" y="1002893"/>
                </a:lnTo>
                <a:lnTo>
                  <a:pt x="2129142" y="960742"/>
                </a:lnTo>
                <a:lnTo>
                  <a:pt x="2112822" y="926960"/>
                </a:lnTo>
                <a:lnTo>
                  <a:pt x="2112822" y="1362151"/>
                </a:lnTo>
                <a:lnTo>
                  <a:pt x="2102789" y="1409001"/>
                </a:lnTo>
                <a:lnTo>
                  <a:pt x="2082761" y="1452537"/>
                </a:lnTo>
                <a:lnTo>
                  <a:pt x="2054758" y="1489290"/>
                </a:lnTo>
                <a:lnTo>
                  <a:pt x="2020290" y="1518450"/>
                </a:lnTo>
                <a:lnTo>
                  <a:pt x="1980882" y="1539240"/>
                </a:lnTo>
                <a:lnTo>
                  <a:pt x="1938058" y="1550835"/>
                </a:lnTo>
                <a:lnTo>
                  <a:pt x="1893341" y="1552422"/>
                </a:lnTo>
                <a:lnTo>
                  <a:pt x="1848281" y="1543202"/>
                </a:lnTo>
                <a:lnTo>
                  <a:pt x="1806663" y="1523593"/>
                </a:lnTo>
                <a:lnTo>
                  <a:pt x="1771815" y="1495539"/>
                </a:lnTo>
                <a:lnTo>
                  <a:pt x="1744472" y="1460601"/>
                </a:lnTo>
                <a:lnTo>
                  <a:pt x="1725345" y="1420342"/>
                </a:lnTo>
                <a:lnTo>
                  <a:pt x="1715211" y="1376337"/>
                </a:lnTo>
                <a:lnTo>
                  <a:pt x="1714792" y="1330121"/>
                </a:lnTo>
                <a:lnTo>
                  <a:pt x="1724837" y="1283271"/>
                </a:lnTo>
                <a:lnTo>
                  <a:pt x="1744853" y="1239735"/>
                </a:lnTo>
                <a:lnTo>
                  <a:pt x="1772881" y="1202982"/>
                </a:lnTo>
                <a:lnTo>
                  <a:pt x="1807362" y="1173810"/>
                </a:lnTo>
                <a:lnTo>
                  <a:pt x="1846795" y="1153020"/>
                </a:lnTo>
                <a:lnTo>
                  <a:pt x="1889620" y="1141437"/>
                </a:lnTo>
                <a:lnTo>
                  <a:pt x="1934311" y="1139837"/>
                </a:lnTo>
                <a:lnTo>
                  <a:pt x="1979345" y="1149045"/>
                </a:lnTo>
                <a:lnTo>
                  <a:pt x="2020951" y="1168679"/>
                </a:lnTo>
                <a:lnTo>
                  <a:pt x="2055799" y="1196733"/>
                </a:lnTo>
                <a:lnTo>
                  <a:pt x="2083142" y="1231671"/>
                </a:lnTo>
                <a:lnTo>
                  <a:pt x="2102269" y="1271930"/>
                </a:lnTo>
                <a:lnTo>
                  <a:pt x="2112403" y="1315948"/>
                </a:lnTo>
                <a:lnTo>
                  <a:pt x="2112822" y="1362151"/>
                </a:lnTo>
                <a:lnTo>
                  <a:pt x="2112822" y="926960"/>
                </a:lnTo>
                <a:lnTo>
                  <a:pt x="2109393" y="919861"/>
                </a:lnTo>
                <a:lnTo>
                  <a:pt x="2106345" y="913879"/>
                </a:lnTo>
                <a:lnTo>
                  <a:pt x="2101646" y="911961"/>
                </a:lnTo>
                <a:lnTo>
                  <a:pt x="2095296" y="914095"/>
                </a:lnTo>
                <a:lnTo>
                  <a:pt x="2047189" y="931011"/>
                </a:lnTo>
                <a:lnTo>
                  <a:pt x="2001431" y="949172"/>
                </a:lnTo>
                <a:lnTo>
                  <a:pt x="1957755" y="968794"/>
                </a:lnTo>
                <a:lnTo>
                  <a:pt x="1915896" y="990092"/>
                </a:lnTo>
                <a:lnTo>
                  <a:pt x="1875586" y="1013282"/>
                </a:lnTo>
                <a:lnTo>
                  <a:pt x="1836585" y="1038567"/>
                </a:lnTo>
                <a:lnTo>
                  <a:pt x="1798624" y="1066177"/>
                </a:lnTo>
                <a:lnTo>
                  <a:pt x="1761439" y="1096302"/>
                </a:lnTo>
                <a:lnTo>
                  <a:pt x="1724761" y="1129169"/>
                </a:lnTo>
                <a:lnTo>
                  <a:pt x="1688350" y="1164996"/>
                </a:lnTo>
                <a:lnTo>
                  <a:pt x="1651939" y="1203972"/>
                </a:lnTo>
                <a:lnTo>
                  <a:pt x="1586077" y="1278026"/>
                </a:lnTo>
                <a:lnTo>
                  <a:pt x="1553629" y="1314196"/>
                </a:lnTo>
                <a:lnTo>
                  <a:pt x="1520863" y="1349717"/>
                </a:lnTo>
                <a:lnTo>
                  <a:pt x="1487322" y="1384541"/>
                </a:lnTo>
                <a:lnTo>
                  <a:pt x="1452511" y="1418602"/>
                </a:lnTo>
                <a:lnTo>
                  <a:pt x="1415973" y="1451864"/>
                </a:lnTo>
                <a:lnTo>
                  <a:pt x="1377238" y="1484249"/>
                </a:lnTo>
                <a:lnTo>
                  <a:pt x="1375460" y="1485569"/>
                </a:lnTo>
                <a:lnTo>
                  <a:pt x="1374571" y="1487728"/>
                </a:lnTo>
                <a:lnTo>
                  <a:pt x="1374965" y="1490040"/>
                </a:lnTo>
                <a:lnTo>
                  <a:pt x="1375333" y="1493316"/>
                </a:lnTo>
                <a:lnTo>
                  <a:pt x="1378635" y="1495755"/>
                </a:lnTo>
                <a:lnTo>
                  <a:pt x="1382064" y="1495348"/>
                </a:lnTo>
                <a:lnTo>
                  <a:pt x="1438376" y="1490040"/>
                </a:lnTo>
                <a:lnTo>
                  <a:pt x="1494155" y="1491183"/>
                </a:lnTo>
                <a:lnTo>
                  <a:pt x="1549387" y="1498790"/>
                </a:lnTo>
                <a:lnTo>
                  <a:pt x="1604060" y="1512849"/>
                </a:lnTo>
                <a:lnTo>
                  <a:pt x="1647812" y="1530489"/>
                </a:lnTo>
                <a:lnTo>
                  <a:pt x="1689138" y="1553044"/>
                </a:lnTo>
                <a:lnTo>
                  <a:pt x="1728965" y="1578279"/>
                </a:lnTo>
                <a:lnTo>
                  <a:pt x="1758086" y="1597355"/>
                </a:lnTo>
                <a:lnTo>
                  <a:pt x="2118309" y="1597355"/>
                </a:lnTo>
                <a:lnTo>
                  <a:pt x="2141143" y="1572628"/>
                </a:lnTo>
                <a:lnTo>
                  <a:pt x="2155177" y="1552422"/>
                </a:lnTo>
                <a:lnTo>
                  <a:pt x="2168842" y="1532775"/>
                </a:lnTo>
                <a:lnTo>
                  <a:pt x="2190546" y="1491500"/>
                </a:lnTo>
                <a:lnTo>
                  <a:pt x="2206650" y="1449019"/>
                </a:lnTo>
                <a:lnTo>
                  <a:pt x="2217559" y="1405521"/>
                </a:lnTo>
                <a:lnTo>
                  <a:pt x="2223668" y="1361211"/>
                </a:lnTo>
                <a:lnTo>
                  <a:pt x="2225383" y="1316316"/>
                </a:lnTo>
                <a:close/>
              </a:path>
              <a:path w="2233294" h="1597659">
                <a:moveTo>
                  <a:pt x="2233091" y="498652"/>
                </a:moveTo>
                <a:lnTo>
                  <a:pt x="2200351" y="416471"/>
                </a:lnTo>
                <a:lnTo>
                  <a:pt x="2184997" y="367423"/>
                </a:lnTo>
                <a:lnTo>
                  <a:pt x="2171903" y="316699"/>
                </a:lnTo>
                <a:lnTo>
                  <a:pt x="2161082" y="264299"/>
                </a:lnTo>
                <a:lnTo>
                  <a:pt x="2160193" y="259600"/>
                </a:lnTo>
                <a:lnTo>
                  <a:pt x="2159050" y="259600"/>
                </a:lnTo>
                <a:lnTo>
                  <a:pt x="2157780" y="264299"/>
                </a:lnTo>
                <a:lnTo>
                  <a:pt x="2146427" y="314274"/>
                </a:lnTo>
                <a:lnTo>
                  <a:pt x="2139391" y="363308"/>
                </a:lnTo>
                <a:lnTo>
                  <a:pt x="2136508" y="411340"/>
                </a:lnTo>
                <a:lnTo>
                  <a:pt x="2137600" y="458304"/>
                </a:lnTo>
                <a:lnTo>
                  <a:pt x="2142528" y="504151"/>
                </a:lnTo>
                <a:lnTo>
                  <a:pt x="2151113" y="548805"/>
                </a:lnTo>
                <a:lnTo>
                  <a:pt x="2163191" y="592201"/>
                </a:lnTo>
                <a:lnTo>
                  <a:pt x="2178596" y="634276"/>
                </a:lnTo>
                <a:lnTo>
                  <a:pt x="2197163" y="674979"/>
                </a:lnTo>
                <a:lnTo>
                  <a:pt x="2218740" y="714235"/>
                </a:lnTo>
                <a:lnTo>
                  <a:pt x="2233091" y="736422"/>
                </a:lnTo>
                <a:lnTo>
                  <a:pt x="2233091" y="498652"/>
                </a:lnTo>
                <a:close/>
              </a:path>
            </a:pathLst>
          </a:custGeom>
          <a:solidFill>
            <a:srgbClr val="FFFFFF"/>
          </a:solidFill>
        </p:spPr>
        <p:txBody>
          <a:bodyPr wrap="square" lIns="0" tIns="0" rIns="0" bIns="0" rtlCol="0"/>
          <a:lstStyle/>
          <a:p>
            <a:endParaRPr/>
          </a:p>
        </p:txBody>
      </p:sp>
      <p:sp>
        <p:nvSpPr>
          <p:cNvPr id="36" name="object 36"/>
          <p:cNvSpPr txBox="1">
            <a:spLocks noGrp="1"/>
          </p:cNvSpPr>
          <p:nvPr>
            <p:ph type="title"/>
          </p:nvPr>
        </p:nvSpPr>
        <p:spPr>
          <a:xfrm>
            <a:off x="5730557" y="3651505"/>
            <a:ext cx="7228205" cy="2844800"/>
          </a:xfrm>
          <a:prstGeom prst="rect">
            <a:avLst/>
          </a:prstGeom>
        </p:spPr>
        <p:txBody>
          <a:bodyPr vert="horz" wrap="square" lIns="0" tIns="12700" rIns="0" bIns="0" rtlCol="0">
            <a:spAutoFit/>
          </a:bodyPr>
          <a:lstStyle/>
          <a:p>
            <a:pPr marL="12700">
              <a:lnSpc>
                <a:spcPct val="100000"/>
              </a:lnSpc>
              <a:spcBef>
                <a:spcPts val="100"/>
              </a:spcBef>
            </a:pPr>
            <a:r>
              <a:rPr sz="18500" spc="-1150" dirty="0">
                <a:solidFill>
                  <a:srgbClr val="FFFFFF"/>
                </a:solidFill>
              </a:rPr>
              <a:t>Merci.</a:t>
            </a:r>
            <a:endParaRPr sz="18500"/>
          </a:p>
        </p:txBody>
      </p:sp>
      <p:pic>
        <p:nvPicPr>
          <p:cNvPr id="37" name="object 37"/>
          <p:cNvPicPr/>
          <p:nvPr/>
        </p:nvPicPr>
        <p:blipFill>
          <a:blip r:embed="rId10" cstate="print"/>
          <a:stretch>
            <a:fillRect/>
          </a:stretch>
        </p:blipFill>
        <p:spPr>
          <a:xfrm>
            <a:off x="7779918" y="1431820"/>
            <a:ext cx="2728175" cy="775705"/>
          </a:xfrm>
          <a:prstGeom prst="rect">
            <a:avLst/>
          </a:prstGeom>
        </p:spPr>
      </p:pic>
    </p:spTree>
  </p:cSld>
  <p:clrMapOvr>
    <a:masterClrMapping/>
  </p:clrMapOvr>
  <p:timing>
    <p:tnLst>
      <p:par>
        <p:cTn id="1" dur="indefinite" restart="never" nodeType="tmRoot"/>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object 6"/>
          <p:cNvSpPr txBox="1">
            <a:spLocks noGrp="1"/>
          </p:cNvSpPr>
          <p:nvPr>
            <p:ph type="title"/>
          </p:nvPr>
        </p:nvSpPr>
        <p:spPr>
          <a:xfrm>
            <a:off x="304800" y="-3536"/>
            <a:ext cx="13873480" cy="2556341"/>
          </a:xfrm>
          <a:prstGeom prst="rect">
            <a:avLst/>
          </a:prstGeom>
        </p:spPr>
        <p:txBody>
          <a:bodyPr vert="horz" wrap="square" lIns="0" tIns="469900" rIns="0" bIns="0" rtlCol="0">
            <a:spAutoFit/>
          </a:bodyPr>
          <a:lstStyle/>
          <a:p>
            <a:pPr marL="2832100" marR="13335" indent="-2820035">
              <a:lnSpc>
                <a:spcPts val="18000"/>
              </a:lnSpc>
              <a:spcBef>
                <a:spcPts val="3700"/>
              </a:spcBef>
            </a:pPr>
            <a:r>
              <a:rPr lang="fr-FR" sz="12500" spc="-985" dirty="0" smtClean="0">
                <a:solidFill>
                  <a:schemeClr val="bg2">
                    <a:lumMod val="50000"/>
                  </a:schemeClr>
                </a:solidFill>
                <a:latin typeface="Arial Rounded MT Bold" panose="020F0704030504030204" pitchFamily="34" charset="0"/>
              </a:rPr>
              <a:t>Le positionnement</a:t>
            </a:r>
            <a:endParaRPr sz="12500" dirty="0">
              <a:solidFill>
                <a:schemeClr val="bg2">
                  <a:lumMod val="50000"/>
                </a:schemeClr>
              </a:solidFill>
              <a:latin typeface="Arial Rounded MT Bold" panose="020F0704030504030204" pitchFamily="34" charset="0"/>
            </a:endParaRPr>
          </a:p>
        </p:txBody>
      </p:sp>
      <p:pic>
        <p:nvPicPr>
          <p:cNvPr id="5" name="Image 4"/>
          <p:cNvPicPr>
            <a:picLocks noChangeAspect="1"/>
          </p:cNvPicPr>
          <p:nvPr/>
        </p:nvPicPr>
        <p:blipFill rotWithShape="1">
          <a:blip r:embed="rId2"/>
          <a:srcRect l="18930" t="50259" b="13192"/>
          <a:stretch/>
        </p:blipFill>
        <p:spPr>
          <a:xfrm>
            <a:off x="0" y="-17056"/>
            <a:ext cx="18288000" cy="10304056"/>
          </a:xfrm>
          <a:prstGeom prst="rect">
            <a:avLst/>
          </a:prstGeom>
        </p:spPr>
      </p:pic>
      <p:sp>
        <p:nvSpPr>
          <p:cNvPr id="6" name="object 6"/>
          <p:cNvSpPr txBox="1">
            <a:spLocks/>
          </p:cNvSpPr>
          <p:nvPr/>
        </p:nvSpPr>
        <p:spPr>
          <a:xfrm>
            <a:off x="5638800" y="-571500"/>
            <a:ext cx="13873480" cy="2556341"/>
          </a:xfrm>
          <a:prstGeom prst="rect">
            <a:avLst/>
          </a:prstGeom>
        </p:spPr>
        <p:txBody>
          <a:bodyPr vert="horz" wrap="square" lIns="0" tIns="469900" rIns="0" bIns="0" rtlCol="0">
            <a:spAutoFit/>
          </a:bodyPr>
          <a:lstStyle>
            <a:lvl1pPr>
              <a:defRPr sz="8100" b="1" i="0">
                <a:solidFill>
                  <a:schemeClr val="tx1"/>
                </a:solidFill>
                <a:latin typeface="Verdana"/>
                <a:ea typeface="+mj-ea"/>
                <a:cs typeface="Verdana"/>
              </a:defRPr>
            </a:lvl1pPr>
          </a:lstStyle>
          <a:p>
            <a:pPr marL="2832100" marR="13335" indent="-2820035">
              <a:lnSpc>
                <a:spcPts val="18000"/>
              </a:lnSpc>
              <a:spcBef>
                <a:spcPts val="3700"/>
              </a:spcBef>
            </a:pPr>
            <a:r>
              <a:rPr lang="fr-FR" sz="9600" spc="-985" dirty="0" smtClean="0">
                <a:solidFill>
                  <a:schemeClr val="bg1"/>
                </a:solidFill>
                <a:latin typeface="Arial Rounded MT Bold" panose="020F0704030504030204" pitchFamily="34" charset="0"/>
              </a:rPr>
              <a:t>Notre parti-pris</a:t>
            </a:r>
            <a:endParaRPr lang="fr-FR" sz="9600" dirty="0">
              <a:solidFill>
                <a:schemeClr val="bg1"/>
              </a:solidFill>
              <a:latin typeface="Arial Rounded MT Bold" panose="020F0704030504030204" pitchFamily="34" charset="0"/>
            </a:endParaRPr>
          </a:p>
        </p:txBody>
      </p:sp>
      <p:sp>
        <p:nvSpPr>
          <p:cNvPr id="7" name="Rectangle 6"/>
          <p:cNvSpPr/>
          <p:nvPr/>
        </p:nvSpPr>
        <p:spPr>
          <a:xfrm>
            <a:off x="4658339" y="2034003"/>
            <a:ext cx="11663769" cy="1754326"/>
          </a:xfrm>
          <a:prstGeom prst="rect">
            <a:avLst/>
          </a:prstGeom>
        </p:spPr>
        <p:txBody>
          <a:bodyPr wrap="none">
            <a:spAutoFit/>
          </a:bodyPr>
          <a:lstStyle/>
          <a:p>
            <a:pPr algn="ctr"/>
            <a:r>
              <a:rPr lang="fr-FR" sz="3600" i="1" dirty="0" smtClean="0">
                <a:solidFill>
                  <a:schemeClr val="bg1"/>
                </a:solidFill>
                <a:effectLst/>
                <a:latin typeface="Candara Light" panose="020E0502030303020204" pitchFamily="34" charset="0"/>
                <a:ea typeface="Calibri" panose="020F0502020204030204" pitchFamily="34" charset="0"/>
              </a:rPr>
              <a:t>Le mix parfait entre </a:t>
            </a:r>
            <a:r>
              <a:rPr kumimoji="0" lang="fr-FR" sz="5400" b="1" i="1" u="none" strike="noStrike" kern="0" cap="none" spc="0" normalizeH="0" baseline="0" noProof="0" dirty="0" smtClean="0">
                <a:ln>
                  <a:noFill/>
                </a:ln>
                <a:solidFill>
                  <a:srgbClr val="FF0000"/>
                </a:solidFill>
                <a:effectLst/>
                <a:uLnTx/>
                <a:uFillTx/>
                <a:latin typeface="Candara Light" panose="020E0502030303020204" pitchFamily="34" charset="0"/>
                <a:ea typeface="Calibri" panose="020F0502020204030204" pitchFamily="34" charset="0"/>
              </a:rPr>
              <a:t> "</a:t>
            </a:r>
            <a:r>
              <a:rPr lang="fr-FR" sz="5400" b="1" i="1" dirty="0" smtClean="0">
                <a:solidFill>
                  <a:srgbClr val="FF0000"/>
                </a:solidFill>
                <a:effectLst/>
                <a:latin typeface="Candara Light" panose="020E0502030303020204" pitchFamily="34" charset="0"/>
                <a:ea typeface="Calibri" panose="020F0502020204030204" pitchFamily="34" charset="0"/>
              </a:rPr>
              <a:t>Le meilleur goût"</a:t>
            </a:r>
            <a:r>
              <a:rPr kumimoji="0" lang="fr-FR" sz="3600" b="0" i="1" u="none" strike="noStrike" kern="0" cap="none" spc="0" normalizeH="0" baseline="0" noProof="0" dirty="0" smtClean="0">
                <a:ln>
                  <a:noFill/>
                </a:ln>
                <a:solidFill>
                  <a:prstClr val="white"/>
                </a:solidFill>
                <a:effectLst/>
                <a:uLnTx/>
                <a:uFillTx/>
                <a:latin typeface="Candara Light" panose="020E0502030303020204" pitchFamily="34" charset="0"/>
                <a:ea typeface="Calibri" panose="020F0502020204030204" pitchFamily="34" charset="0"/>
              </a:rPr>
              <a:t>et</a:t>
            </a:r>
            <a:endParaRPr lang="fr-FR" sz="5400" b="1" i="1" dirty="0" smtClean="0">
              <a:solidFill>
                <a:srgbClr val="FF0000"/>
              </a:solidFill>
              <a:latin typeface="Candara Light" panose="020E0502030303020204" pitchFamily="34" charset="0"/>
            </a:endParaRPr>
          </a:p>
          <a:p>
            <a:pPr algn="ctr"/>
            <a:r>
              <a:rPr kumimoji="0" lang="fr-FR" sz="5400" b="1" i="1" u="none" strike="noStrike" kern="0" cap="none" spc="0" normalizeH="0" baseline="0" noProof="0" dirty="0" smtClean="0">
                <a:ln>
                  <a:noFill/>
                </a:ln>
                <a:solidFill>
                  <a:srgbClr val="FF0000"/>
                </a:solidFill>
                <a:effectLst/>
                <a:uLnTx/>
                <a:uFillTx/>
                <a:latin typeface="Candara Light" panose="020E0502030303020204" pitchFamily="34" charset="0"/>
                <a:ea typeface="Calibri" panose="020F0502020204030204" pitchFamily="34" charset="0"/>
              </a:rPr>
              <a:t> "</a:t>
            </a:r>
            <a:r>
              <a:rPr lang="fr-FR" sz="5400" b="1" i="1" dirty="0" smtClean="0">
                <a:solidFill>
                  <a:srgbClr val="FF0000"/>
                </a:solidFill>
                <a:effectLst/>
                <a:latin typeface="Candara Light" panose="020E0502030303020204" pitchFamily="34" charset="0"/>
                <a:ea typeface="Calibri" panose="020F0502020204030204" pitchFamily="34" charset="0"/>
              </a:rPr>
              <a:t>Le retour très attendu" </a:t>
            </a:r>
            <a:r>
              <a:rPr lang="fr-FR" sz="3600" i="1" dirty="0" smtClean="0">
                <a:solidFill>
                  <a:schemeClr val="bg1"/>
                </a:solidFill>
                <a:effectLst/>
                <a:latin typeface="Candara Light" panose="020E0502030303020204" pitchFamily="34" charset="0"/>
                <a:ea typeface="Calibri" panose="020F0502020204030204" pitchFamily="34" charset="0"/>
              </a:rPr>
              <a:t>des macaronis PASTA…</a:t>
            </a:r>
            <a:endParaRPr lang="fr-FR" sz="5400" i="1" dirty="0">
              <a:solidFill>
                <a:schemeClr val="bg1"/>
              </a:solidFill>
              <a:latin typeface="Candara Light" panose="020E0502030303020204" pitchFamily="34" charset="0"/>
            </a:endParaRPr>
          </a:p>
        </p:txBody>
      </p:sp>
    </p:spTree>
    <p:extLst>
      <p:ext uri="{BB962C8B-B14F-4D97-AF65-F5344CB8AC3E}">
        <p14:creationId xmlns:p14="http://schemas.microsoft.com/office/powerpoint/2010/main" val="1566104390"/>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p:nvPr/>
        </p:nvSpPr>
        <p:spPr>
          <a:xfrm>
            <a:off x="0" y="0"/>
            <a:ext cx="18288000" cy="10287000"/>
          </a:xfrm>
          <a:custGeom>
            <a:avLst/>
            <a:gdLst/>
            <a:ahLst/>
            <a:cxnLst/>
            <a:rect l="l" t="t" r="r" b="b"/>
            <a:pathLst>
              <a:path w="18288000" h="10287000">
                <a:moveTo>
                  <a:pt x="0" y="10286999"/>
                </a:moveTo>
                <a:lnTo>
                  <a:pt x="0" y="0"/>
                </a:lnTo>
                <a:lnTo>
                  <a:pt x="18288000" y="0"/>
                </a:lnTo>
                <a:lnTo>
                  <a:pt x="18288000" y="10286999"/>
                </a:lnTo>
                <a:lnTo>
                  <a:pt x="0" y="10286999"/>
                </a:lnTo>
                <a:close/>
              </a:path>
            </a:pathLst>
          </a:custGeom>
          <a:solidFill>
            <a:srgbClr val="E25A0F"/>
          </a:solidFill>
        </p:spPr>
        <p:txBody>
          <a:bodyPr wrap="square" lIns="0" tIns="0" rIns="0" bIns="0" rtlCol="0"/>
          <a:lstStyle/>
          <a:p>
            <a:endParaRPr/>
          </a:p>
        </p:txBody>
      </p:sp>
      <p:grpSp>
        <p:nvGrpSpPr>
          <p:cNvPr id="3" name="object 3"/>
          <p:cNvGrpSpPr/>
          <p:nvPr/>
        </p:nvGrpSpPr>
        <p:grpSpPr>
          <a:xfrm>
            <a:off x="13868400" y="0"/>
            <a:ext cx="4419600" cy="10287000"/>
            <a:chOff x="13868400" y="0"/>
            <a:chExt cx="4419600" cy="10287000"/>
          </a:xfrm>
        </p:grpSpPr>
        <p:pic>
          <p:nvPicPr>
            <p:cNvPr id="4" name="object 4"/>
            <p:cNvPicPr/>
            <p:nvPr/>
          </p:nvPicPr>
          <p:blipFill>
            <a:blip r:embed="rId2" cstate="print"/>
            <a:stretch>
              <a:fillRect/>
            </a:stretch>
          </p:blipFill>
          <p:spPr>
            <a:xfrm>
              <a:off x="16491711" y="8986773"/>
              <a:ext cx="1796288" cy="1300225"/>
            </a:xfrm>
            <a:prstGeom prst="rect">
              <a:avLst/>
            </a:prstGeom>
          </p:spPr>
        </p:pic>
        <p:pic>
          <p:nvPicPr>
            <p:cNvPr id="5" name="object 5"/>
            <p:cNvPicPr/>
            <p:nvPr/>
          </p:nvPicPr>
          <p:blipFill>
            <a:blip r:embed="rId3" cstate="print"/>
            <a:stretch>
              <a:fillRect/>
            </a:stretch>
          </p:blipFill>
          <p:spPr>
            <a:xfrm>
              <a:off x="13868400" y="0"/>
              <a:ext cx="4419600" cy="10283951"/>
            </a:xfrm>
            <a:prstGeom prst="rect">
              <a:avLst/>
            </a:prstGeom>
          </p:spPr>
        </p:pic>
      </p:grpSp>
      <p:sp>
        <p:nvSpPr>
          <p:cNvPr id="6" name="object 6"/>
          <p:cNvSpPr txBox="1">
            <a:spLocks noGrp="1"/>
          </p:cNvSpPr>
          <p:nvPr>
            <p:ph type="title"/>
          </p:nvPr>
        </p:nvSpPr>
        <p:spPr>
          <a:xfrm>
            <a:off x="230623" y="1636267"/>
            <a:ext cx="13873480" cy="5054600"/>
          </a:xfrm>
          <a:prstGeom prst="rect">
            <a:avLst/>
          </a:prstGeom>
        </p:spPr>
        <p:txBody>
          <a:bodyPr vert="horz" wrap="square" lIns="0" tIns="469900" rIns="0" bIns="0" rtlCol="0">
            <a:spAutoFit/>
          </a:bodyPr>
          <a:lstStyle/>
          <a:p>
            <a:pPr marL="2832100" marR="13335" indent="-2820035">
              <a:lnSpc>
                <a:spcPts val="18000"/>
              </a:lnSpc>
              <a:spcBef>
                <a:spcPts val="3700"/>
              </a:spcBef>
            </a:pPr>
            <a:r>
              <a:rPr sz="18000" spc="-985" dirty="0">
                <a:solidFill>
                  <a:srgbClr val="FFFFFF"/>
                </a:solidFill>
              </a:rPr>
              <a:t>Stratégies </a:t>
            </a:r>
            <a:r>
              <a:rPr sz="18000" spc="-930" dirty="0">
                <a:solidFill>
                  <a:srgbClr val="FFFFFF"/>
                </a:solidFill>
              </a:rPr>
              <a:t>Créatives</a:t>
            </a:r>
            <a:endParaRPr sz="18000"/>
          </a:p>
        </p:txBody>
      </p:sp>
      <p:sp>
        <p:nvSpPr>
          <p:cNvPr id="7" name="object 7"/>
          <p:cNvSpPr txBox="1"/>
          <p:nvPr/>
        </p:nvSpPr>
        <p:spPr>
          <a:xfrm>
            <a:off x="459740" y="445516"/>
            <a:ext cx="2388870" cy="177800"/>
          </a:xfrm>
          <a:prstGeom prst="rect">
            <a:avLst/>
          </a:prstGeom>
        </p:spPr>
        <p:txBody>
          <a:bodyPr vert="horz" wrap="square" lIns="0" tIns="12700" rIns="0" bIns="0" rtlCol="0">
            <a:spAutoFit/>
          </a:bodyPr>
          <a:lstStyle/>
          <a:p>
            <a:pPr marL="12700">
              <a:lnSpc>
                <a:spcPct val="100000"/>
              </a:lnSpc>
              <a:spcBef>
                <a:spcPts val="100"/>
              </a:spcBef>
            </a:pPr>
            <a:r>
              <a:rPr sz="1000" b="1" spc="-20" dirty="0">
                <a:latin typeface="Verdana"/>
                <a:cs typeface="Verdana"/>
              </a:rPr>
              <a:t>GAMME</a:t>
            </a:r>
            <a:r>
              <a:rPr sz="1000" b="1" spc="-40" dirty="0">
                <a:latin typeface="Verdana"/>
                <a:cs typeface="Verdana"/>
              </a:rPr>
              <a:t> </a:t>
            </a:r>
            <a:r>
              <a:rPr sz="1000" b="1" spc="-45" dirty="0">
                <a:latin typeface="Verdana"/>
                <a:cs typeface="Verdana"/>
              </a:rPr>
              <a:t>PÂTES </a:t>
            </a:r>
            <a:r>
              <a:rPr sz="1000" b="1" spc="-40" dirty="0">
                <a:latin typeface="Verdana"/>
                <a:cs typeface="Verdana"/>
              </a:rPr>
              <a:t>COURTES</a:t>
            </a:r>
            <a:r>
              <a:rPr sz="1000" b="1" spc="-45" dirty="0">
                <a:latin typeface="Verdana"/>
                <a:cs typeface="Verdana"/>
              </a:rPr>
              <a:t> </a:t>
            </a:r>
            <a:r>
              <a:rPr sz="1000" b="1" spc="-35" dirty="0">
                <a:solidFill>
                  <a:srgbClr val="FFFFFF"/>
                </a:solidFill>
                <a:latin typeface="Verdana"/>
                <a:cs typeface="Verdana"/>
              </a:rPr>
              <a:t>LA</a:t>
            </a:r>
            <a:r>
              <a:rPr sz="1000" b="1" spc="-50" dirty="0">
                <a:solidFill>
                  <a:srgbClr val="FFFFFF"/>
                </a:solidFill>
                <a:latin typeface="Verdana"/>
                <a:cs typeface="Verdana"/>
              </a:rPr>
              <a:t> </a:t>
            </a:r>
            <a:r>
              <a:rPr sz="1000" b="1" spc="-20" dirty="0">
                <a:solidFill>
                  <a:srgbClr val="FFFFFF"/>
                </a:solidFill>
                <a:latin typeface="Verdana"/>
                <a:cs typeface="Verdana"/>
              </a:rPr>
              <a:t>PASTA</a:t>
            </a:r>
            <a:endParaRPr sz="1000">
              <a:latin typeface="Verdana"/>
              <a:cs typeface="Verdana"/>
            </a:endParaRPr>
          </a:p>
        </p:txBody>
      </p:sp>
    </p:spTree>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p:nvPr/>
        </p:nvSpPr>
        <p:spPr>
          <a:xfrm>
            <a:off x="0" y="0"/>
            <a:ext cx="18288000" cy="10287000"/>
          </a:xfrm>
          <a:custGeom>
            <a:avLst/>
            <a:gdLst/>
            <a:ahLst/>
            <a:cxnLst/>
            <a:rect l="l" t="t" r="r" b="b"/>
            <a:pathLst>
              <a:path w="18288000" h="10287000">
                <a:moveTo>
                  <a:pt x="0" y="10286999"/>
                </a:moveTo>
                <a:lnTo>
                  <a:pt x="0" y="0"/>
                </a:lnTo>
                <a:lnTo>
                  <a:pt x="18288000" y="0"/>
                </a:lnTo>
                <a:lnTo>
                  <a:pt x="18288000" y="10286999"/>
                </a:lnTo>
                <a:lnTo>
                  <a:pt x="0" y="10286999"/>
                </a:lnTo>
                <a:close/>
              </a:path>
            </a:pathLst>
          </a:custGeom>
          <a:solidFill>
            <a:srgbClr val="69292C"/>
          </a:solidFill>
        </p:spPr>
        <p:txBody>
          <a:bodyPr wrap="square" lIns="0" tIns="0" rIns="0" bIns="0" rtlCol="0"/>
          <a:lstStyle/>
          <a:p>
            <a:endParaRPr/>
          </a:p>
        </p:txBody>
      </p:sp>
      <p:grpSp>
        <p:nvGrpSpPr>
          <p:cNvPr id="3" name="object 3"/>
          <p:cNvGrpSpPr/>
          <p:nvPr/>
        </p:nvGrpSpPr>
        <p:grpSpPr>
          <a:xfrm>
            <a:off x="14913863" y="0"/>
            <a:ext cx="3374390" cy="10284460"/>
            <a:chOff x="14913863" y="0"/>
            <a:chExt cx="3374390" cy="10284460"/>
          </a:xfrm>
        </p:grpSpPr>
        <p:pic>
          <p:nvPicPr>
            <p:cNvPr id="4" name="object 4"/>
            <p:cNvPicPr/>
            <p:nvPr/>
          </p:nvPicPr>
          <p:blipFill>
            <a:blip r:embed="rId2" cstate="print"/>
            <a:stretch>
              <a:fillRect/>
            </a:stretch>
          </p:blipFill>
          <p:spPr>
            <a:xfrm>
              <a:off x="14913863" y="0"/>
              <a:ext cx="3374136" cy="10283951"/>
            </a:xfrm>
            <a:prstGeom prst="rect">
              <a:avLst/>
            </a:prstGeom>
          </p:spPr>
        </p:pic>
        <p:pic>
          <p:nvPicPr>
            <p:cNvPr id="5" name="object 5"/>
            <p:cNvPicPr/>
            <p:nvPr/>
          </p:nvPicPr>
          <p:blipFill>
            <a:blip r:embed="rId3" cstate="print"/>
            <a:stretch>
              <a:fillRect/>
            </a:stretch>
          </p:blipFill>
          <p:spPr>
            <a:xfrm>
              <a:off x="16247490" y="8877300"/>
              <a:ext cx="2040509" cy="1404719"/>
            </a:xfrm>
            <a:prstGeom prst="rect">
              <a:avLst/>
            </a:prstGeom>
          </p:spPr>
        </p:pic>
      </p:grpSp>
      <p:sp>
        <p:nvSpPr>
          <p:cNvPr id="6" name="object 6"/>
          <p:cNvSpPr txBox="1"/>
          <p:nvPr/>
        </p:nvSpPr>
        <p:spPr>
          <a:xfrm>
            <a:off x="459740" y="445516"/>
            <a:ext cx="2388870" cy="177800"/>
          </a:xfrm>
          <a:prstGeom prst="rect">
            <a:avLst/>
          </a:prstGeom>
        </p:spPr>
        <p:txBody>
          <a:bodyPr vert="horz" wrap="square" lIns="0" tIns="12700" rIns="0" bIns="0" rtlCol="0">
            <a:spAutoFit/>
          </a:bodyPr>
          <a:lstStyle/>
          <a:p>
            <a:pPr marL="12700">
              <a:lnSpc>
                <a:spcPct val="100000"/>
              </a:lnSpc>
              <a:spcBef>
                <a:spcPts val="100"/>
              </a:spcBef>
            </a:pPr>
            <a:r>
              <a:rPr sz="1000" b="1" spc="-20" dirty="0">
                <a:solidFill>
                  <a:srgbClr val="E35A10"/>
                </a:solidFill>
                <a:latin typeface="Verdana"/>
                <a:cs typeface="Verdana"/>
              </a:rPr>
              <a:t>GAMME</a:t>
            </a:r>
            <a:r>
              <a:rPr sz="1000" b="1" spc="-40" dirty="0">
                <a:solidFill>
                  <a:srgbClr val="E35A10"/>
                </a:solidFill>
                <a:latin typeface="Verdana"/>
                <a:cs typeface="Verdana"/>
              </a:rPr>
              <a:t> </a:t>
            </a:r>
            <a:r>
              <a:rPr sz="1000" b="1" spc="-45" dirty="0">
                <a:solidFill>
                  <a:srgbClr val="E35A10"/>
                </a:solidFill>
                <a:latin typeface="Verdana"/>
                <a:cs typeface="Verdana"/>
              </a:rPr>
              <a:t>PÂTES </a:t>
            </a:r>
            <a:r>
              <a:rPr sz="1000" b="1" spc="-40" dirty="0">
                <a:solidFill>
                  <a:srgbClr val="E35A10"/>
                </a:solidFill>
                <a:latin typeface="Verdana"/>
                <a:cs typeface="Verdana"/>
              </a:rPr>
              <a:t>COURTES</a:t>
            </a:r>
            <a:r>
              <a:rPr sz="1000" b="1" spc="-45" dirty="0">
                <a:solidFill>
                  <a:srgbClr val="E35A10"/>
                </a:solidFill>
                <a:latin typeface="Verdana"/>
                <a:cs typeface="Verdana"/>
              </a:rPr>
              <a:t> </a:t>
            </a:r>
            <a:r>
              <a:rPr sz="1000" b="1" spc="-35" dirty="0">
                <a:solidFill>
                  <a:srgbClr val="FFFFFF"/>
                </a:solidFill>
                <a:latin typeface="Verdana"/>
                <a:cs typeface="Verdana"/>
              </a:rPr>
              <a:t>LA</a:t>
            </a:r>
            <a:r>
              <a:rPr sz="1000" b="1" spc="-50" dirty="0">
                <a:solidFill>
                  <a:srgbClr val="FFFFFF"/>
                </a:solidFill>
                <a:latin typeface="Verdana"/>
                <a:cs typeface="Verdana"/>
              </a:rPr>
              <a:t> </a:t>
            </a:r>
            <a:r>
              <a:rPr sz="1000" b="1" spc="-20" dirty="0">
                <a:solidFill>
                  <a:srgbClr val="FFFFFF"/>
                </a:solidFill>
                <a:latin typeface="Verdana"/>
                <a:cs typeface="Verdana"/>
              </a:rPr>
              <a:t>PASTA</a:t>
            </a:r>
            <a:endParaRPr sz="1000">
              <a:latin typeface="Verdana"/>
              <a:cs typeface="Verdana"/>
            </a:endParaRPr>
          </a:p>
        </p:txBody>
      </p:sp>
      <p:sp>
        <p:nvSpPr>
          <p:cNvPr id="7" name="object 7"/>
          <p:cNvSpPr txBox="1">
            <a:spLocks noGrp="1"/>
          </p:cNvSpPr>
          <p:nvPr>
            <p:ph type="title"/>
          </p:nvPr>
        </p:nvSpPr>
        <p:spPr>
          <a:xfrm>
            <a:off x="459740" y="973836"/>
            <a:ext cx="8745855" cy="3073400"/>
          </a:xfrm>
          <a:prstGeom prst="rect">
            <a:avLst/>
          </a:prstGeom>
        </p:spPr>
        <p:txBody>
          <a:bodyPr vert="horz" wrap="square" lIns="0" tIns="12700" rIns="0" bIns="0" rtlCol="0">
            <a:spAutoFit/>
          </a:bodyPr>
          <a:lstStyle/>
          <a:p>
            <a:pPr marL="12700">
              <a:lnSpc>
                <a:spcPct val="100000"/>
              </a:lnSpc>
              <a:spcBef>
                <a:spcPts val="100"/>
              </a:spcBef>
            </a:pPr>
            <a:r>
              <a:rPr sz="20000" spc="-20" dirty="0">
                <a:solidFill>
                  <a:srgbClr val="FFFFFF"/>
                </a:solidFill>
              </a:rPr>
              <a:t>WHO</a:t>
            </a:r>
            <a:r>
              <a:rPr sz="20000" spc="-20" dirty="0">
                <a:solidFill>
                  <a:srgbClr val="E35A10"/>
                </a:solidFill>
              </a:rPr>
              <a:t>?</a:t>
            </a:r>
            <a:endParaRPr sz="20000"/>
          </a:p>
        </p:txBody>
      </p:sp>
      <p:sp>
        <p:nvSpPr>
          <p:cNvPr id="8" name="object 8"/>
          <p:cNvSpPr txBox="1"/>
          <p:nvPr/>
        </p:nvSpPr>
        <p:spPr>
          <a:xfrm>
            <a:off x="12971653" y="5228845"/>
            <a:ext cx="3458210" cy="2726055"/>
          </a:xfrm>
          <a:prstGeom prst="rect">
            <a:avLst/>
          </a:prstGeom>
        </p:spPr>
        <p:txBody>
          <a:bodyPr vert="horz" wrap="square" lIns="0" tIns="6350" rIns="0" bIns="0" rtlCol="0">
            <a:spAutoFit/>
          </a:bodyPr>
          <a:lstStyle/>
          <a:p>
            <a:pPr marL="12700" marR="7620" indent="1074420">
              <a:lnSpc>
                <a:spcPct val="101299"/>
              </a:lnSpc>
              <a:spcBef>
                <a:spcPts val="50"/>
              </a:spcBef>
            </a:pPr>
            <a:r>
              <a:rPr sz="3200" b="1" spc="-114" dirty="0">
                <a:solidFill>
                  <a:srgbClr val="FFFFFF"/>
                </a:solidFill>
                <a:latin typeface="Verdana"/>
                <a:cs typeface="Verdana"/>
              </a:rPr>
              <a:t>TOUJOURS </a:t>
            </a:r>
            <a:r>
              <a:rPr sz="3200" b="1" spc="-95" dirty="0">
                <a:solidFill>
                  <a:srgbClr val="FFFFFF"/>
                </a:solidFill>
                <a:latin typeface="Verdana"/>
                <a:cs typeface="Verdana"/>
              </a:rPr>
              <a:t>LÀ</a:t>
            </a:r>
            <a:r>
              <a:rPr sz="3200" b="1" spc="-195" dirty="0">
                <a:solidFill>
                  <a:srgbClr val="FFFFFF"/>
                </a:solidFill>
                <a:latin typeface="Verdana"/>
                <a:cs typeface="Verdana"/>
              </a:rPr>
              <a:t> </a:t>
            </a:r>
            <a:r>
              <a:rPr sz="3200" b="1" spc="-25" dirty="0">
                <a:solidFill>
                  <a:srgbClr val="FFFFFF"/>
                </a:solidFill>
                <a:latin typeface="Verdana"/>
                <a:cs typeface="Verdana"/>
              </a:rPr>
              <a:t>AVEC</a:t>
            </a:r>
            <a:r>
              <a:rPr sz="3200" b="1" spc="-200" dirty="0">
                <a:solidFill>
                  <a:srgbClr val="FFFFFF"/>
                </a:solidFill>
                <a:latin typeface="Verdana"/>
                <a:cs typeface="Verdana"/>
              </a:rPr>
              <a:t> </a:t>
            </a:r>
            <a:r>
              <a:rPr sz="3200" b="1" spc="-120" dirty="0">
                <a:solidFill>
                  <a:srgbClr val="FFFFFF"/>
                </a:solidFill>
                <a:latin typeface="Verdana"/>
                <a:cs typeface="Verdana"/>
              </a:rPr>
              <a:t>VOUS</a:t>
            </a:r>
            <a:r>
              <a:rPr sz="3200" b="1" spc="-200" dirty="0">
                <a:solidFill>
                  <a:srgbClr val="FFFFFF"/>
                </a:solidFill>
                <a:latin typeface="Verdana"/>
                <a:cs typeface="Verdana"/>
              </a:rPr>
              <a:t> </a:t>
            </a:r>
            <a:r>
              <a:rPr sz="3200" b="1" spc="-425" dirty="0">
                <a:solidFill>
                  <a:srgbClr val="FFFFFF"/>
                </a:solidFill>
                <a:latin typeface="Verdana"/>
                <a:cs typeface="Verdana"/>
              </a:rPr>
              <a:t>!</a:t>
            </a:r>
            <a:endParaRPr sz="3200">
              <a:latin typeface="Verdana"/>
              <a:cs typeface="Verdana"/>
            </a:endParaRPr>
          </a:p>
          <a:p>
            <a:pPr marL="410845" marR="5080" indent="922019" algn="r">
              <a:lnSpc>
                <a:spcPct val="151000"/>
              </a:lnSpc>
              <a:spcBef>
                <a:spcPts val="894"/>
              </a:spcBef>
            </a:pPr>
            <a:r>
              <a:rPr sz="1400" dirty="0">
                <a:solidFill>
                  <a:srgbClr val="FFFFFF"/>
                </a:solidFill>
                <a:latin typeface="Verdana"/>
                <a:cs typeface="Verdana"/>
              </a:rPr>
              <a:t>Durant</a:t>
            </a:r>
            <a:r>
              <a:rPr sz="1400" spc="-105" dirty="0">
                <a:solidFill>
                  <a:srgbClr val="FFFFFF"/>
                </a:solidFill>
                <a:latin typeface="Verdana"/>
                <a:cs typeface="Verdana"/>
              </a:rPr>
              <a:t> </a:t>
            </a:r>
            <a:r>
              <a:rPr sz="1400" b="1" spc="120" dirty="0">
                <a:solidFill>
                  <a:srgbClr val="FFFFFF"/>
                </a:solidFill>
                <a:latin typeface="Trebuchet MS"/>
                <a:cs typeface="Trebuchet MS"/>
              </a:rPr>
              <a:t>plus</a:t>
            </a:r>
            <a:r>
              <a:rPr sz="1400" b="1" spc="10" dirty="0">
                <a:solidFill>
                  <a:srgbClr val="FFFFFF"/>
                </a:solidFill>
                <a:latin typeface="Trebuchet MS"/>
                <a:cs typeface="Trebuchet MS"/>
              </a:rPr>
              <a:t> </a:t>
            </a:r>
            <a:r>
              <a:rPr sz="1400" b="1" spc="125" dirty="0">
                <a:solidFill>
                  <a:srgbClr val="FFFFFF"/>
                </a:solidFill>
                <a:latin typeface="Trebuchet MS"/>
                <a:cs typeface="Trebuchet MS"/>
              </a:rPr>
              <a:t>de</a:t>
            </a:r>
            <a:r>
              <a:rPr sz="1400" b="1" spc="20" dirty="0">
                <a:solidFill>
                  <a:srgbClr val="FFFFFF"/>
                </a:solidFill>
                <a:latin typeface="Trebuchet MS"/>
                <a:cs typeface="Trebuchet MS"/>
              </a:rPr>
              <a:t> </a:t>
            </a:r>
            <a:r>
              <a:rPr sz="1400" b="1" spc="65" dirty="0">
                <a:solidFill>
                  <a:srgbClr val="FFFFFF"/>
                </a:solidFill>
                <a:latin typeface="Trebuchet MS"/>
                <a:cs typeface="Trebuchet MS"/>
              </a:rPr>
              <a:t>20</a:t>
            </a:r>
            <a:r>
              <a:rPr sz="1400" b="1" spc="15" dirty="0">
                <a:solidFill>
                  <a:srgbClr val="FFFFFF"/>
                </a:solidFill>
                <a:latin typeface="Trebuchet MS"/>
                <a:cs typeface="Trebuchet MS"/>
              </a:rPr>
              <a:t> </a:t>
            </a:r>
            <a:r>
              <a:rPr sz="1400" b="1" spc="75" dirty="0">
                <a:solidFill>
                  <a:srgbClr val="FFFFFF"/>
                </a:solidFill>
                <a:latin typeface="Trebuchet MS"/>
                <a:cs typeface="Trebuchet MS"/>
              </a:rPr>
              <a:t>Ans, </a:t>
            </a:r>
            <a:r>
              <a:rPr sz="1400" spc="-35" dirty="0">
                <a:solidFill>
                  <a:srgbClr val="FFFFFF"/>
                </a:solidFill>
                <a:latin typeface="Verdana"/>
                <a:cs typeface="Verdana"/>
              </a:rPr>
              <a:t>la</a:t>
            </a:r>
            <a:r>
              <a:rPr sz="1400" spc="-55" dirty="0">
                <a:solidFill>
                  <a:srgbClr val="FFFFFF"/>
                </a:solidFill>
                <a:latin typeface="Verdana"/>
                <a:cs typeface="Verdana"/>
              </a:rPr>
              <a:t> </a:t>
            </a:r>
            <a:r>
              <a:rPr sz="1400" spc="-35" dirty="0">
                <a:solidFill>
                  <a:srgbClr val="FFFFFF"/>
                </a:solidFill>
                <a:latin typeface="Verdana"/>
                <a:cs typeface="Verdana"/>
              </a:rPr>
              <a:t>filiale</a:t>
            </a:r>
            <a:r>
              <a:rPr sz="1400" spc="-45" dirty="0">
                <a:solidFill>
                  <a:srgbClr val="FFFFFF"/>
                </a:solidFill>
                <a:latin typeface="Verdana"/>
                <a:cs typeface="Verdana"/>
              </a:rPr>
              <a:t> </a:t>
            </a:r>
            <a:r>
              <a:rPr sz="1400" dirty="0">
                <a:solidFill>
                  <a:srgbClr val="FFFFFF"/>
                </a:solidFill>
                <a:latin typeface="Verdana"/>
                <a:cs typeface="Verdana"/>
              </a:rPr>
              <a:t>PANZANI</a:t>
            </a:r>
            <a:r>
              <a:rPr sz="1400" spc="-50" dirty="0">
                <a:solidFill>
                  <a:srgbClr val="FFFFFF"/>
                </a:solidFill>
                <a:latin typeface="Verdana"/>
                <a:cs typeface="Verdana"/>
              </a:rPr>
              <a:t> </a:t>
            </a:r>
            <a:r>
              <a:rPr sz="1400" spc="-35" dirty="0">
                <a:solidFill>
                  <a:srgbClr val="FFFFFF"/>
                </a:solidFill>
                <a:latin typeface="Verdana"/>
                <a:cs typeface="Verdana"/>
              </a:rPr>
              <a:t>a</a:t>
            </a:r>
            <a:r>
              <a:rPr sz="1400" spc="-50" dirty="0">
                <a:solidFill>
                  <a:srgbClr val="FFFFFF"/>
                </a:solidFill>
                <a:latin typeface="Verdana"/>
                <a:cs typeface="Verdana"/>
              </a:rPr>
              <a:t> </a:t>
            </a:r>
            <a:r>
              <a:rPr sz="1400" spc="-10" dirty="0">
                <a:solidFill>
                  <a:srgbClr val="FFFFFF"/>
                </a:solidFill>
                <a:latin typeface="Verdana"/>
                <a:cs typeface="Verdana"/>
              </a:rPr>
              <a:t>commercialisé </a:t>
            </a:r>
            <a:r>
              <a:rPr sz="1400" spc="-35" dirty="0">
                <a:solidFill>
                  <a:srgbClr val="FFFFFF"/>
                </a:solidFill>
                <a:latin typeface="Verdana"/>
                <a:cs typeface="Verdana"/>
              </a:rPr>
              <a:t>les</a:t>
            </a:r>
            <a:r>
              <a:rPr sz="1400" spc="-75" dirty="0">
                <a:solidFill>
                  <a:srgbClr val="FFFFFF"/>
                </a:solidFill>
                <a:latin typeface="Verdana"/>
                <a:cs typeface="Verdana"/>
              </a:rPr>
              <a:t> </a:t>
            </a:r>
            <a:r>
              <a:rPr sz="1400" spc="-10" dirty="0">
                <a:solidFill>
                  <a:srgbClr val="FFFFFF"/>
                </a:solidFill>
                <a:latin typeface="Verdana"/>
                <a:cs typeface="Verdana"/>
              </a:rPr>
              <a:t>pâtes</a:t>
            </a:r>
            <a:r>
              <a:rPr sz="1400" spc="-70" dirty="0">
                <a:solidFill>
                  <a:srgbClr val="FFFFFF"/>
                </a:solidFill>
                <a:latin typeface="Verdana"/>
                <a:cs typeface="Verdana"/>
              </a:rPr>
              <a:t> </a:t>
            </a:r>
            <a:r>
              <a:rPr sz="1400" spc="-10" dirty="0">
                <a:solidFill>
                  <a:srgbClr val="FFFFFF"/>
                </a:solidFill>
                <a:latin typeface="Verdana"/>
                <a:cs typeface="Verdana"/>
              </a:rPr>
              <a:t>courtes</a:t>
            </a:r>
            <a:r>
              <a:rPr sz="1400" spc="-70" dirty="0">
                <a:solidFill>
                  <a:srgbClr val="FFFFFF"/>
                </a:solidFill>
                <a:latin typeface="Verdana"/>
                <a:cs typeface="Verdana"/>
              </a:rPr>
              <a:t> </a:t>
            </a:r>
            <a:r>
              <a:rPr sz="1400" spc="-45" dirty="0">
                <a:solidFill>
                  <a:srgbClr val="FFFFFF"/>
                </a:solidFill>
                <a:latin typeface="Verdana"/>
                <a:cs typeface="Verdana"/>
              </a:rPr>
              <a:t>(macaronis)</a:t>
            </a:r>
            <a:r>
              <a:rPr sz="1400" spc="-75" dirty="0">
                <a:solidFill>
                  <a:srgbClr val="FFFFFF"/>
                </a:solidFill>
                <a:latin typeface="Verdana"/>
                <a:cs typeface="Verdana"/>
              </a:rPr>
              <a:t> </a:t>
            </a:r>
            <a:r>
              <a:rPr sz="1400" spc="-25" dirty="0">
                <a:solidFill>
                  <a:srgbClr val="FFFFFF"/>
                </a:solidFill>
                <a:latin typeface="Verdana"/>
                <a:cs typeface="Verdana"/>
              </a:rPr>
              <a:t>que </a:t>
            </a:r>
            <a:r>
              <a:rPr sz="1400" spc="-10" dirty="0">
                <a:solidFill>
                  <a:srgbClr val="FFFFFF"/>
                </a:solidFill>
                <a:latin typeface="Verdana"/>
                <a:cs typeface="Verdana"/>
              </a:rPr>
              <a:t>les</a:t>
            </a:r>
            <a:r>
              <a:rPr sz="1400" spc="60" dirty="0">
                <a:solidFill>
                  <a:srgbClr val="FFFFFF"/>
                </a:solidFill>
                <a:latin typeface="Verdana"/>
                <a:cs typeface="Verdana"/>
              </a:rPr>
              <a:t> </a:t>
            </a:r>
            <a:r>
              <a:rPr sz="1400" dirty="0">
                <a:solidFill>
                  <a:srgbClr val="FFFFFF"/>
                </a:solidFill>
                <a:latin typeface="Verdana"/>
                <a:cs typeface="Verdana"/>
              </a:rPr>
              <a:t>consommateurs</a:t>
            </a:r>
            <a:r>
              <a:rPr sz="1400" spc="65" dirty="0">
                <a:solidFill>
                  <a:srgbClr val="FFFFFF"/>
                </a:solidFill>
                <a:latin typeface="Verdana"/>
                <a:cs typeface="Verdana"/>
              </a:rPr>
              <a:t> </a:t>
            </a:r>
            <a:r>
              <a:rPr sz="1400" dirty="0">
                <a:solidFill>
                  <a:srgbClr val="FFFFFF"/>
                </a:solidFill>
                <a:latin typeface="Verdana"/>
                <a:cs typeface="Verdana"/>
              </a:rPr>
              <a:t>ont</a:t>
            </a:r>
            <a:r>
              <a:rPr sz="1400" spc="55" dirty="0">
                <a:solidFill>
                  <a:srgbClr val="FFFFFF"/>
                </a:solidFill>
                <a:latin typeface="Verdana"/>
                <a:cs typeface="Verdana"/>
              </a:rPr>
              <a:t> </a:t>
            </a:r>
            <a:r>
              <a:rPr sz="1400" spc="-10" dirty="0">
                <a:solidFill>
                  <a:srgbClr val="FFFFFF"/>
                </a:solidFill>
                <a:latin typeface="Verdana"/>
                <a:cs typeface="Verdana"/>
              </a:rPr>
              <a:t>adoré.</a:t>
            </a:r>
            <a:endParaRPr sz="1400">
              <a:latin typeface="Verdana"/>
              <a:cs typeface="Verdana"/>
            </a:endParaRPr>
          </a:p>
          <a:p>
            <a:pPr marR="5080" algn="r">
              <a:lnSpc>
                <a:spcPct val="100000"/>
              </a:lnSpc>
              <a:spcBef>
                <a:spcPts val="815"/>
              </a:spcBef>
            </a:pPr>
            <a:r>
              <a:rPr sz="1400" dirty="0">
                <a:solidFill>
                  <a:srgbClr val="FFFFFF"/>
                </a:solidFill>
                <a:latin typeface="Verdana"/>
                <a:cs typeface="Verdana"/>
              </a:rPr>
              <a:t>Et</a:t>
            </a:r>
            <a:r>
              <a:rPr sz="1400" spc="-60" dirty="0">
                <a:solidFill>
                  <a:srgbClr val="FFFFFF"/>
                </a:solidFill>
                <a:latin typeface="Verdana"/>
                <a:cs typeface="Verdana"/>
              </a:rPr>
              <a:t> </a:t>
            </a:r>
            <a:r>
              <a:rPr sz="1400" dirty="0">
                <a:solidFill>
                  <a:srgbClr val="FFFFFF"/>
                </a:solidFill>
                <a:latin typeface="Verdana"/>
                <a:cs typeface="Verdana"/>
              </a:rPr>
              <a:t>c’est</a:t>
            </a:r>
            <a:r>
              <a:rPr sz="1400" spc="-55" dirty="0">
                <a:solidFill>
                  <a:srgbClr val="FFFFFF"/>
                </a:solidFill>
                <a:latin typeface="Verdana"/>
                <a:cs typeface="Verdana"/>
              </a:rPr>
              <a:t> </a:t>
            </a:r>
            <a:r>
              <a:rPr sz="1400" dirty="0">
                <a:solidFill>
                  <a:srgbClr val="FFFFFF"/>
                </a:solidFill>
                <a:latin typeface="Verdana"/>
                <a:cs typeface="Verdana"/>
              </a:rPr>
              <a:t>parti</a:t>
            </a:r>
            <a:r>
              <a:rPr sz="1400" spc="-60" dirty="0">
                <a:solidFill>
                  <a:srgbClr val="FFFFFF"/>
                </a:solidFill>
                <a:latin typeface="Verdana"/>
                <a:cs typeface="Verdana"/>
              </a:rPr>
              <a:t> </a:t>
            </a:r>
            <a:r>
              <a:rPr sz="1400" dirty="0">
                <a:solidFill>
                  <a:srgbClr val="FFFFFF"/>
                </a:solidFill>
                <a:latin typeface="Verdana"/>
                <a:cs typeface="Verdana"/>
              </a:rPr>
              <a:t>pour</a:t>
            </a:r>
            <a:r>
              <a:rPr sz="1400" spc="-50" dirty="0">
                <a:solidFill>
                  <a:srgbClr val="FFFFFF"/>
                </a:solidFill>
                <a:latin typeface="Verdana"/>
                <a:cs typeface="Verdana"/>
              </a:rPr>
              <a:t> </a:t>
            </a:r>
            <a:r>
              <a:rPr sz="1400" dirty="0">
                <a:solidFill>
                  <a:srgbClr val="FFFFFF"/>
                </a:solidFill>
                <a:latin typeface="Verdana"/>
                <a:cs typeface="Verdana"/>
              </a:rPr>
              <a:t>durer</a:t>
            </a:r>
            <a:r>
              <a:rPr sz="1400" spc="-50" dirty="0">
                <a:solidFill>
                  <a:srgbClr val="FFFFFF"/>
                </a:solidFill>
                <a:latin typeface="Verdana"/>
                <a:cs typeface="Verdana"/>
              </a:rPr>
              <a:t> !</a:t>
            </a:r>
            <a:endParaRPr sz="1400">
              <a:latin typeface="Verdana"/>
              <a:cs typeface="Verdana"/>
            </a:endParaRPr>
          </a:p>
        </p:txBody>
      </p:sp>
      <p:grpSp>
        <p:nvGrpSpPr>
          <p:cNvPr id="9" name="object 9"/>
          <p:cNvGrpSpPr/>
          <p:nvPr/>
        </p:nvGrpSpPr>
        <p:grpSpPr>
          <a:xfrm>
            <a:off x="4191000" y="5693638"/>
            <a:ext cx="7155180" cy="3625850"/>
            <a:chOff x="4191000" y="5693638"/>
            <a:chExt cx="7155180" cy="3625850"/>
          </a:xfrm>
        </p:grpSpPr>
        <p:pic>
          <p:nvPicPr>
            <p:cNvPr id="10" name="object 10"/>
            <p:cNvPicPr/>
            <p:nvPr/>
          </p:nvPicPr>
          <p:blipFill>
            <a:blip r:embed="rId4" cstate="print"/>
            <a:stretch>
              <a:fillRect/>
            </a:stretch>
          </p:blipFill>
          <p:spPr>
            <a:xfrm>
              <a:off x="4191000" y="5693638"/>
              <a:ext cx="5055984" cy="3625416"/>
            </a:xfrm>
            <a:prstGeom prst="rect">
              <a:avLst/>
            </a:prstGeom>
          </p:spPr>
        </p:pic>
        <p:pic>
          <p:nvPicPr>
            <p:cNvPr id="11" name="object 11"/>
            <p:cNvPicPr/>
            <p:nvPr/>
          </p:nvPicPr>
          <p:blipFill>
            <a:blip r:embed="rId5" cstate="print"/>
            <a:stretch>
              <a:fillRect/>
            </a:stretch>
          </p:blipFill>
          <p:spPr>
            <a:xfrm>
              <a:off x="11295322" y="5934265"/>
              <a:ext cx="50691" cy="920866"/>
            </a:xfrm>
            <a:prstGeom prst="rect">
              <a:avLst/>
            </a:prstGeom>
          </p:spPr>
        </p:pic>
        <p:pic>
          <p:nvPicPr>
            <p:cNvPr id="12" name="object 12"/>
            <p:cNvPicPr/>
            <p:nvPr/>
          </p:nvPicPr>
          <p:blipFill>
            <a:blip r:embed="rId6" cstate="print"/>
            <a:stretch>
              <a:fillRect/>
            </a:stretch>
          </p:blipFill>
          <p:spPr>
            <a:xfrm>
              <a:off x="9627908" y="5934265"/>
              <a:ext cx="1667357" cy="91899"/>
            </a:xfrm>
            <a:prstGeom prst="rect">
              <a:avLst/>
            </a:prstGeom>
          </p:spPr>
        </p:pic>
        <p:pic>
          <p:nvPicPr>
            <p:cNvPr id="13" name="object 13"/>
            <p:cNvPicPr/>
            <p:nvPr/>
          </p:nvPicPr>
          <p:blipFill>
            <a:blip r:embed="rId7" cstate="print"/>
            <a:stretch>
              <a:fillRect/>
            </a:stretch>
          </p:blipFill>
          <p:spPr>
            <a:xfrm>
              <a:off x="9627908" y="5934274"/>
              <a:ext cx="1718106" cy="1012765"/>
            </a:xfrm>
            <a:prstGeom prst="rect">
              <a:avLst/>
            </a:prstGeom>
          </p:spPr>
        </p:pic>
        <p:pic>
          <p:nvPicPr>
            <p:cNvPr id="14" name="object 14"/>
            <p:cNvPicPr/>
            <p:nvPr/>
          </p:nvPicPr>
          <p:blipFill>
            <a:blip r:embed="rId8" cstate="print"/>
            <a:stretch>
              <a:fillRect/>
            </a:stretch>
          </p:blipFill>
          <p:spPr>
            <a:xfrm>
              <a:off x="9627908" y="6026171"/>
              <a:ext cx="1718106" cy="920868"/>
            </a:xfrm>
            <a:prstGeom prst="rect">
              <a:avLst/>
            </a:prstGeom>
          </p:spPr>
        </p:pic>
      </p:grpSp>
      <p:sp>
        <p:nvSpPr>
          <p:cNvPr id="15" name="object 15"/>
          <p:cNvSpPr txBox="1"/>
          <p:nvPr/>
        </p:nvSpPr>
        <p:spPr>
          <a:xfrm>
            <a:off x="9853177" y="6202167"/>
            <a:ext cx="1258570" cy="299720"/>
          </a:xfrm>
          <a:prstGeom prst="rect">
            <a:avLst/>
          </a:prstGeom>
        </p:spPr>
        <p:txBody>
          <a:bodyPr vert="horz" wrap="square" lIns="0" tIns="12700" rIns="0" bIns="0" rtlCol="0">
            <a:spAutoFit/>
          </a:bodyPr>
          <a:lstStyle/>
          <a:p>
            <a:pPr marL="12700">
              <a:lnSpc>
                <a:spcPct val="100000"/>
              </a:lnSpc>
              <a:spcBef>
                <a:spcPts val="100"/>
              </a:spcBef>
            </a:pPr>
            <a:r>
              <a:rPr sz="2700" b="1" spc="-67" baseline="1543" dirty="0">
                <a:solidFill>
                  <a:srgbClr val="FFFFFF"/>
                </a:solidFill>
                <a:latin typeface="Verdana"/>
                <a:cs typeface="Verdana"/>
              </a:rPr>
              <a:t>Appea</a:t>
            </a:r>
            <a:r>
              <a:rPr sz="1800" b="1" spc="-45" dirty="0">
                <a:solidFill>
                  <a:srgbClr val="FFFFFF"/>
                </a:solidFill>
                <a:latin typeface="Verdana"/>
                <a:cs typeface="Verdana"/>
              </a:rPr>
              <a:t>ling</a:t>
            </a:r>
            <a:endParaRPr sz="1800">
              <a:latin typeface="Verdana"/>
              <a:cs typeface="Verdana"/>
            </a:endParaRPr>
          </a:p>
        </p:txBody>
      </p:sp>
      <p:grpSp>
        <p:nvGrpSpPr>
          <p:cNvPr id="16" name="object 16"/>
          <p:cNvGrpSpPr/>
          <p:nvPr/>
        </p:nvGrpSpPr>
        <p:grpSpPr>
          <a:xfrm>
            <a:off x="13579220" y="1409700"/>
            <a:ext cx="2956560" cy="2972435"/>
            <a:chOff x="13579220" y="1409700"/>
            <a:chExt cx="2956560" cy="2972435"/>
          </a:xfrm>
        </p:grpSpPr>
        <p:pic>
          <p:nvPicPr>
            <p:cNvPr id="17" name="object 17"/>
            <p:cNvPicPr/>
            <p:nvPr/>
          </p:nvPicPr>
          <p:blipFill>
            <a:blip r:embed="rId9" cstate="print"/>
            <a:stretch>
              <a:fillRect/>
            </a:stretch>
          </p:blipFill>
          <p:spPr>
            <a:xfrm>
              <a:off x="13579220" y="1409700"/>
              <a:ext cx="2956179" cy="2972282"/>
            </a:xfrm>
            <a:prstGeom prst="rect">
              <a:avLst/>
            </a:prstGeom>
          </p:spPr>
        </p:pic>
        <p:pic>
          <p:nvPicPr>
            <p:cNvPr id="18" name="object 18"/>
            <p:cNvPicPr/>
            <p:nvPr/>
          </p:nvPicPr>
          <p:blipFill>
            <a:blip r:embed="rId10" cstate="print"/>
            <a:stretch>
              <a:fillRect/>
            </a:stretch>
          </p:blipFill>
          <p:spPr>
            <a:xfrm>
              <a:off x="14361667" y="2637887"/>
              <a:ext cx="103504" cy="678755"/>
            </a:xfrm>
            <a:prstGeom prst="rect">
              <a:avLst/>
            </a:prstGeom>
          </p:spPr>
        </p:pic>
        <p:pic>
          <p:nvPicPr>
            <p:cNvPr id="19" name="object 19"/>
            <p:cNvPicPr/>
            <p:nvPr/>
          </p:nvPicPr>
          <p:blipFill>
            <a:blip r:embed="rId11" cstate="print"/>
            <a:stretch>
              <a:fillRect/>
            </a:stretch>
          </p:blipFill>
          <p:spPr>
            <a:xfrm>
              <a:off x="14361667" y="2425941"/>
              <a:ext cx="1388363" cy="211950"/>
            </a:xfrm>
            <a:prstGeom prst="rect">
              <a:avLst/>
            </a:prstGeom>
          </p:spPr>
        </p:pic>
        <p:pic>
          <p:nvPicPr>
            <p:cNvPr id="20" name="object 20"/>
            <p:cNvPicPr/>
            <p:nvPr/>
          </p:nvPicPr>
          <p:blipFill>
            <a:blip r:embed="rId12" cstate="print"/>
            <a:stretch>
              <a:fillRect/>
            </a:stretch>
          </p:blipFill>
          <p:spPr>
            <a:xfrm>
              <a:off x="14361681" y="2425941"/>
              <a:ext cx="1491982" cy="890701"/>
            </a:xfrm>
            <a:prstGeom prst="rect">
              <a:avLst/>
            </a:prstGeom>
          </p:spPr>
        </p:pic>
        <p:pic>
          <p:nvPicPr>
            <p:cNvPr id="21" name="object 21"/>
            <p:cNvPicPr/>
            <p:nvPr/>
          </p:nvPicPr>
          <p:blipFill>
            <a:blip r:embed="rId13" cstate="print"/>
            <a:stretch>
              <a:fillRect/>
            </a:stretch>
          </p:blipFill>
          <p:spPr>
            <a:xfrm>
              <a:off x="14465186" y="3104701"/>
              <a:ext cx="1388477" cy="211941"/>
            </a:xfrm>
            <a:prstGeom prst="rect">
              <a:avLst/>
            </a:prstGeom>
          </p:spPr>
        </p:pic>
        <p:pic>
          <p:nvPicPr>
            <p:cNvPr id="22" name="object 22"/>
            <p:cNvPicPr/>
            <p:nvPr/>
          </p:nvPicPr>
          <p:blipFill>
            <a:blip r:embed="rId14" cstate="print"/>
            <a:stretch>
              <a:fillRect/>
            </a:stretch>
          </p:blipFill>
          <p:spPr>
            <a:xfrm>
              <a:off x="15750045" y="2425941"/>
              <a:ext cx="103618" cy="678764"/>
            </a:xfrm>
            <a:prstGeom prst="rect">
              <a:avLst/>
            </a:prstGeom>
          </p:spPr>
        </p:pic>
      </p:grpSp>
      <p:grpSp>
        <p:nvGrpSpPr>
          <p:cNvPr id="23" name="object 23"/>
          <p:cNvGrpSpPr/>
          <p:nvPr/>
        </p:nvGrpSpPr>
        <p:grpSpPr>
          <a:xfrm>
            <a:off x="9733622" y="2116912"/>
            <a:ext cx="3177540" cy="1833880"/>
            <a:chOff x="9733622" y="2116912"/>
            <a:chExt cx="3177540" cy="1833880"/>
          </a:xfrm>
        </p:grpSpPr>
        <p:pic>
          <p:nvPicPr>
            <p:cNvPr id="24" name="object 24"/>
            <p:cNvPicPr/>
            <p:nvPr/>
          </p:nvPicPr>
          <p:blipFill>
            <a:blip r:embed="rId15" cstate="print"/>
            <a:stretch>
              <a:fillRect/>
            </a:stretch>
          </p:blipFill>
          <p:spPr>
            <a:xfrm>
              <a:off x="9733622" y="2856354"/>
              <a:ext cx="279084" cy="1093878"/>
            </a:xfrm>
            <a:prstGeom prst="rect">
              <a:avLst/>
            </a:prstGeom>
          </p:spPr>
        </p:pic>
        <p:pic>
          <p:nvPicPr>
            <p:cNvPr id="25" name="object 25"/>
            <p:cNvPicPr/>
            <p:nvPr/>
          </p:nvPicPr>
          <p:blipFill>
            <a:blip r:embed="rId16" cstate="print"/>
            <a:stretch>
              <a:fillRect/>
            </a:stretch>
          </p:blipFill>
          <p:spPr>
            <a:xfrm>
              <a:off x="10012705" y="3210798"/>
              <a:ext cx="2898241" cy="739434"/>
            </a:xfrm>
            <a:prstGeom prst="rect">
              <a:avLst/>
            </a:prstGeom>
          </p:spPr>
        </p:pic>
        <p:pic>
          <p:nvPicPr>
            <p:cNvPr id="26" name="object 26"/>
            <p:cNvPicPr/>
            <p:nvPr/>
          </p:nvPicPr>
          <p:blipFill>
            <a:blip r:embed="rId17" cstate="print"/>
            <a:stretch>
              <a:fillRect/>
            </a:stretch>
          </p:blipFill>
          <p:spPr>
            <a:xfrm>
              <a:off x="9733622" y="2116922"/>
              <a:ext cx="3177324" cy="1833311"/>
            </a:xfrm>
            <a:prstGeom prst="rect">
              <a:avLst/>
            </a:prstGeom>
          </p:spPr>
        </p:pic>
        <p:pic>
          <p:nvPicPr>
            <p:cNvPr id="27" name="object 27"/>
            <p:cNvPicPr/>
            <p:nvPr/>
          </p:nvPicPr>
          <p:blipFill>
            <a:blip r:embed="rId18" cstate="print"/>
            <a:stretch>
              <a:fillRect/>
            </a:stretch>
          </p:blipFill>
          <p:spPr>
            <a:xfrm>
              <a:off x="9733622" y="2116912"/>
              <a:ext cx="2898231" cy="739440"/>
            </a:xfrm>
            <a:prstGeom prst="rect">
              <a:avLst/>
            </a:prstGeom>
          </p:spPr>
        </p:pic>
        <p:pic>
          <p:nvPicPr>
            <p:cNvPr id="28" name="object 28"/>
            <p:cNvPicPr/>
            <p:nvPr/>
          </p:nvPicPr>
          <p:blipFill>
            <a:blip r:embed="rId19" cstate="print"/>
            <a:stretch>
              <a:fillRect/>
            </a:stretch>
          </p:blipFill>
          <p:spPr>
            <a:xfrm>
              <a:off x="12631864" y="2116912"/>
              <a:ext cx="279082" cy="1093885"/>
            </a:xfrm>
            <a:prstGeom prst="rect">
              <a:avLst/>
            </a:prstGeom>
          </p:spPr>
        </p:pic>
      </p:grpSp>
      <p:grpSp>
        <p:nvGrpSpPr>
          <p:cNvPr id="29" name="object 29"/>
          <p:cNvGrpSpPr/>
          <p:nvPr/>
        </p:nvGrpSpPr>
        <p:grpSpPr>
          <a:xfrm>
            <a:off x="1567345" y="3510381"/>
            <a:ext cx="9902825" cy="6691630"/>
            <a:chOff x="1567345" y="3510381"/>
            <a:chExt cx="9902825" cy="6691630"/>
          </a:xfrm>
        </p:grpSpPr>
        <p:pic>
          <p:nvPicPr>
            <p:cNvPr id="30" name="object 30"/>
            <p:cNvPicPr/>
            <p:nvPr/>
          </p:nvPicPr>
          <p:blipFill>
            <a:blip r:embed="rId20" cstate="print"/>
            <a:stretch>
              <a:fillRect/>
            </a:stretch>
          </p:blipFill>
          <p:spPr>
            <a:xfrm>
              <a:off x="8708948" y="8004543"/>
              <a:ext cx="2545118" cy="1716481"/>
            </a:xfrm>
            <a:prstGeom prst="rect">
              <a:avLst/>
            </a:prstGeom>
          </p:spPr>
        </p:pic>
        <p:pic>
          <p:nvPicPr>
            <p:cNvPr id="31" name="object 31"/>
            <p:cNvPicPr/>
            <p:nvPr/>
          </p:nvPicPr>
          <p:blipFill>
            <a:blip r:embed="rId21" cstate="print"/>
            <a:stretch>
              <a:fillRect/>
            </a:stretch>
          </p:blipFill>
          <p:spPr>
            <a:xfrm>
              <a:off x="8004098" y="6810616"/>
              <a:ext cx="3465626" cy="3391195"/>
            </a:xfrm>
            <a:prstGeom prst="rect">
              <a:avLst/>
            </a:prstGeom>
          </p:spPr>
        </p:pic>
        <p:pic>
          <p:nvPicPr>
            <p:cNvPr id="32" name="object 32"/>
            <p:cNvPicPr/>
            <p:nvPr/>
          </p:nvPicPr>
          <p:blipFill>
            <a:blip r:embed="rId22" cstate="print"/>
            <a:stretch>
              <a:fillRect/>
            </a:stretch>
          </p:blipFill>
          <p:spPr>
            <a:xfrm>
              <a:off x="1567345" y="3510381"/>
              <a:ext cx="5827382" cy="3418738"/>
            </a:xfrm>
            <a:prstGeom prst="rect">
              <a:avLst/>
            </a:prstGeom>
          </p:spPr>
        </p:pic>
      </p:grpSp>
      <p:sp>
        <p:nvSpPr>
          <p:cNvPr id="34" name="object 34"/>
          <p:cNvSpPr txBox="1"/>
          <p:nvPr/>
        </p:nvSpPr>
        <p:spPr>
          <a:xfrm rot="21420000">
            <a:off x="2562148" y="4619825"/>
            <a:ext cx="4178943" cy="1577355"/>
          </a:xfrm>
          <a:prstGeom prst="rect">
            <a:avLst/>
          </a:prstGeom>
        </p:spPr>
        <p:txBody>
          <a:bodyPr vert="horz" wrap="square" lIns="0" tIns="0" rIns="0" bIns="0" rtlCol="0">
            <a:spAutoFit/>
          </a:bodyPr>
          <a:lstStyle/>
          <a:p>
            <a:pPr>
              <a:lnSpc>
                <a:spcPts val="4060"/>
              </a:lnSpc>
            </a:pPr>
            <a:r>
              <a:rPr sz="4800" spc="-20" dirty="0" err="1">
                <a:latin typeface="Liberation Sans Narrow"/>
                <a:cs typeface="Liberation Sans Narrow"/>
              </a:rPr>
              <a:t>Vos</a:t>
            </a:r>
            <a:r>
              <a:rPr sz="4800" spc="-235" dirty="0">
                <a:latin typeface="Liberation Sans Narrow"/>
                <a:cs typeface="Liberation Sans Narrow"/>
              </a:rPr>
              <a:t> </a:t>
            </a:r>
            <a:r>
              <a:rPr sz="4800" spc="-130" dirty="0" err="1" smtClean="0">
                <a:latin typeface="Liberation Sans Narrow"/>
                <a:cs typeface="Liberation Sans Narrow"/>
              </a:rPr>
              <a:t>Pâtes</a:t>
            </a:r>
            <a:r>
              <a:rPr lang="fr-FR" sz="4800" spc="-145" dirty="0">
                <a:latin typeface="Liberation Sans Narrow"/>
                <a:cs typeface="Liberation Sans Narrow"/>
              </a:rPr>
              <a:t> </a:t>
            </a:r>
            <a:r>
              <a:rPr lang="fr-FR" sz="4800" spc="-145" dirty="0" smtClean="0">
                <a:latin typeface="Liberation Sans Narrow"/>
                <a:cs typeface="Liberation Sans Narrow"/>
              </a:rPr>
              <a:t>préférées sont de retour</a:t>
            </a:r>
            <a:endParaRPr sz="4800" dirty="0">
              <a:latin typeface="Liberation Sans Narrow"/>
              <a:cs typeface="Liberation Sans Narrow"/>
            </a:endParaRPr>
          </a:p>
        </p:txBody>
      </p:sp>
      <p:pic>
        <p:nvPicPr>
          <p:cNvPr id="36" name="object 36"/>
          <p:cNvPicPr/>
          <p:nvPr/>
        </p:nvPicPr>
        <p:blipFill>
          <a:blip r:embed="rId23" cstate="print"/>
          <a:stretch>
            <a:fillRect/>
          </a:stretch>
        </p:blipFill>
        <p:spPr>
          <a:xfrm>
            <a:off x="0" y="4610100"/>
            <a:ext cx="3250483" cy="2827896"/>
          </a:xfrm>
          <a:prstGeom prst="rect">
            <a:avLst/>
          </a:prstGeom>
        </p:spPr>
      </p:pic>
      <p:pic>
        <p:nvPicPr>
          <p:cNvPr id="37" name="object 37"/>
          <p:cNvPicPr/>
          <p:nvPr/>
        </p:nvPicPr>
        <p:blipFill>
          <a:blip r:embed="rId24" cstate="print"/>
          <a:stretch>
            <a:fillRect/>
          </a:stretch>
        </p:blipFill>
        <p:spPr>
          <a:xfrm>
            <a:off x="2375090" y="7592304"/>
            <a:ext cx="2486279" cy="1215514"/>
          </a:xfrm>
          <a:prstGeom prst="rect">
            <a:avLst/>
          </a:prstGeom>
        </p:spPr>
      </p:pic>
    </p:spTree>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p:nvPr/>
        </p:nvSpPr>
        <p:spPr>
          <a:xfrm>
            <a:off x="0" y="0"/>
            <a:ext cx="18288000" cy="10287000"/>
          </a:xfrm>
          <a:custGeom>
            <a:avLst/>
            <a:gdLst/>
            <a:ahLst/>
            <a:cxnLst/>
            <a:rect l="l" t="t" r="r" b="b"/>
            <a:pathLst>
              <a:path w="18288000" h="10287000">
                <a:moveTo>
                  <a:pt x="0" y="10286999"/>
                </a:moveTo>
                <a:lnTo>
                  <a:pt x="0" y="0"/>
                </a:lnTo>
                <a:lnTo>
                  <a:pt x="18288000" y="0"/>
                </a:lnTo>
                <a:lnTo>
                  <a:pt x="18288000" y="10286999"/>
                </a:lnTo>
                <a:lnTo>
                  <a:pt x="0" y="10286999"/>
                </a:lnTo>
                <a:close/>
              </a:path>
            </a:pathLst>
          </a:custGeom>
          <a:solidFill>
            <a:srgbClr val="49412B"/>
          </a:solidFill>
        </p:spPr>
        <p:txBody>
          <a:bodyPr wrap="square" lIns="0" tIns="0" rIns="0" bIns="0" rtlCol="0"/>
          <a:lstStyle/>
          <a:p>
            <a:endParaRPr/>
          </a:p>
        </p:txBody>
      </p:sp>
      <p:grpSp>
        <p:nvGrpSpPr>
          <p:cNvPr id="3" name="object 3"/>
          <p:cNvGrpSpPr/>
          <p:nvPr/>
        </p:nvGrpSpPr>
        <p:grpSpPr>
          <a:xfrm>
            <a:off x="14913863" y="0"/>
            <a:ext cx="3374390" cy="10284460"/>
            <a:chOff x="14913863" y="0"/>
            <a:chExt cx="3374390" cy="10284460"/>
          </a:xfrm>
        </p:grpSpPr>
        <p:pic>
          <p:nvPicPr>
            <p:cNvPr id="4" name="object 4"/>
            <p:cNvPicPr/>
            <p:nvPr/>
          </p:nvPicPr>
          <p:blipFill>
            <a:blip r:embed="rId2" cstate="print"/>
            <a:stretch>
              <a:fillRect/>
            </a:stretch>
          </p:blipFill>
          <p:spPr>
            <a:xfrm>
              <a:off x="14913863" y="0"/>
              <a:ext cx="3374136" cy="10283951"/>
            </a:xfrm>
            <a:prstGeom prst="rect">
              <a:avLst/>
            </a:prstGeom>
          </p:spPr>
        </p:pic>
        <p:pic>
          <p:nvPicPr>
            <p:cNvPr id="5" name="object 5"/>
            <p:cNvPicPr/>
            <p:nvPr/>
          </p:nvPicPr>
          <p:blipFill>
            <a:blip r:embed="rId3" cstate="print"/>
            <a:stretch>
              <a:fillRect/>
            </a:stretch>
          </p:blipFill>
          <p:spPr>
            <a:xfrm>
              <a:off x="16247490" y="8877300"/>
              <a:ext cx="2040509" cy="1404719"/>
            </a:xfrm>
            <a:prstGeom prst="rect">
              <a:avLst/>
            </a:prstGeom>
          </p:spPr>
        </p:pic>
      </p:grpSp>
      <p:sp>
        <p:nvSpPr>
          <p:cNvPr id="6" name="object 6"/>
          <p:cNvSpPr txBox="1"/>
          <p:nvPr/>
        </p:nvSpPr>
        <p:spPr>
          <a:xfrm>
            <a:off x="459740" y="445516"/>
            <a:ext cx="2388870" cy="177800"/>
          </a:xfrm>
          <a:prstGeom prst="rect">
            <a:avLst/>
          </a:prstGeom>
        </p:spPr>
        <p:txBody>
          <a:bodyPr vert="horz" wrap="square" lIns="0" tIns="12700" rIns="0" bIns="0" rtlCol="0">
            <a:spAutoFit/>
          </a:bodyPr>
          <a:lstStyle/>
          <a:p>
            <a:pPr marL="12700">
              <a:lnSpc>
                <a:spcPct val="100000"/>
              </a:lnSpc>
              <a:spcBef>
                <a:spcPts val="100"/>
              </a:spcBef>
            </a:pPr>
            <a:r>
              <a:rPr sz="1000" b="1" spc="-20" dirty="0">
                <a:solidFill>
                  <a:srgbClr val="E35A10"/>
                </a:solidFill>
                <a:latin typeface="Verdana"/>
                <a:cs typeface="Verdana"/>
              </a:rPr>
              <a:t>GAMME</a:t>
            </a:r>
            <a:r>
              <a:rPr sz="1000" b="1" spc="-40" dirty="0">
                <a:solidFill>
                  <a:srgbClr val="E35A10"/>
                </a:solidFill>
                <a:latin typeface="Verdana"/>
                <a:cs typeface="Verdana"/>
              </a:rPr>
              <a:t> </a:t>
            </a:r>
            <a:r>
              <a:rPr sz="1000" b="1" spc="-45" dirty="0">
                <a:solidFill>
                  <a:srgbClr val="E35A10"/>
                </a:solidFill>
                <a:latin typeface="Verdana"/>
                <a:cs typeface="Verdana"/>
              </a:rPr>
              <a:t>PÂTES </a:t>
            </a:r>
            <a:r>
              <a:rPr sz="1000" b="1" spc="-40" dirty="0">
                <a:solidFill>
                  <a:srgbClr val="E35A10"/>
                </a:solidFill>
                <a:latin typeface="Verdana"/>
                <a:cs typeface="Verdana"/>
              </a:rPr>
              <a:t>COURTES</a:t>
            </a:r>
            <a:r>
              <a:rPr sz="1000" b="1" spc="-45" dirty="0">
                <a:solidFill>
                  <a:srgbClr val="E35A10"/>
                </a:solidFill>
                <a:latin typeface="Verdana"/>
                <a:cs typeface="Verdana"/>
              </a:rPr>
              <a:t> </a:t>
            </a:r>
            <a:r>
              <a:rPr sz="1000" b="1" spc="-35" dirty="0">
                <a:solidFill>
                  <a:srgbClr val="FFFFFF"/>
                </a:solidFill>
                <a:latin typeface="Verdana"/>
                <a:cs typeface="Verdana"/>
              </a:rPr>
              <a:t>LA</a:t>
            </a:r>
            <a:r>
              <a:rPr sz="1000" b="1" spc="-50" dirty="0">
                <a:solidFill>
                  <a:srgbClr val="FFFFFF"/>
                </a:solidFill>
                <a:latin typeface="Verdana"/>
                <a:cs typeface="Verdana"/>
              </a:rPr>
              <a:t> </a:t>
            </a:r>
            <a:r>
              <a:rPr sz="1000" b="1" spc="-20" dirty="0">
                <a:solidFill>
                  <a:srgbClr val="FFFFFF"/>
                </a:solidFill>
                <a:latin typeface="Verdana"/>
                <a:cs typeface="Verdana"/>
              </a:rPr>
              <a:t>PASTA</a:t>
            </a:r>
            <a:endParaRPr sz="1000">
              <a:latin typeface="Verdana"/>
              <a:cs typeface="Verdana"/>
            </a:endParaRPr>
          </a:p>
        </p:txBody>
      </p:sp>
      <p:sp>
        <p:nvSpPr>
          <p:cNvPr id="7" name="object 7"/>
          <p:cNvSpPr txBox="1">
            <a:spLocks noGrp="1"/>
          </p:cNvSpPr>
          <p:nvPr>
            <p:ph type="title"/>
          </p:nvPr>
        </p:nvSpPr>
        <p:spPr>
          <a:xfrm>
            <a:off x="459740" y="973836"/>
            <a:ext cx="8745855" cy="3073400"/>
          </a:xfrm>
          <a:prstGeom prst="rect">
            <a:avLst/>
          </a:prstGeom>
        </p:spPr>
        <p:txBody>
          <a:bodyPr vert="horz" wrap="square" lIns="0" tIns="12700" rIns="0" bIns="0" rtlCol="0">
            <a:spAutoFit/>
          </a:bodyPr>
          <a:lstStyle/>
          <a:p>
            <a:pPr marL="12700">
              <a:lnSpc>
                <a:spcPct val="100000"/>
              </a:lnSpc>
              <a:spcBef>
                <a:spcPts val="100"/>
              </a:spcBef>
            </a:pPr>
            <a:r>
              <a:rPr sz="20000" spc="-20" dirty="0">
                <a:solidFill>
                  <a:srgbClr val="FFFFFF"/>
                </a:solidFill>
              </a:rPr>
              <a:t>HOW</a:t>
            </a:r>
            <a:r>
              <a:rPr sz="20000" spc="-20" dirty="0">
                <a:solidFill>
                  <a:srgbClr val="E35A10"/>
                </a:solidFill>
              </a:rPr>
              <a:t>?</a:t>
            </a:r>
            <a:endParaRPr sz="20000"/>
          </a:p>
        </p:txBody>
      </p:sp>
      <p:sp>
        <p:nvSpPr>
          <p:cNvPr id="8" name="object 8"/>
          <p:cNvSpPr txBox="1"/>
          <p:nvPr/>
        </p:nvSpPr>
        <p:spPr>
          <a:xfrm>
            <a:off x="12049899" y="5228845"/>
            <a:ext cx="4380230" cy="2016125"/>
          </a:xfrm>
          <a:prstGeom prst="rect">
            <a:avLst/>
          </a:prstGeom>
        </p:spPr>
        <p:txBody>
          <a:bodyPr vert="horz" wrap="square" lIns="0" tIns="6350" rIns="0" bIns="0" rtlCol="0">
            <a:spAutoFit/>
          </a:bodyPr>
          <a:lstStyle/>
          <a:p>
            <a:pPr marL="12700" marR="8890" indent="1995170">
              <a:lnSpc>
                <a:spcPct val="101299"/>
              </a:lnSpc>
              <a:spcBef>
                <a:spcPts val="50"/>
              </a:spcBef>
            </a:pPr>
            <a:r>
              <a:rPr sz="3200" b="1" spc="-114" dirty="0">
                <a:solidFill>
                  <a:srgbClr val="FFFFFF"/>
                </a:solidFill>
                <a:latin typeface="Verdana"/>
                <a:cs typeface="Verdana"/>
              </a:rPr>
              <a:t>TOUJOURS </a:t>
            </a:r>
            <a:r>
              <a:rPr sz="3200" b="1" spc="-215" dirty="0">
                <a:solidFill>
                  <a:srgbClr val="FFFFFF"/>
                </a:solidFill>
                <a:latin typeface="Verdana"/>
                <a:cs typeface="Verdana"/>
              </a:rPr>
              <a:t>MIEUX</a:t>
            </a:r>
            <a:r>
              <a:rPr sz="3200" b="1" spc="-180" dirty="0">
                <a:solidFill>
                  <a:srgbClr val="FFFFFF"/>
                </a:solidFill>
                <a:latin typeface="Verdana"/>
                <a:cs typeface="Verdana"/>
              </a:rPr>
              <a:t> </a:t>
            </a:r>
            <a:r>
              <a:rPr sz="3200" b="1" spc="-80" dirty="0">
                <a:solidFill>
                  <a:srgbClr val="FFFFFF"/>
                </a:solidFill>
                <a:latin typeface="Verdana"/>
                <a:cs typeface="Verdana"/>
              </a:rPr>
              <a:t>POUR</a:t>
            </a:r>
            <a:r>
              <a:rPr sz="3200" b="1" spc="-180" dirty="0">
                <a:solidFill>
                  <a:srgbClr val="FFFFFF"/>
                </a:solidFill>
                <a:latin typeface="Verdana"/>
                <a:cs typeface="Verdana"/>
              </a:rPr>
              <a:t> </a:t>
            </a:r>
            <a:r>
              <a:rPr sz="3200" b="1" spc="-120" dirty="0">
                <a:solidFill>
                  <a:srgbClr val="FFFFFF"/>
                </a:solidFill>
                <a:latin typeface="Verdana"/>
                <a:cs typeface="Verdana"/>
              </a:rPr>
              <a:t>VOUS</a:t>
            </a:r>
            <a:r>
              <a:rPr sz="3200" b="1" spc="-180" dirty="0">
                <a:solidFill>
                  <a:srgbClr val="FFFFFF"/>
                </a:solidFill>
                <a:latin typeface="Verdana"/>
                <a:cs typeface="Verdana"/>
              </a:rPr>
              <a:t> </a:t>
            </a:r>
            <a:r>
              <a:rPr sz="3200" b="1" spc="-425" dirty="0">
                <a:solidFill>
                  <a:srgbClr val="FFFFFF"/>
                </a:solidFill>
                <a:latin typeface="Verdana"/>
                <a:cs typeface="Verdana"/>
              </a:rPr>
              <a:t>!</a:t>
            </a:r>
            <a:endParaRPr sz="3200">
              <a:latin typeface="Verdana"/>
              <a:cs typeface="Verdana"/>
            </a:endParaRPr>
          </a:p>
          <a:p>
            <a:pPr marL="1513205" marR="5080" indent="682625" algn="r">
              <a:lnSpc>
                <a:spcPct val="101400"/>
              </a:lnSpc>
              <a:spcBef>
                <a:spcPts val="1125"/>
              </a:spcBef>
            </a:pPr>
            <a:r>
              <a:rPr sz="1400" spc="-10" dirty="0">
                <a:solidFill>
                  <a:srgbClr val="FFFFFF"/>
                </a:solidFill>
                <a:latin typeface="Verdana"/>
                <a:cs typeface="Verdana"/>
              </a:rPr>
              <a:t>Après</a:t>
            </a:r>
            <a:r>
              <a:rPr sz="1400" spc="-105" dirty="0">
                <a:solidFill>
                  <a:srgbClr val="FFFFFF"/>
                </a:solidFill>
                <a:latin typeface="Verdana"/>
                <a:cs typeface="Verdana"/>
              </a:rPr>
              <a:t> </a:t>
            </a:r>
            <a:r>
              <a:rPr sz="1400" dirty="0">
                <a:solidFill>
                  <a:srgbClr val="FFFFFF"/>
                </a:solidFill>
                <a:latin typeface="Verdana"/>
                <a:cs typeface="Verdana"/>
              </a:rPr>
              <a:t>constat</a:t>
            </a:r>
            <a:r>
              <a:rPr sz="1400" spc="-100" dirty="0">
                <a:solidFill>
                  <a:srgbClr val="FFFFFF"/>
                </a:solidFill>
                <a:latin typeface="Verdana"/>
                <a:cs typeface="Verdana"/>
              </a:rPr>
              <a:t> </a:t>
            </a:r>
            <a:r>
              <a:rPr sz="1400" spc="-10" dirty="0">
                <a:solidFill>
                  <a:srgbClr val="FFFFFF"/>
                </a:solidFill>
                <a:latin typeface="Verdana"/>
                <a:cs typeface="Verdana"/>
              </a:rPr>
              <a:t>revendeur détérioration</a:t>
            </a:r>
            <a:r>
              <a:rPr sz="1400" spc="-100" dirty="0">
                <a:solidFill>
                  <a:srgbClr val="FFFFFF"/>
                </a:solidFill>
                <a:latin typeface="Verdana"/>
                <a:cs typeface="Verdana"/>
              </a:rPr>
              <a:t> </a:t>
            </a:r>
            <a:r>
              <a:rPr sz="1400" dirty="0">
                <a:solidFill>
                  <a:srgbClr val="FFFFFF"/>
                </a:solidFill>
                <a:latin typeface="Verdana"/>
                <a:cs typeface="Verdana"/>
              </a:rPr>
              <a:t>couleur</a:t>
            </a:r>
            <a:r>
              <a:rPr sz="1400" spc="-95" dirty="0">
                <a:solidFill>
                  <a:srgbClr val="FFFFFF"/>
                </a:solidFill>
                <a:latin typeface="Verdana"/>
                <a:cs typeface="Verdana"/>
              </a:rPr>
              <a:t> </a:t>
            </a:r>
            <a:r>
              <a:rPr sz="1400" spc="55" dirty="0">
                <a:solidFill>
                  <a:srgbClr val="FFFFFF"/>
                </a:solidFill>
                <a:latin typeface="Verdana"/>
                <a:cs typeface="Verdana"/>
              </a:rPr>
              <a:t>du</a:t>
            </a:r>
            <a:r>
              <a:rPr sz="1400" spc="-90" dirty="0">
                <a:solidFill>
                  <a:srgbClr val="FFFFFF"/>
                </a:solidFill>
                <a:latin typeface="Verdana"/>
                <a:cs typeface="Verdana"/>
              </a:rPr>
              <a:t> </a:t>
            </a:r>
            <a:r>
              <a:rPr sz="1400" spc="-10" dirty="0">
                <a:solidFill>
                  <a:srgbClr val="FFFFFF"/>
                </a:solidFill>
                <a:latin typeface="Verdana"/>
                <a:cs typeface="Verdana"/>
              </a:rPr>
              <a:t>produit</a:t>
            </a:r>
            <a:endParaRPr sz="1400">
              <a:latin typeface="Verdana"/>
              <a:cs typeface="Verdana"/>
            </a:endParaRPr>
          </a:p>
          <a:p>
            <a:pPr marR="5080" algn="r">
              <a:lnSpc>
                <a:spcPct val="100000"/>
              </a:lnSpc>
              <a:spcBef>
                <a:spcPts val="25"/>
              </a:spcBef>
            </a:pPr>
            <a:r>
              <a:rPr sz="1400" spc="-30" dirty="0">
                <a:solidFill>
                  <a:srgbClr val="FFFFFF"/>
                </a:solidFill>
                <a:latin typeface="Verdana"/>
                <a:cs typeface="Verdana"/>
              </a:rPr>
              <a:t>avec</a:t>
            </a:r>
            <a:r>
              <a:rPr sz="1400" spc="-114" dirty="0">
                <a:solidFill>
                  <a:srgbClr val="FFFFFF"/>
                </a:solidFill>
                <a:latin typeface="Verdana"/>
                <a:cs typeface="Verdana"/>
              </a:rPr>
              <a:t> </a:t>
            </a:r>
            <a:r>
              <a:rPr sz="1400" spc="-25" dirty="0">
                <a:solidFill>
                  <a:srgbClr val="FFFFFF"/>
                </a:solidFill>
                <a:latin typeface="Verdana"/>
                <a:cs typeface="Verdana"/>
              </a:rPr>
              <a:t>le</a:t>
            </a:r>
            <a:r>
              <a:rPr sz="1400" spc="-105" dirty="0">
                <a:solidFill>
                  <a:srgbClr val="FFFFFF"/>
                </a:solidFill>
                <a:latin typeface="Verdana"/>
                <a:cs typeface="Verdana"/>
              </a:rPr>
              <a:t> </a:t>
            </a:r>
            <a:r>
              <a:rPr sz="1400" spc="-10" dirty="0">
                <a:solidFill>
                  <a:srgbClr val="FFFFFF"/>
                </a:solidFill>
                <a:latin typeface="Verdana"/>
                <a:cs typeface="Verdana"/>
              </a:rPr>
              <a:t>temps.</a:t>
            </a:r>
            <a:endParaRPr sz="1400">
              <a:latin typeface="Verdana"/>
              <a:cs typeface="Verdana"/>
            </a:endParaRPr>
          </a:p>
          <a:p>
            <a:pPr marR="6350" algn="r">
              <a:lnSpc>
                <a:spcPct val="100000"/>
              </a:lnSpc>
              <a:spcBef>
                <a:spcPts val="25"/>
              </a:spcBef>
            </a:pPr>
            <a:r>
              <a:rPr sz="1400" b="1" spc="-65" dirty="0">
                <a:solidFill>
                  <a:srgbClr val="FFFFFF"/>
                </a:solidFill>
                <a:latin typeface="Verdana"/>
                <a:cs typeface="Verdana"/>
              </a:rPr>
              <a:t>Désormais</a:t>
            </a:r>
            <a:r>
              <a:rPr sz="1400" b="1" spc="-75" dirty="0">
                <a:solidFill>
                  <a:srgbClr val="FFFFFF"/>
                </a:solidFill>
                <a:latin typeface="Verdana"/>
                <a:cs typeface="Verdana"/>
              </a:rPr>
              <a:t> </a:t>
            </a:r>
            <a:r>
              <a:rPr sz="1400" b="1" spc="-60" dirty="0">
                <a:solidFill>
                  <a:srgbClr val="FFFFFF"/>
                </a:solidFill>
                <a:latin typeface="Verdana"/>
                <a:cs typeface="Verdana"/>
              </a:rPr>
              <a:t>il </a:t>
            </a:r>
            <a:r>
              <a:rPr sz="1400" b="1" spc="-25" dirty="0">
                <a:solidFill>
                  <a:srgbClr val="FFFFFF"/>
                </a:solidFill>
                <a:latin typeface="Verdana"/>
                <a:cs typeface="Verdana"/>
              </a:rPr>
              <a:t>est</a:t>
            </a:r>
            <a:endParaRPr sz="1400">
              <a:latin typeface="Verdana"/>
              <a:cs typeface="Verdana"/>
            </a:endParaRPr>
          </a:p>
        </p:txBody>
      </p:sp>
      <p:sp>
        <p:nvSpPr>
          <p:cNvPr id="9" name="object 9"/>
          <p:cNvSpPr txBox="1"/>
          <p:nvPr/>
        </p:nvSpPr>
        <p:spPr>
          <a:xfrm>
            <a:off x="15509875" y="7219188"/>
            <a:ext cx="920115" cy="238760"/>
          </a:xfrm>
          <a:prstGeom prst="rect">
            <a:avLst/>
          </a:prstGeom>
        </p:spPr>
        <p:txBody>
          <a:bodyPr vert="horz" wrap="square" lIns="0" tIns="12700" rIns="0" bIns="0" rtlCol="0">
            <a:spAutoFit/>
          </a:bodyPr>
          <a:lstStyle/>
          <a:p>
            <a:pPr marL="12700">
              <a:lnSpc>
                <a:spcPct val="100000"/>
              </a:lnSpc>
              <a:spcBef>
                <a:spcPts val="100"/>
              </a:spcBef>
            </a:pPr>
            <a:r>
              <a:rPr sz="1400" b="1" spc="-55" dirty="0">
                <a:solidFill>
                  <a:srgbClr val="FFFFFF"/>
                </a:solidFill>
                <a:latin typeface="Verdana"/>
                <a:cs typeface="Verdana"/>
              </a:rPr>
              <a:t>Amélioré.</a:t>
            </a:r>
            <a:endParaRPr sz="1400">
              <a:latin typeface="Verdana"/>
              <a:cs typeface="Verdana"/>
            </a:endParaRPr>
          </a:p>
        </p:txBody>
      </p:sp>
      <p:grpSp>
        <p:nvGrpSpPr>
          <p:cNvPr id="10" name="object 10"/>
          <p:cNvGrpSpPr/>
          <p:nvPr/>
        </p:nvGrpSpPr>
        <p:grpSpPr>
          <a:xfrm>
            <a:off x="10968380" y="6777749"/>
            <a:ext cx="1718310" cy="1012825"/>
            <a:chOff x="10968380" y="6777749"/>
            <a:chExt cx="1718310" cy="1012825"/>
          </a:xfrm>
        </p:grpSpPr>
        <p:pic>
          <p:nvPicPr>
            <p:cNvPr id="11" name="object 11"/>
            <p:cNvPicPr/>
            <p:nvPr/>
          </p:nvPicPr>
          <p:blipFill>
            <a:blip r:embed="rId4" cstate="print"/>
            <a:stretch>
              <a:fillRect/>
            </a:stretch>
          </p:blipFill>
          <p:spPr>
            <a:xfrm>
              <a:off x="12635680" y="6777749"/>
              <a:ext cx="50806" cy="920866"/>
            </a:xfrm>
            <a:prstGeom prst="rect">
              <a:avLst/>
            </a:prstGeom>
          </p:spPr>
        </p:pic>
        <p:pic>
          <p:nvPicPr>
            <p:cNvPr id="12" name="object 12"/>
            <p:cNvPicPr/>
            <p:nvPr/>
          </p:nvPicPr>
          <p:blipFill>
            <a:blip r:embed="rId5" cstate="print"/>
            <a:stretch>
              <a:fillRect/>
            </a:stretch>
          </p:blipFill>
          <p:spPr>
            <a:xfrm>
              <a:off x="10968380" y="6777749"/>
              <a:ext cx="1667357" cy="91899"/>
            </a:xfrm>
            <a:prstGeom prst="rect">
              <a:avLst/>
            </a:prstGeom>
          </p:spPr>
        </p:pic>
        <p:pic>
          <p:nvPicPr>
            <p:cNvPr id="13" name="object 13"/>
            <p:cNvPicPr/>
            <p:nvPr/>
          </p:nvPicPr>
          <p:blipFill>
            <a:blip r:embed="rId6" cstate="print"/>
            <a:stretch>
              <a:fillRect/>
            </a:stretch>
          </p:blipFill>
          <p:spPr>
            <a:xfrm>
              <a:off x="10968380" y="6777749"/>
              <a:ext cx="1718106" cy="1012761"/>
            </a:xfrm>
            <a:prstGeom prst="rect">
              <a:avLst/>
            </a:prstGeom>
          </p:spPr>
        </p:pic>
        <p:pic>
          <p:nvPicPr>
            <p:cNvPr id="14" name="object 14"/>
            <p:cNvPicPr/>
            <p:nvPr/>
          </p:nvPicPr>
          <p:blipFill>
            <a:blip r:embed="rId7" cstate="print"/>
            <a:stretch>
              <a:fillRect/>
            </a:stretch>
          </p:blipFill>
          <p:spPr>
            <a:xfrm>
              <a:off x="10968380" y="6869642"/>
              <a:ext cx="1718106" cy="920868"/>
            </a:xfrm>
            <a:prstGeom prst="rect">
              <a:avLst/>
            </a:prstGeom>
          </p:spPr>
        </p:pic>
      </p:grpSp>
      <p:sp>
        <p:nvSpPr>
          <p:cNvPr id="15" name="object 15"/>
          <p:cNvSpPr txBox="1"/>
          <p:nvPr/>
        </p:nvSpPr>
        <p:spPr>
          <a:xfrm>
            <a:off x="11207277" y="7046369"/>
            <a:ext cx="1231265" cy="299720"/>
          </a:xfrm>
          <a:prstGeom prst="rect">
            <a:avLst/>
          </a:prstGeom>
        </p:spPr>
        <p:txBody>
          <a:bodyPr vert="horz" wrap="square" lIns="0" tIns="12700" rIns="0" bIns="0" rtlCol="0">
            <a:spAutoFit/>
          </a:bodyPr>
          <a:lstStyle/>
          <a:p>
            <a:pPr marL="12700">
              <a:lnSpc>
                <a:spcPct val="100000"/>
              </a:lnSpc>
              <a:spcBef>
                <a:spcPts val="100"/>
              </a:spcBef>
            </a:pPr>
            <a:r>
              <a:rPr sz="2700" b="1" spc="-104" baseline="1543" dirty="0">
                <a:solidFill>
                  <a:srgbClr val="FFFFFF"/>
                </a:solidFill>
                <a:latin typeface="Verdana"/>
                <a:cs typeface="Verdana"/>
              </a:rPr>
              <a:t>Natura</a:t>
            </a:r>
            <a:r>
              <a:rPr sz="1800" b="1" spc="-70" dirty="0">
                <a:solidFill>
                  <a:srgbClr val="FFFFFF"/>
                </a:solidFill>
                <a:latin typeface="Verdana"/>
                <a:cs typeface="Verdana"/>
              </a:rPr>
              <a:t>lité</a:t>
            </a:r>
            <a:endParaRPr sz="1800">
              <a:latin typeface="Verdana"/>
              <a:cs typeface="Verdana"/>
            </a:endParaRPr>
          </a:p>
        </p:txBody>
      </p:sp>
      <p:grpSp>
        <p:nvGrpSpPr>
          <p:cNvPr id="16" name="object 16"/>
          <p:cNvGrpSpPr/>
          <p:nvPr/>
        </p:nvGrpSpPr>
        <p:grpSpPr>
          <a:xfrm>
            <a:off x="13579220" y="1409700"/>
            <a:ext cx="2956560" cy="2972435"/>
            <a:chOff x="13579220" y="1409700"/>
            <a:chExt cx="2956560" cy="2972435"/>
          </a:xfrm>
        </p:grpSpPr>
        <p:pic>
          <p:nvPicPr>
            <p:cNvPr id="17" name="object 17"/>
            <p:cNvPicPr/>
            <p:nvPr/>
          </p:nvPicPr>
          <p:blipFill>
            <a:blip r:embed="rId8" cstate="print"/>
            <a:stretch>
              <a:fillRect/>
            </a:stretch>
          </p:blipFill>
          <p:spPr>
            <a:xfrm>
              <a:off x="13579220" y="1409700"/>
              <a:ext cx="2956179" cy="2972282"/>
            </a:xfrm>
            <a:prstGeom prst="rect">
              <a:avLst/>
            </a:prstGeom>
          </p:spPr>
        </p:pic>
        <p:pic>
          <p:nvPicPr>
            <p:cNvPr id="18" name="object 18"/>
            <p:cNvPicPr/>
            <p:nvPr/>
          </p:nvPicPr>
          <p:blipFill>
            <a:blip r:embed="rId9" cstate="print"/>
            <a:stretch>
              <a:fillRect/>
            </a:stretch>
          </p:blipFill>
          <p:spPr>
            <a:xfrm>
              <a:off x="14361667" y="2637887"/>
              <a:ext cx="103504" cy="678755"/>
            </a:xfrm>
            <a:prstGeom prst="rect">
              <a:avLst/>
            </a:prstGeom>
          </p:spPr>
        </p:pic>
        <p:pic>
          <p:nvPicPr>
            <p:cNvPr id="19" name="object 19"/>
            <p:cNvPicPr/>
            <p:nvPr/>
          </p:nvPicPr>
          <p:blipFill>
            <a:blip r:embed="rId10" cstate="print"/>
            <a:stretch>
              <a:fillRect/>
            </a:stretch>
          </p:blipFill>
          <p:spPr>
            <a:xfrm>
              <a:off x="14361667" y="2425941"/>
              <a:ext cx="1388363" cy="211950"/>
            </a:xfrm>
            <a:prstGeom prst="rect">
              <a:avLst/>
            </a:prstGeom>
          </p:spPr>
        </p:pic>
        <p:pic>
          <p:nvPicPr>
            <p:cNvPr id="20" name="object 20"/>
            <p:cNvPicPr/>
            <p:nvPr/>
          </p:nvPicPr>
          <p:blipFill>
            <a:blip r:embed="rId11" cstate="print"/>
            <a:stretch>
              <a:fillRect/>
            </a:stretch>
          </p:blipFill>
          <p:spPr>
            <a:xfrm>
              <a:off x="14361681" y="2425941"/>
              <a:ext cx="1491982" cy="890701"/>
            </a:xfrm>
            <a:prstGeom prst="rect">
              <a:avLst/>
            </a:prstGeom>
          </p:spPr>
        </p:pic>
        <p:pic>
          <p:nvPicPr>
            <p:cNvPr id="21" name="object 21"/>
            <p:cNvPicPr/>
            <p:nvPr/>
          </p:nvPicPr>
          <p:blipFill>
            <a:blip r:embed="rId12" cstate="print"/>
            <a:stretch>
              <a:fillRect/>
            </a:stretch>
          </p:blipFill>
          <p:spPr>
            <a:xfrm>
              <a:off x="14465186" y="3104701"/>
              <a:ext cx="1388477" cy="211941"/>
            </a:xfrm>
            <a:prstGeom prst="rect">
              <a:avLst/>
            </a:prstGeom>
          </p:spPr>
        </p:pic>
        <p:pic>
          <p:nvPicPr>
            <p:cNvPr id="22" name="object 22"/>
            <p:cNvPicPr/>
            <p:nvPr/>
          </p:nvPicPr>
          <p:blipFill>
            <a:blip r:embed="rId13" cstate="print"/>
            <a:stretch>
              <a:fillRect/>
            </a:stretch>
          </p:blipFill>
          <p:spPr>
            <a:xfrm>
              <a:off x="15750045" y="2425941"/>
              <a:ext cx="103618" cy="678764"/>
            </a:xfrm>
            <a:prstGeom prst="rect">
              <a:avLst/>
            </a:prstGeom>
          </p:spPr>
        </p:pic>
      </p:grpSp>
      <p:grpSp>
        <p:nvGrpSpPr>
          <p:cNvPr id="23" name="object 23"/>
          <p:cNvGrpSpPr/>
          <p:nvPr/>
        </p:nvGrpSpPr>
        <p:grpSpPr>
          <a:xfrm>
            <a:off x="9828568" y="2999155"/>
            <a:ext cx="3177540" cy="1833880"/>
            <a:chOff x="9828568" y="2999155"/>
            <a:chExt cx="3177540" cy="1833880"/>
          </a:xfrm>
        </p:grpSpPr>
        <p:pic>
          <p:nvPicPr>
            <p:cNvPr id="24" name="object 24"/>
            <p:cNvPicPr/>
            <p:nvPr/>
          </p:nvPicPr>
          <p:blipFill>
            <a:blip r:embed="rId14" cstate="print"/>
            <a:stretch>
              <a:fillRect/>
            </a:stretch>
          </p:blipFill>
          <p:spPr>
            <a:xfrm>
              <a:off x="9828568" y="3738598"/>
              <a:ext cx="279084" cy="1093878"/>
            </a:xfrm>
            <a:prstGeom prst="rect">
              <a:avLst/>
            </a:prstGeom>
          </p:spPr>
        </p:pic>
        <p:pic>
          <p:nvPicPr>
            <p:cNvPr id="25" name="object 25"/>
            <p:cNvPicPr/>
            <p:nvPr/>
          </p:nvPicPr>
          <p:blipFill>
            <a:blip r:embed="rId15" cstate="print"/>
            <a:stretch>
              <a:fillRect/>
            </a:stretch>
          </p:blipFill>
          <p:spPr>
            <a:xfrm>
              <a:off x="10107650" y="4093042"/>
              <a:ext cx="2898292" cy="739434"/>
            </a:xfrm>
            <a:prstGeom prst="rect">
              <a:avLst/>
            </a:prstGeom>
          </p:spPr>
        </p:pic>
        <p:pic>
          <p:nvPicPr>
            <p:cNvPr id="26" name="object 26"/>
            <p:cNvPicPr/>
            <p:nvPr/>
          </p:nvPicPr>
          <p:blipFill>
            <a:blip r:embed="rId16" cstate="print"/>
            <a:stretch>
              <a:fillRect/>
            </a:stretch>
          </p:blipFill>
          <p:spPr>
            <a:xfrm>
              <a:off x="9828568" y="2999166"/>
              <a:ext cx="3177326" cy="1833311"/>
            </a:xfrm>
            <a:prstGeom prst="rect">
              <a:avLst/>
            </a:prstGeom>
          </p:spPr>
        </p:pic>
        <p:pic>
          <p:nvPicPr>
            <p:cNvPr id="27" name="object 27"/>
            <p:cNvPicPr/>
            <p:nvPr/>
          </p:nvPicPr>
          <p:blipFill>
            <a:blip r:embed="rId17" cstate="print"/>
            <a:stretch>
              <a:fillRect/>
            </a:stretch>
          </p:blipFill>
          <p:spPr>
            <a:xfrm>
              <a:off x="9828568" y="2999155"/>
              <a:ext cx="2898231" cy="739440"/>
            </a:xfrm>
            <a:prstGeom prst="rect">
              <a:avLst/>
            </a:prstGeom>
          </p:spPr>
        </p:pic>
        <p:pic>
          <p:nvPicPr>
            <p:cNvPr id="28" name="object 28"/>
            <p:cNvPicPr/>
            <p:nvPr/>
          </p:nvPicPr>
          <p:blipFill>
            <a:blip r:embed="rId18" cstate="print"/>
            <a:stretch>
              <a:fillRect/>
            </a:stretch>
          </p:blipFill>
          <p:spPr>
            <a:xfrm>
              <a:off x="12726797" y="2999155"/>
              <a:ext cx="279145" cy="1093885"/>
            </a:xfrm>
            <a:prstGeom prst="rect">
              <a:avLst/>
            </a:prstGeom>
          </p:spPr>
        </p:pic>
      </p:grpSp>
      <p:grpSp>
        <p:nvGrpSpPr>
          <p:cNvPr id="29" name="object 29"/>
          <p:cNvGrpSpPr/>
          <p:nvPr/>
        </p:nvGrpSpPr>
        <p:grpSpPr>
          <a:xfrm>
            <a:off x="1567345" y="3510381"/>
            <a:ext cx="8805545" cy="5903595"/>
            <a:chOff x="1567345" y="3510381"/>
            <a:chExt cx="8805545" cy="5903595"/>
          </a:xfrm>
        </p:grpSpPr>
        <p:pic>
          <p:nvPicPr>
            <p:cNvPr id="30" name="object 30"/>
            <p:cNvPicPr/>
            <p:nvPr/>
          </p:nvPicPr>
          <p:blipFill>
            <a:blip r:embed="rId19" cstate="print"/>
            <a:stretch>
              <a:fillRect/>
            </a:stretch>
          </p:blipFill>
          <p:spPr>
            <a:xfrm>
              <a:off x="5905753" y="6084747"/>
              <a:ext cx="4466602" cy="3328883"/>
            </a:xfrm>
            <a:prstGeom prst="rect">
              <a:avLst/>
            </a:prstGeom>
          </p:spPr>
        </p:pic>
        <p:pic>
          <p:nvPicPr>
            <p:cNvPr id="31" name="object 31"/>
            <p:cNvPicPr/>
            <p:nvPr/>
          </p:nvPicPr>
          <p:blipFill>
            <a:blip r:embed="rId20" cstate="print"/>
            <a:stretch>
              <a:fillRect/>
            </a:stretch>
          </p:blipFill>
          <p:spPr>
            <a:xfrm>
              <a:off x="1567345" y="3510381"/>
              <a:ext cx="5827382" cy="3418738"/>
            </a:xfrm>
            <a:prstGeom prst="rect">
              <a:avLst/>
            </a:prstGeom>
          </p:spPr>
        </p:pic>
      </p:grpSp>
      <p:sp>
        <p:nvSpPr>
          <p:cNvPr id="32" name="object 32"/>
          <p:cNvSpPr txBox="1"/>
          <p:nvPr/>
        </p:nvSpPr>
        <p:spPr>
          <a:xfrm rot="21420000">
            <a:off x="2402161" y="4416537"/>
            <a:ext cx="4832293" cy="2103140"/>
          </a:xfrm>
          <a:prstGeom prst="rect">
            <a:avLst/>
          </a:prstGeom>
        </p:spPr>
        <p:txBody>
          <a:bodyPr vert="horz" wrap="square" lIns="0" tIns="0" rIns="0" bIns="0" rtlCol="0">
            <a:spAutoFit/>
          </a:bodyPr>
          <a:lstStyle/>
          <a:p>
            <a:pPr>
              <a:lnSpc>
                <a:spcPts val="4060"/>
              </a:lnSpc>
            </a:pPr>
            <a:r>
              <a:rPr sz="4800" spc="-114" dirty="0">
                <a:latin typeface="Liberation Sans Narrow"/>
                <a:cs typeface="Liberation Sans Narrow"/>
              </a:rPr>
              <a:t>Revu</a:t>
            </a:r>
            <a:r>
              <a:rPr sz="4800" spc="-130" dirty="0">
                <a:latin typeface="Liberation Sans Narrow"/>
                <a:cs typeface="Liberation Sans Narrow"/>
              </a:rPr>
              <a:t> </a:t>
            </a:r>
            <a:r>
              <a:rPr sz="4800" spc="-590" dirty="0">
                <a:latin typeface="Liberation Sans Narrow"/>
                <a:cs typeface="Liberation Sans Narrow"/>
              </a:rPr>
              <a:t>et</a:t>
            </a:r>
            <a:r>
              <a:rPr sz="4800" spc="150" dirty="0">
                <a:latin typeface="Liberation Sans Narrow"/>
                <a:cs typeface="Liberation Sans Narrow"/>
              </a:rPr>
              <a:t> </a:t>
            </a:r>
            <a:r>
              <a:rPr sz="4800" spc="-380" dirty="0" err="1" smtClean="0">
                <a:latin typeface="Liberation Sans Narrow"/>
                <a:cs typeface="Liberation Sans Narrow"/>
              </a:rPr>
              <a:t>Corrigé</a:t>
            </a:r>
            <a:endParaRPr lang="fr-FR" sz="4800" spc="-380" dirty="0" smtClean="0">
              <a:latin typeface="Liberation Sans Narrow"/>
              <a:cs typeface="Liberation Sans Narrow"/>
            </a:endParaRPr>
          </a:p>
          <a:p>
            <a:pPr>
              <a:lnSpc>
                <a:spcPts val="4060"/>
              </a:lnSpc>
            </a:pPr>
            <a:r>
              <a:rPr lang="fr-FR" sz="4800" spc="-380" dirty="0" smtClean="0">
                <a:latin typeface="Liberation Sans Narrow"/>
                <a:cs typeface="Liberation Sans Narrow"/>
              </a:rPr>
              <a:t>Communiquer en ressenti et verbalement</a:t>
            </a:r>
            <a:endParaRPr sz="4800" dirty="0">
              <a:latin typeface="Liberation Sans Narrow"/>
              <a:cs typeface="Liberation Sans Narrow"/>
            </a:endParaRPr>
          </a:p>
        </p:txBody>
      </p:sp>
      <p:grpSp>
        <p:nvGrpSpPr>
          <p:cNvPr id="35" name="object 35"/>
          <p:cNvGrpSpPr/>
          <p:nvPr/>
        </p:nvGrpSpPr>
        <p:grpSpPr>
          <a:xfrm>
            <a:off x="6236614" y="3448786"/>
            <a:ext cx="4533900" cy="3039745"/>
            <a:chOff x="6236614" y="3448786"/>
            <a:chExt cx="4533900" cy="3039745"/>
          </a:xfrm>
        </p:grpSpPr>
        <p:pic>
          <p:nvPicPr>
            <p:cNvPr id="36" name="object 36"/>
            <p:cNvPicPr/>
            <p:nvPr/>
          </p:nvPicPr>
          <p:blipFill>
            <a:blip r:embed="rId21" cstate="print"/>
            <a:stretch>
              <a:fillRect/>
            </a:stretch>
          </p:blipFill>
          <p:spPr>
            <a:xfrm>
              <a:off x="6236614" y="3448786"/>
              <a:ext cx="2977514" cy="3039122"/>
            </a:xfrm>
            <a:prstGeom prst="rect">
              <a:avLst/>
            </a:prstGeom>
          </p:spPr>
        </p:pic>
        <p:pic>
          <p:nvPicPr>
            <p:cNvPr id="37" name="object 37"/>
            <p:cNvPicPr/>
            <p:nvPr/>
          </p:nvPicPr>
          <p:blipFill>
            <a:blip r:embed="rId22" cstate="print"/>
            <a:stretch>
              <a:fillRect/>
            </a:stretch>
          </p:blipFill>
          <p:spPr>
            <a:xfrm>
              <a:off x="10719314" y="5045468"/>
              <a:ext cx="50755" cy="920862"/>
            </a:xfrm>
            <a:prstGeom prst="rect">
              <a:avLst/>
            </a:prstGeom>
          </p:spPr>
        </p:pic>
        <p:pic>
          <p:nvPicPr>
            <p:cNvPr id="38" name="object 38"/>
            <p:cNvPicPr/>
            <p:nvPr/>
          </p:nvPicPr>
          <p:blipFill>
            <a:blip r:embed="rId23" cstate="print"/>
            <a:stretch>
              <a:fillRect/>
            </a:stretch>
          </p:blipFill>
          <p:spPr>
            <a:xfrm>
              <a:off x="8878989" y="5045468"/>
              <a:ext cx="1840318" cy="101432"/>
            </a:xfrm>
            <a:prstGeom prst="rect">
              <a:avLst/>
            </a:prstGeom>
          </p:spPr>
        </p:pic>
        <p:pic>
          <p:nvPicPr>
            <p:cNvPr id="39" name="object 39"/>
            <p:cNvPicPr/>
            <p:nvPr/>
          </p:nvPicPr>
          <p:blipFill>
            <a:blip r:embed="rId24" cstate="print"/>
            <a:stretch>
              <a:fillRect/>
            </a:stretch>
          </p:blipFill>
          <p:spPr>
            <a:xfrm>
              <a:off x="8878995" y="5045468"/>
              <a:ext cx="1891074" cy="1022297"/>
            </a:xfrm>
            <a:prstGeom prst="rect">
              <a:avLst/>
            </a:prstGeom>
          </p:spPr>
        </p:pic>
        <p:pic>
          <p:nvPicPr>
            <p:cNvPr id="40" name="object 40"/>
            <p:cNvPicPr/>
            <p:nvPr/>
          </p:nvPicPr>
          <p:blipFill>
            <a:blip r:embed="rId25" cstate="print"/>
            <a:stretch>
              <a:fillRect/>
            </a:stretch>
          </p:blipFill>
          <p:spPr>
            <a:xfrm>
              <a:off x="8878989" y="5146899"/>
              <a:ext cx="1891080" cy="920868"/>
            </a:xfrm>
            <a:prstGeom prst="rect">
              <a:avLst/>
            </a:prstGeom>
          </p:spPr>
        </p:pic>
      </p:grpSp>
      <p:sp>
        <p:nvSpPr>
          <p:cNvPr id="41" name="object 41"/>
          <p:cNvSpPr txBox="1"/>
          <p:nvPr/>
        </p:nvSpPr>
        <p:spPr>
          <a:xfrm>
            <a:off x="9166171" y="5318247"/>
            <a:ext cx="1258570" cy="299720"/>
          </a:xfrm>
          <a:prstGeom prst="rect">
            <a:avLst/>
          </a:prstGeom>
        </p:spPr>
        <p:txBody>
          <a:bodyPr vert="horz" wrap="square" lIns="0" tIns="12700" rIns="0" bIns="0" rtlCol="0">
            <a:spAutoFit/>
          </a:bodyPr>
          <a:lstStyle/>
          <a:p>
            <a:pPr marL="12700">
              <a:lnSpc>
                <a:spcPct val="100000"/>
              </a:lnSpc>
              <a:spcBef>
                <a:spcPts val="100"/>
              </a:spcBef>
            </a:pPr>
            <a:r>
              <a:rPr sz="2700" b="1" spc="-67" baseline="1543" dirty="0">
                <a:solidFill>
                  <a:srgbClr val="FFFFFF"/>
                </a:solidFill>
                <a:latin typeface="Verdana"/>
                <a:cs typeface="Verdana"/>
              </a:rPr>
              <a:t>Appea</a:t>
            </a:r>
            <a:r>
              <a:rPr sz="1800" b="1" spc="-45" dirty="0">
                <a:solidFill>
                  <a:srgbClr val="FFFFFF"/>
                </a:solidFill>
                <a:latin typeface="Verdana"/>
                <a:cs typeface="Verdana"/>
              </a:rPr>
              <a:t>ling</a:t>
            </a:r>
            <a:endParaRPr sz="1800">
              <a:latin typeface="Verdana"/>
              <a:cs typeface="Verdana"/>
            </a:endParaRPr>
          </a:p>
        </p:txBody>
      </p:sp>
      <p:grpSp>
        <p:nvGrpSpPr>
          <p:cNvPr id="42" name="object 42"/>
          <p:cNvGrpSpPr/>
          <p:nvPr/>
        </p:nvGrpSpPr>
        <p:grpSpPr>
          <a:xfrm>
            <a:off x="261569" y="7149439"/>
            <a:ext cx="2106930" cy="1704975"/>
            <a:chOff x="261569" y="7149439"/>
            <a:chExt cx="2106930" cy="1704975"/>
          </a:xfrm>
        </p:grpSpPr>
        <p:pic>
          <p:nvPicPr>
            <p:cNvPr id="43" name="object 43"/>
            <p:cNvPicPr/>
            <p:nvPr/>
          </p:nvPicPr>
          <p:blipFill>
            <a:blip r:embed="rId26" cstate="print"/>
            <a:stretch>
              <a:fillRect/>
            </a:stretch>
          </p:blipFill>
          <p:spPr>
            <a:xfrm>
              <a:off x="261569" y="7149439"/>
              <a:ext cx="196697" cy="1444252"/>
            </a:xfrm>
            <a:prstGeom prst="rect">
              <a:avLst/>
            </a:prstGeom>
          </p:spPr>
        </p:pic>
        <p:pic>
          <p:nvPicPr>
            <p:cNvPr id="44" name="object 44"/>
            <p:cNvPicPr/>
            <p:nvPr/>
          </p:nvPicPr>
          <p:blipFill>
            <a:blip r:embed="rId27" cstate="print"/>
            <a:stretch>
              <a:fillRect/>
            </a:stretch>
          </p:blipFill>
          <p:spPr>
            <a:xfrm>
              <a:off x="458266" y="7149439"/>
              <a:ext cx="1910003" cy="260130"/>
            </a:xfrm>
            <a:prstGeom prst="rect">
              <a:avLst/>
            </a:prstGeom>
          </p:spPr>
        </p:pic>
        <p:pic>
          <p:nvPicPr>
            <p:cNvPr id="45" name="object 45"/>
            <p:cNvPicPr/>
            <p:nvPr/>
          </p:nvPicPr>
          <p:blipFill>
            <a:blip r:embed="rId28" cstate="print"/>
            <a:stretch>
              <a:fillRect/>
            </a:stretch>
          </p:blipFill>
          <p:spPr>
            <a:xfrm>
              <a:off x="261569" y="7149452"/>
              <a:ext cx="2106701" cy="1704365"/>
            </a:xfrm>
            <a:prstGeom prst="rect">
              <a:avLst/>
            </a:prstGeom>
          </p:spPr>
        </p:pic>
        <p:pic>
          <p:nvPicPr>
            <p:cNvPr id="46" name="object 46"/>
            <p:cNvPicPr/>
            <p:nvPr/>
          </p:nvPicPr>
          <p:blipFill>
            <a:blip r:embed="rId29" cstate="print"/>
            <a:stretch>
              <a:fillRect/>
            </a:stretch>
          </p:blipFill>
          <p:spPr>
            <a:xfrm>
              <a:off x="261569" y="8593696"/>
              <a:ext cx="1910003" cy="260121"/>
            </a:xfrm>
            <a:prstGeom prst="rect">
              <a:avLst/>
            </a:prstGeom>
          </p:spPr>
        </p:pic>
        <p:pic>
          <p:nvPicPr>
            <p:cNvPr id="47" name="object 47"/>
            <p:cNvPicPr/>
            <p:nvPr/>
          </p:nvPicPr>
          <p:blipFill>
            <a:blip r:embed="rId30" cstate="print"/>
            <a:stretch>
              <a:fillRect/>
            </a:stretch>
          </p:blipFill>
          <p:spPr>
            <a:xfrm>
              <a:off x="2171572" y="7409573"/>
              <a:ext cx="196697" cy="1444244"/>
            </a:xfrm>
            <a:prstGeom prst="rect">
              <a:avLst/>
            </a:prstGeom>
          </p:spPr>
        </p:pic>
      </p:grpSp>
      <p:sp>
        <p:nvSpPr>
          <p:cNvPr id="48" name="object 48"/>
          <p:cNvSpPr txBox="1"/>
          <p:nvPr/>
        </p:nvSpPr>
        <p:spPr>
          <a:xfrm>
            <a:off x="643656" y="7590256"/>
            <a:ext cx="1226185" cy="577850"/>
          </a:xfrm>
          <a:prstGeom prst="rect">
            <a:avLst/>
          </a:prstGeom>
        </p:spPr>
        <p:txBody>
          <a:bodyPr vert="horz" wrap="square" lIns="0" tIns="8890" rIns="0" bIns="0" rtlCol="0">
            <a:spAutoFit/>
          </a:bodyPr>
          <a:lstStyle/>
          <a:p>
            <a:pPr marL="12700" marR="5080" indent="1905">
              <a:lnSpc>
                <a:spcPct val="101299"/>
              </a:lnSpc>
              <a:spcBef>
                <a:spcPts val="70"/>
              </a:spcBef>
            </a:pPr>
            <a:r>
              <a:rPr sz="2700" b="1" spc="-15" baseline="1543" dirty="0">
                <a:solidFill>
                  <a:srgbClr val="FFFFFF"/>
                </a:solidFill>
                <a:latin typeface="Verdana"/>
                <a:cs typeface="Verdana"/>
              </a:rPr>
              <a:t>Formu</a:t>
            </a:r>
            <a:r>
              <a:rPr sz="1800" b="1" spc="-10" dirty="0">
                <a:solidFill>
                  <a:srgbClr val="FFFFFF"/>
                </a:solidFill>
                <a:latin typeface="Verdana"/>
                <a:cs typeface="Verdana"/>
              </a:rPr>
              <a:t>le </a:t>
            </a:r>
            <a:r>
              <a:rPr sz="2700" b="1" spc="-120" baseline="1543" dirty="0">
                <a:solidFill>
                  <a:srgbClr val="FFFFFF"/>
                </a:solidFill>
                <a:latin typeface="Verdana"/>
                <a:cs typeface="Verdana"/>
              </a:rPr>
              <a:t>amél</a:t>
            </a:r>
            <a:r>
              <a:rPr sz="1800" b="1" spc="-80" dirty="0">
                <a:solidFill>
                  <a:srgbClr val="FFFFFF"/>
                </a:solidFill>
                <a:latin typeface="Verdana"/>
                <a:cs typeface="Verdana"/>
              </a:rPr>
              <a:t>iorée</a:t>
            </a:r>
            <a:endParaRPr sz="1800">
              <a:latin typeface="Verdana"/>
              <a:cs typeface="Verdana"/>
            </a:endParaRPr>
          </a:p>
        </p:txBody>
      </p:sp>
      <p:sp>
        <p:nvSpPr>
          <p:cNvPr id="49" name="object 49"/>
          <p:cNvSpPr/>
          <p:nvPr/>
        </p:nvSpPr>
        <p:spPr>
          <a:xfrm>
            <a:off x="5743117" y="8109648"/>
            <a:ext cx="1270" cy="2540"/>
          </a:xfrm>
          <a:custGeom>
            <a:avLst/>
            <a:gdLst/>
            <a:ahLst/>
            <a:cxnLst/>
            <a:rect l="l" t="t" r="r" b="b"/>
            <a:pathLst>
              <a:path w="1270" h="2540">
                <a:moveTo>
                  <a:pt x="0" y="2451"/>
                </a:moveTo>
                <a:lnTo>
                  <a:pt x="762" y="0"/>
                </a:lnTo>
              </a:path>
            </a:pathLst>
          </a:custGeom>
          <a:ln w="25400">
            <a:solidFill>
              <a:srgbClr val="F9EA85"/>
            </a:solidFill>
          </a:ln>
        </p:spPr>
        <p:txBody>
          <a:bodyPr wrap="square" lIns="0" tIns="0" rIns="0" bIns="0" rtlCol="0"/>
          <a:lstStyle/>
          <a:p>
            <a:endParaRPr/>
          </a:p>
        </p:txBody>
      </p:sp>
      <p:sp>
        <p:nvSpPr>
          <p:cNvPr id="50" name="object 50"/>
          <p:cNvSpPr/>
          <p:nvPr/>
        </p:nvSpPr>
        <p:spPr>
          <a:xfrm>
            <a:off x="5743879" y="8107217"/>
            <a:ext cx="635" cy="2540"/>
          </a:xfrm>
          <a:custGeom>
            <a:avLst/>
            <a:gdLst/>
            <a:ahLst/>
            <a:cxnLst/>
            <a:rect l="l" t="t" r="r" b="b"/>
            <a:pathLst>
              <a:path w="635" h="2540">
                <a:moveTo>
                  <a:pt x="0" y="2430"/>
                </a:moveTo>
                <a:lnTo>
                  <a:pt x="488" y="0"/>
                </a:lnTo>
              </a:path>
            </a:pathLst>
          </a:custGeom>
          <a:ln w="25399">
            <a:solidFill>
              <a:srgbClr val="F9EB86"/>
            </a:solidFill>
          </a:ln>
        </p:spPr>
        <p:txBody>
          <a:bodyPr wrap="square" lIns="0" tIns="0" rIns="0" bIns="0" rtlCol="0"/>
          <a:lstStyle/>
          <a:p>
            <a:endParaRPr/>
          </a:p>
        </p:txBody>
      </p:sp>
      <p:sp>
        <p:nvSpPr>
          <p:cNvPr id="51" name="object 51"/>
          <p:cNvSpPr/>
          <p:nvPr/>
        </p:nvSpPr>
        <p:spPr>
          <a:xfrm>
            <a:off x="5744058" y="8098789"/>
            <a:ext cx="635" cy="8890"/>
          </a:xfrm>
          <a:custGeom>
            <a:avLst/>
            <a:gdLst/>
            <a:ahLst/>
            <a:cxnLst/>
            <a:rect l="l" t="t" r="r" b="b"/>
            <a:pathLst>
              <a:path w="635" h="8890">
                <a:moveTo>
                  <a:pt x="0" y="0"/>
                </a:moveTo>
                <a:lnTo>
                  <a:pt x="316" y="8384"/>
                </a:lnTo>
              </a:path>
            </a:pathLst>
          </a:custGeom>
          <a:ln w="25400">
            <a:solidFill>
              <a:srgbClr val="F9EB87"/>
            </a:solidFill>
          </a:ln>
        </p:spPr>
        <p:txBody>
          <a:bodyPr wrap="square" lIns="0" tIns="0" rIns="0" bIns="0" rtlCol="0"/>
          <a:lstStyle/>
          <a:p>
            <a:endParaRPr/>
          </a:p>
        </p:txBody>
      </p:sp>
      <p:sp>
        <p:nvSpPr>
          <p:cNvPr id="52" name="object 52"/>
          <p:cNvSpPr/>
          <p:nvPr/>
        </p:nvSpPr>
        <p:spPr>
          <a:xfrm>
            <a:off x="5740565" y="8090801"/>
            <a:ext cx="3810" cy="8255"/>
          </a:xfrm>
          <a:custGeom>
            <a:avLst/>
            <a:gdLst/>
            <a:ahLst/>
            <a:cxnLst/>
            <a:rect l="l" t="t" r="r" b="b"/>
            <a:pathLst>
              <a:path w="3810" h="8254">
                <a:moveTo>
                  <a:pt x="3483" y="7942"/>
                </a:moveTo>
                <a:lnTo>
                  <a:pt x="0" y="0"/>
                </a:lnTo>
              </a:path>
            </a:pathLst>
          </a:custGeom>
          <a:ln w="25400">
            <a:solidFill>
              <a:srgbClr val="F9EB87"/>
            </a:solidFill>
          </a:ln>
        </p:spPr>
        <p:txBody>
          <a:bodyPr wrap="square" lIns="0" tIns="0" rIns="0" bIns="0" rtlCol="0"/>
          <a:lstStyle/>
          <a:p>
            <a:endParaRPr/>
          </a:p>
        </p:txBody>
      </p:sp>
      <p:grpSp>
        <p:nvGrpSpPr>
          <p:cNvPr id="53" name="object 53"/>
          <p:cNvGrpSpPr/>
          <p:nvPr/>
        </p:nvGrpSpPr>
        <p:grpSpPr>
          <a:xfrm>
            <a:off x="5648071" y="8061959"/>
            <a:ext cx="99060" cy="40640"/>
            <a:chOff x="5648071" y="8061959"/>
            <a:chExt cx="99060" cy="40640"/>
          </a:xfrm>
        </p:grpSpPr>
        <p:sp>
          <p:nvSpPr>
            <p:cNvPr id="54" name="object 54"/>
            <p:cNvSpPr/>
            <p:nvPr/>
          </p:nvSpPr>
          <p:spPr>
            <a:xfrm>
              <a:off x="5660771" y="8080285"/>
              <a:ext cx="40640" cy="8890"/>
            </a:xfrm>
            <a:custGeom>
              <a:avLst/>
              <a:gdLst/>
              <a:ahLst/>
              <a:cxnLst/>
              <a:rect l="l" t="t" r="r" b="b"/>
              <a:pathLst>
                <a:path w="40639" h="8890">
                  <a:moveTo>
                    <a:pt x="3962" y="0"/>
                  </a:moveTo>
                  <a:lnTo>
                    <a:pt x="114" y="3644"/>
                  </a:lnTo>
                  <a:lnTo>
                    <a:pt x="0" y="5511"/>
                  </a:lnTo>
                  <a:lnTo>
                    <a:pt x="9978" y="6633"/>
                  </a:lnTo>
                  <a:lnTo>
                    <a:pt x="19970" y="7589"/>
                  </a:lnTo>
                  <a:lnTo>
                    <a:pt x="29982" y="8338"/>
                  </a:lnTo>
                  <a:lnTo>
                    <a:pt x="40017" y="8839"/>
                  </a:lnTo>
                  <a:lnTo>
                    <a:pt x="40449" y="4241"/>
                  </a:lnTo>
                  <a:lnTo>
                    <a:pt x="32305" y="3566"/>
                  </a:lnTo>
                  <a:lnTo>
                    <a:pt x="23444" y="2601"/>
                  </a:lnTo>
                  <a:lnTo>
                    <a:pt x="13964" y="1396"/>
                  </a:lnTo>
                  <a:lnTo>
                    <a:pt x="3962" y="0"/>
                  </a:lnTo>
                  <a:close/>
                </a:path>
              </a:pathLst>
            </a:custGeom>
            <a:solidFill>
              <a:srgbClr val="FEF294"/>
            </a:solidFill>
          </p:spPr>
          <p:txBody>
            <a:bodyPr wrap="square" lIns="0" tIns="0" rIns="0" bIns="0" rtlCol="0"/>
            <a:lstStyle/>
            <a:p>
              <a:endParaRPr/>
            </a:p>
          </p:txBody>
        </p:sp>
        <p:sp>
          <p:nvSpPr>
            <p:cNvPr id="55" name="object 55"/>
            <p:cNvSpPr/>
            <p:nvPr/>
          </p:nvSpPr>
          <p:spPr>
            <a:xfrm>
              <a:off x="5660771" y="8085797"/>
              <a:ext cx="40640" cy="3810"/>
            </a:xfrm>
            <a:custGeom>
              <a:avLst/>
              <a:gdLst/>
              <a:ahLst/>
              <a:cxnLst/>
              <a:rect l="l" t="t" r="r" b="b"/>
              <a:pathLst>
                <a:path w="40639" h="3809">
                  <a:moveTo>
                    <a:pt x="0" y="0"/>
                  </a:moveTo>
                  <a:lnTo>
                    <a:pt x="9978" y="1121"/>
                  </a:lnTo>
                  <a:lnTo>
                    <a:pt x="19970" y="2078"/>
                  </a:lnTo>
                  <a:lnTo>
                    <a:pt x="29982" y="2827"/>
                  </a:lnTo>
                  <a:lnTo>
                    <a:pt x="40017" y="3327"/>
                  </a:lnTo>
                </a:path>
              </a:pathLst>
            </a:custGeom>
            <a:ln w="25400">
              <a:solidFill>
                <a:srgbClr val="FFF396"/>
              </a:solidFill>
            </a:ln>
          </p:spPr>
          <p:txBody>
            <a:bodyPr wrap="square" lIns="0" tIns="0" rIns="0" bIns="0" rtlCol="0"/>
            <a:lstStyle/>
            <a:p>
              <a:endParaRPr/>
            </a:p>
          </p:txBody>
        </p:sp>
        <p:sp>
          <p:nvSpPr>
            <p:cNvPr id="56" name="object 56"/>
            <p:cNvSpPr/>
            <p:nvPr/>
          </p:nvSpPr>
          <p:spPr>
            <a:xfrm>
              <a:off x="5700788" y="8084527"/>
              <a:ext cx="635" cy="5080"/>
            </a:xfrm>
            <a:custGeom>
              <a:avLst/>
              <a:gdLst/>
              <a:ahLst/>
              <a:cxnLst/>
              <a:rect l="l" t="t" r="r" b="b"/>
              <a:pathLst>
                <a:path w="635" h="5079">
                  <a:moveTo>
                    <a:pt x="0" y="4597"/>
                  </a:moveTo>
                  <a:lnTo>
                    <a:pt x="431" y="0"/>
                  </a:lnTo>
                </a:path>
              </a:pathLst>
            </a:custGeom>
            <a:ln w="25399">
              <a:solidFill>
                <a:srgbClr val="FEF397"/>
              </a:solidFill>
            </a:ln>
          </p:spPr>
          <p:txBody>
            <a:bodyPr wrap="square" lIns="0" tIns="0" rIns="0" bIns="0" rtlCol="0"/>
            <a:lstStyle/>
            <a:p>
              <a:endParaRPr/>
            </a:p>
          </p:txBody>
        </p:sp>
        <p:sp>
          <p:nvSpPr>
            <p:cNvPr id="57" name="object 57"/>
            <p:cNvSpPr/>
            <p:nvPr/>
          </p:nvSpPr>
          <p:spPr>
            <a:xfrm>
              <a:off x="5664733" y="8080285"/>
              <a:ext cx="36830" cy="4445"/>
            </a:xfrm>
            <a:custGeom>
              <a:avLst/>
              <a:gdLst/>
              <a:ahLst/>
              <a:cxnLst/>
              <a:rect l="l" t="t" r="r" b="b"/>
              <a:pathLst>
                <a:path w="36829" h="4445">
                  <a:moveTo>
                    <a:pt x="36487" y="4241"/>
                  </a:moveTo>
                  <a:lnTo>
                    <a:pt x="28342" y="3566"/>
                  </a:lnTo>
                  <a:lnTo>
                    <a:pt x="19481" y="2601"/>
                  </a:lnTo>
                  <a:lnTo>
                    <a:pt x="10001" y="1396"/>
                  </a:lnTo>
                  <a:lnTo>
                    <a:pt x="0" y="0"/>
                  </a:lnTo>
                </a:path>
              </a:pathLst>
            </a:custGeom>
            <a:ln w="25400">
              <a:solidFill>
                <a:srgbClr val="FEF092"/>
              </a:solidFill>
            </a:ln>
          </p:spPr>
          <p:txBody>
            <a:bodyPr wrap="square" lIns="0" tIns="0" rIns="0" bIns="0" rtlCol="0"/>
            <a:lstStyle/>
            <a:p>
              <a:endParaRPr/>
            </a:p>
          </p:txBody>
        </p:sp>
        <p:sp>
          <p:nvSpPr>
            <p:cNvPr id="58" name="object 58"/>
            <p:cNvSpPr/>
            <p:nvPr/>
          </p:nvSpPr>
          <p:spPr>
            <a:xfrm>
              <a:off x="5660771" y="8080285"/>
              <a:ext cx="4445" cy="5715"/>
            </a:xfrm>
            <a:custGeom>
              <a:avLst/>
              <a:gdLst/>
              <a:ahLst/>
              <a:cxnLst/>
              <a:rect l="l" t="t" r="r" b="b"/>
              <a:pathLst>
                <a:path w="4445" h="5715">
                  <a:moveTo>
                    <a:pt x="3962" y="0"/>
                  </a:moveTo>
                  <a:lnTo>
                    <a:pt x="0" y="5511"/>
                  </a:lnTo>
                </a:path>
              </a:pathLst>
            </a:custGeom>
            <a:ln w="25400">
              <a:solidFill>
                <a:srgbClr val="FEF091"/>
              </a:solidFill>
            </a:ln>
          </p:spPr>
          <p:txBody>
            <a:bodyPr wrap="square" lIns="0" tIns="0" rIns="0" bIns="0" rtlCol="0"/>
            <a:lstStyle/>
            <a:p>
              <a:endParaRPr/>
            </a:p>
          </p:txBody>
        </p:sp>
        <p:sp>
          <p:nvSpPr>
            <p:cNvPr id="59" name="object 59"/>
            <p:cNvSpPr/>
            <p:nvPr/>
          </p:nvSpPr>
          <p:spPr>
            <a:xfrm>
              <a:off x="5664733" y="8074659"/>
              <a:ext cx="37465" cy="10160"/>
            </a:xfrm>
            <a:custGeom>
              <a:avLst/>
              <a:gdLst/>
              <a:ahLst/>
              <a:cxnLst/>
              <a:rect l="l" t="t" r="r" b="b"/>
              <a:pathLst>
                <a:path w="37464" h="10159">
                  <a:moveTo>
                    <a:pt x="4152" y="0"/>
                  </a:moveTo>
                  <a:lnTo>
                    <a:pt x="3898" y="1955"/>
                  </a:lnTo>
                  <a:lnTo>
                    <a:pt x="0" y="5626"/>
                  </a:lnTo>
                  <a:lnTo>
                    <a:pt x="10001" y="7022"/>
                  </a:lnTo>
                  <a:lnTo>
                    <a:pt x="19481" y="8228"/>
                  </a:lnTo>
                  <a:lnTo>
                    <a:pt x="28342" y="9192"/>
                  </a:lnTo>
                  <a:lnTo>
                    <a:pt x="36487" y="9867"/>
                  </a:lnTo>
                  <a:lnTo>
                    <a:pt x="37045" y="5181"/>
                  </a:lnTo>
                  <a:lnTo>
                    <a:pt x="30793" y="4321"/>
                  </a:lnTo>
                  <a:lnTo>
                    <a:pt x="14155" y="1674"/>
                  </a:lnTo>
                  <a:lnTo>
                    <a:pt x="4152" y="0"/>
                  </a:lnTo>
                  <a:close/>
                </a:path>
              </a:pathLst>
            </a:custGeom>
            <a:solidFill>
              <a:srgbClr val="FCED8C"/>
            </a:solidFill>
          </p:spPr>
          <p:txBody>
            <a:bodyPr wrap="square" lIns="0" tIns="0" rIns="0" bIns="0" rtlCol="0"/>
            <a:lstStyle/>
            <a:p>
              <a:endParaRPr/>
            </a:p>
          </p:txBody>
        </p:sp>
        <p:sp>
          <p:nvSpPr>
            <p:cNvPr id="60" name="object 60"/>
            <p:cNvSpPr/>
            <p:nvPr/>
          </p:nvSpPr>
          <p:spPr>
            <a:xfrm>
              <a:off x="5664733" y="8080285"/>
              <a:ext cx="36830" cy="4445"/>
            </a:xfrm>
            <a:custGeom>
              <a:avLst/>
              <a:gdLst/>
              <a:ahLst/>
              <a:cxnLst/>
              <a:rect l="l" t="t" r="r" b="b"/>
              <a:pathLst>
                <a:path w="36829" h="4445">
                  <a:moveTo>
                    <a:pt x="0" y="0"/>
                  </a:moveTo>
                  <a:lnTo>
                    <a:pt x="10001" y="1396"/>
                  </a:lnTo>
                  <a:lnTo>
                    <a:pt x="19481" y="2601"/>
                  </a:lnTo>
                  <a:lnTo>
                    <a:pt x="28342" y="3566"/>
                  </a:lnTo>
                  <a:lnTo>
                    <a:pt x="36487" y="4241"/>
                  </a:lnTo>
                </a:path>
              </a:pathLst>
            </a:custGeom>
            <a:ln w="25400">
              <a:solidFill>
                <a:srgbClr val="FEF092"/>
              </a:solidFill>
            </a:ln>
          </p:spPr>
          <p:txBody>
            <a:bodyPr wrap="square" lIns="0" tIns="0" rIns="0" bIns="0" rtlCol="0"/>
            <a:lstStyle/>
            <a:p>
              <a:endParaRPr/>
            </a:p>
          </p:txBody>
        </p:sp>
        <p:sp>
          <p:nvSpPr>
            <p:cNvPr id="61" name="object 61"/>
            <p:cNvSpPr/>
            <p:nvPr/>
          </p:nvSpPr>
          <p:spPr>
            <a:xfrm>
              <a:off x="5701220" y="8079841"/>
              <a:ext cx="635" cy="5080"/>
            </a:xfrm>
            <a:custGeom>
              <a:avLst/>
              <a:gdLst/>
              <a:ahLst/>
              <a:cxnLst/>
              <a:rect l="l" t="t" r="r" b="b"/>
              <a:pathLst>
                <a:path w="635" h="5079">
                  <a:moveTo>
                    <a:pt x="0" y="4686"/>
                  </a:moveTo>
                  <a:lnTo>
                    <a:pt x="558" y="0"/>
                  </a:lnTo>
                </a:path>
              </a:pathLst>
            </a:custGeom>
            <a:ln w="25400">
              <a:solidFill>
                <a:srgbClr val="FCEE8D"/>
              </a:solidFill>
            </a:ln>
          </p:spPr>
          <p:txBody>
            <a:bodyPr wrap="square" lIns="0" tIns="0" rIns="0" bIns="0" rtlCol="0"/>
            <a:lstStyle/>
            <a:p>
              <a:endParaRPr/>
            </a:p>
          </p:txBody>
        </p:sp>
        <p:sp>
          <p:nvSpPr>
            <p:cNvPr id="62" name="object 62"/>
            <p:cNvSpPr/>
            <p:nvPr/>
          </p:nvSpPr>
          <p:spPr>
            <a:xfrm>
              <a:off x="5668886" y="8074659"/>
              <a:ext cx="33020" cy="5715"/>
            </a:xfrm>
            <a:custGeom>
              <a:avLst/>
              <a:gdLst/>
              <a:ahLst/>
              <a:cxnLst/>
              <a:rect l="l" t="t" r="r" b="b"/>
              <a:pathLst>
                <a:path w="33020" h="5715">
                  <a:moveTo>
                    <a:pt x="32892" y="5181"/>
                  </a:moveTo>
                  <a:lnTo>
                    <a:pt x="26640" y="4321"/>
                  </a:lnTo>
                  <a:lnTo>
                    <a:pt x="18946" y="3133"/>
                  </a:lnTo>
                  <a:lnTo>
                    <a:pt x="10002" y="1674"/>
                  </a:lnTo>
                  <a:lnTo>
                    <a:pt x="0" y="0"/>
                  </a:lnTo>
                </a:path>
              </a:pathLst>
            </a:custGeom>
            <a:ln w="25400">
              <a:solidFill>
                <a:srgbClr val="F9EB87"/>
              </a:solidFill>
            </a:ln>
          </p:spPr>
          <p:txBody>
            <a:bodyPr wrap="square" lIns="0" tIns="0" rIns="0" bIns="0" rtlCol="0"/>
            <a:lstStyle/>
            <a:p>
              <a:endParaRPr/>
            </a:p>
          </p:txBody>
        </p:sp>
        <p:sp>
          <p:nvSpPr>
            <p:cNvPr id="63" name="object 63"/>
            <p:cNvSpPr/>
            <p:nvPr/>
          </p:nvSpPr>
          <p:spPr>
            <a:xfrm>
              <a:off x="5664733" y="8074659"/>
              <a:ext cx="4445" cy="5715"/>
            </a:xfrm>
            <a:custGeom>
              <a:avLst/>
              <a:gdLst/>
              <a:ahLst/>
              <a:cxnLst/>
              <a:rect l="l" t="t" r="r" b="b"/>
              <a:pathLst>
                <a:path w="4445" h="5715">
                  <a:moveTo>
                    <a:pt x="4152" y="0"/>
                  </a:moveTo>
                  <a:lnTo>
                    <a:pt x="0" y="5626"/>
                  </a:lnTo>
                </a:path>
              </a:pathLst>
            </a:custGeom>
            <a:ln w="25399">
              <a:solidFill>
                <a:srgbClr val="FCED8B"/>
              </a:solidFill>
            </a:ln>
          </p:spPr>
          <p:txBody>
            <a:bodyPr wrap="square" lIns="0" tIns="0" rIns="0" bIns="0" rtlCol="0"/>
            <a:lstStyle/>
            <a:p>
              <a:endParaRPr/>
            </a:p>
          </p:txBody>
        </p:sp>
        <p:sp>
          <p:nvSpPr>
            <p:cNvPr id="64" name="object 64"/>
            <p:cNvSpPr/>
            <p:nvPr/>
          </p:nvSpPr>
          <p:spPr>
            <a:xfrm>
              <a:off x="5700788" y="8084527"/>
              <a:ext cx="1905" cy="5080"/>
            </a:xfrm>
            <a:custGeom>
              <a:avLst/>
              <a:gdLst/>
              <a:ahLst/>
              <a:cxnLst/>
              <a:rect l="l" t="t" r="r" b="b"/>
              <a:pathLst>
                <a:path w="1904" h="5079">
                  <a:moveTo>
                    <a:pt x="431" y="0"/>
                  </a:moveTo>
                  <a:lnTo>
                    <a:pt x="127" y="3086"/>
                  </a:lnTo>
                  <a:lnTo>
                    <a:pt x="0" y="4597"/>
                  </a:lnTo>
                  <a:lnTo>
                    <a:pt x="1143" y="4635"/>
                  </a:lnTo>
                  <a:lnTo>
                    <a:pt x="1270" y="3136"/>
                  </a:lnTo>
                  <a:lnTo>
                    <a:pt x="1409" y="1612"/>
                  </a:lnTo>
                  <a:lnTo>
                    <a:pt x="1574" y="88"/>
                  </a:lnTo>
                  <a:lnTo>
                    <a:pt x="825" y="38"/>
                  </a:lnTo>
                  <a:lnTo>
                    <a:pt x="431" y="0"/>
                  </a:lnTo>
                  <a:close/>
                </a:path>
              </a:pathLst>
            </a:custGeom>
            <a:solidFill>
              <a:srgbClr val="FEF397"/>
            </a:solidFill>
          </p:spPr>
          <p:txBody>
            <a:bodyPr wrap="square" lIns="0" tIns="0" rIns="0" bIns="0" rtlCol="0"/>
            <a:lstStyle/>
            <a:p>
              <a:endParaRPr/>
            </a:p>
          </p:txBody>
        </p:sp>
        <p:sp>
          <p:nvSpPr>
            <p:cNvPr id="65" name="object 65"/>
            <p:cNvSpPr/>
            <p:nvPr/>
          </p:nvSpPr>
          <p:spPr>
            <a:xfrm>
              <a:off x="5700788" y="8079687"/>
              <a:ext cx="1270" cy="22225"/>
            </a:xfrm>
            <a:custGeom>
              <a:avLst/>
              <a:gdLst/>
              <a:ahLst/>
              <a:cxnLst/>
              <a:rect l="l" t="t" r="r" b="b"/>
              <a:pathLst>
                <a:path w="1270" h="22225">
                  <a:moveTo>
                    <a:pt x="0" y="22175"/>
                  </a:moveTo>
                  <a:lnTo>
                    <a:pt x="1143" y="22175"/>
                  </a:lnTo>
                  <a:lnTo>
                    <a:pt x="1143" y="167"/>
                  </a:lnTo>
                  <a:lnTo>
                    <a:pt x="0" y="0"/>
                  </a:lnTo>
                  <a:lnTo>
                    <a:pt x="0" y="22175"/>
                  </a:lnTo>
                  <a:close/>
                </a:path>
              </a:pathLst>
            </a:custGeom>
            <a:solidFill>
              <a:srgbClr val="FFF499"/>
            </a:solidFill>
          </p:spPr>
          <p:txBody>
            <a:bodyPr wrap="square" lIns="0" tIns="0" rIns="0" bIns="0" rtlCol="0"/>
            <a:lstStyle/>
            <a:p>
              <a:endParaRPr/>
            </a:p>
          </p:txBody>
        </p:sp>
        <p:sp>
          <p:nvSpPr>
            <p:cNvPr id="66" name="object 66"/>
            <p:cNvSpPr/>
            <p:nvPr/>
          </p:nvSpPr>
          <p:spPr>
            <a:xfrm>
              <a:off x="5701931" y="8084616"/>
              <a:ext cx="635" cy="5080"/>
            </a:xfrm>
            <a:custGeom>
              <a:avLst/>
              <a:gdLst/>
              <a:ahLst/>
              <a:cxnLst/>
              <a:rect l="l" t="t" r="r" b="b"/>
              <a:pathLst>
                <a:path w="635" h="5079">
                  <a:moveTo>
                    <a:pt x="0" y="4546"/>
                  </a:moveTo>
                  <a:lnTo>
                    <a:pt x="431" y="0"/>
                  </a:lnTo>
                </a:path>
              </a:pathLst>
            </a:custGeom>
            <a:ln w="25400">
              <a:solidFill>
                <a:srgbClr val="FEF397"/>
              </a:solidFill>
            </a:ln>
          </p:spPr>
          <p:txBody>
            <a:bodyPr wrap="square" lIns="0" tIns="0" rIns="0" bIns="0" rtlCol="0"/>
            <a:lstStyle/>
            <a:p>
              <a:endParaRPr/>
            </a:p>
          </p:txBody>
        </p:sp>
        <p:sp>
          <p:nvSpPr>
            <p:cNvPr id="67" name="object 67"/>
            <p:cNvSpPr/>
            <p:nvPr/>
          </p:nvSpPr>
          <p:spPr>
            <a:xfrm>
              <a:off x="5701220" y="8079750"/>
              <a:ext cx="1270" cy="17780"/>
            </a:xfrm>
            <a:custGeom>
              <a:avLst/>
              <a:gdLst/>
              <a:ahLst/>
              <a:cxnLst/>
              <a:rect l="l" t="t" r="r" b="b"/>
              <a:pathLst>
                <a:path w="1270" h="17779">
                  <a:moveTo>
                    <a:pt x="0" y="17565"/>
                  </a:moveTo>
                  <a:lnTo>
                    <a:pt x="1142" y="17565"/>
                  </a:lnTo>
                  <a:lnTo>
                    <a:pt x="1142" y="154"/>
                  </a:lnTo>
                  <a:lnTo>
                    <a:pt x="0" y="0"/>
                  </a:lnTo>
                  <a:lnTo>
                    <a:pt x="0" y="17565"/>
                  </a:lnTo>
                  <a:close/>
                </a:path>
              </a:pathLst>
            </a:custGeom>
            <a:solidFill>
              <a:srgbClr val="FEF194"/>
            </a:solidFill>
          </p:spPr>
          <p:txBody>
            <a:bodyPr wrap="square" lIns="0" tIns="0" rIns="0" bIns="0" rtlCol="0"/>
            <a:lstStyle/>
            <a:p>
              <a:endParaRPr/>
            </a:p>
          </p:txBody>
        </p:sp>
        <p:sp>
          <p:nvSpPr>
            <p:cNvPr id="68" name="object 68"/>
            <p:cNvSpPr/>
            <p:nvPr/>
          </p:nvSpPr>
          <p:spPr>
            <a:xfrm>
              <a:off x="5700788" y="8084527"/>
              <a:ext cx="635" cy="5080"/>
            </a:xfrm>
            <a:custGeom>
              <a:avLst/>
              <a:gdLst/>
              <a:ahLst/>
              <a:cxnLst/>
              <a:rect l="l" t="t" r="r" b="b"/>
              <a:pathLst>
                <a:path w="635" h="5079">
                  <a:moveTo>
                    <a:pt x="431" y="0"/>
                  </a:moveTo>
                  <a:lnTo>
                    <a:pt x="0" y="4597"/>
                  </a:lnTo>
                </a:path>
              </a:pathLst>
            </a:custGeom>
            <a:ln w="25399">
              <a:solidFill>
                <a:srgbClr val="FEF397"/>
              </a:solidFill>
            </a:ln>
          </p:spPr>
          <p:txBody>
            <a:bodyPr wrap="square" lIns="0" tIns="0" rIns="0" bIns="0" rtlCol="0"/>
            <a:lstStyle/>
            <a:p>
              <a:endParaRPr/>
            </a:p>
          </p:txBody>
        </p:sp>
        <p:sp>
          <p:nvSpPr>
            <p:cNvPr id="69" name="object 69"/>
            <p:cNvSpPr/>
            <p:nvPr/>
          </p:nvSpPr>
          <p:spPr>
            <a:xfrm>
              <a:off x="5701220" y="8079841"/>
              <a:ext cx="1905" cy="5080"/>
            </a:xfrm>
            <a:custGeom>
              <a:avLst/>
              <a:gdLst/>
              <a:ahLst/>
              <a:cxnLst/>
              <a:rect l="l" t="t" r="r" b="b"/>
              <a:pathLst>
                <a:path w="1904" h="5079">
                  <a:moveTo>
                    <a:pt x="558" y="0"/>
                  </a:moveTo>
                  <a:lnTo>
                    <a:pt x="355" y="1574"/>
                  </a:lnTo>
                  <a:lnTo>
                    <a:pt x="0" y="4686"/>
                  </a:lnTo>
                  <a:lnTo>
                    <a:pt x="393" y="4724"/>
                  </a:lnTo>
                  <a:lnTo>
                    <a:pt x="1142" y="4775"/>
                  </a:lnTo>
                  <a:lnTo>
                    <a:pt x="1308" y="3238"/>
                  </a:lnTo>
                  <a:lnTo>
                    <a:pt x="1498" y="1689"/>
                  </a:lnTo>
                  <a:lnTo>
                    <a:pt x="1701" y="139"/>
                  </a:lnTo>
                  <a:lnTo>
                    <a:pt x="558" y="0"/>
                  </a:lnTo>
                  <a:close/>
                </a:path>
              </a:pathLst>
            </a:custGeom>
            <a:solidFill>
              <a:srgbClr val="FCEE8D"/>
            </a:solidFill>
          </p:spPr>
          <p:txBody>
            <a:bodyPr wrap="square" lIns="0" tIns="0" rIns="0" bIns="0" rtlCol="0"/>
            <a:lstStyle/>
            <a:p>
              <a:endParaRPr/>
            </a:p>
          </p:txBody>
        </p:sp>
        <p:sp>
          <p:nvSpPr>
            <p:cNvPr id="70" name="object 70"/>
            <p:cNvSpPr/>
            <p:nvPr/>
          </p:nvSpPr>
          <p:spPr>
            <a:xfrm>
              <a:off x="5701220" y="8079750"/>
              <a:ext cx="1270" cy="17780"/>
            </a:xfrm>
            <a:custGeom>
              <a:avLst/>
              <a:gdLst/>
              <a:ahLst/>
              <a:cxnLst/>
              <a:rect l="l" t="t" r="r" b="b"/>
              <a:pathLst>
                <a:path w="1270" h="17779">
                  <a:moveTo>
                    <a:pt x="0" y="17565"/>
                  </a:moveTo>
                  <a:lnTo>
                    <a:pt x="1142" y="17565"/>
                  </a:lnTo>
                  <a:lnTo>
                    <a:pt x="1142" y="154"/>
                  </a:lnTo>
                  <a:lnTo>
                    <a:pt x="0" y="0"/>
                  </a:lnTo>
                  <a:lnTo>
                    <a:pt x="0" y="17565"/>
                  </a:lnTo>
                  <a:close/>
                </a:path>
              </a:pathLst>
            </a:custGeom>
            <a:solidFill>
              <a:srgbClr val="FEF194"/>
            </a:solidFill>
          </p:spPr>
          <p:txBody>
            <a:bodyPr wrap="square" lIns="0" tIns="0" rIns="0" bIns="0" rtlCol="0"/>
            <a:lstStyle/>
            <a:p>
              <a:endParaRPr/>
            </a:p>
          </p:txBody>
        </p:sp>
        <p:sp>
          <p:nvSpPr>
            <p:cNvPr id="71" name="object 71"/>
            <p:cNvSpPr/>
            <p:nvPr/>
          </p:nvSpPr>
          <p:spPr>
            <a:xfrm>
              <a:off x="5702363" y="8079981"/>
              <a:ext cx="635" cy="5080"/>
            </a:xfrm>
            <a:custGeom>
              <a:avLst/>
              <a:gdLst/>
              <a:ahLst/>
              <a:cxnLst/>
              <a:rect l="l" t="t" r="r" b="b"/>
              <a:pathLst>
                <a:path w="635" h="5079">
                  <a:moveTo>
                    <a:pt x="0" y="4635"/>
                  </a:moveTo>
                  <a:lnTo>
                    <a:pt x="558" y="0"/>
                  </a:lnTo>
                </a:path>
              </a:pathLst>
            </a:custGeom>
            <a:ln w="25400">
              <a:solidFill>
                <a:srgbClr val="FCEE8D"/>
              </a:solidFill>
            </a:ln>
          </p:spPr>
          <p:txBody>
            <a:bodyPr wrap="square" lIns="0" tIns="0" rIns="0" bIns="0" rtlCol="0"/>
            <a:lstStyle/>
            <a:p>
              <a:endParaRPr/>
            </a:p>
          </p:txBody>
        </p:sp>
        <p:sp>
          <p:nvSpPr>
            <p:cNvPr id="72" name="object 72"/>
            <p:cNvSpPr/>
            <p:nvPr/>
          </p:nvSpPr>
          <p:spPr>
            <a:xfrm>
              <a:off x="5701779" y="8079841"/>
              <a:ext cx="1270" cy="635"/>
            </a:xfrm>
            <a:custGeom>
              <a:avLst/>
              <a:gdLst/>
              <a:ahLst/>
              <a:cxnLst/>
              <a:rect l="l" t="t" r="r" b="b"/>
              <a:pathLst>
                <a:path w="1270" h="634">
                  <a:moveTo>
                    <a:pt x="1142" y="139"/>
                  </a:moveTo>
                  <a:lnTo>
                    <a:pt x="429" y="52"/>
                  </a:lnTo>
                </a:path>
                <a:path w="1270" h="634">
                  <a:moveTo>
                    <a:pt x="360" y="44"/>
                  </a:moveTo>
                  <a:lnTo>
                    <a:pt x="0" y="0"/>
                  </a:lnTo>
                </a:path>
              </a:pathLst>
            </a:custGeom>
            <a:ln w="25400">
              <a:solidFill>
                <a:srgbClr val="F9EB87"/>
              </a:solidFill>
            </a:ln>
          </p:spPr>
          <p:txBody>
            <a:bodyPr wrap="square" lIns="0" tIns="0" rIns="0" bIns="0" rtlCol="0"/>
            <a:lstStyle/>
            <a:p>
              <a:endParaRPr/>
            </a:p>
          </p:txBody>
        </p:sp>
        <p:sp>
          <p:nvSpPr>
            <p:cNvPr id="73" name="object 73"/>
            <p:cNvSpPr/>
            <p:nvPr/>
          </p:nvSpPr>
          <p:spPr>
            <a:xfrm>
              <a:off x="5701220" y="8079841"/>
              <a:ext cx="635" cy="5080"/>
            </a:xfrm>
            <a:custGeom>
              <a:avLst/>
              <a:gdLst/>
              <a:ahLst/>
              <a:cxnLst/>
              <a:rect l="l" t="t" r="r" b="b"/>
              <a:pathLst>
                <a:path w="635" h="5079">
                  <a:moveTo>
                    <a:pt x="558" y="0"/>
                  </a:moveTo>
                  <a:lnTo>
                    <a:pt x="0" y="4686"/>
                  </a:lnTo>
                </a:path>
              </a:pathLst>
            </a:custGeom>
            <a:ln w="25400">
              <a:solidFill>
                <a:srgbClr val="FCEE8D"/>
              </a:solidFill>
            </a:ln>
          </p:spPr>
          <p:txBody>
            <a:bodyPr wrap="square" lIns="0" tIns="0" rIns="0" bIns="0" rtlCol="0"/>
            <a:lstStyle/>
            <a:p>
              <a:endParaRPr/>
            </a:p>
          </p:txBody>
        </p:sp>
        <p:sp>
          <p:nvSpPr>
            <p:cNvPr id="74" name="object 74"/>
            <p:cNvSpPr/>
            <p:nvPr/>
          </p:nvSpPr>
          <p:spPr>
            <a:xfrm>
              <a:off x="5701931" y="8084349"/>
              <a:ext cx="17780" cy="5080"/>
            </a:xfrm>
            <a:custGeom>
              <a:avLst/>
              <a:gdLst/>
              <a:ahLst/>
              <a:cxnLst/>
              <a:rect l="l" t="t" r="r" b="b"/>
              <a:pathLst>
                <a:path w="17779" h="5079">
                  <a:moveTo>
                    <a:pt x="15278" y="0"/>
                  </a:moveTo>
                  <a:lnTo>
                    <a:pt x="10667" y="355"/>
                  </a:lnTo>
                  <a:lnTo>
                    <a:pt x="5575" y="609"/>
                  </a:lnTo>
                  <a:lnTo>
                    <a:pt x="431" y="266"/>
                  </a:lnTo>
                  <a:lnTo>
                    <a:pt x="0" y="4813"/>
                  </a:lnTo>
                  <a:lnTo>
                    <a:pt x="6083" y="5016"/>
                  </a:lnTo>
                  <a:lnTo>
                    <a:pt x="12179" y="4241"/>
                  </a:lnTo>
                  <a:lnTo>
                    <a:pt x="17716" y="3314"/>
                  </a:lnTo>
                  <a:lnTo>
                    <a:pt x="17068" y="2222"/>
                  </a:lnTo>
                  <a:lnTo>
                    <a:pt x="16217" y="1092"/>
                  </a:lnTo>
                  <a:lnTo>
                    <a:pt x="15278" y="0"/>
                  </a:lnTo>
                  <a:close/>
                </a:path>
              </a:pathLst>
            </a:custGeom>
            <a:solidFill>
              <a:srgbClr val="FEF294"/>
            </a:solidFill>
          </p:spPr>
          <p:txBody>
            <a:bodyPr wrap="square" lIns="0" tIns="0" rIns="0" bIns="0" rtlCol="0"/>
            <a:lstStyle/>
            <a:p>
              <a:endParaRPr/>
            </a:p>
          </p:txBody>
        </p:sp>
        <p:sp>
          <p:nvSpPr>
            <p:cNvPr id="75" name="object 75"/>
            <p:cNvSpPr/>
            <p:nvPr/>
          </p:nvSpPr>
          <p:spPr>
            <a:xfrm>
              <a:off x="5701931" y="8087664"/>
              <a:ext cx="17780" cy="1905"/>
            </a:xfrm>
            <a:custGeom>
              <a:avLst/>
              <a:gdLst/>
              <a:ahLst/>
              <a:cxnLst/>
              <a:rect l="l" t="t" r="r" b="b"/>
              <a:pathLst>
                <a:path w="17779" h="1904">
                  <a:moveTo>
                    <a:pt x="0" y="1498"/>
                  </a:moveTo>
                  <a:lnTo>
                    <a:pt x="6083" y="1701"/>
                  </a:lnTo>
                  <a:lnTo>
                    <a:pt x="12179" y="927"/>
                  </a:lnTo>
                  <a:lnTo>
                    <a:pt x="17716" y="0"/>
                  </a:lnTo>
                </a:path>
              </a:pathLst>
            </a:custGeom>
            <a:ln w="25400">
              <a:solidFill>
                <a:srgbClr val="FEF397"/>
              </a:solidFill>
            </a:ln>
          </p:spPr>
          <p:txBody>
            <a:bodyPr wrap="square" lIns="0" tIns="0" rIns="0" bIns="0" rtlCol="0"/>
            <a:lstStyle/>
            <a:p>
              <a:endParaRPr/>
            </a:p>
          </p:txBody>
        </p:sp>
        <p:sp>
          <p:nvSpPr>
            <p:cNvPr id="76" name="object 76"/>
            <p:cNvSpPr/>
            <p:nvPr/>
          </p:nvSpPr>
          <p:spPr>
            <a:xfrm>
              <a:off x="5702363" y="8084349"/>
              <a:ext cx="17780" cy="3810"/>
            </a:xfrm>
            <a:custGeom>
              <a:avLst/>
              <a:gdLst/>
              <a:ahLst/>
              <a:cxnLst/>
              <a:rect l="l" t="t" r="r" b="b"/>
              <a:pathLst>
                <a:path w="17779" h="3809">
                  <a:moveTo>
                    <a:pt x="17284" y="3314"/>
                  </a:moveTo>
                  <a:lnTo>
                    <a:pt x="14846" y="0"/>
                  </a:lnTo>
                </a:path>
                <a:path w="17779" h="3809">
                  <a:moveTo>
                    <a:pt x="14846" y="0"/>
                  </a:moveTo>
                  <a:lnTo>
                    <a:pt x="10236" y="355"/>
                  </a:lnTo>
                  <a:lnTo>
                    <a:pt x="5143" y="609"/>
                  </a:lnTo>
                  <a:lnTo>
                    <a:pt x="0" y="266"/>
                  </a:lnTo>
                </a:path>
              </a:pathLst>
            </a:custGeom>
            <a:ln w="25400">
              <a:solidFill>
                <a:srgbClr val="FDF092"/>
              </a:solidFill>
            </a:ln>
          </p:spPr>
          <p:txBody>
            <a:bodyPr wrap="square" lIns="0" tIns="0" rIns="0" bIns="0" rtlCol="0"/>
            <a:lstStyle/>
            <a:p>
              <a:endParaRPr/>
            </a:p>
          </p:txBody>
        </p:sp>
        <p:sp>
          <p:nvSpPr>
            <p:cNvPr id="77" name="object 77"/>
            <p:cNvSpPr/>
            <p:nvPr/>
          </p:nvSpPr>
          <p:spPr>
            <a:xfrm>
              <a:off x="5701931" y="8084616"/>
              <a:ext cx="635" cy="5080"/>
            </a:xfrm>
            <a:custGeom>
              <a:avLst/>
              <a:gdLst/>
              <a:ahLst/>
              <a:cxnLst/>
              <a:rect l="l" t="t" r="r" b="b"/>
              <a:pathLst>
                <a:path w="635" h="5079">
                  <a:moveTo>
                    <a:pt x="431" y="0"/>
                  </a:moveTo>
                  <a:lnTo>
                    <a:pt x="0" y="4546"/>
                  </a:lnTo>
                </a:path>
              </a:pathLst>
            </a:custGeom>
            <a:ln w="25400">
              <a:solidFill>
                <a:srgbClr val="FEF397"/>
              </a:solidFill>
            </a:ln>
          </p:spPr>
          <p:txBody>
            <a:bodyPr wrap="square" lIns="0" tIns="0" rIns="0" bIns="0" rtlCol="0"/>
            <a:lstStyle/>
            <a:p>
              <a:endParaRPr/>
            </a:p>
          </p:txBody>
        </p:sp>
        <p:sp>
          <p:nvSpPr>
            <p:cNvPr id="78" name="object 78"/>
            <p:cNvSpPr/>
            <p:nvPr/>
          </p:nvSpPr>
          <p:spPr>
            <a:xfrm>
              <a:off x="5702363" y="8079981"/>
              <a:ext cx="7620" cy="5080"/>
            </a:xfrm>
            <a:custGeom>
              <a:avLst/>
              <a:gdLst/>
              <a:ahLst/>
              <a:cxnLst/>
              <a:rect l="l" t="t" r="r" b="b"/>
              <a:pathLst>
                <a:path w="7620" h="5079">
                  <a:moveTo>
                    <a:pt x="558" y="0"/>
                  </a:moveTo>
                  <a:lnTo>
                    <a:pt x="297" y="2057"/>
                  </a:lnTo>
                  <a:lnTo>
                    <a:pt x="0" y="4635"/>
                  </a:lnTo>
                  <a:lnTo>
                    <a:pt x="2578" y="4813"/>
                  </a:lnTo>
                  <a:lnTo>
                    <a:pt x="5130" y="4838"/>
                  </a:lnTo>
                  <a:lnTo>
                    <a:pt x="7620" y="4762"/>
                  </a:lnTo>
                  <a:lnTo>
                    <a:pt x="6692" y="2057"/>
                  </a:lnTo>
                  <a:lnTo>
                    <a:pt x="6518" y="708"/>
                  </a:lnTo>
                  <a:lnTo>
                    <a:pt x="558" y="0"/>
                  </a:lnTo>
                  <a:close/>
                </a:path>
              </a:pathLst>
            </a:custGeom>
            <a:solidFill>
              <a:srgbClr val="FBEE8E"/>
            </a:solidFill>
          </p:spPr>
          <p:txBody>
            <a:bodyPr wrap="square" lIns="0" tIns="0" rIns="0" bIns="0" rtlCol="0"/>
            <a:lstStyle/>
            <a:p>
              <a:endParaRPr/>
            </a:p>
          </p:txBody>
        </p:sp>
        <p:sp>
          <p:nvSpPr>
            <p:cNvPr id="79" name="object 79"/>
            <p:cNvSpPr/>
            <p:nvPr/>
          </p:nvSpPr>
          <p:spPr>
            <a:xfrm>
              <a:off x="5702363" y="8079981"/>
              <a:ext cx="635" cy="5080"/>
            </a:xfrm>
            <a:custGeom>
              <a:avLst/>
              <a:gdLst/>
              <a:ahLst/>
              <a:cxnLst/>
              <a:rect l="l" t="t" r="r" b="b"/>
              <a:pathLst>
                <a:path w="635" h="5079">
                  <a:moveTo>
                    <a:pt x="0" y="4635"/>
                  </a:moveTo>
                  <a:lnTo>
                    <a:pt x="558" y="0"/>
                  </a:lnTo>
                </a:path>
              </a:pathLst>
            </a:custGeom>
            <a:ln w="25400">
              <a:solidFill>
                <a:srgbClr val="FCEE8D"/>
              </a:solidFill>
            </a:ln>
          </p:spPr>
          <p:txBody>
            <a:bodyPr wrap="square" lIns="0" tIns="0" rIns="0" bIns="0" rtlCol="0"/>
            <a:lstStyle/>
            <a:p>
              <a:endParaRPr/>
            </a:p>
          </p:txBody>
        </p:sp>
        <p:sp>
          <p:nvSpPr>
            <p:cNvPr id="80" name="object 80"/>
            <p:cNvSpPr/>
            <p:nvPr/>
          </p:nvSpPr>
          <p:spPr>
            <a:xfrm>
              <a:off x="5702922" y="8079981"/>
              <a:ext cx="2540" cy="635"/>
            </a:xfrm>
            <a:custGeom>
              <a:avLst/>
              <a:gdLst/>
              <a:ahLst/>
              <a:cxnLst/>
              <a:rect l="l" t="t" r="r" b="b"/>
              <a:pathLst>
                <a:path w="2539" h="634">
                  <a:moveTo>
                    <a:pt x="0" y="0"/>
                  </a:moveTo>
                  <a:lnTo>
                    <a:pt x="2434" y="280"/>
                  </a:lnTo>
                </a:path>
              </a:pathLst>
            </a:custGeom>
            <a:ln w="25400">
              <a:solidFill>
                <a:srgbClr val="F9EC89"/>
              </a:solidFill>
            </a:ln>
          </p:spPr>
          <p:txBody>
            <a:bodyPr wrap="square" lIns="0" tIns="0" rIns="0" bIns="0" rtlCol="0"/>
            <a:lstStyle/>
            <a:p>
              <a:endParaRPr/>
            </a:p>
          </p:txBody>
        </p:sp>
        <p:sp>
          <p:nvSpPr>
            <p:cNvPr id="81" name="object 81"/>
            <p:cNvSpPr/>
            <p:nvPr/>
          </p:nvSpPr>
          <p:spPr>
            <a:xfrm>
              <a:off x="5708885" y="8080690"/>
              <a:ext cx="1270" cy="4445"/>
            </a:xfrm>
            <a:custGeom>
              <a:avLst/>
              <a:gdLst/>
              <a:ahLst/>
              <a:cxnLst/>
              <a:rect l="l" t="t" r="r" b="b"/>
              <a:pathLst>
                <a:path w="1270" h="4445">
                  <a:moveTo>
                    <a:pt x="0" y="0"/>
                  </a:moveTo>
                  <a:lnTo>
                    <a:pt x="1098" y="4053"/>
                  </a:lnTo>
                </a:path>
              </a:pathLst>
            </a:custGeom>
            <a:ln w="25400">
              <a:solidFill>
                <a:srgbClr val="FBEE8E"/>
              </a:solidFill>
            </a:ln>
          </p:spPr>
          <p:txBody>
            <a:bodyPr wrap="square" lIns="0" tIns="0" rIns="0" bIns="0" rtlCol="0"/>
            <a:lstStyle/>
            <a:p>
              <a:endParaRPr/>
            </a:p>
          </p:txBody>
        </p:sp>
        <p:sp>
          <p:nvSpPr>
            <p:cNvPr id="82" name="object 82"/>
            <p:cNvSpPr/>
            <p:nvPr/>
          </p:nvSpPr>
          <p:spPr>
            <a:xfrm>
              <a:off x="5702363" y="8079905"/>
              <a:ext cx="7620" cy="17780"/>
            </a:xfrm>
            <a:custGeom>
              <a:avLst/>
              <a:gdLst/>
              <a:ahLst/>
              <a:cxnLst/>
              <a:rect l="l" t="t" r="r" b="b"/>
              <a:pathLst>
                <a:path w="7620" h="17779">
                  <a:moveTo>
                    <a:pt x="0" y="0"/>
                  </a:moveTo>
                  <a:lnTo>
                    <a:pt x="0" y="17538"/>
                  </a:lnTo>
                  <a:lnTo>
                    <a:pt x="7620" y="17538"/>
                  </a:lnTo>
                  <a:lnTo>
                    <a:pt x="7620" y="918"/>
                  </a:lnTo>
                  <a:lnTo>
                    <a:pt x="0" y="0"/>
                  </a:lnTo>
                  <a:close/>
                </a:path>
              </a:pathLst>
            </a:custGeom>
            <a:solidFill>
              <a:srgbClr val="FEF093"/>
            </a:solidFill>
          </p:spPr>
          <p:txBody>
            <a:bodyPr wrap="square" lIns="0" tIns="0" rIns="0" bIns="0" rtlCol="0"/>
            <a:lstStyle/>
            <a:p>
              <a:endParaRPr/>
            </a:p>
          </p:txBody>
        </p:sp>
        <p:sp>
          <p:nvSpPr>
            <p:cNvPr id="83" name="object 83"/>
            <p:cNvSpPr/>
            <p:nvPr/>
          </p:nvSpPr>
          <p:spPr>
            <a:xfrm>
              <a:off x="5709335" y="8082711"/>
              <a:ext cx="8255" cy="2540"/>
            </a:xfrm>
            <a:custGeom>
              <a:avLst/>
              <a:gdLst/>
              <a:ahLst/>
              <a:cxnLst/>
              <a:rect l="l" t="t" r="r" b="b"/>
              <a:pathLst>
                <a:path w="8254" h="2540">
                  <a:moveTo>
                    <a:pt x="0" y="0"/>
                  </a:moveTo>
                  <a:lnTo>
                    <a:pt x="190" y="685"/>
                  </a:lnTo>
                  <a:lnTo>
                    <a:pt x="647" y="2032"/>
                  </a:lnTo>
                  <a:lnTo>
                    <a:pt x="3149" y="1981"/>
                  </a:lnTo>
                  <a:lnTo>
                    <a:pt x="5562" y="1816"/>
                  </a:lnTo>
                  <a:lnTo>
                    <a:pt x="7874" y="1638"/>
                  </a:lnTo>
                  <a:lnTo>
                    <a:pt x="7404" y="1092"/>
                  </a:lnTo>
                  <a:lnTo>
                    <a:pt x="6908" y="558"/>
                  </a:lnTo>
                  <a:lnTo>
                    <a:pt x="6400" y="38"/>
                  </a:lnTo>
                  <a:lnTo>
                    <a:pt x="4356" y="63"/>
                  </a:lnTo>
                  <a:lnTo>
                    <a:pt x="2197" y="63"/>
                  </a:lnTo>
                  <a:lnTo>
                    <a:pt x="0" y="0"/>
                  </a:lnTo>
                  <a:close/>
                </a:path>
              </a:pathLst>
            </a:custGeom>
            <a:solidFill>
              <a:srgbClr val="FCEF90"/>
            </a:solidFill>
          </p:spPr>
          <p:txBody>
            <a:bodyPr wrap="square" lIns="0" tIns="0" rIns="0" bIns="0" rtlCol="0"/>
            <a:lstStyle/>
            <a:p>
              <a:endParaRPr/>
            </a:p>
          </p:txBody>
        </p:sp>
        <p:sp>
          <p:nvSpPr>
            <p:cNvPr id="84" name="object 84"/>
            <p:cNvSpPr/>
            <p:nvPr/>
          </p:nvSpPr>
          <p:spPr>
            <a:xfrm>
              <a:off x="5709983" y="8084349"/>
              <a:ext cx="7620" cy="635"/>
            </a:xfrm>
            <a:custGeom>
              <a:avLst/>
              <a:gdLst/>
              <a:ahLst/>
              <a:cxnLst/>
              <a:rect l="l" t="t" r="r" b="b"/>
              <a:pathLst>
                <a:path w="7620" h="634">
                  <a:moveTo>
                    <a:pt x="0" y="393"/>
                  </a:moveTo>
                  <a:lnTo>
                    <a:pt x="7226" y="0"/>
                  </a:lnTo>
                </a:path>
              </a:pathLst>
            </a:custGeom>
            <a:ln w="25400">
              <a:solidFill>
                <a:srgbClr val="FCF091"/>
              </a:solidFill>
            </a:ln>
          </p:spPr>
          <p:txBody>
            <a:bodyPr wrap="square" lIns="0" tIns="0" rIns="0" bIns="0" rtlCol="0"/>
            <a:lstStyle/>
            <a:p>
              <a:endParaRPr/>
            </a:p>
          </p:txBody>
        </p:sp>
        <p:sp>
          <p:nvSpPr>
            <p:cNvPr id="85" name="object 85"/>
            <p:cNvSpPr/>
            <p:nvPr/>
          </p:nvSpPr>
          <p:spPr>
            <a:xfrm>
              <a:off x="5715736" y="8082749"/>
              <a:ext cx="1905" cy="1905"/>
            </a:xfrm>
            <a:custGeom>
              <a:avLst/>
              <a:gdLst/>
              <a:ahLst/>
              <a:cxnLst/>
              <a:rect l="l" t="t" r="r" b="b"/>
              <a:pathLst>
                <a:path w="1904" h="1904">
                  <a:moveTo>
                    <a:pt x="1473" y="1600"/>
                  </a:moveTo>
                  <a:lnTo>
                    <a:pt x="0" y="0"/>
                  </a:lnTo>
                </a:path>
              </a:pathLst>
            </a:custGeom>
            <a:ln w="25400">
              <a:solidFill>
                <a:srgbClr val="FCEF8F"/>
              </a:solidFill>
            </a:ln>
          </p:spPr>
          <p:txBody>
            <a:bodyPr wrap="square" lIns="0" tIns="0" rIns="0" bIns="0" rtlCol="0"/>
            <a:lstStyle/>
            <a:p>
              <a:endParaRPr/>
            </a:p>
          </p:txBody>
        </p:sp>
        <p:sp>
          <p:nvSpPr>
            <p:cNvPr id="86" name="object 86"/>
            <p:cNvSpPr/>
            <p:nvPr/>
          </p:nvSpPr>
          <p:spPr>
            <a:xfrm>
              <a:off x="5709335" y="8080745"/>
              <a:ext cx="6985" cy="15240"/>
            </a:xfrm>
            <a:custGeom>
              <a:avLst/>
              <a:gdLst/>
              <a:ahLst/>
              <a:cxnLst/>
              <a:rect l="l" t="t" r="r" b="b"/>
              <a:pathLst>
                <a:path w="6985" h="15240">
                  <a:moveTo>
                    <a:pt x="0" y="0"/>
                  </a:moveTo>
                  <a:lnTo>
                    <a:pt x="0" y="14704"/>
                  </a:lnTo>
                  <a:lnTo>
                    <a:pt x="6400" y="14704"/>
                  </a:lnTo>
                  <a:lnTo>
                    <a:pt x="6400" y="643"/>
                  </a:lnTo>
                  <a:lnTo>
                    <a:pt x="1968" y="239"/>
                  </a:lnTo>
                  <a:lnTo>
                    <a:pt x="0" y="0"/>
                  </a:lnTo>
                  <a:close/>
                </a:path>
              </a:pathLst>
            </a:custGeom>
            <a:solidFill>
              <a:srgbClr val="FBEE8E"/>
            </a:solidFill>
          </p:spPr>
          <p:txBody>
            <a:bodyPr wrap="square" lIns="0" tIns="0" rIns="0" bIns="0" rtlCol="0"/>
            <a:lstStyle/>
            <a:p>
              <a:endParaRPr/>
            </a:p>
          </p:txBody>
        </p:sp>
        <p:sp>
          <p:nvSpPr>
            <p:cNvPr id="87" name="object 87"/>
            <p:cNvSpPr/>
            <p:nvPr/>
          </p:nvSpPr>
          <p:spPr>
            <a:xfrm>
              <a:off x="5709335" y="8082711"/>
              <a:ext cx="1270" cy="2540"/>
            </a:xfrm>
            <a:custGeom>
              <a:avLst/>
              <a:gdLst/>
              <a:ahLst/>
              <a:cxnLst/>
              <a:rect l="l" t="t" r="r" b="b"/>
              <a:pathLst>
                <a:path w="1270" h="2540">
                  <a:moveTo>
                    <a:pt x="0" y="0"/>
                  </a:moveTo>
                  <a:lnTo>
                    <a:pt x="647" y="2032"/>
                  </a:lnTo>
                </a:path>
              </a:pathLst>
            </a:custGeom>
            <a:ln w="25400">
              <a:solidFill>
                <a:srgbClr val="FCEF90"/>
              </a:solidFill>
            </a:ln>
          </p:spPr>
          <p:txBody>
            <a:bodyPr wrap="square" lIns="0" tIns="0" rIns="0" bIns="0" rtlCol="0"/>
            <a:lstStyle/>
            <a:p>
              <a:endParaRPr/>
            </a:p>
          </p:txBody>
        </p:sp>
        <p:sp>
          <p:nvSpPr>
            <p:cNvPr id="88" name="object 88"/>
            <p:cNvSpPr/>
            <p:nvPr/>
          </p:nvSpPr>
          <p:spPr>
            <a:xfrm>
              <a:off x="5708881" y="8080689"/>
              <a:ext cx="6985" cy="2540"/>
            </a:xfrm>
            <a:custGeom>
              <a:avLst/>
              <a:gdLst/>
              <a:ahLst/>
              <a:cxnLst/>
              <a:rect l="l" t="t" r="r" b="b"/>
              <a:pathLst>
                <a:path w="6985" h="2540">
                  <a:moveTo>
                    <a:pt x="0" y="0"/>
                  </a:moveTo>
                  <a:lnTo>
                    <a:pt x="85" y="662"/>
                  </a:lnTo>
                  <a:lnTo>
                    <a:pt x="454" y="2021"/>
                  </a:lnTo>
                  <a:lnTo>
                    <a:pt x="2651" y="2085"/>
                  </a:lnTo>
                  <a:lnTo>
                    <a:pt x="4810" y="2085"/>
                  </a:lnTo>
                  <a:lnTo>
                    <a:pt x="6855" y="2059"/>
                  </a:lnTo>
                  <a:lnTo>
                    <a:pt x="6347" y="1539"/>
                  </a:lnTo>
                  <a:lnTo>
                    <a:pt x="5305" y="561"/>
                  </a:lnTo>
                  <a:lnTo>
                    <a:pt x="2422" y="294"/>
                  </a:lnTo>
                  <a:lnTo>
                    <a:pt x="0" y="0"/>
                  </a:lnTo>
                  <a:close/>
                </a:path>
              </a:pathLst>
            </a:custGeom>
            <a:solidFill>
              <a:srgbClr val="FAED8E"/>
            </a:solidFill>
          </p:spPr>
          <p:txBody>
            <a:bodyPr wrap="square" lIns="0" tIns="0" rIns="0" bIns="0" rtlCol="0"/>
            <a:lstStyle/>
            <a:p>
              <a:endParaRPr/>
            </a:p>
          </p:txBody>
        </p:sp>
        <p:sp>
          <p:nvSpPr>
            <p:cNvPr id="89" name="object 89"/>
            <p:cNvSpPr/>
            <p:nvPr/>
          </p:nvSpPr>
          <p:spPr>
            <a:xfrm>
              <a:off x="5709335" y="8080745"/>
              <a:ext cx="6985" cy="15240"/>
            </a:xfrm>
            <a:custGeom>
              <a:avLst/>
              <a:gdLst/>
              <a:ahLst/>
              <a:cxnLst/>
              <a:rect l="l" t="t" r="r" b="b"/>
              <a:pathLst>
                <a:path w="6985" h="15240">
                  <a:moveTo>
                    <a:pt x="0" y="0"/>
                  </a:moveTo>
                  <a:lnTo>
                    <a:pt x="0" y="14704"/>
                  </a:lnTo>
                  <a:lnTo>
                    <a:pt x="6400" y="14704"/>
                  </a:lnTo>
                  <a:lnTo>
                    <a:pt x="6400" y="643"/>
                  </a:lnTo>
                  <a:lnTo>
                    <a:pt x="1968" y="239"/>
                  </a:lnTo>
                  <a:lnTo>
                    <a:pt x="0" y="0"/>
                  </a:lnTo>
                  <a:close/>
                </a:path>
              </a:pathLst>
            </a:custGeom>
            <a:solidFill>
              <a:srgbClr val="FBEE8E"/>
            </a:solidFill>
          </p:spPr>
          <p:txBody>
            <a:bodyPr wrap="square" lIns="0" tIns="0" rIns="0" bIns="0" rtlCol="0"/>
            <a:lstStyle/>
            <a:p>
              <a:endParaRPr/>
            </a:p>
          </p:txBody>
        </p:sp>
        <p:sp>
          <p:nvSpPr>
            <p:cNvPr id="90" name="object 90"/>
            <p:cNvSpPr/>
            <p:nvPr/>
          </p:nvSpPr>
          <p:spPr>
            <a:xfrm>
              <a:off x="5714187" y="8081251"/>
              <a:ext cx="1905" cy="1905"/>
            </a:xfrm>
            <a:custGeom>
              <a:avLst/>
              <a:gdLst/>
              <a:ahLst/>
              <a:cxnLst/>
              <a:rect l="l" t="t" r="r" b="b"/>
              <a:pathLst>
                <a:path w="1904" h="1904">
                  <a:moveTo>
                    <a:pt x="1549" y="1498"/>
                  </a:moveTo>
                  <a:lnTo>
                    <a:pt x="0" y="0"/>
                  </a:lnTo>
                </a:path>
              </a:pathLst>
            </a:custGeom>
            <a:ln w="25400">
              <a:solidFill>
                <a:srgbClr val="FBEE90"/>
              </a:solidFill>
            </a:ln>
          </p:spPr>
          <p:txBody>
            <a:bodyPr wrap="square" lIns="0" tIns="0" rIns="0" bIns="0" rtlCol="0"/>
            <a:lstStyle/>
            <a:p>
              <a:endParaRPr/>
            </a:p>
          </p:txBody>
        </p:sp>
        <p:sp>
          <p:nvSpPr>
            <p:cNvPr id="91" name="object 91"/>
            <p:cNvSpPr/>
            <p:nvPr/>
          </p:nvSpPr>
          <p:spPr>
            <a:xfrm>
              <a:off x="5713970" y="8081227"/>
              <a:ext cx="635" cy="635"/>
            </a:xfrm>
            <a:custGeom>
              <a:avLst/>
              <a:gdLst/>
              <a:ahLst/>
              <a:cxnLst/>
              <a:rect l="l" t="t" r="r" b="b"/>
              <a:pathLst>
                <a:path w="635" h="634">
                  <a:moveTo>
                    <a:pt x="216" y="23"/>
                  </a:moveTo>
                  <a:lnTo>
                    <a:pt x="0" y="0"/>
                  </a:lnTo>
                </a:path>
              </a:pathLst>
            </a:custGeom>
            <a:ln w="25400">
              <a:solidFill>
                <a:srgbClr val="FAED8E"/>
              </a:solidFill>
            </a:ln>
          </p:spPr>
          <p:txBody>
            <a:bodyPr wrap="square" lIns="0" tIns="0" rIns="0" bIns="0" rtlCol="0"/>
            <a:lstStyle/>
            <a:p>
              <a:endParaRPr/>
            </a:p>
          </p:txBody>
        </p:sp>
        <p:sp>
          <p:nvSpPr>
            <p:cNvPr id="92" name="object 92"/>
            <p:cNvSpPr/>
            <p:nvPr/>
          </p:nvSpPr>
          <p:spPr>
            <a:xfrm>
              <a:off x="5708883" y="8080690"/>
              <a:ext cx="635" cy="2540"/>
            </a:xfrm>
            <a:custGeom>
              <a:avLst/>
              <a:gdLst/>
              <a:ahLst/>
              <a:cxnLst/>
              <a:rect l="l" t="t" r="r" b="b"/>
              <a:pathLst>
                <a:path w="635" h="2540">
                  <a:moveTo>
                    <a:pt x="0" y="0"/>
                  </a:moveTo>
                  <a:lnTo>
                    <a:pt x="451" y="2021"/>
                  </a:lnTo>
                </a:path>
              </a:pathLst>
            </a:custGeom>
            <a:ln w="25400">
              <a:solidFill>
                <a:srgbClr val="FAED8C"/>
              </a:solidFill>
            </a:ln>
          </p:spPr>
          <p:txBody>
            <a:bodyPr wrap="square" lIns="0" tIns="0" rIns="0" bIns="0" rtlCol="0"/>
            <a:lstStyle/>
            <a:p>
              <a:endParaRPr/>
            </a:p>
          </p:txBody>
        </p:sp>
        <p:sp>
          <p:nvSpPr>
            <p:cNvPr id="93" name="object 93"/>
            <p:cNvSpPr/>
            <p:nvPr/>
          </p:nvSpPr>
          <p:spPr>
            <a:xfrm>
              <a:off x="5717209" y="8083816"/>
              <a:ext cx="10795" cy="4445"/>
            </a:xfrm>
            <a:custGeom>
              <a:avLst/>
              <a:gdLst/>
              <a:ahLst/>
              <a:cxnLst/>
              <a:rect l="l" t="t" r="r" b="b"/>
              <a:pathLst>
                <a:path w="10795" h="4445">
                  <a:moveTo>
                    <a:pt x="6489" y="0"/>
                  </a:moveTo>
                  <a:lnTo>
                    <a:pt x="4483" y="152"/>
                  </a:lnTo>
                  <a:lnTo>
                    <a:pt x="2298" y="355"/>
                  </a:lnTo>
                  <a:lnTo>
                    <a:pt x="0" y="533"/>
                  </a:lnTo>
                  <a:lnTo>
                    <a:pt x="939" y="1625"/>
                  </a:lnTo>
                  <a:lnTo>
                    <a:pt x="1790" y="2755"/>
                  </a:lnTo>
                  <a:lnTo>
                    <a:pt x="2438" y="3848"/>
                  </a:lnTo>
                  <a:lnTo>
                    <a:pt x="5207" y="3378"/>
                  </a:lnTo>
                  <a:lnTo>
                    <a:pt x="10236" y="2425"/>
                  </a:lnTo>
                  <a:lnTo>
                    <a:pt x="9055" y="1612"/>
                  </a:lnTo>
                  <a:lnTo>
                    <a:pt x="7874" y="774"/>
                  </a:lnTo>
                  <a:lnTo>
                    <a:pt x="6489" y="0"/>
                  </a:lnTo>
                  <a:close/>
                </a:path>
              </a:pathLst>
            </a:custGeom>
            <a:solidFill>
              <a:srgbClr val="FCF090"/>
            </a:solidFill>
          </p:spPr>
          <p:txBody>
            <a:bodyPr wrap="square" lIns="0" tIns="0" rIns="0" bIns="0" rtlCol="0"/>
            <a:lstStyle/>
            <a:p>
              <a:endParaRPr/>
            </a:p>
          </p:txBody>
        </p:sp>
        <p:sp>
          <p:nvSpPr>
            <p:cNvPr id="94" name="object 94"/>
            <p:cNvSpPr/>
            <p:nvPr/>
          </p:nvSpPr>
          <p:spPr>
            <a:xfrm>
              <a:off x="5717209" y="8084349"/>
              <a:ext cx="2540" cy="3810"/>
            </a:xfrm>
            <a:custGeom>
              <a:avLst/>
              <a:gdLst/>
              <a:ahLst/>
              <a:cxnLst/>
              <a:rect l="l" t="t" r="r" b="b"/>
              <a:pathLst>
                <a:path w="2539" h="3809">
                  <a:moveTo>
                    <a:pt x="2438" y="3314"/>
                  </a:moveTo>
                  <a:lnTo>
                    <a:pt x="0" y="0"/>
                  </a:lnTo>
                </a:path>
              </a:pathLst>
            </a:custGeom>
            <a:ln w="25400">
              <a:solidFill>
                <a:srgbClr val="FDF092"/>
              </a:solidFill>
            </a:ln>
          </p:spPr>
          <p:txBody>
            <a:bodyPr wrap="square" lIns="0" tIns="0" rIns="0" bIns="0" rtlCol="0"/>
            <a:lstStyle/>
            <a:p>
              <a:endParaRPr/>
            </a:p>
          </p:txBody>
        </p:sp>
        <p:sp>
          <p:nvSpPr>
            <p:cNvPr id="95" name="object 95"/>
            <p:cNvSpPr/>
            <p:nvPr/>
          </p:nvSpPr>
          <p:spPr>
            <a:xfrm>
              <a:off x="5717209" y="8083816"/>
              <a:ext cx="10795" cy="2540"/>
            </a:xfrm>
            <a:custGeom>
              <a:avLst/>
              <a:gdLst/>
              <a:ahLst/>
              <a:cxnLst/>
              <a:rect l="l" t="t" r="r" b="b"/>
              <a:pathLst>
                <a:path w="10795" h="2540">
                  <a:moveTo>
                    <a:pt x="0" y="533"/>
                  </a:moveTo>
                  <a:lnTo>
                    <a:pt x="6489" y="0"/>
                  </a:lnTo>
                </a:path>
                <a:path w="10795" h="2540">
                  <a:moveTo>
                    <a:pt x="6489" y="0"/>
                  </a:moveTo>
                  <a:lnTo>
                    <a:pt x="10236" y="2425"/>
                  </a:lnTo>
                </a:path>
              </a:pathLst>
            </a:custGeom>
            <a:ln w="25400">
              <a:solidFill>
                <a:srgbClr val="FCEF8F"/>
              </a:solidFill>
            </a:ln>
          </p:spPr>
          <p:txBody>
            <a:bodyPr wrap="square" lIns="0" tIns="0" rIns="0" bIns="0" rtlCol="0"/>
            <a:lstStyle/>
            <a:p>
              <a:endParaRPr/>
            </a:p>
          </p:txBody>
        </p:sp>
        <p:sp>
          <p:nvSpPr>
            <p:cNvPr id="96" name="object 96"/>
            <p:cNvSpPr/>
            <p:nvPr/>
          </p:nvSpPr>
          <p:spPr>
            <a:xfrm>
              <a:off x="5719648" y="8086242"/>
              <a:ext cx="8255" cy="1905"/>
            </a:xfrm>
            <a:custGeom>
              <a:avLst/>
              <a:gdLst/>
              <a:ahLst/>
              <a:cxnLst/>
              <a:rect l="l" t="t" r="r" b="b"/>
              <a:pathLst>
                <a:path w="8254" h="1904">
                  <a:moveTo>
                    <a:pt x="7797" y="0"/>
                  </a:moveTo>
                  <a:lnTo>
                    <a:pt x="0" y="1422"/>
                  </a:lnTo>
                </a:path>
              </a:pathLst>
            </a:custGeom>
            <a:ln w="25399">
              <a:solidFill>
                <a:srgbClr val="FDF091"/>
              </a:solidFill>
            </a:ln>
          </p:spPr>
          <p:txBody>
            <a:bodyPr wrap="square" lIns="0" tIns="0" rIns="0" bIns="0" rtlCol="0"/>
            <a:lstStyle/>
            <a:p>
              <a:endParaRPr/>
            </a:p>
          </p:txBody>
        </p:sp>
        <p:sp>
          <p:nvSpPr>
            <p:cNvPr id="97" name="object 97"/>
            <p:cNvSpPr/>
            <p:nvPr/>
          </p:nvSpPr>
          <p:spPr>
            <a:xfrm>
              <a:off x="5725642" y="8084261"/>
              <a:ext cx="8890" cy="2540"/>
            </a:xfrm>
            <a:custGeom>
              <a:avLst/>
              <a:gdLst/>
              <a:ahLst/>
              <a:cxnLst/>
              <a:rect l="l" t="t" r="r" b="b"/>
              <a:pathLst>
                <a:path w="8889" h="2540">
                  <a:moveTo>
                    <a:pt x="6070" y="0"/>
                  </a:moveTo>
                  <a:lnTo>
                    <a:pt x="4254" y="152"/>
                  </a:lnTo>
                  <a:lnTo>
                    <a:pt x="0" y="749"/>
                  </a:lnTo>
                  <a:lnTo>
                    <a:pt x="1803" y="1981"/>
                  </a:lnTo>
                  <a:lnTo>
                    <a:pt x="6426" y="1142"/>
                  </a:lnTo>
                  <a:lnTo>
                    <a:pt x="8343" y="927"/>
                  </a:lnTo>
                  <a:lnTo>
                    <a:pt x="7632" y="584"/>
                  </a:lnTo>
                  <a:lnTo>
                    <a:pt x="6870" y="279"/>
                  </a:lnTo>
                  <a:lnTo>
                    <a:pt x="6070" y="0"/>
                  </a:lnTo>
                  <a:close/>
                </a:path>
              </a:pathLst>
            </a:custGeom>
            <a:solidFill>
              <a:srgbClr val="FAED8B"/>
            </a:solidFill>
          </p:spPr>
          <p:txBody>
            <a:bodyPr wrap="square" lIns="0" tIns="0" rIns="0" bIns="0" rtlCol="0"/>
            <a:lstStyle/>
            <a:p>
              <a:endParaRPr/>
            </a:p>
          </p:txBody>
        </p:sp>
        <p:sp>
          <p:nvSpPr>
            <p:cNvPr id="98" name="object 98"/>
            <p:cNvSpPr/>
            <p:nvPr/>
          </p:nvSpPr>
          <p:spPr>
            <a:xfrm>
              <a:off x="5727446" y="8085188"/>
              <a:ext cx="6985" cy="1270"/>
            </a:xfrm>
            <a:custGeom>
              <a:avLst/>
              <a:gdLst/>
              <a:ahLst/>
              <a:cxnLst/>
              <a:rect l="l" t="t" r="r" b="b"/>
              <a:pathLst>
                <a:path w="6985" h="1270">
                  <a:moveTo>
                    <a:pt x="0" y="1054"/>
                  </a:moveTo>
                  <a:lnTo>
                    <a:pt x="6540" y="0"/>
                  </a:lnTo>
                </a:path>
              </a:pathLst>
            </a:custGeom>
            <a:ln w="25399">
              <a:solidFill>
                <a:srgbClr val="FBED8B"/>
              </a:solidFill>
            </a:ln>
          </p:spPr>
          <p:txBody>
            <a:bodyPr wrap="square" lIns="0" tIns="0" rIns="0" bIns="0" rtlCol="0"/>
            <a:lstStyle/>
            <a:p>
              <a:endParaRPr/>
            </a:p>
          </p:txBody>
        </p:sp>
        <p:sp>
          <p:nvSpPr>
            <p:cNvPr id="99" name="object 99"/>
            <p:cNvSpPr/>
            <p:nvPr/>
          </p:nvSpPr>
          <p:spPr>
            <a:xfrm>
              <a:off x="5731713" y="8084261"/>
              <a:ext cx="2540" cy="1270"/>
            </a:xfrm>
            <a:custGeom>
              <a:avLst/>
              <a:gdLst/>
              <a:ahLst/>
              <a:cxnLst/>
              <a:rect l="l" t="t" r="r" b="b"/>
              <a:pathLst>
                <a:path w="2539" h="1270">
                  <a:moveTo>
                    <a:pt x="2273" y="927"/>
                  </a:moveTo>
                  <a:lnTo>
                    <a:pt x="0" y="0"/>
                  </a:lnTo>
                </a:path>
              </a:pathLst>
            </a:custGeom>
            <a:ln w="25400">
              <a:solidFill>
                <a:srgbClr val="F9EC89"/>
              </a:solidFill>
            </a:ln>
          </p:spPr>
          <p:txBody>
            <a:bodyPr wrap="square" lIns="0" tIns="0" rIns="0" bIns="0" rtlCol="0"/>
            <a:lstStyle/>
            <a:p>
              <a:endParaRPr/>
            </a:p>
          </p:txBody>
        </p:sp>
        <p:sp>
          <p:nvSpPr>
            <p:cNvPr id="100" name="object 100"/>
            <p:cNvSpPr/>
            <p:nvPr/>
          </p:nvSpPr>
          <p:spPr>
            <a:xfrm>
              <a:off x="5725642" y="8084261"/>
              <a:ext cx="6350" cy="1270"/>
            </a:xfrm>
            <a:custGeom>
              <a:avLst/>
              <a:gdLst/>
              <a:ahLst/>
              <a:cxnLst/>
              <a:rect l="l" t="t" r="r" b="b"/>
              <a:pathLst>
                <a:path w="6350" h="1270">
                  <a:moveTo>
                    <a:pt x="6070" y="0"/>
                  </a:moveTo>
                  <a:lnTo>
                    <a:pt x="0" y="749"/>
                  </a:lnTo>
                </a:path>
              </a:pathLst>
            </a:custGeom>
            <a:ln w="25400">
              <a:solidFill>
                <a:srgbClr val="FAED8C"/>
              </a:solidFill>
            </a:ln>
          </p:spPr>
          <p:txBody>
            <a:bodyPr wrap="square" lIns="0" tIns="0" rIns="0" bIns="0" rtlCol="0"/>
            <a:lstStyle/>
            <a:p>
              <a:endParaRPr/>
            </a:p>
          </p:txBody>
        </p:sp>
        <p:sp>
          <p:nvSpPr>
            <p:cNvPr id="101" name="object 101"/>
            <p:cNvSpPr/>
            <p:nvPr/>
          </p:nvSpPr>
          <p:spPr>
            <a:xfrm>
              <a:off x="5725642" y="8085010"/>
              <a:ext cx="1905" cy="1270"/>
            </a:xfrm>
            <a:custGeom>
              <a:avLst/>
              <a:gdLst/>
              <a:ahLst/>
              <a:cxnLst/>
              <a:rect l="l" t="t" r="r" b="b"/>
              <a:pathLst>
                <a:path w="1904" h="1270">
                  <a:moveTo>
                    <a:pt x="0" y="0"/>
                  </a:moveTo>
                  <a:lnTo>
                    <a:pt x="1803" y="1231"/>
                  </a:lnTo>
                </a:path>
              </a:pathLst>
            </a:custGeom>
            <a:ln w="25400">
              <a:solidFill>
                <a:srgbClr val="FCEF8E"/>
              </a:solidFill>
            </a:ln>
          </p:spPr>
          <p:txBody>
            <a:bodyPr wrap="square" lIns="0" tIns="0" rIns="0" bIns="0" rtlCol="0"/>
            <a:lstStyle/>
            <a:p>
              <a:endParaRPr/>
            </a:p>
          </p:txBody>
        </p:sp>
        <p:sp>
          <p:nvSpPr>
            <p:cNvPr id="102" name="object 102"/>
            <p:cNvSpPr/>
            <p:nvPr/>
          </p:nvSpPr>
          <p:spPr>
            <a:xfrm>
              <a:off x="5723699" y="8083511"/>
              <a:ext cx="8255" cy="1905"/>
            </a:xfrm>
            <a:custGeom>
              <a:avLst/>
              <a:gdLst/>
              <a:ahLst/>
              <a:cxnLst/>
              <a:rect l="l" t="t" r="r" b="b"/>
              <a:pathLst>
                <a:path w="8254" h="1904">
                  <a:moveTo>
                    <a:pt x="5448" y="0"/>
                  </a:moveTo>
                  <a:lnTo>
                    <a:pt x="3848" y="12"/>
                  </a:lnTo>
                  <a:lnTo>
                    <a:pt x="2019" y="126"/>
                  </a:lnTo>
                  <a:lnTo>
                    <a:pt x="0" y="304"/>
                  </a:lnTo>
                  <a:lnTo>
                    <a:pt x="685" y="685"/>
                  </a:lnTo>
                  <a:lnTo>
                    <a:pt x="1333" y="1092"/>
                  </a:lnTo>
                  <a:lnTo>
                    <a:pt x="1943" y="1498"/>
                  </a:lnTo>
                  <a:lnTo>
                    <a:pt x="6197" y="901"/>
                  </a:lnTo>
                  <a:lnTo>
                    <a:pt x="8013" y="749"/>
                  </a:lnTo>
                  <a:lnTo>
                    <a:pt x="7213" y="469"/>
                  </a:lnTo>
                  <a:lnTo>
                    <a:pt x="6350" y="215"/>
                  </a:lnTo>
                  <a:lnTo>
                    <a:pt x="5448" y="0"/>
                  </a:lnTo>
                  <a:close/>
                </a:path>
              </a:pathLst>
            </a:custGeom>
            <a:solidFill>
              <a:srgbClr val="FAED8E"/>
            </a:solidFill>
          </p:spPr>
          <p:txBody>
            <a:bodyPr wrap="square" lIns="0" tIns="0" rIns="0" bIns="0" rtlCol="0"/>
            <a:lstStyle/>
            <a:p>
              <a:endParaRPr/>
            </a:p>
          </p:txBody>
        </p:sp>
        <p:sp>
          <p:nvSpPr>
            <p:cNvPr id="103" name="object 103"/>
            <p:cNvSpPr/>
            <p:nvPr/>
          </p:nvSpPr>
          <p:spPr>
            <a:xfrm>
              <a:off x="5725642" y="8084261"/>
              <a:ext cx="6350" cy="1270"/>
            </a:xfrm>
            <a:custGeom>
              <a:avLst/>
              <a:gdLst/>
              <a:ahLst/>
              <a:cxnLst/>
              <a:rect l="l" t="t" r="r" b="b"/>
              <a:pathLst>
                <a:path w="6350" h="1270">
                  <a:moveTo>
                    <a:pt x="0" y="749"/>
                  </a:moveTo>
                  <a:lnTo>
                    <a:pt x="6070" y="0"/>
                  </a:lnTo>
                </a:path>
              </a:pathLst>
            </a:custGeom>
            <a:ln w="25400">
              <a:solidFill>
                <a:srgbClr val="FAED8C"/>
              </a:solidFill>
            </a:ln>
          </p:spPr>
          <p:txBody>
            <a:bodyPr wrap="square" lIns="0" tIns="0" rIns="0" bIns="0" rtlCol="0"/>
            <a:lstStyle/>
            <a:p>
              <a:endParaRPr/>
            </a:p>
          </p:txBody>
        </p:sp>
        <p:sp>
          <p:nvSpPr>
            <p:cNvPr id="104" name="object 104"/>
            <p:cNvSpPr/>
            <p:nvPr/>
          </p:nvSpPr>
          <p:spPr>
            <a:xfrm>
              <a:off x="5729147" y="8083511"/>
              <a:ext cx="3175" cy="1270"/>
            </a:xfrm>
            <a:custGeom>
              <a:avLst/>
              <a:gdLst/>
              <a:ahLst/>
              <a:cxnLst/>
              <a:rect l="l" t="t" r="r" b="b"/>
              <a:pathLst>
                <a:path w="3175" h="1270">
                  <a:moveTo>
                    <a:pt x="2565" y="749"/>
                  </a:moveTo>
                  <a:lnTo>
                    <a:pt x="0" y="0"/>
                  </a:lnTo>
                </a:path>
              </a:pathLst>
            </a:custGeom>
            <a:ln w="25399">
              <a:solidFill>
                <a:srgbClr val="FAED8E"/>
              </a:solidFill>
            </a:ln>
          </p:spPr>
          <p:txBody>
            <a:bodyPr wrap="square" lIns="0" tIns="0" rIns="0" bIns="0" rtlCol="0"/>
            <a:lstStyle/>
            <a:p>
              <a:endParaRPr/>
            </a:p>
          </p:txBody>
        </p:sp>
        <p:sp>
          <p:nvSpPr>
            <p:cNvPr id="105" name="object 105"/>
            <p:cNvSpPr/>
            <p:nvPr/>
          </p:nvSpPr>
          <p:spPr>
            <a:xfrm>
              <a:off x="5723699" y="8083511"/>
              <a:ext cx="5715" cy="635"/>
            </a:xfrm>
            <a:custGeom>
              <a:avLst/>
              <a:gdLst/>
              <a:ahLst/>
              <a:cxnLst/>
              <a:rect l="l" t="t" r="r" b="b"/>
              <a:pathLst>
                <a:path w="5714" h="634">
                  <a:moveTo>
                    <a:pt x="5448" y="0"/>
                  </a:moveTo>
                  <a:lnTo>
                    <a:pt x="0" y="304"/>
                  </a:lnTo>
                </a:path>
              </a:pathLst>
            </a:custGeom>
            <a:ln w="25400">
              <a:solidFill>
                <a:srgbClr val="FBEE90"/>
              </a:solidFill>
            </a:ln>
          </p:spPr>
          <p:txBody>
            <a:bodyPr wrap="square" lIns="0" tIns="0" rIns="0" bIns="0" rtlCol="0"/>
            <a:lstStyle/>
            <a:p>
              <a:endParaRPr/>
            </a:p>
          </p:txBody>
        </p:sp>
        <p:sp>
          <p:nvSpPr>
            <p:cNvPr id="106" name="object 106"/>
            <p:cNvSpPr/>
            <p:nvPr/>
          </p:nvSpPr>
          <p:spPr>
            <a:xfrm>
              <a:off x="5723699" y="8083816"/>
              <a:ext cx="2540" cy="1270"/>
            </a:xfrm>
            <a:custGeom>
              <a:avLst/>
              <a:gdLst/>
              <a:ahLst/>
              <a:cxnLst/>
              <a:rect l="l" t="t" r="r" b="b"/>
              <a:pathLst>
                <a:path w="2539" h="1270">
                  <a:moveTo>
                    <a:pt x="0" y="0"/>
                  </a:moveTo>
                  <a:lnTo>
                    <a:pt x="1943" y="1193"/>
                  </a:lnTo>
                </a:path>
              </a:pathLst>
            </a:custGeom>
            <a:ln w="25400">
              <a:solidFill>
                <a:srgbClr val="FBEE8E"/>
              </a:solidFill>
            </a:ln>
          </p:spPr>
          <p:txBody>
            <a:bodyPr wrap="square" lIns="0" tIns="0" rIns="0" bIns="0" rtlCol="0"/>
            <a:lstStyle/>
            <a:p>
              <a:endParaRPr/>
            </a:p>
          </p:txBody>
        </p:sp>
        <p:sp>
          <p:nvSpPr>
            <p:cNvPr id="107" name="object 107"/>
            <p:cNvSpPr/>
            <p:nvPr/>
          </p:nvSpPr>
          <p:spPr>
            <a:xfrm>
              <a:off x="5715736" y="8082698"/>
              <a:ext cx="8255" cy="1905"/>
            </a:xfrm>
            <a:custGeom>
              <a:avLst/>
              <a:gdLst/>
              <a:ahLst/>
              <a:cxnLst/>
              <a:rect l="l" t="t" r="r" b="b"/>
              <a:pathLst>
                <a:path w="8254" h="1904">
                  <a:moveTo>
                    <a:pt x="3975" y="0"/>
                  </a:moveTo>
                  <a:lnTo>
                    <a:pt x="2044" y="38"/>
                  </a:lnTo>
                  <a:lnTo>
                    <a:pt x="0" y="50"/>
                  </a:lnTo>
                  <a:lnTo>
                    <a:pt x="508" y="571"/>
                  </a:lnTo>
                  <a:lnTo>
                    <a:pt x="1003" y="1104"/>
                  </a:lnTo>
                  <a:lnTo>
                    <a:pt x="1473" y="1650"/>
                  </a:lnTo>
                  <a:lnTo>
                    <a:pt x="3771" y="1473"/>
                  </a:lnTo>
                  <a:lnTo>
                    <a:pt x="5956" y="1269"/>
                  </a:lnTo>
                  <a:lnTo>
                    <a:pt x="7962" y="1117"/>
                  </a:lnTo>
                  <a:lnTo>
                    <a:pt x="7289" y="723"/>
                  </a:lnTo>
                  <a:lnTo>
                    <a:pt x="6553" y="355"/>
                  </a:lnTo>
                  <a:lnTo>
                    <a:pt x="5753" y="12"/>
                  </a:lnTo>
                  <a:lnTo>
                    <a:pt x="3975" y="0"/>
                  </a:lnTo>
                  <a:close/>
                </a:path>
              </a:pathLst>
            </a:custGeom>
            <a:solidFill>
              <a:srgbClr val="FBEF90"/>
            </a:solidFill>
          </p:spPr>
          <p:txBody>
            <a:bodyPr wrap="square" lIns="0" tIns="0" rIns="0" bIns="0" rtlCol="0"/>
            <a:lstStyle/>
            <a:p>
              <a:endParaRPr/>
            </a:p>
          </p:txBody>
        </p:sp>
        <p:sp>
          <p:nvSpPr>
            <p:cNvPr id="108" name="object 108"/>
            <p:cNvSpPr/>
            <p:nvPr/>
          </p:nvSpPr>
          <p:spPr>
            <a:xfrm>
              <a:off x="5717209" y="8083816"/>
              <a:ext cx="6985" cy="635"/>
            </a:xfrm>
            <a:custGeom>
              <a:avLst/>
              <a:gdLst/>
              <a:ahLst/>
              <a:cxnLst/>
              <a:rect l="l" t="t" r="r" b="b"/>
              <a:pathLst>
                <a:path w="6985" h="634">
                  <a:moveTo>
                    <a:pt x="0" y="533"/>
                  </a:moveTo>
                  <a:lnTo>
                    <a:pt x="6489" y="0"/>
                  </a:lnTo>
                </a:path>
              </a:pathLst>
            </a:custGeom>
            <a:ln w="25399">
              <a:solidFill>
                <a:srgbClr val="FCEF8F"/>
              </a:solidFill>
            </a:ln>
          </p:spPr>
          <p:txBody>
            <a:bodyPr wrap="square" lIns="0" tIns="0" rIns="0" bIns="0" rtlCol="0"/>
            <a:lstStyle/>
            <a:p>
              <a:endParaRPr/>
            </a:p>
          </p:txBody>
        </p:sp>
        <p:sp>
          <p:nvSpPr>
            <p:cNvPr id="109" name="object 109"/>
            <p:cNvSpPr/>
            <p:nvPr/>
          </p:nvSpPr>
          <p:spPr>
            <a:xfrm>
              <a:off x="5721489" y="8082711"/>
              <a:ext cx="2540" cy="1270"/>
            </a:xfrm>
            <a:custGeom>
              <a:avLst/>
              <a:gdLst/>
              <a:ahLst/>
              <a:cxnLst/>
              <a:rect l="l" t="t" r="r" b="b"/>
              <a:pathLst>
                <a:path w="2539" h="1270">
                  <a:moveTo>
                    <a:pt x="2209" y="1104"/>
                  </a:moveTo>
                  <a:lnTo>
                    <a:pt x="0" y="0"/>
                  </a:lnTo>
                </a:path>
              </a:pathLst>
            </a:custGeom>
            <a:ln w="25399">
              <a:solidFill>
                <a:srgbClr val="FBEF91"/>
              </a:solidFill>
            </a:ln>
          </p:spPr>
          <p:txBody>
            <a:bodyPr wrap="square" lIns="0" tIns="0" rIns="0" bIns="0" rtlCol="0"/>
            <a:lstStyle/>
            <a:p>
              <a:endParaRPr/>
            </a:p>
          </p:txBody>
        </p:sp>
        <p:sp>
          <p:nvSpPr>
            <p:cNvPr id="110" name="object 110"/>
            <p:cNvSpPr/>
            <p:nvPr/>
          </p:nvSpPr>
          <p:spPr>
            <a:xfrm>
              <a:off x="5715736" y="8081388"/>
              <a:ext cx="6350" cy="14604"/>
            </a:xfrm>
            <a:custGeom>
              <a:avLst/>
              <a:gdLst/>
              <a:ahLst/>
              <a:cxnLst/>
              <a:rect l="l" t="t" r="r" b="b"/>
              <a:pathLst>
                <a:path w="6350" h="14604">
                  <a:moveTo>
                    <a:pt x="0" y="0"/>
                  </a:moveTo>
                  <a:lnTo>
                    <a:pt x="0" y="14061"/>
                  </a:lnTo>
                  <a:lnTo>
                    <a:pt x="5753" y="14061"/>
                  </a:lnTo>
                  <a:lnTo>
                    <a:pt x="5753" y="722"/>
                  </a:lnTo>
                  <a:lnTo>
                    <a:pt x="2120" y="193"/>
                  </a:lnTo>
                  <a:lnTo>
                    <a:pt x="0" y="0"/>
                  </a:lnTo>
                  <a:close/>
                </a:path>
              </a:pathLst>
            </a:custGeom>
            <a:solidFill>
              <a:srgbClr val="FBEF91"/>
            </a:solidFill>
          </p:spPr>
          <p:txBody>
            <a:bodyPr wrap="square" lIns="0" tIns="0" rIns="0" bIns="0" rtlCol="0"/>
            <a:lstStyle/>
            <a:p>
              <a:endParaRPr/>
            </a:p>
          </p:txBody>
        </p:sp>
        <p:sp>
          <p:nvSpPr>
            <p:cNvPr id="111" name="object 111"/>
            <p:cNvSpPr/>
            <p:nvPr/>
          </p:nvSpPr>
          <p:spPr>
            <a:xfrm>
              <a:off x="5715736" y="8082749"/>
              <a:ext cx="1905" cy="1905"/>
            </a:xfrm>
            <a:custGeom>
              <a:avLst/>
              <a:gdLst/>
              <a:ahLst/>
              <a:cxnLst/>
              <a:rect l="l" t="t" r="r" b="b"/>
              <a:pathLst>
                <a:path w="1904" h="1904">
                  <a:moveTo>
                    <a:pt x="0" y="0"/>
                  </a:moveTo>
                  <a:lnTo>
                    <a:pt x="1473" y="1600"/>
                  </a:lnTo>
                </a:path>
              </a:pathLst>
            </a:custGeom>
            <a:ln w="25400">
              <a:solidFill>
                <a:srgbClr val="FCEF8F"/>
              </a:solidFill>
            </a:ln>
          </p:spPr>
          <p:txBody>
            <a:bodyPr wrap="square" lIns="0" tIns="0" rIns="0" bIns="0" rtlCol="0"/>
            <a:lstStyle/>
            <a:p>
              <a:endParaRPr/>
            </a:p>
          </p:txBody>
        </p:sp>
        <p:sp>
          <p:nvSpPr>
            <p:cNvPr id="112" name="object 112"/>
            <p:cNvSpPr/>
            <p:nvPr/>
          </p:nvSpPr>
          <p:spPr>
            <a:xfrm>
              <a:off x="5714187" y="8081251"/>
              <a:ext cx="7620" cy="1905"/>
            </a:xfrm>
            <a:custGeom>
              <a:avLst/>
              <a:gdLst/>
              <a:ahLst/>
              <a:cxnLst/>
              <a:rect l="l" t="t" r="r" b="b"/>
              <a:pathLst>
                <a:path w="7620" h="1904">
                  <a:moveTo>
                    <a:pt x="0" y="0"/>
                  </a:moveTo>
                  <a:lnTo>
                    <a:pt x="1041" y="977"/>
                  </a:lnTo>
                  <a:lnTo>
                    <a:pt x="1549" y="1498"/>
                  </a:lnTo>
                  <a:lnTo>
                    <a:pt x="3594" y="1485"/>
                  </a:lnTo>
                  <a:lnTo>
                    <a:pt x="5524" y="1447"/>
                  </a:lnTo>
                  <a:lnTo>
                    <a:pt x="7302" y="1460"/>
                  </a:lnTo>
                  <a:lnTo>
                    <a:pt x="6515" y="1117"/>
                  </a:lnTo>
                  <a:lnTo>
                    <a:pt x="5651" y="812"/>
                  </a:lnTo>
                  <a:lnTo>
                    <a:pt x="4699" y="546"/>
                  </a:lnTo>
                  <a:lnTo>
                    <a:pt x="0" y="0"/>
                  </a:lnTo>
                  <a:close/>
                </a:path>
              </a:pathLst>
            </a:custGeom>
            <a:solidFill>
              <a:srgbClr val="FAEF95"/>
            </a:solidFill>
          </p:spPr>
          <p:txBody>
            <a:bodyPr wrap="square" lIns="0" tIns="0" rIns="0" bIns="0" rtlCol="0"/>
            <a:lstStyle/>
            <a:p>
              <a:endParaRPr/>
            </a:p>
          </p:txBody>
        </p:sp>
        <p:sp>
          <p:nvSpPr>
            <p:cNvPr id="113" name="object 113"/>
            <p:cNvSpPr/>
            <p:nvPr/>
          </p:nvSpPr>
          <p:spPr>
            <a:xfrm>
              <a:off x="5715736" y="8081388"/>
              <a:ext cx="6350" cy="14604"/>
            </a:xfrm>
            <a:custGeom>
              <a:avLst/>
              <a:gdLst/>
              <a:ahLst/>
              <a:cxnLst/>
              <a:rect l="l" t="t" r="r" b="b"/>
              <a:pathLst>
                <a:path w="6350" h="14604">
                  <a:moveTo>
                    <a:pt x="0" y="0"/>
                  </a:moveTo>
                  <a:lnTo>
                    <a:pt x="0" y="14061"/>
                  </a:lnTo>
                  <a:lnTo>
                    <a:pt x="5753" y="14061"/>
                  </a:lnTo>
                  <a:lnTo>
                    <a:pt x="5753" y="722"/>
                  </a:lnTo>
                  <a:lnTo>
                    <a:pt x="2120" y="193"/>
                  </a:lnTo>
                  <a:lnTo>
                    <a:pt x="0" y="0"/>
                  </a:lnTo>
                  <a:close/>
                </a:path>
              </a:pathLst>
            </a:custGeom>
            <a:solidFill>
              <a:srgbClr val="FBEF91"/>
            </a:solidFill>
          </p:spPr>
          <p:txBody>
            <a:bodyPr wrap="square" lIns="0" tIns="0" rIns="0" bIns="0" rtlCol="0"/>
            <a:lstStyle/>
            <a:p>
              <a:endParaRPr/>
            </a:p>
          </p:txBody>
        </p:sp>
        <p:sp>
          <p:nvSpPr>
            <p:cNvPr id="114" name="object 114"/>
            <p:cNvSpPr/>
            <p:nvPr/>
          </p:nvSpPr>
          <p:spPr>
            <a:xfrm>
              <a:off x="5718886" y="8081797"/>
              <a:ext cx="3175" cy="1270"/>
            </a:xfrm>
            <a:custGeom>
              <a:avLst/>
              <a:gdLst/>
              <a:ahLst/>
              <a:cxnLst/>
              <a:rect l="l" t="t" r="r" b="b"/>
              <a:pathLst>
                <a:path w="3175" h="1270">
                  <a:moveTo>
                    <a:pt x="2603" y="914"/>
                  </a:moveTo>
                  <a:lnTo>
                    <a:pt x="0" y="0"/>
                  </a:lnTo>
                </a:path>
              </a:pathLst>
            </a:custGeom>
            <a:ln w="25400">
              <a:solidFill>
                <a:srgbClr val="FAF099"/>
              </a:solidFill>
            </a:ln>
          </p:spPr>
          <p:txBody>
            <a:bodyPr wrap="square" lIns="0" tIns="0" rIns="0" bIns="0" rtlCol="0"/>
            <a:lstStyle/>
            <a:p>
              <a:endParaRPr/>
            </a:p>
          </p:txBody>
        </p:sp>
        <p:sp>
          <p:nvSpPr>
            <p:cNvPr id="115" name="object 115"/>
            <p:cNvSpPr/>
            <p:nvPr/>
          </p:nvSpPr>
          <p:spPr>
            <a:xfrm>
              <a:off x="5714187" y="8081251"/>
              <a:ext cx="5080" cy="635"/>
            </a:xfrm>
            <a:custGeom>
              <a:avLst/>
              <a:gdLst/>
              <a:ahLst/>
              <a:cxnLst/>
              <a:rect l="l" t="t" r="r" b="b"/>
              <a:pathLst>
                <a:path w="5079" h="634">
                  <a:moveTo>
                    <a:pt x="4699" y="546"/>
                  </a:moveTo>
                  <a:lnTo>
                    <a:pt x="0" y="0"/>
                  </a:lnTo>
                </a:path>
              </a:pathLst>
            </a:custGeom>
            <a:ln w="25400">
              <a:solidFill>
                <a:srgbClr val="FAF098"/>
              </a:solidFill>
            </a:ln>
          </p:spPr>
          <p:txBody>
            <a:bodyPr wrap="square" lIns="0" tIns="0" rIns="0" bIns="0" rtlCol="0"/>
            <a:lstStyle/>
            <a:p>
              <a:endParaRPr/>
            </a:p>
          </p:txBody>
        </p:sp>
        <p:sp>
          <p:nvSpPr>
            <p:cNvPr id="116" name="object 116"/>
            <p:cNvSpPr/>
            <p:nvPr/>
          </p:nvSpPr>
          <p:spPr>
            <a:xfrm>
              <a:off x="5714187" y="8081251"/>
              <a:ext cx="1905" cy="1905"/>
            </a:xfrm>
            <a:custGeom>
              <a:avLst/>
              <a:gdLst/>
              <a:ahLst/>
              <a:cxnLst/>
              <a:rect l="l" t="t" r="r" b="b"/>
              <a:pathLst>
                <a:path w="1904" h="1904">
                  <a:moveTo>
                    <a:pt x="0" y="0"/>
                  </a:moveTo>
                  <a:lnTo>
                    <a:pt x="1549" y="1498"/>
                  </a:lnTo>
                </a:path>
              </a:pathLst>
            </a:custGeom>
            <a:ln w="25400">
              <a:solidFill>
                <a:srgbClr val="FBEE90"/>
              </a:solidFill>
            </a:ln>
          </p:spPr>
          <p:txBody>
            <a:bodyPr wrap="square" lIns="0" tIns="0" rIns="0" bIns="0" rtlCol="0"/>
            <a:lstStyle/>
            <a:p>
              <a:endParaRPr/>
            </a:p>
          </p:txBody>
        </p:sp>
        <p:sp>
          <p:nvSpPr>
            <p:cNvPr id="117" name="object 117"/>
            <p:cNvSpPr/>
            <p:nvPr/>
          </p:nvSpPr>
          <p:spPr>
            <a:xfrm>
              <a:off x="5721489" y="8082711"/>
              <a:ext cx="8255" cy="1270"/>
            </a:xfrm>
            <a:custGeom>
              <a:avLst/>
              <a:gdLst/>
              <a:ahLst/>
              <a:cxnLst/>
              <a:rect l="l" t="t" r="r" b="b"/>
              <a:pathLst>
                <a:path w="8254" h="1270">
                  <a:moveTo>
                    <a:pt x="1777" y="0"/>
                  </a:moveTo>
                  <a:lnTo>
                    <a:pt x="0" y="0"/>
                  </a:lnTo>
                  <a:lnTo>
                    <a:pt x="800" y="342"/>
                  </a:lnTo>
                  <a:lnTo>
                    <a:pt x="1536" y="711"/>
                  </a:lnTo>
                  <a:lnTo>
                    <a:pt x="2209" y="1104"/>
                  </a:lnTo>
                  <a:lnTo>
                    <a:pt x="4229" y="927"/>
                  </a:lnTo>
                  <a:lnTo>
                    <a:pt x="6057" y="812"/>
                  </a:lnTo>
                  <a:lnTo>
                    <a:pt x="7658" y="800"/>
                  </a:lnTo>
                  <a:lnTo>
                    <a:pt x="6756" y="571"/>
                  </a:lnTo>
                  <a:lnTo>
                    <a:pt x="5803" y="355"/>
                  </a:lnTo>
                  <a:lnTo>
                    <a:pt x="4775" y="165"/>
                  </a:lnTo>
                  <a:lnTo>
                    <a:pt x="3390" y="38"/>
                  </a:lnTo>
                  <a:lnTo>
                    <a:pt x="1777" y="0"/>
                  </a:lnTo>
                  <a:close/>
                </a:path>
              </a:pathLst>
            </a:custGeom>
            <a:solidFill>
              <a:srgbClr val="FAEF95"/>
            </a:solidFill>
          </p:spPr>
          <p:txBody>
            <a:bodyPr wrap="square" lIns="0" tIns="0" rIns="0" bIns="0" rtlCol="0"/>
            <a:lstStyle/>
            <a:p>
              <a:endParaRPr/>
            </a:p>
          </p:txBody>
        </p:sp>
        <p:sp>
          <p:nvSpPr>
            <p:cNvPr id="118" name="object 118"/>
            <p:cNvSpPr/>
            <p:nvPr/>
          </p:nvSpPr>
          <p:spPr>
            <a:xfrm>
              <a:off x="5723699" y="8083511"/>
              <a:ext cx="5715" cy="635"/>
            </a:xfrm>
            <a:custGeom>
              <a:avLst/>
              <a:gdLst/>
              <a:ahLst/>
              <a:cxnLst/>
              <a:rect l="l" t="t" r="r" b="b"/>
              <a:pathLst>
                <a:path w="5714" h="634">
                  <a:moveTo>
                    <a:pt x="0" y="304"/>
                  </a:moveTo>
                  <a:lnTo>
                    <a:pt x="5448" y="0"/>
                  </a:lnTo>
                </a:path>
              </a:pathLst>
            </a:custGeom>
            <a:ln w="25400">
              <a:solidFill>
                <a:srgbClr val="FBEE90"/>
              </a:solidFill>
            </a:ln>
          </p:spPr>
          <p:txBody>
            <a:bodyPr wrap="square" lIns="0" tIns="0" rIns="0" bIns="0" rtlCol="0"/>
            <a:lstStyle/>
            <a:p>
              <a:endParaRPr/>
            </a:p>
          </p:txBody>
        </p:sp>
        <p:sp>
          <p:nvSpPr>
            <p:cNvPr id="119" name="object 119"/>
            <p:cNvSpPr/>
            <p:nvPr/>
          </p:nvSpPr>
          <p:spPr>
            <a:xfrm>
              <a:off x="5726265" y="8082876"/>
              <a:ext cx="3175" cy="635"/>
            </a:xfrm>
            <a:custGeom>
              <a:avLst/>
              <a:gdLst/>
              <a:ahLst/>
              <a:cxnLst/>
              <a:rect l="l" t="t" r="r" b="b"/>
              <a:pathLst>
                <a:path w="3175" h="634">
                  <a:moveTo>
                    <a:pt x="2882" y="635"/>
                  </a:moveTo>
                  <a:lnTo>
                    <a:pt x="0" y="0"/>
                  </a:lnTo>
                </a:path>
              </a:pathLst>
            </a:custGeom>
            <a:ln w="25400">
              <a:solidFill>
                <a:srgbClr val="FAF098"/>
              </a:solidFill>
            </a:ln>
          </p:spPr>
          <p:txBody>
            <a:bodyPr wrap="square" lIns="0" tIns="0" rIns="0" bIns="0" rtlCol="0"/>
            <a:lstStyle/>
            <a:p>
              <a:endParaRPr/>
            </a:p>
          </p:txBody>
        </p:sp>
        <p:sp>
          <p:nvSpPr>
            <p:cNvPr id="120" name="object 120"/>
            <p:cNvSpPr/>
            <p:nvPr/>
          </p:nvSpPr>
          <p:spPr>
            <a:xfrm>
              <a:off x="5721489" y="8082711"/>
              <a:ext cx="5080" cy="635"/>
            </a:xfrm>
            <a:custGeom>
              <a:avLst/>
              <a:gdLst/>
              <a:ahLst/>
              <a:cxnLst/>
              <a:rect l="l" t="t" r="r" b="b"/>
              <a:pathLst>
                <a:path w="5079" h="634">
                  <a:moveTo>
                    <a:pt x="4775" y="165"/>
                  </a:moveTo>
                  <a:lnTo>
                    <a:pt x="0" y="0"/>
                  </a:lnTo>
                </a:path>
              </a:pathLst>
            </a:custGeom>
            <a:ln w="25400">
              <a:solidFill>
                <a:srgbClr val="FAF099"/>
              </a:solidFill>
            </a:ln>
          </p:spPr>
          <p:txBody>
            <a:bodyPr wrap="square" lIns="0" tIns="0" rIns="0" bIns="0" rtlCol="0"/>
            <a:lstStyle/>
            <a:p>
              <a:endParaRPr/>
            </a:p>
          </p:txBody>
        </p:sp>
        <p:sp>
          <p:nvSpPr>
            <p:cNvPr id="121" name="object 121"/>
            <p:cNvSpPr/>
            <p:nvPr/>
          </p:nvSpPr>
          <p:spPr>
            <a:xfrm>
              <a:off x="5721489" y="8082711"/>
              <a:ext cx="2540" cy="1270"/>
            </a:xfrm>
            <a:custGeom>
              <a:avLst/>
              <a:gdLst/>
              <a:ahLst/>
              <a:cxnLst/>
              <a:rect l="l" t="t" r="r" b="b"/>
              <a:pathLst>
                <a:path w="2539" h="1270">
                  <a:moveTo>
                    <a:pt x="0" y="0"/>
                  </a:moveTo>
                  <a:lnTo>
                    <a:pt x="2209" y="1104"/>
                  </a:lnTo>
                </a:path>
              </a:pathLst>
            </a:custGeom>
            <a:ln w="25399">
              <a:solidFill>
                <a:srgbClr val="FBEF91"/>
              </a:solidFill>
            </a:ln>
          </p:spPr>
          <p:txBody>
            <a:bodyPr wrap="square" lIns="0" tIns="0" rIns="0" bIns="0" rtlCol="0"/>
            <a:lstStyle/>
            <a:p>
              <a:endParaRPr/>
            </a:p>
          </p:txBody>
        </p:sp>
        <p:sp>
          <p:nvSpPr>
            <p:cNvPr id="122" name="object 122"/>
            <p:cNvSpPr/>
            <p:nvPr/>
          </p:nvSpPr>
          <p:spPr>
            <a:xfrm>
              <a:off x="5718886" y="8081797"/>
              <a:ext cx="7620" cy="1270"/>
            </a:xfrm>
            <a:custGeom>
              <a:avLst/>
              <a:gdLst/>
              <a:ahLst/>
              <a:cxnLst/>
              <a:rect l="l" t="t" r="r" b="b"/>
              <a:pathLst>
                <a:path w="7620" h="1270">
                  <a:moveTo>
                    <a:pt x="0" y="0"/>
                  </a:moveTo>
                  <a:lnTo>
                    <a:pt x="952" y="266"/>
                  </a:lnTo>
                  <a:lnTo>
                    <a:pt x="1816" y="571"/>
                  </a:lnTo>
                  <a:lnTo>
                    <a:pt x="2603" y="914"/>
                  </a:lnTo>
                  <a:lnTo>
                    <a:pt x="4381" y="914"/>
                  </a:lnTo>
                  <a:lnTo>
                    <a:pt x="5994" y="952"/>
                  </a:lnTo>
                  <a:lnTo>
                    <a:pt x="7378" y="1079"/>
                  </a:lnTo>
                  <a:lnTo>
                    <a:pt x="6362" y="889"/>
                  </a:lnTo>
                  <a:lnTo>
                    <a:pt x="5283" y="711"/>
                  </a:lnTo>
                  <a:lnTo>
                    <a:pt x="2857" y="355"/>
                  </a:lnTo>
                  <a:lnTo>
                    <a:pt x="0" y="0"/>
                  </a:lnTo>
                  <a:close/>
                </a:path>
              </a:pathLst>
            </a:custGeom>
            <a:solidFill>
              <a:srgbClr val="FAF2A1"/>
            </a:solidFill>
          </p:spPr>
          <p:txBody>
            <a:bodyPr wrap="square" lIns="0" tIns="0" rIns="0" bIns="0" rtlCol="0"/>
            <a:lstStyle/>
            <a:p>
              <a:endParaRPr/>
            </a:p>
          </p:txBody>
        </p:sp>
        <p:sp>
          <p:nvSpPr>
            <p:cNvPr id="123" name="object 123"/>
            <p:cNvSpPr/>
            <p:nvPr/>
          </p:nvSpPr>
          <p:spPr>
            <a:xfrm>
              <a:off x="5721489" y="8082711"/>
              <a:ext cx="5080" cy="635"/>
            </a:xfrm>
            <a:custGeom>
              <a:avLst/>
              <a:gdLst/>
              <a:ahLst/>
              <a:cxnLst/>
              <a:rect l="l" t="t" r="r" b="b"/>
              <a:pathLst>
                <a:path w="5079" h="634">
                  <a:moveTo>
                    <a:pt x="0" y="0"/>
                  </a:moveTo>
                  <a:lnTo>
                    <a:pt x="4775" y="165"/>
                  </a:lnTo>
                </a:path>
              </a:pathLst>
            </a:custGeom>
            <a:ln w="25400">
              <a:solidFill>
                <a:srgbClr val="FAF099"/>
              </a:solidFill>
            </a:ln>
          </p:spPr>
          <p:txBody>
            <a:bodyPr wrap="square" lIns="0" tIns="0" rIns="0" bIns="0" rtlCol="0"/>
            <a:lstStyle/>
            <a:p>
              <a:endParaRPr/>
            </a:p>
          </p:txBody>
        </p:sp>
        <p:sp>
          <p:nvSpPr>
            <p:cNvPr id="124" name="object 124"/>
            <p:cNvSpPr/>
            <p:nvPr/>
          </p:nvSpPr>
          <p:spPr>
            <a:xfrm>
              <a:off x="5718886" y="8081797"/>
              <a:ext cx="7620" cy="1270"/>
            </a:xfrm>
            <a:custGeom>
              <a:avLst/>
              <a:gdLst/>
              <a:ahLst/>
              <a:cxnLst/>
              <a:rect l="l" t="t" r="r" b="b"/>
              <a:pathLst>
                <a:path w="7620" h="1270">
                  <a:moveTo>
                    <a:pt x="7378" y="1079"/>
                  </a:moveTo>
                  <a:lnTo>
                    <a:pt x="4140" y="546"/>
                  </a:lnTo>
                </a:path>
                <a:path w="7620" h="1270">
                  <a:moveTo>
                    <a:pt x="4140" y="546"/>
                  </a:moveTo>
                  <a:lnTo>
                    <a:pt x="0" y="0"/>
                  </a:lnTo>
                </a:path>
              </a:pathLst>
            </a:custGeom>
            <a:ln w="25400">
              <a:solidFill>
                <a:srgbClr val="FBF4A8"/>
              </a:solidFill>
            </a:ln>
          </p:spPr>
          <p:txBody>
            <a:bodyPr wrap="square" lIns="0" tIns="0" rIns="0" bIns="0" rtlCol="0"/>
            <a:lstStyle/>
            <a:p>
              <a:endParaRPr/>
            </a:p>
          </p:txBody>
        </p:sp>
        <p:sp>
          <p:nvSpPr>
            <p:cNvPr id="125" name="object 125"/>
            <p:cNvSpPr/>
            <p:nvPr/>
          </p:nvSpPr>
          <p:spPr>
            <a:xfrm>
              <a:off x="5718886" y="8081797"/>
              <a:ext cx="3175" cy="1270"/>
            </a:xfrm>
            <a:custGeom>
              <a:avLst/>
              <a:gdLst/>
              <a:ahLst/>
              <a:cxnLst/>
              <a:rect l="l" t="t" r="r" b="b"/>
              <a:pathLst>
                <a:path w="3175" h="1270">
                  <a:moveTo>
                    <a:pt x="0" y="0"/>
                  </a:moveTo>
                  <a:lnTo>
                    <a:pt x="2603" y="914"/>
                  </a:lnTo>
                </a:path>
              </a:pathLst>
            </a:custGeom>
            <a:ln w="25400">
              <a:solidFill>
                <a:srgbClr val="FAF099"/>
              </a:solidFill>
            </a:ln>
          </p:spPr>
          <p:txBody>
            <a:bodyPr wrap="square" lIns="0" tIns="0" rIns="0" bIns="0" rtlCol="0"/>
            <a:lstStyle/>
            <a:p>
              <a:endParaRPr/>
            </a:p>
          </p:txBody>
        </p:sp>
      </p:grpSp>
      <p:grpSp>
        <p:nvGrpSpPr>
          <p:cNvPr id="126" name="object 126"/>
          <p:cNvGrpSpPr/>
          <p:nvPr/>
        </p:nvGrpSpPr>
        <p:grpSpPr>
          <a:xfrm>
            <a:off x="2339731" y="7016610"/>
            <a:ext cx="4465955" cy="2945130"/>
            <a:chOff x="2339731" y="7016610"/>
            <a:chExt cx="4465955" cy="2945130"/>
          </a:xfrm>
        </p:grpSpPr>
        <p:sp>
          <p:nvSpPr>
            <p:cNvPr id="127" name="object 127"/>
            <p:cNvSpPr/>
            <p:nvPr/>
          </p:nvSpPr>
          <p:spPr>
            <a:xfrm>
              <a:off x="3632733" y="9678670"/>
              <a:ext cx="44450" cy="121920"/>
            </a:xfrm>
            <a:custGeom>
              <a:avLst/>
              <a:gdLst/>
              <a:ahLst/>
              <a:cxnLst/>
              <a:rect l="l" t="t" r="r" b="b"/>
              <a:pathLst>
                <a:path w="44450" h="121920">
                  <a:moveTo>
                    <a:pt x="44208" y="0"/>
                  </a:moveTo>
                  <a:lnTo>
                    <a:pt x="0" y="0"/>
                  </a:lnTo>
                  <a:lnTo>
                    <a:pt x="0" y="5080"/>
                  </a:lnTo>
                  <a:lnTo>
                    <a:pt x="0" y="115570"/>
                  </a:lnTo>
                  <a:lnTo>
                    <a:pt x="0" y="121920"/>
                  </a:lnTo>
                  <a:lnTo>
                    <a:pt x="44208" y="121920"/>
                  </a:lnTo>
                  <a:lnTo>
                    <a:pt x="44208" y="115849"/>
                  </a:lnTo>
                  <a:lnTo>
                    <a:pt x="44208" y="115570"/>
                  </a:lnTo>
                  <a:lnTo>
                    <a:pt x="44208" y="5499"/>
                  </a:lnTo>
                  <a:lnTo>
                    <a:pt x="38671" y="5499"/>
                  </a:lnTo>
                  <a:lnTo>
                    <a:pt x="38671" y="115570"/>
                  </a:lnTo>
                  <a:lnTo>
                    <a:pt x="5524" y="115570"/>
                  </a:lnTo>
                  <a:lnTo>
                    <a:pt x="5524" y="5080"/>
                  </a:lnTo>
                  <a:lnTo>
                    <a:pt x="44208" y="5080"/>
                  </a:lnTo>
                  <a:lnTo>
                    <a:pt x="44208" y="0"/>
                  </a:lnTo>
                  <a:close/>
                </a:path>
              </a:pathLst>
            </a:custGeom>
            <a:solidFill>
              <a:srgbClr val="FFFFFF"/>
            </a:solidFill>
          </p:spPr>
          <p:txBody>
            <a:bodyPr wrap="square" lIns="0" tIns="0" rIns="0" bIns="0" rtlCol="0"/>
            <a:lstStyle/>
            <a:p>
              <a:endParaRPr/>
            </a:p>
          </p:txBody>
        </p:sp>
        <p:pic>
          <p:nvPicPr>
            <p:cNvPr id="128" name="object 128"/>
            <p:cNvPicPr/>
            <p:nvPr/>
          </p:nvPicPr>
          <p:blipFill>
            <a:blip r:embed="rId31" cstate="print"/>
            <a:stretch>
              <a:fillRect/>
            </a:stretch>
          </p:blipFill>
          <p:spPr>
            <a:xfrm>
              <a:off x="3699471" y="9652378"/>
              <a:ext cx="125120" cy="180666"/>
            </a:xfrm>
            <a:prstGeom prst="rect">
              <a:avLst/>
            </a:prstGeom>
          </p:spPr>
        </p:pic>
        <p:sp>
          <p:nvSpPr>
            <p:cNvPr id="129" name="object 129"/>
            <p:cNvSpPr/>
            <p:nvPr/>
          </p:nvSpPr>
          <p:spPr>
            <a:xfrm>
              <a:off x="3872026" y="9737680"/>
              <a:ext cx="46990" cy="10160"/>
            </a:xfrm>
            <a:custGeom>
              <a:avLst/>
              <a:gdLst/>
              <a:ahLst/>
              <a:cxnLst/>
              <a:rect l="l" t="t" r="r" b="b"/>
              <a:pathLst>
                <a:path w="46989" h="10159">
                  <a:moveTo>
                    <a:pt x="42430" y="0"/>
                  </a:moveTo>
                  <a:lnTo>
                    <a:pt x="2603" y="0"/>
                  </a:lnTo>
                  <a:lnTo>
                    <a:pt x="1689" y="372"/>
                  </a:lnTo>
                  <a:lnTo>
                    <a:pt x="330" y="1877"/>
                  </a:lnTo>
                  <a:lnTo>
                    <a:pt x="0" y="2874"/>
                  </a:lnTo>
                  <a:lnTo>
                    <a:pt x="0" y="8022"/>
                  </a:lnTo>
                  <a:lnTo>
                    <a:pt x="2222" y="9968"/>
                  </a:lnTo>
                  <a:lnTo>
                    <a:pt x="6654" y="9968"/>
                  </a:lnTo>
                  <a:lnTo>
                    <a:pt x="41757" y="9069"/>
                  </a:lnTo>
                  <a:lnTo>
                    <a:pt x="44894" y="9069"/>
                  </a:lnTo>
                  <a:lnTo>
                    <a:pt x="46469" y="7661"/>
                  </a:lnTo>
                  <a:lnTo>
                    <a:pt x="46469" y="3717"/>
                  </a:lnTo>
                  <a:lnTo>
                    <a:pt x="46126" y="2622"/>
                  </a:lnTo>
                  <a:lnTo>
                    <a:pt x="44780" y="525"/>
                  </a:lnTo>
                  <a:lnTo>
                    <a:pt x="42430" y="0"/>
                  </a:lnTo>
                  <a:close/>
                </a:path>
              </a:pathLst>
            </a:custGeom>
            <a:solidFill>
              <a:srgbClr val="FFFFFF"/>
            </a:solidFill>
          </p:spPr>
          <p:txBody>
            <a:bodyPr wrap="square" lIns="0" tIns="0" rIns="0" bIns="0" rtlCol="0"/>
            <a:lstStyle/>
            <a:p>
              <a:endParaRPr/>
            </a:p>
          </p:txBody>
        </p:sp>
        <p:pic>
          <p:nvPicPr>
            <p:cNvPr id="130" name="object 130"/>
            <p:cNvPicPr/>
            <p:nvPr/>
          </p:nvPicPr>
          <p:blipFill>
            <a:blip r:embed="rId32" cstate="print"/>
            <a:stretch>
              <a:fillRect/>
            </a:stretch>
          </p:blipFill>
          <p:spPr>
            <a:xfrm>
              <a:off x="3965524" y="9655071"/>
              <a:ext cx="75844" cy="172759"/>
            </a:xfrm>
            <a:prstGeom prst="rect">
              <a:avLst/>
            </a:prstGeom>
          </p:spPr>
        </p:pic>
        <p:pic>
          <p:nvPicPr>
            <p:cNvPr id="131" name="object 131"/>
            <p:cNvPicPr/>
            <p:nvPr/>
          </p:nvPicPr>
          <p:blipFill>
            <a:blip r:embed="rId33" cstate="print"/>
            <a:stretch>
              <a:fillRect/>
            </a:stretch>
          </p:blipFill>
          <p:spPr>
            <a:xfrm>
              <a:off x="2955175" y="8918079"/>
              <a:ext cx="66370" cy="218276"/>
            </a:xfrm>
            <a:prstGeom prst="rect">
              <a:avLst/>
            </a:prstGeom>
          </p:spPr>
        </p:pic>
        <p:sp>
          <p:nvSpPr>
            <p:cNvPr id="132" name="object 132"/>
            <p:cNvSpPr/>
            <p:nvPr/>
          </p:nvSpPr>
          <p:spPr>
            <a:xfrm>
              <a:off x="3044152" y="8945880"/>
              <a:ext cx="303530" cy="282575"/>
            </a:xfrm>
            <a:custGeom>
              <a:avLst/>
              <a:gdLst/>
              <a:ahLst/>
              <a:cxnLst/>
              <a:rect l="l" t="t" r="r" b="b"/>
              <a:pathLst>
                <a:path w="303529" h="282575">
                  <a:moveTo>
                    <a:pt x="25514" y="189992"/>
                  </a:moveTo>
                  <a:lnTo>
                    <a:pt x="24511" y="184683"/>
                  </a:lnTo>
                  <a:lnTo>
                    <a:pt x="23037" y="181330"/>
                  </a:lnTo>
                  <a:lnTo>
                    <a:pt x="20180" y="174853"/>
                  </a:lnTo>
                  <a:lnTo>
                    <a:pt x="17449" y="173088"/>
                  </a:lnTo>
                  <a:lnTo>
                    <a:pt x="17449" y="188417"/>
                  </a:lnTo>
                  <a:lnTo>
                    <a:pt x="17449" y="194792"/>
                  </a:lnTo>
                  <a:lnTo>
                    <a:pt x="16878" y="206349"/>
                  </a:lnTo>
                  <a:lnTo>
                    <a:pt x="15201" y="214782"/>
                  </a:lnTo>
                  <a:lnTo>
                    <a:pt x="12407" y="220116"/>
                  </a:lnTo>
                  <a:lnTo>
                    <a:pt x="8509" y="222351"/>
                  </a:lnTo>
                  <a:lnTo>
                    <a:pt x="9194" y="194792"/>
                  </a:lnTo>
                  <a:lnTo>
                    <a:pt x="9309" y="181330"/>
                  </a:lnTo>
                  <a:lnTo>
                    <a:pt x="11036" y="181330"/>
                  </a:lnTo>
                  <a:lnTo>
                    <a:pt x="12471" y="181737"/>
                  </a:lnTo>
                  <a:lnTo>
                    <a:pt x="16167" y="184340"/>
                  </a:lnTo>
                  <a:lnTo>
                    <a:pt x="17449" y="188417"/>
                  </a:lnTo>
                  <a:lnTo>
                    <a:pt x="17449" y="173088"/>
                  </a:lnTo>
                  <a:lnTo>
                    <a:pt x="16192" y="172262"/>
                  </a:lnTo>
                  <a:lnTo>
                    <a:pt x="2984" y="172262"/>
                  </a:lnTo>
                  <a:lnTo>
                    <a:pt x="2108" y="172872"/>
                  </a:lnTo>
                  <a:lnTo>
                    <a:pt x="711" y="175310"/>
                  </a:lnTo>
                  <a:lnTo>
                    <a:pt x="254" y="176618"/>
                  </a:lnTo>
                  <a:lnTo>
                    <a:pt x="0" y="177990"/>
                  </a:lnTo>
                  <a:lnTo>
                    <a:pt x="825" y="181737"/>
                  </a:lnTo>
                  <a:lnTo>
                    <a:pt x="1231" y="186702"/>
                  </a:lnTo>
                  <a:lnTo>
                    <a:pt x="1206" y="194792"/>
                  </a:lnTo>
                  <a:lnTo>
                    <a:pt x="1041" y="206349"/>
                  </a:lnTo>
                  <a:lnTo>
                    <a:pt x="571" y="222897"/>
                  </a:lnTo>
                  <a:lnTo>
                    <a:pt x="457" y="229120"/>
                  </a:lnTo>
                  <a:lnTo>
                    <a:pt x="800" y="268935"/>
                  </a:lnTo>
                  <a:lnTo>
                    <a:pt x="800" y="274828"/>
                  </a:lnTo>
                  <a:lnTo>
                    <a:pt x="1092" y="279260"/>
                  </a:lnTo>
                  <a:lnTo>
                    <a:pt x="1663" y="282232"/>
                  </a:lnTo>
                  <a:lnTo>
                    <a:pt x="6515" y="282232"/>
                  </a:lnTo>
                  <a:lnTo>
                    <a:pt x="7569" y="281787"/>
                  </a:lnTo>
                  <a:lnTo>
                    <a:pt x="9309" y="279971"/>
                  </a:lnTo>
                  <a:lnTo>
                    <a:pt x="9740" y="278841"/>
                  </a:lnTo>
                  <a:lnTo>
                    <a:pt x="9639" y="274828"/>
                  </a:lnTo>
                  <a:lnTo>
                    <a:pt x="8585" y="246557"/>
                  </a:lnTo>
                  <a:lnTo>
                    <a:pt x="8585" y="229120"/>
                  </a:lnTo>
                  <a:lnTo>
                    <a:pt x="19939" y="222351"/>
                  </a:lnTo>
                  <a:lnTo>
                    <a:pt x="21259" y="220611"/>
                  </a:lnTo>
                  <a:lnTo>
                    <a:pt x="25412" y="206349"/>
                  </a:lnTo>
                  <a:lnTo>
                    <a:pt x="25514" y="189992"/>
                  </a:lnTo>
                  <a:close/>
                </a:path>
                <a:path w="303529" h="282575">
                  <a:moveTo>
                    <a:pt x="162839" y="100469"/>
                  </a:moveTo>
                  <a:lnTo>
                    <a:pt x="161213" y="97243"/>
                  </a:lnTo>
                  <a:lnTo>
                    <a:pt x="156375" y="94932"/>
                  </a:lnTo>
                  <a:lnTo>
                    <a:pt x="148297" y="93548"/>
                  </a:lnTo>
                  <a:lnTo>
                    <a:pt x="137007" y="93091"/>
                  </a:lnTo>
                  <a:lnTo>
                    <a:pt x="97345" y="93091"/>
                  </a:lnTo>
                  <a:lnTo>
                    <a:pt x="95961" y="93662"/>
                  </a:lnTo>
                  <a:lnTo>
                    <a:pt x="93903" y="95935"/>
                  </a:lnTo>
                  <a:lnTo>
                    <a:pt x="93446" y="97243"/>
                  </a:lnTo>
                  <a:lnTo>
                    <a:pt x="93383" y="103466"/>
                  </a:lnTo>
                  <a:lnTo>
                    <a:pt x="96761" y="105524"/>
                  </a:lnTo>
                  <a:lnTo>
                    <a:pt x="103517" y="105524"/>
                  </a:lnTo>
                  <a:lnTo>
                    <a:pt x="156908" y="106883"/>
                  </a:lnTo>
                  <a:lnTo>
                    <a:pt x="158635" y="106883"/>
                  </a:lnTo>
                  <a:lnTo>
                    <a:pt x="160058" y="106299"/>
                  </a:lnTo>
                  <a:lnTo>
                    <a:pt x="162280" y="103924"/>
                  </a:lnTo>
                  <a:lnTo>
                    <a:pt x="162839" y="102374"/>
                  </a:lnTo>
                  <a:lnTo>
                    <a:pt x="162839" y="100469"/>
                  </a:lnTo>
                  <a:close/>
                </a:path>
                <a:path w="303529" h="282575">
                  <a:moveTo>
                    <a:pt x="164084" y="69316"/>
                  </a:moveTo>
                  <a:lnTo>
                    <a:pt x="157530" y="66852"/>
                  </a:lnTo>
                  <a:lnTo>
                    <a:pt x="97345" y="66852"/>
                  </a:lnTo>
                  <a:lnTo>
                    <a:pt x="95961" y="67424"/>
                  </a:lnTo>
                  <a:lnTo>
                    <a:pt x="93903" y="69710"/>
                  </a:lnTo>
                  <a:lnTo>
                    <a:pt x="93383" y="71234"/>
                  </a:lnTo>
                  <a:lnTo>
                    <a:pt x="93383" y="78524"/>
                  </a:lnTo>
                  <a:lnTo>
                    <a:pt x="98450" y="81216"/>
                  </a:lnTo>
                  <a:lnTo>
                    <a:pt x="108585" y="81216"/>
                  </a:lnTo>
                  <a:lnTo>
                    <a:pt x="118224" y="80797"/>
                  </a:lnTo>
                  <a:lnTo>
                    <a:pt x="119341" y="80797"/>
                  </a:lnTo>
                  <a:lnTo>
                    <a:pt x="123786" y="81343"/>
                  </a:lnTo>
                  <a:lnTo>
                    <a:pt x="129806" y="81610"/>
                  </a:lnTo>
                  <a:lnTo>
                    <a:pt x="137388" y="81610"/>
                  </a:lnTo>
                  <a:lnTo>
                    <a:pt x="164084" y="74244"/>
                  </a:lnTo>
                  <a:lnTo>
                    <a:pt x="164084" y="69316"/>
                  </a:lnTo>
                  <a:close/>
                </a:path>
                <a:path w="303529" h="282575">
                  <a:moveTo>
                    <a:pt x="303237" y="0"/>
                  </a:moveTo>
                  <a:lnTo>
                    <a:pt x="294830" y="0"/>
                  </a:lnTo>
                  <a:lnTo>
                    <a:pt x="294830" y="8890"/>
                  </a:lnTo>
                  <a:lnTo>
                    <a:pt x="294830" y="176530"/>
                  </a:lnTo>
                  <a:lnTo>
                    <a:pt x="244386" y="176530"/>
                  </a:lnTo>
                  <a:lnTo>
                    <a:pt x="244386" y="8890"/>
                  </a:lnTo>
                  <a:lnTo>
                    <a:pt x="294830" y="8890"/>
                  </a:lnTo>
                  <a:lnTo>
                    <a:pt x="294830" y="0"/>
                  </a:lnTo>
                  <a:lnTo>
                    <a:pt x="235991" y="0"/>
                  </a:lnTo>
                  <a:lnTo>
                    <a:pt x="235991" y="8890"/>
                  </a:lnTo>
                  <a:lnTo>
                    <a:pt x="235991" y="176530"/>
                  </a:lnTo>
                  <a:lnTo>
                    <a:pt x="235991" y="185420"/>
                  </a:lnTo>
                  <a:lnTo>
                    <a:pt x="303237" y="185420"/>
                  </a:lnTo>
                  <a:lnTo>
                    <a:pt x="303237" y="176682"/>
                  </a:lnTo>
                  <a:lnTo>
                    <a:pt x="303237" y="176530"/>
                  </a:lnTo>
                  <a:lnTo>
                    <a:pt x="303237" y="8890"/>
                  </a:lnTo>
                  <a:lnTo>
                    <a:pt x="303237" y="0"/>
                  </a:lnTo>
                  <a:close/>
                </a:path>
              </a:pathLst>
            </a:custGeom>
            <a:solidFill>
              <a:srgbClr val="FFFFFF"/>
            </a:solidFill>
          </p:spPr>
          <p:txBody>
            <a:bodyPr wrap="square" lIns="0" tIns="0" rIns="0" bIns="0" rtlCol="0"/>
            <a:lstStyle/>
            <a:p>
              <a:endParaRPr/>
            </a:p>
          </p:txBody>
        </p:sp>
        <p:pic>
          <p:nvPicPr>
            <p:cNvPr id="133" name="object 133"/>
            <p:cNvPicPr/>
            <p:nvPr/>
          </p:nvPicPr>
          <p:blipFill>
            <a:blip r:embed="rId34" cstate="print"/>
            <a:stretch>
              <a:fillRect/>
            </a:stretch>
          </p:blipFill>
          <p:spPr>
            <a:xfrm>
              <a:off x="3382048" y="8918079"/>
              <a:ext cx="66357" cy="218276"/>
            </a:xfrm>
            <a:prstGeom prst="rect">
              <a:avLst/>
            </a:prstGeom>
          </p:spPr>
        </p:pic>
        <p:sp>
          <p:nvSpPr>
            <p:cNvPr id="134" name="object 134"/>
            <p:cNvSpPr/>
            <p:nvPr/>
          </p:nvSpPr>
          <p:spPr>
            <a:xfrm>
              <a:off x="3467849" y="9116974"/>
              <a:ext cx="2116455" cy="281305"/>
            </a:xfrm>
            <a:custGeom>
              <a:avLst/>
              <a:gdLst/>
              <a:ahLst/>
              <a:cxnLst/>
              <a:rect l="l" t="t" r="r" b="b"/>
              <a:pathLst>
                <a:path w="2116454" h="281304">
                  <a:moveTo>
                    <a:pt x="31711" y="99034"/>
                  </a:moveTo>
                  <a:lnTo>
                    <a:pt x="29692" y="97688"/>
                  </a:lnTo>
                  <a:lnTo>
                    <a:pt x="19380" y="97688"/>
                  </a:lnTo>
                  <a:lnTo>
                    <a:pt x="19888" y="94259"/>
                  </a:lnTo>
                  <a:lnTo>
                    <a:pt x="19888" y="88442"/>
                  </a:lnTo>
                  <a:lnTo>
                    <a:pt x="18808" y="53797"/>
                  </a:lnTo>
                  <a:lnTo>
                    <a:pt x="19608" y="22656"/>
                  </a:lnTo>
                  <a:lnTo>
                    <a:pt x="19608" y="17310"/>
                  </a:lnTo>
                  <a:lnTo>
                    <a:pt x="19405" y="12636"/>
                  </a:lnTo>
                  <a:lnTo>
                    <a:pt x="19024" y="8648"/>
                  </a:lnTo>
                  <a:lnTo>
                    <a:pt x="26593" y="8648"/>
                  </a:lnTo>
                  <a:lnTo>
                    <a:pt x="27457" y="6210"/>
                  </a:lnTo>
                  <a:lnTo>
                    <a:pt x="27457" y="1917"/>
                  </a:lnTo>
                  <a:lnTo>
                    <a:pt x="21132" y="50"/>
                  </a:lnTo>
                  <a:lnTo>
                    <a:pt x="2667" y="0"/>
                  </a:lnTo>
                  <a:lnTo>
                    <a:pt x="0" y="1244"/>
                  </a:lnTo>
                  <a:lnTo>
                    <a:pt x="0" y="5486"/>
                  </a:lnTo>
                  <a:lnTo>
                    <a:pt x="419" y="6642"/>
                  </a:lnTo>
                  <a:lnTo>
                    <a:pt x="2044" y="7874"/>
                  </a:lnTo>
                  <a:lnTo>
                    <a:pt x="3327" y="8166"/>
                  </a:lnTo>
                  <a:lnTo>
                    <a:pt x="10807" y="8166"/>
                  </a:lnTo>
                  <a:lnTo>
                    <a:pt x="11290" y="13639"/>
                  </a:lnTo>
                  <a:lnTo>
                    <a:pt x="11531" y="19431"/>
                  </a:lnTo>
                  <a:lnTo>
                    <a:pt x="11531" y="25527"/>
                  </a:lnTo>
                  <a:lnTo>
                    <a:pt x="10744" y="61849"/>
                  </a:lnTo>
                  <a:lnTo>
                    <a:pt x="11747" y="96481"/>
                  </a:lnTo>
                  <a:lnTo>
                    <a:pt x="11455" y="98628"/>
                  </a:lnTo>
                  <a:lnTo>
                    <a:pt x="6134" y="98628"/>
                  </a:lnTo>
                  <a:lnTo>
                    <a:pt x="5372" y="99072"/>
                  </a:lnTo>
                  <a:lnTo>
                    <a:pt x="4648" y="100825"/>
                  </a:lnTo>
                  <a:lnTo>
                    <a:pt x="4470" y="103657"/>
                  </a:lnTo>
                  <a:lnTo>
                    <a:pt x="5384" y="105613"/>
                  </a:lnTo>
                  <a:lnTo>
                    <a:pt x="7213" y="106603"/>
                  </a:lnTo>
                  <a:lnTo>
                    <a:pt x="21907" y="106197"/>
                  </a:lnTo>
                  <a:lnTo>
                    <a:pt x="29184" y="106121"/>
                  </a:lnTo>
                  <a:lnTo>
                    <a:pt x="29972" y="105702"/>
                  </a:lnTo>
                  <a:lnTo>
                    <a:pt x="31356" y="103987"/>
                  </a:lnTo>
                  <a:lnTo>
                    <a:pt x="31711" y="102958"/>
                  </a:lnTo>
                  <a:lnTo>
                    <a:pt x="31711" y="99034"/>
                  </a:lnTo>
                  <a:close/>
                </a:path>
                <a:path w="2116454" h="281304">
                  <a:moveTo>
                    <a:pt x="2000224" y="271399"/>
                  </a:moveTo>
                  <a:lnTo>
                    <a:pt x="1997671" y="269722"/>
                  </a:lnTo>
                  <a:lnTo>
                    <a:pt x="1988439" y="269722"/>
                  </a:lnTo>
                  <a:lnTo>
                    <a:pt x="1986686" y="267271"/>
                  </a:lnTo>
                  <a:lnTo>
                    <a:pt x="1982304" y="247586"/>
                  </a:lnTo>
                  <a:lnTo>
                    <a:pt x="1982063" y="246227"/>
                  </a:lnTo>
                  <a:lnTo>
                    <a:pt x="1981923" y="245694"/>
                  </a:lnTo>
                  <a:lnTo>
                    <a:pt x="1982635" y="244690"/>
                  </a:lnTo>
                  <a:lnTo>
                    <a:pt x="1984540" y="241973"/>
                  </a:lnTo>
                  <a:lnTo>
                    <a:pt x="1994319" y="204139"/>
                  </a:lnTo>
                  <a:lnTo>
                    <a:pt x="1994395" y="199834"/>
                  </a:lnTo>
                  <a:lnTo>
                    <a:pt x="1994319" y="165557"/>
                  </a:lnTo>
                  <a:lnTo>
                    <a:pt x="1990559" y="122148"/>
                  </a:lnTo>
                  <a:lnTo>
                    <a:pt x="1984984" y="104521"/>
                  </a:lnTo>
                  <a:lnTo>
                    <a:pt x="1984705" y="104063"/>
                  </a:lnTo>
                  <a:lnTo>
                    <a:pt x="1983232" y="102844"/>
                  </a:lnTo>
                  <a:lnTo>
                    <a:pt x="1983232" y="229311"/>
                  </a:lnTo>
                  <a:lnTo>
                    <a:pt x="1980450" y="236677"/>
                  </a:lnTo>
                  <a:lnTo>
                    <a:pt x="1974888" y="241973"/>
                  </a:lnTo>
                  <a:lnTo>
                    <a:pt x="1972741" y="241871"/>
                  </a:lnTo>
                  <a:lnTo>
                    <a:pt x="1971179" y="242747"/>
                  </a:lnTo>
                  <a:lnTo>
                    <a:pt x="1970214" y="244411"/>
                  </a:lnTo>
                  <a:lnTo>
                    <a:pt x="1970176" y="244690"/>
                  </a:lnTo>
                  <a:lnTo>
                    <a:pt x="1966950" y="244411"/>
                  </a:lnTo>
                  <a:lnTo>
                    <a:pt x="1952752" y="206603"/>
                  </a:lnTo>
                  <a:lnTo>
                    <a:pt x="1952053" y="195008"/>
                  </a:lnTo>
                  <a:lnTo>
                    <a:pt x="1952078" y="174383"/>
                  </a:lnTo>
                  <a:lnTo>
                    <a:pt x="1954225" y="134073"/>
                  </a:lnTo>
                  <a:lnTo>
                    <a:pt x="1960727" y="104521"/>
                  </a:lnTo>
                  <a:lnTo>
                    <a:pt x="1966087" y="104521"/>
                  </a:lnTo>
                  <a:lnTo>
                    <a:pt x="1968728" y="105130"/>
                  </a:lnTo>
                  <a:lnTo>
                    <a:pt x="1971078" y="106337"/>
                  </a:lnTo>
                  <a:lnTo>
                    <a:pt x="1972081" y="106807"/>
                  </a:lnTo>
                  <a:lnTo>
                    <a:pt x="1979663" y="130175"/>
                  </a:lnTo>
                  <a:lnTo>
                    <a:pt x="1980234" y="136664"/>
                  </a:lnTo>
                  <a:lnTo>
                    <a:pt x="1982749" y="159308"/>
                  </a:lnTo>
                  <a:lnTo>
                    <a:pt x="1983143" y="165557"/>
                  </a:lnTo>
                  <a:lnTo>
                    <a:pt x="1983232" y="229311"/>
                  </a:lnTo>
                  <a:lnTo>
                    <a:pt x="1983232" y="102844"/>
                  </a:lnTo>
                  <a:lnTo>
                    <a:pt x="1975319" y="96227"/>
                  </a:lnTo>
                  <a:lnTo>
                    <a:pt x="1970265" y="94272"/>
                  </a:lnTo>
                  <a:lnTo>
                    <a:pt x="1964842" y="94272"/>
                  </a:lnTo>
                  <a:lnTo>
                    <a:pt x="1955114" y="97561"/>
                  </a:lnTo>
                  <a:lnTo>
                    <a:pt x="1948180" y="107442"/>
                  </a:lnTo>
                  <a:lnTo>
                    <a:pt x="1944014" y="123913"/>
                  </a:lnTo>
                  <a:lnTo>
                    <a:pt x="1942642" y="146710"/>
                  </a:lnTo>
                  <a:lnTo>
                    <a:pt x="1942706" y="165557"/>
                  </a:lnTo>
                  <a:lnTo>
                    <a:pt x="1942007" y="188785"/>
                  </a:lnTo>
                  <a:lnTo>
                    <a:pt x="1948573" y="233578"/>
                  </a:lnTo>
                  <a:lnTo>
                    <a:pt x="1963432" y="250723"/>
                  </a:lnTo>
                  <a:lnTo>
                    <a:pt x="1971573" y="250723"/>
                  </a:lnTo>
                  <a:lnTo>
                    <a:pt x="1971852" y="251942"/>
                  </a:lnTo>
                  <a:lnTo>
                    <a:pt x="1972208" y="254330"/>
                  </a:lnTo>
                  <a:lnTo>
                    <a:pt x="1973148" y="261581"/>
                  </a:lnTo>
                  <a:lnTo>
                    <a:pt x="1973961" y="265239"/>
                  </a:lnTo>
                  <a:lnTo>
                    <a:pt x="1976437" y="273278"/>
                  </a:lnTo>
                  <a:lnTo>
                    <a:pt x="1978914" y="276326"/>
                  </a:lnTo>
                  <a:lnTo>
                    <a:pt x="1982533" y="278066"/>
                  </a:lnTo>
                  <a:lnTo>
                    <a:pt x="1985886" y="280111"/>
                  </a:lnTo>
                  <a:lnTo>
                    <a:pt x="1988731" y="281089"/>
                  </a:lnTo>
                  <a:lnTo>
                    <a:pt x="1997176" y="281089"/>
                  </a:lnTo>
                  <a:lnTo>
                    <a:pt x="2000224" y="278980"/>
                  </a:lnTo>
                  <a:lnTo>
                    <a:pt x="2000224" y="271399"/>
                  </a:lnTo>
                  <a:close/>
                </a:path>
                <a:path w="2116454" h="281304">
                  <a:moveTo>
                    <a:pt x="2115007" y="186169"/>
                  </a:moveTo>
                  <a:lnTo>
                    <a:pt x="2107996" y="184365"/>
                  </a:lnTo>
                  <a:lnTo>
                    <a:pt x="2061730" y="184365"/>
                  </a:lnTo>
                  <a:lnTo>
                    <a:pt x="2060613" y="184785"/>
                  </a:lnTo>
                  <a:lnTo>
                    <a:pt x="2058924" y="186461"/>
                  </a:lnTo>
                  <a:lnTo>
                    <a:pt x="2058517" y="187579"/>
                  </a:lnTo>
                  <a:lnTo>
                    <a:pt x="2058517" y="191998"/>
                  </a:lnTo>
                  <a:lnTo>
                    <a:pt x="2061260" y="193509"/>
                  </a:lnTo>
                  <a:lnTo>
                    <a:pt x="2066747" y="193509"/>
                  </a:lnTo>
                  <a:lnTo>
                    <a:pt x="2110168" y="194513"/>
                  </a:lnTo>
                  <a:lnTo>
                    <a:pt x="2111578" y="194513"/>
                  </a:lnTo>
                  <a:lnTo>
                    <a:pt x="2112734" y="194081"/>
                  </a:lnTo>
                  <a:lnTo>
                    <a:pt x="2114550" y="192341"/>
                  </a:lnTo>
                  <a:lnTo>
                    <a:pt x="2115007" y="191198"/>
                  </a:lnTo>
                  <a:lnTo>
                    <a:pt x="2115007" y="186169"/>
                  </a:lnTo>
                  <a:close/>
                </a:path>
                <a:path w="2116454" h="281304">
                  <a:moveTo>
                    <a:pt x="2115997" y="166865"/>
                  </a:moveTo>
                  <a:lnTo>
                    <a:pt x="2110676" y="165061"/>
                  </a:lnTo>
                  <a:lnTo>
                    <a:pt x="2061730" y="165061"/>
                  </a:lnTo>
                  <a:lnTo>
                    <a:pt x="2060613" y="165468"/>
                  </a:lnTo>
                  <a:lnTo>
                    <a:pt x="2058924" y="167144"/>
                  </a:lnTo>
                  <a:lnTo>
                    <a:pt x="2058517" y="168275"/>
                  </a:lnTo>
                  <a:lnTo>
                    <a:pt x="2058517" y="173634"/>
                  </a:lnTo>
                  <a:lnTo>
                    <a:pt x="2062632" y="175615"/>
                  </a:lnTo>
                  <a:lnTo>
                    <a:pt x="2070874" y="175615"/>
                  </a:lnTo>
                  <a:lnTo>
                    <a:pt x="2078710" y="175310"/>
                  </a:lnTo>
                  <a:lnTo>
                    <a:pt x="2079612" y="175310"/>
                  </a:lnTo>
                  <a:lnTo>
                    <a:pt x="2083244" y="175717"/>
                  </a:lnTo>
                  <a:lnTo>
                    <a:pt x="2088134" y="175920"/>
                  </a:lnTo>
                  <a:lnTo>
                    <a:pt x="2108771" y="175920"/>
                  </a:lnTo>
                  <a:lnTo>
                    <a:pt x="2111171" y="175310"/>
                  </a:lnTo>
                  <a:lnTo>
                    <a:pt x="2115997" y="174104"/>
                  </a:lnTo>
                  <a:lnTo>
                    <a:pt x="2115997" y="166865"/>
                  </a:lnTo>
                  <a:close/>
                </a:path>
              </a:pathLst>
            </a:custGeom>
            <a:solidFill>
              <a:srgbClr val="FFFFFF"/>
            </a:solidFill>
          </p:spPr>
          <p:txBody>
            <a:bodyPr wrap="square" lIns="0" tIns="0" rIns="0" bIns="0" rtlCol="0"/>
            <a:lstStyle/>
            <a:p>
              <a:endParaRPr/>
            </a:p>
          </p:txBody>
        </p:sp>
        <p:pic>
          <p:nvPicPr>
            <p:cNvPr id="135" name="object 135"/>
            <p:cNvPicPr/>
            <p:nvPr/>
          </p:nvPicPr>
          <p:blipFill>
            <a:blip r:embed="rId35" cstate="print"/>
            <a:stretch>
              <a:fillRect/>
            </a:stretch>
          </p:blipFill>
          <p:spPr>
            <a:xfrm>
              <a:off x="5643981" y="9233899"/>
              <a:ext cx="69418" cy="139820"/>
            </a:xfrm>
            <a:prstGeom prst="rect">
              <a:avLst/>
            </a:prstGeom>
          </p:spPr>
        </p:pic>
        <p:sp>
          <p:nvSpPr>
            <p:cNvPr id="136" name="object 136"/>
            <p:cNvSpPr/>
            <p:nvPr/>
          </p:nvSpPr>
          <p:spPr>
            <a:xfrm>
              <a:off x="5397068" y="7347927"/>
              <a:ext cx="376555" cy="2024380"/>
            </a:xfrm>
            <a:custGeom>
              <a:avLst/>
              <a:gdLst/>
              <a:ahLst/>
              <a:cxnLst/>
              <a:rect l="l" t="t" r="r" b="b"/>
              <a:pathLst>
                <a:path w="376554" h="2024379">
                  <a:moveTo>
                    <a:pt x="55626" y="11671"/>
                  </a:moveTo>
                  <a:lnTo>
                    <a:pt x="15049" y="0"/>
                  </a:lnTo>
                  <a:lnTo>
                    <a:pt x="12484" y="749"/>
                  </a:lnTo>
                  <a:lnTo>
                    <a:pt x="7886" y="3746"/>
                  </a:lnTo>
                  <a:lnTo>
                    <a:pt x="6743" y="5854"/>
                  </a:lnTo>
                  <a:lnTo>
                    <a:pt x="6642" y="15735"/>
                  </a:lnTo>
                  <a:lnTo>
                    <a:pt x="3962" y="78054"/>
                  </a:lnTo>
                  <a:lnTo>
                    <a:pt x="2540" y="140804"/>
                  </a:lnTo>
                  <a:lnTo>
                    <a:pt x="1879" y="159880"/>
                  </a:lnTo>
                  <a:lnTo>
                    <a:pt x="1028" y="176301"/>
                  </a:lnTo>
                  <a:lnTo>
                    <a:pt x="0" y="190068"/>
                  </a:lnTo>
                  <a:lnTo>
                    <a:pt x="8013" y="196113"/>
                  </a:lnTo>
                  <a:lnTo>
                    <a:pt x="14465" y="196113"/>
                  </a:lnTo>
                  <a:lnTo>
                    <a:pt x="17703" y="191325"/>
                  </a:lnTo>
                  <a:lnTo>
                    <a:pt x="17703" y="100164"/>
                  </a:lnTo>
                  <a:lnTo>
                    <a:pt x="21259" y="101282"/>
                  </a:lnTo>
                  <a:lnTo>
                    <a:pt x="24701" y="101854"/>
                  </a:lnTo>
                  <a:lnTo>
                    <a:pt x="31356" y="101854"/>
                  </a:lnTo>
                  <a:lnTo>
                    <a:pt x="34036" y="101079"/>
                  </a:lnTo>
                  <a:lnTo>
                    <a:pt x="38163" y="97980"/>
                  </a:lnTo>
                  <a:lnTo>
                    <a:pt x="39192" y="95935"/>
                  </a:lnTo>
                  <a:lnTo>
                    <a:pt x="39192" y="88341"/>
                  </a:lnTo>
                  <a:lnTo>
                    <a:pt x="34556" y="85813"/>
                  </a:lnTo>
                  <a:lnTo>
                    <a:pt x="19951" y="85953"/>
                  </a:lnTo>
                  <a:lnTo>
                    <a:pt x="19951" y="78206"/>
                  </a:lnTo>
                  <a:lnTo>
                    <a:pt x="22618" y="20396"/>
                  </a:lnTo>
                  <a:lnTo>
                    <a:pt x="22618" y="17018"/>
                  </a:lnTo>
                  <a:lnTo>
                    <a:pt x="31051" y="17018"/>
                  </a:lnTo>
                  <a:lnTo>
                    <a:pt x="37172" y="17957"/>
                  </a:lnTo>
                  <a:lnTo>
                    <a:pt x="41021" y="19837"/>
                  </a:lnTo>
                  <a:lnTo>
                    <a:pt x="50749" y="19837"/>
                  </a:lnTo>
                  <a:lnTo>
                    <a:pt x="55626" y="17106"/>
                  </a:lnTo>
                  <a:lnTo>
                    <a:pt x="55626" y="11671"/>
                  </a:lnTo>
                  <a:close/>
                </a:path>
                <a:path w="376554" h="2024379">
                  <a:moveTo>
                    <a:pt x="124663" y="285026"/>
                  </a:moveTo>
                  <a:lnTo>
                    <a:pt x="124409" y="283819"/>
                  </a:lnTo>
                  <a:lnTo>
                    <a:pt x="123367" y="281520"/>
                  </a:lnTo>
                  <a:lnTo>
                    <a:pt x="119595" y="276110"/>
                  </a:lnTo>
                  <a:lnTo>
                    <a:pt x="117208" y="271589"/>
                  </a:lnTo>
                  <a:lnTo>
                    <a:pt x="105308" y="232829"/>
                  </a:lnTo>
                  <a:lnTo>
                    <a:pt x="103873" y="222465"/>
                  </a:lnTo>
                  <a:lnTo>
                    <a:pt x="104190" y="212458"/>
                  </a:lnTo>
                  <a:lnTo>
                    <a:pt x="104851" y="211099"/>
                  </a:lnTo>
                  <a:lnTo>
                    <a:pt x="122212" y="182219"/>
                  </a:lnTo>
                  <a:lnTo>
                    <a:pt x="122212" y="180632"/>
                  </a:lnTo>
                  <a:lnTo>
                    <a:pt x="121539" y="179514"/>
                  </a:lnTo>
                  <a:lnTo>
                    <a:pt x="118859" y="177977"/>
                  </a:lnTo>
                  <a:lnTo>
                    <a:pt x="117386" y="177596"/>
                  </a:lnTo>
                  <a:lnTo>
                    <a:pt x="115735" y="177596"/>
                  </a:lnTo>
                  <a:lnTo>
                    <a:pt x="113296" y="179514"/>
                  </a:lnTo>
                  <a:lnTo>
                    <a:pt x="109550" y="185267"/>
                  </a:lnTo>
                  <a:lnTo>
                    <a:pt x="104457" y="194856"/>
                  </a:lnTo>
                  <a:lnTo>
                    <a:pt x="91909" y="221564"/>
                  </a:lnTo>
                  <a:lnTo>
                    <a:pt x="91909" y="212788"/>
                  </a:lnTo>
                  <a:lnTo>
                    <a:pt x="93294" y="182194"/>
                  </a:lnTo>
                  <a:lnTo>
                    <a:pt x="93294" y="178422"/>
                  </a:lnTo>
                  <a:lnTo>
                    <a:pt x="91605" y="176530"/>
                  </a:lnTo>
                  <a:lnTo>
                    <a:pt x="86360" y="176530"/>
                  </a:lnTo>
                  <a:lnTo>
                    <a:pt x="84950" y="177596"/>
                  </a:lnTo>
                  <a:lnTo>
                    <a:pt x="83959" y="179730"/>
                  </a:lnTo>
                  <a:lnTo>
                    <a:pt x="83553" y="191020"/>
                  </a:lnTo>
                  <a:lnTo>
                    <a:pt x="81661" y="215328"/>
                  </a:lnTo>
                  <a:lnTo>
                    <a:pt x="80860" y="228930"/>
                  </a:lnTo>
                  <a:lnTo>
                    <a:pt x="80772" y="286689"/>
                  </a:lnTo>
                  <a:lnTo>
                    <a:pt x="81280" y="287985"/>
                  </a:lnTo>
                  <a:lnTo>
                    <a:pt x="83299" y="289902"/>
                  </a:lnTo>
                  <a:lnTo>
                    <a:pt x="84645" y="290385"/>
                  </a:lnTo>
                  <a:lnTo>
                    <a:pt x="88798" y="290385"/>
                  </a:lnTo>
                  <a:lnTo>
                    <a:pt x="90030" y="289064"/>
                  </a:lnTo>
                  <a:lnTo>
                    <a:pt x="90030" y="239229"/>
                  </a:lnTo>
                  <a:lnTo>
                    <a:pt x="90525" y="237020"/>
                  </a:lnTo>
                  <a:lnTo>
                    <a:pt x="92544" y="230632"/>
                  </a:lnTo>
                  <a:lnTo>
                    <a:pt x="93980" y="228079"/>
                  </a:lnTo>
                  <a:lnTo>
                    <a:pt x="95834" y="226161"/>
                  </a:lnTo>
                  <a:lnTo>
                    <a:pt x="97332" y="234124"/>
                  </a:lnTo>
                  <a:lnTo>
                    <a:pt x="101473" y="252044"/>
                  </a:lnTo>
                  <a:lnTo>
                    <a:pt x="106349" y="270040"/>
                  </a:lnTo>
                  <a:lnTo>
                    <a:pt x="108889" y="276834"/>
                  </a:lnTo>
                  <a:lnTo>
                    <a:pt x="114566" y="287934"/>
                  </a:lnTo>
                  <a:lnTo>
                    <a:pt x="117297" y="290715"/>
                  </a:lnTo>
                  <a:lnTo>
                    <a:pt x="121170" y="290715"/>
                  </a:lnTo>
                  <a:lnTo>
                    <a:pt x="122275" y="290283"/>
                  </a:lnTo>
                  <a:lnTo>
                    <a:pt x="124193" y="288594"/>
                  </a:lnTo>
                  <a:lnTo>
                    <a:pt x="124663" y="287540"/>
                  </a:lnTo>
                  <a:lnTo>
                    <a:pt x="124663" y="285026"/>
                  </a:lnTo>
                  <a:close/>
                </a:path>
                <a:path w="376554" h="2024379">
                  <a:moveTo>
                    <a:pt x="278625" y="103822"/>
                  </a:moveTo>
                  <a:lnTo>
                    <a:pt x="276783" y="100507"/>
                  </a:lnTo>
                  <a:lnTo>
                    <a:pt x="271272" y="98132"/>
                  </a:lnTo>
                  <a:lnTo>
                    <a:pt x="262102" y="96710"/>
                  </a:lnTo>
                  <a:lnTo>
                    <a:pt x="249262" y="96227"/>
                  </a:lnTo>
                  <a:lnTo>
                    <a:pt x="204177" y="96227"/>
                  </a:lnTo>
                  <a:lnTo>
                    <a:pt x="202603" y="96812"/>
                  </a:lnTo>
                  <a:lnTo>
                    <a:pt x="200266" y="99148"/>
                  </a:lnTo>
                  <a:lnTo>
                    <a:pt x="199758" y="100507"/>
                  </a:lnTo>
                  <a:lnTo>
                    <a:pt x="199682" y="106921"/>
                  </a:lnTo>
                  <a:lnTo>
                    <a:pt x="203517" y="109029"/>
                  </a:lnTo>
                  <a:lnTo>
                    <a:pt x="211188" y="109029"/>
                  </a:lnTo>
                  <a:lnTo>
                    <a:pt x="271881" y="110426"/>
                  </a:lnTo>
                  <a:lnTo>
                    <a:pt x="273850" y="110426"/>
                  </a:lnTo>
                  <a:lnTo>
                    <a:pt x="275463" y="109829"/>
                  </a:lnTo>
                  <a:lnTo>
                    <a:pt x="277990" y="107391"/>
                  </a:lnTo>
                  <a:lnTo>
                    <a:pt x="278625" y="105791"/>
                  </a:lnTo>
                  <a:lnTo>
                    <a:pt x="278625" y="103822"/>
                  </a:lnTo>
                  <a:close/>
                </a:path>
                <a:path w="376554" h="2024379">
                  <a:moveTo>
                    <a:pt x="280035" y="71742"/>
                  </a:moveTo>
                  <a:lnTo>
                    <a:pt x="272580" y="69215"/>
                  </a:lnTo>
                  <a:lnTo>
                    <a:pt x="204177" y="69215"/>
                  </a:lnTo>
                  <a:lnTo>
                    <a:pt x="202603" y="69799"/>
                  </a:lnTo>
                  <a:lnTo>
                    <a:pt x="200266" y="72148"/>
                  </a:lnTo>
                  <a:lnTo>
                    <a:pt x="199682" y="73710"/>
                  </a:lnTo>
                  <a:lnTo>
                    <a:pt x="199682" y="81216"/>
                  </a:lnTo>
                  <a:lnTo>
                    <a:pt x="205435" y="83985"/>
                  </a:lnTo>
                  <a:lnTo>
                    <a:pt x="216954" y="83985"/>
                  </a:lnTo>
                  <a:lnTo>
                    <a:pt x="227914" y="83566"/>
                  </a:lnTo>
                  <a:lnTo>
                    <a:pt x="229171" y="83566"/>
                  </a:lnTo>
                  <a:lnTo>
                    <a:pt x="234238" y="84124"/>
                  </a:lnTo>
                  <a:lnTo>
                    <a:pt x="241071" y="84404"/>
                  </a:lnTo>
                  <a:lnTo>
                    <a:pt x="249682" y="84404"/>
                  </a:lnTo>
                  <a:lnTo>
                    <a:pt x="262953" y="83934"/>
                  </a:lnTo>
                  <a:lnTo>
                    <a:pt x="265379" y="83566"/>
                  </a:lnTo>
                  <a:lnTo>
                    <a:pt x="272440" y="82511"/>
                  </a:lnTo>
                  <a:lnTo>
                    <a:pt x="278130" y="80137"/>
                  </a:lnTo>
                  <a:lnTo>
                    <a:pt x="280035" y="76809"/>
                  </a:lnTo>
                  <a:lnTo>
                    <a:pt x="280035" y="71742"/>
                  </a:lnTo>
                  <a:close/>
                </a:path>
                <a:path w="376554" h="2024379">
                  <a:moveTo>
                    <a:pt x="376174" y="2018106"/>
                  </a:moveTo>
                  <a:lnTo>
                    <a:pt x="376008" y="2015045"/>
                  </a:lnTo>
                  <a:lnTo>
                    <a:pt x="375335" y="2013839"/>
                  </a:lnTo>
                  <a:lnTo>
                    <a:pt x="371754" y="2011527"/>
                  </a:lnTo>
                  <a:lnTo>
                    <a:pt x="357085" y="2011527"/>
                  </a:lnTo>
                  <a:lnTo>
                    <a:pt x="356704" y="1989607"/>
                  </a:lnTo>
                  <a:lnTo>
                    <a:pt x="354660" y="1951291"/>
                  </a:lnTo>
                  <a:lnTo>
                    <a:pt x="355079" y="1946262"/>
                  </a:lnTo>
                  <a:lnTo>
                    <a:pt x="352958" y="1869744"/>
                  </a:lnTo>
                  <a:lnTo>
                    <a:pt x="352958" y="1868081"/>
                  </a:lnTo>
                  <a:lnTo>
                    <a:pt x="352336" y="1866671"/>
                  </a:lnTo>
                  <a:lnTo>
                    <a:pt x="349859" y="1864398"/>
                  </a:lnTo>
                  <a:lnTo>
                    <a:pt x="348488" y="1863813"/>
                  </a:lnTo>
                  <a:lnTo>
                    <a:pt x="345465" y="1863813"/>
                  </a:lnTo>
                  <a:lnTo>
                    <a:pt x="344208" y="1864207"/>
                  </a:lnTo>
                  <a:lnTo>
                    <a:pt x="342201" y="1865744"/>
                  </a:lnTo>
                  <a:lnTo>
                    <a:pt x="341706" y="1866773"/>
                  </a:lnTo>
                  <a:lnTo>
                    <a:pt x="342214" y="1897316"/>
                  </a:lnTo>
                  <a:lnTo>
                    <a:pt x="345300" y="1979244"/>
                  </a:lnTo>
                  <a:lnTo>
                    <a:pt x="345821" y="2008505"/>
                  </a:lnTo>
                  <a:lnTo>
                    <a:pt x="344512" y="2017560"/>
                  </a:lnTo>
                  <a:lnTo>
                    <a:pt x="344512" y="2019300"/>
                  </a:lnTo>
                  <a:lnTo>
                    <a:pt x="345236" y="2020824"/>
                  </a:lnTo>
                  <a:lnTo>
                    <a:pt x="348119" y="2023440"/>
                  </a:lnTo>
                  <a:lnTo>
                    <a:pt x="349897" y="2024087"/>
                  </a:lnTo>
                  <a:lnTo>
                    <a:pt x="354114" y="2024087"/>
                  </a:lnTo>
                  <a:lnTo>
                    <a:pt x="355879" y="2023262"/>
                  </a:lnTo>
                  <a:lnTo>
                    <a:pt x="357276" y="2021573"/>
                  </a:lnTo>
                  <a:lnTo>
                    <a:pt x="365391" y="2021878"/>
                  </a:lnTo>
                  <a:lnTo>
                    <a:pt x="367842" y="2021471"/>
                  </a:lnTo>
                  <a:lnTo>
                    <a:pt x="370484" y="2022182"/>
                  </a:lnTo>
                  <a:lnTo>
                    <a:pt x="372630" y="2022182"/>
                  </a:lnTo>
                  <a:lnTo>
                    <a:pt x="373659" y="2021598"/>
                  </a:lnTo>
                  <a:lnTo>
                    <a:pt x="375678" y="2019249"/>
                  </a:lnTo>
                  <a:lnTo>
                    <a:pt x="376174" y="2018106"/>
                  </a:lnTo>
                  <a:close/>
                </a:path>
              </a:pathLst>
            </a:custGeom>
            <a:solidFill>
              <a:srgbClr val="FFFFFF"/>
            </a:solidFill>
          </p:spPr>
          <p:txBody>
            <a:bodyPr wrap="square" lIns="0" tIns="0" rIns="0" bIns="0" rtlCol="0"/>
            <a:lstStyle/>
            <a:p>
              <a:endParaRPr/>
            </a:p>
          </p:txBody>
        </p:sp>
        <p:pic>
          <p:nvPicPr>
            <p:cNvPr id="137" name="object 137"/>
            <p:cNvPicPr/>
            <p:nvPr/>
          </p:nvPicPr>
          <p:blipFill>
            <a:blip r:embed="rId36" cstate="print"/>
            <a:stretch>
              <a:fillRect/>
            </a:stretch>
          </p:blipFill>
          <p:spPr>
            <a:xfrm>
              <a:off x="5755462" y="7344410"/>
              <a:ext cx="71920" cy="230301"/>
            </a:xfrm>
            <a:prstGeom prst="rect">
              <a:avLst/>
            </a:prstGeom>
          </p:spPr>
        </p:pic>
        <p:sp>
          <p:nvSpPr>
            <p:cNvPr id="138" name="object 138"/>
            <p:cNvSpPr/>
            <p:nvPr/>
          </p:nvSpPr>
          <p:spPr>
            <a:xfrm>
              <a:off x="5862205" y="7524458"/>
              <a:ext cx="44450" cy="114300"/>
            </a:xfrm>
            <a:custGeom>
              <a:avLst/>
              <a:gdLst/>
              <a:ahLst/>
              <a:cxnLst/>
              <a:rect l="l" t="t" r="r" b="b"/>
              <a:pathLst>
                <a:path w="44450" h="114300">
                  <a:moveTo>
                    <a:pt x="10845" y="0"/>
                  </a:moveTo>
                  <a:lnTo>
                    <a:pt x="5600" y="0"/>
                  </a:lnTo>
                  <a:lnTo>
                    <a:pt x="4190" y="1066"/>
                  </a:lnTo>
                  <a:lnTo>
                    <a:pt x="3200" y="3200"/>
                  </a:lnTo>
                  <a:lnTo>
                    <a:pt x="2800" y="14490"/>
                  </a:lnTo>
                  <a:lnTo>
                    <a:pt x="905" y="38794"/>
                  </a:lnTo>
                  <a:lnTo>
                    <a:pt x="101" y="52390"/>
                  </a:lnTo>
                  <a:lnTo>
                    <a:pt x="0" y="110159"/>
                  </a:lnTo>
                  <a:lnTo>
                    <a:pt x="520" y="111455"/>
                  </a:lnTo>
                  <a:lnTo>
                    <a:pt x="2539" y="113372"/>
                  </a:lnTo>
                  <a:lnTo>
                    <a:pt x="3886" y="113855"/>
                  </a:lnTo>
                  <a:lnTo>
                    <a:pt x="8039" y="113855"/>
                  </a:lnTo>
                  <a:lnTo>
                    <a:pt x="9271" y="112534"/>
                  </a:lnTo>
                  <a:lnTo>
                    <a:pt x="9271" y="62699"/>
                  </a:lnTo>
                  <a:lnTo>
                    <a:pt x="9766" y="60490"/>
                  </a:lnTo>
                  <a:lnTo>
                    <a:pt x="11785" y="54102"/>
                  </a:lnTo>
                  <a:lnTo>
                    <a:pt x="13220" y="51549"/>
                  </a:lnTo>
                  <a:lnTo>
                    <a:pt x="15074" y="49631"/>
                  </a:lnTo>
                  <a:lnTo>
                    <a:pt x="16577" y="57587"/>
                  </a:lnTo>
                  <a:lnTo>
                    <a:pt x="20711" y="75508"/>
                  </a:lnTo>
                  <a:lnTo>
                    <a:pt x="25590" y="93510"/>
                  </a:lnTo>
                  <a:lnTo>
                    <a:pt x="28130" y="100304"/>
                  </a:lnTo>
                  <a:lnTo>
                    <a:pt x="33794" y="111404"/>
                  </a:lnTo>
                  <a:lnTo>
                    <a:pt x="36537" y="114185"/>
                  </a:lnTo>
                  <a:lnTo>
                    <a:pt x="40411" y="114185"/>
                  </a:lnTo>
                  <a:lnTo>
                    <a:pt x="41516" y="113753"/>
                  </a:lnTo>
                  <a:lnTo>
                    <a:pt x="43421" y="112064"/>
                  </a:lnTo>
                  <a:lnTo>
                    <a:pt x="43903" y="111010"/>
                  </a:lnTo>
                  <a:lnTo>
                    <a:pt x="43903" y="108496"/>
                  </a:lnTo>
                  <a:lnTo>
                    <a:pt x="43637" y="107289"/>
                  </a:lnTo>
                  <a:lnTo>
                    <a:pt x="42608" y="104990"/>
                  </a:lnTo>
                  <a:lnTo>
                    <a:pt x="38836" y="99580"/>
                  </a:lnTo>
                  <a:lnTo>
                    <a:pt x="36455" y="95049"/>
                  </a:lnTo>
                  <a:lnTo>
                    <a:pt x="24547" y="56291"/>
                  </a:lnTo>
                  <a:lnTo>
                    <a:pt x="23101" y="45935"/>
                  </a:lnTo>
                  <a:lnTo>
                    <a:pt x="23431" y="35928"/>
                  </a:lnTo>
                  <a:lnTo>
                    <a:pt x="24079" y="34569"/>
                  </a:lnTo>
                  <a:lnTo>
                    <a:pt x="41452" y="5689"/>
                  </a:lnTo>
                  <a:lnTo>
                    <a:pt x="41452" y="4102"/>
                  </a:lnTo>
                  <a:lnTo>
                    <a:pt x="40779" y="2984"/>
                  </a:lnTo>
                  <a:lnTo>
                    <a:pt x="38100" y="1447"/>
                  </a:lnTo>
                  <a:lnTo>
                    <a:pt x="36614" y="1066"/>
                  </a:lnTo>
                  <a:lnTo>
                    <a:pt x="34975" y="1066"/>
                  </a:lnTo>
                  <a:lnTo>
                    <a:pt x="32549" y="2983"/>
                  </a:lnTo>
                  <a:lnTo>
                    <a:pt x="28792" y="8736"/>
                  </a:lnTo>
                  <a:lnTo>
                    <a:pt x="23704" y="18324"/>
                  </a:lnTo>
                  <a:lnTo>
                    <a:pt x="11150" y="45034"/>
                  </a:lnTo>
                  <a:lnTo>
                    <a:pt x="11150" y="36258"/>
                  </a:lnTo>
                  <a:lnTo>
                    <a:pt x="12534" y="5664"/>
                  </a:lnTo>
                  <a:lnTo>
                    <a:pt x="12534" y="1892"/>
                  </a:lnTo>
                  <a:lnTo>
                    <a:pt x="10845" y="0"/>
                  </a:lnTo>
                  <a:close/>
                </a:path>
              </a:pathLst>
            </a:custGeom>
            <a:solidFill>
              <a:srgbClr val="FFFFFF"/>
            </a:solidFill>
          </p:spPr>
          <p:txBody>
            <a:bodyPr wrap="square" lIns="0" tIns="0" rIns="0" bIns="0" rtlCol="0"/>
            <a:lstStyle/>
            <a:p>
              <a:endParaRPr/>
            </a:p>
          </p:txBody>
        </p:sp>
        <p:pic>
          <p:nvPicPr>
            <p:cNvPr id="139" name="object 139"/>
            <p:cNvPicPr/>
            <p:nvPr/>
          </p:nvPicPr>
          <p:blipFill>
            <a:blip r:embed="rId37" cstate="print"/>
            <a:stretch>
              <a:fillRect/>
            </a:stretch>
          </p:blipFill>
          <p:spPr>
            <a:xfrm>
              <a:off x="5929363" y="7315289"/>
              <a:ext cx="79641" cy="227482"/>
            </a:xfrm>
            <a:prstGeom prst="rect">
              <a:avLst/>
            </a:prstGeom>
          </p:spPr>
        </p:pic>
        <p:sp>
          <p:nvSpPr>
            <p:cNvPr id="140" name="object 140"/>
            <p:cNvSpPr/>
            <p:nvPr/>
          </p:nvSpPr>
          <p:spPr>
            <a:xfrm>
              <a:off x="5412130" y="7837170"/>
              <a:ext cx="76835" cy="191770"/>
            </a:xfrm>
            <a:custGeom>
              <a:avLst/>
              <a:gdLst/>
              <a:ahLst/>
              <a:cxnLst/>
              <a:rect l="l" t="t" r="r" b="b"/>
              <a:pathLst>
                <a:path w="76835" h="191770">
                  <a:moveTo>
                    <a:pt x="76415" y="0"/>
                  </a:moveTo>
                  <a:lnTo>
                    <a:pt x="0" y="0"/>
                  </a:lnTo>
                  <a:lnTo>
                    <a:pt x="0" y="10160"/>
                  </a:lnTo>
                  <a:lnTo>
                    <a:pt x="0" y="182880"/>
                  </a:lnTo>
                  <a:lnTo>
                    <a:pt x="0" y="191770"/>
                  </a:lnTo>
                  <a:lnTo>
                    <a:pt x="76415" y="191770"/>
                  </a:lnTo>
                  <a:lnTo>
                    <a:pt x="76415" y="182880"/>
                  </a:lnTo>
                  <a:lnTo>
                    <a:pt x="9550" y="182880"/>
                  </a:lnTo>
                  <a:lnTo>
                    <a:pt x="9550" y="10160"/>
                  </a:lnTo>
                  <a:lnTo>
                    <a:pt x="66865" y="10160"/>
                  </a:lnTo>
                  <a:lnTo>
                    <a:pt x="66865" y="182549"/>
                  </a:lnTo>
                  <a:lnTo>
                    <a:pt x="76415" y="182549"/>
                  </a:lnTo>
                  <a:lnTo>
                    <a:pt x="76415" y="10160"/>
                  </a:lnTo>
                  <a:lnTo>
                    <a:pt x="76415" y="9639"/>
                  </a:lnTo>
                  <a:lnTo>
                    <a:pt x="76415" y="0"/>
                  </a:lnTo>
                  <a:close/>
                </a:path>
              </a:pathLst>
            </a:custGeom>
            <a:solidFill>
              <a:srgbClr val="FFFFFF"/>
            </a:solidFill>
          </p:spPr>
          <p:txBody>
            <a:bodyPr wrap="square" lIns="0" tIns="0" rIns="0" bIns="0" rtlCol="0"/>
            <a:lstStyle/>
            <a:p>
              <a:endParaRPr/>
            </a:p>
          </p:txBody>
        </p:sp>
        <p:pic>
          <p:nvPicPr>
            <p:cNvPr id="141" name="object 141"/>
            <p:cNvPicPr/>
            <p:nvPr/>
          </p:nvPicPr>
          <p:blipFill>
            <a:blip r:embed="rId38" cstate="print"/>
            <a:stretch>
              <a:fillRect/>
            </a:stretch>
          </p:blipFill>
          <p:spPr>
            <a:xfrm>
              <a:off x="5525693" y="7811922"/>
              <a:ext cx="82029" cy="222567"/>
            </a:xfrm>
            <a:prstGeom prst="rect">
              <a:avLst/>
            </a:prstGeom>
          </p:spPr>
        </p:pic>
        <p:pic>
          <p:nvPicPr>
            <p:cNvPr id="142" name="object 142"/>
            <p:cNvPicPr/>
            <p:nvPr/>
          </p:nvPicPr>
          <p:blipFill>
            <a:blip r:embed="rId39" cstate="print"/>
            <a:stretch>
              <a:fillRect/>
            </a:stretch>
          </p:blipFill>
          <p:spPr>
            <a:xfrm>
              <a:off x="5640654" y="7838795"/>
              <a:ext cx="70103" cy="192747"/>
            </a:xfrm>
            <a:prstGeom prst="rect">
              <a:avLst/>
            </a:prstGeom>
          </p:spPr>
        </p:pic>
        <p:sp>
          <p:nvSpPr>
            <p:cNvPr id="143" name="object 143"/>
            <p:cNvSpPr/>
            <p:nvPr/>
          </p:nvSpPr>
          <p:spPr>
            <a:xfrm>
              <a:off x="5795861" y="7906601"/>
              <a:ext cx="80645" cy="41275"/>
            </a:xfrm>
            <a:custGeom>
              <a:avLst/>
              <a:gdLst/>
              <a:ahLst/>
              <a:cxnLst/>
              <a:rect l="l" t="t" r="r" b="b"/>
              <a:pathLst>
                <a:path w="80645" h="41275">
                  <a:moveTo>
                    <a:pt x="49580" y="27012"/>
                  </a:moveTo>
                  <a:lnTo>
                    <a:pt x="4495" y="27012"/>
                  </a:lnTo>
                  <a:lnTo>
                    <a:pt x="2920" y="27609"/>
                  </a:lnTo>
                  <a:lnTo>
                    <a:pt x="584" y="29946"/>
                  </a:lnTo>
                  <a:lnTo>
                    <a:pt x="86" y="31288"/>
                  </a:lnTo>
                  <a:lnTo>
                    <a:pt x="0" y="37706"/>
                  </a:lnTo>
                  <a:lnTo>
                    <a:pt x="3835" y="39827"/>
                  </a:lnTo>
                  <a:lnTo>
                    <a:pt x="11518" y="39827"/>
                  </a:lnTo>
                  <a:lnTo>
                    <a:pt x="72199" y="41224"/>
                  </a:lnTo>
                  <a:lnTo>
                    <a:pt x="74167" y="41224"/>
                  </a:lnTo>
                  <a:lnTo>
                    <a:pt x="75780" y="40614"/>
                  </a:lnTo>
                  <a:lnTo>
                    <a:pt x="78308" y="38176"/>
                  </a:lnTo>
                  <a:lnTo>
                    <a:pt x="78943" y="36575"/>
                  </a:lnTo>
                  <a:lnTo>
                    <a:pt x="78943" y="34607"/>
                  </a:lnTo>
                  <a:lnTo>
                    <a:pt x="77107" y="31288"/>
                  </a:lnTo>
                  <a:lnTo>
                    <a:pt x="71601" y="28914"/>
                  </a:lnTo>
                  <a:lnTo>
                    <a:pt x="62425" y="27488"/>
                  </a:lnTo>
                  <a:lnTo>
                    <a:pt x="49580" y="27012"/>
                  </a:lnTo>
                  <a:close/>
                </a:path>
                <a:path w="80645" h="41275">
                  <a:moveTo>
                    <a:pt x="65768" y="14350"/>
                  </a:moveTo>
                  <a:lnTo>
                    <a:pt x="29502" y="14350"/>
                  </a:lnTo>
                  <a:lnTo>
                    <a:pt x="34556" y="14909"/>
                  </a:lnTo>
                  <a:lnTo>
                    <a:pt x="41389" y="15201"/>
                  </a:lnTo>
                  <a:lnTo>
                    <a:pt x="49999" y="15201"/>
                  </a:lnTo>
                  <a:lnTo>
                    <a:pt x="63277" y="14725"/>
                  </a:lnTo>
                  <a:lnTo>
                    <a:pt x="65768" y="14350"/>
                  </a:lnTo>
                  <a:close/>
                </a:path>
                <a:path w="80645" h="41275">
                  <a:moveTo>
                    <a:pt x="72910" y="0"/>
                  </a:moveTo>
                  <a:lnTo>
                    <a:pt x="4495" y="0"/>
                  </a:lnTo>
                  <a:lnTo>
                    <a:pt x="2920" y="596"/>
                  </a:lnTo>
                  <a:lnTo>
                    <a:pt x="584" y="2946"/>
                  </a:lnTo>
                  <a:lnTo>
                    <a:pt x="0" y="4508"/>
                  </a:lnTo>
                  <a:lnTo>
                    <a:pt x="0" y="12014"/>
                  </a:lnTo>
                  <a:lnTo>
                    <a:pt x="5765" y="14782"/>
                  </a:lnTo>
                  <a:lnTo>
                    <a:pt x="17284" y="14782"/>
                  </a:lnTo>
                  <a:lnTo>
                    <a:pt x="28232" y="14350"/>
                  </a:lnTo>
                  <a:lnTo>
                    <a:pt x="65768" y="14350"/>
                  </a:lnTo>
                  <a:lnTo>
                    <a:pt x="72763" y="13298"/>
                  </a:lnTo>
                  <a:lnTo>
                    <a:pt x="78455" y="10921"/>
                  </a:lnTo>
                  <a:lnTo>
                    <a:pt x="80352" y="7594"/>
                  </a:lnTo>
                  <a:lnTo>
                    <a:pt x="80352" y="2539"/>
                  </a:lnTo>
                  <a:lnTo>
                    <a:pt x="72910" y="0"/>
                  </a:lnTo>
                  <a:close/>
                </a:path>
              </a:pathLst>
            </a:custGeom>
            <a:solidFill>
              <a:srgbClr val="FFFFFF"/>
            </a:solidFill>
          </p:spPr>
          <p:txBody>
            <a:bodyPr wrap="square" lIns="0" tIns="0" rIns="0" bIns="0" rtlCol="0"/>
            <a:lstStyle/>
            <a:p>
              <a:endParaRPr/>
            </a:p>
          </p:txBody>
        </p:sp>
        <p:pic>
          <p:nvPicPr>
            <p:cNvPr id="144" name="object 144"/>
            <p:cNvPicPr/>
            <p:nvPr/>
          </p:nvPicPr>
          <p:blipFill>
            <a:blip r:embed="rId40" cstate="print"/>
            <a:stretch>
              <a:fillRect/>
            </a:stretch>
          </p:blipFill>
          <p:spPr>
            <a:xfrm>
              <a:off x="5960237" y="7839164"/>
              <a:ext cx="97027" cy="195745"/>
            </a:xfrm>
            <a:prstGeom prst="rect">
              <a:avLst/>
            </a:prstGeom>
          </p:spPr>
        </p:pic>
        <p:pic>
          <p:nvPicPr>
            <p:cNvPr id="145" name="object 145"/>
            <p:cNvPicPr/>
            <p:nvPr/>
          </p:nvPicPr>
          <p:blipFill>
            <a:blip r:embed="rId41" cstate="print"/>
            <a:stretch>
              <a:fillRect/>
            </a:stretch>
          </p:blipFill>
          <p:spPr>
            <a:xfrm>
              <a:off x="6090475" y="7838795"/>
              <a:ext cx="70091" cy="192747"/>
            </a:xfrm>
            <a:prstGeom prst="rect">
              <a:avLst/>
            </a:prstGeom>
          </p:spPr>
        </p:pic>
        <p:sp>
          <p:nvSpPr>
            <p:cNvPr id="146" name="object 146"/>
            <p:cNvSpPr/>
            <p:nvPr/>
          </p:nvSpPr>
          <p:spPr>
            <a:xfrm>
              <a:off x="6190412" y="7332980"/>
              <a:ext cx="178435" cy="696595"/>
            </a:xfrm>
            <a:custGeom>
              <a:avLst/>
              <a:gdLst/>
              <a:ahLst/>
              <a:cxnLst/>
              <a:rect l="l" t="t" r="r" b="b"/>
              <a:pathLst>
                <a:path w="178435" h="696595">
                  <a:moveTo>
                    <a:pt x="71450" y="0"/>
                  </a:moveTo>
                  <a:lnTo>
                    <a:pt x="64046" y="0"/>
                  </a:lnTo>
                  <a:lnTo>
                    <a:pt x="64046" y="7620"/>
                  </a:lnTo>
                  <a:lnTo>
                    <a:pt x="64046" y="140970"/>
                  </a:lnTo>
                  <a:lnTo>
                    <a:pt x="19634" y="140970"/>
                  </a:lnTo>
                  <a:lnTo>
                    <a:pt x="19634" y="7620"/>
                  </a:lnTo>
                  <a:lnTo>
                    <a:pt x="64046" y="7620"/>
                  </a:lnTo>
                  <a:lnTo>
                    <a:pt x="64046" y="0"/>
                  </a:lnTo>
                  <a:lnTo>
                    <a:pt x="12230" y="0"/>
                  </a:lnTo>
                  <a:lnTo>
                    <a:pt x="12230" y="7620"/>
                  </a:lnTo>
                  <a:lnTo>
                    <a:pt x="12230" y="140970"/>
                  </a:lnTo>
                  <a:lnTo>
                    <a:pt x="12230" y="148590"/>
                  </a:lnTo>
                  <a:lnTo>
                    <a:pt x="71450" y="148590"/>
                  </a:lnTo>
                  <a:lnTo>
                    <a:pt x="71450" y="141236"/>
                  </a:lnTo>
                  <a:lnTo>
                    <a:pt x="71450" y="140970"/>
                  </a:lnTo>
                  <a:lnTo>
                    <a:pt x="71450" y="7620"/>
                  </a:lnTo>
                  <a:lnTo>
                    <a:pt x="71450" y="7226"/>
                  </a:lnTo>
                  <a:lnTo>
                    <a:pt x="71450" y="0"/>
                  </a:lnTo>
                  <a:close/>
                </a:path>
                <a:path w="178435" h="696595">
                  <a:moveTo>
                    <a:pt x="76415" y="504190"/>
                  </a:moveTo>
                  <a:lnTo>
                    <a:pt x="0" y="504190"/>
                  </a:lnTo>
                  <a:lnTo>
                    <a:pt x="0" y="514350"/>
                  </a:lnTo>
                  <a:lnTo>
                    <a:pt x="0" y="687070"/>
                  </a:lnTo>
                  <a:lnTo>
                    <a:pt x="0" y="695960"/>
                  </a:lnTo>
                  <a:lnTo>
                    <a:pt x="76415" y="695960"/>
                  </a:lnTo>
                  <a:lnTo>
                    <a:pt x="76415" y="687070"/>
                  </a:lnTo>
                  <a:lnTo>
                    <a:pt x="9550" y="687070"/>
                  </a:lnTo>
                  <a:lnTo>
                    <a:pt x="9550" y="514350"/>
                  </a:lnTo>
                  <a:lnTo>
                    <a:pt x="66852" y="514350"/>
                  </a:lnTo>
                  <a:lnTo>
                    <a:pt x="66852" y="686739"/>
                  </a:lnTo>
                  <a:lnTo>
                    <a:pt x="76415" y="686739"/>
                  </a:lnTo>
                  <a:lnTo>
                    <a:pt x="76415" y="514350"/>
                  </a:lnTo>
                  <a:lnTo>
                    <a:pt x="76415" y="513829"/>
                  </a:lnTo>
                  <a:lnTo>
                    <a:pt x="76415" y="504190"/>
                  </a:lnTo>
                  <a:close/>
                </a:path>
                <a:path w="178435" h="696595">
                  <a:moveTo>
                    <a:pt x="177888" y="692645"/>
                  </a:moveTo>
                  <a:lnTo>
                    <a:pt x="177711" y="673963"/>
                  </a:lnTo>
                  <a:lnTo>
                    <a:pt x="177215" y="653186"/>
                  </a:lnTo>
                  <a:lnTo>
                    <a:pt x="174053" y="572071"/>
                  </a:lnTo>
                  <a:lnTo>
                    <a:pt x="172720" y="526770"/>
                  </a:lnTo>
                  <a:lnTo>
                    <a:pt x="172554" y="506095"/>
                  </a:lnTo>
                  <a:lnTo>
                    <a:pt x="171856" y="503936"/>
                  </a:lnTo>
                  <a:lnTo>
                    <a:pt x="169024" y="502691"/>
                  </a:lnTo>
                  <a:lnTo>
                    <a:pt x="161531" y="502996"/>
                  </a:lnTo>
                  <a:lnTo>
                    <a:pt x="160070" y="503732"/>
                  </a:lnTo>
                  <a:lnTo>
                    <a:pt x="156794" y="506641"/>
                  </a:lnTo>
                  <a:lnTo>
                    <a:pt x="155981" y="508431"/>
                  </a:lnTo>
                  <a:lnTo>
                    <a:pt x="156464" y="527151"/>
                  </a:lnTo>
                  <a:lnTo>
                    <a:pt x="158800" y="562775"/>
                  </a:lnTo>
                  <a:lnTo>
                    <a:pt x="159778" y="582650"/>
                  </a:lnTo>
                  <a:lnTo>
                    <a:pt x="159905" y="596138"/>
                  </a:lnTo>
                  <a:lnTo>
                    <a:pt x="142214" y="596138"/>
                  </a:lnTo>
                  <a:lnTo>
                    <a:pt x="137160" y="595668"/>
                  </a:lnTo>
                  <a:lnTo>
                    <a:pt x="133781" y="594728"/>
                  </a:lnTo>
                  <a:lnTo>
                    <a:pt x="134912" y="522833"/>
                  </a:lnTo>
                  <a:lnTo>
                    <a:pt x="134912" y="511390"/>
                  </a:lnTo>
                  <a:lnTo>
                    <a:pt x="131864" y="505675"/>
                  </a:lnTo>
                  <a:lnTo>
                    <a:pt x="123532" y="505675"/>
                  </a:lnTo>
                  <a:lnTo>
                    <a:pt x="121615" y="506539"/>
                  </a:lnTo>
                  <a:lnTo>
                    <a:pt x="118427" y="510019"/>
                  </a:lnTo>
                  <a:lnTo>
                    <a:pt x="117627" y="512000"/>
                  </a:lnTo>
                  <a:lnTo>
                    <a:pt x="119595" y="579247"/>
                  </a:lnTo>
                  <a:lnTo>
                    <a:pt x="119037" y="596138"/>
                  </a:lnTo>
                  <a:lnTo>
                    <a:pt x="118897" y="612597"/>
                  </a:lnTo>
                  <a:lnTo>
                    <a:pt x="118046" y="656488"/>
                  </a:lnTo>
                  <a:lnTo>
                    <a:pt x="118173" y="665086"/>
                  </a:lnTo>
                  <a:lnTo>
                    <a:pt x="118592" y="672731"/>
                  </a:lnTo>
                  <a:lnTo>
                    <a:pt x="119278" y="679399"/>
                  </a:lnTo>
                  <a:lnTo>
                    <a:pt x="121678" y="692111"/>
                  </a:lnTo>
                  <a:lnTo>
                    <a:pt x="124320" y="695604"/>
                  </a:lnTo>
                  <a:lnTo>
                    <a:pt x="130784" y="695604"/>
                  </a:lnTo>
                  <a:lnTo>
                    <a:pt x="132778" y="694575"/>
                  </a:lnTo>
                  <a:lnTo>
                    <a:pt x="135496" y="690448"/>
                  </a:lnTo>
                  <a:lnTo>
                    <a:pt x="136169" y="688009"/>
                  </a:lnTo>
                  <a:lnTo>
                    <a:pt x="136169" y="685190"/>
                  </a:lnTo>
                  <a:lnTo>
                    <a:pt x="133781" y="637781"/>
                  </a:lnTo>
                  <a:lnTo>
                    <a:pt x="134620" y="604723"/>
                  </a:lnTo>
                  <a:lnTo>
                    <a:pt x="152476" y="607390"/>
                  </a:lnTo>
                  <a:lnTo>
                    <a:pt x="157429" y="607199"/>
                  </a:lnTo>
                  <a:lnTo>
                    <a:pt x="158927" y="606818"/>
                  </a:lnTo>
                  <a:lnTo>
                    <a:pt x="159308" y="639356"/>
                  </a:lnTo>
                  <a:lnTo>
                    <a:pt x="160845" y="691807"/>
                  </a:lnTo>
                  <a:lnTo>
                    <a:pt x="167919" y="696302"/>
                  </a:lnTo>
                  <a:lnTo>
                    <a:pt x="172415" y="696302"/>
                  </a:lnTo>
                  <a:lnTo>
                    <a:pt x="174256" y="695833"/>
                  </a:lnTo>
                  <a:lnTo>
                    <a:pt x="177165" y="693953"/>
                  </a:lnTo>
                  <a:lnTo>
                    <a:pt x="177888" y="692645"/>
                  </a:lnTo>
                  <a:close/>
                </a:path>
              </a:pathLst>
            </a:custGeom>
            <a:solidFill>
              <a:srgbClr val="FFFFFF"/>
            </a:solidFill>
          </p:spPr>
          <p:txBody>
            <a:bodyPr wrap="square" lIns="0" tIns="0" rIns="0" bIns="0" rtlCol="0"/>
            <a:lstStyle/>
            <a:p>
              <a:endParaRPr/>
            </a:p>
          </p:txBody>
        </p:sp>
        <p:pic>
          <p:nvPicPr>
            <p:cNvPr id="147" name="object 147"/>
            <p:cNvPicPr/>
            <p:nvPr/>
          </p:nvPicPr>
          <p:blipFill>
            <a:blip r:embed="rId42" cstate="print"/>
            <a:stretch>
              <a:fillRect/>
            </a:stretch>
          </p:blipFill>
          <p:spPr>
            <a:xfrm>
              <a:off x="6292545" y="7334288"/>
              <a:ext cx="75184" cy="151714"/>
            </a:xfrm>
            <a:prstGeom prst="rect">
              <a:avLst/>
            </a:prstGeom>
          </p:spPr>
        </p:pic>
        <p:sp>
          <p:nvSpPr>
            <p:cNvPr id="148" name="object 148"/>
            <p:cNvSpPr/>
            <p:nvPr/>
          </p:nvSpPr>
          <p:spPr>
            <a:xfrm>
              <a:off x="6202642" y="7323975"/>
              <a:ext cx="314960" cy="404495"/>
            </a:xfrm>
            <a:custGeom>
              <a:avLst/>
              <a:gdLst/>
              <a:ahLst/>
              <a:cxnLst/>
              <a:rect l="l" t="t" r="r" b="b"/>
              <a:pathLst>
                <a:path w="314959" h="404495">
                  <a:moveTo>
                    <a:pt x="59220" y="255384"/>
                  </a:moveTo>
                  <a:lnTo>
                    <a:pt x="51816" y="255384"/>
                  </a:lnTo>
                  <a:lnTo>
                    <a:pt x="51816" y="263004"/>
                  </a:lnTo>
                  <a:lnTo>
                    <a:pt x="51816" y="396354"/>
                  </a:lnTo>
                  <a:lnTo>
                    <a:pt x="7404" y="396354"/>
                  </a:lnTo>
                  <a:lnTo>
                    <a:pt x="7404" y="263004"/>
                  </a:lnTo>
                  <a:lnTo>
                    <a:pt x="51816" y="263004"/>
                  </a:lnTo>
                  <a:lnTo>
                    <a:pt x="51816" y="255384"/>
                  </a:lnTo>
                  <a:lnTo>
                    <a:pt x="0" y="255384"/>
                  </a:lnTo>
                  <a:lnTo>
                    <a:pt x="0" y="263004"/>
                  </a:lnTo>
                  <a:lnTo>
                    <a:pt x="0" y="396354"/>
                  </a:lnTo>
                  <a:lnTo>
                    <a:pt x="0" y="403974"/>
                  </a:lnTo>
                  <a:lnTo>
                    <a:pt x="59220" y="403974"/>
                  </a:lnTo>
                  <a:lnTo>
                    <a:pt x="59220" y="396862"/>
                  </a:lnTo>
                  <a:lnTo>
                    <a:pt x="59220" y="396354"/>
                  </a:lnTo>
                  <a:lnTo>
                    <a:pt x="59220" y="263004"/>
                  </a:lnTo>
                  <a:lnTo>
                    <a:pt x="59220" y="262851"/>
                  </a:lnTo>
                  <a:lnTo>
                    <a:pt x="59220" y="255384"/>
                  </a:lnTo>
                  <a:close/>
                </a:path>
                <a:path w="314959" h="404495">
                  <a:moveTo>
                    <a:pt x="238734" y="81546"/>
                  </a:moveTo>
                  <a:lnTo>
                    <a:pt x="237921" y="77216"/>
                  </a:lnTo>
                  <a:lnTo>
                    <a:pt x="235737" y="70624"/>
                  </a:lnTo>
                  <a:lnTo>
                    <a:pt x="232156" y="61785"/>
                  </a:lnTo>
                  <a:lnTo>
                    <a:pt x="222135" y="39624"/>
                  </a:lnTo>
                  <a:lnTo>
                    <a:pt x="215658" y="24282"/>
                  </a:lnTo>
                  <a:lnTo>
                    <a:pt x="214236" y="20002"/>
                  </a:lnTo>
                  <a:lnTo>
                    <a:pt x="212242" y="12865"/>
                  </a:lnTo>
                  <a:lnTo>
                    <a:pt x="208178" y="3733"/>
                  </a:lnTo>
                  <a:lnTo>
                    <a:pt x="206006" y="1739"/>
                  </a:lnTo>
                  <a:lnTo>
                    <a:pt x="202806" y="203"/>
                  </a:lnTo>
                  <a:lnTo>
                    <a:pt x="202806" y="0"/>
                  </a:lnTo>
                  <a:lnTo>
                    <a:pt x="197904" y="3810"/>
                  </a:lnTo>
                  <a:lnTo>
                    <a:pt x="197980" y="7950"/>
                  </a:lnTo>
                  <a:lnTo>
                    <a:pt x="198996" y="12827"/>
                  </a:lnTo>
                  <a:lnTo>
                    <a:pt x="202996" y="23583"/>
                  </a:lnTo>
                  <a:lnTo>
                    <a:pt x="206209" y="30670"/>
                  </a:lnTo>
                  <a:lnTo>
                    <a:pt x="216090" y="50584"/>
                  </a:lnTo>
                  <a:lnTo>
                    <a:pt x="220370" y="59778"/>
                  </a:lnTo>
                  <a:lnTo>
                    <a:pt x="223431" y="67932"/>
                  </a:lnTo>
                  <a:lnTo>
                    <a:pt x="225259" y="75044"/>
                  </a:lnTo>
                  <a:lnTo>
                    <a:pt x="225882" y="81114"/>
                  </a:lnTo>
                  <a:lnTo>
                    <a:pt x="224980" y="83527"/>
                  </a:lnTo>
                  <a:lnTo>
                    <a:pt x="217766" y="98196"/>
                  </a:lnTo>
                  <a:lnTo>
                    <a:pt x="189420" y="152323"/>
                  </a:lnTo>
                  <a:lnTo>
                    <a:pt x="189496" y="154279"/>
                  </a:lnTo>
                  <a:lnTo>
                    <a:pt x="190030" y="156083"/>
                  </a:lnTo>
                  <a:lnTo>
                    <a:pt x="192062" y="159359"/>
                  </a:lnTo>
                  <a:lnTo>
                    <a:pt x="193484" y="160172"/>
                  </a:lnTo>
                  <a:lnTo>
                    <a:pt x="199872" y="159727"/>
                  </a:lnTo>
                  <a:lnTo>
                    <a:pt x="238734" y="81546"/>
                  </a:lnTo>
                  <a:close/>
                </a:path>
                <a:path w="314959" h="404495">
                  <a:moveTo>
                    <a:pt x="314667" y="70650"/>
                  </a:moveTo>
                  <a:lnTo>
                    <a:pt x="308648" y="28905"/>
                  </a:lnTo>
                  <a:lnTo>
                    <a:pt x="302653" y="18961"/>
                  </a:lnTo>
                  <a:lnTo>
                    <a:pt x="302653" y="75768"/>
                  </a:lnTo>
                  <a:lnTo>
                    <a:pt x="302374" y="96164"/>
                  </a:lnTo>
                  <a:lnTo>
                    <a:pt x="297357" y="140436"/>
                  </a:lnTo>
                  <a:lnTo>
                    <a:pt x="291846" y="152539"/>
                  </a:lnTo>
                  <a:lnTo>
                    <a:pt x="284365" y="152539"/>
                  </a:lnTo>
                  <a:lnTo>
                    <a:pt x="274878" y="111633"/>
                  </a:lnTo>
                  <a:lnTo>
                    <a:pt x="273418" y="50063"/>
                  </a:lnTo>
                  <a:lnTo>
                    <a:pt x="273329" y="44538"/>
                  </a:lnTo>
                  <a:lnTo>
                    <a:pt x="274027" y="33769"/>
                  </a:lnTo>
                  <a:lnTo>
                    <a:pt x="276212" y="25730"/>
                  </a:lnTo>
                  <a:lnTo>
                    <a:pt x="279844" y="20904"/>
                  </a:lnTo>
                  <a:lnTo>
                    <a:pt x="284949" y="19291"/>
                  </a:lnTo>
                  <a:lnTo>
                    <a:pt x="290385" y="19291"/>
                  </a:lnTo>
                  <a:lnTo>
                    <a:pt x="302552" y="62052"/>
                  </a:lnTo>
                  <a:lnTo>
                    <a:pt x="302653" y="75768"/>
                  </a:lnTo>
                  <a:lnTo>
                    <a:pt x="302653" y="18961"/>
                  </a:lnTo>
                  <a:lnTo>
                    <a:pt x="287020" y="11531"/>
                  </a:lnTo>
                  <a:lnTo>
                    <a:pt x="284441" y="10858"/>
                  </a:lnTo>
                  <a:lnTo>
                    <a:pt x="282333" y="10134"/>
                  </a:lnTo>
                  <a:lnTo>
                    <a:pt x="279577" y="10287"/>
                  </a:lnTo>
                  <a:lnTo>
                    <a:pt x="277075" y="11264"/>
                  </a:lnTo>
                  <a:lnTo>
                    <a:pt x="261861" y="50063"/>
                  </a:lnTo>
                  <a:lnTo>
                    <a:pt x="261023" y="70650"/>
                  </a:lnTo>
                  <a:lnTo>
                    <a:pt x="261048" y="83439"/>
                  </a:lnTo>
                  <a:lnTo>
                    <a:pt x="264121" y="127596"/>
                  </a:lnTo>
                  <a:lnTo>
                    <a:pt x="288429" y="161810"/>
                  </a:lnTo>
                  <a:lnTo>
                    <a:pt x="299897" y="157797"/>
                  </a:lnTo>
                  <a:lnTo>
                    <a:pt x="303479" y="152539"/>
                  </a:lnTo>
                  <a:lnTo>
                    <a:pt x="308102" y="145757"/>
                  </a:lnTo>
                  <a:lnTo>
                    <a:pt x="313016" y="125691"/>
                  </a:lnTo>
                  <a:lnTo>
                    <a:pt x="314540" y="99707"/>
                  </a:lnTo>
                  <a:lnTo>
                    <a:pt x="314667" y="70650"/>
                  </a:lnTo>
                  <a:close/>
                </a:path>
              </a:pathLst>
            </a:custGeom>
            <a:solidFill>
              <a:srgbClr val="FFFFFF"/>
            </a:solidFill>
          </p:spPr>
          <p:txBody>
            <a:bodyPr wrap="square" lIns="0" tIns="0" rIns="0" bIns="0" rtlCol="0"/>
            <a:lstStyle/>
            <a:p>
              <a:endParaRPr/>
            </a:p>
          </p:txBody>
        </p:sp>
        <p:pic>
          <p:nvPicPr>
            <p:cNvPr id="149" name="object 149"/>
            <p:cNvPicPr/>
            <p:nvPr/>
          </p:nvPicPr>
          <p:blipFill>
            <a:blip r:embed="rId43" cstate="print"/>
            <a:stretch>
              <a:fillRect/>
            </a:stretch>
          </p:blipFill>
          <p:spPr>
            <a:xfrm>
              <a:off x="6292545" y="7580896"/>
              <a:ext cx="75184" cy="151714"/>
            </a:xfrm>
            <a:prstGeom prst="rect">
              <a:avLst/>
            </a:prstGeom>
          </p:spPr>
        </p:pic>
        <p:sp>
          <p:nvSpPr>
            <p:cNvPr id="150" name="object 150"/>
            <p:cNvSpPr/>
            <p:nvPr/>
          </p:nvSpPr>
          <p:spPr>
            <a:xfrm>
              <a:off x="5534749" y="7570470"/>
              <a:ext cx="980440" cy="1060450"/>
            </a:xfrm>
            <a:custGeom>
              <a:avLst/>
              <a:gdLst/>
              <a:ahLst/>
              <a:cxnLst/>
              <a:rect l="l" t="t" r="r" b="b"/>
              <a:pathLst>
                <a:path w="980440" h="1060450">
                  <a:moveTo>
                    <a:pt x="95719" y="816610"/>
                  </a:moveTo>
                  <a:lnTo>
                    <a:pt x="83756" y="816610"/>
                  </a:lnTo>
                  <a:lnTo>
                    <a:pt x="83756" y="829310"/>
                  </a:lnTo>
                  <a:lnTo>
                    <a:pt x="83756" y="1045210"/>
                  </a:lnTo>
                  <a:lnTo>
                    <a:pt x="11963" y="1045210"/>
                  </a:lnTo>
                  <a:lnTo>
                    <a:pt x="11963" y="829310"/>
                  </a:lnTo>
                  <a:lnTo>
                    <a:pt x="83756" y="829310"/>
                  </a:lnTo>
                  <a:lnTo>
                    <a:pt x="83756" y="816610"/>
                  </a:lnTo>
                  <a:lnTo>
                    <a:pt x="0" y="816610"/>
                  </a:lnTo>
                  <a:lnTo>
                    <a:pt x="0" y="829310"/>
                  </a:lnTo>
                  <a:lnTo>
                    <a:pt x="0" y="1045210"/>
                  </a:lnTo>
                  <a:lnTo>
                    <a:pt x="0" y="1057910"/>
                  </a:lnTo>
                  <a:lnTo>
                    <a:pt x="95719" y="1057910"/>
                  </a:lnTo>
                  <a:lnTo>
                    <a:pt x="95719" y="1045387"/>
                  </a:lnTo>
                  <a:lnTo>
                    <a:pt x="95719" y="1045210"/>
                  </a:lnTo>
                  <a:lnTo>
                    <a:pt x="95719" y="829310"/>
                  </a:lnTo>
                  <a:lnTo>
                    <a:pt x="95719" y="828789"/>
                  </a:lnTo>
                  <a:lnTo>
                    <a:pt x="95719" y="816610"/>
                  </a:lnTo>
                  <a:close/>
                </a:path>
                <a:path w="980440" h="1060450">
                  <a:moveTo>
                    <a:pt x="216509" y="791502"/>
                  </a:moveTo>
                  <a:lnTo>
                    <a:pt x="215290" y="789051"/>
                  </a:lnTo>
                  <a:lnTo>
                    <a:pt x="210489" y="785177"/>
                  </a:lnTo>
                  <a:lnTo>
                    <a:pt x="207822" y="784212"/>
                  </a:lnTo>
                  <a:lnTo>
                    <a:pt x="197065" y="784377"/>
                  </a:lnTo>
                  <a:lnTo>
                    <a:pt x="153098" y="789114"/>
                  </a:lnTo>
                  <a:lnTo>
                    <a:pt x="138734" y="795693"/>
                  </a:lnTo>
                  <a:lnTo>
                    <a:pt x="138734" y="801458"/>
                  </a:lnTo>
                  <a:lnTo>
                    <a:pt x="139928" y="803808"/>
                  </a:lnTo>
                  <a:lnTo>
                    <a:pt x="144741" y="807440"/>
                  </a:lnTo>
                  <a:lnTo>
                    <a:pt x="147472" y="808355"/>
                  </a:lnTo>
                  <a:lnTo>
                    <a:pt x="150520" y="808355"/>
                  </a:lnTo>
                  <a:lnTo>
                    <a:pt x="170053" y="806411"/>
                  </a:lnTo>
                  <a:lnTo>
                    <a:pt x="171500" y="811441"/>
                  </a:lnTo>
                  <a:lnTo>
                    <a:pt x="172554" y="818718"/>
                  </a:lnTo>
                  <a:lnTo>
                    <a:pt x="173177" y="828268"/>
                  </a:lnTo>
                  <a:lnTo>
                    <a:pt x="173393" y="840079"/>
                  </a:lnTo>
                  <a:lnTo>
                    <a:pt x="172859" y="871626"/>
                  </a:lnTo>
                  <a:lnTo>
                    <a:pt x="173469" y="895019"/>
                  </a:lnTo>
                  <a:lnTo>
                    <a:pt x="177165" y="960666"/>
                  </a:lnTo>
                  <a:lnTo>
                    <a:pt x="177787" y="984059"/>
                  </a:lnTo>
                  <a:lnTo>
                    <a:pt x="174980" y="1041692"/>
                  </a:lnTo>
                  <a:lnTo>
                    <a:pt x="174980" y="1046264"/>
                  </a:lnTo>
                  <a:lnTo>
                    <a:pt x="175907" y="1050442"/>
                  </a:lnTo>
                  <a:lnTo>
                    <a:pt x="179666" y="1057960"/>
                  </a:lnTo>
                  <a:lnTo>
                    <a:pt x="182600" y="1059840"/>
                  </a:lnTo>
                  <a:lnTo>
                    <a:pt x="193509" y="1059840"/>
                  </a:lnTo>
                  <a:lnTo>
                    <a:pt x="196977" y="1053960"/>
                  </a:lnTo>
                  <a:lnTo>
                    <a:pt x="196977" y="1042212"/>
                  </a:lnTo>
                  <a:lnTo>
                    <a:pt x="193979" y="977366"/>
                  </a:lnTo>
                  <a:lnTo>
                    <a:pt x="194132" y="969645"/>
                  </a:lnTo>
                  <a:lnTo>
                    <a:pt x="194589" y="962482"/>
                  </a:lnTo>
                  <a:lnTo>
                    <a:pt x="195351" y="955890"/>
                  </a:lnTo>
                  <a:lnTo>
                    <a:pt x="196443" y="949871"/>
                  </a:lnTo>
                  <a:lnTo>
                    <a:pt x="193967" y="937844"/>
                  </a:lnTo>
                  <a:lnTo>
                    <a:pt x="192201" y="924674"/>
                  </a:lnTo>
                  <a:lnTo>
                    <a:pt x="191147" y="910170"/>
                  </a:lnTo>
                  <a:lnTo>
                    <a:pt x="190804" y="894359"/>
                  </a:lnTo>
                  <a:lnTo>
                    <a:pt x="191516" y="847826"/>
                  </a:lnTo>
                  <a:lnTo>
                    <a:pt x="191350" y="836206"/>
                  </a:lnTo>
                  <a:lnTo>
                    <a:pt x="190893" y="824928"/>
                  </a:lnTo>
                  <a:lnTo>
                    <a:pt x="190119" y="813993"/>
                  </a:lnTo>
                  <a:lnTo>
                    <a:pt x="189052" y="803414"/>
                  </a:lnTo>
                  <a:lnTo>
                    <a:pt x="189877" y="803300"/>
                  </a:lnTo>
                  <a:lnTo>
                    <a:pt x="205587" y="803948"/>
                  </a:lnTo>
                  <a:lnTo>
                    <a:pt x="208648" y="803948"/>
                  </a:lnTo>
                  <a:lnTo>
                    <a:pt x="211226" y="803097"/>
                  </a:lnTo>
                  <a:lnTo>
                    <a:pt x="215442" y="799693"/>
                  </a:lnTo>
                  <a:lnTo>
                    <a:pt x="216509" y="797369"/>
                  </a:lnTo>
                  <a:lnTo>
                    <a:pt x="216509" y="791502"/>
                  </a:lnTo>
                  <a:close/>
                </a:path>
                <a:path w="980440" h="1060450">
                  <a:moveTo>
                    <a:pt x="904557" y="150253"/>
                  </a:moveTo>
                  <a:lnTo>
                    <a:pt x="901903" y="145326"/>
                  </a:lnTo>
                  <a:lnTo>
                    <a:pt x="879119" y="99758"/>
                  </a:lnTo>
                  <a:lnTo>
                    <a:pt x="871626" y="83845"/>
                  </a:lnTo>
                  <a:lnTo>
                    <a:pt x="870699" y="81229"/>
                  </a:lnTo>
                  <a:lnTo>
                    <a:pt x="871499" y="74739"/>
                  </a:lnTo>
                  <a:lnTo>
                    <a:pt x="873899" y="66497"/>
                  </a:lnTo>
                  <a:lnTo>
                    <a:pt x="877925" y="56476"/>
                  </a:lnTo>
                  <a:lnTo>
                    <a:pt x="889520" y="32346"/>
                  </a:lnTo>
                  <a:lnTo>
                    <a:pt x="894054" y="21437"/>
                  </a:lnTo>
                  <a:lnTo>
                    <a:pt x="897140" y="11963"/>
                  </a:lnTo>
                  <a:lnTo>
                    <a:pt x="898791" y="3924"/>
                  </a:lnTo>
                  <a:lnTo>
                    <a:pt x="893889" y="114"/>
                  </a:lnTo>
                  <a:lnTo>
                    <a:pt x="893127" y="0"/>
                  </a:lnTo>
                  <a:lnTo>
                    <a:pt x="890663" y="0"/>
                  </a:lnTo>
                  <a:lnTo>
                    <a:pt x="888555" y="2070"/>
                  </a:lnTo>
                  <a:lnTo>
                    <a:pt x="885253" y="10071"/>
                  </a:lnTo>
                  <a:lnTo>
                    <a:pt x="880579" y="26200"/>
                  </a:lnTo>
                  <a:lnTo>
                    <a:pt x="864527" y="62090"/>
                  </a:lnTo>
                  <a:lnTo>
                    <a:pt x="860945" y="70929"/>
                  </a:lnTo>
                  <a:lnTo>
                    <a:pt x="858761" y="77470"/>
                  </a:lnTo>
                  <a:lnTo>
                    <a:pt x="857961" y="81673"/>
                  </a:lnTo>
                  <a:lnTo>
                    <a:pt x="879094" y="128028"/>
                  </a:lnTo>
                  <a:lnTo>
                    <a:pt x="884999" y="139725"/>
                  </a:lnTo>
                  <a:lnTo>
                    <a:pt x="890866" y="150291"/>
                  </a:lnTo>
                  <a:lnTo>
                    <a:pt x="896721" y="159740"/>
                  </a:lnTo>
                  <a:lnTo>
                    <a:pt x="903033" y="160185"/>
                  </a:lnTo>
                  <a:lnTo>
                    <a:pt x="903947" y="159308"/>
                  </a:lnTo>
                  <a:lnTo>
                    <a:pt x="904240" y="157556"/>
                  </a:lnTo>
                  <a:lnTo>
                    <a:pt x="904557" y="150253"/>
                  </a:lnTo>
                  <a:close/>
                </a:path>
                <a:path w="980440" h="1060450">
                  <a:moveTo>
                    <a:pt x="979843" y="70764"/>
                  </a:moveTo>
                  <a:lnTo>
                    <a:pt x="973810" y="29019"/>
                  </a:lnTo>
                  <a:lnTo>
                    <a:pt x="968032" y="19405"/>
                  </a:lnTo>
                  <a:lnTo>
                    <a:pt x="967828" y="19062"/>
                  </a:lnTo>
                  <a:lnTo>
                    <a:pt x="967828" y="75895"/>
                  </a:lnTo>
                  <a:lnTo>
                    <a:pt x="967536" y="96278"/>
                  </a:lnTo>
                  <a:lnTo>
                    <a:pt x="962533" y="140550"/>
                  </a:lnTo>
                  <a:lnTo>
                    <a:pt x="957008" y="152654"/>
                  </a:lnTo>
                  <a:lnTo>
                    <a:pt x="949540" y="152654"/>
                  </a:lnTo>
                  <a:lnTo>
                    <a:pt x="940054" y="111747"/>
                  </a:lnTo>
                  <a:lnTo>
                    <a:pt x="938593" y="50177"/>
                  </a:lnTo>
                  <a:lnTo>
                    <a:pt x="938479" y="45859"/>
                  </a:lnTo>
                  <a:lnTo>
                    <a:pt x="950125" y="19405"/>
                  </a:lnTo>
                  <a:lnTo>
                    <a:pt x="955560" y="19405"/>
                  </a:lnTo>
                  <a:lnTo>
                    <a:pt x="959307" y="22275"/>
                  </a:lnTo>
                  <a:lnTo>
                    <a:pt x="961758" y="28028"/>
                  </a:lnTo>
                  <a:lnTo>
                    <a:pt x="963002" y="30861"/>
                  </a:lnTo>
                  <a:lnTo>
                    <a:pt x="967828" y="75895"/>
                  </a:lnTo>
                  <a:lnTo>
                    <a:pt x="967828" y="19062"/>
                  </a:lnTo>
                  <a:lnTo>
                    <a:pt x="952195" y="11645"/>
                  </a:lnTo>
                  <a:lnTo>
                    <a:pt x="949604" y="10985"/>
                  </a:lnTo>
                  <a:lnTo>
                    <a:pt x="947508" y="10248"/>
                  </a:lnTo>
                  <a:lnTo>
                    <a:pt x="944740" y="10401"/>
                  </a:lnTo>
                  <a:lnTo>
                    <a:pt x="942238" y="11379"/>
                  </a:lnTo>
                  <a:lnTo>
                    <a:pt x="927023" y="50177"/>
                  </a:lnTo>
                  <a:lnTo>
                    <a:pt x="926198" y="70764"/>
                  </a:lnTo>
                  <a:lnTo>
                    <a:pt x="926274" y="89522"/>
                  </a:lnTo>
                  <a:lnTo>
                    <a:pt x="929284" y="127711"/>
                  </a:lnTo>
                  <a:lnTo>
                    <a:pt x="953604" y="161925"/>
                  </a:lnTo>
                  <a:lnTo>
                    <a:pt x="965073" y="157911"/>
                  </a:lnTo>
                  <a:lnTo>
                    <a:pt x="968654" y="152654"/>
                  </a:lnTo>
                  <a:lnTo>
                    <a:pt x="973277" y="145872"/>
                  </a:lnTo>
                  <a:lnTo>
                    <a:pt x="978192" y="125806"/>
                  </a:lnTo>
                  <a:lnTo>
                    <a:pt x="979716" y="99822"/>
                  </a:lnTo>
                  <a:lnTo>
                    <a:pt x="979843" y="70764"/>
                  </a:lnTo>
                  <a:close/>
                </a:path>
              </a:pathLst>
            </a:custGeom>
            <a:solidFill>
              <a:srgbClr val="FFFFFF"/>
            </a:solidFill>
          </p:spPr>
          <p:txBody>
            <a:bodyPr wrap="square" lIns="0" tIns="0" rIns="0" bIns="0" rtlCol="0"/>
            <a:lstStyle/>
            <a:p>
              <a:endParaRPr/>
            </a:p>
          </p:txBody>
        </p:sp>
        <p:pic>
          <p:nvPicPr>
            <p:cNvPr id="151" name="object 151"/>
            <p:cNvPicPr/>
            <p:nvPr/>
          </p:nvPicPr>
          <p:blipFill>
            <a:blip r:embed="rId44" cstate="print"/>
            <a:stretch>
              <a:fillRect/>
            </a:stretch>
          </p:blipFill>
          <p:spPr>
            <a:xfrm>
              <a:off x="5933897" y="8200352"/>
              <a:ext cx="78905" cy="192697"/>
            </a:xfrm>
            <a:prstGeom prst="rect">
              <a:avLst/>
            </a:prstGeom>
          </p:spPr>
        </p:pic>
        <p:sp>
          <p:nvSpPr>
            <p:cNvPr id="152" name="object 152"/>
            <p:cNvSpPr/>
            <p:nvPr/>
          </p:nvSpPr>
          <p:spPr>
            <a:xfrm>
              <a:off x="6050292" y="8171256"/>
              <a:ext cx="222885" cy="220979"/>
            </a:xfrm>
            <a:custGeom>
              <a:avLst/>
              <a:gdLst/>
              <a:ahLst/>
              <a:cxnLst/>
              <a:rect l="l" t="t" r="r" b="b"/>
              <a:pathLst>
                <a:path w="222885" h="220979">
                  <a:moveTo>
                    <a:pt x="60477" y="207149"/>
                  </a:moveTo>
                  <a:lnTo>
                    <a:pt x="46139" y="163322"/>
                  </a:lnTo>
                  <a:lnTo>
                    <a:pt x="35407" y="123151"/>
                  </a:lnTo>
                  <a:lnTo>
                    <a:pt x="31711" y="95250"/>
                  </a:lnTo>
                  <a:lnTo>
                    <a:pt x="31978" y="94500"/>
                  </a:lnTo>
                  <a:lnTo>
                    <a:pt x="35852" y="84759"/>
                  </a:lnTo>
                  <a:lnTo>
                    <a:pt x="37426" y="80899"/>
                  </a:lnTo>
                  <a:lnTo>
                    <a:pt x="37985" y="79578"/>
                  </a:lnTo>
                  <a:lnTo>
                    <a:pt x="41033" y="70815"/>
                  </a:lnTo>
                  <a:lnTo>
                    <a:pt x="43218" y="62560"/>
                  </a:lnTo>
                  <a:lnTo>
                    <a:pt x="44526" y="54800"/>
                  </a:lnTo>
                  <a:lnTo>
                    <a:pt x="44970" y="47548"/>
                  </a:lnTo>
                  <a:lnTo>
                    <a:pt x="44424" y="39065"/>
                  </a:lnTo>
                  <a:lnTo>
                    <a:pt x="42799" y="30949"/>
                  </a:lnTo>
                  <a:lnTo>
                    <a:pt x="40093" y="23202"/>
                  </a:lnTo>
                  <a:lnTo>
                    <a:pt x="36309" y="15811"/>
                  </a:lnTo>
                  <a:lnTo>
                    <a:pt x="34721" y="13144"/>
                  </a:lnTo>
                  <a:lnTo>
                    <a:pt x="33528" y="11137"/>
                  </a:lnTo>
                  <a:lnTo>
                    <a:pt x="29794" y="7340"/>
                  </a:lnTo>
                  <a:lnTo>
                    <a:pt x="28765" y="6692"/>
                  </a:lnTo>
                  <a:lnTo>
                    <a:pt x="28765" y="48958"/>
                  </a:lnTo>
                  <a:lnTo>
                    <a:pt x="24587" y="73710"/>
                  </a:lnTo>
                  <a:lnTo>
                    <a:pt x="21602" y="78003"/>
                  </a:lnTo>
                  <a:lnTo>
                    <a:pt x="18529" y="81686"/>
                  </a:lnTo>
                  <a:lnTo>
                    <a:pt x="15367" y="84759"/>
                  </a:lnTo>
                  <a:lnTo>
                    <a:pt x="15163" y="81686"/>
                  </a:lnTo>
                  <a:lnTo>
                    <a:pt x="15100" y="70815"/>
                  </a:lnTo>
                  <a:lnTo>
                    <a:pt x="16624" y="13144"/>
                  </a:lnTo>
                  <a:lnTo>
                    <a:pt x="28765" y="48958"/>
                  </a:lnTo>
                  <a:lnTo>
                    <a:pt x="28765" y="6692"/>
                  </a:lnTo>
                  <a:lnTo>
                    <a:pt x="20485" y="1460"/>
                  </a:lnTo>
                  <a:lnTo>
                    <a:pt x="15925" y="0"/>
                  </a:lnTo>
                  <a:lnTo>
                    <a:pt x="6985" y="0"/>
                  </a:lnTo>
                  <a:lnTo>
                    <a:pt x="4292" y="469"/>
                  </a:lnTo>
                  <a:lnTo>
                    <a:pt x="2425" y="2324"/>
                  </a:lnTo>
                  <a:lnTo>
                    <a:pt x="1955" y="3911"/>
                  </a:lnTo>
                  <a:lnTo>
                    <a:pt x="1879" y="47548"/>
                  </a:lnTo>
                  <a:lnTo>
                    <a:pt x="38" y="205778"/>
                  </a:lnTo>
                  <a:lnTo>
                    <a:pt x="0" y="213868"/>
                  </a:lnTo>
                  <a:lnTo>
                    <a:pt x="787" y="215760"/>
                  </a:lnTo>
                  <a:lnTo>
                    <a:pt x="3962" y="218833"/>
                  </a:lnTo>
                  <a:lnTo>
                    <a:pt x="5867" y="219595"/>
                  </a:lnTo>
                  <a:lnTo>
                    <a:pt x="14338" y="219595"/>
                  </a:lnTo>
                  <a:lnTo>
                    <a:pt x="17462" y="216573"/>
                  </a:lnTo>
                  <a:lnTo>
                    <a:pt x="17462" y="97637"/>
                  </a:lnTo>
                  <a:lnTo>
                    <a:pt x="18770" y="103327"/>
                  </a:lnTo>
                  <a:lnTo>
                    <a:pt x="20193" y="110147"/>
                  </a:lnTo>
                  <a:lnTo>
                    <a:pt x="21742" y="118110"/>
                  </a:lnTo>
                  <a:lnTo>
                    <a:pt x="24980" y="136131"/>
                  </a:lnTo>
                  <a:lnTo>
                    <a:pt x="26339" y="143497"/>
                  </a:lnTo>
                  <a:lnTo>
                    <a:pt x="36245" y="180581"/>
                  </a:lnTo>
                  <a:lnTo>
                    <a:pt x="39065" y="190042"/>
                  </a:lnTo>
                  <a:lnTo>
                    <a:pt x="41173" y="198450"/>
                  </a:lnTo>
                  <a:lnTo>
                    <a:pt x="42583" y="205778"/>
                  </a:lnTo>
                  <a:lnTo>
                    <a:pt x="43205" y="211340"/>
                  </a:lnTo>
                  <a:lnTo>
                    <a:pt x="43294" y="213029"/>
                  </a:lnTo>
                  <a:lnTo>
                    <a:pt x="46647" y="218147"/>
                  </a:lnTo>
                  <a:lnTo>
                    <a:pt x="50101" y="220726"/>
                  </a:lnTo>
                  <a:lnTo>
                    <a:pt x="58191" y="220726"/>
                  </a:lnTo>
                  <a:lnTo>
                    <a:pt x="60477" y="217601"/>
                  </a:lnTo>
                  <a:lnTo>
                    <a:pt x="60477" y="207149"/>
                  </a:lnTo>
                  <a:close/>
                </a:path>
                <a:path w="222885" h="220979">
                  <a:moveTo>
                    <a:pt x="221208" y="130225"/>
                  </a:moveTo>
                  <a:lnTo>
                    <a:pt x="219379" y="126923"/>
                  </a:lnTo>
                  <a:lnTo>
                    <a:pt x="213906" y="124561"/>
                  </a:lnTo>
                  <a:lnTo>
                    <a:pt x="204774" y="123151"/>
                  </a:lnTo>
                  <a:lnTo>
                    <a:pt x="192011" y="122669"/>
                  </a:lnTo>
                  <a:lnTo>
                    <a:pt x="147180" y="122669"/>
                  </a:lnTo>
                  <a:lnTo>
                    <a:pt x="145630" y="123253"/>
                  </a:lnTo>
                  <a:lnTo>
                    <a:pt x="143294" y="125590"/>
                  </a:lnTo>
                  <a:lnTo>
                    <a:pt x="142798" y="126923"/>
                  </a:lnTo>
                  <a:lnTo>
                    <a:pt x="142722" y="133299"/>
                  </a:lnTo>
                  <a:lnTo>
                    <a:pt x="146532" y="135394"/>
                  </a:lnTo>
                  <a:lnTo>
                    <a:pt x="154165" y="135394"/>
                  </a:lnTo>
                  <a:lnTo>
                    <a:pt x="214503" y="136791"/>
                  </a:lnTo>
                  <a:lnTo>
                    <a:pt x="216458" y="136791"/>
                  </a:lnTo>
                  <a:lnTo>
                    <a:pt x="218071" y="136194"/>
                  </a:lnTo>
                  <a:lnTo>
                    <a:pt x="220573" y="133769"/>
                  </a:lnTo>
                  <a:lnTo>
                    <a:pt x="221208" y="132181"/>
                  </a:lnTo>
                  <a:lnTo>
                    <a:pt x="221208" y="130225"/>
                  </a:lnTo>
                  <a:close/>
                </a:path>
                <a:path w="222885" h="220979">
                  <a:moveTo>
                    <a:pt x="222605" y="98323"/>
                  </a:moveTo>
                  <a:lnTo>
                    <a:pt x="215201" y="95808"/>
                  </a:lnTo>
                  <a:lnTo>
                    <a:pt x="147180" y="95808"/>
                  </a:lnTo>
                  <a:lnTo>
                    <a:pt x="145630" y="96393"/>
                  </a:lnTo>
                  <a:lnTo>
                    <a:pt x="143294" y="98729"/>
                  </a:lnTo>
                  <a:lnTo>
                    <a:pt x="142722" y="100291"/>
                  </a:lnTo>
                  <a:lnTo>
                    <a:pt x="142722" y="107746"/>
                  </a:lnTo>
                  <a:lnTo>
                    <a:pt x="148437" y="110502"/>
                  </a:lnTo>
                  <a:lnTo>
                    <a:pt x="159893" y="110502"/>
                  </a:lnTo>
                  <a:lnTo>
                    <a:pt x="170789" y="110070"/>
                  </a:lnTo>
                  <a:lnTo>
                    <a:pt x="172046" y="110070"/>
                  </a:lnTo>
                  <a:lnTo>
                    <a:pt x="177076" y="110642"/>
                  </a:lnTo>
                  <a:lnTo>
                    <a:pt x="183870" y="110909"/>
                  </a:lnTo>
                  <a:lnTo>
                    <a:pt x="192430" y="110909"/>
                  </a:lnTo>
                  <a:lnTo>
                    <a:pt x="205625" y="110439"/>
                  </a:lnTo>
                  <a:lnTo>
                    <a:pt x="208076" y="110070"/>
                  </a:lnTo>
                  <a:lnTo>
                    <a:pt x="215061" y="109029"/>
                  </a:lnTo>
                  <a:lnTo>
                    <a:pt x="220713" y="106667"/>
                  </a:lnTo>
                  <a:lnTo>
                    <a:pt x="222605" y="103365"/>
                  </a:lnTo>
                  <a:lnTo>
                    <a:pt x="222605" y="98323"/>
                  </a:lnTo>
                  <a:close/>
                </a:path>
              </a:pathLst>
            </a:custGeom>
            <a:solidFill>
              <a:srgbClr val="FFFFFF"/>
            </a:solidFill>
          </p:spPr>
          <p:txBody>
            <a:bodyPr wrap="square" lIns="0" tIns="0" rIns="0" bIns="0" rtlCol="0"/>
            <a:lstStyle/>
            <a:p>
              <a:endParaRPr/>
            </a:p>
          </p:txBody>
        </p:sp>
        <p:pic>
          <p:nvPicPr>
            <p:cNvPr id="153" name="object 153"/>
            <p:cNvPicPr/>
            <p:nvPr/>
          </p:nvPicPr>
          <p:blipFill>
            <a:blip r:embed="rId45" cstate="print"/>
            <a:stretch>
              <a:fillRect/>
            </a:stretch>
          </p:blipFill>
          <p:spPr>
            <a:xfrm>
              <a:off x="6308572" y="8165795"/>
              <a:ext cx="79184" cy="226174"/>
            </a:xfrm>
            <a:prstGeom prst="rect">
              <a:avLst/>
            </a:prstGeom>
          </p:spPr>
        </p:pic>
        <p:pic>
          <p:nvPicPr>
            <p:cNvPr id="154" name="object 154"/>
            <p:cNvPicPr/>
            <p:nvPr/>
          </p:nvPicPr>
          <p:blipFill>
            <a:blip r:embed="rId46" cstate="print"/>
            <a:stretch>
              <a:fillRect/>
            </a:stretch>
          </p:blipFill>
          <p:spPr>
            <a:xfrm>
              <a:off x="6424409" y="8199234"/>
              <a:ext cx="74853" cy="194690"/>
            </a:xfrm>
            <a:prstGeom prst="rect">
              <a:avLst/>
            </a:prstGeom>
          </p:spPr>
        </p:pic>
        <p:sp>
          <p:nvSpPr>
            <p:cNvPr id="155" name="object 155"/>
            <p:cNvSpPr/>
            <p:nvPr/>
          </p:nvSpPr>
          <p:spPr>
            <a:xfrm>
              <a:off x="5561813" y="8489188"/>
              <a:ext cx="906780" cy="478790"/>
            </a:xfrm>
            <a:custGeom>
              <a:avLst/>
              <a:gdLst/>
              <a:ahLst/>
              <a:cxnLst/>
              <a:rect l="l" t="t" r="r" b="b"/>
              <a:pathLst>
                <a:path w="906779" h="478790">
                  <a:moveTo>
                    <a:pt x="77330" y="283972"/>
                  </a:moveTo>
                  <a:lnTo>
                    <a:pt x="0" y="283972"/>
                  </a:lnTo>
                  <a:lnTo>
                    <a:pt x="0" y="294132"/>
                  </a:lnTo>
                  <a:lnTo>
                    <a:pt x="0" y="469392"/>
                  </a:lnTo>
                  <a:lnTo>
                    <a:pt x="0" y="478282"/>
                  </a:lnTo>
                  <a:lnTo>
                    <a:pt x="77330" y="478282"/>
                  </a:lnTo>
                  <a:lnTo>
                    <a:pt x="77330" y="469392"/>
                  </a:lnTo>
                  <a:lnTo>
                    <a:pt x="9664" y="469392"/>
                  </a:lnTo>
                  <a:lnTo>
                    <a:pt x="9664" y="294132"/>
                  </a:lnTo>
                  <a:lnTo>
                    <a:pt x="67665" y="294132"/>
                  </a:lnTo>
                  <a:lnTo>
                    <a:pt x="67665" y="469099"/>
                  </a:lnTo>
                  <a:lnTo>
                    <a:pt x="77330" y="469099"/>
                  </a:lnTo>
                  <a:lnTo>
                    <a:pt x="77330" y="294132"/>
                  </a:lnTo>
                  <a:lnTo>
                    <a:pt x="77330" y="283972"/>
                  </a:lnTo>
                  <a:close/>
                </a:path>
                <a:path w="906779" h="478790">
                  <a:moveTo>
                    <a:pt x="425945" y="43154"/>
                  </a:moveTo>
                  <a:lnTo>
                    <a:pt x="415798" y="12026"/>
                  </a:lnTo>
                  <a:lnTo>
                    <a:pt x="414362" y="9956"/>
                  </a:lnTo>
                  <a:lnTo>
                    <a:pt x="414362" y="34061"/>
                  </a:lnTo>
                  <a:lnTo>
                    <a:pt x="414362" y="44958"/>
                  </a:lnTo>
                  <a:lnTo>
                    <a:pt x="413296" y="55537"/>
                  </a:lnTo>
                  <a:lnTo>
                    <a:pt x="410121" y="65379"/>
                  </a:lnTo>
                  <a:lnTo>
                    <a:pt x="404837" y="74510"/>
                  </a:lnTo>
                  <a:lnTo>
                    <a:pt x="397433" y="82905"/>
                  </a:lnTo>
                  <a:lnTo>
                    <a:pt x="397332" y="74510"/>
                  </a:lnTo>
                  <a:lnTo>
                    <a:pt x="397192" y="68148"/>
                  </a:lnTo>
                  <a:lnTo>
                    <a:pt x="396913" y="58547"/>
                  </a:lnTo>
                  <a:lnTo>
                    <a:pt x="396011" y="34061"/>
                  </a:lnTo>
                  <a:lnTo>
                    <a:pt x="395770" y="26606"/>
                  </a:lnTo>
                  <a:lnTo>
                    <a:pt x="395528" y="16484"/>
                  </a:lnTo>
                  <a:lnTo>
                    <a:pt x="395465" y="12026"/>
                  </a:lnTo>
                  <a:lnTo>
                    <a:pt x="401662" y="16484"/>
                  </a:lnTo>
                  <a:lnTo>
                    <a:pt x="405993" y="19977"/>
                  </a:lnTo>
                  <a:lnTo>
                    <a:pt x="412394" y="26606"/>
                  </a:lnTo>
                  <a:lnTo>
                    <a:pt x="414362" y="34061"/>
                  </a:lnTo>
                  <a:lnTo>
                    <a:pt x="414362" y="9956"/>
                  </a:lnTo>
                  <a:lnTo>
                    <a:pt x="414261" y="9804"/>
                  </a:lnTo>
                  <a:lnTo>
                    <a:pt x="410552" y="6527"/>
                  </a:lnTo>
                  <a:lnTo>
                    <a:pt x="401459" y="1574"/>
                  </a:lnTo>
                  <a:lnTo>
                    <a:pt x="396417" y="330"/>
                  </a:lnTo>
                  <a:lnTo>
                    <a:pt x="387540" y="330"/>
                  </a:lnTo>
                  <a:lnTo>
                    <a:pt x="384695" y="2006"/>
                  </a:lnTo>
                  <a:lnTo>
                    <a:pt x="382358" y="5359"/>
                  </a:lnTo>
                  <a:lnTo>
                    <a:pt x="384860" y="20561"/>
                  </a:lnTo>
                  <a:lnTo>
                    <a:pt x="386626" y="38747"/>
                  </a:lnTo>
                  <a:lnTo>
                    <a:pt x="387692" y="60388"/>
                  </a:lnTo>
                  <a:lnTo>
                    <a:pt x="387870" y="72898"/>
                  </a:lnTo>
                  <a:lnTo>
                    <a:pt x="387921" y="93726"/>
                  </a:lnTo>
                  <a:lnTo>
                    <a:pt x="386969" y="163512"/>
                  </a:lnTo>
                  <a:lnTo>
                    <a:pt x="386956" y="167157"/>
                  </a:lnTo>
                  <a:lnTo>
                    <a:pt x="387388" y="168897"/>
                  </a:lnTo>
                  <a:lnTo>
                    <a:pt x="389140" y="172034"/>
                  </a:lnTo>
                  <a:lnTo>
                    <a:pt x="390486" y="172808"/>
                  </a:lnTo>
                  <a:lnTo>
                    <a:pt x="397256" y="172808"/>
                  </a:lnTo>
                  <a:lnTo>
                    <a:pt x="399732" y="169710"/>
                  </a:lnTo>
                  <a:lnTo>
                    <a:pt x="399732" y="163512"/>
                  </a:lnTo>
                  <a:lnTo>
                    <a:pt x="397979" y="93726"/>
                  </a:lnTo>
                  <a:lnTo>
                    <a:pt x="404444" y="89649"/>
                  </a:lnTo>
                  <a:lnTo>
                    <a:pt x="425488" y="51155"/>
                  </a:lnTo>
                  <a:lnTo>
                    <a:pt x="425945" y="43154"/>
                  </a:lnTo>
                  <a:close/>
                </a:path>
                <a:path w="906779" h="478790">
                  <a:moveTo>
                    <a:pt x="507123" y="0"/>
                  </a:moveTo>
                  <a:lnTo>
                    <a:pt x="502437" y="0"/>
                  </a:lnTo>
                  <a:lnTo>
                    <a:pt x="499300" y="0"/>
                  </a:lnTo>
                  <a:lnTo>
                    <a:pt x="496570" y="1498"/>
                  </a:lnTo>
                  <a:lnTo>
                    <a:pt x="494245" y="4483"/>
                  </a:lnTo>
                  <a:lnTo>
                    <a:pt x="493725" y="22199"/>
                  </a:lnTo>
                  <a:lnTo>
                    <a:pt x="492188" y="43040"/>
                  </a:lnTo>
                  <a:lnTo>
                    <a:pt x="489635" y="67043"/>
                  </a:lnTo>
                  <a:lnTo>
                    <a:pt x="480593" y="134531"/>
                  </a:lnTo>
                  <a:lnTo>
                    <a:pt x="477494" y="118465"/>
                  </a:lnTo>
                  <a:lnTo>
                    <a:pt x="474141" y="99021"/>
                  </a:lnTo>
                  <a:lnTo>
                    <a:pt x="470509" y="76200"/>
                  </a:lnTo>
                  <a:lnTo>
                    <a:pt x="462407" y="22174"/>
                  </a:lnTo>
                  <a:lnTo>
                    <a:pt x="459143" y="4051"/>
                  </a:lnTo>
                  <a:lnTo>
                    <a:pt x="456869" y="1041"/>
                  </a:lnTo>
                  <a:lnTo>
                    <a:pt x="455726" y="647"/>
                  </a:lnTo>
                  <a:lnTo>
                    <a:pt x="450557" y="647"/>
                  </a:lnTo>
                  <a:lnTo>
                    <a:pt x="448373" y="2108"/>
                  </a:lnTo>
                  <a:lnTo>
                    <a:pt x="447497" y="5029"/>
                  </a:lnTo>
                  <a:lnTo>
                    <a:pt x="449948" y="17119"/>
                  </a:lnTo>
                  <a:lnTo>
                    <a:pt x="453148" y="34912"/>
                  </a:lnTo>
                  <a:lnTo>
                    <a:pt x="466572" y="116916"/>
                  </a:lnTo>
                  <a:lnTo>
                    <a:pt x="474205" y="159588"/>
                  </a:lnTo>
                  <a:lnTo>
                    <a:pt x="480225" y="175323"/>
                  </a:lnTo>
                  <a:lnTo>
                    <a:pt x="485838" y="175323"/>
                  </a:lnTo>
                  <a:lnTo>
                    <a:pt x="488048" y="172262"/>
                  </a:lnTo>
                  <a:lnTo>
                    <a:pt x="489724" y="160502"/>
                  </a:lnTo>
                  <a:lnTo>
                    <a:pt x="490181" y="144551"/>
                  </a:lnTo>
                  <a:lnTo>
                    <a:pt x="491464" y="127635"/>
                  </a:lnTo>
                  <a:lnTo>
                    <a:pt x="494004" y="104076"/>
                  </a:lnTo>
                  <a:lnTo>
                    <a:pt x="507123" y="0"/>
                  </a:lnTo>
                  <a:close/>
                </a:path>
                <a:path w="906779" h="478790">
                  <a:moveTo>
                    <a:pt x="632929" y="99199"/>
                  </a:moveTo>
                  <a:lnTo>
                    <a:pt x="625309" y="97231"/>
                  </a:lnTo>
                  <a:lnTo>
                    <a:pt x="575043" y="97231"/>
                  </a:lnTo>
                  <a:lnTo>
                    <a:pt x="573824" y="97688"/>
                  </a:lnTo>
                  <a:lnTo>
                    <a:pt x="571995" y="99517"/>
                  </a:lnTo>
                  <a:lnTo>
                    <a:pt x="571550" y="100736"/>
                  </a:lnTo>
                  <a:lnTo>
                    <a:pt x="571550" y="105549"/>
                  </a:lnTo>
                  <a:lnTo>
                    <a:pt x="574535" y="107188"/>
                  </a:lnTo>
                  <a:lnTo>
                    <a:pt x="580504" y="107188"/>
                  </a:lnTo>
                  <a:lnTo>
                    <a:pt x="627684" y="108280"/>
                  </a:lnTo>
                  <a:lnTo>
                    <a:pt x="629208" y="108280"/>
                  </a:lnTo>
                  <a:lnTo>
                    <a:pt x="630466" y="107810"/>
                  </a:lnTo>
                  <a:lnTo>
                    <a:pt x="632434" y="105918"/>
                  </a:lnTo>
                  <a:lnTo>
                    <a:pt x="632929" y="104673"/>
                  </a:lnTo>
                  <a:lnTo>
                    <a:pt x="632929" y="99199"/>
                  </a:lnTo>
                  <a:close/>
                </a:path>
                <a:path w="906779" h="478790">
                  <a:moveTo>
                    <a:pt x="634009" y="78206"/>
                  </a:moveTo>
                  <a:lnTo>
                    <a:pt x="628230" y="76225"/>
                  </a:lnTo>
                  <a:lnTo>
                    <a:pt x="575043" y="76225"/>
                  </a:lnTo>
                  <a:lnTo>
                    <a:pt x="573824" y="76695"/>
                  </a:lnTo>
                  <a:lnTo>
                    <a:pt x="571995" y="78511"/>
                  </a:lnTo>
                  <a:lnTo>
                    <a:pt x="571550" y="79730"/>
                  </a:lnTo>
                  <a:lnTo>
                    <a:pt x="571550" y="85572"/>
                  </a:lnTo>
                  <a:lnTo>
                    <a:pt x="576021" y="87718"/>
                  </a:lnTo>
                  <a:lnTo>
                    <a:pt x="584974" y="87718"/>
                  </a:lnTo>
                  <a:lnTo>
                    <a:pt x="593496" y="87388"/>
                  </a:lnTo>
                  <a:lnTo>
                    <a:pt x="594487" y="87388"/>
                  </a:lnTo>
                  <a:lnTo>
                    <a:pt x="598411" y="87833"/>
                  </a:lnTo>
                  <a:lnTo>
                    <a:pt x="603732" y="88049"/>
                  </a:lnTo>
                  <a:lnTo>
                    <a:pt x="626148" y="88049"/>
                  </a:lnTo>
                  <a:lnTo>
                    <a:pt x="628777" y="87388"/>
                  </a:lnTo>
                  <a:lnTo>
                    <a:pt x="634009" y="86080"/>
                  </a:lnTo>
                  <a:lnTo>
                    <a:pt x="634009" y="78206"/>
                  </a:lnTo>
                  <a:close/>
                </a:path>
                <a:path w="906779" h="478790">
                  <a:moveTo>
                    <a:pt x="762647" y="30149"/>
                  </a:moveTo>
                  <a:lnTo>
                    <a:pt x="761479" y="27673"/>
                  </a:lnTo>
                  <a:lnTo>
                    <a:pt x="757986" y="25044"/>
                  </a:lnTo>
                  <a:lnTo>
                    <a:pt x="756488" y="24612"/>
                  </a:lnTo>
                  <a:lnTo>
                    <a:pt x="752856" y="24612"/>
                  </a:lnTo>
                  <a:lnTo>
                    <a:pt x="751560" y="25209"/>
                  </a:lnTo>
                  <a:lnTo>
                    <a:pt x="750023" y="27609"/>
                  </a:lnTo>
                  <a:lnTo>
                    <a:pt x="749642" y="29235"/>
                  </a:lnTo>
                  <a:lnTo>
                    <a:pt x="749973" y="37299"/>
                  </a:lnTo>
                  <a:lnTo>
                    <a:pt x="749744" y="101282"/>
                  </a:lnTo>
                  <a:lnTo>
                    <a:pt x="749109" y="154978"/>
                  </a:lnTo>
                  <a:lnTo>
                    <a:pt x="741781" y="125691"/>
                  </a:lnTo>
                  <a:lnTo>
                    <a:pt x="738619" y="114287"/>
                  </a:lnTo>
                  <a:lnTo>
                    <a:pt x="734580" y="96951"/>
                  </a:lnTo>
                  <a:lnTo>
                    <a:pt x="721728" y="49212"/>
                  </a:lnTo>
                  <a:lnTo>
                    <a:pt x="717537" y="31610"/>
                  </a:lnTo>
                  <a:lnTo>
                    <a:pt x="716089" y="26581"/>
                  </a:lnTo>
                  <a:lnTo>
                    <a:pt x="713714" y="24053"/>
                  </a:lnTo>
                  <a:lnTo>
                    <a:pt x="704977" y="24053"/>
                  </a:lnTo>
                  <a:lnTo>
                    <a:pt x="702246" y="29095"/>
                  </a:lnTo>
                  <a:lnTo>
                    <a:pt x="702246" y="39154"/>
                  </a:lnTo>
                  <a:lnTo>
                    <a:pt x="700938" y="80937"/>
                  </a:lnTo>
                  <a:lnTo>
                    <a:pt x="701382" y="169024"/>
                  </a:lnTo>
                  <a:lnTo>
                    <a:pt x="703821" y="173570"/>
                  </a:lnTo>
                  <a:lnTo>
                    <a:pt x="710514" y="173570"/>
                  </a:lnTo>
                  <a:lnTo>
                    <a:pt x="711936" y="172910"/>
                  </a:lnTo>
                  <a:lnTo>
                    <a:pt x="713981" y="170218"/>
                  </a:lnTo>
                  <a:lnTo>
                    <a:pt x="714489" y="168554"/>
                  </a:lnTo>
                  <a:lnTo>
                    <a:pt x="714489" y="141198"/>
                  </a:lnTo>
                  <a:lnTo>
                    <a:pt x="713181" y="83235"/>
                  </a:lnTo>
                  <a:lnTo>
                    <a:pt x="713181" y="49771"/>
                  </a:lnTo>
                  <a:lnTo>
                    <a:pt x="715797" y="59207"/>
                  </a:lnTo>
                  <a:lnTo>
                    <a:pt x="719975" y="76022"/>
                  </a:lnTo>
                  <a:lnTo>
                    <a:pt x="741984" y="170205"/>
                  </a:lnTo>
                  <a:lnTo>
                    <a:pt x="742772" y="171945"/>
                  </a:lnTo>
                  <a:lnTo>
                    <a:pt x="744956" y="174561"/>
                  </a:lnTo>
                  <a:lnTo>
                    <a:pt x="747572" y="174739"/>
                  </a:lnTo>
                  <a:lnTo>
                    <a:pt x="751725" y="173799"/>
                  </a:lnTo>
                  <a:lnTo>
                    <a:pt x="759904" y="134188"/>
                  </a:lnTo>
                  <a:lnTo>
                    <a:pt x="762203" y="68478"/>
                  </a:lnTo>
                  <a:lnTo>
                    <a:pt x="762647" y="30149"/>
                  </a:lnTo>
                  <a:close/>
                </a:path>
                <a:path w="906779" h="478790">
                  <a:moveTo>
                    <a:pt x="839241" y="163296"/>
                  </a:moveTo>
                  <a:lnTo>
                    <a:pt x="836612" y="155206"/>
                  </a:lnTo>
                  <a:lnTo>
                    <a:pt x="832853" y="143827"/>
                  </a:lnTo>
                  <a:lnTo>
                    <a:pt x="830237" y="135864"/>
                  </a:lnTo>
                  <a:lnTo>
                    <a:pt x="817791" y="88900"/>
                  </a:lnTo>
                  <a:lnTo>
                    <a:pt x="816749" y="75793"/>
                  </a:lnTo>
                  <a:lnTo>
                    <a:pt x="819035" y="69989"/>
                  </a:lnTo>
                  <a:lnTo>
                    <a:pt x="820000" y="67589"/>
                  </a:lnTo>
                  <a:lnTo>
                    <a:pt x="821664" y="63538"/>
                  </a:lnTo>
                  <a:lnTo>
                    <a:pt x="824052" y="56692"/>
                  </a:lnTo>
                  <a:lnTo>
                    <a:pt x="825754" y="50241"/>
                  </a:lnTo>
                  <a:lnTo>
                    <a:pt x="826782" y="44170"/>
                  </a:lnTo>
                  <a:lnTo>
                    <a:pt x="827125" y="38493"/>
                  </a:lnTo>
                  <a:lnTo>
                    <a:pt x="826693" y="31864"/>
                  </a:lnTo>
                  <a:lnTo>
                    <a:pt x="825423" y="25514"/>
                  </a:lnTo>
                  <a:lnTo>
                    <a:pt x="823315" y="19456"/>
                  </a:lnTo>
                  <a:lnTo>
                    <a:pt x="820356" y="13665"/>
                  </a:lnTo>
                  <a:lnTo>
                    <a:pt x="819111" y="11595"/>
                  </a:lnTo>
                  <a:lnTo>
                    <a:pt x="818172" y="10020"/>
                  </a:lnTo>
                  <a:lnTo>
                    <a:pt x="815251" y="7048"/>
                  </a:lnTo>
                  <a:lnTo>
                    <a:pt x="814451" y="6553"/>
                  </a:lnTo>
                  <a:lnTo>
                    <a:pt x="814451" y="39598"/>
                  </a:lnTo>
                  <a:lnTo>
                    <a:pt x="811174" y="58953"/>
                  </a:lnTo>
                  <a:lnTo>
                    <a:pt x="808850" y="62306"/>
                  </a:lnTo>
                  <a:lnTo>
                    <a:pt x="806450" y="65189"/>
                  </a:lnTo>
                  <a:lnTo>
                    <a:pt x="803973" y="67589"/>
                  </a:lnTo>
                  <a:lnTo>
                    <a:pt x="803910" y="66713"/>
                  </a:lnTo>
                  <a:lnTo>
                    <a:pt x="803783" y="63538"/>
                  </a:lnTo>
                  <a:lnTo>
                    <a:pt x="803770" y="56692"/>
                  </a:lnTo>
                  <a:lnTo>
                    <a:pt x="804951" y="11595"/>
                  </a:lnTo>
                  <a:lnTo>
                    <a:pt x="814451" y="39598"/>
                  </a:lnTo>
                  <a:lnTo>
                    <a:pt x="814451" y="6553"/>
                  </a:lnTo>
                  <a:lnTo>
                    <a:pt x="807974" y="2463"/>
                  </a:lnTo>
                  <a:lnTo>
                    <a:pt x="804405" y="1308"/>
                  </a:lnTo>
                  <a:lnTo>
                    <a:pt x="797420" y="1308"/>
                  </a:lnTo>
                  <a:lnTo>
                    <a:pt x="795312" y="1676"/>
                  </a:lnTo>
                  <a:lnTo>
                    <a:pt x="793851" y="3136"/>
                  </a:lnTo>
                  <a:lnTo>
                    <a:pt x="793496" y="4368"/>
                  </a:lnTo>
                  <a:lnTo>
                    <a:pt x="793419" y="39598"/>
                  </a:lnTo>
                  <a:lnTo>
                    <a:pt x="792073" y="155206"/>
                  </a:lnTo>
                  <a:lnTo>
                    <a:pt x="791959" y="168554"/>
                  </a:lnTo>
                  <a:lnTo>
                    <a:pt x="792581" y="170027"/>
                  </a:lnTo>
                  <a:lnTo>
                    <a:pt x="795058" y="172427"/>
                  </a:lnTo>
                  <a:lnTo>
                    <a:pt x="796556" y="173024"/>
                  </a:lnTo>
                  <a:lnTo>
                    <a:pt x="803173" y="173024"/>
                  </a:lnTo>
                  <a:lnTo>
                    <a:pt x="805611" y="170662"/>
                  </a:lnTo>
                  <a:lnTo>
                    <a:pt x="805611" y="77647"/>
                  </a:lnTo>
                  <a:lnTo>
                    <a:pt x="806919" y="82981"/>
                  </a:lnTo>
                  <a:lnTo>
                    <a:pt x="808469" y="90690"/>
                  </a:lnTo>
                  <a:lnTo>
                    <a:pt x="812038" y="110883"/>
                  </a:lnTo>
                  <a:lnTo>
                    <a:pt x="813333" y="117754"/>
                  </a:lnTo>
                  <a:lnTo>
                    <a:pt x="814120" y="121412"/>
                  </a:lnTo>
                  <a:lnTo>
                    <a:pt x="814933" y="125056"/>
                  </a:lnTo>
                  <a:lnTo>
                    <a:pt x="816991" y="132092"/>
                  </a:lnTo>
                  <a:lnTo>
                    <a:pt x="823607" y="152946"/>
                  </a:lnTo>
                  <a:lnTo>
                    <a:pt x="825449" y="161150"/>
                  </a:lnTo>
                  <a:lnTo>
                    <a:pt x="825779" y="166585"/>
                  </a:lnTo>
                  <a:lnTo>
                    <a:pt x="825817" y="167894"/>
                  </a:lnTo>
                  <a:lnTo>
                    <a:pt x="828433" y="171894"/>
                  </a:lnTo>
                  <a:lnTo>
                    <a:pt x="831126" y="173901"/>
                  </a:lnTo>
                  <a:lnTo>
                    <a:pt x="837463" y="173901"/>
                  </a:lnTo>
                  <a:lnTo>
                    <a:pt x="839241" y="171462"/>
                  </a:lnTo>
                  <a:lnTo>
                    <a:pt x="839241" y="163296"/>
                  </a:lnTo>
                  <a:close/>
                </a:path>
                <a:path w="906779" h="478790">
                  <a:moveTo>
                    <a:pt x="906564" y="6604"/>
                  </a:moveTo>
                  <a:lnTo>
                    <a:pt x="905814" y="5080"/>
                  </a:lnTo>
                  <a:lnTo>
                    <a:pt x="902830" y="2679"/>
                  </a:lnTo>
                  <a:lnTo>
                    <a:pt x="901179" y="2082"/>
                  </a:lnTo>
                  <a:lnTo>
                    <a:pt x="893241" y="2082"/>
                  </a:lnTo>
                  <a:lnTo>
                    <a:pt x="858304" y="9207"/>
                  </a:lnTo>
                  <a:lnTo>
                    <a:pt x="858304" y="12776"/>
                  </a:lnTo>
                  <a:lnTo>
                    <a:pt x="859040" y="14236"/>
                  </a:lnTo>
                  <a:lnTo>
                    <a:pt x="862025" y="16497"/>
                  </a:lnTo>
                  <a:lnTo>
                    <a:pt x="863727" y="17068"/>
                  </a:lnTo>
                  <a:lnTo>
                    <a:pt x="865619" y="17068"/>
                  </a:lnTo>
                  <a:lnTo>
                    <a:pt x="877735" y="15862"/>
                  </a:lnTo>
                  <a:lnTo>
                    <a:pt x="879119" y="19062"/>
                  </a:lnTo>
                  <a:lnTo>
                    <a:pt x="879817" y="26022"/>
                  </a:lnTo>
                  <a:lnTo>
                    <a:pt x="879487" y="56324"/>
                  </a:lnTo>
                  <a:lnTo>
                    <a:pt x="879868" y="70853"/>
                  </a:lnTo>
                  <a:lnTo>
                    <a:pt x="882154" y="111594"/>
                  </a:lnTo>
                  <a:lnTo>
                    <a:pt x="882548" y="126111"/>
                  </a:lnTo>
                  <a:lnTo>
                    <a:pt x="880795" y="161874"/>
                  </a:lnTo>
                  <a:lnTo>
                    <a:pt x="880795" y="164719"/>
                  </a:lnTo>
                  <a:lnTo>
                    <a:pt x="881380" y="167309"/>
                  </a:lnTo>
                  <a:lnTo>
                    <a:pt x="883704" y="171983"/>
                  </a:lnTo>
                  <a:lnTo>
                    <a:pt x="885532" y="173139"/>
                  </a:lnTo>
                  <a:lnTo>
                    <a:pt x="892302" y="173139"/>
                  </a:lnTo>
                  <a:lnTo>
                    <a:pt x="894448" y="169494"/>
                  </a:lnTo>
                  <a:lnTo>
                    <a:pt x="894448" y="162204"/>
                  </a:lnTo>
                  <a:lnTo>
                    <a:pt x="892594" y="121945"/>
                  </a:lnTo>
                  <a:lnTo>
                    <a:pt x="892594" y="115316"/>
                  </a:lnTo>
                  <a:lnTo>
                    <a:pt x="893102" y="109626"/>
                  </a:lnTo>
                  <a:lnTo>
                    <a:pt x="894118" y="104775"/>
                  </a:lnTo>
                  <a:lnTo>
                    <a:pt x="892581" y="97421"/>
                  </a:lnTo>
                  <a:lnTo>
                    <a:pt x="891489" y="89255"/>
                  </a:lnTo>
                  <a:lnTo>
                    <a:pt x="890841" y="80264"/>
                  </a:lnTo>
                  <a:lnTo>
                    <a:pt x="890625" y="70434"/>
                  </a:lnTo>
                  <a:lnTo>
                    <a:pt x="891057" y="41567"/>
                  </a:lnTo>
                  <a:lnTo>
                    <a:pt x="890676" y="27343"/>
                  </a:lnTo>
                  <a:lnTo>
                    <a:pt x="889533" y="13995"/>
                  </a:lnTo>
                  <a:lnTo>
                    <a:pt x="901687" y="14325"/>
                  </a:lnTo>
                  <a:lnTo>
                    <a:pt x="903287" y="13792"/>
                  </a:lnTo>
                  <a:lnTo>
                    <a:pt x="905916" y="11684"/>
                  </a:lnTo>
                  <a:lnTo>
                    <a:pt x="906564" y="10248"/>
                  </a:lnTo>
                  <a:lnTo>
                    <a:pt x="906564" y="6604"/>
                  </a:lnTo>
                  <a:close/>
                </a:path>
              </a:pathLst>
            </a:custGeom>
            <a:solidFill>
              <a:srgbClr val="FFFFFF"/>
            </a:solidFill>
          </p:spPr>
          <p:txBody>
            <a:bodyPr wrap="square" lIns="0" tIns="0" rIns="0" bIns="0" rtlCol="0"/>
            <a:lstStyle/>
            <a:p>
              <a:endParaRPr/>
            </a:p>
          </p:txBody>
        </p:sp>
        <p:pic>
          <p:nvPicPr>
            <p:cNvPr id="156" name="object 156"/>
            <p:cNvPicPr/>
            <p:nvPr/>
          </p:nvPicPr>
          <p:blipFill>
            <a:blip r:embed="rId47" cstate="print"/>
            <a:stretch>
              <a:fillRect/>
            </a:stretch>
          </p:blipFill>
          <p:spPr>
            <a:xfrm>
              <a:off x="5676722" y="8748014"/>
              <a:ext cx="83019" cy="225221"/>
            </a:xfrm>
            <a:prstGeom prst="rect">
              <a:avLst/>
            </a:prstGeom>
          </p:spPr>
        </p:pic>
        <p:sp>
          <p:nvSpPr>
            <p:cNvPr id="157" name="object 157"/>
            <p:cNvSpPr/>
            <p:nvPr/>
          </p:nvSpPr>
          <p:spPr>
            <a:xfrm>
              <a:off x="5848426" y="8743594"/>
              <a:ext cx="248920" cy="264795"/>
            </a:xfrm>
            <a:custGeom>
              <a:avLst/>
              <a:gdLst/>
              <a:ahLst/>
              <a:cxnLst/>
              <a:rect l="l" t="t" r="r" b="b"/>
              <a:pathLst>
                <a:path w="248920" h="264795">
                  <a:moveTo>
                    <a:pt x="79883" y="135242"/>
                  </a:moveTo>
                  <a:lnTo>
                    <a:pt x="78016" y="131889"/>
                  </a:lnTo>
                  <a:lnTo>
                    <a:pt x="72453" y="129489"/>
                  </a:lnTo>
                  <a:lnTo>
                    <a:pt x="63169" y="128041"/>
                  </a:lnTo>
                  <a:lnTo>
                    <a:pt x="50177" y="127558"/>
                  </a:lnTo>
                  <a:lnTo>
                    <a:pt x="4546" y="127558"/>
                  </a:lnTo>
                  <a:lnTo>
                    <a:pt x="2959" y="128155"/>
                  </a:lnTo>
                  <a:lnTo>
                    <a:pt x="584" y="130530"/>
                  </a:lnTo>
                  <a:lnTo>
                    <a:pt x="76" y="131889"/>
                  </a:lnTo>
                  <a:lnTo>
                    <a:pt x="0" y="138379"/>
                  </a:lnTo>
                  <a:lnTo>
                    <a:pt x="3873" y="140512"/>
                  </a:lnTo>
                  <a:lnTo>
                    <a:pt x="11658" y="140512"/>
                  </a:lnTo>
                  <a:lnTo>
                    <a:pt x="73063" y="141935"/>
                  </a:lnTo>
                  <a:lnTo>
                    <a:pt x="75057" y="141935"/>
                  </a:lnTo>
                  <a:lnTo>
                    <a:pt x="76682" y="141325"/>
                  </a:lnTo>
                  <a:lnTo>
                    <a:pt x="79248" y="138849"/>
                  </a:lnTo>
                  <a:lnTo>
                    <a:pt x="79883" y="137248"/>
                  </a:lnTo>
                  <a:lnTo>
                    <a:pt x="79883" y="135242"/>
                  </a:lnTo>
                  <a:close/>
                </a:path>
                <a:path w="248920" h="264795">
                  <a:moveTo>
                    <a:pt x="81305" y="102793"/>
                  </a:moveTo>
                  <a:lnTo>
                    <a:pt x="73761" y="100228"/>
                  </a:lnTo>
                  <a:lnTo>
                    <a:pt x="4546" y="100228"/>
                  </a:lnTo>
                  <a:lnTo>
                    <a:pt x="2959" y="100825"/>
                  </a:lnTo>
                  <a:lnTo>
                    <a:pt x="584" y="103187"/>
                  </a:lnTo>
                  <a:lnTo>
                    <a:pt x="0" y="104787"/>
                  </a:lnTo>
                  <a:lnTo>
                    <a:pt x="0" y="112369"/>
                  </a:lnTo>
                  <a:lnTo>
                    <a:pt x="5829" y="115176"/>
                  </a:lnTo>
                  <a:lnTo>
                    <a:pt x="17475" y="115176"/>
                  </a:lnTo>
                  <a:lnTo>
                    <a:pt x="28575" y="114744"/>
                  </a:lnTo>
                  <a:lnTo>
                    <a:pt x="29845" y="114744"/>
                  </a:lnTo>
                  <a:lnTo>
                    <a:pt x="34963" y="115316"/>
                  </a:lnTo>
                  <a:lnTo>
                    <a:pt x="41884" y="115595"/>
                  </a:lnTo>
                  <a:lnTo>
                    <a:pt x="50609" y="115595"/>
                  </a:lnTo>
                  <a:lnTo>
                    <a:pt x="64033" y="115125"/>
                  </a:lnTo>
                  <a:lnTo>
                    <a:pt x="66509" y="114744"/>
                  </a:lnTo>
                  <a:lnTo>
                    <a:pt x="73621" y="113677"/>
                  </a:lnTo>
                  <a:lnTo>
                    <a:pt x="79375" y="111277"/>
                  </a:lnTo>
                  <a:lnTo>
                    <a:pt x="81305" y="107911"/>
                  </a:lnTo>
                  <a:lnTo>
                    <a:pt x="81305" y="102793"/>
                  </a:lnTo>
                  <a:close/>
                </a:path>
                <a:path w="248920" h="264795">
                  <a:moveTo>
                    <a:pt x="248589" y="250799"/>
                  </a:moveTo>
                  <a:lnTo>
                    <a:pt x="244995" y="248437"/>
                  </a:lnTo>
                  <a:lnTo>
                    <a:pt x="231914" y="248437"/>
                  </a:lnTo>
                  <a:lnTo>
                    <a:pt x="229450" y="244970"/>
                  </a:lnTo>
                  <a:lnTo>
                    <a:pt x="227558" y="238036"/>
                  </a:lnTo>
                  <a:lnTo>
                    <a:pt x="226707" y="235000"/>
                  </a:lnTo>
                  <a:lnTo>
                    <a:pt x="225971" y="232029"/>
                  </a:lnTo>
                  <a:lnTo>
                    <a:pt x="224739" y="226237"/>
                  </a:lnTo>
                  <a:lnTo>
                    <a:pt x="224167" y="223227"/>
                  </a:lnTo>
                  <a:lnTo>
                    <a:pt x="223240" y="217081"/>
                  </a:lnTo>
                  <a:lnTo>
                    <a:pt x="222910" y="215163"/>
                  </a:lnTo>
                  <a:lnTo>
                    <a:pt x="222719" y="214401"/>
                  </a:lnTo>
                  <a:lnTo>
                    <a:pt x="223621" y="212979"/>
                  </a:lnTo>
                  <a:lnTo>
                    <a:pt x="226085" y="209130"/>
                  </a:lnTo>
                  <a:lnTo>
                    <a:pt x="227114" y="207518"/>
                  </a:lnTo>
                  <a:lnTo>
                    <a:pt x="239776" y="166966"/>
                  </a:lnTo>
                  <a:lnTo>
                    <a:pt x="240436" y="141846"/>
                  </a:lnTo>
                  <a:lnTo>
                    <a:pt x="240347" y="104533"/>
                  </a:lnTo>
                  <a:lnTo>
                    <a:pt x="238125" y="62433"/>
                  </a:lnTo>
                  <a:lnTo>
                    <a:pt x="230873" y="20548"/>
                  </a:lnTo>
                  <a:lnTo>
                    <a:pt x="227037" y="14516"/>
                  </a:lnTo>
                  <a:lnTo>
                    <a:pt x="226644" y="13881"/>
                  </a:lnTo>
                  <a:lnTo>
                    <a:pt x="224561" y="12141"/>
                  </a:lnTo>
                  <a:lnTo>
                    <a:pt x="224561" y="177812"/>
                  </a:lnTo>
                  <a:lnTo>
                    <a:pt x="223824" y="187312"/>
                  </a:lnTo>
                  <a:lnTo>
                    <a:pt x="221615" y="195694"/>
                  </a:lnTo>
                  <a:lnTo>
                    <a:pt x="217932" y="202958"/>
                  </a:lnTo>
                  <a:lnTo>
                    <a:pt x="212775" y="209130"/>
                  </a:lnTo>
                  <a:lnTo>
                    <a:pt x="212775" y="208991"/>
                  </a:lnTo>
                  <a:lnTo>
                    <a:pt x="209740" y="208991"/>
                  </a:lnTo>
                  <a:lnTo>
                    <a:pt x="207518" y="210223"/>
                  </a:lnTo>
                  <a:lnTo>
                    <a:pt x="206146" y="212598"/>
                  </a:lnTo>
                  <a:lnTo>
                    <a:pt x="206095" y="212979"/>
                  </a:lnTo>
                  <a:lnTo>
                    <a:pt x="201536" y="212598"/>
                  </a:lnTo>
                  <a:lnTo>
                    <a:pt x="183527" y="175653"/>
                  </a:lnTo>
                  <a:lnTo>
                    <a:pt x="180390" y="137388"/>
                  </a:lnTo>
                  <a:lnTo>
                    <a:pt x="180492" y="113436"/>
                  </a:lnTo>
                  <a:lnTo>
                    <a:pt x="182778" y="67195"/>
                  </a:lnTo>
                  <a:lnTo>
                    <a:pt x="189865" y="19532"/>
                  </a:lnTo>
                  <a:lnTo>
                    <a:pt x="192722" y="14516"/>
                  </a:lnTo>
                  <a:lnTo>
                    <a:pt x="200304" y="14516"/>
                  </a:lnTo>
                  <a:lnTo>
                    <a:pt x="204050" y="15379"/>
                  </a:lnTo>
                  <a:lnTo>
                    <a:pt x="207365" y="17081"/>
                  </a:lnTo>
                  <a:lnTo>
                    <a:pt x="208788" y="17741"/>
                  </a:lnTo>
                  <a:lnTo>
                    <a:pt x="219176" y="46469"/>
                  </a:lnTo>
                  <a:lnTo>
                    <a:pt x="219633" y="52197"/>
                  </a:lnTo>
                  <a:lnTo>
                    <a:pt x="220332" y="60032"/>
                  </a:lnTo>
                  <a:lnTo>
                    <a:pt x="221132" y="67500"/>
                  </a:lnTo>
                  <a:lnTo>
                    <a:pt x="222504" y="79794"/>
                  </a:lnTo>
                  <a:lnTo>
                    <a:pt x="223393" y="88696"/>
                  </a:lnTo>
                  <a:lnTo>
                    <a:pt x="224040" y="96939"/>
                  </a:lnTo>
                  <a:lnTo>
                    <a:pt x="224421" y="104533"/>
                  </a:lnTo>
                  <a:lnTo>
                    <a:pt x="224459" y="106451"/>
                  </a:lnTo>
                  <a:lnTo>
                    <a:pt x="224561" y="177812"/>
                  </a:lnTo>
                  <a:lnTo>
                    <a:pt x="224561" y="12141"/>
                  </a:lnTo>
                  <a:lnTo>
                    <a:pt x="213385" y="2781"/>
                  </a:lnTo>
                  <a:lnTo>
                    <a:pt x="206235" y="0"/>
                  </a:lnTo>
                  <a:lnTo>
                    <a:pt x="198564" y="0"/>
                  </a:lnTo>
                  <a:lnTo>
                    <a:pt x="184810" y="4673"/>
                  </a:lnTo>
                  <a:lnTo>
                    <a:pt x="174993" y="18656"/>
                  </a:lnTo>
                  <a:lnTo>
                    <a:pt x="169100" y="41973"/>
                  </a:lnTo>
                  <a:lnTo>
                    <a:pt x="167157" y="74244"/>
                  </a:lnTo>
                  <a:lnTo>
                    <a:pt x="167208" y="79794"/>
                  </a:lnTo>
                  <a:lnTo>
                    <a:pt x="167284" y="85534"/>
                  </a:lnTo>
                  <a:lnTo>
                    <a:pt x="167360" y="96939"/>
                  </a:lnTo>
                  <a:lnTo>
                    <a:pt x="166154" y="137388"/>
                  </a:lnTo>
                  <a:lnTo>
                    <a:pt x="166077" y="152285"/>
                  </a:lnTo>
                  <a:lnTo>
                    <a:pt x="166192" y="155562"/>
                  </a:lnTo>
                  <a:lnTo>
                    <a:pt x="175564" y="197256"/>
                  </a:lnTo>
                  <a:lnTo>
                    <a:pt x="196570" y="221526"/>
                  </a:lnTo>
                  <a:lnTo>
                    <a:pt x="208076" y="221526"/>
                  </a:lnTo>
                  <a:lnTo>
                    <a:pt x="208457" y="223253"/>
                  </a:lnTo>
                  <a:lnTo>
                    <a:pt x="208978" y="226644"/>
                  </a:lnTo>
                  <a:lnTo>
                    <a:pt x="210299" y="236893"/>
                  </a:lnTo>
                  <a:lnTo>
                    <a:pt x="211442" y="242062"/>
                  </a:lnTo>
                  <a:lnTo>
                    <a:pt x="214947" y="253453"/>
                  </a:lnTo>
                  <a:lnTo>
                    <a:pt x="218452" y="257771"/>
                  </a:lnTo>
                  <a:lnTo>
                    <a:pt x="223570" y="260248"/>
                  </a:lnTo>
                  <a:lnTo>
                    <a:pt x="223570" y="260388"/>
                  </a:lnTo>
                  <a:lnTo>
                    <a:pt x="228307" y="263144"/>
                  </a:lnTo>
                  <a:lnTo>
                    <a:pt x="232333" y="264515"/>
                  </a:lnTo>
                  <a:lnTo>
                    <a:pt x="244284" y="264515"/>
                  </a:lnTo>
                  <a:lnTo>
                    <a:pt x="248589" y="261531"/>
                  </a:lnTo>
                  <a:lnTo>
                    <a:pt x="248589" y="250799"/>
                  </a:lnTo>
                  <a:close/>
                </a:path>
              </a:pathLst>
            </a:custGeom>
            <a:solidFill>
              <a:srgbClr val="FFFFFF"/>
            </a:solidFill>
          </p:spPr>
          <p:txBody>
            <a:bodyPr wrap="square" lIns="0" tIns="0" rIns="0" bIns="0" rtlCol="0"/>
            <a:lstStyle/>
            <a:p>
              <a:endParaRPr/>
            </a:p>
          </p:txBody>
        </p:sp>
        <p:pic>
          <p:nvPicPr>
            <p:cNvPr id="158" name="object 158"/>
            <p:cNvPicPr/>
            <p:nvPr/>
          </p:nvPicPr>
          <p:blipFill>
            <a:blip r:embed="rId48" cstate="print"/>
            <a:stretch>
              <a:fillRect/>
            </a:stretch>
          </p:blipFill>
          <p:spPr>
            <a:xfrm>
              <a:off x="6175756" y="8830145"/>
              <a:ext cx="81305" cy="90411"/>
            </a:xfrm>
            <a:prstGeom prst="rect">
              <a:avLst/>
            </a:prstGeom>
          </p:spPr>
        </p:pic>
        <p:pic>
          <p:nvPicPr>
            <p:cNvPr id="159" name="object 159"/>
            <p:cNvPicPr/>
            <p:nvPr/>
          </p:nvPicPr>
          <p:blipFill>
            <a:blip r:embed="rId49" cstate="print"/>
            <a:stretch>
              <a:fillRect/>
            </a:stretch>
          </p:blipFill>
          <p:spPr>
            <a:xfrm>
              <a:off x="6335077" y="8741321"/>
              <a:ext cx="119125" cy="230771"/>
            </a:xfrm>
            <a:prstGeom prst="rect">
              <a:avLst/>
            </a:prstGeom>
          </p:spPr>
        </p:pic>
        <p:sp>
          <p:nvSpPr>
            <p:cNvPr id="160" name="object 160"/>
            <p:cNvSpPr/>
            <p:nvPr/>
          </p:nvSpPr>
          <p:spPr>
            <a:xfrm>
              <a:off x="5510961" y="8218132"/>
              <a:ext cx="20320" cy="20320"/>
            </a:xfrm>
            <a:custGeom>
              <a:avLst/>
              <a:gdLst/>
              <a:ahLst/>
              <a:cxnLst/>
              <a:rect l="l" t="t" r="r" b="b"/>
              <a:pathLst>
                <a:path w="20320" h="20320">
                  <a:moveTo>
                    <a:pt x="12636" y="0"/>
                  </a:moveTo>
                  <a:lnTo>
                    <a:pt x="7365" y="0"/>
                  </a:lnTo>
                  <a:lnTo>
                    <a:pt x="5041" y="1054"/>
                  </a:lnTo>
                  <a:lnTo>
                    <a:pt x="1003" y="5270"/>
                  </a:lnTo>
                  <a:lnTo>
                    <a:pt x="0" y="7620"/>
                  </a:lnTo>
                  <a:lnTo>
                    <a:pt x="0" y="12814"/>
                  </a:lnTo>
                  <a:lnTo>
                    <a:pt x="901" y="15100"/>
                  </a:lnTo>
                  <a:lnTo>
                    <a:pt x="4495" y="19050"/>
                  </a:lnTo>
                  <a:lnTo>
                    <a:pt x="6781" y="20053"/>
                  </a:lnTo>
                  <a:lnTo>
                    <a:pt x="9550" y="20053"/>
                  </a:lnTo>
                  <a:lnTo>
                    <a:pt x="12306" y="20053"/>
                  </a:lnTo>
                  <a:lnTo>
                    <a:pt x="14693" y="19151"/>
                  </a:lnTo>
                  <a:lnTo>
                    <a:pt x="18745" y="15544"/>
                  </a:lnTo>
                  <a:lnTo>
                    <a:pt x="19748" y="13258"/>
                  </a:lnTo>
                  <a:lnTo>
                    <a:pt x="19748" y="7721"/>
                  </a:lnTo>
                  <a:lnTo>
                    <a:pt x="18783" y="5270"/>
                  </a:lnTo>
                  <a:lnTo>
                    <a:pt x="14922" y="1054"/>
                  </a:lnTo>
                  <a:lnTo>
                    <a:pt x="12636" y="0"/>
                  </a:lnTo>
                  <a:close/>
                </a:path>
              </a:pathLst>
            </a:custGeom>
            <a:solidFill>
              <a:srgbClr val="FFFFFF"/>
            </a:solidFill>
          </p:spPr>
          <p:txBody>
            <a:bodyPr wrap="square" lIns="0" tIns="0" rIns="0" bIns="0" rtlCol="0"/>
            <a:lstStyle/>
            <a:p>
              <a:endParaRPr/>
            </a:p>
          </p:txBody>
        </p:sp>
        <p:pic>
          <p:nvPicPr>
            <p:cNvPr id="161" name="object 161"/>
            <p:cNvPicPr/>
            <p:nvPr/>
          </p:nvPicPr>
          <p:blipFill>
            <a:blip r:embed="rId50" cstate="print"/>
            <a:stretch>
              <a:fillRect/>
            </a:stretch>
          </p:blipFill>
          <p:spPr>
            <a:xfrm>
              <a:off x="5606554" y="8139900"/>
              <a:ext cx="78498" cy="184950"/>
            </a:xfrm>
            <a:prstGeom prst="rect">
              <a:avLst/>
            </a:prstGeom>
          </p:spPr>
        </p:pic>
        <p:pic>
          <p:nvPicPr>
            <p:cNvPr id="162" name="object 162"/>
            <p:cNvPicPr/>
            <p:nvPr/>
          </p:nvPicPr>
          <p:blipFill>
            <a:blip r:embed="rId51" cstate="print"/>
            <a:stretch>
              <a:fillRect/>
            </a:stretch>
          </p:blipFill>
          <p:spPr>
            <a:xfrm>
              <a:off x="2339731" y="7016610"/>
              <a:ext cx="710555" cy="735474"/>
            </a:xfrm>
            <a:prstGeom prst="rect">
              <a:avLst/>
            </a:prstGeom>
          </p:spPr>
        </p:pic>
        <p:sp>
          <p:nvSpPr>
            <p:cNvPr id="163" name="object 163"/>
            <p:cNvSpPr/>
            <p:nvPr/>
          </p:nvSpPr>
          <p:spPr>
            <a:xfrm>
              <a:off x="3326993" y="7593799"/>
              <a:ext cx="195580" cy="200025"/>
            </a:xfrm>
            <a:custGeom>
              <a:avLst/>
              <a:gdLst/>
              <a:ahLst/>
              <a:cxnLst/>
              <a:rect l="l" t="t" r="r" b="b"/>
              <a:pathLst>
                <a:path w="195579" h="200025">
                  <a:moveTo>
                    <a:pt x="44627" y="186270"/>
                  </a:moveTo>
                  <a:lnTo>
                    <a:pt x="39636" y="183972"/>
                  </a:lnTo>
                  <a:lnTo>
                    <a:pt x="29667" y="183972"/>
                  </a:lnTo>
                  <a:lnTo>
                    <a:pt x="15481" y="184734"/>
                  </a:lnTo>
                  <a:lnTo>
                    <a:pt x="15481" y="104000"/>
                  </a:lnTo>
                  <a:lnTo>
                    <a:pt x="16535" y="102717"/>
                  </a:lnTo>
                  <a:lnTo>
                    <a:pt x="18110" y="102082"/>
                  </a:lnTo>
                  <a:lnTo>
                    <a:pt x="26911" y="102336"/>
                  </a:lnTo>
                  <a:lnTo>
                    <a:pt x="29006" y="102336"/>
                  </a:lnTo>
                  <a:lnTo>
                    <a:pt x="30708" y="101536"/>
                  </a:lnTo>
                  <a:lnTo>
                    <a:pt x="33337" y="98298"/>
                  </a:lnTo>
                  <a:lnTo>
                    <a:pt x="33997" y="96456"/>
                  </a:lnTo>
                  <a:lnTo>
                    <a:pt x="33997" y="92367"/>
                  </a:lnTo>
                  <a:lnTo>
                    <a:pt x="33185" y="90627"/>
                  </a:lnTo>
                  <a:lnTo>
                    <a:pt x="29946" y="87731"/>
                  </a:lnTo>
                  <a:lnTo>
                    <a:pt x="28105" y="87007"/>
                  </a:lnTo>
                  <a:lnTo>
                    <a:pt x="24003" y="87007"/>
                  </a:lnTo>
                  <a:lnTo>
                    <a:pt x="21132" y="87477"/>
                  </a:lnTo>
                  <a:lnTo>
                    <a:pt x="13512" y="89306"/>
                  </a:lnTo>
                  <a:lnTo>
                    <a:pt x="13512" y="86245"/>
                  </a:lnTo>
                  <a:lnTo>
                    <a:pt x="14617" y="67995"/>
                  </a:lnTo>
                  <a:lnTo>
                    <a:pt x="14833" y="59410"/>
                  </a:lnTo>
                  <a:lnTo>
                    <a:pt x="12725" y="16230"/>
                  </a:lnTo>
                  <a:lnTo>
                    <a:pt x="23368" y="16357"/>
                  </a:lnTo>
                  <a:lnTo>
                    <a:pt x="25946" y="0"/>
                  </a:lnTo>
                  <a:lnTo>
                    <a:pt x="23228" y="0"/>
                  </a:lnTo>
                  <a:lnTo>
                    <a:pt x="0" y="2298"/>
                  </a:lnTo>
                  <a:lnTo>
                    <a:pt x="0" y="193090"/>
                  </a:lnTo>
                  <a:lnTo>
                    <a:pt x="342" y="194665"/>
                  </a:lnTo>
                  <a:lnTo>
                    <a:pt x="2628" y="198412"/>
                  </a:lnTo>
                  <a:lnTo>
                    <a:pt x="6819" y="199682"/>
                  </a:lnTo>
                  <a:lnTo>
                    <a:pt x="25641" y="199682"/>
                  </a:lnTo>
                  <a:lnTo>
                    <a:pt x="44627" y="191770"/>
                  </a:lnTo>
                  <a:lnTo>
                    <a:pt x="44627" y="186270"/>
                  </a:lnTo>
                  <a:close/>
                </a:path>
                <a:path w="195579" h="200025">
                  <a:moveTo>
                    <a:pt x="194246" y="118186"/>
                  </a:moveTo>
                  <a:lnTo>
                    <a:pt x="192532" y="115176"/>
                  </a:lnTo>
                  <a:lnTo>
                    <a:pt x="187388" y="113017"/>
                  </a:lnTo>
                  <a:lnTo>
                    <a:pt x="178816" y="111721"/>
                  </a:lnTo>
                  <a:lnTo>
                    <a:pt x="166814" y="111277"/>
                  </a:lnTo>
                  <a:lnTo>
                    <a:pt x="124675" y="111277"/>
                  </a:lnTo>
                  <a:lnTo>
                    <a:pt x="123215" y="111823"/>
                  </a:lnTo>
                  <a:lnTo>
                    <a:pt x="121031" y="113944"/>
                  </a:lnTo>
                  <a:lnTo>
                    <a:pt x="120561" y="115176"/>
                  </a:lnTo>
                  <a:lnTo>
                    <a:pt x="120484" y="120992"/>
                  </a:lnTo>
                  <a:lnTo>
                    <a:pt x="124066" y="122910"/>
                  </a:lnTo>
                  <a:lnTo>
                    <a:pt x="131254" y="122910"/>
                  </a:lnTo>
                  <a:lnTo>
                    <a:pt x="187947" y="124180"/>
                  </a:lnTo>
                  <a:lnTo>
                    <a:pt x="189788" y="124180"/>
                  </a:lnTo>
                  <a:lnTo>
                    <a:pt x="191300" y="123621"/>
                  </a:lnTo>
                  <a:lnTo>
                    <a:pt x="193662" y="121424"/>
                  </a:lnTo>
                  <a:lnTo>
                    <a:pt x="194246" y="119964"/>
                  </a:lnTo>
                  <a:lnTo>
                    <a:pt x="194246" y="118186"/>
                  </a:lnTo>
                  <a:close/>
                </a:path>
                <a:path w="195579" h="200025">
                  <a:moveTo>
                    <a:pt x="195567" y="89052"/>
                  </a:moveTo>
                  <a:lnTo>
                    <a:pt x="188607" y="86753"/>
                  </a:lnTo>
                  <a:lnTo>
                    <a:pt x="124675" y="86753"/>
                  </a:lnTo>
                  <a:lnTo>
                    <a:pt x="123215" y="87287"/>
                  </a:lnTo>
                  <a:lnTo>
                    <a:pt x="121031" y="89420"/>
                  </a:lnTo>
                  <a:lnTo>
                    <a:pt x="120484" y="90843"/>
                  </a:lnTo>
                  <a:lnTo>
                    <a:pt x="120484" y="97650"/>
                  </a:lnTo>
                  <a:lnTo>
                    <a:pt x="125869" y="100164"/>
                  </a:lnTo>
                  <a:lnTo>
                    <a:pt x="136626" y="100164"/>
                  </a:lnTo>
                  <a:lnTo>
                    <a:pt x="146862" y="99783"/>
                  </a:lnTo>
                  <a:lnTo>
                    <a:pt x="148043" y="99783"/>
                  </a:lnTo>
                  <a:lnTo>
                    <a:pt x="152768" y="100291"/>
                  </a:lnTo>
                  <a:lnTo>
                    <a:pt x="159156" y="100558"/>
                  </a:lnTo>
                  <a:lnTo>
                    <a:pt x="167208" y="100558"/>
                  </a:lnTo>
                  <a:lnTo>
                    <a:pt x="179603" y="100126"/>
                  </a:lnTo>
                  <a:lnTo>
                    <a:pt x="181940" y="99783"/>
                  </a:lnTo>
                  <a:lnTo>
                    <a:pt x="188468" y="98831"/>
                  </a:lnTo>
                  <a:lnTo>
                    <a:pt x="193789" y="96672"/>
                  </a:lnTo>
                  <a:lnTo>
                    <a:pt x="195567" y="93649"/>
                  </a:lnTo>
                  <a:lnTo>
                    <a:pt x="195567" y="89052"/>
                  </a:lnTo>
                  <a:close/>
                </a:path>
              </a:pathLst>
            </a:custGeom>
            <a:solidFill>
              <a:srgbClr val="FFFFFF"/>
            </a:solidFill>
          </p:spPr>
          <p:txBody>
            <a:bodyPr wrap="square" lIns="0" tIns="0" rIns="0" bIns="0" rtlCol="0"/>
            <a:lstStyle/>
            <a:p>
              <a:endParaRPr/>
            </a:p>
          </p:txBody>
        </p:sp>
        <p:pic>
          <p:nvPicPr>
            <p:cNvPr id="164" name="object 164"/>
            <p:cNvPicPr/>
            <p:nvPr/>
          </p:nvPicPr>
          <p:blipFill>
            <a:blip r:embed="rId52" cstate="print"/>
            <a:stretch>
              <a:fillRect/>
            </a:stretch>
          </p:blipFill>
          <p:spPr>
            <a:xfrm>
              <a:off x="3584943" y="7619314"/>
              <a:ext cx="90665" cy="177749"/>
            </a:xfrm>
            <a:prstGeom prst="rect">
              <a:avLst/>
            </a:prstGeom>
          </p:spPr>
        </p:pic>
        <p:pic>
          <p:nvPicPr>
            <p:cNvPr id="165" name="object 165"/>
            <p:cNvPicPr/>
            <p:nvPr/>
          </p:nvPicPr>
          <p:blipFill>
            <a:blip r:embed="rId53" cstate="print"/>
            <a:stretch>
              <a:fillRect/>
            </a:stretch>
          </p:blipFill>
          <p:spPr>
            <a:xfrm>
              <a:off x="3729596" y="7592009"/>
              <a:ext cx="70485" cy="204165"/>
            </a:xfrm>
            <a:prstGeom prst="rect">
              <a:avLst/>
            </a:prstGeom>
          </p:spPr>
        </p:pic>
        <p:sp>
          <p:nvSpPr>
            <p:cNvPr id="166" name="object 166"/>
            <p:cNvSpPr/>
            <p:nvPr/>
          </p:nvSpPr>
          <p:spPr>
            <a:xfrm>
              <a:off x="3636099" y="7586624"/>
              <a:ext cx="283845" cy="708660"/>
            </a:xfrm>
            <a:custGeom>
              <a:avLst/>
              <a:gdLst/>
              <a:ahLst/>
              <a:cxnLst/>
              <a:rect l="l" t="t" r="r" b="b"/>
              <a:pathLst>
                <a:path w="283845" h="708659">
                  <a:moveTo>
                    <a:pt x="67424" y="551789"/>
                  </a:moveTo>
                  <a:lnTo>
                    <a:pt x="58991" y="551789"/>
                  </a:lnTo>
                  <a:lnTo>
                    <a:pt x="58991" y="700074"/>
                  </a:lnTo>
                  <a:lnTo>
                    <a:pt x="67424" y="700074"/>
                  </a:lnTo>
                  <a:lnTo>
                    <a:pt x="67424" y="551789"/>
                  </a:lnTo>
                  <a:close/>
                </a:path>
                <a:path w="283845" h="708659">
                  <a:moveTo>
                    <a:pt x="67424" y="543915"/>
                  </a:moveTo>
                  <a:lnTo>
                    <a:pt x="0" y="543915"/>
                  </a:lnTo>
                  <a:lnTo>
                    <a:pt x="0" y="551535"/>
                  </a:lnTo>
                  <a:lnTo>
                    <a:pt x="0" y="700125"/>
                  </a:lnTo>
                  <a:lnTo>
                    <a:pt x="0" y="707745"/>
                  </a:lnTo>
                  <a:lnTo>
                    <a:pt x="67424" y="707745"/>
                  </a:lnTo>
                  <a:lnTo>
                    <a:pt x="67424" y="700125"/>
                  </a:lnTo>
                  <a:lnTo>
                    <a:pt x="8420" y="700125"/>
                  </a:lnTo>
                  <a:lnTo>
                    <a:pt x="8420" y="551535"/>
                  </a:lnTo>
                  <a:lnTo>
                    <a:pt x="67424" y="551535"/>
                  </a:lnTo>
                  <a:lnTo>
                    <a:pt x="67424" y="543915"/>
                  </a:lnTo>
                  <a:close/>
                </a:path>
                <a:path w="283845" h="708659">
                  <a:moveTo>
                    <a:pt x="140373" y="606450"/>
                  </a:moveTo>
                  <a:lnTo>
                    <a:pt x="139700" y="604710"/>
                  </a:lnTo>
                  <a:lnTo>
                    <a:pt x="136956" y="601573"/>
                  </a:lnTo>
                  <a:lnTo>
                    <a:pt x="135267" y="600786"/>
                  </a:lnTo>
                  <a:lnTo>
                    <a:pt x="131216" y="600786"/>
                  </a:lnTo>
                  <a:lnTo>
                    <a:pt x="126580" y="601662"/>
                  </a:lnTo>
                  <a:lnTo>
                    <a:pt x="119303" y="603440"/>
                  </a:lnTo>
                  <a:lnTo>
                    <a:pt x="118745" y="589953"/>
                  </a:lnTo>
                  <a:lnTo>
                    <a:pt x="115912" y="551218"/>
                  </a:lnTo>
                  <a:lnTo>
                    <a:pt x="115455" y="535228"/>
                  </a:lnTo>
                  <a:lnTo>
                    <a:pt x="117817" y="534301"/>
                  </a:lnTo>
                  <a:lnTo>
                    <a:pt x="133438" y="534543"/>
                  </a:lnTo>
                  <a:lnTo>
                    <a:pt x="135788" y="532815"/>
                  </a:lnTo>
                  <a:lnTo>
                    <a:pt x="135788" y="525894"/>
                  </a:lnTo>
                  <a:lnTo>
                    <a:pt x="134899" y="523608"/>
                  </a:lnTo>
                  <a:lnTo>
                    <a:pt x="131356" y="521360"/>
                  </a:lnTo>
                  <a:lnTo>
                    <a:pt x="128892" y="520788"/>
                  </a:lnTo>
                  <a:lnTo>
                    <a:pt x="106451" y="521474"/>
                  </a:lnTo>
                  <a:lnTo>
                    <a:pt x="100457" y="526021"/>
                  </a:lnTo>
                  <a:lnTo>
                    <a:pt x="100457" y="534543"/>
                  </a:lnTo>
                  <a:lnTo>
                    <a:pt x="101752" y="540321"/>
                  </a:lnTo>
                  <a:lnTo>
                    <a:pt x="103047" y="553796"/>
                  </a:lnTo>
                  <a:lnTo>
                    <a:pt x="104330" y="574954"/>
                  </a:lnTo>
                  <a:lnTo>
                    <a:pt x="106718" y="633882"/>
                  </a:lnTo>
                  <a:lnTo>
                    <a:pt x="107975" y="678345"/>
                  </a:lnTo>
                  <a:lnTo>
                    <a:pt x="108140" y="703262"/>
                  </a:lnTo>
                  <a:lnTo>
                    <a:pt x="110578" y="708520"/>
                  </a:lnTo>
                  <a:lnTo>
                    <a:pt x="118021" y="708520"/>
                  </a:lnTo>
                  <a:lnTo>
                    <a:pt x="120091" y="707885"/>
                  </a:lnTo>
                  <a:lnTo>
                    <a:pt x="123228" y="705307"/>
                  </a:lnTo>
                  <a:lnTo>
                    <a:pt x="124002" y="703808"/>
                  </a:lnTo>
                  <a:lnTo>
                    <a:pt x="124002" y="700443"/>
                  </a:lnTo>
                  <a:lnTo>
                    <a:pt x="123647" y="698512"/>
                  </a:lnTo>
                  <a:lnTo>
                    <a:pt x="124142" y="696937"/>
                  </a:lnTo>
                  <a:lnTo>
                    <a:pt x="123532" y="680110"/>
                  </a:lnTo>
                  <a:lnTo>
                    <a:pt x="119900" y="633209"/>
                  </a:lnTo>
                  <a:lnTo>
                    <a:pt x="119303" y="616470"/>
                  </a:lnTo>
                  <a:lnTo>
                    <a:pt x="133350" y="616470"/>
                  </a:lnTo>
                  <a:lnTo>
                    <a:pt x="140373" y="613778"/>
                  </a:lnTo>
                  <a:lnTo>
                    <a:pt x="140373" y="608380"/>
                  </a:lnTo>
                  <a:lnTo>
                    <a:pt x="140373" y="606450"/>
                  </a:lnTo>
                  <a:close/>
                </a:path>
                <a:path w="283845" h="708659">
                  <a:moveTo>
                    <a:pt x="218694" y="28740"/>
                  </a:moveTo>
                  <a:lnTo>
                    <a:pt x="207314" y="0"/>
                  </a:lnTo>
                  <a:lnTo>
                    <a:pt x="199669" y="76"/>
                  </a:lnTo>
                  <a:lnTo>
                    <a:pt x="197777" y="914"/>
                  </a:lnTo>
                  <a:lnTo>
                    <a:pt x="193243" y="5740"/>
                  </a:lnTo>
                  <a:lnTo>
                    <a:pt x="191757" y="9753"/>
                  </a:lnTo>
                  <a:lnTo>
                    <a:pt x="191757" y="17805"/>
                  </a:lnTo>
                  <a:lnTo>
                    <a:pt x="193027" y="19367"/>
                  </a:lnTo>
                  <a:lnTo>
                    <a:pt x="198069" y="19367"/>
                  </a:lnTo>
                  <a:lnTo>
                    <a:pt x="199618" y="17500"/>
                  </a:lnTo>
                  <a:lnTo>
                    <a:pt x="200837" y="9804"/>
                  </a:lnTo>
                  <a:lnTo>
                    <a:pt x="202006" y="7378"/>
                  </a:lnTo>
                  <a:lnTo>
                    <a:pt x="203695" y="6477"/>
                  </a:lnTo>
                  <a:lnTo>
                    <a:pt x="208699" y="6870"/>
                  </a:lnTo>
                  <a:lnTo>
                    <a:pt x="211201" y="13309"/>
                  </a:lnTo>
                  <a:lnTo>
                    <a:pt x="211201" y="25768"/>
                  </a:lnTo>
                  <a:lnTo>
                    <a:pt x="210921" y="34963"/>
                  </a:lnTo>
                  <a:lnTo>
                    <a:pt x="201320" y="77444"/>
                  </a:lnTo>
                  <a:lnTo>
                    <a:pt x="192900" y="97218"/>
                  </a:lnTo>
                  <a:lnTo>
                    <a:pt x="188899" y="108229"/>
                  </a:lnTo>
                  <a:lnTo>
                    <a:pt x="187058" y="111569"/>
                  </a:lnTo>
                  <a:lnTo>
                    <a:pt x="184873" y="114109"/>
                  </a:lnTo>
                  <a:lnTo>
                    <a:pt x="184873" y="116090"/>
                  </a:lnTo>
                  <a:lnTo>
                    <a:pt x="185458" y="117208"/>
                  </a:lnTo>
                  <a:lnTo>
                    <a:pt x="187807" y="118897"/>
                  </a:lnTo>
                  <a:lnTo>
                    <a:pt x="189128" y="119316"/>
                  </a:lnTo>
                  <a:lnTo>
                    <a:pt x="214490" y="117906"/>
                  </a:lnTo>
                  <a:lnTo>
                    <a:pt x="217233" y="114109"/>
                  </a:lnTo>
                  <a:lnTo>
                    <a:pt x="212496" y="110236"/>
                  </a:lnTo>
                  <a:lnTo>
                    <a:pt x="206984" y="110236"/>
                  </a:lnTo>
                  <a:lnTo>
                    <a:pt x="201066" y="110756"/>
                  </a:lnTo>
                  <a:lnTo>
                    <a:pt x="194741" y="111798"/>
                  </a:lnTo>
                  <a:lnTo>
                    <a:pt x="195910" y="108369"/>
                  </a:lnTo>
                  <a:lnTo>
                    <a:pt x="198031" y="103695"/>
                  </a:lnTo>
                  <a:lnTo>
                    <a:pt x="205994" y="88163"/>
                  </a:lnTo>
                  <a:lnTo>
                    <a:pt x="209118" y="80683"/>
                  </a:lnTo>
                  <a:lnTo>
                    <a:pt x="217843" y="42811"/>
                  </a:lnTo>
                  <a:lnTo>
                    <a:pt x="218478" y="35560"/>
                  </a:lnTo>
                  <a:lnTo>
                    <a:pt x="218694" y="28740"/>
                  </a:lnTo>
                  <a:close/>
                </a:path>
                <a:path w="283845" h="708659">
                  <a:moveTo>
                    <a:pt x="282422" y="632752"/>
                  </a:moveTo>
                  <a:lnTo>
                    <a:pt x="280797" y="629907"/>
                  </a:lnTo>
                  <a:lnTo>
                    <a:pt x="275932" y="627875"/>
                  </a:lnTo>
                  <a:lnTo>
                    <a:pt x="267843" y="626656"/>
                  </a:lnTo>
                  <a:lnTo>
                    <a:pt x="256514" y="626237"/>
                  </a:lnTo>
                  <a:lnTo>
                    <a:pt x="216725" y="626237"/>
                  </a:lnTo>
                  <a:lnTo>
                    <a:pt x="215341" y="626745"/>
                  </a:lnTo>
                  <a:lnTo>
                    <a:pt x="213271" y="628751"/>
                  </a:lnTo>
                  <a:lnTo>
                    <a:pt x="212813" y="629907"/>
                  </a:lnTo>
                  <a:lnTo>
                    <a:pt x="212750" y="635406"/>
                  </a:lnTo>
                  <a:lnTo>
                    <a:pt x="216141" y="637209"/>
                  </a:lnTo>
                  <a:lnTo>
                    <a:pt x="222923" y="637209"/>
                  </a:lnTo>
                  <a:lnTo>
                    <a:pt x="276466" y="638429"/>
                  </a:lnTo>
                  <a:lnTo>
                    <a:pt x="278206" y="638429"/>
                  </a:lnTo>
                  <a:lnTo>
                    <a:pt x="279628" y="637908"/>
                  </a:lnTo>
                  <a:lnTo>
                    <a:pt x="281863" y="635812"/>
                  </a:lnTo>
                  <a:lnTo>
                    <a:pt x="282422" y="634441"/>
                  </a:lnTo>
                  <a:lnTo>
                    <a:pt x="282422" y="632752"/>
                  </a:lnTo>
                  <a:close/>
                </a:path>
                <a:path w="283845" h="708659">
                  <a:moveTo>
                    <a:pt x="283667" y="605243"/>
                  </a:moveTo>
                  <a:lnTo>
                    <a:pt x="277088" y="603072"/>
                  </a:lnTo>
                  <a:lnTo>
                    <a:pt x="216725" y="603072"/>
                  </a:lnTo>
                  <a:lnTo>
                    <a:pt x="215341" y="603580"/>
                  </a:lnTo>
                  <a:lnTo>
                    <a:pt x="213271" y="605586"/>
                  </a:lnTo>
                  <a:lnTo>
                    <a:pt x="212750" y="606933"/>
                  </a:lnTo>
                  <a:lnTo>
                    <a:pt x="212750" y="613371"/>
                  </a:lnTo>
                  <a:lnTo>
                    <a:pt x="217830" y="615746"/>
                  </a:lnTo>
                  <a:lnTo>
                    <a:pt x="228003" y="615746"/>
                  </a:lnTo>
                  <a:lnTo>
                    <a:pt x="237667" y="615378"/>
                  </a:lnTo>
                  <a:lnTo>
                    <a:pt x="238785" y="615378"/>
                  </a:lnTo>
                  <a:lnTo>
                    <a:pt x="243243" y="615861"/>
                  </a:lnTo>
                  <a:lnTo>
                    <a:pt x="249275" y="616102"/>
                  </a:lnTo>
                  <a:lnTo>
                    <a:pt x="256882" y="616102"/>
                  </a:lnTo>
                  <a:lnTo>
                    <a:pt x="268592" y="615696"/>
                  </a:lnTo>
                  <a:lnTo>
                    <a:pt x="270764" y="615378"/>
                  </a:lnTo>
                  <a:lnTo>
                    <a:pt x="276961" y="614476"/>
                  </a:lnTo>
                  <a:lnTo>
                    <a:pt x="281990" y="612444"/>
                  </a:lnTo>
                  <a:lnTo>
                    <a:pt x="283667" y="609587"/>
                  </a:lnTo>
                  <a:lnTo>
                    <a:pt x="283667" y="605243"/>
                  </a:lnTo>
                  <a:close/>
                </a:path>
              </a:pathLst>
            </a:custGeom>
            <a:solidFill>
              <a:srgbClr val="FFFFFF"/>
            </a:solidFill>
          </p:spPr>
          <p:txBody>
            <a:bodyPr wrap="square" lIns="0" tIns="0" rIns="0" bIns="0" rtlCol="0"/>
            <a:lstStyle/>
            <a:p>
              <a:endParaRPr/>
            </a:p>
          </p:txBody>
        </p:sp>
        <p:pic>
          <p:nvPicPr>
            <p:cNvPr id="167" name="object 167"/>
            <p:cNvPicPr/>
            <p:nvPr/>
          </p:nvPicPr>
          <p:blipFill>
            <a:blip r:embed="rId54" cstate="print"/>
            <a:stretch>
              <a:fillRect/>
            </a:stretch>
          </p:blipFill>
          <p:spPr>
            <a:xfrm>
              <a:off x="3993921" y="8131873"/>
              <a:ext cx="85610" cy="167855"/>
            </a:xfrm>
            <a:prstGeom prst="rect">
              <a:avLst/>
            </a:prstGeom>
          </p:spPr>
        </p:pic>
        <p:pic>
          <p:nvPicPr>
            <p:cNvPr id="168" name="object 168"/>
            <p:cNvPicPr/>
            <p:nvPr/>
          </p:nvPicPr>
          <p:blipFill>
            <a:blip r:embed="rId55" cstate="print"/>
            <a:stretch>
              <a:fillRect/>
            </a:stretch>
          </p:blipFill>
          <p:spPr>
            <a:xfrm>
              <a:off x="4107739" y="8130463"/>
              <a:ext cx="66191" cy="166738"/>
            </a:xfrm>
            <a:prstGeom prst="rect">
              <a:avLst/>
            </a:prstGeom>
          </p:spPr>
        </p:pic>
        <p:pic>
          <p:nvPicPr>
            <p:cNvPr id="169" name="object 169"/>
            <p:cNvPicPr/>
            <p:nvPr/>
          </p:nvPicPr>
          <p:blipFill>
            <a:blip r:embed="rId56" cstate="print"/>
            <a:stretch>
              <a:fillRect/>
            </a:stretch>
          </p:blipFill>
          <p:spPr>
            <a:xfrm>
              <a:off x="2661920" y="8365045"/>
              <a:ext cx="630707" cy="177330"/>
            </a:xfrm>
            <a:prstGeom prst="rect">
              <a:avLst/>
            </a:prstGeom>
          </p:spPr>
        </p:pic>
        <p:pic>
          <p:nvPicPr>
            <p:cNvPr id="170" name="object 170"/>
            <p:cNvPicPr/>
            <p:nvPr/>
          </p:nvPicPr>
          <p:blipFill>
            <a:blip r:embed="rId57" cstate="print"/>
            <a:stretch>
              <a:fillRect/>
            </a:stretch>
          </p:blipFill>
          <p:spPr>
            <a:xfrm>
              <a:off x="3802570" y="7026986"/>
              <a:ext cx="1697253" cy="2826852"/>
            </a:xfrm>
            <a:prstGeom prst="rect">
              <a:avLst/>
            </a:prstGeom>
          </p:spPr>
        </p:pic>
        <p:sp>
          <p:nvSpPr>
            <p:cNvPr id="171" name="object 171"/>
            <p:cNvSpPr/>
            <p:nvPr/>
          </p:nvSpPr>
          <p:spPr>
            <a:xfrm>
              <a:off x="3339554" y="8437384"/>
              <a:ext cx="45085" cy="8890"/>
            </a:xfrm>
            <a:custGeom>
              <a:avLst/>
              <a:gdLst/>
              <a:ahLst/>
              <a:cxnLst/>
              <a:rect l="l" t="t" r="r" b="b"/>
              <a:pathLst>
                <a:path w="45085" h="8890">
                  <a:moveTo>
                    <a:pt x="40868" y="0"/>
                  </a:moveTo>
                  <a:lnTo>
                    <a:pt x="2501" y="0"/>
                  </a:lnTo>
                  <a:lnTo>
                    <a:pt x="1638" y="317"/>
                  </a:lnTo>
                  <a:lnTo>
                    <a:pt x="330" y="1587"/>
                  </a:lnTo>
                  <a:lnTo>
                    <a:pt x="0" y="2438"/>
                  </a:lnTo>
                  <a:lnTo>
                    <a:pt x="0" y="6807"/>
                  </a:lnTo>
                  <a:lnTo>
                    <a:pt x="2146" y="8458"/>
                  </a:lnTo>
                  <a:lnTo>
                    <a:pt x="6413" y="8458"/>
                  </a:lnTo>
                  <a:lnTo>
                    <a:pt x="40220" y="7683"/>
                  </a:lnTo>
                  <a:lnTo>
                    <a:pt x="43243" y="7683"/>
                  </a:lnTo>
                  <a:lnTo>
                    <a:pt x="44754" y="6502"/>
                  </a:lnTo>
                  <a:lnTo>
                    <a:pt x="44754" y="3149"/>
                  </a:lnTo>
                  <a:lnTo>
                    <a:pt x="44424" y="2222"/>
                  </a:lnTo>
                  <a:lnTo>
                    <a:pt x="43129" y="444"/>
                  </a:lnTo>
                  <a:lnTo>
                    <a:pt x="40868" y="0"/>
                  </a:lnTo>
                  <a:close/>
                </a:path>
              </a:pathLst>
            </a:custGeom>
            <a:solidFill>
              <a:srgbClr val="FFFFFF"/>
            </a:solidFill>
          </p:spPr>
          <p:txBody>
            <a:bodyPr wrap="square" lIns="0" tIns="0" rIns="0" bIns="0" rtlCol="0"/>
            <a:lstStyle/>
            <a:p>
              <a:endParaRPr/>
            </a:p>
          </p:txBody>
        </p:sp>
        <p:pic>
          <p:nvPicPr>
            <p:cNvPr id="172" name="object 172"/>
            <p:cNvPicPr/>
            <p:nvPr/>
          </p:nvPicPr>
          <p:blipFill>
            <a:blip r:embed="rId58" cstate="print"/>
            <a:stretch>
              <a:fillRect/>
            </a:stretch>
          </p:blipFill>
          <p:spPr>
            <a:xfrm>
              <a:off x="3071190" y="7886966"/>
              <a:ext cx="857110" cy="377190"/>
            </a:xfrm>
            <a:prstGeom prst="rect">
              <a:avLst/>
            </a:prstGeom>
          </p:spPr>
        </p:pic>
        <p:pic>
          <p:nvPicPr>
            <p:cNvPr id="173" name="object 173"/>
            <p:cNvPicPr/>
            <p:nvPr/>
          </p:nvPicPr>
          <p:blipFill>
            <a:blip r:embed="rId59" cstate="print"/>
            <a:stretch>
              <a:fillRect/>
            </a:stretch>
          </p:blipFill>
          <p:spPr>
            <a:xfrm>
              <a:off x="3430371" y="8367331"/>
              <a:ext cx="102006" cy="175044"/>
            </a:xfrm>
            <a:prstGeom prst="rect">
              <a:avLst/>
            </a:prstGeom>
          </p:spPr>
        </p:pic>
        <p:sp>
          <p:nvSpPr>
            <p:cNvPr id="174" name="object 174"/>
            <p:cNvSpPr/>
            <p:nvPr/>
          </p:nvSpPr>
          <p:spPr>
            <a:xfrm>
              <a:off x="3258147" y="7400442"/>
              <a:ext cx="880744" cy="1174115"/>
            </a:xfrm>
            <a:custGeom>
              <a:avLst/>
              <a:gdLst/>
              <a:ahLst/>
              <a:cxnLst/>
              <a:rect l="l" t="t" r="r" b="b"/>
              <a:pathLst>
                <a:path w="880745" h="1174115">
                  <a:moveTo>
                    <a:pt x="50292" y="736"/>
                  </a:moveTo>
                  <a:lnTo>
                    <a:pt x="48983" y="0"/>
                  </a:lnTo>
                  <a:lnTo>
                    <a:pt x="46342" y="0"/>
                  </a:lnTo>
                  <a:lnTo>
                    <a:pt x="42456" y="0"/>
                  </a:lnTo>
                  <a:lnTo>
                    <a:pt x="34226" y="42710"/>
                  </a:lnTo>
                  <a:lnTo>
                    <a:pt x="30848" y="62839"/>
                  </a:lnTo>
                  <a:lnTo>
                    <a:pt x="28549" y="81191"/>
                  </a:lnTo>
                  <a:lnTo>
                    <a:pt x="27482" y="88468"/>
                  </a:lnTo>
                  <a:lnTo>
                    <a:pt x="26593" y="92900"/>
                  </a:lnTo>
                  <a:lnTo>
                    <a:pt x="23825" y="75450"/>
                  </a:lnTo>
                  <a:lnTo>
                    <a:pt x="20586" y="57429"/>
                  </a:lnTo>
                  <a:lnTo>
                    <a:pt x="16891" y="38823"/>
                  </a:lnTo>
                  <a:lnTo>
                    <a:pt x="12750" y="19634"/>
                  </a:lnTo>
                  <a:lnTo>
                    <a:pt x="11480" y="12496"/>
                  </a:lnTo>
                  <a:lnTo>
                    <a:pt x="9232" y="4635"/>
                  </a:lnTo>
                  <a:lnTo>
                    <a:pt x="8470" y="3314"/>
                  </a:lnTo>
                  <a:lnTo>
                    <a:pt x="6553" y="1447"/>
                  </a:lnTo>
                  <a:lnTo>
                    <a:pt x="5499" y="990"/>
                  </a:lnTo>
                  <a:lnTo>
                    <a:pt x="3187" y="990"/>
                  </a:lnTo>
                  <a:lnTo>
                    <a:pt x="2184" y="1371"/>
                  </a:lnTo>
                  <a:lnTo>
                    <a:pt x="444" y="2908"/>
                  </a:lnTo>
                  <a:lnTo>
                    <a:pt x="0" y="4025"/>
                  </a:lnTo>
                  <a:lnTo>
                    <a:pt x="0" y="6985"/>
                  </a:lnTo>
                  <a:lnTo>
                    <a:pt x="1016" y="10756"/>
                  </a:lnTo>
                  <a:lnTo>
                    <a:pt x="3937" y="19418"/>
                  </a:lnTo>
                  <a:lnTo>
                    <a:pt x="8229" y="35153"/>
                  </a:lnTo>
                  <a:lnTo>
                    <a:pt x="17830" y="81483"/>
                  </a:lnTo>
                  <a:lnTo>
                    <a:pt x="20091" y="112623"/>
                  </a:lnTo>
                  <a:lnTo>
                    <a:pt x="23977" y="115176"/>
                  </a:lnTo>
                  <a:lnTo>
                    <a:pt x="27520" y="115176"/>
                  </a:lnTo>
                  <a:lnTo>
                    <a:pt x="29870" y="113258"/>
                  </a:lnTo>
                  <a:lnTo>
                    <a:pt x="31915" y="105968"/>
                  </a:lnTo>
                  <a:lnTo>
                    <a:pt x="33045" y="94843"/>
                  </a:lnTo>
                  <a:lnTo>
                    <a:pt x="37185" y="78117"/>
                  </a:lnTo>
                  <a:lnTo>
                    <a:pt x="38023" y="72796"/>
                  </a:lnTo>
                  <a:lnTo>
                    <a:pt x="40551" y="49161"/>
                  </a:lnTo>
                  <a:lnTo>
                    <a:pt x="41744" y="42100"/>
                  </a:lnTo>
                  <a:lnTo>
                    <a:pt x="43395" y="35560"/>
                  </a:lnTo>
                  <a:lnTo>
                    <a:pt x="48920" y="16446"/>
                  </a:lnTo>
                  <a:lnTo>
                    <a:pt x="50292" y="8521"/>
                  </a:lnTo>
                  <a:lnTo>
                    <a:pt x="50292" y="736"/>
                  </a:lnTo>
                  <a:close/>
                </a:path>
                <a:path w="880745" h="1174115">
                  <a:moveTo>
                    <a:pt x="148450" y="58813"/>
                  </a:moveTo>
                  <a:lnTo>
                    <a:pt x="142570" y="57340"/>
                  </a:lnTo>
                  <a:lnTo>
                    <a:pt x="103720" y="57340"/>
                  </a:lnTo>
                  <a:lnTo>
                    <a:pt x="102768" y="57683"/>
                  </a:lnTo>
                  <a:lnTo>
                    <a:pt x="101371" y="59055"/>
                  </a:lnTo>
                  <a:lnTo>
                    <a:pt x="101015" y="59969"/>
                  </a:lnTo>
                  <a:lnTo>
                    <a:pt x="101015" y="63588"/>
                  </a:lnTo>
                  <a:lnTo>
                    <a:pt x="103327" y="64820"/>
                  </a:lnTo>
                  <a:lnTo>
                    <a:pt x="107937" y="64820"/>
                  </a:lnTo>
                  <a:lnTo>
                    <a:pt x="144399" y="65633"/>
                  </a:lnTo>
                  <a:lnTo>
                    <a:pt x="145580" y="65633"/>
                  </a:lnTo>
                  <a:lnTo>
                    <a:pt x="146558" y="65278"/>
                  </a:lnTo>
                  <a:lnTo>
                    <a:pt x="148069" y="63855"/>
                  </a:lnTo>
                  <a:lnTo>
                    <a:pt x="148450" y="62928"/>
                  </a:lnTo>
                  <a:lnTo>
                    <a:pt x="148450" y="58813"/>
                  </a:lnTo>
                  <a:close/>
                </a:path>
                <a:path w="880745" h="1174115">
                  <a:moveTo>
                    <a:pt x="149301" y="43053"/>
                  </a:moveTo>
                  <a:lnTo>
                    <a:pt x="144818" y="41567"/>
                  </a:lnTo>
                  <a:lnTo>
                    <a:pt x="103720" y="41567"/>
                  </a:lnTo>
                  <a:lnTo>
                    <a:pt x="102768" y="41910"/>
                  </a:lnTo>
                  <a:lnTo>
                    <a:pt x="101371" y="43281"/>
                  </a:lnTo>
                  <a:lnTo>
                    <a:pt x="101015" y="44196"/>
                  </a:lnTo>
                  <a:lnTo>
                    <a:pt x="101015" y="48577"/>
                  </a:lnTo>
                  <a:lnTo>
                    <a:pt x="104482" y="50203"/>
                  </a:lnTo>
                  <a:lnTo>
                    <a:pt x="111404" y="50203"/>
                  </a:lnTo>
                  <a:lnTo>
                    <a:pt x="117983" y="49949"/>
                  </a:lnTo>
                  <a:lnTo>
                    <a:pt x="118745" y="49949"/>
                  </a:lnTo>
                  <a:lnTo>
                    <a:pt x="121780" y="50279"/>
                  </a:lnTo>
                  <a:lnTo>
                    <a:pt x="125895" y="50444"/>
                  </a:lnTo>
                  <a:lnTo>
                    <a:pt x="143217" y="50444"/>
                  </a:lnTo>
                  <a:lnTo>
                    <a:pt x="145237" y="49949"/>
                  </a:lnTo>
                  <a:lnTo>
                    <a:pt x="149301" y="48958"/>
                  </a:lnTo>
                  <a:lnTo>
                    <a:pt x="149301" y="43053"/>
                  </a:lnTo>
                  <a:close/>
                </a:path>
                <a:path w="880745" h="1174115">
                  <a:moveTo>
                    <a:pt x="508317" y="993978"/>
                  </a:moveTo>
                  <a:lnTo>
                    <a:pt x="504113" y="992035"/>
                  </a:lnTo>
                  <a:lnTo>
                    <a:pt x="495706" y="992035"/>
                  </a:lnTo>
                  <a:lnTo>
                    <a:pt x="484251" y="992505"/>
                  </a:lnTo>
                  <a:lnTo>
                    <a:pt x="476084" y="993914"/>
                  </a:lnTo>
                  <a:lnTo>
                    <a:pt x="471170" y="996251"/>
                  </a:lnTo>
                  <a:lnTo>
                    <a:pt x="469544" y="999515"/>
                  </a:lnTo>
                  <a:lnTo>
                    <a:pt x="469544" y="1000975"/>
                  </a:lnTo>
                  <a:lnTo>
                    <a:pt x="470103" y="1002245"/>
                  </a:lnTo>
                  <a:lnTo>
                    <a:pt x="472300" y="1004392"/>
                  </a:lnTo>
                  <a:lnTo>
                    <a:pt x="473621" y="1004925"/>
                  </a:lnTo>
                  <a:lnTo>
                    <a:pt x="476681" y="1004925"/>
                  </a:lnTo>
                  <a:lnTo>
                    <a:pt x="484606" y="1003261"/>
                  </a:lnTo>
                  <a:lnTo>
                    <a:pt x="485698" y="1010932"/>
                  </a:lnTo>
                  <a:lnTo>
                    <a:pt x="486524" y="1018984"/>
                  </a:lnTo>
                  <a:lnTo>
                    <a:pt x="487083" y="1027417"/>
                  </a:lnTo>
                  <a:lnTo>
                    <a:pt x="487387" y="1036218"/>
                  </a:lnTo>
                  <a:lnTo>
                    <a:pt x="487756" y="1066787"/>
                  </a:lnTo>
                  <a:lnTo>
                    <a:pt x="489623" y="1107363"/>
                  </a:lnTo>
                  <a:lnTo>
                    <a:pt x="490258" y="1128407"/>
                  </a:lnTo>
                  <a:lnTo>
                    <a:pt x="489712" y="1137539"/>
                  </a:lnTo>
                  <a:lnTo>
                    <a:pt x="488061" y="1145578"/>
                  </a:lnTo>
                  <a:lnTo>
                    <a:pt x="485330" y="1152550"/>
                  </a:lnTo>
                  <a:lnTo>
                    <a:pt x="481507" y="1158443"/>
                  </a:lnTo>
                  <a:lnTo>
                    <a:pt x="479437" y="1159281"/>
                  </a:lnTo>
                  <a:lnTo>
                    <a:pt x="477507" y="1160487"/>
                  </a:lnTo>
                  <a:lnTo>
                    <a:pt x="473875" y="1163675"/>
                  </a:lnTo>
                  <a:lnTo>
                    <a:pt x="472960" y="1165440"/>
                  </a:lnTo>
                  <a:lnTo>
                    <a:pt x="472960" y="1169327"/>
                  </a:lnTo>
                  <a:lnTo>
                    <a:pt x="473710" y="1170851"/>
                  </a:lnTo>
                  <a:lnTo>
                    <a:pt x="476707" y="1173060"/>
                  </a:lnTo>
                  <a:lnTo>
                    <a:pt x="478586" y="1173619"/>
                  </a:lnTo>
                  <a:lnTo>
                    <a:pt x="480860" y="1173619"/>
                  </a:lnTo>
                  <a:lnTo>
                    <a:pt x="500938" y="1139786"/>
                  </a:lnTo>
                  <a:lnTo>
                    <a:pt x="502119" y="1123937"/>
                  </a:lnTo>
                  <a:lnTo>
                    <a:pt x="501611" y="1104252"/>
                  </a:lnTo>
                  <a:lnTo>
                    <a:pt x="498652" y="1055154"/>
                  </a:lnTo>
                  <a:lnTo>
                    <a:pt x="498170" y="1037882"/>
                  </a:lnTo>
                  <a:lnTo>
                    <a:pt x="498589" y="1004925"/>
                  </a:lnTo>
                  <a:lnTo>
                    <a:pt x="498589" y="1003363"/>
                  </a:lnTo>
                  <a:lnTo>
                    <a:pt x="505066" y="1003579"/>
                  </a:lnTo>
                  <a:lnTo>
                    <a:pt x="508317" y="1001737"/>
                  </a:lnTo>
                  <a:lnTo>
                    <a:pt x="508317" y="993978"/>
                  </a:lnTo>
                  <a:close/>
                </a:path>
                <a:path w="880745" h="1174115">
                  <a:moveTo>
                    <a:pt x="631113" y="1084643"/>
                  </a:moveTo>
                  <a:lnTo>
                    <a:pt x="623671" y="1082776"/>
                  </a:lnTo>
                  <a:lnTo>
                    <a:pt x="574509" y="1082776"/>
                  </a:lnTo>
                  <a:lnTo>
                    <a:pt x="573316" y="1083208"/>
                  </a:lnTo>
                  <a:lnTo>
                    <a:pt x="571538" y="1084935"/>
                  </a:lnTo>
                  <a:lnTo>
                    <a:pt x="571093" y="1086104"/>
                  </a:lnTo>
                  <a:lnTo>
                    <a:pt x="571093" y="1090676"/>
                  </a:lnTo>
                  <a:lnTo>
                    <a:pt x="574014" y="1092238"/>
                  </a:lnTo>
                  <a:lnTo>
                    <a:pt x="579856" y="1092238"/>
                  </a:lnTo>
                  <a:lnTo>
                    <a:pt x="625983" y="1093279"/>
                  </a:lnTo>
                  <a:lnTo>
                    <a:pt x="627481" y="1093279"/>
                  </a:lnTo>
                  <a:lnTo>
                    <a:pt x="628713" y="1092835"/>
                  </a:lnTo>
                  <a:lnTo>
                    <a:pt x="630631" y="1091018"/>
                  </a:lnTo>
                  <a:lnTo>
                    <a:pt x="631113" y="1089850"/>
                  </a:lnTo>
                  <a:lnTo>
                    <a:pt x="631113" y="1084643"/>
                  </a:lnTo>
                  <a:close/>
                </a:path>
                <a:path w="880745" h="1174115">
                  <a:moveTo>
                    <a:pt x="632180" y="1064691"/>
                  </a:moveTo>
                  <a:lnTo>
                    <a:pt x="626516" y="1062824"/>
                  </a:lnTo>
                  <a:lnTo>
                    <a:pt x="574509" y="1062824"/>
                  </a:lnTo>
                  <a:lnTo>
                    <a:pt x="573316" y="1063256"/>
                  </a:lnTo>
                  <a:lnTo>
                    <a:pt x="571538" y="1064983"/>
                  </a:lnTo>
                  <a:lnTo>
                    <a:pt x="571093" y="1066152"/>
                  </a:lnTo>
                  <a:lnTo>
                    <a:pt x="571093" y="1071689"/>
                  </a:lnTo>
                  <a:lnTo>
                    <a:pt x="575475" y="1073734"/>
                  </a:lnTo>
                  <a:lnTo>
                    <a:pt x="584225" y="1073734"/>
                  </a:lnTo>
                  <a:lnTo>
                    <a:pt x="592556" y="1073416"/>
                  </a:lnTo>
                  <a:lnTo>
                    <a:pt x="593521" y="1073416"/>
                  </a:lnTo>
                  <a:lnTo>
                    <a:pt x="597369" y="1073835"/>
                  </a:lnTo>
                  <a:lnTo>
                    <a:pt x="602564" y="1074051"/>
                  </a:lnTo>
                  <a:lnTo>
                    <a:pt x="624497" y="1074051"/>
                  </a:lnTo>
                  <a:lnTo>
                    <a:pt x="627087" y="1073416"/>
                  </a:lnTo>
                  <a:lnTo>
                    <a:pt x="632180" y="1072172"/>
                  </a:lnTo>
                  <a:lnTo>
                    <a:pt x="632180" y="1064691"/>
                  </a:lnTo>
                  <a:close/>
                </a:path>
                <a:path w="880745" h="1174115">
                  <a:moveTo>
                    <a:pt x="728814" y="1065733"/>
                  </a:moveTo>
                  <a:lnTo>
                    <a:pt x="728218" y="1064221"/>
                  </a:lnTo>
                  <a:lnTo>
                    <a:pt x="725881" y="1061529"/>
                  </a:lnTo>
                  <a:lnTo>
                    <a:pt x="724408" y="1060843"/>
                  </a:lnTo>
                  <a:lnTo>
                    <a:pt x="720928" y="1060843"/>
                  </a:lnTo>
                  <a:lnTo>
                    <a:pt x="716915" y="1061605"/>
                  </a:lnTo>
                  <a:lnTo>
                    <a:pt x="710653" y="1063142"/>
                  </a:lnTo>
                  <a:lnTo>
                    <a:pt x="710501" y="1057948"/>
                  </a:lnTo>
                  <a:lnTo>
                    <a:pt x="707745" y="1018146"/>
                  </a:lnTo>
                  <a:lnTo>
                    <a:pt x="707339" y="1004379"/>
                  </a:lnTo>
                  <a:lnTo>
                    <a:pt x="709371" y="1003566"/>
                  </a:lnTo>
                  <a:lnTo>
                    <a:pt x="722833" y="1003782"/>
                  </a:lnTo>
                  <a:lnTo>
                    <a:pt x="724865" y="1002296"/>
                  </a:lnTo>
                  <a:lnTo>
                    <a:pt x="724865" y="996340"/>
                  </a:lnTo>
                  <a:lnTo>
                    <a:pt x="724090" y="994359"/>
                  </a:lnTo>
                  <a:lnTo>
                    <a:pt x="721029" y="992416"/>
                  </a:lnTo>
                  <a:lnTo>
                    <a:pt x="718921" y="991933"/>
                  </a:lnTo>
                  <a:lnTo>
                    <a:pt x="699592" y="992530"/>
                  </a:lnTo>
                  <a:lnTo>
                    <a:pt x="694423" y="996442"/>
                  </a:lnTo>
                  <a:lnTo>
                    <a:pt x="694423" y="1003782"/>
                  </a:lnTo>
                  <a:lnTo>
                    <a:pt x="695540" y="1008773"/>
                  </a:lnTo>
                  <a:lnTo>
                    <a:pt x="696645" y="1020368"/>
                  </a:lnTo>
                  <a:lnTo>
                    <a:pt x="697750" y="1038606"/>
                  </a:lnTo>
                  <a:lnTo>
                    <a:pt x="699808" y="1089367"/>
                  </a:lnTo>
                  <a:lnTo>
                    <a:pt x="700900" y="1127658"/>
                  </a:lnTo>
                  <a:lnTo>
                    <a:pt x="701040" y="1149121"/>
                  </a:lnTo>
                  <a:lnTo>
                    <a:pt x="703148" y="1153668"/>
                  </a:lnTo>
                  <a:lnTo>
                    <a:pt x="709549" y="1153668"/>
                  </a:lnTo>
                  <a:lnTo>
                    <a:pt x="711327" y="1153109"/>
                  </a:lnTo>
                  <a:lnTo>
                    <a:pt x="714044" y="1150886"/>
                  </a:lnTo>
                  <a:lnTo>
                    <a:pt x="714717" y="1149616"/>
                  </a:lnTo>
                  <a:lnTo>
                    <a:pt x="714717" y="1146695"/>
                  </a:lnTo>
                  <a:lnTo>
                    <a:pt x="714387" y="1145032"/>
                  </a:lnTo>
                  <a:lnTo>
                    <a:pt x="714819" y="1143685"/>
                  </a:lnTo>
                  <a:lnTo>
                    <a:pt x="714286" y="1129195"/>
                  </a:lnTo>
                  <a:lnTo>
                    <a:pt x="711174" y="1088783"/>
                  </a:lnTo>
                  <a:lnTo>
                    <a:pt x="710653" y="1074356"/>
                  </a:lnTo>
                  <a:lnTo>
                    <a:pt x="722757" y="1074356"/>
                  </a:lnTo>
                  <a:lnTo>
                    <a:pt x="728814" y="1072032"/>
                  </a:lnTo>
                  <a:lnTo>
                    <a:pt x="728814" y="1067396"/>
                  </a:lnTo>
                  <a:lnTo>
                    <a:pt x="728814" y="1065733"/>
                  </a:lnTo>
                  <a:close/>
                </a:path>
                <a:path w="880745" h="1174115">
                  <a:moveTo>
                    <a:pt x="807250" y="1018654"/>
                  </a:moveTo>
                  <a:lnTo>
                    <a:pt x="799985" y="1018654"/>
                  </a:lnTo>
                  <a:lnTo>
                    <a:pt x="799985" y="1146390"/>
                  </a:lnTo>
                  <a:lnTo>
                    <a:pt x="807250" y="1146390"/>
                  </a:lnTo>
                  <a:lnTo>
                    <a:pt x="807250" y="1018654"/>
                  </a:lnTo>
                  <a:close/>
                </a:path>
                <a:path w="880745" h="1174115">
                  <a:moveTo>
                    <a:pt x="807250" y="1012037"/>
                  </a:moveTo>
                  <a:lnTo>
                    <a:pt x="749147" y="1012037"/>
                  </a:lnTo>
                  <a:lnTo>
                    <a:pt x="749147" y="1018387"/>
                  </a:lnTo>
                  <a:lnTo>
                    <a:pt x="749147" y="1146657"/>
                  </a:lnTo>
                  <a:lnTo>
                    <a:pt x="749147" y="1153007"/>
                  </a:lnTo>
                  <a:lnTo>
                    <a:pt x="807250" y="1153007"/>
                  </a:lnTo>
                  <a:lnTo>
                    <a:pt x="807250" y="1146657"/>
                  </a:lnTo>
                  <a:lnTo>
                    <a:pt x="756412" y="1146657"/>
                  </a:lnTo>
                  <a:lnTo>
                    <a:pt x="756412" y="1018387"/>
                  </a:lnTo>
                  <a:lnTo>
                    <a:pt x="807250" y="1018387"/>
                  </a:lnTo>
                  <a:lnTo>
                    <a:pt x="807250" y="1012037"/>
                  </a:lnTo>
                  <a:close/>
                </a:path>
                <a:path w="880745" h="1174115">
                  <a:moveTo>
                    <a:pt x="880541" y="1015669"/>
                  </a:moveTo>
                  <a:lnTo>
                    <a:pt x="878268" y="1013968"/>
                  </a:lnTo>
                  <a:lnTo>
                    <a:pt x="870191" y="1014069"/>
                  </a:lnTo>
                  <a:lnTo>
                    <a:pt x="839000" y="1012101"/>
                  </a:lnTo>
                  <a:lnTo>
                    <a:pt x="837476" y="1012532"/>
                  </a:lnTo>
                  <a:lnTo>
                    <a:pt x="834351" y="1014272"/>
                  </a:lnTo>
                  <a:lnTo>
                    <a:pt x="833564" y="1015390"/>
                  </a:lnTo>
                  <a:lnTo>
                    <a:pt x="833564" y="1018171"/>
                  </a:lnTo>
                  <a:lnTo>
                    <a:pt x="834555" y="1019492"/>
                  </a:lnTo>
                  <a:lnTo>
                    <a:pt x="838542" y="1022057"/>
                  </a:lnTo>
                  <a:lnTo>
                    <a:pt x="843749" y="1022807"/>
                  </a:lnTo>
                  <a:lnTo>
                    <a:pt x="852144" y="1023010"/>
                  </a:lnTo>
                  <a:lnTo>
                    <a:pt x="852398" y="1030224"/>
                  </a:lnTo>
                  <a:lnTo>
                    <a:pt x="856246" y="1098384"/>
                  </a:lnTo>
                  <a:lnTo>
                    <a:pt x="858012" y="1122426"/>
                  </a:lnTo>
                  <a:lnTo>
                    <a:pt x="858558" y="1126439"/>
                  </a:lnTo>
                  <a:lnTo>
                    <a:pt x="858126" y="1133703"/>
                  </a:lnTo>
                  <a:lnTo>
                    <a:pt x="858558" y="1152829"/>
                  </a:lnTo>
                  <a:lnTo>
                    <a:pt x="865251" y="1152829"/>
                  </a:lnTo>
                  <a:lnTo>
                    <a:pt x="866787" y="1152207"/>
                  </a:lnTo>
                  <a:lnTo>
                    <a:pt x="869429" y="1149705"/>
                  </a:lnTo>
                  <a:lnTo>
                    <a:pt x="870089" y="1148219"/>
                  </a:lnTo>
                  <a:lnTo>
                    <a:pt x="869861" y="1135113"/>
                  </a:lnTo>
                  <a:lnTo>
                    <a:pt x="869175" y="1121244"/>
                  </a:lnTo>
                  <a:lnTo>
                    <a:pt x="868032" y="1104874"/>
                  </a:lnTo>
                  <a:lnTo>
                    <a:pt x="864857" y="1067142"/>
                  </a:lnTo>
                  <a:lnTo>
                    <a:pt x="863714" y="1050798"/>
                  </a:lnTo>
                  <a:lnTo>
                    <a:pt x="863028" y="1036955"/>
                  </a:lnTo>
                  <a:lnTo>
                    <a:pt x="862812" y="1025613"/>
                  </a:lnTo>
                  <a:lnTo>
                    <a:pt x="863257" y="1023429"/>
                  </a:lnTo>
                  <a:lnTo>
                    <a:pt x="873290" y="1024877"/>
                  </a:lnTo>
                  <a:lnTo>
                    <a:pt x="875131" y="1024877"/>
                  </a:lnTo>
                  <a:lnTo>
                    <a:pt x="876808" y="1024343"/>
                  </a:lnTo>
                  <a:lnTo>
                    <a:pt x="879805" y="1022197"/>
                  </a:lnTo>
                  <a:lnTo>
                    <a:pt x="880541" y="1020800"/>
                  </a:lnTo>
                  <a:lnTo>
                    <a:pt x="880541" y="1015669"/>
                  </a:lnTo>
                  <a:close/>
                </a:path>
              </a:pathLst>
            </a:custGeom>
            <a:solidFill>
              <a:srgbClr val="FFFFFF"/>
            </a:solidFill>
          </p:spPr>
          <p:txBody>
            <a:bodyPr wrap="square" lIns="0" tIns="0" rIns="0" bIns="0" rtlCol="0"/>
            <a:lstStyle/>
            <a:p>
              <a:endParaRPr/>
            </a:p>
          </p:txBody>
        </p:sp>
        <p:pic>
          <p:nvPicPr>
            <p:cNvPr id="175" name="object 175"/>
            <p:cNvPicPr/>
            <p:nvPr/>
          </p:nvPicPr>
          <p:blipFill>
            <a:blip r:embed="rId60" cstate="print"/>
            <a:stretch>
              <a:fillRect/>
            </a:stretch>
          </p:blipFill>
          <p:spPr>
            <a:xfrm>
              <a:off x="2356466" y="8759074"/>
              <a:ext cx="1259248" cy="1145540"/>
            </a:xfrm>
            <a:prstGeom prst="rect">
              <a:avLst/>
            </a:prstGeom>
          </p:spPr>
        </p:pic>
        <p:sp>
          <p:nvSpPr>
            <p:cNvPr id="176" name="object 176"/>
            <p:cNvSpPr/>
            <p:nvPr/>
          </p:nvSpPr>
          <p:spPr>
            <a:xfrm>
              <a:off x="3455708" y="7385253"/>
              <a:ext cx="207010" cy="130810"/>
            </a:xfrm>
            <a:custGeom>
              <a:avLst/>
              <a:gdLst/>
              <a:ahLst/>
              <a:cxnLst/>
              <a:rect l="l" t="t" r="r" b="b"/>
              <a:pathLst>
                <a:path w="207010" h="130809">
                  <a:moveTo>
                    <a:pt x="50304" y="15925"/>
                  </a:moveTo>
                  <a:lnTo>
                    <a:pt x="48983" y="15189"/>
                  </a:lnTo>
                  <a:lnTo>
                    <a:pt x="46342" y="15189"/>
                  </a:lnTo>
                  <a:lnTo>
                    <a:pt x="42456" y="15189"/>
                  </a:lnTo>
                  <a:lnTo>
                    <a:pt x="34226" y="57899"/>
                  </a:lnTo>
                  <a:lnTo>
                    <a:pt x="30861" y="78028"/>
                  </a:lnTo>
                  <a:lnTo>
                    <a:pt x="27495" y="103657"/>
                  </a:lnTo>
                  <a:lnTo>
                    <a:pt x="26593" y="108089"/>
                  </a:lnTo>
                  <a:lnTo>
                    <a:pt x="23825" y="90639"/>
                  </a:lnTo>
                  <a:lnTo>
                    <a:pt x="20599" y="72618"/>
                  </a:lnTo>
                  <a:lnTo>
                    <a:pt x="16903" y="54013"/>
                  </a:lnTo>
                  <a:lnTo>
                    <a:pt x="12750" y="34823"/>
                  </a:lnTo>
                  <a:lnTo>
                    <a:pt x="11480" y="27686"/>
                  </a:lnTo>
                  <a:lnTo>
                    <a:pt x="9232" y="19824"/>
                  </a:lnTo>
                  <a:lnTo>
                    <a:pt x="8470" y="18503"/>
                  </a:lnTo>
                  <a:lnTo>
                    <a:pt x="6553" y="16637"/>
                  </a:lnTo>
                  <a:lnTo>
                    <a:pt x="5511" y="16179"/>
                  </a:lnTo>
                  <a:lnTo>
                    <a:pt x="3200" y="16179"/>
                  </a:lnTo>
                  <a:lnTo>
                    <a:pt x="2184" y="16560"/>
                  </a:lnTo>
                  <a:lnTo>
                    <a:pt x="444" y="18097"/>
                  </a:lnTo>
                  <a:lnTo>
                    <a:pt x="0" y="19215"/>
                  </a:lnTo>
                  <a:lnTo>
                    <a:pt x="0" y="22174"/>
                  </a:lnTo>
                  <a:lnTo>
                    <a:pt x="1016" y="25946"/>
                  </a:lnTo>
                  <a:lnTo>
                    <a:pt x="3937" y="34607"/>
                  </a:lnTo>
                  <a:lnTo>
                    <a:pt x="8229" y="50342"/>
                  </a:lnTo>
                  <a:lnTo>
                    <a:pt x="17830" y="96672"/>
                  </a:lnTo>
                  <a:lnTo>
                    <a:pt x="20091" y="127812"/>
                  </a:lnTo>
                  <a:lnTo>
                    <a:pt x="23977" y="130365"/>
                  </a:lnTo>
                  <a:lnTo>
                    <a:pt x="27520" y="130365"/>
                  </a:lnTo>
                  <a:lnTo>
                    <a:pt x="29883" y="128447"/>
                  </a:lnTo>
                  <a:lnTo>
                    <a:pt x="31940" y="121158"/>
                  </a:lnTo>
                  <a:lnTo>
                    <a:pt x="33045" y="110032"/>
                  </a:lnTo>
                  <a:lnTo>
                    <a:pt x="37185" y="93306"/>
                  </a:lnTo>
                  <a:lnTo>
                    <a:pt x="38023" y="87985"/>
                  </a:lnTo>
                  <a:lnTo>
                    <a:pt x="40551" y="64350"/>
                  </a:lnTo>
                  <a:lnTo>
                    <a:pt x="41732" y="57289"/>
                  </a:lnTo>
                  <a:lnTo>
                    <a:pt x="43408" y="50749"/>
                  </a:lnTo>
                  <a:lnTo>
                    <a:pt x="48920" y="31635"/>
                  </a:lnTo>
                  <a:lnTo>
                    <a:pt x="50304" y="23710"/>
                  </a:lnTo>
                  <a:lnTo>
                    <a:pt x="50304" y="15925"/>
                  </a:lnTo>
                  <a:close/>
                </a:path>
                <a:path w="207010" h="130809">
                  <a:moveTo>
                    <a:pt x="109943" y="86601"/>
                  </a:moveTo>
                  <a:lnTo>
                    <a:pt x="105092" y="34810"/>
                  </a:lnTo>
                  <a:lnTo>
                    <a:pt x="104355" y="29260"/>
                  </a:lnTo>
                  <a:lnTo>
                    <a:pt x="103428" y="22999"/>
                  </a:lnTo>
                  <a:lnTo>
                    <a:pt x="103378" y="22390"/>
                  </a:lnTo>
                  <a:lnTo>
                    <a:pt x="103187" y="21285"/>
                  </a:lnTo>
                  <a:lnTo>
                    <a:pt x="102565" y="18059"/>
                  </a:lnTo>
                  <a:lnTo>
                    <a:pt x="102298" y="16891"/>
                  </a:lnTo>
                  <a:lnTo>
                    <a:pt x="101993" y="16065"/>
                  </a:lnTo>
                  <a:lnTo>
                    <a:pt x="101993" y="86601"/>
                  </a:lnTo>
                  <a:lnTo>
                    <a:pt x="101396" y="93700"/>
                  </a:lnTo>
                  <a:lnTo>
                    <a:pt x="100012" y="104686"/>
                  </a:lnTo>
                  <a:lnTo>
                    <a:pt x="99656" y="107772"/>
                  </a:lnTo>
                  <a:lnTo>
                    <a:pt x="98717" y="111823"/>
                  </a:lnTo>
                  <a:lnTo>
                    <a:pt x="96075" y="118503"/>
                  </a:lnTo>
                  <a:lnTo>
                    <a:pt x="94513" y="120180"/>
                  </a:lnTo>
                  <a:lnTo>
                    <a:pt x="92710" y="120180"/>
                  </a:lnTo>
                  <a:lnTo>
                    <a:pt x="80746" y="77101"/>
                  </a:lnTo>
                  <a:lnTo>
                    <a:pt x="80391" y="63500"/>
                  </a:lnTo>
                  <a:lnTo>
                    <a:pt x="78536" y="47066"/>
                  </a:lnTo>
                  <a:lnTo>
                    <a:pt x="77635" y="19799"/>
                  </a:lnTo>
                  <a:lnTo>
                    <a:pt x="77597" y="15570"/>
                  </a:lnTo>
                  <a:lnTo>
                    <a:pt x="78282" y="13208"/>
                  </a:lnTo>
                  <a:lnTo>
                    <a:pt x="80987" y="9537"/>
                  </a:lnTo>
                  <a:lnTo>
                    <a:pt x="82715" y="8623"/>
                  </a:lnTo>
                  <a:lnTo>
                    <a:pt x="86931" y="8623"/>
                  </a:lnTo>
                  <a:lnTo>
                    <a:pt x="100431" y="58940"/>
                  </a:lnTo>
                  <a:lnTo>
                    <a:pt x="101993" y="86601"/>
                  </a:lnTo>
                  <a:lnTo>
                    <a:pt x="101993" y="16065"/>
                  </a:lnTo>
                  <a:lnTo>
                    <a:pt x="101815" y="15570"/>
                  </a:lnTo>
                  <a:lnTo>
                    <a:pt x="100533" y="11823"/>
                  </a:lnTo>
                  <a:lnTo>
                    <a:pt x="100012" y="10782"/>
                  </a:lnTo>
                  <a:lnTo>
                    <a:pt x="98348" y="8623"/>
                  </a:lnTo>
                  <a:lnTo>
                    <a:pt x="96634" y="6337"/>
                  </a:lnTo>
                  <a:lnTo>
                    <a:pt x="95758" y="5422"/>
                  </a:lnTo>
                  <a:lnTo>
                    <a:pt x="93802" y="3848"/>
                  </a:lnTo>
                  <a:lnTo>
                    <a:pt x="92265" y="2870"/>
                  </a:lnTo>
                  <a:lnTo>
                    <a:pt x="88099" y="571"/>
                  </a:lnTo>
                  <a:lnTo>
                    <a:pt x="86106" y="0"/>
                  </a:lnTo>
                  <a:lnTo>
                    <a:pt x="82270" y="0"/>
                  </a:lnTo>
                  <a:lnTo>
                    <a:pt x="70421" y="70231"/>
                  </a:lnTo>
                  <a:lnTo>
                    <a:pt x="70675" y="75869"/>
                  </a:lnTo>
                  <a:lnTo>
                    <a:pt x="78574" y="117919"/>
                  </a:lnTo>
                  <a:lnTo>
                    <a:pt x="87985" y="127812"/>
                  </a:lnTo>
                  <a:lnTo>
                    <a:pt x="91020" y="127812"/>
                  </a:lnTo>
                  <a:lnTo>
                    <a:pt x="99326" y="125183"/>
                  </a:lnTo>
                  <a:lnTo>
                    <a:pt x="103073" y="120180"/>
                  </a:lnTo>
                  <a:lnTo>
                    <a:pt x="105257" y="117259"/>
                  </a:lnTo>
                  <a:lnTo>
                    <a:pt x="108826" y="104063"/>
                  </a:lnTo>
                  <a:lnTo>
                    <a:pt x="109943" y="86601"/>
                  </a:lnTo>
                  <a:close/>
                </a:path>
                <a:path w="207010" h="130809">
                  <a:moveTo>
                    <a:pt x="206641" y="71843"/>
                  </a:moveTo>
                  <a:lnTo>
                    <a:pt x="203657" y="70142"/>
                  </a:lnTo>
                  <a:lnTo>
                    <a:pt x="197700" y="70142"/>
                  </a:lnTo>
                  <a:lnTo>
                    <a:pt x="187655" y="70802"/>
                  </a:lnTo>
                  <a:lnTo>
                    <a:pt x="186753" y="70802"/>
                  </a:lnTo>
                  <a:lnTo>
                    <a:pt x="186245" y="69265"/>
                  </a:lnTo>
                  <a:lnTo>
                    <a:pt x="186131" y="66205"/>
                  </a:lnTo>
                  <a:lnTo>
                    <a:pt x="186055" y="52400"/>
                  </a:lnTo>
                  <a:lnTo>
                    <a:pt x="185547" y="51269"/>
                  </a:lnTo>
                  <a:lnTo>
                    <a:pt x="183515" y="49352"/>
                  </a:lnTo>
                  <a:lnTo>
                    <a:pt x="182333" y="48869"/>
                  </a:lnTo>
                  <a:lnTo>
                    <a:pt x="177266" y="48869"/>
                  </a:lnTo>
                  <a:lnTo>
                    <a:pt x="175425" y="51968"/>
                  </a:lnTo>
                  <a:lnTo>
                    <a:pt x="175425" y="58153"/>
                  </a:lnTo>
                  <a:lnTo>
                    <a:pt x="176428" y="70472"/>
                  </a:lnTo>
                  <a:lnTo>
                    <a:pt x="175247" y="70700"/>
                  </a:lnTo>
                  <a:lnTo>
                    <a:pt x="173926" y="70802"/>
                  </a:lnTo>
                  <a:lnTo>
                    <a:pt x="172466" y="70802"/>
                  </a:lnTo>
                  <a:lnTo>
                    <a:pt x="162242" y="70231"/>
                  </a:lnTo>
                  <a:lnTo>
                    <a:pt x="161061" y="70231"/>
                  </a:lnTo>
                  <a:lnTo>
                    <a:pt x="160121" y="70675"/>
                  </a:lnTo>
                  <a:lnTo>
                    <a:pt x="158711" y="72415"/>
                  </a:lnTo>
                  <a:lnTo>
                    <a:pt x="158356" y="73431"/>
                  </a:lnTo>
                  <a:lnTo>
                    <a:pt x="158356" y="78143"/>
                  </a:lnTo>
                  <a:lnTo>
                    <a:pt x="160820" y="79921"/>
                  </a:lnTo>
                  <a:lnTo>
                    <a:pt x="165709" y="79921"/>
                  </a:lnTo>
                  <a:lnTo>
                    <a:pt x="176936" y="79184"/>
                  </a:lnTo>
                  <a:lnTo>
                    <a:pt x="176428" y="98031"/>
                  </a:lnTo>
                  <a:lnTo>
                    <a:pt x="177025" y="99047"/>
                  </a:lnTo>
                  <a:lnTo>
                    <a:pt x="179374" y="100634"/>
                  </a:lnTo>
                  <a:lnTo>
                    <a:pt x="180682" y="101041"/>
                  </a:lnTo>
                  <a:lnTo>
                    <a:pt x="183489" y="101041"/>
                  </a:lnTo>
                  <a:lnTo>
                    <a:pt x="184772" y="100609"/>
                  </a:lnTo>
                  <a:lnTo>
                    <a:pt x="187083" y="98907"/>
                  </a:lnTo>
                  <a:lnTo>
                    <a:pt x="187655" y="97802"/>
                  </a:lnTo>
                  <a:lnTo>
                    <a:pt x="187655" y="96431"/>
                  </a:lnTo>
                  <a:lnTo>
                    <a:pt x="186055" y="82969"/>
                  </a:lnTo>
                  <a:lnTo>
                    <a:pt x="186055" y="80276"/>
                  </a:lnTo>
                  <a:lnTo>
                    <a:pt x="187883" y="78943"/>
                  </a:lnTo>
                  <a:lnTo>
                    <a:pt x="191528" y="78943"/>
                  </a:lnTo>
                  <a:lnTo>
                    <a:pt x="201739" y="79832"/>
                  </a:lnTo>
                  <a:lnTo>
                    <a:pt x="203098" y="79832"/>
                  </a:lnTo>
                  <a:lnTo>
                    <a:pt x="204254" y="79400"/>
                  </a:lnTo>
                  <a:lnTo>
                    <a:pt x="206159" y="77660"/>
                  </a:lnTo>
                  <a:lnTo>
                    <a:pt x="206641" y="76555"/>
                  </a:lnTo>
                  <a:lnTo>
                    <a:pt x="206641" y="71843"/>
                  </a:lnTo>
                  <a:close/>
                </a:path>
              </a:pathLst>
            </a:custGeom>
            <a:solidFill>
              <a:srgbClr val="FFFFFF"/>
            </a:solidFill>
          </p:spPr>
          <p:txBody>
            <a:bodyPr wrap="square" lIns="0" tIns="0" rIns="0" bIns="0" rtlCol="0"/>
            <a:lstStyle/>
            <a:p>
              <a:endParaRPr/>
            </a:p>
          </p:txBody>
        </p:sp>
        <p:pic>
          <p:nvPicPr>
            <p:cNvPr id="177" name="object 177"/>
            <p:cNvPicPr/>
            <p:nvPr/>
          </p:nvPicPr>
          <p:blipFill>
            <a:blip r:embed="rId61" cstate="print"/>
            <a:stretch>
              <a:fillRect/>
            </a:stretch>
          </p:blipFill>
          <p:spPr>
            <a:xfrm>
              <a:off x="3709620" y="7401674"/>
              <a:ext cx="98017" cy="113525"/>
            </a:xfrm>
            <a:prstGeom prst="rect">
              <a:avLst/>
            </a:prstGeom>
          </p:spPr>
        </p:pic>
        <p:pic>
          <p:nvPicPr>
            <p:cNvPr id="178" name="object 178"/>
            <p:cNvPicPr/>
            <p:nvPr/>
          </p:nvPicPr>
          <p:blipFill>
            <a:blip r:embed="rId62" cstate="print"/>
            <a:stretch>
              <a:fillRect/>
            </a:stretch>
          </p:blipFill>
          <p:spPr>
            <a:xfrm>
              <a:off x="2657240" y="8049920"/>
              <a:ext cx="85489" cy="178092"/>
            </a:xfrm>
            <a:prstGeom prst="rect">
              <a:avLst/>
            </a:prstGeom>
          </p:spPr>
        </p:pic>
        <p:sp>
          <p:nvSpPr>
            <p:cNvPr id="179" name="object 179"/>
            <p:cNvSpPr/>
            <p:nvPr/>
          </p:nvSpPr>
          <p:spPr>
            <a:xfrm>
              <a:off x="2790431" y="8092325"/>
              <a:ext cx="50800" cy="25400"/>
            </a:xfrm>
            <a:custGeom>
              <a:avLst/>
              <a:gdLst/>
              <a:ahLst/>
              <a:cxnLst/>
              <a:rect l="l" t="t" r="r" b="b"/>
              <a:pathLst>
                <a:path w="50800" h="25400">
                  <a:moveTo>
                    <a:pt x="43687" y="16586"/>
                  </a:moveTo>
                  <a:lnTo>
                    <a:pt x="2832" y="16586"/>
                  </a:lnTo>
                  <a:lnTo>
                    <a:pt x="1841" y="16954"/>
                  </a:lnTo>
                  <a:lnTo>
                    <a:pt x="355" y="18389"/>
                  </a:lnTo>
                  <a:lnTo>
                    <a:pt x="0" y="19354"/>
                  </a:lnTo>
                  <a:lnTo>
                    <a:pt x="0" y="23152"/>
                  </a:lnTo>
                  <a:lnTo>
                    <a:pt x="2425" y="24447"/>
                  </a:lnTo>
                  <a:lnTo>
                    <a:pt x="7277" y="24447"/>
                  </a:lnTo>
                  <a:lnTo>
                    <a:pt x="45605" y="25311"/>
                  </a:lnTo>
                  <a:lnTo>
                    <a:pt x="46850" y="25311"/>
                  </a:lnTo>
                  <a:lnTo>
                    <a:pt x="47866" y="24930"/>
                  </a:lnTo>
                  <a:lnTo>
                    <a:pt x="49466" y="23431"/>
                  </a:lnTo>
                  <a:lnTo>
                    <a:pt x="49872" y="22453"/>
                  </a:lnTo>
                  <a:lnTo>
                    <a:pt x="49872" y="18135"/>
                  </a:lnTo>
                  <a:lnTo>
                    <a:pt x="43687" y="16586"/>
                  </a:lnTo>
                  <a:close/>
                </a:path>
                <a:path w="50800" h="25400">
                  <a:moveTo>
                    <a:pt x="46490" y="8813"/>
                  </a:moveTo>
                  <a:lnTo>
                    <a:pt x="18630" y="8813"/>
                  </a:lnTo>
                  <a:lnTo>
                    <a:pt x="21831" y="9156"/>
                  </a:lnTo>
                  <a:lnTo>
                    <a:pt x="26136" y="9334"/>
                  </a:lnTo>
                  <a:lnTo>
                    <a:pt x="44361" y="9334"/>
                  </a:lnTo>
                  <a:lnTo>
                    <a:pt x="46490" y="8813"/>
                  </a:lnTo>
                  <a:close/>
                </a:path>
                <a:path w="50800" h="25400">
                  <a:moveTo>
                    <a:pt x="46050" y="0"/>
                  </a:moveTo>
                  <a:lnTo>
                    <a:pt x="2832" y="0"/>
                  </a:lnTo>
                  <a:lnTo>
                    <a:pt x="1841" y="368"/>
                  </a:lnTo>
                  <a:lnTo>
                    <a:pt x="355" y="1803"/>
                  </a:lnTo>
                  <a:lnTo>
                    <a:pt x="0" y="2768"/>
                  </a:lnTo>
                  <a:lnTo>
                    <a:pt x="0" y="7365"/>
                  </a:lnTo>
                  <a:lnTo>
                    <a:pt x="3632" y="9067"/>
                  </a:lnTo>
                  <a:lnTo>
                    <a:pt x="10909" y="9067"/>
                  </a:lnTo>
                  <a:lnTo>
                    <a:pt x="17830" y="8813"/>
                  </a:lnTo>
                  <a:lnTo>
                    <a:pt x="46490" y="8813"/>
                  </a:lnTo>
                  <a:lnTo>
                    <a:pt x="50749" y="7772"/>
                  </a:lnTo>
                  <a:lnTo>
                    <a:pt x="50749" y="1549"/>
                  </a:lnTo>
                  <a:lnTo>
                    <a:pt x="46050" y="0"/>
                  </a:lnTo>
                  <a:close/>
                </a:path>
              </a:pathLst>
            </a:custGeom>
            <a:solidFill>
              <a:srgbClr val="FFFFFF"/>
            </a:solidFill>
          </p:spPr>
          <p:txBody>
            <a:bodyPr wrap="square" lIns="0" tIns="0" rIns="0" bIns="0" rtlCol="0"/>
            <a:lstStyle/>
            <a:p>
              <a:endParaRPr/>
            </a:p>
          </p:txBody>
        </p:sp>
        <p:pic>
          <p:nvPicPr>
            <p:cNvPr id="180" name="object 180"/>
            <p:cNvPicPr/>
            <p:nvPr/>
          </p:nvPicPr>
          <p:blipFill>
            <a:blip r:embed="rId63" cstate="print"/>
            <a:stretch>
              <a:fillRect/>
            </a:stretch>
          </p:blipFill>
          <p:spPr>
            <a:xfrm>
              <a:off x="2894012" y="7931861"/>
              <a:ext cx="109448" cy="139141"/>
            </a:xfrm>
            <a:prstGeom prst="rect">
              <a:avLst/>
            </a:prstGeom>
          </p:spPr>
        </p:pic>
        <p:sp>
          <p:nvSpPr>
            <p:cNvPr id="181" name="object 181"/>
            <p:cNvSpPr/>
            <p:nvPr/>
          </p:nvSpPr>
          <p:spPr>
            <a:xfrm>
              <a:off x="2881338" y="8109204"/>
              <a:ext cx="3924300" cy="1852295"/>
            </a:xfrm>
            <a:custGeom>
              <a:avLst/>
              <a:gdLst/>
              <a:ahLst/>
              <a:cxnLst/>
              <a:rect l="l" t="t" r="r" b="b"/>
              <a:pathLst>
                <a:path w="3924300" h="1852295">
                  <a:moveTo>
                    <a:pt x="87655" y="171729"/>
                  </a:moveTo>
                  <a:lnTo>
                    <a:pt x="87604" y="168884"/>
                  </a:lnTo>
                  <a:lnTo>
                    <a:pt x="87058" y="167297"/>
                  </a:lnTo>
                  <a:lnTo>
                    <a:pt x="85813" y="164998"/>
                  </a:lnTo>
                  <a:lnTo>
                    <a:pt x="82600" y="157949"/>
                  </a:lnTo>
                  <a:lnTo>
                    <a:pt x="79565" y="148996"/>
                  </a:lnTo>
                  <a:lnTo>
                    <a:pt x="76708" y="138137"/>
                  </a:lnTo>
                  <a:lnTo>
                    <a:pt x="74015" y="125349"/>
                  </a:lnTo>
                  <a:lnTo>
                    <a:pt x="72237" y="116370"/>
                  </a:lnTo>
                  <a:lnTo>
                    <a:pt x="71437" y="112471"/>
                  </a:lnTo>
                  <a:lnTo>
                    <a:pt x="71196" y="111239"/>
                  </a:lnTo>
                  <a:lnTo>
                    <a:pt x="70548" y="108419"/>
                  </a:lnTo>
                  <a:lnTo>
                    <a:pt x="72898" y="104025"/>
                  </a:lnTo>
                  <a:lnTo>
                    <a:pt x="79794" y="66611"/>
                  </a:lnTo>
                  <a:lnTo>
                    <a:pt x="77711" y="62153"/>
                  </a:lnTo>
                  <a:lnTo>
                    <a:pt x="75704" y="60655"/>
                  </a:lnTo>
                  <a:lnTo>
                    <a:pt x="70726" y="56946"/>
                  </a:lnTo>
                  <a:lnTo>
                    <a:pt x="70726" y="73202"/>
                  </a:lnTo>
                  <a:lnTo>
                    <a:pt x="70713" y="82562"/>
                  </a:lnTo>
                  <a:lnTo>
                    <a:pt x="69938" y="86664"/>
                  </a:lnTo>
                  <a:lnTo>
                    <a:pt x="66459" y="98818"/>
                  </a:lnTo>
                  <a:lnTo>
                    <a:pt x="64160" y="102577"/>
                  </a:lnTo>
                  <a:lnTo>
                    <a:pt x="61315" y="104025"/>
                  </a:lnTo>
                  <a:lnTo>
                    <a:pt x="61201" y="93243"/>
                  </a:lnTo>
                  <a:lnTo>
                    <a:pt x="60744" y="75565"/>
                  </a:lnTo>
                  <a:lnTo>
                    <a:pt x="60642" y="70142"/>
                  </a:lnTo>
                  <a:lnTo>
                    <a:pt x="60693" y="62763"/>
                  </a:lnTo>
                  <a:lnTo>
                    <a:pt x="61226" y="60655"/>
                  </a:lnTo>
                  <a:lnTo>
                    <a:pt x="65544" y="60782"/>
                  </a:lnTo>
                  <a:lnTo>
                    <a:pt x="68275" y="62763"/>
                  </a:lnTo>
                  <a:lnTo>
                    <a:pt x="69430" y="66763"/>
                  </a:lnTo>
                  <a:lnTo>
                    <a:pt x="69989" y="68465"/>
                  </a:lnTo>
                  <a:lnTo>
                    <a:pt x="70370" y="70142"/>
                  </a:lnTo>
                  <a:lnTo>
                    <a:pt x="70726" y="73202"/>
                  </a:lnTo>
                  <a:lnTo>
                    <a:pt x="70726" y="56946"/>
                  </a:lnTo>
                  <a:lnTo>
                    <a:pt x="69075" y="55702"/>
                  </a:lnTo>
                  <a:lnTo>
                    <a:pt x="63754" y="54089"/>
                  </a:lnTo>
                  <a:lnTo>
                    <a:pt x="53390" y="54089"/>
                  </a:lnTo>
                  <a:lnTo>
                    <a:pt x="51384" y="56883"/>
                  </a:lnTo>
                  <a:lnTo>
                    <a:pt x="51460" y="70142"/>
                  </a:lnTo>
                  <a:lnTo>
                    <a:pt x="51765" y="82562"/>
                  </a:lnTo>
                  <a:lnTo>
                    <a:pt x="52260" y="96075"/>
                  </a:lnTo>
                  <a:lnTo>
                    <a:pt x="53721" y="128409"/>
                  </a:lnTo>
                  <a:lnTo>
                    <a:pt x="54140" y="138823"/>
                  </a:lnTo>
                  <a:lnTo>
                    <a:pt x="54317" y="144526"/>
                  </a:lnTo>
                  <a:lnTo>
                    <a:pt x="54356" y="169100"/>
                  </a:lnTo>
                  <a:lnTo>
                    <a:pt x="54787" y="171246"/>
                  </a:lnTo>
                  <a:lnTo>
                    <a:pt x="55905" y="172427"/>
                  </a:lnTo>
                  <a:lnTo>
                    <a:pt x="58928" y="172427"/>
                  </a:lnTo>
                  <a:lnTo>
                    <a:pt x="62471" y="161645"/>
                  </a:lnTo>
                  <a:lnTo>
                    <a:pt x="62090" y="155752"/>
                  </a:lnTo>
                  <a:lnTo>
                    <a:pt x="60629" y="137515"/>
                  </a:lnTo>
                  <a:lnTo>
                    <a:pt x="60248" y="131559"/>
                  </a:lnTo>
                  <a:lnTo>
                    <a:pt x="60325" y="125349"/>
                  </a:lnTo>
                  <a:lnTo>
                    <a:pt x="60667" y="122936"/>
                  </a:lnTo>
                  <a:lnTo>
                    <a:pt x="62331" y="116370"/>
                  </a:lnTo>
                  <a:lnTo>
                    <a:pt x="62738" y="113982"/>
                  </a:lnTo>
                  <a:lnTo>
                    <a:pt x="62738" y="112471"/>
                  </a:lnTo>
                  <a:lnTo>
                    <a:pt x="63614" y="115227"/>
                  </a:lnTo>
                  <a:lnTo>
                    <a:pt x="64935" y="120535"/>
                  </a:lnTo>
                  <a:lnTo>
                    <a:pt x="66675" y="128409"/>
                  </a:lnTo>
                  <a:lnTo>
                    <a:pt x="68859" y="138823"/>
                  </a:lnTo>
                  <a:lnTo>
                    <a:pt x="69989" y="144526"/>
                  </a:lnTo>
                  <a:lnTo>
                    <a:pt x="71259" y="150164"/>
                  </a:lnTo>
                  <a:lnTo>
                    <a:pt x="72682" y="155765"/>
                  </a:lnTo>
                  <a:lnTo>
                    <a:pt x="75996" y="168592"/>
                  </a:lnTo>
                  <a:lnTo>
                    <a:pt x="79629" y="175018"/>
                  </a:lnTo>
                  <a:lnTo>
                    <a:pt x="84836" y="175018"/>
                  </a:lnTo>
                  <a:lnTo>
                    <a:pt x="85826" y="174574"/>
                  </a:lnTo>
                  <a:lnTo>
                    <a:pt x="87312" y="172783"/>
                  </a:lnTo>
                  <a:lnTo>
                    <a:pt x="87655" y="171729"/>
                  </a:lnTo>
                  <a:close/>
                </a:path>
                <a:path w="3924300" h="1852295">
                  <a:moveTo>
                    <a:pt x="144259" y="11010"/>
                  </a:moveTo>
                  <a:lnTo>
                    <a:pt x="142443" y="8597"/>
                  </a:lnTo>
                  <a:lnTo>
                    <a:pt x="141732" y="8280"/>
                  </a:lnTo>
                  <a:lnTo>
                    <a:pt x="132067" y="6324"/>
                  </a:lnTo>
                  <a:lnTo>
                    <a:pt x="129133" y="5435"/>
                  </a:lnTo>
                  <a:lnTo>
                    <a:pt x="119189" y="4584"/>
                  </a:lnTo>
                  <a:lnTo>
                    <a:pt x="97688" y="3352"/>
                  </a:lnTo>
                  <a:lnTo>
                    <a:pt x="88684" y="3390"/>
                  </a:lnTo>
                  <a:lnTo>
                    <a:pt x="83426" y="3822"/>
                  </a:lnTo>
                  <a:lnTo>
                    <a:pt x="71501" y="3797"/>
                  </a:lnTo>
                  <a:lnTo>
                    <a:pt x="14655" y="1536"/>
                  </a:lnTo>
                  <a:lnTo>
                    <a:pt x="9563" y="812"/>
                  </a:lnTo>
                  <a:lnTo>
                    <a:pt x="6654" y="635"/>
                  </a:lnTo>
                  <a:lnTo>
                    <a:pt x="2273" y="0"/>
                  </a:lnTo>
                  <a:lnTo>
                    <a:pt x="0" y="4800"/>
                  </a:lnTo>
                  <a:lnTo>
                    <a:pt x="3200" y="5905"/>
                  </a:lnTo>
                  <a:lnTo>
                    <a:pt x="6413" y="6629"/>
                  </a:lnTo>
                  <a:lnTo>
                    <a:pt x="9677" y="6769"/>
                  </a:lnTo>
                  <a:lnTo>
                    <a:pt x="37769" y="10172"/>
                  </a:lnTo>
                  <a:lnTo>
                    <a:pt x="44348" y="11518"/>
                  </a:lnTo>
                  <a:lnTo>
                    <a:pt x="46367" y="12166"/>
                  </a:lnTo>
                  <a:lnTo>
                    <a:pt x="53314" y="12585"/>
                  </a:lnTo>
                  <a:lnTo>
                    <a:pt x="70142" y="13106"/>
                  </a:lnTo>
                  <a:lnTo>
                    <a:pt x="77241" y="12992"/>
                  </a:lnTo>
                  <a:lnTo>
                    <a:pt x="80835" y="12522"/>
                  </a:lnTo>
                  <a:lnTo>
                    <a:pt x="117246" y="12966"/>
                  </a:lnTo>
                  <a:lnTo>
                    <a:pt x="119811" y="13258"/>
                  </a:lnTo>
                  <a:lnTo>
                    <a:pt x="125818" y="13068"/>
                  </a:lnTo>
                  <a:lnTo>
                    <a:pt x="141693" y="11455"/>
                  </a:lnTo>
                  <a:lnTo>
                    <a:pt x="144259" y="11010"/>
                  </a:lnTo>
                  <a:close/>
                </a:path>
                <a:path w="3924300" h="1852295">
                  <a:moveTo>
                    <a:pt x="3418573" y="1194676"/>
                  </a:moveTo>
                  <a:lnTo>
                    <a:pt x="3416630" y="1193520"/>
                  </a:lnTo>
                  <a:lnTo>
                    <a:pt x="3412744" y="1193596"/>
                  </a:lnTo>
                  <a:lnTo>
                    <a:pt x="3407676" y="1194003"/>
                  </a:lnTo>
                  <a:lnTo>
                    <a:pt x="3407295" y="1179423"/>
                  </a:lnTo>
                  <a:lnTo>
                    <a:pt x="3404717" y="1135456"/>
                  </a:lnTo>
                  <a:lnTo>
                    <a:pt x="3404628" y="1125715"/>
                  </a:lnTo>
                  <a:lnTo>
                    <a:pt x="3404285" y="1120368"/>
                  </a:lnTo>
                  <a:lnTo>
                    <a:pt x="3402533" y="1105471"/>
                  </a:lnTo>
                  <a:lnTo>
                    <a:pt x="3402165" y="1096505"/>
                  </a:lnTo>
                  <a:lnTo>
                    <a:pt x="3402330" y="1096187"/>
                  </a:lnTo>
                  <a:lnTo>
                    <a:pt x="3401517" y="1094651"/>
                  </a:lnTo>
                  <a:lnTo>
                    <a:pt x="3399498" y="1093876"/>
                  </a:lnTo>
                  <a:lnTo>
                    <a:pt x="3388791" y="1093876"/>
                  </a:lnTo>
                  <a:lnTo>
                    <a:pt x="3385070" y="1095095"/>
                  </a:lnTo>
                  <a:lnTo>
                    <a:pt x="3385070" y="1099527"/>
                  </a:lnTo>
                  <a:lnTo>
                    <a:pt x="3386391" y="1100518"/>
                  </a:lnTo>
                  <a:lnTo>
                    <a:pt x="3395383" y="1100366"/>
                  </a:lnTo>
                  <a:lnTo>
                    <a:pt x="3396983" y="1102537"/>
                  </a:lnTo>
                  <a:lnTo>
                    <a:pt x="3396780" y="1116063"/>
                  </a:lnTo>
                  <a:lnTo>
                    <a:pt x="3397135" y="1121994"/>
                  </a:lnTo>
                  <a:lnTo>
                    <a:pt x="3398228" y="1133271"/>
                  </a:lnTo>
                  <a:lnTo>
                    <a:pt x="3400374" y="1168273"/>
                  </a:lnTo>
                  <a:lnTo>
                    <a:pt x="3400818" y="1181100"/>
                  </a:lnTo>
                  <a:lnTo>
                    <a:pt x="3400971" y="1193914"/>
                  </a:lnTo>
                  <a:lnTo>
                    <a:pt x="3399955" y="1194676"/>
                  </a:lnTo>
                  <a:lnTo>
                    <a:pt x="3393059" y="1194346"/>
                  </a:lnTo>
                  <a:lnTo>
                    <a:pt x="3393059" y="1198854"/>
                  </a:lnTo>
                  <a:lnTo>
                    <a:pt x="3393567" y="1199870"/>
                  </a:lnTo>
                  <a:lnTo>
                    <a:pt x="3395599" y="1200861"/>
                  </a:lnTo>
                  <a:lnTo>
                    <a:pt x="3396958" y="1201102"/>
                  </a:lnTo>
                  <a:lnTo>
                    <a:pt x="3413328" y="1201039"/>
                  </a:lnTo>
                  <a:lnTo>
                    <a:pt x="3418573" y="1199692"/>
                  </a:lnTo>
                  <a:lnTo>
                    <a:pt x="3418573" y="1194676"/>
                  </a:lnTo>
                  <a:close/>
                </a:path>
                <a:path w="3924300" h="1852295">
                  <a:moveTo>
                    <a:pt x="3923881" y="1609255"/>
                  </a:moveTo>
                  <a:lnTo>
                    <a:pt x="3923830" y="1606257"/>
                  </a:lnTo>
                  <a:lnTo>
                    <a:pt x="3912882" y="1604124"/>
                  </a:lnTo>
                  <a:lnTo>
                    <a:pt x="3876764" y="1602968"/>
                  </a:lnTo>
                  <a:lnTo>
                    <a:pt x="3659809" y="1597647"/>
                  </a:lnTo>
                  <a:lnTo>
                    <a:pt x="3587800" y="1594612"/>
                  </a:lnTo>
                  <a:lnTo>
                    <a:pt x="3456355" y="1593481"/>
                  </a:lnTo>
                  <a:lnTo>
                    <a:pt x="3456038" y="1559077"/>
                  </a:lnTo>
                  <a:lnTo>
                    <a:pt x="3470516" y="1555889"/>
                  </a:lnTo>
                  <a:lnTo>
                    <a:pt x="3484816" y="1551978"/>
                  </a:lnTo>
                  <a:lnTo>
                    <a:pt x="3549967" y="1523542"/>
                  </a:lnTo>
                  <a:lnTo>
                    <a:pt x="3584435" y="1500365"/>
                  </a:lnTo>
                  <a:lnTo>
                    <a:pt x="3615829" y="1473111"/>
                  </a:lnTo>
                  <a:lnTo>
                    <a:pt x="3643769" y="1442364"/>
                  </a:lnTo>
                  <a:lnTo>
                    <a:pt x="3670414" y="1405572"/>
                  </a:lnTo>
                  <a:lnTo>
                    <a:pt x="3698925" y="1352321"/>
                  </a:lnTo>
                  <a:lnTo>
                    <a:pt x="3715220" y="1310081"/>
                  </a:lnTo>
                  <a:lnTo>
                    <a:pt x="3726065" y="1271244"/>
                  </a:lnTo>
                  <a:lnTo>
                    <a:pt x="3735070" y="1223225"/>
                  </a:lnTo>
                  <a:lnTo>
                    <a:pt x="3738664" y="1187919"/>
                  </a:lnTo>
                  <a:lnTo>
                    <a:pt x="3737787" y="1178407"/>
                  </a:lnTo>
                  <a:lnTo>
                    <a:pt x="3735286" y="1171321"/>
                  </a:lnTo>
                  <a:lnTo>
                    <a:pt x="3732276" y="1171333"/>
                  </a:lnTo>
                  <a:lnTo>
                    <a:pt x="3729913" y="1183119"/>
                  </a:lnTo>
                  <a:lnTo>
                    <a:pt x="3728288" y="1202448"/>
                  </a:lnTo>
                  <a:lnTo>
                    <a:pt x="3726065" y="1221765"/>
                  </a:lnTo>
                  <a:lnTo>
                    <a:pt x="3719347" y="1260068"/>
                  </a:lnTo>
                  <a:lnTo>
                    <a:pt x="3703383" y="1314475"/>
                  </a:lnTo>
                  <a:lnTo>
                    <a:pt x="3685921" y="1355725"/>
                  </a:lnTo>
                  <a:lnTo>
                    <a:pt x="3667264" y="1389773"/>
                  </a:lnTo>
                  <a:lnTo>
                    <a:pt x="3645319" y="1421663"/>
                  </a:lnTo>
                  <a:lnTo>
                    <a:pt x="3618928" y="1451965"/>
                  </a:lnTo>
                  <a:lnTo>
                    <a:pt x="3582060" y="1484299"/>
                  </a:lnTo>
                  <a:lnTo>
                    <a:pt x="3548938" y="1507464"/>
                  </a:lnTo>
                  <a:lnTo>
                    <a:pt x="3497897" y="1532597"/>
                  </a:lnTo>
                  <a:lnTo>
                    <a:pt x="3460915" y="1543570"/>
                  </a:lnTo>
                  <a:lnTo>
                    <a:pt x="3455924" y="1544586"/>
                  </a:lnTo>
                  <a:lnTo>
                    <a:pt x="3455860" y="1502664"/>
                  </a:lnTo>
                  <a:lnTo>
                    <a:pt x="3459454" y="1206957"/>
                  </a:lnTo>
                  <a:lnTo>
                    <a:pt x="3461448" y="1155115"/>
                  </a:lnTo>
                  <a:lnTo>
                    <a:pt x="3460369" y="1149286"/>
                  </a:lnTo>
                  <a:lnTo>
                    <a:pt x="3457714" y="1144917"/>
                  </a:lnTo>
                  <a:lnTo>
                    <a:pt x="3454704" y="1144943"/>
                  </a:lnTo>
                  <a:lnTo>
                    <a:pt x="3452596" y="1152321"/>
                  </a:lnTo>
                  <a:lnTo>
                    <a:pt x="3451428" y="1176629"/>
                  </a:lnTo>
                  <a:lnTo>
                    <a:pt x="3446107" y="1322590"/>
                  </a:lnTo>
                  <a:lnTo>
                    <a:pt x="3443071" y="1371041"/>
                  </a:lnTo>
                  <a:lnTo>
                    <a:pt x="3441636" y="1491894"/>
                  </a:lnTo>
                  <a:lnTo>
                    <a:pt x="3442284" y="1546987"/>
                  </a:lnTo>
                  <a:lnTo>
                    <a:pt x="3429355" y="1548561"/>
                  </a:lnTo>
                  <a:lnTo>
                    <a:pt x="3416389" y="1549539"/>
                  </a:lnTo>
                  <a:lnTo>
                    <a:pt x="3403371" y="1549933"/>
                  </a:lnTo>
                  <a:lnTo>
                    <a:pt x="3390379" y="1549768"/>
                  </a:lnTo>
                  <a:lnTo>
                    <a:pt x="3349066" y="1545463"/>
                  </a:lnTo>
                  <a:lnTo>
                    <a:pt x="3308858" y="1534807"/>
                  </a:lnTo>
                  <a:lnTo>
                    <a:pt x="3271469" y="1518246"/>
                  </a:lnTo>
                  <a:lnTo>
                    <a:pt x="3236684" y="1496644"/>
                  </a:lnTo>
                  <a:lnTo>
                    <a:pt x="3205061" y="1470507"/>
                  </a:lnTo>
                  <a:lnTo>
                    <a:pt x="3176727" y="1440764"/>
                  </a:lnTo>
                  <a:lnTo>
                    <a:pt x="3145371" y="1397685"/>
                  </a:lnTo>
                  <a:lnTo>
                    <a:pt x="3122866" y="1355547"/>
                  </a:lnTo>
                  <a:lnTo>
                    <a:pt x="3104324" y="1309039"/>
                  </a:lnTo>
                  <a:lnTo>
                    <a:pt x="3092945" y="1270495"/>
                  </a:lnTo>
                  <a:lnTo>
                    <a:pt x="3083001" y="1215898"/>
                  </a:lnTo>
                  <a:lnTo>
                    <a:pt x="3080042" y="1180579"/>
                  </a:lnTo>
                  <a:lnTo>
                    <a:pt x="3078848" y="1171232"/>
                  </a:lnTo>
                  <a:lnTo>
                    <a:pt x="3077324" y="1170774"/>
                  </a:lnTo>
                  <a:lnTo>
                    <a:pt x="3075927" y="1175181"/>
                  </a:lnTo>
                  <a:lnTo>
                    <a:pt x="3075178" y="1180376"/>
                  </a:lnTo>
                  <a:lnTo>
                    <a:pt x="3075025" y="1193723"/>
                  </a:lnTo>
                  <a:lnTo>
                    <a:pt x="3075381" y="1207084"/>
                  </a:lnTo>
                  <a:lnTo>
                    <a:pt x="3079305" y="1251381"/>
                  </a:lnTo>
                  <a:lnTo>
                    <a:pt x="3089859" y="1303464"/>
                  </a:lnTo>
                  <a:lnTo>
                    <a:pt x="3103537" y="1343304"/>
                  </a:lnTo>
                  <a:lnTo>
                    <a:pt x="3121215" y="1381645"/>
                  </a:lnTo>
                  <a:lnTo>
                    <a:pt x="3142818" y="1417980"/>
                  </a:lnTo>
                  <a:lnTo>
                    <a:pt x="3168294" y="1451813"/>
                  </a:lnTo>
                  <a:lnTo>
                    <a:pt x="3199777" y="1484718"/>
                  </a:lnTo>
                  <a:lnTo>
                    <a:pt x="3235579" y="1513001"/>
                  </a:lnTo>
                  <a:lnTo>
                    <a:pt x="3291929" y="1542884"/>
                  </a:lnTo>
                  <a:lnTo>
                    <a:pt x="3353320" y="1560182"/>
                  </a:lnTo>
                  <a:lnTo>
                    <a:pt x="3393719" y="1564093"/>
                  </a:lnTo>
                  <a:lnTo>
                    <a:pt x="3414026" y="1563979"/>
                  </a:lnTo>
                  <a:lnTo>
                    <a:pt x="3437013" y="1562163"/>
                  </a:lnTo>
                  <a:lnTo>
                    <a:pt x="3442449" y="1561388"/>
                  </a:lnTo>
                  <a:lnTo>
                    <a:pt x="3442373" y="1593380"/>
                  </a:lnTo>
                  <a:lnTo>
                    <a:pt x="3388614" y="1593176"/>
                  </a:lnTo>
                  <a:lnTo>
                    <a:pt x="3308413" y="1593989"/>
                  </a:lnTo>
                  <a:lnTo>
                    <a:pt x="3025914" y="1592973"/>
                  </a:lnTo>
                  <a:lnTo>
                    <a:pt x="2882201" y="1595615"/>
                  </a:lnTo>
                  <a:lnTo>
                    <a:pt x="2873337" y="1596593"/>
                  </a:lnTo>
                  <a:lnTo>
                    <a:pt x="2872905" y="1598129"/>
                  </a:lnTo>
                  <a:lnTo>
                    <a:pt x="2877045" y="1599615"/>
                  </a:lnTo>
                  <a:lnTo>
                    <a:pt x="2881896" y="1600479"/>
                  </a:lnTo>
                  <a:lnTo>
                    <a:pt x="2981185" y="1604772"/>
                  </a:lnTo>
                  <a:lnTo>
                    <a:pt x="2997670" y="1605216"/>
                  </a:lnTo>
                  <a:lnTo>
                    <a:pt x="3216694" y="1607947"/>
                  </a:lnTo>
                  <a:lnTo>
                    <a:pt x="3376765" y="1607362"/>
                  </a:lnTo>
                  <a:lnTo>
                    <a:pt x="3442335" y="1607654"/>
                  </a:lnTo>
                  <a:lnTo>
                    <a:pt x="3441446" y="1749094"/>
                  </a:lnTo>
                  <a:lnTo>
                    <a:pt x="3444075" y="1845792"/>
                  </a:lnTo>
                  <a:lnTo>
                    <a:pt x="3445052" y="1851748"/>
                  </a:lnTo>
                  <a:lnTo>
                    <a:pt x="3446576" y="1852041"/>
                  </a:lnTo>
                  <a:lnTo>
                    <a:pt x="3448075" y="1849259"/>
                  </a:lnTo>
                  <a:lnTo>
                    <a:pt x="3453219" y="1779193"/>
                  </a:lnTo>
                  <a:lnTo>
                    <a:pt x="3456381" y="1621574"/>
                  </a:lnTo>
                  <a:lnTo>
                    <a:pt x="3456457" y="1607743"/>
                  </a:lnTo>
                  <a:lnTo>
                    <a:pt x="3831666" y="1611007"/>
                  </a:lnTo>
                  <a:lnTo>
                    <a:pt x="3908729" y="1612988"/>
                  </a:lnTo>
                  <a:lnTo>
                    <a:pt x="3917378" y="1611922"/>
                  </a:lnTo>
                  <a:lnTo>
                    <a:pt x="3923881" y="1609255"/>
                  </a:lnTo>
                  <a:close/>
                </a:path>
              </a:pathLst>
            </a:custGeom>
            <a:solidFill>
              <a:srgbClr val="FFFFFF"/>
            </a:solidFill>
          </p:spPr>
          <p:txBody>
            <a:bodyPr wrap="square" lIns="0" tIns="0" rIns="0" bIns="0" rtlCol="0"/>
            <a:lstStyle/>
            <a:p>
              <a:endParaRPr/>
            </a:p>
          </p:txBody>
        </p:sp>
        <p:sp>
          <p:nvSpPr>
            <p:cNvPr id="182" name="object 182"/>
            <p:cNvSpPr/>
            <p:nvPr/>
          </p:nvSpPr>
          <p:spPr>
            <a:xfrm>
              <a:off x="6447055" y="8346998"/>
              <a:ext cx="3810" cy="7620"/>
            </a:xfrm>
            <a:custGeom>
              <a:avLst/>
              <a:gdLst/>
              <a:ahLst/>
              <a:cxnLst/>
              <a:rect l="l" t="t" r="r" b="b"/>
              <a:pathLst>
                <a:path w="3810" h="7620">
                  <a:moveTo>
                    <a:pt x="2525" y="0"/>
                  </a:moveTo>
                  <a:lnTo>
                    <a:pt x="1662" y="88"/>
                  </a:lnTo>
                  <a:lnTo>
                    <a:pt x="0" y="317"/>
                  </a:lnTo>
                  <a:lnTo>
                    <a:pt x="853" y="7390"/>
                  </a:lnTo>
                  <a:lnTo>
                    <a:pt x="1687" y="7188"/>
                  </a:lnTo>
                  <a:lnTo>
                    <a:pt x="3465" y="6692"/>
                  </a:lnTo>
                  <a:lnTo>
                    <a:pt x="2525" y="0"/>
                  </a:lnTo>
                  <a:close/>
                </a:path>
              </a:pathLst>
            </a:custGeom>
            <a:solidFill>
              <a:srgbClr val="F1C933"/>
            </a:solidFill>
          </p:spPr>
          <p:txBody>
            <a:bodyPr wrap="square" lIns="0" tIns="0" rIns="0" bIns="0" rtlCol="0"/>
            <a:lstStyle/>
            <a:p>
              <a:endParaRPr/>
            </a:p>
          </p:txBody>
        </p:sp>
        <p:sp>
          <p:nvSpPr>
            <p:cNvPr id="183" name="object 183"/>
            <p:cNvSpPr/>
            <p:nvPr/>
          </p:nvSpPr>
          <p:spPr>
            <a:xfrm>
              <a:off x="6447596" y="8346998"/>
              <a:ext cx="2540" cy="635"/>
            </a:xfrm>
            <a:custGeom>
              <a:avLst/>
              <a:gdLst/>
              <a:ahLst/>
              <a:cxnLst/>
              <a:rect l="l" t="t" r="r" b="b"/>
              <a:pathLst>
                <a:path w="2539" h="634">
                  <a:moveTo>
                    <a:pt x="0" y="239"/>
                  </a:moveTo>
                  <a:lnTo>
                    <a:pt x="1983" y="0"/>
                  </a:lnTo>
                </a:path>
              </a:pathLst>
            </a:custGeom>
            <a:ln w="25399">
              <a:solidFill>
                <a:srgbClr val="F0CD3D"/>
              </a:solidFill>
            </a:ln>
          </p:spPr>
          <p:txBody>
            <a:bodyPr wrap="square" lIns="0" tIns="0" rIns="0" bIns="0" rtlCol="0"/>
            <a:lstStyle/>
            <a:p>
              <a:endParaRPr/>
            </a:p>
          </p:txBody>
        </p:sp>
        <p:sp>
          <p:nvSpPr>
            <p:cNvPr id="184" name="object 184"/>
            <p:cNvSpPr/>
            <p:nvPr/>
          </p:nvSpPr>
          <p:spPr>
            <a:xfrm>
              <a:off x="6449580" y="8346998"/>
              <a:ext cx="1270" cy="6985"/>
            </a:xfrm>
            <a:custGeom>
              <a:avLst/>
              <a:gdLst/>
              <a:ahLst/>
              <a:cxnLst/>
              <a:rect l="l" t="t" r="r" b="b"/>
              <a:pathLst>
                <a:path w="1270" h="6984">
                  <a:moveTo>
                    <a:pt x="0" y="0"/>
                  </a:moveTo>
                  <a:lnTo>
                    <a:pt x="939" y="6692"/>
                  </a:lnTo>
                </a:path>
              </a:pathLst>
            </a:custGeom>
            <a:ln w="25400">
              <a:solidFill>
                <a:srgbClr val="F2C426"/>
              </a:solidFill>
            </a:ln>
          </p:spPr>
          <p:txBody>
            <a:bodyPr wrap="square" lIns="0" tIns="0" rIns="0" bIns="0" rtlCol="0"/>
            <a:lstStyle/>
            <a:p>
              <a:endParaRPr/>
            </a:p>
          </p:txBody>
        </p:sp>
        <p:sp>
          <p:nvSpPr>
            <p:cNvPr id="185" name="object 185"/>
            <p:cNvSpPr/>
            <p:nvPr/>
          </p:nvSpPr>
          <p:spPr>
            <a:xfrm>
              <a:off x="6447908" y="8353691"/>
              <a:ext cx="3175" cy="1270"/>
            </a:xfrm>
            <a:custGeom>
              <a:avLst/>
              <a:gdLst/>
              <a:ahLst/>
              <a:cxnLst/>
              <a:rect l="l" t="t" r="r" b="b"/>
              <a:pathLst>
                <a:path w="3175" h="1270">
                  <a:moveTo>
                    <a:pt x="2611" y="0"/>
                  </a:moveTo>
                  <a:lnTo>
                    <a:pt x="0" y="697"/>
                  </a:lnTo>
                </a:path>
              </a:pathLst>
            </a:custGeom>
            <a:ln w="25400">
              <a:solidFill>
                <a:srgbClr val="F2C528"/>
              </a:solidFill>
            </a:ln>
          </p:spPr>
          <p:txBody>
            <a:bodyPr wrap="square" lIns="0" tIns="0" rIns="0" bIns="0" rtlCol="0"/>
            <a:lstStyle/>
            <a:p>
              <a:endParaRPr/>
            </a:p>
          </p:txBody>
        </p:sp>
        <p:sp>
          <p:nvSpPr>
            <p:cNvPr id="186" name="object 186"/>
            <p:cNvSpPr/>
            <p:nvPr/>
          </p:nvSpPr>
          <p:spPr>
            <a:xfrm>
              <a:off x="6447055" y="8347316"/>
              <a:ext cx="635" cy="1905"/>
            </a:xfrm>
            <a:custGeom>
              <a:avLst/>
              <a:gdLst/>
              <a:ahLst/>
              <a:cxnLst/>
              <a:rect l="l" t="t" r="r" b="b"/>
              <a:pathLst>
                <a:path w="635" h="1904">
                  <a:moveTo>
                    <a:pt x="212" y="1773"/>
                  </a:moveTo>
                  <a:lnTo>
                    <a:pt x="0" y="0"/>
                  </a:lnTo>
                </a:path>
              </a:pathLst>
            </a:custGeom>
            <a:ln w="25399">
              <a:solidFill>
                <a:srgbClr val="F0CF40"/>
              </a:solidFill>
            </a:ln>
          </p:spPr>
          <p:txBody>
            <a:bodyPr wrap="square" lIns="0" tIns="0" rIns="0" bIns="0" rtlCol="0"/>
            <a:lstStyle/>
            <a:p>
              <a:endParaRPr/>
            </a:p>
          </p:txBody>
        </p:sp>
        <p:sp>
          <p:nvSpPr>
            <p:cNvPr id="187" name="object 187"/>
            <p:cNvSpPr/>
            <p:nvPr/>
          </p:nvSpPr>
          <p:spPr>
            <a:xfrm>
              <a:off x="6447908" y="8353691"/>
              <a:ext cx="3810" cy="8255"/>
            </a:xfrm>
            <a:custGeom>
              <a:avLst/>
              <a:gdLst/>
              <a:ahLst/>
              <a:cxnLst/>
              <a:rect l="l" t="t" r="r" b="b"/>
              <a:pathLst>
                <a:path w="3810" h="8254">
                  <a:moveTo>
                    <a:pt x="2611" y="0"/>
                  </a:moveTo>
                  <a:lnTo>
                    <a:pt x="833" y="495"/>
                  </a:lnTo>
                  <a:lnTo>
                    <a:pt x="0" y="697"/>
                  </a:lnTo>
                  <a:lnTo>
                    <a:pt x="855" y="7768"/>
                  </a:lnTo>
                  <a:lnTo>
                    <a:pt x="3551" y="6616"/>
                  </a:lnTo>
                  <a:lnTo>
                    <a:pt x="2611" y="0"/>
                  </a:lnTo>
                  <a:close/>
                </a:path>
              </a:pathLst>
            </a:custGeom>
            <a:solidFill>
              <a:srgbClr val="F3C422"/>
            </a:solidFill>
          </p:spPr>
          <p:txBody>
            <a:bodyPr wrap="square" lIns="0" tIns="0" rIns="0" bIns="0" rtlCol="0"/>
            <a:lstStyle/>
            <a:p>
              <a:endParaRPr/>
            </a:p>
          </p:txBody>
        </p:sp>
        <p:sp>
          <p:nvSpPr>
            <p:cNvPr id="188" name="object 188"/>
            <p:cNvSpPr/>
            <p:nvPr/>
          </p:nvSpPr>
          <p:spPr>
            <a:xfrm>
              <a:off x="6447908" y="8353691"/>
              <a:ext cx="3175" cy="1270"/>
            </a:xfrm>
            <a:custGeom>
              <a:avLst/>
              <a:gdLst/>
              <a:ahLst/>
              <a:cxnLst/>
              <a:rect l="l" t="t" r="r" b="b"/>
              <a:pathLst>
                <a:path w="3175" h="1270">
                  <a:moveTo>
                    <a:pt x="0" y="697"/>
                  </a:moveTo>
                  <a:lnTo>
                    <a:pt x="2611" y="0"/>
                  </a:lnTo>
                </a:path>
              </a:pathLst>
            </a:custGeom>
            <a:ln w="25400">
              <a:solidFill>
                <a:srgbClr val="F2C528"/>
              </a:solidFill>
            </a:ln>
          </p:spPr>
          <p:txBody>
            <a:bodyPr wrap="square" lIns="0" tIns="0" rIns="0" bIns="0" rtlCol="0"/>
            <a:lstStyle/>
            <a:p>
              <a:endParaRPr/>
            </a:p>
          </p:txBody>
        </p:sp>
        <p:sp>
          <p:nvSpPr>
            <p:cNvPr id="189" name="object 189"/>
            <p:cNvSpPr/>
            <p:nvPr/>
          </p:nvSpPr>
          <p:spPr>
            <a:xfrm>
              <a:off x="6450520" y="8353691"/>
              <a:ext cx="1270" cy="6985"/>
            </a:xfrm>
            <a:custGeom>
              <a:avLst/>
              <a:gdLst/>
              <a:ahLst/>
              <a:cxnLst/>
              <a:rect l="l" t="t" r="r" b="b"/>
              <a:pathLst>
                <a:path w="1270" h="6984">
                  <a:moveTo>
                    <a:pt x="0" y="0"/>
                  </a:moveTo>
                  <a:lnTo>
                    <a:pt x="939" y="6616"/>
                  </a:lnTo>
                </a:path>
              </a:pathLst>
            </a:custGeom>
            <a:ln w="25399">
              <a:solidFill>
                <a:srgbClr val="F4C11A"/>
              </a:solidFill>
            </a:ln>
          </p:spPr>
          <p:txBody>
            <a:bodyPr wrap="square" lIns="0" tIns="0" rIns="0" bIns="0" rtlCol="0"/>
            <a:lstStyle/>
            <a:p>
              <a:endParaRPr/>
            </a:p>
          </p:txBody>
        </p:sp>
        <p:sp>
          <p:nvSpPr>
            <p:cNvPr id="190" name="object 190"/>
            <p:cNvSpPr/>
            <p:nvPr/>
          </p:nvSpPr>
          <p:spPr>
            <a:xfrm>
              <a:off x="6448763" y="8360308"/>
              <a:ext cx="3175" cy="1270"/>
            </a:xfrm>
            <a:custGeom>
              <a:avLst/>
              <a:gdLst/>
              <a:ahLst/>
              <a:cxnLst/>
              <a:rect l="l" t="t" r="r" b="b"/>
              <a:pathLst>
                <a:path w="3175" h="1270">
                  <a:moveTo>
                    <a:pt x="2696" y="0"/>
                  </a:moveTo>
                  <a:lnTo>
                    <a:pt x="0" y="1151"/>
                  </a:lnTo>
                </a:path>
              </a:pathLst>
            </a:custGeom>
            <a:ln w="25400">
              <a:solidFill>
                <a:srgbClr val="F3C11C"/>
              </a:solidFill>
            </a:ln>
          </p:spPr>
          <p:txBody>
            <a:bodyPr wrap="square" lIns="0" tIns="0" rIns="0" bIns="0" rtlCol="0"/>
            <a:lstStyle/>
            <a:p>
              <a:endParaRPr/>
            </a:p>
          </p:txBody>
        </p:sp>
        <p:sp>
          <p:nvSpPr>
            <p:cNvPr id="191" name="object 191"/>
            <p:cNvSpPr/>
            <p:nvPr/>
          </p:nvSpPr>
          <p:spPr>
            <a:xfrm>
              <a:off x="6449580" y="8346770"/>
              <a:ext cx="3810" cy="6985"/>
            </a:xfrm>
            <a:custGeom>
              <a:avLst/>
              <a:gdLst/>
              <a:ahLst/>
              <a:cxnLst/>
              <a:rect l="l" t="t" r="r" b="b"/>
              <a:pathLst>
                <a:path w="3810" h="6984">
                  <a:moveTo>
                    <a:pt x="2679" y="0"/>
                  </a:moveTo>
                  <a:lnTo>
                    <a:pt x="1765" y="63"/>
                  </a:lnTo>
                  <a:lnTo>
                    <a:pt x="0" y="228"/>
                  </a:lnTo>
                  <a:lnTo>
                    <a:pt x="622" y="4711"/>
                  </a:lnTo>
                  <a:lnTo>
                    <a:pt x="939" y="6921"/>
                  </a:lnTo>
                  <a:lnTo>
                    <a:pt x="1841" y="6680"/>
                  </a:lnTo>
                  <a:lnTo>
                    <a:pt x="2768" y="6413"/>
                  </a:lnTo>
                  <a:lnTo>
                    <a:pt x="3721" y="6159"/>
                  </a:lnTo>
                  <a:lnTo>
                    <a:pt x="3035" y="2044"/>
                  </a:lnTo>
                  <a:lnTo>
                    <a:pt x="2679" y="0"/>
                  </a:lnTo>
                  <a:close/>
                </a:path>
              </a:pathLst>
            </a:custGeom>
            <a:solidFill>
              <a:srgbClr val="F3C01D"/>
            </a:solidFill>
          </p:spPr>
          <p:txBody>
            <a:bodyPr wrap="square" lIns="0" tIns="0" rIns="0" bIns="0" rtlCol="0"/>
            <a:lstStyle/>
            <a:p>
              <a:endParaRPr/>
            </a:p>
          </p:txBody>
        </p:sp>
        <p:sp>
          <p:nvSpPr>
            <p:cNvPr id="192" name="object 192"/>
            <p:cNvSpPr/>
            <p:nvPr/>
          </p:nvSpPr>
          <p:spPr>
            <a:xfrm>
              <a:off x="6449580" y="8346770"/>
              <a:ext cx="3175" cy="635"/>
            </a:xfrm>
            <a:custGeom>
              <a:avLst/>
              <a:gdLst/>
              <a:ahLst/>
              <a:cxnLst/>
              <a:rect l="l" t="t" r="r" b="b"/>
              <a:pathLst>
                <a:path w="3175" h="634">
                  <a:moveTo>
                    <a:pt x="0" y="228"/>
                  </a:moveTo>
                  <a:lnTo>
                    <a:pt x="2679" y="0"/>
                  </a:lnTo>
                </a:path>
              </a:pathLst>
            </a:custGeom>
            <a:ln w="25399">
              <a:solidFill>
                <a:srgbClr val="F2C122"/>
              </a:solidFill>
            </a:ln>
          </p:spPr>
          <p:txBody>
            <a:bodyPr wrap="square" lIns="0" tIns="0" rIns="0" bIns="0" rtlCol="0"/>
            <a:lstStyle/>
            <a:p>
              <a:endParaRPr/>
            </a:p>
          </p:txBody>
        </p:sp>
        <p:sp>
          <p:nvSpPr>
            <p:cNvPr id="193" name="object 193"/>
            <p:cNvSpPr/>
            <p:nvPr/>
          </p:nvSpPr>
          <p:spPr>
            <a:xfrm>
              <a:off x="6452260" y="8346770"/>
              <a:ext cx="1270" cy="6350"/>
            </a:xfrm>
            <a:custGeom>
              <a:avLst/>
              <a:gdLst/>
              <a:ahLst/>
              <a:cxnLst/>
              <a:rect l="l" t="t" r="r" b="b"/>
              <a:pathLst>
                <a:path w="1270" h="6350">
                  <a:moveTo>
                    <a:pt x="0" y="0"/>
                  </a:moveTo>
                  <a:lnTo>
                    <a:pt x="1041" y="6159"/>
                  </a:lnTo>
                </a:path>
              </a:pathLst>
            </a:custGeom>
            <a:ln w="25400">
              <a:solidFill>
                <a:srgbClr val="F4BD15"/>
              </a:solidFill>
            </a:ln>
          </p:spPr>
          <p:txBody>
            <a:bodyPr wrap="square" lIns="0" tIns="0" rIns="0" bIns="0" rtlCol="0"/>
            <a:lstStyle/>
            <a:p>
              <a:endParaRPr/>
            </a:p>
          </p:txBody>
        </p:sp>
        <p:sp>
          <p:nvSpPr>
            <p:cNvPr id="194" name="object 194"/>
            <p:cNvSpPr/>
            <p:nvPr/>
          </p:nvSpPr>
          <p:spPr>
            <a:xfrm>
              <a:off x="6450520" y="8352929"/>
              <a:ext cx="3175" cy="1270"/>
            </a:xfrm>
            <a:custGeom>
              <a:avLst/>
              <a:gdLst/>
              <a:ahLst/>
              <a:cxnLst/>
              <a:rect l="l" t="t" r="r" b="b"/>
              <a:pathLst>
                <a:path w="3175" h="1270">
                  <a:moveTo>
                    <a:pt x="2781" y="0"/>
                  </a:moveTo>
                  <a:lnTo>
                    <a:pt x="0" y="761"/>
                  </a:lnTo>
                </a:path>
              </a:pathLst>
            </a:custGeom>
            <a:ln w="25400">
              <a:solidFill>
                <a:srgbClr val="F4BF18"/>
              </a:solidFill>
            </a:ln>
          </p:spPr>
          <p:txBody>
            <a:bodyPr wrap="square" lIns="0" tIns="0" rIns="0" bIns="0" rtlCol="0"/>
            <a:lstStyle/>
            <a:p>
              <a:endParaRPr/>
            </a:p>
          </p:txBody>
        </p:sp>
        <p:sp>
          <p:nvSpPr>
            <p:cNvPr id="195" name="object 195"/>
            <p:cNvSpPr/>
            <p:nvPr/>
          </p:nvSpPr>
          <p:spPr>
            <a:xfrm>
              <a:off x="6449580" y="8346998"/>
              <a:ext cx="1270" cy="6985"/>
            </a:xfrm>
            <a:custGeom>
              <a:avLst/>
              <a:gdLst/>
              <a:ahLst/>
              <a:cxnLst/>
              <a:rect l="l" t="t" r="r" b="b"/>
              <a:pathLst>
                <a:path w="1270" h="6984">
                  <a:moveTo>
                    <a:pt x="939" y="6692"/>
                  </a:moveTo>
                  <a:lnTo>
                    <a:pt x="0" y="0"/>
                  </a:lnTo>
                </a:path>
              </a:pathLst>
            </a:custGeom>
            <a:ln w="25400">
              <a:solidFill>
                <a:srgbClr val="F2C426"/>
              </a:solidFill>
            </a:ln>
          </p:spPr>
          <p:txBody>
            <a:bodyPr wrap="square" lIns="0" tIns="0" rIns="0" bIns="0" rtlCol="0"/>
            <a:lstStyle/>
            <a:p>
              <a:endParaRPr/>
            </a:p>
          </p:txBody>
        </p:sp>
        <p:sp>
          <p:nvSpPr>
            <p:cNvPr id="196" name="object 196"/>
            <p:cNvSpPr/>
            <p:nvPr/>
          </p:nvSpPr>
          <p:spPr>
            <a:xfrm>
              <a:off x="6450520" y="8352929"/>
              <a:ext cx="3810" cy="7620"/>
            </a:xfrm>
            <a:custGeom>
              <a:avLst/>
              <a:gdLst/>
              <a:ahLst/>
              <a:cxnLst/>
              <a:rect l="l" t="t" r="r" b="b"/>
              <a:pathLst>
                <a:path w="3810" h="7620">
                  <a:moveTo>
                    <a:pt x="2781" y="0"/>
                  </a:moveTo>
                  <a:lnTo>
                    <a:pt x="1828" y="253"/>
                  </a:lnTo>
                  <a:lnTo>
                    <a:pt x="901" y="520"/>
                  </a:lnTo>
                  <a:lnTo>
                    <a:pt x="0" y="761"/>
                  </a:lnTo>
                  <a:lnTo>
                    <a:pt x="939" y="7378"/>
                  </a:lnTo>
                  <a:lnTo>
                    <a:pt x="2806" y="6591"/>
                  </a:lnTo>
                  <a:lnTo>
                    <a:pt x="3784" y="6222"/>
                  </a:lnTo>
                  <a:lnTo>
                    <a:pt x="2781" y="0"/>
                  </a:lnTo>
                  <a:close/>
                </a:path>
              </a:pathLst>
            </a:custGeom>
            <a:solidFill>
              <a:srgbClr val="F4C017"/>
            </a:solidFill>
          </p:spPr>
          <p:txBody>
            <a:bodyPr wrap="square" lIns="0" tIns="0" rIns="0" bIns="0" rtlCol="0"/>
            <a:lstStyle/>
            <a:p>
              <a:endParaRPr/>
            </a:p>
          </p:txBody>
        </p:sp>
        <p:sp>
          <p:nvSpPr>
            <p:cNvPr id="197" name="object 197"/>
            <p:cNvSpPr/>
            <p:nvPr/>
          </p:nvSpPr>
          <p:spPr>
            <a:xfrm>
              <a:off x="6450520" y="8352929"/>
              <a:ext cx="3175" cy="1270"/>
            </a:xfrm>
            <a:custGeom>
              <a:avLst/>
              <a:gdLst/>
              <a:ahLst/>
              <a:cxnLst/>
              <a:rect l="l" t="t" r="r" b="b"/>
              <a:pathLst>
                <a:path w="3175" h="1270">
                  <a:moveTo>
                    <a:pt x="0" y="761"/>
                  </a:moveTo>
                  <a:lnTo>
                    <a:pt x="2781" y="0"/>
                  </a:lnTo>
                </a:path>
              </a:pathLst>
            </a:custGeom>
            <a:ln w="25400">
              <a:solidFill>
                <a:srgbClr val="F4BF18"/>
              </a:solidFill>
            </a:ln>
          </p:spPr>
          <p:txBody>
            <a:bodyPr wrap="square" lIns="0" tIns="0" rIns="0" bIns="0" rtlCol="0"/>
            <a:lstStyle/>
            <a:p>
              <a:endParaRPr/>
            </a:p>
          </p:txBody>
        </p:sp>
        <p:sp>
          <p:nvSpPr>
            <p:cNvPr id="198" name="object 198"/>
            <p:cNvSpPr/>
            <p:nvPr/>
          </p:nvSpPr>
          <p:spPr>
            <a:xfrm>
              <a:off x="6453302" y="8352929"/>
              <a:ext cx="1270" cy="6350"/>
            </a:xfrm>
            <a:custGeom>
              <a:avLst/>
              <a:gdLst/>
              <a:ahLst/>
              <a:cxnLst/>
              <a:rect l="l" t="t" r="r" b="b"/>
              <a:pathLst>
                <a:path w="1270" h="6350">
                  <a:moveTo>
                    <a:pt x="0" y="0"/>
                  </a:moveTo>
                  <a:lnTo>
                    <a:pt x="1003" y="6222"/>
                  </a:lnTo>
                </a:path>
              </a:pathLst>
            </a:custGeom>
            <a:ln w="25400">
              <a:solidFill>
                <a:srgbClr val="F4BF14"/>
              </a:solidFill>
            </a:ln>
          </p:spPr>
          <p:txBody>
            <a:bodyPr wrap="square" lIns="0" tIns="0" rIns="0" bIns="0" rtlCol="0"/>
            <a:lstStyle/>
            <a:p>
              <a:endParaRPr/>
            </a:p>
          </p:txBody>
        </p:sp>
        <p:sp>
          <p:nvSpPr>
            <p:cNvPr id="199" name="object 199"/>
            <p:cNvSpPr/>
            <p:nvPr/>
          </p:nvSpPr>
          <p:spPr>
            <a:xfrm>
              <a:off x="6451460" y="8359152"/>
              <a:ext cx="3175" cy="1270"/>
            </a:xfrm>
            <a:custGeom>
              <a:avLst/>
              <a:gdLst/>
              <a:ahLst/>
              <a:cxnLst/>
              <a:rect l="l" t="t" r="r" b="b"/>
              <a:pathLst>
                <a:path w="3175" h="1270">
                  <a:moveTo>
                    <a:pt x="2844" y="0"/>
                  </a:moveTo>
                  <a:lnTo>
                    <a:pt x="0" y="1155"/>
                  </a:lnTo>
                </a:path>
              </a:pathLst>
            </a:custGeom>
            <a:ln w="25400">
              <a:solidFill>
                <a:srgbClr val="F4C116"/>
              </a:solidFill>
            </a:ln>
          </p:spPr>
          <p:txBody>
            <a:bodyPr wrap="square" lIns="0" tIns="0" rIns="0" bIns="0" rtlCol="0"/>
            <a:lstStyle/>
            <a:p>
              <a:endParaRPr/>
            </a:p>
          </p:txBody>
        </p:sp>
        <p:sp>
          <p:nvSpPr>
            <p:cNvPr id="200" name="object 200"/>
            <p:cNvSpPr/>
            <p:nvPr/>
          </p:nvSpPr>
          <p:spPr>
            <a:xfrm>
              <a:off x="6450520" y="8353691"/>
              <a:ext cx="1270" cy="6985"/>
            </a:xfrm>
            <a:custGeom>
              <a:avLst/>
              <a:gdLst/>
              <a:ahLst/>
              <a:cxnLst/>
              <a:rect l="l" t="t" r="r" b="b"/>
              <a:pathLst>
                <a:path w="1270" h="6984">
                  <a:moveTo>
                    <a:pt x="939" y="6616"/>
                  </a:moveTo>
                  <a:lnTo>
                    <a:pt x="0" y="0"/>
                  </a:lnTo>
                </a:path>
              </a:pathLst>
            </a:custGeom>
            <a:ln w="25399">
              <a:solidFill>
                <a:srgbClr val="F4C11A"/>
              </a:solidFill>
            </a:ln>
          </p:spPr>
          <p:txBody>
            <a:bodyPr wrap="square" lIns="0" tIns="0" rIns="0" bIns="0" rtlCol="0"/>
            <a:lstStyle/>
            <a:p>
              <a:endParaRPr/>
            </a:p>
          </p:txBody>
        </p:sp>
        <p:sp>
          <p:nvSpPr>
            <p:cNvPr id="201" name="object 201"/>
            <p:cNvSpPr/>
            <p:nvPr/>
          </p:nvSpPr>
          <p:spPr>
            <a:xfrm>
              <a:off x="6448763" y="8360308"/>
              <a:ext cx="3810" cy="8255"/>
            </a:xfrm>
            <a:custGeom>
              <a:avLst/>
              <a:gdLst/>
              <a:ahLst/>
              <a:cxnLst/>
              <a:rect l="l" t="t" r="r" b="b"/>
              <a:pathLst>
                <a:path w="3810" h="8254">
                  <a:moveTo>
                    <a:pt x="2696" y="0"/>
                  </a:moveTo>
                  <a:lnTo>
                    <a:pt x="0" y="1151"/>
                  </a:lnTo>
                  <a:lnTo>
                    <a:pt x="857" y="8240"/>
                  </a:lnTo>
                  <a:lnTo>
                    <a:pt x="1769" y="7670"/>
                  </a:lnTo>
                  <a:lnTo>
                    <a:pt x="2696" y="7137"/>
                  </a:lnTo>
                  <a:lnTo>
                    <a:pt x="3661" y="6616"/>
                  </a:lnTo>
                  <a:lnTo>
                    <a:pt x="2696" y="0"/>
                  </a:lnTo>
                  <a:close/>
                </a:path>
              </a:pathLst>
            </a:custGeom>
            <a:solidFill>
              <a:srgbClr val="F4C119"/>
            </a:solidFill>
          </p:spPr>
          <p:txBody>
            <a:bodyPr wrap="square" lIns="0" tIns="0" rIns="0" bIns="0" rtlCol="0"/>
            <a:lstStyle/>
            <a:p>
              <a:endParaRPr/>
            </a:p>
          </p:txBody>
        </p:sp>
        <p:sp>
          <p:nvSpPr>
            <p:cNvPr id="202" name="object 202"/>
            <p:cNvSpPr/>
            <p:nvPr/>
          </p:nvSpPr>
          <p:spPr>
            <a:xfrm>
              <a:off x="6448763" y="8360308"/>
              <a:ext cx="3175" cy="1270"/>
            </a:xfrm>
            <a:custGeom>
              <a:avLst/>
              <a:gdLst/>
              <a:ahLst/>
              <a:cxnLst/>
              <a:rect l="l" t="t" r="r" b="b"/>
              <a:pathLst>
                <a:path w="3175" h="1270">
                  <a:moveTo>
                    <a:pt x="0" y="1151"/>
                  </a:moveTo>
                  <a:lnTo>
                    <a:pt x="2696" y="0"/>
                  </a:lnTo>
                </a:path>
              </a:pathLst>
            </a:custGeom>
            <a:ln w="25400">
              <a:solidFill>
                <a:srgbClr val="F3C11C"/>
              </a:solidFill>
            </a:ln>
          </p:spPr>
          <p:txBody>
            <a:bodyPr wrap="square" lIns="0" tIns="0" rIns="0" bIns="0" rtlCol="0"/>
            <a:lstStyle/>
            <a:p>
              <a:endParaRPr/>
            </a:p>
          </p:txBody>
        </p:sp>
        <p:sp>
          <p:nvSpPr>
            <p:cNvPr id="203" name="object 203"/>
            <p:cNvSpPr/>
            <p:nvPr/>
          </p:nvSpPr>
          <p:spPr>
            <a:xfrm>
              <a:off x="6451460" y="8360308"/>
              <a:ext cx="1270" cy="6985"/>
            </a:xfrm>
            <a:custGeom>
              <a:avLst/>
              <a:gdLst/>
              <a:ahLst/>
              <a:cxnLst/>
              <a:rect l="l" t="t" r="r" b="b"/>
              <a:pathLst>
                <a:path w="1270" h="6984">
                  <a:moveTo>
                    <a:pt x="0" y="0"/>
                  </a:moveTo>
                  <a:lnTo>
                    <a:pt x="965" y="6616"/>
                  </a:lnTo>
                </a:path>
              </a:pathLst>
            </a:custGeom>
            <a:ln w="25399">
              <a:solidFill>
                <a:srgbClr val="F4C116"/>
              </a:solidFill>
            </a:ln>
          </p:spPr>
          <p:txBody>
            <a:bodyPr wrap="square" lIns="0" tIns="0" rIns="0" bIns="0" rtlCol="0"/>
            <a:lstStyle/>
            <a:p>
              <a:endParaRPr/>
            </a:p>
          </p:txBody>
        </p:sp>
        <p:sp>
          <p:nvSpPr>
            <p:cNvPr id="204" name="object 204"/>
            <p:cNvSpPr/>
            <p:nvPr/>
          </p:nvSpPr>
          <p:spPr>
            <a:xfrm>
              <a:off x="6449621" y="8366925"/>
              <a:ext cx="3175" cy="1905"/>
            </a:xfrm>
            <a:custGeom>
              <a:avLst/>
              <a:gdLst/>
              <a:ahLst/>
              <a:cxnLst/>
              <a:rect l="l" t="t" r="r" b="b"/>
              <a:pathLst>
                <a:path w="3175" h="1904">
                  <a:moveTo>
                    <a:pt x="2804" y="0"/>
                  </a:moveTo>
                  <a:lnTo>
                    <a:pt x="0" y="1624"/>
                  </a:lnTo>
                </a:path>
              </a:pathLst>
            </a:custGeom>
            <a:ln w="25400">
              <a:solidFill>
                <a:srgbClr val="F4BF15"/>
              </a:solidFill>
            </a:ln>
          </p:spPr>
          <p:txBody>
            <a:bodyPr wrap="square" lIns="0" tIns="0" rIns="0" bIns="0" rtlCol="0"/>
            <a:lstStyle/>
            <a:p>
              <a:endParaRPr/>
            </a:p>
          </p:txBody>
        </p:sp>
        <p:sp>
          <p:nvSpPr>
            <p:cNvPr id="205" name="object 205"/>
            <p:cNvSpPr/>
            <p:nvPr/>
          </p:nvSpPr>
          <p:spPr>
            <a:xfrm>
              <a:off x="6449621" y="8366925"/>
              <a:ext cx="3810" cy="8890"/>
            </a:xfrm>
            <a:custGeom>
              <a:avLst/>
              <a:gdLst/>
              <a:ahLst/>
              <a:cxnLst/>
              <a:rect l="l" t="t" r="r" b="b"/>
              <a:pathLst>
                <a:path w="3810" h="8890">
                  <a:moveTo>
                    <a:pt x="2804" y="0"/>
                  </a:moveTo>
                  <a:lnTo>
                    <a:pt x="1839" y="520"/>
                  </a:lnTo>
                  <a:lnTo>
                    <a:pt x="912" y="1054"/>
                  </a:lnTo>
                  <a:lnTo>
                    <a:pt x="0" y="1624"/>
                  </a:lnTo>
                  <a:lnTo>
                    <a:pt x="855" y="8694"/>
                  </a:lnTo>
                  <a:lnTo>
                    <a:pt x="1788" y="8051"/>
                  </a:lnTo>
                  <a:lnTo>
                    <a:pt x="3756" y="6756"/>
                  </a:lnTo>
                  <a:lnTo>
                    <a:pt x="2804" y="0"/>
                  </a:lnTo>
                  <a:close/>
                </a:path>
              </a:pathLst>
            </a:custGeom>
            <a:solidFill>
              <a:srgbClr val="F5BF15"/>
            </a:solidFill>
          </p:spPr>
          <p:txBody>
            <a:bodyPr wrap="square" lIns="0" tIns="0" rIns="0" bIns="0" rtlCol="0"/>
            <a:lstStyle/>
            <a:p>
              <a:endParaRPr/>
            </a:p>
          </p:txBody>
        </p:sp>
        <p:sp>
          <p:nvSpPr>
            <p:cNvPr id="206" name="object 206"/>
            <p:cNvSpPr/>
            <p:nvPr/>
          </p:nvSpPr>
          <p:spPr>
            <a:xfrm>
              <a:off x="6449621" y="8366925"/>
              <a:ext cx="3175" cy="1905"/>
            </a:xfrm>
            <a:custGeom>
              <a:avLst/>
              <a:gdLst/>
              <a:ahLst/>
              <a:cxnLst/>
              <a:rect l="l" t="t" r="r" b="b"/>
              <a:pathLst>
                <a:path w="3175" h="1904">
                  <a:moveTo>
                    <a:pt x="0" y="1624"/>
                  </a:moveTo>
                  <a:lnTo>
                    <a:pt x="2804" y="0"/>
                  </a:lnTo>
                </a:path>
              </a:pathLst>
            </a:custGeom>
            <a:ln w="25400">
              <a:solidFill>
                <a:srgbClr val="F4BF15"/>
              </a:solidFill>
            </a:ln>
          </p:spPr>
          <p:txBody>
            <a:bodyPr wrap="square" lIns="0" tIns="0" rIns="0" bIns="0" rtlCol="0"/>
            <a:lstStyle/>
            <a:p>
              <a:endParaRPr/>
            </a:p>
          </p:txBody>
        </p:sp>
        <p:sp>
          <p:nvSpPr>
            <p:cNvPr id="207" name="object 207"/>
            <p:cNvSpPr/>
            <p:nvPr/>
          </p:nvSpPr>
          <p:spPr>
            <a:xfrm>
              <a:off x="6452425" y="8366925"/>
              <a:ext cx="1270" cy="6985"/>
            </a:xfrm>
            <a:custGeom>
              <a:avLst/>
              <a:gdLst/>
              <a:ahLst/>
              <a:cxnLst/>
              <a:rect l="l" t="t" r="r" b="b"/>
              <a:pathLst>
                <a:path w="1270" h="6984">
                  <a:moveTo>
                    <a:pt x="0" y="0"/>
                  </a:moveTo>
                  <a:lnTo>
                    <a:pt x="952" y="6756"/>
                  </a:lnTo>
                </a:path>
              </a:pathLst>
            </a:custGeom>
            <a:ln w="25400">
              <a:solidFill>
                <a:srgbClr val="F5C116"/>
              </a:solidFill>
            </a:ln>
          </p:spPr>
          <p:txBody>
            <a:bodyPr wrap="square" lIns="0" tIns="0" rIns="0" bIns="0" rtlCol="0"/>
            <a:lstStyle/>
            <a:p>
              <a:endParaRPr/>
            </a:p>
          </p:txBody>
        </p:sp>
        <p:sp>
          <p:nvSpPr>
            <p:cNvPr id="208" name="object 208"/>
            <p:cNvSpPr/>
            <p:nvPr/>
          </p:nvSpPr>
          <p:spPr>
            <a:xfrm>
              <a:off x="6450476" y="8373681"/>
              <a:ext cx="3175" cy="2540"/>
            </a:xfrm>
            <a:custGeom>
              <a:avLst/>
              <a:gdLst/>
              <a:ahLst/>
              <a:cxnLst/>
              <a:rect l="l" t="t" r="r" b="b"/>
              <a:pathLst>
                <a:path w="3175" h="2540">
                  <a:moveTo>
                    <a:pt x="2901" y="0"/>
                  </a:moveTo>
                  <a:lnTo>
                    <a:pt x="0" y="1938"/>
                  </a:lnTo>
                </a:path>
              </a:pathLst>
            </a:custGeom>
            <a:ln w="25400">
              <a:solidFill>
                <a:srgbClr val="F5BF14"/>
              </a:solidFill>
            </a:ln>
          </p:spPr>
          <p:txBody>
            <a:bodyPr wrap="square" lIns="0" tIns="0" rIns="0" bIns="0" rtlCol="0"/>
            <a:lstStyle/>
            <a:p>
              <a:endParaRPr/>
            </a:p>
          </p:txBody>
        </p:sp>
        <p:sp>
          <p:nvSpPr>
            <p:cNvPr id="209" name="object 209"/>
            <p:cNvSpPr/>
            <p:nvPr/>
          </p:nvSpPr>
          <p:spPr>
            <a:xfrm>
              <a:off x="6451460" y="8359152"/>
              <a:ext cx="5080" cy="14604"/>
            </a:xfrm>
            <a:custGeom>
              <a:avLst/>
              <a:gdLst/>
              <a:ahLst/>
              <a:cxnLst/>
              <a:rect l="l" t="t" r="r" b="b"/>
              <a:pathLst>
                <a:path w="5079" h="14604">
                  <a:moveTo>
                    <a:pt x="2844" y="0"/>
                  </a:moveTo>
                  <a:lnTo>
                    <a:pt x="1866" y="368"/>
                  </a:lnTo>
                  <a:lnTo>
                    <a:pt x="0" y="1155"/>
                  </a:lnTo>
                  <a:lnTo>
                    <a:pt x="1917" y="14528"/>
                  </a:lnTo>
                  <a:lnTo>
                    <a:pt x="5003" y="12585"/>
                  </a:lnTo>
                  <a:lnTo>
                    <a:pt x="4203" y="8356"/>
                  </a:lnTo>
                  <a:lnTo>
                    <a:pt x="2844" y="0"/>
                  </a:lnTo>
                  <a:close/>
                </a:path>
              </a:pathLst>
            </a:custGeom>
            <a:solidFill>
              <a:srgbClr val="F5C218"/>
            </a:solidFill>
          </p:spPr>
          <p:txBody>
            <a:bodyPr wrap="square" lIns="0" tIns="0" rIns="0" bIns="0" rtlCol="0"/>
            <a:lstStyle/>
            <a:p>
              <a:endParaRPr/>
            </a:p>
          </p:txBody>
        </p:sp>
        <p:sp>
          <p:nvSpPr>
            <p:cNvPr id="210" name="object 210"/>
            <p:cNvSpPr/>
            <p:nvPr/>
          </p:nvSpPr>
          <p:spPr>
            <a:xfrm>
              <a:off x="6451460" y="8360308"/>
              <a:ext cx="2540" cy="13970"/>
            </a:xfrm>
            <a:custGeom>
              <a:avLst/>
              <a:gdLst/>
              <a:ahLst/>
              <a:cxnLst/>
              <a:rect l="l" t="t" r="r" b="b"/>
              <a:pathLst>
                <a:path w="2539" h="13970">
                  <a:moveTo>
                    <a:pt x="0" y="0"/>
                  </a:moveTo>
                  <a:lnTo>
                    <a:pt x="635" y="4394"/>
                  </a:lnTo>
                  <a:lnTo>
                    <a:pt x="1270" y="8801"/>
                  </a:lnTo>
                  <a:lnTo>
                    <a:pt x="1917" y="13373"/>
                  </a:lnTo>
                </a:path>
              </a:pathLst>
            </a:custGeom>
            <a:ln w="25400">
              <a:solidFill>
                <a:srgbClr val="F5C117"/>
              </a:solidFill>
            </a:ln>
          </p:spPr>
          <p:txBody>
            <a:bodyPr wrap="square" lIns="0" tIns="0" rIns="0" bIns="0" rtlCol="0"/>
            <a:lstStyle/>
            <a:p>
              <a:endParaRPr/>
            </a:p>
          </p:txBody>
        </p:sp>
        <p:sp>
          <p:nvSpPr>
            <p:cNvPr id="211" name="object 211"/>
            <p:cNvSpPr/>
            <p:nvPr/>
          </p:nvSpPr>
          <p:spPr>
            <a:xfrm>
              <a:off x="6453377" y="8371738"/>
              <a:ext cx="3175" cy="2540"/>
            </a:xfrm>
            <a:custGeom>
              <a:avLst/>
              <a:gdLst/>
              <a:ahLst/>
              <a:cxnLst/>
              <a:rect l="l" t="t" r="r" b="b"/>
              <a:pathLst>
                <a:path w="3175" h="2540">
                  <a:moveTo>
                    <a:pt x="0" y="1943"/>
                  </a:moveTo>
                  <a:lnTo>
                    <a:pt x="3086" y="0"/>
                  </a:lnTo>
                </a:path>
              </a:pathLst>
            </a:custGeom>
            <a:ln w="25400">
              <a:solidFill>
                <a:srgbClr val="F6C419"/>
              </a:solidFill>
            </a:ln>
          </p:spPr>
          <p:txBody>
            <a:bodyPr wrap="square" lIns="0" tIns="0" rIns="0" bIns="0" rtlCol="0"/>
            <a:lstStyle/>
            <a:p>
              <a:endParaRPr/>
            </a:p>
          </p:txBody>
        </p:sp>
        <p:sp>
          <p:nvSpPr>
            <p:cNvPr id="212" name="object 212"/>
            <p:cNvSpPr/>
            <p:nvPr/>
          </p:nvSpPr>
          <p:spPr>
            <a:xfrm>
              <a:off x="6454305" y="8359152"/>
              <a:ext cx="2540" cy="12700"/>
            </a:xfrm>
            <a:custGeom>
              <a:avLst/>
              <a:gdLst/>
              <a:ahLst/>
              <a:cxnLst/>
              <a:rect l="l" t="t" r="r" b="b"/>
              <a:pathLst>
                <a:path w="2539" h="12700">
                  <a:moveTo>
                    <a:pt x="2158" y="12585"/>
                  </a:moveTo>
                  <a:lnTo>
                    <a:pt x="0" y="0"/>
                  </a:lnTo>
                </a:path>
              </a:pathLst>
            </a:custGeom>
            <a:ln w="25399">
              <a:solidFill>
                <a:srgbClr val="F5C419"/>
              </a:solidFill>
            </a:ln>
          </p:spPr>
          <p:txBody>
            <a:bodyPr wrap="square" lIns="0" tIns="0" rIns="0" bIns="0" rtlCol="0"/>
            <a:lstStyle/>
            <a:p>
              <a:endParaRPr/>
            </a:p>
          </p:txBody>
        </p:sp>
        <p:sp>
          <p:nvSpPr>
            <p:cNvPr id="213" name="object 213"/>
            <p:cNvSpPr/>
            <p:nvPr/>
          </p:nvSpPr>
          <p:spPr>
            <a:xfrm>
              <a:off x="6451460" y="8359152"/>
              <a:ext cx="3175" cy="1270"/>
            </a:xfrm>
            <a:custGeom>
              <a:avLst/>
              <a:gdLst/>
              <a:ahLst/>
              <a:cxnLst/>
              <a:rect l="l" t="t" r="r" b="b"/>
              <a:pathLst>
                <a:path w="3175" h="1270">
                  <a:moveTo>
                    <a:pt x="2844" y="0"/>
                  </a:moveTo>
                  <a:lnTo>
                    <a:pt x="0" y="1155"/>
                  </a:lnTo>
                </a:path>
              </a:pathLst>
            </a:custGeom>
            <a:ln w="25400">
              <a:solidFill>
                <a:srgbClr val="F4C116"/>
              </a:solidFill>
            </a:ln>
          </p:spPr>
          <p:txBody>
            <a:bodyPr wrap="square" lIns="0" tIns="0" rIns="0" bIns="0" rtlCol="0"/>
            <a:lstStyle/>
            <a:p>
              <a:endParaRPr/>
            </a:p>
          </p:txBody>
        </p:sp>
        <p:sp>
          <p:nvSpPr>
            <p:cNvPr id="214" name="object 214"/>
            <p:cNvSpPr/>
            <p:nvPr/>
          </p:nvSpPr>
          <p:spPr>
            <a:xfrm>
              <a:off x="6452260" y="8346617"/>
              <a:ext cx="4445" cy="6350"/>
            </a:xfrm>
            <a:custGeom>
              <a:avLst/>
              <a:gdLst/>
              <a:ahLst/>
              <a:cxnLst/>
              <a:rect l="l" t="t" r="r" b="b"/>
              <a:pathLst>
                <a:path w="4445" h="6350">
                  <a:moveTo>
                    <a:pt x="2793" y="0"/>
                  </a:moveTo>
                  <a:lnTo>
                    <a:pt x="1854" y="38"/>
                  </a:lnTo>
                  <a:lnTo>
                    <a:pt x="914" y="88"/>
                  </a:lnTo>
                  <a:lnTo>
                    <a:pt x="0" y="152"/>
                  </a:lnTo>
                  <a:lnTo>
                    <a:pt x="355" y="2197"/>
                  </a:lnTo>
                  <a:lnTo>
                    <a:pt x="1041" y="6311"/>
                  </a:lnTo>
                  <a:lnTo>
                    <a:pt x="2959" y="5816"/>
                  </a:lnTo>
                  <a:lnTo>
                    <a:pt x="3949" y="5613"/>
                  </a:lnTo>
                  <a:lnTo>
                    <a:pt x="3213" y="1841"/>
                  </a:lnTo>
                  <a:lnTo>
                    <a:pt x="2793" y="0"/>
                  </a:lnTo>
                  <a:close/>
                </a:path>
              </a:pathLst>
            </a:custGeom>
            <a:solidFill>
              <a:srgbClr val="F4BB11"/>
            </a:solidFill>
          </p:spPr>
          <p:txBody>
            <a:bodyPr wrap="square" lIns="0" tIns="0" rIns="0" bIns="0" rtlCol="0"/>
            <a:lstStyle/>
            <a:p>
              <a:endParaRPr/>
            </a:p>
          </p:txBody>
        </p:sp>
        <p:sp>
          <p:nvSpPr>
            <p:cNvPr id="215" name="object 215"/>
            <p:cNvSpPr/>
            <p:nvPr/>
          </p:nvSpPr>
          <p:spPr>
            <a:xfrm>
              <a:off x="6452260" y="8346617"/>
              <a:ext cx="3175" cy="635"/>
            </a:xfrm>
            <a:custGeom>
              <a:avLst/>
              <a:gdLst/>
              <a:ahLst/>
              <a:cxnLst/>
              <a:rect l="l" t="t" r="r" b="b"/>
              <a:pathLst>
                <a:path w="3175" h="634">
                  <a:moveTo>
                    <a:pt x="0" y="152"/>
                  </a:moveTo>
                  <a:lnTo>
                    <a:pt x="2793" y="0"/>
                  </a:lnTo>
                </a:path>
              </a:pathLst>
            </a:custGeom>
            <a:ln w="25400">
              <a:solidFill>
                <a:srgbClr val="F4B910"/>
              </a:solidFill>
            </a:ln>
          </p:spPr>
          <p:txBody>
            <a:bodyPr wrap="square" lIns="0" tIns="0" rIns="0" bIns="0" rtlCol="0"/>
            <a:lstStyle/>
            <a:p>
              <a:endParaRPr/>
            </a:p>
          </p:txBody>
        </p:sp>
        <p:sp>
          <p:nvSpPr>
            <p:cNvPr id="216" name="object 216"/>
            <p:cNvSpPr/>
            <p:nvPr/>
          </p:nvSpPr>
          <p:spPr>
            <a:xfrm>
              <a:off x="6455054" y="8346617"/>
              <a:ext cx="1270" cy="5715"/>
            </a:xfrm>
            <a:custGeom>
              <a:avLst/>
              <a:gdLst/>
              <a:ahLst/>
              <a:cxnLst/>
              <a:rect l="l" t="t" r="r" b="b"/>
              <a:pathLst>
                <a:path w="1270" h="5715">
                  <a:moveTo>
                    <a:pt x="0" y="0"/>
                  </a:moveTo>
                  <a:lnTo>
                    <a:pt x="1155" y="5613"/>
                  </a:lnTo>
                </a:path>
              </a:pathLst>
            </a:custGeom>
            <a:ln w="25400">
              <a:solidFill>
                <a:srgbClr val="F4BA0C"/>
              </a:solidFill>
            </a:ln>
          </p:spPr>
          <p:txBody>
            <a:bodyPr wrap="square" lIns="0" tIns="0" rIns="0" bIns="0" rtlCol="0"/>
            <a:lstStyle/>
            <a:p>
              <a:endParaRPr/>
            </a:p>
          </p:txBody>
        </p:sp>
        <p:sp>
          <p:nvSpPr>
            <p:cNvPr id="217" name="object 217"/>
            <p:cNvSpPr/>
            <p:nvPr/>
          </p:nvSpPr>
          <p:spPr>
            <a:xfrm>
              <a:off x="6453302" y="8352231"/>
              <a:ext cx="3175" cy="1270"/>
            </a:xfrm>
            <a:custGeom>
              <a:avLst/>
              <a:gdLst/>
              <a:ahLst/>
              <a:cxnLst/>
              <a:rect l="l" t="t" r="r" b="b"/>
              <a:pathLst>
                <a:path w="3175" h="1270">
                  <a:moveTo>
                    <a:pt x="2908" y="0"/>
                  </a:moveTo>
                  <a:lnTo>
                    <a:pt x="0" y="698"/>
                  </a:lnTo>
                </a:path>
              </a:pathLst>
            </a:custGeom>
            <a:ln w="25400">
              <a:solidFill>
                <a:srgbClr val="F4BD11"/>
              </a:solidFill>
            </a:ln>
          </p:spPr>
          <p:txBody>
            <a:bodyPr wrap="square" lIns="0" tIns="0" rIns="0" bIns="0" rtlCol="0"/>
            <a:lstStyle/>
            <a:p>
              <a:endParaRPr/>
            </a:p>
          </p:txBody>
        </p:sp>
        <p:sp>
          <p:nvSpPr>
            <p:cNvPr id="218" name="object 218"/>
            <p:cNvSpPr/>
            <p:nvPr/>
          </p:nvSpPr>
          <p:spPr>
            <a:xfrm>
              <a:off x="6452260" y="8346770"/>
              <a:ext cx="1270" cy="6350"/>
            </a:xfrm>
            <a:custGeom>
              <a:avLst/>
              <a:gdLst/>
              <a:ahLst/>
              <a:cxnLst/>
              <a:rect l="l" t="t" r="r" b="b"/>
              <a:pathLst>
                <a:path w="1270" h="6350">
                  <a:moveTo>
                    <a:pt x="1041" y="6159"/>
                  </a:moveTo>
                  <a:lnTo>
                    <a:pt x="0" y="0"/>
                  </a:lnTo>
                </a:path>
              </a:pathLst>
            </a:custGeom>
            <a:ln w="25400">
              <a:solidFill>
                <a:srgbClr val="F4BD15"/>
              </a:solidFill>
            </a:ln>
          </p:spPr>
          <p:txBody>
            <a:bodyPr wrap="square" lIns="0" tIns="0" rIns="0" bIns="0" rtlCol="0"/>
            <a:lstStyle/>
            <a:p>
              <a:endParaRPr/>
            </a:p>
          </p:txBody>
        </p:sp>
        <p:sp>
          <p:nvSpPr>
            <p:cNvPr id="219" name="object 219"/>
            <p:cNvSpPr/>
            <p:nvPr/>
          </p:nvSpPr>
          <p:spPr>
            <a:xfrm>
              <a:off x="6453302" y="8352231"/>
              <a:ext cx="4445" cy="6985"/>
            </a:xfrm>
            <a:custGeom>
              <a:avLst/>
              <a:gdLst/>
              <a:ahLst/>
              <a:cxnLst/>
              <a:rect l="l" t="t" r="r" b="b"/>
              <a:pathLst>
                <a:path w="4445" h="6984">
                  <a:moveTo>
                    <a:pt x="2908" y="0"/>
                  </a:moveTo>
                  <a:lnTo>
                    <a:pt x="1917" y="203"/>
                  </a:lnTo>
                  <a:lnTo>
                    <a:pt x="0" y="698"/>
                  </a:lnTo>
                  <a:lnTo>
                    <a:pt x="1003" y="6921"/>
                  </a:lnTo>
                  <a:lnTo>
                    <a:pt x="1968" y="6527"/>
                  </a:lnTo>
                  <a:lnTo>
                    <a:pt x="2959" y="6159"/>
                  </a:lnTo>
                  <a:lnTo>
                    <a:pt x="3975" y="5803"/>
                  </a:lnTo>
                  <a:lnTo>
                    <a:pt x="3276" y="1917"/>
                  </a:lnTo>
                  <a:lnTo>
                    <a:pt x="2908" y="0"/>
                  </a:lnTo>
                  <a:close/>
                </a:path>
              </a:pathLst>
            </a:custGeom>
            <a:solidFill>
              <a:srgbClr val="F5BF14"/>
            </a:solidFill>
          </p:spPr>
          <p:txBody>
            <a:bodyPr wrap="square" lIns="0" tIns="0" rIns="0" bIns="0" rtlCol="0"/>
            <a:lstStyle/>
            <a:p>
              <a:endParaRPr/>
            </a:p>
          </p:txBody>
        </p:sp>
        <p:sp>
          <p:nvSpPr>
            <p:cNvPr id="220" name="object 220"/>
            <p:cNvSpPr/>
            <p:nvPr/>
          </p:nvSpPr>
          <p:spPr>
            <a:xfrm>
              <a:off x="6453302" y="8352231"/>
              <a:ext cx="3175" cy="1270"/>
            </a:xfrm>
            <a:custGeom>
              <a:avLst/>
              <a:gdLst/>
              <a:ahLst/>
              <a:cxnLst/>
              <a:rect l="l" t="t" r="r" b="b"/>
              <a:pathLst>
                <a:path w="3175" h="1270">
                  <a:moveTo>
                    <a:pt x="0" y="698"/>
                  </a:moveTo>
                  <a:lnTo>
                    <a:pt x="2908" y="0"/>
                  </a:lnTo>
                </a:path>
              </a:pathLst>
            </a:custGeom>
            <a:ln w="25400">
              <a:solidFill>
                <a:srgbClr val="F4BD11"/>
              </a:solidFill>
            </a:ln>
          </p:spPr>
          <p:txBody>
            <a:bodyPr wrap="square" lIns="0" tIns="0" rIns="0" bIns="0" rtlCol="0"/>
            <a:lstStyle/>
            <a:p>
              <a:endParaRPr/>
            </a:p>
          </p:txBody>
        </p:sp>
        <p:sp>
          <p:nvSpPr>
            <p:cNvPr id="221" name="object 221"/>
            <p:cNvSpPr/>
            <p:nvPr/>
          </p:nvSpPr>
          <p:spPr>
            <a:xfrm>
              <a:off x="6456210" y="8352231"/>
              <a:ext cx="1270" cy="6350"/>
            </a:xfrm>
            <a:custGeom>
              <a:avLst/>
              <a:gdLst/>
              <a:ahLst/>
              <a:cxnLst/>
              <a:rect l="l" t="t" r="r" b="b"/>
              <a:pathLst>
                <a:path w="1270" h="6350">
                  <a:moveTo>
                    <a:pt x="0" y="0"/>
                  </a:moveTo>
                  <a:lnTo>
                    <a:pt x="1066" y="5803"/>
                  </a:lnTo>
                </a:path>
              </a:pathLst>
            </a:custGeom>
            <a:ln w="25400">
              <a:solidFill>
                <a:srgbClr val="F5C013"/>
              </a:solidFill>
            </a:ln>
          </p:spPr>
          <p:txBody>
            <a:bodyPr wrap="square" lIns="0" tIns="0" rIns="0" bIns="0" rtlCol="0"/>
            <a:lstStyle/>
            <a:p>
              <a:endParaRPr/>
            </a:p>
          </p:txBody>
        </p:sp>
        <p:sp>
          <p:nvSpPr>
            <p:cNvPr id="222" name="object 222"/>
            <p:cNvSpPr/>
            <p:nvPr/>
          </p:nvSpPr>
          <p:spPr>
            <a:xfrm>
              <a:off x="6454305" y="8358035"/>
              <a:ext cx="3175" cy="1270"/>
            </a:xfrm>
            <a:custGeom>
              <a:avLst/>
              <a:gdLst/>
              <a:ahLst/>
              <a:cxnLst/>
              <a:rect l="l" t="t" r="r" b="b"/>
              <a:pathLst>
                <a:path w="3175" h="1270">
                  <a:moveTo>
                    <a:pt x="2971" y="0"/>
                  </a:moveTo>
                  <a:lnTo>
                    <a:pt x="0" y="1117"/>
                  </a:lnTo>
                </a:path>
              </a:pathLst>
            </a:custGeom>
            <a:ln w="25400">
              <a:solidFill>
                <a:srgbClr val="F5C216"/>
              </a:solidFill>
            </a:ln>
          </p:spPr>
          <p:txBody>
            <a:bodyPr wrap="square" lIns="0" tIns="0" rIns="0" bIns="0" rtlCol="0"/>
            <a:lstStyle/>
            <a:p>
              <a:endParaRPr/>
            </a:p>
          </p:txBody>
        </p:sp>
        <p:sp>
          <p:nvSpPr>
            <p:cNvPr id="223" name="object 223"/>
            <p:cNvSpPr/>
            <p:nvPr/>
          </p:nvSpPr>
          <p:spPr>
            <a:xfrm>
              <a:off x="6453302" y="8352929"/>
              <a:ext cx="1270" cy="6350"/>
            </a:xfrm>
            <a:custGeom>
              <a:avLst/>
              <a:gdLst/>
              <a:ahLst/>
              <a:cxnLst/>
              <a:rect l="l" t="t" r="r" b="b"/>
              <a:pathLst>
                <a:path w="1270" h="6350">
                  <a:moveTo>
                    <a:pt x="1003" y="6222"/>
                  </a:moveTo>
                  <a:lnTo>
                    <a:pt x="0" y="0"/>
                  </a:lnTo>
                </a:path>
              </a:pathLst>
            </a:custGeom>
            <a:ln w="25400">
              <a:solidFill>
                <a:srgbClr val="F4BF14"/>
              </a:solidFill>
            </a:ln>
          </p:spPr>
          <p:txBody>
            <a:bodyPr wrap="square" lIns="0" tIns="0" rIns="0" bIns="0" rtlCol="0"/>
            <a:lstStyle/>
            <a:p>
              <a:endParaRPr/>
            </a:p>
          </p:txBody>
        </p:sp>
        <p:sp>
          <p:nvSpPr>
            <p:cNvPr id="224" name="object 224"/>
            <p:cNvSpPr/>
            <p:nvPr/>
          </p:nvSpPr>
          <p:spPr>
            <a:xfrm>
              <a:off x="6455054" y="8346554"/>
              <a:ext cx="5715" cy="12065"/>
            </a:xfrm>
            <a:custGeom>
              <a:avLst/>
              <a:gdLst/>
              <a:ahLst/>
              <a:cxnLst/>
              <a:rect l="l" t="t" r="r" b="b"/>
              <a:pathLst>
                <a:path w="5714" h="12065">
                  <a:moveTo>
                    <a:pt x="2921" y="0"/>
                  </a:moveTo>
                  <a:lnTo>
                    <a:pt x="965" y="25"/>
                  </a:lnTo>
                  <a:lnTo>
                    <a:pt x="0" y="63"/>
                  </a:lnTo>
                  <a:lnTo>
                    <a:pt x="825" y="3733"/>
                  </a:lnTo>
                  <a:lnTo>
                    <a:pt x="2222" y="11480"/>
                  </a:lnTo>
                  <a:lnTo>
                    <a:pt x="3238" y="11125"/>
                  </a:lnTo>
                  <a:lnTo>
                    <a:pt x="4292" y="10782"/>
                  </a:lnTo>
                  <a:lnTo>
                    <a:pt x="5359" y="10477"/>
                  </a:lnTo>
                  <a:lnTo>
                    <a:pt x="4546" y="6934"/>
                  </a:lnTo>
                  <a:lnTo>
                    <a:pt x="3784" y="3467"/>
                  </a:lnTo>
                  <a:lnTo>
                    <a:pt x="2921" y="0"/>
                  </a:lnTo>
                  <a:close/>
                </a:path>
              </a:pathLst>
            </a:custGeom>
            <a:solidFill>
              <a:srgbClr val="F5BC10"/>
            </a:solidFill>
          </p:spPr>
          <p:txBody>
            <a:bodyPr wrap="square" lIns="0" tIns="0" rIns="0" bIns="0" rtlCol="0"/>
            <a:lstStyle/>
            <a:p>
              <a:endParaRPr/>
            </a:p>
          </p:txBody>
        </p:sp>
        <p:sp>
          <p:nvSpPr>
            <p:cNvPr id="225" name="object 225"/>
            <p:cNvSpPr/>
            <p:nvPr/>
          </p:nvSpPr>
          <p:spPr>
            <a:xfrm>
              <a:off x="6455054" y="8346617"/>
              <a:ext cx="2540" cy="11430"/>
            </a:xfrm>
            <a:custGeom>
              <a:avLst/>
              <a:gdLst/>
              <a:ahLst/>
              <a:cxnLst/>
              <a:rect l="l" t="t" r="r" b="b"/>
              <a:pathLst>
                <a:path w="2539" h="11429">
                  <a:moveTo>
                    <a:pt x="0" y="0"/>
                  </a:moveTo>
                  <a:lnTo>
                    <a:pt x="2222" y="11417"/>
                  </a:lnTo>
                </a:path>
              </a:pathLst>
            </a:custGeom>
            <a:ln w="25400">
              <a:solidFill>
                <a:srgbClr val="F5BD10"/>
              </a:solidFill>
            </a:ln>
          </p:spPr>
          <p:txBody>
            <a:bodyPr wrap="square" lIns="0" tIns="0" rIns="0" bIns="0" rtlCol="0"/>
            <a:lstStyle/>
            <a:p>
              <a:endParaRPr/>
            </a:p>
          </p:txBody>
        </p:sp>
        <p:sp>
          <p:nvSpPr>
            <p:cNvPr id="226" name="object 226"/>
            <p:cNvSpPr/>
            <p:nvPr/>
          </p:nvSpPr>
          <p:spPr>
            <a:xfrm>
              <a:off x="6457276" y="8357031"/>
              <a:ext cx="3175" cy="1270"/>
            </a:xfrm>
            <a:custGeom>
              <a:avLst/>
              <a:gdLst/>
              <a:ahLst/>
              <a:cxnLst/>
              <a:rect l="l" t="t" r="r" b="b"/>
              <a:pathLst>
                <a:path w="3175" h="1270">
                  <a:moveTo>
                    <a:pt x="0" y="1003"/>
                  </a:moveTo>
                  <a:lnTo>
                    <a:pt x="3136" y="0"/>
                  </a:lnTo>
                </a:path>
              </a:pathLst>
            </a:custGeom>
            <a:ln w="25399">
              <a:solidFill>
                <a:srgbClr val="F6C418"/>
              </a:solidFill>
            </a:ln>
          </p:spPr>
          <p:txBody>
            <a:bodyPr wrap="square" lIns="0" tIns="0" rIns="0" bIns="0" rtlCol="0"/>
            <a:lstStyle/>
            <a:p>
              <a:endParaRPr/>
            </a:p>
          </p:txBody>
        </p:sp>
        <p:sp>
          <p:nvSpPr>
            <p:cNvPr id="227" name="object 227"/>
            <p:cNvSpPr/>
            <p:nvPr/>
          </p:nvSpPr>
          <p:spPr>
            <a:xfrm>
              <a:off x="6457975" y="8346554"/>
              <a:ext cx="2540" cy="10795"/>
            </a:xfrm>
            <a:custGeom>
              <a:avLst/>
              <a:gdLst/>
              <a:ahLst/>
              <a:cxnLst/>
              <a:rect l="l" t="t" r="r" b="b"/>
              <a:pathLst>
                <a:path w="2539" h="10795">
                  <a:moveTo>
                    <a:pt x="2438" y="10477"/>
                  </a:moveTo>
                  <a:lnTo>
                    <a:pt x="0" y="0"/>
                  </a:lnTo>
                </a:path>
              </a:pathLst>
            </a:custGeom>
            <a:ln w="25400">
              <a:solidFill>
                <a:srgbClr val="F5BC0F"/>
              </a:solidFill>
            </a:ln>
          </p:spPr>
          <p:txBody>
            <a:bodyPr wrap="square" lIns="0" tIns="0" rIns="0" bIns="0" rtlCol="0"/>
            <a:lstStyle/>
            <a:p>
              <a:endParaRPr/>
            </a:p>
          </p:txBody>
        </p:sp>
        <p:sp>
          <p:nvSpPr>
            <p:cNvPr id="228" name="object 228"/>
            <p:cNvSpPr/>
            <p:nvPr/>
          </p:nvSpPr>
          <p:spPr>
            <a:xfrm>
              <a:off x="6455054" y="8346554"/>
              <a:ext cx="3175" cy="13335"/>
            </a:xfrm>
            <a:custGeom>
              <a:avLst/>
              <a:gdLst/>
              <a:ahLst/>
              <a:cxnLst/>
              <a:rect l="l" t="t" r="r" b="b"/>
              <a:pathLst>
                <a:path w="3175" h="13334">
                  <a:moveTo>
                    <a:pt x="0" y="12763"/>
                  </a:moveTo>
                  <a:lnTo>
                    <a:pt x="2921" y="12763"/>
                  </a:lnTo>
                  <a:lnTo>
                    <a:pt x="2921" y="0"/>
                  </a:lnTo>
                  <a:lnTo>
                    <a:pt x="0" y="18"/>
                  </a:lnTo>
                  <a:lnTo>
                    <a:pt x="0" y="12763"/>
                  </a:lnTo>
                  <a:close/>
                </a:path>
              </a:pathLst>
            </a:custGeom>
            <a:solidFill>
              <a:srgbClr val="F4B507"/>
            </a:solidFill>
          </p:spPr>
          <p:txBody>
            <a:bodyPr wrap="square" lIns="0" tIns="0" rIns="0" bIns="0" rtlCol="0"/>
            <a:lstStyle/>
            <a:p>
              <a:endParaRPr/>
            </a:p>
          </p:txBody>
        </p:sp>
        <p:sp>
          <p:nvSpPr>
            <p:cNvPr id="229" name="object 229"/>
            <p:cNvSpPr/>
            <p:nvPr/>
          </p:nvSpPr>
          <p:spPr>
            <a:xfrm>
              <a:off x="6454305" y="8357031"/>
              <a:ext cx="8890" cy="15240"/>
            </a:xfrm>
            <a:custGeom>
              <a:avLst/>
              <a:gdLst/>
              <a:ahLst/>
              <a:cxnLst/>
              <a:rect l="l" t="t" r="r" b="b"/>
              <a:pathLst>
                <a:path w="8889" h="15240">
                  <a:moveTo>
                    <a:pt x="6108" y="0"/>
                  </a:moveTo>
                  <a:lnTo>
                    <a:pt x="3962" y="622"/>
                  </a:lnTo>
                  <a:lnTo>
                    <a:pt x="1930" y="1346"/>
                  </a:lnTo>
                  <a:lnTo>
                    <a:pt x="0" y="2120"/>
                  </a:lnTo>
                  <a:lnTo>
                    <a:pt x="1358" y="10477"/>
                  </a:lnTo>
                  <a:lnTo>
                    <a:pt x="2158" y="14706"/>
                  </a:lnTo>
                  <a:lnTo>
                    <a:pt x="4267" y="13423"/>
                  </a:lnTo>
                  <a:lnTo>
                    <a:pt x="6476" y="12153"/>
                  </a:lnTo>
                  <a:lnTo>
                    <a:pt x="8762" y="10922"/>
                  </a:lnTo>
                  <a:lnTo>
                    <a:pt x="7746" y="7150"/>
                  </a:lnTo>
                  <a:lnTo>
                    <a:pt x="6108" y="0"/>
                  </a:lnTo>
                  <a:close/>
                </a:path>
              </a:pathLst>
            </a:custGeom>
            <a:solidFill>
              <a:srgbClr val="F6C51A"/>
            </a:solidFill>
          </p:spPr>
          <p:txBody>
            <a:bodyPr wrap="square" lIns="0" tIns="0" rIns="0" bIns="0" rtlCol="0"/>
            <a:lstStyle/>
            <a:p>
              <a:endParaRPr/>
            </a:p>
          </p:txBody>
        </p:sp>
        <p:sp>
          <p:nvSpPr>
            <p:cNvPr id="230" name="object 230"/>
            <p:cNvSpPr/>
            <p:nvPr/>
          </p:nvSpPr>
          <p:spPr>
            <a:xfrm>
              <a:off x="6454305" y="8357031"/>
              <a:ext cx="6350" cy="2540"/>
            </a:xfrm>
            <a:custGeom>
              <a:avLst/>
              <a:gdLst/>
              <a:ahLst/>
              <a:cxnLst/>
              <a:rect l="l" t="t" r="r" b="b"/>
              <a:pathLst>
                <a:path w="6350" h="2540">
                  <a:moveTo>
                    <a:pt x="0" y="2120"/>
                  </a:moveTo>
                  <a:lnTo>
                    <a:pt x="6108" y="0"/>
                  </a:lnTo>
                </a:path>
              </a:pathLst>
            </a:custGeom>
            <a:ln w="25400">
              <a:solidFill>
                <a:srgbClr val="F5C217"/>
              </a:solidFill>
            </a:ln>
          </p:spPr>
          <p:txBody>
            <a:bodyPr wrap="square" lIns="0" tIns="0" rIns="0" bIns="0" rtlCol="0"/>
            <a:lstStyle/>
            <a:p>
              <a:endParaRPr/>
            </a:p>
          </p:txBody>
        </p:sp>
        <p:sp>
          <p:nvSpPr>
            <p:cNvPr id="231" name="object 231"/>
            <p:cNvSpPr/>
            <p:nvPr/>
          </p:nvSpPr>
          <p:spPr>
            <a:xfrm>
              <a:off x="6460413" y="8357031"/>
              <a:ext cx="3175" cy="11430"/>
            </a:xfrm>
            <a:custGeom>
              <a:avLst/>
              <a:gdLst/>
              <a:ahLst/>
              <a:cxnLst/>
              <a:rect l="l" t="t" r="r" b="b"/>
              <a:pathLst>
                <a:path w="3175" h="11429">
                  <a:moveTo>
                    <a:pt x="0" y="0"/>
                  </a:moveTo>
                  <a:lnTo>
                    <a:pt x="2654" y="10922"/>
                  </a:lnTo>
                </a:path>
              </a:pathLst>
            </a:custGeom>
            <a:ln w="25400">
              <a:solidFill>
                <a:srgbClr val="F7C61C"/>
              </a:solidFill>
            </a:ln>
          </p:spPr>
          <p:txBody>
            <a:bodyPr wrap="square" lIns="0" tIns="0" rIns="0" bIns="0" rtlCol="0"/>
            <a:lstStyle/>
            <a:p>
              <a:endParaRPr/>
            </a:p>
          </p:txBody>
        </p:sp>
        <p:sp>
          <p:nvSpPr>
            <p:cNvPr id="232" name="object 232"/>
            <p:cNvSpPr/>
            <p:nvPr/>
          </p:nvSpPr>
          <p:spPr>
            <a:xfrm>
              <a:off x="6456464" y="8367953"/>
              <a:ext cx="6985" cy="3810"/>
            </a:xfrm>
            <a:custGeom>
              <a:avLst/>
              <a:gdLst/>
              <a:ahLst/>
              <a:cxnLst/>
              <a:rect l="l" t="t" r="r" b="b"/>
              <a:pathLst>
                <a:path w="6985" h="3809">
                  <a:moveTo>
                    <a:pt x="6604" y="0"/>
                  </a:moveTo>
                  <a:lnTo>
                    <a:pt x="0" y="3784"/>
                  </a:lnTo>
                </a:path>
              </a:pathLst>
            </a:custGeom>
            <a:ln w="25400">
              <a:solidFill>
                <a:srgbClr val="F7C81E"/>
              </a:solidFill>
            </a:ln>
          </p:spPr>
          <p:txBody>
            <a:bodyPr wrap="square" lIns="0" tIns="0" rIns="0" bIns="0" rtlCol="0"/>
            <a:lstStyle/>
            <a:p>
              <a:endParaRPr/>
            </a:p>
          </p:txBody>
        </p:sp>
        <p:sp>
          <p:nvSpPr>
            <p:cNvPr id="233" name="object 233"/>
            <p:cNvSpPr/>
            <p:nvPr/>
          </p:nvSpPr>
          <p:spPr>
            <a:xfrm>
              <a:off x="6454305" y="8359152"/>
              <a:ext cx="2540" cy="12700"/>
            </a:xfrm>
            <a:custGeom>
              <a:avLst/>
              <a:gdLst/>
              <a:ahLst/>
              <a:cxnLst/>
              <a:rect l="l" t="t" r="r" b="b"/>
              <a:pathLst>
                <a:path w="2539" h="12700">
                  <a:moveTo>
                    <a:pt x="2158" y="12585"/>
                  </a:moveTo>
                  <a:lnTo>
                    <a:pt x="0" y="0"/>
                  </a:lnTo>
                </a:path>
              </a:pathLst>
            </a:custGeom>
            <a:ln w="25399">
              <a:solidFill>
                <a:srgbClr val="F5C419"/>
              </a:solidFill>
            </a:ln>
          </p:spPr>
          <p:txBody>
            <a:bodyPr wrap="square" lIns="0" tIns="0" rIns="0" bIns="0" rtlCol="0"/>
            <a:lstStyle/>
            <a:p>
              <a:endParaRPr/>
            </a:p>
          </p:txBody>
        </p:sp>
        <p:sp>
          <p:nvSpPr>
            <p:cNvPr id="234" name="object 234"/>
            <p:cNvSpPr/>
            <p:nvPr/>
          </p:nvSpPr>
          <p:spPr>
            <a:xfrm>
              <a:off x="6457975" y="8346554"/>
              <a:ext cx="21590" cy="10795"/>
            </a:xfrm>
            <a:custGeom>
              <a:avLst/>
              <a:gdLst/>
              <a:ahLst/>
              <a:cxnLst/>
              <a:rect l="l" t="t" r="r" b="b"/>
              <a:pathLst>
                <a:path w="21589" h="10795">
                  <a:moveTo>
                    <a:pt x="6248" y="0"/>
                  </a:moveTo>
                  <a:lnTo>
                    <a:pt x="0" y="0"/>
                  </a:lnTo>
                  <a:lnTo>
                    <a:pt x="863" y="3467"/>
                  </a:lnTo>
                  <a:lnTo>
                    <a:pt x="1625" y="6934"/>
                  </a:lnTo>
                  <a:lnTo>
                    <a:pt x="2438" y="10477"/>
                  </a:lnTo>
                  <a:lnTo>
                    <a:pt x="8229" y="8762"/>
                  </a:lnTo>
                  <a:lnTo>
                    <a:pt x="14668" y="6934"/>
                  </a:lnTo>
                  <a:lnTo>
                    <a:pt x="21158" y="5956"/>
                  </a:lnTo>
                  <a:lnTo>
                    <a:pt x="19773" y="4051"/>
                  </a:lnTo>
                  <a:lnTo>
                    <a:pt x="18402" y="2374"/>
                  </a:lnTo>
                  <a:lnTo>
                    <a:pt x="17081" y="889"/>
                  </a:lnTo>
                  <a:lnTo>
                    <a:pt x="11633" y="317"/>
                  </a:lnTo>
                  <a:lnTo>
                    <a:pt x="6248" y="0"/>
                  </a:lnTo>
                  <a:close/>
                </a:path>
              </a:pathLst>
            </a:custGeom>
            <a:solidFill>
              <a:srgbClr val="F4BB0E"/>
            </a:solidFill>
          </p:spPr>
          <p:txBody>
            <a:bodyPr wrap="square" lIns="0" tIns="0" rIns="0" bIns="0" rtlCol="0"/>
            <a:lstStyle/>
            <a:p>
              <a:endParaRPr/>
            </a:p>
          </p:txBody>
        </p:sp>
        <p:sp>
          <p:nvSpPr>
            <p:cNvPr id="235" name="object 235"/>
            <p:cNvSpPr/>
            <p:nvPr/>
          </p:nvSpPr>
          <p:spPr>
            <a:xfrm>
              <a:off x="6475057" y="8347443"/>
              <a:ext cx="4445" cy="5080"/>
            </a:xfrm>
            <a:custGeom>
              <a:avLst/>
              <a:gdLst/>
              <a:ahLst/>
              <a:cxnLst/>
              <a:rect l="l" t="t" r="r" b="b"/>
              <a:pathLst>
                <a:path w="4445" h="5079">
                  <a:moveTo>
                    <a:pt x="0" y="0"/>
                  </a:moveTo>
                  <a:lnTo>
                    <a:pt x="4076" y="5066"/>
                  </a:lnTo>
                </a:path>
              </a:pathLst>
            </a:custGeom>
            <a:ln w="25399">
              <a:solidFill>
                <a:srgbClr val="F4BA0C"/>
              </a:solidFill>
            </a:ln>
          </p:spPr>
          <p:txBody>
            <a:bodyPr wrap="square" lIns="0" tIns="0" rIns="0" bIns="0" rtlCol="0"/>
            <a:lstStyle/>
            <a:p>
              <a:endParaRPr/>
            </a:p>
          </p:txBody>
        </p:sp>
        <p:sp>
          <p:nvSpPr>
            <p:cNvPr id="236" name="object 236"/>
            <p:cNvSpPr/>
            <p:nvPr/>
          </p:nvSpPr>
          <p:spPr>
            <a:xfrm>
              <a:off x="6460413" y="8352510"/>
              <a:ext cx="19050" cy="5080"/>
            </a:xfrm>
            <a:custGeom>
              <a:avLst/>
              <a:gdLst/>
              <a:ahLst/>
              <a:cxnLst/>
              <a:rect l="l" t="t" r="r" b="b"/>
              <a:pathLst>
                <a:path w="19050" h="5079">
                  <a:moveTo>
                    <a:pt x="18719" y="0"/>
                  </a:moveTo>
                  <a:lnTo>
                    <a:pt x="12230" y="977"/>
                  </a:lnTo>
                  <a:lnTo>
                    <a:pt x="5791" y="2806"/>
                  </a:lnTo>
                  <a:lnTo>
                    <a:pt x="0" y="4521"/>
                  </a:lnTo>
                </a:path>
              </a:pathLst>
            </a:custGeom>
            <a:ln w="25400">
              <a:solidFill>
                <a:srgbClr val="F5C116"/>
              </a:solidFill>
            </a:ln>
          </p:spPr>
          <p:txBody>
            <a:bodyPr wrap="square" lIns="0" tIns="0" rIns="0" bIns="0" rtlCol="0"/>
            <a:lstStyle/>
            <a:p>
              <a:endParaRPr/>
            </a:p>
          </p:txBody>
        </p:sp>
        <p:sp>
          <p:nvSpPr>
            <p:cNvPr id="237" name="object 237"/>
            <p:cNvSpPr/>
            <p:nvPr/>
          </p:nvSpPr>
          <p:spPr>
            <a:xfrm>
              <a:off x="6457975" y="8346554"/>
              <a:ext cx="2540" cy="10795"/>
            </a:xfrm>
            <a:custGeom>
              <a:avLst/>
              <a:gdLst/>
              <a:ahLst/>
              <a:cxnLst/>
              <a:rect l="l" t="t" r="r" b="b"/>
              <a:pathLst>
                <a:path w="2539" h="10795">
                  <a:moveTo>
                    <a:pt x="2438" y="10477"/>
                  </a:moveTo>
                  <a:lnTo>
                    <a:pt x="0" y="0"/>
                  </a:lnTo>
                </a:path>
              </a:pathLst>
            </a:custGeom>
            <a:ln w="25400">
              <a:solidFill>
                <a:srgbClr val="F5BC0F"/>
              </a:solidFill>
            </a:ln>
          </p:spPr>
          <p:txBody>
            <a:bodyPr wrap="square" lIns="0" tIns="0" rIns="0" bIns="0" rtlCol="0"/>
            <a:lstStyle/>
            <a:p>
              <a:endParaRPr/>
            </a:p>
          </p:txBody>
        </p:sp>
        <p:sp>
          <p:nvSpPr>
            <p:cNvPr id="238" name="object 238"/>
            <p:cNvSpPr/>
            <p:nvPr/>
          </p:nvSpPr>
          <p:spPr>
            <a:xfrm>
              <a:off x="6460413" y="8352510"/>
              <a:ext cx="23495" cy="15875"/>
            </a:xfrm>
            <a:custGeom>
              <a:avLst/>
              <a:gdLst/>
              <a:ahLst/>
              <a:cxnLst/>
              <a:rect l="l" t="t" r="r" b="b"/>
              <a:pathLst>
                <a:path w="23495" h="15875">
                  <a:moveTo>
                    <a:pt x="18719" y="0"/>
                  </a:moveTo>
                  <a:lnTo>
                    <a:pt x="12230" y="977"/>
                  </a:lnTo>
                  <a:lnTo>
                    <a:pt x="5791" y="2806"/>
                  </a:lnTo>
                  <a:lnTo>
                    <a:pt x="0" y="4521"/>
                  </a:lnTo>
                  <a:lnTo>
                    <a:pt x="1638" y="11671"/>
                  </a:lnTo>
                  <a:lnTo>
                    <a:pt x="2654" y="15443"/>
                  </a:lnTo>
                  <a:lnTo>
                    <a:pt x="8902" y="12064"/>
                  </a:lnTo>
                  <a:lnTo>
                    <a:pt x="15773" y="8928"/>
                  </a:lnTo>
                  <a:lnTo>
                    <a:pt x="22872" y="6362"/>
                  </a:lnTo>
                  <a:lnTo>
                    <a:pt x="21501" y="4013"/>
                  </a:lnTo>
                  <a:lnTo>
                    <a:pt x="20104" y="1905"/>
                  </a:lnTo>
                  <a:lnTo>
                    <a:pt x="18719" y="0"/>
                  </a:lnTo>
                  <a:close/>
                </a:path>
              </a:pathLst>
            </a:custGeom>
            <a:solidFill>
              <a:srgbClr val="F5C419"/>
            </a:solidFill>
          </p:spPr>
          <p:txBody>
            <a:bodyPr wrap="square" lIns="0" tIns="0" rIns="0" bIns="0" rtlCol="0"/>
            <a:lstStyle/>
            <a:p>
              <a:endParaRPr/>
            </a:p>
          </p:txBody>
        </p:sp>
        <p:sp>
          <p:nvSpPr>
            <p:cNvPr id="239" name="object 239"/>
            <p:cNvSpPr/>
            <p:nvPr/>
          </p:nvSpPr>
          <p:spPr>
            <a:xfrm>
              <a:off x="6460413" y="8352510"/>
              <a:ext cx="19050" cy="5080"/>
            </a:xfrm>
            <a:custGeom>
              <a:avLst/>
              <a:gdLst/>
              <a:ahLst/>
              <a:cxnLst/>
              <a:rect l="l" t="t" r="r" b="b"/>
              <a:pathLst>
                <a:path w="19050" h="5079">
                  <a:moveTo>
                    <a:pt x="0" y="4521"/>
                  </a:moveTo>
                  <a:lnTo>
                    <a:pt x="5791" y="2806"/>
                  </a:lnTo>
                  <a:lnTo>
                    <a:pt x="12230" y="977"/>
                  </a:lnTo>
                  <a:lnTo>
                    <a:pt x="18719" y="0"/>
                  </a:lnTo>
                </a:path>
              </a:pathLst>
            </a:custGeom>
            <a:ln w="25400">
              <a:solidFill>
                <a:srgbClr val="F5C116"/>
              </a:solidFill>
            </a:ln>
          </p:spPr>
          <p:txBody>
            <a:bodyPr wrap="square" lIns="0" tIns="0" rIns="0" bIns="0" rtlCol="0"/>
            <a:lstStyle/>
            <a:p>
              <a:endParaRPr/>
            </a:p>
          </p:txBody>
        </p:sp>
        <p:sp>
          <p:nvSpPr>
            <p:cNvPr id="240" name="object 240"/>
            <p:cNvSpPr/>
            <p:nvPr/>
          </p:nvSpPr>
          <p:spPr>
            <a:xfrm>
              <a:off x="6479133" y="8352510"/>
              <a:ext cx="4445" cy="6985"/>
            </a:xfrm>
            <a:custGeom>
              <a:avLst/>
              <a:gdLst/>
              <a:ahLst/>
              <a:cxnLst/>
              <a:rect l="l" t="t" r="r" b="b"/>
              <a:pathLst>
                <a:path w="4445" h="6984">
                  <a:moveTo>
                    <a:pt x="0" y="0"/>
                  </a:moveTo>
                  <a:lnTo>
                    <a:pt x="4152" y="6362"/>
                  </a:lnTo>
                </a:path>
              </a:pathLst>
            </a:custGeom>
            <a:ln w="25400">
              <a:solidFill>
                <a:srgbClr val="F4C116"/>
              </a:solidFill>
            </a:ln>
          </p:spPr>
          <p:txBody>
            <a:bodyPr wrap="square" lIns="0" tIns="0" rIns="0" bIns="0" rtlCol="0"/>
            <a:lstStyle/>
            <a:p>
              <a:endParaRPr/>
            </a:p>
          </p:txBody>
        </p:sp>
        <p:sp>
          <p:nvSpPr>
            <p:cNvPr id="241" name="object 241"/>
            <p:cNvSpPr/>
            <p:nvPr/>
          </p:nvSpPr>
          <p:spPr>
            <a:xfrm>
              <a:off x="6463068" y="8358873"/>
              <a:ext cx="20320" cy="9525"/>
            </a:xfrm>
            <a:custGeom>
              <a:avLst/>
              <a:gdLst/>
              <a:ahLst/>
              <a:cxnLst/>
              <a:rect l="l" t="t" r="r" b="b"/>
              <a:pathLst>
                <a:path w="20320" h="9525">
                  <a:moveTo>
                    <a:pt x="20218" y="0"/>
                  </a:moveTo>
                  <a:lnTo>
                    <a:pt x="13119" y="2565"/>
                  </a:lnTo>
                  <a:lnTo>
                    <a:pt x="6248" y="5702"/>
                  </a:lnTo>
                  <a:lnTo>
                    <a:pt x="0" y="9080"/>
                  </a:lnTo>
                </a:path>
              </a:pathLst>
            </a:custGeom>
            <a:ln w="25400">
              <a:solidFill>
                <a:srgbClr val="F5C51C"/>
              </a:solidFill>
            </a:ln>
          </p:spPr>
          <p:txBody>
            <a:bodyPr wrap="square" lIns="0" tIns="0" rIns="0" bIns="0" rtlCol="0"/>
            <a:lstStyle/>
            <a:p>
              <a:endParaRPr/>
            </a:p>
          </p:txBody>
        </p:sp>
        <p:sp>
          <p:nvSpPr>
            <p:cNvPr id="242" name="object 242"/>
            <p:cNvSpPr/>
            <p:nvPr/>
          </p:nvSpPr>
          <p:spPr>
            <a:xfrm>
              <a:off x="6460413" y="8357031"/>
              <a:ext cx="3175" cy="11430"/>
            </a:xfrm>
            <a:custGeom>
              <a:avLst/>
              <a:gdLst/>
              <a:ahLst/>
              <a:cxnLst/>
              <a:rect l="l" t="t" r="r" b="b"/>
              <a:pathLst>
                <a:path w="3175" h="11429">
                  <a:moveTo>
                    <a:pt x="2654" y="10922"/>
                  </a:moveTo>
                  <a:lnTo>
                    <a:pt x="0" y="0"/>
                  </a:lnTo>
                </a:path>
              </a:pathLst>
            </a:custGeom>
            <a:ln w="25400">
              <a:solidFill>
                <a:srgbClr val="F7C61C"/>
              </a:solidFill>
            </a:ln>
          </p:spPr>
          <p:txBody>
            <a:bodyPr wrap="square" lIns="0" tIns="0" rIns="0" bIns="0" rtlCol="0"/>
            <a:lstStyle/>
            <a:p>
              <a:endParaRPr/>
            </a:p>
          </p:txBody>
        </p:sp>
        <p:sp>
          <p:nvSpPr>
            <p:cNvPr id="243" name="object 243"/>
            <p:cNvSpPr/>
            <p:nvPr/>
          </p:nvSpPr>
          <p:spPr>
            <a:xfrm>
              <a:off x="6475057" y="8347443"/>
              <a:ext cx="15875" cy="5080"/>
            </a:xfrm>
            <a:custGeom>
              <a:avLst/>
              <a:gdLst/>
              <a:ahLst/>
              <a:cxnLst/>
              <a:rect l="l" t="t" r="r" b="b"/>
              <a:pathLst>
                <a:path w="15875" h="5079">
                  <a:moveTo>
                    <a:pt x="0" y="0"/>
                  </a:moveTo>
                  <a:lnTo>
                    <a:pt x="1320" y="1485"/>
                  </a:lnTo>
                  <a:lnTo>
                    <a:pt x="2692" y="3161"/>
                  </a:lnTo>
                  <a:lnTo>
                    <a:pt x="4076" y="5066"/>
                  </a:lnTo>
                  <a:lnTo>
                    <a:pt x="7734" y="4457"/>
                  </a:lnTo>
                  <a:lnTo>
                    <a:pt x="11582" y="4419"/>
                  </a:lnTo>
                  <a:lnTo>
                    <a:pt x="15265" y="4127"/>
                  </a:lnTo>
                  <a:lnTo>
                    <a:pt x="13296" y="3034"/>
                  </a:lnTo>
                  <a:lnTo>
                    <a:pt x="11277" y="2018"/>
                  </a:lnTo>
                  <a:lnTo>
                    <a:pt x="9123" y="1187"/>
                  </a:lnTo>
                  <a:lnTo>
                    <a:pt x="6083" y="723"/>
                  </a:lnTo>
                  <a:lnTo>
                    <a:pt x="3022" y="317"/>
                  </a:lnTo>
                  <a:lnTo>
                    <a:pt x="0" y="0"/>
                  </a:lnTo>
                  <a:close/>
                </a:path>
              </a:pathLst>
            </a:custGeom>
            <a:solidFill>
              <a:srgbClr val="F4BA0C"/>
            </a:solidFill>
          </p:spPr>
          <p:txBody>
            <a:bodyPr wrap="square" lIns="0" tIns="0" rIns="0" bIns="0" rtlCol="0"/>
            <a:lstStyle/>
            <a:p>
              <a:endParaRPr/>
            </a:p>
          </p:txBody>
        </p:sp>
        <p:sp>
          <p:nvSpPr>
            <p:cNvPr id="244" name="object 244"/>
            <p:cNvSpPr/>
            <p:nvPr/>
          </p:nvSpPr>
          <p:spPr>
            <a:xfrm>
              <a:off x="6475068" y="8347444"/>
              <a:ext cx="9525" cy="1270"/>
            </a:xfrm>
            <a:custGeom>
              <a:avLst/>
              <a:gdLst/>
              <a:ahLst/>
              <a:cxnLst/>
              <a:rect l="l" t="t" r="r" b="b"/>
              <a:pathLst>
                <a:path w="9525" h="1270">
                  <a:moveTo>
                    <a:pt x="0" y="0"/>
                  </a:moveTo>
                  <a:lnTo>
                    <a:pt x="8908" y="1155"/>
                  </a:lnTo>
                </a:path>
              </a:pathLst>
            </a:custGeom>
            <a:ln w="25400">
              <a:solidFill>
                <a:srgbClr val="F4B405"/>
              </a:solidFill>
            </a:ln>
          </p:spPr>
          <p:txBody>
            <a:bodyPr wrap="square" lIns="0" tIns="0" rIns="0" bIns="0" rtlCol="0"/>
            <a:lstStyle/>
            <a:p>
              <a:endParaRPr/>
            </a:p>
          </p:txBody>
        </p:sp>
        <p:sp>
          <p:nvSpPr>
            <p:cNvPr id="245" name="object 245"/>
            <p:cNvSpPr/>
            <p:nvPr/>
          </p:nvSpPr>
          <p:spPr>
            <a:xfrm>
              <a:off x="6484176" y="8348630"/>
              <a:ext cx="6350" cy="3175"/>
            </a:xfrm>
            <a:custGeom>
              <a:avLst/>
              <a:gdLst/>
              <a:ahLst/>
              <a:cxnLst/>
              <a:rect l="l" t="t" r="r" b="b"/>
              <a:pathLst>
                <a:path w="6350" h="3175">
                  <a:moveTo>
                    <a:pt x="0" y="0"/>
                  </a:moveTo>
                  <a:lnTo>
                    <a:pt x="6146" y="2940"/>
                  </a:lnTo>
                </a:path>
              </a:pathLst>
            </a:custGeom>
            <a:ln w="25400">
              <a:solidFill>
                <a:srgbClr val="F4BA0B"/>
              </a:solidFill>
            </a:ln>
          </p:spPr>
          <p:txBody>
            <a:bodyPr wrap="square" lIns="0" tIns="0" rIns="0" bIns="0" rtlCol="0"/>
            <a:lstStyle/>
            <a:p>
              <a:endParaRPr/>
            </a:p>
          </p:txBody>
        </p:sp>
        <p:sp>
          <p:nvSpPr>
            <p:cNvPr id="246" name="object 246"/>
            <p:cNvSpPr/>
            <p:nvPr/>
          </p:nvSpPr>
          <p:spPr>
            <a:xfrm>
              <a:off x="6479133" y="8351570"/>
              <a:ext cx="11430" cy="1270"/>
            </a:xfrm>
            <a:custGeom>
              <a:avLst/>
              <a:gdLst/>
              <a:ahLst/>
              <a:cxnLst/>
              <a:rect l="l" t="t" r="r" b="b"/>
              <a:pathLst>
                <a:path w="11429" h="1270">
                  <a:moveTo>
                    <a:pt x="11188" y="0"/>
                  </a:moveTo>
                  <a:lnTo>
                    <a:pt x="0" y="939"/>
                  </a:lnTo>
                </a:path>
              </a:pathLst>
            </a:custGeom>
            <a:ln w="25400">
              <a:solidFill>
                <a:srgbClr val="F4BF13"/>
              </a:solidFill>
            </a:ln>
          </p:spPr>
          <p:txBody>
            <a:bodyPr wrap="square" lIns="0" tIns="0" rIns="0" bIns="0" rtlCol="0"/>
            <a:lstStyle/>
            <a:p>
              <a:endParaRPr/>
            </a:p>
          </p:txBody>
        </p:sp>
        <p:sp>
          <p:nvSpPr>
            <p:cNvPr id="247" name="object 247"/>
            <p:cNvSpPr/>
            <p:nvPr/>
          </p:nvSpPr>
          <p:spPr>
            <a:xfrm>
              <a:off x="6475057" y="8347443"/>
              <a:ext cx="4445" cy="5080"/>
            </a:xfrm>
            <a:custGeom>
              <a:avLst/>
              <a:gdLst/>
              <a:ahLst/>
              <a:cxnLst/>
              <a:rect l="l" t="t" r="r" b="b"/>
              <a:pathLst>
                <a:path w="4445" h="5079">
                  <a:moveTo>
                    <a:pt x="4076" y="5066"/>
                  </a:moveTo>
                  <a:lnTo>
                    <a:pt x="0" y="0"/>
                  </a:lnTo>
                </a:path>
              </a:pathLst>
            </a:custGeom>
            <a:ln w="25399">
              <a:solidFill>
                <a:srgbClr val="F4BA0C"/>
              </a:solidFill>
            </a:ln>
          </p:spPr>
          <p:txBody>
            <a:bodyPr wrap="square" lIns="0" tIns="0" rIns="0" bIns="0" rtlCol="0"/>
            <a:lstStyle/>
            <a:p>
              <a:endParaRPr/>
            </a:p>
          </p:txBody>
        </p:sp>
        <p:sp>
          <p:nvSpPr>
            <p:cNvPr id="248" name="object 248"/>
            <p:cNvSpPr/>
            <p:nvPr/>
          </p:nvSpPr>
          <p:spPr>
            <a:xfrm>
              <a:off x="6479133" y="8351570"/>
              <a:ext cx="17145" cy="7620"/>
            </a:xfrm>
            <a:custGeom>
              <a:avLst/>
              <a:gdLst/>
              <a:ahLst/>
              <a:cxnLst/>
              <a:rect l="l" t="t" r="r" b="b"/>
              <a:pathLst>
                <a:path w="17145" h="7620">
                  <a:moveTo>
                    <a:pt x="11188" y="0"/>
                  </a:moveTo>
                  <a:lnTo>
                    <a:pt x="7505" y="292"/>
                  </a:lnTo>
                  <a:lnTo>
                    <a:pt x="3657" y="330"/>
                  </a:lnTo>
                  <a:lnTo>
                    <a:pt x="0" y="939"/>
                  </a:lnTo>
                  <a:lnTo>
                    <a:pt x="1384" y="2844"/>
                  </a:lnTo>
                  <a:lnTo>
                    <a:pt x="2781" y="4952"/>
                  </a:lnTo>
                  <a:lnTo>
                    <a:pt x="4152" y="7302"/>
                  </a:lnTo>
                  <a:lnTo>
                    <a:pt x="8445" y="5753"/>
                  </a:lnTo>
                  <a:lnTo>
                    <a:pt x="12801" y="4419"/>
                  </a:lnTo>
                  <a:lnTo>
                    <a:pt x="17144" y="3378"/>
                  </a:lnTo>
                  <a:lnTo>
                    <a:pt x="15125" y="2247"/>
                  </a:lnTo>
                  <a:lnTo>
                    <a:pt x="13169" y="1092"/>
                  </a:lnTo>
                  <a:lnTo>
                    <a:pt x="11188" y="0"/>
                  </a:lnTo>
                  <a:close/>
                </a:path>
              </a:pathLst>
            </a:custGeom>
            <a:solidFill>
              <a:srgbClr val="F4C116"/>
            </a:solidFill>
          </p:spPr>
          <p:txBody>
            <a:bodyPr wrap="square" lIns="0" tIns="0" rIns="0" bIns="0" rtlCol="0"/>
            <a:lstStyle/>
            <a:p>
              <a:endParaRPr/>
            </a:p>
          </p:txBody>
        </p:sp>
        <p:sp>
          <p:nvSpPr>
            <p:cNvPr id="249" name="object 249"/>
            <p:cNvSpPr/>
            <p:nvPr/>
          </p:nvSpPr>
          <p:spPr>
            <a:xfrm>
              <a:off x="6479133" y="8351570"/>
              <a:ext cx="11430" cy="1270"/>
            </a:xfrm>
            <a:custGeom>
              <a:avLst/>
              <a:gdLst/>
              <a:ahLst/>
              <a:cxnLst/>
              <a:rect l="l" t="t" r="r" b="b"/>
              <a:pathLst>
                <a:path w="11429" h="1270">
                  <a:moveTo>
                    <a:pt x="0" y="939"/>
                  </a:moveTo>
                  <a:lnTo>
                    <a:pt x="11188" y="0"/>
                  </a:lnTo>
                </a:path>
              </a:pathLst>
            </a:custGeom>
            <a:ln w="25400">
              <a:solidFill>
                <a:srgbClr val="F4BF13"/>
              </a:solidFill>
            </a:ln>
          </p:spPr>
          <p:txBody>
            <a:bodyPr wrap="square" lIns="0" tIns="0" rIns="0" bIns="0" rtlCol="0"/>
            <a:lstStyle/>
            <a:p>
              <a:endParaRPr/>
            </a:p>
          </p:txBody>
        </p:sp>
        <p:sp>
          <p:nvSpPr>
            <p:cNvPr id="250" name="object 250"/>
            <p:cNvSpPr/>
            <p:nvPr/>
          </p:nvSpPr>
          <p:spPr>
            <a:xfrm>
              <a:off x="6490322" y="8351570"/>
              <a:ext cx="6350" cy="3810"/>
            </a:xfrm>
            <a:custGeom>
              <a:avLst/>
              <a:gdLst/>
              <a:ahLst/>
              <a:cxnLst/>
              <a:rect l="l" t="t" r="r" b="b"/>
              <a:pathLst>
                <a:path w="6350" h="3809">
                  <a:moveTo>
                    <a:pt x="0" y="0"/>
                  </a:moveTo>
                  <a:lnTo>
                    <a:pt x="5956" y="3378"/>
                  </a:lnTo>
                </a:path>
              </a:pathLst>
            </a:custGeom>
            <a:ln w="25400">
              <a:solidFill>
                <a:srgbClr val="F4C115"/>
              </a:solidFill>
            </a:ln>
          </p:spPr>
          <p:txBody>
            <a:bodyPr wrap="square" lIns="0" tIns="0" rIns="0" bIns="0" rtlCol="0"/>
            <a:lstStyle/>
            <a:p>
              <a:endParaRPr/>
            </a:p>
          </p:txBody>
        </p:sp>
        <p:sp>
          <p:nvSpPr>
            <p:cNvPr id="251" name="object 251"/>
            <p:cNvSpPr/>
            <p:nvPr/>
          </p:nvSpPr>
          <p:spPr>
            <a:xfrm>
              <a:off x="6483286" y="8354949"/>
              <a:ext cx="13335" cy="4445"/>
            </a:xfrm>
            <a:custGeom>
              <a:avLst/>
              <a:gdLst/>
              <a:ahLst/>
              <a:cxnLst/>
              <a:rect l="l" t="t" r="r" b="b"/>
              <a:pathLst>
                <a:path w="13335" h="4445">
                  <a:moveTo>
                    <a:pt x="12992" y="0"/>
                  </a:moveTo>
                  <a:lnTo>
                    <a:pt x="8648" y="1041"/>
                  </a:lnTo>
                  <a:lnTo>
                    <a:pt x="4292" y="2374"/>
                  </a:lnTo>
                  <a:lnTo>
                    <a:pt x="0" y="3924"/>
                  </a:lnTo>
                </a:path>
              </a:pathLst>
            </a:custGeom>
            <a:ln w="25400">
              <a:solidFill>
                <a:srgbClr val="F4C219"/>
              </a:solidFill>
            </a:ln>
          </p:spPr>
          <p:txBody>
            <a:bodyPr wrap="square" lIns="0" tIns="0" rIns="0" bIns="0" rtlCol="0"/>
            <a:lstStyle/>
            <a:p>
              <a:endParaRPr/>
            </a:p>
          </p:txBody>
        </p:sp>
        <p:sp>
          <p:nvSpPr>
            <p:cNvPr id="252" name="object 252"/>
            <p:cNvSpPr/>
            <p:nvPr/>
          </p:nvSpPr>
          <p:spPr>
            <a:xfrm>
              <a:off x="6479133" y="8352510"/>
              <a:ext cx="4445" cy="6985"/>
            </a:xfrm>
            <a:custGeom>
              <a:avLst/>
              <a:gdLst/>
              <a:ahLst/>
              <a:cxnLst/>
              <a:rect l="l" t="t" r="r" b="b"/>
              <a:pathLst>
                <a:path w="4445" h="6984">
                  <a:moveTo>
                    <a:pt x="4152" y="6362"/>
                  </a:moveTo>
                  <a:lnTo>
                    <a:pt x="0" y="0"/>
                  </a:lnTo>
                </a:path>
              </a:pathLst>
            </a:custGeom>
            <a:ln w="25400">
              <a:solidFill>
                <a:srgbClr val="F4C116"/>
              </a:solidFill>
            </a:ln>
          </p:spPr>
          <p:txBody>
            <a:bodyPr wrap="square" lIns="0" tIns="0" rIns="0" bIns="0" rtlCol="0"/>
            <a:lstStyle/>
            <a:p>
              <a:endParaRPr/>
            </a:p>
          </p:txBody>
        </p:sp>
        <p:sp>
          <p:nvSpPr>
            <p:cNvPr id="253" name="object 253"/>
            <p:cNvSpPr/>
            <p:nvPr/>
          </p:nvSpPr>
          <p:spPr>
            <a:xfrm>
              <a:off x="6484181" y="8348631"/>
              <a:ext cx="8255" cy="3175"/>
            </a:xfrm>
            <a:custGeom>
              <a:avLst/>
              <a:gdLst/>
              <a:ahLst/>
              <a:cxnLst/>
              <a:rect l="l" t="t" r="r" b="b"/>
              <a:pathLst>
                <a:path w="8254" h="3175">
                  <a:moveTo>
                    <a:pt x="0" y="0"/>
                  </a:moveTo>
                  <a:lnTo>
                    <a:pt x="2153" y="831"/>
                  </a:lnTo>
                  <a:lnTo>
                    <a:pt x="4172" y="1847"/>
                  </a:lnTo>
                  <a:lnTo>
                    <a:pt x="6141" y="2939"/>
                  </a:lnTo>
                  <a:lnTo>
                    <a:pt x="7360" y="2850"/>
                  </a:lnTo>
                  <a:lnTo>
                    <a:pt x="7982" y="2825"/>
                  </a:lnTo>
                  <a:lnTo>
                    <a:pt x="5861" y="1885"/>
                  </a:lnTo>
                  <a:lnTo>
                    <a:pt x="3702" y="1021"/>
                  </a:lnTo>
                  <a:lnTo>
                    <a:pt x="1457" y="222"/>
                  </a:lnTo>
                  <a:lnTo>
                    <a:pt x="0" y="0"/>
                  </a:lnTo>
                  <a:close/>
                </a:path>
              </a:pathLst>
            </a:custGeom>
            <a:solidFill>
              <a:srgbClr val="F3B90B"/>
            </a:solidFill>
          </p:spPr>
          <p:txBody>
            <a:bodyPr wrap="square" lIns="0" tIns="0" rIns="0" bIns="0" rtlCol="0"/>
            <a:lstStyle/>
            <a:p>
              <a:endParaRPr/>
            </a:p>
          </p:txBody>
        </p:sp>
        <p:sp>
          <p:nvSpPr>
            <p:cNvPr id="254" name="object 254"/>
            <p:cNvSpPr/>
            <p:nvPr/>
          </p:nvSpPr>
          <p:spPr>
            <a:xfrm>
              <a:off x="6484176" y="8348630"/>
              <a:ext cx="6350" cy="3175"/>
            </a:xfrm>
            <a:custGeom>
              <a:avLst/>
              <a:gdLst/>
              <a:ahLst/>
              <a:cxnLst/>
              <a:rect l="l" t="t" r="r" b="b"/>
              <a:pathLst>
                <a:path w="6350" h="3175">
                  <a:moveTo>
                    <a:pt x="0" y="0"/>
                  </a:moveTo>
                  <a:lnTo>
                    <a:pt x="6146" y="2940"/>
                  </a:lnTo>
                </a:path>
              </a:pathLst>
            </a:custGeom>
            <a:ln w="25400">
              <a:solidFill>
                <a:srgbClr val="F4BA0B"/>
              </a:solidFill>
            </a:ln>
          </p:spPr>
          <p:txBody>
            <a:bodyPr wrap="square" lIns="0" tIns="0" rIns="0" bIns="0" rtlCol="0"/>
            <a:lstStyle/>
            <a:p>
              <a:endParaRPr/>
            </a:p>
          </p:txBody>
        </p:sp>
        <p:sp>
          <p:nvSpPr>
            <p:cNvPr id="255" name="object 255"/>
            <p:cNvSpPr/>
            <p:nvPr/>
          </p:nvSpPr>
          <p:spPr>
            <a:xfrm>
              <a:off x="6490322" y="8349703"/>
              <a:ext cx="1905" cy="14604"/>
            </a:xfrm>
            <a:custGeom>
              <a:avLst/>
              <a:gdLst/>
              <a:ahLst/>
              <a:cxnLst/>
              <a:rect l="l" t="t" r="r" b="b"/>
              <a:pathLst>
                <a:path w="1904" h="14604">
                  <a:moveTo>
                    <a:pt x="0" y="14567"/>
                  </a:moveTo>
                  <a:lnTo>
                    <a:pt x="1841" y="14567"/>
                  </a:lnTo>
                  <a:lnTo>
                    <a:pt x="1841" y="355"/>
                  </a:lnTo>
                  <a:lnTo>
                    <a:pt x="0" y="0"/>
                  </a:lnTo>
                  <a:lnTo>
                    <a:pt x="0" y="14567"/>
                  </a:lnTo>
                  <a:close/>
                </a:path>
              </a:pathLst>
            </a:custGeom>
            <a:solidFill>
              <a:srgbClr val="F4BE11"/>
            </a:solidFill>
          </p:spPr>
          <p:txBody>
            <a:bodyPr wrap="square" lIns="0" tIns="0" rIns="0" bIns="0" rtlCol="0"/>
            <a:lstStyle/>
            <a:p>
              <a:endParaRPr/>
            </a:p>
          </p:txBody>
        </p:sp>
        <p:sp>
          <p:nvSpPr>
            <p:cNvPr id="256" name="object 256"/>
            <p:cNvSpPr/>
            <p:nvPr/>
          </p:nvSpPr>
          <p:spPr>
            <a:xfrm>
              <a:off x="6485638" y="8348854"/>
              <a:ext cx="6985" cy="3175"/>
            </a:xfrm>
            <a:custGeom>
              <a:avLst/>
              <a:gdLst/>
              <a:ahLst/>
              <a:cxnLst/>
              <a:rect l="l" t="t" r="r" b="b"/>
              <a:pathLst>
                <a:path w="6985" h="3175">
                  <a:moveTo>
                    <a:pt x="6525" y="2602"/>
                  </a:moveTo>
                  <a:lnTo>
                    <a:pt x="0" y="0"/>
                  </a:lnTo>
                </a:path>
              </a:pathLst>
            </a:custGeom>
            <a:ln w="25400">
              <a:solidFill>
                <a:srgbClr val="F3B80B"/>
              </a:solidFill>
            </a:ln>
          </p:spPr>
          <p:txBody>
            <a:bodyPr wrap="square" lIns="0" tIns="0" rIns="0" bIns="0" rtlCol="0"/>
            <a:lstStyle/>
            <a:p>
              <a:endParaRPr/>
            </a:p>
          </p:txBody>
        </p:sp>
        <p:sp>
          <p:nvSpPr>
            <p:cNvPr id="257" name="object 257"/>
            <p:cNvSpPr/>
            <p:nvPr/>
          </p:nvSpPr>
          <p:spPr>
            <a:xfrm>
              <a:off x="6485638" y="8348854"/>
              <a:ext cx="5080" cy="1905"/>
            </a:xfrm>
            <a:custGeom>
              <a:avLst/>
              <a:gdLst/>
              <a:ahLst/>
              <a:cxnLst/>
              <a:rect l="l" t="t" r="r" b="b"/>
              <a:pathLst>
                <a:path w="5079" h="1904">
                  <a:moveTo>
                    <a:pt x="0" y="0"/>
                  </a:moveTo>
                  <a:lnTo>
                    <a:pt x="1114" y="392"/>
                  </a:lnTo>
                  <a:lnTo>
                    <a:pt x="3311" y="1243"/>
                  </a:lnTo>
                  <a:lnTo>
                    <a:pt x="4988" y="1332"/>
                  </a:lnTo>
                  <a:lnTo>
                    <a:pt x="2664" y="583"/>
                  </a:lnTo>
                  <a:lnTo>
                    <a:pt x="1470" y="252"/>
                  </a:lnTo>
                  <a:lnTo>
                    <a:pt x="0" y="0"/>
                  </a:lnTo>
                  <a:close/>
                </a:path>
              </a:pathLst>
            </a:custGeom>
            <a:solidFill>
              <a:srgbClr val="EFB108"/>
            </a:solidFill>
          </p:spPr>
          <p:txBody>
            <a:bodyPr wrap="square" lIns="0" tIns="0" rIns="0" bIns="0" rtlCol="0"/>
            <a:lstStyle/>
            <a:p>
              <a:endParaRPr/>
            </a:p>
          </p:txBody>
        </p:sp>
        <p:sp>
          <p:nvSpPr>
            <p:cNvPr id="258" name="object 258"/>
            <p:cNvSpPr/>
            <p:nvPr/>
          </p:nvSpPr>
          <p:spPr>
            <a:xfrm>
              <a:off x="6485665" y="8348858"/>
              <a:ext cx="1905" cy="635"/>
            </a:xfrm>
            <a:custGeom>
              <a:avLst/>
              <a:gdLst/>
              <a:ahLst/>
              <a:cxnLst/>
              <a:rect l="l" t="t" r="r" b="b"/>
              <a:pathLst>
                <a:path w="1904" h="634">
                  <a:moveTo>
                    <a:pt x="0" y="0"/>
                  </a:moveTo>
                  <a:lnTo>
                    <a:pt x="1443" y="248"/>
                  </a:lnTo>
                </a:path>
              </a:pathLst>
            </a:custGeom>
            <a:ln w="25400">
              <a:solidFill>
                <a:srgbClr val="ECAC05"/>
              </a:solidFill>
            </a:ln>
          </p:spPr>
          <p:txBody>
            <a:bodyPr wrap="square" lIns="0" tIns="0" rIns="0" bIns="0" rtlCol="0"/>
            <a:lstStyle/>
            <a:p>
              <a:endParaRPr/>
            </a:p>
          </p:txBody>
        </p:sp>
        <p:sp>
          <p:nvSpPr>
            <p:cNvPr id="259" name="object 259"/>
            <p:cNvSpPr/>
            <p:nvPr/>
          </p:nvSpPr>
          <p:spPr>
            <a:xfrm>
              <a:off x="6487109" y="8349107"/>
              <a:ext cx="3810" cy="1270"/>
            </a:xfrm>
            <a:custGeom>
              <a:avLst/>
              <a:gdLst/>
              <a:ahLst/>
              <a:cxnLst/>
              <a:rect l="l" t="t" r="r" b="b"/>
              <a:pathLst>
                <a:path w="3810" h="1270">
                  <a:moveTo>
                    <a:pt x="0" y="0"/>
                  </a:moveTo>
                  <a:lnTo>
                    <a:pt x="3517" y="1079"/>
                  </a:lnTo>
                </a:path>
              </a:pathLst>
            </a:custGeom>
            <a:ln w="25399">
              <a:solidFill>
                <a:srgbClr val="EBAE06"/>
              </a:solidFill>
            </a:ln>
          </p:spPr>
          <p:txBody>
            <a:bodyPr wrap="square" lIns="0" tIns="0" rIns="0" bIns="0" rtlCol="0"/>
            <a:lstStyle/>
            <a:p>
              <a:endParaRPr/>
            </a:p>
          </p:txBody>
        </p:sp>
        <p:sp>
          <p:nvSpPr>
            <p:cNvPr id="260" name="object 260"/>
            <p:cNvSpPr/>
            <p:nvPr/>
          </p:nvSpPr>
          <p:spPr>
            <a:xfrm>
              <a:off x="6488950" y="8349438"/>
              <a:ext cx="1905" cy="13970"/>
            </a:xfrm>
            <a:custGeom>
              <a:avLst/>
              <a:gdLst/>
              <a:ahLst/>
              <a:cxnLst/>
              <a:rect l="l" t="t" r="r" b="b"/>
              <a:pathLst>
                <a:path w="1904" h="13970">
                  <a:moveTo>
                    <a:pt x="0" y="13447"/>
                  </a:moveTo>
                  <a:lnTo>
                    <a:pt x="1676" y="13447"/>
                  </a:lnTo>
                  <a:lnTo>
                    <a:pt x="1676" y="323"/>
                  </a:lnTo>
                  <a:lnTo>
                    <a:pt x="0" y="0"/>
                  </a:lnTo>
                  <a:lnTo>
                    <a:pt x="0" y="13447"/>
                  </a:lnTo>
                  <a:close/>
                </a:path>
              </a:pathLst>
            </a:custGeom>
            <a:solidFill>
              <a:srgbClr val="F2B60A"/>
            </a:solidFill>
          </p:spPr>
          <p:txBody>
            <a:bodyPr wrap="square" lIns="0" tIns="0" rIns="0" bIns="0" rtlCol="0"/>
            <a:lstStyle/>
            <a:p>
              <a:endParaRPr/>
            </a:p>
          </p:txBody>
        </p:sp>
        <p:sp>
          <p:nvSpPr>
            <p:cNvPr id="261" name="object 261"/>
            <p:cNvSpPr/>
            <p:nvPr/>
          </p:nvSpPr>
          <p:spPr>
            <a:xfrm>
              <a:off x="6485638" y="8348854"/>
              <a:ext cx="3810" cy="1270"/>
            </a:xfrm>
            <a:custGeom>
              <a:avLst/>
              <a:gdLst/>
              <a:ahLst/>
              <a:cxnLst/>
              <a:rect l="l" t="t" r="r" b="b"/>
              <a:pathLst>
                <a:path w="3810" h="1270">
                  <a:moveTo>
                    <a:pt x="3312" y="1243"/>
                  </a:moveTo>
                  <a:lnTo>
                    <a:pt x="0" y="0"/>
                  </a:lnTo>
                </a:path>
              </a:pathLst>
            </a:custGeom>
            <a:ln w="25400">
              <a:solidFill>
                <a:srgbClr val="F3B509"/>
              </a:solidFill>
            </a:ln>
          </p:spPr>
          <p:txBody>
            <a:bodyPr wrap="square" lIns="0" tIns="0" rIns="0" bIns="0" rtlCol="0"/>
            <a:lstStyle/>
            <a:p>
              <a:endParaRPr/>
            </a:p>
          </p:txBody>
        </p:sp>
        <p:sp>
          <p:nvSpPr>
            <p:cNvPr id="262" name="object 262"/>
            <p:cNvSpPr/>
            <p:nvPr/>
          </p:nvSpPr>
          <p:spPr>
            <a:xfrm>
              <a:off x="6488950" y="8350097"/>
              <a:ext cx="5080" cy="1905"/>
            </a:xfrm>
            <a:custGeom>
              <a:avLst/>
              <a:gdLst/>
              <a:ahLst/>
              <a:cxnLst/>
              <a:rect l="l" t="t" r="r" b="b"/>
              <a:pathLst>
                <a:path w="5079" h="1904">
                  <a:moveTo>
                    <a:pt x="0" y="0"/>
                  </a:moveTo>
                  <a:lnTo>
                    <a:pt x="1079" y="431"/>
                  </a:lnTo>
                  <a:lnTo>
                    <a:pt x="2146" y="888"/>
                  </a:lnTo>
                  <a:lnTo>
                    <a:pt x="3213" y="1358"/>
                  </a:lnTo>
                  <a:lnTo>
                    <a:pt x="3822" y="1320"/>
                  </a:lnTo>
                  <a:lnTo>
                    <a:pt x="4445" y="1295"/>
                  </a:lnTo>
                  <a:lnTo>
                    <a:pt x="5067" y="1282"/>
                  </a:lnTo>
                  <a:lnTo>
                    <a:pt x="3949" y="863"/>
                  </a:lnTo>
                  <a:lnTo>
                    <a:pt x="2832" y="469"/>
                  </a:lnTo>
                  <a:lnTo>
                    <a:pt x="1676" y="88"/>
                  </a:lnTo>
                  <a:lnTo>
                    <a:pt x="546" y="38"/>
                  </a:lnTo>
                  <a:lnTo>
                    <a:pt x="0" y="0"/>
                  </a:lnTo>
                  <a:close/>
                </a:path>
              </a:pathLst>
            </a:custGeom>
            <a:solidFill>
              <a:srgbClr val="F3BA0D"/>
            </a:solidFill>
          </p:spPr>
          <p:txBody>
            <a:bodyPr wrap="square" lIns="0" tIns="0" rIns="0" bIns="0" rtlCol="0"/>
            <a:lstStyle/>
            <a:p>
              <a:endParaRPr/>
            </a:p>
          </p:txBody>
        </p:sp>
        <p:sp>
          <p:nvSpPr>
            <p:cNvPr id="263" name="object 263"/>
            <p:cNvSpPr/>
            <p:nvPr/>
          </p:nvSpPr>
          <p:spPr>
            <a:xfrm>
              <a:off x="6488950" y="8349438"/>
              <a:ext cx="1905" cy="13970"/>
            </a:xfrm>
            <a:custGeom>
              <a:avLst/>
              <a:gdLst/>
              <a:ahLst/>
              <a:cxnLst/>
              <a:rect l="l" t="t" r="r" b="b"/>
              <a:pathLst>
                <a:path w="1904" h="13970">
                  <a:moveTo>
                    <a:pt x="0" y="13447"/>
                  </a:moveTo>
                  <a:lnTo>
                    <a:pt x="1676" y="13447"/>
                  </a:lnTo>
                  <a:lnTo>
                    <a:pt x="1676" y="323"/>
                  </a:lnTo>
                  <a:lnTo>
                    <a:pt x="0" y="0"/>
                  </a:lnTo>
                  <a:lnTo>
                    <a:pt x="0" y="13447"/>
                  </a:lnTo>
                  <a:close/>
                </a:path>
              </a:pathLst>
            </a:custGeom>
            <a:solidFill>
              <a:srgbClr val="F2B60A"/>
            </a:solidFill>
          </p:spPr>
          <p:txBody>
            <a:bodyPr wrap="square" lIns="0" tIns="0" rIns="0" bIns="0" rtlCol="0"/>
            <a:lstStyle/>
            <a:p>
              <a:endParaRPr/>
            </a:p>
          </p:txBody>
        </p:sp>
        <p:sp>
          <p:nvSpPr>
            <p:cNvPr id="264" name="object 264"/>
            <p:cNvSpPr/>
            <p:nvPr/>
          </p:nvSpPr>
          <p:spPr>
            <a:xfrm>
              <a:off x="6490627" y="8350186"/>
              <a:ext cx="3810" cy="1270"/>
            </a:xfrm>
            <a:custGeom>
              <a:avLst/>
              <a:gdLst/>
              <a:ahLst/>
              <a:cxnLst/>
              <a:rect l="l" t="t" r="r" b="b"/>
              <a:pathLst>
                <a:path w="3810" h="1270">
                  <a:moveTo>
                    <a:pt x="0" y="0"/>
                  </a:moveTo>
                  <a:lnTo>
                    <a:pt x="3390" y="1193"/>
                  </a:lnTo>
                </a:path>
              </a:pathLst>
            </a:custGeom>
            <a:ln w="25400">
              <a:solidFill>
                <a:srgbClr val="F2B80B"/>
              </a:solidFill>
            </a:ln>
          </p:spPr>
          <p:txBody>
            <a:bodyPr wrap="square" lIns="0" tIns="0" rIns="0" bIns="0" rtlCol="0"/>
            <a:lstStyle/>
            <a:p>
              <a:endParaRPr/>
            </a:p>
          </p:txBody>
        </p:sp>
        <p:sp>
          <p:nvSpPr>
            <p:cNvPr id="265" name="object 265"/>
            <p:cNvSpPr/>
            <p:nvPr/>
          </p:nvSpPr>
          <p:spPr>
            <a:xfrm>
              <a:off x="6492163" y="8350058"/>
              <a:ext cx="1905" cy="14604"/>
            </a:xfrm>
            <a:custGeom>
              <a:avLst/>
              <a:gdLst/>
              <a:ahLst/>
              <a:cxnLst/>
              <a:rect l="l" t="t" r="r" b="b"/>
              <a:pathLst>
                <a:path w="1904" h="14604">
                  <a:moveTo>
                    <a:pt x="0" y="14097"/>
                  </a:moveTo>
                  <a:lnTo>
                    <a:pt x="1854" y="14097"/>
                  </a:lnTo>
                  <a:lnTo>
                    <a:pt x="1854" y="357"/>
                  </a:lnTo>
                  <a:lnTo>
                    <a:pt x="0" y="0"/>
                  </a:lnTo>
                  <a:lnTo>
                    <a:pt x="0" y="14097"/>
                  </a:lnTo>
                  <a:close/>
                </a:path>
              </a:pathLst>
            </a:custGeom>
            <a:solidFill>
              <a:srgbClr val="F4BD10"/>
            </a:solidFill>
          </p:spPr>
          <p:txBody>
            <a:bodyPr wrap="square" lIns="0" tIns="0" rIns="0" bIns="0" rtlCol="0"/>
            <a:lstStyle/>
            <a:p>
              <a:endParaRPr/>
            </a:p>
          </p:txBody>
        </p:sp>
        <p:sp>
          <p:nvSpPr>
            <p:cNvPr id="266" name="object 266"/>
            <p:cNvSpPr/>
            <p:nvPr/>
          </p:nvSpPr>
          <p:spPr>
            <a:xfrm>
              <a:off x="6488950" y="8350097"/>
              <a:ext cx="3810" cy="1905"/>
            </a:xfrm>
            <a:custGeom>
              <a:avLst/>
              <a:gdLst/>
              <a:ahLst/>
              <a:cxnLst/>
              <a:rect l="l" t="t" r="r" b="b"/>
              <a:pathLst>
                <a:path w="3810" h="1904">
                  <a:moveTo>
                    <a:pt x="3213" y="1358"/>
                  </a:moveTo>
                  <a:lnTo>
                    <a:pt x="0" y="0"/>
                  </a:lnTo>
                </a:path>
              </a:pathLst>
            </a:custGeom>
            <a:ln w="25400">
              <a:solidFill>
                <a:srgbClr val="F4BC0E"/>
              </a:solidFill>
            </a:ln>
          </p:spPr>
          <p:txBody>
            <a:bodyPr wrap="square" lIns="0" tIns="0" rIns="0" bIns="0" rtlCol="0"/>
            <a:lstStyle/>
            <a:p>
              <a:endParaRPr/>
            </a:p>
          </p:txBody>
        </p:sp>
        <p:sp>
          <p:nvSpPr>
            <p:cNvPr id="267" name="object 267"/>
            <p:cNvSpPr/>
            <p:nvPr/>
          </p:nvSpPr>
          <p:spPr>
            <a:xfrm>
              <a:off x="6490322" y="8351380"/>
              <a:ext cx="10795" cy="3810"/>
            </a:xfrm>
            <a:custGeom>
              <a:avLst/>
              <a:gdLst/>
              <a:ahLst/>
              <a:cxnLst/>
              <a:rect l="l" t="t" r="r" b="b"/>
              <a:pathLst>
                <a:path w="10795" h="3809">
                  <a:moveTo>
                    <a:pt x="3695" y="0"/>
                  </a:moveTo>
                  <a:lnTo>
                    <a:pt x="2451" y="38"/>
                  </a:lnTo>
                  <a:lnTo>
                    <a:pt x="1219" y="101"/>
                  </a:lnTo>
                  <a:lnTo>
                    <a:pt x="0" y="190"/>
                  </a:lnTo>
                  <a:lnTo>
                    <a:pt x="1981" y="1282"/>
                  </a:lnTo>
                  <a:lnTo>
                    <a:pt x="3937" y="2438"/>
                  </a:lnTo>
                  <a:lnTo>
                    <a:pt x="5956" y="3568"/>
                  </a:lnTo>
                  <a:lnTo>
                    <a:pt x="7378" y="3225"/>
                  </a:lnTo>
                  <a:lnTo>
                    <a:pt x="8801" y="2908"/>
                  </a:lnTo>
                  <a:lnTo>
                    <a:pt x="10210" y="2628"/>
                  </a:lnTo>
                  <a:lnTo>
                    <a:pt x="8077" y="1714"/>
                  </a:lnTo>
                  <a:lnTo>
                    <a:pt x="5918" y="825"/>
                  </a:lnTo>
                  <a:lnTo>
                    <a:pt x="3695" y="0"/>
                  </a:lnTo>
                  <a:close/>
                </a:path>
              </a:pathLst>
            </a:custGeom>
            <a:solidFill>
              <a:srgbClr val="F4BF13"/>
            </a:solidFill>
          </p:spPr>
          <p:txBody>
            <a:bodyPr wrap="square" lIns="0" tIns="0" rIns="0" bIns="0" rtlCol="0"/>
            <a:lstStyle/>
            <a:p>
              <a:endParaRPr/>
            </a:p>
          </p:txBody>
        </p:sp>
        <p:sp>
          <p:nvSpPr>
            <p:cNvPr id="268" name="object 268"/>
            <p:cNvSpPr/>
            <p:nvPr/>
          </p:nvSpPr>
          <p:spPr>
            <a:xfrm>
              <a:off x="6490322" y="8351380"/>
              <a:ext cx="3810" cy="635"/>
            </a:xfrm>
            <a:custGeom>
              <a:avLst/>
              <a:gdLst/>
              <a:ahLst/>
              <a:cxnLst/>
              <a:rect l="l" t="t" r="r" b="b"/>
              <a:pathLst>
                <a:path w="3810" h="634">
                  <a:moveTo>
                    <a:pt x="0" y="190"/>
                  </a:moveTo>
                  <a:lnTo>
                    <a:pt x="3695" y="0"/>
                  </a:lnTo>
                </a:path>
              </a:pathLst>
            </a:custGeom>
            <a:ln w="25400">
              <a:solidFill>
                <a:srgbClr val="F4BD10"/>
              </a:solidFill>
            </a:ln>
          </p:spPr>
          <p:txBody>
            <a:bodyPr wrap="square" lIns="0" tIns="0" rIns="0" bIns="0" rtlCol="0"/>
            <a:lstStyle/>
            <a:p>
              <a:endParaRPr/>
            </a:p>
          </p:txBody>
        </p:sp>
        <p:sp>
          <p:nvSpPr>
            <p:cNvPr id="269" name="object 269"/>
            <p:cNvSpPr/>
            <p:nvPr/>
          </p:nvSpPr>
          <p:spPr>
            <a:xfrm>
              <a:off x="6494018" y="8351380"/>
              <a:ext cx="6985" cy="3175"/>
            </a:xfrm>
            <a:custGeom>
              <a:avLst/>
              <a:gdLst/>
              <a:ahLst/>
              <a:cxnLst/>
              <a:rect l="l" t="t" r="r" b="b"/>
              <a:pathLst>
                <a:path w="6985" h="3175">
                  <a:moveTo>
                    <a:pt x="0" y="0"/>
                  </a:moveTo>
                  <a:lnTo>
                    <a:pt x="6515" y="2628"/>
                  </a:lnTo>
                </a:path>
              </a:pathLst>
            </a:custGeom>
            <a:ln w="25400">
              <a:solidFill>
                <a:srgbClr val="F4BD11"/>
              </a:solidFill>
            </a:ln>
          </p:spPr>
          <p:txBody>
            <a:bodyPr wrap="square" lIns="0" tIns="0" rIns="0" bIns="0" rtlCol="0"/>
            <a:lstStyle/>
            <a:p>
              <a:endParaRPr/>
            </a:p>
          </p:txBody>
        </p:sp>
        <p:sp>
          <p:nvSpPr>
            <p:cNvPr id="270" name="object 270"/>
            <p:cNvSpPr/>
            <p:nvPr/>
          </p:nvSpPr>
          <p:spPr>
            <a:xfrm>
              <a:off x="6496278" y="8354009"/>
              <a:ext cx="4445" cy="1270"/>
            </a:xfrm>
            <a:custGeom>
              <a:avLst/>
              <a:gdLst/>
              <a:ahLst/>
              <a:cxnLst/>
              <a:rect l="l" t="t" r="r" b="b"/>
              <a:pathLst>
                <a:path w="4445" h="1270">
                  <a:moveTo>
                    <a:pt x="4254" y="0"/>
                  </a:moveTo>
                  <a:lnTo>
                    <a:pt x="0" y="939"/>
                  </a:lnTo>
                </a:path>
              </a:pathLst>
            </a:custGeom>
            <a:ln w="25400">
              <a:solidFill>
                <a:srgbClr val="F4C116"/>
              </a:solidFill>
            </a:ln>
          </p:spPr>
          <p:txBody>
            <a:bodyPr wrap="square" lIns="0" tIns="0" rIns="0" bIns="0" rtlCol="0"/>
            <a:lstStyle/>
            <a:p>
              <a:endParaRPr/>
            </a:p>
          </p:txBody>
        </p:sp>
        <p:sp>
          <p:nvSpPr>
            <p:cNvPr id="271" name="object 271"/>
            <p:cNvSpPr/>
            <p:nvPr/>
          </p:nvSpPr>
          <p:spPr>
            <a:xfrm>
              <a:off x="6490322" y="8351570"/>
              <a:ext cx="6350" cy="3810"/>
            </a:xfrm>
            <a:custGeom>
              <a:avLst/>
              <a:gdLst/>
              <a:ahLst/>
              <a:cxnLst/>
              <a:rect l="l" t="t" r="r" b="b"/>
              <a:pathLst>
                <a:path w="6350" h="3809">
                  <a:moveTo>
                    <a:pt x="5956" y="3378"/>
                  </a:moveTo>
                  <a:lnTo>
                    <a:pt x="0" y="0"/>
                  </a:lnTo>
                </a:path>
              </a:pathLst>
            </a:custGeom>
            <a:ln w="25400">
              <a:solidFill>
                <a:srgbClr val="F4C115"/>
              </a:solidFill>
            </a:ln>
          </p:spPr>
          <p:txBody>
            <a:bodyPr wrap="square" lIns="0" tIns="0" rIns="0" bIns="0" rtlCol="0"/>
            <a:lstStyle/>
            <a:p>
              <a:endParaRPr/>
            </a:p>
          </p:txBody>
        </p:sp>
        <p:sp>
          <p:nvSpPr>
            <p:cNvPr id="272" name="object 272"/>
            <p:cNvSpPr/>
            <p:nvPr/>
          </p:nvSpPr>
          <p:spPr>
            <a:xfrm>
              <a:off x="6487109" y="8349107"/>
              <a:ext cx="5715" cy="1270"/>
            </a:xfrm>
            <a:custGeom>
              <a:avLst/>
              <a:gdLst/>
              <a:ahLst/>
              <a:cxnLst/>
              <a:rect l="l" t="t" r="r" b="b"/>
              <a:pathLst>
                <a:path w="5714" h="1270">
                  <a:moveTo>
                    <a:pt x="0" y="0"/>
                  </a:moveTo>
                  <a:lnTo>
                    <a:pt x="1193" y="330"/>
                  </a:lnTo>
                  <a:lnTo>
                    <a:pt x="3517" y="1079"/>
                  </a:lnTo>
                  <a:lnTo>
                    <a:pt x="5181" y="1181"/>
                  </a:lnTo>
                  <a:lnTo>
                    <a:pt x="3975" y="850"/>
                  </a:lnTo>
                  <a:lnTo>
                    <a:pt x="2730" y="546"/>
                  </a:lnTo>
                  <a:lnTo>
                    <a:pt x="977" y="165"/>
                  </a:lnTo>
                  <a:lnTo>
                    <a:pt x="0" y="0"/>
                  </a:lnTo>
                  <a:close/>
                </a:path>
              </a:pathLst>
            </a:custGeom>
            <a:solidFill>
              <a:srgbClr val="E4A706"/>
            </a:solidFill>
          </p:spPr>
          <p:txBody>
            <a:bodyPr wrap="square" lIns="0" tIns="0" rIns="0" bIns="0" rtlCol="0"/>
            <a:lstStyle/>
            <a:p>
              <a:endParaRPr/>
            </a:p>
          </p:txBody>
        </p:sp>
        <p:sp>
          <p:nvSpPr>
            <p:cNvPr id="273" name="object 273"/>
            <p:cNvSpPr/>
            <p:nvPr/>
          </p:nvSpPr>
          <p:spPr>
            <a:xfrm>
              <a:off x="6487109" y="8349107"/>
              <a:ext cx="1905" cy="635"/>
            </a:xfrm>
            <a:custGeom>
              <a:avLst/>
              <a:gdLst/>
              <a:ahLst/>
              <a:cxnLst/>
              <a:rect l="l" t="t" r="r" b="b"/>
              <a:pathLst>
                <a:path w="1904" h="634">
                  <a:moveTo>
                    <a:pt x="0" y="0"/>
                  </a:moveTo>
                  <a:lnTo>
                    <a:pt x="1460" y="266"/>
                  </a:lnTo>
                </a:path>
              </a:pathLst>
            </a:custGeom>
            <a:ln w="25400">
              <a:solidFill>
                <a:srgbClr val="DE9F03"/>
              </a:solidFill>
            </a:ln>
          </p:spPr>
          <p:txBody>
            <a:bodyPr wrap="square" lIns="0" tIns="0" rIns="0" bIns="0" rtlCol="0"/>
            <a:lstStyle/>
            <a:p>
              <a:endParaRPr/>
            </a:p>
          </p:txBody>
        </p:sp>
        <p:sp>
          <p:nvSpPr>
            <p:cNvPr id="274" name="object 274"/>
            <p:cNvSpPr/>
            <p:nvPr/>
          </p:nvSpPr>
          <p:spPr>
            <a:xfrm>
              <a:off x="6488569" y="8349373"/>
              <a:ext cx="3810" cy="1270"/>
            </a:xfrm>
            <a:custGeom>
              <a:avLst/>
              <a:gdLst/>
              <a:ahLst/>
              <a:cxnLst/>
              <a:rect l="l" t="t" r="r" b="b"/>
              <a:pathLst>
                <a:path w="3810" h="1270">
                  <a:moveTo>
                    <a:pt x="0" y="0"/>
                  </a:moveTo>
                  <a:lnTo>
                    <a:pt x="3721" y="914"/>
                  </a:lnTo>
                </a:path>
              </a:pathLst>
            </a:custGeom>
            <a:ln w="25400">
              <a:solidFill>
                <a:srgbClr val="DEA005"/>
              </a:solidFill>
            </a:ln>
          </p:spPr>
          <p:txBody>
            <a:bodyPr wrap="square" lIns="0" tIns="0" rIns="0" bIns="0" rtlCol="0"/>
            <a:lstStyle/>
            <a:p>
              <a:endParaRPr/>
            </a:p>
          </p:txBody>
        </p:sp>
        <p:sp>
          <p:nvSpPr>
            <p:cNvPr id="275" name="object 275"/>
            <p:cNvSpPr/>
            <p:nvPr/>
          </p:nvSpPr>
          <p:spPr>
            <a:xfrm>
              <a:off x="6490627" y="8349762"/>
              <a:ext cx="1905" cy="13335"/>
            </a:xfrm>
            <a:custGeom>
              <a:avLst/>
              <a:gdLst/>
              <a:ahLst/>
              <a:cxnLst/>
              <a:rect l="l" t="t" r="r" b="b"/>
              <a:pathLst>
                <a:path w="1904" h="13334">
                  <a:moveTo>
                    <a:pt x="0" y="13225"/>
                  </a:moveTo>
                  <a:lnTo>
                    <a:pt x="1663" y="13225"/>
                  </a:lnTo>
                  <a:lnTo>
                    <a:pt x="1663" y="320"/>
                  </a:lnTo>
                  <a:lnTo>
                    <a:pt x="0" y="0"/>
                  </a:lnTo>
                  <a:lnTo>
                    <a:pt x="0" y="13225"/>
                  </a:lnTo>
                  <a:close/>
                </a:path>
              </a:pathLst>
            </a:custGeom>
            <a:solidFill>
              <a:srgbClr val="ECAE08"/>
            </a:solidFill>
          </p:spPr>
          <p:txBody>
            <a:bodyPr wrap="square" lIns="0" tIns="0" rIns="0" bIns="0" rtlCol="0"/>
            <a:lstStyle/>
            <a:p>
              <a:endParaRPr/>
            </a:p>
          </p:txBody>
        </p:sp>
        <p:sp>
          <p:nvSpPr>
            <p:cNvPr id="276" name="object 276"/>
            <p:cNvSpPr/>
            <p:nvPr/>
          </p:nvSpPr>
          <p:spPr>
            <a:xfrm>
              <a:off x="6487109" y="8349107"/>
              <a:ext cx="3810" cy="1270"/>
            </a:xfrm>
            <a:custGeom>
              <a:avLst/>
              <a:gdLst/>
              <a:ahLst/>
              <a:cxnLst/>
              <a:rect l="l" t="t" r="r" b="b"/>
              <a:pathLst>
                <a:path w="3810" h="1270">
                  <a:moveTo>
                    <a:pt x="3517" y="1079"/>
                  </a:moveTo>
                  <a:lnTo>
                    <a:pt x="0" y="0"/>
                  </a:lnTo>
                </a:path>
              </a:pathLst>
            </a:custGeom>
            <a:ln w="25399">
              <a:solidFill>
                <a:srgbClr val="EBAE06"/>
              </a:solidFill>
            </a:ln>
          </p:spPr>
          <p:txBody>
            <a:bodyPr wrap="square" lIns="0" tIns="0" rIns="0" bIns="0" rtlCol="0"/>
            <a:lstStyle/>
            <a:p>
              <a:endParaRPr/>
            </a:p>
          </p:txBody>
        </p:sp>
        <p:sp>
          <p:nvSpPr>
            <p:cNvPr id="277" name="object 277"/>
            <p:cNvSpPr/>
            <p:nvPr/>
          </p:nvSpPr>
          <p:spPr>
            <a:xfrm>
              <a:off x="6490627" y="8350186"/>
              <a:ext cx="5715" cy="1270"/>
            </a:xfrm>
            <a:custGeom>
              <a:avLst/>
              <a:gdLst/>
              <a:ahLst/>
              <a:cxnLst/>
              <a:rect l="l" t="t" r="r" b="b"/>
              <a:pathLst>
                <a:path w="5714" h="1270">
                  <a:moveTo>
                    <a:pt x="0" y="0"/>
                  </a:moveTo>
                  <a:lnTo>
                    <a:pt x="1155" y="381"/>
                  </a:lnTo>
                  <a:lnTo>
                    <a:pt x="2273" y="774"/>
                  </a:lnTo>
                  <a:lnTo>
                    <a:pt x="3390" y="1193"/>
                  </a:lnTo>
                  <a:lnTo>
                    <a:pt x="5245" y="1155"/>
                  </a:lnTo>
                  <a:lnTo>
                    <a:pt x="4076" y="787"/>
                  </a:lnTo>
                  <a:lnTo>
                    <a:pt x="2882" y="431"/>
                  </a:lnTo>
                  <a:lnTo>
                    <a:pt x="1663" y="101"/>
                  </a:lnTo>
                  <a:lnTo>
                    <a:pt x="558" y="25"/>
                  </a:lnTo>
                  <a:lnTo>
                    <a:pt x="0" y="0"/>
                  </a:lnTo>
                  <a:close/>
                </a:path>
              </a:pathLst>
            </a:custGeom>
            <a:solidFill>
              <a:srgbClr val="EFB30A"/>
            </a:solidFill>
          </p:spPr>
          <p:txBody>
            <a:bodyPr wrap="square" lIns="0" tIns="0" rIns="0" bIns="0" rtlCol="0"/>
            <a:lstStyle/>
            <a:p>
              <a:endParaRPr/>
            </a:p>
          </p:txBody>
        </p:sp>
        <p:sp>
          <p:nvSpPr>
            <p:cNvPr id="278" name="object 278"/>
            <p:cNvSpPr/>
            <p:nvPr/>
          </p:nvSpPr>
          <p:spPr>
            <a:xfrm>
              <a:off x="6490627" y="8349762"/>
              <a:ext cx="1905" cy="13335"/>
            </a:xfrm>
            <a:custGeom>
              <a:avLst/>
              <a:gdLst/>
              <a:ahLst/>
              <a:cxnLst/>
              <a:rect l="l" t="t" r="r" b="b"/>
              <a:pathLst>
                <a:path w="1904" h="13334">
                  <a:moveTo>
                    <a:pt x="0" y="13225"/>
                  </a:moveTo>
                  <a:lnTo>
                    <a:pt x="1663" y="13225"/>
                  </a:lnTo>
                  <a:lnTo>
                    <a:pt x="1663" y="320"/>
                  </a:lnTo>
                  <a:lnTo>
                    <a:pt x="0" y="0"/>
                  </a:lnTo>
                  <a:lnTo>
                    <a:pt x="0" y="13225"/>
                  </a:lnTo>
                  <a:close/>
                </a:path>
              </a:pathLst>
            </a:custGeom>
            <a:solidFill>
              <a:srgbClr val="ECAE08"/>
            </a:solidFill>
          </p:spPr>
          <p:txBody>
            <a:bodyPr wrap="square" lIns="0" tIns="0" rIns="0" bIns="0" rtlCol="0"/>
            <a:lstStyle/>
            <a:p>
              <a:endParaRPr/>
            </a:p>
          </p:txBody>
        </p:sp>
        <p:sp>
          <p:nvSpPr>
            <p:cNvPr id="279" name="object 279"/>
            <p:cNvSpPr/>
            <p:nvPr/>
          </p:nvSpPr>
          <p:spPr>
            <a:xfrm>
              <a:off x="6492290" y="8350288"/>
              <a:ext cx="3810" cy="1270"/>
            </a:xfrm>
            <a:custGeom>
              <a:avLst/>
              <a:gdLst/>
              <a:ahLst/>
              <a:cxnLst/>
              <a:rect l="l" t="t" r="r" b="b"/>
              <a:pathLst>
                <a:path w="3810" h="1270">
                  <a:moveTo>
                    <a:pt x="0" y="0"/>
                  </a:moveTo>
                  <a:lnTo>
                    <a:pt x="3581" y="1054"/>
                  </a:lnTo>
                </a:path>
              </a:pathLst>
            </a:custGeom>
            <a:ln w="25400">
              <a:solidFill>
                <a:srgbClr val="ECAE08"/>
              </a:solidFill>
            </a:ln>
          </p:spPr>
          <p:txBody>
            <a:bodyPr wrap="square" lIns="0" tIns="0" rIns="0" bIns="0" rtlCol="0"/>
            <a:lstStyle/>
            <a:p>
              <a:endParaRPr/>
            </a:p>
          </p:txBody>
        </p:sp>
        <p:sp>
          <p:nvSpPr>
            <p:cNvPr id="280" name="object 280"/>
            <p:cNvSpPr/>
            <p:nvPr/>
          </p:nvSpPr>
          <p:spPr>
            <a:xfrm>
              <a:off x="6494018" y="8350416"/>
              <a:ext cx="1905" cy="13970"/>
            </a:xfrm>
            <a:custGeom>
              <a:avLst/>
              <a:gdLst/>
              <a:ahLst/>
              <a:cxnLst/>
              <a:rect l="l" t="t" r="r" b="b"/>
              <a:pathLst>
                <a:path w="1904" h="13970">
                  <a:moveTo>
                    <a:pt x="0" y="0"/>
                  </a:moveTo>
                  <a:lnTo>
                    <a:pt x="0" y="13664"/>
                  </a:lnTo>
                  <a:lnTo>
                    <a:pt x="1854" y="13664"/>
                  </a:lnTo>
                  <a:lnTo>
                    <a:pt x="1854" y="388"/>
                  </a:lnTo>
                  <a:lnTo>
                    <a:pt x="1244" y="240"/>
                  </a:lnTo>
                  <a:lnTo>
                    <a:pt x="0" y="0"/>
                  </a:lnTo>
                  <a:close/>
                </a:path>
              </a:pathLst>
            </a:custGeom>
            <a:solidFill>
              <a:srgbClr val="F2B80C"/>
            </a:solidFill>
          </p:spPr>
          <p:txBody>
            <a:bodyPr wrap="square" lIns="0" tIns="0" rIns="0" bIns="0" rtlCol="0"/>
            <a:lstStyle/>
            <a:p>
              <a:endParaRPr/>
            </a:p>
          </p:txBody>
        </p:sp>
        <p:sp>
          <p:nvSpPr>
            <p:cNvPr id="281" name="object 281"/>
            <p:cNvSpPr/>
            <p:nvPr/>
          </p:nvSpPr>
          <p:spPr>
            <a:xfrm>
              <a:off x="6490627" y="8350186"/>
              <a:ext cx="3810" cy="1270"/>
            </a:xfrm>
            <a:custGeom>
              <a:avLst/>
              <a:gdLst/>
              <a:ahLst/>
              <a:cxnLst/>
              <a:rect l="l" t="t" r="r" b="b"/>
              <a:pathLst>
                <a:path w="3810" h="1270">
                  <a:moveTo>
                    <a:pt x="3390" y="1193"/>
                  </a:moveTo>
                  <a:lnTo>
                    <a:pt x="0" y="0"/>
                  </a:lnTo>
                </a:path>
              </a:pathLst>
            </a:custGeom>
            <a:ln w="25400">
              <a:solidFill>
                <a:srgbClr val="F2B80B"/>
              </a:solidFill>
            </a:ln>
          </p:spPr>
          <p:txBody>
            <a:bodyPr wrap="square" lIns="0" tIns="0" rIns="0" bIns="0" rtlCol="0"/>
            <a:lstStyle/>
            <a:p>
              <a:endParaRPr/>
            </a:p>
          </p:txBody>
        </p:sp>
        <p:sp>
          <p:nvSpPr>
            <p:cNvPr id="282" name="object 282"/>
            <p:cNvSpPr/>
            <p:nvPr/>
          </p:nvSpPr>
          <p:spPr>
            <a:xfrm>
              <a:off x="6488569" y="8349373"/>
              <a:ext cx="5715" cy="1270"/>
            </a:xfrm>
            <a:custGeom>
              <a:avLst/>
              <a:gdLst/>
              <a:ahLst/>
              <a:cxnLst/>
              <a:rect l="l" t="t" r="r" b="b"/>
              <a:pathLst>
                <a:path w="5714" h="1270">
                  <a:moveTo>
                    <a:pt x="0" y="0"/>
                  </a:moveTo>
                  <a:lnTo>
                    <a:pt x="1270" y="279"/>
                  </a:lnTo>
                  <a:lnTo>
                    <a:pt x="2514" y="584"/>
                  </a:lnTo>
                  <a:lnTo>
                    <a:pt x="3721" y="914"/>
                  </a:lnTo>
                  <a:lnTo>
                    <a:pt x="4279" y="952"/>
                  </a:lnTo>
                  <a:lnTo>
                    <a:pt x="5334" y="1066"/>
                  </a:lnTo>
                  <a:lnTo>
                    <a:pt x="4063" y="787"/>
                  </a:lnTo>
                  <a:lnTo>
                    <a:pt x="0" y="0"/>
                  </a:lnTo>
                  <a:close/>
                </a:path>
              </a:pathLst>
            </a:custGeom>
            <a:solidFill>
              <a:srgbClr val="D39603"/>
            </a:solidFill>
          </p:spPr>
          <p:txBody>
            <a:bodyPr wrap="square" lIns="0" tIns="0" rIns="0" bIns="0" rtlCol="0"/>
            <a:lstStyle/>
            <a:p>
              <a:endParaRPr/>
            </a:p>
          </p:txBody>
        </p:sp>
        <p:sp>
          <p:nvSpPr>
            <p:cNvPr id="283" name="object 283"/>
            <p:cNvSpPr/>
            <p:nvPr/>
          </p:nvSpPr>
          <p:spPr>
            <a:xfrm>
              <a:off x="6488569" y="8349373"/>
              <a:ext cx="5715" cy="1270"/>
            </a:xfrm>
            <a:custGeom>
              <a:avLst/>
              <a:gdLst/>
              <a:ahLst/>
              <a:cxnLst/>
              <a:rect l="l" t="t" r="r" b="b"/>
              <a:pathLst>
                <a:path w="5714" h="1270">
                  <a:moveTo>
                    <a:pt x="0" y="0"/>
                  </a:moveTo>
                  <a:lnTo>
                    <a:pt x="975" y="179"/>
                  </a:lnTo>
                </a:path>
                <a:path w="5714" h="1270">
                  <a:moveTo>
                    <a:pt x="1765" y="332"/>
                  </a:moveTo>
                  <a:lnTo>
                    <a:pt x="5334" y="1066"/>
                  </a:lnTo>
                </a:path>
              </a:pathLst>
            </a:custGeom>
            <a:ln w="25400">
              <a:solidFill>
                <a:srgbClr val="C98B03"/>
              </a:solidFill>
            </a:ln>
          </p:spPr>
          <p:txBody>
            <a:bodyPr wrap="square" lIns="0" tIns="0" rIns="0" bIns="0" rtlCol="0"/>
            <a:lstStyle/>
            <a:p>
              <a:endParaRPr/>
            </a:p>
          </p:txBody>
        </p:sp>
        <p:sp>
          <p:nvSpPr>
            <p:cNvPr id="284" name="object 284"/>
            <p:cNvSpPr/>
            <p:nvPr/>
          </p:nvSpPr>
          <p:spPr>
            <a:xfrm>
              <a:off x="6488569" y="8349373"/>
              <a:ext cx="5715" cy="1270"/>
            </a:xfrm>
            <a:custGeom>
              <a:avLst/>
              <a:gdLst/>
              <a:ahLst/>
              <a:cxnLst/>
              <a:rect l="l" t="t" r="r" b="b"/>
              <a:pathLst>
                <a:path w="5714" h="1270">
                  <a:moveTo>
                    <a:pt x="5334" y="1066"/>
                  </a:moveTo>
                  <a:lnTo>
                    <a:pt x="3721" y="914"/>
                  </a:lnTo>
                </a:path>
                <a:path w="5714" h="1270">
                  <a:moveTo>
                    <a:pt x="3721" y="914"/>
                  </a:moveTo>
                  <a:lnTo>
                    <a:pt x="0" y="0"/>
                  </a:lnTo>
                </a:path>
              </a:pathLst>
            </a:custGeom>
            <a:ln w="25400">
              <a:solidFill>
                <a:srgbClr val="DEA005"/>
              </a:solidFill>
            </a:ln>
          </p:spPr>
          <p:txBody>
            <a:bodyPr wrap="square" lIns="0" tIns="0" rIns="0" bIns="0" rtlCol="0"/>
            <a:lstStyle/>
            <a:p>
              <a:endParaRPr/>
            </a:p>
          </p:txBody>
        </p:sp>
        <p:sp>
          <p:nvSpPr>
            <p:cNvPr id="285" name="object 285"/>
            <p:cNvSpPr/>
            <p:nvPr/>
          </p:nvSpPr>
          <p:spPr>
            <a:xfrm>
              <a:off x="6492290" y="8350288"/>
              <a:ext cx="5715" cy="1270"/>
            </a:xfrm>
            <a:custGeom>
              <a:avLst/>
              <a:gdLst/>
              <a:ahLst/>
              <a:cxnLst/>
              <a:rect l="l" t="t" r="r" b="b"/>
              <a:pathLst>
                <a:path w="5714" h="1270">
                  <a:moveTo>
                    <a:pt x="0" y="0"/>
                  </a:moveTo>
                  <a:lnTo>
                    <a:pt x="1219" y="330"/>
                  </a:lnTo>
                  <a:lnTo>
                    <a:pt x="2412" y="685"/>
                  </a:lnTo>
                  <a:lnTo>
                    <a:pt x="3581" y="1054"/>
                  </a:lnTo>
                  <a:lnTo>
                    <a:pt x="4787" y="1028"/>
                  </a:lnTo>
                  <a:lnTo>
                    <a:pt x="5384" y="1028"/>
                  </a:lnTo>
                  <a:lnTo>
                    <a:pt x="4140" y="723"/>
                  </a:lnTo>
                  <a:lnTo>
                    <a:pt x="2882" y="431"/>
                  </a:lnTo>
                  <a:lnTo>
                    <a:pt x="1612" y="152"/>
                  </a:lnTo>
                  <a:lnTo>
                    <a:pt x="1092" y="88"/>
                  </a:lnTo>
                  <a:lnTo>
                    <a:pt x="558" y="38"/>
                  </a:lnTo>
                  <a:lnTo>
                    <a:pt x="0" y="0"/>
                  </a:lnTo>
                  <a:close/>
                </a:path>
              </a:pathLst>
            </a:custGeom>
            <a:solidFill>
              <a:srgbClr val="E4A706"/>
            </a:solidFill>
          </p:spPr>
          <p:txBody>
            <a:bodyPr wrap="square" lIns="0" tIns="0" rIns="0" bIns="0" rtlCol="0"/>
            <a:lstStyle/>
            <a:p>
              <a:endParaRPr/>
            </a:p>
          </p:txBody>
        </p:sp>
        <p:sp>
          <p:nvSpPr>
            <p:cNvPr id="286" name="object 286"/>
            <p:cNvSpPr/>
            <p:nvPr/>
          </p:nvSpPr>
          <p:spPr>
            <a:xfrm>
              <a:off x="6492290" y="8350288"/>
              <a:ext cx="1905" cy="635"/>
            </a:xfrm>
            <a:custGeom>
              <a:avLst/>
              <a:gdLst/>
              <a:ahLst/>
              <a:cxnLst/>
              <a:rect l="l" t="t" r="r" b="b"/>
              <a:pathLst>
                <a:path w="1904" h="634">
                  <a:moveTo>
                    <a:pt x="0" y="0"/>
                  </a:moveTo>
                  <a:lnTo>
                    <a:pt x="1612" y="152"/>
                  </a:lnTo>
                </a:path>
              </a:pathLst>
            </a:custGeom>
            <a:ln w="25399">
              <a:solidFill>
                <a:srgbClr val="DEA005"/>
              </a:solidFill>
            </a:ln>
          </p:spPr>
          <p:txBody>
            <a:bodyPr wrap="square" lIns="0" tIns="0" rIns="0" bIns="0" rtlCol="0"/>
            <a:lstStyle/>
            <a:p>
              <a:endParaRPr/>
            </a:p>
          </p:txBody>
        </p:sp>
        <p:sp>
          <p:nvSpPr>
            <p:cNvPr id="287" name="object 287"/>
            <p:cNvSpPr/>
            <p:nvPr/>
          </p:nvSpPr>
          <p:spPr>
            <a:xfrm>
              <a:off x="6493903" y="8350440"/>
              <a:ext cx="3810" cy="1270"/>
            </a:xfrm>
            <a:custGeom>
              <a:avLst/>
              <a:gdLst/>
              <a:ahLst/>
              <a:cxnLst/>
              <a:rect l="l" t="t" r="r" b="b"/>
              <a:pathLst>
                <a:path w="3810" h="1270">
                  <a:moveTo>
                    <a:pt x="0" y="0"/>
                  </a:moveTo>
                  <a:lnTo>
                    <a:pt x="3771" y="876"/>
                  </a:lnTo>
                </a:path>
              </a:pathLst>
            </a:custGeom>
            <a:ln w="25400">
              <a:solidFill>
                <a:srgbClr val="DE9F03"/>
              </a:solidFill>
            </a:ln>
          </p:spPr>
          <p:txBody>
            <a:bodyPr wrap="square" lIns="0" tIns="0" rIns="0" bIns="0" rtlCol="0"/>
            <a:lstStyle/>
            <a:p>
              <a:endParaRPr/>
            </a:p>
          </p:txBody>
        </p:sp>
        <p:sp>
          <p:nvSpPr>
            <p:cNvPr id="288" name="object 288"/>
            <p:cNvSpPr/>
            <p:nvPr/>
          </p:nvSpPr>
          <p:spPr>
            <a:xfrm>
              <a:off x="6495872" y="8350804"/>
              <a:ext cx="1905" cy="13335"/>
            </a:xfrm>
            <a:custGeom>
              <a:avLst/>
              <a:gdLst/>
              <a:ahLst/>
              <a:cxnLst/>
              <a:rect l="l" t="t" r="r" b="b"/>
              <a:pathLst>
                <a:path w="1904" h="13334">
                  <a:moveTo>
                    <a:pt x="0" y="13237"/>
                  </a:moveTo>
                  <a:lnTo>
                    <a:pt x="1803" y="13237"/>
                  </a:lnTo>
                  <a:lnTo>
                    <a:pt x="1803" y="438"/>
                  </a:lnTo>
                  <a:lnTo>
                    <a:pt x="0" y="0"/>
                  </a:lnTo>
                  <a:lnTo>
                    <a:pt x="0" y="13237"/>
                  </a:lnTo>
                  <a:close/>
                </a:path>
              </a:pathLst>
            </a:custGeom>
            <a:solidFill>
              <a:srgbClr val="EBAE07"/>
            </a:solidFill>
          </p:spPr>
          <p:txBody>
            <a:bodyPr wrap="square" lIns="0" tIns="0" rIns="0" bIns="0" rtlCol="0"/>
            <a:lstStyle/>
            <a:p>
              <a:endParaRPr/>
            </a:p>
          </p:txBody>
        </p:sp>
        <p:sp>
          <p:nvSpPr>
            <p:cNvPr id="289" name="object 289"/>
            <p:cNvSpPr/>
            <p:nvPr/>
          </p:nvSpPr>
          <p:spPr>
            <a:xfrm>
              <a:off x="6492290" y="8350288"/>
              <a:ext cx="3810" cy="1270"/>
            </a:xfrm>
            <a:custGeom>
              <a:avLst/>
              <a:gdLst/>
              <a:ahLst/>
              <a:cxnLst/>
              <a:rect l="l" t="t" r="r" b="b"/>
              <a:pathLst>
                <a:path w="3810" h="1270">
                  <a:moveTo>
                    <a:pt x="3581" y="1054"/>
                  </a:moveTo>
                  <a:lnTo>
                    <a:pt x="0" y="0"/>
                  </a:lnTo>
                </a:path>
              </a:pathLst>
            </a:custGeom>
            <a:ln w="25400">
              <a:solidFill>
                <a:srgbClr val="ECAE08"/>
              </a:solidFill>
            </a:ln>
          </p:spPr>
          <p:txBody>
            <a:bodyPr wrap="square" lIns="0" tIns="0" rIns="0" bIns="0" rtlCol="0"/>
            <a:lstStyle/>
            <a:p>
              <a:endParaRPr/>
            </a:p>
          </p:txBody>
        </p:sp>
        <p:sp>
          <p:nvSpPr>
            <p:cNvPr id="290" name="object 290"/>
            <p:cNvSpPr/>
            <p:nvPr/>
          </p:nvSpPr>
          <p:spPr>
            <a:xfrm>
              <a:off x="6494018" y="8351342"/>
              <a:ext cx="8890" cy="3175"/>
            </a:xfrm>
            <a:custGeom>
              <a:avLst/>
              <a:gdLst/>
              <a:ahLst/>
              <a:cxnLst/>
              <a:rect l="l" t="t" r="r" b="b"/>
              <a:pathLst>
                <a:path w="8890" h="3175">
                  <a:moveTo>
                    <a:pt x="1854" y="0"/>
                  </a:moveTo>
                  <a:lnTo>
                    <a:pt x="0" y="38"/>
                  </a:lnTo>
                  <a:lnTo>
                    <a:pt x="2222" y="863"/>
                  </a:lnTo>
                  <a:lnTo>
                    <a:pt x="4381" y="1752"/>
                  </a:lnTo>
                  <a:lnTo>
                    <a:pt x="6515" y="2666"/>
                  </a:lnTo>
                  <a:lnTo>
                    <a:pt x="8636" y="2273"/>
                  </a:lnTo>
                  <a:lnTo>
                    <a:pt x="4178" y="723"/>
                  </a:lnTo>
                  <a:lnTo>
                    <a:pt x="1854" y="0"/>
                  </a:lnTo>
                  <a:close/>
                </a:path>
              </a:pathLst>
            </a:custGeom>
            <a:solidFill>
              <a:srgbClr val="F3BA0E"/>
            </a:solidFill>
          </p:spPr>
          <p:txBody>
            <a:bodyPr wrap="square" lIns="0" tIns="0" rIns="0" bIns="0" rtlCol="0"/>
            <a:lstStyle/>
            <a:p>
              <a:endParaRPr/>
            </a:p>
          </p:txBody>
        </p:sp>
        <p:sp>
          <p:nvSpPr>
            <p:cNvPr id="291" name="object 291"/>
            <p:cNvSpPr/>
            <p:nvPr/>
          </p:nvSpPr>
          <p:spPr>
            <a:xfrm>
              <a:off x="6494018" y="8351380"/>
              <a:ext cx="8890" cy="3175"/>
            </a:xfrm>
            <a:custGeom>
              <a:avLst/>
              <a:gdLst/>
              <a:ahLst/>
              <a:cxnLst/>
              <a:rect l="l" t="t" r="r" b="b"/>
              <a:pathLst>
                <a:path w="8890" h="3175">
                  <a:moveTo>
                    <a:pt x="0" y="0"/>
                  </a:moveTo>
                  <a:lnTo>
                    <a:pt x="6515" y="2628"/>
                  </a:lnTo>
                </a:path>
                <a:path w="8890" h="3175">
                  <a:moveTo>
                    <a:pt x="6515" y="2628"/>
                  </a:moveTo>
                  <a:lnTo>
                    <a:pt x="8636" y="2235"/>
                  </a:lnTo>
                </a:path>
              </a:pathLst>
            </a:custGeom>
            <a:ln w="25400">
              <a:solidFill>
                <a:srgbClr val="F4BD11"/>
              </a:solidFill>
            </a:ln>
          </p:spPr>
          <p:txBody>
            <a:bodyPr wrap="square" lIns="0" tIns="0" rIns="0" bIns="0" rtlCol="0"/>
            <a:lstStyle/>
            <a:p>
              <a:endParaRPr/>
            </a:p>
          </p:txBody>
        </p:sp>
        <p:sp>
          <p:nvSpPr>
            <p:cNvPr id="292" name="object 292"/>
            <p:cNvSpPr/>
            <p:nvPr/>
          </p:nvSpPr>
          <p:spPr>
            <a:xfrm>
              <a:off x="6495872" y="8351342"/>
              <a:ext cx="6985" cy="2540"/>
            </a:xfrm>
            <a:custGeom>
              <a:avLst/>
              <a:gdLst/>
              <a:ahLst/>
              <a:cxnLst/>
              <a:rect l="l" t="t" r="r" b="b"/>
              <a:pathLst>
                <a:path w="6984" h="2540">
                  <a:moveTo>
                    <a:pt x="6781" y="2273"/>
                  </a:moveTo>
                  <a:lnTo>
                    <a:pt x="0" y="0"/>
                  </a:lnTo>
                </a:path>
              </a:pathLst>
            </a:custGeom>
            <a:ln w="25400">
              <a:solidFill>
                <a:srgbClr val="F2B70C"/>
              </a:solidFill>
            </a:ln>
          </p:spPr>
          <p:txBody>
            <a:bodyPr wrap="square" lIns="0" tIns="0" rIns="0" bIns="0" rtlCol="0"/>
            <a:lstStyle/>
            <a:p>
              <a:endParaRPr/>
            </a:p>
          </p:txBody>
        </p:sp>
        <p:sp>
          <p:nvSpPr>
            <p:cNvPr id="293" name="object 293"/>
            <p:cNvSpPr/>
            <p:nvPr/>
          </p:nvSpPr>
          <p:spPr>
            <a:xfrm>
              <a:off x="6494018" y="8350416"/>
              <a:ext cx="1905" cy="13970"/>
            </a:xfrm>
            <a:custGeom>
              <a:avLst/>
              <a:gdLst/>
              <a:ahLst/>
              <a:cxnLst/>
              <a:rect l="l" t="t" r="r" b="b"/>
              <a:pathLst>
                <a:path w="1904" h="13970">
                  <a:moveTo>
                    <a:pt x="0" y="0"/>
                  </a:moveTo>
                  <a:lnTo>
                    <a:pt x="0" y="13664"/>
                  </a:lnTo>
                  <a:lnTo>
                    <a:pt x="1854" y="13664"/>
                  </a:lnTo>
                  <a:lnTo>
                    <a:pt x="1854" y="388"/>
                  </a:lnTo>
                  <a:lnTo>
                    <a:pt x="1244" y="240"/>
                  </a:lnTo>
                  <a:lnTo>
                    <a:pt x="0" y="0"/>
                  </a:lnTo>
                  <a:close/>
                </a:path>
              </a:pathLst>
            </a:custGeom>
            <a:solidFill>
              <a:srgbClr val="F2B80C"/>
            </a:solidFill>
          </p:spPr>
          <p:txBody>
            <a:bodyPr wrap="square" lIns="0" tIns="0" rIns="0" bIns="0" rtlCol="0"/>
            <a:lstStyle/>
            <a:p>
              <a:endParaRPr/>
            </a:p>
          </p:txBody>
        </p:sp>
        <p:sp>
          <p:nvSpPr>
            <p:cNvPr id="294" name="object 294"/>
            <p:cNvSpPr/>
            <p:nvPr/>
          </p:nvSpPr>
          <p:spPr>
            <a:xfrm>
              <a:off x="6495872" y="8351316"/>
              <a:ext cx="5715" cy="1270"/>
            </a:xfrm>
            <a:custGeom>
              <a:avLst/>
              <a:gdLst/>
              <a:ahLst/>
              <a:cxnLst/>
              <a:rect l="l" t="t" r="r" b="b"/>
              <a:pathLst>
                <a:path w="5714" h="1270">
                  <a:moveTo>
                    <a:pt x="1803" y="0"/>
                  </a:moveTo>
                  <a:lnTo>
                    <a:pt x="1206" y="0"/>
                  </a:lnTo>
                  <a:lnTo>
                    <a:pt x="0" y="25"/>
                  </a:lnTo>
                  <a:lnTo>
                    <a:pt x="1155" y="380"/>
                  </a:lnTo>
                  <a:lnTo>
                    <a:pt x="2311" y="761"/>
                  </a:lnTo>
                  <a:lnTo>
                    <a:pt x="3428" y="1142"/>
                  </a:lnTo>
                  <a:lnTo>
                    <a:pt x="4762" y="1015"/>
                  </a:lnTo>
                  <a:lnTo>
                    <a:pt x="5422" y="939"/>
                  </a:lnTo>
                  <a:lnTo>
                    <a:pt x="4241" y="609"/>
                  </a:lnTo>
                  <a:lnTo>
                    <a:pt x="3035" y="292"/>
                  </a:lnTo>
                  <a:lnTo>
                    <a:pt x="1803" y="0"/>
                  </a:lnTo>
                  <a:close/>
                </a:path>
              </a:pathLst>
            </a:custGeom>
            <a:solidFill>
              <a:srgbClr val="EFB108"/>
            </a:solidFill>
          </p:spPr>
          <p:txBody>
            <a:bodyPr wrap="square" lIns="0" tIns="0" rIns="0" bIns="0" rtlCol="0"/>
            <a:lstStyle/>
            <a:p>
              <a:endParaRPr/>
            </a:p>
          </p:txBody>
        </p:sp>
        <p:sp>
          <p:nvSpPr>
            <p:cNvPr id="295" name="object 295"/>
            <p:cNvSpPr/>
            <p:nvPr/>
          </p:nvSpPr>
          <p:spPr>
            <a:xfrm>
              <a:off x="6495872" y="8350804"/>
              <a:ext cx="1905" cy="13335"/>
            </a:xfrm>
            <a:custGeom>
              <a:avLst/>
              <a:gdLst/>
              <a:ahLst/>
              <a:cxnLst/>
              <a:rect l="l" t="t" r="r" b="b"/>
              <a:pathLst>
                <a:path w="1904" h="13334">
                  <a:moveTo>
                    <a:pt x="0" y="13237"/>
                  </a:moveTo>
                  <a:lnTo>
                    <a:pt x="1803" y="13237"/>
                  </a:lnTo>
                  <a:lnTo>
                    <a:pt x="1803" y="438"/>
                  </a:lnTo>
                  <a:lnTo>
                    <a:pt x="0" y="0"/>
                  </a:lnTo>
                  <a:lnTo>
                    <a:pt x="0" y="13237"/>
                  </a:lnTo>
                  <a:close/>
                </a:path>
              </a:pathLst>
            </a:custGeom>
            <a:solidFill>
              <a:srgbClr val="EBAE07"/>
            </a:solidFill>
          </p:spPr>
          <p:txBody>
            <a:bodyPr wrap="square" lIns="0" tIns="0" rIns="0" bIns="0" rtlCol="0"/>
            <a:lstStyle/>
            <a:p>
              <a:endParaRPr/>
            </a:p>
          </p:txBody>
        </p:sp>
        <p:sp>
          <p:nvSpPr>
            <p:cNvPr id="296" name="object 296"/>
            <p:cNvSpPr/>
            <p:nvPr/>
          </p:nvSpPr>
          <p:spPr>
            <a:xfrm>
              <a:off x="6497675" y="8351316"/>
              <a:ext cx="3810" cy="1270"/>
            </a:xfrm>
            <a:custGeom>
              <a:avLst/>
              <a:gdLst/>
              <a:ahLst/>
              <a:cxnLst/>
              <a:rect l="l" t="t" r="r" b="b"/>
              <a:pathLst>
                <a:path w="3810" h="1270">
                  <a:moveTo>
                    <a:pt x="0" y="0"/>
                  </a:moveTo>
                  <a:lnTo>
                    <a:pt x="3619" y="939"/>
                  </a:lnTo>
                </a:path>
              </a:pathLst>
            </a:custGeom>
            <a:ln w="25400">
              <a:solidFill>
                <a:srgbClr val="ECAC05"/>
              </a:solidFill>
            </a:ln>
          </p:spPr>
          <p:txBody>
            <a:bodyPr wrap="square" lIns="0" tIns="0" rIns="0" bIns="0" rtlCol="0"/>
            <a:lstStyle/>
            <a:p>
              <a:endParaRPr/>
            </a:p>
          </p:txBody>
        </p:sp>
        <p:sp>
          <p:nvSpPr>
            <p:cNvPr id="297" name="object 297"/>
            <p:cNvSpPr/>
            <p:nvPr/>
          </p:nvSpPr>
          <p:spPr>
            <a:xfrm>
              <a:off x="6499301" y="8352256"/>
              <a:ext cx="2540" cy="635"/>
            </a:xfrm>
            <a:custGeom>
              <a:avLst/>
              <a:gdLst/>
              <a:ahLst/>
              <a:cxnLst/>
              <a:rect l="l" t="t" r="r" b="b"/>
              <a:pathLst>
                <a:path w="2539" h="634">
                  <a:moveTo>
                    <a:pt x="1993" y="0"/>
                  </a:moveTo>
                  <a:lnTo>
                    <a:pt x="0" y="203"/>
                  </a:lnTo>
                </a:path>
              </a:pathLst>
            </a:custGeom>
            <a:ln w="25400">
              <a:solidFill>
                <a:srgbClr val="F3B509"/>
              </a:solidFill>
            </a:ln>
          </p:spPr>
          <p:txBody>
            <a:bodyPr wrap="square" lIns="0" tIns="0" rIns="0" bIns="0" rtlCol="0"/>
            <a:lstStyle/>
            <a:p>
              <a:endParaRPr/>
            </a:p>
          </p:txBody>
        </p:sp>
        <p:sp>
          <p:nvSpPr>
            <p:cNvPr id="298" name="object 298"/>
            <p:cNvSpPr/>
            <p:nvPr/>
          </p:nvSpPr>
          <p:spPr>
            <a:xfrm>
              <a:off x="6495872" y="8351342"/>
              <a:ext cx="3810" cy="1270"/>
            </a:xfrm>
            <a:custGeom>
              <a:avLst/>
              <a:gdLst/>
              <a:ahLst/>
              <a:cxnLst/>
              <a:rect l="l" t="t" r="r" b="b"/>
              <a:pathLst>
                <a:path w="3810" h="1270">
                  <a:moveTo>
                    <a:pt x="3428" y="1117"/>
                  </a:moveTo>
                  <a:lnTo>
                    <a:pt x="0" y="0"/>
                  </a:lnTo>
                </a:path>
              </a:pathLst>
            </a:custGeom>
            <a:ln w="25400">
              <a:solidFill>
                <a:srgbClr val="F2B60B"/>
              </a:solidFill>
            </a:ln>
          </p:spPr>
          <p:txBody>
            <a:bodyPr wrap="square" lIns="0" tIns="0" rIns="0" bIns="0" rtlCol="0"/>
            <a:lstStyle/>
            <a:p>
              <a:endParaRPr/>
            </a:p>
          </p:txBody>
        </p:sp>
        <p:sp>
          <p:nvSpPr>
            <p:cNvPr id="299" name="object 299"/>
            <p:cNvSpPr/>
            <p:nvPr/>
          </p:nvSpPr>
          <p:spPr>
            <a:xfrm>
              <a:off x="6499301" y="8352256"/>
              <a:ext cx="5715" cy="1905"/>
            </a:xfrm>
            <a:custGeom>
              <a:avLst/>
              <a:gdLst/>
              <a:ahLst/>
              <a:cxnLst/>
              <a:rect l="l" t="t" r="r" b="b"/>
              <a:pathLst>
                <a:path w="5715" h="1904">
                  <a:moveTo>
                    <a:pt x="1993" y="0"/>
                  </a:moveTo>
                  <a:lnTo>
                    <a:pt x="0" y="203"/>
                  </a:lnTo>
                  <a:lnTo>
                    <a:pt x="3352" y="1358"/>
                  </a:lnTo>
                  <a:lnTo>
                    <a:pt x="5464" y="1017"/>
                  </a:lnTo>
                  <a:lnTo>
                    <a:pt x="4060" y="579"/>
                  </a:lnTo>
                  <a:lnTo>
                    <a:pt x="1993" y="0"/>
                  </a:lnTo>
                  <a:close/>
                </a:path>
              </a:pathLst>
            </a:custGeom>
            <a:solidFill>
              <a:srgbClr val="F3B609"/>
            </a:solidFill>
          </p:spPr>
          <p:txBody>
            <a:bodyPr wrap="square" lIns="0" tIns="0" rIns="0" bIns="0" rtlCol="0"/>
            <a:lstStyle/>
            <a:p>
              <a:endParaRPr/>
            </a:p>
          </p:txBody>
        </p:sp>
        <p:sp>
          <p:nvSpPr>
            <p:cNvPr id="300" name="object 300"/>
            <p:cNvSpPr/>
            <p:nvPr/>
          </p:nvSpPr>
          <p:spPr>
            <a:xfrm>
              <a:off x="6499301" y="8352256"/>
              <a:ext cx="2540" cy="635"/>
            </a:xfrm>
            <a:custGeom>
              <a:avLst/>
              <a:gdLst/>
              <a:ahLst/>
              <a:cxnLst/>
              <a:rect l="l" t="t" r="r" b="b"/>
              <a:pathLst>
                <a:path w="2539" h="634">
                  <a:moveTo>
                    <a:pt x="0" y="203"/>
                  </a:moveTo>
                  <a:lnTo>
                    <a:pt x="1993" y="0"/>
                  </a:lnTo>
                </a:path>
              </a:pathLst>
            </a:custGeom>
            <a:ln w="25400">
              <a:solidFill>
                <a:srgbClr val="F3B509"/>
              </a:solidFill>
            </a:ln>
          </p:spPr>
          <p:txBody>
            <a:bodyPr wrap="square" lIns="0" tIns="0" rIns="0" bIns="0" rtlCol="0"/>
            <a:lstStyle/>
            <a:p>
              <a:endParaRPr/>
            </a:p>
          </p:txBody>
        </p:sp>
        <p:sp>
          <p:nvSpPr>
            <p:cNvPr id="301" name="object 301"/>
            <p:cNvSpPr/>
            <p:nvPr/>
          </p:nvSpPr>
          <p:spPr>
            <a:xfrm>
              <a:off x="6501295" y="8352256"/>
              <a:ext cx="3810" cy="1270"/>
            </a:xfrm>
            <a:custGeom>
              <a:avLst/>
              <a:gdLst/>
              <a:ahLst/>
              <a:cxnLst/>
              <a:rect l="l" t="t" r="r" b="b"/>
              <a:pathLst>
                <a:path w="3809" h="1270">
                  <a:moveTo>
                    <a:pt x="0" y="0"/>
                  </a:moveTo>
                  <a:lnTo>
                    <a:pt x="3278" y="957"/>
                  </a:lnTo>
                </a:path>
              </a:pathLst>
            </a:custGeom>
            <a:ln w="25400">
              <a:solidFill>
                <a:srgbClr val="F3B305"/>
              </a:solidFill>
            </a:ln>
          </p:spPr>
          <p:txBody>
            <a:bodyPr wrap="square" lIns="0" tIns="0" rIns="0" bIns="0" rtlCol="0"/>
            <a:lstStyle/>
            <a:p>
              <a:endParaRPr/>
            </a:p>
          </p:txBody>
        </p:sp>
        <p:sp>
          <p:nvSpPr>
            <p:cNvPr id="302" name="object 302"/>
            <p:cNvSpPr/>
            <p:nvPr/>
          </p:nvSpPr>
          <p:spPr>
            <a:xfrm>
              <a:off x="6502654" y="8353274"/>
              <a:ext cx="2540" cy="635"/>
            </a:xfrm>
            <a:custGeom>
              <a:avLst/>
              <a:gdLst/>
              <a:ahLst/>
              <a:cxnLst/>
              <a:rect l="l" t="t" r="r" b="b"/>
              <a:pathLst>
                <a:path w="2540" h="634">
                  <a:moveTo>
                    <a:pt x="2112" y="0"/>
                  </a:moveTo>
                  <a:lnTo>
                    <a:pt x="0" y="341"/>
                  </a:lnTo>
                </a:path>
              </a:pathLst>
            </a:custGeom>
            <a:ln w="25400">
              <a:solidFill>
                <a:srgbClr val="F4B709"/>
              </a:solidFill>
            </a:ln>
          </p:spPr>
          <p:txBody>
            <a:bodyPr wrap="square" lIns="0" tIns="0" rIns="0" bIns="0" rtlCol="0"/>
            <a:lstStyle/>
            <a:p>
              <a:endParaRPr/>
            </a:p>
          </p:txBody>
        </p:sp>
        <p:sp>
          <p:nvSpPr>
            <p:cNvPr id="303" name="object 303"/>
            <p:cNvSpPr/>
            <p:nvPr/>
          </p:nvSpPr>
          <p:spPr>
            <a:xfrm>
              <a:off x="6499301" y="8352459"/>
              <a:ext cx="3810" cy="1270"/>
            </a:xfrm>
            <a:custGeom>
              <a:avLst/>
              <a:gdLst/>
              <a:ahLst/>
              <a:cxnLst/>
              <a:rect l="l" t="t" r="r" b="b"/>
              <a:pathLst>
                <a:path w="3809" h="1270">
                  <a:moveTo>
                    <a:pt x="3352" y="1155"/>
                  </a:moveTo>
                  <a:lnTo>
                    <a:pt x="0" y="0"/>
                  </a:lnTo>
                </a:path>
              </a:pathLst>
            </a:custGeom>
            <a:ln w="25400">
              <a:solidFill>
                <a:srgbClr val="F4BA0D"/>
              </a:solidFill>
            </a:ln>
          </p:spPr>
          <p:txBody>
            <a:bodyPr wrap="square" lIns="0" tIns="0" rIns="0" bIns="0" rtlCol="0"/>
            <a:lstStyle/>
            <a:p>
              <a:endParaRPr/>
            </a:p>
          </p:txBody>
        </p:sp>
        <p:sp>
          <p:nvSpPr>
            <p:cNvPr id="304" name="object 304"/>
            <p:cNvSpPr/>
            <p:nvPr/>
          </p:nvSpPr>
          <p:spPr>
            <a:xfrm>
              <a:off x="6450476" y="8373681"/>
              <a:ext cx="3175" cy="4445"/>
            </a:xfrm>
            <a:custGeom>
              <a:avLst/>
              <a:gdLst/>
              <a:ahLst/>
              <a:cxnLst/>
              <a:rect l="l" t="t" r="r" b="b"/>
              <a:pathLst>
                <a:path w="3175" h="4445">
                  <a:moveTo>
                    <a:pt x="2901" y="0"/>
                  </a:moveTo>
                  <a:lnTo>
                    <a:pt x="0" y="1938"/>
                  </a:lnTo>
                  <a:lnTo>
                    <a:pt x="260" y="4076"/>
                  </a:lnTo>
                  <a:lnTo>
                    <a:pt x="1199" y="3416"/>
                  </a:lnTo>
                  <a:lnTo>
                    <a:pt x="3181" y="2082"/>
                  </a:lnTo>
                  <a:lnTo>
                    <a:pt x="2901" y="0"/>
                  </a:lnTo>
                  <a:close/>
                </a:path>
              </a:pathLst>
            </a:custGeom>
            <a:solidFill>
              <a:srgbClr val="F5C015"/>
            </a:solidFill>
          </p:spPr>
          <p:txBody>
            <a:bodyPr wrap="square" lIns="0" tIns="0" rIns="0" bIns="0" rtlCol="0"/>
            <a:lstStyle/>
            <a:p>
              <a:endParaRPr/>
            </a:p>
          </p:txBody>
        </p:sp>
        <p:sp>
          <p:nvSpPr>
            <p:cNvPr id="305" name="object 305"/>
            <p:cNvSpPr/>
            <p:nvPr/>
          </p:nvSpPr>
          <p:spPr>
            <a:xfrm>
              <a:off x="6450476" y="8373681"/>
              <a:ext cx="3175" cy="2540"/>
            </a:xfrm>
            <a:custGeom>
              <a:avLst/>
              <a:gdLst/>
              <a:ahLst/>
              <a:cxnLst/>
              <a:rect l="l" t="t" r="r" b="b"/>
              <a:pathLst>
                <a:path w="3175" h="2540">
                  <a:moveTo>
                    <a:pt x="0" y="1938"/>
                  </a:moveTo>
                  <a:lnTo>
                    <a:pt x="2901" y="0"/>
                  </a:lnTo>
                </a:path>
              </a:pathLst>
            </a:custGeom>
            <a:ln w="25400">
              <a:solidFill>
                <a:srgbClr val="F5BF14"/>
              </a:solidFill>
            </a:ln>
          </p:spPr>
          <p:txBody>
            <a:bodyPr wrap="square" lIns="0" tIns="0" rIns="0" bIns="0" rtlCol="0"/>
            <a:lstStyle/>
            <a:p>
              <a:endParaRPr/>
            </a:p>
          </p:txBody>
        </p:sp>
        <p:sp>
          <p:nvSpPr>
            <p:cNvPr id="306" name="object 306"/>
            <p:cNvSpPr/>
            <p:nvPr/>
          </p:nvSpPr>
          <p:spPr>
            <a:xfrm>
              <a:off x="6453377" y="8373681"/>
              <a:ext cx="635" cy="2540"/>
            </a:xfrm>
            <a:custGeom>
              <a:avLst/>
              <a:gdLst/>
              <a:ahLst/>
              <a:cxnLst/>
              <a:rect l="l" t="t" r="r" b="b"/>
              <a:pathLst>
                <a:path w="635" h="2540">
                  <a:moveTo>
                    <a:pt x="0" y="0"/>
                  </a:moveTo>
                  <a:lnTo>
                    <a:pt x="279" y="2082"/>
                  </a:lnTo>
                </a:path>
              </a:pathLst>
            </a:custGeom>
            <a:ln w="25400">
              <a:solidFill>
                <a:srgbClr val="F6C218"/>
              </a:solidFill>
            </a:ln>
          </p:spPr>
          <p:txBody>
            <a:bodyPr wrap="square" lIns="0" tIns="0" rIns="0" bIns="0" rtlCol="0"/>
            <a:lstStyle/>
            <a:p>
              <a:endParaRPr/>
            </a:p>
          </p:txBody>
        </p:sp>
        <p:sp>
          <p:nvSpPr>
            <p:cNvPr id="307" name="object 307"/>
            <p:cNvSpPr/>
            <p:nvPr/>
          </p:nvSpPr>
          <p:spPr>
            <a:xfrm>
              <a:off x="6450736" y="8375764"/>
              <a:ext cx="3175" cy="2540"/>
            </a:xfrm>
            <a:custGeom>
              <a:avLst/>
              <a:gdLst/>
              <a:ahLst/>
              <a:cxnLst/>
              <a:rect l="l" t="t" r="r" b="b"/>
              <a:pathLst>
                <a:path w="3175" h="2540">
                  <a:moveTo>
                    <a:pt x="2920" y="0"/>
                  </a:moveTo>
                  <a:lnTo>
                    <a:pt x="0" y="1993"/>
                  </a:lnTo>
                </a:path>
              </a:pathLst>
            </a:custGeom>
            <a:ln w="25400">
              <a:solidFill>
                <a:srgbClr val="F5C116"/>
              </a:solidFill>
            </a:ln>
          </p:spPr>
          <p:txBody>
            <a:bodyPr wrap="square" lIns="0" tIns="0" rIns="0" bIns="0" rtlCol="0"/>
            <a:lstStyle/>
            <a:p>
              <a:endParaRPr/>
            </a:p>
          </p:txBody>
        </p:sp>
        <p:sp>
          <p:nvSpPr>
            <p:cNvPr id="308" name="object 308"/>
            <p:cNvSpPr/>
            <p:nvPr/>
          </p:nvSpPr>
          <p:spPr>
            <a:xfrm>
              <a:off x="6450687" y="8377363"/>
              <a:ext cx="635" cy="635"/>
            </a:xfrm>
            <a:custGeom>
              <a:avLst/>
              <a:gdLst/>
              <a:ahLst/>
              <a:cxnLst/>
              <a:rect l="l" t="t" r="r" b="b"/>
              <a:pathLst>
                <a:path w="635" h="634">
                  <a:moveTo>
                    <a:pt x="49" y="394"/>
                  </a:moveTo>
                  <a:lnTo>
                    <a:pt x="0" y="0"/>
                  </a:lnTo>
                </a:path>
              </a:pathLst>
            </a:custGeom>
            <a:ln w="25400">
              <a:solidFill>
                <a:srgbClr val="F5BE13"/>
              </a:solidFill>
            </a:ln>
          </p:spPr>
          <p:txBody>
            <a:bodyPr wrap="square" lIns="0" tIns="0" rIns="0" bIns="0" rtlCol="0"/>
            <a:lstStyle/>
            <a:p>
              <a:endParaRPr/>
            </a:p>
          </p:txBody>
        </p:sp>
        <p:sp>
          <p:nvSpPr>
            <p:cNvPr id="309" name="object 309"/>
            <p:cNvSpPr/>
            <p:nvPr/>
          </p:nvSpPr>
          <p:spPr>
            <a:xfrm>
              <a:off x="6450736" y="8375764"/>
              <a:ext cx="3810" cy="4445"/>
            </a:xfrm>
            <a:custGeom>
              <a:avLst/>
              <a:gdLst/>
              <a:ahLst/>
              <a:cxnLst/>
              <a:rect l="l" t="t" r="r" b="b"/>
              <a:pathLst>
                <a:path w="3810" h="4445">
                  <a:moveTo>
                    <a:pt x="2920" y="0"/>
                  </a:moveTo>
                  <a:lnTo>
                    <a:pt x="1904" y="673"/>
                  </a:lnTo>
                  <a:lnTo>
                    <a:pt x="0" y="1993"/>
                  </a:lnTo>
                  <a:lnTo>
                    <a:pt x="254" y="4114"/>
                  </a:lnTo>
                  <a:lnTo>
                    <a:pt x="2158" y="2781"/>
                  </a:lnTo>
                  <a:lnTo>
                    <a:pt x="3187" y="2095"/>
                  </a:lnTo>
                  <a:lnTo>
                    <a:pt x="2920" y="0"/>
                  </a:lnTo>
                  <a:close/>
                </a:path>
              </a:pathLst>
            </a:custGeom>
            <a:solidFill>
              <a:srgbClr val="F6C219"/>
            </a:solidFill>
          </p:spPr>
          <p:txBody>
            <a:bodyPr wrap="square" lIns="0" tIns="0" rIns="0" bIns="0" rtlCol="0"/>
            <a:lstStyle/>
            <a:p>
              <a:endParaRPr/>
            </a:p>
          </p:txBody>
        </p:sp>
        <p:sp>
          <p:nvSpPr>
            <p:cNvPr id="310" name="object 310"/>
            <p:cNvSpPr/>
            <p:nvPr/>
          </p:nvSpPr>
          <p:spPr>
            <a:xfrm>
              <a:off x="6450736" y="8375764"/>
              <a:ext cx="3175" cy="2540"/>
            </a:xfrm>
            <a:custGeom>
              <a:avLst/>
              <a:gdLst/>
              <a:ahLst/>
              <a:cxnLst/>
              <a:rect l="l" t="t" r="r" b="b"/>
              <a:pathLst>
                <a:path w="3175" h="2540">
                  <a:moveTo>
                    <a:pt x="0" y="1993"/>
                  </a:moveTo>
                  <a:lnTo>
                    <a:pt x="2920" y="0"/>
                  </a:lnTo>
                </a:path>
              </a:pathLst>
            </a:custGeom>
            <a:ln w="25400">
              <a:solidFill>
                <a:srgbClr val="F5C116"/>
              </a:solidFill>
            </a:ln>
          </p:spPr>
          <p:txBody>
            <a:bodyPr wrap="square" lIns="0" tIns="0" rIns="0" bIns="0" rtlCol="0"/>
            <a:lstStyle/>
            <a:p>
              <a:endParaRPr/>
            </a:p>
          </p:txBody>
        </p:sp>
        <p:sp>
          <p:nvSpPr>
            <p:cNvPr id="311" name="object 311"/>
            <p:cNvSpPr/>
            <p:nvPr/>
          </p:nvSpPr>
          <p:spPr>
            <a:xfrm>
              <a:off x="6453657" y="8375764"/>
              <a:ext cx="635" cy="2540"/>
            </a:xfrm>
            <a:custGeom>
              <a:avLst/>
              <a:gdLst/>
              <a:ahLst/>
              <a:cxnLst/>
              <a:rect l="l" t="t" r="r" b="b"/>
              <a:pathLst>
                <a:path w="635" h="2540">
                  <a:moveTo>
                    <a:pt x="0" y="0"/>
                  </a:moveTo>
                  <a:lnTo>
                    <a:pt x="266" y="2095"/>
                  </a:lnTo>
                </a:path>
              </a:pathLst>
            </a:custGeom>
            <a:ln w="25399">
              <a:solidFill>
                <a:srgbClr val="F6C419"/>
              </a:solidFill>
            </a:ln>
          </p:spPr>
          <p:txBody>
            <a:bodyPr wrap="square" lIns="0" tIns="0" rIns="0" bIns="0" rtlCol="0"/>
            <a:lstStyle/>
            <a:p>
              <a:endParaRPr/>
            </a:p>
          </p:txBody>
        </p:sp>
        <p:sp>
          <p:nvSpPr>
            <p:cNvPr id="312" name="object 312"/>
            <p:cNvSpPr/>
            <p:nvPr/>
          </p:nvSpPr>
          <p:spPr>
            <a:xfrm>
              <a:off x="6450991" y="8377859"/>
              <a:ext cx="3175" cy="2540"/>
            </a:xfrm>
            <a:custGeom>
              <a:avLst/>
              <a:gdLst/>
              <a:ahLst/>
              <a:cxnLst/>
              <a:rect l="l" t="t" r="r" b="b"/>
              <a:pathLst>
                <a:path w="3175" h="2540">
                  <a:moveTo>
                    <a:pt x="2932" y="0"/>
                  </a:moveTo>
                  <a:lnTo>
                    <a:pt x="0" y="2018"/>
                  </a:lnTo>
                </a:path>
              </a:pathLst>
            </a:custGeom>
            <a:ln w="25400">
              <a:solidFill>
                <a:srgbClr val="F6C41C"/>
              </a:solidFill>
            </a:ln>
          </p:spPr>
          <p:txBody>
            <a:bodyPr wrap="square" lIns="0" tIns="0" rIns="0" bIns="0" rtlCol="0"/>
            <a:lstStyle/>
            <a:p>
              <a:endParaRPr/>
            </a:p>
          </p:txBody>
        </p:sp>
        <p:sp>
          <p:nvSpPr>
            <p:cNvPr id="313" name="object 313"/>
            <p:cNvSpPr/>
            <p:nvPr/>
          </p:nvSpPr>
          <p:spPr>
            <a:xfrm>
              <a:off x="6450736" y="8377758"/>
              <a:ext cx="635" cy="1905"/>
            </a:xfrm>
            <a:custGeom>
              <a:avLst/>
              <a:gdLst/>
              <a:ahLst/>
              <a:cxnLst/>
              <a:rect l="l" t="t" r="r" b="b"/>
              <a:pathLst>
                <a:path w="635" h="1904">
                  <a:moveTo>
                    <a:pt x="164" y="1370"/>
                  </a:moveTo>
                  <a:lnTo>
                    <a:pt x="0" y="0"/>
                  </a:lnTo>
                </a:path>
              </a:pathLst>
            </a:custGeom>
            <a:ln w="25400">
              <a:solidFill>
                <a:srgbClr val="F5C118"/>
              </a:solidFill>
            </a:ln>
          </p:spPr>
          <p:txBody>
            <a:bodyPr wrap="square" lIns="0" tIns="0" rIns="0" bIns="0" rtlCol="0"/>
            <a:lstStyle/>
            <a:p>
              <a:endParaRPr/>
            </a:p>
          </p:txBody>
        </p:sp>
        <p:sp>
          <p:nvSpPr>
            <p:cNvPr id="314" name="object 314"/>
            <p:cNvSpPr/>
            <p:nvPr/>
          </p:nvSpPr>
          <p:spPr>
            <a:xfrm>
              <a:off x="6450991" y="8377859"/>
              <a:ext cx="3810" cy="6350"/>
            </a:xfrm>
            <a:custGeom>
              <a:avLst/>
              <a:gdLst/>
              <a:ahLst/>
              <a:cxnLst/>
              <a:rect l="l" t="t" r="r" b="b"/>
              <a:pathLst>
                <a:path w="3810" h="6350">
                  <a:moveTo>
                    <a:pt x="2932" y="0"/>
                  </a:moveTo>
                  <a:lnTo>
                    <a:pt x="1904" y="685"/>
                  </a:lnTo>
                  <a:lnTo>
                    <a:pt x="0" y="2018"/>
                  </a:lnTo>
                  <a:lnTo>
                    <a:pt x="513" y="6268"/>
                  </a:lnTo>
                  <a:lnTo>
                    <a:pt x="3402" y="4229"/>
                  </a:lnTo>
                  <a:lnTo>
                    <a:pt x="2932" y="0"/>
                  </a:lnTo>
                  <a:close/>
                </a:path>
              </a:pathLst>
            </a:custGeom>
            <a:solidFill>
              <a:srgbClr val="F6C824"/>
            </a:solidFill>
          </p:spPr>
          <p:txBody>
            <a:bodyPr wrap="square" lIns="0" tIns="0" rIns="0" bIns="0" rtlCol="0"/>
            <a:lstStyle/>
            <a:p>
              <a:endParaRPr/>
            </a:p>
          </p:txBody>
        </p:sp>
        <p:sp>
          <p:nvSpPr>
            <p:cNvPr id="315" name="object 315"/>
            <p:cNvSpPr/>
            <p:nvPr/>
          </p:nvSpPr>
          <p:spPr>
            <a:xfrm>
              <a:off x="6450991" y="8377859"/>
              <a:ext cx="3175" cy="2540"/>
            </a:xfrm>
            <a:custGeom>
              <a:avLst/>
              <a:gdLst/>
              <a:ahLst/>
              <a:cxnLst/>
              <a:rect l="l" t="t" r="r" b="b"/>
              <a:pathLst>
                <a:path w="3175" h="2540">
                  <a:moveTo>
                    <a:pt x="0" y="2018"/>
                  </a:moveTo>
                  <a:lnTo>
                    <a:pt x="2932" y="0"/>
                  </a:lnTo>
                </a:path>
              </a:pathLst>
            </a:custGeom>
            <a:ln w="25400">
              <a:solidFill>
                <a:srgbClr val="F6C41C"/>
              </a:solidFill>
            </a:ln>
          </p:spPr>
          <p:txBody>
            <a:bodyPr wrap="square" lIns="0" tIns="0" rIns="0" bIns="0" rtlCol="0"/>
            <a:lstStyle/>
            <a:p>
              <a:endParaRPr/>
            </a:p>
          </p:txBody>
        </p:sp>
        <p:sp>
          <p:nvSpPr>
            <p:cNvPr id="316" name="object 316"/>
            <p:cNvSpPr/>
            <p:nvPr/>
          </p:nvSpPr>
          <p:spPr>
            <a:xfrm>
              <a:off x="6453924" y="8377859"/>
              <a:ext cx="635" cy="4445"/>
            </a:xfrm>
            <a:custGeom>
              <a:avLst/>
              <a:gdLst/>
              <a:ahLst/>
              <a:cxnLst/>
              <a:rect l="l" t="t" r="r" b="b"/>
              <a:pathLst>
                <a:path w="635" h="4445">
                  <a:moveTo>
                    <a:pt x="0" y="0"/>
                  </a:moveTo>
                  <a:lnTo>
                    <a:pt x="469" y="4229"/>
                  </a:lnTo>
                </a:path>
              </a:pathLst>
            </a:custGeom>
            <a:ln w="25400">
              <a:solidFill>
                <a:srgbClr val="F6C61F"/>
              </a:solidFill>
            </a:ln>
          </p:spPr>
          <p:txBody>
            <a:bodyPr wrap="square" lIns="0" tIns="0" rIns="0" bIns="0" rtlCol="0"/>
            <a:lstStyle/>
            <a:p>
              <a:endParaRPr/>
            </a:p>
          </p:txBody>
        </p:sp>
        <p:sp>
          <p:nvSpPr>
            <p:cNvPr id="317" name="object 317"/>
            <p:cNvSpPr/>
            <p:nvPr/>
          </p:nvSpPr>
          <p:spPr>
            <a:xfrm>
              <a:off x="6451505" y="8382089"/>
              <a:ext cx="3175" cy="2540"/>
            </a:xfrm>
            <a:custGeom>
              <a:avLst/>
              <a:gdLst/>
              <a:ahLst/>
              <a:cxnLst/>
              <a:rect l="l" t="t" r="r" b="b"/>
              <a:pathLst>
                <a:path w="3175" h="2540">
                  <a:moveTo>
                    <a:pt x="2888" y="0"/>
                  </a:moveTo>
                  <a:lnTo>
                    <a:pt x="0" y="2039"/>
                  </a:lnTo>
                </a:path>
              </a:pathLst>
            </a:custGeom>
            <a:ln w="25400">
              <a:solidFill>
                <a:srgbClr val="F6CC2C"/>
              </a:solidFill>
            </a:ln>
          </p:spPr>
          <p:txBody>
            <a:bodyPr wrap="square" lIns="0" tIns="0" rIns="0" bIns="0" rtlCol="0"/>
            <a:lstStyle/>
            <a:p>
              <a:endParaRPr/>
            </a:p>
          </p:txBody>
        </p:sp>
        <p:sp>
          <p:nvSpPr>
            <p:cNvPr id="318" name="object 318"/>
            <p:cNvSpPr/>
            <p:nvPr/>
          </p:nvSpPr>
          <p:spPr>
            <a:xfrm>
              <a:off x="6453377" y="8371738"/>
              <a:ext cx="3810" cy="6350"/>
            </a:xfrm>
            <a:custGeom>
              <a:avLst/>
              <a:gdLst/>
              <a:ahLst/>
              <a:cxnLst/>
              <a:rect l="l" t="t" r="r" b="b"/>
              <a:pathLst>
                <a:path w="3810" h="6350">
                  <a:moveTo>
                    <a:pt x="3086" y="0"/>
                  </a:moveTo>
                  <a:lnTo>
                    <a:pt x="2032" y="647"/>
                  </a:lnTo>
                  <a:lnTo>
                    <a:pt x="1003" y="1295"/>
                  </a:lnTo>
                  <a:lnTo>
                    <a:pt x="0" y="1943"/>
                  </a:lnTo>
                  <a:lnTo>
                    <a:pt x="381" y="4724"/>
                  </a:lnTo>
                  <a:lnTo>
                    <a:pt x="546" y="6121"/>
                  </a:lnTo>
                  <a:lnTo>
                    <a:pt x="2616" y="4711"/>
                  </a:lnTo>
                  <a:lnTo>
                    <a:pt x="3708" y="4000"/>
                  </a:lnTo>
                  <a:lnTo>
                    <a:pt x="3530" y="2641"/>
                  </a:lnTo>
                  <a:lnTo>
                    <a:pt x="3327" y="1308"/>
                  </a:lnTo>
                  <a:lnTo>
                    <a:pt x="3086" y="0"/>
                  </a:lnTo>
                  <a:close/>
                </a:path>
              </a:pathLst>
            </a:custGeom>
            <a:solidFill>
              <a:srgbClr val="F6C41A"/>
            </a:solidFill>
          </p:spPr>
          <p:txBody>
            <a:bodyPr wrap="square" lIns="0" tIns="0" rIns="0" bIns="0" rtlCol="0"/>
            <a:lstStyle/>
            <a:p>
              <a:endParaRPr/>
            </a:p>
          </p:txBody>
        </p:sp>
        <p:sp>
          <p:nvSpPr>
            <p:cNvPr id="319" name="object 319"/>
            <p:cNvSpPr/>
            <p:nvPr/>
          </p:nvSpPr>
          <p:spPr>
            <a:xfrm>
              <a:off x="6453377" y="8371738"/>
              <a:ext cx="3175" cy="2540"/>
            </a:xfrm>
            <a:custGeom>
              <a:avLst/>
              <a:gdLst/>
              <a:ahLst/>
              <a:cxnLst/>
              <a:rect l="l" t="t" r="r" b="b"/>
              <a:pathLst>
                <a:path w="3175" h="2540">
                  <a:moveTo>
                    <a:pt x="0" y="1943"/>
                  </a:moveTo>
                  <a:lnTo>
                    <a:pt x="3086" y="0"/>
                  </a:lnTo>
                </a:path>
              </a:pathLst>
            </a:custGeom>
            <a:ln w="25400">
              <a:solidFill>
                <a:srgbClr val="F6C419"/>
              </a:solidFill>
            </a:ln>
          </p:spPr>
          <p:txBody>
            <a:bodyPr wrap="square" lIns="0" tIns="0" rIns="0" bIns="0" rtlCol="0"/>
            <a:lstStyle/>
            <a:p>
              <a:endParaRPr/>
            </a:p>
          </p:txBody>
        </p:sp>
        <p:sp>
          <p:nvSpPr>
            <p:cNvPr id="320" name="object 320"/>
            <p:cNvSpPr/>
            <p:nvPr/>
          </p:nvSpPr>
          <p:spPr>
            <a:xfrm>
              <a:off x="6456464" y="8371738"/>
              <a:ext cx="635" cy="4445"/>
            </a:xfrm>
            <a:custGeom>
              <a:avLst/>
              <a:gdLst/>
              <a:ahLst/>
              <a:cxnLst/>
              <a:rect l="l" t="t" r="r" b="b"/>
              <a:pathLst>
                <a:path w="635" h="4445">
                  <a:moveTo>
                    <a:pt x="0" y="0"/>
                  </a:moveTo>
                  <a:lnTo>
                    <a:pt x="622" y="4000"/>
                  </a:lnTo>
                </a:path>
              </a:pathLst>
            </a:custGeom>
            <a:ln w="25400">
              <a:solidFill>
                <a:srgbClr val="F6C51C"/>
              </a:solidFill>
            </a:ln>
          </p:spPr>
          <p:txBody>
            <a:bodyPr wrap="square" lIns="0" tIns="0" rIns="0" bIns="0" rtlCol="0"/>
            <a:lstStyle/>
            <a:p>
              <a:endParaRPr/>
            </a:p>
          </p:txBody>
        </p:sp>
        <p:sp>
          <p:nvSpPr>
            <p:cNvPr id="321" name="object 321"/>
            <p:cNvSpPr/>
            <p:nvPr/>
          </p:nvSpPr>
          <p:spPr>
            <a:xfrm>
              <a:off x="6453924" y="8375739"/>
              <a:ext cx="3175" cy="2540"/>
            </a:xfrm>
            <a:custGeom>
              <a:avLst/>
              <a:gdLst/>
              <a:ahLst/>
              <a:cxnLst/>
              <a:rect l="l" t="t" r="r" b="b"/>
              <a:pathLst>
                <a:path w="3175" h="2540">
                  <a:moveTo>
                    <a:pt x="3162" y="0"/>
                  </a:moveTo>
                  <a:lnTo>
                    <a:pt x="0" y="2120"/>
                  </a:lnTo>
                </a:path>
              </a:pathLst>
            </a:custGeom>
            <a:ln w="25400">
              <a:solidFill>
                <a:srgbClr val="F6C41B"/>
              </a:solidFill>
            </a:ln>
          </p:spPr>
          <p:txBody>
            <a:bodyPr wrap="square" lIns="0" tIns="0" rIns="0" bIns="0" rtlCol="0"/>
            <a:lstStyle/>
            <a:p>
              <a:endParaRPr/>
            </a:p>
          </p:txBody>
        </p:sp>
        <p:sp>
          <p:nvSpPr>
            <p:cNvPr id="322" name="object 322"/>
            <p:cNvSpPr/>
            <p:nvPr/>
          </p:nvSpPr>
          <p:spPr>
            <a:xfrm>
              <a:off x="6453377" y="8373681"/>
              <a:ext cx="635" cy="4445"/>
            </a:xfrm>
            <a:custGeom>
              <a:avLst/>
              <a:gdLst/>
              <a:ahLst/>
              <a:cxnLst/>
              <a:rect l="l" t="t" r="r" b="b"/>
              <a:pathLst>
                <a:path w="635" h="4445">
                  <a:moveTo>
                    <a:pt x="546" y="4178"/>
                  </a:moveTo>
                  <a:lnTo>
                    <a:pt x="0" y="0"/>
                  </a:lnTo>
                </a:path>
              </a:pathLst>
            </a:custGeom>
            <a:ln w="25400">
              <a:solidFill>
                <a:srgbClr val="F6C319"/>
              </a:solidFill>
            </a:ln>
          </p:spPr>
          <p:txBody>
            <a:bodyPr wrap="square" lIns="0" tIns="0" rIns="0" bIns="0" rtlCol="0"/>
            <a:lstStyle/>
            <a:p>
              <a:endParaRPr/>
            </a:p>
          </p:txBody>
        </p:sp>
        <p:sp>
          <p:nvSpPr>
            <p:cNvPr id="323" name="object 323"/>
            <p:cNvSpPr/>
            <p:nvPr/>
          </p:nvSpPr>
          <p:spPr>
            <a:xfrm>
              <a:off x="6453924" y="8375739"/>
              <a:ext cx="3810" cy="6350"/>
            </a:xfrm>
            <a:custGeom>
              <a:avLst/>
              <a:gdLst/>
              <a:ahLst/>
              <a:cxnLst/>
              <a:rect l="l" t="t" r="r" b="b"/>
              <a:pathLst>
                <a:path w="3810" h="6350">
                  <a:moveTo>
                    <a:pt x="3162" y="0"/>
                  </a:moveTo>
                  <a:lnTo>
                    <a:pt x="2070" y="711"/>
                  </a:lnTo>
                  <a:lnTo>
                    <a:pt x="0" y="2120"/>
                  </a:lnTo>
                  <a:lnTo>
                    <a:pt x="317" y="4927"/>
                  </a:lnTo>
                  <a:lnTo>
                    <a:pt x="469" y="6349"/>
                  </a:lnTo>
                  <a:lnTo>
                    <a:pt x="1485" y="5626"/>
                  </a:lnTo>
                  <a:lnTo>
                    <a:pt x="3657" y="4152"/>
                  </a:lnTo>
                  <a:lnTo>
                    <a:pt x="3505" y="2755"/>
                  </a:lnTo>
                  <a:lnTo>
                    <a:pt x="3340" y="1371"/>
                  </a:lnTo>
                  <a:lnTo>
                    <a:pt x="3162" y="0"/>
                  </a:lnTo>
                  <a:close/>
                </a:path>
              </a:pathLst>
            </a:custGeom>
            <a:solidFill>
              <a:srgbClr val="F6C51D"/>
            </a:solidFill>
          </p:spPr>
          <p:txBody>
            <a:bodyPr wrap="square" lIns="0" tIns="0" rIns="0" bIns="0" rtlCol="0"/>
            <a:lstStyle/>
            <a:p>
              <a:endParaRPr/>
            </a:p>
          </p:txBody>
        </p:sp>
        <p:sp>
          <p:nvSpPr>
            <p:cNvPr id="324" name="object 324"/>
            <p:cNvSpPr/>
            <p:nvPr/>
          </p:nvSpPr>
          <p:spPr>
            <a:xfrm>
              <a:off x="6453924" y="8375739"/>
              <a:ext cx="3175" cy="2540"/>
            </a:xfrm>
            <a:custGeom>
              <a:avLst/>
              <a:gdLst/>
              <a:ahLst/>
              <a:cxnLst/>
              <a:rect l="l" t="t" r="r" b="b"/>
              <a:pathLst>
                <a:path w="3175" h="2540">
                  <a:moveTo>
                    <a:pt x="0" y="2120"/>
                  </a:moveTo>
                  <a:lnTo>
                    <a:pt x="3162" y="0"/>
                  </a:lnTo>
                </a:path>
              </a:pathLst>
            </a:custGeom>
            <a:ln w="25400">
              <a:solidFill>
                <a:srgbClr val="F6C41B"/>
              </a:solidFill>
            </a:ln>
          </p:spPr>
          <p:txBody>
            <a:bodyPr wrap="square" lIns="0" tIns="0" rIns="0" bIns="0" rtlCol="0"/>
            <a:lstStyle/>
            <a:p>
              <a:endParaRPr/>
            </a:p>
          </p:txBody>
        </p:sp>
        <p:sp>
          <p:nvSpPr>
            <p:cNvPr id="325" name="object 325"/>
            <p:cNvSpPr/>
            <p:nvPr/>
          </p:nvSpPr>
          <p:spPr>
            <a:xfrm>
              <a:off x="6457086" y="8375739"/>
              <a:ext cx="635" cy="4445"/>
            </a:xfrm>
            <a:custGeom>
              <a:avLst/>
              <a:gdLst/>
              <a:ahLst/>
              <a:cxnLst/>
              <a:rect l="l" t="t" r="r" b="b"/>
              <a:pathLst>
                <a:path w="635" h="4445">
                  <a:moveTo>
                    <a:pt x="0" y="0"/>
                  </a:moveTo>
                  <a:lnTo>
                    <a:pt x="495" y="4152"/>
                  </a:lnTo>
                </a:path>
              </a:pathLst>
            </a:custGeom>
            <a:ln w="25400">
              <a:solidFill>
                <a:srgbClr val="F6C41A"/>
              </a:solidFill>
            </a:ln>
          </p:spPr>
          <p:txBody>
            <a:bodyPr wrap="square" lIns="0" tIns="0" rIns="0" bIns="0" rtlCol="0"/>
            <a:lstStyle/>
            <a:p>
              <a:endParaRPr/>
            </a:p>
          </p:txBody>
        </p:sp>
        <p:sp>
          <p:nvSpPr>
            <p:cNvPr id="326" name="object 326"/>
            <p:cNvSpPr/>
            <p:nvPr/>
          </p:nvSpPr>
          <p:spPr>
            <a:xfrm>
              <a:off x="6454394" y="8379891"/>
              <a:ext cx="3810" cy="2540"/>
            </a:xfrm>
            <a:custGeom>
              <a:avLst/>
              <a:gdLst/>
              <a:ahLst/>
              <a:cxnLst/>
              <a:rect l="l" t="t" r="r" b="b"/>
              <a:pathLst>
                <a:path w="3810" h="2540">
                  <a:moveTo>
                    <a:pt x="3187" y="0"/>
                  </a:moveTo>
                  <a:lnTo>
                    <a:pt x="0" y="2197"/>
                  </a:lnTo>
                </a:path>
              </a:pathLst>
            </a:custGeom>
            <a:ln w="25399">
              <a:solidFill>
                <a:srgbClr val="F6C51F"/>
              </a:solidFill>
            </a:ln>
          </p:spPr>
          <p:txBody>
            <a:bodyPr wrap="square" lIns="0" tIns="0" rIns="0" bIns="0" rtlCol="0"/>
            <a:lstStyle/>
            <a:p>
              <a:endParaRPr/>
            </a:p>
          </p:txBody>
        </p:sp>
        <p:sp>
          <p:nvSpPr>
            <p:cNvPr id="327" name="object 327"/>
            <p:cNvSpPr/>
            <p:nvPr/>
          </p:nvSpPr>
          <p:spPr>
            <a:xfrm>
              <a:off x="6453924" y="8377859"/>
              <a:ext cx="635" cy="4445"/>
            </a:xfrm>
            <a:custGeom>
              <a:avLst/>
              <a:gdLst/>
              <a:ahLst/>
              <a:cxnLst/>
              <a:rect l="l" t="t" r="r" b="b"/>
              <a:pathLst>
                <a:path w="635" h="4445">
                  <a:moveTo>
                    <a:pt x="469" y="4229"/>
                  </a:moveTo>
                  <a:lnTo>
                    <a:pt x="0" y="0"/>
                  </a:lnTo>
                </a:path>
              </a:pathLst>
            </a:custGeom>
            <a:ln w="25400">
              <a:solidFill>
                <a:srgbClr val="F6C61F"/>
              </a:solidFill>
            </a:ln>
          </p:spPr>
          <p:txBody>
            <a:bodyPr wrap="square" lIns="0" tIns="0" rIns="0" bIns="0" rtlCol="0"/>
            <a:lstStyle/>
            <a:p>
              <a:endParaRPr/>
            </a:p>
          </p:txBody>
        </p:sp>
        <p:sp>
          <p:nvSpPr>
            <p:cNvPr id="328" name="object 328"/>
            <p:cNvSpPr/>
            <p:nvPr/>
          </p:nvSpPr>
          <p:spPr>
            <a:xfrm>
              <a:off x="6451505" y="8382089"/>
              <a:ext cx="3810" cy="6350"/>
            </a:xfrm>
            <a:custGeom>
              <a:avLst/>
              <a:gdLst/>
              <a:ahLst/>
              <a:cxnLst/>
              <a:rect l="l" t="t" r="r" b="b"/>
              <a:pathLst>
                <a:path w="3810" h="6350">
                  <a:moveTo>
                    <a:pt x="2888" y="0"/>
                  </a:moveTo>
                  <a:lnTo>
                    <a:pt x="0" y="2039"/>
                  </a:lnTo>
                  <a:lnTo>
                    <a:pt x="516" y="6310"/>
                  </a:lnTo>
                  <a:lnTo>
                    <a:pt x="3358" y="4241"/>
                  </a:lnTo>
                  <a:lnTo>
                    <a:pt x="2888" y="0"/>
                  </a:lnTo>
                  <a:close/>
                </a:path>
              </a:pathLst>
            </a:custGeom>
            <a:solidFill>
              <a:srgbClr val="F6D035"/>
            </a:solidFill>
          </p:spPr>
          <p:txBody>
            <a:bodyPr wrap="square" lIns="0" tIns="0" rIns="0" bIns="0" rtlCol="0"/>
            <a:lstStyle/>
            <a:p>
              <a:endParaRPr/>
            </a:p>
          </p:txBody>
        </p:sp>
        <p:sp>
          <p:nvSpPr>
            <p:cNvPr id="329" name="object 329"/>
            <p:cNvSpPr/>
            <p:nvPr/>
          </p:nvSpPr>
          <p:spPr>
            <a:xfrm>
              <a:off x="6451505" y="8382089"/>
              <a:ext cx="3175" cy="2540"/>
            </a:xfrm>
            <a:custGeom>
              <a:avLst/>
              <a:gdLst/>
              <a:ahLst/>
              <a:cxnLst/>
              <a:rect l="l" t="t" r="r" b="b"/>
              <a:pathLst>
                <a:path w="3175" h="2540">
                  <a:moveTo>
                    <a:pt x="0" y="2039"/>
                  </a:moveTo>
                  <a:lnTo>
                    <a:pt x="2888" y="0"/>
                  </a:lnTo>
                </a:path>
              </a:pathLst>
            </a:custGeom>
            <a:ln w="25400">
              <a:solidFill>
                <a:srgbClr val="F6CC2C"/>
              </a:solidFill>
            </a:ln>
          </p:spPr>
          <p:txBody>
            <a:bodyPr wrap="square" lIns="0" tIns="0" rIns="0" bIns="0" rtlCol="0"/>
            <a:lstStyle/>
            <a:p>
              <a:endParaRPr/>
            </a:p>
          </p:txBody>
        </p:sp>
        <p:sp>
          <p:nvSpPr>
            <p:cNvPr id="330" name="object 330"/>
            <p:cNvSpPr/>
            <p:nvPr/>
          </p:nvSpPr>
          <p:spPr>
            <a:xfrm>
              <a:off x="6454394" y="8382089"/>
              <a:ext cx="635" cy="4445"/>
            </a:xfrm>
            <a:custGeom>
              <a:avLst/>
              <a:gdLst/>
              <a:ahLst/>
              <a:cxnLst/>
              <a:rect l="l" t="t" r="r" b="b"/>
              <a:pathLst>
                <a:path w="635" h="4445">
                  <a:moveTo>
                    <a:pt x="0" y="0"/>
                  </a:moveTo>
                  <a:lnTo>
                    <a:pt x="469" y="4241"/>
                  </a:lnTo>
                </a:path>
              </a:pathLst>
            </a:custGeom>
            <a:ln w="25400">
              <a:solidFill>
                <a:srgbClr val="F6CA29"/>
              </a:solidFill>
            </a:ln>
          </p:spPr>
          <p:txBody>
            <a:bodyPr wrap="square" lIns="0" tIns="0" rIns="0" bIns="0" rtlCol="0"/>
            <a:lstStyle/>
            <a:p>
              <a:endParaRPr/>
            </a:p>
          </p:txBody>
        </p:sp>
        <p:sp>
          <p:nvSpPr>
            <p:cNvPr id="331" name="object 331"/>
            <p:cNvSpPr/>
            <p:nvPr/>
          </p:nvSpPr>
          <p:spPr>
            <a:xfrm>
              <a:off x="6452021" y="8386330"/>
              <a:ext cx="3175" cy="2540"/>
            </a:xfrm>
            <a:custGeom>
              <a:avLst/>
              <a:gdLst/>
              <a:ahLst/>
              <a:cxnLst/>
              <a:rect l="l" t="t" r="r" b="b"/>
              <a:pathLst>
                <a:path w="3175" h="2540">
                  <a:moveTo>
                    <a:pt x="2842" y="0"/>
                  </a:moveTo>
                  <a:lnTo>
                    <a:pt x="0" y="2068"/>
                  </a:lnTo>
                </a:path>
              </a:pathLst>
            </a:custGeom>
            <a:ln w="25400">
              <a:solidFill>
                <a:srgbClr val="F7D43E"/>
              </a:solidFill>
            </a:ln>
          </p:spPr>
          <p:txBody>
            <a:bodyPr wrap="square" lIns="0" tIns="0" rIns="0" bIns="0" rtlCol="0"/>
            <a:lstStyle/>
            <a:p>
              <a:endParaRPr/>
            </a:p>
          </p:txBody>
        </p:sp>
        <p:sp>
          <p:nvSpPr>
            <p:cNvPr id="332" name="object 332"/>
            <p:cNvSpPr/>
            <p:nvPr/>
          </p:nvSpPr>
          <p:spPr>
            <a:xfrm>
              <a:off x="6452021" y="8386330"/>
              <a:ext cx="3810" cy="6350"/>
            </a:xfrm>
            <a:custGeom>
              <a:avLst/>
              <a:gdLst/>
              <a:ahLst/>
              <a:cxnLst/>
              <a:rect l="l" t="t" r="r" b="b"/>
              <a:pathLst>
                <a:path w="3810" h="6350">
                  <a:moveTo>
                    <a:pt x="2842" y="0"/>
                  </a:moveTo>
                  <a:lnTo>
                    <a:pt x="1839" y="711"/>
                  </a:lnTo>
                  <a:lnTo>
                    <a:pt x="0" y="2068"/>
                  </a:lnTo>
                  <a:lnTo>
                    <a:pt x="518" y="6324"/>
                  </a:lnTo>
                  <a:lnTo>
                    <a:pt x="3363" y="4229"/>
                  </a:lnTo>
                  <a:lnTo>
                    <a:pt x="2842" y="0"/>
                  </a:lnTo>
                  <a:close/>
                </a:path>
              </a:pathLst>
            </a:custGeom>
            <a:solidFill>
              <a:srgbClr val="F7D644"/>
            </a:solidFill>
          </p:spPr>
          <p:txBody>
            <a:bodyPr wrap="square" lIns="0" tIns="0" rIns="0" bIns="0" rtlCol="0"/>
            <a:lstStyle/>
            <a:p>
              <a:endParaRPr/>
            </a:p>
          </p:txBody>
        </p:sp>
        <p:sp>
          <p:nvSpPr>
            <p:cNvPr id="333" name="object 333"/>
            <p:cNvSpPr/>
            <p:nvPr/>
          </p:nvSpPr>
          <p:spPr>
            <a:xfrm>
              <a:off x="6452021" y="8386330"/>
              <a:ext cx="3175" cy="2540"/>
            </a:xfrm>
            <a:custGeom>
              <a:avLst/>
              <a:gdLst/>
              <a:ahLst/>
              <a:cxnLst/>
              <a:rect l="l" t="t" r="r" b="b"/>
              <a:pathLst>
                <a:path w="3175" h="2540">
                  <a:moveTo>
                    <a:pt x="0" y="2068"/>
                  </a:moveTo>
                  <a:lnTo>
                    <a:pt x="2842" y="0"/>
                  </a:lnTo>
                </a:path>
              </a:pathLst>
            </a:custGeom>
            <a:ln w="25400">
              <a:solidFill>
                <a:srgbClr val="F7D43E"/>
              </a:solidFill>
            </a:ln>
          </p:spPr>
          <p:txBody>
            <a:bodyPr wrap="square" lIns="0" tIns="0" rIns="0" bIns="0" rtlCol="0"/>
            <a:lstStyle/>
            <a:p>
              <a:endParaRPr/>
            </a:p>
          </p:txBody>
        </p:sp>
        <p:sp>
          <p:nvSpPr>
            <p:cNvPr id="334" name="object 334"/>
            <p:cNvSpPr/>
            <p:nvPr/>
          </p:nvSpPr>
          <p:spPr>
            <a:xfrm>
              <a:off x="6454863" y="8386330"/>
              <a:ext cx="635" cy="4445"/>
            </a:xfrm>
            <a:custGeom>
              <a:avLst/>
              <a:gdLst/>
              <a:ahLst/>
              <a:cxnLst/>
              <a:rect l="l" t="t" r="r" b="b"/>
              <a:pathLst>
                <a:path w="635" h="4445">
                  <a:moveTo>
                    <a:pt x="0" y="0"/>
                  </a:moveTo>
                  <a:lnTo>
                    <a:pt x="520" y="4229"/>
                  </a:lnTo>
                </a:path>
              </a:pathLst>
            </a:custGeom>
            <a:ln w="25400">
              <a:solidFill>
                <a:srgbClr val="F6CC32"/>
              </a:solidFill>
            </a:ln>
          </p:spPr>
          <p:txBody>
            <a:bodyPr wrap="square" lIns="0" tIns="0" rIns="0" bIns="0" rtlCol="0"/>
            <a:lstStyle/>
            <a:p>
              <a:endParaRPr/>
            </a:p>
          </p:txBody>
        </p:sp>
        <p:sp>
          <p:nvSpPr>
            <p:cNvPr id="335" name="object 335"/>
            <p:cNvSpPr/>
            <p:nvPr/>
          </p:nvSpPr>
          <p:spPr>
            <a:xfrm>
              <a:off x="6452540" y="8390559"/>
              <a:ext cx="3175" cy="2540"/>
            </a:xfrm>
            <a:custGeom>
              <a:avLst/>
              <a:gdLst/>
              <a:ahLst/>
              <a:cxnLst/>
              <a:rect l="l" t="t" r="r" b="b"/>
              <a:pathLst>
                <a:path w="3175" h="2540">
                  <a:moveTo>
                    <a:pt x="2844" y="0"/>
                  </a:moveTo>
                  <a:lnTo>
                    <a:pt x="0" y="2095"/>
                  </a:lnTo>
                </a:path>
              </a:pathLst>
            </a:custGeom>
            <a:ln w="25400">
              <a:solidFill>
                <a:srgbClr val="F7D74B"/>
              </a:solidFill>
            </a:ln>
          </p:spPr>
          <p:txBody>
            <a:bodyPr wrap="square" lIns="0" tIns="0" rIns="0" bIns="0" rtlCol="0"/>
            <a:lstStyle/>
            <a:p>
              <a:endParaRPr/>
            </a:p>
          </p:txBody>
        </p:sp>
        <p:sp>
          <p:nvSpPr>
            <p:cNvPr id="336" name="object 336"/>
            <p:cNvSpPr/>
            <p:nvPr/>
          </p:nvSpPr>
          <p:spPr>
            <a:xfrm>
              <a:off x="6452248" y="8390271"/>
              <a:ext cx="635" cy="2540"/>
            </a:xfrm>
            <a:custGeom>
              <a:avLst/>
              <a:gdLst/>
              <a:ahLst/>
              <a:cxnLst/>
              <a:rect l="l" t="t" r="r" b="b"/>
              <a:pathLst>
                <a:path w="635" h="2540">
                  <a:moveTo>
                    <a:pt x="291" y="2384"/>
                  </a:moveTo>
                  <a:lnTo>
                    <a:pt x="0" y="0"/>
                  </a:lnTo>
                </a:path>
              </a:pathLst>
            </a:custGeom>
            <a:ln w="25399">
              <a:solidFill>
                <a:srgbClr val="F7DF56"/>
              </a:solidFill>
            </a:ln>
          </p:spPr>
          <p:txBody>
            <a:bodyPr wrap="square" lIns="0" tIns="0" rIns="0" bIns="0" rtlCol="0"/>
            <a:lstStyle/>
            <a:p>
              <a:endParaRPr/>
            </a:p>
          </p:txBody>
        </p:sp>
        <p:sp>
          <p:nvSpPr>
            <p:cNvPr id="337" name="object 337"/>
            <p:cNvSpPr/>
            <p:nvPr/>
          </p:nvSpPr>
          <p:spPr>
            <a:xfrm>
              <a:off x="6454394" y="8379891"/>
              <a:ext cx="4445" cy="10795"/>
            </a:xfrm>
            <a:custGeom>
              <a:avLst/>
              <a:gdLst/>
              <a:ahLst/>
              <a:cxnLst/>
              <a:rect l="l" t="t" r="r" b="b"/>
              <a:pathLst>
                <a:path w="4445" h="10795">
                  <a:moveTo>
                    <a:pt x="3187" y="0"/>
                  </a:moveTo>
                  <a:lnTo>
                    <a:pt x="1015" y="1473"/>
                  </a:lnTo>
                  <a:lnTo>
                    <a:pt x="0" y="2197"/>
                  </a:lnTo>
                  <a:lnTo>
                    <a:pt x="622" y="7861"/>
                  </a:lnTo>
                  <a:lnTo>
                    <a:pt x="990" y="10667"/>
                  </a:lnTo>
                  <a:lnTo>
                    <a:pt x="3073" y="9182"/>
                  </a:lnTo>
                  <a:lnTo>
                    <a:pt x="4216" y="8394"/>
                  </a:lnTo>
                  <a:lnTo>
                    <a:pt x="3784" y="5638"/>
                  </a:lnTo>
                  <a:lnTo>
                    <a:pt x="3187" y="0"/>
                  </a:lnTo>
                  <a:close/>
                </a:path>
              </a:pathLst>
            </a:custGeom>
            <a:solidFill>
              <a:srgbClr val="F6C524"/>
            </a:solidFill>
          </p:spPr>
          <p:txBody>
            <a:bodyPr wrap="square" lIns="0" tIns="0" rIns="0" bIns="0" rtlCol="0"/>
            <a:lstStyle/>
            <a:p>
              <a:endParaRPr/>
            </a:p>
          </p:txBody>
        </p:sp>
        <p:sp>
          <p:nvSpPr>
            <p:cNvPr id="338" name="object 338"/>
            <p:cNvSpPr/>
            <p:nvPr/>
          </p:nvSpPr>
          <p:spPr>
            <a:xfrm>
              <a:off x="6454394" y="8382089"/>
              <a:ext cx="1270" cy="8890"/>
            </a:xfrm>
            <a:custGeom>
              <a:avLst/>
              <a:gdLst/>
              <a:ahLst/>
              <a:cxnLst/>
              <a:rect l="l" t="t" r="r" b="b"/>
              <a:pathLst>
                <a:path w="1270" h="8890">
                  <a:moveTo>
                    <a:pt x="0" y="0"/>
                  </a:moveTo>
                  <a:lnTo>
                    <a:pt x="990" y="8470"/>
                  </a:lnTo>
                </a:path>
              </a:pathLst>
            </a:custGeom>
            <a:ln w="25400">
              <a:solidFill>
                <a:srgbClr val="F6CA2D"/>
              </a:solidFill>
            </a:ln>
          </p:spPr>
          <p:txBody>
            <a:bodyPr wrap="square" lIns="0" tIns="0" rIns="0" bIns="0" rtlCol="0"/>
            <a:lstStyle/>
            <a:p>
              <a:endParaRPr/>
            </a:p>
          </p:txBody>
        </p:sp>
        <p:sp>
          <p:nvSpPr>
            <p:cNvPr id="339" name="object 339"/>
            <p:cNvSpPr/>
            <p:nvPr/>
          </p:nvSpPr>
          <p:spPr>
            <a:xfrm>
              <a:off x="6455384" y="8388286"/>
              <a:ext cx="3810" cy="2540"/>
            </a:xfrm>
            <a:custGeom>
              <a:avLst/>
              <a:gdLst/>
              <a:ahLst/>
              <a:cxnLst/>
              <a:rect l="l" t="t" r="r" b="b"/>
              <a:pathLst>
                <a:path w="3810" h="2540">
                  <a:moveTo>
                    <a:pt x="0" y="2273"/>
                  </a:moveTo>
                  <a:lnTo>
                    <a:pt x="3225" y="0"/>
                  </a:lnTo>
                </a:path>
              </a:pathLst>
            </a:custGeom>
            <a:ln w="25400">
              <a:solidFill>
                <a:srgbClr val="F5C628"/>
              </a:solidFill>
            </a:ln>
          </p:spPr>
          <p:txBody>
            <a:bodyPr wrap="square" lIns="0" tIns="0" rIns="0" bIns="0" rtlCol="0"/>
            <a:lstStyle/>
            <a:p>
              <a:endParaRPr/>
            </a:p>
          </p:txBody>
        </p:sp>
        <p:sp>
          <p:nvSpPr>
            <p:cNvPr id="340" name="object 340"/>
            <p:cNvSpPr/>
            <p:nvPr/>
          </p:nvSpPr>
          <p:spPr>
            <a:xfrm>
              <a:off x="6457581" y="8379891"/>
              <a:ext cx="1270" cy="8890"/>
            </a:xfrm>
            <a:custGeom>
              <a:avLst/>
              <a:gdLst/>
              <a:ahLst/>
              <a:cxnLst/>
              <a:rect l="l" t="t" r="r" b="b"/>
              <a:pathLst>
                <a:path w="1270" h="8890">
                  <a:moveTo>
                    <a:pt x="1028" y="8394"/>
                  </a:moveTo>
                  <a:lnTo>
                    <a:pt x="0" y="0"/>
                  </a:lnTo>
                </a:path>
              </a:pathLst>
            </a:custGeom>
            <a:ln w="25400">
              <a:solidFill>
                <a:srgbClr val="F5C119"/>
              </a:solidFill>
            </a:ln>
          </p:spPr>
          <p:txBody>
            <a:bodyPr wrap="square" lIns="0" tIns="0" rIns="0" bIns="0" rtlCol="0"/>
            <a:lstStyle/>
            <a:p>
              <a:endParaRPr/>
            </a:p>
          </p:txBody>
        </p:sp>
        <p:sp>
          <p:nvSpPr>
            <p:cNvPr id="341" name="object 341"/>
            <p:cNvSpPr/>
            <p:nvPr/>
          </p:nvSpPr>
          <p:spPr>
            <a:xfrm>
              <a:off x="6454394" y="8379891"/>
              <a:ext cx="3810" cy="2540"/>
            </a:xfrm>
            <a:custGeom>
              <a:avLst/>
              <a:gdLst/>
              <a:ahLst/>
              <a:cxnLst/>
              <a:rect l="l" t="t" r="r" b="b"/>
              <a:pathLst>
                <a:path w="3810" h="2540">
                  <a:moveTo>
                    <a:pt x="3187" y="0"/>
                  </a:moveTo>
                  <a:lnTo>
                    <a:pt x="0" y="2197"/>
                  </a:lnTo>
                </a:path>
              </a:pathLst>
            </a:custGeom>
            <a:ln w="25399">
              <a:solidFill>
                <a:srgbClr val="F6C51F"/>
              </a:solidFill>
            </a:ln>
          </p:spPr>
          <p:txBody>
            <a:bodyPr wrap="square" lIns="0" tIns="0" rIns="0" bIns="0" rtlCol="0"/>
            <a:lstStyle/>
            <a:p>
              <a:endParaRPr/>
            </a:p>
          </p:txBody>
        </p:sp>
        <p:sp>
          <p:nvSpPr>
            <p:cNvPr id="342" name="object 342"/>
            <p:cNvSpPr/>
            <p:nvPr/>
          </p:nvSpPr>
          <p:spPr>
            <a:xfrm>
              <a:off x="6456464" y="8367953"/>
              <a:ext cx="7620" cy="8255"/>
            </a:xfrm>
            <a:custGeom>
              <a:avLst/>
              <a:gdLst/>
              <a:ahLst/>
              <a:cxnLst/>
              <a:rect l="l" t="t" r="r" b="b"/>
              <a:pathLst>
                <a:path w="7620" h="8254">
                  <a:moveTo>
                    <a:pt x="6604" y="0"/>
                  </a:moveTo>
                  <a:lnTo>
                    <a:pt x="4318" y="1231"/>
                  </a:lnTo>
                  <a:lnTo>
                    <a:pt x="2108" y="2501"/>
                  </a:lnTo>
                  <a:lnTo>
                    <a:pt x="0" y="3784"/>
                  </a:lnTo>
                  <a:lnTo>
                    <a:pt x="241" y="5092"/>
                  </a:lnTo>
                  <a:lnTo>
                    <a:pt x="444" y="6426"/>
                  </a:lnTo>
                  <a:lnTo>
                    <a:pt x="622" y="7785"/>
                  </a:lnTo>
                  <a:lnTo>
                    <a:pt x="2806" y="6362"/>
                  </a:lnTo>
                  <a:lnTo>
                    <a:pt x="5118" y="4940"/>
                  </a:lnTo>
                  <a:lnTo>
                    <a:pt x="7493" y="3644"/>
                  </a:lnTo>
                  <a:lnTo>
                    <a:pt x="6934" y="1168"/>
                  </a:lnTo>
                  <a:lnTo>
                    <a:pt x="6604" y="0"/>
                  </a:lnTo>
                  <a:close/>
                </a:path>
              </a:pathLst>
            </a:custGeom>
            <a:solidFill>
              <a:srgbClr val="F7C61C"/>
            </a:solidFill>
          </p:spPr>
          <p:txBody>
            <a:bodyPr wrap="square" lIns="0" tIns="0" rIns="0" bIns="0" rtlCol="0"/>
            <a:lstStyle/>
            <a:p>
              <a:endParaRPr/>
            </a:p>
          </p:txBody>
        </p:sp>
        <p:sp>
          <p:nvSpPr>
            <p:cNvPr id="343" name="object 343"/>
            <p:cNvSpPr/>
            <p:nvPr/>
          </p:nvSpPr>
          <p:spPr>
            <a:xfrm>
              <a:off x="6456464" y="8367953"/>
              <a:ext cx="6985" cy="3810"/>
            </a:xfrm>
            <a:custGeom>
              <a:avLst/>
              <a:gdLst/>
              <a:ahLst/>
              <a:cxnLst/>
              <a:rect l="l" t="t" r="r" b="b"/>
              <a:pathLst>
                <a:path w="6985" h="3809">
                  <a:moveTo>
                    <a:pt x="0" y="3784"/>
                  </a:moveTo>
                  <a:lnTo>
                    <a:pt x="6604" y="0"/>
                  </a:lnTo>
                </a:path>
              </a:pathLst>
            </a:custGeom>
            <a:ln w="25400">
              <a:solidFill>
                <a:srgbClr val="F7C81E"/>
              </a:solidFill>
            </a:ln>
          </p:spPr>
          <p:txBody>
            <a:bodyPr wrap="square" lIns="0" tIns="0" rIns="0" bIns="0" rtlCol="0"/>
            <a:lstStyle/>
            <a:p>
              <a:endParaRPr/>
            </a:p>
          </p:txBody>
        </p:sp>
        <p:sp>
          <p:nvSpPr>
            <p:cNvPr id="344" name="object 344"/>
            <p:cNvSpPr/>
            <p:nvPr/>
          </p:nvSpPr>
          <p:spPr>
            <a:xfrm>
              <a:off x="6463068" y="8367953"/>
              <a:ext cx="1270" cy="3810"/>
            </a:xfrm>
            <a:custGeom>
              <a:avLst/>
              <a:gdLst/>
              <a:ahLst/>
              <a:cxnLst/>
              <a:rect l="l" t="t" r="r" b="b"/>
              <a:pathLst>
                <a:path w="1270" h="3809">
                  <a:moveTo>
                    <a:pt x="0" y="0"/>
                  </a:moveTo>
                  <a:lnTo>
                    <a:pt x="888" y="3644"/>
                  </a:lnTo>
                </a:path>
              </a:pathLst>
            </a:custGeom>
            <a:ln w="25400">
              <a:solidFill>
                <a:srgbClr val="F7C81D"/>
              </a:solidFill>
            </a:ln>
          </p:spPr>
          <p:txBody>
            <a:bodyPr wrap="square" lIns="0" tIns="0" rIns="0" bIns="0" rtlCol="0"/>
            <a:lstStyle/>
            <a:p>
              <a:endParaRPr/>
            </a:p>
          </p:txBody>
        </p:sp>
        <p:sp>
          <p:nvSpPr>
            <p:cNvPr id="345" name="object 345"/>
            <p:cNvSpPr/>
            <p:nvPr/>
          </p:nvSpPr>
          <p:spPr>
            <a:xfrm>
              <a:off x="6457086" y="8371598"/>
              <a:ext cx="6985" cy="4445"/>
            </a:xfrm>
            <a:custGeom>
              <a:avLst/>
              <a:gdLst/>
              <a:ahLst/>
              <a:cxnLst/>
              <a:rect l="l" t="t" r="r" b="b"/>
              <a:pathLst>
                <a:path w="6985" h="4445">
                  <a:moveTo>
                    <a:pt x="6870" y="0"/>
                  </a:moveTo>
                  <a:lnTo>
                    <a:pt x="0" y="4140"/>
                  </a:lnTo>
                </a:path>
              </a:pathLst>
            </a:custGeom>
            <a:ln w="25400">
              <a:solidFill>
                <a:srgbClr val="F7C51B"/>
              </a:solidFill>
            </a:ln>
          </p:spPr>
          <p:txBody>
            <a:bodyPr wrap="square" lIns="0" tIns="0" rIns="0" bIns="0" rtlCol="0"/>
            <a:lstStyle/>
            <a:p>
              <a:endParaRPr/>
            </a:p>
          </p:txBody>
        </p:sp>
        <p:sp>
          <p:nvSpPr>
            <p:cNvPr id="346" name="object 346"/>
            <p:cNvSpPr/>
            <p:nvPr/>
          </p:nvSpPr>
          <p:spPr>
            <a:xfrm>
              <a:off x="6456464" y="8371738"/>
              <a:ext cx="635" cy="4445"/>
            </a:xfrm>
            <a:custGeom>
              <a:avLst/>
              <a:gdLst/>
              <a:ahLst/>
              <a:cxnLst/>
              <a:rect l="l" t="t" r="r" b="b"/>
              <a:pathLst>
                <a:path w="635" h="4445">
                  <a:moveTo>
                    <a:pt x="622" y="4000"/>
                  </a:moveTo>
                  <a:lnTo>
                    <a:pt x="0" y="0"/>
                  </a:lnTo>
                </a:path>
              </a:pathLst>
            </a:custGeom>
            <a:ln w="25400">
              <a:solidFill>
                <a:srgbClr val="F6C51C"/>
              </a:solidFill>
            </a:ln>
          </p:spPr>
          <p:txBody>
            <a:bodyPr wrap="square" lIns="0" tIns="0" rIns="0" bIns="0" rtlCol="0"/>
            <a:lstStyle/>
            <a:p>
              <a:endParaRPr/>
            </a:p>
          </p:txBody>
        </p:sp>
        <p:sp>
          <p:nvSpPr>
            <p:cNvPr id="347" name="object 347"/>
            <p:cNvSpPr/>
            <p:nvPr/>
          </p:nvSpPr>
          <p:spPr>
            <a:xfrm>
              <a:off x="6457086" y="8371598"/>
              <a:ext cx="8255" cy="8890"/>
            </a:xfrm>
            <a:custGeom>
              <a:avLst/>
              <a:gdLst/>
              <a:ahLst/>
              <a:cxnLst/>
              <a:rect l="l" t="t" r="r" b="b"/>
              <a:pathLst>
                <a:path w="8254" h="8890">
                  <a:moveTo>
                    <a:pt x="6870" y="0"/>
                  </a:moveTo>
                  <a:lnTo>
                    <a:pt x="4495" y="1295"/>
                  </a:lnTo>
                  <a:lnTo>
                    <a:pt x="2184" y="2717"/>
                  </a:lnTo>
                  <a:lnTo>
                    <a:pt x="0" y="4140"/>
                  </a:lnTo>
                  <a:lnTo>
                    <a:pt x="177" y="5511"/>
                  </a:lnTo>
                  <a:lnTo>
                    <a:pt x="495" y="8293"/>
                  </a:lnTo>
                  <a:lnTo>
                    <a:pt x="2705" y="6807"/>
                  </a:lnTo>
                  <a:lnTo>
                    <a:pt x="5105" y="5283"/>
                  </a:lnTo>
                  <a:lnTo>
                    <a:pt x="7632" y="3822"/>
                  </a:lnTo>
                  <a:lnTo>
                    <a:pt x="7137" y="1244"/>
                  </a:lnTo>
                  <a:lnTo>
                    <a:pt x="6870" y="0"/>
                  </a:lnTo>
                  <a:close/>
                </a:path>
              </a:pathLst>
            </a:custGeom>
            <a:solidFill>
              <a:srgbClr val="F6C318"/>
            </a:solidFill>
          </p:spPr>
          <p:txBody>
            <a:bodyPr wrap="square" lIns="0" tIns="0" rIns="0" bIns="0" rtlCol="0"/>
            <a:lstStyle/>
            <a:p>
              <a:endParaRPr/>
            </a:p>
          </p:txBody>
        </p:sp>
        <p:sp>
          <p:nvSpPr>
            <p:cNvPr id="348" name="object 348"/>
            <p:cNvSpPr/>
            <p:nvPr/>
          </p:nvSpPr>
          <p:spPr>
            <a:xfrm>
              <a:off x="6457086" y="8371598"/>
              <a:ext cx="6985" cy="4445"/>
            </a:xfrm>
            <a:custGeom>
              <a:avLst/>
              <a:gdLst/>
              <a:ahLst/>
              <a:cxnLst/>
              <a:rect l="l" t="t" r="r" b="b"/>
              <a:pathLst>
                <a:path w="6985" h="4445">
                  <a:moveTo>
                    <a:pt x="0" y="4140"/>
                  </a:moveTo>
                  <a:lnTo>
                    <a:pt x="6870" y="0"/>
                  </a:lnTo>
                </a:path>
              </a:pathLst>
            </a:custGeom>
            <a:ln w="25400">
              <a:solidFill>
                <a:srgbClr val="F7C51B"/>
              </a:solidFill>
            </a:ln>
          </p:spPr>
          <p:txBody>
            <a:bodyPr wrap="square" lIns="0" tIns="0" rIns="0" bIns="0" rtlCol="0"/>
            <a:lstStyle/>
            <a:p>
              <a:endParaRPr/>
            </a:p>
          </p:txBody>
        </p:sp>
        <p:sp>
          <p:nvSpPr>
            <p:cNvPr id="349" name="object 349"/>
            <p:cNvSpPr/>
            <p:nvPr/>
          </p:nvSpPr>
          <p:spPr>
            <a:xfrm>
              <a:off x="6463957" y="8371598"/>
              <a:ext cx="1270" cy="4445"/>
            </a:xfrm>
            <a:custGeom>
              <a:avLst/>
              <a:gdLst/>
              <a:ahLst/>
              <a:cxnLst/>
              <a:rect l="l" t="t" r="r" b="b"/>
              <a:pathLst>
                <a:path w="1270" h="4445">
                  <a:moveTo>
                    <a:pt x="0" y="0"/>
                  </a:moveTo>
                  <a:lnTo>
                    <a:pt x="762" y="3822"/>
                  </a:lnTo>
                </a:path>
              </a:pathLst>
            </a:custGeom>
            <a:ln w="25400">
              <a:solidFill>
                <a:srgbClr val="F7C216"/>
              </a:solidFill>
            </a:ln>
          </p:spPr>
          <p:txBody>
            <a:bodyPr wrap="square" lIns="0" tIns="0" rIns="0" bIns="0" rtlCol="0"/>
            <a:lstStyle/>
            <a:p>
              <a:endParaRPr/>
            </a:p>
          </p:txBody>
        </p:sp>
        <p:sp>
          <p:nvSpPr>
            <p:cNvPr id="350" name="object 350"/>
            <p:cNvSpPr/>
            <p:nvPr/>
          </p:nvSpPr>
          <p:spPr>
            <a:xfrm>
              <a:off x="6457581" y="8375421"/>
              <a:ext cx="7620" cy="5080"/>
            </a:xfrm>
            <a:custGeom>
              <a:avLst/>
              <a:gdLst/>
              <a:ahLst/>
              <a:cxnLst/>
              <a:rect l="l" t="t" r="r" b="b"/>
              <a:pathLst>
                <a:path w="7620" h="5079">
                  <a:moveTo>
                    <a:pt x="7137" y="0"/>
                  </a:moveTo>
                  <a:lnTo>
                    <a:pt x="0" y="4470"/>
                  </a:lnTo>
                </a:path>
              </a:pathLst>
            </a:custGeom>
            <a:ln w="25400">
              <a:solidFill>
                <a:srgbClr val="F6C015"/>
              </a:solidFill>
            </a:ln>
          </p:spPr>
          <p:txBody>
            <a:bodyPr wrap="square" lIns="0" tIns="0" rIns="0" bIns="0" rtlCol="0"/>
            <a:lstStyle/>
            <a:p>
              <a:endParaRPr/>
            </a:p>
          </p:txBody>
        </p:sp>
        <p:sp>
          <p:nvSpPr>
            <p:cNvPr id="351" name="object 351"/>
            <p:cNvSpPr/>
            <p:nvPr/>
          </p:nvSpPr>
          <p:spPr>
            <a:xfrm>
              <a:off x="6457086" y="8375739"/>
              <a:ext cx="635" cy="4445"/>
            </a:xfrm>
            <a:custGeom>
              <a:avLst/>
              <a:gdLst/>
              <a:ahLst/>
              <a:cxnLst/>
              <a:rect l="l" t="t" r="r" b="b"/>
              <a:pathLst>
                <a:path w="635" h="4445">
                  <a:moveTo>
                    <a:pt x="495" y="4152"/>
                  </a:moveTo>
                  <a:lnTo>
                    <a:pt x="0" y="0"/>
                  </a:lnTo>
                </a:path>
              </a:pathLst>
            </a:custGeom>
            <a:ln w="25400">
              <a:solidFill>
                <a:srgbClr val="F6C41A"/>
              </a:solidFill>
            </a:ln>
          </p:spPr>
          <p:txBody>
            <a:bodyPr wrap="square" lIns="0" tIns="0" rIns="0" bIns="0" rtlCol="0"/>
            <a:lstStyle/>
            <a:p>
              <a:endParaRPr/>
            </a:p>
          </p:txBody>
        </p:sp>
        <p:sp>
          <p:nvSpPr>
            <p:cNvPr id="352" name="object 352"/>
            <p:cNvSpPr/>
            <p:nvPr/>
          </p:nvSpPr>
          <p:spPr>
            <a:xfrm>
              <a:off x="6457581" y="8377644"/>
              <a:ext cx="4445" cy="6985"/>
            </a:xfrm>
            <a:custGeom>
              <a:avLst/>
              <a:gdLst/>
              <a:ahLst/>
              <a:cxnLst/>
              <a:rect l="l" t="t" r="r" b="b"/>
              <a:pathLst>
                <a:path w="4445" h="6984">
                  <a:moveTo>
                    <a:pt x="3441" y="0"/>
                  </a:moveTo>
                  <a:lnTo>
                    <a:pt x="2260" y="749"/>
                  </a:lnTo>
                  <a:lnTo>
                    <a:pt x="1104" y="1498"/>
                  </a:lnTo>
                  <a:lnTo>
                    <a:pt x="0" y="2247"/>
                  </a:lnTo>
                  <a:lnTo>
                    <a:pt x="152" y="3644"/>
                  </a:lnTo>
                  <a:lnTo>
                    <a:pt x="292" y="5054"/>
                  </a:lnTo>
                  <a:lnTo>
                    <a:pt x="469" y="6464"/>
                  </a:lnTo>
                  <a:lnTo>
                    <a:pt x="1574" y="5702"/>
                  </a:lnTo>
                  <a:lnTo>
                    <a:pt x="2755" y="4914"/>
                  </a:lnTo>
                  <a:lnTo>
                    <a:pt x="3987" y="4127"/>
                  </a:lnTo>
                  <a:lnTo>
                    <a:pt x="3797" y="2755"/>
                  </a:lnTo>
                  <a:lnTo>
                    <a:pt x="3632" y="1371"/>
                  </a:lnTo>
                  <a:lnTo>
                    <a:pt x="3441" y="0"/>
                  </a:lnTo>
                  <a:close/>
                </a:path>
              </a:pathLst>
            </a:custGeom>
            <a:solidFill>
              <a:srgbClr val="F5BE14"/>
            </a:solidFill>
          </p:spPr>
          <p:txBody>
            <a:bodyPr wrap="square" lIns="0" tIns="0" rIns="0" bIns="0" rtlCol="0"/>
            <a:lstStyle/>
            <a:p>
              <a:endParaRPr/>
            </a:p>
          </p:txBody>
        </p:sp>
        <p:sp>
          <p:nvSpPr>
            <p:cNvPr id="353" name="object 353"/>
            <p:cNvSpPr/>
            <p:nvPr/>
          </p:nvSpPr>
          <p:spPr>
            <a:xfrm>
              <a:off x="6457581" y="8377644"/>
              <a:ext cx="3810" cy="2540"/>
            </a:xfrm>
            <a:custGeom>
              <a:avLst/>
              <a:gdLst/>
              <a:ahLst/>
              <a:cxnLst/>
              <a:rect l="l" t="t" r="r" b="b"/>
              <a:pathLst>
                <a:path w="3810" h="2540">
                  <a:moveTo>
                    <a:pt x="0" y="2247"/>
                  </a:moveTo>
                  <a:lnTo>
                    <a:pt x="3441" y="0"/>
                  </a:lnTo>
                </a:path>
              </a:pathLst>
            </a:custGeom>
            <a:ln w="25400">
              <a:solidFill>
                <a:srgbClr val="F6C116"/>
              </a:solidFill>
            </a:ln>
          </p:spPr>
          <p:txBody>
            <a:bodyPr wrap="square" lIns="0" tIns="0" rIns="0" bIns="0" rtlCol="0"/>
            <a:lstStyle/>
            <a:p>
              <a:endParaRPr/>
            </a:p>
          </p:txBody>
        </p:sp>
        <p:sp>
          <p:nvSpPr>
            <p:cNvPr id="354" name="object 354"/>
            <p:cNvSpPr/>
            <p:nvPr/>
          </p:nvSpPr>
          <p:spPr>
            <a:xfrm>
              <a:off x="6461023" y="8377644"/>
              <a:ext cx="635" cy="4445"/>
            </a:xfrm>
            <a:custGeom>
              <a:avLst/>
              <a:gdLst/>
              <a:ahLst/>
              <a:cxnLst/>
              <a:rect l="l" t="t" r="r" b="b"/>
              <a:pathLst>
                <a:path w="635" h="4445">
                  <a:moveTo>
                    <a:pt x="0" y="0"/>
                  </a:moveTo>
                  <a:lnTo>
                    <a:pt x="546" y="4127"/>
                  </a:lnTo>
                </a:path>
              </a:pathLst>
            </a:custGeom>
            <a:ln w="25400">
              <a:solidFill>
                <a:srgbClr val="F5BC0F"/>
              </a:solidFill>
            </a:ln>
          </p:spPr>
          <p:txBody>
            <a:bodyPr wrap="square" lIns="0" tIns="0" rIns="0" bIns="0" rtlCol="0"/>
            <a:lstStyle/>
            <a:p>
              <a:endParaRPr/>
            </a:p>
          </p:txBody>
        </p:sp>
        <p:sp>
          <p:nvSpPr>
            <p:cNvPr id="355" name="object 355"/>
            <p:cNvSpPr/>
            <p:nvPr/>
          </p:nvSpPr>
          <p:spPr>
            <a:xfrm>
              <a:off x="6458051" y="8381771"/>
              <a:ext cx="3810" cy="2540"/>
            </a:xfrm>
            <a:custGeom>
              <a:avLst/>
              <a:gdLst/>
              <a:ahLst/>
              <a:cxnLst/>
              <a:rect l="l" t="t" r="r" b="b"/>
              <a:pathLst>
                <a:path w="3810" h="2540">
                  <a:moveTo>
                    <a:pt x="3517" y="0"/>
                  </a:moveTo>
                  <a:lnTo>
                    <a:pt x="0" y="2336"/>
                  </a:lnTo>
                </a:path>
              </a:pathLst>
            </a:custGeom>
            <a:ln w="25400">
              <a:solidFill>
                <a:srgbClr val="F5BD11"/>
              </a:solidFill>
            </a:ln>
          </p:spPr>
          <p:txBody>
            <a:bodyPr wrap="square" lIns="0" tIns="0" rIns="0" bIns="0" rtlCol="0"/>
            <a:lstStyle/>
            <a:p>
              <a:endParaRPr/>
            </a:p>
          </p:txBody>
        </p:sp>
        <p:sp>
          <p:nvSpPr>
            <p:cNvPr id="356" name="object 356"/>
            <p:cNvSpPr/>
            <p:nvPr/>
          </p:nvSpPr>
          <p:spPr>
            <a:xfrm>
              <a:off x="6457581" y="8379891"/>
              <a:ext cx="635" cy="4445"/>
            </a:xfrm>
            <a:custGeom>
              <a:avLst/>
              <a:gdLst/>
              <a:ahLst/>
              <a:cxnLst/>
              <a:rect l="l" t="t" r="r" b="b"/>
              <a:pathLst>
                <a:path w="635" h="4445">
                  <a:moveTo>
                    <a:pt x="469" y="4216"/>
                  </a:moveTo>
                  <a:lnTo>
                    <a:pt x="0" y="0"/>
                  </a:lnTo>
                </a:path>
              </a:pathLst>
            </a:custGeom>
            <a:ln w="25400">
              <a:solidFill>
                <a:srgbClr val="F5C119"/>
              </a:solidFill>
            </a:ln>
          </p:spPr>
          <p:txBody>
            <a:bodyPr wrap="square" lIns="0" tIns="0" rIns="0" bIns="0" rtlCol="0"/>
            <a:lstStyle/>
            <a:p>
              <a:endParaRPr/>
            </a:p>
          </p:txBody>
        </p:sp>
        <p:sp>
          <p:nvSpPr>
            <p:cNvPr id="357" name="object 357"/>
            <p:cNvSpPr/>
            <p:nvPr/>
          </p:nvSpPr>
          <p:spPr>
            <a:xfrm>
              <a:off x="6458051" y="8381771"/>
              <a:ext cx="4445" cy="6985"/>
            </a:xfrm>
            <a:custGeom>
              <a:avLst/>
              <a:gdLst/>
              <a:ahLst/>
              <a:cxnLst/>
              <a:rect l="l" t="t" r="r" b="b"/>
              <a:pathLst>
                <a:path w="4445" h="6984">
                  <a:moveTo>
                    <a:pt x="3517" y="0"/>
                  </a:moveTo>
                  <a:lnTo>
                    <a:pt x="2286" y="787"/>
                  </a:lnTo>
                  <a:lnTo>
                    <a:pt x="1104" y="1574"/>
                  </a:lnTo>
                  <a:lnTo>
                    <a:pt x="0" y="2336"/>
                  </a:lnTo>
                  <a:lnTo>
                    <a:pt x="342" y="5143"/>
                  </a:lnTo>
                  <a:lnTo>
                    <a:pt x="558" y="6515"/>
                  </a:lnTo>
                  <a:lnTo>
                    <a:pt x="1689" y="5740"/>
                  </a:lnTo>
                  <a:lnTo>
                    <a:pt x="4152" y="4114"/>
                  </a:lnTo>
                  <a:lnTo>
                    <a:pt x="3911" y="2755"/>
                  </a:lnTo>
                  <a:lnTo>
                    <a:pt x="3695" y="1384"/>
                  </a:lnTo>
                  <a:lnTo>
                    <a:pt x="3517" y="0"/>
                  </a:lnTo>
                  <a:close/>
                </a:path>
              </a:pathLst>
            </a:custGeom>
            <a:solidFill>
              <a:srgbClr val="F5BC11"/>
            </a:solidFill>
          </p:spPr>
          <p:txBody>
            <a:bodyPr wrap="square" lIns="0" tIns="0" rIns="0" bIns="0" rtlCol="0"/>
            <a:lstStyle/>
            <a:p>
              <a:endParaRPr/>
            </a:p>
          </p:txBody>
        </p:sp>
        <p:sp>
          <p:nvSpPr>
            <p:cNvPr id="358" name="object 358"/>
            <p:cNvSpPr/>
            <p:nvPr/>
          </p:nvSpPr>
          <p:spPr>
            <a:xfrm>
              <a:off x="6458051" y="8381771"/>
              <a:ext cx="3810" cy="2540"/>
            </a:xfrm>
            <a:custGeom>
              <a:avLst/>
              <a:gdLst/>
              <a:ahLst/>
              <a:cxnLst/>
              <a:rect l="l" t="t" r="r" b="b"/>
              <a:pathLst>
                <a:path w="3810" h="2540">
                  <a:moveTo>
                    <a:pt x="0" y="2336"/>
                  </a:moveTo>
                  <a:lnTo>
                    <a:pt x="3517" y="0"/>
                  </a:lnTo>
                </a:path>
              </a:pathLst>
            </a:custGeom>
            <a:ln w="25400">
              <a:solidFill>
                <a:srgbClr val="F5BD11"/>
              </a:solidFill>
            </a:ln>
          </p:spPr>
          <p:txBody>
            <a:bodyPr wrap="square" lIns="0" tIns="0" rIns="0" bIns="0" rtlCol="0"/>
            <a:lstStyle/>
            <a:p>
              <a:endParaRPr/>
            </a:p>
          </p:txBody>
        </p:sp>
        <p:sp>
          <p:nvSpPr>
            <p:cNvPr id="359" name="object 359"/>
            <p:cNvSpPr/>
            <p:nvPr/>
          </p:nvSpPr>
          <p:spPr>
            <a:xfrm>
              <a:off x="6461569" y="8381771"/>
              <a:ext cx="635" cy="4445"/>
            </a:xfrm>
            <a:custGeom>
              <a:avLst/>
              <a:gdLst/>
              <a:ahLst/>
              <a:cxnLst/>
              <a:rect l="l" t="t" r="r" b="b"/>
              <a:pathLst>
                <a:path w="635" h="4445">
                  <a:moveTo>
                    <a:pt x="0" y="0"/>
                  </a:moveTo>
                  <a:lnTo>
                    <a:pt x="634" y="4114"/>
                  </a:lnTo>
                </a:path>
              </a:pathLst>
            </a:custGeom>
            <a:ln w="25400">
              <a:solidFill>
                <a:srgbClr val="F4B80A"/>
              </a:solidFill>
            </a:ln>
          </p:spPr>
          <p:txBody>
            <a:bodyPr wrap="square" lIns="0" tIns="0" rIns="0" bIns="0" rtlCol="0"/>
            <a:lstStyle/>
            <a:p>
              <a:endParaRPr/>
            </a:p>
          </p:txBody>
        </p:sp>
        <p:sp>
          <p:nvSpPr>
            <p:cNvPr id="360" name="object 360"/>
            <p:cNvSpPr/>
            <p:nvPr/>
          </p:nvSpPr>
          <p:spPr>
            <a:xfrm>
              <a:off x="6458610" y="8385886"/>
              <a:ext cx="3810" cy="2540"/>
            </a:xfrm>
            <a:custGeom>
              <a:avLst/>
              <a:gdLst/>
              <a:ahLst/>
              <a:cxnLst/>
              <a:rect l="l" t="t" r="r" b="b"/>
              <a:pathLst>
                <a:path w="3810" h="2540">
                  <a:moveTo>
                    <a:pt x="3594" y="0"/>
                  </a:moveTo>
                  <a:lnTo>
                    <a:pt x="0" y="2400"/>
                  </a:lnTo>
                </a:path>
              </a:pathLst>
            </a:custGeom>
            <a:ln w="25400">
              <a:solidFill>
                <a:srgbClr val="F4BA11"/>
              </a:solidFill>
            </a:ln>
          </p:spPr>
          <p:txBody>
            <a:bodyPr wrap="square" lIns="0" tIns="0" rIns="0" bIns="0" rtlCol="0"/>
            <a:lstStyle/>
            <a:p>
              <a:endParaRPr/>
            </a:p>
          </p:txBody>
        </p:sp>
        <p:sp>
          <p:nvSpPr>
            <p:cNvPr id="361" name="object 361"/>
            <p:cNvSpPr/>
            <p:nvPr/>
          </p:nvSpPr>
          <p:spPr>
            <a:xfrm>
              <a:off x="6458051" y="8384108"/>
              <a:ext cx="635" cy="4445"/>
            </a:xfrm>
            <a:custGeom>
              <a:avLst/>
              <a:gdLst/>
              <a:ahLst/>
              <a:cxnLst/>
              <a:rect l="l" t="t" r="r" b="b"/>
              <a:pathLst>
                <a:path w="635" h="4445">
                  <a:moveTo>
                    <a:pt x="558" y="4178"/>
                  </a:moveTo>
                  <a:lnTo>
                    <a:pt x="0" y="0"/>
                  </a:lnTo>
                </a:path>
              </a:pathLst>
            </a:custGeom>
            <a:ln w="25400">
              <a:solidFill>
                <a:srgbClr val="F5BF19"/>
              </a:solidFill>
            </a:ln>
          </p:spPr>
          <p:txBody>
            <a:bodyPr wrap="square" lIns="0" tIns="0" rIns="0" bIns="0" rtlCol="0"/>
            <a:lstStyle/>
            <a:p>
              <a:endParaRPr/>
            </a:p>
          </p:txBody>
        </p:sp>
        <p:sp>
          <p:nvSpPr>
            <p:cNvPr id="362" name="object 362"/>
            <p:cNvSpPr/>
            <p:nvPr/>
          </p:nvSpPr>
          <p:spPr>
            <a:xfrm>
              <a:off x="6461023" y="8375421"/>
              <a:ext cx="4445" cy="6350"/>
            </a:xfrm>
            <a:custGeom>
              <a:avLst/>
              <a:gdLst/>
              <a:ahLst/>
              <a:cxnLst/>
              <a:rect l="l" t="t" r="r" b="b"/>
              <a:pathLst>
                <a:path w="4445" h="6350">
                  <a:moveTo>
                    <a:pt x="3695" y="0"/>
                  </a:moveTo>
                  <a:lnTo>
                    <a:pt x="2425" y="736"/>
                  </a:lnTo>
                  <a:lnTo>
                    <a:pt x="1193" y="1473"/>
                  </a:lnTo>
                  <a:lnTo>
                    <a:pt x="0" y="2222"/>
                  </a:lnTo>
                  <a:lnTo>
                    <a:pt x="190" y="3594"/>
                  </a:lnTo>
                  <a:lnTo>
                    <a:pt x="355" y="4978"/>
                  </a:lnTo>
                  <a:lnTo>
                    <a:pt x="546" y="6350"/>
                  </a:lnTo>
                  <a:lnTo>
                    <a:pt x="1777" y="5562"/>
                  </a:lnTo>
                  <a:lnTo>
                    <a:pt x="3060" y="4762"/>
                  </a:lnTo>
                  <a:lnTo>
                    <a:pt x="4406" y="3949"/>
                  </a:lnTo>
                  <a:lnTo>
                    <a:pt x="3695" y="0"/>
                  </a:lnTo>
                  <a:close/>
                </a:path>
              </a:pathLst>
            </a:custGeom>
            <a:solidFill>
              <a:srgbClr val="F5BB0D"/>
            </a:solidFill>
          </p:spPr>
          <p:txBody>
            <a:bodyPr wrap="square" lIns="0" tIns="0" rIns="0" bIns="0" rtlCol="0"/>
            <a:lstStyle/>
            <a:p>
              <a:endParaRPr/>
            </a:p>
          </p:txBody>
        </p:sp>
        <p:sp>
          <p:nvSpPr>
            <p:cNvPr id="363" name="object 363"/>
            <p:cNvSpPr/>
            <p:nvPr/>
          </p:nvSpPr>
          <p:spPr>
            <a:xfrm>
              <a:off x="6461023" y="8375421"/>
              <a:ext cx="3810" cy="2540"/>
            </a:xfrm>
            <a:custGeom>
              <a:avLst/>
              <a:gdLst/>
              <a:ahLst/>
              <a:cxnLst/>
              <a:rect l="l" t="t" r="r" b="b"/>
              <a:pathLst>
                <a:path w="3810" h="2540">
                  <a:moveTo>
                    <a:pt x="0" y="2222"/>
                  </a:moveTo>
                  <a:lnTo>
                    <a:pt x="3695" y="0"/>
                  </a:lnTo>
                </a:path>
              </a:pathLst>
            </a:custGeom>
            <a:ln w="25400">
              <a:solidFill>
                <a:srgbClr val="F6BE12"/>
              </a:solidFill>
            </a:ln>
          </p:spPr>
          <p:txBody>
            <a:bodyPr wrap="square" lIns="0" tIns="0" rIns="0" bIns="0" rtlCol="0"/>
            <a:lstStyle/>
            <a:p>
              <a:endParaRPr/>
            </a:p>
          </p:txBody>
        </p:sp>
        <p:sp>
          <p:nvSpPr>
            <p:cNvPr id="364" name="object 364"/>
            <p:cNvSpPr/>
            <p:nvPr/>
          </p:nvSpPr>
          <p:spPr>
            <a:xfrm>
              <a:off x="6464719" y="8375421"/>
              <a:ext cx="1270" cy="4445"/>
            </a:xfrm>
            <a:custGeom>
              <a:avLst/>
              <a:gdLst/>
              <a:ahLst/>
              <a:cxnLst/>
              <a:rect l="l" t="t" r="r" b="b"/>
              <a:pathLst>
                <a:path w="1270" h="4445">
                  <a:moveTo>
                    <a:pt x="0" y="0"/>
                  </a:moveTo>
                  <a:lnTo>
                    <a:pt x="711" y="3949"/>
                  </a:lnTo>
                </a:path>
              </a:pathLst>
            </a:custGeom>
            <a:ln w="25400">
              <a:solidFill>
                <a:srgbClr val="F5BA0C"/>
              </a:solidFill>
            </a:ln>
          </p:spPr>
          <p:txBody>
            <a:bodyPr wrap="square" lIns="0" tIns="0" rIns="0" bIns="0" rtlCol="0"/>
            <a:lstStyle/>
            <a:p>
              <a:endParaRPr/>
            </a:p>
          </p:txBody>
        </p:sp>
        <p:sp>
          <p:nvSpPr>
            <p:cNvPr id="365" name="object 365"/>
            <p:cNvSpPr/>
            <p:nvPr/>
          </p:nvSpPr>
          <p:spPr>
            <a:xfrm>
              <a:off x="6461569" y="8379371"/>
              <a:ext cx="4445" cy="2540"/>
            </a:xfrm>
            <a:custGeom>
              <a:avLst/>
              <a:gdLst/>
              <a:ahLst/>
              <a:cxnLst/>
              <a:rect l="l" t="t" r="r" b="b"/>
              <a:pathLst>
                <a:path w="4445" h="2540">
                  <a:moveTo>
                    <a:pt x="3860" y="0"/>
                  </a:moveTo>
                  <a:lnTo>
                    <a:pt x="0" y="2400"/>
                  </a:lnTo>
                </a:path>
              </a:pathLst>
            </a:custGeom>
            <a:ln w="25400">
              <a:solidFill>
                <a:srgbClr val="F4B809"/>
              </a:solidFill>
            </a:ln>
          </p:spPr>
          <p:txBody>
            <a:bodyPr wrap="square" lIns="0" tIns="0" rIns="0" bIns="0" rtlCol="0"/>
            <a:lstStyle/>
            <a:p>
              <a:endParaRPr/>
            </a:p>
          </p:txBody>
        </p:sp>
        <p:sp>
          <p:nvSpPr>
            <p:cNvPr id="366" name="object 366"/>
            <p:cNvSpPr/>
            <p:nvPr/>
          </p:nvSpPr>
          <p:spPr>
            <a:xfrm>
              <a:off x="6461023" y="8377644"/>
              <a:ext cx="635" cy="4445"/>
            </a:xfrm>
            <a:custGeom>
              <a:avLst/>
              <a:gdLst/>
              <a:ahLst/>
              <a:cxnLst/>
              <a:rect l="l" t="t" r="r" b="b"/>
              <a:pathLst>
                <a:path w="635" h="4445">
                  <a:moveTo>
                    <a:pt x="546" y="4127"/>
                  </a:moveTo>
                  <a:lnTo>
                    <a:pt x="0" y="0"/>
                  </a:lnTo>
                </a:path>
              </a:pathLst>
            </a:custGeom>
            <a:ln w="25400">
              <a:solidFill>
                <a:srgbClr val="F5BC0F"/>
              </a:solidFill>
            </a:ln>
          </p:spPr>
          <p:txBody>
            <a:bodyPr wrap="square" lIns="0" tIns="0" rIns="0" bIns="0" rtlCol="0"/>
            <a:lstStyle/>
            <a:p>
              <a:endParaRPr/>
            </a:p>
          </p:txBody>
        </p:sp>
        <p:sp>
          <p:nvSpPr>
            <p:cNvPr id="367" name="object 367"/>
            <p:cNvSpPr/>
            <p:nvPr/>
          </p:nvSpPr>
          <p:spPr>
            <a:xfrm>
              <a:off x="6461569" y="8379371"/>
              <a:ext cx="5080" cy="6985"/>
            </a:xfrm>
            <a:custGeom>
              <a:avLst/>
              <a:gdLst/>
              <a:ahLst/>
              <a:cxnLst/>
              <a:rect l="l" t="t" r="r" b="b"/>
              <a:pathLst>
                <a:path w="5079" h="6984">
                  <a:moveTo>
                    <a:pt x="3860" y="0"/>
                  </a:moveTo>
                  <a:lnTo>
                    <a:pt x="2514" y="812"/>
                  </a:lnTo>
                  <a:lnTo>
                    <a:pt x="1231" y="1612"/>
                  </a:lnTo>
                  <a:lnTo>
                    <a:pt x="0" y="2400"/>
                  </a:lnTo>
                  <a:lnTo>
                    <a:pt x="177" y="3784"/>
                  </a:lnTo>
                  <a:lnTo>
                    <a:pt x="393" y="5156"/>
                  </a:lnTo>
                  <a:lnTo>
                    <a:pt x="634" y="6515"/>
                  </a:lnTo>
                  <a:lnTo>
                    <a:pt x="3213" y="4864"/>
                  </a:lnTo>
                  <a:lnTo>
                    <a:pt x="4584" y="4025"/>
                  </a:lnTo>
                  <a:lnTo>
                    <a:pt x="4089" y="1346"/>
                  </a:lnTo>
                  <a:lnTo>
                    <a:pt x="3860" y="0"/>
                  </a:lnTo>
                  <a:close/>
                </a:path>
              </a:pathLst>
            </a:custGeom>
            <a:solidFill>
              <a:srgbClr val="F4B608"/>
            </a:solidFill>
          </p:spPr>
          <p:txBody>
            <a:bodyPr wrap="square" lIns="0" tIns="0" rIns="0" bIns="0" rtlCol="0"/>
            <a:lstStyle/>
            <a:p>
              <a:endParaRPr/>
            </a:p>
          </p:txBody>
        </p:sp>
        <p:sp>
          <p:nvSpPr>
            <p:cNvPr id="368" name="object 368"/>
            <p:cNvSpPr/>
            <p:nvPr/>
          </p:nvSpPr>
          <p:spPr>
            <a:xfrm>
              <a:off x="6461569" y="8379371"/>
              <a:ext cx="4445" cy="2540"/>
            </a:xfrm>
            <a:custGeom>
              <a:avLst/>
              <a:gdLst/>
              <a:ahLst/>
              <a:cxnLst/>
              <a:rect l="l" t="t" r="r" b="b"/>
              <a:pathLst>
                <a:path w="4445" h="2540">
                  <a:moveTo>
                    <a:pt x="0" y="2400"/>
                  </a:moveTo>
                  <a:lnTo>
                    <a:pt x="3860" y="0"/>
                  </a:lnTo>
                </a:path>
              </a:pathLst>
            </a:custGeom>
            <a:ln w="25400">
              <a:solidFill>
                <a:srgbClr val="F4B809"/>
              </a:solidFill>
            </a:ln>
          </p:spPr>
          <p:txBody>
            <a:bodyPr wrap="square" lIns="0" tIns="0" rIns="0" bIns="0" rtlCol="0"/>
            <a:lstStyle/>
            <a:p>
              <a:endParaRPr/>
            </a:p>
          </p:txBody>
        </p:sp>
        <p:sp>
          <p:nvSpPr>
            <p:cNvPr id="369" name="object 369"/>
            <p:cNvSpPr/>
            <p:nvPr/>
          </p:nvSpPr>
          <p:spPr>
            <a:xfrm>
              <a:off x="6465430" y="8379371"/>
              <a:ext cx="1270" cy="4445"/>
            </a:xfrm>
            <a:custGeom>
              <a:avLst/>
              <a:gdLst/>
              <a:ahLst/>
              <a:cxnLst/>
              <a:rect l="l" t="t" r="r" b="b"/>
              <a:pathLst>
                <a:path w="1270" h="4445">
                  <a:moveTo>
                    <a:pt x="0" y="0"/>
                  </a:moveTo>
                  <a:lnTo>
                    <a:pt x="723" y="4025"/>
                  </a:lnTo>
                </a:path>
              </a:pathLst>
            </a:custGeom>
            <a:ln w="25400">
              <a:solidFill>
                <a:srgbClr val="F4B405"/>
              </a:solidFill>
            </a:ln>
          </p:spPr>
          <p:txBody>
            <a:bodyPr wrap="square" lIns="0" tIns="0" rIns="0" bIns="0" rtlCol="0"/>
            <a:lstStyle/>
            <a:p>
              <a:endParaRPr/>
            </a:p>
          </p:txBody>
        </p:sp>
        <p:sp>
          <p:nvSpPr>
            <p:cNvPr id="370" name="object 370"/>
            <p:cNvSpPr/>
            <p:nvPr/>
          </p:nvSpPr>
          <p:spPr>
            <a:xfrm>
              <a:off x="6462204" y="8383397"/>
              <a:ext cx="4445" cy="2540"/>
            </a:xfrm>
            <a:custGeom>
              <a:avLst/>
              <a:gdLst/>
              <a:ahLst/>
              <a:cxnLst/>
              <a:rect l="l" t="t" r="r" b="b"/>
              <a:pathLst>
                <a:path w="4445" h="2540">
                  <a:moveTo>
                    <a:pt x="3949" y="0"/>
                  </a:moveTo>
                  <a:lnTo>
                    <a:pt x="0" y="2489"/>
                  </a:lnTo>
                </a:path>
              </a:pathLst>
            </a:custGeom>
            <a:ln w="25400">
              <a:solidFill>
                <a:srgbClr val="F4B406"/>
              </a:solidFill>
            </a:ln>
          </p:spPr>
          <p:txBody>
            <a:bodyPr wrap="square" lIns="0" tIns="0" rIns="0" bIns="0" rtlCol="0"/>
            <a:lstStyle/>
            <a:p>
              <a:endParaRPr/>
            </a:p>
          </p:txBody>
        </p:sp>
        <p:sp>
          <p:nvSpPr>
            <p:cNvPr id="371" name="object 371"/>
            <p:cNvSpPr/>
            <p:nvPr/>
          </p:nvSpPr>
          <p:spPr>
            <a:xfrm>
              <a:off x="6461569" y="8381771"/>
              <a:ext cx="635" cy="4445"/>
            </a:xfrm>
            <a:custGeom>
              <a:avLst/>
              <a:gdLst/>
              <a:ahLst/>
              <a:cxnLst/>
              <a:rect l="l" t="t" r="r" b="b"/>
              <a:pathLst>
                <a:path w="635" h="4445">
                  <a:moveTo>
                    <a:pt x="634" y="4114"/>
                  </a:moveTo>
                  <a:lnTo>
                    <a:pt x="0" y="0"/>
                  </a:lnTo>
                </a:path>
              </a:pathLst>
            </a:custGeom>
            <a:ln w="25400">
              <a:solidFill>
                <a:srgbClr val="F4B80A"/>
              </a:solidFill>
            </a:ln>
          </p:spPr>
          <p:txBody>
            <a:bodyPr wrap="square" lIns="0" tIns="0" rIns="0" bIns="0" rtlCol="0"/>
            <a:lstStyle/>
            <a:p>
              <a:endParaRPr/>
            </a:p>
          </p:txBody>
        </p:sp>
        <p:sp>
          <p:nvSpPr>
            <p:cNvPr id="372" name="object 372"/>
            <p:cNvSpPr/>
            <p:nvPr/>
          </p:nvSpPr>
          <p:spPr>
            <a:xfrm>
              <a:off x="6463068" y="8358873"/>
              <a:ext cx="22225" cy="13335"/>
            </a:xfrm>
            <a:custGeom>
              <a:avLst/>
              <a:gdLst/>
              <a:ahLst/>
              <a:cxnLst/>
              <a:rect l="l" t="t" r="r" b="b"/>
              <a:pathLst>
                <a:path w="22225" h="13334">
                  <a:moveTo>
                    <a:pt x="20218" y="0"/>
                  </a:moveTo>
                  <a:lnTo>
                    <a:pt x="13119" y="2565"/>
                  </a:lnTo>
                  <a:lnTo>
                    <a:pt x="6248" y="5702"/>
                  </a:lnTo>
                  <a:lnTo>
                    <a:pt x="0" y="9080"/>
                  </a:lnTo>
                  <a:lnTo>
                    <a:pt x="330" y="10248"/>
                  </a:lnTo>
                  <a:lnTo>
                    <a:pt x="888" y="12725"/>
                  </a:lnTo>
                  <a:lnTo>
                    <a:pt x="7315" y="9169"/>
                  </a:lnTo>
                  <a:lnTo>
                    <a:pt x="14566" y="5562"/>
                  </a:lnTo>
                  <a:lnTo>
                    <a:pt x="21831" y="2921"/>
                  </a:lnTo>
                  <a:lnTo>
                    <a:pt x="20218" y="0"/>
                  </a:lnTo>
                  <a:close/>
                </a:path>
              </a:pathLst>
            </a:custGeom>
            <a:solidFill>
              <a:srgbClr val="F5C41A"/>
            </a:solidFill>
          </p:spPr>
          <p:txBody>
            <a:bodyPr wrap="square" lIns="0" tIns="0" rIns="0" bIns="0" rtlCol="0"/>
            <a:lstStyle/>
            <a:p>
              <a:endParaRPr/>
            </a:p>
          </p:txBody>
        </p:sp>
        <p:sp>
          <p:nvSpPr>
            <p:cNvPr id="373" name="object 373"/>
            <p:cNvSpPr/>
            <p:nvPr/>
          </p:nvSpPr>
          <p:spPr>
            <a:xfrm>
              <a:off x="6463068" y="8358873"/>
              <a:ext cx="20320" cy="9525"/>
            </a:xfrm>
            <a:custGeom>
              <a:avLst/>
              <a:gdLst/>
              <a:ahLst/>
              <a:cxnLst/>
              <a:rect l="l" t="t" r="r" b="b"/>
              <a:pathLst>
                <a:path w="20320" h="9525">
                  <a:moveTo>
                    <a:pt x="0" y="9080"/>
                  </a:moveTo>
                  <a:lnTo>
                    <a:pt x="6248" y="5702"/>
                  </a:lnTo>
                  <a:lnTo>
                    <a:pt x="13119" y="2565"/>
                  </a:lnTo>
                  <a:lnTo>
                    <a:pt x="20218" y="0"/>
                  </a:lnTo>
                </a:path>
              </a:pathLst>
            </a:custGeom>
            <a:ln w="25400">
              <a:solidFill>
                <a:srgbClr val="F5C51C"/>
              </a:solidFill>
            </a:ln>
          </p:spPr>
          <p:txBody>
            <a:bodyPr wrap="square" lIns="0" tIns="0" rIns="0" bIns="0" rtlCol="0"/>
            <a:lstStyle/>
            <a:p>
              <a:endParaRPr/>
            </a:p>
          </p:txBody>
        </p:sp>
        <p:sp>
          <p:nvSpPr>
            <p:cNvPr id="374" name="object 374"/>
            <p:cNvSpPr/>
            <p:nvPr/>
          </p:nvSpPr>
          <p:spPr>
            <a:xfrm>
              <a:off x="6483286" y="8358873"/>
              <a:ext cx="1905" cy="3175"/>
            </a:xfrm>
            <a:custGeom>
              <a:avLst/>
              <a:gdLst/>
              <a:ahLst/>
              <a:cxnLst/>
              <a:rect l="l" t="t" r="r" b="b"/>
              <a:pathLst>
                <a:path w="1904" h="3175">
                  <a:moveTo>
                    <a:pt x="0" y="0"/>
                  </a:moveTo>
                  <a:lnTo>
                    <a:pt x="1612" y="2921"/>
                  </a:lnTo>
                </a:path>
              </a:pathLst>
            </a:custGeom>
            <a:ln w="25400">
              <a:solidFill>
                <a:srgbClr val="F4C118"/>
              </a:solidFill>
            </a:ln>
          </p:spPr>
          <p:txBody>
            <a:bodyPr wrap="square" lIns="0" tIns="0" rIns="0" bIns="0" rtlCol="0"/>
            <a:lstStyle/>
            <a:p>
              <a:endParaRPr/>
            </a:p>
          </p:txBody>
        </p:sp>
        <p:sp>
          <p:nvSpPr>
            <p:cNvPr id="375" name="object 375"/>
            <p:cNvSpPr/>
            <p:nvPr/>
          </p:nvSpPr>
          <p:spPr>
            <a:xfrm>
              <a:off x="6463957" y="8361794"/>
              <a:ext cx="20955" cy="10160"/>
            </a:xfrm>
            <a:custGeom>
              <a:avLst/>
              <a:gdLst/>
              <a:ahLst/>
              <a:cxnLst/>
              <a:rect l="l" t="t" r="r" b="b"/>
              <a:pathLst>
                <a:path w="20954" h="10159">
                  <a:moveTo>
                    <a:pt x="20942" y="0"/>
                  </a:moveTo>
                  <a:lnTo>
                    <a:pt x="13677" y="2641"/>
                  </a:lnTo>
                  <a:lnTo>
                    <a:pt x="6426" y="6248"/>
                  </a:lnTo>
                  <a:lnTo>
                    <a:pt x="0" y="9804"/>
                  </a:lnTo>
                </a:path>
              </a:pathLst>
            </a:custGeom>
            <a:ln w="25400">
              <a:solidFill>
                <a:srgbClr val="F5C319"/>
              </a:solidFill>
            </a:ln>
          </p:spPr>
          <p:txBody>
            <a:bodyPr wrap="square" lIns="0" tIns="0" rIns="0" bIns="0" rtlCol="0"/>
            <a:lstStyle/>
            <a:p>
              <a:endParaRPr/>
            </a:p>
          </p:txBody>
        </p:sp>
        <p:sp>
          <p:nvSpPr>
            <p:cNvPr id="376" name="object 376"/>
            <p:cNvSpPr/>
            <p:nvPr/>
          </p:nvSpPr>
          <p:spPr>
            <a:xfrm>
              <a:off x="6463068" y="8367953"/>
              <a:ext cx="1270" cy="3810"/>
            </a:xfrm>
            <a:custGeom>
              <a:avLst/>
              <a:gdLst/>
              <a:ahLst/>
              <a:cxnLst/>
              <a:rect l="l" t="t" r="r" b="b"/>
              <a:pathLst>
                <a:path w="1270" h="3809">
                  <a:moveTo>
                    <a:pt x="888" y="3644"/>
                  </a:moveTo>
                  <a:lnTo>
                    <a:pt x="0" y="0"/>
                  </a:lnTo>
                </a:path>
              </a:pathLst>
            </a:custGeom>
            <a:ln w="25400">
              <a:solidFill>
                <a:srgbClr val="F7C81D"/>
              </a:solidFill>
            </a:ln>
          </p:spPr>
          <p:txBody>
            <a:bodyPr wrap="square" lIns="0" tIns="0" rIns="0" bIns="0" rtlCol="0"/>
            <a:lstStyle/>
            <a:p>
              <a:endParaRPr/>
            </a:p>
          </p:txBody>
        </p:sp>
        <p:sp>
          <p:nvSpPr>
            <p:cNvPr id="377" name="object 377"/>
            <p:cNvSpPr/>
            <p:nvPr/>
          </p:nvSpPr>
          <p:spPr>
            <a:xfrm>
              <a:off x="6463957" y="8361794"/>
              <a:ext cx="22860" cy="13970"/>
            </a:xfrm>
            <a:custGeom>
              <a:avLst/>
              <a:gdLst/>
              <a:ahLst/>
              <a:cxnLst/>
              <a:rect l="l" t="t" r="r" b="b"/>
              <a:pathLst>
                <a:path w="22860" h="13970">
                  <a:moveTo>
                    <a:pt x="20942" y="0"/>
                  </a:moveTo>
                  <a:lnTo>
                    <a:pt x="13677" y="2641"/>
                  </a:lnTo>
                  <a:lnTo>
                    <a:pt x="6426" y="6248"/>
                  </a:lnTo>
                  <a:lnTo>
                    <a:pt x="0" y="9804"/>
                  </a:lnTo>
                  <a:lnTo>
                    <a:pt x="762" y="13627"/>
                  </a:lnTo>
                  <a:lnTo>
                    <a:pt x="7581" y="9652"/>
                  </a:lnTo>
                  <a:lnTo>
                    <a:pt x="14858" y="5956"/>
                  </a:lnTo>
                  <a:lnTo>
                    <a:pt x="22504" y="3149"/>
                  </a:lnTo>
                  <a:lnTo>
                    <a:pt x="21996" y="2070"/>
                  </a:lnTo>
                  <a:lnTo>
                    <a:pt x="20942" y="0"/>
                  </a:lnTo>
                  <a:close/>
                </a:path>
              </a:pathLst>
            </a:custGeom>
            <a:solidFill>
              <a:srgbClr val="F5C014"/>
            </a:solidFill>
          </p:spPr>
          <p:txBody>
            <a:bodyPr wrap="square" lIns="0" tIns="0" rIns="0" bIns="0" rtlCol="0"/>
            <a:lstStyle/>
            <a:p>
              <a:endParaRPr/>
            </a:p>
          </p:txBody>
        </p:sp>
        <p:sp>
          <p:nvSpPr>
            <p:cNvPr id="378" name="object 378"/>
            <p:cNvSpPr/>
            <p:nvPr/>
          </p:nvSpPr>
          <p:spPr>
            <a:xfrm>
              <a:off x="6463957" y="8361794"/>
              <a:ext cx="20955" cy="10160"/>
            </a:xfrm>
            <a:custGeom>
              <a:avLst/>
              <a:gdLst/>
              <a:ahLst/>
              <a:cxnLst/>
              <a:rect l="l" t="t" r="r" b="b"/>
              <a:pathLst>
                <a:path w="20954" h="10159">
                  <a:moveTo>
                    <a:pt x="0" y="9804"/>
                  </a:moveTo>
                  <a:lnTo>
                    <a:pt x="6426" y="6248"/>
                  </a:lnTo>
                  <a:lnTo>
                    <a:pt x="13677" y="2641"/>
                  </a:lnTo>
                  <a:lnTo>
                    <a:pt x="20942" y="0"/>
                  </a:lnTo>
                </a:path>
              </a:pathLst>
            </a:custGeom>
            <a:ln w="25400">
              <a:solidFill>
                <a:srgbClr val="F5C319"/>
              </a:solidFill>
            </a:ln>
          </p:spPr>
          <p:txBody>
            <a:bodyPr wrap="square" lIns="0" tIns="0" rIns="0" bIns="0" rtlCol="0"/>
            <a:lstStyle/>
            <a:p>
              <a:endParaRPr/>
            </a:p>
          </p:txBody>
        </p:sp>
        <p:sp>
          <p:nvSpPr>
            <p:cNvPr id="379" name="object 379"/>
            <p:cNvSpPr/>
            <p:nvPr/>
          </p:nvSpPr>
          <p:spPr>
            <a:xfrm>
              <a:off x="6484899" y="8361794"/>
              <a:ext cx="1905" cy="3175"/>
            </a:xfrm>
            <a:custGeom>
              <a:avLst/>
              <a:gdLst/>
              <a:ahLst/>
              <a:cxnLst/>
              <a:rect l="l" t="t" r="r" b="b"/>
              <a:pathLst>
                <a:path w="1904" h="3175">
                  <a:moveTo>
                    <a:pt x="0" y="0"/>
                  </a:moveTo>
                  <a:lnTo>
                    <a:pt x="1562" y="3149"/>
                  </a:lnTo>
                </a:path>
              </a:pathLst>
            </a:custGeom>
            <a:ln w="25400">
              <a:solidFill>
                <a:srgbClr val="F4BD12"/>
              </a:solidFill>
            </a:ln>
          </p:spPr>
          <p:txBody>
            <a:bodyPr wrap="square" lIns="0" tIns="0" rIns="0" bIns="0" rtlCol="0"/>
            <a:lstStyle/>
            <a:p>
              <a:endParaRPr/>
            </a:p>
          </p:txBody>
        </p:sp>
        <p:sp>
          <p:nvSpPr>
            <p:cNvPr id="380" name="object 380"/>
            <p:cNvSpPr/>
            <p:nvPr/>
          </p:nvSpPr>
          <p:spPr>
            <a:xfrm>
              <a:off x="6464719" y="8364944"/>
              <a:ext cx="22225" cy="10795"/>
            </a:xfrm>
            <a:custGeom>
              <a:avLst/>
              <a:gdLst/>
              <a:ahLst/>
              <a:cxnLst/>
              <a:rect l="l" t="t" r="r" b="b"/>
              <a:pathLst>
                <a:path w="22225" h="10795">
                  <a:moveTo>
                    <a:pt x="21742" y="0"/>
                  </a:moveTo>
                  <a:lnTo>
                    <a:pt x="14096" y="2806"/>
                  </a:lnTo>
                  <a:lnTo>
                    <a:pt x="6819" y="6502"/>
                  </a:lnTo>
                  <a:lnTo>
                    <a:pt x="0" y="10477"/>
                  </a:lnTo>
                </a:path>
              </a:pathLst>
            </a:custGeom>
            <a:ln w="25400">
              <a:solidFill>
                <a:srgbClr val="F5BD10"/>
              </a:solidFill>
            </a:ln>
          </p:spPr>
          <p:txBody>
            <a:bodyPr wrap="square" lIns="0" tIns="0" rIns="0" bIns="0" rtlCol="0"/>
            <a:lstStyle/>
            <a:p>
              <a:endParaRPr/>
            </a:p>
          </p:txBody>
        </p:sp>
        <p:sp>
          <p:nvSpPr>
            <p:cNvPr id="381" name="object 381"/>
            <p:cNvSpPr/>
            <p:nvPr/>
          </p:nvSpPr>
          <p:spPr>
            <a:xfrm>
              <a:off x="6463957" y="8371598"/>
              <a:ext cx="1270" cy="4445"/>
            </a:xfrm>
            <a:custGeom>
              <a:avLst/>
              <a:gdLst/>
              <a:ahLst/>
              <a:cxnLst/>
              <a:rect l="l" t="t" r="r" b="b"/>
              <a:pathLst>
                <a:path w="1270" h="4445">
                  <a:moveTo>
                    <a:pt x="762" y="3822"/>
                  </a:moveTo>
                  <a:lnTo>
                    <a:pt x="0" y="0"/>
                  </a:lnTo>
                </a:path>
              </a:pathLst>
            </a:custGeom>
            <a:ln w="25400">
              <a:solidFill>
                <a:srgbClr val="F7C216"/>
              </a:solidFill>
            </a:ln>
          </p:spPr>
          <p:txBody>
            <a:bodyPr wrap="square" lIns="0" tIns="0" rIns="0" bIns="0" rtlCol="0"/>
            <a:lstStyle/>
            <a:p>
              <a:endParaRPr/>
            </a:p>
          </p:txBody>
        </p:sp>
        <p:sp>
          <p:nvSpPr>
            <p:cNvPr id="382" name="object 382"/>
            <p:cNvSpPr/>
            <p:nvPr/>
          </p:nvSpPr>
          <p:spPr>
            <a:xfrm>
              <a:off x="6464719" y="8364944"/>
              <a:ext cx="23495" cy="14604"/>
            </a:xfrm>
            <a:custGeom>
              <a:avLst/>
              <a:gdLst/>
              <a:ahLst/>
              <a:cxnLst/>
              <a:rect l="l" t="t" r="r" b="b"/>
              <a:pathLst>
                <a:path w="23495" h="14604">
                  <a:moveTo>
                    <a:pt x="21742" y="0"/>
                  </a:moveTo>
                  <a:lnTo>
                    <a:pt x="14096" y="2806"/>
                  </a:lnTo>
                  <a:lnTo>
                    <a:pt x="6819" y="6502"/>
                  </a:lnTo>
                  <a:lnTo>
                    <a:pt x="0" y="10477"/>
                  </a:lnTo>
                  <a:lnTo>
                    <a:pt x="711" y="14427"/>
                  </a:lnTo>
                  <a:lnTo>
                    <a:pt x="7937" y="10032"/>
                  </a:lnTo>
                  <a:lnTo>
                    <a:pt x="15227" y="6337"/>
                  </a:lnTo>
                  <a:lnTo>
                    <a:pt x="23253" y="3390"/>
                  </a:lnTo>
                  <a:lnTo>
                    <a:pt x="22771" y="2222"/>
                  </a:lnTo>
                  <a:lnTo>
                    <a:pt x="21742" y="0"/>
                  </a:lnTo>
                  <a:close/>
                </a:path>
              </a:pathLst>
            </a:custGeom>
            <a:solidFill>
              <a:srgbClr val="F4B90B"/>
            </a:solidFill>
          </p:spPr>
          <p:txBody>
            <a:bodyPr wrap="square" lIns="0" tIns="0" rIns="0" bIns="0" rtlCol="0"/>
            <a:lstStyle/>
            <a:p>
              <a:endParaRPr/>
            </a:p>
          </p:txBody>
        </p:sp>
        <p:sp>
          <p:nvSpPr>
            <p:cNvPr id="383" name="object 383"/>
            <p:cNvSpPr/>
            <p:nvPr/>
          </p:nvSpPr>
          <p:spPr>
            <a:xfrm>
              <a:off x="6464719" y="8364944"/>
              <a:ext cx="22225" cy="10795"/>
            </a:xfrm>
            <a:custGeom>
              <a:avLst/>
              <a:gdLst/>
              <a:ahLst/>
              <a:cxnLst/>
              <a:rect l="l" t="t" r="r" b="b"/>
              <a:pathLst>
                <a:path w="22225" h="10795">
                  <a:moveTo>
                    <a:pt x="0" y="10477"/>
                  </a:moveTo>
                  <a:lnTo>
                    <a:pt x="6819" y="6502"/>
                  </a:lnTo>
                  <a:lnTo>
                    <a:pt x="14096" y="2806"/>
                  </a:lnTo>
                  <a:lnTo>
                    <a:pt x="21742" y="0"/>
                  </a:lnTo>
                </a:path>
              </a:pathLst>
            </a:custGeom>
            <a:ln w="25400">
              <a:solidFill>
                <a:srgbClr val="F5BD10"/>
              </a:solidFill>
            </a:ln>
          </p:spPr>
          <p:txBody>
            <a:bodyPr wrap="square" lIns="0" tIns="0" rIns="0" bIns="0" rtlCol="0"/>
            <a:lstStyle/>
            <a:p>
              <a:endParaRPr/>
            </a:p>
          </p:txBody>
        </p:sp>
        <p:sp>
          <p:nvSpPr>
            <p:cNvPr id="384" name="object 384"/>
            <p:cNvSpPr/>
            <p:nvPr/>
          </p:nvSpPr>
          <p:spPr>
            <a:xfrm>
              <a:off x="6486461" y="8364944"/>
              <a:ext cx="1905" cy="3810"/>
            </a:xfrm>
            <a:custGeom>
              <a:avLst/>
              <a:gdLst/>
              <a:ahLst/>
              <a:cxnLst/>
              <a:rect l="l" t="t" r="r" b="b"/>
              <a:pathLst>
                <a:path w="1904" h="3809">
                  <a:moveTo>
                    <a:pt x="0" y="0"/>
                  </a:moveTo>
                  <a:lnTo>
                    <a:pt x="1511" y="3390"/>
                  </a:lnTo>
                </a:path>
              </a:pathLst>
            </a:custGeom>
            <a:ln w="25400">
              <a:solidFill>
                <a:srgbClr val="F4B80A"/>
              </a:solidFill>
            </a:ln>
          </p:spPr>
          <p:txBody>
            <a:bodyPr wrap="square" lIns="0" tIns="0" rIns="0" bIns="0" rtlCol="0"/>
            <a:lstStyle/>
            <a:p>
              <a:endParaRPr/>
            </a:p>
          </p:txBody>
        </p:sp>
        <p:sp>
          <p:nvSpPr>
            <p:cNvPr id="385" name="object 385"/>
            <p:cNvSpPr/>
            <p:nvPr/>
          </p:nvSpPr>
          <p:spPr>
            <a:xfrm>
              <a:off x="6465430" y="8368334"/>
              <a:ext cx="22860" cy="11430"/>
            </a:xfrm>
            <a:custGeom>
              <a:avLst/>
              <a:gdLst/>
              <a:ahLst/>
              <a:cxnLst/>
              <a:rect l="l" t="t" r="r" b="b"/>
              <a:pathLst>
                <a:path w="22860" h="11429">
                  <a:moveTo>
                    <a:pt x="22542" y="0"/>
                  </a:moveTo>
                  <a:lnTo>
                    <a:pt x="14516" y="2946"/>
                  </a:lnTo>
                  <a:lnTo>
                    <a:pt x="7226" y="6642"/>
                  </a:lnTo>
                  <a:lnTo>
                    <a:pt x="0" y="11036"/>
                  </a:lnTo>
                </a:path>
              </a:pathLst>
            </a:custGeom>
            <a:ln w="25400">
              <a:solidFill>
                <a:srgbClr val="F4B606"/>
              </a:solidFill>
            </a:ln>
          </p:spPr>
          <p:txBody>
            <a:bodyPr wrap="square" lIns="0" tIns="0" rIns="0" bIns="0" rtlCol="0"/>
            <a:lstStyle/>
            <a:p>
              <a:endParaRPr/>
            </a:p>
          </p:txBody>
        </p:sp>
        <p:sp>
          <p:nvSpPr>
            <p:cNvPr id="386" name="object 386"/>
            <p:cNvSpPr/>
            <p:nvPr/>
          </p:nvSpPr>
          <p:spPr>
            <a:xfrm>
              <a:off x="6464719" y="8375421"/>
              <a:ext cx="1270" cy="4445"/>
            </a:xfrm>
            <a:custGeom>
              <a:avLst/>
              <a:gdLst/>
              <a:ahLst/>
              <a:cxnLst/>
              <a:rect l="l" t="t" r="r" b="b"/>
              <a:pathLst>
                <a:path w="1270" h="4445">
                  <a:moveTo>
                    <a:pt x="711" y="3949"/>
                  </a:moveTo>
                  <a:lnTo>
                    <a:pt x="0" y="0"/>
                  </a:lnTo>
                </a:path>
              </a:pathLst>
            </a:custGeom>
            <a:ln w="25400">
              <a:solidFill>
                <a:srgbClr val="F5BA0C"/>
              </a:solidFill>
            </a:ln>
          </p:spPr>
          <p:txBody>
            <a:bodyPr wrap="square" lIns="0" tIns="0" rIns="0" bIns="0" rtlCol="0"/>
            <a:lstStyle/>
            <a:p>
              <a:endParaRPr/>
            </a:p>
          </p:txBody>
        </p:sp>
        <p:sp>
          <p:nvSpPr>
            <p:cNvPr id="387" name="object 387"/>
            <p:cNvSpPr/>
            <p:nvPr/>
          </p:nvSpPr>
          <p:spPr>
            <a:xfrm>
              <a:off x="6465430" y="8368334"/>
              <a:ext cx="24130" cy="15240"/>
            </a:xfrm>
            <a:custGeom>
              <a:avLst/>
              <a:gdLst/>
              <a:ahLst/>
              <a:cxnLst/>
              <a:rect l="l" t="t" r="r" b="b"/>
              <a:pathLst>
                <a:path w="24129" h="15240">
                  <a:moveTo>
                    <a:pt x="22542" y="0"/>
                  </a:moveTo>
                  <a:lnTo>
                    <a:pt x="14516" y="2946"/>
                  </a:lnTo>
                  <a:lnTo>
                    <a:pt x="7226" y="6642"/>
                  </a:lnTo>
                  <a:lnTo>
                    <a:pt x="0" y="11036"/>
                  </a:lnTo>
                  <a:lnTo>
                    <a:pt x="723" y="15062"/>
                  </a:lnTo>
                  <a:lnTo>
                    <a:pt x="6334" y="11765"/>
                  </a:lnTo>
                  <a:lnTo>
                    <a:pt x="12061" y="8755"/>
                  </a:lnTo>
                  <a:lnTo>
                    <a:pt x="17936" y="6037"/>
                  </a:lnTo>
                  <a:lnTo>
                    <a:pt x="23990" y="3619"/>
                  </a:lnTo>
                  <a:lnTo>
                    <a:pt x="23520" y="2374"/>
                  </a:lnTo>
                  <a:lnTo>
                    <a:pt x="22542" y="0"/>
                  </a:lnTo>
                  <a:close/>
                </a:path>
              </a:pathLst>
            </a:custGeom>
            <a:solidFill>
              <a:srgbClr val="F4B405"/>
            </a:solidFill>
          </p:spPr>
          <p:txBody>
            <a:bodyPr wrap="square" lIns="0" tIns="0" rIns="0" bIns="0" rtlCol="0"/>
            <a:lstStyle/>
            <a:p>
              <a:endParaRPr/>
            </a:p>
          </p:txBody>
        </p:sp>
        <p:sp>
          <p:nvSpPr>
            <p:cNvPr id="388" name="object 388"/>
            <p:cNvSpPr/>
            <p:nvPr/>
          </p:nvSpPr>
          <p:spPr>
            <a:xfrm>
              <a:off x="6465430" y="8368334"/>
              <a:ext cx="22860" cy="11430"/>
            </a:xfrm>
            <a:custGeom>
              <a:avLst/>
              <a:gdLst/>
              <a:ahLst/>
              <a:cxnLst/>
              <a:rect l="l" t="t" r="r" b="b"/>
              <a:pathLst>
                <a:path w="22860" h="11429">
                  <a:moveTo>
                    <a:pt x="0" y="11036"/>
                  </a:moveTo>
                  <a:lnTo>
                    <a:pt x="7226" y="6642"/>
                  </a:lnTo>
                  <a:lnTo>
                    <a:pt x="14516" y="2946"/>
                  </a:lnTo>
                  <a:lnTo>
                    <a:pt x="22542" y="0"/>
                  </a:lnTo>
                </a:path>
              </a:pathLst>
            </a:custGeom>
            <a:ln w="25400">
              <a:solidFill>
                <a:srgbClr val="F4B606"/>
              </a:solidFill>
            </a:ln>
          </p:spPr>
          <p:txBody>
            <a:bodyPr wrap="square" lIns="0" tIns="0" rIns="0" bIns="0" rtlCol="0"/>
            <a:lstStyle/>
            <a:p>
              <a:endParaRPr/>
            </a:p>
          </p:txBody>
        </p:sp>
        <p:sp>
          <p:nvSpPr>
            <p:cNvPr id="389" name="object 389"/>
            <p:cNvSpPr/>
            <p:nvPr/>
          </p:nvSpPr>
          <p:spPr>
            <a:xfrm>
              <a:off x="6487972" y="8368334"/>
              <a:ext cx="1905" cy="3810"/>
            </a:xfrm>
            <a:custGeom>
              <a:avLst/>
              <a:gdLst/>
              <a:ahLst/>
              <a:cxnLst/>
              <a:rect l="l" t="t" r="r" b="b"/>
              <a:pathLst>
                <a:path w="1904" h="3809">
                  <a:moveTo>
                    <a:pt x="0" y="0"/>
                  </a:moveTo>
                  <a:lnTo>
                    <a:pt x="1447" y="3619"/>
                  </a:lnTo>
                </a:path>
              </a:pathLst>
            </a:custGeom>
            <a:ln w="25400">
              <a:solidFill>
                <a:srgbClr val="F4B405"/>
              </a:solidFill>
            </a:ln>
          </p:spPr>
          <p:txBody>
            <a:bodyPr wrap="square" lIns="0" tIns="0" rIns="0" bIns="0" rtlCol="0"/>
            <a:lstStyle/>
            <a:p>
              <a:endParaRPr/>
            </a:p>
          </p:txBody>
        </p:sp>
        <p:sp>
          <p:nvSpPr>
            <p:cNvPr id="390" name="object 390"/>
            <p:cNvSpPr/>
            <p:nvPr/>
          </p:nvSpPr>
          <p:spPr>
            <a:xfrm>
              <a:off x="6466154" y="8371954"/>
              <a:ext cx="23495" cy="12065"/>
            </a:xfrm>
            <a:custGeom>
              <a:avLst/>
              <a:gdLst/>
              <a:ahLst/>
              <a:cxnLst/>
              <a:rect l="l" t="t" r="r" b="b"/>
              <a:pathLst>
                <a:path w="23495" h="12065">
                  <a:moveTo>
                    <a:pt x="23266" y="0"/>
                  </a:moveTo>
                  <a:lnTo>
                    <a:pt x="17212" y="2418"/>
                  </a:lnTo>
                  <a:lnTo>
                    <a:pt x="11337" y="5135"/>
                  </a:lnTo>
                  <a:lnTo>
                    <a:pt x="5610" y="8145"/>
                  </a:lnTo>
                  <a:lnTo>
                    <a:pt x="0" y="11442"/>
                  </a:lnTo>
                </a:path>
              </a:pathLst>
            </a:custGeom>
            <a:ln w="25399">
              <a:solidFill>
                <a:srgbClr val="F4B303"/>
              </a:solidFill>
            </a:ln>
          </p:spPr>
          <p:txBody>
            <a:bodyPr wrap="square" lIns="0" tIns="0" rIns="0" bIns="0" rtlCol="0"/>
            <a:lstStyle/>
            <a:p>
              <a:endParaRPr/>
            </a:p>
          </p:txBody>
        </p:sp>
        <p:sp>
          <p:nvSpPr>
            <p:cNvPr id="391" name="object 391"/>
            <p:cNvSpPr/>
            <p:nvPr/>
          </p:nvSpPr>
          <p:spPr>
            <a:xfrm>
              <a:off x="6465430" y="8379371"/>
              <a:ext cx="1270" cy="4445"/>
            </a:xfrm>
            <a:custGeom>
              <a:avLst/>
              <a:gdLst/>
              <a:ahLst/>
              <a:cxnLst/>
              <a:rect l="l" t="t" r="r" b="b"/>
              <a:pathLst>
                <a:path w="1270" h="4445">
                  <a:moveTo>
                    <a:pt x="723" y="4025"/>
                  </a:moveTo>
                  <a:lnTo>
                    <a:pt x="0" y="0"/>
                  </a:lnTo>
                </a:path>
              </a:pathLst>
            </a:custGeom>
            <a:ln w="25400">
              <a:solidFill>
                <a:srgbClr val="F4B405"/>
              </a:solidFill>
            </a:ln>
          </p:spPr>
          <p:txBody>
            <a:bodyPr wrap="square" lIns="0" tIns="0" rIns="0" bIns="0" rtlCol="0"/>
            <a:lstStyle/>
            <a:p>
              <a:endParaRPr/>
            </a:p>
          </p:txBody>
        </p:sp>
        <p:sp>
          <p:nvSpPr>
            <p:cNvPr id="392" name="object 392"/>
            <p:cNvSpPr/>
            <p:nvPr/>
          </p:nvSpPr>
          <p:spPr>
            <a:xfrm>
              <a:off x="6483286" y="8356714"/>
              <a:ext cx="9525" cy="5080"/>
            </a:xfrm>
            <a:custGeom>
              <a:avLst/>
              <a:gdLst/>
              <a:ahLst/>
              <a:cxnLst/>
              <a:rect l="l" t="t" r="r" b="b"/>
              <a:pathLst>
                <a:path w="9525" h="5079">
                  <a:moveTo>
                    <a:pt x="6476" y="0"/>
                  </a:moveTo>
                  <a:lnTo>
                    <a:pt x="4305" y="660"/>
                  </a:lnTo>
                  <a:lnTo>
                    <a:pt x="2133" y="1384"/>
                  </a:lnTo>
                  <a:lnTo>
                    <a:pt x="0" y="2158"/>
                  </a:lnTo>
                  <a:lnTo>
                    <a:pt x="1079" y="4076"/>
                  </a:lnTo>
                  <a:lnTo>
                    <a:pt x="1612" y="5079"/>
                  </a:lnTo>
                  <a:lnTo>
                    <a:pt x="4013" y="4203"/>
                  </a:lnTo>
                  <a:lnTo>
                    <a:pt x="6680" y="3327"/>
                  </a:lnTo>
                  <a:lnTo>
                    <a:pt x="9359" y="2552"/>
                  </a:lnTo>
                  <a:lnTo>
                    <a:pt x="8394" y="1689"/>
                  </a:lnTo>
                  <a:lnTo>
                    <a:pt x="7416" y="850"/>
                  </a:lnTo>
                  <a:lnTo>
                    <a:pt x="6476" y="0"/>
                  </a:lnTo>
                  <a:close/>
                </a:path>
              </a:pathLst>
            </a:custGeom>
            <a:solidFill>
              <a:srgbClr val="F4C118"/>
            </a:solidFill>
          </p:spPr>
          <p:txBody>
            <a:bodyPr wrap="square" lIns="0" tIns="0" rIns="0" bIns="0" rtlCol="0"/>
            <a:lstStyle/>
            <a:p>
              <a:endParaRPr/>
            </a:p>
          </p:txBody>
        </p:sp>
        <p:sp>
          <p:nvSpPr>
            <p:cNvPr id="393" name="object 393"/>
            <p:cNvSpPr/>
            <p:nvPr/>
          </p:nvSpPr>
          <p:spPr>
            <a:xfrm>
              <a:off x="6483286" y="8356714"/>
              <a:ext cx="6985" cy="2540"/>
            </a:xfrm>
            <a:custGeom>
              <a:avLst/>
              <a:gdLst/>
              <a:ahLst/>
              <a:cxnLst/>
              <a:rect l="l" t="t" r="r" b="b"/>
              <a:pathLst>
                <a:path w="6985" h="2540">
                  <a:moveTo>
                    <a:pt x="0" y="2158"/>
                  </a:moveTo>
                  <a:lnTo>
                    <a:pt x="6476" y="0"/>
                  </a:lnTo>
                </a:path>
              </a:pathLst>
            </a:custGeom>
            <a:ln w="25400">
              <a:solidFill>
                <a:srgbClr val="F4C219"/>
              </a:solidFill>
            </a:ln>
          </p:spPr>
          <p:txBody>
            <a:bodyPr wrap="square" lIns="0" tIns="0" rIns="0" bIns="0" rtlCol="0"/>
            <a:lstStyle/>
            <a:p>
              <a:endParaRPr/>
            </a:p>
          </p:txBody>
        </p:sp>
        <p:sp>
          <p:nvSpPr>
            <p:cNvPr id="394" name="object 394"/>
            <p:cNvSpPr/>
            <p:nvPr/>
          </p:nvSpPr>
          <p:spPr>
            <a:xfrm>
              <a:off x="6489763" y="8356714"/>
              <a:ext cx="3175" cy="3175"/>
            </a:xfrm>
            <a:custGeom>
              <a:avLst/>
              <a:gdLst/>
              <a:ahLst/>
              <a:cxnLst/>
              <a:rect l="l" t="t" r="r" b="b"/>
              <a:pathLst>
                <a:path w="3175" h="3175">
                  <a:moveTo>
                    <a:pt x="0" y="0"/>
                  </a:moveTo>
                  <a:lnTo>
                    <a:pt x="2882" y="2552"/>
                  </a:lnTo>
                </a:path>
              </a:pathLst>
            </a:custGeom>
            <a:ln w="25400">
              <a:solidFill>
                <a:srgbClr val="F4C119"/>
              </a:solidFill>
            </a:ln>
          </p:spPr>
          <p:txBody>
            <a:bodyPr wrap="square" lIns="0" tIns="0" rIns="0" bIns="0" rtlCol="0"/>
            <a:lstStyle/>
            <a:p>
              <a:endParaRPr/>
            </a:p>
          </p:txBody>
        </p:sp>
        <p:sp>
          <p:nvSpPr>
            <p:cNvPr id="395" name="object 395"/>
            <p:cNvSpPr/>
            <p:nvPr/>
          </p:nvSpPr>
          <p:spPr>
            <a:xfrm>
              <a:off x="6484899" y="8359267"/>
              <a:ext cx="8255" cy="2540"/>
            </a:xfrm>
            <a:custGeom>
              <a:avLst/>
              <a:gdLst/>
              <a:ahLst/>
              <a:cxnLst/>
              <a:rect l="l" t="t" r="r" b="b"/>
              <a:pathLst>
                <a:path w="8254" h="2540">
                  <a:moveTo>
                    <a:pt x="7747" y="0"/>
                  </a:moveTo>
                  <a:lnTo>
                    <a:pt x="0" y="2527"/>
                  </a:lnTo>
                </a:path>
              </a:pathLst>
            </a:custGeom>
            <a:ln w="25400">
              <a:solidFill>
                <a:srgbClr val="F4C117"/>
              </a:solidFill>
            </a:ln>
          </p:spPr>
          <p:txBody>
            <a:bodyPr wrap="square" lIns="0" tIns="0" rIns="0" bIns="0" rtlCol="0"/>
            <a:lstStyle/>
            <a:p>
              <a:endParaRPr/>
            </a:p>
          </p:txBody>
        </p:sp>
        <p:sp>
          <p:nvSpPr>
            <p:cNvPr id="396" name="object 396"/>
            <p:cNvSpPr/>
            <p:nvPr/>
          </p:nvSpPr>
          <p:spPr>
            <a:xfrm>
              <a:off x="6483286" y="8358873"/>
              <a:ext cx="1905" cy="3175"/>
            </a:xfrm>
            <a:custGeom>
              <a:avLst/>
              <a:gdLst/>
              <a:ahLst/>
              <a:cxnLst/>
              <a:rect l="l" t="t" r="r" b="b"/>
              <a:pathLst>
                <a:path w="1904" h="3175">
                  <a:moveTo>
                    <a:pt x="1612" y="2921"/>
                  </a:moveTo>
                  <a:lnTo>
                    <a:pt x="0" y="0"/>
                  </a:lnTo>
                </a:path>
              </a:pathLst>
            </a:custGeom>
            <a:ln w="25400">
              <a:solidFill>
                <a:srgbClr val="F4C118"/>
              </a:solidFill>
            </a:ln>
          </p:spPr>
          <p:txBody>
            <a:bodyPr wrap="square" lIns="0" tIns="0" rIns="0" bIns="0" rtlCol="0"/>
            <a:lstStyle/>
            <a:p>
              <a:endParaRPr/>
            </a:p>
          </p:txBody>
        </p:sp>
        <p:sp>
          <p:nvSpPr>
            <p:cNvPr id="397" name="object 397"/>
            <p:cNvSpPr/>
            <p:nvPr/>
          </p:nvSpPr>
          <p:spPr>
            <a:xfrm>
              <a:off x="6484899" y="8359267"/>
              <a:ext cx="10795" cy="5715"/>
            </a:xfrm>
            <a:custGeom>
              <a:avLst/>
              <a:gdLst/>
              <a:ahLst/>
              <a:cxnLst/>
              <a:rect l="l" t="t" r="r" b="b"/>
              <a:pathLst>
                <a:path w="10795" h="5715">
                  <a:moveTo>
                    <a:pt x="7747" y="0"/>
                  </a:moveTo>
                  <a:lnTo>
                    <a:pt x="5067" y="774"/>
                  </a:lnTo>
                  <a:lnTo>
                    <a:pt x="2400" y="1650"/>
                  </a:lnTo>
                  <a:lnTo>
                    <a:pt x="0" y="2527"/>
                  </a:lnTo>
                  <a:lnTo>
                    <a:pt x="533" y="3543"/>
                  </a:lnTo>
                  <a:lnTo>
                    <a:pt x="1054" y="4597"/>
                  </a:lnTo>
                  <a:lnTo>
                    <a:pt x="1562" y="5676"/>
                  </a:lnTo>
                  <a:lnTo>
                    <a:pt x="4546" y="4597"/>
                  </a:lnTo>
                  <a:lnTo>
                    <a:pt x="7594" y="3555"/>
                  </a:lnTo>
                  <a:lnTo>
                    <a:pt x="10680" y="2666"/>
                  </a:lnTo>
                  <a:lnTo>
                    <a:pt x="9715" y="1739"/>
                  </a:lnTo>
                  <a:lnTo>
                    <a:pt x="8737" y="850"/>
                  </a:lnTo>
                  <a:lnTo>
                    <a:pt x="7747" y="0"/>
                  </a:lnTo>
                  <a:close/>
                </a:path>
              </a:pathLst>
            </a:custGeom>
            <a:solidFill>
              <a:srgbClr val="F4BE14"/>
            </a:solidFill>
          </p:spPr>
          <p:txBody>
            <a:bodyPr wrap="square" lIns="0" tIns="0" rIns="0" bIns="0" rtlCol="0"/>
            <a:lstStyle/>
            <a:p>
              <a:endParaRPr/>
            </a:p>
          </p:txBody>
        </p:sp>
        <p:sp>
          <p:nvSpPr>
            <p:cNvPr id="398" name="object 398"/>
            <p:cNvSpPr/>
            <p:nvPr/>
          </p:nvSpPr>
          <p:spPr>
            <a:xfrm>
              <a:off x="6484899" y="8359267"/>
              <a:ext cx="8255" cy="2540"/>
            </a:xfrm>
            <a:custGeom>
              <a:avLst/>
              <a:gdLst/>
              <a:ahLst/>
              <a:cxnLst/>
              <a:rect l="l" t="t" r="r" b="b"/>
              <a:pathLst>
                <a:path w="8254" h="2540">
                  <a:moveTo>
                    <a:pt x="0" y="2527"/>
                  </a:moveTo>
                  <a:lnTo>
                    <a:pt x="7747" y="0"/>
                  </a:lnTo>
                </a:path>
              </a:pathLst>
            </a:custGeom>
            <a:ln w="25400">
              <a:solidFill>
                <a:srgbClr val="F4C117"/>
              </a:solidFill>
            </a:ln>
          </p:spPr>
          <p:txBody>
            <a:bodyPr wrap="square" lIns="0" tIns="0" rIns="0" bIns="0" rtlCol="0"/>
            <a:lstStyle/>
            <a:p>
              <a:endParaRPr/>
            </a:p>
          </p:txBody>
        </p:sp>
        <p:sp>
          <p:nvSpPr>
            <p:cNvPr id="399" name="object 399"/>
            <p:cNvSpPr/>
            <p:nvPr/>
          </p:nvSpPr>
          <p:spPr>
            <a:xfrm>
              <a:off x="6492646" y="8359267"/>
              <a:ext cx="3175" cy="3175"/>
            </a:xfrm>
            <a:custGeom>
              <a:avLst/>
              <a:gdLst/>
              <a:ahLst/>
              <a:cxnLst/>
              <a:rect l="l" t="t" r="r" b="b"/>
              <a:pathLst>
                <a:path w="3175" h="3175">
                  <a:moveTo>
                    <a:pt x="0" y="0"/>
                  </a:moveTo>
                  <a:lnTo>
                    <a:pt x="2933" y="2666"/>
                  </a:lnTo>
                </a:path>
              </a:pathLst>
            </a:custGeom>
            <a:ln w="25400">
              <a:solidFill>
                <a:srgbClr val="F4BF16"/>
              </a:solidFill>
            </a:ln>
          </p:spPr>
          <p:txBody>
            <a:bodyPr wrap="square" lIns="0" tIns="0" rIns="0" bIns="0" rtlCol="0"/>
            <a:lstStyle/>
            <a:p>
              <a:endParaRPr/>
            </a:p>
          </p:txBody>
        </p:sp>
        <p:sp>
          <p:nvSpPr>
            <p:cNvPr id="400" name="object 400"/>
            <p:cNvSpPr/>
            <p:nvPr/>
          </p:nvSpPr>
          <p:spPr>
            <a:xfrm>
              <a:off x="6486461" y="8361934"/>
              <a:ext cx="9525" cy="3175"/>
            </a:xfrm>
            <a:custGeom>
              <a:avLst/>
              <a:gdLst/>
              <a:ahLst/>
              <a:cxnLst/>
              <a:rect l="l" t="t" r="r" b="b"/>
              <a:pathLst>
                <a:path w="9525" h="3175">
                  <a:moveTo>
                    <a:pt x="9118" y="0"/>
                  </a:moveTo>
                  <a:lnTo>
                    <a:pt x="0" y="3009"/>
                  </a:lnTo>
                </a:path>
              </a:pathLst>
            </a:custGeom>
            <a:ln w="25399">
              <a:solidFill>
                <a:srgbClr val="F4BC11"/>
              </a:solidFill>
            </a:ln>
          </p:spPr>
          <p:txBody>
            <a:bodyPr wrap="square" lIns="0" tIns="0" rIns="0" bIns="0" rtlCol="0"/>
            <a:lstStyle/>
            <a:p>
              <a:endParaRPr/>
            </a:p>
          </p:txBody>
        </p:sp>
        <p:sp>
          <p:nvSpPr>
            <p:cNvPr id="401" name="object 401"/>
            <p:cNvSpPr/>
            <p:nvPr/>
          </p:nvSpPr>
          <p:spPr>
            <a:xfrm>
              <a:off x="6484899" y="8361794"/>
              <a:ext cx="1905" cy="3175"/>
            </a:xfrm>
            <a:custGeom>
              <a:avLst/>
              <a:gdLst/>
              <a:ahLst/>
              <a:cxnLst/>
              <a:rect l="l" t="t" r="r" b="b"/>
              <a:pathLst>
                <a:path w="1904" h="3175">
                  <a:moveTo>
                    <a:pt x="1562" y="3149"/>
                  </a:moveTo>
                  <a:lnTo>
                    <a:pt x="0" y="0"/>
                  </a:lnTo>
                </a:path>
              </a:pathLst>
            </a:custGeom>
            <a:ln w="25400">
              <a:solidFill>
                <a:srgbClr val="F4BD12"/>
              </a:solidFill>
            </a:ln>
          </p:spPr>
          <p:txBody>
            <a:bodyPr wrap="square" lIns="0" tIns="0" rIns="0" bIns="0" rtlCol="0"/>
            <a:lstStyle/>
            <a:p>
              <a:endParaRPr/>
            </a:p>
          </p:txBody>
        </p:sp>
        <p:sp>
          <p:nvSpPr>
            <p:cNvPr id="402" name="object 402"/>
            <p:cNvSpPr/>
            <p:nvPr/>
          </p:nvSpPr>
          <p:spPr>
            <a:xfrm>
              <a:off x="6486461" y="8363356"/>
              <a:ext cx="6985" cy="5080"/>
            </a:xfrm>
            <a:custGeom>
              <a:avLst/>
              <a:gdLst/>
              <a:ahLst/>
              <a:cxnLst/>
              <a:rect l="l" t="t" r="r" b="b"/>
              <a:pathLst>
                <a:path w="6985" h="5079">
                  <a:moveTo>
                    <a:pt x="4521" y="0"/>
                  </a:moveTo>
                  <a:lnTo>
                    <a:pt x="2997" y="520"/>
                  </a:lnTo>
                  <a:lnTo>
                    <a:pt x="0" y="1587"/>
                  </a:lnTo>
                  <a:lnTo>
                    <a:pt x="520" y="2679"/>
                  </a:lnTo>
                  <a:lnTo>
                    <a:pt x="1028" y="3809"/>
                  </a:lnTo>
                  <a:lnTo>
                    <a:pt x="1511" y="4978"/>
                  </a:lnTo>
                  <a:lnTo>
                    <a:pt x="3289" y="4317"/>
                  </a:lnTo>
                  <a:lnTo>
                    <a:pt x="5029" y="3695"/>
                  </a:lnTo>
                  <a:lnTo>
                    <a:pt x="6756" y="3111"/>
                  </a:lnTo>
                  <a:lnTo>
                    <a:pt x="6045" y="2031"/>
                  </a:lnTo>
                  <a:lnTo>
                    <a:pt x="5283" y="1003"/>
                  </a:lnTo>
                  <a:lnTo>
                    <a:pt x="4521" y="0"/>
                  </a:lnTo>
                  <a:close/>
                </a:path>
              </a:pathLst>
            </a:custGeom>
            <a:solidFill>
              <a:srgbClr val="F4B90B"/>
            </a:solidFill>
          </p:spPr>
          <p:txBody>
            <a:bodyPr wrap="square" lIns="0" tIns="0" rIns="0" bIns="0" rtlCol="0"/>
            <a:lstStyle/>
            <a:p>
              <a:endParaRPr/>
            </a:p>
          </p:txBody>
        </p:sp>
        <p:sp>
          <p:nvSpPr>
            <p:cNvPr id="403" name="object 403"/>
            <p:cNvSpPr/>
            <p:nvPr/>
          </p:nvSpPr>
          <p:spPr>
            <a:xfrm>
              <a:off x="6486461" y="8363356"/>
              <a:ext cx="5080" cy="1905"/>
            </a:xfrm>
            <a:custGeom>
              <a:avLst/>
              <a:gdLst/>
              <a:ahLst/>
              <a:cxnLst/>
              <a:rect l="l" t="t" r="r" b="b"/>
              <a:pathLst>
                <a:path w="5079" h="1904">
                  <a:moveTo>
                    <a:pt x="0" y="1587"/>
                  </a:moveTo>
                  <a:lnTo>
                    <a:pt x="4521" y="0"/>
                  </a:lnTo>
                </a:path>
              </a:pathLst>
            </a:custGeom>
            <a:ln w="25400">
              <a:solidFill>
                <a:srgbClr val="F4BB0F"/>
              </a:solidFill>
            </a:ln>
          </p:spPr>
          <p:txBody>
            <a:bodyPr wrap="square" lIns="0" tIns="0" rIns="0" bIns="0" rtlCol="0"/>
            <a:lstStyle/>
            <a:p>
              <a:endParaRPr/>
            </a:p>
          </p:txBody>
        </p:sp>
        <p:sp>
          <p:nvSpPr>
            <p:cNvPr id="404" name="object 404"/>
            <p:cNvSpPr/>
            <p:nvPr/>
          </p:nvSpPr>
          <p:spPr>
            <a:xfrm>
              <a:off x="6490982" y="8363356"/>
              <a:ext cx="2540" cy="3175"/>
            </a:xfrm>
            <a:custGeom>
              <a:avLst/>
              <a:gdLst/>
              <a:ahLst/>
              <a:cxnLst/>
              <a:rect l="l" t="t" r="r" b="b"/>
              <a:pathLst>
                <a:path w="2539" h="3175">
                  <a:moveTo>
                    <a:pt x="0" y="0"/>
                  </a:moveTo>
                  <a:lnTo>
                    <a:pt x="2235" y="3111"/>
                  </a:lnTo>
                </a:path>
              </a:pathLst>
            </a:custGeom>
            <a:ln w="25400">
              <a:solidFill>
                <a:srgbClr val="F4B90D"/>
              </a:solidFill>
            </a:ln>
          </p:spPr>
          <p:txBody>
            <a:bodyPr wrap="square" lIns="0" tIns="0" rIns="0" bIns="0" rtlCol="0"/>
            <a:lstStyle/>
            <a:p>
              <a:endParaRPr/>
            </a:p>
          </p:txBody>
        </p:sp>
        <p:sp>
          <p:nvSpPr>
            <p:cNvPr id="405" name="object 405"/>
            <p:cNvSpPr/>
            <p:nvPr/>
          </p:nvSpPr>
          <p:spPr>
            <a:xfrm>
              <a:off x="6487972" y="8366468"/>
              <a:ext cx="5715" cy="1905"/>
            </a:xfrm>
            <a:custGeom>
              <a:avLst/>
              <a:gdLst/>
              <a:ahLst/>
              <a:cxnLst/>
              <a:rect l="l" t="t" r="r" b="b"/>
              <a:pathLst>
                <a:path w="5714" h="1904">
                  <a:moveTo>
                    <a:pt x="5245" y="0"/>
                  </a:moveTo>
                  <a:lnTo>
                    <a:pt x="0" y="1866"/>
                  </a:lnTo>
                </a:path>
              </a:pathLst>
            </a:custGeom>
            <a:ln w="25400">
              <a:solidFill>
                <a:srgbClr val="F4B608"/>
              </a:solidFill>
            </a:ln>
          </p:spPr>
          <p:txBody>
            <a:bodyPr wrap="square" lIns="0" tIns="0" rIns="0" bIns="0" rtlCol="0"/>
            <a:lstStyle/>
            <a:p>
              <a:endParaRPr/>
            </a:p>
          </p:txBody>
        </p:sp>
        <p:sp>
          <p:nvSpPr>
            <p:cNvPr id="406" name="object 406"/>
            <p:cNvSpPr/>
            <p:nvPr/>
          </p:nvSpPr>
          <p:spPr>
            <a:xfrm>
              <a:off x="6486461" y="8364944"/>
              <a:ext cx="1905" cy="3810"/>
            </a:xfrm>
            <a:custGeom>
              <a:avLst/>
              <a:gdLst/>
              <a:ahLst/>
              <a:cxnLst/>
              <a:rect l="l" t="t" r="r" b="b"/>
              <a:pathLst>
                <a:path w="1904" h="3809">
                  <a:moveTo>
                    <a:pt x="1511" y="3390"/>
                  </a:moveTo>
                  <a:lnTo>
                    <a:pt x="0" y="0"/>
                  </a:lnTo>
                </a:path>
              </a:pathLst>
            </a:custGeom>
            <a:ln w="25400">
              <a:solidFill>
                <a:srgbClr val="F4B80A"/>
              </a:solidFill>
            </a:ln>
          </p:spPr>
          <p:txBody>
            <a:bodyPr wrap="square" lIns="0" tIns="0" rIns="0" bIns="0" rtlCol="0"/>
            <a:lstStyle/>
            <a:p>
              <a:endParaRPr/>
            </a:p>
          </p:txBody>
        </p:sp>
        <p:sp>
          <p:nvSpPr>
            <p:cNvPr id="407" name="object 407"/>
            <p:cNvSpPr/>
            <p:nvPr/>
          </p:nvSpPr>
          <p:spPr>
            <a:xfrm>
              <a:off x="6487972" y="8366468"/>
              <a:ext cx="7620" cy="5715"/>
            </a:xfrm>
            <a:custGeom>
              <a:avLst/>
              <a:gdLst/>
              <a:ahLst/>
              <a:cxnLst/>
              <a:rect l="l" t="t" r="r" b="b"/>
              <a:pathLst>
                <a:path w="7620" h="5715">
                  <a:moveTo>
                    <a:pt x="5245" y="0"/>
                  </a:moveTo>
                  <a:lnTo>
                    <a:pt x="3517" y="584"/>
                  </a:lnTo>
                  <a:lnTo>
                    <a:pt x="1778" y="1206"/>
                  </a:lnTo>
                  <a:lnTo>
                    <a:pt x="0" y="1866"/>
                  </a:lnTo>
                  <a:lnTo>
                    <a:pt x="495" y="3035"/>
                  </a:lnTo>
                  <a:lnTo>
                    <a:pt x="977" y="4241"/>
                  </a:lnTo>
                  <a:lnTo>
                    <a:pt x="1447" y="5486"/>
                  </a:lnTo>
                  <a:lnTo>
                    <a:pt x="3340" y="4787"/>
                  </a:lnTo>
                  <a:lnTo>
                    <a:pt x="5257" y="4114"/>
                  </a:lnTo>
                  <a:lnTo>
                    <a:pt x="7188" y="3479"/>
                  </a:lnTo>
                  <a:lnTo>
                    <a:pt x="6616" y="2247"/>
                  </a:lnTo>
                  <a:lnTo>
                    <a:pt x="5956" y="1104"/>
                  </a:lnTo>
                  <a:lnTo>
                    <a:pt x="5245" y="0"/>
                  </a:lnTo>
                  <a:close/>
                </a:path>
              </a:pathLst>
            </a:custGeom>
            <a:solidFill>
              <a:srgbClr val="F4B506"/>
            </a:solidFill>
          </p:spPr>
          <p:txBody>
            <a:bodyPr wrap="square" lIns="0" tIns="0" rIns="0" bIns="0" rtlCol="0"/>
            <a:lstStyle/>
            <a:p>
              <a:endParaRPr/>
            </a:p>
          </p:txBody>
        </p:sp>
        <p:sp>
          <p:nvSpPr>
            <p:cNvPr id="408" name="object 408"/>
            <p:cNvSpPr/>
            <p:nvPr/>
          </p:nvSpPr>
          <p:spPr>
            <a:xfrm>
              <a:off x="6487972" y="8366468"/>
              <a:ext cx="5715" cy="1905"/>
            </a:xfrm>
            <a:custGeom>
              <a:avLst/>
              <a:gdLst/>
              <a:ahLst/>
              <a:cxnLst/>
              <a:rect l="l" t="t" r="r" b="b"/>
              <a:pathLst>
                <a:path w="5714" h="1904">
                  <a:moveTo>
                    <a:pt x="0" y="1866"/>
                  </a:moveTo>
                  <a:lnTo>
                    <a:pt x="5245" y="0"/>
                  </a:lnTo>
                </a:path>
              </a:pathLst>
            </a:custGeom>
            <a:ln w="25400">
              <a:solidFill>
                <a:srgbClr val="F4B608"/>
              </a:solidFill>
            </a:ln>
          </p:spPr>
          <p:txBody>
            <a:bodyPr wrap="square" lIns="0" tIns="0" rIns="0" bIns="0" rtlCol="0"/>
            <a:lstStyle/>
            <a:p>
              <a:endParaRPr/>
            </a:p>
          </p:txBody>
        </p:sp>
        <p:sp>
          <p:nvSpPr>
            <p:cNvPr id="409" name="object 409"/>
            <p:cNvSpPr/>
            <p:nvPr/>
          </p:nvSpPr>
          <p:spPr>
            <a:xfrm>
              <a:off x="6493217" y="8366468"/>
              <a:ext cx="2540" cy="3810"/>
            </a:xfrm>
            <a:custGeom>
              <a:avLst/>
              <a:gdLst/>
              <a:ahLst/>
              <a:cxnLst/>
              <a:rect l="l" t="t" r="r" b="b"/>
              <a:pathLst>
                <a:path w="2539" h="3809">
                  <a:moveTo>
                    <a:pt x="0" y="0"/>
                  </a:moveTo>
                  <a:lnTo>
                    <a:pt x="1943" y="3479"/>
                  </a:lnTo>
                </a:path>
              </a:pathLst>
            </a:custGeom>
            <a:ln w="25400">
              <a:solidFill>
                <a:srgbClr val="F4B609"/>
              </a:solidFill>
            </a:ln>
          </p:spPr>
          <p:txBody>
            <a:bodyPr wrap="square" lIns="0" tIns="0" rIns="0" bIns="0" rtlCol="0"/>
            <a:lstStyle/>
            <a:p>
              <a:endParaRPr/>
            </a:p>
          </p:txBody>
        </p:sp>
        <p:sp>
          <p:nvSpPr>
            <p:cNvPr id="410" name="object 410"/>
            <p:cNvSpPr/>
            <p:nvPr/>
          </p:nvSpPr>
          <p:spPr>
            <a:xfrm>
              <a:off x="6487972" y="8368334"/>
              <a:ext cx="7620" cy="3810"/>
            </a:xfrm>
            <a:custGeom>
              <a:avLst/>
              <a:gdLst/>
              <a:ahLst/>
              <a:cxnLst/>
              <a:rect l="l" t="t" r="r" b="b"/>
              <a:pathLst>
                <a:path w="7620" h="3809">
                  <a:moveTo>
                    <a:pt x="7188" y="1612"/>
                  </a:moveTo>
                  <a:lnTo>
                    <a:pt x="1447" y="3619"/>
                  </a:lnTo>
                </a:path>
                <a:path w="7620" h="3809">
                  <a:moveTo>
                    <a:pt x="1447" y="3619"/>
                  </a:moveTo>
                  <a:lnTo>
                    <a:pt x="0" y="0"/>
                  </a:lnTo>
                </a:path>
              </a:pathLst>
            </a:custGeom>
            <a:ln w="25400">
              <a:solidFill>
                <a:srgbClr val="F4B405"/>
              </a:solidFill>
            </a:ln>
          </p:spPr>
          <p:txBody>
            <a:bodyPr wrap="square" lIns="0" tIns="0" rIns="0" bIns="0" rtlCol="0"/>
            <a:lstStyle/>
            <a:p>
              <a:endParaRPr/>
            </a:p>
          </p:txBody>
        </p:sp>
        <p:sp>
          <p:nvSpPr>
            <p:cNvPr id="411" name="object 411"/>
            <p:cNvSpPr/>
            <p:nvPr/>
          </p:nvSpPr>
          <p:spPr>
            <a:xfrm>
              <a:off x="6490982" y="8361934"/>
              <a:ext cx="7620" cy="5080"/>
            </a:xfrm>
            <a:custGeom>
              <a:avLst/>
              <a:gdLst/>
              <a:ahLst/>
              <a:cxnLst/>
              <a:rect l="l" t="t" r="r" b="b"/>
              <a:pathLst>
                <a:path w="7620" h="5079">
                  <a:moveTo>
                    <a:pt x="4597" y="0"/>
                  </a:moveTo>
                  <a:lnTo>
                    <a:pt x="3048" y="444"/>
                  </a:lnTo>
                  <a:lnTo>
                    <a:pt x="1511" y="927"/>
                  </a:lnTo>
                  <a:lnTo>
                    <a:pt x="0" y="1422"/>
                  </a:lnTo>
                  <a:lnTo>
                    <a:pt x="762" y="2425"/>
                  </a:lnTo>
                  <a:lnTo>
                    <a:pt x="1524" y="3454"/>
                  </a:lnTo>
                  <a:lnTo>
                    <a:pt x="2235" y="4533"/>
                  </a:lnTo>
                  <a:lnTo>
                    <a:pt x="3962" y="3962"/>
                  </a:lnTo>
                  <a:lnTo>
                    <a:pt x="5676" y="3416"/>
                  </a:lnTo>
                  <a:lnTo>
                    <a:pt x="7416" y="2921"/>
                  </a:lnTo>
                  <a:lnTo>
                    <a:pt x="6502" y="1892"/>
                  </a:lnTo>
                  <a:lnTo>
                    <a:pt x="5562" y="914"/>
                  </a:lnTo>
                  <a:lnTo>
                    <a:pt x="4597" y="0"/>
                  </a:lnTo>
                  <a:close/>
                </a:path>
              </a:pathLst>
            </a:custGeom>
            <a:solidFill>
              <a:srgbClr val="F4BA10"/>
            </a:solidFill>
          </p:spPr>
          <p:txBody>
            <a:bodyPr wrap="square" lIns="0" tIns="0" rIns="0" bIns="0" rtlCol="0"/>
            <a:lstStyle/>
            <a:p>
              <a:endParaRPr/>
            </a:p>
          </p:txBody>
        </p:sp>
        <p:sp>
          <p:nvSpPr>
            <p:cNvPr id="412" name="object 412"/>
            <p:cNvSpPr/>
            <p:nvPr/>
          </p:nvSpPr>
          <p:spPr>
            <a:xfrm>
              <a:off x="6490982" y="8361934"/>
              <a:ext cx="5080" cy="1905"/>
            </a:xfrm>
            <a:custGeom>
              <a:avLst/>
              <a:gdLst/>
              <a:ahLst/>
              <a:cxnLst/>
              <a:rect l="l" t="t" r="r" b="b"/>
              <a:pathLst>
                <a:path w="5079" h="1904">
                  <a:moveTo>
                    <a:pt x="0" y="1422"/>
                  </a:moveTo>
                  <a:lnTo>
                    <a:pt x="4597" y="0"/>
                  </a:lnTo>
                </a:path>
              </a:pathLst>
            </a:custGeom>
            <a:ln w="25400">
              <a:solidFill>
                <a:srgbClr val="F4BC12"/>
              </a:solidFill>
            </a:ln>
          </p:spPr>
          <p:txBody>
            <a:bodyPr wrap="square" lIns="0" tIns="0" rIns="0" bIns="0" rtlCol="0"/>
            <a:lstStyle/>
            <a:p>
              <a:endParaRPr/>
            </a:p>
          </p:txBody>
        </p:sp>
        <p:sp>
          <p:nvSpPr>
            <p:cNvPr id="413" name="object 413"/>
            <p:cNvSpPr/>
            <p:nvPr/>
          </p:nvSpPr>
          <p:spPr>
            <a:xfrm>
              <a:off x="6495580" y="8361934"/>
              <a:ext cx="3175" cy="3175"/>
            </a:xfrm>
            <a:custGeom>
              <a:avLst/>
              <a:gdLst/>
              <a:ahLst/>
              <a:cxnLst/>
              <a:rect l="l" t="t" r="r" b="b"/>
              <a:pathLst>
                <a:path w="3175" h="3175">
                  <a:moveTo>
                    <a:pt x="0" y="0"/>
                  </a:moveTo>
                  <a:lnTo>
                    <a:pt x="2819" y="2921"/>
                  </a:lnTo>
                </a:path>
              </a:pathLst>
            </a:custGeom>
            <a:ln w="25400">
              <a:solidFill>
                <a:srgbClr val="F4BC13"/>
              </a:solidFill>
            </a:ln>
          </p:spPr>
          <p:txBody>
            <a:bodyPr wrap="square" lIns="0" tIns="0" rIns="0" bIns="0" rtlCol="0"/>
            <a:lstStyle/>
            <a:p>
              <a:endParaRPr/>
            </a:p>
          </p:txBody>
        </p:sp>
        <p:sp>
          <p:nvSpPr>
            <p:cNvPr id="414" name="object 414"/>
            <p:cNvSpPr/>
            <p:nvPr/>
          </p:nvSpPr>
          <p:spPr>
            <a:xfrm>
              <a:off x="6490982" y="8363356"/>
              <a:ext cx="7620" cy="3175"/>
            </a:xfrm>
            <a:custGeom>
              <a:avLst/>
              <a:gdLst/>
              <a:ahLst/>
              <a:cxnLst/>
              <a:rect l="l" t="t" r="r" b="b"/>
              <a:pathLst>
                <a:path w="7620" h="3175">
                  <a:moveTo>
                    <a:pt x="7416" y="1498"/>
                  </a:moveTo>
                  <a:lnTo>
                    <a:pt x="2235" y="3111"/>
                  </a:lnTo>
                </a:path>
                <a:path w="7620" h="3175">
                  <a:moveTo>
                    <a:pt x="2235" y="3111"/>
                  </a:moveTo>
                  <a:lnTo>
                    <a:pt x="0" y="0"/>
                  </a:lnTo>
                </a:path>
              </a:pathLst>
            </a:custGeom>
            <a:ln w="25400">
              <a:solidFill>
                <a:srgbClr val="F4B90D"/>
              </a:solidFill>
            </a:ln>
          </p:spPr>
          <p:txBody>
            <a:bodyPr wrap="square" lIns="0" tIns="0" rIns="0" bIns="0" rtlCol="0"/>
            <a:lstStyle/>
            <a:p>
              <a:endParaRPr/>
            </a:p>
          </p:txBody>
        </p:sp>
        <p:sp>
          <p:nvSpPr>
            <p:cNvPr id="415" name="object 415"/>
            <p:cNvSpPr/>
            <p:nvPr/>
          </p:nvSpPr>
          <p:spPr>
            <a:xfrm>
              <a:off x="6493217" y="8364855"/>
              <a:ext cx="8255" cy="5715"/>
            </a:xfrm>
            <a:custGeom>
              <a:avLst/>
              <a:gdLst/>
              <a:ahLst/>
              <a:cxnLst/>
              <a:rect l="l" t="t" r="r" b="b"/>
              <a:pathLst>
                <a:path w="8254" h="5715">
                  <a:moveTo>
                    <a:pt x="5181" y="0"/>
                  </a:moveTo>
                  <a:lnTo>
                    <a:pt x="3441" y="495"/>
                  </a:lnTo>
                  <a:lnTo>
                    <a:pt x="1727" y="1041"/>
                  </a:lnTo>
                  <a:lnTo>
                    <a:pt x="0" y="1612"/>
                  </a:lnTo>
                  <a:lnTo>
                    <a:pt x="711" y="2717"/>
                  </a:lnTo>
                  <a:lnTo>
                    <a:pt x="1371" y="3860"/>
                  </a:lnTo>
                  <a:lnTo>
                    <a:pt x="1943" y="5092"/>
                  </a:lnTo>
                  <a:lnTo>
                    <a:pt x="3886" y="4457"/>
                  </a:lnTo>
                  <a:lnTo>
                    <a:pt x="5829" y="3860"/>
                  </a:lnTo>
                  <a:lnTo>
                    <a:pt x="7810" y="3327"/>
                  </a:lnTo>
                  <a:lnTo>
                    <a:pt x="6985" y="2133"/>
                  </a:lnTo>
                  <a:lnTo>
                    <a:pt x="6096" y="1041"/>
                  </a:lnTo>
                  <a:lnTo>
                    <a:pt x="5181" y="0"/>
                  </a:lnTo>
                  <a:close/>
                </a:path>
              </a:pathLst>
            </a:custGeom>
            <a:solidFill>
              <a:srgbClr val="F4B80C"/>
            </a:solidFill>
          </p:spPr>
          <p:txBody>
            <a:bodyPr wrap="square" lIns="0" tIns="0" rIns="0" bIns="0" rtlCol="0"/>
            <a:lstStyle/>
            <a:p>
              <a:endParaRPr/>
            </a:p>
          </p:txBody>
        </p:sp>
        <p:sp>
          <p:nvSpPr>
            <p:cNvPr id="416" name="object 416"/>
            <p:cNvSpPr/>
            <p:nvPr/>
          </p:nvSpPr>
          <p:spPr>
            <a:xfrm>
              <a:off x="6493217" y="8364855"/>
              <a:ext cx="5715" cy="1905"/>
            </a:xfrm>
            <a:custGeom>
              <a:avLst/>
              <a:gdLst/>
              <a:ahLst/>
              <a:cxnLst/>
              <a:rect l="l" t="t" r="r" b="b"/>
              <a:pathLst>
                <a:path w="5714" h="1904">
                  <a:moveTo>
                    <a:pt x="0" y="1612"/>
                  </a:moveTo>
                  <a:lnTo>
                    <a:pt x="5181" y="0"/>
                  </a:lnTo>
                </a:path>
              </a:pathLst>
            </a:custGeom>
            <a:ln w="25400">
              <a:solidFill>
                <a:srgbClr val="F4B90D"/>
              </a:solidFill>
            </a:ln>
          </p:spPr>
          <p:txBody>
            <a:bodyPr wrap="square" lIns="0" tIns="0" rIns="0" bIns="0" rtlCol="0"/>
            <a:lstStyle/>
            <a:p>
              <a:endParaRPr/>
            </a:p>
          </p:txBody>
        </p:sp>
        <p:sp>
          <p:nvSpPr>
            <p:cNvPr id="417" name="object 417"/>
            <p:cNvSpPr/>
            <p:nvPr/>
          </p:nvSpPr>
          <p:spPr>
            <a:xfrm>
              <a:off x="6498399" y="8364855"/>
              <a:ext cx="3175" cy="3810"/>
            </a:xfrm>
            <a:custGeom>
              <a:avLst/>
              <a:gdLst/>
              <a:ahLst/>
              <a:cxnLst/>
              <a:rect l="l" t="t" r="r" b="b"/>
              <a:pathLst>
                <a:path w="3175" h="3809">
                  <a:moveTo>
                    <a:pt x="0" y="0"/>
                  </a:moveTo>
                  <a:lnTo>
                    <a:pt x="2628" y="3327"/>
                  </a:lnTo>
                </a:path>
              </a:pathLst>
            </a:custGeom>
            <a:ln w="25400">
              <a:solidFill>
                <a:srgbClr val="F4BA10"/>
              </a:solidFill>
            </a:ln>
          </p:spPr>
          <p:txBody>
            <a:bodyPr wrap="square" lIns="0" tIns="0" rIns="0" bIns="0" rtlCol="0"/>
            <a:lstStyle/>
            <a:p>
              <a:endParaRPr/>
            </a:p>
          </p:txBody>
        </p:sp>
        <p:sp>
          <p:nvSpPr>
            <p:cNvPr id="418" name="object 418"/>
            <p:cNvSpPr/>
            <p:nvPr/>
          </p:nvSpPr>
          <p:spPr>
            <a:xfrm>
              <a:off x="6495161" y="8368182"/>
              <a:ext cx="6350" cy="1905"/>
            </a:xfrm>
            <a:custGeom>
              <a:avLst/>
              <a:gdLst/>
              <a:ahLst/>
              <a:cxnLst/>
              <a:rect l="l" t="t" r="r" b="b"/>
              <a:pathLst>
                <a:path w="6350" h="1904">
                  <a:moveTo>
                    <a:pt x="5867" y="0"/>
                  </a:moveTo>
                  <a:lnTo>
                    <a:pt x="0" y="1765"/>
                  </a:lnTo>
                </a:path>
              </a:pathLst>
            </a:custGeom>
            <a:ln w="25400">
              <a:solidFill>
                <a:srgbClr val="F4B70B"/>
              </a:solidFill>
            </a:ln>
          </p:spPr>
          <p:txBody>
            <a:bodyPr wrap="square" lIns="0" tIns="0" rIns="0" bIns="0" rtlCol="0"/>
            <a:lstStyle/>
            <a:p>
              <a:endParaRPr/>
            </a:p>
          </p:txBody>
        </p:sp>
        <p:sp>
          <p:nvSpPr>
            <p:cNvPr id="419" name="object 419"/>
            <p:cNvSpPr/>
            <p:nvPr/>
          </p:nvSpPr>
          <p:spPr>
            <a:xfrm>
              <a:off x="6493217" y="8366468"/>
              <a:ext cx="2540" cy="3810"/>
            </a:xfrm>
            <a:custGeom>
              <a:avLst/>
              <a:gdLst/>
              <a:ahLst/>
              <a:cxnLst/>
              <a:rect l="l" t="t" r="r" b="b"/>
              <a:pathLst>
                <a:path w="2539" h="3809">
                  <a:moveTo>
                    <a:pt x="1943" y="3479"/>
                  </a:moveTo>
                  <a:lnTo>
                    <a:pt x="0" y="0"/>
                  </a:lnTo>
                </a:path>
              </a:pathLst>
            </a:custGeom>
            <a:ln w="25400">
              <a:solidFill>
                <a:srgbClr val="F4B609"/>
              </a:solidFill>
            </a:ln>
          </p:spPr>
          <p:txBody>
            <a:bodyPr wrap="square" lIns="0" tIns="0" rIns="0" bIns="0" rtlCol="0"/>
            <a:lstStyle/>
            <a:p>
              <a:endParaRPr/>
            </a:p>
          </p:txBody>
        </p:sp>
        <p:sp>
          <p:nvSpPr>
            <p:cNvPr id="420" name="object 420"/>
            <p:cNvSpPr/>
            <p:nvPr/>
          </p:nvSpPr>
          <p:spPr>
            <a:xfrm>
              <a:off x="6489763" y="8354949"/>
              <a:ext cx="15240" cy="6985"/>
            </a:xfrm>
            <a:custGeom>
              <a:avLst/>
              <a:gdLst/>
              <a:ahLst/>
              <a:cxnLst/>
              <a:rect l="l" t="t" r="r" b="b"/>
              <a:pathLst>
                <a:path w="15240" h="6984">
                  <a:moveTo>
                    <a:pt x="6515" y="0"/>
                  </a:moveTo>
                  <a:lnTo>
                    <a:pt x="4356" y="520"/>
                  </a:lnTo>
                  <a:lnTo>
                    <a:pt x="2171" y="1117"/>
                  </a:lnTo>
                  <a:lnTo>
                    <a:pt x="0" y="1765"/>
                  </a:lnTo>
                  <a:lnTo>
                    <a:pt x="1892" y="3454"/>
                  </a:lnTo>
                  <a:lnTo>
                    <a:pt x="3873" y="5130"/>
                  </a:lnTo>
                  <a:lnTo>
                    <a:pt x="5816" y="6984"/>
                  </a:lnTo>
                  <a:lnTo>
                    <a:pt x="8902" y="6083"/>
                  </a:lnTo>
                  <a:lnTo>
                    <a:pt x="12026" y="5321"/>
                  </a:lnTo>
                  <a:lnTo>
                    <a:pt x="15151" y="4787"/>
                  </a:lnTo>
                  <a:lnTo>
                    <a:pt x="12230" y="3048"/>
                  </a:lnTo>
                  <a:lnTo>
                    <a:pt x="9207" y="1485"/>
                  </a:lnTo>
                  <a:lnTo>
                    <a:pt x="6515" y="0"/>
                  </a:lnTo>
                  <a:close/>
                </a:path>
              </a:pathLst>
            </a:custGeom>
            <a:solidFill>
              <a:srgbClr val="F4C018"/>
            </a:solidFill>
          </p:spPr>
          <p:txBody>
            <a:bodyPr wrap="square" lIns="0" tIns="0" rIns="0" bIns="0" rtlCol="0"/>
            <a:lstStyle/>
            <a:p>
              <a:endParaRPr/>
            </a:p>
          </p:txBody>
        </p:sp>
        <p:sp>
          <p:nvSpPr>
            <p:cNvPr id="421" name="object 421"/>
            <p:cNvSpPr/>
            <p:nvPr/>
          </p:nvSpPr>
          <p:spPr>
            <a:xfrm>
              <a:off x="6489763" y="8354949"/>
              <a:ext cx="6985" cy="1905"/>
            </a:xfrm>
            <a:custGeom>
              <a:avLst/>
              <a:gdLst/>
              <a:ahLst/>
              <a:cxnLst/>
              <a:rect l="l" t="t" r="r" b="b"/>
              <a:pathLst>
                <a:path w="6985" h="1904">
                  <a:moveTo>
                    <a:pt x="0" y="1765"/>
                  </a:moveTo>
                  <a:lnTo>
                    <a:pt x="6515" y="0"/>
                  </a:lnTo>
                </a:path>
              </a:pathLst>
            </a:custGeom>
            <a:ln w="25400">
              <a:solidFill>
                <a:srgbClr val="F4C219"/>
              </a:solidFill>
            </a:ln>
          </p:spPr>
          <p:txBody>
            <a:bodyPr wrap="square" lIns="0" tIns="0" rIns="0" bIns="0" rtlCol="0"/>
            <a:lstStyle/>
            <a:p>
              <a:endParaRPr/>
            </a:p>
          </p:txBody>
        </p:sp>
        <p:sp>
          <p:nvSpPr>
            <p:cNvPr id="422" name="object 422"/>
            <p:cNvSpPr/>
            <p:nvPr/>
          </p:nvSpPr>
          <p:spPr>
            <a:xfrm>
              <a:off x="6496278" y="8354949"/>
              <a:ext cx="8890" cy="5080"/>
            </a:xfrm>
            <a:custGeom>
              <a:avLst/>
              <a:gdLst/>
              <a:ahLst/>
              <a:cxnLst/>
              <a:rect l="l" t="t" r="r" b="b"/>
              <a:pathLst>
                <a:path w="8890" h="5079">
                  <a:moveTo>
                    <a:pt x="0" y="0"/>
                  </a:moveTo>
                  <a:lnTo>
                    <a:pt x="8636" y="4787"/>
                  </a:lnTo>
                </a:path>
              </a:pathLst>
            </a:custGeom>
            <a:ln w="25400">
              <a:solidFill>
                <a:srgbClr val="F4C119"/>
              </a:solidFill>
            </a:ln>
          </p:spPr>
          <p:txBody>
            <a:bodyPr wrap="square" lIns="0" tIns="0" rIns="0" bIns="0" rtlCol="0"/>
            <a:lstStyle/>
            <a:p>
              <a:endParaRPr/>
            </a:p>
          </p:txBody>
        </p:sp>
        <p:sp>
          <p:nvSpPr>
            <p:cNvPr id="423" name="object 423"/>
            <p:cNvSpPr/>
            <p:nvPr/>
          </p:nvSpPr>
          <p:spPr>
            <a:xfrm>
              <a:off x="6495580" y="8359737"/>
              <a:ext cx="9525" cy="2540"/>
            </a:xfrm>
            <a:custGeom>
              <a:avLst/>
              <a:gdLst/>
              <a:ahLst/>
              <a:cxnLst/>
              <a:rect l="l" t="t" r="r" b="b"/>
              <a:pathLst>
                <a:path w="9525" h="2540">
                  <a:moveTo>
                    <a:pt x="9334" y="0"/>
                  </a:moveTo>
                  <a:lnTo>
                    <a:pt x="0" y="2197"/>
                  </a:lnTo>
                </a:path>
              </a:pathLst>
            </a:custGeom>
            <a:ln w="25400">
              <a:solidFill>
                <a:srgbClr val="F4BE17"/>
              </a:solidFill>
            </a:ln>
          </p:spPr>
          <p:txBody>
            <a:bodyPr wrap="square" lIns="0" tIns="0" rIns="0" bIns="0" rtlCol="0"/>
            <a:lstStyle/>
            <a:p>
              <a:endParaRPr/>
            </a:p>
          </p:txBody>
        </p:sp>
        <p:sp>
          <p:nvSpPr>
            <p:cNvPr id="424" name="object 424"/>
            <p:cNvSpPr/>
            <p:nvPr/>
          </p:nvSpPr>
          <p:spPr>
            <a:xfrm>
              <a:off x="6489763" y="8356714"/>
              <a:ext cx="6350" cy="5715"/>
            </a:xfrm>
            <a:custGeom>
              <a:avLst/>
              <a:gdLst/>
              <a:ahLst/>
              <a:cxnLst/>
              <a:rect l="l" t="t" r="r" b="b"/>
              <a:pathLst>
                <a:path w="6350" h="5715">
                  <a:moveTo>
                    <a:pt x="5816" y="5219"/>
                  </a:moveTo>
                  <a:lnTo>
                    <a:pt x="0" y="0"/>
                  </a:lnTo>
                </a:path>
              </a:pathLst>
            </a:custGeom>
            <a:ln w="25400">
              <a:solidFill>
                <a:srgbClr val="F4BF16"/>
              </a:solidFill>
            </a:ln>
          </p:spPr>
          <p:txBody>
            <a:bodyPr wrap="square" lIns="0" tIns="0" rIns="0" bIns="0" rtlCol="0"/>
            <a:lstStyle/>
            <a:p>
              <a:endParaRPr/>
            </a:p>
          </p:txBody>
        </p:sp>
        <p:sp>
          <p:nvSpPr>
            <p:cNvPr id="425" name="object 425"/>
            <p:cNvSpPr/>
            <p:nvPr/>
          </p:nvSpPr>
          <p:spPr>
            <a:xfrm>
              <a:off x="6495580" y="8360702"/>
              <a:ext cx="11430" cy="7620"/>
            </a:xfrm>
            <a:custGeom>
              <a:avLst/>
              <a:gdLst/>
              <a:ahLst/>
              <a:cxnLst/>
              <a:rect l="l" t="t" r="r" b="b"/>
              <a:pathLst>
                <a:path w="11429" h="7620">
                  <a:moveTo>
                    <a:pt x="4648" y="0"/>
                  </a:moveTo>
                  <a:lnTo>
                    <a:pt x="3098" y="368"/>
                  </a:lnTo>
                  <a:lnTo>
                    <a:pt x="1536" y="774"/>
                  </a:lnTo>
                  <a:lnTo>
                    <a:pt x="0" y="1231"/>
                  </a:lnTo>
                  <a:lnTo>
                    <a:pt x="1917" y="3073"/>
                  </a:lnTo>
                  <a:lnTo>
                    <a:pt x="3797" y="5092"/>
                  </a:lnTo>
                  <a:lnTo>
                    <a:pt x="5448" y="7480"/>
                  </a:lnTo>
                  <a:lnTo>
                    <a:pt x="7416" y="6934"/>
                  </a:lnTo>
                  <a:lnTo>
                    <a:pt x="9397" y="6451"/>
                  </a:lnTo>
                  <a:lnTo>
                    <a:pt x="11404" y="6019"/>
                  </a:lnTo>
                  <a:lnTo>
                    <a:pt x="9270" y="3733"/>
                  </a:lnTo>
                  <a:lnTo>
                    <a:pt x="6997" y="1765"/>
                  </a:lnTo>
                  <a:lnTo>
                    <a:pt x="4648" y="0"/>
                  </a:lnTo>
                  <a:close/>
                </a:path>
              </a:pathLst>
            </a:custGeom>
            <a:solidFill>
              <a:srgbClr val="F4BC15"/>
            </a:solidFill>
          </p:spPr>
          <p:txBody>
            <a:bodyPr wrap="square" lIns="0" tIns="0" rIns="0" bIns="0" rtlCol="0"/>
            <a:lstStyle/>
            <a:p>
              <a:endParaRPr/>
            </a:p>
          </p:txBody>
        </p:sp>
        <p:sp>
          <p:nvSpPr>
            <p:cNvPr id="426" name="object 426"/>
            <p:cNvSpPr/>
            <p:nvPr/>
          </p:nvSpPr>
          <p:spPr>
            <a:xfrm>
              <a:off x="6495580" y="8361934"/>
              <a:ext cx="5715" cy="6350"/>
            </a:xfrm>
            <a:custGeom>
              <a:avLst/>
              <a:gdLst/>
              <a:ahLst/>
              <a:cxnLst/>
              <a:rect l="l" t="t" r="r" b="b"/>
              <a:pathLst>
                <a:path w="5714" h="6350">
                  <a:moveTo>
                    <a:pt x="0" y="0"/>
                  </a:moveTo>
                  <a:lnTo>
                    <a:pt x="5448" y="6248"/>
                  </a:lnTo>
                </a:path>
              </a:pathLst>
            </a:custGeom>
            <a:ln w="25400">
              <a:solidFill>
                <a:srgbClr val="F4BB12"/>
              </a:solidFill>
            </a:ln>
          </p:spPr>
          <p:txBody>
            <a:bodyPr wrap="square" lIns="0" tIns="0" rIns="0" bIns="0" rtlCol="0"/>
            <a:lstStyle/>
            <a:p>
              <a:endParaRPr/>
            </a:p>
          </p:txBody>
        </p:sp>
        <p:sp>
          <p:nvSpPr>
            <p:cNvPr id="427" name="object 427"/>
            <p:cNvSpPr/>
            <p:nvPr/>
          </p:nvSpPr>
          <p:spPr>
            <a:xfrm>
              <a:off x="6501028" y="8366722"/>
              <a:ext cx="6350" cy="1905"/>
            </a:xfrm>
            <a:custGeom>
              <a:avLst/>
              <a:gdLst/>
              <a:ahLst/>
              <a:cxnLst/>
              <a:rect l="l" t="t" r="r" b="b"/>
              <a:pathLst>
                <a:path w="6350" h="1904">
                  <a:moveTo>
                    <a:pt x="0" y="1460"/>
                  </a:moveTo>
                  <a:lnTo>
                    <a:pt x="5956" y="0"/>
                  </a:lnTo>
                </a:path>
              </a:pathLst>
            </a:custGeom>
            <a:ln w="25400">
              <a:solidFill>
                <a:srgbClr val="F5BA14"/>
              </a:solidFill>
            </a:ln>
          </p:spPr>
          <p:txBody>
            <a:bodyPr wrap="square" lIns="0" tIns="0" rIns="0" bIns="0" rtlCol="0"/>
            <a:lstStyle/>
            <a:p>
              <a:endParaRPr/>
            </a:p>
          </p:txBody>
        </p:sp>
        <p:sp>
          <p:nvSpPr>
            <p:cNvPr id="428" name="object 428"/>
            <p:cNvSpPr/>
            <p:nvPr/>
          </p:nvSpPr>
          <p:spPr>
            <a:xfrm>
              <a:off x="6500228" y="8360702"/>
              <a:ext cx="6985" cy="6350"/>
            </a:xfrm>
            <a:custGeom>
              <a:avLst/>
              <a:gdLst/>
              <a:ahLst/>
              <a:cxnLst/>
              <a:rect l="l" t="t" r="r" b="b"/>
              <a:pathLst>
                <a:path w="6984" h="6350">
                  <a:moveTo>
                    <a:pt x="6756" y="6019"/>
                  </a:moveTo>
                  <a:lnTo>
                    <a:pt x="0" y="0"/>
                  </a:lnTo>
                </a:path>
              </a:pathLst>
            </a:custGeom>
            <a:ln w="25400">
              <a:solidFill>
                <a:srgbClr val="F4BD19"/>
              </a:solidFill>
            </a:ln>
          </p:spPr>
          <p:txBody>
            <a:bodyPr wrap="square" lIns="0" tIns="0" rIns="0" bIns="0" rtlCol="0"/>
            <a:lstStyle/>
            <a:p>
              <a:endParaRPr/>
            </a:p>
          </p:txBody>
        </p:sp>
        <p:sp>
          <p:nvSpPr>
            <p:cNvPr id="429" name="object 429"/>
            <p:cNvSpPr/>
            <p:nvPr/>
          </p:nvSpPr>
          <p:spPr>
            <a:xfrm>
              <a:off x="6495580" y="8360702"/>
              <a:ext cx="5080" cy="1270"/>
            </a:xfrm>
            <a:custGeom>
              <a:avLst/>
              <a:gdLst/>
              <a:ahLst/>
              <a:cxnLst/>
              <a:rect l="l" t="t" r="r" b="b"/>
              <a:pathLst>
                <a:path w="5079" h="1270">
                  <a:moveTo>
                    <a:pt x="4648" y="0"/>
                  </a:moveTo>
                  <a:lnTo>
                    <a:pt x="0" y="1231"/>
                  </a:lnTo>
                </a:path>
              </a:pathLst>
            </a:custGeom>
            <a:ln w="25400">
              <a:solidFill>
                <a:srgbClr val="F4BE16"/>
              </a:solidFill>
            </a:ln>
          </p:spPr>
          <p:txBody>
            <a:bodyPr wrap="square" lIns="0" tIns="0" rIns="0" bIns="0" rtlCol="0"/>
            <a:lstStyle/>
            <a:p>
              <a:endParaRPr/>
            </a:p>
          </p:txBody>
        </p:sp>
        <p:sp>
          <p:nvSpPr>
            <p:cNvPr id="430" name="object 430"/>
            <p:cNvSpPr/>
            <p:nvPr/>
          </p:nvSpPr>
          <p:spPr>
            <a:xfrm>
              <a:off x="6500228" y="8359737"/>
              <a:ext cx="13335" cy="6985"/>
            </a:xfrm>
            <a:custGeom>
              <a:avLst/>
              <a:gdLst/>
              <a:ahLst/>
              <a:cxnLst/>
              <a:rect l="l" t="t" r="r" b="b"/>
              <a:pathLst>
                <a:path w="13334" h="6984">
                  <a:moveTo>
                    <a:pt x="4686" y="0"/>
                  </a:moveTo>
                  <a:lnTo>
                    <a:pt x="3124" y="266"/>
                  </a:lnTo>
                  <a:lnTo>
                    <a:pt x="1562" y="584"/>
                  </a:lnTo>
                  <a:lnTo>
                    <a:pt x="0" y="965"/>
                  </a:lnTo>
                  <a:lnTo>
                    <a:pt x="2349" y="2730"/>
                  </a:lnTo>
                  <a:lnTo>
                    <a:pt x="4622" y="4698"/>
                  </a:lnTo>
                  <a:lnTo>
                    <a:pt x="6756" y="6984"/>
                  </a:lnTo>
                  <a:lnTo>
                    <a:pt x="8762" y="6565"/>
                  </a:lnTo>
                  <a:lnTo>
                    <a:pt x="10782" y="6210"/>
                  </a:lnTo>
                  <a:lnTo>
                    <a:pt x="12827" y="5930"/>
                  </a:lnTo>
                  <a:lnTo>
                    <a:pt x="10464" y="3670"/>
                  </a:lnTo>
                  <a:lnTo>
                    <a:pt x="7619" y="1739"/>
                  </a:lnTo>
                  <a:lnTo>
                    <a:pt x="4686" y="0"/>
                  </a:lnTo>
                  <a:close/>
                </a:path>
              </a:pathLst>
            </a:custGeom>
            <a:solidFill>
              <a:srgbClr val="F4BE1A"/>
            </a:solidFill>
          </p:spPr>
          <p:txBody>
            <a:bodyPr wrap="square" lIns="0" tIns="0" rIns="0" bIns="0" rtlCol="0"/>
            <a:lstStyle/>
            <a:p>
              <a:endParaRPr/>
            </a:p>
          </p:txBody>
        </p:sp>
        <p:sp>
          <p:nvSpPr>
            <p:cNvPr id="431" name="object 431"/>
            <p:cNvSpPr/>
            <p:nvPr/>
          </p:nvSpPr>
          <p:spPr>
            <a:xfrm>
              <a:off x="6500228" y="8360702"/>
              <a:ext cx="6985" cy="6350"/>
            </a:xfrm>
            <a:custGeom>
              <a:avLst/>
              <a:gdLst/>
              <a:ahLst/>
              <a:cxnLst/>
              <a:rect l="l" t="t" r="r" b="b"/>
              <a:pathLst>
                <a:path w="6984" h="6350">
                  <a:moveTo>
                    <a:pt x="0" y="0"/>
                  </a:moveTo>
                  <a:lnTo>
                    <a:pt x="6756" y="6019"/>
                  </a:lnTo>
                </a:path>
              </a:pathLst>
            </a:custGeom>
            <a:ln w="25400">
              <a:solidFill>
                <a:srgbClr val="F4BD19"/>
              </a:solidFill>
            </a:ln>
          </p:spPr>
          <p:txBody>
            <a:bodyPr wrap="square" lIns="0" tIns="0" rIns="0" bIns="0" rtlCol="0"/>
            <a:lstStyle/>
            <a:p>
              <a:endParaRPr/>
            </a:p>
          </p:txBody>
        </p:sp>
        <p:sp>
          <p:nvSpPr>
            <p:cNvPr id="432" name="object 432"/>
            <p:cNvSpPr/>
            <p:nvPr/>
          </p:nvSpPr>
          <p:spPr>
            <a:xfrm>
              <a:off x="6506984" y="8365667"/>
              <a:ext cx="6350" cy="1270"/>
            </a:xfrm>
            <a:custGeom>
              <a:avLst/>
              <a:gdLst/>
              <a:ahLst/>
              <a:cxnLst/>
              <a:rect l="l" t="t" r="r" b="b"/>
              <a:pathLst>
                <a:path w="6350" h="1270">
                  <a:moveTo>
                    <a:pt x="0" y="1054"/>
                  </a:moveTo>
                  <a:lnTo>
                    <a:pt x="6070" y="0"/>
                  </a:lnTo>
                </a:path>
              </a:pathLst>
            </a:custGeom>
            <a:ln w="25400">
              <a:solidFill>
                <a:srgbClr val="F5BD1A"/>
              </a:solidFill>
            </a:ln>
          </p:spPr>
          <p:txBody>
            <a:bodyPr wrap="square" lIns="0" tIns="0" rIns="0" bIns="0" rtlCol="0"/>
            <a:lstStyle/>
            <a:p>
              <a:endParaRPr/>
            </a:p>
          </p:txBody>
        </p:sp>
        <p:sp>
          <p:nvSpPr>
            <p:cNvPr id="433" name="object 433"/>
            <p:cNvSpPr/>
            <p:nvPr/>
          </p:nvSpPr>
          <p:spPr>
            <a:xfrm>
              <a:off x="6504914" y="8359737"/>
              <a:ext cx="8255" cy="6350"/>
            </a:xfrm>
            <a:custGeom>
              <a:avLst/>
              <a:gdLst/>
              <a:ahLst/>
              <a:cxnLst/>
              <a:rect l="l" t="t" r="r" b="b"/>
              <a:pathLst>
                <a:path w="8254" h="6350">
                  <a:moveTo>
                    <a:pt x="8140" y="5930"/>
                  </a:moveTo>
                  <a:lnTo>
                    <a:pt x="0" y="0"/>
                  </a:lnTo>
                </a:path>
              </a:pathLst>
            </a:custGeom>
            <a:ln w="25400">
              <a:solidFill>
                <a:srgbClr val="F4BF1B"/>
              </a:solidFill>
            </a:ln>
          </p:spPr>
          <p:txBody>
            <a:bodyPr wrap="square" lIns="0" tIns="0" rIns="0" bIns="0" rtlCol="0"/>
            <a:lstStyle/>
            <a:p>
              <a:endParaRPr/>
            </a:p>
          </p:txBody>
        </p:sp>
        <p:sp>
          <p:nvSpPr>
            <p:cNvPr id="434" name="object 434"/>
            <p:cNvSpPr/>
            <p:nvPr/>
          </p:nvSpPr>
          <p:spPr>
            <a:xfrm>
              <a:off x="6500228" y="8359737"/>
              <a:ext cx="5080" cy="1270"/>
            </a:xfrm>
            <a:custGeom>
              <a:avLst/>
              <a:gdLst/>
              <a:ahLst/>
              <a:cxnLst/>
              <a:rect l="l" t="t" r="r" b="b"/>
              <a:pathLst>
                <a:path w="5079" h="1270">
                  <a:moveTo>
                    <a:pt x="4686" y="0"/>
                  </a:moveTo>
                  <a:lnTo>
                    <a:pt x="0" y="965"/>
                  </a:lnTo>
                </a:path>
              </a:pathLst>
            </a:custGeom>
            <a:ln w="25399">
              <a:solidFill>
                <a:srgbClr val="F4BF19"/>
              </a:solidFill>
            </a:ln>
          </p:spPr>
          <p:txBody>
            <a:bodyPr wrap="square" lIns="0" tIns="0" rIns="0" bIns="0" rtlCol="0"/>
            <a:lstStyle/>
            <a:p>
              <a:endParaRPr/>
            </a:p>
          </p:txBody>
        </p:sp>
        <p:sp>
          <p:nvSpPr>
            <p:cNvPr id="435" name="object 435"/>
            <p:cNvSpPr/>
            <p:nvPr/>
          </p:nvSpPr>
          <p:spPr>
            <a:xfrm>
              <a:off x="6496278" y="8354009"/>
              <a:ext cx="24765" cy="12065"/>
            </a:xfrm>
            <a:custGeom>
              <a:avLst/>
              <a:gdLst/>
              <a:ahLst/>
              <a:cxnLst/>
              <a:rect l="l" t="t" r="r" b="b"/>
              <a:pathLst>
                <a:path w="24765" h="12065">
                  <a:moveTo>
                    <a:pt x="4254" y="0"/>
                  </a:moveTo>
                  <a:lnTo>
                    <a:pt x="1422" y="596"/>
                  </a:lnTo>
                  <a:lnTo>
                    <a:pt x="0" y="939"/>
                  </a:lnTo>
                  <a:lnTo>
                    <a:pt x="5397" y="3936"/>
                  </a:lnTo>
                  <a:lnTo>
                    <a:pt x="12052" y="7137"/>
                  </a:lnTo>
                  <a:lnTo>
                    <a:pt x="16776" y="11658"/>
                  </a:lnTo>
                  <a:lnTo>
                    <a:pt x="19405" y="11290"/>
                  </a:lnTo>
                  <a:lnTo>
                    <a:pt x="22047" y="11087"/>
                  </a:lnTo>
                  <a:lnTo>
                    <a:pt x="24612" y="11048"/>
                  </a:lnTo>
                  <a:lnTo>
                    <a:pt x="18821" y="6007"/>
                  </a:lnTo>
                  <a:lnTo>
                    <a:pt x="11137" y="2793"/>
                  </a:lnTo>
                  <a:lnTo>
                    <a:pt x="4254" y="0"/>
                  </a:lnTo>
                  <a:close/>
                </a:path>
              </a:pathLst>
            </a:custGeom>
            <a:solidFill>
              <a:srgbClr val="F4BF18"/>
            </a:solidFill>
          </p:spPr>
          <p:txBody>
            <a:bodyPr wrap="square" lIns="0" tIns="0" rIns="0" bIns="0" rtlCol="0"/>
            <a:lstStyle/>
            <a:p>
              <a:endParaRPr/>
            </a:p>
          </p:txBody>
        </p:sp>
        <p:sp>
          <p:nvSpPr>
            <p:cNvPr id="436" name="object 436"/>
            <p:cNvSpPr/>
            <p:nvPr/>
          </p:nvSpPr>
          <p:spPr>
            <a:xfrm>
              <a:off x="6496278" y="8354949"/>
              <a:ext cx="17145" cy="10795"/>
            </a:xfrm>
            <a:custGeom>
              <a:avLst/>
              <a:gdLst/>
              <a:ahLst/>
              <a:cxnLst/>
              <a:rect l="l" t="t" r="r" b="b"/>
              <a:pathLst>
                <a:path w="17145" h="10795">
                  <a:moveTo>
                    <a:pt x="0" y="0"/>
                  </a:moveTo>
                  <a:lnTo>
                    <a:pt x="5397" y="2997"/>
                  </a:lnTo>
                  <a:lnTo>
                    <a:pt x="12052" y="6197"/>
                  </a:lnTo>
                  <a:lnTo>
                    <a:pt x="16776" y="10718"/>
                  </a:lnTo>
                </a:path>
              </a:pathLst>
            </a:custGeom>
            <a:ln w="25400">
              <a:solidFill>
                <a:srgbClr val="F4C01A"/>
              </a:solidFill>
            </a:ln>
          </p:spPr>
          <p:txBody>
            <a:bodyPr wrap="square" lIns="0" tIns="0" rIns="0" bIns="0" rtlCol="0"/>
            <a:lstStyle/>
            <a:p>
              <a:endParaRPr/>
            </a:p>
          </p:txBody>
        </p:sp>
        <p:sp>
          <p:nvSpPr>
            <p:cNvPr id="437" name="object 437"/>
            <p:cNvSpPr/>
            <p:nvPr/>
          </p:nvSpPr>
          <p:spPr>
            <a:xfrm>
              <a:off x="6513055" y="8365058"/>
              <a:ext cx="8255" cy="635"/>
            </a:xfrm>
            <a:custGeom>
              <a:avLst/>
              <a:gdLst/>
              <a:ahLst/>
              <a:cxnLst/>
              <a:rect l="l" t="t" r="r" b="b"/>
              <a:pathLst>
                <a:path w="8254" h="634">
                  <a:moveTo>
                    <a:pt x="0" y="609"/>
                  </a:moveTo>
                  <a:lnTo>
                    <a:pt x="7835" y="0"/>
                  </a:lnTo>
                </a:path>
              </a:pathLst>
            </a:custGeom>
            <a:ln w="25400">
              <a:solidFill>
                <a:srgbClr val="F5BD19"/>
              </a:solidFill>
            </a:ln>
          </p:spPr>
          <p:txBody>
            <a:bodyPr wrap="square" lIns="0" tIns="0" rIns="0" bIns="0" rtlCol="0"/>
            <a:lstStyle/>
            <a:p>
              <a:endParaRPr/>
            </a:p>
          </p:txBody>
        </p:sp>
        <p:sp>
          <p:nvSpPr>
            <p:cNvPr id="438" name="object 438"/>
            <p:cNvSpPr/>
            <p:nvPr/>
          </p:nvSpPr>
          <p:spPr>
            <a:xfrm>
              <a:off x="6500533" y="8354009"/>
              <a:ext cx="20955" cy="11430"/>
            </a:xfrm>
            <a:custGeom>
              <a:avLst/>
              <a:gdLst/>
              <a:ahLst/>
              <a:cxnLst/>
              <a:rect l="l" t="t" r="r" b="b"/>
              <a:pathLst>
                <a:path w="20954" h="11429">
                  <a:moveTo>
                    <a:pt x="20358" y="11048"/>
                  </a:moveTo>
                  <a:lnTo>
                    <a:pt x="14566" y="6007"/>
                  </a:lnTo>
                  <a:lnTo>
                    <a:pt x="6883" y="2793"/>
                  </a:lnTo>
                  <a:lnTo>
                    <a:pt x="0" y="0"/>
                  </a:lnTo>
                </a:path>
              </a:pathLst>
            </a:custGeom>
            <a:ln w="25400">
              <a:solidFill>
                <a:srgbClr val="F4BD15"/>
              </a:solidFill>
            </a:ln>
          </p:spPr>
          <p:txBody>
            <a:bodyPr wrap="square" lIns="0" tIns="0" rIns="0" bIns="0" rtlCol="0"/>
            <a:lstStyle/>
            <a:p>
              <a:endParaRPr/>
            </a:p>
          </p:txBody>
        </p:sp>
        <p:sp>
          <p:nvSpPr>
            <p:cNvPr id="439" name="object 439"/>
            <p:cNvSpPr/>
            <p:nvPr/>
          </p:nvSpPr>
          <p:spPr>
            <a:xfrm>
              <a:off x="6496278" y="8354009"/>
              <a:ext cx="4445" cy="1270"/>
            </a:xfrm>
            <a:custGeom>
              <a:avLst/>
              <a:gdLst/>
              <a:ahLst/>
              <a:cxnLst/>
              <a:rect l="l" t="t" r="r" b="b"/>
              <a:pathLst>
                <a:path w="4445" h="1270">
                  <a:moveTo>
                    <a:pt x="4254" y="0"/>
                  </a:moveTo>
                  <a:lnTo>
                    <a:pt x="0" y="939"/>
                  </a:lnTo>
                </a:path>
              </a:pathLst>
            </a:custGeom>
            <a:ln w="25400">
              <a:solidFill>
                <a:srgbClr val="F4C116"/>
              </a:solidFill>
            </a:ln>
          </p:spPr>
          <p:txBody>
            <a:bodyPr wrap="square" lIns="0" tIns="0" rIns="0" bIns="0" rtlCol="0"/>
            <a:lstStyle/>
            <a:p>
              <a:endParaRPr/>
            </a:p>
          </p:txBody>
        </p:sp>
        <p:sp>
          <p:nvSpPr>
            <p:cNvPr id="440" name="object 440"/>
            <p:cNvSpPr/>
            <p:nvPr/>
          </p:nvSpPr>
          <p:spPr>
            <a:xfrm>
              <a:off x="6500533" y="8353274"/>
              <a:ext cx="27940" cy="12700"/>
            </a:xfrm>
            <a:custGeom>
              <a:avLst/>
              <a:gdLst/>
              <a:ahLst/>
              <a:cxnLst/>
              <a:rect l="l" t="t" r="r" b="b"/>
              <a:pathLst>
                <a:path w="27940" h="12700">
                  <a:moveTo>
                    <a:pt x="27240" y="11733"/>
                  </a:moveTo>
                  <a:lnTo>
                    <a:pt x="22923" y="11733"/>
                  </a:lnTo>
                  <a:lnTo>
                    <a:pt x="25412" y="11847"/>
                  </a:lnTo>
                  <a:lnTo>
                    <a:pt x="27736" y="12089"/>
                  </a:lnTo>
                  <a:lnTo>
                    <a:pt x="27240" y="11733"/>
                  </a:lnTo>
                  <a:close/>
                </a:path>
                <a:path w="27940" h="12700">
                  <a:moveTo>
                    <a:pt x="4232" y="0"/>
                  </a:moveTo>
                  <a:lnTo>
                    <a:pt x="1422" y="455"/>
                  </a:lnTo>
                  <a:lnTo>
                    <a:pt x="0" y="735"/>
                  </a:lnTo>
                  <a:lnTo>
                    <a:pt x="6883" y="3529"/>
                  </a:lnTo>
                  <a:lnTo>
                    <a:pt x="14566" y="6742"/>
                  </a:lnTo>
                  <a:lnTo>
                    <a:pt x="20358" y="11784"/>
                  </a:lnTo>
                  <a:lnTo>
                    <a:pt x="22923" y="11733"/>
                  </a:lnTo>
                  <a:lnTo>
                    <a:pt x="27240" y="11733"/>
                  </a:lnTo>
                  <a:lnTo>
                    <a:pt x="22347" y="8228"/>
                  </a:lnTo>
                  <a:lnTo>
                    <a:pt x="16549" y="4938"/>
                  </a:lnTo>
                  <a:lnTo>
                    <a:pt x="10468" y="2202"/>
                  </a:lnTo>
                  <a:lnTo>
                    <a:pt x="4232" y="0"/>
                  </a:lnTo>
                  <a:close/>
                </a:path>
              </a:pathLst>
            </a:custGeom>
            <a:solidFill>
              <a:srgbClr val="F4B90D"/>
            </a:solidFill>
          </p:spPr>
          <p:txBody>
            <a:bodyPr wrap="square" lIns="0" tIns="0" rIns="0" bIns="0" rtlCol="0"/>
            <a:lstStyle/>
            <a:p>
              <a:endParaRPr/>
            </a:p>
          </p:txBody>
        </p:sp>
        <p:sp>
          <p:nvSpPr>
            <p:cNvPr id="441" name="object 441"/>
            <p:cNvSpPr/>
            <p:nvPr/>
          </p:nvSpPr>
          <p:spPr>
            <a:xfrm>
              <a:off x="6500533" y="8354009"/>
              <a:ext cx="20955" cy="11430"/>
            </a:xfrm>
            <a:custGeom>
              <a:avLst/>
              <a:gdLst/>
              <a:ahLst/>
              <a:cxnLst/>
              <a:rect l="l" t="t" r="r" b="b"/>
              <a:pathLst>
                <a:path w="20954" h="11429">
                  <a:moveTo>
                    <a:pt x="0" y="0"/>
                  </a:moveTo>
                  <a:lnTo>
                    <a:pt x="6883" y="2793"/>
                  </a:lnTo>
                  <a:lnTo>
                    <a:pt x="14566" y="6007"/>
                  </a:lnTo>
                  <a:lnTo>
                    <a:pt x="20358" y="11048"/>
                  </a:lnTo>
                </a:path>
              </a:pathLst>
            </a:custGeom>
            <a:ln w="25400">
              <a:solidFill>
                <a:srgbClr val="F4BD15"/>
              </a:solidFill>
            </a:ln>
          </p:spPr>
          <p:txBody>
            <a:bodyPr wrap="square" lIns="0" tIns="0" rIns="0" bIns="0" rtlCol="0"/>
            <a:lstStyle/>
            <a:p>
              <a:endParaRPr/>
            </a:p>
          </p:txBody>
        </p:sp>
        <p:sp>
          <p:nvSpPr>
            <p:cNvPr id="442" name="object 442"/>
            <p:cNvSpPr/>
            <p:nvPr/>
          </p:nvSpPr>
          <p:spPr>
            <a:xfrm>
              <a:off x="6520891" y="8365058"/>
              <a:ext cx="7620" cy="635"/>
            </a:xfrm>
            <a:custGeom>
              <a:avLst/>
              <a:gdLst/>
              <a:ahLst/>
              <a:cxnLst/>
              <a:rect l="l" t="t" r="r" b="b"/>
              <a:pathLst>
                <a:path w="7620" h="634">
                  <a:moveTo>
                    <a:pt x="0" y="0"/>
                  </a:moveTo>
                  <a:lnTo>
                    <a:pt x="7378" y="304"/>
                  </a:lnTo>
                </a:path>
              </a:pathLst>
            </a:custGeom>
            <a:ln w="25400">
              <a:solidFill>
                <a:srgbClr val="F4B80D"/>
              </a:solidFill>
            </a:ln>
          </p:spPr>
          <p:txBody>
            <a:bodyPr wrap="square" lIns="0" tIns="0" rIns="0" bIns="0" rtlCol="0"/>
            <a:lstStyle/>
            <a:p>
              <a:endParaRPr/>
            </a:p>
          </p:txBody>
        </p:sp>
        <p:sp>
          <p:nvSpPr>
            <p:cNvPr id="443" name="object 443"/>
            <p:cNvSpPr/>
            <p:nvPr/>
          </p:nvSpPr>
          <p:spPr>
            <a:xfrm>
              <a:off x="6500533" y="8353274"/>
              <a:ext cx="4445" cy="1270"/>
            </a:xfrm>
            <a:custGeom>
              <a:avLst/>
              <a:gdLst/>
              <a:ahLst/>
              <a:cxnLst/>
              <a:rect l="l" t="t" r="r" b="b"/>
              <a:pathLst>
                <a:path w="4445" h="1270">
                  <a:moveTo>
                    <a:pt x="4233" y="0"/>
                  </a:moveTo>
                  <a:lnTo>
                    <a:pt x="0" y="735"/>
                  </a:lnTo>
                </a:path>
              </a:pathLst>
            </a:custGeom>
            <a:ln w="25400">
              <a:solidFill>
                <a:srgbClr val="F4BA0C"/>
              </a:solidFill>
            </a:ln>
          </p:spPr>
          <p:txBody>
            <a:bodyPr wrap="square" lIns="0" tIns="0" rIns="0" bIns="0" rtlCol="0"/>
            <a:lstStyle/>
            <a:p>
              <a:endParaRPr/>
            </a:p>
          </p:txBody>
        </p:sp>
        <p:sp>
          <p:nvSpPr>
            <p:cNvPr id="444" name="object 444"/>
            <p:cNvSpPr/>
            <p:nvPr/>
          </p:nvSpPr>
          <p:spPr>
            <a:xfrm>
              <a:off x="6452540" y="8390559"/>
              <a:ext cx="3175" cy="3175"/>
            </a:xfrm>
            <a:custGeom>
              <a:avLst/>
              <a:gdLst/>
              <a:ahLst/>
              <a:cxnLst/>
              <a:rect l="l" t="t" r="r" b="b"/>
              <a:pathLst>
                <a:path w="3175" h="3175">
                  <a:moveTo>
                    <a:pt x="2844" y="0"/>
                  </a:moveTo>
                  <a:lnTo>
                    <a:pt x="0" y="2095"/>
                  </a:lnTo>
                  <a:lnTo>
                    <a:pt x="101" y="2921"/>
                  </a:lnTo>
                  <a:lnTo>
                    <a:pt x="977" y="2247"/>
                  </a:lnTo>
                  <a:lnTo>
                    <a:pt x="2946" y="812"/>
                  </a:lnTo>
                  <a:lnTo>
                    <a:pt x="2844" y="0"/>
                  </a:lnTo>
                  <a:close/>
                </a:path>
              </a:pathLst>
            </a:custGeom>
            <a:solidFill>
              <a:srgbClr val="F7D84D"/>
            </a:solidFill>
          </p:spPr>
          <p:txBody>
            <a:bodyPr wrap="square" lIns="0" tIns="0" rIns="0" bIns="0" rtlCol="0"/>
            <a:lstStyle/>
            <a:p>
              <a:endParaRPr/>
            </a:p>
          </p:txBody>
        </p:sp>
        <p:sp>
          <p:nvSpPr>
            <p:cNvPr id="445" name="object 445"/>
            <p:cNvSpPr/>
            <p:nvPr/>
          </p:nvSpPr>
          <p:spPr>
            <a:xfrm>
              <a:off x="6452540" y="8390559"/>
              <a:ext cx="3175" cy="2540"/>
            </a:xfrm>
            <a:custGeom>
              <a:avLst/>
              <a:gdLst/>
              <a:ahLst/>
              <a:cxnLst/>
              <a:rect l="l" t="t" r="r" b="b"/>
              <a:pathLst>
                <a:path w="3175" h="2540">
                  <a:moveTo>
                    <a:pt x="0" y="2095"/>
                  </a:moveTo>
                  <a:lnTo>
                    <a:pt x="2844" y="0"/>
                  </a:lnTo>
                </a:path>
              </a:pathLst>
            </a:custGeom>
            <a:ln w="25400">
              <a:solidFill>
                <a:srgbClr val="F7D74B"/>
              </a:solidFill>
            </a:ln>
          </p:spPr>
          <p:txBody>
            <a:bodyPr wrap="square" lIns="0" tIns="0" rIns="0" bIns="0" rtlCol="0"/>
            <a:lstStyle/>
            <a:p>
              <a:endParaRPr/>
            </a:p>
          </p:txBody>
        </p:sp>
        <p:sp>
          <p:nvSpPr>
            <p:cNvPr id="446" name="object 446"/>
            <p:cNvSpPr/>
            <p:nvPr/>
          </p:nvSpPr>
          <p:spPr>
            <a:xfrm>
              <a:off x="6452283" y="8390559"/>
              <a:ext cx="16510" cy="1270"/>
            </a:xfrm>
            <a:custGeom>
              <a:avLst/>
              <a:gdLst/>
              <a:ahLst/>
              <a:cxnLst/>
              <a:rect l="l" t="t" r="r" b="b"/>
              <a:pathLst>
                <a:path w="16510" h="1270">
                  <a:moveTo>
                    <a:pt x="15903" y="0"/>
                  </a:moveTo>
                  <a:lnTo>
                    <a:pt x="0" y="0"/>
                  </a:lnTo>
                  <a:lnTo>
                    <a:pt x="98" y="812"/>
                  </a:lnTo>
                  <a:lnTo>
                    <a:pt x="15903" y="812"/>
                  </a:lnTo>
                  <a:lnTo>
                    <a:pt x="15903" y="0"/>
                  </a:lnTo>
                  <a:close/>
                </a:path>
              </a:pathLst>
            </a:custGeom>
            <a:solidFill>
              <a:srgbClr val="F7CF3A"/>
            </a:solidFill>
          </p:spPr>
          <p:txBody>
            <a:bodyPr wrap="square" lIns="0" tIns="0" rIns="0" bIns="0" rtlCol="0"/>
            <a:lstStyle/>
            <a:p>
              <a:endParaRPr/>
            </a:p>
          </p:txBody>
        </p:sp>
        <p:sp>
          <p:nvSpPr>
            <p:cNvPr id="447" name="object 447"/>
            <p:cNvSpPr/>
            <p:nvPr/>
          </p:nvSpPr>
          <p:spPr>
            <a:xfrm>
              <a:off x="6452641" y="8391372"/>
              <a:ext cx="3175" cy="2540"/>
            </a:xfrm>
            <a:custGeom>
              <a:avLst/>
              <a:gdLst/>
              <a:ahLst/>
              <a:cxnLst/>
              <a:rect l="l" t="t" r="r" b="b"/>
              <a:pathLst>
                <a:path w="3175" h="2540">
                  <a:moveTo>
                    <a:pt x="2844" y="0"/>
                  </a:moveTo>
                  <a:lnTo>
                    <a:pt x="0" y="2108"/>
                  </a:lnTo>
                </a:path>
              </a:pathLst>
            </a:custGeom>
            <a:ln w="25400">
              <a:solidFill>
                <a:srgbClr val="F7D94E"/>
              </a:solidFill>
            </a:ln>
          </p:spPr>
          <p:txBody>
            <a:bodyPr wrap="square" lIns="0" tIns="0" rIns="0" bIns="0" rtlCol="0"/>
            <a:lstStyle/>
            <a:p>
              <a:endParaRPr/>
            </a:p>
          </p:txBody>
        </p:sp>
        <p:sp>
          <p:nvSpPr>
            <p:cNvPr id="448" name="object 448"/>
            <p:cNvSpPr/>
            <p:nvPr/>
          </p:nvSpPr>
          <p:spPr>
            <a:xfrm>
              <a:off x="6452536" y="8392655"/>
              <a:ext cx="13335" cy="1270"/>
            </a:xfrm>
            <a:custGeom>
              <a:avLst/>
              <a:gdLst/>
              <a:ahLst/>
              <a:cxnLst/>
              <a:rect l="l" t="t" r="r" b="b"/>
              <a:pathLst>
                <a:path w="13335" h="1270">
                  <a:moveTo>
                    <a:pt x="12805" y="0"/>
                  </a:moveTo>
                  <a:lnTo>
                    <a:pt x="0" y="0"/>
                  </a:lnTo>
                  <a:lnTo>
                    <a:pt x="99" y="825"/>
                  </a:lnTo>
                  <a:lnTo>
                    <a:pt x="12805" y="825"/>
                  </a:lnTo>
                  <a:lnTo>
                    <a:pt x="12805" y="0"/>
                  </a:lnTo>
                  <a:close/>
                </a:path>
              </a:pathLst>
            </a:custGeom>
            <a:solidFill>
              <a:srgbClr val="F8E25F"/>
            </a:solidFill>
          </p:spPr>
          <p:txBody>
            <a:bodyPr wrap="square" lIns="0" tIns="0" rIns="0" bIns="0" rtlCol="0"/>
            <a:lstStyle/>
            <a:p>
              <a:endParaRPr/>
            </a:p>
          </p:txBody>
        </p:sp>
        <p:sp>
          <p:nvSpPr>
            <p:cNvPr id="449" name="object 449"/>
            <p:cNvSpPr/>
            <p:nvPr/>
          </p:nvSpPr>
          <p:spPr>
            <a:xfrm>
              <a:off x="6452641" y="8391372"/>
              <a:ext cx="3175" cy="3175"/>
            </a:xfrm>
            <a:custGeom>
              <a:avLst/>
              <a:gdLst/>
              <a:ahLst/>
              <a:cxnLst/>
              <a:rect l="l" t="t" r="r" b="b"/>
              <a:pathLst>
                <a:path w="3175" h="3175">
                  <a:moveTo>
                    <a:pt x="2844" y="0"/>
                  </a:moveTo>
                  <a:lnTo>
                    <a:pt x="0" y="2108"/>
                  </a:lnTo>
                  <a:lnTo>
                    <a:pt x="92" y="2918"/>
                  </a:lnTo>
                  <a:lnTo>
                    <a:pt x="2946" y="812"/>
                  </a:lnTo>
                  <a:lnTo>
                    <a:pt x="2844" y="0"/>
                  </a:lnTo>
                  <a:close/>
                </a:path>
              </a:pathLst>
            </a:custGeom>
            <a:solidFill>
              <a:srgbClr val="F8DA51"/>
            </a:solidFill>
          </p:spPr>
          <p:txBody>
            <a:bodyPr wrap="square" lIns="0" tIns="0" rIns="0" bIns="0" rtlCol="0"/>
            <a:lstStyle/>
            <a:p>
              <a:endParaRPr/>
            </a:p>
          </p:txBody>
        </p:sp>
        <p:sp>
          <p:nvSpPr>
            <p:cNvPr id="450" name="object 450"/>
            <p:cNvSpPr/>
            <p:nvPr/>
          </p:nvSpPr>
          <p:spPr>
            <a:xfrm>
              <a:off x="6452641" y="8391372"/>
              <a:ext cx="3175" cy="2540"/>
            </a:xfrm>
            <a:custGeom>
              <a:avLst/>
              <a:gdLst/>
              <a:ahLst/>
              <a:cxnLst/>
              <a:rect l="l" t="t" r="r" b="b"/>
              <a:pathLst>
                <a:path w="3175" h="2540">
                  <a:moveTo>
                    <a:pt x="0" y="2108"/>
                  </a:moveTo>
                  <a:lnTo>
                    <a:pt x="2844" y="0"/>
                  </a:lnTo>
                </a:path>
              </a:pathLst>
            </a:custGeom>
            <a:ln w="25400">
              <a:solidFill>
                <a:srgbClr val="F7D94E"/>
              </a:solidFill>
            </a:ln>
          </p:spPr>
          <p:txBody>
            <a:bodyPr wrap="square" lIns="0" tIns="0" rIns="0" bIns="0" rtlCol="0"/>
            <a:lstStyle/>
            <a:p>
              <a:endParaRPr/>
            </a:p>
          </p:txBody>
        </p:sp>
        <p:sp>
          <p:nvSpPr>
            <p:cNvPr id="451" name="object 451"/>
            <p:cNvSpPr/>
            <p:nvPr/>
          </p:nvSpPr>
          <p:spPr>
            <a:xfrm>
              <a:off x="6452381" y="8391372"/>
              <a:ext cx="16510" cy="1270"/>
            </a:xfrm>
            <a:custGeom>
              <a:avLst/>
              <a:gdLst/>
              <a:ahLst/>
              <a:cxnLst/>
              <a:rect l="l" t="t" r="r" b="b"/>
              <a:pathLst>
                <a:path w="16510" h="1270">
                  <a:moveTo>
                    <a:pt x="15906" y="0"/>
                  </a:moveTo>
                  <a:lnTo>
                    <a:pt x="0" y="0"/>
                  </a:lnTo>
                  <a:lnTo>
                    <a:pt x="98" y="812"/>
                  </a:lnTo>
                  <a:lnTo>
                    <a:pt x="15906" y="812"/>
                  </a:lnTo>
                  <a:lnTo>
                    <a:pt x="15906" y="0"/>
                  </a:lnTo>
                  <a:close/>
                </a:path>
              </a:pathLst>
            </a:custGeom>
            <a:solidFill>
              <a:srgbClr val="F7D243"/>
            </a:solidFill>
          </p:spPr>
          <p:txBody>
            <a:bodyPr wrap="square" lIns="0" tIns="0" rIns="0" bIns="0" rtlCol="0"/>
            <a:lstStyle/>
            <a:p>
              <a:endParaRPr/>
            </a:p>
          </p:txBody>
        </p:sp>
        <p:sp>
          <p:nvSpPr>
            <p:cNvPr id="452" name="object 452"/>
            <p:cNvSpPr/>
            <p:nvPr/>
          </p:nvSpPr>
          <p:spPr>
            <a:xfrm>
              <a:off x="6452734" y="8392185"/>
              <a:ext cx="3175" cy="2540"/>
            </a:xfrm>
            <a:custGeom>
              <a:avLst/>
              <a:gdLst/>
              <a:ahLst/>
              <a:cxnLst/>
              <a:rect l="l" t="t" r="r" b="b"/>
              <a:pathLst>
                <a:path w="3175" h="2540">
                  <a:moveTo>
                    <a:pt x="2853" y="0"/>
                  </a:moveTo>
                  <a:lnTo>
                    <a:pt x="0" y="2105"/>
                  </a:lnTo>
                </a:path>
              </a:pathLst>
            </a:custGeom>
            <a:ln w="25400">
              <a:solidFill>
                <a:srgbClr val="F8DB55"/>
              </a:solidFill>
            </a:ln>
          </p:spPr>
          <p:txBody>
            <a:bodyPr wrap="square" lIns="0" tIns="0" rIns="0" bIns="0" rtlCol="0"/>
            <a:lstStyle/>
            <a:p>
              <a:endParaRPr/>
            </a:p>
          </p:txBody>
        </p:sp>
        <p:sp>
          <p:nvSpPr>
            <p:cNvPr id="453" name="object 453"/>
            <p:cNvSpPr/>
            <p:nvPr/>
          </p:nvSpPr>
          <p:spPr>
            <a:xfrm>
              <a:off x="6452636" y="8393480"/>
              <a:ext cx="13335" cy="1270"/>
            </a:xfrm>
            <a:custGeom>
              <a:avLst/>
              <a:gdLst/>
              <a:ahLst/>
              <a:cxnLst/>
              <a:rect l="l" t="t" r="r" b="b"/>
              <a:pathLst>
                <a:path w="13335" h="1270">
                  <a:moveTo>
                    <a:pt x="12794" y="0"/>
                  </a:moveTo>
                  <a:lnTo>
                    <a:pt x="0" y="0"/>
                  </a:lnTo>
                  <a:lnTo>
                    <a:pt x="98" y="812"/>
                  </a:lnTo>
                  <a:lnTo>
                    <a:pt x="12794" y="812"/>
                  </a:lnTo>
                  <a:lnTo>
                    <a:pt x="12794" y="0"/>
                  </a:lnTo>
                  <a:close/>
                </a:path>
              </a:pathLst>
            </a:custGeom>
            <a:solidFill>
              <a:srgbClr val="F9E260"/>
            </a:solidFill>
          </p:spPr>
          <p:txBody>
            <a:bodyPr wrap="square" lIns="0" tIns="0" rIns="0" bIns="0" rtlCol="0"/>
            <a:lstStyle/>
            <a:p>
              <a:endParaRPr/>
            </a:p>
          </p:txBody>
        </p:sp>
        <p:sp>
          <p:nvSpPr>
            <p:cNvPr id="454" name="object 454"/>
            <p:cNvSpPr/>
            <p:nvPr/>
          </p:nvSpPr>
          <p:spPr>
            <a:xfrm>
              <a:off x="6455384" y="8388286"/>
              <a:ext cx="3810" cy="3175"/>
            </a:xfrm>
            <a:custGeom>
              <a:avLst/>
              <a:gdLst/>
              <a:ahLst/>
              <a:cxnLst/>
              <a:rect l="l" t="t" r="r" b="b"/>
              <a:pathLst>
                <a:path w="3810" h="3175">
                  <a:moveTo>
                    <a:pt x="3225" y="0"/>
                  </a:moveTo>
                  <a:lnTo>
                    <a:pt x="2082" y="787"/>
                  </a:lnTo>
                  <a:lnTo>
                    <a:pt x="1003" y="1549"/>
                  </a:lnTo>
                  <a:lnTo>
                    <a:pt x="0" y="2273"/>
                  </a:lnTo>
                  <a:lnTo>
                    <a:pt x="25" y="2552"/>
                  </a:lnTo>
                  <a:lnTo>
                    <a:pt x="101" y="3086"/>
                  </a:lnTo>
                  <a:lnTo>
                    <a:pt x="2197" y="1600"/>
                  </a:lnTo>
                  <a:lnTo>
                    <a:pt x="3340" y="812"/>
                  </a:lnTo>
                  <a:lnTo>
                    <a:pt x="3225" y="0"/>
                  </a:lnTo>
                  <a:close/>
                </a:path>
              </a:pathLst>
            </a:custGeom>
            <a:solidFill>
              <a:srgbClr val="F6C82C"/>
            </a:solidFill>
          </p:spPr>
          <p:txBody>
            <a:bodyPr wrap="square" lIns="0" tIns="0" rIns="0" bIns="0" rtlCol="0"/>
            <a:lstStyle/>
            <a:p>
              <a:endParaRPr/>
            </a:p>
          </p:txBody>
        </p:sp>
        <p:sp>
          <p:nvSpPr>
            <p:cNvPr id="455" name="object 455"/>
            <p:cNvSpPr/>
            <p:nvPr/>
          </p:nvSpPr>
          <p:spPr>
            <a:xfrm>
              <a:off x="6455384" y="8388286"/>
              <a:ext cx="3810" cy="2540"/>
            </a:xfrm>
            <a:custGeom>
              <a:avLst/>
              <a:gdLst/>
              <a:ahLst/>
              <a:cxnLst/>
              <a:rect l="l" t="t" r="r" b="b"/>
              <a:pathLst>
                <a:path w="3810" h="2540">
                  <a:moveTo>
                    <a:pt x="0" y="2273"/>
                  </a:moveTo>
                  <a:lnTo>
                    <a:pt x="3225" y="0"/>
                  </a:lnTo>
                </a:path>
              </a:pathLst>
            </a:custGeom>
            <a:ln w="25400">
              <a:solidFill>
                <a:srgbClr val="F5C628"/>
              </a:solidFill>
            </a:ln>
          </p:spPr>
          <p:txBody>
            <a:bodyPr wrap="square" lIns="0" tIns="0" rIns="0" bIns="0" rtlCol="0"/>
            <a:lstStyle/>
            <a:p>
              <a:endParaRPr/>
            </a:p>
          </p:txBody>
        </p:sp>
        <p:sp>
          <p:nvSpPr>
            <p:cNvPr id="456" name="object 456"/>
            <p:cNvSpPr/>
            <p:nvPr/>
          </p:nvSpPr>
          <p:spPr>
            <a:xfrm>
              <a:off x="6452007" y="8388286"/>
              <a:ext cx="19685" cy="1270"/>
            </a:xfrm>
            <a:custGeom>
              <a:avLst/>
              <a:gdLst/>
              <a:ahLst/>
              <a:cxnLst/>
              <a:rect l="l" t="t" r="r" b="b"/>
              <a:pathLst>
                <a:path w="19685" h="1270">
                  <a:moveTo>
                    <a:pt x="19416" y="0"/>
                  </a:moveTo>
                  <a:lnTo>
                    <a:pt x="0" y="0"/>
                  </a:lnTo>
                  <a:lnTo>
                    <a:pt x="98" y="812"/>
                  </a:lnTo>
                  <a:lnTo>
                    <a:pt x="19416" y="812"/>
                  </a:lnTo>
                  <a:lnTo>
                    <a:pt x="19416" y="0"/>
                  </a:lnTo>
                  <a:close/>
                </a:path>
              </a:pathLst>
            </a:custGeom>
            <a:solidFill>
              <a:srgbClr val="F5C11F"/>
            </a:solidFill>
          </p:spPr>
          <p:txBody>
            <a:bodyPr wrap="square" lIns="0" tIns="0" rIns="0" bIns="0" rtlCol="0"/>
            <a:lstStyle/>
            <a:p>
              <a:endParaRPr/>
            </a:p>
          </p:txBody>
        </p:sp>
        <p:sp>
          <p:nvSpPr>
            <p:cNvPr id="457" name="object 457"/>
            <p:cNvSpPr/>
            <p:nvPr/>
          </p:nvSpPr>
          <p:spPr>
            <a:xfrm>
              <a:off x="6455486" y="8389099"/>
              <a:ext cx="3810" cy="2540"/>
            </a:xfrm>
            <a:custGeom>
              <a:avLst/>
              <a:gdLst/>
              <a:ahLst/>
              <a:cxnLst/>
              <a:rect l="l" t="t" r="r" b="b"/>
              <a:pathLst>
                <a:path w="3810" h="2540">
                  <a:moveTo>
                    <a:pt x="3238" y="0"/>
                  </a:moveTo>
                  <a:lnTo>
                    <a:pt x="0" y="2273"/>
                  </a:lnTo>
                </a:path>
              </a:pathLst>
            </a:custGeom>
            <a:ln w="25400">
              <a:solidFill>
                <a:srgbClr val="F7C930"/>
              </a:solidFill>
            </a:ln>
          </p:spPr>
          <p:txBody>
            <a:bodyPr wrap="square" lIns="0" tIns="0" rIns="0" bIns="0" rtlCol="0"/>
            <a:lstStyle/>
            <a:p>
              <a:endParaRPr/>
            </a:p>
          </p:txBody>
        </p:sp>
        <p:sp>
          <p:nvSpPr>
            <p:cNvPr id="458" name="object 458"/>
            <p:cNvSpPr/>
            <p:nvPr/>
          </p:nvSpPr>
          <p:spPr>
            <a:xfrm>
              <a:off x="6452283" y="8390559"/>
              <a:ext cx="16510" cy="1270"/>
            </a:xfrm>
            <a:custGeom>
              <a:avLst/>
              <a:gdLst/>
              <a:ahLst/>
              <a:cxnLst/>
              <a:rect l="l" t="t" r="r" b="b"/>
              <a:pathLst>
                <a:path w="16510" h="1270">
                  <a:moveTo>
                    <a:pt x="15903" y="0"/>
                  </a:moveTo>
                  <a:lnTo>
                    <a:pt x="0" y="0"/>
                  </a:lnTo>
                  <a:lnTo>
                    <a:pt x="98" y="812"/>
                  </a:lnTo>
                  <a:lnTo>
                    <a:pt x="15903" y="812"/>
                  </a:lnTo>
                  <a:lnTo>
                    <a:pt x="15903" y="0"/>
                  </a:lnTo>
                  <a:close/>
                </a:path>
              </a:pathLst>
            </a:custGeom>
            <a:solidFill>
              <a:srgbClr val="F7CF3A"/>
            </a:solidFill>
          </p:spPr>
          <p:txBody>
            <a:bodyPr wrap="square" lIns="0" tIns="0" rIns="0" bIns="0" rtlCol="0"/>
            <a:lstStyle/>
            <a:p>
              <a:endParaRPr/>
            </a:p>
          </p:txBody>
        </p:sp>
        <p:sp>
          <p:nvSpPr>
            <p:cNvPr id="459" name="object 459"/>
            <p:cNvSpPr/>
            <p:nvPr/>
          </p:nvSpPr>
          <p:spPr>
            <a:xfrm>
              <a:off x="6455486" y="8389099"/>
              <a:ext cx="3810" cy="3175"/>
            </a:xfrm>
            <a:custGeom>
              <a:avLst/>
              <a:gdLst/>
              <a:ahLst/>
              <a:cxnLst/>
              <a:rect l="l" t="t" r="r" b="b"/>
              <a:pathLst>
                <a:path w="3810" h="3175">
                  <a:moveTo>
                    <a:pt x="3238" y="0"/>
                  </a:moveTo>
                  <a:lnTo>
                    <a:pt x="2095" y="787"/>
                  </a:lnTo>
                  <a:lnTo>
                    <a:pt x="0" y="2273"/>
                  </a:lnTo>
                  <a:lnTo>
                    <a:pt x="38" y="2552"/>
                  </a:lnTo>
                  <a:lnTo>
                    <a:pt x="63" y="2819"/>
                  </a:lnTo>
                  <a:lnTo>
                    <a:pt x="101" y="3086"/>
                  </a:lnTo>
                  <a:lnTo>
                    <a:pt x="2197" y="1587"/>
                  </a:lnTo>
                  <a:lnTo>
                    <a:pt x="3352" y="800"/>
                  </a:lnTo>
                  <a:lnTo>
                    <a:pt x="3238" y="0"/>
                  </a:lnTo>
                  <a:close/>
                </a:path>
              </a:pathLst>
            </a:custGeom>
            <a:solidFill>
              <a:srgbClr val="F7CC38"/>
            </a:solidFill>
          </p:spPr>
          <p:txBody>
            <a:bodyPr wrap="square" lIns="0" tIns="0" rIns="0" bIns="0" rtlCol="0"/>
            <a:lstStyle/>
            <a:p>
              <a:endParaRPr/>
            </a:p>
          </p:txBody>
        </p:sp>
        <p:sp>
          <p:nvSpPr>
            <p:cNvPr id="460" name="object 460"/>
            <p:cNvSpPr/>
            <p:nvPr/>
          </p:nvSpPr>
          <p:spPr>
            <a:xfrm>
              <a:off x="6455486" y="8389099"/>
              <a:ext cx="3810" cy="2540"/>
            </a:xfrm>
            <a:custGeom>
              <a:avLst/>
              <a:gdLst/>
              <a:ahLst/>
              <a:cxnLst/>
              <a:rect l="l" t="t" r="r" b="b"/>
              <a:pathLst>
                <a:path w="3810" h="2540">
                  <a:moveTo>
                    <a:pt x="0" y="2273"/>
                  </a:moveTo>
                  <a:lnTo>
                    <a:pt x="3238" y="0"/>
                  </a:lnTo>
                </a:path>
              </a:pathLst>
            </a:custGeom>
            <a:ln w="25400">
              <a:solidFill>
                <a:srgbClr val="F7C930"/>
              </a:solidFill>
            </a:ln>
          </p:spPr>
          <p:txBody>
            <a:bodyPr wrap="square" lIns="0" tIns="0" rIns="0" bIns="0" rtlCol="0"/>
            <a:lstStyle/>
            <a:p>
              <a:endParaRPr/>
            </a:p>
          </p:txBody>
        </p:sp>
        <p:sp>
          <p:nvSpPr>
            <p:cNvPr id="461" name="object 461"/>
            <p:cNvSpPr/>
            <p:nvPr/>
          </p:nvSpPr>
          <p:spPr>
            <a:xfrm>
              <a:off x="6452106" y="8389099"/>
              <a:ext cx="19685" cy="1270"/>
            </a:xfrm>
            <a:custGeom>
              <a:avLst/>
              <a:gdLst/>
              <a:ahLst/>
              <a:cxnLst/>
              <a:rect l="l" t="t" r="r" b="b"/>
              <a:pathLst>
                <a:path w="19685" h="1270">
                  <a:moveTo>
                    <a:pt x="19432" y="0"/>
                  </a:moveTo>
                  <a:lnTo>
                    <a:pt x="0" y="0"/>
                  </a:lnTo>
                  <a:lnTo>
                    <a:pt x="96" y="800"/>
                  </a:lnTo>
                  <a:lnTo>
                    <a:pt x="19432" y="800"/>
                  </a:lnTo>
                  <a:lnTo>
                    <a:pt x="19432" y="0"/>
                  </a:lnTo>
                  <a:close/>
                </a:path>
              </a:pathLst>
            </a:custGeom>
            <a:solidFill>
              <a:srgbClr val="F7C72D"/>
            </a:solidFill>
          </p:spPr>
          <p:txBody>
            <a:bodyPr wrap="square" lIns="0" tIns="0" rIns="0" bIns="0" rtlCol="0"/>
            <a:lstStyle/>
            <a:p>
              <a:endParaRPr/>
            </a:p>
          </p:txBody>
        </p:sp>
        <p:sp>
          <p:nvSpPr>
            <p:cNvPr id="462" name="object 462"/>
            <p:cNvSpPr/>
            <p:nvPr/>
          </p:nvSpPr>
          <p:spPr>
            <a:xfrm>
              <a:off x="6455587" y="8389899"/>
              <a:ext cx="3810" cy="2540"/>
            </a:xfrm>
            <a:custGeom>
              <a:avLst/>
              <a:gdLst/>
              <a:ahLst/>
              <a:cxnLst/>
              <a:rect l="l" t="t" r="r" b="b"/>
              <a:pathLst>
                <a:path w="3810" h="2540">
                  <a:moveTo>
                    <a:pt x="3251" y="0"/>
                  </a:moveTo>
                  <a:lnTo>
                    <a:pt x="0" y="2285"/>
                  </a:lnTo>
                </a:path>
              </a:pathLst>
            </a:custGeom>
            <a:ln w="25400">
              <a:solidFill>
                <a:srgbClr val="F7CF40"/>
              </a:solidFill>
            </a:ln>
          </p:spPr>
          <p:txBody>
            <a:bodyPr wrap="square" lIns="0" tIns="0" rIns="0" bIns="0" rtlCol="0"/>
            <a:lstStyle/>
            <a:p>
              <a:endParaRPr/>
            </a:p>
          </p:txBody>
        </p:sp>
        <p:sp>
          <p:nvSpPr>
            <p:cNvPr id="463" name="object 463"/>
            <p:cNvSpPr/>
            <p:nvPr/>
          </p:nvSpPr>
          <p:spPr>
            <a:xfrm>
              <a:off x="6452381" y="8391372"/>
              <a:ext cx="16510" cy="1270"/>
            </a:xfrm>
            <a:custGeom>
              <a:avLst/>
              <a:gdLst/>
              <a:ahLst/>
              <a:cxnLst/>
              <a:rect l="l" t="t" r="r" b="b"/>
              <a:pathLst>
                <a:path w="16510" h="1270">
                  <a:moveTo>
                    <a:pt x="15906" y="0"/>
                  </a:moveTo>
                  <a:lnTo>
                    <a:pt x="0" y="0"/>
                  </a:lnTo>
                  <a:lnTo>
                    <a:pt x="98" y="812"/>
                  </a:lnTo>
                  <a:lnTo>
                    <a:pt x="15906" y="812"/>
                  </a:lnTo>
                  <a:lnTo>
                    <a:pt x="15906" y="0"/>
                  </a:lnTo>
                  <a:close/>
                </a:path>
              </a:pathLst>
            </a:custGeom>
            <a:solidFill>
              <a:srgbClr val="F7D243"/>
            </a:solidFill>
          </p:spPr>
          <p:txBody>
            <a:bodyPr wrap="square" lIns="0" tIns="0" rIns="0" bIns="0" rtlCol="0"/>
            <a:lstStyle/>
            <a:p>
              <a:endParaRPr/>
            </a:p>
          </p:txBody>
        </p:sp>
        <p:sp>
          <p:nvSpPr>
            <p:cNvPr id="464" name="object 464"/>
            <p:cNvSpPr/>
            <p:nvPr/>
          </p:nvSpPr>
          <p:spPr>
            <a:xfrm>
              <a:off x="6452734" y="8392185"/>
              <a:ext cx="3175" cy="3175"/>
            </a:xfrm>
            <a:custGeom>
              <a:avLst/>
              <a:gdLst/>
              <a:ahLst/>
              <a:cxnLst/>
              <a:rect l="l" t="t" r="r" b="b"/>
              <a:pathLst>
                <a:path w="3175" h="3175">
                  <a:moveTo>
                    <a:pt x="2853" y="0"/>
                  </a:moveTo>
                  <a:lnTo>
                    <a:pt x="0" y="2105"/>
                  </a:lnTo>
                  <a:lnTo>
                    <a:pt x="98" y="2920"/>
                  </a:lnTo>
                  <a:lnTo>
                    <a:pt x="2955" y="825"/>
                  </a:lnTo>
                  <a:lnTo>
                    <a:pt x="2853" y="0"/>
                  </a:lnTo>
                  <a:close/>
                </a:path>
              </a:pathLst>
            </a:custGeom>
            <a:solidFill>
              <a:srgbClr val="F8DC57"/>
            </a:solidFill>
          </p:spPr>
          <p:txBody>
            <a:bodyPr wrap="square" lIns="0" tIns="0" rIns="0" bIns="0" rtlCol="0"/>
            <a:lstStyle/>
            <a:p>
              <a:endParaRPr/>
            </a:p>
          </p:txBody>
        </p:sp>
        <p:sp>
          <p:nvSpPr>
            <p:cNvPr id="465" name="object 465"/>
            <p:cNvSpPr/>
            <p:nvPr/>
          </p:nvSpPr>
          <p:spPr>
            <a:xfrm>
              <a:off x="6452734" y="8392185"/>
              <a:ext cx="3175" cy="2540"/>
            </a:xfrm>
            <a:custGeom>
              <a:avLst/>
              <a:gdLst/>
              <a:ahLst/>
              <a:cxnLst/>
              <a:rect l="l" t="t" r="r" b="b"/>
              <a:pathLst>
                <a:path w="3175" h="2540">
                  <a:moveTo>
                    <a:pt x="0" y="2105"/>
                  </a:moveTo>
                  <a:lnTo>
                    <a:pt x="2853" y="0"/>
                  </a:lnTo>
                </a:path>
              </a:pathLst>
            </a:custGeom>
            <a:ln w="25400">
              <a:solidFill>
                <a:srgbClr val="F8DB55"/>
              </a:solidFill>
            </a:ln>
          </p:spPr>
          <p:txBody>
            <a:bodyPr wrap="square" lIns="0" tIns="0" rIns="0" bIns="0" rtlCol="0"/>
            <a:lstStyle/>
            <a:p>
              <a:endParaRPr/>
            </a:p>
          </p:txBody>
        </p:sp>
        <p:sp>
          <p:nvSpPr>
            <p:cNvPr id="466" name="object 466"/>
            <p:cNvSpPr/>
            <p:nvPr/>
          </p:nvSpPr>
          <p:spPr>
            <a:xfrm>
              <a:off x="6452479" y="8392185"/>
              <a:ext cx="16510" cy="1270"/>
            </a:xfrm>
            <a:custGeom>
              <a:avLst/>
              <a:gdLst/>
              <a:ahLst/>
              <a:cxnLst/>
              <a:rect l="l" t="t" r="r" b="b"/>
              <a:pathLst>
                <a:path w="16510" h="1270">
                  <a:moveTo>
                    <a:pt x="15909" y="0"/>
                  </a:moveTo>
                  <a:lnTo>
                    <a:pt x="0" y="0"/>
                  </a:lnTo>
                  <a:lnTo>
                    <a:pt x="99" y="825"/>
                  </a:lnTo>
                  <a:lnTo>
                    <a:pt x="15909" y="825"/>
                  </a:lnTo>
                  <a:lnTo>
                    <a:pt x="15909" y="0"/>
                  </a:lnTo>
                  <a:close/>
                </a:path>
              </a:pathLst>
            </a:custGeom>
            <a:solidFill>
              <a:srgbClr val="F7D64E"/>
            </a:solidFill>
          </p:spPr>
          <p:txBody>
            <a:bodyPr wrap="square" lIns="0" tIns="0" rIns="0" bIns="0" rtlCol="0"/>
            <a:lstStyle/>
            <a:p>
              <a:endParaRPr/>
            </a:p>
          </p:txBody>
        </p:sp>
        <p:sp>
          <p:nvSpPr>
            <p:cNvPr id="467" name="object 467"/>
            <p:cNvSpPr/>
            <p:nvPr/>
          </p:nvSpPr>
          <p:spPr>
            <a:xfrm>
              <a:off x="6452832" y="8393011"/>
              <a:ext cx="3175" cy="2540"/>
            </a:xfrm>
            <a:custGeom>
              <a:avLst/>
              <a:gdLst/>
              <a:ahLst/>
              <a:cxnLst/>
              <a:rect l="l" t="t" r="r" b="b"/>
              <a:pathLst>
                <a:path w="3175" h="2540">
                  <a:moveTo>
                    <a:pt x="2856" y="0"/>
                  </a:moveTo>
                  <a:lnTo>
                    <a:pt x="0" y="2094"/>
                  </a:lnTo>
                </a:path>
              </a:pathLst>
            </a:custGeom>
            <a:ln w="25400">
              <a:solidFill>
                <a:srgbClr val="F9DE5A"/>
              </a:solidFill>
            </a:ln>
          </p:spPr>
          <p:txBody>
            <a:bodyPr wrap="square" lIns="0" tIns="0" rIns="0" bIns="0" rtlCol="0"/>
            <a:lstStyle/>
            <a:p>
              <a:endParaRPr/>
            </a:p>
          </p:txBody>
        </p:sp>
        <p:sp>
          <p:nvSpPr>
            <p:cNvPr id="468" name="object 468"/>
            <p:cNvSpPr/>
            <p:nvPr/>
          </p:nvSpPr>
          <p:spPr>
            <a:xfrm>
              <a:off x="6452734" y="8394293"/>
              <a:ext cx="13335" cy="1270"/>
            </a:xfrm>
            <a:custGeom>
              <a:avLst/>
              <a:gdLst/>
              <a:ahLst/>
              <a:cxnLst/>
              <a:rect l="l" t="t" r="r" b="b"/>
              <a:pathLst>
                <a:path w="13335" h="1270">
                  <a:moveTo>
                    <a:pt x="12797" y="0"/>
                  </a:moveTo>
                  <a:lnTo>
                    <a:pt x="0" y="0"/>
                  </a:lnTo>
                  <a:lnTo>
                    <a:pt x="98" y="812"/>
                  </a:lnTo>
                  <a:lnTo>
                    <a:pt x="12797" y="812"/>
                  </a:lnTo>
                  <a:lnTo>
                    <a:pt x="12797" y="0"/>
                  </a:lnTo>
                  <a:close/>
                </a:path>
              </a:pathLst>
            </a:custGeom>
            <a:solidFill>
              <a:srgbClr val="F9E261"/>
            </a:solidFill>
          </p:spPr>
          <p:txBody>
            <a:bodyPr wrap="square" lIns="0" tIns="0" rIns="0" bIns="0" rtlCol="0"/>
            <a:lstStyle/>
            <a:p>
              <a:endParaRPr/>
            </a:p>
          </p:txBody>
        </p:sp>
        <p:sp>
          <p:nvSpPr>
            <p:cNvPr id="469" name="object 469"/>
            <p:cNvSpPr/>
            <p:nvPr/>
          </p:nvSpPr>
          <p:spPr>
            <a:xfrm>
              <a:off x="6452832" y="8393011"/>
              <a:ext cx="3175" cy="3175"/>
            </a:xfrm>
            <a:custGeom>
              <a:avLst/>
              <a:gdLst/>
              <a:ahLst/>
              <a:cxnLst/>
              <a:rect l="l" t="t" r="r" b="b"/>
              <a:pathLst>
                <a:path w="3175" h="3175">
                  <a:moveTo>
                    <a:pt x="2856" y="0"/>
                  </a:moveTo>
                  <a:lnTo>
                    <a:pt x="0" y="2094"/>
                  </a:lnTo>
                  <a:lnTo>
                    <a:pt x="100" y="2921"/>
                  </a:lnTo>
                  <a:lnTo>
                    <a:pt x="2971" y="812"/>
                  </a:lnTo>
                  <a:lnTo>
                    <a:pt x="2856" y="0"/>
                  </a:lnTo>
                  <a:close/>
                </a:path>
              </a:pathLst>
            </a:custGeom>
            <a:solidFill>
              <a:srgbClr val="F9DE5C"/>
            </a:solidFill>
          </p:spPr>
          <p:txBody>
            <a:bodyPr wrap="square" lIns="0" tIns="0" rIns="0" bIns="0" rtlCol="0"/>
            <a:lstStyle/>
            <a:p>
              <a:endParaRPr/>
            </a:p>
          </p:txBody>
        </p:sp>
        <p:sp>
          <p:nvSpPr>
            <p:cNvPr id="470" name="object 470"/>
            <p:cNvSpPr/>
            <p:nvPr/>
          </p:nvSpPr>
          <p:spPr>
            <a:xfrm>
              <a:off x="6452832" y="8393011"/>
              <a:ext cx="3175" cy="2540"/>
            </a:xfrm>
            <a:custGeom>
              <a:avLst/>
              <a:gdLst/>
              <a:ahLst/>
              <a:cxnLst/>
              <a:rect l="l" t="t" r="r" b="b"/>
              <a:pathLst>
                <a:path w="3175" h="2540">
                  <a:moveTo>
                    <a:pt x="0" y="2094"/>
                  </a:moveTo>
                  <a:lnTo>
                    <a:pt x="2856" y="0"/>
                  </a:lnTo>
                </a:path>
              </a:pathLst>
            </a:custGeom>
            <a:ln w="25400">
              <a:solidFill>
                <a:srgbClr val="F9DE5A"/>
              </a:solidFill>
            </a:ln>
          </p:spPr>
          <p:txBody>
            <a:bodyPr wrap="square" lIns="0" tIns="0" rIns="0" bIns="0" rtlCol="0"/>
            <a:lstStyle/>
            <a:p>
              <a:endParaRPr/>
            </a:p>
          </p:txBody>
        </p:sp>
        <p:sp>
          <p:nvSpPr>
            <p:cNvPr id="471" name="object 471"/>
            <p:cNvSpPr/>
            <p:nvPr/>
          </p:nvSpPr>
          <p:spPr>
            <a:xfrm>
              <a:off x="6452579" y="8393011"/>
              <a:ext cx="16510" cy="1270"/>
            </a:xfrm>
            <a:custGeom>
              <a:avLst/>
              <a:gdLst/>
              <a:ahLst/>
              <a:cxnLst/>
              <a:rect l="l" t="t" r="r" b="b"/>
              <a:pathLst>
                <a:path w="16510" h="1270">
                  <a:moveTo>
                    <a:pt x="15924" y="0"/>
                  </a:moveTo>
                  <a:lnTo>
                    <a:pt x="0" y="0"/>
                  </a:lnTo>
                  <a:lnTo>
                    <a:pt x="98" y="812"/>
                  </a:lnTo>
                  <a:lnTo>
                    <a:pt x="15924" y="812"/>
                  </a:lnTo>
                  <a:lnTo>
                    <a:pt x="15924" y="0"/>
                  </a:lnTo>
                  <a:close/>
                </a:path>
              </a:pathLst>
            </a:custGeom>
            <a:solidFill>
              <a:srgbClr val="F9DA57"/>
            </a:solidFill>
          </p:spPr>
          <p:txBody>
            <a:bodyPr wrap="square" lIns="0" tIns="0" rIns="0" bIns="0" rtlCol="0"/>
            <a:lstStyle/>
            <a:p>
              <a:endParaRPr/>
            </a:p>
          </p:txBody>
        </p:sp>
        <p:sp>
          <p:nvSpPr>
            <p:cNvPr id="472" name="object 472"/>
            <p:cNvSpPr/>
            <p:nvPr/>
          </p:nvSpPr>
          <p:spPr>
            <a:xfrm>
              <a:off x="6452933" y="8393823"/>
              <a:ext cx="3175" cy="2540"/>
            </a:xfrm>
            <a:custGeom>
              <a:avLst/>
              <a:gdLst/>
              <a:ahLst/>
              <a:cxnLst/>
              <a:rect l="l" t="t" r="r" b="b"/>
              <a:pathLst>
                <a:path w="3175" h="2540">
                  <a:moveTo>
                    <a:pt x="2870" y="0"/>
                  </a:moveTo>
                  <a:lnTo>
                    <a:pt x="0" y="2108"/>
                  </a:lnTo>
                </a:path>
              </a:pathLst>
            </a:custGeom>
            <a:ln w="25399">
              <a:solidFill>
                <a:srgbClr val="F9DE5D"/>
              </a:solidFill>
            </a:ln>
          </p:spPr>
          <p:txBody>
            <a:bodyPr wrap="square" lIns="0" tIns="0" rIns="0" bIns="0" rtlCol="0"/>
            <a:lstStyle/>
            <a:p>
              <a:endParaRPr/>
            </a:p>
          </p:txBody>
        </p:sp>
        <p:sp>
          <p:nvSpPr>
            <p:cNvPr id="473" name="object 473"/>
            <p:cNvSpPr/>
            <p:nvPr/>
          </p:nvSpPr>
          <p:spPr>
            <a:xfrm>
              <a:off x="6452832" y="8395106"/>
              <a:ext cx="13335" cy="1270"/>
            </a:xfrm>
            <a:custGeom>
              <a:avLst/>
              <a:gdLst/>
              <a:ahLst/>
              <a:cxnLst/>
              <a:rect l="l" t="t" r="r" b="b"/>
              <a:pathLst>
                <a:path w="13335" h="1270">
                  <a:moveTo>
                    <a:pt x="12800" y="0"/>
                  </a:moveTo>
                  <a:lnTo>
                    <a:pt x="0" y="0"/>
                  </a:lnTo>
                  <a:lnTo>
                    <a:pt x="99" y="825"/>
                  </a:lnTo>
                  <a:lnTo>
                    <a:pt x="12800" y="825"/>
                  </a:lnTo>
                  <a:lnTo>
                    <a:pt x="12800" y="0"/>
                  </a:lnTo>
                  <a:close/>
                </a:path>
              </a:pathLst>
            </a:custGeom>
            <a:solidFill>
              <a:srgbClr val="F9E261"/>
            </a:solidFill>
          </p:spPr>
          <p:txBody>
            <a:bodyPr wrap="square" lIns="0" tIns="0" rIns="0" bIns="0" rtlCol="0"/>
            <a:lstStyle/>
            <a:p>
              <a:endParaRPr/>
            </a:p>
          </p:txBody>
        </p:sp>
        <p:sp>
          <p:nvSpPr>
            <p:cNvPr id="474" name="object 474"/>
            <p:cNvSpPr/>
            <p:nvPr/>
          </p:nvSpPr>
          <p:spPr>
            <a:xfrm>
              <a:off x="6455587" y="8389899"/>
              <a:ext cx="3810" cy="3175"/>
            </a:xfrm>
            <a:custGeom>
              <a:avLst/>
              <a:gdLst/>
              <a:ahLst/>
              <a:cxnLst/>
              <a:rect l="l" t="t" r="r" b="b"/>
              <a:pathLst>
                <a:path w="3810" h="3175">
                  <a:moveTo>
                    <a:pt x="3251" y="0"/>
                  </a:moveTo>
                  <a:lnTo>
                    <a:pt x="2095" y="787"/>
                  </a:lnTo>
                  <a:lnTo>
                    <a:pt x="0" y="2285"/>
                  </a:lnTo>
                  <a:lnTo>
                    <a:pt x="25" y="2565"/>
                  </a:lnTo>
                  <a:lnTo>
                    <a:pt x="101" y="3111"/>
                  </a:lnTo>
                  <a:lnTo>
                    <a:pt x="1117" y="2374"/>
                  </a:lnTo>
                  <a:lnTo>
                    <a:pt x="2209" y="1600"/>
                  </a:lnTo>
                  <a:lnTo>
                    <a:pt x="3365" y="812"/>
                  </a:lnTo>
                  <a:lnTo>
                    <a:pt x="3251" y="0"/>
                  </a:lnTo>
                  <a:close/>
                </a:path>
              </a:pathLst>
            </a:custGeom>
            <a:solidFill>
              <a:srgbClr val="F7D348"/>
            </a:solidFill>
          </p:spPr>
          <p:txBody>
            <a:bodyPr wrap="square" lIns="0" tIns="0" rIns="0" bIns="0" rtlCol="0"/>
            <a:lstStyle/>
            <a:p>
              <a:endParaRPr/>
            </a:p>
          </p:txBody>
        </p:sp>
        <p:sp>
          <p:nvSpPr>
            <p:cNvPr id="475" name="object 475"/>
            <p:cNvSpPr/>
            <p:nvPr/>
          </p:nvSpPr>
          <p:spPr>
            <a:xfrm>
              <a:off x="6455587" y="8389899"/>
              <a:ext cx="3810" cy="2540"/>
            </a:xfrm>
            <a:custGeom>
              <a:avLst/>
              <a:gdLst/>
              <a:ahLst/>
              <a:cxnLst/>
              <a:rect l="l" t="t" r="r" b="b"/>
              <a:pathLst>
                <a:path w="3810" h="2540">
                  <a:moveTo>
                    <a:pt x="0" y="2285"/>
                  </a:moveTo>
                  <a:lnTo>
                    <a:pt x="3251" y="0"/>
                  </a:lnTo>
                </a:path>
              </a:pathLst>
            </a:custGeom>
            <a:ln w="25400">
              <a:solidFill>
                <a:srgbClr val="F7CF40"/>
              </a:solidFill>
            </a:ln>
          </p:spPr>
          <p:txBody>
            <a:bodyPr wrap="square" lIns="0" tIns="0" rIns="0" bIns="0" rtlCol="0"/>
            <a:lstStyle/>
            <a:p>
              <a:endParaRPr/>
            </a:p>
          </p:txBody>
        </p:sp>
        <p:sp>
          <p:nvSpPr>
            <p:cNvPr id="476" name="object 476"/>
            <p:cNvSpPr/>
            <p:nvPr/>
          </p:nvSpPr>
          <p:spPr>
            <a:xfrm>
              <a:off x="6452203" y="8389899"/>
              <a:ext cx="19685" cy="1270"/>
            </a:xfrm>
            <a:custGeom>
              <a:avLst/>
              <a:gdLst/>
              <a:ahLst/>
              <a:cxnLst/>
              <a:rect l="l" t="t" r="r" b="b"/>
              <a:pathLst>
                <a:path w="19685" h="1270">
                  <a:moveTo>
                    <a:pt x="19450" y="0"/>
                  </a:moveTo>
                  <a:lnTo>
                    <a:pt x="0" y="0"/>
                  </a:lnTo>
                  <a:lnTo>
                    <a:pt x="98" y="812"/>
                  </a:lnTo>
                  <a:lnTo>
                    <a:pt x="19450" y="812"/>
                  </a:lnTo>
                  <a:lnTo>
                    <a:pt x="19450" y="0"/>
                  </a:lnTo>
                  <a:close/>
                </a:path>
              </a:pathLst>
            </a:custGeom>
            <a:solidFill>
              <a:srgbClr val="F7CF41"/>
            </a:solidFill>
          </p:spPr>
          <p:txBody>
            <a:bodyPr wrap="square" lIns="0" tIns="0" rIns="0" bIns="0" rtlCol="0"/>
            <a:lstStyle/>
            <a:p>
              <a:endParaRPr/>
            </a:p>
          </p:txBody>
        </p:sp>
        <p:sp>
          <p:nvSpPr>
            <p:cNvPr id="477" name="object 477"/>
            <p:cNvSpPr/>
            <p:nvPr/>
          </p:nvSpPr>
          <p:spPr>
            <a:xfrm>
              <a:off x="6455689" y="8390712"/>
              <a:ext cx="3810" cy="2540"/>
            </a:xfrm>
            <a:custGeom>
              <a:avLst/>
              <a:gdLst/>
              <a:ahLst/>
              <a:cxnLst/>
              <a:rect l="l" t="t" r="r" b="b"/>
              <a:pathLst>
                <a:path w="3810" h="2540">
                  <a:moveTo>
                    <a:pt x="3263" y="0"/>
                  </a:moveTo>
                  <a:lnTo>
                    <a:pt x="0" y="2298"/>
                  </a:lnTo>
                </a:path>
              </a:pathLst>
            </a:custGeom>
            <a:ln w="25400">
              <a:solidFill>
                <a:srgbClr val="F8D650"/>
              </a:solidFill>
            </a:ln>
          </p:spPr>
          <p:txBody>
            <a:bodyPr wrap="square" lIns="0" tIns="0" rIns="0" bIns="0" rtlCol="0"/>
            <a:lstStyle/>
            <a:p>
              <a:endParaRPr/>
            </a:p>
          </p:txBody>
        </p:sp>
        <p:sp>
          <p:nvSpPr>
            <p:cNvPr id="478" name="object 478"/>
            <p:cNvSpPr/>
            <p:nvPr/>
          </p:nvSpPr>
          <p:spPr>
            <a:xfrm>
              <a:off x="6452479" y="8392185"/>
              <a:ext cx="16510" cy="1270"/>
            </a:xfrm>
            <a:custGeom>
              <a:avLst/>
              <a:gdLst/>
              <a:ahLst/>
              <a:cxnLst/>
              <a:rect l="l" t="t" r="r" b="b"/>
              <a:pathLst>
                <a:path w="16510" h="1270">
                  <a:moveTo>
                    <a:pt x="15909" y="0"/>
                  </a:moveTo>
                  <a:lnTo>
                    <a:pt x="0" y="0"/>
                  </a:lnTo>
                  <a:lnTo>
                    <a:pt x="99" y="825"/>
                  </a:lnTo>
                  <a:lnTo>
                    <a:pt x="15909" y="825"/>
                  </a:lnTo>
                  <a:lnTo>
                    <a:pt x="15909" y="0"/>
                  </a:lnTo>
                  <a:close/>
                </a:path>
              </a:pathLst>
            </a:custGeom>
            <a:solidFill>
              <a:srgbClr val="F7D64E"/>
            </a:solidFill>
          </p:spPr>
          <p:txBody>
            <a:bodyPr wrap="square" lIns="0" tIns="0" rIns="0" bIns="0" rtlCol="0"/>
            <a:lstStyle/>
            <a:p>
              <a:endParaRPr/>
            </a:p>
          </p:txBody>
        </p:sp>
        <p:sp>
          <p:nvSpPr>
            <p:cNvPr id="479" name="object 479"/>
            <p:cNvSpPr/>
            <p:nvPr/>
          </p:nvSpPr>
          <p:spPr>
            <a:xfrm>
              <a:off x="6455689" y="8390712"/>
              <a:ext cx="3810" cy="3175"/>
            </a:xfrm>
            <a:custGeom>
              <a:avLst/>
              <a:gdLst/>
              <a:ahLst/>
              <a:cxnLst/>
              <a:rect l="l" t="t" r="r" b="b"/>
              <a:pathLst>
                <a:path w="3810" h="3175">
                  <a:moveTo>
                    <a:pt x="3263" y="0"/>
                  </a:moveTo>
                  <a:lnTo>
                    <a:pt x="2108" y="787"/>
                  </a:lnTo>
                  <a:lnTo>
                    <a:pt x="1015" y="1562"/>
                  </a:lnTo>
                  <a:lnTo>
                    <a:pt x="0" y="2298"/>
                  </a:lnTo>
                  <a:lnTo>
                    <a:pt x="114" y="3111"/>
                  </a:lnTo>
                  <a:lnTo>
                    <a:pt x="1130" y="2362"/>
                  </a:lnTo>
                  <a:lnTo>
                    <a:pt x="2222" y="1600"/>
                  </a:lnTo>
                  <a:lnTo>
                    <a:pt x="3390" y="800"/>
                  </a:lnTo>
                  <a:lnTo>
                    <a:pt x="3352" y="533"/>
                  </a:lnTo>
                  <a:lnTo>
                    <a:pt x="3301" y="266"/>
                  </a:lnTo>
                  <a:lnTo>
                    <a:pt x="3263" y="0"/>
                  </a:lnTo>
                  <a:close/>
                </a:path>
              </a:pathLst>
            </a:custGeom>
            <a:solidFill>
              <a:srgbClr val="F8D753"/>
            </a:solidFill>
          </p:spPr>
          <p:txBody>
            <a:bodyPr wrap="square" lIns="0" tIns="0" rIns="0" bIns="0" rtlCol="0"/>
            <a:lstStyle/>
            <a:p>
              <a:endParaRPr/>
            </a:p>
          </p:txBody>
        </p:sp>
        <p:sp>
          <p:nvSpPr>
            <p:cNvPr id="480" name="object 480"/>
            <p:cNvSpPr/>
            <p:nvPr/>
          </p:nvSpPr>
          <p:spPr>
            <a:xfrm>
              <a:off x="6455689" y="8390712"/>
              <a:ext cx="3810" cy="2540"/>
            </a:xfrm>
            <a:custGeom>
              <a:avLst/>
              <a:gdLst/>
              <a:ahLst/>
              <a:cxnLst/>
              <a:rect l="l" t="t" r="r" b="b"/>
              <a:pathLst>
                <a:path w="3810" h="2540">
                  <a:moveTo>
                    <a:pt x="0" y="2298"/>
                  </a:moveTo>
                  <a:lnTo>
                    <a:pt x="3263" y="0"/>
                  </a:lnTo>
                </a:path>
              </a:pathLst>
            </a:custGeom>
            <a:ln w="25400">
              <a:solidFill>
                <a:srgbClr val="F8D650"/>
              </a:solidFill>
            </a:ln>
          </p:spPr>
          <p:txBody>
            <a:bodyPr wrap="square" lIns="0" tIns="0" rIns="0" bIns="0" rtlCol="0"/>
            <a:lstStyle/>
            <a:p>
              <a:endParaRPr/>
            </a:p>
          </p:txBody>
        </p:sp>
        <p:sp>
          <p:nvSpPr>
            <p:cNvPr id="481" name="object 481"/>
            <p:cNvSpPr/>
            <p:nvPr/>
          </p:nvSpPr>
          <p:spPr>
            <a:xfrm>
              <a:off x="6452301" y="8390712"/>
              <a:ext cx="19685" cy="1270"/>
            </a:xfrm>
            <a:custGeom>
              <a:avLst/>
              <a:gdLst/>
              <a:ahLst/>
              <a:cxnLst/>
              <a:rect l="l" t="t" r="r" b="b"/>
              <a:pathLst>
                <a:path w="19685" h="1270">
                  <a:moveTo>
                    <a:pt x="19478" y="0"/>
                  </a:moveTo>
                  <a:lnTo>
                    <a:pt x="0" y="0"/>
                  </a:lnTo>
                  <a:lnTo>
                    <a:pt x="96" y="800"/>
                  </a:lnTo>
                  <a:lnTo>
                    <a:pt x="19478" y="800"/>
                  </a:lnTo>
                  <a:lnTo>
                    <a:pt x="19478" y="0"/>
                  </a:lnTo>
                  <a:close/>
                </a:path>
              </a:pathLst>
            </a:custGeom>
            <a:solidFill>
              <a:srgbClr val="F8D550"/>
            </a:solidFill>
          </p:spPr>
          <p:txBody>
            <a:bodyPr wrap="square" lIns="0" tIns="0" rIns="0" bIns="0" rtlCol="0"/>
            <a:lstStyle/>
            <a:p>
              <a:endParaRPr/>
            </a:p>
          </p:txBody>
        </p:sp>
        <p:sp>
          <p:nvSpPr>
            <p:cNvPr id="482" name="object 482"/>
            <p:cNvSpPr/>
            <p:nvPr/>
          </p:nvSpPr>
          <p:spPr>
            <a:xfrm>
              <a:off x="6455803" y="8391512"/>
              <a:ext cx="3810" cy="2540"/>
            </a:xfrm>
            <a:custGeom>
              <a:avLst/>
              <a:gdLst/>
              <a:ahLst/>
              <a:cxnLst/>
              <a:rect l="l" t="t" r="r" b="b"/>
              <a:pathLst>
                <a:path w="3810" h="2540">
                  <a:moveTo>
                    <a:pt x="3276" y="0"/>
                  </a:moveTo>
                  <a:lnTo>
                    <a:pt x="0" y="2311"/>
                  </a:lnTo>
                </a:path>
              </a:pathLst>
            </a:custGeom>
            <a:ln w="25400">
              <a:solidFill>
                <a:srgbClr val="F9D957"/>
              </a:solidFill>
            </a:ln>
          </p:spPr>
          <p:txBody>
            <a:bodyPr wrap="square" lIns="0" tIns="0" rIns="0" bIns="0" rtlCol="0"/>
            <a:lstStyle/>
            <a:p>
              <a:endParaRPr/>
            </a:p>
          </p:txBody>
        </p:sp>
        <p:sp>
          <p:nvSpPr>
            <p:cNvPr id="483" name="object 483"/>
            <p:cNvSpPr/>
            <p:nvPr/>
          </p:nvSpPr>
          <p:spPr>
            <a:xfrm>
              <a:off x="6452579" y="8393011"/>
              <a:ext cx="16510" cy="1270"/>
            </a:xfrm>
            <a:custGeom>
              <a:avLst/>
              <a:gdLst/>
              <a:ahLst/>
              <a:cxnLst/>
              <a:rect l="l" t="t" r="r" b="b"/>
              <a:pathLst>
                <a:path w="16510" h="1270">
                  <a:moveTo>
                    <a:pt x="15924" y="0"/>
                  </a:moveTo>
                  <a:lnTo>
                    <a:pt x="0" y="0"/>
                  </a:lnTo>
                  <a:lnTo>
                    <a:pt x="98" y="812"/>
                  </a:lnTo>
                  <a:lnTo>
                    <a:pt x="15924" y="812"/>
                  </a:lnTo>
                  <a:lnTo>
                    <a:pt x="15924" y="0"/>
                  </a:lnTo>
                  <a:close/>
                </a:path>
              </a:pathLst>
            </a:custGeom>
            <a:solidFill>
              <a:srgbClr val="F9DA57"/>
            </a:solidFill>
          </p:spPr>
          <p:txBody>
            <a:bodyPr wrap="square" lIns="0" tIns="0" rIns="0" bIns="0" rtlCol="0"/>
            <a:lstStyle/>
            <a:p>
              <a:endParaRPr/>
            </a:p>
          </p:txBody>
        </p:sp>
        <p:sp>
          <p:nvSpPr>
            <p:cNvPr id="484" name="object 484"/>
            <p:cNvSpPr/>
            <p:nvPr/>
          </p:nvSpPr>
          <p:spPr>
            <a:xfrm>
              <a:off x="6458610" y="8385886"/>
              <a:ext cx="3810" cy="3175"/>
            </a:xfrm>
            <a:custGeom>
              <a:avLst/>
              <a:gdLst/>
              <a:ahLst/>
              <a:cxnLst/>
              <a:rect l="l" t="t" r="r" b="b"/>
              <a:pathLst>
                <a:path w="3810" h="3175">
                  <a:moveTo>
                    <a:pt x="3594" y="0"/>
                  </a:moveTo>
                  <a:lnTo>
                    <a:pt x="1130" y="1625"/>
                  </a:lnTo>
                  <a:lnTo>
                    <a:pt x="0" y="2400"/>
                  </a:lnTo>
                  <a:lnTo>
                    <a:pt x="12" y="2539"/>
                  </a:lnTo>
                  <a:lnTo>
                    <a:pt x="50" y="2806"/>
                  </a:lnTo>
                  <a:lnTo>
                    <a:pt x="1193" y="2019"/>
                  </a:lnTo>
                  <a:lnTo>
                    <a:pt x="2400" y="1206"/>
                  </a:lnTo>
                  <a:lnTo>
                    <a:pt x="3657" y="393"/>
                  </a:lnTo>
                  <a:lnTo>
                    <a:pt x="3619" y="139"/>
                  </a:lnTo>
                  <a:lnTo>
                    <a:pt x="3594" y="0"/>
                  </a:lnTo>
                  <a:close/>
                </a:path>
              </a:pathLst>
            </a:custGeom>
            <a:solidFill>
              <a:srgbClr val="F4BB13"/>
            </a:solidFill>
          </p:spPr>
          <p:txBody>
            <a:bodyPr wrap="square" lIns="0" tIns="0" rIns="0" bIns="0" rtlCol="0"/>
            <a:lstStyle/>
            <a:p>
              <a:endParaRPr/>
            </a:p>
          </p:txBody>
        </p:sp>
        <p:sp>
          <p:nvSpPr>
            <p:cNvPr id="485" name="object 485"/>
            <p:cNvSpPr/>
            <p:nvPr/>
          </p:nvSpPr>
          <p:spPr>
            <a:xfrm>
              <a:off x="6458610" y="8385886"/>
              <a:ext cx="3810" cy="2540"/>
            </a:xfrm>
            <a:custGeom>
              <a:avLst/>
              <a:gdLst/>
              <a:ahLst/>
              <a:cxnLst/>
              <a:rect l="l" t="t" r="r" b="b"/>
              <a:pathLst>
                <a:path w="3810" h="2540">
                  <a:moveTo>
                    <a:pt x="0" y="2400"/>
                  </a:moveTo>
                  <a:lnTo>
                    <a:pt x="3594" y="0"/>
                  </a:lnTo>
                </a:path>
              </a:pathLst>
            </a:custGeom>
            <a:ln w="25400">
              <a:solidFill>
                <a:srgbClr val="F4BA11"/>
              </a:solidFill>
            </a:ln>
          </p:spPr>
          <p:txBody>
            <a:bodyPr wrap="square" lIns="0" tIns="0" rIns="0" bIns="0" rtlCol="0"/>
            <a:lstStyle/>
            <a:p>
              <a:endParaRPr/>
            </a:p>
          </p:txBody>
        </p:sp>
        <p:sp>
          <p:nvSpPr>
            <p:cNvPr id="486" name="object 486"/>
            <p:cNvSpPr/>
            <p:nvPr/>
          </p:nvSpPr>
          <p:spPr>
            <a:xfrm>
              <a:off x="6451717" y="8385886"/>
              <a:ext cx="23495" cy="635"/>
            </a:xfrm>
            <a:custGeom>
              <a:avLst/>
              <a:gdLst/>
              <a:ahLst/>
              <a:cxnLst/>
              <a:rect l="l" t="t" r="r" b="b"/>
              <a:pathLst>
                <a:path w="23495" h="634">
                  <a:moveTo>
                    <a:pt x="23250" y="0"/>
                  </a:moveTo>
                  <a:lnTo>
                    <a:pt x="0" y="0"/>
                  </a:lnTo>
                  <a:lnTo>
                    <a:pt x="47" y="393"/>
                  </a:lnTo>
                  <a:lnTo>
                    <a:pt x="23250" y="393"/>
                  </a:lnTo>
                  <a:lnTo>
                    <a:pt x="23250" y="0"/>
                  </a:lnTo>
                  <a:close/>
                </a:path>
              </a:pathLst>
            </a:custGeom>
            <a:solidFill>
              <a:srgbClr val="F4B60A"/>
            </a:solidFill>
          </p:spPr>
          <p:txBody>
            <a:bodyPr wrap="square" lIns="0" tIns="0" rIns="0" bIns="0" rtlCol="0"/>
            <a:lstStyle/>
            <a:p>
              <a:endParaRPr/>
            </a:p>
          </p:txBody>
        </p:sp>
        <p:sp>
          <p:nvSpPr>
            <p:cNvPr id="487" name="object 487"/>
            <p:cNvSpPr/>
            <p:nvPr/>
          </p:nvSpPr>
          <p:spPr>
            <a:xfrm>
              <a:off x="6458661" y="8386280"/>
              <a:ext cx="3810" cy="2540"/>
            </a:xfrm>
            <a:custGeom>
              <a:avLst/>
              <a:gdLst/>
              <a:ahLst/>
              <a:cxnLst/>
              <a:rect l="l" t="t" r="r" b="b"/>
              <a:pathLst>
                <a:path w="3810" h="2540">
                  <a:moveTo>
                    <a:pt x="3606" y="0"/>
                  </a:moveTo>
                  <a:lnTo>
                    <a:pt x="0" y="2412"/>
                  </a:lnTo>
                </a:path>
              </a:pathLst>
            </a:custGeom>
            <a:ln w="25400">
              <a:solidFill>
                <a:srgbClr val="F4BC14"/>
              </a:solidFill>
            </a:ln>
          </p:spPr>
          <p:txBody>
            <a:bodyPr wrap="square" lIns="0" tIns="0" rIns="0" bIns="0" rtlCol="0"/>
            <a:lstStyle/>
            <a:p>
              <a:endParaRPr/>
            </a:p>
          </p:txBody>
        </p:sp>
        <p:sp>
          <p:nvSpPr>
            <p:cNvPr id="488" name="object 488"/>
            <p:cNvSpPr/>
            <p:nvPr/>
          </p:nvSpPr>
          <p:spPr>
            <a:xfrm>
              <a:off x="6452007" y="8388286"/>
              <a:ext cx="19685" cy="635"/>
            </a:xfrm>
            <a:custGeom>
              <a:avLst/>
              <a:gdLst/>
              <a:ahLst/>
              <a:cxnLst/>
              <a:rect l="l" t="t" r="r" b="b"/>
              <a:pathLst>
                <a:path w="19685" h="634">
                  <a:moveTo>
                    <a:pt x="19353" y="0"/>
                  </a:moveTo>
                  <a:lnTo>
                    <a:pt x="0" y="0"/>
                  </a:lnTo>
                  <a:lnTo>
                    <a:pt x="49" y="406"/>
                  </a:lnTo>
                  <a:lnTo>
                    <a:pt x="19353" y="406"/>
                  </a:lnTo>
                  <a:lnTo>
                    <a:pt x="19353" y="0"/>
                  </a:lnTo>
                  <a:close/>
                </a:path>
              </a:pathLst>
            </a:custGeom>
            <a:solidFill>
              <a:srgbClr val="F5BF1C"/>
            </a:solidFill>
          </p:spPr>
          <p:txBody>
            <a:bodyPr wrap="square" lIns="0" tIns="0" rIns="0" bIns="0" rtlCol="0"/>
            <a:lstStyle/>
            <a:p>
              <a:endParaRPr/>
            </a:p>
          </p:txBody>
        </p:sp>
        <p:sp>
          <p:nvSpPr>
            <p:cNvPr id="489" name="object 489"/>
            <p:cNvSpPr/>
            <p:nvPr/>
          </p:nvSpPr>
          <p:spPr>
            <a:xfrm>
              <a:off x="6458661" y="8386280"/>
              <a:ext cx="3810" cy="3175"/>
            </a:xfrm>
            <a:custGeom>
              <a:avLst/>
              <a:gdLst/>
              <a:ahLst/>
              <a:cxnLst/>
              <a:rect l="l" t="t" r="r" b="b"/>
              <a:pathLst>
                <a:path w="3810" h="3175">
                  <a:moveTo>
                    <a:pt x="3606" y="0"/>
                  </a:moveTo>
                  <a:lnTo>
                    <a:pt x="2349" y="812"/>
                  </a:lnTo>
                  <a:lnTo>
                    <a:pt x="1143" y="1625"/>
                  </a:lnTo>
                  <a:lnTo>
                    <a:pt x="0" y="2412"/>
                  </a:lnTo>
                  <a:lnTo>
                    <a:pt x="25" y="2540"/>
                  </a:lnTo>
                  <a:lnTo>
                    <a:pt x="38" y="2679"/>
                  </a:lnTo>
                  <a:lnTo>
                    <a:pt x="63" y="2819"/>
                  </a:lnTo>
                  <a:lnTo>
                    <a:pt x="1206" y="2032"/>
                  </a:lnTo>
                  <a:lnTo>
                    <a:pt x="2412" y="1219"/>
                  </a:lnTo>
                  <a:lnTo>
                    <a:pt x="3670" y="393"/>
                  </a:lnTo>
                  <a:lnTo>
                    <a:pt x="3606" y="0"/>
                  </a:lnTo>
                  <a:close/>
                </a:path>
              </a:pathLst>
            </a:custGeom>
            <a:solidFill>
              <a:srgbClr val="F5BD18"/>
            </a:solidFill>
          </p:spPr>
          <p:txBody>
            <a:bodyPr wrap="square" lIns="0" tIns="0" rIns="0" bIns="0" rtlCol="0"/>
            <a:lstStyle/>
            <a:p>
              <a:endParaRPr/>
            </a:p>
          </p:txBody>
        </p:sp>
        <p:sp>
          <p:nvSpPr>
            <p:cNvPr id="490" name="object 490"/>
            <p:cNvSpPr/>
            <p:nvPr/>
          </p:nvSpPr>
          <p:spPr>
            <a:xfrm>
              <a:off x="6458661" y="8386280"/>
              <a:ext cx="3810" cy="2540"/>
            </a:xfrm>
            <a:custGeom>
              <a:avLst/>
              <a:gdLst/>
              <a:ahLst/>
              <a:cxnLst/>
              <a:rect l="l" t="t" r="r" b="b"/>
              <a:pathLst>
                <a:path w="3810" h="2540">
                  <a:moveTo>
                    <a:pt x="0" y="2412"/>
                  </a:moveTo>
                  <a:lnTo>
                    <a:pt x="3606" y="0"/>
                  </a:lnTo>
                </a:path>
              </a:pathLst>
            </a:custGeom>
            <a:ln w="25400">
              <a:solidFill>
                <a:srgbClr val="F4BC14"/>
              </a:solidFill>
            </a:ln>
          </p:spPr>
          <p:txBody>
            <a:bodyPr wrap="square" lIns="0" tIns="0" rIns="0" bIns="0" rtlCol="0"/>
            <a:lstStyle/>
            <a:p>
              <a:endParaRPr/>
            </a:p>
          </p:txBody>
        </p:sp>
        <p:sp>
          <p:nvSpPr>
            <p:cNvPr id="491" name="object 491"/>
            <p:cNvSpPr/>
            <p:nvPr/>
          </p:nvSpPr>
          <p:spPr>
            <a:xfrm>
              <a:off x="6451765" y="8386280"/>
              <a:ext cx="23495" cy="635"/>
            </a:xfrm>
            <a:custGeom>
              <a:avLst/>
              <a:gdLst/>
              <a:ahLst/>
              <a:cxnLst/>
              <a:rect l="l" t="t" r="r" b="b"/>
              <a:pathLst>
                <a:path w="23495" h="634">
                  <a:moveTo>
                    <a:pt x="23266" y="0"/>
                  </a:moveTo>
                  <a:lnTo>
                    <a:pt x="0" y="0"/>
                  </a:lnTo>
                  <a:lnTo>
                    <a:pt x="47" y="393"/>
                  </a:lnTo>
                  <a:lnTo>
                    <a:pt x="23266" y="393"/>
                  </a:lnTo>
                  <a:lnTo>
                    <a:pt x="23266" y="0"/>
                  </a:lnTo>
                  <a:close/>
                </a:path>
              </a:pathLst>
            </a:custGeom>
            <a:solidFill>
              <a:srgbClr val="F4B910"/>
            </a:solidFill>
          </p:spPr>
          <p:txBody>
            <a:bodyPr wrap="square" lIns="0" tIns="0" rIns="0" bIns="0" rtlCol="0"/>
            <a:lstStyle/>
            <a:p>
              <a:endParaRPr/>
            </a:p>
          </p:txBody>
        </p:sp>
        <p:sp>
          <p:nvSpPr>
            <p:cNvPr id="492" name="object 492"/>
            <p:cNvSpPr/>
            <p:nvPr/>
          </p:nvSpPr>
          <p:spPr>
            <a:xfrm>
              <a:off x="6458724" y="8386673"/>
              <a:ext cx="3810" cy="2540"/>
            </a:xfrm>
            <a:custGeom>
              <a:avLst/>
              <a:gdLst/>
              <a:ahLst/>
              <a:cxnLst/>
              <a:rect l="l" t="t" r="r" b="b"/>
              <a:pathLst>
                <a:path w="3810" h="2540">
                  <a:moveTo>
                    <a:pt x="3606" y="0"/>
                  </a:moveTo>
                  <a:lnTo>
                    <a:pt x="0" y="2425"/>
                  </a:lnTo>
                </a:path>
              </a:pathLst>
            </a:custGeom>
            <a:ln w="25400">
              <a:solidFill>
                <a:srgbClr val="F5BF1C"/>
              </a:solidFill>
            </a:ln>
          </p:spPr>
          <p:txBody>
            <a:bodyPr wrap="square" lIns="0" tIns="0" rIns="0" bIns="0" rtlCol="0"/>
            <a:lstStyle/>
            <a:p>
              <a:endParaRPr/>
            </a:p>
          </p:txBody>
        </p:sp>
        <p:sp>
          <p:nvSpPr>
            <p:cNvPr id="493" name="object 493"/>
            <p:cNvSpPr/>
            <p:nvPr/>
          </p:nvSpPr>
          <p:spPr>
            <a:xfrm>
              <a:off x="6452057" y="8388693"/>
              <a:ext cx="19685" cy="635"/>
            </a:xfrm>
            <a:custGeom>
              <a:avLst/>
              <a:gdLst/>
              <a:ahLst/>
              <a:cxnLst/>
              <a:rect l="l" t="t" r="r" b="b"/>
              <a:pathLst>
                <a:path w="19685" h="634">
                  <a:moveTo>
                    <a:pt x="19367" y="0"/>
                  </a:moveTo>
                  <a:lnTo>
                    <a:pt x="0" y="0"/>
                  </a:lnTo>
                  <a:lnTo>
                    <a:pt x="49" y="406"/>
                  </a:lnTo>
                  <a:lnTo>
                    <a:pt x="19367" y="406"/>
                  </a:lnTo>
                  <a:lnTo>
                    <a:pt x="19367" y="0"/>
                  </a:lnTo>
                  <a:close/>
                </a:path>
              </a:pathLst>
            </a:custGeom>
            <a:solidFill>
              <a:srgbClr val="F5C120"/>
            </a:solidFill>
          </p:spPr>
          <p:txBody>
            <a:bodyPr wrap="square" lIns="0" tIns="0" rIns="0" bIns="0" rtlCol="0"/>
            <a:lstStyle/>
            <a:p>
              <a:endParaRPr/>
            </a:p>
          </p:txBody>
        </p:sp>
        <p:sp>
          <p:nvSpPr>
            <p:cNvPr id="494" name="object 494"/>
            <p:cNvSpPr/>
            <p:nvPr/>
          </p:nvSpPr>
          <p:spPr>
            <a:xfrm>
              <a:off x="6458724" y="8386673"/>
              <a:ext cx="3810" cy="3810"/>
            </a:xfrm>
            <a:custGeom>
              <a:avLst/>
              <a:gdLst/>
              <a:ahLst/>
              <a:cxnLst/>
              <a:rect l="l" t="t" r="r" b="b"/>
              <a:pathLst>
                <a:path w="3810" h="3809">
                  <a:moveTo>
                    <a:pt x="3606" y="0"/>
                  </a:moveTo>
                  <a:lnTo>
                    <a:pt x="2349" y="825"/>
                  </a:lnTo>
                  <a:lnTo>
                    <a:pt x="1143" y="1638"/>
                  </a:lnTo>
                  <a:lnTo>
                    <a:pt x="0" y="2425"/>
                  </a:lnTo>
                  <a:lnTo>
                    <a:pt x="114" y="3225"/>
                  </a:lnTo>
                  <a:lnTo>
                    <a:pt x="1257" y="2438"/>
                  </a:lnTo>
                  <a:lnTo>
                    <a:pt x="2476" y="1625"/>
                  </a:lnTo>
                  <a:lnTo>
                    <a:pt x="3746" y="800"/>
                  </a:lnTo>
                  <a:lnTo>
                    <a:pt x="3708" y="533"/>
                  </a:lnTo>
                  <a:lnTo>
                    <a:pt x="3606" y="0"/>
                  </a:lnTo>
                  <a:close/>
                </a:path>
              </a:pathLst>
            </a:custGeom>
            <a:solidFill>
              <a:srgbClr val="F6C427"/>
            </a:solidFill>
          </p:spPr>
          <p:txBody>
            <a:bodyPr wrap="square" lIns="0" tIns="0" rIns="0" bIns="0" rtlCol="0"/>
            <a:lstStyle/>
            <a:p>
              <a:endParaRPr/>
            </a:p>
          </p:txBody>
        </p:sp>
        <p:sp>
          <p:nvSpPr>
            <p:cNvPr id="495" name="object 495"/>
            <p:cNvSpPr/>
            <p:nvPr/>
          </p:nvSpPr>
          <p:spPr>
            <a:xfrm>
              <a:off x="6458724" y="8386673"/>
              <a:ext cx="3810" cy="2540"/>
            </a:xfrm>
            <a:custGeom>
              <a:avLst/>
              <a:gdLst/>
              <a:ahLst/>
              <a:cxnLst/>
              <a:rect l="l" t="t" r="r" b="b"/>
              <a:pathLst>
                <a:path w="3810" h="2540">
                  <a:moveTo>
                    <a:pt x="0" y="2425"/>
                  </a:moveTo>
                  <a:lnTo>
                    <a:pt x="3606" y="0"/>
                  </a:lnTo>
                </a:path>
              </a:pathLst>
            </a:custGeom>
            <a:ln w="25400">
              <a:solidFill>
                <a:srgbClr val="F5BF1C"/>
              </a:solidFill>
            </a:ln>
          </p:spPr>
          <p:txBody>
            <a:bodyPr wrap="square" lIns="0" tIns="0" rIns="0" bIns="0" rtlCol="0"/>
            <a:lstStyle/>
            <a:p>
              <a:endParaRPr/>
            </a:p>
          </p:txBody>
        </p:sp>
        <p:sp>
          <p:nvSpPr>
            <p:cNvPr id="496" name="object 496"/>
            <p:cNvSpPr/>
            <p:nvPr/>
          </p:nvSpPr>
          <p:spPr>
            <a:xfrm>
              <a:off x="6462331" y="8386673"/>
              <a:ext cx="635" cy="1270"/>
            </a:xfrm>
            <a:custGeom>
              <a:avLst/>
              <a:gdLst/>
              <a:ahLst/>
              <a:cxnLst/>
              <a:rect l="l" t="t" r="r" b="b"/>
              <a:pathLst>
                <a:path w="635" h="1270">
                  <a:moveTo>
                    <a:pt x="0" y="0"/>
                  </a:moveTo>
                  <a:lnTo>
                    <a:pt x="139" y="800"/>
                  </a:lnTo>
                </a:path>
              </a:pathLst>
            </a:custGeom>
            <a:ln w="25400">
              <a:solidFill>
                <a:srgbClr val="F5C021"/>
              </a:solidFill>
            </a:ln>
          </p:spPr>
          <p:txBody>
            <a:bodyPr wrap="square" lIns="0" tIns="0" rIns="0" bIns="0" rtlCol="0"/>
            <a:lstStyle/>
            <a:p>
              <a:endParaRPr/>
            </a:p>
          </p:txBody>
        </p:sp>
        <p:sp>
          <p:nvSpPr>
            <p:cNvPr id="497" name="object 497"/>
            <p:cNvSpPr/>
            <p:nvPr/>
          </p:nvSpPr>
          <p:spPr>
            <a:xfrm>
              <a:off x="6458838" y="8387473"/>
              <a:ext cx="3810" cy="2540"/>
            </a:xfrm>
            <a:custGeom>
              <a:avLst/>
              <a:gdLst/>
              <a:ahLst/>
              <a:cxnLst/>
              <a:rect l="l" t="t" r="r" b="b"/>
              <a:pathLst>
                <a:path w="3810" h="2540">
                  <a:moveTo>
                    <a:pt x="3632" y="0"/>
                  </a:moveTo>
                  <a:lnTo>
                    <a:pt x="0" y="2425"/>
                  </a:lnTo>
                </a:path>
              </a:pathLst>
            </a:custGeom>
            <a:ln w="25400">
              <a:solidFill>
                <a:srgbClr val="F7C832"/>
              </a:solidFill>
            </a:ln>
          </p:spPr>
          <p:txBody>
            <a:bodyPr wrap="square" lIns="0" tIns="0" rIns="0" bIns="0" rtlCol="0"/>
            <a:lstStyle/>
            <a:p>
              <a:endParaRPr/>
            </a:p>
          </p:txBody>
        </p:sp>
        <p:sp>
          <p:nvSpPr>
            <p:cNvPr id="498" name="object 498"/>
            <p:cNvSpPr/>
            <p:nvPr/>
          </p:nvSpPr>
          <p:spPr>
            <a:xfrm>
              <a:off x="6452106" y="8389099"/>
              <a:ext cx="19685" cy="1270"/>
            </a:xfrm>
            <a:custGeom>
              <a:avLst/>
              <a:gdLst/>
              <a:ahLst/>
              <a:cxnLst/>
              <a:rect l="l" t="t" r="r" b="b"/>
              <a:pathLst>
                <a:path w="19685" h="1270">
                  <a:moveTo>
                    <a:pt x="19432" y="0"/>
                  </a:moveTo>
                  <a:lnTo>
                    <a:pt x="0" y="0"/>
                  </a:lnTo>
                  <a:lnTo>
                    <a:pt x="96" y="800"/>
                  </a:lnTo>
                  <a:lnTo>
                    <a:pt x="19432" y="800"/>
                  </a:lnTo>
                  <a:lnTo>
                    <a:pt x="19432" y="0"/>
                  </a:lnTo>
                  <a:close/>
                </a:path>
              </a:pathLst>
            </a:custGeom>
            <a:solidFill>
              <a:srgbClr val="F7C72D"/>
            </a:solidFill>
          </p:spPr>
          <p:txBody>
            <a:bodyPr wrap="square" lIns="0" tIns="0" rIns="0" bIns="0" rtlCol="0"/>
            <a:lstStyle/>
            <a:p>
              <a:endParaRPr/>
            </a:p>
          </p:txBody>
        </p:sp>
        <p:sp>
          <p:nvSpPr>
            <p:cNvPr id="499" name="object 499"/>
            <p:cNvSpPr/>
            <p:nvPr/>
          </p:nvSpPr>
          <p:spPr>
            <a:xfrm>
              <a:off x="6462204" y="8383397"/>
              <a:ext cx="4445" cy="3175"/>
            </a:xfrm>
            <a:custGeom>
              <a:avLst/>
              <a:gdLst/>
              <a:ahLst/>
              <a:cxnLst/>
              <a:rect l="l" t="t" r="r" b="b"/>
              <a:pathLst>
                <a:path w="4445" h="3175">
                  <a:moveTo>
                    <a:pt x="3949" y="0"/>
                  </a:moveTo>
                  <a:lnTo>
                    <a:pt x="2578" y="838"/>
                  </a:lnTo>
                  <a:lnTo>
                    <a:pt x="1257" y="1676"/>
                  </a:lnTo>
                  <a:lnTo>
                    <a:pt x="0" y="2489"/>
                  </a:lnTo>
                  <a:lnTo>
                    <a:pt x="25" y="2628"/>
                  </a:lnTo>
                  <a:lnTo>
                    <a:pt x="63" y="2882"/>
                  </a:lnTo>
                  <a:lnTo>
                    <a:pt x="1320" y="2070"/>
                  </a:lnTo>
                  <a:lnTo>
                    <a:pt x="2654" y="1231"/>
                  </a:lnTo>
                  <a:lnTo>
                    <a:pt x="4025" y="393"/>
                  </a:lnTo>
                  <a:lnTo>
                    <a:pt x="3949" y="0"/>
                  </a:lnTo>
                  <a:close/>
                </a:path>
              </a:pathLst>
            </a:custGeom>
            <a:solidFill>
              <a:srgbClr val="F4B508"/>
            </a:solidFill>
          </p:spPr>
          <p:txBody>
            <a:bodyPr wrap="square" lIns="0" tIns="0" rIns="0" bIns="0" rtlCol="0"/>
            <a:lstStyle/>
            <a:p>
              <a:endParaRPr/>
            </a:p>
          </p:txBody>
        </p:sp>
        <p:sp>
          <p:nvSpPr>
            <p:cNvPr id="500" name="object 500"/>
            <p:cNvSpPr/>
            <p:nvPr/>
          </p:nvSpPr>
          <p:spPr>
            <a:xfrm>
              <a:off x="6462204" y="8383397"/>
              <a:ext cx="4445" cy="2540"/>
            </a:xfrm>
            <a:custGeom>
              <a:avLst/>
              <a:gdLst/>
              <a:ahLst/>
              <a:cxnLst/>
              <a:rect l="l" t="t" r="r" b="b"/>
              <a:pathLst>
                <a:path w="4445" h="2540">
                  <a:moveTo>
                    <a:pt x="0" y="2489"/>
                  </a:moveTo>
                  <a:lnTo>
                    <a:pt x="3949" y="0"/>
                  </a:lnTo>
                </a:path>
              </a:pathLst>
            </a:custGeom>
            <a:ln w="25400">
              <a:solidFill>
                <a:srgbClr val="F4B406"/>
              </a:solidFill>
            </a:ln>
          </p:spPr>
          <p:txBody>
            <a:bodyPr wrap="square" lIns="0" tIns="0" rIns="0" bIns="0" rtlCol="0"/>
            <a:lstStyle/>
            <a:p>
              <a:endParaRPr/>
            </a:p>
          </p:txBody>
        </p:sp>
        <p:sp>
          <p:nvSpPr>
            <p:cNvPr id="501" name="object 501"/>
            <p:cNvSpPr/>
            <p:nvPr/>
          </p:nvSpPr>
          <p:spPr>
            <a:xfrm>
              <a:off x="6453454" y="8383397"/>
              <a:ext cx="26034" cy="635"/>
            </a:xfrm>
            <a:custGeom>
              <a:avLst/>
              <a:gdLst/>
              <a:ahLst/>
              <a:cxnLst/>
              <a:rect l="l" t="t" r="r" b="b"/>
              <a:pathLst>
                <a:path w="26035" h="634">
                  <a:moveTo>
                    <a:pt x="25476" y="0"/>
                  </a:moveTo>
                  <a:lnTo>
                    <a:pt x="0" y="0"/>
                  </a:lnTo>
                  <a:lnTo>
                    <a:pt x="0" y="393"/>
                  </a:lnTo>
                  <a:lnTo>
                    <a:pt x="25476" y="393"/>
                  </a:lnTo>
                  <a:lnTo>
                    <a:pt x="25476" y="0"/>
                  </a:lnTo>
                  <a:close/>
                </a:path>
              </a:pathLst>
            </a:custGeom>
            <a:solidFill>
              <a:srgbClr val="F4B305"/>
            </a:solidFill>
          </p:spPr>
          <p:txBody>
            <a:bodyPr wrap="square" lIns="0" tIns="0" rIns="0" bIns="0" rtlCol="0"/>
            <a:lstStyle/>
            <a:p>
              <a:endParaRPr/>
            </a:p>
          </p:txBody>
        </p:sp>
        <p:sp>
          <p:nvSpPr>
            <p:cNvPr id="502" name="object 502"/>
            <p:cNvSpPr/>
            <p:nvPr/>
          </p:nvSpPr>
          <p:spPr>
            <a:xfrm>
              <a:off x="6462268" y="8383790"/>
              <a:ext cx="4445" cy="2540"/>
            </a:xfrm>
            <a:custGeom>
              <a:avLst/>
              <a:gdLst/>
              <a:ahLst/>
              <a:cxnLst/>
              <a:rect l="l" t="t" r="r" b="b"/>
              <a:pathLst>
                <a:path w="4445" h="2540">
                  <a:moveTo>
                    <a:pt x="3962" y="0"/>
                  </a:moveTo>
                  <a:lnTo>
                    <a:pt x="0" y="2489"/>
                  </a:lnTo>
                </a:path>
              </a:pathLst>
            </a:custGeom>
            <a:ln w="25399">
              <a:solidFill>
                <a:srgbClr val="F4B609"/>
              </a:solidFill>
            </a:ln>
          </p:spPr>
          <p:txBody>
            <a:bodyPr wrap="square" lIns="0" tIns="0" rIns="0" bIns="0" rtlCol="0"/>
            <a:lstStyle/>
            <a:p>
              <a:endParaRPr/>
            </a:p>
          </p:txBody>
        </p:sp>
        <p:sp>
          <p:nvSpPr>
            <p:cNvPr id="503" name="object 503"/>
            <p:cNvSpPr/>
            <p:nvPr/>
          </p:nvSpPr>
          <p:spPr>
            <a:xfrm>
              <a:off x="6451717" y="8385886"/>
              <a:ext cx="23495" cy="635"/>
            </a:xfrm>
            <a:custGeom>
              <a:avLst/>
              <a:gdLst/>
              <a:ahLst/>
              <a:cxnLst/>
              <a:rect l="l" t="t" r="r" b="b"/>
              <a:pathLst>
                <a:path w="23495" h="634">
                  <a:moveTo>
                    <a:pt x="23250" y="0"/>
                  </a:moveTo>
                  <a:lnTo>
                    <a:pt x="0" y="0"/>
                  </a:lnTo>
                  <a:lnTo>
                    <a:pt x="47" y="393"/>
                  </a:lnTo>
                  <a:lnTo>
                    <a:pt x="23250" y="393"/>
                  </a:lnTo>
                  <a:lnTo>
                    <a:pt x="23250" y="0"/>
                  </a:lnTo>
                  <a:close/>
                </a:path>
              </a:pathLst>
            </a:custGeom>
            <a:solidFill>
              <a:srgbClr val="F4B60A"/>
            </a:solidFill>
          </p:spPr>
          <p:txBody>
            <a:bodyPr wrap="square" lIns="0" tIns="0" rIns="0" bIns="0" rtlCol="0"/>
            <a:lstStyle/>
            <a:p>
              <a:endParaRPr/>
            </a:p>
          </p:txBody>
        </p:sp>
        <p:sp>
          <p:nvSpPr>
            <p:cNvPr id="504" name="object 504"/>
            <p:cNvSpPr/>
            <p:nvPr/>
          </p:nvSpPr>
          <p:spPr>
            <a:xfrm>
              <a:off x="6462268" y="8383790"/>
              <a:ext cx="4445" cy="3175"/>
            </a:xfrm>
            <a:custGeom>
              <a:avLst/>
              <a:gdLst/>
              <a:ahLst/>
              <a:cxnLst/>
              <a:rect l="l" t="t" r="r" b="b"/>
              <a:pathLst>
                <a:path w="4445" h="3175">
                  <a:moveTo>
                    <a:pt x="3962" y="0"/>
                  </a:moveTo>
                  <a:lnTo>
                    <a:pt x="2590" y="838"/>
                  </a:lnTo>
                  <a:lnTo>
                    <a:pt x="1257" y="1676"/>
                  </a:lnTo>
                  <a:lnTo>
                    <a:pt x="0" y="2489"/>
                  </a:lnTo>
                  <a:lnTo>
                    <a:pt x="50" y="2755"/>
                  </a:lnTo>
                  <a:lnTo>
                    <a:pt x="2654" y="1231"/>
                  </a:lnTo>
                  <a:lnTo>
                    <a:pt x="4038" y="393"/>
                  </a:lnTo>
                  <a:lnTo>
                    <a:pt x="3962" y="0"/>
                  </a:lnTo>
                  <a:close/>
                </a:path>
              </a:pathLst>
            </a:custGeom>
            <a:solidFill>
              <a:srgbClr val="F4B80D"/>
            </a:solidFill>
          </p:spPr>
          <p:txBody>
            <a:bodyPr wrap="square" lIns="0" tIns="0" rIns="0" bIns="0" rtlCol="0"/>
            <a:lstStyle/>
            <a:p>
              <a:endParaRPr/>
            </a:p>
          </p:txBody>
        </p:sp>
        <p:sp>
          <p:nvSpPr>
            <p:cNvPr id="505" name="object 505"/>
            <p:cNvSpPr/>
            <p:nvPr/>
          </p:nvSpPr>
          <p:spPr>
            <a:xfrm>
              <a:off x="6462268" y="8383790"/>
              <a:ext cx="4445" cy="2540"/>
            </a:xfrm>
            <a:custGeom>
              <a:avLst/>
              <a:gdLst/>
              <a:ahLst/>
              <a:cxnLst/>
              <a:rect l="l" t="t" r="r" b="b"/>
              <a:pathLst>
                <a:path w="4445" h="2540">
                  <a:moveTo>
                    <a:pt x="0" y="2489"/>
                  </a:moveTo>
                  <a:lnTo>
                    <a:pt x="3962" y="0"/>
                  </a:lnTo>
                </a:path>
              </a:pathLst>
            </a:custGeom>
            <a:ln w="25399">
              <a:solidFill>
                <a:srgbClr val="F4B609"/>
              </a:solidFill>
            </a:ln>
          </p:spPr>
          <p:txBody>
            <a:bodyPr wrap="square" lIns="0" tIns="0" rIns="0" bIns="0" rtlCol="0"/>
            <a:lstStyle/>
            <a:p>
              <a:endParaRPr/>
            </a:p>
          </p:txBody>
        </p:sp>
        <p:sp>
          <p:nvSpPr>
            <p:cNvPr id="506" name="object 506"/>
            <p:cNvSpPr/>
            <p:nvPr/>
          </p:nvSpPr>
          <p:spPr>
            <a:xfrm>
              <a:off x="6453530" y="8383790"/>
              <a:ext cx="26034" cy="635"/>
            </a:xfrm>
            <a:custGeom>
              <a:avLst/>
              <a:gdLst/>
              <a:ahLst/>
              <a:cxnLst/>
              <a:rect l="l" t="t" r="r" b="b"/>
              <a:pathLst>
                <a:path w="26035" h="634">
                  <a:moveTo>
                    <a:pt x="25476" y="0"/>
                  </a:moveTo>
                  <a:lnTo>
                    <a:pt x="0" y="0"/>
                  </a:lnTo>
                  <a:lnTo>
                    <a:pt x="0" y="393"/>
                  </a:lnTo>
                  <a:lnTo>
                    <a:pt x="25476" y="393"/>
                  </a:lnTo>
                  <a:lnTo>
                    <a:pt x="25476" y="0"/>
                  </a:lnTo>
                  <a:close/>
                </a:path>
              </a:pathLst>
            </a:custGeom>
            <a:solidFill>
              <a:srgbClr val="F4B60A"/>
            </a:solidFill>
          </p:spPr>
          <p:txBody>
            <a:bodyPr wrap="square" lIns="0" tIns="0" rIns="0" bIns="0" rtlCol="0"/>
            <a:lstStyle/>
            <a:p>
              <a:endParaRPr/>
            </a:p>
          </p:txBody>
        </p:sp>
        <p:sp>
          <p:nvSpPr>
            <p:cNvPr id="507" name="object 507"/>
            <p:cNvSpPr/>
            <p:nvPr/>
          </p:nvSpPr>
          <p:spPr>
            <a:xfrm>
              <a:off x="6462331" y="8384184"/>
              <a:ext cx="4445" cy="2540"/>
            </a:xfrm>
            <a:custGeom>
              <a:avLst/>
              <a:gdLst/>
              <a:ahLst/>
              <a:cxnLst/>
              <a:rect l="l" t="t" r="r" b="b"/>
              <a:pathLst>
                <a:path w="4445" h="2540">
                  <a:moveTo>
                    <a:pt x="3975" y="0"/>
                  </a:moveTo>
                  <a:lnTo>
                    <a:pt x="0" y="2489"/>
                  </a:lnTo>
                </a:path>
              </a:pathLst>
            </a:custGeom>
            <a:ln w="25399">
              <a:solidFill>
                <a:srgbClr val="F5BA11"/>
              </a:solidFill>
            </a:ln>
          </p:spPr>
          <p:txBody>
            <a:bodyPr wrap="square" lIns="0" tIns="0" rIns="0" bIns="0" rtlCol="0"/>
            <a:lstStyle/>
            <a:p>
              <a:endParaRPr/>
            </a:p>
          </p:txBody>
        </p:sp>
        <p:sp>
          <p:nvSpPr>
            <p:cNvPr id="508" name="object 508"/>
            <p:cNvSpPr/>
            <p:nvPr/>
          </p:nvSpPr>
          <p:spPr>
            <a:xfrm>
              <a:off x="6451765" y="8386280"/>
              <a:ext cx="23495" cy="635"/>
            </a:xfrm>
            <a:custGeom>
              <a:avLst/>
              <a:gdLst/>
              <a:ahLst/>
              <a:cxnLst/>
              <a:rect l="l" t="t" r="r" b="b"/>
              <a:pathLst>
                <a:path w="23495" h="634">
                  <a:moveTo>
                    <a:pt x="23266" y="0"/>
                  </a:moveTo>
                  <a:lnTo>
                    <a:pt x="0" y="0"/>
                  </a:lnTo>
                  <a:lnTo>
                    <a:pt x="47" y="393"/>
                  </a:lnTo>
                  <a:lnTo>
                    <a:pt x="23266" y="393"/>
                  </a:lnTo>
                  <a:lnTo>
                    <a:pt x="23266" y="0"/>
                  </a:lnTo>
                  <a:close/>
                </a:path>
              </a:pathLst>
            </a:custGeom>
            <a:solidFill>
              <a:srgbClr val="F4B910"/>
            </a:solidFill>
          </p:spPr>
          <p:txBody>
            <a:bodyPr wrap="square" lIns="0" tIns="0" rIns="0" bIns="0" rtlCol="0"/>
            <a:lstStyle/>
            <a:p>
              <a:endParaRPr/>
            </a:p>
          </p:txBody>
        </p:sp>
        <p:sp>
          <p:nvSpPr>
            <p:cNvPr id="509" name="object 509"/>
            <p:cNvSpPr/>
            <p:nvPr/>
          </p:nvSpPr>
          <p:spPr>
            <a:xfrm>
              <a:off x="6462331" y="8384184"/>
              <a:ext cx="4445" cy="3810"/>
            </a:xfrm>
            <a:custGeom>
              <a:avLst/>
              <a:gdLst/>
              <a:ahLst/>
              <a:cxnLst/>
              <a:rect l="l" t="t" r="r" b="b"/>
              <a:pathLst>
                <a:path w="4445" h="3809">
                  <a:moveTo>
                    <a:pt x="3975" y="0"/>
                  </a:moveTo>
                  <a:lnTo>
                    <a:pt x="2590" y="838"/>
                  </a:lnTo>
                  <a:lnTo>
                    <a:pt x="0" y="2489"/>
                  </a:lnTo>
                  <a:lnTo>
                    <a:pt x="101" y="3022"/>
                  </a:lnTo>
                  <a:lnTo>
                    <a:pt x="139" y="3289"/>
                  </a:lnTo>
                  <a:lnTo>
                    <a:pt x="1409" y="2463"/>
                  </a:lnTo>
                  <a:lnTo>
                    <a:pt x="2743" y="1612"/>
                  </a:lnTo>
                  <a:lnTo>
                    <a:pt x="4127" y="774"/>
                  </a:lnTo>
                  <a:lnTo>
                    <a:pt x="4076" y="507"/>
                  </a:lnTo>
                  <a:lnTo>
                    <a:pt x="4038" y="253"/>
                  </a:lnTo>
                  <a:lnTo>
                    <a:pt x="3975" y="0"/>
                  </a:lnTo>
                  <a:close/>
                </a:path>
              </a:pathLst>
            </a:custGeom>
            <a:solidFill>
              <a:srgbClr val="F5BF1F"/>
            </a:solidFill>
          </p:spPr>
          <p:txBody>
            <a:bodyPr wrap="square" lIns="0" tIns="0" rIns="0" bIns="0" rtlCol="0"/>
            <a:lstStyle/>
            <a:p>
              <a:endParaRPr/>
            </a:p>
          </p:txBody>
        </p:sp>
        <p:sp>
          <p:nvSpPr>
            <p:cNvPr id="510" name="object 510"/>
            <p:cNvSpPr/>
            <p:nvPr/>
          </p:nvSpPr>
          <p:spPr>
            <a:xfrm>
              <a:off x="6462331" y="8384184"/>
              <a:ext cx="4445" cy="2540"/>
            </a:xfrm>
            <a:custGeom>
              <a:avLst/>
              <a:gdLst/>
              <a:ahLst/>
              <a:cxnLst/>
              <a:rect l="l" t="t" r="r" b="b"/>
              <a:pathLst>
                <a:path w="4445" h="2540">
                  <a:moveTo>
                    <a:pt x="0" y="2489"/>
                  </a:moveTo>
                  <a:lnTo>
                    <a:pt x="3975" y="0"/>
                  </a:lnTo>
                </a:path>
              </a:pathLst>
            </a:custGeom>
            <a:ln w="25399">
              <a:solidFill>
                <a:srgbClr val="F5BA11"/>
              </a:solidFill>
            </a:ln>
          </p:spPr>
          <p:txBody>
            <a:bodyPr wrap="square" lIns="0" tIns="0" rIns="0" bIns="0" rtlCol="0"/>
            <a:lstStyle/>
            <a:p>
              <a:endParaRPr/>
            </a:p>
          </p:txBody>
        </p:sp>
        <p:sp>
          <p:nvSpPr>
            <p:cNvPr id="511" name="object 511"/>
            <p:cNvSpPr/>
            <p:nvPr/>
          </p:nvSpPr>
          <p:spPr>
            <a:xfrm>
              <a:off x="6466306" y="8384184"/>
              <a:ext cx="635" cy="1270"/>
            </a:xfrm>
            <a:custGeom>
              <a:avLst/>
              <a:gdLst/>
              <a:ahLst/>
              <a:cxnLst/>
              <a:rect l="l" t="t" r="r" b="b"/>
              <a:pathLst>
                <a:path w="635" h="1270">
                  <a:moveTo>
                    <a:pt x="0" y="0"/>
                  </a:moveTo>
                  <a:lnTo>
                    <a:pt x="152" y="774"/>
                  </a:lnTo>
                </a:path>
              </a:pathLst>
            </a:custGeom>
            <a:ln w="25400">
              <a:solidFill>
                <a:srgbClr val="F5BD1C"/>
              </a:solidFill>
            </a:ln>
          </p:spPr>
          <p:txBody>
            <a:bodyPr wrap="square" lIns="0" tIns="0" rIns="0" bIns="0" rtlCol="0"/>
            <a:lstStyle/>
            <a:p>
              <a:endParaRPr/>
            </a:p>
          </p:txBody>
        </p:sp>
        <p:sp>
          <p:nvSpPr>
            <p:cNvPr id="512" name="object 512"/>
            <p:cNvSpPr/>
            <p:nvPr/>
          </p:nvSpPr>
          <p:spPr>
            <a:xfrm>
              <a:off x="6462471" y="8384959"/>
              <a:ext cx="4445" cy="2540"/>
            </a:xfrm>
            <a:custGeom>
              <a:avLst/>
              <a:gdLst/>
              <a:ahLst/>
              <a:cxnLst/>
              <a:rect l="l" t="t" r="r" b="b"/>
              <a:pathLst>
                <a:path w="4445" h="2540">
                  <a:moveTo>
                    <a:pt x="3987" y="0"/>
                  </a:moveTo>
                  <a:lnTo>
                    <a:pt x="0" y="2514"/>
                  </a:lnTo>
                </a:path>
              </a:pathLst>
            </a:custGeom>
            <a:ln w="25399">
              <a:solidFill>
                <a:srgbClr val="F6C42B"/>
              </a:solidFill>
            </a:ln>
          </p:spPr>
          <p:txBody>
            <a:bodyPr wrap="square" lIns="0" tIns="0" rIns="0" bIns="0" rtlCol="0"/>
            <a:lstStyle/>
            <a:p>
              <a:endParaRPr/>
            </a:p>
          </p:txBody>
        </p:sp>
        <p:sp>
          <p:nvSpPr>
            <p:cNvPr id="513" name="object 513"/>
            <p:cNvSpPr/>
            <p:nvPr/>
          </p:nvSpPr>
          <p:spPr>
            <a:xfrm>
              <a:off x="6462331" y="8386673"/>
              <a:ext cx="635" cy="1270"/>
            </a:xfrm>
            <a:custGeom>
              <a:avLst/>
              <a:gdLst/>
              <a:ahLst/>
              <a:cxnLst/>
              <a:rect l="l" t="t" r="r" b="b"/>
              <a:pathLst>
                <a:path w="635" h="1270">
                  <a:moveTo>
                    <a:pt x="139" y="800"/>
                  </a:moveTo>
                  <a:lnTo>
                    <a:pt x="0" y="0"/>
                  </a:lnTo>
                </a:path>
              </a:pathLst>
            </a:custGeom>
            <a:ln w="25400">
              <a:solidFill>
                <a:srgbClr val="F5C021"/>
              </a:solidFill>
            </a:ln>
          </p:spPr>
          <p:txBody>
            <a:bodyPr wrap="square" lIns="0" tIns="0" rIns="0" bIns="0" rtlCol="0"/>
            <a:lstStyle/>
            <a:p>
              <a:endParaRPr/>
            </a:p>
          </p:txBody>
        </p:sp>
        <p:sp>
          <p:nvSpPr>
            <p:cNvPr id="514" name="object 514"/>
            <p:cNvSpPr/>
            <p:nvPr/>
          </p:nvSpPr>
          <p:spPr>
            <a:xfrm>
              <a:off x="6458838" y="8387473"/>
              <a:ext cx="3810" cy="3810"/>
            </a:xfrm>
            <a:custGeom>
              <a:avLst/>
              <a:gdLst/>
              <a:ahLst/>
              <a:cxnLst/>
              <a:rect l="l" t="t" r="r" b="b"/>
              <a:pathLst>
                <a:path w="3810" h="3809">
                  <a:moveTo>
                    <a:pt x="3632" y="0"/>
                  </a:moveTo>
                  <a:lnTo>
                    <a:pt x="2362" y="825"/>
                  </a:lnTo>
                  <a:lnTo>
                    <a:pt x="1143" y="1638"/>
                  </a:lnTo>
                  <a:lnTo>
                    <a:pt x="0" y="2425"/>
                  </a:lnTo>
                  <a:lnTo>
                    <a:pt x="114" y="3238"/>
                  </a:lnTo>
                  <a:lnTo>
                    <a:pt x="1270" y="2438"/>
                  </a:lnTo>
                  <a:lnTo>
                    <a:pt x="2489" y="1625"/>
                  </a:lnTo>
                  <a:lnTo>
                    <a:pt x="3771" y="787"/>
                  </a:lnTo>
                  <a:lnTo>
                    <a:pt x="3721" y="520"/>
                  </a:lnTo>
                  <a:lnTo>
                    <a:pt x="3683" y="253"/>
                  </a:lnTo>
                  <a:lnTo>
                    <a:pt x="3632" y="0"/>
                  </a:lnTo>
                  <a:close/>
                </a:path>
              </a:pathLst>
            </a:custGeom>
            <a:solidFill>
              <a:srgbClr val="F7CC3D"/>
            </a:solidFill>
          </p:spPr>
          <p:txBody>
            <a:bodyPr wrap="square" lIns="0" tIns="0" rIns="0" bIns="0" rtlCol="0"/>
            <a:lstStyle/>
            <a:p>
              <a:endParaRPr/>
            </a:p>
          </p:txBody>
        </p:sp>
        <p:sp>
          <p:nvSpPr>
            <p:cNvPr id="515" name="object 515"/>
            <p:cNvSpPr/>
            <p:nvPr/>
          </p:nvSpPr>
          <p:spPr>
            <a:xfrm>
              <a:off x="6458838" y="8387473"/>
              <a:ext cx="3810" cy="2540"/>
            </a:xfrm>
            <a:custGeom>
              <a:avLst/>
              <a:gdLst/>
              <a:ahLst/>
              <a:cxnLst/>
              <a:rect l="l" t="t" r="r" b="b"/>
              <a:pathLst>
                <a:path w="3810" h="2540">
                  <a:moveTo>
                    <a:pt x="0" y="2425"/>
                  </a:moveTo>
                  <a:lnTo>
                    <a:pt x="3632" y="0"/>
                  </a:lnTo>
                </a:path>
              </a:pathLst>
            </a:custGeom>
            <a:ln w="25400">
              <a:solidFill>
                <a:srgbClr val="F7C832"/>
              </a:solidFill>
            </a:ln>
          </p:spPr>
          <p:txBody>
            <a:bodyPr wrap="square" lIns="0" tIns="0" rIns="0" bIns="0" rtlCol="0"/>
            <a:lstStyle/>
            <a:p>
              <a:endParaRPr/>
            </a:p>
          </p:txBody>
        </p:sp>
        <p:sp>
          <p:nvSpPr>
            <p:cNvPr id="516" name="object 516"/>
            <p:cNvSpPr/>
            <p:nvPr/>
          </p:nvSpPr>
          <p:spPr>
            <a:xfrm>
              <a:off x="6462471" y="8387473"/>
              <a:ext cx="635" cy="1270"/>
            </a:xfrm>
            <a:custGeom>
              <a:avLst/>
              <a:gdLst/>
              <a:ahLst/>
              <a:cxnLst/>
              <a:rect l="l" t="t" r="r" b="b"/>
              <a:pathLst>
                <a:path w="635" h="1270">
                  <a:moveTo>
                    <a:pt x="0" y="0"/>
                  </a:moveTo>
                  <a:lnTo>
                    <a:pt x="139" y="787"/>
                  </a:lnTo>
                </a:path>
              </a:pathLst>
            </a:custGeom>
            <a:ln w="25400">
              <a:solidFill>
                <a:srgbClr val="F7CA39"/>
              </a:solidFill>
            </a:ln>
          </p:spPr>
          <p:txBody>
            <a:bodyPr wrap="square" lIns="0" tIns="0" rIns="0" bIns="0" rtlCol="0"/>
            <a:lstStyle/>
            <a:p>
              <a:endParaRPr/>
            </a:p>
          </p:txBody>
        </p:sp>
        <p:sp>
          <p:nvSpPr>
            <p:cNvPr id="517" name="object 517"/>
            <p:cNvSpPr/>
            <p:nvPr/>
          </p:nvSpPr>
          <p:spPr>
            <a:xfrm>
              <a:off x="6458953" y="8388261"/>
              <a:ext cx="3810" cy="2540"/>
            </a:xfrm>
            <a:custGeom>
              <a:avLst/>
              <a:gdLst/>
              <a:ahLst/>
              <a:cxnLst/>
              <a:rect l="l" t="t" r="r" b="b"/>
              <a:pathLst>
                <a:path w="3810" h="2540">
                  <a:moveTo>
                    <a:pt x="3657" y="0"/>
                  </a:moveTo>
                  <a:lnTo>
                    <a:pt x="0" y="2451"/>
                  </a:lnTo>
                </a:path>
              </a:pathLst>
            </a:custGeom>
            <a:ln w="25400">
              <a:solidFill>
                <a:srgbClr val="F7D149"/>
              </a:solidFill>
            </a:ln>
          </p:spPr>
          <p:txBody>
            <a:bodyPr wrap="square" lIns="0" tIns="0" rIns="0" bIns="0" rtlCol="0"/>
            <a:lstStyle/>
            <a:p>
              <a:endParaRPr/>
            </a:p>
          </p:txBody>
        </p:sp>
        <p:sp>
          <p:nvSpPr>
            <p:cNvPr id="518" name="object 518"/>
            <p:cNvSpPr/>
            <p:nvPr/>
          </p:nvSpPr>
          <p:spPr>
            <a:xfrm>
              <a:off x="6452203" y="8389899"/>
              <a:ext cx="19685" cy="1270"/>
            </a:xfrm>
            <a:custGeom>
              <a:avLst/>
              <a:gdLst/>
              <a:ahLst/>
              <a:cxnLst/>
              <a:rect l="l" t="t" r="r" b="b"/>
              <a:pathLst>
                <a:path w="19685" h="1270">
                  <a:moveTo>
                    <a:pt x="19450" y="0"/>
                  </a:moveTo>
                  <a:lnTo>
                    <a:pt x="0" y="0"/>
                  </a:lnTo>
                  <a:lnTo>
                    <a:pt x="98" y="812"/>
                  </a:lnTo>
                  <a:lnTo>
                    <a:pt x="19450" y="812"/>
                  </a:lnTo>
                  <a:lnTo>
                    <a:pt x="19450" y="0"/>
                  </a:lnTo>
                  <a:close/>
                </a:path>
              </a:pathLst>
            </a:custGeom>
            <a:solidFill>
              <a:srgbClr val="F7CF41"/>
            </a:solidFill>
          </p:spPr>
          <p:txBody>
            <a:bodyPr wrap="square" lIns="0" tIns="0" rIns="0" bIns="0" rtlCol="0"/>
            <a:lstStyle/>
            <a:p>
              <a:endParaRPr/>
            </a:p>
          </p:txBody>
        </p:sp>
        <p:sp>
          <p:nvSpPr>
            <p:cNvPr id="519" name="object 519"/>
            <p:cNvSpPr/>
            <p:nvPr/>
          </p:nvSpPr>
          <p:spPr>
            <a:xfrm>
              <a:off x="6458953" y="8388261"/>
              <a:ext cx="3810" cy="3175"/>
            </a:xfrm>
            <a:custGeom>
              <a:avLst/>
              <a:gdLst/>
              <a:ahLst/>
              <a:cxnLst/>
              <a:rect l="l" t="t" r="r" b="b"/>
              <a:pathLst>
                <a:path w="3810" h="3175">
                  <a:moveTo>
                    <a:pt x="3657" y="0"/>
                  </a:moveTo>
                  <a:lnTo>
                    <a:pt x="2374" y="838"/>
                  </a:lnTo>
                  <a:lnTo>
                    <a:pt x="1155" y="1651"/>
                  </a:lnTo>
                  <a:lnTo>
                    <a:pt x="0" y="2451"/>
                  </a:lnTo>
                  <a:lnTo>
                    <a:pt x="38" y="2717"/>
                  </a:lnTo>
                  <a:lnTo>
                    <a:pt x="63" y="2844"/>
                  </a:lnTo>
                  <a:lnTo>
                    <a:pt x="1219" y="2044"/>
                  </a:lnTo>
                  <a:lnTo>
                    <a:pt x="3721" y="393"/>
                  </a:lnTo>
                  <a:lnTo>
                    <a:pt x="3657" y="0"/>
                  </a:lnTo>
                  <a:close/>
                </a:path>
              </a:pathLst>
            </a:custGeom>
            <a:solidFill>
              <a:srgbClr val="F8D34C"/>
            </a:solidFill>
          </p:spPr>
          <p:txBody>
            <a:bodyPr wrap="square" lIns="0" tIns="0" rIns="0" bIns="0" rtlCol="0"/>
            <a:lstStyle/>
            <a:p>
              <a:endParaRPr/>
            </a:p>
          </p:txBody>
        </p:sp>
        <p:sp>
          <p:nvSpPr>
            <p:cNvPr id="520" name="object 520"/>
            <p:cNvSpPr/>
            <p:nvPr/>
          </p:nvSpPr>
          <p:spPr>
            <a:xfrm>
              <a:off x="6458953" y="8388261"/>
              <a:ext cx="3810" cy="2540"/>
            </a:xfrm>
            <a:custGeom>
              <a:avLst/>
              <a:gdLst/>
              <a:ahLst/>
              <a:cxnLst/>
              <a:rect l="l" t="t" r="r" b="b"/>
              <a:pathLst>
                <a:path w="3810" h="2540">
                  <a:moveTo>
                    <a:pt x="0" y="2451"/>
                  </a:moveTo>
                  <a:lnTo>
                    <a:pt x="3657" y="0"/>
                  </a:lnTo>
                </a:path>
              </a:pathLst>
            </a:custGeom>
            <a:ln w="25400">
              <a:solidFill>
                <a:srgbClr val="F7D149"/>
              </a:solidFill>
            </a:ln>
          </p:spPr>
          <p:txBody>
            <a:bodyPr wrap="square" lIns="0" tIns="0" rIns="0" bIns="0" rtlCol="0"/>
            <a:lstStyle/>
            <a:p>
              <a:endParaRPr/>
            </a:p>
          </p:txBody>
        </p:sp>
        <p:sp>
          <p:nvSpPr>
            <p:cNvPr id="521" name="object 521"/>
            <p:cNvSpPr/>
            <p:nvPr/>
          </p:nvSpPr>
          <p:spPr>
            <a:xfrm>
              <a:off x="6452005" y="8388261"/>
              <a:ext cx="23495" cy="635"/>
            </a:xfrm>
            <a:custGeom>
              <a:avLst/>
              <a:gdLst/>
              <a:ahLst/>
              <a:cxnLst/>
              <a:rect l="l" t="t" r="r" b="b"/>
              <a:pathLst>
                <a:path w="23495" h="634">
                  <a:moveTo>
                    <a:pt x="23369" y="0"/>
                  </a:moveTo>
                  <a:lnTo>
                    <a:pt x="0" y="0"/>
                  </a:lnTo>
                  <a:lnTo>
                    <a:pt x="47" y="393"/>
                  </a:lnTo>
                  <a:lnTo>
                    <a:pt x="23369" y="393"/>
                  </a:lnTo>
                  <a:lnTo>
                    <a:pt x="23369" y="0"/>
                  </a:lnTo>
                  <a:close/>
                </a:path>
              </a:pathLst>
            </a:custGeom>
            <a:solidFill>
              <a:srgbClr val="F7D14A"/>
            </a:solidFill>
          </p:spPr>
          <p:txBody>
            <a:bodyPr wrap="square" lIns="0" tIns="0" rIns="0" bIns="0" rtlCol="0"/>
            <a:lstStyle/>
            <a:p>
              <a:endParaRPr/>
            </a:p>
          </p:txBody>
        </p:sp>
        <p:sp>
          <p:nvSpPr>
            <p:cNvPr id="522" name="object 522"/>
            <p:cNvSpPr/>
            <p:nvPr/>
          </p:nvSpPr>
          <p:spPr>
            <a:xfrm>
              <a:off x="6459016" y="8388655"/>
              <a:ext cx="3810" cy="2540"/>
            </a:xfrm>
            <a:custGeom>
              <a:avLst/>
              <a:gdLst/>
              <a:ahLst/>
              <a:cxnLst/>
              <a:rect l="l" t="t" r="r" b="b"/>
              <a:pathLst>
                <a:path w="3810" h="2540">
                  <a:moveTo>
                    <a:pt x="3657" y="0"/>
                  </a:moveTo>
                  <a:lnTo>
                    <a:pt x="0" y="2451"/>
                  </a:lnTo>
                </a:path>
              </a:pathLst>
            </a:custGeom>
            <a:ln w="25400">
              <a:solidFill>
                <a:srgbClr val="F8D550"/>
              </a:solidFill>
            </a:ln>
          </p:spPr>
          <p:txBody>
            <a:bodyPr wrap="square" lIns="0" tIns="0" rIns="0" bIns="0" rtlCol="0"/>
            <a:lstStyle/>
            <a:p>
              <a:endParaRPr/>
            </a:p>
          </p:txBody>
        </p:sp>
        <p:sp>
          <p:nvSpPr>
            <p:cNvPr id="523" name="object 523"/>
            <p:cNvSpPr/>
            <p:nvPr/>
          </p:nvSpPr>
          <p:spPr>
            <a:xfrm>
              <a:off x="6452301" y="8390712"/>
              <a:ext cx="19685" cy="635"/>
            </a:xfrm>
            <a:custGeom>
              <a:avLst/>
              <a:gdLst/>
              <a:ahLst/>
              <a:cxnLst/>
              <a:rect l="l" t="t" r="r" b="b"/>
              <a:pathLst>
                <a:path w="19685" h="634">
                  <a:moveTo>
                    <a:pt x="19415" y="0"/>
                  </a:moveTo>
                  <a:lnTo>
                    <a:pt x="0" y="0"/>
                  </a:lnTo>
                  <a:lnTo>
                    <a:pt x="47" y="393"/>
                  </a:lnTo>
                  <a:lnTo>
                    <a:pt x="19415" y="393"/>
                  </a:lnTo>
                  <a:lnTo>
                    <a:pt x="19415" y="0"/>
                  </a:lnTo>
                  <a:close/>
                </a:path>
              </a:pathLst>
            </a:custGeom>
            <a:solidFill>
              <a:srgbClr val="F8D54E"/>
            </a:solidFill>
          </p:spPr>
          <p:txBody>
            <a:bodyPr wrap="square" lIns="0" tIns="0" rIns="0" bIns="0" rtlCol="0"/>
            <a:lstStyle/>
            <a:p>
              <a:endParaRPr/>
            </a:p>
          </p:txBody>
        </p:sp>
        <p:sp>
          <p:nvSpPr>
            <p:cNvPr id="524" name="object 524"/>
            <p:cNvSpPr/>
            <p:nvPr/>
          </p:nvSpPr>
          <p:spPr>
            <a:xfrm>
              <a:off x="6459016" y="8388655"/>
              <a:ext cx="3810" cy="3175"/>
            </a:xfrm>
            <a:custGeom>
              <a:avLst/>
              <a:gdLst/>
              <a:ahLst/>
              <a:cxnLst/>
              <a:rect l="l" t="t" r="r" b="b"/>
              <a:pathLst>
                <a:path w="3810" h="3175">
                  <a:moveTo>
                    <a:pt x="3657" y="0"/>
                  </a:moveTo>
                  <a:lnTo>
                    <a:pt x="1155" y="1650"/>
                  </a:lnTo>
                  <a:lnTo>
                    <a:pt x="0" y="2451"/>
                  </a:lnTo>
                  <a:lnTo>
                    <a:pt x="25" y="2590"/>
                  </a:lnTo>
                  <a:lnTo>
                    <a:pt x="63" y="2857"/>
                  </a:lnTo>
                  <a:lnTo>
                    <a:pt x="1219" y="2057"/>
                  </a:lnTo>
                  <a:lnTo>
                    <a:pt x="2451" y="1231"/>
                  </a:lnTo>
                  <a:lnTo>
                    <a:pt x="3733" y="393"/>
                  </a:lnTo>
                  <a:lnTo>
                    <a:pt x="3657" y="0"/>
                  </a:lnTo>
                  <a:close/>
                </a:path>
              </a:pathLst>
            </a:custGeom>
            <a:solidFill>
              <a:srgbClr val="F8D551"/>
            </a:solidFill>
          </p:spPr>
          <p:txBody>
            <a:bodyPr wrap="square" lIns="0" tIns="0" rIns="0" bIns="0" rtlCol="0"/>
            <a:lstStyle/>
            <a:p>
              <a:endParaRPr/>
            </a:p>
          </p:txBody>
        </p:sp>
        <p:sp>
          <p:nvSpPr>
            <p:cNvPr id="525" name="object 525"/>
            <p:cNvSpPr/>
            <p:nvPr/>
          </p:nvSpPr>
          <p:spPr>
            <a:xfrm>
              <a:off x="6459016" y="8388655"/>
              <a:ext cx="3810" cy="2540"/>
            </a:xfrm>
            <a:custGeom>
              <a:avLst/>
              <a:gdLst/>
              <a:ahLst/>
              <a:cxnLst/>
              <a:rect l="l" t="t" r="r" b="b"/>
              <a:pathLst>
                <a:path w="3810" h="2540">
                  <a:moveTo>
                    <a:pt x="0" y="2451"/>
                  </a:moveTo>
                  <a:lnTo>
                    <a:pt x="3657" y="0"/>
                  </a:lnTo>
                </a:path>
              </a:pathLst>
            </a:custGeom>
            <a:ln w="25400">
              <a:solidFill>
                <a:srgbClr val="F8D550"/>
              </a:solidFill>
            </a:ln>
          </p:spPr>
          <p:txBody>
            <a:bodyPr wrap="square" lIns="0" tIns="0" rIns="0" bIns="0" rtlCol="0"/>
            <a:lstStyle/>
            <a:p>
              <a:endParaRPr/>
            </a:p>
          </p:txBody>
        </p:sp>
        <p:sp>
          <p:nvSpPr>
            <p:cNvPr id="526" name="object 526"/>
            <p:cNvSpPr/>
            <p:nvPr/>
          </p:nvSpPr>
          <p:spPr>
            <a:xfrm>
              <a:off x="6452052" y="8388655"/>
              <a:ext cx="23495" cy="635"/>
            </a:xfrm>
            <a:custGeom>
              <a:avLst/>
              <a:gdLst/>
              <a:ahLst/>
              <a:cxnLst/>
              <a:rect l="l" t="t" r="r" b="b"/>
              <a:pathLst>
                <a:path w="23495" h="634">
                  <a:moveTo>
                    <a:pt x="23398" y="0"/>
                  </a:moveTo>
                  <a:lnTo>
                    <a:pt x="0" y="0"/>
                  </a:lnTo>
                  <a:lnTo>
                    <a:pt x="47" y="393"/>
                  </a:lnTo>
                  <a:lnTo>
                    <a:pt x="23398" y="393"/>
                  </a:lnTo>
                  <a:lnTo>
                    <a:pt x="23398" y="0"/>
                  </a:lnTo>
                  <a:close/>
                </a:path>
              </a:pathLst>
            </a:custGeom>
            <a:solidFill>
              <a:srgbClr val="F8D350"/>
            </a:solidFill>
          </p:spPr>
          <p:txBody>
            <a:bodyPr wrap="square" lIns="0" tIns="0" rIns="0" bIns="0" rtlCol="0"/>
            <a:lstStyle/>
            <a:p>
              <a:endParaRPr/>
            </a:p>
          </p:txBody>
        </p:sp>
        <p:sp>
          <p:nvSpPr>
            <p:cNvPr id="527" name="object 527"/>
            <p:cNvSpPr/>
            <p:nvPr/>
          </p:nvSpPr>
          <p:spPr>
            <a:xfrm>
              <a:off x="6459080" y="8389048"/>
              <a:ext cx="3810" cy="2540"/>
            </a:xfrm>
            <a:custGeom>
              <a:avLst/>
              <a:gdLst/>
              <a:ahLst/>
              <a:cxnLst/>
              <a:rect l="l" t="t" r="r" b="b"/>
              <a:pathLst>
                <a:path w="3810" h="2540">
                  <a:moveTo>
                    <a:pt x="3670" y="0"/>
                  </a:moveTo>
                  <a:lnTo>
                    <a:pt x="0" y="2463"/>
                  </a:lnTo>
                </a:path>
              </a:pathLst>
            </a:custGeom>
            <a:ln w="25400">
              <a:solidFill>
                <a:srgbClr val="F8D652"/>
              </a:solidFill>
            </a:ln>
          </p:spPr>
          <p:txBody>
            <a:bodyPr wrap="square" lIns="0" tIns="0" rIns="0" bIns="0" rtlCol="0"/>
            <a:lstStyle/>
            <a:p>
              <a:endParaRPr/>
            </a:p>
          </p:txBody>
        </p:sp>
        <p:sp>
          <p:nvSpPr>
            <p:cNvPr id="528" name="object 528"/>
            <p:cNvSpPr/>
            <p:nvPr/>
          </p:nvSpPr>
          <p:spPr>
            <a:xfrm>
              <a:off x="6452348" y="8391106"/>
              <a:ext cx="19685" cy="635"/>
            </a:xfrm>
            <a:custGeom>
              <a:avLst/>
              <a:gdLst/>
              <a:ahLst/>
              <a:cxnLst/>
              <a:rect l="l" t="t" r="r" b="b"/>
              <a:pathLst>
                <a:path w="19685" h="634">
                  <a:moveTo>
                    <a:pt x="19431" y="0"/>
                  </a:moveTo>
                  <a:lnTo>
                    <a:pt x="0" y="0"/>
                  </a:lnTo>
                  <a:lnTo>
                    <a:pt x="49" y="406"/>
                  </a:lnTo>
                  <a:lnTo>
                    <a:pt x="19431" y="406"/>
                  </a:lnTo>
                  <a:lnTo>
                    <a:pt x="19431" y="0"/>
                  </a:lnTo>
                  <a:close/>
                </a:path>
              </a:pathLst>
            </a:custGeom>
            <a:solidFill>
              <a:srgbClr val="F8D653"/>
            </a:solidFill>
          </p:spPr>
          <p:txBody>
            <a:bodyPr wrap="square" lIns="0" tIns="0" rIns="0" bIns="0" rtlCol="0"/>
            <a:lstStyle/>
            <a:p>
              <a:endParaRPr/>
            </a:p>
          </p:txBody>
        </p:sp>
        <p:sp>
          <p:nvSpPr>
            <p:cNvPr id="529" name="object 529"/>
            <p:cNvSpPr/>
            <p:nvPr/>
          </p:nvSpPr>
          <p:spPr>
            <a:xfrm>
              <a:off x="6462471" y="8384959"/>
              <a:ext cx="4445" cy="3810"/>
            </a:xfrm>
            <a:custGeom>
              <a:avLst/>
              <a:gdLst/>
              <a:ahLst/>
              <a:cxnLst/>
              <a:rect l="l" t="t" r="r" b="b"/>
              <a:pathLst>
                <a:path w="4445" h="3809">
                  <a:moveTo>
                    <a:pt x="3987" y="0"/>
                  </a:moveTo>
                  <a:lnTo>
                    <a:pt x="2603" y="838"/>
                  </a:lnTo>
                  <a:lnTo>
                    <a:pt x="1270" y="1689"/>
                  </a:lnTo>
                  <a:lnTo>
                    <a:pt x="0" y="2514"/>
                  </a:lnTo>
                  <a:lnTo>
                    <a:pt x="50" y="2768"/>
                  </a:lnTo>
                  <a:lnTo>
                    <a:pt x="88" y="3035"/>
                  </a:lnTo>
                  <a:lnTo>
                    <a:pt x="139" y="3302"/>
                  </a:lnTo>
                  <a:lnTo>
                    <a:pt x="1409" y="2476"/>
                  </a:lnTo>
                  <a:lnTo>
                    <a:pt x="2755" y="1625"/>
                  </a:lnTo>
                  <a:lnTo>
                    <a:pt x="4140" y="774"/>
                  </a:lnTo>
                  <a:lnTo>
                    <a:pt x="4102" y="508"/>
                  </a:lnTo>
                  <a:lnTo>
                    <a:pt x="4038" y="254"/>
                  </a:lnTo>
                  <a:lnTo>
                    <a:pt x="3987" y="0"/>
                  </a:lnTo>
                  <a:close/>
                </a:path>
              </a:pathLst>
            </a:custGeom>
            <a:solidFill>
              <a:srgbClr val="F7C938"/>
            </a:solidFill>
          </p:spPr>
          <p:txBody>
            <a:bodyPr wrap="square" lIns="0" tIns="0" rIns="0" bIns="0" rtlCol="0"/>
            <a:lstStyle/>
            <a:p>
              <a:endParaRPr/>
            </a:p>
          </p:txBody>
        </p:sp>
        <p:sp>
          <p:nvSpPr>
            <p:cNvPr id="530" name="object 530"/>
            <p:cNvSpPr/>
            <p:nvPr/>
          </p:nvSpPr>
          <p:spPr>
            <a:xfrm>
              <a:off x="6462471" y="8384959"/>
              <a:ext cx="4445" cy="2540"/>
            </a:xfrm>
            <a:custGeom>
              <a:avLst/>
              <a:gdLst/>
              <a:ahLst/>
              <a:cxnLst/>
              <a:rect l="l" t="t" r="r" b="b"/>
              <a:pathLst>
                <a:path w="4445" h="2540">
                  <a:moveTo>
                    <a:pt x="0" y="2514"/>
                  </a:moveTo>
                  <a:lnTo>
                    <a:pt x="3987" y="0"/>
                  </a:lnTo>
                </a:path>
              </a:pathLst>
            </a:custGeom>
            <a:ln w="25399">
              <a:solidFill>
                <a:srgbClr val="F6C42B"/>
              </a:solidFill>
            </a:ln>
          </p:spPr>
          <p:txBody>
            <a:bodyPr wrap="square" lIns="0" tIns="0" rIns="0" bIns="0" rtlCol="0"/>
            <a:lstStyle/>
            <a:p>
              <a:endParaRPr/>
            </a:p>
          </p:txBody>
        </p:sp>
        <p:sp>
          <p:nvSpPr>
            <p:cNvPr id="531" name="object 531"/>
            <p:cNvSpPr/>
            <p:nvPr/>
          </p:nvSpPr>
          <p:spPr>
            <a:xfrm>
              <a:off x="6466458" y="8384959"/>
              <a:ext cx="635" cy="1270"/>
            </a:xfrm>
            <a:custGeom>
              <a:avLst/>
              <a:gdLst/>
              <a:ahLst/>
              <a:cxnLst/>
              <a:rect l="l" t="t" r="r" b="b"/>
              <a:pathLst>
                <a:path w="635" h="1270">
                  <a:moveTo>
                    <a:pt x="0" y="0"/>
                  </a:moveTo>
                  <a:lnTo>
                    <a:pt x="152" y="774"/>
                  </a:lnTo>
                </a:path>
              </a:pathLst>
            </a:custGeom>
            <a:ln w="25400">
              <a:solidFill>
                <a:srgbClr val="F7C837"/>
              </a:solidFill>
            </a:ln>
          </p:spPr>
          <p:txBody>
            <a:bodyPr wrap="square" lIns="0" tIns="0" rIns="0" bIns="0" rtlCol="0"/>
            <a:lstStyle/>
            <a:p>
              <a:endParaRPr/>
            </a:p>
          </p:txBody>
        </p:sp>
        <p:sp>
          <p:nvSpPr>
            <p:cNvPr id="532" name="object 532"/>
            <p:cNvSpPr/>
            <p:nvPr/>
          </p:nvSpPr>
          <p:spPr>
            <a:xfrm>
              <a:off x="6462611" y="8385733"/>
              <a:ext cx="4445" cy="2540"/>
            </a:xfrm>
            <a:custGeom>
              <a:avLst/>
              <a:gdLst/>
              <a:ahLst/>
              <a:cxnLst/>
              <a:rect l="l" t="t" r="r" b="b"/>
              <a:pathLst>
                <a:path w="4445" h="2540">
                  <a:moveTo>
                    <a:pt x="4000" y="0"/>
                  </a:moveTo>
                  <a:lnTo>
                    <a:pt x="0" y="2527"/>
                  </a:lnTo>
                </a:path>
              </a:pathLst>
            </a:custGeom>
            <a:ln w="25400">
              <a:solidFill>
                <a:srgbClr val="F7CF45"/>
              </a:solidFill>
            </a:ln>
          </p:spPr>
          <p:txBody>
            <a:bodyPr wrap="square" lIns="0" tIns="0" rIns="0" bIns="0" rtlCol="0"/>
            <a:lstStyle/>
            <a:p>
              <a:endParaRPr/>
            </a:p>
          </p:txBody>
        </p:sp>
        <p:sp>
          <p:nvSpPr>
            <p:cNvPr id="533" name="object 533"/>
            <p:cNvSpPr/>
            <p:nvPr/>
          </p:nvSpPr>
          <p:spPr>
            <a:xfrm>
              <a:off x="6462471" y="8387473"/>
              <a:ext cx="635" cy="1270"/>
            </a:xfrm>
            <a:custGeom>
              <a:avLst/>
              <a:gdLst/>
              <a:ahLst/>
              <a:cxnLst/>
              <a:rect l="l" t="t" r="r" b="b"/>
              <a:pathLst>
                <a:path w="635" h="1270">
                  <a:moveTo>
                    <a:pt x="139" y="787"/>
                  </a:moveTo>
                  <a:lnTo>
                    <a:pt x="0" y="0"/>
                  </a:lnTo>
                </a:path>
              </a:pathLst>
            </a:custGeom>
            <a:ln w="25400">
              <a:solidFill>
                <a:srgbClr val="F7CA39"/>
              </a:solidFill>
            </a:ln>
          </p:spPr>
          <p:txBody>
            <a:bodyPr wrap="square" lIns="0" tIns="0" rIns="0" bIns="0" rtlCol="0"/>
            <a:lstStyle/>
            <a:p>
              <a:endParaRPr/>
            </a:p>
          </p:txBody>
        </p:sp>
        <p:sp>
          <p:nvSpPr>
            <p:cNvPr id="534" name="object 534"/>
            <p:cNvSpPr/>
            <p:nvPr/>
          </p:nvSpPr>
          <p:spPr>
            <a:xfrm>
              <a:off x="6462611" y="8385733"/>
              <a:ext cx="4445" cy="3175"/>
            </a:xfrm>
            <a:custGeom>
              <a:avLst/>
              <a:gdLst/>
              <a:ahLst/>
              <a:cxnLst/>
              <a:rect l="l" t="t" r="r" b="b"/>
              <a:pathLst>
                <a:path w="4445" h="3175">
                  <a:moveTo>
                    <a:pt x="4000" y="0"/>
                  </a:moveTo>
                  <a:lnTo>
                    <a:pt x="2616" y="850"/>
                  </a:lnTo>
                  <a:lnTo>
                    <a:pt x="1269" y="1701"/>
                  </a:lnTo>
                  <a:lnTo>
                    <a:pt x="0" y="2527"/>
                  </a:lnTo>
                  <a:lnTo>
                    <a:pt x="50" y="2794"/>
                  </a:lnTo>
                  <a:lnTo>
                    <a:pt x="1346" y="2095"/>
                  </a:lnTo>
                  <a:lnTo>
                    <a:pt x="2692" y="1244"/>
                  </a:lnTo>
                  <a:lnTo>
                    <a:pt x="4089" y="393"/>
                  </a:lnTo>
                  <a:lnTo>
                    <a:pt x="4038" y="127"/>
                  </a:lnTo>
                  <a:close/>
                </a:path>
              </a:pathLst>
            </a:custGeom>
            <a:solidFill>
              <a:srgbClr val="F7D149"/>
            </a:solidFill>
          </p:spPr>
          <p:txBody>
            <a:bodyPr wrap="square" lIns="0" tIns="0" rIns="0" bIns="0" rtlCol="0"/>
            <a:lstStyle/>
            <a:p>
              <a:endParaRPr/>
            </a:p>
          </p:txBody>
        </p:sp>
        <p:sp>
          <p:nvSpPr>
            <p:cNvPr id="535" name="object 535"/>
            <p:cNvSpPr/>
            <p:nvPr/>
          </p:nvSpPr>
          <p:spPr>
            <a:xfrm>
              <a:off x="6462611" y="8385733"/>
              <a:ext cx="4445" cy="2540"/>
            </a:xfrm>
            <a:custGeom>
              <a:avLst/>
              <a:gdLst/>
              <a:ahLst/>
              <a:cxnLst/>
              <a:rect l="l" t="t" r="r" b="b"/>
              <a:pathLst>
                <a:path w="4445" h="2540">
                  <a:moveTo>
                    <a:pt x="0" y="2527"/>
                  </a:moveTo>
                  <a:lnTo>
                    <a:pt x="4000" y="0"/>
                  </a:lnTo>
                </a:path>
              </a:pathLst>
            </a:custGeom>
            <a:ln w="25400">
              <a:solidFill>
                <a:srgbClr val="F7CF45"/>
              </a:solidFill>
            </a:ln>
          </p:spPr>
          <p:txBody>
            <a:bodyPr wrap="square" lIns="0" tIns="0" rIns="0" bIns="0" rtlCol="0"/>
            <a:lstStyle/>
            <a:p>
              <a:endParaRPr/>
            </a:p>
          </p:txBody>
        </p:sp>
        <p:sp>
          <p:nvSpPr>
            <p:cNvPr id="536" name="object 536"/>
            <p:cNvSpPr/>
            <p:nvPr/>
          </p:nvSpPr>
          <p:spPr>
            <a:xfrm>
              <a:off x="6453911" y="8385733"/>
              <a:ext cx="26034" cy="635"/>
            </a:xfrm>
            <a:custGeom>
              <a:avLst/>
              <a:gdLst/>
              <a:ahLst/>
              <a:cxnLst/>
              <a:rect l="l" t="t" r="r" b="b"/>
              <a:pathLst>
                <a:path w="26035" h="634">
                  <a:moveTo>
                    <a:pt x="25488" y="0"/>
                  </a:moveTo>
                  <a:lnTo>
                    <a:pt x="0" y="0"/>
                  </a:lnTo>
                  <a:lnTo>
                    <a:pt x="0" y="393"/>
                  </a:lnTo>
                  <a:lnTo>
                    <a:pt x="25488" y="393"/>
                  </a:lnTo>
                  <a:lnTo>
                    <a:pt x="25488" y="0"/>
                  </a:lnTo>
                  <a:close/>
                </a:path>
              </a:pathLst>
            </a:custGeom>
            <a:solidFill>
              <a:srgbClr val="F7D049"/>
            </a:solidFill>
          </p:spPr>
          <p:txBody>
            <a:bodyPr wrap="square" lIns="0" tIns="0" rIns="0" bIns="0" rtlCol="0"/>
            <a:lstStyle/>
            <a:p>
              <a:endParaRPr/>
            </a:p>
          </p:txBody>
        </p:sp>
        <p:sp>
          <p:nvSpPr>
            <p:cNvPr id="537" name="object 537"/>
            <p:cNvSpPr/>
            <p:nvPr/>
          </p:nvSpPr>
          <p:spPr>
            <a:xfrm>
              <a:off x="6462674" y="8386127"/>
              <a:ext cx="4445" cy="2540"/>
            </a:xfrm>
            <a:custGeom>
              <a:avLst/>
              <a:gdLst/>
              <a:ahLst/>
              <a:cxnLst/>
              <a:rect l="l" t="t" r="r" b="b"/>
              <a:pathLst>
                <a:path w="4445" h="2540">
                  <a:moveTo>
                    <a:pt x="4025" y="0"/>
                  </a:moveTo>
                  <a:lnTo>
                    <a:pt x="0" y="2527"/>
                  </a:lnTo>
                </a:path>
              </a:pathLst>
            </a:custGeom>
            <a:ln w="25400">
              <a:solidFill>
                <a:srgbClr val="F8D24D"/>
              </a:solidFill>
            </a:ln>
          </p:spPr>
          <p:txBody>
            <a:bodyPr wrap="square" lIns="0" tIns="0" rIns="0" bIns="0" rtlCol="0"/>
            <a:lstStyle/>
            <a:p>
              <a:endParaRPr/>
            </a:p>
          </p:txBody>
        </p:sp>
        <p:sp>
          <p:nvSpPr>
            <p:cNvPr id="538" name="object 538"/>
            <p:cNvSpPr/>
            <p:nvPr/>
          </p:nvSpPr>
          <p:spPr>
            <a:xfrm>
              <a:off x="6452005" y="8388261"/>
              <a:ext cx="23495" cy="635"/>
            </a:xfrm>
            <a:custGeom>
              <a:avLst/>
              <a:gdLst/>
              <a:ahLst/>
              <a:cxnLst/>
              <a:rect l="l" t="t" r="r" b="b"/>
              <a:pathLst>
                <a:path w="23495" h="634">
                  <a:moveTo>
                    <a:pt x="23369" y="0"/>
                  </a:moveTo>
                  <a:lnTo>
                    <a:pt x="0" y="0"/>
                  </a:lnTo>
                  <a:lnTo>
                    <a:pt x="47" y="393"/>
                  </a:lnTo>
                  <a:lnTo>
                    <a:pt x="23369" y="393"/>
                  </a:lnTo>
                  <a:lnTo>
                    <a:pt x="23369" y="0"/>
                  </a:lnTo>
                  <a:close/>
                </a:path>
              </a:pathLst>
            </a:custGeom>
            <a:solidFill>
              <a:srgbClr val="F7D14A"/>
            </a:solidFill>
          </p:spPr>
          <p:txBody>
            <a:bodyPr wrap="square" lIns="0" tIns="0" rIns="0" bIns="0" rtlCol="0"/>
            <a:lstStyle/>
            <a:p>
              <a:endParaRPr/>
            </a:p>
          </p:txBody>
        </p:sp>
        <p:sp>
          <p:nvSpPr>
            <p:cNvPr id="539" name="object 539"/>
            <p:cNvSpPr/>
            <p:nvPr/>
          </p:nvSpPr>
          <p:spPr>
            <a:xfrm>
              <a:off x="6462674" y="8386127"/>
              <a:ext cx="4445" cy="3175"/>
            </a:xfrm>
            <a:custGeom>
              <a:avLst/>
              <a:gdLst/>
              <a:ahLst/>
              <a:cxnLst/>
              <a:rect l="l" t="t" r="r" b="b"/>
              <a:pathLst>
                <a:path w="4445" h="3175">
                  <a:moveTo>
                    <a:pt x="4025" y="0"/>
                  </a:moveTo>
                  <a:lnTo>
                    <a:pt x="2628" y="850"/>
                  </a:lnTo>
                  <a:lnTo>
                    <a:pt x="1282" y="1701"/>
                  </a:lnTo>
                  <a:lnTo>
                    <a:pt x="0" y="2527"/>
                  </a:lnTo>
                  <a:lnTo>
                    <a:pt x="76" y="2920"/>
                  </a:lnTo>
                  <a:lnTo>
                    <a:pt x="1358" y="2095"/>
                  </a:lnTo>
                  <a:lnTo>
                    <a:pt x="2705" y="1244"/>
                  </a:lnTo>
                  <a:lnTo>
                    <a:pt x="4102" y="380"/>
                  </a:lnTo>
                  <a:lnTo>
                    <a:pt x="4025" y="0"/>
                  </a:lnTo>
                  <a:close/>
                </a:path>
              </a:pathLst>
            </a:custGeom>
            <a:solidFill>
              <a:srgbClr val="F8D34F"/>
            </a:solidFill>
          </p:spPr>
          <p:txBody>
            <a:bodyPr wrap="square" lIns="0" tIns="0" rIns="0" bIns="0" rtlCol="0"/>
            <a:lstStyle/>
            <a:p>
              <a:endParaRPr/>
            </a:p>
          </p:txBody>
        </p:sp>
        <p:sp>
          <p:nvSpPr>
            <p:cNvPr id="540" name="object 540"/>
            <p:cNvSpPr/>
            <p:nvPr/>
          </p:nvSpPr>
          <p:spPr>
            <a:xfrm>
              <a:off x="6462674" y="8386127"/>
              <a:ext cx="4445" cy="2540"/>
            </a:xfrm>
            <a:custGeom>
              <a:avLst/>
              <a:gdLst/>
              <a:ahLst/>
              <a:cxnLst/>
              <a:rect l="l" t="t" r="r" b="b"/>
              <a:pathLst>
                <a:path w="4445" h="2540">
                  <a:moveTo>
                    <a:pt x="0" y="2527"/>
                  </a:moveTo>
                  <a:lnTo>
                    <a:pt x="4025" y="0"/>
                  </a:lnTo>
                </a:path>
              </a:pathLst>
            </a:custGeom>
            <a:ln w="25400">
              <a:solidFill>
                <a:srgbClr val="F8D24D"/>
              </a:solidFill>
            </a:ln>
          </p:spPr>
          <p:txBody>
            <a:bodyPr wrap="square" lIns="0" tIns="0" rIns="0" bIns="0" rtlCol="0"/>
            <a:lstStyle/>
            <a:p>
              <a:endParaRPr/>
            </a:p>
          </p:txBody>
        </p:sp>
        <p:sp>
          <p:nvSpPr>
            <p:cNvPr id="541" name="object 541"/>
            <p:cNvSpPr/>
            <p:nvPr/>
          </p:nvSpPr>
          <p:spPr>
            <a:xfrm>
              <a:off x="6454000" y="8386127"/>
              <a:ext cx="26034" cy="635"/>
            </a:xfrm>
            <a:custGeom>
              <a:avLst/>
              <a:gdLst/>
              <a:ahLst/>
              <a:cxnLst/>
              <a:rect l="l" t="t" r="r" b="b"/>
              <a:pathLst>
                <a:path w="26035" h="634">
                  <a:moveTo>
                    <a:pt x="25476" y="0"/>
                  </a:moveTo>
                  <a:lnTo>
                    <a:pt x="0" y="0"/>
                  </a:lnTo>
                  <a:lnTo>
                    <a:pt x="0" y="380"/>
                  </a:lnTo>
                  <a:lnTo>
                    <a:pt x="25476" y="380"/>
                  </a:lnTo>
                  <a:lnTo>
                    <a:pt x="25476" y="0"/>
                  </a:lnTo>
                  <a:close/>
                </a:path>
              </a:pathLst>
            </a:custGeom>
            <a:solidFill>
              <a:srgbClr val="F8D24E"/>
            </a:solidFill>
          </p:spPr>
          <p:txBody>
            <a:bodyPr wrap="square" lIns="0" tIns="0" rIns="0" bIns="0" rtlCol="0"/>
            <a:lstStyle/>
            <a:p>
              <a:endParaRPr/>
            </a:p>
          </p:txBody>
        </p:sp>
        <p:sp>
          <p:nvSpPr>
            <p:cNvPr id="542" name="object 542"/>
            <p:cNvSpPr/>
            <p:nvPr/>
          </p:nvSpPr>
          <p:spPr>
            <a:xfrm>
              <a:off x="6462750" y="8386508"/>
              <a:ext cx="4445" cy="2540"/>
            </a:xfrm>
            <a:custGeom>
              <a:avLst/>
              <a:gdLst/>
              <a:ahLst/>
              <a:cxnLst/>
              <a:rect l="l" t="t" r="r" b="b"/>
              <a:pathLst>
                <a:path w="4445" h="2540">
                  <a:moveTo>
                    <a:pt x="4025" y="0"/>
                  </a:moveTo>
                  <a:lnTo>
                    <a:pt x="0" y="2539"/>
                  </a:lnTo>
                </a:path>
              </a:pathLst>
            </a:custGeom>
            <a:ln w="25400">
              <a:solidFill>
                <a:srgbClr val="F8D350"/>
              </a:solidFill>
            </a:ln>
          </p:spPr>
          <p:txBody>
            <a:bodyPr wrap="square" lIns="0" tIns="0" rIns="0" bIns="0" rtlCol="0"/>
            <a:lstStyle/>
            <a:p>
              <a:endParaRPr/>
            </a:p>
          </p:txBody>
        </p:sp>
        <p:sp>
          <p:nvSpPr>
            <p:cNvPr id="543" name="object 543"/>
            <p:cNvSpPr/>
            <p:nvPr/>
          </p:nvSpPr>
          <p:spPr>
            <a:xfrm>
              <a:off x="6452052" y="8388655"/>
              <a:ext cx="23495" cy="635"/>
            </a:xfrm>
            <a:custGeom>
              <a:avLst/>
              <a:gdLst/>
              <a:ahLst/>
              <a:cxnLst/>
              <a:rect l="l" t="t" r="r" b="b"/>
              <a:pathLst>
                <a:path w="23495" h="634">
                  <a:moveTo>
                    <a:pt x="23398" y="0"/>
                  </a:moveTo>
                  <a:lnTo>
                    <a:pt x="0" y="0"/>
                  </a:lnTo>
                  <a:lnTo>
                    <a:pt x="47" y="393"/>
                  </a:lnTo>
                  <a:lnTo>
                    <a:pt x="23398" y="393"/>
                  </a:lnTo>
                  <a:lnTo>
                    <a:pt x="23398" y="0"/>
                  </a:lnTo>
                  <a:close/>
                </a:path>
              </a:pathLst>
            </a:custGeom>
            <a:solidFill>
              <a:srgbClr val="F8D350"/>
            </a:solidFill>
          </p:spPr>
          <p:txBody>
            <a:bodyPr wrap="square" lIns="0" tIns="0" rIns="0" bIns="0" rtlCol="0"/>
            <a:lstStyle/>
            <a:p>
              <a:endParaRPr/>
            </a:p>
          </p:txBody>
        </p:sp>
        <p:sp>
          <p:nvSpPr>
            <p:cNvPr id="544" name="object 544"/>
            <p:cNvSpPr/>
            <p:nvPr/>
          </p:nvSpPr>
          <p:spPr>
            <a:xfrm>
              <a:off x="6466154" y="8371954"/>
              <a:ext cx="23495" cy="12065"/>
            </a:xfrm>
            <a:custGeom>
              <a:avLst/>
              <a:gdLst/>
              <a:ahLst/>
              <a:cxnLst/>
              <a:rect l="l" t="t" r="r" b="b"/>
              <a:pathLst>
                <a:path w="23495" h="12065">
                  <a:moveTo>
                    <a:pt x="23266" y="0"/>
                  </a:moveTo>
                  <a:lnTo>
                    <a:pt x="17212" y="2418"/>
                  </a:lnTo>
                  <a:lnTo>
                    <a:pt x="11337" y="5135"/>
                  </a:lnTo>
                  <a:lnTo>
                    <a:pt x="5610" y="8145"/>
                  </a:lnTo>
                  <a:lnTo>
                    <a:pt x="0" y="11442"/>
                  </a:lnTo>
                  <a:lnTo>
                    <a:pt x="76" y="11836"/>
                  </a:lnTo>
                  <a:lnTo>
                    <a:pt x="5694" y="8535"/>
                  </a:lnTo>
                  <a:lnTo>
                    <a:pt x="11439" y="5516"/>
                  </a:lnTo>
                  <a:lnTo>
                    <a:pt x="17331" y="2790"/>
                  </a:lnTo>
                  <a:lnTo>
                    <a:pt x="23393" y="368"/>
                  </a:lnTo>
                  <a:lnTo>
                    <a:pt x="23266" y="0"/>
                  </a:lnTo>
                  <a:close/>
                </a:path>
              </a:pathLst>
            </a:custGeom>
            <a:solidFill>
              <a:srgbClr val="F4B305"/>
            </a:solidFill>
          </p:spPr>
          <p:txBody>
            <a:bodyPr wrap="square" lIns="0" tIns="0" rIns="0" bIns="0" rtlCol="0"/>
            <a:lstStyle/>
            <a:p>
              <a:endParaRPr/>
            </a:p>
          </p:txBody>
        </p:sp>
        <p:sp>
          <p:nvSpPr>
            <p:cNvPr id="545" name="object 545"/>
            <p:cNvSpPr/>
            <p:nvPr/>
          </p:nvSpPr>
          <p:spPr>
            <a:xfrm>
              <a:off x="6466154" y="8371954"/>
              <a:ext cx="23495" cy="12065"/>
            </a:xfrm>
            <a:custGeom>
              <a:avLst/>
              <a:gdLst/>
              <a:ahLst/>
              <a:cxnLst/>
              <a:rect l="l" t="t" r="r" b="b"/>
              <a:pathLst>
                <a:path w="23495" h="12065">
                  <a:moveTo>
                    <a:pt x="0" y="11442"/>
                  </a:moveTo>
                  <a:lnTo>
                    <a:pt x="5610" y="8145"/>
                  </a:lnTo>
                  <a:lnTo>
                    <a:pt x="11337" y="5135"/>
                  </a:lnTo>
                  <a:lnTo>
                    <a:pt x="17212" y="2418"/>
                  </a:lnTo>
                  <a:lnTo>
                    <a:pt x="23266" y="0"/>
                  </a:lnTo>
                </a:path>
              </a:pathLst>
            </a:custGeom>
            <a:ln w="25399">
              <a:solidFill>
                <a:srgbClr val="F4B303"/>
              </a:solidFill>
            </a:ln>
          </p:spPr>
          <p:txBody>
            <a:bodyPr wrap="square" lIns="0" tIns="0" rIns="0" bIns="0" rtlCol="0"/>
            <a:lstStyle/>
            <a:p>
              <a:endParaRPr/>
            </a:p>
          </p:txBody>
        </p:sp>
        <p:sp>
          <p:nvSpPr>
            <p:cNvPr id="546" name="object 546"/>
            <p:cNvSpPr/>
            <p:nvPr/>
          </p:nvSpPr>
          <p:spPr>
            <a:xfrm>
              <a:off x="6476720" y="8371954"/>
              <a:ext cx="26034" cy="635"/>
            </a:xfrm>
            <a:custGeom>
              <a:avLst/>
              <a:gdLst/>
              <a:ahLst/>
              <a:cxnLst/>
              <a:rect l="l" t="t" r="r" b="b"/>
              <a:pathLst>
                <a:path w="26034" h="634">
                  <a:moveTo>
                    <a:pt x="25526" y="0"/>
                  </a:moveTo>
                  <a:lnTo>
                    <a:pt x="0" y="0"/>
                  </a:lnTo>
                  <a:lnTo>
                    <a:pt x="0" y="368"/>
                  </a:lnTo>
                  <a:lnTo>
                    <a:pt x="25526" y="368"/>
                  </a:lnTo>
                  <a:lnTo>
                    <a:pt x="25526" y="0"/>
                  </a:lnTo>
                  <a:close/>
                </a:path>
              </a:pathLst>
            </a:custGeom>
            <a:solidFill>
              <a:srgbClr val="F4B305"/>
            </a:solidFill>
          </p:spPr>
          <p:txBody>
            <a:bodyPr wrap="square" lIns="0" tIns="0" rIns="0" bIns="0" rtlCol="0"/>
            <a:lstStyle/>
            <a:p>
              <a:endParaRPr/>
            </a:p>
          </p:txBody>
        </p:sp>
        <p:sp>
          <p:nvSpPr>
            <p:cNvPr id="547" name="object 547"/>
            <p:cNvSpPr/>
            <p:nvPr/>
          </p:nvSpPr>
          <p:spPr>
            <a:xfrm>
              <a:off x="6466230" y="8372322"/>
              <a:ext cx="23495" cy="12065"/>
            </a:xfrm>
            <a:custGeom>
              <a:avLst/>
              <a:gdLst/>
              <a:ahLst/>
              <a:cxnLst/>
              <a:rect l="l" t="t" r="r" b="b"/>
              <a:pathLst>
                <a:path w="23495" h="12065">
                  <a:moveTo>
                    <a:pt x="23317" y="0"/>
                  </a:moveTo>
                  <a:lnTo>
                    <a:pt x="17255" y="2422"/>
                  </a:lnTo>
                  <a:lnTo>
                    <a:pt x="11363" y="5148"/>
                  </a:lnTo>
                  <a:lnTo>
                    <a:pt x="5618" y="8167"/>
                  </a:lnTo>
                  <a:lnTo>
                    <a:pt x="0" y="11468"/>
                  </a:lnTo>
                </a:path>
              </a:pathLst>
            </a:custGeom>
            <a:ln w="25400">
              <a:solidFill>
                <a:srgbClr val="F4B406"/>
              </a:solidFill>
            </a:ln>
          </p:spPr>
          <p:txBody>
            <a:bodyPr wrap="square" lIns="0" tIns="0" rIns="0" bIns="0" rtlCol="0"/>
            <a:lstStyle/>
            <a:p>
              <a:endParaRPr/>
            </a:p>
          </p:txBody>
        </p:sp>
        <p:sp>
          <p:nvSpPr>
            <p:cNvPr id="548" name="object 548"/>
            <p:cNvSpPr/>
            <p:nvPr/>
          </p:nvSpPr>
          <p:spPr>
            <a:xfrm>
              <a:off x="6453454" y="8383397"/>
              <a:ext cx="26034" cy="635"/>
            </a:xfrm>
            <a:custGeom>
              <a:avLst/>
              <a:gdLst/>
              <a:ahLst/>
              <a:cxnLst/>
              <a:rect l="l" t="t" r="r" b="b"/>
              <a:pathLst>
                <a:path w="26035" h="634">
                  <a:moveTo>
                    <a:pt x="25476" y="0"/>
                  </a:moveTo>
                  <a:lnTo>
                    <a:pt x="0" y="0"/>
                  </a:lnTo>
                  <a:lnTo>
                    <a:pt x="0" y="393"/>
                  </a:lnTo>
                  <a:lnTo>
                    <a:pt x="25476" y="393"/>
                  </a:lnTo>
                  <a:lnTo>
                    <a:pt x="25476" y="0"/>
                  </a:lnTo>
                  <a:close/>
                </a:path>
              </a:pathLst>
            </a:custGeom>
            <a:solidFill>
              <a:srgbClr val="F4B305"/>
            </a:solidFill>
          </p:spPr>
          <p:txBody>
            <a:bodyPr wrap="square" lIns="0" tIns="0" rIns="0" bIns="0" rtlCol="0"/>
            <a:lstStyle/>
            <a:p>
              <a:endParaRPr/>
            </a:p>
          </p:txBody>
        </p:sp>
        <p:sp>
          <p:nvSpPr>
            <p:cNvPr id="549" name="object 549"/>
            <p:cNvSpPr/>
            <p:nvPr/>
          </p:nvSpPr>
          <p:spPr>
            <a:xfrm>
              <a:off x="6466230" y="8372322"/>
              <a:ext cx="23495" cy="12065"/>
            </a:xfrm>
            <a:custGeom>
              <a:avLst/>
              <a:gdLst/>
              <a:ahLst/>
              <a:cxnLst/>
              <a:rect l="l" t="t" r="r" b="b"/>
              <a:pathLst>
                <a:path w="23495" h="12065">
                  <a:moveTo>
                    <a:pt x="23317" y="0"/>
                  </a:moveTo>
                  <a:lnTo>
                    <a:pt x="17255" y="2422"/>
                  </a:lnTo>
                  <a:lnTo>
                    <a:pt x="11363" y="5148"/>
                  </a:lnTo>
                  <a:lnTo>
                    <a:pt x="5618" y="8167"/>
                  </a:lnTo>
                  <a:lnTo>
                    <a:pt x="0" y="11468"/>
                  </a:lnTo>
                  <a:lnTo>
                    <a:pt x="76" y="11861"/>
                  </a:lnTo>
                  <a:lnTo>
                    <a:pt x="5708" y="8551"/>
                  </a:lnTo>
                  <a:lnTo>
                    <a:pt x="11471" y="5522"/>
                  </a:lnTo>
                  <a:lnTo>
                    <a:pt x="17381" y="2787"/>
                  </a:lnTo>
                  <a:lnTo>
                    <a:pt x="23456" y="355"/>
                  </a:lnTo>
                  <a:lnTo>
                    <a:pt x="23317" y="0"/>
                  </a:lnTo>
                  <a:close/>
                </a:path>
              </a:pathLst>
            </a:custGeom>
            <a:solidFill>
              <a:srgbClr val="F4B60A"/>
            </a:solidFill>
          </p:spPr>
          <p:txBody>
            <a:bodyPr wrap="square" lIns="0" tIns="0" rIns="0" bIns="0" rtlCol="0"/>
            <a:lstStyle/>
            <a:p>
              <a:endParaRPr/>
            </a:p>
          </p:txBody>
        </p:sp>
        <p:sp>
          <p:nvSpPr>
            <p:cNvPr id="550" name="object 550"/>
            <p:cNvSpPr/>
            <p:nvPr/>
          </p:nvSpPr>
          <p:spPr>
            <a:xfrm>
              <a:off x="6466230" y="8372322"/>
              <a:ext cx="23495" cy="12065"/>
            </a:xfrm>
            <a:custGeom>
              <a:avLst/>
              <a:gdLst/>
              <a:ahLst/>
              <a:cxnLst/>
              <a:rect l="l" t="t" r="r" b="b"/>
              <a:pathLst>
                <a:path w="23495" h="12065">
                  <a:moveTo>
                    <a:pt x="0" y="11468"/>
                  </a:moveTo>
                  <a:lnTo>
                    <a:pt x="5618" y="8167"/>
                  </a:lnTo>
                  <a:lnTo>
                    <a:pt x="11363" y="5148"/>
                  </a:lnTo>
                  <a:lnTo>
                    <a:pt x="17255" y="2422"/>
                  </a:lnTo>
                  <a:lnTo>
                    <a:pt x="23317" y="0"/>
                  </a:lnTo>
                </a:path>
              </a:pathLst>
            </a:custGeom>
            <a:ln w="25400">
              <a:solidFill>
                <a:srgbClr val="F4B406"/>
              </a:solidFill>
            </a:ln>
          </p:spPr>
          <p:txBody>
            <a:bodyPr wrap="square" lIns="0" tIns="0" rIns="0" bIns="0" rtlCol="0"/>
            <a:lstStyle/>
            <a:p>
              <a:endParaRPr/>
            </a:p>
          </p:txBody>
        </p:sp>
        <p:sp>
          <p:nvSpPr>
            <p:cNvPr id="551" name="object 551"/>
            <p:cNvSpPr/>
            <p:nvPr/>
          </p:nvSpPr>
          <p:spPr>
            <a:xfrm>
              <a:off x="6489547" y="8372322"/>
              <a:ext cx="635" cy="635"/>
            </a:xfrm>
            <a:custGeom>
              <a:avLst/>
              <a:gdLst/>
              <a:ahLst/>
              <a:cxnLst/>
              <a:rect l="l" t="t" r="r" b="b"/>
              <a:pathLst>
                <a:path w="635" h="634">
                  <a:moveTo>
                    <a:pt x="0" y="0"/>
                  </a:moveTo>
                  <a:lnTo>
                    <a:pt x="139" y="355"/>
                  </a:lnTo>
                </a:path>
              </a:pathLst>
            </a:custGeom>
            <a:ln w="25400">
              <a:solidFill>
                <a:srgbClr val="F4B60A"/>
              </a:solidFill>
            </a:ln>
          </p:spPr>
          <p:txBody>
            <a:bodyPr wrap="square" lIns="0" tIns="0" rIns="0" bIns="0" rtlCol="0"/>
            <a:lstStyle/>
            <a:p>
              <a:endParaRPr/>
            </a:p>
          </p:txBody>
        </p:sp>
        <p:sp>
          <p:nvSpPr>
            <p:cNvPr id="552" name="object 552"/>
            <p:cNvSpPr/>
            <p:nvPr/>
          </p:nvSpPr>
          <p:spPr>
            <a:xfrm>
              <a:off x="6466306" y="8372678"/>
              <a:ext cx="23495" cy="12065"/>
            </a:xfrm>
            <a:custGeom>
              <a:avLst/>
              <a:gdLst/>
              <a:ahLst/>
              <a:cxnLst/>
              <a:rect l="l" t="t" r="r" b="b"/>
              <a:pathLst>
                <a:path w="23495" h="12065">
                  <a:moveTo>
                    <a:pt x="23380" y="0"/>
                  </a:moveTo>
                  <a:lnTo>
                    <a:pt x="17305" y="2431"/>
                  </a:lnTo>
                  <a:lnTo>
                    <a:pt x="11395" y="5167"/>
                  </a:lnTo>
                  <a:lnTo>
                    <a:pt x="5632" y="8195"/>
                  </a:lnTo>
                  <a:lnTo>
                    <a:pt x="0" y="11506"/>
                  </a:lnTo>
                </a:path>
              </a:pathLst>
            </a:custGeom>
            <a:ln w="25399">
              <a:solidFill>
                <a:srgbClr val="F4B80F"/>
              </a:solidFill>
            </a:ln>
          </p:spPr>
          <p:txBody>
            <a:bodyPr wrap="square" lIns="0" tIns="0" rIns="0" bIns="0" rtlCol="0"/>
            <a:lstStyle/>
            <a:p>
              <a:endParaRPr/>
            </a:p>
          </p:txBody>
        </p:sp>
        <p:sp>
          <p:nvSpPr>
            <p:cNvPr id="553" name="object 553"/>
            <p:cNvSpPr/>
            <p:nvPr/>
          </p:nvSpPr>
          <p:spPr>
            <a:xfrm>
              <a:off x="6453530" y="8383790"/>
              <a:ext cx="26034" cy="635"/>
            </a:xfrm>
            <a:custGeom>
              <a:avLst/>
              <a:gdLst/>
              <a:ahLst/>
              <a:cxnLst/>
              <a:rect l="l" t="t" r="r" b="b"/>
              <a:pathLst>
                <a:path w="26035" h="634">
                  <a:moveTo>
                    <a:pt x="25476" y="0"/>
                  </a:moveTo>
                  <a:lnTo>
                    <a:pt x="0" y="0"/>
                  </a:lnTo>
                  <a:lnTo>
                    <a:pt x="0" y="393"/>
                  </a:lnTo>
                  <a:lnTo>
                    <a:pt x="25476" y="393"/>
                  </a:lnTo>
                  <a:lnTo>
                    <a:pt x="25476" y="0"/>
                  </a:lnTo>
                  <a:close/>
                </a:path>
              </a:pathLst>
            </a:custGeom>
            <a:solidFill>
              <a:srgbClr val="F4B60A"/>
            </a:solidFill>
          </p:spPr>
          <p:txBody>
            <a:bodyPr wrap="square" lIns="0" tIns="0" rIns="0" bIns="0" rtlCol="0"/>
            <a:lstStyle/>
            <a:p>
              <a:endParaRPr/>
            </a:p>
          </p:txBody>
        </p:sp>
        <p:sp>
          <p:nvSpPr>
            <p:cNvPr id="554" name="object 554"/>
            <p:cNvSpPr/>
            <p:nvPr/>
          </p:nvSpPr>
          <p:spPr>
            <a:xfrm>
              <a:off x="6466306" y="8372678"/>
              <a:ext cx="24130" cy="12700"/>
            </a:xfrm>
            <a:custGeom>
              <a:avLst/>
              <a:gdLst/>
              <a:ahLst/>
              <a:cxnLst/>
              <a:rect l="l" t="t" r="r" b="b"/>
              <a:pathLst>
                <a:path w="24129" h="12700">
                  <a:moveTo>
                    <a:pt x="23380" y="0"/>
                  </a:moveTo>
                  <a:lnTo>
                    <a:pt x="17305" y="2431"/>
                  </a:lnTo>
                  <a:lnTo>
                    <a:pt x="11395" y="5167"/>
                  </a:lnTo>
                  <a:lnTo>
                    <a:pt x="5632" y="8195"/>
                  </a:lnTo>
                  <a:lnTo>
                    <a:pt x="0" y="11506"/>
                  </a:lnTo>
                  <a:lnTo>
                    <a:pt x="152" y="12280"/>
                  </a:lnTo>
                  <a:lnTo>
                    <a:pt x="5807" y="8950"/>
                  </a:lnTo>
                  <a:lnTo>
                    <a:pt x="11599" y="5913"/>
                  </a:lnTo>
                  <a:lnTo>
                    <a:pt x="17542" y="3174"/>
                  </a:lnTo>
                  <a:lnTo>
                    <a:pt x="23647" y="736"/>
                  </a:lnTo>
                  <a:lnTo>
                    <a:pt x="23380" y="0"/>
                  </a:lnTo>
                  <a:close/>
                </a:path>
              </a:pathLst>
            </a:custGeom>
            <a:solidFill>
              <a:srgbClr val="F5BD1C"/>
            </a:solidFill>
          </p:spPr>
          <p:txBody>
            <a:bodyPr wrap="square" lIns="0" tIns="0" rIns="0" bIns="0" rtlCol="0"/>
            <a:lstStyle/>
            <a:p>
              <a:endParaRPr/>
            </a:p>
          </p:txBody>
        </p:sp>
        <p:sp>
          <p:nvSpPr>
            <p:cNvPr id="555" name="object 555"/>
            <p:cNvSpPr/>
            <p:nvPr/>
          </p:nvSpPr>
          <p:spPr>
            <a:xfrm>
              <a:off x="6466306" y="8372678"/>
              <a:ext cx="23495" cy="12065"/>
            </a:xfrm>
            <a:custGeom>
              <a:avLst/>
              <a:gdLst/>
              <a:ahLst/>
              <a:cxnLst/>
              <a:rect l="l" t="t" r="r" b="b"/>
              <a:pathLst>
                <a:path w="23495" h="12065">
                  <a:moveTo>
                    <a:pt x="0" y="11506"/>
                  </a:moveTo>
                  <a:lnTo>
                    <a:pt x="5632" y="8195"/>
                  </a:lnTo>
                  <a:lnTo>
                    <a:pt x="11395" y="5167"/>
                  </a:lnTo>
                  <a:lnTo>
                    <a:pt x="17305" y="2431"/>
                  </a:lnTo>
                  <a:lnTo>
                    <a:pt x="23380" y="0"/>
                  </a:lnTo>
                </a:path>
              </a:pathLst>
            </a:custGeom>
            <a:ln w="25399">
              <a:solidFill>
                <a:srgbClr val="F4B80F"/>
              </a:solidFill>
            </a:ln>
          </p:spPr>
          <p:txBody>
            <a:bodyPr wrap="square" lIns="0" tIns="0" rIns="0" bIns="0" rtlCol="0"/>
            <a:lstStyle/>
            <a:p>
              <a:endParaRPr/>
            </a:p>
          </p:txBody>
        </p:sp>
        <p:sp>
          <p:nvSpPr>
            <p:cNvPr id="556" name="object 556"/>
            <p:cNvSpPr/>
            <p:nvPr/>
          </p:nvSpPr>
          <p:spPr>
            <a:xfrm>
              <a:off x="6489687" y="8372678"/>
              <a:ext cx="635" cy="1270"/>
            </a:xfrm>
            <a:custGeom>
              <a:avLst/>
              <a:gdLst/>
              <a:ahLst/>
              <a:cxnLst/>
              <a:rect l="l" t="t" r="r" b="b"/>
              <a:pathLst>
                <a:path w="635" h="1270">
                  <a:moveTo>
                    <a:pt x="0" y="0"/>
                  </a:moveTo>
                  <a:lnTo>
                    <a:pt x="266" y="736"/>
                  </a:lnTo>
                </a:path>
              </a:pathLst>
            </a:custGeom>
            <a:ln w="25400">
              <a:solidFill>
                <a:srgbClr val="F4BC1C"/>
              </a:solidFill>
            </a:ln>
          </p:spPr>
          <p:txBody>
            <a:bodyPr wrap="square" lIns="0" tIns="0" rIns="0" bIns="0" rtlCol="0"/>
            <a:lstStyle/>
            <a:p>
              <a:endParaRPr/>
            </a:p>
          </p:txBody>
        </p:sp>
        <p:sp>
          <p:nvSpPr>
            <p:cNvPr id="557" name="object 557"/>
            <p:cNvSpPr/>
            <p:nvPr/>
          </p:nvSpPr>
          <p:spPr>
            <a:xfrm>
              <a:off x="6466458" y="8373414"/>
              <a:ext cx="23495" cy="12065"/>
            </a:xfrm>
            <a:custGeom>
              <a:avLst/>
              <a:gdLst/>
              <a:ahLst/>
              <a:cxnLst/>
              <a:rect l="l" t="t" r="r" b="b"/>
              <a:pathLst>
                <a:path w="23495" h="12065">
                  <a:moveTo>
                    <a:pt x="23494" y="0"/>
                  </a:moveTo>
                  <a:lnTo>
                    <a:pt x="17389" y="2437"/>
                  </a:lnTo>
                  <a:lnTo>
                    <a:pt x="11447" y="5176"/>
                  </a:lnTo>
                  <a:lnTo>
                    <a:pt x="5655" y="8213"/>
                  </a:lnTo>
                  <a:lnTo>
                    <a:pt x="0" y="11544"/>
                  </a:lnTo>
                </a:path>
              </a:pathLst>
            </a:custGeom>
            <a:ln w="25400">
              <a:solidFill>
                <a:srgbClr val="F5C22A"/>
              </a:solidFill>
            </a:ln>
          </p:spPr>
          <p:txBody>
            <a:bodyPr wrap="square" lIns="0" tIns="0" rIns="0" bIns="0" rtlCol="0"/>
            <a:lstStyle/>
            <a:p>
              <a:endParaRPr/>
            </a:p>
          </p:txBody>
        </p:sp>
        <p:sp>
          <p:nvSpPr>
            <p:cNvPr id="558" name="object 558"/>
            <p:cNvSpPr/>
            <p:nvPr/>
          </p:nvSpPr>
          <p:spPr>
            <a:xfrm>
              <a:off x="6466306" y="8384184"/>
              <a:ext cx="635" cy="1270"/>
            </a:xfrm>
            <a:custGeom>
              <a:avLst/>
              <a:gdLst/>
              <a:ahLst/>
              <a:cxnLst/>
              <a:rect l="l" t="t" r="r" b="b"/>
              <a:pathLst>
                <a:path w="635" h="1270">
                  <a:moveTo>
                    <a:pt x="152" y="774"/>
                  </a:moveTo>
                  <a:lnTo>
                    <a:pt x="0" y="0"/>
                  </a:lnTo>
                </a:path>
              </a:pathLst>
            </a:custGeom>
            <a:ln w="25400">
              <a:solidFill>
                <a:srgbClr val="F5BD1C"/>
              </a:solidFill>
            </a:ln>
          </p:spPr>
          <p:txBody>
            <a:bodyPr wrap="square" lIns="0" tIns="0" rIns="0" bIns="0" rtlCol="0"/>
            <a:lstStyle/>
            <a:p>
              <a:endParaRPr/>
            </a:p>
          </p:txBody>
        </p:sp>
        <p:sp>
          <p:nvSpPr>
            <p:cNvPr id="559" name="object 559"/>
            <p:cNvSpPr/>
            <p:nvPr/>
          </p:nvSpPr>
          <p:spPr>
            <a:xfrm>
              <a:off x="6466458" y="8373414"/>
              <a:ext cx="24130" cy="12700"/>
            </a:xfrm>
            <a:custGeom>
              <a:avLst/>
              <a:gdLst/>
              <a:ahLst/>
              <a:cxnLst/>
              <a:rect l="l" t="t" r="r" b="b"/>
              <a:pathLst>
                <a:path w="24129" h="12700">
                  <a:moveTo>
                    <a:pt x="23494" y="0"/>
                  </a:moveTo>
                  <a:lnTo>
                    <a:pt x="17389" y="2437"/>
                  </a:lnTo>
                  <a:lnTo>
                    <a:pt x="11447" y="5176"/>
                  </a:lnTo>
                  <a:lnTo>
                    <a:pt x="5655" y="8213"/>
                  </a:lnTo>
                  <a:lnTo>
                    <a:pt x="0" y="11544"/>
                  </a:lnTo>
                  <a:lnTo>
                    <a:pt x="152" y="12318"/>
                  </a:lnTo>
                  <a:lnTo>
                    <a:pt x="5836" y="8973"/>
                  </a:lnTo>
                  <a:lnTo>
                    <a:pt x="11655" y="5927"/>
                  </a:lnTo>
                  <a:lnTo>
                    <a:pt x="17622" y="3182"/>
                  </a:lnTo>
                  <a:lnTo>
                    <a:pt x="23749" y="736"/>
                  </a:lnTo>
                  <a:lnTo>
                    <a:pt x="23494" y="0"/>
                  </a:lnTo>
                  <a:close/>
                </a:path>
              </a:pathLst>
            </a:custGeom>
            <a:solidFill>
              <a:srgbClr val="F6C737"/>
            </a:solidFill>
          </p:spPr>
          <p:txBody>
            <a:bodyPr wrap="square" lIns="0" tIns="0" rIns="0" bIns="0" rtlCol="0"/>
            <a:lstStyle/>
            <a:p>
              <a:endParaRPr/>
            </a:p>
          </p:txBody>
        </p:sp>
        <p:sp>
          <p:nvSpPr>
            <p:cNvPr id="560" name="object 560"/>
            <p:cNvSpPr/>
            <p:nvPr/>
          </p:nvSpPr>
          <p:spPr>
            <a:xfrm>
              <a:off x="6466458" y="8373414"/>
              <a:ext cx="23495" cy="12065"/>
            </a:xfrm>
            <a:custGeom>
              <a:avLst/>
              <a:gdLst/>
              <a:ahLst/>
              <a:cxnLst/>
              <a:rect l="l" t="t" r="r" b="b"/>
              <a:pathLst>
                <a:path w="23495" h="12065">
                  <a:moveTo>
                    <a:pt x="0" y="11544"/>
                  </a:moveTo>
                  <a:lnTo>
                    <a:pt x="5655" y="8213"/>
                  </a:lnTo>
                  <a:lnTo>
                    <a:pt x="11447" y="5176"/>
                  </a:lnTo>
                  <a:lnTo>
                    <a:pt x="17389" y="2437"/>
                  </a:lnTo>
                  <a:lnTo>
                    <a:pt x="23494" y="0"/>
                  </a:lnTo>
                </a:path>
              </a:pathLst>
            </a:custGeom>
            <a:ln w="25400">
              <a:solidFill>
                <a:srgbClr val="F5C22A"/>
              </a:solidFill>
            </a:ln>
          </p:spPr>
          <p:txBody>
            <a:bodyPr wrap="square" lIns="0" tIns="0" rIns="0" bIns="0" rtlCol="0"/>
            <a:lstStyle/>
            <a:p>
              <a:endParaRPr/>
            </a:p>
          </p:txBody>
        </p:sp>
        <p:sp>
          <p:nvSpPr>
            <p:cNvPr id="561" name="object 561"/>
            <p:cNvSpPr/>
            <p:nvPr/>
          </p:nvSpPr>
          <p:spPr>
            <a:xfrm>
              <a:off x="6489954" y="8373414"/>
              <a:ext cx="635" cy="1270"/>
            </a:xfrm>
            <a:custGeom>
              <a:avLst/>
              <a:gdLst/>
              <a:ahLst/>
              <a:cxnLst/>
              <a:rect l="l" t="t" r="r" b="b"/>
              <a:pathLst>
                <a:path w="635" h="1270">
                  <a:moveTo>
                    <a:pt x="0" y="0"/>
                  </a:moveTo>
                  <a:lnTo>
                    <a:pt x="254" y="736"/>
                  </a:lnTo>
                </a:path>
              </a:pathLst>
            </a:custGeom>
            <a:ln w="25400">
              <a:solidFill>
                <a:srgbClr val="F6C637"/>
              </a:solidFill>
            </a:ln>
          </p:spPr>
          <p:txBody>
            <a:bodyPr wrap="square" lIns="0" tIns="0" rIns="0" bIns="0" rtlCol="0"/>
            <a:lstStyle/>
            <a:p>
              <a:endParaRPr/>
            </a:p>
          </p:txBody>
        </p:sp>
        <p:sp>
          <p:nvSpPr>
            <p:cNvPr id="562" name="object 562"/>
            <p:cNvSpPr/>
            <p:nvPr/>
          </p:nvSpPr>
          <p:spPr>
            <a:xfrm>
              <a:off x="6466611" y="8374151"/>
              <a:ext cx="24130" cy="12065"/>
            </a:xfrm>
            <a:custGeom>
              <a:avLst/>
              <a:gdLst/>
              <a:ahLst/>
              <a:cxnLst/>
              <a:rect l="l" t="t" r="r" b="b"/>
              <a:pathLst>
                <a:path w="24129" h="12065">
                  <a:moveTo>
                    <a:pt x="23596" y="0"/>
                  </a:moveTo>
                  <a:lnTo>
                    <a:pt x="17470" y="2445"/>
                  </a:lnTo>
                  <a:lnTo>
                    <a:pt x="11503" y="5191"/>
                  </a:lnTo>
                  <a:lnTo>
                    <a:pt x="5683" y="8236"/>
                  </a:lnTo>
                  <a:lnTo>
                    <a:pt x="0" y="11582"/>
                  </a:lnTo>
                </a:path>
              </a:pathLst>
            </a:custGeom>
            <a:ln w="25399">
              <a:solidFill>
                <a:srgbClr val="F7CC44"/>
              </a:solidFill>
            </a:ln>
          </p:spPr>
          <p:txBody>
            <a:bodyPr wrap="square" lIns="0" tIns="0" rIns="0" bIns="0" rtlCol="0"/>
            <a:lstStyle/>
            <a:p>
              <a:endParaRPr/>
            </a:p>
          </p:txBody>
        </p:sp>
        <p:sp>
          <p:nvSpPr>
            <p:cNvPr id="563" name="object 563"/>
            <p:cNvSpPr/>
            <p:nvPr/>
          </p:nvSpPr>
          <p:spPr>
            <a:xfrm>
              <a:off x="6466458" y="8384959"/>
              <a:ext cx="635" cy="1270"/>
            </a:xfrm>
            <a:custGeom>
              <a:avLst/>
              <a:gdLst/>
              <a:ahLst/>
              <a:cxnLst/>
              <a:rect l="l" t="t" r="r" b="b"/>
              <a:pathLst>
                <a:path w="635" h="1270">
                  <a:moveTo>
                    <a:pt x="152" y="774"/>
                  </a:moveTo>
                  <a:lnTo>
                    <a:pt x="0" y="0"/>
                  </a:lnTo>
                </a:path>
              </a:pathLst>
            </a:custGeom>
            <a:ln w="25400">
              <a:solidFill>
                <a:srgbClr val="F7C837"/>
              </a:solidFill>
            </a:ln>
          </p:spPr>
          <p:txBody>
            <a:bodyPr wrap="square" lIns="0" tIns="0" rIns="0" bIns="0" rtlCol="0"/>
            <a:lstStyle/>
            <a:p>
              <a:endParaRPr/>
            </a:p>
          </p:txBody>
        </p:sp>
        <p:sp>
          <p:nvSpPr>
            <p:cNvPr id="564" name="object 564"/>
            <p:cNvSpPr/>
            <p:nvPr/>
          </p:nvSpPr>
          <p:spPr>
            <a:xfrm>
              <a:off x="6466611" y="8374151"/>
              <a:ext cx="24130" cy="12065"/>
            </a:xfrm>
            <a:custGeom>
              <a:avLst/>
              <a:gdLst/>
              <a:ahLst/>
              <a:cxnLst/>
              <a:rect l="l" t="t" r="r" b="b"/>
              <a:pathLst>
                <a:path w="24129" h="12065">
                  <a:moveTo>
                    <a:pt x="23596" y="0"/>
                  </a:moveTo>
                  <a:lnTo>
                    <a:pt x="17470" y="2445"/>
                  </a:lnTo>
                  <a:lnTo>
                    <a:pt x="11503" y="5191"/>
                  </a:lnTo>
                  <a:lnTo>
                    <a:pt x="5683" y="8236"/>
                  </a:lnTo>
                  <a:lnTo>
                    <a:pt x="0" y="11582"/>
                  </a:lnTo>
                  <a:lnTo>
                    <a:pt x="88" y="11976"/>
                  </a:lnTo>
                  <a:lnTo>
                    <a:pt x="5776" y="8623"/>
                  </a:lnTo>
                  <a:lnTo>
                    <a:pt x="11606" y="5573"/>
                  </a:lnTo>
                  <a:lnTo>
                    <a:pt x="17585" y="2826"/>
                  </a:lnTo>
                  <a:lnTo>
                    <a:pt x="23723" y="380"/>
                  </a:lnTo>
                  <a:lnTo>
                    <a:pt x="23596" y="0"/>
                  </a:lnTo>
                  <a:close/>
                </a:path>
              </a:pathLst>
            </a:custGeom>
            <a:solidFill>
              <a:srgbClr val="F7CF49"/>
            </a:solidFill>
          </p:spPr>
          <p:txBody>
            <a:bodyPr wrap="square" lIns="0" tIns="0" rIns="0" bIns="0" rtlCol="0"/>
            <a:lstStyle/>
            <a:p>
              <a:endParaRPr/>
            </a:p>
          </p:txBody>
        </p:sp>
        <p:sp>
          <p:nvSpPr>
            <p:cNvPr id="565" name="object 565"/>
            <p:cNvSpPr/>
            <p:nvPr/>
          </p:nvSpPr>
          <p:spPr>
            <a:xfrm>
              <a:off x="6466611" y="8374151"/>
              <a:ext cx="24130" cy="12065"/>
            </a:xfrm>
            <a:custGeom>
              <a:avLst/>
              <a:gdLst/>
              <a:ahLst/>
              <a:cxnLst/>
              <a:rect l="l" t="t" r="r" b="b"/>
              <a:pathLst>
                <a:path w="24129" h="12065">
                  <a:moveTo>
                    <a:pt x="0" y="11582"/>
                  </a:moveTo>
                  <a:lnTo>
                    <a:pt x="5683" y="8236"/>
                  </a:lnTo>
                  <a:lnTo>
                    <a:pt x="11503" y="5191"/>
                  </a:lnTo>
                  <a:lnTo>
                    <a:pt x="17470" y="2445"/>
                  </a:lnTo>
                  <a:lnTo>
                    <a:pt x="23596" y="0"/>
                  </a:lnTo>
                </a:path>
              </a:pathLst>
            </a:custGeom>
            <a:ln w="25399">
              <a:solidFill>
                <a:srgbClr val="F7CC44"/>
              </a:solidFill>
            </a:ln>
          </p:spPr>
          <p:txBody>
            <a:bodyPr wrap="square" lIns="0" tIns="0" rIns="0" bIns="0" rtlCol="0"/>
            <a:lstStyle/>
            <a:p>
              <a:endParaRPr/>
            </a:p>
          </p:txBody>
        </p:sp>
        <p:sp>
          <p:nvSpPr>
            <p:cNvPr id="566" name="object 566"/>
            <p:cNvSpPr/>
            <p:nvPr/>
          </p:nvSpPr>
          <p:spPr>
            <a:xfrm>
              <a:off x="6477507" y="8374151"/>
              <a:ext cx="26034" cy="635"/>
            </a:xfrm>
            <a:custGeom>
              <a:avLst/>
              <a:gdLst/>
              <a:ahLst/>
              <a:cxnLst/>
              <a:rect l="l" t="t" r="r" b="b"/>
              <a:pathLst>
                <a:path w="26034" h="634">
                  <a:moveTo>
                    <a:pt x="25526" y="0"/>
                  </a:moveTo>
                  <a:lnTo>
                    <a:pt x="0" y="0"/>
                  </a:lnTo>
                  <a:lnTo>
                    <a:pt x="0" y="380"/>
                  </a:lnTo>
                  <a:lnTo>
                    <a:pt x="25526" y="380"/>
                  </a:lnTo>
                  <a:lnTo>
                    <a:pt x="25526" y="0"/>
                  </a:lnTo>
                  <a:close/>
                </a:path>
              </a:pathLst>
            </a:custGeom>
            <a:solidFill>
              <a:srgbClr val="F7CE49"/>
            </a:solidFill>
          </p:spPr>
          <p:txBody>
            <a:bodyPr wrap="square" lIns="0" tIns="0" rIns="0" bIns="0" rtlCol="0"/>
            <a:lstStyle/>
            <a:p>
              <a:endParaRPr/>
            </a:p>
          </p:txBody>
        </p:sp>
        <p:sp>
          <p:nvSpPr>
            <p:cNvPr id="567" name="object 567"/>
            <p:cNvSpPr/>
            <p:nvPr/>
          </p:nvSpPr>
          <p:spPr>
            <a:xfrm>
              <a:off x="6466700" y="8374532"/>
              <a:ext cx="24130" cy="12065"/>
            </a:xfrm>
            <a:custGeom>
              <a:avLst/>
              <a:gdLst/>
              <a:ahLst/>
              <a:cxnLst/>
              <a:rect l="l" t="t" r="r" b="b"/>
              <a:pathLst>
                <a:path w="24129" h="12065">
                  <a:moveTo>
                    <a:pt x="23634" y="0"/>
                  </a:moveTo>
                  <a:lnTo>
                    <a:pt x="17496" y="2445"/>
                  </a:lnTo>
                  <a:lnTo>
                    <a:pt x="11517" y="5192"/>
                  </a:lnTo>
                  <a:lnTo>
                    <a:pt x="5687" y="8242"/>
                  </a:lnTo>
                  <a:lnTo>
                    <a:pt x="0" y="11595"/>
                  </a:lnTo>
                </a:path>
              </a:pathLst>
            </a:custGeom>
            <a:ln w="25400">
              <a:solidFill>
                <a:srgbClr val="F7D14D"/>
              </a:solidFill>
            </a:ln>
          </p:spPr>
          <p:txBody>
            <a:bodyPr wrap="square" lIns="0" tIns="0" rIns="0" bIns="0" rtlCol="0"/>
            <a:lstStyle/>
            <a:p>
              <a:endParaRPr/>
            </a:p>
          </p:txBody>
        </p:sp>
        <p:sp>
          <p:nvSpPr>
            <p:cNvPr id="568" name="object 568"/>
            <p:cNvSpPr/>
            <p:nvPr/>
          </p:nvSpPr>
          <p:spPr>
            <a:xfrm>
              <a:off x="6453911" y="8385733"/>
              <a:ext cx="26034" cy="635"/>
            </a:xfrm>
            <a:custGeom>
              <a:avLst/>
              <a:gdLst/>
              <a:ahLst/>
              <a:cxnLst/>
              <a:rect l="l" t="t" r="r" b="b"/>
              <a:pathLst>
                <a:path w="26035" h="634">
                  <a:moveTo>
                    <a:pt x="25488" y="0"/>
                  </a:moveTo>
                  <a:lnTo>
                    <a:pt x="0" y="0"/>
                  </a:lnTo>
                  <a:lnTo>
                    <a:pt x="0" y="393"/>
                  </a:lnTo>
                  <a:lnTo>
                    <a:pt x="25488" y="393"/>
                  </a:lnTo>
                  <a:lnTo>
                    <a:pt x="25488" y="0"/>
                  </a:lnTo>
                  <a:close/>
                </a:path>
              </a:pathLst>
            </a:custGeom>
            <a:solidFill>
              <a:srgbClr val="F7D049"/>
            </a:solidFill>
          </p:spPr>
          <p:txBody>
            <a:bodyPr wrap="square" lIns="0" tIns="0" rIns="0" bIns="0" rtlCol="0"/>
            <a:lstStyle/>
            <a:p>
              <a:endParaRPr/>
            </a:p>
          </p:txBody>
        </p:sp>
        <p:sp>
          <p:nvSpPr>
            <p:cNvPr id="569" name="object 569"/>
            <p:cNvSpPr/>
            <p:nvPr/>
          </p:nvSpPr>
          <p:spPr>
            <a:xfrm>
              <a:off x="6466700" y="8374532"/>
              <a:ext cx="24130" cy="12065"/>
            </a:xfrm>
            <a:custGeom>
              <a:avLst/>
              <a:gdLst/>
              <a:ahLst/>
              <a:cxnLst/>
              <a:rect l="l" t="t" r="r" b="b"/>
              <a:pathLst>
                <a:path w="24129" h="12065">
                  <a:moveTo>
                    <a:pt x="23634" y="0"/>
                  </a:moveTo>
                  <a:lnTo>
                    <a:pt x="17496" y="2445"/>
                  </a:lnTo>
                  <a:lnTo>
                    <a:pt x="11517" y="5192"/>
                  </a:lnTo>
                  <a:lnTo>
                    <a:pt x="5687" y="8242"/>
                  </a:lnTo>
                  <a:lnTo>
                    <a:pt x="0" y="11595"/>
                  </a:lnTo>
                  <a:lnTo>
                    <a:pt x="76" y="11976"/>
                  </a:lnTo>
                  <a:lnTo>
                    <a:pt x="5777" y="8621"/>
                  </a:lnTo>
                  <a:lnTo>
                    <a:pt x="11623" y="5567"/>
                  </a:lnTo>
                  <a:lnTo>
                    <a:pt x="17617" y="2816"/>
                  </a:lnTo>
                  <a:lnTo>
                    <a:pt x="23761" y="368"/>
                  </a:lnTo>
                  <a:lnTo>
                    <a:pt x="23634" y="0"/>
                  </a:lnTo>
                  <a:close/>
                </a:path>
              </a:pathLst>
            </a:custGeom>
            <a:solidFill>
              <a:srgbClr val="F8D24E"/>
            </a:solidFill>
          </p:spPr>
          <p:txBody>
            <a:bodyPr wrap="square" lIns="0" tIns="0" rIns="0" bIns="0" rtlCol="0"/>
            <a:lstStyle/>
            <a:p>
              <a:endParaRPr/>
            </a:p>
          </p:txBody>
        </p:sp>
        <p:sp>
          <p:nvSpPr>
            <p:cNvPr id="570" name="object 570"/>
            <p:cNvSpPr/>
            <p:nvPr/>
          </p:nvSpPr>
          <p:spPr>
            <a:xfrm>
              <a:off x="6466700" y="8374532"/>
              <a:ext cx="24130" cy="12065"/>
            </a:xfrm>
            <a:custGeom>
              <a:avLst/>
              <a:gdLst/>
              <a:ahLst/>
              <a:cxnLst/>
              <a:rect l="l" t="t" r="r" b="b"/>
              <a:pathLst>
                <a:path w="24129" h="12065">
                  <a:moveTo>
                    <a:pt x="0" y="11595"/>
                  </a:moveTo>
                  <a:lnTo>
                    <a:pt x="5687" y="8242"/>
                  </a:lnTo>
                  <a:lnTo>
                    <a:pt x="11517" y="5192"/>
                  </a:lnTo>
                  <a:lnTo>
                    <a:pt x="17496" y="2445"/>
                  </a:lnTo>
                  <a:lnTo>
                    <a:pt x="23634" y="0"/>
                  </a:lnTo>
                </a:path>
              </a:pathLst>
            </a:custGeom>
            <a:ln w="25400">
              <a:solidFill>
                <a:srgbClr val="F7D14D"/>
              </a:solidFill>
            </a:ln>
          </p:spPr>
          <p:txBody>
            <a:bodyPr wrap="square" lIns="0" tIns="0" rIns="0" bIns="0" rtlCol="0"/>
            <a:lstStyle/>
            <a:p>
              <a:endParaRPr/>
            </a:p>
          </p:txBody>
        </p:sp>
        <p:sp>
          <p:nvSpPr>
            <p:cNvPr id="571" name="object 571"/>
            <p:cNvSpPr/>
            <p:nvPr/>
          </p:nvSpPr>
          <p:spPr>
            <a:xfrm>
              <a:off x="6477635" y="8374532"/>
              <a:ext cx="26034" cy="635"/>
            </a:xfrm>
            <a:custGeom>
              <a:avLst/>
              <a:gdLst/>
              <a:ahLst/>
              <a:cxnLst/>
              <a:rect l="l" t="t" r="r" b="b"/>
              <a:pathLst>
                <a:path w="26034" h="634">
                  <a:moveTo>
                    <a:pt x="25526" y="0"/>
                  </a:moveTo>
                  <a:lnTo>
                    <a:pt x="0" y="0"/>
                  </a:lnTo>
                  <a:lnTo>
                    <a:pt x="0" y="368"/>
                  </a:lnTo>
                  <a:lnTo>
                    <a:pt x="25526" y="368"/>
                  </a:lnTo>
                  <a:lnTo>
                    <a:pt x="25526" y="0"/>
                  </a:lnTo>
                  <a:close/>
                </a:path>
              </a:pathLst>
            </a:custGeom>
            <a:solidFill>
              <a:srgbClr val="F7D24E"/>
            </a:solidFill>
          </p:spPr>
          <p:txBody>
            <a:bodyPr wrap="square" lIns="0" tIns="0" rIns="0" bIns="0" rtlCol="0"/>
            <a:lstStyle/>
            <a:p>
              <a:endParaRPr/>
            </a:p>
          </p:txBody>
        </p:sp>
        <p:sp>
          <p:nvSpPr>
            <p:cNvPr id="572" name="object 572"/>
            <p:cNvSpPr/>
            <p:nvPr/>
          </p:nvSpPr>
          <p:spPr>
            <a:xfrm>
              <a:off x="6466776" y="8374900"/>
              <a:ext cx="24130" cy="12065"/>
            </a:xfrm>
            <a:custGeom>
              <a:avLst/>
              <a:gdLst/>
              <a:ahLst/>
              <a:cxnLst/>
              <a:rect l="l" t="t" r="r" b="b"/>
              <a:pathLst>
                <a:path w="24129" h="12065">
                  <a:moveTo>
                    <a:pt x="23685" y="0"/>
                  </a:moveTo>
                  <a:lnTo>
                    <a:pt x="17541" y="2447"/>
                  </a:lnTo>
                  <a:lnTo>
                    <a:pt x="11547" y="5199"/>
                  </a:lnTo>
                  <a:lnTo>
                    <a:pt x="5701" y="8252"/>
                  </a:lnTo>
                  <a:lnTo>
                    <a:pt x="0" y="11607"/>
                  </a:lnTo>
                </a:path>
              </a:pathLst>
            </a:custGeom>
            <a:ln w="25400">
              <a:solidFill>
                <a:srgbClr val="F8D350"/>
              </a:solidFill>
            </a:ln>
          </p:spPr>
          <p:txBody>
            <a:bodyPr wrap="square" lIns="0" tIns="0" rIns="0" bIns="0" rtlCol="0"/>
            <a:lstStyle/>
            <a:p>
              <a:endParaRPr/>
            </a:p>
          </p:txBody>
        </p:sp>
        <p:sp>
          <p:nvSpPr>
            <p:cNvPr id="573" name="object 573"/>
            <p:cNvSpPr/>
            <p:nvPr/>
          </p:nvSpPr>
          <p:spPr>
            <a:xfrm>
              <a:off x="6454000" y="8386127"/>
              <a:ext cx="26034" cy="635"/>
            </a:xfrm>
            <a:custGeom>
              <a:avLst/>
              <a:gdLst/>
              <a:ahLst/>
              <a:cxnLst/>
              <a:rect l="l" t="t" r="r" b="b"/>
              <a:pathLst>
                <a:path w="26035" h="634">
                  <a:moveTo>
                    <a:pt x="25476" y="0"/>
                  </a:moveTo>
                  <a:lnTo>
                    <a:pt x="0" y="0"/>
                  </a:lnTo>
                  <a:lnTo>
                    <a:pt x="0" y="380"/>
                  </a:lnTo>
                  <a:lnTo>
                    <a:pt x="25476" y="380"/>
                  </a:lnTo>
                  <a:lnTo>
                    <a:pt x="25476" y="0"/>
                  </a:lnTo>
                  <a:close/>
                </a:path>
              </a:pathLst>
            </a:custGeom>
            <a:solidFill>
              <a:srgbClr val="F8D24E"/>
            </a:solidFill>
          </p:spPr>
          <p:txBody>
            <a:bodyPr wrap="square" lIns="0" tIns="0" rIns="0" bIns="0" rtlCol="0"/>
            <a:lstStyle/>
            <a:p>
              <a:endParaRPr/>
            </a:p>
          </p:txBody>
        </p:sp>
        <p:sp>
          <p:nvSpPr>
            <p:cNvPr id="574" name="object 574"/>
            <p:cNvSpPr/>
            <p:nvPr/>
          </p:nvSpPr>
          <p:spPr>
            <a:xfrm>
              <a:off x="6489420" y="8369947"/>
              <a:ext cx="6350" cy="2540"/>
            </a:xfrm>
            <a:custGeom>
              <a:avLst/>
              <a:gdLst/>
              <a:ahLst/>
              <a:cxnLst/>
              <a:rect l="l" t="t" r="r" b="b"/>
              <a:pathLst>
                <a:path w="6350" h="2540">
                  <a:moveTo>
                    <a:pt x="5740" y="0"/>
                  </a:moveTo>
                  <a:lnTo>
                    <a:pt x="3810" y="635"/>
                  </a:lnTo>
                  <a:lnTo>
                    <a:pt x="1892" y="1308"/>
                  </a:lnTo>
                  <a:lnTo>
                    <a:pt x="0" y="2006"/>
                  </a:lnTo>
                  <a:lnTo>
                    <a:pt x="88" y="2247"/>
                  </a:lnTo>
                  <a:lnTo>
                    <a:pt x="2031" y="1663"/>
                  </a:lnTo>
                  <a:lnTo>
                    <a:pt x="3962" y="990"/>
                  </a:lnTo>
                  <a:lnTo>
                    <a:pt x="5918" y="355"/>
                  </a:lnTo>
                  <a:lnTo>
                    <a:pt x="5740" y="0"/>
                  </a:lnTo>
                  <a:close/>
                </a:path>
              </a:pathLst>
            </a:custGeom>
            <a:solidFill>
              <a:srgbClr val="F4B406"/>
            </a:solidFill>
          </p:spPr>
          <p:txBody>
            <a:bodyPr wrap="square" lIns="0" tIns="0" rIns="0" bIns="0" rtlCol="0"/>
            <a:lstStyle/>
            <a:p>
              <a:endParaRPr/>
            </a:p>
          </p:txBody>
        </p:sp>
        <p:sp>
          <p:nvSpPr>
            <p:cNvPr id="575" name="object 575"/>
            <p:cNvSpPr/>
            <p:nvPr/>
          </p:nvSpPr>
          <p:spPr>
            <a:xfrm>
              <a:off x="6489420" y="8369947"/>
              <a:ext cx="6350" cy="2540"/>
            </a:xfrm>
            <a:custGeom>
              <a:avLst/>
              <a:gdLst/>
              <a:ahLst/>
              <a:cxnLst/>
              <a:rect l="l" t="t" r="r" b="b"/>
              <a:pathLst>
                <a:path w="6350" h="2540">
                  <a:moveTo>
                    <a:pt x="0" y="2006"/>
                  </a:moveTo>
                  <a:lnTo>
                    <a:pt x="5740" y="0"/>
                  </a:lnTo>
                </a:path>
              </a:pathLst>
            </a:custGeom>
            <a:ln w="25400">
              <a:solidFill>
                <a:srgbClr val="F4B405"/>
              </a:solidFill>
            </a:ln>
          </p:spPr>
          <p:txBody>
            <a:bodyPr wrap="square" lIns="0" tIns="0" rIns="0" bIns="0" rtlCol="0"/>
            <a:lstStyle/>
            <a:p>
              <a:endParaRPr/>
            </a:p>
          </p:txBody>
        </p:sp>
        <p:sp>
          <p:nvSpPr>
            <p:cNvPr id="576" name="object 576"/>
            <p:cNvSpPr/>
            <p:nvPr/>
          </p:nvSpPr>
          <p:spPr>
            <a:xfrm>
              <a:off x="6495161" y="8369947"/>
              <a:ext cx="635" cy="635"/>
            </a:xfrm>
            <a:custGeom>
              <a:avLst/>
              <a:gdLst/>
              <a:ahLst/>
              <a:cxnLst/>
              <a:rect l="l" t="t" r="r" b="b"/>
              <a:pathLst>
                <a:path w="635" h="634">
                  <a:moveTo>
                    <a:pt x="0" y="0"/>
                  </a:moveTo>
                  <a:lnTo>
                    <a:pt x="177" y="355"/>
                  </a:lnTo>
                </a:path>
              </a:pathLst>
            </a:custGeom>
            <a:ln w="25400">
              <a:solidFill>
                <a:srgbClr val="F4B609"/>
              </a:solidFill>
            </a:ln>
          </p:spPr>
          <p:txBody>
            <a:bodyPr wrap="square" lIns="0" tIns="0" rIns="0" bIns="0" rtlCol="0"/>
            <a:lstStyle/>
            <a:p>
              <a:endParaRPr/>
            </a:p>
          </p:txBody>
        </p:sp>
        <p:sp>
          <p:nvSpPr>
            <p:cNvPr id="577" name="object 577"/>
            <p:cNvSpPr/>
            <p:nvPr/>
          </p:nvSpPr>
          <p:spPr>
            <a:xfrm>
              <a:off x="6489547" y="8370303"/>
              <a:ext cx="6350" cy="2540"/>
            </a:xfrm>
            <a:custGeom>
              <a:avLst/>
              <a:gdLst/>
              <a:ahLst/>
              <a:cxnLst/>
              <a:rect l="l" t="t" r="r" b="b"/>
              <a:pathLst>
                <a:path w="6350" h="2540">
                  <a:moveTo>
                    <a:pt x="5791" y="0"/>
                  </a:moveTo>
                  <a:lnTo>
                    <a:pt x="0" y="2019"/>
                  </a:lnTo>
                </a:path>
              </a:pathLst>
            </a:custGeom>
            <a:ln w="25400">
              <a:solidFill>
                <a:srgbClr val="F4B508"/>
              </a:solidFill>
            </a:ln>
          </p:spPr>
          <p:txBody>
            <a:bodyPr wrap="square" lIns="0" tIns="0" rIns="0" bIns="0" rtlCol="0"/>
            <a:lstStyle/>
            <a:p>
              <a:endParaRPr/>
            </a:p>
          </p:txBody>
        </p:sp>
        <p:sp>
          <p:nvSpPr>
            <p:cNvPr id="578" name="object 578"/>
            <p:cNvSpPr/>
            <p:nvPr/>
          </p:nvSpPr>
          <p:spPr>
            <a:xfrm>
              <a:off x="6476720" y="8371954"/>
              <a:ext cx="26034" cy="635"/>
            </a:xfrm>
            <a:custGeom>
              <a:avLst/>
              <a:gdLst/>
              <a:ahLst/>
              <a:cxnLst/>
              <a:rect l="l" t="t" r="r" b="b"/>
              <a:pathLst>
                <a:path w="26034" h="634">
                  <a:moveTo>
                    <a:pt x="25526" y="0"/>
                  </a:moveTo>
                  <a:lnTo>
                    <a:pt x="0" y="0"/>
                  </a:lnTo>
                  <a:lnTo>
                    <a:pt x="0" y="368"/>
                  </a:lnTo>
                  <a:lnTo>
                    <a:pt x="25526" y="368"/>
                  </a:lnTo>
                  <a:lnTo>
                    <a:pt x="25526" y="0"/>
                  </a:lnTo>
                  <a:close/>
                </a:path>
              </a:pathLst>
            </a:custGeom>
            <a:solidFill>
              <a:srgbClr val="F4B305"/>
            </a:solidFill>
          </p:spPr>
          <p:txBody>
            <a:bodyPr wrap="square" lIns="0" tIns="0" rIns="0" bIns="0" rtlCol="0"/>
            <a:lstStyle/>
            <a:p>
              <a:endParaRPr/>
            </a:p>
          </p:txBody>
        </p:sp>
        <p:sp>
          <p:nvSpPr>
            <p:cNvPr id="579" name="object 579"/>
            <p:cNvSpPr/>
            <p:nvPr/>
          </p:nvSpPr>
          <p:spPr>
            <a:xfrm>
              <a:off x="6489547" y="8370303"/>
              <a:ext cx="6350" cy="2540"/>
            </a:xfrm>
            <a:custGeom>
              <a:avLst/>
              <a:gdLst/>
              <a:ahLst/>
              <a:cxnLst/>
              <a:rect l="l" t="t" r="r" b="b"/>
              <a:pathLst>
                <a:path w="6350" h="2540">
                  <a:moveTo>
                    <a:pt x="5791" y="0"/>
                  </a:moveTo>
                  <a:lnTo>
                    <a:pt x="3835" y="635"/>
                  </a:lnTo>
                  <a:lnTo>
                    <a:pt x="1904" y="1308"/>
                  </a:lnTo>
                  <a:lnTo>
                    <a:pt x="0" y="2019"/>
                  </a:lnTo>
                  <a:lnTo>
                    <a:pt x="88" y="2260"/>
                  </a:lnTo>
                  <a:lnTo>
                    <a:pt x="2044" y="1676"/>
                  </a:lnTo>
                  <a:lnTo>
                    <a:pt x="3987" y="990"/>
                  </a:lnTo>
                  <a:lnTo>
                    <a:pt x="5956" y="355"/>
                  </a:lnTo>
                  <a:lnTo>
                    <a:pt x="5791" y="0"/>
                  </a:lnTo>
                  <a:close/>
                </a:path>
              </a:pathLst>
            </a:custGeom>
            <a:solidFill>
              <a:srgbClr val="F4B60C"/>
            </a:solidFill>
          </p:spPr>
          <p:txBody>
            <a:bodyPr wrap="square" lIns="0" tIns="0" rIns="0" bIns="0" rtlCol="0"/>
            <a:lstStyle/>
            <a:p>
              <a:endParaRPr/>
            </a:p>
          </p:txBody>
        </p:sp>
        <p:sp>
          <p:nvSpPr>
            <p:cNvPr id="580" name="object 580"/>
            <p:cNvSpPr/>
            <p:nvPr/>
          </p:nvSpPr>
          <p:spPr>
            <a:xfrm>
              <a:off x="6489547" y="8370303"/>
              <a:ext cx="6350" cy="2540"/>
            </a:xfrm>
            <a:custGeom>
              <a:avLst/>
              <a:gdLst/>
              <a:ahLst/>
              <a:cxnLst/>
              <a:rect l="l" t="t" r="r" b="b"/>
              <a:pathLst>
                <a:path w="6350" h="2540">
                  <a:moveTo>
                    <a:pt x="0" y="2019"/>
                  </a:moveTo>
                  <a:lnTo>
                    <a:pt x="5791" y="0"/>
                  </a:lnTo>
                </a:path>
              </a:pathLst>
            </a:custGeom>
            <a:ln w="25400">
              <a:solidFill>
                <a:srgbClr val="F4B508"/>
              </a:solidFill>
            </a:ln>
          </p:spPr>
          <p:txBody>
            <a:bodyPr wrap="square" lIns="0" tIns="0" rIns="0" bIns="0" rtlCol="0"/>
            <a:lstStyle/>
            <a:p>
              <a:endParaRPr/>
            </a:p>
          </p:txBody>
        </p:sp>
        <p:sp>
          <p:nvSpPr>
            <p:cNvPr id="581" name="object 581"/>
            <p:cNvSpPr/>
            <p:nvPr/>
          </p:nvSpPr>
          <p:spPr>
            <a:xfrm>
              <a:off x="6495338" y="8370303"/>
              <a:ext cx="635" cy="635"/>
            </a:xfrm>
            <a:custGeom>
              <a:avLst/>
              <a:gdLst/>
              <a:ahLst/>
              <a:cxnLst/>
              <a:rect l="l" t="t" r="r" b="b"/>
              <a:pathLst>
                <a:path w="635" h="634">
                  <a:moveTo>
                    <a:pt x="0" y="0"/>
                  </a:moveTo>
                  <a:lnTo>
                    <a:pt x="165" y="355"/>
                  </a:lnTo>
                </a:path>
              </a:pathLst>
            </a:custGeom>
            <a:ln w="25400">
              <a:solidFill>
                <a:srgbClr val="F4B80E"/>
              </a:solidFill>
            </a:ln>
          </p:spPr>
          <p:txBody>
            <a:bodyPr wrap="square" lIns="0" tIns="0" rIns="0" bIns="0" rtlCol="0"/>
            <a:lstStyle/>
            <a:p>
              <a:endParaRPr/>
            </a:p>
          </p:txBody>
        </p:sp>
        <p:sp>
          <p:nvSpPr>
            <p:cNvPr id="582" name="object 582"/>
            <p:cNvSpPr/>
            <p:nvPr/>
          </p:nvSpPr>
          <p:spPr>
            <a:xfrm>
              <a:off x="6489687" y="8370659"/>
              <a:ext cx="6350" cy="2540"/>
            </a:xfrm>
            <a:custGeom>
              <a:avLst/>
              <a:gdLst/>
              <a:ahLst/>
              <a:cxnLst/>
              <a:rect l="l" t="t" r="r" b="b"/>
              <a:pathLst>
                <a:path w="6350" h="2540">
                  <a:moveTo>
                    <a:pt x="5816" y="0"/>
                  </a:moveTo>
                  <a:lnTo>
                    <a:pt x="0" y="2019"/>
                  </a:lnTo>
                </a:path>
              </a:pathLst>
            </a:custGeom>
            <a:ln w="25400">
              <a:solidFill>
                <a:srgbClr val="F4B810"/>
              </a:solidFill>
            </a:ln>
          </p:spPr>
          <p:txBody>
            <a:bodyPr wrap="square" lIns="0" tIns="0" rIns="0" bIns="0" rtlCol="0"/>
            <a:lstStyle/>
            <a:p>
              <a:endParaRPr/>
            </a:p>
          </p:txBody>
        </p:sp>
        <p:sp>
          <p:nvSpPr>
            <p:cNvPr id="583" name="object 583"/>
            <p:cNvSpPr/>
            <p:nvPr/>
          </p:nvSpPr>
          <p:spPr>
            <a:xfrm>
              <a:off x="6489547" y="8372322"/>
              <a:ext cx="635" cy="635"/>
            </a:xfrm>
            <a:custGeom>
              <a:avLst/>
              <a:gdLst/>
              <a:ahLst/>
              <a:cxnLst/>
              <a:rect l="l" t="t" r="r" b="b"/>
              <a:pathLst>
                <a:path w="635" h="634">
                  <a:moveTo>
                    <a:pt x="139" y="355"/>
                  </a:moveTo>
                  <a:lnTo>
                    <a:pt x="0" y="0"/>
                  </a:lnTo>
                </a:path>
              </a:pathLst>
            </a:custGeom>
            <a:ln w="25400">
              <a:solidFill>
                <a:srgbClr val="F4B60A"/>
              </a:solidFill>
            </a:ln>
          </p:spPr>
          <p:txBody>
            <a:bodyPr wrap="square" lIns="0" tIns="0" rIns="0" bIns="0" rtlCol="0"/>
            <a:lstStyle/>
            <a:p>
              <a:endParaRPr/>
            </a:p>
          </p:txBody>
        </p:sp>
        <p:sp>
          <p:nvSpPr>
            <p:cNvPr id="584" name="object 584"/>
            <p:cNvSpPr/>
            <p:nvPr/>
          </p:nvSpPr>
          <p:spPr>
            <a:xfrm>
              <a:off x="6489687" y="8370659"/>
              <a:ext cx="6350" cy="3175"/>
            </a:xfrm>
            <a:custGeom>
              <a:avLst/>
              <a:gdLst/>
              <a:ahLst/>
              <a:cxnLst/>
              <a:rect l="l" t="t" r="r" b="b"/>
              <a:pathLst>
                <a:path w="6350" h="3175">
                  <a:moveTo>
                    <a:pt x="5816" y="0"/>
                  </a:moveTo>
                  <a:lnTo>
                    <a:pt x="3848" y="635"/>
                  </a:lnTo>
                  <a:lnTo>
                    <a:pt x="1904" y="1320"/>
                  </a:lnTo>
                  <a:lnTo>
                    <a:pt x="0" y="2019"/>
                  </a:lnTo>
                  <a:lnTo>
                    <a:pt x="266" y="2755"/>
                  </a:lnTo>
                  <a:lnTo>
                    <a:pt x="2184" y="2044"/>
                  </a:lnTo>
                  <a:lnTo>
                    <a:pt x="4152" y="1358"/>
                  </a:lnTo>
                  <a:lnTo>
                    <a:pt x="6159" y="711"/>
                  </a:lnTo>
                  <a:lnTo>
                    <a:pt x="5816" y="0"/>
                  </a:lnTo>
                  <a:close/>
                </a:path>
              </a:pathLst>
            </a:custGeom>
            <a:solidFill>
              <a:srgbClr val="F5BD1E"/>
            </a:solidFill>
          </p:spPr>
          <p:txBody>
            <a:bodyPr wrap="square" lIns="0" tIns="0" rIns="0" bIns="0" rtlCol="0"/>
            <a:lstStyle/>
            <a:p>
              <a:endParaRPr/>
            </a:p>
          </p:txBody>
        </p:sp>
        <p:sp>
          <p:nvSpPr>
            <p:cNvPr id="585" name="object 585"/>
            <p:cNvSpPr/>
            <p:nvPr/>
          </p:nvSpPr>
          <p:spPr>
            <a:xfrm>
              <a:off x="6489687" y="8370659"/>
              <a:ext cx="6350" cy="2540"/>
            </a:xfrm>
            <a:custGeom>
              <a:avLst/>
              <a:gdLst/>
              <a:ahLst/>
              <a:cxnLst/>
              <a:rect l="l" t="t" r="r" b="b"/>
              <a:pathLst>
                <a:path w="6350" h="2540">
                  <a:moveTo>
                    <a:pt x="0" y="2019"/>
                  </a:moveTo>
                  <a:lnTo>
                    <a:pt x="5816" y="0"/>
                  </a:lnTo>
                </a:path>
              </a:pathLst>
            </a:custGeom>
            <a:ln w="25400">
              <a:solidFill>
                <a:srgbClr val="F4B810"/>
              </a:solidFill>
            </a:ln>
          </p:spPr>
          <p:txBody>
            <a:bodyPr wrap="square" lIns="0" tIns="0" rIns="0" bIns="0" rtlCol="0"/>
            <a:lstStyle/>
            <a:p>
              <a:endParaRPr/>
            </a:p>
          </p:txBody>
        </p:sp>
        <p:sp>
          <p:nvSpPr>
            <p:cNvPr id="586" name="object 586"/>
            <p:cNvSpPr/>
            <p:nvPr/>
          </p:nvSpPr>
          <p:spPr>
            <a:xfrm>
              <a:off x="6495504" y="8370659"/>
              <a:ext cx="635" cy="1270"/>
            </a:xfrm>
            <a:custGeom>
              <a:avLst/>
              <a:gdLst/>
              <a:ahLst/>
              <a:cxnLst/>
              <a:rect l="l" t="t" r="r" b="b"/>
              <a:pathLst>
                <a:path w="635" h="1270">
                  <a:moveTo>
                    <a:pt x="0" y="0"/>
                  </a:moveTo>
                  <a:lnTo>
                    <a:pt x="342" y="711"/>
                  </a:lnTo>
                </a:path>
              </a:pathLst>
            </a:custGeom>
            <a:ln w="25400">
              <a:solidFill>
                <a:srgbClr val="F5BD1F"/>
              </a:solidFill>
            </a:ln>
          </p:spPr>
          <p:txBody>
            <a:bodyPr wrap="square" lIns="0" tIns="0" rIns="0" bIns="0" rtlCol="0"/>
            <a:lstStyle/>
            <a:p>
              <a:endParaRPr/>
            </a:p>
          </p:txBody>
        </p:sp>
        <p:sp>
          <p:nvSpPr>
            <p:cNvPr id="587" name="object 587"/>
            <p:cNvSpPr/>
            <p:nvPr/>
          </p:nvSpPr>
          <p:spPr>
            <a:xfrm>
              <a:off x="6489954" y="8371370"/>
              <a:ext cx="6350" cy="2540"/>
            </a:xfrm>
            <a:custGeom>
              <a:avLst/>
              <a:gdLst/>
              <a:ahLst/>
              <a:cxnLst/>
              <a:rect l="l" t="t" r="r" b="b"/>
              <a:pathLst>
                <a:path w="6350" h="2540">
                  <a:moveTo>
                    <a:pt x="5892" y="0"/>
                  </a:moveTo>
                  <a:lnTo>
                    <a:pt x="0" y="2044"/>
                  </a:lnTo>
                </a:path>
              </a:pathLst>
            </a:custGeom>
            <a:ln w="25400">
              <a:solidFill>
                <a:srgbClr val="F5C12A"/>
              </a:solidFill>
            </a:ln>
          </p:spPr>
          <p:txBody>
            <a:bodyPr wrap="square" lIns="0" tIns="0" rIns="0" bIns="0" rtlCol="0"/>
            <a:lstStyle/>
            <a:p>
              <a:endParaRPr/>
            </a:p>
          </p:txBody>
        </p:sp>
        <p:sp>
          <p:nvSpPr>
            <p:cNvPr id="588" name="object 588"/>
            <p:cNvSpPr/>
            <p:nvPr/>
          </p:nvSpPr>
          <p:spPr>
            <a:xfrm>
              <a:off x="6489687" y="8372678"/>
              <a:ext cx="635" cy="1270"/>
            </a:xfrm>
            <a:custGeom>
              <a:avLst/>
              <a:gdLst/>
              <a:ahLst/>
              <a:cxnLst/>
              <a:rect l="l" t="t" r="r" b="b"/>
              <a:pathLst>
                <a:path w="635" h="1270">
                  <a:moveTo>
                    <a:pt x="266" y="736"/>
                  </a:moveTo>
                  <a:lnTo>
                    <a:pt x="0" y="0"/>
                  </a:lnTo>
                </a:path>
              </a:pathLst>
            </a:custGeom>
            <a:ln w="25400">
              <a:solidFill>
                <a:srgbClr val="F4BC1C"/>
              </a:solidFill>
            </a:ln>
          </p:spPr>
          <p:txBody>
            <a:bodyPr wrap="square" lIns="0" tIns="0" rIns="0" bIns="0" rtlCol="0"/>
            <a:lstStyle/>
            <a:p>
              <a:endParaRPr/>
            </a:p>
          </p:txBody>
        </p:sp>
        <p:sp>
          <p:nvSpPr>
            <p:cNvPr id="589" name="object 589"/>
            <p:cNvSpPr/>
            <p:nvPr/>
          </p:nvSpPr>
          <p:spPr>
            <a:xfrm>
              <a:off x="6495161" y="8368182"/>
              <a:ext cx="6350" cy="2540"/>
            </a:xfrm>
            <a:custGeom>
              <a:avLst/>
              <a:gdLst/>
              <a:ahLst/>
              <a:cxnLst/>
              <a:rect l="l" t="t" r="r" b="b"/>
              <a:pathLst>
                <a:path w="6350" h="2540">
                  <a:moveTo>
                    <a:pt x="5867" y="0"/>
                  </a:moveTo>
                  <a:lnTo>
                    <a:pt x="3886" y="533"/>
                  </a:lnTo>
                  <a:lnTo>
                    <a:pt x="1943" y="1130"/>
                  </a:lnTo>
                  <a:lnTo>
                    <a:pt x="0" y="1765"/>
                  </a:lnTo>
                  <a:lnTo>
                    <a:pt x="177" y="2120"/>
                  </a:lnTo>
                  <a:lnTo>
                    <a:pt x="2120" y="1485"/>
                  </a:lnTo>
                  <a:lnTo>
                    <a:pt x="4102" y="888"/>
                  </a:lnTo>
                  <a:lnTo>
                    <a:pt x="6096" y="342"/>
                  </a:lnTo>
                  <a:lnTo>
                    <a:pt x="5867" y="0"/>
                  </a:lnTo>
                  <a:close/>
                </a:path>
              </a:pathLst>
            </a:custGeom>
            <a:solidFill>
              <a:srgbClr val="F4B70D"/>
            </a:solidFill>
          </p:spPr>
          <p:txBody>
            <a:bodyPr wrap="square" lIns="0" tIns="0" rIns="0" bIns="0" rtlCol="0"/>
            <a:lstStyle/>
            <a:p>
              <a:endParaRPr/>
            </a:p>
          </p:txBody>
        </p:sp>
        <p:sp>
          <p:nvSpPr>
            <p:cNvPr id="590" name="object 590"/>
            <p:cNvSpPr/>
            <p:nvPr/>
          </p:nvSpPr>
          <p:spPr>
            <a:xfrm>
              <a:off x="6495161" y="8368182"/>
              <a:ext cx="6350" cy="1905"/>
            </a:xfrm>
            <a:custGeom>
              <a:avLst/>
              <a:gdLst/>
              <a:ahLst/>
              <a:cxnLst/>
              <a:rect l="l" t="t" r="r" b="b"/>
              <a:pathLst>
                <a:path w="6350" h="1904">
                  <a:moveTo>
                    <a:pt x="0" y="1765"/>
                  </a:moveTo>
                  <a:lnTo>
                    <a:pt x="5867" y="0"/>
                  </a:lnTo>
                </a:path>
              </a:pathLst>
            </a:custGeom>
            <a:ln w="25400">
              <a:solidFill>
                <a:srgbClr val="F4B70B"/>
              </a:solidFill>
            </a:ln>
          </p:spPr>
          <p:txBody>
            <a:bodyPr wrap="square" lIns="0" tIns="0" rIns="0" bIns="0" rtlCol="0"/>
            <a:lstStyle/>
            <a:p>
              <a:endParaRPr/>
            </a:p>
          </p:txBody>
        </p:sp>
        <p:sp>
          <p:nvSpPr>
            <p:cNvPr id="591" name="object 591"/>
            <p:cNvSpPr/>
            <p:nvPr/>
          </p:nvSpPr>
          <p:spPr>
            <a:xfrm>
              <a:off x="6501028" y="8368182"/>
              <a:ext cx="635" cy="635"/>
            </a:xfrm>
            <a:custGeom>
              <a:avLst/>
              <a:gdLst/>
              <a:ahLst/>
              <a:cxnLst/>
              <a:rect l="l" t="t" r="r" b="b"/>
              <a:pathLst>
                <a:path w="635" h="634">
                  <a:moveTo>
                    <a:pt x="0" y="0"/>
                  </a:moveTo>
                  <a:lnTo>
                    <a:pt x="228" y="342"/>
                  </a:lnTo>
                </a:path>
              </a:pathLst>
            </a:custGeom>
            <a:ln w="25400">
              <a:solidFill>
                <a:srgbClr val="F5B911"/>
              </a:solidFill>
            </a:ln>
          </p:spPr>
          <p:txBody>
            <a:bodyPr wrap="square" lIns="0" tIns="0" rIns="0" bIns="0" rtlCol="0"/>
            <a:lstStyle/>
            <a:p>
              <a:endParaRPr/>
            </a:p>
          </p:txBody>
        </p:sp>
        <p:sp>
          <p:nvSpPr>
            <p:cNvPr id="592" name="object 592"/>
            <p:cNvSpPr/>
            <p:nvPr/>
          </p:nvSpPr>
          <p:spPr>
            <a:xfrm>
              <a:off x="6495338" y="8368525"/>
              <a:ext cx="6350" cy="1905"/>
            </a:xfrm>
            <a:custGeom>
              <a:avLst/>
              <a:gdLst/>
              <a:ahLst/>
              <a:cxnLst/>
              <a:rect l="l" t="t" r="r" b="b"/>
              <a:pathLst>
                <a:path w="6350" h="1904">
                  <a:moveTo>
                    <a:pt x="5918" y="0"/>
                  </a:moveTo>
                  <a:lnTo>
                    <a:pt x="0" y="1778"/>
                  </a:lnTo>
                </a:path>
              </a:pathLst>
            </a:custGeom>
            <a:ln w="25400">
              <a:solidFill>
                <a:srgbClr val="F4B80E"/>
              </a:solidFill>
            </a:ln>
          </p:spPr>
          <p:txBody>
            <a:bodyPr wrap="square" lIns="0" tIns="0" rIns="0" bIns="0" rtlCol="0"/>
            <a:lstStyle/>
            <a:p>
              <a:endParaRPr/>
            </a:p>
          </p:txBody>
        </p:sp>
        <p:sp>
          <p:nvSpPr>
            <p:cNvPr id="593" name="object 593"/>
            <p:cNvSpPr/>
            <p:nvPr/>
          </p:nvSpPr>
          <p:spPr>
            <a:xfrm>
              <a:off x="6495161" y="8369947"/>
              <a:ext cx="635" cy="635"/>
            </a:xfrm>
            <a:custGeom>
              <a:avLst/>
              <a:gdLst/>
              <a:ahLst/>
              <a:cxnLst/>
              <a:rect l="l" t="t" r="r" b="b"/>
              <a:pathLst>
                <a:path w="635" h="634">
                  <a:moveTo>
                    <a:pt x="177" y="355"/>
                  </a:moveTo>
                  <a:lnTo>
                    <a:pt x="0" y="0"/>
                  </a:lnTo>
                </a:path>
              </a:pathLst>
            </a:custGeom>
            <a:ln w="25400">
              <a:solidFill>
                <a:srgbClr val="F4B609"/>
              </a:solidFill>
            </a:ln>
          </p:spPr>
          <p:txBody>
            <a:bodyPr wrap="square" lIns="0" tIns="0" rIns="0" bIns="0" rtlCol="0"/>
            <a:lstStyle/>
            <a:p>
              <a:endParaRPr/>
            </a:p>
          </p:txBody>
        </p:sp>
        <p:sp>
          <p:nvSpPr>
            <p:cNvPr id="594" name="object 594"/>
            <p:cNvSpPr/>
            <p:nvPr/>
          </p:nvSpPr>
          <p:spPr>
            <a:xfrm>
              <a:off x="6495338" y="8368525"/>
              <a:ext cx="6350" cy="2540"/>
            </a:xfrm>
            <a:custGeom>
              <a:avLst/>
              <a:gdLst/>
              <a:ahLst/>
              <a:cxnLst/>
              <a:rect l="l" t="t" r="r" b="b"/>
              <a:pathLst>
                <a:path w="6350" h="2540">
                  <a:moveTo>
                    <a:pt x="5918" y="0"/>
                  </a:moveTo>
                  <a:lnTo>
                    <a:pt x="3924" y="546"/>
                  </a:lnTo>
                  <a:lnTo>
                    <a:pt x="1943" y="1143"/>
                  </a:lnTo>
                  <a:lnTo>
                    <a:pt x="0" y="1778"/>
                  </a:lnTo>
                  <a:lnTo>
                    <a:pt x="165" y="2133"/>
                  </a:lnTo>
                  <a:lnTo>
                    <a:pt x="2133" y="1485"/>
                  </a:lnTo>
                  <a:lnTo>
                    <a:pt x="4140" y="889"/>
                  </a:lnTo>
                  <a:lnTo>
                    <a:pt x="6146" y="342"/>
                  </a:lnTo>
                  <a:lnTo>
                    <a:pt x="5918" y="0"/>
                  </a:lnTo>
                  <a:close/>
                </a:path>
              </a:pathLst>
            </a:custGeom>
            <a:solidFill>
              <a:srgbClr val="F5B912"/>
            </a:solidFill>
          </p:spPr>
          <p:txBody>
            <a:bodyPr wrap="square" lIns="0" tIns="0" rIns="0" bIns="0" rtlCol="0"/>
            <a:lstStyle/>
            <a:p>
              <a:endParaRPr/>
            </a:p>
          </p:txBody>
        </p:sp>
        <p:sp>
          <p:nvSpPr>
            <p:cNvPr id="595" name="object 595"/>
            <p:cNvSpPr/>
            <p:nvPr/>
          </p:nvSpPr>
          <p:spPr>
            <a:xfrm>
              <a:off x="6495338" y="8368525"/>
              <a:ext cx="6350" cy="1905"/>
            </a:xfrm>
            <a:custGeom>
              <a:avLst/>
              <a:gdLst/>
              <a:ahLst/>
              <a:cxnLst/>
              <a:rect l="l" t="t" r="r" b="b"/>
              <a:pathLst>
                <a:path w="6350" h="1904">
                  <a:moveTo>
                    <a:pt x="0" y="1778"/>
                  </a:moveTo>
                  <a:lnTo>
                    <a:pt x="5918" y="0"/>
                  </a:lnTo>
                </a:path>
              </a:pathLst>
            </a:custGeom>
            <a:ln w="25400">
              <a:solidFill>
                <a:srgbClr val="F4B80E"/>
              </a:solidFill>
            </a:ln>
          </p:spPr>
          <p:txBody>
            <a:bodyPr wrap="square" lIns="0" tIns="0" rIns="0" bIns="0" rtlCol="0"/>
            <a:lstStyle/>
            <a:p>
              <a:endParaRPr/>
            </a:p>
          </p:txBody>
        </p:sp>
        <p:sp>
          <p:nvSpPr>
            <p:cNvPr id="596" name="object 596"/>
            <p:cNvSpPr/>
            <p:nvPr/>
          </p:nvSpPr>
          <p:spPr>
            <a:xfrm>
              <a:off x="6495504" y="8368525"/>
              <a:ext cx="6350" cy="2540"/>
            </a:xfrm>
            <a:custGeom>
              <a:avLst/>
              <a:gdLst/>
              <a:ahLst/>
              <a:cxnLst/>
              <a:rect l="l" t="t" r="r" b="b"/>
              <a:pathLst>
                <a:path w="6350" h="2540">
                  <a:moveTo>
                    <a:pt x="5753" y="0"/>
                  </a:moveTo>
                  <a:lnTo>
                    <a:pt x="5981" y="342"/>
                  </a:lnTo>
                </a:path>
                <a:path w="6350" h="2540">
                  <a:moveTo>
                    <a:pt x="5981" y="342"/>
                  </a:moveTo>
                  <a:lnTo>
                    <a:pt x="0" y="2133"/>
                  </a:lnTo>
                </a:path>
              </a:pathLst>
            </a:custGeom>
            <a:ln w="25400">
              <a:solidFill>
                <a:srgbClr val="F5BA15"/>
              </a:solidFill>
            </a:ln>
          </p:spPr>
          <p:txBody>
            <a:bodyPr wrap="square" lIns="0" tIns="0" rIns="0" bIns="0" rtlCol="0"/>
            <a:lstStyle/>
            <a:p>
              <a:endParaRPr/>
            </a:p>
          </p:txBody>
        </p:sp>
        <p:sp>
          <p:nvSpPr>
            <p:cNvPr id="597" name="object 597"/>
            <p:cNvSpPr/>
            <p:nvPr/>
          </p:nvSpPr>
          <p:spPr>
            <a:xfrm>
              <a:off x="6495338" y="8370303"/>
              <a:ext cx="635" cy="635"/>
            </a:xfrm>
            <a:custGeom>
              <a:avLst/>
              <a:gdLst/>
              <a:ahLst/>
              <a:cxnLst/>
              <a:rect l="l" t="t" r="r" b="b"/>
              <a:pathLst>
                <a:path w="635" h="634">
                  <a:moveTo>
                    <a:pt x="165" y="355"/>
                  </a:moveTo>
                  <a:lnTo>
                    <a:pt x="0" y="0"/>
                  </a:lnTo>
                </a:path>
              </a:pathLst>
            </a:custGeom>
            <a:ln w="25400">
              <a:solidFill>
                <a:srgbClr val="F4B80E"/>
              </a:solidFill>
            </a:ln>
          </p:spPr>
          <p:txBody>
            <a:bodyPr wrap="square" lIns="0" tIns="0" rIns="0" bIns="0" rtlCol="0"/>
            <a:lstStyle/>
            <a:p>
              <a:endParaRPr/>
            </a:p>
          </p:txBody>
        </p:sp>
        <p:sp>
          <p:nvSpPr>
            <p:cNvPr id="598" name="object 598"/>
            <p:cNvSpPr/>
            <p:nvPr/>
          </p:nvSpPr>
          <p:spPr>
            <a:xfrm>
              <a:off x="6495504" y="8368868"/>
              <a:ext cx="6985" cy="2540"/>
            </a:xfrm>
            <a:custGeom>
              <a:avLst/>
              <a:gdLst/>
              <a:ahLst/>
              <a:cxnLst/>
              <a:rect l="l" t="t" r="r" b="b"/>
              <a:pathLst>
                <a:path w="6984" h="2540">
                  <a:moveTo>
                    <a:pt x="5981" y="0"/>
                  </a:moveTo>
                  <a:lnTo>
                    <a:pt x="3975" y="546"/>
                  </a:lnTo>
                  <a:lnTo>
                    <a:pt x="1968" y="1143"/>
                  </a:lnTo>
                  <a:lnTo>
                    <a:pt x="0" y="1790"/>
                  </a:lnTo>
                  <a:lnTo>
                    <a:pt x="342" y="2501"/>
                  </a:lnTo>
                  <a:lnTo>
                    <a:pt x="2349" y="1854"/>
                  </a:lnTo>
                  <a:lnTo>
                    <a:pt x="4381" y="1244"/>
                  </a:lnTo>
                  <a:lnTo>
                    <a:pt x="6426" y="698"/>
                  </a:lnTo>
                  <a:lnTo>
                    <a:pt x="6286" y="457"/>
                  </a:lnTo>
                  <a:lnTo>
                    <a:pt x="5981" y="0"/>
                  </a:lnTo>
                  <a:close/>
                </a:path>
              </a:pathLst>
            </a:custGeom>
            <a:solidFill>
              <a:srgbClr val="F5BE21"/>
            </a:solidFill>
          </p:spPr>
          <p:txBody>
            <a:bodyPr wrap="square" lIns="0" tIns="0" rIns="0" bIns="0" rtlCol="0"/>
            <a:lstStyle/>
            <a:p>
              <a:endParaRPr/>
            </a:p>
          </p:txBody>
        </p:sp>
        <p:sp>
          <p:nvSpPr>
            <p:cNvPr id="599" name="object 599"/>
            <p:cNvSpPr/>
            <p:nvPr/>
          </p:nvSpPr>
          <p:spPr>
            <a:xfrm>
              <a:off x="6495504" y="8368868"/>
              <a:ext cx="6350" cy="1905"/>
            </a:xfrm>
            <a:custGeom>
              <a:avLst/>
              <a:gdLst/>
              <a:ahLst/>
              <a:cxnLst/>
              <a:rect l="l" t="t" r="r" b="b"/>
              <a:pathLst>
                <a:path w="6350" h="1904">
                  <a:moveTo>
                    <a:pt x="0" y="1790"/>
                  </a:moveTo>
                  <a:lnTo>
                    <a:pt x="5981" y="0"/>
                  </a:lnTo>
                </a:path>
              </a:pathLst>
            </a:custGeom>
            <a:ln w="25399">
              <a:solidFill>
                <a:srgbClr val="F5BA15"/>
              </a:solidFill>
            </a:ln>
          </p:spPr>
          <p:txBody>
            <a:bodyPr wrap="square" lIns="0" tIns="0" rIns="0" bIns="0" rtlCol="0"/>
            <a:lstStyle/>
            <a:p>
              <a:endParaRPr/>
            </a:p>
          </p:txBody>
        </p:sp>
        <p:sp>
          <p:nvSpPr>
            <p:cNvPr id="600" name="object 600"/>
            <p:cNvSpPr/>
            <p:nvPr/>
          </p:nvSpPr>
          <p:spPr>
            <a:xfrm>
              <a:off x="6501485" y="8368868"/>
              <a:ext cx="635" cy="1270"/>
            </a:xfrm>
            <a:custGeom>
              <a:avLst/>
              <a:gdLst/>
              <a:ahLst/>
              <a:cxnLst/>
              <a:rect l="l" t="t" r="r" b="b"/>
              <a:pathLst>
                <a:path w="635" h="1270">
                  <a:moveTo>
                    <a:pt x="0" y="0"/>
                  </a:moveTo>
                  <a:lnTo>
                    <a:pt x="444" y="698"/>
                  </a:lnTo>
                </a:path>
              </a:pathLst>
            </a:custGeom>
            <a:ln w="25400">
              <a:solidFill>
                <a:srgbClr val="F5BF23"/>
              </a:solidFill>
            </a:ln>
          </p:spPr>
          <p:txBody>
            <a:bodyPr wrap="square" lIns="0" tIns="0" rIns="0" bIns="0" rtlCol="0"/>
            <a:lstStyle/>
            <a:p>
              <a:endParaRPr/>
            </a:p>
          </p:txBody>
        </p:sp>
        <p:sp>
          <p:nvSpPr>
            <p:cNvPr id="601" name="object 601"/>
            <p:cNvSpPr/>
            <p:nvPr/>
          </p:nvSpPr>
          <p:spPr>
            <a:xfrm>
              <a:off x="6495846" y="8369566"/>
              <a:ext cx="6350" cy="1905"/>
            </a:xfrm>
            <a:custGeom>
              <a:avLst/>
              <a:gdLst/>
              <a:ahLst/>
              <a:cxnLst/>
              <a:rect l="l" t="t" r="r" b="b"/>
              <a:pathLst>
                <a:path w="6350" h="1904">
                  <a:moveTo>
                    <a:pt x="6083" y="0"/>
                  </a:moveTo>
                  <a:lnTo>
                    <a:pt x="0" y="1803"/>
                  </a:lnTo>
                </a:path>
              </a:pathLst>
            </a:custGeom>
            <a:ln w="25400">
              <a:solidFill>
                <a:srgbClr val="F6C22C"/>
              </a:solidFill>
            </a:ln>
          </p:spPr>
          <p:txBody>
            <a:bodyPr wrap="square" lIns="0" tIns="0" rIns="0" bIns="0" rtlCol="0"/>
            <a:lstStyle/>
            <a:p>
              <a:endParaRPr/>
            </a:p>
          </p:txBody>
        </p:sp>
        <p:sp>
          <p:nvSpPr>
            <p:cNvPr id="602" name="object 602"/>
            <p:cNvSpPr/>
            <p:nvPr/>
          </p:nvSpPr>
          <p:spPr>
            <a:xfrm>
              <a:off x="6495504" y="8370659"/>
              <a:ext cx="635" cy="1270"/>
            </a:xfrm>
            <a:custGeom>
              <a:avLst/>
              <a:gdLst/>
              <a:ahLst/>
              <a:cxnLst/>
              <a:rect l="l" t="t" r="r" b="b"/>
              <a:pathLst>
                <a:path w="635" h="1270">
                  <a:moveTo>
                    <a:pt x="342" y="711"/>
                  </a:moveTo>
                  <a:lnTo>
                    <a:pt x="0" y="0"/>
                  </a:lnTo>
                </a:path>
              </a:pathLst>
            </a:custGeom>
            <a:ln w="25400">
              <a:solidFill>
                <a:srgbClr val="F5BD1F"/>
              </a:solidFill>
            </a:ln>
          </p:spPr>
          <p:txBody>
            <a:bodyPr wrap="square" lIns="0" tIns="0" rIns="0" bIns="0" rtlCol="0"/>
            <a:lstStyle/>
            <a:p>
              <a:endParaRPr/>
            </a:p>
          </p:txBody>
        </p:sp>
        <p:sp>
          <p:nvSpPr>
            <p:cNvPr id="603" name="object 603"/>
            <p:cNvSpPr/>
            <p:nvPr/>
          </p:nvSpPr>
          <p:spPr>
            <a:xfrm>
              <a:off x="6489954" y="8369566"/>
              <a:ext cx="12700" cy="5080"/>
            </a:xfrm>
            <a:custGeom>
              <a:avLst/>
              <a:gdLst/>
              <a:ahLst/>
              <a:cxnLst/>
              <a:rect l="l" t="t" r="r" b="b"/>
              <a:pathLst>
                <a:path w="12700" h="5079">
                  <a:moveTo>
                    <a:pt x="11976" y="0"/>
                  </a:moveTo>
                  <a:lnTo>
                    <a:pt x="7874" y="1092"/>
                  </a:lnTo>
                  <a:lnTo>
                    <a:pt x="3848" y="2425"/>
                  </a:lnTo>
                  <a:lnTo>
                    <a:pt x="0" y="3848"/>
                  </a:lnTo>
                  <a:lnTo>
                    <a:pt x="254" y="4584"/>
                  </a:lnTo>
                  <a:lnTo>
                    <a:pt x="4152" y="3149"/>
                  </a:lnTo>
                  <a:lnTo>
                    <a:pt x="8242" y="1816"/>
                  </a:lnTo>
                  <a:lnTo>
                    <a:pt x="12407" y="711"/>
                  </a:lnTo>
                  <a:lnTo>
                    <a:pt x="11976" y="0"/>
                  </a:lnTo>
                  <a:close/>
                </a:path>
              </a:pathLst>
            </a:custGeom>
            <a:solidFill>
              <a:srgbClr val="F6C738"/>
            </a:solidFill>
          </p:spPr>
          <p:txBody>
            <a:bodyPr wrap="square" lIns="0" tIns="0" rIns="0" bIns="0" rtlCol="0"/>
            <a:lstStyle/>
            <a:p>
              <a:endParaRPr/>
            </a:p>
          </p:txBody>
        </p:sp>
        <p:sp>
          <p:nvSpPr>
            <p:cNvPr id="604" name="object 604"/>
            <p:cNvSpPr/>
            <p:nvPr/>
          </p:nvSpPr>
          <p:spPr>
            <a:xfrm>
              <a:off x="6489954" y="8369566"/>
              <a:ext cx="12065" cy="4445"/>
            </a:xfrm>
            <a:custGeom>
              <a:avLst/>
              <a:gdLst/>
              <a:ahLst/>
              <a:cxnLst/>
              <a:rect l="l" t="t" r="r" b="b"/>
              <a:pathLst>
                <a:path w="12064" h="4445">
                  <a:moveTo>
                    <a:pt x="0" y="3848"/>
                  </a:moveTo>
                  <a:lnTo>
                    <a:pt x="11976" y="0"/>
                  </a:lnTo>
                </a:path>
              </a:pathLst>
            </a:custGeom>
            <a:ln w="25400">
              <a:solidFill>
                <a:srgbClr val="F5C22B"/>
              </a:solidFill>
            </a:ln>
          </p:spPr>
          <p:txBody>
            <a:bodyPr wrap="square" lIns="0" tIns="0" rIns="0" bIns="0" rtlCol="0"/>
            <a:lstStyle/>
            <a:p>
              <a:endParaRPr/>
            </a:p>
          </p:txBody>
        </p:sp>
        <p:sp>
          <p:nvSpPr>
            <p:cNvPr id="605" name="object 605"/>
            <p:cNvSpPr/>
            <p:nvPr/>
          </p:nvSpPr>
          <p:spPr>
            <a:xfrm>
              <a:off x="6501930" y="8369566"/>
              <a:ext cx="635" cy="1270"/>
            </a:xfrm>
            <a:custGeom>
              <a:avLst/>
              <a:gdLst/>
              <a:ahLst/>
              <a:cxnLst/>
              <a:rect l="l" t="t" r="r" b="b"/>
              <a:pathLst>
                <a:path w="634" h="1270">
                  <a:moveTo>
                    <a:pt x="0" y="0"/>
                  </a:moveTo>
                  <a:lnTo>
                    <a:pt x="431" y="711"/>
                  </a:lnTo>
                </a:path>
              </a:pathLst>
            </a:custGeom>
            <a:ln w="25400">
              <a:solidFill>
                <a:srgbClr val="F7C838"/>
              </a:solidFill>
            </a:ln>
          </p:spPr>
          <p:txBody>
            <a:bodyPr wrap="square" lIns="0" tIns="0" rIns="0" bIns="0" rtlCol="0"/>
            <a:lstStyle/>
            <a:p>
              <a:endParaRPr/>
            </a:p>
          </p:txBody>
        </p:sp>
        <p:sp>
          <p:nvSpPr>
            <p:cNvPr id="606" name="object 606"/>
            <p:cNvSpPr/>
            <p:nvPr/>
          </p:nvSpPr>
          <p:spPr>
            <a:xfrm>
              <a:off x="6490207" y="8370278"/>
              <a:ext cx="12700" cy="4445"/>
            </a:xfrm>
            <a:custGeom>
              <a:avLst/>
              <a:gdLst/>
              <a:ahLst/>
              <a:cxnLst/>
              <a:rect l="l" t="t" r="r" b="b"/>
              <a:pathLst>
                <a:path w="12700" h="4445">
                  <a:moveTo>
                    <a:pt x="12153" y="0"/>
                  </a:moveTo>
                  <a:lnTo>
                    <a:pt x="0" y="3873"/>
                  </a:lnTo>
                </a:path>
              </a:pathLst>
            </a:custGeom>
            <a:ln w="25399">
              <a:solidFill>
                <a:srgbClr val="F7CB44"/>
              </a:solidFill>
            </a:ln>
          </p:spPr>
          <p:txBody>
            <a:bodyPr wrap="square" lIns="0" tIns="0" rIns="0" bIns="0" rtlCol="0"/>
            <a:lstStyle/>
            <a:p>
              <a:endParaRPr/>
            </a:p>
          </p:txBody>
        </p:sp>
        <p:sp>
          <p:nvSpPr>
            <p:cNvPr id="607" name="object 607"/>
            <p:cNvSpPr/>
            <p:nvPr/>
          </p:nvSpPr>
          <p:spPr>
            <a:xfrm>
              <a:off x="6489954" y="8373414"/>
              <a:ext cx="635" cy="1270"/>
            </a:xfrm>
            <a:custGeom>
              <a:avLst/>
              <a:gdLst/>
              <a:ahLst/>
              <a:cxnLst/>
              <a:rect l="l" t="t" r="r" b="b"/>
              <a:pathLst>
                <a:path w="635" h="1270">
                  <a:moveTo>
                    <a:pt x="254" y="736"/>
                  </a:moveTo>
                  <a:lnTo>
                    <a:pt x="0" y="0"/>
                  </a:lnTo>
                </a:path>
              </a:pathLst>
            </a:custGeom>
            <a:ln w="25400">
              <a:solidFill>
                <a:srgbClr val="F6C637"/>
              </a:solidFill>
            </a:ln>
          </p:spPr>
          <p:txBody>
            <a:bodyPr wrap="square" lIns="0" tIns="0" rIns="0" bIns="0" rtlCol="0"/>
            <a:lstStyle/>
            <a:p>
              <a:endParaRPr/>
            </a:p>
          </p:txBody>
        </p:sp>
        <p:sp>
          <p:nvSpPr>
            <p:cNvPr id="608" name="object 608"/>
            <p:cNvSpPr/>
            <p:nvPr/>
          </p:nvSpPr>
          <p:spPr>
            <a:xfrm>
              <a:off x="6490207" y="8370278"/>
              <a:ext cx="12700" cy="4445"/>
            </a:xfrm>
            <a:custGeom>
              <a:avLst/>
              <a:gdLst/>
              <a:ahLst/>
              <a:cxnLst/>
              <a:rect l="l" t="t" r="r" b="b"/>
              <a:pathLst>
                <a:path w="12700" h="4445">
                  <a:moveTo>
                    <a:pt x="12153" y="0"/>
                  </a:moveTo>
                  <a:lnTo>
                    <a:pt x="7988" y="1104"/>
                  </a:lnTo>
                  <a:lnTo>
                    <a:pt x="3898" y="2438"/>
                  </a:lnTo>
                  <a:lnTo>
                    <a:pt x="0" y="3873"/>
                  </a:lnTo>
                  <a:lnTo>
                    <a:pt x="126" y="4254"/>
                  </a:lnTo>
                  <a:lnTo>
                    <a:pt x="4038" y="2806"/>
                  </a:lnTo>
                  <a:lnTo>
                    <a:pt x="8166" y="1473"/>
                  </a:lnTo>
                  <a:lnTo>
                    <a:pt x="12369" y="355"/>
                  </a:lnTo>
                  <a:lnTo>
                    <a:pt x="12153" y="0"/>
                  </a:lnTo>
                  <a:close/>
                </a:path>
              </a:pathLst>
            </a:custGeom>
            <a:solidFill>
              <a:srgbClr val="F7CE48"/>
            </a:solidFill>
          </p:spPr>
          <p:txBody>
            <a:bodyPr wrap="square" lIns="0" tIns="0" rIns="0" bIns="0" rtlCol="0"/>
            <a:lstStyle/>
            <a:p>
              <a:endParaRPr/>
            </a:p>
          </p:txBody>
        </p:sp>
        <p:sp>
          <p:nvSpPr>
            <p:cNvPr id="609" name="object 609"/>
            <p:cNvSpPr/>
            <p:nvPr/>
          </p:nvSpPr>
          <p:spPr>
            <a:xfrm>
              <a:off x="6490207" y="8370278"/>
              <a:ext cx="12700" cy="4445"/>
            </a:xfrm>
            <a:custGeom>
              <a:avLst/>
              <a:gdLst/>
              <a:ahLst/>
              <a:cxnLst/>
              <a:rect l="l" t="t" r="r" b="b"/>
              <a:pathLst>
                <a:path w="12700" h="4445">
                  <a:moveTo>
                    <a:pt x="0" y="3873"/>
                  </a:moveTo>
                  <a:lnTo>
                    <a:pt x="12153" y="0"/>
                  </a:lnTo>
                </a:path>
              </a:pathLst>
            </a:custGeom>
            <a:ln w="25399">
              <a:solidFill>
                <a:srgbClr val="F7CB44"/>
              </a:solidFill>
            </a:ln>
          </p:spPr>
          <p:txBody>
            <a:bodyPr wrap="square" lIns="0" tIns="0" rIns="0" bIns="0" rtlCol="0"/>
            <a:lstStyle/>
            <a:p>
              <a:endParaRPr/>
            </a:p>
          </p:txBody>
        </p:sp>
        <p:sp>
          <p:nvSpPr>
            <p:cNvPr id="610" name="object 610"/>
            <p:cNvSpPr/>
            <p:nvPr/>
          </p:nvSpPr>
          <p:spPr>
            <a:xfrm>
              <a:off x="6502361" y="8370278"/>
              <a:ext cx="635" cy="635"/>
            </a:xfrm>
            <a:custGeom>
              <a:avLst/>
              <a:gdLst/>
              <a:ahLst/>
              <a:cxnLst/>
              <a:rect l="l" t="t" r="r" b="b"/>
              <a:pathLst>
                <a:path w="634" h="634">
                  <a:moveTo>
                    <a:pt x="0" y="0"/>
                  </a:moveTo>
                  <a:lnTo>
                    <a:pt x="215" y="355"/>
                  </a:lnTo>
                </a:path>
              </a:pathLst>
            </a:custGeom>
            <a:ln w="25400">
              <a:solidFill>
                <a:srgbClr val="F7CE47"/>
              </a:solidFill>
            </a:ln>
          </p:spPr>
          <p:txBody>
            <a:bodyPr wrap="square" lIns="0" tIns="0" rIns="0" bIns="0" rtlCol="0"/>
            <a:lstStyle/>
            <a:p>
              <a:endParaRPr/>
            </a:p>
          </p:txBody>
        </p:sp>
        <p:sp>
          <p:nvSpPr>
            <p:cNvPr id="611" name="object 611"/>
            <p:cNvSpPr/>
            <p:nvPr/>
          </p:nvSpPr>
          <p:spPr>
            <a:xfrm>
              <a:off x="6490335" y="8370633"/>
              <a:ext cx="12700" cy="4445"/>
            </a:xfrm>
            <a:custGeom>
              <a:avLst/>
              <a:gdLst/>
              <a:ahLst/>
              <a:cxnLst/>
              <a:rect l="l" t="t" r="r" b="b"/>
              <a:pathLst>
                <a:path w="12700" h="4445">
                  <a:moveTo>
                    <a:pt x="12242" y="0"/>
                  </a:moveTo>
                  <a:lnTo>
                    <a:pt x="0" y="3898"/>
                  </a:lnTo>
                </a:path>
              </a:pathLst>
            </a:custGeom>
            <a:ln w="25400">
              <a:solidFill>
                <a:srgbClr val="F7D04C"/>
              </a:solidFill>
            </a:ln>
          </p:spPr>
          <p:txBody>
            <a:bodyPr wrap="square" lIns="0" tIns="0" rIns="0" bIns="0" rtlCol="0"/>
            <a:lstStyle/>
            <a:p>
              <a:endParaRPr/>
            </a:p>
          </p:txBody>
        </p:sp>
        <p:sp>
          <p:nvSpPr>
            <p:cNvPr id="612" name="object 612"/>
            <p:cNvSpPr/>
            <p:nvPr/>
          </p:nvSpPr>
          <p:spPr>
            <a:xfrm>
              <a:off x="6477507" y="8374151"/>
              <a:ext cx="26034" cy="635"/>
            </a:xfrm>
            <a:custGeom>
              <a:avLst/>
              <a:gdLst/>
              <a:ahLst/>
              <a:cxnLst/>
              <a:rect l="l" t="t" r="r" b="b"/>
              <a:pathLst>
                <a:path w="26034" h="634">
                  <a:moveTo>
                    <a:pt x="25526" y="0"/>
                  </a:moveTo>
                  <a:lnTo>
                    <a:pt x="0" y="0"/>
                  </a:lnTo>
                  <a:lnTo>
                    <a:pt x="0" y="380"/>
                  </a:lnTo>
                  <a:lnTo>
                    <a:pt x="25526" y="380"/>
                  </a:lnTo>
                  <a:lnTo>
                    <a:pt x="25526" y="0"/>
                  </a:lnTo>
                  <a:close/>
                </a:path>
              </a:pathLst>
            </a:custGeom>
            <a:solidFill>
              <a:srgbClr val="F7CE49"/>
            </a:solidFill>
          </p:spPr>
          <p:txBody>
            <a:bodyPr wrap="square" lIns="0" tIns="0" rIns="0" bIns="0" rtlCol="0"/>
            <a:lstStyle/>
            <a:p>
              <a:endParaRPr/>
            </a:p>
          </p:txBody>
        </p:sp>
        <p:sp>
          <p:nvSpPr>
            <p:cNvPr id="613" name="object 613"/>
            <p:cNvSpPr/>
            <p:nvPr/>
          </p:nvSpPr>
          <p:spPr>
            <a:xfrm>
              <a:off x="6490335" y="8370633"/>
              <a:ext cx="12700" cy="4445"/>
            </a:xfrm>
            <a:custGeom>
              <a:avLst/>
              <a:gdLst/>
              <a:ahLst/>
              <a:cxnLst/>
              <a:rect l="l" t="t" r="r" b="b"/>
              <a:pathLst>
                <a:path w="12700" h="4445">
                  <a:moveTo>
                    <a:pt x="12242" y="0"/>
                  </a:moveTo>
                  <a:lnTo>
                    <a:pt x="8039" y="1117"/>
                  </a:lnTo>
                  <a:lnTo>
                    <a:pt x="3911" y="2451"/>
                  </a:lnTo>
                  <a:lnTo>
                    <a:pt x="0" y="3898"/>
                  </a:lnTo>
                  <a:lnTo>
                    <a:pt x="126" y="4267"/>
                  </a:lnTo>
                  <a:lnTo>
                    <a:pt x="4051" y="2819"/>
                  </a:lnTo>
                  <a:lnTo>
                    <a:pt x="8204" y="1485"/>
                  </a:lnTo>
                  <a:lnTo>
                    <a:pt x="12445" y="368"/>
                  </a:lnTo>
                  <a:lnTo>
                    <a:pt x="12242" y="0"/>
                  </a:lnTo>
                  <a:close/>
                </a:path>
              </a:pathLst>
            </a:custGeom>
            <a:solidFill>
              <a:srgbClr val="F8D24E"/>
            </a:solidFill>
          </p:spPr>
          <p:txBody>
            <a:bodyPr wrap="square" lIns="0" tIns="0" rIns="0" bIns="0" rtlCol="0"/>
            <a:lstStyle/>
            <a:p>
              <a:endParaRPr/>
            </a:p>
          </p:txBody>
        </p:sp>
        <p:sp>
          <p:nvSpPr>
            <p:cNvPr id="614" name="object 614"/>
            <p:cNvSpPr/>
            <p:nvPr/>
          </p:nvSpPr>
          <p:spPr>
            <a:xfrm>
              <a:off x="6490335" y="8370633"/>
              <a:ext cx="12700" cy="4445"/>
            </a:xfrm>
            <a:custGeom>
              <a:avLst/>
              <a:gdLst/>
              <a:ahLst/>
              <a:cxnLst/>
              <a:rect l="l" t="t" r="r" b="b"/>
              <a:pathLst>
                <a:path w="12700" h="4445">
                  <a:moveTo>
                    <a:pt x="0" y="3898"/>
                  </a:moveTo>
                  <a:lnTo>
                    <a:pt x="12242" y="0"/>
                  </a:lnTo>
                </a:path>
              </a:pathLst>
            </a:custGeom>
            <a:ln w="25400">
              <a:solidFill>
                <a:srgbClr val="F7D04C"/>
              </a:solidFill>
            </a:ln>
          </p:spPr>
          <p:txBody>
            <a:bodyPr wrap="square" lIns="0" tIns="0" rIns="0" bIns="0" rtlCol="0"/>
            <a:lstStyle/>
            <a:p>
              <a:endParaRPr/>
            </a:p>
          </p:txBody>
        </p:sp>
        <p:sp>
          <p:nvSpPr>
            <p:cNvPr id="615" name="object 615"/>
            <p:cNvSpPr/>
            <p:nvPr/>
          </p:nvSpPr>
          <p:spPr>
            <a:xfrm>
              <a:off x="6502577" y="8370633"/>
              <a:ext cx="635" cy="635"/>
            </a:xfrm>
            <a:custGeom>
              <a:avLst/>
              <a:gdLst/>
              <a:ahLst/>
              <a:cxnLst/>
              <a:rect l="l" t="t" r="r" b="b"/>
              <a:pathLst>
                <a:path w="634" h="634">
                  <a:moveTo>
                    <a:pt x="0" y="0"/>
                  </a:moveTo>
                  <a:lnTo>
                    <a:pt x="203" y="368"/>
                  </a:lnTo>
                </a:path>
              </a:pathLst>
            </a:custGeom>
            <a:ln w="25400">
              <a:solidFill>
                <a:srgbClr val="F8D24D"/>
              </a:solidFill>
            </a:ln>
          </p:spPr>
          <p:txBody>
            <a:bodyPr wrap="square" lIns="0" tIns="0" rIns="0" bIns="0" rtlCol="0"/>
            <a:lstStyle/>
            <a:p>
              <a:endParaRPr/>
            </a:p>
          </p:txBody>
        </p:sp>
        <p:sp>
          <p:nvSpPr>
            <p:cNvPr id="616" name="object 616"/>
            <p:cNvSpPr/>
            <p:nvPr/>
          </p:nvSpPr>
          <p:spPr>
            <a:xfrm>
              <a:off x="6490462" y="8371001"/>
              <a:ext cx="12700" cy="4445"/>
            </a:xfrm>
            <a:custGeom>
              <a:avLst/>
              <a:gdLst/>
              <a:ahLst/>
              <a:cxnLst/>
              <a:rect l="l" t="t" r="r" b="b"/>
              <a:pathLst>
                <a:path w="12700" h="4445">
                  <a:moveTo>
                    <a:pt x="12318" y="0"/>
                  </a:moveTo>
                  <a:lnTo>
                    <a:pt x="0" y="3898"/>
                  </a:lnTo>
                </a:path>
              </a:pathLst>
            </a:custGeom>
            <a:ln w="25400">
              <a:solidFill>
                <a:srgbClr val="F8D350"/>
              </a:solidFill>
            </a:ln>
          </p:spPr>
          <p:txBody>
            <a:bodyPr wrap="square" lIns="0" tIns="0" rIns="0" bIns="0" rtlCol="0"/>
            <a:lstStyle/>
            <a:p>
              <a:endParaRPr/>
            </a:p>
          </p:txBody>
        </p:sp>
        <p:sp>
          <p:nvSpPr>
            <p:cNvPr id="617" name="object 617"/>
            <p:cNvSpPr/>
            <p:nvPr/>
          </p:nvSpPr>
          <p:spPr>
            <a:xfrm>
              <a:off x="6477635" y="8374532"/>
              <a:ext cx="26034" cy="635"/>
            </a:xfrm>
            <a:custGeom>
              <a:avLst/>
              <a:gdLst/>
              <a:ahLst/>
              <a:cxnLst/>
              <a:rect l="l" t="t" r="r" b="b"/>
              <a:pathLst>
                <a:path w="26034" h="634">
                  <a:moveTo>
                    <a:pt x="25526" y="0"/>
                  </a:moveTo>
                  <a:lnTo>
                    <a:pt x="0" y="0"/>
                  </a:lnTo>
                  <a:lnTo>
                    <a:pt x="0" y="368"/>
                  </a:lnTo>
                  <a:lnTo>
                    <a:pt x="25526" y="368"/>
                  </a:lnTo>
                  <a:lnTo>
                    <a:pt x="25526" y="0"/>
                  </a:lnTo>
                  <a:close/>
                </a:path>
              </a:pathLst>
            </a:custGeom>
            <a:solidFill>
              <a:srgbClr val="F7D24E"/>
            </a:solidFill>
          </p:spPr>
          <p:txBody>
            <a:bodyPr wrap="square" lIns="0" tIns="0" rIns="0" bIns="0" rtlCol="0"/>
            <a:lstStyle/>
            <a:p>
              <a:endParaRPr/>
            </a:p>
          </p:txBody>
        </p:sp>
        <p:sp>
          <p:nvSpPr>
            <p:cNvPr id="618" name="object 618"/>
            <p:cNvSpPr/>
            <p:nvPr/>
          </p:nvSpPr>
          <p:spPr>
            <a:xfrm>
              <a:off x="6501028" y="8366722"/>
              <a:ext cx="6985" cy="2540"/>
            </a:xfrm>
            <a:custGeom>
              <a:avLst/>
              <a:gdLst/>
              <a:ahLst/>
              <a:cxnLst/>
              <a:rect l="l" t="t" r="r" b="b"/>
              <a:pathLst>
                <a:path w="6984" h="2540">
                  <a:moveTo>
                    <a:pt x="5956" y="0"/>
                  </a:moveTo>
                  <a:lnTo>
                    <a:pt x="3949" y="431"/>
                  </a:lnTo>
                  <a:lnTo>
                    <a:pt x="1968" y="914"/>
                  </a:lnTo>
                  <a:lnTo>
                    <a:pt x="0" y="1460"/>
                  </a:lnTo>
                  <a:lnTo>
                    <a:pt x="457" y="2146"/>
                  </a:lnTo>
                  <a:lnTo>
                    <a:pt x="2476" y="1600"/>
                  </a:lnTo>
                  <a:lnTo>
                    <a:pt x="4508" y="1104"/>
                  </a:lnTo>
                  <a:lnTo>
                    <a:pt x="6553" y="673"/>
                  </a:lnTo>
                  <a:lnTo>
                    <a:pt x="5956" y="0"/>
                  </a:lnTo>
                  <a:close/>
                </a:path>
              </a:pathLst>
            </a:custGeom>
            <a:solidFill>
              <a:srgbClr val="F5BC18"/>
            </a:solidFill>
          </p:spPr>
          <p:txBody>
            <a:bodyPr wrap="square" lIns="0" tIns="0" rIns="0" bIns="0" rtlCol="0"/>
            <a:lstStyle/>
            <a:p>
              <a:endParaRPr/>
            </a:p>
          </p:txBody>
        </p:sp>
        <p:sp>
          <p:nvSpPr>
            <p:cNvPr id="619" name="object 619"/>
            <p:cNvSpPr/>
            <p:nvPr/>
          </p:nvSpPr>
          <p:spPr>
            <a:xfrm>
              <a:off x="6501028" y="8366722"/>
              <a:ext cx="6350" cy="1905"/>
            </a:xfrm>
            <a:custGeom>
              <a:avLst/>
              <a:gdLst/>
              <a:ahLst/>
              <a:cxnLst/>
              <a:rect l="l" t="t" r="r" b="b"/>
              <a:pathLst>
                <a:path w="6350" h="1904">
                  <a:moveTo>
                    <a:pt x="0" y="1460"/>
                  </a:moveTo>
                  <a:lnTo>
                    <a:pt x="5956" y="0"/>
                  </a:lnTo>
                </a:path>
              </a:pathLst>
            </a:custGeom>
            <a:ln w="25400">
              <a:solidFill>
                <a:srgbClr val="F5BA14"/>
              </a:solidFill>
            </a:ln>
          </p:spPr>
          <p:txBody>
            <a:bodyPr wrap="square" lIns="0" tIns="0" rIns="0" bIns="0" rtlCol="0"/>
            <a:lstStyle/>
            <a:p>
              <a:endParaRPr/>
            </a:p>
          </p:txBody>
        </p:sp>
        <p:sp>
          <p:nvSpPr>
            <p:cNvPr id="620" name="object 620"/>
            <p:cNvSpPr/>
            <p:nvPr/>
          </p:nvSpPr>
          <p:spPr>
            <a:xfrm>
              <a:off x="6501485" y="8366722"/>
              <a:ext cx="6350" cy="2540"/>
            </a:xfrm>
            <a:custGeom>
              <a:avLst/>
              <a:gdLst/>
              <a:ahLst/>
              <a:cxnLst/>
              <a:rect l="l" t="t" r="r" b="b"/>
              <a:pathLst>
                <a:path w="6350" h="2540">
                  <a:moveTo>
                    <a:pt x="5499" y="0"/>
                  </a:moveTo>
                  <a:lnTo>
                    <a:pt x="6096" y="673"/>
                  </a:lnTo>
                </a:path>
                <a:path w="6350" h="2540">
                  <a:moveTo>
                    <a:pt x="6096" y="673"/>
                  </a:moveTo>
                  <a:lnTo>
                    <a:pt x="0" y="2146"/>
                  </a:lnTo>
                </a:path>
              </a:pathLst>
            </a:custGeom>
            <a:ln w="25400">
              <a:solidFill>
                <a:srgbClr val="F5BD1C"/>
              </a:solidFill>
            </a:ln>
          </p:spPr>
          <p:txBody>
            <a:bodyPr wrap="square" lIns="0" tIns="0" rIns="0" bIns="0" rtlCol="0"/>
            <a:lstStyle/>
            <a:p>
              <a:endParaRPr/>
            </a:p>
          </p:txBody>
        </p:sp>
        <p:sp>
          <p:nvSpPr>
            <p:cNvPr id="621" name="object 621"/>
            <p:cNvSpPr/>
            <p:nvPr/>
          </p:nvSpPr>
          <p:spPr>
            <a:xfrm>
              <a:off x="6501028" y="8368182"/>
              <a:ext cx="635" cy="1270"/>
            </a:xfrm>
            <a:custGeom>
              <a:avLst/>
              <a:gdLst/>
              <a:ahLst/>
              <a:cxnLst/>
              <a:rect l="l" t="t" r="r" b="b"/>
              <a:pathLst>
                <a:path w="635" h="1270">
                  <a:moveTo>
                    <a:pt x="457" y="685"/>
                  </a:moveTo>
                  <a:lnTo>
                    <a:pt x="0" y="0"/>
                  </a:lnTo>
                </a:path>
              </a:pathLst>
            </a:custGeom>
            <a:ln w="25399">
              <a:solidFill>
                <a:srgbClr val="F5BA14"/>
              </a:solidFill>
            </a:ln>
          </p:spPr>
          <p:txBody>
            <a:bodyPr wrap="square" lIns="0" tIns="0" rIns="0" bIns="0" rtlCol="0"/>
            <a:lstStyle/>
            <a:p>
              <a:endParaRPr/>
            </a:p>
          </p:txBody>
        </p:sp>
        <p:sp>
          <p:nvSpPr>
            <p:cNvPr id="622" name="object 622"/>
            <p:cNvSpPr/>
            <p:nvPr/>
          </p:nvSpPr>
          <p:spPr>
            <a:xfrm>
              <a:off x="6501485" y="8367395"/>
              <a:ext cx="6985" cy="2540"/>
            </a:xfrm>
            <a:custGeom>
              <a:avLst/>
              <a:gdLst/>
              <a:ahLst/>
              <a:cxnLst/>
              <a:rect l="l" t="t" r="r" b="b"/>
              <a:pathLst>
                <a:path w="6984" h="2540">
                  <a:moveTo>
                    <a:pt x="6096" y="0"/>
                  </a:moveTo>
                  <a:lnTo>
                    <a:pt x="4051" y="431"/>
                  </a:lnTo>
                  <a:lnTo>
                    <a:pt x="2019" y="927"/>
                  </a:lnTo>
                  <a:lnTo>
                    <a:pt x="0" y="1473"/>
                  </a:lnTo>
                  <a:lnTo>
                    <a:pt x="304" y="1930"/>
                  </a:lnTo>
                  <a:lnTo>
                    <a:pt x="444" y="2171"/>
                  </a:lnTo>
                  <a:lnTo>
                    <a:pt x="2501" y="1612"/>
                  </a:lnTo>
                  <a:lnTo>
                    <a:pt x="4572" y="1117"/>
                  </a:lnTo>
                  <a:lnTo>
                    <a:pt x="6642" y="698"/>
                  </a:lnTo>
                  <a:lnTo>
                    <a:pt x="6096" y="0"/>
                  </a:lnTo>
                  <a:close/>
                </a:path>
              </a:pathLst>
            </a:custGeom>
            <a:solidFill>
              <a:srgbClr val="F5C125"/>
            </a:solidFill>
          </p:spPr>
          <p:txBody>
            <a:bodyPr wrap="square" lIns="0" tIns="0" rIns="0" bIns="0" rtlCol="0"/>
            <a:lstStyle/>
            <a:p>
              <a:endParaRPr/>
            </a:p>
          </p:txBody>
        </p:sp>
        <p:sp>
          <p:nvSpPr>
            <p:cNvPr id="623" name="object 623"/>
            <p:cNvSpPr/>
            <p:nvPr/>
          </p:nvSpPr>
          <p:spPr>
            <a:xfrm>
              <a:off x="6501485" y="8367395"/>
              <a:ext cx="6350" cy="1905"/>
            </a:xfrm>
            <a:custGeom>
              <a:avLst/>
              <a:gdLst/>
              <a:ahLst/>
              <a:cxnLst/>
              <a:rect l="l" t="t" r="r" b="b"/>
              <a:pathLst>
                <a:path w="6350" h="1904">
                  <a:moveTo>
                    <a:pt x="0" y="1473"/>
                  </a:moveTo>
                  <a:lnTo>
                    <a:pt x="6096" y="0"/>
                  </a:lnTo>
                </a:path>
              </a:pathLst>
            </a:custGeom>
            <a:ln w="25400">
              <a:solidFill>
                <a:srgbClr val="F5BD1C"/>
              </a:solidFill>
            </a:ln>
          </p:spPr>
          <p:txBody>
            <a:bodyPr wrap="square" lIns="0" tIns="0" rIns="0" bIns="0" rtlCol="0"/>
            <a:lstStyle/>
            <a:p>
              <a:endParaRPr/>
            </a:p>
          </p:txBody>
        </p:sp>
        <p:sp>
          <p:nvSpPr>
            <p:cNvPr id="624" name="object 624"/>
            <p:cNvSpPr/>
            <p:nvPr/>
          </p:nvSpPr>
          <p:spPr>
            <a:xfrm>
              <a:off x="6507581" y="8367395"/>
              <a:ext cx="635" cy="1270"/>
            </a:xfrm>
            <a:custGeom>
              <a:avLst/>
              <a:gdLst/>
              <a:ahLst/>
              <a:cxnLst/>
              <a:rect l="l" t="t" r="r" b="b"/>
              <a:pathLst>
                <a:path w="634" h="1270">
                  <a:moveTo>
                    <a:pt x="0" y="0"/>
                  </a:moveTo>
                  <a:lnTo>
                    <a:pt x="546" y="698"/>
                  </a:lnTo>
                </a:path>
              </a:pathLst>
            </a:custGeom>
            <a:ln w="25400">
              <a:solidFill>
                <a:srgbClr val="F5C227"/>
              </a:solidFill>
            </a:ln>
          </p:spPr>
          <p:txBody>
            <a:bodyPr wrap="square" lIns="0" tIns="0" rIns="0" bIns="0" rtlCol="0"/>
            <a:lstStyle/>
            <a:p>
              <a:endParaRPr/>
            </a:p>
          </p:txBody>
        </p:sp>
        <p:sp>
          <p:nvSpPr>
            <p:cNvPr id="625" name="object 625"/>
            <p:cNvSpPr/>
            <p:nvPr/>
          </p:nvSpPr>
          <p:spPr>
            <a:xfrm>
              <a:off x="6501930" y="8368093"/>
              <a:ext cx="6350" cy="1905"/>
            </a:xfrm>
            <a:custGeom>
              <a:avLst/>
              <a:gdLst/>
              <a:ahLst/>
              <a:cxnLst/>
              <a:rect l="l" t="t" r="r" b="b"/>
              <a:pathLst>
                <a:path w="6350" h="1904">
                  <a:moveTo>
                    <a:pt x="6197" y="0"/>
                  </a:moveTo>
                  <a:lnTo>
                    <a:pt x="0" y="1473"/>
                  </a:lnTo>
                </a:path>
              </a:pathLst>
            </a:custGeom>
            <a:ln w="25400">
              <a:solidFill>
                <a:srgbClr val="F6C42E"/>
              </a:solidFill>
            </a:ln>
          </p:spPr>
          <p:txBody>
            <a:bodyPr wrap="square" lIns="0" tIns="0" rIns="0" bIns="0" rtlCol="0"/>
            <a:lstStyle/>
            <a:p>
              <a:endParaRPr/>
            </a:p>
          </p:txBody>
        </p:sp>
        <p:sp>
          <p:nvSpPr>
            <p:cNvPr id="626" name="object 626"/>
            <p:cNvSpPr/>
            <p:nvPr/>
          </p:nvSpPr>
          <p:spPr>
            <a:xfrm>
              <a:off x="6501485" y="8368868"/>
              <a:ext cx="635" cy="1270"/>
            </a:xfrm>
            <a:custGeom>
              <a:avLst/>
              <a:gdLst/>
              <a:ahLst/>
              <a:cxnLst/>
              <a:rect l="l" t="t" r="r" b="b"/>
              <a:pathLst>
                <a:path w="635" h="1270">
                  <a:moveTo>
                    <a:pt x="444" y="698"/>
                  </a:moveTo>
                  <a:lnTo>
                    <a:pt x="0" y="0"/>
                  </a:lnTo>
                </a:path>
              </a:pathLst>
            </a:custGeom>
            <a:ln w="25400">
              <a:solidFill>
                <a:srgbClr val="F5BF23"/>
              </a:solidFill>
            </a:ln>
          </p:spPr>
          <p:txBody>
            <a:bodyPr wrap="square" lIns="0" tIns="0" rIns="0" bIns="0" rtlCol="0"/>
            <a:lstStyle/>
            <a:p>
              <a:endParaRPr/>
            </a:p>
          </p:txBody>
        </p:sp>
        <p:sp>
          <p:nvSpPr>
            <p:cNvPr id="627" name="object 627"/>
            <p:cNvSpPr/>
            <p:nvPr/>
          </p:nvSpPr>
          <p:spPr>
            <a:xfrm>
              <a:off x="6506984" y="8365667"/>
              <a:ext cx="6985" cy="1905"/>
            </a:xfrm>
            <a:custGeom>
              <a:avLst/>
              <a:gdLst/>
              <a:ahLst/>
              <a:cxnLst/>
              <a:rect l="l" t="t" r="r" b="b"/>
              <a:pathLst>
                <a:path w="6984" h="1904">
                  <a:moveTo>
                    <a:pt x="6070" y="0"/>
                  </a:moveTo>
                  <a:lnTo>
                    <a:pt x="4025" y="279"/>
                  </a:lnTo>
                  <a:lnTo>
                    <a:pt x="2006" y="635"/>
                  </a:lnTo>
                  <a:lnTo>
                    <a:pt x="0" y="1054"/>
                  </a:lnTo>
                  <a:lnTo>
                    <a:pt x="596" y="1727"/>
                  </a:lnTo>
                  <a:lnTo>
                    <a:pt x="2628" y="1308"/>
                  </a:lnTo>
                  <a:lnTo>
                    <a:pt x="4686" y="952"/>
                  </a:lnTo>
                  <a:lnTo>
                    <a:pt x="6743" y="673"/>
                  </a:lnTo>
                  <a:lnTo>
                    <a:pt x="6527" y="444"/>
                  </a:lnTo>
                  <a:lnTo>
                    <a:pt x="6070" y="0"/>
                  </a:lnTo>
                  <a:close/>
                </a:path>
              </a:pathLst>
            </a:custGeom>
            <a:solidFill>
              <a:srgbClr val="F5BE1D"/>
            </a:solidFill>
          </p:spPr>
          <p:txBody>
            <a:bodyPr wrap="square" lIns="0" tIns="0" rIns="0" bIns="0" rtlCol="0"/>
            <a:lstStyle/>
            <a:p>
              <a:endParaRPr/>
            </a:p>
          </p:txBody>
        </p:sp>
        <p:sp>
          <p:nvSpPr>
            <p:cNvPr id="628" name="object 628"/>
            <p:cNvSpPr/>
            <p:nvPr/>
          </p:nvSpPr>
          <p:spPr>
            <a:xfrm>
              <a:off x="6506984" y="8365667"/>
              <a:ext cx="6350" cy="1270"/>
            </a:xfrm>
            <a:custGeom>
              <a:avLst/>
              <a:gdLst/>
              <a:ahLst/>
              <a:cxnLst/>
              <a:rect l="l" t="t" r="r" b="b"/>
              <a:pathLst>
                <a:path w="6350" h="1270">
                  <a:moveTo>
                    <a:pt x="0" y="1054"/>
                  </a:moveTo>
                  <a:lnTo>
                    <a:pt x="6070" y="0"/>
                  </a:lnTo>
                </a:path>
              </a:pathLst>
            </a:custGeom>
            <a:ln w="25400">
              <a:solidFill>
                <a:srgbClr val="F5BD1A"/>
              </a:solidFill>
            </a:ln>
          </p:spPr>
          <p:txBody>
            <a:bodyPr wrap="square" lIns="0" tIns="0" rIns="0" bIns="0" rtlCol="0"/>
            <a:lstStyle/>
            <a:p>
              <a:endParaRPr/>
            </a:p>
          </p:txBody>
        </p:sp>
        <p:sp>
          <p:nvSpPr>
            <p:cNvPr id="629" name="object 629"/>
            <p:cNvSpPr/>
            <p:nvPr/>
          </p:nvSpPr>
          <p:spPr>
            <a:xfrm>
              <a:off x="6513055" y="8365667"/>
              <a:ext cx="1270" cy="1270"/>
            </a:xfrm>
            <a:custGeom>
              <a:avLst/>
              <a:gdLst/>
              <a:ahLst/>
              <a:cxnLst/>
              <a:rect l="l" t="t" r="r" b="b"/>
              <a:pathLst>
                <a:path w="1270" h="1270">
                  <a:moveTo>
                    <a:pt x="0" y="0"/>
                  </a:moveTo>
                  <a:lnTo>
                    <a:pt x="673" y="673"/>
                  </a:lnTo>
                </a:path>
              </a:pathLst>
            </a:custGeom>
            <a:ln w="25400">
              <a:solidFill>
                <a:srgbClr val="F5BF1F"/>
              </a:solidFill>
            </a:ln>
          </p:spPr>
          <p:txBody>
            <a:bodyPr wrap="square" lIns="0" tIns="0" rIns="0" bIns="0" rtlCol="0"/>
            <a:lstStyle/>
            <a:p>
              <a:endParaRPr/>
            </a:p>
          </p:txBody>
        </p:sp>
        <p:sp>
          <p:nvSpPr>
            <p:cNvPr id="630" name="object 630"/>
            <p:cNvSpPr/>
            <p:nvPr/>
          </p:nvSpPr>
          <p:spPr>
            <a:xfrm>
              <a:off x="6507581" y="8366341"/>
              <a:ext cx="6350" cy="1270"/>
            </a:xfrm>
            <a:custGeom>
              <a:avLst/>
              <a:gdLst/>
              <a:ahLst/>
              <a:cxnLst/>
              <a:rect l="l" t="t" r="r" b="b"/>
              <a:pathLst>
                <a:path w="6350" h="1270">
                  <a:moveTo>
                    <a:pt x="6146" y="0"/>
                  </a:moveTo>
                  <a:lnTo>
                    <a:pt x="0" y="1054"/>
                  </a:lnTo>
                </a:path>
              </a:pathLst>
            </a:custGeom>
            <a:ln w="25400">
              <a:solidFill>
                <a:srgbClr val="F5BF21"/>
              </a:solidFill>
            </a:ln>
          </p:spPr>
          <p:txBody>
            <a:bodyPr wrap="square" lIns="0" tIns="0" rIns="0" bIns="0" rtlCol="0"/>
            <a:lstStyle/>
            <a:p>
              <a:endParaRPr/>
            </a:p>
          </p:txBody>
        </p:sp>
        <p:sp>
          <p:nvSpPr>
            <p:cNvPr id="631" name="object 631"/>
            <p:cNvSpPr/>
            <p:nvPr/>
          </p:nvSpPr>
          <p:spPr>
            <a:xfrm>
              <a:off x="6506984" y="8366722"/>
              <a:ext cx="635" cy="1270"/>
            </a:xfrm>
            <a:custGeom>
              <a:avLst/>
              <a:gdLst/>
              <a:ahLst/>
              <a:cxnLst/>
              <a:rect l="l" t="t" r="r" b="b"/>
              <a:pathLst>
                <a:path w="634" h="1270">
                  <a:moveTo>
                    <a:pt x="596" y="673"/>
                  </a:moveTo>
                  <a:lnTo>
                    <a:pt x="0" y="0"/>
                  </a:lnTo>
                </a:path>
              </a:pathLst>
            </a:custGeom>
            <a:ln w="25400">
              <a:solidFill>
                <a:srgbClr val="F5BD1C"/>
              </a:solidFill>
            </a:ln>
          </p:spPr>
          <p:txBody>
            <a:bodyPr wrap="square" lIns="0" tIns="0" rIns="0" bIns="0" rtlCol="0"/>
            <a:lstStyle/>
            <a:p>
              <a:endParaRPr/>
            </a:p>
          </p:txBody>
        </p:sp>
        <p:sp>
          <p:nvSpPr>
            <p:cNvPr id="632" name="object 632"/>
            <p:cNvSpPr/>
            <p:nvPr/>
          </p:nvSpPr>
          <p:spPr>
            <a:xfrm>
              <a:off x="6507581" y="8366341"/>
              <a:ext cx="6985" cy="1905"/>
            </a:xfrm>
            <a:custGeom>
              <a:avLst/>
              <a:gdLst/>
              <a:ahLst/>
              <a:cxnLst/>
              <a:rect l="l" t="t" r="r" b="b"/>
              <a:pathLst>
                <a:path w="6984" h="1904">
                  <a:moveTo>
                    <a:pt x="6146" y="0"/>
                  </a:moveTo>
                  <a:lnTo>
                    <a:pt x="4089" y="279"/>
                  </a:lnTo>
                  <a:lnTo>
                    <a:pt x="2031" y="634"/>
                  </a:lnTo>
                  <a:lnTo>
                    <a:pt x="0" y="1054"/>
                  </a:lnTo>
                  <a:lnTo>
                    <a:pt x="546" y="1752"/>
                  </a:lnTo>
                  <a:lnTo>
                    <a:pt x="2628" y="1320"/>
                  </a:lnTo>
                  <a:lnTo>
                    <a:pt x="4711" y="965"/>
                  </a:lnTo>
                  <a:lnTo>
                    <a:pt x="6781" y="685"/>
                  </a:lnTo>
                  <a:lnTo>
                    <a:pt x="6362" y="215"/>
                  </a:lnTo>
                  <a:lnTo>
                    <a:pt x="6146" y="0"/>
                  </a:lnTo>
                  <a:close/>
                </a:path>
              </a:pathLst>
            </a:custGeom>
            <a:solidFill>
              <a:srgbClr val="F5C228"/>
            </a:solidFill>
          </p:spPr>
          <p:txBody>
            <a:bodyPr wrap="square" lIns="0" tIns="0" rIns="0" bIns="0" rtlCol="0"/>
            <a:lstStyle/>
            <a:p>
              <a:endParaRPr/>
            </a:p>
          </p:txBody>
        </p:sp>
        <p:sp>
          <p:nvSpPr>
            <p:cNvPr id="633" name="object 633"/>
            <p:cNvSpPr/>
            <p:nvPr/>
          </p:nvSpPr>
          <p:spPr>
            <a:xfrm>
              <a:off x="6507581" y="8366341"/>
              <a:ext cx="6350" cy="1270"/>
            </a:xfrm>
            <a:custGeom>
              <a:avLst/>
              <a:gdLst/>
              <a:ahLst/>
              <a:cxnLst/>
              <a:rect l="l" t="t" r="r" b="b"/>
              <a:pathLst>
                <a:path w="6350" h="1270">
                  <a:moveTo>
                    <a:pt x="0" y="1054"/>
                  </a:moveTo>
                  <a:lnTo>
                    <a:pt x="6146" y="0"/>
                  </a:lnTo>
                </a:path>
              </a:pathLst>
            </a:custGeom>
            <a:ln w="25400">
              <a:solidFill>
                <a:srgbClr val="F5BF21"/>
              </a:solidFill>
            </a:ln>
          </p:spPr>
          <p:txBody>
            <a:bodyPr wrap="square" lIns="0" tIns="0" rIns="0" bIns="0" rtlCol="0"/>
            <a:lstStyle/>
            <a:p>
              <a:endParaRPr/>
            </a:p>
          </p:txBody>
        </p:sp>
        <p:sp>
          <p:nvSpPr>
            <p:cNvPr id="634" name="object 634"/>
            <p:cNvSpPr/>
            <p:nvPr/>
          </p:nvSpPr>
          <p:spPr>
            <a:xfrm>
              <a:off x="6513728" y="8366341"/>
              <a:ext cx="635" cy="1270"/>
            </a:xfrm>
            <a:custGeom>
              <a:avLst/>
              <a:gdLst/>
              <a:ahLst/>
              <a:cxnLst/>
              <a:rect l="l" t="t" r="r" b="b"/>
              <a:pathLst>
                <a:path w="634" h="1270">
                  <a:moveTo>
                    <a:pt x="0" y="0"/>
                  </a:moveTo>
                  <a:lnTo>
                    <a:pt x="634" y="685"/>
                  </a:lnTo>
                </a:path>
              </a:pathLst>
            </a:custGeom>
            <a:ln w="25400">
              <a:solidFill>
                <a:srgbClr val="F5C329"/>
              </a:solidFill>
            </a:ln>
          </p:spPr>
          <p:txBody>
            <a:bodyPr wrap="square" lIns="0" tIns="0" rIns="0" bIns="0" rtlCol="0"/>
            <a:lstStyle/>
            <a:p>
              <a:endParaRPr/>
            </a:p>
          </p:txBody>
        </p:sp>
        <p:sp>
          <p:nvSpPr>
            <p:cNvPr id="635" name="object 635"/>
            <p:cNvSpPr/>
            <p:nvPr/>
          </p:nvSpPr>
          <p:spPr>
            <a:xfrm>
              <a:off x="6508127" y="8367026"/>
              <a:ext cx="6350" cy="1270"/>
            </a:xfrm>
            <a:custGeom>
              <a:avLst/>
              <a:gdLst/>
              <a:ahLst/>
              <a:cxnLst/>
              <a:rect l="l" t="t" r="r" b="b"/>
              <a:pathLst>
                <a:path w="6350" h="1270">
                  <a:moveTo>
                    <a:pt x="6235" y="0"/>
                  </a:moveTo>
                  <a:lnTo>
                    <a:pt x="0" y="1066"/>
                  </a:lnTo>
                </a:path>
              </a:pathLst>
            </a:custGeom>
            <a:ln w="25400">
              <a:solidFill>
                <a:srgbClr val="F6C530"/>
              </a:solidFill>
            </a:ln>
          </p:spPr>
          <p:txBody>
            <a:bodyPr wrap="square" lIns="0" tIns="0" rIns="0" bIns="0" rtlCol="0"/>
            <a:lstStyle/>
            <a:p>
              <a:endParaRPr/>
            </a:p>
          </p:txBody>
        </p:sp>
        <p:sp>
          <p:nvSpPr>
            <p:cNvPr id="636" name="object 636"/>
            <p:cNvSpPr/>
            <p:nvPr/>
          </p:nvSpPr>
          <p:spPr>
            <a:xfrm>
              <a:off x="6507581" y="8367395"/>
              <a:ext cx="635" cy="1270"/>
            </a:xfrm>
            <a:custGeom>
              <a:avLst/>
              <a:gdLst/>
              <a:ahLst/>
              <a:cxnLst/>
              <a:rect l="l" t="t" r="r" b="b"/>
              <a:pathLst>
                <a:path w="634" h="1270">
                  <a:moveTo>
                    <a:pt x="546" y="698"/>
                  </a:moveTo>
                  <a:lnTo>
                    <a:pt x="0" y="0"/>
                  </a:lnTo>
                </a:path>
              </a:pathLst>
            </a:custGeom>
            <a:ln w="25400">
              <a:solidFill>
                <a:srgbClr val="F5C227"/>
              </a:solidFill>
            </a:ln>
          </p:spPr>
          <p:txBody>
            <a:bodyPr wrap="square" lIns="0" tIns="0" rIns="0" bIns="0" rtlCol="0"/>
            <a:lstStyle/>
            <a:p>
              <a:endParaRPr/>
            </a:p>
          </p:txBody>
        </p:sp>
        <p:sp>
          <p:nvSpPr>
            <p:cNvPr id="637" name="object 637"/>
            <p:cNvSpPr/>
            <p:nvPr/>
          </p:nvSpPr>
          <p:spPr>
            <a:xfrm>
              <a:off x="6501930" y="8367026"/>
              <a:ext cx="13335" cy="3810"/>
            </a:xfrm>
            <a:custGeom>
              <a:avLst/>
              <a:gdLst/>
              <a:ahLst/>
              <a:cxnLst/>
              <a:rect l="l" t="t" r="r" b="b"/>
              <a:pathLst>
                <a:path w="13334" h="3809">
                  <a:moveTo>
                    <a:pt x="12433" y="0"/>
                  </a:moveTo>
                  <a:lnTo>
                    <a:pt x="8280" y="558"/>
                  </a:lnTo>
                  <a:lnTo>
                    <a:pt x="4102" y="1435"/>
                  </a:lnTo>
                  <a:lnTo>
                    <a:pt x="0" y="2539"/>
                  </a:lnTo>
                  <a:lnTo>
                    <a:pt x="431" y="3251"/>
                  </a:lnTo>
                  <a:lnTo>
                    <a:pt x="4597" y="2146"/>
                  </a:lnTo>
                  <a:lnTo>
                    <a:pt x="8839" y="1257"/>
                  </a:lnTo>
                  <a:lnTo>
                    <a:pt x="13042" y="698"/>
                  </a:lnTo>
                  <a:lnTo>
                    <a:pt x="12433" y="0"/>
                  </a:lnTo>
                  <a:close/>
                </a:path>
              </a:pathLst>
            </a:custGeom>
            <a:solidFill>
              <a:srgbClr val="F7C839"/>
            </a:solidFill>
          </p:spPr>
          <p:txBody>
            <a:bodyPr wrap="square" lIns="0" tIns="0" rIns="0" bIns="0" rtlCol="0"/>
            <a:lstStyle/>
            <a:p>
              <a:endParaRPr/>
            </a:p>
          </p:txBody>
        </p:sp>
        <p:sp>
          <p:nvSpPr>
            <p:cNvPr id="638" name="object 638"/>
            <p:cNvSpPr/>
            <p:nvPr/>
          </p:nvSpPr>
          <p:spPr>
            <a:xfrm>
              <a:off x="6501930" y="8367026"/>
              <a:ext cx="12700" cy="2540"/>
            </a:xfrm>
            <a:custGeom>
              <a:avLst/>
              <a:gdLst/>
              <a:ahLst/>
              <a:cxnLst/>
              <a:rect l="l" t="t" r="r" b="b"/>
              <a:pathLst>
                <a:path w="12700" h="2540">
                  <a:moveTo>
                    <a:pt x="0" y="2539"/>
                  </a:moveTo>
                  <a:lnTo>
                    <a:pt x="12433" y="0"/>
                  </a:lnTo>
                </a:path>
              </a:pathLst>
            </a:custGeom>
            <a:ln w="25400">
              <a:solidFill>
                <a:srgbClr val="F6C42F"/>
              </a:solidFill>
            </a:ln>
          </p:spPr>
          <p:txBody>
            <a:bodyPr wrap="square" lIns="0" tIns="0" rIns="0" bIns="0" rtlCol="0"/>
            <a:lstStyle/>
            <a:p>
              <a:endParaRPr/>
            </a:p>
          </p:txBody>
        </p:sp>
        <p:sp>
          <p:nvSpPr>
            <p:cNvPr id="639" name="object 639"/>
            <p:cNvSpPr/>
            <p:nvPr/>
          </p:nvSpPr>
          <p:spPr>
            <a:xfrm>
              <a:off x="6514363" y="8367026"/>
              <a:ext cx="635" cy="1270"/>
            </a:xfrm>
            <a:custGeom>
              <a:avLst/>
              <a:gdLst/>
              <a:ahLst/>
              <a:cxnLst/>
              <a:rect l="l" t="t" r="r" b="b"/>
              <a:pathLst>
                <a:path w="634" h="1270">
                  <a:moveTo>
                    <a:pt x="0" y="0"/>
                  </a:moveTo>
                  <a:lnTo>
                    <a:pt x="609" y="698"/>
                  </a:lnTo>
                </a:path>
              </a:pathLst>
            </a:custGeom>
            <a:ln w="25400">
              <a:solidFill>
                <a:srgbClr val="F7C939"/>
              </a:solidFill>
            </a:ln>
          </p:spPr>
          <p:txBody>
            <a:bodyPr wrap="square" lIns="0" tIns="0" rIns="0" bIns="0" rtlCol="0"/>
            <a:lstStyle/>
            <a:p>
              <a:endParaRPr/>
            </a:p>
          </p:txBody>
        </p:sp>
        <p:sp>
          <p:nvSpPr>
            <p:cNvPr id="640" name="object 640"/>
            <p:cNvSpPr/>
            <p:nvPr/>
          </p:nvSpPr>
          <p:spPr>
            <a:xfrm>
              <a:off x="6502361" y="8367725"/>
              <a:ext cx="12700" cy="3175"/>
            </a:xfrm>
            <a:custGeom>
              <a:avLst/>
              <a:gdLst/>
              <a:ahLst/>
              <a:cxnLst/>
              <a:rect l="l" t="t" r="r" b="b"/>
              <a:pathLst>
                <a:path w="12700" h="3175">
                  <a:moveTo>
                    <a:pt x="12611" y="0"/>
                  </a:moveTo>
                  <a:lnTo>
                    <a:pt x="0" y="2552"/>
                  </a:lnTo>
                </a:path>
              </a:pathLst>
            </a:custGeom>
            <a:ln w="25400">
              <a:solidFill>
                <a:srgbClr val="F7CC42"/>
              </a:solidFill>
            </a:ln>
          </p:spPr>
          <p:txBody>
            <a:bodyPr wrap="square" lIns="0" tIns="0" rIns="0" bIns="0" rtlCol="0"/>
            <a:lstStyle/>
            <a:p>
              <a:endParaRPr/>
            </a:p>
          </p:txBody>
        </p:sp>
        <p:sp>
          <p:nvSpPr>
            <p:cNvPr id="641" name="object 641"/>
            <p:cNvSpPr/>
            <p:nvPr/>
          </p:nvSpPr>
          <p:spPr>
            <a:xfrm>
              <a:off x="6501930" y="8369566"/>
              <a:ext cx="635" cy="1270"/>
            </a:xfrm>
            <a:custGeom>
              <a:avLst/>
              <a:gdLst/>
              <a:ahLst/>
              <a:cxnLst/>
              <a:rect l="l" t="t" r="r" b="b"/>
              <a:pathLst>
                <a:path w="634" h="1270">
                  <a:moveTo>
                    <a:pt x="431" y="711"/>
                  </a:moveTo>
                  <a:lnTo>
                    <a:pt x="0" y="0"/>
                  </a:lnTo>
                </a:path>
              </a:pathLst>
            </a:custGeom>
            <a:ln w="25400">
              <a:solidFill>
                <a:srgbClr val="F7C838"/>
              </a:solidFill>
            </a:ln>
          </p:spPr>
          <p:txBody>
            <a:bodyPr wrap="square" lIns="0" tIns="0" rIns="0" bIns="0" rtlCol="0"/>
            <a:lstStyle/>
            <a:p>
              <a:endParaRPr/>
            </a:p>
          </p:txBody>
        </p:sp>
        <p:sp>
          <p:nvSpPr>
            <p:cNvPr id="642" name="object 642"/>
            <p:cNvSpPr/>
            <p:nvPr/>
          </p:nvSpPr>
          <p:spPr>
            <a:xfrm>
              <a:off x="6502361" y="8367725"/>
              <a:ext cx="13335" cy="3810"/>
            </a:xfrm>
            <a:custGeom>
              <a:avLst/>
              <a:gdLst/>
              <a:ahLst/>
              <a:cxnLst/>
              <a:rect l="l" t="t" r="r" b="b"/>
              <a:pathLst>
                <a:path w="13334" h="3809">
                  <a:moveTo>
                    <a:pt x="12611" y="0"/>
                  </a:moveTo>
                  <a:lnTo>
                    <a:pt x="8407" y="558"/>
                  </a:lnTo>
                  <a:lnTo>
                    <a:pt x="4165" y="1447"/>
                  </a:lnTo>
                  <a:lnTo>
                    <a:pt x="0" y="2552"/>
                  </a:lnTo>
                  <a:lnTo>
                    <a:pt x="419" y="3276"/>
                  </a:lnTo>
                  <a:lnTo>
                    <a:pt x="4648" y="2171"/>
                  </a:lnTo>
                  <a:lnTo>
                    <a:pt x="8953" y="1270"/>
                  </a:lnTo>
                  <a:lnTo>
                    <a:pt x="13182" y="711"/>
                  </a:lnTo>
                  <a:lnTo>
                    <a:pt x="12611" y="0"/>
                  </a:lnTo>
                  <a:close/>
                </a:path>
              </a:pathLst>
            </a:custGeom>
            <a:solidFill>
              <a:srgbClr val="F7D049"/>
            </a:solidFill>
          </p:spPr>
          <p:txBody>
            <a:bodyPr wrap="square" lIns="0" tIns="0" rIns="0" bIns="0" rtlCol="0"/>
            <a:lstStyle/>
            <a:p>
              <a:endParaRPr/>
            </a:p>
          </p:txBody>
        </p:sp>
        <p:sp>
          <p:nvSpPr>
            <p:cNvPr id="643" name="object 643"/>
            <p:cNvSpPr/>
            <p:nvPr/>
          </p:nvSpPr>
          <p:spPr>
            <a:xfrm>
              <a:off x="6502361" y="8367725"/>
              <a:ext cx="12700" cy="3175"/>
            </a:xfrm>
            <a:custGeom>
              <a:avLst/>
              <a:gdLst/>
              <a:ahLst/>
              <a:cxnLst/>
              <a:rect l="l" t="t" r="r" b="b"/>
              <a:pathLst>
                <a:path w="12700" h="3175">
                  <a:moveTo>
                    <a:pt x="0" y="2552"/>
                  </a:moveTo>
                  <a:lnTo>
                    <a:pt x="12611" y="0"/>
                  </a:lnTo>
                </a:path>
              </a:pathLst>
            </a:custGeom>
            <a:ln w="25400">
              <a:solidFill>
                <a:srgbClr val="F7CC42"/>
              </a:solidFill>
            </a:ln>
          </p:spPr>
          <p:txBody>
            <a:bodyPr wrap="square" lIns="0" tIns="0" rIns="0" bIns="0" rtlCol="0"/>
            <a:lstStyle/>
            <a:p>
              <a:endParaRPr/>
            </a:p>
          </p:txBody>
        </p:sp>
        <p:sp>
          <p:nvSpPr>
            <p:cNvPr id="644" name="object 644"/>
            <p:cNvSpPr/>
            <p:nvPr/>
          </p:nvSpPr>
          <p:spPr>
            <a:xfrm>
              <a:off x="6514973" y="8367725"/>
              <a:ext cx="635" cy="1270"/>
            </a:xfrm>
            <a:custGeom>
              <a:avLst/>
              <a:gdLst/>
              <a:ahLst/>
              <a:cxnLst/>
              <a:rect l="l" t="t" r="r" b="b"/>
              <a:pathLst>
                <a:path w="634" h="1270">
                  <a:moveTo>
                    <a:pt x="0" y="0"/>
                  </a:moveTo>
                  <a:lnTo>
                    <a:pt x="571" y="711"/>
                  </a:lnTo>
                </a:path>
              </a:pathLst>
            </a:custGeom>
            <a:ln w="25400">
              <a:solidFill>
                <a:srgbClr val="F7D049"/>
              </a:solidFill>
            </a:ln>
          </p:spPr>
          <p:txBody>
            <a:bodyPr wrap="square" lIns="0" tIns="0" rIns="0" bIns="0" rtlCol="0"/>
            <a:lstStyle/>
            <a:p>
              <a:endParaRPr/>
            </a:p>
          </p:txBody>
        </p:sp>
        <p:sp>
          <p:nvSpPr>
            <p:cNvPr id="645" name="object 645"/>
            <p:cNvSpPr/>
            <p:nvPr/>
          </p:nvSpPr>
          <p:spPr>
            <a:xfrm>
              <a:off x="6502781" y="8368436"/>
              <a:ext cx="13335" cy="3175"/>
            </a:xfrm>
            <a:custGeom>
              <a:avLst/>
              <a:gdLst/>
              <a:ahLst/>
              <a:cxnLst/>
              <a:rect l="l" t="t" r="r" b="b"/>
              <a:pathLst>
                <a:path w="13334" h="3175">
                  <a:moveTo>
                    <a:pt x="12763" y="0"/>
                  </a:moveTo>
                  <a:lnTo>
                    <a:pt x="8534" y="558"/>
                  </a:lnTo>
                  <a:lnTo>
                    <a:pt x="4229" y="1460"/>
                  </a:lnTo>
                  <a:lnTo>
                    <a:pt x="0" y="2565"/>
                  </a:lnTo>
                </a:path>
              </a:pathLst>
            </a:custGeom>
            <a:ln w="25400">
              <a:solidFill>
                <a:srgbClr val="F8D350"/>
              </a:solidFill>
            </a:ln>
          </p:spPr>
          <p:txBody>
            <a:bodyPr wrap="square" lIns="0" tIns="0" rIns="0" bIns="0" rtlCol="0"/>
            <a:lstStyle/>
            <a:p>
              <a:endParaRPr/>
            </a:p>
          </p:txBody>
        </p:sp>
        <p:sp>
          <p:nvSpPr>
            <p:cNvPr id="646" name="object 646"/>
            <p:cNvSpPr/>
            <p:nvPr/>
          </p:nvSpPr>
          <p:spPr>
            <a:xfrm>
              <a:off x="6502361" y="8370278"/>
              <a:ext cx="635" cy="1270"/>
            </a:xfrm>
            <a:custGeom>
              <a:avLst/>
              <a:gdLst/>
              <a:ahLst/>
              <a:cxnLst/>
              <a:rect l="l" t="t" r="r" b="b"/>
              <a:pathLst>
                <a:path w="634" h="1270">
                  <a:moveTo>
                    <a:pt x="419" y="723"/>
                  </a:moveTo>
                  <a:lnTo>
                    <a:pt x="0" y="0"/>
                  </a:lnTo>
                </a:path>
              </a:pathLst>
            </a:custGeom>
            <a:ln w="25400">
              <a:solidFill>
                <a:srgbClr val="F7CF4A"/>
              </a:solidFill>
            </a:ln>
          </p:spPr>
          <p:txBody>
            <a:bodyPr wrap="square" lIns="0" tIns="0" rIns="0" bIns="0" rtlCol="0"/>
            <a:lstStyle/>
            <a:p>
              <a:endParaRPr/>
            </a:p>
          </p:txBody>
        </p:sp>
        <p:sp>
          <p:nvSpPr>
            <p:cNvPr id="647" name="object 647"/>
            <p:cNvSpPr/>
            <p:nvPr/>
          </p:nvSpPr>
          <p:spPr>
            <a:xfrm>
              <a:off x="6513055" y="8365058"/>
              <a:ext cx="8890" cy="1905"/>
            </a:xfrm>
            <a:custGeom>
              <a:avLst/>
              <a:gdLst/>
              <a:ahLst/>
              <a:cxnLst/>
              <a:rect l="l" t="t" r="r" b="b"/>
              <a:pathLst>
                <a:path w="8890" h="1904">
                  <a:moveTo>
                    <a:pt x="7835" y="0"/>
                  </a:moveTo>
                  <a:lnTo>
                    <a:pt x="5270" y="38"/>
                  </a:lnTo>
                  <a:lnTo>
                    <a:pt x="2628" y="241"/>
                  </a:lnTo>
                  <a:lnTo>
                    <a:pt x="0" y="609"/>
                  </a:lnTo>
                  <a:lnTo>
                    <a:pt x="457" y="1054"/>
                  </a:lnTo>
                  <a:lnTo>
                    <a:pt x="673" y="1282"/>
                  </a:lnTo>
                  <a:lnTo>
                    <a:pt x="3327" y="901"/>
                  </a:lnTo>
                  <a:lnTo>
                    <a:pt x="5994" y="698"/>
                  </a:lnTo>
                  <a:lnTo>
                    <a:pt x="8585" y="660"/>
                  </a:lnTo>
                  <a:lnTo>
                    <a:pt x="7835" y="0"/>
                  </a:lnTo>
                  <a:close/>
                </a:path>
              </a:pathLst>
            </a:custGeom>
            <a:solidFill>
              <a:srgbClr val="F5BE1C"/>
            </a:solidFill>
          </p:spPr>
          <p:txBody>
            <a:bodyPr wrap="square" lIns="0" tIns="0" rIns="0" bIns="0" rtlCol="0"/>
            <a:lstStyle/>
            <a:p>
              <a:endParaRPr/>
            </a:p>
          </p:txBody>
        </p:sp>
        <p:sp>
          <p:nvSpPr>
            <p:cNvPr id="648" name="object 648"/>
            <p:cNvSpPr/>
            <p:nvPr/>
          </p:nvSpPr>
          <p:spPr>
            <a:xfrm>
              <a:off x="6513055" y="8365058"/>
              <a:ext cx="8255" cy="635"/>
            </a:xfrm>
            <a:custGeom>
              <a:avLst/>
              <a:gdLst/>
              <a:ahLst/>
              <a:cxnLst/>
              <a:rect l="l" t="t" r="r" b="b"/>
              <a:pathLst>
                <a:path w="8254" h="634">
                  <a:moveTo>
                    <a:pt x="0" y="609"/>
                  </a:moveTo>
                  <a:lnTo>
                    <a:pt x="7835" y="0"/>
                  </a:lnTo>
                </a:path>
              </a:pathLst>
            </a:custGeom>
            <a:ln w="25400">
              <a:solidFill>
                <a:srgbClr val="F5BD19"/>
              </a:solidFill>
            </a:ln>
          </p:spPr>
          <p:txBody>
            <a:bodyPr wrap="square" lIns="0" tIns="0" rIns="0" bIns="0" rtlCol="0"/>
            <a:lstStyle/>
            <a:p>
              <a:endParaRPr/>
            </a:p>
          </p:txBody>
        </p:sp>
        <p:sp>
          <p:nvSpPr>
            <p:cNvPr id="649" name="object 649"/>
            <p:cNvSpPr/>
            <p:nvPr/>
          </p:nvSpPr>
          <p:spPr>
            <a:xfrm>
              <a:off x="6520891" y="8365058"/>
              <a:ext cx="1270" cy="1270"/>
            </a:xfrm>
            <a:custGeom>
              <a:avLst/>
              <a:gdLst/>
              <a:ahLst/>
              <a:cxnLst/>
              <a:rect l="l" t="t" r="r" b="b"/>
              <a:pathLst>
                <a:path w="1270" h="1270">
                  <a:moveTo>
                    <a:pt x="0" y="0"/>
                  </a:moveTo>
                  <a:lnTo>
                    <a:pt x="749" y="660"/>
                  </a:lnTo>
                </a:path>
              </a:pathLst>
            </a:custGeom>
            <a:ln w="25400">
              <a:solidFill>
                <a:srgbClr val="F5BD1A"/>
              </a:solidFill>
            </a:ln>
          </p:spPr>
          <p:txBody>
            <a:bodyPr wrap="square" lIns="0" tIns="0" rIns="0" bIns="0" rtlCol="0"/>
            <a:lstStyle/>
            <a:p>
              <a:endParaRPr/>
            </a:p>
          </p:txBody>
        </p:sp>
        <p:sp>
          <p:nvSpPr>
            <p:cNvPr id="650" name="object 650"/>
            <p:cNvSpPr/>
            <p:nvPr/>
          </p:nvSpPr>
          <p:spPr>
            <a:xfrm>
              <a:off x="6513728" y="8365718"/>
              <a:ext cx="8255" cy="635"/>
            </a:xfrm>
            <a:custGeom>
              <a:avLst/>
              <a:gdLst/>
              <a:ahLst/>
              <a:cxnLst/>
              <a:rect l="l" t="t" r="r" b="b"/>
              <a:pathLst>
                <a:path w="8254" h="634">
                  <a:moveTo>
                    <a:pt x="7912" y="0"/>
                  </a:moveTo>
                  <a:lnTo>
                    <a:pt x="0" y="622"/>
                  </a:lnTo>
                </a:path>
              </a:pathLst>
            </a:custGeom>
            <a:ln w="25400">
              <a:solidFill>
                <a:srgbClr val="F5BF20"/>
              </a:solidFill>
            </a:ln>
          </p:spPr>
          <p:txBody>
            <a:bodyPr wrap="square" lIns="0" tIns="0" rIns="0" bIns="0" rtlCol="0"/>
            <a:lstStyle/>
            <a:p>
              <a:endParaRPr/>
            </a:p>
          </p:txBody>
        </p:sp>
        <p:sp>
          <p:nvSpPr>
            <p:cNvPr id="651" name="object 651"/>
            <p:cNvSpPr/>
            <p:nvPr/>
          </p:nvSpPr>
          <p:spPr>
            <a:xfrm>
              <a:off x="6513055" y="8365667"/>
              <a:ext cx="1270" cy="1270"/>
            </a:xfrm>
            <a:custGeom>
              <a:avLst/>
              <a:gdLst/>
              <a:ahLst/>
              <a:cxnLst/>
              <a:rect l="l" t="t" r="r" b="b"/>
              <a:pathLst>
                <a:path w="1270" h="1270">
                  <a:moveTo>
                    <a:pt x="673" y="673"/>
                  </a:moveTo>
                  <a:lnTo>
                    <a:pt x="0" y="0"/>
                  </a:lnTo>
                </a:path>
              </a:pathLst>
            </a:custGeom>
            <a:ln w="25400">
              <a:solidFill>
                <a:srgbClr val="F5BF1F"/>
              </a:solidFill>
            </a:ln>
          </p:spPr>
          <p:txBody>
            <a:bodyPr wrap="square" lIns="0" tIns="0" rIns="0" bIns="0" rtlCol="0"/>
            <a:lstStyle/>
            <a:p>
              <a:endParaRPr/>
            </a:p>
          </p:txBody>
        </p:sp>
        <p:sp>
          <p:nvSpPr>
            <p:cNvPr id="652" name="object 652"/>
            <p:cNvSpPr/>
            <p:nvPr/>
          </p:nvSpPr>
          <p:spPr>
            <a:xfrm>
              <a:off x="6513728" y="8365718"/>
              <a:ext cx="8890" cy="1905"/>
            </a:xfrm>
            <a:custGeom>
              <a:avLst/>
              <a:gdLst/>
              <a:ahLst/>
              <a:cxnLst/>
              <a:rect l="l" t="t" r="r" b="b"/>
              <a:pathLst>
                <a:path w="8890" h="1904">
                  <a:moveTo>
                    <a:pt x="7912" y="0"/>
                  </a:moveTo>
                  <a:lnTo>
                    <a:pt x="5321" y="38"/>
                  </a:lnTo>
                  <a:lnTo>
                    <a:pt x="2654" y="241"/>
                  </a:lnTo>
                  <a:lnTo>
                    <a:pt x="0" y="622"/>
                  </a:lnTo>
                  <a:lnTo>
                    <a:pt x="215" y="838"/>
                  </a:lnTo>
                  <a:lnTo>
                    <a:pt x="634" y="1308"/>
                  </a:lnTo>
                  <a:lnTo>
                    <a:pt x="3327" y="927"/>
                  </a:lnTo>
                  <a:lnTo>
                    <a:pt x="6019" y="723"/>
                  </a:lnTo>
                  <a:lnTo>
                    <a:pt x="8635" y="685"/>
                  </a:lnTo>
                  <a:lnTo>
                    <a:pt x="7912" y="0"/>
                  </a:lnTo>
                  <a:close/>
                </a:path>
              </a:pathLst>
            </a:custGeom>
            <a:solidFill>
              <a:srgbClr val="F5C228"/>
            </a:solidFill>
          </p:spPr>
          <p:txBody>
            <a:bodyPr wrap="square" lIns="0" tIns="0" rIns="0" bIns="0" rtlCol="0"/>
            <a:lstStyle/>
            <a:p>
              <a:endParaRPr/>
            </a:p>
          </p:txBody>
        </p:sp>
        <p:sp>
          <p:nvSpPr>
            <p:cNvPr id="653" name="object 653"/>
            <p:cNvSpPr/>
            <p:nvPr/>
          </p:nvSpPr>
          <p:spPr>
            <a:xfrm>
              <a:off x="6513728" y="8365718"/>
              <a:ext cx="8255" cy="635"/>
            </a:xfrm>
            <a:custGeom>
              <a:avLst/>
              <a:gdLst/>
              <a:ahLst/>
              <a:cxnLst/>
              <a:rect l="l" t="t" r="r" b="b"/>
              <a:pathLst>
                <a:path w="8254" h="634">
                  <a:moveTo>
                    <a:pt x="0" y="622"/>
                  </a:moveTo>
                  <a:lnTo>
                    <a:pt x="7912" y="0"/>
                  </a:lnTo>
                </a:path>
              </a:pathLst>
            </a:custGeom>
            <a:ln w="25400">
              <a:solidFill>
                <a:srgbClr val="F5BF20"/>
              </a:solidFill>
            </a:ln>
          </p:spPr>
          <p:txBody>
            <a:bodyPr wrap="square" lIns="0" tIns="0" rIns="0" bIns="0" rtlCol="0"/>
            <a:lstStyle/>
            <a:p>
              <a:endParaRPr/>
            </a:p>
          </p:txBody>
        </p:sp>
        <p:sp>
          <p:nvSpPr>
            <p:cNvPr id="654" name="object 654"/>
            <p:cNvSpPr/>
            <p:nvPr/>
          </p:nvSpPr>
          <p:spPr>
            <a:xfrm>
              <a:off x="6521640" y="8365718"/>
              <a:ext cx="1270" cy="1270"/>
            </a:xfrm>
            <a:custGeom>
              <a:avLst/>
              <a:gdLst/>
              <a:ahLst/>
              <a:cxnLst/>
              <a:rect l="l" t="t" r="r" b="b"/>
              <a:pathLst>
                <a:path w="1270" h="1270">
                  <a:moveTo>
                    <a:pt x="0" y="0"/>
                  </a:moveTo>
                  <a:lnTo>
                    <a:pt x="723" y="685"/>
                  </a:lnTo>
                </a:path>
              </a:pathLst>
            </a:custGeom>
            <a:ln w="25400">
              <a:solidFill>
                <a:srgbClr val="F5C127"/>
              </a:solidFill>
            </a:ln>
          </p:spPr>
          <p:txBody>
            <a:bodyPr wrap="square" lIns="0" tIns="0" rIns="0" bIns="0" rtlCol="0"/>
            <a:lstStyle/>
            <a:p>
              <a:endParaRPr/>
            </a:p>
          </p:txBody>
        </p:sp>
        <p:sp>
          <p:nvSpPr>
            <p:cNvPr id="655" name="object 655"/>
            <p:cNvSpPr/>
            <p:nvPr/>
          </p:nvSpPr>
          <p:spPr>
            <a:xfrm>
              <a:off x="6514363" y="8366404"/>
              <a:ext cx="8255" cy="635"/>
            </a:xfrm>
            <a:custGeom>
              <a:avLst/>
              <a:gdLst/>
              <a:ahLst/>
              <a:cxnLst/>
              <a:rect l="l" t="t" r="r" b="b"/>
              <a:pathLst>
                <a:path w="8254" h="634">
                  <a:moveTo>
                    <a:pt x="8000" y="0"/>
                  </a:moveTo>
                  <a:lnTo>
                    <a:pt x="0" y="622"/>
                  </a:lnTo>
                </a:path>
              </a:pathLst>
            </a:custGeom>
            <a:ln w="25400">
              <a:solidFill>
                <a:srgbClr val="F6C530"/>
              </a:solidFill>
            </a:ln>
          </p:spPr>
          <p:txBody>
            <a:bodyPr wrap="square" lIns="0" tIns="0" rIns="0" bIns="0" rtlCol="0"/>
            <a:lstStyle/>
            <a:p>
              <a:endParaRPr/>
            </a:p>
          </p:txBody>
        </p:sp>
        <p:sp>
          <p:nvSpPr>
            <p:cNvPr id="656" name="object 656"/>
            <p:cNvSpPr/>
            <p:nvPr/>
          </p:nvSpPr>
          <p:spPr>
            <a:xfrm>
              <a:off x="6513728" y="8366341"/>
              <a:ext cx="635" cy="1270"/>
            </a:xfrm>
            <a:custGeom>
              <a:avLst/>
              <a:gdLst/>
              <a:ahLst/>
              <a:cxnLst/>
              <a:rect l="l" t="t" r="r" b="b"/>
              <a:pathLst>
                <a:path w="634" h="1270">
                  <a:moveTo>
                    <a:pt x="634" y="685"/>
                  </a:moveTo>
                  <a:lnTo>
                    <a:pt x="0" y="0"/>
                  </a:lnTo>
                </a:path>
              </a:pathLst>
            </a:custGeom>
            <a:ln w="25400">
              <a:solidFill>
                <a:srgbClr val="F5C329"/>
              </a:solidFill>
            </a:ln>
          </p:spPr>
          <p:txBody>
            <a:bodyPr wrap="square" lIns="0" tIns="0" rIns="0" bIns="0" rtlCol="0"/>
            <a:lstStyle/>
            <a:p>
              <a:endParaRPr/>
            </a:p>
          </p:txBody>
        </p:sp>
        <p:sp>
          <p:nvSpPr>
            <p:cNvPr id="657" name="object 657"/>
            <p:cNvSpPr/>
            <p:nvPr/>
          </p:nvSpPr>
          <p:spPr>
            <a:xfrm>
              <a:off x="6514363" y="8366404"/>
              <a:ext cx="8890" cy="1905"/>
            </a:xfrm>
            <a:custGeom>
              <a:avLst/>
              <a:gdLst/>
              <a:ahLst/>
              <a:cxnLst/>
              <a:rect l="l" t="t" r="r" b="b"/>
              <a:pathLst>
                <a:path w="8890" h="1904">
                  <a:moveTo>
                    <a:pt x="8000" y="0"/>
                  </a:moveTo>
                  <a:lnTo>
                    <a:pt x="5384" y="38"/>
                  </a:lnTo>
                  <a:lnTo>
                    <a:pt x="2692" y="241"/>
                  </a:lnTo>
                  <a:lnTo>
                    <a:pt x="0" y="622"/>
                  </a:lnTo>
                  <a:lnTo>
                    <a:pt x="215" y="850"/>
                  </a:lnTo>
                  <a:lnTo>
                    <a:pt x="609" y="1320"/>
                  </a:lnTo>
                  <a:lnTo>
                    <a:pt x="3352" y="939"/>
                  </a:lnTo>
                  <a:lnTo>
                    <a:pt x="6057" y="723"/>
                  </a:lnTo>
                  <a:lnTo>
                    <a:pt x="8686" y="685"/>
                  </a:lnTo>
                  <a:lnTo>
                    <a:pt x="8242" y="215"/>
                  </a:lnTo>
                  <a:lnTo>
                    <a:pt x="8000" y="0"/>
                  </a:lnTo>
                  <a:close/>
                </a:path>
              </a:pathLst>
            </a:custGeom>
            <a:solidFill>
              <a:srgbClr val="F7C93A"/>
            </a:solidFill>
          </p:spPr>
          <p:txBody>
            <a:bodyPr wrap="square" lIns="0" tIns="0" rIns="0" bIns="0" rtlCol="0"/>
            <a:lstStyle/>
            <a:p>
              <a:endParaRPr/>
            </a:p>
          </p:txBody>
        </p:sp>
        <p:sp>
          <p:nvSpPr>
            <p:cNvPr id="658" name="object 658"/>
            <p:cNvSpPr/>
            <p:nvPr/>
          </p:nvSpPr>
          <p:spPr>
            <a:xfrm>
              <a:off x="6514363" y="8366404"/>
              <a:ext cx="8255" cy="635"/>
            </a:xfrm>
            <a:custGeom>
              <a:avLst/>
              <a:gdLst/>
              <a:ahLst/>
              <a:cxnLst/>
              <a:rect l="l" t="t" r="r" b="b"/>
              <a:pathLst>
                <a:path w="8254" h="634">
                  <a:moveTo>
                    <a:pt x="0" y="622"/>
                  </a:moveTo>
                  <a:lnTo>
                    <a:pt x="8000" y="0"/>
                  </a:lnTo>
                </a:path>
              </a:pathLst>
            </a:custGeom>
            <a:ln w="25400">
              <a:solidFill>
                <a:srgbClr val="F6C530"/>
              </a:solidFill>
            </a:ln>
          </p:spPr>
          <p:txBody>
            <a:bodyPr wrap="square" lIns="0" tIns="0" rIns="0" bIns="0" rtlCol="0"/>
            <a:lstStyle/>
            <a:p>
              <a:endParaRPr/>
            </a:p>
          </p:txBody>
        </p:sp>
        <p:sp>
          <p:nvSpPr>
            <p:cNvPr id="659" name="object 659"/>
            <p:cNvSpPr/>
            <p:nvPr/>
          </p:nvSpPr>
          <p:spPr>
            <a:xfrm>
              <a:off x="6522364" y="8366404"/>
              <a:ext cx="1270" cy="1270"/>
            </a:xfrm>
            <a:custGeom>
              <a:avLst/>
              <a:gdLst/>
              <a:ahLst/>
              <a:cxnLst/>
              <a:rect l="l" t="t" r="r" b="b"/>
              <a:pathLst>
                <a:path w="1270" h="1270">
                  <a:moveTo>
                    <a:pt x="0" y="0"/>
                  </a:moveTo>
                  <a:lnTo>
                    <a:pt x="685" y="685"/>
                  </a:lnTo>
                </a:path>
              </a:pathLst>
            </a:custGeom>
            <a:ln w="25400">
              <a:solidFill>
                <a:srgbClr val="F7C93A"/>
              </a:solidFill>
            </a:ln>
          </p:spPr>
          <p:txBody>
            <a:bodyPr wrap="square" lIns="0" tIns="0" rIns="0" bIns="0" rtlCol="0"/>
            <a:lstStyle/>
            <a:p>
              <a:endParaRPr/>
            </a:p>
          </p:txBody>
        </p:sp>
        <p:sp>
          <p:nvSpPr>
            <p:cNvPr id="660" name="object 660"/>
            <p:cNvSpPr/>
            <p:nvPr/>
          </p:nvSpPr>
          <p:spPr>
            <a:xfrm>
              <a:off x="6514973" y="8367090"/>
              <a:ext cx="8255" cy="635"/>
            </a:xfrm>
            <a:custGeom>
              <a:avLst/>
              <a:gdLst/>
              <a:ahLst/>
              <a:cxnLst/>
              <a:rect l="l" t="t" r="r" b="b"/>
              <a:pathLst>
                <a:path w="8254" h="634">
                  <a:moveTo>
                    <a:pt x="8077" y="0"/>
                  </a:moveTo>
                  <a:lnTo>
                    <a:pt x="0" y="634"/>
                  </a:lnTo>
                </a:path>
              </a:pathLst>
            </a:custGeom>
            <a:ln w="25400">
              <a:solidFill>
                <a:srgbClr val="F7CD43"/>
              </a:solidFill>
            </a:ln>
          </p:spPr>
          <p:txBody>
            <a:bodyPr wrap="square" lIns="0" tIns="0" rIns="0" bIns="0" rtlCol="0"/>
            <a:lstStyle/>
            <a:p>
              <a:endParaRPr/>
            </a:p>
          </p:txBody>
        </p:sp>
        <p:sp>
          <p:nvSpPr>
            <p:cNvPr id="661" name="object 661"/>
            <p:cNvSpPr/>
            <p:nvPr/>
          </p:nvSpPr>
          <p:spPr>
            <a:xfrm>
              <a:off x="6514363" y="8367026"/>
              <a:ext cx="635" cy="1270"/>
            </a:xfrm>
            <a:custGeom>
              <a:avLst/>
              <a:gdLst/>
              <a:ahLst/>
              <a:cxnLst/>
              <a:rect l="l" t="t" r="r" b="b"/>
              <a:pathLst>
                <a:path w="634" h="1270">
                  <a:moveTo>
                    <a:pt x="609" y="698"/>
                  </a:moveTo>
                  <a:lnTo>
                    <a:pt x="0" y="0"/>
                  </a:lnTo>
                </a:path>
              </a:pathLst>
            </a:custGeom>
            <a:ln w="25400">
              <a:solidFill>
                <a:srgbClr val="F7C939"/>
              </a:solidFill>
            </a:ln>
          </p:spPr>
          <p:txBody>
            <a:bodyPr wrap="square" lIns="0" tIns="0" rIns="0" bIns="0" rtlCol="0"/>
            <a:lstStyle/>
            <a:p>
              <a:endParaRPr/>
            </a:p>
          </p:txBody>
        </p:sp>
        <p:sp>
          <p:nvSpPr>
            <p:cNvPr id="662" name="object 662"/>
            <p:cNvSpPr/>
            <p:nvPr/>
          </p:nvSpPr>
          <p:spPr>
            <a:xfrm>
              <a:off x="6514973" y="8367090"/>
              <a:ext cx="8890" cy="1905"/>
            </a:xfrm>
            <a:custGeom>
              <a:avLst/>
              <a:gdLst/>
              <a:ahLst/>
              <a:cxnLst/>
              <a:rect l="l" t="t" r="r" b="b"/>
              <a:pathLst>
                <a:path w="8890" h="1904">
                  <a:moveTo>
                    <a:pt x="8077" y="0"/>
                  </a:moveTo>
                  <a:lnTo>
                    <a:pt x="5448" y="38"/>
                  </a:lnTo>
                  <a:lnTo>
                    <a:pt x="2743" y="253"/>
                  </a:lnTo>
                  <a:lnTo>
                    <a:pt x="0" y="634"/>
                  </a:lnTo>
                  <a:lnTo>
                    <a:pt x="393" y="1104"/>
                  </a:lnTo>
                  <a:lnTo>
                    <a:pt x="571" y="1346"/>
                  </a:lnTo>
                  <a:lnTo>
                    <a:pt x="3340" y="990"/>
                  </a:lnTo>
                  <a:lnTo>
                    <a:pt x="6070" y="761"/>
                  </a:lnTo>
                  <a:lnTo>
                    <a:pt x="8712" y="711"/>
                  </a:lnTo>
                  <a:lnTo>
                    <a:pt x="8508" y="469"/>
                  </a:lnTo>
                  <a:lnTo>
                    <a:pt x="8077" y="0"/>
                  </a:lnTo>
                  <a:close/>
                </a:path>
              </a:pathLst>
            </a:custGeom>
            <a:solidFill>
              <a:srgbClr val="F7D04A"/>
            </a:solidFill>
          </p:spPr>
          <p:txBody>
            <a:bodyPr wrap="square" lIns="0" tIns="0" rIns="0" bIns="0" rtlCol="0"/>
            <a:lstStyle/>
            <a:p>
              <a:endParaRPr/>
            </a:p>
          </p:txBody>
        </p:sp>
        <p:sp>
          <p:nvSpPr>
            <p:cNvPr id="663" name="object 663"/>
            <p:cNvSpPr/>
            <p:nvPr/>
          </p:nvSpPr>
          <p:spPr>
            <a:xfrm>
              <a:off x="6514973" y="8367090"/>
              <a:ext cx="8255" cy="635"/>
            </a:xfrm>
            <a:custGeom>
              <a:avLst/>
              <a:gdLst/>
              <a:ahLst/>
              <a:cxnLst/>
              <a:rect l="l" t="t" r="r" b="b"/>
              <a:pathLst>
                <a:path w="8254" h="634">
                  <a:moveTo>
                    <a:pt x="0" y="634"/>
                  </a:moveTo>
                  <a:lnTo>
                    <a:pt x="8077" y="0"/>
                  </a:lnTo>
                </a:path>
              </a:pathLst>
            </a:custGeom>
            <a:ln w="25400">
              <a:solidFill>
                <a:srgbClr val="F7CD43"/>
              </a:solidFill>
            </a:ln>
          </p:spPr>
          <p:txBody>
            <a:bodyPr wrap="square" lIns="0" tIns="0" rIns="0" bIns="0" rtlCol="0"/>
            <a:lstStyle/>
            <a:p>
              <a:endParaRPr/>
            </a:p>
          </p:txBody>
        </p:sp>
        <p:sp>
          <p:nvSpPr>
            <p:cNvPr id="664" name="object 664"/>
            <p:cNvSpPr/>
            <p:nvPr/>
          </p:nvSpPr>
          <p:spPr>
            <a:xfrm>
              <a:off x="6523050" y="8367090"/>
              <a:ext cx="635" cy="1270"/>
            </a:xfrm>
            <a:custGeom>
              <a:avLst/>
              <a:gdLst/>
              <a:ahLst/>
              <a:cxnLst/>
              <a:rect l="l" t="t" r="r" b="b"/>
              <a:pathLst>
                <a:path w="634" h="1270">
                  <a:moveTo>
                    <a:pt x="0" y="0"/>
                  </a:moveTo>
                  <a:lnTo>
                    <a:pt x="635" y="711"/>
                  </a:lnTo>
                </a:path>
              </a:pathLst>
            </a:custGeom>
            <a:ln w="25400">
              <a:solidFill>
                <a:srgbClr val="F7D04A"/>
              </a:solidFill>
            </a:ln>
          </p:spPr>
          <p:txBody>
            <a:bodyPr wrap="square" lIns="0" tIns="0" rIns="0" bIns="0" rtlCol="0"/>
            <a:lstStyle/>
            <a:p>
              <a:endParaRPr/>
            </a:p>
          </p:txBody>
        </p:sp>
        <p:sp>
          <p:nvSpPr>
            <p:cNvPr id="665" name="object 665"/>
            <p:cNvSpPr/>
            <p:nvPr/>
          </p:nvSpPr>
          <p:spPr>
            <a:xfrm>
              <a:off x="6515544" y="8367801"/>
              <a:ext cx="8255" cy="635"/>
            </a:xfrm>
            <a:custGeom>
              <a:avLst/>
              <a:gdLst/>
              <a:ahLst/>
              <a:cxnLst/>
              <a:rect l="l" t="t" r="r" b="b"/>
              <a:pathLst>
                <a:path w="8254" h="634">
                  <a:moveTo>
                    <a:pt x="8140" y="0"/>
                  </a:moveTo>
                  <a:lnTo>
                    <a:pt x="0" y="634"/>
                  </a:lnTo>
                </a:path>
              </a:pathLst>
            </a:custGeom>
            <a:ln w="25400">
              <a:solidFill>
                <a:srgbClr val="F8D350"/>
              </a:solidFill>
            </a:ln>
          </p:spPr>
          <p:txBody>
            <a:bodyPr wrap="square" lIns="0" tIns="0" rIns="0" bIns="0" rtlCol="0"/>
            <a:lstStyle/>
            <a:p>
              <a:endParaRPr/>
            </a:p>
          </p:txBody>
        </p:sp>
        <p:sp>
          <p:nvSpPr>
            <p:cNvPr id="666" name="object 666"/>
            <p:cNvSpPr/>
            <p:nvPr/>
          </p:nvSpPr>
          <p:spPr>
            <a:xfrm>
              <a:off x="6514973" y="8367725"/>
              <a:ext cx="635" cy="1270"/>
            </a:xfrm>
            <a:custGeom>
              <a:avLst/>
              <a:gdLst/>
              <a:ahLst/>
              <a:cxnLst/>
              <a:rect l="l" t="t" r="r" b="b"/>
              <a:pathLst>
                <a:path w="634" h="1270">
                  <a:moveTo>
                    <a:pt x="571" y="711"/>
                  </a:moveTo>
                  <a:lnTo>
                    <a:pt x="0" y="0"/>
                  </a:lnTo>
                </a:path>
              </a:pathLst>
            </a:custGeom>
            <a:ln w="25400">
              <a:solidFill>
                <a:srgbClr val="F7D049"/>
              </a:solidFill>
            </a:ln>
          </p:spPr>
          <p:txBody>
            <a:bodyPr wrap="square" lIns="0" tIns="0" rIns="0" bIns="0" rtlCol="0"/>
            <a:lstStyle/>
            <a:p>
              <a:endParaRPr/>
            </a:p>
          </p:txBody>
        </p:sp>
        <p:sp>
          <p:nvSpPr>
            <p:cNvPr id="667" name="object 667"/>
            <p:cNvSpPr/>
            <p:nvPr/>
          </p:nvSpPr>
          <p:spPr>
            <a:xfrm>
              <a:off x="6520891" y="8365007"/>
              <a:ext cx="8255" cy="1270"/>
            </a:xfrm>
            <a:custGeom>
              <a:avLst/>
              <a:gdLst/>
              <a:ahLst/>
              <a:cxnLst/>
              <a:rect l="l" t="t" r="r" b="b"/>
              <a:pathLst>
                <a:path w="8254" h="1270">
                  <a:moveTo>
                    <a:pt x="2565" y="0"/>
                  </a:moveTo>
                  <a:lnTo>
                    <a:pt x="0" y="50"/>
                  </a:lnTo>
                  <a:lnTo>
                    <a:pt x="380" y="380"/>
                  </a:lnTo>
                  <a:lnTo>
                    <a:pt x="2959" y="342"/>
                  </a:lnTo>
                  <a:lnTo>
                    <a:pt x="5473" y="457"/>
                  </a:lnTo>
                  <a:lnTo>
                    <a:pt x="7810" y="711"/>
                  </a:lnTo>
                  <a:lnTo>
                    <a:pt x="7658" y="596"/>
                  </a:lnTo>
                  <a:lnTo>
                    <a:pt x="7378" y="355"/>
                  </a:lnTo>
                  <a:lnTo>
                    <a:pt x="5054" y="114"/>
                  </a:lnTo>
                  <a:lnTo>
                    <a:pt x="2565" y="0"/>
                  </a:lnTo>
                  <a:close/>
                </a:path>
              </a:pathLst>
            </a:custGeom>
            <a:solidFill>
              <a:srgbClr val="F4B80F"/>
            </a:solidFill>
          </p:spPr>
          <p:txBody>
            <a:bodyPr wrap="square" lIns="0" tIns="0" rIns="0" bIns="0" rtlCol="0"/>
            <a:lstStyle/>
            <a:p>
              <a:endParaRPr/>
            </a:p>
          </p:txBody>
        </p:sp>
        <p:sp>
          <p:nvSpPr>
            <p:cNvPr id="668" name="object 668"/>
            <p:cNvSpPr/>
            <p:nvPr/>
          </p:nvSpPr>
          <p:spPr>
            <a:xfrm>
              <a:off x="6520891" y="8365058"/>
              <a:ext cx="7620" cy="635"/>
            </a:xfrm>
            <a:custGeom>
              <a:avLst/>
              <a:gdLst/>
              <a:ahLst/>
              <a:cxnLst/>
              <a:rect l="l" t="t" r="r" b="b"/>
              <a:pathLst>
                <a:path w="7620" h="634">
                  <a:moveTo>
                    <a:pt x="0" y="0"/>
                  </a:moveTo>
                  <a:lnTo>
                    <a:pt x="7378" y="304"/>
                  </a:lnTo>
                </a:path>
              </a:pathLst>
            </a:custGeom>
            <a:ln w="25400">
              <a:solidFill>
                <a:srgbClr val="F4B80D"/>
              </a:solidFill>
            </a:ln>
          </p:spPr>
          <p:txBody>
            <a:bodyPr wrap="square" lIns="0" tIns="0" rIns="0" bIns="0" rtlCol="0"/>
            <a:lstStyle/>
            <a:p>
              <a:endParaRPr/>
            </a:p>
          </p:txBody>
        </p:sp>
        <p:sp>
          <p:nvSpPr>
            <p:cNvPr id="669" name="object 669"/>
            <p:cNvSpPr/>
            <p:nvPr/>
          </p:nvSpPr>
          <p:spPr>
            <a:xfrm>
              <a:off x="6528269" y="8365363"/>
              <a:ext cx="635" cy="635"/>
            </a:xfrm>
            <a:custGeom>
              <a:avLst/>
              <a:gdLst/>
              <a:ahLst/>
              <a:cxnLst/>
              <a:rect l="l" t="t" r="r" b="b"/>
              <a:pathLst>
                <a:path w="634" h="634">
                  <a:moveTo>
                    <a:pt x="0" y="0"/>
                  </a:moveTo>
                  <a:lnTo>
                    <a:pt x="431" y="355"/>
                  </a:lnTo>
                </a:path>
              </a:pathLst>
            </a:custGeom>
            <a:ln w="25400">
              <a:solidFill>
                <a:srgbClr val="F4B406"/>
              </a:solidFill>
            </a:ln>
          </p:spPr>
          <p:txBody>
            <a:bodyPr wrap="square" lIns="0" tIns="0" rIns="0" bIns="0" rtlCol="0"/>
            <a:lstStyle/>
            <a:p>
              <a:endParaRPr/>
            </a:p>
          </p:txBody>
        </p:sp>
        <p:sp>
          <p:nvSpPr>
            <p:cNvPr id="670" name="object 670"/>
            <p:cNvSpPr/>
            <p:nvPr/>
          </p:nvSpPr>
          <p:spPr>
            <a:xfrm>
              <a:off x="6521272" y="8365388"/>
              <a:ext cx="7620" cy="635"/>
            </a:xfrm>
            <a:custGeom>
              <a:avLst/>
              <a:gdLst/>
              <a:ahLst/>
              <a:cxnLst/>
              <a:rect l="l" t="t" r="r" b="b"/>
              <a:pathLst>
                <a:path w="7620" h="634">
                  <a:moveTo>
                    <a:pt x="7429" y="330"/>
                  </a:moveTo>
                  <a:lnTo>
                    <a:pt x="0" y="0"/>
                  </a:lnTo>
                </a:path>
              </a:pathLst>
            </a:custGeom>
            <a:ln w="25400">
              <a:solidFill>
                <a:srgbClr val="F4B910"/>
              </a:solidFill>
            </a:ln>
          </p:spPr>
          <p:txBody>
            <a:bodyPr wrap="square" lIns="0" tIns="0" rIns="0" bIns="0" rtlCol="0"/>
            <a:lstStyle/>
            <a:p>
              <a:endParaRPr/>
            </a:p>
          </p:txBody>
        </p:sp>
        <p:sp>
          <p:nvSpPr>
            <p:cNvPr id="671" name="object 671"/>
            <p:cNvSpPr/>
            <p:nvPr/>
          </p:nvSpPr>
          <p:spPr>
            <a:xfrm>
              <a:off x="6520891" y="8365058"/>
              <a:ext cx="635" cy="635"/>
            </a:xfrm>
            <a:custGeom>
              <a:avLst/>
              <a:gdLst/>
              <a:ahLst/>
              <a:cxnLst/>
              <a:rect l="l" t="t" r="r" b="b"/>
              <a:pathLst>
                <a:path w="634" h="634">
                  <a:moveTo>
                    <a:pt x="380" y="330"/>
                  </a:moveTo>
                  <a:lnTo>
                    <a:pt x="0" y="0"/>
                  </a:lnTo>
                </a:path>
              </a:pathLst>
            </a:custGeom>
            <a:ln w="25400">
              <a:solidFill>
                <a:srgbClr val="F5BC18"/>
              </a:solidFill>
            </a:ln>
          </p:spPr>
          <p:txBody>
            <a:bodyPr wrap="square" lIns="0" tIns="0" rIns="0" bIns="0" rtlCol="0"/>
            <a:lstStyle/>
            <a:p>
              <a:endParaRPr/>
            </a:p>
          </p:txBody>
        </p:sp>
        <p:sp>
          <p:nvSpPr>
            <p:cNvPr id="672" name="object 672"/>
            <p:cNvSpPr/>
            <p:nvPr/>
          </p:nvSpPr>
          <p:spPr>
            <a:xfrm>
              <a:off x="6521272" y="8365350"/>
              <a:ext cx="8255" cy="1270"/>
            </a:xfrm>
            <a:custGeom>
              <a:avLst/>
              <a:gdLst/>
              <a:ahLst/>
              <a:cxnLst/>
              <a:rect l="l" t="t" r="r" b="b"/>
              <a:pathLst>
                <a:path w="8254" h="1270">
                  <a:moveTo>
                    <a:pt x="2578" y="0"/>
                  </a:moveTo>
                  <a:lnTo>
                    <a:pt x="0" y="38"/>
                  </a:lnTo>
                  <a:lnTo>
                    <a:pt x="368" y="368"/>
                  </a:lnTo>
                  <a:lnTo>
                    <a:pt x="2959" y="330"/>
                  </a:lnTo>
                  <a:lnTo>
                    <a:pt x="5486" y="457"/>
                  </a:lnTo>
                  <a:lnTo>
                    <a:pt x="7835" y="711"/>
                  </a:lnTo>
                  <a:lnTo>
                    <a:pt x="7429" y="368"/>
                  </a:lnTo>
                  <a:lnTo>
                    <a:pt x="5092" y="114"/>
                  </a:lnTo>
                  <a:lnTo>
                    <a:pt x="2578" y="0"/>
                  </a:lnTo>
                  <a:close/>
                </a:path>
              </a:pathLst>
            </a:custGeom>
            <a:solidFill>
              <a:srgbClr val="F4BA14"/>
            </a:solidFill>
          </p:spPr>
          <p:txBody>
            <a:bodyPr wrap="square" lIns="0" tIns="0" rIns="0" bIns="0" rtlCol="0"/>
            <a:lstStyle/>
            <a:p>
              <a:endParaRPr/>
            </a:p>
          </p:txBody>
        </p:sp>
        <p:sp>
          <p:nvSpPr>
            <p:cNvPr id="673" name="object 673"/>
            <p:cNvSpPr/>
            <p:nvPr/>
          </p:nvSpPr>
          <p:spPr>
            <a:xfrm>
              <a:off x="6521272" y="8365388"/>
              <a:ext cx="7620" cy="635"/>
            </a:xfrm>
            <a:custGeom>
              <a:avLst/>
              <a:gdLst/>
              <a:ahLst/>
              <a:cxnLst/>
              <a:rect l="l" t="t" r="r" b="b"/>
              <a:pathLst>
                <a:path w="7620" h="634">
                  <a:moveTo>
                    <a:pt x="0" y="0"/>
                  </a:moveTo>
                  <a:lnTo>
                    <a:pt x="7429" y="330"/>
                  </a:lnTo>
                </a:path>
              </a:pathLst>
            </a:custGeom>
            <a:ln w="25400">
              <a:solidFill>
                <a:srgbClr val="F4B910"/>
              </a:solidFill>
            </a:ln>
          </p:spPr>
          <p:txBody>
            <a:bodyPr wrap="square" lIns="0" tIns="0" rIns="0" bIns="0" rtlCol="0"/>
            <a:lstStyle/>
            <a:p>
              <a:endParaRPr/>
            </a:p>
          </p:txBody>
        </p:sp>
        <p:sp>
          <p:nvSpPr>
            <p:cNvPr id="674" name="object 674"/>
            <p:cNvSpPr/>
            <p:nvPr/>
          </p:nvSpPr>
          <p:spPr>
            <a:xfrm>
              <a:off x="6528701" y="8365718"/>
              <a:ext cx="635" cy="635"/>
            </a:xfrm>
            <a:custGeom>
              <a:avLst/>
              <a:gdLst/>
              <a:ahLst/>
              <a:cxnLst/>
              <a:rect l="l" t="t" r="r" b="b"/>
              <a:pathLst>
                <a:path w="634" h="634">
                  <a:moveTo>
                    <a:pt x="0" y="0"/>
                  </a:moveTo>
                  <a:lnTo>
                    <a:pt x="406" y="342"/>
                  </a:lnTo>
                </a:path>
              </a:pathLst>
            </a:custGeom>
            <a:ln w="25399">
              <a:solidFill>
                <a:srgbClr val="F4B60C"/>
              </a:solidFill>
            </a:ln>
          </p:spPr>
          <p:txBody>
            <a:bodyPr wrap="square" lIns="0" tIns="0" rIns="0" bIns="0" rtlCol="0"/>
            <a:lstStyle/>
            <a:p>
              <a:endParaRPr/>
            </a:p>
          </p:txBody>
        </p:sp>
        <p:sp>
          <p:nvSpPr>
            <p:cNvPr id="675" name="object 675"/>
            <p:cNvSpPr/>
            <p:nvPr/>
          </p:nvSpPr>
          <p:spPr>
            <a:xfrm>
              <a:off x="6521640" y="8365718"/>
              <a:ext cx="7620" cy="635"/>
            </a:xfrm>
            <a:custGeom>
              <a:avLst/>
              <a:gdLst/>
              <a:ahLst/>
              <a:cxnLst/>
              <a:rect l="l" t="t" r="r" b="b"/>
              <a:pathLst>
                <a:path w="7620" h="634">
                  <a:moveTo>
                    <a:pt x="7467" y="342"/>
                  </a:moveTo>
                  <a:lnTo>
                    <a:pt x="0" y="0"/>
                  </a:lnTo>
                </a:path>
              </a:pathLst>
            </a:custGeom>
            <a:ln w="25400">
              <a:solidFill>
                <a:srgbClr val="F4BB18"/>
              </a:solidFill>
            </a:ln>
          </p:spPr>
          <p:txBody>
            <a:bodyPr wrap="square" lIns="0" tIns="0" rIns="0" bIns="0" rtlCol="0"/>
            <a:lstStyle/>
            <a:p>
              <a:endParaRPr/>
            </a:p>
          </p:txBody>
        </p:sp>
        <p:sp>
          <p:nvSpPr>
            <p:cNvPr id="676" name="object 676"/>
            <p:cNvSpPr/>
            <p:nvPr/>
          </p:nvSpPr>
          <p:spPr>
            <a:xfrm>
              <a:off x="6521272" y="8365388"/>
              <a:ext cx="635" cy="635"/>
            </a:xfrm>
            <a:custGeom>
              <a:avLst/>
              <a:gdLst/>
              <a:ahLst/>
              <a:cxnLst/>
              <a:rect l="l" t="t" r="r" b="b"/>
              <a:pathLst>
                <a:path w="634" h="634">
                  <a:moveTo>
                    <a:pt x="368" y="330"/>
                  </a:moveTo>
                  <a:lnTo>
                    <a:pt x="0" y="0"/>
                  </a:lnTo>
                </a:path>
              </a:pathLst>
            </a:custGeom>
            <a:ln w="25400">
              <a:solidFill>
                <a:srgbClr val="F5BD1C"/>
              </a:solidFill>
            </a:ln>
          </p:spPr>
          <p:txBody>
            <a:bodyPr wrap="square" lIns="0" tIns="0" rIns="0" bIns="0" rtlCol="0"/>
            <a:lstStyle/>
            <a:p>
              <a:endParaRPr/>
            </a:p>
          </p:txBody>
        </p:sp>
        <p:sp>
          <p:nvSpPr>
            <p:cNvPr id="677" name="object 677"/>
            <p:cNvSpPr/>
            <p:nvPr/>
          </p:nvSpPr>
          <p:spPr>
            <a:xfrm>
              <a:off x="6521640" y="8365680"/>
              <a:ext cx="8255" cy="1270"/>
            </a:xfrm>
            <a:custGeom>
              <a:avLst/>
              <a:gdLst/>
              <a:ahLst/>
              <a:cxnLst/>
              <a:rect l="l" t="t" r="r" b="b"/>
              <a:pathLst>
                <a:path w="8254" h="1270">
                  <a:moveTo>
                    <a:pt x="2590" y="0"/>
                  </a:moveTo>
                  <a:lnTo>
                    <a:pt x="0" y="38"/>
                  </a:lnTo>
                  <a:lnTo>
                    <a:pt x="723" y="723"/>
                  </a:lnTo>
                  <a:lnTo>
                    <a:pt x="3340" y="673"/>
                  </a:lnTo>
                  <a:lnTo>
                    <a:pt x="5867" y="800"/>
                  </a:lnTo>
                  <a:lnTo>
                    <a:pt x="8254" y="1079"/>
                  </a:lnTo>
                  <a:lnTo>
                    <a:pt x="7988" y="850"/>
                  </a:lnTo>
                  <a:lnTo>
                    <a:pt x="7734" y="609"/>
                  </a:lnTo>
                  <a:lnTo>
                    <a:pt x="7467" y="380"/>
                  </a:lnTo>
                  <a:lnTo>
                    <a:pt x="5118" y="126"/>
                  </a:lnTo>
                  <a:lnTo>
                    <a:pt x="2590" y="0"/>
                  </a:lnTo>
                  <a:close/>
                </a:path>
              </a:pathLst>
            </a:custGeom>
            <a:solidFill>
              <a:srgbClr val="F5BF22"/>
            </a:solidFill>
          </p:spPr>
          <p:txBody>
            <a:bodyPr wrap="square" lIns="0" tIns="0" rIns="0" bIns="0" rtlCol="0"/>
            <a:lstStyle/>
            <a:p>
              <a:endParaRPr/>
            </a:p>
          </p:txBody>
        </p:sp>
        <p:sp>
          <p:nvSpPr>
            <p:cNvPr id="678" name="object 678"/>
            <p:cNvSpPr/>
            <p:nvPr/>
          </p:nvSpPr>
          <p:spPr>
            <a:xfrm>
              <a:off x="6521640" y="8365718"/>
              <a:ext cx="7620" cy="635"/>
            </a:xfrm>
            <a:custGeom>
              <a:avLst/>
              <a:gdLst/>
              <a:ahLst/>
              <a:cxnLst/>
              <a:rect l="l" t="t" r="r" b="b"/>
              <a:pathLst>
                <a:path w="7620" h="634">
                  <a:moveTo>
                    <a:pt x="0" y="0"/>
                  </a:moveTo>
                  <a:lnTo>
                    <a:pt x="7467" y="342"/>
                  </a:lnTo>
                </a:path>
              </a:pathLst>
            </a:custGeom>
            <a:ln w="25400">
              <a:solidFill>
                <a:srgbClr val="F4BB18"/>
              </a:solidFill>
            </a:ln>
          </p:spPr>
          <p:txBody>
            <a:bodyPr wrap="square" lIns="0" tIns="0" rIns="0" bIns="0" rtlCol="0"/>
            <a:lstStyle/>
            <a:p>
              <a:endParaRPr/>
            </a:p>
          </p:txBody>
        </p:sp>
        <p:sp>
          <p:nvSpPr>
            <p:cNvPr id="679" name="object 679"/>
            <p:cNvSpPr/>
            <p:nvPr/>
          </p:nvSpPr>
          <p:spPr>
            <a:xfrm>
              <a:off x="6529108" y="8366061"/>
              <a:ext cx="1270" cy="1270"/>
            </a:xfrm>
            <a:custGeom>
              <a:avLst/>
              <a:gdLst/>
              <a:ahLst/>
              <a:cxnLst/>
              <a:rect l="l" t="t" r="r" b="b"/>
              <a:pathLst>
                <a:path w="1270" h="1270">
                  <a:moveTo>
                    <a:pt x="0" y="0"/>
                  </a:moveTo>
                  <a:lnTo>
                    <a:pt x="787" y="698"/>
                  </a:lnTo>
                </a:path>
              </a:pathLst>
            </a:custGeom>
            <a:ln w="25400">
              <a:solidFill>
                <a:srgbClr val="F5BD1E"/>
              </a:solidFill>
            </a:ln>
          </p:spPr>
          <p:txBody>
            <a:bodyPr wrap="square" lIns="0" tIns="0" rIns="0" bIns="0" rtlCol="0"/>
            <a:lstStyle/>
            <a:p>
              <a:endParaRPr/>
            </a:p>
          </p:txBody>
        </p:sp>
        <p:sp>
          <p:nvSpPr>
            <p:cNvPr id="680" name="object 680"/>
            <p:cNvSpPr/>
            <p:nvPr/>
          </p:nvSpPr>
          <p:spPr>
            <a:xfrm>
              <a:off x="6522364" y="8366404"/>
              <a:ext cx="7620" cy="635"/>
            </a:xfrm>
            <a:custGeom>
              <a:avLst/>
              <a:gdLst/>
              <a:ahLst/>
              <a:cxnLst/>
              <a:rect l="l" t="t" r="r" b="b"/>
              <a:pathLst>
                <a:path w="7620" h="634">
                  <a:moveTo>
                    <a:pt x="7531" y="355"/>
                  </a:moveTo>
                  <a:lnTo>
                    <a:pt x="0" y="0"/>
                  </a:lnTo>
                </a:path>
              </a:pathLst>
            </a:custGeom>
            <a:ln w="25400">
              <a:solidFill>
                <a:srgbClr val="F6C42D"/>
              </a:solidFill>
            </a:ln>
          </p:spPr>
          <p:txBody>
            <a:bodyPr wrap="square" lIns="0" tIns="0" rIns="0" bIns="0" rtlCol="0"/>
            <a:lstStyle/>
            <a:p>
              <a:endParaRPr/>
            </a:p>
          </p:txBody>
        </p:sp>
        <p:sp>
          <p:nvSpPr>
            <p:cNvPr id="681" name="object 681"/>
            <p:cNvSpPr/>
            <p:nvPr/>
          </p:nvSpPr>
          <p:spPr>
            <a:xfrm>
              <a:off x="6521640" y="8365718"/>
              <a:ext cx="1270" cy="1270"/>
            </a:xfrm>
            <a:custGeom>
              <a:avLst/>
              <a:gdLst/>
              <a:ahLst/>
              <a:cxnLst/>
              <a:rect l="l" t="t" r="r" b="b"/>
              <a:pathLst>
                <a:path w="1270" h="1270">
                  <a:moveTo>
                    <a:pt x="723" y="685"/>
                  </a:moveTo>
                  <a:lnTo>
                    <a:pt x="0" y="0"/>
                  </a:lnTo>
                </a:path>
              </a:pathLst>
            </a:custGeom>
            <a:ln w="25400">
              <a:solidFill>
                <a:srgbClr val="F5C127"/>
              </a:solidFill>
            </a:ln>
          </p:spPr>
          <p:txBody>
            <a:bodyPr wrap="square" lIns="0" tIns="0" rIns="0" bIns="0" rtlCol="0"/>
            <a:lstStyle/>
            <a:p>
              <a:endParaRPr/>
            </a:p>
          </p:txBody>
        </p:sp>
        <p:sp>
          <p:nvSpPr>
            <p:cNvPr id="682" name="object 682"/>
            <p:cNvSpPr/>
            <p:nvPr/>
          </p:nvSpPr>
          <p:spPr>
            <a:xfrm>
              <a:off x="6522364" y="8366353"/>
              <a:ext cx="8890" cy="1270"/>
            </a:xfrm>
            <a:custGeom>
              <a:avLst/>
              <a:gdLst/>
              <a:ahLst/>
              <a:cxnLst/>
              <a:rect l="l" t="t" r="r" b="b"/>
              <a:pathLst>
                <a:path w="8890" h="1270">
                  <a:moveTo>
                    <a:pt x="2616" y="0"/>
                  </a:moveTo>
                  <a:lnTo>
                    <a:pt x="0" y="50"/>
                  </a:lnTo>
                  <a:lnTo>
                    <a:pt x="241" y="266"/>
                  </a:lnTo>
                  <a:lnTo>
                    <a:pt x="685" y="736"/>
                  </a:lnTo>
                  <a:lnTo>
                    <a:pt x="3301" y="685"/>
                  </a:lnTo>
                  <a:lnTo>
                    <a:pt x="5854" y="800"/>
                  </a:lnTo>
                  <a:lnTo>
                    <a:pt x="8267" y="1117"/>
                  </a:lnTo>
                  <a:lnTo>
                    <a:pt x="7531" y="406"/>
                  </a:lnTo>
                  <a:lnTo>
                    <a:pt x="5143" y="126"/>
                  </a:lnTo>
                  <a:lnTo>
                    <a:pt x="2616" y="0"/>
                  </a:lnTo>
                  <a:close/>
                </a:path>
              </a:pathLst>
            </a:custGeom>
            <a:solidFill>
              <a:srgbClr val="F7C839"/>
            </a:solidFill>
          </p:spPr>
          <p:txBody>
            <a:bodyPr wrap="square" lIns="0" tIns="0" rIns="0" bIns="0" rtlCol="0"/>
            <a:lstStyle/>
            <a:p>
              <a:endParaRPr/>
            </a:p>
          </p:txBody>
        </p:sp>
        <p:sp>
          <p:nvSpPr>
            <p:cNvPr id="683" name="object 683"/>
            <p:cNvSpPr/>
            <p:nvPr/>
          </p:nvSpPr>
          <p:spPr>
            <a:xfrm>
              <a:off x="6522364" y="8366404"/>
              <a:ext cx="7620" cy="635"/>
            </a:xfrm>
            <a:custGeom>
              <a:avLst/>
              <a:gdLst/>
              <a:ahLst/>
              <a:cxnLst/>
              <a:rect l="l" t="t" r="r" b="b"/>
              <a:pathLst>
                <a:path w="7620" h="634">
                  <a:moveTo>
                    <a:pt x="0" y="0"/>
                  </a:moveTo>
                  <a:lnTo>
                    <a:pt x="7531" y="355"/>
                  </a:lnTo>
                </a:path>
              </a:pathLst>
            </a:custGeom>
            <a:ln w="25400">
              <a:solidFill>
                <a:srgbClr val="F6C42D"/>
              </a:solidFill>
            </a:ln>
          </p:spPr>
          <p:txBody>
            <a:bodyPr wrap="square" lIns="0" tIns="0" rIns="0" bIns="0" rtlCol="0"/>
            <a:lstStyle/>
            <a:p>
              <a:endParaRPr/>
            </a:p>
          </p:txBody>
        </p:sp>
        <p:sp>
          <p:nvSpPr>
            <p:cNvPr id="684" name="object 684"/>
            <p:cNvSpPr/>
            <p:nvPr/>
          </p:nvSpPr>
          <p:spPr>
            <a:xfrm>
              <a:off x="6529895" y="8366760"/>
              <a:ext cx="1270" cy="1270"/>
            </a:xfrm>
            <a:custGeom>
              <a:avLst/>
              <a:gdLst/>
              <a:ahLst/>
              <a:cxnLst/>
              <a:rect l="l" t="t" r="r" b="b"/>
              <a:pathLst>
                <a:path w="1270" h="1270">
                  <a:moveTo>
                    <a:pt x="0" y="0"/>
                  </a:moveTo>
                  <a:lnTo>
                    <a:pt x="736" y="711"/>
                  </a:lnTo>
                </a:path>
              </a:pathLst>
            </a:custGeom>
            <a:ln w="25400">
              <a:solidFill>
                <a:srgbClr val="F7C837"/>
              </a:solidFill>
            </a:ln>
          </p:spPr>
          <p:txBody>
            <a:bodyPr wrap="square" lIns="0" tIns="0" rIns="0" bIns="0" rtlCol="0"/>
            <a:lstStyle/>
            <a:p>
              <a:endParaRPr/>
            </a:p>
          </p:txBody>
        </p:sp>
        <p:sp>
          <p:nvSpPr>
            <p:cNvPr id="685" name="object 685"/>
            <p:cNvSpPr/>
            <p:nvPr/>
          </p:nvSpPr>
          <p:spPr>
            <a:xfrm>
              <a:off x="6523050" y="8367090"/>
              <a:ext cx="7620" cy="635"/>
            </a:xfrm>
            <a:custGeom>
              <a:avLst/>
              <a:gdLst/>
              <a:ahLst/>
              <a:cxnLst/>
              <a:rect l="l" t="t" r="r" b="b"/>
              <a:pathLst>
                <a:path w="7620" h="634">
                  <a:moveTo>
                    <a:pt x="7581" y="380"/>
                  </a:moveTo>
                  <a:lnTo>
                    <a:pt x="0" y="0"/>
                  </a:lnTo>
                </a:path>
              </a:pathLst>
            </a:custGeom>
            <a:ln w="25400">
              <a:solidFill>
                <a:srgbClr val="F7CD44"/>
              </a:solidFill>
            </a:ln>
          </p:spPr>
          <p:txBody>
            <a:bodyPr wrap="square" lIns="0" tIns="0" rIns="0" bIns="0" rtlCol="0"/>
            <a:lstStyle/>
            <a:p>
              <a:endParaRPr/>
            </a:p>
          </p:txBody>
        </p:sp>
        <p:sp>
          <p:nvSpPr>
            <p:cNvPr id="686" name="object 686"/>
            <p:cNvSpPr/>
            <p:nvPr/>
          </p:nvSpPr>
          <p:spPr>
            <a:xfrm>
              <a:off x="6522364" y="8366404"/>
              <a:ext cx="1270" cy="1270"/>
            </a:xfrm>
            <a:custGeom>
              <a:avLst/>
              <a:gdLst/>
              <a:ahLst/>
              <a:cxnLst/>
              <a:rect l="l" t="t" r="r" b="b"/>
              <a:pathLst>
                <a:path w="1270" h="1270">
                  <a:moveTo>
                    <a:pt x="685" y="685"/>
                  </a:moveTo>
                  <a:lnTo>
                    <a:pt x="0" y="0"/>
                  </a:lnTo>
                </a:path>
              </a:pathLst>
            </a:custGeom>
            <a:ln w="25400">
              <a:solidFill>
                <a:srgbClr val="F7C93A"/>
              </a:solidFill>
            </a:ln>
          </p:spPr>
          <p:txBody>
            <a:bodyPr wrap="square" lIns="0" tIns="0" rIns="0" bIns="0" rtlCol="0"/>
            <a:lstStyle/>
            <a:p>
              <a:endParaRPr/>
            </a:p>
          </p:txBody>
        </p:sp>
        <p:sp>
          <p:nvSpPr>
            <p:cNvPr id="687" name="object 687"/>
            <p:cNvSpPr/>
            <p:nvPr/>
          </p:nvSpPr>
          <p:spPr>
            <a:xfrm>
              <a:off x="6523050" y="8367039"/>
              <a:ext cx="8255" cy="1270"/>
            </a:xfrm>
            <a:custGeom>
              <a:avLst/>
              <a:gdLst/>
              <a:ahLst/>
              <a:cxnLst/>
              <a:rect l="l" t="t" r="r" b="b"/>
              <a:pathLst>
                <a:path w="8254" h="1270">
                  <a:moveTo>
                    <a:pt x="2616" y="0"/>
                  </a:moveTo>
                  <a:lnTo>
                    <a:pt x="0" y="50"/>
                  </a:lnTo>
                  <a:lnTo>
                    <a:pt x="330" y="393"/>
                  </a:lnTo>
                  <a:lnTo>
                    <a:pt x="2946" y="342"/>
                  </a:lnTo>
                  <a:lnTo>
                    <a:pt x="5499" y="469"/>
                  </a:lnTo>
                  <a:lnTo>
                    <a:pt x="7937" y="787"/>
                  </a:lnTo>
                  <a:lnTo>
                    <a:pt x="7581" y="431"/>
                  </a:lnTo>
                  <a:lnTo>
                    <a:pt x="5168" y="114"/>
                  </a:lnTo>
                  <a:lnTo>
                    <a:pt x="2616" y="0"/>
                  </a:lnTo>
                  <a:close/>
                </a:path>
              </a:pathLst>
            </a:custGeom>
            <a:solidFill>
              <a:srgbClr val="F7CF48"/>
            </a:solidFill>
          </p:spPr>
          <p:txBody>
            <a:bodyPr wrap="square" lIns="0" tIns="0" rIns="0" bIns="0" rtlCol="0"/>
            <a:lstStyle/>
            <a:p>
              <a:endParaRPr/>
            </a:p>
          </p:txBody>
        </p:sp>
        <p:sp>
          <p:nvSpPr>
            <p:cNvPr id="688" name="object 688"/>
            <p:cNvSpPr/>
            <p:nvPr/>
          </p:nvSpPr>
          <p:spPr>
            <a:xfrm>
              <a:off x="6523050" y="8367090"/>
              <a:ext cx="7620" cy="635"/>
            </a:xfrm>
            <a:custGeom>
              <a:avLst/>
              <a:gdLst/>
              <a:ahLst/>
              <a:cxnLst/>
              <a:rect l="l" t="t" r="r" b="b"/>
              <a:pathLst>
                <a:path w="7620" h="634">
                  <a:moveTo>
                    <a:pt x="0" y="0"/>
                  </a:moveTo>
                  <a:lnTo>
                    <a:pt x="7581" y="380"/>
                  </a:lnTo>
                </a:path>
              </a:pathLst>
            </a:custGeom>
            <a:ln w="25400">
              <a:solidFill>
                <a:srgbClr val="F7CD44"/>
              </a:solidFill>
            </a:ln>
          </p:spPr>
          <p:txBody>
            <a:bodyPr wrap="square" lIns="0" tIns="0" rIns="0" bIns="0" rtlCol="0"/>
            <a:lstStyle/>
            <a:p>
              <a:endParaRPr/>
            </a:p>
          </p:txBody>
        </p:sp>
        <p:sp>
          <p:nvSpPr>
            <p:cNvPr id="689" name="object 689"/>
            <p:cNvSpPr/>
            <p:nvPr/>
          </p:nvSpPr>
          <p:spPr>
            <a:xfrm>
              <a:off x="6530632" y="8367471"/>
              <a:ext cx="635" cy="635"/>
            </a:xfrm>
            <a:custGeom>
              <a:avLst/>
              <a:gdLst/>
              <a:ahLst/>
              <a:cxnLst/>
              <a:rect l="l" t="t" r="r" b="b"/>
              <a:pathLst>
                <a:path w="634" h="634">
                  <a:moveTo>
                    <a:pt x="0" y="0"/>
                  </a:moveTo>
                  <a:lnTo>
                    <a:pt x="355" y="355"/>
                  </a:lnTo>
                </a:path>
              </a:pathLst>
            </a:custGeom>
            <a:ln w="25400">
              <a:solidFill>
                <a:srgbClr val="F7CF49"/>
              </a:solidFill>
            </a:ln>
          </p:spPr>
          <p:txBody>
            <a:bodyPr wrap="square" lIns="0" tIns="0" rIns="0" bIns="0" rtlCol="0"/>
            <a:lstStyle/>
            <a:p>
              <a:endParaRPr/>
            </a:p>
          </p:txBody>
        </p:sp>
        <p:sp>
          <p:nvSpPr>
            <p:cNvPr id="690" name="object 690"/>
            <p:cNvSpPr/>
            <p:nvPr/>
          </p:nvSpPr>
          <p:spPr>
            <a:xfrm>
              <a:off x="6523380" y="8367433"/>
              <a:ext cx="7620" cy="635"/>
            </a:xfrm>
            <a:custGeom>
              <a:avLst/>
              <a:gdLst/>
              <a:ahLst/>
              <a:cxnLst/>
              <a:rect l="l" t="t" r="r" b="b"/>
              <a:pathLst>
                <a:path w="7620" h="634">
                  <a:moveTo>
                    <a:pt x="7607" y="393"/>
                  </a:moveTo>
                  <a:lnTo>
                    <a:pt x="0" y="0"/>
                  </a:lnTo>
                </a:path>
              </a:pathLst>
            </a:custGeom>
            <a:ln w="25400">
              <a:solidFill>
                <a:srgbClr val="F7D14C"/>
              </a:solidFill>
            </a:ln>
          </p:spPr>
          <p:txBody>
            <a:bodyPr wrap="square" lIns="0" tIns="0" rIns="0" bIns="0" rtlCol="0"/>
            <a:lstStyle/>
            <a:p>
              <a:endParaRPr/>
            </a:p>
          </p:txBody>
        </p:sp>
        <p:sp>
          <p:nvSpPr>
            <p:cNvPr id="691" name="object 691"/>
            <p:cNvSpPr/>
            <p:nvPr/>
          </p:nvSpPr>
          <p:spPr>
            <a:xfrm>
              <a:off x="6523050" y="8367090"/>
              <a:ext cx="635" cy="635"/>
            </a:xfrm>
            <a:custGeom>
              <a:avLst/>
              <a:gdLst/>
              <a:ahLst/>
              <a:cxnLst/>
              <a:rect l="l" t="t" r="r" b="b"/>
              <a:pathLst>
                <a:path w="634" h="634">
                  <a:moveTo>
                    <a:pt x="330" y="342"/>
                  </a:moveTo>
                  <a:lnTo>
                    <a:pt x="0" y="0"/>
                  </a:lnTo>
                </a:path>
              </a:pathLst>
            </a:custGeom>
            <a:ln w="25399">
              <a:solidFill>
                <a:srgbClr val="F7CF47"/>
              </a:solidFill>
            </a:ln>
          </p:spPr>
          <p:txBody>
            <a:bodyPr wrap="square" lIns="0" tIns="0" rIns="0" bIns="0" rtlCol="0"/>
            <a:lstStyle/>
            <a:p>
              <a:endParaRPr/>
            </a:p>
          </p:txBody>
        </p:sp>
        <p:sp>
          <p:nvSpPr>
            <p:cNvPr id="692" name="object 692"/>
            <p:cNvSpPr/>
            <p:nvPr/>
          </p:nvSpPr>
          <p:spPr>
            <a:xfrm>
              <a:off x="6523380" y="8367382"/>
              <a:ext cx="8255" cy="1270"/>
            </a:xfrm>
            <a:custGeom>
              <a:avLst/>
              <a:gdLst/>
              <a:ahLst/>
              <a:cxnLst/>
              <a:rect l="l" t="t" r="r" b="b"/>
              <a:pathLst>
                <a:path w="8254" h="1270">
                  <a:moveTo>
                    <a:pt x="6924" y="355"/>
                  </a:moveTo>
                  <a:lnTo>
                    <a:pt x="2946" y="355"/>
                  </a:lnTo>
                  <a:lnTo>
                    <a:pt x="5511" y="482"/>
                  </a:lnTo>
                  <a:lnTo>
                    <a:pt x="7931" y="785"/>
                  </a:lnTo>
                  <a:lnTo>
                    <a:pt x="7607" y="444"/>
                  </a:lnTo>
                  <a:lnTo>
                    <a:pt x="6924" y="355"/>
                  </a:lnTo>
                  <a:close/>
                </a:path>
                <a:path w="8254" h="1270">
                  <a:moveTo>
                    <a:pt x="2616" y="0"/>
                  </a:moveTo>
                  <a:lnTo>
                    <a:pt x="0" y="50"/>
                  </a:lnTo>
                  <a:lnTo>
                    <a:pt x="304" y="419"/>
                  </a:lnTo>
                  <a:lnTo>
                    <a:pt x="2946" y="355"/>
                  </a:lnTo>
                  <a:lnTo>
                    <a:pt x="6924" y="355"/>
                  </a:lnTo>
                  <a:lnTo>
                    <a:pt x="5168" y="127"/>
                  </a:lnTo>
                  <a:lnTo>
                    <a:pt x="2616" y="0"/>
                  </a:lnTo>
                  <a:close/>
                </a:path>
              </a:pathLst>
            </a:custGeom>
            <a:solidFill>
              <a:srgbClr val="F8D24E"/>
            </a:solidFill>
          </p:spPr>
          <p:txBody>
            <a:bodyPr wrap="square" lIns="0" tIns="0" rIns="0" bIns="0" rtlCol="0"/>
            <a:lstStyle/>
            <a:p>
              <a:endParaRPr/>
            </a:p>
          </p:txBody>
        </p:sp>
        <p:sp>
          <p:nvSpPr>
            <p:cNvPr id="693" name="object 693"/>
            <p:cNvSpPr/>
            <p:nvPr/>
          </p:nvSpPr>
          <p:spPr>
            <a:xfrm>
              <a:off x="6523380" y="8367433"/>
              <a:ext cx="7620" cy="635"/>
            </a:xfrm>
            <a:custGeom>
              <a:avLst/>
              <a:gdLst/>
              <a:ahLst/>
              <a:cxnLst/>
              <a:rect l="l" t="t" r="r" b="b"/>
              <a:pathLst>
                <a:path w="7620" h="634">
                  <a:moveTo>
                    <a:pt x="0" y="0"/>
                  </a:moveTo>
                  <a:lnTo>
                    <a:pt x="7607" y="393"/>
                  </a:lnTo>
                </a:path>
              </a:pathLst>
            </a:custGeom>
            <a:ln w="25400">
              <a:solidFill>
                <a:srgbClr val="F7D14C"/>
              </a:solidFill>
            </a:ln>
          </p:spPr>
          <p:txBody>
            <a:bodyPr wrap="square" lIns="0" tIns="0" rIns="0" bIns="0" rtlCol="0"/>
            <a:lstStyle/>
            <a:p>
              <a:endParaRPr/>
            </a:p>
          </p:txBody>
        </p:sp>
        <p:sp>
          <p:nvSpPr>
            <p:cNvPr id="694" name="object 694"/>
            <p:cNvSpPr/>
            <p:nvPr/>
          </p:nvSpPr>
          <p:spPr>
            <a:xfrm>
              <a:off x="6530987" y="8367826"/>
              <a:ext cx="635" cy="635"/>
            </a:xfrm>
            <a:custGeom>
              <a:avLst/>
              <a:gdLst/>
              <a:ahLst/>
              <a:cxnLst/>
              <a:rect l="l" t="t" r="r" b="b"/>
              <a:pathLst>
                <a:path w="634" h="634">
                  <a:moveTo>
                    <a:pt x="0" y="0"/>
                  </a:moveTo>
                  <a:lnTo>
                    <a:pt x="63" y="63"/>
                  </a:lnTo>
                </a:path>
              </a:pathLst>
            </a:custGeom>
            <a:ln w="25400">
              <a:solidFill>
                <a:srgbClr val="F7D24E"/>
              </a:solidFill>
            </a:ln>
          </p:spPr>
          <p:txBody>
            <a:bodyPr wrap="square" lIns="0" tIns="0" rIns="0" bIns="0" rtlCol="0"/>
            <a:lstStyle/>
            <a:p>
              <a:endParaRPr/>
            </a:p>
          </p:txBody>
        </p:sp>
        <p:sp>
          <p:nvSpPr>
            <p:cNvPr id="695" name="object 695"/>
            <p:cNvSpPr/>
            <p:nvPr/>
          </p:nvSpPr>
          <p:spPr>
            <a:xfrm>
              <a:off x="6523685" y="8367801"/>
              <a:ext cx="8255" cy="635"/>
            </a:xfrm>
            <a:custGeom>
              <a:avLst/>
              <a:gdLst/>
              <a:ahLst/>
              <a:cxnLst/>
              <a:rect l="l" t="t" r="r" b="b"/>
              <a:pathLst>
                <a:path w="8254" h="634">
                  <a:moveTo>
                    <a:pt x="7628" y="367"/>
                  </a:moveTo>
                  <a:lnTo>
                    <a:pt x="0" y="0"/>
                  </a:lnTo>
                </a:path>
              </a:pathLst>
            </a:custGeom>
            <a:ln w="25400">
              <a:solidFill>
                <a:srgbClr val="F8D350"/>
              </a:solidFill>
            </a:ln>
          </p:spPr>
          <p:txBody>
            <a:bodyPr wrap="square" lIns="0" tIns="0" rIns="0" bIns="0" rtlCol="0"/>
            <a:lstStyle/>
            <a:p>
              <a:endParaRPr/>
            </a:p>
          </p:txBody>
        </p:sp>
        <p:sp>
          <p:nvSpPr>
            <p:cNvPr id="696" name="object 696"/>
            <p:cNvSpPr/>
            <p:nvPr/>
          </p:nvSpPr>
          <p:spPr>
            <a:xfrm>
              <a:off x="6523380" y="8367433"/>
              <a:ext cx="635" cy="635"/>
            </a:xfrm>
            <a:custGeom>
              <a:avLst/>
              <a:gdLst/>
              <a:ahLst/>
              <a:cxnLst/>
              <a:rect l="l" t="t" r="r" b="b"/>
              <a:pathLst>
                <a:path w="634" h="634">
                  <a:moveTo>
                    <a:pt x="304" y="368"/>
                  </a:moveTo>
                  <a:lnTo>
                    <a:pt x="0" y="0"/>
                  </a:lnTo>
                </a:path>
              </a:pathLst>
            </a:custGeom>
            <a:ln w="25400">
              <a:solidFill>
                <a:srgbClr val="F8D24D"/>
              </a:solidFill>
            </a:ln>
          </p:spPr>
          <p:txBody>
            <a:bodyPr wrap="square" lIns="0" tIns="0" rIns="0" bIns="0" rtlCol="0"/>
            <a:lstStyle/>
            <a:p>
              <a:endParaRPr/>
            </a:p>
          </p:txBody>
        </p:sp>
        <p:sp>
          <p:nvSpPr>
            <p:cNvPr id="697" name="object 697"/>
            <p:cNvSpPr/>
            <p:nvPr/>
          </p:nvSpPr>
          <p:spPr>
            <a:xfrm>
              <a:off x="6452933" y="8391512"/>
              <a:ext cx="8255" cy="10160"/>
            </a:xfrm>
            <a:custGeom>
              <a:avLst/>
              <a:gdLst/>
              <a:ahLst/>
              <a:cxnLst/>
              <a:rect l="l" t="t" r="r" b="b"/>
              <a:pathLst>
                <a:path w="8254" h="10159">
                  <a:moveTo>
                    <a:pt x="6146" y="0"/>
                  </a:moveTo>
                  <a:lnTo>
                    <a:pt x="3822" y="1587"/>
                  </a:lnTo>
                  <a:lnTo>
                    <a:pt x="0" y="4419"/>
                  </a:lnTo>
                  <a:lnTo>
                    <a:pt x="622" y="9563"/>
                  </a:lnTo>
                  <a:lnTo>
                    <a:pt x="3060" y="7607"/>
                  </a:lnTo>
                  <a:lnTo>
                    <a:pt x="5549" y="5689"/>
                  </a:lnTo>
                  <a:lnTo>
                    <a:pt x="8077" y="3848"/>
                  </a:lnTo>
                  <a:lnTo>
                    <a:pt x="7848" y="2235"/>
                  </a:lnTo>
                  <a:lnTo>
                    <a:pt x="6400" y="1574"/>
                  </a:lnTo>
                  <a:lnTo>
                    <a:pt x="6146" y="0"/>
                  </a:lnTo>
                  <a:close/>
                </a:path>
              </a:pathLst>
            </a:custGeom>
            <a:solidFill>
              <a:srgbClr val="F9DC5C"/>
            </a:solidFill>
          </p:spPr>
          <p:txBody>
            <a:bodyPr wrap="square" lIns="0" tIns="0" rIns="0" bIns="0" rtlCol="0"/>
            <a:lstStyle/>
            <a:p>
              <a:endParaRPr/>
            </a:p>
          </p:txBody>
        </p:sp>
        <p:sp>
          <p:nvSpPr>
            <p:cNvPr id="698" name="object 698"/>
            <p:cNvSpPr/>
            <p:nvPr/>
          </p:nvSpPr>
          <p:spPr>
            <a:xfrm>
              <a:off x="6452933" y="8395932"/>
              <a:ext cx="635" cy="5715"/>
            </a:xfrm>
            <a:custGeom>
              <a:avLst/>
              <a:gdLst/>
              <a:ahLst/>
              <a:cxnLst/>
              <a:rect l="l" t="t" r="r" b="b"/>
              <a:pathLst>
                <a:path w="635" h="5715">
                  <a:moveTo>
                    <a:pt x="0" y="0"/>
                  </a:moveTo>
                  <a:lnTo>
                    <a:pt x="622" y="5143"/>
                  </a:lnTo>
                </a:path>
              </a:pathLst>
            </a:custGeom>
            <a:ln w="25400">
              <a:solidFill>
                <a:srgbClr val="F9E263"/>
              </a:solidFill>
            </a:ln>
          </p:spPr>
          <p:txBody>
            <a:bodyPr wrap="square" lIns="0" tIns="0" rIns="0" bIns="0" rtlCol="0"/>
            <a:lstStyle/>
            <a:p>
              <a:endParaRPr/>
            </a:p>
          </p:txBody>
        </p:sp>
        <p:sp>
          <p:nvSpPr>
            <p:cNvPr id="699" name="object 699"/>
            <p:cNvSpPr/>
            <p:nvPr/>
          </p:nvSpPr>
          <p:spPr>
            <a:xfrm>
              <a:off x="6453555" y="8395360"/>
              <a:ext cx="7620" cy="5715"/>
            </a:xfrm>
            <a:custGeom>
              <a:avLst/>
              <a:gdLst/>
              <a:ahLst/>
              <a:cxnLst/>
              <a:rect l="l" t="t" r="r" b="b"/>
              <a:pathLst>
                <a:path w="7620" h="5715">
                  <a:moveTo>
                    <a:pt x="0" y="5714"/>
                  </a:moveTo>
                  <a:lnTo>
                    <a:pt x="7454" y="0"/>
                  </a:lnTo>
                </a:path>
              </a:pathLst>
            </a:custGeom>
            <a:ln w="25400">
              <a:solidFill>
                <a:srgbClr val="F9DC5D"/>
              </a:solidFill>
            </a:ln>
          </p:spPr>
          <p:txBody>
            <a:bodyPr wrap="square" lIns="0" tIns="0" rIns="0" bIns="0" rtlCol="0"/>
            <a:lstStyle/>
            <a:p>
              <a:endParaRPr/>
            </a:p>
          </p:txBody>
        </p:sp>
        <p:sp>
          <p:nvSpPr>
            <p:cNvPr id="700" name="object 700"/>
            <p:cNvSpPr/>
            <p:nvPr/>
          </p:nvSpPr>
          <p:spPr>
            <a:xfrm>
              <a:off x="6459080" y="8391512"/>
              <a:ext cx="2540" cy="4445"/>
            </a:xfrm>
            <a:custGeom>
              <a:avLst/>
              <a:gdLst/>
              <a:ahLst/>
              <a:cxnLst/>
              <a:rect l="l" t="t" r="r" b="b"/>
              <a:pathLst>
                <a:path w="2539" h="4445">
                  <a:moveTo>
                    <a:pt x="1930" y="3848"/>
                  </a:moveTo>
                  <a:lnTo>
                    <a:pt x="0" y="0"/>
                  </a:lnTo>
                </a:path>
              </a:pathLst>
            </a:custGeom>
            <a:ln w="25400">
              <a:solidFill>
                <a:srgbClr val="F8D755"/>
              </a:solidFill>
            </a:ln>
          </p:spPr>
          <p:txBody>
            <a:bodyPr wrap="square" lIns="0" tIns="0" rIns="0" bIns="0" rtlCol="0"/>
            <a:lstStyle/>
            <a:p>
              <a:endParaRPr/>
            </a:p>
          </p:txBody>
        </p:sp>
        <p:sp>
          <p:nvSpPr>
            <p:cNvPr id="701" name="object 701"/>
            <p:cNvSpPr/>
            <p:nvPr/>
          </p:nvSpPr>
          <p:spPr>
            <a:xfrm>
              <a:off x="6452933" y="8391512"/>
              <a:ext cx="6350" cy="4445"/>
            </a:xfrm>
            <a:custGeom>
              <a:avLst/>
              <a:gdLst/>
              <a:ahLst/>
              <a:cxnLst/>
              <a:rect l="l" t="t" r="r" b="b"/>
              <a:pathLst>
                <a:path w="6350" h="4445">
                  <a:moveTo>
                    <a:pt x="6146" y="0"/>
                  </a:moveTo>
                  <a:lnTo>
                    <a:pt x="0" y="4419"/>
                  </a:lnTo>
                </a:path>
              </a:pathLst>
            </a:custGeom>
            <a:ln w="25400">
              <a:solidFill>
                <a:srgbClr val="F9DC5A"/>
              </a:solidFill>
            </a:ln>
          </p:spPr>
          <p:txBody>
            <a:bodyPr wrap="square" lIns="0" tIns="0" rIns="0" bIns="0" rtlCol="0"/>
            <a:lstStyle/>
            <a:p>
              <a:endParaRPr/>
            </a:p>
          </p:txBody>
        </p:sp>
        <p:sp>
          <p:nvSpPr>
            <p:cNvPr id="702" name="object 702"/>
            <p:cNvSpPr/>
            <p:nvPr/>
          </p:nvSpPr>
          <p:spPr>
            <a:xfrm>
              <a:off x="6459080" y="8386508"/>
              <a:ext cx="10160" cy="8890"/>
            </a:xfrm>
            <a:custGeom>
              <a:avLst/>
              <a:gdLst/>
              <a:ahLst/>
              <a:cxnLst/>
              <a:rect l="l" t="t" r="r" b="b"/>
              <a:pathLst>
                <a:path w="10160" h="8890">
                  <a:moveTo>
                    <a:pt x="7696" y="0"/>
                  </a:moveTo>
                  <a:lnTo>
                    <a:pt x="4902" y="1714"/>
                  </a:lnTo>
                  <a:lnTo>
                    <a:pt x="2324" y="3403"/>
                  </a:lnTo>
                  <a:lnTo>
                    <a:pt x="0" y="5003"/>
                  </a:lnTo>
                  <a:lnTo>
                    <a:pt x="253" y="6578"/>
                  </a:lnTo>
                  <a:lnTo>
                    <a:pt x="1701" y="7238"/>
                  </a:lnTo>
                  <a:lnTo>
                    <a:pt x="1930" y="8851"/>
                  </a:lnTo>
                  <a:lnTo>
                    <a:pt x="4470" y="6997"/>
                  </a:lnTo>
                  <a:lnTo>
                    <a:pt x="7061" y="5219"/>
                  </a:lnTo>
                  <a:lnTo>
                    <a:pt x="9702" y="3530"/>
                  </a:lnTo>
                  <a:lnTo>
                    <a:pt x="9448" y="2044"/>
                  </a:lnTo>
                  <a:lnTo>
                    <a:pt x="8000" y="1447"/>
                  </a:lnTo>
                  <a:lnTo>
                    <a:pt x="7696" y="0"/>
                  </a:lnTo>
                  <a:close/>
                </a:path>
              </a:pathLst>
            </a:custGeom>
            <a:solidFill>
              <a:srgbClr val="F8D552"/>
            </a:solidFill>
          </p:spPr>
          <p:txBody>
            <a:bodyPr wrap="square" lIns="0" tIns="0" rIns="0" bIns="0" rtlCol="0"/>
            <a:lstStyle/>
            <a:p>
              <a:endParaRPr/>
            </a:p>
          </p:txBody>
        </p:sp>
        <p:sp>
          <p:nvSpPr>
            <p:cNvPr id="703" name="object 703"/>
            <p:cNvSpPr/>
            <p:nvPr/>
          </p:nvSpPr>
          <p:spPr>
            <a:xfrm>
              <a:off x="6459080" y="8391512"/>
              <a:ext cx="2540" cy="4445"/>
            </a:xfrm>
            <a:custGeom>
              <a:avLst/>
              <a:gdLst/>
              <a:ahLst/>
              <a:cxnLst/>
              <a:rect l="l" t="t" r="r" b="b"/>
              <a:pathLst>
                <a:path w="2539" h="4445">
                  <a:moveTo>
                    <a:pt x="0" y="0"/>
                  </a:moveTo>
                  <a:lnTo>
                    <a:pt x="1930" y="3848"/>
                  </a:lnTo>
                </a:path>
              </a:pathLst>
            </a:custGeom>
            <a:ln w="25400">
              <a:solidFill>
                <a:srgbClr val="F8D755"/>
              </a:solidFill>
            </a:ln>
          </p:spPr>
          <p:txBody>
            <a:bodyPr wrap="square" lIns="0" tIns="0" rIns="0" bIns="0" rtlCol="0"/>
            <a:lstStyle/>
            <a:p>
              <a:endParaRPr/>
            </a:p>
          </p:txBody>
        </p:sp>
        <p:sp>
          <p:nvSpPr>
            <p:cNvPr id="704" name="object 704"/>
            <p:cNvSpPr/>
            <p:nvPr/>
          </p:nvSpPr>
          <p:spPr>
            <a:xfrm>
              <a:off x="6461010" y="8390039"/>
              <a:ext cx="8255" cy="5715"/>
            </a:xfrm>
            <a:custGeom>
              <a:avLst/>
              <a:gdLst/>
              <a:ahLst/>
              <a:cxnLst/>
              <a:rect l="l" t="t" r="r" b="b"/>
              <a:pathLst>
                <a:path w="8254" h="5715">
                  <a:moveTo>
                    <a:pt x="0" y="5321"/>
                  </a:moveTo>
                  <a:lnTo>
                    <a:pt x="7772" y="0"/>
                  </a:lnTo>
                </a:path>
              </a:pathLst>
            </a:custGeom>
            <a:ln w="25400">
              <a:solidFill>
                <a:srgbClr val="F8D552"/>
              </a:solidFill>
            </a:ln>
          </p:spPr>
          <p:txBody>
            <a:bodyPr wrap="square" lIns="0" tIns="0" rIns="0" bIns="0" rtlCol="0"/>
            <a:lstStyle/>
            <a:p>
              <a:endParaRPr/>
            </a:p>
          </p:txBody>
        </p:sp>
        <p:sp>
          <p:nvSpPr>
            <p:cNvPr id="705" name="object 705"/>
            <p:cNvSpPr/>
            <p:nvPr/>
          </p:nvSpPr>
          <p:spPr>
            <a:xfrm>
              <a:off x="6466776" y="8386508"/>
              <a:ext cx="2540" cy="3810"/>
            </a:xfrm>
            <a:custGeom>
              <a:avLst/>
              <a:gdLst/>
              <a:ahLst/>
              <a:cxnLst/>
              <a:rect l="l" t="t" r="r" b="b"/>
              <a:pathLst>
                <a:path w="2539" h="3809">
                  <a:moveTo>
                    <a:pt x="2006" y="3530"/>
                  </a:moveTo>
                  <a:lnTo>
                    <a:pt x="0" y="0"/>
                  </a:lnTo>
                </a:path>
              </a:pathLst>
            </a:custGeom>
            <a:ln w="25400">
              <a:solidFill>
                <a:srgbClr val="F8D350"/>
              </a:solidFill>
            </a:ln>
          </p:spPr>
          <p:txBody>
            <a:bodyPr wrap="square" lIns="0" tIns="0" rIns="0" bIns="0" rtlCol="0"/>
            <a:lstStyle/>
            <a:p>
              <a:endParaRPr/>
            </a:p>
          </p:txBody>
        </p:sp>
        <p:sp>
          <p:nvSpPr>
            <p:cNvPr id="706" name="object 706"/>
            <p:cNvSpPr/>
            <p:nvPr/>
          </p:nvSpPr>
          <p:spPr>
            <a:xfrm>
              <a:off x="6459080" y="8386508"/>
              <a:ext cx="8255" cy="5080"/>
            </a:xfrm>
            <a:custGeom>
              <a:avLst/>
              <a:gdLst/>
              <a:ahLst/>
              <a:cxnLst/>
              <a:rect l="l" t="t" r="r" b="b"/>
              <a:pathLst>
                <a:path w="8254" h="5079">
                  <a:moveTo>
                    <a:pt x="7696" y="0"/>
                  </a:moveTo>
                  <a:lnTo>
                    <a:pt x="0" y="5003"/>
                  </a:lnTo>
                </a:path>
              </a:pathLst>
            </a:custGeom>
            <a:ln w="25400">
              <a:solidFill>
                <a:srgbClr val="F8D552"/>
              </a:solidFill>
            </a:ln>
          </p:spPr>
          <p:txBody>
            <a:bodyPr wrap="square" lIns="0" tIns="0" rIns="0" bIns="0" rtlCol="0"/>
            <a:lstStyle/>
            <a:p>
              <a:endParaRPr/>
            </a:p>
          </p:txBody>
        </p:sp>
        <p:sp>
          <p:nvSpPr>
            <p:cNvPr id="707" name="object 707"/>
            <p:cNvSpPr/>
            <p:nvPr/>
          </p:nvSpPr>
          <p:spPr>
            <a:xfrm>
              <a:off x="6466776" y="8374900"/>
              <a:ext cx="24765" cy="13970"/>
            </a:xfrm>
            <a:custGeom>
              <a:avLst/>
              <a:gdLst/>
              <a:ahLst/>
              <a:cxnLst/>
              <a:rect l="l" t="t" r="r" b="b"/>
              <a:pathLst>
                <a:path w="24764" h="13970">
                  <a:moveTo>
                    <a:pt x="23685" y="0"/>
                  </a:moveTo>
                  <a:lnTo>
                    <a:pt x="17541" y="2447"/>
                  </a:lnTo>
                  <a:lnTo>
                    <a:pt x="11547" y="5199"/>
                  </a:lnTo>
                  <a:lnTo>
                    <a:pt x="5701" y="8252"/>
                  </a:lnTo>
                  <a:lnTo>
                    <a:pt x="0" y="11607"/>
                  </a:lnTo>
                  <a:lnTo>
                    <a:pt x="152" y="12331"/>
                  </a:lnTo>
                  <a:lnTo>
                    <a:pt x="1028" y="13360"/>
                  </a:lnTo>
                  <a:lnTo>
                    <a:pt x="6611" y="10039"/>
                  </a:lnTo>
                  <a:lnTo>
                    <a:pt x="12355" y="7032"/>
                  </a:lnTo>
                  <a:lnTo>
                    <a:pt x="18268" y="4373"/>
                  </a:lnTo>
                  <a:lnTo>
                    <a:pt x="24358" y="2095"/>
                  </a:lnTo>
                  <a:lnTo>
                    <a:pt x="23685" y="0"/>
                  </a:lnTo>
                  <a:close/>
                </a:path>
              </a:pathLst>
            </a:custGeom>
            <a:solidFill>
              <a:srgbClr val="F9D550"/>
            </a:solidFill>
          </p:spPr>
          <p:txBody>
            <a:bodyPr wrap="square" lIns="0" tIns="0" rIns="0" bIns="0" rtlCol="0"/>
            <a:lstStyle/>
            <a:p>
              <a:endParaRPr/>
            </a:p>
          </p:txBody>
        </p:sp>
        <p:sp>
          <p:nvSpPr>
            <p:cNvPr id="708" name="object 708"/>
            <p:cNvSpPr/>
            <p:nvPr/>
          </p:nvSpPr>
          <p:spPr>
            <a:xfrm>
              <a:off x="6466776" y="8374900"/>
              <a:ext cx="24130" cy="12065"/>
            </a:xfrm>
            <a:custGeom>
              <a:avLst/>
              <a:gdLst/>
              <a:ahLst/>
              <a:cxnLst/>
              <a:rect l="l" t="t" r="r" b="b"/>
              <a:pathLst>
                <a:path w="24129" h="12065">
                  <a:moveTo>
                    <a:pt x="0" y="11607"/>
                  </a:moveTo>
                  <a:lnTo>
                    <a:pt x="5701" y="8252"/>
                  </a:lnTo>
                  <a:lnTo>
                    <a:pt x="11547" y="5199"/>
                  </a:lnTo>
                  <a:lnTo>
                    <a:pt x="17541" y="2447"/>
                  </a:lnTo>
                  <a:lnTo>
                    <a:pt x="23685" y="0"/>
                  </a:lnTo>
                </a:path>
              </a:pathLst>
            </a:custGeom>
            <a:ln w="25400">
              <a:solidFill>
                <a:srgbClr val="F8D350"/>
              </a:solidFill>
            </a:ln>
          </p:spPr>
          <p:txBody>
            <a:bodyPr wrap="square" lIns="0" tIns="0" rIns="0" bIns="0" rtlCol="0"/>
            <a:lstStyle/>
            <a:p>
              <a:endParaRPr/>
            </a:p>
          </p:txBody>
        </p:sp>
        <p:sp>
          <p:nvSpPr>
            <p:cNvPr id="709" name="object 709"/>
            <p:cNvSpPr/>
            <p:nvPr/>
          </p:nvSpPr>
          <p:spPr>
            <a:xfrm>
              <a:off x="6467805" y="8374900"/>
              <a:ext cx="23495" cy="13970"/>
            </a:xfrm>
            <a:custGeom>
              <a:avLst/>
              <a:gdLst/>
              <a:ahLst/>
              <a:cxnLst/>
              <a:rect l="l" t="t" r="r" b="b"/>
              <a:pathLst>
                <a:path w="23495" h="13970">
                  <a:moveTo>
                    <a:pt x="22656" y="0"/>
                  </a:moveTo>
                  <a:lnTo>
                    <a:pt x="23329" y="2095"/>
                  </a:lnTo>
                </a:path>
                <a:path w="23495" h="13970">
                  <a:moveTo>
                    <a:pt x="23329" y="2095"/>
                  </a:moveTo>
                  <a:lnTo>
                    <a:pt x="17239" y="4373"/>
                  </a:lnTo>
                  <a:lnTo>
                    <a:pt x="11326" y="7032"/>
                  </a:lnTo>
                  <a:lnTo>
                    <a:pt x="5583" y="10039"/>
                  </a:lnTo>
                  <a:lnTo>
                    <a:pt x="0" y="13360"/>
                  </a:lnTo>
                </a:path>
              </a:pathLst>
            </a:custGeom>
            <a:ln w="25400">
              <a:solidFill>
                <a:srgbClr val="FAD750"/>
              </a:solidFill>
            </a:ln>
          </p:spPr>
          <p:txBody>
            <a:bodyPr wrap="square" lIns="0" tIns="0" rIns="0" bIns="0" rtlCol="0"/>
            <a:lstStyle/>
            <a:p>
              <a:endParaRPr/>
            </a:p>
          </p:txBody>
        </p:sp>
        <p:sp>
          <p:nvSpPr>
            <p:cNvPr id="710" name="object 710"/>
            <p:cNvSpPr/>
            <p:nvPr/>
          </p:nvSpPr>
          <p:spPr>
            <a:xfrm>
              <a:off x="6466776" y="8386508"/>
              <a:ext cx="1270" cy="1905"/>
            </a:xfrm>
            <a:custGeom>
              <a:avLst/>
              <a:gdLst/>
              <a:ahLst/>
              <a:cxnLst/>
              <a:rect l="l" t="t" r="r" b="b"/>
              <a:pathLst>
                <a:path w="1270" h="1904">
                  <a:moveTo>
                    <a:pt x="1028" y="1752"/>
                  </a:moveTo>
                  <a:lnTo>
                    <a:pt x="0" y="0"/>
                  </a:lnTo>
                </a:path>
              </a:pathLst>
            </a:custGeom>
            <a:ln w="25400">
              <a:solidFill>
                <a:srgbClr val="F8D350"/>
              </a:solidFill>
            </a:ln>
          </p:spPr>
          <p:txBody>
            <a:bodyPr wrap="square" lIns="0" tIns="0" rIns="0" bIns="0" rtlCol="0"/>
            <a:lstStyle/>
            <a:p>
              <a:endParaRPr/>
            </a:p>
          </p:txBody>
        </p:sp>
        <p:sp>
          <p:nvSpPr>
            <p:cNvPr id="711" name="object 711"/>
            <p:cNvSpPr/>
            <p:nvPr/>
          </p:nvSpPr>
          <p:spPr>
            <a:xfrm>
              <a:off x="6467805" y="8376996"/>
              <a:ext cx="24130" cy="13335"/>
            </a:xfrm>
            <a:custGeom>
              <a:avLst/>
              <a:gdLst/>
              <a:ahLst/>
              <a:cxnLst/>
              <a:rect l="l" t="t" r="r" b="b"/>
              <a:pathLst>
                <a:path w="24129" h="13334">
                  <a:moveTo>
                    <a:pt x="23329" y="0"/>
                  </a:moveTo>
                  <a:lnTo>
                    <a:pt x="17239" y="2278"/>
                  </a:lnTo>
                  <a:lnTo>
                    <a:pt x="11326" y="4937"/>
                  </a:lnTo>
                  <a:lnTo>
                    <a:pt x="5583" y="7943"/>
                  </a:lnTo>
                  <a:lnTo>
                    <a:pt x="0" y="11264"/>
                  </a:lnTo>
                  <a:lnTo>
                    <a:pt x="850" y="12306"/>
                  </a:lnTo>
                  <a:lnTo>
                    <a:pt x="977" y="13042"/>
                  </a:lnTo>
                  <a:lnTo>
                    <a:pt x="6452" y="9761"/>
                  </a:lnTo>
                  <a:lnTo>
                    <a:pt x="12103" y="6815"/>
                  </a:lnTo>
                  <a:lnTo>
                    <a:pt x="17944" y="4261"/>
                  </a:lnTo>
                  <a:lnTo>
                    <a:pt x="23990" y="2159"/>
                  </a:lnTo>
                  <a:lnTo>
                    <a:pt x="23329" y="0"/>
                  </a:lnTo>
                  <a:close/>
                </a:path>
              </a:pathLst>
            </a:custGeom>
            <a:solidFill>
              <a:srgbClr val="FBD750"/>
            </a:solidFill>
          </p:spPr>
          <p:txBody>
            <a:bodyPr wrap="square" lIns="0" tIns="0" rIns="0" bIns="0" rtlCol="0"/>
            <a:lstStyle/>
            <a:p>
              <a:endParaRPr/>
            </a:p>
          </p:txBody>
        </p:sp>
        <p:sp>
          <p:nvSpPr>
            <p:cNvPr id="712" name="object 712"/>
            <p:cNvSpPr/>
            <p:nvPr/>
          </p:nvSpPr>
          <p:spPr>
            <a:xfrm>
              <a:off x="6467805" y="8376996"/>
              <a:ext cx="23495" cy="11430"/>
            </a:xfrm>
            <a:custGeom>
              <a:avLst/>
              <a:gdLst/>
              <a:ahLst/>
              <a:cxnLst/>
              <a:rect l="l" t="t" r="r" b="b"/>
              <a:pathLst>
                <a:path w="23495" h="11429">
                  <a:moveTo>
                    <a:pt x="0" y="11264"/>
                  </a:moveTo>
                  <a:lnTo>
                    <a:pt x="5583" y="7943"/>
                  </a:lnTo>
                  <a:lnTo>
                    <a:pt x="11326" y="4937"/>
                  </a:lnTo>
                  <a:lnTo>
                    <a:pt x="17239" y="2278"/>
                  </a:lnTo>
                  <a:lnTo>
                    <a:pt x="23329" y="0"/>
                  </a:lnTo>
                </a:path>
              </a:pathLst>
            </a:custGeom>
            <a:ln w="25400">
              <a:solidFill>
                <a:srgbClr val="FAD750"/>
              </a:solidFill>
            </a:ln>
          </p:spPr>
          <p:txBody>
            <a:bodyPr wrap="square" lIns="0" tIns="0" rIns="0" bIns="0" rtlCol="0"/>
            <a:lstStyle/>
            <a:p>
              <a:endParaRPr/>
            </a:p>
          </p:txBody>
        </p:sp>
        <p:sp>
          <p:nvSpPr>
            <p:cNvPr id="713" name="object 713"/>
            <p:cNvSpPr/>
            <p:nvPr/>
          </p:nvSpPr>
          <p:spPr>
            <a:xfrm>
              <a:off x="6491135" y="8376996"/>
              <a:ext cx="1270" cy="2540"/>
            </a:xfrm>
            <a:custGeom>
              <a:avLst/>
              <a:gdLst/>
              <a:ahLst/>
              <a:cxnLst/>
              <a:rect l="l" t="t" r="r" b="b"/>
              <a:pathLst>
                <a:path w="1270" h="2540">
                  <a:moveTo>
                    <a:pt x="0" y="0"/>
                  </a:moveTo>
                  <a:lnTo>
                    <a:pt x="660" y="2159"/>
                  </a:lnTo>
                </a:path>
              </a:pathLst>
            </a:custGeom>
            <a:ln w="25400">
              <a:solidFill>
                <a:srgbClr val="FEDC50"/>
              </a:solidFill>
            </a:ln>
          </p:spPr>
          <p:txBody>
            <a:bodyPr wrap="square" lIns="0" tIns="0" rIns="0" bIns="0" rtlCol="0"/>
            <a:lstStyle/>
            <a:p>
              <a:endParaRPr/>
            </a:p>
          </p:txBody>
        </p:sp>
        <p:sp>
          <p:nvSpPr>
            <p:cNvPr id="714" name="object 714"/>
            <p:cNvSpPr/>
            <p:nvPr/>
          </p:nvSpPr>
          <p:spPr>
            <a:xfrm>
              <a:off x="6468783" y="8379155"/>
              <a:ext cx="23495" cy="11430"/>
            </a:xfrm>
            <a:custGeom>
              <a:avLst/>
              <a:gdLst/>
              <a:ahLst/>
              <a:cxnLst/>
              <a:rect l="l" t="t" r="r" b="b"/>
              <a:pathLst>
                <a:path w="23495" h="11429">
                  <a:moveTo>
                    <a:pt x="23012" y="0"/>
                  </a:moveTo>
                  <a:lnTo>
                    <a:pt x="16966" y="2102"/>
                  </a:lnTo>
                  <a:lnTo>
                    <a:pt x="11125" y="4656"/>
                  </a:lnTo>
                  <a:lnTo>
                    <a:pt x="5474" y="7602"/>
                  </a:lnTo>
                  <a:lnTo>
                    <a:pt x="0" y="10883"/>
                  </a:lnTo>
                </a:path>
              </a:pathLst>
            </a:custGeom>
            <a:ln w="25399">
              <a:solidFill>
                <a:srgbClr val="FCD750"/>
              </a:solidFill>
            </a:ln>
          </p:spPr>
          <p:txBody>
            <a:bodyPr wrap="square" lIns="0" tIns="0" rIns="0" bIns="0" rtlCol="0"/>
            <a:lstStyle/>
            <a:p>
              <a:endParaRPr/>
            </a:p>
          </p:txBody>
        </p:sp>
        <p:sp>
          <p:nvSpPr>
            <p:cNvPr id="715" name="object 715"/>
            <p:cNvSpPr/>
            <p:nvPr/>
          </p:nvSpPr>
          <p:spPr>
            <a:xfrm>
              <a:off x="6467805" y="8388261"/>
              <a:ext cx="1270" cy="1905"/>
            </a:xfrm>
            <a:custGeom>
              <a:avLst/>
              <a:gdLst/>
              <a:ahLst/>
              <a:cxnLst/>
              <a:rect l="l" t="t" r="r" b="b"/>
              <a:pathLst>
                <a:path w="1270" h="1904">
                  <a:moveTo>
                    <a:pt x="977" y="1778"/>
                  </a:moveTo>
                  <a:lnTo>
                    <a:pt x="0" y="0"/>
                  </a:lnTo>
                </a:path>
              </a:pathLst>
            </a:custGeom>
            <a:ln w="25400">
              <a:solidFill>
                <a:srgbClr val="F8D350"/>
              </a:solidFill>
            </a:ln>
          </p:spPr>
          <p:txBody>
            <a:bodyPr wrap="square" lIns="0" tIns="0" rIns="0" bIns="0" rtlCol="0"/>
            <a:lstStyle/>
            <a:p>
              <a:endParaRPr/>
            </a:p>
          </p:txBody>
        </p:sp>
        <p:sp>
          <p:nvSpPr>
            <p:cNvPr id="716" name="object 716"/>
            <p:cNvSpPr/>
            <p:nvPr/>
          </p:nvSpPr>
          <p:spPr>
            <a:xfrm>
              <a:off x="6490462" y="8372830"/>
              <a:ext cx="6985" cy="4445"/>
            </a:xfrm>
            <a:custGeom>
              <a:avLst/>
              <a:gdLst/>
              <a:ahLst/>
              <a:cxnLst/>
              <a:rect l="l" t="t" r="r" b="b"/>
              <a:pathLst>
                <a:path w="6985" h="4445">
                  <a:moveTo>
                    <a:pt x="6032" y="0"/>
                  </a:moveTo>
                  <a:lnTo>
                    <a:pt x="3975" y="647"/>
                  </a:lnTo>
                  <a:lnTo>
                    <a:pt x="1955" y="1358"/>
                  </a:lnTo>
                  <a:lnTo>
                    <a:pt x="0" y="2070"/>
                  </a:lnTo>
                  <a:lnTo>
                    <a:pt x="457" y="3454"/>
                  </a:lnTo>
                  <a:lnTo>
                    <a:pt x="673" y="4165"/>
                  </a:lnTo>
                  <a:lnTo>
                    <a:pt x="2654" y="3505"/>
                  </a:lnTo>
                  <a:lnTo>
                    <a:pt x="4724" y="2857"/>
                  </a:lnTo>
                  <a:lnTo>
                    <a:pt x="6883" y="2273"/>
                  </a:lnTo>
                  <a:lnTo>
                    <a:pt x="6629" y="1485"/>
                  </a:lnTo>
                  <a:lnTo>
                    <a:pt x="6350" y="736"/>
                  </a:lnTo>
                  <a:lnTo>
                    <a:pt x="6032" y="0"/>
                  </a:lnTo>
                  <a:close/>
                </a:path>
              </a:pathLst>
            </a:custGeom>
            <a:solidFill>
              <a:srgbClr val="FAD852"/>
            </a:solidFill>
          </p:spPr>
          <p:txBody>
            <a:bodyPr wrap="square" lIns="0" tIns="0" rIns="0" bIns="0" rtlCol="0"/>
            <a:lstStyle/>
            <a:p>
              <a:endParaRPr/>
            </a:p>
          </p:txBody>
        </p:sp>
        <p:sp>
          <p:nvSpPr>
            <p:cNvPr id="717" name="object 717"/>
            <p:cNvSpPr/>
            <p:nvPr/>
          </p:nvSpPr>
          <p:spPr>
            <a:xfrm>
              <a:off x="6490462" y="8374900"/>
              <a:ext cx="1270" cy="2540"/>
            </a:xfrm>
            <a:custGeom>
              <a:avLst/>
              <a:gdLst/>
              <a:ahLst/>
              <a:cxnLst/>
              <a:rect l="l" t="t" r="r" b="b"/>
              <a:pathLst>
                <a:path w="1270" h="2540">
                  <a:moveTo>
                    <a:pt x="0" y="0"/>
                  </a:moveTo>
                  <a:lnTo>
                    <a:pt x="673" y="2095"/>
                  </a:lnTo>
                </a:path>
              </a:pathLst>
            </a:custGeom>
            <a:ln w="25400">
              <a:solidFill>
                <a:srgbClr val="FAD750"/>
              </a:solidFill>
            </a:ln>
          </p:spPr>
          <p:txBody>
            <a:bodyPr wrap="square" lIns="0" tIns="0" rIns="0" bIns="0" rtlCol="0"/>
            <a:lstStyle/>
            <a:p>
              <a:endParaRPr/>
            </a:p>
          </p:txBody>
        </p:sp>
        <p:sp>
          <p:nvSpPr>
            <p:cNvPr id="718" name="object 718"/>
            <p:cNvSpPr/>
            <p:nvPr/>
          </p:nvSpPr>
          <p:spPr>
            <a:xfrm>
              <a:off x="6491135" y="8375104"/>
              <a:ext cx="6350" cy="1905"/>
            </a:xfrm>
            <a:custGeom>
              <a:avLst/>
              <a:gdLst/>
              <a:ahLst/>
              <a:cxnLst/>
              <a:rect l="l" t="t" r="r" b="b"/>
              <a:pathLst>
                <a:path w="6350" h="1904">
                  <a:moveTo>
                    <a:pt x="0" y="1892"/>
                  </a:moveTo>
                  <a:lnTo>
                    <a:pt x="6210" y="0"/>
                  </a:lnTo>
                </a:path>
              </a:pathLst>
            </a:custGeom>
            <a:ln w="25400">
              <a:solidFill>
                <a:srgbClr val="FCDC54"/>
              </a:solidFill>
            </a:ln>
          </p:spPr>
          <p:txBody>
            <a:bodyPr wrap="square" lIns="0" tIns="0" rIns="0" bIns="0" rtlCol="0"/>
            <a:lstStyle/>
            <a:p>
              <a:endParaRPr/>
            </a:p>
          </p:txBody>
        </p:sp>
        <p:sp>
          <p:nvSpPr>
            <p:cNvPr id="719" name="object 719"/>
            <p:cNvSpPr/>
            <p:nvPr/>
          </p:nvSpPr>
          <p:spPr>
            <a:xfrm>
              <a:off x="6496494" y="8372830"/>
              <a:ext cx="1270" cy="2540"/>
            </a:xfrm>
            <a:custGeom>
              <a:avLst/>
              <a:gdLst/>
              <a:ahLst/>
              <a:cxnLst/>
              <a:rect l="l" t="t" r="r" b="b"/>
              <a:pathLst>
                <a:path w="1270" h="2540">
                  <a:moveTo>
                    <a:pt x="850" y="2273"/>
                  </a:moveTo>
                  <a:lnTo>
                    <a:pt x="0" y="0"/>
                  </a:lnTo>
                </a:path>
              </a:pathLst>
            </a:custGeom>
            <a:ln w="25400">
              <a:solidFill>
                <a:srgbClr val="FAD854"/>
              </a:solidFill>
            </a:ln>
          </p:spPr>
          <p:txBody>
            <a:bodyPr wrap="square" lIns="0" tIns="0" rIns="0" bIns="0" rtlCol="0"/>
            <a:lstStyle/>
            <a:p>
              <a:endParaRPr/>
            </a:p>
          </p:txBody>
        </p:sp>
        <p:sp>
          <p:nvSpPr>
            <p:cNvPr id="720" name="object 720"/>
            <p:cNvSpPr/>
            <p:nvPr/>
          </p:nvSpPr>
          <p:spPr>
            <a:xfrm>
              <a:off x="6490462" y="8372830"/>
              <a:ext cx="6350" cy="2540"/>
            </a:xfrm>
            <a:custGeom>
              <a:avLst/>
              <a:gdLst/>
              <a:ahLst/>
              <a:cxnLst/>
              <a:rect l="l" t="t" r="r" b="b"/>
              <a:pathLst>
                <a:path w="6350" h="2540">
                  <a:moveTo>
                    <a:pt x="6032" y="0"/>
                  </a:moveTo>
                  <a:lnTo>
                    <a:pt x="0" y="2070"/>
                  </a:lnTo>
                </a:path>
              </a:pathLst>
            </a:custGeom>
            <a:ln w="25400">
              <a:solidFill>
                <a:srgbClr val="F8D350"/>
              </a:solidFill>
            </a:ln>
          </p:spPr>
          <p:txBody>
            <a:bodyPr wrap="square" lIns="0" tIns="0" rIns="0" bIns="0" rtlCol="0"/>
            <a:lstStyle/>
            <a:p>
              <a:endParaRPr/>
            </a:p>
          </p:txBody>
        </p:sp>
        <p:sp>
          <p:nvSpPr>
            <p:cNvPr id="721" name="object 721"/>
            <p:cNvSpPr/>
            <p:nvPr/>
          </p:nvSpPr>
          <p:spPr>
            <a:xfrm>
              <a:off x="6496494" y="8371001"/>
              <a:ext cx="7620" cy="4445"/>
            </a:xfrm>
            <a:custGeom>
              <a:avLst/>
              <a:gdLst/>
              <a:ahLst/>
              <a:cxnLst/>
              <a:rect l="l" t="t" r="r" b="b"/>
              <a:pathLst>
                <a:path w="7620" h="4445">
                  <a:moveTo>
                    <a:pt x="6286" y="0"/>
                  </a:moveTo>
                  <a:lnTo>
                    <a:pt x="4165" y="558"/>
                  </a:lnTo>
                  <a:lnTo>
                    <a:pt x="2070" y="1168"/>
                  </a:lnTo>
                  <a:lnTo>
                    <a:pt x="0" y="1828"/>
                  </a:lnTo>
                  <a:lnTo>
                    <a:pt x="317" y="2565"/>
                  </a:lnTo>
                  <a:lnTo>
                    <a:pt x="596" y="3314"/>
                  </a:lnTo>
                  <a:lnTo>
                    <a:pt x="850" y="4102"/>
                  </a:lnTo>
                  <a:lnTo>
                    <a:pt x="2997" y="3492"/>
                  </a:lnTo>
                  <a:lnTo>
                    <a:pt x="5219" y="2933"/>
                  </a:lnTo>
                  <a:lnTo>
                    <a:pt x="7467" y="2438"/>
                  </a:lnTo>
                  <a:lnTo>
                    <a:pt x="7162" y="1638"/>
                  </a:lnTo>
                  <a:lnTo>
                    <a:pt x="6794" y="863"/>
                  </a:lnTo>
                  <a:lnTo>
                    <a:pt x="6286" y="0"/>
                  </a:lnTo>
                  <a:close/>
                </a:path>
              </a:pathLst>
            </a:custGeom>
            <a:solidFill>
              <a:srgbClr val="FAD957"/>
            </a:solidFill>
          </p:spPr>
          <p:txBody>
            <a:bodyPr wrap="square" lIns="0" tIns="0" rIns="0" bIns="0" rtlCol="0"/>
            <a:lstStyle/>
            <a:p>
              <a:endParaRPr/>
            </a:p>
          </p:txBody>
        </p:sp>
        <p:sp>
          <p:nvSpPr>
            <p:cNvPr id="722" name="object 722"/>
            <p:cNvSpPr/>
            <p:nvPr/>
          </p:nvSpPr>
          <p:spPr>
            <a:xfrm>
              <a:off x="6496494" y="8372830"/>
              <a:ext cx="1270" cy="2540"/>
            </a:xfrm>
            <a:custGeom>
              <a:avLst/>
              <a:gdLst/>
              <a:ahLst/>
              <a:cxnLst/>
              <a:rect l="l" t="t" r="r" b="b"/>
              <a:pathLst>
                <a:path w="1270" h="2540">
                  <a:moveTo>
                    <a:pt x="0" y="0"/>
                  </a:moveTo>
                  <a:lnTo>
                    <a:pt x="850" y="2273"/>
                  </a:lnTo>
                </a:path>
              </a:pathLst>
            </a:custGeom>
            <a:ln w="25400">
              <a:solidFill>
                <a:srgbClr val="FAD854"/>
              </a:solidFill>
            </a:ln>
          </p:spPr>
          <p:txBody>
            <a:bodyPr wrap="square" lIns="0" tIns="0" rIns="0" bIns="0" rtlCol="0"/>
            <a:lstStyle/>
            <a:p>
              <a:endParaRPr/>
            </a:p>
          </p:txBody>
        </p:sp>
        <p:sp>
          <p:nvSpPr>
            <p:cNvPr id="723" name="object 723"/>
            <p:cNvSpPr/>
            <p:nvPr/>
          </p:nvSpPr>
          <p:spPr>
            <a:xfrm>
              <a:off x="6497345" y="8373440"/>
              <a:ext cx="6985" cy="1905"/>
            </a:xfrm>
            <a:custGeom>
              <a:avLst/>
              <a:gdLst/>
              <a:ahLst/>
              <a:cxnLst/>
              <a:rect l="l" t="t" r="r" b="b"/>
              <a:pathLst>
                <a:path w="6984" h="1904">
                  <a:moveTo>
                    <a:pt x="0" y="1663"/>
                  </a:moveTo>
                  <a:lnTo>
                    <a:pt x="6616" y="0"/>
                  </a:lnTo>
                </a:path>
              </a:pathLst>
            </a:custGeom>
            <a:ln w="25400">
              <a:solidFill>
                <a:srgbClr val="FCDF5F"/>
              </a:solidFill>
            </a:ln>
          </p:spPr>
          <p:txBody>
            <a:bodyPr wrap="square" lIns="0" tIns="0" rIns="0" bIns="0" rtlCol="0"/>
            <a:lstStyle/>
            <a:p>
              <a:endParaRPr/>
            </a:p>
          </p:txBody>
        </p:sp>
        <p:sp>
          <p:nvSpPr>
            <p:cNvPr id="724" name="object 724"/>
            <p:cNvSpPr/>
            <p:nvPr/>
          </p:nvSpPr>
          <p:spPr>
            <a:xfrm>
              <a:off x="6502781" y="8371001"/>
              <a:ext cx="1270" cy="2540"/>
            </a:xfrm>
            <a:custGeom>
              <a:avLst/>
              <a:gdLst/>
              <a:ahLst/>
              <a:cxnLst/>
              <a:rect l="l" t="t" r="r" b="b"/>
              <a:pathLst>
                <a:path w="1270" h="2540">
                  <a:moveTo>
                    <a:pt x="1181" y="2438"/>
                  </a:moveTo>
                  <a:lnTo>
                    <a:pt x="0" y="0"/>
                  </a:lnTo>
                </a:path>
              </a:pathLst>
            </a:custGeom>
            <a:ln w="25400">
              <a:solidFill>
                <a:srgbClr val="FADA5C"/>
              </a:solidFill>
            </a:ln>
          </p:spPr>
          <p:txBody>
            <a:bodyPr wrap="square" lIns="0" tIns="0" rIns="0" bIns="0" rtlCol="0"/>
            <a:lstStyle/>
            <a:p>
              <a:endParaRPr/>
            </a:p>
          </p:txBody>
        </p:sp>
        <p:sp>
          <p:nvSpPr>
            <p:cNvPr id="725" name="object 725"/>
            <p:cNvSpPr/>
            <p:nvPr/>
          </p:nvSpPr>
          <p:spPr>
            <a:xfrm>
              <a:off x="6496494" y="8371001"/>
              <a:ext cx="6350" cy="1905"/>
            </a:xfrm>
            <a:custGeom>
              <a:avLst/>
              <a:gdLst/>
              <a:ahLst/>
              <a:cxnLst/>
              <a:rect l="l" t="t" r="r" b="b"/>
              <a:pathLst>
                <a:path w="6350" h="1904">
                  <a:moveTo>
                    <a:pt x="6286" y="0"/>
                  </a:moveTo>
                  <a:lnTo>
                    <a:pt x="0" y="1828"/>
                  </a:lnTo>
                </a:path>
              </a:pathLst>
            </a:custGeom>
            <a:ln w="25400">
              <a:solidFill>
                <a:srgbClr val="F8D350"/>
              </a:solidFill>
            </a:ln>
          </p:spPr>
          <p:txBody>
            <a:bodyPr wrap="square" lIns="0" tIns="0" rIns="0" bIns="0" rtlCol="0"/>
            <a:lstStyle/>
            <a:p>
              <a:endParaRPr/>
            </a:p>
          </p:txBody>
        </p:sp>
        <p:sp>
          <p:nvSpPr>
            <p:cNvPr id="726" name="object 726"/>
            <p:cNvSpPr/>
            <p:nvPr/>
          </p:nvSpPr>
          <p:spPr>
            <a:xfrm>
              <a:off x="6491135" y="8376018"/>
              <a:ext cx="3810" cy="3175"/>
            </a:xfrm>
            <a:custGeom>
              <a:avLst/>
              <a:gdLst/>
              <a:ahLst/>
              <a:cxnLst/>
              <a:rect l="l" t="t" r="r" b="b"/>
              <a:pathLst>
                <a:path w="3810" h="3175">
                  <a:moveTo>
                    <a:pt x="3035" y="0"/>
                  </a:moveTo>
                  <a:lnTo>
                    <a:pt x="2006" y="317"/>
                  </a:lnTo>
                  <a:lnTo>
                    <a:pt x="990" y="647"/>
                  </a:lnTo>
                  <a:lnTo>
                    <a:pt x="0" y="977"/>
                  </a:lnTo>
                  <a:lnTo>
                    <a:pt x="228" y="1676"/>
                  </a:lnTo>
                  <a:lnTo>
                    <a:pt x="660" y="3136"/>
                  </a:lnTo>
                  <a:lnTo>
                    <a:pt x="1650" y="2832"/>
                  </a:lnTo>
                  <a:lnTo>
                    <a:pt x="2666" y="2540"/>
                  </a:lnTo>
                  <a:lnTo>
                    <a:pt x="3708" y="2260"/>
                  </a:lnTo>
                  <a:lnTo>
                    <a:pt x="3276" y="749"/>
                  </a:lnTo>
                  <a:lnTo>
                    <a:pt x="3035" y="0"/>
                  </a:lnTo>
                  <a:close/>
                </a:path>
              </a:pathLst>
            </a:custGeom>
            <a:solidFill>
              <a:srgbClr val="FEDC51"/>
            </a:solidFill>
          </p:spPr>
          <p:txBody>
            <a:bodyPr wrap="square" lIns="0" tIns="0" rIns="0" bIns="0" rtlCol="0"/>
            <a:lstStyle/>
            <a:p>
              <a:endParaRPr/>
            </a:p>
          </p:txBody>
        </p:sp>
        <p:sp>
          <p:nvSpPr>
            <p:cNvPr id="727" name="object 727"/>
            <p:cNvSpPr/>
            <p:nvPr/>
          </p:nvSpPr>
          <p:spPr>
            <a:xfrm>
              <a:off x="6491135" y="8376996"/>
              <a:ext cx="1270" cy="2540"/>
            </a:xfrm>
            <a:custGeom>
              <a:avLst/>
              <a:gdLst/>
              <a:ahLst/>
              <a:cxnLst/>
              <a:rect l="l" t="t" r="r" b="b"/>
              <a:pathLst>
                <a:path w="1270" h="2540">
                  <a:moveTo>
                    <a:pt x="0" y="0"/>
                  </a:moveTo>
                  <a:lnTo>
                    <a:pt x="660" y="2159"/>
                  </a:lnTo>
                </a:path>
              </a:pathLst>
            </a:custGeom>
            <a:ln w="25400">
              <a:solidFill>
                <a:srgbClr val="FEDC50"/>
              </a:solidFill>
            </a:ln>
          </p:spPr>
          <p:txBody>
            <a:bodyPr wrap="square" lIns="0" tIns="0" rIns="0" bIns="0" rtlCol="0"/>
            <a:lstStyle/>
            <a:p>
              <a:endParaRPr/>
            </a:p>
          </p:txBody>
        </p:sp>
        <p:sp>
          <p:nvSpPr>
            <p:cNvPr id="728" name="object 728"/>
            <p:cNvSpPr/>
            <p:nvPr/>
          </p:nvSpPr>
          <p:spPr>
            <a:xfrm>
              <a:off x="6491795" y="8378279"/>
              <a:ext cx="3175" cy="1270"/>
            </a:xfrm>
            <a:custGeom>
              <a:avLst/>
              <a:gdLst/>
              <a:ahLst/>
              <a:cxnLst/>
              <a:rect l="l" t="t" r="r" b="b"/>
              <a:pathLst>
                <a:path w="3175" h="1270">
                  <a:moveTo>
                    <a:pt x="0" y="876"/>
                  </a:moveTo>
                  <a:lnTo>
                    <a:pt x="3047" y="0"/>
                  </a:lnTo>
                </a:path>
              </a:pathLst>
            </a:custGeom>
            <a:ln w="25400">
              <a:solidFill>
                <a:srgbClr val="FFDD51"/>
              </a:solidFill>
            </a:ln>
          </p:spPr>
          <p:txBody>
            <a:bodyPr wrap="square" lIns="0" tIns="0" rIns="0" bIns="0" rtlCol="0"/>
            <a:lstStyle/>
            <a:p>
              <a:endParaRPr/>
            </a:p>
          </p:txBody>
        </p:sp>
        <p:sp>
          <p:nvSpPr>
            <p:cNvPr id="729" name="object 729"/>
            <p:cNvSpPr/>
            <p:nvPr/>
          </p:nvSpPr>
          <p:spPr>
            <a:xfrm>
              <a:off x="6494170" y="8376018"/>
              <a:ext cx="1270" cy="2540"/>
            </a:xfrm>
            <a:custGeom>
              <a:avLst/>
              <a:gdLst/>
              <a:ahLst/>
              <a:cxnLst/>
              <a:rect l="l" t="t" r="r" b="b"/>
              <a:pathLst>
                <a:path w="1270" h="2540">
                  <a:moveTo>
                    <a:pt x="673" y="2260"/>
                  </a:moveTo>
                  <a:lnTo>
                    <a:pt x="0" y="0"/>
                  </a:lnTo>
                </a:path>
              </a:pathLst>
            </a:custGeom>
            <a:ln w="25400">
              <a:solidFill>
                <a:srgbClr val="FEDD52"/>
              </a:solidFill>
            </a:ln>
          </p:spPr>
          <p:txBody>
            <a:bodyPr wrap="square" lIns="0" tIns="0" rIns="0" bIns="0" rtlCol="0"/>
            <a:lstStyle/>
            <a:p>
              <a:endParaRPr/>
            </a:p>
          </p:txBody>
        </p:sp>
        <p:sp>
          <p:nvSpPr>
            <p:cNvPr id="730" name="object 730"/>
            <p:cNvSpPr/>
            <p:nvPr/>
          </p:nvSpPr>
          <p:spPr>
            <a:xfrm>
              <a:off x="6491135" y="8376018"/>
              <a:ext cx="3175" cy="1270"/>
            </a:xfrm>
            <a:custGeom>
              <a:avLst/>
              <a:gdLst/>
              <a:ahLst/>
              <a:cxnLst/>
              <a:rect l="l" t="t" r="r" b="b"/>
              <a:pathLst>
                <a:path w="3175" h="1270">
                  <a:moveTo>
                    <a:pt x="3035" y="0"/>
                  </a:moveTo>
                  <a:lnTo>
                    <a:pt x="0" y="977"/>
                  </a:lnTo>
                </a:path>
              </a:pathLst>
            </a:custGeom>
            <a:ln w="25400">
              <a:solidFill>
                <a:srgbClr val="FCDC51"/>
              </a:solidFill>
            </a:ln>
          </p:spPr>
          <p:txBody>
            <a:bodyPr wrap="square" lIns="0" tIns="0" rIns="0" bIns="0" rtlCol="0"/>
            <a:lstStyle/>
            <a:p>
              <a:endParaRPr/>
            </a:p>
          </p:txBody>
        </p:sp>
        <p:sp>
          <p:nvSpPr>
            <p:cNvPr id="731" name="object 731"/>
            <p:cNvSpPr/>
            <p:nvPr/>
          </p:nvSpPr>
          <p:spPr>
            <a:xfrm>
              <a:off x="6494170" y="8375104"/>
              <a:ext cx="4445" cy="3175"/>
            </a:xfrm>
            <a:custGeom>
              <a:avLst/>
              <a:gdLst/>
              <a:ahLst/>
              <a:cxnLst/>
              <a:rect l="l" t="t" r="r" b="b"/>
              <a:pathLst>
                <a:path w="4445" h="3175">
                  <a:moveTo>
                    <a:pt x="3175" y="0"/>
                  </a:moveTo>
                  <a:lnTo>
                    <a:pt x="2095" y="292"/>
                  </a:lnTo>
                  <a:lnTo>
                    <a:pt x="1041" y="596"/>
                  </a:lnTo>
                  <a:lnTo>
                    <a:pt x="0" y="914"/>
                  </a:lnTo>
                  <a:lnTo>
                    <a:pt x="241" y="1663"/>
                  </a:lnTo>
                  <a:lnTo>
                    <a:pt x="673" y="3175"/>
                  </a:lnTo>
                  <a:lnTo>
                    <a:pt x="2781" y="2616"/>
                  </a:lnTo>
                  <a:lnTo>
                    <a:pt x="3873" y="2349"/>
                  </a:lnTo>
                  <a:lnTo>
                    <a:pt x="3657" y="1549"/>
                  </a:lnTo>
                  <a:lnTo>
                    <a:pt x="3429" y="762"/>
                  </a:lnTo>
                  <a:lnTo>
                    <a:pt x="3175" y="0"/>
                  </a:lnTo>
                  <a:close/>
                </a:path>
              </a:pathLst>
            </a:custGeom>
            <a:solidFill>
              <a:srgbClr val="FDDE56"/>
            </a:solidFill>
          </p:spPr>
          <p:txBody>
            <a:bodyPr wrap="square" lIns="0" tIns="0" rIns="0" bIns="0" rtlCol="0"/>
            <a:lstStyle/>
            <a:p>
              <a:endParaRPr/>
            </a:p>
          </p:txBody>
        </p:sp>
        <p:sp>
          <p:nvSpPr>
            <p:cNvPr id="732" name="object 732"/>
            <p:cNvSpPr/>
            <p:nvPr/>
          </p:nvSpPr>
          <p:spPr>
            <a:xfrm>
              <a:off x="6494170" y="8376018"/>
              <a:ext cx="1270" cy="2540"/>
            </a:xfrm>
            <a:custGeom>
              <a:avLst/>
              <a:gdLst/>
              <a:ahLst/>
              <a:cxnLst/>
              <a:rect l="l" t="t" r="r" b="b"/>
              <a:pathLst>
                <a:path w="1270" h="2540">
                  <a:moveTo>
                    <a:pt x="0" y="0"/>
                  </a:moveTo>
                  <a:lnTo>
                    <a:pt x="673" y="2260"/>
                  </a:lnTo>
                </a:path>
              </a:pathLst>
            </a:custGeom>
            <a:ln w="25400">
              <a:solidFill>
                <a:srgbClr val="FEDD52"/>
              </a:solidFill>
            </a:ln>
          </p:spPr>
          <p:txBody>
            <a:bodyPr wrap="square" lIns="0" tIns="0" rIns="0" bIns="0" rtlCol="0"/>
            <a:lstStyle/>
            <a:p>
              <a:endParaRPr/>
            </a:p>
          </p:txBody>
        </p:sp>
        <p:sp>
          <p:nvSpPr>
            <p:cNvPr id="733" name="object 733"/>
            <p:cNvSpPr/>
            <p:nvPr/>
          </p:nvSpPr>
          <p:spPr>
            <a:xfrm>
              <a:off x="6494843" y="8377453"/>
              <a:ext cx="3810" cy="1270"/>
            </a:xfrm>
            <a:custGeom>
              <a:avLst/>
              <a:gdLst/>
              <a:ahLst/>
              <a:cxnLst/>
              <a:rect l="l" t="t" r="r" b="b"/>
              <a:pathLst>
                <a:path w="3810" h="1270">
                  <a:moveTo>
                    <a:pt x="0" y="825"/>
                  </a:moveTo>
                  <a:lnTo>
                    <a:pt x="3200" y="0"/>
                  </a:lnTo>
                </a:path>
              </a:pathLst>
            </a:custGeom>
            <a:ln w="25400">
              <a:solidFill>
                <a:srgbClr val="FEDF57"/>
              </a:solidFill>
            </a:ln>
          </p:spPr>
          <p:txBody>
            <a:bodyPr wrap="square" lIns="0" tIns="0" rIns="0" bIns="0" rtlCol="0"/>
            <a:lstStyle/>
            <a:p>
              <a:endParaRPr/>
            </a:p>
          </p:txBody>
        </p:sp>
        <p:sp>
          <p:nvSpPr>
            <p:cNvPr id="734" name="object 734"/>
            <p:cNvSpPr/>
            <p:nvPr/>
          </p:nvSpPr>
          <p:spPr>
            <a:xfrm>
              <a:off x="6497345" y="8375104"/>
              <a:ext cx="1270" cy="2540"/>
            </a:xfrm>
            <a:custGeom>
              <a:avLst/>
              <a:gdLst/>
              <a:ahLst/>
              <a:cxnLst/>
              <a:rect l="l" t="t" r="r" b="b"/>
              <a:pathLst>
                <a:path w="1270" h="2540">
                  <a:moveTo>
                    <a:pt x="698" y="2349"/>
                  </a:moveTo>
                  <a:lnTo>
                    <a:pt x="0" y="0"/>
                  </a:lnTo>
                </a:path>
              </a:pathLst>
            </a:custGeom>
            <a:ln w="25400">
              <a:solidFill>
                <a:srgbClr val="FDDF59"/>
              </a:solidFill>
            </a:ln>
          </p:spPr>
          <p:txBody>
            <a:bodyPr wrap="square" lIns="0" tIns="0" rIns="0" bIns="0" rtlCol="0"/>
            <a:lstStyle/>
            <a:p>
              <a:endParaRPr/>
            </a:p>
          </p:txBody>
        </p:sp>
        <p:sp>
          <p:nvSpPr>
            <p:cNvPr id="735" name="object 735"/>
            <p:cNvSpPr/>
            <p:nvPr/>
          </p:nvSpPr>
          <p:spPr>
            <a:xfrm>
              <a:off x="6494170" y="8375104"/>
              <a:ext cx="3175" cy="1270"/>
            </a:xfrm>
            <a:custGeom>
              <a:avLst/>
              <a:gdLst/>
              <a:ahLst/>
              <a:cxnLst/>
              <a:rect l="l" t="t" r="r" b="b"/>
              <a:pathLst>
                <a:path w="3175" h="1270">
                  <a:moveTo>
                    <a:pt x="3175" y="0"/>
                  </a:moveTo>
                  <a:lnTo>
                    <a:pt x="0" y="914"/>
                  </a:lnTo>
                </a:path>
              </a:pathLst>
            </a:custGeom>
            <a:ln w="25400">
              <a:solidFill>
                <a:srgbClr val="FCDD55"/>
              </a:solidFill>
            </a:ln>
          </p:spPr>
          <p:txBody>
            <a:bodyPr wrap="square" lIns="0" tIns="0" rIns="0" bIns="0" rtlCol="0"/>
            <a:lstStyle/>
            <a:p>
              <a:endParaRPr/>
            </a:p>
          </p:txBody>
        </p:sp>
        <p:sp>
          <p:nvSpPr>
            <p:cNvPr id="736" name="object 736"/>
            <p:cNvSpPr/>
            <p:nvPr/>
          </p:nvSpPr>
          <p:spPr>
            <a:xfrm>
              <a:off x="6497345" y="8373440"/>
              <a:ext cx="7620" cy="3175"/>
            </a:xfrm>
            <a:custGeom>
              <a:avLst/>
              <a:gdLst/>
              <a:ahLst/>
              <a:cxnLst/>
              <a:rect l="l" t="t" r="r" b="b"/>
              <a:pathLst>
                <a:path w="7620" h="3175">
                  <a:moveTo>
                    <a:pt x="6616" y="0"/>
                  </a:moveTo>
                  <a:lnTo>
                    <a:pt x="4368" y="495"/>
                  </a:lnTo>
                  <a:lnTo>
                    <a:pt x="2146" y="1054"/>
                  </a:lnTo>
                  <a:lnTo>
                    <a:pt x="0" y="1663"/>
                  </a:lnTo>
                  <a:lnTo>
                    <a:pt x="355" y="2819"/>
                  </a:lnTo>
                  <a:lnTo>
                    <a:pt x="2527" y="2247"/>
                  </a:lnTo>
                  <a:lnTo>
                    <a:pt x="4762" y="1714"/>
                  </a:lnTo>
                  <a:lnTo>
                    <a:pt x="7035" y="1231"/>
                  </a:lnTo>
                  <a:lnTo>
                    <a:pt x="6769" y="393"/>
                  </a:lnTo>
                  <a:lnTo>
                    <a:pt x="6616" y="0"/>
                  </a:lnTo>
                  <a:close/>
                </a:path>
              </a:pathLst>
            </a:custGeom>
            <a:solidFill>
              <a:srgbClr val="FCE162"/>
            </a:solidFill>
          </p:spPr>
          <p:txBody>
            <a:bodyPr wrap="square" lIns="0" tIns="0" rIns="0" bIns="0" rtlCol="0"/>
            <a:lstStyle/>
            <a:p>
              <a:endParaRPr/>
            </a:p>
          </p:txBody>
        </p:sp>
        <p:sp>
          <p:nvSpPr>
            <p:cNvPr id="737" name="object 737"/>
            <p:cNvSpPr/>
            <p:nvPr/>
          </p:nvSpPr>
          <p:spPr>
            <a:xfrm>
              <a:off x="6497345" y="8373440"/>
              <a:ext cx="6985" cy="1905"/>
            </a:xfrm>
            <a:custGeom>
              <a:avLst/>
              <a:gdLst/>
              <a:ahLst/>
              <a:cxnLst/>
              <a:rect l="l" t="t" r="r" b="b"/>
              <a:pathLst>
                <a:path w="6984" h="1904">
                  <a:moveTo>
                    <a:pt x="0" y="1663"/>
                  </a:moveTo>
                  <a:lnTo>
                    <a:pt x="6616" y="0"/>
                  </a:lnTo>
                </a:path>
              </a:pathLst>
            </a:custGeom>
            <a:ln w="25400">
              <a:solidFill>
                <a:srgbClr val="FCDF5F"/>
              </a:solidFill>
            </a:ln>
          </p:spPr>
          <p:txBody>
            <a:bodyPr wrap="square" lIns="0" tIns="0" rIns="0" bIns="0" rtlCol="0"/>
            <a:lstStyle/>
            <a:p>
              <a:endParaRPr/>
            </a:p>
          </p:txBody>
        </p:sp>
        <p:sp>
          <p:nvSpPr>
            <p:cNvPr id="738" name="object 738"/>
            <p:cNvSpPr/>
            <p:nvPr/>
          </p:nvSpPr>
          <p:spPr>
            <a:xfrm>
              <a:off x="6503962" y="8373440"/>
              <a:ext cx="635" cy="1270"/>
            </a:xfrm>
            <a:custGeom>
              <a:avLst/>
              <a:gdLst/>
              <a:ahLst/>
              <a:cxnLst/>
              <a:rect l="l" t="t" r="r" b="b"/>
              <a:pathLst>
                <a:path w="634" h="1270">
                  <a:moveTo>
                    <a:pt x="0" y="0"/>
                  </a:moveTo>
                  <a:lnTo>
                    <a:pt x="419" y="1231"/>
                  </a:lnTo>
                </a:path>
              </a:pathLst>
            </a:custGeom>
            <a:ln w="25400">
              <a:solidFill>
                <a:srgbClr val="FCE46B"/>
              </a:solidFill>
            </a:ln>
          </p:spPr>
          <p:txBody>
            <a:bodyPr wrap="square" lIns="0" tIns="0" rIns="0" bIns="0" rtlCol="0"/>
            <a:lstStyle/>
            <a:p>
              <a:endParaRPr/>
            </a:p>
          </p:txBody>
        </p:sp>
        <p:sp>
          <p:nvSpPr>
            <p:cNvPr id="739" name="object 739"/>
            <p:cNvSpPr/>
            <p:nvPr/>
          </p:nvSpPr>
          <p:spPr>
            <a:xfrm>
              <a:off x="6497701" y="8374672"/>
              <a:ext cx="6985" cy="1905"/>
            </a:xfrm>
            <a:custGeom>
              <a:avLst/>
              <a:gdLst/>
              <a:ahLst/>
              <a:cxnLst/>
              <a:rect l="l" t="t" r="r" b="b"/>
              <a:pathLst>
                <a:path w="6984" h="1904">
                  <a:moveTo>
                    <a:pt x="6680" y="0"/>
                  </a:moveTo>
                  <a:lnTo>
                    <a:pt x="0" y="1587"/>
                  </a:lnTo>
                </a:path>
              </a:pathLst>
            </a:custGeom>
            <a:ln w="25400">
              <a:solidFill>
                <a:srgbClr val="FDE365"/>
              </a:solidFill>
            </a:ln>
          </p:spPr>
          <p:txBody>
            <a:bodyPr wrap="square" lIns="0" tIns="0" rIns="0" bIns="0" rtlCol="0"/>
            <a:lstStyle/>
            <a:p>
              <a:endParaRPr/>
            </a:p>
          </p:txBody>
        </p:sp>
        <p:sp>
          <p:nvSpPr>
            <p:cNvPr id="740" name="object 740"/>
            <p:cNvSpPr/>
            <p:nvPr/>
          </p:nvSpPr>
          <p:spPr>
            <a:xfrm>
              <a:off x="6497345" y="8375104"/>
              <a:ext cx="635" cy="1270"/>
            </a:xfrm>
            <a:custGeom>
              <a:avLst/>
              <a:gdLst/>
              <a:ahLst/>
              <a:cxnLst/>
              <a:rect l="l" t="t" r="r" b="b"/>
              <a:pathLst>
                <a:path w="635" h="1270">
                  <a:moveTo>
                    <a:pt x="355" y="1155"/>
                  </a:moveTo>
                  <a:lnTo>
                    <a:pt x="0" y="0"/>
                  </a:lnTo>
                </a:path>
              </a:pathLst>
            </a:custGeom>
            <a:ln w="25400">
              <a:solidFill>
                <a:srgbClr val="FDDF59"/>
              </a:solidFill>
            </a:ln>
          </p:spPr>
          <p:txBody>
            <a:bodyPr wrap="square" lIns="0" tIns="0" rIns="0" bIns="0" rtlCol="0"/>
            <a:lstStyle/>
            <a:p>
              <a:endParaRPr/>
            </a:p>
          </p:txBody>
        </p:sp>
        <p:sp>
          <p:nvSpPr>
            <p:cNvPr id="741" name="object 741"/>
            <p:cNvSpPr/>
            <p:nvPr/>
          </p:nvSpPr>
          <p:spPr>
            <a:xfrm>
              <a:off x="6497701" y="8374672"/>
              <a:ext cx="7620" cy="3175"/>
            </a:xfrm>
            <a:custGeom>
              <a:avLst/>
              <a:gdLst/>
              <a:ahLst/>
              <a:cxnLst/>
              <a:rect l="l" t="t" r="r" b="b"/>
              <a:pathLst>
                <a:path w="7620" h="3175">
                  <a:moveTo>
                    <a:pt x="6680" y="0"/>
                  </a:moveTo>
                  <a:lnTo>
                    <a:pt x="4406" y="482"/>
                  </a:lnTo>
                  <a:lnTo>
                    <a:pt x="2171" y="1015"/>
                  </a:lnTo>
                  <a:lnTo>
                    <a:pt x="0" y="1587"/>
                  </a:lnTo>
                  <a:lnTo>
                    <a:pt x="241" y="2387"/>
                  </a:lnTo>
                  <a:lnTo>
                    <a:pt x="342" y="2781"/>
                  </a:lnTo>
                  <a:lnTo>
                    <a:pt x="2527" y="2260"/>
                  </a:lnTo>
                  <a:lnTo>
                    <a:pt x="4775" y="1777"/>
                  </a:lnTo>
                  <a:lnTo>
                    <a:pt x="7073" y="1358"/>
                  </a:lnTo>
                  <a:lnTo>
                    <a:pt x="6934" y="876"/>
                  </a:lnTo>
                  <a:lnTo>
                    <a:pt x="6819" y="431"/>
                  </a:lnTo>
                  <a:lnTo>
                    <a:pt x="6680" y="0"/>
                  </a:lnTo>
                  <a:close/>
                </a:path>
              </a:pathLst>
            </a:custGeom>
            <a:solidFill>
              <a:srgbClr val="FDE466"/>
            </a:solidFill>
          </p:spPr>
          <p:txBody>
            <a:bodyPr wrap="square" lIns="0" tIns="0" rIns="0" bIns="0" rtlCol="0"/>
            <a:lstStyle/>
            <a:p>
              <a:endParaRPr/>
            </a:p>
          </p:txBody>
        </p:sp>
        <p:sp>
          <p:nvSpPr>
            <p:cNvPr id="742" name="object 742"/>
            <p:cNvSpPr/>
            <p:nvPr/>
          </p:nvSpPr>
          <p:spPr>
            <a:xfrm>
              <a:off x="6497701" y="8374672"/>
              <a:ext cx="6985" cy="1905"/>
            </a:xfrm>
            <a:custGeom>
              <a:avLst/>
              <a:gdLst/>
              <a:ahLst/>
              <a:cxnLst/>
              <a:rect l="l" t="t" r="r" b="b"/>
              <a:pathLst>
                <a:path w="6984" h="1904">
                  <a:moveTo>
                    <a:pt x="0" y="1587"/>
                  </a:moveTo>
                  <a:lnTo>
                    <a:pt x="6680" y="0"/>
                  </a:lnTo>
                </a:path>
              </a:pathLst>
            </a:custGeom>
            <a:ln w="25400">
              <a:solidFill>
                <a:srgbClr val="FDE365"/>
              </a:solidFill>
            </a:ln>
          </p:spPr>
          <p:txBody>
            <a:bodyPr wrap="square" lIns="0" tIns="0" rIns="0" bIns="0" rtlCol="0"/>
            <a:lstStyle/>
            <a:p>
              <a:endParaRPr/>
            </a:p>
          </p:txBody>
        </p:sp>
        <p:sp>
          <p:nvSpPr>
            <p:cNvPr id="743" name="object 743"/>
            <p:cNvSpPr/>
            <p:nvPr/>
          </p:nvSpPr>
          <p:spPr>
            <a:xfrm>
              <a:off x="6504381" y="8374672"/>
              <a:ext cx="635" cy="1905"/>
            </a:xfrm>
            <a:custGeom>
              <a:avLst/>
              <a:gdLst/>
              <a:ahLst/>
              <a:cxnLst/>
              <a:rect l="l" t="t" r="r" b="b"/>
              <a:pathLst>
                <a:path w="634" h="1904">
                  <a:moveTo>
                    <a:pt x="0" y="0"/>
                  </a:moveTo>
                  <a:lnTo>
                    <a:pt x="393" y="1358"/>
                  </a:lnTo>
                </a:path>
              </a:pathLst>
            </a:custGeom>
            <a:ln w="25400">
              <a:solidFill>
                <a:srgbClr val="FCE772"/>
              </a:solidFill>
            </a:ln>
          </p:spPr>
          <p:txBody>
            <a:bodyPr wrap="square" lIns="0" tIns="0" rIns="0" bIns="0" rtlCol="0"/>
            <a:lstStyle/>
            <a:p>
              <a:endParaRPr/>
            </a:p>
          </p:txBody>
        </p:sp>
        <p:sp>
          <p:nvSpPr>
            <p:cNvPr id="744" name="object 744"/>
            <p:cNvSpPr/>
            <p:nvPr/>
          </p:nvSpPr>
          <p:spPr>
            <a:xfrm>
              <a:off x="6498043" y="8376031"/>
              <a:ext cx="6985" cy="1905"/>
            </a:xfrm>
            <a:custGeom>
              <a:avLst/>
              <a:gdLst/>
              <a:ahLst/>
              <a:cxnLst/>
              <a:rect l="l" t="t" r="r" b="b"/>
              <a:pathLst>
                <a:path w="6984" h="1904">
                  <a:moveTo>
                    <a:pt x="6731" y="0"/>
                  </a:moveTo>
                  <a:lnTo>
                    <a:pt x="0" y="1422"/>
                  </a:lnTo>
                </a:path>
              </a:pathLst>
            </a:custGeom>
            <a:ln w="25400">
              <a:solidFill>
                <a:srgbClr val="FEE467"/>
              </a:solidFill>
            </a:ln>
          </p:spPr>
          <p:txBody>
            <a:bodyPr wrap="square" lIns="0" tIns="0" rIns="0" bIns="0" rtlCol="0"/>
            <a:lstStyle/>
            <a:p>
              <a:endParaRPr/>
            </a:p>
          </p:txBody>
        </p:sp>
        <p:sp>
          <p:nvSpPr>
            <p:cNvPr id="745" name="object 745"/>
            <p:cNvSpPr/>
            <p:nvPr/>
          </p:nvSpPr>
          <p:spPr>
            <a:xfrm>
              <a:off x="6497701" y="8376259"/>
              <a:ext cx="635" cy="1270"/>
            </a:xfrm>
            <a:custGeom>
              <a:avLst/>
              <a:gdLst/>
              <a:ahLst/>
              <a:cxnLst/>
              <a:rect l="l" t="t" r="r" b="b"/>
              <a:pathLst>
                <a:path w="635" h="1270">
                  <a:moveTo>
                    <a:pt x="342" y="1193"/>
                  </a:moveTo>
                  <a:lnTo>
                    <a:pt x="0" y="0"/>
                  </a:lnTo>
                </a:path>
              </a:pathLst>
            </a:custGeom>
            <a:ln w="25400">
              <a:solidFill>
                <a:srgbClr val="FEE05A"/>
              </a:solidFill>
            </a:ln>
          </p:spPr>
          <p:txBody>
            <a:bodyPr wrap="square" lIns="0" tIns="0" rIns="0" bIns="0" rtlCol="0"/>
            <a:lstStyle/>
            <a:p>
              <a:endParaRPr/>
            </a:p>
          </p:txBody>
        </p:sp>
        <p:sp>
          <p:nvSpPr>
            <p:cNvPr id="746" name="object 746"/>
            <p:cNvSpPr/>
            <p:nvPr/>
          </p:nvSpPr>
          <p:spPr>
            <a:xfrm>
              <a:off x="6502781" y="8369516"/>
              <a:ext cx="8255" cy="4445"/>
            </a:xfrm>
            <a:custGeom>
              <a:avLst/>
              <a:gdLst/>
              <a:ahLst/>
              <a:cxnLst/>
              <a:rect l="l" t="t" r="r" b="b"/>
              <a:pathLst>
                <a:path w="8254" h="4445">
                  <a:moveTo>
                    <a:pt x="6388" y="0"/>
                  </a:moveTo>
                  <a:lnTo>
                    <a:pt x="4241" y="431"/>
                  </a:lnTo>
                  <a:lnTo>
                    <a:pt x="2120" y="939"/>
                  </a:lnTo>
                  <a:lnTo>
                    <a:pt x="0" y="1485"/>
                  </a:lnTo>
                  <a:lnTo>
                    <a:pt x="508" y="2349"/>
                  </a:lnTo>
                  <a:lnTo>
                    <a:pt x="876" y="3124"/>
                  </a:lnTo>
                  <a:lnTo>
                    <a:pt x="1181" y="3924"/>
                  </a:lnTo>
                  <a:lnTo>
                    <a:pt x="3428" y="3416"/>
                  </a:lnTo>
                  <a:lnTo>
                    <a:pt x="5702" y="2984"/>
                  </a:lnTo>
                  <a:lnTo>
                    <a:pt x="7975" y="2616"/>
                  </a:lnTo>
                  <a:lnTo>
                    <a:pt x="7581" y="1777"/>
                  </a:lnTo>
                  <a:lnTo>
                    <a:pt x="7073" y="977"/>
                  </a:lnTo>
                  <a:lnTo>
                    <a:pt x="6388" y="0"/>
                  </a:lnTo>
                  <a:close/>
                </a:path>
              </a:pathLst>
            </a:custGeom>
            <a:solidFill>
              <a:srgbClr val="F9DB60"/>
            </a:solidFill>
          </p:spPr>
          <p:txBody>
            <a:bodyPr wrap="square" lIns="0" tIns="0" rIns="0" bIns="0" rtlCol="0"/>
            <a:lstStyle/>
            <a:p>
              <a:endParaRPr/>
            </a:p>
          </p:txBody>
        </p:sp>
        <p:sp>
          <p:nvSpPr>
            <p:cNvPr id="747" name="object 747"/>
            <p:cNvSpPr/>
            <p:nvPr/>
          </p:nvSpPr>
          <p:spPr>
            <a:xfrm>
              <a:off x="6502781" y="8371001"/>
              <a:ext cx="1270" cy="2540"/>
            </a:xfrm>
            <a:custGeom>
              <a:avLst/>
              <a:gdLst/>
              <a:ahLst/>
              <a:cxnLst/>
              <a:rect l="l" t="t" r="r" b="b"/>
              <a:pathLst>
                <a:path w="1270" h="2540">
                  <a:moveTo>
                    <a:pt x="0" y="0"/>
                  </a:moveTo>
                  <a:lnTo>
                    <a:pt x="1181" y="2438"/>
                  </a:lnTo>
                </a:path>
              </a:pathLst>
            </a:custGeom>
            <a:ln w="25400">
              <a:solidFill>
                <a:srgbClr val="FADA5C"/>
              </a:solidFill>
            </a:ln>
          </p:spPr>
          <p:txBody>
            <a:bodyPr wrap="square" lIns="0" tIns="0" rIns="0" bIns="0" rtlCol="0"/>
            <a:lstStyle/>
            <a:p>
              <a:endParaRPr/>
            </a:p>
          </p:txBody>
        </p:sp>
        <p:sp>
          <p:nvSpPr>
            <p:cNvPr id="748" name="object 748"/>
            <p:cNvSpPr/>
            <p:nvPr/>
          </p:nvSpPr>
          <p:spPr>
            <a:xfrm>
              <a:off x="6503962" y="8372132"/>
              <a:ext cx="6985" cy="1905"/>
            </a:xfrm>
            <a:custGeom>
              <a:avLst/>
              <a:gdLst/>
              <a:ahLst/>
              <a:cxnLst/>
              <a:rect l="l" t="t" r="r" b="b"/>
              <a:pathLst>
                <a:path w="6984" h="1904">
                  <a:moveTo>
                    <a:pt x="0" y="1308"/>
                  </a:moveTo>
                  <a:lnTo>
                    <a:pt x="6794" y="0"/>
                  </a:lnTo>
                </a:path>
              </a:pathLst>
            </a:custGeom>
            <a:ln w="25400">
              <a:solidFill>
                <a:srgbClr val="FBE36F"/>
              </a:solidFill>
            </a:ln>
          </p:spPr>
          <p:txBody>
            <a:bodyPr wrap="square" lIns="0" tIns="0" rIns="0" bIns="0" rtlCol="0"/>
            <a:lstStyle/>
            <a:p>
              <a:endParaRPr/>
            </a:p>
          </p:txBody>
        </p:sp>
        <p:sp>
          <p:nvSpPr>
            <p:cNvPr id="749" name="object 749"/>
            <p:cNvSpPr/>
            <p:nvPr/>
          </p:nvSpPr>
          <p:spPr>
            <a:xfrm>
              <a:off x="6509169" y="8369516"/>
              <a:ext cx="1905" cy="3175"/>
            </a:xfrm>
            <a:custGeom>
              <a:avLst/>
              <a:gdLst/>
              <a:ahLst/>
              <a:cxnLst/>
              <a:rect l="l" t="t" r="r" b="b"/>
              <a:pathLst>
                <a:path w="1904" h="3175">
                  <a:moveTo>
                    <a:pt x="1587" y="2616"/>
                  </a:moveTo>
                  <a:lnTo>
                    <a:pt x="0" y="0"/>
                  </a:lnTo>
                </a:path>
              </a:pathLst>
            </a:custGeom>
            <a:ln w="25400">
              <a:solidFill>
                <a:srgbClr val="F9DC64"/>
              </a:solidFill>
            </a:ln>
          </p:spPr>
          <p:txBody>
            <a:bodyPr wrap="square" lIns="0" tIns="0" rIns="0" bIns="0" rtlCol="0"/>
            <a:lstStyle/>
            <a:p>
              <a:endParaRPr/>
            </a:p>
          </p:txBody>
        </p:sp>
        <p:sp>
          <p:nvSpPr>
            <p:cNvPr id="750" name="object 750"/>
            <p:cNvSpPr/>
            <p:nvPr/>
          </p:nvSpPr>
          <p:spPr>
            <a:xfrm>
              <a:off x="6502781" y="8369516"/>
              <a:ext cx="6985" cy="1905"/>
            </a:xfrm>
            <a:custGeom>
              <a:avLst/>
              <a:gdLst/>
              <a:ahLst/>
              <a:cxnLst/>
              <a:rect l="l" t="t" r="r" b="b"/>
              <a:pathLst>
                <a:path w="6984" h="1904">
                  <a:moveTo>
                    <a:pt x="6388" y="0"/>
                  </a:moveTo>
                  <a:lnTo>
                    <a:pt x="0" y="1485"/>
                  </a:lnTo>
                </a:path>
              </a:pathLst>
            </a:custGeom>
            <a:ln w="25400">
              <a:solidFill>
                <a:srgbClr val="F8D350"/>
              </a:solidFill>
            </a:ln>
          </p:spPr>
          <p:txBody>
            <a:bodyPr wrap="square" lIns="0" tIns="0" rIns="0" bIns="0" rtlCol="0"/>
            <a:lstStyle/>
            <a:p>
              <a:endParaRPr/>
            </a:p>
          </p:txBody>
        </p:sp>
        <p:sp>
          <p:nvSpPr>
            <p:cNvPr id="751" name="object 751"/>
            <p:cNvSpPr/>
            <p:nvPr/>
          </p:nvSpPr>
          <p:spPr>
            <a:xfrm>
              <a:off x="6509169" y="8368436"/>
              <a:ext cx="8890" cy="3810"/>
            </a:xfrm>
            <a:custGeom>
              <a:avLst/>
              <a:gdLst/>
              <a:ahLst/>
              <a:cxnLst/>
              <a:rect l="l" t="t" r="r" b="b"/>
              <a:pathLst>
                <a:path w="8890" h="3809">
                  <a:moveTo>
                    <a:pt x="6375" y="0"/>
                  </a:moveTo>
                  <a:lnTo>
                    <a:pt x="4267" y="279"/>
                  </a:lnTo>
                  <a:lnTo>
                    <a:pt x="2133" y="647"/>
                  </a:lnTo>
                  <a:lnTo>
                    <a:pt x="0" y="1079"/>
                  </a:lnTo>
                  <a:lnTo>
                    <a:pt x="685" y="2057"/>
                  </a:lnTo>
                  <a:lnTo>
                    <a:pt x="1193" y="2857"/>
                  </a:lnTo>
                  <a:lnTo>
                    <a:pt x="1587" y="3695"/>
                  </a:lnTo>
                  <a:lnTo>
                    <a:pt x="3860" y="3340"/>
                  </a:lnTo>
                  <a:lnTo>
                    <a:pt x="6121" y="3047"/>
                  </a:lnTo>
                  <a:lnTo>
                    <a:pt x="8343" y="2857"/>
                  </a:lnTo>
                  <a:lnTo>
                    <a:pt x="7810" y="1930"/>
                  </a:lnTo>
                  <a:lnTo>
                    <a:pt x="7162" y="1028"/>
                  </a:lnTo>
                  <a:lnTo>
                    <a:pt x="6375" y="0"/>
                  </a:lnTo>
                  <a:close/>
                </a:path>
              </a:pathLst>
            </a:custGeom>
            <a:solidFill>
              <a:srgbClr val="F9DC66"/>
            </a:solidFill>
          </p:spPr>
          <p:txBody>
            <a:bodyPr wrap="square" lIns="0" tIns="0" rIns="0" bIns="0" rtlCol="0"/>
            <a:lstStyle/>
            <a:p>
              <a:endParaRPr/>
            </a:p>
          </p:txBody>
        </p:sp>
        <p:sp>
          <p:nvSpPr>
            <p:cNvPr id="752" name="object 752"/>
            <p:cNvSpPr/>
            <p:nvPr/>
          </p:nvSpPr>
          <p:spPr>
            <a:xfrm>
              <a:off x="6509169" y="8369516"/>
              <a:ext cx="1905" cy="3175"/>
            </a:xfrm>
            <a:custGeom>
              <a:avLst/>
              <a:gdLst/>
              <a:ahLst/>
              <a:cxnLst/>
              <a:rect l="l" t="t" r="r" b="b"/>
              <a:pathLst>
                <a:path w="1904" h="3175">
                  <a:moveTo>
                    <a:pt x="0" y="0"/>
                  </a:moveTo>
                  <a:lnTo>
                    <a:pt x="1587" y="2616"/>
                  </a:lnTo>
                </a:path>
              </a:pathLst>
            </a:custGeom>
            <a:ln w="25400">
              <a:solidFill>
                <a:srgbClr val="F9DC64"/>
              </a:solidFill>
            </a:ln>
          </p:spPr>
          <p:txBody>
            <a:bodyPr wrap="square" lIns="0" tIns="0" rIns="0" bIns="0" rtlCol="0"/>
            <a:lstStyle/>
            <a:p>
              <a:endParaRPr/>
            </a:p>
          </p:txBody>
        </p:sp>
        <p:sp>
          <p:nvSpPr>
            <p:cNvPr id="753" name="object 753"/>
            <p:cNvSpPr/>
            <p:nvPr/>
          </p:nvSpPr>
          <p:spPr>
            <a:xfrm>
              <a:off x="6510756" y="8371294"/>
              <a:ext cx="6985" cy="1270"/>
            </a:xfrm>
            <a:custGeom>
              <a:avLst/>
              <a:gdLst/>
              <a:ahLst/>
              <a:cxnLst/>
              <a:rect l="l" t="t" r="r" b="b"/>
              <a:pathLst>
                <a:path w="6984" h="1270">
                  <a:moveTo>
                    <a:pt x="0" y="838"/>
                  </a:moveTo>
                  <a:lnTo>
                    <a:pt x="6756" y="0"/>
                  </a:lnTo>
                </a:path>
              </a:pathLst>
            </a:custGeom>
            <a:ln w="25400">
              <a:solidFill>
                <a:srgbClr val="FAE57C"/>
              </a:solidFill>
            </a:ln>
          </p:spPr>
          <p:txBody>
            <a:bodyPr wrap="square" lIns="0" tIns="0" rIns="0" bIns="0" rtlCol="0"/>
            <a:lstStyle/>
            <a:p>
              <a:endParaRPr/>
            </a:p>
          </p:txBody>
        </p:sp>
        <p:sp>
          <p:nvSpPr>
            <p:cNvPr id="754" name="object 754"/>
            <p:cNvSpPr/>
            <p:nvPr/>
          </p:nvSpPr>
          <p:spPr>
            <a:xfrm>
              <a:off x="6515544" y="8368436"/>
              <a:ext cx="2540" cy="3175"/>
            </a:xfrm>
            <a:custGeom>
              <a:avLst/>
              <a:gdLst/>
              <a:ahLst/>
              <a:cxnLst/>
              <a:rect l="l" t="t" r="r" b="b"/>
              <a:pathLst>
                <a:path w="2540" h="3175">
                  <a:moveTo>
                    <a:pt x="1968" y="2857"/>
                  </a:moveTo>
                  <a:lnTo>
                    <a:pt x="0" y="0"/>
                  </a:lnTo>
                </a:path>
              </a:pathLst>
            </a:custGeom>
            <a:ln w="25400">
              <a:solidFill>
                <a:srgbClr val="F9DC67"/>
              </a:solidFill>
            </a:ln>
          </p:spPr>
          <p:txBody>
            <a:bodyPr wrap="square" lIns="0" tIns="0" rIns="0" bIns="0" rtlCol="0"/>
            <a:lstStyle/>
            <a:p>
              <a:endParaRPr/>
            </a:p>
          </p:txBody>
        </p:sp>
        <p:sp>
          <p:nvSpPr>
            <p:cNvPr id="755" name="object 755"/>
            <p:cNvSpPr/>
            <p:nvPr/>
          </p:nvSpPr>
          <p:spPr>
            <a:xfrm>
              <a:off x="6509169" y="8368436"/>
              <a:ext cx="6985" cy="1270"/>
            </a:xfrm>
            <a:custGeom>
              <a:avLst/>
              <a:gdLst/>
              <a:ahLst/>
              <a:cxnLst/>
              <a:rect l="l" t="t" r="r" b="b"/>
              <a:pathLst>
                <a:path w="6984" h="1270">
                  <a:moveTo>
                    <a:pt x="6375" y="0"/>
                  </a:moveTo>
                  <a:lnTo>
                    <a:pt x="0" y="1079"/>
                  </a:lnTo>
                </a:path>
              </a:pathLst>
            </a:custGeom>
            <a:ln w="25399">
              <a:solidFill>
                <a:srgbClr val="F8D350"/>
              </a:solidFill>
            </a:ln>
          </p:spPr>
          <p:txBody>
            <a:bodyPr wrap="square" lIns="0" tIns="0" rIns="0" bIns="0" rtlCol="0"/>
            <a:lstStyle/>
            <a:p>
              <a:endParaRPr/>
            </a:p>
          </p:txBody>
        </p:sp>
        <p:sp>
          <p:nvSpPr>
            <p:cNvPr id="756" name="object 756"/>
            <p:cNvSpPr/>
            <p:nvPr/>
          </p:nvSpPr>
          <p:spPr>
            <a:xfrm>
              <a:off x="6503962" y="8372132"/>
              <a:ext cx="7620" cy="2540"/>
            </a:xfrm>
            <a:custGeom>
              <a:avLst/>
              <a:gdLst/>
              <a:ahLst/>
              <a:cxnLst/>
              <a:rect l="l" t="t" r="r" b="b"/>
              <a:pathLst>
                <a:path w="7620" h="2540">
                  <a:moveTo>
                    <a:pt x="6794" y="0"/>
                  </a:moveTo>
                  <a:lnTo>
                    <a:pt x="4521" y="368"/>
                  </a:lnTo>
                  <a:lnTo>
                    <a:pt x="2247" y="800"/>
                  </a:lnTo>
                  <a:lnTo>
                    <a:pt x="0" y="1308"/>
                  </a:lnTo>
                  <a:lnTo>
                    <a:pt x="152" y="1701"/>
                  </a:lnTo>
                  <a:lnTo>
                    <a:pt x="419" y="2540"/>
                  </a:lnTo>
                  <a:lnTo>
                    <a:pt x="2705" y="2070"/>
                  </a:lnTo>
                  <a:lnTo>
                    <a:pt x="5016" y="1638"/>
                  </a:lnTo>
                  <a:lnTo>
                    <a:pt x="7327" y="1320"/>
                  </a:lnTo>
                  <a:lnTo>
                    <a:pt x="6997" y="419"/>
                  </a:lnTo>
                  <a:lnTo>
                    <a:pt x="6794" y="0"/>
                  </a:lnTo>
                  <a:close/>
                </a:path>
              </a:pathLst>
            </a:custGeom>
            <a:solidFill>
              <a:srgbClr val="FBE675"/>
            </a:solidFill>
          </p:spPr>
          <p:txBody>
            <a:bodyPr wrap="square" lIns="0" tIns="0" rIns="0" bIns="0" rtlCol="0"/>
            <a:lstStyle/>
            <a:p>
              <a:endParaRPr/>
            </a:p>
          </p:txBody>
        </p:sp>
        <p:sp>
          <p:nvSpPr>
            <p:cNvPr id="757" name="object 757"/>
            <p:cNvSpPr/>
            <p:nvPr/>
          </p:nvSpPr>
          <p:spPr>
            <a:xfrm>
              <a:off x="6503962" y="8372132"/>
              <a:ext cx="6985" cy="1905"/>
            </a:xfrm>
            <a:custGeom>
              <a:avLst/>
              <a:gdLst/>
              <a:ahLst/>
              <a:cxnLst/>
              <a:rect l="l" t="t" r="r" b="b"/>
              <a:pathLst>
                <a:path w="6984" h="1904">
                  <a:moveTo>
                    <a:pt x="0" y="1308"/>
                  </a:moveTo>
                  <a:lnTo>
                    <a:pt x="6794" y="0"/>
                  </a:lnTo>
                </a:path>
              </a:pathLst>
            </a:custGeom>
            <a:ln w="25400">
              <a:solidFill>
                <a:srgbClr val="FBE36F"/>
              </a:solidFill>
            </a:ln>
          </p:spPr>
          <p:txBody>
            <a:bodyPr wrap="square" lIns="0" tIns="0" rIns="0" bIns="0" rtlCol="0"/>
            <a:lstStyle/>
            <a:p>
              <a:endParaRPr/>
            </a:p>
          </p:txBody>
        </p:sp>
        <p:sp>
          <p:nvSpPr>
            <p:cNvPr id="758" name="object 758"/>
            <p:cNvSpPr/>
            <p:nvPr/>
          </p:nvSpPr>
          <p:spPr>
            <a:xfrm>
              <a:off x="6510756" y="8372132"/>
              <a:ext cx="635" cy="1905"/>
            </a:xfrm>
            <a:custGeom>
              <a:avLst/>
              <a:gdLst/>
              <a:ahLst/>
              <a:cxnLst/>
              <a:rect l="l" t="t" r="r" b="b"/>
              <a:pathLst>
                <a:path w="634" h="1904">
                  <a:moveTo>
                    <a:pt x="0" y="0"/>
                  </a:moveTo>
                  <a:lnTo>
                    <a:pt x="533" y="1320"/>
                  </a:lnTo>
                </a:path>
              </a:pathLst>
            </a:custGeom>
            <a:ln w="25400">
              <a:solidFill>
                <a:srgbClr val="FBE87F"/>
              </a:solidFill>
            </a:ln>
          </p:spPr>
          <p:txBody>
            <a:bodyPr wrap="square" lIns="0" tIns="0" rIns="0" bIns="0" rtlCol="0"/>
            <a:lstStyle/>
            <a:p>
              <a:endParaRPr/>
            </a:p>
          </p:txBody>
        </p:sp>
        <p:sp>
          <p:nvSpPr>
            <p:cNvPr id="759" name="object 759"/>
            <p:cNvSpPr/>
            <p:nvPr/>
          </p:nvSpPr>
          <p:spPr>
            <a:xfrm>
              <a:off x="6504381" y="8373453"/>
              <a:ext cx="6985" cy="1270"/>
            </a:xfrm>
            <a:custGeom>
              <a:avLst/>
              <a:gdLst/>
              <a:ahLst/>
              <a:cxnLst/>
              <a:rect l="l" t="t" r="r" b="b"/>
              <a:pathLst>
                <a:path w="6984" h="1270">
                  <a:moveTo>
                    <a:pt x="6908" y="0"/>
                  </a:moveTo>
                  <a:lnTo>
                    <a:pt x="0" y="1219"/>
                  </a:lnTo>
                </a:path>
              </a:pathLst>
            </a:custGeom>
            <a:ln w="25399">
              <a:solidFill>
                <a:srgbClr val="FCE87B"/>
              </a:solidFill>
            </a:ln>
          </p:spPr>
          <p:txBody>
            <a:bodyPr wrap="square" lIns="0" tIns="0" rIns="0" bIns="0" rtlCol="0"/>
            <a:lstStyle/>
            <a:p>
              <a:endParaRPr/>
            </a:p>
          </p:txBody>
        </p:sp>
        <p:sp>
          <p:nvSpPr>
            <p:cNvPr id="760" name="object 760"/>
            <p:cNvSpPr/>
            <p:nvPr/>
          </p:nvSpPr>
          <p:spPr>
            <a:xfrm>
              <a:off x="6503962" y="8373440"/>
              <a:ext cx="635" cy="1270"/>
            </a:xfrm>
            <a:custGeom>
              <a:avLst/>
              <a:gdLst/>
              <a:ahLst/>
              <a:cxnLst/>
              <a:rect l="l" t="t" r="r" b="b"/>
              <a:pathLst>
                <a:path w="634" h="1270">
                  <a:moveTo>
                    <a:pt x="419" y="1231"/>
                  </a:moveTo>
                  <a:lnTo>
                    <a:pt x="0" y="0"/>
                  </a:lnTo>
                </a:path>
              </a:pathLst>
            </a:custGeom>
            <a:ln w="25400">
              <a:solidFill>
                <a:srgbClr val="FCE46B"/>
              </a:solidFill>
            </a:ln>
          </p:spPr>
          <p:txBody>
            <a:bodyPr wrap="square" lIns="0" tIns="0" rIns="0" bIns="0" rtlCol="0"/>
            <a:lstStyle/>
            <a:p>
              <a:endParaRPr/>
            </a:p>
          </p:txBody>
        </p:sp>
        <p:sp>
          <p:nvSpPr>
            <p:cNvPr id="761" name="object 761"/>
            <p:cNvSpPr/>
            <p:nvPr/>
          </p:nvSpPr>
          <p:spPr>
            <a:xfrm>
              <a:off x="6504381" y="8373453"/>
              <a:ext cx="7620" cy="3175"/>
            </a:xfrm>
            <a:custGeom>
              <a:avLst/>
              <a:gdLst/>
              <a:ahLst/>
              <a:cxnLst/>
              <a:rect l="l" t="t" r="r" b="b"/>
              <a:pathLst>
                <a:path w="7620" h="3175">
                  <a:moveTo>
                    <a:pt x="6908" y="0"/>
                  </a:moveTo>
                  <a:lnTo>
                    <a:pt x="4597" y="317"/>
                  </a:lnTo>
                  <a:lnTo>
                    <a:pt x="2286" y="749"/>
                  </a:lnTo>
                  <a:lnTo>
                    <a:pt x="0" y="1219"/>
                  </a:lnTo>
                  <a:lnTo>
                    <a:pt x="139" y="1650"/>
                  </a:lnTo>
                  <a:lnTo>
                    <a:pt x="393" y="2578"/>
                  </a:lnTo>
                  <a:lnTo>
                    <a:pt x="2679" y="2159"/>
                  </a:lnTo>
                  <a:lnTo>
                    <a:pt x="5016" y="1790"/>
                  </a:lnTo>
                  <a:lnTo>
                    <a:pt x="7366" y="1511"/>
                  </a:lnTo>
                  <a:lnTo>
                    <a:pt x="7226" y="952"/>
                  </a:lnTo>
                  <a:lnTo>
                    <a:pt x="7073" y="457"/>
                  </a:lnTo>
                  <a:lnTo>
                    <a:pt x="6908" y="0"/>
                  </a:lnTo>
                  <a:close/>
                </a:path>
              </a:pathLst>
            </a:custGeom>
            <a:solidFill>
              <a:srgbClr val="FCEA7D"/>
            </a:solidFill>
          </p:spPr>
          <p:txBody>
            <a:bodyPr wrap="square" lIns="0" tIns="0" rIns="0" bIns="0" rtlCol="0"/>
            <a:lstStyle/>
            <a:p>
              <a:endParaRPr/>
            </a:p>
          </p:txBody>
        </p:sp>
        <p:sp>
          <p:nvSpPr>
            <p:cNvPr id="762" name="object 762"/>
            <p:cNvSpPr/>
            <p:nvPr/>
          </p:nvSpPr>
          <p:spPr>
            <a:xfrm>
              <a:off x="6504381" y="8373453"/>
              <a:ext cx="6985" cy="1270"/>
            </a:xfrm>
            <a:custGeom>
              <a:avLst/>
              <a:gdLst/>
              <a:ahLst/>
              <a:cxnLst/>
              <a:rect l="l" t="t" r="r" b="b"/>
              <a:pathLst>
                <a:path w="6984" h="1270">
                  <a:moveTo>
                    <a:pt x="0" y="1219"/>
                  </a:moveTo>
                  <a:lnTo>
                    <a:pt x="6908" y="0"/>
                  </a:lnTo>
                </a:path>
              </a:pathLst>
            </a:custGeom>
            <a:ln w="25399">
              <a:solidFill>
                <a:srgbClr val="FCE87B"/>
              </a:solidFill>
            </a:ln>
          </p:spPr>
          <p:txBody>
            <a:bodyPr wrap="square" lIns="0" tIns="0" rIns="0" bIns="0" rtlCol="0"/>
            <a:lstStyle/>
            <a:p>
              <a:endParaRPr/>
            </a:p>
          </p:txBody>
        </p:sp>
        <p:sp>
          <p:nvSpPr>
            <p:cNvPr id="763" name="object 763"/>
            <p:cNvSpPr/>
            <p:nvPr/>
          </p:nvSpPr>
          <p:spPr>
            <a:xfrm>
              <a:off x="6511289" y="8373453"/>
              <a:ext cx="635" cy="1905"/>
            </a:xfrm>
            <a:custGeom>
              <a:avLst/>
              <a:gdLst/>
              <a:ahLst/>
              <a:cxnLst/>
              <a:rect l="l" t="t" r="r" b="b"/>
              <a:pathLst>
                <a:path w="634" h="1904">
                  <a:moveTo>
                    <a:pt x="0" y="0"/>
                  </a:moveTo>
                  <a:lnTo>
                    <a:pt x="457" y="1511"/>
                  </a:lnTo>
                </a:path>
              </a:pathLst>
            </a:custGeom>
            <a:ln w="25400">
              <a:solidFill>
                <a:srgbClr val="FCED89"/>
              </a:solidFill>
            </a:ln>
          </p:spPr>
          <p:txBody>
            <a:bodyPr wrap="square" lIns="0" tIns="0" rIns="0" bIns="0" rtlCol="0"/>
            <a:lstStyle/>
            <a:p>
              <a:endParaRPr/>
            </a:p>
          </p:txBody>
        </p:sp>
        <p:sp>
          <p:nvSpPr>
            <p:cNvPr id="764" name="object 764"/>
            <p:cNvSpPr/>
            <p:nvPr/>
          </p:nvSpPr>
          <p:spPr>
            <a:xfrm>
              <a:off x="6504774" y="8374964"/>
              <a:ext cx="6985" cy="1270"/>
            </a:xfrm>
            <a:custGeom>
              <a:avLst/>
              <a:gdLst/>
              <a:ahLst/>
              <a:cxnLst/>
              <a:rect l="l" t="t" r="r" b="b"/>
              <a:pathLst>
                <a:path w="6984" h="1270">
                  <a:moveTo>
                    <a:pt x="6972" y="0"/>
                  </a:moveTo>
                  <a:lnTo>
                    <a:pt x="0" y="1066"/>
                  </a:lnTo>
                </a:path>
              </a:pathLst>
            </a:custGeom>
            <a:ln w="25399">
              <a:solidFill>
                <a:srgbClr val="FCEB7F"/>
              </a:solidFill>
            </a:ln>
          </p:spPr>
          <p:txBody>
            <a:bodyPr wrap="square" lIns="0" tIns="0" rIns="0" bIns="0" rtlCol="0"/>
            <a:lstStyle/>
            <a:p>
              <a:endParaRPr/>
            </a:p>
          </p:txBody>
        </p:sp>
        <p:sp>
          <p:nvSpPr>
            <p:cNvPr id="765" name="object 765"/>
            <p:cNvSpPr/>
            <p:nvPr/>
          </p:nvSpPr>
          <p:spPr>
            <a:xfrm>
              <a:off x="6504381" y="8374672"/>
              <a:ext cx="635" cy="1905"/>
            </a:xfrm>
            <a:custGeom>
              <a:avLst/>
              <a:gdLst/>
              <a:ahLst/>
              <a:cxnLst/>
              <a:rect l="l" t="t" r="r" b="b"/>
              <a:pathLst>
                <a:path w="634" h="1904">
                  <a:moveTo>
                    <a:pt x="393" y="1358"/>
                  </a:moveTo>
                  <a:lnTo>
                    <a:pt x="0" y="0"/>
                  </a:lnTo>
                </a:path>
              </a:pathLst>
            </a:custGeom>
            <a:ln w="25400">
              <a:solidFill>
                <a:srgbClr val="FCE772"/>
              </a:solidFill>
            </a:ln>
          </p:spPr>
          <p:txBody>
            <a:bodyPr wrap="square" lIns="0" tIns="0" rIns="0" bIns="0" rtlCol="0"/>
            <a:lstStyle/>
            <a:p>
              <a:endParaRPr/>
            </a:p>
          </p:txBody>
        </p:sp>
        <p:sp>
          <p:nvSpPr>
            <p:cNvPr id="766" name="object 766"/>
            <p:cNvSpPr/>
            <p:nvPr/>
          </p:nvSpPr>
          <p:spPr>
            <a:xfrm>
              <a:off x="6510756" y="8371649"/>
              <a:ext cx="4445" cy="1905"/>
            </a:xfrm>
            <a:custGeom>
              <a:avLst/>
              <a:gdLst/>
              <a:ahLst/>
              <a:cxnLst/>
              <a:rect l="l" t="t" r="r" b="b"/>
              <a:pathLst>
                <a:path w="4445" h="1904">
                  <a:moveTo>
                    <a:pt x="3390" y="0"/>
                  </a:moveTo>
                  <a:lnTo>
                    <a:pt x="2273" y="139"/>
                  </a:lnTo>
                  <a:lnTo>
                    <a:pt x="1130" y="304"/>
                  </a:lnTo>
                  <a:lnTo>
                    <a:pt x="0" y="482"/>
                  </a:lnTo>
                  <a:lnTo>
                    <a:pt x="203" y="901"/>
                  </a:lnTo>
                  <a:lnTo>
                    <a:pt x="368" y="1333"/>
                  </a:lnTo>
                  <a:lnTo>
                    <a:pt x="533" y="1803"/>
                  </a:lnTo>
                  <a:lnTo>
                    <a:pt x="1689" y="1625"/>
                  </a:lnTo>
                  <a:lnTo>
                    <a:pt x="2857" y="1485"/>
                  </a:lnTo>
                  <a:lnTo>
                    <a:pt x="4013" y="1371"/>
                  </a:lnTo>
                  <a:lnTo>
                    <a:pt x="3822" y="889"/>
                  </a:lnTo>
                  <a:lnTo>
                    <a:pt x="3632" y="431"/>
                  </a:lnTo>
                  <a:lnTo>
                    <a:pt x="3390" y="0"/>
                  </a:lnTo>
                  <a:close/>
                </a:path>
              </a:pathLst>
            </a:custGeom>
            <a:solidFill>
              <a:srgbClr val="FBE982"/>
            </a:solidFill>
          </p:spPr>
          <p:txBody>
            <a:bodyPr wrap="square" lIns="0" tIns="0" rIns="0" bIns="0" rtlCol="0"/>
            <a:lstStyle/>
            <a:p>
              <a:endParaRPr/>
            </a:p>
          </p:txBody>
        </p:sp>
        <p:sp>
          <p:nvSpPr>
            <p:cNvPr id="767" name="object 767"/>
            <p:cNvSpPr/>
            <p:nvPr/>
          </p:nvSpPr>
          <p:spPr>
            <a:xfrm>
              <a:off x="6510756" y="8372132"/>
              <a:ext cx="635" cy="1905"/>
            </a:xfrm>
            <a:custGeom>
              <a:avLst/>
              <a:gdLst/>
              <a:ahLst/>
              <a:cxnLst/>
              <a:rect l="l" t="t" r="r" b="b"/>
              <a:pathLst>
                <a:path w="634" h="1904">
                  <a:moveTo>
                    <a:pt x="0" y="0"/>
                  </a:moveTo>
                  <a:lnTo>
                    <a:pt x="533" y="1320"/>
                  </a:lnTo>
                </a:path>
              </a:pathLst>
            </a:custGeom>
            <a:ln w="25400">
              <a:solidFill>
                <a:srgbClr val="FBE87F"/>
              </a:solidFill>
            </a:ln>
          </p:spPr>
          <p:txBody>
            <a:bodyPr wrap="square" lIns="0" tIns="0" rIns="0" bIns="0" rtlCol="0"/>
            <a:lstStyle/>
            <a:p>
              <a:endParaRPr/>
            </a:p>
          </p:txBody>
        </p:sp>
        <p:sp>
          <p:nvSpPr>
            <p:cNvPr id="768" name="object 768"/>
            <p:cNvSpPr/>
            <p:nvPr/>
          </p:nvSpPr>
          <p:spPr>
            <a:xfrm>
              <a:off x="6511289" y="8373021"/>
              <a:ext cx="3810" cy="635"/>
            </a:xfrm>
            <a:custGeom>
              <a:avLst/>
              <a:gdLst/>
              <a:ahLst/>
              <a:cxnLst/>
              <a:rect l="l" t="t" r="r" b="b"/>
              <a:pathLst>
                <a:path w="3809" h="634">
                  <a:moveTo>
                    <a:pt x="0" y="431"/>
                  </a:moveTo>
                  <a:lnTo>
                    <a:pt x="3479" y="0"/>
                  </a:lnTo>
                </a:path>
              </a:pathLst>
            </a:custGeom>
            <a:ln w="25400">
              <a:solidFill>
                <a:srgbClr val="FBEC89"/>
              </a:solidFill>
            </a:ln>
          </p:spPr>
          <p:txBody>
            <a:bodyPr wrap="square" lIns="0" tIns="0" rIns="0" bIns="0" rtlCol="0"/>
            <a:lstStyle/>
            <a:p>
              <a:endParaRPr/>
            </a:p>
          </p:txBody>
        </p:sp>
        <p:sp>
          <p:nvSpPr>
            <p:cNvPr id="769" name="object 769"/>
            <p:cNvSpPr/>
            <p:nvPr/>
          </p:nvSpPr>
          <p:spPr>
            <a:xfrm>
              <a:off x="6514147" y="8371649"/>
              <a:ext cx="635" cy="1905"/>
            </a:xfrm>
            <a:custGeom>
              <a:avLst/>
              <a:gdLst/>
              <a:ahLst/>
              <a:cxnLst/>
              <a:rect l="l" t="t" r="r" b="b"/>
              <a:pathLst>
                <a:path w="634" h="1904">
                  <a:moveTo>
                    <a:pt x="622" y="1371"/>
                  </a:moveTo>
                  <a:lnTo>
                    <a:pt x="0" y="0"/>
                  </a:lnTo>
                </a:path>
              </a:pathLst>
            </a:custGeom>
            <a:ln w="25400">
              <a:solidFill>
                <a:srgbClr val="FBE985"/>
              </a:solidFill>
            </a:ln>
          </p:spPr>
          <p:txBody>
            <a:bodyPr wrap="square" lIns="0" tIns="0" rIns="0" bIns="0" rtlCol="0"/>
            <a:lstStyle/>
            <a:p>
              <a:endParaRPr/>
            </a:p>
          </p:txBody>
        </p:sp>
        <p:sp>
          <p:nvSpPr>
            <p:cNvPr id="770" name="object 770"/>
            <p:cNvSpPr/>
            <p:nvPr/>
          </p:nvSpPr>
          <p:spPr>
            <a:xfrm>
              <a:off x="6510756" y="8371649"/>
              <a:ext cx="3810" cy="635"/>
            </a:xfrm>
            <a:custGeom>
              <a:avLst/>
              <a:gdLst/>
              <a:ahLst/>
              <a:cxnLst/>
              <a:rect l="l" t="t" r="r" b="b"/>
              <a:pathLst>
                <a:path w="3809" h="634">
                  <a:moveTo>
                    <a:pt x="3390" y="0"/>
                  </a:moveTo>
                  <a:lnTo>
                    <a:pt x="0" y="482"/>
                  </a:lnTo>
                </a:path>
              </a:pathLst>
            </a:custGeom>
            <a:ln w="25400">
              <a:solidFill>
                <a:srgbClr val="FAE57B"/>
              </a:solidFill>
            </a:ln>
          </p:spPr>
          <p:txBody>
            <a:bodyPr wrap="square" lIns="0" tIns="0" rIns="0" bIns="0" rtlCol="0"/>
            <a:lstStyle/>
            <a:p>
              <a:endParaRPr/>
            </a:p>
          </p:txBody>
        </p:sp>
        <p:sp>
          <p:nvSpPr>
            <p:cNvPr id="771" name="object 771"/>
            <p:cNvSpPr/>
            <p:nvPr/>
          </p:nvSpPr>
          <p:spPr>
            <a:xfrm>
              <a:off x="6514147" y="8371294"/>
              <a:ext cx="4445" cy="1905"/>
            </a:xfrm>
            <a:custGeom>
              <a:avLst/>
              <a:gdLst/>
              <a:ahLst/>
              <a:cxnLst/>
              <a:rect l="l" t="t" r="r" b="b"/>
              <a:pathLst>
                <a:path w="4445" h="1904">
                  <a:moveTo>
                    <a:pt x="3365" y="0"/>
                  </a:moveTo>
                  <a:lnTo>
                    <a:pt x="2247" y="88"/>
                  </a:lnTo>
                  <a:lnTo>
                    <a:pt x="1130" y="215"/>
                  </a:lnTo>
                  <a:lnTo>
                    <a:pt x="0" y="355"/>
                  </a:lnTo>
                  <a:lnTo>
                    <a:pt x="241" y="787"/>
                  </a:lnTo>
                  <a:lnTo>
                    <a:pt x="431" y="1244"/>
                  </a:lnTo>
                  <a:lnTo>
                    <a:pt x="622" y="1727"/>
                  </a:lnTo>
                  <a:lnTo>
                    <a:pt x="1778" y="1600"/>
                  </a:lnTo>
                  <a:lnTo>
                    <a:pt x="2921" y="1511"/>
                  </a:lnTo>
                  <a:lnTo>
                    <a:pt x="4076" y="1447"/>
                  </a:lnTo>
                  <a:lnTo>
                    <a:pt x="3860" y="939"/>
                  </a:lnTo>
                  <a:lnTo>
                    <a:pt x="3619" y="457"/>
                  </a:lnTo>
                  <a:lnTo>
                    <a:pt x="3365" y="0"/>
                  </a:lnTo>
                  <a:close/>
                </a:path>
              </a:pathLst>
            </a:custGeom>
            <a:solidFill>
              <a:srgbClr val="FBE986"/>
            </a:solidFill>
          </p:spPr>
          <p:txBody>
            <a:bodyPr wrap="square" lIns="0" tIns="0" rIns="0" bIns="0" rtlCol="0"/>
            <a:lstStyle/>
            <a:p>
              <a:endParaRPr/>
            </a:p>
          </p:txBody>
        </p:sp>
        <p:sp>
          <p:nvSpPr>
            <p:cNvPr id="772" name="object 772"/>
            <p:cNvSpPr/>
            <p:nvPr/>
          </p:nvSpPr>
          <p:spPr>
            <a:xfrm>
              <a:off x="6514147" y="8371649"/>
              <a:ext cx="635" cy="1905"/>
            </a:xfrm>
            <a:custGeom>
              <a:avLst/>
              <a:gdLst/>
              <a:ahLst/>
              <a:cxnLst/>
              <a:rect l="l" t="t" r="r" b="b"/>
              <a:pathLst>
                <a:path w="634" h="1904">
                  <a:moveTo>
                    <a:pt x="0" y="0"/>
                  </a:moveTo>
                  <a:lnTo>
                    <a:pt x="622" y="1371"/>
                  </a:lnTo>
                </a:path>
              </a:pathLst>
            </a:custGeom>
            <a:ln w="25400">
              <a:solidFill>
                <a:srgbClr val="FBE985"/>
              </a:solidFill>
            </a:ln>
          </p:spPr>
          <p:txBody>
            <a:bodyPr wrap="square" lIns="0" tIns="0" rIns="0" bIns="0" rtlCol="0"/>
            <a:lstStyle/>
            <a:p>
              <a:endParaRPr/>
            </a:p>
          </p:txBody>
        </p:sp>
        <p:sp>
          <p:nvSpPr>
            <p:cNvPr id="773" name="object 773"/>
            <p:cNvSpPr/>
            <p:nvPr/>
          </p:nvSpPr>
          <p:spPr>
            <a:xfrm>
              <a:off x="6514769" y="8372741"/>
              <a:ext cx="3810" cy="635"/>
            </a:xfrm>
            <a:custGeom>
              <a:avLst/>
              <a:gdLst/>
              <a:ahLst/>
              <a:cxnLst/>
              <a:rect l="l" t="t" r="r" b="b"/>
              <a:pathLst>
                <a:path w="3809" h="634">
                  <a:moveTo>
                    <a:pt x="0" y="279"/>
                  </a:moveTo>
                  <a:lnTo>
                    <a:pt x="3454" y="0"/>
                  </a:lnTo>
                </a:path>
              </a:pathLst>
            </a:custGeom>
            <a:ln w="25400">
              <a:solidFill>
                <a:srgbClr val="FBED8E"/>
              </a:solidFill>
            </a:ln>
          </p:spPr>
          <p:txBody>
            <a:bodyPr wrap="square" lIns="0" tIns="0" rIns="0" bIns="0" rtlCol="0"/>
            <a:lstStyle/>
            <a:p>
              <a:endParaRPr/>
            </a:p>
          </p:txBody>
        </p:sp>
        <p:sp>
          <p:nvSpPr>
            <p:cNvPr id="774" name="object 774"/>
            <p:cNvSpPr/>
            <p:nvPr/>
          </p:nvSpPr>
          <p:spPr>
            <a:xfrm>
              <a:off x="6517513" y="8371294"/>
              <a:ext cx="1270" cy="1905"/>
            </a:xfrm>
            <a:custGeom>
              <a:avLst/>
              <a:gdLst/>
              <a:ahLst/>
              <a:cxnLst/>
              <a:rect l="l" t="t" r="r" b="b"/>
              <a:pathLst>
                <a:path w="1270" h="1904">
                  <a:moveTo>
                    <a:pt x="711" y="1447"/>
                  </a:moveTo>
                  <a:lnTo>
                    <a:pt x="0" y="0"/>
                  </a:lnTo>
                </a:path>
              </a:pathLst>
            </a:custGeom>
            <a:ln w="25400">
              <a:solidFill>
                <a:srgbClr val="FBE987"/>
              </a:solidFill>
            </a:ln>
          </p:spPr>
          <p:txBody>
            <a:bodyPr wrap="square" lIns="0" tIns="0" rIns="0" bIns="0" rtlCol="0"/>
            <a:lstStyle/>
            <a:p>
              <a:endParaRPr/>
            </a:p>
          </p:txBody>
        </p:sp>
        <p:sp>
          <p:nvSpPr>
            <p:cNvPr id="775" name="object 775"/>
            <p:cNvSpPr/>
            <p:nvPr/>
          </p:nvSpPr>
          <p:spPr>
            <a:xfrm>
              <a:off x="6514147" y="8371294"/>
              <a:ext cx="3810" cy="635"/>
            </a:xfrm>
            <a:custGeom>
              <a:avLst/>
              <a:gdLst/>
              <a:ahLst/>
              <a:cxnLst/>
              <a:rect l="l" t="t" r="r" b="b"/>
              <a:pathLst>
                <a:path w="3809" h="634">
                  <a:moveTo>
                    <a:pt x="3365" y="0"/>
                  </a:moveTo>
                  <a:lnTo>
                    <a:pt x="0" y="355"/>
                  </a:lnTo>
                </a:path>
              </a:pathLst>
            </a:custGeom>
            <a:ln w="25400">
              <a:solidFill>
                <a:srgbClr val="FAE67E"/>
              </a:solidFill>
            </a:ln>
          </p:spPr>
          <p:txBody>
            <a:bodyPr wrap="square" lIns="0" tIns="0" rIns="0" bIns="0" rtlCol="0"/>
            <a:lstStyle/>
            <a:p>
              <a:endParaRPr/>
            </a:p>
          </p:txBody>
        </p:sp>
        <p:sp>
          <p:nvSpPr>
            <p:cNvPr id="776" name="object 776"/>
            <p:cNvSpPr/>
            <p:nvPr/>
          </p:nvSpPr>
          <p:spPr>
            <a:xfrm>
              <a:off x="6511289" y="8373021"/>
              <a:ext cx="4445" cy="2540"/>
            </a:xfrm>
            <a:custGeom>
              <a:avLst/>
              <a:gdLst/>
              <a:ahLst/>
              <a:cxnLst/>
              <a:rect l="l" t="t" r="r" b="b"/>
              <a:pathLst>
                <a:path w="4445" h="2540">
                  <a:moveTo>
                    <a:pt x="3479" y="0"/>
                  </a:moveTo>
                  <a:lnTo>
                    <a:pt x="2324" y="114"/>
                  </a:lnTo>
                  <a:lnTo>
                    <a:pt x="1155" y="253"/>
                  </a:lnTo>
                  <a:lnTo>
                    <a:pt x="0" y="431"/>
                  </a:lnTo>
                  <a:lnTo>
                    <a:pt x="165" y="888"/>
                  </a:lnTo>
                  <a:lnTo>
                    <a:pt x="317" y="1384"/>
                  </a:lnTo>
                  <a:lnTo>
                    <a:pt x="457" y="1943"/>
                  </a:lnTo>
                  <a:lnTo>
                    <a:pt x="1625" y="1803"/>
                  </a:lnTo>
                  <a:lnTo>
                    <a:pt x="2806" y="1689"/>
                  </a:lnTo>
                  <a:lnTo>
                    <a:pt x="3975" y="1587"/>
                  </a:lnTo>
                  <a:lnTo>
                    <a:pt x="3822" y="1003"/>
                  </a:lnTo>
                  <a:lnTo>
                    <a:pt x="3657" y="482"/>
                  </a:lnTo>
                  <a:lnTo>
                    <a:pt x="3479" y="0"/>
                  </a:lnTo>
                  <a:close/>
                </a:path>
              </a:pathLst>
            </a:custGeom>
            <a:solidFill>
              <a:srgbClr val="FBED8C"/>
            </a:solidFill>
          </p:spPr>
          <p:txBody>
            <a:bodyPr wrap="square" lIns="0" tIns="0" rIns="0" bIns="0" rtlCol="0"/>
            <a:lstStyle/>
            <a:p>
              <a:endParaRPr/>
            </a:p>
          </p:txBody>
        </p:sp>
        <p:sp>
          <p:nvSpPr>
            <p:cNvPr id="777" name="object 777"/>
            <p:cNvSpPr/>
            <p:nvPr/>
          </p:nvSpPr>
          <p:spPr>
            <a:xfrm>
              <a:off x="6511289" y="8373453"/>
              <a:ext cx="635" cy="1905"/>
            </a:xfrm>
            <a:custGeom>
              <a:avLst/>
              <a:gdLst/>
              <a:ahLst/>
              <a:cxnLst/>
              <a:rect l="l" t="t" r="r" b="b"/>
              <a:pathLst>
                <a:path w="634" h="1904">
                  <a:moveTo>
                    <a:pt x="0" y="0"/>
                  </a:moveTo>
                  <a:lnTo>
                    <a:pt x="457" y="1511"/>
                  </a:lnTo>
                </a:path>
              </a:pathLst>
            </a:custGeom>
            <a:ln w="25400">
              <a:solidFill>
                <a:srgbClr val="FCED89"/>
              </a:solidFill>
            </a:ln>
          </p:spPr>
          <p:txBody>
            <a:bodyPr wrap="square" lIns="0" tIns="0" rIns="0" bIns="0" rtlCol="0"/>
            <a:lstStyle/>
            <a:p>
              <a:endParaRPr/>
            </a:p>
          </p:txBody>
        </p:sp>
        <p:sp>
          <p:nvSpPr>
            <p:cNvPr id="778" name="object 778"/>
            <p:cNvSpPr/>
            <p:nvPr/>
          </p:nvSpPr>
          <p:spPr>
            <a:xfrm>
              <a:off x="6511747" y="8374608"/>
              <a:ext cx="3810" cy="635"/>
            </a:xfrm>
            <a:custGeom>
              <a:avLst/>
              <a:gdLst/>
              <a:ahLst/>
              <a:cxnLst/>
              <a:rect l="l" t="t" r="r" b="b"/>
              <a:pathLst>
                <a:path w="3809" h="634">
                  <a:moveTo>
                    <a:pt x="0" y="355"/>
                  </a:moveTo>
                  <a:lnTo>
                    <a:pt x="3517" y="0"/>
                  </a:lnTo>
                </a:path>
              </a:pathLst>
            </a:custGeom>
            <a:ln w="25399">
              <a:solidFill>
                <a:srgbClr val="FCEF8F"/>
              </a:solidFill>
            </a:ln>
          </p:spPr>
          <p:txBody>
            <a:bodyPr wrap="square" lIns="0" tIns="0" rIns="0" bIns="0" rtlCol="0"/>
            <a:lstStyle/>
            <a:p>
              <a:endParaRPr/>
            </a:p>
          </p:txBody>
        </p:sp>
        <p:sp>
          <p:nvSpPr>
            <p:cNvPr id="779" name="object 779"/>
            <p:cNvSpPr/>
            <p:nvPr/>
          </p:nvSpPr>
          <p:spPr>
            <a:xfrm>
              <a:off x="6514769" y="8373021"/>
              <a:ext cx="635" cy="1905"/>
            </a:xfrm>
            <a:custGeom>
              <a:avLst/>
              <a:gdLst/>
              <a:ahLst/>
              <a:cxnLst/>
              <a:rect l="l" t="t" r="r" b="b"/>
              <a:pathLst>
                <a:path w="634" h="1904">
                  <a:moveTo>
                    <a:pt x="495" y="1587"/>
                  </a:moveTo>
                  <a:lnTo>
                    <a:pt x="0" y="0"/>
                  </a:lnTo>
                </a:path>
              </a:pathLst>
            </a:custGeom>
            <a:ln w="25400">
              <a:solidFill>
                <a:srgbClr val="FBEE90"/>
              </a:solidFill>
            </a:ln>
          </p:spPr>
          <p:txBody>
            <a:bodyPr wrap="square" lIns="0" tIns="0" rIns="0" bIns="0" rtlCol="0"/>
            <a:lstStyle/>
            <a:p>
              <a:endParaRPr/>
            </a:p>
          </p:txBody>
        </p:sp>
        <p:sp>
          <p:nvSpPr>
            <p:cNvPr id="780" name="object 780"/>
            <p:cNvSpPr/>
            <p:nvPr/>
          </p:nvSpPr>
          <p:spPr>
            <a:xfrm>
              <a:off x="6511289" y="8373021"/>
              <a:ext cx="3810" cy="635"/>
            </a:xfrm>
            <a:custGeom>
              <a:avLst/>
              <a:gdLst/>
              <a:ahLst/>
              <a:cxnLst/>
              <a:rect l="l" t="t" r="r" b="b"/>
              <a:pathLst>
                <a:path w="3809" h="634">
                  <a:moveTo>
                    <a:pt x="3479" y="0"/>
                  </a:moveTo>
                  <a:lnTo>
                    <a:pt x="0" y="431"/>
                  </a:lnTo>
                </a:path>
              </a:pathLst>
            </a:custGeom>
            <a:ln w="25400">
              <a:solidFill>
                <a:srgbClr val="FBEC89"/>
              </a:solidFill>
            </a:ln>
          </p:spPr>
          <p:txBody>
            <a:bodyPr wrap="square" lIns="0" tIns="0" rIns="0" bIns="0" rtlCol="0"/>
            <a:lstStyle/>
            <a:p>
              <a:endParaRPr/>
            </a:p>
          </p:txBody>
        </p:sp>
        <p:sp>
          <p:nvSpPr>
            <p:cNvPr id="781" name="object 781"/>
            <p:cNvSpPr/>
            <p:nvPr/>
          </p:nvSpPr>
          <p:spPr>
            <a:xfrm>
              <a:off x="6514769" y="8372741"/>
              <a:ext cx="4445" cy="1905"/>
            </a:xfrm>
            <a:custGeom>
              <a:avLst/>
              <a:gdLst/>
              <a:ahLst/>
              <a:cxnLst/>
              <a:rect l="l" t="t" r="r" b="b"/>
              <a:pathLst>
                <a:path w="4445" h="1904">
                  <a:moveTo>
                    <a:pt x="3454" y="0"/>
                  </a:moveTo>
                  <a:lnTo>
                    <a:pt x="2298" y="63"/>
                  </a:lnTo>
                  <a:lnTo>
                    <a:pt x="1155" y="152"/>
                  </a:lnTo>
                  <a:lnTo>
                    <a:pt x="0" y="279"/>
                  </a:lnTo>
                  <a:lnTo>
                    <a:pt x="177" y="762"/>
                  </a:lnTo>
                  <a:lnTo>
                    <a:pt x="342" y="1282"/>
                  </a:lnTo>
                  <a:lnTo>
                    <a:pt x="495" y="1866"/>
                  </a:lnTo>
                  <a:lnTo>
                    <a:pt x="1663" y="1765"/>
                  </a:lnTo>
                  <a:lnTo>
                    <a:pt x="2832" y="1689"/>
                  </a:lnTo>
                  <a:lnTo>
                    <a:pt x="3987" y="1638"/>
                  </a:lnTo>
                  <a:lnTo>
                    <a:pt x="3835" y="1041"/>
                  </a:lnTo>
                  <a:lnTo>
                    <a:pt x="3657" y="508"/>
                  </a:lnTo>
                  <a:lnTo>
                    <a:pt x="3454" y="0"/>
                  </a:lnTo>
                  <a:close/>
                </a:path>
              </a:pathLst>
            </a:custGeom>
            <a:solidFill>
              <a:srgbClr val="FBEE91"/>
            </a:solidFill>
          </p:spPr>
          <p:txBody>
            <a:bodyPr wrap="square" lIns="0" tIns="0" rIns="0" bIns="0" rtlCol="0"/>
            <a:lstStyle/>
            <a:p>
              <a:endParaRPr/>
            </a:p>
          </p:txBody>
        </p:sp>
        <p:sp>
          <p:nvSpPr>
            <p:cNvPr id="782" name="object 782"/>
            <p:cNvSpPr/>
            <p:nvPr/>
          </p:nvSpPr>
          <p:spPr>
            <a:xfrm>
              <a:off x="6514769" y="8373021"/>
              <a:ext cx="635" cy="1905"/>
            </a:xfrm>
            <a:custGeom>
              <a:avLst/>
              <a:gdLst/>
              <a:ahLst/>
              <a:cxnLst/>
              <a:rect l="l" t="t" r="r" b="b"/>
              <a:pathLst>
                <a:path w="634" h="1904">
                  <a:moveTo>
                    <a:pt x="0" y="0"/>
                  </a:moveTo>
                  <a:lnTo>
                    <a:pt x="495" y="1587"/>
                  </a:lnTo>
                </a:path>
              </a:pathLst>
            </a:custGeom>
            <a:ln w="25400">
              <a:solidFill>
                <a:srgbClr val="FBEE90"/>
              </a:solidFill>
            </a:ln>
          </p:spPr>
          <p:txBody>
            <a:bodyPr wrap="square" lIns="0" tIns="0" rIns="0" bIns="0" rtlCol="0"/>
            <a:lstStyle/>
            <a:p>
              <a:endParaRPr/>
            </a:p>
          </p:txBody>
        </p:sp>
        <p:sp>
          <p:nvSpPr>
            <p:cNvPr id="783" name="object 783"/>
            <p:cNvSpPr/>
            <p:nvPr/>
          </p:nvSpPr>
          <p:spPr>
            <a:xfrm>
              <a:off x="6515265" y="8374380"/>
              <a:ext cx="3810" cy="635"/>
            </a:xfrm>
            <a:custGeom>
              <a:avLst/>
              <a:gdLst/>
              <a:ahLst/>
              <a:cxnLst/>
              <a:rect l="l" t="t" r="r" b="b"/>
              <a:pathLst>
                <a:path w="3809" h="634">
                  <a:moveTo>
                    <a:pt x="0" y="228"/>
                  </a:moveTo>
                  <a:lnTo>
                    <a:pt x="3492" y="0"/>
                  </a:lnTo>
                </a:path>
              </a:pathLst>
            </a:custGeom>
            <a:ln w="25400">
              <a:solidFill>
                <a:srgbClr val="FBF094"/>
              </a:solidFill>
            </a:ln>
          </p:spPr>
          <p:txBody>
            <a:bodyPr wrap="square" lIns="0" tIns="0" rIns="0" bIns="0" rtlCol="0"/>
            <a:lstStyle/>
            <a:p>
              <a:endParaRPr/>
            </a:p>
          </p:txBody>
        </p:sp>
        <p:sp>
          <p:nvSpPr>
            <p:cNvPr id="784" name="object 784"/>
            <p:cNvSpPr/>
            <p:nvPr/>
          </p:nvSpPr>
          <p:spPr>
            <a:xfrm>
              <a:off x="6518224" y="8372741"/>
              <a:ext cx="635" cy="1905"/>
            </a:xfrm>
            <a:custGeom>
              <a:avLst/>
              <a:gdLst/>
              <a:ahLst/>
              <a:cxnLst/>
              <a:rect l="l" t="t" r="r" b="b"/>
              <a:pathLst>
                <a:path w="634" h="1904">
                  <a:moveTo>
                    <a:pt x="533" y="1638"/>
                  </a:moveTo>
                  <a:lnTo>
                    <a:pt x="0" y="0"/>
                  </a:lnTo>
                </a:path>
              </a:pathLst>
            </a:custGeom>
            <a:ln w="25400">
              <a:solidFill>
                <a:srgbClr val="FBEF92"/>
              </a:solidFill>
            </a:ln>
          </p:spPr>
          <p:txBody>
            <a:bodyPr wrap="square" lIns="0" tIns="0" rIns="0" bIns="0" rtlCol="0"/>
            <a:lstStyle/>
            <a:p>
              <a:endParaRPr/>
            </a:p>
          </p:txBody>
        </p:sp>
        <p:sp>
          <p:nvSpPr>
            <p:cNvPr id="785" name="object 785"/>
            <p:cNvSpPr/>
            <p:nvPr/>
          </p:nvSpPr>
          <p:spPr>
            <a:xfrm>
              <a:off x="6514769" y="8372741"/>
              <a:ext cx="3810" cy="635"/>
            </a:xfrm>
            <a:custGeom>
              <a:avLst/>
              <a:gdLst/>
              <a:ahLst/>
              <a:cxnLst/>
              <a:rect l="l" t="t" r="r" b="b"/>
              <a:pathLst>
                <a:path w="3809" h="634">
                  <a:moveTo>
                    <a:pt x="3454" y="0"/>
                  </a:moveTo>
                  <a:lnTo>
                    <a:pt x="0" y="279"/>
                  </a:lnTo>
                </a:path>
              </a:pathLst>
            </a:custGeom>
            <a:ln w="25400">
              <a:solidFill>
                <a:srgbClr val="FBED8E"/>
              </a:solidFill>
            </a:ln>
          </p:spPr>
          <p:txBody>
            <a:bodyPr wrap="square" lIns="0" tIns="0" rIns="0" bIns="0" rtlCol="0"/>
            <a:lstStyle/>
            <a:p>
              <a:endParaRPr/>
            </a:p>
          </p:txBody>
        </p:sp>
        <p:sp>
          <p:nvSpPr>
            <p:cNvPr id="786" name="object 786"/>
            <p:cNvSpPr/>
            <p:nvPr/>
          </p:nvSpPr>
          <p:spPr>
            <a:xfrm>
              <a:off x="6515544" y="8368004"/>
              <a:ext cx="6350" cy="3810"/>
            </a:xfrm>
            <a:custGeom>
              <a:avLst/>
              <a:gdLst/>
              <a:ahLst/>
              <a:cxnLst/>
              <a:rect l="l" t="t" r="r" b="b"/>
              <a:pathLst>
                <a:path w="6350" h="3809">
                  <a:moveTo>
                    <a:pt x="4114" y="0"/>
                  </a:moveTo>
                  <a:lnTo>
                    <a:pt x="2755" y="114"/>
                  </a:lnTo>
                  <a:lnTo>
                    <a:pt x="1384" y="253"/>
                  </a:lnTo>
                  <a:lnTo>
                    <a:pt x="0" y="431"/>
                  </a:lnTo>
                  <a:lnTo>
                    <a:pt x="787" y="1460"/>
                  </a:lnTo>
                  <a:lnTo>
                    <a:pt x="1435" y="2362"/>
                  </a:lnTo>
                  <a:lnTo>
                    <a:pt x="1968" y="3289"/>
                  </a:lnTo>
                  <a:lnTo>
                    <a:pt x="3416" y="3162"/>
                  </a:lnTo>
                  <a:lnTo>
                    <a:pt x="4864" y="3073"/>
                  </a:lnTo>
                  <a:lnTo>
                    <a:pt x="6299" y="3022"/>
                  </a:lnTo>
                  <a:lnTo>
                    <a:pt x="5689" y="2006"/>
                  </a:lnTo>
                  <a:lnTo>
                    <a:pt x="4952" y="1041"/>
                  </a:lnTo>
                  <a:lnTo>
                    <a:pt x="4114" y="0"/>
                  </a:lnTo>
                  <a:close/>
                </a:path>
              </a:pathLst>
            </a:custGeom>
            <a:solidFill>
              <a:srgbClr val="F9DC67"/>
            </a:solidFill>
          </p:spPr>
          <p:txBody>
            <a:bodyPr wrap="square" lIns="0" tIns="0" rIns="0" bIns="0" rtlCol="0"/>
            <a:lstStyle/>
            <a:p>
              <a:endParaRPr/>
            </a:p>
          </p:txBody>
        </p:sp>
        <p:sp>
          <p:nvSpPr>
            <p:cNvPr id="787" name="object 787"/>
            <p:cNvSpPr/>
            <p:nvPr/>
          </p:nvSpPr>
          <p:spPr>
            <a:xfrm>
              <a:off x="6515544" y="8368436"/>
              <a:ext cx="2540" cy="3175"/>
            </a:xfrm>
            <a:custGeom>
              <a:avLst/>
              <a:gdLst/>
              <a:ahLst/>
              <a:cxnLst/>
              <a:rect l="l" t="t" r="r" b="b"/>
              <a:pathLst>
                <a:path w="2540" h="3175">
                  <a:moveTo>
                    <a:pt x="0" y="0"/>
                  </a:moveTo>
                  <a:lnTo>
                    <a:pt x="1968" y="2857"/>
                  </a:lnTo>
                </a:path>
              </a:pathLst>
            </a:custGeom>
            <a:ln w="25400">
              <a:solidFill>
                <a:srgbClr val="F9DC67"/>
              </a:solidFill>
            </a:ln>
          </p:spPr>
          <p:txBody>
            <a:bodyPr wrap="square" lIns="0" tIns="0" rIns="0" bIns="0" rtlCol="0"/>
            <a:lstStyle/>
            <a:p>
              <a:endParaRPr/>
            </a:p>
          </p:txBody>
        </p:sp>
        <p:sp>
          <p:nvSpPr>
            <p:cNvPr id="788" name="object 788"/>
            <p:cNvSpPr/>
            <p:nvPr/>
          </p:nvSpPr>
          <p:spPr>
            <a:xfrm>
              <a:off x="6517513" y="8371027"/>
              <a:ext cx="4445" cy="635"/>
            </a:xfrm>
            <a:custGeom>
              <a:avLst/>
              <a:gdLst/>
              <a:ahLst/>
              <a:cxnLst/>
              <a:rect l="l" t="t" r="r" b="b"/>
              <a:pathLst>
                <a:path w="4445" h="634">
                  <a:moveTo>
                    <a:pt x="0" y="266"/>
                  </a:moveTo>
                  <a:lnTo>
                    <a:pt x="4330" y="0"/>
                  </a:lnTo>
                </a:path>
              </a:pathLst>
            </a:custGeom>
            <a:ln w="25399">
              <a:solidFill>
                <a:srgbClr val="FAE57D"/>
              </a:solidFill>
            </a:ln>
          </p:spPr>
          <p:txBody>
            <a:bodyPr wrap="square" lIns="0" tIns="0" rIns="0" bIns="0" rtlCol="0"/>
            <a:lstStyle/>
            <a:p>
              <a:endParaRPr/>
            </a:p>
          </p:txBody>
        </p:sp>
        <p:sp>
          <p:nvSpPr>
            <p:cNvPr id="789" name="object 789"/>
            <p:cNvSpPr/>
            <p:nvPr/>
          </p:nvSpPr>
          <p:spPr>
            <a:xfrm>
              <a:off x="6519659" y="8368004"/>
              <a:ext cx="2540" cy="3175"/>
            </a:xfrm>
            <a:custGeom>
              <a:avLst/>
              <a:gdLst/>
              <a:ahLst/>
              <a:cxnLst/>
              <a:rect l="l" t="t" r="r" b="b"/>
              <a:pathLst>
                <a:path w="2540" h="3175">
                  <a:moveTo>
                    <a:pt x="2184" y="3022"/>
                  </a:moveTo>
                  <a:lnTo>
                    <a:pt x="0" y="0"/>
                  </a:lnTo>
                </a:path>
              </a:pathLst>
            </a:custGeom>
            <a:ln w="25400">
              <a:solidFill>
                <a:srgbClr val="F9DC66"/>
              </a:solidFill>
            </a:ln>
          </p:spPr>
          <p:txBody>
            <a:bodyPr wrap="square" lIns="0" tIns="0" rIns="0" bIns="0" rtlCol="0"/>
            <a:lstStyle/>
            <a:p>
              <a:endParaRPr/>
            </a:p>
          </p:txBody>
        </p:sp>
        <p:sp>
          <p:nvSpPr>
            <p:cNvPr id="790" name="object 790"/>
            <p:cNvSpPr/>
            <p:nvPr/>
          </p:nvSpPr>
          <p:spPr>
            <a:xfrm>
              <a:off x="6515544" y="8368004"/>
              <a:ext cx="4445" cy="635"/>
            </a:xfrm>
            <a:custGeom>
              <a:avLst/>
              <a:gdLst/>
              <a:ahLst/>
              <a:cxnLst/>
              <a:rect l="l" t="t" r="r" b="b"/>
              <a:pathLst>
                <a:path w="4445" h="634">
                  <a:moveTo>
                    <a:pt x="4114" y="0"/>
                  </a:moveTo>
                  <a:lnTo>
                    <a:pt x="0" y="431"/>
                  </a:lnTo>
                </a:path>
              </a:pathLst>
            </a:custGeom>
            <a:ln w="25400">
              <a:solidFill>
                <a:srgbClr val="F8D350"/>
              </a:solidFill>
            </a:ln>
          </p:spPr>
          <p:txBody>
            <a:bodyPr wrap="square" lIns="0" tIns="0" rIns="0" bIns="0" rtlCol="0"/>
            <a:lstStyle/>
            <a:p>
              <a:endParaRPr/>
            </a:p>
          </p:txBody>
        </p:sp>
        <p:sp>
          <p:nvSpPr>
            <p:cNvPr id="791" name="object 791"/>
            <p:cNvSpPr/>
            <p:nvPr/>
          </p:nvSpPr>
          <p:spPr>
            <a:xfrm>
              <a:off x="6519659" y="8367801"/>
              <a:ext cx="6985" cy="3810"/>
            </a:xfrm>
            <a:custGeom>
              <a:avLst/>
              <a:gdLst/>
              <a:ahLst/>
              <a:cxnLst/>
              <a:rect l="l" t="t" r="r" b="b"/>
              <a:pathLst>
                <a:path w="6984" h="3809">
                  <a:moveTo>
                    <a:pt x="4025" y="0"/>
                  </a:moveTo>
                  <a:lnTo>
                    <a:pt x="2705" y="25"/>
                  </a:lnTo>
                  <a:lnTo>
                    <a:pt x="1358" y="88"/>
                  </a:lnTo>
                  <a:lnTo>
                    <a:pt x="0" y="203"/>
                  </a:lnTo>
                  <a:lnTo>
                    <a:pt x="838" y="1244"/>
                  </a:lnTo>
                  <a:lnTo>
                    <a:pt x="1574" y="2209"/>
                  </a:lnTo>
                  <a:lnTo>
                    <a:pt x="2184" y="3225"/>
                  </a:lnTo>
                  <a:lnTo>
                    <a:pt x="3632" y="3174"/>
                  </a:lnTo>
                  <a:lnTo>
                    <a:pt x="5054" y="3162"/>
                  </a:lnTo>
                  <a:lnTo>
                    <a:pt x="6464" y="3200"/>
                  </a:lnTo>
                  <a:lnTo>
                    <a:pt x="5791" y="2120"/>
                  </a:lnTo>
                  <a:lnTo>
                    <a:pt x="4978" y="1092"/>
                  </a:lnTo>
                  <a:lnTo>
                    <a:pt x="4025" y="0"/>
                  </a:lnTo>
                  <a:close/>
                </a:path>
              </a:pathLst>
            </a:custGeom>
            <a:solidFill>
              <a:srgbClr val="F9DC63"/>
            </a:solidFill>
          </p:spPr>
          <p:txBody>
            <a:bodyPr wrap="square" lIns="0" tIns="0" rIns="0" bIns="0" rtlCol="0"/>
            <a:lstStyle/>
            <a:p>
              <a:endParaRPr/>
            </a:p>
          </p:txBody>
        </p:sp>
        <p:sp>
          <p:nvSpPr>
            <p:cNvPr id="792" name="object 792"/>
            <p:cNvSpPr/>
            <p:nvPr/>
          </p:nvSpPr>
          <p:spPr>
            <a:xfrm>
              <a:off x="6519659" y="8368004"/>
              <a:ext cx="2540" cy="3175"/>
            </a:xfrm>
            <a:custGeom>
              <a:avLst/>
              <a:gdLst/>
              <a:ahLst/>
              <a:cxnLst/>
              <a:rect l="l" t="t" r="r" b="b"/>
              <a:pathLst>
                <a:path w="2540" h="3175">
                  <a:moveTo>
                    <a:pt x="0" y="0"/>
                  </a:moveTo>
                  <a:lnTo>
                    <a:pt x="2184" y="3022"/>
                  </a:lnTo>
                </a:path>
              </a:pathLst>
            </a:custGeom>
            <a:ln w="25400">
              <a:solidFill>
                <a:srgbClr val="F9DC66"/>
              </a:solidFill>
            </a:ln>
          </p:spPr>
          <p:txBody>
            <a:bodyPr wrap="square" lIns="0" tIns="0" rIns="0" bIns="0" rtlCol="0"/>
            <a:lstStyle/>
            <a:p>
              <a:endParaRPr/>
            </a:p>
          </p:txBody>
        </p:sp>
        <p:sp>
          <p:nvSpPr>
            <p:cNvPr id="793" name="object 793"/>
            <p:cNvSpPr/>
            <p:nvPr/>
          </p:nvSpPr>
          <p:spPr>
            <a:xfrm>
              <a:off x="6521843" y="8360914"/>
              <a:ext cx="4445" cy="22860"/>
            </a:xfrm>
            <a:custGeom>
              <a:avLst/>
              <a:gdLst/>
              <a:ahLst/>
              <a:cxnLst/>
              <a:rect l="l" t="t" r="r" b="b"/>
              <a:pathLst>
                <a:path w="4445" h="22859">
                  <a:moveTo>
                    <a:pt x="0" y="0"/>
                  </a:moveTo>
                  <a:lnTo>
                    <a:pt x="0" y="22813"/>
                  </a:lnTo>
                  <a:lnTo>
                    <a:pt x="4279" y="22813"/>
                  </a:lnTo>
                  <a:lnTo>
                    <a:pt x="4279" y="2911"/>
                  </a:lnTo>
                  <a:lnTo>
                    <a:pt x="1036" y="588"/>
                  </a:lnTo>
                  <a:lnTo>
                    <a:pt x="0" y="0"/>
                  </a:lnTo>
                  <a:close/>
                </a:path>
              </a:pathLst>
            </a:custGeom>
            <a:solidFill>
              <a:srgbClr val="FBE475"/>
            </a:solidFill>
          </p:spPr>
          <p:txBody>
            <a:bodyPr wrap="square" lIns="0" tIns="0" rIns="0" bIns="0" rtlCol="0"/>
            <a:lstStyle/>
            <a:p>
              <a:endParaRPr/>
            </a:p>
          </p:txBody>
        </p:sp>
        <p:sp>
          <p:nvSpPr>
            <p:cNvPr id="794" name="object 794"/>
            <p:cNvSpPr/>
            <p:nvPr/>
          </p:nvSpPr>
          <p:spPr>
            <a:xfrm>
              <a:off x="6523685" y="8367801"/>
              <a:ext cx="2540" cy="3810"/>
            </a:xfrm>
            <a:custGeom>
              <a:avLst/>
              <a:gdLst/>
              <a:ahLst/>
              <a:cxnLst/>
              <a:rect l="l" t="t" r="r" b="b"/>
              <a:pathLst>
                <a:path w="2540" h="3809">
                  <a:moveTo>
                    <a:pt x="2438" y="3200"/>
                  </a:moveTo>
                  <a:lnTo>
                    <a:pt x="0" y="0"/>
                  </a:lnTo>
                </a:path>
              </a:pathLst>
            </a:custGeom>
            <a:ln w="25400">
              <a:solidFill>
                <a:srgbClr val="FADB60"/>
              </a:solidFill>
            </a:ln>
          </p:spPr>
          <p:txBody>
            <a:bodyPr wrap="square" lIns="0" tIns="0" rIns="0" bIns="0" rtlCol="0"/>
            <a:lstStyle/>
            <a:p>
              <a:endParaRPr/>
            </a:p>
          </p:txBody>
        </p:sp>
        <p:sp>
          <p:nvSpPr>
            <p:cNvPr id="795" name="object 795"/>
            <p:cNvSpPr/>
            <p:nvPr/>
          </p:nvSpPr>
          <p:spPr>
            <a:xfrm>
              <a:off x="6519659" y="8367801"/>
              <a:ext cx="4445" cy="635"/>
            </a:xfrm>
            <a:custGeom>
              <a:avLst/>
              <a:gdLst/>
              <a:ahLst/>
              <a:cxnLst/>
              <a:rect l="l" t="t" r="r" b="b"/>
              <a:pathLst>
                <a:path w="4445" h="634">
                  <a:moveTo>
                    <a:pt x="4025" y="0"/>
                  </a:moveTo>
                  <a:lnTo>
                    <a:pt x="0" y="203"/>
                  </a:lnTo>
                </a:path>
              </a:pathLst>
            </a:custGeom>
            <a:ln w="25400">
              <a:solidFill>
                <a:srgbClr val="F8D350"/>
              </a:solidFill>
            </a:ln>
          </p:spPr>
          <p:txBody>
            <a:bodyPr wrap="square" lIns="0" tIns="0" rIns="0" bIns="0" rtlCol="0"/>
            <a:lstStyle/>
            <a:p>
              <a:endParaRPr/>
            </a:p>
          </p:txBody>
        </p:sp>
        <p:sp>
          <p:nvSpPr>
            <p:cNvPr id="796" name="object 796"/>
            <p:cNvSpPr/>
            <p:nvPr/>
          </p:nvSpPr>
          <p:spPr>
            <a:xfrm>
              <a:off x="6517513" y="8371027"/>
              <a:ext cx="5715" cy="1905"/>
            </a:xfrm>
            <a:custGeom>
              <a:avLst/>
              <a:gdLst/>
              <a:ahLst/>
              <a:cxnLst/>
              <a:rect l="l" t="t" r="r" b="b"/>
              <a:pathLst>
                <a:path w="5715" h="1904">
                  <a:moveTo>
                    <a:pt x="4330" y="0"/>
                  </a:moveTo>
                  <a:lnTo>
                    <a:pt x="2895" y="50"/>
                  </a:lnTo>
                  <a:lnTo>
                    <a:pt x="1447" y="139"/>
                  </a:lnTo>
                  <a:lnTo>
                    <a:pt x="0" y="266"/>
                  </a:lnTo>
                  <a:lnTo>
                    <a:pt x="253" y="723"/>
                  </a:lnTo>
                  <a:lnTo>
                    <a:pt x="495" y="1206"/>
                  </a:lnTo>
                  <a:lnTo>
                    <a:pt x="711" y="1714"/>
                  </a:lnTo>
                  <a:lnTo>
                    <a:pt x="2197" y="1625"/>
                  </a:lnTo>
                  <a:lnTo>
                    <a:pt x="3682" y="1574"/>
                  </a:lnTo>
                  <a:lnTo>
                    <a:pt x="5156" y="1562"/>
                  </a:lnTo>
                  <a:lnTo>
                    <a:pt x="4914" y="1016"/>
                  </a:lnTo>
                  <a:lnTo>
                    <a:pt x="4635" y="495"/>
                  </a:lnTo>
                  <a:lnTo>
                    <a:pt x="4330" y="0"/>
                  </a:lnTo>
                  <a:close/>
                </a:path>
              </a:pathLst>
            </a:custGeom>
            <a:solidFill>
              <a:srgbClr val="FBE985"/>
            </a:solidFill>
          </p:spPr>
          <p:txBody>
            <a:bodyPr wrap="square" lIns="0" tIns="0" rIns="0" bIns="0" rtlCol="0"/>
            <a:lstStyle/>
            <a:p>
              <a:endParaRPr/>
            </a:p>
          </p:txBody>
        </p:sp>
        <p:sp>
          <p:nvSpPr>
            <p:cNvPr id="797" name="object 797"/>
            <p:cNvSpPr/>
            <p:nvPr/>
          </p:nvSpPr>
          <p:spPr>
            <a:xfrm>
              <a:off x="6517513" y="8371027"/>
              <a:ext cx="4445" cy="635"/>
            </a:xfrm>
            <a:custGeom>
              <a:avLst/>
              <a:gdLst/>
              <a:ahLst/>
              <a:cxnLst/>
              <a:rect l="l" t="t" r="r" b="b"/>
              <a:pathLst>
                <a:path w="4445" h="634">
                  <a:moveTo>
                    <a:pt x="0" y="266"/>
                  </a:moveTo>
                  <a:lnTo>
                    <a:pt x="4330" y="0"/>
                  </a:lnTo>
                </a:path>
              </a:pathLst>
            </a:custGeom>
            <a:ln w="25399">
              <a:solidFill>
                <a:srgbClr val="FAE57D"/>
              </a:solidFill>
            </a:ln>
          </p:spPr>
          <p:txBody>
            <a:bodyPr wrap="square" lIns="0" tIns="0" rIns="0" bIns="0" rtlCol="0"/>
            <a:lstStyle/>
            <a:p>
              <a:endParaRPr/>
            </a:p>
          </p:txBody>
        </p:sp>
        <p:sp>
          <p:nvSpPr>
            <p:cNvPr id="798" name="object 798"/>
            <p:cNvSpPr/>
            <p:nvPr/>
          </p:nvSpPr>
          <p:spPr>
            <a:xfrm>
              <a:off x="6521843" y="8371027"/>
              <a:ext cx="1270" cy="1905"/>
            </a:xfrm>
            <a:custGeom>
              <a:avLst/>
              <a:gdLst/>
              <a:ahLst/>
              <a:cxnLst/>
              <a:rect l="l" t="t" r="r" b="b"/>
              <a:pathLst>
                <a:path w="1270" h="1904">
                  <a:moveTo>
                    <a:pt x="0" y="0"/>
                  </a:moveTo>
                  <a:lnTo>
                    <a:pt x="825" y="1562"/>
                  </a:lnTo>
                </a:path>
              </a:pathLst>
            </a:custGeom>
            <a:ln w="25400">
              <a:solidFill>
                <a:srgbClr val="FBE883"/>
              </a:solidFill>
            </a:ln>
          </p:spPr>
          <p:txBody>
            <a:bodyPr wrap="square" lIns="0" tIns="0" rIns="0" bIns="0" rtlCol="0"/>
            <a:lstStyle/>
            <a:p>
              <a:endParaRPr/>
            </a:p>
          </p:txBody>
        </p:sp>
        <p:sp>
          <p:nvSpPr>
            <p:cNvPr id="799" name="object 799"/>
            <p:cNvSpPr/>
            <p:nvPr/>
          </p:nvSpPr>
          <p:spPr>
            <a:xfrm>
              <a:off x="6518224" y="8372589"/>
              <a:ext cx="4445" cy="635"/>
            </a:xfrm>
            <a:custGeom>
              <a:avLst/>
              <a:gdLst/>
              <a:ahLst/>
              <a:cxnLst/>
              <a:rect l="l" t="t" r="r" b="b"/>
              <a:pathLst>
                <a:path w="4445" h="634">
                  <a:moveTo>
                    <a:pt x="4445" y="0"/>
                  </a:moveTo>
                  <a:lnTo>
                    <a:pt x="0" y="152"/>
                  </a:lnTo>
                </a:path>
              </a:pathLst>
            </a:custGeom>
            <a:ln w="25400">
              <a:solidFill>
                <a:srgbClr val="FBED8D"/>
              </a:solidFill>
            </a:ln>
          </p:spPr>
          <p:txBody>
            <a:bodyPr wrap="square" lIns="0" tIns="0" rIns="0" bIns="0" rtlCol="0"/>
            <a:lstStyle/>
            <a:p>
              <a:endParaRPr/>
            </a:p>
          </p:txBody>
        </p:sp>
        <p:sp>
          <p:nvSpPr>
            <p:cNvPr id="800" name="object 800"/>
            <p:cNvSpPr/>
            <p:nvPr/>
          </p:nvSpPr>
          <p:spPr>
            <a:xfrm>
              <a:off x="6517513" y="8371294"/>
              <a:ext cx="1270" cy="1905"/>
            </a:xfrm>
            <a:custGeom>
              <a:avLst/>
              <a:gdLst/>
              <a:ahLst/>
              <a:cxnLst/>
              <a:rect l="l" t="t" r="r" b="b"/>
              <a:pathLst>
                <a:path w="1270" h="1904">
                  <a:moveTo>
                    <a:pt x="711" y="1447"/>
                  </a:moveTo>
                  <a:lnTo>
                    <a:pt x="0" y="0"/>
                  </a:lnTo>
                </a:path>
              </a:pathLst>
            </a:custGeom>
            <a:ln w="25400">
              <a:solidFill>
                <a:srgbClr val="FBE987"/>
              </a:solidFill>
            </a:ln>
          </p:spPr>
          <p:txBody>
            <a:bodyPr wrap="square" lIns="0" tIns="0" rIns="0" bIns="0" rtlCol="0"/>
            <a:lstStyle/>
            <a:p>
              <a:endParaRPr/>
            </a:p>
          </p:txBody>
        </p:sp>
        <p:sp>
          <p:nvSpPr>
            <p:cNvPr id="801" name="object 801"/>
            <p:cNvSpPr/>
            <p:nvPr/>
          </p:nvSpPr>
          <p:spPr>
            <a:xfrm>
              <a:off x="6518224" y="8372589"/>
              <a:ext cx="5080" cy="1905"/>
            </a:xfrm>
            <a:custGeom>
              <a:avLst/>
              <a:gdLst/>
              <a:ahLst/>
              <a:cxnLst/>
              <a:rect l="l" t="t" r="r" b="b"/>
              <a:pathLst>
                <a:path w="5079" h="1904">
                  <a:moveTo>
                    <a:pt x="4445" y="0"/>
                  </a:moveTo>
                  <a:lnTo>
                    <a:pt x="2971" y="12"/>
                  </a:lnTo>
                  <a:lnTo>
                    <a:pt x="1485" y="63"/>
                  </a:lnTo>
                  <a:lnTo>
                    <a:pt x="0" y="152"/>
                  </a:lnTo>
                  <a:lnTo>
                    <a:pt x="203" y="660"/>
                  </a:lnTo>
                  <a:lnTo>
                    <a:pt x="380" y="1193"/>
                  </a:lnTo>
                  <a:lnTo>
                    <a:pt x="533" y="1790"/>
                  </a:lnTo>
                  <a:lnTo>
                    <a:pt x="2057" y="1727"/>
                  </a:lnTo>
                  <a:lnTo>
                    <a:pt x="3555" y="1701"/>
                  </a:lnTo>
                  <a:lnTo>
                    <a:pt x="5041" y="1714"/>
                  </a:lnTo>
                  <a:lnTo>
                    <a:pt x="4889" y="1104"/>
                  </a:lnTo>
                  <a:lnTo>
                    <a:pt x="4673" y="533"/>
                  </a:lnTo>
                  <a:lnTo>
                    <a:pt x="4445" y="0"/>
                  </a:lnTo>
                  <a:close/>
                </a:path>
              </a:pathLst>
            </a:custGeom>
            <a:solidFill>
              <a:srgbClr val="FBEE90"/>
            </a:solidFill>
          </p:spPr>
          <p:txBody>
            <a:bodyPr wrap="square" lIns="0" tIns="0" rIns="0" bIns="0" rtlCol="0"/>
            <a:lstStyle/>
            <a:p>
              <a:endParaRPr/>
            </a:p>
          </p:txBody>
        </p:sp>
        <p:sp>
          <p:nvSpPr>
            <p:cNvPr id="802" name="object 802"/>
            <p:cNvSpPr/>
            <p:nvPr/>
          </p:nvSpPr>
          <p:spPr>
            <a:xfrm>
              <a:off x="6518224" y="8372589"/>
              <a:ext cx="4445" cy="635"/>
            </a:xfrm>
            <a:custGeom>
              <a:avLst/>
              <a:gdLst/>
              <a:ahLst/>
              <a:cxnLst/>
              <a:rect l="l" t="t" r="r" b="b"/>
              <a:pathLst>
                <a:path w="4445" h="634">
                  <a:moveTo>
                    <a:pt x="0" y="152"/>
                  </a:moveTo>
                  <a:lnTo>
                    <a:pt x="4445" y="0"/>
                  </a:lnTo>
                </a:path>
              </a:pathLst>
            </a:custGeom>
            <a:ln w="25400">
              <a:solidFill>
                <a:srgbClr val="FBED8D"/>
              </a:solidFill>
            </a:ln>
          </p:spPr>
          <p:txBody>
            <a:bodyPr wrap="square" lIns="0" tIns="0" rIns="0" bIns="0" rtlCol="0"/>
            <a:lstStyle/>
            <a:p>
              <a:endParaRPr/>
            </a:p>
          </p:txBody>
        </p:sp>
        <p:sp>
          <p:nvSpPr>
            <p:cNvPr id="803" name="object 803"/>
            <p:cNvSpPr/>
            <p:nvPr/>
          </p:nvSpPr>
          <p:spPr>
            <a:xfrm>
              <a:off x="6522669" y="8372589"/>
              <a:ext cx="635" cy="1905"/>
            </a:xfrm>
            <a:custGeom>
              <a:avLst/>
              <a:gdLst/>
              <a:ahLst/>
              <a:cxnLst/>
              <a:rect l="l" t="t" r="r" b="b"/>
              <a:pathLst>
                <a:path w="634" h="1904">
                  <a:moveTo>
                    <a:pt x="0" y="0"/>
                  </a:moveTo>
                  <a:lnTo>
                    <a:pt x="596" y="1714"/>
                  </a:lnTo>
                </a:path>
              </a:pathLst>
            </a:custGeom>
            <a:ln w="25400">
              <a:solidFill>
                <a:srgbClr val="FBED8E"/>
              </a:solidFill>
            </a:ln>
          </p:spPr>
          <p:txBody>
            <a:bodyPr wrap="square" lIns="0" tIns="0" rIns="0" bIns="0" rtlCol="0"/>
            <a:lstStyle/>
            <a:p>
              <a:endParaRPr/>
            </a:p>
          </p:txBody>
        </p:sp>
        <p:sp>
          <p:nvSpPr>
            <p:cNvPr id="804" name="object 804"/>
            <p:cNvSpPr/>
            <p:nvPr/>
          </p:nvSpPr>
          <p:spPr>
            <a:xfrm>
              <a:off x="6518757" y="8361603"/>
              <a:ext cx="5080" cy="26034"/>
            </a:xfrm>
            <a:custGeom>
              <a:avLst/>
              <a:gdLst/>
              <a:ahLst/>
              <a:cxnLst/>
              <a:rect l="l" t="t" r="r" b="b"/>
              <a:pathLst>
                <a:path w="5079" h="26034">
                  <a:moveTo>
                    <a:pt x="4264" y="0"/>
                  </a:moveTo>
                  <a:lnTo>
                    <a:pt x="0" y="0"/>
                  </a:lnTo>
                  <a:lnTo>
                    <a:pt x="0" y="25476"/>
                  </a:lnTo>
                  <a:lnTo>
                    <a:pt x="4508" y="25476"/>
                  </a:lnTo>
                  <a:lnTo>
                    <a:pt x="4508" y="174"/>
                  </a:lnTo>
                  <a:lnTo>
                    <a:pt x="4264" y="0"/>
                  </a:lnTo>
                  <a:close/>
                </a:path>
              </a:pathLst>
            </a:custGeom>
            <a:solidFill>
              <a:srgbClr val="FBF094"/>
            </a:solidFill>
          </p:spPr>
          <p:txBody>
            <a:bodyPr wrap="square" lIns="0" tIns="0" rIns="0" bIns="0" rtlCol="0"/>
            <a:lstStyle/>
            <a:p>
              <a:endParaRPr/>
            </a:p>
          </p:txBody>
        </p:sp>
        <p:sp>
          <p:nvSpPr>
            <p:cNvPr id="805" name="object 805"/>
            <p:cNvSpPr/>
            <p:nvPr/>
          </p:nvSpPr>
          <p:spPr>
            <a:xfrm>
              <a:off x="6518224" y="8372741"/>
              <a:ext cx="635" cy="1905"/>
            </a:xfrm>
            <a:custGeom>
              <a:avLst/>
              <a:gdLst/>
              <a:ahLst/>
              <a:cxnLst/>
              <a:rect l="l" t="t" r="r" b="b"/>
              <a:pathLst>
                <a:path w="634" h="1904">
                  <a:moveTo>
                    <a:pt x="533" y="1638"/>
                  </a:moveTo>
                  <a:lnTo>
                    <a:pt x="0" y="0"/>
                  </a:lnTo>
                </a:path>
              </a:pathLst>
            </a:custGeom>
            <a:ln w="25400">
              <a:solidFill>
                <a:srgbClr val="FBEF92"/>
              </a:solidFill>
            </a:ln>
          </p:spPr>
          <p:txBody>
            <a:bodyPr wrap="square" lIns="0" tIns="0" rIns="0" bIns="0" rtlCol="0"/>
            <a:lstStyle/>
            <a:p>
              <a:endParaRPr/>
            </a:p>
          </p:txBody>
        </p:sp>
        <p:sp>
          <p:nvSpPr>
            <p:cNvPr id="806" name="object 806"/>
            <p:cNvSpPr/>
            <p:nvPr/>
          </p:nvSpPr>
          <p:spPr>
            <a:xfrm>
              <a:off x="6521843" y="8370963"/>
              <a:ext cx="5715" cy="1905"/>
            </a:xfrm>
            <a:custGeom>
              <a:avLst/>
              <a:gdLst/>
              <a:ahLst/>
              <a:cxnLst/>
              <a:rect l="l" t="t" r="r" b="b"/>
              <a:pathLst>
                <a:path w="5715" h="1904">
                  <a:moveTo>
                    <a:pt x="2870" y="0"/>
                  </a:moveTo>
                  <a:lnTo>
                    <a:pt x="1447" y="12"/>
                  </a:lnTo>
                  <a:lnTo>
                    <a:pt x="0" y="63"/>
                  </a:lnTo>
                  <a:lnTo>
                    <a:pt x="304" y="558"/>
                  </a:lnTo>
                  <a:lnTo>
                    <a:pt x="584" y="1079"/>
                  </a:lnTo>
                  <a:lnTo>
                    <a:pt x="825" y="1625"/>
                  </a:lnTo>
                  <a:lnTo>
                    <a:pt x="2298" y="1612"/>
                  </a:lnTo>
                  <a:lnTo>
                    <a:pt x="3746" y="1638"/>
                  </a:lnTo>
                  <a:lnTo>
                    <a:pt x="5156" y="1701"/>
                  </a:lnTo>
                  <a:lnTo>
                    <a:pt x="4902" y="1130"/>
                  </a:lnTo>
                  <a:lnTo>
                    <a:pt x="4610" y="571"/>
                  </a:lnTo>
                  <a:lnTo>
                    <a:pt x="4279" y="38"/>
                  </a:lnTo>
                  <a:lnTo>
                    <a:pt x="2870" y="0"/>
                  </a:lnTo>
                  <a:close/>
                </a:path>
              </a:pathLst>
            </a:custGeom>
            <a:solidFill>
              <a:srgbClr val="FBE77D"/>
            </a:solidFill>
          </p:spPr>
          <p:txBody>
            <a:bodyPr wrap="square" lIns="0" tIns="0" rIns="0" bIns="0" rtlCol="0"/>
            <a:lstStyle/>
            <a:p>
              <a:endParaRPr/>
            </a:p>
          </p:txBody>
        </p:sp>
        <p:sp>
          <p:nvSpPr>
            <p:cNvPr id="807" name="object 807"/>
            <p:cNvSpPr/>
            <p:nvPr/>
          </p:nvSpPr>
          <p:spPr>
            <a:xfrm>
              <a:off x="6521843" y="8360914"/>
              <a:ext cx="4445" cy="22860"/>
            </a:xfrm>
            <a:custGeom>
              <a:avLst/>
              <a:gdLst/>
              <a:ahLst/>
              <a:cxnLst/>
              <a:rect l="l" t="t" r="r" b="b"/>
              <a:pathLst>
                <a:path w="4445" h="22859">
                  <a:moveTo>
                    <a:pt x="0" y="0"/>
                  </a:moveTo>
                  <a:lnTo>
                    <a:pt x="0" y="22813"/>
                  </a:lnTo>
                  <a:lnTo>
                    <a:pt x="4279" y="22813"/>
                  </a:lnTo>
                  <a:lnTo>
                    <a:pt x="4279" y="2911"/>
                  </a:lnTo>
                  <a:lnTo>
                    <a:pt x="1036" y="588"/>
                  </a:lnTo>
                  <a:lnTo>
                    <a:pt x="0" y="0"/>
                  </a:lnTo>
                  <a:close/>
                </a:path>
              </a:pathLst>
            </a:custGeom>
            <a:solidFill>
              <a:srgbClr val="FBE475"/>
            </a:solidFill>
          </p:spPr>
          <p:txBody>
            <a:bodyPr wrap="square" lIns="0" tIns="0" rIns="0" bIns="0" rtlCol="0"/>
            <a:lstStyle/>
            <a:p>
              <a:endParaRPr/>
            </a:p>
          </p:txBody>
        </p:sp>
        <p:sp>
          <p:nvSpPr>
            <p:cNvPr id="808" name="object 808"/>
            <p:cNvSpPr/>
            <p:nvPr/>
          </p:nvSpPr>
          <p:spPr>
            <a:xfrm>
              <a:off x="6526123" y="8371001"/>
              <a:ext cx="1270" cy="1905"/>
            </a:xfrm>
            <a:custGeom>
              <a:avLst/>
              <a:gdLst/>
              <a:ahLst/>
              <a:cxnLst/>
              <a:rect l="l" t="t" r="r" b="b"/>
              <a:pathLst>
                <a:path w="1270" h="1904">
                  <a:moveTo>
                    <a:pt x="0" y="0"/>
                  </a:moveTo>
                  <a:lnTo>
                    <a:pt x="876" y="1663"/>
                  </a:lnTo>
                </a:path>
              </a:pathLst>
            </a:custGeom>
            <a:ln w="25400">
              <a:solidFill>
                <a:srgbClr val="FCE677"/>
              </a:solidFill>
            </a:ln>
          </p:spPr>
          <p:txBody>
            <a:bodyPr wrap="square" lIns="0" tIns="0" rIns="0" bIns="0" rtlCol="0"/>
            <a:lstStyle/>
            <a:p>
              <a:endParaRPr/>
            </a:p>
          </p:txBody>
        </p:sp>
        <p:sp>
          <p:nvSpPr>
            <p:cNvPr id="809" name="object 809"/>
            <p:cNvSpPr/>
            <p:nvPr/>
          </p:nvSpPr>
          <p:spPr>
            <a:xfrm>
              <a:off x="6522669" y="8361382"/>
              <a:ext cx="4445" cy="24130"/>
            </a:xfrm>
            <a:custGeom>
              <a:avLst/>
              <a:gdLst/>
              <a:ahLst/>
              <a:cxnLst/>
              <a:rect l="l" t="t" r="r" b="b"/>
              <a:pathLst>
                <a:path w="4445" h="24129">
                  <a:moveTo>
                    <a:pt x="0" y="0"/>
                  </a:moveTo>
                  <a:lnTo>
                    <a:pt x="0" y="23983"/>
                  </a:lnTo>
                  <a:lnTo>
                    <a:pt x="4330" y="23983"/>
                  </a:lnTo>
                  <a:lnTo>
                    <a:pt x="4330" y="3070"/>
                  </a:lnTo>
                  <a:lnTo>
                    <a:pt x="211" y="119"/>
                  </a:lnTo>
                  <a:lnTo>
                    <a:pt x="0" y="0"/>
                  </a:lnTo>
                  <a:close/>
                </a:path>
              </a:pathLst>
            </a:custGeom>
            <a:solidFill>
              <a:srgbClr val="FCEB85"/>
            </a:solidFill>
          </p:spPr>
          <p:txBody>
            <a:bodyPr wrap="square" lIns="0" tIns="0" rIns="0" bIns="0" rtlCol="0"/>
            <a:lstStyle/>
            <a:p>
              <a:endParaRPr/>
            </a:p>
          </p:txBody>
        </p:sp>
        <p:sp>
          <p:nvSpPr>
            <p:cNvPr id="810" name="object 810"/>
            <p:cNvSpPr/>
            <p:nvPr/>
          </p:nvSpPr>
          <p:spPr>
            <a:xfrm>
              <a:off x="6521843" y="8371027"/>
              <a:ext cx="1270" cy="1905"/>
            </a:xfrm>
            <a:custGeom>
              <a:avLst/>
              <a:gdLst/>
              <a:ahLst/>
              <a:cxnLst/>
              <a:rect l="l" t="t" r="r" b="b"/>
              <a:pathLst>
                <a:path w="1270" h="1904">
                  <a:moveTo>
                    <a:pt x="825" y="1562"/>
                  </a:moveTo>
                  <a:lnTo>
                    <a:pt x="0" y="0"/>
                  </a:lnTo>
                </a:path>
              </a:pathLst>
            </a:custGeom>
            <a:ln w="25400">
              <a:solidFill>
                <a:srgbClr val="FBE883"/>
              </a:solidFill>
            </a:ln>
          </p:spPr>
          <p:txBody>
            <a:bodyPr wrap="square" lIns="0" tIns="0" rIns="0" bIns="0" rtlCol="0"/>
            <a:lstStyle/>
            <a:p>
              <a:endParaRPr/>
            </a:p>
          </p:txBody>
        </p:sp>
        <p:sp>
          <p:nvSpPr>
            <p:cNvPr id="811" name="object 811"/>
            <p:cNvSpPr/>
            <p:nvPr/>
          </p:nvSpPr>
          <p:spPr>
            <a:xfrm>
              <a:off x="6522669" y="8372576"/>
              <a:ext cx="5080" cy="2540"/>
            </a:xfrm>
            <a:custGeom>
              <a:avLst/>
              <a:gdLst/>
              <a:ahLst/>
              <a:cxnLst/>
              <a:rect l="l" t="t" r="r" b="b"/>
              <a:pathLst>
                <a:path w="5079" h="2540">
                  <a:moveTo>
                    <a:pt x="1473" y="0"/>
                  </a:moveTo>
                  <a:lnTo>
                    <a:pt x="0" y="12"/>
                  </a:lnTo>
                  <a:lnTo>
                    <a:pt x="228" y="546"/>
                  </a:lnTo>
                  <a:lnTo>
                    <a:pt x="444" y="1117"/>
                  </a:lnTo>
                  <a:lnTo>
                    <a:pt x="596" y="1727"/>
                  </a:lnTo>
                  <a:lnTo>
                    <a:pt x="2082" y="1752"/>
                  </a:lnTo>
                  <a:lnTo>
                    <a:pt x="3543" y="1816"/>
                  </a:lnTo>
                  <a:lnTo>
                    <a:pt x="4965" y="1943"/>
                  </a:lnTo>
                  <a:lnTo>
                    <a:pt x="4800" y="1282"/>
                  </a:lnTo>
                  <a:lnTo>
                    <a:pt x="4584" y="673"/>
                  </a:lnTo>
                  <a:lnTo>
                    <a:pt x="4330" y="88"/>
                  </a:lnTo>
                  <a:lnTo>
                    <a:pt x="2921" y="25"/>
                  </a:lnTo>
                  <a:lnTo>
                    <a:pt x="1473" y="0"/>
                  </a:lnTo>
                  <a:close/>
                </a:path>
              </a:pathLst>
            </a:custGeom>
            <a:solidFill>
              <a:srgbClr val="FCEC88"/>
            </a:solidFill>
          </p:spPr>
          <p:txBody>
            <a:bodyPr wrap="square" lIns="0" tIns="0" rIns="0" bIns="0" rtlCol="0"/>
            <a:lstStyle/>
            <a:p>
              <a:endParaRPr/>
            </a:p>
          </p:txBody>
        </p:sp>
        <p:sp>
          <p:nvSpPr>
            <p:cNvPr id="812" name="object 812"/>
            <p:cNvSpPr/>
            <p:nvPr/>
          </p:nvSpPr>
          <p:spPr>
            <a:xfrm>
              <a:off x="6522669" y="8361382"/>
              <a:ext cx="4445" cy="24130"/>
            </a:xfrm>
            <a:custGeom>
              <a:avLst/>
              <a:gdLst/>
              <a:ahLst/>
              <a:cxnLst/>
              <a:rect l="l" t="t" r="r" b="b"/>
              <a:pathLst>
                <a:path w="4445" h="24129">
                  <a:moveTo>
                    <a:pt x="0" y="0"/>
                  </a:moveTo>
                  <a:lnTo>
                    <a:pt x="0" y="23983"/>
                  </a:lnTo>
                  <a:lnTo>
                    <a:pt x="4330" y="23983"/>
                  </a:lnTo>
                  <a:lnTo>
                    <a:pt x="4330" y="3070"/>
                  </a:lnTo>
                  <a:lnTo>
                    <a:pt x="211" y="119"/>
                  </a:lnTo>
                  <a:lnTo>
                    <a:pt x="0" y="0"/>
                  </a:lnTo>
                  <a:close/>
                </a:path>
              </a:pathLst>
            </a:custGeom>
            <a:solidFill>
              <a:srgbClr val="FCEB85"/>
            </a:solidFill>
          </p:spPr>
          <p:txBody>
            <a:bodyPr wrap="square" lIns="0" tIns="0" rIns="0" bIns="0" rtlCol="0"/>
            <a:lstStyle/>
            <a:p>
              <a:endParaRPr/>
            </a:p>
          </p:txBody>
        </p:sp>
        <p:sp>
          <p:nvSpPr>
            <p:cNvPr id="813" name="object 813"/>
            <p:cNvSpPr/>
            <p:nvPr/>
          </p:nvSpPr>
          <p:spPr>
            <a:xfrm>
              <a:off x="6526999" y="8372665"/>
              <a:ext cx="635" cy="1905"/>
            </a:xfrm>
            <a:custGeom>
              <a:avLst/>
              <a:gdLst/>
              <a:ahLst/>
              <a:cxnLst/>
              <a:rect l="l" t="t" r="r" b="b"/>
              <a:pathLst>
                <a:path w="634" h="1904">
                  <a:moveTo>
                    <a:pt x="0" y="0"/>
                  </a:moveTo>
                  <a:lnTo>
                    <a:pt x="634" y="1854"/>
                  </a:lnTo>
                </a:path>
              </a:pathLst>
            </a:custGeom>
            <a:ln w="25400">
              <a:solidFill>
                <a:srgbClr val="FCEA81"/>
              </a:solidFill>
            </a:ln>
          </p:spPr>
          <p:txBody>
            <a:bodyPr wrap="square" lIns="0" tIns="0" rIns="0" bIns="0" rtlCol="0"/>
            <a:lstStyle/>
            <a:p>
              <a:endParaRPr/>
            </a:p>
          </p:txBody>
        </p:sp>
        <p:sp>
          <p:nvSpPr>
            <p:cNvPr id="814" name="object 814"/>
            <p:cNvSpPr/>
            <p:nvPr/>
          </p:nvSpPr>
          <p:spPr>
            <a:xfrm>
              <a:off x="6523266" y="8374303"/>
              <a:ext cx="4445" cy="635"/>
            </a:xfrm>
            <a:custGeom>
              <a:avLst/>
              <a:gdLst/>
              <a:ahLst/>
              <a:cxnLst/>
              <a:rect l="l" t="t" r="r" b="b"/>
              <a:pathLst>
                <a:path w="4445" h="634">
                  <a:moveTo>
                    <a:pt x="4368" y="215"/>
                  </a:moveTo>
                  <a:lnTo>
                    <a:pt x="0" y="0"/>
                  </a:lnTo>
                </a:path>
              </a:pathLst>
            </a:custGeom>
            <a:ln w="25400">
              <a:solidFill>
                <a:srgbClr val="FCED8B"/>
              </a:solidFill>
            </a:ln>
          </p:spPr>
          <p:txBody>
            <a:bodyPr wrap="square" lIns="0" tIns="0" rIns="0" bIns="0" rtlCol="0"/>
            <a:lstStyle/>
            <a:p>
              <a:endParaRPr/>
            </a:p>
          </p:txBody>
        </p:sp>
        <p:sp>
          <p:nvSpPr>
            <p:cNvPr id="815" name="object 815"/>
            <p:cNvSpPr/>
            <p:nvPr/>
          </p:nvSpPr>
          <p:spPr>
            <a:xfrm>
              <a:off x="6522669" y="8372589"/>
              <a:ext cx="635" cy="1905"/>
            </a:xfrm>
            <a:custGeom>
              <a:avLst/>
              <a:gdLst/>
              <a:ahLst/>
              <a:cxnLst/>
              <a:rect l="l" t="t" r="r" b="b"/>
              <a:pathLst>
                <a:path w="634" h="1904">
                  <a:moveTo>
                    <a:pt x="596" y="1714"/>
                  </a:moveTo>
                  <a:lnTo>
                    <a:pt x="0" y="0"/>
                  </a:lnTo>
                </a:path>
              </a:pathLst>
            </a:custGeom>
            <a:ln w="25400">
              <a:solidFill>
                <a:srgbClr val="FBED8E"/>
              </a:solidFill>
            </a:ln>
          </p:spPr>
          <p:txBody>
            <a:bodyPr wrap="square" lIns="0" tIns="0" rIns="0" bIns="0" rtlCol="0"/>
            <a:lstStyle/>
            <a:p>
              <a:endParaRPr/>
            </a:p>
          </p:txBody>
        </p:sp>
        <p:sp>
          <p:nvSpPr>
            <p:cNvPr id="816" name="object 816"/>
            <p:cNvSpPr/>
            <p:nvPr/>
          </p:nvSpPr>
          <p:spPr>
            <a:xfrm>
              <a:off x="6523685" y="8367738"/>
              <a:ext cx="9525" cy="2540"/>
            </a:xfrm>
            <a:custGeom>
              <a:avLst/>
              <a:gdLst/>
              <a:ahLst/>
              <a:cxnLst/>
              <a:rect l="l" t="t" r="r" b="b"/>
              <a:pathLst>
                <a:path w="9525" h="2540">
                  <a:moveTo>
                    <a:pt x="2641" y="0"/>
                  </a:moveTo>
                  <a:lnTo>
                    <a:pt x="0" y="63"/>
                  </a:lnTo>
                  <a:lnTo>
                    <a:pt x="469" y="609"/>
                  </a:lnTo>
                  <a:lnTo>
                    <a:pt x="1320" y="1663"/>
                  </a:lnTo>
                  <a:lnTo>
                    <a:pt x="4063" y="1676"/>
                  </a:lnTo>
                  <a:lnTo>
                    <a:pt x="6718" y="1854"/>
                  </a:lnTo>
                  <a:lnTo>
                    <a:pt x="9169" y="2235"/>
                  </a:lnTo>
                  <a:lnTo>
                    <a:pt x="8699" y="1625"/>
                  </a:lnTo>
                  <a:lnTo>
                    <a:pt x="8191" y="1028"/>
                  </a:lnTo>
                  <a:lnTo>
                    <a:pt x="7627" y="429"/>
                  </a:lnTo>
                  <a:lnTo>
                    <a:pt x="5206" y="127"/>
                  </a:lnTo>
                  <a:lnTo>
                    <a:pt x="2641" y="0"/>
                  </a:lnTo>
                  <a:close/>
                </a:path>
              </a:pathLst>
            </a:custGeom>
            <a:solidFill>
              <a:srgbClr val="F9D654"/>
            </a:solidFill>
          </p:spPr>
          <p:txBody>
            <a:bodyPr wrap="square" lIns="0" tIns="0" rIns="0" bIns="0" rtlCol="0"/>
            <a:lstStyle/>
            <a:p>
              <a:endParaRPr/>
            </a:p>
          </p:txBody>
        </p:sp>
        <p:sp>
          <p:nvSpPr>
            <p:cNvPr id="817" name="object 817"/>
            <p:cNvSpPr/>
            <p:nvPr/>
          </p:nvSpPr>
          <p:spPr>
            <a:xfrm>
              <a:off x="6523685" y="8367801"/>
              <a:ext cx="8255" cy="635"/>
            </a:xfrm>
            <a:custGeom>
              <a:avLst/>
              <a:gdLst/>
              <a:ahLst/>
              <a:cxnLst/>
              <a:rect l="l" t="t" r="r" b="b"/>
              <a:pathLst>
                <a:path w="8254" h="634">
                  <a:moveTo>
                    <a:pt x="0" y="0"/>
                  </a:moveTo>
                  <a:lnTo>
                    <a:pt x="7628" y="367"/>
                  </a:lnTo>
                </a:path>
              </a:pathLst>
            </a:custGeom>
            <a:ln w="25400">
              <a:solidFill>
                <a:srgbClr val="F8D350"/>
              </a:solidFill>
            </a:ln>
          </p:spPr>
          <p:txBody>
            <a:bodyPr wrap="square" lIns="0" tIns="0" rIns="0" bIns="0" rtlCol="0"/>
            <a:lstStyle/>
            <a:p>
              <a:endParaRPr/>
            </a:p>
          </p:txBody>
        </p:sp>
        <p:sp>
          <p:nvSpPr>
            <p:cNvPr id="818" name="object 818"/>
            <p:cNvSpPr/>
            <p:nvPr/>
          </p:nvSpPr>
          <p:spPr>
            <a:xfrm>
              <a:off x="6531470" y="8368335"/>
              <a:ext cx="1905" cy="1905"/>
            </a:xfrm>
            <a:custGeom>
              <a:avLst/>
              <a:gdLst/>
              <a:ahLst/>
              <a:cxnLst/>
              <a:rect l="l" t="t" r="r" b="b"/>
              <a:pathLst>
                <a:path w="1904" h="1904">
                  <a:moveTo>
                    <a:pt x="0" y="0"/>
                  </a:moveTo>
                  <a:lnTo>
                    <a:pt x="1383" y="1637"/>
                  </a:lnTo>
                </a:path>
              </a:pathLst>
            </a:custGeom>
            <a:ln w="25400">
              <a:solidFill>
                <a:srgbClr val="F9D650"/>
              </a:solidFill>
            </a:ln>
          </p:spPr>
          <p:txBody>
            <a:bodyPr wrap="square" lIns="0" tIns="0" rIns="0" bIns="0" rtlCol="0"/>
            <a:lstStyle/>
            <a:p>
              <a:endParaRPr/>
            </a:p>
          </p:txBody>
        </p:sp>
        <p:sp>
          <p:nvSpPr>
            <p:cNvPr id="819" name="object 819"/>
            <p:cNvSpPr/>
            <p:nvPr/>
          </p:nvSpPr>
          <p:spPr>
            <a:xfrm>
              <a:off x="6525006" y="8369401"/>
              <a:ext cx="8255" cy="635"/>
            </a:xfrm>
            <a:custGeom>
              <a:avLst/>
              <a:gdLst/>
              <a:ahLst/>
              <a:cxnLst/>
              <a:rect l="l" t="t" r="r" b="b"/>
              <a:pathLst>
                <a:path w="8254" h="634">
                  <a:moveTo>
                    <a:pt x="7848" y="571"/>
                  </a:moveTo>
                  <a:lnTo>
                    <a:pt x="0" y="0"/>
                  </a:lnTo>
                </a:path>
              </a:pathLst>
            </a:custGeom>
            <a:ln w="25399">
              <a:solidFill>
                <a:srgbClr val="FAD957"/>
              </a:solidFill>
            </a:ln>
          </p:spPr>
          <p:txBody>
            <a:bodyPr wrap="square" lIns="0" tIns="0" rIns="0" bIns="0" rtlCol="0"/>
            <a:lstStyle/>
            <a:p>
              <a:endParaRPr/>
            </a:p>
          </p:txBody>
        </p:sp>
        <p:sp>
          <p:nvSpPr>
            <p:cNvPr id="820" name="object 820"/>
            <p:cNvSpPr/>
            <p:nvPr/>
          </p:nvSpPr>
          <p:spPr>
            <a:xfrm>
              <a:off x="6523685" y="8367801"/>
              <a:ext cx="1905" cy="1905"/>
            </a:xfrm>
            <a:custGeom>
              <a:avLst/>
              <a:gdLst/>
              <a:ahLst/>
              <a:cxnLst/>
              <a:rect l="l" t="t" r="r" b="b"/>
              <a:pathLst>
                <a:path w="1904" h="1904">
                  <a:moveTo>
                    <a:pt x="1320" y="1600"/>
                  </a:moveTo>
                  <a:lnTo>
                    <a:pt x="0" y="0"/>
                  </a:lnTo>
                </a:path>
              </a:pathLst>
            </a:custGeom>
            <a:ln w="25400">
              <a:solidFill>
                <a:srgbClr val="F9D757"/>
              </a:solidFill>
            </a:ln>
          </p:spPr>
          <p:txBody>
            <a:bodyPr wrap="square" lIns="0" tIns="0" rIns="0" bIns="0" rtlCol="0"/>
            <a:lstStyle/>
            <a:p>
              <a:endParaRPr/>
            </a:p>
          </p:txBody>
        </p:sp>
        <p:sp>
          <p:nvSpPr>
            <p:cNvPr id="821" name="object 821"/>
            <p:cNvSpPr/>
            <p:nvPr/>
          </p:nvSpPr>
          <p:spPr>
            <a:xfrm>
              <a:off x="6525006" y="8369401"/>
              <a:ext cx="9525" cy="2540"/>
            </a:xfrm>
            <a:custGeom>
              <a:avLst/>
              <a:gdLst/>
              <a:ahLst/>
              <a:cxnLst/>
              <a:rect l="l" t="t" r="r" b="b"/>
              <a:pathLst>
                <a:path w="9525" h="2540">
                  <a:moveTo>
                    <a:pt x="0" y="0"/>
                  </a:moveTo>
                  <a:lnTo>
                    <a:pt x="406" y="533"/>
                  </a:lnTo>
                  <a:lnTo>
                    <a:pt x="774" y="1054"/>
                  </a:lnTo>
                  <a:lnTo>
                    <a:pt x="1117" y="1600"/>
                  </a:lnTo>
                  <a:lnTo>
                    <a:pt x="3911" y="1676"/>
                  </a:lnTo>
                  <a:lnTo>
                    <a:pt x="6603" y="1943"/>
                  </a:lnTo>
                  <a:lnTo>
                    <a:pt x="9093" y="2438"/>
                  </a:lnTo>
                  <a:lnTo>
                    <a:pt x="8724" y="1803"/>
                  </a:lnTo>
                  <a:lnTo>
                    <a:pt x="8305" y="1181"/>
                  </a:lnTo>
                  <a:lnTo>
                    <a:pt x="7848" y="571"/>
                  </a:lnTo>
                  <a:lnTo>
                    <a:pt x="5397" y="190"/>
                  </a:lnTo>
                  <a:lnTo>
                    <a:pt x="2743" y="12"/>
                  </a:lnTo>
                  <a:lnTo>
                    <a:pt x="0" y="0"/>
                  </a:lnTo>
                  <a:close/>
                </a:path>
              </a:pathLst>
            </a:custGeom>
            <a:solidFill>
              <a:srgbClr val="FBDC5C"/>
            </a:solidFill>
          </p:spPr>
          <p:txBody>
            <a:bodyPr wrap="square" lIns="0" tIns="0" rIns="0" bIns="0" rtlCol="0"/>
            <a:lstStyle/>
            <a:p>
              <a:endParaRPr/>
            </a:p>
          </p:txBody>
        </p:sp>
        <p:sp>
          <p:nvSpPr>
            <p:cNvPr id="822" name="object 822"/>
            <p:cNvSpPr/>
            <p:nvPr/>
          </p:nvSpPr>
          <p:spPr>
            <a:xfrm>
              <a:off x="6525006" y="8369401"/>
              <a:ext cx="8255" cy="635"/>
            </a:xfrm>
            <a:custGeom>
              <a:avLst/>
              <a:gdLst/>
              <a:ahLst/>
              <a:cxnLst/>
              <a:rect l="l" t="t" r="r" b="b"/>
              <a:pathLst>
                <a:path w="8254" h="634">
                  <a:moveTo>
                    <a:pt x="0" y="0"/>
                  </a:moveTo>
                  <a:lnTo>
                    <a:pt x="7848" y="571"/>
                  </a:lnTo>
                </a:path>
              </a:pathLst>
            </a:custGeom>
            <a:ln w="25399">
              <a:solidFill>
                <a:srgbClr val="FAD957"/>
              </a:solidFill>
            </a:ln>
          </p:spPr>
          <p:txBody>
            <a:bodyPr wrap="square" lIns="0" tIns="0" rIns="0" bIns="0" rtlCol="0"/>
            <a:lstStyle/>
            <a:p>
              <a:endParaRPr/>
            </a:p>
          </p:txBody>
        </p:sp>
        <p:sp>
          <p:nvSpPr>
            <p:cNvPr id="823" name="object 823"/>
            <p:cNvSpPr/>
            <p:nvPr/>
          </p:nvSpPr>
          <p:spPr>
            <a:xfrm>
              <a:off x="6532854" y="8369973"/>
              <a:ext cx="1270" cy="1905"/>
            </a:xfrm>
            <a:custGeom>
              <a:avLst/>
              <a:gdLst/>
              <a:ahLst/>
              <a:cxnLst/>
              <a:rect l="l" t="t" r="r" b="b"/>
              <a:pathLst>
                <a:path w="1270" h="1904">
                  <a:moveTo>
                    <a:pt x="0" y="0"/>
                  </a:moveTo>
                  <a:lnTo>
                    <a:pt x="1244" y="1866"/>
                  </a:lnTo>
                </a:path>
              </a:pathLst>
            </a:custGeom>
            <a:ln w="25400">
              <a:solidFill>
                <a:srgbClr val="FCD950"/>
              </a:solidFill>
            </a:ln>
          </p:spPr>
          <p:txBody>
            <a:bodyPr wrap="square" lIns="0" tIns="0" rIns="0" bIns="0" rtlCol="0"/>
            <a:lstStyle/>
            <a:p>
              <a:endParaRPr/>
            </a:p>
          </p:txBody>
        </p:sp>
        <p:sp>
          <p:nvSpPr>
            <p:cNvPr id="824" name="object 824"/>
            <p:cNvSpPr/>
            <p:nvPr/>
          </p:nvSpPr>
          <p:spPr>
            <a:xfrm>
              <a:off x="6526123" y="8371001"/>
              <a:ext cx="8255" cy="1270"/>
            </a:xfrm>
            <a:custGeom>
              <a:avLst/>
              <a:gdLst/>
              <a:ahLst/>
              <a:cxnLst/>
              <a:rect l="l" t="t" r="r" b="b"/>
              <a:pathLst>
                <a:path w="8254" h="1270">
                  <a:moveTo>
                    <a:pt x="7975" y="838"/>
                  </a:moveTo>
                  <a:lnTo>
                    <a:pt x="0" y="0"/>
                  </a:lnTo>
                </a:path>
              </a:pathLst>
            </a:custGeom>
            <a:ln w="25400">
              <a:solidFill>
                <a:srgbClr val="FCDF60"/>
              </a:solidFill>
            </a:ln>
          </p:spPr>
          <p:txBody>
            <a:bodyPr wrap="square" lIns="0" tIns="0" rIns="0" bIns="0" rtlCol="0"/>
            <a:lstStyle/>
            <a:p>
              <a:endParaRPr/>
            </a:p>
          </p:txBody>
        </p:sp>
        <p:sp>
          <p:nvSpPr>
            <p:cNvPr id="825" name="object 825"/>
            <p:cNvSpPr/>
            <p:nvPr/>
          </p:nvSpPr>
          <p:spPr>
            <a:xfrm>
              <a:off x="6525006" y="8369401"/>
              <a:ext cx="1270" cy="1905"/>
            </a:xfrm>
            <a:custGeom>
              <a:avLst/>
              <a:gdLst/>
              <a:ahLst/>
              <a:cxnLst/>
              <a:rect l="l" t="t" r="r" b="b"/>
              <a:pathLst>
                <a:path w="1270" h="1904">
                  <a:moveTo>
                    <a:pt x="1117" y="1600"/>
                  </a:moveTo>
                  <a:lnTo>
                    <a:pt x="0" y="0"/>
                  </a:lnTo>
                </a:path>
              </a:pathLst>
            </a:custGeom>
            <a:ln w="25400">
              <a:solidFill>
                <a:srgbClr val="FBDF67"/>
              </a:solidFill>
            </a:ln>
          </p:spPr>
          <p:txBody>
            <a:bodyPr wrap="square" lIns="0" tIns="0" rIns="0" bIns="0" rtlCol="0"/>
            <a:lstStyle/>
            <a:p>
              <a:endParaRPr/>
            </a:p>
          </p:txBody>
        </p:sp>
        <p:sp>
          <p:nvSpPr>
            <p:cNvPr id="826" name="object 826"/>
            <p:cNvSpPr/>
            <p:nvPr/>
          </p:nvSpPr>
          <p:spPr>
            <a:xfrm>
              <a:off x="6526123" y="8371001"/>
              <a:ext cx="5080" cy="2540"/>
            </a:xfrm>
            <a:custGeom>
              <a:avLst/>
              <a:gdLst/>
              <a:ahLst/>
              <a:cxnLst/>
              <a:rect l="l" t="t" r="r" b="b"/>
              <a:pathLst>
                <a:path w="5079" h="2540">
                  <a:moveTo>
                    <a:pt x="0" y="0"/>
                  </a:moveTo>
                  <a:lnTo>
                    <a:pt x="330" y="533"/>
                  </a:lnTo>
                  <a:lnTo>
                    <a:pt x="622" y="1092"/>
                  </a:lnTo>
                  <a:lnTo>
                    <a:pt x="876" y="1663"/>
                  </a:lnTo>
                  <a:lnTo>
                    <a:pt x="2298" y="1752"/>
                  </a:lnTo>
                  <a:lnTo>
                    <a:pt x="3682" y="1879"/>
                  </a:lnTo>
                  <a:lnTo>
                    <a:pt x="5029" y="2057"/>
                  </a:lnTo>
                  <a:lnTo>
                    <a:pt x="4762" y="1435"/>
                  </a:lnTo>
                  <a:lnTo>
                    <a:pt x="4457" y="838"/>
                  </a:lnTo>
                  <a:lnTo>
                    <a:pt x="4102" y="253"/>
                  </a:lnTo>
                  <a:lnTo>
                    <a:pt x="2768" y="126"/>
                  </a:lnTo>
                  <a:lnTo>
                    <a:pt x="1396" y="38"/>
                  </a:lnTo>
                  <a:lnTo>
                    <a:pt x="0" y="0"/>
                  </a:lnTo>
                  <a:close/>
                </a:path>
              </a:pathLst>
            </a:custGeom>
            <a:solidFill>
              <a:srgbClr val="FCE46F"/>
            </a:solidFill>
          </p:spPr>
          <p:txBody>
            <a:bodyPr wrap="square" lIns="0" tIns="0" rIns="0" bIns="0" rtlCol="0"/>
            <a:lstStyle/>
            <a:p>
              <a:endParaRPr/>
            </a:p>
          </p:txBody>
        </p:sp>
        <p:sp>
          <p:nvSpPr>
            <p:cNvPr id="827" name="object 827"/>
            <p:cNvSpPr/>
            <p:nvPr/>
          </p:nvSpPr>
          <p:spPr>
            <a:xfrm>
              <a:off x="6526123" y="8371001"/>
              <a:ext cx="4445" cy="635"/>
            </a:xfrm>
            <a:custGeom>
              <a:avLst/>
              <a:gdLst/>
              <a:ahLst/>
              <a:cxnLst/>
              <a:rect l="l" t="t" r="r" b="b"/>
              <a:pathLst>
                <a:path w="4445" h="634">
                  <a:moveTo>
                    <a:pt x="0" y="0"/>
                  </a:moveTo>
                  <a:lnTo>
                    <a:pt x="4102" y="253"/>
                  </a:lnTo>
                </a:path>
              </a:pathLst>
            </a:custGeom>
            <a:ln w="25399">
              <a:solidFill>
                <a:srgbClr val="FCE169"/>
              </a:solidFill>
            </a:ln>
          </p:spPr>
          <p:txBody>
            <a:bodyPr wrap="square" lIns="0" tIns="0" rIns="0" bIns="0" rtlCol="0"/>
            <a:lstStyle/>
            <a:p>
              <a:endParaRPr/>
            </a:p>
          </p:txBody>
        </p:sp>
        <p:sp>
          <p:nvSpPr>
            <p:cNvPr id="828" name="object 828"/>
            <p:cNvSpPr/>
            <p:nvPr/>
          </p:nvSpPr>
          <p:spPr>
            <a:xfrm>
              <a:off x="6530225" y="8371255"/>
              <a:ext cx="1270" cy="1905"/>
            </a:xfrm>
            <a:custGeom>
              <a:avLst/>
              <a:gdLst/>
              <a:ahLst/>
              <a:cxnLst/>
              <a:rect l="l" t="t" r="r" b="b"/>
              <a:pathLst>
                <a:path w="1270" h="1904">
                  <a:moveTo>
                    <a:pt x="0" y="0"/>
                  </a:moveTo>
                  <a:lnTo>
                    <a:pt x="927" y="1803"/>
                  </a:lnTo>
                </a:path>
              </a:pathLst>
            </a:custGeom>
            <a:ln w="25400">
              <a:solidFill>
                <a:srgbClr val="FCE166"/>
              </a:solidFill>
            </a:ln>
          </p:spPr>
          <p:txBody>
            <a:bodyPr wrap="square" lIns="0" tIns="0" rIns="0" bIns="0" rtlCol="0"/>
            <a:lstStyle/>
            <a:p>
              <a:endParaRPr/>
            </a:p>
          </p:txBody>
        </p:sp>
        <p:sp>
          <p:nvSpPr>
            <p:cNvPr id="829" name="object 829"/>
            <p:cNvSpPr/>
            <p:nvPr/>
          </p:nvSpPr>
          <p:spPr>
            <a:xfrm>
              <a:off x="6526999" y="8372665"/>
              <a:ext cx="4445" cy="635"/>
            </a:xfrm>
            <a:custGeom>
              <a:avLst/>
              <a:gdLst/>
              <a:ahLst/>
              <a:cxnLst/>
              <a:rect l="l" t="t" r="r" b="b"/>
              <a:pathLst>
                <a:path w="4445" h="634">
                  <a:moveTo>
                    <a:pt x="4152" y="393"/>
                  </a:moveTo>
                  <a:lnTo>
                    <a:pt x="0" y="0"/>
                  </a:lnTo>
                </a:path>
              </a:pathLst>
            </a:custGeom>
            <a:ln w="25400">
              <a:solidFill>
                <a:srgbClr val="FCE675"/>
              </a:solidFill>
            </a:ln>
          </p:spPr>
          <p:txBody>
            <a:bodyPr wrap="square" lIns="0" tIns="0" rIns="0" bIns="0" rtlCol="0"/>
            <a:lstStyle/>
            <a:p>
              <a:endParaRPr/>
            </a:p>
          </p:txBody>
        </p:sp>
        <p:sp>
          <p:nvSpPr>
            <p:cNvPr id="830" name="object 830"/>
            <p:cNvSpPr/>
            <p:nvPr/>
          </p:nvSpPr>
          <p:spPr>
            <a:xfrm>
              <a:off x="6526123" y="8371001"/>
              <a:ext cx="1270" cy="1905"/>
            </a:xfrm>
            <a:custGeom>
              <a:avLst/>
              <a:gdLst/>
              <a:ahLst/>
              <a:cxnLst/>
              <a:rect l="l" t="t" r="r" b="b"/>
              <a:pathLst>
                <a:path w="1270" h="1904">
                  <a:moveTo>
                    <a:pt x="876" y="1663"/>
                  </a:moveTo>
                  <a:lnTo>
                    <a:pt x="0" y="0"/>
                  </a:lnTo>
                </a:path>
              </a:pathLst>
            </a:custGeom>
            <a:ln w="25400">
              <a:solidFill>
                <a:srgbClr val="FCE677"/>
              </a:solidFill>
            </a:ln>
          </p:spPr>
          <p:txBody>
            <a:bodyPr wrap="square" lIns="0" tIns="0" rIns="0" bIns="0" rtlCol="0"/>
            <a:lstStyle/>
            <a:p>
              <a:endParaRPr/>
            </a:p>
          </p:txBody>
        </p:sp>
        <p:sp>
          <p:nvSpPr>
            <p:cNvPr id="831" name="object 831"/>
            <p:cNvSpPr/>
            <p:nvPr/>
          </p:nvSpPr>
          <p:spPr>
            <a:xfrm>
              <a:off x="6526999" y="8372665"/>
              <a:ext cx="5080" cy="2540"/>
            </a:xfrm>
            <a:custGeom>
              <a:avLst/>
              <a:gdLst/>
              <a:ahLst/>
              <a:cxnLst/>
              <a:rect l="l" t="t" r="r" b="b"/>
              <a:pathLst>
                <a:path w="5079" h="2540">
                  <a:moveTo>
                    <a:pt x="0" y="0"/>
                  </a:moveTo>
                  <a:lnTo>
                    <a:pt x="253" y="584"/>
                  </a:lnTo>
                  <a:lnTo>
                    <a:pt x="469" y="1193"/>
                  </a:lnTo>
                  <a:lnTo>
                    <a:pt x="634" y="1854"/>
                  </a:lnTo>
                  <a:lnTo>
                    <a:pt x="2070" y="1968"/>
                  </a:lnTo>
                  <a:lnTo>
                    <a:pt x="3467" y="2146"/>
                  </a:lnTo>
                  <a:lnTo>
                    <a:pt x="4813" y="2374"/>
                  </a:lnTo>
                  <a:lnTo>
                    <a:pt x="4635" y="1676"/>
                  </a:lnTo>
                  <a:lnTo>
                    <a:pt x="4419" y="1016"/>
                  </a:lnTo>
                  <a:lnTo>
                    <a:pt x="4152" y="393"/>
                  </a:lnTo>
                  <a:lnTo>
                    <a:pt x="2806" y="215"/>
                  </a:lnTo>
                  <a:lnTo>
                    <a:pt x="1422" y="88"/>
                  </a:lnTo>
                  <a:lnTo>
                    <a:pt x="0" y="0"/>
                  </a:lnTo>
                  <a:close/>
                </a:path>
              </a:pathLst>
            </a:custGeom>
            <a:solidFill>
              <a:srgbClr val="FCE777"/>
            </a:solidFill>
          </p:spPr>
          <p:txBody>
            <a:bodyPr wrap="square" lIns="0" tIns="0" rIns="0" bIns="0" rtlCol="0"/>
            <a:lstStyle/>
            <a:p>
              <a:endParaRPr/>
            </a:p>
          </p:txBody>
        </p:sp>
        <p:sp>
          <p:nvSpPr>
            <p:cNvPr id="832" name="object 832"/>
            <p:cNvSpPr/>
            <p:nvPr/>
          </p:nvSpPr>
          <p:spPr>
            <a:xfrm>
              <a:off x="6526999" y="8372665"/>
              <a:ext cx="4445" cy="635"/>
            </a:xfrm>
            <a:custGeom>
              <a:avLst/>
              <a:gdLst/>
              <a:ahLst/>
              <a:cxnLst/>
              <a:rect l="l" t="t" r="r" b="b"/>
              <a:pathLst>
                <a:path w="4445" h="634">
                  <a:moveTo>
                    <a:pt x="0" y="0"/>
                  </a:moveTo>
                  <a:lnTo>
                    <a:pt x="4152" y="393"/>
                  </a:lnTo>
                </a:path>
              </a:pathLst>
            </a:custGeom>
            <a:ln w="25400">
              <a:solidFill>
                <a:srgbClr val="FCE675"/>
              </a:solidFill>
            </a:ln>
          </p:spPr>
          <p:txBody>
            <a:bodyPr wrap="square" lIns="0" tIns="0" rIns="0" bIns="0" rtlCol="0"/>
            <a:lstStyle/>
            <a:p>
              <a:endParaRPr/>
            </a:p>
          </p:txBody>
        </p:sp>
        <p:sp>
          <p:nvSpPr>
            <p:cNvPr id="833" name="object 833"/>
            <p:cNvSpPr/>
            <p:nvPr/>
          </p:nvSpPr>
          <p:spPr>
            <a:xfrm>
              <a:off x="6531152" y="8373059"/>
              <a:ext cx="1270" cy="2540"/>
            </a:xfrm>
            <a:custGeom>
              <a:avLst/>
              <a:gdLst/>
              <a:ahLst/>
              <a:cxnLst/>
              <a:rect l="l" t="t" r="r" b="b"/>
              <a:pathLst>
                <a:path w="1270" h="2540">
                  <a:moveTo>
                    <a:pt x="0" y="0"/>
                  </a:moveTo>
                  <a:lnTo>
                    <a:pt x="660" y="1981"/>
                  </a:lnTo>
                </a:path>
              </a:pathLst>
            </a:custGeom>
            <a:ln w="25400">
              <a:solidFill>
                <a:srgbClr val="FDE46D"/>
              </a:solidFill>
            </a:ln>
          </p:spPr>
          <p:txBody>
            <a:bodyPr wrap="square" lIns="0" tIns="0" rIns="0" bIns="0" rtlCol="0"/>
            <a:lstStyle/>
            <a:p>
              <a:endParaRPr/>
            </a:p>
          </p:txBody>
        </p:sp>
        <p:sp>
          <p:nvSpPr>
            <p:cNvPr id="834" name="object 834"/>
            <p:cNvSpPr/>
            <p:nvPr/>
          </p:nvSpPr>
          <p:spPr>
            <a:xfrm>
              <a:off x="6527635" y="8374519"/>
              <a:ext cx="4445" cy="635"/>
            </a:xfrm>
            <a:custGeom>
              <a:avLst/>
              <a:gdLst/>
              <a:ahLst/>
              <a:cxnLst/>
              <a:rect l="l" t="t" r="r" b="b"/>
              <a:pathLst>
                <a:path w="4445" h="634">
                  <a:moveTo>
                    <a:pt x="4178" y="520"/>
                  </a:moveTo>
                  <a:lnTo>
                    <a:pt x="0" y="0"/>
                  </a:lnTo>
                </a:path>
              </a:pathLst>
            </a:custGeom>
            <a:ln w="25400">
              <a:solidFill>
                <a:srgbClr val="FCE87A"/>
              </a:solidFill>
            </a:ln>
          </p:spPr>
          <p:txBody>
            <a:bodyPr wrap="square" lIns="0" tIns="0" rIns="0" bIns="0" rtlCol="0"/>
            <a:lstStyle/>
            <a:p>
              <a:endParaRPr/>
            </a:p>
          </p:txBody>
        </p:sp>
        <p:sp>
          <p:nvSpPr>
            <p:cNvPr id="835" name="object 835"/>
            <p:cNvSpPr/>
            <p:nvPr/>
          </p:nvSpPr>
          <p:spPr>
            <a:xfrm>
              <a:off x="6526999" y="8372665"/>
              <a:ext cx="635" cy="1905"/>
            </a:xfrm>
            <a:custGeom>
              <a:avLst/>
              <a:gdLst/>
              <a:ahLst/>
              <a:cxnLst/>
              <a:rect l="l" t="t" r="r" b="b"/>
              <a:pathLst>
                <a:path w="634" h="1904">
                  <a:moveTo>
                    <a:pt x="634" y="1854"/>
                  </a:moveTo>
                  <a:lnTo>
                    <a:pt x="0" y="0"/>
                  </a:lnTo>
                </a:path>
              </a:pathLst>
            </a:custGeom>
            <a:ln w="25400">
              <a:solidFill>
                <a:srgbClr val="FCEA81"/>
              </a:solidFill>
            </a:ln>
          </p:spPr>
          <p:txBody>
            <a:bodyPr wrap="square" lIns="0" tIns="0" rIns="0" bIns="0" rtlCol="0"/>
            <a:lstStyle/>
            <a:p>
              <a:endParaRPr/>
            </a:p>
          </p:txBody>
        </p:sp>
        <p:sp>
          <p:nvSpPr>
            <p:cNvPr id="836" name="object 836"/>
            <p:cNvSpPr/>
            <p:nvPr/>
          </p:nvSpPr>
          <p:spPr>
            <a:xfrm>
              <a:off x="6530225" y="8371255"/>
              <a:ext cx="5080" cy="3175"/>
            </a:xfrm>
            <a:custGeom>
              <a:avLst/>
              <a:gdLst/>
              <a:ahLst/>
              <a:cxnLst/>
              <a:rect l="l" t="t" r="r" b="b"/>
              <a:pathLst>
                <a:path w="5079" h="3175">
                  <a:moveTo>
                    <a:pt x="0" y="0"/>
                  </a:moveTo>
                  <a:lnTo>
                    <a:pt x="355" y="584"/>
                  </a:lnTo>
                  <a:lnTo>
                    <a:pt x="660" y="1181"/>
                  </a:lnTo>
                  <a:lnTo>
                    <a:pt x="927" y="1803"/>
                  </a:lnTo>
                  <a:lnTo>
                    <a:pt x="2273" y="1993"/>
                  </a:lnTo>
                  <a:lnTo>
                    <a:pt x="3581" y="2235"/>
                  </a:lnTo>
                  <a:lnTo>
                    <a:pt x="4838" y="2552"/>
                  </a:lnTo>
                  <a:lnTo>
                    <a:pt x="4559" y="1879"/>
                  </a:lnTo>
                  <a:lnTo>
                    <a:pt x="4241" y="1231"/>
                  </a:lnTo>
                  <a:lnTo>
                    <a:pt x="3873" y="584"/>
                  </a:lnTo>
                  <a:lnTo>
                    <a:pt x="2628" y="330"/>
                  </a:lnTo>
                  <a:lnTo>
                    <a:pt x="1346" y="139"/>
                  </a:lnTo>
                  <a:lnTo>
                    <a:pt x="0" y="0"/>
                  </a:lnTo>
                  <a:close/>
                </a:path>
              </a:pathLst>
            </a:custGeom>
            <a:solidFill>
              <a:srgbClr val="FDDE5B"/>
            </a:solidFill>
          </p:spPr>
          <p:txBody>
            <a:bodyPr wrap="square" lIns="0" tIns="0" rIns="0" bIns="0" rtlCol="0"/>
            <a:lstStyle/>
            <a:p>
              <a:endParaRPr/>
            </a:p>
          </p:txBody>
        </p:sp>
        <p:sp>
          <p:nvSpPr>
            <p:cNvPr id="837" name="object 837"/>
            <p:cNvSpPr/>
            <p:nvPr/>
          </p:nvSpPr>
          <p:spPr>
            <a:xfrm>
              <a:off x="6530225" y="8371255"/>
              <a:ext cx="4445" cy="635"/>
            </a:xfrm>
            <a:custGeom>
              <a:avLst/>
              <a:gdLst/>
              <a:ahLst/>
              <a:cxnLst/>
              <a:rect l="l" t="t" r="r" b="b"/>
              <a:pathLst>
                <a:path w="4445" h="634">
                  <a:moveTo>
                    <a:pt x="0" y="0"/>
                  </a:moveTo>
                  <a:lnTo>
                    <a:pt x="3873" y="584"/>
                  </a:lnTo>
                </a:path>
              </a:pathLst>
            </a:custGeom>
            <a:ln w="25400">
              <a:solidFill>
                <a:srgbClr val="FCDD59"/>
              </a:solidFill>
            </a:ln>
          </p:spPr>
          <p:txBody>
            <a:bodyPr wrap="square" lIns="0" tIns="0" rIns="0" bIns="0" rtlCol="0"/>
            <a:lstStyle/>
            <a:p>
              <a:endParaRPr/>
            </a:p>
          </p:txBody>
        </p:sp>
        <p:sp>
          <p:nvSpPr>
            <p:cNvPr id="838" name="object 838"/>
            <p:cNvSpPr/>
            <p:nvPr/>
          </p:nvSpPr>
          <p:spPr>
            <a:xfrm>
              <a:off x="6534099" y="8371840"/>
              <a:ext cx="1270" cy="2540"/>
            </a:xfrm>
            <a:custGeom>
              <a:avLst/>
              <a:gdLst/>
              <a:ahLst/>
              <a:cxnLst/>
              <a:rect l="l" t="t" r="r" b="b"/>
              <a:pathLst>
                <a:path w="1270" h="2540">
                  <a:moveTo>
                    <a:pt x="0" y="0"/>
                  </a:moveTo>
                  <a:lnTo>
                    <a:pt x="965" y="1968"/>
                  </a:lnTo>
                </a:path>
              </a:pathLst>
            </a:custGeom>
            <a:ln w="25400">
              <a:solidFill>
                <a:srgbClr val="FEDC50"/>
              </a:solidFill>
            </a:ln>
          </p:spPr>
          <p:txBody>
            <a:bodyPr wrap="square" lIns="0" tIns="0" rIns="0" bIns="0" rtlCol="0"/>
            <a:lstStyle/>
            <a:p>
              <a:endParaRPr/>
            </a:p>
          </p:txBody>
        </p:sp>
        <p:sp>
          <p:nvSpPr>
            <p:cNvPr id="839" name="object 839"/>
            <p:cNvSpPr/>
            <p:nvPr/>
          </p:nvSpPr>
          <p:spPr>
            <a:xfrm>
              <a:off x="6531152" y="8373059"/>
              <a:ext cx="4445" cy="1270"/>
            </a:xfrm>
            <a:custGeom>
              <a:avLst/>
              <a:gdLst/>
              <a:ahLst/>
              <a:cxnLst/>
              <a:rect l="l" t="t" r="r" b="b"/>
              <a:pathLst>
                <a:path w="4445" h="1270">
                  <a:moveTo>
                    <a:pt x="3911" y="749"/>
                  </a:moveTo>
                  <a:lnTo>
                    <a:pt x="0" y="0"/>
                  </a:lnTo>
                </a:path>
              </a:pathLst>
            </a:custGeom>
            <a:ln w="25399">
              <a:solidFill>
                <a:srgbClr val="FEDF5D"/>
              </a:solidFill>
            </a:ln>
          </p:spPr>
          <p:txBody>
            <a:bodyPr wrap="square" lIns="0" tIns="0" rIns="0" bIns="0" rtlCol="0"/>
            <a:lstStyle/>
            <a:p>
              <a:endParaRPr/>
            </a:p>
          </p:txBody>
        </p:sp>
        <p:sp>
          <p:nvSpPr>
            <p:cNvPr id="840" name="object 840"/>
            <p:cNvSpPr/>
            <p:nvPr/>
          </p:nvSpPr>
          <p:spPr>
            <a:xfrm>
              <a:off x="6530225" y="8371255"/>
              <a:ext cx="1270" cy="1905"/>
            </a:xfrm>
            <a:custGeom>
              <a:avLst/>
              <a:gdLst/>
              <a:ahLst/>
              <a:cxnLst/>
              <a:rect l="l" t="t" r="r" b="b"/>
              <a:pathLst>
                <a:path w="1270" h="1904">
                  <a:moveTo>
                    <a:pt x="927" y="1803"/>
                  </a:moveTo>
                  <a:lnTo>
                    <a:pt x="0" y="0"/>
                  </a:lnTo>
                </a:path>
              </a:pathLst>
            </a:custGeom>
            <a:ln w="25400">
              <a:solidFill>
                <a:srgbClr val="FCE166"/>
              </a:solidFill>
            </a:ln>
          </p:spPr>
          <p:txBody>
            <a:bodyPr wrap="square" lIns="0" tIns="0" rIns="0" bIns="0" rtlCol="0"/>
            <a:lstStyle/>
            <a:p>
              <a:endParaRPr/>
            </a:p>
          </p:txBody>
        </p:sp>
        <p:sp>
          <p:nvSpPr>
            <p:cNvPr id="841" name="object 841"/>
            <p:cNvSpPr/>
            <p:nvPr/>
          </p:nvSpPr>
          <p:spPr>
            <a:xfrm>
              <a:off x="6531152" y="8373059"/>
              <a:ext cx="5080" cy="3175"/>
            </a:xfrm>
            <a:custGeom>
              <a:avLst/>
              <a:gdLst/>
              <a:ahLst/>
              <a:cxnLst/>
              <a:rect l="l" t="t" r="r" b="b"/>
              <a:pathLst>
                <a:path w="5079" h="3175">
                  <a:moveTo>
                    <a:pt x="0" y="0"/>
                  </a:moveTo>
                  <a:lnTo>
                    <a:pt x="266" y="622"/>
                  </a:lnTo>
                  <a:lnTo>
                    <a:pt x="482" y="1282"/>
                  </a:lnTo>
                  <a:lnTo>
                    <a:pt x="660" y="1981"/>
                  </a:lnTo>
                  <a:lnTo>
                    <a:pt x="2019" y="2197"/>
                  </a:lnTo>
                  <a:lnTo>
                    <a:pt x="3327" y="2489"/>
                  </a:lnTo>
                  <a:lnTo>
                    <a:pt x="4584" y="2832"/>
                  </a:lnTo>
                  <a:lnTo>
                    <a:pt x="4406" y="2108"/>
                  </a:lnTo>
                  <a:lnTo>
                    <a:pt x="4178" y="1422"/>
                  </a:lnTo>
                  <a:lnTo>
                    <a:pt x="3911" y="749"/>
                  </a:lnTo>
                  <a:lnTo>
                    <a:pt x="2654" y="431"/>
                  </a:lnTo>
                  <a:lnTo>
                    <a:pt x="1346" y="190"/>
                  </a:lnTo>
                  <a:lnTo>
                    <a:pt x="0" y="0"/>
                  </a:lnTo>
                  <a:close/>
                </a:path>
              </a:pathLst>
            </a:custGeom>
            <a:solidFill>
              <a:srgbClr val="FEE05F"/>
            </a:solidFill>
          </p:spPr>
          <p:txBody>
            <a:bodyPr wrap="square" lIns="0" tIns="0" rIns="0" bIns="0" rtlCol="0"/>
            <a:lstStyle/>
            <a:p>
              <a:endParaRPr/>
            </a:p>
          </p:txBody>
        </p:sp>
        <p:sp>
          <p:nvSpPr>
            <p:cNvPr id="842" name="object 842"/>
            <p:cNvSpPr/>
            <p:nvPr/>
          </p:nvSpPr>
          <p:spPr>
            <a:xfrm>
              <a:off x="6531152" y="8373059"/>
              <a:ext cx="4445" cy="1270"/>
            </a:xfrm>
            <a:custGeom>
              <a:avLst/>
              <a:gdLst/>
              <a:ahLst/>
              <a:cxnLst/>
              <a:rect l="l" t="t" r="r" b="b"/>
              <a:pathLst>
                <a:path w="4445" h="1270">
                  <a:moveTo>
                    <a:pt x="0" y="0"/>
                  </a:moveTo>
                  <a:lnTo>
                    <a:pt x="3911" y="749"/>
                  </a:lnTo>
                </a:path>
              </a:pathLst>
            </a:custGeom>
            <a:ln w="25399">
              <a:solidFill>
                <a:srgbClr val="FEDF5D"/>
              </a:solidFill>
            </a:ln>
          </p:spPr>
          <p:txBody>
            <a:bodyPr wrap="square" lIns="0" tIns="0" rIns="0" bIns="0" rtlCol="0"/>
            <a:lstStyle/>
            <a:p>
              <a:endParaRPr/>
            </a:p>
          </p:txBody>
        </p:sp>
        <p:sp>
          <p:nvSpPr>
            <p:cNvPr id="843" name="object 843"/>
            <p:cNvSpPr/>
            <p:nvPr/>
          </p:nvSpPr>
          <p:spPr>
            <a:xfrm>
              <a:off x="6535064" y="8373808"/>
              <a:ext cx="1270" cy="2540"/>
            </a:xfrm>
            <a:custGeom>
              <a:avLst/>
              <a:gdLst/>
              <a:ahLst/>
              <a:cxnLst/>
              <a:rect l="l" t="t" r="r" b="b"/>
              <a:pathLst>
                <a:path w="1270" h="2540">
                  <a:moveTo>
                    <a:pt x="0" y="0"/>
                  </a:moveTo>
                  <a:lnTo>
                    <a:pt x="673" y="2082"/>
                  </a:lnTo>
                </a:path>
              </a:pathLst>
            </a:custGeom>
            <a:ln w="25400">
              <a:solidFill>
                <a:srgbClr val="FEDC50"/>
              </a:solidFill>
            </a:ln>
          </p:spPr>
          <p:txBody>
            <a:bodyPr wrap="square" lIns="0" tIns="0" rIns="0" bIns="0" rtlCol="0"/>
            <a:lstStyle/>
            <a:p>
              <a:endParaRPr/>
            </a:p>
          </p:txBody>
        </p:sp>
        <p:sp>
          <p:nvSpPr>
            <p:cNvPr id="844" name="object 844"/>
            <p:cNvSpPr/>
            <p:nvPr/>
          </p:nvSpPr>
          <p:spPr>
            <a:xfrm>
              <a:off x="6531813" y="8375040"/>
              <a:ext cx="4445" cy="1270"/>
            </a:xfrm>
            <a:custGeom>
              <a:avLst/>
              <a:gdLst/>
              <a:ahLst/>
              <a:cxnLst/>
              <a:rect l="l" t="t" r="r" b="b"/>
              <a:pathLst>
                <a:path w="4445" h="1270">
                  <a:moveTo>
                    <a:pt x="3924" y="850"/>
                  </a:moveTo>
                  <a:lnTo>
                    <a:pt x="0" y="0"/>
                  </a:lnTo>
                </a:path>
              </a:pathLst>
            </a:custGeom>
            <a:ln w="25400">
              <a:solidFill>
                <a:srgbClr val="FEE05F"/>
              </a:solidFill>
            </a:ln>
          </p:spPr>
          <p:txBody>
            <a:bodyPr wrap="square" lIns="0" tIns="0" rIns="0" bIns="0" rtlCol="0"/>
            <a:lstStyle/>
            <a:p>
              <a:endParaRPr/>
            </a:p>
          </p:txBody>
        </p:sp>
        <p:sp>
          <p:nvSpPr>
            <p:cNvPr id="845" name="object 845"/>
            <p:cNvSpPr/>
            <p:nvPr/>
          </p:nvSpPr>
          <p:spPr>
            <a:xfrm>
              <a:off x="6531152" y="8373059"/>
              <a:ext cx="1270" cy="2540"/>
            </a:xfrm>
            <a:custGeom>
              <a:avLst/>
              <a:gdLst/>
              <a:ahLst/>
              <a:cxnLst/>
              <a:rect l="l" t="t" r="r" b="b"/>
              <a:pathLst>
                <a:path w="1270" h="2540">
                  <a:moveTo>
                    <a:pt x="660" y="1981"/>
                  </a:moveTo>
                  <a:lnTo>
                    <a:pt x="0" y="0"/>
                  </a:lnTo>
                </a:path>
              </a:pathLst>
            </a:custGeom>
            <a:ln w="25400">
              <a:solidFill>
                <a:srgbClr val="FDE46D"/>
              </a:solidFill>
            </a:ln>
          </p:spPr>
          <p:txBody>
            <a:bodyPr wrap="square" lIns="0" tIns="0" rIns="0" bIns="0" rtlCol="0"/>
            <a:lstStyle/>
            <a:p>
              <a:endParaRPr/>
            </a:p>
          </p:txBody>
        </p:sp>
        <p:sp>
          <p:nvSpPr>
            <p:cNvPr id="846" name="object 846"/>
            <p:cNvSpPr/>
            <p:nvPr/>
          </p:nvSpPr>
          <p:spPr>
            <a:xfrm>
              <a:off x="6453555" y="8395360"/>
              <a:ext cx="8255" cy="12065"/>
            </a:xfrm>
            <a:custGeom>
              <a:avLst/>
              <a:gdLst/>
              <a:ahLst/>
              <a:cxnLst/>
              <a:rect l="l" t="t" r="r" b="b"/>
              <a:pathLst>
                <a:path w="8254" h="12065">
                  <a:moveTo>
                    <a:pt x="7454" y="0"/>
                  </a:moveTo>
                  <a:lnTo>
                    <a:pt x="4927" y="1841"/>
                  </a:lnTo>
                  <a:lnTo>
                    <a:pt x="2438" y="3759"/>
                  </a:lnTo>
                  <a:lnTo>
                    <a:pt x="0" y="5714"/>
                  </a:lnTo>
                  <a:lnTo>
                    <a:pt x="698" y="11493"/>
                  </a:lnTo>
                  <a:lnTo>
                    <a:pt x="2705" y="9791"/>
                  </a:lnTo>
                  <a:lnTo>
                    <a:pt x="5041" y="7861"/>
                  </a:lnTo>
                  <a:lnTo>
                    <a:pt x="7581" y="5880"/>
                  </a:lnTo>
                  <a:lnTo>
                    <a:pt x="7340" y="4051"/>
                  </a:lnTo>
                  <a:lnTo>
                    <a:pt x="7708" y="1790"/>
                  </a:lnTo>
                  <a:lnTo>
                    <a:pt x="7454" y="0"/>
                  </a:lnTo>
                  <a:close/>
                </a:path>
              </a:pathLst>
            </a:custGeom>
            <a:solidFill>
              <a:srgbClr val="F8DC5D"/>
            </a:solidFill>
          </p:spPr>
          <p:txBody>
            <a:bodyPr wrap="square" lIns="0" tIns="0" rIns="0" bIns="0" rtlCol="0"/>
            <a:lstStyle/>
            <a:p>
              <a:endParaRPr/>
            </a:p>
          </p:txBody>
        </p:sp>
        <p:sp>
          <p:nvSpPr>
            <p:cNvPr id="847" name="object 847"/>
            <p:cNvSpPr/>
            <p:nvPr/>
          </p:nvSpPr>
          <p:spPr>
            <a:xfrm>
              <a:off x="6453555" y="8401075"/>
              <a:ext cx="1270" cy="6350"/>
            </a:xfrm>
            <a:custGeom>
              <a:avLst/>
              <a:gdLst/>
              <a:ahLst/>
              <a:cxnLst/>
              <a:rect l="l" t="t" r="r" b="b"/>
              <a:pathLst>
                <a:path w="1270" h="6350">
                  <a:moveTo>
                    <a:pt x="0" y="0"/>
                  </a:moveTo>
                  <a:lnTo>
                    <a:pt x="698" y="5778"/>
                  </a:lnTo>
                </a:path>
              </a:pathLst>
            </a:custGeom>
            <a:ln w="25400">
              <a:solidFill>
                <a:srgbClr val="F8E065"/>
              </a:solidFill>
            </a:ln>
          </p:spPr>
          <p:txBody>
            <a:bodyPr wrap="square" lIns="0" tIns="0" rIns="0" bIns="0" rtlCol="0"/>
            <a:lstStyle/>
            <a:p>
              <a:endParaRPr/>
            </a:p>
          </p:txBody>
        </p:sp>
        <p:sp>
          <p:nvSpPr>
            <p:cNvPr id="848" name="object 848"/>
            <p:cNvSpPr/>
            <p:nvPr/>
          </p:nvSpPr>
          <p:spPr>
            <a:xfrm>
              <a:off x="6454254" y="8401240"/>
              <a:ext cx="6985" cy="5715"/>
            </a:xfrm>
            <a:custGeom>
              <a:avLst/>
              <a:gdLst/>
              <a:ahLst/>
              <a:cxnLst/>
              <a:rect l="l" t="t" r="r" b="b"/>
              <a:pathLst>
                <a:path w="6985" h="5715">
                  <a:moveTo>
                    <a:pt x="0" y="5613"/>
                  </a:moveTo>
                  <a:lnTo>
                    <a:pt x="6883" y="0"/>
                  </a:lnTo>
                </a:path>
              </a:pathLst>
            </a:custGeom>
            <a:ln w="25400">
              <a:solidFill>
                <a:srgbClr val="F7DB5C"/>
              </a:solidFill>
            </a:ln>
          </p:spPr>
          <p:txBody>
            <a:bodyPr wrap="square" lIns="0" tIns="0" rIns="0" bIns="0" rtlCol="0"/>
            <a:lstStyle/>
            <a:p>
              <a:endParaRPr/>
            </a:p>
          </p:txBody>
        </p:sp>
        <p:sp>
          <p:nvSpPr>
            <p:cNvPr id="849" name="object 849"/>
            <p:cNvSpPr/>
            <p:nvPr/>
          </p:nvSpPr>
          <p:spPr>
            <a:xfrm>
              <a:off x="6452863" y="8395360"/>
              <a:ext cx="21590" cy="6350"/>
            </a:xfrm>
            <a:custGeom>
              <a:avLst/>
              <a:gdLst/>
              <a:ahLst/>
              <a:cxnLst/>
              <a:rect l="l" t="t" r="r" b="b"/>
              <a:pathLst>
                <a:path w="21589" h="6350">
                  <a:moveTo>
                    <a:pt x="20974" y="0"/>
                  </a:moveTo>
                  <a:lnTo>
                    <a:pt x="0" y="0"/>
                  </a:lnTo>
                  <a:lnTo>
                    <a:pt x="711" y="5880"/>
                  </a:lnTo>
                  <a:lnTo>
                    <a:pt x="20974" y="5880"/>
                  </a:lnTo>
                  <a:lnTo>
                    <a:pt x="20974" y="0"/>
                  </a:lnTo>
                  <a:close/>
                </a:path>
              </a:pathLst>
            </a:custGeom>
            <a:solidFill>
              <a:srgbClr val="F7D655"/>
            </a:solidFill>
          </p:spPr>
          <p:txBody>
            <a:bodyPr wrap="square" lIns="0" tIns="0" rIns="0" bIns="0" rtlCol="0"/>
            <a:lstStyle/>
            <a:p>
              <a:endParaRPr/>
            </a:p>
          </p:txBody>
        </p:sp>
        <p:sp>
          <p:nvSpPr>
            <p:cNvPr id="850" name="object 850"/>
            <p:cNvSpPr/>
            <p:nvPr/>
          </p:nvSpPr>
          <p:spPr>
            <a:xfrm>
              <a:off x="6453555" y="8395360"/>
              <a:ext cx="7620" cy="5715"/>
            </a:xfrm>
            <a:custGeom>
              <a:avLst/>
              <a:gdLst/>
              <a:ahLst/>
              <a:cxnLst/>
              <a:rect l="l" t="t" r="r" b="b"/>
              <a:pathLst>
                <a:path w="7620" h="5715">
                  <a:moveTo>
                    <a:pt x="7454" y="0"/>
                  </a:moveTo>
                  <a:lnTo>
                    <a:pt x="0" y="5714"/>
                  </a:lnTo>
                </a:path>
              </a:pathLst>
            </a:custGeom>
            <a:ln w="25400">
              <a:solidFill>
                <a:srgbClr val="F9DC5D"/>
              </a:solidFill>
            </a:ln>
          </p:spPr>
          <p:txBody>
            <a:bodyPr wrap="square" lIns="0" tIns="0" rIns="0" bIns="0" rtlCol="0"/>
            <a:lstStyle/>
            <a:p>
              <a:endParaRPr/>
            </a:p>
          </p:txBody>
        </p:sp>
        <p:sp>
          <p:nvSpPr>
            <p:cNvPr id="851" name="object 851"/>
            <p:cNvSpPr/>
            <p:nvPr/>
          </p:nvSpPr>
          <p:spPr>
            <a:xfrm>
              <a:off x="6460896" y="8390039"/>
              <a:ext cx="8890" cy="11430"/>
            </a:xfrm>
            <a:custGeom>
              <a:avLst/>
              <a:gdLst/>
              <a:ahLst/>
              <a:cxnLst/>
              <a:rect l="l" t="t" r="r" b="b"/>
              <a:pathLst>
                <a:path w="8889" h="11429">
                  <a:moveTo>
                    <a:pt x="7886" y="0"/>
                  </a:moveTo>
                  <a:lnTo>
                    <a:pt x="5245" y="1689"/>
                  </a:lnTo>
                  <a:lnTo>
                    <a:pt x="2654" y="3467"/>
                  </a:lnTo>
                  <a:lnTo>
                    <a:pt x="114" y="5321"/>
                  </a:lnTo>
                  <a:lnTo>
                    <a:pt x="368" y="7111"/>
                  </a:lnTo>
                  <a:lnTo>
                    <a:pt x="0" y="9372"/>
                  </a:lnTo>
                  <a:lnTo>
                    <a:pt x="241" y="11201"/>
                  </a:lnTo>
                  <a:lnTo>
                    <a:pt x="2768" y="9232"/>
                  </a:lnTo>
                  <a:lnTo>
                    <a:pt x="5499" y="7188"/>
                  </a:lnTo>
                  <a:lnTo>
                    <a:pt x="8318" y="5270"/>
                  </a:lnTo>
                  <a:lnTo>
                    <a:pt x="8064" y="3543"/>
                  </a:lnTo>
                  <a:lnTo>
                    <a:pt x="8166" y="1676"/>
                  </a:lnTo>
                  <a:lnTo>
                    <a:pt x="7886" y="0"/>
                  </a:lnTo>
                  <a:close/>
                </a:path>
              </a:pathLst>
            </a:custGeom>
            <a:solidFill>
              <a:srgbClr val="F8D552"/>
            </a:solidFill>
          </p:spPr>
          <p:txBody>
            <a:bodyPr wrap="square" lIns="0" tIns="0" rIns="0" bIns="0" rtlCol="0"/>
            <a:lstStyle/>
            <a:p>
              <a:endParaRPr/>
            </a:p>
          </p:txBody>
        </p:sp>
        <p:sp>
          <p:nvSpPr>
            <p:cNvPr id="852" name="object 852"/>
            <p:cNvSpPr/>
            <p:nvPr/>
          </p:nvSpPr>
          <p:spPr>
            <a:xfrm>
              <a:off x="6452863" y="8395360"/>
              <a:ext cx="21590" cy="6350"/>
            </a:xfrm>
            <a:custGeom>
              <a:avLst/>
              <a:gdLst/>
              <a:ahLst/>
              <a:cxnLst/>
              <a:rect l="l" t="t" r="r" b="b"/>
              <a:pathLst>
                <a:path w="21589" h="6350">
                  <a:moveTo>
                    <a:pt x="20974" y="0"/>
                  </a:moveTo>
                  <a:lnTo>
                    <a:pt x="0" y="0"/>
                  </a:lnTo>
                  <a:lnTo>
                    <a:pt x="711" y="5880"/>
                  </a:lnTo>
                  <a:lnTo>
                    <a:pt x="20974" y="5880"/>
                  </a:lnTo>
                  <a:lnTo>
                    <a:pt x="20974" y="0"/>
                  </a:lnTo>
                  <a:close/>
                </a:path>
              </a:pathLst>
            </a:custGeom>
            <a:solidFill>
              <a:srgbClr val="F7D655"/>
            </a:solidFill>
          </p:spPr>
          <p:txBody>
            <a:bodyPr wrap="square" lIns="0" tIns="0" rIns="0" bIns="0" rtlCol="0"/>
            <a:lstStyle/>
            <a:p>
              <a:endParaRPr/>
            </a:p>
          </p:txBody>
        </p:sp>
        <p:sp>
          <p:nvSpPr>
            <p:cNvPr id="853" name="object 853"/>
            <p:cNvSpPr/>
            <p:nvPr/>
          </p:nvSpPr>
          <p:spPr>
            <a:xfrm>
              <a:off x="6461137" y="8395309"/>
              <a:ext cx="8255" cy="6350"/>
            </a:xfrm>
            <a:custGeom>
              <a:avLst/>
              <a:gdLst/>
              <a:ahLst/>
              <a:cxnLst/>
              <a:rect l="l" t="t" r="r" b="b"/>
              <a:pathLst>
                <a:path w="8254" h="6350">
                  <a:moveTo>
                    <a:pt x="0" y="5930"/>
                  </a:moveTo>
                  <a:lnTo>
                    <a:pt x="8077" y="0"/>
                  </a:lnTo>
                </a:path>
              </a:pathLst>
            </a:custGeom>
            <a:ln w="25400">
              <a:solidFill>
                <a:srgbClr val="F7D552"/>
              </a:solidFill>
            </a:ln>
          </p:spPr>
          <p:txBody>
            <a:bodyPr wrap="square" lIns="0" tIns="0" rIns="0" bIns="0" rtlCol="0"/>
            <a:lstStyle/>
            <a:p>
              <a:endParaRPr/>
            </a:p>
          </p:txBody>
        </p:sp>
        <p:sp>
          <p:nvSpPr>
            <p:cNvPr id="854" name="object 854"/>
            <p:cNvSpPr/>
            <p:nvPr/>
          </p:nvSpPr>
          <p:spPr>
            <a:xfrm>
              <a:off x="6468783" y="8390039"/>
              <a:ext cx="635" cy="5715"/>
            </a:xfrm>
            <a:custGeom>
              <a:avLst/>
              <a:gdLst/>
              <a:ahLst/>
              <a:cxnLst/>
              <a:rect l="l" t="t" r="r" b="b"/>
              <a:pathLst>
                <a:path w="635" h="5715">
                  <a:moveTo>
                    <a:pt x="431" y="5270"/>
                  </a:moveTo>
                  <a:lnTo>
                    <a:pt x="0" y="0"/>
                  </a:lnTo>
                </a:path>
              </a:pathLst>
            </a:custGeom>
            <a:ln w="25400">
              <a:solidFill>
                <a:srgbClr val="F8D350"/>
              </a:solidFill>
            </a:ln>
          </p:spPr>
          <p:txBody>
            <a:bodyPr wrap="square" lIns="0" tIns="0" rIns="0" bIns="0" rtlCol="0"/>
            <a:lstStyle/>
            <a:p>
              <a:endParaRPr/>
            </a:p>
          </p:txBody>
        </p:sp>
        <p:sp>
          <p:nvSpPr>
            <p:cNvPr id="855" name="object 855"/>
            <p:cNvSpPr/>
            <p:nvPr/>
          </p:nvSpPr>
          <p:spPr>
            <a:xfrm>
              <a:off x="6461010" y="8390039"/>
              <a:ext cx="8255" cy="5715"/>
            </a:xfrm>
            <a:custGeom>
              <a:avLst/>
              <a:gdLst/>
              <a:ahLst/>
              <a:cxnLst/>
              <a:rect l="l" t="t" r="r" b="b"/>
              <a:pathLst>
                <a:path w="8254" h="5715">
                  <a:moveTo>
                    <a:pt x="7772" y="0"/>
                  </a:moveTo>
                  <a:lnTo>
                    <a:pt x="0" y="5321"/>
                  </a:lnTo>
                </a:path>
              </a:pathLst>
            </a:custGeom>
            <a:ln w="25400">
              <a:solidFill>
                <a:srgbClr val="F8D552"/>
              </a:solidFill>
            </a:ln>
          </p:spPr>
          <p:txBody>
            <a:bodyPr wrap="square" lIns="0" tIns="0" rIns="0" bIns="0" rtlCol="0"/>
            <a:lstStyle/>
            <a:p>
              <a:endParaRPr/>
            </a:p>
          </p:txBody>
        </p:sp>
        <p:sp>
          <p:nvSpPr>
            <p:cNvPr id="856" name="object 856"/>
            <p:cNvSpPr/>
            <p:nvPr/>
          </p:nvSpPr>
          <p:spPr>
            <a:xfrm>
              <a:off x="6468783" y="8379155"/>
              <a:ext cx="24765" cy="16510"/>
            </a:xfrm>
            <a:custGeom>
              <a:avLst/>
              <a:gdLst/>
              <a:ahLst/>
              <a:cxnLst/>
              <a:rect l="l" t="t" r="r" b="b"/>
              <a:pathLst>
                <a:path w="24764" h="16509">
                  <a:moveTo>
                    <a:pt x="23012" y="0"/>
                  </a:moveTo>
                  <a:lnTo>
                    <a:pt x="16966" y="2102"/>
                  </a:lnTo>
                  <a:lnTo>
                    <a:pt x="11125" y="4656"/>
                  </a:lnTo>
                  <a:lnTo>
                    <a:pt x="5474" y="7602"/>
                  </a:lnTo>
                  <a:lnTo>
                    <a:pt x="0" y="10883"/>
                  </a:lnTo>
                  <a:lnTo>
                    <a:pt x="279" y="12560"/>
                  </a:lnTo>
                  <a:lnTo>
                    <a:pt x="177" y="14427"/>
                  </a:lnTo>
                  <a:lnTo>
                    <a:pt x="431" y="16154"/>
                  </a:lnTo>
                  <a:lnTo>
                    <a:pt x="5982" y="12429"/>
                  </a:lnTo>
                  <a:lnTo>
                    <a:pt x="11815" y="9347"/>
                  </a:lnTo>
                  <a:lnTo>
                    <a:pt x="17932" y="6903"/>
                  </a:lnTo>
                  <a:lnTo>
                    <a:pt x="24333" y="5092"/>
                  </a:lnTo>
                  <a:lnTo>
                    <a:pt x="23926" y="3340"/>
                  </a:lnTo>
                  <a:lnTo>
                    <a:pt x="23012" y="0"/>
                  </a:lnTo>
                  <a:close/>
                </a:path>
              </a:pathLst>
            </a:custGeom>
            <a:solidFill>
              <a:srgbClr val="FCD750"/>
            </a:solidFill>
          </p:spPr>
          <p:txBody>
            <a:bodyPr wrap="square" lIns="0" tIns="0" rIns="0" bIns="0" rtlCol="0"/>
            <a:lstStyle/>
            <a:p>
              <a:endParaRPr/>
            </a:p>
          </p:txBody>
        </p:sp>
        <p:sp>
          <p:nvSpPr>
            <p:cNvPr id="857" name="object 857"/>
            <p:cNvSpPr/>
            <p:nvPr/>
          </p:nvSpPr>
          <p:spPr>
            <a:xfrm>
              <a:off x="6468783" y="8379155"/>
              <a:ext cx="23495" cy="11430"/>
            </a:xfrm>
            <a:custGeom>
              <a:avLst/>
              <a:gdLst/>
              <a:ahLst/>
              <a:cxnLst/>
              <a:rect l="l" t="t" r="r" b="b"/>
              <a:pathLst>
                <a:path w="23495" h="11429">
                  <a:moveTo>
                    <a:pt x="0" y="10883"/>
                  </a:moveTo>
                  <a:lnTo>
                    <a:pt x="5474" y="7602"/>
                  </a:lnTo>
                  <a:lnTo>
                    <a:pt x="11125" y="4656"/>
                  </a:lnTo>
                  <a:lnTo>
                    <a:pt x="16966" y="2102"/>
                  </a:lnTo>
                  <a:lnTo>
                    <a:pt x="23012" y="0"/>
                  </a:lnTo>
                </a:path>
              </a:pathLst>
            </a:custGeom>
            <a:ln w="25399">
              <a:solidFill>
                <a:srgbClr val="FCD750"/>
              </a:solidFill>
            </a:ln>
          </p:spPr>
          <p:txBody>
            <a:bodyPr wrap="square" lIns="0" tIns="0" rIns="0" bIns="0" rtlCol="0"/>
            <a:lstStyle/>
            <a:p>
              <a:endParaRPr/>
            </a:p>
          </p:txBody>
        </p:sp>
        <p:sp>
          <p:nvSpPr>
            <p:cNvPr id="858" name="object 858"/>
            <p:cNvSpPr/>
            <p:nvPr/>
          </p:nvSpPr>
          <p:spPr>
            <a:xfrm>
              <a:off x="6491795" y="8379155"/>
              <a:ext cx="1905" cy="5715"/>
            </a:xfrm>
            <a:custGeom>
              <a:avLst/>
              <a:gdLst/>
              <a:ahLst/>
              <a:cxnLst/>
              <a:rect l="l" t="t" r="r" b="b"/>
              <a:pathLst>
                <a:path w="1904" h="5715">
                  <a:moveTo>
                    <a:pt x="0" y="0"/>
                  </a:moveTo>
                  <a:lnTo>
                    <a:pt x="1320" y="5092"/>
                  </a:lnTo>
                </a:path>
              </a:pathLst>
            </a:custGeom>
            <a:ln w="25400">
              <a:solidFill>
                <a:srgbClr val="FFDC50"/>
              </a:solidFill>
            </a:ln>
          </p:spPr>
          <p:txBody>
            <a:bodyPr wrap="square" lIns="0" tIns="0" rIns="0" bIns="0" rtlCol="0"/>
            <a:lstStyle/>
            <a:p>
              <a:endParaRPr/>
            </a:p>
          </p:txBody>
        </p:sp>
        <p:sp>
          <p:nvSpPr>
            <p:cNvPr id="859" name="object 859"/>
            <p:cNvSpPr/>
            <p:nvPr/>
          </p:nvSpPr>
          <p:spPr>
            <a:xfrm>
              <a:off x="6469215" y="8384248"/>
              <a:ext cx="24130" cy="11430"/>
            </a:xfrm>
            <a:custGeom>
              <a:avLst/>
              <a:gdLst/>
              <a:ahLst/>
              <a:cxnLst/>
              <a:rect l="l" t="t" r="r" b="b"/>
              <a:pathLst>
                <a:path w="24129" h="11429">
                  <a:moveTo>
                    <a:pt x="23901" y="0"/>
                  </a:moveTo>
                  <a:lnTo>
                    <a:pt x="17500" y="1810"/>
                  </a:lnTo>
                  <a:lnTo>
                    <a:pt x="11383" y="4254"/>
                  </a:lnTo>
                  <a:lnTo>
                    <a:pt x="5550" y="7336"/>
                  </a:lnTo>
                  <a:lnTo>
                    <a:pt x="0" y="11061"/>
                  </a:lnTo>
                </a:path>
              </a:pathLst>
            </a:custGeom>
            <a:ln w="25400">
              <a:solidFill>
                <a:srgbClr val="FCD750"/>
              </a:solidFill>
            </a:ln>
          </p:spPr>
          <p:txBody>
            <a:bodyPr wrap="square" lIns="0" tIns="0" rIns="0" bIns="0" rtlCol="0"/>
            <a:lstStyle/>
            <a:p>
              <a:endParaRPr/>
            </a:p>
          </p:txBody>
        </p:sp>
        <p:sp>
          <p:nvSpPr>
            <p:cNvPr id="860" name="object 860"/>
            <p:cNvSpPr/>
            <p:nvPr/>
          </p:nvSpPr>
          <p:spPr>
            <a:xfrm>
              <a:off x="6468783" y="8390039"/>
              <a:ext cx="635" cy="5715"/>
            </a:xfrm>
            <a:custGeom>
              <a:avLst/>
              <a:gdLst/>
              <a:ahLst/>
              <a:cxnLst/>
              <a:rect l="l" t="t" r="r" b="b"/>
              <a:pathLst>
                <a:path w="635" h="5715">
                  <a:moveTo>
                    <a:pt x="431" y="5270"/>
                  </a:moveTo>
                  <a:lnTo>
                    <a:pt x="0" y="0"/>
                  </a:lnTo>
                </a:path>
              </a:pathLst>
            </a:custGeom>
            <a:ln w="25400">
              <a:solidFill>
                <a:srgbClr val="F8D350"/>
              </a:solidFill>
            </a:ln>
          </p:spPr>
          <p:txBody>
            <a:bodyPr wrap="square" lIns="0" tIns="0" rIns="0" bIns="0" rtlCol="0"/>
            <a:lstStyle/>
            <a:p>
              <a:endParaRPr/>
            </a:p>
          </p:txBody>
        </p:sp>
        <p:sp>
          <p:nvSpPr>
            <p:cNvPr id="861" name="object 861"/>
            <p:cNvSpPr/>
            <p:nvPr/>
          </p:nvSpPr>
          <p:spPr>
            <a:xfrm>
              <a:off x="6491795" y="8378279"/>
              <a:ext cx="4445" cy="6350"/>
            </a:xfrm>
            <a:custGeom>
              <a:avLst/>
              <a:gdLst/>
              <a:ahLst/>
              <a:cxnLst/>
              <a:rect l="l" t="t" r="r" b="b"/>
              <a:pathLst>
                <a:path w="4445" h="6350">
                  <a:moveTo>
                    <a:pt x="3047" y="0"/>
                  </a:moveTo>
                  <a:lnTo>
                    <a:pt x="2006" y="279"/>
                  </a:lnTo>
                  <a:lnTo>
                    <a:pt x="990" y="571"/>
                  </a:lnTo>
                  <a:lnTo>
                    <a:pt x="0" y="876"/>
                  </a:lnTo>
                  <a:lnTo>
                    <a:pt x="469" y="2514"/>
                  </a:lnTo>
                  <a:lnTo>
                    <a:pt x="914" y="4216"/>
                  </a:lnTo>
                  <a:lnTo>
                    <a:pt x="1320" y="5968"/>
                  </a:lnTo>
                  <a:lnTo>
                    <a:pt x="3314" y="5537"/>
                  </a:lnTo>
                  <a:lnTo>
                    <a:pt x="4330" y="5346"/>
                  </a:lnTo>
                  <a:lnTo>
                    <a:pt x="3924" y="3530"/>
                  </a:lnTo>
                  <a:lnTo>
                    <a:pt x="3530" y="1689"/>
                  </a:lnTo>
                  <a:lnTo>
                    <a:pt x="3047" y="0"/>
                  </a:lnTo>
                  <a:close/>
                </a:path>
              </a:pathLst>
            </a:custGeom>
            <a:solidFill>
              <a:srgbClr val="FFDD51"/>
            </a:solidFill>
          </p:spPr>
          <p:txBody>
            <a:bodyPr wrap="square" lIns="0" tIns="0" rIns="0" bIns="0" rtlCol="0"/>
            <a:lstStyle/>
            <a:p>
              <a:endParaRPr/>
            </a:p>
          </p:txBody>
        </p:sp>
        <p:sp>
          <p:nvSpPr>
            <p:cNvPr id="862" name="object 862"/>
            <p:cNvSpPr/>
            <p:nvPr/>
          </p:nvSpPr>
          <p:spPr>
            <a:xfrm>
              <a:off x="6491795" y="8379155"/>
              <a:ext cx="1905" cy="5715"/>
            </a:xfrm>
            <a:custGeom>
              <a:avLst/>
              <a:gdLst/>
              <a:ahLst/>
              <a:cxnLst/>
              <a:rect l="l" t="t" r="r" b="b"/>
              <a:pathLst>
                <a:path w="1904" h="5715">
                  <a:moveTo>
                    <a:pt x="0" y="0"/>
                  </a:moveTo>
                  <a:lnTo>
                    <a:pt x="1320" y="5092"/>
                  </a:lnTo>
                </a:path>
              </a:pathLst>
            </a:custGeom>
            <a:ln w="25400">
              <a:solidFill>
                <a:srgbClr val="FFDC50"/>
              </a:solidFill>
            </a:ln>
          </p:spPr>
          <p:txBody>
            <a:bodyPr wrap="square" lIns="0" tIns="0" rIns="0" bIns="0" rtlCol="0"/>
            <a:lstStyle/>
            <a:p>
              <a:endParaRPr/>
            </a:p>
          </p:txBody>
        </p:sp>
        <p:sp>
          <p:nvSpPr>
            <p:cNvPr id="863" name="object 863"/>
            <p:cNvSpPr/>
            <p:nvPr/>
          </p:nvSpPr>
          <p:spPr>
            <a:xfrm>
              <a:off x="6493116" y="8383625"/>
              <a:ext cx="3175" cy="635"/>
            </a:xfrm>
            <a:custGeom>
              <a:avLst/>
              <a:gdLst/>
              <a:ahLst/>
              <a:cxnLst/>
              <a:rect l="l" t="t" r="r" b="b"/>
              <a:pathLst>
                <a:path w="3175" h="634">
                  <a:moveTo>
                    <a:pt x="0" y="622"/>
                  </a:moveTo>
                  <a:lnTo>
                    <a:pt x="3009" y="0"/>
                  </a:lnTo>
                </a:path>
              </a:pathLst>
            </a:custGeom>
            <a:ln w="25400">
              <a:solidFill>
                <a:srgbClr val="FFDD51"/>
              </a:solidFill>
            </a:ln>
          </p:spPr>
          <p:txBody>
            <a:bodyPr wrap="square" lIns="0" tIns="0" rIns="0" bIns="0" rtlCol="0"/>
            <a:lstStyle/>
            <a:p>
              <a:endParaRPr/>
            </a:p>
          </p:txBody>
        </p:sp>
        <p:sp>
          <p:nvSpPr>
            <p:cNvPr id="864" name="object 864"/>
            <p:cNvSpPr/>
            <p:nvPr/>
          </p:nvSpPr>
          <p:spPr>
            <a:xfrm>
              <a:off x="6494843" y="8378279"/>
              <a:ext cx="1905" cy="5715"/>
            </a:xfrm>
            <a:custGeom>
              <a:avLst/>
              <a:gdLst/>
              <a:ahLst/>
              <a:cxnLst/>
              <a:rect l="l" t="t" r="r" b="b"/>
              <a:pathLst>
                <a:path w="1904" h="5715">
                  <a:moveTo>
                    <a:pt x="1282" y="5346"/>
                  </a:moveTo>
                  <a:lnTo>
                    <a:pt x="0" y="0"/>
                  </a:lnTo>
                </a:path>
              </a:pathLst>
            </a:custGeom>
            <a:ln w="25399">
              <a:solidFill>
                <a:srgbClr val="FFDE53"/>
              </a:solidFill>
            </a:ln>
          </p:spPr>
          <p:txBody>
            <a:bodyPr wrap="square" lIns="0" tIns="0" rIns="0" bIns="0" rtlCol="0"/>
            <a:lstStyle/>
            <a:p>
              <a:endParaRPr/>
            </a:p>
          </p:txBody>
        </p:sp>
        <p:sp>
          <p:nvSpPr>
            <p:cNvPr id="865" name="object 865"/>
            <p:cNvSpPr/>
            <p:nvPr/>
          </p:nvSpPr>
          <p:spPr>
            <a:xfrm>
              <a:off x="6491795" y="8378279"/>
              <a:ext cx="3175" cy="1270"/>
            </a:xfrm>
            <a:custGeom>
              <a:avLst/>
              <a:gdLst/>
              <a:ahLst/>
              <a:cxnLst/>
              <a:rect l="l" t="t" r="r" b="b"/>
              <a:pathLst>
                <a:path w="3175" h="1270">
                  <a:moveTo>
                    <a:pt x="3047" y="0"/>
                  </a:moveTo>
                  <a:lnTo>
                    <a:pt x="0" y="876"/>
                  </a:lnTo>
                </a:path>
              </a:pathLst>
            </a:custGeom>
            <a:ln w="25400">
              <a:solidFill>
                <a:srgbClr val="FFDD51"/>
              </a:solidFill>
            </a:ln>
          </p:spPr>
          <p:txBody>
            <a:bodyPr wrap="square" lIns="0" tIns="0" rIns="0" bIns="0" rtlCol="0"/>
            <a:lstStyle/>
            <a:p>
              <a:endParaRPr/>
            </a:p>
          </p:txBody>
        </p:sp>
        <p:sp>
          <p:nvSpPr>
            <p:cNvPr id="866" name="object 866"/>
            <p:cNvSpPr/>
            <p:nvPr/>
          </p:nvSpPr>
          <p:spPr>
            <a:xfrm>
              <a:off x="6494843" y="8377453"/>
              <a:ext cx="4445" cy="6350"/>
            </a:xfrm>
            <a:custGeom>
              <a:avLst/>
              <a:gdLst/>
              <a:ahLst/>
              <a:cxnLst/>
              <a:rect l="l" t="t" r="r" b="b"/>
              <a:pathLst>
                <a:path w="4445" h="6350">
                  <a:moveTo>
                    <a:pt x="3200" y="0"/>
                  </a:moveTo>
                  <a:lnTo>
                    <a:pt x="2108" y="266"/>
                  </a:lnTo>
                  <a:lnTo>
                    <a:pt x="0" y="825"/>
                  </a:lnTo>
                  <a:lnTo>
                    <a:pt x="482" y="2514"/>
                  </a:lnTo>
                  <a:lnTo>
                    <a:pt x="876" y="4356"/>
                  </a:lnTo>
                  <a:lnTo>
                    <a:pt x="1282" y="6172"/>
                  </a:lnTo>
                  <a:lnTo>
                    <a:pt x="2298" y="5981"/>
                  </a:lnTo>
                  <a:lnTo>
                    <a:pt x="3327" y="5803"/>
                  </a:lnTo>
                  <a:lnTo>
                    <a:pt x="4368" y="5651"/>
                  </a:lnTo>
                  <a:lnTo>
                    <a:pt x="3721" y="1841"/>
                  </a:lnTo>
                  <a:lnTo>
                    <a:pt x="3200" y="0"/>
                  </a:lnTo>
                  <a:close/>
                </a:path>
              </a:pathLst>
            </a:custGeom>
            <a:solidFill>
              <a:srgbClr val="FEDF57"/>
            </a:solidFill>
          </p:spPr>
          <p:txBody>
            <a:bodyPr wrap="square" lIns="0" tIns="0" rIns="0" bIns="0" rtlCol="0"/>
            <a:lstStyle/>
            <a:p>
              <a:endParaRPr/>
            </a:p>
          </p:txBody>
        </p:sp>
        <p:sp>
          <p:nvSpPr>
            <p:cNvPr id="867" name="object 867"/>
            <p:cNvSpPr/>
            <p:nvPr/>
          </p:nvSpPr>
          <p:spPr>
            <a:xfrm>
              <a:off x="6494843" y="8378279"/>
              <a:ext cx="1905" cy="5715"/>
            </a:xfrm>
            <a:custGeom>
              <a:avLst/>
              <a:gdLst/>
              <a:ahLst/>
              <a:cxnLst/>
              <a:rect l="l" t="t" r="r" b="b"/>
              <a:pathLst>
                <a:path w="1904" h="5715">
                  <a:moveTo>
                    <a:pt x="0" y="0"/>
                  </a:moveTo>
                  <a:lnTo>
                    <a:pt x="1282" y="5346"/>
                  </a:lnTo>
                </a:path>
              </a:pathLst>
            </a:custGeom>
            <a:ln w="25399">
              <a:solidFill>
                <a:srgbClr val="FFDE53"/>
              </a:solidFill>
            </a:ln>
          </p:spPr>
          <p:txBody>
            <a:bodyPr wrap="square" lIns="0" tIns="0" rIns="0" bIns="0" rtlCol="0"/>
            <a:lstStyle/>
            <a:p>
              <a:endParaRPr/>
            </a:p>
          </p:txBody>
        </p:sp>
        <p:sp>
          <p:nvSpPr>
            <p:cNvPr id="868" name="object 868"/>
            <p:cNvSpPr/>
            <p:nvPr/>
          </p:nvSpPr>
          <p:spPr>
            <a:xfrm>
              <a:off x="6496126" y="8383105"/>
              <a:ext cx="3175" cy="635"/>
            </a:xfrm>
            <a:custGeom>
              <a:avLst/>
              <a:gdLst/>
              <a:ahLst/>
              <a:cxnLst/>
              <a:rect l="l" t="t" r="r" b="b"/>
              <a:pathLst>
                <a:path w="3175" h="634">
                  <a:moveTo>
                    <a:pt x="0" y="520"/>
                  </a:moveTo>
                  <a:lnTo>
                    <a:pt x="3086" y="0"/>
                  </a:lnTo>
                </a:path>
              </a:pathLst>
            </a:custGeom>
            <a:ln w="25400">
              <a:solidFill>
                <a:srgbClr val="FEDF57"/>
              </a:solidFill>
            </a:ln>
          </p:spPr>
          <p:txBody>
            <a:bodyPr wrap="square" lIns="0" tIns="0" rIns="0" bIns="0" rtlCol="0"/>
            <a:lstStyle/>
            <a:p>
              <a:endParaRPr/>
            </a:p>
          </p:txBody>
        </p:sp>
        <p:sp>
          <p:nvSpPr>
            <p:cNvPr id="869" name="object 869"/>
            <p:cNvSpPr/>
            <p:nvPr/>
          </p:nvSpPr>
          <p:spPr>
            <a:xfrm>
              <a:off x="6498043" y="8377453"/>
              <a:ext cx="1270" cy="5715"/>
            </a:xfrm>
            <a:custGeom>
              <a:avLst/>
              <a:gdLst/>
              <a:ahLst/>
              <a:cxnLst/>
              <a:rect l="l" t="t" r="r" b="b"/>
              <a:pathLst>
                <a:path w="1270" h="5715">
                  <a:moveTo>
                    <a:pt x="1168" y="5651"/>
                  </a:moveTo>
                  <a:lnTo>
                    <a:pt x="0" y="0"/>
                  </a:lnTo>
                </a:path>
              </a:pathLst>
            </a:custGeom>
            <a:ln w="25400">
              <a:solidFill>
                <a:srgbClr val="FEE15B"/>
              </a:solidFill>
            </a:ln>
          </p:spPr>
          <p:txBody>
            <a:bodyPr wrap="square" lIns="0" tIns="0" rIns="0" bIns="0" rtlCol="0"/>
            <a:lstStyle/>
            <a:p>
              <a:endParaRPr/>
            </a:p>
          </p:txBody>
        </p:sp>
        <p:sp>
          <p:nvSpPr>
            <p:cNvPr id="870" name="object 870"/>
            <p:cNvSpPr/>
            <p:nvPr/>
          </p:nvSpPr>
          <p:spPr>
            <a:xfrm>
              <a:off x="6494843" y="8377453"/>
              <a:ext cx="3810" cy="1270"/>
            </a:xfrm>
            <a:custGeom>
              <a:avLst/>
              <a:gdLst/>
              <a:ahLst/>
              <a:cxnLst/>
              <a:rect l="l" t="t" r="r" b="b"/>
              <a:pathLst>
                <a:path w="3810" h="1270">
                  <a:moveTo>
                    <a:pt x="3200" y="0"/>
                  </a:moveTo>
                  <a:lnTo>
                    <a:pt x="0" y="825"/>
                  </a:lnTo>
                </a:path>
              </a:pathLst>
            </a:custGeom>
            <a:ln w="25400">
              <a:solidFill>
                <a:srgbClr val="FEDF57"/>
              </a:solidFill>
            </a:ln>
          </p:spPr>
          <p:txBody>
            <a:bodyPr wrap="square" lIns="0" tIns="0" rIns="0" bIns="0" rtlCol="0"/>
            <a:lstStyle/>
            <a:p>
              <a:endParaRPr/>
            </a:p>
          </p:txBody>
        </p:sp>
        <p:sp>
          <p:nvSpPr>
            <p:cNvPr id="871" name="object 871"/>
            <p:cNvSpPr/>
            <p:nvPr/>
          </p:nvSpPr>
          <p:spPr>
            <a:xfrm>
              <a:off x="6498043" y="8376031"/>
              <a:ext cx="7620" cy="7620"/>
            </a:xfrm>
            <a:custGeom>
              <a:avLst/>
              <a:gdLst/>
              <a:ahLst/>
              <a:cxnLst/>
              <a:rect l="l" t="t" r="r" b="b"/>
              <a:pathLst>
                <a:path w="7620" h="7620">
                  <a:moveTo>
                    <a:pt x="6731" y="0"/>
                  </a:moveTo>
                  <a:lnTo>
                    <a:pt x="4432" y="419"/>
                  </a:lnTo>
                  <a:lnTo>
                    <a:pt x="2184" y="901"/>
                  </a:lnTo>
                  <a:lnTo>
                    <a:pt x="0" y="1422"/>
                  </a:lnTo>
                  <a:lnTo>
                    <a:pt x="520" y="3263"/>
                  </a:lnTo>
                  <a:lnTo>
                    <a:pt x="1168" y="7073"/>
                  </a:lnTo>
                  <a:lnTo>
                    <a:pt x="3263" y="6769"/>
                  </a:lnTo>
                  <a:lnTo>
                    <a:pt x="5410" y="6540"/>
                  </a:lnTo>
                  <a:lnTo>
                    <a:pt x="7594" y="6388"/>
                  </a:lnTo>
                  <a:lnTo>
                    <a:pt x="7340" y="2273"/>
                  </a:lnTo>
                  <a:lnTo>
                    <a:pt x="6731" y="0"/>
                  </a:lnTo>
                  <a:close/>
                </a:path>
              </a:pathLst>
            </a:custGeom>
            <a:solidFill>
              <a:srgbClr val="FEE467"/>
            </a:solidFill>
          </p:spPr>
          <p:txBody>
            <a:bodyPr wrap="square" lIns="0" tIns="0" rIns="0" bIns="0" rtlCol="0"/>
            <a:lstStyle/>
            <a:p>
              <a:endParaRPr/>
            </a:p>
          </p:txBody>
        </p:sp>
        <p:sp>
          <p:nvSpPr>
            <p:cNvPr id="872" name="object 872"/>
            <p:cNvSpPr/>
            <p:nvPr/>
          </p:nvSpPr>
          <p:spPr>
            <a:xfrm>
              <a:off x="6498043" y="8377453"/>
              <a:ext cx="1270" cy="5715"/>
            </a:xfrm>
            <a:custGeom>
              <a:avLst/>
              <a:gdLst/>
              <a:ahLst/>
              <a:cxnLst/>
              <a:rect l="l" t="t" r="r" b="b"/>
              <a:pathLst>
                <a:path w="1270" h="5715">
                  <a:moveTo>
                    <a:pt x="0" y="0"/>
                  </a:moveTo>
                  <a:lnTo>
                    <a:pt x="1168" y="5651"/>
                  </a:lnTo>
                </a:path>
              </a:pathLst>
            </a:custGeom>
            <a:ln w="25400">
              <a:solidFill>
                <a:srgbClr val="FEE15B"/>
              </a:solidFill>
            </a:ln>
          </p:spPr>
          <p:txBody>
            <a:bodyPr wrap="square" lIns="0" tIns="0" rIns="0" bIns="0" rtlCol="0"/>
            <a:lstStyle/>
            <a:p>
              <a:endParaRPr/>
            </a:p>
          </p:txBody>
        </p:sp>
        <p:sp>
          <p:nvSpPr>
            <p:cNvPr id="873" name="object 873"/>
            <p:cNvSpPr/>
            <p:nvPr/>
          </p:nvSpPr>
          <p:spPr>
            <a:xfrm>
              <a:off x="6499212" y="8382419"/>
              <a:ext cx="6985" cy="1270"/>
            </a:xfrm>
            <a:custGeom>
              <a:avLst/>
              <a:gdLst/>
              <a:ahLst/>
              <a:cxnLst/>
              <a:rect l="l" t="t" r="r" b="b"/>
              <a:pathLst>
                <a:path w="6984" h="1270">
                  <a:moveTo>
                    <a:pt x="0" y="685"/>
                  </a:moveTo>
                  <a:lnTo>
                    <a:pt x="6426" y="0"/>
                  </a:lnTo>
                </a:path>
              </a:pathLst>
            </a:custGeom>
            <a:ln w="25400">
              <a:solidFill>
                <a:srgbClr val="FEE467"/>
              </a:solidFill>
            </a:ln>
          </p:spPr>
          <p:txBody>
            <a:bodyPr wrap="square" lIns="0" tIns="0" rIns="0" bIns="0" rtlCol="0"/>
            <a:lstStyle/>
            <a:p>
              <a:endParaRPr/>
            </a:p>
          </p:txBody>
        </p:sp>
        <p:sp>
          <p:nvSpPr>
            <p:cNvPr id="874" name="object 874"/>
            <p:cNvSpPr/>
            <p:nvPr/>
          </p:nvSpPr>
          <p:spPr>
            <a:xfrm>
              <a:off x="6504774" y="8376031"/>
              <a:ext cx="1270" cy="6985"/>
            </a:xfrm>
            <a:custGeom>
              <a:avLst/>
              <a:gdLst/>
              <a:ahLst/>
              <a:cxnLst/>
              <a:rect l="l" t="t" r="r" b="b"/>
              <a:pathLst>
                <a:path w="1270" h="6984">
                  <a:moveTo>
                    <a:pt x="863" y="6388"/>
                  </a:moveTo>
                  <a:lnTo>
                    <a:pt x="0" y="0"/>
                  </a:lnTo>
                </a:path>
              </a:pathLst>
            </a:custGeom>
            <a:ln w="25399">
              <a:solidFill>
                <a:srgbClr val="FDE873"/>
              </a:solidFill>
            </a:ln>
          </p:spPr>
          <p:txBody>
            <a:bodyPr wrap="square" lIns="0" tIns="0" rIns="0" bIns="0" rtlCol="0"/>
            <a:lstStyle/>
            <a:p>
              <a:endParaRPr/>
            </a:p>
          </p:txBody>
        </p:sp>
        <p:sp>
          <p:nvSpPr>
            <p:cNvPr id="875" name="object 875"/>
            <p:cNvSpPr/>
            <p:nvPr/>
          </p:nvSpPr>
          <p:spPr>
            <a:xfrm>
              <a:off x="6498043" y="8376031"/>
              <a:ext cx="6985" cy="1905"/>
            </a:xfrm>
            <a:custGeom>
              <a:avLst/>
              <a:gdLst/>
              <a:ahLst/>
              <a:cxnLst/>
              <a:rect l="l" t="t" r="r" b="b"/>
              <a:pathLst>
                <a:path w="6984" h="1904">
                  <a:moveTo>
                    <a:pt x="6731" y="0"/>
                  </a:moveTo>
                  <a:lnTo>
                    <a:pt x="0" y="1422"/>
                  </a:lnTo>
                </a:path>
              </a:pathLst>
            </a:custGeom>
            <a:ln w="25400">
              <a:solidFill>
                <a:srgbClr val="FEE467"/>
              </a:solidFill>
            </a:ln>
          </p:spPr>
          <p:txBody>
            <a:bodyPr wrap="square" lIns="0" tIns="0" rIns="0" bIns="0" rtlCol="0"/>
            <a:lstStyle/>
            <a:p>
              <a:endParaRPr/>
            </a:p>
          </p:txBody>
        </p:sp>
        <p:sp>
          <p:nvSpPr>
            <p:cNvPr id="876" name="object 876"/>
            <p:cNvSpPr/>
            <p:nvPr/>
          </p:nvSpPr>
          <p:spPr>
            <a:xfrm>
              <a:off x="6504774" y="8374964"/>
              <a:ext cx="8255" cy="7620"/>
            </a:xfrm>
            <a:custGeom>
              <a:avLst/>
              <a:gdLst/>
              <a:ahLst/>
              <a:cxnLst/>
              <a:rect l="l" t="t" r="r" b="b"/>
              <a:pathLst>
                <a:path w="8254" h="7620">
                  <a:moveTo>
                    <a:pt x="6972" y="0"/>
                  </a:moveTo>
                  <a:lnTo>
                    <a:pt x="4622" y="279"/>
                  </a:lnTo>
                  <a:lnTo>
                    <a:pt x="2285" y="647"/>
                  </a:lnTo>
                  <a:lnTo>
                    <a:pt x="0" y="1066"/>
                  </a:lnTo>
                  <a:lnTo>
                    <a:pt x="609" y="3340"/>
                  </a:lnTo>
                  <a:lnTo>
                    <a:pt x="863" y="7454"/>
                  </a:lnTo>
                  <a:lnTo>
                    <a:pt x="3035" y="7302"/>
                  </a:lnTo>
                  <a:lnTo>
                    <a:pt x="5245" y="7251"/>
                  </a:lnTo>
                  <a:lnTo>
                    <a:pt x="7442" y="7277"/>
                  </a:lnTo>
                  <a:lnTo>
                    <a:pt x="7493" y="4521"/>
                  </a:lnTo>
                  <a:lnTo>
                    <a:pt x="7683" y="2705"/>
                  </a:lnTo>
                  <a:lnTo>
                    <a:pt x="6972" y="0"/>
                  </a:lnTo>
                  <a:close/>
                </a:path>
              </a:pathLst>
            </a:custGeom>
            <a:solidFill>
              <a:srgbClr val="FCEB7F"/>
            </a:solidFill>
          </p:spPr>
          <p:txBody>
            <a:bodyPr wrap="square" lIns="0" tIns="0" rIns="0" bIns="0" rtlCol="0"/>
            <a:lstStyle/>
            <a:p>
              <a:endParaRPr/>
            </a:p>
          </p:txBody>
        </p:sp>
        <p:sp>
          <p:nvSpPr>
            <p:cNvPr id="877" name="object 877"/>
            <p:cNvSpPr/>
            <p:nvPr/>
          </p:nvSpPr>
          <p:spPr>
            <a:xfrm>
              <a:off x="6504774" y="8376031"/>
              <a:ext cx="1270" cy="6985"/>
            </a:xfrm>
            <a:custGeom>
              <a:avLst/>
              <a:gdLst/>
              <a:ahLst/>
              <a:cxnLst/>
              <a:rect l="l" t="t" r="r" b="b"/>
              <a:pathLst>
                <a:path w="1270" h="6984">
                  <a:moveTo>
                    <a:pt x="0" y="0"/>
                  </a:moveTo>
                  <a:lnTo>
                    <a:pt x="863" y="6388"/>
                  </a:lnTo>
                </a:path>
              </a:pathLst>
            </a:custGeom>
            <a:ln w="25399">
              <a:solidFill>
                <a:srgbClr val="FDE873"/>
              </a:solidFill>
            </a:ln>
          </p:spPr>
          <p:txBody>
            <a:bodyPr wrap="square" lIns="0" tIns="0" rIns="0" bIns="0" rtlCol="0"/>
            <a:lstStyle/>
            <a:p>
              <a:endParaRPr/>
            </a:p>
          </p:txBody>
        </p:sp>
        <p:sp>
          <p:nvSpPr>
            <p:cNvPr id="878" name="object 878"/>
            <p:cNvSpPr/>
            <p:nvPr/>
          </p:nvSpPr>
          <p:spPr>
            <a:xfrm>
              <a:off x="6505638" y="8382241"/>
              <a:ext cx="6985" cy="635"/>
            </a:xfrm>
            <a:custGeom>
              <a:avLst/>
              <a:gdLst/>
              <a:ahLst/>
              <a:cxnLst/>
              <a:rect l="l" t="t" r="r" b="b"/>
              <a:pathLst>
                <a:path w="6984" h="634">
                  <a:moveTo>
                    <a:pt x="0" y="177"/>
                  </a:moveTo>
                  <a:lnTo>
                    <a:pt x="6578" y="0"/>
                  </a:lnTo>
                </a:path>
              </a:pathLst>
            </a:custGeom>
            <a:ln w="25400">
              <a:solidFill>
                <a:srgbClr val="FCEB7F"/>
              </a:solidFill>
            </a:ln>
          </p:spPr>
          <p:txBody>
            <a:bodyPr wrap="square" lIns="0" tIns="0" rIns="0" bIns="0" rtlCol="0"/>
            <a:lstStyle/>
            <a:p>
              <a:endParaRPr/>
            </a:p>
          </p:txBody>
        </p:sp>
        <p:sp>
          <p:nvSpPr>
            <p:cNvPr id="879" name="object 879"/>
            <p:cNvSpPr/>
            <p:nvPr/>
          </p:nvSpPr>
          <p:spPr>
            <a:xfrm>
              <a:off x="6511747" y="8374964"/>
              <a:ext cx="635" cy="7620"/>
            </a:xfrm>
            <a:custGeom>
              <a:avLst/>
              <a:gdLst/>
              <a:ahLst/>
              <a:cxnLst/>
              <a:rect l="l" t="t" r="r" b="b"/>
              <a:pathLst>
                <a:path w="634" h="7620">
                  <a:moveTo>
                    <a:pt x="469" y="7277"/>
                  </a:moveTo>
                  <a:lnTo>
                    <a:pt x="0" y="0"/>
                  </a:lnTo>
                </a:path>
              </a:pathLst>
            </a:custGeom>
            <a:ln w="25399">
              <a:solidFill>
                <a:srgbClr val="FCEE8B"/>
              </a:solidFill>
            </a:ln>
          </p:spPr>
          <p:txBody>
            <a:bodyPr wrap="square" lIns="0" tIns="0" rIns="0" bIns="0" rtlCol="0"/>
            <a:lstStyle/>
            <a:p>
              <a:endParaRPr/>
            </a:p>
          </p:txBody>
        </p:sp>
        <p:sp>
          <p:nvSpPr>
            <p:cNvPr id="880" name="object 880"/>
            <p:cNvSpPr/>
            <p:nvPr/>
          </p:nvSpPr>
          <p:spPr>
            <a:xfrm>
              <a:off x="6504774" y="8374964"/>
              <a:ext cx="6985" cy="1270"/>
            </a:xfrm>
            <a:custGeom>
              <a:avLst/>
              <a:gdLst/>
              <a:ahLst/>
              <a:cxnLst/>
              <a:rect l="l" t="t" r="r" b="b"/>
              <a:pathLst>
                <a:path w="6984" h="1270">
                  <a:moveTo>
                    <a:pt x="6972" y="0"/>
                  </a:moveTo>
                  <a:lnTo>
                    <a:pt x="0" y="1066"/>
                  </a:lnTo>
                </a:path>
              </a:pathLst>
            </a:custGeom>
            <a:ln w="25399">
              <a:solidFill>
                <a:srgbClr val="FCEB7F"/>
              </a:solidFill>
            </a:ln>
          </p:spPr>
          <p:txBody>
            <a:bodyPr wrap="square" lIns="0" tIns="0" rIns="0" bIns="0" rtlCol="0"/>
            <a:lstStyle/>
            <a:p>
              <a:endParaRPr/>
            </a:p>
          </p:txBody>
        </p:sp>
        <p:sp>
          <p:nvSpPr>
            <p:cNvPr id="881" name="object 881"/>
            <p:cNvSpPr/>
            <p:nvPr/>
          </p:nvSpPr>
          <p:spPr>
            <a:xfrm>
              <a:off x="6511747" y="8374608"/>
              <a:ext cx="4445" cy="8255"/>
            </a:xfrm>
            <a:custGeom>
              <a:avLst/>
              <a:gdLst/>
              <a:ahLst/>
              <a:cxnLst/>
              <a:rect l="l" t="t" r="r" b="b"/>
              <a:pathLst>
                <a:path w="4445" h="8254">
                  <a:moveTo>
                    <a:pt x="3517" y="0"/>
                  </a:moveTo>
                  <a:lnTo>
                    <a:pt x="1168" y="215"/>
                  </a:lnTo>
                  <a:lnTo>
                    <a:pt x="0" y="355"/>
                  </a:lnTo>
                  <a:lnTo>
                    <a:pt x="711" y="3060"/>
                  </a:lnTo>
                  <a:lnTo>
                    <a:pt x="520" y="4876"/>
                  </a:lnTo>
                  <a:lnTo>
                    <a:pt x="469" y="7632"/>
                  </a:lnTo>
                  <a:lnTo>
                    <a:pt x="2679" y="7696"/>
                  </a:lnTo>
                  <a:lnTo>
                    <a:pt x="3797" y="7759"/>
                  </a:lnTo>
                  <a:lnTo>
                    <a:pt x="3898" y="4864"/>
                  </a:lnTo>
                  <a:lnTo>
                    <a:pt x="4254" y="2857"/>
                  </a:lnTo>
                  <a:lnTo>
                    <a:pt x="3517" y="0"/>
                  </a:lnTo>
                  <a:close/>
                </a:path>
              </a:pathLst>
            </a:custGeom>
            <a:solidFill>
              <a:srgbClr val="FCEF8F"/>
            </a:solidFill>
          </p:spPr>
          <p:txBody>
            <a:bodyPr wrap="square" lIns="0" tIns="0" rIns="0" bIns="0" rtlCol="0"/>
            <a:lstStyle/>
            <a:p>
              <a:endParaRPr/>
            </a:p>
          </p:txBody>
        </p:sp>
        <p:sp>
          <p:nvSpPr>
            <p:cNvPr id="882" name="object 882"/>
            <p:cNvSpPr/>
            <p:nvPr/>
          </p:nvSpPr>
          <p:spPr>
            <a:xfrm>
              <a:off x="6511747" y="8374964"/>
              <a:ext cx="635" cy="7620"/>
            </a:xfrm>
            <a:custGeom>
              <a:avLst/>
              <a:gdLst/>
              <a:ahLst/>
              <a:cxnLst/>
              <a:rect l="l" t="t" r="r" b="b"/>
              <a:pathLst>
                <a:path w="634" h="7620">
                  <a:moveTo>
                    <a:pt x="0" y="0"/>
                  </a:moveTo>
                  <a:lnTo>
                    <a:pt x="469" y="7277"/>
                  </a:lnTo>
                </a:path>
              </a:pathLst>
            </a:custGeom>
            <a:ln w="25399">
              <a:solidFill>
                <a:srgbClr val="FCEE8B"/>
              </a:solidFill>
            </a:ln>
          </p:spPr>
          <p:txBody>
            <a:bodyPr wrap="square" lIns="0" tIns="0" rIns="0" bIns="0" rtlCol="0"/>
            <a:lstStyle/>
            <a:p>
              <a:endParaRPr/>
            </a:p>
          </p:txBody>
        </p:sp>
        <p:sp>
          <p:nvSpPr>
            <p:cNvPr id="883" name="object 883"/>
            <p:cNvSpPr/>
            <p:nvPr/>
          </p:nvSpPr>
          <p:spPr>
            <a:xfrm>
              <a:off x="6512217" y="8369541"/>
              <a:ext cx="3810" cy="26034"/>
            </a:xfrm>
            <a:custGeom>
              <a:avLst/>
              <a:gdLst/>
              <a:ahLst/>
              <a:cxnLst/>
              <a:rect l="l" t="t" r="r" b="b"/>
              <a:pathLst>
                <a:path w="3809" h="26034">
                  <a:moveTo>
                    <a:pt x="3327" y="0"/>
                  </a:moveTo>
                  <a:lnTo>
                    <a:pt x="0" y="0"/>
                  </a:lnTo>
                  <a:lnTo>
                    <a:pt x="0" y="25526"/>
                  </a:lnTo>
                  <a:lnTo>
                    <a:pt x="3327" y="25526"/>
                  </a:lnTo>
                  <a:lnTo>
                    <a:pt x="3327" y="0"/>
                  </a:lnTo>
                  <a:close/>
                </a:path>
              </a:pathLst>
            </a:custGeom>
            <a:solidFill>
              <a:srgbClr val="FCEF8F"/>
            </a:solidFill>
          </p:spPr>
          <p:txBody>
            <a:bodyPr wrap="square" lIns="0" tIns="0" rIns="0" bIns="0" rtlCol="0"/>
            <a:lstStyle/>
            <a:p>
              <a:endParaRPr/>
            </a:p>
          </p:txBody>
        </p:sp>
        <p:sp>
          <p:nvSpPr>
            <p:cNvPr id="884" name="object 884"/>
            <p:cNvSpPr/>
            <p:nvPr/>
          </p:nvSpPr>
          <p:spPr>
            <a:xfrm>
              <a:off x="6515265" y="8374608"/>
              <a:ext cx="635" cy="8255"/>
            </a:xfrm>
            <a:custGeom>
              <a:avLst/>
              <a:gdLst/>
              <a:ahLst/>
              <a:cxnLst/>
              <a:rect l="l" t="t" r="r" b="b"/>
              <a:pathLst>
                <a:path w="634" h="8254">
                  <a:moveTo>
                    <a:pt x="279" y="7759"/>
                  </a:moveTo>
                  <a:lnTo>
                    <a:pt x="0" y="0"/>
                  </a:lnTo>
                </a:path>
              </a:pathLst>
            </a:custGeom>
            <a:ln w="25400">
              <a:solidFill>
                <a:srgbClr val="FBEF93"/>
              </a:solidFill>
            </a:ln>
          </p:spPr>
          <p:txBody>
            <a:bodyPr wrap="square" lIns="0" tIns="0" rIns="0" bIns="0" rtlCol="0"/>
            <a:lstStyle/>
            <a:p>
              <a:endParaRPr/>
            </a:p>
          </p:txBody>
        </p:sp>
        <p:sp>
          <p:nvSpPr>
            <p:cNvPr id="885" name="object 885"/>
            <p:cNvSpPr/>
            <p:nvPr/>
          </p:nvSpPr>
          <p:spPr>
            <a:xfrm>
              <a:off x="6511747" y="8374608"/>
              <a:ext cx="3810" cy="635"/>
            </a:xfrm>
            <a:custGeom>
              <a:avLst/>
              <a:gdLst/>
              <a:ahLst/>
              <a:cxnLst/>
              <a:rect l="l" t="t" r="r" b="b"/>
              <a:pathLst>
                <a:path w="3809" h="634">
                  <a:moveTo>
                    <a:pt x="3517" y="0"/>
                  </a:moveTo>
                  <a:lnTo>
                    <a:pt x="0" y="355"/>
                  </a:lnTo>
                </a:path>
              </a:pathLst>
            </a:custGeom>
            <a:ln w="25399">
              <a:solidFill>
                <a:srgbClr val="FCEF8F"/>
              </a:solidFill>
            </a:ln>
          </p:spPr>
          <p:txBody>
            <a:bodyPr wrap="square" lIns="0" tIns="0" rIns="0" bIns="0" rtlCol="0"/>
            <a:lstStyle/>
            <a:p>
              <a:endParaRPr/>
            </a:p>
          </p:txBody>
        </p:sp>
        <p:sp>
          <p:nvSpPr>
            <p:cNvPr id="886" name="object 886"/>
            <p:cNvSpPr/>
            <p:nvPr/>
          </p:nvSpPr>
          <p:spPr>
            <a:xfrm>
              <a:off x="6515265" y="8374380"/>
              <a:ext cx="4445" cy="8255"/>
            </a:xfrm>
            <a:custGeom>
              <a:avLst/>
              <a:gdLst/>
              <a:ahLst/>
              <a:cxnLst/>
              <a:rect l="l" t="t" r="r" b="b"/>
              <a:pathLst>
                <a:path w="4445" h="8254">
                  <a:moveTo>
                    <a:pt x="3492" y="0"/>
                  </a:moveTo>
                  <a:lnTo>
                    <a:pt x="2336" y="50"/>
                  </a:lnTo>
                  <a:lnTo>
                    <a:pt x="1168" y="127"/>
                  </a:lnTo>
                  <a:lnTo>
                    <a:pt x="0" y="228"/>
                  </a:lnTo>
                  <a:lnTo>
                    <a:pt x="736" y="3086"/>
                  </a:lnTo>
                  <a:lnTo>
                    <a:pt x="380" y="5092"/>
                  </a:lnTo>
                  <a:lnTo>
                    <a:pt x="279" y="7988"/>
                  </a:lnTo>
                  <a:lnTo>
                    <a:pt x="1384" y="8051"/>
                  </a:lnTo>
                  <a:lnTo>
                    <a:pt x="2489" y="8140"/>
                  </a:lnTo>
                  <a:lnTo>
                    <a:pt x="3581" y="8255"/>
                  </a:lnTo>
                  <a:lnTo>
                    <a:pt x="3708" y="5308"/>
                  </a:lnTo>
                  <a:lnTo>
                    <a:pt x="4241" y="2908"/>
                  </a:lnTo>
                  <a:lnTo>
                    <a:pt x="3492" y="0"/>
                  </a:lnTo>
                  <a:close/>
                </a:path>
              </a:pathLst>
            </a:custGeom>
            <a:solidFill>
              <a:srgbClr val="FBF094"/>
            </a:solidFill>
          </p:spPr>
          <p:txBody>
            <a:bodyPr wrap="square" lIns="0" tIns="0" rIns="0" bIns="0" rtlCol="0"/>
            <a:lstStyle/>
            <a:p>
              <a:endParaRPr/>
            </a:p>
          </p:txBody>
        </p:sp>
        <p:sp>
          <p:nvSpPr>
            <p:cNvPr id="887" name="object 887"/>
            <p:cNvSpPr/>
            <p:nvPr/>
          </p:nvSpPr>
          <p:spPr>
            <a:xfrm>
              <a:off x="6515265" y="8374608"/>
              <a:ext cx="635" cy="8255"/>
            </a:xfrm>
            <a:custGeom>
              <a:avLst/>
              <a:gdLst/>
              <a:ahLst/>
              <a:cxnLst/>
              <a:rect l="l" t="t" r="r" b="b"/>
              <a:pathLst>
                <a:path w="634" h="8254">
                  <a:moveTo>
                    <a:pt x="0" y="0"/>
                  </a:moveTo>
                  <a:lnTo>
                    <a:pt x="279" y="7759"/>
                  </a:lnTo>
                </a:path>
              </a:pathLst>
            </a:custGeom>
            <a:ln w="25400">
              <a:solidFill>
                <a:srgbClr val="FBEF93"/>
              </a:solidFill>
            </a:ln>
          </p:spPr>
          <p:txBody>
            <a:bodyPr wrap="square" lIns="0" tIns="0" rIns="0" bIns="0" rtlCol="0"/>
            <a:lstStyle/>
            <a:p>
              <a:endParaRPr/>
            </a:p>
          </p:txBody>
        </p:sp>
        <p:sp>
          <p:nvSpPr>
            <p:cNvPr id="888" name="object 888"/>
            <p:cNvSpPr/>
            <p:nvPr/>
          </p:nvSpPr>
          <p:spPr>
            <a:xfrm>
              <a:off x="6515544" y="8382368"/>
              <a:ext cx="3810" cy="635"/>
            </a:xfrm>
            <a:custGeom>
              <a:avLst/>
              <a:gdLst/>
              <a:ahLst/>
              <a:cxnLst/>
              <a:rect l="l" t="t" r="r" b="b"/>
              <a:pathLst>
                <a:path w="3809" h="634">
                  <a:moveTo>
                    <a:pt x="0" y="0"/>
                  </a:moveTo>
                  <a:lnTo>
                    <a:pt x="3301" y="266"/>
                  </a:lnTo>
                </a:path>
              </a:pathLst>
            </a:custGeom>
            <a:ln w="25400">
              <a:solidFill>
                <a:srgbClr val="FBF094"/>
              </a:solidFill>
            </a:ln>
          </p:spPr>
          <p:txBody>
            <a:bodyPr wrap="square" lIns="0" tIns="0" rIns="0" bIns="0" rtlCol="0"/>
            <a:lstStyle/>
            <a:p>
              <a:endParaRPr/>
            </a:p>
          </p:txBody>
        </p:sp>
        <p:sp>
          <p:nvSpPr>
            <p:cNvPr id="889" name="object 889"/>
            <p:cNvSpPr/>
            <p:nvPr/>
          </p:nvSpPr>
          <p:spPr>
            <a:xfrm>
              <a:off x="6506057" y="8374380"/>
              <a:ext cx="26034" cy="8255"/>
            </a:xfrm>
            <a:custGeom>
              <a:avLst/>
              <a:gdLst/>
              <a:ahLst/>
              <a:cxnLst/>
              <a:rect l="l" t="t" r="r" b="b"/>
              <a:pathLst>
                <a:path w="26034" h="8254">
                  <a:moveTo>
                    <a:pt x="25488" y="0"/>
                  </a:moveTo>
                  <a:lnTo>
                    <a:pt x="0" y="0"/>
                  </a:lnTo>
                  <a:lnTo>
                    <a:pt x="0" y="8255"/>
                  </a:lnTo>
                  <a:lnTo>
                    <a:pt x="25488" y="8255"/>
                  </a:lnTo>
                  <a:lnTo>
                    <a:pt x="25488" y="0"/>
                  </a:lnTo>
                  <a:close/>
                </a:path>
              </a:pathLst>
            </a:custGeom>
            <a:solidFill>
              <a:srgbClr val="FBF096"/>
            </a:solidFill>
          </p:spPr>
          <p:txBody>
            <a:bodyPr wrap="square" lIns="0" tIns="0" rIns="0" bIns="0" rtlCol="0"/>
            <a:lstStyle/>
            <a:p>
              <a:endParaRPr/>
            </a:p>
          </p:txBody>
        </p:sp>
        <p:sp>
          <p:nvSpPr>
            <p:cNvPr id="890" name="object 890"/>
            <p:cNvSpPr/>
            <p:nvPr/>
          </p:nvSpPr>
          <p:spPr>
            <a:xfrm>
              <a:off x="6515265" y="8374380"/>
              <a:ext cx="3810" cy="635"/>
            </a:xfrm>
            <a:custGeom>
              <a:avLst/>
              <a:gdLst/>
              <a:ahLst/>
              <a:cxnLst/>
              <a:rect l="l" t="t" r="r" b="b"/>
              <a:pathLst>
                <a:path w="3809" h="634">
                  <a:moveTo>
                    <a:pt x="3492" y="0"/>
                  </a:moveTo>
                  <a:lnTo>
                    <a:pt x="0" y="228"/>
                  </a:lnTo>
                </a:path>
              </a:pathLst>
            </a:custGeom>
            <a:ln w="25400">
              <a:solidFill>
                <a:srgbClr val="FBF094"/>
              </a:solidFill>
            </a:ln>
          </p:spPr>
          <p:txBody>
            <a:bodyPr wrap="square" lIns="0" tIns="0" rIns="0" bIns="0" rtlCol="0"/>
            <a:lstStyle/>
            <a:p>
              <a:endParaRPr/>
            </a:p>
          </p:txBody>
        </p:sp>
        <p:sp>
          <p:nvSpPr>
            <p:cNvPr id="891" name="object 891"/>
            <p:cNvSpPr/>
            <p:nvPr/>
          </p:nvSpPr>
          <p:spPr>
            <a:xfrm>
              <a:off x="6518757" y="8374291"/>
              <a:ext cx="5715" cy="9525"/>
            </a:xfrm>
            <a:custGeom>
              <a:avLst/>
              <a:gdLst/>
              <a:ahLst/>
              <a:cxnLst/>
              <a:rect l="l" t="t" r="r" b="b"/>
              <a:pathLst>
                <a:path w="5715" h="9525">
                  <a:moveTo>
                    <a:pt x="3022" y="0"/>
                  </a:moveTo>
                  <a:lnTo>
                    <a:pt x="1524" y="25"/>
                  </a:lnTo>
                  <a:lnTo>
                    <a:pt x="0" y="88"/>
                  </a:lnTo>
                  <a:lnTo>
                    <a:pt x="749" y="2997"/>
                  </a:lnTo>
                  <a:lnTo>
                    <a:pt x="215" y="5397"/>
                  </a:lnTo>
                  <a:lnTo>
                    <a:pt x="88" y="8343"/>
                  </a:lnTo>
                  <a:lnTo>
                    <a:pt x="1536" y="8496"/>
                  </a:lnTo>
                  <a:lnTo>
                    <a:pt x="2959" y="8699"/>
                  </a:lnTo>
                  <a:lnTo>
                    <a:pt x="4381" y="8940"/>
                  </a:lnTo>
                  <a:lnTo>
                    <a:pt x="4622" y="5892"/>
                  </a:lnTo>
                  <a:lnTo>
                    <a:pt x="5283" y="3022"/>
                  </a:lnTo>
                  <a:lnTo>
                    <a:pt x="4508" y="12"/>
                  </a:lnTo>
                  <a:lnTo>
                    <a:pt x="3022" y="0"/>
                  </a:lnTo>
                  <a:close/>
                </a:path>
              </a:pathLst>
            </a:custGeom>
            <a:solidFill>
              <a:srgbClr val="FBF094"/>
            </a:solidFill>
          </p:spPr>
          <p:txBody>
            <a:bodyPr wrap="square" lIns="0" tIns="0" rIns="0" bIns="0" rtlCol="0"/>
            <a:lstStyle/>
            <a:p>
              <a:endParaRPr/>
            </a:p>
          </p:txBody>
        </p:sp>
        <p:sp>
          <p:nvSpPr>
            <p:cNvPr id="892" name="object 892"/>
            <p:cNvSpPr/>
            <p:nvPr/>
          </p:nvSpPr>
          <p:spPr>
            <a:xfrm>
              <a:off x="6506057" y="8374380"/>
              <a:ext cx="26034" cy="8255"/>
            </a:xfrm>
            <a:custGeom>
              <a:avLst/>
              <a:gdLst/>
              <a:ahLst/>
              <a:cxnLst/>
              <a:rect l="l" t="t" r="r" b="b"/>
              <a:pathLst>
                <a:path w="26034" h="8254">
                  <a:moveTo>
                    <a:pt x="25488" y="0"/>
                  </a:moveTo>
                  <a:lnTo>
                    <a:pt x="0" y="0"/>
                  </a:lnTo>
                  <a:lnTo>
                    <a:pt x="0" y="8255"/>
                  </a:lnTo>
                  <a:lnTo>
                    <a:pt x="25488" y="8255"/>
                  </a:lnTo>
                  <a:lnTo>
                    <a:pt x="25488" y="0"/>
                  </a:lnTo>
                  <a:close/>
                </a:path>
              </a:pathLst>
            </a:custGeom>
            <a:solidFill>
              <a:srgbClr val="FBF096"/>
            </a:solidFill>
          </p:spPr>
          <p:txBody>
            <a:bodyPr wrap="square" lIns="0" tIns="0" rIns="0" bIns="0" rtlCol="0"/>
            <a:lstStyle/>
            <a:p>
              <a:endParaRPr/>
            </a:p>
          </p:txBody>
        </p:sp>
        <p:sp>
          <p:nvSpPr>
            <p:cNvPr id="893" name="object 893"/>
            <p:cNvSpPr/>
            <p:nvPr/>
          </p:nvSpPr>
          <p:spPr>
            <a:xfrm>
              <a:off x="6518846" y="8382635"/>
              <a:ext cx="4445" cy="635"/>
            </a:xfrm>
            <a:custGeom>
              <a:avLst/>
              <a:gdLst/>
              <a:ahLst/>
              <a:cxnLst/>
              <a:rect l="l" t="t" r="r" b="b"/>
              <a:pathLst>
                <a:path w="4445" h="634">
                  <a:moveTo>
                    <a:pt x="0" y="0"/>
                  </a:moveTo>
                  <a:lnTo>
                    <a:pt x="4292" y="596"/>
                  </a:lnTo>
                </a:path>
              </a:pathLst>
            </a:custGeom>
            <a:ln w="25400">
              <a:solidFill>
                <a:srgbClr val="FBF094"/>
              </a:solidFill>
            </a:ln>
          </p:spPr>
          <p:txBody>
            <a:bodyPr wrap="square" lIns="0" tIns="0" rIns="0" bIns="0" rtlCol="0"/>
            <a:lstStyle/>
            <a:p>
              <a:endParaRPr/>
            </a:p>
          </p:txBody>
        </p:sp>
        <p:sp>
          <p:nvSpPr>
            <p:cNvPr id="894" name="object 894"/>
            <p:cNvSpPr/>
            <p:nvPr/>
          </p:nvSpPr>
          <p:spPr>
            <a:xfrm>
              <a:off x="6510439" y="8374303"/>
              <a:ext cx="26034" cy="9525"/>
            </a:xfrm>
            <a:custGeom>
              <a:avLst/>
              <a:gdLst/>
              <a:ahLst/>
              <a:cxnLst/>
              <a:rect l="l" t="t" r="r" b="b"/>
              <a:pathLst>
                <a:path w="26034" h="9525">
                  <a:moveTo>
                    <a:pt x="24907" y="0"/>
                  </a:moveTo>
                  <a:lnTo>
                    <a:pt x="0" y="0"/>
                  </a:lnTo>
                  <a:lnTo>
                    <a:pt x="0" y="8928"/>
                  </a:lnTo>
                  <a:lnTo>
                    <a:pt x="25526" y="8928"/>
                  </a:lnTo>
                  <a:lnTo>
                    <a:pt x="25526" y="2476"/>
                  </a:lnTo>
                  <a:lnTo>
                    <a:pt x="24907" y="0"/>
                  </a:lnTo>
                  <a:close/>
                </a:path>
              </a:pathLst>
            </a:custGeom>
            <a:solidFill>
              <a:srgbClr val="FBEF92"/>
            </a:solidFill>
          </p:spPr>
          <p:txBody>
            <a:bodyPr wrap="square" lIns="0" tIns="0" rIns="0" bIns="0" rtlCol="0"/>
            <a:lstStyle/>
            <a:p>
              <a:endParaRPr/>
            </a:p>
          </p:txBody>
        </p:sp>
        <p:sp>
          <p:nvSpPr>
            <p:cNvPr id="895" name="object 895"/>
            <p:cNvSpPr/>
            <p:nvPr/>
          </p:nvSpPr>
          <p:spPr>
            <a:xfrm>
              <a:off x="6518757" y="8361603"/>
              <a:ext cx="5080" cy="26034"/>
            </a:xfrm>
            <a:custGeom>
              <a:avLst/>
              <a:gdLst/>
              <a:ahLst/>
              <a:cxnLst/>
              <a:rect l="l" t="t" r="r" b="b"/>
              <a:pathLst>
                <a:path w="5079" h="26034">
                  <a:moveTo>
                    <a:pt x="4264" y="0"/>
                  </a:moveTo>
                  <a:lnTo>
                    <a:pt x="0" y="0"/>
                  </a:lnTo>
                  <a:lnTo>
                    <a:pt x="0" y="25476"/>
                  </a:lnTo>
                  <a:lnTo>
                    <a:pt x="4508" y="25476"/>
                  </a:lnTo>
                  <a:lnTo>
                    <a:pt x="4508" y="174"/>
                  </a:lnTo>
                  <a:lnTo>
                    <a:pt x="4264" y="0"/>
                  </a:lnTo>
                  <a:close/>
                </a:path>
              </a:pathLst>
            </a:custGeom>
            <a:solidFill>
              <a:srgbClr val="FBF094"/>
            </a:solidFill>
          </p:spPr>
          <p:txBody>
            <a:bodyPr wrap="square" lIns="0" tIns="0" rIns="0" bIns="0" rtlCol="0"/>
            <a:lstStyle/>
            <a:p>
              <a:endParaRPr/>
            </a:p>
          </p:txBody>
        </p:sp>
        <p:sp>
          <p:nvSpPr>
            <p:cNvPr id="896" name="object 896"/>
            <p:cNvSpPr/>
            <p:nvPr/>
          </p:nvSpPr>
          <p:spPr>
            <a:xfrm>
              <a:off x="6523139" y="8374303"/>
              <a:ext cx="5715" cy="10160"/>
            </a:xfrm>
            <a:custGeom>
              <a:avLst/>
              <a:gdLst/>
              <a:ahLst/>
              <a:cxnLst/>
              <a:rect l="l" t="t" r="r" b="b"/>
              <a:pathLst>
                <a:path w="5715" h="10159">
                  <a:moveTo>
                    <a:pt x="126" y="0"/>
                  </a:moveTo>
                  <a:lnTo>
                    <a:pt x="901" y="3009"/>
                  </a:lnTo>
                  <a:lnTo>
                    <a:pt x="241" y="5880"/>
                  </a:lnTo>
                  <a:lnTo>
                    <a:pt x="0" y="8928"/>
                  </a:lnTo>
                  <a:lnTo>
                    <a:pt x="1409" y="9169"/>
                  </a:lnTo>
                  <a:lnTo>
                    <a:pt x="2819" y="9461"/>
                  </a:lnTo>
                  <a:lnTo>
                    <a:pt x="4203" y="9791"/>
                  </a:lnTo>
                  <a:lnTo>
                    <a:pt x="4724" y="6565"/>
                  </a:lnTo>
                  <a:lnTo>
                    <a:pt x="5321" y="3454"/>
                  </a:lnTo>
                  <a:lnTo>
                    <a:pt x="4495" y="215"/>
                  </a:lnTo>
                  <a:lnTo>
                    <a:pt x="3073" y="88"/>
                  </a:lnTo>
                  <a:lnTo>
                    <a:pt x="1612" y="25"/>
                  </a:lnTo>
                  <a:lnTo>
                    <a:pt x="126" y="0"/>
                  </a:lnTo>
                  <a:close/>
                </a:path>
              </a:pathLst>
            </a:custGeom>
            <a:solidFill>
              <a:srgbClr val="FCED8B"/>
            </a:solidFill>
          </p:spPr>
          <p:txBody>
            <a:bodyPr wrap="square" lIns="0" tIns="0" rIns="0" bIns="0" rtlCol="0"/>
            <a:lstStyle/>
            <a:p>
              <a:endParaRPr/>
            </a:p>
          </p:txBody>
        </p:sp>
        <p:sp>
          <p:nvSpPr>
            <p:cNvPr id="897" name="object 897"/>
            <p:cNvSpPr/>
            <p:nvPr/>
          </p:nvSpPr>
          <p:spPr>
            <a:xfrm>
              <a:off x="6510439" y="8374303"/>
              <a:ext cx="26034" cy="9525"/>
            </a:xfrm>
            <a:custGeom>
              <a:avLst/>
              <a:gdLst/>
              <a:ahLst/>
              <a:cxnLst/>
              <a:rect l="l" t="t" r="r" b="b"/>
              <a:pathLst>
                <a:path w="26034" h="9525">
                  <a:moveTo>
                    <a:pt x="24907" y="0"/>
                  </a:moveTo>
                  <a:lnTo>
                    <a:pt x="0" y="0"/>
                  </a:lnTo>
                  <a:lnTo>
                    <a:pt x="0" y="8928"/>
                  </a:lnTo>
                  <a:lnTo>
                    <a:pt x="25526" y="8928"/>
                  </a:lnTo>
                  <a:lnTo>
                    <a:pt x="25526" y="2476"/>
                  </a:lnTo>
                  <a:lnTo>
                    <a:pt x="24907" y="0"/>
                  </a:lnTo>
                  <a:close/>
                </a:path>
              </a:pathLst>
            </a:custGeom>
            <a:solidFill>
              <a:srgbClr val="FBEF92"/>
            </a:solidFill>
          </p:spPr>
          <p:txBody>
            <a:bodyPr wrap="square" lIns="0" tIns="0" rIns="0" bIns="0" rtlCol="0"/>
            <a:lstStyle/>
            <a:p>
              <a:endParaRPr/>
            </a:p>
          </p:txBody>
        </p:sp>
        <p:sp>
          <p:nvSpPr>
            <p:cNvPr id="898" name="object 898"/>
            <p:cNvSpPr/>
            <p:nvPr/>
          </p:nvSpPr>
          <p:spPr>
            <a:xfrm>
              <a:off x="6523139" y="8383232"/>
              <a:ext cx="4445" cy="1270"/>
            </a:xfrm>
            <a:custGeom>
              <a:avLst/>
              <a:gdLst/>
              <a:ahLst/>
              <a:cxnLst/>
              <a:rect l="l" t="t" r="r" b="b"/>
              <a:pathLst>
                <a:path w="4445" h="1270">
                  <a:moveTo>
                    <a:pt x="0" y="0"/>
                  </a:moveTo>
                  <a:lnTo>
                    <a:pt x="4203" y="863"/>
                  </a:lnTo>
                </a:path>
              </a:pathLst>
            </a:custGeom>
            <a:ln w="25400">
              <a:solidFill>
                <a:srgbClr val="FCED8B"/>
              </a:solidFill>
            </a:ln>
          </p:spPr>
          <p:txBody>
            <a:bodyPr wrap="square" lIns="0" tIns="0" rIns="0" bIns="0" rtlCol="0"/>
            <a:lstStyle/>
            <a:p>
              <a:endParaRPr/>
            </a:p>
          </p:txBody>
        </p:sp>
        <p:sp>
          <p:nvSpPr>
            <p:cNvPr id="899" name="object 899"/>
            <p:cNvSpPr/>
            <p:nvPr/>
          </p:nvSpPr>
          <p:spPr>
            <a:xfrm>
              <a:off x="6527342" y="8374519"/>
              <a:ext cx="635" cy="10160"/>
            </a:xfrm>
            <a:custGeom>
              <a:avLst/>
              <a:gdLst/>
              <a:ahLst/>
              <a:cxnLst/>
              <a:rect l="l" t="t" r="r" b="b"/>
              <a:pathLst>
                <a:path w="634" h="10159">
                  <a:moveTo>
                    <a:pt x="0" y="9575"/>
                  </a:moveTo>
                  <a:lnTo>
                    <a:pt x="292" y="0"/>
                  </a:lnTo>
                </a:path>
              </a:pathLst>
            </a:custGeom>
            <a:ln w="25400">
              <a:solidFill>
                <a:srgbClr val="FCEB84"/>
              </a:solidFill>
            </a:ln>
          </p:spPr>
          <p:txBody>
            <a:bodyPr wrap="square" lIns="0" tIns="0" rIns="0" bIns="0" rtlCol="0"/>
            <a:lstStyle/>
            <a:p>
              <a:endParaRPr/>
            </a:p>
          </p:txBody>
        </p:sp>
        <p:sp>
          <p:nvSpPr>
            <p:cNvPr id="900" name="object 900"/>
            <p:cNvSpPr/>
            <p:nvPr/>
          </p:nvSpPr>
          <p:spPr>
            <a:xfrm>
              <a:off x="6523266" y="8374303"/>
              <a:ext cx="4445" cy="635"/>
            </a:xfrm>
            <a:custGeom>
              <a:avLst/>
              <a:gdLst/>
              <a:ahLst/>
              <a:cxnLst/>
              <a:rect l="l" t="t" r="r" b="b"/>
              <a:pathLst>
                <a:path w="4445" h="634">
                  <a:moveTo>
                    <a:pt x="4368" y="215"/>
                  </a:moveTo>
                  <a:lnTo>
                    <a:pt x="0" y="0"/>
                  </a:lnTo>
                </a:path>
              </a:pathLst>
            </a:custGeom>
            <a:ln w="25400">
              <a:solidFill>
                <a:srgbClr val="FCED8B"/>
              </a:solidFill>
            </a:ln>
          </p:spPr>
          <p:txBody>
            <a:bodyPr wrap="square" lIns="0" tIns="0" rIns="0" bIns="0" rtlCol="0"/>
            <a:lstStyle/>
            <a:p>
              <a:endParaRPr/>
            </a:p>
          </p:txBody>
        </p:sp>
        <p:sp>
          <p:nvSpPr>
            <p:cNvPr id="901" name="object 901"/>
            <p:cNvSpPr/>
            <p:nvPr/>
          </p:nvSpPr>
          <p:spPr>
            <a:xfrm>
              <a:off x="6527342" y="8374519"/>
              <a:ext cx="5715" cy="10795"/>
            </a:xfrm>
            <a:custGeom>
              <a:avLst/>
              <a:gdLst/>
              <a:ahLst/>
              <a:cxnLst/>
              <a:rect l="l" t="t" r="r" b="b"/>
              <a:pathLst>
                <a:path w="5715" h="10795">
                  <a:moveTo>
                    <a:pt x="292" y="0"/>
                  </a:moveTo>
                  <a:lnTo>
                    <a:pt x="1117" y="3238"/>
                  </a:lnTo>
                  <a:lnTo>
                    <a:pt x="520" y="6349"/>
                  </a:lnTo>
                  <a:lnTo>
                    <a:pt x="0" y="9575"/>
                  </a:lnTo>
                  <a:lnTo>
                    <a:pt x="1384" y="9918"/>
                  </a:lnTo>
                  <a:lnTo>
                    <a:pt x="2743" y="10312"/>
                  </a:lnTo>
                  <a:lnTo>
                    <a:pt x="4076" y="10756"/>
                  </a:lnTo>
                  <a:lnTo>
                    <a:pt x="4876" y="7315"/>
                  </a:lnTo>
                  <a:lnTo>
                    <a:pt x="5346" y="3987"/>
                  </a:lnTo>
                  <a:lnTo>
                    <a:pt x="4470" y="520"/>
                  </a:lnTo>
                  <a:lnTo>
                    <a:pt x="3124" y="292"/>
                  </a:lnTo>
                  <a:lnTo>
                    <a:pt x="1727" y="114"/>
                  </a:lnTo>
                  <a:lnTo>
                    <a:pt x="292" y="0"/>
                  </a:lnTo>
                  <a:close/>
                </a:path>
              </a:pathLst>
            </a:custGeom>
            <a:solidFill>
              <a:srgbClr val="FCE87A"/>
            </a:solidFill>
          </p:spPr>
          <p:txBody>
            <a:bodyPr wrap="square" lIns="0" tIns="0" rIns="0" bIns="0" rtlCol="0"/>
            <a:lstStyle/>
            <a:p>
              <a:endParaRPr/>
            </a:p>
          </p:txBody>
        </p:sp>
        <p:sp>
          <p:nvSpPr>
            <p:cNvPr id="902" name="object 902"/>
            <p:cNvSpPr/>
            <p:nvPr/>
          </p:nvSpPr>
          <p:spPr>
            <a:xfrm>
              <a:off x="6527342" y="8374519"/>
              <a:ext cx="635" cy="10160"/>
            </a:xfrm>
            <a:custGeom>
              <a:avLst/>
              <a:gdLst/>
              <a:ahLst/>
              <a:cxnLst/>
              <a:rect l="l" t="t" r="r" b="b"/>
              <a:pathLst>
                <a:path w="634" h="10159">
                  <a:moveTo>
                    <a:pt x="292" y="0"/>
                  </a:moveTo>
                  <a:lnTo>
                    <a:pt x="0" y="9575"/>
                  </a:lnTo>
                </a:path>
              </a:pathLst>
            </a:custGeom>
            <a:ln w="25400">
              <a:solidFill>
                <a:srgbClr val="FCEB84"/>
              </a:solidFill>
            </a:ln>
          </p:spPr>
          <p:txBody>
            <a:bodyPr wrap="square" lIns="0" tIns="0" rIns="0" bIns="0" rtlCol="0"/>
            <a:lstStyle/>
            <a:p>
              <a:endParaRPr/>
            </a:p>
          </p:txBody>
        </p:sp>
        <p:sp>
          <p:nvSpPr>
            <p:cNvPr id="903" name="object 903"/>
            <p:cNvSpPr/>
            <p:nvPr/>
          </p:nvSpPr>
          <p:spPr>
            <a:xfrm>
              <a:off x="6527342" y="8384095"/>
              <a:ext cx="4445" cy="1270"/>
            </a:xfrm>
            <a:custGeom>
              <a:avLst/>
              <a:gdLst/>
              <a:ahLst/>
              <a:cxnLst/>
              <a:rect l="l" t="t" r="r" b="b"/>
              <a:pathLst>
                <a:path w="4445" h="1270">
                  <a:moveTo>
                    <a:pt x="0" y="0"/>
                  </a:moveTo>
                  <a:lnTo>
                    <a:pt x="4076" y="1181"/>
                  </a:lnTo>
                </a:path>
              </a:pathLst>
            </a:custGeom>
            <a:ln w="25400">
              <a:solidFill>
                <a:srgbClr val="FCE87A"/>
              </a:solidFill>
            </a:ln>
          </p:spPr>
          <p:txBody>
            <a:bodyPr wrap="square" lIns="0" tIns="0" rIns="0" bIns="0" rtlCol="0"/>
            <a:lstStyle/>
            <a:p>
              <a:endParaRPr/>
            </a:p>
          </p:txBody>
        </p:sp>
        <p:sp>
          <p:nvSpPr>
            <p:cNvPr id="904" name="object 904"/>
            <p:cNvSpPr/>
            <p:nvPr/>
          </p:nvSpPr>
          <p:spPr>
            <a:xfrm>
              <a:off x="6531419" y="8375040"/>
              <a:ext cx="635" cy="10795"/>
            </a:xfrm>
            <a:custGeom>
              <a:avLst/>
              <a:gdLst/>
              <a:ahLst/>
              <a:cxnLst/>
              <a:rect l="l" t="t" r="r" b="b"/>
              <a:pathLst>
                <a:path w="634" h="10795">
                  <a:moveTo>
                    <a:pt x="0" y="10236"/>
                  </a:moveTo>
                  <a:lnTo>
                    <a:pt x="393" y="0"/>
                  </a:lnTo>
                </a:path>
              </a:pathLst>
            </a:custGeom>
            <a:ln w="25400">
              <a:solidFill>
                <a:srgbClr val="FDE56F"/>
              </a:solidFill>
            </a:ln>
          </p:spPr>
          <p:txBody>
            <a:bodyPr wrap="square" lIns="0" tIns="0" rIns="0" bIns="0" rtlCol="0"/>
            <a:lstStyle/>
            <a:p>
              <a:endParaRPr/>
            </a:p>
          </p:txBody>
        </p:sp>
        <p:sp>
          <p:nvSpPr>
            <p:cNvPr id="905" name="object 905"/>
            <p:cNvSpPr/>
            <p:nvPr/>
          </p:nvSpPr>
          <p:spPr>
            <a:xfrm>
              <a:off x="6527635" y="8374519"/>
              <a:ext cx="4445" cy="635"/>
            </a:xfrm>
            <a:custGeom>
              <a:avLst/>
              <a:gdLst/>
              <a:ahLst/>
              <a:cxnLst/>
              <a:rect l="l" t="t" r="r" b="b"/>
              <a:pathLst>
                <a:path w="4445" h="634">
                  <a:moveTo>
                    <a:pt x="4178" y="520"/>
                  </a:moveTo>
                  <a:lnTo>
                    <a:pt x="0" y="0"/>
                  </a:lnTo>
                </a:path>
              </a:pathLst>
            </a:custGeom>
            <a:ln w="25400">
              <a:solidFill>
                <a:srgbClr val="FCE87A"/>
              </a:solidFill>
            </a:ln>
          </p:spPr>
          <p:txBody>
            <a:bodyPr wrap="square" lIns="0" tIns="0" rIns="0" bIns="0" rtlCol="0"/>
            <a:lstStyle/>
            <a:p>
              <a:endParaRPr/>
            </a:p>
          </p:txBody>
        </p:sp>
        <p:sp>
          <p:nvSpPr>
            <p:cNvPr id="906" name="object 906"/>
            <p:cNvSpPr/>
            <p:nvPr/>
          </p:nvSpPr>
          <p:spPr>
            <a:xfrm>
              <a:off x="6531419" y="8375040"/>
              <a:ext cx="5080" cy="12065"/>
            </a:xfrm>
            <a:custGeom>
              <a:avLst/>
              <a:gdLst/>
              <a:ahLst/>
              <a:cxnLst/>
              <a:rect l="l" t="t" r="r" b="b"/>
              <a:pathLst>
                <a:path w="5079" h="12065">
                  <a:moveTo>
                    <a:pt x="393" y="0"/>
                  </a:moveTo>
                  <a:lnTo>
                    <a:pt x="1270" y="3467"/>
                  </a:lnTo>
                  <a:lnTo>
                    <a:pt x="800" y="6794"/>
                  </a:lnTo>
                  <a:lnTo>
                    <a:pt x="0" y="10236"/>
                  </a:lnTo>
                  <a:lnTo>
                    <a:pt x="1333" y="10680"/>
                  </a:lnTo>
                  <a:lnTo>
                    <a:pt x="2641" y="11163"/>
                  </a:lnTo>
                  <a:lnTo>
                    <a:pt x="3911" y="11722"/>
                  </a:lnTo>
                  <a:lnTo>
                    <a:pt x="4825" y="8191"/>
                  </a:lnTo>
                  <a:lnTo>
                    <a:pt x="4838" y="2919"/>
                  </a:lnTo>
                  <a:lnTo>
                    <a:pt x="4318" y="850"/>
                  </a:lnTo>
                  <a:lnTo>
                    <a:pt x="3060" y="507"/>
                  </a:lnTo>
                  <a:lnTo>
                    <a:pt x="1752" y="215"/>
                  </a:lnTo>
                  <a:lnTo>
                    <a:pt x="393" y="0"/>
                  </a:lnTo>
                  <a:close/>
                </a:path>
              </a:pathLst>
            </a:custGeom>
            <a:solidFill>
              <a:srgbClr val="FEE05F"/>
            </a:solidFill>
          </p:spPr>
          <p:txBody>
            <a:bodyPr wrap="square" lIns="0" tIns="0" rIns="0" bIns="0" rtlCol="0"/>
            <a:lstStyle/>
            <a:p>
              <a:endParaRPr/>
            </a:p>
          </p:txBody>
        </p:sp>
        <p:sp>
          <p:nvSpPr>
            <p:cNvPr id="907" name="object 907"/>
            <p:cNvSpPr/>
            <p:nvPr/>
          </p:nvSpPr>
          <p:spPr>
            <a:xfrm>
              <a:off x="6531419" y="8375040"/>
              <a:ext cx="635" cy="10795"/>
            </a:xfrm>
            <a:custGeom>
              <a:avLst/>
              <a:gdLst/>
              <a:ahLst/>
              <a:cxnLst/>
              <a:rect l="l" t="t" r="r" b="b"/>
              <a:pathLst>
                <a:path w="634" h="10795">
                  <a:moveTo>
                    <a:pt x="393" y="0"/>
                  </a:moveTo>
                  <a:lnTo>
                    <a:pt x="0" y="10236"/>
                  </a:lnTo>
                </a:path>
              </a:pathLst>
            </a:custGeom>
            <a:ln w="25400">
              <a:solidFill>
                <a:srgbClr val="FDE56F"/>
              </a:solidFill>
            </a:ln>
          </p:spPr>
          <p:txBody>
            <a:bodyPr wrap="square" lIns="0" tIns="0" rIns="0" bIns="0" rtlCol="0"/>
            <a:lstStyle/>
            <a:p>
              <a:endParaRPr/>
            </a:p>
          </p:txBody>
        </p:sp>
        <p:sp>
          <p:nvSpPr>
            <p:cNvPr id="908" name="object 908"/>
            <p:cNvSpPr/>
            <p:nvPr/>
          </p:nvSpPr>
          <p:spPr>
            <a:xfrm>
              <a:off x="6531419" y="8385276"/>
              <a:ext cx="4445" cy="1905"/>
            </a:xfrm>
            <a:custGeom>
              <a:avLst/>
              <a:gdLst/>
              <a:ahLst/>
              <a:cxnLst/>
              <a:rect l="l" t="t" r="r" b="b"/>
              <a:pathLst>
                <a:path w="4445" h="1904">
                  <a:moveTo>
                    <a:pt x="0" y="0"/>
                  </a:moveTo>
                  <a:lnTo>
                    <a:pt x="3911" y="1485"/>
                  </a:lnTo>
                </a:path>
              </a:pathLst>
            </a:custGeom>
            <a:ln w="25400">
              <a:solidFill>
                <a:srgbClr val="FEE05F"/>
              </a:solidFill>
            </a:ln>
          </p:spPr>
          <p:txBody>
            <a:bodyPr wrap="square" lIns="0" tIns="0" rIns="0" bIns="0" rtlCol="0"/>
            <a:lstStyle/>
            <a:p>
              <a:endParaRPr/>
            </a:p>
          </p:txBody>
        </p:sp>
        <p:sp>
          <p:nvSpPr>
            <p:cNvPr id="909" name="object 909"/>
            <p:cNvSpPr/>
            <p:nvPr/>
          </p:nvSpPr>
          <p:spPr>
            <a:xfrm>
              <a:off x="6535331" y="8375891"/>
              <a:ext cx="635" cy="11430"/>
            </a:xfrm>
            <a:custGeom>
              <a:avLst/>
              <a:gdLst/>
              <a:ahLst/>
              <a:cxnLst/>
              <a:rect l="l" t="t" r="r" b="b"/>
              <a:pathLst>
                <a:path w="634" h="11429">
                  <a:moveTo>
                    <a:pt x="0" y="10870"/>
                  </a:moveTo>
                  <a:lnTo>
                    <a:pt x="406" y="0"/>
                  </a:lnTo>
                </a:path>
              </a:pathLst>
            </a:custGeom>
            <a:ln w="25399">
              <a:solidFill>
                <a:srgbClr val="FFDC50"/>
              </a:solidFill>
            </a:ln>
          </p:spPr>
          <p:txBody>
            <a:bodyPr wrap="square" lIns="0" tIns="0" rIns="0" bIns="0" rtlCol="0"/>
            <a:lstStyle/>
            <a:p>
              <a:endParaRPr/>
            </a:p>
          </p:txBody>
        </p:sp>
        <p:sp>
          <p:nvSpPr>
            <p:cNvPr id="910" name="object 910"/>
            <p:cNvSpPr/>
            <p:nvPr/>
          </p:nvSpPr>
          <p:spPr>
            <a:xfrm>
              <a:off x="6531813" y="8375040"/>
              <a:ext cx="4445" cy="1270"/>
            </a:xfrm>
            <a:custGeom>
              <a:avLst/>
              <a:gdLst/>
              <a:ahLst/>
              <a:cxnLst/>
              <a:rect l="l" t="t" r="r" b="b"/>
              <a:pathLst>
                <a:path w="4445" h="1270">
                  <a:moveTo>
                    <a:pt x="3924" y="850"/>
                  </a:moveTo>
                  <a:lnTo>
                    <a:pt x="0" y="0"/>
                  </a:lnTo>
                </a:path>
              </a:pathLst>
            </a:custGeom>
            <a:ln w="25400">
              <a:solidFill>
                <a:srgbClr val="FEE05F"/>
              </a:solidFill>
            </a:ln>
          </p:spPr>
          <p:txBody>
            <a:bodyPr wrap="square" lIns="0" tIns="0" rIns="0" bIns="0" rtlCol="0"/>
            <a:lstStyle/>
            <a:p>
              <a:endParaRPr/>
            </a:p>
          </p:txBody>
        </p:sp>
        <p:sp>
          <p:nvSpPr>
            <p:cNvPr id="911" name="object 911"/>
            <p:cNvSpPr/>
            <p:nvPr/>
          </p:nvSpPr>
          <p:spPr>
            <a:xfrm>
              <a:off x="6454254" y="8401240"/>
              <a:ext cx="7620" cy="13335"/>
            </a:xfrm>
            <a:custGeom>
              <a:avLst/>
              <a:gdLst/>
              <a:ahLst/>
              <a:cxnLst/>
              <a:rect l="l" t="t" r="r" b="b"/>
              <a:pathLst>
                <a:path w="7620" h="13334">
                  <a:moveTo>
                    <a:pt x="6883" y="0"/>
                  </a:moveTo>
                  <a:lnTo>
                    <a:pt x="4343" y="1981"/>
                  </a:lnTo>
                  <a:lnTo>
                    <a:pt x="2006" y="3911"/>
                  </a:lnTo>
                  <a:lnTo>
                    <a:pt x="0" y="5613"/>
                  </a:lnTo>
                  <a:lnTo>
                    <a:pt x="888" y="12915"/>
                  </a:lnTo>
                  <a:lnTo>
                    <a:pt x="3073" y="10693"/>
                  </a:lnTo>
                  <a:lnTo>
                    <a:pt x="5245" y="8534"/>
                  </a:lnTo>
                  <a:lnTo>
                    <a:pt x="7518" y="6502"/>
                  </a:lnTo>
                  <a:lnTo>
                    <a:pt x="7112" y="1981"/>
                  </a:lnTo>
                  <a:lnTo>
                    <a:pt x="6883" y="0"/>
                  </a:lnTo>
                  <a:close/>
                </a:path>
              </a:pathLst>
            </a:custGeom>
            <a:solidFill>
              <a:srgbClr val="F7D95A"/>
            </a:solidFill>
          </p:spPr>
          <p:txBody>
            <a:bodyPr wrap="square" lIns="0" tIns="0" rIns="0" bIns="0" rtlCol="0"/>
            <a:lstStyle/>
            <a:p>
              <a:endParaRPr/>
            </a:p>
          </p:txBody>
        </p:sp>
        <p:sp>
          <p:nvSpPr>
            <p:cNvPr id="912" name="object 912"/>
            <p:cNvSpPr/>
            <p:nvPr/>
          </p:nvSpPr>
          <p:spPr>
            <a:xfrm>
              <a:off x="6454254" y="8401240"/>
              <a:ext cx="6985" cy="5715"/>
            </a:xfrm>
            <a:custGeom>
              <a:avLst/>
              <a:gdLst/>
              <a:ahLst/>
              <a:cxnLst/>
              <a:rect l="l" t="t" r="r" b="b"/>
              <a:pathLst>
                <a:path w="6985" h="5715">
                  <a:moveTo>
                    <a:pt x="0" y="5613"/>
                  </a:moveTo>
                  <a:lnTo>
                    <a:pt x="6883" y="0"/>
                  </a:lnTo>
                </a:path>
              </a:pathLst>
            </a:custGeom>
            <a:ln w="25400">
              <a:solidFill>
                <a:srgbClr val="F7DB5C"/>
              </a:solidFill>
            </a:ln>
          </p:spPr>
          <p:txBody>
            <a:bodyPr wrap="square" lIns="0" tIns="0" rIns="0" bIns="0" rtlCol="0"/>
            <a:lstStyle/>
            <a:p>
              <a:endParaRPr/>
            </a:p>
          </p:txBody>
        </p:sp>
        <p:sp>
          <p:nvSpPr>
            <p:cNvPr id="913" name="object 913"/>
            <p:cNvSpPr/>
            <p:nvPr/>
          </p:nvSpPr>
          <p:spPr>
            <a:xfrm>
              <a:off x="6461137" y="8401240"/>
              <a:ext cx="635" cy="6985"/>
            </a:xfrm>
            <a:custGeom>
              <a:avLst/>
              <a:gdLst/>
              <a:ahLst/>
              <a:cxnLst/>
              <a:rect l="l" t="t" r="r" b="b"/>
              <a:pathLst>
                <a:path w="635" h="6984">
                  <a:moveTo>
                    <a:pt x="0" y="0"/>
                  </a:moveTo>
                  <a:lnTo>
                    <a:pt x="635" y="6502"/>
                  </a:lnTo>
                </a:path>
              </a:pathLst>
            </a:custGeom>
            <a:ln w="25400">
              <a:solidFill>
                <a:srgbClr val="F7D654"/>
              </a:solidFill>
            </a:ln>
          </p:spPr>
          <p:txBody>
            <a:bodyPr wrap="square" lIns="0" tIns="0" rIns="0" bIns="0" rtlCol="0"/>
            <a:lstStyle/>
            <a:p>
              <a:endParaRPr/>
            </a:p>
          </p:txBody>
        </p:sp>
        <p:sp>
          <p:nvSpPr>
            <p:cNvPr id="914" name="object 914"/>
            <p:cNvSpPr/>
            <p:nvPr/>
          </p:nvSpPr>
          <p:spPr>
            <a:xfrm>
              <a:off x="6455143" y="8407743"/>
              <a:ext cx="6985" cy="6985"/>
            </a:xfrm>
            <a:custGeom>
              <a:avLst/>
              <a:gdLst/>
              <a:ahLst/>
              <a:cxnLst/>
              <a:rect l="l" t="t" r="r" b="b"/>
              <a:pathLst>
                <a:path w="6985" h="6984">
                  <a:moveTo>
                    <a:pt x="6629" y="0"/>
                  </a:moveTo>
                  <a:lnTo>
                    <a:pt x="0" y="6413"/>
                  </a:lnTo>
                </a:path>
              </a:pathLst>
            </a:custGeom>
            <a:ln w="25399">
              <a:solidFill>
                <a:srgbClr val="F7D757"/>
              </a:solidFill>
            </a:ln>
          </p:spPr>
          <p:txBody>
            <a:bodyPr wrap="square" lIns="0" tIns="0" rIns="0" bIns="0" rtlCol="0"/>
            <a:lstStyle/>
            <a:p>
              <a:endParaRPr/>
            </a:p>
          </p:txBody>
        </p:sp>
        <p:sp>
          <p:nvSpPr>
            <p:cNvPr id="915" name="object 915"/>
            <p:cNvSpPr/>
            <p:nvPr/>
          </p:nvSpPr>
          <p:spPr>
            <a:xfrm>
              <a:off x="6454254" y="8406854"/>
              <a:ext cx="1270" cy="7620"/>
            </a:xfrm>
            <a:custGeom>
              <a:avLst/>
              <a:gdLst/>
              <a:ahLst/>
              <a:cxnLst/>
              <a:rect l="l" t="t" r="r" b="b"/>
              <a:pathLst>
                <a:path w="1270" h="7620">
                  <a:moveTo>
                    <a:pt x="888" y="7302"/>
                  </a:moveTo>
                  <a:lnTo>
                    <a:pt x="0" y="0"/>
                  </a:lnTo>
                </a:path>
              </a:pathLst>
            </a:custGeom>
            <a:ln w="25399">
              <a:solidFill>
                <a:srgbClr val="F7DC60"/>
              </a:solidFill>
            </a:ln>
          </p:spPr>
          <p:txBody>
            <a:bodyPr wrap="square" lIns="0" tIns="0" rIns="0" bIns="0" rtlCol="0"/>
            <a:lstStyle/>
            <a:p>
              <a:endParaRPr/>
            </a:p>
          </p:txBody>
        </p:sp>
        <p:sp>
          <p:nvSpPr>
            <p:cNvPr id="916" name="object 916"/>
            <p:cNvSpPr/>
            <p:nvPr/>
          </p:nvSpPr>
          <p:spPr>
            <a:xfrm>
              <a:off x="6455143" y="8407743"/>
              <a:ext cx="7620" cy="13970"/>
            </a:xfrm>
            <a:custGeom>
              <a:avLst/>
              <a:gdLst/>
              <a:ahLst/>
              <a:cxnLst/>
              <a:rect l="l" t="t" r="r" b="b"/>
              <a:pathLst>
                <a:path w="7620" h="13970">
                  <a:moveTo>
                    <a:pt x="6629" y="0"/>
                  </a:moveTo>
                  <a:lnTo>
                    <a:pt x="4343" y="2044"/>
                  </a:lnTo>
                  <a:lnTo>
                    <a:pt x="2184" y="4190"/>
                  </a:lnTo>
                  <a:lnTo>
                    <a:pt x="0" y="6413"/>
                  </a:lnTo>
                  <a:lnTo>
                    <a:pt x="876" y="13715"/>
                  </a:lnTo>
                  <a:lnTo>
                    <a:pt x="7152" y="6377"/>
                  </a:lnTo>
                  <a:lnTo>
                    <a:pt x="6959" y="4127"/>
                  </a:lnTo>
                  <a:lnTo>
                    <a:pt x="6806" y="2031"/>
                  </a:lnTo>
                  <a:lnTo>
                    <a:pt x="6629" y="0"/>
                  </a:lnTo>
                  <a:close/>
                </a:path>
              </a:pathLst>
            </a:custGeom>
            <a:solidFill>
              <a:srgbClr val="F6D551"/>
            </a:solidFill>
          </p:spPr>
          <p:txBody>
            <a:bodyPr wrap="square" lIns="0" tIns="0" rIns="0" bIns="0" rtlCol="0"/>
            <a:lstStyle/>
            <a:p>
              <a:endParaRPr/>
            </a:p>
          </p:txBody>
        </p:sp>
        <p:sp>
          <p:nvSpPr>
            <p:cNvPr id="917" name="object 917"/>
            <p:cNvSpPr/>
            <p:nvPr/>
          </p:nvSpPr>
          <p:spPr>
            <a:xfrm>
              <a:off x="6455143" y="8407743"/>
              <a:ext cx="6985" cy="6985"/>
            </a:xfrm>
            <a:custGeom>
              <a:avLst/>
              <a:gdLst/>
              <a:ahLst/>
              <a:cxnLst/>
              <a:rect l="l" t="t" r="r" b="b"/>
              <a:pathLst>
                <a:path w="6985" h="6984">
                  <a:moveTo>
                    <a:pt x="0" y="6413"/>
                  </a:moveTo>
                  <a:lnTo>
                    <a:pt x="6629" y="0"/>
                  </a:lnTo>
                </a:path>
              </a:pathLst>
            </a:custGeom>
            <a:ln w="25399">
              <a:solidFill>
                <a:srgbClr val="F7D757"/>
              </a:solidFill>
            </a:ln>
          </p:spPr>
          <p:txBody>
            <a:bodyPr wrap="square" lIns="0" tIns="0" rIns="0" bIns="0" rtlCol="0"/>
            <a:lstStyle/>
            <a:p>
              <a:endParaRPr/>
            </a:p>
          </p:txBody>
        </p:sp>
        <p:sp>
          <p:nvSpPr>
            <p:cNvPr id="918" name="object 918"/>
            <p:cNvSpPr/>
            <p:nvPr/>
          </p:nvSpPr>
          <p:spPr>
            <a:xfrm>
              <a:off x="6461772" y="8407743"/>
              <a:ext cx="635" cy="6985"/>
            </a:xfrm>
            <a:custGeom>
              <a:avLst/>
              <a:gdLst/>
              <a:ahLst/>
              <a:cxnLst/>
              <a:rect l="l" t="t" r="r" b="b"/>
              <a:pathLst>
                <a:path w="635" h="6984">
                  <a:moveTo>
                    <a:pt x="0" y="0"/>
                  </a:moveTo>
                  <a:lnTo>
                    <a:pt x="524" y="6376"/>
                  </a:lnTo>
                </a:path>
              </a:pathLst>
            </a:custGeom>
            <a:ln w="25400">
              <a:solidFill>
                <a:srgbClr val="F7D44F"/>
              </a:solidFill>
            </a:ln>
          </p:spPr>
          <p:txBody>
            <a:bodyPr wrap="square" lIns="0" tIns="0" rIns="0" bIns="0" rtlCol="0"/>
            <a:lstStyle/>
            <a:p>
              <a:endParaRPr/>
            </a:p>
          </p:txBody>
        </p:sp>
        <p:sp>
          <p:nvSpPr>
            <p:cNvPr id="919" name="object 919"/>
            <p:cNvSpPr/>
            <p:nvPr/>
          </p:nvSpPr>
          <p:spPr>
            <a:xfrm>
              <a:off x="6455143" y="8414156"/>
              <a:ext cx="1270" cy="7620"/>
            </a:xfrm>
            <a:custGeom>
              <a:avLst/>
              <a:gdLst/>
              <a:ahLst/>
              <a:cxnLst/>
              <a:rect l="l" t="t" r="r" b="b"/>
              <a:pathLst>
                <a:path w="1270" h="7620">
                  <a:moveTo>
                    <a:pt x="876" y="7302"/>
                  </a:moveTo>
                  <a:lnTo>
                    <a:pt x="0" y="0"/>
                  </a:lnTo>
                </a:path>
              </a:pathLst>
            </a:custGeom>
            <a:ln w="25399">
              <a:solidFill>
                <a:srgbClr val="F6D654"/>
              </a:solidFill>
            </a:ln>
          </p:spPr>
          <p:txBody>
            <a:bodyPr wrap="square" lIns="0" tIns="0" rIns="0" bIns="0" rtlCol="0"/>
            <a:lstStyle/>
            <a:p>
              <a:endParaRPr/>
            </a:p>
          </p:txBody>
        </p:sp>
        <p:sp>
          <p:nvSpPr>
            <p:cNvPr id="920" name="object 920"/>
            <p:cNvSpPr/>
            <p:nvPr/>
          </p:nvSpPr>
          <p:spPr>
            <a:xfrm>
              <a:off x="6461137" y="8395309"/>
              <a:ext cx="8890" cy="12700"/>
            </a:xfrm>
            <a:custGeom>
              <a:avLst/>
              <a:gdLst/>
              <a:ahLst/>
              <a:cxnLst/>
              <a:rect l="l" t="t" r="r" b="b"/>
              <a:pathLst>
                <a:path w="8889" h="12700">
                  <a:moveTo>
                    <a:pt x="8077" y="0"/>
                  </a:moveTo>
                  <a:lnTo>
                    <a:pt x="5257" y="1917"/>
                  </a:lnTo>
                  <a:lnTo>
                    <a:pt x="2527" y="3962"/>
                  </a:lnTo>
                  <a:lnTo>
                    <a:pt x="0" y="5930"/>
                  </a:lnTo>
                  <a:lnTo>
                    <a:pt x="279" y="8343"/>
                  </a:lnTo>
                  <a:lnTo>
                    <a:pt x="635" y="12433"/>
                  </a:lnTo>
                  <a:lnTo>
                    <a:pt x="2908" y="10388"/>
                  </a:lnTo>
                  <a:lnTo>
                    <a:pt x="5283" y="8483"/>
                  </a:lnTo>
                  <a:lnTo>
                    <a:pt x="7848" y="6756"/>
                  </a:lnTo>
                  <a:lnTo>
                    <a:pt x="8115" y="4546"/>
                  </a:lnTo>
                  <a:lnTo>
                    <a:pt x="8343" y="2387"/>
                  </a:lnTo>
                  <a:lnTo>
                    <a:pt x="8077" y="0"/>
                  </a:lnTo>
                  <a:close/>
                </a:path>
              </a:pathLst>
            </a:custGeom>
            <a:solidFill>
              <a:srgbClr val="F7D452"/>
            </a:solidFill>
          </p:spPr>
          <p:txBody>
            <a:bodyPr wrap="square" lIns="0" tIns="0" rIns="0" bIns="0" rtlCol="0"/>
            <a:lstStyle/>
            <a:p>
              <a:endParaRPr/>
            </a:p>
          </p:txBody>
        </p:sp>
        <p:sp>
          <p:nvSpPr>
            <p:cNvPr id="921" name="object 921"/>
            <p:cNvSpPr/>
            <p:nvPr/>
          </p:nvSpPr>
          <p:spPr>
            <a:xfrm>
              <a:off x="6461137" y="8395309"/>
              <a:ext cx="8255" cy="6350"/>
            </a:xfrm>
            <a:custGeom>
              <a:avLst/>
              <a:gdLst/>
              <a:ahLst/>
              <a:cxnLst/>
              <a:rect l="l" t="t" r="r" b="b"/>
              <a:pathLst>
                <a:path w="8254" h="6350">
                  <a:moveTo>
                    <a:pt x="0" y="5930"/>
                  </a:moveTo>
                  <a:lnTo>
                    <a:pt x="8077" y="0"/>
                  </a:lnTo>
                </a:path>
              </a:pathLst>
            </a:custGeom>
            <a:ln w="25400">
              <a:solidFill>
                <a:srgbClr val="F7D552"/>
              </a:solidFill>
            </a:ln>
          </p:spPr>
          <p:txBody>
            <a:bodyPr wrap="square" lIns="0" tIns="0" rIns="0" bIns="0" rtlCol="0"/>
            <a:lstStyle/>
            <a:p>
              <a:endParaRPr/>
            </a:p>
          </p:txBody>
        </p:sp>
        <p:sp>
          <p:nvSpPr>
            <p:cNvPr id="922" name="object 922"/>
            <p:cNvSpPr/>
            <p:nvPr/>
          </p:nvSpPr>
          <p:spPr>
            <a:xfrm>
              <a:off x="6468986" y="8395309"/>
              <a:ext cx="635" cy="6985"/>
            </a:xfrm>
            <a:custGeom>
              <a:avLst/>
              <a:gdLst/>
              <a:ahLst/>
              <a:cxnLst/>
              <a:rect l="l" t="t" r="r" b="b"/>
              <a:pathLst>
                <a:path w="635" h="6984">
                  <a:moveTo>
                    <a:pt x="228" y="0"/>
                  </a:moveTo>
                  <a:lnTo>
                    <a:pt x="0" y="6756"/>
                  </a:lnTo>
                </a:path>
              </a:pathLst>
            </a:custGeom>
            <a:ln w="25400">
              <a:solidFill>
                <a:srgbClr val="F7D350"/>
              </a:solidFill>
            </a:ln>
          </p:spPr>
          <p:txBody>
            <a:bodyPr wrap="square" lIns="0" tIns="0" rIns="0" bIns="0" rtlCol="0"/>
            <a:lstStyle/>
            <a:p>
              <a:endParaRPr/>
            </a:p>
          </p:txBody>
        </p:sp>
        <p:sp>
          <p:nvSpPr>
            <p:cNvPr id="923" name="object 923"/>
            <p:cNvSpPr/>
            <p:nvPr/>
          </p:nvSpPr>
          <p:spPr>
            <a:xfrm>
              <a:off x="6461772" y="8402066"/>
              <a:ext cx="7620" cy="5715"/>
            </a:xfrm>
            <a:custGeom>
              <a:avLst/>
              <a:gdLst/>
              <a:ahLst/>
              <a:cxnLst/>
              <a:rect l="l" t="t" r="r" b="b"/>
              <a:pathLst>
                <a:path w="7620" h="5715">
                  <a:moveTo>
                    <a:pt x="7213" y="0"/>
                  </a:moveTo>
                  <a:lnTo>
                    <a:pt x="0" y="5676"/>
                  </a:lnTo>
                </a:path>
              </a:pathLst>
            </a:custGeom>
            <a:ln w="25400">
              <a:solidFill>
                <a:srgbClr val="F7D451"/>
              </a:solidFill>
            </a:ln>
          </p:spPr>
          <p:txBody>
            <a:bodyPr wrap="square" lIns="0" tIns="0" rIns="0" bIns="0" rtlCol="0"/>
            <a:lstStyle/>
            <a:p>
              <a:endParaRPr/>
            </a:p>
          </p:txBody>
        </p:sp>
        <p:sp>
          <p:nvSpPr>
            <p:cNvPr id="924" name="object 924"/>
            <p:cNvSpPr/>
            <p:nvPr/>
          </p:nvSpPr>
          <p:spPr>
            <a:xfrm>
              <a:off x="6461137" y="8401240"/>
              <a:ext cx="635" cy="6985"/>
            </a:xfrm>
            <a:custGeom>
              <a:avLst/>
              <a:gdLst/>
              <a:ahLst/>
              <a:cxnLst/>
              <a:rect l="l" t="t" r="r" b="b"/>
              <a:pathLst>
                <a:path w="635" h="6984">
                  <a:moveTo>
                    <a:pt x="635" y="6502"/>
                  </a:moveTo>
                  <a:lnTo>
                    <a:pt x="0" y="0"/>
                  </a:lnTo>
                </a:path>
              </a:pathLst>
            </a:custGeom>
            <a:ln w="25400">
              <a:solidFill>
                <a:srgbClr val="F7D654"/>
              </a:solidFill>
            </a:ln>
          </p:spPr>
          <p:txBody>
            <a:bodyPr wrap="square" lIns="0" tIns="0" rIns="0" bIns="0" rtlCol="0"/>
            <a:lstStyle/>
            <a:p>
              <a:endParaRPr/>
            </a:p>
          </p:txBody>
        </p:sp>
        <p:sp>
          <p:nvSpPr>
            <p:cNvPr id="925" name="object 925"/>
            <p:cNvSpPr/>
            <p:nvPr/>
          </p:nvSpPr>
          <p:spPr>
            <a:xfrm>
              <a:off x="6461772" y="8402066"/>
              <a:ext cx="7620" cy="12065"/>
            </a:xfrm>
            <a:custGeom>
              <a:avLst/>
              <a:gdLst/>
              <a:ahLst/>
              <a:cxnLst/>
              <a:rect l="l" t="t" r="r" b="b"/>
              <a:pathLst>
                <a:path w="7620" h="12065">
                  <a:moveTo>
                    <a:pt x="7213" y="0"/>
                  </a:moveTo>
                  <a:lnTo>
                    <a:pt x="4648" y="1727"/>
                  </a:lnTo>
                  <a:lnTo>
                    <a:pt x="2273" y="3632"/>
                  </a:lnTo>
                  <a:lnTo>
                    <a:pt x="0" y="5676"/>
                  </a:lnTo>
                  <a:lnTo>
                    <a:pt x="523" y="12054"/>
                  </a:lnTo>
                  <a:lnTo>
                    <a:pt x="2146" y="10134"/>
                  </a:lnTo>
                  <a:lnTo>
                    <a:pt x="6794" y="7073"/>
                  </a:lnTo>
                  <a:lnTo>
                    <a:pt x="6775" y="3632"/>
                  </a:lnTo>
                  <a:lnTo>
                    <a:pt x="7213" y="0"/>
                  </a:lnTo>
                  <a:close/>
                </a:path>
              </a:pathLst>
            </a:custGeom>
            <a:solidFill>
              <a:srgbClr val="F7D34E"/>
            </a:solidFill>
          </p:spPr>
          <p:txBody>
            <a:bodyPr wrap="square" lIns="0" tIns="0" rIns="0" bIns="0" rtlCol="0"/>
            <a:lstStyle/>
            <a:p>
              <a:endParaRPr/>
            </a:p>
          </p:txBody>
        </p:sp>
        <p:sp>
          <p:nvSpPr>
            <p:cNvPr id="926" name="object 926"/>
            <p:cNvSpPr/>
            <p:nvPr/>
          </p:nvSpPr>
          <p:spPr>
            <a:xfrm>
              <a:off x="6461772" y="8402066"/>
              <a:ext cx="7620" cy="5715"/>
            </a:xfrm>
            <a:custGeom>
              <a:avLst/>
              <a:gdLst/>
              <a:ahLst/>
              <a:cxnLst/>
              <a:rect l="l" t="t" r="r" b="b"/>
              <a:pathLst>
                <a:path w="7620" h="5715">
                  <a:moveTo>
                    <a:pt x="0" y="5676"/>
                  </a:moveTo>
                  <a:lnTo>
                    <a:pt x="7213" y="0"/>
                  </a:lnTo>
                </a:path>
              </a:pathLst>
            </a:custGeom>
            <a:ln w="25400">
              <a:solidFill>
                <a:srgbClr val="F7D451"/>
              </a:solidFill>
            </a:ln>
          </p:spPr>
          <p:txBody>
            <a:bodyPr wrap="square" lIns="0" tIns="0" rIns="0" bIns="0" rtlCol="0"/>
            <a:lstStyle/>
            <a:p>
              <a:endParaRPr/>
            </a:p>
          </p:txBody>
        </p:sp>
        <p:sp>
          <p:nvSpPr>
            <p:cNvPr id="927" name="object 927"/>
            <p:cNvSpPr/>
            <p:nvPr/>
          </p:nvSpPr>
          <p:spPr>
            <a:xfrm>
              <a:off x="6468580" y="8402066"/>
              <a:ext cx="635" cy="7620"/>
            </a:xfrm>
            <a:custGeom>
              <a:avLst/>
              <a:gdLst/>
              <a:ahLst/>
              <a:cxnLst/>
              <a:rect l="l" t="t" r="r" b="b"/>
              <a:pathLst>
                <a:path w="635" h="7620">
                  <a:moveTo>
                    <a:pt x="405" y="0"/>
                  </a:moveTo>
                  <a:lnTo>
                    <a:pt x="0" y="7066"/>
                  </a:lnTo>
                </a:path>
              </a:pathLst>
            </a:custGeom>
            <a:ln w="25399">
              <a:solidFill>
                <a:srgbClr val="F7D34D"/>
              </a:solidFill>
            </a:ln>
          </p:spPr>
          <p:txBody>
            <a:bodyPr wrap="square" lIns="0" tIns="0" rIns="0" bIns="0" rtlCol="0"/>
            <a:lstStyle/>
            <a:p>
              <a:endParaRPr/>
            </a:p>
          </p:txBody>
        </p:sp>
        <p:sp>
          <p:nvSpPr>
            <p:cNvPr id="928" name="object 928"/>
            <p:cNvSpPr/>
            <p:nvPr/>
          </p:nvSpPr>
          <p:spPr>
            <a:xfrm>
              <a:off x="6461772" y="8407743"/>
              <a:ext cx="635" cy="6985"/>
            </a:xfrm>
            <a:custGeom>
              <a:avLst/>
              <a:gdLst/>
              <a:ahLst/>
              <a:cxnLst/>
              <a:rect l="l" t="t" r="r" b="b"/>
              <a:pathLst>
                <a:path w="635" h="6984">
                  <a:moveTo>
                    <a:pt x="524" y="6376"/>
                  </a:moveTo>
                  <a:lnTo>
                    <a:pt x="0" y="0"/>
                  </a:lnTo>
                </a:path>
              </a:pathLst>
            </a:custGeom>
            <a:ln w="25400">
              <a:solidFill>
                <a:srgbClr val="F7D44F"/>
              </a:solidFill>
            </a:ln>
          </p:spPr>
          <p:txBody>
            <a:bodyPr wrap="square" lIns="0" tIns="0" rIns="0" bIns="0" rtlCol="0"/>
            <a:lstStyle/>
            <a:p>
              <a:endParaRPr/>
            </a:p>
          </p:txBody>
        </p:sp>
        <p:sp>
          <p:nvSpPr>
            <p:cNvPr id="929" name="object 929"/>
            <p:cNvSpPr/>
            <p:nvPr/>
          </p:nvSpPr>
          <p:spPr>
            <a:xfrm>
              <a:off x="6468986" y="8388502"/>
              <a:ext cx="12700" cy="13970"/>
            </a:xfrm>
            <a:custGeom>
              <a:avLst/>
              <a:gdLst/>
              <a:ahLst/>
              <a:cxnLst/>
              <a:rect l="l" t="t" r="r" b="b"/>
              <a:pathLst>
                <a:path w="12700" h="13970">
                  <a:moveTo>
                    <a:pt x="11607" y="0"/>
                  </a:moveTo>
                  <a:lnTo>
                    <a:pt x="7632" y="1841"/>
                  </a:lnTo>
                  <a:lnTo>
                    <a:pt x="3835" y="4114"/>
                  </a:lnTo>
                  <a:lnTo>
                    <a:pt x="228" y="6807"/>
                  </a:lnTo>
                  <a:lnTo>
                    <a:pt x="495" y="9194"/>
                  </a:lnTo>
                  <a:lnTo>
                    <a:pt x="266" y="11353"/>
                  </a:lnTo>
                  <a:lnTo>
                    <a:pt x="0" y="13563"/>
                  </a:lnTo>
                  <a:lnTo>
                    <a:pt x="3771" y="10922"/>
                  </a:lnTo>
                  <a:lnTo>
                    <a:pt x="7937" y="8788"/>
                  </a:lnTo>
                  <a:lnTo>
                    <a:pt x="12293" y="7099"/>
                  </a:lnTo>
                  <a:lnTo>
                    <a:pt x="12179" y="4699"/>
                  </a:lnTo>
                  <a:lnTo>
                    <a:pt x="12026" y="2400"/>
                  </a:lnTo>
                  <a:lnTo>
                    <a:pt x="11607" y="0"/>
                  </a:lnTo>
                  <a:close/>
                </a:path>
              </a:pathLst>
            </a:custGeom>
            <a:solidFill>
              <a:srgbClr val="FAD551"/>
            </a:solidFill>
          </p:spPr>
          <p:txBody>
            <a:bodyPr wrap="square" lIns="0" tIns="0" rIns="0" bIns="0" rtlCol="0"/>
            <a:lstStyle/>
            <a:p>
              <a:endParaRPr/>
            </a:p>
          </p:txBody>
        </p:sp>
        <p:sp>
          <p:nvSpPr>
            <p:cNvPr id="930" name="object 930"/>
            <p:cNvSpPr/>
            <p:nvPr/>
          </p:nvSpPr>
          <p:spPr>
            <a:xfrm>
              <a:off x="6469215" y="8388502"/>
              <a:ext cx="11430" cy="6985"/>
            </a:xfrm>
            <a:custGeom>
              <a:avLst/>
              <a:gdLst/>
              <a:ahLst/>
              <a:cxnLst/>
              <a:rect l="l" t="t" r="r" b="b"/>
              <a:pathLst>
                <a:path w="11429" h="6984">
                  <a:moveTo>
                    <a:pt x="0" y="6807"/>
                  </a:moveTo>
                  <a:lnTo>
                    <a:pt x="11379" y="0"/>
                  </a:lnTo>
                </a:path>
              </a:pathLst>
            </a:custGeom>
            <a:ln w="25400">
              <a:solidFill>
                <a:srgbClr val="FAD550"/>
              </a:solidFill>
            </a:ln>
          </p:spPr>
          <p:txBody>
            <a:bodyPr wrap="square" lIns="0" tIns="0" rIns="0" bIns="0" rtlCol="0"/>
            <a:lstStyle/>
            <a:p>
              <a:endParaRPr/>
            </a:p>
          </p:txBody>
        </p:sp>
        <p:sp>
          <p:nvSpPr>
            <p:cNvPr id="931" name="object 931"/>
            <p:cNvSpPr/>
            <p:nvPr/>
          </p:nvSpPr>
          <p:spPr>
            <a:xfrm>
              <a:off x="6480594" y="8388502"/>
              <a:ext cx="1270" cy="7620"/>
            </a:xfrm>
            <a:custGeom>
              <a:avLst/>
              <a:gdLst/>
              <a:ahLst/>
              <a:cxnLst/>
              <a:rect l="l" t="t" r="r" b="b"/>
              <a:pathLst>
                <a:path w="1270" h="7620">
                  <a:moveTo>
                    <a:pt x="0" y="0"/>
                  </a:moveTo>
                  <a:lnTo>
                    <a:pt x="685" y="7099"/>
                  </a:lnTo>
                </a:path>
              </a:pathLst>
            </a:custGeom>
            <a:ln w="25400">
              <a:solidFill>
                <a:srgbClr val="FCD752"/>
              </a:solidFill>
            </a:ln>
          </p:spPr>
          <p:txBody>
            <a:bodyPr wrap="square" lIns="0" tIns="0" rIns="0" bIns="0" rtlCol="0"/>
            <a:lstStyle/>
            <a:p>
              <a:endParaRPr/>
            </a:p>
          </p:txBody>
        </p:sp>
        <p:sp>
          <p:nvSpPr>
            <p:cNvPr id="932" name="object 932"/>
            <p:cNvSpPr/>
            <p:nvPr/>
          </p:nvSpPr>
          <p:spPr>
            <a:xfrm>
              <a:off x="6468986" y="8395601"/>
              <a:ext cx="12700" cy="6985"/>
            </a:xfrm>
            <a:custGeom>
              <a:avLst/>
              <a:gdLst/>
              <a:ahLst/>
              <a:cxnLst/>
              <a:rect l="l" t="t" r="r" b="b"/>
              <a:pathLst>
                <a:path w="12700" h="6984">
                  <a:moveTo>
                    <a:pt x="12293" y="0"/>
                  </a:moveTo>
                  <a:lnTo>
                    <a:pt x="0" y="6464"/>
                  </a:lnTo>
                </a:path>
              </a:pathLst>
            </a:custGeom>
            <a:ln w="25400">
              <a:solidFill>
                <a:srgbClr val="F9D651"/>
              </a:solidFill>
            </a:ln>
          </p:spPr>
          <p:txBody>
            <a:bodyPr wrap="square" lIns="0" tIns="0" rIns="0" bIns="0" rtlCol="0"/>
            <a:lstStyle/>
            <a:p>
              <a:endParaRPr/>
            </a:p>
          </p:txBody>
        </p:sp>
        <p:sp>
          <p:nvSpPr>
            <p:cNvPr id="933" name="object 933"/>
            <p:cNvSpPr/>
            <p:nvPr/>
          </p:nvSpPr>
          <p:spPr>
            <a:xfrm>
              <a:off x="6468986" y="8395309"/>
              <a:ext cx="635" cy="6985"/>
            </a:xfrm>
            <a:custGeom>
              <a:avLst/>
              <a:gdLst/>
              <a:ahLst/>
              <a:cxnLst/>
              <a:rect l="l" t="t" r="r" b="b"/>
              <a:pathLst>
                <a:path w="635" h="6984">
                  <a:moveTo>
                    <a:pt x="0" y="6756"/>
                  </a:moveTo>
                  <a:lnTo>
                    <a:pt x="228" y="0"/>
                  </a:lnTo>
                </a:path>
              </a:pathLst>
            </a:custGeom>
            <a:ln w="25400">
              <a:solidFill>
                <a:srgbClr val="F7D350"/>
              </a:solidFill>
            </a:ln>
          </p:spPr>
          <p:txBody>
            <a:bodyPr wrap="square" lIns="0" tIns="0" rIns="0" bIns="0" rtlCol="0"/>
            <a:lstStyle/>
            <a:p>
              <a:endParaRPr/>
            </a:p>
          </p:txBody>
        </p:sp>
        <p:sp>
          <p:nvSpPr>
            <p:cNvPr id="934" name="object 934"/>
            <p:cNvSpPr/>
            <p:nvPr/>
          </p:nvSpPr>
          <p:spPr>
            <a:xfrm>
              <a:off x="6468510" y="8398472"/>
              <a:ext cx="6985" cy="10795"/>
            </a:xfrm>
            <a:custGeom>
              <a:avLst/>
              <a:gdLst/>
              <a:ahLst/>
              <a:cxnLst/>
              <a:rect l="l" t="t" r="r" b="b"/>
              <a:pathLst>
                <a:path w="6985" h="10795">
                  <a:moveTo>
                    <a:pt x="6406" y="0"/>
                  </a:moveTo>
                  <a:lnTo>
                    <a:pt x="0" y="9372"/>
                  </a:lnTo>
                  <a:lnTo>
                    <a:pt x="69" y="10661"/>
                  </a:lnTo>
                  <a:lnTo>
                    <a:pt x="2025" y="9372"/>
                  </a:lnTo>
                  <a:lnTo>
                    <a:pt x="4133" y="8254"/>
                  </a:lnTo>
                  <a:lnTo>
                    <a:pt x="6329" y="7267"/>
                  </a:lnTo>
                  <a:lnTo>
                    <a:pt x="6238" y="5803"/>
                  </a:lnTo>
                  <a:lnTo>
                    <a:pt x="6358" y="1079"/>
                  </a:lnTo>
                  <a:lnTo>
                    <a:pt x="6406" y="0"/>
                  </a:lnTo>
                  <a:close/>
                </a:path>
              </a:pathLst>
            </a:custGeom>
            <a:solidFill>
              <a:srgbClr val="F7D44F"/>
            </a:solidFill>
          </p:spPr>
          <p:txBody>
            <a:bodyPr wrap="square" lIns="0" tIns="0" rIns="0" bIns="0" rtlCol="0"/>
            <a:lstStyle/>
            <a:p>
              <a:endParaRPr/>
            </a:p>
          </p:txBody>
        </p:sp>
        <p:sp>
          <p:nvSpPr>
            <p:cNvPr id="935" name="object 935"/>
            <p:cNvSpPr/>
            <p:nvPr/>
          </p:nvSpPr>
          <p:spPr>
            <a:xfrm>
              <a:off x="6468580" y="8402066"/>
              <a:ext cx="635" cy="7620"/>
            </a:xfrm>
            <a:custGeom>
              <a:avLst/>
              <a:gdLst/>
              <a:ahLst/>
              <a:cxnLst/>
              <a:rect l="l" t="t" r="r" b="b"/>
              <a:pathLst>
                <a:path w="635" h="7620">
                  <a:moveTo>
                    <a:pt x="405" y="0"/>
                  </a:moveTo>
                  <a:lnTo>
                    <a:pt x="0" y="7066"/>
                  </a:lnTo>
                </a:path>
              </a:pathLst>
            </a:custGeom>
            <a:ln w="25399">
              <a:solidFill>
                <a:srgbClr val="F7D34D"/>
              </a:solidFill>
            </a:ln>
          </p:spPr>
          <p:txBody>
            <a:bodyPr wrap="square" lIns="0" tIns="0" rIns="0" bIns="0" rtlCol="0"/>
            <a:lstStyle/>
            <a:p>
              <a:endParaRPr/>
            </a:p>
          </p:txBody>
        </p:sp>
        <p:sp>
          <p:nvSpPr>
            <p:cNvPr id="936" name="object 936"/>
            <p:cNvSpPr/>
            <p:nvPr/>
          </p:nvSpPr>
          <p:spPr>
            <a:xfrm>
              <a:off x="6462141" y="8398472"/>
              <a:ext cx="26034" cy="7620"/>
            </a:xfrm>
            <a:custGeom>
              <a:avLst/>
              <a:gdLst/>
              <a:ahLst/>
              <a:cxnLst/>
              <a:rect l="l" t="t" r="r" b="b"/>
              <a:pathLst>
                <a:path w="26035" h="7620">
                  <a:moveTo>
                    <a:pt x="25476" y="0"/>
                  </a:moveTo>
                  <a:lnTo>
                    <a:pt x="0" y="0"/>
                  </a:lnTo>
                  <a:lnTo>
                    <a:pt x="0" y="7277"/>
                  </a:lnTo>
                  <a:lnTo>
                    <a:pt x="12694" y="7269"/>
                  </a:lnTo>
                  <a:lnTo>
                    <a:pt x="19508" y="4727"/>
                  </a:lnTo>
                  <a:lnTo>
                    <a:pt x="25476" y="3180"/>
                  </a:lnTo>
                  <a:lnTo>
                    <a:pt x="25476" y="0"/>
                  </a:lnTo>
                  <a:close/>
                </a:path>
              </a:pathLst>
            </a:custGeom>
            <a:solidFill>
              <a:srgbClr val="F8D551"/>
            </a:solidFill>
          </p:spPr>
          <p:txBody>
            <a:bodyPr wrap="square" lIns="0" tIns="0" rIns="0" bIns="0" rtlCol="0"/>
            <a:lstStyle/>
            <a:p>
              <a:endParaRPr/>
            </a:p>
          </p:txBody>
        </p:sp>
        <p:sp>
          <p:nvSpPr>
            <p:cNvPr id="937" name="object 937"/>
            <p:cNvSpPr/>
            <p:nvPr/>
          </p:nvSpPr>
          <p:spPr>
            <a:xfrm>
              <a:off x="6468986" y="8398472"/>
              <a:ext cx="6350" cy="3810"/>
            </a:xfrm>
            <a:custGeom>
              <a:avLst/>
              <a:gdLst/>
              <a:ahLst/>
              <a:cxnLst/>
              <a:rect l="l" t="t" r="r" b="b"/>
              <a:pathLst>
                <a:path w="6350" h="3809">
                  <a:moveTo>
                    <a:pt x="5930" y="0"/>
                  </a:moveTo>
                  <a:lnTo>
                    <a:pt x="0" y="3594"/>
                  </a:lnTo>
                </a:path>
              </a:pathLst>
            </a:custGeom>
            <a:ln w="25400">
              <a:solidFill>
                <a:srgbClr val="F8D350"/>
              </a:solidFill>
            </a:ln>
          </p:spPr>
          <p:txBody>
            <a:bodyPr wrap="square" lIns="0" tIns="0" rIns="0" bIns="0" rtlCol="0"/>
            <a:lstStyle/>
            <a:p>
              <a:endParaRPr/>
            </a:p>
          </p:txBody>
        </p:sp>
        <p:sp>
          <p:nvSpPr>
            <p:cNvPr id="938" name="object 938"/>
            <p:cNvSpPr/>
            <p:nvPr/>
          </p:nvSpPr>
          <p:spPr>
            <a:xfrm>
              <a:off x="6474727" y="8395601"/>
              <a:ext cx="6985" cy="10160"/>
            </a:xfrm>
            <a:custGeom>
              <a:avLst/>
              <a:gdLst/>
              <a:ahLst/>
              <a:cxnLst/>
              <a:rect l="l" t="t" r="r" b="b"/>
              <a:pathLst>
                <a:path w="6985" h="10159">
                  <a:moveTo>
                    <a:pt x="6552" y="0"/>
                  </a:moveTo>
                  <a:lnTo>
                    <a:pt x="0" y="8318"/>
                  </a:lnTo>
                  <a:lnTo>
                    <a:pt x="113" y="10137"/>
                  </a:lnTo>
                  <a:lnTo>
                    <a:pt x="2310" y="9156"/>
                  </a:lnTo>
                  <a:lnTo>
                    <a:pt x="4596" y="8318"/>
                  </a:lnTo>
                  <a:lnTo>
                    <a:pt x="6933" y="7594"/>
                  </a:lnTo>
                  <a:lnTo>
                    <a:pt x="6740" y="5156"/>
                  </a:lnTo>
                  <a:lnTo>
                    <a:pt x="6552" y="0"/>
                  </a:lnTo>
                  <a:close/>
                </a:path>
              </a:pathLst>
            </a:custGeom>
            <a:solidFill>
              <a:srgbClr val="F9D755"/>
            </a:solidFill>
          </p:spPr>
          <p:txBody>
            <a:bodyPr wrap="square" lIns="0" tIns="0" rIns="0" bIns="0" rtlCol="0"/>
            <a:lstStyle/>
            <a:p>
              <a:endParaRPr/>
            </a:p>
          </p:txBody>
        </p:sp>
        <p:sp>
          <p:nvSpPr>
            <p:cNvPr id="939" name="object 939"/>
            <p:cNvSpPr/>
            <p:nvPr/>
          </p:nvSpPr>
          <p:spPr>
            <a:xfrm>
              <a:off x="6462141" y="8398472"/>
              <a:ext cx="26034" cy="7620"/>
            </a:xfrm>
            <a:custGeom>
              <a:avLst/>
              <a:gdLst/>
              <a:ahLst/>
              <a:cxnLst/>
              <a:rect l="l" t="t" r="r" b="b"/>
              <a:pathLst>
                <a:path w="26035" h="7620">
                  <a:moveTo>
                    <a:pt x="25476" y="0"/>
                  </a:moveTo>
                  <a:lnTo>
                    <a:pt x="0" y="0"/>
                  </a:lnTo>
                  <a:lnTo>
                    <a:pt x="0" y="7277"/>
                  </a:lnTo>
                  <a:lnTo>
                    <a:pt x="12694" y="7269"/>
                  </a:lnTo>
                  <a:lnTo>
                    <a:pt x="19508" y="4727"/>
                  </a:lnTo>
                  <a:lnTo>
                    <a:pt x="25476" y="3180"/>
                  </a:lnTo>
                  <a:lnTo>
                    <a:pt x="25476" y="0"/>
                  </a:lnTo>
                  <a:close/>
                </a:path>
              </a:pathLst>
            </a:custGeom>
            <a:solidFill>
              <a:srgbClr val="F8D551"/>
            </a:solidFill>
          </p:spPr>
          <p:txBody>
            <a:bodyPr wrap="square" lIns="0" tIns="0" rIns="0" bIns="0" rtlCol="0"/>
            <a:lstStyle/>
            <a:p>
              <a:endParaRPr/>
            </a:p>
          </p:txBody>
        </p:sp>
        <p:sp>
          <p:nvSpPr>
            <p:cNvPr id="940" name="object 940"/>
            <p:cNvSpPr/>
            <p:nvPr/>
          </p:nvSpPr>
          <p:spPr>
            <a:xfrm>
              <a:off x="6481658" y="8403196"/>
              <a:ext cx="0" cy="0"/>
            </a:xfrm>
            <a:custGeom>
              <a:avLst/>
              <a:gdLst/>
              <a:ahLst/>
              <a:cxnLst/>
              <a:rect l="l" t="t" r="r" b="b"/>
              <a:pathLst>
                <a:path>
                  <a:moveTo>
                    <a:pt x="0" y="0"/>
                  </a:moveTo>
                  <a:lnTo>
                    <a:pt x="2" y="0"/>
                  </a:lnTo>
                </a:path>
              </a:pathLst>
            </a:custGeom>
            <a:ln w="25400">
              <a:solidFill>
                <a:srgbClr val="F7D959"/>
              </a:solidFill>
            </a:ln>
          </p:spPr>
          <p:txBody>
            <a:bodyPr wrap="square" lIns="0" tIns="0" rIns="0" bIns="0" rtlCol="0"/>
            <a:lstStyle/>
            <a:p>
              <a:endParaRPr/>
            </a:p>
          </p:txBody>
        </p:sp>
        <p:sp>
          <p:nvSpPr>
            <p:cNvPr id="941" name="object 941"/>
            <p:cNvSpPr/>
            <p:nvPr/>
          </p:nvSpPr>
          <p:spPr>
            <a:xfrm>
              <a:off x="6481280" y="8395601"/>
              <a:ext cx="635" cy="7620"/>
            </a:xfrm>
            <a:custGeom>
              <a:avLst/>
              <a:gdLst/>
              <a:ahLst/>
              <a:cxnLst/>
              <a:rect l="l" t="t" r="r" b="b"/>
              <a:pathLst>
                <a:path w="635" h="7620">
                  <a:moveTo>
                    <a:pt x="381" y="7594"/>
                  </a:moveTo>
                  <a:lnTo>
                    <a:pt x="0" y="0"/>
                  </a:lnTo>
                </a:path>
              </a:pathLst>
            </a:custGeom>
            <a:ln w="25400">
              <a:solidFill>
                <a:srgbClr val="FADA5A"/>
              </a:solidFill>
            </a:ln>
          </p:spPr>
          <p:txBody>
            <a:bodyPr wrap="square" lIns="0" tIns="0" rIns="0" bIns="0" rtlCol="0"/>
            <a:lstStyle/>
            <a:p>
              <a:endParaRPr/>
            </a:p>
          </p:txBody>
        </p:sp>
        <p:sp>
          <p:nvSpPr>
            <p:cNvPr id="942" name="object 942"/>
            <p:cNvSpPr/>
            <p:nvPr/>
          </p:nvSpPr>
          <p:spPr>
            <a:xfrm>
              <a:off x="6474917" y="8395601"/>
              <a:ext cx="6985" cy="3175"/>
            </a:xfrm>
            <a:custGeom>
              <a:avLst/>
              <a:gdLst/>
              <a:ahLst/>
              <a:cxnLst/>
              <a:rect l="l" t="t" r="r" b="b"/>
              <a:pathLst>
                <a:path w="6985" h="3175">
                  <a:moveTo>
                    <a:pt x="6362" y="0"/>
                  </a:moveTo>
                  <a:lnTo>
                    <a:pt x="0" y="2870"/>
                  </a:lnTo>
                </a:path>
              </a:pathLst>
            </a:custGeom>
            <a:ln w="25400">
              <a:solidFill>
                <a:srgbClr val="FAD652"/>
              </a:solidFill>
            </a:ln>
          </p:spPr>
          <p:txBody>
            <a:bodyPr wrap="square" lIns="0" tIns="0" rIns="0" bIns="0" rtlCol="0"/>
            <a:lstStyle/>
            <a:p>
              <a:endParaRPr/>
            </a:p>
          </p:txBody>
        </p:sp>
        <p:sp>
          <p:nvSpPr>
            <p:cNvPr id="943" name="object 943"/>
            <p:cNvSpPr/>
            <p:nvPr/>
          </p:nvSpPr>
          <p:spPr>
            <a:xfrm>
              <a:off x="6480594" y="8384248"/>
              <a:ext cx="13335" cy="8255"/>
            </a:xfrm>
            <a:custGeom>
              <a:avLst/>
              <a:gdLst/>
              <a:ahLst/>
              <a:cxnLst/>
              <a:rect l="l" t="t" r="r" b="b"/>
              <a:pathLst>
                <a:path w="13335" h="8254">
                  <a:moveTo>
                    <a:pt x="12522" y="0"/>
                  </a:moveTo>
                  <a:lnTo>
                    <a:pt x="8166" y="990"/>
                  </a:lnTo>
                  <a:lnTo>
                    <a:pt x="3987" y="2412"/>
                  </a:lnTo>
                  <a:lnTo>
                    <a:pt x="0" y="4254"/>
                  </a:lnTo>
                  <a:lnTo>
                    <a:pt x="215" y="5448"/>
                  </a:lnTo>
                  <a:lnTo>
                    <a:pt x="355" y="6629"/>
                  </a:lnTo>
                  <a:lnTo>
                    <a:pt x="457" y="7810"/>
                  </a:lnTo>
                  <a:lnTo>
                    <a:pt x="4597" y="6007"/>
                  </a:lnTo>
                  <a:lnTo>
                    <a:pt x="8928" y="4648"/>
                  </a:lnTo>
                  <a:lnTo>
                    <a:pt x="13322" y="3708"/>
                  </a:lnTo>
                  <a:lnTo>
                    <a:pt x="13080" y="2438"/>
                  </a:lnTo>
                  <a:lnTo>
                    <a:pt x="12522" y="0"/>
                  </a:lnTo>
                  <a:close/>
                </a:path>
              </a:pathLst>
            </a:custGeom>
            <a:solidFill>
              <a:srgbClr val="FED951"/>
            </a:solidFill>
          </p:spPr>
          <p:txBody>
            <a:bodyPr wrap="square" lIns="0" tIns="0" rIns="0" bIns="0" rtlCol="0"/>
            <a:lstStyle/>
            <a:p>
              <a:endParaRPr/>
            </a:p>
          </p:txBody>
        </p:sp>
        <p:sp>
          <p:nvSpPr>
            <p:cNvPr id="944" name="object 944"/>
            <p:cNvSpPr/>
            <p:nvPr/>
          </p:nvSpPr>
          <p:spPr>
            <a:xfrm>
              <a:off x="6480594" y="8384248"/>
              <a:ext cx="12700" cy="4445"/>
            </a:xfrm>
            <a:custGeom>
              <a:avLst/>
              <a:gdLst/>
              <a:ahLst/>
              <a:cxnLst/>
              <a:rect l="l" t="t" r="r" b="b"/>
              <a:pathLst>
                <a:path w="12700" h="4445">
                  <a:moveTo>
                    <a:pt x="0" y="4254"/>
                  </a:moveTo>
                  <a:lnTo>
                    <a:pt x="12522" y="0"/>
                  </a:lnTo>
                </a:path>
              </a:pathLst>
            </a:custGeom>
            <a:ln w="25400">
              <a:solidFill>
                <a:srgbClr val="FED950"/>
              </a:solidFill>
            </a:ln>
          </p:spPr>
          <p:txBody>
            <a:bodyPr wrap="square" lIns="0" tIns="0" rIns="0" bIns="0" rtlCol="0"/>
            <a:lstStyle/>
            <a:p>
              <a:endParaRPr/>
            </a:p>
          </p:txBody>
        </p:sp>
        <p:sp>
          <p:nvSpPr>
            <p:cNvPr id="945" name="object 945"/>
            <p:cNvSpPr/>
            <p:nvPr/>
          </p:nvSpPr>
          <p:spPr>
            <a:xfrm>
              <a:off x="6493116" y="8384248"/>
              <a:ext cx="1270" cy="3810"/>
            </a:xfrm>
            <a:custGeom>
              <a:avLst/>
              <a:gdLst/>
              <a:ahLst/>
              <a:cxnLst/>
              <a:rect l="l" t="t" r="r" b="b"/>
              <a:pathLst>
                <a:path w="1270" h="3809">
                  <a:moveTo>
                    <a:pt x="0" y="0"/>
                  </a:moveTo>
                  <a:lnTo>
                    <a:pt x="800" y="3708"/>
                  </a:lnTo>
                </a:path>
              </a:pathLst>
            </a:custGeom>
            <a:ln w="25400">
              <a:solidFill>
                <a:srgbClr val="FFDC51"/>
              </a:solidFill>
            </a:ln>
          </p:spPr>
          <p:txBody>
            <a:bodyPr wrap="square" lIns="0" tIns="0" rIns="0" bIns="0" rtlCol="0"/>
            <a:lstStyle/>
            <a:p>
              <a:endParaRPr/>
            </a:p>
          </p:txBody>
        </p:sp>
        <p:sp>
          <p:nvSpPr>
            <p:cNvPr id="946" name="object 946"/>
            <p:cNvSpPr/>
            <p:nvPr/>
          </p:nvSpPr>
          <p:spPr>
            <a:xfrm>
              <a:off x="6481051" y="8387956"/>
              <a:ext cx="13335" cy="4445"/>
            </a:xfrm>
            <a:custGeom>
              <a:avLst/>
              <a:gdLst/>
              <a:ahLst/>
              <a:cxnLst/>
              <a:rect l="l" t="t" r="r" b="b"/>
              <a:pathLst>
                <a:path w="13335" h="4445">
                  <a:moveTo>
                    <a:pt x="12865" y="0"/>
                  </a:moveTo>
                  <a:lnTo>
                    <a:pt x="8470" y="939"/>
                  </a:lnTo>
                  <a:lnTo>
                    <a:pt x="4140" y="2298"/>
                  </a:lnTo>
                  <a:lnTo>
                    <a:pt x="0" y="4102"/>
                  </a:lnTo>
                </a:path>
              </a:pathLst>
            </a:custGeom>
            <a:ln w="25400">
              <a:solidFill>
                <a:srgbClr val="FED951"/>
              </a:solidFill>
            </a:ln>
          </p:spPr>
          <p:txBody>
            <a:bodyPr wrap="square" lIns="0" tIns="0" rIns="0" bIns="0" rtlCol="0"/>
            <a:lstStyle/>
            <a:p>
              <a:endParaRPr/>
            </a:p>
          </p:txBody>
        </p:sp>
        <p:sp>
          <p:nvSpPr>
            <p:cNvPr id="947" name="object 947"/>
            <p:cNvSpPr/>
            <p:nvPr/>
          </p:nvSpPr>
          <p:spPr>
            <a:xfrm>
              <a:off x="6480594" y="8388502"/>
              <a:ext cx="635" cy="3810"/>
            </a:xfrm>
            <a:custGeom>
              <a:avLst/>
              <a:gdLst/>
              <a:ahLst/>
              <a:cxnLst/>
              <a:rect l="l" t="t" r="r" b="b"/>
              <a:pathLst>
                <a:path w="635" h="3809">
                  <a:moveTo>
                    <a:pt x="457" y="3556"/>
                  </a:moveTo>
                  <a:lnTo>
                    <a:pt x="0" y="0"/>
                  </a:lnTo>
                </a:path>
              </a:pathLst>
            </a:custGeom>
            <a:ln w="25400">
              <a:solidFill>
                <a:srgbClr val="FCD650"/>
              </a:solidFill>
            </a:ln>
          </p:spPr>
          <p:txBody>
            <a:bodyPr wrap="square" lIns="0" tIns="0" rIns="0" bIns="0" rtlCol="0"/>
            <a:lstStyle/>
            <a:p>
              <a:endParaRPr/>
            </a:p>
          </p:txBody>
        </p:sp>
        <p:sp>
          <p:nvSpPr>
            <p:cNvPr id="948" name="object 948"/>
            <p:cNvSpPr/>
            <p:nvPr/>
          </p:nvSpPr>
          <p:spPr>
            <a:xfrm>
              <a:off x="6481051" y="8387956"/>
              <a:ext cx="13970" cy="8255"/>
            </a:xfrm>
            <a:custGeom>
              <a:avLst/>
              <a:gdLst/>
              <a:ahLst/>
              <a:cxnLst/>
              <a:rect l="l" t="t" r="r" b="b"/>
              <a:pathLst>
                <a:path w="13970" h="8254">
                  <a:moveTo>
                    <a:pt x="12865" y="0"/>
                  </a:moveTo>
                  <a:lnTo>
                    <a:pt x="8470" y="939"/>
                  </a:lnTo>
                  <a:lnTo>
                    <a:pt x="4140" y="2298"/>
                  </a:lnTo>
                  <a:lnTo>
                    <a:pt x="0" y="4102"/>
                  </a:lnTo>
                  <a:lnTo>
                    <a:pt x="101" y="5270"/>
                  </a:lnTo>
                  <a:lnTo>
                    <a:pt x="228" y="7645"/>
                  </a:lnTo>
                  <a:lnTo>
                    <a:pt x="4571" y="5943"/>
                  </a:lnTo>
                  <a:lnTo>
                    <a:pt x="9105" y="4711"/>
                  </a:lnTo>
                  <a:lnTo>
                    <a:pt x="13576" y="3860"/>
                  </a:lnTo>
                  <a:lnTo>
                    <a:pt x="13360" y="2539"/>
                  </a:lnTo>
                  <a:lnTo>
                    <a:pt x="12865" y="0"/>
                  </a:lnTo>
                  <a:close/>
                </a:path>
              </a:pathLst>
            </a:custGeom>
            <a:solidFill>
              <a:srgbClr val="FDDA54"/>
            </a:solidFill>
          </p:spPr>
          <p:txBody>
            <a:bodyPr wrap="square" lIns="0" tIns="0" rIns="0" bIns="0" rtlCol="0"/>
            <a:lstStyle/>
            <a:p>
              <a:endParaRPr/>
            </a:p>
          </p:txBody>
        </p:sp>
        <p:sp>
          <p:nvSpPr>
            <p:cNvPr id="949" name="object 949"/>
            <p:cNvSpPr/>
            <p:nvPr/>
          </p:nvSpPr>
          <p:spPr>
            <a:xfrm>
              <a:off x="6481051" y="8387956"/>
              <a:ext cx="13335" cy="4445"/>
            </a:xfrm>
            <a:custGeom>
              <a:avLst/>
              <a:gdLst/>
              <a:ahLst/>
              <a:cxnLst/>
              <a:rect l="l" t="t" r="r" b="b"/>
              <a:pathLst>
                <a:path w="13335" h="4445">
                  <a:moveTo>
                    <a:pt x="0" y="4102"/>
                  </a:moveTo>
                  <a:lnTo>
                    <a:pt x="4140" y="2298"/>
                  </a:lnTo>
                  <a:lnTo>
                    <a:pt x="8470" y="939"/>
                  </a:lnTo>
                  <a:lnTo>
                    <a:pt x="12865" y="0"/>
                  </a:lnTo>
                </a:path>
              </a:pathLst>
            </a:custGeom>
            <a:ln w="25400">
              <a:solidFill>
                <a:srgbClr val="FED951"/>
              </a:solidFill>
            </a:ln>
          </p:spPr>
          <p:txBody>
            <a:bodyPr wrap="square" lIns="0" tIns="0" rIns="0" bIns="0" rtlCol="0"/>
            <a:lstStyle/>
            <a:p>
              <a:endParaRPr/>
            </a:p>
          </p:txBody>
        </p:sp>
        <p:sp>
          <p:nvSpPr>
            <p:cNvPr id="950" name="object 950"/>
            <p:cNvSpPr/>
            <p:nvPr/>
          </p:nvSpPr>
          <p:spPr>
            <a:xfrm>
              <a:off x="6493916" y="8387956"/>
              <a:ext cx="1270" cy="4445"/>
            </a:xfrm>
            <a:custGeom>
              <a:avLst/>
              <a:gdLst/>
              <a:ahLst/>
              <a:cxnLst/>
              <a:rect l="l" t="t" r="r" b="b"/>
              <a:pathLst>
                <a:path w="1270" h="4445">
                  <a:moveTo>
                    <a:pt x="0" y="0"/>
                  </a:moveTo>
                  <a:lnTo>
                    <a:pt x="711" y="3860"/>
                  </a:lnTo>
                </a:path>
              </a:pathLst>
            </a:custGeom>
            <a:ln w="25400">
              <a:solidFill>
                <a:srgbClr val="FEDE55"/>
              </a:solidFill>
            </a:ln>
          </p:spPr>
          <p:txBody>
            <a:bodyPr wrap="square" lIns="0" tIns="0" rIns="0" bIns="0" rtlCol="0"/>
            <a:lstStyle/>
            <a:p>
              <a:endParaRPr/>
            </a:p>
          </p:txBody>
        </p:sp>
        <p:sp>
          <p:nvSpPr>
            <p:cNvPr id="951" name="object 951"/>
            <p:cNvSpPr/>
            <p:nvPr/>
          </p:nvSpPr>
          <p:spPr>
            <a:xfrm>
              <a:off x="6481280" y="8391817"/>
              <a:ext cx="13970" cy="3810"/>
            </a:xfrm>
            <a:custGeom>
              <a:avLst/>
              <a:gdLst/>
              <a:ahLst/>
              <a:cxnLst/>
              <a:rect l="l" t="t" r="r" b="b"/>
              <a:pathLst>
                <a:path w="13970" h="3809">
                  <a:moveTo>
                    <a:pt x="13347" y="0"/>
                  </a:moveTo>
                  <a:lnTo>
                    <a:pt x="8877" y="850"/>
                  </a:lnTo>
                  <a:lnTo>
                    <a:pt x="4343" y="2082"/>
                  </a:lnTo>
                  <a:lnTo>
                    <a:pt x="0" y="3784"/>
                  </a:lnTo>
                </a:path>
              </a:pathLst>
            </a:custGeom>
            <a:ln w="25400">
              <a:solidFill>
                <a:srgbClr val="FCDB56"/>
              </a:solidFill>
            </a:ln>
          </p:spPr>
          <p:txBody>
            <a:bodyPr wrap="square" lIns="0" tIns="0" rIns="0" bIns="0" rtlCol="0"/>
            <a:lstStyle/>
            <a:p>
              <a:endParaRPr/>
            </a:p>
          </p:txBody>
        </p:sp>
        <p:sp>
          <p:nvSpPr>
            <p:cNvPr id="952" name="object 952"/>
            <p:cNvSpPr/>
            <p:nvPr/>
          </p:nvSpPr>
          <p:spPr>
            <a:xfrm>
              <a:off x="6481051" y="8392058"/>
              <a:ext cx="635" cy="3810"/>
            </a:xfrm>
            <a:custGeom>
              <a:avLst/>
              <a:gdLst/>
              <a:ahLst/>
              <a:cxnLst/>
              <a:rect l="l" t="t" r="r" b="b"/>
              <a:pathLst>
                <a:path w="635" h="3809">
                  <a:moveTo>
                    <a:pt x="228" y="3543"/>
                  </a:moveTo>
                  <a:lnTo>
                    <a:pt x="0" y="0"/>
                  </a:lnTo>
                </a:path>
              </a:pathLst>
            </a:custGeom>
            <a:ln w="25400">
              <a:solidFill>
                <a:srgbClr val="FCD752"/>
              </a:solidFill>
            </a:ln>
          </p:spPr>
          <p:txBody>
            <a:bodyPr wrap="square" lIns="0" tIns="0" rIns="0" bIns="0" rtlCol="0"/>
            <a:lstStyle/>
            <a:p>
              <a:endParaRPr/>
            </a:p>
          </p:txBody>
        </p:sp>
        <p:sp>
          <p:nvSpPr>
            <p:cNvPr id="953" name="object 953"/>
            <p:cNvSpPr/>
            <p:nvPr/>
          </p:nvSpPr>
          <p:spPr>
            <a:xfrm>
              <a:off x="6481280" y="8393392"/>
              <a:ext cx="7620" cy="10160"/>
            </a:xfrm>
            <a:custGeom>
              <a:avLst/>
              <a:gdLst/>
              <a:ahLst/>
              <a:cxnLst/>
              <a:rect l="l" t="t" r="r" b="b"/>
              <a:pathLst>
                <a:path w="7620" h="10159">
                  <a:moveTo>
                    <a:pt x="6629" y="0"/>
                  </a:moveTo>
                  <a:lnTo>
                    <a:pt x="4394" y="622"/>
                  </a:lnTo>
                  <a:lnTo>
                    <a:pt x="2171" y="1358"/>
                  </a:lnTo>
                  <a:lnTo>
                    <a:pt x="0" y="2209"/>
                  </a:lnTo>
                  <a:lnTo>
                    <a:pt x="101" y="4597"/>
                  </a:lnTo>
                  <a:lnTo>
                    <a:pt x="165" y="7073"/>
                  </a:lnTo>
                  <a:lnTo>
                    <a:pt x="381" y="9804"/>
                  </a:lnTo>
                  <a:lnTo>
                    <a:pt x="2705" y="9080"/>
                  </a:lnTo>
                  <a:lnTo>
                    <a:pt x="5080" y="8483"/>
                  </a:lnTo>
                  <a:lnTo>
                    <a:pt x="7429" y="7975"/>
                  </a:lnTo>
                  <a:lnTo>
                    <a:pt x="6921" y="2514"/>
                  </a:lnTo>
                  <a:lnTo>
                    <a:pt x="6629" y="0"/>
                  </a:lnTo>
                  <a:close/>
                </a:path>
              </a:pathLst>
            </a:custGeom>
            <a:solidFill>
              <a:srgbClr val="FBDC5F"/>
            </a:solidFill>
          </p:spPr>
          <p:txBody>
            <a:bodyPr wrap="square" lIns="0" tIns="0" rIns="0" bIns="0" rtlCol="0"/>
            <a:lstStyle/>
            <a:p>
              <a:endParaRPr/>
            </a:p>
          </p:txBody>
        </p:sp>
        <p:sp>
          <p:nvSpPr>
            <p:cNvPr id="954" name="object 954"/>
            <p:cNvSpPr/>
            <p:nvPr/>
          </p:nvSpPr>
          <p:spPr>
            <a:xfrm>
              <a:off x="6481280" y="8395601"/>
              <a:ext cx="635" cy="7620"/>
            </a:xfrm>
            <a:custGeom>
              <a:avLst/>
              <a:gdLst/>
              <a:ahLst/>
              <a:cxnLst/>
              <a:rect l="l" t="t" r="r" b="b"/>
              <a:pathLst>
                <a:path w="635" h="7620">
                  <a:moveTo>
                    <a:pt x="0" y="0"/>
                  </a:moveTo>
                  <a:lnTo>
                    <a:pt x="381" y="7594"/>
                  </a:lnTo>
                </a:path>
              </a:pathLst>
            </a:custGeom>
            <a:ln w="25400">
              <a:solidFill>
                <a:srgbClr val="FADA5A"/>
              </a:solidFill>
            </a:ln>
          </p:spPr>
          <p:txBody>
            <a:bodyPr wrap="square" lIns="0" tIns="0" rIns="0" bIns="0" rtlCol="0"/>
            <a:lstStyle/>
            <a:p>
              <a:endParaRPr/>
            </a:p>
          </p:txBody>
        </p:sp>
        <p:sp>
          <p:nvSpPr>
            <p:cNvPr id="955" name="object 955"/>
            <p:cNvSpPr/>
            <p:nvPr/>
          </p:nvSpPr>
          <p:spPr>
            <a:xfrm>
              <a:off x="6481661" y="8401367"/>
              <a:ext cx="7620" cy="1905"/>
            </a:xfrm>
            <a:custGeom>
              <a:avLst/>
              <a:gdLst/>
              <a:ahLst/>
              <a:cxnLst/>
              <a:rect l="l" t="t" r="r" b="b"/>
              <a:pathLst>
                <a:path w="7620" h="1904">
                  <a:moveTo>
                    <a:pt x="0" y="1828"/>
                  </a:moveTo>
                  <a:lnTo>
                    <a:pt x="7048" y="0"/>
                  </a:lnTo>
                </a:path>
              </a:pathLst>
            </a:custGeom>
            <a:ln w="25400">
              <a:solidFill>
                <a:srgbClr val="F9DF67"/>
              </a:solidFill>
            </a:ln>
          </p:spPr>
          <p:txBody>
            <a:bodyPr wrap="square" lIns="0" tIns="0" rIns="0" bIns="0" rtlCol="0"/>
            <a:lstStyle/>
            <a:p>
              <a:endParaRPr/>
            </a:p>
          </p:txBody>
        </p:sp>
        <p:sp>
          <p:nvSpPr>
            <p:cNvPr id="956" name="object 956"/>
            <p:cNvSpPr/>
            <p:nvPr/>
          </p:nvSpPr>
          <p:spPr>
            <a:xfrm>
              <a:off x="6487909" y="8393392"/>
              <a:ext cx="1270" cy="8255"/>
            </a:xfrm>
            <a:custGeom>
              <a:avLst/>
              <a:gdLst/>
              <a:ahLst/>
              <a:cxnLst/>
              <a:rect l="l" t="t" r="r" b="b"/>
              <a:pathLst>
                <a:path w="1270" h="8254">
                  <a:moveTo>
                    <a:pt x="800" y="7975"/>
                  </a:moveTo>
                  <a:lnTo>
                    <a:pt x="0" y="0"/>
                  </a:lnTo>
                </a:path>
              </a:pathLst>
            </a:custGeom>
            <a:ln w="25400">
              <a:solidFill>
                <a:srgbClr val="FCDE64"/>
              </a:solidFill>
            </a:ln>
          </p:spPr>
          <p:txBody>
            <a:bodyPr wrap="square" lIns="0" tIns="0" rIns="0" bIns="0" rtlCol="0"/>
            <a:lstStyle/>
            <a:p>
              <a:endParaRPr/>
            </a:p>
          </p:txBody>
        </p:sp>
        <p:sp>
          <p:nvSpPr>
            <p:cNvPr id="957" name="object 957"/>
            <p:cNvSpPr/>
            <p:nvPr/>
          </p:nvSpPr>
          <p:spPr>
            <a:xfrm>
              <a:off x="6481280" y="8393392"/>
              <a:ext cx="6985" cy="2540"/>
            </a:xfrm>
            <a:custGeom>
              <a:avLst/>
              <a:gdLst/>
              <a:ahLst/>
              <a:cxnLst/>
              <a:rect l="l" t="t" r="r" b="b"/>
              <a:pathLst>
                <a:path w="6985" h="2540">
                  <a:moveTo>
                    <a:pt x="6629" y="0"/>
                  </a:moveTo>
                  <a:lnTo>
                    <a:pt x="0" y="2209"/>
                  </a:lnTo>
                </a:path>
              </a:pathLst>
            </a:custGeom>
            <a:ln w="25400">
              <a:solidFill>
                <a:srgbClr val="FCD956"/>
              </a:solidFill>
            </a:ln>
          </p:spPr>
          <p:txBody>
            <a:bodyPr wrap="square" lIns="0" tIns="0" rIns="0" bIns="0" rtlCol="0"/>
            <a:lstStyle/>
            <a:p>
              <a:endParaRPr/>
            </a:p>
          </p:txBody>
        </p:sp>
        <p:sp>
          <p:nvSpPr>
            <p:cNvPr id="958" name="object 958"/>
            <p:cNvSpPr/>
            <p:nvPr/>
          </p:nvSpPr>
          <p:spPr>
            <a:xfrm>
              <a:off x="6487909" y="8391817"/>
              <a:ext cx="7620" cy="5715"/>
            </a:xfrm>
            <a:custGeom>
              <a:avLst/>
              <a:gdLst/>
              <a:ahLst/>
              <a:cxnLst/>
              <a:rect l="l" t="t" r="r" b="b"/>
              <a:pathLst>
                <a:path w="7620" h="5715">
                  <a:moveTo>
                    <a:pt x="6718" y="0"/>
                  </a:moveTo>
                  <a:lnTo>
                    <a:pt x="4483" y="419"/>
                  </a:lnTo>
                  <a:lnTo>
                    <a:pt x="2235" y="939"/>
                  </a:lnTo>
                  <a:lnTo>
                    <a:pt x="0" y="1574"/>
                  </a:lnTo>
                  <a:lnTo>
                    <a:pt x="152" y="2832"/>
                  </a:lnTo>
                  <a:lnTo>
                    <a:pt x="419" y="5435"/>
                  </a:lnTo>
                  <a:lnTo>
                    <a:pt x="2730" y="4876"/>
                  </a:lnTo>
                  <a:lnTo>
                    <a:pt x="5041" y="4419"/>
                  </a:lnTo>
                  <a:lnTo>
                    <a:pt x="7315" y="4051"/>
                  </a:lnTo>
                  <a:lnTo>
                    <a:pt x="7137" y="2666"/>
                  </a:lnTo>
                  <a:lnTo>
                    <a:pt x="6934" y="1320"/>
                  </a:lnTo>
                  <a:lnTo>
                    <a:pt x="6718" y="0"/>
                  </a:lnTo>
                  <a:close/>
                </a:path>
              </a:pathLst>
            </a:custGeom>
            <a:solidFill>
              <a:srgbClr val="FDDE5E"/>
            </a:solidFill>
          </p:spPr>
          <p:txBody>
            <a:bodyPr wrap="square" lIns="0" tIns="0" rIns="0" bIns="0" rtlCol="0"/>
            <a:lstStyle/>
            <a:p>
              <a:endParaRPr/>
            </a:p>
          </p:txBody>
        </p:sp>
        <p:sp>
          <p:nvSpPr>
            <p:cNvPr id="959" name="object 959"/>
            <p:cNvSpPr/>
            <p:nvPr/>
          </p:nvSpPr>
          <p:spPr>
            <a:xfrm>
              <a:off x="6487909" y="8391817"/>
              <a:ext cx="6985" cy="1905"/>
            </a:xfrm>
            <a:custGeom>
              <a:avLst/>
              <a:gdLst/>
              <a:ahLst/>
              <a:cxnLst/>
              <a:rect l="l" t="t" r="r" b="b"/>
              <a:pathLst>
                <a:path w="6985" h="1904">
                  <a:moveTo>
                    <a:pt x="0" y="1574"/>
                  </a:moveTo>
                  <a:lnTo>
                    <a:pt x="6718" y="0"/>
                  </a:lnTo>
                </a:path>
              </a:pathLst>
            </a:custGeom>
            <a:ln w="25399">
              <a:solidFill>
                <a:srgbClr val="FEDC59"/>
              </a:solidFill>
            </a:ln>
          </p:spPr>
          <p:txBody>
            <a:bodyPr wrap="square" lIns="0" tIns="0" rIns="0" bIns="0" rtlCol="0"/>
            <a:lstStyle/>
            <a:p>
              <a:endParaRPr/>
            </a:p>
          </p:txBody>
        </p:sp>
        <p:sp>
          <p:nvSpPr>
            <p:cNvPr id="960" name="object 960"/>
            <p:cNvSpPr/>
            <p:nvPr/>
          </p:nvSpPr>
          <p:spPr>
            <a:xfrm>
              <a:off x="6494627" y="8391817"/>
              <a:ext cx="635" cy="4445"/>
            </a:xfrm>
            <a:custGeom>
              <a:avLst/>
              <a:gdLst/>
              <a:ahLst/>
              <a:cxnLst/>
              <a:rect l="l" t="t" r="r" b="b"/>
              <a:pathLst>
                <a:path w="635" h="4445">
                  <a:moveTo>
                    <a:pt x="0" y="0"/>
                  </a:moveTo>
                  <a:lnTo>
                    <a:pt x="596" y="4051"/>
                  </a:lnTo>
                </a:path>
              </a:pathLst>
            </a:custGeom>
            <a:ln w="25400">
              <a:solidFill>
                <a:srgbClr val="FEDF5F"/>
              </a:solidFill>
            </a:ln>
          </p:spPr>
          <p:txBody>
            <a:bodyPr wrap="square" lIns="0" tIns="0" rIns="0" bIns="0" rtlCol="0"/>
            <a:lstStyle/>
            <a:p>
              <a:endParaRPr/>
            </a:p>
          </p:txBody>
        </p:sp>
        <p:sp>
          <p:nvSpPr>
            <p:cNvPr id="961" name="object 961"/>
            <p:cNvSpPr/>
            <p:nvPr/>
          </p:nvSpPr>
          <p:spPr>
            <a:xfrm>
              <a:off x="6488328" y="8395868"/>
              <a:ext cx="6985" cy="1905"/>
            </a:xfrm>
            <a:custGeom>
              <a:avLst/>
              <a:gdLst/>
              <a:ahLst/>
              <a:cxnLst/>
              <a:rect l="l" t="t" r="r" b="b"/>
              <a:pathLst>
                <a:path w="6985" h="1904">
                  <a:moveTo>
                    <a:pt x="6896" y="0"/>
                  </a:moveTo>
                  <a:lnTo>
                    <a:pt x="0" y="1384"/>
                  </a:lnTo>
                </a:path>
              </a:pathLst>
            </a:custGeom>
            <a:ln w="25399">
              <a:solidFill>
                <a:srgbClr val="FCE064"/>
              </a:solidFill>
            </a:ln>
          </p:spPr>
          <p:txBody>
            <a:bodyPr wrap="square" lIns="0" tIns="0" rIns="0" bIns="0" rtlCol="0"/>
            <a:lstStyle/>
            <a:p>
              <a:endParaRPr/>
            </a:p>
          </p:txBody>
        </p:sp>
        <p:sp>
          <p:nvSpPr>
            <p:cNvPr id="962" name="object 962"/>
            <p:cNvSpPr/>
            <p:nvPr/>
          </p:nvSpPr>
          <p:spPr>
            <a:xfrm>
              <a:off x="6487909" y="8393392"/>
              <a:ext cx="635" cy="4445"/>
            </a:xfrm>
            <a:custGeom>
              <a:avLst/>
              <a:gdLst/>
              <a:ahLst/>
              <a:cxnLst/>
              <a:rect l="l" t="t" r="r" b="b"/>
              <a:pathLst>
                <a:path w="635" h="4445">
                  <a:moveTo>
                    <a:pt x="419" y="3860"/>
                  </a:moveTo>
                  <a:lnTo>
                    <a:pt x="0" y="0"/>
                  </a:lnTo>
                </a:path>
              </a:pathLst>
            </a:custGeom>
            <a:ln w="25400">
              <a:solidFill>
                <a:srgbClr val="FCDD5D"/>
              </a:solidFill>
            </a:ln>
          </p:spPr>
          <p:txBody>
            <a:bodyPr wrap="square" lIns="0" tIns="0" rIns="0" bIns="0" rtlCol="0"/>
            <a:lstStyle/>
            <a:p>
              <a:endParaRPr/>
            </a:p>
          </p:txBody>
        </p:sp>
        <p:sp>
          <p:nvSpPr>
            <p:cNvPr id="963" name="object 963"/>
            <p:cNvSpPr/>
            <p:nvPr/>
          </p:nvSpPr>
          <p:spPr>
            <a:xfrm>
              <a:off x="6488328" y="8395868"/>
              <a:ext cx="7620" cy="5715"/>
            </a:xfrm>
            <a:custGeom>
              <a:avLst/>
              <a:gdLst/>
              <a:ahLst/>
              <a:cxnLst/>
              <a:rect l="l" t="t" r="r" b="b"/>
              <a:pathLst>
                <a:path w="7620" h="5715">
                  <a:moveTo>
                    <a:pt x="6896" y="0"/>
                  </a:moveTo>
                  <a:lnTo>
                    <a:pt x="4622" y="368"/>
                  </a:lnTo>
                  <a:lnTo>
                    <a:pt x="2311" y="825"/>
                  </a:lnTo>
                  <a:lnTo>
                    <a:pt x="0" y="1384"/>
                  </a:lnTo>
                  <a:lnTo>
                    <a:pt x="381" y="5499"/>
                  </a:lnTo>
                  <a:lnTo>
                    <a:pt x="2743" y="4978"/>
                  </a:lnTo>
                  <a:lnTo>
                    <a:pt x="5105" y="4572"/>
                  </a:lnTo>
                  <a:lnTo>
                    <a:pt x="7391" y="4216"/>
                  </a:lnTo>
                  <a:lnTo>
                    <a:pt x="7251" y="2781"/>
                  </a:lnTo>
                  <a:lnTo>
                    <a:pt x="7086" y="1371"/>
                  </a:lnTo>
                  <a:lnTo>
                    <a:pt x="6896" y="0"/>
                  </a:lnTo>
                  <a:close/>
                </a:path>
              </a:pathLst>
            </a:custGeom>
            <a:solidFill>
              <a:srgbClr val="FCE26B"/>
            </a:solidFill>
          </p:spPr>
          <p:txBody>
            <a:bodyPr wrap="square" lIns="0" tIns="0" rIns="0" bIns="0" rtlCol="0"/>
            <a:lstStyle/>
            <a:p>
              <a:endParaRPr/>
            </a:p>
          </p:txBody>
        </p:sp>
        <p:sp>
          <p:nvSpPr>
            <p:cNvPr id="964" name="object 964"/>
            <p:cNvSpPr/>
            <p:nvPr/>
          </p:nvSpPr>
          <p:spPr>
            <a:xfrm>
              <a:off x="6488328" y="8395868"/>
              <a:ext cx="6985" cy="1905"/>
            </a:xfrm>
            <a:custGeom>
              <a:avLst/>
              <a:gdLst/>
              <a:ahLst/>
              <a:cxnLst/>
              <a:rect l="l" t="t" r="r" b="b"/>
              <a:pathLst>
                <a:path w="6985" h="1904">
                  <a:moveTo>
                    <a:pt x="0" y="1384"/>
                  </a:moveTo>
                  <a:lnTo>
                    <a:pt x="6896" y="0"/>
                  </a:lnTo>
                </a:path>
              </a:pathLst>
            </a:custGeom>
            <a:ln w="25399">
              <a:solidFill>
                <a:srgbClr val="FCE064"/>
              </a:solidFill>
            </a:ln>
          </p:spPr>
          <p:txBody>
            <a:bodyPr wrap="square" lIns="0" tIns="0" rIns="0" bIns="0" rtlCol="0"/>
            <a:lstStyle/>
            <a:p>
              <a:endParaRPr/>
            </a:p>
          </p:txBody>
        </p:sp>
        <p:sp>
          <p:nvSpPr>
            <p:cNvPr id="965" name="object 965"/>
            <p:cNvSpPr/>
            <p:nvPr/>
          </p:nvSpPr>
          <p:spPr>
            <a:xfrm>
              <a:off x="6495224" y="8395868"/>
              <a:ext cx="635" cy="4445"/>
            </a:xfrm>
            <a:custGeom>
              <a:avLst/>
              <a:gdLst/>
              <a:ahLst/>
              <a:cxnLst/>
              <a:rect l="l" t="t" r="r" b="b"/>
              <a:pathLst>
                <a:path w="635" h="4445">
                  <a:moveTo>
                    <a:pt x="0" y="0"/>
                  </a:moveTo>
                  <a:lnTo>
                    <a:pt x="495" y="4216"/>
                  </a:lnTo>
                </a:path>
              </a:pathLst>
            </a:custGeom>
            <a:ln w="25399">
              <a:solidFill>
                <a:srgbClr val="FCE36D"/>
              </a:solidFill>
            </a:ln>
          </p:spPr>
          <p:txBody>
            <a:bodyPr wrap="square" lIns="0" tIns="0" rIns="0" bIns="0" rtlCol="0"/>
            <a:lstStyle/>
            <a:p>
              <a:endParaRPr/>
            </a:p>
          </p:txBody>
        </p:sp>
        <p:sp>
          <p:nvSpPr>
            <p:cNvPr id="966" name="object 966"/>
            <p:cNvSpPr/>
            <p:nvPr/>
          </p:nvSpPr>
          <p:spPr>
            <a:xfrm>
              <a:off x="6488709" y="8400084"/>
              <a:ext cx="7620" cy="1905"/>
            </a:xfrm>
            <a:custGeom>
              <a:avLst/>
              <a:gdLst/>
              <a:ahLst/>
              <a:cxnLst/>
              <a:rect l="l" t="t" r="r" b="b"/>
              <a:pathLst>
                <a:path w="7620" h="1904">
                  <a:moveTo>
                    <a:pt x="7010" y="0"/>
                  </a:moveTo>
                  <a:lnTo>
                    <a:pt x="0" y="1282"/>
                  </a:lnTo>
                </a:path>
              </a:pathLst>
            </a:custGeom>
            <a:ln w="25400">
              <a:solidFill>
                <a:srgbClr val="FBE472"/>
              </a:solidFill>
            </a:ln>
          </p:spPr>
          <p:txBody>
            <a:bodyPr wrap="square" lIns="0" tIns="0" rIns="0" bIns="0" rtlCol="0"/>
            <a:lstStyle/>
            <a:p>
              <a:endParaRPr/>
            </a:p>
          </p:txBody>
        </p:sp>
        <p:sp>
          <p:nvSpPr>
            <p:cNvPr id="967" name="object 967"/>
            <p:cNvSpPr/>
            <p:nvPr/>
          </p:nvSpPr>
          <p:spPr>
            <a:xfrm>
              <a:off x="6488328" y="8397252"/>
              <a:ext cx="635" cy="4445"/>
            </a:xfrm>
            <a:custGeom>
              <a:avLst/>
              <a:gdLst/>
              <a:ahLst/>
              <a:cxnLst/>
              <a:rect l="l" t="t" r="r" b="b"/>
              <a:pathLst>
                <a:path w="635" h="4445">
                  <a:moveTo>
                    <a:pt x="381" y="4114"/>
                  </a:moveTo>
                  <a:lnTo>
                    <a:pt x="0" y="0"/>
                  </a:lnTo>
                </a:path>
              </a:pathLst>
            </a:custGeom>
            <a:ln w="25400">
              <a:solidFill>
                <a:srgbClr val="FBE069"/>
              </a:solidFill>
            </a:ln>
          </p:spPr>
          <p:txBody>
            <a:bodyPr wrap="square" lIns="0" tIns="0" rIns="0" bIns="0" rtlCol="0"/>
            <a:lstStyle/>
            <a:p>
              <a:endParaRPr/>
            </a:p>
          </p:txBody>
        </p:sp>
        <p:sp>
          <p:nvSpPr>
            <p:cNvPr id="968" name="object 968"/>
            <p:cNvSpPr/>
            <p:nvPr/>
          </p:nvSpPr>
          <p:spPr>
            <a:xfrm>
              <a:off x="6493116" y="8383638"/>
              <a:ext cx="4445" cy="4445"/>
            </a:xfrm>
            <a:custGeom>
              <a:avLst/>
              <a:gdLst/>
              <a:ahLst/>
              <a:cxnLst/>
              <a:rect l="l" t="t" r="r" b="b"/>
              <a:pathLst>
                <a:path w="4445" h="4445">
                  <a:moveTo>
                    <a:pt x="2895" y="0"/>
                  </a:moveTo>
                  <a:lnTo>
                    <a:pt x="1917" y="190"/>
                  </a:lnTo>
                  <a:lnTo>
                    <a:pt x="952" y="393"/>
                  </a:lnTo>
                  <a:lnTo>
                    <a:pt x="0" y="609"/>
                  </a:lnTo>
                  <a:lnTo>
                    <a:pt x="558" y="3047"/>
                  </a:lnTo>
                  <a:lnTo>
                    <a:pt x="800" y="4317"/>
                  </a:lnTo>
                  <a:lnTo>
                    <a:pt x="1828" y="4089"/>
                  </a:lnTo>
                  <a:lnTo>
                    <a:pt x="2844" y="3898"/>
                  </a:lnTo>
                  <a:lnTo>
                    <a:pt x="3860" y="3746"/>
                  </a:lnTo>
                  <a:lnTo>
                    <a:pt x="3162" y="1231"/>
                  </a:lnTo>
                  <a:lnTo>
                    <a:pt x="2895" y="0"/>
                  </a:lnTo>
                  <a:close/>
                </a:path>
              </a:pathLst>
            </a:custGeom>
            <a:solidFill>
              <a:srgbClr val="FFDD52"/>
            </a:solidFill>
          </p:spPr>
          <p:txBody>
            <a:bodyPr wrap="square" lIns="0" tIns="0" rIns="0" bIns="0" rtlCol="0"/>
            <a:lstStyle/>
            <a:p>
              <a:endParaRPr/>
            </a:p>
          </p:txBody>
        </p:sp>
        <p:sp>
          <p:nvSpPr>
            <p:cNvPr id="969" name="object 969"/>
            <p:cNvSpPr/>
            <p:nvPr/>
          </p:nvSpPr>
          <p:spPr>
            <a:xfrm>
              <a:off x="6493116" y="8384248"/>
              <a:ext cx="1270" cy="3810"/>
            </a:xfrm>
            <a:custGeom>
              <a:avLst/>
              <a:gdLst/>
              <a:ahLst/>
              <a:cxnLst/>
              <a:rect l="l" t="t" r="r" b="b"/>
              <a:pathLst>
                <a:path w="1270" h="3809">
                  <a:moveTo>
                    <a:pt x="0" y="0"/>
                  </a:moveTo>
                  <a:lnTo>
                    <a:pt x="800" y="3708"/>
                  </a:lnTo>
                </a:path>
              </a:pathLst>
            </a:custGeom>
            <a:ln w="25400">
              <a:solidFill>
                <a:srgbClr val="FFDC51"/>
              </a:solidFill>
            </a:ln>
          </p:spPr>
          <p:txBody>
            <a:bodyPr wrap="square" lIns="0" tIns="0" rIns="0" bIns="0" rtlCol="0"/>
            <a:lstStyle/>
            <a:p>
              <a:endParaRPr/>
            </a:p>
          </p:txBody>
        </p:sp>
        <p:sp>
          <p:nvSpPr>
            <p:cNvPr id="970" name="object 970"/>
            <p:cNvSpPr/>
            <p:nvPr/>
          </p:nvSpPr>
          <p:spPr>
            <a:xfrm>
              <a:off x="6493916" y="8383638"/>
              <a:ext cx="3175" cy="4445"/>
            </a:xfrm>
            <a:custGeom>
              <a:avLst/>
              <a:gdLst/>
              <a:ahLst/>
              <a:cxnLst/>
              <a:rect l="l" t="t" r="r" b="b"/>
              <a:pathLst>
                <a:path w="3175" h="4445">
                  <a:moveTo>
                    <a:pt x="0" y="4317"/>
                  </a:moveTo>
                  <a:lnTo>
                    <a:pt x="3060" y="3746"/>
                  </a:lnTo>
                </a:path>
                <a:path w="3175" h="4445">
                  <a:moveTo>
                    <a:pt x="3060" y="3746"/>
                  </a:moveTo>
                  <a:lnTo>
                    <a:pt x="2095" y="0"/>
                  </a:lnTo>
                </a:path>
              </a:pathLst>
            </a:custGeom>
            <a:ln w="25400">
              <a:solidFill>
                <a:srgbClr val="FFDE54"/>
              </a:solidFill>
            </a:ln>
          </p:spPr>
          <p:txBody>
            <a:bodyPr wrap="square" lIns="0" tIns="0" rIns="0" bIns="0" rtlCol="0"/>
            <a:lstStyle/>
            <a:p>
              <a:endParaRPr/>
            </a:p>
          </p:txBody>
        </p:sp>
        <p:sp>
          <p:nvSpPr>
            <p:cNvPr id="971" name="object 971"/>
            <p:cNvSpPr/>
            <p:nvPr/>
          </p:nvSpPr>
          <p:spPr>
            <a:xfrm>
              <a:off x="6493116" y="8383638"/>
              <a:ext cx="3175" cy="635"/>
            </a:xfrm>
            <a:custGeom>
              <a:avLst/>
              <a:gdLst/>
              <a:ahLst/>
              <a:cxnLst/>
              <a:rect l="l" t="t" r="r" b="b"/>
              <a:pathLst>
                <a:path w="3175" h="634">
                  <a:moveTo>
                    <a:pt x="2895" y="0"/>
                  </a:moveTo>
                  <a:lnTo>
                    <a:pt x="0" y="609"/>
                  </a:lnTo>
                </a:path>
              </a:pathLst>
            </a:custGeom>
            <a:ln w="25400">
              <a:solidFill>
                <a:srgbClr val="FFDD51"/>
              </a:solidFill>
            </a:ln>
          </p:spPr>
          <p:txBody>
            <a:bodyPr wrap="square" lIns="0" tIns="0" rIns="0" bIns="0" rtlCol="0"/>
            <a:lstStyle/>
            <a:p>
              <a:endParaRPr/>
            </a:p>
          </p:txBody>
        </p:sp>
        <p:sp>
          <p:nvSpPr>
            <p:cNvPr id="972" name="object 972"/>
            <p:cNvSpPr/>
            <p:nvPr/>
          </p:nvSpPr>
          <p:spPr>
            <a:xfrm>
              <a:off x="6496011" y="8383143"/>
              <a:ext cx="4445" cy="4445"/>
            </a:xfrm>
            <a:custGeom>
              <a:avLst/>
              <a:gdLst/>
              <a:ahLst/>
              <a:cxnLst/>
              <a:rect l="l" t="t" r="r" b="b"/>
              <a:pathLst>
                <a:path w="4445" h="4445">
                  <a:moveTo>
                    <a:pt x="2984" y="0"/>
                  </a:moveTo>
                  <a:lnTo>
                    <a:pt x="1981" y="139"/>
                  </a:lnTo>
                  <a:lnTo>
                    <a:pt x="0" y="495"/>
                  </a:lnTo>
                  <a:lnTo>
                    <a:pt x="266" y="1727"/>
                  </a:lnTo>
                  <a:lnTo>
                    <a:pt x="965" y="4241"/>
                  </a:lnTo>
                  <a:lnTo>
                    <a:pt x="1968" y="4076"/>
                  </a:lnTo>
                  <a:lnTo>
                    <a:pt x="2971" y="3949"/>
                  </a:lnTo>
                  <a:lnTo>
                    <a:pt x="3975" y="3835"/>
                  </a:lnTo>
                  <a:lnTo>
                    <a:pt x="3568" y="2527"/>
                  </a:lnTo>
                  <a:lnTo>
                    <a:pt x="3225" y="1244"/>
                  </a:lnTo>
                  <a:lnTo>
                    <a:pt x="2984" y="0"/>
                  </a:lnTo>
                  <a:close/>
                </a:path>
              </a:pathLst>
            </a:custGeom>
            <a:solidFill>
              <a:srgbClr val="FEDF57"/>
            </a:solidFill>
          </p:spPr>
          <p:txBody>
            <a:bodyPr wrap="square" lIns="0" tIns="0" rIns="0" bIns="0" rtlCol="0"/>
            <a:lstStyle/>
            <a:p>
              <a:endParaRPr/>
            </a:p>
          </p:txBody>
        </p:sp>
        <p:sp>
          <p:nvSpPr>
            <p:cNvPr id="973" name="object 973"/>
            <p:cNvSpPr/>
            <p:nvPr/>
          </p:nvSpPr>
          <p:spPr>
            <a:xfrm>
              <a:off x="6496011" y="8383638"/>
              <a:ext cx="1270" cy="3810"/>
            </a:xfrm>
            <a:custGeom>
              <a:avLst/>
              <a:gdLst/>
              <a:ahLst/>
              <a:cxnLst/>
              <a:rect l="l" t="t" r="r" b="b"/>
              <a:pathLst>
                <a:path w="1270" h="3809">
                  <a:moveTo>
                    <a:pt x="0" y="0"/>
                  </a:moveTo>
                  <a:lnTo>
                    <a:pt x="965" y="3746"/>
                  </a:lnTo>
                </a:path>
              </a:pathLst>
            </a:custGeom>
            <a:ln w="25400">
              <a:solidFill>
                <a:srgbClr val="FFDE54"/>
              </a:solidFill>
            </a:ln>
          </p:spPr>
          <p:txBody>
            <a:bodyPr wrap="square" lIns="0" tIns="0" rIns="0" bIns="0" rtlCol="0"/>
            <a:lstStyle/>
            <a:p>
              <a:endParaRPr/>
            </a:p>
          </p:txBody>
        </p:sp>
        <p:sp>
          <p:nvSpPr>
            <p:cNvPr id="974" name="object 974"/>
            <p:cNvSpPr/>
            <p:nvPr/>
          </p:nvSpPr>
          <p:spPr>
            <a:xfrm>
              <a:off x="6496977" y="8386978"/>
              <a:ext cx="3175" cy="635"/>
            </a:xfrm>
            <a:custGeom>
              <a:avLst/>
              <a:gdLst/>
              <a:ahLst/>
              <a:cxnLst/>
              <a:rect l="l" t="t" r="r" b="b"/>
              <a:pathLst>
                <a:path w="3175" h="634">
                  <a:moveTo>
                    <a:pt x="0" y="406"/>
                  </a:moveTo>
                  <a:lnTo>
                    <a:pt x="3009" y="0"/>
                  </a:lnTo>
                </a:path>
              </a:pathLst>
            </a:custGeom>
            <a:ln w="25400">
              <a:solidFill>
                <a:srgbClr val="FEDF59"/>
              </a:solidFill>
            </a:ln>
          </p:spPr>
          <p:txBody>
            <a:bodyPr wrap="square" lIns="0" tIns="0" rIns="0" bIns="0" rtlCol="0"/>
            <a:lstStyle/>
            <a:p>
              <a:endParaRPr/>
            </a:p>
          </p:txBody>
        </p:sp>
        <p:sp>
          <p:nvSpPr>
            <p:cNvPr id="975" name="object 975"/>
            <p:cNvSpPr/>
            <p:nvPr/>
          </p:nvSpPr>
          <p:spPr>
            <a:xfrm>
              <a:off x="6498996" y="8383143"/>
              <a:ext cx="1270" cy="4445"/>
            </a:xfrm>
            <a:custGeom>
              <a:avLst/>
              <a:gdLst/>
              <a:ahLst/>
              <a:cxnLst/>
              <a:rect l="l" t="t" r="r" b="b"/>
              <a:pathLst>
                <a:path w="1270" h="4445">
                  <a:moveTo>
                    <a:pt x="990" y="3835"/>
                  </a:moveTo>
                  <a:lnTo>
                    <a:pt x="0" y="0"/>
                  </a:lnTo>
                </a:path>
              </a:pathLst>
            </a:custGeom>
            <a:ln w="25400">
              <a:solidFill>
                <a:srgbClr val="FEE15B"/>
              </a:solidFill>
            </a:ln>
          </p:spPr>
          <p:txBody>
            <a:bodyPr wrap="square" lIns="0" tIns="0" rIns="0" bIns="0" rtlCol="0"/>
            <a:lstStyle/>
            <a:p>
              <a:endParaRPr/>
            </a:p>
          </p:txBody>
        </p:sp>
        <p:sp>
          <p:nvSpPr>
            <p:cNvPr id="976" name="object 976"/>
            <p:cNvSpPr/>
            <p:nvPr/>
          </p:nvSpPr>
          <p:spPr>
            <a:xfrm>
              <a:off x="6496011" y="8383143"/>
              <a:ext cx="3175" cy="635"/>
            </a:xfrm>
            <a:custGeom>
              <a:avLst/>
              <a:gdLst/>
              <a:ahLst/>
              <a:cxnLst/>
              <a:rect l="l" t="t" r="r" b="b"/>
              <a:pathLst>
                <a:path w="3175" h="634">
                  <a:moveTo>
                    <a:pt x="2984" y="0"/>
                  </a:moveTo>
                  <a:lnTo>
                    <a:pt x="0" y="495"/>
                  </a:lnTo>
                </a:path>
              </a:pathLst>
            </a:custGeom>
            <a:ln w="25400">
              <a:solidFill>
                <a:srgbClr val="FEDF56"/>
              </a:solidFill>
            </a:ln>
          </p:spPr>
          <p:txBody>
            <a:bodyPr wrap="square" lIns="0" tIns="0" rIns="0" bIns="0" rtlCol="0"/>
            <a:lstStyle/>
            <a:p>
              <a:endParaRPr/>
            </a:p>
          </p:txBody>
        </p:sp>
        <p:sp>
          <p:nvSpPr>
            <p:cNvPr id="977" name="object 977"/>
            <p:cNvSpPr/>
            <p:nvPr/>
          </p:nvSpPr>
          <p:spPr>
            <a:xfrm>
              <a:off x="6493916" y="8387384"/>
              <a:ext cx="4445" cy="4445"/>
            </a:xfrm>
            <a:custGeom>
              <a:avLst/>
              <a:gdLst/>
              <a:ahLst/>
              <a:cxnLst/>
              <a:rect l="l" t="t" r="r" b="b"/>
              <a:pathLst>
                <a:path w="4445" h="4445">
                  <a:moveTo>
                    <a:pt x="3060" y="0"/>
                  </a:moveTo>
                  <a:lnTo>
                    <a:pt x="2044" y="152"/>
                  </a:lnTo>
                  <a:lnTo>
                    <a:pt x="1028" y="342"/>
                  </a:lnTo>
                  <a:lnTo>
                    <a:pt x="0" y="571"/>
                  </a:lnTo>
                  <a:lnTo>
                    <a:pt x="253" y="1828"/>
                  </a:lnTo>
                  <a:lnTo>
                    <a:pt x="495" y="3111"/>
                  </a:lnTo>
                  <a:lnTo>
                    <a:pt x="711" y="4432"/>
                  </a:lnTo>
                  <a:lnTo>
                    <a:pt x="1892" y="4216"/>
                  </a:lnTo>
                  <a:lnTo>
                    <a:pt x="3035" y="4038"/>
                  </a:lnTo>
                  <a:lnTo>
                    <a:pt x="4152" y="3911"/>
                  </a:lnTo>
                  <a:lnTo>
                    <a:pt x="3784" y="2578"/>
                  </a:lnTo>
                  <a:lnTo>
                    <a:pt x="3403" y="1270"/>
                  </a:lnTo>
                  <a:lnTo>
                    <a:pt x="3060" y="0"/>
                  </a:lnTo>
                  <a:close/>
                </a:path>
              </a:pathLst>
            </a:custGeom>
            <a:solidFill>
              <a:srgbClr val="FEDE57"/>
            </a:solidFill>
          </p:spPr>
          <p:txBody>
            <a:bodyPr wrap="square" lIns="0" tIns="0" rIns="0" bIns="0" rtlCol="0"/>
            <a:lstStyle/>
            <a:p>
              <a:endParaRPr/>
            </a:p>
          </p:txBody>
        </p:sp>
        <p:sp>
          <p:nvSpPr>
            <p:cNvPr id="978" name="object 978"/>
            <p:cNvSpPr/>
            <p:nvPr/>
          </p:nvSpPr>
          <p:spPr>
            <a:xfrm>
              <a:off x="6493916" y="8387956"/>
              <a:ext cx="1270" cy="4445"/>
            </a:xfrm>
            <a:custGeom>
              <a:avLst/>
              <a:gdLst/>
              <a:ahLst/>
              <a:cxnLst/>
              <a:rect l="l" t="t" r="r" b="b"/>
              <a:pathLst>
                <a:path w="1270" h="4445">
                  <a:moveTo>
                    <a:pt x="0" y="0"/>
                  </a:moveTo>
                  <a:lnTo>
                    <a:pt x="711" y="3860"/>
                  </a:lnTo>
                </a:path>
              </a:pathLst>
            </a:custGeom>
            <a:ln w="25400">
              <a:solidFill>
                <a:srgbClr val="FEDE55"/>
              </a:solidFill>
            </a:ln>
          </p:spPr>
          <p:txBody>
            <a:bodyPr wrap="square" lIns="0" tIns="0" rIns="0" bIns="0" rtlCol="0"/>
            <a:lstStyle/>
            <a:p>
              <a:endParaRPr/>
            </a:p>
          </p:txBody>
        </p:sp>
        <p:sp>
          <p:nvSpPr>
            <p:cNvPr id="979" name="object 979"/>
            <p:cNvSpPr/>
            <p:nvPr/>
          </p:nvSpPr>
          <p:spPr>
            <a:xfrm>
              <a:off x="6494627" y="8391296"/>
              <a:ext cx="3810" cy="635"/>
            </a:xfrm>
            <a:custGeom>
              <a:avLst/>
              <a:gdLst/>
              <a:ahLst/>
              <a:cxnLst/>
              <a:rect l="l" t="t" r="r" b="b"/>
              <a:pathLst>
                <a:path w="3810" h="634">
                  <a:moveTo>
                    <a:pt x="0" y="520"/>
                  </a:moveTo>
                  <a:lnTo>
                    <a:pt x="3441" y="0"/>
                  </a:lnTo>
                </a:path>
              </a:pathLst>
            </a:custGeom>
            <a:ln w="25400">
              <a:solidFill>
                <a:srgbClr val="FEDE5A"/>
              </a:solidFill>
            </a:ln>
          </p:spPr>
          <p:txBody>
            <a:bodyPr wrap="square" lIns="0" tIns="0" rIns="0" bIns="0" rtlCol="0"/>
            <a:lstStyle/>
            <a:p>
              <a:endParaRPr/>
            </a:p>
          </p:txBody>
        </p:sp>
        <p:sp>
          <p:nvSpPr>
            <p:cNvPr id="980" name="object 980"/>
            <p:cNvSpPr/>
            <p:nvPr/>
          </p:nvSpPr>
          <p:spPr>
            <a:xfrm>
              <a:off x="6496977" y="8387384"/>
              <a:ext cx="1270" cy="4445"/>
            </a:xfrm>
            <a:custGeom>
              <a:avLst/>
              <a:gdLst/>
              <a:ahLst/>
              <a:cxnLst/>
              <a:rect l="l" t="t" r="r" b="b"/>
              <a:pathLst>
                <a:path w="1270" h="4445">
                  <a:moveTo>
                    <a:pt x="1092" y="3911"/>
                  </a:moveTo>
                  <a:lnTo>
                    <a:pt x="0" y="0"/>
                  </a:lnTo>
                </a:path>
              </a:pathLst>
            </a:custGeom>
            <a:ln w="25399">
              <a:solidFill>
                <a:srgbClr val="FEDE59"/>
              </a:solidFill>
            </a:ln>
          </p:spPr>
          <p:txBody>
            <a:bodyPr wrap="square" lIns="0" tIns="0" rIns="0" bIns="0" rtlCol="0"/>
            <a:lstStyle/>
            <a:p>
              <a:endParaRPr/>
            </a:p>
          </p:txBody>
        </p:sp>
        <p:sp>
          <p:nvSpPr>
            <p:cNvPr id="981" name="object 981"/>
            <p:cNvSpPr/>
            <p:nvPr/>
          </p:nvSpPr>
          <p:spPr>
            <a:xfrm>
              <a:off x="6493916" y="8387384"/>
              <a:ext cx="3175" cy="635"/>
            </a:xfrm>
            <a:custGeom>
              <a:avLst/>
              <a:gdLst/>
              <a:ahLst/>
              <a:cxnLst/>
              <a:rect l="l" t="t" r="r" b="b"/>
              <a:pathLst>
                <a:path w="3175" h="634">
                  <a:moveTo>
                    <a:pt x="3060" y="0"/>
                  </a:moveTo>
                  <a:lnTo>
                    <a:pt x="0" y="571"/>
                  </a:lnTo>
                </a:path>
              </a:pathLst>
            </a:custGeom>
            <a:ln w="25400">
              <a:solidFill>
                <a:srgbClr val="FFDE54"/>
              </a:solidFill>
            </a:ln>
          </p:spPr>
          <p:txBody>
            <a:bodyPr wrap="square" lIns="0" tIns="0" rIns="0" bIns="0" rtlCol="0"/>
            <a:lstStyle/>
            <a:p>
              <a:endParaRPr/>
            </a:p>
          </p:txBody>
        </p:sp>
        <p:sp>
          <p:nvSpPr>
            <p:cNvPr id="982" name="object 982"/>
            <p:cNvSpPr/>
            <p:nvPr/>
          </p:nvSpPr>
          <p:spPr>
            <a:xfrm>
              <a:off x="6496977" y="8386978"/>
              <a:ext cx="4445" cy="4445"/>
            </a:xfrm>
            <a:custGeom>
              <a:avLst/>
              <a:gdLst/>
              <a:ahLst/>
              <a:cxnLst/>
              <a:rect l="l" t="t" r="r" b="b"/>
              <a:pathLst>
                <a:path w="4445" h="4445">
                  <a:moveTo>
                    <a:pt x="3009" y="0"/>
                  </a:moveTo>
                  <a:lnTo>
                    <a:pt x="2006" y="114"/>
                  </a:lnTo>
                  <a:lnTo>
                    <a:pt x="1003" y="241"/>
                  </a:lnTo>
                  <a:lnTo>
                    <a:pt x="0" y="406"/>
                  </a:lnTo>
                  <a:lnTo>
                    <a:pt x="342" y="1676"/>
                  </a:lnTo>
                  <a:lnTo>
                    <a:pt x="723" y="2984"/>
                  </a:lnTo>
                  <a:lnTo>
                    <a:pt x="1092" y="4317"/>
                  </a:lnTo>
                  <a:lnTo>
                    <a:pt x="2197" y="4178"/>
                  </a:lnTo>
                  <a:lnTo>
                    <a:pt x="3276" y="4076"/>
                  </a:lnTo>
                  <a:lnTo>
                    <a:pt x="4318" y="4013"/>
                  </a:lnTo>
                  <a:lnTo>
                    <a:pt x="3873" y="2654"/>
                  </a:lnTo>
                  <a:lnTo>
                    <a:pt x="3416" y="1308"/>
                  </a:lnTo>
                  <a:lnTo>
                    <a:pt x="3009" y="0"/>
                  </a:lnTo>
                  <a:close/>
                </a:path>
              </a:pathLst>
            </a:custGeom>
            <a:solidFill>
              <a:srgbClr val="FEE05C"/>
            </a:solidFill>
          </p:spPr>
          <p:txBody>
            <a:bodyPr wrap="square" lIns="0" tIns="0" rIns="0" bIns="0" rtlCol="0"/>
            <a:lstStyle/>
            <a:p>
              <a:endParaRPr/>
            </a:p>
          </p:txBody>
        </p:sp>
        <p:sp>
          <p:nvSpPr>
            <p:cNvPr id="983" name="object 983"/>
            <p:cNvSpPr/>
            <p:nvPr/>
          </p:nvSpPr>
          <p:spPr>
            <a:xfrm>
              <a:off x="6496977" y="8387384"/>
              <a:ext cx="1270" cy="4445"/>
            </a:xfrm>
            <a:custGeom>
              <a:avLst/>
              <a:gdLst/>
              <a:ahLst/>
              <a:cxnLst/>
              <a:rect l="l" t="t" r="r" b="b"/>
              <a:pathLst>
                <a:path w="1270" h="4445">
                  <a:moveTo>
                    <a:pt x="0" y="0"/>
                  </a:moveTo>
                  <a:lnTo>
                    <a:pt x="1092" y="3911"/>
                  </a:lnTo>
                </a:path>
              </a:pathLst>
            </a:custGeom>
            <a:ln w="25399">
              <a:solidFill>
                <a:srgbClr val="FEDE59"/>
              </a:solidFill>
            </a:ln>
          </p:spPr>
          <p:txBody>
            <a:bodyPr wrap="square" lIns="0" tIns="0" rIns="0" bIns="0" rtlCol="0"/>
            <a:lstStyle/>
            <a:p>
              <a:endParaRPr/>
            </a:p>
          </p:txBody>
        </p:sp>
        <p:sp>
          <p:nvSpPr>
            <p:cNvPr id="984" name="object 984"/>
            <p:cNvSpPr/>
            <p:nvPr/>
          </p:nvSpPr>
          <p:spPr>
            <a:xfrm>
              <a:off x="6498069" y="8390991"/>
              <a:ext cx="3810" cy="635"/>
            </a:xfrm>
            <a:custGeom>
              <a:avLst/>
              <a:gdLst/>
              <a:ahLst/>
              <a:cxnLst/>
              <a:rect l="l" t="t" r="r" b="b"/>
              <a:pathLst>
                <a:path w="3810" h="634">
                  <a:moveTo>
                    <a:pt x="0" y="304"/>
                  </a:moveTo>
                  <a:lnTo>
                    <a:pt x="3225" y="0"/>
                  </a:lnTo>
                </a:path>
              </a:pathLst>
            </a:custGeom>
            <a:ln w="25399">
              <a:solidFill>
                <a:srgbClr val="FEE05F"/>
              </a:solidFill>
            </a:ln>
          </p:spPr>
          <p:txBody>
            <a:bodyPr wrap="square" lIns="0" tIns="0" rIns="0" bIns="0" rtlCol="0"/>
            <a:lstStyle/>
            <a:p>
              <a:endParaRPr/>
            </a:p>
          </p:txBody>
        </p:sp>
        <p:sp>
          <p:nvSpPr>
            <p:cNvPr id="985" name="object 985"/>
            <p:cNvSpPr/>
            <p:nvPr/>
          </p:nvSpPr>
          <p:spPr>
            <a:xfrm>
              <a:off x="6499987" y="8386978"/>
              <a:ext cx="1905" cy="4445"/>
            </a:xfrm>
            <a:custGeom>
              <a:avLst/>
              <a:gdLst/>
              <a:ahLst/>
              <a:cxnLst/>
              <a:rect l="l" t="t" r="r" b="b"/>
              <a:pathLst>
                <a:path w="1904" h="4445">
                  <a:moveTo>
                    <a:pt x="1308" y="4013"/>
                  </a:moveTo>
                  <a:lnTo>
                    <a:pt x="0" y="0"/>
                  </a:lnTo>
                </a:path>
              </a:pathLst>
            </a:custGeom>
            <a:ln w="25399">
              <a:solidFill>
                <a:srgbClr val="FEE15F"/>
              </a:solidFill>
            </a:ln>
          </p:spPr>
          <p:txBody>
            <a:bodyPr wrap="square" lIns="0" tIns="0" rIns="0" bIns="0" rtlCol="0"/>
            <a:lstStyle/>
            <a:p>
              <a:endParaRPr/>
            </a:p>
          </p:txBody>
        </p:sp>
        <p:sp>
          <p:nvSpPr>
            <p:cNvPr id="986" name="object 986"/>
            <p:cNvSpPr/>
            <p:nvPr/>
          </p:nvSpPr>
          <p:spPr>
            <a:xfrm>
              <a:off x="6496977" y="8386978"/>
              <a:ext cx="3175" cy="635"/>
            </a:xfrm>
            <a:custGeom>
              <a:avLst/>
              <a:gdLst/>
              <a:ahLst/>
              <a:cxnLst/>
              <a:rect l="l" t="t" r="r" b="b"/>
              <a:pathLst>
                <a:path w="3175" h="634">
                  <a:moveTo>
                    <a:pt x="3009" y="0"/>
                  </a:moveTo>
                  <a:lnTo>
                    <a:pt x="0" y="406"/>
                  </a:lnTo>
                </a:path>
              </a:pathLst>
            </a:custGeom>
            <a:ln w="25400">
              <a:solidFill>
                <a:srgbClr val="FEDF59"/>
              </a:solidFill>
            </a:ln>
          </p:spPr>
          <p:txBody>
            <a:bodyPr wrap="square" lIns="0" tIns="0" rIns="0" bIns="0" rtlCol="0"/>
            <a:lstStyle/>
            <a:p>
              <a:endParaRPr/>
            </a:p>
          </p:txBody>
        </p:sp>
        <p:sp>
          <p:nvSpPr>
            <p:cNvPr id="987" name="object 987"/>
            <p:cNvSpPr/>
            <p:nvPr/>
          </p:nvSpPr>
          <p:spPr>
            <a:xfrm>
              <a:off x="6498996" y="8382444"/>
              <a:ext cx="8890" cy="8890"/>
            </a:xfrm>
            <a:custGeom>
              <a:avLst/>
              <a:gdLst/>
              <a:ahLst/>
              <a:cxnLst/>
              <a:rect l="l" t="t" r="r" b="b"/>
              <a:pathLst>
                <a:path w="8890" h="8890">
                  <a:moveTo>
                    <a:pt x="6197" y="0"/>
                  </a:moveTo>
                  <a:lnTo>
                    <a:pt x="4089" y="165"/>
                  </a:lnTo>
                  <a:lnTo>
                    <a:pt x="2031" y="393"/>
                  </a:lnTo>
                  <a:lnTo>
                    <a:pt x="0" y="698"/>
                  </a:lnTo>
                  <a:lnTo>
                    <a:pt x="469" y="3200"/>
                  </a:lnTo>
                  <a:lnTo>
                    <a:pt x="1409" y="5816"/>
                  </a:lnTo>
                  <a:lnTo>
                    <a:pt x="2298" y="8547"/>
                  </a:lnTo>
                  <a:lnTo>
                    <a:pt x="4406" y="8394"/>
                  </a:lnTo>
                  <a:lnTo>
                    <a:pt x="6375" y="8382"/>
                  </a:lnTo>
                  <a:lnTo>
                    <a:pt x="8280" y="8432"/>
                  </a:lnTo>
                  <a:lnTo>
                    <a:pt x="7365" y="5562"/>
                  </a:lnTo>
                  <a:lnTo>
                    <a:pt x="6413" y="2743"/>
                  </a:lnTo>
                  <a:lnTo>
                    <a:pt x="6197" y="0"/>
                  </a:lnTo>
                  <a:close/>
                </a:path>
              </a:pathLst>
            </a:custGeom>
            <a:solidFill>
              <a:srgbClr val="FEE467"/>
            </a:solidFill>
          </p:spPr>
          <p:txBody>
            <a:bodyPr wrap="square" lIns="0" tIns="0" rIns="0" bIns="0" rtlCol="0"/>
            <a:lstStyle/>
            <a:p>
              <a:endParaRPr/>
            </a:p>
          </p:txBody>
        </p:sp>
        <p:sp>
          <p:nvSpPr>
            <p:cNvPr id="988" name="object 988"/>
            <p:cNvSpPr/>
            <p:nvPr/>
          </p:nvSpPr>
          <p:spPr>
            <a:xfrm>
              <a:off x="6498996" y="8383143"/>
              <a:ext cx="2540" cy="8255"/>
            </a:xfrm>
            <a:custGeom>
              <a:avLst/>
              <a:gdLst/>
              <a:ahLst/>
              <a:cxnLst/>
              <a:rect l="l" t="t" r="r" b="b"/>
              <a:pathLst>
                <a:path w="2539" h="8254">
                  <a:moveTo>
                    <a:pt x="0" y="0"/>
                  </a:moveTo>
                  <a:lnTo>
                    <a:pt x="2298" y="7848"/>
                  </a:lnTo>
                </a:path>
              </a:pathLst>
            </a:custGeom>
            <a:ln w="25399">
              <a:solidFill>
                <a:srgbClr val="FEE15D"/>
              </a:solidFill>
            </a:ln>
          </p:spPr>
          <p:txBody>
            <a:bodyPr wrap="square" lIns="0" tIns="0" rIns="0" bIns="0" rtlCol="0"/>
            <a:lstStyle/>
            <a:p>
              <a:endParaRPr/>
            </a:p>
          </p:txBody>
        </p:sp>
        <p:sp>
          <p:nvSpPr>
            <p:cNvPr id="989" name="object 989"/>
            <p:cNvSpPr/>
            <p:nvPr/>
          </p:nvSpPr>
          <p:spPr>
            <a:xfrm>
              <a:off x="6501295" y="8378177"/>
              <a:ext cx="6350" cy="21590"/>
            </a:xfrm>
            <a:custGeom>
              <a:avLst/>
              <a:gdLst/>
              <a:ahLst/>
              <a:cxnLst/>
              <a:rect l="l" t="t" r="r" b="b"/>
              <a:pathLst>
                <a:path w="6350" h="21590">
                  <a:moveTo>
                    <a:pt x="5981" y="0"/>
                  </a:moveTo>
                  <a:lnTo>
                    <a:pt x="0" y="0"/>
                  </a:lnTo>
                  <a:lnTo>
                    <a:pt x="0" y="21077"/>
                  </a:lnTo>
                  <a:lnTo>
                    <a:pt x="5753" y="20205"/>
                  </a:lnTo>
                  <a:lnTo>
                    <a:pt x="5981" y="20205"/>
                  </a:lnTo>
                  <a:lnTo>
                    <a:pt x="5981" y="0"/>
                  </a:lnTo>
                  <a:close/>
                </a:path>
                <a:path w="6350" h="21590">
                  <a:moveTo>
                    <a:pt x="5981" y="20205"/>
                  </a:moveTo>
                  <a:lnTo>
                    <a:pt x="5753" y="20205"/>
                  </a:lnTo>
                  <a:lnTo>
                    <a:pt x="5981" y="20282"/>
                  </a:lnTo>
                  <a:close/>
                </a:path>
              </a:pathLst>
            </a:custGeom>
            <a:solidFill>
              <a:srgbClr val="FEE46A"/>
            </a:solidFill>
          </p:spPr>
          <p:txBody>
            <a:bodyPr wrap="square" lIns="0" tIns="0" rIns="0" bIns="0" rtlCol="0"/>
            <a:lstStyle/>
            <a:p>
              <a:endParaRPr/>
            </a:p>
          </p:txBody>
        </p:sp>
        <p:sp>
          <p:nvSpPr>
            <p:cNvPr id="990" name="object 990"/>
            <p:cNvSpPr/>
            <p:nvPr/>
          </p:nvSpPr>
          <p:spPr>
            <a:xfrm>
              <a:off x="6505194" y="8382444"/>
              <a:ext cx="2540" cy="8890"/>
            </a:xfrm>
            <a:custGeom>
              <a:avLst/>
              <a:gdLst/>
              <a:ahLst/>
              <a:cxnLst/>
              <a:rect l="l" t="t" r="r" b="b"/>
              <a:pathLst>
                <a:path w="2540" h="8890">
                  <a:moveTo>
                    <a:pt x="2082" y="8432"/>
                  </a:moveTo>
                  <a:lnTo>
                    <a:pt x="0" y="0"/>
                  </a:lnTo>
                </a:path>
              </a:pathLst>
            </a:custGeom>
            <a:ln w="25400">
              <a:solidFill>
                <a:srgbClr val="FDE672"/>
              </a:solidFill>
            </a:ln>
          </p:spPr>
          <p:txBody>
            <a:bodyPr wrap="square" lIns="0" tIns="0" rIns="0" bIns="0" rtlCol="0"/>
            <a:lstStyle/>
            <a:p>
              <a:endParaRPr/>
            </a:p>
          </p:txBody>
        </p:sp>
        <p:sp>
          <p:nvSpPr>
            <p:cNvPr id="991" name="object 991"/>
            <p:cNvSpPr/>
            <p:nvPr/>
          </p:nvSpPr>
          <p:spPr>
            <a:xfrm>
              <a:off x="6498996" y="8382444"/>
              <a:ext cx="6350" cy="1270"/>
            </a:xfrm>
            <a:custGeom>
              <a:avLst/>
              <a:gdLst/>
              <a:ahLst/>
              <a:cxnLst/>
              <a:rect l="l" t="t" r="r" b="b"/>
              <a:pathLst>
                <a:path w="6350" h="1270">
                  <a:moveTo>
                    <a:pt x="6197" y="0"/>
                  </a:moveTo>
                  <a:lnTo>
                    <a:pt x="0" y="698"/>
                  </a:lnTo>
                </a:path>
              </a:pathLst>
            </a:custGeom>
            <a:ln w="25400">
              <a:solidFill>
                <a:srgbClr val="FEE466"/>
              </a:solidFill>
            </a:ln>
          </p:spPr>
          <p:txBody>
            <a:bodyPr wrap="square" lIns="0" tIns="0" rIns="0" bIns="0" rtlCol="0"/>
            <a:lstStyle/>
            <a:p>
              <a:endParaRPr/>
            </a:p>
          </p:txBody>
        </p:sp>
        <p:sp>
          <p:nvSpPr>
            <p:cNvPr id="992" name="object 992"/>
            <p:cNvSpPr/>
            <p:nvPr/>
          </p:nvSpPr>
          <p:spPr>
            <a:xfrm>
              <a:off x="6494627" y="8390991"/>
              <a:ext cx="8255" cy="5080"/>
            </a:xfrm>
            <a:custGeom>
              <a:avLst/>
              <a:gdLst/>
              <a:ahLst/>
              <a:cxnLst/>
              <a:rect l="l" t="t" r="r" b="b"/>
              <a:pathLst>
                <a:path w="8254" h="5079">
                  <a:moveTo>
                    <a:pt x="6667" y="0"/>
                  </a:moveTo>
                  <a:lnTo>
                    <a:pt x="4584" y="127"/>
                  </a:lnTo>
                  <a:lnTo>
                    <a:pt x="2362" y="393"/>
                  </a:lnTo>
                  <a:lnTo>
                    <a:pt x="0" y="825"/>
                  </a:lnTo>
                  <a:lnTo>
                    <a:pt x="215" y="2146"/>
                  </a:lnTo>
                  <a:lnTo>
                    <a:pt x="419" y="3492"/>
                  </a:lnTo>
                  <a:lnTo>
                    <a:pt x="596" y="4876"/>
                  </a:lnTo>
                  <a:lnTo>
                    <a:pt x="3289" y="4445"/>
                  </a:lnTo>
                  <a:lnTo>
                    <a:pt x="5702" y="4216"/>
                  </a:lnTo>
                  <a:lnTo>
                    <a:pt x="7899" y="4140"/>
                  </a:lnTo>
                  <a:lnTo>
                    <a:pt x="7543" y="2730"/>
                  </a:lnTo>
                  <a:lnTo>
                    <a:pt x="7124" y="1358"/>
                  </a:lnTo>
                  <a:lnTo>
                    <a:pt x="6667" y="0"/>
                  </a:lnTo>
                  <a:close/>
                </a:path>
              </a:pathLst>
            </a:custGeom>
            <a:solidFill>
              <a:srgbClr val="FDE162"/>
            </a:solidFill>
          </p:spPr>
          <p:txBody>
            <a:bodyPr wrap="square" lIns="0" tIns="0" rIns="0" bIns="0" rtlCol="0"/>
            <a:lstStyle/>
            <a:p>
              <a:endParaRPr/>
            </a:p>
          </p:txBody>
        </p:sp>
        <p:sp>
          <p:nvSpPr>
            <p:cNvPr id="993" name="object 993"/>
            <p:cNvSpPr/>
            <p:nvPr/>
          </p:nvSpPr>
          <p:spPr>
            <a:xfrm>
              <a:off x="6494627" y="8390991"/>
              <a:ext cx="6985" cy="1270"/>
            </a:xfrm>
            <a:custGeom>
              <a:avLst/>
              <a:gdLst/>
              <a:ahLst/>
              <a:cxnLst/>
              <a:rect l="l" t="t" r="r" b="b"/>
              <a:pathLst>
                <a:path w="6985" h="1270">
                  <a:moveTo>
                    <a:pt x="0" y="825"/>
                  </a:moveTo>
                  <a:lnTo>
                    <a:pt x="6667" y="0"/>
                  </a:lnTo>
                </a:path>
              </a:pathLst>
            </a:custGeom>
            <a:ln w="25400">
              <a:solidFill>
                <a:srgbClr val="FEDF5D"/>
              </a:solidFill>
            </a:ln>
          </p:spPr>
          <p:txBody>
            <a:bodyPr wrap="square" lIns="0" tIns="0" rIns="0" bIns="0" rtlCol="0"/>
            <a:lstStyle/>
            <a:p>
              <a:endParaRPr/>
            </a:p>
          </p:txBody>
        </p:sp>
        <p:sp>
          <p:nvSpPr>
            <p:cNvPr id="994" name="object 994"/>
            <p:cNvSpPr/>
            <p:nvPr/>
          </p:nvSpPr>
          <p:spPr>
            <a:xfrm>
              <a:off x="6501295" y="8390991"/>
              <a:ext cx="1270" cy="4445"/>
            </a:xfrm>
            <a:custGeom>
              <a:avLst/>
              <a:gdLst/>
              <a:ahLst/>
              <a:cxnLst/>
              <a:rect l="l" t="t" r="r" b="b"/>
              <a:pathLst>
                <a:path w="1270" h="4445">
                  <a:moveTo>
                    <a:pt x="0" y="0"/>
                  </a:moveTo>
                  <a:lnTo>
                    <a:pt x="1231" y="4140"/>
                  </a:lnTo>
                </a:path>
              </a:pathLst>
            </a:custGeom>
            <a:ln w="25400">
              <a:solidFill>
                <a:srgbClr val="FDE266"/>
              </a:solidFill>
            </a:ln>
          </p:spPr>
          <p:txBody>
            <a:bodyPr wrap="square" lIns="0" tIns="0" rIns="0" bIns="0" rtlCol="0"/>
            <a:lstStyle/>
            <a:p>
              <a:endParaRPr/>
            </a:p>
          </p:txBody>
        </p:sp>
        <p:sp>
          <p:nvSpPr>
            <p:cNvPr id="995" name="object 995"/>
            <p:cNvSpPr/>
            <p:nvPr/>
          </p:nvSpPr>
          <p:spPr>
            <a:xfrm>
              <a:off x="6495224" y="8395131"/>
              <a:ext cx="7620" cy="1270"/>
            </a:xfrm>
            <a:custGeom>
              <a:avLst/>
              <a:gdLst/>
              <a:ahLst/>
              <a:cxnLst/>
              <a:rect l="l" t="t" r="r" b="b"/>
              <a:pathLst>
                <a:path w="7620" h="1270">
                  <a:moveTo>
                    <a:pt x="7302" y="0"/>
                  </a:moveTo>
                  <a:lnTo>
                    <a:pt x="0" y="736"/>
                  </a:lnTo>
                </a:path>
              </a:pathLst>
            </a:custGeom>
            <a:ln w="25399">
              <a:solidFill>
                <a:srgbClr val="FCE267"/>
              </a:solidFill>
            </a:ln>
          </p:spPr>
          <p:txBody>
            <a:bodyPr wrap="square" lIns="0" tIns="0" rIns="0" bIns="0" rtlCol="0"/>
            <a:lstStyle/>
            <a:p>
              <a:endParaRPr/>
            </a:p>
          </p:txBody>
        </p:sp>
        <p:sp>
          <p:nvSpPr>
            <p:cNvPr id="996" name="object 996"/>
            <p:cNvSpPr/>
            <p:nvPr/>
          </p:nvSpPr>
          <p:spPr>
            <a:xfrm>
              <a:off x="6494627" y="8391817"/>
              <a:ext cx="635" cy="4445"/>
            </a:xfrm>
            <a:custGeom>
              <a:avLst/>
              <a:gdLst/>
              <a:ahLst/>
              <a:cxnLst/>
              <a:rect l="l" t="t" r="r" b="b"/>
              <a:pathLst>
                <a:path w="635" h="4445">
                  <a:moveTo>
                    <a:pt x="596" y="4051"/>
                  </a:moveTo>
                  <a:lnTo>
                    <a:pt x="0" y="0"/>
                  </a:lnTo>
                </a:path>
              </a:pathLst>
            </a:custGeom>
            <a:ln w="25400">
              <a:solidFill>
                <a:srgbClr val="FEDF5F"/>
              </a:solidFill>
            </a:ln>
          </p:spPr>
          <p:txBody>
            <a:bodyPr wrap="square" lIns="0" tIns="0" rIns="0" bIns="0" rtlCol="0"/>
            <a:lstStyle/>
            <a:p>
              <a:endParaRPr/>
            </a:p>
          </p:txBody>
        </p:sp>
        <p:sp>
          <p:nvSpPr>
            <p:cNvPr id="997" name="object 997"/>
            <p:cNvSpPr/>
            <p:nvPr/>
          </p:nvSpPr>
          <p:spPr>
            <a:xfrm>
              <a:off x="6495224" y="8395131"/>
              <a:ext cx="8255" cy="5080"/>
            </a:xfrm>
            <a:custGeom>
              <a:avLst/>
              <a:gdLst/>
              <a:ahLst/>
              <a:cxnLst/>
              <a:rect l="l" t="t" r="r" b="b"/>
              <a:pathLst>
                <a:path w="8254" h="5079">
                  <a:moveTo>
                    <a:pt x="7302" y="0"/>
                  </a:moveTo>
                  <a:lnTo>
                    <a:pt x="5105" y="76"/>
                  </a:lnTo>
                  <a:lnTo>
                    <a:pt x="2692" y="304"/>
                  </a:lnTo>
                  <a:lnTo>
                    <a:pt x="0" y="736"/>
                  </a:lnTo>
                  <a:lnTo>
                    <a:pt x="275" y="2832"/>
                  </a:lnTo>
                  <a:lnTo>
                    <a:pt x="495" y="4953"/>
                  </a:lnTo>
                  <a:lnTo>
                    <a:pt x="7991" y="3831"/>
                  </a:lnTo>
                  <a:lnTo>
                    <a:pt x="7912" y="2832"/>
                  </a:lnTo>
                  <a:lnTo>
                    <a:pt x="7645" y="1397"/>
                  </a:lnTo>
                  <a:lnTo>
                    <a:pt x="7302" y="0"/>
                  </a:lnTo>
                  <a:close/>
                </a:path>
              </a:pathLst>
            </a:custGeom>
            <a:solidFill>
              <a:srgbClr val="FCE46F"/>
            </a:solidFill>
          </p:spPr>
          <p:txBody>
            <a:bodyPr wrap="square" lIns="0" tIns="0" rIns="0" bIns="0" rtlCol="0"/>
            <a:lstStyle/>
            <a:p>
              <a:endParaRPr/>
            </a:p>
          </p:txBody>
        </p:sp>
        <p:sp>
          <p:nvSpPr>
            <p:cNvPr id="998" name="object 998"/>
            <p:cNvSpPr/>
            <p:nvPr/>
          </p:nvSpPr>
          <p:spPr>
            <a:xfrm>
              <a:off x="6495224" y="8395131"/>
              <a:ext cx="7620" cy="1270"/>
            </a:xfrm>
            <a:custGeom>
              <a:avLst/>
              <a:gdLst/>
              <a:ahLst/>
              <a:cxnLst/>
              <a:rect l="l" t="t" r="r" b="b"/>
              <a:pathLst>
                <a:path w="7620" h="1270">
                  <a:moveTo>
                    <a:pt x="0" y="736"/>
                  </a:moveTo>
                  <a:lnTo>
                    <a:pt x="7302" y="0"/>
                  </a:lnTo>
                </a:path>
              </a:pathLst>
            </a:custGeom>
            <a:ln w="25399">
              <a:solidFill>
                <a:srgbClr val="FCE267"/>
              </a:solidFill>
            </a:ln>
          </p:spPr>
          <p:txBody>
            <a:bodyPr wrap="square" lIns="0" tIns="0" rIns="0" bIns="0" rtlCol="0"/>
            <a:lstStyle/>
            <a:p>
              <a:endParaRPr/>
            </a:p>
          </p:txBody>
        </p:sp>
        <p:sp>
          <p:nvSpPr>
            <p:cNvPr id="999" name="object 999"/>
            <p:cNvSpPr/>
            <p:nvPr/>
          </p:nvSpPr>
          <p:spPr>
            <a:xfrm>
              <a:off x="6502526" y="8395131"/>
              <a:ext cx="1270" cy="4445"/>
            </a:xfrm>
            <a:custGeom>
              <a:avLst/>
              <a:gdLst/>
              <a:ahLst/>
              <a:cxnLst/>
              <a:rect l="l" t="t" r="r" b="b"/>
              <a:pathLst>
                <a:path w="1270" h="4445">
                  <a:moveTo>
                    <a:pt x="0" y="0"/>
                  </a:moveTo>
                  <a:lnTo>
                    <a:pt x="649" y="3837"/>
                  </a:lnTo>
                </a:path>
              </a:pathLst>
            </a:custGeom>
            <a:ln w="25400">
              <a:solidFill>
                <a:srgbClr val="FCE470"/>
              </a:solidFill>
            </a:ln>
          </p:spPr>
          <p:txBody>
            <a:bodyPr wrap="square" lIns="0" tIns="0" rIns="0" bIns="0" rtlCol="0"/>
            <a:lstStyle/>
            <a:p>
              <a:endParaRPr/>
            </a:p>
          </p:txBody>
        </p:sp>
        <p:sp>
          <p:nvSpPr>
            <p:cNvPr id="1000" name="object 1000"/>
            <p:cNvSpPr/>
            <p:nvPr/>
          </p:nvSpPr>
          <p:spPr>
            <a:xfrm>
              <a:off x="6495719" y="8400063"/>
              <a:ext cx="635" cy="635"/>
            </a:xfrm>
            <a:custGeom>
              <a:avLst/>
              <a:gdLst/>
              <a:ahLst/>
              <a:cxnLst/>
              <a:rect l="l" t="t" r="r" b="b"/>
              <a:pathLst>
                <a:path w="635" h="634">
                  <a:moveTo>
                    <a:pt x="235" y="0"/>
                  </a:moveTo>
                  <a:lnTo>
                    <a:pt x="0" y="21"/>
                  </a:lnTo>
                </a:path>
              </a:pathLst>
            </a:custGeom>
            <a:ln w="25400">
              <a:solidFill>
                <a:srgbClr val="FBE576"/>
              </a:solidFill>
            </a:ln>
          </p:spPr>
          <p:txBody>
            <a:bodyPr wrap="square" lIns="0" tIns="0" rIns="0" bIns="0" rtlCol="0"/>
            <a:lstStyle/>
            <a:p>
              <a:endParaRPr/>
            </a:p>
          </p:txBody>
        </p:sp>
        <p:sp>
          <p:nvSpPr>
            <p:cNvPr id="1001" name="object 1001"/>
            <p:cNvSpPr/>
            <p:nvPr/>
          </p:nvSpPr>
          <p:spPr>
            <a:xfrm>
              <a:off x="6495224" y="8395868"/>
              <a:ext cx="635" cy="4445"/>
            </a:xfrm>
            <a:custGeom>
              <a:avLst/>
              <a:gdLst/>
              <a:ahLst/>
              <a:cxnLst/>
              <a:rect l="l" t="t" r="r" b="b"/>
              <a:pathLst>
                <a:path w="635" h="4445">
                  <a:moveTo>
                    <a:pt x="495" y="4216"/>
                  </a:moveTo>
                  <a:lnTo>
                    <a:pt x="0" y="0"/>
                  </a:lnTo>
                </a:path>
              </a:pathLst>
            </a:custGeom>
            <a:ln w="25399">
              <a:solidFill>
                <a:srgbClr val="FCE36D"/>
              </a:solidFill>
            </a:ln>
          </p:spPr>
          <p:txBody>
            <a:bodyPr wrap="square" lIns="0" tIns="0" rIns="0" bIns="0" rtlCol="0"/>
            <a:lstStyle/>
            <a:p>
              <a:endParaRPr/>
            </a:p>
          </p:txBody>
        </p:sp>
        <p:sp>
          <p:nvSpPr>
            <p:cNvPr id="1002" name="object 1002"/>
            <p:cNvSpPr/>
            <p:nvPr/>
          </p:nvSpPr>
          <p:spPr>
            <a:xfrm>
              <a:off x="6501295" y="8390826"/>
              <a:ext cx="8255" cy="8890"/>
            </a:xfrm>
            <a:custGeom>
              <a:avLst/>
              <a:gdLst/>
              <a:ahLst/>
              <a:cxnLst/>
              <a:rect l="l" t="t" r="r" b="b"/>
              <a:pathLst>
                <a:path w="8254" h="8890">
                  <a:moveTo>
                    <a:pt x="7839" y="7556"/>
                  </a:moveTo>
                  <a:lnTo>
                    <a:pt x="5753" y="7556"/>
                  </a:lnTo>
                  <a:lnTo>
                    <a:pt x="7867" y="8270"/>
                  </a:lnTo>
                  <a:lnTo>
                    <a:pt x="7839" y="7556"/>
                  </a:lnTo>
                  <a:close/>
                </a:path>
                <a:path w="8254" h="8890">
                  <a:moveTo>
                    <a:pt x="4076" y="0"/>
                  </a:moveTo>
                  <a:lnTo>
                    <a:pt x="2108" y="12"/>
                  </a:lnTo>
                  <a:lnTo>
                    <a:pt x="0" y="165"/>
                  </a:lnTo>
                  <a:lnTo>
                    <a:pt x="907" y="2933"/>
                  </a:lnTo>
                  <a:lnTo>
                    <a:pt x="1727" y="5689"/>
                  </a:lnTo>
                  <a:lnTo>
                    <a:pt x="1920" y="8137"/>
                  </a:lnTo>
                  <a:lnTo>
                    <a:pt x="5753" y="7556"/>
                  </a:lnTo>
                  <a:lnTo>
                    <a:pt x="7839" y="7556"/>
                  </a:lnTo>
                  <a:lnTo>
                    <a:pt x="7726" y="5689"/>
                  </a:lnTo>
                  <a:lnTo>
                    <a:pt x="6875" y="2870"/>
                  </a:lnTo>
                  <a:lnTo>
                    <a:pt x="5981" y="50"/>
                  </a:lnTo>
                  <a:lnTo>
                    <a:pt x="4076" y="0"/>
                  </a:lnTo>
                  <a:close/>
                </a:path>
              </a:pathLst>
            </a:custGeom>
            <a:solidFill>
              <a:srgbClr val="FCE470"/>
            </a:solidFill>
          </p:spPr>
          <p:txBody>
            <a:bodyPr wrap="square" lIns="0" tIns="0" rIns="0" bIns="0" rtlCol="0"/>
            <a:lstStyle/>
            <a:p>
              <a:endParaRPr/>
            </a:p>
          </p:txBody>
        </p:sp>
        <p:sp>
          <p:nvSpPr>
            <p:cNvPr id="1003" name="object 1003"/>
            <p:cNvSpPr/>
            <p:nvPr/>
          </p:nvSpPr>
          <p:spPr>
            <a:xfrm>
              <a:off x="6501295" y="8390991"/>
              <a:ext cx="1905" cy="8255"/>
            </a:xfrm>
            <a:custGeom>
              <a:avLst/>
              <a:gdLst/>
              <a:ahLst/>
              <a:cxnLst/>
              <a:rect l="l" t="t" r="r" b="b"/>
              <a:pathLst>
                <a:path w="1904" h="8254">
                  <a:moveTo>
                    <a:pt x="0" y="0"/>
                  </a:moveTo>
                  <a:lnTo>
                    <a:pt x="1854" y="7982"/>
                  </a:lnTo>
                </a:path>
              </a:pathLst>
            </a:custGeom>
            <a:ln w="25400">
              <a:solidFill>
                <a:srgbClr val="FCE36B"/>
              </a:solidFill>
            </a:ln>
          </p:spPr>
          <p:txBody>
            <a:bodyPr wrap="square" lIns="0" tIns="0" rIns="0" bIns="0" rtlCol="0"/>
            <a:lstStyle/>
            <a:p>
              <a:endParaRPr/>
            </a:p>
          </p:txBody>
        </p:sp>
        <p:sp>
          <p:nvSpPr>
            <p:cNvPr id="1004" name="object 1004"/>
            <p:cNvSpPr/>
            <p:nvPr/>
          </p:nvSpPr>
          <p:spPr>
            <a:xfrm>
              <a:off x="6507277" y="8390877"/>
              <a:ext cx="1905" cy="8255"/>
            </a:xfrm>
            <a:custGeom>
              <a:avLst/>
              <a:gdLst/>
              <a:ahLst/>
              <a:cxnLst/>
              <a:rect l="l" t="t" r="r" b="b"/>
              <a:pathLst>
                <a:path w="1904" h="8254">
                  <a:moveTo>
                    <a:pt x="1641" y="7505"/>
                  </a:moveTo>
                  <a:lnTo>
                    <a:pt x="0" y="0"/>
                  </a:lnTo>
                </a:path>
                <a:path w="1904" h="8254">
                  <a:moveTo>
                    <a:pt x="1790" y="8187"/>
                  </a:moveTo>
                  <a:lnTo>
                    <a:pt x="1641" y="7505"/>
                  </a:lnTo>
                </a:path>
              </a:pathLst>
            </a:custGeom>
            <a:ln w="25400">
              <a:solidFill>
                <a:srgbClr val="FCE574"/>
              </a:solidFill>
            </a:ln>
          </p:spPr>
          <p:txBody>
            <a:bodyPr wrap="square" lIns="0" tIns="0" rIns="0" bIns="0" rtlCol="0"/>
            <a:lstStyle/>
            <a:p>
              <a:endParaRPr/>
            </a:p>
          </p:txBody>
        </p:sp>
        <p:sp>
          <p:nvSpPr>
            <p:cNvPr id="1005" name="object 1005"/>
            <p:cNvSpPr/>
            <p:nvPr/>
          </p:nvSpPr>
          <p:spPr>
            <a:xfrm>
              <a:off x="6501295" y="8378177"/>
              <a:ext cx="6350" cy="21590"/>
            </a:xfrm>
            <a:custGeom>
              <a:avLst/>
              <a:gdLst/>
              <a:ahLst/>
              <a:cxnLst/>
              <a:rect l="l" t="t" r="r" b="b"/>
              <a:pathLst>
                <a:path w="6350" h="21590">
                  <a:moveTo>
                    <a:pt x="5981" y="0"/>
                  </a:moveTo>
                  <a:lnTo>
                    <a:pt x="0" y="0"/>
                  </a:lnTo>
                  <a:lnTo>
                    <a:pt x="0" y="21077"/>
                  </a:lnTo>
                  <a:lnTo>
                    <a:pt x="5753" y="20205"/>
                  </a:lnTo>
                  <a:lnTo>
                    <a:pt x="5981" y="20205"/>
                  </a:lnTo>
                  <a:lnTo>
                    <a:pt x="5981" y="0"/>
                  </a:lnTo>
                  <a:close/>
                </a:path>
                <a:path w="6350" h="21590">
                  <a:moveTo>
                    <a:pt x="5981" y="20205"/>
                  </a:moveTo>
                  <a:lnTo>
                    <a:pt x="5753" y="20205"/>
                  </a:lnTo>
                  <a:lnTo>
                    <a:pt x="5981" y="20282"/>
                  </a:lnTo>
                  <a:close/>
                </a:path>
              </a:pathLst>
            </a:custGeom>
            <a:solidFill>
              <a:srgbClr val="FEE46A"/>
            </a:solidFill>
          </p:spPr>
          <p:txBody>
            <a:bodyPr wrap="square" lIns="0" tIns="0" rIns="0" bIns="0" rtlCol="0"/>
            <a:lstStyle/>
            <a:p>
              <a:endParaRPr/>
            </a:p>
          </p:txBody>
        </p:sp>
        <p:sp>
          <p:nvSpPr>
            <p:cNvPr id="1006" name="object 1006"/>
            <p:cNvSpPr/>
            <p:nvPr/>
          </p:nvSpPr>
          <p:spPr>
            <a:xfrm>
              <a:off x="6505194" y="8382228"/>
              <a:ext cx="7620" cy="9525"/>
            </a:xfrm>
            <a:custGeom>
              <a:avLst/>
              <a:gdLst/>
              <a:ahLst/>
              <a:cxnLst/>
              <a:rect l="l" t="t" r="r" b="b"/>
              <a:pathLst>
                <a:path w="7620" h="9525">
                  <a:moveTo>
                    <a:pt x="4216" y="0"/>
                  </a:moveTo>
                  <a:lnTo>
                    <a:pt x="2095" y="63"/>
                  </a:lnTo>
                  <a:lnTo>
                    <a:pt x="0" y="215"/>
                  </a:lnTo>
                  <a:lnTo>
                    <a:pt x="215" y="2959"/>
                  </a:lnTo>
                  <a:lnTo>
                    <a:pt x="1168" y="5778"/>
                  </a:lnTo>
                  <a:lnTo>
                    <a:pt x="2082" y="8648"/>
                  </a:lnTo>
                  <a:lnTo>
                    <a:pt x="3975" y="8699"/>
                  </a:lnTo>
                  <a:lnTo>
                    <a:pt x="5803" y="8826"/>
                  </a:lnTo>
                  <a:lnTo>
                    <a:pt x="7581" y="8978"/>
                  </a:lnTo>
                  <a:lnTo>
                    <a:pt x="6350" y="2959"/>
                  </a:lnTo>
                  <a:lnTo>
                    <a:pt x="6350" y="12"/>
                  </a:lnTo>
                  <a:lnTo>
                    <a:pt x="4216" y="0"/>
                  </a:lnTo>
                  <a:close/>
                </a:path>
              </a:pathLst>
            </a:custGeom>
            <a:solidFill>
              <a:srgbClr val="FCE97C"/>
            </a:solidFill>
          </p:spPr>
          <p:txBody>
            <a:bodyPr wrap="square" lIns="0" tIns="0" rIns="0" bIns="0" rtlCol="0"/>
            <a:lstStyle/>
            <a:p>
              <a:endParaRPr/>
            </a:p>
          </p:txBody>
        </p:sp>
        <p:sp>
          <p:nvSpPr>
            <p:cNvPr id="1007" name="object 1007"/>
            <p:cNvSpPr/>
            <p:nvPr/>
          </p:nvSpPr>
          <p:spPr>
            <a:xfrm>
              <a:off x="6505194" y="8382444"/>
              <a:ext cx="2540" cy="8890"/>
            </a:xfrm>
            <a:custGeom>
              <a:avLst/>
              <a:gdLst/>
              <a:ahLst/>
              <a:cxnLst/>
              <a:rect l="l" t="t" r="r" b="b"/>
              <a:pathLst>
                <a:path w="2540" h="8890">
                  <a:moveTo>
                    <a:pt x="0" y="0"/>
                  </a:moveTo>
                  <a:lnTo>
                    <a:pt x="2082" y="8432"/>
                  </a:lnTo>
                </a:path>
              </a:pathLst>
            </a:custGeom>
            <a:ln w="25400">
              <a:solidFill>
                <a:srgbClr val="FDE672"/>
              </a:solidFill>
            </a:ln>
          </p:spPr>
          <p:txBody>
            <a:bodyPr wrap="square" lIns="0" tIns="0" rIns="0" bIns="0" rtlCol="0"/>
            <a:lstStyle/>
            <a:p>
              <a:endParaRPr/>
            </a:p>
          </p:txBody>
        </p:sp>
        <p:sp>
          <p:nvSpPr>
            <p:cNvPr id="1008" name="object 1008"/>
            <p:cNvSpPr/>
            <p:nvPr/>
          </p:nvSpPr>
          <p:spPr>
            <a:xfrm>
              <a:off x="6507277" y="8390877"/>
              <a:ext cx="5715" cy="635"/>
            </a:xfrm>
            <a:custGeom>
              <a:avLst/>
              <a:gdLst/>
              <a:ahLst/>
              <a:cxnLst/>
              <a:rect l="l" t="t" r="r" b="b"/>
              <a:pathLst>
                <a:path w="5715" h="634">
                  <a:moveTo>
                    <a:pt x="0" y="0"/>
                  </a:moveTo>
                  <a:lnTo>
                    <a:pt x="5499" y="330"/>
                  </a:lnTo>
                </a:path>
              </a:pathLst>
            </a:custGeom>
            <a:ln w="25400">
              <a:solidFill>
                <a:srgbClr val="FCE87B"/>
              </a:solidFill>
            </a:ln>
          </p:spPr>
          <p:txBody>
            <a:bodyPr wrap="square" lIns="0" tIns="0" rIns="0" bIns="0" rtlCol="0"/>
            <a:lstStyle/>
            <a:p>
              <a:endParaRPr/>
            </a:p>
          </p:txBody>
        </p:sp>
        <p:sp>
          <p:nvSpPr>
            <p:cNvPr id="1009" name="object 1009"/>
            <p:cNvSpPr/>
            <p:nvPr/>
          </p:nvSpPr>
          <p:spPr>
            <a:xfrm>
              <a:off x="6511544" y="8382241"/>
              <a:ext cx="1270" cy="9525"/>
            </a:xfrm>
            <a:custGeom>
              <a:avLst/>
              <a:gdLst/>
              <a:ahLst/>
              <a:cxnLst/>
              <a:rect l="l" t="t" r="r" b="b"/>
              <a:pathLst>
                <a:path w="1270" h="9525">
                  <a:moveTo>
                    <a:pt x="1231" y="8966"/>
                  </a:moveTo>
                  <a:lnTo>
                    <a:pt x="0" y="0"/>
                  </a:lnTo>
                </a:path>
              </a:pathLst>
            </a:custGeom>
            <a:ln w="25399">
              <a:solidFill>
                <a:srgbClr val="FCEC86"/>
              </a:solidFill>
            </a:ln>
          </p:spPr>
          <p:txBody>
            <a:bodyPr wrap="square" lIns="0" tIns="0" rIns="0" bIns="0" rtlCol="0"/>
            <a:lstStyle/>
            <a:p>
              <a:endParaRPr/>
            </a:p>
          </p:txBody>
        </p:sp>
        <p:sp>
          <p:nvSpPr>
            <p:cNvPr id="1010" name="object 1010"/>
            <p:cNvSpPr/>
            <p:nvPr/>
          </p:nvSpPr>
          <p:spPr>
            <a:xfrm>
              <a:off x="6505194" y="8382241"/>
              <a:ext cx="6350" cy="635"/>
            </a:xfrm>
            <a:custGeom>
              <a:avLst/>
              <a:gdLst/>
              <a:ahLst/>
              <a:cxnLst/>
              <a:rect l="l" t="t" r="r" b="b"/>
              <a:pathLst>
                <a:path w="6350" h="634">
                  <a:moveTo>
                    <a:pt x="6350" y="0"/>
                  </a:moveTo>
                  <a:lnTo>
                    <a:pt x="0" y="203"/>
                  </a:lnTo>
                </a:path>
              </a:pathLst>
            </a:custGeom>
            <a:ln w="25400">
              <a:solidFill>
                <a:srgbClr val="FCEA7D"/>
              </a:solidFill>
            </a:ln>
          </p:spPr>
          <p:txBody>
            <a:bodyPr wrap="square" lIns="0" tIns="0" rIns="0" bIns="0" rtlCol="0"/>
            <a:lstStyle/>
            <a:p>
              <a:endParaRPr/>
            </a:p>
          </p:txBody>
        </p:sp>
        <p:sp>
          <p:nvSpPr>
            <p:cNvPr id="1011" name="object 1011"/>
            <p:cNvSpPr/>
            <p:nvPr/>
          </p:nvSpPr>
          <p:spPr>
            <a:xfrm>
              <a:off x="6511544" y="8382241"/>
              <a:ext cx="4445" cy="9525"/>
            </a:xfrm>
            <a:custGeom>
              <a:avLst/>
              <a:gdLst/>
              <a:ahLst/>
              <a:cxnLst/>
              <a:rect l="l" t="t" r="r" b="b"/>
              <a:pathLst>
                <a:path w="4445" h="9525">
                  <a:moveTo>
                    <a:pt x="1066" y="0"/>
                  </a:moveTo>
                  <a:lnTo>
                    <a:pt x="0" y="0"/>
                  </a:lnTo>
                  <a:lnTo>
                    <a:pt x="0" y="2946"/>
                  </a:lnTo>
                  <a:lnTo>
                    <a:pt x="1231" y="8966"/>
                  </a:lnTo>
                  <a:lnTo>
                    <a:pt x="3009" y="9105"/>
                  </a:lnTo>
                  <a:lnTo>
                    <a:pt x="3886" y="9194"/>
                  </a:lnTo>
                  <a:lnTo>
                    <a:pt x="3124" y="3111"/>
                  </a:lnTo>
                  <a:lnTo>
                    <a:pt x="3213" y="88"/>
                  </a:lnTo>
                  <a:lnTo>
                    <a:pt x="1066" y="0"/>
                  </a:lnTo>
                  <a:close/>
                </a:path>
              </a:pathLst>
            </a:custGeom>
            <a:solidFill>
              <a:srgbClr val="FCED8A"/>
            </a:solidFill>
          </p:spPr>
          <p:txBody>
            <a:bodyPr wrap="square" lIns="0" tIns="0" rIns="0" bIns="0" rtlCol="0"/>
            <a:lstStyle/>
            <a:p>
              <a:endParaRPr/>
            </a:p>
          </p:txBody>
        </p:sp>
        <p:sp>
          <p:nvSpPr>
            <p:cNvPr id="1012" name="object 1012"/>
            <p:cNvSpPr/>
            <p:nvPr/>
          </p:nvSpPr>
          <p:spPr>
            <a:xfrm>
              <a:off x="6511544" y="8382241"/>
              <a:ext cx="1270" cy="9525"/>
            </a:xfrm>
            <a:custGeom>
              <a:avLst/>
              <a:gdLst/>
              <a:ahLst/>
              <a:cxnLst/>
              <a:rect l="l" t="t" r="r" b="b"/>
              <a:pathLst>
                <a:path w="1270" h="9525">
                  <a:moveTo>
                    <a:pt x="0" y="0"/>
                  </a:moveTo>
                  <a:lnTo>
                    <a:pt x="1231" y="8966"/>
                  </a:lnTo>
                </a:path>
              </a:pathLst>
            </a:custGeom>
            <a:ln w="25399">
              <a:solidFill>
                <a:srgbClr val="FCEC86"/>
              </a:solidFill>
            </a:ln>
          </p:spPr>
          <p:txBody>
            <a:bodyPr wrap="square" lIns="0" tIns="0" rIns="0" bIns="0" rtlCol="0"/>
            <a:lstStyle/>
            <a:p>
              <a:endParaRPr/>
            </a:p>
          </p:txBody>
        </p:sp>
        <p:sp>
          <p:nvSpPr>
            <p:cNvPr id="1013" name="object 1013"/>
            <p:cNvSpPr/>
            <p:nvPr/>
          </p:nvSpPr>
          <p:spPr>
            <a:xfrm>
              <a:off x="6512775" y="8391207"/>
              <a:ext cx="3175" cy="635"/>
            </a:xfrm>
            <a:custGeom>
              <a:avLst/>
              <a:gdLst/>
              <a:ahLst/>
              <a:cxnLst/>
              <a:rect l="l" t="t" r="r" b="b"/>
              <a:pathLst>
                <a:path w="3175" h="634">
                  <a:moveTo>
                    <a:pt x="0" y="0"/>
                  </a:moveTo>
                  <a:lnTo>
                    <a:pt x="2654" y="228"/>
                  </a:lnTo>
                </a:path>
              </a:pathLst>
            </a:custGeom>
            <a:ln w="25399">
              <a:solidFill>
                <a:srgbClr val="FCEC87"/>
              </a:solidFill>
            </a:ln>
          </p:spPr>
          <p:txBody>
            <a:bodyPr wrap="square" lIns="0" tIns="0" rIns="0" bIns="0" rtlCol="0"/>
            <a:lstStyle/>
            <a:p>
              <a:endParaRPr/>
            </a:p>
          </p:txBody>
        </p:sp>
        <p:sp>
          <p:nvSpPr>
            <p:cNvPr id="1014" name="object 1014"/>
            <p:cNvSpPr/>
            <p:nvPr/>
          </p:nvSpPr>
          <p:spPr>
            <a:xfrm>
              <a:off x="6514757" y="8382330"/>
              <a:ext cx="1270" cy="9525"/>
            </a:xfrm>
            <a:custGeom>
              <a:avLst/>
              <a:gdLst/>
              <a:ahLst/>
              <a:cxnLst/>
              <a:rect l="l" t="t" r="r" b="b"/>
              <a:pathLst>
                <a:path w="1270" h="9525">
                  <a:moveTo>
                    <a:pt x="673" y="9105"/>
                  </a:moveTo>
                  <a:lnTo>
                    <a:pt x="0" y="0"/>
                  </a:lnTo>
                </a:path>
              </a:pathLst>
            </a:custGeom>
            <a:ln w="25400">
              <a:solidFill>
                <a:srgbClr val="FBED8E"/>
              </a:solidFill>
            </a:ln>
          </p:spPr>
          <p:txBody>
            <a:bodyPr wrap="square" lIns="0" tIns="0" rIns="0" bIns="0" rtlCol="0"/>
            <a:lstStyle/>
            <a:p>
              <a:endParaRPr/>
            </a:p>
          </p:txBody>
        </p:sp>
        <p:sp>
          <p:nvSpPr>
            <p:cNvPr id="1015" name="object 1015"/>
            <p:cNvSpPr/>
            <p:nvPr/>
          </p:nvSpPr>
          <p:spPr>
            <a:xfrm>
              <a:off x="6511544" y="8369541"/>
              <a:ext cx="3810" cy="26034"/>
            </a:xfrm>
            <a:custGeom>
              <a:avLst/>
              <a:gdLst/>
              <a:ahLst/>
              <a:cxnLst/>
              <a:rect l="l" t="t" r="r" b="b"/>
              <a:pathLst>
                <a:path w="3809" h="26034">
                  <a:moveTo>
                    <a:pt x="3213" y="0"/>
                  </a:moveTo>
                  <a:lnTo>
                    <a:pt x="0" y="0"/>
                  </a:lnTo>
                  <a:lnTo>
                    <a:pt x="0" y="25488"/>
                  </a:lnTo>
                  <a:lnTo>
                    <a:pt x="3213" y="25488"/>
                  </a:lnTo>
                  <a:lnTo>
                    <a:pt x="3213" y="0"/>
                  </a:lnTo>
                  <a:close/>
                </a:path>
              </a:pathLst>
            </a:custGeom>
            <a:solidFill>
              <a:srgbClr val="FCEE8D"/>
            </a:solidFill>
          </p:spPr>
          <p:txBody>
            <a:bodyPr wrap="square" lIns="0" tIns="0" rIns="0" bIns="0" rtlCol="0"/>
            <a:lstStyle/>
            <a:p>
              <a:endParaRPr/>
            </a:p>
          </p:txBody>
        </p:sp>
        <p:sp>
          <p:nvSpPr>
            <p:cNvPr id="1016" name="object 1016"/>
            <p:cNvSpPr/>
            <p:nvPr/>
          </p:nvSpPr>
          <p:spPr>
            <a:xfrm>
              <a:off x="6514668" y="8382330"/>
              <a:ext cx="3810" cy="9525"/>
            </a:xfrm>
            <a:custGeom>
              <a:avLst/>
              <a:gdLst/>
              <a:ahLst/>
              <a:cxnLst/>
              <a:rect l="l" t="t" r="r" b="b"/>
              <a:pathLst>
                <a:path w="3809" h="9525">
                  <a:moveTo>
                    <a:pt x="88" y="0"/>
                  </a:moveTo>
                  <a:lnTo>
                    <a:pt x="0" y="3022"/>
                  </a:lnTo>
                  <a:lnTo>
                    <a:pt x="761" y="9105"/>
                  </a:lnTo>
                  <a:lnTo>
                    <a:pt x="3378" y="9321"/>
                  </a:lnTo>
                  <a:lnTo>
                    <a:pt x="3175" y="3276"/>
                  </a:lnTo>
                  <a:lnTo>
                    <a:pt x="3289" y="215"/>
                  </a:lnTo>
                  <a:lnTo>
                    <a:pt x="2222" y="114"/>
                  </a:lnTo>
                  <a:lnTo>
                    <a:pt x="88" y="0"/>
                  </a:lnTo>
                  <a:close/>
                </a:path>
              </a:pathLst>
            </a:custGeom>
            <a:solidFill>
              <a:srgbClr val="FBEE90"/>
            </a:solidFill>
          </p:spPr>
          <p:txBody>
            <a:bodyPr wrap="square" lIns="0" tIns="0" rIns="0" bIns="0" rtlCol="0"/>
            <a:lstStyle/>
            <a:p>
              <a:endParaRPr/>
            </a:p>
          </p:txBody>
        </p:sp>
        <p:sp>
          <p:nvSpPr>
            <p:cNvPr id="1017" name="object 1017"/>
            <p:cNvSpPr/>
            <p:nvPr/>
          </p:nvSpPr>
          <p:spPr>
            <a:xfrm>
              <a:off x="6514757" y="8382330"/>
              <a:ext cx="1270" cy="9525"/>
            </a:xfrm>
            <a:custGeom>
              <a:avLst/>
              <a:gdLst/>
              <a:ahLst/>
              <a:cxnLst/>
              <a:rect l="l" t="t" r="r" b="b"/>
              <a:pathLst>
                <a:path w="1270" h="9525">
                  <a:moveTo>
                    <a:pt x="0" y="0"/>
                  </a:moveTo>
                  <a:lnTo>
                    <a:pt x="673" y="9105"/>
                  </a:lnTo>
                </a:path>
              </a:pathLst>
            </a:custGeom>
            <a:ln w="25400">
              <a:solidFill>
                <a:srgbClr val="FBED8E"/>
              </a:solidFill>
            </a:ln>
          </p:spPr>
          <p:txBody>
            <a:bodyPr wrap="square" lIns="0" tIns="0" rIns="0" bIns="0" rtlCol="0"/>
            <a:lstStyle/>
            <a:p>
              <a:endParaRPr/>
            </a:p>
          </p:txBody>
        </p:sp>
        <p:sp>
          <p:nvSpPr>
            <p:cNvPr id="1018" name="object 1018"/>
            <p:cNvSpPr/>
            <p:nvPr/>
          </p:nvSpPr>
          <p:spPr>
            <a:xfrm>
              <a:off x="6515430" y="8391436"/>
              <a:ext cx="3175" cy="635"/>
            </a:xfrm>
            <a:custGeom>
              <a:avLst/>
              <a:gdLst/>
              <a:ahLst/>
              <a:cxnLst/>
              <a:rect l="l" t="t" r="r" b="b"/>
              <a:pathLst>
                <a:path w="3175" h="634">
                  <a:moveTo>
                    <a:pt x="0" y="0"/>
                  </a:moveTo>
                  <a:lnTo>
                    <a:pt x="2616" y="215"/>
                  </a:lnTo>
                </a:path>
              </a:pathLst>
            </a:custGeom>
            <a:ln w="25400">
              <a:solidFill>
                <a:srgbClr val="FBED8C"/>
              </a:solidFill>
            </a:ln>
          </p:spPr>
          <p:txBody>
            <a:bodyPr wrap="square" lIns="0" tIns="0" rIns="0" bIns="0" rtlCol="0"/>
            <a:lstStyle/>
            <a:p>
              <a:endParaRPr/>
            </a:p>
          </p:txBody>
        </p:sp>
        <p:sp>
          <p:nvSpPr>
            <p:cNvPr id="1019" name="object 1019"/>
            <p:cNvSpPr/>
            <p:nvPr/>
          </p:nvSpPr>
          <p:spPr>
            <a:xfrm>
              <a:off x="6505257" y="8382546"/>
              <a:ext cx="26034" cy="9525"/>
            </a:xfrm>
            <a:custGeom>
              <a:avLst/>
              <a:gdLst/>
              <a:ahLst/>
              <a:cxnLst/>
              <a:rect l="l" t="t" r="r" b="b"/>
              <a:pathLst>
                <a:path w="26034" h="9525">
                  <a:moveTo>
                    <a:pt x="25488" y="0"/>
                  </a:moveTo>
                  <a:lnTo>
                    <a:pt x="0" y="0"/>
                  </a:lnTo>
                  <a:lnTo>
                    <a:pt x="0" y="9105"/>
                  </a:lnTo>
                  <a:lnTo>
                    <a:pt x="25488" y="9105"/>
                  </a:lnTo>
                  <a:lnTo>
                    <a:pt x="25488" y="0"/>
                  </a:lnTo>
                  <a:close/>
                </a:path>
              </a:pathLst>
            </a:custGeom>
            <a:solidFill>
              <a:srgbClr val="FBEF92"/>
            </a:solidFill>
          </p:spPr>
          <p:txBody>
            <a:bodyPr wrap="square" lIns="0" tIns="0" rIns="0" bIns="0" rtlCol="0"/>
            <a:lstStyle/>
            <a:p>
              <a:endParaRPr/>
            </a:p>
          </p:txBody>
        </p:sp>
        <p:sp>
          <p:nvSpPr>
            <p:cNvPr id="1020" name="object 1020"/>
            <p:cNvSpPr/>
            <p:nvPr/>
          </p:nvSpPr>
          <p:spPr>
            <a:xfrm>
              <a:off x="6514757" y="8382330"/>
              <a:ext cx="3810" cy="635"/>
            </a:xfrm>
            <a:custGeom>
              <a:avLst/>
              <a:gdLst/>
              <a:ahLst/>
              <a:cxnLst/>
              <a:rect l="l" t="t" r="r" b="b"/>
              <a:pathLst>
                <a:path w="3809" h="634">
                  <a:moveTo>
                    <a:pt x="3200" y="215"/>
                  </a:moveTo>
                  <a:lnTo>
                    <a:pt x="0" y="0"/>
                  </a:lnTo>
                </a:path>
              </a:pathLst>
            </a:custGeom>
            <a:ln w="25400">
              <a:solidFill>
                <a:srgbClr val="FBF093"/>
              </a:solidFill>
            </a:ln>
          </p:spPr>
          <p:txBody>
            <a:bodyPr wrap="square" lIns="0" tIns="0" rIns="0" bIns="0" rtlCol="0"/>
            <a:lstStyle/>
            <a:p>
              <a:endParaRPr/>
            </a:p>
          </p:txBody>
        </p:sp>
        <p:sp>
          <p:nvSpPr>
            <p:cNvPr id="1021" name="object 1021"/>
            <p:cNvSpPr/>
            <p:nvPr/>
          </p:nvSpPr>
          <p:spPr>
            <a:xfrm>
              <a:off x="6507277" y="8390877"/>
              <a:ext cx="6985" cy="9525"/>
            </a:xfrm>
            <a:custGeom>
              <a:avLst/>
              <a:gdLst/>
              <a:ahLst/>
              <a:cxnLst/>
              <a:rect l="l" t="t" r="r" b="b"/>
              <a:pathLst>
                <a:path w="6984" h="9525">
                  <a:moveTo>
                    <a:pt x="0" y="0"/>
                  </a:moveTo>
                  <a:lnTo>
                    <a:pt x="914" y="2882"/>
                  </a:lnTo>
                  <a:lnTo>
                    <a:pt x="1790" y="5791"/>
                  </a:lnTo>
                  <a:lnTo>
                    <a:pt x="1885" y="8219"/>
                  </a:lnTo>
                  <a:lnTo>
                    <a:pt x="3896" y="8898"/>
                  </a:lnTo>
                  <a:lnTo>
                    <a:pt x="6718" y="9283"/>
                  </a:lnTo>
                  <a:lnTo>
                    <a:pt x="6619" y="5791"/>
                  </a:lnTo>
                  <a:lnTo>
                    <a:pt x="5499" y="330"/>
                  </a:lnTo>
                  <a:lnTo>
                    <a:pt x="3721" y="177"/>
                  </a:lnTo>
                  <a:lnTo>
                    <a:pt x="1892" y="50"/>
                  </a:lnTo>
                  <a:lnTo>
                    <a:pt x="0" y="0"/>
                  </a:lnTo>
                  <a:close/>
                </a:path>
              </a:pathLst>
            </a:custGeom>
            <a:solidFill>
              <a:srgbClr val="FCE779"/>
            </a:solidFill>
          </p:spPr>
          <p:txBody>
            <a:bodyPr wrap="square" lIns="0" tIns="0" rIns="0" bIns="0" rtlCol="0"/>
            <a:lstStyle/>
            <a:p>
              <a:endParaRPr/>
            </a:p>
          </p:txBody>
        </p:sp>
        <p:sp>
          <p:nvSpPr>
            <p:cNvPr id="1022" name="object 1022"/>
            <p:cNvSpPr/>
            <p:nvPr/>
          </p:nvSpPr>
          <p:spPr>
            <a:xfrm>
              <a:off x="6507277" y="8390877"/>
              <a:ext cx="1905" cy="8255"/>
            </a:xfrm>
            <a:custGeom>
              <a:avLst/>
              <a:gdLst/>
              <a:ahLst/>
              <a:cxnLst/>
              <a:rect l="l" t="t" r="r" b="b"/>
              <a:pathLst>
                <a:path w="1904" h="8254">
                  <a:moveTo>
                    <a:pt x="0" y="0"/>
                  </a:moveTo>
                  <a:lnTo>
                    <a:pt x="1641" y="7505"/>
                  </a:lnTo>
                </a:path>
                <a:path w="1904" h="8254">
                  <a:moveTo>
                    <a:pt x="1641" y="7505"/>
                  </a:moveTo>
                  <a:lnTo>
                    <a:pt x="1790" y="8187"/>
                  </a:lnTo>
                </a:path>
              </a:pathLst>
            </a:custGeom>
            <a:ln w="25400">
              <a:solidFill>
                <a:srgbClr val="FCE574"/>
              </a:solidFill>
            </a:ln>
          </p:spPr>
          <p:txBody>
            <a:bodyPr wrap="square" lIns="0" tIns="0" rIns="0" bIns="0" rtlCol="0"/>
            <a:lstStyle/>
            <a:p>
              <a:endParaRPr/>
            </a:p>
          </p:txBody>
        </p:sp>
        <p:sp>
          <p:nvSpPr>
            <p:cNvPr id="1023" name="object 1023"/>
            <p:cNvSpPr/>
            <p:nvPr/>
          </p:nvSpPr>
          <p:spPr>
            <a:xfrm>
              <a:off x="6511399" y="8399852"/>
              <a:ext cx="3175" cy="635"/>
            </a:xfrm>
            <a:custGeom>
              <a:avLst/>
              <a:gdLst/>
              <a:ahLst/>
              <a:cxnLst/>
              <a:rect l="l" t="t" r="r" b="b"/>
              <a:pathLst>
                <a:path w="3175" h="634">
                  <a:moveTo>
                    <a:pt x="0" y="0"/>
                  </a:moveTo>
                  <a:lnTo>
                    <a:pt x="2595" y="308"/>
                  </a:lnTo>
                </a:path>
              </a:pathLst>
            </a:custGeom>
            <a:ln w="25400">
              <a:solidFill>
                <a:srgbClr val="FBE576"/>
              </a:solidFill>
            </a:ln>
          </p:spPr>
          <p:txBody>
            <a:bodyPr wrap="square" lIns="0" tIns="0" rIns="0" bIns="0" rtlCol="0"/>
            <a:lstStyle/>
            <a:p>
              <a:endParaRPr/>
            </a:p>
          </p:txBody>
        </p:sp>
        <p:sp>
          <p:nvSpPr>
            <p:cNvPr id="1024" name="object 1024"/>
            <p:cNvSpPr/>
            <p:nvPr/>
          </p:nvSpPr>
          <p:spPr>
            <a:xfrm>
              <a:off x="6512775" y="8391207"/>
              <a:ext cx="1270" cy="9525"/>
            </a:xfrm>
            <a:custGeom>
              <a:avLst/>
              <a:gdLst/>
              <a:ahLst/>
              <a:cxnLst/>
              <a:rect l="l" t="t" r="r" b="b"/>
              <a:pathLst>
                <a:path w="1270" h="9525">
                  <a:moveTo>
                    <a:pt x="977" y="7175"/>
                  </a:moveTo>
                  <a:lnTo>
                    <a:pt x="0" y="0"/>
                  </a:lnTo>
                </a:path>
                <a:path w="1270" h="9525">
                  <a:moveTo>
                    <a:pt x="1219" y="8953"/>
                  </a:moveTo>
                  <a:lnTo>
                    <a:pt x="977" y="7175"/>
                  </a:lnTo>
                </a:path>
              </a:pathLst>
            </a:custGeom>
            <a:ln w="25400">
              <a:solidFill>
                <a:srgbClr val="FCE87D"/>
              </a:solidFill>
            </a:ln>
          </p:spPr>
          <p:txBody>
            <a:bodyPr wrap="square" lIns="0" tIns="0" rIns="0" bIns="0" rtlCol="0"/>
            <a:lstStyle/>
            <a:p>
              <a:endParaRPr/>
            </a:p>
          </p:txBody>
        </p:sp>
        <p:sp>
          <p:nvSpPr>
            <p:cNvPr id="1025" name="object 1025"/>
            <p:cNvSpPr/>
            <p:nvPr/>
          </p:nvSpPr>
          <p:spPr>
            <a:xfrm>
              <a:off x="6507277" y="8390877"/>
              <a:ext cx="5715" cy="635"/>
            </a:xfrm>
            <a:custGeom>
              <a:avLst/>
              <a:gdLst/>
              <a:ahLst/>
              <a:cxnLst/>
              <a:rect l="l" t="t" r="r" b="b"/>
              <a:pathLst>
                <a:path w="5715" h="634">
                  <a:moveTo>
                    <a:pt x="5499" y="330"/>
                  </a:moveTo>
                  <a:lnTo>
                    <a:pt x="0" y="0"/>
                  </a:lnTo>
                </a:path>
              </a:pathLst>
            </a:custGeom>
            <a:ln w="25400">
              <a:solidFill>
                <a:srgbClr val="FCE87B"/>
              </a:solidFill>
            </a:ln>
          </p:spPr>
          <p:txBody>
            <a:bodyPr wrap="square" lIns="0" tIns="0" rIns="0" bIns="0" rtlCol="0"/>
            <a:lstStyle/>
            <a:p>
              <a:endParaRPr/>
            </a:p>
          </p:txBody>
        </p:sp>
        <p:sp>
          <p:nvSpPr>
            <p:cNvPr id="1026" name="object 1026"/>
            <p:cNvSpPr/>
            <p:nvPr/>
          </p:nvSpPr>
          <p:spPr>
            <a:xfrm>
              <a:off x="6512775" y="8391207"/>
              <a:ext cx="5715" cy="9525"/>
            </a:xfrm>
            <a:custGeom>
              <a:avLst/>
              <a:gdLst/>
              <a:ahLst/>
              <a:cxnLst/>
              <a:rect l="l" t="t" r="r" b="b"/>
              <a:pathLst>
                <a:path w="5715" h="9525">
                  <a:moveTo>
                    <a:pt x="0" y="0"/>
                  </a:moveTo>
                  <a:lnTo>
                    <a:pt x="1231" y="6007"/>
                  </a:lnTo>
                  <a:lnTo>
                    <a:pt x="1219" y="8953"/>
                  </a:lnTo>
                  <a:lnTo>
                    <a:pt x="4022" y="9329"/>
                  </a:lnTo>
                  <a:lnTo>
                    <a:pt x="5423" y="9406"/>
                  </a:lnTo>
                  <a:lnTo>
                    <a:pt x="5482" y="6007"/>
                  </a:lnTo>
                  <a:lnTo>
                    <a:pt x="5270" y="444"/>
                  </a:lnTo>
                  <a:lnTo>
                    <a:pt x="0" y="0"/>
                  </a:lnTo>
                  <a:close/>
                </a:path>
              </a:pathLst>
            </a:custGeom>
            <a:solidFill>
              <a:srgbClr val="FBE87F"/>
            </a:solidFill>
          </p:spPr>
          <p:txBody>
            <a:bodyPr wrap="square" lIns="0" tIns="0" rIns="0" bIns="0" rtlCol="0"/>
            <a:lstStyle/>
            <a:p>
              <a:endParaRPr/>
            </a:p>
          </p:txBody>
        </p:sp>
        <p:sp>
          <p:nvSpPr>
            <p:cNvPr id="1027" name="object 1027"/>
            <p:cNvSpPr/>
            <p:nvPr/>
          </p:nvSpPr>
          <p:spPr>
            <a:xfrm>
              <a:off x="6512775" y="8391207"/>
              <a:ext cx="1270" cy="9525"/>
            </a:xfrm>
            <a:custGeom>
              <a:avLst/>
              <a:gdLst/>
              <a:ahLst/>
              <a:cxnLst/>
              <a:rect l="l" t="t" r="r" b="b"/>
              <a:pathLst>
                <a:path w="1270" h="9525">
                  <a:moveTo>
                    <a:pt x="0" y="0"/>
                  </a:moveTo>
                  <a:lnTo>
                    <a:pt x="977" y="7175"/>
                  </a:lnTo>
                </a:path>
                <a:path w="1270" h="9525">
                  <a:moveTo>
                    <a:pt x="977" y="7175"/>
                  </a:moveTo>
                  <a:lnTo>
                    <a:pt x="1219" y="8953"/>
                  </a:lnTo>
                </a:path>
              </a:pathLst>
            </a:custGeom>
            <a:ln w="25400">
              <a:solidFill>
                <a:srgbClr val="FCE87D"/>
              </a:solidFill>
            </a:ln>
          </p:spPr>
          <p:txBody>
            <a:bodyPr wrap="square" lIns="0" tIns="0" rIns="0" bIns="0" rtlCol="0"/>
            <a:lstStyle/>
            <a:p>
              <a:endParaRPr/>
            </a:p>
          </p:txBody>
        </p:sp>
        <p:sp>
          <p:nvSpPr>
            <p:cNvPr id="1028" name="object 1028"/>
            <p:cNvSpPr/>
            <p:nvPr/>
          </p:nvSpPr>
          <p:spPr>
            <a:xfrm>
              <a:off x="6513995" y="8400161"/>
              <a:ext cx="4445" cy="635"/>
            </a:xfrm>
            <a:custGeom>
              <a:avLst/>
              <a:gdLst/>
              <a:ahLst/>
              <a:cxnLst/>
              <a:rect l="l" t="t" r="r" b="b"/>
              <a:pathLst>
                <a:path w="4445" h="634">
                  <a:moveTo>
                    <a:pt x="0" y="0"/>
                  </a:moveTo>
                  <a:lnTo>
                    <a:pt x="4126" y="448"/>
                  </a:lnTo>
                </a:path>
              </a:pathLst>
            </a:custGeom>
            <a:ln w="25400">
              <a:solidFill>
                <a:srgbClr val="FBE576"/>
              </a:solidFill>
            </a:ln>
          </p:spPr>
          <p:txBody>
            <a:bodyPr wrap="square" lIns="0" tIns="0" rIns="0" bIns="0" rtlCol="0"/>
            <a:lstStyle/>
            <a:p>
              <a:endParaRPr/>
            </a:p>
          </p:txBody>
        </p:sp>
        <p:sp>
          <p:nvSpPr>
            <p:cNvPr id="1029" name="object 1029"/>
            <p:cNvSpPr/>
            <p:nvPr/>
          </p:nvSpPr>
          <p:spPr>
            <a:xfrm>
              <a:off x="6518046" y="8391652"/>
              <a:ext cx="635" cy="9525"/>
            </a:xfrm>
            <a:custGeom>
              <a:avLst/>
              <a:gdLst/>
              <a:ahLst/>
              <a:cxnLst/>
              <a:rect l="l" t="t" r="r" b="b"/>
              <a:pathLst>
                <a:path w="634" h="9525">
                  <a:moveTo>
                    <a:pt x="114" y="6731"/>
                  </a:moveTo>
                  <a:lnTo>
                    <a:pt x="0" y="0"/>
                  </a:lnTo>
                </a:path>
                <a:path w="634" h="9525">
                  <a:moveTo>
                    <a:pt x="152" y="8962"/>
                  </a:moveTo>
                  <a:lnTo>
                    <a:pt x="114" y="6731"/>
                  </a:lnTo>
                </a:path>
              </a:pathLst>
            </a:custGeom>
            <a:ln w="25400">
              <a:solidFill>
                <a:srgbClr val="FBE982"/>
              </a:solidFill>
            </a:ln>
          </p:spPr>
          <p:txBody>
            <a:bodyPr wrap="square" lIns="0" tIns="0" rIns="0" bIns="0" rtlCol="0"/>
            <a:lstStyle/>
            <a:p>
              <a:endParaRPr/>
            </a:p>
          </p:txBody>
        </p:sp>
        <p:sp>
          <p:nvSpPr>
            <p:cNvPr id="1030" name="object 1030"/>
            <p:cNvSpPr/>
            <p:nvPr/>
          </p:nvSpPr>
          <p:spPr>
            <a:xfrm>
              <a:off x="6512775" y="8391207"/>
              <a:ext cx="5715" cy="635"/>
            </a:xfrm>
            <a:custGeom>
              <a:avLst/>
              <a:gdLst/>
              <a:ahLst/>
              <a:cxnLst/>
              <a:rect l="l" t="t" r="r" b="b"/>
              <a:pathLst>
                <a:path w="5715" h="634">
                  <a:moveTo>
                    <a:pt x="5270" y="444"/>
                  </a:moveTo>
                  <a:lnTo>
                    <a:pt x="0" y="0"/>
                  </a:lnTo>
                </a:path>
              </a:pathLst>
            </a:custGeom>
            <a:ln w="25400">
              <a:solidFill>
                <a:srgbClr val="FCEC89"/>
              </a:solidFill>
            </a:ln>
          </p:spPr>
          <p:txBody>
            <a:bodyPr wrap="square" lIns="0" tIns="0" rIns="0" bIns="0" rtlCol="0"/>
            <a:lstStyle/>
            <a:p>
              <a:endParaRPr/>
            </a:p>
          </p:txBody>
        </p:sp>
        <p:sp>
          <p:nvSpPr>
            <p:cNvPr id="1031" name="object 1031"/>
            <p:cNvSpPr/>
            <p:nvPr/>
          </p:nvSpPr>
          <p:spPr>
            <a:xfrm>
              <a:off x="6517843" y="8382546"/>
              <a:ext cx="1270" cy="9525"/>
            </a:xfrm>
            <a:custGeom>
              <a:avLst/>
              <a:gdLst/>
              <a:ahLst/>
              <a:cxnLst/>
              <a:rect l="l" t="t" r="r" b="b"/>
              <a:pathLst>
                <a:path w="1270" h="9525">
                  <a:moveTo>
                    <a:pt x="114" y="0"/>
                  </a:moveTo>
                  <a:lnTo>
                    <a:pt x="0" y="3060"/>
                  </a:lnTo>
                  <a:lnTo>
                    <a:pt x="203" y="9105"/>
                  </a:lnTo>
                  <a:lnTo>
                    <a:pt x="1054" y="9182"/>
                  </a:lnTo>
                  <a:lnTo>
                    <a:pt x="876" y="3149"/>
                  </a:lnTo>
                  <a:lnTo>
                    <a:pt x="1003" y="88"/>
                  </a:lnTo>
                  <a:lnTo>
                    <a:pt x="114" y="0"/>
                  </a:lnTo>
                  <a:close/>
                </a:path>
              </a:pathLst>
            </a:custGeom>
            <a:solidFill>
              <a:srgbClr val="FBEF92"/>
            </a:solidFill>
          </p:spPr>
          <p:txBody>
            <a:bodyPr wrap="square" lIns="0" tIns="0" rIns="0" bIns="0" rtlCol="0"/>
            <a:lstStyle/>
            <a:p>
              <a:endParaRPr/>
            </a:p>
          </p:txBody>
        </p:sp>
        <p:sp>
          <p:nvSpPr>
            <p:cNvPr id="1032" name="object 1032"/>
            <p:cNvSpPr/>
            <p:nvPr/>
          </p:nvSpPr>
          <p:spPr>
            <a:xfrm>
              <a:off x="6517957" y="8369846"/>
              <a:ext cx="1270" cy="26034"/>
            </a:xfrm>
            <a:custGeom>
              <a:avLst/>
              <a:gdLst/>
              <a:ahLst/>
              <a:cxnLst/>
              <a:rect l="l" t="t" r="r" b="b"/>
              <a:pathLst>
                <a:path w="1270" h="26034">
                  <a:moveTo>
                    <a:pt x="888" y="0"/>
                  </a:moveTo>
                  <a:lnTo>
                    <a:pt x="0" y="0"/>
                  </a:lnTo>
                  <a:lnTo>
                    <a:pt x="0" y="25488"/>
                  </a:lnTo>
                  <a:lnTo>
                    <a:pt x="888" y="25488"/>
                  </a:lnTo>
                  <a:lnTo>
                    <a:pt x="888" y="0"/>
                  </a:lnTo>
                  <a:close/>
                </a:path>
              </a:pathLst>
            </a:custGeom>
            <a:solidFill>
              <a:srgbClr val="FBF096"/>
            </a:solidFill>
          </p:spPr>
          <p:txBody>
            <a:bodyPr wrap="square" lIns="0" tIns="0" rIns="0" bIns="0" rtlCol="0"/>
            <a:lstStyle/>
            <a:p>
              <a:endParaRPr/>
            </a:p>
          </p:txBody>
        </p:sp>
        <p:sp>
          <p:nvSpPr>
            <p:cNvPr id="1033" name="object 1033"/>
            <p:cNvSpPr/>
            <p:nvPr/>
          </p:nvSpPr>
          <p:spPr>
            <a:xfrm>
              <a:off x="6506146" y="8382635"/>
              <a:ext cx="26034" cy="9525"/>
            </a:xfrm>
            <a:custGeom>
              <a:avLst/>
              <a:gdLst/>
              <a:ahLst/>
              <a:cxnLst/>
              <a:rect l="l" t="t" r="r" b="b"/>
              <a:pathLst>
                <a:path w="26034" h="9525">
                  <a:moveTo>
                    <a:pt x="25450" y="0"/>
                  </a:moveTo>
                  <a:lnTo>
                    <a:pt x="0" y="0"/>
                  </a:lnTo>
                  <a:lnTo>
                    <a:pt x="0" y="9093"/>
                  </a:lnTo>
                  <a:lnTo>
                    <a:pt x="25450" y="9093"/>
                  </a:lnTo>
                  <a:lnTo>
                    <a:pt x="25450" y="0"/>
                  </a:lnTo>
                  <a:close/>
                </a:path>
              </a:pathLst>
            </a:custGeom>
            <a:solidFill>
              <a:srgbClr val="FBEF92"/>
            </a:solidFill>
          </p:spPr>
          <p:txBody>
            <a:bodyPr wrap="square" lIns="0" tIns="0" rIns="0" bIns="0" rtlCol="0"/>
            <a:lstStyle/>
            <a:p>
              <a:endParaRPr/>
            </a:p>
          </p:txBody>
        </p:sp>
        <p:sp>
          <p:nvSpPr>
            <p:cNvPr id="1034" name="object 1034"/>
            <p:cNvSpPr/>
            <p:nvPr/>
          </p:nvSpPr>
          <p:spPr>
            <a:xfrm>
              <a:off x="6518046" y="8378952"/>
              <a:ext cx="1270" cy="22225"/>
            </a:xfrm>
            <a:custGeom>
              <a:avLst/>
              <a:gdLst/>
              <a:ahLst/>
              <a:cxnLst/>
              <a:rect l="l" t="t" r="r" b="b"/>
              <a:pathLst>
                <a:path w="1270" h="22225">
                  <a:moveTo>
                    <a:pt x="850" y="0"/>
                  </a:moveTo>
                  <a:lnTo>
                    <a:pt x="0" y="0"/>
                  </a:lnTo>
                  <a:lnTo>
                    <a:pt x="0" y="21653"/>
                  </a:lnTo>
                  <a:lnTo>
                    <a:pt x="850" y="21692"/>
                  </a:lnTo>
                  <a:lnTo>
                    <a:pt x="850" y="0"/>
                  </a:lnTo>
                  <a:close/>
                </a:path>
              </a:pathLst>
            </a:custGeom>
            <a:solidFill>
              <a:srgbClr val="FBED8E"/>
            </a:solidFill>
          </p:spPr>
          <p:txBody>
            <a:bodyPr wrap="square" lIns="0" tIns="0" rIns="0" bIns="0" rtlCol="0"/>
            <a:lstStyle/>
            <a:p>
              <a:endParaRPr/>
            </a:p>
          </p:txBody>
        </p:sp>
        <p:sp>
          <p:nvSpPr>
            <p:cNvPr id="1035" name="object 1035"/>
            <p:cNvSpPr/>
            <p:nvPr/>
          </p:nvSpPr>
          <p:spPr>
            <a:xfrm>
              <a:off x="6505257" y="8382546"/>
              <a:ext cx="26034" cy="9525"/>
            </a:xfrm>
            <a:custGeom>
              <a:avLst/>
              <a:gdLst/>
              <a:ahLst/>
              <a:cxnLst/>
              <a:rect l="l" t="t" r="r" b="b"/>
              <a:pathLst>
                <a:path w="26034" h="9525">
                  <a:moveTo>
                    <a:pt x="25488" y="0"/>
                  </a:moveTo>
                  <a:lnTo>
                    <a:pt x="0" y="0"/>
                  </a:lnTo>
                  <a:lnTo>
                    <a:pt x="0" y="9105"/>
                  </a:lnTo>
                  <a:lnTo>
                    <a:pt x="25488" y="9105"/>
                  </a:lnTo>
                  <a:lnTo>
                    <a:pt x="25488" y="0"/>
                  </a:lnTo>
                  <a:close/>
                </a:path>
              </a:pathLst>
            </a:custGeom>
            <a:solidFill>
              <a:srgbClr val="FBEF92"/>
            </a:solidFill>
          </p:spPr>
          <p:txBody>
            <a:bodyPr wrap="square" lIns="0" tIns="0" rIns="0" bIns="0" rtlCol="0"/>
            <a:lstStyle/>
            <a:p>
              <a:endParaRPr/>
            </a:p>
          </p:txBody>
        </p:sp>
        <p:sp>
          <p:nvSpPr>
            <p:cNvPr id="1036" name="object 1036"/>
            <p:cNvSpPr/>
            <p:nvPr/>
          </p:nvSpPr>
          <p:spPr>
            <a:xfrm>
              <a:off x="6518046" y="8391652"/>
              <a:ext cx="1270" cy="9525"/>
            </a:xfrm>
            <a:custGeom>
              <a:avLst/>
              <a:gdLst/>
              <a:ahLst/>
              <a:cxnLst/>
              <a:rect l="l" t="t" r="r" b="b"/>
              <a:pathLst>
                <a:path w="1270" h="9525">
                  <a:moveTo>
                    <a:pt x="0" y="0"/>
                  </a:moveTo>
                  <a:lnTo>
                    <a:pt x="228" y="6007"/>
                  </a:lnTo>
                  <a:lnTo>
                    <a:pt x="152" y="8962"/>
                  </a:lnTo>
                  <a:lnTo>
                    <a:pt x="965" y="8991"/>
                  </a:lnTo>
                  <a:lnTo>
                    <a:pt x="1040" y="6007"/>
                  </a:lnTo>
                  <a:lnTo>
                    <a:pt x="850" y="76"/>
                  </a:lnTo>
                  <a:lnTo>
                    <a:pt x="0" y="0"/>
                  </a:lnTo>
                  <a:close/>
                </a:path>
              </a:pathLst>
            </a:custGeom>
            <a:solidFill>
              <a:srgbClr val="FBE982"/>
            </a:solidFill>
          </p:spPr>
          <p:txBody>
            <a:bodyPr wrap="square" lIns="0" tIns="0" rIns="0" bIns="0" rtlCol="0"/>
            <a:lstStyle/>
            <a:p>
              <a:endParaRPr/>
            </a:p>
          </p:txBody>
        </p:sp>
        <p:sp>
          <p:nvSpPr>
            <p:cNvPr id="1037" name="object 1037"/>
            <p:cNvSpPr/>
            <p:nvPr/>
          </p:nvSpPr>
          <p:spPr>
            <a:xfrm>
              <a:off x="6518046" y="8378952"/>
              <a:ext cx="1270" cy="22225"/>
            </a:xfrm>
            <a:custGeom>
              <a:avLst/>
              <a:gdLst/>
              <a:ahLst/>
              <a:cxnLst/>
              <a:rect l="l" t="t" r="r" b="b"/>
              <a:pathLst>
                <a:path w="1270" h="22225">
                  <a:moveTo>
                    <a:pt x="850" y="0"/>
                  </a:moveTo>
                  <a:lnTo>
                    <a:pt x="0" y="0"/>
                  </a:lnTo>
                  <a:lnTo>
                    <a:pt x="0" y="21653"/>
                  </a:lnTo>
                  <a:lnTo>
                    <a:pt x="850" y="21692"/>
                  </a:lnTo>
                  <a:lnTo>
                    <a:pt x="850" y="0"/>
                  </a:lnTo>
                  <a:close/>
                </a:path>
              </a:pathLst>
            </a:custGeom>
            <a:solidFill>
              <a:srgbClr val="FBED8E"/>
            </a:solidFill>
          </p:spPr>
          <p:txBody>
            <a:bodyPr wrap="square" lIns="0" tIns="0" rIns="0" bIns="0" rtlCol="0"/>
            <a:lstStyle/>
            <a:p>
              <a:endParaRPr/>
            </a:p>
          </p:txBody>
        </p:sp>
        <p:sp>
          <p:nvSpPr>
            <p:cNvPr id="1038" name="object 1038"/>
            <p:cNvSpPr/>
            <p:nvPr/>
          </p:nvSpPr>
          <p:spPr>
            <a:xfrm>
              <a:off x="6506197" y="8391728"/>
              <a:ext cx="26034" cy="9525"/>
            </a:xfrm>
            <a:custGeom>
              <a:avLst/>
              <a:gdLst/>
              <a:ahLst/>
              <a:cxnLst/>
              <a:rect l="l" t="t" r="r" b="b"/>
              <a:pathLst>
                <a:path w="26034" h="9525">
                  <a:moveTo>
                    <a:pt x="22600" y="6654"/>
                  </a:moveTo>
                  <a:lnTo>
                    <a:pt x="850" y="6654"/>
                  </a:lnTo>
                  <a:lnTo>
                    <a:pt x="6565" y="8585"/>
                  </a:lnTo>
                  <a:lnTo>
                    <a:pt x="12534" y="8915"/>
                  </a:lnTo>
                  <a:lnTo>
                    <a:pt x="17278" y="8915"/>
                  </a:lnTo>
                  <a:lnTo>
                    <a:pt x="22263" y="7112"/>
                  </a:lnTo>
                  <a:lnTo>
                    <a:pt x="22600" y="6654"/>
                  </a:lnTo>
                  <a:close/>
                </a:path>
                <a:path w="26034" h="9525">
                  <a:moveTo>
                    <a:pt x="25514" y="0"/>
                  </a:moveTo>
                  <a:lnTo>
                    <a:pt x="0" y="0"/>
                  </a:lnTo>
                  <a:lnTo>
                    <a:pt x="0" y="6783"/>
                  </a:lnTo>
                  <a:lnTo>
                    <a:pt x="850" y="6654"/>
                  </a:lnTo>
                  <a:lnTo>
                    <a:pt x="22600" y="6654"/>
                  </a:lnTo>
                  <a:lnTo>
                    <a:pt x="25514" y="2707"/>
                  </a:lnTo>
                  <a:lnTo>
                    <a:pt x="25514" y="0"/>
                  </a:lnTo>
                  <a:close/>
                </a:path>
              </a:pathLst>
            </a:custGeom>
            <a:solidFill>
              <a:srgbClr val="FBE982"/>
            </a:solidFill>
          </p:spPr>
          <p:txBody>
            <a:bodyPr wrap="square" lIns="0" tIns="0" rIns="0" bIns="0" rtlCol="0"/>
            <a:lstStyle/>
            <a:p>
              <a:endParaRPr/>
            </a:p>
          </p:txBody>
        </p:sp>
        <p:sp>
          <p:nvSpPr>
            <p:cNvPr id="1039" name="object 1039"/>
            <p:cNvSpPr/>
            <p:nvPr/>
          </p:nvSpPr>
          <p:spPr>
            <a:xfrm>
              <a:off x="6518198" y="8387918"/>
              <a:ext cx="1270" cy="13335"/>
            </a:xfrm>
            <a:custGeom>
              <a:avLst/>
              <a:gdLst/>
              <a:ahLst/>
              <a:cxnLst/>
              <a:rect l="l" t="t" r="r" b="b"/>
              <a:pathLst>
                <a:path w="1270" h="13334">
                  <a:moveTo>
                    <a:pt x="812" y="0"/>
                  </a:moveTo>
                  <a:lnTo>
                    <a:pt x="0" y="0"/>
                  </a:lnTo>
                  <a:lnTo>
                    <a:pt x="0" y="12695"/>
                  </a:lnTo>
                  <a:lnTo>
                    <a:pt x="812" y="12726"/>
                  </a:lnTo>
                  <a:lnTo>
                    <a:pt x="812" y="0"/>
                  </a:lnTo>
                  <a:close/>
                </a:path>
              </a:pathLst>
            </a:custGeom>
            <a:solidFill>
              <a:srgbClr val="FBE576"/>
            </a:solidFill>
          </p:spPr>
          <p:txBody>
            <a:bodyPr wrap="square" lIns="0" tIns="0" rIns="0" bIns="0" rtlCol="0"/>
            <a:lstStyle/>
            <a:p>
              <a:endParaRPr/>
            </a:p>
          </p:txBody>
        </p:sp>
        <p:sp>
          <p:nvSpPr>
            <p:cNvPr id="1040" name="object 1040"/>
            <p:cNvSpPr/>
            <p:nvPr/>
          </p:nvSpPr>
          <p:spPr>
            <a:xfrm>
              <a:off x="6518046" y="8391652"/>
              <a:ext cx="635" cy="9525"/>
            </a:xfrm>
            <a:custGeom>
              <a:avLst/>
              <a:gdLst/>
              <a:ahLst/>
              <a:cxnLst/>
              <a:rect l="l" t="t" r="r" b="b"/>
              <a:pathLst>
                <a:path w="634" h="9525">
                  <a:moveTo>
                    <a:pt x="114" y="6731"/>
                  </a:moveTo>
                  <a:lnTo>
                    <a:pt x="0" y="0"/>
                  </a:lnTo>
                </a:path>
                <a:path w="634" h="9525">
                  <a:moveTo>
                    <a:pt x="152" y="8962"/>
                  </a:moveTo>
                  <a:lnTo>
                    <a:pt x="114" y="6731"/>
                  </a:lnTo>
                </a:path>
              </a:pathLst>
            </a:custGeom>
            <a:ln w="25400">
              <a:solidFill>
                <a:srgbClr val="FBE982"/>
              </a:solidFill>
            </a:ln>
          </p:spPr>
          <p:txBody>
            <a:bodyPr wrap="square" lIns="0" tIns="0" rIns="0" bIns="0" rtlCol="0"/>
            <a:lstStyle/>
            <a:p>
              <a:endParaRPr/>
            </a:p>
          </p:txBody>
        </p:sp>
        <p:sp>
          <p:nvSpPr>
            <p:cNvPr id="1041" name="object 1041"/>
            <p:cNvSpPr/>
            <p:nvPr/>
          </p:nvSpPr>
          <p:spPr>
            <a:xfrm>
              <a:off x="6518719" y="8382635"/>
              <a:ext cx="4445" cy="9525"/>
            </a:xfrm>
            <a:custGeom>
              <a:avLst/>
              <a:gdLst/>
              <a:ahLst/>
              <a:cxnLst/>
              <a:rect l="l" t="t" r="r" b="b"/>
              <a:pathLst>
                <a:path w="4445" h="9525">
                  <a:moveTo>
                    <a:pt x="126" y="0"/>
                  </a:moveTo>
                  <a:lnTo>
                    <a:pt x="0" y="3060"/>
                  </a:lnTo>
                  <a:lnTo>
                    <a:pt x="177" y="9093"/>
                  </a:lnTo>
                  <a:lnTo>
                    <a:pt x="2755" y="9232"/>
                  </a:lnTo>
                  <a:lnTo>
                    <a:pt x="4064" y="9258"/>
                  </a:lnTo>
                  <a:lnTo>
                    <a:pt x="4241" y="3403"/>
                  </a:lnTo>
                  <a:lnTo>
                    <a:pt x="4419" y="596"/>
                  </a:lnTo>
                  <a:lnTo>
                    <a:pt x="2997" y="355"/>
                  </a:lnTo>
                  <a:lnTo>
                    <a:pt x="1574" y="152"/>
                  </a:lnTo>
                  <a:lnTo>
                    <a:pt x="126" y="0"/>
                  </a:lnTo>
                  <a:close/>
                </a:path>
              </a:pathLst>
            </a:custGeom>
            <a:solidFill>
              <a:srgbClr val="FBEE90"/>
            </a:solidFill>
          </p:spPr>
          <p:txBody>
            <a:bodyPr wrap="square" lIns="0" tIns="0" rIns="0" bIns="0" rtlCol="0"/>
            <a:lstStyle/>
            <a:p>
              <a:endParaRPr/>
            </a:p>
          </p:txBody>
        </p:sp>
        <p:sp>
          <p:nvSpPr>
            <p:cNvPr id="1042" name="object 1042"/>
            <p:cNvSpPr/>
            <p:nvPr/>
          </p:nvSpPr>
          <p:spPr>
            <a:xfrm>
              <a:off x="6506146" y="8382635"/>
              <a:ext cx="26034" cy="9525"/>
            </a:xfrm>
            <a:custGeom>
              <a:avLst/>
              <a:gdLst/>
              <a:ahLst/>
              <a:cxnLst/>
              <a:rect l="l" t="t" r="r" b="b"/>
              <a:pathLst>
                <a:path w="26034" h="9525">
                  <a:moveTo>
                    <a:pt x="25450" y="0"/>
                  </a:moveTo>
                  <a:lnTo>
                    <a:pt x="0" y="0"/>
                  </a:lnTo>
                  <a:lnTo>
                    <a:pt x="0" y="9093"/>
                  </a:lnTo>
                  <a:lnTo>
                    <a:pt x="25450" y="9093"/>
                  </a:lnTo>
                  <a:lnTo>
                    <a:pt x="25450" y="0"/>
                  </a:lnTo>
                  <a:close/>
                </a:path>
              </a:pathLst>
            </a:custGeom>
            <a:solidFill>
              <a:srgbClr val="FBEF92"/>
            </a:solidFill>
          </p:spPr>
          <p:txBody>
            <a:bodyPr wrap="square" lIns="0" tIns="0" rIns="0" bIns="0" rtlCol="0"/>
            <a:lstStyle/>
            <a:p>
              <a:endParaRPr/>
            </a:p>
          </p:txBody>
        </p:sp>
        <p:sp>
          <p:nvSpPr>
            <p:cNvPr id="1043" name="object 1043"/>
            <p:cNvSpPr/>
            <p:nvPr/>
          </p:nvSpPr>
          <p:spPr>
            <a:xfrm>
              <a:off x="6518897" y="8391728"/>
              <a:ext cx="4445" cy="635"/>
            </a:xfrm>
            <a:custGeom>
              <a:avLst/>
              <a:gdLst/>
              <a:ahLst/>
              <a:cxnLst/>
              <a:rect l="l" t="t" r="r" b="b"/>
              <a:pathLst>
                <a:path w="4445" h="634">
                  <a:moveTo>
                    <a:pt x="0" y="0"/>
                  </a:moveTo>
                  <a:lnTo>
                    <a:pt x="3886" y="165"/>
                  </a:lnTo>
                </a:path>
              </a:pathLst>
            </a:custGeom>
            <a:ln w="25400">
              <a:solidFill>
                <a:srgbClr val="FBED8B"/>
              </a:solidFill>
            </a:ln>
          </p:spPr>
          <p:txBody>
            <a:bodyPr wrap="square" lIns="0" tIns="0" rIns="0" bIns="0" rtlCol="0"/>
            <a:lstStyle/>
            <a:p>
              <a:endParaRPr/>
            </a:p>
          </p:txBody>
        </p:sp>
        <p:sp>
          <p:nvSpPr>
            <p:cNvPr id="1044" name="object 1044"/>
            <p:cNvSpPr/>
            <p:nvPr/>
          </p:nvSpPr>
          <p:spPr>
            <a:xfrm>
              <a:off x="6522783" y="8383232"/>
              <a:ext cx="635" cy="8890"/>
            </a:xfrm>
            <a:custGeom>
              <a:avLst/>
              <a:gdLst/>
              <a:ahLst/>
              <a:cxnLst/>
              <a:rect l="l" t="t" r="r" b="b"/>
              <a:pathLst>
                <a:path w="634" h="8890">
                  <a:moveTo>
                    <a:pt x="0" y="8661"/>
                  </a:moveTo>
                  <a:lnTo>
                    <a:pt x="355" y="0"/>
                  </a:lnTo>
                </a:path>
              </a:pathLst>
            </a:custGeom>
            <a:ln w="25400">
              <a:solidFill>
                <a:srgbClr val="FBED8D"/>
              </a:solidFill>
            </a:ln>
          </p:spPr>
          <p:txBody>
            <a:bodyPr wrap="square" lIns="0" tIns="0" rIns="0" bIns="0" rtlCol="0"/>
            <a:lstStyle/>
            <a:p>
              <a:endParaRPr/>
            </a:p>
          </p:txBody>
        </p:sp>
        <p:sp>
          <p:nvSpPr>
            <p:cNvPr id="1045" name="object 1045"/>
            <p:cNvSpPr/>
            <p:nvPr/>
          </p:nvSpPr>
          <p:spPr>
            <a:xfrm>
              <a:off x="6518846" y="8382635"/>
              <a:ext cx="4445" cy="635"/>
            </a:xfrm>
            <a:custGeom>
              <a:avLst/>
              <a:gdLst/>
              <a:ahLst/>
              <a:cxnLst/>
              <a:rect l="l" t="t" r="r" b="b"/>
              <a:pathLst>
                <a:path w="4445" h="634">
                  <a:moveTo>
                    <a:pt x="4292" y="596"/>
                  </a:moveTo>
                  <a:lnTo>
                    <a:pt x="0" y="0"/>
                  </a:lnTo>
                </a:path>
              </a:pathLst>
            </a:custGeom>
            <a:ln w="25400">
              <a:solidFill>
                <a:srgbClr val="FBF094"/>
              </a:solidFill>
            </a:ln>
          </p:spPr>
          <p:txBody>
            <a:bodyPr wrap="square" lIns="0" tIns="0" rIns="0" bIns="0" rtlCol="0"/>
            <a:lstStyle/>
            <a:p>
              <a:endParaRPr/>
            </a:p>
          </p:txBody>
        </p:sp>
        <p:sp>
          <p:nvSpPr>
            <p:cNvPr id="1046" name="object 1046"/>
            <p:cNvSpPr/>
            <p:nvPr/>
          </p:nvSpPr>
          <p:spPr>
            <a:xfrm>
              <a:off x="6522783" y="8383232"/>
              <a:ext cx="5080" cy="8890"/>
            </a:xfrm>
            <a:custGeom>
              <a:avLst/>
              <a:gdLst/>
              <a:ahLst/>
              <a:cxnLst/>
              <a:rect l="l" t="t" r="r" b="b"/>
              <a:pathLst>
                <a:path w="5079" h="8890">
                  <a:moveTo>
                    <a:pt x="355" y="0"/>
                  </a:moveTo>
                  <a:lnTo>
                    <a:pt x="177" y="2806"/>
                  </a:lnTo>
                  <a:lnTo>
                    <a:pt x="0" y="8661"/>
                  </a:lnTo>
                  <a:lnTo>
                    <a:pt x="1308" y="8686"/>
                  </a:lnTo>
                  <a:lnTo>
                    <a:pt x="2616" y="8686"/>
                  </a:lnTo>
                  <a:lnTo>
                    <a:pt x="3911" y="8636"/>
                  </a:lnTo>
                  <a:lnTo>
                    <a:pt x="4114" y="5918"/>
                  </a:lnTo>
                  <a:lnTo>
                    <a:pt x="4292" y="3136"/>
                  </a:lnTo>
                  <a:lnTo>
                    <a:pt x="4559" y="863"/>
                  </a:lnTo>
                  <a:lnTo>
                    <a:pt x="3175" y="533"/>
                  </a:lnTo>
                  <a:lnTo>
                    <a:pt x="1765" y="241"/>
                  </a:lnTo>
                  <a:lnTo>
                    <a:pt x="355" y="0"/>
                  </a:lnTo>
                  <a:close/>
                </a:path>
              </a:pathLst>
            </a:custGeom>
            <a:solidFill>
              <a:srgbClr val="FCEC87"/>
            </a:solidFill>
          </p:spPr>
          <p:txBody>
            <a:bodyPr wrap="square" lIns="0" tIns="0" rIns="0" bIns="0" rtlCol="0"/>
            <a:lstStyle/>
            <a:p>
              <a:endParaRPr/>
            </a:p>
          </p:txBody>
        </p:sp>
        <p:sp>
          <p:nvSpPr>
            <p:cNvPr id="1047" name="object 1047"/>
            <p:cNvSpPr/>
            <p:nvPr/>
          </p:nvSpPr>
          <p:spPr>
            <a:xfrm>
              <a:off x="6522783" y="8383232"/>
              <a:ext cx="635" cy="8890"/>
            </a:xfrm>
            <a:custGeom>
              <a:avLst/>
              <a:gdLst/>
              <a:ahLst/>
              <a:cxnLst/>
              <a:rect l="l" t="t" r="r" b="b"/>
              <a:pathLst>
                <a:path w="634" h="8890">
                  <a:moveTo>
                    <a:pt x="355" y="0"/>
                  </a:moveTo>
                  <a:lnTo>
                    <a:pt x="0" y="8661"/>
                  </a:lnTo>
                </a:path>
              </a:pathLst>
            </a:custGeom>
            <a:ln w="25400">
              <a:solidFill>
                <a:srgbClr val="FBED8D"/>
              </a:solidFill>
            </a:ln>
          </p:spPr>
          <p:txBody>
            <a:bodyPr wrap="square" lIns="0" tIns="0" rIns="0" bIns="0" rtlCol="0"/>
            <a:lstStyle/>
            <a:p>
              <a:endParaRPr/>
            </a:p>
          </p:txBody>
        </p:sp>
        <p:sp>
          <p:nvSpPr>
            <p:cNvPr id="1048" name="object 1048"/>
            <p:cNvSpPr/>
            <p:nvPr/>
          </p:nvSpPr>
          <p:spPr>
            <a:xfrm>
              <a:off x="6522783" y="8379168"/>
              <a:ext cx="4445" cy="21590"/>
            </a:xfrm>
            <a:custGeom>
              <a:avLst/>
              <a:gdLst/>
              <a:ahLst/>
              <a:cxnLst/>
              <a:rect l="l" t="t" r="r" b="b"/>
              <a:pathLst>
                <a:path w="4445" h="21590">
                  <a:moveTo>
                    <a:pt x="3911" y="0"/>
                  </a:moveTo>
                  <a:lnTo>
                    <a:pt x="0" y="0"/>
                  </a:lnTo>
                  <a:lnTo>
                    <a:pt x="0" y="21497"/>
                  </a:lnTo>
                  <a:lnTo>
                    <a:pt x="631" y="21497"/>
                  </a:lnTo>
                  <a:lnTo>
                    <a:pt x="3911" y="20311"/>
                  </a:lnTo>
                  <a:lnTo>
                    <a:pt x="3911" y="0"/>
                  </a:lnTo>
                  <a:close/>
                </a:path>
              </a:pathLst>
            </a:custGeom>
            <a:solidFill>
              <a:srgbClr val="FCEA82"/>
            </a:solidFill>
          </p:spPr>
          <p:txBody>
            <a:bodyPr wrap="square" lIns="0" tIns="0" rIns="0" bIns="0" rtlCol="0"/>
            <a:lstStyle/>
            <a:p>
              <a:endParaRPr/>
            </a:p>
          </p:txBody>
        </p:sp>
        <p:sp>
          <p:nvSpPr>
            <p:cNvPr id="1049" name="object 1049"/>
            <p:cNvSpPr/>
            <p:nvPr/>
          </p:nvSpPr>
          <p:spPr>
            <a:xfrm>
              <a:off x="6526695" y="8384095"/>
              <a:ext cx="1270" cy="8255"/>
            </a:xfrm>
            <a:custGeom>
              <a:avLst/>
              <a:gdLst/>
              <a:ahLst/>
              <a:cxnLst/>
              <a:rect l="l" t="t" r="r" b="b"/>
              <a:pathLst>
                <a:path w="1270" h="8254">
                  <a:moveTo>
                    <a:pt x="0" y="7772"/>
                  </a:moveTo>
                  <a:lnTo>
                    <a:pt x="647" y="0"/>
                  </a:lnTo>
                </a:path>
              </a:pathLst>
            </a:custGeom>
            <a:ln w="25400">
              <a:solidFill>
                <a:srgbClr val="FCE980"/>
              </a:solidFill>
            </a:ln>
          </p:spPr>
          <p:txBody>
            <a:bodyPr wrap="square" lIns="0" tIns="0" rIns="0" bIns="0" rtlCol="0"/>
            <a:lstStyle/>
            <a:p>
              <a:endParaRPr/>
            </a:p>
          </p:txBody>
        </p:sp>
        <p:sp>
          <p:nvSpPr>
            <p:cNvPr id="1050" name="object 1050"/>
            <p:cNvSpPr/>
            <p:nvPr/>
          </p:nvSpPr>
          <p:spPr>
            <a:xfrm>
              <a:off x="6523139" y="8383232"/>
              <a:ext cx="4445" cy="1270"/>
            </a:xfrm>
            <a:custGeom>
              <a:avLst/>
              <a:gdLst/>
              <a:ahLst/>
              <a:cxnLst/>
              <a:rect l="l" t="t" r="r" b="b"/>
              <a:pathLst>
                <a:path w="4445" h="1270">
                  <a:moveTo>
                    <a:pt x="4203" y="863"/>
                  </a:moveTo>
                  <a:lnTo>
                    <a:pt x="0" y="0"/>
                  </a:lnTo>
                </a:path>
              </a:pathLst>
            </a:custGeom>
            <a:ln w="25400">
              <a:solidFill>
                <a:srgbClr val="FCED8B"/>
              </a:solidFill>
            </a:ln>
          </p:spPr>
          <p:txBody>
            <a:bodyPr wrap="square" lIns="0" tIns="0" rIns="0" bIns="0" rtlCol="0"/>
            <a:lstStyle/>
            <a:p>
              <a:endParaRPr/>
            </a:p>
          </p:txBody>
        </p:sp>
        <p:sp>
          <p:nvSpPr>
            <p:cNvPr id="1051" name="object 1051"/>
            <p:cNvSpPr/>
            <p:nvPr/>
          </p:nvSpPr>
          <p:spPr>
            <a:xfrm>
              <a:off x="6518897" y="8391728"/>
              <a:ext cx="4445" cy="9525"/>
            </a:xfrm>
            <a:custGeom>
              <a:avLst/>
              <a:gdLst/>
              <a:ahLst/>
              <a:cxnLst/>
              <a:rect l="l" t="t" r="r" b="b"/>
              <a:pathLst>
                <a:path w="4445" h="9525">
                  <a:moveTo>
                    <a:pt x="0" y="0"/>
                  </a:moveTo>
                  <a:lnTo>
                    <a:pt x="114" y="8915"/>
                  </a:lnTo>
                  <a:lnTo>
                    <a:pt x="1206" y="8915"/>
                  </a:lnTo>
                  <a:lnTo>
                    <a:pt x="2349" y="8813"/>
                  </a:lnTo>
                  <a:lnTo>
                    <a:pt x="3505" y="8559"/>
                  </a:lnTo>
                  <a:lnTo>
                    <a:pt x="3683" y="5930"/>
                  </a:lnTo>
                  <a:lnTo>
                    <a:pt x="3886" y="165"/>
                  </a:lnTo>
                  <a:lnTo>
                    <a:pt x="2578" y="139"/>
                  </a:lnTo>
                  <a:lnTo>
                    <a:pt x="0" y="0"/>
                  </a:lnTo>
                  <a:close/>
                </a:path>
              </a:pathLst>
            </a:custGeom>
            <a:solidFill>
              <a:srgbClr val="FBE981"/>
            </a:solidFill>
          </p:spPr>
          <p:txBody>
            <a:bodyPr wrap="square" lIns="0" tIns="0" rIns="0" bIns="0" rtlCol="0"/>
            <a:lstStyle/>
            <a:p>
              <a:endParaRPr/>
            </a:p>
          </p:txBody>
        </p:sp>
        <p:sp>
          <p:nvSpPr>
            <p:cNvPr id="1052" name="object 1052"/>
            <p:cNvSpPr/>
            <p:nvPr/>
          </p:nvSpPr>
          <p:spPr>
            <a:xfrm>
              <a:off x="6506197" y="8391728"/>
              <a:ext cx="26034" cy="9525"/>
            </a:xfrm>
            <a:custGeom>
              <a:avLst/>
              <a:gdLst/>
              <a:ahLst/>
              <a:cxnLst/>
              <a:rect l="l" t="t" r="r" b="b"/>
              <a:pathLst>
                <a:path w="26034" h="9525">
                  <a:moveTo>
                    <a:pt x="22600" y="6654"/>
                  </a:moveTo>
                  <a:lnTo>
                    <a:pt x="850" y="6654"/>
                  </a:lnTo>
                  <a:lnTo>
                    <a:pt x="6565" y="8585"/>
                  </a:lnTo>
                  <a:lnTo>
                    <a:pt x="12534" y="8915"/>
                  </a:lnTo>
                  <a:lnTo>
                    <a:pt x="17278" y="8915"/>
                  </a:lnTo>
                  <a:lnTo>
                    <a:pt x="22263" y="7112"/>
                  </a:lnTo>
                  <a:lnTo>
                    <a:pt x="22600" y="6654"/>
                  </a:lnTo>
                  <a:close/>
                </a:path>
                <a:path w="26034" h="9525">
                  <a:moveTo>
                    <a:pt x="25514" y="0"/>
                  </a:moveTo>
                  <a:lnTo>
                    <a:pt x="0" y="0"/>
                  </a:lnTo>
                  <a:lnTo>
                    <a:pt x="0" y="6783"/>
                  </a:lnTo>
                  <a:lnTo>
                    <a:pt x="850" y="6654"/>
                  </a:lnTo>
                  <a:lnTo>
                    <a:pt x="22600" y="6654"/>
                  </a:lnTo>
                  <a:lnTo>
                    <a:pt x="25514" y="2707"/>
                  </a:lnTo>
                  <a:lnTo>
                    <a:pt x="25514" y="0"/>
                  </a:lnTo>
                  <a:close/>
                </a:path>
              </a:pathLst>
            </a:custGeom>
            <a:solidFill>
              <a:srgbClr val="FBE982"/>
            </a:solidFill>
          </p:spPr>
          <p:txBody>
            <a:bodyPr wrap="square" lIns="0" tIns="0" rIns="0" bIns="0" rtlCol="0"/>
            <a:lstStyle/>
            <a:p>
              <a:endParaRPr/>
            </a:p>
          </p:txBody>
        </p:sp>
        <p:sp>
          <p:nvSpPr>
            <p:cNvPr id="1053" name="object 1053"/>
            <p:cNvSpPr/>
            <p:nvPr/>
          </p:nvSpPr>
          <p:spPr>
            <a:xfrm>
              <a:off x="6519011" y="8400288"/>
              <a:ext cx="3810" cy="635"/>
            </a:xfrm>
            <a:custGeom>
              <a:avLst/>
              <a:gdLst/>
              <a:ahLst/>
              <a:cxnLst/>
              <a:rect l="l" t="t" r="r" b="b"/>
              <a:pathLst>
                <a:path w="3809" h="634">
                  <a:moveTo>
                    <a:pt x="0" y="355"/>
                  </a:moveTo>
                  <a:lnTo>
                    <a:pt x="3390" y="0"/>
                  </a:lnTo>
                </a:path>
              </a:pathLst>
            </a:custGeom>
            <a:ln w="25399">
              <a:solidFill>
                <a:srgbClr val="FBE577"/>
              </a:solidFill>
            </a:ln>
          </p:spPr>
          <p:txBody>
            <a:bodyPr wrap="square" lIns="0" tIns="0" rIns="0" bIns="0" rtlCol="0"/>
            <a:lstStyle/>
            <a:p>
              <a:endParaRPr/>
            </a:p>
          </p:txBody>
        </p:sp>
        <p:sp>
          <p:nvSpPr>
            <p:cNvPr id="1054" name="object 1054"/>
            <p:cNvSpPr/>
            <p:nvPr/>
          </p:nvSpPr>
          <p:spPr>
            <a:xfrm>
              <a:off x="6522402" y="8391893"/>
              <a:ext cx="635" cy="8890"/>
            </a:xfrm>
            <a:custGeom>
              <a:avLst/>
              <a:gdLst/>
              <a:ahLst/>
              <a:cxnLst/>
              <a:rect l="l" t="t" r="r" b="b"/>
              <a:pathLst>
                <a:path w="634" h="8890">
                  <a:moveTo>
                    <a:pt x="86" y="6489"/>
                  </a:moveTo>
                  <a:lnTo>
                    <a:pt x="380" y="0"/>
                  </a:lnTo>
                </a:path>
                <a:path w="634" h="8890">
                  <a:moveTo>
                    <a:pt x="0" y="8394"/>
                  </a:moveTo>
                  <a:lnTo>
                    <a:pt x="86" y="6489"/>
                  </a:lnTo>
                </a:path>
              </a:pathLst>
            </a:custGeom>
            <a:ln w="25400">
              <a:solidFill>
                <a:srgbClr val="FBE880"/>
              </a:solidFill>
            </a:ln>
          </p:spPr>
          <p:txBody>
            <a:bodyPr wrap="square" lIns="0" tIns="0" rIns="0" bIns="0" rtlCol="0"/>
            <a:lstStyle/>
            <a:p>
              <a:endParaRPr/>
            </a:p>
          </p:txBody>
        </p:sp>
        <p:sp>
          <p:nvSpPr>
            <p:cNvPr id="1055" name="object 1055"/>
            <p:cNvSpPr/>
            <p:nvPr/>
          </p:nvSpPr>
          <p:spPr>
            <a:xfrm>
              <a:off x="6518897" y="8391728"/>
              <a:ext cx="4445" cy="635"/>
            </a:xfrm>
            <a:custGeom>
              <a:avLst/>
              <a:gdLst/>
              <a:ahLst/>
              <a:cxnLst/>
              <a:rect l="l" t="t" r="r" b="b"/>
              <a:pathLst>
                <a:path w="4445" h="634">
                  <a:moveTo>
                    <a:pt x="3886" y="165"/>
                  </a:moveTo>
                  <a:lnTo>
                    <a:pt x="0" y="0"/>
                  </a:lnTo>
                </a:path>
              </a:pathLst>
            </a:custGeom>
            <a:ln w="25400">
              <a:solidFill>
                <a:srgbClr val="FBED8B"/>
              </a:solidFill>
            </a:ln>
          </p:spPr>
          <p:txBody>
            <a:bodyPr wrap="square" lIns="0" tIns="0" rIns="0" bIns="0" rtlCol="0"/>
            <a:lstStyle/>
            <a:p>
              <a:endParaRPr/>
            </a:p>
          </p:txBody>
        </p:sp>
        <p:sp>
          <p:nvSpPr>
            <p:cNvPr id="1056" name="object 1056"/>
            <p:cNvSpPr/>
            <p:nvPr/>
          </p:nvSpPr>
          <p:spPr>
            <a:xfrm>
              <a:off x="6522618" y="8391868"/>
              <a:ext cx="4445" cy="4445"/>
            </a:xfrm>
            <a:custGeom>
              <a:avLst/>
              <a:gdLst/>
              <a:ahLst/>
              <a:cxnLst/>
              <a:rect l="l" t="t" r="r" b="b"/>
              <a:pathLst>
                <a:path w="4445" h="4445">
                  <a:moveTo>
                    <a:pt x="4076" y="0"/>
                  </a:moveTo>
                  <a:lnTo>
                    <a:pt x="2781" y="50"/>
                  </a:lnTo>
                  <a:lnTo>
                    <a:pt x="1473" y="50"/>
                  </a:lnTo>
                  <a:lnTo>
                    <a:pt x="165" y="25"/>
                  </a:lnTo>
                  <a:lnTo>
                    <a:pt x="63" y="2920"/>
                  </a:lnTo>
                  <a:lnTo>
                    <a:pt x="0" y="4330"/>
                  </a:lnTo>
                  <a:lnTo>
                    <a:pt x="1244" y="4279"/>
                  </a:lnTo>
                  <a:lnTo>
                    <a:pt x="2489" y="4165"/>
                  </a:lnTo>
                  <a:lnTo>
                    <a:pt x="3708" y="3924"/>
                  </a:lnTo>
                  <a:lnTo>
                    <a:pt x="3848" y="2679"/>
                  </a:lnTo>
                  <a:lnTo>
                    <a:pt x="4076" y="0"/>
                  </a:lnTo>
                  <a:close/>
                </a:path>
              </a:pathLst>
            </a:custGeom>
            <a:solidFill>
              <a:srgbClr val="FCE97F"/>
            </a:solidFill>
          </p:spPr>
          <p:txBody>
            <a:bodyPr wrap="square" lIns="0" tIns="0" rIns="0" bIns="0" rtlCol="0"/>
            <a:lstStyle/>
            <a:p>
              <a:endParaRPr/>
            </a:p>
          </p:txBody>
        </p:sp>
        <p:sp>
          <p:nvSpPr>
            <p:cNvPr id="1057" name="object 1057"/>
            <p:cNvSpPr/>
            <p:nvPr/>
          </p:nvSpPr>
          <p:spPr>
            <a:xfrm>
              <a:off x="6522783" y="8379168"/>
              <a:ext cx="4445" cy="21590"/>
            </a:xfrm>
            <a:custGeom>
              <a:avLst/>
              <a:gdLst/>
              <a:ahLst/>
              <a:cxnLst/>
              <a:rect l="l" t="t" r="r" b="b"/>
              <a:pathLst>
                <a:path w="4445" h="21590">
                  <a:moveTo>
                    <a:pt x="3911" y="0"/>
                  </a:moveTo>
                  <a:lnTo>
                    <a:pt x="0" y="0"/>
                  </a:lnTo>
                  <a:lnTo>
                    <a:pt x="0" y="21497"/>
                  </a:lnTo>
                  <a:lnTo>
                    <a:pt x="631" y="21497"/>
                  </a:lnTo>
                  <a:lnTo>
                    <a:pt x="3911" y="20311"/>
                  </a:lnTo>
                  <a:lnTo>
                    <a:pt x="3911" y="0"/>
                  </a:lnTo>
                  <a:close/>
                </a:path>
              </a:pathLst>
            </a:custGeom>
            <a:solidFill>
              <a:srgbClr val="FCEA82"/>
            </a:solidFill>
          </p:spPr>
          <p:txBody>
            <a:bodyPr wrap="square" lIns="0" tIns="0" rIns="0" bIns="0" rtlCol="0"/>
            <a:lstStyle/>
            <a:p>
              <a:endParaRPr/>
            </a:p>
          </p:txBody>
        </p:sp>
        <p:sp>
          <p:nvSpPr>
            <p:cNvPr id="1058" name="object 1058"/>
            <p:cNvSpPr/>
            <p:nvPr/>
          </p:nvSpPr>
          <p:spPr>
            <a:xfrm>
              <a:off x="6526327" y="8391868"/>
              <a:ext cx="635" cy="4445"/>
            </a:xfrm>
            <a:custGeom>
              <a:avLst/>
              <a:gdLst/>
              <a:ahLst/>
              <a:cxnLst/>
              <a:rect l="l" t="t" r="r" b="b"/>
              <a:pathLst>
                <a:path w="634" h="4445">
                  <a:moveTo>
                    <a:pt x="368" y="0"/>
                  </a:moveTo>
                  <a:lnTo>
                    <a:pt x="0" y="3924"/>
                  </a:lnTo>
                </a:path>
              </a:pathLst>
            </a:custGeom>
            <a:ln w="25400">
              <a:solidFill>
                <a:srgbClr val="FCE77B"/>
              </a:solidFill>
            </a:ln>
          </p:spPr>
          <p:txBody>
            <a:bodyPr wrap="square" lIns="0" tIns="0" rIns="0" bIns="0" rtlCol="0"/>
            <a:lstStyle/>
            <a:p>
              <a:endParaRPr/>
            </a:p>
          </p:txBody>
        </p:sp>
        <p:sp>
          <p:nvSpPr>
            <p:cNvPr id="1059" name="object 1059"/>
            <p:cNvSpPr/>
            <p:nvPr/>
          </p:nvSpPr>
          <p:spPr>
            <a:xfrm>
              <a:off x="6522618" y="8395792"/>
              <a:ext cx="3810" cy="635"/>
            </a:xfrm>
            <a:custGeom>
              <a:avLst/>
              <a:gdLst/>
              <a:ahLst/>
              <a:cxnLst/>
              <a:rect l="l" t="t" r="r" b="b"/>
              <a:pathLst>
                <a:path w="3809" h="634">
                  <a:moveTo>
                    <a:pt x="3708" y="0"/>
                  </a:moveTo>
                  <a:lnTo>
                    <a:pt x="0" y="406"/>
                  </a:lnTo>
                </a:path>
              </a:pathLst>
            </a:custGeom>
            <a:ln w="25400">
              <a:solidFill>
                <a:srgbClr val="FCE87C"/>
              </a:solidFill>
            </a:ln>
          </p:spPr>
          <p:txBody>
            <a:bodyPr wrap="square" lIns="0" tIns="0" rIns="0" bIns="0" rtlCol="0"/>
            <a:lstStyle/>
            <a:p>
              <a:endParaRPr/>
            </a:p>
          </p:txBody>
        </p:sp>
        <p:sp>
          <p:nvSpPr>
            <p:cNvPr id="1060" name="object 1060"/>
            <p:cNvSpPr/>
            <p:nvPr/>
          </p:nvSpPr>
          <p:spPr>
            <a:xfrm>
              <a:off x="6522618" y="8391893"/>
              <a:ext cx="635" cy="4445"/>
            </a:xfrm>
            <a:custGeom>
              <a:avLst/>
              <a:gdLst/>
              <a:ahLst/>
              <a:cxnLst/>
              <a:rect l="l" t="t" r="r" b="b"/>
              <a:pathLst>
                <a:path w="634" h="4445">
                  <a:moveTo>
                    <a:pt x="0" y="4305"/>
                  </a:moveTo>
                  <a:lnTo>
                    <a:pt x="165" y="0"/>
                  </a:lnTo>
                </a:path>
              </a:pathLst>
            </a:custGeom>
            <a:ln w="25400">
              <a:solidFill>
                <a:srgbClr val="FBEB85"/>
              </a:solidFill>
            </a:ln>
          </p:spPr>
          <p:txBody>
            <a:bodyPr wrap="square" lIns="0" tIns="0" rIns="0" bIns="0" rtlCol="0"/>
            <a:lstStyle/>
            <a:p>
              <a:endParaRPr/>
            </a:p>
          </p:txBody>
        </p:sp>
        <p:sp>
          <p:nvSpPr>
            <p:cNvPr id="1061" name="object 1061"/>
            <p:cNvSpPr/>
            <p:nvPr/>
          </p:nvSpPr>
          <p:spPr>
            <a:xfrm>
              <a:off x="6522402" y="8395792"/>
              <a:ext cx="4445" cy="5080"/>
            </a:xfrm>
            <a:custGeom>
              <a:avLst/>
              <a:gdLst/>
              <a:ahLst/>
              <a:cxnLst/>
              <a:rect l="l" t="t" r="r" b="b"/>
              <a:pathLst>
                <a:path w="4445" h="5079">
                  <a:moveTo>
                    <a:pt x="3924" y="0"/>
                  </a:moveTo>
                  <a:lnTo>
                    <a:pt x="2705" y="241"/>
                  </a:lnTo>
                  <a:lnTo>
                    <a:pt x="1460" y="355"/>
                  </a:lnTo>
                  <a:lnTo>
                    <a:pt x="215" y="406"/>
                  </a:lnTo>
                  <a:lnTo>
                    <a:pt x="122" y="2590"/>
                  </a:lnTo>
                  <a:lnTo>
                    <a:pt x="0" y="4495"/>
                  </a:lnTo>
                  <a:lnTo>
                    <a:pt x="1142" y="4254"/>
                  </a:lnTo>
                  <a:lnTo>
                    <a:pt x="2298" y="3886"/>
                  </a:lnTo>
                  <a:lnTo>
                    <a:pt x="3428" y="3365"/>
                  </a:lnTo>
                  <a:lnTo>
                    <a:pt x="3579" y="2590"/>
                  </a:lnTo>
                  <a:lnTo>
                    <a:pt x="3784" y="1231"/>
                  </a:lnTo>
                  <a:lnTo>
                    <a:pt x="3924" y="0"/>
                  </a:lnTo>
                  <a:close/>
                </a:path>
              </a:pathLst>
            </a:custGeom>
            <a:solidFill>
              <a:srgbClr val="FCE77B"/>
            </a:solidFill>
          </p:spPr>
          <p:txBody>
            <a:bodyPr wrap="square" lIns="0" tIns="0" rIns="0" bIns="0" rtlCol="0"/>
            <a:lstStyle/>
            <a:p>
              <a:endParaRPr/>
            </a:p>
          </p:txBody>
        </p:sp>
        <p:sp>
          <p:nvSpPr>
            <p:cNvPr id="1062" name="object 1062"/>
            <p:cNvSpPr/>
            <p:nvPr/>
          </p:nvSpPr>
          <p:spPr>
            <a:xfrm>
              <a:off x="6522618" y="8395792"/>
              <a:ext cx="3810" cy="635"/>
            </a:xfrm>
            <a:custGeom>
              <a:avLst/>
              <a:gdLst/>
              <a:ahLst/>
              <a:cxnLst/>
              <a:rect l="l" t="t" r="r" b="b"/>
              <a:pathLst>
                <a:path w="3809" h="634">
                  <a:moveTo>
                    <a:pt x="0" y="406"/>
                  </a:moveTo>
                  <a:lnTo>
                    <a:pt x="3708" y="0"/>
                  </a:lnTo>
                </a:path>
              </a:pathLst>
            </a:custGeom>
            <a:ln w="25400">
              <a:solidFill>
                <a:srgbClr val="FCE87C"/>
              </a:solidFill>
            </a:ln>
          </p:spPr>
          <p:txBody>
            <a:bodyPr wrap="square" lIns="0" tIns="0" rIns="0" bIns="0" rtlCol="0"/>
            <a:lstStyle/>
            <a:p>
              <a:endParaRPr/>
            </a:p>
          </p:txBody>
        </p:sp>
        <p:sp>
          <p:nvSpPr>
            <p:cNvPr id="1063" name="object 1063"/>
            <p:cNvSpPr/>
            <p:nvPr/>
          </p:nvSpPr>
          <p:spPr>
            <a:xfrm>
              <a:off x="6525831" y="8395792"/>
              <a:ext cx="635" cy="3810"/>
            </a:xfrm>
            <a:custGeom>
              <a:avLst/>
              <a:gdLst/>
              <a:ahLst/>
              <a:cxnLst/>
              <a:rect l="l" t="t" r="r" b="b"/>
              <a:pathLst>
                <a:path w="634" h="3809">
                  <a:moveTo>
                    <a:pt x="495" y="0"/>
                  </a:moveTo>
                  <a:lnTo>
                    <a:pt x="114" y="2590"/>
                  </a:lnTo>
                </a:path>
                <a:path w="634" h="3809">
                  <a:moveTo>
                    <a:pt x="114" y="2590"/>
                  </a:moveTo>
                  <a:lnTo>
                    <a:pt x="0" y="3365"/>
                  </a:lnTo>
                </a:path>
              </a:pathLst>
            </a:custGeom>
            <a:ln w="25400">
              <a:solidFill>
                <a:srgbClr val="FCE67A"/>
              </a:solidFill>
            </a:ln>
          </p:spPr>
          <p:txBody>
            <a:bodyPr wrap="square" lIns="0" tIns="0" rIns="0" bIns="0" rtlCol="0"/>
            <a:lstStyle/>
            <a:p>
              <a:endParaRPr/>
            </a:p>
          </p:txBody>
        </p:sp>
        <p:sp>
          <p:nvSpPr>
            <p:cNvPr id="1064" name="object 1064"/>
            <p:cNvSpPr/>
            <p:nvPr/>
          </p:nvSpPr>
          <p:spPr>
            <a:xfrm>
              <a:off x="6522402" y="8399157"/>
              <a:ext cx="3810" cy="1270"/>
            </a:xfrm>
            <a:custGeom>
              <a:avLst/>
              <a:gdLst/>
              <a:ahLst/>
              <a:cxnLst/>
              <a:rect l="l" t="t" r="r" b="b"/>
              <a:pathLst>
                <a:path w="3809" h="1270">
                  <a:moveTo>
                    <a:pt x="3428" y="0"/>
                  </a:moveTo>
                  <a:lnTo>
                    <a:pt x="0" y="1130"/>
                  </a:lnTo>
                </a:path>
              </a:pathLst>
            </a:custGeom>
            <a:ln w="25399">
              <a:solidFill>
                <a:srgbClr val="FCE579"/>
              </a:solidFill>
            </a:ln>
          </p:spPr>
          <p:txBody>
            <a:bodyPr wrap="square" lIns="0" tIns="0" rIns="0" bIns="0" rtlCol="0"/>
            <a:lstStyle/>
            <a:p>
              <a:endParaRPr/>
            </a:p>
          </p:txBody>
        </p:sp>
        <p:sp>
          <p:nvSpPr>
            <p:cNvPr id="1065" name="object 1065"/>
            <p:cNvSpPr/>
            <p:nvPr/>
          </p:nvSpPr>
          <p:spPr>
            <a:xfrm>
              <a:off x="6522402" y="8396198"/>
              <a:ext cx="635" cy="4445"/>
            </a:xfrm>
            <a:custGeom>
              <a:avLst/>
              <a:gdLst/>
              <a:ahLst/>
              <a:cxnLst/>
              <a:rect l="l" t="t" r="r" b="b"/>
              <a:pathLst>
                <a:path w="634" h="4445">
                  <a:moveTo>
                    <a:pt x="100" y="2184"/>
                  </a:moveTo>
                  <a:lnTo>
                    <a:pt x="215" y="0"/>
                  </a:lnTo>
                </a:path>
                <a:path w="634" h="4445">
                  <a:moveTo>
                    <a:pt x="0" y="4089"/>
                  </a:moveTo>
                  <a:lnTo>
                    <a:pt x="100" y="2184"/>
                  </a:lnTo>
                </a:path>
              </a:pathLst>
            </a:custGeom>
            <a:ln w="25400">
              <a:solidFill>
                <a:srgbClr val="FBE77C"/>
              </a:solidFill>
            </a:ln>
          </p:spPr>
          <p:txBody>
            <a:bodyPr wrap="square" lIns="0" tIns="0" rIns="0" bIns="0" rtlCol="0"/>
            <a:lstStyle/>
            <a:p>
              <a:endParaRPr/>
            </a:p>
          </p:txBody>
        </p:sp>
        <p:sp>
          <p:nvSpPr>
            <p:cNvPr id="1066" name="object 1066"/>
            <p:cNvSpPr/>
            <p:nvPr/>
          </p:nvSpPr>
          <p:spPr>
            <a:xfrm>
              <a:off x="6526695" y="8384095"/>
              <a:ext cx="5080" cy="8255"/>
            </a:xfrm>
            <a:custGeom>
              <a:avLst/>
              <a:gdLst/>
              <a:ahLst/>
              <a:cxnLst/>
              <a:rect l="l" t="t" r="r" b="b"/>
              <a:pathLst>
                <a:path w="5079" h="8254">
                  <a:moveTo>
                    <a:pt x="647" y="0"/>
                  </a:moveTo>
                  <a:lnTo>
                    <a:pt x="380" y="2273"/>
                  </a:lnTo>
                  <a:lnTo>
                    <a:pt x="203" y="5054"/>
                  </a:lnTo>
                  <a:lnTo>
                    <a:pt x="0" y="7772"/>
                  </a:lnTo>
                  <a:lnTo>
                    <a:pt x="4368" y="2908"/>
                  </a:lnTo>
                  <a:lnTo>
                    <a:pt x="4724" y="1181"/>
                  </a:lnTo>
                  <a:lnTo>
                    <a:pt x="3390" y="736"/>
                  </a:lnTo>
                  <a:lnTo>
                    <a:pt x="2031" y="342"/>
                  </a:lnTo>
                  <a:lnTo>
                    <a:pt x="647" y="0"/>
                  </a:lnTo>
                  <a:close/>
                </a:path>
              </a:pathLst>
            </a:custGeom>
            <a:solidFill>
              <a:srgbClr val="FCE777"/>
            </a:solidFill>
          </p:spPr>
          <p:txBody>
            <a:bodyPr wrap="square" lIns="0" tIns="0" rIns="0" bIns="0" rtlCol="0"/>
            <a:lstStyle/>
            <a:p>
              <a:endParaRPr/>
            </a:p>
          </p:txBody>
        </p:sp>
        <p:sp>
          <p:nvSpPr>
            <p:cNvPr id="1067" name="object 1067"/>
            <p:cNvSpPr/>
            <p:nvPr/>
          </p:nvSpPr>
          <p:spPr>
            <a:xfrm>
              <a:off x="6526695" y="8384095"/>
              <a:ext cx="1270" cy="8255"/>
            </a:xfrm>
            <a:custGeom>
              <a:avLst/>
              <a:gdLst/>
              <a:ahLst/>
              <a:cxnLst/>
              <a:rect l="l" t="t" r="r" b="b"/>
              <a:pathLst>
                <a:path w="1270" h="8254">
                  <a:moveTo>
                    <a:pt x="647" y="0"/>
                  </a:moveTo>
                  <a:lnTo>
                    <a:pt x="0" y="7772"/>
                  </a:lnTo>
                </a:path>
              </a:pathLst>
            </a:custGeom>
            <a:ln w="25400">
              <a:solidFill>
                <a:srgbClr val="FCE980"/>
              </a:solidFill>
            </a:ln>
          </p:spPr>
          <p:txBody>
            <a:bodyPr wrap="square" lIns="0" tIns="0" rIns="0" bIns="0" rtlCol="0"/>
            <a:lstStyle/>
            <a:p>
              <a:endParaRPr/>
            </a:p>
          </p:txBody>
        </p:sp>
        <p:sp>
          <p:nvSpPr>
            <p:cNvPr id="1068" name="object 1068"/>
            <p:cNvSpPr/>
            <p:nvPr/>
          </p:nvSpPr>
          <p:spPr>
            <a:xfrm>
              <a:off x="6526695" y="8391537"/>
              <a:ext cx="3810" cy="635"/>
            </a:xfrm>
            <a:custGeom>
              <a:avLst/>
              <a:gdLst/>
              <a:ahLst/>
              <a:cxnLst/>
              <a:rect l="l" t="t" r="r" b="b"/>
              <a:pathLst>
                <a:path w="3809" h="634">
                  <a:moveTo>
                    <a:pt x="0" y="330"/>
                  </a:moveTo>
                  <a:lnTo>
                    <a:pt x="3759" y="0"/>
                  </a:lnTo>
                </a:path>
              </a:pathLst>
            </a:custGeom>
            <a:ln w="25400">
              <a:solidFill>
                <a:srgbClr val="FCE675"/>
              </a:solidFill>
            </a:ln>
          </p:spPr>
          <p:txBody>
            <a:bodyPr wrap="square" lIns="0" tIns="0" rIns="0" bIns="0" rtlCol="0"/>
            <a:lstStyle/>
            <a:p>
              <a:endParaRPr/>
            </a:p>
          </p:txBody>
        </p:sp>
        <p:sp>
          <p:nvSpPr>
            <p:cNvPr id="1069" name="object 1069"/>
            <p:cNvSpPr/>
            <p:nvPr/>
          </p:nvSpPr>
          <p:spPr>
            <a:xfrm>
              <a:off x="6530454" y="8385276"/>
              <a:ext cx="1270" cy="6350"/>
            </a:xfrm>
            <a:custGeom>
              <a:avLst/>
              <a:gdLst/>
              <a:ahLst/>
              <a:cxnLst/>
              <a:rect l="l" t="t" r="r" b="b"/>
              <a:pathLst>
                <a:path w="1270" h="6350">
                  <a:moveTo>
                    <a:pt x="0" y="6261"/>
                  </a:moveTo>
                  <a:lnTo>
                    <a:pt x="965" y="0"/>
                  </a:lnTo>
                </a:path>
              </a:pathLst>
            </a:custGeom>
            <a:ln w="25400">
              <a:solidFill>
                <a:srgbClr val="FDE46E"/>
              </a:solidFill>
            </a:ln>
          </p:spPr>
          <p:txBody>
            <a:bodyPr wrap="square" lIns="0" tIns="0" rIns="0" bIns="0" rtlCol="0"/>
            <a:lstStyle/>
            <a:p>
              <a:endParaRPr/>
            </a:p>
          </p:txBody>
        </p:sp>
        <p:sp>
          <p:nvSpPr>
            <p:cNvPr id="1070" name="object 1070"/>
            <p:cNvSpPr/>
            <p:nvPr/>
          </p:nvSpPr>
          <p:spPr>
            <a:xfrm>
              <a:off x="6527342" y="8384095"/>
              <a:ext cx="4445" cy="1270"/>
            </a:xfrm>
            <a:custGeom>
              <a:avLst/>
              <a:gdLst/>
              <a:ahLst/>
              <a:cxnLst/>
              <a:rect l="l" t="t" r="r" b="b"/>
              <a:pathLst>
                <a:path w="4445" h="1270">
                  <a:moveTo>
                    <a:pt x="4076" y="1181"/>
                  </a:moveTo>
                  <a:lnTo>
                    <a:pt x="0" y="0"/>
                  </a:lnTo>
                </a:path>
              </a:pathLst>
            </a:custGeom>
            <a:ln w="25400">
              <a:solidFill>
                <a:srgbClr val="FCE87A"/>
              </a:solidFill>
            </a:ln>
          </p:spPr>
          <p:txBody>
            <a:bodyPr wrap="square" lIns="0" tIns="0" rIns="0" bIns="0" rtlCol="0"/>
            <a:lstStyle/>
            <a:p>
              <a:endParaRPr/>
            </a:p>
          </p:txBody>
        </p:sp>
        <p:sp>
          <p:nvSpPr>
            <p:cNvPr id="1071" name="object 1071"/>
            <p:cNvSpPr/>
            <p:nvPr/>
          </p:nvSpPr>
          <p:spPr>
            <a:xfrm>
              <a:off x="6530924" y="8385276"/>
              <a:ext cx="4445" cy="3810"/>
            </a:xfrm>
            <a:custGeom>
              <a:avLst/>
              <a:gdLst/>
              <a:ahLst/>
              <a:cxnLst/>
              <a:rect l="l" t="t" r="r" b="b"/>
              <a:pathLst>
                <a:path w="4445" h="3809">
                  <a:moveTo>
                    <a:pt x="495" y="0"/>
                  </a:moveTo>
                  <a:lnTo>
                    <a:pt x="317" y="863"/>
                  </a:lnTo>
                  <a:lnTo>
                    <a:pt x="0" y="2946"/>
                  </a:lnTo>
                  <a:lnTo>
                    <a:pt x="1295" y="3111"/>
                  </a:lnTo>
                  <a:lnTo>
                    <a:pt x="2540" y="3327"/>
                  </a:lnTo>
                  <a:lnTo>
                    <a:pt x="3759" y="3594"/>
                  </a:lnTo>
                  <a:lnTo>
                    <a:pt x="4202" y="2264"/>
                  </a:lnTo>
                  <a:lnTo>
                    <a:pt x="4406" y="1485"/>
                  </a:lnTo>
                  <a:lnTo>
                    <a:pt x="3136" y="927"/>
                  </a:lnTo>
                  <a:lnTo>
                    <a:pt x="1828" y="444"/>
                  </a:lnTo>
                  <a:lnTo>
                    <a:pt x="495" y="0"/>
                  </a:lnTo>
                  <a:close/>
                </a:path>
              </a:pathLst>
            </a:custGeom>
            <a:solidFill>
              <a:srgbClr val="FEE060"/>
            </a:solidFill>
          </p:spPr>
          <p:txBody>
            <a:bodyPr wrap="square" lIns="0" tIns="0" rIns="0" bIns="0" rtlCol="0"/>
            <a:lstStyle/>
            <a:p>
              <a:endParaRPr/>
            </a:p>
          </p:txBody>
        </p:sp>
        <p:sp>
          <p:nvSpPr>
            <p:cNvPr id="1072" name="object 1072"/>
            <p:cNvSpPr/>
            <p:nvPr/>
          </p:nvSpPr>
          <p:spPr>
            <a:xfrm>
              <a:off x="6531419" y="8385276"/>
              <a:ext cx="4445" cy="1905"/>
            </a:xfrm>
            <a:custGeom>
              <a:avLst/>
              <a:gdLst/>
              <a:ahLst/>
              <a:cxnLst/>
              <a:rect l="l" t="t" r="r" b="b"/>
              <a:pathLst>
                <a:path w="4445" h="1904">
                  <a:moveTo>
                    <a:pt x="0" y="0"/>
                  </a:moveTo>
                  <a:lnTo>
                    <a:pt x="3911" y="1485"/>
                  </a:lnTo>
                </a:path>
              </a:pathLst>
            </a:custGeom>
            <a:ln w="25400">
              <a:solidFill>
                <a:srgbClr val="FEE05F"/>
              </a:solidFill>
            </a:ln>
          </p:spPr>
          <p:txBody>
            <a:bodyPr wrap="square" lIns="0" tIns="0" rIns="0" bIns="0" rtlCol="0"/>
            <a:lstStyle/>
            <a:p>
              <a:endParaRPr/>
            </a:p>
          </p:txBody>
        </p:sp>
        <p:sp>
          <p:nvSpPr>
            <p:cNvPr id="1073" name="object 1073"/>
            <p:cNvSpPr/>
            <p:nvPr/>
          </p:nvSpPr>
          <p:spPr>
            <a:xfrm>
              <a:off x="6534683" y="8386768"/>
              <a:ext cx="1270" cy="2540"/>
            </a:xfrm>
            <a:custGeom>
              <a:avLst/>
              <a:gdLst/>
              <a:ahLst/>
              <a:cxnLst/>
              <a:rect l="l" t="t" r="r" b="b"/>
              <a:pathLst>
                <a:path w="1270" h="2540">
                  <a:moveTo>
                    <a:pt x="646" y="0"/>
                  </a:moveTo>
                  <a:lnTo>
                    <a:pt x="0" y="2102"/>
                  </a:lnTo>
                </a:path>
              </a:pathLst>
            </a:custGeom>
            <a:ln w="25400">
              <a:solidFill>
                <a:srgbClr val="FFDC52"/>
              </a:solidFill>
            </a:ln>
          </p:spPr>
          <p:txBody>
            <a:bodyPr wrap="square" lIns="0" tIns="0" rIns="0" bIns="0" rtlCol="0"/>
            <a:lstStyle/>
            <a:p>
              <a:endParaRPr/>
            </a:p>
          </p:txBody>
        </p:sp>
        <p:sp>
          <p:nvSpPr>
            <p:cNvPr id="1074" name="object 1074"/>
            <p:cNvSpPr/>
            <p:nvPr/>
          </p:nvSpPr>
          <p:spPr>
            <a:xfrm>
              <a:off x="6530924" y="8388223"/>
              <a:ext cx="3810" cy="1270"/>
            </a:xfrm>
            <a:custGeom>
              <a:avLst/>
              <a:gdLst/>
              <a:ahLst/>
              <a:cxnLst/>
              <a:rect l="l" t="t" r="r" b="b"/>
              <a:pathLst>
                <a:path w="3809" h="1270">
                  <a:moveTo>
                    <a:pt x="3759" y="647"/>
                  </a:moveTo>
                  <a:lnTo>
                    <a:pt x="0" y="0"/>
                  </a:lnTo>
                </a:path>
              </a:pathLst>
            </a:custGeom>
            <a:ln w="25400">
              <a:solidFill>
                <a:srgbClr val="FEE061"/>
              </a:solidFill>
            </a:ln>
          </p:spPr>
          <p:txBody>
            <a:bodyPr wrap="square" lIns="0" tIns="0" rIns="0" bIns="0" rtlCol="0"/>
            <a:lstStyle/>
            <a:p>
              <a:endParaRPr/>
            </a:p>
          </p:txBody>
        </p:sp>
        <p:sp>
          <p:nvSpPr>
            <p:cNvPr id="1075" name="object 1075"/>
            <p:cNvSpPr/>
            <p:nvPr/>
          </p:nvSpPr>
          <p:spPr>
            <a:xfrm>
              <a:off x="6530924" y="8385276"/>
              <a:ext cx="635" cy="3175"/>
            </a:xfrm>
            <a:custGeom>
              <a:avLst/>
              <a:gdLst/>
              <a:ahLst/>
              <a:cxnLst/>
              <a:rect l="l" t="t" r="r" b="b"/>
              <a:pathLst>
                <a:path w="634" h="3175">
                  <a:moveTo>
                    <a:pt x="0" y="2946"/>
                  </a:moveTo>
                  <a:lnTo>
                    <a:pt x="495" y="0"/>
                  </a:lnTo>
                </a:path>
              </a:pathLst>
            </a:custGeom>
            <a:ln w="25399">
              <a:solidFill>
                <a:srgbClr val="FDE46E"/>
              </a:solidFill>
            </a:ln>
          </p:spPr>
          <p:txBody>
            <a:bodyPr wrap="square" lIns="0" tIns="0" rIns="0" bIns="0" rtlCol="0"/>
            <a:lstStyle/>
            <a:p>
              <a:endParaRPr/>
            </a:p>
          </p:txBody>
        </p:sp>
        <p:sp>
          <p:nvSpPr>
            <p:cNvPr id="1076" name="object 1076"/>
            <p:cNvSpPr/>
            <p:nvPr/>
          </p:nvSpPr>
          <p:spPr>
            <a:xfrm>
              <a:off x="6530454" y="8388223"/>
              <a:ext cx="4445" cy="3810"/>
            </a:xfrm>
            <a:custGeom>
              <a:avLst/>
              <a:gdLst/>
              <a:ahLst/>
              <a:cxnLst/>
              <a:rect l="l" t="t" r="r" b="b"/>
              <a:pathLst>
                <a:path w="4445" h="3809">
                  <a:moveTo>
                    <a:pt x="469" y="0"/>
                  </a:moveTo>
                  <a:lnTo>
                    <a:pt x="165" y="2209"/>
                  </a:lnTo>
                  <a:lnTo>
                    <a:pt x="0" y="3314"/>
                  </a:lnTo>
                  <a:lnTo>
                    <a:pt x="1206" y="3136"/>
                  </a:lnTo>
                  <a:lnTo>
                    <a:pt x="4229" y="647"/>
                  </a:lnTo>
                  <a:lnTo>
                    <a:pt x="3009" y="381"/>
                  </a:lnTo>
                  <a:lnTo>
                    <a:pt x="1765" y="165"/>
                  </a:lnTo>
                  <a:lnTo>
                    <a:pt x="469" y="0"/>
                  </a:lnTo>
                  <a:close/>
                </a:path>
              </a:pathLst>
            </a:custGeom>
            <a:solidFill>
              <a:srgbClr val="FEE163"/>
            </a:solidFill>
          </p:spPr>
          <p:txBody>
            <a:bodyPr wrap="square" lIns="0" tIns="0" rIns="0" bIns="0" rtlCol="0"/>
            <a:lstStyle/>
            <a:p>
              <a:endParaRPr/>
            </a:p>
          </p:txBody>
        </p:sp>
        <p:sp>
          <p:nvSpPr>
            <p:cNvPr id="1077" name="object 1077"/>
            <p:cNvSpPr/>
            <p:nvPr/>
          </p:nvSpPr>
          <p:spPr>
            <a:xfrm>
              <a:off x="6530924" y="8388223"/>
              <a:ext cx="3810" cy="1270"/>
            </a:xfrm>
            <a:custGeom>
              <a:avLst/>
              <a:gdLst/>
              <a:ahLst/>
              <a:cxnLst/>
              <a:rect l="l" t="t" r="r" b="b"/>
              <a:pathLst>
                <a:path w="3809" h="1270">
                  <a:moveTo>
                    <a:pt x="0" y="0"/>
                  </a:moveTo>
                  <a:lnTo>
                    <a:pt x="3759" y="647"/>
                  </a:lnTo>
                </a:path>
              </a:pathLst>
            </a:custGeom>
            <a:ln w="25400">
              <a:solidFill>
                <a:srgbClr val="FEE061"/>
              </a:solidFill>
            </a:ln>
          </p:spPr>
          <p:txBody>
            <a:bodyPr wrap="square" lIns="0" tIns="0" rIns="0" bIns="0" rtlCol="0"/>
            <a:lstStyle/>
            <a:p>
              <a:endParaRPr/>
            </a:p>
          </p:txBody>
        </p:sp>
        <p:sp>
          <p:nvSpPr>
            <p:cNvPr id="1078" name="object 1078"/>
            <p:cNvSpPr/>
            <p:nvPr/>
          </p:nvSpPr>
          <p:spPr>
            <a:xfrm>
              <a:off x="6533895" y="8388870"/>
              <a:ext cx="1270" cy="2540"/>
            </a:xfrm>
            <a:custGeom>
              <a:avLst/>
              <a:gdLst/>
              <a:ahLst/>
              <a:cxnLst/>
              <a:rect l="l" t="t" r="r" b="b"/>
              <a:pathLst>
                <a:path w="1270" h="2540">
                  <a:moveTo>
                    <a:pt x="787" y="0"/>
                  </a:moveTo>
                  <a:lnTo>
                    <a:pt x="0" y="1930"/>
                  </a:lnTo>
                </a:path>
              </a:pathLst>
            </a:custGeom>
            <a:ln w="25400">
              <a:solidFill>
                <a:srgbClr val="FFDE59"/>
              </a:solidFill>
            </a:ln>
          </p:spPr>
          <p:txBody>
            <a:bodyPr wrap="square" lIns="0" tIns="0" rIns="0" bIns="0" rtlCol="0"/>
            <a:lstStyle/>
            <a:p>
              <a:endParaRPr/>
            </a:p>
          </p:txBody>
        </p:sp>
        <p:sp>
          <p:nvSpPr>
            <p:cNvPr id="1079" name="object 1079"/>
            <p:cNvSpPr/>
            <p:nvPr/>
          </p:nvSpPr>
          <p:spPr>
            <a:xfrm>
              <a:off x="6530454" y="8390801"/>
              <a:ext cx="3810" cy="1270"/>
            </a:xfrm>
            <a:custGeom>
              <a:avLst/>
              <a:gdLst/>
              <a:ahLst/>
              <a:cxnLst/>
              <a:rect l="l" t="t" r="r" b="b"/>
              <a:pathLst>
                <a:path w="3809" h="1270">
                  <a:moveTo>
                    <a:pt x="3441" y="0"/>
                  </a:moveTo>
                  <a:lnTo>
                    <a:pt x="0" y="736"/>
                  </a:lnTo>
                </a:path>
              </a:pathLst>
            </a:custGeom>
            <a:ln w="25399">
              <a:solidFill>
                <a:srgbClr val="FEE266"/>
              </a:solidFill>
            </a:ln>
          </p:spPr>
          <p:txBody>
            <a:bodyPr wrap="square" lIns="0" tIns="0" rIns="0" bIns="0" rtlCol="0"/>
            <a:lstStyle/>
            <a:p>
              <a:endParaRPr/>
            </a:p>
          </p:txBody>
        </p:sp>
        <p:sp>
          <p:nvSpPr>
            <p:cNvPr id="1080" name="object 1080"/>
            <p:cNvSpPr/>
            <p:nvPr/>
          </p:nvSpPr>
          <p:spPr>
            <a:xfrm>
              <a:off x="6530454" y="8388223"/>
              <a:ext cx="635" cy="3810"/>
            </a:xfrm>
            <a:custGeom>
              <a:avLst/>
              <a:gdLst/>
              <a:ahLst/>
              <a:cxnLst/>
              <a:rect l="l" t="t" r="r" b="b"/>
              <a:pathLst>
                <a:path w="634" h="3809">
                  <a:moveTo>
                    <a:pt x="0" y="3314"/>
                  </a:moveTo>
                  <a:lnTo>
                    <a:pt x="469" y="0"/>
                  </a:lnTo>
                </a:path>
              </a:pathLst>
            </a:custGeom>
            <a:ln w="25399">
              <a:solidFill>
                <a:srgbClr val="FDE46D"/>
              </a:solidFill>
            </a:ln>
          </p:spPr>
          <p:txBody>
            <a:bodyPr wrap="square" lIns="0" tIns="0" rIns="0" bIns="0" rtlCol="0"/>
            <a:lstStyle/>
            <a:p>
              <a:endParaRPr/>
            </a:p>
          </p:txBody>
        </p:sp>
        <p:sp>
          <p:nvSpPr>
            <p:cNvPr id="1081" name="object 1081"/>
            <p:cNvSpPr/>
            <p:nvPr/>
          </p:nvSpPr>
          <p:spPr>
            <a:xfrm>
              <a:off x="6526327" y="8391537"/>
              <a:ext cx="4445" cy="4445"/>
            </a:xfrm>
            <a:custGeom>
              <a:avLst/>
              <a:gdLst/>
              <a:ahLst/>
              <a:cxnLst/>
              <a:rect l="l" t="t" r="r" b="b"/>
              <a:pathLst>
                <a:path w="4445" h="4445">
                  <a:moveTo>
                    <a:pt x="4127" y="0"/>
                  </a:moveTo>
                  <a:lnTo>
                    <a:pt x="2921" y="165"/>
                  </a:lnTo>
                  <a:lnTo>
                    <a:pt x="1650" y="266"/>
                  </a:lnTo>
                  <a:lnTo>
                    <a:pt x="368" y="330"/>
                  </a:lnTo>
                  <a:lnTo>
                    <a:pt x="139" y="3009"/>
                  </a:lnTo>
                  <a:lnTo>
                    <a:pt x="0" y="4254"/>
                  </a:lnTo>
                  <a:lnTo>
                    <a:pt x="1219" y="4013"/>
                  </a:lnTo>
                  <a:lnTo>
                    <a:pt x="2425" y="3657"/>
                  </a:lnTo>
                  <a:lnTo>
                    <a:pt x="3543" y="3136"/>
                  </a:lnTo>
                  <a:lnTo>
                    <a:pt x="3771" y="2184"/>
                  </a:lnTo>
                  <a:lnTo>
                    <a:pt x="4127" y="0"/>
                  </a:lnTo>
                  <a:close/>
                </a:path>
              </a:pathLst>
            </a:custGeom>
            <a:solidFill>
              <a:srgbClr val="FCE675"/>
            </a:solidFill>
          </p:spPr>
          <p:txBody>
            <a:bodyPr wrap="square" lIns="0" tIns="0" rIns="0" bIns="0" rtlCol="0"/>
            <a:lstStyle/>
            <a:p>
              <a:endParaRPr/>
            </a:p>
          </p:txBody>
        </p:sp>
        <p:sp>
          <p:nvSpPr>
            <p:cNvPr id="1082" name="object 1082"/>
            <p:cNvSpPr/>
            <p:nvPr/>
          </p:nvSpPr>
          <p:spPr>
            <a:xfrm>
              <a:off x="6526695" y="8391537"/>
              <a:ext cx="3810" cy="635"/>
            </a:xfrm>
            <a:custGeom>
              <a:avLst/>
              <a:gdLst/>
              <a:ahLst/>
              <a:cxnLst/>
              <a:rect l="l" t="t" r="r" b="b"/>
              <a:pathLst>
                <a:path w="3809" h="634">
                  <a:moveTo>
                    <a:pt x="0" y="330"/>
                  </a:moveTo>
                  <a:lnTo>
                    <a:pt x="3759" y="0"/>
                  </a:lnTo>
                </a:path>
              </a:pathLst>
            </a:custGeom>
            <a:ln w="25400">
              <a:solidFill>
                <a:srgbClr val="FCE675"/>
              </a:solidFill>
            </a:ln>
          </p:spPr>
          <p:txBody>
            <a:bodyPr wrap="square" lIns="0" tIns="0" rIns="0" bIns="0" rtlCol="0"/>
            <a:lstStyle/>
            <a:p>
              <a:endParaRPr/>
            </a:p>
          </p:txBody>
        </p:sp>
        <p:sp>
          <p:nvSpPr>
            <p:cNvPr id="1083" name="object 1083"/>
            <p:cNvSpPr/>
            <p:nvPr/>
          </p:nvSpPr>
          <p:spPr>
            <a:xfrm>
              <a:off x="6529870" y="8391537"/>
              <a:ext cx="635" cy="3175"/>
            </a:xfrm>
            <a:custGeom>
              <a:avLst/>
              <a:gdLst/>
              <a:ahLst/>
              <a:cxnLst/>
              <a:rect l="l" t="t" r="r" b="b"/>
              <a:pathLst>
                <a:path w="634" h="3175">
                  <a:moveTo>
                    <a:pt x="584" y="0"/>
                  </a:moveTo>
                  <a:lnTo>
                    <a:pt x="0" y="3136"/>
                  </a:lnTo>
                </a:path>
              </a:pathLst>
            </a:custGeom>
            <a:ln w="25400">
              <a:solidFill>
                <a:srgbClr val="FDE46F"/>
              </a:solidFill>
            </a:ln>
          </p:spPr>
          <p:txBody>
            <a:bodyPr wrap="square" lIns="0" tIns="0" rIns="0" bIns="0" rtlCol="0"/>
            <a:lstStyle/>
            <a:p>
              <a:endParaRPr/>
            </a:p>
          </p:txBody>
        </p:sp>
        <p:sp>
          <p:nvSpPr>
            <p:cNvPr id="1084" name="object 1084"/>
            <p:cNvSpPr/>
            <p:nvPr/>
          </p:nvSpPr>
          <p:spPr>
            <a:xfrm>
              <a:off x="6526327" y="8394674"/>
              <a:ext cx="3810" cy="1270"/>
            </a:xfrm>
            <a:custGeom>
              <a:avLst/>
              <a:gdLst/>
              <a:ahLst/>
              <a:cxnLst/>
              <a:rect l="l" t="t" r="r" b="b"/>
              <a:pathLst>
                <a:path w="3809" h="1270">
                  <a:moveTo>
                    <a:pt x="3543" y="0"/>
                  </a:moveTo>
                  <a:lnTo>
                    <a:pt x="0" y="1117"/>
                  </a:lnTo>
                </a:path>
              </a:pathLst>
            </a:custGeom>
            <a:ln w="25400">
              <a:solidFill>
                <a:srgbClr val="FCE675"/>
              </a:solidFill>
            </a:ln>
          </p:spPr>
          <p:txBody>
            <a:bodyPr wrap="square" lIns="0" tIns="0" rIns="0" bIns="0" rtlCol="0"/>
            <a:lstStyle/>
            <a:p>
              <a:endParaRPr/>
            </a:p>
          </p:txBody>
        </p:sp>
        <p:sp>
          <p:nvSpPr>
            <p:cNvPr id="1085" name="object 1085"/>
            <p:cNvSpPr/>
            <p:nvPr/>
          </p:nvSpPr>
          <p:spPr>
            <a:xfrm>
              <a:off x="6526327" y="8391868"/>
              <a:ext cx="635" cy="4445"/>
            </a:xfrm>
            <a:custGeom>
              <a:avLst/>
              <a:gdLst/>
              <a:ahLst/>
              <a:cxnLst/>
              <a:rect l="l" t="t" r="r" b="b"/>
              <a:pathLst>
                <a:path w="634" h="4445">
                  <a:moveTo>
                    <a:pt x="0" y="3924"/>
                  </a:moveTo>
                  <a:lnTo>
                    <a:pt x="368" y="0"/>
                  </a:lnTo>
                </a:path>
              </a:pathLst>
            </a:custGeom>
            <a:ln w="25400">
              <a:solidFill>
                <a:srgbClr val="FCE77B"/>
              </a:solidFill>
            </a:ln>
          </p:spPr>
          <p:txBody>
            <a:bodyPr wrap="square" lIns="0" tIns="0" rIns="0" bIns="0" rtlCol="0"/>
            <a:lstStyle/>
            <a:p>
              <a:endParaRPr/>
            </a:p>
          </p:txBody>
        </p:sp>
        <p:sp>
          <p:nvSpPr>
            <p:cNvPr id="1086" name="object 1086"/>
            <p:cNvSpPr/>
            <p:nvPr/>
          </p:nvSpPr>
          <p:spPr>
            <a:xfrm>
              <a:off x="6525831" y="8394674"/>
              <a:ext cx="4445" cy="5080"/>
            </a:xfrm>
            <a:custGeom>
              <a:avLst/>
              <a:gdLst/>
              <a:ahLst/>
              <a:cxnLst/>
              <a:rect l="l" t="t" r="r" b="b"/>
              <a:pathLst>
                <a:path w="4445" h="5079">
                  <a:moveTo>
                    <a:pt x="4038" y="0"/>
                  </a:moveTo>
                  <a:lnTo>
                    <a:pt x="2921" y="520"/>
                  </a:lnTo>
                  <a:lnTo>
                    <a:pt x="1714" y="876"/>
                  </a:lnTo>
                  <a:lnTo>
                    <a:pt x="495" y="1117"/>
                  </a:lnTo>
                  <a:lnTo>
                    <a:pt x="342" y="2438"/>
                  </a:lnTo>
                  <a:lnTo>
                    <a:pt x="103" y="3949"/>
                  </a:lnTo>
                  <a:lnTo>
                    <a:pt x="0" y="4483"/>
                  </a:lnTo>
                  <a:lnTo>
                    <a:pt x="1130" y="3949"/>
                  </a:lnTo>
                  <a:lnTo>
                    <a:pt x="2222" y="3276"/>
                  </a:lnTo>
                  <a:lnTo>
                    <a:pt x="3251" y="2438"/>
                  </a:lnTo>
                  <a:lnTo>
                    <a:pt x="3555" y="1803"/>
                  </a:lnTo>
                  <a:lnTo>
                    <a:pt x="3842" y="876"/>
                  </a:lnTo>
                  <a:lnTo>
                    <a:pt x="4038" y="0"/>
                  </a:lnTo>
                  <a:close/>
                </a:path>
              </a:pathLst>
            </a:custGeom>
            <a:solidFill>
              <a:srgbClr val="FCE67A"/>
            </a:solidFill>
          </p:spPr>
          <p:txBody>
            <a:bodyPr wrap="square" lIns="0" tIns="0" rIns="0" bIns="0" rtlCol="0"/>
            <a:lstStyle/>
            <a:p>
              <a:endParaRPr/>
            </a:p>
          </p:txBody>
        </p:sp>
        <p:sp>
          <p:nvSpPr>
            <p:cNvPr id="1087" name="object 1087"/>
            <p:cNvSpPr/>
            <p:nvPr/>
          </p:nvSpPr>
          <p:spPr>
            <a:xfrm>
              <a:off x="6526327" y="8394674"/>
              <a:ext cx="3810" cy="1270"/>
            </a:xfrm>
            <a:custGeom>
              <a:avLst/>
              <a:gdLst/>
              <a:ahLst/>
              <a:cxnLst/>
              <a:rect l="l" t="t" r="r" b="b"/>
              <a:pathLst>
                <a:path w="3809" h="1270">
                  <a:moveTo>
                    <a:pt x="0" y="1117"/>
                  </a:moveTo>
                  <a:lnTo>
                    <a:pt x="3543" y="0"/>
                  </a:lnTo>
                </a:path>
              </a:pathLst>
            </a:custGeom>
            <a:ln w="25400">
              <a:solidFill>
                <a:srgbClr val="FCE675"/>
              </a:solidFill>
            </a:ln>
          </p:spPr>
          <p:txBody>
            <a:bodyPr wrap="square" lIns="0" tIns="0" rIns="0" bIns="0" rtlCol="0"/>
            <a:lstStyle/>
            <a:p>
              <a:endParaRPr/>
            </a:p>
          </p:txBody>
        </p:sp>
        <p:sp>
          <p:nvSpPr>
            <p:cNvPr id="1088" name="object 1088"/>
            <p:cNvSpPr/>
            <p:nvPr/>
          </p:nvSpPr>
          <p:spPr>
            <a:xfrm>
              <a:off x="6529082" y="8394674"/>
              <a:ext cx="1270" cy="2540"/>
            </a:xfrm>
            <a:custGeom>
              <a:avLst/>
              <a:gdLst/>
              <a:ahLst/>
              <a:cxnLst/>
              <a:rect l="l" t="t" r="r" b="b"/>
              <a:pathLst>
                <a:path w="1270" h="2540">
                  <a:moveTo>
                    <a:pt x="787" y="0"/>
                  </a:moveTo>
                  <a:lnTo>
                    <a:pt x="0" y="2438"/>
                  </a:lnTo>
                </a:path>
              </a:pathLst>
            </a:custGeom>
            <a:ln w="25400">
              <a:solidFill>
                <a:srgbClr val="FDE67A"/>
              </a:solidFill>
            </a:ln>
          </p:spPr>
          <p:txBody>
            <a:bodyPr wrap="square" lIns="0" tIns="0" rIns="0" bIns="0" rtlCol="0"/>
            <a:lstStyle/>
            <a:p>
              <a:endParaRPr/>
            </a:p>
          </p:txBody>
        </p:sp>
        <p:sp>
          <p:nvSpPr>
            <p:cNvPr id="1089" name="object 1089"/>
            <p:cNvSpPr/>
            <p:nvPr/>
          </p:nvSpPr>
          <p:spPr>
            <a:xfrm>
              <a:off x="6525831" y="8397113"/>
              <a:ext cx="3810" cy="2540"/>
            </a:xfrm>
            <a:custGeom>
              <a:avLst/>
              <a:gdLst/>
              <a:ahLst/>
              <a:cxnLst/>
              <a:rect l="l" t="t" r="r" b="b"/>
              <a:pathLst>
                <a:path w="3809" h="2540">
                  <a:moveTo>
                    <a:pt x="3251" y="0"/>
                  </a:moveTo>
                  <a:lnTo>
                    <a:pt x="1231" y="1269"/>
                  </a:lnTo>
                </a:path>
                <a:path w="3809" h="2540">
                  <a:moveTo>
                    <a:pt x="1231" y="1269"/>
                  </a:moveTo>
                  <a:lnTo>
                    <a:pt x="0" y="2044"/>
                  </a:lnTo>
                </a:path>
              </a:pathLst>
            </a:custGeom>
            <a:ln w="25400">
              <a:solidFill>
                <a:srgbClr val="FCE77E"/>
              </a:solidFill>
            </a:ln>
          </p:spPr>
          <p:txBody>
            <a:bodyPr wrap="square" lIns="0" tIns="0" rIns="0" bIns="0" rtlCol="0"/>
            <a:lstStyle/>
            <a:p>
              <a:endParaRPr/>
            </a:p>
          </p:txBody>
        </p:sp>
        <p:sp>
          <p:nvSpPr>
            <p:cNvPr id="1090" name="object 1090"/>
            <p:cNvSpPr/>
            <p:nvPr/>
          </p:nvSpPr>
          <p:spPr>
            <a:xfrm>
              <a:off x="6525831" y="8395792"/>
              <a:ext cx="635" cy="3810"/>
            </a:xfrm>
            <a:custGeom>
              <a:avLst/>
              <a:gdLst/>
              <a:ahLst/>
              <a:cxnLst/>
              <a:rect l="l" t="t" r="r" b="b"/>
              <a:pathLst>
                <a:path w="634" h="3809">
                  <a:moveTo>
                    <a:pt x="114" y="2590"/>
                  </a:moveTo>
                  <a:lnTo>
                    <a:pt x="495" y="0"/>
                  </a:lnTo>
                </a:path>
                <a:path w="634" h="3809">
                  <a:moveTo>
                    <a:pt x="0" y="3365"/>
                  </a:moveTo>
                  <a:lnTo>
                    <a:pt x="114" y="2590"/>
                  </a:lnTo>
                </a:path>
              </a:pathLst>
            </a:custGeom>
            <a:ln w="25400">
              <a:solidFill>
                <a:srgbClr val="FCE67A"/>
              </a:solidFill>
            </a:ln>
          </p:spPr>
          <p:txBody>
            <a:bodyPr wrap="square" lIns="0" tIns="0" rIns="0" bIns="0" rtlCol="0"/>
            <a:lstStyle/>
            <a:p>
              <a:endParaRPr/>
            </a:p>
          </p:txBody>
        </p:sp>
        <p:sp>
          <p:nvSpPr>
            <p:cNvPr id="1091" name="object 1091"/>
            <p:cNvSpPr/>
            <p:nvPr/>
          </p:nvSpPr>
          <p:spPr>
            <a:xfrm>
              <a:off x="6529870" y="8390801"/>
              <a:ext cx="4445" cy="4445"/>
            </a:xfrm>
            <a:custGeom>
              <a:avLst/>
              <a:gdLst/>
              <a:ahLst/>
              <a:cxnLst/>
              <a:rect l="l" t="t" r="r" b="b"/>
              <a:pathLst>
                <a:path w="4445" h="4445">
                  <a:moveTo>
                    <a:pt x="4025" y="0"/>
                  </a:moveTo>
                  <a:lnTo>
                    <a:pt x="2946" y="317"/>
                  </a:lnTo>
                  <a:lnTo>
                    <a:pt x="1790" y="558"/>
                  </a:lnTo>
                  <a:lnTo>
                    <a:pt x="584" y="736"/>
                  </a:lnTo>
                  <a:lnTo>
                    <a:pt x="228" y="2921"/>
                  </a:lnTo>
                  <a:lnTo>
                    <a:pt x="0" y="3873"/>
                  </a:lnTo>
                  <a:lnTo>
                    <a:pt x="1130" y="3352"/>
                  </a:lnTo>
                  <a:lnTo>
                    <a:pt x="2184" y="2654"/>
                  </a:lnTo>
                  <a:lnTo>
                    <a:pt x="3124" y="1739"/>
                  </a:lnTo>
                  <a:lnTo>
                    <a:pt x="3441" y="1193"/>
                  </a:lnTo>
                  <a:lnTo>
                    <a:pt x="3746" y="609"/>
                  </a:lnTo>
                  <a:lnTo>
                    <a:pt x="4025" y="0"/>
                  </a:lnTo>
                  <a:close/>
                </a:path>
              </a:pathLst>
            </a:custGeom>
            <a:solidFill>
              <a:srgbClr val="FEE36B"/>
            </a:solidFill>
          </p:spPr>
          <p:txBody>
            <a:bodyPr wrap="square" lIns="0" tIns="0" rIns="0" bIns="0" rtlCol="0"/>
            <a:lstStyle/>
            <a:p>
              <a:endParaRPr/>
            </a:p>
          </p:txBody>
        </p:sp>
        <p:sp>
          <p:nvSpPr>
            <p:cNvPr id="1092" name="object 1092"/>
            <p:cNvSpPr/>
            <p:nvPr/>
          </p:nvSpPr>
          <p:spPr>
            <a:xfrm>
              <a:off x="6530454" y="8390801"/>
              <a:ext cx="3810" cy="1270"/>
            </a:xfrm>
            <a:custGeom>
              <a:avLst/>
              <a:gdLst/>
              <a:ahLst/>
              <a:cxnLst/>
              <a:rect l="l" t="t" r="r" b="b"/>
              <a:pathLst>
                <a:path w="3809" h="1270">
                  <a:moveTo>
                    <a:pt x="0" y="736"/>
                  </a:moveTo>
                  <a:lnTo>
                    <a:pt x="3441" y="0"/>
                  </a:lnTo>
                </a:path>
              </a:pathLst>
            </a:custGeom>
            <a:ln w="25399">
              <a:solidFill>
                <a:srgbClr val="FEE266"/>
              </a:solidFill>
            </a:ln>
          </p:spPr>
          <p:txBody>
            <a:bodyPr wrap="square" lIns="0" tIns="0" rIns="0" bIns="0" rtlCol="0"/>
            <a:lstStyle/>
            <a:p>
              <a:endParaRPr/>
            </a:p>
          </p:txBody>
        </p:sp>
        <p:sp>
          <p:nvSpPr>
            <p:cNvPr id="1093" name="object 1093"/>
            <p:cNvSpPr/>
            <p:nvPr/>
          </p:nvSpPr>
          <p:spPr>
            <a:xfrm>
              <a:off x="6532994" y="8390801"/>
              <a:ext cx="1270" cy="1905"/>
            </a:xfrm>
            <a:custGeom>
              <a:avLst/>
              <a:gdLst/>
              <a:ahLst/>
              <a:cxnLst/>
              <a:rect l="l" t="t" r="r" b="b"/>
              <a:pathLst>
                <a:path w="1270" h="1904">
                  <a:moveTo>
                    <a:pt x="901" y="0"/>
                  </a:moveTo>
                  <a:lnTo>
                    <a:pt x="0" y="1739"/>
                  </a:lnTo>
                </a:path>
              </a:pathLst>
            </a:custGeom>
            <a:ln w="25400">
              <a:solidFill>
                <a:srgbClr val="FFE267"/>
              </a:solidFill>
            </a:ln>
          </p:spPr>
          <p:txBody>
            <a:bodyPr wrap="square" lIns="0" tIns="0" rIns="0" bIns="0" rtlCol="0"/>
            <a:lstStyle/>
            <a:p>
              <a:endParaRPr/>
            </a:p>
          </p:txBody>
        </p:sp>
        <p:sp>
          <p:nvSpPr>
            <p:cNvPr id="1094" name="object 1094"/>
            <p:cNvSpPr/>
            <p:nvPr/>
          </p:nvSpPr>
          <p:spPr>
            <a:xfrm>
              <a:off x="6529870" y="8392541"/>
              <a:ext cx="3175" cy="2540"/>
            </a:xfrm>
            <a:custGeom>
              <a:avLst/>
              <a:gdLst/>
              <a:ahLst/>
              <a:cxnLst/>
              <a:rect l="l" t="t" r="r" b="b"/>
              <a:pathLst>
                <a:path w="3175" h="2540">
                  <a:moveTo>
                    <a:pt x="3124" y="0"/>
                  </a:moveTo>
                  <a:lnTo>
                    <a:pt x="0" y="2133"/>
                  </a:lnTo>
                </a:path>
              </a:pathLst>
            </a:custGeom>
            <a:ln w="25400">
              <a:solidFill>
                <a:srgbClr val="FEE472"/>
              </a:solidFill>
            </a:ln>
          </p:spPr>
          <p:txBody>
            <a:bodyPr wrap="square" lIns="0" tIns="0" rIns="0" bIns="0" rtlCol="0"/>
            <a:lstStyle/>
            <a:p>
              <a:endParaRPr/>
            </a:p>
          </p:txBody>
        </p:sp>
        <p:sp>
          <p:nvSpPr>
            <p:cNvPr id="1095" name="object 1095"/>
            <p:cNvSpPr/>
            <p:nvPr/>
          </p:nvSpPr>
          <p:spPr>
            <a:xfrm>
              <a:off x="6529870" y="8391537"/>
              <a:ext cx="635" cy="3175"/>
            </a:xfrm>
            <a:custGeom>
              <a:avLst/>
              <a:gdLst/>
              <a:ahLst/>
              <a:cxnLst/>
              <a:rect l="l" t="t" r="r" b="b"/>
              <a:pathLst>
                <a:path w="634" h="3175">
                  <a:moveTo>
                    <a:pt x="0" y="3136"/>
                  </a:moveTo>
                  <a:lnTo>
                    <a:pt x="584" y="0"/>
                  </a:lnTo>
                </a:path>
              </a:pathLst>
            </a:custGeom>
            <a:ln w="25400">
              <a:solidFill>
                <a:srgbClr val="FDE46F"/>
              </a:solidFill>
            </a:ln>
          </p:spPr>
          <p:txBody>
            <a:bodyPr wrap="square" lIns="0" tIns="0" rIns="0" bIns="0" rtlCol="0"/>
            <a:lstStyle/>
            <a:p>
              <a:endParaRPr/>
            </a:p>
          </p:txBody>
        </p:sp>
        <p:sp>
          <p:nvSpPr>
            <p:cNvPr id="1096" name="object 1096"/>
            <p:cNvSpPr/>
            <p:nvPr/>
          </p:nvSpPr>
          <p:spPr>
            <a:xfrm>
              <a:off x="6529082" y="8392541"/>
              <a:ext cx="4445" cy="5080"/>
            </a:xfrm>
            <a:custGeom>
              <a:avLst/>
              <a:gdLst/>
              <a:ahLst/>
              <a:cxnLst/>
              <a:rect l="l" t="t" r="r" b="b"/>
              <a:pathLst>
                <a:path w="4445" h="5079">
                  <a:moveTo>
                    <a:pt x="3911" y="0"/>
                  </a:moveTo>
                  <a:lnTo>
                    <a:pt x="2971" y="914"/>
                  </a:lnTo>
                  <a:lnTo>
                    <a:pt x="1917" y="1612"/>
                  </a:lnTo>
                  <a:lnTo>
                    <a:pt x="787" y="2133"/>
                  </a:lnTo>
                  <a:lnTo>
                    <a:pt x="571" y="3098"/>
                  </a:lnTo>
                  <a:lnTo>
                    <a:pt x="304" y="3936"/>
                  </a:lnTo>
                  <a:lnTo>
                    <a:pt x="0" y="4571"/>
                  </a:lnTo>
                  <a:lnTo>
                    <a:pt x="1041" y="3733"/>
                  </a:lnTo>
                  <a:lnTo>
                    <a:pt x="2006" y="2730"/>
                  </a:lnTo>
                  <a:lnTo>
                    <a:pt x="3339" y="914"/>
                  </a:lnTo>
                  <a:lnTo>
                    <a:pt x="3911" y="0"/>
                  </a:lnTo>
                  <a:close/>
                </a:path>
              </a:pathLst>
            </a:custGeom>
            <a:solidFill>
              <a:srgbClr val="FEE77C"/>
            </a:solidFill>
          </p:spPr>
          <p:txBody>
            <a:bodyPr wrap="square" lIns="0" tIns="0" rIns="0" bIns="0" rtlCol="0"/>
            <a:lstStyle/>
            <a:p>
              <a:endParaRPr/>
            </a:p>
          </p:txBody>
        </p:sp>
        <p:pic>
          <p:nvPicPr>
            <p:cNvPr id="1097" name="object 1097"/>
            <p:cNvPicPr/>
            <p:nvPr/>
          </p:nvPicPr>
          <p:blipFill>
            <a:blip r:embed="rId64" cstate="print"/>
            <a:stretch>
              <a:fillRect/>
            </a:stretch>
          </p:blipFill>
          <p:spPr>
            <a:xfrm>
              <a:off x="6447053" y="8346554"/>
              <a:ext cx="98640" cy="73545"/>
            </a:xfrm>
            <a:prstGeom prst="rect">
              <a:avLst/>
            </a:prstGeom>
          </p:spPr>
        </p:pic>
        <p:sp>
          <p:nvSpPr>
            <p:cNvPr id="1098" name="object 1098"/>
            <p:cNvSpPr/>
            <p:nvPr/>
          </p:nvSpPr>
          <p:spPr>
            <a:xfrm>
              <a:off x="5871378" y="8162094"/>
              <a:ext cx="12065" cy="5715"/>
            </a:xfrm>
            <a:custGeom>
              <a:avLst/>
              <a:gdLst/>
              <a:ahLst/>
              <a:cxnLst/>
              <a:rect l="l" t="t" r="r" b="b"/>
              <a:pathLst>
                <a:path w="12064" h="5715">
                  <a:moveTo>
                    <a:pt x="0" y="0"/>
                  </a:moveTo>
                  <a:lnTo>
                    <a:pt x="8036" y="4094"/>
                  </a:lnTo>
                  <a:lnTo>
                    <a:pt x="9179" y="4640"/>
                  </a:lnTo>
                  <a:lnTo>
                    <a:pt x="11439" y="5644"/>
                  </a:lnTo>
                  <a:lnTo>
                    <a:pt x="8734" y="4183"/>
                  </a:lnTo>
                  <a:lnTo>
                    <a:pt x="5940" y="2481"/>
                  </a:lnTo>
                  <a:lnTo>
                    <a:pt x="3095" y="589"/>
                  </a:lnTo>
                  <a:lnTo>
                    <a:pt x="1000" y="259"/>
                  </a:lnTo>
                  <a:lnTo>
                    <a:pt x="0" y="0"/>
                  </a:lnTo>
                  <a:close/>
                </a:path>
              </a:pathLst>
            </a:custGeom>
            <a:solidFill>
              <a:srgbClr val="FFD725"/>
            </a:solidFill>
          </p:spPr>
          <p:txBody>
            <a:bodyPr wrap="square" lIns="0" tIns="0" rIns="0" bIns="0" rtlCol="0"/>
            <a:lstStyle/>
            <a:p>
              <a:endParaRPr/>
            </a:p>
          </p:txBody>
        </p:sp>
        <p:sp>
          <p:nvSpPr>
            <p:cNvPr id="1099" name="object 1099"/>
            <p:cNvSpPr/>
            <p:nvPr/>
          </p:nvSpPr>
          <p:spPr>
            <a:xfrm>
              <a:off x="5879414" y="8166189"/>
              <a:ext cx="3810" cy="1905"/>
            </a:xfrm>
            <a:custGeom>
              <a:avLst/>
              <a:gdLst/>
              <a:ahLst/>
              <a:cxnLst/>
              <a:rect l="l" t="t" r="r" b="b"/>
              <a:pathLst>
                <a:path w="3810" h="1904">
                  <a:moveTo>
                    <a:pt x="0" y="0"/>
                  </a:moveTo>
                  <a:lnTo>
                    <a:pt x="3403" y="1549"/>
                  </a:lnTo>
                </a:path>
              </a:pathLst>
            </a:custGeom>
            <a:ln w="25400">
              <a:solidFill>
                <a:srgbClr val="FFD414"/>
              </a:solidFill>
            </a:ln>
          </p:spPr>
          <p:txBody>
            <a:bodyPr wrap="square" lIns="0" tIns="0" rIns="0" bIns="0" rtlCol="0"/>
            <a:lstStyle/>
            <a:p>
              <a:endParaRPr/>
            </a:p>
          </p:txBody>
        </p:sp>
        <p:sp>
          <p:nvSpPr>
            <p:cNvPr id="1100" name="object 1100"/>
            <p:cNvSpPr/>
            <p:nvPr/>
          </p:nvSpPr>
          <p:spPr>
            <a:xfrm>
              <a:off x="5874474" y="8162683"/>
              <a:ext cx="8890" cy="5080"/>
            </a:xfrm>
            <a:custGeom>
              <a:avLst/>
              <a:gdLst/>
              <a:ahLst/>
              <a:cxnLst/>
              <a:rect l="l" t="t" r="r" b="b"/>
              <a:pathLst>
                <a:path w="8889" h="5079">
                  <a:moveTo>
                    <a:pt x="8343" y="5054"/>
                  </a:moveTo>
                  <a:lnTo>
                    <a:pt x="0" y="0"/>
                  </a:lnTo>
                </a:path>
              </a:pathLst>
            </a:custGeom>
            <a:ln w="25400">
              <a:solidFill>
                <a:srgbClr val="FFD623"/>
              </a:solidFill>
            </a:ln>
          </p:spPr>
          <p:txBody>
            <a:bodyPr wrap="square" lIns="0" tIns="0" rIns="0" bIns="0" rtlCol="0"/>
            <a:lstStyle/>
            <a:p>
              <a:endParaRPr/>
            </a:p>
          </p:txBody>
        </p:sp>
        <p:sp>
          <p:nvSpPr>
            <p:cNvPr id="1101" name="object 1101"/>
            <p:cNvSpPr/>
            <p:nvPr/>
          </p:nvSpPr>
          <p:spPr>
            <a:xfrm>
              <a:off x="5871372" y="8162091"/>
              <a:ext cx="3175" cy="635"/>
            </a:xfrm>
            <a:custGeom>
              <a:avLst/>
              <a:gdLst/>
              <a:ahLst/>
              <a:cxnLst/>
              <a:rect l="l" t="t" r="r" b="b"/>
              <a:pathLst>
                <a:path w="3175" h="634">
                  <a:moveTo>
                    <a:pt x="3101" y="592"/>
                  </a:moveTo>
                  <a:lnTo>
                    <a:pt x="0" y="0"/>
                  </a:lnTo>
                </a:path>
              </a:pathLst>
            </a:custGeom>
            <a:ln w="25400">
              <a:solidFill>
                <a:srgbClr val="FFDA35"/>
              </a:solidFill>
            </a:ln>
          </p:spPr>
          <p:txBody>
            <a:bodyPr wrap="square" lIns="0" tIns="0" rIns="0" bIns="0" rtlCol="0"/>
            <a:lstStyle/>
            <a:p>
              <a:endParaRPr/>
            </a:p>
          </p:txBody>
        </p:sp>
        <p:sp>
          <p:nvSpPr>
            <p:cNvPr id="1102" name="object 1102"/>
            <p:cNvSpPr/>
            <p:nvPr/>
          </p:nvSpPr>
          <p:spPr>
            <a:xfrm>
              <a:off x="5874261" y="8163567"/>
              <a:ext cx="5715" cy="3175"/>
            </a:xfrm>
            <a:custGeom>
              <a:avLst/>
              <a:gdLst/>
              <a:ahLst/>
              <a:cxnLst/>
              <a:rect l="l" t="t" r="r" b="b"/>
              <a:pathLst>
                <a:path w="5714" h="3175">
                  <a:moveTo>
                    <a:pt x="0" y="0"/>
                  </a:moveTo>
                  <a:lnTo>
                    <a:pt x="5153" y="2621"/>
                  </a:lnTo>
                </a:path>
              </a:pathLst>
            </a:custGeom>
            <a:ln w="25400">
              <a:solidFill>
                <a:srgbClr val="FFD726"/>
              </a:solidFill>
            </a:ln>
          </p:spPr>
          <p:txBody>
            <a:bodyPr wrap="square" lIns="0" tIns="0" rIns="0" bIns="0" rtlCol="0"/>
            <a:lstStyle/>
            <a:p>
              <a:endParaRPr/>
            </a:p>
          </p:txBody>
        </p:sp>
        <p:sp>
          <p:nvSpPr>
            <p:cNvPr id="1103" name="object 1103"/>
            <p:cNvSpPr/>
            <p:nvPr/>
          </p:nvSpPr>
          <p:spPr>
            <a:xfrm>
              <a:off x="5863338" y="8156892"/>
              <a:ext cx="10160" cy="5715"/>
            </a:xfrm>
            <a:custGeom>
              <a:avLst/>
              <a:gdLst/>
              <a:ahLst/>
              <a:cxnLst/>
              <a:rect l="l" t="t" r="r" b="b"/>
              <a:pathLst>
                <a:path w="10160" h="5715">
                  <a:moveTo>
                    <a:pt x="1242" y="0"/>
                  </a:moveTo>
                  <a:lnTo>
                    <a:pt x="0" y="430"/>
                  </a:lnTo>
                  <a:lnTo>
                    <a:pt x="8038" y="5200"/>
                  </a:lnTo>
                  <a:lnTo>
                    <a:pt x="8532" y="5321"/>
                  </a:lnTo>
                  <a:lnTo>
                    <a:pt x="9573" y="5524"/>
                  </a:lnTo>
                  <a:lnTo>
                    <a:pt x="6804" y="3835"/>
                  </a:lnTo>
                  <a:lnTo>
                    <a:pt x="4010" y="1981"/>
                  </a:lnTo>
                  <a:lnTo>
                    <a:pt x="1242" y="0"/>
                  </a:lnTo>
                  <a:close/>
                </a:path>
              </a:pathLst>
            </a:custGeom>
            <a:solidFill>
              <a:srgbClr val="FFDD45"/>
            </a:solidFill>
          </p:spPr>
          <p:txBody>
            <a:bodyPr wrap="square" lIns="0" tIns="0" rIns="0" bIns="0" rtlCol="0"/>
            <a:lstStyle/>
            <a:p>
              <a:endParaRPr/>
            </a:p>
          </p:txBody>
        </p:sp>
        <p:sp>
          <p:nvSpPr>
            <p:cNvPr id="1104" name="object 1104"/>
            <p:cNvSpPr/>
            <p:nvPr/>
          </p:nvSpPr>
          <p:spPr>
            <a:xfrm>
              <a:off x="5863338" y="8156892"/>
              <a:ext cx="1270" cy="635"/>
            </a:xfrm>
            <a:custGeom>
              <a:avLst/>
              <a:gdLst/>
              <a:ahLst/>
              <a:cxnLst/>
              <a:rect l="l" t="t" r="r" b="b"/>
              <a:pathLst>
                <a:path w="1270" h="634">
                  <a:moveTo>
                    <a:pt x="0" y="430"/>
                  </a:moveTo>
                  <a:lnTo>
                    <a:pt x="1242" y="0"/>
                  </a:lnTo>
                </a:path>
              </a:pathLst>
            </a:custGeom>
            <a:ln w="25400">
              <a:solidFill>
                <a:srgbClr val="FFDF52"/>
              </a:solidFill>
            </a:ln>
          </p:spPr>
          <p:txBody>
            <a:bodyPr wrap="square" lIns="0" tIns="0" rIns="0" bIns="0" rtlCol="0"/>
            <a:lstStyle/>
            <a:p>
              <a:endParaRPr/>
            </a:p>
          </p:txBody>
        </p:sp>
        <p:sp>
          <p:nvSpPr>
            <p:cNvPr id="1105" name="object 1105"/>
            <p:cNvSpPr/>
            <p:nvPr/>
          </p:nvSpPr>
          <p:spPr>
            <a:xfrm>
              <a:off x="5864580" y="8156892"/>
              <a:ext cx="8890" cy="5715"/>
            </a:xfrm>
            <a:custGeom>
              <a:avLst/>
              <a:gdLst/>
              <a:ahLst/>
              <a:cxnLst/>
              <a:rect l="l" t="t" r="r" b="b"/>
              <a:pathLst>
                <a:path w="8889" h="5715">
                  <a:moveTo>
                    <a:pt x="0" y="0"/>
                  </a:moveTo>
                  <a:lnTo>
                    <a:pt x="8331" y="5524"/>
                  </a:lnTo>
                </a:path>
              </a:pathLst>
            </a:custGeom>
            <a:ln w="25400">
              <a:solidFill>
                <a:srgbClr val="FFDC44"/>
              </a:solidFill>
            </a:ln>
          </p:spPr>
          <p:txBody>
            <a:bodyPr wrap="square" lIns="0" tIns="0" rIns="0" bIns="0" rtlCol="0"/>
            <a:lstStyle/>
            <a:p>
              <a:endParaRPr/>
            </a:p>
          </p:txBody>
        </p:sp>
        <p:sp>
          <p:nvSpPr>
            <p:cNvPr id="1106" name="object 1106"/>
            <p:cNvSpPr/>
            <p:nvPr/>
          </p:nvSpPr>
          <p:spPr>
            <a:xfrm>
              <a:off x="5871373" y="8162092"/>
              <a:ext cx="1905" cy="635"/>
            </a:xfrm>
            <a:custGeom>
              <a:avLst/>
              <a:gdLst/>
              <a:ahLst/>
              <a:cxnLst/>
              <a:rect l="l" t="t" r="r" b="b"/>
              <a:pathLst>
                <a:path w="1904" h="634">
                  <a:moveTo>
                    <a:pt x="1538" y="325"/>
                  </a:moveTo>
                  <a:lnTo>
                    <a:pt x="0" y="0"/>
                  </a:lnTo>
                </a:path>
              </a:pathLst>
            </a:custGeom>
            <a:ln w="25400">
              <a:solidFill>
                <a:srgbClr val="FFDB38"/>
              </a:solidFill>
            </a:ln>
          </p:spPr>
          <p:txBody>
            <a:bodyPr wrap="square" lIns="0" tIns="0" rIns="0" bIns="0" rtlCol="0"/>
            <a:lstStyle/>
            <a:p>
              <a:endParaRPr/>
            </a:p>
          </p:txBody>
        </p:sp>
        <p:sp>
          <p:nvSpPr>
            <p:cNvPr id="1107" name="object 1107"/>
            <p:cNvSpPr/>
            <p:nvPr/>
          </p:nvSpPr>
          <p:spPr>
            <a:xfrm>
              <a:off x="5864580" y="8156524"/>
              <a:ext cx="10160" cy="6350"/>
            </a:xfrm>
            <a:custGeom>
              <a:avLst/>
              <a:gdLst/>
              <a:ahLst/>
              <a:cxnLst/>
              <a:rect l="l" t="t" r="r" b="b"/>
              <a:pathLst>
                <a:path w="10160" h="6350">
                  <a:moveTo>
                    <a:pt x="1320" y="0"/>
                  </a:moveTo>
                  <a:lnTo>
                    <a:pt x="863" y="114"/>
                  </a:lnTo>
                  <a:lnTo>
                    <a:pt x="0" y="368"/>
                  </a:lnTo>
                  <a:lnTo>
                    <a:pt x="2768" y="2349"/>
                  </a:lnTo>
                  <a:lnTo>
                    <a:pt x="5562" y="4203"/>
                  </a:lnTo>
                  <a:lnTo>
                    <a:pt x="8331" y="5892"/>
                  </a:lnTo>
                  <a:lnTo>
                    <a:pt x="8851" y="5994"/>
                  </a:lnTo>
                  <a:lnTo>
                    <a:pt x="9893" y="6159"/>
                  </a:lnTo>
                  <a:lnTo>
                    <a:pt x="7061" y="4267"/>
                  </a:lnTo>
                  <a:lnTo>
                    <a:pt x="4190" y="2197"/>
                  </a:lnTo>
                  <a:lnTo>
                    <a:pt x="1320" y="0"/>
                  </a:lnTo>
                  <a:close/>
                </a:path>
              </a:pathLst>
            </a:custGeom>
            <a:solidFill>
              <a:srgbClr val="FFDC41"/>
            </a:solidFill>
          </p:spPr>
          <p:txBody>
            <a:bodyPr wrap="square" lIns="0" tIns="0" rIns="0" bIns="0" rtlCol="0"/>
            <a:lstStyle/>
            <a:p>
              <a:endParaRPr/>
            </a:p>
          </p:txBody>
        </p:sp>
        <p:sp>
          <p:nvSpPr>
            <p:cNvPr id="1108" name="object 1108"/>
            <p:cNvSpPr/>
            <p:nvPr/>
          </p:nvSpPr>
          <p:spPr>
            <a:xfrm>
              <a:off x="5864580" y="8156892"/>
              <a:ext cx="8890" cy="5715"/>
            </a:xfrm>
            <a:custGeom>
              <a:avLst/>
              <a:gdLst/>
              <a:ahLst/>
              <a:cxnLst/>
              <a:rect l="l" t="t" r="r" b="b"/>
              <a:pathLst>
                <a:path w="8889" h="5715">
                  <a:moveTo>
                    <a:pt x="8331" y="5524"/>
                  </a:moveTo>
                  <a:lnTo>
                    <a:pt x="0" y="0"/>
                  </a:lnTo>
                </a:path>
              </a:pathLst>
            </a:custGeom>
            <a:ln w="25400">
              <a:solidFill>
                <a:srgbClr val="FFDC44"/>
              </a:solidFill>
            </a:ln>
          </p:spPr>
          <p:txBody>
            <a:bodyPr wrap="square" lIns="0" tIns="0" rIns="0" bIns="0" rtlCol="0"/>
            <a:lstStyle/>
            <a:p>
              <a:endParaRPr/>
            </a:p>
          </p:txBody>
        </p:sp>
        <p:sp>
          <p:nvSpPr>
            <p:cNvPr id="1109" name="object 1109"/>
            <p:cNvSpPr/>
            <p:nvPr/>
          </p:nvSpPr>
          <p:spPr>
            <a:xfrm>
              <a:off x="5864580" y="8156524"/>
              <a:ext cx="1905" cy="635"/>
            </a:xfrm>
            <a:custGeom>
              <a:avLst/>
              <a:gdLst/>
              <a:ahLst/>
              <a:cxnLst/>
              <a:rect l="l" t="t" r="r" b="b"/>
              <a:pathLst>
                <a:path w="1904" h="634">
                  <a:moveTo>
                    <a:pt x="0" y="368"/>
                  </a:moveTo>
                  <a:lnTo>
                    <a:pt x="1320" y="0"/>
                  </a:lnTo>
                </a:path>
              </a:pathLst>
            </a:custGeom>
            <a:ln w="25400">
              <a:solidFill>
                <a:srgbClr val="FFDE4D"/>
              </a:solidFill>
            </a:ln>
          </p:spPr>
          <p:txBody>
            <a:bodyPr wrap="square" lIns="0" tIns="0" rIns="0" bIns="0" rtlCol="0"/>
            <a:lstStyle/>
            <a:p>
              <a:endParaRPr/>
            </a:p>
          </p:txBody>
        </p:sp>
        <p:sp>
          <p:nvSpPr>
            <p:cNvPr id="1110" name="object 1110"/>
            <p:cNvSpPr/>
            <p:nvPr/>
          </p:nvSpPr>
          <p:spPr>
            <a:xfrm>
              <a:off x="5865901" y="8156524"/>
              <a:ext cx="8890" cy="6350"/>
            </a:xfrm>
            <a:custGeom>
              <a:avLst/>
              <a:gdLst/>
              <a:ahLst/>
              <a:cxnLst/>
              <a:rect l="l" t="t" r="r" b="b"/>
              <a:pathLst>
                <a:path w="8889" h="6350">
                  <a:moveTo>
                    <a:pt x="0" y="0"/>
                  </a:moveTo>
                  <a:lnTo>
                    <a:pt x="8572" y="6159"/>
                  </a:lnTo>
                </a:path>
              </a:pathLst>
            </a:custGeom>
            <a:ln w="25400">
              <a:solidFill>
                <a:srgbClr val="FFDB3E"/>
              </a:solidFill>
            </a:ln>
          </p:spPr>
          <p:txBody>
            <a:bodyPr wrap="square" lIns="0" tIns="0" rIns="0" bIns="0" rtlCol="0"/>
            <a:lstStyle/>
            <a:p>
              <a:endParaRPr/>
            </a:p>
          </p:txBody>
        </p:sp>
        <p:sp>
          <p:nvSpPr>
            <p:cNvPr id="1111" name="object 1111"/>
            <p:cNvSpPr/>
            <p:nvPr/>
          </p:nvSpPr>
          <p:spPr>
            <a:xfrm>
              <a:off x="5872911" y="8162417"/>
              <a:ext cx="1905" cy="635"/>
            </a:xfrm>
            <a:custGeom>
              <a:avLst/>
              <a:gdLst/>
              <a:ahLst/>
              <a:cxnLst/>
              <a:rect l="l" t="t" r="r" b="b"/>
              <a:pathLst>
                <a:path w="1904" h="634">
                  <a:moveTo>
                    <a:pt x="1562" y="266"/>
                  </a:moveTo>
                  <a:lnTo>
                    <a:pt x="0" y="0"/>
                  </a:lnTo>
                </a:path>
              </a:pathLst>
            </a:custGeom>
            <a:ln w="25400">
              <a:solidFill>
                <a:srgbClr val="FFD934"/>
              </a:solidFill>
            </a:ln>
          </p:spPr>
          <p:txBody>
            <a:bodyPr wrap="square" lIns="0" tIns="0" rIns="0" bIns="0" rtlCol="0"/>
            <a:lstStyle/>
            <a:p>
              <a:endParaRPr/>
            </a:p>
          </p:txBody>
        </p:sp>
        <p:sp>
          <p:nvSpPr>
            <p:cNvPr id="1112" name="object 1112"/>
            <p:cNvSpPr/>
            <p:nvPr/>
          </p:nvSpPr>
          <p:spPr>
            <a:xfrm>
              <a:off x="5874474" y="8162683"/>
              <a:ext cx="12065" cy="6985"/>
            </a:xfrm>
            <a:custGeom>
              <a:avLst/>
              <a:gdLst/>
              <a:ahLst/>
              <a:cxnLst/>
              <a:rect l="l" t="t" r="r" b="b"/>
              <a:pathLst>
                <a:path w="12064" h="6984">
                  <a:moveTo>
                    <a:pt x="0" y="0"/>
                  </a:moveTo>
                  <a:lnTo>
                    <a:pt x="11747" y="6502"/>
                  </a:lnTo>
                  <a:lnTo>
                    <a:pt x="9016" y="4838"/>
                  </a:lnTo>
                  <a:lnTo>
                    <a:pt x="6134" y="2819"/>
                  </a:lnTo>
                  <a:lnTo>
                    <a:pt x="3175" y="546"/>
                  </a:lnTo>
                  <a:lnTo>
                    <a:pt x="2120" y="304"/>
                  </a:lnTo>
                  <a:lnTo>
                    <a:pt x="0" y="0"/>
                  </a:lnTo>
                  <a:close/>
                </a:path>
              </a:pathLst>
            </a:custGeom>
            <a:solidFill>
              <a:srgbClr val="FFD621"/>
            </a:solidFill>
          </p:spPr>
          <p:txBody>
            <a:bodyPr wrap="square" lIns="0" tIns="0" rIns="0" bIns="0" rtlCol="0"/>
            <a:lstStyle/>
            <a:p>
              <a:endParaRPr/>
            </a:p>
          </p:txBody>
        </p:sp>
        <p:sp>
          <p:nvSpPr>
            <p:cNvPr id="1113" name="object 1113"/>
            <p:cNvSpPr/>
            <p:nvPr/>
          </p:nvSpPr>
          <p:spPr>
            <a:xfrm>
              <a:off x="5882817" y="8167738"/>
              <a:ext cx="3810" cy="1905"/>
            </a:xfrm>
            <a:custGeom>
              <a:avLst/>
              <a:gdLst/>
              <a:ahLst/>
              <a:cxnLst/>
              <a:rect l="l" t="t" r="r" b="b"/>
              <a:pathLst>
                <a:path w="3810" h="1904">
                  <a:moveTo>
                    <a:pt x="0" y="0"/>
                  </a:moveTo>
                  <a:lnTo>
                    <a:pt x="3403" y="1447"/>
                  </a:lnTo>
                </a:path>
              </a:pathLst>
            </a:custGeom>
            <a:ln w="25400">
              <a:solidFill>
                <a:srgbClr val="FFD414"/>
              </a:solidFill>
            </a:ln>
          </p:spPr>
          <p:txBody>
            <a:bodyPr wrap="square" lIns="0" tIns="0" rIns="0" bIns="0" rtlCol="0"/>
            <a:lstStyle/>
            <a:p>
              <a:endParaRPr/>
            </a:p>
          </p:txBody>
        </p:sp>
        <p:sp>
          <p:nvSpPr>
            <p:cNvPr id="1114" name="object 1114"/>
            <p:cNvSpPr/>
            <p:nvPr/>
          </p:nvSpPr>
          <p:spPr>
            <a:xfrm>
              <a:off x="5877649" y="8163230"/>
              <a:ext cx="8890" cy="6350"/>
            </a:xfrm>
            <a:custGeom>
              <a:avLst/>
              <a:gdLst/>
              <a:ahLst/>
              <a:cxnLst/>
              <a:rect l="l" t="t" r="r" b="b"/>
              <a:pathLst>
                <a:path w="8889" h="6350">
                  <a:moveTo>
                    <a:pt x="8572" y="5956"/>
                  </a:moveTo>
                  <a:lnTo>
                    <a:pt x="0" y="0"/>
                  </a:lnTo>
                </a:path>
              </a:pathLst>
            </a:custGeom>
            <a:ln w="25400">
              <a:solidFill>
                <a:srgbClr val="FFD61F"/>
              </a:solidFill>
            </a:ln>
          </p:spPr>
          <p:txBody>
            <a:bodyPr wrap="square" lIns="0" tIns="0" rIns="0" bIns="0" rtlCol="0"/>
            <a:lstStyle/>
            <a:p>
              <a:endParaRPr/>
            </a:p>
          </p:txBody>
        </p:sp>
        <p:sp>
          <p:nvSpPr>
            <p:cNvPr id="1115" name="object 1115"/>
            <p:cNvSpPr/>
            <p:nvPr/>
          </p:nvSpPr>
          <p:spPr>
            <a:xfrm>
              <a:off x="5874474" y="8162683"/>
              <a:ext cx="3175" cy="635"/>
            </a:xfrm>
            <a:custGeom>
              <a:avLst/>
              <a:gdLst/>
              <a:ahLst/>
              <a:cxnLst/>
              <a:rect l="l" t="t" r="r" b="b"/>
              <a:pathLst>
                <a:path w="3175" h="634">
                  <a:moveTo>
                    <a:pt x="3175" y="546"/>
                  </a:moveTo>
                  <a:lnTo>
                    <a:pt x="0" y="0"/>
                  </a:lnTo>
                </a:path>
              </a:pathLst>
            </a:custGeom>
            <a:ln w="25400">
              <a:solidFill>
                <a:srgbClr val="FFD82E"/>
              </a:solidFill>
            </a:ln>
          </p:spPr>
          <p:txBody>
            <a:bodyPr wrap="square" lIns="0" tIns="0" rIns="0" bIns="0" rtlCol="0"/>
            <a:lstStyle/>
            <a:p>
              <a:endParaRPr/>
            </a:p>
          </p:txBody>
        </p:sp>
        <p:sp>
          <p:nvSpPr>
            <p:cNvPr id="1116" name="object 1116"/>
            <p:cNvSpPr/>
            <p:nvPr/>
          </p:nvSpPr>
          <p:spPr>
            <a:xfrm>
              <a:off x="5874474" y="8162683"/>
              <a:ext cx="8890" cy="5080"/>
            </a:xfrm>
            <a:custGeom>
              <a:avLst/>
              <a:gdLst/>
              <a:ahLst/>
              <a:cxnLst/>
              <a:rect l="l" t="t" r="r" b="b"/>
              <a:pathLst>
                <a:path w="8889" h="5079">
                  <a:moveTo>
                    <a:pt x="0" y="0"/>
                  </a:moveTo>
                  <a:lnTo>
                    <a:pt x="8343" y="5054"/>
                  </a:lnTo>
                </a:path>
              </a:pathLst>
            </a:custGeom>
            <a:ln w="25400">
              <a:solidFill>
                <a:srgbClr val="FFD623"/>
              </a:solidFill>
            </a:ln>
          </p:spPr>
          <p:txBody>
            <a:bodyPr wrap="square" lIns="0" tIns="0" rIns="0" bIns="0" rtlCol="0"/>
            <a:lstStyle/>
            <a:p>
              <a:endParaRPr/>
            </a:p>
          </p:txBody>
        </p:sp>
        <p:sp>
          <p:nvSpPr>
            <p:cNvPr id="1117" name="object 1117"/>
            <p:cNvSpPr/>
            <p:nvPr/>
          </p:nvSpPr>
          <p:spPr>
            <a:xfrm>
              <a:off x="5865901" y="8156156"/>
              <a:ext cx="10160" cy="6985"/>
            </a:xfrm>
            <a:custGeom>
              <a:avLst/>
              <a:gdLst/>
              <a:ahLst/>
              <a:cxnLst/>
              <a:rect l="l" t="t" r="r" b="b"/>
              <a:pathLst>
                <a:path w="10160" h="6984">
                  <a:moveTo>
                    <a:pt x="1346" y="0"/>
                  </a:moveTo>
                  <a:lnTo>
                    <a:pt x="10160" y="6769"/>
                  </a:lnTo>
                  <a:lnTo>
                    <a:pt x="7264" y="4686"/>
                  </a:lnTo>
                  <a:lnTo>
                    <a:pt x="4305" y="2413"/>
                  </a:lnTo>
                  <a:lnTo>
                    <a:pt x="1346" y="0"/>
                  </a:lnTo>
                  <a:close/>
                </a:path>
              </a:pathLst>
            </a:custGeom>
            <a:solidFill>
              <a:srgbClr val="FFDA3B"/>
            </a:solidFill>
          </p:spPr>
          <p:txBody>
            <a:bodyPr wrap="square" lIns="0" tIns="0" rIns="0" bIns="0" rtlCol="0"/>
            <a:lstStyle/>
            <a:p>
              <a:endParaRPr/>
            </a:p>
          </p:txBody>
        </p:sp>
        <p:sp>
          <p:nvSpPr>
            <p:cNvPr id="1118" name="object 1118"/>
            <p:cNvSpPr/>
            <p:nvPr/>
          </p:nvSpPr>
          <p:spPr>
            <a:xfrm>
              <a:off x="5865901" y="8156524"/>
              <a:ext cx="8890" cy="6350"/>
            </a:xfrm>
            <a:custGeom>
              <a:avLst/>
              <a:gdLst/>
              <a:ahLst/>
              <a:cxnLst/>
              <a:rect l="l" t="t" r="r" b="b"/>
              <a:pathLst>
                <a:path w="8889" h="6350">
                  <a:moveTo>
                    <a:pt x="8572" y="6159"/>
                  </a:moveTo>
                  <a:lnTo>
                    <a:pt x="0" y="0"/>
                  </a:lnTo>
                </a:path>
              </a:pathLst>
            </a:custGeom>
            <a:ln w="25400">
              <a:solidFill>
                <a:srgbClr val="FFDB3E"/>
              </a:solidFill>
            </a:ln>
          </p:spPr>
          <p:txBody>
            <a:bodyPr wrap="square" lIns="0" tIns="0" rIns="0" bIns="0" rtlCol="0"/>
            <a:lstStyle/>
            <a:p>
              <a:endParaRPr/>
            </a:p>
          </p:txBody>
        </p:sp>
        <p:sp>
          <p:nvSpPr>
            <p:cNvPr id="1119" name="object 1119"/>
            <p:cNvSpPr/>
            <p:nvPr/>
          </p:nvSpPr>
          <p:spPr>
            <a:xfrm>
              <a:off x="5865901" y="8156156"/>
              <a:ext cx="1905" cy="635"/>
            </a:xfrm>
            <a:custGeom>
              <a:avLst/>
              <a:gdLst/>
              <a:ahLst/>
              <a:cxnLst/>
              <a:rect l="l" t="t" r="r" b="b"/>
              <a:pathLst>
                <a:path w="1904" h="634">
                  <a:moveTo>
                    <a:pt x="0" y="368"/>
                  </a:moveTo>
                  <a:lnTo>
                    <a:pt x="1346" y="0"/>
                  </a:lnTo>
                </a:path>
              </a:pathLst>
            </a:custGeom>
            <a:ln w="25400">
              <a:solidFill>
                <a:srgbClr val="FFDC47"/>
              </a:solidFill>
            </a:ln>
          </p:spPr>
          <p:txBody>
            <a:bodyPr wrap="square" lIns="0" tIns="0" rIns="0" bIns="0" rtlCol="0"/>
            <a:lstStyle/>
            <a:p>
              <a:endParaRPr/>
            </a:p>
          </p:txBody>
        </p:sp>
        <p:sp>
          <p:nvSpPr>
            <p:cNvPr id="1120" name="object 1120"/>
            <p:cNvSpPr/>
            <p:nvPr/>
          </p:nvSpPr>
          <p:spPr>
            <a:xfrm>
              <a:off x="5867247" y="8156156"/>
              <a:ext cx="8890" cy="6985"/>
            </a:xfrm>
            <a:custGeom>
              <a:avLst/>
              <a:gdLst/>
              <a:ahLst/>
              <a:cxnLst/>
              <a:rect l="l" t="t" r="r" b="b"/>
              <a:pathLst>
                <a:path w="8889" h="6984">
                  <a:moveTo>
                    <a:pt x="0" y="0"/>
                  </a:moveTo>
                  <a:lnTo>
                    <a:pt x="8813" y="6769"/>
                  </a:lnTo>
                </a:path>
              </a:pathLst>
            </a:custGeom>
            <a:ln w="25400">
              <a:solidFill>
                <a:srgbClr val="FFD938"/>
              </a:solidFill>
            </a:ln>
          </p:spPr>
          <p:txBody>
            <a:bodyPr wrap="square" lIns="0" tIns="0" rIns="0" bIns="0" rtlCol="0"/>
            <a:lstStyle/>
            <a:p>
              <a:endParaRPr/>
            </a:p>
          </p:txBody>
        </p:sp>
        <p:sp>
          <p:nvSpPr>
            <p:cNvPr id="1121" name="object 1121"/>
            <p:cNvSpPr/>
            <p:nvPr/>
          </p:nvSpPr>
          <p:spPr>
            <a:xfrm>
              <a:off x="5874474" y="8162683"/>
              <a:ext cx="1905" cy="635"/>
            </a:xfrm>
            <a:custGeom>
              <a:avLst/>
              <a:gdLst/>
              <a:ahLst/>
              <a:cxnLst/>
              <a:rect l="l" t="t" r="r" b="b"/>
              <a:pathLst>
                <a:path w="1904" h="634">
                  <a:moveTo>
                    <a:pt x="1587" y="241"/>
                  </a:moveTo>
                  <a:lnTo>
                    <a:pt x="0" y="0"/>
                  </a:lnTo>
                </a:path>
              </a:pathLst>
            </a:custGeom>
            <a:ln w="25399">
              <a:solidFill>
                <a:srgbClr val="FFD830"/>
              </a:solidFill>
            </a:ln>
          </p:spPr>
          <p:txBody>
            <a:bodyPr wrap="square" lIns="0" tIns="0" rIns="0" bIns="0" rtlCol="0"/>
            <a:lstStyle/>
            <a:p>
              <a:endParaRPr/>
            </a:p>
          </p:txBody>
        </p:sp>
        <p:sp>
          <p:nvSpPr>
            <p:cNvPr id="1122" name="object 1122"/>
            <p:cNvSpPr/>
            <p:nvPr/>
          </p:nvSpPr>
          <p:spPr>
            <a:xfrm>
              <a:off x="5867247" y="8155775"/>
              <a:ext cx="10795" cy="7620"/>
            </a:xfrm>
            <a:custGeom>
              <a:avLst/>
              <a:gdLst/>
              <a:ahLst/>
              <a:cxnLst/>
              <a:rect l="l" t="t" r="r" b="b"/>
              <a:pathLst>
                <a:path w="10795" h="7620">
                  <a:moveTo>
                    <a:pt x="1358" y="0"/>
                  </a:moveTo>
                  <a:lnTo>
                    <a:pt x="914" y="139"/>
                  </a:lnTo>
                  <a:lnTo>
                    <a:pt x="0" y="381"/>
                  </a:lnTo>
                  <a:lnTo>
                    <a:pt x="2959" y="2793"/>
                  </a:lnTo>
                  <a:lnTo>
                    <a:pt x="5918" y="5067"/>
                  </a:lnTo>
                  <a:lnTo>
                    <a:pt x="8813" y="7150"/>
                  </a:lnTo>
                  <a:lnTo>
                    <a:pt x="9867" y="7327"/>
                  </a:lnTo>
                  <a:lnTo>
                    <a:pt x="10401" y="7454"/>
                  </a:lnTo>
                  <a:lnTo>
                    <a:pt x="7442" y="5181"/>
                  </a:lnTo>
                  <a:lnTo>
                    <a:pt x="4394" y="2654"/>
                  </a:lnTo>
                  <a:lnTo>
                    <a:pt x="1358" y="0"/>
                  </a:lnTo>
                  <a:close/>
                </a:path>
              </a:pathLst>
            </a:custGeom>
            <a:solidFill>
              <a:srgbClr val="FFD937"/>
            </a:solidFill>
          </p:spPr>
          <p:txBody>
            <a:bodyPr wrap="square" lIns="0" tIns="0" rIns="0" bIns="0" rtlCol="0"/>
            <a:lstStyle/>
            <a:p>
              <a:endParaRPr/>
            </a:p>
          </p:txBody>
        </p:sp>
        <p:sp>
          <p:nvSpPr>
            <p:cNvPr id="1123" name="object 1123"/>
            <p:cNvSpPr/>
            <p:nvPr/>
          </p:nvSpPr>
          <p:spPr>
            <a:xfrm>
              <a:off x="5867247" y="8156156"/>
              <a:ext cx="8890" cy="6985"/>
            </a:xfrm>
            <a:custGeom>
              <a:avLst/>
              <a:gdLst/>
              <a:ahLst/>
              <a:cxnLst/>
              <a:rect l="l" t="t" r="r" b="b"/>
              <a:pathLst>
                <a:path w="8889" h="6984">
                  <a:moveTo>
                    <a:pt x="8813" y="6769"/>
                  </a:moveTo>
                  <a:lnTo>
                    <a:pt x="0" y="0"/>
                  </a:lnTo>
                </a:path>
              </a:pathLst>
            </a:custGeom>
            <a:ln w="25400">
              <a:solidFill>
                <a:srgbClr val="FFD938"/>
              </a:solidFill>
            </a:ln>
          </p:spPr>
          <p:txBody>
            <a:bodyPr wrap="square" lIns="0" tIns="0" rIns="0" bIns="0" rtlCol="0"/>
            <a:lstStyle/>
            <a:p>
              <a:endParaRPr/>
            </a:p>
          </p:txBody>
        </p:sp>
        <p:sp>
          <p:nvSpPr>
            <p:cNvPr id="1124" name="object 1124"/>
            <p:cNvSpPr/>
            <p:nvPr/>
          </p:nvSpPr>
          <p:spPr>
            <a:xfrm>
              <a:off x="5867247" y="8155775"/>
              <a:ext cx="1905" cy="635"/>
            </a:xfrm>
            <a:custGeom>
              <a:avLst/>
              <a:gdLst/>
              <a:ahLst/>
              <a:cxnLst/>
              <a:rect l="l" t="t" r="r" b="b"/>
              <a:pathLst>
                <a:path w="1904" h="634">
                  <a:moveTo>
                    <a:pt x="0" y="381"/>
                  </a:moveTo>
                  <a:lnTo>
                    <a:pt x="1358" y="0"/>
                  </a:lnTo>
                </a:path>
              </a:pathLst>
            </a:custGeom>
            <a:ln w="25400">
              <a:solidFill>
                <a:srgbClr val="FFDB41"/>
              </a:solidFill>
            </a:ln>
          </p:spPr>
          <p:txBody>
            <a:bodyPr wrap="square" lIns="0" tIns="0" rIns="0" bIns="0" rtlCol="0"/>
            <a:lstStyle/>
            <a:p>
              <a:endParaRPr/>
            </a:p>
          </p:txBody>
        </p:sp>
        <p:sp>
          <p:nvSpPr>
            <p:cNvPr id="1125" name="object 1125"/>
            <p:cNvSpPr/>
            <p:nvPr/>
          </p:nvSpPr>
          <p:spPr>
            <a:xfrm>
              <a:off x="5868606" y="8155775"/>
              <a:ext cx="9525" cy="7620"/>
            </a:xfrm>
            <a:custGeom>
              <a:avLst/>
              <a:gdLst/>
              <a:ahLst/>
              <a:cxnLst/>
              <a:rect l="l" t="t" r="r" b="b"/>
              <a:pathLst>
                <a:path w="9525" h="7620">
                  <a:moveTo>
                    <a:pt x="0" y="0"/>
                  </a:moveTo>
                  <a:lnTo>
                    <a:pt x="9042" y="7454"/>
                  </a:lnTo>
                </a:path>
              </a:pathLst>
            </a:custGeom>
            <a:ln w="25400">
              <a:solidFill>
                <a:srgbClr val="FFD935"/>
              </a:solidFill>
            </a:ln>
          </p:spPr>
          <p:txBody>
            <a:bodyPr wrap="square" lIns="0" tIns="0" rIns="0" bIns="0" rtlCol="0"/>
            <a:lstStyle/>
            <a:p>
              <a:endParaRPr/>
            </a:p>
          </p:txBody>
        </p:sp>
        <p:sp>
          <p:nvSpPr>
            <p:cNvPr id="1126" name="object 1126"/>
            <p:cNvSpPr/>
            <p:nvPr/>
          </p:nvSpPr>
          <p:spPr>
            <a:xfrm>
              <a:off x="5876061" y="8162925"/>
              <a:ext cx="1905" cy="635"/>
            </a:xfrm>
            <a:custGeom>
              <a:avLst/>
              <a:gdLst/>
              <a:ahLst/>
              <a:cxnLst/>
              <a:rect l="l" t="t" r="r" b="b"/>
              <a:pathLst>
                <a:path w="1904" h="634">
                  <a:moveTo>
                    <a:pt x="1587" y="304"/>
                  </a:moveTo>
                  <a:lnTo>
                    <a:pt x="0" y="0"/>
                  </a:lnTo>
                </a:path>
              </a:pathLst>
            </a:custGeom>
            <a:ln w="25400">
              <a:solidFill>
                <a:srgbClr val="FFD72C"/>
              </a:solidFill>
            </a:ln>
          </p:spPr>
          <p:txBody>
            <a:bodyPr wrap="square" lIns="0" tIns="0" rIns="0" bIns="0" rtlCol="0"/>
            <a:lstStyle/>
            <a:p>
              <a:endParaRPr/>
            </a:p>
          </p:txBody>
        </p:sp>
        <p:sp>
          <p:nvSpPr>
            <p:cNvPr id="1127" name="object 1127"/>
            <p:cNvSpPr/>
            <p:nvPr/>
          </p:nvSpPr>
          <p:spPr>
            <a:xfrm>
              <a:off x="5855374" y="8150682"/>
              <a:ext cx="9525" cy="6985"/>
            </a:xfrm>
            <a:custGeom>
              <a:avLst/>
              <a:gdLst/>
              <a:ahLst/>
              <a:cxnLst/>
              <a:rect l="l" t="t" r="r" b="b"/>
              <a:pathLst>
                <a:path w="9525" h="6984">
                  <a:moveTo>
                    <a:pt x="938" y="0"/>
                  </a:moveTo>
                  <a:lnTo>
                    <a:pt x="608" y="355"/>
                  </a:lnTo>
                  <a:lnTo>
                    <a:pt x="291" y="761"/>
                  </a:lnTo>
                  <a:lnTo>
                    <a:pt x="0" y="1192"/>
                  </a:lnTo>
                  <a:lnTo>
                    <a:pt x="7964" y="6641"/>
                  </a:lnTo>
                  <a:lnTo>
                    <a:pt x="8355" y="6489"/>
                  </a:lnTo>
                  <a:lnTo>
                    <a:pt x="9206" y="6210"/>
                  </a:lnTo>
                  <a:lnTo>
                    <a:pt x="6425" y="4241"/>
                  </a:lnTo>
                  <a:lnTo>
                    <a:pt x="3656" y="2158"/>
                  </a:lnTo>
                  <a:lnTo>
                    <a:pt x="938" y="0"/>
                  </a:lnTo>
                  <a:close/>
                </a:path>
              </a:pathLst>
            </a:custGeom>
            <a:solidFill>
              <a:srgbClr val="FFE05A"/>
            </a:solidFill>
          </p:spPr>
          <p:txBody>
            <a:bodyPr wrap="square" lIns="0" tIns="0" rIns="0" bIns="0" rtlCol="0"/>
            <a:lstStyle/>
            <a:p>
              <a:endParaRPr/>
            </a:p>
          </p:txBody>
        </p:sp>
        <p:sp>
          <p:nvSpPr>
            <p:cNvPr id="1128" name="object 1128"/>
            <p:cNvSpPr/>
            <p:nvPr/>
          </p:nvSpPr>
          <p:spPr>
            <a:xfrm>
              <a:off x="5855374" y="8150682"/>
              <a:ext cx="1270" cy="1270"/>
            </a:xfrm>
            <a:custGeom>
              <a:avLst/>
              <a:gdLst/>
              <a:ahLst/>
              <a:cxnLst/>
              <a:rect l="l" t="t" r="r" b="b"/>
              <a:pathLst>
                <a:path w="1270" h="1270">
                  <a:moveTo>
                    <a:pt x="0" y="1192"/>
                  </a:moveTo>
                  <a:lnTo>
                    <a:pt x="938" y="0"/>
                  </a:lnTo>
                </a:path>
              </a:pathLst>
            </a:custGeom>
            <a:ln w="25399">
              <a:solidFill>
                <a:srgbClr val="FFE263"/>
              </a:solidFill>
            </a:ln>
          </p:spPr>
          <p:txBody>
            <a:bodyPr wrap="square" lIns="0" tIns="0" rIns="0" bIns="0" rtlCol="0"/>
            <a:lstStyle/>
            <a:p>
              <a:endParaRPr/>
            </a:p>
          </p:txBody>
        </p:sp>
        <p:sp>
          <p:nvSpPr>
            <p:cNvPr id="1129" name="object 1129"/>
            <p:cNvSpPr/>
            <p:nvPr/>
          </p:nvSpPr>
          <p:spPr>
            <a:xfrm>
              <a:off x="5856312" y="8150682"/>
              <a:ext cx="8890" cy="6350"/>
            </a:xfrm>
            <a:custGeom>
              <a:avLst/>
              <a:gdLst/>
              <a:ahLst/>
              <a:cxnLst/>
              <a:rect l="l" t="t" r="r" b="b"/>
              <a:pathLst>
                <a:path w="8889" h="6350">
                  <a:moveTo>
                    <a:pt x="0" y="0"/>
                  </a:moveTo>
                  <a:lnTo>
                    <a:pt x="8267" y="6210"/>
                  </a:lnTo>
                </a:path>
              </a:pathLst>
            </a:custGeom>
            <a:ln w="25400">
              <a:solidFill>
                <a:srgbClr val="FFE059"/>
              </a:solidFill>
            </a:ln>
          </p:spPr>
          <p:txBody>
            <a:bodyPr wrap="square" lIns="0" tIns="0" rIns="0" bIns="0" rtlCol="0"/>
            <a:lstStyle/>
            <a:p>
              <a:endParaRPr/>
            </a:p>
          </p:txBody>
        </p:sp>
        <p:sp>
          <p:nvSpPr>
            <p:cNvPr id="1130" name="object 1130"/>
            <p:cNvSpPr/>
            <p:nvPr/>
          </p:nvSpPr>
          <p:spPr>
            <a:xfrm>
              <a:off x="5863338" y="8156892"/>
              <a:ext cx="1270" cy="635"/>
            </a:xfrm>
            <a:custGeom>
              <a:avLst/>
              <a:gdLst/>
              <a:ahLst/>
              <a:cxnLst/>
              <a:rect l="l" t="t" r="r" b="b"/>
              <a:pathLst>
                <a:path w="1270" h="634">
                  <a:moveTo>
                    <a:pt x="1242" y="0"/>
                  </a:moveTo>
                  <a:lnTo>
                    <a:pt x="0" y="430"/>
                  </a:lnTo>
                </a:path>
              </a:pathLst>
            </a:custGeom>
            <a:ln w="25400">
              <a:solidFill>
                <a:srgbClr val="FFDF52"/>
              </a:solidFill>
            </a:ln>
          </p:spPr>
          <p:txBody>
            <a:bodyPr wrap="square" lIns="0" tIns="0" rIns="0" bIns="0" rtlCol="0"/>
            <a:lstStyle/>
            <a:p>
              <a:endParaRPr/>
            </a:p>
          </p:txBody>
        </p:sp>
        <p:sp>
          <p:nvSpPr>
            <p:cNvPr id="1131" name="object 1131"/>
            <p:cNvSpPr/>
            <p:nvPr/>
          </p:nvSpPr>
          <p:spPr>
            <a:xfrm>
              <a:off x="5856312" y="8149640"/>
              <a:ext cx="10160" cy="7620"/>
            </a:xfrm>
            <a:custGeom>
              <a:avLst/>
              <a:gdLst/>
              <a:ahLst/>
              <a:cxnLst/>
              <a:rect l="l" t="t" r="r" b="b"/>
              <a:pathLst>
                <a:path w="10160" h="7620">
                  <a:moveTo>
                    <a:pt x="1028" y="0"/>
                  </a:moveTo>
                  <a:lnTo>
                    <a:pt x="330" y="673"/>
                  </a:lnTo>
                  <a:lnTo>
                    <a:pt x="0" y="1041"/>
                  </a:lnTo>
                  <a:lnTo>
                    <a:pt x="2717" y="3200"/>
                  </a:lnTo>
                  <a:lnTo>
                    <a:pt x="5486" y="5283"/>
                  </a:lnTo>
                  <a:lnTo>
                    <a:pt x="8267" y="7251"/>
                  </a:lnTo>
                  <a:lnTo>
                    <a:pt x="9588" y="6883"/>
                  </a:lnTo>
                  <a:lnTo>
                    <a:pt x="6705" y="4686"/>
                  </a:lnTo>
                  <a:lnTo>
                    <a:pt x="3848" y="2374"/>
                  </a:lnTo>
                  <a:lnTo>
                    <a:pt x="1028" y="0"/>
                  </a:lnTo>
                  <a:close/>
                </a:path>
              </a:pathLst>
            </a:custGeom>
            <a:solidFill>
              <a:srgbClr val="FFDF56"/>
            </a:solidFill>
          </p:spPr>
          <p:txBody>
            <a:bodyPr wrap="square" lIns="0" tIns="0" rIns="0" bIns="0" rtlCol="0"/>
            <a:lstStyle/>
            <a:p>
              <a:endParaRPr/>
            </a:p>
          </p:txBody>
        </p:sp>
        <p:sp>
          <p:nvSpPr>
            <p:cNvPr id="1132" name="object 1132"/>
            <p:cNvSpPr/>
            <p:nvPr/>
          </p:nvSpPr>
          <p:spPr>
            <a:xfrm>
              <a:off x="5856312" y="8150682"/>
              <a:ext cx="8890" cy="6350"/>
            </a:xfrm>
            <a:custGeom>
              <a:avLst/>
              <a:gdLst/>
              <a:ahLst/>
              <a:cxnLst/>
              <a:rect l="l" t="t" r="r" b="b"/>
              <a:pathLst>
                <a:path w="8889" h="6350">
                  <a:moveTo>
                    <a:pt x="8267" y="6210"/>
                  </a:moveTo>
                  <a:lnTo>
                    <a:pt x="0" y="0"/>
                  </a:lnTo>
                </a:path>
              </a:pathLst>
            </a:custGeom>
            <a:ln w="25400">
              <a:solidFill>
                <a:srgbClr val="FFE059"/>
              </a:solidFill>
            </a:ln>
          </p:spPr>
          <p:txBody>
            <a:bodyPr wrap="square" lIns="0" tIns="0" rIns="0" bIns="0" rtlCol="0"/>
            <a:lstStyle/>
            <a:p>
              <a:endParaRPr/>
            </a:p>
          </p:txBody>
        </p:sp>
        <p:sp>
          <p:nvSpPr>
            <p:cNvPr id="1133" name="object 1133"/>
            <p:cNvSpPr/>
            <p:nvPr/>
          </p:nvSpPr>
          <p:spPr>
            <a:xfrm>
              <a:off x="5856312" y="8149640"/>
              <a:ext cx="1270" cy="1270"/>
            </a:xfrm>
            <a:custGeom>
              <a:avLst/>
              <a:gdLst/>
              <a:ahLst/>
              <a:cxnLst/>
              <a:rect l="l" t="t" r="r" b="b"/>
              <a:pathLst>
                <a:path w="1270" h="1270">
                  <a:moveTo>
                    <a:pt x="0" y="1041"/>
                  </a:moveTo>
                  <a:lnTo>
                    <a:pt x="1028" y="0"/>
                  </a:lnTo>
                </a:path>
              </a:pathLst>
            </a:custGeom>
            <a:ln w="25400">
              <a:solidFill>
                <a:srgbClr val="FFE15F"/>
              </a:solidFill>
            </a:ln>
          </p:spPr>
          <p:txBody>
            <a:bodyPr wrap="square" lIns="0" tIns="0" rIns="0" bIns="0" rtlCol="0"/>
            <a:lstStyle/>
            <a:p>
              <a:endParaRPr/>
            </a:p>
          </p:txBody>
        </p:sp>
        <p:sp>
          <p:nvSpPr>
            <p:cNvPr id="1134" name="object 1134"/>
            <p:cNvSpPr/>
            <p:nvPr/>
          </p:nvSpPr>
          <p:spPr>
            <a:xfrm>
              <a:off x="5857341" y="8149640"/>
              <a:ext cx="8890" cy="6985"/>
            </a:xfrm>
            <a:custGeom>
              <a:avLst/>
              <a:gdLst/>
              <a:ahLst/>
              <a:cxnLst/>
              <a:rect l="l" t="t" r="r" b="b"/>
              <a:pathLst>
                <a:path w="8889" h="6984">
                  <a:moveTo>
                    <a:pt x="0" y="0"/>
                  </a:moveTo>
                  <a:lnTo>
                    <a:pt x="8559" y="6883"/>
                  </a:lnTo>
                </a:path>
              </a:pathLst>
            </a:custGeom>
            <a:ln w="25400">
              <a:solidFill>
                <a:srgbClr val="FFDE53"/>
              </a:solidFill>
            </a:ln>
          </p:spPr>
          <p:txBody>
            <a:bodyPr wrap="square" lIns="0" tIns="0" rIns="0" bIns="0" rtlCol="0"/>
            <a:lstStyle/>
            <a:p>
              <a:endParaRPr/>
            </a:p>
          </p:txBody>
        </p:sp>
        <p:sp>
          <p:nvSpPr>
            <p:cNvPr id="1135" name="object 1135"/>
            <p:cNvSpPr/>
            <p:nvPr/>
          </p:nvSpPr>
          <p:spPr>
            <a:xfrm>
              <a:off x="5864580" y="8156524"/>
              <a:ext cx="1905" cy="635"/>
            </a:xfrm>
            <a:custGeom>
              <a:avLst/>
              <a:gdLst/>
              <a:ahLst/>
              <a:cxnLst/>
              <a:rect l="l" t="t" r="r" b="b"/>
              <a:pathLst>
                <a:path w="1904" h="634">
                  <a:moveTo>
                    <a:pt x="1320" y="0"/>
                  </a:moveTo>
                  <a:lnTo>
                    <a:pt x="0" y="368"/>
                  </a:lnTo>
                </a:path>
              </a:pathLst>
            </a:custGeom>
            <a:ln w="25400">
              <a:solidFill>
                <a:srgbClr val="FFDE4D"/>
              </a:solidFill>
            </a:ln>
          </p:spPr>
          <p:txBody>
            <a:bodyPr wrap="square" lIns="0" tIns="0" rIns="0" bIns="0" rtlCol="0"/>
            <a:lstStyle/>
            <a:p>
              <a:endParaRPr/>
            </a:p>
          </p:txBody>
        </p:sp>
        <p:sp>
          <p:nvSpPr>
            <p:cNvPr id="1136" name="object 1136"/>
            <p:cNvSpPr/>
            <p:nvPr/>
          </p:nvSpPr>
          <p:spPr>
            <a:xfrm>
              <a:off x="5847537" y="8142389"/>
              <a:ext cx="10160" cy="9525"/>
            </a:xfrm>
            <a:custGeom>
              <a:avLst/>
              <a:gdLst/>
              <a:ahLst/>
              <a:cxnLst/>
              <a:rect l="l" t="t" r="r" b="b"/>
              <a:pathLst>
                <a:path w="10160" h="9525">
                  <a:moveTo>
                    <a:pt x="1587" y="0"/>
                  </a:moveTo>
                  <a:lnTo>
                    <a:pt x="1016" y="1079"/>
                  </a:lnTo>
                  <a:lnTo>
                    <a:pt x="482" y="2184"/>
                  </a:lnTo>
                  <a:lnTo>
                    <a:pt x="0" y="3327"/>
                  </a:lnTo>
                  <a:lnTo>
                    <a:pt x="7836" y="9485"/>
                  </a:lnTo>
                  <a:lnTo>
                    <a:pt x="8420" y="8610"/>
                  </a:lnTo>
                  <a:lnTo>
                    <a:pt x="9093" y="7912"/>
                  </a:lnTo>
                  <a:lnTo>
                    <a:pt x="9804" y="7251"/>
                  </a:lnTo>
                  <a:lnTo>
                    <a:pt x="6997" y="4876"/>
                  </a:lnTo>
                  <a:lnTo>
                    <a:pt x="4241" y="2438"/>
                  </a:lnTo>
                  <a:lnTo>
                    <a:pt x="1587" y="0"/>
                  </a:lnTo>
                  <a:close/>
                </a:path>
              </a:pathLst>
            </a:custGeom>
            <a:solidFill>
              <a:srgbClr val="FFE265"/>
            </a:solidFill>
          </p:spPr>
          <p:txBody>
            <a:bodyPr wrap="square" lIns="0" tIns="0" rIns="0" bIns="0" rtlCol="0"/>
            <a:lstStyle/>
            <a:p>
              <a:endParaRPr/>
            </a:p>
          </p:txBody>
        </p:sp>
        <p:sp>
          <p:nvSpPr>
            <p:cNvPr id="1137" name="object 1137"/>
            <p:cNvSpPr/>
            <p:nvPr/>
          </p:nvSpPr>
          <p:spPr>
            <a:xfrm>
              <a:off x="5855374" y="8149640"/>
              <a:ext cx="2540" cy="2540"/>
            </a:xfrm>
            <a:custGeom>
              <a:avLst/>
              <a:gdLst/>
              <a:ahLst/>
              <a:cxnLst/>
              <a:rect l="l" t="t" r="r" b="b"/>
              <a:pathLst>
                <a:path w="2539" h="2540">
                  <a:moveTo>
                    <a:pt x="0" y="2233"/>
                  </a:moveTo>
                  <a:lnTo>
                    <a:pt x="1967" y="0"/>
                  </a:lnTo>
                </a:path>
              </a:pathLst>
            </a:custGeom>
            <a:ln w="25400">
              <a:solidFill>
                <a:srgbClr val="FFE160"/>
              </a:solidFill>
            </a:ln>
          </p:spPr>
          <p:txBody>
            <a:bodyPr wrap="square" lIns="0" tIns="0" rIns="0" bIns="0" rtlCol="0"/>
            <a:lstStyle/>
            <a:p>
              <a:endParaRPr/>
            </a:p>
          </p:txBody>
        </p:sp>
        <p:sp>
          <p:nvSpPr>
            <p:cNvPr id="1138" name="object 1138"/>
            <p:cNvSpPr/>
            <p:nvPr/>
          </p:nvSpPr>
          <p:spPr>
            <a:xfrm>
              <a:off x="5849124" y="8142389"/>
              <a:ext cx="8255" cy="7620"/>
            </a:xfrm>
            <a:custGeom>
              <a:avLst/>
              <a:gdLst/>
              <a:ahLst/>
              <a:cxnLst/>
              <a:rect l="l" t="t" r="r" b="b"/>
              <a:pathLst>
                <a:path w="8254" h="7620">
                  <a:moveTo>
                    <a:pt x="8216" y="7251"/>
                  </a:moveTo>
                  <a:lnTo>
                    <a:pt x="0" y="0"/>
                  </a:lnTo>
                </a:path>
              </a:pathLst>
            </a:custGeom>
            <a:ln w="25400">
              <a:solidFill>
                <a:srgbClr val="FFE163"/>
              </a:solidFill>
            </a:ln>
          </p:spPr>
          <p:txBody>
            <a:bodyPr wrap="square" lIns="0" tIns="0" rIns="0" bIns="0" rtlCol="0"/>
            <a:lstStyle/>
            <a:p>
              <a:endParaRPr/>
            </a:p>
          </p:txBody>
        </p:sp>
        <p:sp>
          <p:nvSpPr>
            <p:cNvPr id="1139" name="object 1139"/>
            <p:cNvSpPr/>
            <p:nvPr/>
          </p:nvSpPr>
          <p:spPr>
            <a:xfrm>
              <a:off x="5847537" y="8142389"/>
              <a:ext cx="1905" cy="3810"/>
            </a:xfrm>
            <a:custGeom>
              <a:avLst/>
              <a:gdLst/>
              <a:ahLst/>
              <a:cxnLst/>
              <a:rect l="l" t="t" r="r" b="b"/>
              <a:pathLst>
                <a:path w="1904" h="3809">
                  <a:moveTo>
                    <a:pt x="1587" y="0"/>
                  </a:moveTo>
                  <a:lnTo>
                    <a:pt x="0" y="3327"/>
                  </a:lnTo>
                </a:path>
              </a:pathLst>
            </a:custGeom>
            <a:ln w="25400">
              <a:solidFill>
                <a:srgbClr val="FFE369"/>
              </a:solidFill>
            </a:ln>
          </p:spPr>
          <p:txBody>
            <a:bodyPr wrap="square" lIns="0" tIns="0" rIns="0" bIns="0" rtlCol="0"/>
            <a:lstStyle/>
            <a:p>
              <a:endParaRPr/>
            </a:p>
          </p:txBody>
        </p:sp>
        <p:sp>
          <p:nvSpPr>
            <p:cNvPr id="1140" name="object 1140"/>
            <p:cNvSpPr/>
            <p:nvPr/>
          </p:nvSpPr>
          <p:spPr>
            <a:xfrm>
              <a:off x="5847537" y="8145716"/>
              <a:ext cx="6350" cy="5080"/>
            </a:xfrm>
            <a:custGeom>
              <a:avLst/>
              <a:gdLst/>
              <a:ahLst/>
              <a:cxnLst/>
              <a:rect l="l" t="t" r="r" b="b"/>
              <a:pathLst>
                <a:path w="6350" h="5079">
                  <a:moveTo>
                    <a:pt x="0" y="0"/>
                  </a:moveTo>
                  <a:lnTo>
                    <a:pt x="6274" y="4932"/>
                  </a:lnTo>
                </a:path>
              </a:pathLst>
            </a:custGeom>
            <a:ln w="25400">
              <a:solidFill>
                <a:srgbClr val="FFE267"/>
              </a:solidFill>
            </a:ln>
          </p:spPr>
          <p:txBody>
            <a:bodyPr wrap="square" lIns="0" tIns="0" rIns="0" bIns="0" rtlCol="0"/>
            <a:lstStyle/>
            <a:p>
              <a:endParaRPr/>
            </a:p>
          </p:txBody>
        </p:sp>
        <p:sp>
          <p:nvSpPr>
            <p:cNvPr id="1141" name="object 1141"/>
            <p:cNvSpPr/>
            <p:nvPr/>
          </p:nvSpPr>
          <p:spPr>
            <a:xfrm>
              <a:off x="5857341" y="8148637"/>
              <a:ext cx="10160" cy="8255"/>
            </a:xfrm>
            <a:custGeom>
              <a:avLst/>
              <a:gdLst/>
              <a:ahLst/>
              <a:cxnLst/>
              <a:rect l="l" t="t" r="r" b="b"/>
              <a:pathLst>
                <a:path w="10160" h="8254">
                  <a:moveTo>
                    <a:pt x="1104" y="0"/>
                  </a:moveTo>
                  <a:lnTo>
                    <a:pt x="0" y="1003"/>
                  </a:lnTo>
                  <a:lnTo>
                    <a:pt x="2819" y="3378"/>
                  </a:lnTo>
                  <a:lnTo>
                    <a:pt x="5676" y="5689"/>
                  </a:lnTo>
                  <a:lnTo>
                    <a:pt x="8559" y="7886"/>
                  </a:lnTo>
                  <a:lnTo>
                    <a:pt x="9905" y="7518"/>
                  </a:lnTo>
                  <a:lnTo>
                    <a:pt x="6946" y="5118"/>
                  </a:lnTo>
                  <a:lnTo>
                    <a:pt x="3987" y="2590"/>
                  </a:lnTo>
                  <a:lnTo>
                    <a:pt x="1104" y="0"/>
                  </a:lnTo>
                  <a:close/>
                </a:path>
              </a:pathLst>
            </a:custGeom>
            <a:solidFill>
              <a:srgbClr val="FFDE50"/>
            </a:solidFill>
          </p:spPr>
          <p:txBody>
            <a:bodyPr wrap="square" lIns="0" tIns="0" rIns="0" bIns="0" rtlCol="0"/>
            <a:lstStyle/>
            <a:p>
              <a:endParaRPr/>
            </a:p>
          </p:txBody>
        </p:sp>
        <p:sp>
          <p:nvSpPr>
            <p:cNvPr id="1142" name="object 1142"/>
            <p:cNvSpPr/>
            <p:nvPr/>
          </p:nvSpPr>
          <p:spPr>
            <a:xfrm>
              <a:off x="5857341" y="8149640"/>
              <a:ext cx="8890" cy="6985"/>
            </a:xfrm>
            <a:custGeom>
              <a:avLst/>
              <a:gdLst/>
              <a:ahLst/>
              <a:cxnLst/>
              <a:rect l="l" t="t" r="r" b="b"/>
              <a:pathLst>
                <a:path w="8889" h="6984">
                  <a:moveTo>
                    <a:pt x="8559" y="6883"/>
                  </a:moveTo>
                  <a:lnTo>
                    <a:pt x="0" y="0"/>
                  </a:lnTo>
                </a:path>
              </a:pathLst>
            </a:custGeom>
            <a:ln w="25400">
              <a:solidFill>
                <a:srgbClr val="FFDE53"/>
              </a:solidFill>
            </a:ln>
          </p:spPr>
          <p:txBody>
            <a:bodyPr wrap="square" lIns="0" tIns="0" rIns="0" bIns="0" rtlCol="0"/>
            <a:lstStyle/>
            <a:p>
              <a:endParaRPr/>
            </a:p>
          </p:txBody>
        </p:sp>
        <p:sp>
          <p:nvSpPr>
            <p:cNvPr id="1143" name="object 1143"/>
            <p:cNvSpPr/>
            <p:nvPr/>
          </p:nvSpPr>
          <p:spPr>
            <a:xfrm>
              <a:off x="5857341" y="8148637"/>
              <a:ext cx="1270" cy="1270"/>
            </a:xfrm>
            <a:custGeom>
              <a:avLst/>
              <a:gdLst/>
              <a:ahLst/>
              <a:cxnLst/>
              <a:rect l="l" t="t" r="r" b="b"/>
              <a:pathLst>
                <a:path w="1270" h="1270">
                  <a:moveTo>
                    <a:pt x="0" y="1003"/>
                  </a:moveTo>
                  <a:lnTo>
                    <a:pt x="1104" y="0"/>
                  </a:lnTo>
                </a:path>
              </a:pathLst>
            </a:custGeom>
            <a:ln w="25400">
              <a:solidFill>
                <a:srgbClr val="FFDF59"/>
              </a:solidFill>
            </a:ln>
          </p:spPr>
          <p:txBody>
            <a:bodyPr wrap="square" lIns="0" tIns="0" rIns="0" bIns="0" rtlCol="0"/>
            <a:lstStyle/>
            <a:p>
              <a:endParaRPr/>
            </a:p>
          </p:txBody>
        </p:sp>
        <p:sp>
          <p:nvSpPr>
            <p:cNvPr id="1144" name="object 1144"/>
            <p:cNvSpPr/>
            <p:nvPr/>
          </p:nvSpPr>
          <p:spPr>
            <a:xfrm>
              <a:off x="5858446" y="8148637"/>
              <a:ext cx="8890" cy="7620"/>
            </a:xfrm>
            <a:custGeom>
              <a:avLst/>
              <a:gdLst/>
              <a:ahLst/>
              <a:cxnLst/>
              <a:rect l="l" t="t" r="r" b="b"/>
              <a:pathLst>
                <a:path w="8889" h="7620">
                  <a:moveTo>
                    <a:pt x="0" y="0"/>
                  </a:moveTo>
                  <a:lnTo>
                    <a:pt x="8801" y="7518"/>
                  </a:lnTo>
                </a:path>
              </a:pathLst>
            </a:custGeom>
            <a:ln w="25400">
              <a:solidFill>
                <a:srgbClr val="FFDD4D"/>
              </a:solidFill>
            </a:ln>
          </p:spPr>
          <p:txBody>
            <a:bodyPr wrap="square" lIns="0" tIns="0" rIns="0" bIns="0" rtlCol="0"/>
            <a:lstStyle/>
            <a:p>
              <a:endParaRPr/>
            </a:p>
          </p:txBody>
        </p:sp>
        <p:sp>
          <p:nvSpPr>
            <p:cNvPr id="1145" name="object 1145"/>
            <p:cNvSpPr/>
            <p:nvPr/>
          </p:nvSpPr>
          <p:spPr>
            <a:xfrm>
              <a:off x="5865901" y="8156156"/>
              <a:ext cx="1905" cy="635"/>
            </a:xfrm>
            <a:custGeom>
              <a:avLst/>
              <a:gdLst/>
              <a:ahLst/>
              <a:cxnLst/>
              <a:rect l="l" t="t" r="r" b="b"/>
              <a:pathLst>
                <a:path w="1904" h="634">
                  <a:moveTo>
                    <a:pt x="1346" y="0"/>
                  </a:moveTo>
                  <a:lnTo>
                    <a:pt x="0" y="368"/>
                  </a:lnTo>
                </a:path>
              </a:pathLst>
            </a:custGeom>
            <a:ln w="25400">
              <a:solidFill>
                <a:srgbClr val="FFDC47"/>
              </a:solidFill>
            </a:ln>
          </p:spPr>
          <p:txBody>
            <a:bodyPr wrap="square" lIns="0" tIns="0" rIns="0" bIns="0" rtlCol="0"/>
            <a:lstStyle/>
            <a:p>
              <a:endParaRPr/>
            </a:p>
          </p:txBody>
        </p:sp>
        <p:sp>
          <p:nvSpPr>
            <p:cNvPr id="1146" name="object 1146"/>
            <p:cNvSpPr/>
            <p:nvPr/>
          </p:nvSpPr>
          <p:spPr>
            <a:xfrm>
              <a:off x="5858446" y="8147545"/>
              <a:ext cx="10160" cy="8890"/>
            </a:xfrm>
            <a:custGeom>
              <a:avLst/>
              <a:gdLst/>
              <a:ahLst/>
              <a:cxnLst/>
              <a:rect l="l" t="t" r="r" b="b"/>
              <a:pathLst>
                <a:path w="10160" h="8890">
                  <a:moveTo>
                    <a:pt x="1130" y="0"/>
                  </a:moveTo>
                  <a:lnTo>
                    <a:pt x="749" y="393"/>
                  </a:lnTo>
                  <a:lnTo>
                    <a:pt x="0" y="1092"/>
                  </a:lnTo>
                  <a:lnTo>
                    <a:pt x="2882" y="3683"/>
                  </a:lnTo>
                  <a:lnTo>
                    <a:pt x="5841" y="6210"/>
                  </a:lnTo>
                  <a:lnTo>
                    <a:pt x="8801" y="8610"/>
                  </a:lnTo>
                  <a:lnTo>
                    <a:pt x="9258" y="8496"/>
                  </a:lnTo>
                  <a:lnTo>
                    <a:pt x="10160" y="8229"/>
                  </a:lnTo>
                  <a:lnTo>
                    <a:pt x="7124" y="5575"/>
                  </a:lnTo>
                  <a:lnTo>
                    <a:pt x="4089" y="2793"/>
                  </a:lnTo>
                  <a:lnTo>
                    <a:pt x="1130" y="0"/>
                  </a:lnTo>
                  <a:close/>
                </a:path>
              </a:pathLst>
            </a:custGeom>
            <a:solidFill>
              <a:srgbClr val="FFDD4C"/>
            </a:solidFill>
          </p:spPr>
          <p:txBody>
            <a:bodyPr wrap="square" lIns="0" tIns="0" rIns="0" bIns="0" rtlCol="0"/>
            <a:lstStyle/>
            <a:p>
              <a:endParaRPr/>
            </a:p>
          </p:txBody>
        </p:sp>
        <p:sp>
          <p:nvSpPr>
            <p:cNvPr id="1147" name="object 1147"/>
            <p:cNvSpPr/>
            <p:nvPr/>
          </p:nvSpPr>
          <p:spPr>
            <a:xfrm>
              <a:off x="5858446" y="8148637"/>
              <a:ext cx="8890" cy="7620"/>
            </a:xfrm>
            <a:custGeom>
              <a:avLst/>
              <a:gdLst/>
              <a:ahLst/>
              <a:cxnLst/>
              <a:rect l="l" t="t" r="r" b="b"/>
              <a:pathLst>
                <a:path w="8889" h="7620">
                  <a:moveTo>
                    <a:pt x="8801" y="7518"/>
                  </a:moveTo>
                  <a:lnTo>
                    <a:pt x="0" y="0"/>
                  </a:lnTo>
                </a:path>
              </a:pathLst>
            </a:custGeom>
            <a:ln w="25400">
              <a:solidFill>
                <a:srgbClr val="FFDD4D"/>
              </a:solidFill>
            </a:ln>
          </p:spPr>
          <p:txBody>
            <a:bodyPr wrap="square" lIns="0" tIns="0" rIns="0" bIns="0" rtlCol="0"/>
            <a:lstStyle/>
            <a:p>
              <a:endParaRPr/>
            </a:p>
          </p:txBody>
        </p:sp>
        <p:sp>
          <p:nvSpPr>
            <p:cNvPr id="1148" name="object 1148"/>
            <p:cNvSpPr/>
            <p:nvPr/>
          </p:nvSpPr>
          <p:spPr>
            <a:xfrm>
              <a:off x="5858446" y="8147545"/>
              <a:ext cx="1270" cy="1270"/>
            </a:xfrm>
            <a:custGeom>
              <a:avLst/>
              <a:gdLst/>
              <a:ahLst/>
              <a:cxnLst/>
              <a:rect l="l" t="t" r="r" b="b"/>
              <a:pathLst>
                <a:path w="1270" h="1270">
                  <a:moveTo>
                    <a:pt x="0" y="1092"/>
                  </a:moveTo>
                  <a:lnTo>
                    <a:pt x="1130" y="0"/>
                  </a:lnTo>
                </a:path>
              </a:pathLst>
            </a:custGeom>
            <a:ln w="25400">
              <a:solidFill>
                <a:srgbClr val="FFDF56"/>
              </a:solidFill>
            </a:ln>
          </p:spPr>
          <p:txBody>
            <a:bodyPr wrap="square" lIns="0" tIns="0" rIns="0" bIns="0" rtlCol="0"/>
            <a:lstStyle/>
            <a:p>
              <a:endParaRPr/>
            </a:p>
          </p:txBody>
        </p:sp>
        <p:sp>
          <p:nvSpPr>
            <p:cNvPr id="1149" name="object 1149"/>
            <p:cNvSpPr/>
            <p:nvPr/>
          </p:nvSpPr>
          <p:spPr>
            <a:xfrm>
              <a:off x="5859577" y="8147545"/>
              <a:ext cx="9525" cy="8255"/>
            </a:xfrm>
            <a:custGeom>
              <a:avLst/>
              <a:gdLst/>
              <a:ahLst/>
              <a:cxnLst/>
              <a:rect l="l" t="t" r="r" b="b"/>
              <a:pathLst>
                <a:path w="9525" h="8254">
                  <a:moveTo>
                    <a:pt x="0" y="0"/>
                  </a:moveTo>
                  <a:lnTo>
                    <a:pt x="9029" y="8229"/>
                  </a:lnTo>
                </a:path>
              </a:pathLst>
            </a:custGeom>
            <a:ln w="25400">
              <a:solidFill>
                <a:srgbClr val="FFDD4A"/>
              </a:solidFill>
            </a:ln>
          </p:spPr>
          <p:txBody>
            <a:bodyPr wrap="square" lIns="0" tIns="0" rIns="0" bIns="0" rtlCol="0"/>
            <a:lstStyle/>
            <a:p>
              <a:endParaRPr/>
            </a:p>
          </p:txBody>
        </p:sp>
        <p:sp>
          <p:nvSpPr>
            <p:cNvPr id="1150" name="object 1150"/>
            <p:cNvSpPr/>
            <p:nvPr/>
          </p:nvSpPr>
          <p:spPr>
            <a:xfrm>
              <a:off x="5867247" y="8155775"/>
              <a:ext cx="1905" cy="635"/>
            </a:xfrm>
            <a:custGeom>
              <a:avLst/>
              <a:gdLst/>
              <a:ahLst/>
              <a:cxnLst/>
              <a:rect l="l" t="t" r="r" b="b"/>
              <a:pathLst>
                <a:path w="1904" h="634">
                  <a:moveTo>
                    <a:pt x="1358" y="0"/>
                  </a:moveTo>
                  <a:lnTo>
                    <a:pt x="0" y="381"/>
                  </a:lnTo>
                </a:path>
              </a:pathLst>
            </a:custGeom>
            <a:ln w="25400">
              <a:solidFill>
                <a:srgbClr val="FFDB41"/>
              </a:solidFill>
            </a:ln>
          </p:spPr>
          <p:txBody>
            <a:bodyPr wrap="square" lIns="0" tIns="0" rIns="0" bIns="0" rtlCol="0"/>
            <a:lstStyle/>
            <a:p>
              <a:endParaRPr/>
            </a:p>
          </p:txBody>
        </p:sp>
        <p:sp>
          <p:nvSpPr>
            <p:cNvPr id="1151" name="object 1151"/>
            <p:cNvSpPr/>
            <p:nvPr/>
          </p:nvSpPr>
          <p:spPr>
            <a:xfrm>
              <a:off x="5849124" y="8139252"/>
              <a:ext cx="10795" cy="10795"/>
            </a:xfrm>
            <a:custGeom>
              <a:avLst/>
              <a:gdLst/>
              <a:ahLst/>
              <a:cxnLst/>
              <a:rect l="l" t="t" r="r" b="b"/>
              <a:pathLst>
                <a:path w="10795" h="10795">
                  <a:moveTo>
                    <a:pt x="1905" y="0"/>
                  </a:moveTo>
                  <a:lnTo>
                    <a:pt x="1219" y="1016"/>
                  </a:lnTo>
                  <a:lnTo>
                    <a:pt x="584" y="2057"/>
                  </a:lnTo>
                  <a:lnTo>
                    <a:pt x="0" y="3136"/>
                  </a:lnTo>
                  <a:lnTo>
                    <a:pt x="2654" y="5575"/>
                  </a:lnTo>
                  <a:lnTo>
                    <a:pt x="5410" y="8013"/>
                  </a:lnTo>
                  <a:lnTo>
                    <a:pt x="8216" y="10388"/>
                  </a:lnTo>
                  <a:lnTo>
                    <a:pt x="8940" y="9715"/>
                  </a:lnTo>
                  <a:lnTo>
                    <a:pt x="9702" y="9080"/>
                  </a:lnTo>
                  <a:lnTo>
                    <a:pt x="10452" y="8293"/>
                  </a:lnTo>
                  <a:lnTo>
                    <a:pt x="7493" y="5499"/>
                  </a:lnTo>
                  <a:lnTo>
                    <a:pt x="4610" y="2705"/>
                  </a:lnTo>
                  <a:lnTo>
                    <a:pt x="1905" y="0"/>
                  </a:lnTo>
                  <a:close/>
                </a:path>
              </a:pathLst>
            </a:custGeom>
            <a:solidFill>
              <a:srgbClr val="FFE161"/>
            </a:solidFill>
          </p:spPr>
          <p:txBody>
            <a:bodyPr wrap="square" lIns="0" tIns="0" rIns="0" bIns="0" rtlCol="0"/>
            <a:lstStyle/>
            <a:p>
              <a:endParaRPr/>
            </a:p>
          </p:txBody>
        </p:sp>
        <p:sp>
          <p:nvSpPr>
            <p:cNvPr id="1152" name="object 1152"/>
            <p:cNvSpPr/>
            <p:nvPr/>
          </p:nvSpPr>
          <p:spPr>
            <a:xfrm>
              <a:off x="5857341" y="8147545"/>
              <a:ext cx="2540" cy="2540"/>
            </a:xfrm>
            <a:custGeom>
              <a:avLst/>
              <a:gdLst/>
              <a:ahLst/>
              <a:cxnLst/>
              <a:rect l="l" t="t" r="r" b="b"/>
              <a:pathLst>
                <a:path w="2539" h="2540">
                  <a:moveTo>
                    <a:pt x="0" y="2095"/>
                  </a:moveTo>
                  <a:lnTo>
                    <a:pt x="2235" y="0"/>
                  </a:lnTo>
                </a:path>
              </a:pathLst>
            </a:custGeom>
            <a:ln w="25400">
              <a:solidFill>
                <a:srgbClr val="FFDF59"/>
              </a:solidFill>
            </a:ln>
          </p:spPr>
          <p:txBody>
            <a:bodyPr wrap="square" lIns="0" tIns="0" rIns="0" bIns="0" rtlCol="0"/>
            <a:lstStyle/>
            <a:p>
              <a:endParaRPr/>
            </a:p>
          </p:txBody>
        </p:sp>
        <p:sp>
          <p:nvSpPr>
            <p:cNvPr id="1153" name="object 1153"/>
            <p:cNvSpPr/>
            <p:nvPr/>
          </p:nvSpPr>
          <p:spPr>
            <a:xfrm>
              <a:off x="5851029" y="8139252"/>
              <a:ext cx="8890" cy="8890"/>
            </a:xfrm>
            <a:custGeom>
              <a:avLst/>
              <a:gdLst/>
              <a:ahLst/>
              <a:cxnLst/>
              <a:rect l="l" t="t" r="r" b="b"/>
              <a:pathLst>
                <a:path w="8889" h="8890">
                  <a:moveTo>
                    <a:pt x="8547" y="8293"/>
                  </a:moveTo>
                  <a:lnTo>
                    <a:pt x="0" y="0"/>
                  </a:lnTo>
                </a:path>
              </a:pathLst>
            </a:custGeom>
            <a:ln w="25400">
              <a:solidFill>
                <a:srgbClr val="FFE15F"/>
              </a:solidFill>
            </a:ln>
          </p:spPr>
          <p:txBody>
            <a:bodyPr wrap="square" lIns="0" tIns="0" rIns="0" bIns="0" rtlCol="0"/>
            <a:lstStyle/>
            <a:p>
              <a:endParaRPr/>
            </a:p>
          </p:txBody>
        </p:sp>
        <p:sp>
          <p:nvSpPr>
            <p:cNvPr id="1154" name="object 1154"/>
            <p:cNvSpPr/>
            <p:nvPr/>
          </p:nvSpPr>
          <p:spPr>
            <a:xfrm>
              <a:off x="5849124" y="8139252"/>
              <a:ext cx="1905" cy="3175"/>
            </a:xfrm>
            <a:custGeom>
              <a:avLst/>
              <a:gdLst/>
              <a:ahLst/>
              <a:cxnLst/>
              <a:rect l="l" t="t" r="r" b="b"/>
              <a:pathLst>
                <a:path w="1904" h="3175">
                  <a:moveTo>
                    <a:pt x="1905" y="0"/>
                  </a:moveTo>
                  <a:lnTo>
                    <a:pt x="0" y="3136"/>
                  </a:lnTo>
                </a:path>
              </a:pathLst>
            </a:custGeom>
            <a:ln w="25400">
              <a:solidFill>
                <a:srgbClr val="FFE369"/>
              </a:solidFill>
            </a:ln>
          </p:spPr>
          <p:txBody>
            <a:bodyPr wrap="square" lIns="0" tIns="0" rIns="0" bIns="0" rtlCol="0"/>
            <a:lstStyle/>
            <a:p>
              <a:endParaRPr/>
            </a:p>
          </p:txBody>
        </p:sp>
        <p:sp>
          <p:nvSpPr>
            <p:cNvPr id="1155" name="object 1155"/>
            <p:cNvSpPr/>
            <p:nvPr/>
          </p:nvSpPr>
          <p:spPr>
            <a:xfrm>
              <a:off x="5849124" y="8142389"/>
              <a:ext cx="8255" cy="7620"/>
            </a:xfrm>
            <a:custGeom>
              <a:avLst/>
              <a:gdLst/>
              <a:ahLst/>
              <a:cxnLst/>
              <a:rect l="l" t="t" r="r" b="b"/>
              <a:pathLst>
                <a:path w="8254" h="7620">
                  <a:moveTo>
                    <a:pt x="0" y="0"/>
                  </a:moveTo>
                  <a:lnTo>
                    <a:pt x="8216" y="7251"/>
                  </a:lnTo>
                </a:path>
              </a:pathLst>
            </a:custGeom>
            <a:ln w="25400">
              <a:solidFill>
                <a:srgbClr val="FFE163"/>
              </a:solidFill>
            </a:ln>
          </p:spPr>
          <p:txBody>
            <a:bodyPr wrap="square" lIns="0" tIns="0" rIns="0" bIns="0" rtlCol="0"/>
            <a:lstStyle/>
            <a:p>
              <a:endParaRPr/>
            </a:p>
          </p:txBody>
        </p:sp>
        <p:sp>
          <p:nvSpPr>
            <p:cNvPr id="1156" name="object 1156"/>
            <p:cNvSpPr/>
            <p:nvPr/>
          </p:nvSpPr>
          <p:spPr>
            <a:xfrm>
              <a:off x="5838382" y="8133651"/>
              <a:ext cx="10795" cy="12065"/>
            </a:xfrm>
            <a:custGeom>
              <a:avLst/>
              <a:gdLst/>
              <a:ahLst/>
              <a:cxnLst/>
              <a:rect l="l" t="t" r="r" b="b"/>
              <a:pathLst>
                <a:path w="10795" h="12065">
                  <a:moveTo>
                    <a:pt x="1865" y="0"/>
                  </a:moveTo>
                  <a:lnTo>
                    <a:pt x="1166" y="1231"/>
                  </a:lnTo>
                  <a:lnTo>
                    <a:pt x="531" y="2501"/>
                  </a:lnTo>
                  <a:lnTo>
                    <a:pt x="0" y="3704"/>
                  </a:lnTo>
                  <a:lnTo>
                    <a:pt x="9154" y="12065"/>
                  </a:lnTo>
                  <a:lnTo>
                    <a:pt x="9637" y="10922"/>
                  </a:lnTo>
                  <a:lnTo>
                    <a:pt x="10170" y="9817"/>
                  </a:lnTo>
                  <a:lnTo>
                    <a:pt x="10742" y="8737"/>
                  </a:lnTo>
                  <a:lnTo>
                    <a:pt x="7745" y="6019"/>
                  </a:lnTo>
                  <a:lnTo>
                    <a:pt x="4773" y="3111"/>
                  </a:lnTo>
                  <a:lnTo>
                    <a:pt x="1865" y="0"/>
                  </a:lnTo>
                  <a:close/>
                </a:path>
              </a:pathLst>
            </a:custGeom>
            <a:solidFill>
              <a:srgbClr val="FFE46D"/>
            </a:solidFill>
          </p:spPr>
          <p:txBody>
            <a:bodyPr wrap="square" lIns="0" tIns="0" rIns="0" bIns="0" rtlCol="0"/>
            <a:lstStyle/>
            <a:p>
              <a:endParaRPr/>
            </a:p>
          </p:txBody>
        </p:sp>
        <p:sp>
          <p:nvSpPr>
            <p:cNvPr id="1157" name="object 1157"/>
            <p:cNvSpPr/>
            <p:nvPr/>
          </p:nvSpPr>
          <p:spPr>
            <a:xfrm>
              <a:off x="5847537" y="8142389"/>
              <a:ext cx="1905" cy="3810"/>
            </a:xfrm>
            <a:custGeom>
              <a:avLst/>
              <a:gdLst/>
              <a:ahLst/>
              <a:cxnLst/>
              <a:rect l="l" t="t" r="r" b="b"/>
              <a:pathLst>
                <a:path w="1904" h="3809">
                  <a:moveTo>
                    <a:pt x="0" y="3327"/>
                  </a:moveTo>
                  <a:lnTo>
                    <a:pt x="1587" y="0"/>
                  </a:lnTo>
                </a:path>
              </a:pathLst>
            </a:custGeom>
            <a:ln w="25400">
              <a:solidFill>
                <a:srgbClr val="FFE369"/>
              </a:solidFill>
            </a:ln>
          </p:spPr>
          <p:txBody>
            <a:bodyPr wrap="square" lIns="0" tIns="0" rIns="0" bIns="0" rtlCol="0"/>
            <a:lstStyle/>
            <a:p>
              <a:endParaRPr/>
            </a:p>
          </p:txBody>
        </p:sp>
        <p:sp>
          <p:nvSpPr>
            <p:cNvPr id="1158" name="object 1158"/>
            <p:cNvSpPr/>
            <p:nvPr/>
          </p:nvSpPr>
          <p:spPr>
            <a:xfrm>
              <a:off x="5838382" y="8133651"/>
              <a:ext cx="10795" cy="8890"/>
            </a:xfrm>
            <a:custGeom>
              <a:avLst/>
              <a:gdLst/>
              <a:ahLst/>
              <a:cxnLst/>
              <a:rect l="l" t="t" r="r" b="b"/>
              <a:pathLst>
                <a:path w="10795" h="8890">
                  <a:moveTo>
                    <a:pt x="10742" y="8737"/>
                  </a:moveTo>
                  <a:lnTo>
                    <a:pt x="1864" y="0"/>
                  </a:lnTo>
                </a:path>
                <a:path w="10795" h="8890">
                  <a:moveTo>
                    <a:pt x="1864" y="0"/>
                  </a:moveTo>
                  <a:lnTo>
                    <a:pt x="0" y="3704"/>
                  </a:lnTo>
                </a:path>
              </a:pathLst>
            </a:custGeom>
            <a:ln w="25400">
              <a:solidFill>
                <a:srgbClr val="FFE571"/>
              </a:solidFill>
            </a:ln>
          </p:spPr>
          <p:txBody>
            <a:bodyPr wrap="square" lIns="0" tIns="0" rIns="0" bIns="0" rtlCol="0"/>
            <a:lstStyle/>
            <a:p>
              <a:endParaRPr/>
            </a:p>
          </p:txBody>
        </p:sp>
        <p:sp>
          <p:nvSpPr>
            <p:cNvPr id="1159" name="object 1159"/>
            <p:cNvSpPr/>
            <p:nvPr/>
          </p:nvSpPr>
          <p:spPr>
            <a:xfrm>
              <a:off x="5841356" y="8140075"/>
              <a:ext cx="6350" cy="5715"/>
            </a:xfrm>
            <a:custGeom>
              <a:avLst/>
              <a:gdLst/>
              <a:ahLst/>
              <a:cxnLst/>
              <a:rect l="l" t="t" r="r" b="b"/>
              <a:pathLst>
                <a:path w="6350" h="5715">
                  <a:moveTo>
                    <a:pt x="0" y="0"/>
                  </a:moveTo>
                  <a:lnTo>
                    <a:pt x="6181" y="5641"/>
                  </a:lnTo>
                </a:path>
              </a:pathLst>
            </a:custGeom>
            <a:ln w="25400">
              <a:solidFill>
                <a:srgbClr val="FFE369"/>
              </a:solidFill>
            </a:ln>
          </p:spPr>
          <p:txBody>
            <a:bodyPr wrap="square" lIns="0" tIns="0" rIns="0" bIns="0" rtlCol="0"/>
            <a:lstStyle/>
            <a:p>
              <a:endParaRPr/>
            </a:p>
          </p:txBody>
        </p:sp>
        <p:sp>
          <p:nvSpPr>
            <p:cNvPr id="1160" name="object 1160"/>
            <p:cNvSpPr/>
            <p:nvPr/>
          </p:nvSpPr>
          <p:spPr>
            <a:xfrm>
              <a:off x="5829528" y="8123783"/>
              <a:ext cx="10795" cy="13970"/>
            </a:xfrm>
            <a:custGeom>
              <a:avLst/>
              <a:gdLst/>
              <a:ahLst/>
              <a:cxnLst/>
              <a:rect l="l" t="t" r="r" b="b"/>
              <a:pathLst>
                <a:path w="10795" h="13970">
                  <a:moveTo>
                    <a:pt x="2146" y="0"/>
                  </a:moveTo>
                  <a:lnTo>
                    <a:pt x="1371" y="1346"/>
                  </a:lnTo>
                  <a:lnTo>
                    <a:pt x="647" y="2743"/>
                  </a:lnTo>
                  <a:lnTo>
                    <a:pt x="0" y="4063"/>
                  </a:lnTo>
                  <a:lnTo>
                    <a:pt x="8853" y="13572"/>
                  </a:lnTo>
                  <a:lnTo>
                    <a:pt x="9385" y="12369"/>
                  </a:lnTo>
                  <a:lnTo>
                    <a:pt x="10020" y="11099"/>
                  </a:lnTo>
                  <a:lnTo>
                    <a:pt x="10718" y="9867"/>
                  </a:lnTo>
                  <a:lnTo>
                    <a:pt x="7810" y="6769"/>
                  </a:lnTo>
                  <a:lnTo>
                    <a:pt x="4953" y="3479"/>
                  </a:lnTo>
                  <a:lnTo>
                    <a:pt x="2146" y="0"/>
                  </a:lnTo>
                  <a:close/>
                </a:path>
              </a:pathLst>
            </a:custGeom>
            <a:solidFill>
              <a:srgbClr val="FEE676"/>
            </a:solidFill>
          </p:spPr>
          <p:txBody>
            <a:bodyPr wrap="square" lIns="0" tIns="0" rIns="0" bIns="0" rtlCol="0"/>
            <a:lstStyle/>
            <a:p>
              <a:endParaRPr/>
            </a:p>
          </p:txBody>
        </p:sp>
        <p:sp>
          <p:nvSpPr>
            <p:cNvPr id="1161" name="object 1161"/>
            <p:cNvSpPr/>
            <p:nvPr/>
          </p:nvSpPr>
          <p:spPr>
            <a:xfrm>
              <a:off x="5838382" y="8133651"/>
              <a:ext cx="1905" cy="3810"/>
            </a:xfrm>
            <a:custGeom>
              <a:avLst/>
              <a:gdLst/>
              <a:ahLst/>
              <a:cxnLst/>
              <a:rect l="l" t="t" r="r" b="b"/>
              <a:pathLst>
                <a:path w="1904" h="3809">
                  <a:moveTo>
                    <a:pt x="0" y="3704"/>
                  </a:moveTo>
                  <a:lnTo>
                    <a:pt x="1864" y="0"/>
                  </a:lnTo>
                </a:path>
              </a:pathLst>
            </a:custGeom>
            <a:ln w="25400">
              <a:solidFill>
                <a:srgbClr val="FFE571"/>
              </a:solidFill>
            </a:ln>
          </p:spPr>
          <p:txBody>
            <a:bodyPr wrap="square" lIns="0" tIns="0" rIns="0" bIns="0" rtlCol="0"/>
            <a:lstStyle/>
            <a:p>
              <a:endParaRPr/>
            </a:p>
          </p:txBody>
        </p:sp>
        <p:sp>
          <p:nvSpPr>
            <p:cNvPr id="1162" name="object 1162"/>
            <p:cNvSpPr/>
            <p:nvPr/>
          </p:nvSpPr>
          <p:spPr>
            <a:xfrm>
              <a:off x="5831674" y="8123783"/>
              <a:ext cx="8890" cy="10160"/>
            </a:xfrm>
            <a:custGeom>
              <a:avLst/>
              <a:gdLst/>
              <a:ahLst/>
              <a:cxnLst/>
              <a:rect l="l" t="t" r="r" b="b"/>
              <a:pathLst>
                <a:path w="8889" h="10159">
                  <a:moveTo>
                    <a:pt x="8572" y="9867"/>
                  </a:moveTo>
                  <a:lnTo>
                    <a:pt x="0" y="0"/>
                  </a:lnTo>
                </a:path>
              </a:pathLst>
            </a:custGeom>
            <a:ln w="25400">
              <a:solidFill>
                <a:srgbClr val="FEEA83"/>
              </a:solidFill>
            </a:ln>
          </p:spPr>
          <p:txBody>
            <a:bodyPr wrap="square" lIns="0" tIns="0" rIns="0" bIns="0" rtlCol="0"/>
            <a:lstStyle/>
            <a:p>
              <a:endParaRPr/>
            </a:p>
          </p:txBody>
        </p:sp>
        <p:sp>
          <p:nvSpPr>
            <p:cNvPr id="1163" name="object 1163"/>
            <p:cNvSpPr/>
            <p:nvPr/>
          </p:nvSpPr>
          <p:spPr>
            <a:xfrm>
              <a:off x="5829528" y="8123783"/>
              <a:ext cx="2540" cy="4445"/>
            </a:xfrm>
            <a:custGeom>
              <a:avLst/>
              <a:gdLst/>
              <a:ahLst/>
              <a:cxnLst/>
              <a:rect l="l" t="t" r="r" b="b"/>
              <a:pathLst>
                <a:path w="2539" h="4445">
                  <a:moveTo>
                    <a:pt x="2146" y="0"/>
                  </a:moveTo>
                  <a:lnTo>
                    <a:pt x="0" y="4063"/>
                  </a:lnTo>
                </a:path>
              </a:pathLst>
            </a:custGeom>
            <a:ln w="25399">
              <a:solidFill>
                <a:srgbClr val="FEE87B"/>
              </a:solidFill>
            </a:ln>
          </p:spPr>
          <p:txBody>
            <a:bodyPr wrap="square" lIns="0" tIns="0" rIns="0" bIns="0" rtlCol="0"/>
            <a:lstStyle/>
            <a:p>
              <a:endParaRPr/>
            </a:p>
          </p:txBody>
        </p:sp>
        <p:sp>
          <p:nvSpPr>
            <p:cNvPr id="1164" name="object 1164"/>
            <p:cNvSpPr/>
            <p:nvPr/>
          </p:nvSpPr>
          <p:spPr>
            <a:xfrm>
              <a:off x="5829528" y="8127847"/>
              <a:ext cx="3810" cy="3810"/>
            </a:xfrm>
            <a:custGeom>
              <a:avLst/>
              <a:gdLst/>
              <a:ahLst/>
              <a:cxnLst/>
              <a:rect l="l" t="t" r="r" b="b"/>
              <a:pathLst>
                <a:path w="3810" h="3809">
                  <a:moveTo>
                    <a:pt x="0" y="0"/>
                  </a:moveTo>
                  <a:lnTo>
                    <a:pt x="3229" y="3470"/>
                  </a:lnTo>
                </a:path>
              </a:pathLst>
            </a:custGeom>
            <a:ln w="25400">
              <a:solidFill>
                <a:srgbClr val="FFE369"/>
              </a:solidFill>
            </a:ln>
          </p:spPr>
          <p:txBody>
            <a:bodyPr wrap="square" lIns="0" tIns="0" rIns="0" bIns="0" rtlCol="0"/>
            <a:lstStyle/>
            <a:p>
              <a:endParaRPr/>
            </a:p>
          </p:txBody>
        </p:sp>
        <p:sp>
          <p:nvSpPr>
            <p:cNvPr id="1165" name="object 1165"/>
            <p:cNvSpPr/>
            <p:nvPr/>
          </p:nvSpPr>
          <p:spPr>
            <a:xfrm>
              <a:off x="5840247" y="8130171"/>
              <a:ext cx="10795" cy="12700"/>
            </a:xfrm>
            <a:custGeom>
              <a:avLst/>
              <a:gdLst/>
              <a:ahLst/>
              <a:cxnLst/>
              <a:rect l="l" t="t" r="r" b="b"/>
              <a:pathLst>
                <a:path w="10795" h="12700">
                  <a:moveTo>
                    <a:pt x="2158" y="0"/>
                  </a:moveTo>
                  <a:lnTo>
                    <a:pt x="1435" y="1054"/>
                  </a:lnTo>
                  <a:lnTo>
                    <a:pt x="685" y="2260"/>
                  </a:lnTo>
                  <a:lnTo>
                    <a:pt x="0" y="3479"/>
                  </a:lnTo>
                  <a:lnTo>
                    <a:pt x="2908" y="6591"/>
                  </a:lnTo>
                  <a:lnTo>
                    <a:pt x="5880" y="9499"/>
                  </a:lnTo>
                  <a:lnTo>
                    <a:pt x="8877" y="12217"/>
                  </a:lnTo>
                  <a:lnTo>
                    <a:pt x="9461" y="11137"/>
                  </a:lnTo>
                  <a:lnTo>
                    <a:pt x="10096" y="10096"/>
                  </a:lnTo>
                  <a:lnTo>
                    <a:pt x="10782" y="9080"/>
                  </a:lnTo>
                  <a:lnTo>
                    <a:pt x="7848" y="6261"/>
                  </a:lnTo>
                  <a:lnTo>
                    <a:pt x="4978" y="3213"/>
                  </a:lnTo>
                  <a:lnTo>
                    <a:pt x="2158" y="0"/>
                  </a:lnTo>
                  <a:close/>
                </a:path>
              </a:pathLst>
            </a:custGeom>
            <a:solidFill>
              <a:srgbClr val="FFE573"/>
            </a:solidFill>
          </p:spPr>
          <p:txBody>
            <a:bodyPr wrap="square" lIns="0" tIns="0" rIns="0" bIns="0" rtlCol="0"/>
            <a:lstStyle/>
            <a:p>
              <a:endParaRPr/>
            </a:p>
          </p:txBody>
        </p:sp>
        <p:sp>
          <p:nvSpPr>
            <p:cNvPr id="1166" name="object 1166"/>
            <p:cNvSpPr/>
            <p:nvPr/>
          </p:nvSpPr>
          <p:spPr>
            <a:xfrm>
              <a:off x="5849124" y="8139252"/>
              <a:ext cx="1905" cy="3175"/>
            </a:xfrm>
            <a:custGeom>
              <a:avLst/>
              <a:gdLst/>
              <a:ahLst/>
              <a:cxnLst/>
              <a:rect l="l" t="t" r="r" b="b"/>
              <a:pathLst>
                <a:path w="1904" h="3175">
                  <a:moveTo>
                    <a:pt x="0" y="3136"/>
                  </a:moveTo>
                  <a:lnTo>
                    <a:pt x="1905" y="0"/>
                  </a:lnTo>
                </a:path>
              </a:pathLst>
            </a:custGeom>
            <a:ln w="25400">
              <a:solidFill>
                <a:srgbClr val="FFE369"/>
              </a:solidFill>
            </a:ln>
          </p:spPr>
          <p:txBody>
            <a:bodyPr wrap="square" lIns="0" tIns="0" rIns="0" bIns="0" rtlCol="0"/>
            <a:lstStyle/>
            <a:p>
              <a:endParaRPr/>
            </a:p>
          </p:txBody>
        </p:sp>
        <p:sp>
          <p:nvSpPr>
            <p:cNvPr id="1167" name="object 1167"/>
            <p:cNvSpPr/>
            <p:nvPr/>
          </p:nvSpPr>
          <p:spPr>
            <a:xfrm>
              <a:off x="5842406" y="8130171"/>
              <a:ext cx="8890" cy="9525"/>
            </a:xfrm>
            <a:custGeom>
              <a:avLst/>
              <a:gdLst/>
              <a:ahLst/>
              <a:cxnLst/>
              <a:rect l="l" t="t" r="r" b="b"/>
              <a:pathLst>
                <a:path w="8889" h="9525">
                  <a:moveTo>
                    <a:pt x="8623" y="9080"/>
                  </a:moveTo>
                  <a:lnTo>
                    <a:pt x="0" y="0"/>
                  </a:lnTo>
                </a:path>
              </a:pathLst>
            </a:custGeom>
            <a:ln w="25400">
              <a:solidFill>
                <a:srgbClr val="FEE675"/>
              </a:solidFill>
            </a:ln>
          </p:spPr>
          <p:txBody>
            <a:bodyPr wrap="square" lIns="0" tIns="0" rIns="0" bIns="0" rtlCol="0"/>
            <a:lstStyle/>
            <a:p>
              <a:endParaRPr/>
            </a:p>
          </p:txBody>
        </p:sp>
        <p:sp>
          <p:nvSpPr>
            <p:cNvPr id="1168" name="object 1168"/>
            <p:cNvSpPr/>
            <p:nvPr/>
          </p:nvSpPr>
          <p:spPr>
            <a:xfrm>
              <a:off x="5840247" y="8130171"/>
              <a:ext cx="2540" cy="3810"/>
            </a:xfrm>
            <a:custGeom>
              <a:avLst/>
              <a:gdLst/>
              <a:ahLst/>
              <a:cxnLst/>
              <a:rect l="l" t="t" r="r" b="b"/>
              <a:pathLst>
                <a:path w="2539" h="3809">
                  <a:moveTo>
                    <a:pt x="2158" y="0"/>
                  </a:moveTo>
                  <a:lnTo>
                    <a:pt x="0" y="3479"/>
                  </a:lnTo>
                </a:path>
              </a:pathLst>
            </a:custGeom>
            <a:ln w="25400">
              <a:solidFill>
                <a:srgbClr val="FEE87D"/>
              </a:solidFill>
            </a:ln>
          </p:spPr>
          <p:txBody>
            <a:bodyPr wrap="square" lIns="0" tIns="0" rIns="0" bIns="0" rtlCol="0"/>
            <a:lstStyle/>
            <a:p>
              <a:endParaRPr/>
            </a:p>
          </p:txBody>
        </p:sp>
        <p:sp>
          <p:nvSpPr>
            <p:cNvPr id="1169" name="object 1169"/>
            <p:cNvSpPr/>
            <p:nvPr/>
          </p:nvSpPr>
          <p:spPr>
            <a:xfrm>
              <a:off x="5840247" y="8133651"/>
              <a:ext cx="8890" cy="8890"/>
            </a:xfrm>
            <a:custGeom>
              <a:avLst/>
              <a:gdLst/>
              <a:ahLst/>
              <a:cxnLst/>
              <a:rect l="l" t="t" r="r" b="b"/>
              <a:pathLst>
                <a:path w="8889" h="8890">
                  <a:moveTo>
                    <a:pt x="0" y="0"/>
                  </a:moveTo>
                  <a:lnTo>
                    <a:pt x="8877" y="8737"/>
                  </a:lnTo>
                </a:path>
              </a:pathLst>
            </a:custGeom>
            <a:ln w="25400">
              <a:solidFill>
                <a:srgbClr val="FFE571"/>
              </a:solidFill>
            </a:ln>
          </p:spPr>
          <p:txBody>
            <a:bodyPr wrap="square" lIns="0" tIns="0" rIns="0" bIns="0" rtlCol="0"/>
            <a:lstStyle/>
            <a:p>
              <a:endParaRPr/>
            </a:p>
          </p:txBody>
        </p:sp>
        <p:sp>
          <p:nvSpPr>
            <p:cNvPr id="1170" name="object 1170"/>
            <p:cNvSpPr/>
            <p:nvPr/>
          </p:nvSpPr>
          <p:spPr>
            <a:xfrm>
              <a:off x="5831674" y="8121802"/>
              <a:ext cx="10160" cy="12065"/>
            </a:xfrm>
            <a:custGeom>
              <a:avLst/>
              <a:gdLst/>
              <a:ahLst/>
              <a:cxnLst/>
              <a:rect l="l" t="t" r="r" b="b"/>
              <a:pathLst>
                <a:path w="10160" h="12065">
                  <a:moveTo>
                    <a:pt x="1193" y="0"/>
                  </a:moveTo>
                  <a:lnTo>
                    <a:pt x="787" y="635"/>
                  </a:lnTo>
                  <a:lnTo>
                    <a:pt x="0" y="1981"/>
                  </a:lnTo>
                  <a:lnTo>
                    <a:pt x="2806" y="5461"/>
                  </a:lnTo>
                  <a:lnTo>
                    <a:pt x="5664" y="8750"/>
                  </a:lnTo>
                  <a:lnTo>
                    <a:pt x="8572" y="11849"/>
                  </a:lnTo>
                  <a:lnTo>
                    <a:pt x="9270" y="10629"/>
                  </a:lnTo>
                  <a:lnTo>
                    <a:pt x="9639" y="10045"/>
                  </a:lnTo>
                  <a:lnTo>
                    <a:pt x="6769" y="6870"/>
                  </a:lnTo>
                  <a:lnTo>
                    <a:pt x="3949" y="3517"/>
                  </a:lnTo>
                  <a:lnTo>
                    <a:pt x="1193" y="0"/>
                  </a:lnTo>
                  <a:close/>
                </a:path>
              </a:pathLst>
            </a:custGeom>
            <a:solidFill>
              <a:srgbClr val="FEEB87"/>
            </a:solidFill>
          </p:spPr>
          <p:txBody>
            <a:bodyPr wrap="square" lIns="0" tIns="0" rIns="0" bIns="0" rtlCol="0"/>
            <a:lstStyle/>
            <a:p>
              <a:endParaRPr/>
            </a:p>
          </p:txBody>
        </p:sp>
        <p:sp>
          <p:nvSpPr>
            <p:cNvPr id="1171" name="object 1171"/>
            <p:cNvSpPr/>
            <p:nvPr/>
          </p:nvSpPr>
          <p:spPr>
            <a:xfrm>
              <a:off x="5831674" y="8123783"/>
              <a:ext cx="8890" cy="10160"/>
            </a:xfrm>
            <a:custGeom>
              <a:avLst/>
              <a:gdLst/>
              <a:ahLst/>
              <a:cxnLst/>
              <a:rect l="l" t="t" r="r" b="b"/>
              <a:pathLst>
                <a:path w="8889" h="10159">
                  <a:moveTo>
                    <a:pt x="8572" y="9867"/>
                  </a:moveTo>
                  <a:lnTo>
                    <a:pt x="0" y="0"/>
                  </a:lnTo>
                </a:path>
              </a:pathLst>
            </a:custGeom>
            <a:ln w="25400">
              <a:solidFill>
                <a:srgbClr val="FEEA83"/>
              </a:solidFill>
            </a:ln>
          </p:spPr>
          <p:txBody>
            <a:bodyPr wrap="square" lIns="0" tIns="0" rIns="0" bIns="0" rtlCol="0"/>
            <a:lstStyle/>
            <a:p>
              <a:endParaRPr/>
            </a:p>
          </p:txBody>
        </p:sp>
        <p:sp>
          <p:nvSpPr>
            <p:cNvPr id="1172" name="object 1172"/>
            <p:cNvSpPr/>
            <p:nvPr/>
          </p:nvSpPr>
          <p:spPr>
            <a:xfrm>
              <a:off x="5831674" y="8121802"/>
              <a:ext cx="1270" cy="2540"/>
            </a:xfrm>
            <a:custGeom>
              <a:avLst/>
              <a:gdLst/>
              <a:ahLst/>
              <a:cxnLst/>
              <a:rect l="l" t="t" r="r" b="b"/>
              <a:pathLst>
                <a:path w="1270" h="2540">
                  <a:moveTo>
                    <a:pt x="0" y="1981"/>
                  </a:moveTo>
                  <a:lnTo>
                    <a:pt x="1193" y="0"/>
                  </a:lnTo>
                </a:path>
              </a:pathLst>
            </a:custGeom>
            <a:ln w="25399">
              <a:solidFill>
                <a:srgbClr val="FDEF93"/>
              </a:solidFill>
            </a:ln>
          </p:spPr>
          <p:txBody>
            <a:bodyPr wrap="square" lIns="0" tIns="0" rIns="0" bIns="0" rtlCol="0"/>
            <a:lstStyle/>
            <a:p>
              <a:endParaRPr/>
            </a:p>
          </p:txBody>
        </p:sp>
        <p:sp>
          <p:nvSpPr>
            <p:cNvPr id="1173" name="object 1173"/>
            <p:cNvSpPr/>
            <p:nvPr/>
          </p:nvSpPr>
          <p:spPr>
            <a:xfrm>
              <a:off x="5832868" y="8121802"/>
              <a:ext cx="8890" cy="10160"/>
            </a:xfrm>
            <a:custGeom>
              <a:avLst/>
              <a:gdLst/>
              <a:ahLst/>
              <a:cxnLst/>
              <a:rect l="l" t="t" r="r" b="b"/>
              <a:pathLst>
                <a:path w="8889" h="10159">
                  <a:moveTo>
                    <a:pt x="0" y="0"/>
                  </a:moveTo>
                  <a:lnTo>
                    <a:pt x="8445" y="10045"/>
                  </a:lnTo>
                </a:path>
              </a:pathLst>
            </a:custGeom>
            <a:ln w="25400">
              <a:solidFill>
                <a:srgbClr val="FEED8C"/>
              </a:solidFill>
            </a:ln>
          </p:spPr>
          <p:txBody>
            <a:bodyPr wrap="square" lIns="0" tIns="0" rIns="0" bIns="0" rtlCol="0"/>
            <a:lstStyle/>
            <a:p>
              <a:endParaRPr/>
            </a:p>
          </p:txBody>
        </p:sp>
        <p:sp>
          <p:nvSpPr>
            <p:cNvPr id="1174" name="object 1174"/>
            <p:cNvSpPr/>
            <p:nvPr/>
          </p:nvSpPr>
          <p:spPr>
            <a:xfrm>
              <a:off x="5840247" y="8131848"/>
              <a:ext cx="1270" cy="1905"/>
            </a:xfrm>
            <a:custGeom>
              <a:avLst/>
              <a:gdLst/>
              <a:ahLst/>
              <a:cxnLst/>
              <a:rect l="l" t="t" r="r" b="b"/>
              <a:pathLst>
                <a:path w="1270" h="1904">
                  <a:moveTo>
                    <a:pt x="1066" y="0"/>
                  </a:moveTo>
                  <a:lnTo>
                    <a:pt x="0" y="1803"/>
                  </a:lnTo>
                </a:path>
              </a:pathLst>
            </a:custGeom>
            <a:ln w="25400">
              <a:solidFill>
                <a:srgbClr val="FEE87C"/>
              </a:solidFill>
            </a:ln>
          </p:spPr>
          <p:txBody>
            <a:bodyPr wrap="square" lIns="0" tIns="0" rIns="0" bIns="0" rtlCol="0"/>
            <a:lstStyle/>
            <a:p>
              <a:endParaRPr/>
            </a:p>
          </p:txBody>
        </p:sp>
        <p:sp>
          <p:nvSpPr>
            <p:cNvPr id="1175" name="object 1175"/>
            <p:cNvSpPr/>
            <p:nvPr/>
          </p:nvSpPr>
          <p:spPr>
            <a:xfrm>
              <a:off x="5832868" y="8119948"/>
              <a:ext cx="10160" cy="12065"/>
            </a:xfrm>
            <a:custGeom>
              <a:avLst/>
              <a:gdLst/>
              <a:ahLst/>
              <a:cxnLst/>
              <a:rect l="l" t="t" r="r" b="b"/>
              <a:pathLst>
                <a:path w="10160" h="12065">
                  <a:moveTo>
                    <a:pt x="1244" y="0"/>
                  </a:moveTo>
                  <a:lnTo>
                    <a:pt x="406" y="1206"/>
                  </a:lnTo>
                  <a:lnTo>
                    <a:pt x="0" y="1854"/>
                  </a:lnTo>
                  <a:lnTo>
                    <a:pt x="2755" y="5372"/>
                  </a:lnTo>
                  <a:lnTo>
                    <a:pt x="5575" y="8724"/>
                  </a:lnTo>
                  <a:lnTo>
                    <a:pt x="8445" y="11899"/>
                  </a:lnTo>
                  <a:lnTo>
                    <a:pt x="8801" y="11315"/>
                  </a:lnTo>
                  <a:lnTo>
                    <a:pt x="9537" y="10223"/>
                  </a:lnTo>
                  <a:lnTo>
                    <a:pt x="6718" y="6997"/>
                  </a:lnTo>
                  <a:lnTo>
                    <a:pt x="3962" y="3581"/>
                  </a:lnTo>
                  <a:lnTo>
                    <a:pt x="1244" y="0"/>
                  </a:lnTo>
                  <a:close/>
                </a:path>
              </a:pathLst>
            </a:custGeom>
            <a:solidFill>
              <a:srgbClr val="FEED8E"/>
            </a:solidFill>
          </p:spPr>
          <p:txBody>
            <a:bodyPr wrap="square" lIns="0" tIns="0" rIns="0" bIns="0" rtlCol="0"/>
            <a:lstStyle/>
            <a:p>
              <a:endParaRPr/>
            </a:p>
          </p:txBody>
        </p:sp>
        <p:sp>
          <p:nvSpPr>
            <p:cNvPr id="1176" name="object 1176"/>
            <p:cNvSpPr/>
            <p:nvPr/>
          </p:nvSpPr>
          <p:spPr>
            <a:xfrm>
              <a:off x="5832868" y="8121802"/>
              <a:ext cx="8890" cy="10160"/>
            </a:xfrm>
            <a:custGeom>
              <a:avLst/>
              <a:gdLst/>
              <a:ahLst/>
              <a:cxnLst/>
              <a:rect l="l" t="t" r="r" b="b"/>
              <a:pathLst>
                <a:path w="8889" h="10159">
                  <a:moveTo>
                    <a:pt x="8445" y="10045"/>
                  </a:moveTo>
                  <a:lnTo>
                    <a:pt x="0" y="0"/>
                  </a:lnTo>
                </a:path>
              </a:pathLst>
            </a:custGeom>
            <a:ln w="25400">
              <a:solidFill>
                <a:srgbClr val="FEED8C"/>
              </a:solidFill>
            </a:ln>
          </p:spPr>
          <p:txBody>
            <a:bodyPr wrap="square" lIns="0" tIns="0" rIns="0" bIns="0" rtlCol="0"/>
            <a:lstStyle/>
            <a:p>
              <a:endParaRPr/>
            </a:p>
          </p:txBody>
        </p:sp>
        <p:sp>
          <p:nvSpPr>
            <p:cNvPr id="1177" name="object 1177"/>
            <p:cNvSpPr/>
            <p:nvPr/>
          </p:nvSpPr>
          <p:spPr>
            <a:xfrm>
              <a:off x="5832868" y="8119948"/>
              <a:ext cx="1270" cy="1905"/>
            </a:xfrm>
            <a:custGeom>
              <a:avLst/>
              <a:gdLst/>
              <a:ahLst/>
              <a:cxnLst/>
              <a:rect l="l" t="t" r="r" b="b"/>
              <a:pathLst>
                <a:path w="1270" h="1904">
                  <a:moveTo>
                    <a:pt x="0" y="1854"/>
                  </a:moveTo>
                  <a:lnTo>
                    <a:pt x="1244" y="0"/>
                  </a:lnTo>
                </a:path>
              </a:pathLst>
            </a:custGeom>
            <a:ln w="25400">
              <a:solidFill>
                <a:srgbClr val="FDF09B"/>
              </a:solidFill>
            </a:ln>
          </p:spPr>
          <p:txBody>
            <a:bodyPr wrap="square" lIns="0" tIns="0" rIns="0" bIns="0" rtlCol="0"/>
            <a:lstStyle/>
            <a:p>
              <a:endParaRPr/>
            </a:p>
          </p:txBody>
        </p:sp>
        <p:sp>
          <p:nvSpPr>
            <p:cNvPr id="1178" name="object 1178"/>
            <p:cNvSpPr/>
            <p:nvPr/>
          </p:nvSpPr>
          <p:spPr>
            <a:xfrm>
              <a:off x="5834113" y="8119948"/>
              <a:ext cx="8890" cy="10795"/>
            </a:xfrm>
            <a:custGeom>
              <a:avLst/>
              <a:gdLst/>
              <a:ahLst/>
              <a:cxnLst/>
              <a:rect l="l" t="t" r="r" b="b"/>
              <a:pathLst>
                <a:path w="8889" h="10795">
                  <a:moveTo>
                    <a:pt x="0" y="0"/>
                  </a:moveTo>
                  <a:lnTo>
                    <a:pt x="8293" y="10223"/>
                  </a:lnTo>
                </a:path>
              </a:pathLst>
            </a:custGeom>
            <a:ln w="25400">
              <a:solidFill>
                <a:srgbClr val="FEED8F"/>
              </a:solidFill>
            </a:ln>
          </p:spPr>
          <p:txBody>
            <a:bodyPr wrap="square" lIns="0" tIns="0" rIns="0" bIns="0" rtlCol="0"/>
            <a:lstStyle/>
            <a:p>
              <a:endParaRPr/>
            </a:p>
          </p:txBody>
        </p:sp>
        <p:sp>
          <p:nvSpPr>
            <p:cNvPr id="1179" name="object 1179"/>
            <p:cNvSpPr/>
            <p:nvPr/>
          </p:nvSpPr>
          <p:spPr>
            <a:xfrm>
              <a:off x="5841314" y="8130171"/>
              <a:ext cx="1270" cy="1905"/>
            </a:xfrm>
            <a:custGeom>
              <a:avLst/>
              <a:gdLst/>
              <a:ahLst/>
              <a:cxnLst/>
              <a:rect l="l" t="t" r="r" b="b"/>
              <a:pathLst>
                <a:path w="1270" h="1904">
                  <a:moveTo>
                    <a:pt x="1092" y="0"/>
                  </a:moveTo>
                  <a:lnTo>
                    <a:pt x="0" y="1676"/>
                  </a:lnTo>
                </a:path>
              </a:pathLst>
            </a:custGeom>
            <a:ln w="25400">
              <a:solidFill>
                <a:srgbClr val="FEE980"/>
              </a:solidFill>
            </a:ln>
          </p:spPr>
          <p:txBody>
            <a:bodyPr wrap="square" lIns="0" tIns="0" rIns="0" bIns="0" rtlCol="0"/>
            <a:lstStyle/>
            <a:p>
              <a:endParaRPr/>
            </a:p>
          </p:txBody>
        </p:sp>
        <p:sp>
          <p:nvSpPr>
            <p:cNvPr id="1180" name="object 1180"/>
            <p:cNvSpPr/>
            <p:nvPr/>
          </p:nvSpPr>
          <p:spPr>
            <a:xfrm>
              <a:off x="5821035" y="8114969"/>
              <a:ext cx="9525" cy="13335"/>
            </a:xfrm>
            <a:custGeom>
              <a:avLst/>
              <a:gdLst/>
              <a:ahLst/>
              <a:cxnLst/>
              <a:rect l="l" t="t" r="r" b="b"/>
              <a:pathLst>
                <a:path w="9525" h="13334">
                  <a:moveTo>
                    <a:pt x="1190" y="0"/>
                  </a:moveTo>
                  <a:lnTo>
                    <a:pt x="0" y="2177"/>
                  </a:lnTo>
                  <a:lnTo>
                    <a:pt x="8492" y="12877"/>
                  </a:lnTo>
                  <a:lnTo>
                    <a:pt x="9521" y="10845"/>
                  </a:lnTo>
                  <a:lnTo>
                    <a:pt x="6676" y="7429"/>
                  </a:lnTo>
                  <a:lnTo>
                    <a:pt x="3895" y="3810"/>
                  </a:lnTo>
                  <a:lnTo>
                    <a:pt x="1190" y="0"/>
                  </a:lnTo>
                  <a:close/>
                </a:path>
              </a:pathLst>
            </a:custGeom>
            <a:solidFill>
              <a:srgbClr val="FEE776"/>
            </a:solidFill>
          </p:spPr>
          <p:txBody>
            <a:bodyPr wrap="square" lIns="0" tIns="0" rIns="0" bIns="0" rtlCol="0"/>
            <a:lstStyle/>
            <a:p>
              <a:endParaRPr/>
            </a:p>
          </p:txBody>
        </p:sp>
        <p:sp>
          <p:nvSpPr>
            <p:cNvPr id="1181" name="object 1181"/>
            <p:cNvSpPr/>
            <p:nvPr/>
          </p:nvSpPr>
          <p:spPr>
            <a:xfrm>
              <a:off x="5827554" y="8125362"/>
              <a:ext cx="2540" cy="2540"/>
            </a:xfrm>
            <a:custGeom>
              <a:avLst/>
              <a:gdLst/>
              <a:ahLst/>
              <a:cxnLst/>
              <a:rect l="l" t="t" r="r" b="b"/>
              <a:pathLst>
                <a:path w="2539" h="2540">
                  <a:moveTo>
                    <a:pt x="1974" y="2485"/>
                  </a:moveTo>
                  <a:lnTo>
                    <a:pt x="0" y="0"/>
                  </a:lnTo>
                </a:path>
              </a:pathLst>
            </a:custGeom>
            <a:ln w="25400">
              <a:solidFill>
                <a:srgbClr val="FFE369"/>
              </a:solidFill>
            </a:ln>
          </p:spPr>
          <p:txBody>
            <a:bodyPr wrap="square" lIns="0" tIns="0" rIns="0" bIns="0" rtlCol="0"/>
            <a:lstStyle/>
            <a:p>
              <a:endParaRPr/>
            </a:p>
          </p:txBody>
        </p:sp>
        <p:sp>
          <p:nvSpPr>
            <p:cNvPr id="1182" name="object 1182"/>
            <p:cNvSpPr/>
            <p:nvPr/>
          </p:nvSpPr>
          <p:spPr>
            <a:xfrm>
              <a:off x="5821035" y="8114969"/>
              <a:ext cx="1270" cy="2540"/>
            </a:xfrm>
            <a:custGeom>
              <a:avLst/>
              <a:gdLst/>
              <a:ahLst/>
              <a:cxnLst/>
              <a:rect l="l" t="t" r="r" b="b"/>
              <a:pathLst>
                <a:path w="1270" h="2540">
                  <a:moveTo>
                    <a:pt x="0" y="2177"/>
                  </a:moveTo>
                  <a:lnTo>
                    <a:pt x="1190" y="0"/>
                  </a:lnTo>
                </a:path>
              </a:pathLst>
            </a:custGeom>
            <a:ln w="25400">
              <a:solidFill>
                <a:srgbClr val="FEE779"/>
              </a:solidFill>
            </a:ln>
          </p:spPr>
          <p:txBody>
            <a:bodyPr wrap="square" lIns="0" tIns="0" rIns="0" bIns="0" rtlCol="0"/>
            <a:lstStyle/>
            <a:p>
              <a:endParaRPr/>
            </a:p>
          </p:txBody>
        </p:sp>
        <p:sp>
          <p:nvSpPr>
            <p:cNvPr id="1183" name="object 1183"/>
            <p:cNvSpPr/>
            <p:nvPr/>
          </p:nvSpPr>
          <p:spPr>
            <a:xfrm>
              <a:off x="5822226" y="8114969"/>
              <a:ext cx="8890" cy="11430"/>
            </a:xfrm>
            <a:custGeom>
              <a:avLst/>
              <a:gdLst/>
              <a:ahLst/>
              <a:cxnLst/>
              <a:rect l="l" t="t" r="r" b="b"/>
              <a:pathLst>
                <a:path w="8889" h="11429">
                  <a:moveTo>
                    <a:pt x="0" y="0"/>
                  </a:moveTo>
                  <a:lnTo>
                    <a:pt x="8331" y="10845"/>
                  </a:lnTo>
                </a:path>
              </a:pathLst>
            </a:custGeom>
            <a:ln w="25400">
              <a:solidFill>
                <a:srgbClr val="FEEB82"/>
              </a:solidFill>
            </a:ln>
          </p:spPr>
          <p:txBody>
            <a:bodyPr wrap="square" lIns="0" tIns="0" rIns="0" bIns="0" rtlCol="0"/>
            <a:lstStyle/>
            <a:p>
              <a:endParaRPr/>
            </a:p>
          </p:txBody>
        </p:sp>
        <p:sp>
          <p:nvSpPr>
            <p:cNvPr id="1184" name="object 1184"/>
            <p:cNvSpPr/>
            <p:nvPr/>
          </p:nvSpPr>
          <p:spPr>
            <a:xfrm>
              <a:off x="5829528" y="8125815"/>
              <a:ext cx="1270" cy="2540"/>
            </a:xfrm>
            <a:custGeom>
              <a:avLst/>
              <a:gdLst/>
              <a:ahLst/>
              <a:cxnLst/>
              <a:rect l="l" t="t" r="r" b="b"/>
              <a:pathLst>
                <a:path w="1270" h="2540">
                  <a:moveTo>
                    <a:pt x="1028" y="0"/>
                  </a:moveTo>
                  <a:lnTo>
                    <a:pt x="0" y="2032"/>
                  </a:lnTo>
                </a:path>
              </a:pathLst>
            </a:custGeom>
            <a:ln w="25400">
              <a:solidFill>
                <a:srgbClr val="FEE673"/>
              </a:solidFill>
            </a:ln>
          </p:spPr>
          <p:txBody>
            <a:bodyPr wrap="square" lIns="0" tIns="0" rIns="0" bIns="0" rtlCol="0"/>
            <a:lstStyle/>
            <a:p>
              <a:endParaRPr/>
            </a:p>
          </p:txBody>
        </p:sp>
        <p:sp>
          <p:nvSpPr>
            <p:cNvPr id="1185" name="object 1185"/>
            <p:cNvSpPr/>
            <p:nvPr/>
          </p:nvSpPr>
          <p:spPr>
            <a:xfrm>
              <a:off x="5822226" y="8112811"/>
              <a:ext cx="9525" cy="13335"/>
            </a:xfrm>
            <a:custGeom>
              <a:avLst/>
              <a:gdLst/>
              <a:ahLst/>
              <a:cxnLst/>
              <a:rect l="l" t="t" r="r" b="b"/>
              <a:pathLst>
                <a:path w="9525" h="13334">
                  <a:moveTo>
                    <a:pt x="1231" y="0"/>
                  </a:moveTo>
                  <a:lnTo>
                    <a:pt x="800" y="711"/>
                  </a:lnTo>
                  <a:lnTo>
                    <a:pt x="0" y="2159"/>
                  </a:lnTo>
                  <a:lnTo>
                    <a:pt x="2705" y="5969"/>
                  </a:lnTo>
                  <a:lnTo>
                    <a:pt x="5486" y="9588"/>
                  </a:lnTo>
                  <a:lnTo>
                    <a:pt x="8331" y="13004"/>
                  </a:lnTo>
                  <a:lnTo>
                    <a:pt x="9448" y="10972"/>
                  </a:lnTo>
                  <a:lnTo>
                    <a:pt x="6654" y="7493"/>
                  </a:lnTo>
                  <a:lnTo>
                    <a:pt x="3911" y="3835"/>
                  </a:lnTo>
                  <a:lnTo>
                    <a:pt x="1231" y="0"/>
                  </a:lnTo>
                  <a:close/>
                </a:path>
              </a:pathLst>
            </a:custGeom>
            <a:solidFill>
              <a:srgbClr val="FDED8C"/>
            </a:solidFill>
          </p:spPr>
          <p:txBody>
            <a:bodyPr wrap="square" lIns="0" tIns="0" rIns="0" bIns="0" rtlCol="0"/>
            <a:lstStyle/>
            <a:p>
              <a:endParaRPr/>
            </a:p>
          </p:txBody>
        </p:sp>
        <p:sp>
          <p:nvSpPr>
            <p:cNvPr id="1186" name="object 1186"/>
            <p:cNvSpPr/>
            <p:nvPr/>
          </p:nvSpPr>
          <p:spPr>
            <a:xfrm>
              <a:off x="5822226" y="8114969"/>
              <a:ext cx="8890" cy="11430"/>
            </a:xfrm>
            <a:custGeom>
              <a:avLst/>
              <a:gdLst/>
              <a:ahLst/>
              <a:cxnLst/>
              <a:rect l="l" t="t" r="r" b="b"/>
              <a:pathLst>
                <a:path w="8889" h="11429">
                  <a:moveTo>
                    <a:pt x="8331" y="10845"/>
                  </a:moveTo>
                  <a:lnTo>
                    <a:pt x="0" y="0"/>
                  </a:lnTo>
                </a:path>
              </a:pathLst>
            </a:custGeom>
            <a:ln w="25400">
              <a:solidFill>
                <a:srgbClr val="FEEB82"/>
              </a:solidFill>
            </a:ln>
          </p:spPr>
          <p:txBody>
            <a:bodyPr wrap="square" lIns="0" tIns="0" rIns="0" bIns="0" rtlCol="0"/>
            <a:lstStyle/>
            <a:p>
              <a:endParaRPr/>
            </a:p>
          </p:txBody>
        </p:sp>
        <p:sp>
          <p:nvSpPr>
            <p:cNvPr id="1187" name="object 1187"/>
            <p:cNvSpPr/>
            <p:nvPr/>
          </p:nvSpPr>
          <p:spPr>
            <a:xfrm>
              <a:off x="5822226" y="8112811"/>
              <a:ext cx="1270" cy="2540"/>
            </a:xfrm>
            <a:custGeom>
              <a:avLst/>
              <a:gdLst/>
              <a:ahLst/>
              <a:cxnLst/>
              <a:rect l="l" t="t" r="r" b="b"/>
              <a:pathLst>
                <a:path w="1270" h="2540">
                  <a:moveTo>
                    <a:pt x="0" y="2159"/>
                  </a:moveTo>
                  <a:lnTo>
                    <a:pt x="1231" y="0"/>
                  </a:lnTo>
                </a:path>
              </a:pathLst>
            </a:custGeom>
            <a:ln w="25399">
              <a:solidFill>
                <a:srgbClr val="FDF093"/>
              </a:solidFill>
            </a:ln>
          </p:spPr>
          <p:txBody>
            <a:bodyPr wrap="square" lIns="0" tIns="0" rIns="0" bIns="0" rtlCol="0"/>
            <a:lstStyle/>
            <a:p>
              <a:endParaRPr/>
            </a:p>
          </p:txBody>
        </p:sp>
        <p:sp>
          <p:nvSpPr>
            <p:cNvPr id="1188" name="object 1188"/>
            <p:cNvSpPr/>
            <p:nvPr/>
          </p:nvSpPr>
          <p:spPr>
            <a:xfrm>
              <a:off x="5823457" y="8112811"/>
              <a:ext cx="8255" cy="11430"/>
            </a:xfrm>
            <a:custGeom>
              <a:avLst/>
              <a:gdLst/>
              <a:ahLst/>
              <a:cxnLst/>
              <a:rect l="l" t="t" r="r" b="b"/>
              <a:pathLst>
                <a:path w="8254" h="11429">
                  <a:moveTo>
                    <a:pt x="0" y="0"/>
                  </a:moveTo>
                  <a:lnTo>
                    <a:pt x="8216" y="10972"/>
                  </a:lnTo>
                </a:path>
              </a:pathLst>
            </a:custGeom>
            <a:ln w="25400">
              <a:solidFill>
                <a:srgbClr val="FCF096"/>
              </a:solidFill>
            </a:ln>
          </p:spPr>
          <p:txBody>
            <a:bodyPr wrap="square" lIns="0" tIns="0" rIns="0" bIns="0" rtlCol="0"/>
            <a:lstStyle/>
            <a:p>
              <a:endParaRPr/>
            </a:p>
          </p:txBody>
        </p:sp>
        <p:sp>
          <p:nvSpPr>
            <p:cNvPr id="1189" name="object 1189"/>
            <p:cNvSpPr/>
            <p:nvPr/>
          </p:nvSpPr>
          <p:spPr>
            <a:xfrm>
              <a:off x="5830557" y="8123783"/>
              <a:ext cx="1270" cy="2540"/>
            </a:xfrm>
            <a:custGeom>
              <a:avLst/>
              <a:gdLst/>
              <a:ahLst/>
              <a:cxnLst/>
              <a:rect l="l" t="t" r="r" b="b"/>
              <a:pathLst>
                <a:path w="1270" h="2540">
                  <a:moveTo>
                    <a:pt x="1117" y="0"/>
                  </a:moveTo>
                  <a:lnTo>
                    <a:pt x="0" y="2031"/>
                  </a:lnTo>
                </a:path>
              </a:pathLst>
            </a:custGeom>
            <a:ln w="25400">
              <a:solidFill>
                <a:srgbClr val="FEEB85"/>
              </a:solidFill>
            </a:ln>
          </p:spPr>
          <p:txBody>
            <a:bodyPr wrap="square" lIns="0" tIns="0" rIns="0" bIns="0" rtlCol="0"/>
            <a:lstStyle/>
            <a:p>
              <a:endParaRPr/>
            </a:p>
          </p:txBody>
        </p:sp>
        <p:sp>
          <p:nvSpPr>
            <p:cNvPr id="1190" name="object 1190"/>
            <p:cNvSpPr/>
            <p:nvPr/>
          </p:nvSpPr>
          <p:spPr>
            <a:xfrm>
              <a:off x="5812993" y="8102955"/>
              <a:ext cx="9525" cy="14604"/>
            </a:xfrm>
            <a:custGeom>
              <a:avLst/>
              <a:gdLst/>
              <a:ahLst/>
              <a:cxnLst/>
              <a:rect l="l" t="t" r="r" b="b"/>
              <a:pathLst>
                <a:path w="9525" h="14604">
                  <a:moveTo>
                    <a:pt x="1269" y="0"/>
                  </a:moveTo>
                  <a:lnTo>
                    <a:pt x="0" y="2247"/>
                  </a:lnTo>
                  <a:lnTo>
                    <a:pt x="8042" y="14191"/>
                  </a:lnTo>
                  <a:lnTo>
                    <a:pt x="9232" y="12014"/>
                  </a:lnTo>
                  <a:lnTo>
                    <a:pt x="6515" y="8204"/>
                  </a:lnTo>
                  <a:lnTo>
                    <a:pt x="3860" y="4190"/>
                  </a:lnTo>
                  <a:lnTo>
                    <a:pt x="1269" y="0"/>
                  </a:lnTo>
                  <a:close/>
                </a:path>
              </a:pathLst>
            </a:custGeom>
            <a:solidFill>
              <a:srgbClr val="FEE87A"/>
            </a:solidFill>
          </p:spPr>
          <p:txBody>
            <a:bodyPr wrap="square" lIns="0" tIns="0" rIns="0" bIns="0" rtlCol="0"/>
            <a:lstStyle/>
            <a:p>
              <a:endParaRPr/>
            </a:p>
          </p:txBody>
        </p:sp>
        <p:sp>
          <p:nvSpPr>
            <p:cNvPr id="1191" name="object 1191"/>
            <p:cNvSpPr/>
            <p:nvPr/>
          </p:nvSpPr>
          <p:spPr>
            <a:xfrm>
              <a:off x="5812993" y="8105203"/>
              <a:ext cx="5080" cy="7620"/>
            </a:xfrm>
            <a:custGeom>
              <a:avLst/>
              <a:gdLst/>
              <a:ahLst/>
              <a:cxnLst/>
              <a:rect l="l" t="t" r="r" b="b"/>
              <a:pathLst>
                <a:path w="5079" h="7620">
                  <a:moveTo>
                    <a:pt x="4911" y="7302"/>
                  </a:moveTo>
                  <a:lnTo>
                    <a:pt x="0" y="0"/>
                  </a:lnTo>
                </a:path>
              </a:pathLst>
            </a:custGeom>
            <a:ln w="25400">
              <a:solidFill>
                <a:srgbClr val="FFE369"/>
              </a:solidFill>
            </a:ln>
          </p:spPr>
          <p:txBody>
            <a:bodyPr wrap="square" lIns="0" tIns="0" rIns="0" bIns="0" rtlCol="0"/>
            <a:lstStyle/>
            <a:p>
              <a:endParaRPr/>
            </a:p>
          </p:txBody>
        </p:sp>
        <p:sp>
          <p:nvSpPr>
            <p:cNvPr id="1192" name="object 1192"/>
            <p:cNvSpPr/>
            <p:nvPr/>
          </p:nvSpPr>
          <p:spPr>
            <a:xfrm>
              <a:off x="5812993" y="8102955"/>
              <a:ext cx="1270" cy="2540"/>
            </a:xfrm>
            <a:custGeom>
              <a:avLst/>
              <a:gdLst/>
              <a:ahLst/>
              <a:cxnLst/>
              <a:rect l="l" t="t" r="r" b="b"/>
              <a:pathLst>
                <a:path w="1270" h="2540">
                  <a:moveTo>
                    <a:pt x="0" y="2247"/>
                  </a:moveTo>
                  <a:lnTo>
                    <a:pt x="1269" y="0"/>
                  </a:lnTo>
                </a:path>
              </a:pathLst>
            </a:custGeom>
            <a:ln w="25400">
              <a:solidFill>
                <a:srgbClr val="FEE87B"/>
              </a:solidFill>
            </a:ln>
          </p:spPr>
          <p:txBody>
            <a:bodyPr wrap="square" lIns="0" tIns="0" rIns="0" bIns="0" rtlCol="0"/>
            <a:lstStyle/>
            <a:p>
              <a:endParaRPr/>
            </a:p>
          </p:txBody>
        </p:sp>
        <p:sp>
          <p:nvSpPr>
            <p:cNvPr id="1193" name="object 1193"/>
            <p:cNvSpPr/>
            <p:nvPr/>
          </p:nvSpPr>
          <p:spPr>
            <a:xfrm>
              <a:off x="5814263" y="8102955"/>
              <a:ext cx="8255" cy="12065"/>
            </a:xfrm>
            <a:custGeom>
              <a:avLst/>
              <a:gdLst/>
              <a:ahLst/>
              <a:cxnLst/>
              <a:rect l="l" t="t" r="r" b="b"/>
              <a:pathLst>
                <a:path w="8254" h="12065">
                  <a:moveTo>
                    <a:pt x="0" y="0"/>
                  </a:moveTo>
                  <a:lnTo>
                    <a:pt x="7962" y="12014"/>
                  </a:lnTo>
                </a:path>
              </a:pathLst>
            </a:custGeom>
            <a:ln w="25400">
              <a:solidFill>
                <a:srgbClr val="FEED8B"/>
              </a:solidFill>
            </a:ln>
          </p:spPr>
          <p:txBody>
            <a:bodyPr wrap="square" lIns="0" tIns="0" rIns="0" bIns="0" rtlCol="0"/>
            <a:lstStyle/>
            <a:p>
              <a:endParaRPr/>
            </a:p>
          </p:txBody>
        </p:sp>
        <p:sp>
          <p:nvSpPr>
            <p:cNvPr id="1194" name="object 1194"/>
            <p:cNvSpPr/>
            <p:nvPr/>
          </p:nvSpPr>
          <p:spPr>
            <a:xfrm>
              <a:off x="5821035" y="8114969"/>
              <a:ext cx="1270" cy="2540"/>
            </a:xfrm>
            <a:custGeom>
              <a:avLst/>
              <a:gdLst/>
              <a:ahLst/>
              <a:cxnLst/>
              <a:rect l="l" t="t" r="r" b="b"/>
              <a:pathLst>
                <a:path w="1270" h="2540">
                  <a:moveTo>
                    <a:pt x="1190" y="0"/>
                  </a:moveTo>
                  <a:lnTo>
                    <a:pt x="0" y="2177"/>
                  </a:lnTo>
                </a:path>
              </a:pathLst>
            </a:custGeom>
            <a:ln w="25400">
              <a:solidFill>
                <a:srgbClr val="FEE779"/>
              </a:solidFill>
            </a:ln>
          </p:spPr>
          <p:txBody>
            <a:bodyPr wrap="square" lIns="0" tIns="0" rIns="0" bIns="0" rtlCol="0"/>
            <a:lstStyle/>
            <a:p>
              <a:endParaRPr/>
            </a:p>
          </p:txBody>
        </p:sp>
        <p:sp>
          <p:nvSpPr>
            <p:cNvPr id="1195" name="object 1195"/>
            <p:cNvSpPr/>
            <p:nvPr/>
          </p:nvSpPr>
          <p:spPr>
            <a:xfrm>
              <a:off x="5814263" y="8100784"/>
              <a:ext cx="9525" cy="14604"/>
            </a:xfrm>
            <a:custGeom>
              <a:avLst/>
              <a:gdLst/>
              <a:ahLst/>
              <a:cxnLst/>
              <a:rect l="l" t="t" r="r" b="b"/>
              <a:pathLst>
                <a:path w="9525" h="14604">
                  <a:moveTo>
                    <a:pt x="1346" y="0"/>
                  </a:moveTo>
                  <a:lnTo>
                    <a:pt x="0" y="2171"/>
                  </a:lnTo>
                  <a:lnTo>
                    <a:pt x="2590" y="6362"/>
                  </a:lnTo>
                  <a:lnTo>
                    <a:pt x="5245" y="10375"/>
                  </a:lnTo>
                  <a:lnTo>
                    <a:pt x="7962" y="14185"/>
                  </a:lnTo>
                  <a:lnTo>
                    <a:pt x="8356" y="13462"/>
                  </a:lnTo>
                  <a:lnTo>
                    <a:pt x="9194" y="12026"/>
                  </a:lnTo>
                  <a:lnTo>
                    <a:pt x="6515" y="8191"/>
                  </a:lnTo>
                  <a:lnTo>
                    <a:pt x="3898" y="4178"/>
                  </a:lnTo>
                  <a:lnTo>
                    <a:pt x="1346" y="0"/>
                  </a:lnTo>
                  <a:close/>
                </a:path>
              </a:pathLst>
            </a:custGeom>
            <a:solidFill>
              <a:srgbClr val="FDF097"/>
            </a:solidFill>
          </p:spPr>
          <p:txBody>
            <a:bodyPr wrap="square" lIns="0" tIns="0" rIns="0" bIns="0" rtlCol="0"/>
            <a:lstStyle/>
            <a:p>
              <a:endParaRPr/>
            </a:p>
          </p:txBody>
        </p:sp>
        <p:sp>
          <p:nvSpPr>
            <p:cNvPr id="1196" name="object 1196"/>
            <p:cNvSpPr/>
            <p:nvPr/>
          </p:nvSpPr>
          <p:spPr>
            <a:xfrm>
              <a:off x="5814263" y="8102955"/>
              <a:ext cx="8255" cy="12065"/>
            </a:xfrm>
            <a:custGeom>
              <a:avLst/>
              <a:gdLst/>
              <a:ahLst/>
              <a:cxnLst/>
              <a:rect l="l" t="t" r="r" b="b"/>
              <a:pathLst>
                <a:path w="8254" h="12065">
                  <a:moveTo>
                    <a:pt x="7962" y="12014"/>
                  </a:moveTo>
                  <a:lnTo>
                    <a:pt x="0" y="0"/>
                  </a:lnTo>
                </a:path>
              </a:pathLst>
            </a:custGeom>
            <a:ln w="25400">
              <a:solidFill>
                <a:srgbClr val="FEED8B"/>
              </a:solidFill>
            </a:ln>
          </p:spPr>
          <p:txBody>
            <a:bodyPr wrap="square" lIns="0" tIns="0" rIns="0" bIns="0" rtlCol="0"/>
            <a:lstStyle/>
            <a:p>
              <a:endParaRPr/>
            </a:p>
          </p:txBody>
        </p:sp>
        <p:sp>
          <p:nvSpPr>
            <p:cNvPr id="1197" name="object 1197"/>
            <p:cNvSpPr/>
            <p:nvPr/>
          </p:nvSpPr>
          <p:spPr>
            <a:xfrm>
              <a:off x="5814263" y="8100784"/>
              <a:ext cx="1905" cy="2540"/>
            </a:xfrm>
            <a:custGeom>
              <a:avLst/>
              <a:gdLst/>
              <a:ahLst/>
              <a:cxnLst/>
              <a:rect l="l" t="t" r="r" b="b"/>
              <a:pathLst>
                <a:path w="1904" h="2540">
                  <a:moveTo>
                    <a:pt x="0" y="2171"/>
                  </a:moveTo>
                  <a:lnTo>
                    <a:pt x="1346" y="0"/>
                  </a:lnTo>
                </a:path>
              </a:pathLst>
            </a:custGeom>
            <a:ln w="25400">
              <a:solidFill>
                <a:srgbClr val="FCF19A"/>
              </a:solidFill>
            </a:ln>
          </p:spPr>
          <p:txBody>
            <a:bodyPr wrap="square" lIns="0" tIns="0" rIns="0" bIns="0" rtlCol="0"/>
            <a:lstStyle/>
            <a:p>
              <a:endParaRPr/>
            </a:p>
          </p:txBody>
        </p:sp>
        <p:sp>
          <p:nvSpPr>
            <p:cNvPr id="1198" name="object 1198"/>
            <p:cNvSpPr/>
            <p:nvPr/>
          </p:nvSpPr>
          <p:spPr>
            <a:xfrm>
              <a:off x="5815609" y="8100784"/>
              <a:ext cx="8255" cy="12065"/>
            </a:xfrm>
            <a:custGeom>
              <a:avLst/>
              <a:gdLst/>
              <a:ahLst/>
              <a:cxnLst/>
              <a:rect l="l" t="t" r="r" b="b"/>
              <a:pathLst>
                <a:path w="8254" h="12065">
                  <a:moveTo>
                    <a:pt x="0" y="0"/>
                  </a:moveTo>
                  <a:lnTo>
                    <a:pt x="7848" y="12026"/>
                  </a:lnTo>
                </a:path>
              </a:pathLst>
            </a:custGeom>
            <a:ln w="25400">
              <a:solidFill>
                <a:srgbClr val="FCF4A3"/>
              </a:solidFill>
            </a:ln>
          </p:spPr>
          <p:txBody>
            <a:bodyPr wrap="square" lIns="0" tIns="0" rIns="0" bIns="0" rtlCol="0"/>
            <a:lstStyle/>
            <a:p>
              <a:endParaRPr/>
            </a:p>
          </p:txBody>
        </p:sp>
        <p:sp>
          <p:nvSpPr>
            <p:cNvPr id="1199" name="object 1199"/>
            <p:cNvSpPr/>
            <p:nvPr/>
          </p:nvSpPr>
          <p:spPr>
            <a:xfrm>
              <a:off x="5822226" y="8112811"/>
              <a:ext cx="1270" cy="2540"/>
            </a:xfrm>
            <a:custGeom>
              <a:avLst/>
              <a:gdLst/>
              <a:ahLst/>
              <a:cxnLst/>
              <a:rect l="l" t="t" r="r" b="b"/>
              <a:pathLst>
                <a:path w="1270" h="2540">
                  <a:moveTo>
                    <a:pt x="1231" y="0"/>
                  </a:moveTo>
                  <a:lnTo>
                    <a:pt x="0" y="2159"/>
                  </a:lnTo>
                </a:path>
              </a:pathLst>
            </a:custGeom>
            <a:ln w="25399">
              <a:solidFill>
                <a:srgbClr val="FDF093"/>
              </a:solidFill>
            </a:ln>
          </p:spPr>
          <p:txBody>
            <a:bodyPr wrap="square" lIns="0" tIns="0" rIns="0" bIns="0" rtlCol="0"/>
            <a:lstStyle/>
            <a:p>
              <a:endParaRPr/>
            </a:p>
          </p:txBody>
        </p:sp>
        <p:sp>
          <p:nvSpPr>
            <p:cNvPr id="1200" name="object 1200"/>
            <p:cNvSpPr/>
            <p:nvPr/>
          </p:nvSpPr>
          <p:spPr>
            <a:xfrm>
              <a:off x="5823457" y="8110728"/>
              <a:ext cx="9525" cy="13335"/>
            </a:xfrm>
            <a:custGeom>
              <a:avLst/>
              <a:gdLst/>
              <a:ahLst/>
              <a:cxnLst/>
              <a:rect l="l" t="t" r="r" b="b"/>
              <a:pathLst>
                <a:path w="9525" h="13334">
                  <a:moveTo>
                    <a:pt x="1308" y="0"/>
                  </a:moveTo>
                  <a:lnTo>
                    <a:pt x="850" y="673"/>
                  </a:lnTo>
                  <a:lnTo>
                    <a:pt x="0" y="2082"/>
                  </a:lnTo>
                  <a:lnTo>
                    <a:pt x="2679" y="5918"/>
                  </a:lnTo>
                  <a:lnTo>
                    <a:pt x="5422" y="9575"/>
                  </a:lnTo>
                  <a:lnTo>
                    <a:pt x="8216" y="13055"/>
                  </a:lnTo>
                  <a:lnTo>
                    <a:pt x="8597" y="12382"/>
                  </a:lnTo>
                  <a:lnTo>
                    <a:pt x="9410" y="11074"/>
                  </a:lnTo>
                  <a:lnTo>
                    <a:pt x="6654" y="7543"/>
                  </a:lnTo>
                  <a:lnTo>
                    <a:pt x="3949" y="3860"/>
                  </a:lnTo>
                  <a:lnTo>
                    <a:pt x="1308" y="0"/>
                  </a:lnTo>
                  <a:close/>
                </a:path>
              </a:pathLst>
            </a:custGeom>
            <a:solidFill>
              <a:srgbClr val="FCF29D"/>
            </a:solidFill>
          </p:spPr>
          <p:txBody>
            <a:bodyPr wrap="square" lIns="0" tIns="0" rIns="0" bIns="0" rtlCol="0"/>
            <a:lstStyle/>
            <a:p>
              <a:endParaRPr/>
            </a:p>
          </p:txBody>
        </p:sp>
        <p:sp>
          <p:nvSpPr>
            <p:cNvPr id="1201" name="object 1201"/>
            <p:cNvSpPr/>
            <p:nvPr/>
          </p:nvSpPr>
          <p:spPr>
            <a:xfrm>
              <a:off x="5823457" y="8112811"/>
              <a:ext cx="8255" cy="11430"/>
            </a:xfrm>
            <a:custGeom>
              <a:avLst/>
              <a:gdLst/>
              <a:ahLst/>
              <a:cxnLst/>
              <a:rect l="l" t="t" r="r" b="b"/>
              <a:pathLst>
                <a:path w="8254" h="11429">
                  <a:moveTo>
                    <a:pt x="8216" y="10972"/>
                  </a:moveTo>
                  <a:lnTo>
                    <a:pt x="0" y="0"/>
                  </a:lnTo>
                </a:path>
              </a:pathLst>
            </a:custGeom>
            <a:ln w="25400">
              <a:solidFill>
                <a:srgbClr val="FCF096"/>
              </a:solidFill>
            </a:ln>
          </p:spPr>
          <p:txBody>
            <a:bodyPr wrap="square" lIns="0" tIns="0" rIns="0" bIns="0" rtlCol="0"/>
            <a:lstStyle/>
            <a:p>
              <a:endParaRPr/>
            </a:p>
          </p:txBody>
        </p:sp>
        <p:sp>
          <p:nvSpPr>
            <p:cNvPr id="1202" name="object 1202"/>
            <p:cNvSpPr/>
            <p:nvPr/>
          </p:nvSpPr>
          <p:spPr>
            <a:xfrm>
              <a:off x="5823457" y="8110728"/>
              <a:ext cx="1905" cy="2540"/>
            </a:xfrm>
            <a:custGeom>
              <a:avLst/>
              <a:gdLst/>
              <a:ahLst/>
              <a:cxnLst/>
              <a:rect l="l" t="t" r="r" b="b"/>
              <a:pathLst>
                <a:path w="1904" h="2540">
                  <a:moveTo>
                    <a:pt x="0" y="2082"/>
                  </a:moveTo>
                  <a:lnTo>
                    <a:pt x="1308" y="0"/>
                  </a:lnTo>
                </a:path>
              </a:pathLst>
            </a:custGeom>
            <a:ln w="25400">
              <a:solidFill>
                <a:srgbClr val="FCF5A6"/>
              </a:solidFill>
            </a:ln>
          </p:spPr>
          <p:txBody>
            <a:bodyPr wrap="square" lIns="0" tIns="0" rIns="0" bIns="0" rtlCol="0"/>
            <a:lstStyle/>
            <a:p>
              <a:endParaRPr/>
            </a:p>
          </p:txBody>
        </p:sp>
        <p:sp>
          <p:nvSpPr>
            <p:cNvPr id="1203" name="object 1203"/>
            <p:cNvSpPr/>
            <p:nvPr/>
          </p:nvSpPr>
          <p:spPr>
            <a:xfrm>
              <a:off x="5824766" y="8110728"/>
              <a:ext cx="8255" cy="11430"/>
            </a:xfrm>
            <a:custGeom>
              <a:avLst/>
              <a:gdLst/>
              <a:ahLst/>
              <a:cxnLst/>
              <a:rect l="l" t="t" r="r" b="b"/>
              <a:pathLst>
                <a:path w="8254" h="11429">
                  <a:moveTo>
                    <a:pt x="0" y="0"/>
                  </a:moveTo>
                  <a:lnTo>
                    <a:pt x="8102" y="11074"/>
                  </a:lnTo>
                </a:path>
              </a:pathLst>
            </a:custGeom>
            <a:ln w="25400">
              <a:solidFill>
                <a:srgbClr val="FCF4A3"/>
              </a:solidFill>
            </a:ln>
          </p:spPr>
          <p:txBody>
            <a:bodyPr wrap="square" lIns="0" tIns="0" rIns="0" bIns="0" rtlCol="0"/>
            <a:lstStyle/>
            <a:p>
              <a:endParaRPr/>
            </a:p>
          </p:txBody>
        </p:sp>
        <p:sp>
          <p:nvSpPr>
            <p:cNvPr id="1204" name="object 1204"/>
            <p:cNvSpPr/>
            <p:nvPr/>
          </p:nvSpPr>
          <p:spPr>
            <a:xfrm>
              <a:off x="5831674" y="8121802"/>
              <a:ext cx="1270" cy="2540"/>
            </a:xfrm>
            <a:custGeom>
              <a:avLst/>
              <a:gdLst/>
              <a:ahLst/>
              <a:cxnLst/>
              <a:rect l="l" t="t" r="r" b="b"/>
              <a:pathLst>
                <a:path w="1270" h="2540">
                  <a:moveTo>
                    <a:pt x="1193" y="0"/>
                  </a:moveTo>
                  <a:lnTo>
                    <a:pt x="0" y="1981"/>
                  </a:lnTo>
                </a:path>
              </a:pathLst>
            </a:custGeom>
            <a:ln w="25399">
              <a:solidFill>
                <a:srgbClr val="FDEF93"/>
              </a:solidFill>
            </a:ln>
          </p:spPr>
          <p:txBody>
            <a:bodyPr wrap="square" lIns="0" tIns="0" rIns="0" bIns="0" rtlCol="0"/>
            <a:lstStyle/>
            <a:p>
              <a:endParaRPr/>
            </a:p>
          </p:txBody>
        </p:sp>
        <p:sp>
          <p:nvSpPr>
            <p:cNvPr id="1205" name="object 1205"/>
            <p:cNvSpPr/>
            <p:nvPr/>
          </p:nvSpPr>
          <p:spPr>
            <a:xfrm>
              <a:off x="5824766" y="8108747"/>
              <a:ext cx="9525" cy="13335"/>
            </a:xfrm>
            <a:custGeom>
              <a:avLst/>
              <a:gdLst/>
              <a:ahLst/>
              <a:cxnLst/>
              <a:rect l="l" t="t" r="r" b="b"/>
              <a:pathLst>
                <a:path w="9525" h="13334">
                  <a:moveTo>
                    <a:pt x="1384" y="0"/>
                  </a:moveTo>
                  <a:lnTo>
                    <a:pt x="901" y="634"/>
                  </a:lnTo>
                  <a:lnTo>
                    <a:pt x="0" y="1981"/>
                  </a:lnTo>
                  <a:lnTo>
                    <a:pt x="2641" y="5841"/>
                  </a:lnTo>
                  <a:lnTo>
                    <a:pt x="5346" y="9524"/>
                  </a:lnTo>
                  <a:lnTo>
                    <a:pt x="8102" y="13055"/>
                  </a:lnTo>
                  <a:lnTo>
                    <a:pt x="8509" y="12407"/>
                  </a:lnTo>
                  <a:lnTo>
                    <a:pt x="9347" y="11201"/>
                  </a:lnTo>
                  <a:lnTo>
                    <a:pt x="6642" y="7632"/>
                  </a:lnTo>
                  <a:lnTo>
                    <a:pt x="3987" y="3886"/>
                  </a:lnTo>
                  <a:lnTo>
                    <a:pt x="1384" y="0"/>
                  </a:lnTo>
                  <a:close/>
                </a:path>
              </a:pathLst>
            </a:custGeom>
            <a:solidFill>
              <a:srgbClr val="FCF4A6"/>
            </a:solidFill>
          </p:spPr>
          <p:txBody>
            <a:bodyPr wrap="square" lIns="0" tIns="0" rIns="0" bIns="0" rtlCol="0"/>
            <a:lstStyle/>
            <a:p>
              <a:endParaRPr/>
            </a:p>
          </p:txBody>
        </p:sp>
        <p:sp>
          <p:nvSpPr>
            <p:cNvPr id="1206" name="object 1206"/>
            <p:cNvSpPr/>
            <p:nvPr/>
          </p:nvSpPr>
          <p:spPr>
            <a:xfrm>
              <a:off x="5824766" y="8110728"/>
              <a:ext cx="8255" cy="11430"/>
            </a:xfrm>
            <a:custGeom>
              <a:avLst/>
              <a:gdLst/>
              <a:ahLst/>
              <a:cxnLst/>
              <a:rect l="l" t="t" r="r" b="b"/>
              <a:pathLst>
                <a:path w="8254" h="11429">
                  <a:moveTo>
                    <a:pt x="8102" y="11074"/>
                  </a:moveTo>
                  <a:lnTo>
                    <a:pt x="0" y="0"/>
                  </a:lnTo>
                </a:path>
              </a:pathLst>
            </a:custGeom>
            <a:ln w="25400">
              <a:solidFill>
                <a:srgbClr val="FCF4A3"/>
              </a:solidFill>
            </a:ln>
          </p:spPr>
          <p:txBody>
            <a:bodyPr wrap="square" lIns="0" tIns="0" rIns="0" bIns="0" rtlCol="0"/>
            <a:lstStyle/>
            <a:p>
              <a:endParaRPr/>
            </a:p>
          </p:txBody>
        </p:sp>
        <p:sp>
          <p:nvSpPr>
            <p:cNvPr id="1207" name="object 1207"/>
            <p:cNvSpPr/>
            <p:nvPr/>
          </p:nvSpPr>
          <p:spPr>
            <a:xfrm>
              <a:off x="5824766" y="8108747"/>
              <a:ext cx="1905" cy="2540"/>
            </a:xfrm>
            <a:custGeom>
              <a:avLst/>
              <a:gdLst/>
              <a:ahLst/>
              <a:cxnLst/>
              <a:rect l="l" t="t" r="r" b="b"/>
              <a:pathLst>
                <a:path w="1904" h="2540">
                  <a:moveTo>
                    <a:pt x="0" y="1981"/>
                  </a:moveTo>
                  <a:lnTo>
                    <a:pt x="1384" y="0"/>
                  </a:lnTo>
                </a:path>
              </a:pathLst>
            </a:custGeom>
            <a:ln w="25400">
              <a:solidFill>
                <a:srgbClr val="FCF7B1"/>
              </a:solidFill>
            </a:ln>
          </p:spPr>
          <p:txBody>
            <a:bodyPr wrap="square" lIns="0" tIns="0" rIns="0" bIns="0" rtlCol="0"/>
            <a:lstStyle/>
            <a:p>
              <a:endParaRPr/>
            </a:p>
          </p:txBody>
        </p:sp>
        <p:sp>
          <p:nvSpPr>
            <p:cNvPr id="1208" name="object 1208"/>
            <p:cNvSpPr/>
            <p:nvPr/>
          </p:nvSpPr>
          <p:spPr>
            <a:xfrm>
              <a:off x="5826150" y="8108747"/>
              <a:ext cx="8255" cy="11430"/>
            </a:xfrm>
            <a:custGeom>
              <a:avLst/>
              <a:gdLst/>
              <a:ahLst/>
              <a:cxnLst/>
              <a:rect l="l" t="t" r="r" b="b"/>
              <a:pathLst>
                <a:path w="8254" h="11429">
                  <a:moveTo>
                    <a:pt x="0" y="0"/>
                  </a:moveTo>
                  <a:lnTo>
                    <a:pt x="7962" y="11201"/>
                  </a:lnTo>
                </a:path>
              </a:pathLst>
            </a:custGeom>
            <a:ln w="25400">
              <a:solidFill>
                <a:srgbClr val="FCF4A8"/>
              </a:solidFill>
            </a:ln>
          </p:spPr>
          <p:txBody>
            <a:bodyPr wrap="square" lIns="0" tIns="0" rIns="0" bIns="0" rtlCol="0"/>
            <a:lstStyle/>
            <a:p>
              <a:endParaRPr/>
            </a:p>
          </p:txBody>
        </p:sp>
        <p:sp>
          <p:nvSpPr>
            <p:cNvPr id="1209" name="object 1209"/>
            <p:cNvSpPr/>
            <p:nvPr/>
          </p:nvSpPr>
          <p:spPr>
            <a:xfrm>
              <a:off x="5832868" y="8119948"/>
              <a:ext cx="1270" cy="1905"/>
            </a:xfrm>
            <a:custGeom>
              <a:avLst/>
              <a:gdLst/>
              <a:ahLst/>
              <a:cxnLst/>
              <a:rect l="l" t="t" r="r" b="b"/>
              <a:pathLst>
                <a:path w="1270" h="1904">
                  <a:moveTo>
                    <a:pt x="1244" y="0"/>
                  </a:moveTo>
                  <a:lnTo>
                    <a:pt x="0" y="1854"/>
                  </a:lnTo>
                </a:path>
              </a:pathLst>
            </a:custGeom>
            <a:ln w="25400">
              <a:solidFill>
                <a:srgbClr val="FDF09B"/>
              </a:solidFill>
            </a:ln>
          </p:spPr>
          <p:txBody>
            <a:bodyPr wrap="square" lIns="0" tIns="0" rIns="0" bIns="0" rtlCol="0"/>
            <a:lstStyle/>
            <a:p>
              <a:endParaRPr/>
            </a:p>
          </p:txBody>
        </p:sp>
        <p:sp>
          <p:nvSpPr>
            <p:cNvPr id="1210" name="object 1210"/>
            <p:cNvSpPr/>
            <p:nvPr/>
          </p:nvSpPr>
          <p:spPr>
            <a:xfrm>
              <a:off x="5815609" y="8098688"/>
              <a:ext cx="9525" cy="14604"/>
            </a:xfrm>
            <a:custGeom>
              <a:avLst/>
              <a:gdLst/>
              <a:ahLst/>
              <a:cxnLst/>
              <a:rect l="l" t="t" r="r" b="b"/>
              <a:pathLst>
                <a:path w="9525" h="14604">
                  <a:moveTo>
                    <a:pt x="1422" y="0"/>
                  </a:moveTo>
                  <a:lnTo>
                    <a:pt x="939" y="685"/>
                  </a:lnTo>
                  <a:lnTo>
                    <a:pt x="0" y="2095"/>
                  </a:lnTo>
                  <a:lnTo>
                    <a:pt x="2552" y="6273"/>
                  </a:lnTo>
                  <a:lnTo>
                    <a:pt x="5168" y="10287"/>
                  </a:lnTo>
                  <a:lnTo>
                    <a:pt x="7848" y="14122"/>
                  </a:lnTo>
                  <a:lnTo>
                    <a:pt x="8699" y="12712"/>
                  </a:lnTo>
                  <a:lnTo>
                    <a:pt x="9156" y="12039"/>
                  </a:lnTo>
                  <a:lnTo>
                    <a:pt x="6502" y="8178"/>
                  </a:lnTo>
                  <a:lnTo>
                    <a:pt x="3924" y="4165"/>
                  </a:lnTo>
                  <a:lnTo>
                    <a:pt x="1422" y="0"/>
                  </a:lnTo>
                  <a:close/>
                </a:path>
              </a:pathLst>
            </a:custGeom>
            <a:solidFill>
              <a:srgbClr val="FCF6AB"/>
            </a:solidFill>
          </p:spPr>
          <p:txBody>
            <a:bodyPr wrap="square" lIns="0" tIns="0" rIns="0" bIns="0" rtlCol="0"/>
            <a:lstStyle/>
            <a:p>
              <a:endParaRPr/>
            </a:p>
          </p:txBody>
        </p:sp>
        <p:sp>
          <p:nvSpPr>
            <p:cNvPr id="1211" name="object 1211"/>
            <p:cNvSpPr/>
            <p:nvPr/>
          </p:nvSpPr>
          <p:spPr>
            <a:xfrm>
              <a:off x="5815609" y="8100784"/>
              <a:ext cx="8255" cy="12065"/>
            </a:xfrm>
            <a:custGeom>
              <a:avLst/>
              <a:gdLst/>
              <a:ahLst/>
              <a:cxnLst/>
              <a:rect l="l" t="t" r="r" b="b"/>
              <a:pathLst>
                <a:path w="8254" h="12065">
                  <a:moveTo>
                    <a:pt x="7848" y="12026"/>
                  </a:moveTo>
                  <a:lnTo>
                    <a:pt x="0" y="0"/>
                  </a:lnTo>
                </a:path>
              </a:pathLst>
            </a:custGeom>
            <a:ln w="25400">
              <a:solidFill>
                <a:srgbClr val="FCF4A3"/>
              </a:solidFill>
            </a:ln>
          </p:spPr>
          <p:txBody>
            <a:bodyPr wrap="square" lIns="0" tIns="0" rIns="0" bIns="0" rtlCol="0"/>
            <a:lstStyle/>
            <a:p>
              <a:endParaRPr/>
            </a:p>
          </p:txBody>
        </p:sp>
        <p:sp>
          <p:nvSpPr>
            <p:cNvPr id="1212" name="object 1212"/>
            <p:cNvSpPr/>
            <p:nvPr/>
          </p:nvSpPr>
          <p:spPr>
            <a:xfrm>
              <a:off x="5815609" y="8098688"/>
              <a:ext cx="1905" cy="2540"/>
            </a:xfrm>
            <a:custGeom>
              <a:avLst/>
              <a:gdLst/>
              <a:ahLst/>
              <a:cxnLst/>
              <a:rect l="l" t="t" r="r" b="b"/>
              <a:pathLst>
                <a:path w="1904" h="2540">
                  <a:moveTo>
                    <a:pt x="0" y="2095"/>
                  </a:moveTo>
                  <a:lnTo>
                    <a:pt x="1422" y="0"/>
                  </a:lnTo>
                </a:path>
              </a:pathLst>
            </a:custGeom>
            <a:ln w="25400">
              <a:solidFill>
                <a:srgbClr val="FCF7AF"/>
              </a:solidFill>
            </a:ln>
          </p:spPr>
          <p:txBody>
            <a:bodyPr wrap="square" lIns="0" tIns="0" rIns="0" bIns="0" rtlCol="0"/>
            <a:lstStyle/>
            <a:p>
              <a:endParaRPr/>
            </a:p>
          </p:txBody>
        </p:sp>
        <p:sp>
          <p:nvSpPr>
            <p:cNvPr id="1213" name="object 1213"/>
            <p:cNvSpPr/>
            <p:nvPr/>
          </p:nvSpPr>
          <p:spPr>
            <a:xfrm>
              <a:off x="5817031" y="8098688"/>
              <a:ext cx="8255" cy="12065"/>
            </a:xfrm>
            <a:custGeom>
              <a:avLst/>
              <a:gdLst/>
              <a:ahLst/>
              <a:cxnLst/>
              <a:rect l="l" t="t" r="r" b="b"/>
              <a:pathLst>
                <a:path w="8254" h="12065">
                  <a:moveTo>
                    <a:pt x="0" y="0"/>
                  </a:moveTo>
                  <a:lnTo>
                    <a:pt x="7734" y="12039"/>
                  </a:lnTo>
                </a:path>
              </a:pathLst>
            </a:custGeom>
            <a:ln w="25400">
              <a:solidFill>
                <a:srgbClr val="FCF8B3"/>
              </a:solidFill>
            </a:ln>
          </p:spPr>
          <p:txBody>
            <a:bodyPr wrap="square" lIns="0" tIns="0" rIns="0" bIns="0" rtlCol="0"/>
            <a:lstStyle/>
            <a:p>
              <a:endParaRPr/>
            </a:p>
          </p:txBody>
        </p:sp>
        <p:sp>
          <p:nvSpPr>
            <p:cNvPr id="1214" name="object 1214"/>
            <p:cNvSpPr/>
            <p:nvPr/>
          </p:nvSpPr>
          <p:spPr>
            <a:xfrm>
              <a:off x="5823457" y="8110728"/>
              <a:ext cx="1905" cy="2540"/>
            </a:xfrm>
            <a:custGeom>
              <a:avLst/>
              <a:gdLst/>
              <a:ahLst/>
              <a:cxnLst/>
              <a:rect l="l" t="t" r="r" b="b"/>
              <a:pathLst>
                <a:path w="1904" h="2540">
                  <a:moveTo>
                    <a:pt x="1308" y="0"/>
                  </a:moveTo>
                  <a:lnTo>
                    <a:pt x="0" y="2082"/>
                  </a:lnTo>
                </a:path>
              </a:pathLst>
            </a:custGeom>
            <a:ln w="25400">
              <a:solidFill>
                <a:srgbClr val="FCF5A6"/>
              </a:solidFill>
            </a:ln>
          </p:spPr>
          <p:txBody>
            <a:bodyPr wrap="square" lIns="0" tIns="0" rIns="0" bIns="0" rtlCol="0"/>
            <a:lstStyle/>
            <a:p>
              <a:endParaRPr/>
            </a:p>
          </p:txBody>
        </p:sp>
        <p:sp>
          <p:nvSpPr>
            <p:cNvPr id="1215" name="object 1215"/>
            <p:cNvSpPr/>
            <p:nvPr/>
          </p:nvSpPr>
          <p:spPr>
            <a:xfrm>
              <a:off x="5817031" y="8096656"/>
              <a:ext cx="9525" cy="14604"/>
            </a:xfrm>
            <a:custGeom>
              <a:avLst/>
              <a:gdLst/>
              <a:ahLst/>
              <a:cxnLst/>
              <a:rect l="l" t="t" r="r" b="b"/>
              <a:pathLst>
                <a:path w="9525" h="14604">
                  <a:moveTo>
                    <a:pt x="1485" y="0"/>
                  </a:moveTo>
                  <a:lnTo>
                    <a:pt x="977" y="660"/>
                  </a:lnTo>
                  <a:lnTo>
                    <a:pt x="0" y="2031"/>
                  </a:lnTo>
                  <a:lnTo>
                    <a:pt x="2501" y="6197"/>
                  </a:lnTo>
                  <a:lnTo>
                    <a:pt x="5080" y="10210"/>
                  </a:lnTo>
                  <a:lnTo>
                    <a:pt x="7734" y="14071"/>
                  </a:lnTo>
                  <a:lnTo>
                    <a:pt x="8636" y="12725"/>
                  </a:lnTo>
                  <a:lnTo>
                    <a:pt x="9118" y="12090"/>
                  </a:lnTo>
                  <a:lnTo>
                    <a:pt x="6515" y="8191"/>
                  </a:lnTo>
                  <a:lnTo>
                    <a:pt x="3975" y="4165"/>
                  </a:lnTo>
                  <a:lnTo>
                    <a:pt x="1485" y="0"/>
                  </a:lnTo>
                  <a:close/>
                </a:path>
              </a:pathLst>
            </a:custGeom>
            <a:solidFill>
              <a:srgbClr val="FCF9B5"/>
            </a:solidFill>
          </p:spPr>
          <p:txBody>
            <a:bodyPr wrap="square" lIns="0" tIns="0" rIns="0" bIns="0" rtlCol="0"/>
            <a:lstStyle/>
            <a:p>
              <a:endParaRPr/>
            </a:p>
          </p:txBody>
        </p:sp>
        <p:sp>
          <p:nvSpPr>
            <p:cNvPr id="1216" name="object 1216"/>
            <p:cNvSpPr/>
            <p:nvPr/>
          </p:nvSpPr>
          <p:spPr>
            <a:xfrm>
              <a:off x="5817031" y="8098688"/>
              <a:ext cx="8255" cy="12065"/>
            </a:xfrm>
            <a:custGeom>
              <a:avLst/>
              <a:gdLst/>
              <a:ahLst/>
              <a:cxnLst/>
              <a:rect l="l" t="t" r="r" b="b"/>
              <a:pathLst>
                <a:path w="8254" h="12065">
                  <a:moveTo>
                    <a:pt x="7734" y="12039"/>
                  </a:moveTo>
                  <a:lnTo>
                    <a:pt x="0" y="0"/>
                  </a:lnTo>
                </a:path>
              </a:pathLst>
            </a:custGeom>
            <a:ln w="25400">
              <a:solidFill>
                <a:srgbClr val="FCF8B3"/>
              </a:solidFill>
            </a:ln>
          </p:spPr>
          <p:txBody>
            <a:bodyPr wrap="square" lIns="0" tIns="0" rIns="0" bIns="0" rtlCol="0"/>
            <a:lstStyle/>
            <a:p>
              <a:endParaRPr/>
            </a:p>
          </p:txBody>
        </p:sp>
        <p:sp>
          <p:nvSpPr>
            <p:cNvPr id="1217" name="object 1217"/>
            <p:cNvSpPr/>
            <p:nvPr/>
          </p:nvSpPr>
          <p:spPr>
            <a:xfrm>
              <a:off x="5817031" y="8096656"/>
              <a:ext cx="1905" cy="2540"/>
            </a:xfrm>
            <a:custGeom>
              <a:avLst/>
              <a:gdLst/>
              <a:ahLst/>
              <a:cxnLst/>
              <a:rect l="l" t="t" r="r" b="b"/>
              <a:pathLst>
                <a:path w="1904" h="2540">
                  <a:moveTo>
                    <a:pt x="0" y="2031"/>
                  </a:moveTo>
                  <a:lnTo>
                    <a:pt x="1485" y="0"/>
                  </a:lnTo>
                </a:path>
              </a:pathLst>
            </a:custGeom>
            <a:ln w="25400">
              <a:solidFill>
                <a:srgbClr val="FBFABA"/>
              </a:solidFill>
            </a:ln>
          </p:spPr>
          <p:txBody>
            <a:bodyPr wrap="square" lIns="0" tIns="0" rIns="0" bIns="0" rtlCol="0"/>
            <a:lstStyle/>
            <a:p>
              <a:endParaRPr/>
            </a:p>
          </p:txBody>
        </p:sp>
        <p:sp>
          <p:nvSpPr>
            <p:cNvPr id="1218" name="object 1218"/>
            <p:cNvSpPr/>
            <p:nvPr/>
          </p:nvSpPr>
          <p:spPr>
            <a:xfrm>
              <a:off x="5818517" y="8096656"/>
              <a:ext cx="8255" cy="12700"/>
            </a:xfrm>
            <a:custGeom>
              <a:avLst/>
              <a:gdLst/>
              <a:ahLst/>
              <a:cxnLst/>
              <a:rect l="l" t="t" r="r" b="b"/>
              <a:pathLst>
                <a:path w="8254" h="12700">
                  <a:moveTo>
                    <a:pt x="0" y="0"/>
                  </a:moveTo>
                  <a:lnTo>
                    <a:pt x="7632" y="12090"/>
                  </a:lnTo>
                </a:path>
              </a:pathLst>
            </a:custGeom>
            <a:ln w="25400">
              <a:solidFill>
                <a:srgbClr val="FCFAB8"/>
              </a:solidFill>
            </a:ln>
          </p:spPr>
          <p:txBody>
            <a:bodyPr wrap="square" lIns="0" tIns="0" rIns="0" bIns="0" rtlCol="0"/>
            <a:lstStyle/>
            <a:p>
              <a:endParaRPr/>
            </a:p>
          </p:txBody>
        </p:sp>
        <p:sp>
          <p:nvSpPr>
            <p:cNvPr id="1219" name="object 1219"/>
            <p:cNvSpPr/>
            <p:nvPr/>
          </p:nvSpPr>
          <p:spPr>
            <a:xfrm>
              <a:off x="5824766" y="8108747"/>
              <a:ext cx="1905" cy="2540"/>
            </a:xfrm>
            <a:custGeom>
              <a:avLst/>
              <a:gdLst/>
              <a:ahLst/>
              <a:cxnLst/>
              <a:rect l="l" t="t" r="r" b="b"/>
              <a:pathLst>
                <a:path w="1904" h="2540">
                  <a:moveTo>
                    <a:pt x="1384" y="0"/>
                  </a:moveTo>
                  <a:lnTo>
                    <a:pt x="0" y="1981"/>
                  </a:lnTo>
                </a:path>
              </a:pathLst>
            </a:custGeom>
            <a:ln w="25400">
              <a:solidFill>
                <a:srgbClr val="FCF7B1"/>
              </a:solidFill>
            </a:ln>
          </p:spPr>
          <p:txBody>
            <a:bodyPr wrap="square" lIns="0" tIns="0" rIns="0" bIns="0" rtlCol="0"/>
            <a:lstStyle/>
            <a:p>
              <a:endParaRPr/>
            </a:p>
          </p:txBody>
        </p:sp>
        <p:sp>
          <p:nvSpPr>
            <p:cNvPr id="1220" name="object 1220"/>
            <p:cNvSpPr/>
            <p:nvPr/>
          </p:nvSpPr>
          <p:spPr>
            <a:xfrm>
              <a:off x="5811012" y="8099717"/>
              <a:ext cx="3810" cy="5715"/>
            </a:xfrm>
            <a:custGeom>
              <a:avLst/>
              <a:gdLst/>
              <a:ahLst/>
              <a:cxnLst/>
              <a:rect l="l" t="t" r="r" b="b"/>
              <a:pathLst>
                <a:path w="3810" h="5715">
                  <a:moveTo>
                    <a:pt x="1282" y="0"/>
                  </a:moveTo>
                  <a:lnTo>
                    <a:pt x="838" y="749"/>
                  </a:lnTo>
                  <a:lnTo>
                    <a:pt x="419" y="1511"/>
                  </a:lnTo>
                  <a:lnTo>
                    <a:pt x="0" y="2298"/>
                  </a:lnTo>
                  <a:lnTo>
                    <a:pt x="647" y="3390"/>
                  </a:lnTo>
                  <a:lnTo>
                    <a:pt x="1320" y="4432"/>
                  </a:lnTo>
                  <a:lnTo>
                    <a:pt x="1981" y="5486"/>
                  </a:lnTo>
                  <a:lnTo>
                    <a:pt x="2387" y="4737"/>
                  </a:lnTo>
                  <a:lnTo>
                    <a:pt x="3251" y="3238"/>
                  </a:lnTo>
                  <a:lnTo>
                    <a:pt x="2590" y="2184"/>
                  </a:lnTo>
                  <a:lnTo>
                    <a:pt x="1282" y="0"/>
                  </a:lnTo>
                  <a:close/>
                </a:path>
              </a:pathLst>
            </a:custGeom>
            <a:solidFill>
              <a:srgbClr val="FEE87B"/>
            </a:solidFill>
          </p:spPr>
          <p:txBody>
            <a:bodyPr wrap="square" lIns="0" tIns="0" rIns="0" bIns="0" rtlCol="0"/>
            <a:lstStyle/>
            <a:p>
              <a:endParaRPr/>
            </a:p>
          </p:txBody>
        </p:sp>
        <p:sp>
          <p:nvSpPr>
            <p:cNvPr id="1221" name="object 1221"/>
            <p:cNvSpPr/>
            <p:nvPr/>
          </p:nvSpPr>
          <p:spPr>
            <a:xfrm>
              <a:off x="5811012" y="8102015"/>
              <a:ext cx="2540" cy="3810"/>
            </a:xfrm>
            <a:custGeom>
              <a:avLst/>
              <a:gdLst/>
              <a:ahLst/>
              <a:cxnLst/>
              <a:rect l="l" t="t" r="r" b="b"/>
              <a:pathLst>
                <a:path w="2539" h="3809">
                  <a:moveTo>
                    <a:pt x="1981" y="3187"/>
                  </a:moveTo>
                  <a:lnTo>
                    <a:pt x="0" y="0"/>
                  </a:lnTo>
                </a:path>
              </a:pathLst>
            </a:custGeom>
            <a:ln w="25400">
              <a:solidFill>
                <a:srgbClr val="FFE369"/>
              </a:solidFill>
            </a:ln>
          </p:spPr>
          <p:txBody>
            <a:bodyPr wrap="square" lIns="0" tIns="0" rIns="0" bIns="0" rtlCol="0"/>
            <a:lstStyle/>
            <a:p>
              <a:endParaRPr/>
            </a:p>
          </p:txBody>
        </p:sp>
        <p:sp>
          <p:nvSpPr>
            <p:cNvPr id="1222" name="object 1222"/>
            <p:cNvSpPr/>
            <p:nvPr/>
          </p:nvSpPr>
          <p:spPr>
            <a:xfrm>
              <a:off x="5811012" y="8099717"/>
              <a:ext cx="1905" cy="2540"/>
            </a:xfrm>
            <a:custGeom>
              <a:avLst/>
              <a:gdLst/>
              <a:ahLst/>
              <a:cxnLst/>
              <a:rect l="l" t="t" r="r" b="b"/>
              <a:pathLst>
                <a:path w="1904" h="2540">
                  <a:moveTo>
                    <a:pt x="0" y="2298"/>
                  </a:moveTo>
                  <a:lnTo>
                    <a:pt x="1282" y="0"/>
                  </a:lnTo>
                </a:path>
              </a:pathLst>
            </a:custGeom>
            <a:ln w="25400">
              <a:solidFill>
                <a:srgbClr val="FEE87B"/>
              </a:solidFill>
            </a:ln>
          </p:spPr>
          <p:txBody>
            <a:bodyPr wrap="square" lIns="0" tIns="0" rIns="0" bIns="0" rtlCol="0"/>
            <a:lstStyle/>
            <a:p>
              <a:endParaRPr/>
            </a:p>
          </p:txBody>
        </p:sp>
        <p:sp>
          <p:nvSpPr>
            <p:cNvPr id="1223" name="object 1223"/>
            <p:cNvSpPr/>
            <p:nvPr/>
          </p:nvSpPr>
          <p:spPr>
            <a:xfrm>
              <a:off x="5812294" y="8099717"/>
              <a:ext cx="2540" cy="3810"/>
            </a:xfrm>
            <a:custGeom>
              <a:avLst/>
              <a:gdLst/>
              <a:ahLst/>
              <a:cxnLst/>
              <a:rect l="l" t="t" r="r" b="b"/>
              <a:pathLst>
                <a:path w="2539" h="3809">
                  <a:moveTo>
                    <a:pt x="0" y="0"/>
                  </a:moveTo>
                  <a:lnTo>
                    <a:pt x="1968" y="3238"/>
                  </a:lnTo>
                </a:path>
              </a:pathLst>
            </a:custGeom>
            <a:ln w="25400">
              <a:solidFill>
                <a:srgbClr val="FDED8D"/>
              </a:solidFill>
            </a:ln>
          </p:spPr>
          <p:txBody>
            <a:bodyPr wrap="square" lIns="0" tIns="0" rIns="0" bIns="0" rtlCol="0"/>
            <a:lstStyle/>
            <a:p>
              <a:endParaRPr/>
            </a:p>
          </p:txBody>
        </p:sp>
        <p:sp>
          <p:nvSpPr>
            <p:cNvPr id="1224" name="object 1224"/>
            <p:cNvSpPr/>
            <p:nvPr/>
          </p:nvSpPr>
          <p:spPr>
            <a:xfrm>
              <a:off x="5812993" y="8102955"/>
              <a:ext cx="1270" cy="2540"/>
            </a:xfrm>
            <a:custGeom>
              <a:avLst/>
              <a:gdLst/>
              <a:ahLst/>
              <a:cxnLst/>
              <a:rect l="l" t="t" r="r" b="b"/>
              <a:pathLst>
                <a:path w="1270" h="2540">
                  <a:moveTo>
                    <a:pt x="1269" y="0"/>
                  </a:moveTo>
                  <a:lnTo>
                    <a:pt x="0" y="2247"/>
                  </a:lnTo>
                </a:path>
              </a:pathLst>
            </a:custGeom>
            <a:ln w="25400">
              <a:solidFill>
                <a:srgbClr val="FEE87B"/>
              </a:solidFill>
            </a:ln>
          </p:spPr>
          <p:txBody>
            <a:bodyPr wrap="square" lIns="0" tIns="0" rIns="0" bIns="0" rtlCol="0"/>
            <a:lstStyle/>
            <a:p>
              <a:endParaRPr/>
            </a:p>
          </p:txBody>
        </p:sp>
        <p:sp>
          <p:nvSpPr>
            <p:cNvPr id="1225" name="object 1225"/>
            <p:cNvSpPr/>
            <p:nvPr/>
          </p:nvSpPr>
          <p:spPr>
            <a:xfrm>
              <a:off x="5812294" y="8097520"/>
              <a:ext cx="3810" cy="5715"/>
            </a:xfrm>
            <a:custGeom>
              <a:avLst/>
              <a:gdLst/>
              <a:ahLst/>
              <a:cxnLst/>
              <a:rect l="l" t="t" r="r" b="b"/>
              <a:pathLst>
                <a:path w="3810" h="5715">
                  <a:moveTo>
                    <a:pt x="1358" y="0"/>
                  </a:moveTo>
                  <a:lnTo>
                    <a:pt x="901" y="711"/>
                  </a:lnTo>
                  <a:lnTo>
                    <a:pt x="0" y="2197"/>
                  </a:lnTo>
                  <a:lnTo>
                    <a:pt x="647" y="3289"/>
                  </a:lnTo>
                  <a:lnTo>
                    <a:pt x="1308" y="4381"/>
                  </a:lnTo>
                  <a:lnTo>
                    <a:pt x="1968" y="5435"/>
                  </a:lnTo>
                  <a:lnTo>
                    <a:pt x="2857" y="3975"/>
                  </a:lnTo>
                  <a:lnTo>
                    <a:pt x="3314" y="3263"/>
                  </a:lnTo>
                  <a:lnTo>
                    <a:pt x="1993" y="1092"/>
                  </a:lnTo>
                  <a:lnTo>
                    <a:pt x="1358" y="0"/>
                  </a:lnTo>
                  <a:close/>
                </a:path>
              </a:pathLst>
            </a:custGeom>
            <a:solidFill>
              <a:srgbClr val="FCF19A"/>
            </a:solidFill>
          </p:spPr>
          <p:txBody>
            <a:bodyPr wrap="square" lIns="0" tIns="0" rIns="0" bIns="0" rtlCol="0"/>
            <a:lstStyle/>
            <a:p>
              <a:endParaRPr/>
            </a:p>
          </p:txBody>
        </p:sp>
        <p:sp>
          <p:nvSpPr>
            <p:cNvPr id="1226" name="object 1226"/>
            <p:cNvSpPr/>
            <p:nvPr/>
          </p:nvSpPr>
          <p:spPr>
            <a:xfrm>
              <a:off x="5812294" y="8099717"/>
              <a:ext cx="2540" cy="3810"/>
            </a:xfrm>
            <a:custGeom>
              <a:avLst/>
              <a:gdLst/>
              <a:ahLst/>
              <a:cxnLst/>
              <a:rect l="l" t="t" r="r" b="b"/>
              <a:pathLst>
                <a:path w="2539" h="3809">
                  <a:moveTo>
                    <a:pt x="1968" y="3238"/>
                  </a:moveTo>
                  <a:lnTo>
                    <a:pt x="0" y="0"/>
                  </a:lnTo>
                </a:path>
              </a:pathLst>
            </a:custGeom>
            <a:ln w="25400">
              <a:solidFill>
                <a:srgbClr val="FDED8D"/>
              </a:solidFill>
            </a:ln>
          </p:spPr>
          <p:txBody>
            <a:bodyPr wrap="square" lIns="0" tIns="0" rIns="0" bIns="0" rtlCol="0"/>
            <a:lstStyle/>
            <a:p>
              <a:endParaRPr/>
            </a:p>
          </p:txBody>
        </p:sp>
        <p:sp>
          <p:nvSpPr>
            <p:cNvPr id="1227" name="object 1227"/>
            <p:cNvSpPr/>
            <p:nvPr/>
          </p:nvSpPr>
          <p:spPr>
            <a:xfrm>
              <a:off x="5812294" y="8097520"/>
              <a:ext cx="1905" cy="2540"/>
            </a:xfrm>
            <a:custGeom>
              <a:avLst/>
              <a:gdLst/>
              <a:ahLst/>
              <a:cxnLst/>
              <a:rect l="l" t="t" r="r" b="b"/>
              <a:pathLst>
                <a:path w="1904" h="2540">
                  <a:moveTo>
                    <a:pt x="0" y="2197"/>
                  </a:moveTo>
                  <a:lnTo>
                    <a:pt x="1358" y="0"/>
                  </a:lnTo>
                </a:path>
              </a:pathLst>
            </a:custGeom>
            <a:ln w="25400">
              <a:solidFill>
                <a:srgbClr val="FCF19A"/>
              </a:solidFill>
            </a:ln>
          </p:spPr>
          <p:txBody>
            <a:bodyPr wrap="square" lIns="0" tIns="0" rIns="0" bIns="0" rtlCol="0"/>
            <a:lstStyle/>
            <a:p>
              <a:endParaRPr/>
            </a:p>
          </p:txBody>
        </p:sp>
        <p:sp>
          <p:nvSpPr>
            <p:cNvPr id="1228" name="object 1228"/>
            <p:cNvSpPr/>
            <p:nvPr/>
          </p:nvSpPr>
          <p:spPr>
            <a:xfrm>
              <a:off x="5813653" y="8097520"/>
              <a:ext cx="2540" cy="3810"/>
            </a:xfrm>
            <a:custGeom>
              <a:avLst/>
              <a:gdLst/>
              <a:ahLst/>
              <a:cxnLst/>
              <a:rect l="l" t="t" r="r" b="b"/>
              <a:pathLst>
                <a:path w="2539" h="3809">
                  <a:moveTo>
                    <a:pt x="0" y="0"/>
                  </a:moveTo>
                  <a:lnTo>
                    <a:pt x="1955" y="3263"/>
                  </a:lnTo>
                </a:path>
              </a:pathLst>
            </a:custGeom>
            <a:ln w="25400">
              <a:solidFill>
                <a:srgbClr val="FCF5A7"/>
              </a:solidFill>
            </a:ln>
          </p:spPr>
          <p:txBody>
            <a:bodyPr wrap="square" lIns="0" tIns="0" rIns="0" bIns="0" rtlCol="0"/>
            <a:lstStyle/>
            <a:p>
              <a:endParaRPr/>
            </a:p>
          </p:txBody>
        </p:sp>
        <p:sp>
          <p:nvSpPr>
            <p:cNvPr id="1229" name="object 1229"/>
            <p:cNvSpPr/>
            <p:nvPr/>
          </p:nvSpPr>
          <p:spPr>
            <a:xfrm>
              <a:off x="5814263" y="8100784"/>
              <a:ext cx="1905" cy="2540"/>
            </a:xfrm>
            <a:custGeom>
              <a:avLst/>
              <a:gdLst/>
              <a:ahLst/>
              <a:cxnLst/>
              <a:rect l="l" t="t" r="r" b="b"/>
              <a:pathLst>
                <a:path w="1904" h="2540">
                  <a:moveTo>
                    <a:pt x="1346" y="0"/>
                  </a:moveTo>
                  <a:lnTo>
                    <a:pt x="0" y="2171"/>
                  </a:lnTo>
                </a:path>
              </a:pathLst>
            </a:custGeom>
            <a:ln w="25400">
              <a:solidFill>
                <a:srgbClr val="FCF19A"/>
              </a:solidFill>
            </a:ln>
          </p:spPr>
          <p:txBody>
            <a:bodyPr wrap="square" lIns="0" tIns="0" rIns="0" bIns="0" rtlCol="0"/>
            <a:lstStyle/>
            <a:p>
              <a:endParaRPr/>
            </a:p>
          </p:txBody>
        </p:sp>
        <p:sp>
          <p:nvSpPr>
            <p:cNvPr id="1230" name="object 1230"/>
            <p:cNvSpPr/>
            <p:nvPr/>
          </p:nvSpPr>
          <p:spPr>
            <a:xfrm>
              <a:off x="5813653" y="8095386"/>
              <a:ext cx="3810" cy="5715"/>
            </a:xfrm>
            <a:custGeom>
              <a:avLst/>
              <a:gdLst/>
              <a:ahLst/>
              <a:cxnLst/>
              <a:rect l="l" t="t" r="r" b="b"/>
              <a:pathLst>
                <a:path w="3810" h="5715">
                  <a:moveTo>
                    <a:pt x="1435" y="0"/>
                  </a:moveTo>
                  <a:lnTo>
                    <a:pt x="469" y="1409"/>
                  </a:lnTo>
                  <a:lnTo>
                    <a:pt x="0" y="2133"/>
                  </a:lnTo>
                  <a:lnTo>
                    <a:pt x="635" y="3225"/>
                  </a:lnTo>
                  <a:lnTo>
                    <a:pt x="1955" y="5397"/>
                  </a:lnTo>
                  <a:lnTo>
                    <a:pt x="2895" y="3987"/>
                  </a:lnTo>
                  <a:lnTo>
                    <a:pt x="3378" y="3301"/>
                  </a:lnTo>
                  <a:lnTo>
                    <a:pt x="2717" y="2209"/>
                  </a:lnTo>
                  <a:lnTo>
                    <a:pt x="2070" y="1104"/>
                  </a:lnTo>
                  <a:lnTo>
                    <a:pt x="1435" y="0"/>
                  </a:lnTo>
                  <a:close/>
                </a:path>
              </a:pathLst>
            </a:custGeom>
            <a:solidFill>
              <a:srgbClr val="FCF7AF"/>
            </a:solidFill>
          </p:spPr>
          <p:txBody>
            <a:bodyPr wrap="square" lIns="0" tIns="0" rIns="0" bIns="0" rtlCol="0"/>
            <a:lstStyle/>
            <a:p>
              <a:endParaRPr/>
            </a:p>
          </p:txBody>
        </p:sp>
        <p:sp>
          <p:nvSpPr>
            <p:cNvPr id="1231" name="object 1231"/>
            <p:cNvSpPr/>
            <p:nvPr/>
          </p:nvSpPr>
          <p:spPr>
            <a:xfrm>
              <a:off x="5813653" y="8097520"/>
              <a:ext cx="2540" cy="3810"/>
            </a:xfrm>
            <a:custGeom>
              <a:avLst/>
              <a:gdLst/>
              <a:ahLst/>
              <a:cxnLst/>
              <a:rect l="l" t="t" r="r" b="b"/>
              <a:pathLst>
                <a:path w="2539" h="3809">
                  <a:moveTo>
                    <a:pt x="1955" y="3263"/>
                  </a:moveTo>
                  <a:lnTo>
                    <a:pt x="0" y="0"/>
                  </a:lnTo>
                </a:path>
              </a:pathLst>
            </a:custGeom>
            <a:ln w="25400">
              <a:solidFill>
                <a:srgbClr val="FCF5A7"/>
              </a:solidFill>
            </a:ln>
          </p:spPr>
          <p:txBody>
            <a:bodyPr wrap="square" lIns="0" tIns="0" rIns="0" bIns="0" rtlCol="0"/>
            <a:lstStyle/>
            <a:p>
              <a:endParaRPr/>
            </a:p>
          </p:txBody>
        </p:sp>
        <p:sp>
          <p:nvSpPr>
            <p:cNvPr id="1232" name="object 1232"/>
            <p:cNvSpPr/>
            <p:nvPr/>
          </p:nvSpPr>
          <p:spPr>
            <a:xfrm>
              <a:off x="5813653" y="8095386"/>
              <a:ext cx="1905" cy="2540"/>
            </a:xfrm>
            <a:custGeom>
              <a:avLst/>
              <a:gdLst/>
              <a:ahLst/>
              <a:cxnLst/>
              <a:rect l="l" t="t" r="r" b="b"/>
              <a:pathLst>
                <a:path w="1904" h="2540">
                  <a:moveTo>
                    <a:pt x="0" y="2133"/>
                  </a:moveTo>
                  <a:lnTo>
                    <a:pt x="1435" y="0"/>
                  </a:lnTo>
                </a:path>
              </a:pathLst>
            </a:custGeom>
            <a:ln w="25400">
              <a:solidFill>
                <a:srgbClr val="FCF7AF"/>
              </a:solidFill>
            </a:ln>
          </p:spPr>
          <p:txBody>
            <a:bodyPr wrap="square" lIns="0" tIns="0" rIns="0" bIns="0" rtlCol="0"/>
            <a:lstStyle/>
            <a:p>
              <a:endParaRPr/>
            </a:p>
          </p:txBody>
        </p:sp>
        <p:sp>
          <p:nvSpPr>
            <p:cNvPr id="1233" name="object 1233"/>
            <p:cNvSpPr/>
            <p:nvPr/>
          </p:nvSpPr>
          <p:spPr>
            <a:xfrm>
              <a:off x="5815088" y="8095386"/>
              <a:ext cx="2540" cy="3810"/>
            </a:xfrm>
            <a:custGeom>
              <a:avLst/>
              <a:gdLst/>
              <a:ahLst/>
              <a:cxnLst/>
              <a:rect l="l" t="t" r="r" b="b"/>
              <a:pathLst>
                <a:path w="2539" h="3809">
                  <a:moveTo>
                    <a:pt x="0" y="0"/>
                  </a:moveTo>
                  <a:lnTo>
                    <a:pt x="1943" y="3301"/>
                  </a:lnTo>
                </a:path>
              </a:pathLst>
            </a:custGeom>
            <a:ln w="25400">
              <a:solidFill>
                <a:srgbClr val="FBF9B7"/>
              </a:solidFill>
            </a:ln>
          </p:spPr>
          <p:txBody>
            <a:bodyPr wrap="square" lIns="0" tIns="0" rIns="0" bIns="0" rtlCol="0"/>
            <a:lstStyle/>
            <a:p>
              <a:endParaRPr/>
            </a:p>
          </p:txBody>
        </p:sp>
        <p:sp>
          <p:nvSpPr>
            <p:cNvPr id="1234" name="object 1234"/>
            <p:cNvSpPr/>
            <p:nvPr/>
          </p:nvSpPr>
          <p:spPr>
            <a:xfrm>
              <a:off x="5815609" y="8098688"/>
              <a:ext cx="1905" cy="2540"/>
            </a:xfrm>
            <a:custGeom>
              <a:avLst/>
              <a:gdLst/>
              <a:ahLst/>
              <a:cxnLst/>
              <a:rect l="l" t="t" r="r" b="b"/>
              <a:pathLst>
                <a:path w="1904" h="2540">
                  <a:moveTo>
                    <a:pt x="1422" y="0"/>
                  </a:moveTo>
                  <a:lnTo>
                    <a:pt x="0" y="2095"/>
                  </a:lnTo>
                </a:path>
              </a:pathLst>
            </a:custGeom>
            <a:ln w="25400">
              <a:solidFill>
                <a:srgbClr val="FCF7AF"/>
              </a:solidFill>
            </a:ln>
          </p:spPr>
          <p:txBody>
            <a:bodyPr wrap="square" lIns="0" tIns="0" rIns="0" bIns="0" rtlCol="0"/>
            <a:lstStyle/>
            <a:p>
              <a:endParaRPr/>
            </a:p>
          </p:txBody>
        </p:sp>
        <p:sp>
          <p:nvSpPr>
            <p:cNvPr id="1235" name="object 1235"/>
            <p:cNvSpPr/>
            <p:nvPr/>
          </p:nvSpPr>
          <p:spPr>
            <a:xfrm>
              <a:off x="5815088" y="8093367"/>
              <a:ext cx="3810" cy="5715"/>
            </a:xfrm>
            <a:custGeom>
              <a:avLst/>
              <a:gdLst/>
              <a:ahLst/>
              <a:cxnLst/>
              <a:rect l="l" t="t" r="r" b="b"/>
              <a:pathLst>
                <a:path w="3810" h="5715">
                  <a:moveTo>
                    <a:pt x="1511" y="0"/>
                  </a:moveTo>
                  <a:lnTo>
                    <a:pt x="495" y="1333"/>
                  </a:lnTo>
                  <a:lnTo>
                    <a:pt x="0" y="2019"/>
                  </a:lnTo>
                  <a:lnTo>
                    <a:pt x="635" y="3124"/>
                  </a:lnTo>
                  <a:lnTo>
                    <a:pt x="1282" y="4229"/>
                  </a:lnTo>
                  <a:lnTo>
                    <a:pt x="1943" y="5321"/>
                  </a:lnTo>
                  <a:lnTo>
                    <a:pt x="2921" y="3949"/>
                  </a:lnTo>
                  <a:lnTo>
                    <a:pt x="3429" y="3289"/>
                  </a:lnTo>
                  <a:lnTo>
                    <a:pt x="2768" y="2197"/>
                  </a:lnTo>
                  <a:lnTo>
                    <a:pt x="2133" y="1104"/>
                  </a:lnTo>
                  <a:lnTo>
                    <a:pt x="1511" y="0"/>
                  </a:lnTo>
                  <a:close/>
                </a:path>
              </a:pathLst>
            </a:custGeom>
            <a:solidFill>
              <a:srgbClr val="FBFABA"/>
            </a:solidFill>
          </p:spPr>
          <p:txBody>
            <a:bodyPr wrap="square" lIns="0" tIns="0" rIns="0" bIns="0" rtlCol="0"/>
            <a:lstStyle/>
            <a:p>
              <a:endParaRPr/>
            </a:p>
          </p:txBody>
        </p:sp>
        <p:sp>
          <p:nvSpPr>
            <p:cNvPr id="1236" name="object 1236"/>
            <p:cNvSpPr/>
            <p:nvPr/>
          </p:nvSpPr>
          <p:spPr>
            <a:xfrm>
              <a:off x="5815088" y="8095386"/>
              <a:ext cx="2540" cy="3810"/>
            </a:xfrm>
            <a:custGeom>
              <a:avLst/>
              <a:gdLst/>
              <a:ahLst/>
              <a:cxnLst/>
              <a:rect l="l" t="t" r="r" b="b"/>
              <a:pathLst>
                <a:path w="2539" h="3809">
                  <a:moveTo>
                    <a:pt x="1943" y="3301"/>
                  </a:moveTo>
                  <a:lnTo>
                    <a:pt x="0" y="0"/>
                  </a:lnTo>
                </a:path>
              </a:pathLst>
            </a:custGeom>
            <a:ln w="25400">
              <a:solidFill>
                <a:srgbClr val="FBF9B7"/>
              </a:solidFill>
            </a:ln>
          </p:spPr>
          <p:txBody>
            <a:bodyPr wrap="square" lIns="0" tIns="0" rIns="0" bIns="0" rtlCol="0"/>
            <a:lstStyle/>
            <a:p>
              <a:endParaRPr/>
            </a:p>
          </p:txBody>
        </p:sp>
        <p:sp>
          <p:nvSpPr>
            <p:cNvPr id="1237" name="object 1237"/>
            <p:cNvSpPr/>
            <p:nvPr/>
          </p:nvSpPr>
          <p:spPr>
            <a:xfrm>
              <a:off x="5815088" y="8093367"/>
              <a:ext cx="1905" cy="2540"/>
            </a:xfrm>
            <a:custGeom>
              <a:avLst/>
              <a:gdLst/>
              <a:ahLst/>
              <a:cxnLst/>
              <a:rect l="l" t="t" r="r" b="b"/>
              <a:pathLst>
                <a:path w="1904" h="2540">
                  <a:moveTo>
                    <a:pt x="0" y="2019"/>
                  </a:moveTo>
                  <a:lnTo>
                    <a:pt x="1511" y="0"/>
                  </a:lnTo>
                </a:path>
              </a:pathLst>
            </a:custGeom>
            <a:ln w="25400">
              <a:solidFill>
                <a:srgbClr val="FBFABA"/>
              </a:solidFill>
            </a:ln>
          </p:spPr>
          <p:txBody>
            <a:bodyPr wrap="square" lIns="0" tIns="0" rIns="0" bIns="0" rtlCol="0"/>
            <a:lstStyle/>
            <a:p>
              <a:endParaRPr/>
            </a:p>
          </p:txBody>
        </p:sp>
        <p:sp>
          <p:nvSpPr>
            <p:cNvPr id="1238" name="object 1238"/>
            <p:cNvSpPr/>
            <p:nvPr/>
          </p:nvSpPr>
          <p:spPr>
            <a:xfrm>
              <a:off x="5816600" y="8093367"/>
              <a:ext cx="2540" cy="3810"/>
            </a:xfrm>
            <a:custGeom>
              <a:avLst/>
              <a:gdLst/>
              <a:ahLst/>
              <a:cxnLst/>
              <a:rect l="l" t="t" r="r" b="b"/>
              <a:pathLst>
                <a:path w="2539" h="3809">
                  <a:moveTo>
                    <a:pt x="0" y="0"/>
                  </a:moveTo>
                  <a:lnTo>
                    <a:pt x="1917" y="3289"/>
                  </a:lnTo>
                </a:path>
              </a:pathLst>
            </a:custGeom>
            <a:ln w="25400">
              <a:solidFill>
                <a:srgbClr val="FBFBBC"/>
              </a:solidFill>
            </a:ln>
          </p:spPr>
          <p:txBody>
            <a:bodyPr wrap="square" lIns="0" tIns="0" rIns="0" bIns="0" rtlCol="0"/>
            <a:lstStyle/>
            <a:p>
              <a:endParaRPr/>
            </a:p>
          </p:txBody>
        </p:sp>
        <p:sp>
          <p:nvSpPr>
            <p:cNvPr id="1239" name="object 1239"/>
            <p:cNvSpPr/>
            <p:nvPr/>
          </p:nvSpPr>
          <p:spPr>
            <a:xfrm>
              <a:off x="5817031" y="8096656"/>
              <a:ext cx="1905" cy="2540"/>
            </a:xfrm>
            <a:custGeom>
              <a:avLst/>
              <a:gdLst/>
              <a:ahLst/>
              <a:cxnLst/>
              <a:rect l="l" t="t" r="r" b="b"/>
              <a:pathLst>
                <a:path w="1904" h="2540">
                  <a:moveTo>
                    <a:pt x="1485" y="0"/>
                  </a:moveTo>
                  <a:lnTo>
                    <a:pt x="0" y="2031"/>
                  </a:lnTo>
                </a:path>
              </a:pathLst>
            </a:custGeom>
            <a:ln w="25400">
              <a:solidFill>
                <a:srgbClr val="FBFABA"/>
              </a:solidFill>
            </a:ln>
          </p:spPr>
          <p:txBody>
            <a:bodyPr wrap="square" lIns="0" tIns="0" rIns="0" bIns="0" rtlCol="0"/>
            <a:lstStyle/>
            <a:p>
              <a:endParaRPr/>
            </a:p>
          </p:txBody>
        </p:sp>
        <p:sp>
          <p:nvSpPr>
            <p:cNvPr id="1240" name="object 1240"/>
            <p:cNvSpPr/>
            <p:nvPr/>
          </p:nvSpPr>
          <p:spPr>
            <a:xfrm>
              <a:off x="5784075" y="8043367"/>
              <a:ext cx="28575" cy="59055"/>
            </a:xfrm>
            <a:custGeom>
              <a:avLst/>
              <a:gdLst/>
              <a:ahLst/>
              <a:cxnLst/>
              <a:rect l="l" t="t" r="r" b="b"/>
              <a:pathLst>
                <a:path w="28575" h="59054">
                  <a:moveTo>
                    <a:pt x="2031" y="0"/>
                  </a:moveTo>
                  <a:lnTo>
                    <a:pt x="1320" y="1028"/>
                  </a:lnTo>
                  <a:lnTo>
                    <a:pt x="0" y="3263"/>
                  </a:lnTo>
                  <a:lnTo>
                    <a:pt x="4437" y="14860"/>
                  </a:lnTo>
                  <a:lnTo>
                    <a:pt x="10334" y="27955"/>
                  </a:lnTo>
                  <a:lnTo>
                    <a:pt x="17798" y="42550"/>
                  </a:lnTo>
                  <a:lnTo>
                    <a:pt x="26936" y="58648"/>
                  </a:lnTo>
                  <a:lnTo>
                    <a:pt x="28219" y="56349"/>
                  </a:lnTo>
                  <a:lnTo>
                    <a:pt x="19450" y="40488"/>
                  </a:lnTo>
                  <a:lnTo>
                    <a:pt x="12301" y="25712"/>
                  </a:lnTo>
                  <a:lnTo>
                    <a:pt x="6564" y="12167"/>
                  </a:lnTo>
                  <a:lnTo>
                    <a:pt x="2031" y="0"/>
                  </a:lnTo>
                  <a:close/>
                </a:path>
              </a:pathLst>
            </a:custGeom>
            <a:solidFill>
              <a:srgbClr val="FEE87B"/>
            </a:solidFill>
          </p:spPr>
          <p:txBody>
            <a:bodyPr wrap="square" lIns="0" tIns="0" rIns="0" bIns="0" rtlCol="0"/>
            <a:lstStyle/>
            <a:p>
              <a:endParaRPr/>
            </a:p>
          </p:txBody>
        </p:sp>
        <p:sp>
          <p:nvSpPr>
            <p:cNvPr id="1241" name="object 1241"/>
            <p:cNvSpPr/>
            <p:nvPr/>
          </p:nvSpPr>
          <p:spPr>
            <a:xfrm>
              <a:off x="5784075" y="8046631"/>
              <a:ext cx="27305" cy="55880"/>
            </a:xfrm>
            <a:custGeom>
              <a:avLst/>
              <a:gdLst/>
              <a:ahLst/>
              <a:cxnLst/>
              <a:rect l="l" t="t" r="r" b="b"/>
              <a:pathLst>
                <a:path w="27304" h="55879">
                  <a:moveTo>
                    <a:pt x="26936" y="55384"/>
                  </a:moveTo>
                  <a:lnTo>
                    <a:pt x="17798" y="39287"/>
                  </a:lnTo>
                  <a:lnTo>
                    <a:pt x="10334" y="24691"/>
                  </a:lnTo>
                  <a:lnTo>
                    <a:pt x="4437" y="11597"/>
                  </a:lnTo>
                  <a:lnTo>
                    <a:pt x="0" y="0"/>
                  </a:lnTo>
                </a:path>
              </a:pathLst>
            </a:custGeom>
            <a:ln w="25400">
              <a:solidFill>
                <a:srgbClr val="FFE369"/>
              </a:solidFill>
            </a:ln>
          </p:spPr>
          <p:txBody>
            <a:bodyPr wrap="square" lIns="0" tIns="0" rIns="0" bIns="0" rtlCol="0"/>
            <a:lstStyle/>
            <a:p>
              <a:endParaRPr/>
            </a:p>
          </p:txBody>
        </p:sp>
        <p:sp>
          <p:nvSpPr>
            <p:cNvPr id="1242" name="object 1242"/>
            <p:cNvSpPr/>
            <p:nvPr/>
          </p:nvSpPr>
          <p:spPr>
            <a:xfrm>
              <a:off x="5784075" y="8043367"/>
              <a:ext cx="2540" cy="3810"/>
            </a:xfrm>
            <a:custGeom>
              <a:avLst/>
              <a:gdLst/>
              <a:ahLst/>
              <a:cxnLst/>
              <a:rect l="l" t="t" r="r" b="b"/>
              <a:pathLst>
                <a:path w="2539" h="3809">
                  <a:moveTo>
                    <a:pt x="0" y="3263"/>
                  </a:moveTo>
                  <a:lnTo>
                    <a:pt x="2031" y="0"/>
                  </a:lnTo>
                </a:path>
              </a:pathLst>
            </a:custGeom>
            <a:ln w="25400">
              <a:solidFill>
                <a:srgbClr val="FEE87B"/>
              </a:solidFill>
            </a:ln>
          </p:spPr>
          <p:txBody>
            <a:bodyPr wrap="square" lIns="0" tIns="0" rIns="0" bIns="0" rtlCol="0"/>
            <a:lstStyle/>
            <a:p>
              <a:endParaRPr/>
            </a:p>
          </p:txBody>
        </p:sp>
        <p:sp>
          <p:nvSpPr>
            <p:cNvPr id="1243" name="object 1243"/>
            <p:cNvSpPr/>
            <p:nvPr/>
          </p:nvSpPr>
          <p:spPr>
            <a:xfrm>
              <a:off x="5786107" y="8043367"/>
              <a:ext cx="26670" cy="56515"/>
            </a:xfrm>
            <a:custGeom>
              <a:avLst/>
              <a:gdLst/>
              <a:ahLst/>
              <a:cxnLst/>
              <a:rect l="l" t="t" r="r" b="b"/>
              <a:pathLst>
                <a:path w="26670" h="56515">
                  <a:moveTo>
                    <a:pt x="0" y="0"/>
                  </a:moveTo>
                  <a:lnTo>
                    <a:pt x="4532" y="12167"/>
                  </a:lnTo>
                  <a:lnTo>
                    <a:pt x="10269" y="25712"/>
                  </a:lnTo>
                  <a:lnTo>
                    <a:pt x="17418" y="40488"/>
                  </a:lnTo>
                  <a:lnTo>
                    <a:pt x="26187" y="56349"/>
                  </a:lnTo>
                </a:path>
              </a:pathLst>
            </a:custGeom>
            <a:ln w="25400">
              <a:solidFill>
                <a:srgbClr val="FDED8D"/>
              </a:solidFill>
            </a:ln>
          </p:spPr>
          <p:txBody>
            <a:bodyPr wrap="square" lIns="0" tIns="0" rIns="0" bIns="0" rtlCol="0"/>
            <a:lstStyle/>
            <a:p>
              <a:endParaRPr/>
            </a:p>
          </p:txBody>
        </p:sp>
        <p:sp>
          <p:nvSpPr>
            <p:cNvPr id="1244" name="object 1244"/>
            <p:cNvSpPr/>
            <p:nvPr/>
          </p:nvSpPr>
          <p:spPr>
            <a:xfrm>
              <a:off x="5811012" y="8099717"/>
              <a:ext cx="1905" cy="2540"/>
            </a:xfrm>
            <a:custGeom>
              <a:avLst/>
              <a:gdLst/>
              <a:ahLst/>
              <a:cxnLst/>
              <a:rect l="l" t="t" r="r" b="b"/>
              <a:pathLst>
                <a:path w="1904" h="2540">
                  <a:moveTo>
                    <a:pt x="1282" y="0"/>
                  </a:moveTo>
                  <a:lnTo>
                    <a:pt x="0" y="2298"/>
                  </a:lnTo>
                </a:path>
              </a:pathLst>
            </a:custGeom>
            <a:ln w="25400">
              <a:solidFill>
                <a:srgbClr val="FEE87B"/>
              </a:solidFill>
            </a:ln>
          </p:spPr>
          <p:txBody>
            <a:bodyPr wrap="square" lIns="0" tIns="0" rIns="0" bIns="0" rtlCol="0"/>
            <a:lstStyle/>
            <a:p>
              <a:endParaRPr/>
            </a:p>
          </p:txBody>
        </p:sp>
        <p:sp>
          <p:nvSpPr>
            <p:cNvPr id="1245" name="object 1245"/>
            <p:cNvSpPr/>
            <p:nvPr/>
          </p:nvSpPr>
          <p:spPr>
            <a:xfrm>
              <a:off x="5786107" y="8040446"/>
              <a:ext cx="27940" cy="59690"/>
            </a:xfrm>
            <a:custGeom>
              <a:avLst/>
              <a:gdLst/>
              <a:ahLst/>
              <a:cxnLst/>
              <a:rect l="l" t="t" r="r" b="b"/>
              <a:pathLst>
                <a:path w="27939" h="59690">
                  <a:moveTo>
                    <a:pt x="2235" y="0"/>
                  </a:moveTo>
                  <a:lnTo>
                    <a:pt x="1460" y="914"/>
                  </a:lnTo>
                  <a:lnTo>
                    <a:pt x="0" y="2921"/>
                  </a:lnTo>
                  <a:lnTo>
                    <a:pt x="4532" y="15088"/>
                  </a:lnTo>
                  <a:lnTo>
                    <a:pt x="10269" y="28633"/>
                  </a:lnTo>
                  <a:lnTo>
                    <a:pt x="17418" y="43409"/>
                  </a:lnTo>
                  <a:lnTo>
                    <a:pt x="26187" y="59270"/>
                  </a:lnTo>
                  <a:lnTo>
                    <a:pt x="27546" y="57073"/>
                  </a:lnTo>
                  <a:lnTo>
                    <a:pt x="19478" y="41960"/>
                  </a:lnTo>
                  <a:lnTo>
                    <a:pt x="12761" y="27274"/>
                  </a:lnTo>
                  <a:lnTo>
                    <a:pt x="7109" y="13220"/>
                  </a:lnTo>
                  <a:lnTo>
                    <a:pt x="2235" y="0"/>
                  </a:lnTo>
                  <a:close/>
                </a:path>
              </a:pathLst>
            </a:custGeom>
            <a:solidFill>
              <a:srgbClr val="FCF19A"/>
            </a:solidFill>
          </p:spPr>
          <p:txBody>
            <a:bodyPr wrap="square" lIns="0" tIns="0" rIns="0" bIns="0" rtlCol="0"/>
            <a:lstStyle/>
            <a:p>
              <a:endParaRPr/>
            </a:p>
          </p:txBody>
        </p:sp>
        <p:sp>
          <p:nvSpPr>
            <p:cNvPr id="1246" name="object 1246"/>
            <p:cNvSpPr/>
            <p:nvPr/>
          </p:nvSpPr>
          <p:spPr>
            <a:xfrm>
              <a:off x="5786107" y="8043367"/>
              <a:ext cx="26670" cy="56515"/>
            </a:xfrm>
            <a:custGeom>
              <a:avLst/>
              <a:gdLst/>
              <a:ahLst/>
              <a:cxnLst/>
              <a:rect l="l" t="t" r="r" b="b"/>
              <a:pathLst>
                <a:path w="26670" h="56515">
                  <a:moveTo>
                    <a:pt x="26187" y="56349"/>
                  </a:moveTo>
                  <a:lnTo>
                    <a:pt x="17418" y="40488"/>
                  </a:lnTo>
                  <a:lnTo>
                    <a:pt x="10269" y="25712"/>
                  </a:lnTo>
                  <a:lnTo>
                    <a:pt x="4532" y="12167"/>
                  </a:lnTo>
                  <a:lnTo>
                    <a:pt x="0" y="0"/>
                  </a:lnTo>
                </a:path>
              </a:pathLst>
            </a:custGeom>
            <a:ln w="25400">
              <a:solidFill>
                <a:srgbClr val="FDED8D"/>
              </a:solidFill>
            </a:ln>
          </p:spPr>
          <p:txBody>
            <a:bodyPr wrap="square" lIns="0" tIns="0" rIns="0" bIns="0" rtlCol="0"/>
            <a:lstStyle/>
            <a:p>
              <a:endParaRPr/>
            </a:p>
          </p:txBody>
        </p:sp>
        <p:sp>
          <p:nvSpPr>
            <p:cNvPr id="1247" name="object 1247"/>
            <p:cNvSpPr/>
            <p:nvPr/>
          </p:nvSpPr>
          <p:spPr>
            <a:xfrm>
              <a:off x="5786107" y="8040446"/>
              <a:ext cx="2540" cy="3175"/>
            </a:xfrm>
            <a:custGeom>
              <a:avLst/>
              <a:gdLst/>
              <a:ahLst/>
              <a:cxnLst/>
              <a:rect l="l" t="t" r="r" b="b"/>
              <a:pathLst>
                <a:path w="2539" h="3175">
                  <a:moveTo>
                    <a:pt x="0" y="2921"/>
                  </a:moveTo>
                  <a:lnTo>
                    <a:pt x="2235" y="0"/>
                  </a:lnTo>
                </a:path>
              </a:pathLst>
            </a:custGeom>
            <a:ln w="25400">
              <a:solidFill>
                <a:srgbClr val="FCF19A"/>
              </a:solidFill>
            </a:ln>
          </p:spPr>
          <p:txBody>
            <a:bodyPr wrap="square" lIns="0" tIns="0" rIns="0" bIns="0" rtlCol="0"/>
            <a:lstStyle/>
            <a:p>
              <a:endParaRPr/>
            </a:p>
          </p:txBody>
        </p:sp>
        <p:sp>
          <p:nvSpPr>
            <p:cNvPr id="1248" name="object 1248"/>
            <p:cNvSpPr/>
            <p:nvPr/>
          </p:nvSpPr>
          <p:spPr>
            <a:xfrm>
              <a:off x="5788342" y="8040446"/>
              <a:ext cx="25400" cy="57150"/>
            </a:xfrm>
            <a:custGeom>
              <a:avLst/>
              <a:gdLst/>
              <a:ahLst/>
              <a:cxnLst/>
              <a:rect l="l" t="t" r="r" b="b"/>
              <a:pathLst>
                <a:path w="25400" h="57150">
                  <a:moveTo>
                    <a:pt x="0" y="0"/>
                  </a:moveTo>
                  <a:lnTo>
                    <a:pt x="4874" y="13220"/>
                  </a:lnTo>
                  <a:lnTo>
                    <a:pt x="10526" y="27274"/>
                  </a:lnTo>
                  <a:lnTo>
                    <a:pt x="17243" y="41960"/>
                  </a:lnTo>
                  <a:lnTo>
                    <a:pt x="25311" y="57073"/>
                  </a:lnTo>
                </a:path>
              </a:pathLst>
            </a:custGeom>
            <a:ln w="25400">
              <a:solidFill>
                <a:srgbClr val="FCF5A7"/>
              </a:solidFill>
            </a:ln>
          </p:spPr>
          <p:txBody>
            <a:bodyPr wrap="square" lIns="0" tIns="0" rIns="0" bIns="0" rtlCol="0"/>
            <a:lstStyle/>
            <a:p>
              <a:endParaRPr/>
            </a:p>
          </p:txBody>
        </p:sp>
        <p:sp>
          <p:nvSpPr>
            <p:cNvPr id="1249" name="object 1249"/>
            <p:cNvSpPr/>
            <p:nvPr/>
          </p:nvSpPr>
          <p:spPr>
            <a:xfrm>
              <a:off x="5812294" y="8097520"/>
              <a:ext cx="1905" cy="2540"/>
            </a:xfrm>
            <a:custGeom>
              <a:avLst/>
              <a:gdLst/>
              <a:ahLst/>
              <a:cxnLst/>
              <a:rect l="l" t="t" r="r" b="b"/>
              <a:pathLst>
                <a:path w="1904" h="2540">
                  <a:moveTo>
                    <a:pt x="1358" y="0"/>
                  </a:moveTo>
                  <a:lnTo>
                    <a:pt x="0" y="2197"/>
                  </a:lnTo>
                </a:path>
              </a:pathLst>
            </a:custGeom>
            <a:ln w="25400">
              <a:solidFill>
                <a:srgbClr val="FCF19A"/>
              </a:solidFill>
            </a:ln>
          </p:spPr>
          <p:txBody>
            <a:bodyPr wrap="square" lIns="0" tIns="0" rIns="0" bIns="0" rtlCol="0"/>
            <a:lstStyle/>
            <a:p>
              <a:endParaRPr/>
            </a:p>
          </p:txBody>
        </p:sp>
        <p:sp>
          <p:nvSpPr>
            <p:cNvPr id="1250" name="object 1250"/>
            <p:cNvSpPr/>
            <p:nvPr/>
          </p:nvSpPr>
          <p:spPr>
            <a:xfrm>
              <a:off x="5788342" y="8037855"/>
              <a:ext cx="27305" cy="59690"/>
            </a:xfrm>
            <a:custGeom>
              <a:avLst/>
              <a:gdLst/>
              <a:ahLst/>
              <a:cxnLst/>
              <a:rect l="l" t="t" r="r" b="b"/>
              <a:pathLst>
                <a:path w="27304" h="59690">
                  <a:moveTo>
                    <a:pt x="2400" y="0"/>
                  </a:moveTo>
                  <a:lnTo>
                    <a:pt x="1574" y="800"/>
                  </a:lnTo>
                  <a:lnTo>
                    <a:pt x="0" y="2590"/>
                  </a:lnTo>
                  <a:lnTo>
                    <a:pt x="4874" y="15810"/>
                  </a:lnTo>
                  <a:lnTo>
                    <a:pt x="10526" y="29865"/>
                  </a:lnTo>
                  <a:lnTo>
                    <a:pt x="17243" y="44551"/>
                  </a:lnTo>
                  <a:lnTo>
                    <a:pt x="25311" y="59664"/>
                  </a:lnTo>
                  <a:lnTo>
                    <a:pt x="26746" y="57530"/>
                  </a:lnTo>
                  <a:lnTo>
                    <a:pt x="19389" y="43210"/>
                  </a:lnTo>
                  <a:lnTo>
                    <a:pt x="13139" y="28703"/>
                  </a:lnTo>
                  <a:lnTo>
                    <a:pt x="7606" y="14227"/>
                  </a:lnTo>
                  <a:lnTo>
                    <a:pt x="2400" y="0"/>
                  </a:lnTo>
                  <a:close/>
                </a:path>
              </a:pathLst>
            </a:custGeom>
            <a:solidFill>
              <a:srgbClr val="FCF7AF"/>
            </a:solidFill>
          </p:spPr>
          <p:txBody>
            <a:bodyPr wrap="square" lIns="0" tIns="0" rIns="0" bIns="0" rtlCol="0"/>
            <a:lstStyle/>
            <a:p>
              <a:endParaRPr/>
            </a:p>
          </p:txBody>
        </p:sp>
        <p:sp>
          <p:nvSpPr>
            <p:cNvPr id="1251" name="object 1251"/>
            <p:cNvSpPr/>
            <p:nvPr/>
          </p:nvSpPr>
          <p:spPr>
            <a:xfrm>
              <a:off x="5788342" y="8040446"/>
              <a:ext cx="25400" cy="57150"/>
            </a:xfrm>
            <a:custGeom>
              <a:avLst/>
              <a:gdLst/>
              <a:ahLst/>
              <a:cxnLst/>
              <a:rect l="l" t="t" r="r" b="b"/>
              <a:pathLst>
                <a:path w="25400" h="57150">
                  <a:moveTo>
                    <a:pt x="25311" y="57073"/>
                  </a:moveTo>
                  <a:lnTo>
                    <a:pt x="17243" y="41960"/>
                  </a:lnTo>
                  <a:lnTo>
                    <a:pt x="10526" y="27274"/>
                  </a:lnTo>
                  <a:lnTo>
                    <a:pt x="4874" y="13220"/>
                  </a:lnTo>
                  <a:lnTo>
                    <a:pt x="0" y="0"/>
                  </a:lnTo>
                </a:path>
              </a:pathLst>
            </a:custGeom>
            <a:ln w="25400">
              <a:solidFill>
                <a:srgbClr val="FCF5A7"/>
              </a:solidFill>
            </a:ln>
          </p:spPr>
          <p:txBody>
            <a:bodyPr wrap="square" lIns="0" tIns="0" rIns="0" bIns="0" rtlCol="0"/>
            <a:lstStyle/>
            <a:p>
              <a:endParaRPr/>
            </a:p>
          </p:txBody>
        </p:sp>
        <p:sp>
          <p:nvSpPr>
            <p:cNvPr id="1252" name="object 1252"/>
            <p:cNvSpPr/>
            <p:nvPr/>
          </p:nvSpPr>
          <p:spPr>
            <a:xfrm>
              <a:off x="5788342" y="8037855"/>
              <a:ext cx="2540" cy="3175"/>
            </a:xfrm>
            <a:custGeom>
              <a:avLst/>
              <a:gdLst/>
              <a:ahLst/>
              <a:cxnLst/>
              <a:rect l="l" t="t" r="r" b="b"/>
              <a:pathLst>
                <a:path w="2539" h="3175">
                  <a:moveTo>
                    <a:pt x="0" y="2590"/>
                  </a:moveTo>
                  <a:lnTo>
                    <a:pt x="2400" y="0"/>
                  </a:lnTo>
                </a:path>
              </a:pathLst>
            </a:custGeom>
            <a:ln w="25400">
              <a:solidFill>
                <a:srgbClr val="FCF7AF"/>
              </a:solidFill>
            </a:ln>
          </p:spPr>
          <p:txBody>
            <a:bodyPr wrap="square" lIns="0" tIns="0" rIns="0" bIns="0" rtlCol="0"/>
            <a:lstStyle/>
            <a:p>
              <a:endParaRPr/>
            </a:p>
          </p:txBody>
        </p:sp>
        <p:sp>
          <p:nvSpPr>
            <p:cNvPr id="1253" name="object 1253"/>
            <p:cNvSpPr/>
            <p:nvPr/>
          </p:nvSpPr>
          <p:spPr>
            <a:xfrm>
              <a:off x="5790742" y="8037855"/>
              <a:ext cx="24765" cy="57785"/>
            </a:xfrm>
            <a:custGeom>
              <a:avLst/>
              <a:gdLst/>
              <a:ahLst/>
              <a:cxnLst/>
              <a:rect l="l" t="t" r="r" b="b"/>
              <a:pathLst>
                <a:path w="24764" h="57784">
                  <a:moveTo>
                    <a:pt x="0" y="0"/>
                  </a:moveTo>
                  <a:lnTo>
                    <a:pt x="5206" y="14227"/>
                  </a:lnTo>
                  <a:lnTo>
                    <a:pt x="10739" y="28703"/>
                  </a:lnTo>
                  <a:lnTo>
                    <a:pt x="16989" y="43210"/>
                  </a:lnTo>
                  <a:lnTo>
                    <a:pt x="24345" y="57530"/>
                  </a:lnTo>
                </a:path>
              </a:pathLst>
            </a:custGeom>
            <a:ln w="25400">
              <a:solidFill>
                <a:srgbClr val="FBF9B7"/>
              </a:solidFill>
            </a:ln>
          </p:spPr>
          <p:txBody>
            <a:bodyPr wrap="square" lIns="0" tIns="0" rIns="0" bIns="0" rtlCol="0"/>
            <a:lstStyle/>
            <a:p>
              <a:endParaRPr/>
            </a:p>
          </p:txBody>
        </p:sp>
        <p:sp>
          <p:nvSpPr>
            <p:cNvPr id="1254" name="object 1254"/>
            <p:cNvSpPr/>
            <p:nvPr/>
          </p:nvSpPr>
          <p:spPr>
            <a:xfrm>
              <a:off x="5813653" y="8095386"/>
              <a:ext cx="1905" cy="2540"/>
            </a:xfrm>
            <a:custGeom>
              <a:avLst/>
              <a:gdLst/>
              <a:ahLst/>
              <a:cxnLst/>
              <a:rect l="l" t="t" r="r" b="b"/>
              <a:pathLst>
                <a:path w="1904" h="2540">
                  <a:moveTo>
                    <a:pt x="1435" y="0"/>
                  </a:moveTo>
                  <a:lnTo>
                    <a:pt x="0" y="2133"/>
                  </a:lnTo>
                </a:path>
              </a:pathLst>
            </a:custGeom>
            <a:ln w="25400">
              <a:solidFill>
                <a:srgbClr val="FCF7AF"/>
              </a:solidFill>
            </a:ln>
          </p:spPr>
          <p:txBody>
            <a:bodyPr wrap="square" lIns="0" tIns="0" rIns="0" bIns="0" rtlCol="0"/>
            <a:lstStyle/>
            <a:p>
              <a:endParaRPr/>
            </a:p>
          </p:txBody>
        </p:sp>
        <p:sp>
          <p:nvSpPr>
            <p:cNvPr id="1255" name="object 1255"/>
            <p:cNvSpPr/>
            <p:nvPr/>
          </p:nvSpPr>
          <p:spPr>
            <a:xfrm>
              <a:off x="5790742" y="8035569"/>
              <a:ext cx="26034" cy="60325"/>
            </a:xfrm>
            <a:custGeom>
              <a:avLst/>
              <a:gdLst/>
              <a:ahLst/>
              <a:cxnLst/>
              <a:rect l="l" t="t" r="r" b="b"/>
              <a:pathLst>
                <a:path w="26035" h="60325">
                  <a:moveTo>
                    <a:pt x="2565" y="0"/>
                  </a:moveTo>
                  <a:lnTo>
                    <a:pt x="16989" y="45496"/>
                  </a:lnTo>
                  <a:lnTo>
                    <a:pt x="24345" y="59817"/>
                  </a:lnTo>
                  <a:lnTo>
                    <a:pt x="25857" y="57797"/>
                  </a:lnTo>
                  <a:lnTo>
                    <a:pt x="18922" y="43826"/>
                  </a:lnTo>
                  <a:lnTo>
                    <a:pt x="13092" y="29384"/>
                  </a:lnTo>
                  <a:lnTo>
                    <a:pt x="2565" y="0"/>
                  </a:lnTo>
                  <a:close/>
                </a:path>
              </a:pathLst>
            </a:custGeom>
            <a:solidFill>
              <a:srgbClr val="FBFABA"/>
            </a:solidFill>
          </p:spPr>
          <p:txBody>
            <a:bodyPr wrap="square" lIns="0" tIns="0" rIns="0" bIns="0" rtlCol="0"/>
            <a:lstStyle/>
            <a:p>
              <a:endParaRPr/>
            </a:p>
          </p:txBody>
        </p:sp>
        <p:sp>
          <p:nvSpPr>
            <p:cNvPr id="1256" name="object 1256"/>
            <p:cNvSpPr/>
            <p:nvPr/>
          </p:nvSpPr>
          <p:spPr>
            <a:xfrm>
              <a:off x="5790742" y="8037855"/>
              <a:ext cx="24765" cy="57785"/>
            </a:xfrm>
            <a:custGeom>
              <a:avLst/>
              <a:gdLst/>
              <a:ahLst/>
              <a:cxnLst/>
              <a:rect l="l" t="t" r="r" b="b"/>
              <a:pathLst>
                <a:path w="24764" h="57784">
                  <a:moveTo>
                    <a:pt x="24345" y="57530"/>
                  </a:moveTo>
                  <a:lnTo>
                    <a:pt x="16989" y="43210"/>
                  </a:lnTo>
                  <a:lnTo>
                    <a:pt x="10739" y="28703"/>
                  </a:lnTo>
                  <a:lnTo>
                    <a:pt x="5206" y="14227"/>
                  </a:lnTo>
                  <a:lnTo>
                    <a:pt x="0" y="0"/>
                  </a:lnTo>
                </a:path>
              </a:pathLst>
            </a:custGeom>
            <a:ln w="25400">
              <a:solidFill>
                <a:srgbClr val="FBF9B7"/>
              </a:solidFill>
            </a:ln>
          </p:spPr>
          <p:txBody>
            <a:bodyPr wrap="square" lIns="0" tIns="0" rIns="0" bIns="0" rtlCol="0"/>
            <a:lstStyle/>
            <a:p>
              <a:endParaRPr/>
            </a:p>
          </p:txBody>
        </p:sp>
        <p:sp>
          <p:nvSpPr>
            <p:cNvPr id="1257" name="object 1257"/>
            <p:cNvSpPr/>
            <p:nvPr/>
          </p:nvSpPr>
          <p:spPr>
            <a:xfrm>
              <a:off x="5790742" y="8035569"/>
              <a:ext cx="3175" cy="2540"/>
            </a:xfrm>
            <a:custGeom>
              <a:avLst/>
              <a:gdLst/>
              <a:ahLst/>
              <a:cxnLst/>
              <a:rect l="l" t="t" r="r" b="b"/>
              <a:pathLst>
                <a:path w="3175" h="2540">
                  <a:moveTo>
                    <a:pt x="0" y="2286"/>
                  </a:moveTo>
                  <a:lnTo>
                    <a:pt x="2565" y="0"/>
                  </a:lnTo>
                </a:path>
              </a:pathLst>
            </a:custGeom>
            <a:ln w="25400">
              <a:solidFill>
                <a:srgbClr val="FBFABA"/>
              </a:solidFill>
            </a:ln>
          </p:spPr>
          <p:txBody>
            <a:bodyPr wrap="square" lIns="0" tIns="0" rIns="0" bIns="0" rtlCol="0"/>
            <a:lstStyle/>
            <a:p>
              <a:endParaRPr/>
            </a:p>
          </p:txBody>
        </p:sp>
        <p:sp>
          <p:nvSpPr>
            <p:cNvPr id="1258" name="object 1258"/>
            <p:cNvSpPr/>
            <p:nvPr/>
          </p:nvSpPr>
          <p:spPr>
            <a:xfrm>
              <a:off x="5793308" y="8035569"/>
              <a:ext cx="23495" cy="58419"/>
            </a:xfrm>
            <a:custGeom>
              <a:avLst/>
              <a:gdLst/>
              <a:ahLst/>
              <a:cxnLst/>
              <a:rect l="l" t="t" r="r" b="b"/>
              <a:pathLst>
                <a:path w="23495" h="58420">
                  <a:moveTo>
                    <a:pt x="0" y="0"/>
                  </a:moveTo>
                  <a:lnTo>
                    <a:pt x="5255" y="14699"/>
                  </a:lnTo>
                  <a:lnTo>
                    <a:pt x="10526" y="29384"/>
                  </a:lnTo>
                  <a:lnTo>
                    <a:pt x="16357" y="43826"/>
                  </a:lnTo>
                  <a:lnTo>
                    <a:pt x="23291" y="57797"/>
                  </a:lnTo>
                </a:path>
              </a:pathLst>
            </a:custGeom>
            <a:ln w="25400">
              <a:solidFill>
                <a:srgbClr val="FBFBBC"/>
              </a:solidFill>
            </a:ln>
          </p:spPr>
          <p:txBody>
            <a:bodyPr wrap="square" lIns="0" tIns="0" rIns="0" bIns="0" rtlCol="0"/>
            <a:lstStyle/>
            <a:p>
              <a:endParaRPr/>
            </a:p>
          </p:txBody>
        </p:sp>
        <p:sp>
          <p:nvSpPr>
            <p:cNvPr id="1259" name="object 1259"/>
            <p:cNvSpPr/>
            <p:nvPr/>
          </p:nvSpPr>
          <p:spPr>
            <a:xfrm>
              <a:off x="5815088" y="8093367"/>
              <a:ext cx="1905" cy="2540"/>
            </a:xfrm>
            <a:custGeom>
              <a:avLst/>
              <a:gdLst/>
              <a:ahLst/>
              <a:cxnLst/>
              <a:rect l="l" t="t" r="r" b="b"/>
              <a:pathLst>
                <a:path w="1904" h="2540">
                  <a:moveTo>
                    <a:pt x="1511" y="0"/>
                  </a:moveTo>
                  <a:lnTo>
                    <a:pt x="0" y="2019"/>
                  </a:lnTo>
                </a:path>
              </a:pathLst>
            </a:custGeom>
            <a:ln w="25400">
              <a:solidFill>
                <a:srgbClr val="FBFABA"/>
              </a:solidFill>
            </a:ln>
          </p:spPr>
          <p:txBody>
            <a:bodyPr wrap="square" lIns="0" tIns="0" rIns="0" bIns="0" rtlCol="0"/>
            <a:lstStyle/>
            <a:p>
              <a:endParaRPr/>
            </a:p>
          </p:txBody>
        </p:sp>
        <p:sp>
          <p:nvSpPr>
            <p:cNvPr id="1260" name="object 1260"/>
            <p:cNvSpPr/>
            <p:nvPr/>
          </p:nvSpPr>
          <p:spPr>
            <a:xfrm>
              <a:off x="5780620" y="8032153"/>
              <a:ext cx="5715" cy="14604"/>
            </a:xfrm>
            <a:custGeom>
              <a:avLst/>
              <a:gdLst/>
              <a:ahLst/>
              <a:cxnLst/>
              <a:rect l="l" t="t" r="r" b="b"/>
              <a:pathLst>
                <a:path w="5714" h="14604">
                  <a:moveTo>
                    <a:pt x="1955" y="0"/>
                  </a:moveTo>
                  <a:lnTo>
                    <a:pt x="1244" y="812"/>
                  </a:lnTo>
                  <a:lnTo>
                    <a:pt x="584" y="1739"/>
                  </a:lnTo>
                  <a:lnTo>
                    <a:pt x="0" y="2806"/>
                  </a:lnTo>
                  <a:lnTo>
                    <a:pt x="3454" y="14478"/>
                  </a:lnTo>
                  <a:lnTo>
                    <a:pt x="4102" y="13335"/>
                  </a:lnTo>
                  <a:lnTo>
                    <a:pt x="4775" y="12242"/>
                  </a:lnTo>
                  <a:lnTo>
                    <a:pt x="5486" y="11214"/>
                  </a:lnTo>
                  <a:lnTo>
                    <a:pt x="4064" y="7099"/>
                  </a:lnTo>
                  <a:lnTo>
                    <a:pt x="2882" y="3365"/>
                  </a:lnTo>
                  <a:lnTo>
                    <a:pt x="1955" y="0"/>
                  </a:lnTo>
                  <a:close/>
                </a:path>
              </a:pathLst>
            </a:custGeom>
            <a:solidFill>
              <a:srgbClr val="FEE779"/>
            </a:solidFill>
          </p:spPr>
          <p:txBody>
            <a:bodyPr wrap="square" lIns="0" tIns="0" rIns="0" bIns="0" rtlCol="0"/>
            <a:lstStyle/>
            <a:p>
              <a:endParaRPr/>
            </a:p>
          </p:txBody>
        </p:sp>
        <p:sp>
          <p:nvSpPr>
            <p:cNvPr id="1261" name="object 1261"/>
            <p:cNvSpPr/>
            <p:nvPr/>
          </p:nvSpPr>
          <p:spPr>
            <a:xfrm>
              <a:off x="5780620" y="8034959"/>
              <a:ext cx="3810" cy="12065"/>
            </a:xfrm>
            <a:custGeom>
              <a:avLst/>
              <a:gdLst/>
              <a:ahLst/>
              <a:cxnLst/>
              <a:rect l="l" t="t" r="r" b="b"/>
              <a:pathLst>
                <a:path w="3810" h="12065">
                  <a:moveTo>
                    <a:pt x="3454" y="11671"/>
                  </a:moveTo>
                  <a:lnTo>
                    <a:pt x="0" y="0"/>
                  </a:lnTo>
                </a:path>
              </a:pathLst>
            </a:custGeom>
            <a:ln w="25400">
              <a:solidFill>
                <a:srgbClr val="FFE369"/>
              </a:solidFill>
            </a:ln>
          </p:spPr>
          <p:txBody>
            <a:bodyPr wrap="square" lIns="0" tIns="0" rIns="0" bIns="0" rtlCol="0"/>
            <a:lstStyle/>
            <a:p>
              <a:endParaRPr/>
            </a:p>
          </p:txBody>
        </p:sp>
        <p:sp>
          <p:nvSpPr>
            <p:cNvPr id="1262" name="object 1262"/>
            <p:cNvSpPr/>
            <p:nvPr/>
          </p:nvSpPr>
          <p:spPr>
            <a:xfrm>
              <a:off x="5780620" y="8032153"/>
              <a:ext cx="2540" cy="3175"/>
            </a:xfrm>
            <a:custGeom>
              <a:avLst/>
              <a:gdLst/>
              <a:ahLst/>
              <a:cxnLst/>
              <a:rect l="l" t="t" r="r" b="b"/>
              <a:pathLst>
                <a:path w="2539" h="3175">
                  <a:moveTo>
                    <a:pt x="0" y="2806"/>
                  </a:moveTo>
                  <a:lnTo>
                    <a:pt x="1955" y="0"/>
                  </a:lnTo>
                </a:path>
              </a:pathLst>
            </a:custGeom>
            <a:ln w="25400">
              <a:solidFill>
                <a:srgbClr val="FEE777"/>
              </a:solidFill>
            </a:ln>
          </p:spPr>
          <p:txBody>
            <a:bodyPr wrap="square" lIns="0" tIns="0" rIns="0" bIns="0" rtlCol="0"/>
            <a:lstStyle/>
            <a:p>
              <a:endParaRPr/>
            </a:p>
          </p:txBody>
        </p:sp>
        <p:sp>
          <p:nvSpPr>
            <p:cNvPr id="1263" name="object 1263"/>
            <p:cNvSpPr/>
            <p:nvPr/>
          </p:nvSpPr>
          <p:spPr>
            <a:xfrm>
              <a:off x="5782576" y="8032153"/>
              <a:ext cx="3810" cy="11430"/>
            </a:xfrm>
            <a:custGeom>
              <a:avLst/>
              <a:gdLst/>
              <a:ahLst/>
              <a:cxnLst/>
              <a:rect l="l" t="t" r="r" b="b"/>
              <a:pathLst>
                <a:path w="3810" h="11429">
                  <a:moveTo>
                    <a:pt x="0" y="0"/>
                  </a:moveTo>
                  <a:lnTo>
                    <a:pt x="3530" y="11214"/>
                  </a:lnTo>
                </a:path>
              </a:pathLst>
            </a:custGeom>
            <a:ln w="25400">
              <a:solidFill>
                <a:srgbClr val="FDEC89"/>
              </a:solidFill>
            </a:ln>
          </p:spPr>
          <p:txBody>
            <a:bodyPr wrap="square" lIns="0" tIns="0" rIns="0" bIns="0" rtlCol="0"/>
            <a:lstStyle/>
            <a:p>
              <a:endParaRPr/>
            </a:p>
          </p:txBody>
        </p:sp>
        <p:sp>
          <p:nvSpPr>
            <p:cNvPr id="1264" name="object 1264"/>
            <p:cNvSpPr/>
            <p:nvPr/>
          </p:nvSpPr>
          <p:spPr>
            <a:xfrm>
              <a:off x="5784075" y="8043367"/>
              <a:ext cx="2540" cy="3810"/>
            </a:xfrm>
            <a:custGeom>
              <a:avLst/>
              <a:gdLst/>
              <a:ahLst/>
              <a:cxnLst/>
              <a:rect l="l" t="t" r="r" b="b"/>
              <a:pathLst>
                <a:path w="2539" h="3809">
                  <a:moveTo>
                    <a:pt x="2031" y="0"/>
                  </a:moveTo>
                  <a:lnTo>
                    <a:pt x="0" y="3263"/>
                  </a:lnTo>
                </a:path>
              </a:pathLst>
            </a:custGeom>
            <a:ln w="25400">
              <a:solidFill>
                <a:srgbClr val="FEE87B"/>
              </a:solidFill>
            </a:ln>
          </p:spPr>
          <p:txBody>
            <a:bodyPr wrap="square" lIns="0" tIns="0" rIns="0" bIns="0" rtlCol="0"/>
            <a:lstStyle/>
            <a:p>
              <a:endParaRPr/>
            </a:p>
          </p:txBody>
        </p:sp>
        <p:sp>
          <p:nvSpPr>
            <p:cNvPr id="1265" name="object 1265"/>
            <p:cNvSpPr/>
            <p:nvPr/>
          </p:nvSpPr>
          <p:spPr>
            <a:xfrm>
              <a:off x="5784164" y="8034934"/>
              <a:ext cx="4445" cy="8890"/>
            </a:xfrm>
            <a:custGeom>
              <a:avLst/>
              <a:gdLst/>
              <a:ahLst/>
              <a:cxnLst/>
              <a:rect l="l" t="t" r="r" b="b"/>
              <a:pathLst>
                <a:path w="4445" h="8890">
                  <a:moveTo>
                    <a:pt x="2298" y="0"/>
                  </a:moveTo>
                  <a:lnTo>
                    <a:pt x="1498" y="787"/>
                  </a:lnTo>
                  <a:lnTo>
                    <a:pt x="723" y="1625"/>
                  </a:lnTo>
                  <a:lnTo>
                    <a:pt x="0" y="2552"/>
                  </a:lnTo>
                  <a:lnTo>
                    <a:pt x="584" y="4419"/>
                  </a:lnTo>
                  <a:lnTo>
                    <a:pt x="1231" y="6375"/>
                  </a:lnTo>
                  <a:lnTo>
                    <a:pt x="1943" y="8432"/>
                  </a:lnTo>
                  <a:lnTo>
                    <a:pt x="2654" y="7391"/>
                  </a:lnTo>
                  <a:lnTo>
                    <a:pt x="3403" y="6426"/>
                  </a:lnTo>
                  <a:lnTo>
                    <a:pt x="4178" y="5511"/>
                  </a:lnTo>
                  <a:lnTo>
                    <a:pt x="3505" y="3594"/>
                  </a:lnTo>
                  <a:lnTo>
                    <a:pt x="2298" y="0"/>
                  </a:lnTo>
                  <a:close/>
                </a:path>
              </a:pathLst>
            </a:custGeom>
            <a:solidFill>
              <a:srgbClr val="FCF199"/>
            </a:solidFill>
          </p:spPr>
          <p:txBody>
            <a:bodyPr wrap="square" lIns="0" tIns="0" rIns="0" bIns="0" rtlCol="0"/>
            <a:lstStyle/>
            <a:p>
              <a:endParaRPr/>
            </a:p>
          </p:txBody>
        </p:sp>
        <p:sp>
          <p:nvSpPr>
            <p:cNvPr id="1266" name="object 1266"/>
            <p:cNvSpPr/>
            <p:nvPr/>
          </p:nvSpPr>
          <p:spPr>
            <a:xfrm>
              <a:off x="5786107" y="8040446"/>
              <a:ext cx="2540" cy="3175"/>
            </a:xfrm>
            <a:custGeom>
              <a:avLst/>
              <a:gdLst/>
              <a:ahLst/>
              <a:cxnLst/>
              <a:rect l="l" t="t" r="r" b="b"/>
              <a:pathLst>
                <a:path w="2539" h="3175">
                  <a:moveTo>
                    <a:pt x="0" y="2921"/>
                  </a:moveTo>
                  <a:lnTo>
                    <a:pt x="2235" y="0"/>
                  </a:lnTo>
                </a:path>
              </a:pathLst>
            </a:custGeom>
            <a:ln w="25400">
              <a:solidFill>
                <a:srgbClr val="FCF19A"/>
              </a:solidFill>
            </a:ln>
          </p:spPr>
          <p:txBody>
            <a:bodyPr wrap="square" lIns="0" tIns="0" rIns="0" bIns="0" rtlCol="0"/>
            <a:lstStyle/>
            <a:p>
              <a:endParaRPr/>
            </a:p>
          </p:txBody>
        </p:sp>
        <p:sp>
          <p:nvSpPr>
            <p:cNvPr id="1267" name="object 1267"/>
            <p:cNvSpPr/>
            <p:nvPr/>
          </p:nvSpPr>
          <p:spPr>
            <a:xfrm>
              <a:off x="5786462" y="8034934"/>
              <a:ext cx="1905" cy="5715"/>
            </a:xfrm>
            <a:custGeom>
              <a:avLst/>
              <a:gdLst/>
              <a:ahLst/>
              <a:cxnLst/>
              <a:rect l="l" t="t" r="r" b="b"/>
              <a:pathLst>
                <a:path w="1904" h="5715">
                  <a:moveTo>
                    <a:pt x="1879" y="5511"/>
                  </a:moveTo>
                  <a:lnTo>
                    <a:pt x="0" y="0"/>
                  </a:lnTo>
                </a:path>
              </a:pathLst>
            </a:custGeom>
            <a:ln w="25400">
              <a:solidFill>
                <a:srgbClr val="FCF4A5"/>
              </a:solidFill>
            </a:ln>
          </p:spPr>
          <p:txBody>
            <a:bodyPr wrap="square" lIns="0" tIns="0" rIns="0" bIns="0" rtlCol="0"/>
            <a:lstStyle/>
            <a:p>
              <a:endParaRPr/>
            </a:p>
          </p:txBody>
        </p:sp>
        <p:sp>
          <p:nvSpPr>
            <p:cNvPr id="1268" name="object 1268"/>
            <p:cNvSpPr/>
            <p:nvPr/>
          </p:nvSpPr>
          <p:spPr>
            <a:xfrm>
              <a:off x="5784164" y="8034934"/>
              <a:ext cx="2540" cy="3175"/>
            </a:xfrm>
            <a:custGeom>
              <a:avLst/>
              <a:gdLst/>
              <a:ahLst/>
              <a:cxnLst/>
              <a:rect l="l" t="t" r="r" b="b"/>
              <a:pathLst>
                <a:path w="2539" h="3175">
                  <a:moveTo>
                    <a:pt x="2298" y="0"/>
                  </a:moveTo>
                  <a:lnTo>
                    <a:pt x="0" y="2552"/>
                  </a:lnTo>
                </a:path>
              </a:pathLst>
            </a:custGeom>
            <a:ln w="25400">
              <a:solidFill>
                <a:srgbClr val="FCF098"/>
              </a:solidFill>
            </a:ln>
          </p:spPr>
          <p:txBody>
            <a:bodyPr wrap="square" lIns="0" tIns="0" rIns="0" bIns="0" rtlCol="0"/>
            <a:lstStyle/>
            <a:p>
              <a:endParaRPr/>
            </a:p>
          </p:txBody>
        </p:sp>
        <p:sp>
          <p:nvSpPr>
            <p:cNvPr id="1269" name="object 1269"/>
            <p:cNvSpPr/>
            <p:nvPr/>
          </p:nvSpPr>
          <p:spPr>
            <a:xfrm>
              <a:off x="5784164" y="8037487"/>
              <a:ext cx="2540" cy="6350"/>
            </a:xfrm>
            <a:custGeom>
              <a:avLst/>
              <a:gdLst/>
              <a:ahLst/>
              <a:cxnLst/>
              <a:rect l="l" t="t" r="r" b="b"/>
              <a:pathLst>
                <a:path w="2539" h="6350">
                  <a:moveTo>
                    <a:pt x="0" y="0"/>
                  </a:moveTo>
                  <a:lnTo>
                    <a:pt x="1943" y="5880"/>
                  </a:lnTo>
                </a:path>
              </a:pathLst>
            </a:custGeom>
            <a:ln w="25400">
              <a:solidFill>
                <a:srgbClr val="FDED8C"/>
              </a:solidFill>
            </a:ln>
          </p:spPr>
          <p:txBody>
            <a:bodyPr wrap="square" lIns="0" tIns="0" rIns="0" bIns="0" rtlCol="0"/>
            <a:lstStyle/>
            <a:p>
              <a:endParaRPr/>
            </a:p>
          </p:txBody>
        </p:sp>
        <p:sp>
          <p:nvSpPr>
            <p:cNvPr id="1270" name="object 1270"/>
            <p:cNvSpPr/>
            <p:nvPr/>
          </p:nvSpPr>
          <p:spPr>
            <a:xfrm>
              <a:off x="5782576" y="8029930"/>
              <a:ext cx="4445" cy="7620"/>
            </a:xfrm>
            <a:custGeom>
              <a:avLst/>
              <a:gdLst/>
              <a:ahLst/>
              <a:cxnLst/>
              <a:rect l="l" t="t" r="r" b="b"/>
              <a:pathLst>
                <a:path w="4445" h="7620">
                  <a:moveTo>
                    <a:pt x="2285" y="0"/>
                  </a:moveTo>
                  <a:lnTo>
                    <a:pt x="1485" y="673"/>
                  </a:lnTo>
                  <a:lnTo>
                    <a:pt x="711" y="1396"/>
                  </a:lnTo>
                  <a:lnTo>
                    <a:pt x="0" y="2222"/>
                  </a:lnTo>
                  <a:lnTo>
                    <a:pt x="469" y="3911"/>
                  </a:lnTo>
                  <a:lnTo>
                    <a:pt x="990" y="5676"/>
                  </a:lnTo>
                  <a:lnTo>
                    <a:pt x="1587" y="7556"/>
                  </a:lnTo>
                  <a:lnTo>
                    <a:pt x="2311" y="6629"/>
                  </a:lnTo>
                  <a:lnTo>
                    <a:pt x="3086" y="5791"/>
                  </a:lnTo>
                  <a:lnTo>
                    <a:pt x="3886" y="5003"/>
                  </a:lnTo>
                  <a:lnTo>
                    <a:pt x="3301" y="3263"/>
                  </a:lnTo>
                  <a:lnTo>
                    <a:pt x="2768" y="1587"/>
                  </a:lnTo>
                  <a:lnTo>
                    <a:pt x="2285" y="0"/>
                  </a:lnTo>
                  <a:close/>
                </a:path>
              </a:pathLst>
            </a:custGeom>
            <a:solidFill>
              <a:srgbClr val="FCF093"/>
            </a:solidFill>
          </p:spPr>
          <p:txBody>
            <a:bodyPr wrap="square" lIns="0" tIns="0" rIns="0" bIns="0" rtlCol="0"/>
            <a:lstStyle/>
            <a:p>
              <a:endParaRPr/>
            </a:p>
          </p:txBody>
        </p:sp>
        <p:sp>
          <p:nvSpPr>
            <p:cNvPr id="1271" name="object 1271"/>
            <p:cNvSpPr/>
            <p:nvPr/>
          </p:nvSpPr>
          <p:spPr>
            <a:xfrm>
              <a:off x="5784164" y="8034934"/>
              <a:ext cx="2540" cy="3175"/>
            </a:xfrm>
            <a:custGeom>
              <a:avLst/>
              <a:gdLst/>
              <a:ahLst/>
              <a:cxnLst/>
              <a:rect l="l" t="t" r="r" b="b"/>
              <a:pathLst>
                <a:path w="2539" h="3175">
                  <a:moveTo>
                    <a:pt x="0" y="2552"/>
                  </a:moveTo>
                  <a:lnTo>
                    <a:pt x="2298" y="0"/>
                  </a:lnTo>
                </a:path>
              </a:pathLst>
            </a:custGeom>
            <a:ln w="25400">
              <a:solidFill>
                <a:srgbClr val="FCF098"/>
              </a:solidFill>
            </a:ln>
          </p:spPr>
          <p:txBody>
            <a:bodyPr wrap="square" lIns="0" tIns="0" rIns="0" bIns="0" rtlCol="0"/>
            <a:lstStyle/>
            <a:p>
              <a:endParaRPr/>
            </a:p>
          </p:txBody>
        </p:sp>
        <p:sp>
          <p:nvSpPr>
            <p:cNvPr id="1272" name="object 1272"/>
            <p:cNvSpPr/>
            <p:nvPr/>
          </p:nvSpPr>
          <p:spPr>
            <a:xfrm>
              <a:off x="5784862" y="8029930"/>
              <a:ext cx="1905" cy="5080"/>
            </a:xfrm>
            <a:custGeom>
              <a:avLst/>
              <a:gdLst/>
              <a:ahLst/>
              <a:cxnLst/>
              <a:rect l="l" t="t" r="r" b="b"/>
              <a:pathLst>
                <a:path w="1904" h="5079">
                  <a:moveTo>
                    <a:pt x="1600" y="5003"/>
                  </a:moveTo>
                  <a:lnTo>
                    <a:pt x="0" y="0"/>
                  </a:lnTo>
                </a:path>
              </a:pathLst>
            </a:custGeom>
            <a:ln w="25400">
              <a:solidFill>
                <a:srgbClr val="FCF39F"/>
              </a:solidFill>
            </a:ln>
          </p:spPr>
          <p:txBody>
            <a:bodyPr wrap="square" lIns="0" tIns="0" rIns="0" bIns="0" rtlCol="0"/>
            <a:lstStyle/>
            <a:p>
              <a:endParaRPr/>
            </a:p>
          </p:txBody>
        </p:sp>
        <p:sp>
          <p:nvSpPr>
            <p:cNvPr id="1273" name="object 1273"/>
            <p:cNvSpPr/>
            <p:nvPr/>
          </p:nvSpPr>
          <p:spPr>
            <a:xfrm>
              <a:off x="5782576" y="8029930"/>
              <a:ext cx="2540" cy="2540"/>
            </a:xfrm>
            <a:custGeom>
              <a:avLst/>
              <a:gdLst/>
              <a:ahLst/>
              <a:cxnLst/>
              <a:rect l="l" t="t" r="r" b="b"/>
              <a:pathLst>
                <a:path w="2539" h="2540">
                  <a:moveTo>
                    <a:pt x="2285" y="0"/>
                  </a:moveTo>
                  <a:lnTo>
                    <a:pt x="0" y="2222"/>
                  </a:lnTo>
                </a:path>
              </a:pathLst>
            </a:custGeom>
            <a:ln w="25400">
              <a:solidFill>
                <a:srgbClr val="FCEF8F"/>
              </a:solidFill>
            </a:ln>
          </p:spPr>
          <p:txBody>
            <a:bodyPr wrap="square" lIns="0" tIns="0" rIns="0" bIns="0" rtlCol="0"/>
            <a:lstStyle/>
            <a:p>
              <a:endParaRPr/>
            </a:p>
          </p:txBody>
        </p:sp>
        <p:sp>
          <p:nvSpPr>
            <p:cNvPr id="1274" name="object 1274"/>
            <p:cNvSpPr/>
            <p:nvPr/>
          </p:nvSpPr>
          <p:spPr>
            <a:xfrm>
              <a:off x="5782576" y="8032153"/>
              <a:ext cx="1905" cy="5715"/>
            </a:xfrm>
            <a:custGeom>
              <a:avLst/>
              <a:gdLst/>
              <a:ahLst/>
              <a:cxnLst/>
              <a:rect l="l" t="t" r="r" b="b"/>
              <a:pathLst>
                <a:path w="1904" h="5715">
                  <a:moveTo>
                    <a:pt x="0" y="0"/>
                  </a:moveTo>
                  <a:lnTo>
                    <a:pt x="1587" y="5334"/>
                  </a:lnTo>
                </a:path>
              </a:pathLst>
            </a:custGeom>
            <a:ln w="25400">
              <a:solidFill>
                <a:srgbClr val="FDEC87"/>
              </a:solidFill>
            </a:ln>
          </p:spPr>
          <p:txBody>
            <a:bodyPr wrap="square" lIns="0" tIns="0" rIns="0" bIns="0" rtlCol="0"/>
            <a:lstStyle/>
            <a:p>
              <a:endParaRPr/>
            </a:p>
          </p:txBody>
        </p:sp>
        <p:sp>
          <p:nvSpPr>
            <p:cNvPr id="1275" name="object 1275"/>
            <p:cNvSpPr/>
            <p:nvPr/>
          </p:nvSpPr>
          <p:spPr>
            <a:xfrm>
              <a:off x="5778868" y="8023047"/>
              <a:ext cx="3810" cy="12065"/>
            </a:xfrm>
            <a:custGeom>
              <a:avLst/>
              <a:gdLst/>
              <a:ahLst/>
              <a:cxnLst/>
              <a:rect l="l" t="t" r="r" b="b"/>
              <a:pathLst>
                <a:path w="3810" h="12065">
                  <a:moveTo>
                    <a:pt x="1663" y="0"/>
                  </a:moveTo>
                  <a:lnTo>
                    <a:pt x="1028" y="673"/>
                  </a:lnTo>
                  <a:lnTo>
                    <a:pt x="469" y="1422"/>
                  </a:lnTo>
                  <a:lnTo>
                    <a:pt x="0" y="2324"/>
                  </a:lnTo>
                  <a:lnTo>
                    <a:pt x="1752" y="11912"/>
                  </a:lnTo>
                  <a:lnTo>
                    <a:pt x="2336" y="10845"/>
                  </a:lnTo>
                  <a:lnTo>
                    <a:pt x="2997" y="9918"/>
                  </a:lnTo>
                  <a:lnTo>
                    <a:pt x="3708" y="9105"/>
                  </a:lnTo>
                  <a:lnTo>
                    <a:pt x="2781" y="5727"/>
                  </a:lnTo>
                  <a:lnTo>
                    <a:pt x="2095" y="2692"/>
                  </a:lnTo>
                  <a:lnTo>
                    <a:pt x="1663" y="0"/>
                  </a:lnTo>
                  <a:close/>
                </a:path>
              </a:pathLst>
            </a:custGeom>
            <a:solidFill>
              <a:srgbClr val="FEE671"/>
            </a:solidFill>
          </p:spPr>
          <p:txBody>
            <a:bodyPr wrap="square" lIns="0" tIns="0" rIns="0" bIns="0" rtlCol="0"/>
            <a:lstStyle/>
            <a:p>
              <a:endParaRPr/>
            </a:p>
          </p:txBody>
        </p:sp>
        <p:sp>
          <p:nvSpPr>
            <p:cNvPr id="1276" name="object 1276"/>
            <p:cNvSpPr/>
            <p:nvPr/>
          </p:nvSpPr>
          <p:spPr>
            <a:xfrm>
              <a:off x="5778868" y="8025371"/>
              <a:ext cx="1905" cy="10160"/>
            </a:xfrm>
            <a:custGeom>
              <a:avLst/>
              <a:gdLst/>
              <a:ahLst/>
              <a:cxnLst/>
              <a:rect l="l" t="t" r="r" b="b"/>
              <a:pathLst>
                <a:path w="1904" h="10159">
                  <a:moveTo>
                    <a:pt x="1752" y="9588"/>
                  </a:moveTo>
                  <a:lnTo>
                    <a:pt x="0" y="0"/>
                  </a:lnTo>
                </a:path>
              </a:pathLst>
            </a:custGeom>
            <a:ln w="25400">
              <a:solidFill>
                <a:srgbClr val="FFE369"/>
              </a:solidFill>
            </a:ln>
          </p:spPr>
          <p:txBody>
            <a:bodyPr wrap="square" lIns="0" tIns="0" rIns="0" bIns="0" rtlCol="0"/>
            <a:lstStyle/>
            <a:p>
              <a:endParaRPr/>
            </a:p>
          </p:txBody>
        </p:sp>
        <p:sp>
          <p:nvSpPr>
            <p:cNvPr id="1277" name="object 1277"/>
            <p:cNvSpPr/>
            <p:nvPr/>
          </p:nvSpPr>
          <p:spPr>
            <a:xfrm>
              <a:off x="5778868" y="8023047"/>
              <a:ext cx="1905" cy="2540"/>
            </a:xfrm>
            <a:custGeom>
              <a:avLst/>
              <a:gdLst/>
              <a:ahLst/>
              <a:cxnLst/>
              <a:rect l="l" t="t" r="r" b="b"/>
              <a:pathLst>
                <a:path w="1904" h="2540">
                  <a:moveTo>
                    <a:pt x="0" y="2324"/>
                  </a:moveTo>
                  <a:lnTo>
                    <a:pt x="1663" y="0"/>
                  </a:lnTo>
                </a:path>
              </a:pathLst>
            </a:custGeom>
            <a:ln w="25400">
              <a:solidFill>
                <a:srgbClr val="FEE46C"/>
              </a:solidFill>
            </a:ln>
          </p:spPr>
          <p:txBody>
            <a:bodyPr wrap="square" lIns="0" tIns="0" rIns="0" bIns="0" rtlCol="0"/>
            <a:lstStyle/>
            <a:p>
              <a:endParaRPr/>
            </a:p>
          </p:txBody>
        </p:sp>
        <p:sp>
          <p:nvSpPr>
            <p:cNvPr id="1278" name="object 1278"/>
            <p:cNvSpPr/>
            <p:nvPr/>
          </p:nvSpPr>
          <p:spPr>
            <a:xfrm>
              <a:off x="5780532" y="8023047"/>
              <a:ext cx="2540" cy="9525"/>
            </a:xfrm>
            <a:custGeom>
              <a:avLst/>
              <a:gdLst/>
              <a:ahLst/>
              <a:cxnLst/>
              <a:rect l="l" t="t" r="r" b="b"/>
              <a:pathLst>
                <a:path w="2539" h="9525">
                  <a:moveTo>
                    <a:pt x="0" y="0"/>
                  </a:moveTo>
                  <a:lnTo>
                    <a:pt x="2044" y="9105"/>
                  </a:lnTo>
                </a:path>
              </a:pathLst>
            </a:custGeom>
            <a:ln w="25400">
              <a:solidFill>
                <a:srgbClr val="FEE87A"/>
              </a:solidFill>
            </a:ln>
          </p:spPr>
          <p:txBody>
            <a:bodyPr wrap="square" lIns="0" tIns="0" rIns="0" bIns="0" rtlCol="0"/>
            <a:lstStyle/>
            <a:p>
              <a:endParaRPr/>
            </a:p>
          </p:txBody>
        </p:sp>
        <p:sp>
          <p:nvSpPr>
            <p:cNvPr id="1279" name="object 1279"/>
            <p:cNvSpPr/>
            <p:nvPr/>
          </p:nvSpPr>
          <p:spPr>
            <a:xfrm>
              <a:off x="5780620" y="8032153"/>
              <a:ext cx="2540" cy="3175"/>
            </a:xfrm>
            <a:custGeom>
              <a:avLst/>
              <a:gdLst/>
              <a:ahLst/>
              <a:cxnLst/>
              <a:rect l="l" t="t" r="r" b="b"/>
              <a:pathLst>
                <a:path w="2539" h="3175">
                  <a:moveTo>
                    <a:pt x="1955" y="0"/>
                  </a:moveTo>
                  <a:lnTo>
                    <a:pt x="0" y="2806"/>
                  </a:lnTo>
                </a:path>
              </a:pathLst>
            </a:custGeom>
            <a:ln w="25400">
              <a:solidFill>
                <a:srgbClr val="FEE777"/>
              </a:solidFill>
            </a:ln>
          </p:spPr>
          <p:txBody>
            <a:bodyPr wrap="square" lIns="0" tIns="0" rIns="0" bIns="0" rtlCol="0"/>
            <a:lstStyle/>
            <a:p>
              <a:endParaRPr/>
            </a:p>
          </p:txBody>
        </p:sp>
        <p:sp>
          <p:nvSpPr>
            <p:cNvPr id="1280" name="object 1280"/>
            <p:cNvSpPr/>
            <p:nvPr/>
          </p:nvSpPr>
          <p:spPr>
            <a:xfrm>
              <a:off x="5780532" y="8021294"/>
              <a:ext cx="4445" cy="11430"/>
            </a:xfrm>
            <a:custGeom>
              <a:avLst/>
              <a:gdLst/>
              <a:ahLst/>
              <a:cxnLst/>
              <a:rect l="l" t="t" r="r" b="b"/>
              <a:pathLst>
                <a:path w="4445" h="11429">
                  <a:moveTo>
                    <a:pt x="2057" y="0"/>
                  </a:moveTo>
                  <a:lnTo>
                    <a:pt x="1333" y="520"/>
                  </a:lnTo>
                  <a:lnTo>
                    <a:pt x="634" y="1092"/>
                  </a:lnTo>
                  <a:lnTo>
                    <a:pt x="0" y="1752"/>
                  </a:lnTo>
                  <a:lnTo>
                    <a:pt x="431" y="4445"/>
                  </a:lnTo>
                  <a:lnTo>
                    <a:pt x="1117" y="7480"/>
                  </a:lnTo>
                  <a:lnTo>
                    <a:pt x="2044" y="10858"/>
                  </a:lnTo>
                  <a:lnTo>
                    <a:pt x="2755" y="10033"/>
                  </a:lnTo>
                  <a:lnTo>
                    <a:pt x="3530" y="9309"/>
                  </a:lnTo>
                  <a:lnTo>
                    <a:pt x="4330" y="8636"/>
                  </a:lnTo>
                  <a:lnTo>
                    <a:pt x="3365" y="5461"/>
                  </a:lnTo>
                  <a:lnTo>
                    <a:pt x="2603" y="2590"/>
                  </a:lnTo>
                  <a:lnTo>
                    <a:pt x="2057" y="0"/>
                  </a:lnTo>
                  <a:close/>
                </a:path>
              </a:pathLst>
            </a:custGeom>
            <a:solidFill>
              <a:srgbClr val="FDEC83"/>
            </a:solidFill>
          </p:spPr>
          <p:txBody>
            <a:bodyPr wrap="square" lIns="0" tIns="0" rIns="0" bIns="0" rtlCol="0"/>
            <a:lstStyle/>
            <a:p>
              <a:endParaRPr/>
            </a:p>
          </p:txBody>
        </p:sp>
        <p:sp>
          <p:nvSpPr>
            <p:cNvPr id="1281" name="object 1281"/>
            <p:cNvSpPr/>
            <p:nvPr/>
          </p:nvSpPr>
          <p:spPr>
            <a:xfrm>
              <a:off x="5780532" y="8023047"/>
              <a:ext cx="2540" cy="9525"/>
            </a:xfrm>
            <a:custGeom>
              <a:avLst/>
              <a:gdLst/>
              <a:ahLst/>
              <a:cxnLst/>
              <a:rect l="l" t="t" r="r" b="b"/>
              <a:pathLst>
                <a:path w="2539" h="9525">
                  <a:moveTo>
                    <a:pt x="2044" y="9105"/>
                  </a:moveTo>
                  <a:lnTo>
                    <a:pt x="0" y="0"/>
                  </a:lnTo>
                </a:path>
              </a:pathLst>
            </a:custGeom>
            <a:ln w="25400">
              <a:solidFill>
                <a:srgbClr val="FEE87A"/>
              </a:solidFill>
            </a:ln>
          </p:spPr>
          <p:txBody>
            <a:bodyPr wrap="square" lIns="0" tIns="0" rIns="0" bIns="0" rtlCol="0"/>
            <a:lstStyle/>
            <a:p>
              <a:endParaRPr/>
            </a:p>
          </p:txBody>
        </p:sp>
        <p:sp>
          <p:nvSpPr>
            <p:cNvPr id="1282" name="object 1282"/>
            <p:cNvSpPr/>
            <p:nvPr/>
          </p:nvSpPr>
          <p:spPr>
            <a:xfrm>
              <a:off x="5780532" y="8021294"/>
              <a:ext cx="2540" cy="1905"/>
            </a:xfrm>
            <a:custGeom>
              <a:avLst/>
              <a:gdLst/>
              <a:ahLst/>
              <a:cxnLst/>
              <a:rect l="l" t="t" r="r" b="b"/>
              <a:pathLst>
                <a:path w="2539" h="1904">
                  <a:moveTo>
                    <a:pt x="0" y="1752"/>
                  </a:moveTo>
                  <a:lnTo>
                    <a:pt x="2057" y="0"/>
                  </a:lnTo>
                </a:path>
              </a:pathLst>
            </a:custGeom>
            <a:ln w="25399">
              <a:solidFill>
                <a:srgbClr val="FEE876"/>
              </a:solidFill>
            </a:ln>
          </p:spPr>
          <p:txBody>
            <a:bodyPr wrap="square" lIns="0" tIns="0" rIns="0" bIns="0" rtlCol="0"/>
            <a:lstStyle/>
            <a:p>
              <a:endParaRPr/>
            </a:p>
          </p:txBody>
        </p:sp>
        <p:sp>
          <p:nvSpPr>
            <p:cNvPr id="1283" name="object 1283"/>
            <p:cNvSpPr/>
            <p:nvPr/>
          </p:nvSpPr>
          <p:spPr>
            <a:xfrm>
              <a:off x="5782589" y="8021294"/>
              <a:ext cx="2540" cy="8890"/>
            </a:xfrm>
            <a:custGeom>
              <a:avLst/>
              <a:gdLst/>
              <a:ahLst/>
              <a:cxnLst/>
              <a:rect l="l" t="t" r="r" b="b"/>
              <a:pathLst>
                <a:path w="2539" h="8890">
                  <a:moveTo>
                    <a:pt x="0" y="0"/>
                  </a:moveTo>
                  <a:lnTo>
                    <a:pt x="2273" y="8636"/>
                  </a:lnTo>
                </a:path>
              </a:pathLst>
            </a:custGeom>
            <a:ln w="25400">
              <a:solidFill>
                <a:srgbClr val="FCEF8C"/>
              </a:solidFill>
            </a:ln>
          </p:spPr>
          <p:txBody>
            <a:bodyPr wrap="square" lIns="0" tIns="0" rIns="0" bIns="0" rtlCol="0"/>
            <a:lstStyle/>
            <a:p>
              <a:endParaRPr/>
            </a:p>
          </p:txBody>
        </p:sp>
        <p:sp>
          <p:nvSpPr>
            <p:cNvPr id="1284" name="object 1284"/>
            <p:cNvSpPr/>
            <p:nvPr/>
          </p:nvSpPr>
          <p:spPr>
            <a:xfrm>
              <a:off x="5782576" y="8029930"/>
              <a:ext cx="2540" cy="2540"/>
            </a:xfrm>
            <a:custGeom>
              <a:avLst/>
              <a:gdLst/>
              <a:ahLst/>
              <a:cxnLst/>
              <a:rect l="l" t="t" r="r" b="b"/>
              <a:pathLst>
                <a:path w="2539" h="2540">
                  <a:moveTo>
                    <a:pt x="2285" y="0"/>
                  </a:moveTo>
                  <a:lnTo>
                    <a:pt x="0" y="2222"/>
                  </a:lnTo>
                </a:path>
              </a:pathLst>
            </a:custGeom>
            <a:ln w="25400">
              <a:solidFill>
                <a:srgbClr val="FCEF8F"/>
              </a:solidFill>
            </a:ln>
          </p:spPr>
          <p:txBody>
            <a:bodyPr wrap="square" lIns="0" tIns="0" rIns="0" bIns="0" rtlCol="0"/>
            <a:lstStyle/>
            <a:p>
              <a:endParaRPr/>
            </a:p>
          </p:txBody>
        </p:sp>
        <p:sp>
          <p:nvSpPr>
            <p:cNvPr id="1285" name="object 1285"/>
            <p:cNvSpPr/>
            <p:nvPr/>
          </p:nvSpPr>
          <p:spPr>
            <a:xfrm>
              <a:off x="5786462" y="8032724"/>
              <a:ext cx="4445" cy="8255"/>
            </a:xfrm>
            <a:custGeom>
              <a:avLst/>
              <a:gdLst/>
              <a:ahLst/>
              <a:cxnLst/>
              <a:rect l="l" t="t" r="r" b="b"/>
              <a:pathLst>
                <a:path w="4445" h="8254">
                  <a:moveTo>
                    <a:pt x="2476" y="0"/>
                  </a:moveTo>
                  <a:lnTo>
                    <a:pt x="1625" y="711"/>
                  </a:lnTo>
                  <a:lnTo>
                    <a:pt x="800" y="1435"/>
                  </a:lnTo>
                  <a:lnTo>
                    <a:pt x="0" y="2209"/>
                  </a:lnTo>
                  <a:lnTo>
                    <a:pt x="1206" y="5803"/>
                  </a:lnTo>
                  <a:lnTo>
                    <a:pt x="1879" y="7721"/>
                  </a:lnTo>
                  <a:lnTo>
                    <a:pt x="2654" y="6794"/>
                  </a:lnTo>
                  <a:lnTo>
                    <a:pt x="3454" y="5930"/>
                  </a:lnTo>
                  <a:lnTo>
                    <a:pt x="4279" y="5130"/>
                  </a:lnTo>
                  <a:lnTo>
                    <a:pt x="2476" y="0"/>
                  </a:lnTo>
                  <a:close/>
                </a:path>
              </a:pathLst>
            </a:custGeom>
            <a:solidFill>
              <a:srgbClr val="FCF7AE"/>
            </a:solidFill>
          </p:spPr>
          <p:txBody>
            <a:bodyPr wrap="square" lIns="0" tIns="0" rIns="0" bIns="0" rtlCol="0"/>
            <a:lstStyle/>
            <a:p>
              <a:endParaRPr/>
            </a:p>
          </p:txBody>
        </p:sp>
        <p:sp>
          <p:nvSpPr>
            <p:cNvPr id="1286" name="object 1286"/>
            <p:cNvSpPr/>
            <p:nvPr/>
          </p:nvSpPr>
          <p:spPr>
            <a:xfrm>
              <a:off x="5788342" y="8037855"/>
              <a:ext cx="2540" cy="3175"/>
            </a:xfrm>
            <a:custGeom>
              <a:avLst/>
              <a:gdLst/>
              <a:ahLst/>
              <a:cxnLst/>
              <a:rect l="l" t="t" r="r" b="b"/>
              <a:pathLst>
                <a:path w="2539" h="3175">
                  <a:moveTo>
                    <a:pt x="0" y="2590"/>
                  </a:moveTo>
                  <a:lnTo>
                    <a:pt x="2400" y="0"/>
                  </a:lnTo>
                </a:path>
              </a:pathLst>
            </a:custGeom>
            <a:ln w="25400">
              <a:solidFill>
                <a:srgbClr val="FCF7AF"/>
              </a:solidFill>
            </a:ln>
          </p:spPr>
          <p:txBody>
            <a:bodyPr wrap="square" lIns="0" tIns="0" rIns="0" bIns="0" rtlCol="0"/>
            <a:lstStyle/>
            <a:p>
              <a:endParaRPr/>
            </a:p>
          </p:txBody>
        </p:sp>
        <p:sp>
          <p:nvSpPr>
            <p:cNvPr id="1287" name="object 1287"/>
            <p:cNvSpPr/>
            <p:nvPr/>
          </p:nvSpPr>
          <p:spPr>
            <a:xfrm>
              <a:off x="5788939" y="8032724"/>
              <a:ext cx="1905" cy="5715"/>
            </a:xfrm>
            <a:custGeom>
              <a:avLst/>
              <a:gdLst/>
              <a:ahLst/>
              <a:cxnLst/>
              <a:rect l="l" t="t" r="r" b="b"/>
              <a:pathLst>
                <a:path w="1904" h="5715">
                  <a:moveTo>
                    <a:pt x="1803" y="5130"/>
                  </a:moveTo>
                  <a:lnTo>
                    <a:pt x="0" y="0"/>
                  </a:lnTo>
                </a:path>
              </a:pathLst>
            </a:custGeom>
            <a:ln w="25399">
              <a:solidFill>
                <a:srgbClr val="FBF9B6"/>
              </a:solidFill>
            </a:ln>
          </p:spPr>
          <p:txBody>
            <a:bodyPr wrap="square" lIns="0" tIns="0" rIns="0" bIns="0" rtlCol="0"/>
            <a:lstStyle/>
            <a:p>
              <a:endParaRPr/>
            </a:p>
          </p:txBody>
        </p:sp>
        <p:sp>
          <p:nvSpPr>
            <p:cNvPr id="1288" name="object 1288"/>
            <p:cNvSpPr/>
            <p:nvPr/>
          </p:nvSpPr>
          <p:spPr>
            <a:xfrm>
              <a:off x="5786462" y="8032724"/>
              <a:ext cx="2540" cy="2540"/>
            </a:xfrm>
            <a:custGeom>
              <a:avLst/>
              <a:gdLst/>
              <a:ahLst/>
              <a:cxnLst/>
              <a:rect l="l" t="t" r="r" b="b"/>
              <a:pathLst>
                <a:path w="2539" h="2540">
                  <a:moveTo>
                    <a:pt x="2476" y="0"/>
                  </a:moveTo>
                  <a:lnTo>
                    <a:pt x="0" y="2209"/>
                  </a:lnTo>
                </a:path>
              </a:pathLst>
            </a:custGeom>
            <a:ln w="25399">
              <a:solidFill>
                <a:srgbClr val="FCF7AC"/>
              </a:solidFill>
            </a:ln>
          </p:spPr>
          <p:txBody>
            <a:bodyPr wrap="square" lIns="0" tIns="0" rIns="0" bIns="0" rtlCol="0"/>
            <a:lstStyle/>
            <a:p>
              <a:endParaRPr/>
            </a:p>
          </p:txBody>
        </p:sp>
        <p:sp>
          <p:nvSpPr>
            <p:cNvPr id="1289" name="object 1289"/>
            <p:cNvSpPr/>
            <p:nvPr/>
          </p:nvSpPr>
          <p:spPr>
            <a:xfrm>
              <a:off x="5786462" y="8034934"/>
              <a:ext cx="1905" cy="5715"/>
            </a:xfrm>
            <a:custGeom>
              <a:avLst/>
              <a:gdLst/>
              <a:ahLst/>
              <a:cxnLst/>
              <a:rect l="l" t="t" r="r" b="b"/>
              <a:pathLst>
                <a:path w="1904" h="5715">
                  <a:moveTo>
                    <a:pt x="0" y="0"/>
                  </a:moveTo>
                  <a:lnTo>
                    <a:pt x="1879" y="5511"/>
                  </a:lnTo>
                </a:path>
              </a:pathLst>
            </a:custGeom>
            <a:ln w="25400">
              <a:solidFill>
                <a:srgbClr val="FCF4A5"/>
              </a:solidFill>
            </a:ln>
          </p:spPr>
          <p:txBody>
            <a:bodyPr wrap="square" lIns="0" tIns="0" rIns="0" bIns="0" rtlCol="0"/>
            <a:lstStyle/>
            <a:p>
              <a:endParaRPr/>
            </a:p>
          </p:txBody>
        </p:sp>
        <p:sp>
          <p:nvSpPr>
            <p:cNvPr id="1290" name="object 1290"/>
            <p:cNvSpPr/>
            <p:nvPr/>
          </p:nvSpPr>
          <p:spPr>
            <a:xfrm>
              <a:off x="5784862" y="8028013"/>
              <a:ext cx="4445" cy="6985"/>
            </a:xfrm>
            <a:custGeom>
              <a:avLst/>
              <a:gdLst/>
              <a:ahLst/>
              <a:cxnLst/>
              <a:rect l="l" t="t" r="r" b="b"/>
              <a:pathLst>
                <a:path w="4445" h="6984">
                  <a:moveTo>
                    <a:pt x="2463" y="0"/>
                  </a:moveTo>
                  <a:lnTo>
                    <a:pt x="800" y="1244"/>
                  </a:lnTo>
                  <a:lnTo>
                    <a:pt x="0" y="1917"/>
                  </a:lnTo>
                  <a:lnTo>
                    <a:pt x="482" y="3505"/>
                  </a:lnTo>
                  <a:lnTo>
                    <a:pt x="1016" y="5181"/>
                  </a:lnTo>
                  <a:lnTo>
                    <a:pt x="1600" y="6921"/>
                  </a:lnTo>
                  <a:lnTo>
                    <a:pt x="2400" y="6146"/>
                  </a:lnTo>
                  <a:lnTo>
                    <a:pt x="3225" y="5422"/>
                  </a:lnTo>
                  <a:lnTo>
                    <a:pt x="4076" y="4711"/>
                  </a:lnTo>
                  <a:lnTo>
                    <a:pt x="2971" y="1511"/>
                  </a:lnTo>
                  <a:lnTo>
                    <a:pt x="2463" y="0"/>
                  </a:lnTo>
                  <a:close/>
                </a:path>
              </a:pathLst>
            </a:custGeom>
            <a:solidFill>
              <a:srgbClr val="FCF5A8"/>
            </a:solidFill>
          </p:spPr>
          <p:txBody>
            <a:bodyPr wrap="square" lIns="0" tIns="0" rIns="0" bIns="0" rtlCol="0"/>
            <a:lstStyle/>
            <a:p>
              <a:endParaRPr/>
            </a:p>
          </p:txBody>
        </p:sp>
        <p:sp>
          <p:nvSpPr>
            <p:cNvPr id="1291" name="object 1291"/>
            <p:cNvSpPr/>
            <p:nvPr/>
          </p:nvSpPr>
          <p:spPr>
            <a:xfrm>
              <a:off x="5786462" y="8032724"/>
              <a:ext cx="2540" cy="2540"/>
            </a:xfrm>
            <a:custGeom>
              <a:avLst/>
              <a:gdLst/>
              <a:ahLst/>
              <a:cxnLst/>
              <a:rect l="l" t="t" r="r" b="b"/>
              <a:pathLst>
                <a:path w="2539" h="2540">
                  <a:moveTo>
                    <a:pt x="0" y="2209"/>
                  </a:moveTo>
                  <a:lnTo>
                    <a:pt x="2476" y="0"/>
                  </a:lnTo>
                </a:path>
              </a:pathLst>
            </a:custGeom>
            <a:ln w="25399">
              <a:solidFill>
                <a:srgbClr val="FCF7AC"/>
              </a:solidFill>
            </a:ln>
          </p:spPr>
          <p:txBody>
            <a:bodyPr wrap="square" lIns="0" tIns="0" rIns="0" bIns="0" rtlCol="0"/>
            <a:lstStyle/>
            <a:p>
              <a:endParaRPr/>
            </a:p>
          </p:txBody>
        </p:sp>
        <p:sp>
          <p:nvSpPr>
            <p:cNvPr id="1292" name="object 1292"/>
            <p:cNvSpPr/>
            <p:nvPr/>
          </p:nvSpPr>
          <p:spPr>
            <a:xfrm>
              <a:off x="5787326" y="8028013"/>
              <a:ext cx="1905" cy="5080"/>
            </a:xfrm>
            <a:custGeom>
              <a:avLst/>
              <a:gdLst/>
              <a:ahLst/>
              <a:cxnLst/>
              <a:rect l="l" t="t" r="r" b="b"/>
              <a:pathLst>
                <a:path w="1904" h="5079">
                  <a:moveTo>
                    <a:pt x="1612" y="4711"/>
                  </a:moveTo>
                  <a:lnTo>
                    <a:pt x="0" y="0"/>
                  </a:lnTo>
                </a:path>
              </a:pathLst>
            </a:custGeom>
            <a:ln w="25400">
              <a:solidFill>
                <a:srgbClr val="FCF8B0"/>
              </a:solidFill>
            </a:ln>
          </p:spPr>
          <p:txBody>
            <a:bodyPr wrap="square" lIns="0" tIns="0" rIns="0" bIns="0" rtlCol="0"/>
            <a:lstStyle/>
            <a:p>
              <a:endParaRPr/>
            </a:p>
          </p:txBody>
        </p:sp>
        <p:sp>
          <p:nvSpPr>
            <p:cNvPr id="1293" name="object 1293"/>
            <p:cNvSpPr/>
            <p:nvPr/>
          </p:nvSpPr>
          <p:spPr>
            <a:xfrm>
              <a:off x="5784862" y="8028013"/>
              <a:ext cx="2540" cy="2540"/>
            </a:xfrm>
            <a:custGeom>
              <a:avLst/>
              <a:gdLst/>
              <a:ahLst/>
              <a:cxnLst/>
              <a:rect l="l" t="t" r="r" b="b"/>
              <a:pathLst>
                <a:path w="2539" h="2540">
                  <a:moveTo>
                    <a:pt x="2463" y="0"/>
                  </a:moveTo>
                  <a:lnTo>
                    <a:pt x="0" y="1917"/>
                  </a:lnTo>
                </a:path>
              </a:pathLst>
            </a:custGeom>
            <a:ln w="25400">
              <a:solidFill>
                <a:srgbClr val="FCF4A3"/>
              </a:solidFill>
            </a:ln>
          </p:spPr>
          <p:txBody>
            <a:bodyPr wrap="square" lIns="0" tIns="0" rIns="0" bIns="0" rtlCol="0"/>
            <a:lstStyle/>
            <a:p>
              <a:endParaRPr/>
            </a:p>
          </p:txBody>
        </p:sp>
        <p:sp>
          <p:nvSpPr>
            <p:cNvPr id="1294" name="object 1294"/>
            <p:cNvSpPr/>
            <p:nvPr/>
          </p:nvSpPr>
          <p:spPr>
            <a:xfrm>
              <a:off x="5784862" y="8029930"/>
              <a:ext cx="1905" cy="5080"/>
            </a:xfrm>
            <a:custGeom>
              <a:avLst/>
              <a:gdLst/>
              <a:ahLst/>
              <a:cxnLst/>
              <a:rect l="l" t="t" r="r" b="b"/>
              <a:pathLst>
                <a:path w="1904" h="5079">
                  <a:moveTo>
                    <a:pt x="0" y="0"/>
                  </a:moveTo>
                  <a:lnTo>
                    <a:pt x="1600" y="5003"/>
                  </a:lnTo>
                </a:path>
              </a:pathLst>
            </a:custGeom>
            <a:ln w="25400">
              <a:solidFill>
                <a:srgbClr val="FCF39F"/>
              </a:solidFill>
            </a:ln>
          </p:spPr>
          <p:txBody>
            <a:bodyPr wrap="square" lIns="0" tIns="0" rIns="0" bIns="0" rtlCol="0"/>
            <a:lstStyle/>
            <a:p>
              <a:endParaRPr/>
            </a:p>
          </p:txBody>
        </p:sp>
        <p:sp>
          <p:nvSpPr>
            <p:cNvPr id="1295" name="object 1295"/>
            <p:cNvSpPr/>
            <p:nvPr/>
          </p:nvSpPr>
          <p:spPr>
            <a:xfrm>
              <a:off x="5788939" y="8030629"/>
              <a:ext cx="4445" cy="7620"/>
            </a:xfrm>
            <a:custGeom>
              <a:avLst/>
              <a:gdLst/>
              <a:ahLst/>
              <a:cxnLst/>
              <a:rect l="l" t="t" r="r" b="b"/>
              <a:pathLst>
                <a:path w="4445" h="7620">
                  <a:moveTo>
                    <a:pt x="2565" y="0"/>
                  </a:moveTo>
                  <a:lnTo>
                    <a:pt x="1714" y="698"/>
                  </a:lnTo>
                  <a:lnTo>
                    <a:pt x="850" y="1384"/>
                  </a:lnTo>
                  <a:lnTo>
                    <a:pt x="0" y="2095"/>
                  </a:lnTo>
                  <a:lnTo>
                    <a:pt x="1803" y="7226"/>
                  </a:lnTo>
                  <a:lnTo>
                    <a:pt x="2641" y="6413"/>
                  </a:lnTo>
                  <a:lnTo>
                    <a:pt x="3492" y="5651"/>
                  </a:lnTo>
                  <a:lnTo>
                    <a:pt x="4368" y="4940"/>
                  </a:lnTo>
                  <a:lnTo>
                    <a:pt x="3759" y="3225"/>
                  </a:lnTo>
                  <a:lnTo>
                    <a:pt x="2565" y="0"/>
                  </a:lnTo>
                  <a:close/>
                </a:path>
              </a:pathLst>
            </a:custGeom>
            <a:solidFill>
              <a:srgbClr val="FBFAB8"/>
            </a:solidFill>
          </p:spPr>
          <p:txBody>
            <a:bodyPr wrap="square" lIns="0" tIns="0" rIns="0" bIns="0" rtlCol="0"/>
            <a:lstStyle/>
            <a:p>
              <a:endParaRPr/>
            </a:p>
          </p:txBody>
        </p:sp>
        <p:sp>
          <p:nvSpPr>
            <p:cNvPr id="1296" name="object 1296"/>
            <p:cNvSpPr/>
            <p:nvPr/>
          </p:nvSpPr>
          <p:spPr>
            <a:xfrm>
              <a:off x="5790742" y="8035569"/>
              <a:ext cx="3175" cy="2540"/>
            </a:xfrm>
            <a:custGeom>
              <a:avLst/>
              <a:gdLst/>
              <a:ahLst/>
              <a:cxnLst/>
              <a:rect l="l" t="t" r="r" b="b"/>
              <a:pathLst>
                <a:path w="3175" h="2540">
                  <a:moveTo>
                    <a:pt x="0" y="2286"/>
                  </a:moveTo>
                  <a:lnTo>
                    <a:pt x="2565" y="0"/>
                  </a:lnTo>
                </a:path>
              </a:pathLst>
            </a:custGeom>
            <a:ln w="25400">
              <a:solidFill>
                <a:srgbClr val="FBFABA"/>
              </a:solidFill>
            </a:ln>
          </p:spPr>
          <p:txBody>
            <a:bodyPr wrap="square" lIns="0" tIns="0" rIns="0" bIns="0" rtlCol="0"/>
            <a:lstStyle/>
            <a:p>
              <a:endParaRPr/>
            </a:p>
          </p:txBody>
        </p:sp>
        <p:sp>
          <p:nvSpPr>
            <p:cNvPr id="1297" name="object 1297"/>
            <p:cNvSpPr/>
            <p:nvPr/>
          </p:nvSpPr>
          <p:spPr>
            <a:xfrm>
              <a:off x="5791504" y="8030629"/>
              <a:ext cx="1905" cy="5080"/>
            </a:xfrm>
            <a:custGeom>
              <a:avLst/>
              <a:gdLst/>
              <a:ahLst/>
              <a:cxnLst/>
              <a:rect l="l" t="t" r="r" b="b"/>
              <a:pathLst>
                <a:path w="1904" h="5079">
                  <a:moveTo>
                    <a:pt x="1803" y="4940"/>
                  </a:moveTo>
                  <a:lnTo>
                    <a:pt x="0" y="0"/>
                  </a:lnTo>
                </a:path>
              </a:pathLst>
            </a:custGeom>
            <a:ln w="25400">
              <a:solidFill>
                <a:srgbClr val="FBFBBA"/>
              </a:solidFill>
            </a:ln>
          </p:spPr>
          <p:txBody>
            <a:bodyPr wrap="square" lIns="0" tIns="0" rIns="0" bIns="0" rtlCol="0"/>
            <a:lstStyle/>
            <a:p>
              <a:endParaRPr/>
            </a:p>
          </p:txBody>
        </p:sp>
        <p:sp>
          <p:nvSpPr>
            <p:cNvPr id="1298" name="object 1298"/>
            <p:cNvSpPr/>
            <p:nvPr/>
          </p:nvSpPr>
          <p:spPr>
            <a:xfrm>
              <a:off x="5788939" y="8030629"/>
              <a:ext cx="3175" cy="2540"/>
            </a:xfrm>
            <a:custGeom>
              <a:avLst/>
              <a:gdLst/>
              <a:ahLst/>
              <a:cxnLst/>
              <a:rect l="l" t="t" r="r" b="b"/>
              <a:pathLst>
                <a:path w="3175" h="2540">
                  <a:moveTo>
                    <a:pt x="2565" y="0"/>
                  </a:moveTo>
                  <a:lnTo>
                    <a:pt x="0" y="2095"/>
                  </a:lnTo>
                </a:path>
              </a:pathLst>
            </a:custGeom>
            <a:ln w="25400">
              <a:solidFill>
                <a:srgbClr val="FBFAB6"/>
              </a:solidFill>
            </a:ln>
          </p:spPr>
          <p:txBody>
            <a:bodyPr wrap="square" lIns="0" tIns="0" rIns="0" bIns="0" rtlCol="0"/>
            <a:lstStyle/>
            <a:p>
              <a:endParaRPr/>
            </a:p>
          </p:txBody>
        </p:sp>
        <p:sp>
          <p:nvSpPr>
            <p:cNvPr id="1299" name="object 1299"/>
            <p:cNvSpPr/>
            <p:nvPr/>
          </p:nvSpPr>
          <p:spPr>
            <a:xfrm>
              <a:off x="5788939" y="8032724"/>
              <a:ext cx="1905" cy="5715"/>
            </a:xfrm>
            <a:custGeom>
              <a:avLst/>
              <a:gdLst/>
              <a:ahLst/>
              <a:cxnLst/>
              <a:rect l="l" t="t" r="r" b="b"/>
              <a:pathLst>
                <a:path w="1904" h="5715">
                  <a:moveTo>
                    <a:pt x="0" y="0"/>
                  </a:moveTo>
                  <a:lnTo>
                    <a:pt x="1803" y="5130"/>
                  </a:lnTo>
                </a:path>
              </a:pathLst>
            </a:custGeom>
            <a:ln w="25399">
              <a:solidFill>
                <a:srgbClr val="FBF9B6"/>
              </a:solidFill>
            </a:ln>
          </p:spPr>
          <p:txBody>
            <a:bodyPr wrap="square" lIns="0" tIns="0" rIns="0" bIns="0" rtlCol="0"/>
            <a:lstStyle/>
            <a:p>
              <a:endParaRPr/>
            </a:p>
          </p:txBody>
        </p:sp>
        <p:sp>
          <p:nvSpPr>
            <p:cNvPr id="1300" name="object 1300"/>
            <p:cNvSpPr/>
            <p:nvPr/>
          </p:nvSpPr>
          <p:spPr>
            <a:xfrm>
              <a:off x="5787326" y="8026108"/>
              <a:ext cx="4445" cy="6985"/>
            </a:xfrm>
            <a:custGeom>
              <a:avLst/>
              <a:gdLst/>
              <a:ahLst/>
              <a:cxnLst/>
              <a:rect l="l" t="t" r="r" b="b"/>
              <a:pathLst>
                <a:path w="4445" h="6984">
                  <a:moveTo>
                    <a:pt x="2527" y="0"/>
                  </a:moveTo>
                  <a:lnTo>
                    <a:pt x="1689" y="673"/>
                  </a:lnTo>
                  <a:lnTo>
                    <a:pt x="838" y="1282"/>
                  </a:lnTo>
                  <a:lnTo>
                    <a:pt x="0" y="1905"/>
                  </a:lnTo>
                  <a:lnTo>
                    <a:pt x="1041" y="4978"/>
                  </a:lnTo>
                  <a:lnTo>
                    <a:pt x="1612" y="6616"/>
                  </a:lnTo>
                  <a:lnTo>
                    <a:pt x="2463" y="5905"/>
                  </a:lnTo>
                  <a:lnTo>
                    <a:pt x="3327" y="5219"/>
                  </a:lnTo>
                  <a:lnTo>
                    <a:pt x="4178" y="4521"/>
                  </a:lnTo>
                  <a:lnTo>
                    <a:pt x="2527" y="0"/>
                  </a:lnTo>
                  <a:close/>
                </a:path>
              </a:pathLst>
            </a:custGeom>
            <a:solidFill>
              <a:srgbClr val="FBF9B3"/>
            </a:solidFill>
          </p:spPr>
          <p:txBody>
            <a:bodyPr wrap="square" lIns="0" tIns="0" rIns="0" bIns="0" rtlCol="0"/>
            <a:lstStyle/>
            <a:p>
              <a:endParaRPr/>
            </a:p>
          </p:txBody>
        </p:sp>
        <p:sp>
          <p:nvSpPr>
            <p:cNvPr id="1301" name="object 1301"/>
            <p:cNvSpPr/>
            <p:nvPr/>
          </p:nvSpPr>
          <p:spPr>
            <a:xfrm>
              <a:off x="5788939" y="8026108"/>
              <a:ext cx="3175" cy="6985"/>
            </a:xfrm>
            <a:custGeom>
              <a:avLst/>
              <a:gdLst/>
              <a:ahLst/>
              <a:cxnLst/>
              <a:rect l="l" t="t" r="r" b="b"/>
              <a:pathLst>
                <a:path w="3175" h="6984">
                  <a:moveTo>
                    <a:pt x="0" y="6616"/>
                  </a:moveTo>
                  <a:lnTo>
                    <a:pt x="2565" y="4521"/>
                  </a:lnTo>
                </a:path>
                <a:path w="3175" h="6984">
                  <a:moveTo>
                    <a:pt x="2565" y="4521"/>
                  </a:moveTo>
                  <a:lnTo>
                    <a:pt x="914" y="0"/>
                  </a:lnTo>
                </a:path>
              </a:pathLst>
            </a:custGeom>
            <a:ln w="25400">
              <a:solidFill>
                <a:srgbClr val="FBFAB6"/>
              </a:solidFill>
            </a:ln>
          </p:spPr>
          <p:txBody>
            <a:bodyPr wrap="square" lIns="0" tIns="0" rIns="0" bIns="0" rtlCol="0"/>
            <a:lstStyle/>
            <a:p>
              <a:endParaRPr/>
            </a:p>
          </p:txBody>
        </p:sp>
        <p:sp>
          <p:nvSpPr>
            <p:cNvPr id="1302" name="object 1302"/>
            <p:cNvSpPr/>
            <p:nvPr/>
          </p:nvSpPr>
          <p:spPr>
            <a:xfrm>
              <a:off x="5787326" y="8026108"/>
              <a:ext cx="2540" cy="1905"/>
            </a:xfrm>
            <a:custGeom>
              <a:avLst/>
              <a:gdLst/>
              <a:ahLst/>
              <a:cxnLst/>
              <a:rect l="l" t="t" r="r" b="b"/>
              <a:pathLst>
                <a:path w="2539" h="1904">
                  <a:moveTo>
                    <a:pt x="2527" y="0"/>
                  </a:moveTo>
                  <a:lnTo>
                    <a:pt x="0" y="1905"/>
                  </a:lnTo>
                </a:path>
              </a:pathLst>
            </a:custGeom>
            <a:ln w="25400">
              <a:solidFill>
                <a:srgbClr val="FCF8AF"/>
              </a:solidFill>
            </a:ln>
          </p:spPr>
          <p:txBody>
            <a:bodyPr wrap="square" lIns="0" tIns="0" rIns="0" bIns="0" rtlCol="0"/>
            <a:lstStyle/>
            <a:p>
              <a:endParaRPr/>
            </a:p>
          </p:txBody>
        </p:sp>
        <p:sp>
          <p:nvSpPr>
            <p:cNvPr id="1303" name="object 1303"/>
            <p:cNvSpPr/>
            <p:nvPr/>
          </p:nvSpPr>
          <p:spPr>
            <a:xfrm>
              <a:off x="5787326" y="8028013"/>
              <a:ext cx="1905" cy="5080"/>
            </a:xfrm>
            <a:custGeom>
              <a:avLst/>
              <a:gdLst/>
              <a:ahLst/>
              <a:cxnLst/>
              <a:rect l="l" t="t" r="r" b="b"/>
              <a:pathLst>
                <a:path w="1904" h="5079">
                  <a:moveTo>
                    <a:pt x="0" y="0"/>
                  </a:moveTo>
                  <a:lnTo>
                    <a:pt x="1612" y="4711"/>
                  </a:lnTo>
                </a:path>
              </a:pathLst>
            </a:custGeom>
            <a:ln w="25400">
              <a:solidFill>
                <a:srgbClr val="FCF8B0"/>
              </a:solidFill>
            </a:ln>
          </p:spPr>
          <p:txBody>
            <a:bodyPr wrap="square" lIns="0" tIns="0" rIns="0" bIns="0" rtlCol="0"/>
            <a:lstStyle/>
            <a:p>
              <a:endParaRPr/>
            </a:p>
          </p:txBody>
        </p:sp>
        <p:sp>
          <p:nvSpPr>
            <p:cNvPr id="1304" name="object 1304"/>
            <p:cNvSpPr/>
            <p:nvPr/>
          </p:nvSpPr>
          <p:spPr>
            <a:xfrm>
              <a:off x="5783567" y="8023720"/>
              <a:ext cx="3810" cy="6350"/>
            </a:xfrm>
            <a:custGeom>
              <a:avLst/>
              <a:gdLst/>
              <a:ahLst/>
              <a:cxnLst/>
              <a:rect l="l" t="t" r="r" b="b"/>
              <a:pathLst>
                <a:path w="3810" h="6350">
                  <a:moveTo>
                    <a:pt x="2400" y="0"/>
                  </a:moveTo>
                  <a:lnTo>
                    <a:pt x="774" y="1079"/>
                  </a:lnTo>
                  <a:lnTo>
                    <a:pt x="0" y="1676"/>
                  </a:lnTo>
                  <a:lnTo>
                    <a:pt x="380" y="3098"/>
                  </a:lnTo>
                  <a:lnTo>
                    <a:pt x="812" y="4622"/>
                  </a:lnTo>
                  <a:lnTo>
                    <a:pt x="1295" y="6210"/>
                  </a:lnTo>
                  <a:lnTo>
                    <a:pt x="2095" y="5537"/>
                  </a:lnTo>
                  <a:lnTo>
                    <a:pt x="3759" y="4292"/>
                  </a:lnTo>
                  <a:lnTo>
                    <a:pt x="3263" y="2793"/>
                  </a:lnTo>
                  <a:lnTo>
                    <a:pt x="2806" y="1358"/>
                  </a:lnTo>
                  <a:lnTo>
                    <a:pt x="2400" y="0"/>
                  </a:lnTo>
                  <a:close/>
                </a:path>
              </a:pathLst>
            </a:custGeom>
            <a:solidFill>
              <a:srgbClr val="FCF39D"/>
            </a:solidFill>
          </p:spPr>
          <p:txBody>
            <a:bodyPr wrap="square" lIns="0" tIns="0" rIns="0" bIns="0" rtlCol="0"/>
            <a:lstStyle/>
            <a:p>
              <a:endParaRPr/>
            </a:p>
          </p:txBody>
        </p:sp>
        <p:sp>
          <p:nvSpPr>
            <p:cNvPr id="1305" name="object 1305"/>
            <p:cNvSpPr/>
            <p:nvPr/>
          </p:nvSpPr>
          <p:spPr>
            <a:xfrm>
              <a:off x="5784862" y="8028013"/>
              <a:ext cx="2540" cy="2540"/>
            </a:xfrm>
            <a:custGeom>
              <a:avLst/>
              <a:gdLst/>
              <a:ahLst/>
              <a:cxnLst/>
              <a:rect l="l" t="t" r="r" b="b"/>
              <a:pathLst>
                <a:path w="2539" h="2540">
                  <a:moveTo>
                    <a:pt x="0" y="1917"/>
                  </a:moveTo>
                  <a:lnTo>
                    <a:pt x="2463" y="0"/>
                  </a:lnTo>
                </a:path>
              </a:pathLst>
            </a:custGeom>
            <a:ln w="25400">
              <a:solidFill>
                <a:srgbClr val="FCF4A3"/>
              </a:solidFill>
            </a:ln>
          </p:spPr>
          <p:txBody>
            <a:bodyPr wrap="square" lIns="0" tIns="0" rIns="0" bIns="0" rtlCol="0"/>
            <a:lstStyle/>
            <a:p>
              <a:endParaRPr/>
            </a:p>
          </p:txBody>
        </p:sp>
        <p:sp>
          <p:nvSpPr>
            <p:cNvPr id="1306" name="object 1306"/>
            <p:cNvSpPr/>
            <p:nvPr/>
          </p:nvSpPr>
          <p:spPr>
            <a:xfrm>
              <a:off x="5785967" y="8023720"/>
              <a:ext cx="1905" cy="4445"/>
            </a:xfrm>
            <a:custGeom>
              <a:avLst/>
              <a:gdLst/>
              <a:ahLst/>
              <a:cxnLst/>
              <a:rect l="l" t="t" r="r" b="b"/>
              <a:pathLst>
                <a:path w="1904" h="4445">
                  <a:moveTo>
                    <a:pt x="1358" y="4292"/>
                  </a:moveTo>
                  <a:lnTo>
                    <a:pt x="0" y="0"/>
                  </a:lnTo>
                </a:path>
              </a:pathLst>
            </a:custGeom>
            <a:ln w="25399">
              <a:solidFill>
                <a:srgbClr val="FCF5A5"/>
              </a:solidFill>
            </a:ln>
          </p:spPr>
          <p:txBody>
            <a:bodyPr wrap="square" lIns="0" tIns="0" rIns="0" bIns="0" rtlCol="0"/>
            <a:lstStyle/>
            <a:p>
              <a:endParaRPr/>
            </a:p>
          </p:txBody>
        </p:sp>
        <p:sp>
          <p:nvSpPr>
            <p:cNvPr id="1307" name="object 1307"/>
            <p:cNvSpPr/>
            <p:nvPr/>
          </p:nvSpPr>
          <p:spPr>
            <a:xfrm>
              <a:off x="5783567" y="8023720"/>
              <a:ext cx="2540" cy="1905"/>
            </a:xfrm>
            <a:custGeom>
              <a:avLst/>
              <a:gdLst/>
              <a:ahLst/>
              <a:cxnLst/>
              <a:rect l="l" t="t" r="r" b="b"/>
              <a:pathLst>
                <a:path w="2539" h="1904">
                  <a:moveTo>
                    <a:pt x="2400" y="0"/>
                  </a:moveTo>
                  <a:lnTo>
                    <a:pt x="0" y="1676"/>
                  </a:lnTo>
                </a:path>
              </a:pathLst>
            </a:custGeom>
            <a:ln w="25400">
              <a:solidFill>
                <a:srgbClr val="FCF296"/>
              </a:solidFill>
            </a:ln>
          </p:spPr>
          <p:txBody>
            <a:bodyPr wrap="square" lIns="0" tIns="0" rIns="0" bIns="0" rtlCol="0"/>
            <a:lstStyle/>
            <a:p>
              <a:endParaRPr/>
            </a:p>
          </p:txBody>
        </p:sp>
        <p:sp>
          <p:nvSpPr>
            <p:cNvPr id="1308" name="object 1308"/>
            <p:cNvSpPr/>
            <p:nvPr/>
          </p:nvSpPr>
          <p:spPr>
            <a:xfrm>
              <a:off x="5783567" y="8025396"/>
              <a:ext cx="1905" cy="5080"/>
            </a:xfrm>
            <a:custGeom>
              <a:avLst/>
              <a:gdLst/>
              <a:ahLst/>
              <a:cxnLst/>
              <a:rect l="l" t="t" r="r" b="b"/>
              <a:pathLst>
                <a:path w="1904" h="5079">
                  <a:moveTo>
                    <a:pt x="0" y="0"/>
                  </a:moveTo>
                  <a:lnTo>
                    <a:pt x="1295" y="4533"/>
                  </a:lnTo>
                </a:path>
              </a:pathLst>
            </a:custGeom>
            <a:ln w="25399">
              <a:solidFill>
                <a:srgbClr val="FCF094"/>
              </a:solidFill>
            </a:ln>
          </p:spPr>
          <p:txBody>
            <a:bodyPr wrap="square" lIns="0" tIns="0" rIns="0" bIns="0" rtlCol="0"/>
            <a:lstStyle/>
            <a:p>
              <a:endParaRPr/>
            </a:p>
          </p:txBody>
        </p:sp>
        <p:sp>
          <p:nvSpPr>
            <p:cNvPr id="1309" name="object 1309"/>
            <p:cNvSpPr/>
            <p:nvPr/>
          </p:nvSpPr>
          <p:spPr>
            <a:xfrm>
              <a:off x="5782589" y="8019783"/>
              <a:ext cx="3810" cy="5715"/>
            </a:xfrm>
            <a:custGeom>
              <a:avLst/>
              <a:gdLst/>
              <a:ahLst/>
              <a:cxnLst/>
              <a:rect l="l" t="t" r="r" b="b"/>
              <a:pathLst>
                <a:path w="3810" h="5715">
                  <a:moveTo>
                    <a:pt x="2286" y="0"/>
                  </a:moveTo>
                  <a:lnTo>
                    <a:pt x="736" y="977"/>
                  </a:lnTo>
                  <a:lnTo>
                    <a:pt x="0" y="1511"/>
                  </a:lnTo>
                  <a:lnTo>
                    <a:pt x="279" y="2806"/>
                  </a:lnTo>
                  <a:lnTo>
                    <a:pt x="596" y="4165"/>
                  </a:lnTo>
                  <a:lnTo>
                    <a:pt x="977" y="5613"/>
                  </a:lnTo>
                  <a:lnTo>
                    <a:pt x="1752" y="5016"/>
                  </a:lnTo>
                  <a:lnTo>
                    <a:pt x="3378" y="3936"/>
                  </a:lnTo>
                  <a:lnTo>
                    <a:pt x="2959" y="2565"/>
                  </a:lnTo>
                  <a:lnTo>
                    <a:pt x="2590" y="1244"/>
                  </a:lnTo>
                  <a:lnTo>
                    <a:pt x="2286" y="0"/>
                  </a:lnTo>
                  <a:close/>
                </a:path>
              </a:pathLst>
            </a:custGeom>
            <a:solidFill>
              <a:srgbClr val="FCEF8D"/>
            </a:solidFill>
          </p:spPr>
          <p:txBody>
            <a:bodyPr wrap="square" lIns="0" tIns="0" rIns="0" bIns="0" rtlCol="0"/>
            <a:lstStyle/>
            <a:p>
              <a:endParaRPr/>
            </a:p>
          </p:txBody>
        </p:sp>
        <p:sp>
          <p:nvSpPr>
            <p:cNvPr id="1310" name="object 1310"/>
            <p:cNvSpPr/>
            <p:nvPr/>
          </p:nvSpPr>
          <p:spPr>
            <a:xfrm>
              <a:off x="5783567" y="8023720"/>
              <a:ext cx="2540" cy="1905"/>
            </a:xfrm>
            <a:custGeom>
              <a:avLst/>
              <a:gdLst/>
              <a:ahLst/>
              <a:cxnLst/>
              <a:rect l="l" t="t" r="r" b="b"/>
              <a:pathLst>
                <a:path w="2539" h="1904">
                  <a:moveTo>
                    <a:pt x="0" y="1676"/>
                  </a:moveTo>
                  <a:lnTo>
                    <a:pt x="2400" y="0"/>
                  </a:lnTo>
                </a:path>
              </a:pathLst>
            </a:custGeom>
            <a:ln w="25400">
              <a:solidFill>
                <a:srgbClr val="FCF296"/>
              </a:solidFill>
            </a:ln>
          </p:spPr>
          <p:txBody>
            <a:bodyPr wrap="square" lIns="0" tIns="0" rIns="0" bIns="0" rtlCol="0"/>
            <a:lstStyle/>
            <a:p>
              <a:endParaRPr/>
            </a:p>
          </p:txBody>
        </p:sp>
        <p:sp>
          <p:nvSpPr>
            <p:cNvPr id="1311" name="object 1311"/>
            <p:cNvSpPr/>
            <p:nvPr/>
          </p:nvSpPr>
          <p:spPr>
            <a:xfrm>
              <a:off x="5784875" y="8019783"/>
              <a:ext cx="1270" cy="4445"/>
            </a:xfrm>
            <a:custGeom>
              <a:avLst/>
              <a:gdLst/>
              <a:ahLst/>
              <a:cxnLst/>
              <a:rect l="l" t="t" r="r" b="b"/>
              <a:pathLst>
                <a:path w="1270" h="4445">
                  <a:moveTo>
                    <a:pt x="1092" y="3936"/>
                  </a:moveTo>
                  <a:lnTo>
                    <a:pt x="0" y="0"/>
                  </a:lnTo>
                </a:path>
              </a:pathLst>
            </a:custGeom>
            <a:ln w="25400">
              <a:solidFill>
                <a:srgbClr val="FCF295"/>
              </a:solidFill>
            </a:ln>
          </p:spPr>
          <p:txBody>
            <a:bodyPr wrap="square" lIns="0" tIns="0" rIns="0" bIns="0" rtlCol="0"/>
            <a:lstStyle/>
            <a:p>
              <a:endParaRPr/>
            </a:p>
          </p:txBody>
        </p:sp>
        <p:sp>
          <p:nvSpPr>
            <p:cNvPr id="1312" name="object 1312"/>
            <p:cNvSpPr/>
            <p:nvPr/>
          </p:nvSpPr>
          <p:spPr>
            <a:xfrm>
              <a:off x="5782589" y="8019783"/>
              <a:ext cx="2540" cy="1905"/>
            </a:xfrm>
            <a:custGeom>
              <a:avLst/>
              <a:gdLst/>
              <a:ahLst/>
              <a:cxnLst/>
              <a:rect l="l" t="t" r="r" b="b"/>
              <a:pathLst>
                <a:path w="2539" h="1904">
                  <a:moveTo>
                    <a:pt x="2286" y="0"/>
                  </a:moveTo>
                  <a:lnTo>
                    <a:pt x="0" y="1511"/>
                  </a:lnTo>
                </a:path>
              </a:pathLst>
            </a:custGeom>
            <a:ln w="25400">
              <a:solidFill>
                <a:srgbClr val="FCED85"/>
              </a:solidFill>
            </a:ln>
          </p:spPr>
          <p:txBody>
            <a:bodyPr wrap="square" lIns="0" tIns="0" rIns="0" bIns="0" rtlCol="0"/>
            <a:lstStyle/>
            <a:p>
              <a:endParaRPr/>
            </a:p>
          </p:txBody>
        </p:sp>
        <p:sp>
          <p:nvSpPr>
            <p:cNvPr id="1313" name="object 1313"/>
            <p:cNvSpPr/>
            <p:nvPr/>
          </p:nvSpPr>
          <p:spPr>
            <a:xfrm>
              <a:off x="5782589" y="8021294"/>
              <a:ext cx="1270" cy="4445"/>
            </a:xfrm>
            <a:custGeom>
              <a:avLst/>
              <a:gdLst/>
              <a:ahLst/>
              <a:cxnLst/>
              <a:rect l="l" t="t" r="r" b="b"/>
              <a:pathLst>
                <a:path w="1270" h="4445">
                  <a:moveTo>
                    <a:pt x="0" y="0"/>
                  </a:moveTo>
                  <a:lnTo>
                    <a:pt x="977" y="4102"/>
                  </a:lnTo>
                </a:path>
              </a:pathLst>
            </a:custGeom>
            <a:ln w="25399">
              <a:solidFill>
                <a:srgbClr val="FDED86"/>
              </a:solidFill>
            </a:ln>
          </p:spPr>
          <p:txBody>
            <a:bodyPr wrap="square" lIns="0" tIns="0" rIns="0" bIns="0" rtlCol="0"/>
            <a:lstStyle/>
            <a:p>
              <a:endParaRPr/>
            </a:p>
          </p:txBody>
        </p:sp>
        <p:sp>
          <p:nvSpPr>
            <p:cNvPr id="1314" name="object 1314"/>
            <p:cNvSpPr/>
            <p:nvPr/>
          </p:nvSpPr>
          <p:spPr>
            <a:xfrm>
              <a:off x="5785967" y="8021967"/>
              <a:ext cx="4445" cy="6350"/>
            </a:xfrm>
            <a:custGeom>
              <a:avLst/>
              <a:gdLst/>
              <a:ahLst/>
              <a:cxnLst/>
              <a:rect l="l" t="t" r="r" b="b"/>
              <a:pathLst>
                <a:path w="4445" h="6350">
                  <a:moveTo>
                    <a:pt x="2425" y="0"/>
                  </a:moveTo>
                  <a:lnTo>
                    <a:pt x="1625" y="634"/>
                  </a:lnTo>
                  <a:lnTo>
                    <a:pt x="0" y="1752"/>
                  </a:lnTo>
                  <a:lnTo>
                    <a:pt x="406" y="3111"/>
                  </a:lnTo>
                  <a:lnTo>
                    <a:pt x="863" y="4546"/>
                  </a:lnTo>
                  <a:lnTo>
                    <a:pt x="1358" y="6045"/>
                  </a:lnTo>
                  <a:lnTo>
                    <a:pt x="2197" y="5422"/>
                  </a:lnTo>
                  <a:lnTo>
                    <a:pt x="3047" y="4813"/>
                  </a:lnTo>
                  <a:lnTo>
                    <a:pt x="3886" y="4140"/>
                  </a:lnTo>
                  <a:lnTo>
                    <a:pt x="2882" y="1320"/>
                  </a:lnTo>
                  <a:lnTo>
                    <a:pt x="2425" y="0"/>
                  </a:lnTo>
                  <a:close/>
                </a:path>
              </a:pathLst>
            </a:custGeom>
            <a:solidFill>
              <a:srgbClr val="FCF7A8"/>
            </a:solidFill>
          </p:spPr>
          <p:txBody>
            <a:bodyPr wrap="square" lIns="0" tIns="0" rIns="0" bIns="0" rtlCol="0"/>
            <a:lstStyle/>
            <a:p>
              <a:endParaRPr/>
            </a:p>
          </p:txBody>
        </p:sp>
        <p:sp>
          <p:nvSpPr>
            <p:cNvPr id="1315" name="object 1315"/>
            <p:cNvSpPr/>
            <p:nvPr/>
          </p:nvSpPr>
          <p:spPr>
            <a:xfrm>
              <a:off x="5787326" y="8026108"/>
              <a:ext cx="2540" cy="1905"/>
            </a:xfrm>
            <a:custGeom>
              <a:avLst/>
              <a:gdLst/>
              <a:ahLst/>
              <a:cxnLst/>
              <a:rect l="l" t="t" r="r" b="b"/>
              <a:pathLst>
                <a:path w="2539" h="1904">
                  <a:moveTo>
                    <a:pt x="0" y="1905"/>
                  </a:moveTo>
                  <a:lnTo>
                    <a:pt x="2527" y="0"/>
                  </a:lnTo>
                </a:path>
              </a:pathLst>
            </a:custGeom>
            <a:ln w="25400">
              <a:solidFill>
                <a:srgbClr val="FCF8AF"/>
              </a:solidFill>
            </a:ln>
          </p:spPr>
          <p:txBody>
            <a:bodyPr wrap="square" lIns="0" tIns="0" rIns="0" bIns="0" rtlCol="0"/>
            <a:lstStyle/>
            <a:p>
              <a:endParaRPr/>
            </a:p>
          </p:txBody>
        </p:sp>
        <p:sp>
          <p:nvSpPr>
            <p:cNvPr id="1316" name="object 1316"/>
            <p:cNvSpPr/>
            <p:nvPr/>
          </p:nvSpPr>
          <p:spPr>
            <a:xfrm>
              <a:off x="5788393" y="8021967"/>
              <a:ext cx="1905" cy="4445"/>
            </a:xfrm>
            <a:custGeom>
              <a:avLst/>
              <a:gdLst/>
              <a:ahLst/>
              <a:cxnLst/>
              <a:rect l="l" t="t" r="r" b="b"/>
              <a:pathLst>
                <a:path w="1904" h="4445">
                  <a:moveTo>
                    <a:pt x="1460" y="4140"/>
                  </a:moveTo>
                  <a:lnTo>
                    <a:pt x="0" y="0"/>
                  </a:lnTo>
                </a:path>
              </a:pathLst>
            </a:custGeom>
            <a:ln w="25400">
              <a:solidFill>
                <a:srgbClr val="FCF7AB"/>
              </a:solidFill>
            </a:ln>
          </p:spPr>
          <p:txBody>
            <a:bodyPr wrap="square" lIns="0" tIns="0" rIns="0" bIns="0" rtlCol="0"/>
            <a:lstStyle/>
            <a:p>
              <a:endParaRPr/>
            </a:p>
          </p:txBody>
        </p:sp>
        <p:sp>
          <p:nvSpPr>
            <p:cNvPr id="1317" name="object 1317"/>
            <p:cNvSpPr/>
            <p:nvPr/>
          </p:nvSpPr>
          <p:spPr>
            <a:xfrm>
              <a:off x="5785967" y="8021967"/>
              <a:ext cx="2540" cy="1905"/>
            </a:xfrm>
            <a:custGeom>
              <a:avLst/>
              <a:gdLst/>
              <a:ahLst/>
              <a:cxnLst/>
              <a:rect l="l" t="t" r="r" b="b"/>
              <a:pathLst>
                <a:path w="2539" h="1904">
                  <a:moveTo>
                    <a:pt x="2425" y="0"/>
                  </a:moveTo>
                  <a:lnTo>
                    <a:pt x="0" y="1752"/>
                  </a:lnTo>
                </a:path>
              </a:pathLst>
            </a:custGeom>
            <a:ln w="25400">
              <a:solidFill>
                <a:srgbClr val="FCF5A1"/>
              </a:solidFill>
            </a:ln>
          </p:spPr>
          <p:txBody>
            <a:bodyPr wrap="square" lIns="0" tIns="0" rIns="0" bIns="0" rtlCol="0"/>
            <a:lstStyle/>
            <a:p>
              <a:endParaRPr/>
            </a:p>
          </p:txBody>
        </p:sp>
        <p:sp>
          <p:nvSpPr>
            <p:cNvPr id="1318" name="object 1318"/>
            <p:cNvSpPr/>
            <p:nvPr/>
          </p:nvSpPr>
          <p:spPr>
            <a:xfrm>
              <a:off x="5785967" y="8023720"/>
              <a:ext cx="1905" cy="4445"/>
            </a:xfrm>
            <a:custGeom>
              <a:avLst/>
              <a:gdLst/>
              <a:ahLst/>
              <a:cxnLst/>
              <a:rect l="l" t="t" r="r" b="b"/>
              <a:pathLst>
                <a:path w="1904" h="4445">
                  <a:moveTo>
                    <a:pt x="0" y="0"/>
                  </a:moveTo>
                  <a:lnTo>
                    <a:pt x="1358" y="4292"/>
                  </a:lnTo>
                </a:path>
              </a:pathLst>
            </a:custGeom>
            <a:ln w="25399">
              <a:solidFill>
                <a:srgbClr val="FCF5A5"/>
              </a:solidFill>
            </a:ln>
          </p:spPr>
          <p:txBody>
            <a:bodyPr wrap="square" lIns="0" tIns="0" rIns="0" bIns="0" rtlCol="0"/>
            <a:lstStyle/>
            <a:p>
              <a:endParaRPr/>
            </a:p>
          </p:txBody>
        </p:sp>
        <p:sp>
          <p:nvSpPr>
            <p:cNvPr id="1319" name="object 1319"/>
            <p:cNvSpPr/>
            <p:nvPr/>
          </p:nvSpPr>
          <p:spPr>
            <a:xfrm>
              <a:off x="5784875" y="8018183"/>
              <a:ext cx="3810" cy="5715"/>
            </a:xfrm>
            <a:custGeom>
              <a:avLst/>
              <a:gdLst/>
              <a:ahLst/>
              <a:cxnLst/>
              <a:rect l="l" t="t" r="r" b="b"/>
              <a:pathLst>
                <a:path w="3810" h="5715">
                  <a:moveTo>
                    <a:pt x="2298" y="0"/>
                  </a:moveTo>
                  <a:lnTo>
                    <a:pt x="1549" y="584"/>
                  </a:lnTo>
                  <a:lnTo>
                    <a:pt x="0" y="1600"/>
                  </a:lnTo>
                  <a:lnTo>
                    <a:pt x="304" y="2844"/>
                  </a:lnTo>
                  <a:lnTo>
                    <a:pt x="673" y="4165"/>
                  </a:lnTo>
                  <a:lnTo>
                    <a:pt x="1092" y="5537"/>
                  </a:lnTo>
                  <a:lnTo>
                    <a:pt x="2717" y="4419"/>
                  </a:lnTo>
                  <a:lnTo>
                    <a:pt x="3517" y="3784"/>
                  </a:lnTo>
                  <a:lnTo>
                    <a:pt x="3073" y="2463"/>
                  </a:lnTo>
                  <a:lnTo>
                    <a:pt x="2666" y="1206"/>
                  </a:lnTo>
                  <a:lnTo>
                    <a:pt x="2298" y="0"/>
                  </a:lnTo>
                  <a:close/>
                </a:path>
              </a:pathLst>
            </a:custGeom>
            <a:solidFill>
              <a:srgbClr val="FCF398"/>
            </a:solidFill>
          </p:spPr>
          <p:txBody>
            <a:bodyPr wrap="square" lIns="0" tIns="0" rIns="0" bIns="0" rtlCol="0"/>
            <a:lstStyle/>
            <a:p>
              <a:endParaRPr/>
            </a:p>
          </p:txBody>
        </p:sp>
        <p:sp>
          <p:nvSpPr>
            <p:cNvPr id="1320" name="object 1320"/>
            <p:cNvSpPr/>
            <p:nvPr/>
          </p:nvSpPr>
          <p:spPr>
            <a:xfrm>
              <a:off x="5785967" y="8021967"/>
              <a:ext cx="2540" cy="1905"/>
            </a:xfrm>
            <a:custGeom>
              <a:avLst/>
              <a:gdLst/>
              <a:ahLst/>
              <a:cxnLst/>
              <a:rect l="l" t="t" r="r" b="b"/>
              <a:pathLst>
                <a:path w="2539" h="1904">
                  <a:moveTo>
                    <a:pt x="0" y="1752"/>
                  </a:moveTo>
                  <a:lnTo>
                    <a:pt x="2425" y="0"/>
                  </a:lnTo>
                </a:path>
              </a:pathLst>
            </a:custGeom>
            <a:ln w="25400">
              <a:solidFill>
                <a:srgbClr val="FCF5A1"/>
              </a:solidFill>
            </a:ln>
          </p:spPr>
          <p:txBody>
            <a:bodyPr wrap="square" lIns="0" tIns="0" rIns="0" bIns="0" rtlCol="0"/>
            <a:lstStyle/>
            <a:p>
              <a:endParaRPr/>
            </a:p>
          </p:txBody>
        </p:sp>
        <p:sp>
          <p:nvSpPr>
            <p:cNvPr id="1321" name="object 1321"/>
            <p:cNvSpPr/>
            <p:nvPr/>
          </p:nvSpPr>
          <p:spPr>
            <a:xfrm>
              <a:off x="5787174" y="8018183"/>
              <a:ext cx="1270" cy="3810"/>
            </a:xfrm>
            <a:custGeom>
              <a:avLst/>
              <a:gdLst/>
              <a:ahLst/>
              <a:cxnLst/>
              <a:rect l="l" t="t" r="r" b="b"/>
              <a:pathLst>
                <a:path w="1270" h="3809">
                  <a:moveTo>
                    <a:pt x="1219" y="3784"/>
                  </a:moveTo>
                  <a:lnTo>
                    <a:pt x="0" y="0"/>
                  </a:lnTo>
                </a:path>
              </a:pathLst>
            </a:custGeom>
            <a:ln w="25400">
              <a:solidFill>
                <a:srgbClr val="FCF49B"/>
              </a:solidFill>
            </a:ln>
          </p:spPr>
          <p:txBody>
            <a:bodyPr wrap="square" lIns="0" tIns="0" rIns="0" bIns="0" rtlCol="0"/>
            <a:lstStyle/>
            <a:p>
              <a:endParaRPr/>
            </a:p>
          </p:txBody>
        </p:sp>
        <p:sp>
          <p:nvSpPr>
            <p:cNvPr id="1322" name="object 1322"/>
            <p:cNvSpPr/>
            <p:nvPr/>
          </p:nvSpPr>
          <p:spPr>
            <a:xfrm>
              <a:off x="5784875" y="8018183"/>
              <a:ext cx="2540" cy="1905"/>
            </a:xfrm>
            <a:custGeom>
              <a:avLst/>
              <a:gdLst/>
              <a:ahLst/>
              <a:cxnLst/>
              <a:rect l="l" t="t" r="r" b="b"/>
              <a:pathLst>
                <a:path w="2539" h="1904">
                  <a:moveTo>
                    <a:pt x="2298" y="0"/>
                  </a:moveTo>
                  <a:lnTo>
                    <a:pt x="0" y="1600"/>
                  </a:lnTo>
                </a:path>
              </a:pathLst>
            </a:custGeom>
            <a:ln w="25400">
              <a:solidFill>
                <a:srgbClr val="FCF08F"/>
              </a:solidFill>
            </a:ln>
          </p:spPr>
          <p:txBody>
            <a:bodyPr wrap="square" lIns="0" tIns="0" rIns="0" bIns="0" rtlCol="0"/>
            <a:lstStyle/>
            <a:p>
              <a:endParaRPr/>
            </a:p>
          </p:txBody>
        </p:sp>
        <p:sp>
          <p:nvSpPr>
            <p:cNvPr id="1323" name="object 1323"/>
            <p:cNvSpPr/>
            <p:nvPr/>
          </p:nvSpPr>
          <p:spPr>
            <a:xfrm>
              <a:off x="5784875" y="8019783"/>
              <a:ext cx="1270" cy="4445"/>
            </a:xfrm>
            <a:custGeom>
              <a:avLst/>
              <a:gdLst/>
              <a:ahLst/>
              <a:cxnLst/>
              <a:rect l="l" t="t" r="r" b="b"/>
              <a:pathLst>
                <a:path w="1270" h="4445">
                  <a:moveTo>
                    <a:pt x="0" y="0"/>
                  </a:moveTo>
                  <a:lnTo>
                    <a:pt x="1092" y="3936"/>
                  </a:lnTo>
                </a:path>
              </a:pathLst>
            </a:custGeom>
            <a:ln w="25400">
              <a:solidFill>
                <a:srgbClr val="FCF295"/>
              </a:solidFill>
            </a:ln>
          </p:spPr>
          <p:txBody>
            <a:bodyPr wrap="square" lIns="0" tIns="0" rIns="0" bIns="0" rtlCol="0"/>
            <a:lstStyle/>
            <a:p>
              <a:endParaRPr/>
            </a:p>
          </p:txBody>
        </p:sp>
        <p:sp>
          <p:nvSpPr>
            <p:cNvPr id="1324" name="object 1324"/>
            <p:cNvSpPr/>
            <p:nvPr/>
          </p:nvSpPr>
          <p:spPr>
            <a:xfrm>
              <a:off x="5778778" y="8016849"/>
              <a:ext cx="1270" cy="8890"/>
            </a:xfrm>
            <a:custGeom>
              <a:avLst/>
              <a:gdLst/>
              <a:ahLst/>
              <a:cxnLst/>
              <a:rect l="l" t="t" r="r" b="b"/>
              <a:pathLst>
                <a:path w="1270" h="8890">
                  <a:moveTo>
                    <a:pt x="509" y="0"/>
                  </a:moveTo>
                  <a:lnTo>
                    <a:pt x="293" y="317"/>
                  </a:lnTo>
                  <a:lnTo>
                    <a:pt x="90" y="673"/>
                  </a:lnTo>
                  <a:lnTo>
                    <a:pt x="0" y="4508"/>
                  </a:lnTo>
                  <a:lnTo>
                    <a:pt x="90" y="8521"/>
                  </a:lnTo>
                  <a:lnTo>
                    <a:pt x="331" y="8064"/>
                  </a:lnTo>
                  <a:lnTo>
                    <a:pt x="585" y="7658"/>
                  </a:lnTo>
                  <a:lnTo>
                    <a:pt x="864" y="7264"/>
                  </a:lnTo>
                  <a:lnTo>
                    <a:pt x="483" y="4508"/>
                  </a:lnTo>
                  <a:lnTo>
                    <a:pt x="509" y="0"/>
                  </a:lnTo>
                  <a:close/>
                </a:path>
              </a:pathLst>
            </a:custGeom>
            <a:solidFill>
              <a:srgbClr val="FFE367"/>
            </a:solidFill>
          </p:spPr>
          <p:txBody>
            <a:bodyPr wrap="square" lIns="0" tIns="0" rIns="0" bIns="0" rtlCol="0"/>
            <a:lstStyle/>
            <a:p>
              <a:endParaRPr/>
            </a:p>
          </p:txBody>
        </p:sp>
        <p:sp>
          <p:nvSpPr>
            <p:cNvPr id="1325" name="object 1325"/>
            <p:cNvSpPr/>
            <p:nvPr/>
          </p:nvSpPr>
          <p:spPr>
            <a:xfrm>
              <a:off x="5778699" y="8016849"/>
              <a:ext cx="635" cy="1270"/>
            </a:xfrm>
            <a:custGeom>
              <a:avLst/>
              <a:gdLst/>
              <a:ahLst/>
              <a:cxnLst/>
              <a:rect l="l" t="t" r="r" b="b"/>
              <a:pathLst>
                <a:path w="635" h="1270">
                  <a:moveTo>
                    <a:pt x="0" y="1026"/>
                  </a:moveTo>
                  <a:lnTo>
                    <a:pt x="588" y="0"/>
                  </a:lnTo>
                </a:path>
              </a:pathLst>
            </a:custGeom>
            <a:ln w="25400">
              <a:solidFill>
                <a:srgbClr val="FFE263"/>
              </a:solidFill>
            </a:ln>
          </p:spPr>
          <p:txBody>
            <a:bodyPr wrap="square" lIns="0" tIns="0" rIns="0" bIns="0" rtlCol="0"/>
            <a:lstStyle/>
            <a:p>
              <a:endParaRPr/>
            </a:p>
          </p:txBody>
        </p:sp>
        <p:sp>
          <p:nvSpPr>
            <p:cNvPr id="1326" name="object 1326"/>
            <p:cNvSpPr/>
            <p:nvPr/>
          </p:nvSpPr>
          <p:spPr>
            <a:xfrm>
              <a:off x="5779287" y="8016849"/>
              <a:ext cx="635" cy="7620"/>
            </a:xfrm>
            <a:custGeom>
              <a:avLst/>
              <a:gdLst/>
              <a:ahLst/>
              <a:cxnLst/>
              <a:rect l="l" t="t" r="r" b="b"/>
              <a:pathLst>
                <a:path w="635" h="7620">
                  <a:moveTo>
                    <a:pt x="0" y="0"/>
                  </a:moveTo>
                  <a:lnTo>
                    <a:pt x="355" y="7264"/>
                  </a:lnTo>
                </a:path>
              </a:pathLst>
            </a:custGeom>
            <a:ln w="25400">
              <a:solidFill>
                <a:srgbClr val="FEE264"/>
              </a:solidFill>
            </a:ln>
          </p:spPr>
          <p:txBody>
            <a:bodyPr wrap="square" lIns="0" tIns="0" rIns="0" bIns="0" rtlCol="0"/>
            <a:lstStyle/>
            <a:p>
              <a:endParaRPr/>
            </a:p>
          </p:txBody>
        </p:sp>
        <p:sp>
          <p:nvSpPr>
            <p:cNvPr id="1327" name="object 1327"/>
            <p:cNvSpPr/>
            <p:nvPr/>
          </p:nvSpPr>
          <p:spPr>
            <a:xfrm>
              <a:off x="5778868" y="8024114"/>
              <a:ext cx="1270" cy="1270"/>
            </a:xfrm>
            <a:custGeom>
              <a:avLst/>
              <a:gdLst/>
              <a:ahLst/>
              <a:cxnLst/>
              <a:rect l="l" t="t" r="r" b="b"/>
              <a:pathLst>
                <a:path w="1270" h="1270">
                  <a:moveTo>
                    <a:pt x="774" y="0"/>
                  </a:moveTo>
                  <a:lnTo>
                    <a:pt x="0" y="1257"/>
                  </a:lnTo>
                </a:path>
              </a:pathLst>
            </a:custGeom>
            <a:ln w="25400">
              <a:solidFill>
                <a:srgbClr val="FEE46A"/>
              </a:solidFill>
            </a:ln>
          </p:spPr>
          <p:txBody>
            <a:bodyPr wrap="square" lIns="0" tIns="0" rIns="0" bIns="0" rtlCol="0"/>
            <a:lstStyle/>
            <a:p>
              <a:endParaRPr/>
            </a:p>
          </p:txBody>
        </p:sp>
        <p:sp>
          <p:nvSpPr>
            <p:cNvPr id="1328" name="object 1328"/>
            <p:cNvSpPr/>
            <p:nvPr/>
          </p:nvSpPr>
          <p:spPr>
            <a:xfrm>
              <a:off x="5779147" y="8015922"/>
              <a:ext cx="1905" cy="8255"/>
            </a:xfrm>
            <a:custGeom>
              <a:avLst/>
              <a:gdLst/>
              <a:ahLst/>
              <a:cxnLst/>
              <a:rect l="l" t="t" r="r" b="b"/>
              <a:pathLst>
                <a:path w="1904" h="8254">
                  <a:moveTo>
                    <a:pt x="850" y="0"/>
                  </a:moveTo>
                  <a:lnTo>
                    <a:pt x="596" y="292"/>
                  </a:lnTo>
                  <a:lnTo>
                    <a:pt x="355" y="596"/>
                  </a:lnTo>
                  <a:lnTo>
                    <a:pt x="139" y="927"/>
                  </a:lnTo>
                  <a:lnTo>
                    <a:pt x="0" y="3022"/>
                  </a:lnTo>
                  <a:lnTo>
                    <a:pt x="114" y="5435"/>
                  </a:lnTo>
                  <a:lnTo>
                    <a:pt x="495" y="8191"/>
                  </a:lnTo>
                  <a:lnTo>
                    <a:pt x="774" y="7810"/>
                  </a:lnTo>
                  <a:lnTo>
                    <a:pt x="1066" y="7454"/>
                  </a:lnTo>
                  <a:lnTo>
                    <a:pt x="1384" y="7124"/>
                  </a:lnTo>
                  <a:lnTo>
                    <a:pt x="952" y="4432"/>
                  </a:lnTo>
                  <a:lnTo>
                    <a:pt x="774" y="2070"/>
                  </a:lnTo>
                  <a:lnTo>
                    <a:pt x="850" y="0"/>
                  </a:lnTo>
                  <a:close/>
                </a:path>
              </a:pathLst>
            </a:custGeom>
            <a:solidFill>
              <a:srgbClr val="FEE364"/>
            </a:solidFill>
          </p:spPr>
          <p:txBody>
            <a:bodyPr wrap="square" lIns="0" tIns="0" rIns="0" bIns="0" rtlCol="0"/>
            <a:lstStyle/>
            <a:p>
              <a:endParaRPr/>
            </a:p>
          </p:txBody>
        </p:sp>
        <p:sp>
          <p:nvSpPr>
            <p:cNvPr id="1329" name="object 1329"/>
            <p:cNvSpPr/>
            <p:nvPr/>
          </p:nvSpPr>
          <p:spPr>
            <a:xfrm>
              <a:off x="5779287" y="8016849"/>
              <a:ext cx="635" cy="7620"/>
            </a:xfrm>
            <a:custGeom>
              <a:avLst/>
              <a:gdLst/>
              <a:ahLst/>
              <a:cxnLst/>
              <a:rect l="l" t="t" r="r" b="b"/>
              <a:pathLst>
                <a:path w="635" h="7620">
                  <a:moveTo>
                    <a:pt x="355" y="7264"/>
                  </a:moveTo>
                  <a:lnTo>
                    <a:pt x="0" y="0"/>
                  </a:lnTo>
                </a:path>
              </a:pathLst>
            </a:custGeom>
            <a:ln w="25400">
              <a:solidFill>
                <a:srgbClr val="FEE264"/>
              </a:solidFill>
            </a:ln>
          </p:spPr>
          <p:txBody>
            <a:bodyPr wrap="square" lIns="0" tIns="0" rIns="0" bIns="0" rtlCol="0"/>
            <a:lstStyle/>
            <a:p>
              <a:endParaRPr/>
            </a:p>
          </p:txBody>
        </p:sp>
        <p:sp>
          <p:nvSpPr>
            <p:cNvPr id="1330" name="object 1330"/>
            <p:cNvSpPr/>
            <p:nvPr/>
          </p:nvSpPr>
          <p:spPr>
            <a:xfrm>
              <a:off x="5779287" y="8015922"/>
              <a:ext cx="1270" cy="1270"/>
            </a:xfrm>
            <a:custGeom>
              <a:avLst/>
              <a:gdLst/>
              <a:ahLst/>
              <a:cxnLst/>
              <a:rect l="l" t="t" r="r" b="b"/>
              <a:pathLst>
                <a:path w="1270" h="1270">
                  <a:moveTo>
                    <a:pt x="0" y="927"/>
                  </a:moveTo>
                  <a:lnTo>
                    <a:pt x="711" y="0"/>
                  </a:lnTo>
                </a:path>
              </a:pathLst>
            </a:custGeom>
            <a:ln w="25400">
              <a:solidFill>
                <a:srgbClr val="FFE15A"/>
              </a:solidFill>
            </a:ln>
          </p:spPr>
          <p:txBody>
            <a:bodyPr wrap="square" lIns="0" tIns="0" rIns="0" bIns="0" rtlCol="0"/>
            <a:lstStyle/>
            <a:p>
              <a:endParaRPr/>
            </a:p>
          </p:txBody>
        </p:sp>
        <p:sp>
          <p:nvSpPr>
            <p:cNvPr id="1331" name="object 1331"/>
            <p:cNvSpPr/>
            <p:nvPr/>
          </p:nvSpPr>
          <p:spPr>
            <a:xfrm>
              <a:off x="5779998" y="8015922"/>
              <a:ext cx="635" cy="7620"/>
            </a:xfrm>
            <a:custGeom>
              <a:avLst/>
              <a:gdLst/>
              <a:ahLst/>
              <a:cxnLst/>
              <a:rect l="l" t="t" r="r" b="b"/>
              <a:pathLst>
                <a:path w="635" h="7620">
                  <a:moveTo>
                    <a:pt x="0" y="0"/>
                  </a:moveTo>
                  <a:lnTo>
                    <a:pt x="533" y="7124"/>
                  </a:lnTo>
                </a:path>
              </a:pathLst>
            </a:custGeom>
            <a:ln w="25399">
              <a:solidFill>
                <a:srgbClr val="FEE463"/>
              </a:solidFill>
            </a:ln>
          </p:spPr>
          <p:txBody>
            <a:bodyPr wrap="square" lIns="0" tIns="0" rIns="0" bIns="0" rtlCol="0"/>
            <a:lstStyle/>
            <a:p>
              <a:endParaRPr/>
            </a:p>
          </p:txBody>
        </p:sp>
        <p:sp>
          <p:nvSpPr>
            <p:cNvPr id="1332" name="object 1332"/>
            <p:cNvSpPr/>
            <p:nvPr/>
          </p:nvSpPr>
          <p:spPr>
            <a:xfrm>
              <a:off x="5779643" y="8023047"/>
              <a:ext cx="1270" cy="1270"/>
            </a:xfrm>
            <a:custGeom>
              <a:avLst/>
              <a:gdLst/>
              <a:ahLst/>
              <a:cxnLst/>
              <a:rect l="l" t="t" r="r" b="b"/>
              <a:pathLst>
                <a:path w="1270" h="1270">
                  <a:moveTo>
                    <a:pt x="889" y="0"/>
                  </a:moveTo>
                  <a:lnTo>
                    <a:pt x="0" y="1066"/>
                  </a:lnTo>
                </a:path>
              </a:pathLst>
            </a:custGeom>
            <a:ln w="25400">
              <a:solidFill>
                <a:srgbClr val="FEE56D"/>
              </a:solidFill>
            </a:ln>
          </p:spPr>
          <p:txBody>
            <a:bodyPr wrap="square" lIns="0" tIns="0" rIns="0" bIns="0" rtlCol="0"/>
            <a:lstStyle/>
            <a:p>
              <a:endParaRPr/>
            </a:p>
          </p:txBody>
        </p:sp>
        <p:sp>
          <p:nvSpPr>
            <p:cNvPr id="1333" name="object 1333"/>
            <p:cNvSpPr/>
            <p:nvPr/>
          </p:nvSpPr>
          <p:spPr>
            <a:xfrm>
              <a:off x="5779922" y="8014335"/>
              <a:ext cx="3175" cy="8890"/>
            </a:xfrm>
            <a:custGeom>
              <a:avLst/>
              <a:gdLst/>
              <a:ahLst/>
              <a:cxnLst/>
              <a:rect l="l" t="t" r="r" b="b"/>
              <a:pathLst>
                <a:path w="3175" h="8890">
                  <a:moveTo>
                    <a:pt x="1765" y="0"/>
                  </a:moveTo>
                  <a:lnTo>
                    <a:pt x="1155" y="495"/>
                  </a:lnTo>
                  <a:lnTo>
                    <a:pt x="584" y="1016"/>
                  </a:lnTo>
                  <a:lnTo>
                    <a:pt x="76" y="1587"/>
                  </a:lnTo>
                  <a:lnTo>
                    <a:pt x="0" y="3657"/>
                  </a:lnTo>
                  <a:lnTo>
                    <a:pt x="177" y="6019"/>
                  </a:lnTo>
                  <a:lnTo>
                    <a:pt x="609" y="8712"/>
                  </a:lnTo>
                  <a:lnTo>
                    <a:pt x="1244" y="8051"/>
                  </a:lnTo>
                  <a:lnTo>
                    <a:pt x="1943" y="7480"/>
                  </a:lnTo>
                  <a:lnTo>
                    <a:pt x="2666" y="6959"/>
                  </a:lnTo>
                  <a:lnTo>
                    <a:pt x="2133" y="4368"/>
                  </a:lnTo>
                  <a:lnTo>
                    <a:pt x="1828" y="2070"/>
                  </a:lnTo>
                  <a:lnTo>
                    <a:pt x="1765" y="0"/>
                  </a:lnTo>
                  <a:close/>
                </a:path>
              </a:pathLst>
            </a:custGeom>
            <a:solidFill>
              <a:srgbClr val="FEE566"/>
            </a:solidFill>
          </p:spPr>
          <p:txBody>
            <a:bodyPr wrap="square" lIns="0" tIns="0" rIns="0" bIns="0" rtlCol="0"/>
            <a:lstStyle/>
            <a:p>
              <a:endParaRPr/>
            </a:p>
          </p:txBody>
        </p:sp>
        <p:sp>
          <p:nvSpPr>
            <p:cNvPr id="1334" name="object 1334"/>
            <p:cNvSpPr/>
            <p:nvPr/>
          </p:nvSpPr>
          <p:spPr>
            <a:xfrm>
              <a:off x="5779998" y="8015922"/>
              <a:ext cx="635" cy="7620"/>
            </a:xfrm>
            <a:custGeom>
              <a:avLst/>
              <a:gdLst/>
              <a:ahLst/>
              <a:cxnLst/>
              <a:rect l="l" t="t" r="r" b="b"/>
              <a:pathLst>
                <a:path w="635" h="7620">
                  <a:moveTo>
                    <a:pt x="533" y="7124"/>
                  </a:moveTo>
                  <a:lnTo>
                    <a:pt x="0" y="0"/>
                  </a:lnTo>
                </a:path>
              </a:pathLst>
            </a:custGeom>
            <a:ln w="25399">
              <a:solidFill>
                <a:srgbClr val="FEE463"/>
              </a:solidFill>
            </a:ln>
          </p:spPr>
          <p:txBody>
            <a:bodyPr wrap="square" lIns="0" tIns="0" rIns="0" bIns="0" rtlCol="0"/>
            <a:lstStyle/>
            <a:p>
              <a:endParaRPr/>
            </a:p>
          </p:txBody>
        </p:sp>
        <p:sp>
          <p:nvSpPr>
            <p:cNvPr id="1335" name="object 1335"/>
            <p:cNvSpPr/>
            <p:nvPr/>
          </p:nvSpPr>
          <p:spPr>
            <a:xfrm>
              <a:off x="5779998" y="8014335"/>
              <a:ext cx="1905" cy="1905"/>
            </a:xfrm>
            <a:custGeom>
              <a:avLst/>
              <a:gdLst/>
              <a:ahLst/>
              <a:cxnLst/>
              <a:rect l="l" t="t" r="r" b="b"/>
              <a:pathLst>
                <a:path w="1904" h="1904">
                  <a:moveTo>
                    <a:pt x="0" y="1587"/>
                  </a:moveTo>
                  <a:lnTo>
                    <a:pt x="1689" y="0"/>
                  </a:lnTo>
                </a:path>
              </a:pathLst>
            </a:custGeom>
            <a:ln w="25400">
              <a:solidFill>
                <a:srgbClr val="FEE156"/>
              </a:solidFill>
            </a:ln>
          </p:spPr>
          <p:txBody>
            <a:bodyPr wrap="square" lIns="0" tIns="0" rIns="0" bIns="0" rtlCol="0"/>
            <a:lstStyle/>
            <a:p>
              <a:endParaRPr/>
            </a:p>
          </p:txBody>
        </p:sp>
        <p:sp>
          <p:nvSpPr>
            <p:cNvPr id="1336" name="object 1336"/>
            <p:cNvSpPr/>
            <p:nvPr/>
          </p:nvSpPr>
          <p:spPr>
            <a:xfrm>
              <a:off x="5781687" y="8014335"/>
              <a:ext cx="1270" cy="6985"/>
            </a:xfrm>
            <a:custGeom>
              <a:avLst/>
              <a:gdLst/>
              <a:ahLst/>
              <a:cxnLst/>
              <a:rect l="l" t="t" r="r" b="b"/>
              <a:pathLst>
                <a:path w="1270" h="6984">
                  <a:moveTo>
                    <a:pt x="0" y="0"/>
                  </a:moveTo>
                  <a:lnTo>
                    <a:pt x="901" y="6959"/>
                  </a:lnTo>
                </a:path>
              </a:pathLst>
            </a:custGeom>
            <a:ln w="25400">
              <a:solidFill>
                <a:srgbClr val="FEE669"/>
              </a:solidFill>
            </a:ln>
          </p:spPr>
          <p:txBody>
            <a:bodyPr wrap="square" lIns="0" tIns="0" rIns="0" bIns="0" rtlCol="0"/>
            <a:lstStyle/>
            <a:p>
              <a:endParaRPr/>
            </a:p>
          </p:txBody>
        </p:sp>
        <p:sp>
          <p:nvSpPr>
            <p:cNvPr id="1337" name="object 1337"/>
            <p:cNvSpPr/>
            <p:nvPr/>
          </p:nvSpPr>
          <p:spPr>
            <a:xfrm>
              <a:off x="5780532" y="8021294"/>
              <a:ext cx="2540" cy="1905"/>
            </a:xfrm>
            <a:custGeom>
              <a:avLst/>
              <a:gdLst/>
              <a:ahLst/>
              <a:cxnLst/>
              <a:rect l="l" t="t" r="r" b="b"/>
              <a:pathLst>
                <a:path w="2539" h="1904">
                  <a:moveTo>
                    <a:pt x="2057" y="0"/>
                  </a:moveTo>
                  <a:lnTo>
                    <a:pt x="0" y="1752"/>
                  </a:lnTo>
                </a:path>
              </a:pathLst>
            </a:custGeom>
            <a:ln w="25399">
              <a:solidFill>
                <a:srgbClr val="FEE876"/>
              </a:solidFill>
            </a:ln>
          </p:spPr>
          <p:txBody>
            <a:bodyPr wrap="square" lIns="0" tIns="0" rIns="0" bIns="0" rtlCol="0"/>
            <a:lstStyle/>
            <a:p>
              <a:endParaRPr/>
            </a:p>
          </p:txBody>
        </p:sp>
        <p:sp>
          <p:nvSpPr>
            <p:cNvPr id="1338" name="object 1338"/>
            <p:cNvSpPr/>
            <p:nvPr/>
          </p:nvSpPr>
          <p:spPr>
            <a:xfrm>
              <a:off x="5778700" y="8011541"/>
              <a:ext cx="1905" cy="6350"/>
            </a:xfrm>
            <a:custGeom>
              <a:avLst/>
              <a:gdLst/>
              <a:ahLst/>
              <a:cxnLst/>
              <a:rect l="l" t="t" r="r" b="b"/>
              <a:pathLst>
                <a:path w="1904" h="6350">
                  <a:moveTo>
                    <a:pt x="1730" y="0"/>
                  </a:moveTo>
                  <a:lnTo>
                    <a:pt x="1552" y="330"/>
                  </a:lnTo>
                  <a:lnTo>
                    <a:pt x="1247" y="990"/>
                  </a:lnTo>
                  <a:lnTo>
                    <a:pt x="1174" y="1305"/>
                  </a:lnTo>
                  <a:lnTo>
                    <a:pt x="1730" y="0"/>
                  </a:lnTo>
                  <a:close/>
                </a:path>
                <a:path w="1904" h="6350">
                  <a:moveTo>
                    <a:pt x="709" y="3294"/>
                  </a:moveTo>
                  <a:lnTo>
                    <a:pt x="0" y="6330"/>
                  </a:lnTo>
                  <a:lnTo>
                    <a:pt x="168" y="5981"/>
                  </a:lnTo>
                  <a:lnTo>
                    <a:pt x="371" y="5626"/>
                  </a:lnTo>
                  <a:lnTo>
                    <a:pt x="587" y="5308"/>
                  </a:lnTo>
                  <a:lnTo>
                    <a:pt x="709" y="3294"/>
                  </a:lnTo>
                  <a:close/>
                </a:path>
              </a:pathLst>
            </a:custGeom>
            <a:solidFill>
              <a:srgbClr val="FFE161"/>
            </a:solidFill>
          </p:spPr>
          <p:txBody>
            <a:bodyPr wrap="square" lIns="0" tIns="0" rIns="0" bIns="0" rtlCol="0"/>
            <a:lstStyle/>
            <a:p>
              <a:endParaRPr/>
            </a:p>
          </p:txBody>
        </p:sp>
        <p:sp>
          <p:nvSpPr>
            <p:cNvPr id="1339" name="object 1339"/>
            <p:cNvSpPr/>
            <p:nvPr/>
          </p:nvSpPr>
          <p:spPr>
            <a:xfrm>
              <a:off x="5779947" y="8011541"/>
              <a:ext cx="635" cy="1270"/>
            </a:xfrm>
            <a:custGeom>
              <a:avLst/>
              <a:gdLst/>
              <a:ahLst/>
              <a:cxnLst/>
              <a:rect l="l" t="t" r="r" b="b"/>
              <a:pathLst>
                <a:path w="635" h="1270">
                  <a:moveTo>
                    <a:pt x="0" y="990"/>
                  </a:moveTo>
                  <a:lnTo>
                    <a:pt x="482" y="0"/>
                  </a:lnTo>
                </a:path>
              </a:pathLst>
            </a:custGeom>
            <a:ln w="25400">
              <a:solidFill>
                <a:srgbClr val="FFE15F"/>
              </a:solidFill>
            </a:ln>
          </p:spPr>
          <p:txBody>
            <a:bodyPr wrap="square" lIns="0" tIns="0" rIns="0" bIns="0" rtlCol="0"/>
            <a:lstStyle/>
            <a:p>
              <a:endParaRPr/>
            </a:p>
          </p:txBody>
        </p:sp>
        <p:sp>
          <p:nvSpPr>
            <p:cNvPr id="1340" name="object 1340"/>
            <p:cNvSpPr/>
            <p:nvPr/>
          </p:nvSpPr>
          <p:spPr>
            <a:xfrm>
              <a:off x="5779287" y="8011541"/>
              <a:ext cx="1270" cy="5715"/>
            </a:xfrm>
            <a:custGeom>
              <a:avLst/>
              <a:gdLst/>
              <a:ahLst/>
              <a:cxnLst/>
              <a:rect l="l" t="t" r="r" b="b"/>
              <a:pathLst>
                <a:path w="1270" h="5715">
                  <a:moveTo>
                    <a:pt x="1142" y="0"/>
                  </a:moveTo>
                  <a:lnTo>
                    <a:pt x="0" y="5308"/>
                  </a:lnTo>
                </a:path>
              </a:pathLst>
            </a:custGeom>
            <a:ln w="25400">
              <a:solidFill>
                <a:srgbClr val="FFE059"/>
              </a:solidFill>
            </a:ln>
          </p:spPr>
          <p:txBody>
            <a:bodyPr wrap="square" lIns="0" tIns="0" rIns="0" bIns="0" rtlCol="0"/>
            <a:lstStyle/>
            <a:p>
              <a:endParaRPr/>
            </a:p>
          </p:txBody>
        </p:sp>
        <p:sp>
          <p:nvSpPr>
            <p:cNvPr id="1341" name="object 1341"/>
            <p:cNvSpPr/>
            <p:nvPr/>
          </p:nvSpPr>
          <p:spPr>
            <a:xfrm>
              <a:off x="5778699" y="8016849"/>
              <a:ext cx="635" cy="1270"/>
            </a:xfrm>
            <a:custGeom>
              <a:avLst/>
              <a:gdLst/>
              <a:ahLst/>
              <a:cxnLst/>
              <a:rect l="l" t="t" r="r" b="b"/>
              <a:pathLst>
                <a:path w="635" h="1270">
                  <a:moveTo>
                    <a:pt x="588" y="0"/>
                  </a:moveTo>
                  <a:lnTo>
                    <a:pt x="0" y="1026"/>
                  </a:lnTo>
                </a:path>
              </a:pathLst>
            </a:custGeom>
            <a:ln w="25400">
              <a:solidFill>
                <a:srgbClr val="FFE263"/>
              </a:solidFill>
            </a:ln>
          </p:spPr>
          <p:txBody>
            <a:bodyPr wrap="square" lIns="0" tIns="0" rIns="0" bIns="0" rtlCol="0"/>
            <a:lstStyle/>
            <a:p>
              <a:endParaRPr/>
            </a:p>
          </p:txBody>
        </p:sp>
        <p:sp>
          <p:nvSpPr>
            <p:cNvPr id="1342" name="object 1342"/>
            <p:cNvSpPr/>
            <p:nvPr/>
          </p:nvSpPr>
          <p:spPr>
            <a:xfrm>
              <a:off x="5779287" y="8010614"/>
              <a:ext cx="1905" cy="6350"/>
            </a:xfrm>
            <a:custGeom>
              <a:avLst/>
              <a:gdLst/>
              <a:ahLst/>
              <a:cxnLst/>
              <a:rect l="l" t="t" r="r" b="b"/>
              <a:pathLst>
                <a:path w="1904" h="6350">
                  <a:moveTo>
                    <a:pt x="1689" y="0"/>
                  </a:moveTo>
                  <a:lnTo>
                    <a:pt x="0" y="6235"/>
                  </a:lnTo>
                  <a:lnTo>
                    <a:pt x="215" y="5905"/>
                  </a:lnTo>
                  <a:lnTo>
                    <a:pt x="711" y="5308"/>
                  </a:lnTo>
                  <a:lnTo>
                    <a:pt x="787" y="3251"/>
                  </a:lnTo>
                  <a:lnTo>
                    <a:pt x="1104" y="1485"/>
                  </a:lnTo>
                  <a:lnTo>
                    <a:pt x="1689" y="0"/>
                  </a:lnTo>
                  <a:close/>
                </a:path>
              </a:pathLst>
            </a:custGeom>
            <a:solidFill>
              <a:srgbClr val="FFDF53"/>
            </a:solidFill>
          </p:spPr>
          <p:txBody>
            <a:bodyPr wrap="square" lIns="0" tIns="0" rIns="0" bIns="0" rtlCol="0"/>
            <a:lstStyle/>
            <a:p>
              <a:endParaRPr/>
            </a:p>
          </p:txBody>
        </p:sp>
        <p:sp>
          <p:nvSpPr>
            <p:cNvPr id="1343" name="object 1343"/>
            <p:cNvSpPr/>
            <p:nvPr/>
          </p:nvSpPr>
          <p:spPr>
            <a:xfrm>
              <a:off x="5779287" y="8011541"/>
              <a:ext cx="1270" cy="5715"/>
            </a:xfrm>
            <a:custGeom>
              <a:avLst/>
              <a:gdLst/>
              <a:ahLst/>
              <a:cxnLst/>
              <a:rect l="l" t="t" r="r" b="b"/>
              <a:pathLst>
                <a:path w="1270" h="5715">
                  <a:moveTo>
                    <a:pt x="0" y="5308"/>
                  </a:moveTo>
                  <a:lnTo>
                    <a:pt x="1142" y="0"/>
                  </a:lnTo>
                </a:path>
              </a:pathLst>
            </a:custGeom>
            <a:ln w="25400">
              <a:solidFill>
                <a:srgbClr val="FFE059"/>
              </a:solidFill>
            </a:ln>
          </p:spPr>
          <p:txBody>
            <a:bodyPr wrap="square" lIns="0" tIns="0" rIns="0" bIns="0" rtlCol="0"/>
            <a:lstStyle/>
            <a:p>
              <a:endParaRPr/>
            </a:p>
          </p:txBody>
        </p:sp>
        <p:sp>
          <p:nvSpPr>
            <p:cNvPr id="1344" name="object 1344"/>
            <p:cNvSpPr/>
            <p:nvPr/>
          </p:nvSpPr>
          <p:spPr>
            <a:xfrm>
              <a:off x="5780430" y="8010614"/>
              <a:ext cx="635" cy="1270"/>
            </a:xfrm>
            <a:custGeom>
              <a:avLst/>
              <a:gdLst/>
              <a:ahLst/>
              <a:cxnLst/>
              <a:rect l="l" t="t" r="r" b="b"/>
              <a:pathLst>
                <a:path w="635" h="1270">
                  <a:moveTo>
                    <a:pt x="0" y="927"/>
                  </a:moveTo>
                  <a:lnTo>
                    <a:pt x="546" y="0"/>
                  </a:lnTo>
                </a:path>
              </a:pathLst>
            </a:custGeom>
            <a:ln w="25400">
              <a:solidFill>
                <a:srgbClr val="FFDE4C"/>
              </a:solidFill>
            </a:ln>
          </p:spPr>
          <p:txBody>
            <a:bodyPr wrap="square" lIns="0" tIns="0" rIns="0" bIns="0" rtlCol="0"/>
            <a:lstStyle/>
            <a:p>
              <a:endParaRPr/>
            </a:p>
          </p:txBody>
        </p:sp>
        <p:sp>
          <p:nvSpPr>
            <p:cNvPr id="1345" name="object 1345"/>
            <p:cNvSpPr/>
            <p:nvPr/>
          </p:nvSpPr>
          <p:spPr>
            <a:xfrm>
              <a:off x="5779998" y="8010614"/>
              <a:ext cx="1270" cy="5715"/>
            </a:xfrm>
            <a:custGeom>
              <a:avLst/>
              <a:gdLst/>
              <a:ahLst/>
              <a:cxnLst/>
              <a:rect l="l" t="t" r="r" b="b"/>
              <a:pathLst>
                <a:path w="1270" h="5715">
                  <a:moveTo>
                    <a:pt x="977" y="0"/>
                  </a:moveTo>
                  <a:lnTo>
                    <a:pt x="0" y="5308"/>
                  </a:lnTo>
                </a:path>
              </a:pathLst>
            </a:custGeom>
            <a:ln w="25400">
              <a:solidFill>
                <a:srgbClr val="FFDE4D"/>
              </a:solidFill>
            </a:ln>
          </p:spPr>
          <p:txBody>
            <a:bodyPr wrap="square" lIns="0" tIns="0" rIns="0" bIns="0" rtlCol="0"/>
            <a:lstStyle/>
            <a:p>
              <a:endParaRPr/>
            </a:p>
          </p:txBody>
        </p:sp>
        <p:sp>
          <p:nvSpPr>
            <p:cNvPr id="1346" name="object 1346"/>
            <p:cNvSpPr/>
            <p:nvPr/>
          </p:nvSpPr>
          <p:spPr>
            <a:xfrm>
              <a:off x="5779287" y="8015922"/>
              <a:ext cx="1270" cy="1270"/>
            </a:xfrm>
            <a:custGeom>
              <a:avLst/>
              <a:gdLst/>
              <a:ahLst/>
              <a:cxnLst/>
              <a:rect l="l" t="t" r="r" b="b"/>
              <a:pathLst>
                <a:path w="1270" h="1270">
                  <a:moveTo>
                    <a:pt x="711" y="0"/>
                  </a:moveTo>
                  <a:lnTo>
                    <a:pt x="0" y="927"/>
                  </a:lnTo>
                </a:path>
              </a:pathLst>
            </a:custGeom>
            <a:ln w="25400">
              <a:solidFill>
                <a:srgbClr val="FFE15A"/>
              </a:solidFill>
            </a:ln>
          </p:spPr>
          <p:txBody>
            <a:bodyPr wrap="square" lIns="0" tIns="0" rIns="0" bIns="0" rtlCol="0"/>
            <a:lstStyle/>
            <a:p>
              <a:endParaRPr/>
            </a:p>
          </p:txBody>
        </p:sp>
        <p:sp>
          <p:nvSpPr>
            <p:cNvPr id="1347" name="object 1347"/>
            <p:cNvSpPr/>
            <p:nvPr/>
          </p:nvSpPr>
          <p:spPr>
            <a:xfrm>
              <a:off x="5779998" y="8008861"/>
              <a:ext cx="2540" cy="7620"/>
            </a:xfrm>
            <a:custGeom>
              <a:avLst/>
              <a:gdLst/>
              <a:ahLst/>
              <a:cxnLst/>
              <a:rect l="l" t="t" r="r" b="b"/>
              <a:pathLst>
                <a:path w="2539" h="7620">
                  <a:moveTo>
                    <a:pt x="2298" y="0"/>
                  </a:moveTo>
                  <a:lnTo>
                    <a:pt x="0" y="7061"/>
                  </a:lnTo>
                  <a:lnTo>
                    <a:pt x="508" y="6489"/>
                  </a:lnTo>
                  <a:lnTo>
                    <a:pt x="1079" y="5968"/>
                  </a:lnTo>
                  <a:lnTo>
                    <a:pt x="1689" y="5473"/>
                  </a:lnTo>
                  <a:lnTo>
                    <a:pt x="1638" y="3416"/>
                  </a:lnTo>
                  <a:lnTo>
                    <a:pt x="1828" y="1600"/>
                  </a:lnTo>
                  <a:lnTo>
                    <a:pt x="2298" y="0"/>
                  </a:lnTo>
                  <a:close/>
                </a:path>
              </a:pathLst>
            </a:custGeom>
            <a:solidFill>
              <a:srgbClr val="FFDE46"/>
            </a:solidFill>
          </p:spPr>
          <p:txBody>
            <a:bodyPr wrap="square" lIns="0" tIns="0" rIns="0" bIns="0" rtlCol="0"/>
            <a:lstStyle/>
            <a:p>
              <a:endParaRPr/>
            </a:p>
          </p:txBody>
        </p:sp>
        <p:sp>
          <p:nvSpPr>
            <p:cNvPr id="1348" name="object 1348"/>
            <p:cNvSpPr/>
            <p:nvPr/>
          </p:nvSpPr>
          <p:spPr>
            <a:xfrm>
              <a:off x="5779998" y="8010614"/>
              <a:ext cx="1270" cy="5715"/>
            </a:xfrm>
            <a:custGeom>
              <a:avLst/>
              <a:gdLst/>
              <a:ahLst/>
              <a:cxnLst/>
              <a:rect l="l" t="t" r="r" b="b"/>
              <a:pathLst>
                <a:path w="1270" h="5715">
                  <a:moveTo>
                    <a:pt x="0" y="5308"/>
                  </a:moveTo>
                  <a:lnTo>
                    <a:pt x="977" y="0"/>
                  </a:lnTo>
                </a:path>
              </a:pathLst>
            </a:custGeom>
            <a:ln w="25400">
              <a:solidFill>
                <a:srgbClr val="FFDE4D"/>
              </a:solidFill>
            </a:ln>
          </p:spPr>
          <p:txBody>
            <a:bodyPr wrap="square" lIns="0" tIns="0" rIns="0" bIns="0" rtlCol="0"/>
            <a:lstStyle/>
            <a:p>
              <a:endParaRPr/>
            </a:p>
          </p:txBody>
        </p:sp>
        <p:sp>
          <p:nvSpPr>
            <p:cNvPr id="1349" name="object 1349"/>
            <p:cNvSpPr/>
            <p:nvPr/>
          </p:nvSpPr>
          <p:spPr>
            <a:xfrm>
              <a:off x="5780976" y="8008861"/>
              <a:ext cx="1905" cy="1905"/>
            </a:xfrm>
            <a:custGeom>
              <a:avLst/>
              <a:gdLst/>
              <a:ahLst/>
              <a:cxnLst/>
              <a:rect l="l" t="t" r="r" b="b"/>
              <a:pathLst>
                <a:path w="1904" h="1904">
                  <a:moveTo>
                    <a:pt x="0" y="1752"/>
                  </a:moveTo>
                  <a:lnTo>
                    <a:pt x="1320" y="0"/>
                  </a:lnTo>
                </a:path>
              </a:pathLst>
            </a:custGeom>
            <a:ln w="25400">
              <a:solidFill>
                <a:srgbClr val="FFDA37"/>
              </a:solidFill>
            </a:ln>
          </p:spPr>
          <p:txBody>
            <a:bodyPr wrap="square" lIns="0" tIns="0" rIns="0" bIns="0" rtlCol="0"/>
            <a:lstStyle/>
            <a:p>
              <a:endParaRPr/>
            </a:p>
          </p:txBody>
        </p:sp>
        <p:sp>
          <p:nvSpPr>
            <p:cNvPr id="1350" name="object 1350"/>
            <p:cNvSpPr/>
            <p:nvPr/>
          </p:nvSpPr>
          <p:spPr>
            <a:xfrm>
              <a:off x="5781687" y="8008861"/>
              <a:ext cx="635" cy="5715"/>
            </a:xfrm>
            <a:custGeom>
              <a:avLst/>
              <a:gdLst/>
              <a:ahLst/>
              <a:cxnLst/>
              <a:rect l="l" t="t" r="r" b="b"/>
              <a:pathLst>
                <a:path w="635" h="5715">
                  <a:moveTo>
                    <a:pt x="609" y="0"/>
                  </a:moveTo>
                  <a:lnTo>
                    <a:pt x="0" y="5473"/>
                  </a:lnTo>
                </a:path>
              </a:pathLst>
            </a:custGeom>
            <a:ln w="25400">
              <a:solidFill>
                <a:srgbClr val="FEDD3F"/>
              </a:solidFill>
            </a:ln>
          </p:spPr>
          <p:txBody>
            <a:bodyPr wrap="square" lIns="0" tIns="0" rIns="0" bIns="0" rtlCol="0"/>
            <a:lstStyle/>
            <a:p>
              <a:endParaRPr/>
            </a:p>
          </p:txBody>
        </p:sp>
        <p:sp>
          <p:nvSpPr>
            <p:cNvPr id="1351" name="object 1351"/>
            <p:cNvSpPr/>
            <p:nvPr/>
          </p:nvSpPr>
          <p:spPr>
            <a:xfrm>
              <a:off x="5779998" y="8014335"/>
              <a:ext cx="1905" cy="1905"/>
            </a:xfrm>
            <a:custGeom>
              <a:avLst/>
              <a:gdLst/>
              <a:ahLst/>
              <a:cxnLst/>
              <a:rect l="l" t="t" r="r" b="b"/>
              <a:pathLst>
                <a:path w="1904" h="1904">
                  <a:moveTo>
                    <a:pt x="1689" y="0"/>
                  </a:moveTo>
                  <a:lnTo>
                    <a:pt x="0" y="1587"/>
                  </a:lnTo>
                </a:path>
              </a:pathLst>
            </a:custGeom>
            <a:ln w="25400">
              <a:solidFill>
                <a:srgbClr val="FEE156"/>
              </a:solidFill>
            </a:ln>
          </p:spPr>
          <p:txBody>
            <a:bodyPr wrap="square" lIns="0" tIns="0" rIns="0" bIns="0" rtlCol="0"/>
            <a:lstStyle/>
            <a:p>
              <a:endParaRPr/>
            </a:p>
          </p:txBody>
        </p:sp>
        <p:sp>
          <p:nvSpPr>
            <p:cNvPr id="1352" name="object 1352"/>
            <p:cNvSpPr/>
            <p:nvPr/>
          </p:nvSpPr>
          <p:spPr>
            <a:xfrm>
              <a:off x="5781687" y="8012925"/>
              <a:ext cx="3810" cy="8890"/>
            </a:xfrm>
            <a:custGeom>
              <a:avLst/>
              <a:gdLst/>
              <a:ahLst/>
              <a:cxnLst/>
              <a:rect l="l" t="t" r="r" b="b"/>
              <a:pathLst>
                <a:path w="3810" h="8890">
                  <a:moveTo>
                    <a:pt x="1943" y="0"/>
                  </a:moveTo>
                  <a:lnTo>
                    <a:pt x="622" y="927"/>
                  </a:lnTo>
                  <a:lnTo>
                    <a:pt x="0" y="1409"/>
                  </a:lnTo>
                  <a:lnTo>
                    <a:pt x="63" y="3479"/>
                  </a:lnTo>
                  <a:lnTo>
                    <a:pt x="368" y="5778"/>
                  </a:lnTo>
                  <a:lnTo>
                    <a:pt x="901" y="8369"/>
                  </a:lnTo>
                  <a:lnTo>
                    <a:pt x="1638" y="7835"/>
                  </a:lnTo>
                  <a:lnTo>
                    <a:pt x="3187" y="6858"/>
                  </a:lnTo>
                  <a:lnTo>
                    <a:pt x="2552" y="4356"/>
                  </a:lnTo>
                  <a:lnTo>
                    <a:pt x="2120" y="2082"/>
                  </a:lnTo>
                  <a:lnTo>
                    <a:pt x="1943" y="0"/>
                  </a:lnTo>
                  <a:close/>
                </a:path>
              </a:pathLst>
            </a:custGeom>
            <a:solidFill>
              <a:srgbClr val="FDE86E"/>
            </a:solidFill>
          </p:spPr>
          <p:txBody>
            <a:bodyPr wrap="square" lIns="0" tIns="0" rIns="0" bIns="0" rtlCol="0"/>
            <a:lstStyle/>
            <a:p>
              <a:endParaRPr/>
            </a:p>
          </p:txBody>
        </p:sp>
        <p:sp>
          <p:nvSpPr>
            <p:cNvPr id="1353" name="object 1353"/>
            <p:cNvSpPr/>
            <p:nvPr/>
          </p:nvSpPr>
          <p:spPr>
            <a:xfrm>
              <a:off x="5781687" y="8014335"/>
              <a:ext cx="1270" cy="6985"/>
            </a:xfrm>
            <a:custGeom>
              <a:avLst/>
              <a:gdLst/>
              <a:ahLst/>
              <a:cxnLst/>
              <a:rect l="l" t="t" r="r" b="b"/>
              <a:pathLst>
                <a:path w="1270" h="6984">
                  <a:moveTo>
                    <a:pt x="901" y="6959"/>
                  </a:moveTo>
                  <a:lnTo>
                    <a:pt x="0" y="0"/>
                  </a:lnTo>
                </a:path>
              </a:pathLst>
            </a:custGeom>
            <a:ln w="25400">
              <a:solidFill>
                <a:srgbClr val="FEE669"/>
              </a:solidFill>
            </a:ln>
          </p:spPr>
          <p:txBody>
            <a:bodyPr wrap="square" lIns="0" tIns="0" rIns="0" bIns="0" rtlCol="0"/>
            <a:lstStyle/>
            <a:p>
              <a:endParaRPr/>
            </a:p>
          </p:txBody>
        </p:sp>
        <p:sp>
          <p:nvSpPr>
            <p:cNvPr id="1354" name="object 1354"/>
            <p:cNvSpPr/>
            <p:nvPr/>
          </p:nvSpPr>
          <p:spPr>
            <a:xfrm>
              <a:off x="5781687" y="8012925"/>
              <a:ext cx="2540" cy="1905"/>
            </a:xfrm>
            <a:custGeom>
              <a:avLst/>
              <a:gdLst/>
              <a:ahLst/>
              <a:cxnLst/>
              <a:rect l="l" t="t" r="r" b="b"/>
              <a:pathLst>
                <a:path w="2539" h="1904">
                  <a:moveTo>
                    <a:pt x="0" y="1409"/>
                  </a:moveTo>
                  <a:lnTo>
                    <a:pt x="1943" y="0"/>
                  </a:lnTo>
                </a:path>
              </a:pathLst>
            </a:custGeom>
            <a:ln w="25400">
              <a:solidFill>
                <a:srgbClr val="FEE357"/>
              </a:solidFill>
            </a:ln>
          </p:spPr>
          <p:txBody>
            <a:bodyPr wrap="square" lIns="0" tIns="0" rIns="0" bIns="0" rtlCol="0"/>
            <a:lstStyle/>
            <a:p>
              <a:endParaRPr/>
            </a:p>
          </p:txBody>
        </p:sp>
        <p:sp>
          <p:nvSpPr>
            <p:cNvPr id="1355" name="object 1355"/>
            <p:cNvSpPr/>
            <p:nvPr/>
          </p:nvSpPr>
          <p:spPr>
            <a:xfrm>
              <a:off x="5783630" y="8012925"/>
              <a:ext cx="1270" cy="6985"/>
            </a:xfrm>
            <a:custGeom>
              <a:avLst/>
              <a:gdLst/>
              <a:ahLst/>
              <a:cxnLst/>
              <a:rect l="l" t="t" r="r" b="b"/>
              <a:pathLst>
                <a:path w="1270" h="6984">
                  <a:moveTo>
                    <a:pt x="0" y="0"/>
                  </a:moveTo>
                  <a:lnTo>
                    <a:pt x="1244" y="6858"/>
                  </a:lnTo>
                </a:path>
              </a:pathLst>
            </a:custGeom>
            <a:ln w="25399">
              <a:solidFill>
                <a:srgbClr val="FCE973"/>
              </a:solidFill>
            </a:ln>
          </p:spPr>
          <p:txBody>
            <a:bodyPr wrap="square" lIns="0" tIns="0" rIns="0" bIns="0" rtlCol="0"/>
            <a:lstStyle/>
            <a:p>
              <a:endParaRPr/>
            </a:p>
          </p:txBody>
        </p:sp>
        <p:sp>
          <p:nvSpPr>
            <p:cNvPr id="1356" name="object 1356"/>
            <p:cNvSpPr/>
            <p:nvPr/>
          </p:nvSpPr>
          <p:spPr>
            <a:xfrm>
              <a:off x="5782589" y="8019783"/>
              <a:ext cx="2540" cy="1905"/>
            </a:xfrm>
            <a:custGeom>
              <a:avLst/>
              <a:gdLst/>
              <a:ahLst/>
              <a:cxnLst/>
              <a:rect l="l" t="t" r="r" b="b"/>
              <a:pathLst>
                <a:path w="2539" h="1904">
                  <a:moveTo>
                    <a:pt x="2286" y="0"/>
                  </a:moveTo>
                  <a:lnTo>
                    <a:pt x="0" y="1511"/>
                  </a:lnTo>
                </a:path>
              </a:pathLst>
            </a:custGeom>
            <a:ln w="25400">
              <a:solidFill>
                <a:srgbClr val="FCED85"/>
              </a:solidFill>
            </a:ln>
          </p:spPr>
          <p:txBody>
            <a:bodyPr wrap="square" lIns="0" tIns="0" rIns="0" bIns="0" rtlCol="0"/>
            <a:lstStyle/>
            <a:p>
              <a:endParaRPr/>
            </a:p>
          </p:txBody>
        </p:sp>
        <p:sp>
          <p:nvSpPr>
            <p:cNvPr id="1357" name="object 1357"/>
            <p:cNvSpPr/>
            <p:nvPr/>
          </p:nvSpPr>
          <p:spPr>
            <a:xfrm>
              <a:off x="5784075" y="8014703"/>
              <a:ext cx="3175" cy="5080"/>
            </a:xfrm>
            <a:custGeom>
              <a:avLst/>
              <a:gdLst/>
              <a:ahLst/>
              <a:cxnLst/>
              <a:rect l="l" t="t" r="r" b="b"/>
              <a:pathLst>
                <a:path w="3175" h="5079">
                  <a:moveTo>
                    <a:pt x="2171" y="0"/>
                  </a:moveTo>
                  <a:lnTo>
                    <a:pt x="1460" y="546"/>
                  </a:lnTo>
                  <a:lnTo>
                    <a:pt x="723" y="1016"/>
                  </a:lnTo>
                  <a:lnTo>
                    <a:pt x="0" y="1498"/>
                  </a:lnTo>
                  <a:lnTo>
                    <a:pt x="215" y="2628"/>
                  </a:lnTo>
                  <a:lnTo>
                    <a:pt x="482" y="3822"/>
                  </a:lnTo>
                  <a:lnTo>
                    <a:pt x="800" y="5080"/>
                  </a:lnTo>
                  <a:lnTo>
                    <a:pt x="2349" y="4064"/>
                  </a:lnTo>
                  <a:lnTo>
                    <a:pt x="3098" y="3479"/>
                  </a:lnTo>
                  <a:lnTo>
                    <a:pt x="2743" y="2273"/>
                  </a:lnTo>
                  <a:lnTo>
                    <a:pt x="2425" y="1117"/>
                  </a:lnTo>
                  <a:lnTo>
                    <a:pt x="2171" y="0"/>
                  </a:lnTo>
                  <a:close/>
                </a:path>
              </a:pathLst>
            </a:custGeom>
            <a:solidFill>
              <a:srgbClr val="FCED83"/>
            </a:solidFill>
          </p:spPr>
          <p:txBody>
            <a:bodyPr wrap="square" lIns="0" tIns="0" rIns="0" bIns="0" rtlCol="0"/>
            <a:lstStyle/>
            <a:p>
              <a:endParaRPr/>
            </a:p>
          </p:txBody>
        </p:sp>
        <p:sp>
          <p:nvSpPr>
            <p:cNvPr id="1358" name="object 1358"/>
            <p:cNvSpPr/>
            <p:nvPr/>
          </p:nvSpPr>
          <p:spPr>
            <a:xfrm>
              <a:off x="5784875" y="8018183"/>
              <a:ext cx="2540" cy="1905"/>
            </a:xfrm>
            <a:custGeom>
              <a:avLst/>
              <a:gdLst/>
              <a:ahLst/>
              <a:cxnLst/>
              <a:rect l="l" t="t" r="r" b="b"/>
              <a:pathLst>
                <a:path w="2539" h="1904">
                  <a:moveTo>
                    <a:pt x="0" y="1600"/>
                  </a:moveTo>
                  <a:lnTo>
                    <a:pt x="2298" y="0"/>
                  </a:lnTo>
                </a:path>
              </a:pathLst>
            </a:custGeom>
            <a:ln w="25400">
              <a:solidFill>
                <a:srgbClr val="FCF08F"/>
              </a:solidFill>
            </a:ln>
          </p:spPr>
          <p:txBody>
            <a:bodyPr wrap="square" lIns="0" tIns="0" rIns="0" bIns="0" rtlCol="0"/>
            <a:lstStyle/>
            <a:p>
              <a:endParaRPr/>
            </a:p>
          </p:txBody>
        </p:sp>
        <p:sp>
          <p:nvSpPr>
            <p:cNvPr id="1359" name="object 1359"/>
            <p:cNvSpPr/>
            <p:nvPr/>
          </p:nvSpPr>
          <p:spPr>
            <a:xfrm>
              <a:off x="5786247" y="8014703"/>
              <a:ext cx="1270" cy="3810"/>
            </a:xfrm>
            <a:custGeom>
              <a:avLst/>
              <a:gdLst/>
              <a:ahLst/>
              <a:cxnLst/>
              <a:rect l="l" t="t" r="r" b="b"/>
              <a:pathLst>
                <a:path w="1270" h="3809">
                  <a:moveTo>
                    <a:pt x="927" y="3479"/>
                  </a:moveTo>
                  <a:lnTo>
                    <a:pt x="0" y="0"/>
                  </a:lnTo>
                </a:path>
              </a:pathLst>
            </a:custGeom>
            <a:ln w="25400">
              <a:solidFill>
                <a:srgbClr val="FCEF86"/>
              </a:solidFill>
            </a:ln>
          </p:spPr>
          <p:txBody>
            <a:bodyPr wrap="square" lIns="0" tIns="0" rIns="0" bIns="0" rtlCol="0"/>
            <a:lstStyle/>
            <a:p>
              <a:endParaRPr/>
            </a:p>
          </p:txBody>
        </p:sp>
        <p:sp>
          <p:nvSpPr>
            <p:cNvPr id="1360" name="object 1360"/>
            <p:cNvSpPr/>
            <p:nvPr/>
          </p:nvSpPr>
          <p:spPr>
            <a:xfrm>
              <a:off x="5784075" y="8014703"/>
              <a:ext cx="2540" cy="1905"/>
            </a:xfrm>
            <a:custGeom>
              <a:avLst/>
              <a:gdLst/>
              <a:ahLst/>
              <a:cxnLst/>
              <a:rect l="l" t="t" r="r" b="b"/>
              <a:pathLst>
                <a:path w="2539" h="1904">
                  <a:moveTo>
                    <a:pt x="2171" y="0"/>
                  </a:moveTo>
                  <a:lnTo>
                    <a:pt x="0" y="1498"/>
                  </a:lnTo>
                </a:path>
              </a:pathLst>
            </a:custGeom>
            <a:ln w="25400">
              <a:solidFill>
                <a:srgbClr val="FDEB77"/>
              </a:solidFill>
            </a:ln>
          </p:spPr>
          <p:txBody>
            <a:bodyPr wrap="square" lIns="0" tIns="0" rIns="0" bIns="0" rtlCol="0"/>
            <a:lstStyle/>
            <a:p>
              <a:endParaRPr/>
            </a:p>
          </p:txBody>
        </p:sp>
        <p:sp>
          <p:nvSpPr>
            <p:cNvPr id="1361" name="object 1361"/>
            <p:cNvSpPr/>
            <p:nvPr/>
          </p:nvSpPr>
          <p:spPr>
            <a:xfrm>
              <a:off x="5784075" y="8016202"/>
              <a:ext cx="1270" cy="3810"/>
            </a:xfrm>
            <a:custGeom>
              <a:avLst/>
              <a:gdLst/>
              <a:ahLst/>
              <a:cxnLst/>
              <a:rect l="l" t="t" r="r" b="b"/>
              <a:pathLst>
                <a:path w="1270" h="3809">
                  <a:moveTo>
                    <a:pt x="0" y="0"/>
                  </a:moveTo>
                  <a:lnTo>
                    <a:pt x="800" y="3581"/>
                  </a:lnTo>
                </a:path>
              </a:pathLst>
            </a:custGeom>
            <a:ln w="25399">
              <a:solidFill>
                <a:srgbClr val="FCED80"/>
              </a:solidFill>
            </a:ln>
          </p:spPr>
          <p:txBody>
            <a:bodyPr wrap="square" lIns="0" tIns="0" rIns="0" bIns="0" rtlCol="0"/>
            <a:lstStyle/>
            <a:p>
              <a:endParaRPr/>
            </a:p>
          </p:txBody>
        </p:sp>
        <p:sp>
          <p:nvSpPr>
            <p:cNvPr id="1362" name="object 1362"/>
            <p:cNvSpPr/>
            <p:nvPr/>
          </p:nvSpPr>
          <p:spPr>
            <a:xfrm>
              <a:off x="5783630" y="8011503"/>
              <a:ext cx="3175" cy="5080"/>
            </a:xfrm>
            <a:custGeom>
              <a:avLst/>
              <a:gdLst/>
              <a:ahLst/>
              <a:cxnLst/>
              <a:rect l="l" t="t" r="r" b="b"/>
              <a:pathLst>
                <a:path w="3175" h="5079">
                  <a:moveTo>
                    <a:pt x="2006" y="0"/>
                  </a:moveTo>
                  <a:lnTo>
                    <a:pt x="1346" y="507"/>
                  </a:lnTo>
                  <a:lnTo>
                    <a:pt x="660" y="965"/>
                  </a:lnTo>
                  <a:lnTo>
                    <a:pt x="0" y="1422"/>
                  </a:lnTo>
                  <a:lnTo>
                    <a:pt x="88" y="2463"/>
                  </a:lnTo>
                  <a:lnTo>
                    <a:pt x="241" y="3556"/>
                  </a:lnTo>
                  <a:lnTo>
                    <a:pt x="444" y="4699"/>
                  </a:lnTo>
                  <a:lnTo>
                    <a:pt x="1168" y="4216"/>
                  </a:lnTo>
                  <a:lnTo>
                    <a:pt x="1904" y="3746"/>
                  </a:lnTo>
                  <a:lnTo>
                    <a:pt x="2616" y="3200"/>
                  </a:lnTo>
                  <a:lnTo>
                    <a:pt x="2349" y="2095"/>
                  </a:lnTo>
                  <a:lnTo>
                    <a:pt x="2146" y="1028"/>
                  </a:lnTo>
                  <a:lnTo>
                    <a:pt x="2006" y="0"/>
                  </a:lnTo>
                  <a:close/>
                </a:path>
              </a:pathLst>
            </a:custGeom>
            <a:solidFill>
              <a:srgbClr val="FDE86A"/>
            </a:solidFill>
          </p:spPr>
          <p:txBody>
            <a:bodyPr wrap="square" lIns="0" tIns="0" rIns="0" bIns="0" rtlCol="0"/>
            <a:lstStyle/>
            <a:p>
              <a:endParaRPr/>
            </a:p>
          </p:txBody>
        </p:sp>
        <p:sp>
          <p:nvSpPr>
            <p:cNvPr id="1363" name="object 1363"/>
            <p:cNvSpPr/>
            <p:nvPr/>
          </p:nvSpPr>
          <p:spPr>
            <a:xfrm>
              <a:off x="5784075" y="8014703"/>
              <a:ext cx="2540" cy="1905"/>
            </a:xfrm>
            <a:custGeom>
              <a:avLst/>
              <a:gdLst/>
              <a:ahLst/>
              <a:cxnLst/>
              <a:rect l="l" t="t" r="r" b="b"/>
              <a:pathLst>
                <a:path w="2539" h="1904">
                  <a:moveTo>
                    <a:pt x="0" y="1498"/>
                  </a:moveTo>
                  <a:lnTo>
                    <a:pt x="2171" y="0"/>
                  </a:lnTo>
                </a:path>
              </a:pathLst>
            </a:custGeom>
            <a:ln w="25400">
              <a:solidFill>
                <a:srgbClr val="FDEB77"/>
              </a:solidFill>
            </a:ln>
          </p:spPr>
          <p:txBody>
            <a:bodyPr wrap="square" lIns="0" tIns="0" rIns="0" bIns="0" rtlCol="0"/>
            <a:lstStyle/>
            <a:p>
              <a:endParaRPr/>
            </a:p>
          </p:txBody>
        </p:sp>
        <p:sp>
          <p:nvSpPr>
            <p:cNvPr id="1364" name="object 1364"/>
            <p:cNvSpPr/>
            <p:nvPr/>
          </p:nvSpPr>
          <p:spPr>
            <a:xfrm>
              <a:off x="5785637" y="8011503"/>
              <a:ext cx="635" cy="3810"/>
            </a:xfrm>
            <a:custGeom>
              <a:avLst/>
              <a:gdLst/>
              <a:ahLst/>
              <a:cxnLst/>
              <a:rect l="l" t="t" r="r" b="b"/>
              <a:pathLst>
                <a:path w="635" h="3809">
                  <a:moveTo>
                    <a:pt x="609" y="3200"/>
                  </a:moveTo>
                  <a:lnTo>
                    <a:pt x="0" y="0"/>
                  </a:lnTo>
                </a:path>
              </a:pathLst>
            </a:custGeom>
            <a:ln w="25399">
              <a:solidFill>
                <a:srgbClr val="FDE86C"/>
              </a:solidFill>
            </a:ln>
          </p:spPr>
          <p:txBody>
            <a:bodyPr wrap="square" lIns="0" tIns="0" rIns="0" bIns="0" rtlCol="0"/>
            <a:lstStyle/>
            <a:p>
              <a:endParaRPr/>
            </a:p>
          </p:txBody>
        </p:sp>
        <p:sp>
          <p:nvSpPr>
            <p:cNvPr id="1365" name="object 1365"/>
            <p:cNvSpPr/>
            <p:nvPr/>
          </p:nvSpPr>
          <p:spPr>
            <a:xfrm>
              <a:off x="5783630" y="8011503"/>
              <a:ext cx="2540" cy="1905"/>
            </a:xfrm>
            <a:custGeom>
              <a:avLst/>
              <a:gdLst/>
              <a:ahLst/>
              <a:cxnLst/>
              <a:rect l="l" t="t" r="r" b="b"/>
              <a:pathLst>
                <a:path w="2539" h="1904">
                  <a:moveTo>
                    <a:pt x="2006" y="0"/>
                  </a:moveTo>
                  <a:lnTo>
                    <a:pt x="0" y="1422"/>
                  </a:lnTo>
                </a:path>
              </a:pathLst>
            </a:custGeom>
            <a:ln w="25400">
              <a:solidFill>
                <a:srgbClr val="FDE45C"/>
              </a:solidFill>
            </a:ln>
          </p:spPr>
          <p:txBody>
            <a:bodyPr wrap="square" lIns="0" tIns="0" rIns="0" bIns="0" rtlCol="0"/>
            <a:lstStyle/>
            <a:p>
              <a:endParaRPr/>
            </a:p>
          </p:txBody>
        </p:sp>
        <p:sp>
          <p:nvSpPr>
            <p:cNvPr id="1366" name="object 1366"/>
            <p:cNvSpPr/>
            <p:nvPr/>
          </p:nvSpPr>
          <p:spPr>
            <a:xfrm>
              <a:off x="5783630" y="8012925"/>
              <a:ext cx="635" cy="3810"/>
            </a:xfrm>
            <a:custGeom>
              <a:avLst/>
              <a:gdLst/>
              <a:ahLst/>
              <a:cxnLst/>
              <a:rect l="l" t="t" r="r" b="b"/>
              <a:pathLst>
                <a:path w="635" h="3809">
                  <a:moveTo>
                    <a:pt x="0" y="0"/>
                  </a:moveTo>
                  <a:lnTo>
                    <a:pt x="444" y="3276"/>
                  </a:lnTo>
                </a:path>
              </a:pathLst>
            </a:custGeom>
            <a:ln w="25400">
              <a:solidFill>
                <a:srgbClr val="FDE767"/>
              </a:solidFill>
            </a:ln>
          </p:spPr>
          <p:txBody>
            <a:bodyPr wrap="square" lIns="0" tIns="0" rIns="0" bIns="0" rtlCol="0"/>
            <a:lstStyle/>
            <a:p>
              <a:endParaRPr/>
            </a:p>
          </p:txBody>
        </p:sp>
        <p:sp>
          <p:nvSpPr>
            <p:cNvPr id="1367" name="object 1367"/>
            <p:cNvSpPr/>
            <p:nvPr/>
          </p:nvSpPr>
          <p:spPr>
            <a:xfrm>
              <a:off x="5781636" y="8007261"/>
              <a:ext cx="2540" cy="7620"/>
            </a:xfrm>
            <a:custGeom>
              <a:avLst/>
              <a:gdLst/>
              <a:ahLst/>
              <a:cxnLst/>
              <a:rect l="l" t="t" r="r" b="b"/>
              <a:pathLst>
                <a:path w="2539" h="7620">
                  <a:moveTo>
                    <a:pt x="2235" y="0"/>
                  </a:moveTo>
                  <a:lnTo>
                    <a:pt x="0" y="5016"/>
                  </a:lnTo>
                  <a:lnTo>
                    <a:pt x="50" y="7073"/>
                  </a:lnTo>
                  <a:lnTo>
                    <a:pt x="673" y="6591"/>
                  </a:lnTo>
                  <a:lnTo>
                    <a:pt x="1993" y="5664"/>
                  </a:lnTo>
                  <a:lnTo>
                    <a:pt x="1816" y="3594"/>
                  </a:lnTo>
                  <a:lnTo>
                    <a:pt x="1879" y="1727"/>
                  </a:lnTo>
                  <a:lnTo>
                    <a:pt x="2235" y="0"/>
                  </a:lnTo>
                  <a:close/>
                </a:path>
              </a:pathLst>
            </a:custGeom>
            <a:solidFill>
              <a:srgbClr val="FEDD3C"/>
            </a:solidFill>
          </p:spPr>
          <p:txBody>
            <a:bodyPr wrap="square" lIns="0" tIns="0" rIns="0" bIns="0" rtlCol="0"/>
            <a:lstStyle/>
            <a:p>
              <a:endParaRPr/>
            </a:p>
          </p:txBody>
        </p:sp>
        <p:sp>
          <p:nvSpPr>
            <p:cNvPr id="1368" name="object 1368"/>
            <p:cNvSpPr/>
            <p:nvPr/>
          </p:nvSpPr>
          <p:spPr>
            <a:xfrm>
              <a:off x="5781687" y="8008861"/>
              <a:ext cx="635" cy="5715"/>
            </a:xfrm>
            <a:custGeom>
              <a:avLst/>
              <a:gdLst/>
              <a:ahLst/>
              <a:cxnLst/>
              <a:rect l="l" t="t" r="r" b="b"/>
              <a:pathLst>
                <a:path w="635" h="5715">
                  <a:moveTo>
                    <a:pt x="0" y="5473"/>
                  </a:moveTo>
                  <a:lnTo>
                    <a:pt x="609" y="0"/>
                  </a:lnTo>
                </a:path>
              </a:pathLst>
            </a:custGeom>
            <a:ln w="25400">
              <a:solidFill>
                <a:srgbClr val="FEDD3F"/>
              </a:solidFill>
            </a:ln>
          </p:spPr>
          <p:txBody>
            <a:bodyPr wrap="square" lIns="0" tIns="0" rIns="0" bIns="0" rtlCol="0"/>
            <a:lstStyle/>
            <a:p>
              <a:endParaRPr/>
            </a:p>
          </p:txBody>
        </p:sp>
        <p:sp>
          <p:nvSpPr>
            <p:cNvPr id="1369" name="object 1369"/>
            <p:cNvSpPr/>
            <p:nvPr/>
          </p:nvSpPr>
          <p:spPr>
            <a:xfrm>
              <a:off x="5782297" y="8007261"/>
              <a:ext cx="1905" cy="1905"/>
            </a:xfrm>
            <a:custGeom>
              <a:avLst/>
              <a:gdLst/>
              <a:ahLst/>
              <a:cxnLst/>
              <a:rect l="l" t="t" r="r" b="b"/>
              <a:pathLst>
                <a:path w="1904" h="1904">
                  <a:moveTo>
                    <a:pt x="0" y="1600"/>
                  </a:moveTo>
                  <a:lnTo>
                    <a:pt x="1574" y="0"/>
                  </a:lnTo>
                </a:path>
              </a:pathLst>
            </a:custGeom>
            <a:ln w="25400">
              <a:solidFill>
                <a:srgbClr val="FFD621"/>
              </a:solidFill>
            </a:ln>
          </p:spPr>
          <p:txBody>
            <a:bodyPr wrap="square" lIns="0" tIns="0" rIns="0" bIns="0" rtlCol="0"/>
            <a:lstStyle/>
            <a:p>
              <a:endParaRPr/>
            </a:p>
          </p:txBody>
        </p:sp>
        <p:sp>
          <p:nvSpPr>
            <p:cNvPr id="1370" name="object 1370"/>
            <p:cNvSpPr/>
            <p:nvPr/>
          </p:nvSpPr>
          <p:spPr>
            <a:xfrm>
              <a:off x="5783630" y="8007261"/>
              <a:ext cx="635" cy="5715"/>
            </a:xfrm>
            <a:custGeom>
              <a:avLst/>
              <a:gdLst/>
              <a:ahLst/>
              <a:cxnLst/>
              <a:rect l="l" t="t" r="r" b="b"/>
              <a:pathLst>
                <a:path w="635" h="5715">
                  <a:moveTo>
                    <a:pt x="241" y="0"/>
                  </a:moveTo>
                  <a:lnTo>
                    <a:pt x="0" y="5664"/>
                  </a:lnTo>
                </a:path>
              </a:pathLst>
            </a:custGeom>
            <a:ln w="25400">
              <a:solidFill>
                <a:srgbClr val="FEDC39"/>
              </a:solidFill>
            </a:ln>
          </p:spPr>
          <p:txBody>
            <a:bodyPr wrap="square" lIns="0" tIns="0" rIns="0" bIns="0" rtlCol="0"/>
            <a:lstStyle/>
            <a:p>
              <a:endParaRPr/>
            </a:p>
          </p:txBody>
        </p:sp>
        <p:sp>
          <p:nvSpPr>
            <p:cNvPr id="1371" name="object 1371"/>
            <p:cNvSpPr/>
            <p:nvPr/>
          </p:nvSpPr>
          <p:spPr>
            <a:xfrm>
              <a:off x="5781687" y="8012925"/>
              <a:ext cx="2540" cy="1905"/>
            </a:xfrm>
            <a:custGeom>
              <a:avLst/>
              <a:gdLst/>
              <a:ahLst/>
              <a:cxnLst/>
              <a:rect l="l" t="t" r="r" b="b"/>
              <a:pathLst>
                <a:path w="2539" h="1904">
                  <a:moveTo>
                    <a:pt x="1943" y="0"/>
                  </a:moveTo>
                  <a:lnTo>
                    <a:pt x="0" y="1409"/>
                  </a:lnTo>
                </a:path>
              </a:pathLst>
            </a:custGeom>
            <a:ln w="25400">
              <a:solidFill>
                <a:srgbClr val="FEE357"/>
              </a:solidFill>
            </a:ln>
          </p:spPr>
          <p:txBody>
            <a:bodyPr wrap="square" lIns="0" tIns="0" rIns="0" bIns="0" rtlCol="0"/>
            <a:lstStyle/>
            <a:p>
              <a:endParaRPr/>
            </a:p>
          </p:txBody>
        </p:sp>
        <p:sp>
          <p:nvSpPr>
            <p:cNvPr id="1372" name="object 1372"/>
            <p:cNvSpPr/>
            <p:nvPr/>
          </p:nvSpPr>
          <p:spPr>
            <a:xfrm>
              <a:off x="5783503" y="8008556"/>
              <a:ext cx="2540" cy="4445"/>
            </a:xfrm>
            <a:custGeom>
              <a:avLst/>
              <a:gdLst/>
              <a:ahLst/>
              <a:cxnLst/>
              <a:rect l="l" t="t" r="r" b="b"/>
              <a:pathLst>
                <a:path w="2539" h="4445">
                  <a:moveTo>
                    <a:pt x="1930" y="0"/>
                  </a:moveTo>
                  <a:lnTo>
                    <a:pt x="1282" y="469"/>
                  </a:lnTo>
                  <a:lnTo>
                    <a:pt x="38" y="1409"/>
                  </a:lnTo>
                  <a:lnTo>
                    <a:pt x="0" y="2349"/>
                  </a:lnTo>
                  <a:lnTo>
                    <a:pt x="38" y="3340"/>
                  </a:lnTo>
                  <a:lnTo>
                    <a:pt x="126" y="4368"/>
                  </a:lnTo>
                  <a:lnTo>
                    <a:pt x="787" y="3911"/>
                  </a:lnTo>
                  <a:lnTo>
                    <a:pt x="1473" y="3454"/>
                  </a:lnTo>
                  <a:lnTo>
                    <a:pt x="2133" y="2946"/>
                  </a:lnTo>
                  <a:lnTo>
                    <a:pt x="2006" y="1930"/>
                  </a:lnTo>
                  <a:lnTo>
                    <a:pt x="1930" y="952"/>
                  </a:lnTo>
                  <a:lnTo>
                    <a:pt x="1930" y="0"/>
                  </a:lnTo>
                  <a:close/>
                </a:path>
              </a:pathLst>
            </a:custGeom>
            <a:solidFill>
              <a:srgbClr val="FEE14B"/>
            </a:solidFill>
          </p:spPr>
          <p:txBody>
            <a:bodyPr wrap="square" lIns="0" tIns="0" rIns="0" bIns="0" rtlCol="0"/>
            <a:lstStyle/>
            <a:p>
              <a:endParaRPr/>
            </a:p>
          </p:txBody>
        </p:sp>
        <p:sp>
          <p:nvSpPr>
            <p:cNvPr id="1373" name="object 1373"/>
            <p:cNvSpPr/>
            <p:nvPr/>
          </p:nvSpPr>
          <p:spPr>
            <a:xfrm>
              <a:off x="5783630" y="8011503"/>
              <a:ext cx="2540" cy="1905"/>
            </a:xfrm>
            <a:custGeom>
              <a:avLst/>
              <a:gdLst/>
              <a:ahLst/>
              <a:cxnLst/>
              <a:rect l="l" t="t" r="r" b="b"/>
              <a:pathLst>
                <a:path w="2539" h="1904">
                  <a:moveTo>
                    <a:pt x="0" y="1422"/>
                  </a:moveTo>
                  <a:lnTo>
                    <a:pt x="2006" y="0"/>
                  </a:lnTo>
                </a:path>
              </a:pathLst>
            </a:custGeom>
            <a:ln w="25400">
              <a:solidFill>
                <a:srgbClr val="FDE45C"/>
              </a:solidFill>
            </a:ln>
          </p:spPr>
          <p:txBody>
            <a:bodyPr wrap="square" lIns="0" tIns="0" rIns="0" bIns="0" rtlCol="0"/>
            <a:lstStyle/>
            <a:p>
              <a:endParaRPr/>
            </a:p>
          </p:txBody>
        </p:sp>
        <p:sp>
          <p:nvSpPr>
            <p:cNvPr id="1374" name="object 1374"/>
            <p:cNvSpPr/>
            <p:nvPr/>
          </p:nvSpPr>
          <p:spPr>
            <a:xfrm>
              <a:off x="5785434" y="8008556"/>
              <a:ext cx="635" cy="3175"/>
            </a:xfrm>
            <a:custGeom>
              <a:avLst/>
              <a:gdLst/>
              <a:ahLst/>
              <a:cxnLst/>
              <a:rect l="l" t="t" r="r" b="b"/>
              <a:pathLst>
                <a:path w="635" h="3175">
                  <a:moveTo>
                    <a:pt x="203" y="2946"/>
                  </a:moveTo>
                  <a:lnTo>
                    <a:pt x="0" y="0"/>
                  </a:lnTo>
                </a:path>
              </a:pathLst>
            </a:custGeom>
            <a:ln w="25400">
              <a:solidFill>
                <a:srgbClr val="FEE14C"/>
              </a:solidFill>
            </a:ln>
          </p:spPr>
          <p:txBody>
            <a:bodyPr wrap="square" lIns="0" tIns="0" rIns="0" bIns="0" rtlCol="0"/>
            <a:lstStyle/>
            <a:p>
              <a:endParaRPr/>
            </a:p>
          </p:txBody>
        </p:sp>
        <p:sp>
          <p:nvSpPr>
            <p:cNvPr id="1375" name="object 1375"/>
            <p:cNvSpPr/>
            <p:nvPr/>
          </p:nvSpPr>
          <p:spPr>
            <a:xfrm>
              <a:off x="5783542" y="8008556"/>
              <a:ext cx="1905" cy="1905"/>
            </a:xfrm>
            <a:custGeom>
              <a:avLst/>
              <a:gdLst/>
              <a:ahLst/>
              <a:cxnLst/>
              <a:rect l="l" t="t" r="r" b="b"/>
              <a:pathLst>
                <a:path w="1904" h="1904">
                  <a:moveTo>
                    <a:pt x="1892" y="0"/>
                  </a:moveTo>
                  <a:lnTo>
                    <a:pt x="0" y="1409"/>
                  </a:lnTo>
                </a:path>
              </a:pathLst>
            </a:custGeom>
            <a:ln w="25400">
              <a:solidFill>
                <a:srgbClr val="FEDD3B"/>
              </a:solidFill>
            </a:ln>
          </p:spPr>
          <p:txBody>
            <a:bodyPr wrap="square" lIns="0" tIns="0" rIns="0" bIns="0" rtlCol="0"/>
            <a:lstStyle/>
            <a:p>
              <a:endParaRPr/>
            </a:p>
          </p:txBody>
        </p:sp>
        <p:sp>
          <p:nvSpPr>
            <p:cNvPr id="1376" name="object 1376"/>
            <p:cNvSpPr/>
            <p:nvPr/>
          </p:nvSpPr>
          <p:spPr>
            <a:xfrm>
              <a:off x="5779855" y="8009966"/>
              <a:ext cx="16510" cy="3175"/>
            </a:xfrm>
            <a:custGeom>
              <a:avLst/>
              <a:gdLst/>
              <a:ahLst/>
              <a:cxnLst/>
              <a:rect l="l" t="t" r="r" b="b"/>
              <a:pathLst>
                <a:path w="16510" h="3175">
                  <a:moveTo>
                    <a:pt x="16475" y="0"/>
                  </a:moveTo>
                  <a:lnTo>
                    <a:pt x="1228" y="0"/>
                  </a:lnTo>
                  <a:lnTo>
                    <a:pt x="92" y="2565"/>
                  </a:lnTo>
                  <a:lnTo>
                    <a:pt x="0" y="2959"/>
                  </a:lnTo>
                  <a:lnTo>
                    <a:pt x="16475" y="2959"/>
                  </a:lnTo>
                  <a:lnTo>
                    <a:pt x="16475" y="0"/>
                  </a:lnTo>
                  <a:close/>
                </a:path>
              </a:pathLst>
            </a:custGeom>
            <a:solidFill>
              <a:srgbClr val="FEE04A"/>
            </a:solidFill>
          </p:spPr>
          <p:txBody>
            <a:bodyPr wrap="square" lIns="0" tIns="0" rIns="0" bIns="0" rtlCol="0"/>
            <a:lstStyle/>
            <a:p>
              <a:endParaRPr/>
            </a:p>
          </p:txBody>
        </p:sp>
        <p:sp>
          <p:nvSpPr>
            <p:cNvPr id="1377" name="object 1377"/>
            <p:cNvSpPr/>
            <p:nvPr/>
          </p:nvSpPr>
          <p:spPr>
            <a:xfrm>
              <a:off x="5783542" y="8005822"/>
              <a:ext cx="2540" cy="4445"/>
            </a:xfrm>
            <a:custGeom>
              <a:avLst/>
              <a:gdLst/>
              <a:ahLst/>
              <a:cxnLst/>
              <a:rect l="l" t="t" r="r" b="b"/>
              <a:pathLst>
                <a:path w="2539" h="4445">
                  <a:moveTo>
                    <a:pt x="2106" y="0"/>
                  </a:moveTo>
                  <a:lnTo>
                    <a:pt x="0" y="4143"/>
                  </a:lnTo>
                  <a:lnTo>
                    <a:pt x="1892" y="2734"/>
                  </a:lnTo>
                  <a:lnTo>
                    <a:pt x="1968" y="880"/>
                  </a:lnTo>
                  <a:lnTo>
                    <a:pt x="2106" y="0"/>
                  </a:lnTo>
                  <a:close/>
                </a:path>
              </a:pathLst>
            </a:custGeom>
            <a:solidFill>
              <a:srgbClr val="FED929"/>
            </a:solidFill>
          </p:spPr>
          <p:txBody>
            <a:bodyPr wrap="square" lIns="0" tIns="0" rIns="0" bIns="0" rtlCol="0"/>
            <a:lstStyle/>
            <a:p>
              <a:endParaRPr/>
            </a:p>
          </p:txBody>
        </p:sp>
        <p:sp>
          <p:nvSpPr>
            <p:cNvPr id="1378" name="object 1378"/>
            <p:cNvSpPr/>
            <p:nvPr/>
          </p:nvSpPr>
          <p:spPr>
            <a:xfrm>
              <a:off x="5783542" y="8008556"/>
              <a:ext cx="1905" cy="1905"/>
            </a:xfrm>
            <a:custGeom>
              <a:avLst/>
              <a:gdLst/>
              <a:ahLst/>
              <a:cxnLst/>
              <a:rect l="l" t="t" r="r" b="b"/>
              <a:pathLst>
                <a:path w="1904" h="1904">
                  <a:moveTo>
                    <a:pt x="0" y="1409"/>
                  </a:moveTo>
                  <a:lnTo>
                    <a:pt x="1892" y="0"/>
                  </a:lnTo>
                </a:path>
              </a:pathLst>
            </a:custGeom>
            <a:ln w="25400">
              <a:solidFill>
                <a:srgbClr val="FEDD3B"/>
              </a:solidFill>
            </a:ln>
          </p:spPr>
          <p:txBody>
            <a:bodyPr wrap="square" lIns="0" tIns="0" rIns="0" bIns="0" rtlCol="0"/>
            <a:lstStyle/>
            <a:p>
              <a:endParaRPr/>
            </a:p>
          </p:txBody>
        </p:sp>
        <p:sp>
          <p:nvSpPr>
            <p:cNvPr id="1379" name="object 1379"/>
            <p:cNvSpPr/>
            <p:nvPr/>
          </p:nvSpPr>
          <p:spPr>
            <a:xfrm>
              <a:off x="5785434" y="8005821"/>
              <a:ext cx="635" cy="3175"/>
            </a:xfrm>
            <a:custGeom>
              <a:avLst/>
              <a:gdLst/>
              <a:ahLst/>
              <a:cxnLst/>
              <a:rect l="l" t="t" r="r" b="b"/>
              <a:pathLst>
                <a:path w="635" h="3175">
                  <a:moveTo>
                    <a:pt x="0" y="2734"/>
                  </a:moveTo>
                  <a:lnTo>
                    <a:pt x="215" y="0"/>
                  </a:lnTo>
                </a:path>
              </a:pathLst>
            </a:custGeom>
            <a:ln w="25400">
              <a:solidFill>
                <a:srgbClr val="FED827"/>
              </a:solidFill>
            </a:ln>
          </p:spPr>
          <p:txBody>
            <a:bodyPr wrap="square" lIns="0" tIns="0" rIns="0" bIns="0" rtlCol="0"/>
            <a:lstStyle/>
            <a:p>
              <a:endParaRPr/>
            </a:p>
          </p:txBody>
        </p:sp>
        <p:sp>
          <p:nvSpPr>
            <p:cNvPr id="1380" name="object 1380"/>
            <p:cNvSpPr/>
            <p:nvPr/>
          </p:nvSpPr>
          <p:spPr>
            <a:xfrm>
              <a:off x="5783872" y="8005889"/>
              <a:ext cx="1905" cy="1905"/>
            </a:xfrm>
            <a:custGeom>
              <a:avLst/>
              <a:gdLst/>
              <a:ahLst/>
              <a:cxnLst/>
              <a:rect l="l" t="t" r="r" b="b"/>
              <a:pathLst>
                <a:path w="1904" h="1904">
                  <a:moveTo>
                    <a:pt x="1684" y="0"/>
                  </a:moveTo>
                  <a:lnTo>
                    <a:pt x="0" y="1371"/>
                  </a:lnTo>
                </a:path>
              </a:pathLst>
            </a:custGeom>
            <a:ln w="25400">
              <a:solidFill>
                <a:srgbClr val="FFD516"/>
              </a:solidFill>
            </a:ln>
          </p:spPr>
          <p:txBody>
            <a:bodyPr wrap="square" lIns="0" tIns="0" rIns="0" bIns="0" rtlCol="0"/>
            <a:lstStyle/>
            <a:p>
              <a:endParaRPr/>
            </a:p>
          </p:txBody>
        </p:sp>
        <p:sp>
          <p:nvSpPr>
            <p:cNvPr id="1381" name="object 1381"/>
            <p:cNvSpPr/>
            <p:nvPr/>
          </p:nvSpPr>
          <p:spPr>
            <a:xfrm>
              <a:off x="5783542" y="8007261"/>
              <a:ext cx="635" cy="3175"/>
            </a:xfrm>
            <a:custGeom>
              <a:avLst/>
              <a:gdLst/>
              <a:ahLst/>
              <a:cxnLst/>
              <a:rect l="l" t="t" r="r" b="b"/>
              <a:pathLst>
                <a:path w="635" h="3175">
                  <a:moveTo>
                    <a:pt x="330" y="0"/>
                  </a:moveTo>
                  <a:lnTo>
                    <a:pt x="0" y="2705"/>
                  </a:lnTo>
                </a:path>
              </a:pathLst>
            </a:custGeom>
            <a:ln w="25399">
              <a:solidFill>
                <a:srgbClr val="FED92A"/>
              </a:solidFill>
            </a:ln>
          </p:spPr>
          <p:txBody>
            <a:bodyPr wrap="square" lIns="0" tIns="0" rIns="0" bIns="0" rtlCol="0"/>
            <a:lstStyle/>
            <a:p>
              <a:endParaRPr/>
            </a:p>
          </p:txBody>
        </p:sp>
        <p:sp>
          <p:nvSpPr>
            <p:cNvPr id="1382" name="object 1382"/>
            <p:cNvSpPr/>
            <p:nvPr/>
          </p:nvSpPr>
          <p:spPr>
            <a:xfrm>
              <a:off x="5868606" y="8155254"/>
              <a:ext cx="20320" cy="15240"/>
            </a:xfrm>
            <a:custGeom>
              <a:avLst/>
              <a:gdLst/>
              <a:ahLst/>
              <a:cxnLst/>
              <a:rect l="l" t="t" r="r" b="b"/>
              <a:pathLst>
                <a:path w="20320" h="15240">
                  <a:moveTo>
                    <a:pt x="1993" y="0"/>
                  </a:moveTo>
                  <a:lnTo>
                    <a:pt x="1308" y="152"/>
                  </a:lnTo>
                  <a:lnTo>
                    <a:pt x="0" y="520"/>
                  </a:lnTo>
                  <a:lnTo>
                    <a:pt x="6083" y="5816"/>
                  </a:lnTo>
                  <a:lnTo>
                    <a:pt x="12166" y="10617"/>
                  </a:lnTo>
                  <a:lnTo>
                    <a:pt x="17614" y="13931"/>
                  </a:lnTo>
                  <a:lnTo>
                    <a:pt x="20015" y="14897"/>
                  </a:lnTo>
                  <a:lnTo>
                    <a:pt x="14554" y="11366"/>
                  </a:lnTo>
                  <a:lnTo>
                    <a:pt x="8280" y="5943"/>
                  </a:lnTo>
                  <a:lnTo>
                    <a:pt x="1993" y="0"/>
                  </a:lnTo>
                  <a:close/>
                </a:path>
              </a:pathLst>
            </a:custGeom>
            <a:solidFill>
              <a:srgbClr val="FFD72B"/>
            </a:solidFill>
          </p:spPr>
          <p:txBody>
            <a:bodyPr wrap="square" lIns="0" tIns="0" rIns="0" bIns="0" rtlCol="0"/>
            <a:lstStyle/>
            <a:p>
              <a:endParaRPr/>
            </a:p>
          </p:txBody>
        </p:sp>
        <p:sp>
          <p:nvSpPr>
            <p:cNvPr id="1383" name="object 1383"/>
            <p:cNvSpPr/>
            <p:nvPr/>
          </p:nvSpPr>
          <p:spPr>
            <a:xfrm>
              <a:off x="5868606" y="8155775"/>
              <a:ext cx="17780" cy="13970"/>
            </a:xfrm>
            <a:custGeom>
              <a:avLst/>
              <a:gdLst/>
              <a:ahLst/>
              <a:cxnLst/>
              <a:rect l="l" t="t" r="r" b="b"/>
              <a:pathLst>
                <a:path w="17779" h="13970">
                  <a:moveTo>
                    <a:pt x="17614" y="13411"/>
                  </a:moveTo>
                  <a:lnTo>
                    <a:pt x="12166" y="10096"/>
                  </a:lnTo>
                  <a:lnTo>
                    <a:pt x="6083" y="5295"/>
                  </a:lnTo>
                  <a:lnTo>
                    <a:pt x="0" y="0"/>
                  </a:lnTo>
                </a:path>
              </a:pathLst>
            </a:custGeom>
            <a:ln w="25400">
              <a:solidFill>
                <a:srgbClr val="FFD72A"/>
              </a:solidFill>
            </a:ln>
          </p:spPr>
          <p:txBody>
            <a:bodyPr wrap="square" lIns="0" tIns="0" rIns="0" bIns="0" rtlCol="0"/>
            <a:lstStyle/>
            <a:p>
              <a:endParaRPr/>
            </a:p>
          </p:txBody>
        </p:sp>
        <p:sp>
          <p:nvSpPr>
            <p:cNvPr id="1384" name="object 1384"/>
            <p:cNvSpPr/>
            <p:nvPr/>
          </p:nvSpPr>
          <p:spPr>
            <a:xfrm>
              <a:off x="5868606" y="8155254"/>
              <a:ext cx="2540" cy="635"/>
            </a:xfrm>
            <a:custGeom>
              <a:avLst/>
              <a:gdLst/>
              <a:ahLst/>
              <a:cxnLst/>
              <a:rect l="l" t="t" r="r" b="b"/>
              <a:pathLst>
                <a:path w="2539" h="634">
                  <a:moveTo>
                    <a:pt x="0" y="520"/>
                  </a:moveTo>
                  <a:lnTo>
                    <a:pt x="1993" y="0"/>
                  </a:lnTo>
                </a:path>
              </a:pathLst>
            </a:custGeom>
            <a:ln w="25400">
              <a:solidFill>
                <a:srgbClr val="FFDB42"/>
              </a:solidFill>
            </a:ln>
          </p:spPr>
          <p:txBody>
            <a:bodyPr wrap="square" lIns="0" tIns="0" rIns="0" bIns="0" rtlCol="0"/>
            <a:lstStyle/>
            <a:p>
              <a:endParaRPr/>
            </a:p>
          </p:txBody>
        </p:sp>
        <p:sp>
          <p:nvSpPr>
            <p:cNvPr id="1385" name="object 1385"/>
            <p:cNvSpPr/>
            <p:nvPr/>
          </p:nvSpPr>
          <p:spPr>
            <a:xfrm>
              <a:off x="5870600" y="8155254"/>
              <a:ext cx="18415" cy="15240"/>
            </a:xfrm>
            <a:custGeom>
              <a:avLst/>
              <a:gdLst/>
              <a:ahLst/>
              <a:cxnLst/>
              <a:rect l="l" t="t" r="r" b="b"/>
              <a:pathLst>
                <a:path w="18414" h="15240">
                  <a:moveTo>
                    <a:pt x="0" y="0"/>
                  </a:moveTo>
                  <a:lnTo>
                    <a:pt x="6286" y="5943"/>
                  </a:lnTo>
                  <a:lnTo>
                    <a:pt x="12560" y="11366"/>
                  </a:lnTo>
                  <a:lnTo>
                    <a:pt x="18021" y="14897"/>
                  </a:lnTo>
                </a:path>
              </a:pathLst>
            </a:custGeom>
            <a:ln w="25400">
              <a:solidFill>
                <a:srgbClr val="FFD72C"/>
              </a:solidFill>
            </a:ln>
          </p:spPr>
          <p:txBody>
            <a:bodyPr wrap="square" lIns="0" tIns="0" rIns="0" bIns="0" rtlCol="0"/>
            <a:lstStyle/>
            <a:p>
              <a:endParaRPr/>
            </a:p>
          </p:txBody>
        </p:sp>
        <p:sp>
          <p:nvSpPr>
            <p:cNvPr id="1386" name="object 1386"/>
            <p:cNvSpPr/>
            <p:nvPr/>
          </p:nvSpPr>
          <p:spPr>
            <a:xfrm>
              <a:off x="5886221" y="8169186"/>
              <a:ext cx="2540" cy="1270"/>
            </a:xfrm>
            <a:custGeom>
              <a:avLst/>
              <a:gdLst/>
              <a:ahLst/>
              <a:cxnLst/>
              <a:rect l="l" t="t" r="r" b="b"/>
              <a:pathLst>
                <a:path w="2539" h="1270">
                  <a:moveTo>
                    <a:pt x="2400" y="965"/>
                  </a:moveTo>
                  <a:lnTo>
                    <a:pt x="0" y="0"/>
                  </a:lnTo>
                </a:path>
              </a:pathLst>
            </a:custGeom>
            <a:ln w="25400">
              <a:solidFill>
                <a:srgbClr val="FFD414"/>
              </a:solidFill>
            </a:ln>
          </p:spPr>
          <p:txBody>
            <a:bodyPr wrap="square" lIns="0" tIns="0" rIns="0" bIns="0" rtlCol="0"/>
            <a:lstStyle/>
            <a:p>
              <a:endParaRPr/>
            </a:p>
          </p:txBody>
        </p:sp>
        <p:sp>
          <p:nvSpPr>
            <p:cNvPr id="1387" name="object 1387"/>
            <p:cNvSpPr/>
            <p:nvPr/>
          </p:nvSpPr>
          <p:spPr>
            <a:xfrm>
              <a:off x="5870600" y="8154809"/>
              <a:ext cx="20955" cy="16510"/>
            </a:xfrm>
            <a:custGeom>
              <a:avLst/>
              <a:gdLst/>
              <a:ahLst/>
              <a:cxnLst/>
              <a:rect l="l" t="t" r="r" b="b"/>
              <a:pathLst>
                <a:path w="20954" h="16509">
                  <a:moveTo>
                    <a:pt x="2120" y="0"/>
                  </a:moveTo>
                  <a:lnTo>
                    <a:pt x="20421" y="16256"/>
                  </a:lnTo>
                  <a:lnTo>
                    <a:pt x="14909" y="12268"/>
                  </a:lnTo>
                  <a:lnTo>
                    <a:pt x="8534" y="6413"/>
                  </a:lnTo>
                  <a:lnTo>
                    <a:pt x="2120" y="0"/>
                  </a:lnTo>
                  <a:close/>
                </a:path>
              </a:pathLst>
            </a:custGeom>
            <a:solidFill>
              <a:srgbClr val="FFD72E"/>
            </a:solidFill>
          </p:spPr>
          <p:txBody>
            <a:bodyPr wrap="square" lIns="0" tIns="0" rIns="0" bIns="0" rtlCol="0"/>
            <a:lstStyle/>
            <a:p>
              <a:endParaRPr/>
            </a:p>
          </p:txBody>
        </p:sp>
        <p:sp>
          <p:nvSpPr>
            <p:cNvPr id="1388" name="object 1388"/>
            <p:cNvSpPr/>
            <p:nvPr/>
          </p:nvSpPr>
          <p:spPr>
            <a:xfrm>
              <a:off x="5870600" y="8155254"/>
              <a:ext cx="18415" cy="15240"/>
            </a:xfrm>
            <a:custGeom>
              <a:avLst/>
              <a:gdLst/>
              <a:ahLst/>
              <a:cxnLst/>
              <a:rect l="l" t="t" r="r" b="b"/>
              <a:pathLst>
                <a:path w="18414" h="15240">
                  <a:moveTo>
                    <a:pt x="18021" y="14897"/>
                  </a:moveTo>
                  <a:lnTo>
                    <a:pt x="12560" y="11366"/>
                  </a:lnTo>
                  <a:lnTo>
                    <a:pt x="6286" y="5943"/>
                  </a:lnTo>
                  <a:lnTo>
                    <a:pt x="0" y="0"/>
                  </a:lnTo>
                </a:path>
              </a:pathLst>
            </a:custGeom>
            <a:ln w="25400">
              <a:solidFill>
                <a:srgbClr val="FFD72C"/>
              </a:solidFill>
            </a:ln>
          </p:spPr>
          <p:txBody>
            <a:bodyPr wrap="square" lIns="0" tIns="0" rIns="0" bIns="0" rtlCol="0"/>
            <a:lstStyle/>
            <a:p>
              <a:endParaRPr/>
            </a:p>
          </p:txBody>
        </p:sp>
        <p:sp>
          <p:nvSpPr>
            <p:cNvPr id="1389" name="object 1389"/>
            <p:cNvSpPr/>
            <p:nvPr/>
          </p:nvSpPr>
          <p:spPr>
            <a:xfrm>
              <a:off x="5870600" y="8154809"/>
              <a:ext cx="2540" cy="635"/>
            </a:xfrm>
            <a:custGeom>
              <a:avLst/>
              <a:gdLst/>
              <a:ahLst/>
              <a:cxnLst/>
              <a:rect l="l" t="t" r="r" b="b"/>
              <a:pathLst>
                <a:path w="2539" h="634">
                  <a:moveTo>
                    <a:pt x="0" y="444"/>
                  </a:moveTo>
                  <a:lnTo>
                    <a:pt x="2120" y="0"/>
                  </a:lnTo>
                </a:path>
              </a:pathLst>
            </a:custGeom>
            <a:ln w="25400">
              <a:solidFill>
                <a:srgbClr val="FFDB49"/>
              </a:solidFill>
            </a:ln>
          </p:spPr>
          <p:txBody>
            <a:bodyPr wrap="square" lIns="0" tIns="0" rIns="0" bIns="0" rtlCol="0"/>
            <a:lstStyle/>
            <a:p>
              <a:endParaRPr/>
            </a:p>
          </p:txBody>
        </p:sp>
        <p:sp>
          <p:nvSpPr>
            <p:cNvPr id="1390" name="object 1390"/>
            <p:cNvSpPr/>
            <p:nvPr/>
          </p:nvSpPr>
          <p:spPr>
            <a:xfrm>
              <a:off x="5872721" y="8154809"/>
              <a:ext cx="18415" cy="16510"/>
            </a:xfrm>
            <a:custGeom>
              <a:avLst/>
              <a:gdLst/>
              <a:ahLst/>
              <a:cxnLst/>
              <a:rect l="l" t="t" r="r" b="b"/>
              <a:pathLst>
                <a:path w="18414" h="16509">
                  <a:moveTo>
                    <a:pt x="0" y="0"/>
                  </a:moveTo>
                  <a:lnTo>
                    <a:pt x="6413" y="6413"/>
                  </a:lnTo>
                  <a:lnTo>
                    <a:pt x="12788" y="12268"/>
                  </a:lnTo>
                  <a:lnTo>
                    <a:pt x="18300" y="16256"/>
                  </a:lnTo>
                </a:path>
              </a:pathLst>
            </a:custGeom>
            <a:ln w="25400">
              <a:solidFill>
                <a:srgbClr val="FFD730"/>
              </a:solidFill>
            </a:ln>
          </p:spPr>
          <p:txBody>
            <a:bodyPr wrap="square" lIns="0" tIns="0" rIns="0" bIns="0" rtlCol="0"/>
            <a:lstStyle/>
            <a:p>
              <a:endParaRPr/>
            </a:p>
          </p:txBody>
        </p:sp>
        <p:sp>
          <p:nvSpPr>
            <p:cNvPr id="1391" name="object 1391"/>
            <p:cNvSpPr/>
            <p:nvPr/>
          </p:nvSpPr>
          <p:spPr>
            <a:xfrm>
              <a:off x="5888621" y="8170151"/>
              <a:ext cx="2540" cy="1270"/>
            </a:xfrm>
            <a:custGeom>
              <a:avLst/>
              <a:gdLst/>
              <a:ahLst/>
              <a:cxnLst/>
              <a:rect l="l" t="t" r="r" b="b"/>
              <a:pathLst>
                <a:path w="2539" h="1270">
                  <a:moveTo>
                    <a:pt x="2400" y="914"/>
                  </a:moveTo>
                  <a:lnTo>
                    <a:pt x="0" y="0"/>
                  </a:lnTo>
                </a:path>
              </a:pathLst>
            </a:custGeom>
            <a:ln w="25399">
              <a:solidFill>
                <a:srgbClr val="FFD414"/>
              </a:solidFill>
            </a:ln>
          </p:spPr>
          <p:txBody>
            <a:bodyPr wrap="square" lIns="0" tIns="0" rIns="0" bIns="0" rtlCol="0"/>
            <a:lstStyle/>
            <a:p>
              <a:endParaRPr/>
            </a:p>
          </p:txBody>
        </p:sp>
        <p:sp>
          <p:nvSpPr>
            <p:cNvPr id="1392" name="object 1392"/>
            <p:cNvSpPr/>
            <p:nvPr/>
          </p:nvSpPr>
          <p:spPr>
            <a:xfrm>
              <a:off x="5882208" y="8163839"/>
              <a:ext cx="13970" cy="8890"/>
            </a:xfrm>
            <a:custGeom>
              <a:avLst/>
              <a:gdLst/>
              <a:ahLst/>
              <a:cxnLst/>
              <a:rect l="l" t="t" r="r" b="b"/>
              <a:pathLst>
                <a:path w="13970" h="8890">
                  <a:moveTo>
                    <a:pt x="0" y="0"/>
                  </a:moveTo>
                  <a:lnTo>
                    <a:pt x="13593" y="8883"/>
                  </a:lnTo>
                  <a:lnTo>
                    <a:pt x="10820" y="6565"/>
                  </a:lnTo>
                  <a:lnTo>
                    <a:pt x="7785" y="3708"/>
                  </a:lnTo>
                  <a:lnTo>
                    <a:pt x="4635" y="520"/>
                  </a:lnTo>
                  <a:lnTo>
                    <a:pt x="3086" y="254"/>
                  </a:lnTo>
                  <a:lnTo>
                    <a:pt x="1536" y="139"/>
                  </a:lnTo>
                  <a:lnTo>
                    <a:pt x="0" y="0"/>
                  </a:lnTo>
                  <a:close/>
                </a:path>
              </a:pathLst>
            </a:custGeom>
            <a:solidFill>
              <a:srgbClr val="FFD626"/>
            </a:solidFill>
          </p:spPr>
          <p:txBody>
            <a:bodyPr wrap="square" lIns="0" tIns="0" rIns="0" bIns="0" rtlCol="0"/>
            <a:lstStyle/>
            <a:p>
              <a:endParaRPr/>
            </a:p>
          </p:txBody>
        </p:sp>
        <p:sp>
          <p:nvSpPr>
            <p:cNvPr id="1393" name="object 1393"/>
            <p:cNvSpPr/>
            <p:nvPr/>
          </p:nvSpPr>
          <p:spPr>
            <a:xfrm>
              <a:off x="5891022" y="8171065"/>
              <a:ext cx="5080" cy="1905"/>
            </a:xfrm>
            <a:custGeom>
              <a:avLst/>
              <a:gdLst/>
              <a:ahLst/>
              <a:cxnLst/>
              <a:rect l="l" t="t" r="r" b="b"/>
              <a:pathLst>
                <a:path w="5079" h="1904">
                  <a:moveTo>
                    <a:pt x="0" y="0"/>
                  </a:moveTo>
                  <a:lnTo>
                    <a:pt x="4539" y="1577"/>
                  </a:lnTo>
                </a:path>
              </a:pathLst>
            </a:custGeom>
            <a:ln w="25400">
              <a:solidFill>
                <a:srgbClr val="FFD414"/>
              </a:solidFill>
            </a:ln>
          </p:spPr>
          <p:txBody>
            <a:bodyPr wrap="square" lIns="0" tIns="0" rIns="0" bIns="0" rtlCol="0"/>
            <a:lstStyle/>
            <a:p>
              <a:endParaRPr/>
            </a:p>
          </p:txBody>
        </p:sp>
        <p:sp>
          <p:nvSpPr>
            <p:cNvPr id="1394" name="object 1394"/>
            <p:cNvSpPr/>
            <p:nvPr/>
          </p:nvSpPr>
          <p:spPr>
            <a:xfrm>
              <a:off x="5886843" y="8164360"/>
              <a:ext cx="9525" cy="8890"/>
            </a:xfrm>
            <a:custGeom>
              <a:avLst/>
              <a:gdLst/>
              <a:ahLst/>
              <a:cxnLst/>
              <a:rect l="l" t="t" r="r" b="b"/>
              <a:pathLst>
                <a:path w="9525" h="8890">
                  <a:moveTo>
                    <a:pt x="8959" y="8362"/>
                  </a:moveTo>
                  <a:lnTo>
                    <a:pt x="0" y="0"/>
                  </a:lnTo>
                </a:path>
              </a:pathLst>
            </a:custGeom>
            <a:ln w="25400">
              <a:solidFill>
                <a:srgbClr val="FFD627"/>
              </a:solidFill>
            </a:ln>
          </p:spPr>
          <p:txBody>
            <a:bodyPr wrap="square" lIns="0" tIns="0" rIns="0" bIns="0" rtlCol="0"/>
            <a:lstStyle/>
            <a:p>
              <a:endParaRPr/>
            </a:p>
          </p:txBody>
        </p:sp>
        <p:sp>
          <p:nvSpPr>
            <p:cNvPr id="1395" name="object 1395"/>
            <p:cNvSpPr/>
            <p:nvPr/>
          </p:nvSpPr>
          <p:spPr>
            <a:xfrm>
              <a:off x="5882208" y="8163839"/>
              <a:ext cx="5080" cy="635"/>
            </a:xfrm>
            <a:custGeom>
              <a:avLst/>
              <a:gdLst/>
              <a:ahLst/>
              <a:cxnLst/>
              <a:rect l="l" t="t" r="r" b="b"/>
              <a:pathLst>
                <a:path w="5079" h="634">
                  <a:moveTo>
                    <a:pt x="4635" y="520"/>
                  </a:moveTo>
                  <a:lnTo>
                    <a:pt x="0" y="0"/>
                  </a:lnTo>
                </a:path>
              </a:pathLst>
            </a:custGeom>
            <a:ln w="25400">
              <a:solidFill>
                <a:srgbClr val="FFD737"/>
              </a:solidFill>
            </a:ln>
          </p:spPr>
          <p:txBody>
            <a:bodyPr wrap="square" lIns="0" tIns="0" rIns="0" bIns="0" rtlCol="0"/>
            <a:lstStyle/>
            <a:p>
              <a:endParaRPr/>
            </a:p>
          </p:txBody>
        </p:sp>
        <p:sp>
          <p:nvSpPr>
            <p:cNvPr id="1396" name="object 1396"/>
            <p:cNvSpPr/>
            <p:nvPr/>
          </p:nvSpPr>
          <p:spPr>
            <a:xfrm>
              <a:off x="5882208" y="8163839"/>
              <a:ext cx="8890" cy="7620"/>
            </a:xfrm>
            <a:custGeom>
              <a:avLst/>
              <a:gdLst/>
              <a:ahLst/>
              <a:cxnLst/>
              <a:rect l="l" t="t" r="r" b="b"/>
              <a:pathLst>
                <a:path w="8889" h="7620">
                  <a:moveTo>
                    <a:pt x="0" y="0"/>
                  </a:moveTo>
                  <a:lnTo>
                    <a:pt x="8813" y="7226"/>
                  </a:lnTo>
                </a:path>
              </a:pathLst>
            </a:custGeom>
            <a:ln w="25400">
              <a:solidFill>
                <a:srgbClr val="FFD624"/>
              </a:solidFill>
            </a:ln>
          </p:spPr>
          <p:txBody>
            <a:bodyPr wrap="square" lIns="0" tIns="0" rIns="0" bIns="0" rtlCol="0"/>
            <a:lstStyle/>
            <a:p>
              <a:endParaRPr/>
            </a:p>
          </p:txBody>
        </p:sp>
        <p:sp>
          <p:nvSpPr>
            <p:cNvPr id="1397" name="object 1397"/>
            <p:cNvSpPr/>
            <p:nvPr/>
          </p:nvSpPr>
          <p:spPr>
            <a:xfrm>
              <a:off x="5872721" y="8154390"/>
              <a:ext cx="12065" cy="10160"/>
            </a:xfrm>
            <a:custGeom>
              <a:avLst/>
              <a:gdLst/>
              <a:ahLst/>
              <a:cxnLst/>
              <a:rect l="l" t="t" r="r" b="b"/>
              <a:pathLst>
                <a:path w="12064" h="10159">
                  <a:moveTo>
                    <a:pt x="2171" y="0"/>
                  </a:moveTo>
                  <a:lnTo>
                    <a:pt x="11798" y="9664"/>
                  </a:lnTo>
                  <a:lnTo>
                    <a:pt x="8674" y="6692"/>
                  </a:lnTo>
                  <a:lnTo>
                    <a:pt x="5435" y="3429"/>
                  </a:lnTo>
                  <a:lnTo>
                    <a:pt x="2171" y="0"/>
                  </a:lnTo>
                  <a:close/>
                </a:path>
              </a:pathLst>
            </a:custGeom>
            <a:solidFill>
              <a:srgbClr val="FFD844"/>
            </a:solidFill>
          </p:spPr>
          <p:txBody>
            <a:bodyPr wrap="square" lIns="0" tIns="0" rIns="0" bIns="0" rtlCol="0"/>
            <a:lstStyle/>
            <a:p>
              <a:endParaRPr/>
            </a:p>
          </p:txBody>
        </p:sp>
        <p:sp>
          <p:nvSpPr>
            <p:cNvPr id="1398" name="object 1398"/>
            <p:cNvSpPr/>
            <p:nvPr/>
          </p:nvSpPr>
          <p:spPr>
            <a:xfrm>
              <a:off x="5872721" y="8154809"/>
              <a:ext cx="9525" cy="9525"/>
            </a:xfrm>
            <a:custGeom>
              <a:avLst/>
              <a:gdLst/>
              <a:ahLst/>
              <a:cxnLst/>
              <a:rect l="l" t="t" r="r" b="b"/>
              <a:pathLst>
                <a:path w="9525" h="9525">
                  <a:moveTo>
                    <a:pt x="9486" y="9029"/>
                  </a:moveTo>
                  <a:lnTo>
                    <a:pt x="0" y="0"/>
                  </a:lnTo>
                </a:path>
              </a:pathLst>
            </a:custGeom>
            <a:ln w="25400">
              <a:solidFill>
                <a:srgbClr val="FFD840"/>
              </a:solidFill>
            </a:ln>
          </p:spPr>
          <p:txBody>
            <a:bodyPr wrap="square" lIns="0" tIns="0" rIns="0" bIns="0" rtlCol="0"/>
            <a:lstStyle/>
            <a:p>
              <a:endParaRPr/>
            </a:p>
          </p:txBody>
        </p:sp>
        <p:sp>
          <p:nvSpPr>
            <p:cNvPr id="1399" name="object 1399"/>
            <p:cNvSpPr/>
            <p:nvPr/>
          </p:nvSpPr>
          <p:spPr>
            <a:xfrm>
              <a:off x="5872721" y="8154390"/>
              <a:ext cx="2540" cy="635"/>
            </a:xfrm>
            <a:custGeom>
              <a:avLst/>
              <a:gdLst/>
              <a:ahLst/>
              <a:cxnLst/>
              <a:rect l="l" t="t" r="r" b="b"/>
              <a:pathLst>
                <a:path w="2539" h="634">
                  <a:moveTo>
                    <a:pt x="0" y="419"/>
                  </a:moveTo>
                  <a:lnTo>
                    <a:pt x="2171" y="0"/>
                  </a:lnTo>
                </a:path>
              </a:pathLst>
            </a:custGeom>
            <a:ln w="25400">
              <a:solidFill>
                <a:srgbClr val="FFDA51"/>
              </a:solidFill>
            </a:ln>
          </p:spPr>
          <p:txBody>
            <a:bodyPr wrap="square" lIns="0" tIns="0" rIns="0" bIns="0" rtlCol="0"/>
            <a:lstStyle/>
            <a:p>
              <a:endParaRPr/>
            </a:p>
          </p:txBody>
        </p:sp>
        <p:sp>
          <p:nvSpPr>
            <p:cNvPr id="1400" name="object 1400"/>
            <p:cNvSpPr/>
            <p:nvPr/>
          </p:nvSpPr>
          <p:spPr>
            <a:xfrm>
              <a:off x="5874893" y="8154390"/>
              <a:ext cx="10160" cy="10160"/>
            </a:xfrm>
            <a:custGeom>
              <a:avLst/>
              <a:gdLst/>
              <a:ahLst/>
              <a:cxnLst/>
              <a:rect l="l" t="t" r="r" b="b"/>
              <a:pathLst>
                <a:path w="10160" h="10159">
                  <a:moveTo>
                    <a:pt x="0" y="0"/>
                  </a:moveTo>
                  <a:lnTo>
                    <a:pt x="9626" y="9664"/>
                  </a:lnTo>
                </a:path>
              </a:pathLst>
            </a:custGeom>
            <a:ln w="25400">
              <a:solidFill>
                <a:srgbClr val="FFD847"/>
              </a:solidFill>
            </a:ln>
          </p:spPr>
          <p:txBody>
            <a:bodyPr wrap="square" lIns="0" tIns="0" rIns="0" bIns="0" rtlCol="0"/>
            <a:lstStyle/>
            <a:p>
              <a:endParaRPr/>
            </a:p>
          </p:txBody>
        </p:sp>
        <p:sp>
          <p:nvSpPr>
            <p:cNvPr id="1401" name="object 1401"/>
            <p:cNvSpPr/>
            <p:nvPr/>
          </p:nvSpPr>
          <p:spPr>
            <a:xfrm>
              <a:off x="5882208" y="8163839"/>
              <a:ext cx="2540" cy="635"/>
            </a:xfrm>
            <a:custGeom>
              <a:avLst/>
              <a:gdLst/>
              <a:ahLst/>
              <a:cxnLst/>
              <a:rect l="l" t="t" r="r" b="b"/>
              <a:pathLst>
                <a:path w="2539" h="634">
                  <a:moveTo>
                    <a:pt x="2311" y="215"/>
                  </a:moveTo>
                  <a:lnTo>
                    <a:pt x="0" y="0"/>
                  </a:lnTo>
                </a:path>
              </a:pathLst>
            </a:custGeom>
            <a:ln w="25400">
              <a:solidFill>
                <a:srgbClr val="FFD736"/>
              </a:solidFill>
            </a:ln>
          </p:spPr>
          <p:txBody>
            <a:bodyPr wrap="square" lIns="0" tIns="0" rIns="0" bIns="0" rtlCol="0"/>
            <a:lstStyle/>
            <a:p>
              <a:endParaRPr/>
            </a:p>
          </p:txBody>
        </p:sp>
        <p:sp>
          <p:nvSpPr>
            <p:cNvPr id="1402" name="object 1402"/>
            <p:cNvSpPr/>
            <p:nvPr/>
          </p:nvSpPr>
          <p:spPr>
            <a:xfrm>
              <a:off x="5874893" y="8153946"/>
              <a:ext cx="12065" cy="10795"/>
            </a:xfrm>
            <a:custGeom>
              <a:avLst/>
              <a:gdLst/>
              <a:ahLst/>
              <a:cxnLst/>
              <a:rect l="l" t="t" r="r" b="b"/>
              <a:pathLst>
                <a:path w="12064" h="10795">
                  <a:moveTo>
                    <a:pt x="2184" y="0"/>
                  </a:moveTo>
                  <a:lnTo>
                    <a:pt x="10401" y="10185"/>
                  </a:lnTo>
                  <a:lnTo>
                    <a:pt x="11176" y="10287"/>
                  </a:lnTo>
                  <a:lnTo>
                    <a:pt x="11950" y="10413"/>
                  </a:lnTo>
                  <a:lnTo>
                    <a:pt x="8788" y="7213"/>
                  </a:lnTo>
                  <a:lnTo>
                    <a:pt x="5499" y="3682"/>
                  </a:lnTo>
                  <a:lnTo>
                    <a:pt x="2184" y="0"/>
                  </a:lnTo>
                  <a:close/>
                </a:path>
              </a:pathLst>
            </a:custGeom>
            <a:solidFill>
              <a:srgbClr val="FFD849"/>
            </a:solidFill>
          </p:spPr>
          <p:txBody>
            <a:bodyPr wrap="square" lIns="0" tIns="0" rIns="0" bIns="0" rtlCol="0"/>
            <a:lstStyle/>
            <a:p>
              <a:endParaRPr/>
            </a:p>
          </p:txBody>
        </p:sp>
        <p:sp>
          <p:nvSpPr>
            <p:cNvPr id="1403" name="object 1403"/>
            <p:cNvSpPr/>
            <p:nvPr/>
          </p:nvSpPr>
          <p:spPr>
            <a:xfrm>
              <a:off x="5874893" y="8154390"/>
              <a:ext cx="10160" cy="10160"/>
            </a:xfrm>
            <a:custGeom>
              <a:avLst/>
              <a:gdLst/>
              <a:ahLst/>
              <a:cxnLst/>
              <a:rect l="l" t="t" r="r" b="b"/>
              <a:pathLst>
                <a:path w="10160" h="10159">
                  <a:moveTo>
                    <a:pt x="9626" y="9664"/>
                  </a:moveTo>
                  <a:lnTo>
                    <a:pt x="0" y="0"/>
                  </a:lnTo>
                </a:path>
              </a:pathLst>
            </a:custGeom>
            <a:ln w="25400">
              <a:solidFill>
                <a:srgbClr val="FFD847"/>
              </a:solidFill>
            </a:ln>
          </p:spPr>
          <p:txBody>
            <a:bodyPr wrap="square" lIns="0" tIns="0" rIns="0" bIns="0" rtlCol="0"/>
            <a:lstStyle/>
            <a:p>
              <a:endParaRPr/>
            </a:p>
          </p:txBody>
        </p:sp>
        <p:sp>
          <p:nvSpPr>
            <p:cNvPr id="1404" name="object 1404"/>
            <p:cNvSpPr/>
            <p:nvPr/>
          </p:nvSpPr>
          <p:spPr>
            <a:xfrm>
              <a:off x="5874893" y="8153946"/>
              <a:ext cx="2540" cy="635"/>
            </a:xfrm>
            <a:custGeom>
              <a:avLst/>
              <a:gdLst/>
              <a:ahLst/>
              <a:cxnLst/>
              <a:rect l="l" t="t" r="r" b="b"/>
              <a:pathLst>
                <a:path w="2539" h="634">
                  <a:moveTo>
                    <a:pt x="0" y="444"/>
                  </a:moveTo>
                  <a:lnTo>
                    <a:pt x="2184" y="0"/>
                  </a:lnTo>
                </a:path>
              </a:pathLst>
            </a:custGeom>
            <a:ln w="25400">
              <a:solidFill>
                <a:srgbClr val="FFDA58"/>
              </a:solidFill>
            </a:ln>
          </p:spPr>
          <p:txBody>
            <a:bodyPr wrap="square" lIns="0" tIns="0" rIns="0" bIns="0" rtlCol="0"/>
            <a:lstStyle/>
            <a:p>
              <a:endParaRPr/>
            </a:p>
          </p:txBody>
        </p:sp>
        <p:sp>
          <p:nvSpPr>
            <p:cNvPr id="1405" name="object 1405"/>
            <p:cNvSpPr/>
            <p:nvPr/>
          </p:nvSpPr>
          <p:spPr>
            <a:xfrm>
              <a:off x="5877077" y="8153946"/>
              <a:ext cx="10160" cy="10795"/>
            </a:xfrm>
            <a:custGeom>
              <a:avLst/>
              <a:gdLst/>
              <a:ahLst/>
              <a:cxnLst/>
              <a:rect l="l" t="t" r="r" b="b"/>
              <a:pathLst>
                <a:path w="10160" h="10795">
                  <a:moveTo>
                    <a:pt x="0" y="0"/>
                  </a:moveTo>
                  <a:lnTo>
                    <a:pt x="9766" y="10413"/>
                  </a:lnTo>
                </a:path>
              </a:pathLst>
            </a:custGeom>
            <a:ln w="25400">
              <a:solidFill>
                <a:srgbClr val="FFD84A"/>
              </a:solidFill>
            </a:ln>
          </p:spPr>
          <p:txBody>
            <a:bodyPr wrap="square" lIns="0" tIns="0" rIns="0" bIns="0" rtlCol="0"/>
            <a:lstStyle/>
            <a:p>
              <a:endParaRPr/>
            </a:p>
          </p:txBody>
        </p:sp>
        <p:sp>
          <p:nvSpPr>
            <p:cNvPr id="1406" name="object 1406"/>
            <p:cNvSpPr/>
            <p:nvPr/>
          </p:nvSpPr>
          <p:spPr>
            <a:xfrm>
              <a:off x="5884519" y="8164055"/>
              <a:ext cx="2540" cy="635"/>
            </a:xfrm>
            <a:custGeom>
              <a:avLst/>
              <a:gdLst/>
              <a:ahLst/>
              <a:cxnLst/>
              <a:rect l="l" t="t" r="r" b="b"/>
              <a:pathLst>
                <a:path w="2539" h="634">
                  <a:moveTo>
                    <a:pt x="2324" y="304"/>
                  </a:moveTo>
                  <a:lnTo>
                    <a:pt x="0" y="0"/>
                  </a:lnTo>
                </a:path>
              </a:pathLst>
            </a:custGeom>
            <a:ln w="25400">
              <a:solidFill>
                <a:srgbClr val="FFD73A"/>
              </a:solidFill>
            </a:ln>
          </p:spPr>
          <p:txBody>
            <a:bodyPr wrap="square" lIns="0" tIns="0" rIns="0" bIns="0" rtlCol="0"/>
            <a:lstStyle/>
            <a:p>
              <a:endParaRPr/>
            </a:p>
          </p:txBody>
        </p:sp>
        <p:sp>
          <p:nvSpPr>
            <p:cNvPr id="1407" name="object 1407"/>
            <p:cNvSpPr/>
            <p:nvPr/>
          </p:nvSpPr>
          <p:spPr>
            <a:xfrm>
              <a:off x="5851029" y="8137156"/>
              <a:ext cx="19685" cy="19050"/>
            </a:xfrm>
            <a:custGeom>
              <a:avLst/>
              <a:gdLst/>
              <a:ahLst/>
              <a:cxnLst/>
              <a:rect l="l" t="t" r="r" b="b"/>
              <a:pathLst>
                <a:path w="19685" h="19050">
                  <a:moveTo>
                    <a:pt x="1511" y="0"/>
                  </a:moveTo>
                  <a:lnTo>
                    <a:pt x="977" y="673"/>
                  </a:lnTo>
                  <a:lnTo>
                    <a:pt x="0" y="2095"/>
                  </a:lnTo>
                  <a:lnTo>
                    <a:pt x="5422" y="7493"/>
                  </a:lnTo>
                  <a:lnTo>
                    <a:pt x="11506" y="13309"/>
                  </a:lnTo>
                  <a:lnTo>
                    <a:pt x="17576" y="18618"/>
                  </a:lnTo>
                  <a:lnTo>
                    <a:pt x="18224" y="18427"/>
                  </a:lnTo>
                  <a:lnTo>
                    <a:pt x="19570" y="18097"/>
                  </a:lnTo>
                  <a:lnTo>
                    <a:pt x="14875" y="13553"/>
                  </a:lnTo>
                  <a:lnTo>
                    <a:pt x="10250" y="8939"/>
                  </a:lnTo>
                  <a:lnTo>
                    <a:pt x="1511" y="0"/>
                  </a:lnTo>
                  <a:close/>
                </a:path>
              </a:pathLst>
            </a:custGeom>
            <a:solidFill>
              <a:srgbClr val="FFDF56"/>
            </a:solidFill>
          </p:spPr>
          <p:txBody>
            <a:bodyPr wrap="square" lIns="0" tIns="0" rIns="0" bIns="0" rtlCol="0"/>
            <a:lstStyle/>
            <a:p>
              <a:endParaRPr/>
            </a:p>
          </p:txBody>
        </p:sp>
        <p:sp>
          <p:nvSpPr>
            <p:cNvPr id="1408" name="object 1408"/>
            <p:cNvSpPr/>
            <p:nvPr/>
          </p:nvSpPr>
          <p:spPr>
            <a:xfrm>
              <a:off x="5851029" y="8139252"/>
              <a:ext cx="17780" cy="17145"/>
            </a:xfrm>
            <a:custGeom>
              <a:avLst/>
              <a:gdLst/>
              <a:ahLst/>
              <a:cxnLst/>
              <a:rect l="l" t="t" r="r" b="b"/>
              <a:pathLst>
                <a:path w="17779" h="17145">
                  <a:moveTo>
                    <a:pt x="17576" y="16522"/>
                  </a:moveTo>
                  <a:lnTo>
                    <a:pt x="11506" y="11214"/>
                  </a:lnTo>
                  <a:lnTo>
                    <a:pt x="5422" y="5397"/>
                  </a:lnTo>
                  <a:lnTo>
                    <a:pt x="0" y="0"/>
                  </a:lnTo>
                </a:path>
              </a:pathLst>
            </a:custGeom>
            <a:ln w="25400">
              <a:solidFill>
                <a:srgbClr val="FFDF55"/>
              </a:solidFill>
            </a:ln>
          </p:spPr>
          <p:txBody>
            <a:bodyPr wrap="square" lIns="0" tIns="0" rIns="0" bIns="0" rtlCol="0"/>
            <a:lstStyle/>
            <a:p>
              <a:endParaRPr/>
            </a:p>
          </p:txBody>
        </p:sp>
        <p:sp>
          <p:nvSpPr>
            <p:cNvPr id="1409" name="object 1409"/>
            <p:cNvSpPr/>
            <p:nvPr/>
          </p:nvSpPr>
          <p:spPr>
            <a:xfrm>
              <a:off x="5851029" y="8137156"/>
              <a:ext cx="1905" cy="2540"/>
            </a:xfrm>
            <a:custGeom>
              <a:avLst/>
              <a:gdLst/>
              <a:ahLst/>
              <a:cxnLst/>
              <a:rect l="l" t="t" r="r" b="b"/>
              <a:pathLst>
                <a:path w="1904" h="2540">
                  <a:moveTo>
                    <a:pt x="0" y="2095"/>
                  </a:moveTo>
                  <a:lnTo>
                    <a:pt x="1511" y="0"/>
                  </a:lnTo>
                </a:path>
              </a:pathLst>
            </a:custGeom>
            <a:ln w="25400">
              <a:solidFill>
                <a:srgbClr val="FFE26B"/>
              </a:solidFill>
            </a:ln>
          </p:spPr>
          <p:txBody>
            <a:bodyPr wrap="square" lIns="0" tIns="0" rIns="0" bIns="0" rtlCol="0"/>
            <a:lstStyle/>
            <a:p>
              <a:endParaRPr/>
            </a:p>
          </p:txBody>
        </p:sp>
        <p:sp>
          <p:nvSpPr>
            <p:cNvPr id="1410" name="object 1410"/>
            <p:cNvSpPr/>
            <p:nvPr/>
          </p:nvSpPr>
          <p:spPr>
            <a:xfrm>
              <a:off x="5852541" y="8137156"/>
              <a:ext cx="18415" cy="18415"/>
            </a:xfrm>
            <a:custGeom>
              <a:avLst/>
              <a:gdLst/>
              <a:ahLst/>
              <a:cxnLst/>
              <a:rect l="l" t="t" r="r" b="b"/>
              <a:pathLst>
                <a:path w="18414" h="18415">
                  <a:moveTo>
                    <a:pt x="0" y="0"/>
                  </a:moveTo>
                  <a:lnTo>
                    <a:pt x="4259" y="4379"/>
                  </a:lnTo>
                  <a:lnTo>
                    <a:pt x="8739" y="8939"/>
                  </a:lnTo>
                  <a:lnTo>
                    <a:pt x="13364" y="13553"/>
                  </a:lnTo>
                  <a:lnTo>
                    <a:pt x="18059" y="18097"/>
                  </a:lnTo>
                </a:path>
              </a:pathLst>
            </a:custGeom>
            <a:ln w="25400">
              <a:solidFill>
                <a:srgbClr val="FFDE59"/>
              </a:solidFill>
            </a:ln>
          </p:spPr>
          <p:txBody>
            <a:bodyPr wrap="square" lIns="0" tIns="0" rIns="0" bIns="0" rtlCol="0"/>
            <a:lstStyle/>
            <a:p>
              <a:endParaRPr/>
            </a:p>
          </p:txBody>
        </p:sp>
        <p:sp>
          <p:nvSpPr>
            <p:cNvPr id="1411" name="object 1411"/>
            <p:cNvSpPr/>
            <p:nvPr/>
          </p:nvSpPr>
          <p:spPr>
            <a:xfrm>
              <a:off x="5868606" y="8155254"/>
              <a:ext cx="2540" cy="635"/>
            </a:xfrm>
            <a:custGeom>
              <a:avLst/>
              <a:gdLst/>
              <a:ahLst/>
              <a:cxnLst/>
              <a:rect l="l" t="t" r="r" b="b"/>
              <a:pathLst>
                <a:path w="2539" h="634">
                  <a:moveTo>
                    <a:pt x="1993" y="0"/>
                  </a:moveTo>
                  <a:lnTo>
                    <a:pt x="0" y="520"/>
                  </a:lnTo>
                </a:path>
              </a:pathLst>
            </a:custGeom>
            <a:ln w="25400">
              <a:solidFill>
                <a:srgbClr val="FFDB42"/>
              </a:solidFill>
            </a:ln>
          </p:spPr>
          <p:txBody>
            <a:bodyPr wrap="square" lIns="0" tIns="0" rIns="0" bIns="0" rtlCol="0"/>
            <a:lstStyle/>
            <a:p>
              <a:endParaRPr/>
            </a:p>
          </p:txBody>
        </p:sp>
        <p:sp>
          <p:nvSpPr>
            <p:cNvPr id="1412" name="object 1412"/>
            <p:cNvSpPr/>
            <p:nvPr/>
          </p:nvSpPr>
          <p:spPr>
            <a:xfrm>
              <a:off x="5852541" y="8135150"/>
              <a:ext cx="20320" cy="20320"/>
            </a:xfrm>
            <a:custGeom>
              <a:avLst/>
              <a:gdLst/>
              <a:ahLst/>
              <a:cxnLst/>
              <a:rect l="l" t="t" r="r" b="b"/>
              <a:pathLst>
                <a:path w="20320" h="20320">
                  <a:moveTo>
                    <a:pt x="1650" y="0"/>
                  </a:moveTo>
                  <a:lnTo>
                    <a:pt x="1079" y="647"/>
                  </a:lnTo>
                  <a:lnTo>
                    <a:pt x="0" y="2006"/>
                  </a:lnTo>
                  <a:lnTo>
                    <a:pt x="8739" y="10945"/>
                  </a:lnTo>
                  <a:lnTo>
                    <a:pt x="13364" y="15560"/>
                  </a:lnTo>
                  <a:lnTo>
                    <a:pt x="18059" y="20104"/>
                  </a:lnTo>
                  <a:lnTo>
                    <a:pt x="20180" y="19659"/>
                  </a:lnTo>
                  <a:lnTo>
                    <a:pt x="15368" y="14762"/>
                  </a:lnTo>
                  <a:lnTo>
                    <a:pt x="10625" y="9772"/>
                  </a:lnTo>
                  <a:lnTo>
                    <a:pt x="6026" y="4811"/>
                  </a:lnTo>
                  <a:lnTo>
                    <a:pt x="1650" y="0"/>
                  </a:lnTo>
                  <a:close/>
                </a:path>
              </a:pathLst>
            </a:custGeom>
            <a:solidFill>
              <a:srgbClr val="FFDE5D"/>
            </a:solidFill>
          </p:spPr>
          <p:txBody>
            <a:bodyPr wrap="square" lIns="0" tIns="0" rIns="0" bIns="0" rtlCol="0"/>
            <a:lstStyle/>
            <a:p>
              <a:endParaRPr/>
            </a:p>
          </p:txBody>
        </p:sp>
        <p:sp>
          <p:nvSpPr>
            <p:cNvPr id="1413" name="object 1413"/>
            <p:cNvSpPr/>
            <p:nvPr/>
          </p:nvSpPr>
          <p:spPr>
            <a:xfrm>
              <a:off x="5852541" y="8137156"/>
              <a:ext cx="18415" cy="18415"/>
            </a:xfrm>
            <a:custGeom>
              <a:avLst/>
              <a:gdLst/>
              <a:ahLst/>
              <a:cxnLst/>
              <a:rect l="l" t="t" r="r" b="b"/>
              <a:pathLst>
                <a:path w="18414" h="18415">
                  <a:moveTo>
                    <a:pt x="18059" y="18097"/>
                  </a:moveTo>
                  <a:lnTo>
                    <a:pt x="13364" y="13553"/>
                  </a:lnTo>
                  <a:lnTo>
                    <a:pt x="8739" y="8939"/>
                  </a:lnTo>
                  <a:lnTo>
                    <a:pt x="4259" y="4379"/>
                  </a:lnTo>
                  <a:lnTo>
                    <a:pt x="0" y="0"/>
                  </a:lnTo>
                </a:path>
              </a:pathLst>
            </a:custGeom>
            <a:ln w="25400">
              <a:solidFill>
                <a:srgbClr val="FFDE59"/>
              </a:solidFill>
            </a:ln>
          </p:spPr>
          <p:txBody>
            <a:bodyPr wrap="square" lIns="0" tIns="0" rIns="0" bIns="0" rtlCol="0"/>
            <a:lstStyle/>
            <a:p>
              <a:endParaRPr/>
            </a:p>
          </p:txBody>
        </p:sp>
        <p:sp>
          <p:nvSpPr>
            <p:cNvPr id="1414" name="object 1414"/>
            <p:cNvSpPr/>
            <p:nvPr/>
          </p:nvSpPr>
          <p:spPr>
            <a:xfrm>
              <a:off x="5852541" y="8135150"/>
              <a:ext cx="1905" cy="2540"/>
            </a:xfrm>
            <a:custGeom>
              <a:avLst/>
              <a:gdLst/>
              <a:ahLst/>
              <a:cxnLst/>
              <a:rect l="l" t="t" r="r" b="b"/>
              <a:pathLst>
                <a:path w="1904" h="2540">
                  <a:moveTo>
                    <a:pt x="0" y="2006"/>
                  </a:moveTo>
                  <a:lnTo>
                    <a:pt x="1650" y="0"/>
                  </a:lnTo>
                </a:path>
              </a:pathLst>
            </a:custGeom>
            <a:ln w="25400">
              <a:solidFill>
                <a:srgbClr val="FFE171"/>
              </a:solidFill>
            </a:ln>
          </p:spPr>
          <p:txBody>
            <a:bodyPr wrap="square" lIns="0" tIns="0" rIns="0" bIns="0" rtlCol="0"/>
            <a:lstStyle/>
            <a:p>
              <a:endParaRPr/>
            </a:p>
          </p:txBody>
        </p:sp>
        <p:sp>
          <p:nvSpPr>
            <p:cNvPr id="1415" name="object 1415"/>
            <p:cNvSpPr/>
            <p:nvPr/>
          </p:nvSpPr>
          <p:spPr>
            <a:xfrm>
              <a:off x="5854192" y="8135150"/>
              <a:ext cx="19050" cy="19685"/>
            </a:xfrm>
            <a:custGeom>
              <a:avLst/>
              <a:gdLst/>
              <a:ahLst/>
              <a:cxnLst/>
              <a:rect l="l" t="t" r="r" b="b"/>
              <a:pathLst>
                <a:path w="19050" h="19684">
                  <a:moveTo>
                    <a:pt x="0" y="0"/>
                  </a:moveTo>
                  <a:lnTo>
                    <a:pt x="4375" y="4811"/>
                  </a:lnTo>
                  <a:lnTo>
                    <a:pt x="8974" y="9772"/>
                  </a:lnTo>
                  <a:lnTo>
                    <a:pt x="13717" y="14762"/>
                  </a:lnTo>
                  <a:lnTo>
                    <a:pt x="18529" y="19659"/>
                  </a:lnTo>
                </a:path>
              </a:pathLst>
            </a:custGeom>
            <a:ln w="25400">
              <a:solidFill>
                <a:srgbClr val="FFDE61"/>
              </a:solidFill>
            </a:ln>
          </p:spPr>
          <p:txBody>
            <a:bodyPr wrap="square" lIns="0" tIns="0" rIns="0" bIns="0" rtlCol="0"/>
            <a:lstStyle/>
            <a:p>
              <a:endParaRPr/>
            </a:p>
          </p:txBody>
        </p:sp>
        <p:sp>
          <p:nvSpPr>
            <p:cNvPr id="1416" name="object 1416"/>
            <p:cNvSpPr/>
            <p:nvPr/>
          </p:nvSpPr>
          <p:spPr>
            <a:xfrm>
              <a:off x="5870600" y="8154809"/>
              <a:ext cx="2540" cy="635"/>
            </a:xfrm>
            <a:custGeom>
              <a:avLst/>
              <a:gdLst/>
              <a:ahLst/>
              <a:cxnLst/>
              <a:rect l="l" t="t" r="r" b="b"/>
              <a:pathLst>
                <a:path w="2539" h="634">
                  <a:moveTo>
                    <a:pt x="2120" y="0"/>
                  </a:moveTo>
                  <a:lnTo>
                    <a:pt x="0" y="444"/>
                  </a:lnTo>
                </a:path>
              </a:pathLst>
            </a:custGeom>
            <a:ln w="25400">
              <a:solidFill>
                <a:srgbClr val="FFDB49"/>
              </a:solidFill>
            </a:ln>
          </p:spPr>
          <p:txBody>
            <a:bodyPr wrap="square" lIns="0" tIns="0" rIns="0" bIns="0" rtlCol="0"/>
            <a:lstStyle/>
            <a:p>
              <a:endParaRPr/>
            </a:p>
          </p:txBody>
        </p:sp>
        <p:sp>
          <p:nvSpPr>
            <p:cNvPr id="1417" name="object 1417"/>
            <p:cNvSpPr/>
            <p:nvPr/>
          </p:nvSpPr>
          <p:spPr>
            <a:xfrm>
              <a:off x="5863170" y="8143824"/>
              <a:ext cx="12065" cy="11430"/>
            </a:xfrm>
            <a:custGeom>
              <a:avLst/>
              <a:gdLst/>
              <a:ahLst/>
              <a:cxnLst/>
              <a:rect l="l" t="t" r="r" b="b"/>
              <a:pathLst>
                <a:path w="12064" h="11429">
                  <a:moveTo>
                    <a:pt x="1993" y="0"/>
                  </a:moveTo>
                  <a:lnTo>
                    <a:pt x="1320" y="381"/>
                  </a:lnTo>
                  <a:lnTo>
                    <a:pt x="647" y="723"/>
                  </a:lnTo>
                  <a:lnTo>
                    <a:pt x="0" y="1092"/>
                  </a:lnTo>
                  <a:lnTo>
                    <a:pt x="3124" y="4432"/>
                  </a:lnTo>
                  <a:lnTo>
                    <a:pt x="6337" y="7772"/>
                  </a:lnTo>
                  <a:lnTo>
                    <a:pt x="9550" y="10985"/>
                  </a:lnTo>
                  <a:lnTo>
                    <a:pt x="11722" y="10566"/>
                  </a:lnTo>
                  <a:lnTo>
                    <a:pt x="8458" y="7150"/>
                  </a:lnTo>
                  <a:lnTo>
                    <a:pt x="5181" y="3581"/>
                  </a:lnTo>
                  <a:lnTo>
                    <a:pt x="1993" y="0"/>
                  </a:lnTo>
                  <a:close/>
                </a:path>
              </a:pathLst>
            </a:custGeom>
            <a:solidFill>
              <a:srgbClr val="FFDC5D"/>
            </a:solidFill>
          </p:spPr>
          <p:txBody>
            <a:bodyPr wrap="square" lIns="0" tIns="0" rIns="0" bIns="0" rtlCol="0"/>
            <a:lstStyle/>
            <a:p>
              <a:endParaRPr/>
            </a:p>
          </p:txBody>
        </p:sp>
        <p:sp>
          <p:nvSpPr>
            <p:cNvPr id="1418" name="object 1418"/>
            <p:cNvSpPr/>
            <p:nvPr/>
          </p:nvSpPr>
          <p:spPr>
            <a:xfrm>
              <a:off x="5863170" y="8144916"/>
              <a:ext cx="10160" cy="10160"/>
            </a:xfrm>
            <a:custGeom>
              <a:avLst/>
              <a:gdLst/>
              <a:ahLst/>
              <a:cxnLst/>
              <a:rect l="l" t="t" r="r" b="b"/>
              <a:pathLst>
                <a:path w="10160" h="10159">
                  <a:moveTo>
                    <a:pt x="9550" y="9893"/>
                  </a:moveTo>
                  <a:lnTo>
                    <a:pt x="0" y="0"/>
                  </a:lnTo>
                </a:path>
              </a:pathLst>
            </a:custGeom>
            <a:ln w="25400">
              <a:solidFill>
                <a:srgbClr val="FFDC58"/>
              </a:solidFill>
            </a:ln>
          </p:spPr>
          <p:txBody>
            <a:bodyPr wrap="square" lIns="0" tIns="0" rIns="0" bIns="0" rtlCol="0"/>
            <a:lstStyle/>
            <a:p>
              <a:endParaRPr/>
            </a:p>
          </p:txBody>
        </p:sp>
        <p:sp>
          <p:nvSpPr>
            <p:cNvPr id="1419" name="object 1419"/>
            <p:cNvSpPr/>
            <p:nvPr/>
          </p:nvSpPr>
          <p:spPr>
            <a:xfrm>
              <a:off x="5863170" y="8143824"/>
              <a:ext cx="2540" cy="1270"/>
            </a:xfrm>
            <a:custGeom>
              <a:avLst/>
              <a:gdLst/>
              <a:ahLst/>
              <a:cxnLst/>
              <a:rect l="l" t="t" r="r" b="b"/>
              <a:pathLst>
                <a:path w="2539" h="1270">
                  <a:moveTo>
                    <a:pt x="0" y="1092"/>
                  </a:moveTo>
                  <a:lnTo>
                    <a:pt x="1993" y="0"/>
                  </a:lnTo>
                </a:path>
              </a:pathLst>
            </a:custGeom>
            <a:ln w="25400">
              <a:solidFill>
                <a:srgbClr val="FFDE68"/>
              </a:solidFill>
            </a:ln>
          </p:spPr>
          <p:txBody>
            <a:bodyPr wrap="square" lIns="0" tIns="0" rIns="0" bIns="0" rtlCol="0"/>
            <a:lstStyle/>
            <a:p>
              <a:endParaRPr/>
            </a:p>
          </p:txBody>
        </p:sp>
        <p:sp>
          <p:nvSpPr>
            <p:cNvPr id="1420" name="object 1420"/>
            <p:cNvSpPr/>
            <p:nvPr/>
          </p:nvSpPr>
          <p:spPr>
            <a:xfrm>
              <a:off x="5865165" y="8143824"/>
              <a:ext cx="10160" cy="10795"/>
            </a:xfrm>
            <a:custGeom>
              <a:avLst/>
              <a:gdLst/>
              <a:ahLst/>
              <a:cxnLst/>
              <a:rect l="l" t="t" r="r" b="b"/>
              <a:pathLst>
                <a:path w="10160" h="10795">
                  <a:moveTo>
                    <a:pt x="0" y="0"/>
                  </a:moveTo>
                  <a:lnTo>
                    <a:pt x="9728" y="10566"/>
                  </a:lnTo>
                </a:path>
              </a:pathLst>
            </a:custGeom>
            <a:ln w="25400">
              <a:solidFill>
                <a:srgbClr val="FFDC62"/>
              </a:solidFill>
            </a:ln>
          </p:spPr>
          <p:txBody>
            <a:bodyPr wrap="square" lIns="0" tIns="0" rIns="0" bIns="0" rtlCol="0"/>
            <a:lstStyle/>
            <a:p>
              <a:endParaRPr/>
            </a:p>
          </p:txBody>
        </p:sp>
        <p:sp>
          <p:nvSpPr>
            <p:cNvPr id="1421" name="object 1421"/>
            <p:cNvSpPr/>
            <p:nvPr/>
          </p:nvSpPr>
          <p:spPr>
            <a:xfrm>
              <a:off x="5872721" y="8154390"/>
              <a:ext cx="2540" cy="635"/>
            </a:xfrm>
            <a:custGeom>
              <a:avLst/>
              <a:gdLst/>
              <a:ahLst/>
              <a:cxnLst/>
              <a:rect l="l" t="t" r="r" b="b"/>
              <a:pathLst>
                <a:path w="2539" h="634">
                  <a:moveTo>
                    <a:pt x="2171" y="0"/>
                  </a:moveTo>
                  <a:lnTo>
                    <a:pt x="0" y="419"/>
                  </a:lnTo>
                </a:path>
              </a:pathLst>
            </a:custGeom>
            <a:ln w="25400">
              <a:solidFill>
                <a:srgbClr val="FFDA51"/>
              </a:solidFill>
            </a:ln>
          </p:spPr>
          <p:txBody>
            <a:bodyPr wrap="square" lIns="0" tIns="0" rIns="0" bIns="0" rtlCol="0"/>
            <a:lstStyle/>
            <a:p>
              <a:endParaRPr/>
            </a:p>
          </p:txBody>
        </p:sp>
        <p:sp>
          <p:nvSpPr>
            <p:cNvPr id="1422" name="object 1422"/>
            <p:cNvSpPr/>
            <p:nvPr/>
          </p:nvSpPr>
          <p:spPr>
            <a:xfrm>
              <a:off x="5865165" y="8142592"/>
              <a:ext cx="12065" cy="12065"/>
            </a:xfrm>
            <a:custGeom>
              <a:avLst/>
              <a:gdLst/>
              <a:ahLst/>
              <a:cxnLst/>
              <a:rect l="l" t="t" r="r" b="b"/>
              <a:pathLst>
                <a:path w="12064" h="12065">
                  <a:moveTo>
                    <a:pt x="2044" y="0"/>
                  </a:moveTo>
                  <a:lnTo>
                    <a:pt x="1358" y="457"/>
                  </a:lnTo>
                  <a:lnTo>
                    <a:pt x="0" y="1231"/>
                  </a:lnTo>
                  <a:lnTo>
                    <a:pt x="3187" y="4813"/>
                  </a:lnTo>
                  <a:lnTo>
                    <a:pt x="6464" y="8381"/>
                  </a:lnTo>
                  <a:lnTo>
                    <a:pt x="9728" y="11798"/>
                  </a:lnTo>
                  <a:lnTo>
                    <a:pt x="11912" y="11353"/>
                  </a:lnTo>
                  <a:lnTo>
                    <a:pt x="8597" y="7658"/>
                  </a:lnTo>
                  <a:lnTo>
                    <a:pt x="5270" y="3822"/>
                  </a:lnTo>
                  <a:lnTo>
                    <a:pt x="2044" y="0"/>
                  </a:lnTo>
                  <a:close/>
                </a:path>
              </a:pathLst>
            </a:custGeom>
            <a:solidFill>
              <a:srgbClr val="FFDC64"/>
            </a:solidFill>
          </p:spPr>
          <p:txBody>
            <a:bodyPr wrap="square" lIns="0" tIns="0" rIns="0" bIns="0" rtlCol="0"/>
            <a:lstStyle/>
            <a:p>
              <a:endParaRPr/>
            </a:p>
          </p:txBody>
        </p:sp>
        <p:sp>
          <p:nvSpPr>
            <p:cNvPr id="1423" name="object 1423"/>
            <p:cNvSpPr/>
            <p:nvPr/>
          </p:nvSpPr>
          <p:spPr>
            <a:xfrm>
              <a:off x="5865165" y="8143824"/>
              <a:ext cx="10160" cy="10795"/>
            </a:xfrm>
            <a:custGeom>
              <a:avLst/>
              <a:gdLst/>
              <a:ahLst/>
              <a:cxnLst/>
              <a:rect l="l" t="t" r="r" b="b"/>
              <a:pathLst>
                <a:path w="10160" h="10795">
                  <a:moveTo>
                    <a:pt x="9728" y="10566"/>
                  </a:moveTo>
                  <a:lnTo>
                    <a:pt x="0" y="0"/>
                  </a:lnTo>
                </a:path>
              </a:pathLst>
            </a:custGeom>
            <a:ln w="25400">
              <a:solidFill>
                <a:srgbClr val="FFDC62"/>
              </a:solidFill>
            </a:ln>
          </p:spPr>
          <p:txBody>
            <a:bodyPr wrap="square" lIns="0" tIns="0" rIns="0" bIns="0" rtlCol="0"/>
            <a:lstStyle/>
            <a:p>
              <a:endParaRPr/>
            </a:p>
          </p:txBody>
        </p:sp>
        <p:sp>
          <p:nvSpPr>
            <p:cNvPr id="1424" name="object 1424"/>
            <p:cNvSpPr/>
            <p:nvPr/>
          </p:nvSpPr>
          <p:spPr>
            <a:xfrm>
              <a:off x="5865165" y="8142592"/>
              <a:ext cx="2540" cy="1270"/>
            </a:xfrm>
            <a:custGeom>
              <a:avLst/>
              <a:gdLst/>
              <a:ahLst/>
              <a:cxnLst/>
              <a:rect l="l" t="t" r="r" b="b"/>
              <a:pathLst>
                <a:path w="2539" h="1270">
                  <a:moveTo>
                    <a:pt x="0" y="1231"/>
                  </a:moveTo>
                  <a:lnTo>
                    <a:pt x="2044" y="0"/>
                  </a:lnTo>
                </a:path>
              </a:pathLst>
            </a:custGeom>
            <a:ln w="25400">
              <a:solidFill>
                <a:srgbClr val="FFDD6F"/>
              </a:solidFill>
            </a:ln>
          </p:spPr>
          <p:txBody>
            <a:bodyPr wrap="square" lIns="0" tIns="0" rIns="0" bIns="0" rtlCol="0"/>
            <a:lstStyle/>
            <a:p>
              <a:endParaRPr/>
            </a:p>
          </p:txBody>
        </p:sp>
        <p:sp>
          <p:nvSpPr>
            <p:cNvPr id="1425" name="object 1425"/>
            <p:cNvSpPr/>
            <p:nvPr/>
          </p:nvSpPr>
          <p:spPr>
            <a:xfrm>
              <a:off x="5867209" y="8142592"/>
              <a:ext cx="10160" cy="11430"/>
            </a:xfrm>
            <a:custGeom>
              <a:avLst/>
              <a:gdLst/>
              <a:ahLst/>
              <a:cxnLst/>
              <a:rect l="l" t="t" r="r" b="b"/>
              <a:pathLst>
                <a:path w="10160" h="11429">
                  <a:moveTo>
                    <a:pt x="0" y="0"/>
                  </a:moveTo>
                  <a:lnTo>
                    <a:pt x="9867" y="11353"/>
                  </a:lnTo>
                </a:path>
              </a:pathLst>
            </a:custGeom>
            <a:ln w="25400">
              <a:solidFill>
                <a:srgbClr val="FFDC66"/>
              </a:solidFill>
            </a:ln>
          </p:spPr>
          <p:txBody>
            <a:bodyPr wrap="square" lIns="0" tIns="0" rIns="0" bIns="0" rtlCol="0"/>
            <a:lstStyle/>
            <a:p>
              <a:endParaRPr/>
            </a:p>
          </p:txBody>
        </p:sp>
        <p:sp>
          <p:nvSpPr>
            <p:cNvPr id="1426" name="object 1426"/>
            <p:cNvSpPr/>
            <p:nvPr/>
          </p:nvSpPr>
          <p:spPr>
            <a:xfrm>
              <a:off x="5874893" y="8153946"/>
              <a:ext cx="2540" cy="635"/>
            </a:xfrm>
            <a:custGeom>
              <a:avLst/>
              <a:gdLst/>
              <a:ahLst/>
              <a:cxnLst/>
              <a:rect l="l" t="t" r="r" b="b"/>
              <a:pathLst>
                <a:path w="2539" h="634">
                  <a:moveTo>
                    <a:pt x="2184" y="0"/>
                  </a:moveTo>
                  <a:lnTo>
                    <a:pt x="0" y="444"/>
                  </a:lnTo>
                </a:path>
              </a:pathLst>
            </a:custGeom>
            <a:ln w="25400">
              <a:solidFill>
                <a:srgbClr val="FFDA58"/>
              </a:solidFill>
            </a:ln>
          </p:spPr>
          <p:txBody>
            <a:bodyPr wrap="square" lIns="0" tIns="0" rIns="0" bIns="0" rtlCol="0"/>
            <a:lstStyle/>
            <a:p>
              <a:endParaRPr/>
            </a:p>
          </p:txBody>
        </p:sp>
        <p:sp>
          <p:nvSpPr>
            <p:cNvPr id="1427" name="object 1427"/>
            <p:cNvSpPr/>
            <p:nvPr/>
          </p:nvSpPr>
          <p:spPr>
            <a:xfrm>
              <a:off x="5854192" y="8133232"/>
              <a:ext cx="11430" cy="12065"/>
            </a:xfrm>
            <a:custGeom>
              <a:avLst/>
              <a:gdLst/>
              <a:ahLst/>
              <a:cxnLst/>
              <a:rect l="l" t="t" r="r" b="b"/>
              <a:pathLst>
                <a:path w="11429" h="12065">
                  <a:moveTo>
                    <a:pt x="1790" y="0"/>
                  </a:moveTo>
                  <a:lnTo>
                    <a:pt x="1168" y="622"/>
                  </a:lnTo>
                  <a:lnTo>
                    <a:pt x="571" y="1257"/>
                  </a:lnTo>
                  <a:lnTo>
                    <a:pt x="0" y="1917"/>
                  </a:lnTo>
                  <a:lnTo>
                    <a:pt x="2819" y="5041"/>
                  </a:lnTo>
                  <a:lnTo>
                    <a:pt x="5854" y="8356"/>
                  </a:lnTo>
                  <a:lnTo>
                    <a:pt x="8978" y="11683"/>
                  </a:lnTo>
                  <a:lnTo>
                    <a:pt x="9626" y="11315"/>
                  </a:lnTo>
                  <a:lnTo>
                    <a:pt x="10299" y="10972"/>
                  </a:lnTo>
                  <a:lnTo>
                    <a:pt x="10972" y="10591"/>
                  </a:lnTo>
                  <a:lnTo>
                    <a:pt x="7785" y="7023"/>
                  </a:lnTo>
                  <a:lnTo>
                    <a:pt x="4686" y="3441"/>
                  </a:lnTo>
                  <a:lnTo>
                    <a:pt x="1790" y="0"/>
                  </a:lnTo>
                  <a:close/>
                </a:path>
              </a:pathLst>
            </a:custGeom>
            <a:solidFill>
              <a:srgbClr val="FFDF70"/>
            </a:solidFill>
          </p:spPr>
          <p:txBody>
            <a:bodyPr wrap="square" lIns="0" tIns="0" rIns="0" bIns="0" rtlCol="0"/>
            <a:lstStyle/>
            <a:p>
              <a:endParaRPr/>
            </a:p>
          </p:txBody>
        </p:sp>
        <p:sp>
          <p:nvSpPr>
            <p:cNvPr id="1428" name="object 1428"/>
            <p:cNvSpPr/>
            <p:nvPr/>
          </p:nvSpPr>
          <p:spPr>
            <a:xfrm>
              <a:off x="5854192" y="8135150"/>
              <a:ext cx="9525" cy="10160"/>
            </a:xfrm>
            <a:custGeom>
              <a:avLst/>
              <a:gdLst/>
              <a:ahLst/>
              <a:cxnLst/>
              <a:rect l="l" t="t" r="r" b="b"/>
              <a:pathLst>
                <a:path w="9525" h="10159">
                  <a:moveTo>
                    <a:pt x="8978" y="9766"/>
                  </a:moveTo>
                  <a:lnTo>
                    <a:pt x="0" y="0"/>
                  </a:lnTo>
                </a:path>
              </a:pathLst>
            </a:custGeom>
            <a:ln w="25400">
              <a:solidFill>
                <a:srgbClr val="FFDF6C"/>
              </a:solidFill>
            </a:ln>
          </p:spPr>
          <p:txBody>
            <a:bodyPr wrap="square" lIns="0" tIns="0" rIns="0" bIns="0" rtlCol="0"/>
            <a:lstStyle/>
            <a:p>
              <a:endParaRPr/>
            </a:p>
          </p:txBody>
        </p:sp>
        <p:sp>
          <p:nvSpPr>
            <p:cNvPr id="1429" name="object 1429"/>
            <p:cNvSpPr/>
            <p:nvPr/>
          </p:nvSpPr>
          <p:spPr>
            <a:xfrm>
              <a:off x="5854192" y="8133232"/>
              <a:ext cx="1905" cy="2540"/>
            </a:xfrm>
            <a:custGeom>
              <a:avLst/>
              <a:gdLst/>
              <a:ahLst/>
              <a:cxnLst/>
              <a:rect l="l" t="t" r="r" b="b"/>
              <a:pathLst>
                <a:path w="1904" h="2540">
                  <a:moveTo>
                    <a:pt x="0" y="1917"/>
                  </a:moveTo>
                  <a:lnTo>
                    <a:pt x="1790" y="0"/>
                  </a:lnTo>
                </a:path>
              </a:pathLst>
            </a:custGeom>
            <a:ln w="25399">
              <a:solidFill>
                <a:srgbClr val="FFE079"/>
              </a:solidFill>
            </a:ln>
          </p:spPr>
          <p:txBody>
            <a:bodyPr wrap="square" lIns="0" tIns="0" rIns="0" bIns="0" rtlCol="0"/>
            <a:lstStyle/>
            <a:p>
              <a:endParaRPr/>
            </a:p>
          </p:txBody>
        </p:sp>
        <p:sp>
          <p:nvSpPr>
            <p:cNvPr id="1430" name="object 1430"/>
            <p:cNvSpPr/>
            <p:nvPr/>
          </p:nvSpPr>
          <p:spPr>
            <a:xfrm>
              <a:off x="5855982" y="8133232"/>
              <a:ext cx="9525" cy="10795"/>
            </a:xfrm>
            <a:custGeom>
              <a:avLst/>
              <a:gdLst/>
              <a:ahLst/>
              <a:cxnLst/>
              <a:rect l="l" t="t" r="r" b="b"/>
              <a:pathLst>
                <a:path w="9525" h="10795">
                  <a:moveTo>
                    <a:pt x="0" y="0"/>
                  </a:moveTo>
                  <a:lnTo>
                    <a:pt x="9182" y="10591"/>
                  </a:lnTo>
                </a:path>
              </a:pathLst>
            </a:custGeom>
            <a:ln w="25400">
              <a:solidFill>
                <a:srgbClr val="FFDE75"/>
              </a:solidFill>
            </a:ln>
          </p:spPr>
          <p:txBody>
            <a:bodyPr wrap="square" lIns="0" tIns="0" rIns="0" bIns="0" rtlCol="0"/>
            <a:lstStyle/>
            <a:p>
              <a:endParaRPr/>
            </a:p>
          </p:txBody>
        </p:sp>
        <p:sp>
          <p:nvSpPr>
            <p:cNvPr id="1431" name="object 1431"/>
            <p:cNvSpPr/>
            <p:nvPr/>
          </p:nvSpPr>
          <p:spPr>
            <a:xfrm>
              <a:off x="5863170" y="8143824"/>
              <a:ext cx="2540" cy="1270"/>
            </a:xfrm>
            <a:custGeom>
              <a:avLst/>
              <a:gdLst/>
              <a:ahLst/>
              <a:cxnLst/>
              <a:rect l="l" t="t" r="r" b="b"/>
              <a:pathLst>
                <a:path w="2539" h="1270">
                  <a:moveTo>
                    <a:pt x="1993" y="0"/>
                  </a:moveTo>
                  <a:lnTo>
                    <a:pt x="0" y="1092"/>
                  </a:lnTo>
                </a:path>
              </a:pathLst>
            </a:custGeom>
            <a:ln w="25400">
              <a:solidFill>
                <a:srgbClr val="FFDE68"/>
              </a:solidFill>
            </a:ln>
          </p:spPr>
          <p:txBody>
            <a:bodyPr wrap="square" lIns="0" tIns="0" rIns="0" bIns="0" rtlCol="0"/>
            <a:lstStyle/>
            <a:p>
              <a:endParaRPr/>
            </a:p>
          </p:txBody>
        </p:sp>
        <p:sp>
          <p:nvSpPr>
            <p:cNvPr id="1432" name="object 1432"/>
            <p:cNvSpPr/>
            <p:nvPr/>
          </p:nvSpPr>
          <p:spPr>
            <a:xfrm>
              <a:off x="5855982" y="8131416"/>
              <a:ext cx="11430" cy="12700"/>
            </a:xfrm>
            <a:custGeom>
              <a:avLst/>
              <a:gdLst/>
              <a:ahLst/>
              <a:cxnLst/>
              <a:rect l="l" t="t" r="r" b="b"/>
              <a:pathLst>
                <a:path w="11429" h="12700">
                  <a:moveTo>
                    <a:pt x="1904" y="0"/>
                  </a:moveTo>
                  <a:lnTo>
                    <a:pt x="609" y="1193"/>
                  </a:lnTo>
                  <a:lnTo>
                    <a:pt x="0" y="1816"/>
                  </a:lnTo>
                  <a:lnTo>
                    <a:pt x="2895" y="5257"/>
                  </a:lnTo>
                  <a:lnTo>
                    <a:pt x="5994" y="8839"/>
                  </a:lnTo>
                  <a:lnTo>
                    <a:pt x="9182" y="12407"/>
                  </a:lnTo>
                  <a:lnTo>
                    <a:pt x="10540" y="11633"/>
                  </a:lnTo>
                  <a:lnTo>
                    <a:pt x="11226" y="11175"/>
                  </a:lnTo>
                  <a:lnTo>
                    <a:pt x="7988" y="7365"/>
                  </a:lnTo>
                  <a:lnTo>
                    <a:pt x="4838" y="3581"/>
                  </a:lnTo>
                  <a:lnTo>
                    <a:pt x="1904" y="0"/>
                  </a:lnTo>
                  <a:close/>
                </a:path>
              </a:pathLst>
            </a:custGeom>
            <a:solidFill>
              <a:srgbClr val="FFDE77"/>
            </a:solidFill>
          </p:spPr>
          <p:txBody>
            <a:bodyPr wrap="square" lIns="0" tIns="0" rIns="0" bIns="0" rtlCol="0"/>
            <a:lstStyle/>
            <a:p>
              <a:endParaRPr/>
            </a:p>
          </p:txBody>
        </p:sp>
        <p:sp>
          <p:nvSpPr>
            <p:cNvPr id="1433" name="object 1433"/>
            <p:cNvSpPr/>
            <p:nvPr/>
          </p:nvSpPr>
          <p:spPr>
            <a:xfrm>
              <a:off x="5855982" y="8133232"/>
              <a:ext cx="9525" cy="10795"/>
            </a:xfrm>
            <a:custGeom>
              <a:avLst/>
              <a:gdLst/>
              <a:ahLst/>
              <a:cxnLst/>
              <a:rect l="l" t="t" r="r" b="b"/>
              <a:pathLst>
                <a:path w="9525" h="10795">
                  <a:moveTo>
                    <a:pt x="9182" y="10591"/>
                  </a:moveTo>
                  <a:lnTo>
                    <a:pt x="0" y="0"/>
                  </a:lnTo>
                </a:path>
              </a:pathLst>
            </a:custGeom>
            <a:ln w="25400">
              <a:solidFill>
                <a:srgbClr val="FFDE75"/>
              </a:solidFill>
            </a:ln>
          </p:spPr>
          <p:txBody>
            <a:bodyPr wrap="square" lIns="0" tIns="0" rIns="0" bIns="0" rtlCol="0"/>
            <a:lstStyle/>
            <a:p>
              <a:endParaRPr/>
            </a:p>
          </p:txBody>
        </p:sp>
        <p:sp>
          <p:nvSpPr>
            <p:cNvPr id="1434" name="object 1434"/>
            <p:cNvSpPr/>
            <p:nvPr/>
          </p:nvSpPr>
          <p:spPr>
            <a:xfrm>
              <a:off x="5855982" y="8131416"/>
              <a:ext cx="1905" cy="1905"/>
            </a:xfrm>
            <a:custGeom>
              <a:avLst/>
              <a:gdLst/>
              <a:ahLst/>
              <a:cxnLst/>
              <a:rect l="l" t="t" r="r" b="b"/>
              <a:pathLst>
                <a:path w="1904" h="1904">
                  <a:moveTo>
                    <a:pt x="0" y="1816"/>
                  </a:moveTo>
                  <a:lnTo>
                    <a:pt x="1904" y="0"/>
                  </a:lnTo>
                </a:path>
              </a:pathLst>
            </a:custGeom>
            <a:ln w="25400">
              <a:solidFill>
                <a:srgbClr val="FFDF7E"/>
              </a:solidFill>
            </a:ln>
          </p:spPr>
          <p:txBody>
            <a:bodyPr wrap="square" lIns="0" tIns="0" rIns="0" bIns="0" rtlCol="0"/>
            <a:lstStyle/>
            <a:p>
              <a:endParaRPr/>
            </a:p>
          </p:txBody>
        </p:sp>
        <p:sp>
          <p:nvSpPr>
            <p:cNvPr id="1435" name="object 1435"/>
            <p:cNvSpPr/>
            <p:nvPr/>
          </p:nvSpPr>
          <p:spPr>
            <a:xfrm>
              <a:off x="5857887" y="8131416"/>
              <a:ext cx="9525" cy="11430"/>
            </a:xfrm>
            <a:custGeom>
              <a:avLst/>
              <a:gdLst/>
              <a:ahLst/>
              <a:cxnLst/>
              <a:rect l="l" t="t" r="r" b="b"/>
              <a:pathLst>
                <a:path w="9525" h="11429">
                  <a:moveTo>
                    <a:pt x="0" y="0"/>
                  </a:moveTo>
                  <a:lnTo>
                    <a:pt x="9321" y="11175"/>
                  </a:lnTo>
                </a:path>
              </a:pathLst>
            </a:custGeom>
            <a:ln w="25399">
              <a:solidFill>
                <a:srgbClr val="FFDE79"/>
              </a:solidFill>
            </a:ln>
          </p:spPr>
          <p:txBody>
            <a:bodyPr wrap="square" lIns="0" tIns="0" rIns="0" bIns="0" rtlCol="0"/>
            <a:lstStyle/>
            <a:p>
              <a:endParaRPr/>
            </a:p>
          </p:txBody>
        </p:sp>
        <p:sp>
          <p:nvSpPr>
            <p:cNvPr id="1436" name="object 1436"/>
            <p:cNvSpPr/>
            <p:nvPr/>
          </p:nvSpPr>
          <p:spPr>
            <a:xfrm>
              <a:off x="5865165" y="8142592"/>
              <a:ext cx="2540" cy="1270"/>
            </a:xfrm>
            <a:custGeom>
              <a:avLst/>
              <a:gdLst/>
              <a:ahLst/>
              <a:cxnLst/>
              <a:rect l="l" t="t" r="r" b="b"/>
              <a:pathLst>
                <a:path w="2539" h="1270">
                  <a:moveTo>
                    <a:pt x="2044" y="0"/>
                  </a:moveTo>
                  <a:lnTo>
                    <a:pt x="0" y="1231"/>
                  </a:lnTo>
                </a:path>
              </a:pathLst>
            </a:custGeom>
            <a:ln w="25400">
              <a:solidFill>
                <a:srgbClr val="FFDD6F"/>
              </a:solidFill>
            </a:ln>
          </p:spPr>
          <p:txBody>
            <a:bodyPr wrap="square" lIns="0" tIns="0" rIns="0" bIns="0" rtlCol="0"/>
            <a:lstStyle/>
            <a:p>
              <a:endParaRPr/>
            </a:p>
          </p:txBody>
        </p:sp>
        <p:sp>
          <p:nvSpPr>
            <p:cNvPr id="1437" name="object 1437"/>
            <p:cNvSpPr/>
            <p:nvPr/>
          </p:nvSpPr>
          <p:spPr>
            <a:xfrm>
              <a:off x="5842406" y="8127860"/>
              <a:ext cx="10160" cy="11430"/>
            </a:xfrm>
            <a:custGeom>
              <a:avLst/>
              <a:gdLst/>
              <a:ahLst/>
              <a:cxnLst/>
              <a:rect l="l" t="t" r="r" b="b"/>
              <a:pathLst>
                <a:path w="10160" h="11429">
                  <a:moveTo>
                    <a:pt x="1689" y="0"/>
                  </a:moveTo>
                  <a:lnTo>
                    <a:pt x="520" y="1549"/>
                  </a:lnTo>
                  <a:lnTo>
                    <a:pt x="0" y="2311"/>
                  </a:lnTo>
                  <a:lnTo>
                    <a:pt x="2819" y="5524"/>
                  </a:lnTo>
                  <a:lnTo>
                    <a:pt x="5689" y="8572"/>
                  </a:lnTo>
                  <a:lnTo>
                    <a:pt x="8623" y="11391"/>
                  </a:lnTo>
                  <a:lnTo>
                    <a:pt x="9093" y="10680"/>
                  </a:lnTo>
                  <a:lnTo>
                    <a:pt x="9601" y="9969"/>
                  </a:lnTo>
                  <a:lnTo>
                    <a:pt x="10134" y="9296"/>
                  </a:lnTo>
                  <a:lnTo>
                    <a:pt x="7251" y="6400"/>
                  </a:lnTo>
                  <a:lnTo>
                    <a:pt x="4445" y="3289"/>
                  </a:lnTo>
                  <a:lnTo>
                    <a:pt x="1689" y="0"/>
                  </a:lnTo>
                  <a:close/>
                </a:path>
              </a:pathLst>
            </a:custGeom>
            <a:solidFill>
              <a:srgbClr val="FEE577"/>
            </a:solidFill>
          </p:spPr>
          <p:txBody>
            <a:bodyPr wrap="square" lIns="0" tIns="0" rIns="0" bIns="0" rtlCol="0"/>
            <a:lstStyle/>
            <a:p>
              <a:endParaRPr/>
            </a:p>
          </p:txBody>
        </p:sp>
        <p:sp>
          <p:nvSpPr>
            <p:cNvPr id="1438" name="object 1438"/>
            <p:cNvSpPr/>
            <p:nvPr/>
          </p:nvSpPr>
          <p:spPr>
            <a:xfrm>
              <a:off x="5842406" y="8130171"/>
              <a:ext cx="8890" cy="9525"/>
            </a:xfrm>
            <a:custGeom>
              <a:avLst/>
              <a:gdLst/>
              <a:ahLst/>
              <a:cxnLst/>
              <a:rect l="l" t="t" r="r" b="b"/>
              <a:pathLst>
                <a:path w="8889" h="9525">
                  <a:moveTo>
                    <a:pt x="8623" y="9080"/>
                  </a:moveTo>
                  <a:lnTo>
                    <a:pt x="0" y="0"/>
                  </a:lnTo>
                </a:path>
              </a:pathLst>
            </a:custGeom>
            <a:ln w="25400">
              <a:solidFill>
                <a:srgbClr val="FEE675"/>
              </a:solidFill>
            </a:ln>
          </p:spPr>
          <p:txBody>
            <a:bodyPr wrap="square" lIns="0" tIns="0" rIns="0" bIns="0" rtlCol="0"/>
            <a:lstStyle/>
            <a:p>
              <a:endParaRPr/>
            </a:p>
          </p:txBody>
        </p:sp>
        <p:sp>
          <p:nvSpPr>
            <p:cNvPr id="1439" name="object 1439"/>
            <p:cNvSpPr/>
            <p:nvPr/>
          </p:nvSpPr>
          <p:spPr>
            <a:xfrm>
              <a:off x="5842406" y="8127860"/>
              <a:ext cx="1905" cy="2540"/>
            </a:xfrm>
            <a:custGeom>
              <a:avLst/>
              <a:gdLst/>
              <a:ahLst/>
              <a:cxnLst/>
              <a:rect l="l" t="t" r="r" b="b"/>
              <a:pathLst>
                <a:path w="1904" h="2540">
                  <a:moveTo>
                    <a:pt x="0" y="2311"/>
                  </a:moveTo>
                  <a:lnTo>
                    <a:pt x="1689" y="0"/>
                  </a:lnTo>
                </a:path>
              </a:pathLst>
            </a:custGeom>
            <a:ln w="25400">
              <a:solidFill>
                <a:srgbClr val="FEE882"/>
              </a:solidFill>
            </a:ln>
          </p:spPr>
          <p:txBody>
            <a:bodyPr wrap="square" lIns="0" tIns="0" rIns="0" bIns="0" rtlCol="0"/>
            <a:lstStyle/>
            <a:p>
              <a:endParaRPr/>
            </a:p>
          </p:txBody>
        </p:sp>
        <p:sp>
          <p:nvSpPr>
            <p:cNvPr id="1440" name="object 1440"/>
            <p:cNvSpPr/>
            <p:nvPr/>
          </p:nvSpPr>
          <p:spPr>
            <a:xfrm>
              <a:off x="5844095" y="8127860"/>
              <a:ext cx="8890" cy="9525"/>
            </a:xfrm>
            <a:custGeom>
              <a:avLst/>
              <a:gdLst/>
              <a:ahLst/>
              <a:cxnLst/>
              <a:rect l="l" t="t" r="r" b="b"/>
              <a:pathLst>
                <a:path w="8889" h="9525">
                  <a:moveTo>
                    <a:pt x="0" y="0"/>
                  </a:moveTo>
                  <a:lnTo>
                    <a:pt x="8445" y="9296"/>
                  </a:lnTo>
                </a:path>
              </a:pathLst>
            </a:custGeom>
            <a:ln w="25400">
              <a:solidFill>
                <a:srgbClr val="FEE578"/>
              </a:solidFill>
            </a:ln>
          </p:spPr>
          <p:txBody>
            <a:bodyPr wrap="square" lIns="0" tIns="0" rIns="0" bIns="0" rtlCol="0"/>
            <a:lstStyle/>
            <a:p>
              <a:endParaRPr/>
            </a:p>
          </p:txBody>
        </p:sp>
        <p:sp>
          <p:nvSpPr>
            <p:cNvPr id="1441" name="object 1441"/>
            <p:cNvSpPr/>
            <p:nvPr/>
          </p:nvSpPr>
          <p:spPr>
            <a:xfrm>
              <a:off x="5851029" y="8137156"/>
              <a:ext cx="1905" cy="2540"/>
            </a:xfrm>
            <a:custGeom>
              <a:avLst/>
              <a:gdLst/>
              <a:ahLst/>
              <a:cxnLst/>
              <a:rect l="l" t="t" r="r" b="b"/>
              <a:pathLst>
                <a:path w="1904" h="2540">
                  <a:moveTo>
                    <a:pt x="1511" y="0"/>
                  </a:moveTo>
                  <a:lnTo>
                    <a:pt x="0" y="2095"/>
                  </a:lnTo>
                </a:path>
              </a:pathLst>
            </a:custGeom>
            <a:ln w="25400">
              <a:solidFill>
                <a:srgbClr val="FFE26B"/>
              </a:solidFill>
            </a:ln>
          </p:spPr>
          <p:txBody>
            <a:bodyPr wrap="square" lIns="0" tIns="0" rIns="0" bIns="0" rtlCol="0"/>
            <a:lstStyle/>
            <a:p>
              <a:endParaRPr/>
            </a:p>
          </p:txBody>
        </p:sp>
        <p:sp>
          <p:nvSpPr>
            <p:cNvPr id="1442" name="object 1442"/>
            <p:cNvSpPr/>
            <p:nvPr/>
          </p:nvSpPr>
          <p:spPr>
            <a:xfrm>
              <a:off x="5844095" y="8125523"/>
              <a:ext cx="10160" cy="12065"/>
            </a:xfrm>
            <a:custGeom>
              <a:avLst/>
              <a:gdLst/>
              <a:ahLst/>
              <a:cxnLst/>
              <a:rect l="l" t="t" r="r" b="b"/>
              <a:pathLst>
                <a:path w="10160" h="12065">
                  <a:moveTo>
                    <a:pt x="1892" y="0"/>
                  </a:moveTo>
                  <a:lnTo>
                    <a:pt x="1231" y="761"/>
                  </a:lnTo>
                  <a:lnTo>
                    <a:pt x="596" y="1549"/>
                  </a:lnTo>
                  <a:lnTo>
                    <a:pt x="0" y="2336"/>
                  </a:lnTo>
                  <a:lnTo>
                    <a:pt x="2755" y="5626"/>
                  </a:lnTo>
                  <a:lnTo>
                    <a:pt x="5562" y="8737"/>
                  </a:lnTo>
                  <a:lnTo>
                    <a:pt x="8445" y="11633"/>
                  </a:lnTo>
                  <a:lnTo>
                    <a:pt x="9525" y="10274"/>
                  </a:lnTo>
                  <a:lnTo>
                    <a:pt x="10096" y="9626"/>
                  </a:lnTo>
                  <a:lnTo>
                    <a:pt x="7315" y="6603"/>
                  </a:lnTo>
                  <a:lnTo>
                    <a:pt x="4584" y="3378"/>
                  </a:lnTo>
                  <a:lnTo>
                    <a:pt x="1892" y="0"/>
                  </a:lnTo>
                  <a:close/>
                </a:path>
              </a:pathLst>
            </a:custGeom>
            <a:solidFill>
              <a:srgbClr val="FFE47B"/>
            </a:solidFill>
          </p:spPr>
          <p:txBody>
            <a:bodyPr wrap="square" lIns="0" tIns="0" rIns="0" bIns="0" rtlCol="0"/>
            <a:lstStyle/>
            <a:p>
              <a:endParaRPr/>
            </a:p>
          </p:txBody>
        </p:sp>
        <p:sp>
          <p:nvSpPr>
            <p:cNvPr id="1443" name="object 1443"/>
            <p:cNvSpPr/>
            <p:nvPr/>
          </p:nvSpPr>
          <p:spPr>
            <a:xfrm>
              <a:off x="5844095" y="8127860"/>
              <a:ext cx="8890" cy="9525"/>
            </a:xfrm>
            <a:custGeom>
              <a:avLst/>
              <a:gdLst/>
              <a:ahLst/>
              <a:cxnLst/>
              <a:rect l="l" t="t" r="r" b="b"/>
              <a:pathLst>
                <a:path w="8889" h="9525">
                  <a:moveTo>
                    <a:pt x="8445" y="9296"/>
                  </a:moveTo>
                  <a:lnTo>
                    <a:pt x="0" y="0"/>
                  </a:lnTo>
                </a:path>
              </a:pathLst>
            </a:custGeom>
            <a:ln w="25400">
              <a:solidFill>
                <a:srgbClr val="FEE578"/>
              </a:solidFill>
            </a:ln>
          </p:spPr>
          <p:txBody>
            <a:bodyPr wrap="square" lIns="0" tIns="0" rIns="0" bIns="0" rtlCol="0"/>
            <a:lstStyle/>
            <a:p>
              <a:endParaRPr/>
            </a:p>
          </p:txBody>
        </p:sp>
        <p:sp>
          <p:nvSpPr>
            <p:cNvPr id="1444" name="object 1444"/>
            <p:cNvSpPr/>
            <p:nvPr/>
          </p:nvSpPr>
          <p:spPr>
            <a:xfrm>
              <a:off x="5844095" y="8125523"/>
              <a:ext cx="1905" cy="2540"/>
            </a:xfrm>
            <a:custGeom>
              <a:avLst/>
              <a:gdLst/>
              <a:ahLst/>
              <a:cxnLst/>
              <a:rect l="l" t="t" r="r" b="b"/>
              <a:pathLst>
                <a:path w="1904" h="2540">
                  <a:moveTo>
                    <a:pt x="0" y="2336"/>
                  </a:moveTo>
                  <a:lnTo>
                    <a:pt x="1892" y="0"/>
                  </a:lnTo>
                </a:path>
              </a:pathLst>
            </a:custGeom>
            <a:ln w="25399">
              <a:solidFill>
                <a:srgbClr val="FEE684"/>
              </a:solidFill>
            </a:ln>
          </p:spPr>
          <p:txBody>
            <a:bodyPr wrap="square" lIns="0" tIns="0" rIns="0" bIns="0" rtlCol="0"/>
            <a:lstStyle/>
            <a:p>
              <a:endParaRPr/>
            </a:p>
          </p:txBody>
        </p:sp>
        <p:sp>
          <p:nvSpPr>
            <p:cNvPr id="1445" name="object 1445"/>
            <p:cNvSpPr/>
            <p:nvPr/>
          </p:nvSpPr>
          <p:spPr>
            <a:xfrm>
              <a:off x="5845987" y="8125523"/>
              <a:ext cx="8255" cy="10160"/>
            </a:xfrm>
            <a:custGeom>
              <a:avLst/>
              <a:gdLst/>
              <a:ahLst/>
              <a:cxnLst/>
              <a:rect l="l" t="t" r="r" b="b"/>
              <a:pathLst>
                <a:path w="8254" h="10159">
                  <a:moveTo>
                    <a:pt x="0" y="0"/>
                  </a:moveTo>
                  <a:lnTo>
                    <a:pt x="8204" y="9626"/>
                  </a:lnTo>
                </a:path>
              </a:pathLst>
            </a:custGeom>
            <a:ln w="25400">
              <a:solidFill>
                <a:srgbClr val="FFE37D"/>
              </a:solidFill>
            </a:ln>
          </p:spPr>
          <p:txBody>
            <a:bodyPr wrap="square" lIns="0" tIns="0" rIns="0" bIns="0" rtlCol="0"/>
            <a:lstStyle/>
            <a:p>
              <a:endParaRPr/>
            </a:p>
          </p:txBody>
        </p:sp>
        <p:sp>
          <p:nvSpPr>
            <p:cNvPr id="1446" name="object 1446"/>
            <p:cNvSpPr/>
            <p:nvPr/>
          </p:nvSpPr>
          <p:spPr>
            <a:xfrm>
              <a:off x="5852541" y="8135150"/>
              <a:ext cx="1905" cy="2540"/>
            </a:xfrm>
            <a:custGeom>
              <a:avLst/>
              <a:gdLst/>
              <a:ahLst/>
              <a:cxnLst/>
              <a:rect l="l" t="t" r="r" b="b"/>
              <a:pathLst>
                <a:path w="1904" h="2540">
                  <a:moveTo>
                    <a:pt x="1650" y="0"/>
                  </a:moveTo>
                  <a:lnTo>
                    <a:pt x="0" y="2006"/>
                  </a:lnTo>
                </a:path>
              </a:pathLst>
            </a:custGeom>
            <a:ln w="25400">
              <a:solidFill>
                <a:srgbClr val="FFE171"/>
              </a:solidFill>
            </a:ln>
          </p:spPr>
          <p:txBody>
            <a:bodyPr wrap="square" lIns="0" tIns="0" rIns="0" bIns="0" rtlCol="0"/>
            <a:lstStyle/>
            <a:p>
              <a:endParaRPr/>
            </a:p>
          </p:txBody>
        </p:sp>
        <p:sp>
          <p:nvSpPr>
            <p:cNvPr id="1447" name="object 1447"/>
            <p:cNvSpPr/>
            <p:nvPr/>
          </p:nvSpPr>
          <p:spPr>
            <a:xfrm>
              <a:off x="5834113" y="8114881"/>
              <a:ext cx="12065" cy="15875"/>
            </a:xfrm>
            <a:custGeom>
              <a:avLst/>
              <a:gdLst/>
              <a:ahLst/>
              <a:cxnLst/>
              <a:rect l="l" t="t" r="r" b="b"/>
              <a:pathLst>
                <a:path w="12064" h="15875">
                  <a:moveTo>
                    <a:pt x="3937" y="0"/>
                  </a:moveTo>
                  <a:lnTo>
                    <a:pt x="2527" y="1663"/>
                  </a:lnTo>
                  <a:lnTo>
                    <a:pt x="1206" y="3416"/>
                  </a:lnTo>
                  <a:lnTo>
                    <a:pt x="0" y="5067"/>
                  </a:lnTo>
                  <a:lnTo>
                    <a:pt x="2717" y="8648"/>
                  </a:lnTo>
                  <a:lnTo>
                    <a:pt x="5473" y="12065"/>
                  </a:lnTo>
                  <a:lnTo>
                    <a:pt x="8293" y="15290"/>
                  </a:lnTo>
                  <a:lnTo>
                    <a:pt x="9334" y="13779"/>
                  </a:lnTo>
                  <a:lnTo>
                    <a:pt x="10553" y="12179"/>
                  </a:lnTo>
                  <a:lnTo>
                    <a:pt x="11874" y="10642"/>
                  </a:lnTo>
                  <a:lnTo>
                    <a:pt x="9182" y="7251"/>
                  </a:lnTo>
                  <a:lnTo>
                    <a:pt x="6527" y="3695"/>
                  </a:lnTo>
                  <a:lnTo>
                    <a:pt x="3937" y="0"/>
                  </a:lnTo>
                  <a:close/>
                </a:path>
              </a:pathLst>
            </a:custGeom>
            <a:solidFill>
              <a:srgbClr val="FEEB8E"/>
            </a:solidFill>
          </p:spPr>
          <p:txBody>
            <a:bodyPr wrap="square" lIns="0" tIns="0" rIns="0" bIns="0" rtlCol="0"/>
            <a:lstStyle/>
            <a:p>
              <a:endParaRPr/>
            </a:p>
          </p:txBody>
        </p:sp>
        <p:sp>
          <p:nvSpPr>
            <p:cNvPr id="1448" name="object 1448"/>
            <p:cNvSpPr/>
            <p:nvPr/>
          </p:nvSpPr>
          <p:spPr>
            <a:xfrm>
              <a:off x="5842406" y="8125523"/>
              <a:ext cx="3810" cy="5080"/>
            </a:xfrm>
            <a:custGeom>
              <a:avLst/>
              <a:gdLst/>
              <a:ahLst/>
              <a:cxnLst/>
              <a:rect l="l" t="t" r="r" b="b"/>
              <a:pathLst>
                <a:path w="3810" h="5079">
                  <a:moveTo>
                    <a:pt x="0" y="4648"/>
                  </a:moveTo>
                  <a:lnTo>
                    <a:pt x="3581" y="0"/>
                  </a:lnTo>
                </a:path>
              </a:pathLst>
            </a:custGeom>
            <a:ln w="25399">
              <a:solidFill>
                <a:srgbClr val="FEE783"/>
              </a:solidFill>
            </a:ln>
          </p:spPr>
          <p:txBody>
            <a:bodyPr wrap="square" lIns="0" tIns="0" rIns="0" bIns="0" rtlCol="0"/>
            <a:lstStyle/>
            <a:p>
              <a:endParaRPr/>
            </a:p>
          </p:txBody>
        </p:sp>
        <p:sp>
          <p:nvSpPr>
            <p:cNvPr id="1449" name="object 1449"/>
            <p:cNvSpPr/>
            <p:nvPr/>
          </p:nvSpPr>
          <p:spPr>
            <a:xfrm>
              <a:off x="5838050" y="8114881"/>
              <a:ext cx="8255" cy="10795"/>
            </a:xfrm>
            <a:custGeom>
              <a:avLst/>
              <a:gdLst/>
              <a:ahLst/>
              <a:cxnLst/>
              <a:rect l="l" t="t" r="r" b="b"/>
              <a:pathLst>
                <a:path w="8254" h="10795">
                  <a:moveTo>
                    <a:pt x="7937" y="10642"/>
                  </a:moveTo>
                  <a:lnTo>
                    <a:pt x="0" y="0"/>
                  </a:lnTo>
                </a:path>
              </a:pathLst>
            </a:custGeom>
            <a:ln w="25400">
              <a:solidFill>
                <a:srgbClr val="FEE88D"/>
              </a:solidFill>
            </a:ln>
          </p:spPr>
          <p:txBody>
            <a:bodyPr wrap="square" lIns="0" tIns="0" rIns="0" bIns="0" rtlCol="0"/>
            <a:lstStyle/>
            <a:p>
              <a:endParaRPr/>
            </a:p>
          </p:txBody>
        </p:sp>
        <p:sp>
          <p:nvSpPr>
            <p:cNvPr id="1450" name="object 1450"/>
            <p:cNvSpPr/>
            <p:nvPr/>
          </p:nvSpPr>
          <p:spPr>
            <a:xfrm>
              <a:off x="5834113" y="8114881"/>
              <a:ext cx="4445" cy="5080"/>
            </a:xfrm>
            <a:custGeom>
              <a:avLst/>
              <a:gdLst/>
              <a:ahLst/>
              <a:cxnLst/>
              <a:rect l="l" t="t" r="r" b="b"/>
              <a:pathLst>
                <a:path w="4445" h="5079">
                  <a:moveTo>
                    <a:pt x="3937" y="0"/>
                  </a:moveTo>
                  <a:lnTo>
                    <a:pt x="0" y="5067"/>
                  </a:lnTo>
                </a:path>
              </a:pathLst>
            </a:custGeom>
            <a:ln w="25400">
              <a:solidFill>
                <a:srgbClr val="FEEE99"/>
              </a:solidFill>
            </a:ln>
          </p:spPr>
          <p:txBody>
            <a:bodyPr wrap="square" lIns="0" tIns="0" rIns="0" bIns="0" rtlCol="0"/>
            <a:lstStyle/>
            <a:p>
              <a:endParaRPr/>
            </a:p>
          </p:txBody>
        </p:sp>
        <p:sp>
          <p:nvSpPr>
            <p:cNvPr id="1451" name="object 1451"/>
            <p:cNvSpPr/>
            <p:nvPr/>
          </p:nvSpPr>
          <p:spPr>
            <a:xfrm>
              <a:off x="5834113" y="8119948"/>
              <a:ext cx="8890" cy="10795"/>
            </a:xfrm>
            <a:custGeom>
              <a:avLst/>
              <a:gdLst/>
              <a:ahLst/>
              <a:cxnLst/>
              <a:rect l="l" t="t" r="r" b="b"/>
              <a:pathLst>
                <a:path w="8889" h="10795">
                  <a:moveTo>
                    <a:pt x="0" y="0"/>
                  </a:moveTo>
                  <a:lnTo>
                    <a:pt x="8293" y="10223"/>
                  </a:lnTo>
                </a:path>
              </a:pathLst>
            </a:custGeom>
            <a:ln w="25400">
              <a:solidFill>
                <a:srgbClr val="FEED8F"/>
              </a:solidFill>
            </a:ln>
          </p:spPr>
          <p:txBody>
            <a:bodyPr wrap="square" lIns="0" tIns="0" rIns="0" bIns="0" rtlCol="0"/>
            <a:lstStyle/>
            <a:p>
              <a:endParaRPr/>
            </a:p>
          </p:txBody>
        </p:sp>
        <p:sp>
          <p:nvSpPr>
            <p:cNvPr id="1452" name="object 1452"/>
            <p:cNvSpPr/>
            <p:nvPr/>
          </p:nvSpPr>
          <p:spPr>
            <a:xfrm>
              <a:off x="5838050" y="8112455"/>
              <a:ext cx="18415" cy="22860"/>
            </a:xfrm>
            <a:custGeom>
              <a:avLst/>
              <a:gdLst/>
              <a:ahLst/>
              <a:cxnLst/>
              <a:rect l="l" t="t" r="r" b="b"/>
              <a:pathLst>
                <a:path w="18414" h="22859">
                  <a:moveTo>
                    <a:pt x="2171" y="0"/>
                  </a:moveTo>
                  <a:lnTo>
                    <a:pt x="1422" y="774"/>
                  </a:lnTo>
                  <a:lnTo>
                    <a:pt x="0" y="2425"/>
                  </a:lnTo>
                  <a:lnTo>
                    <a:pt x="3931" y="7860"/>
                  </a:lnTo>
                  <a:lnTo>
                    <a:pt x="7932" y="13065"/>
                  </a:lnTo>
                  <a:lnTo>
                    <a:pt x="12003" y="18016"/>
                  </a:lnTo>
                  <a:lnTo>
                    <a:pt x="16141" y="22694"/>
                  </a:lnTo>
                  <a:lnTo>
                    <a:pt x="16713" y="22034"/>
                  </a:lnTo>
                  <a:lnTo>
                    <a:pt x="17932" y="20777"/>
                  </a:lnTo>
                  <a:lnTo>
                    <a:pt x="13921" y="15925"/>
                  </a:lnTo>
                  <a:lnTo>
                    <a:pt x="9952" y="10831"/>
                  </a:lnTo>
                  <a:lnTo>
                    <a:pt x="6032" y="5516"/>
                  </a:lnTo>
                  <a:lnTo>
                    <a:pt x="2171" y="0"/>
                  </a:lnTo>
                  <a:close/>
                </a:path>
              </a:pathLst>
            </a:custGeom>
            <a:solidFill>
              <a:srgbClr val="FFE486"/>
            </a:solidFill>
          </p:spPr>
          <p:txBody>
            <a:bodyPr wrap="square" lIns="0" tIns="0" rIns="0" bIns="0" rtlCol="0"/>
            <a:lstStyle/>
            <a:p>
              <a:endParaRPr/>
            </a:p>
          </p:txBody>
        </p:sp>
        <p:sp>
          <p:nvSpPr>
            <p:cNvPr id="1453" name="object 1453"/>
            <p:cNvSpPr/>
            <p:nvPr/>
          </p:nvSpPr>
          <p:spPr>
            <a:xfrm>
              <a:off x="5838050" y="8114881"/>
              <a:ext cx="16510" cy="20320"/>
            </a:xfrm>
            <a:custGeom>
              <a:avLst/>
              <a:gdLst/>
              <a:ahLst/>
              <a:cxnLst/>
              <a:rect l="l" t="t" r="r" b="b"/>
              <a:pathLst>
                <a:path w="16510" h="20320">
                  <a:moveTo>
                    <a:pt x="16141" y="20269"/>
                  </a:moveTo>
                  <a:lnTo>
                    <a:pt x="12003" y="15591"/>
                  </a:lnTo>
                  <a:lnTo>
                    <a:pt x="7932" y="10639"/>
                  </a:lnTo>
                  <a:lnTo>
                    <a:pt x="3931" y="5435"/>
                  </a:lnTo>
                  <a:lnTo>
                    <a:pt x="0" y="0"/>
                  </a:lnTo>
                </a:path>
              </a:pathLst>
            </a:custGeom>
            <a:ln w="25400">
              <a:solidFill>
                <a:srgbClr val="FEE686"/>
              </a:solidFill>
            </a:ln>
          </p:spPr>
          <p:txBody>
            <a:bodyPr wrap="square" lIns="0" tIns="0" rIns="0" bIns="0" rtlCol="0"/>
            <a:lstStyle/>
            <a:p>
              <a:endParaRPr/>
            </a:p>
          </p:txBody>
        </p:sp>
        <p:sp>
          <p:nvSpPr>
            <p:cNvPr id="1454" name="object 1454"/>
            <p:cNvSpPr/>
            <p:nvPr/>
          </p:nvSpPr>
          <p:spPr>
            <a:xfrm>
              <a:off x="5838050" y="8112455"/>
              <a:ext cx="2540" cy="2540"/>
            </a:xfrm>
            <a:custGeom>
              <a:avLst/>
              <a:gdLst/>
              <a:ahLst/>
              <a:cxnLst/>
              <a:rect l="l" t="t" r="r" b="b"/>
              <a:pathLst>
                <a:path w="2539" h="2540">
                  <a:moveTo>
                    <a:pt x="0" y="2425"/>
                  </a:moveTo>
                  <a:lnTo>
                    <a:pt x="2171" y="0"/>
                  </a:lnTo>
                </a:path>
              </a:pathLst>
            </a:custGeom>
            <a:ln w="25400">
              <a:solidFill>
                <a:srgbClr val="FEE893"/>
              </a:solidFill>
            </a:ln>
          </p:spPr>
          <p:txBody>
            <a:bodyPr wrap="square" lIns="0" tIns="0" rIns="0" bIns="0" rtlCol="0"/>
            <a:lstStyle/>
            <a:p>
              <a:endParaRPr/>
            </a:p>
          </p:txBody>
        </p:sp>
        <p:sp>
          <p:nvSpPr>
            <p:cNvPr id="1455" name="object 1455"/>
            <p:cNvSpPr/>
            <p:nvPr/>
          </p:nvSpPr>
          <p:spPr>
            <a:xfrm>
              <a:off x="5840222" y="8112455"/>
              <a:ext cx="15875" cy="20955"/>
            </a:xfrm>
            <a:custGeom>
              <a:avLst/>
              <a:gdLst/>
              <a:ahLst/>
              <a:cxnLst/>
              <a:rect l="l" t="t" r="r" b="b"/>
              <a:pathLst>
                <a:path w="15875" h="20954">
                  <a:moveTo>
                    <a:pt x="0" y="0"/>
                  </a:moveTo>
                  <a:lnTo>
                    <a:pt x="3860" y="5516"/>
                  </a:lnTo>
                  <a:lnTo>
                    <a:pt x="7780" y="10831"/>
                  </a:lnTo>
                  <a:lnTo>
                    <a:pt x="11749" y="15925"/>
                  </a:lnTo>
                  <a:lnTo>
                    <a:pt x="15760" y="20777"/>
                  </a:lnTo>
                </a:path>
              </a:pathLst>
            </a:custGeom>
            <a:ln w="25400">
              <a:solidFill>
                <a:srgbClr val="FFE386"/>
              </a:solidFill>
            </a:ln>
          </p:spPr>
          <p:txBody>
            <a:bodyPr wrap="square" lIns="0" tIns="0" rIns="0" bIns="0" rtlCol="0"/>
            <a:lstStyle/>
            <a:p>
              <a:endParaRPr/>
            </a:p>
          </p:txBody>
        </p:sp>
        <p:sp>
          <p:nvSpPr>
            <p:cNvPr id="1456" name="object 1456"/>
            <p:cNvSpPr/>
            <p:nvPr/>
          </p:nvSpPr>
          <p:spPr>
            <a:xfrm>
              <a:off x="5854192" y="8133232"/>
              <a:ext cx="1905" cy="2540"/>
            </a:xfrm>
            <a:custGeom>
              <a:avLst/>
              <a:gdLst/>
              <a:ahLst/>
              <a:cxnLst/>
              <a:rect l="l" t="t" r="r" b="b"/>
              <a:pathLst>
                <a:path w="1904" h="2540">
                  <a:moveTo>
                    <a:pt x="1790" y="0"/>
                  </a:moveTo>
                  <a:lnTo>
                    <a:pt x="0" y="1917"/>
                  </a:lnTo>
                </a:path>
              </a:pathLst>
            </a:custGeom>
            <a:ln w="25399">
              <a:solidFill>
                <a:srgbClr val="FFE079"/>
              </a:solidFill>
            </a:ln>
          </p:spPr>
          <p:txBody>
            <a:bodyPr wrap="square" lIns="0" tIns="0" rIns="0" bIns="0" rtlCol="0"/>
            <a:lstStyle/>
            <a:p>
              <a:endParaRPr/>
            </a:p>
          </p:txBody>
        </p:sp>
        <p:sp>
          <p:nvSpPr>
            <p:cNvPr id="1457" name="object 1457"/>
            <p:cNvSpPr/>
            <p:nvPr/>
          </p:nvSpPr>
          <p:spPr>
            <a:xfrm>
              <a:off x="5840222" y="8110283"/>
              <a:ext cx="17780" cy="23495"/>
            </a:xfrm>
            <a:custGeom>
              <a:avLst/>
              <a:gdLst/>
              <a:ahLst/>
              <a:cxnLst/>
              <a:rect l="l" t="t" r="r" b="b"/>
              <a:pathLst>
                <a:path w="17779" h="23495">
                  <a:moveTo>
                    <a:pt x="2260" y="0"/>
                  </a:moveTo>
                  <a:lnTo>
                    <a:pt x="736" y="1396"/>
                  </a:lnTo>
                  <a:lnTo>
                    <a:pt x="0" y="2171"/>
                  </a:lnTo>
                  <a:lnTo>
                    <a:pt x="3860" y="7688"/>
                  </a:lnTo>
                  <a:lnTo>
                    <a:pt x="7780" y="13003"/>
                  </a:lnTo>
                  <a:lnTo>
                    <a:pt x="11749" y="18096"/>
                  </a:lnTo>
                  <a:lnTo>
                    <a:pt x="15760" y="22948"/>
                  </a:lnTo>
                  <a:lnTo>
                    <a:pt x="16370" y="22326"/>
                  </a:lnTo>
                  <a:lnTo>
                    <a:pt x="17665" y="21132"/>
                  </a:lnTo>
                  <a:lnTo>
                    <a:pt x="13735" y="16191"/>
                  </a:lnTo>
                  <a:lnTo>
                    <a:pt x="9853" y="11004"/>
                  </a:lnTo>
                  <a:lnTo>
                    <a:pt x="6026" y="5598"/>
                  </a:lnTo>
                  <a:lnTo>
                    <a:pt x="2260" y="0"/>
                  </a:lnTo>
                  <a:close/>
                </a:path>
              </a:pathLst>
            </a:custGeom>
            <a:solidFill>
              <a:srgbClr val="FFE286"/>
            </a:solidFill>
          </p:spPr>
          <p:txBody>
            <a:bodyPr wrap="square" lIns="0" tIns="0" rIns="0" bIns="0" rtlCol="0"/>
            <a:lstStyle/>
            <a:p>
              <a:endParaRPr/>
            </a:p>
          </p:txBody>
        </p:sp>
        <p:sp>
          <p:nvSpPr>
            <p:cNvPr id="1458" name="object 1458"/>
            <p:cNvSpPr/>
            <p:nvPr/>
          </p:nvSpPr>
          <p:spPr>
            <a:xfrm>
              <a:off x="5840222" y="8112455"/>
              <a:ext cx="15875" cy="20955"/>
            </a:xfrm>
            <a:custGeom>
              <a:avLst/>
              <a:gdLst/>
              <a:ahLst/>
              <a:cxnLst/>
              <a:rect l="l" t="t" r="r" b="b"/>
              <a:pathLst>
                <a:path w="15875" h="20954">
                  <a:moveTo>
                    <a:pt x="15760" y="20777"/>
                  </a:moveTo>
                  <a:lnTo>
                    <a:pt x="11749" y="15925"/>
                  </a:lnTo>
                  <a:lnTo>
                    <a:pt x="7780" y="10831"/>
                  </a:lnTo>
                  <a:lnTo>
                    <a:pt x="3860" y="5516"/>
                  </a:lnTo>
                  <a:lnTo>
                    <a:pt x="0" y="0"/>
                  </a:lnTo>
                </a:path>
              </a:pathLst>
            </a:custGeom>
            <a:ln w="25400">
              <a:solidFill>
                <a:srgbClr val="FFE386"/>
              </a:solidFill>
            </a:ln>
          </p:spPr>
          <p:txBody>
            <a:bodyPr wrap="square" lIns="0" tIns="0" rIns="0" bIns="0" rtlCol="0"/>
            <a:lstStyle/>
            <a:p>
              <a:endParaRPr/>
            </a:p>
          </p:txBody>
        </p:sp>
        <p:sp>
          <p:nvSpPr>
            <p:cNvPr id="1459" name="object 1459"/>
            <p:cNvSpPr/>
            <p:nvPr/>
          </p:nvSpPr>
          <p:spPr>
            <a:xfrm>
              <a:off x="5840222" y="8110283"/>
              <a:ext cx="2540" cy="2540"/>
            </a:xfrm>
            <a:custGeom>
              <a:avLst/>
              <a:gdLst/>
              <a:ahLst/>
              <a:cxnLst/>
              <a:rect l="l" t="t" r="r" b="b"/>
              <a:pathLst>
                <a:path w="2539" h="2540">
                  <a:moveTo>
                    <a:pt x="0" y="2171"/>
                  </a:moveTo>
                  <a:lnTo>
                    <a:pt x="2260" y="0"/>
                  </a:lnTo>
                </a:path>
              </a:pathLst>
            </a:custGeom>
            <a:ln w="25400">
              <a:solidFill>
                <a:srgbClr val="FFE48E"/>
              </a:solidFill>
            </a:ln>
          </p:spPr>
          <p:txBody>
            <a:bodyPr wrap="square" lIns="0" tIns="0" rIns="0" bIns="0" rtlCol="0"/>
            <a:lstStyle/>
            <a:p>
              <a:endParaRPr/>
            </a:p>
          </p:txBody>
        </p:sp>
        <p:sp>
          <p:nvSpPr>
            <p:cNvPr id="1460" name="object 1460"/>
            <p:cNvSpPr/>
            <p:nvPr/>
          </p:nvSpPr>
          <p:spPr>
            <a:xfrm>
              <a:off x="5842482" y="8110283"/>
              <a:ext cx="15875" cy="21590"/>
            </a:xfrm>
            <a:custGeom>
              <a:avLst/>
              <a:gdLst/>
              <a:ahLst/>
              <a:cxnLst/>
              <a:rect l="l" t="t" r="r" b="b"/>
              <a:pathLst>
                <a:path w="15875" h="21590">
                  <a:moveTo>
                    <a:pt x="0" y="0"/>
                  </a:moveTo>
                  <a:lnTo>
                    <a:pt x="3766" y="5598"/>
                  </a:lnTo>
                  <a:lnTo>
                    <a:pt x="7593" y="11004"/>
                  </a:lnTo>
                  <a:lnTo>
                    <a:pt x="11474" y="16191"/>
                  </a:lnTo>
                  <a:lnTo>
                    <a:pt x="15405" y="21132"/>
                  </a:lnTo>
                </a:path>
              </a:pathLst>
            </a:custGeom>
            <a:ln w="25399">
              <a:solidFill>
                <a:srgbClr val="FFE186"/>
              </a:solidFill>
            </a:ln>
          </p:spPr>
          <p:txBody>
            <a:bodyPr wrap="square" lIns="0" tIns="0" rIns="0" bIns="0" rtlCol="0"/>
            <a:lstStyle/>
            <a:p>
              <a:endParaRPr/>
            </a:p>
          </p:txBody>
        </p:sp>
        <p:sp>
          <p:nvSpPr>
            <p:cNvPr id="1461" name="object 1461"/>
            <p:cNvSpPr/>
            <p:nvPr/>
          </p:nvSpPr>
          <p:spPr>
            <a:xfrm>
              <a:off x="5855982" y="8131416"/>
              <a:ext cx="1905" cy="1905"/>
            </a:xfrm>
            <a:custGeom>
              <a:avLst/>
              <a:gdLst/>
              <a:ahLst/>
              <a:cxnLst/>
              <a:rect l="l" t="t" r="r" b="b"/>
              <a:pathLst>
                <a:path w="1904" h="1904">
                  <a:moveTo>
                    <a:pt x="1904" y="0"/>
                  </a:moveTo>
                  <a:lnTo>
                    <a:pt x="0" y="1816"/>
                  </a:lnTo>
                </a:path>
              </a:pathLst>
            </a:custGeom>
            <a:ln w="25400">
              <a:solidFill>
                <a:srgbClr val="FFDF7E"/>
              </a:solidFill>
            </a:ln>
          </p:spPr>
          <p:txBody>
            <a:bodyPr wrap="square" lIns="0" tIns="0" rIns="0" bIns="0" rtlCol="0"/>
            <a:lstStyle/>
            <a:p>
              <a:endParaRPr/>
            </a:p>
          </p:txBody>
        </p:sp>
        <p:sp>
          <p:nvSpPr>
            <p:cNvPr id="1462" name="object 1462"/>
            <p:cNvSpPr/>
            <p:nvPr/>
          </p:nvSpPr>
          <p:spPr>
            <a:xfrm>
              <a:off x="5826150" y="8106041"/>
              <a:ext cx="10160" cy="13970"/>
            </a:xfrm>
            <a:custGeom>
              <a:avLst/>
              <a:gdLst/>
              <a:ahLst/>
              <a:cxnLst/>
              <a:rect l="l" t="t" r="r" b="b"/>
              <a:pathLst>
                <a:path w="10160" h="13970">
                  <a:moveTo>
                    <a:pt x="2082" y="0"/>
                  </a:moveTo>
                  <a:lnTo>
                    <a:pt x="1371" y="889"/>
                  </a:lnTo>
                  <a:lnTo>
                    <a:pt x="0" y="2705"/>
                  </a:lnTo>
                  <a:lnTo>
                    <a:pt x="2603" y="6591"/>
                  </a:lnTo>
                  <a:lnTo>
                    <a:pt x="5257" y="10337"/>
                  </a:lnTo>
                  <a:lnTo>
                    <a:pt x="7962" y="13906"/>
                  </a:lnTo>
                  <a:lnTo>
                    <a:pt x="8559" y="13081"/>
                  </a:lnTo>
                  <a:lnTo>
                    <a:pt x="9855" y="11379"/>
                  </a:lnTo>
                  <a:lnTo>
                    <a:pt x="7213" y="7734"/>
                  </a:lnTo>
                  <a:lnTo>
                    <a:pt x="4622" y="3924"/>
                  </a:lnTo>
                  <a:lnTo>
                    <a:pt x="2082" y="0"/>
                  </a:lnTo>
                  <a:close/>
                </a:path>
              </a:pathLst>
            </a:custGeom>
            <a:solidFill>
              <a:srgbClr val="FCF3A6"/>
            </a:solidFill>
          </p:spPr>
          <p:txBody>
            <a:bodyPr wrap="square" lIns="0" tIns="0" rIns="0" bIns="0" rtlCol="0"/>
            <a:lstStyle/>
            <a:p>
              <a:endParaRPr/>
            </a:p>
          </p:txBody>
        </p:sp>
        <p:sp>
          <p:nvSpPr>
            <p:cNvPr id="1463" name="object 1463"/>
            <p:cNvSpPr/>
            <p:nvPr/>
          </p:nvSpPr>
          <p:spPr>
            <a:xfrm>
              <a:off x="5826150" y="8108747"/>
              <a:ext cx="8255" cy="11430"/>
            </a:xfrm>
            <a:custGeom>
              <a:avLst/>
              <a:gdLst/>
              <a:ahLst/>
              <a:cxnLst/>
              <a:rect l="l" t="t" r="r" b="b"/>
              <a:pathLst>
                <a:path w="8254" h="11429">
                  <a:moveTo>
                    <a:pt x="7962" y="11201"/>
                  </a:moveTo>
                  <a:lnTo>
                    <a:pt x="0" y="0"/>
                  </a:lnTo>
                </a:path>
              </a:pathLst>
            </a:custGeom>
            <a:ln w="25400">
              <a:solidFill>
                <a:srgbClr val="FCF4A8"/>
              </a:solidFill>
            </a:ln>
          </p:spPr>
          <p:txBody>
            <a:bodyPr wrap="square" lIns="0" tIns="0" rIns="0" bIns="0" rtlCol="0"/>
            <a:lstStyle/>
            <a:p>
              <a:endParaRPr/>
            </a:p>
          </p:txBody>
        </p:sp>
        <p:sp>
          <p:nvSpPr>
            <p:cNvPr id="1464" name="object 1464"/>
            <p:cNvSpPr/>
            <p:nvPr/>
          </p:nvSpPr>
          <p:spPr>
            <a:xfrm>
              <a:off x="5826150" y="8106041"/>
              <a:ext cx="2540" cy="3175"/>
            </a:xfrm>
            <a:custGeom>
              <a:avLst/>
              <a:gdLst/>
              <a:ahLst/>
              <a:cxnLst/>
              <a:rect l="l" t="t" r="r" b="b"/>
              <a:pathLst>
                <a:path w="2539" h="3175">
                  <a:moveTo>
                    <a:pt x="0" y="2705"/>
                  </a:moveTo>
                  <a:lnTo>
                    <a:pt x="2082" y="0"/>
                  </a:lnTo>
                </a:path>
              </a:pathLst>
            </a:custGeom>
            <a:ln w="25400">
              <a:solidFill>
                <a:srgbClr val="FCF7B1"/>
              </a:solidFill>
            </a:ln>
          </p:spPr>
          <p:txBody>
            <a:bodyPr wrap="square" lIns="0" tIns="0" rIns="0" bIns="0" rtlCol="0"/>
            <a:lstStyle/>
            <a:p>
              <a:endParaRPr/>
            </a:p>
          </p:txBody>
        </p:sp>
        <p:sp>
          <p:nvSpPr>
            <p:cNvPr id="1465" name="object 1465"/>
            <p:cNvSpPr/>
            <p:nvPr/>
          </p:nvSpPr>
          <p:spPr>
            <a:xfrm>
              <a:off x="5828233" y="8106041"/>
              <a:ext cx="8255" cy="11430"/>
            </a:xfrm>
            <a:custGeom>
              <a:avLst/>
              <a:gdLst/>
              <a:ahLst/>
              <a:cxnLst/>
              <a:rect l="l" t="t" r="r" b="b"/>
              <a:pathLst>
                <a:path w="8254" h="11429">
                  <a:moveTo>
                    <a:pt x="0" y="0"/>
                  </a:moveTo>
                  <a:lnTo>
                    <a:pt x="7772" y="11379"/>
                  </a:lnTo>
                </a:path>
              </a:pathLst>
            </a:custGeom>
            <a:ln w="25400">
              <a:solidFill>
                <a:srgbClr val="FCF2A4"/>
              </a:solidFill>
            </a:ln>
          </p:spPr>
          <p:txBody>
            <a:bodyPr wrap="square" lIns="0" tIns="0" rIns="0" bIns="0" rtlCol="0"/>
            <a:lstStyle/>
            <a:p>
              <a:endParaRPr/>
            </a:p>
          </p:txBody>
        </p:sp>
        <p:sp>
          <p:nvSpPr>
            <p:cNvPr id="1466" name="object 1466"/>
            <p:cNvSpPr/>
            <p:nvPr/>
          </p:nvSpPr>
          <p:spPr>
            <a:xfrm>
              <a:off x="5834113" y="8117421"/>
              <a:ext cx="1905" cy="2540"/>
            </a:xfrm>
            <a:custGeom>
              <a:avLst/>
              <a:gdLst/>
              <a:ahLst/>
              <a:cxnLst/>
              <a:rect l="l" t="t" r="r" b="b"/>
              <a:pathLst>
                <a:path w="1904" h="2540">
                  <a:moveTo>
                    <a:pt x="1892" y="0"/>
                  </a:moveTo>
                  <a:lnTo>
                    <a:pt x="0" y="2527"/>
                  </a:lnTo>
                </a:path>
              </a:pathLst>
            </a:custGeom>
            <a:ln w="25400">
              <a:solidFill>
                <a:srgbClr val="FDF09C"/>
              </a:solidFill>
            </a:ln>
          </p:spPr>
          <p:txBody>
            <a:bodyPr wrap="square" lIns="0" tIns="0" rIns="0" bIns="0" rtlCol="0"/>
            <a:lstStyle/>
            <a:p>
              <a:endParaRPr/>
            </a:p>
          </p:txBody>
        </p:sp>
        <p:sp>
          <p:nvSpPr>
            <p:cNvPr id="1467" name="object 1467"/>
            <p:cNvSpPr/>
            <p:nvPr/>
          </p:nvSpPr>
          <p:spPr>
            <a:xfrm>
              <a:off x="5828233" y="8103400"/>
              <a:ext cx="10160" cy="14604"/>
            </a:xfrm>
            <a:custGeom>
              <a:avLst/>
              <a:gdLst/>
              <a:ahLst/>
              <a:cxnLst/>
              <a:rect l="l" t="t" r="r" b="b"/>
              <a:pathLst>
                <a:path w="10160" h="14604">
                  <a:moveTo>
                    <a:pt x="2171" y="0"/>
                  </a:moveTo>
                  <a:lnTo>
                    <a:pt x="1435" y="863"/>
                  </a:lnTo>
                  <a:lnTo>
                    <a:pt x="0" y="2641"/>
                  </a:lnTo>
                  <a:lnTo>
                    <a:pt x="2539" y="6565"/>
                  </a:lnTo>
                  <a:lnTo>
                    <a:pt x="5130" y="10375"/>
                  </a:lnTo>
                  <a:lnTo>
                    <a:pt x="7772" y="14020"/>
                  </a:lnTo>
                  <a:lnTo>
                    <a:pt x="8420" y="13169"/>
                  </a:lnTo>
                  <a:lnTo>
                    <a:pt x="9817" y="11480"/>
                  </a:lnTo>
                  <a:lnTo>
                    <a:pt x="7213" y="7785"/>
                  </a:lnTo>
                  <a:lnTo>
                    <a:pt x="4673" y="3949"/>
                  </a:lnTo>
                  <a:lnTo>
                    <a:pt x="2171" y="0"/>
                  </a:lnTo>
                  <a:close/>
                </a:path>
              </a:pathLst>
            </a:custGeom>
            <a:solidFill>
              <a:srgbClr val="FDF0A1"/>
            </a:solidFill>
          </p:spPr>
          <p:txBody>
            <a:bodyPr wrap="square" lIns="0" tIns="0" rIns="0" bIns="0" rtlCol="0"/>
            <a:lstStyle/>
            <a:p>
              <a:endParaRPr/>
            </a:p>
          </p:txBody>
        </p:sp>
        <p:sp>
          <p:nvSpPr>
            <p:cNvPr id="1468" name="object 1468"/>
            <p:cNvSpPr/>
            <p:nvPr/>
          </p:nvSpPr>
          <p:spPr>
            <a:xfrm>
              <a:off x="5828233" y="8106041"/>
              <a:ext cx="8255" cy="11430"/>
            </a:xfrm>
            <a:custGeom>
              <a:avLst/>
              <a:gdLst/>
              <a:ahLst/>
              <a:cxnLst/>
              <a:rect l="l" t="t" r="r" b="b"/>
              <a:pathLst>
                <a:path w="8254" h="11429">
                  <a:moveTo>
                    <a:pt x="7772" y="11379"/>
                  </a:moveTo>
                  <a:lnTo>
                    <a:pt x="0" y="0"/>
                  </a:lnTo>
                </a:path>
              </a:pathLst>
            </a:custGeom>
            <a:ln w="25400">
              <a:solidFill>
                <a:srgbClr val="FCF2A4"/>
              </a:solidFill>
            </a:ln>
          </p:spPr>
          <p:txBody>
            <a:bodyPr wrap="square" lIns="0" tIns="0" rIns="0" bIns="0" rtlCol="0"/>
            <a:lstStyle/>
            <a:p>
              <a:endParaRPr/>
            </a:p>
          </p:txBody>
        </p:sp>
        <p:sp>
          <p:nvSpPr>
            <p:cNvPr id="1469" name="object 1469"/>
            <p:cNvSpPr/>
            <p:nvPr/>
          </p:nvSpPr>
          <p:spPr>
            <a:xfrm>
              <a:off x="5828233" y="8103400"/>
              <a:ext cx="2540" cy="3175"/>
            </a:xfrm>
            <a:custGeom>
              <a:avLst/>
              <a:gdLst/>
              <a:ahLst/>
              <a:cxnLst/>
              <a:rect l="l" t="t" r="r" b="b"/>
              <a:pathLst>
                <a:path w="2539" h="3175">
                  <a:moveTo>
                    <a:pt x="0" y="2641"/>
                  </a:moveTo>
                  <a:lnTo>
                    <a:pt x="2171" y="0"/>
                  </a:lnTo>
                </a:path>
              </a:pathLst>
            </a:custGeom>
            <a:ln w="25399">
              <a:solidFill>
                <a:srgbClr val="FCF2A9"/>
              </a:solidFill>
            </a:ln>
          </p:spPr>
          <p:txBody>
            <a:bodyPr wrap="square" lIns="0" tIns="0" rIns="0" bIns="0" rtlCol="0"/>
            <a:lstStyle/>
            <a:p>
              <a:endParaRPr/>
            </a:p>
          </p:txBody>
        </p:sp>
        <p:sp>
          <p:nvSpPr>
            <p:cNvPr id="1470" name="object 1470"/>
            <p:cNvSpPr/>
            <p:nvPr/>
          </p:nvSpPr>
          <p:spPr>
            <a:xfrm>
              <a:off x="5830405" y="8103400"/>
              <a:ext cx="8255" cy="12065"/>
            </a:xfrm>
            <a:custGeom>
              <a:avLst/>
              <a:gdLst/>
              <a:ahLst/>
              <a:cxnLst/>
              <a:rect l="l" t="t" r="r" b="b"/>
              <a:pathLst>
                <a:path w="8254" h="12065">
                  <a:moveTo>
                    <a:pt x="0" y="0"/>
                  </a:moveTo>
                  <a:lnTo>
                    <a:pt x="7645" y="11480"/>
                  </a:lnTo>
                </a:path>
              </a:pathLst>
            </a:custGeom>
            <a:ln w="25400">
              <a:solidFill>
                <a:srgbClr val="FEED9D"/>
              </a:solidFill>
            </a:ln>
          </p:spPr>
          <p:txBody>
            <a:bodyPr wrap="square" lIns="0" tIns="0" rIns="0" bIns="0" rtlCol="0"/>
            <a:lstStyle/>
            <a:p>
              <a:endParaRPr/>
            </a:p>
          </p:txBody>
        </p:sp>
        <p:sp>
          <p:nvSpPr>
            <p:cNvPr id="1471" name="object 1471"/>
            <p:cNvSpPr/>
            <p:nvPr/>
          </p:nvSpPr>
          <p:spPr>
            <a:xfrm>
              <a:off x="5836005" y="8114881"/>
              <a:ext cx="2540" cy="2540"/>
            </a:xfrm>
            <a:custGeom>
              <a:avLst/>
              <a:gdLst/>
              <a:ahLst/>
              <a:cxnLst/>
              <a:rect l="l" t="t" r="r" b="b"/>
              <a:pathLst>
                <a:path w="2539" h="2540">
                  <a:moveTo>
                    <a:pt x="2044" y="0"/>
                  </a:moveTo>
                  <a:lnTo>
                    <a:pt x="0" y="2540"/>
                  </a:lnTo>
                </a:path>
              </a:pathLst>
            </a:custGeom>
            <a:ln w="25400">
              <a:solidFill>
                <a:srgbClr val="FEED98"/>
              </a:solidFill>
            </a:ln>
          </p:spPr>
          <p:txBody>
            <a:bodyPr wrap="square" lIns="0" tIns="0" rIns="0" bIns="0" rtlCol="0"/>
            <a:lstStyle/>
            <a:p>
              <a:endParaRPr/>
            </a:p>
          </p:txBody>
        </p:sp>
        <p:sp>
          <p:nvSpPr>
            <p:cNvPr id="1472" name="object 1472"/>
            <p:cNvSpPr/>
            <p:nvPr/>
          </p:nvSpPr>
          <p:spPr>
            <a:xfrm>
              <a:off x="5818517" y="8093900"/>
              <a:ext cx="10160" cy="15240"/>
            </a:xfrm>
            <a:custGeom>
              <a:avLst/>
              <a:gdLst/>
              <a:ahLst/>
              <a:cxnLst/>
              <a:rect l="l" t="t" r="r" b="b"/>
              <a:pathLst>
                <a:path w="10160" h="15240">
                  <a:moveTo>
                    <a:pt x="2209" y="0"/>
                  </a:moveTo>
                  <a:lnTo>
                    <a:pt x="1447" y="888"/>
                  </a:lnTo>
                  <a:lnTo>
                    <a:pt x="0" y="2755"/>
                  </a:lnTo>
                  <a:lnTo>
                    <a:pt x="2489" y="6921"/>
                  </a:lnTo>
                  <a:lnTo>
                    <a:pt x="5029" y="10947"/>
                  </a:lnTo>
                  <a:lnTo>
                    <a:pt x="7632" y="14846"/>
                  </a:lnTo>
                  <a:lnTo>
                    <a:pt x="9715" y="12141"/>
                  </a:lnTo>
                  <a:lnTo>
                    <a:pt x="7162" y="8204"/>
                  </a:lnTo>
                  <a:lnTo>
                    <a:pt x="4673" y="4152"/>
                  </a:lnTo>
                  <a:lnTo>
                    <a:pt x="2209" y="0"/>
                  </a:lnTo>
                  <a:close/>
                </a:path>
              </a:pathLst>
            </a:custGeom>
            <a:solidFill>
              <a:srgbClr val="FCF8B5"/>
            </a:solidFill>
          </p:spPr>
          <p:txBody>
            <a:bodyPr wrap="square" lIns="0" tIns="0" rIns="0" bIns="0" rtlCol="0"/>
            <a:lstStyle/>
            <a:p>
              <a:endParaRPr/>
            </a:p>
          </p:txBody>
        </p:sp>
        <p:sp>
          <p:nvSpPr>
            <p:cNvPr id="1473" name="object 1473"/>
            <p:cNvSpPr/>
            <p:nvPr/>
          </p:nvSpPr>
          <p:spPr>
            <a:xfrm>
              <a:off x="5818517" y="8096656"/>
              <a:ext cx="8255" cy="12700"/>
            </a:xfrm>
            <a:custGeom>
              <a:avLst/>
              <a:gdLst/>
              <a:ahLst/>
              <a:cxnLst/>
              <a:rect l="l" t="t" r="r" b="b"/>
              <a:pathLst>
                <a:path w="8254" h="12700">
                  <a:moveTo>
                    <a:pt x="7632" y="12090"/>
                  </a:moveTo>
                  <a:lnTo>
                    <a:pt x="0" y="0"/>
                  </a:lnTo>
                </a:path>
              </a:pathLst>
            </a:custGeom>
            <a:ln w="25400">
              <a:solidFill>
                <a:srgbClr val="FCFAB8"/>
              </a:solidFill>
            </a:ln>
          </p:spPr>
          <p:txBody>
            <a:bodyPr wrap="square" lIns="0" tIns="0" rIns="0" bIns="0" rtlCol="0"/>
            <a:lstStyle/>
            <a:p>
              <a:endParaRPr/>
            </a:p>
          </p:txBody>
        </p:sp>
        <p:sp>
          <p:nvSpPr>
            <p:cNvPr id="1474" name="object 1474"/>
            <p:cNvSpPr/>
            <p:nvPr/>
          </p:nvSpPr>
          <p:spPr>
            <a:xfrm>
              <a:off x="5818517" y="8093900"/>
              <a:ext cx="2540" cy="3175"/>
            </a:xfrm>
            <a:custGeom>
              <a:avLst/>
              <a:gdLst/>
              <a:ahLst/>
              <a:cxnLst/>
              <a:rect l="l" t="t" r="r" b="b"/>
              <a:pathLst>
                <a:path w="2539" h="3175">
                  <a:moveTo>
                    <a:pt x="0" y="2755"/>
                  </a:moveTo>
                  <a:lnTo>
                    <a:pt x="2209" y="0"/>
                  </a:lnTo>
                </a:path>
              </a:pathLst>
            </a:custGeom>
            <a:ln w="25400">
              <a:solidFill>
                <a:srgbClr val="FCFAB9"/>
              </a:solidFill>
            </a:ln>
          </p:spPr>
          <p:txBody>
            <a:bodyPr wrap="square" lIns="0" tIns="0" rIns="0" bIns="0" rtlCol="0"/>
            <a:lstStyle/>
            <a:p>
              <a:endParaRPr/>
            </a:p>
          </p:txBody>
        </p:sp>
        <p:sp>
          <p:nvSpPr>
            <p:cNvPr id="1475" name="object 1475"/>
            <p:cNvSpPr/>
            <p:nvPr/>
          </p:nvSpPr>
          <p:spPr>
            <a:xfrm>
              <a:off x="5820727" y="8093900"/>
              <a:ext cx="7620" cy="12700"/>
            </a:xfrm>
            <a:custGeom>
              <a:avLst/>
              <a:gdLst/>
              <a:ahLst/>
              <a:cxnLst/>
              <a:rect l="l" t="t" r="r" b="b"/>
              <a:pathLst>
                <a:path w="7620" h="12700">
                  <a:moveTo>
                    <a:pt x="0" y="0"/>
                  </a:moveTo>
                  <a:lnTo>
                    <a:pt x="7505" y="12141"/>
                  </a:lnTo>
                </a:path>
              </a:pathLst>
            </a:custGeom>
            <a:ln w="25400">
              <a:solidFill>
                <a:srgbClr val="FCF7B2"/>
              </a:solidFill>
            </a:ln>
          </p:spPr>
          <p:txBody>
            <a:bodyPr wrap="square" lIns="0" tIns="0" rIns="0" bIns="0" rtlCol="0"/>
            <a:lstStyle/>
            <a:p>
              <a:endParaRPr/>
            </a:p>
          </p:txBody>
        </p:sp>
        <p:sp>
          <p:nvSpPr>
            <p:cNvPr id="1476" name="object 1476"/>
            <p:cNvSpPr/>
            <p:nvPr/>
          </p:nvSpPr>
          <p:spPr>
            <a:xfrm>
              <a:off x="5826150" y="8106041"/>
              <a:ext cx="2540" cy="3175"/>
            </a:xfrm>
            <a:custGeom>
              <a:avLst/>
              <a:gdLst/>
              <a:ahLst/>
              <a:cxnLst/>
              <a:rect l="l" t="t" r="r" b="b"/>
              <a:pathLst>
                <a:path w="2539" h="3175">
                  <a:moveTo>
                    <a:pt x="2082" y="0"/>
                  </a:moveTo>
                  <a:lnTo>
                    <a:pt x="0" y="2705"/>
                  </a:lnTo>
                </a:path>
              </a:pathLst>
            </a:custGeom>
            <a:ln w="25400">
              <a:solidFill>
                <a:srgbClr val="FCF7B1"/>
              </a:solidFill>
            </a:ln>
          </p:spPr>
          <p:txBody>
            <a:bodyPr wrap="square" lIns="0" tIns="0" rIns="0" bIns="0" rtlCol="0"/>
            <a:lstStyle/>
            <a:p>
              <a:endParaRPr/>
            </a:p>
          </p:txBody>
        </p:sp>
        <p:sp>
          <p:nvSpPr>
            <p:cNvPr id="1477" name="object 1477"/>
            <p:cNvSpPr/>
            <p:nvPr/>
          </p:nvSpPr>
          <p:spPr>
            <a:xfrm>
              <a:off x="5820727" y="8091284"/>
              <a:ext cx="10160" cy="15240"/>
            </a:xfrm>
            <a:custGeom>
              <a:avLst/>
              <a:gdLst/>
              <a:ahLst/>
              <a:cxnLst/>
              <a:rect l="l" t="t" r="r" b="b"/>
              <a:pathLst>
                <a:path w="10160" h="15240">
                  <a:moveTo>
                    <a:pt x="2336" y="0"/>
                  </a:moveTo>
                  <a:lnTo>
                    <a:pt x="762" y="1714"/>
                  </a:lnTo>
                  <a:lnTo>
                    <a:pt x="0" y="2616"/>
                  </a:lnTo>
                  <a:lnTo>
                    <a:pt x="2463" y="6769"/>
                  </a:lnTo>
                  <a:lnTo>
                    <a:pt x="4952" y="10820"/>
                  </a:lnTo>
                  <a:lnTo>
                    <a:pt x="7505" y="14757"/>
                  </a:lnTo>
                  <a:lnTo>
                    <a:pt x="8216" y="13855"/>
                  </a:lnTo>
                  <a:lnTo>
                    <a:pt x="9677" y="12115"/>
                  </a:lnTo>
                  <a:lnTo>
                    <a:pt x="7175" y="8178"/>
                  </a:lnTo>
                  <a:lnTo>
                    <a:pt x="4724" y="4127"/>
                  </a:lnTo>
                  <a:lnTo>
                    <a:pt x="2336" y="0"/>
                  </a:lnTo>
                  <a:close/>
                </a:path>
              </a:pathLst>
            </a:custGeom>
            <a:solidFill>
              <a:srgbClr val="FCF3AC"/>
            </a:solidFill>
          </p:spPr>
          <p:txBody>
            <a:bodyPr wrap="square" lIns="0" tIns="0" rIns="0" bIns="0" rtlCol="0"/>
            <a:lstStyle/>
            <a:p>
              <a:endParaRPr/>
            </a:p>
          </p:txBody>
        </p:sp>
        <p:sp>
          <p:nvSpPr>
            <p:cNvPr id="1478" name="object 1478"/>
            <p:cNvSpPr/>
            <p:nvPr/>
          </p:nvSpPr>
          <p:spPr>
            <a:xfrm>
              <a:off x="5820727" y="8093900"/>
              <a:ext cx="7620" cy="12700"/>
            </a:xfrm>
            <a:custGeom>
              <a:avLst/>
              <a:gdLst/>
              <a:ahLst/>
              <a:cxnLst/>
              <a:rect l="l" t="t" r="r" b="b"/>
              <a:pathLst>
                <a:path w="7620" h="12700">
                  <a:moveTo>
                    <a:pt x="7505" y="12141"/>
                  </a:moveTo>
                  <a:lnTo>
                    <a:pt x="0" y="0"/>
                  </a:lnTo>
                </a:path>
              </a:pathLst>
            </a:custGeom>
            <a:ln w="25400">
              <a:solidFill>
                <a:srgbClr val="FCF7B2"/>
              </a:solidFill>
            </a:ln>
          </p:spPr>
          <p:txBody>
            <a:bodyPr wrap="square" lIns="0" tIns="0" rIns="0" bIns="0" rtlCol="0"/>
            <a:lstStyle/>
            <a:p>
              <a:endParaRPr/>
            </a:p>
          </p:txBody>
        </p:sp>
        <p:sp>
          <p:nvSpPr>
            <p:cNvPr id="1479" name="object 1479"/>
            <p:cNvSpPr/>
            <p:nvPr/>
          </p:nvSpPr>
          <p:spPr>
            <a:xfrm>
              <a:off x="5820727" y="8091284"/>
              <a:ext cx="2540" cy="3175"/>
            </a:xfrm>
            <a:custGeom>
              <a:avLst/>
              <a:gdLst/>
              <a:ahLst/>
              <a:cxnLst/>
              <a:rect l="l" t="t" r="r" b="b"/>
              <a:pathLst>
                <a:path w="2539" h="3175">
                  <a:moveTo>
                    <a:pt x="0" y="2616"/>
                  </a:moveTo>
                  <a:lnTo>
                    <a:pt x="2336" y="0"/>
                  </a:lnTo>
                </a:path>
              </a:pathLst>
            </a:custGeom>
            <a:ln w="25400">
              <a:solidFill>
                <a:srgbClr val="FCF4B0"/>
              </a:solidFill>
            </a:ln>
          </p:spPr>
          <p:txBody>
            <a:bodyPr wrap="square" lIns="0" tIns="0" rIns="0" bIns="0" rtlCol="0"/>
            <a:lstStyle/>
            <a:p>
              <a:endParaRPr/>
            </a:p>
          </p:txBody>
        </p:sp>
        <p:sp>
          <p:nvSpPr>
            <p:cNvPr id="1480" name="object 1480"/>
            <p:cNvSpPr/>
            <p:nvPr/>
          </p:nvSpPr>
          <p:spPr>
            <a:xfrm>
              <a:off x="5823064" y="8091284"/>
              <a:ext cx="7620" cy="12700"/>
            </a:xfrm>
            <a:custGeom>
              <a:avLst/>
              <a:gdLst/>
              <a:ahLst/>
              <a:cxnLst/>
              <a:rect l="l" t="t" r="r" b="b"/>
              <a:pathLst>
                <a:path w="7620" h="12700">
                  <a:moveTo>
                    <a:pt x="0" y="0"/>
                  </a:moveTo>
                  <a:lnTo>
                    <a:pt x="7340" y="12115"/>
                  </a:lnTo>
                </a:path>
              </a:pathLst>
            </a:custGeom>
            <a:ln w="25400">
              <a:solidFill>
                <a:srgbClr val="FDF0A6"/>
              </a:solidFill>
            </a:ln>
          </p:spPr>
          <p:txBody>
            <a:bodyPr wrap="square" lIns="0" tIns="0" rIns="0" bIns="0" rtlCol="0"/>
            <a:lstStyle/>
            <a:p>
              <a:endParaRPr/>
            </a:p>
          </p:txBody>
        </p:sp>
        <p:sp>
          <p:nvSpPr>
            <p:cNvPr id="1481" name="object 1481"/>
            <p:cNvSpPr/>
            <p:nvPr/>
          </p:nvSpPr>
          <p:spPr>
            <a:xfrm>
              <a:off x="5828233" y="8103400"/>
              <a:ext cx="2540" cy="3175"/>
            </a:xfrm>
            <a:custGeom>
              <a:avLst/>
              <a:gdLst/>
              <a:ahLst/>
              <a:cxnLst/>
              <a:rect l="l" t="t" r="r" b="b"/>
              <a:pathLst>
                <a:path w="2539" h="3175">
                  <a:moveTo>
                    <a:pt x="2171" y="0"/>
                  </a:moveTo>
                  <a:lnTo>
                    <a:pt x="0" y="2641"/>
                  </a:lnTo>
                </a:path>
              </a:pathLst>
            </a:custGeom>
            <a:ln w="25399">
              <a:solidFill>
                <a:srgbClr val="FCF2A9"/>
              </a:solidFill>
            </a:ln>
          </p:spPr>
          <p:txBody>
            <a:bodyPr wrap="square" lIns="0" tIns="0" rIns="0" bIns="0" rtlCol="0"/>
            <a:lstStyle/>
            <a:p>
              <a:endParaRPr/>
            </a:p>
          </p:txBody>
        </p:sp>
        <p:sp>
          <p:nvSpPr>
            <p:cNvPr id="1482" name="object 1482"/>
            <p:cNvSpPr/>
            <p:nvPr/>
          </p:nvSpPr>
          <p:spPr>
            <a:xfrm>
              <a:off x="5830405" y="8098599"/>
              <a:ext cx="12700" cy="16510"/>
            </a:xfrm>
            <a:custGeom>
              <a:avLst/>
              <a:gdLst/>
              <a:ahLst/>
              <a:cxnLst/>
              <a:rect l="l" t="t" r="r" b="b"/>
              <a:pathLst>
                <a:path w="12700" h="16509">
                  <a:moveTo>
                    <a:pt x="4724" y="0"/>
                  </a:moveTo>
                  <a:lnTo>
                    <a:pt x="3048" y="1460"/>
                  </a:lnTo>
                  <a:lnTo>
                    <a:pt x="1485" y="3086"/>
                  </a:lnTo>
                  <a:lnTo>
                    <a:pt x="0" y="4800"/>
                  </a:lnTo>
                  <a:lnTo>
                    <a:pt x="2501" y="8750"/>
                  </a:lnTo>
                  <a:lnTo>
                    <a:pt x="5041" y="12585"/>
                  </a:lnTo>
                  <a:lnTo>
                    <a:pt x="7645" y="16281"/>
                  </a:lnTo>
                  <a:lnTo>
                    <a:pt x="9055" y="14617"/>
                  </a:lnTo>
                  <a:lnTo>
                    <a:pt x="10540" y="13030"/>
                  </a:lnTo>
                  <a:lnTo>
                    <a:pt x="12077" y="11684"/>
                  </a:lnTo>
                  <a:lnTo>
                    <a:pt x="9588" y="7886"/>
                  </a:lnTo>
                  <a:lnTo>
                    <a:pt x="7137" y="3987"/>
                  </a:lnTo>
                  <a:lnTo>
                    <a:pt x="4724" y="0"/>
                  </a:lnTo>
                  <a:close/>
                </a:path>
              </a:pathLst>
            </a:custGeom>
            <a:solidFill>
              <a:srgbClr val="FEE894"/>
            </a:solidFill>
          </p:spPr>
          <p:txBody>
            <a:bodyPr wrap="square" lIns="0" tIns="0" rIns="0" bIns="0" rtlCol="0"/>
            <a:lstStyle/>
            <a:p>
              <a:endParaRPr/>
            </a:p>
          </p:txBody>
        </p:sp>
        <p:sp>
          <p:nvSpPr>
            <p:cNvPr id="1483" name="object 1483"/>
            <p:cNvSpPr/>
            <p:nvPr/>
          </p:nvSpPr>
          <p:spPr>
            <a:xfrm>
              <a:off x="5838050" y="8110283"/>
              <a:ext cx="4445" cy="5080"/>
            </a:xfrm>
            <a:custGeom>
              <a:avLst/>
              <a:gdLst/>
              <a:ahLst/>
              <a:cxnLst/>
              <a:rect l="l" t="t" r="r" b="b"/>
              <a:pathLst>
                <a:path w="4445" h="5079">
                  <a:moveTo>
                    <a:pt x="0" y="4597"/>
                  </a:moveTo>
                  <a:lnTo>
                    <a:pt x="4432" y="0"/>
                  </a:lnTo>
                </a:path>
              </a:pathLst>
            </a:custGeom>
            <a:ln w="25400">
              <a:solidFill>
                <a:srgbClr val="FEE790"/>
              </a:solidFill>
            </a:ln>
          </p:spPr>
          <p:txBody>
            <a:bodyPr wrap="square" lIns="0" tIns="0" rIns="0" bIns="0" rtlCol="0"/>
            <a:lstStyle/>
            <a:p>
              <a:endParaRPr/>
            </a:p>
          </p:txBody>
        </p:sp>
        <p:sp>
          <p:nvSpPr>
            <p:cNvPr id="1484" name="object 1484"/>
            <p:cNvSpPr/>
            <p:nvPr/>
          </p:nvSpPr>
          <p:spPr>
            <a:xfrm>
              <a:off x="5835129" y="8098599"/>
              <a:ext cx="7620" cy="12065"/>
            </a:xfrm>
            <a:custGeom>
              <a:avLst/>
              <a:gdLst/>
              <a:ahLst/>
              <a:cxnLst/>
              <a:rect l="l" t="t" r="r" b="b"/>
              <a:pathLst>
                <a:path w="7620" h="12065">
                  <a:moveTo>
                    <a:pt x="7353" y="11684"/>
                  </a:moveTo>
                  <a:lnTo>
                    <a:pt x="0" y="0"/>
                  </a:lnTo>
                </a:path>
              </a:pathLst>
            </a:custGeom>
            <a:ln w="25400">
              <a:solidFill>
                <a:srgbClr val="FFE48C"/>
              </a:solidFill>
            </a:ln>
          </p:spPr>
          <p:txBody>
            <a:bodyPr wrap="square" lIns="0" tIns="0" rIns="0" bIns="0" rtlCol="0"/>
            <a:lstStyle/>
            <a:p>
              <a:endParaRPr/>
            </a:p>
          </p:txBody>
        </p:sp>
        <p:sp>
          <p:nvSpPr>
            <p:cNvPr id="1485" name="object 1485"/>
            <p:cNvSpPr/>
            <p:nvPr/>
          </p:nvSpPr>
          <p:spPr>
            <a:xfrm>
              <a:off x="5830405" y="8098599"/>
              <a:ext cx="5080" cy="5080"/>
            </a:xfrm>
            <a:custGeom>
              <a:avLst/>
              <a:gdLst/>
              <a:ahLst/>
              <a:cxnLst/>
              <a:rect l="l" t="t" r="r" b="b"/>
              <a:pathLst>
                <a:path w="5079" h="5079">
                  <a:moveTo>
                    <a:pt x="4724" y="0"/>
                  </a:moveTo>
                  <a:lnTo>
                    <a:pt x="0" y="4800"/>
                  </a:lnTo>
                </a:path>
              </a:pathLst>
            </a:custGeom>
            <a:ln w="25400">
              <a:solidFill>
                <a:srgbClr val="FEE998"/>
              </a:solidFill>
            </a:ln>
          </p:spPr>
          <p:txBody>
            <a:bodyPr wrap="square" lIns="0" tIns="0" rIns="0" bIns="0" rtlCol="0"/>
            <a:lstStyle/>
            <a:p>
              <a:endParaRPr/>
            </a:p>
          </p:txBody>
        </p:sp>
        <p:sp>
          <p:nvSpPr>
            <p:cNvPr id="1486" name="object 1486"/>
            <p:cNvSpPr/>
            <p:nvPr/>
          </p:nvSpPr>
          <p:spPr>
            <a:xfrm>
              <a:off x="5830405" y="8103400"/>
              <a:ext cx="8255" cy="12065"/>
            </a:xfrm>
            <a:custGeom>
              <a:avLst/>
              <a:gdLst/>
              <a:ahLst/>
              <a:cxnLst/>
              <a:rect l="l" t="t" r="r" b="b"/>
              <a:pathLst>
                <a:path w="8254" h="12065">
                  <a:moveTo>
                    <a:pt x="0" y="0"/>
                  </a:moveTo>
                  <a:lnTo>
                    <a:pt x="7645" y="11480"/>
                  </a:lnTo>
                </a:path>
              </a:pathLst>
            </a:custGeom>
            <a:ln w="25400">
              <a:solidFill>
                <a:srgbClr val="FEED9D"/>
              </a:solidFill>
            </a:ln>
          </p:spPr>
          <p:txBody>
            <a:bodyPr wrap="square" lIns="0" tIns="0" rIns="0" bIns="0" rtlCol="0"/>
            <a:lstStyle/>
            <a:p>
              <a:endParaRPr/>
            </a:p>
          </p:txBody>
        </p:sp>
        <p:sp>
          <p:nvSpPr>
            <p:cNvPr id="1487" name="object 1487"/>
            <p:cNvSpPr/>
            <p:nvPr/>
          </p:nvSpPr>
          <p:spPr>
            <a:xfrm>
              <a:off x="5823064" y="8088808"/>
              <a:ext cx="10160" cy="14604"/>
            </a:xfrm>
            <a:custGeom>
              <a:avLst/>
              <a:gdLst/>
              <a:ahLst/>
              <a:cxnLst/>
              <a:rect l="l" t="t" r="r" b="b"/>
              <a:pathLst>
                <a:path w="10160" h="14604">
                  <a:moveTo>
                    <a:pt x="2451" y="0"/>
                  </a:moveTo>
                  <a:lnTo>
                    <a:pt x="787" y="1625"/>
                  </a:lnTo>
                  <a:lnTo>
                    <a:pt x="0" y="2476"/>
                  </a:lnTo>
                  <a:lnTo>
                    <a:pt x="2387" y="6604"/>
                  </a:lnTo>
                  <a:lnTo>
                    <a:pt x="4838" y="10655"/>
                  </a:lnTo>
                  <a:lnTo>
                    <a:pt x="7340" y="14592"/>
                  </a:lnTo>
                  <a:lnTo>
                    <a:pt x="8077" y="13741"/>
                  </a:lnTo>
                  <a:lnTo>
                    <a:pt x="8851" y="12903"/>
                  </a:lnTo>
                  <a:lnTo>
                    <a:pt x="9639" y="12103"/>
                  </a:lnTo>
                  <a:lnTo>
                    <a:pt x="7175" y="8153"/>
                  </a:lnTo>
                  <a:lnTo>
                    <a:pt x="4787" y="4102"/>
                  </a:lnTo>
                  <a:lnTo>
                    <a:pt x="2451" y="0"/>
                  </a:lnTo>
                  <a:close/>
                </a:path>
              </a:pathLst>
            </a:custGeom>
            <a:solidFill>
              <a:srgbClr val="FEED9F"/>
            </a:solidFill>
          </p:spPr>
          <p:txBody>
            <a:bodyPr wrap="square" lIns="0" tIns="0" rIns="0" bIns="0" rtlCol="0"/>
            <a:lstStyle/>
            <a:p>
              <a:endParaRPr/>
            </a:p>
          </p:txBody>
        </p:sp>
        <p:sp>
          <p:nvSpPr>
            <p:cNvPr id="1488" name="object 1488"/>
            <p:cNvSpPr/>
            <p:nvPr/>
          </p:nvSpPr>
          <p:spPr>
            <a:xfrm>
              <a:off x="5823064" y="8091284"/>
              <a:ext cx="7620" cy="12700"/>
            </a:xfrm>
            <a:custGeom>
              <a:avLst/>
              <a:gdLst/>
              <a:ahLst/>
              <a:cxnLst/>
              <a:rect l="l" t="t" r="r" b="b"/>
              <a:pathLst>
                <a:path w="7620" h="12700">
                  <a:moveTo>
                    <a:pt x="7340" y="12115"/>
                  </a:moveTo>
                  <a:lnTo>
                    <a:pt x="0" y="0"/>
                  </a:lnTo>
                </a:path>
              </a:pathLst>
            </a:custGeom>
            <a:ln w="25400">
              <a:solidFill>
                <a:srgbClr val="FDF0A6"/>
              </a:solidFill>
            </a:ln>
          </p:spPr>
          <p:txBody>
            <a:bodyPr wrap="square" lIns="0" tIns="0" rIns="0" bIns="0" rtlCol="0"/>
            <a:lstStyle/>
            <a:p>
              <a:endParaRPr/>
            </a:p>
          </p:txBody>
        </p:sp>
        <p:sp>
          <p:nvSpPr>
            <p:cNvPr id="1489" name="object 1489"/>
            <p:cNvSpPr/>
            <p:nvPr/>
          </p:nvSpPr>
          <p:spPr>
            <a:xfrm>
              <a:off x="5823064" y="8088808"/>
              <a:ext cx="2540" cy="2540"/>
            </a:xfrm>
            <a:custGeom>
              <a:avLst/>
              <a:gdLst/>
              <a:ahLst/>
              <a:cxnLst/>
              <a:rect l="l" t="t" r="r" b="b"/>
              <a:pathLst>
                <a:path w="2539" h="2540">
                  <a:moveTo>
                    <a:pt x="0" y="2476"/>
                  </a:moveTo>
                  <a:lnTo>
                    <a:pt x="2451" y="0"/>
                  </a:lnTo>
                </a:path>
              </a:pathLst>
            </a:custGeom>
            <a:ln w="25400">
              <a:solidFill>
                <a:srgbClr val="FEEDA1"/>
              </a:solidFill>
            </a:ln>
          </p:spPr>
          <p:txBody>
            <a:bodyPr wrap="square" lIns="0" tIns="0" rIns="0" bIns="0" rtlCol="0"/>
            <a:lstStyle/>
            <a:p>
              <a:endParaRPr/>
            </a:p>
          </p:txBody>
        </p:sp>
        <p:sp>
          <p:nvSpPr>
            <p:cNvPr id="1490" name="object 1490"/>
            <p:cNvSpPr/>
            <p:nvPr/>
          </p:nvSpPr>
          <p:spPr>
            <a:xfrm>
              <a:off x="5825515" y="8088808"/>
              <a:ext cx="7620" cy="12700"/>
            </a:xfrm>
            <a:custGeom>
              <a:avLst/>
              <a:gdLst/>
              <a:ahLst/>
              <a:cxnLst/>
              <a:rect l="l" t="t" r="r" b="b"/>
              <a:pathLst>
                <a:path w="7620" h="12700">
                  <a:moveTo>
                    <a:pt x="0" y="0"/>
                  </a:moveTo>
                  <a:lnTo>
                    <a:pt x="7188" y="12103"/>
                  </a:lnTo>
                </a:path>
              </a:pathLst>
            </a:custGeom>
            <a:ln w="25400">
              <a:solidFill>
                <a:srgbClr val="FEE998"/>
              </a:solidFill>
            </a:ln>
          </p:spPr>
          <p:txBody>
            <a:bodyPr wrap="square" lIns="0" tIns="0" rIns="0" bIns="0" rtlCol="0"/>
            <a:lstStyle/>
            <a:p>
              <a:endParaRPr/>
            </a:p>
          </p:txBody>
        </p:sp>
        <p:sp>
          <p:nvSpPr>
            <p:cNvPr id="1491" name="object 1491"/>
            <p:cNvSpPr/>
            <p:nvPr/>
          </p:nvSpPr>
          <p:spPr>
            <a:xfrm>
              <a:off x="5830405" y="8100911"/>
              <a:ext cx="2540" cy="2540"/>
            </a:xfrm>
            <a:custGeom>
              <a:avLst/>
              <a:gdLst/>
              <a:ahLst/>
              <a:cxnLst/>
              <a:rect l="l" t="t" r="r" b="b"/>
              <a:pathLst>
                <a:path w="2539" h="2540">
                  <a:moveTo>
                    <a:pt x="2298" y="0"/>
                  </a:moveTo>
                  <a:lnTo>
                    <a:pt x="0" y="2489"/>
                  </a:lnTo>
                </a:path>
              </a:pathLst>
            </a:custGeom>
            <a:ln w="25400">
              <a:solidFill>
                <a:srgbClr val="FEEC9E"/>
              </a:solidFill>
            </a:ln>
          </p:spPr>
          <p:txBody>
            <a:bodyPr wrap="square" lIns="0" tIns="0" rIns="0" bIns="0" rtlCol="0"/>
            <a:lstStyle/>
            <a:p>
              <a:endParaRPr/>
            </a:p>
          </p:txBody>
        </p:sp>
        <p:sp>
          <p:nvSpPr>
            <p:cNvPr id="1492" name="object 1492"/>
            <p:cNvSpPr/>
            <p:nvPr/>
          </p:nvSpPr>
          <p:spPr>
            <a:xfrm>
              <a:off x="5825515" y="8086458"/>
              <a:ext cx="10160" cy="14604"/>
            </a:xfrm>
            <a:custGeom>
              <a:avLst/>
              <a:gdLst/>
              <a:ahLst/>
              <a:cxnLst/>
              <a:rect l="l" t="t" r="r" b="b"/>
              <a:pathLst>
                <a:path w="10160" h="14604">
                  <a:moveTo>
                    <a:pt x="2565" y="0"/>
                  </a:moveTo>
                  <a:lnTo>
                    <a:pt x="838" y="1536"/>
                  </a:lnTo>
                  <a:lnTo>
                    <a:pt x="0" y="2349"/>
                  </a:lnTo>
                  <a:lnTo>
                    <a:pt x="2336" y="6451"/>
                  </a:lnTo>
                  <a:lnTo>
                    <a:pt x="4724" y="10502"/>
                  </a:lnTo>
                  <a:lnTo>
                    <a:pt x="7188" y="14452"/>
                  </a:lnTo>
                  <a:lnTo>
                    <a:pt x="7975" y="13639"/>
                  </a:lnTo>
                  <a:lnTo>
                    <a:pt x="8788" y="12865"/>
                  </a:lnTo>
                  <a:lnTo>
                    <a:pt x="9613" y="12141"/>
                  </a:lnTo>
                  <a:lnTo>
                    <a:pt x="7226" y="8153"/>
                  </a:lnTo>
                  <a:lnTo>
                    <a:pt x="4864" y="4102"/>
                  </a:lnTo>
                  <a:lnTo>
                    <a:pt x="2565" y="0"/>
                  </a:lnTo>
                  <a:close/>
                </a:path>
              </a:pathLst>
            </a:custGeom>
            <a:solidFill>
              <a:srgbClr val="FEE792"/>
            </a:solidFill>
          </p:spPr>
          <p:txBody>
            <a:bodyPr wrap="square" lIns="0" tIns="0" rIns="0" bIns="0" rtlCol="0"/>
            <a:lstStyle/>
            <a:p>
              <a:endParaRPr/>
            </a:p>
          </p:txBody>
        </p:sp>
        <p:sp>
          <p:nvSpPr>
            <p:cNvPr id="1493" name="object 1493"/>
            <p:cNvSpPr/>
            <p:nvPr/>
          </p:nvSpPr>
          <p:spPr>
            <a:xfrm>
              <a:off x="5825515" y="8088808"/>
              <a:ext cx="7620" cy="12700"/>
            </a:xfrm>
            <a:custGeom>
              <a:avLst/>
              <a:gdLst/>
              <a:ahLst/>
              <a:cxnLst/>
              <a:rect l="l" t="t" r="r" b="b"/>
              <a:pathLst>
                <a:path w="7620" h="12700">
                  <a:moveTo>
                    <a:pt x="7188" y="12103"/>
                  </a:moveTo>
                  <a:lnTo>
                    <a:pt x="0" y="0"/>
                  </a:lnTo>
                </a:path>
              </a:pathLst>
            </a:custGeom>
            <a:ln w="25400">
              <a:solidFill>
                <a:srgbClr val="FEE998"/>
              </a:solidFill>
            </a:ln>
          </p:spPr>
          <p:txBody>
            <a:bodyPr wrap="square" lIns="0" tIns="0" rIns="0" bIns="0" rtlCol="0"/>
            <a:lstStyle/>
            <a:p>
              <a:endParaRPr/>
            </a:p>
          </p:txBody>
        </p:sp>
        <p:sp>
          <p:nvSpPr>
            <p:cNvPr id="1494" name="object 1494"/>
            <p:cNvSpPr/>
            <p:nvPr/>
          </p:nvSpPr>
          <p:spPr>
            <a:xfrm>
              <a:off x="5825515" y="8086458"/>
              <a:ext cx="3175" cy="2540"/>
            </a:xfrm>
            <a:custGeom>
              <a:avLst/>
              <a:gdLst/>
              <a:ahLst/>
              <a:cxnLst/>
              <a:rect l="l" t="t" r="r" b="b"/>
              <a:pathLst>
                <a:path w="3175" h="2540">
                  <a:moveTo>
                    <a:pt x="0" y="2349"/>
                  </a:moveTo>
                  <a:lnTo>
                    <a:pt x="2565" y="0"/>
                  </a:lnTo>
                </a:path>
              </a:pathLst>
            </a:custGeom>
            <a:ln w="25400">
              <a:solidFill>
                <a:srgbClr val="FEE893"/>
              </a:solidFill>
            </a:ln>
          </p:spPr>
          <p:txBody>
            <a:bodyPr wrap="square" lIns="0" tIns="0" rIns="0" bIns="0" rtlCol="0"/>
            <a:lstStyle/>
            <a:p>
              <a:endParaRPr/>
            </a:p>
          </p:txBody>
        </p:sp>
        <p:sp>
          <p:nvSpPr>
            <p:cNvPr id="1495" name="object 1495"/>
            <p:cNvSpPr/>
            <p:nvPr/>
          </p:nvSpPr>
          <p:spPr>
            <a:xfrm>
              <a:off x="5828080" y="8086458"/>
              <a:ext cx="7620" cy="12700"/>
            </a:xfrm>
            <a:custGeom>
              <a:avLst/>
              <a:gdLst/>
              <a:ahLst/>
              <a:cxnLst/>
              <a:rect l="l" t="t" r="r" b="b"/>
              <a:pathLst>
                <a:path w="7620" h="12700">
                  <a:moveTo>
                    <a:pt x="0" y="0"/>
                  </a:moveTo>
                  <a:lnTo>
                    <a:pt x="7048" y="12141"/>
                  </a:lnTo>
                </a:path>
              </a:pathLst>
            </a:custGeom>
            <a:ln w="25399">
              <a:solidFill>
                <a:srgbClr val="FFE58D"/>
              </a:solidFill>
            </a:ln>
          </p:spPr>
          <p:txBody>
            <a:bodyPr wrap="square" lIns="0" tIns="0" rIns="0" bIns="0" rtlCol="0"/>
            <a:lstStyle/>
            <a:p>
              <a:endParaRPr/>
            </a:p>
          </p:txBody>
        </p:sp>
        <p:sp>
          <p:nvSpPr>
            <p:cNvPr id="1496" name="object 1496"/>
            <p:cNvSpPr/>
            <p:nvPr/>
          </p:nvSpPr>
          <p:spPr>
            <a:xfrm>
              <a:off x="5832703" y="8098599"/>
              <a:ext cx="2540" cy="2540"/>
            </a:xfrm>
            <a:custGeom>
              <a:avLst/>
              <a:gdLst/>
              <a:ahLst/>
              <a:cxnLst/>
              <a:rect l="l" t="t" r="r" b="b"/>
              <a:pathLst>
                <a:path w="2539" h="2540">
                  <a:moveTo>
                    <a:pt x="2425" y="0"/>
                  </a:moveTo>
                  <a:lnTo>
                    <a:pt x="0" y="2311"/>
                  </a:lnTo>
                </a:path>
              </a:pathLst>
            </a:custGeom>
            <a:ln w="25400">
              <a:solidFill>
                <a:srgbClr val="FEE692"/>
              </a:solidFill>
            </a:ln>
          </p:spPr>
          <p:txBody>
            <a:bodyPr wrap="square" lIns="0" tIns="0" rIns="0" bIns="0" rtlCol="0"/>
            <a:lstStyle/>
            <a:p>
              <a:endParaRPr/>
            </a:p>
          </p:txBody>
        </p:sp>
        <p:sp>
          <p:nvSpPr>
            <p:cNvPr id="1497" name="object 1497"/>
            <p:cNvSpPr/>
            <p:nvPr/>
          </p:nvSpPr>
          <p:spPr>
            <a:xfrm>
              <a:off x="5804509" y="8063928"/>
              <a:ext cx="16510" cy="33020"/>
            </a:xfrm>
            <a:custGeom>
              <a:avLst/>
              <a:gdLst/>
              <a:ahLst/>
              <a:cxnLst/>
              <a:rect l="l" t="t" r="r" b="b"/>
              <a:pathLst>
                <a:path w="16510" h="33020">
                  <a:moveTo>
                    <a:pt x="3086" y="0"/>
                  </a:moveTo>
                  <a:lnTo>
                    <a:pt x="977" y="1816"/>
                  </a:lnTo>
                  <a:lnTo>
                    <a:pt x="0" y="2793"/>
                  </a:lnTo>
                  <a:lnTo>
                    <a:pt x="3028" y="10475"/>
                  </a:lnTo>
                  <a:lnTo>
                    <a:pt x="6318" y="18046"/>
                  </a:lnTo>
                  <a:lnTo>
                    <a:pt x="9951" y="25475"/>
                  </a:lnTo>
                  <a:lnTo>
                    <a:pt x="14008" y="32727"/>
                  </a:lnTo>
                  <a:lnTo>
                    <a:pt x="14719" y="31788"/>
                  </a:lnTo>
                  <a:lnTo>
                    <a:pt x="16217" y="29971"/>
                  </a:lnTo>
                  <a:lnTo>
                    <a:pt x="12283" y="22745"/>
                  </a:lnTo>
                  <a:lnTo>
                    <a:pt x="8861" y="15309"/>
                  </a:lnTo>
                  <a:lnTo>
                    <a:pt x="5834" y="7712"/>
                  </a:lnTo>
                  <a:lnTo>
                    <a:pt x="3086" y="0"/>
                  </a:lnTo>
                  <a:close/>
                </a:path>
              </a:pathLst>
            </a:custGeom>
            <a:solidFill>
              <a:srgbClr val="FCFAB9"/>
            </a:solidFill>
          </p:spPr>
          <p:txBody>
            <a:bodyPr wrap="square" lIns="0" tIns="0" rIns="0" bIns="0" rtlCol="0"/>
            <a:lstStyle/>
            <a:p>
              <a:endParaRPr/>
            </a:p>
          </p:txBody>
        </p:sp>
        <p:sp>
          <p:nvSpPr>
            <p:cNvPr id="1498" name="object 1498"/>
            <p:cNvSpPr/>
            <p:nvPr/>
          </p:nvSpPr>
          <p:spPr>
            <a:xfrm>
              <a:off x="5804509" y="8066722"/>
              <a:ext cx="14604" cy="30480"/>
            </a:xfrm>
            <a:custGeom>
              <a:avLst/>
              <a:gdLst/>
              <a:ahLst/>
              <a:cxnLst/>
              <a:rect l="l" t="t" r="r" b="b"/>
              <a:pathLst>
                <a:path w="14604" h="30479">
                  <a:moveTo>
                    <a:pt x="14008" y="29933"/>
                  </a:moveTo>
                  <a:lnTo>
                    <a:pt x="9951" y="22681"/>
                  </a:lnTo>
                  <a:lnTo>
                    <a:pt x="6318" y="15252"/>
                  </a:lnTo>
                  <a:lnTo>
                    <a:pt x="3028" y="7681"/>
                  </a:lnTo>
                  <a:lnTo>
                    <a:pt x="0" y="0"/>
                  </a:lnTo>
                </a:path>
              </a:pathLst>
            </a:custGeom>
            <a:ln w="25400">
              <a:solidFill>
                <a:srgbClr val="FBFBBC"/>
              </a:solidFill>
            </a:ln>
          </p:spPr>
          <p:txBody>
            <a:bodyPr wrap="square" lIns="0" tIns="0" rIns="0" bIns="0" rtlCol="0"/>
            <a:lstStyle/>
            <a:p>
              <a:endParaRPr/>
            </a:p>
          </p:txBody>
        </p:sp>
        <p:sp>
          <p:nvSpPr>
            <p:cNvPr id="1499" name="object 1499"/>
            <p:cNvSpPr/>
            <p:nvPr/>
          </p:nvSpPr>
          <p:spPr>
            <a:xfrm>
              <a:off x="5804509" y="8063928"/>
              <a:ext cx="3175" cy="3175"/>
            </a:xfrm>
            <a:custGeom>
              <a:avLst/>
              <a:gdLst/>
              <a:ahLst/>
              <a:cxnLst/>
              <a:rect l="l" t="t" r="r" b="b"/>
              <a:pathLst>
                <a:path w="3175" h="3175">
                  <a:moveTo>
                    <a:pt x="0" y="2793"/>
                  </a:moveTo>
                  <a:lnTo>
                    <a:pt x="3086" y="0"/>
                  </a:lnTo>
                </a:path>
              </a:pathLst>
            </a:custGeom>
            <a:ln w="25400">
              <a:solidFill>
                <a:srgbClr val="FCFAB9"/>
              </a:solidFill>
            </a:ln>
          </p:spPr>
          <p:txBody>
            <a:bodyPr wrap="square" lIns="0" tIns="0" rIns="0" bIns="0" rtlCol="0"/>
            <a:lstStyle/>
            <a:p>
              <a:endParaRPr/>
            </a:p>
          </p:txBody>
        </p:sp>
        <p:sp>
          <p:nvSpPr>
            <p:cNvPr id="1500" name="object 1500"/>
            <p:cNvSpPr/>
            <p:nvPr/>
          </p:nvSpPr>
          <p:spPr>
            <a:xfrm>
              <a:off x="5807595" y="8063928"/>
              <a:ext cx="13335" cy="30480"/>
            </a:xfrm>
            <a:custGeom>
              <a:avLst/>
              <a:gdLst/>
              <a:ahLst/>
              <a:cxnLst/>
              <a:rect l="l" t="t" r="r" b="b"/>
              <a:pathLst>
                <a:path w="13335" h="30479">
                  <a:moveTo>
                    <a:pt x="0" y="0"/>
                  </a:moveTo>
                  <a:lnTo>
                    <a:pt x="2748" y="7712"/>
                  </a:lnTo>
                  <a:lnTo>
                    <a:pt x="5775" y="15309"/>
                  </a:lnTo>
                  <a:lnTo>
                    <a:pt x="9197" y="22745"/>
                  </a:lnTo>
                  <a:lnTo>
                    <a:pt x="13131" y="29971"/>
                  </a:lnTo>
                </a:path>
              </a:pathLst>
            </a:custGeom>
            <a:ln w="25400">
              <a:solidFill>
                <a:srgbClr val="FCF9B6"/>
              </a:solidFill>
            </a:ln>
          </p:spPr>
          <p:txBody>
            <a:bodyPr wrap="square" lIns="0" tIns="0" rIns="0" bIns="0" rtlCol="0"/>
            <a:lstStyle/>
            <a:p>
              <a:endParaRPr/>
            </a:p>
          </p:txBody>
        </p:sp>
        <p:sp>
          <p:nvSpPr>
            <p:cNvPr id="1501" name="object 1501"/>
            <p:cNvSpPr/>
            <p:nvPr/>
          </p:nvSpPr>
          <p:spPr>
            <a:xfrm>
              <a:off x="5818517" y="8093900"/>
              <a:ext cx="2540" cy="3175"/>
            </a:xfrm>
            <a:custGeom>
              <a:avLst/>
              <a:gdLst/>
              <a:ahLst/>
              <a:cxnLst/>
              <a:rect l="l" t="t" r="r" b="b"/>
              <a:pathLst>
                <a:path w="2539" h="3175">
                  <a:moveTo>
                    <a:pt x="2209" y="0"/>
                  </a:moveTo>
                  <a:lnTo>
                    <a:pt x="0" y="2755"/>
                  </a:lnTo>
                </a:path>
              </a:pathLst>
            </a:custGeom>
            <a:ln w="25400">
              <a:solidFill>
                <a:srgbClr val="FCFAB9"/>
              </a:solidFill>
            </a:ln>
          </p:spPr>
          <p:txBody>
            <a:bodyPr wrap="square" lIns="0" tIns="0" rIns="0" bIns="0" rtlCol="0"/>
            <a:lstStyle/>
            <a:p>
              <a:endParaRPr/>
            </a:p>
          </p:txBody>
        </p:sp>
        <p:sp>
          <p:nvSpPr>
            <p:cNvPr id="1502" name="object 1502"/>
            <p:cNvSpPr/>
            <p:nvPr/>
          </p:nvSpPr>
          <p:spPr>
            <a:xfrm>
              <a:off x="5807595" y="8061426"/>
              <a:ext cx="15875" cy="33020"/>
            </a:xfrm>
            <a:custGeom>
              <a:avLst/>
              <a:gdLst/>
              <a:ahLst/>
              <a:cxnLst/>
              <a:rect l="l" t="t" r="r" b="b"/>
              <a:pathLst>
                <a:path w="15875" h="33020">
                  <a:moveTo>
                    <a:pt x="3340" y="0"/>
                  </a:moveTo>
                  <a:lnTo>
                    <a:pt x="2197" y="787"/>
                  </a:lnTo>
                  <a:lnTo>
                    <a:pt x="0" y="2501"/>
                  </a:lnTo>
                  <a:lnTo>
                    <a:pt x="2748" y="10213"/>
                  </a:lnTo>
                  <a:lnTo>
                    <a:pt x="5775" y="17811"/>
                  </a:lnTo>
                  <a:lnTo>
                    <a:pt x="9197" y="25247"/>
                  </a:lnTo>
                  <a:lnTo>
                    <a:pt x="13131" y="32473"/>
                  </a:lnTo>
                  <a:lnTo>
                    <a:pt x="15468" y="29857"/>
                  </a:lnTo>
                  <a:lnTo>
                    <a:pt x="11716" y="22701"/>
                  </a:lnTo>
                  <a:lnTo>
                    <a:pt x="8537" y="15295"/>
                  </a:lnTo>
                  <a:lnTo>
                    <a:pt x="5792" y="7706"/>
                  </a:lnTo>
                  <a:lnTo>
                    <a:pt x="3340" y="0"/>
                  </a:lnTo>
                  <a:close/>
                </a:path>
              </a:pathLst>
            </a:custGeom>
            <a:solidFill>
              <a:srgbClr val="FCF5B0"/>
            </a:solidFill>
          </p:spPr>
          <p:txBody>
            <a:bodyPr wrap="square" lIns="0" tIns="0" rIns="0" bIns="0" rtlCol="0"/>
            <a:lstStyle/>
            <a:p>
              <a:endParaRPr/>
            </a:p>
          </p:txBody>
        </p:sp>
        <p:sp>
          <p:nvSpPr>
            <p:cNvPr id="1503" name="object 1503"/>
            <p:cNvSpPr/>
            <p:nvPr/>
          </p:nvSpPr>
          <p:spPr>
            <a:xfrm>
              <a:off x="5807595" y="8063928"/>
              <a:ext cx="13335" cy="30480"/>
            </a:xfrm>
            <a:custGeom>
              <a:avLst/>
              <a:gdLst/>
              <a:ahLst/>
              <a:cxnLst/>
              <a:rect l="l" t="t" r="r" b="b"/>
              <a:pathLst>
                <a:path w="13335" h="30479">
                  <a:moveTo>
                    <a:pt x="13131" y="29971"/>
                  </a:moveTo>
                  <a:lnTo>
                    <a:pt x="9197" y="22745"/>
                  </a:lnTo>
                  <a:lnTo>
                    <a:pt x="5775" y="15309"/>
                  </a:lnTo>
                  <a:lnTo>
                    <a:pt x="2748" y="7712"/>
                  </a:lnTo>
                  <a:lnTo>
                    <a:pt x="0" y="0"/>
                  </a:lnTo>
                </a:path>
              </a:pathLst>
            </a:custGeom>
            <a:ln w="25400">
              <a:solidFill>
                <a:srgbClr val="FCF9B6"/>
              </a:solidFill>
            </a:ln>
          </p:spPr>
          <p:txBody>
            <a:bodyPr wrap="square" lIns="0" tIns="0" rIns="0" bIns="0" rtlCol="0"/>
            <a:lstStyle/>
            <a:p>
              <a:endParaRPr/>
            </a:p>
          </p:txBody>
        </p:sp>
        <p:sp>
          <p:nvSpPr>
            <p:cNvPr id="1504" name="object 1504"/>
            <p:cNvSpPr/>
            <p:nvPr/>
          </p:nvSpPr>
          <p:spPr>
            <a:xfrm>
              <a:off x="5807595" y="8061426"/>
              <a:ext cx="3810" cy="2540"/>
            </a:xfrm>
            <a:custGeom>
              <a:avLst/>
              <a:gdLst/>
              <a:ahLst/>
              <a:cxnLst/>
              <a:rect l="l" t="t" r="r" b="b"/>
              <a:pathLst>
                <a:path w="3810" h="2540">
                  <a:moveTo>
                    <a:pt x="0" y="2501"/>
                  </a:moveTo>
                  <a:lnTo>
                    <a:pt x="3340" y="0"/>
                  </a:lnTo>
                </a:path>
              </a:pathLst>
            </a:custGeom>
            <a:ln w="25400">
              <a:solidFill>
                <a:srgbClr val="FCF6B0"/>
              </a:solidFill>
            </a:ln>
          </p:spPr>
          <p:txBody>
            <a:bodyPr wrap="square" lIns="0" tIns="0" rIns="0" bIns="0" rtlCol="0"/>
            <a:lstStyle/>
            <a:p>
              <a:endParaRPr/>
            </a:p>
          </p:txBody>
        </p:sp>
        <p:sp>
          <p:nvSpPr>
            <p:cNvPr id="1505" name="object 1505"/>
            <p:cNvSpPr/>
            <p:nvPr/>
          </p:nvSpPr>
          <p:spPr>
            <a:xfrm>
              <a:off x="5810935" y="8061426"/>
              <a:ext cx="12700" cy="30480"/>
            </a:xfrm>
            <a:custGeom>
              <a:avLst/>
              <a:gdLst/>
              <a:ahLst/>
              <a:cxnLst/>
              <a:rect l="l" t="t" r="r" b="b"/>
              <a:pathLst>
                <a:path w="12700" h="30479">
                  <a:moveTo>
                    <a:pt x="0" y="0"/>
                  </a:moveTo>
                  <a:lnTo>
                    <a:pt x="2452" y="7706"/>
                  </a:lnTo>
                  <a:lnTo>
                    <a:pt x="5197" y="15295"/>
                  </a:lnTo>
                  <a:lnTo>
                    <a:pt x="8376" y="22701"/>
                  </a:lnTo>
                  <a:lnTo>
                    <a:pt x="12128" y="29857"/>
                  </a:lnTo>
                </a:path>
              </a:pathLst>
            </a:custGeom>
            <a:ln w="25400">
              <a:solidFill>
                <a:srgbClr val="FDF2A9"/>
              </a:solidFill>
            </a:ln>
          </p:spPr>
          <p:txBody>
            <a:bodyPr wrap="square" lIns="0" tIns="0" rIns="0" bIns="0" rtlCol="0"/>
            <a:lstStyle/>
            <a:p>
              <a:endParaRPr/>
            </a:p>
          </p:txBody>
        </p:sp>
        <p:sp>
          <p:nvSpPr>
            <p:cNvPr id="1506" name="object 1506"/>
            <p:cNvSpPr/>
            <p:nvPr/>
          </p:nvSpPr>
          <p:spPr>
            <a:xfrm>
              <a:off x="5820727" y="8091284"/>
              <a:ext cx="2540" cy="3175"/>
            </a:xfrm>
            <a:custGeom>
              <a:avLst/>
              <a:gdLst/>
              <a:ahLst/>
              <a:cxnLst/>
              <a:rect l="l" t="t" r="r" b="b"/>
              <a:pathLst>
                <a:path w="2539" h="3175">
                  <a:moveTo>
                    <a:pt x="2336" y="0"/>
                  </a:moveTo>
                  <a:lnTo>
                    <a:pt x="0" y="2616"/>
                  </a:lnTo>
                </a:path>
              </a:pathLst>
            </a:custGeom>
            <a:ln w="25400">
              <a:solidFill>
                <a:srgbClr val="FCF4B0"/>
              </a:solidFill>
            </a:ln>
          </p:spPr>
          <p:txBody>
            <a:bodyPr wrap="square" lIns="0" tIns="0" rIns="0" bIns="0" rtlCol="0"/>
            <a:lstStyle/>
            <a:p>
              <a:endParaRPr/>
            </a:p>
          </p:txBody>
        </p:sp>
        <p:sp>
          <p:nvSpPr>
            <p:cNvPr id="1507" name="object 1507"/>
            <p:cNvSpPr/>
            <p:nvPr/>
          </p:nvSpPr>
          <p:spPr>
            <a:xfrm>
              <a:off x="5810935" y="8059242"/>
              <a:ext cx="14604" cy="32384"/>
            </a:xfrm>
            <a:custGeom>
              <a:avLst/>
              <a:gdLst/>
              <a:ahLst/>
              <a:cxnLst/>
              <a:rect l="l" t="t" r="r" b="b"/>
              <a:pathLst>
                <a:path w="14604" h="32384">
                  <a:moveTo>
                    <a:pt x="3441" y="0"/>
                  </a:moveTo>
                  <a:lnTo>
                    <a:pt x="2286" y="660"/>
                  </a:lnTo>
                  <a:lnTo>
                    <a:pt x="0" y="2184"/>
                  </a:lnTo>
                  <a:lnTo>
                    <a:pt x="2452" y="9891"/>
                  </a:lnTo>
                  <a:lnTo>
                    <a:pt x="5197" y="17479"/>
                  </a:lnTo>
                  <a:lnTo>
                    <a:pt x="8376" y="24885"/>
                  </a:lnTo>
                  <a:lnTo>
                    <a:pt x="12128" y="32042"/>
                  </a:lnTo>
                  <a:lnTo>
                    <a:pt x="12915" y="31191"/>
                  </a:lnTo>
                  <a:lnTo>
                    <a:pt x="14579" y="29565"/>
                  </a:lnTo>
                  <a:lnTo>
                    <a:pt x="11005" y="22493"/>
                  </a:lnTo>
                  <a:lnTo>
                    <a:pt x="8072" y="15159"/>
                  </a:lnTo>
                  <a:lnTo>
                    <a:pt x="5608" y="7636"/>
                  </a:lnTo>
                  <a:lnTo>
                    <a:pt x="3441" y="0"/>
                  </a:lnTo>
                  <a:close/>
                </a:path>
              </a:pathLst>
            </a:custGeom>
            <a:solidFill>
              <a:srgbClr val="FEEFA1"/>
            </a:solidFill>
          </p:spPr>
          <p:txBody>
            <a:bodyPr wrap="square" lIns="0" tIns="0" rIns="0" bIns="0" rtlCol="0"/>
            <a:lstStyle/>
            <a:p>
              <a:endParaRPr/>
            </a:p>
          </p:txBody>
        </p:sp>
        <p:sp>
          <p:nvSpPr>
            <p:cNvPr id="1508" name="object 1508"/>
            <p:cNvSpPr/>
            <p:nvPr/>
          </p:nvSpPr>
          <p:spPr>
            <a:xfrm>
              <a:off x="5810935" y="8061426"/>
              <a:ext cx="12700" cy="30480"/>
            </a:xfrm>
            <a:custGeom>
              <a:avLst/>
              <a:gdLst/>
              <a:ahLst/>
              <a:cxnLst/>
              <a:rect l="l" t="t" r="r" b="b"/>
              <a:pathLst>
                <a:path w="12700" h="30479">
                  <a:moveTo>
                    <a:pt x="12128" y="29857"/>
                  </a:moveTo>
                  <a:lnTo>
                    <a:pt x="8376" y="22701"/>
                  </a:lnTo>
                  <a:lnTo>
                    <a:pt x="5197" y="15295"/>
                  </a:lnTo>
                  <a:lnTo>
                    <a:pt x="2452" y="7706"/>
                  </a:lnTo>
                  <a:lnTo>
                    <a:pt x="0" y="0"/>
                  </a:lnTo>
                </a:path>
              </a:pathLst>
            </a:custGeom>
            <a:ln w="25400">
              <a:solidFill>
                <a:srgbClr val="FDF2A9"/>
              </a:solidFill>
            </a:ln>
          </p:spPr>
          <p:txBody>
            <a:bodyPr wrap="square" lIns="0" tIns="0" rIns="0" bIns="0" rtlCol="0"/>
            <a:lstStyle/>
            <a:p>
              <a:endParaRPr/>
            </a:p>
          </p:txBody>
        </p:sp>
        <p:sp>
          <p:nvSpPr>
            <p:cNvPr id="1509" name="object 1509"/>
            <p:cNvSpPr/>
            <p:nvPr/>
          </p:nvSpPr>
          <p:spPr>
            <a:xfrm>
              <a:off x="5810935" y="8059242"/>
              <a:ext cx="3810" cy="2540"/>
            </a:xfrm>
            <a:custGeom>
              <a:avLst/>
              <a:gdLst/>
              <a:ahLst/>
              <a:cxnLst/>
              <a:rect l="l" t="t" r="r" b="b"/>
              <a:pathLst>
                <a:path w="3810" h="2540">
                  <a:moveTo>
                    <a:pt x="0" y="2184"/>
                  </a:moveTo>
                  <a:lnTo>
                    <a:pt x="3441" y="0"/>
                  </a:lnTo>
                </a:path>
              </a:pathLst>
            </a:custGeom>
            <a:ln w="25400">
              <a:solidFill>
                <a:srgbClr val="FEF0A1"/>
              </a:solidFill>
            </a:ln>
          </p:spPr>
          <p:txBody>
            <a:bodyPr wrap="square" lIns="0" tIns="0" rIns="0" bIns="0" rtlCol="0"/>
            <a:lstStyle/>
            <a:p>
              <a:endParaRPr/>
            </a:p>
          </p:txBody>
        </p:sp>
        <p:sp>
          <p:nvSpPr>
            <p:cNvPr id="1510" name="object 1510"/>
            <p:cNvSpPr/>
            <p:nvPr/>
          </p:nvSpPr>
          <p:spPr>
            <a:xfrm>
              <a:off x="5814377" y="8059242"/>
              <a:ext cx="11430" cy="29845"/>
            </a:xfrm>
            <a:custGeom>
              <a:avLst/>
              <a:gdLst/>
              <a:ahLst/>
              <a:cxnLst/>
              <a:rect l="l" t="t" r="r" b="b"/>
              <a:pathLst>
                <a:path w="11429" h="29845">
                  <a:moveTo>
                    <a:pt x="0" y="0"/>
                  </a:moveTo>
                  <a:lnTo>
                    <a:pt x="2167" y="7636"/>
                  </a:lnTo>
                  <a:lnTo>
                    <a:pt x="4630" y="15159"/>
                  </a:lnTo>
                  <a:lnTo>
                    <a:pt x="7563" y="22493"/>
                  </a:lnTo>
                  <a:lnTo>
                    <a:pt x="11137" y="29565"/>
                  </a:lnTo>
                </a:path>
              </a:pathLst>
            </a:custGeom>
            <a:ln w="25400">
              <a:solidFill>
                <a:srgbClr val="FEEC99"/>
              </a:solidFill>
            </a:ln>
          </p:spPr>
          <p:txBody>
            <a:bodyPr wrap="square" lIns="0" tIns="0" rIns="0" bIns="0" rtlCol="0"/>
            <a:lstStyle/>
            <a:p>
              <a:endParaRPr/>
            </a:p>
          </p:txBody>
        </p:sp>
        <p:sp>
          <p:nvSpPr>
            <p:cNvPr id="1511" name="object 1511"/>
            <p:cNvSpPr/>
            <p:nvPr/>
          </p:nvSpPr>
          <p:spPr>
            <a:xfrm>
              <a:off x="5823064" y="8088808"/>
              <a:ext cx="2540" cy="2540"/>
            </a:xfrm>
            <a:custGeom>
              <a:avLst/>
              <a:gdLst/>
              <a:ahLst/>
              <a:cxnLst/>
              <a:rect l="l" t="t" r="r" b="b"/>
              <a:pathLst>
                <a:path w="2539" h="2540">
                  <a:moveTo>
                    <a:pt x="2451" y="0"/>
                  </a:moveTo>
                  <a:lnTo>
                    <a:pt x="0" y="2476"/>
                  </a:lnTo>
                </a:path>
              </a:pathLst>
            </a:custGeom>
            <a:ln w="25400">
              <a:solidFill>
                <a:srgbClr val="FEEDA1"/>
              </a:solidFill>
            </a:ln>
          </p:spPr>
          <p:txBody>
            <a:bodyPr wrap="square" lIns="0" tIns="0" rIns="0" bIns="0" rtlCol="0"/>
            <a:lstStyle/>
            <a:p>
              <a:endParaRPr/>
            </a:p>
          </p:txBody>
        </p:sp>
        <p:sp>
          <p:nvSpPr>
            <p:cNvPr id="1512" name="object 1512"/>
            <p:cNvSpPr/>
            <p:nvPr/>
          </p:nvSpPr>
          <p:spPr>
            <a:xfrm>
              <a:off x="5814377" y="8057400"/>
              <a:ext cx="13970" cy="31750"/>
            </a:xfrm>
            <a:custGeom>
              <a:avLst/>
              <a:gdLst/>
              <a:ahLst/>
              <a:cxnLst/>
              <a:rect l="l" t="t" r="r" b="b"/>
              <a:pathLst>
                <a:path w="13970" h="31750">
                  <a:moveTo>
                    <a:pt x="3429" y="0"/>
                  </a:moveTo>
                  <a:lnTo>
                    <a:pt x="2298" y="546"/>
                  </a:lnTo>
                  <a:lnTo>
                    <a:pt x="0" y="1841"/>
                  </a:lnTo>
                  <a:lnTo>
                    <a:pt x="2167" y="9477"/>
                  </a:lnTo>
                  <a:lnTo>
                    <a:pt x="4630" y="17000"/>
                  </a:lnTo>
                  <a:lnTo>
                    <a:pt x="7563" y="24335"/>
                  </a:lnTo>
                  <a:lnTo>
                    <a:pt x="11137" y="31407"/>
                  </a:lnTo>
                  <a:lnTo>
                    <a:pt x="11976" y="30594"/>
                  </a:lnTo>
                  <a:lnTo>
                    <a:pt x="13703" y="29057"/>
                  </a:lnTo>
                  <a:lnTo>
                    <a:pt x="10247" y="22059"/>
                  </a:lnTo>
                  <a:lnTo>
                    <a:pt x="7518" y="14843"/>
                  </a:lnTo>
                  <a:lnTo>
                    <a:pt x="5312" y="7469"/>
                  </a:lnTo>
                  <a:lnTo>
                    <a:pt x="3429" y="0"/>
                  </a:lnTo>
                  <a:close/>
                </a:path>
              </a:pathLst>
            </a:custGeom>
            <a:solidFill>
              <a:srgbClr val="FEE993"/>
            </a:solidFill>
          </p:spPr>
          <p:txBody>
            <a:bodyPr wrap="square" lIns="0" tIns="0" rIns="0" bIns="0" rtlCol="0"/>
            <a:lstStyle/>
            <a:p>
              <a:endParaRPr/>
            </a:p>
          </p:txBody>
        </p:sp>
        <p:sp>
          <p:nvSpPr>
            <p:cNvPr id="1513" name="object 1513"/>
            <p:cNvSpPr/>
            <p:nvPr/>
          </p:nvSpPr>
          <p:spPr>
            <a:xfrm>
              <a:off x="5814377" y="8059242"/>
              <a:ext cx="11430" cy="29845"/>
            </a:xfrm>
            <a:custGeom>
              <a:avLst/>
              <a:gdLst/>
              <a:ahLst/>
              <a:cxnLst/>
              <a:rect l="l" t="t" r="r" b="b"/>
              <a:pathLst>
                <a:path w="11429" h="29845">
                  <a:moveTo>
                    <a:pt x="11137" y="29565"/>
                  </a:moveTo>
                  <a:lnTo>
                    <a:pt x="7563" y="22493"/>
                  </a:lnTo>
                  <a:lnTo>
                    <a:pt x="4630" y="15159"/>
                  </a:lnTo>
                  <a:lnTo>
                    <a:pt x="2167" y="7636"/>
                  </a:lnTo>
                  <a:lnTo>
                    <a:pt x="0" y="0"/>
                  </a:lnTo>
                </a:path>
              </a:pathLst>
            </a:custGeom>
            <a:ln w="25400">
              <a:solidFill>
                <a:srgbClr val="FEEC99"/>
              </a:solidFill>
            </a:ln>
          </p:spPr>
          <p:txBody>
            <a:bodyPr wrap="square" lIns="0" tIns="0" rIns="0" bIns="0" rtlCol="0"/>
            <a:lstStyle/>
            <a:p>
              <a:endParaRPr/>
            </a:p>
          </p:txBody>
        </p:sp>
        <p:sp>
          <p:nvSpPr>
            <p:cNvPr id="1514" name="object 1514"/>
            <p:cNvSpPr/>
            <p:nvPr/>
          </p:nvSpPr>
          <p:spPr>
            <a:xfrm>
              <a:off x="5814377" y="8057400"/>
              <a:ext cx="3810" cy="1905"/>
            </a:xfrm>
            <a:custGeom>
              <a:avLst/>
              <a:gdLst/>
              <a:ahLst/>
              <a:cxnLst/>
              <a:rect l="l" t="t" r="r" b="b"/>
              <a:pathLst>
                <a:path w="3810" h="1904">
                  <a:moveTo>
                    <a:pt x="0" y="1841"/>
                  </a:moveTo>
                  <a:lnTo>
                    <a:pt x="3429" y="0"/>
                  </a:lnTo>
                </a:path>
              </a:pathLst>
            </a:custGeom>
            <a:ln w="25400">
              <a:solidFill>
                <a:srgbClr val="FEEB92"/>
              </a:solidFill>
            </a:ln>
          </p:spPr>
          <p:txBody>
            <a:bodyPr wrap="square" lIns="0" tIns="0" rIns="0" bIns="0" rtlCol="0"/>
            <a:lstStyle/>
            <a:p>
              <a:endParaRPr/>
            </a:p>
          </p:txBody>
        </p:sp>
        <p:sp>
          <p:nvSpPr>
            <p:cNvPr id="1515" name="object 1515"/>
            <p:cNvSpPr/>
            <p:nvPr/>
          </p:nvSpPr>
          <p:spPr>
            <a:xfrm>
              <a:off x="5817806" y="8057400"/>
              <a:ext cx="10795" cy="29209"/>
            </a:xfrm>
            <a:custGeom>
              <a:avLst/>
              <a:gdLst/>
              <a:ahLst/>
              <a:cxnLst/>
              <a:rect l="l" t="t" r="r" b="b"/>
              <a:pathLst>
                <a:path w="10795" h="29209">
                  <a:moveTo>
                    <a:pt x="0" y="0"/>
                  </a:moveTo>
                  <a:lnTo>
                    <a:pt x="1883" y="7469"/>
                  </a:lnTo>
                  <a:lnTo>
                    <a:pt x="4089" y="14843"/>
                  </a:lnTo>
                  <a:lnTo>
                    <a:pt x="6818" y="22059"/>
                  </a:lnTo>
                  <a:lnTo>
                    <a:pt x="10274" y="29057"/>
                  </a:lnTo>
                </a:path>
              </a:pathLst>
            </a:custGeom>
            <a:ln w="25400">
              <a:solidFill>
                <a:srgbClr val="FFE78C"/>
              </a:solidFill>
            </a:ln>
          </p:spPr>
          <p:txBody>
            <a:bodyPr wrap="square" lIns="0" tIns="0" rIns="0" bIns="0" rtlCol="0"/>
            <a:lstStyle/>
            <a:p>
              <a:endParaRPr/>
            </a:p>
          </p:txBody>
        </p:sp>
        <p:sp>
          <p:nvSpPr>
            <p:cNvPr id="1516" name="object 1516"/>
            <p:cNvSpPr/>
            <p:nvPr/>
          </p:nvSpPr>
          <p:spPr>
            <a:xfrm>
              <a:off x="5825515" y="8086458"/>
              <a:ext cx="3175" cy="2540"/>
            </a:xfrm>
            <a:custGeom>
              <a:avLst/>
              <a:gdLst/>
              <a:ahLst/>
              <a:cxnLst/>
              <a:rect l="l" t="t" r="r" b="b"/>
              <a:pathLst>
                <a:path w="3175" h="2540">
                  <a:moveTo>
                    <a:pt x="2565" y="0"/>
                  </a:moveTo>
                  <a:lnTo>
                    <a:pt x="0" y="2349"/>
                  </a:lnTo>
                </a:path>
              </a:pathLst>
            </a:custGeom>
            <a:ln w="25400">
              <a:solidFill>
                <a:srgbClr val="FEE893"/>
              </a:solidFill>
            </a:ln>
          </p:spPr>
          <p:txBody>
            <a:bodyPr wrap="square" lIns="0" tIns="0" rIns="0" bIns="0" rtlCol="0"/>
            <a:lstStyle/>
            <a:p>
              <a:endParaRPr/>
            </a:p>
          </p:txBody>
        </p:sp>
        <p:sp>
          <p:nvSpPr>
            <p:cNvPr id="1517" name="object 1517"/>
            <p:cNvSpPr/>
            <p:nvPr/>
          </p:nvSpPr>
          <p:spPr>
            <a:xfrm>
              <a:off x="5793308" y="8032851"/>
              <a:ext cx="14604" cy="34290"/>
            </a:xfrm>
            <a:custGeom>
              <a:avLst/>
              <a:gdLst/>
              <a:ahLst/>
              <a:cxnLst/>
              <a:rect l="l" t="t" r="r" b="b"/>
              <a:pathLst>
                <a:path w="14604" h="34290">
                  <a:moveTo>
                    <a:pt x="3848" y="0"/>
                  </a:moveTo>
                  <a:lnTo>
                    <a:pt x="2527" y="812"/>
                  </a:lnTo>
                  <a:lnTo>
                    <a:pt x="1244" y="1714"/>
                  </a:lnTo>
                  <a:lnTo>
                    <a:pt x="0" y="2717"/>
                  </a:lnTo>
                  <a:lnTo>
                    <a:pt x="2818" y="10503"/>
                  </a:lnTo>
                  <a:lnTo>
                    <a:pt x="8340" y="26113"/>
                  </a:lnTo>
                  <a:lnTo>
                    <a:pt x="11201" y="33870"/>
                  </a:lnTo>
                  <a:lnTo>
                    <a:pt x="12179" y="32892"/>
                  </a:lnTo>
                  <a:lnTo>
                    <a:pt x="14287" y="31076"/>
                  </a:lnTo>
                  <a:lnTo>
                    <a:pt x="6607" y="7709"/>
                  </a:lnTo>
                  <a:lnTo>
                    <a:pt x="3848" y="0"/>
                  </a:lnTo>
                  <a:close/>
                </a:path>
              </a:pathLst>
            </a:custGeom>
            <a:solidFill>
              <a:srgbClr val="FCFAB9"/>
            </a:solidFill>
          </p:spPr>
          <p:txBody>
            <a:bodyPr wrap="square" lIns="0" tIns="0" rIns="0" bIns="0" rtlCol="0"/>
            <a:lstStyle/>
            <a:p>
              <a:endParaRPr/>
            </a:p>
          </p:txBody>
        </p:sp>
        <p:sp>
          <p:nvSpPr>
            <p:cNvPr id="1518" name="object 1518"/>
            <p:cNvSpPr/>
            <p:nvPr/>
          </p:nvSpPr>
          <p:spPr>
            <a:xfrm>
              <a:off x="5793308" y="8035569"/>
              <a:ext cx="11430" cy="31750"/>
            </a:xfrm>
            <a:custGeom>
              <a:avLst/>
              <a:gdLst/>
              <a:ahLst/>
              <a:cxnLst/>
              <a:rect l="l" t="t" r="r" b="b"/>
              <a:pathLst>
                <a:path w="11429" h="31750">
                  <a:moveTo>
                    <a:pt x="11201" y="31153"/>
                  </a:moveTo>
                  <a:lnTo>
                    <a:pt x="8340" y="23395"/>
                  </a:lnTo>
                  <a:lnTo>
                    <a:pt x="5572" y="15595"/>
                  </a:lnTo>
                  <a:lnTo>
                    <a:pt x="2818" y="7785"/>
                  </a:lnTo>
                  <a:lnTo>
                    <a:pt x="0" y="0"/>
                  </a:lnTo>
                </a:path>
              </a:pathLst>
            </a:custGeom>
            <a:ln w="25400">
              <a:solidFill>
                <a:srgbClr val="FBFBBC"/>
              </a:solidFill>
            </a:ln>
          </p:spPr>
          <p:txBody>
            <a:bodyPr wrap="square" lIns="0" tIns="0" rIns="0" bIns="0" rtlCol="0"/>
            <a:lstStyle/>
            <a:p>
              <a:endParaRPr/>
            </a:p>
          </p:txBody>
        </p:sp>
        <p:sp>
          <p:nvSpPr>
            <p:cNvPr id="1519" name="object 1519"/>
            <p:cNvSpPr/>
            <p:nvPr/>
          </p:nvSpPr>
          <p:spPr>
            <a:xfrm>
              <a:off x="5793308" y="8032851"/>
              <a:ext cx="4445" cy="3175"/>
            </a:xfrm>
            <a:custGeom>
              <a:avLst/>
              <a:gdLst/>
              <a:ahLst/>
              <a:cxnLst/>
              <a:rect l="l" t="t" r="r" b="b"/>
              <a:pathLst>
                <a:path w="4445" h="3175">
                  <a:moveTo>
                    <a:pt x="0" y="2717"/>
                  </a:moveTo>
                  <a:lnTo>
                    <a:pt x="3848" y="0"/>
                  </a:lnTo>
                </a:path>
              </a:pathLst>
            </a:custGeom>
            <a:ln w="25400">
              <a:solidFill>
                <a:srgbClr val="FCFAB9"/>
              </a:solidFill>
            </a:ln>
          </p:spPr>
          <p:txBody>
            <a:bodyPr wrap="square" lIns="0" tIns="0" rIns="0" bIns="0" rtlCol="0"/>
            <a:lstStyle/>
            <a:p>
              <a:endParaRPr/>
            </a:p>
          </p:txBody>
        </p:sp>
        <p:sp>
          <p:nvSpPr>
            <p:cNvPr id="1520" name="object 1520"/>
            <p:cNvSpPr/>
            <p:nvPr/>
          </p:nvSpPr>
          <p:spPr>
            <a:xfrm>
              <a:off x="5797156" y="8032851"/>
              <a:ext cx="10795" cy="31115"/>
            </a:xfrm>
            <a:custGeom>
              <a:avLst/>
              <a:gdLst/>
              <a:ahLst/>
              <a:cxnLst/>
              <a:rect l="l" t="t" r="r" b="b"/>
              <a:pathLst>
                <a:path w="10795" h="31115">
                  <a:moveTo>
                    <a:pt x="0" y="0"/>
                  </a:moveTo>
                  <a:lnTo>
                    <a:pt x="2759" y="7709"/>
                  </a:lnTo>
                  <a:lnTo>
                    <a:pt x="5343" y="15490"/>
                  </a:lnTo>
                  <a:lnTo>
                    <a:pt x="7865" y="23295"/>
                  </a:lnTo>
                  <a:lnTo>
                    <a:pt x="10439" y="31076"/>
                  </a:lnTo>
                </a:path>
              </a:pathLst>
            </a:custGeom>
            <a:ln w="25400">
              <a:solidFill>
                <a:srgbClr val="FCF9B6"/>
              </a:solidFill>
            </a:ln>
          </p:spPr>
          <p:txBody>
            <a:bodyPr wrap="square" lIns="0" tIns="0" rIns="0" bIns="0" rtlCol="0"/>
            <a:lstStyle/>
            <a:p>
              <a:endParaRPr/>
            </a:p>
          </p:txBody>
        </p:sp>
        <p:sp>
          <p:nvSpPr>
            <p:cNvPr id="1521" name="object 1521"/>
            <p:cNvSpPr/>
            <p:nvPr/>
          </p:nvSpPr>
          <p:spPr>
            <a:xfrm>
              <a:off x="5804509" y="8063928"/>
              <a:ext cx="3175" cy="3175"/>
            </a:xfrm>
            <a:custGeom>
              <a:avLst/>
              <a:gdLst/>
              <a:ahLst/>
              <a:cxnLst/>
              <a:rect l="l" t="t" r="r" b="b"/>
              <a:pathLst>
                <a:path w="3175" h="3175">
                  <a:moveTo>
                    <a:pt x="3086" y="0"/>
                  </a:moveTo>
                  <a:lnTo>
                    <a:pt x="0" y="2793"/>
                  </a:lnTo>
                </a:path>
              </a:pathLst>
            </a:custGeom>
            <a:ln w="25400">
              <a:solidFill>
                <a:srgbClr val="FCFAB9"/>
              </a:solidFill>
            </a:ln>
          </p:spPr>
          <p:txBody>
            <a:bodyPr wrap="square" lIns="0" tIns="0" rIns="0" bIns="0" rtlCol="0"/>
            <a:lstStyle/>
            <a:p>
              <a:endParaRPr/>
            </a:p>
          </p:txBody>
        </p:sp>
        <p:sp>
          <p:nvSpPr>
            <p:cNvPr id="1522" name="object 1522"/>
            <p:cNvSpPr/>
            <p:nvPr/>
          </p:nvSpPr>
          <p:spPr>
            <a:xfrm>
              <a:off x="5797156" y="8030667"/>
              <a:ext cx="13970" cy="33655"/>
            </a:xfrm>
            <a:custGeom>
              <a:avLst/>
              <a:gdLst/>
              <a:ahLst/>
              <a:cxnLst/>
              <a:rect l="l" t="t" r="r" b="b"/>
              <a:pathLst>
                <a:path w="13970" h="33654">
                  <a:moveTo>
                    <a:pt x="4025" y="0"/>
                  </a:moveTo>
                  <a:lnTo>
                    <a:pt x="2654" y="647"/>
                  </a:lnTo>
                  <a:lnTo>
                    <a:pt x="1308" y="1371"/>
                  </a:lnTo>
                  <a:lnTo>
                    <a:pt x="0" y="2184"/>
                  </a:lnTo>
                  <a:lnTo>
                    <a:pt x="2759" y="9894"/>
                  </a:lnTo>
                  <a:lnTo>
                    <a:pt x="10439" y="33261"/>
                  </a:lnTo>
                  <a:lnTo>
                    <a:pt x="11518" y="32384"/>
                  </a:lnTo>
                  <a:lnTo>
                    <a:pt x="13779" y="30759"/>
                  </a:lnTo>
                  <a:lnTo>
                    <a:pt x="9169" y="15236"/>
                  </a:lnTo>
                  <a:lnTo>
                    <a:pt x="6735" y="7549"/>
                  </a:lnTo>
                  <a:lnTo>
                    <a:pt x="4025" y="0"/>
                  </a:lnTo>
                  <a:close/>
                </a:path>
              </a:pathLst>
            </a:custGeom>
            <a:solidFill>
              <a:srgbClr val="FCF6AE"/>
            </a:solidFill>
          </p:spPr>
          <p:txBody>
            <a:bodyPr wrap="square" lIns="0" tIns="0" rIns="0" bIns="0" rtlCol="0"/>
            <a:lstStyle/>
            <a:p>
              <a:endParaRPr/>
            </a:p>
          </p:txBody>
        </p:sp>
        <p:sp>
          <p:nvSpPr>
            <p:cNvPr id="1523" name="object 1523"/>
            <p:cNvSpPr/>
            <p:nvPr/>
          </p:nvSpPr>
          <p:spPr>
            <a:xfrm>
              <a:off x="5797156" y="8032851"/>
              <a:ext cx="10795" cy="31115"/>
            </a:xfrm>
            <a:custGeom>
              <a:avLst/>
              <a:gdLst/>
              <a:ahLst/>
              <a:cxnLst/>
              <a:rect l="l" t="t" r="r" b="b"/>
              <a:pathLst>
                <a:path w="10795" h="31115">
                  <a:moveTo>
                    <a:pt x="10439" y="31076"/>
                  </a:moveTo>
                  <a:lnTo>
                    <a:pt x="7865" y="23295"/>
                  </a:lnTo>
                  <a:lnTo>
                    <a:pt x="5343" y="15490"/>
                  </a:lnTo>
                  <a:lnTo>
                    <a:pt x="2759" y="7709"/>
                  </a:lnTo>
                  <a:lnTo>
                    <a:pt x="0" y="0"/>
                  </a:lnTo>
                </a:path>
              </a:pathLst>
            </a:custGeom>
            <a:ln w="25400">
              <a:solidFill>
                <a:srgbClr val="FCF9B6"/>
              </a:solidFill>
            </a:ln>
          </p:spPr>
          <p:txBody>
            <a:bodyPr wrap="square" lIns="0" tIns="0" rIns="0" bIns="0" rtlCol="0"/>
            <a:lstStyle/>
            <a:p>
              <a:endParaRPr/>
            </a:p>
          </p:txBody>
        </p:sp>
        <p:sp>
          <p:nvSpPr>
            <p:cNvPr id="1524" name="object 1524"/>
            <p:cNvSpPr/>
            <p:nvPr/>
          </p:nvSpPr>
          <p:spPr>
            <a:xfrm>
              <a:off x="5797156" y="8030667"/>
              <a:ext cx="4445" cy="2540"/>
            </a:xfrm>
            <a:custGeom>
              <a:avLst/>
              <a:gdLst/>
              <a:ahLst/>
              <a:cxnLst/>
              <a:rect l="l" t="t" r="r" b="b"/>
              <a:pathLst>
                <a:path w="4445" h="2540">
                  <a:moveTo>
                    <a:pt x="0" y="2184"/>
                  </a:moveTo>
                  <a:lnTo>
                    <a:pt x="4025" y="0"/>
                  </a:lnTo>
                </a:path>
              </a:pathLst>
            </a:custGeom>
            <a:ln w="25400">
              <a:solidFill>
                <a:srgbClr val="FCF7AE"/>
              </a:solidFill>
            </a:ln>
          </p:spPr>
          <p:txBody>
            <a:bodyPr wrap="square" lIns="0" tIns="0" rIns="0" bIns="0" rtlCol="0"/>
            <a:lstStyle/>
            <a:p>
              <a:endParaRPr/>
            </a:p>
          </p:txBody>
        </p:sp>
        <p:sp>
          <p:nvSpPr>
            <p:cNvPr id="1525" name="object 1525"/>
            <p:cNvSpPr/>
            <p:nvPr/>
          </p:nvSpPr>
          <p:spPr>
            <a:xfrm>
              <a:off x="5801182" y="8030667"/>
              <a:ext cx="10160" cy="31115"/>
            </a:xfrm>
            <a:custGeom>
              <a:avLst/>
              <a:gdLst/>
              <a:ahLst/>
              <a:cxnLst/>
              <a:rect l="l" t="t" r="r" b="b"/>
              <a:pathLst>
                <a:path w="10160" h="31115">
                  <a:moveTo>
                    <a:pt x="0" y="0"/>
                  </a:moveTo>
                  <a:lnTo>
                    <a:pt x="2709" y="7549"/>
                  </a:lnTo>
                  <a:lnTo>
                    <a:pt x="5143" y="15236"/>
                  </a:lnTo>
                  <a:lnTo>
                    <a:pt x="7443" y="22995"/>
                  </a:lnTo>
                  <a:lnTo>
                    <a:pt x="9753" y="30759"/>
                  </a:lnTo>
                </a:path>
              </a:pathLst>
            </a:custGeom>
            <a:ln w="25400">
              <a:solidFill>
                <a:srgbClr val="FDF4A7"/>
              </a:solidFill>
            </a:ln>
          </p:spPr>
          <p:txBody>
            <a:bodyPr wrap="square" lIns="0" tIns="0" rIns="0" bIns="0" rtlCol="0"/>
            <a:lstStyle/>
            <a:p>
              <a:endParaRPr/>
            </a:p>
          </p:txBody>
        </p:sp>
        <p:sp>
          <p:nvSpPr>
            <p:cNvPr id="1526" name="object 1526"/>
            <p:cNvSpPr/>
            <p:nvPr/>
          </p:nvSpPr>
          <p:spPr>
            <a:xfrm>
              <a:off x="5807595" y="8061426"/>
              <a:ext cx="3810" cy="2540"/>
            </a:xfrm>
            <a:custGeom>
              <a:avLst/>
              <a:gdLst/>
              <a:ahLst/>
              <a:cxnLst/>
              <a:rect l="l" t="t" r="r" b="b"/>
              <a:pathLst>
                <a:path w="3810" h="2540">
                  <a:moveTo>
                    <a:pt x="3340" y="0"/>
                  </a:moveTo>
                  <a:lnTo>
                    <a:pt x="0" y="2501"/>
                  </a:lnTo>
                </a:path>
              </a:pathLst>
            </a:custGeom>
            <a:ln w="25400">
              <a:solidFill>
                <a:srgbClr val="FCF6B0"/>
              </a:solidFill>
            </a:ln>
          </p:spPr>
          <p:txBody>
            <a:bodyPr wrap="square" lIns="0" tIns="0" rIns="0" bIns="0" rtlCol="0"/>
            <a:lstStyle/>
            <a:p>
              <a:endParaRPr/>
            </a:p>
          </p:txBody>
        </p:sp>
        <p:sp>
          <p:nvSpPr>
            <p:cNvPr id="1527" name="object 1527"/>
            <p:cNvSpPr/>
            <p:nvPr/>
          </p:nvSpPr>
          <p:spPr>
            <a:xfrm>
              <a:off x="5801182" y="8028990"/>
              <a:ext cx="13335" cy="33020"/>
            </a:xfrm>
            <a:custGeom>
              <a:avLst/>
              <a:gdLst/>
              <a:ahLst/>
              <a:cxnLst/>
              <a:rect l="l" t="t" r="r" b="b"/>
              <a:pathLst>
                <a:path w="13335" h="33020">
                  <a:moveTo>
                    <a:pt x="4114" y="0"/>
                  </a:moveTo>
                  <a:lnTo>
                    <a:pt x="2730" y="482"/>
                  </a:lnTo>
                  <a:lnTo>
                    <a:pt x="1346" y="1041"/>
                  </a:lnTo>
                  <a:lnTo>
                    <a:pt x="0" y="1676"/>
                  </a:lnTo>
                  <a:lnTo>
                    <a:pt x="2709" y="9225"/>
                  </a:lnTo>
                  <a:lnTo>
                    <a:pt x="5143" y="16913"/>
                  </a:lnTo>
                  <a:lnTo>
                    <a:pt x="9753" y="32435"/>
                  </a:lnTo>
                  <a:lnTo>
                    <a:pt x="12039" y="30911"/>
                  </a:lnTo>
                  <a:lnTo>
                    <a:pt x="13195" y="30251"/>
                  </a:lnTo>
                  <a:lnTo>
                    <a:pt x="9074" y="14911"/>
                  </a:lnTo>
                  <a:lnTo>
                    <a:pt x="6783" y="7364"/>
                  </a:lnTo>
                  <a:lnTo>
                    <a:pt x="4114" y="0"/>
                  </a:lnTo>
                  <a:close/>
                </a:path>
              </a:pathLst>
            </a:custGeom>
            <a:solidFill>
              <a:srgbClr val="FEF19F"/>
            </a:solidFill>
          </p:spPr>
          <p:txBody>
            <a:bodyPr wrap="square" lIns="0" tIns="0" rIns="0" bIns="0" rtlCol="0"/>
            <a:lstStyle/>
            <a:p>
              <a:endParaRPr/>
            </a:p>
          </p:txBody>
        </p:sp>
        <p:sp>
          <p:nvSpPr>
            <p:cNvPr id="1528" name="object 1528"/>
            <p:cNvSpPr/>
            <p:nvPr/>
          </p:nvSpPr>
          <p:spPr>
            <a:xfrm>
              <a:off x="5801182" y="8030667"/>
              <a:ext cx="10160" cy="31115"/>
            </a:xfrm>
            <a:custGeom>
              <a:avLst/>
              <a:gdLst/>
              <a:ahLst/>
              <a:cxnLst/>
              <a:rect l="l" t="t" r="r" b="b"/>
              <a:pathLst>
                <a:path w="10160" h="31115">
                  <a:moveTo>
                    <a:pt x="9753" y="30759"/>
                  </a:moveTo>
                  <a:lnTo>
                    <a:pt x="7443" y="22995"/>
                  </a:lnTo>
                  <a:lnTo>
                    <a:pt x="5143" y="15236"/>
                  </a:lnTo>
                  <a:lnTo>
                    <a:pt x="2709" y="7549"/>
                  </a:lnTo>
                  <a:lnTo>
                    <a:pt x="0" y="0"/>
                  </a:lnTo>
                </a:path>
              </a:pathLst>
            </a:custGeom>
            <a:ln w="25400">
              <a:solidFill>
                <a:srgbClr val="FDF4A7"/>
              </a:solidFill>
            </a:ln>
          </p:spPr>
          <p:txBody>
            <a:bodyPr wrap="square" lIns="0" tIns="0" rIns="0" bIns="0" rtlCol="0"/>
            <a:lstStyle/>
            <a:p>
              <a:endParaRPr/>
            </a:p>
          </p:txBody>
        </p:sp>
        <p:sp>
          <p:nvSpPr>
            <p:cNvPr id="1529" name="object 1529"/>
            <p:cNvSpPr/>
            <p:nvPr/>
          </p:nvSpPr>
          <p:spPr>
            <a:xfrm>
              <a:off x="5801182" y="8028990"/>
              <a:ext cx="4445" cy="1905"/>
            </a:xfrm>
            <a:custGeom>
              <a:avLst/>
              <a:gdLst/>
              <a:ahLst/>
              <a:cxnLst/>
              <a:rect l="l" t="t" r="r" b="b"/>
              <a:pathLst>
                <a:path w="4445" h="1904">
                  <a:moveTo>
                    <a:pt x="0" y="1676"/>
                  </a:moveTo>
                  <a:lnTo>
                    <a:pt x="4114" y="0"/>
                  </a:lnTo>
                </a:path>
              </a:pathLst>
            </a:custGeom>
            <a:ln w="25399">
              <a:solidFill>
                <a:srgbClr val="FEF29D"/>
              </a:solidFill>
            </a:ln>
          </p:spPr>
          <p:txBody>
            <a:bodyPr wrap="square" lIns="0" tIns="0" rIns="0" bIns="0" rtlCol="0"/>
            <a:lstStyle/>
            <a:p>
              <a:endParaRPr/>
            </a:p>
          </p:txBody>
        </p:sp>
        <p:sp>
          <p:nvSpPr>
            <p:cNvPr id="1530" name="object 1530"/>
            <p:cNvSpPr/>
            <p:nvPr/>
          </p:nvSpPr>
          <p:spPr>
            <a:xfrm>
              <a:off x="5805297" y="8028990"/>
              <a:ext cx="9525" cy="30480"/>
            </a:xfrm>
            <a:custGeom>
              <a:avLst/>
              <a:gdLst/>
              <a:ahLst/>
              <a:cxnLst/>
              <a:rect l="l" t="t" r="r" b="b"/>
              <a:pathLst>
                <a:path w="9525" h="30479">
                  <a:moveTo>
                    <a:pt x="0" y="0"/>
                  </a:moveTo>
                  <a:lnTo>
                    <a:pt x="2668" y="7364"/>
                  </a:lnTo>
                  <a:lnTo>
                    <a:pt x="4959" y="14911"/>
                  </a:lnTo>
                  <a:lnTo>
                    <a:pt x="7040" y="22565"/>
                  </a:lnTo>
                  <a:lnTo>
                    <a:pt x="9080" y="30251"/>
                  </a:lnTo>
                </a:path>
              </a:pathLst>
            </a:custGeom>
            <a:ln w="25400">
              <a:solidFill>
                <a:srgbClr val="FEEE96"/>
              </a:solidFill>
            </a:ln>
          </p:spPr>
          <p:txBody>
            <a:bodyPr wrap="square" lIns="0" tIns="0" rIns="0" bIns="0" rtlCol="0"/>
            <a:lstStyle/>
            <a:p>
              <a:endParaRPr/>
            </a:p>
          </p:txBody>
        </p:sp>
        <p:sp>
          <p:nvSpPr>
            <p:cNvPr id="1531" name="object 1531"/>
            <p:cNvSpPr/>
            <p:nvPr/>
          </p:nvSpPr>
          <p:spPr>
            <a:xfrm>
              <a:off x="5810935" y="8059242"/>
              <a:ext cx="3810" cy="2540"/>
            </a:xfrm>
            <a:custGeom>
              <a:avLst/>
              <a:gdLst/>
              <a:ahLst/>
              <a:cxnLst/>
              <a:rect l="l" t="t" r="r" b="b"/>
              <a:pathLst>
                <a:path w="3810" h="2540">
                  <a:moveTo>
                    <a:pt x="3441" y="0"/>
                  </a:moveTo>
                  <a:lnTo>
                    <a:pt x="0" y="2184"/>
                  </a:lnTo>
                </a:path>
              </a:pathLst>
            </a:custGeom>
            <a:ln w="25400">
              <a:solidFill>
                <a:srgbClr val="FEF0A1"/>
              </a:solidFill>
            </a:ln>
          </p:spPr>
          <p:txBody>
            <a:bodyPr wrap="square" lIns="0" tIns="0" rIns="0" bIns="0" rtlCol="0"/>
            <a:lstStyle/>
            <a:p>
              <a:endParaRPr/>
            </a:p>
          </p:txBody>
        </p:sp>
        <p:sp>
          <p:nvSpPr>
            <p:cNvPr id="1532" name="object 1532"/>
            <p:cNvSpPr/>
            <p:nvPr/>
          </p:nvSpPr>
          <p:spPr>
            <a:xfrm>
              <a:off x="5805297" y="8027746"/>
              <a:ext cx="12700" cy="31750"/>
            </a:xfrm>
            <a:custGeom>
              <a:avLst/>
              <a:gdLst/>
              <a:ahLst/>
              <a:cxnLst/>
              <a:rect l="l" t="t" r="r" b="b"/>
              <a:pathLst>
                <a:path w="12700" h="31750">
                  <a:moveTo>
                    <a:pt x="4152" y="0"/>
                  </a:moveTo>
                  <a:lnTo>
                    <a:pt x="2781" y="342"/>
                  </a:lnTo>
                  <a:lnTo>
                    <a:pt x="1384" y="762"/>
                  </a:lnTo>
                  <a:lnTo>
                    <a:pt x="0" y="1244"/>
                  </a:lnTo>
                  <a:lnTo>
                    <a:pt x="2668" y="8609"/>
                  </a:lnTo>
                  <a:lnTo>
                    <a:pt x="4959" y="16155"/>
                  </a:lnTo>
                  <a:lnTo>
                    <a:pt x="9080" y="31496"/>
                  </a:lnTo>
                  <a:lnTo>
                    <a:pt x="10236" y="30810"/>
                  </a:lnTo>
                  <a:lnTo>
                    <a:pt x="12509" y="29654"/>
                  </a:lnTo>
                  <a:lnTo>
                    <a:pt x="10744" y="22142"/>
                  </a:lnTo>
                  <a:lnTo>
                    <a:pt x="8897" y="14655"/>
                  </a:lnTo>
                  <a:lnTo>
                    <a:pt x="6767" y="7255"/>
                  </a:lnTo>
                  <a:lnTo>
                    <a:pt x="4152" y="0"/>
                  </a:lnTo>
                  <a:close/>
                </a:path>
              </a:pathLst>
            </a:custGeom>
            <a:solidFill>
              <a:srgbClr val="FEEC8F"/>
            </a:solidFill>
          </p:spPr>
          <p:txBody>
            <a:bodyPr wrap="square" lIns="0" tIns="0" rIns="0" bIns="0" rtlCol="0"/>
            <a:lstStyle/>
            <a:p>
              <a:endParaRPr/>
            </a:p>
          </p:txBody>
        </p:sp>
        <p:sp>
          <p:nvSpPr>
            <p:cNvPr id="1533" name="object 1533"/>
            <p:cNvSpPr/>
            <p:nvPr/>
          </p:nvSpPr>
          <p:spPr>
            <a:xfrm>
              <a:off x="5805297" y="8028990"/>
              <a:ext cx="9525" cy="30480"/>
            </a:xfrm>
            <a:custGeom>
              <a:avLst/>
              <a:gdLst/>
              <a:ahLst/>
              <a:cxnLst/>
              <a:rect l="l" t="t" r="r" b="b"/>
              <a:pathLst>
                <a:path w="9525" h="30479">
                  <a:moveTo>
                    <a:pt x="9080" y="30251"/>
                  </a:moveTo>
                  <a:lnTo>
                    <a:pt x="7040" y="22565"/>
                  </a:lnTo>
                  <a:lnTo>
                    <a:pt x="4959" y="14911"/>
                  </a:lnTo>
                  <a:lnTo>
                    <a:pt x="2668" y="7364"/>
                  </a:lnTo>
                  <a:lnTo>
                    <a:pt x="0" y="0"/>
                  </a:lnTo>
                </a:path>
              </a:pathLst>
            </a:custGeom>
            <a:ln w="25400">
              <a:solidFill>
                <a:srgbClr val="FEEE96"/>
              </a:solidFill>
            </a:ln>
          </p:spPr>
          <p:txBody>
            <a:bodyPr wrap="square" lIns="0" tIns="0" rIns="0" bIns="0" rtlCol="0"/>
            <a:lstStyle/>
            <a:p>
              <a:endParaRPr/>
            </a:p>
          </p:txBody>
        </p:sp>
        <p:sp>
          <p:nvSpPr>
            <p:cNvPr id="1534" name="object 1534"/>
            <p:cNvSpPr/>
            <p:nvPr/>
          </p:nvSpPr>
          <p:spPr>
            <a:xfrm>
              <a:off x="5805297" y="8027746"/>
              <a:ext cx="4445" cy="1270"/>
            </a:xfrm>
            <a:custGeom>
              <a:avLst/>
              <a:gdLst/>
              <a:ahLst/>
              <a:cxnLst/>
              <a:rect l="l" t="t" r="r" b="b"/>
              <a:pathLst>
                <a:path w="4445" h="1270">
                  <a:moveTo>
                    <a:pt x="0" y="1244"/>
                  </a:moveTo>
                  <a:lnTo>
                    <a:pt x="4152" y="0"/>
                  </a:lnTo>
                </a:path>
              </a:pathLst>
            </a:custGeom>
            <a:ln w="25400">
              <a:solidFill>
                <a:srgbClr val="FEED8C"/>
              </a:solidFill>
            </a:ln>
          </p:spPr>
          <p:txBody>
            <a:bodyPr wrap="square" lIns="0" tIns="0" rIns="0" bIns="0" rtlCol="0"/>
            <a:lstStyle/>
            <a:p>
              <a:endParaRPr/>
            </a:p>
          </p:txBody>
        </p:sp>
        <p:sp>
          <p:nvSpPr>
            <p:cNvPr id="1535" name="object 1535"/>
            <p:cNvSpPr/>
            <p:nvPr/>
          </p:nvSpPr>
          <p:spPr>
            <a:xfrm>
              <a:off x="5809449" y="8027746"/>
              <a:ext cx="8890" cy="29845"/>
            </a:xfrm>
            <a:custGeom>
              <a:avLst/>
              <a:gdLst/>
              <a:ahLst/>
              <a:cxnLst/>
              <a:rect l="l" t="t" r="r" b="b"/>
              <a:pathLst>
                <a:path w="8889" h="29845">
                  <a:moveTo>
                    <a:pt x="0" y="0"/>
                  </a:moveTo>
                  <a:lnTo>
                    <a:pt x="2614" y="7255"/>
                  </a:lnTo>
                  <a:lnTo>
                    <a:pt x="4745" y="14655"/>
                  </a:lnTo>
                  <a:lnTo>
                    <a:pt x="6591" y="22142"/>
                  </a:lnTo>
                  <a:lnTo>
                    <a:pt x="8356" y="29654"/>
                  </a:lnTo>
                </a:path>
              </a:pathLst>
            </a:custGeom>
            <a:ln w="25400">
              <a:solidFill>
                <a:srgbClr val="FFEA89"/>
              </a:solidFill>
            </a:ln>
          </p:spPr>
          <p:txBody>
            <a:bodyPr wrap="square" lIns="0" tIns="0" rIns="0" bIns="0" rtlCol="0"/>
            <a:lstStyle/>
            <a:p>
              <a:endParaRPr/>
            </a:p>
          </p:txBody>
        </p:sp>
        <p:sp>
          <p:nvSpPr>
            <p:cNvPr id="1536" name="object 1536"/>
            <p:cNvSpPr/>
            <p:nvPr/>
          </p:nvSpPr>
          <p:spPr>
            <a:xfrm>
              <a:off x="5814377" y="8057400"/>
              <a:ext cx="3810" cy="1905"/>
            </a:xfrm>
            <a:custGeom>
              <a:avLst/>
              <a:gdLst/>
              <a:ahLst/>
              <a:cxnLst/>
              <a:rect l="l" t="t" r="r" b="b"/>
              <a:pathLst>
                <a:path w="3810" h="1904">
                  <a:moveTo>
                    <a:pt x="3429" y="0"/>
                  </a:moveTo>
                  <a:lnTo>
                    <a:pt x="0" y="1841"/>
                  </a:lnTo>
                </a:path>
              </a:pathLst>
            </a:custGeom>
            <a:ln w="25400">
              <a:solidFill>
                <a:srgbClr val="FEEB92"/>
              </a:solidFill>
            </a:ln>
          </p:spPr>
          <p:txBody>
            <a:bodyPr wrap="square" lIns="0" tIns="0" rIns="0" bIns="0" rtlCol="0"/>
            <a:lstStyle/>
            <a:p>
              <a:endParaRPr/>
            </a:p>
          </p:txBody>
        </p:sp>
        <p:sp>
          <p:nvSpPr>
            <p:cNvPr id="1537" name="object 1537"/>
            <p:cNvSpPr/>
            <p:nvPr/>
          </p:nvSpPr>
          <p:spPr>
            <a:xfrm>
              <a:off x="5791504" y="8028203"/>
              <a:ext cx="5715" cy="7620"/>
            </a:xfrm>
            <a:custGeom>
              <a:avLst/>
              <a:gdLst/>
              <a:ahLst/>
              <a:cxnLst/>
              <a:rect l="l" t="t" r="r" b="b"/>
              <a:pathLst>
                <a:path w="5714" h="7620">
                  <a:moveTo>
                    <a:pt x="3886" y="0"/>
                  </a:moveTo>
                  <a:lnTo>
                    <a:pt x="2539" y="647"/>
                  </a:lnTo>
                  <a:lnTo>
                    <a:pt x="1231" y="1435"/>
                  </a:lnTo>
                  <a:lnTo>
                    <a:pt x="0" y="2425"/>
                  </a:lnTo>
                  <a:lnTo>
                    <a:pt x="1193" y="5651"/>
                  </a:lnTo>
                  <a:lnTo>
                    <a:pt x="1803" y="7365"/>
                  </a:lnTo>
                  <a:lnTo>
                    <a:pt x="3048" y="6362"/>
                  </a:lnTo>
                  <a:lnTo>
                    <a:pt x="4330" y="5460"/>
                  </a:lnTo>
                  <a:lnTo>
                    <a:pt x="5651" y="4648"/>
                  </a:lnTo>
                  <a:lnTo>
                    <a:pt x="5067" y="3035"/>
                  </a:lnTo>
                  <a:lnTo>
                    <a:pt x="4470" y="1473"/>
                  </a:lnTo>
                  <a:lnTo>
                    <a:pt x="3886" y="0"/>
                  </a:lnTo>
                  <a:close/>
                </a:path>
              </a:pathLst>
            </a:custGeom>
            <a:solidFill>
              <a:srgbClr val="FCFAB7"/>
            </a:solidFill>
          </p:spPr>
          <p:txBody>
            <a:bodyPr wrap="square" lIns="0" tIns="0" rIns="0" bIns="0" rtlCol="0"/>
            <a:lstStyle/>
            <a:p>
              <a:endParaRPr/>
            </a:p>
          </p:txBody>
        </p:sp>
        <p:sp>
          <p:nvSpPr>
            <p:cNvPr id="1538" name="object 1538"/>
            <p:cNvSpPr/>
            <p:nvPr/>
          </p:nvSpPr>
          <p:spPr>
            <a:xfrm>
              <a:off x="5793308" y="8032851"/>
              <a:ext cx="4445" cy="3175"/>
            </a:xfrm>
            <a:custGeom>
              <a:avLst/>
              <a:gdLst/>
              <a:ahLst/>
              <a:cxnLst/>
              <a:rect l="l" t="t" r="r" b="b"/>
              <a:pathLst>
                <a:path w="4445" h="3175">
                  <a:moveTo>
                    <a:pt x="0" y="2717"/>
                  </a:moveTo>
                  <a:lnTo>
                    <a:pt x="3848" y="0"/>
                  </a:lnTo>
                </a:path>
              </a:pathLst>
            </a:custGeom>
            <a:ln w="25400">
              <a:solidFill>
                <a:srgbClr val="FCFAB9"/>
              </a:solidFill>
            </a:ln>
          </p:spPr>
          <p:txBody>
            <a:bodyPr wrap="square" lIns="0" tIns="0" rIns="0" bIns="0" rtlCol="0"/>
            <a:lstStyle/>
            <a:p>
              <a:endParaRPr/>
            </a:p>
          </p:txBody>
        </p:sp>
        <p:sp>
          <p:nvSpPr>
            <p:cNvPr id="1539" name="object 1539"/>
            <p:cNvSpPr/>
            <p:nvPr/>
          </p:nvSpPr>
          <p:spPr>
            <a:xfrm>
              <a:off x="5795391" y="8028203"/>
              <a:ext cx="1905" cy="5080"/>
            </a:xfrm>
            <a:custGeom>
              <a:avLst/>
              <a:gdLst/>
              <a:ahLst/>
              <a:cxnLst/>
              <a:rect l="l" t="t" r="r" b="b"/>
              <a:pathLst>
                <a:path w="1904" h="5079">
                  <a:moveTo>
                    <a:pt x="1765" y="4648"/>
                  </a:moveTo>
                  <a:lnTo>
                    <a:pt x="0" y="0"/>
                  </a:lnTo>
                </a:path>
              </a:pathLst>
            </a:custGeom>
            <a:ln w="25400">
              <a:solidFill>
                <a:srgbClr val="FCF9B4"/>
              </a:solidFill>
            </a:ln>
          </p:spPr>
          <p:txBody>
            <a:bodyPr wrap="square" lIns="0" tIns="0" rIns="0" bIns="0" rtlCol="0"/>
            <a:lstStyle/>
            <a:p>
              <a:endParaRPr/>
            </a:p>
          </p:txBody>
        </p:sp>
        <p:sp>
          <p:nvSpPr>
            <p:cNvPr id="1540" name="object 1540"/>
            <p:cNvSpPr/>
            <p:nvPr/>
          </p:nvSpPr>
          <p:spPr>
            <a:xfrm>
              <a:off x="5791504" y="8028203"/>
              <a:ext cx="4445" cy="2540"/>
            </a:xfrm>
            <a:custGeom>
              <a:avLst/>
              <a:gdLst/>
              <a:ahLst/>
              <a:cxnLst/>
              <a:rect l="l" t="t" r="r" b="b"/>
              <a:pathLst>
                <a:path w="4445" h="2540">
                  <a:moveTo>
                    <a:pt x="3886" y="0"/>
                  </a:moveTo>
                  <a:lnTo>
                    <a:pt x="0" y="2425"/>
                  </a:lnTo>
                </a:path>
              </a:pathLst>
            </a:custGeom>
            <a:ln w="25400">
              <a:solidFill>
                <a:srgbClr val="FCF9B6"/>
              </a:solidFill>
            </a:ln>
          </p:spPr>
          <p:txBody>
            <a:bodyPr wrap="square" lIns="0" tIns="0" rIns="0" bIns="0" rtlCol="0"/>
            <a:lstStyle/>
            <a:p>
              <a:endParaRPr/>
            </a:p>
          </p:txBody>
        </p:sp>
        <p:sp>
          <p:nvSpPr>
            <p:cNvPr id="1541" name="object 1541"/>
            <p:cNvSpPr/>
            <p:nvPr/>
          </p:nvSpPr>
          <p:spPr>
            <a:xfrm>
              <a:off x="5791504" y="8030629"/>
              <a:ext cx="1905" cy="5080"/>
            </a:xfrm>
            <a:custGeom>
              <a:avLst/>
              <a:gdLst/>
              <a:ahLst/>
              <a:cxnLst/>
              <a:rect l="l" t="t" r="r" b="b"/>
              <a:pathLst>
                <a:path w="1904" h="5079">
                  <a:moveTo>
                    <a:pt x="0" y="0"/>
                  </a:moveTo>
                  <a:lnTo>
                    <a:pt x="1803" y="4940"/>
                  </a:lnTo>
                </a:path>
              </a:pathLst>
            </a:custGeom>
            <a:ln w="25400">
              <a:solidFill>
                <a:srgbClr val="FBFBBA"/>
              </a:solidFill>
            </a:ln>
          </p:spPr>
          <p:txBody>
            <a:bodyPr wrap="square" lIns="0" tIns="0" rIns="0" bIns="0" rtlCol="0"/>
            <a:lstStyle/>
            <a:p>
              <a:endParaRPr/>
            </a:p>
          </p:txBody>
        </p:sp>
        <p:sp>
          <p:nvSpPr>
            <p:cNvPr id="1542" name="object 1542"/>
            <p:cNvSpPr/>
            <p:nvPr/>
          </p:nvSpPr>
          <p:spPr>
            <a:xfrm>
              <a:off x="5789853" y="8023923"/>
              <a:ext cx="5715" cy="6985"/>
            </a:xfrm>
            <a:custGeom>
              <a:avLst/>
              <a:gdLst/>
              <a:ahLst/>
              <a:cxnLst/>
              <a:rect l="l" t="t" r="r" b="b"/>
              <a:pathLst>
                <a:path w="5714" h="6984">
                  <a:moveTo>
                    <a:pt x="3835" y="0"/>
                  </a:moveTo>
                  <a:lnTo>
                    <a:pt x="2489" y="533"/>
                  </a:lnTo>
                  <a:lnTo>
                    <a:pt x="1193" y="1231"/>
                  </a:lnTo>
                  <a:lnTo>
                    <a:pt x="0" y="2184"/>
                  </a:lnTo>
                  <a:lnTo>
                    <a:pt x="1650" y="6705"/>
                  </a:lnTo>
                  <a:lnTo>
                    <a:pt x="2882" y="5714"/>
                  </a:lnTo>
                  <a:lnTo>
                    <a:pt x="4190" y="4927"/>
                  </a:lnTo>
                  <a:lnTo>
                    <a:pt x="5537" y="4279"/>
                  </a:lnTo>
                  <a:lnTo>
                    <a:pt x="4394" y="1371"/>
                  </a:lnTo>
                  <a:lnTo>
                    <a:pt x="3835" y="0"/>
                  </a:lnTo>
                  <a:close/>
                </a:path>
              </a:pathLst>
            </a:custGeom>
            <a:solidFill>
              <a:srgbClr val="FCF9B2"/>
            </a:solidFill>
          </p:spPr>
          <p:txBody>
            <a:bodyPr wrap="square" lIns="0" tIns="0" rIns="0" bIns="0" rtlCol="0"/>
            <a:lstStyle/>
            <a:p>
              <a:endParaRPr/>
            </a:p>
          </p:txBody>
        </p:sp>
        <p:sp>
          <p:nvSpPr>
            <p:cNvPr id="1543" name="object 1543"/>
            <p:cNvSpPr/>
            <p:nvPr/>
          </p:nvSpPr>
          <p:spPr>
            <a:xfrm>
              <a:off x="5791504" y="8028203"/>
              <a:ext cx="4445" cy="2540"/>
            </a:xfrm>
            <a:custGeom>
              <a:avLst/>
              <a:gdLst/>
              <a:ahLst/>
              <a:cxnLst/>
              <a:rect l="l" t="t" r="r" b="b"/>
              <a:pathLst>
                <a:path w="4445" h="2540">
                  <a:moveTo>
                    <a:pt x="0" y="2425"/>
                  </a:moveTo>
                  <a:lnTo>
                    <a:pt x="3886" y="0"/>
                  </a:lnTo>
                </a:path>
              </a:pathLst>
            </a:custGeom>
            <a:ln w="25400">
              <a:solidFill>
                <a:srgbClr val="FCF9B6"/>
              </a:solidFill>
            </a:ln>
          </p:spPr>
          <p:txBody>
            <a:bodyPr wrap="square" lIns="0" tIns="0" rIns="0" bIns="0" rtlCol="0"/>
            <a:lstStyle/>
            <a:p>
              <a:endParaRPr/>
            </a:p>
          </p:txBody>
        </p:sp>
        <p:sp>
          <p:nvSpPr>
            <p:cNvPr id="1544" name="object 1544"/>
            <p:cNvSpPr/>
            <p:nvPr/>
          </p:nvSpPr>
          <p:spPr>
            <a:xfrm>
              <a:off x="5793689" y="8023923"/>
              <a:ext cx="1905" cy="4445"/>
            </a:xfrm>
            <a:custGeom>
              <a:avLst/>
              <a:gdLst/>
              <a:ahLst/>
              <a:cxnLst/>
              <a:rect l="l" t="t" r="r" b="b"/>
              <a:pathLst>
                <a:path w="1904" h="4445">
                  <a:moveTo>
                    <a:pt x="1701" y="4279"/>
                  </a:moveTo>
                  <a:lnTo>
                    <a:pt x="0" y="0"/>
                  </a:lnTo>
                </a:path>
              </a:pathLst>
            </a:custGeom>
            <a:ln w="25400">
              <a:solidFill>
                <a:srgbClr val="FCF7AF"/>
              </a:solidFill>
            </a:ln>
          </p:spPr>
          <p:txBody>
            <a:bodyPr wrap="square" lIns="0" tIns="0" rIns="0" bIns="0" rtlCol="0"/>
            <a:lstStyle/>
            <a:p>
              <a:endParaRPr/>
            </a:p>
          </p:txBody>
        </p:sp>
        <p:sp>
          <p:nvSpPr>
            <p:cNvPr id="1545" name="object 1545"/>
            <p:cNvSpPr/>
            <p:nvPr/>
          </p:nvSpPr>
          <p:spPr>
            <a:xfrm>
              <a:off x="5789853" y="8023923"/>
              <a:ext cx="4445" cy="2540"/>
            </a:xfrm>
            <a:custGeom>
              <a:avLst/>
              <a:gdLst/>
              <a:ahLst/>
              <a:cxnLst/>
              <a:rect l="l" t="t" r="r" b="b"/>
              <a:pathLst>
                <a:path w="4445" h="2540">
                  <a:moveTo>
                    <a:pt x="3835" y="0"/>
                  </a:moveTo>
                  <a:lnTo>
                    <a:pt x="0" y="2184"/>
                  </a:lnTo>
                </a:path>
              </a:pathLst>
            </a:custGeom>
            <a:ln w="25400">
              <a:solidFill>
                <a:srgbClr val="FCF8AE"/>
              </a:solidFill>
            </a:ln>
          </p:spPr>
          <p:txBody>
            <a:bodyPr wrap="square" lIns="0" tIns="0" rIns="0" bIns="0" rtlCol="0"/>
            <a:lstStyle/>
            <a:p>
              <a:endParaRPr/>
            </a:p>
          </p:txBody>
        </p:sp>
        <p:sp>
          <p:nvSpPr>
            <p:cNvPr id="1546" name="object 1546"/>
            <p:cNvSpPr/>
            <p:nvPr/>
          </p:nvSpPr>
          <p:spPr>
            <a:xfrm>
              <a:off x="5789853" y="8026108"/>
              <a:ext cx="1905" cy="5080"/>
            </a:xfrm>
            <a:custGeom>
              <a:avLst/>
              <a:gdLst/>
              <a:ahLst/>
              <a:cxnLst/>
              <a:rect l="l" t="t" r="r" b="b"/>
              <a:pathLst>
                <a:path w="1904" h="5079">
                  <a:moveTo>
                    <a:pt x="0" y="0"/>
                  </a:moveTo>
                  <a:lnTo>
                    <a:pt x="1650" y="4521"/>
                  </a:lnTo>
                </a:path>
              </a:pathLst>
            </a:custGeom>
            <a:ln w="25399">
              <a:solidFill>
                <a:srgbClr val="FBFAB6"/>
              </a:solidFill>
            </a:ln>
          </p:spPr>
          <p:txBody>
            <a:bodyPr wrap="square" lIns="0" tIns="0" rIns="0" bIns="0" rtlCol="0"/>
            <a:lstStyle/>
            <a:p>
              <a:endParaRPr/>
            </a:p>
          </p:txBody>
        </p:sp>
        <p:sp>
          <p:nvSpPr>
            <p:cNvPr id="1547" name="object 1547"/>
            <p:cNvSpPr/>
            <p:nvPr/>
          </p:nvSpPr>
          <p:spPr>
            <a:xfrm>
              <a:off x="5795391" y="8026603"/>
              <a:ext cx="6350" cy="6350"/>
            </a:xfrm>
            <a:custGeom>
              <a:avLst/>
              <a:gdLst/>
              <a:ahLst/>
              <a:cxnLst/>
              <a:rect l="l" t="t" r="r" b="b"/>
              <a:pathLst>
                <a:path w="6350" h="6350">
                  <a:moveTo>
                    <a:pt x="4165" y="0"/>
                  </a:moveTo>
                  <a:lnTo>
                    <a:pt x="2743" y="431"/>
                  </a:lnTo>
                  <a:lnTo>
                    <a:pt x="1358" y="939"/>
                  </a:lnTo>
                  <a:lnTo>
                    <a:pt x="0" y="1600"/>
                  </a:lnTo>
                  <a:lnTo>
                    <a:pt x="584" y="3073"/>
                  </a:lnTo>
                  <a:lnTo>
                    <a:pt x="1181" y="4635"/>
                  </a:lnTo>
                  <a:lnTo>
                    <a:pt x="1765" y="6248"/>
                  </a:lnTo>
                  <a:lnTo>
                    <a:pt x="3073" y="5435"/>
                  </a:lnTo>
                  <a:lnTo>
                    <a:pt x="4419" y="4711"/>
                  </a:lnTo>
                  <a:lnTo>
                    <a:pt x="5791" y="4064"/>
                  </a:lnTo>
                  <a:lnTo>
                    <a:pt x="5257" y="2679"/>
                  </a:lnTo>
                  <a:lnTo>
                    <a:pt x="4711" y="1320"/>
                  </a:lnTo>
                  <a:lnTo>
                    <a:pt x="4165" y="0"/>
                  </a:lnTo>
                  <a:close/>
                </a:path>
              </a:pathLst>
            </a:custGeom>
            <a:solidFill>
              <a:srgbClr val="FCF6AC"/>
            </a:solidFill>
          </p:spPr>
          <p:txBody>
            <a:bodyPr wrap="square" lIns="0" tIns="0" rIns="0" bIns="0" rtlCol="0"/>
            <a:lstStyle/>
            <a:p>
              <a:endParaRPr/>
            </a:p>
          </p:txBody>
        </p:sp>
        <p:sp>
          <p:nvSpPr>
            <p:cNvPr id="1548" name="object 1548"/>
            <p:cNvSpPr/>
            <p:nvPr/>
          </p:nvSpPr>
          <p:spPr>
            <a:xfrm>
              <a:off x="5797156" y="8030667"/>
              <a:ext cx="4445" cy="2540"/>
            </a:xfrm>
            <a:custGeom>
              <a:avLst/>
              <a:gdLst/>
              <a:ahLst/>
              <a:cxnLst/>
              <a:rect l="l" t="t" r="r" b="b"/>
              <a:pathLst>
                <a:path w="4445" h="2540">
                  <a:moveTo>
                    <a:pt x="0" y="2184"/>
                  </a:moveTo>
                  <a:lnTo>
                    <a:pt x="4025" y="0"/>
                  </a:lnTo>
                </a:path>
              </a:pathLst>
            </a:custGeom>
            <a:ln w="25400">
              <a:solidFill>
                <a:srgbClr val="FCF7AE"/>
              </a:solidFill>
            </a:ln>
          </p:spPr>
          <p:txBody>
            <a:bodyPr wrap="square" lIns="0" tIns="0" rIns="0" bIns="0" rtlCol="0"/>
            <a:lstStyle/>
            <a:p>
              <a:endParaRPr/>
            </a:p>
          </p:txBody>
        </p:sp>
        <p:sp>
          <p:nvSpPr>
            <p:cNvPr id="1549" name="object 1549"/>
            <p:cNvSpPr/>
            <p:nvPr/>
          </p:nvSpPr>
          <p:spPr>
            <a:xfrm>
              <a:off x="5799556" y="8026603"/>
              <a:ext cx="1905" cy="4445"/>
            </a:xfrm>
            <a:custGeom>
              <a:avLst/>
              <a:gdLst/>
              <a:ahLst/>
              <a:cxnLst/>
              <a:rect l="l" t="t" r="r" b="b"/>
              <a:pathLst>
                <a:path w="1904" h="4445">
                  <a:moveTo>
                    <a:pt x="1625" y="4064"/>
                  </a:moveTo>
                  <a:lnTo>
                    <a:pt x="0" y="0"/>
                  </a:lnTo>
                </a:path>
              </a:pathLst>
            </a:custGeom>
            <a:ln w="25400">
              <a:solidFill>
                <a:srgbClr val="FDF4A4"/>
              </a:solidFill>
            </a:ln>
          </p:spPr>
          <p:txBody>
            <a:bodyPr wrap="square" lIns="0" tIns="0" rIns="0" bIns="0" rtlCol="0"/>
            <a:lstStyle/>
            <a:p>
              <a:endParaRPr/>
            </a:p>
          </p:txBody>
        </p:sp>
        <p:sp>
          <p:nvSpPr>
            <p:cNvPr id="1550" name="object 1550"/>
            <p:cNvSpPr/>
            <p:nvPr/>
          </p:nvSpPr>
          <p:spPr>
            <a:xfrm>
              <a:off x="5795391" y="8026603"/>
              <a:ext cx="4445" cy="1905"/>
            </a:xfrm>
            <a:custGeom>
              <a:avLst/>
              <a:gdLst/>
              <a:ahLst/>
              <a:cxnLst/>
              <a:rect l="l" t="t" r="r" b="b"/>
              <a:pathLst>
                <a:path w="4445" h="1904">
                  <a:moveTo>
                    <a:pt x="4165" y="0"/>
                  </a:moveTo>
                  <a:lnTo>
                    <a:pt x="0" y="1600"/>
                  </a:lnTo>
                </a:path>
              </a:pathLst>
            </a:custGeom>
            <a:ln w="25400">
              <a:solidFill>
                <a:srgbClr val="FCF6AB"/>
              </a:solidFill>
            </a:ln>
          </p:spPr>
          <p:txBody>
            <a:bodyPr wrap="square" lIns="0" tIns="0" rIns="0" bIns="0" rtlCol="0"/>
            <a:lstStyle/>
            <a:p>
              <a:endParaRPr/>
            </a:p>
          </p:txBody>
        </p:sp>
        <p:sp>
          <p:nvSpPr>
            <p:cNvPr id="1551" name="object 1551"/>
            <p:cNvSpPr/>
            <p:nvPr/>
          </p:nvSpPr>
          <p:spPr>
            <a:xfrm>
              <a:off x="5795391" y="8028203"/>
              <a:ext cx="1905" cy="5080"/>
            </a:xfrm>
            <a:custGeom>
              <a:avLst/>
              <a:gdLst/>
              <a:ahLst/>
              <a:cxnLst/>
              <a:rect l="l" t="t" r="r" b="b"/>
              <a:pathLst>
                <a:path w="1904" h="5079">
                  <a:moveTo>
                    <a:pt x="0" y="0"/>
                  </a:moveTo>
                  <a:lnTo>
                    <a:pt x="1765" y="4648"/>
                  </a:lnTo>
                </a:path>
              </a:pathLst>
            </a:custGeom>
            <a:ln w="25400">
              <a:solidFill>
                <a:srgbClr val="FCF9B4"/>
              </a:solidFill>
            </a:ln>
          </p:spPr>
          <p:txBody>
            <a:bodyPr wrap="square" lIns="0" tIns="0" rIns="0" bIns="0" rtlCol="0"/>
            <a:lstStyle/>
            <a:p>
              <a:endParaRPr/>
            </a:p>
          </p:txBody>
        </p:sp>
        <p:sp>
          <p:nvSpPr>
            <p:cNvPr id="1552" name="object 1552"/>
            <p:cNvSpPr/>
            <p:nvPr/>
          </p:nvSpPr>
          <p:spPr>
            <a:xfrm>
              <a:off x="5793689" y="8022729"/>
              <a:ext cx="6350" cy="5715"/>
            </a:xfrm>
            <a:custGeom>
              <a:avLst/>
              <a:gdLst/>
              <a:ahLst/>
              <a:cxnLst/>
              <a:rect l="l" t="t" r="r" b="b"/>
              <a:pathLst>
                <a:path w="6350" h="5715">
                  <a:moveTo>
                    <a:pt x="4216" y="0"/>
                  </a:moveTo>
                  <a:lnTo>
                    <a:pt x="2781" y="292"/>
                  </a:lnTo>
                  <a:lnTo>
                    <a:pt x="1358" y="660"/>
                  </a:lnTo>
                  <a:lnTo>
                    <a:pt x="0" y="1193"/>
                  </a:lnTo>
                  <a:lnTo>
                    <a:pt x="558" y="2565"/>
                  </a:lnTo>
                  <a:lnTo>
                    <a:pt x="1701" y="5473"/>
                  </a:lnTo>
                  <a:lnTo>
                    <a:pt x="3060" y="4813"/>
                  </a:lnTo>
                  <a:lnTo>
                    <a:pt x="4444" y="4305"/>
                  </a:lnTo>
                  <a:lnTo>
                    <a:pt x="5867" y="3873"/>
                  </a:lnTo>
                  <a:lnTo>
                    <a:pt x="5321" y="2552"/>
                  </a:lnTo>
                  <a:lnTo>
                    <a:pt x="4216" y="0"/>
                  </a:lnTo>
                  <a:close/>
                </a:path>
              </a:pathLst>
            </a:custGeom>
            <a:solidFill>
              <a:srgbClr val="FCF5A7"/>
            </a:solidFill>
          </p:spPr>
          <p:txBody>
            <a:bodyPr wrap="square" lIns="0" tIns="0" rIns="0" bIns="0" rtlCol="0"/>
            <a:lstStyle/>
            <a:p>
              <a:endParaRPr/>
            </a:p>
          </p:txBody>
        </p:sp>
        <p:sp>
          <p:nvSpPr>
            <p:cNvPr id="1553" name="object 1553"/>
            <p:cNvSpPr/>
            <p:nvPr/>
          </p:nvSpPr>
          <p:spPr>
            <a:xfrm>
              <a:off x="5795391" y="8026603"/>
              <a:ext cx="4445" cy="1905"/>
            </a:xfrm>
            <a:custGeom>
              <a:avLst/>
              <a:gdLst/>
              <a:ahLst/>
              <a:cxnLst/>
              <a:rect l="l" t="t" r="r" b="b"/>
              <a:pathLst>
                <a:path w="4445" h="1904">
                  <a:moveTo>
                    <a:pt x="0" y="1600"/>
                  </a:moveTo>
                  <a:lnTo>
                    <a:pt x="4165" y="0"/>
                  </a:lnTo>
                </a:path>
              </a:pathLst>
            </a:custGeom>
            <a:ln w="25400">
              <a:solidFill>
                <a:srgbClr val="FCF6AB"/>
              </a:solidFill>
            </a:ln>
          </p:spPr>
          <p:txBody>
            <a:bodyPr wrap="square" lIns="0" tIns="0" rIns="0" bIns="0" rtlCol="0"/>
            <a:lstStyle/>
            <a:p>
              <a:endParaRPr/>
            </a:p>
          </p:txBody>
        </p:sp>
        <p:sp>
          <p:nvSpPr>
            <p:cNvPr id="1554" name="object 1554"/>
            <p:cNvSpPr/>
            <p:nvPr/>
          </p:nvSpPr>
          <p:spPr>
            <a:xfrm>
              <a:off x="5797905" y="8022729"/>
              <a:ext cx="1905" cy="4445"/>
            </a:xfrm>
            <a:custGeom>
              <a:avLst/>
              <a:gdLst/>
              <a:ahLst/>
              <a:cxnLst/>
              <a:rect l="l" t="t" r="r" b="b"/>
              <a:pathLst>
                <a:path w="1904" h="4445">
                  <a:moveTo>
                    <a:pt x="1650" y="3873"/>
                  </a:moveTo>
                  <a:lnTo>
                    <a:pt x="0" y="0"/>
                  </a:lnTo>
                </a:path>
              </a:pathLst>
            </a:custGeom>
            <a:ln w="25400">
              <a:solidFill>
                <a:srgbClr val="FDF39F"/>
              </a:solidFill>
            </a:ln>
          </p:spPr>
          <p:txBody>
            <a:bodyPr wrap="square" lIns="0" tIns="0" rIns="0" bIns="0" rtlCol="0"/>
            <a:lstStyle/>
            <a:p>
              <a:endParaRPr/>
            </a:p>
          </p:txBody>
        </p:sp>
        <p:sp>
          <p:nvSpPr>
            <p:cNvPr id="1555" name="object 1555"/>
            <p:cNvSpPr/>
            <p:nvPr/>
          </p:nvSpPr>
          <p:spPr>
            <a:xfrm>
              <a:off x="5793689" y="8022729"/>
              <a:ext cx="4445" cy="1270"/>
            </a:xfrm>
            <a:custGeom>
              <a:avLst/>
              <a:gdLst/>
              <a:ahLst/>
              <a:cxnLst/>
              <a:rect l="l" t="t" r="r" b="b"/>
              <a:pathLst>
                <a:path w="4445" h="1270">
                  <a:moveTo>
                    <a:pt x="4216" y="0"/>
                  </a:moveTo>
                  <a:lnTo>
                    <a:pt x="0" y="1193"/>
                  </a:lnTo>
                </a:path>
              </a:pathLst>
            </a:custGeom>
            <a:ln w="25400">
              <a:solidFill>
                <a:srgbClr val="FCF4A3"/>
              </a:solidFill>
            </a:ln>
          </p:spPr>
          <p:txBody>
            <a:bodyPr wrap="square" lIns="0" tIns="0" rIns="0" bIns="0" rtlCol="0"/>
            <a:lstStyle/>
            <a:p>
              <a:endParaRPr/>
            </a:p>
          </p:txBody>
        </p:sp>
        <p:sp>
          <p:nvSpPr>
            <p:cNvPr id="1556" name="object 1556"/>
            <p:cNvSpPr/>
            <p:nvPr/>
          </p:nvSpPr>
          <p:spPr>
            <a:xfrm>
              <a:off x="5793689" y="8023923"/>
              <a:ext cx="1905" cy="4445"/>
            </a:xfrm>
            <a:custGeom>
              <a:avLst/>
              <a:gdLst/>
              <a:ahLst/>
              <a:cxnLst/>
              <a:rect l="l" t="t" r="r" b="b"/>
              <a:pathLst>
                <a:path w="1904" h="4445">
                  <a:moveTo>
                    <a:pt x="0" y="0"/>
                  </a:moveTo>
                  <a:lnTo>
                    <a:pt x="1701" y="4279"/>
                  </a:lnTo>
                </a:path>
              </a:pathLst>
            </a:custGeom>
            <a:ln w="25400">
              <a:solidFill>
                <a:srgbClr val="FCF7AF"/>
              </a:solidFill>
            </a:ln>
          </p:spPr>
          <p:txBody>
            <a:bodyPr wrap="square" lIns="0" tIns="0" rIns="0" bIns="0" rtlCol="0"/>
            <a:lstStyle/>
            <a:p>
              <a:endParaRPr/>
            </a:p>
          </p:txBody>
        </p:sp>
        <p:sp>
          <p:nvSpPr>
            <p:cNvPr id="1557" name="object 1557"/>
            <p:cNvSpPr/>
            <p:nvPr/>
          </p:nvSpPr>
          <p:spPr>
            <a:xfrm>
              <a:off x="5788393" y="8019986"/>
              <a:ext cx="5715" cy="6350"/>
            </a:xfrm>
            <a:custGeom>
              <a:avLst/>
              <a:gdLst/>
              <a:ahLst/>
              <a:cxnLst/>
              <a:rect l="l" t="t" r="r" b="b"/>
              <a:pathLst>
                <a:path w="5714" h="6350">
                  <a:moveTo>
                    <a:pt x="3721" y="0"/>
                  </a:moveTo>
                  <a:lnTo>
                    <a:pt x="2387" y="457"/>
                  </a:lnTo>
                  <a:lnTo>
                    <a:pt x="1130" y="1092"/>
                  </a:lnTo>
                  <a:lnTo>
                    <a:pt x="0" y="1981"/>
                  </a:lnTo>
                  <a:lnTo>
                    <a:pt x="939" y="4673"/>
                  </a:lnTo>
                  <a:lnTo>
                    <a:pt x="1460" y="6121"/>
                  </a:lnTo>
                  <a:lnTo>
                    <a:pt x="2654" y="5168"/>
                  </a:lnTo>
                  <a:lnTo>
                    <a:pt x="3949" y="4470"/>
                  </a:lnTo>
                  <a:lnTo>
                    <a:pt x="5295" y="3937"/>
                  </a:lnTo>
                  <a:lnTo>
                    <a:pt x="4216" y="1257"/>
                  </a:lnTo>
                  <a:lnTo>
                    <a:pt x="3721" y="0"/>
                  </a:lnTo>
                  <a:close/>
                </a:path>
              </a:pathLst>
            </a:custGeom>
            <a:solidFill>
              <a:srgbClr val="FCF7A8"/>
            </a:solidFill>
          </p:spPr>
          <p:txBody>
            <a:bodyPr wrap="square" lIns="0" tIns="0" rIns="0" bIns="0" rtlCol="0"/>
            <a:lstStyle/>
            <a:p>
              <a:endParaRPr/>
            </a:p>
          </p:txBody>
        </p:sp>
        <p:sp>
          <p:nvSpPr>
            <p:cNvPr id="1558" name="object 1558"/>
            <p:cNvSpPr/>
            <p:nvPr/>
          </p:nvSpPr>
          <p:spPr>
            <a:xfrm>
              <a:off x="5789853" y="8023923"/>
              <a:ext cx="4445" cy="2540"/>
            </a:xfrm>
            <a:custGeom>
              <a:avLst/>
              <a:gdLst/>
              <a:ahLst/>
              <a:cxnLst/>
              <a:rect l="l" t="t" r="r" b="b"/>
              <a:pathLst>
                <a:path w="4445" h="2540">
                  <a:moveTo>
                    <a:pt x="0" y="2184"/>
                  </a:moveTo>
                  <a:lnTo>
                    <a:pt x="3835" y="0"/>
                  </a:lnTo>
                </a:path>
              </a:pathLst>
            </a:custGeom>
            <a:ln w="25400">
              <a:solidFill>
                <a:srgbClr val="FCF8AE"/>
              </a:solidFill>
            </a:ln>
          </p:spPr>
          <p:txBody>
            <a:bodyPr wrap="square" lIns="0" tIns="0" rIns="0" bIns="0" rtlCol="0"/>
            <a:lstStyle/>
            <a:p>
              <a:endParaRPr/>
            </a:p>
          </p:txBody>
        </p:sp>
        <p:sp>
          <p:nvSpPr>
            <p:cNvPr id="1559" name="object 1559"/>
            <p:cNvSpPr/>
            <p:nvPr/>
          </p:nvSpPr>
          <p:spPr>
            <a:xfrm>
              <a:off x="5792114" y="8019986"/>
              <a:ext cx="1905" cy="4445"/>
            </a:xfrm>
            <a:custGeom>
              <a:avLst/>
              <a:gdLst/>
              <a:ahLst/>
              <a:cxnLst/>
              <a:rect l="l" t="t" r="r" b="b"/>
              <a:pathLst>
                <a:path w="1904" h="4445">
                  <a:moveTo>
                    <a:pt x="1574" y="3937"/>
                  </a:moveTo>
                  <a:lnTo>
                    <a:pt x="0" y="0"/>
                  </a:lnTo>
                </a:path>
              </a:pathLst>
            </a:custGeom>
            <a:ln w="25400">
              <a:solidFill>
                <a:srgbClr val="FCF5A4"/>
              </a:solidFill>
            </a:ln>
          </p:spPr>
          <p:txBody>
            <a:bodyPr wrap="square" lIns="0" tIns="0" rIns="0" bIns="0" rtlCol="0"/>
            <a:lstStyle/>
            <a:p>
              <a:endParaRPr/>
            </a:p>
          </p:txBody>
        </p:sp>
        <p:sp>
          <p:nvSpPr>
            <p:cNvPr id="1560" name="object 1560"/>
            <p:cNvSpPr/>
            <p:nvPr/>
          </p:nvSpPr>
          <p:spPr>
            <a:xfrm>
              <a:off x="5788393" y="8019986"/>
              <a:ext cx="3810" cy="2540"/>
            </a:xfrm>
            <a:custGeom>
              <a:avLst/>
              <a:gdLst/>
              <a:ahLst/>
              <a:cxnLst/>
              <a:rect l="l" t="t" r="r" b="b"/>
              <a:pathLst>
                <a:path w="3810" h="2540">
                  <a:moveTo>
                    <a:pt x="3721" y="0"/>
                  </a:moveTo>
                  <a:lnTo>
                    <a:pt x="0" y="1981"/>
                  </a:lnTo>
                </a:path>
              </a:pathLst>
            </a:custGeom>
            <a:ln w="25400">
              <a:solidFill>
                <a:srgbClr val="FCF5A1"/>
              </a:solidFill>
            </a:ln>
          </p:spPr>
          <p:txBody>
            <a:bodyPr wrap="square" lIns="0" tIns="0" rIns="0" bIns="0" rtlCol="0"/>
            <a:lstStyle/>
            <a:p>
              <a:endParaRPr/>
            </a:p>
          </p:txBody>
        </p:sp>
        <p:sp>
          <p:nvSpPr>
            <p:cNvPr id="1561" name="object 1561"/>
            <p:cNvSpPr/>
            <p:nvPr/>
          </p:nvSpPr>
          <p:spPr>
            <a:xfrm>
              <a:off x="5788393" y="8021967"/>
              <a:ext cx="1905" cy="4445"/>
            </a:xfrm>
            <a:custGeom>
              <a:avLst/>
              <a:gdLst/>
              <a:ahLst/>
              <a:cxnLst/>
              <a:rect l="l" t="t" r="r" b="b"/>
              <a:pathLst>
                <a:path w="1904" h="4445">
                  <a:moveTo>
                    <a:pt x="0" y="0"/>
                  </a:moveTo>
                  <a:lnTo>
                    <a:pt x="1460" y="4140"/>
                  </a:lnTo>
                </a:path>
              </a:pathLst>
            </a:custGeom>
            <a:ln w="25400">
              <a:solidFill>
                <a:srgbClr val="FCF7AB"/>
              </a:solidFill>
            </a:ln>
          </p:spPr>
          <p:txBody>
            <a:bodyPr wrap="square" lIns="0" tIns="0" rIns="0" bIns="0" rtlCol="0"/>
            <a:lstStyle/>
            <a:p>
              <a:endParaRPr/>
            </a:p>
          </p:txBody>
        </p:sp>
        <p:sp>
          <p:nvSpPr>
            <p:cNvPr id="1562" name="object 1562"/>
            <p:cNvSpPr/>
            <p:nvPr/>
          </p:nvSpPr>
          <p:spPr>
            <a:xfrm>
              <a:off x="5787174" y="8016354"/>
              <a:ext cx="5080" cy="5715"/>
            </a:xfrm>
            <a:custGeom>
              <a:avLst/>
              <a:gdLst/>
              <a:ahLst/>
              <a:cxnLst/>
              <a:rect l="l" t="t" r="r" b="b"/>
              <a:pathLst>
                <a:path w="5079" h="5715">
                  <a:moveTo>
                    <a:pt x="3568" y="0"/>
                  </a:moveTo>
                  <a:lnTo>
                    <a:pt x="2273" y="419"/>
                  </a:lnTo>
                  <a:lnTo>
                    <a:pt x="1066" y="1003"/>
                  </a:lnTo>
                  <a:lnTo>
                    <a:pt x="0" y="1828"/>
                  </a:lnTo>
                  <a:lnTo>
                    <a:pt x="368" y="3035"/>
                  </a:lnTo>
                  <a:lnTo>
                    <a:pt x="774" y="4292"/>
                  </a:lnTo>
                  <a:lnTo>
                    <a:pt x="1219" y="5613"/>
                  </a:lnTo>
                  <a:lnTo>
                    <a:pt x="2349" y="4724"/>
                  </a:lnTo>
                  <a:lnTo>
                    <a:pt x="3606" y="4089"/>
                  </a:lnTo>
                  <a:lnTo>
                    <a:pt x="4940" y="3632"/>
                  </a:lnTo>
                  <a:lnTo>
                    <a:pt x="4445" y="2374"/>
                  </a:lnTo>
                  <a:lnTo>
                    <a:pt x="3987" y="1168"/>
                  </a:lnTo>
                  <a:lnTo>
                    <a:pt x="3568" y="0"/>
                  </a:lnTo>
                  <a:close/>
                </a:path>
              </a:pathLst>
            </a:custGeom>
            <a:solidFill>
              <a:srgbClr val="FCF398"/>
            </a:solidFill>
          </p:spPr>
          <p:txBody>
            <a:bodyPr wrap="square" lIns="0" tIns="0" rIns="0" bIns="0" rtlCol="0"/>
            <a:lstStyle/>
            <a:p>
              <a:endParaRPr/>
            </a:p>
          </p:txBody>
        </p:sp>
        <p:sp>
          <p:nvSpPr>
            <p:cNvPr id="1563" name="object 1563"/>
            <p:cNvSpPr/>
            <p:nvPr/>
          </p:nvSpPr>
          <p:spPr>
            <a:xfrm>
              <a:off x="5788393" y="8019986"/>
              <a:ext cx="3810" cy="2540"/>
            </a:xfrm>
            <a:custGeom>
              <a:avLst/>
              <a:gdLst/>
              <a:ahLst/>
              <a:cxnLst/>
              <a:rect l="l" t="t" r="r" b="b"/>
              <a:pathLst>
                <a:path w="3810" h="2540">
                  <a:moveTo>
                    <a:pt x="0" y="1981"/>
                  </a:moveTo>
                  <a:lnTo>
                    <a:pt x="3721" y="0"/>
                  </a:lnTo>
                </a:path>
              </a:pathLst>
            </a:custGeom>
            <a:ln w="25400">
              <a:solidFill>
                <a:srgbClr val="FCF5A1"/>
              </a:solidFill>
            </a:ln>
          </p:spPr>
          <p:txBody>
            <a:bodyPr wrap="square" lIns="0" tIns="0" rIns="0" bIns="0" rtlCol="0"/>
            <a:lstStyle/>
            <a:p>
              <a:endParaRPr/>
            </a:p>
          </p:txBody>
        </p:sp>
        <p:sp>
          <p:nvSpPr>
            <p:cNvPr id="1564" name="object 1564"/>
            <p:cNvSpPr/>
            <p:nvPr/>
          </p:nvSpPr>
          <p:spPr>
            <a:xfrm>
              <a:off x="5790742" y="8016354"/>
              <a:ext cx="1905" cy="3810"/>
            </a:xfrm>
            <a:custGeom>
              <a:avLst/>
              <a:gdLst/>
              <a:ahLst/>
              <a:cxnLst/>
              <a:rect l="l" t="t" r="r" b="b"/>
              <a:pathLst>
                <a:path w="1904" h="3809">
                  <a:moveTo>
                    <a:pt x="1371" y="3632"/>
                  </a:moveTo>
                  <a:lnTo>
                    <a:pt x="0" y="0"/>
                  </a:lnTo>
                </a:path>
              </a:pathLst>
            </a:custGeom>
            <a:ln w="25400">
              <a:solidFill>
                <a:srgbClr val="FCF295"/>
              </a:solidFill>
            </a:ln>
          </p:spPr>
          <p:txBody>
            <a:bodyPr wrap="square" lIns="0" tIns="0" rIns="0" bIns="0" rtlCol="0"/>
            <a:lstStyle/>
            <a:p>
              <a:endParaRPr/>
            </a:p>
          </p:txBody>
        </p:sp>
        <p:sp>
          <p:nvSpPr>
            <p:cNvPr id="1565" name="object 1565"/>
            <p:cNvSpPr/>
            <p:nvPr/>
          </p:nvSpPr>
          <p:spPr>
            <a:xfrm>
              <a:off x="5787174" y="8016354"/>
              <a:ext cx="3810" cy="1905"/>
            </a:xfrm>
            <a:custGeom>
              <a:avLst/>
              <a:gdLst/>
              <a:ahLst/>
              <a:cxnLst/>
              <a:rect l="l" t="t" r="r" b="b"/>
              <a:pathLst>
                <a:path w="3810" h="1904">
                  <a:moveTo>
                    <a:pt x="3568" y="0"/>
                  </a:moveTo>
                  <a:lnTo>
                    <a:pt x="0" y="1828"/>
                  </a:lnTo>
                </a:path>
              </a:pathLst>
            </a:custGeom>
            <a:ln w="25400">
              <a:solidFill>
                <a:srgbClr val="FCF08F"/>
              </a:solidFill>
            </a:ln>
          </p:spPr>
          <p:txBody>
            <a:bodyPr wrap="square" lIns="0" tIns="0" rIns="0" bIns="0" rtlCol="0"/>
            <a:lstStyle/>
            <a:p>
              <a:endParaRPr/>
            </a:p>
          </p:txBody>
        </p:sp>
        <p:sp>
          <p:nvSpPr>
            <p:cNvPr id="1566" name="object 1566"/>
            <p:cNvSpPr/>
            <p:nvPr/>
          </p:nvSpPr>
          <p:spPr>
            <a:xfrm>
              <a:off x="5787174" y="8018183"/>
              <a:ext cx="1270" cy="3810"/>
            </a:xfrm>
            <a:custGeom>
              <a:avLst/>
              <a:gdLst/>
              <a:ahLst/>
              <a:cxnLst/>
              <a:rect l="l" t="t" r="r" b="b"/>
              <a:pathLst>
                <a:path w="1270" h="3809">
                  <a:moveTo>
                    <a:pt x="0" y="0"/>
                  </a:moveTo>
                  <a:lnTo>
                    <a:pt x="1219" y="3784"/>
                  </a:lnTo>
                </a:path>
              </a:pathLst>
            </a:custGeom>
            <a:ln w="25400">
              <a:solidFill>
                <a:srgbClr val="FCF49B"/>
              </a:solidFill>
            </a:ln>
          </p:spPr>
          <p:txBody>
            <a:bodyPr wrap="square" lIns="0" tIns="0" rIns="0" bIns="0" rtlCol="0"/>
            <a:lstStyle/>
            <a:p>
              <a:endParaRPr/>
            </a:p>
          </p:txBody>
        </p:sp>
        <p:sp>
          <p:nvSpPr>
            <p:cNvPr id="1567" name="object 1567"/>
            <p:cNvSpPr/>
            <p:nvPr/>
          </p:nvSpPr>
          <p:spPr>
            <a:xfrm>
              <a:off x="5792114" y="8019021"/>
              <a:ext cx="6350" cy="5080"/>
            </a:xfrm>
            <a:custGeom>
              <a:avLst/>
              <a:gdLst/>
              <a:ahLst/>
              <a:cxnLst/>
              <a:rect l="l" t="t" r="r" b="b"/>
              <a:pathLst>
                <a:path w="6350" h="5079">
                  <a:moveTo>
                    <a:pt x="4178" y="0"/>
                  </a:moveTo>
                  <a:lnTo>
                    <a:pt x="2743" y="228"/>
                  </a:lnTo>
                  <a:lnTo>
                    <a:pt x="1346" y="508"/>
                  </a:lnTo>
                  <a:lnTo>
                    <a:pt x="0" y="965"/>
                  </a:lnTo>
                  <a:lnTo>
                    <a:pt x="495" y="2222"/>
                  </a:lnTo>
                  <a:lnTo>
                    <a:pt x="1574" y="4902"/>
                  </a:lnTo>
                  <a:lnTo>
                    <a:pt x="2933" y="4368"/>
                  </a:lnTo>
                  <a:lnTo>
                    <a:pt x="4356" y="4000"/>
                  </a:lnTo>
                  <a:lnTo>
                    <a:pt x="5791" y="3708"/>
                  </a:lnTo>
                  <a:lnTo>
                    <a:pt x="5232" y="2451"/>
                  </a:lnTo>
                  <a:lnTo>
                    <a:pt x="4178" y="0"/>
                  </a:lnTo>
                  <a:close/>
                </a:path>
              </a:pathLst>
            </a:custGeom>
            <a:solidFill>
              <a:srgbClr val="FCF39D"/>
            </a:solidFill>
          </p:spPr>
          <p:txBody>
            <a:bodyPr wrap="square" lIns="0" tIns="0" rIns="0" bIns="0" rtlCol="0"/>
            <a:lstStyle/>
            <a:p>
              <a:endParaRPr/>
            </a:p>
          </p:txBody>
        </p:sp>
        <p:sp>
          <p:nvSpPr>
            <p:cNvPr id="1568" name="object 1568"/>
            <p:cNvSpPr/>
            <p:nvPr/>
          </p:nvSpPr>
          <p:spPr>
            <a:xfrm>
              <a:off x="5793689" y="8022729"/>
              <a:ext cx="4445" cy="1270"/>
            </a:xfrm>
            <a:custGeom>
              <a:avLst/>
              <a:gdLst/>
              <a:ahLst/>
              <a:cxnLst/>
              <a:rect l="l" t="t" r="r" b="b"/>
              <a:pathLst>
                <a:path w="4445" h="1270">
                  <a:moveTo>
                    <a:pt x="0" y="1193"/>
                  </a:moveTo>
                  <a:lnTo>
                    <a:pt x="4216" y="0"/>
                  </a:lnTo>
                </a:path>
              </a:pathLst>
            </a:custGeom>
            <a:ln w="25400">
              <a:solidFill>
                <a:srgbClr val="FCF4A3"/>
              </a:solidFill>
            </a:ln>
          </p:spPr>
          <p:txBody>
            <a:bodyPr wrap="square" lIns="0" tIns="0" rIns="0" bIns="0" rtlCol="0"/>
            <a:lstStyle/>
            <a:p>
              <a:endParaRPr/>
            </a:p>
          </p:txBody>
        </p:sp>
        <p:sp>
          <p:nvSpPr>
            <p:cNvPr id="1569" name="object 1569"/>
            <p:cNvSpPr/>
            <p:nvPr/>
          </p:nvSpPr>
          <p:spPr>
            <a:xfrm>
              <a:off x="5796292" y="8019021"/>
              <a:ext cx="1905" cy="3810"/>
            </a:xfrm>
            <a:custGeom>
              <a:avLst/>
              <a:gdLst/>
              <a:ahLst/>
              <a:cxnLst/>
              <a:rect l="l" t="t" r="r" b="b"/>
              <a:pathLst>
                <a:path w="1904" h="3809">
                  <a:moveTo>
                    <a:pt x="1612" y="3708"/>
                  </a:moveTo>
                  <a:lnTo>
                    <a:pt x="0" y="0"/>
                  </a:lnTo>
                </a:path>
              </a:pathLst>
            </a:custGeom>
            <a:ln w="25399">
              <a:solidFill>
                <a:srgbClr val="FDF195"/>
              </a:solidFill>
            </a:ln>
          </p:spPr>
          <p:txBody>
            <a:bodyPr wrap="square" lIns="0" tIns="0" rIns="0" bIns="0" rtlCol="0"/>
            <a:lstStyle/>
            <a:p>
              <a:endParaRPr/>
            </a:p>
          </p:txBody>
        </p:sp>
        <p:sp>
          <p:nvSpPr>
            <p:cNvPr id="1570" name="object 1570"/>
            <p:cNvSpPr/>
            <p:nvPr/>
          </p:nvSpPr>
          <p:spPr>
            <a:xfrm>
              <a:off x="5792114" y="8019021"/>
              <a:ext cx="4445" cy="1270"/>
            </a:xfrm>
            <a:custGeom>
              <a:avLst/>
              <a:gdLst/>
              <a:ahLst/>
              <a:cxnLst/>
              <a:rect l="l" t="t" r="r" b="b"/>
              <a:pathLst>
                <a:path w="4445" h="1270">
                  <a:moveTo>
                    <a:pt x="4178" y="0"/>
                  </a:moveTo>
                  <a:lnTo>
                    <a:pt x="0" y="965"/>
                  </a:lnTo>
                </a:path>
              </a:pathLst>
            </a:custGeom>
            <a:ln w="25400">
              <a:solidFill>
                <a:srgbClr val="FCF297"/>
              </a:solidFill>
            </a:ln>
          </p:spPr>
          <p:txBody>
            <a:bodyPr wrap="square" lIns="0" tIns="0" rIns="0" bIns="0" rtlCol="0"/>
            <a:lstStyle/>
            <a:p>
              <a:endParaRPr/>
            </a:p>
          </p:txBody>
        </p:sp>
        <p:sp>
          <p:nvSpPr>
            <p:cNvPr id="1571" name="object 1571"/>
            <p:cNvSpPr/>
            <p:nvPr/>
          </p:nvSpPr>
          <p:spPr>
            <a:xfrm>
              <a:off x="5792114" y="8019986"/>
              <a:ext cx="1905" cy="4445"/>
            </a:xfrm>
            <a:custGeom>
              <a:avLst/>
              <a:gdLst/>
              <a:ahLst/>
              <a:cxnLst/>
              <a:rect l="l" t="t" r="r" b="b"/>
              <a:pathLst>
                <a:path w="1904" h="4445">
                  <a:moveTo>
                    <a:pt x="0" y="0"/>
                  </a:moveTo>
                  <a:lnTo>
                    <a:pt x="1574" y="3937"/>
                  </a:lnTo>
                </a:path>
              </a:pathLst>
            </a:custGeom>
            <a:ln w="25400">
              <a:solidFill>
                <a:srgbClr val="FCF5A4"/>
              </a:solidFill>
            </a:ln>
          </p:spPr>
          <p:txBody>
            <a:bodyPr wrap="square" lIns="0" tIns="0" rIns="0" bIns="0" rtlCol="0"/>
            <a:lstStyle/>
            <a:p>
              <a:endParaRPr/>
            </a:p>
          </p:txBody>
        </p:sp>
        <p:sp>
          <p:nvSpPr>
            <p:cNvPr id="1572" name="object 1572"/>
            <p:cNvSpPr/>
            <p:nvPr/>
          </p:nvSpPr>
          <p:spPr>
            <a:xfrm>
              <a:off x="5790742" y="8015465"/>
              <a:ext cx="5715" cy="5080"/>
            </a:xfrm>
            <a:custGeom>
              <a:avLst/>
              <a:gdLst/>
              <a:ahLst/>
              <a:cxnLst/>
              <a:rect l="l" t="t" r="r" b="b"/>
              <a:pathLst>
                <a:path w="5714" h="5079">
                  <a:moveTo>
                    <a:pt x="4063" y="0"/>
                  </a:moveTo>
                  <a:lnTo>
                    <a:pt x="2666" y="215"/>
                  </a:lnTo>
                  <a:lnTo>
                    <a:pt x="1282" y="469"/>
                  </a:lnTo>
                  <a:lnTo>
                    <a:pt x="0" y="888"/>
                  </a:lnTo>
                  <a:lnTo>
                    <a:pt x="419" y="2057"/>
                  </a:lnTo>
                  <a:lnTo>
                    <a:pt x="876" y="3263"/>
                  </a:lnTo>
                  <a:lnTo>
                    <a:pt x="1371" y="4521"/>
                  </a:lnTo>
                  <a:lnTo>
                    <a:pt x="2717" y="4063"/>
                  </a:lnTo>
                  <a:lnTo>
                    <a:pt x="4114" y="3784"/>
                  </a:lnTo>
                  <a:lnTo>
                    <a:pt x="5549" y="3556"/>
                  </a:lnTo>
                  <a:lnTo>
                    <a:pt x="5029" y="2349"/>
                  </a:lnTo>
                  <a:lnTo>
                    <a:pt x="4533" y="1168"/>
                  </a:lnTo>
                  <a:lnTo>
                    <a:pt x="4063" y="0"/>
                  </a:lnTo>
                  <a:close/>
                </a:path>
              </a:pathLst>
            </a:custGeom>
            <a:solidFill>
              <a:srgbClr val="FCF08E"/>
            </a:solidFill>
          </p:spPr>
          <p:txBody>
            <a:bodyPr wrap="square" lIns="0" tIns="0" rIns="0" bIns="0" rtlCol="0"/>
            <a:lstStyle/>
            <a:p>
              <a:endParaRPr/>
            </a:p>
          </p:txBody>
        </p:sp>
        <p:sp>
          <p:nvSpPr>
            <p:cNvPr id="1573" name="object 1573"/>
            <p:cNvSpPr/>
            <p:nvPr/>
          </p:nvSpPr>
          <p:spPr>
            <a:xfrm>
              <a:off x="5792114" y="8019021"/>
              <a:ext cx="4445" cy="1270"/>
            </a:xfrm>
            <a:custGeom>
              <a:avLst/>
              <a:gdLst/>
              <a:ahLst/>
              <a:cxnLst/>
              <a:rect l="l" t="t" r="r" b="b"/>
              <a:pathLst>
                <a:path w="4445" h="1270">
                  <a:moveTo>
                    <a:pt x="0" y="965"/>
                  </a:moveTo>
                  <a:lnTo>
                    <a:pt x="4178" y="0"/>
                  </a:lnTo>
                </a:path>
              </a:pathLst>
            </a:custGeom>
            <a:ln w="25400">
              <a:solidFill>
                <a:srgbClr val="FCF297"/>
              </a:solidFill>
            </a:ln>
          </p:spPr>
          <p:txBody>
            <a:bodyPr wrap="square" lIns="0" tIns="0" rIns="0" bIns="0" rtlCol="0"/>
            <a:lstStyle/>
            <a:p>
              <a:endParaRPr/>
            </a:p>
          </p:txBody>
        </p:sp>
        <p:sp>
          <p:nvSpPr>
            <p:cNvPr id="1574" name="object 1574"/>
            <p:cNvSpPr/>
            <p:nvPr/>
          </p:nvSpPr>
          <p:spPr>
            <a:xfrm>
              <a:off x="5794806" y="8015465"/>
              <a:ext cx="1905" cy="3810"/>
            </a:xfrm>
            <a:custGeom>
              <a:avLst/>
              <a:gdLst/>
              <a:ahLst/>
              <a:cxnLst/>
              <a:rect l="l" t="t" r="r" b="b"/>
              <a:pathLst>
                <a:path w="1904" h="3809">
                  <a:moveTo>
                    <a:pt x="1485" y="3556"/>
                  </a:moveTo>
                  <a:lnTo>
                    <a:pt x="0" y="0"/>
                  </a:lnTo>
                </a:path>
              </a:pathLst>
            </a:custGeom>
            <a:ln w="25400">
              <a:solidFill>
                <a:srgbClr val="FDEE87"/>
              </a:solidFill>
            </a:ln>
          </p:spPr>
          <p:txBody>
            <a:bodyPr wrap="square" lIns="0" tIns="0" rIns="0" bIns="0" rtlCol="0"/>
            <a:lstStyle/>
            <a:p>
              <a:endParaRPr/>
            </a:p>
          </p:txBody>
        </p:sp>
        <p:sp>
          <p:nvSpPr>
            <p:cNvPr id="1575" name="object 1575"/>
            <p:cNvSpPr/>
            <p:nvPr/>
          </p:nvSpPr>
          <p:spPr>
            <a:xfrm>
              <a:off x="5790742" y="8015465"/>
              <a:ext cx="4445" cy="1270"/>
            </a:xfrm>
            <a:custGeom>
              <a:avLst/>
              <a:gdLst/>
              <a:ahLst/>
              <a:cxnLst/>
              <a:rect l="l" t="t" r="r" b="b"/>
              <a:pathLst>
                <a:path w="4445" h="1270">
                  <a:moveTo>
                    <a:pt x="4063" y="0"/>
                  </a:moveTo>
                  <a:lnTo>
                    <a:pt x="0" y="888"/>
                  </a:lnTo>
                </a:path>
              </a:pathLst>
            </a:custGeom>
            <a:ln w="25400">
              <a:solidFill>
                <a:srgbClr val="FCEE86"/>
              </a:solidFill>
            </a:ln>
          </p:spPr>
          <p:txBody>
            <a:bodyPr wrap="square" lIns="0" tIns="0" rIns="0" bIns="0" rtlCol="0"/>
            <a:lstStyle/>
            <a:p>
              <a:endParaRPr/>
            </a:p>
          </p:txBody>
        </p:sp>
        <p:sp>
          <p:nvSpPr>
            <p:cNvPr id="1576" name="object 1576"/>
            <p:cNvSpPr/>
            <p:nvPr/>
          </p:nvSpPr>
          <p:spPr>
            <a:xfrm>
              <a:off x="5790742" y="8016354"/>
              <a:ext cx="1905" cy="3810"/>
            </a:xfrm>
            <a:custGeom>
              <a:avLst/>
              <a:gdLst/>
              <a:ahLst/>
              <a:cxnLst/>
              <a:rect l="l" t="t" r="r" b="b"/>
              <a:pathLst>
                <a:path w="1904" h="3809">
                  <a:moveTo>
                    <a:pt x="0" y="0"/>
                  </a:moveTo>
                  <a:lnTo>
                    <a:pt x="1371" y="3632"/>
                  </a:lnTo>
                </a:path>
              </a:pathLst>
            </a:custGeom>
            <a:ln w="25400">
              <a:solidFill>
                <a:srgbClr val="FCF295"/>
              </a:solidFill>
            </a:ln>
          </p:spPr>
          <p:txBody>
            <a:bodyPr wrap="square" lIns="0" tIns="0" rIns="0" bIns="0" rtlCol="0"/>
            <a:lstStyle/>
            <a:p>
              <a:endParaRPr/>
            </a:p>
          </p:txBody>
        </p:sp>
        <p:sp>
          <p:nvSpPr>
            <p:cNvPr id="1577" name="object 1577"/>
            <p:cNvSpPr/>
            <p:nvPr/>
          </p:nvSpPr>
          <p:spPr>
            <a:xfrm>
              <a:off x="5799556" y="8025498"/>
              <a:ext cx="6350" cy="5715"/>
            </a:xfrm>
            <a:custGeom>
              <a:avLst/>
              <a:gdLst/>
              <a:ahLst/>
              <a:cxnLst/>
              <a:rect l="l" t="t" r="r" b="b"/>
              <a:pathLst>
                <a:path w="6350" h="5715">
                  <a:moveTo>
                    <a:pt x="4267" y="0"/>
                  </a:moveTo>
                  <a:lnTo>
                    <a:pt x="2844" y="317"/>
                  </a:lnTo>
                  <a:lnTo>
                    <a:pt x="1409" y="673"/>
                  </a:lnTo>
                  <a:lnTo>
                    <a:pt x="0" y="1104"/>
                  </a:lnTo>
                  <a:lnTo>
                    <a:pt x="546" y="2425"/>
                  </a:lnTo>
                  <a:lnTo>
                    <a:pt x="1092" y="3784"/>
                  </a:lnTo>
                  <a:lnTo>
                    <a:pt x="1625" y="5168"/>
                  </a:lnTo>
                  <a:lnTo>
                    <a:pt x="2971" y="4533"/>
                  </a:lnTo>
                  <a:lnTo>
                    <a:pt x="4356" y="3975"/>
                  </a:lnTo>
                  <a:lnTo>
                    <a:pt x="5740" y="3492"/>
                  </a:lnTo>
                  <a:lnTo>
                    <a:pt x="5283" y="2324"/>
                  </a:lnTo>
                  <a:lnTo>
                    <a:pt x="4787" y="1155"/>
                  </a:lnTo>
                  <a:lnTo>
                    <a:pt x="4267" y="0"/>
                  </a:lnTo>
                  <a:close/>
                </a:path>
              </a:pathLst>
            </a:custGeom>
            <a:solidFill>
              <a:srgbClr val="FEF19B"/>
            </a:solidFill>
          </p:spPr>
          <p:txBody>
            <a:bodyPr wrap="square" lIns="0" tIns="0" rIns="0" bIns="0" rtlCol="0"/>
            <a:lstStyle/>
            <a:p>
              <a:endParaRPr/>
            </a:p>
          </p:txBody>
        </p:sp>
        <p:sp>
          <p:nvSpPr>
            <p:cNvPr id="1578" name="object 1578"/>
            <p:cNvSpPr/>
            <p:nvPr/>
          </p:nvSpPr>
          <p:spPr>
            <a:xfrm>
              <a:off x="5801182" y="8028990"/>
              <a:ext cx="4445" cy="1905"/>
            </a:xfrm>
            <a:custGeom>
              <a:avLst/>
              <a:gdLst/>
              <a:ahLst/>
              <a:cxnLst/>
              <a:rect l="l" t="t" r="r" b="b"/>
              <a:pathLst>
                <a:path w="4445" h="1904">
                  <a:moveTo>
                    <a:pt x="0" y="1676"/>
                  </a:moveTo>
                  <a:lnTo>
                    <a:pt x="4114" y="0"/>
                  </a:lnTo>
                </a:path>
              </a:pathLst>
            </a:custGeom>
            <a:ln w="25399">
              <a:solidFill>
                <a:srgbClr val="FEF29D"/>
              </a:solidFill>
            </a:ln>
          </p:spPr>
          <p:txBody>
            <a:bodyPr wrap="square" lIns="0" tIns="0" rIns="0" bIns="0" rtlCol="0"/>
            <a:lstStyle/>
            <a:p>
              <a:endParaRPr/>
            </a:p>
          </p:txBody>
        </p:sp>
        <p:sp>
          <p:nvSpPr>
            <p:cNvPr id="1579" name="object 1579"/>
            <p:cNvSpPr/>
            <p:nvPr/>
          </p:nvSpPr>
          <p:spPr>
            <a:xfrm>
              <a:off x="5803823" y="8025498"/>
              <a:ext cx="1905" cy="3810"/>
            </a:xfrm>
            <a:custGeom>
              <a:avLst/>
              <a:gdLst/>
              <a:ahLst/>
              <a:cxnLst/>
              <a:rect l="l" t="t" r="r" b="b"/>
              <a:pathLst>
                <a:path w="1904" h="3809">
                  <a:moveTo>
                    <a:pt x="1473" y="3492"/>
                  </a:moveTo>
                  <a:lnTo>
                    <a:pt x="0" y="0"/>
                  </a:lnTo>
                </a:path>
              </a:pathLst>
            </a:custGeom>
            <a:ln w="25400">
              <a:solidFill>
                <a:srgbClr val="FEEF91"/>
              </a:solidFill>
            </a:ln>
          </p:spPr>
          <p:txBody>
            <a:bodyPr wrap="square" lIns="0" tIns="0" rIns="0" bIns="0" rtlCol="0"/>
            <a:lstStyle/>
            <a:p>
              <a:endParaRPr/>
            </a:p>
          </p:txBody>
        </p:sp>
        <p:sp>
          <p:nvSpPr>
            <p:cNvPr id="1580" name="object 1580"/>
            <p:cNvSpPr/>
            <p:nvPr/>
          </p:nvSpPr>
          <p:spPr>
            <a:xfrm>
              <a:off x="5799556" y="8025498"/>
              <a:ext cx="4445" cy="1270"/>
            </a:xfrm>
            <a:custGeom>
              <a:avLst/>
              <a:gdLst/>
              <a:ahLst/>
              <a:cxnLst/>
              <a:rect l="l" t="t" r="r" b="b"/>
              <a:pathLst>
                <a:path w="4445" h="1270">
                  <a:moveTo>
                    <a:pt x="4267" y="0"/>
                  </a:moveTo>
                  <a:lnTo>
                    <a:pt x="0" y="1104"/>
                  </a:lnTo>
                </a:path>
              </a:pathLst>
            </a:custGeom>
            <a:ln w="25400">
              <a:solidFill>
                <a:srgbClr val="FEF199"/>
              </a:solidFill>
            </a:ln>
          </p:spPr>
          <p:txBody>
            <a:bodyPr wrap="square" lIns="0" tIns="0" rIns="0" bIns="0" rtlCol="0"/>
            <a:lstStyle/>
            <a:p>
              <a:endParaRPr/>
            </a:p>
          </p:txBody>
        </p:sp>
        <p:sp>
          <p:nvSpPr>
            <p:cNvPr id="1581" name="object 1581"/>
            <p:cNvSpPr/>
            <p:nvPr/>
          </p:nvSpPr>
          <p:spPr>
            <a:xfrm>
              <a:off x="5799556" y="8026603"/>
              <a:ext cx="1905" cy="4445"/>
            </a:xfrm>
            <a:custGeom>
              <a:avLst/>
              <a:gdLst/>
              <a:ahLst/>
              <a:cxnLst/>
              <a:rect l="l" t="t" r="r" b="b"/>
              <a:pathLst>
                <a:path w="1904" h="4445">
                  <a:moveTo>
                    <a:pt x="0" y="0"/>
                  </a:moveTo>
                  <a:lnTo>
                    <a:pt x="1625" y="4064"/>
                  </a:lnTo>
                </a:path>
              </a:pathLst>
            </a:custGeom>
            <a:ln w="25400">
              <a:solidFill>
                <a:srgbClr val="FDF4A4"/>
              </a:solidFill>
            </a:ln>
          </p:spPr>
          <p:txBody>
            <a:bodyPr wrap="square" lIns="0" tIns="0" rIns="0" bIns="0" rtlCol="0"/>
            <a:lstStyle/>
            <a:p>
              <a:endParaRPr/>
            </a:p>
          </p:txBody>
        </p:sp>
        <p:sp>
          <p:nvSpPr>
            <p:cNvPr id="1582" name="object 1582"/>
            <p:cNvSpPr/>
            <p:nvPr/>
          </p:nvSpPr>
          <p:spPr>
            <a:xfrm>
              <a:off x="5797905" y="8021993"/>
              <a:ext cx="6350" cy="5080"/>
            </a:xfrm>
            <a:custGeom>
              <a:avLst/>
              <a:gdLst/>
              <a:ahLst/>
              <a:cxnLst/>
              <a:rect l="l" t="t" r="r" b="b"/>
              <a:pathLst>
                <a:path w="6350" h="5079">
                  <a:moveTo>
                    <a:pt x="4330" y="0"/>
                  </a:moveTo>
                  <a:lnTo>
                    <a:pt x="2895" y="228"/>
                  </a:lnTo>
                  <a:lnTo>
                    <a:pt x="1435" y="444"/>
                  </a:lnTo>
                  <a:lnTo>
                    <a:pt x="0" y="736"/>
                  </a:lnTo>
                  <a:lnTo>
                    <a:pt x="1104" y="3289"/>
                  </a:lnTo>
                  <a:lnTo>
                    <a:pt x="1650" y="4610"/>
                  </a:lnTo>
                  <a:lnTo>
                    <a:pt x="3060" y="4178"/>
                  </a:lnTo>
                  <a:lnTo>
                    <a:pt x="4495" y="3822"/>
                  </a:lnTo>
                  <a:lnTo>
                    <a:pt x="5918" y="3505"/>
                  </a:lnTo>
                  <a:lnTo>
                    <a:pt x="5410" y="2336"/>
                  </a:lnTo>
                  <a:lnTo>
                    <a:pt x="4330" y="0"/>
                  </a:lnTo>
                  <a:close/>
                </a:path>
              </a:pathLst>
            </a:custGeom>
            <a:solidFill>
              <a:srgbClr val="FEF096"/>
            </a:solidFill>
          </p:spPr>
          <p:txBody>
            <a:bodyPr wrap="square" lIns="0" tIns="0" rIns="0" bIns="0" rtlCol="0"/>
            <a:lstStyle/>
            <a:p>
              <a:endParaRPr/>
            </a:p>
          </p:txBody>
        </p:sp>
        <p:sp>
          <p:nvSpPr>
            <p:cNvPr id="1583" name="object 1583"/>
            <p:cNvSpPr/>
            <p:nvPr/>
          </p:nvSpPr>
          <p:spPr>
            <a:xfrm>
              <a:off x="5799556" y="8025498"/>
              <a:ext cx="4445" cy="1270"/>
            </a:xfrm>
            <a:custGeom>
              <a:avLst/>
              <a:gdLst/>
              <a:ahLst/>
              <a:cxnLst/>
              <a:rect l="l" t="t" r="r" b="b"/>
              <a:pathLst>
                <a:path w="4445" h="1270">
                  <a:moveTo>
                    <a:pt x="0" y="1104"/>
                  </a:moveTo>
                  <a:lnTo>
                    <a:pt x="4267" y="0"/>
                  </a:lnTo>
                </a:path>
              </a:pathLst>
            </a:custGeom>
            <a:ln w="25400">
              <a:solidFill>
                <a:srgbClr val="FEF199"/>
              </a:solidFill>
            </a:ln>
          </p:spPr>
          <p:txBody>
            <a:bodyPr wrap="square" lIns="0" tIns="0" rIns="0" bIns="0" rtlCol="0"/>
            <a:lstStyle/>
            <a:p>
              <a:endParaRPr/>
            </a:p>
          </p:txBody>
        </p:sp>
        <p:sp>
          <p:nvSpPr>
            <p:cNvPr id="1584" name="object 1584"/>
            <p:cNvSpPr/>
            <p:nvPr/>
          </p:nvSpPr>
          <p:spPr>
            <a:xfrm>
              <a:off x="5802236" y="8021993"/>
              <a:ext cx="1905" cy="3810"/>
            </a:xfrm>
            <a:custGeom>
              <a:avLst/>
              <a:gdLst/>
              <a:ahLst/>
              <a:cxnLst/>
              <a:rect l="l" t="t" r="r" b="b"/>
              <a:pathLst>
                <a:path w="1904" h="3809">
                  <a:moveTo>
                    <a:pt x="1587" y="3505"/>
                  </a:moveTo>
                  <a:lnTo>
                    <a:pt x="0" y="0"/>
                  </a:lnTo>
                </a:path>
              </a:pathLst>
            </a:custGeom>
            <a:ln w="25400">
              <a:solidFill>
                <a:srgbClr val="FEED8C"/>
              </a:solidFill>
            </a:ln>
          </p:spPr>
          <p:txBody>
            <a:bodyPr wrap="square" lIns="0" tIns="0" rIns="0" bIns="0" rtlCol="0"/>
            <a:lstStyle/>
            <a:p>
              <a:endParaRPr/>
            </a:p>
          </p:txBody>
        </p:sp>
        <p:sp>
          <p:nvSpPr>
            <p:cNvPr id="1585" name="object 1585"/>
            <p:cNvSpPr/>
            <p:nvPr/>
          </p:nvSpPr>
          <p:spPr>
            <a:xfrm>
              <a:off x="5797905" y="8021993"/>
              <a:ext cx="4445" cy="1270"/>
            </a:xfrm>
            <a:custGeom>
              <a:avLst/>
              <a:gdLst/>
              <a:ahLst/>
              <a:cxnLst/>
              <a:rect l="l" t="t" r="r" b="b"/>
              <a:pathLst>
                <a:path w="4445" h="1270">
                  <a:moveTo>
                    <a:pt x="4330" y="0"/>
                  </a:moveTo>
                  <a:lnTo>
                    <a:pt x="0" y="736"/>
                  </a:lnTo>
                </a:path>
              </a:pathLst>
            </a:custGeom>
            <a:ln w="25400">
              <a:solidFill>
                <a:srgbClr val="FEF092"/>
              </a:solidFill>
            </a:ln>
          </p:spPr>
          <p:txBody>
            <a:bodyPr wrap="square" lIns="0" tIns="0" rIns="0" bIns="0" rtlCol="0"/>
            <a:lstStyle/>
            <a:p>
              <a:endParaRPr/>
            </a:p>
          </p:txBody>
        </p:sp>
        <p:sp>
          <p:nvSpPr>
            <p:cNvPr id="1586" name="object 1586"/>
            <p:cNvSpPr/>
            <p:nvPr/>
          </p:nvSpPr>
          <p:spPr>
            <a:xfrm>
              <a:off x="5797905" y="8022729"/>
              <a:ext cx="1905" cy="4445"/>
            </a:xfrm>
            <a:custGeom>
              <a:avLst/>
              <a:gdLst/>
              <a:ahLst/>
              <a:cxnLst/>
              <a:rect l="l" t="t" r="r" b="b"/>
              <a:pathLst>
                <a:path w="1904" h="4445">
                  <a:moveTo>
                    <a:pt x="0" y="0"/>
                  </a:moveTo>
                  <a:lnTo>
                    <a:pt x="1650" y="3873"/>
                  </a:lnTo>
                </a:path>
              </a:pathLst>
            </a:custGeom>
            <a:ln w="25400">
              <a:solidFill>
                <a:srgbClr val="FDF39F"/>
              </a:solidFill>
            </a:ln>
          </p:spPr>
          <p:txBody>
            <a:bodyPr wrap="square" lIns="0" tIns="0" rIns="0" bIns="0" rtlCol="0"/>
            <a:lstStyle/>
            <a:p>
              <a:endParaRPr/>
            </a:p>
          </p:txBody>
        </p:sp>
        <p:sp>
          <p:nvSpPr>
            <p:cNvPr id="1587" name="object 1587"/>
            <p:cNvSpPr/>
            <p:nvPr/>
          </p:nvSpPr>
          <p:spPr>
            <a:xfrm>
              <a:off x="5802236" y="8021180"/>
              <a:ext cx="7620" cy="8255"/>
            </a:xfrm>
            <a:custGeom>
              <a:avLst/>
              <a:gdLst/>
              <a:ahLst/>
              <a:cxnLst/>
              <a:rect l="l" t="t" r="r" b="b"/>
              <a:pathLst>
                <a:path w="7620" h="8254">
                  <a:moveTo>
                    <a:pt x="4190" y="0"/>
                  </a:moveTo>
                  <a:lnTo>
                    <a:pt x="2844" y="330"/>
                  </a:lnTo>
                  <a:lnTo>
                    <a:pt x="1435" y="584"/>
                  </a:lnTo>
                  <a:lnTo>
                    <a:pt x="0" y="812"/>
                  </a:lnTo>
                  <a:lnTo>
                    <a:pt x="2146" y="5486"/>
                  </a:lnTo>
                  <a:lnTo>
                    <a:pt x="3060" y="7810"/>
                  </a:lnTo>
                  <a:lnTo>
                    <a:pt x="4444" y="7327"/>
                  </a:lnTo>
                  <a:lnTo>
                    <a:pt x="5841" y="6908"/>
                  </a:lnTo>
                  <a:lnTo>
                    <a:pt x="7213" y="6565"/>
                  </a:lnTo>
                  <a:lnTo>
                    <a:pt x="6362" y="4457"/>
                  </a:lnTo>
                  <a:lnTo>
                    <a:pt x="5308" y="2260"/>
                  </a:lnTo>
                  <a:lnTo>
                    <a:pt x="4190" y="0"/>
                  </a:lnTo>
                  <a:close/>
                </a:path>
              </a:pathLst>
            </a:custGeom>
            <a:solidFill>
              <a:srgbClr val="FEEC87"/>
            </a:solidFill>
          </p:spPr>
          <p:txBody>
            <a:bodyPr wrap="square" lIns="0" tIns="0" rIns="0" bIns="0" rtlCol="0"/>
            <a:lstStyle/>
            <a:p>
              <a:endParaRPr/>
            </a:p>
          </p:txBody>
        </p:sp>
        <p:sp>
          <p:nvSpPr>
            <p:cNvPr id="1588" name="object 1588"/>
            <p:cNvSpPr/>
            <p:nvPr/>
          </p:nvSpPr>
          <p:spPr>
            <a:xfrm>
              <a:off x="5802236" y="8021993"/>
              <a:ext cx="3175" cy="7620"/>
            </a:xfrm>
            <a:custGeom>
              <a:avLst/>
              <a:gdLst/>
              <a:ahLst/>
              <a:cxnLst/>
              <a:rect l="l" t="t" r="r" b="b"/>
              <a:pathLst>
                <a:path w="3175" h="7620">
                  <a:moveTo>
                    <a:pt x="3060" y="6997"/>
                  </a:moveTo>
                  <a:lnTo>
                    <a:pt x="0" y="0"/>
                  </a:lnTo>
                </a:path>
              </a:pathLst>
            </a:custGeom>
            <a:ln w="25400">
              <a:solidFill>
                <a:srgbClr val="FEEE8E"/>
              </a:solidFill>
            </a:ln>
          </p:spPr>
          <p:txBody>
            <a:bodyPr wrap="square" lIns="0" tIns="0" rIns="0" bIns="0" rtlCol="0"/>
            <a:lstStyle/>
            <a:p>
              <a:endParaRPr/>
            </a:p>
          </p:txBody>
        </p:sp>
        <p:sp>
          <p:nvSpPr>
            <p:cNvPr id="1589" name="object 1589"/>
            <p:cNvSpPr/>
            <p:nvPr/>
          </p:nvSpPr>
          <p:spPr>
            <a:xfrm>
              <a:off x="5802236" y="8021180"/>
              <a:ext cx="4445" cy="1270"/>
            </a:xfrm>
            <a:custGeom>
              <a:avLst/>
              <a:gdLst/>
              <a:ahLst/>
              <a:cxnLst/>
              <a:rect l="l" t="t" r="r" b="b"/>
              <a:pathLst>
                <a:path w="4445" h="1270">
                  <a:moveTo>
                    <a:pt x="0" y="812"/>
                  </a:moveTo>
                  <a:lnTo>
                    <a:pt x="4190" y="0"/>
                  </a:lnTo>
                </a:path>
              </a:pathLst>
            </a:custGeom>
            <a:ln w="25400">
              <a:solidFill>
                <a:srgbClr val="FEEC82"/>
              </a:solidFill>
            </a:ln>
          </p:spPr>
          <p:txBody>
            <a:bodyPr wrap="square" lIns="0" tIns="0" rIns="0" bIns="0" rtlCol="0"/>
            <a:lstStyle/>
            <a:p>
              <a:endParaRPr/>
            </a:p>
          </p:txBody>
        </p:sp>
        <p:sp>
          <p:nvSpPr>
            <p:cNvPr id="1590" name="object 1590"/>
            <p:cNvSpPr/>
            <p:nvPr/>
          </p:nvSpPr>
          <p:spPr>
            <a:xfrm>
              <a:off x="5806427" y="8021180"/>
              <a:ext cx="3175" cy="6985"/>
            </a:xfrm>
            <a:custGeom>
              <a:avLst/>
              <a:gdLst/>
              <a:ahLst/>
              <a:cxnLst/>
              <a:rect l="l" t="t" r="r" b="b"/>
              <a:pathLst>
                <a:path w="3175" h="6984">
                  <a:moveTo>
                    <a:pt x="0" y="0"/>
                  </a:moveTo>
                  <a:lnTo>
                    <a:pt x="3022" y="6565"/>
                  </a:lnTo>
                </a:path>
              </a:pathLst>
            </a:custGeom>
            <a:ln w="25400">
              <a:solidFill>
                <a:srgbClr val="FFEB80"/>
              </a:solidFill>
            </a:ln>
          </p:spPr>
          <p:txBody>
            <a:bodyPr wrap="square" lIns="0" tIns="0" rIns="0" bIns="0" rtlCol="0"/>
            <a:lstStyle/>
            <a:p>
              <a:endParaRPr/>
            </a:p>
          </p:txBody>
        </p:sp>
        <p:sp>
          <p:nvSpPr>
            <p:cNvPr id="1591" name="object 1591"/>
            <p:cNvSpPr/>
            <p:nvPr/>
          </p:nvSpPr>
          <p:spPr>
            <a:xfrm>
              <a:off x="5805297" y="8027746"/>
              <a:ext cx="4445" cy="1270"/>
            </a:xfrm>
            <a:custGeom>
              <a:avLst/>
              <a:gdLst/>
              <a:ahLst/>
              <a:cxnLst/>
              <a:rect l="l" t="t" r="r" b="b"/>
              <a:pathLst>
                <a:path w="4445" h="1270">
                  <a:moveTo>
                    <a:pt x="4152" y="0"/>
                  </a:moveTo>
                  <a:lnTo>
                    <a:pt x="0" y="1244"/>
                  </a:lnTo>
                </a:path>
              </a:pathLst>
            </a:custGeom>
            <a:ln w="25400">
              <a:solidFill>
                <a:srgbClr val="FEED8C"/>
              </a:solidFill>
            </a:ln>
          </p:spPr>
          <p:txBody>
            <a:bodyPr wrap="square" lIns="0" tIns="0" rIns="0" bIns="0" rtlCol="0"/>
            <a:lstStyle/>
            <a:p>
              <a:endParaRPr/>
            </a:p>
          </p:txBody>
        </p:sp>
        <p:sp>
          <p:nvSpPr>
            <p:cNvPr id="1592" name="object 1592"/>
            <p:cNvSpPr/>
            <p:nvPr/>
          </p:nvSpPr>
          <p:spPr>
            <a:xfrm>
              <a:off x="5794806" y="8014970"/>
              <a:ext cx="7620" cy="8255"/>
            </a:xfrm>
            <a:custGeom>
              <a:avLst/>
              <a:gdLst/>
              <a:ahLst/>
              <a:cxnLst/>
              <a:rect l="l" t="t" r="r" b="b"/>
              <a:pathLst>
                <a:path w="7620" h="8254">
                  <a:moveTo>
                    <a:pt x="4216" y="0"/>
                  </a:moveTo>
                  <a:lnTo>
                    <a:pt x="2819" y="165"/>
                  </a:lnTo>
                  <a:lnTo>
                    <a:pt x="1397" y="304"/>
                  </a:lnTo>
                  <a:lnTo>
                    <a:pt x="0" y="495"/>
                  </a:lnTo>
                  <a:lnTo>
                    <a:pt x="927" y="2819"/>
                  </a:lnTo>
                  <a:lnTo>
                    <a:pt x="2006" y="5232"/>
                  </a:lnTo>
                  <a:lnTo>
                    <a:pt x="3098" y="7759"/>
                  </a:lnTo>
                  <a:lnTo>
                    <a:pt x="4533" y="7467"/>
                  </a:lnTo>
                  <a:lnTo>
                    <a:pt x="5994" y="7251"/>
                  </a:lnTo>
                  <a:lnTo>
                    <a:pt x="7429" y="7023"/>
                  </a:lnTo>
                  <a:lnTo>
                    <a:pt x="6337" y="4673"/>
                  </a:lnTo>
                  <a:lnTo>
                    <a:pt x="5232" y="2336"/>
                  </a:lnTo>
                  <a:lnTo>
                    <a:pt x="4216" y="0"/>
                  </a:lnTo>
                  <a:close/>
                </a:path>
              </a:pathLst>
            </a:custGeom>
            <a:solidFill>
              <a:srgbClr val="FEED85"/>
            </a:solidFill>
          </p:spPr>
          <p:txBody>
            <a:bodyPr wrap="square" lIns="0" tIns="0" rIns="0" bIns="0" rtlCol="0"/>
            <a:lstStyle/>
            <a:p>
              <a:endParaRPr/>
            </a:p>
          </p:txBody>
        </p:sp>
        <p:sp>
          <p:nvSpPr>
            <p:cNvPr id="1593" name="object 1593"/>
            <p:cNvSpPr/>
            <p:nvPr/>
          </p:nvSpPr>
          <p:spPr>
            <a:xfrm>
              <a:off x="5794806" y="8015465"/>
              <a:ext cx="3175" cy="7620"/>
            </a:xfrm>
            <a:custGeom>
              <a:avLst/>
              <a:gdLst/>
              <a:ahLst/>
              <a:cxnLst/>
              <a:rect l="l" t="t" r="r" b="b"/>
              <a:pathLst>
                <a:path w="3175" h="7620">
                  <a:moveTo>
                    <a:pt x="3098" y="7264"/>
                  </a:moveTo>
                  <a:lnTo>
                    <a:pt x="0" y="0"/>
                  </a:lnTo>
                </a:path>
              </a:pathLst>
            </a:custGeom>
            <a:ln w="25400">
              <a:solidFill>
                <a:srgbClr val="FDEF8D"/>
              </a:solidFill>
            </a:ln>
          </p:spPr>
          <p:txBody>
            <a:bodyPr wrap="square" lIns="0" tIns="0" rIns="0" bIns="0" rtlCol="0"/>
            <a:lstStyle/>
            <a:p>
              <a:endParaRPr/>
            </a:p>
          </p:txBody>
        </p:sp>
        <p:sp>
          <p:nvSpPr>
            <p:cNvPr id="1594" name="object 1594"/>
            <p:cNvSpPr/>
            <p:nvPr/>
          </p:nvSpPr>
          <p:spPr>
            <a:xfrm>
              <a:off x="5794806" y="8014970"/>
              <a:ext cx="4445" cy="635"/>
            </a:xfrm>
            <a:custGeom>
              <a:avLst/>
              <a:gdLst/>
              <a:ahLst/>
              <a:cxnLst/>
              <a:rect l="l" t="t" r="r" b="b"/>
              <a:pathLst>
                <a:path w="4445" h="634">
                  <a:moveTo>
                    <a:pt x="0" y="495"/>
                  </a:moveTo>
                  <a:lnTo>
                    <a:pt x="4216" y="0"/>
                  </a:lnTo>
                </a:path>
              </a:pathLst>
            </a:custGeom>
            <a:ln w="25400">
              <a:solidFill>
                <a:srgbClr val="FEEA77"/>
              </a:solidFill>
            </a:ln>
          </p:spPr>
          <p:txBody>
            <a:bodyPr wrap="square" lIns="0" tIns="0" rIns="0" bIns="0" rtlCol="0"/>
            <a:lstStyle/>
            <a:p>
              <a:endParaRPr/>
            </a:p>
          </p:txBody>
        </p:sp>
        <p:sp>
          <p:nvSpPr>
            <p:cNvPr id="1595" name="object 1595"/>
            <p:cNvSpPr/>
            <p:nvPr/>
          </p:nvSpPr>
          <p:spPr>
            <a:xfrm>
              <a:off x="5799023" y="8014970"/>
              <a:ext cx="3810" cy="7620"/>
            </a:xfrm>
            <a:custGeom>
              <a:avLst/>
              <a:gdLst/>
              <a:ahLst/>
              <a:cxnLst/>
              <a:rect l="l" t="t" r="r" b="b"/>
              <a:pathLst>
                <a:path w="3810" h="7620">
                  <a:moveTo>
                    <a:pt x="0" y="0"/>
                  </a:moveTo>
                  <a:lnTo>
                    <a:pt x="3213" y="7023"/>
                  </a:lnTo>
                </a:path>
              </a:pathLst>
            </a:custGeom>
            <a:ln w="25400">
              <a:solidFill>
                <a:srgbClr val="FEEB7C"/>
              </a:solidFill>
            </a:ln>
          </p:spPr>
          <p:txBody>
            <a:bodyPr wrap="square" lIns="0" tIns="0" rIns="0" bIns="0" rtlCol="0"/>
            <a:lstStyle/>
            <a:p>
              <a:endParaRPr/>
            </a:p>
          </p:txBody>
        </p:sp>
        <p:sp>
          <p:nvSpPr>
            <p:cNvPr id="1596" name="object 1596"/>
            <p:cNvSpPr/>
            <p:nvPr/>
          </p:nvSpPr>
          <p:spPr>
            <a:xfrm>
              <a:off x="5797905" y="8021993"/>
              <a:ext cx="4445" cy="1270"/>
            </a:xfrm>
            <a:custGeom>
              <a:avLst/>
              <a:gdLst/>
              <a:ahLst/>
              <a:cxnLst/>
              <a:rect l="l" t="t" r="r" b="b"/>
              <a:pathLst>
                <a:path w="4445" h="1270">
                  <a:moveTo>
                    <a:pt x="4330" y="0"/>
                  </a:moveTo>
                  <a:lnTo>
                    <a:pt x="0" y="736"/>
                  </a:lnTo>
                </a:path>
              </a:pathLst>
            </a:custGeom>
            <a:ln w="25400">
              <a:solidFill>
                <a:srgbClr val="FEF092"/>
              </a:solidFill>
            </a:ln>
          </p:spPr>
          <p:txBody>
            <a:bodyPr wrap="square" lIns="0" tIns="0" rIns="0" bIns="0" rtlCol="0"/>
            <a:lstStyle/>
            <a:p>
              <a:endParaRPr/>
            </a:p>
          </p:txBody>
        </p:sp>
        <p:sp>
          <p:nvSpPr>
            <p:cNvPr id="1597" name="object 1597"/>
            <p:cNvSpPr/>
            <p:nvPr/>
          </p:nvSpPr>
          <p:spPr>
            <a:xfrm>
              <a:off x="5799023" y="8014271"/>
              <a:ext cx="7620" cy="8255"/>
            </a:xfrm>
            <a:custGeom>
              <a:avLst/>
              <a:gdLst/>
              <a:ahLst/>
              <a:cxnLst/>
              <a:rect l="l" t="t" r="r" b="b"/>
              <a:pathLst>
                <a:path w="7620" h="8254">
                  <a:moveTo>
                    <a:pt x="4013" y="0"/>
                  </a:moveTo>
                  <a:lnTo>
                    <a:pt x="2743" y="317"/>
                  </a:lnTo>
                  <a:lnTo>
                    <a:pt x="1397" y="533"/>
                  </a:lnTo>
                  <a:lnTo>
                    <a:pt x="0" y="698"/>
                  </a:lnTo>
                  <a:lnTo>
                    <a:pt x="1016" y="3035"/>
                  </a:lnTo>
                  <a:lnTo>
                    <a:pt x="2120" y="5372"/>
                  </a:lnTo>
                  <a:lnTo>
                    <a:pt x="3213" y="7721"/>
                  </a:lnTo>
                  <a:lnTo>
                    <a:pt x="4648" y="7493"/>
                  </a:lnTo>
                  <a:lnTo>
                    <a:pt x="6057" y="7239"/>
                  </a:lnTo>
                  <a:lnTo>
                    <a:pt x="7404" y="6908"/>
                  </a:lnTo>
                  <a:lnTo>
                    <a:pt x="6286" y="4648"/>
                  </a:lnTo>
                  <a:lnTo>
                    <a:pt x="5118" y="2336"/>
                  </a:lnTo>
                  <a:lnTo>
                    <a:pt x="4013" y="0"/>
                  </a:lnTo>
                  <a:close/>
                </a:path>
              </a:pathLst>
            </a:custGeom>
            <a:solidFill>
              <a:srgbClr val="FFE977"/>
            </a:solidFill>
          </p:spPr>
          <p:txBody>
            <a:bodyPr wrap="square" lIns="0" tIns="0" rIns="0" bIns="0" rtlCol="0"/>
            <a:lstStyle/>
            <a:p>
              <a:endParaRPr/>
            </a:p>
          </p:txBody>
        </p:sp>
        <p:sp>
          <p:nvSpPr>
            <p:cNvPr id="1598" name="object 1598"/>
            <p:cNvSpPr/>
            <p:nvPr/>
          </p:nvSpPr>
          <p:spPr>
            <a:xfrm>
              <a:off x="5799023" y="8014970"/>
              <a:ext cx="3810" cy="7620"/>
            </a:xfrm>
            <a:custGeom>
              <a:avLst/>
              <a:gdLst/>
              <a:ahLst/>
              <a:cxnLst/>
              <a:rect l="l" t="t" r="r" b="b"/>
              <a:pathLst>
                <a:path w="3810" h="7620">
                  <a:moveTo>
                    <a:pt x="3213" y="7023"/>
                  </a:moveTo>
                  <a:lnTo>
                    <a:pt x="0" y="0"/>
                  </a:lnTo>
                </a:path>
              </a:pathLst>
            </a:custGeom>
            <a:ln w="25400">
              <a:solidFill>
                <a:srgbClr val="FEEB7C"/>
              </a:solidFill>
            </a:ln>
          </p:spPr>
          <p:txBody>
            <a:bodyPr wrap="square" lIns="0" tIns="0" rIns="0" bIns="0" rtlCol="0"/>
            <a:lstStyle/>
            <a:p>
              <a:endParaRPr/>
            </a:p>
          </p:txBody>
        </p:sp>
        <p:sp>
          <p:nvSpPr>
            <p:cNvPr id="1599" name="object 1599"/>
            <p:cNvSpPr/>
            <p:nvPr/>
          </p:nvSpPr>
          <p:spPr>
            <a:xfrm>
              <a:off x="5799023" y="8014271"/>
              <a:ext cx="4445" cy="1270"/>
            </a:xfrm>
            <a:custGeom>
              <a:avLst/>
              <a:gdLst/>
              <a:ahLst/>
              <a:cxnLst/>
              <a:rect l="l" t="t" r="r" b="b"/>
              <a:pathLst>
                <a:path w="4445" h="1270">
                  <a:moveTo>
                    <a:pt x="0" y="698"/>
                  </a:moveTo>
                  <a:lnTo>
                    <a:pt x="4013" y="0"/>
                  </a:lnTo>
                </a:path>
              </a:pathLst>
            </a:custGeom>
            <a:ln w="25400">
              <a:solidFill>
                <a:srgbClr val="FFE66B"/>
              </a:solidFill>
            </a:ln>
          </p:spPr>
          <p:txBody>
            <a:bodyPr wrap="square" lIns="0" tIns="0" rIns="0" bIns="0" rtlCol="0"/>
            <a:lstStyle/>
            <a:p>
              <a:endParaRPr/>
            </a:p>
          </p:txBody>
        </p:sp>
        <p:sp>
          <p:nvSpPr>
            <p:cNvPr id="1600" name="object 1600"/>
            <p:cNvSpPr/>
            <p:nvPr/>
          </p:nvSpPr>
          <p:spPr>
            <a:xfrm>
              <a:off x="5803036" y="8014271"/>
              <a:ext cx="3810" cy="6985"/>
            </a:xfrm>
            <a:custGeom>
              <a:avLst/>
              <a:gdLst/>
              <a:ahLst/>
              <a:cxnLst/>
              <a:rect l="l" t="t" r="r" b="b"/>
              <a:pathLst>
                <a:path w="3810" h="6984">
                  <a:moveTo>
                    <a:pt x="0" y="0"/>
                  </a:moveTo>
                  <a:lnTo>
                    <a:pt x="3390" y="6908"/>
                  </a:lnTo>
                </a:path>
              </a:pathLst>
            </a:custGeom>
            <a:ln w="25400">
              <a:solidFill>
                <a:srgbClr val="FFE771"/>
              </a:solidFill>
            </a:ln>
          </p:spPr>
          <p:txBody>
            <a:bodyPr wrap="square" lIns="0" tIns="0" rIns="0" bIns="0" rtlCol="0"/>
            <a:lstStyle/>
            <a:p>
              <a:endParaRPr/>
            </a:p>
          </p:txBody>
        </p:sp>
        <p:sp>
          <p:nvSpPr>
            <p:cNvPr id="1601" name="object 1601"/>
            <p:cNvSpPr/>
            <p:nvPr/>
          </p:nvSpPr>
          <p:spPr>
            <a:xfrm>
              <a:off x="5802236" y="8021180"/>
              <a:ext cx="4445" cy="1270"/>
            </a:xfrm>
            <a:custGeom>
              <a:avLst/>
              <a:gdLst/>
              <a:ahLst/>
              <a:cxnLst/>
              <a:rect l="l" t="t" r="r" b="b"/>
              <a:pathLst>
                <a:path w="4445" h="1270">
                  <a:moveTo>
                    <a:pt x="4190" y="0"/>
                  </a:moveTo>
                  <a:lnTo>
                    <a:pt x="0" y="812"/>
                  </a:lnTo>
                </a:path>
              </a:pathLst>
            </a:custGeom>
            <a:ln w="25400">
              <a:solidFill>
                <a:srgbClr val="FEEC82"/>
              </a:solidFill>
            </a:ln>
          </p:spPr>
          <p:txBody>
            <a:bodyPr wrap="square" lIns="0" tIns="0" rIns="0" bIns="0" rtlCol="0"/>
            <a:lstStyle/>
            <a:p>
              <a:endParaRPr/>
            </a:p>
          </p:txBody>
        </p:sp>
        <p:sp>
          <p:nvSpPr>
            <p:cNvPr id="1602" name="object 1602"/>
            <p:cNvSpPr/>
            <p:nvPr/>
          </p:nvSpPr>
          <p:spPr>
            <a:xfrm>
              <a:off x="5786247" y="8012976"/>
              <a:ext cx="5080" cy="5715"/>
            </a:xfrm>
            <a:custGeom>
              <a:avLst/>
              <a:gdLst/>
              <a:ahLst/>
              <a:cxnLst/>
              <a:rect l="l" t="t" r="r" b="b"/>
              <a:pathLst>
                <a:path w="5079" h="5715">
                  <a:moveTo>
                    <a:pt x="3378" y="0"/>
                  </a:moveTo>
                  <a:lnTo>
                    <a:pt x="2133" y="419"/>
                  </a:lnTo>
                  <a:lnTo>
                    <a:pt x="1003" y="965"/>
                  </a:lnTo>
                  <a:lnTo>
                    <a:pt x="0" y="1727"/>
                  </a:lnTo>
                  <a:lnTo>
                    <a:pt x="253" y="2844"/>
                  </a:lnTo>
                  <a:lnTo>
                    <a:pt x="571" y="4000"/>
                  </a:lnTo>
                  <a:lnTo>
                    <a:pt x="927" y="5207"/>
                  </a:lnTo>
                  <a:lnTo>
                    <a:pt x="1993" y="4381"/>
                  </a:lnTo>
                  <a:lnTo>
                    <a:pt x="3200" y="3797"/>
                  </a:lnTo>
                  <a:lnTo>
                    <a:pt x="4495" y="3378"/>
                  </a:lnTo>
                  <a:lnTo>
                    <a:pt x="4076" y="2209"/>
                  </a:lnTo>
                  <a:lnTo>
                    <a:pt x="3695" y="1079"/>
                  </a:lnTo>
                  <a:lnTo>
                    <a:pt x="3378" y="0"/>
                  </a:lnTo>
                  <a:close/>
                </a:path>
              </a:pathLst>
            </a:custGeom>
            <a:solidFill>
              <a:srgbClr val="FCEE83"/>
            </a:solidFill>
          </p:spPr>
          <p:txBody>
            <a:bodyPr wrap="square" lIns="0" tIns="0" rIns="0" bIns="0" rtlCol="0"/>
            <a:lstStyle/>
            <a:p>
              <a:endParaRPr/>
            </a:p>
          </p:txBody>
        </p:sp>
        <p:sp>
          <p:nvSpPr>
            <p:cNvPr id="1603" name="object 1603"/>
            <p:cNvSpPr/>
            <p:nvPr/>
          </p:nvSpPr>
          <p:spPr>
            <a:xfrm>
              <a:off x="5787174" y="8016354"/>
              <a:ext cx="3810" cy="1905"/>
            </a:xfrm>
            <a:custGeom>
              <a:avLst/>
              <a:gdLst/>
              <a:ahLst/>
              <a:cxnLst/>
              <a:rect l="l" t="t" r="r" b="b"/>
              <a:pathLst>
                <a:path w="3810" h="1904">
                  <a:moveTo>
                    <a:pt x="0" y="1828"/>
                  </a:moveTo>
                  <a:lnTo>
                    <a:pt x="3568" y="0"/>
                  </a:lnTo>
                </a:path>
              </a:pathLst>
            </a:custGeom>
            <a:ln w="25400">
              <a:solidFill>
                <a:srgbClr val="FCF08F"/>
              </a:solidFill>
            </a:ln>
          </p:spPr>
          <p:txBody>
            <a:bodyPr wrap="square" lIns="0" tIns="0" rIns="0" bIns="0" rtlCol="0"/>
            <a:lstStyle/>
            <a:p>
              <a:endParaRPr/>
            </a:p>
          </p:txBody>
        </p:sp>
        <p:sp>
          <p:nvSpPr>
            <p:cNvPr id="1604" name="object 1604"/>
            <p:cNvSpPr/>
            <p:nvPr/>
          </p:nvSpPr>
          <p:spPr>
            <a:xfrm>
              <a:off x="5789625" y="8012976"/>
              <a:ext cx="1270" cy="3810"/>
            </a:xfrm>
            <a:custGeom>
              <a:avLst/>
              <a:gdLst/>
              <a:ahLst/>
              <a:cxnLst/>
              <a:rect l="l" t="t" r="r" b="b"/>
              <a:pathLst>
                <a:path w="1270" h="3809">
                  <a:moveTo>
                    <a:pt x="1117" y="3378"/>
                  </a:moveTo>
                  <a:lnTo>
                    <a:pt x="0" y="0"/>
                  </a:lnTo>
                </a:path>
              </a:pathLst>
            </a:custGeom>
            <a:ln w="25399">
              <a:solidFill>
                <a:srgbClr val="FCED80"/>
              </a:solidFill>
            </a:ln>
          </p:spPr>
          <p:txBody>
            <a:bodyPr wrap="square" lIns="0" tIns="0" rIns="0" bIns="0" rtlCol="0"/>
            <a:lstStyle/>
            <a:p>
              <a:endParaRPr/>
            </a:p>
          </p:txBody>
        </p:sp>
        <p:sp>
          <p:nvSpPr>
            <p:cNvPr id="1605" name="object 1605"/>
            <p:cNvSpPr/>
            <p:nvPr/>
          </p:nvSpPr>
          <p:spPr>
            <a:xfrm>
              <a:off x="5786247" y="8012976"/>
              <a:ext cx="3810" cy="1905"/>
            </a:xfrm>
            <a:custGeom>
              <a:avLst/>
              <a:gdLst/>
              <a:ahLst/>
              <a:cxnLst/>
              <a:rect l="l" t="t" r="r" b="b"/>
              <a:pathLst>
                <a:path w="3810" h="1904">
                  <a:moveTo>
                    <a:pt x="3378" y="0"/>
                  </a:moveTo>
                  <a:lnTo>
                    <a:pt x="0" y="1727"/>
                  </a:lnTo>
                </a:path>
              </a:pathLst>
            </a:custGeom>
            <a:ln w="25400">
              <a:solidFill>
                <a:srgbClr val="FDEB77"/>
              </a:solidFill>
            </a:ln>
          </p:spPr>
          <p:txBody>
            <a:bodyPr wrap="square" lIns="0" tIns="0" rIns="0" bIns="0" rtlCol="0"/>
            <a:lstStyle/>
            <a:p>
              <a:endParaRPr/>
            </a:p>
          </p:txBody>
        </p:sp>
        <p:sp>
          <p:nvSpPr>
            <p:cNvPr id="1606" name="object 1606"/>
            <p:cNvSpPr/>
            <p:nvPr/>
          </p:nvSpPr>
          <p:spPr>
            <a:xfrm>
              <a:off x="5786247" y="8014703"/>
              <a:ext cx="1270" cy="3810"/>
            </a:xfrm>
            <a:custGeom>
              <a:avLst/>
              <a:gdLst/>
              <a:ahLst/>
              <a:cxnLst/>
              <a:rect l="l" t="t" r="r" b="b"/>
              <a:pathLst>
                <a:path w="1270" h="3809">
                  <a:moveTo>
                    <a:pt x="0" y="0"/>
                  </a:moveTo>
                  <a:lnTo>
                    <a:pt x="927" y="3479"/>
                  </a:lnTo>
                </a:path>
              </a:pathLst>
            </a:custGeom>
            <a:ln w="25400">
              <a:solidFill>
                <a:srgbClr val="FCEF86"/>
              </a:solidFill>
            </a:ln>
          </p:spPr>
          <p:txBody>
            <a:bodyPr wrap="square" lIns="0" tIns="0" rIns="0" bIns="0" rtlCol="0"/>
            <a:lstStyle/>
            <a:p>
              <a:endParaRPr/>
            </a:p>
          </p:txBody>
        </p:sp>
        <p:sp>
          <p:nvSpPr>
            <p:cNvPr id="1607" name="object 1607"/>
            <p:cNvSpPr/>
            <p:nvPr/>
          </p:nvSpPr>
          <p:spPr>
            <a:xfrm>
              <a:off x="5785637" y="8009813"/>
              <a:ext cx="4445" cy="5080"/>
            </a:xfrm>
            <a:custGeom>
              <a:avLst/>
              <a:gdLst/>
              <a:ahLst/>
              <a:cxnLst/>
              <a:rect l="l" t="t" r="r" b="b"/>
              <a:pathLst>
                <a:path w="4445" h="5079">
                  <a:moveTo>
                    <a:pt x="3200" y="0"/>
                  </a:moveTo>
                  <a:lnTo>
                    <a:pt x="2031" y="444"/>
                  </a:lnTo>
                  <a:lnTo>
                    <a:pt x="952" y="990"/>
                  </a:lnTo>
                  <a:lnTo>
                    <a:pt x="0" y="1689"/>
                  </a:lnTo>
                  <a:lnTo>
                    <a:pt x="139" y="2717"/>
                  </a:lnTo>
                  <a:lnTo>
                    <a:pt x="342" y="3784"/>
                  </a:lnTo>
                  <a:lnTo>
                    <a:pt x="609" y="4889"/>
                  </a:lnTo>
                  <a:lnTo>
                    <a:pt x="1612" y="4127"/>
                  </a:lnTo>
                  <a:lnTo>
                    <a:pt x="2743" y="3581"/>
                  </a:lnTo>
                  <a:lnTo>
                    <a:pt x="3987" y="3162"/>
                  </a:lnTo>
                  <a:lnTo>
                    <a:pt x="3657" y="2070"/>
                  </a:lnTo>
                  <a:lnTo>
                    <a:pt x="3390" y="1028"/>
                  </a:lnTo>
                  <a:lnTo>
                    <a:pt x="3200" y="0"/>
                  </a:lnTo>
                  <a:close/>
                </a:path>
              </a:pathLst>
            </a:custGeom>
            <a:solidFill>
              <a:srgbClr val="FDE86A"/>
            </a:solidFill>
          </p:spPr>
          <p:txBody>
            <a:bodyPr wrap="square" lIns="0" tIns="0" rIns="0" bIns="0" rtlCol="0"/>
            <a:lstStyle/>
            <a:p>
              <a:endParaRPr/>
            </a:p>
          </p:txBody>
        </p:sp>
        <p:sp>
          <p:nvSpPr>
            <p:cNvPr id="1608" name="object 1608"/>
            <p:cNvSpPr/>
            <p:nvPr/>
          </p:nvSpPr>
          <p:spPr>
            <a:xfrm>
              <a:off x="5786247" y="8012976"/>
              <a:ext cx="3810" cy="1905"/>
            </a:xfrm>
            <a:custGeom>
              <a:avLst/>
              <a:gdLst/>
              <a:ahLst/>
              <a:cxnLst/>
              <a:rect l="l" t="t" r="r" b="b"/>
              <a:pathLst>
                <a:path w="3810" h="1904">
                  <a:moveTo>
                    <a:pt x="0" y="1727"/>
                  </a:moveTo>
                  <a:lnTo>
                    <a:pt x="3378" y="0"/>
                  </a:lnTo>
                </a:path>
              </a:pathLst>
            </a:custGeom>
            <a:ln w="25400">
              <a:solidFill>
                <a:srgbClr val="FDEB77"/>
              </a:solidFill>
            </a:ln>
          </p:spPr>
          <p:txBody>
            <a:bodyPr wrap="square" lIns="0" tIns="0" rIns="0" bIns="0" rtlCol="0"/>
            <a:lstStyle/>
            <a:p>
              <a:endParaRPr/>
            </a:p>
          </p:txBody>
        </p:sp>
        <p:sp>
          <p:nvSpPr>
            <p:cNvPr id="1609" name="object 1609"/>
            <p:cNvSpPr/>
            <p:nvPr/>
          </p:nvSpPr>
          <p:spPr>
            <a:xfrm>
              <a:off x="5788837" y="8009813"/>
              <a:ext cx="1270" cy="3175"/>
            </a:xfrm>
            <a:custGeom>
              <a:avLst/>
              <a:gdLst/>
              <a:ahLst/>
              <a:cxnLst/>
              <a:rect l="l" t="t" r="r" b="b"/>
              <a:pathLst>
                <a:path w="1270" h="3175">
                  <a:moveTo>
                    <a:pt x="787" y="3162"/>
                  </a:moveTo>
                  <a:lnTo>
                    <a:pt x="0" y="0"/>
                  </a:lnTo>
                </a:path>
              </a:pathLst>
            </a:custGeom>
            <a:ln w="25400">
              <a:solidFill>
                <a:srgbClr val="FEE767"/>
              </a:solidFill>
            </a:ln>
          </p:spPr>
          <p:txBody>
            <a:bodyPr wrap="square" lIns="0" tIns="0" rIns="0" bIns="0" rtlCol="0"/>
            <a:lstStyle/>
            <a:p>
              <a:endParaRPr/>
            </a:p>
          </p:txBody>
        </p:sp>
        <p:sp>
          <p:nvSpPr>
            <p:cNvPr id="1610" name="object 1610"/>
            <p:cNvSpPr/>
            <p:nvPr/>
          </p:nvSpPr>
          <p:spPr>
            <a:xfrm>
              <a:off x="5785637" y="8009813"/>
              <a:ext cx="3810" cy="1905"/>
            </a:xfrm>
            <a:custGeom>
              <a:avLst/>
              <a:gdLst/>
              <a:ahLst/>
              <a:cxnLst/>
              <a:rect l="l" t="t" r="r" b="b"/>
              <a:pathLst>
                <a:path w="3810" h="1904">
                  <a:moveTo>
                    <a:pt x="3200" y="0"/>
                  </a:moveTo>
                  <a:lnTo>
                    <a:pt x="0" y="1689"/>
                  </a:lnTo>
                </a:path>
              </a:pathLst>
            </a:custGeom>
            <a:ln w="25400">
              <a:solidFill>
                <a:srgbClr val="FEE45C"/>
              </a:solidFill>
            </a:ln>
          </p:spPr>
          <p:txBody>
            <a:bodyPr wrap="square" lIns="0" tIns="0" rIns="0" bIns="0" rtlCol="0"/>
            <a:lstStyle/>
            <a:p>
              <a:endParaRPr/>
            </a:p>
          </p:txBody>
        </p:sp>
        <p:sp>
          <p:nvSpPr>
            <p:cNvPr id="1611" name="object 1611"/>
            <p:cNvSpPr/>
            <p:nvPr/>
          </p:nvSpPr>
          <p:spPr>
            <a:xfrm>
              <a:off x="5785637" y="8011503"/>
              <a:ext cx="635" cy="3810"/>
            </a:xfrm>
            <a:custGeom>
              <a:avLst/>
              <a:gdLst/>
              <a:ahLst/>
              <a:cxnLst/>
              <a:rect l="l" t="t" r="r" b="b"/>
              <a:pathLst>
                <a:path w="635" h="3809">
                  <a:moveTo>
                    <a:pt x="0" y="0"/>
                  </a:moveTo>
                  <a:lnTo>
                    <a:pt x="609" y="3200"/>
                  </a:lnTo>
                </a:path>
              </a:pathLst>
            </a:custGeom>
            <a:ln w="25399">
              <a:solidFill>
                <a:srgbClr val="FDE86C"/>
              </a:solidFill>
            </a:ln>
          </p:spPr>
          <p:txBody>
            <a:bodyPr wrap="square" lIns="0" tIns="0" rIns="0" bIns="0" rtlCol="0"/>
            <a:lstStyle/>
            <a:p>
              <a:endParaRPr/>
            </a:p>
          </p:txBody>
        </p:sp>
        <p:sp>
          <p:nvSpPr>
            <p:cNvPr id="1612" name="object 1612"/>
            <p:cNvSpPr/>
            <p:nvPr/>
          </p:nvSpPr>
          <p:spPr>
            <a:xfrm>
              <a:off x="5789625" y="8012061"/>
              <a:ext cx="5715" cy="4445"/>
            </a:xfrm>
            <a:custGeom>
              <a:avLst/>
              <a:gdLst/>
              <a:ahLst/>
              <a:cxnLst/>
              <a:rect l="l" t="t" r="r" b="b"/>
              <a:pathLst>
                <a:path w="5714" h="4445">
                  <a:moveTo>
                    <a:pt x="3886" y="0"/>
                  </a:moveTo>
                  <a:lnTo>
                    <a:pt x="2552" y="215"/>
                  </a:lnTo>
                  <a:lnTo>
                    <a:pt x="1231" y="508"/>
                  </a:lnTo>
                  <a:lnTo>
                    <a:pt x="0" y="914"/>
                  </a:lnTo>
                  <a:lnTo>
                    <a:pt x="317" y="1993"/>
                  </a:lnTo>
                  <a:lnTo>
                    <a:pt x="698" y="3124"/>
                  </a:lnTo>
                  <a:lnTo>
                    <a:pt x="1117" y="4292"/>
                  </a:lnTo>
                  <a:lnTo>
                    <a:pt x="2400" y="3873"/>
                  </a:lnTo>
                  <a:lnTo>
                    <a:pt x="3784" y="3619"/>
                  </a:lnTo>
                  <a:lnTo>
                    <a:pt x="5181" y="3403"/>
                  </a:lnTo>
                  <a:lnTo>
                    <a:pt x="4711" y="2247"/>
                  </a:lnTo>
                  <a:lnTo>
                    <a:pt x="4279" y="1117"/>
                  </a:lnTo>
                  <a:lnTo>
                    <a:pt x="3886" y="0"/>
                  </a:lnTo>
                  <a:close/>
                </a:path>
              </a:pathLst>
            </a:custGeom>
            <a:solidFill>
              <a:srgbClr val="FDEB7B"/>
            </a:solidFill>
          </p:spPr>
          <p:txBody>
            <a:bodyPr wrap="square" lIns="0" tIns="0" rIns="0" bIns="0" rtlCol="0"/>
            <a:lstStyle/>
            <a:p>
              <a:endParaRPr/>
            </a:p>
          </p:txBody>
        </p:sp>
        <p:sp>
          <p:nvSpPr>
            <p:cNvPr id="1613" name="object 1613"/>
            <p:cNvSpPr/>
            <p:nvPr/>
          </p:nvSpPr>
          <p:spPr>
            <a:xfrm>
              <a:off x="5790742" y="8015465"/>
              <a:ext cx="4445" cy="1270"/>
            </a:xfrm>
            <a:custGeom>
              <a:avLst/>
              <a:gdLst/>
              <a:ahLst/>
              <a:cxnLst/>
              <a:rect l="l" t="t" r="r" b="b"/>
              <a:pathLst>
                <a:path w="4445" h="1270">
                  <a:moveTo>
                    <a:pt x="0" y="888"/>
                  </a:moveTo>
                  <a:lnTo>
                    <a:pt x="4063" y="0"/>
                  </a:lnTo>
                </a:path>
              </a:pathLst>
            </a:custGeom>
            <a:ln w="25400">
              <a:solidFill>
                <a:srgbClr val="FCEE86"/>
              </a:solidFill>
            </a:ln>
          </p:spPr>
          <p:txBody>
            <a:bodyPr wrap="square" lIns="0" tIns="0" rIns="0" bIns="0" rtlCol="0"/>
            <a:lstStyle/>
            <a:p>
              <a:endParaRPr/>
            </a:p>
          </p:txBody>
        </p:sp>
        <p:sp>
          <p:nvSpPr>
            <p:cNvPr id="1614" name="object 1614"/>
            <p:cNvSpPr/>
            <p:nvPr/>
          </p:nvSpPr>
          <p:spPr>
            <a:xfrm>
              <a:off x="5793511" y="8012061"/>
              <a:ext cx="1905" cy="3810"/>
            </a:xfrm>
            <a:custGeom>
              <a:avLst/>
              <a:gdLst/>
              <a:ahLst/>
              <a:cxnLst/>
              <a:rect l="l" t="t" r="r" b="b"/>
              <a:pathLst>
                <a:path w="1904" h="3809">
                  <a:moveTo>
                    <a:pt x="1295" y="3403"/>
                  </a:moveTo>
                  <a:lnTo>
                    <a:pt x="0" y="0"/>
                  </a:lnTo>
                </a:path>
              </a:pathLst>
            </a:custGeom>
            <a:ln w="25400">
              <a:solidFill>
                <a:srgbClr val="FEE975"/>
              </a:solidFill>
            </a:ln>
          </p:spPr>
          <p:txBody>
            <a:bodyPr wrap="square" lIns="0" tIns="0" rIns="0" bIns="0" rtlCol="0"/>
            <a:lstStyle/>
            <a:p>
              <a:endParaRPr/>
            </a:p>
          </p:txBody>
        </p:sp>
        <p:sp>
          <p:nvSpPr>
            <p:cNvPr id="1615" name="object 1615"/>
            <p:cNvSpPr/>
            <p:nvPr/>
          </p:nvSpPr>
          <p:spPr>
            <a:xfrm>
              <a:off x="5789625" y="8012061"/>
              <a:ext cx="4445" cy="1270"/>
            </a:xfrm>
            <a:custGeom>
              <a:avLst/>
              <a:gdLst/>
              <a:ahLst/>
              <a:cxnLst/>
              <a:rect l="l" t="t" r="r" b="b"/>
              <a:pathLst>
                <a:path w="4445" h="1270">
                  <a:moveTo>
                    <a:pt x="3886" y="0"/>
                  </a:moveTo>
                  <a:lnTo>
                    <a:pt x="0" y="914"/>
                  </a:lnTo>
                </a:path>
              </a:pathLst>
            </a:custGeom>
            <a:ln w="25400">
              <a:solidFill>
                <a:srgbClr val="FEE86F"/>
              </a:solidFill>
            </a:ln>
          </p:spPr>
          <p:txBody>
            <a:bodyPr wrap="square" lIns="0" tIns="0" rIns="0" bIns="0" rtlCol="0"/>
            <a:lstStyle/>
            <a:p>
              <a:endParaRPr/>
            </a:p>
          </p:txBody>
        </p:sp>
        <p:sp>
          <p:nvSpPr>
            <p:cNvPr id="1616" name="object 1616"/>
            <p:cNvSpPr/>
            <p:nvPr/>
          </p:nvSpPr>
          <p:spPr>
            <a:xfrm>
              <a:off x="5789625" y="8012976"/>
              <a:ext cx="1270" cy="3810"/>
            </a:xfrm>
            <a:custGeom>
              <a:avLst/>
              <a:gdLst/>
              <a:ahLst/>
              <a:cxnLst/>
              <a:rect l="l" t="t" r="r" b="b"/>
              <a:pathLst>
                <a:path w="1270" h="3809">
                  <a:moveTo>
                    <a:pt x="0" y="0"/>
                  </a:moveTo>
                  <a:lnTo>
                    <a:pt x="1117" y="3378"/>
                  </a:lnTo>
                </a:path>
              </a:pathLst>
            </a:custGeom>
            <a:ln w="25399">
              <a:solidFill>
                <a:srgbClr val="FCED80"/>
              </a:solidFill>
            </a:ln>
          </p:spPr>
          <p:txBody>
            <a:bodyPr wrap="square" lIns="0" tIns="0" rIns="0" bIns="0" rtlCol="0"/>
            <a:lstStyle/>
            <a:p>
              <a:endParaRPr/>
            </a:p>
          </p:txBody>
        </p:sp>
        <p:sp>
          <p:nvSpPr>
            <p:cNvPr id="1617" name="object 1617"/>
            <p:cNvSpPr/>
            <p:nvPr/>
          </p:nvSpPr>
          <p:spPr>
            <a:xfrm>
              <a:off x="5788837" y="8008759"/>
              <a:ext cx="5080" cy="4445"/>
            </a:xfrm>
            <a:custGeom>
              <a:avLst/>
              <a:gdLst/>
              <a:ahLst/>
              <a:cxnLst/>
              <a:rect l="l" t="t" r="r" b="b"/>
              <a:pathLst>
                <a:path w="5079" h="4445">
                  <a:moveTo>
                    <a:pt x="3670" y="0"/>
                  </a:moveTo>
                  <a:lnTo>
                    <a:pt x="2387" y="279"/>
                  </a:lnTo>
                  <a:lnTo>
                    <a:pt x="1155" y="622"/>
                  </a:lnTo>
                  <a:lnTo>
                    <a:pt x="0" y="1054"/>
                  </a:lnTo>
                  <a:lnTo>
                    <a:pt x="190" y="2082"/>
                  </a:lnTo>
                  <a:lnTo>
                    <a:pt x="457" y="3124"/>
                  </a:lnTo>
                  <a:lnTo>
                    <a:pt x="787" y="4216"/>
                  </a:lnTo>
                  <a:lnTo>
                    <a:pt x="2019" y="3810"/>
                  </a:lnTo>
                  <a:lnTo>
                    <a:pt x="3340" y="3517"/>
                  </a:lnTo>
                  <a:lnTo>
                    <a:pt x="4673" y="3302"/>
                  </a:lnTo>
                  <a:lnTo>
                    <a:pt x="4292" y="2184"/>
                  </a:lnTo>
                  <a:lnTo>
                    <a:pt x="3949" y="1079"/>
                  </a:lnTo>
                  <a:lnTo>
                    <a:pt x="3670" y="0"/>
                  </a:lnTo>
                  <a:close/>
                </a:path>
              </a:pathLst>
            </a:custGeom>
            <a:solidFill>
              <a:srgbClr val="FEE663"/>
            </a:solidFill>
          </p:spPr>
          <p:txBody>
            <a:bodyPr wrap="square" lIns="0" tIns="0" rIns="0" bIns="0" rtlCol="0"/>
            <a:lstStyle/>
            <a:p>
              <a:endParaRPr/>
            </a:p>
          </p:txBody>
        </p:sp>
        <p:sp>
          <p:nvSpPr>
            <p:cNvPr id="1618" name="object 1618"/>
            <p:cNvSpPr/>
            <p:nvPr/>
          </p:nvSpPr>
          <p:spPr>
            <a:xfrm>
              <a:off x="5789625" y="8012061"/>
              <a:ext cx="4445" cy="1270"/>
            </a:xfrm>
            <a:custGeom>
              <a:avLst/>
              <a:gdLst/>
              <a:ahLst/>
              <a:cxnLst/>
              <a:rect l="l" t="t" r="r" b="b"/>
              <a:pathLst>
                <a:path w="4445" h="1270">
                  <a:moveTo>
                    <a:pt x="0" y="914"/>
                  </a:moveTo>
                  <a:lnTo>
                    <a:pt x="3886" y="0"/>
                  </a:lnTo>
                </a:path>
              </a:pathLst>
            </a:custGeom>
            <a:ln w="25400">
              <a:solidFill>
                <a:srgbClr val="FEE86F"/>
              </a:solidFill>
            </a:ln>
          </p:spPr>
          <p:txBody>
            <a:bodyPr wrap="square" lIns="0" tIns="0" rIns="0" bIns="0" rtlCol="0"/>
            <a:lstStyle/>
            <a:p>
              <a:endParaRPr/>
            </a:p>
          </p:txBody>
        </p:sp>
        <p:sp>
          <p:nvSpPr>
            <p:cNvPr id="1619" name="object 1619"/>
            <p:cNvSpPr/>
            <p:nvPr/>
          </p:nvSpPr>
          <p:spPr>
            <a:xfrm>
              <a:off x="5792508" y="8008759"/>
              <a:ext cx="1270" cy="3810"/>
            </a:xfrm>
            <a:custGeom>
              <a:avLst/>
              <a:gdLst/>
              <a:ahLst/>
              <a:cxnLst/>
              <a:rect l="l" t="t" r="r" b="b"/>
              <a:pathLst>
                <a:path w="1270" h="3809">
                  <a:moveTo>
                    <a:pt x="1003" y="3302"/>
                  </a:moveTo>
                  <a:lnTo>
                    <a:pt x="0" y="0"/>
                  </a:lnTo>
                </a:path>
              </a:pathLst>
            </a:custGeom>
            <a:ln w="25400">
              <a:solidFill>
                <a:srgbClr val="FEE45D"/>
              </a:solidFill>
            </a:ln>
          </p:spPr>
          <p:txBody>
            <a:bodyPr wrap="square" lIns="0" tIns="0" rIns="0" bIns="0" rtlCol="0"/>
            <a:lstStyle/>
            <a:p>
              <a:endParaRPr/>
            </a:p>
          </p:txBody>
        </p:sp>
        <p:sp>
          <p:nvSpPr>
            <p:cNvPr id="1620" name="object 1620"/>
            <p:cNvSpPr/>
            <p:nvPr/>
          </p:nvSpPr>
          <p:spPr>
            <a:xfrm>
              <a:off x="5788837" y="8008759"/>
              <a:ext cx="3810" cy="1270"/>
            </a:xfrm>
            <a:custGeom>
              <a:avLst/>
              <a:gdLst/>
              <a:ahLst/>
              <a:cxnLst/>
              <a:rect l="l" t="t" r="r" b="b"/>
              <a:pathLst>
                <a:path w="3810" h="1270">
                  <a:moveTo>
                    <a:pt x="3670" y="0"/>
                  </a:moveTo>
                  <a:lnTo>
                    <a:pt x="0" y="1054"/>
                  </a:lnTo>
                </a:path>
              </a:pathLst>
            </a:custGeom>
            <a:ln w="25400">
              <a:solidFill>
                <a:srgbClr val="FEE355"/>
              </a:solidFill>
            </a:ln>
          </p:spPr>
          <p:txBody>
            <a:bodyPr wrap="square" lIns="0" tIns="0" rIns="0" bIns="0" rtlCol="0"/>
            <a:lstStyle/>
            <a:p>
              <a:endParaRPr/>
            </a:p>
          </p:txBody>
        </p:sp>
        <p:sp>
          <p:nvSpPr>
            <p:cNvPr id="1621" name="object 1621"/>
            <p:cNvSpPr/>
            <p:nvPr/>
          </p:nvSpPr>
          <p:spPr>
            <a:xfrm>
              <a:off x="5788837" y="8009813"/>
              <a:ext cx="1270" cy="3175"/>
            </a:xfrm>
            <a:custGeom>
              <a:avLst/>
              <a:gdLst/>
              <a:ahLst/>
              <a:cxnLst/>
              <a:rect l="l" t="t" r="r" b="b"/>
              <a:pathLst>
                <a:path w="1270" h="3175">
                  <a:moveTo>
                    <a:pt x="0" y="0"/>
                  </a:moveTo>
                  <a:lnTo>
                    <a:pt x="787" y="3162"/>
                  </a:lnTo>
                </a:path>
              </a:pathLst>
            </a:custGeom>
            <a:ln w="25400">
              <a:solidFill>
                <a:srgbClr val="FEE767"/>
              </a:solidFill>
            </a:ln>
          </p:spPr>
          <p:txBody>
            <a:bodyPr wrap="square" lIns="0" tIns="0" rIns="0" bIns="0" rtlCol="0"/>
            <a:lstStyle/>
            <a:p>
              <a:endParaRPr/>
            </a:p>
          </p:txBody>
        </p:sp>
        <p:sp>
          <p:nvSpPr>
            <p:cNvPr id="1622" name="object 1622"/>
            <p:cNvSpPr/>
            <p:nvPr/>
          </p:nvSpPr>
          <p:spPr>
            <a:xfrm>
              <a:off x="5785434" y="8006829"/>
              <a:ext cx="3810" cy="5080"/>
            </a:xfrm>
            <a:custGeom>
              <a:avLst/>
              <a:gdLst/>
              <a:ahLst/>
              <a:cxnLst/>
              <a:rect l="l" t="t" r="r" b="b"/>
              <a:pathLst>
                <a:path w="3810" h="5079">
                  <a:moveTo>
                    <a:pt x="2997" y="0"/>
                  </a:moveTo>
                  <a:lnTo>
                    <a:pt x="1917" y="495"/>
                  </a:lnTo>
                  <a:lnTo>
                    <a:pt x="901" y="1054"/>
                  </a:lnTo>
                  <a:lnTo>
                    <a:pt x="0" y="1727"/>
                  </a:lnTo>
                  <a:lnTo>
                    <a:pt x="0" y="2679"/>
                  </a:lnTo>
                  <a:lnTo>
                    <a:pt x="76" y="3657"/>
                  </a:lnTo>
                  <a:lnTo>
                    <a:pt x="203" y="4673"/>
                  </a:lnTo>
                  <a:lnTo>
                    <a:pt x="1155" y="3975"/>
                  </a:lnTo>
                  <a:lnTo>
                    <a:pt x="2235" y="3428"/>
                  </a:lnTo>
                  <a:lnTo>
                    <a:pt x="3403" y="2984"/>
                  </a:lnTo>
                  <a:lnTo>
                    <a:pt x="3187" y="1968"/>
                  </a:lnTo>
                  <a:lnTo>
                    <a:pt x="3060" y="977"/>
                  </a:lnTo>
                  <a:lnTo>
                    <a:pt x="2997" y="0"/>
                  </a:lnTo>
                  <a:close/>
                </a:path>
              </a:pathLst>
            </a:custGeom>
            <a:solidFill>
              <a:srgbClr val="FEE14B"/>
            </a:solidFill>
          </p:spPr>
          <p:txBody>
            <a:bodyPr wrap="square" lIns="0" tIns="0" rIns="0" bIns="0" rtlCol="0"/>
            <a:lstStyle/>
            <a:p>
              <a:endParaRPr/>
            </a:p>
          </p:txBody>
        </p:sp>
        <p:sp>
          <p:nvSpPr>
            <p:cNvPr id="1623" name="object 1623"/>
            <p:cNvSpPr/>
            <p:nvPr/>
          </p:nvSpPr>
          <p:spPr>
            <a:xfrm>
              <a:off x="5785637" y="8009813"/>
              <a:ext cx="3810" cy="1905"/>
            </a:xfrm>
            <a:custGeom>
              <a:avLst/>
              <a:gdLst/>
              <a:ahLst/>
              <a:cxnLst/>
              <a:rect l="l" t="t" r="r" b="b"/>
              <a:pathLst>
                <a:path w="3810" h="1904">
                  <a:moveTo>
                    <a:pt x="0" y="1689"/>
                  </a:moveTo>
                  <a:lnTo>
                    <a:pt x="3200" y="0"/>
                  </a:lnTo>
                </a:path>
              </a:pathLst>
            </a:custGeom>
            <a:ln w="25400">
              <a:solidFill>
                <a:srgbClr val="FEE45C"/>
              </a:solidFill>
            </a:ln>
          </p:spPr>
          <p:txBody>
            <a:bodyPr wrap="square" lIns="0" tIns="0" rIns="0" bIns="0" rtlCol="0"/>
            <a:lstStyle/>
            <a:p>
              <a:endParaRPr/>
            </a:p>
          </p:txBody>
        </p:sp>
        <p:sp>
          <p:nvSpPr>
            <p:cNvPr id="1624" name="object 1624"/>
            <p:cNvSpPr/>
            <p:nvPr/>
          </p:nvSpPr>
          <p:spPr>
            <a:xfrm>
              <a:off x="5788431" y="8006829"/>
              <a:ext cx="635" cy="3175"/>
            </a:xfrm>
            <a:custGeom>
              <a:avLst/>
              <a:gdLst/>
              <a:ahLst/>
              <a:cxnLst/>
              <a:rect l="l" t="t" r="r" b="b"/>
              <a:pathLst>
                <a:path w="635" h="3175">
                  <a:moveTo>
                    <a:pt x="406" y="2984"/>
                  </a:moveTo>
                  <a:lnTo>
                    <a:pt x="0" y="0"/>
                  </a:lnTo>
                </a:path>
              </a:pathLst>
            </a:custGeom>
            <a:ln w="25400">
              <a:solidFill>
                <a:srgbClr val="FEE04A"/>
              </a:solidFill>
            </a:ln>
          </p:spPr>
          <p:txBody>
            <a:bodyPr wrap="square" lIns="0" tIns="0" rIns="0" bIns="0" rtlCol="0"/>
            <a:lstStyle/>
            <a:p>
              <a:endParaRPr/>
            </a:p>
          </p:txBody>
        </p:sp>
        <p:sp>
          <p:nvSpPr>
            <p:cNvPr id="1625" name="object 1625"/>
            <p:cNvSpPr/>
            <p:nvPr/>
          </p:nvSpPr>
          <p:spPr>
            <a:xfrm>
              <a:off x="5785434" y="8006829"/>
              <a:ext cx="3175" cy="1905"/>
            </a:xfrm>
            <a:custGeom>
              <a:avLst/>
              <a:gdLst/>
              <a:ahLst/>
              <a:cxnLst/>
              <a:rect l="l" t="t" r="r" b="b"/>
              <a:pathLst>
                <a:path w="3175" h="1904">
                  <a:moveTo>
                    <a:pt x="2997" y="0"/>
                  </a:moveTo>
                  <a:lnTo>
                    <a:pt x="0" y="1727"/>
                  </a:lnTo>
                </a:path>
              </a:pathLst>
            </a:custGeom>
            <a:ln w="25400">
              <a:solidFill>
                <a:srgbClr val="FEDD3A"/>
              </a:solidFill>
            </a:ln>
          </p:spPr>
          <p:txBody>
            <a:bodyPr wrap="square" lIns="0" tIns="0" rIns="0" bIns="0" rtlCol="0"/>
            <a:lstStyle/>
            <a:p>
              <a:endParaRPr/>
            </a:p>
          </p:txBody>
        </p:sp>
        <p:sp>
          <p:nvSpPr>
            <p:cNvPr id="1626" name="object 1626"/>
            <p:cNvSpPr/>
            <p:nvPr/>
          </p:nvSpPr>
          <p:spPr>
            <a:xfrm>
              <a:off x="5785434" y="8008556"/>
              <a:ext cx="635" cy="3175"/>
            </a:xfrm>
            <a:custGeom>
              <a:avLst/>
              <a:gdLst/>
              <a:ahLst/>
              <a:cxnLst/>
              <a:rect l="l" t="t" r="r" b="b"/>
              <a:pathLst>
                <a:path w="635" h="3175">
                  <a:moveTo>
                    <a:pt x="0" y="0"/>
                  </a:moveTo>
                  <a:lnTo>
                    <a:pt x="203" y="2946"/>
                  </a:lnTo>
                </a:path>
              </a:pathLst>
            </a:custGeom>
            <a:ln w="25400">
              <a:solidFill>
                <a:srgbClr val="FEE14C"/>
              </a:solidFill>
            </a:ln>
          </p:spPr>
          <p:txBody>
            <a:bodyPr wrap="square" lIns="0" tIns="0" rIns="0" bIns="0" rtlCol="0"/>
            <a:lstStyle/>
            <a:p>
              <a:endParaRPr/>
            </a:p>
          </p:txBody>
        </p:sp>
        <p:sp>
          <p:nvSpPr>
            <p:cNvPr id="1627" name="object 1627"/>
            <p:cNvSpPr/>
            <p:nvPr/>
          </p:nvSpPr>
          <p:spPr>
            <a:xfrm>
              <a:off x="5785434" y="8003984"/>
              <a:ext cx="3175" cy="5080"/>
            </a:xfrm>
            <a:custGeom>
              <a:avLst/>
              <a:gdLst/>
              <a:ahLst/>
              <a:cxnLst/>
              <a:rect l="l" t="t" r="r" b="b"/>
              <a:pathLst>
                <a:path w="3175" h="5079">
                  <a:moveTo>
                    <a:pt x="3073" y="0"/>
                  </a:moveTo>
                  <a:lnTo>
                    <a:pt x="0" y="4571"/>
                  </a:lnTo>
                  <a:lnTo>
                    <a:pt x="901" y="3898"/>
                  </a:lnTo>
                  <a:lnTo>
                    <a:pt x="1917" y="3340"/>
                  </a:lnTo>
                  <a:lnTo>
                    <a:pt x="2997" y="2844"/>
                  </a:lnTo>
                  <a:lnTo>
                    <a:pt x="3073" y="0"/>
                  </a:lnTo>
                  <a:close/>
                </a:path>
              </a:pathLst>
            </a:custGeom>
            <a:solidFill>
              <a:srgbClr val="FED827"/>
            </a:solidFill>
          </p:spPr>
          <p:txBody>
            <a:bodyPr wrap="square" lIns="0" tIns="0" rIns="0" bIns="0" rtlCol="0"/>
            <a:lstStyle/>
            <a:p>
              <a:endParaRPr/>
            </a:p>
          </p:txBody>
        </p:sp>
        <p:sp>
          <p:nvSpPr>
            <p:cNvPr id="1628" name="object 1628"/>
            <p:cNvSpPr/>
            <p:nvPr/>
          </p:nvSpPr>
          <p:spPr>
            <a:xfrm>
              <a:off x="5785434" y="8006829"/>
              <a:ext cx="3175" cy="1905"/>
            </a:xfrm>
            <a:custGeom>
              <a:avLst/>
              <a:gdLst/>
              <a:ahLst/>
              <a:cxnLst/>
              <a:rect l="l" t="t" r="r" b="b"/>
              <a:pathLst>
                <a:path w="3175" h="1904">
                  <a:moveTo>
                    <a:pt x="0" y="1727"/>
                  </a:moveTo>
                  <a:lnTo>
                    <a:pt x="2997" y="0"/>
                  </a:lnTo>
                </a:path>
              </a:pathLst>
            </a:custGeom>
            <a:ln w="25400">
              <a:solidFill>
                <a:srgbClr val="FEDD3A"/>
              </a:solidFill>
            </a:ln>
          </p:spPr>
          <p:txBody>
            <a:bodyPr wrap="square" lIns="0" tIns="0" rIns="0" bIns="0" rtlCol="0"/>
            <a:lstStyle/>
            <a:p>
              <a:endParaRPr/>
            </a:p>
          </p:txBody>
        </p:sp>
        <p:sp>
          <p:nvSpPr>
            <p:cNvPr id="1629" name="object 1629"/>
            <p:cNvSpPr/>
            <p:nvPr/>
          </p:nvSpPr>
          <p:spPr>
            <a:xfrm>
              <a:off x="5784267" y="8003984"/>
              <a:ext cx="17145" cy="3175"/>
            </a:xfrm>
            <a:custGeom>
              <a:avLst/>
              <a:gdLst/>
              <a:ahLst/>
              <a:cxnLst/>
              <a:rect l="l" t="t" r="r" b="b"/>
              <a:pathLst>
                <a:path w="17145" h="3175">
                  <a:moveTo>
                    <a:pt x="16939" y="0"/>
                  </a:moveTo>
                  <a:lnTo>
                    <a:pt x="3901" y="0"/>
                  </a:lnTo>
                  <a:lnTo>
                    <a:pt x="0" y="2844"/>
                  </a:lnTo>
                  <a:lnTo>
                    <a:pt x="16939" y="2844"/>
                  </a:lnTo>
                  <a:lnTo>
                    <a:pt x="16939" y="0"/>
                  </a:lnTo>
                  <a:close/>
                </a:path>
              </a:pathLst>
            </a:custGeom>
            <a:solidFill>
              <a:srgbClr val="FED826"/>
            </a:solidFill>
          </p:spPr>
          <p:txBody>
            <a:bodyPr wrap="square" lIns="0" tIns="0" rIns="0" bIns="0" rtlCol="0"/>
            <a:lstStyle/>
            <a:p>
              <a:endParaRPr/>
            </a:p>
          </p:txBody>
        </p:sp>
        <p:sp>
          <p:nvSpPr>
            <p:cNvPr id="1630" name="object 1630"/>
            <p:cNvSpPr/>
            <p:nvPr/>
          </p:nvSpPr>
          <p:spPr>
            <a:xfrm>
              <a:off x="5785739" y="8003984"/>
              <a:ext cx="3175" cy="1905"/>
            </a:xfrm>
            <a:custGeom>
              <a:avLst/>
              <a:gdLst/>
              <a:ahLst/>
              <a:cxnLst/>
              <a:rect l="l" t="t" r="r" b="b"/>
              <a:pathLst>
                <a:path w="3175" h="1904">
                  <a:moveTo>
                    <a:pt x="2768" y="0"/>
                  </a:moveTo>
                  <a:lnTo>
                    <a:pt x="0" y="1771"/>
                  </a:lnTo>
                </a:path>
              </a:pathLst>
            </a:custGeom>
            <a:ln w="25400">
              <a:solidFill>
                <a:srgbClr val="FFD414"/>
              </a:solidFill>
            </a:ln>
          </p:spPr>
          <p:txBody>
            <a:bodyPr wrap="square" lIns="0" tIns="0" rIns="0" bIns="0" rtlCol="0"/>
            <a:lstStyle/>
            <a:p>
              <a:endParaRPr/>
            </a:p>
          </p:txBody>
        </p:sp>
        <p:sp>
          <p:nvSpPr>
            <p:cNvPr id="1631" name="object 1631"/>
            <p:cNvSpPr/>
            <p:nvPr/>
          </p:nvSpPr>
          <p:spPr>
            <a:xfrm>
              <a:off x="5785434" y="8005821"/>
              <a:ext cx="635" cy="3175"/>
            </a:xfrm>
            <a:custGeom>
              <a:avLst/>
              <a:gdLst/>
              <a:ahLst/>
              <a:cxnLst/>
              <a:rect l="l" t="t" r="r" b="b"/>
              <a:pathLst>
                <a:path w="635" h="3175">
                  <a:moveTo>
                    <a:pt x="215" y="0"/>
                  </a:moveTo>
                  <a:lnTo>
                    <a:pt x="0" y="2734"/>
                  </a:lnTo>
                </a:path>
              </a:pathLst>
            </a:custGeom>
            <a:ln w="25400">
              <a:solidFill>
                <a:srgbClr val="FED827"/>
              </a:solidFill>
            </a:ln>
          </p:spPr>
          <p:txBody>
            <a:bodyPr wrap="square" lIns="0" tIns="0" rIns="0" bIns="0" rtlCol="0"/>
            <a:lstStyle/>
            <a:p>
              <a:endParaRPr/>
            </a:p>
          </p:txBody>
        </p:sp>
        <p:sp>
          <p:nvSpPr>
            <p:cNvPr id="1632" name="object 1632"/>
            <p:cNvSpPr/>
            <p:nvPr/>
          </p:nvSpPr>
          <p:spPr>
            <a:xfrm>
              <a:off x="5788431" y="8005559"/>
              <a:ext cx="4445" cy="4445"/>
            </a:xfrm>
            <a:custGeom>
              <a:avLst/>
              <a:gdLst/>
              <a:ahLst/>
              <a:cxnLst/>
              <a:rect l="l" t="t" r="r" b="b"/>
              <a:pathLst>
                <a:path w="4445" h="4445">
                  <a:moveTo>
                    <a:pt x="3429" y="0"/>
                  </a:moveTo>
                  <a:lnTo>
                    <a:pt x="2235" y="368"/>
                  </a:lnTo>
                  <a:lnTo>
                    <a:pt x="1092" y="787"/>
                  </a:lnTo>
                  <a:lnTo>
                    <a:pt x="0" y="1269"/>
                  </a:lnTo>
                  <a:lnTo>
                    <a:pt x="63" y="2247"/>
                  </a:lnTo>
                  <a:lnTo>
                    <a:pt x="190" y="3238"/>
                  </a:lnTo>
                  <a:lnTo>
                    <a:pt x="406" y="4254"/>
                  </a:lnTo>
                  <a:lnTo>
                    <a:pt x="1562" y="3822"/>
                  </a:lnTo>
                  <a:lnTo>
                    <a:pt x="2794" y="3479"/>
                  </a:lnTo>
                  <a:lnTo>
                    <a:pt x="4076" y="3200"/>
                  </a:lnTo>
                  <a:lnTo>
                    <a:pt x="3797" y="2120"/>
                  </a:lnTo>
                  <a:lnTo>
                    <a:pt x="3568" y="1054"/>
                  </a:lnTo>
                  <a:lnTo>
                    <a:pt x="3429" y="0"/>
                  </a:lnTo>
                  <a:close/>
                </a:path>
              </a:pathLst>
            </a:custGeom>
            <a:solidFill>
              <a:srgbClr val="FEDF46"/>
            </a:solidFill>
          </p:spPr>
          <p:txBody>
            <a:bodyPr wrap="square" lIns="0" tIns="0" rIns="0" bIns="0" rtlCol="0"/>
            <a:lstStyle/>
            <a:p>
              <a:endParaRPr/>
            </a:p>
          </p:txBody>
        </p:sp>
        <p:sp>
          <p:nvSpPr>
            <p:cNvPr id="1633" name="object 1633"/>
            <p:cNvSpPr/>
            <p:nvPr/>
          </p:nvSpPr>
          <p:spPr>
            <a:xfrm>
              <a:off x="5788837" y="8008759"/>
              <a:ext cx="3810" cy="1270"/>
            </a:xfrm>
            <a:custGeom>
              <a:avLst/>
              <a:gdLst/>
              <a:ahLst/>
              <a:cxnLst/>
              <a:rect l="l" t="t" r="r" b="b"/>
              <a:pathLst>
                <a:path w="3810" h="1270">
                  <a:moveTo>
                    <a:pt x="0" y="1054"/>
                  </a:moveTo>
                  <a:lnTo>
                    <a:pt x="3670" y="0"/>
                  </a:lnTo>
                </a:path>
              </a:pathLst>
            </a:custGeom>
            <a:ln w="25400">
              <a:solidFill>
                <a:srgbClr val="FEE355"/>
              </a:solidFill>
            </a:ln>
          </p:spPr>
          <p:txBody>
            <a:bodyPr wrap="square" lIns="0" tIns="0" rIns="0" bIns="0" rtlCol="0"/>
            <a:lstStyle/>
            <a:p>
              <a:endParaRPr/>
            </a:p>
          </p:txBody>
        </p:sp>
        <p:sp>
          <p:nvSpPr>
            <p:cNvPr id="1634" name="object 1634"/>
            <p:cNvSpPr/>
            <p:nvPr/>
          </p:nvSpPr>
          <p:spPr>
            <a:xfrm>
              <a:off x="5791860" y="8005559"/>
              <a:ext cx="1270" cy="3810"/>
            </a:xfrm>
            <a:custGeom>
              <a:avLst/>
              <a:gdLst/>
              <a:ahLst/>
              <a:cxnLst/>
              <a:rect l="l" t="t" r="r" b="b"/>
              <a:pathLst>
                <a:path w="1270" h="3809">
                  <a:moveTo>
                    <a:pt x="647" y="3200"/>
                  </a:moveTo>
                  <a:lnTo>
                    <a:pt x="0" y="0"/>
                  </a:lnTo>
                </a:path>
              </a:pathLst>
            </a:custGeom>
            <a:ln w="25400">
              <a:solidFill>
                <a:srgbClr val="FEDE43"/>
              </a:solidFill>
            </a:ln>
          </p:spPr>
          <p:txBody>
            <a:bodyPr wrap="square" lIns="0" tIns="0" rIns="0" bIns="0" rtlCol="0"/>
            <a:lstStyle/>
            <a:p>
              <a:endParaRPr/>
            </a:p>
          </p:txBody>
        </p:sp>
        <p:sp>
          <p:nvSpPr>
            <p:cNvPr id="1635" name="object 1635"/>
            <p:cNvSpPr/>
            <p:nvPr/>
          </p:nvSpPr>
          <p:spPr>
            <a:xfrm>
              <a:off x="5788431" y="8005559"/>
              <a:ext cx="3810" cy="1270"/>
            </a:xfrm>
            <a:custGeom>
              <a:avLst/>
              <a:gdLst/>
              <a:ahLst/>
              <a:cxnLst/>
              <a:rect l="l" t="t" r="r" b="b"/>
              <a:pathLst>
                <a:path w="3810" h="1270">
                  <a:moveTo>
                    <a:pt x="3429" y="0"/>
                  </a:moveTo>
                  <a:lnTo>
                    <a:pt x="0" y="1269"/>
                  </a:lnTo>
                </a:path>
              </a:pathLst>
            </a:custGeom>
            <a:ln w="25400">
              <a:solidFill>
                <a:srgbClr val="FEDC37"/>
              </a:solidFill>
            </a:ln>
          </p:spPr>
          <p:txBody>
            <a:bodyPr wrap="square" lIns="0" tIns="0" rIns="0" bIns="0" rtlCol="0"/>
            <a:lstStyle/>
            <a:p>
              <a:endParaRPr/>
            </a:p>
          </p:txBody>
        </p:sp>
        <p:sp>
          <p:nvSpPr>
            <p:cNvPr id="1636" name="object 1636"/>
            <p:cNvSpPr/>
            <p:nvPr/>
          </p:nvSpPr>
          <p:spPr>
            <a:xfrm>
              <a:off x="5788431" y="8006829"/>
              <a:ext cx="635" cy="3175"/>
            </a:xfrm>
            <a:custGeom>
              <a:avLst/>
              <a:gdLst/>
              <a:ahLst/>
              <a:cxnLst/>
              <a:rect l="l" t="t" r="r" b="b"/>
              <a:pathLst>
                <a:path w="635" h="3175">
                  <a:moveTo>
                    <a:pt x="0" y="0"/>
                  </a:moveTo>
                  <a:lnTo>
                    <a:pt x="406" y="2984"/>
                  </a:lnTo>
                </a:path>
              </a:pathLst>
            </a:custGeom>
            <a:ln w="25400">
              <a:solidFill>
                <a:srgbClr val="FEE04A"/>
              </a:solidFill>
            </a:ln>
          </p:spPr>
          <p:txBody>
            <a:bodyPr wrap="square" lIns="0" tIns="0" rIns="0" bIns="0" rtlCol="0"/>
            <a:lstStyle/>
            <a:p>
              <a:endParaRPr/>
            </a:p>
          </p:txBody>
        </p:sp>
        <p:sp>
          <p:nvSpPr>
            <p:cNvPr id="1637" name="object 1637"/>
            <p:cNvSpPr/>
            <p:nvPr/>
          </p:nvSpPr>
          <p:spPr>
            <a:xfrm>
              <a:off x="5788380" y="8002447"/>
              <a:ext cx="3810" cy="4445"/>
            </a:xfrm>
            <a:custGeom>
              <a:avLst/>
              <a:gdLst/>
              <a:ahLst/>
              <a:cxnLst/>
              <a:rect l="l" t="t" r="r" b="b"/>
              <a:pathLst>
                <a:path w="3810" h="4445">
                  <a:moveTo>
                    <a:pt x="3263" y="0"/>
                  </a:moveTo>
                  <a:lnTo>
                    <a:pt x="0" y="3416"/>
                  </a:lnTo>
                  <a:lnTo>
                    <a:pt x="50" y="4381"/>
                  </a:lnTo>
                  <a:lnTo>
                    <a:pt x="1142" y="3898"/>
                  </a:lnTo>
                  <a:lnTo>
                    <a:pt x="2286" y="3479"/>
                  </a:lnTo>
                  <a:lnTo>
                    <a:pt x="3479" y="3111"/>
                  </a:lnTo>
                  <a:lnTo>
                    <a:pt x="3327" y="2070"/>
                  </a:lnTo>
                  <a:lnTo>
                    <a:pt x="3251" y="1028"/>
                  </a:lnTo>
                  <a:lnTo>
                    <a:pt x="3263" y="0"/>
                  </a:lnTo>
                  <a:close/>
                </a:path>
              </a:pathLst>
            </a:custGeom>
            <a:solidFill>
              <a:srgbClr val="FFD826"/>
            </a:solidFill>
          </p:spPr>
          <p:txBody>
            <a:bodyPr wrap="square" lIns="0" tIns="0" rIns="0" bIns="0" rtlCol="0"/>
            <a:lstStyle/>
            <a:p>
              <a:endParaRPr/>
            </a:p>
          </p:txBody>
        </p:sp>
        <p:sp>
          <p:nvSpPr>
            <p:cNvPr id="1638" name="object 1638"/>
            <p:cNvSpPr/>
            <p:nvPr/>
          </p:nvSpPr>
          <p:spPr>
            <a:xfrm>
              <a:off x="5788431" y="8005559"/>
              <a:ext cx="3810" cy="1270"/>
            </a:xfrm>
            <a:custGeom>
              <a:avLst/>
              <a:gdLst/>
              <a:ahLst/>
              <a:cxnLst/>
              <a:rect l="l" t="t" r="r" b="b"/>
              <a:pathLst>
                <a:path w="3810" h="1270">
                  <a:moveTo>
                    <a:pt x="0" y="1269"/>
                  </a:moveTo>
                  <a:lnTo>
                    <a:pt x="3429" y="0"/>
                  </a:lnTo>
                </a:path>
              </a:pathLst>
            </a:custGeom>
            <a:ln w="25400">
              <a:solidFill>
                <a:srgbClr val="FEDC37"/>
              </a:solidFill>
            </a:ln>
          </p:spPr>
          <p:txBody>
            <a:bodyPr wrap="square" lIns="0" tIns="0" rIns="0" bIns="0" rtlCol="0"/>
            <a:lstStyle/>
            <a:p>
              <a:endParaRPr/>
            </a:p>
          </p:txBody>
        </p:sp>
        <p:sp>
          <p:nvSpPr>
            <p:cNvPr id="1639" name="object 1639"/>
            <p:cNvSpPr/>
            <p:nvPr/>
          </p:nvSpPr>
          <p:spPr>
            <a:xfrm>
              <a:off x="5791644" y="8002447"/>
              <a:ext cx="635" cy="3175"/>
            </a:xfrm>
            <a:custGeom>
              <a:avLst/>
              <a:gdLst/>
              <a:ahLst/>
              <a:cxnLst/>
              <a:rect l="l" t="t" r="r" b="b"/>
              <a:pathLst>
                <a:path w="635" h="3175">
                  <a:moveTo>
                    <a:pt x="215" y="3111"/>
                  </a:moveTo>
                  <a:lnTo>
                    <a:pt x="0" y="0"/>
                  </a:lnTo>
                </a:path>
              </a:pathLst>
            </a:custGeom>
            <a:ln w="25400">
              <a:solidFill>
                <a:srgbClr val="FFD724"/>
              </a:solidFill>
            </a:ln>
          </p:spPr>
          <p:txBody>
            <a:bodyPr wrap="square" lIns="0" tIns="0" rIns="0" bIns="0" rtlCol="0"/>
            <a:lstStyle/>
            <a:p>
              <a:endParaRPr/>
            </a:p>
          </p:txBody>
        </p:sp>
        <p:sp>
          <p:nvSpPr>
            <p:cNvPr id="1640" name="object 1640"/>
            <p:cNvSpPr/>
            <p:nvPr/>
          </p:nvSpPr>
          <p:spPr>
            <a:xfrm>
              <a:off x="5788507" y="8002447"/>
              <a:ext cx="3175" cy="1905"/>
            </a:xfrm>
            <a:custGeom>
              <a:avLst/>
              <a:gdLst/>
              <a:ahLst/>
              <a:cxnLst/>
              <a:rect l="l" t="t" r="r" b="b"/>
              <a:pathLst>
                <a:path w="3175" h="1904">
                  <a:moveTo>
                    <a:pt x="3136" y="0"/>
                  </a:moveTo>
                  <a:lnTo>
                    <a:pt x="0" y="1536"/>
                  </a:lnTo>
                </a:path>
              </a:pathLst>
            </a:custGeom>
            <a:ln w="25400">
              <a:solidFill>
                <a:srgbClr val="FFD414"/>
              </a:solidFill>
            </a:ln>
          </p:spPr>
          <p:txBody>
            <a:bodyPr wrap="square" lIns="0" tIns="0" rIns="0" bIns="0" rtlCol="0"/>
            <a:lstStyle/>
            <a:p>
              <a:endParaRPr/>
            </a:p>
          </p:txBody>
        </p:sp>
        <p:sp>
          <p:nvSpPr>
            <p:cNvPr id="1641" name="object 1641"/>
            <p:cNvSpPr/>
            <p:nvPr/>
          </p:nvSpPr>
          <p:spPr>
            <a:xfrm>
              <a:off x="5784267" y="8003984"/>
              <a:ext cx="17145" cy="3175"/>
            </a:xfrm>
            <a:custGeom>
              <a:avLst/>
              <a:gdLst/>
              <a:ahLst/>
              <a:cxnLst/>
              <a:rect l="l" t="t" r="r" b="b"/>
              <a:pathLst>
                <a:path w="17145" h="3175">
                  <a:moveTo>
                    <a:pt x="16939" y="0"/>
                  </a:moveTo>
                  <a:lnTo>
                    <a:pt x="3901" y="0"/>
                  </a:lnTo>
                  <a:lnTo>
                    <a:pt x="0" y="2844"/>
                  </a:lnTo>
                  <a:lnTo>
                    <a:pt x="16939" y="2844"/>
                  </a:lnTo>
                  <a:lnTo>
                    <a:pt x="16939" y="0"/>
                  </a:lnTo>
                  <a:close/>
                </a:path>
              </a:pathLst>
            </a:custGeom>
            <a:solidFill>
              <a:srgbClr val="FED826"/>
            </a:solidFill>
          </p:spPr>
          <p:txBody>
            <a:bodyPr wrap="square" lIns="0" tIns="0" rIns="0" bIns="0" rtlCol="0"/>
            <a:lstStyle/>
            <a:p>
              <a:endParaRPr/>
            </a:p>
          </p:txBody>
        </p:sp>
        <p:sp>
          <p:nvSpPr>
            <p:cNvPr id="1642" name="object 1642"/>
            <p:cNvSpPr/>
            <p:nvPr/>
          </p:nvSpPr>
          <p:spPr>
            <a:xfrm>
              <a:off x="5792508" y="8007997"/>
              <a:ext cx="6985" cy="7620"/>
            </a:xfrm>
            <a:custGeom>
              <a:avLst/>
              <a:gdLst/>
              <a:ahLst/>
              <a:cxnLst/>
              <a:rect l="l" t="t" r="r" b="b"/>
              <a:pathLst>
                <a:path w="6985" h="7620">
                  <a:moveTo>
                    <a:pt x="3860" y="0"/>
                  </a:moveTo>
                  <a:lnTo>
                    <a:pt x="2578" y="241"/>
                  </a:lnTo>
                  <a:lnTo>
                    <a:pt x="1269" y="469"/>
                  </a:lnTo>
                  <a:lnTo>
                    <a:pt x="0" y="762"/>
                  </a:lnTo>
                  <a:lnTo>
                    <a:pt x="558" y="2933"/>
                  </a:lnTo>
                  <a:lnTo>
                    <a:pt x="1358" y="5156"/>
                  </a:lnTo>
                  <a:lnTo>
                    <a:pt x="2298" y="7467"/>
                  </a:lnTo>
                  <a:lnTo>
                    <a:pt x="3695" y="7277"/>
                  </a:lnTo>
                  <a:lnTo>
                    <a:pt x="5118" y="7137"/>
                  </a:lnTo>
                  <a:lnTo>
                    <a:pt x="6515" y="6972"/>
                  </a:lnTo>
                  <a:lnTo>
                    <a:pt x="5499" y="4622"/>
                  </a:lnTo>
                  <a:lnTo>
                    <a:pt x="4572" y="2311"/>
                  </a:lnTo>
                  <a:lnTo>
                    <a:pt x="3860" y="0"/>
                  </a:lnTo>
                  <a:close/>
                </a:path>
              </a:pathLst>
            </a:custGeom>
            <a:solidFill>
              <a:srgbClr val="FEE562"/>
            </a:solidFill>
          </p:spPr>
          <p:txBody>
            <a:bodyPr wrap="square" lIns="0" tIns="0" rIns="0" bIns="0" rtlCol="0"/>
            <a:lstStyle/>
            <a:p>
              <a:endParaRPr/>
            </a:p>
          </p:txBody>
        </p:sp>
        <p:sp>
          <p:nvSpPr>
            <p:cNvPr id="1643" name="object 1643"/>
            <p:cNvSpPr/>
            <p:nvPr/>
          </p:nvSpPr>
          <p:spPr>
            <a:xfrm>
              <a:off x="5792508" y="8008759"/>
              <a:ext cx="2540" cy="6985"/>
            </a:xfrm>
            <a:custGeom>
              <a:avLst/>
              <a:gdLst/>
              <a:ahLst/>
              <a:cxnLst/>
              <a:rect l="l" t="t" r="r" b="b"/>
              <a:pathLst>
                <a:path w="2539" h="6984">
                  <a:moveTo>
                    <a:pt x="2298" y="6705"/>
                  </a:moveTo>
                  <a:lnTo>
                    <a:pt x="0" y="0"/>
                  </a:lnTo>
                </a:path>
              </a:pathLst>
            </a:custGeom>
            <a:ln w="25400">
              <a:solidFill>
                <a:srgbClr val="FEE768"/>
              </a:solidFill>
            </a:ln>
          </p:spPr>
          <p:txBody>
            <a:bodyPr wrap="square" lIns="0" tIns="0" rIns="0" bIns="0" rtlCol="0"/>
            <a:lstStyle/>
            <a:p>
              <a:endParaRPr/>
            </a:p>
          </p:txBody>
        </p:sp>
        <p:sp>
          <p:nvSpPr>
            <p:cNvPr id="1644" name="object 1644"/>
            <p:cNvSpPr/>
            <p:nvPr/>
          </p:nvSpPr>
          <p:spPr>
            <a:xfrm>
              <a:off x="5792508" y="8007997"/>
              <a:ext cx="4445" cy="1270"/>
            </a:xfrm>
            <a:custGeom>
              <a:avLst/>
              <a:gdLst/>
              <a:ahLst/>
              <a:cxnLst/>
              <a:rect l="l" t="t" r="r" b="b"/>
              <a:pathLst>
                <a:path w="4445" h="1270">
                  <a:moveTo>
                    <a:pt x="0" y="762"/>
                  </a:moveTo>
                  <a:lnTo>
                    <a:pt x="3860" y="0"/>
                  </a:lnTo>
                </a:path>
              </a:pathLst>
            </a:custGeom>
            <a:ln w="25400">
              <a:solidFill>
                <a:srgbClr val="FEE04C"/>
              </a:solidFill>
            </a:ln>
          </p:spPr>
          <p:txBody>
            <a:bodyPr wrap="square" lIns="0" tIns="0" rIns="0" bIns="0" rtlCol="0"/>
            <a:lstStyle/>
            <a:p>
              <a:endParaRPr/>
            </a:p>
          </p:txBody>
        </p:sp>
        <p:sp>
          <p:nvSpPr>
            <p:cNvPr id="1645" name="object 1645"/>
            <p:cNvSpPr/>
            <p:nvPr/>
          </p:nvSpPr>
          <p:spPr>
            <a:xfrm>
              <a:off x="5796368" y="8007997"/>
              <a:ext cx="3175" cy="6985"/>
            </a:xfrm>
            <a:custGeom>
              <a:avLst/>
              <a:gdLst/>
              <a:ahLst/>
              <a:cxnLst/>
              <a:rect l="l" t="t" r="r" b="b"/>
              <a:pathLst>
                <a:path w="3175" h="6984">
                  <a:moveTo>
                    <a:pt x="0" y="0"/>
                  </a:moveTo>
                  <a:lnTo>
                    <a:pt x="2654" y="6972"/>
                  </a:lnTo>
                </a:path>
              </a:pathLst>
            </a:custGeom>
            <a:ln w="25400">
              <a:solidFill>
                <a:srgbClr val="FFE45C"/>
              </a:solidFill>
            </a:ln>
          </p:spPr>
          <p:txBody>
            <a:bodyPr wrap="square" lIns="0" tIns="0" rIns="0" bIns="0" rtlCol="0"/>
            <a:lstStyle/>
            <a:p>
              <a:endParaRPr/>
            </a:p>
          </p:txBody>
        </p:sp>
        <p:sp>
          <p:nvSpPr>
            <p:cNvPr id="1646" name="object 1646"/>
            <p:cNvSpPr/>
            <p:nvPr/>
          </p:nvSpPr>
          <p:spPr>
            <a:xfrm>
              <a:off x="5794806" y="8014970"/>
              <a:ext cx="4445" cy="635"/>
            </a:xfrm>
            <a:custGeom>
              <a:avLst/>
              <a:gdLst/>
              <a:ahLst/>
              <a:cxnLst/>
              <a:rect l="l" t="t" r="r" b="b"/>
              <a:pathLst>
                <a:path w="4445" h="634">
                  <a:moveTo>
                    <a:pt x="4216" y="0"/>
                  </a:moveTo>
                  <a:lnTo>
                    <a:pt x="0" y="495"/>
                  </a:lnTo>
                </a:path>
              </a:pathLst>
            </a:custGeom>
            <a:ln w="25400">
              <a:solidFill>
                <a:srgbClr val="FEEA77"/>
              </a:solidFill>
            </a:ln>
          </p:spPr>
          <p:txBody>
            <a:bodyPr wrap="square" lIns="0" tIns="0" rIns="0" bIns="0" rtlCol="0"/>
            <a:lstStyle/>
            <a:p>
              <a:endParaRPr/>
            </a:p>
          </p:txBody>
        </p:sp>
        <p:sp>
          <p:nvSpPr>
            <p:cNvPr id="1647" name="object 1647"/>
            <p:cNvSpPr/>
            <p:nvPr/>
          </p:nvSpPr>
          <p:spPr>
            <a:xfrm>
              <a:off x="5796368" y="8007185"/>
              <a:ext cx="6985" cy="8255"/>
            </a:xfrm>
            <a:custGeom>
              <a:avLst/>
              <a:gdLst/>
              <a:ahLst/>
              <a:cxnLst/>
              <a:rect l="l" t="t" r="r" b="b"/>
              <a:pathLst>
                <a:path w="6985" h="8254">
                  <a:moveTo>
                    <a:pt x="3746" y="0"/>
                  </a:moveTo>
                  <a:lnTo>
                    <a:pt x="2552" y="317"/>
                  </a:lnTo>
                  <a:lnTo>
                    <a:pt x="0" y="812"/>
                  </a:lnTo>
                  <a:lnTo>
                    <a:pt x="711" y="3124"/>
                  </a:lnTo>
                  <a:lnTo>
                    <a:pt x="1638" y="5435"/>
                  </a:lnTo>
                  <a:lnTo>
                    <a:pt x="2654" y="7785"/>
                  </a:lnTo>
                  <a:lnTo>
                    <a:pt x="4051" y="7620"/>
                  </a:lnTo>
                  <a:lnTo>
                    <a:pt x="5397" y="7404"/>
                  </a:lnTo>
                  <a:lnTo>
                    <a:pt x="6667" y="7086"/>
                  </a:lnTo>
                  <a:lnTo>
                    <a:pt x="5575" y="4737"/>
                  </a:lnTo>
                  <a:lnTo>
                    <a:pt x="4559" y="2362"/>
                  </a:lnTo>
                  <a:lnTo>
                    <a:pt x="3746" y="0"/>
                  </a:lnTo>
                  <a:close/>
                </a:path>
              </a:pathLst>
            </a:custGeom>
            <a:solidFill>
              <a:srgbClr val="FFE258"/>
            </a:solidFill>
          </p:spPr>
          <p:txBody>
            <a:bodyPr wrap="square" lIns="0" tIns="0" rIns="0" bIns="0" rtlCol="0"/>
            <a:lstStyle/>
            <a:p>
              <a:endParaRPr/>
            </a:p>
          </p:txBody>
        </p:sp>
        <p:sp>
          <p:nvSpPr>
            <p:cNvPr id="1648" name="object 1648"/>
            <p:cNvSpPr/>
            <p:nvPr/>
          </p:nvSpPr>
          <p:spPr>
            <a:xfrm>
              <a:off x="5796368" y="8007997"/>
              <a:ext cx="3175" cy="6985"/>
            </a:xfrm>
            <a:custGeom>
              <a:avLst/>
              <a:gdLst/>
              <a:ahLst/>
              <a:cxnLst/>
              <a:rect l="l" t="t" r="r" b="b"/>
              <a:pathLst>
                <a:path w="3175" h="6984">
                  <a:moveTo>
                    <a:pt x="2654" y="6972"/>
                  </a:moveTo>
                  <a:lnTo>
                    <a:pt x="0" y="0"/>
                  </a:lnTo>
                </a:path>
              </a:pathLst>
            </a:custGeom>
            <a:ln w="25400">
              <a:solidFill>
                <a:srgbClr val="FFE45C"/>
              </a:solidFill>
            </a:ln>
          </p:spPr>
          <p:txBody>
            <a:bodyPr wrap="square" lIns="0" tIns="0" rIns="0" bIns="0" rtlCol="0"/>
            <a:lstStyle/>
            <a:p>
              <a:endParaRPr/>
            </a:p>
          </p:txBody>
        </p:sp>
        <p:sp>
          <p:nvSpPr>
            <p:cNvPr id="1649" name="object 1649"/>
            <p:cNvSpPr/>
            <p:nvPr/>
          </p:nvSpPr>
          <p:spPr>
            <a:xfrm>
              <a:off x="5796368" y="8007185"/>
              <a:ext cx="3810" cy="1270"/>
            </a:xfrm>
            <a:custGeom>
              <a:avLst/>
              <a:gdLst/>
              <a:ahLst/>
              <a:cxnLst/>
              <a:rect l="l" t="t" r="r" b="b"/>
              <a:pathLst>
                <a:path w="3810" h="1270">
                  <a:moveTo>
                    <a:pt x="0" y="812"/>
                  </a:moveTo>
                  <a:lnTo>
                    <a:pt x="3746" y="0"/>
                  </a:lnTo>
                </a:path>
              </a:pathLst>
            </a:custGeom>
            <a:ln w="25400">
              <a:solidFill>
                <a:srgbClr val="FFDE45"/>
              </a:solidFill>
            </a:ln>
          </p:spPr>
          <p:txBody>
            <a:bodyPr wrap="square" lIns="0" tIns="0" rIns="0" bIns="0" rtlCol="0"/>
            <a:lstStyle/>
            <a:p>
              <a:endParaRPr/>
            </a:p>
          </p:txBody>
        </p:sp>
        <p:sp>
          <p:nvSpPr>
            <p:cNvPr id="1650" name="object 1650"/>
            <p:cNvSpPr/>
            <p:nvPr/>
          </p:nvSpPr>
          <p:spPr>
            <a:xfrm>
              <a:off x="5800115" y="8007185"/>
              <a:ext cx="3175" cy="7620"/>
            </a:xfrm>
            <a:custGeom>
              <a:avLst/>
              <a:gdLst/>
              <a:ahLst/>
              <a:cxnLst/>
              <a:rect l="l" t="t" r="r" b="b"/>
              <a:pathLst>
                <a:path w="3175" h="7620">
                  <a:moveTo>
                    <a:pt x="0" y="0"/>
                  </a:moveTo>
                  <a:lnTo>
                    <a:pt x="2921" y="7086"/>
                  </a:lnTo>
                </a:path>
              </a:pathLst>
            </a:custGeom>
            <a:ln w="25400">
              <a:solidFill>
                <a:srgbClr val="FFE155"/>
              </a:solidFill>
            </a:ln>
          </p:spPr>
          <p:txBody>
            <a:bodyPr wrap="square" lIns="0" tIns="0" rIns="0" bIns="0" rtlCol="0"/>
            <a:lstStyle/>
            <a:p>
              <a:endParaRPr/>
            </a:p>
          </p:txBody>
        </p:sp>
        <p:sp>
          <p:nvSpPr>
            <p:cNvPr id="1651" name="object 1651"/>
            <p:cNvSpPr/>
            <p:nvPr/>
          </p:nvSpPr>
          <p:spPr>
            <a:xfrm>
              <a:off x="5799023" y="8014271"/>
              <a:ext cx="4445" cy="1270"/>
            </a:xfrm>
            <a:custGeom>
              <a:avLst/>
              <a:gdLst/>
              <a:ahLst/>
              <a:cxnLst/>
              <a:rect l="l" t="t" r="r" b="b"/>
              <a:pathLst>
                <a:path w="4445" h="1270">
                  <a:moveTo>
                    <a:pt x="4013" y="0"/>
                  </a:moveTo>
                  <a:lnTo>
                    <a:pt x="0" y="698"/>
                  </a:lnTo>
                </a:path>
              </a:pathLst>
            </a:custGeom>
            <a:ln w="25400">
              <a:solidFill>
                <a:srgbClr val="FFE66B"/>
              </a:solidFill>
            </a:ln>
          </p:spPr>
          <p:txBody>
            <a:bodyPr wrap="square" lIns="0" tIns="0" rIns="0" bIns="0" rtlCol="0"/>
            <a:lstStyle/>
            <a:p>
              <a:endParaRPr/>
            </a:p>
          </p:txBody>
        </p:sp>
        <p:sp>
          <p:nvSpPr>
            <p:cNvPr id="1652" name="object 1652"/>
            <p:cNvSpPr/>
            <p:nvPr/>
          </p:nvSpPr>
          <p:spPr>
            <a:xfrm>
              <a:off x="5791619" y="8001152"/>
              <a:ext cx="5080" cy="7620"/>
            </a:xfrm>
            <a:custGeom>
              <a:avLst/>
              <a:gdLst/>
              <a:ahLst/>
              <a:cxnLst/>
              <a:rect l="l" t="t" r="r" b="b"/>
              <a:pathLst>
                <a:path w="5079" h="7620">
                  <a:moveTo>
                    <a:pt x="3365" y="0"/>
                  </a:moveTo>
                  <a:lnTo>
                    <a:pt x="2222" y="393"/>
                  </a:lnTo>
                  <a:lnTo>
                    <a:pt x="1104" y="825"/>
                  </a:lnTo>
                  <a:lnTo>
                    <a:pt x="25" y="1295"/>
                  </a:lnTo>
                  <a:lnTo>
                    <a:pt x="0" y="3352"/>
                  </a:lnTo>
                  <a:lnTo>
                    <a:pt x="317" y="5448"/>
                  </a:lnTo>
                  <a:lnTo>
                    <a:pt x="888" y="7607"/>
                  </a:lnTo>
                  <a:lnTo>
                    <a:pt x="2158" y="7315"/>
                  </a:lnTo>
                  <a:lnTo>
                    <a:pt x="3467" y="7086"/>
                  </a:lnTo>
                  <a:lnTo>
                    <a:pt x="4749" y="6845"/>
                  </a:lnTo>
                  <a:lnTo>
                    <a:pt x="4038" y="4533"/>
                  </a:lnTo>
                  <a:lnTo>
                    <a:pt x="3530" y="2247"/>
                  </a:lnTo>
                  <a:lnTo>
                    <a:pt x="3365" y="0"/>
                  </a:lnTo>
                  <a:close/>
                </a:path>
              </a:pathLst>
            </a:custGeom>
            <a:solidFill>
              <a:srgbClr val="FFDA30"/>
            </a:solidFill>
          </p:spPr>
          <p:txBody>
            <a:bodyPr wrap="square" lIns="0" tIns="0" rIns="0" bIns="0" rtlCol="0"/>
            <a:lstStyle/>
            <a:p>
              <a:endParaRPr/>
            </a:p>
          </p:txBody>
        </p:sp>
        <p:sp>
          <p:nvSpPr>
            <p:cNvPr id="1653" name="object 1653"/>
            <p:cNvSpPr/>
            <p:nvPr/>
          </p:nvSpPr>
          <p:spPr>
            <a:xfrm>
              <a:off x="5791644" y="8002447"/>
              <a:ext cx="1270" cy="6350"/>
            </a:xfrm>
            <a:custGeom>
              <a:avLst/>
              <a:gdLst/>
              <a:ahLst/>
              <a:cxnLst/>
              <a:rect l="l" t="t" r="r" b="b"/>
              <a:pathLst>
                <a:path w="1270" h="6350">
                  <a:moveTo>
                    <a:pt x="863" y="6311"/>
                  </a:moveTo>
                  <a:lnTo>
                    <a:pt x="0" y="0"/>
                  </a:lnTo>
                </a:path>
              </a:pathLst>
            </a:custGeom>
            <a:ln w="25399">
              <a:solidFill>
                <a:srgbClr val="FEDB32"/>
              </a:solidFill>
            </a:ln>
          </p:spPr>
          <p:txBody>
            <a:bodyPr wrap="square" lIns="0" tIns="0" rIns="0" bIns="0" rtlCol="0"/>
            <a:lstStyle/>
            <a:p>
              <a:endParaRPr/>
            </a:p>
          </p:txBody>
        </p:sp>
        <p:sp>
          <p:nvSpPr>
            <p:cNvPr id="1654" name="object 1654"/>
            <p:cNvSpPr/>
            <p:nvPr/>
          </p:nvSpPr>
          <p:spPr>
            <a:xfrm>
              <a:off x="5791644" y="8001152"/>
              <a:ext cx="3810" cy="1905"/>
            </a:xfrm>
            <a:custGeom>
              <a:avLst/>
              <a:gdLst/>
              <a:ahLst/>
              <a:cxnLst/>
              <a:rect l="l" t="t" r="r" b="b"/>
              <a:pathLst>
                <a:path w="3810" h="1904">
                  <a:moveTo>
                    <a:pt x="0" y="1295"/>
                  </a:moveTo>
                  <a:lnTo>
                    <a:pt x="3340" y="0"/>
                  </a:lnTo>
                </a:path>
              </a:pathLst>
            </a:custGeom>
            <a:ln w="25400">
              <a:solidFill>
                <a:srgbClr val="FFD414"/>
              </a:solidFill>
            </a:ln>
          </p:spPr>
          <p:txBody>
            <a:bodyPr wrap="square" lIns="0" tIns="0" rIns="0" bIns="0" rtlCol="0"/>
            <a:lstStyle/>
            <a:p>
              <a:endParaRPr/>
            </a:p>
          </p:txBody>
        </p:sp>
        <p:sp>
          <p:nvSpPr>
            <p:cNvPr id="1655" name="object 1655"/>
            <p:cNvSpPr/>
            <p:nvPr/>
          </p:nvSpPr>
          <p:spPr>
            <a:xfrm>
              <a:off x="5794984" y="8001152"/>
              <a:ext cx="1905" cy="6985"/>
            </a:xfrm>
            <a:custGeom>
              <a:avLst/>
              <a:gdLst/>
              <a:ahLst/>
              <a:cxnLst/>
              <a:rect l="l" t="t" r="r" b="b"/>
              <a:pathLst>
                <a:path w="1904" h="6984">
                  <a:moveTo>
                    <a:pt x="0" y="0"/>
                  </a:moveTo>
                  <a:lnTo>
                    <a:pt x="1384" y="6845"/>
                  </a:lnTo>
                </a:path>
              </a:pathLst>
            </a:custGeom>
            <a:ln w="25400">
              <a:solidFill>
                <a:srgbClr val="FFD92E"/>
              </a:solidFill>
            </a:ln>
          </p:spPr>
          <p:txBody>
            <a:bodyPr wrap="square" lIns="0" tIns="0" rIns="0" bIns="0" rtlCol="0"/>
            <a:lstStyle/>
            <a:p>
              <a:endParaRPr/>
            </a:p>
          </p:txBody>
        </p:sp>
        <p:sp>
          <p:nvSpPr>
            <p:cNvPr id="1656" name="object 1656"/>
            <p:cNvSpPr/>
            <p:nvPr/>
          </p:nvSpPr>
          <p:spPr>
            <a:xfrm>
              <a:off x="5792508" y="8007997"/>
              <a:ext cx="4445" cy="1270"/>
            </a:xfrm>
            <a:custGeom>
              <a:avLst/>
              <a:gdLst/>
              <a:ahLst/>
              <a:cxnLst/>
              <a:rect l="l" t="t" r="r" b="b"/>
              <a:pathLst>
                <a:path w="4445" h="1270">
                  <a:moveTo>
                    <a:pt x="3860" y="0"/>
                  </a:moveTo>
                  <a:lnTo>
                    <a:pt x="0" y="762"/>
                  </a:lnTo>
                </a:path>
              </a:pathLst>
            </a:custGeom>
            <a:ln w="25400">
              <a:solidFill>
                <a:srgbClr val="FEE04C"/>
              </a:solidFill>
            </a:ln>
          </p:spPr>
          <p:txBody>
            <a:bodyPr wrap="square" lIns="0" tIns="0" rIns="0" bIns="0" rtlCol="0"/>
            <a:lstStyle/>
            <a:p>
              <a:endParaRPr/>
            </a:p>
          </p:txBody>
        </p:sp>
        <p:sp>
          <p:nvSpPr>
            <p:cNvPr id="1657" name="object 1657"/>
            <p:cNvSpPr/>
            <p:nvPr/>
          </p:nvSpPr>
          <p:spPr>
            <a:xfrm>
              <a:off x="5794984" y="8000098"/>
              <a:ext cx="5715" cy="8255"/>
            </a:xfrm>
            <a:custGeom>
              <a:avLst/>
              <a:gdLst/>
              <a:ahLst/>
              <a:cxnLst/>
              <a:rect l="l" t="t" r="r" b="b"/>
              <a:pathLst>
                <a:path w="5714" h="8254">
                  <a:moveTo>
                    <a:pt x="3441" y="0"/>
                  </a:moveTo>
                  <a:lnTo>
                    <a:pt x="2286" y="317"/>
                  </a:lnTo>
                  <a:lnTo>
                    <a:pt x="1130" y="673"/>
                  </a:lnTo>
                  <a:lnTo>
                    <a:pt x="0" y="1054"/>
                  </a:lnTo>
                  <a:lnTo>
                    <a:pt x="165" y="3302"/>
                  </a:lnTo>
                  <a:lnTo>
                    <a:pt x="673" y="5588"/>
                  </a:lnTo>
                  <a:lnTo>
                    <a:pt x="1384" y="7899"/>
                  </a:lnTo>
                  <a:lnTo>
                    <a:pt x="3937" y="7404"/>
                  </a:lnTo>
                  <a:lnTo>
                    <a:pt x="5130" y="7086"/>
                  </a:lnTo>
                  <a:lnTo>
                    <a:pt x="4305" y="4711"/>
                  </a:lnTo>
                  <a:lnTo>
                    <a:pt x="3708" y="2349"/>
                  </a:lnTo>
                  <a:lnTo>
                    <a:pt x="3441" y="0"/>
                  </a:lnTo>
                  <a:close/>
                </a:path>
              </a:pathLst>
            </a:custGeom>
            <a:solidFill>
              <a:srgbClr val="FFD92D"/>
            </a:solidFill>
          </p:spPr>
          <p:txBody>
            <a:bodyPr wrap="square" lIns="0" tIns="0" rIns="0" bIns="0" rtlCol="0"/>
            <a:lstStyle/>
            <a:p>
              <a:endParaRPr/>
            </a:p>
          </p:txBody>
        </p:sp>
        <p:sp>
          <p:nvSpPr>
            <p:cNvPr id="1658" name="object 1658"/>
            <p:cNvSpPr/>
            <p:nvPr/>
          </p:nvSpPr>
          <p:spPr>
            <a:xfrm>
              <a:off x="5794984" y="8001152"/>
              <a:ext cx="1905" cy="6985"/>
            </a:xfrm>
            <a:custGeom>
              <a:avLst/>
              <a:gdLst/>
              <a:ahLst/>
              <a:cxnLst/>
              <a:rect l="l" t="t" r="r" b="b"/>
              <a:pathLst>
                <a:path w="1904" h="6984">
                  <a:moveTo>
                    <a:pt x="1384" y="6845"/>
                  </a:moveTo>
                  <a:lnTo>
                    <a:pt x="0" y="0"/>
                  </a:lnTo>
                </a:path>
              </a:pathLst>
            </a:custGeom>
            <a:ln w="25400">
              <a:solidFill>
                <a:srgbClr val="FFD92E"/>
              </a:solidFill>
            </a:ln>
          </p:spPr>
          <p:txBody>
            <a:bodyPr wrap="square" lIns="0" tIns="0" rIns="0" bIns="0" rtlCol="0"/>
            <a:lstStyle/>
            <a:p>
              <a:endParaRPr/>
            </a:p>
          </p:txBody>
        </p:sp>
        <p:sp>
          <p:nvSpPr>
            <p:cNvPr id="1659" name="object 1659"/>
            <p:cNvSpPr/>
            <p:nvPr/>
          </p:nvSpPr>
          <p:spPr>
            <a:xfrm>
              <a:off x="5794984" y="8000098"/>
              <a:ext cx="3810" cy="1270"/>
            </a:xfrm>
            <a:custGeom>
              <a:avLst/>
              <a:gdLst/>
              <a:ahLst/>
              <a:cxnLst/>
              <a:rect l="l" t="t" r="r" b="b"/>
              <a:pathLst>
                <a:path w="3810" h="1270">
                  <a:moveTo>
                    <a:pt x="0" y="1054"/>
                  </a:moveTo>
                  <a:lnTo>
                    <a:pt x="3441" y="0"/>
                  </a:lnTo>
                </a:path>
              </a:pathLst>
            </a:custGeom>
            <a:ln w="25400">
              <a:solidFill>
                <a:srgbClr val="FFD414"/>
              </a:solidFill>
            </a:ln>
          </p:spPr>
          <p:txBody>
            <a:bodyPr wrap="square" lIns="0" tIns="0" rIns="0" bIns="0" rtlCol="0"/>
            <a:lstStyle/>
            <a:p>
              <a:endParaRPr/>
            </a:p>
          </p:txBody>
        </p:sp>
        <p:sp>
          <p:nvSpPr>
            <p:cNvPr id="1660" name="object 1660"/>
            <p:cNvSpPr/>
            <p:nvPr/>
          </p:nvSpPr>
          <p:spPr>
            <a:xfrm>
              <a:off x="5798426" y="8000098"/>
              <a:ext cx="1905" cy="7620"/>
            </a:xfrm>
            <a:custGeom>
              <a:avLst/>
              <a:gdLst/>
              <a:ahLst/>
              <a:cxnLst/>
              <a:rect l="l" t="t" r="r" b="b"/>
              <a:pathLst>
                <a:path w="1904" h="7620">
                  <a:moveTo>
                    <a:pt x="0" y="0"/>
                  </a:moveTo>
                  <a:lnTo>
                    <a:pt x="1689" y="7086"/>
                  </a:lnTo>
                </a:path>
              </a:pathLst>
            </a:custGeom>
            <a:ln w="25400">
              <a:solidFill>
                <a:srgbClr val="FFD92B"/>
              </a:solidFill>
            </a:ln>
          </p:spPr>
          <p:txBody>
            <a:bodyPr wrap="square" lIns="0" tIns="0" rIns="0" bIns="0" rtlCol="0"/>
            <a:lstStyle/>
            <a:p>
              <a:endParaRPr/>
            </a:p>
          </p:txBody>
        </p:sp>
        <p:sp>
          <p:nvSpPr>
            <p:cNvPr id="1661" name="object 1661"/>
            <p:cNvSpPr/>
            <p:nvPr/>
          </p:nvSpPr>
          <p:spPr>
            <a:xfrm>
              <a:off x="5796368" y="8007185"/>
              <a:ext cx="3810" cy="1270"/>
            </a:xfrm>
            <a:custGeom>
              <a:avLst/>
              <a:gdLst/>
              <a:ahLst/>
              <a:cxnLst/>
              <a:rect l="l" t="t" r="r" b="b"/>
              <a:pathLst>
                <a:path w="3810" h="1270">
                  <a:moveTo>
                    <a:pt x="3746" y="0"/>
                  </a:moveTo>
                  <a:lnTo>
                    <a:pt x="0" y="812"/>
                  </a:lnTo>
                </a:path>
              </a:pathLst>
            </a:custGeom>
            <a:ln w="25400">
              <a:solidFill>
                <a:srgbClr val="FFDE45"/>
              </a:solidFill>
            </a:ln>
          </p:spPr>
          <p:txBody>
            <a:bodyPr wrap="square" lIns="0" tIns="0" rIns="0" bIns="0" rtlCol="0"/>
            <a:lstStyle/>
            <a:p>
              <a:endParaRPr/>
            </a:p>
          </p:txBody>
        </p:sp>
        <p:sp>
          <p:nvSpPr>
            <p:cNvPr id="1662" name="object 1662"/>
            <p:cNvSpPr/>
            <p:nvPr/>
          </p:nvSpPr>
          <p:spPr>
            <a:xfrm>
              <a:off x="5886843" y="8164360"/>
              <a:ext cx="11430" cy="9525"/>
            </a:xfrm>
            <a:custGeom>
              <a:avLst/>
              <a:gdLst/>
              <a:ahLst/>
              <a:cxnLst/>
              <a:rect l="l" t="t" r="r" b="b"/>
              <a:pathLst>
                <a:path w="11429" h="9525">
                  <a:moveTo>
                    <a:pt x="0" y="0"/>
                  </a:moveTo>
                  <a:lnTo>
                    <a:pt x="3149" y="3187"/>
                  </a:lnTo>
                  <a:lnTo>
                    <a:pt x="6184" y="6045"/>
                  </a:lnTo>
                  <a:lnTo>
                    <a:pt x="8957" y="8362"/>
                  </a:lnTo>
                  <a:lnTo>
                    <a:pt x="11366" y="9131"/>
                  </a:lnTo>
                  <a:lnTo>
                    <a:pt x="8585" y="6743"/>
                  </a:lnTo>
                  <a:lnTo>
                    <a:pt x="5537" y="3733"/>
                  </a:lnTo>
                  <a:lnTo>
                    <a:pt x="2336" y="317"/>
                  </a:lnTo>
                  <a:lnTo>
                    <a:pt x="1562" y="241"/>
                  </a:lnTo>
                  <a:lnTo>
                    <a:pt x="0" y="0"/>
                  </a:lnTo>
                  <a:close/>
                </a:path>
              </a:pathLst>
            </a:custGeom>
            <a:solidFill>
              <a:srgbClr val="FFD628"/>
            </a:solidFill>
          </p:spPr>
          <p:txBody>
            <a:bodyPr wrap="square" lIns="0" tIns="0" rIns="0" bIns="0" rtlCol="0"/>
            <a:lstStyle/>
            <a:p>
              <a:endParaRPr/>
            </a:p>
          </p:txBody>
        </p:sp>
        <p:sp>
          <p:nvSpPr>
            <p:cNvPr id="1663" name="object 1663"/>
            <p:cNvSpPr/>
            <p:nvPr/>
          </p:nvSpPr>
          <p:spPr>
            <a:xfrm>
              <a:off x="5886843" y="8164360"/>
              <a:ext cx="9525" cy="8890"/>
            </a:xfrm>
            <a:custGeom>
              <a:avLst/>
              <a:gdLst/>
              <a:ahLst/>
              <a:cxnLst/>
              <a:rect l="l" t="t" r="r" b="b"/>
              <a:pathLst>
                <a:path w="9525" h="8890">
                  <a:moveTo>
                    <a:pt x="8959" y="8362"/>
                  </a:moveTo>
                  <a:lnTo>
                    <a:pt x="0" y="0"/>
                  </a:lnTo>
                </a:path>
              </a:pathLst>
            </a:custGeom>
            <a:ln w="25400">
              <a:solidFill>
                <a:srgbClr val="FFD627"/>
              </a:solidFill>
            </a:ln>
          </p:spPr>
          <p:txBody>
            <a:bodyPr wrap="square" lIns="0" tIns="0" rIns="0" bIns="0" rtlCol="0"/>
            <a:lstStyle/>
            <a:p>
              <a:endParaRPr/>
            </a:p>
          </p:txBody>
        </p:sp>
        <p:sp>
          <p:nvSpPr>
            <p:cNvPr id="1664" name="object 1664"/>
            <p:cNvSpPr/>
            <p:nvPr/>
          </p:nvSpPr>
          <p:spPr>
            <a:xfrm>
              <a:off x="5886843" y="8164360"/>
              <a:ext cx="2540" cy="635"/>
            </a:xfrm>
            <a:custGeom>
              <a:avLst/>
              <a:gdLst/>
              <a:ahLst/>
              <a:cxnLst/>
              <a:rect l="l" t="t" r="r" b="b"/>
              <a:pathLst>
                <a:path w="2539" h="634">
                  <a:moveTo>
                    <a:pt x="0" y="0"/>
                  </a:moveTo>
                  <a:lnTo>
                    <a:pt x="2336" y="317"/>
                  </a:lnTo>
                </a:path>
              </a:pathLst>
            </a:custGeom>
            <a:ln w="25400">
              <a:solidFill>
                <a:srgbClr val="FFD73B"/>
              </a:solidFill>
            </a:ln>
          </p:spPr>
          <p:txBody>
            <a:bodyPr wrap="square" lIns="0" tIns="0" rIns="0" bIns="0" rtlCol="0"/>
            <a:lstStyle/>
            <a:p>
              <a:endParaRPr/>
            </a:p>
          </p:txBody>
        </p:sp>
        <p:sp>
          <p:nvSpPr>
            <p:cNvPr id="1665" name="object 1665"/>
            <p:cNvSpPr/>
            <p:nvPr/>
          </p:nvSpPr>
          <p:spPr>
            <a:xfrm>
              <a:off x="5889180" y="8164677"/>
              <a:ext cx="9525" cy="8890"/>
            </a:xfrm>
            <a:custGeom>
              <a:avLst/>
              <a:gdLst/>
              <a:ahLst/>
              <a:cxnLst/>
              <a:rect l="l" t="t" r="r" b="b"/>
              <a:pathLst>
                <a:path w="9525" h="8890">
                  <a:moveTo>
                    <a:pt x="0" y="0"/>
                  </a:moveTo>
                  <a:lnTo>
                    <a:pt x="9029" y="8813"/>
                  </a:lnTo>
                </a:path>
              </a:pathLst>
            </a:custGeom>
            <a:ln w="25400">
              <a:solidFill>
                <a:srgbClr val="FFD629"/>
              </a:solidFill>
            </a:ln>
          </p:spPr>
          <p:txBody>
            <a:bodyPr wrap="square" lIns="0" tIns="0" rIns="0" bIns="0" rtlCol="0"/>
            <a:lstStyle/>
            <a:p>
              <a:endParaRPr/>
            </a:p>
          </p:txBody>
        </p:sp>
        <p:sp>
          <p:nvSpPr>
            <p:cNvPr id="1666" name="object 1666"/>
            <p:cNvSpPr/>
            <p:nvPr/>
          </p:nvSpPr>
          <p:spPr>
            <a:xfrm>
              <a:off x="5896124" y="8172829"/>
              <a:ext cx="2540" cy="1270"/>
            </a:xfrm>
            <a:custGeom>
              <a:avLst/>
              <a:gdLst/>
              <a:ahLst/>
              <a:cxnLst/>
              <a:rect l="l" t="t" r="r" b="b"/>
              <a:pathLst>
                <a:path w="2539" h="1270">
                  <a:moveTo>
                    <a:pt x="2085" y="662"/>
                  </a:moveTo>
                  <a:lnTo>
                    <a:pt x="0" y="0"/>
                  </a:lnTo>
                </a:path>
              </a:pathLst>
            </a:custGeom>
            <a:ln w="25400">
              <a:solidFill>
                <a:srgbClr val="FFD415"/>
              </a:solidFill>
            </a:ln>
          </p:spPr>
          <p:txBody>
            <a:bodyPr wrap="square" lIns="0" tIns="0" rIns="0" bIns="0" rtlCol="0"/>
            <a:lstStyle/>
            <a:p>
              <a:endParaRPr/>
            </a:p>
          </p:txBody>
        </p:sp>
        <p:sp>
          <p:nvSpPr>
            <p:cNvPr id="1667" name="object 1667"/>
            <p:cNvSpPr/>
            <p:nvPr/>
          </p:nvSpPr>
          <p:spPr>
            <a:xfrm>
              <a:off x="5889180" y="8164677"/>
              <a:ext cx="11430" cy="10160"/>
            </a:xfrm>
            <a:custGeom>
              <a:avLst/>
              <a:gdLst/>
              <a:ahLst/>
              <a:cxnLst/>
              <a:rect l="l" t="t" r="r" b="b"/>
              <a:pathLst>
                <a:path w="11429" h="10159">
                  <a:moveTo>
                    <a:pt x="0" y="0"/>
                  </a:moveTo>
                  <a:lnTo>
                    <a:pt x="11430" y="9537"/>
                  </a:lnTo>
                  <a:lnTo>
                    <a:pt x="8623" y="6997"/>
                  </a:lnTo>
                  <a:lnTo>
                    <a:pt x="5562" y="3822"/>
                  </a:lnTo>
                  <a:lnTo>
                    <a:pt x="2362" y="228"/>
                  </a:lnTo>
                  <a:lnTo>
                    <a:pt x="787" y="101"/>
                  </a:lnTo>
                  <a:lnTo>
                    <a:pt x="0" y="0"/>
                  </a:lnTo>
                  <a:close/>
                </a:path>
              </a:pathLst>
            </a:custGeom>
            <a:solidFill>
              <a:srgbClr val="FFD62D"/>
            </a:solidFill>
          </p:spPr>
          <p:txBody>
            <a:bodyPr wrap="square" lIns="0" tIns="0" rIns="0" bIns="0" rtlCol="0"/>
            <a:lstStyle/>
            <a:p>
              <a:endParaRPr/>
            </a:p>
          </p:txBody>
        </p:sp>
        <p:sp>
          <p:nvSpPr>
            <p:cNvPr id="1668" name="object 1668"/>
            <p:cNvSpPr/>
            <p:nvPr/>
          </p:nvSpPr>
          <p:spPr>
            <a:xfrm>
              <a:off x="5889180" y="8164677"/>
              <a:ext cx="9525" cy="8890"/>
            </a:xfrm>
            <a:custGeom>
              <a:avLst/>
              <a:gdLst/>
              <a:ahLst/>
              <a:cxnLst/>
              <a:rect l="l" t="t" r="r" b="b"/>
              <a:pathLst>
                <a:path w="9525" h="8890">
                  <a:moveTo>
                    <a:pt x="9029" y="8813"/>
                  </a:moveTo>
                  <a:lnTo>
                    <a:pt x="0" y="0"/>
                  </a:lnTo>
                </a:path>
              </a:pathLst>
            </a:custGeom>
            <a:ln w="25400">
              <a:solidFill>
                <a:srgbClr val="FFD629"/>
              </a:solidFill>
            </a:ln>
          </p:spPr>
          <p:txBody>
            <a:bodyPr wrap="square" lIns="0" tIns="0" rIns="0" bIns="0" rtlCol="0"/>
            <a:lstStyle/>
            <a:p>
              <a:endParaRPr/>
            </a:p>
          </p:txBody>
        </p:sp>
        <p:sp>
          <p:nvSpPr>
            <p:cNvPr id="1669" name="object 1669"/>
            <p:cNvSpPr/>
            <p:nvPr/>
          </p:nvSpPr>
          <p:spPr>
            <a:xfrm>
              <a:off x="5889180" y="8164677"/>
              <a:ext cx="2540" cy="635"/>
            </a:xfrm>
            <a:custGeom>
              <a:avLst/>
              <a:gdLst/>
              <a:ahLst/>
              <a:cxnLst/>
              <a:rect l="l" t="t" r="r" b="b"/>
              <a:pathLst>
                <a:path w="2539" h="634">
                  <a:moveTo>
                    <a:pt x="0" y="0"/>
                  </a:moveTo>
                  <a:lnTo>
                    <a:pt x="2362" y="228"/>
                  </a:lnTo>
                </a:path>
              </a:pathLst>
            </a:custGeom>
            <a:ln w="25400">
              <a:solidFill>
                <a:srgbClr val="FFD73E"/>
              </a:solidFill>
            </a:ln>
          </p:spPr>
          <p:txBody>
            <a:bodyPr wrap="square" lIns="0" tIns="0" rIns="0" bIns="0" rtlCol="0"/>
            <a:lstStyle/>
            <a:p>
              <a:endParaRPr/>
            </a:p>
          </p:txBody>
        </p:sp>
        <p:sp>
          <p:nvSpPr>
            <p:cNvPr id="1670" name="object 1670"/>
            <p:cNvSpPr/>
            <p:nvPr/>
          </p:nvSpPr>
          <p:spPr>
            <a:xfrm>
              <a:off x="5891542" y="8164906"/>
              <a:ext cx="9525" cy="9525"/>
            </a:xfrm>
            <a:custGeom>
              <a:avLst/>
              <a:gdLst/>
              <a:ahLst/>
              <a:cxnLst/>
              <a:rect l="l" t="t" r="r" b="b"/>
              <a:pathLst>
                <a:path w="9525" h="9525">
                  <a:moveTo>
                    <a:pt x="0" y="0"/>
                  </a:moveTo>
                  <a:lnTo>
                    <a:pt x="9067" y="9309"/>
                  </a:lnTo>
                </a:path>
              </a:pathLst>
            </a:custGeom>
            <a:ln w="25400">
              <a:solidFill>
                <a:srgbClr val="FED630"/>
              </a:solidFill>
            </a:ln>
          </p:spPr>
          <p:txBody>
            <a:bodyPr wrap="square" lIns="0" tIns="0" rIns="0" bIns="0" rtlCol="0"/>
            <a:lstStyle/>
            <a:p>
              <a:endParaRPr/>
            </a:p>
          </p:txBody>
        </p:sp>
        <p:sp>
          <p:nvSpPr>
            <p:cNvPr id="1671" name="object 1671"/>
            <p:cNvSpPr/>
            <p:nvPr/>
          </p:nvSpPr>
          <p:spPr>
            <a:xfrm>
              <a:off x="5898210" y="8173491"/>
              <a:ext cx="2540" cy="1270"/>
            </a:xfrm>
            <a:custGeom>
              <a:avLst/>
              <a:gdLst/>
              <a:ahLst/>
              <a:cxnLst/>
              <a:rect l="l" t="t" r="r" b="b"/>
              <a:pathLst>
                <a:path w="2539" h="1270">
                  <a:moveTo>
                    <a:pt x="2400" y="723"/>
                  </a:moveTo>
                  <a:lnTo>
                    <a:pt x="0" y="0"/>
                  </a:lnTo>
                </a:path>
              </a:pathLst>
            </a:custGeom>
            <a:ln w="25400">
              <a:solidFill>
                <a:srgbClr val="FED51C"/>
              </a:solidFill>
            </a:ln>
          </p:spPr>
          <p:txBody>
            <a:bodyPr wrap="square" lIns="0" tIns="0" rIns="0" bIns="0" rtlCol="0"/>
            <a:lstStyle/>
            <a:p>
              <a:endParaRPr/>
            </a:p>
          </p:txBody>
        </p:sp>
        <p:sp>
          <p:nvSpPr>
            <p:cNvPr id="1672" name="object 1672"/>
            <p:cNvSpPr/>
            <p:nvPr/>
          </p:nvSpPr>
          <p:spPr>
            <a:xfrm>
              <a:off x="5891542" y="8164906"/>
              <a:ext cx="13970" cy="10795"/>
            </a:xfrm>
            <a:custGeom>
              <a:avLst/>
              <a:gdLst/>
              <a:ahLst/>
              <a:cxnLst/>
              <a:rect l="l" t="t" r="r" b="b"/>
              <a:pathLst>
                <a:path w="13970" h="10795">
                  <a:moveTo>
                    <a:pt x="0" y="0"/>
                  </a:moveTo>
                  <a:lnTo>
                    <a:pt x="13817" y="10617"/>
                  </a:lnTo>
                  <a:lnTo>
                    <a:pt x="10985" y="7607"/>
                  </a:lnTo>
                  <a:lnTo>
                    <a:pt x="7924" y="4102"/>
                  </a:lnTo>
                  <a:lnTo>
                    <a:pt x="4724" y="228"/>
                  </a:lnTo>
                  <a:lnTo>
                    <a:pt x="1574" y="114"/>
                  </a:lnTo>
                  <a:lnTo>
                    <a:pt x="0" y="0"/>
                  </a:lnTo>
                  <a:close/>
                </a:path>
              </a:pathLst>
            </a:custGeom>
            <a:solidFill>
              <a:srgbClr val="FED73B"/>
            </a:solidFill>
          </p:spPr>
          <p:txBody>
            <a:bodyPr wrap="square" lIns="0" tIns="0" rIns="0" bIns="0" rtlCol="0"/>
            <a:lstStyle/>
            <a:p>
              <a:endParaRPr/>
            </a:p>
          </p:txBody>
        </p:sp>
        <p:sp>
          <p:nvSpPr>
            <p:cNvPr id="1673" name="object 1673"/>
            <p:cNvSpPr/>
            <p:nvPr/>
          </p:nvSpPr>
          <p:spPr>
            <a:xfrm>
              <a:off x="5891542" y="8164906"/>
              <a:ext cx="9525" cy="9525"/>
            </a:xfrm>
            <a:custGeom>
              <a:avLst/>
              <a:gdLst/>
              <a:ahLst/>
              <a:cxnLst/>
              <a:rect l="l" t="t" r="r" b="b"/>
              <a:pathLst>
                <a:path w="9525" h="9525">
                  <a:moveTo>
                    <a:pt x="9067" y="9309"/>
                  </a:moveTo>
                  <a:lnTo>
                    <a:pt x="0" y="0"/>
                  </a:lnTo>
                </a:path>
              </a:pathLst>
            </a:custGeom>
            <a:ln w="25400">
              <a:solidFill>
                <a:srgbClr val="FED630"/>
              </a:solidFill>
            </a:ln>
          </p:spPr>
          <p:txBody>
            <a:bodyPr wrap="square" lIns="0" tIns="0" rIns="0" bIns="0" rtlCol="0"/>
            <a:lstStyle/>
            <a:p>
              <a:endParaRPr/>
            </a:p>
          </p:txBody>
        </p:sp>
        <p:sp>
          <p:nvSpPr>
            <p:cNvPr id="1674" name="object 1674"/>
            <p:cNvSpPr/>
            <p:nvPr/>
          </p:nvSpPr>
          <p:spPr>
            <a:xfrm>
              <a:off x="5891542" y="8164906"/>
              <a:ext cx="5080" cy="635"/>
            </a:xfrm>
            <a:custGeom>
              <a:avLst/>
              <a:gdLst/>
              <a:ahLst/>
              <a:cxnLst/>
              <a:rect l="l" t="t" r="r" b="b"/>
              <a:pathLst>
                <a:path w="5079" h="634">
                  <a:moveTo>
                    <a:pt x="0" y="0"/>
                  </a:moveTo>
                  <a:lnTo>
                    <a:pt x="4724" y="228"/>
                  </a:lnTo>
                </a:path>
              </a:pathLst>
            </a:custGeom>
            <a:ln w="25400">
              <a:solidFill>
                <a:srgbClr val="FED847"/>
              </a:solidFill>
            </a:ln>
          </p:spPr>
          <p:txBody>
            <a:bodyPr wrap="square" lIns="0" tIns="0" rIns="0" bIns="0" rtlCol="0"/>
            <a:lstStyle/>
            <a:p>
              <a:endParaRPr/>
            </a:p>
          </p:txBody>
        </p:sp>
        <p:sp>
          <p:nvSpPr>
            <p:cNvPr id="1675" name="object 1675"/>
            <p:cNvSpPr/>
            <p:nvPr/>
          </p:nvSpPr>
          <p:spPr>
            <a:xfrm>
              <a:off x="5896267" y="8165134"/>
              <a:ext cx="9525" cy="10795"/>
            </a:xfrm>
            <a:custGeom>
              <a:avLst/>
              <a:gdLst/>
              <a:ahLst/>
              <a:cxnLst/>
              <a:rect l="l" t="t" r="r" b="b"/>
              <a:pathLst>
                <a:path w="9525" h="10795">
                  <a:moveTo>
                    <a:pt x="0" y="0"/>
                  </a:moveTo>
                  <a:lnTo>
                    <a:pt x="9093" y="10388"/>
                  </a:lnTo>
                </a:path>
              </a:pathLst>
            </a:custGeom>
            <a:ln w="25400">
              <a:solidFill>
                <a:srgbClr val="FCD846"/>
              </a:solidFill>
            </a:ln>
          </p:spPr>
          <p:txBody>
            <a:bodyPr wrap="square" lIns="0" tIns="0" rIns="0" bIns="0" rtlCol="0"/>
            <a:lstStyle/>
            <a:p>
              <a:endParaRPr/>
            </a:p>
          </p:txBody>
        </p:sp>
        <p:sp>
          <p:nvSpPr>
            <p:cNvPr id="1676" name="object 1676"/>
            <p:cNvSpPr/>
            <p:nvPr/>
          </p:nvSpPr>
          <p:spPr>
            <a:xfrm>
              <a:off x="5900610" y="8174215"/>
              <a:ext cx="5080" cy="1905"/>
            </a:xfrm>
            <a:custGeom>
              <a:avLst/>
              <a:gdLst/>
              <a:ahLst/>
              <a:cxnLst/>
              <a:rect l="l" t="t" r="r" b="b"/>
              <a:pathLst>
                <a:path w="5079" h="1904">
                  <a:moveTo>
                    <a:pt x="4749" y="1308"/>
                  </a:moveTo>
                  <a:lnTo>
                    <a:pt x="0" y="0"/>
                  </a:lnTo>
                </a:path>
              </a:pathLst>
            </a:custGeom>
            <a:ln w="25400">
              <a:solidFill>
                <a:srgbClr val="FDD630"/>
              </a:solidFill>
            </a:ln>
          </p:spPr>
          <p:txBody>
            <a:bodyPr wrap="square" lIns="0" tIns="0" rIns="0" bIns="0" rtlCol="0"/>
            <a:lstStyle/>
            <a:p>
              <a:endParaRPr/>
            </a:p>
          </p:txBody>
        </p:sp>
        <p:sp>
          <p:nvSpPr>
            <p:cNvPr id="1677" name="object 1677"/>
            <p:cNvSpPr/>
            <p:nvPr/>
          </p:nvSpPr>
          <p:spPr>
            <a:xfrm>
              <a:off x="5877077" y="8153146"/>
              <a:ext cx="14604" cy="12065"/>
            </a:xfrm>
            <a:custGeom>
              <a:avLst/>
              <a:gdLst/>
              <a:ahLst/>
              <a:cxnLst/>
              <a:rect l="l" t="t" r="r" b="b"/>
              <a:pathLst>
                <a:path w="14604" h="12065">
                  <a:moveTo>
                    <a:pt x="4533" y="0"/>
                  </a:moveTo>
                  <a:lnTo>
                    <a:pt x="2984" y="215"/>
                  </a:lnTo>
                  <a:lnTo>
                    <a:pt x="1460" y="469"/>
                  </a:lnTo>
                  <a:lnTo>
                    <a:pt x="0" y="800"/>
                  </a:lnTo>
                  <a:lnTo>
                    <a:pt x="3314" y="4483"/>
                  </a:lnTo>
                  <a:lnTo>
                    <a:pt x="14465" y="11760"/>
                  </a:lnTo>
                  <a:lnTo>
                    <a:pt x="11264" y="8166"/>
                  </a:lnTo>
                  <a:lnTo>
                    <a:pt x="7912" y="4165"/>
                  </a:lnTo>
                  <a:lnTo>
                    <a:pt x="4533" y="0"/>
                  </a:lnTo>
                  <a:close/>
                </a:path>
              </a:pathLst>
            </a:custGeom>
            <a:solidFill>
              <a:srgbClr val="FFD84C"/>
            </a:solidFill>
          </p:spPr>
          <p:txBody>
            <a:bodyPr wrap="square" lIns="0" tIns="0" rIns="0" bIns="0" rtlCol="0"/>
            <a:lstStyle/>
            <a:p>
              <a:endParaRPr/>
            </a:p>
          </p:txBody>
        </p:sp>
        <p:sp>
          <p:nvSpPr>
            <p:cNvPr id="1678" name="object 1678"/>
            <p:cNvSpPr/>
            <p:nvPr/>
          </p:nvSpPr>
          <p:spPr>
            <a:xfrm>
              <a:off x="5877077" y="8153946"/>
              <a:ext cx="10160" cy="10795"/>
            </a:xfrm>
            <a:custGeom>
              <a:avLst/>
              <a:gdLst/>
              <a:ahLst/>
              <a:cxnLst/>
              <a:rect l="l" t="t" r="r" b="b"/>
              <a:pathLst>
                <a:path w="10160" h="10795">
                  <a:moveTo>
                    <a:pt x="9766" y="10413"/>
                  </a:moveTo>
                  <a:lnTo>
                    <a:pt x="0" y="0"/>
                  </a:lnTo>
                </a:path>
              </a:pathLst>
            </a:custGeom>
            <a:ln w="25400">
              <a:solidFill>
                <a:srgbClr val="FFD84A"/>
              </a:solidFill>
            </a:ln>
          </p:spPr>
          <p:txBody>
            <a:bodyPr wrap="square" lIns="0" tIns="0" rIns="0" bIns="0" rtlCol="0"/>
            <a:lstStyle/>
            <a:p>
              <a:endParaRPr/>
            </a:p>
          </p:txBody>
        </p:sp>
        <p:sp>
          <p:nvSpPr>
            <p:cNvPr id="1679" name="object 1679"/>
            <p:cNvSpPr/>
            <p:nvPr/>
          </p:nvSpPr>
          <p:spPr>
            <a:xfrm>
              <a:off x="5877077" y="8153146"/>
              <a:ext cx="5080" cy="1270"/>
            </a:xfrm>
            <a:custGeom>
              <a:avLst/>
              <a:gdLst/>
              <a:ahLst/>
              <a:cxnLst/>
              <a:rect l="l" t="t" r="r" b="b"/>
              <a:pathLst>
                <a:path w="5079" h="1270">
                  <a:moveTo>
                    <a:pt x="0" y="800"/>
                  </a:moveTo>
                  <a:lnTo>
                    <a:pt x="4533" y="0"/>
                  </a:lnTo>
                </a:path>
              </a:pathLst>
            </a:custGeom>
            <a:ln w="25400">
              <a:solidFill>
                <a:srgbClr val="FFDA5A"/>
              </a:solidFill>
            </a:ln>
          </p:spPr>
          <p:txBody>
            <a:bodyPr wrap="square" lIns="0" tIns="0" rIns="0" bIns="0" rtlCol="0"/>
            <a:lstStyle/>
            <a:p>
              <a:endParaRPr/>
            </a:p>
          </p:txBody>
        </p:sp>
        <p:sp>
          <p:nvSpPr>
            <p:cNvPr id="1680" name="object 1680"/>
            <p:cNvSpPr/>
            <p:nvPr/>
          </p:nvSpPr>
          <p:spPr>
            <a:xfrm>
              <a:off x="5881611" y="8153146"/>
              <a:ext cx="10160" cy="12065"/>
            </a:xfrm>
            <a:custGeom>
              <a:avLst/>
              <a:gdLst/>
              <a:ahLst/>
              <a:cxnLst/>
              <a:rect l="l" t="t" r="r" b="b"/>
              <a:pathLst>
                <a:path w="10160" h="12065">
                  <a:moveTo>
                    <a:pt x="0" y="0"/>
                  </a:moveTo>
                  <a:lnTo>
                    <a:pt x="9931" y="11760"/>
                  </a:lnTo>
                </a:path>
              </a:pathLst>
            </a:custGeom>
            <a:ln w="25400">
              <a:solidFill>
                <a:srgbClr val="FFD84D"/>
              </a:solidFill>
            </a:ln>
          </p:spPr>
          <p:txBody>
            <a:bodyPr wrap="square" lIns="0" tIns="0" rIns="0" bIns="0" rtlCol="0"/>
            <a:lstStyle/>
            <a:p>
              <a:endParaRPr/>
            </a:p>
          </p:txBody>
        </p:sp>
        <p:sp>
          <p:nvSpPr>
            <p:cNvPr id="1681" name="object 1681"/>
            <p:cNvSpPr/>
            <p:nvPr/>
          </p:nvSpPr>
          <p:spPr>
            <a:xfrm>
              <a:off x="5886843" y="8164360"/>
              <a:ext cx="5080" cy="635"/>
            </a:xfrm>
            <a:custGeom>
              <a:avLst/>
              <a:gdLst/>
              <a:ahLst/>
              <a:cxnLst/>
              <a:rect l="l" t="t" r="r" b="b"/>
              <a:pathLst>
                <a:path w="5079" h="634">
                  <a:moveTo>
                    <a:pt x="4699" y="546"/>
                  </a:moveTo>
                  <a:lnTo>
                    <a:pt x="0" y="0"/>
                  </a:lnTo>
                </a:path>
              </a:pathLst>
            </a:custGeom>
            <a:ln w="25400">
              <a:solidFill>
                <a:srgbClr val="FFD73D"/>
              </a:solidFill>
            </a:ln>
          </p:spPr>
          <p:txBody>
            <a:bodyPr wrap="square" lIns="0" tIns="0" rIns="0" bIns="0" rtlCol="0"/>
            <a:lstStyle/>
            <a:p>
              <a:endParaRPr/>
            </a:p>
          </p:txBody>
        </p:sp>
        <p:sp>
          <p:nvSpPr>
            <p:cNvPr id="1682" name="object 1682"/>
            <p:cNvSpPr/>
            <p:nvPr/>
          </p:nvSpPr>
          <p:spPr>
            <a:xfrm>
              <a:off x="5881611" y="8152600"/>
              <a:ext cx="15240" cy="12700"/>
            </a:xfrm>
            <a:custGeom>
              <a:avLst/>
              <a:gdLst/>
              <a:ahLst/>
              <a:cxnLst/>
              <a:rect l="l" t="t" r="r" b="b"/>
              <a:pathLst>
                <a:path w="15239" h="12700">
                  <a:moveTo>
                    <a:pt x="4775" y="0"/>
                  </a:moveTo>
                  <a:lnTo>
                    <a:pt x="1562" y="330"/>
                  </a:lnTo>
                  <a:lnTo>
                    <a:pt x="0" y="546"/>
                  </a:lnTo>
                  <a:lnTo>
                    <a:pt x="3378" y="4711"/>
                  </a:lnTo>
                  <a:lnTo>
                    <a:pt x="6730" y="8712"/>
                  </a:lnTo>
                  <a:lnTo>
                    <a:pt x="9931" y="12306"/>
                  </a:lnTo>
                  <a:lnTo>
                    <a:pt x="11506" y="12420"/>
                  </a:lnTo>
                  <a:lnTo>
                    <a:pt x="14655" y="12534"/>
                  </a:lnTo>
                  <a:lnTo>
                    <a:pt x="11455" y="8648"/>
                  </a:lnTo>
                  <a:lnTo>
                    <a:pt x="8127" y="4432"/>
                  </a:lnTo>
                  <a:lnTo>
                    <a:pt x="4775" y="0"/>
                  </a:lnTo>
                  <a:close/>
                </a:path>
              </a:pathLst>
            </a:custGeom>
            <a:solidFill>
              <a:srgbClr val="FED951"/>
            </a:solidFill>
          </p:spPr>
          <p:txBody>
            <a:bodyPr wrap="square" lIns="0" tIns="0" rIns="0" bIns="0" rtlCol="0"/>
            <a:lstStyle/>
            <a:p>
              <a:endParaRPr/>
            </a:p>
          </p:txBody>
        </p:sp>
        <p:sp>
          <p:nvSpPr>
            <p:cNvPr id="1683" name="object 1683"/>
            <p:cNvSpPr/>
            <p:nvPr/>
          </p:nvSpPr>
          <p:spPr>
            <a:xfrm>
              <a:off x="5881611" y="8153146"/>
              <a:ext cx="10160" cy="12065"/>
            </a:xfrm>
            <a:custGeom>
              <a:avLst/>
              <a:gdLst/>
              <a:ahLst/>
              <a:cxnLst/>
              <a:rect l="l" t="t" r="r" b="b"/>
              <a:pathLst>
                <a:path w="10160" h="12065">
                  <a:moveTo>
                    <a:pt x="9931" y="11760"/>
                  </a:moveTo>
                  <a:lnTo>
                    <a:pt x="0" y="0"/>
                  </a:lnTo>
                </a:path>
              </a:pathLst>
            </a:custGeom>
            <a:ln w="25400">
              <a:solidFill>
                <a:srgbClr val="FFD84D"/>
              </a:solidFill>
            </a:ln>
          </p:spPr>
          <p:txBody>
            <a:bodyPr wrap="square" lIns="0" tIns="0" rIns="0" bIns="0" rtlCol="0"/>
            <a:lstStyle/>
            <a:p>
              <a:endParaRPr/>
            </a:p>
          </p:txBody>
        </p:sp>
        <p:sp>
          <p:nvSpPr>
            <p:cNvPr id="1684" name="object 1684"/>
            <p:cNvSpPr/>
            <p:nvPr/>
          </p:nvSpPr>
          <p:spPr>
            <a:xfrm>
              <a:off x="5881611" y="8152600"/>
              <a:ext cx="5080" cy="635"/>
            </a:xfrm>
            <a:custGeom>
              <a:avLst/>
              <a:gdLst/>
              <a:ahLst/>
              <a:cxnLst/>
              <a:rect l="l" t="t" r="r" b="b"/>
              <a:pathLst>
                <a:path w="5079" h="634">
                  <a:moveTo>
                    <a:pt x="0" y="546"/>
                  </a:moveTo>
                  <a:lnTo>
                    <a:pt x="4775" y="0"/>
                  </a:lnTo>
                </a:path>
              </a:pathLst>
            </a:custGeom>
            <a:ln w="25400">
              <a:solidFill>
                <a:srgbClr val="FEDB5C"/>
              </a:solidFill>
            </a:ln>
          </p:spPr>
          <p:txBody>
            <a:bodyPr wrap="square" lIns="0" tIns="0" rIns="0" bIns="0" rtlCol="0"/>
            <a:lstStyle/>
            <a:p>
              <a:endParaRPr/>
            </a:p>
          </p:txBody>
        </p:sp>
        <p:sp>
          <p:nvSpPr>
            <p:cNvPr id="1685" name="object 1685"/>
            <p:cNvSpPr/>
            <p:nvPr/>
          </p:nvSpPr>
          <p:spPr>
            <a:xfrm>
              <a:off x="5886386" y="8152600"/>
              <a:ext cx="10160" cy="12700"/>
            </a:xfrm>
            <a:custGeom>
              <a:avLst/>
              <a:gdLst/>
              <a:ahLst/>
              <a:cxnLst/>
              <a:rect l="l" t="t" r="r" b="b"/>
              <a:pathLst>
                <a:path w="10160" h="12700">
                  <a:moveTo>
                    <a:pt x="0" y="0"/>
                  </a:moveTo>
                  <a:lnTo>
                    <a:pt x="9880" y="12534"/>
                  </a:lnTo>
                </a:path>
              </a:pathLst>
            </a:custGeom>
            <a:ln w="25399">
              <a:solidFill>
                <a:srgbClr val="FEDA55"/>
              </a:solidFill>
            </a:ln>
          </p:spPr>
          <p:txBody>
            <a:bodyPr wrap="square" lIns="0" tIns="0" rIns="0" bIns="0" rtlCol="0"/>
            <a:lstStyle/>
            <a:p>
              <a:endParaRPr/>
            </a:p>
          </p:txBody>
        </p:sp>
        <p:sp>
          <p:nvSpPr>
            <p:cNvPr id="1686" name="object 1686"/>
            <p:cNvSpPr/>
            <p:nvPr/>
          </p:nvSpPr>
          <p:spPr>
            <a:xfrm>
              <a:off x="5891542" y="8164906"/>
              <a:ext cx="5080" cy="635"/>
            </a:xfrm>
            <a:custGeom>
              <a:avLst/>
              <a:gdLst/>
              <a:ahLst/>
              <a:cxnLst/>
              <a:rect l="l" t="t" r="r" b="b"/>
              <a:pathLst>
                <a:path w="5079" h="634">
                  <a:moveTo>
                    <a:pt x="4724" y="228"/>
                  </a:moveTo>
                  <a:lnTo>
                    <a:pt x="0" y="0"/>
                  </a:lnTo>
                </a:path>
              </a:pathLst>
            </a:custGeom>
            <a:ln w="25400">
              <a:solidFill>
                <a:srgbClr val="FED847"/>
              </a:solidFill>
            </a:ln>
          </p:spPr>
          <p:txBody>
            <a:bodyPr wrap="square" lIns="0" tIns="0" rIns="0" bIns="0" rtlCol="0"/>
            <a:lstStyle/>
            <a:p>
              <a:endParaRPr/>
            </a:p>
          </p:txBody>
        </p:sp>
        <p:sp>
          <p:nvSpPr>
            <p:cNvPr id="1687" name="object 1687"/>
            <p:cNvSpPr/>
            <p:nvPr/>
          </p:nvSpPr>
          <p:spPr>
            <a:xfrm>
              <a:off x="5896267" y="8165134"/>
              <a:ext cx="13970" cy="12065"/>
            </a:xfrm>
            <a:custGeom>
              <a:avLst/>
              <a:gdLst/>
              <a:ahLst/>
              <a:cxnLst/>
              <a:rect l="l" t="t" r="r" b="b"/>
              <a:pathLst>
                <a:path w="13970" h="12065">
                  <a:moveTo>
                    <a:pt x="0" y="0"/>
                  </a:moveTo>
                  <a:lnTo>
                    <a:pt x="13804" y="11493"/>
                  </a:lnTo>
                  <a:lnTo>
                    <a:pt x="10934" y="8039"/>
                  </a:lnTo>
                  <a:lnTo>
                    <a:pt x="7886" y="4229"/>
                  </a:lnTo>
                  <a:lnTo>
                    <a:pt x="4737" y="127"/>
                  </a:lnTo>
                  <a:lnTo>
                    <a:pt x="0" y="0"/>
                  </a:lnTo>
                  <a:close/>
                </a:path>
              </a:pathLst>
            </a:custGeom>
            <a:solidFill>
              <a:srgbClr val="FCD954"/>
            </a:solidFill>
          </p:spPr>
          <p:txBody>
            <a:bodyPr wrap="square" lIns="0" tIns="0" rIns="0" bIns="0" rtlCol="0"/>
            <a:lstStyle/>
            <a:p>
              <a:endParaRPr/>
            </a:p>
          </p:txBody>
        </p:sp>
        <p:sp>
          <p:nvSpPr>
            <p:cNvPr id="1688" name="object 1688"/>
            <p:cNvSpPr/>
            <p:nvPr/>
          </p:nvSpPr>
          <p:spPr>
            <a:xfrm>
              <a:off x="5896267" y="8165134"/>
              <a:ext cx="9525" cy="10795"/>
            </a:xfrm>
            <a:custGeom>
              <a:avLst/>
              <a:gdLst/>
              <a:ahLst/>
              <a:cxnLst/>
              <a:rect l="l" t="t" r="r" b="b"/>
              <a:pathLst>
                <a:path w="9525" h="10795">
                  <a:moveTo>
                    <a:pt x="9093" y="10388"/>
                  </a:moveTo>
                  <a:lnTo>
                    <a:pt x="0" y="0"/>
                  </a:lnTo>
                </a:path>
              </a:pathLst>
            </a:custGeom>
            <a:ln w="25400">
              <a:solidFill>
                <a:srgbClr val="FCD846"/>
              </a:solidFill>
            </a:ln>
          </p:spPr>
          <p:txBody>
            <a:bodyPr wrap="square" lIns="0" tIns="0" rIns="0" bIns="0" rtlCol="0"/>
            <a:lstStyle/>
            <a:p>
              <a:endParaRPr/>
            </a:p>
          </p:txBody>
        </p:sp>
        <p:sp>
          <p:nvSpPr>
            <p:cNvPr id="1689" name="object 1689"/>
            <p:cNvSpPr/>
            <p:nvPr/>
          </p:nvSpPr>
          <p:spPr>
            <a:xfrm>
              <a:off x="5896267" y="8152434"/>
              <a:ext cx="5080" cy="22225"/>
            </a:xfrm>
            <a:custGeom>
              <a:avLst/>
              <a:gdLst/>
              <a:ahLst/>
              <a:cxnLst/>
              <a:rect l="l" t="t" r="r" b="b"/>
              <a:pathLst>
                <a:path w="5079" h="22225">
                  <a:moveTo>
                    <a:pt x="4737" y="0"/>
                  </a:moveTo>
                  <a:lnTo>
                    <a:pt x="0" y="0"/>
                  </a:lnTo>
                  <a:lnTo>
                    <a:pt x="0" y="20441"/>
                  </a:lnTo>
                  <a:lnTo>
                    <a:pt x="4737" y="22008"/>
                  </a:lnTo>
                  <a:lnTo>
                    <a:pt x="4737" y="0"/>
                  </a:lnTo>
                  <a:close/>
                </a:path>
              </a:pathLst>
            </a:custGeom>
            <a:solidFill>
              <a:srgbClr val="FCDA56"/>
            </a:solidFill>
          </p:spPr>
          <p:txBody>
            <a:bodyPr wrap="square" lIns="0" tIns="0" rIns="0" bIns="0" rtlCol="0"/>
            <a:lstStyle/>
            <a:p>
              <a:endParaRPr/>
            </a:p>
          </p:txBody>
        </p:sp>
        <p:sp>
          <p:nvSpPr>
            <p:cNvPr id="1690" name="object 1690"/>
            <p:cNvSpPr/>
            <p:nvPr/>
          </p:nvSpPr>
          <p:spPr>
            <a:xfrm>
              <a:off x="5901004" y="8165261"/>
              <a:ext cx="9525" cy="11430"/>
            </a:xfrm>
            <a:custGeom>
              <a:avLst/>
              <a:gdLst/>
              <a:ahLst/>
              <a:cxnLst/>
              <a:rect l="l" t="t" r="r" b="b"/>
              <a:pathLst>
                <a:path w="9525" h="11429">
                  <a:moveTo>
                    <a:pt x="0" y="0"/>
                  </a:moveTo>
                  <a:lnTo>
                    <a:pt x="9067" y="11366"/>
                  </a:lnTo>
                </a:path>
              </a:pathLst>
            </a:custGeom>
            <a:ln w="25400">
              <a:solidFill>
                <a:srgbClr val="FBDB62"/>
              </a:solidFill>
            </a:ln>
          </p:spPr>
          <p:txBody>
            <a:bodyPr wrap="square" lIns="0" tIns="0" rIns="0" bIns="0" rtlCol="0"/>
            <a:lstStyle/>
            <a:p>
              <a:endParaRPr/>
            </a:p>
          </p:txBody>
        </p:sp>
        <p:sp>
          <p:nvSpPr>
            <p:cNvPr id="1691" name="object 1691"/>
            <p:cNvSpPr/>
            <p:nvPr/>
          </p:nvSpPr>
          <p:spPr>
            <a:xfrm>
              <a:off x="5905360" y="8175523"/>
              <a:ext cx="5080" cy="1270"/>
            </a:xfrm>
            <a:custGeom>
              <a:avLst/>
              <a:gdLst/>
              <a:ahLst/>
              <a:cxnLst/>
              <a:rect l="l" t="t" r="r" b="b"/>
              <a:pathLst>
                <a:path w="5079" h="1270">
                  <a:moveTo>
                    <a:pt x="4711" y="1104"/>
                  </a:moveTo>
                  <a:lnTo>
                    <a:pt x="0" y="0"/>
                  </a:lnTo>
                </a:path>
              </a:pathLst>
            </a:custGeom>
            <a:ln w="25400">
              <a:solidFill>
                <a:srgbClr val="FBD952"/>
              </a:solidFill>
            </a:ln>
          </p:spPr>
          <p:txBody>
            <a:bodyPr wrap="square" lIns="0" tIns="0" rIns="0" bIns="0" rtlCol="0"/>
            <a:lstStyle/>
            <a:p>
              <a:endParaRPr/>
            </a:p>
          </p:txBody>
        </p:sp>
        <p:sp>
          <p:nvSpPr>
            <p:cNvPr id="1692" name="object 1692"/>
            <p:cNvSpPr/>
            <p:nvPr/>
          </p:nvSpPr>
          <p:spPr>
            <a:xfrm>
              <a:off x="5901004" y="8165261"/>
              <a:ext cx="13970" cy="12700"/>
            </a:xfrm>
            <a:custGeom>
              <a:avLst/>
              <a:gdLst/>
              <a:ahLst/>
              <a:cxnLst/>
              <a:rect l="l" t="t" r="r" b="b"/>
              <a:pathLst>
                <a:path w="13970" h="12700">
                  <a:moveTo>
                    <a:pt x="0" y="0"/>
                  </a:moveTo>
                  <a:lnTo>
                    <a:pt x="13715" y="12306"/>
                  </a:lnTo>
                  <a:lnTo>
                    <a:pt x="10820" y="8636"/>
                  </a:lnTo>
                  <a:lnTo>
                    <a:pt x="7823" y="4597"/>
                  </a:lnTo>
                  <a:lnTo>
                    <a:pt x="4762" y="254"/>
                  </a:lnTo>
                  <a:lnTo>
                    <a:pt x="3175" y="127"/>
                  </a:lnTo>
                  <a:lnTo>
                    <a:pt x="0" y="0"/>
                  </a:lnTo>
                  <a:close/>
                </a:path>
              </a:pathLst>
            </a:custGeom>
            <a:solidFill>
              <a:srgbClr val="FBDD70"/>
            </a:solidFill>
          </p:spPr>
          <p:txBody>
            <a:bodyPr wrap="square" lIns="0" tIns="0" rIns="0" bIns="0" rtlCol="0"/>
            <a:lstStyle/>
            <a:p>
              <a:endParaRPr/>
            </a:p>
          </p:txBody>
        </p:sp>
        <p:sp>
          <p:nvSpPr>
            <p:cNvPr id="1693" name="object 1693"/>
            <p:cNvSpPr/>
            <p:nvPr/>
          </p:nvSpPr>
          <p:spPr>
            <a:xfrm>
              <a:off x="5901004" y="8165261"/>
              <a:ext cx="9525" cy="11430"/>
            </a:xfrm>
            <a:custGeom>
              <a:avLst/>
              <a:gdLst/>
              <a:ahLst/>
              <a:cxnLst/>
              <a:rect l="l" t="t" r="r" b="b"/>
              <a:pathLst>
                <a:path w="9525" h="11429">
                  <a:moveTo>
                    <a:pt x="9067" y="11366"/>
                  </a:moveTo>
                  <a:lnTo>
                    <a:pt x="0" y="0"/>
                  </a:lnTo>
                </a:path>
              </a:pathLst>
            </a:custGeom>
            <a:ln w="25400">
              <a:solidFill>
                <a:srgbClr val="FBDB62"/>
              </a:solidFill>
            </a:ln>
          </p:spPr>
          <p:txBody>
            <a:bodyPr wrap="square" lIns="0" tIns="0" rIns="0" bIns="0" rtlCol="0"/>
            <a:lstStyle/>
            <a:p>
              <a:endParaRPr/>
            </a:p>
          </p:txBody>
        </p:sp>
        <p:sp>
          <p:nvSpPr>
            <p:cNvPr id="1694" name="object 1694"/>
            <p:cNvSpPr/>
            <p:nvPr/>
          </p:nvSpPr>
          <p:spPr>
            <a:xfrm>
              <a:off x="5901004" y="8165261"/>
              <a:ext cx="5080" cy="635"/>
            </a:xfrm>
            <a:custGeom>
              <a:avLst/>
              <a:gdLst/>
              <a:ahLst/>
              <a:cxnLst/>
              <a:rect l="l" t="t" r="r" b="b"/>
              <a:pathLst>
                <a:path w="5079" h="634">
                  <a:moveTo>
                    <a:pt x="0" y="0"/>
                  </a:moveTo>
                  <a:lnTo>
                    <a:pt x="4762" y="254"/>
                  </a:lnTo>
                </a:path>
              </a:pathLst>
            </a:custGeom>
            <a:ln w="25400">
              <a:solidFill>
                <a:srgbClr val="FCDD6A"/>
              </a:solidFill>
            </a:ln>
          </p:spPr>
          <p:txBody>
            <a:bodyPr wrap="square" lIns="0" tIns="0" rIns="0" bIns="0" rtlCol="0"/>
            <a:lstStyle/>
            <a:p>
              <a:endParaRPr/>
            </a:p>
          </p:txBody>
        </p:sp>
        <p:sp>
          <p:nvSpPr>
            <p:cNvPr id="1695" name="object 1695"/>
            <p:cNvSpPr/>
            <p:nvPr/>
          </p:nvSpPr>
          <p:spPr>
            <a:xfrm>
              <a:off x="5905766" y="8165515"/>
              <a:ext cx="9525" cy="12065"/>
            </a:xfrm>
            <a:custGeom>
              <a:avLst/>
              <a:gdLst/>
              <a:ahLst/>
              <a:cxnLst/>
              <a:rect l="l" t="t" r="r" b="b"/>
              <a:pathLst>
                <a:path w="9525" h="12065">
                  <a:moveTo>
                    <a:pt x="0" y="0"/>
                  </a:moveTo>
                  <a:lnTo>
                    <a:pt x="8953" y="12052"/>
                  </a:lnTo>
                </a:path>
              </a:pathLst>
            </a:custGeom>
            <a:ln w="25400">
              <a:solidFill>
                <a:srgbClr val="FBDF7F"/>
              </a:solidFill>
            </a:ln>
          </p:spPr>
          <p:txBody>
            <a:bodyPr wrap="square" lIns="0" tIns="0" rIns="0" bIns="0" rtlCol="0"/>
            <a:lstStyle/>
            <a:p>
              <a:endParaRPr/>
            </a:p>
          </p:txBody>
        </p:sp>
        <p:sp>
          <p:nvSpPr>
            <p:cNvPr id="1696" name="object 1696"/>
            <p:cNvSpPr/>
            <p:nvPr/>
          </p:nvSpPr>
          <p:spPr>
            <a:xfrm>
              <a:off x="5910072" y="8176628"/>
              <a:ext cx="5080" cy="1270"/>
            </a:xfrm>
            <a:custGeom>
              <a:avLst/>
              <a:gdLst/>
              <a:ahLst/>
              <a:cxnLst/>
              <a:rect l="l" t="t" r="r" b="b"/>
              <a:pathLst>
                <a:path w="5079" h="1270">
                  <a:moveTo>
                    <a:pt x="4648" y="939"/>
                  </a:moveTo>
                  <a:lnTo>
                    <a:pt x="0" y="0"/>
                  </a:lnTo>
                </a:path>
              </a:pathLst>
            </a:custGeom>
            <a:ln w="25400">
              <a:solidFill>
                <a:srgbClr val="FADE77"/>
              </a:solidFill>
            </a:ln>
          </p:spPr>
          <p:txBody>
            <a:bodyPr wrap="square" lIns="0" tIns="0" rIns="0" bIns="0" rtlCol="0"/>
            <a:lstStyle/>
            <a:p>
              <a:endParaRPr/>
            </a:p>
          </p:txBody>
        </p:sp>
        <p:sp>
          <p:nvSpPr>
            <p:cNvPr id="1697" name="object 1697"/>
            <p:cNvSpPr/>
            <p:nvPr/>
          </p:nvSpPr>
          <p:spPr>
            <a:xfrm>
              <a:off x="5886386" y="8151647"/>
              <a:ext cx="19685" cy="13970"/>
            </a:xfrm>
            <a:custGeom>
              <a:avLst/>
              <a:gdLst/>
              <a:ahLst/>
              <a:cxnLst/>
              <a:rect l="l" t="t" r="r" b="b"/>
              <a:pathLst>
                <a:path w="19685" h="13970">
                  <a:moveTo>
                    <a:pt x="9982" y="0"/>
                  </a:moveTo>
                  <a:lnTo>
                    <a:pt x="6591" y="406"/>
                  </a:lnTo>
                  <a:lnTo>
                    <a:pt x="3238" y="647"/>
                  </a:lnTo>
                  <a:lnTo>
                    <a:pt x="0" y="952"/>
                  </a:lnTo>
                  <a:lnTo>
                    <a:pt x="16205" y="13601"/>
                  </a:lnTo>
                  <a:lnTo>
                    <a:pt x="19380" y="13868"/>
                  </a:lnTo>
                  <a:lnTo>
                    <a:pt x="16294" y="9525"/>
                  </a:lnTo>
                  <a:lnTo>
                    <a:pt x="13157" y="4876"/>
                  </a:lnTo>
                  <a:lnTo>
                    <a:pt x="9982" y="0"/>
                  </a:lnTo>
                  <a:close/>
                </a:path>
              </a:pathLst>
            </a:custGeom>
            <a:solidFill>
              <a:srgbClr val="FDDC61"/>
            </a:solidFill>
          </p:spPr>
          <p:txBody>
            <a:bodyPr wrap="square" lIns="0" tIns="0" rIns="0" bIns="0" rtlCol="0"/>
            <a:lstStyle/>
            <a:p>
              <a:endParaRPr/>
            </a:p>
          </p:txBody>
        </p:sp>
        <p:sp>
          <p:nvSpPr>
            <p:cNvPr id="1698" name="object 1698"/>
            <p:cNvSpPr/>
            <p:nvPr/>
          </p:nvSpPr>
          <p:spPr>
            <a:xfrm>
              <a:off x="5896267" y="8165134"/>
              <a:ext cx="9525" cy="635"/>
            </a:xfrm>
            <a:custGeom>
              <a:avLst/>
              <a:gdLst/>
              <a:ahLst/>
              <a:cxnLst/>
              <a:rect l="l" t="t" r="r" b="b"/>
              <a:pathLst>
                <a:path w="9525" h="634">
                  <a:moveTo>
                    <a:pt x="0" y="0"/>
                  </a:moveTo>
                  <a:lnTo>
                    <a:pt x="9499" y="381"/>
                  </a:lnTo>
                </a:path>
              </a:pathLst>
            </a:custGeom>
            <a:ln w="25399">
              <a:solidFill>
                <a:srgbClr val="FCDC61"/>
              </a:solidFill>
            </a:ln>
          </p:spPr>
          <p:txBody>
            <a:bodyPr wrap="square" lIns="0" tIns="0" rIns="0" bIns="0" rtlCol="0"/>
            <a:lstStyle/>
            <a:p>
              <a:endParaRPr/>
            </a:p>
          </p:txBody>
        </p:sp>
        <p:sp>
          <p:nvSpPr>
            <p:cNvPr id="1699" name="object 1699"/>
            <p:cNvSpPr/>
            <p:nvPr/>
          </p:nvSpPr>
          <p:spPr>
            <a:xfrm>
              <a:off x="5896368" y="8151647"/>
              <a:ext cx="9525" cy="13970"/>
            </a:xfrm>
            <a:custGeom>
              <a:avLst/>
              <a:gdLst/>
              <a:ahLst/>
              <a:cxnLst/>
              <a:rect l="l" t="t" r="r" b="b"/>
              <a:pathLst>
                <a:path w="9525" h="13970">
                  <a:moveTo>
                    <a:pt x="9398" y="13868"/>
                  </a:moveTo>
                  <a:lnTo>
                    <a:pt x="6311" y="9525"/>
                  </a:lnTo>
                  <a:lnTo>
                    <a:pt x="3175" y="4876"/>
                  </a:lnTo>
                  <a:lnTo>
                    <a:pt x="0" y="0"/>
                  </a:lnTo>
                </a:path>
              </a:pathLst>
            </a:custGeom>
            <a:ln w="25400">
              <a:solidFill>
                <a:srgbClr val="FDDE6D"/>
              </a:solidFill>
            </a:ln>
          </p:spPr>
          <p:txBody>
            <a:bodyPr wrap="square" lIns="0" tIns="0" rIns="0" bIns="0" rtlCol="0"/>
            <a:lstStyle/>
            <a:p>
              <a:endParaRPr/>
            </a:p>
          </p:txBody>
        </p:sp>
        <p:sp>
          <p:nvSpPr>
            <p:cNvPr id="1700" name="object 1700"/>
            <p:cNvSpPr/>
            <p:nvPr/>
          </p:nvSpPr>
          <p:spPr>
            <a:xfrm>
              <a:off x="5886386" y="8151647"/>
              <a:ext cx="10160" cy="1270"/>
            </a:xfrm>
            <a:custGeom>
              <a:avLst/>
              <a:gdLst/>
              <a:ahLst/>
              <a:cxnLst/>
              <a:rect l="l" t="t" r="r" b="b"/>
              <a:pathLst>
                <a:path w="10160" h="1270">
                  <a:moveTo>
                    <a:pt x="9982" y="0"/>
                  </a:moveTo>
                  <a:lnTo>
                    <a:pt x="0" y="952"/>
                  </a:lnTo>
                </a:path>
              </a:pathLst>
            </a:custGeom>
            <a:ln w="25400">
              <a:solidFill>
                <a:srgbClr val="FEDC62"/>
              </a:solidFill>
            </a:ln>
          </p:spPr>
          <p:txBody>
            <a:bodyPr wrap="square" lIns="0" tIns="0" rIns="0" bIns="0" rtlCol="0"/>
            <a:lstStyle/>
            <a:p>
              <a:endParaRPr/>
            </a:p>
          </p:txBody>
        </p:sp>
        <p:sp>
          <p:nvSpPr>
            <p:cNvPr id="1701" name="object 1701"/>
            <p:cNvSpPr/>
            <p:nvPr/>
          </p:nvSpPr>
          <p:spPr>
            <a:xfrm>
              <a:off x="5886386" y="8152600"/>
              <a:ext cx="10160" cy="12700"/>
            </a:xfrm>
            <a:custGeom>
              <a:avLst/>
              <a:gdLst/>
              <a:ahLst/>
              <a:cxnLst/>
              <a:rect l="l" t="t" r="r" b="b"/>
              <a:pathLst>
                <a:path w="10160" h="12700">
                  <a:moveTo>
                    <a:pt x="0" y="0"/>
                  </a:moveTo>
                  <a:lnTo>
                    <a:pt x="9880" y="12534"/>
                  </a:lnTo>
                </a:path>
              </a:pathLst>
            </a:custGeom>
            <a:ln w="25399">
              <a:solidFill>
                <a:srgbClr val="FEDA55"/>
              </a:solidFill>
            </a:ln>
          </p:spPr>
          <p:txBody>
            <a:bodyPr wrap="square" lIns="0" tIns="0" rIns="0" bIns="0" rtlCol="0"/>
            <a:lstStyle/>
            <a:p>
              <a:endParaRPr/>
            </a:p>
          </p:txBody>
        </p:sp>
        <p:sp>
          <p:nvSpPr>
            <p:cNvPr id="1702" name="object 1702"/>
            <p:cNvSpPr/>
            <p:nvPr/>
          </p:nvSpPr>
          <p:spPr>
            <a:xfrm>
              <a:off x="5867209" y="8138922"/>
              <a:ext cx="19685" cy="15240"/>
            </a:xfrm>
            <a:custGeom>
              <a:avLst/>
              <a:gdLst/>
              <a:ahLst/>
              <a:cxnLst/>
              <a:rect l="l" t="t" r="r" b="b"/>
              <a:pathLst>
                <a:path w="19685" h="15240">
                  <a:moveTo>
                    <a:pt x="9131" y="0"/>
                  </a:moveTo>
                  <a:lnTo>
                    <a:pt x="5829" y="825"/>
                  </a:lnTo>
                  <a:lnTo>
                    <a:pt x="2730" y="1828"/>
                  </a:lnTo>
                  <a:lnTo>
                    <a:pt x="0" y="3670"/>
                  </a:lnTo>
                  <a:lnTo>
                    <a:pt x="3225" y="7492"/>
                  </a:lnTo>
                  <a:lnTo>
                    <a:pt x="6553" y="11328"/>
                  </a:lnTo>
                  <a:lnTo>
                    <a:pt x="9867" y="15024"/>
                  </a:lnTo>
                  <a:lnTo>
                    <a:pt x="12801" y="14363"/>
                  </a:lnTo>
                  <a:lnTo>
                    <a:pt x="15938" y="13982"/>
                  </a:lnTo>
                  <a:lnTo>
                    <a:pt x="19176" y="13677"/>
                  </a:lnTo>
                  <a:lnTo>
                    <a:pt x="15824" y="9258"/>
                  </a:lnTo>
                  <a:lnTo>
                    <a:pt x="12445" y="4648"/>
                  </a:lnTo>
                  <a:lnTo>
                    <a:pt x="9131" y="0"/>
                  </a:lnTo>
                  <a:close/>
                </a:path>
              </a:pathLst>
            </a:custGeom>
            <a:solidFill>
              <a:srgbClr val="FFDC64"/>
            </a:solidFill>
          </p:spPr>
          <p:txBody>
            <a:bodyPr wrap="square" lIns="0" tIns="0" rIns="0" bIns="0" rtlCol="0"/>
            <a:lstStyle/>
            <a:p>
              <a:endParaRPr/>
            </a:p>
          </p:txBody>
        </p:sp>
        <p:sp>
          <p:nvSpPr>
            <p:cNvPr id="1703" name="object 1703"/>
            <p:cNvSpPr/>
            <p:nvPr/>
          </p:nvSpPr>
          <p:spPr>
            <a:xfrm>
              <a:off x="5877077" y="8152600"/>
              <a:ext cx="9525" cy="1905"/>
            </a:xfrm>
            <a:custGeom>
              <a:avLst/>
              <a:gdLst/>
              <a:ahLst/>
              <a:cxnLst/>
              <a:rect l="l" t="t" r="r" b="b"/>
              <a:pathLst>
                <a:path w="9525" h="1904">
                  <a:moveTo>
                    <a:pt x="0" y="1346"/>
                  </a:moveTo>
                  <a:lnTo>
                    <a:pt x="9309" y="0"/>
                  </a:lnTo>
                </a:path>
              </a:pathLst>
            </a:custGeom>
            <a:ln w="25400">
              <a:solidFill>
                <a:srgbClr val="FEDB5B"/>
              </a:solidFill>
            </a:ln>
          </p:spPr>
          <p:txBody>
            <a:bodyPr wrap="square" lIns="0" tIns="0" rIns="0" bIns="0" rtlCol="0"/>
            <a:lstStyle/>
            <a:p>
              <a:endParaRPr/>
            </a:p>
          </p:txBody>
        </p:sp>
        <p:sp>
          <p:nvSpPr>
            <p:cNvPr id="1704" name="object 1704"/>
            <p:cNvSpPr/>
            <p:nvPr/>
          </p:nvSpPr>
          <p:spPr>
            <a:xfrm>
              <a:off x="5876340" y="8138922"/>
              <a:ext cx="10160" cy="13970"/>
            </a:xfrm>
            <a:custGeom>
              <a:avLst/>
              <a:gdLst/>
              <a:ahLst/>
              <a:cxnLst/>
              <a:rect l="l" t="t" r="r" b="b"/>
              <a:pathLst>
                <a:path w="10160" h="13970">
                  <a:moveTo>
                    <a:pt x="10045" y="13677"/>
                  </a:moveTo>
                  <a:lnTo>
                    <a:pt x="6692" y="9258"/>
                  </a:lnTo>
                  <a:lnTo>
                    <a:pt x="3314" y="4648"/>
                  </a:lnTo>
                  <a:lnTo>
                    <a:pt x="0" y="0"/>
                  </a:lnTo>
                </a:path>
              </a:pathLst>
            </a:custGeom>
            <a:ln w="25400">
              <a:solidFill>
                <a:srgbClr val="FEDC63"/>
              </a:solidFill>
            </a:ln>
          </p:spPr>
          <p:txBody>
            <a:bodyPr wrap="square" lIns="0" tIns="0" rIns="0" bIns="0" rtlCol="0"/>
            <a:lstStyle/>
            <a:p>
              <a:endParaRPr/>
            </a:p>
          </p:txBody>
        </p:sp>
        <p:sp>
          <p:nvSpPr>
            <p:cNvPr id="1705" name="object 1705"/>
            <p:cNvSpPr/>
            <p:nvPr/>
          </p:nvSpPr>
          <p:spPr>
            <a:xfrm>
              <a:off x="5867209" y="8138922"/>
              <a:ext cx="9525" cy="3810"/>
            </a:xfrm>
            <a:custGeom>
              <a:avLst/>
              <a:gdLst/>
              <a:ahLst/>
              <a:cxnLst/>
              <a:rect l="l" t="t" r="r" b="b"/>
              <a:pathLst>
                <a:path w="9525" h="3809">
                  <a:moveTo>
                    <a:pt x="9131" y="0"/>
                  </a:moveTo>
                  <a:lnTo>
                    <a:pt x="0" y="3670"/>
                  </a:lnTo>
                </a:path>
              </a:pathLst>
            </a:custGeom>
            <a:ln w="25400">
              <a:solidFill>
                <a:srgbClr val="FFDD6D"/>
              </a:solidFill>
            </a:ln>
          </p:spPr>
          <p:txBody>
            <a:bodyPr wrap="square" lIns="0" tIns="0" rIns="0" bIns="0" rtlCol="0"/>
            <a:lstStyle/>
            <a:p>
              <a:endParaRPr/>
            </a:p>
          </p:txBody>
        </p:sp>
        <p:sp>
          <p:nvSpPr>
            <p:cNvPr id="1706" name="object 1706"/>
            <p:cNvSpPr/>
            <p:nvPr/>
          </p:nvSpPr>
          <p:spPr>
            <a:xfrm>
              <a:off x="5867209" y="8142592"/>
              <a:ext cx="10160" cy="11430"/>
            </a:xfrm>
            <a:custGeom>
              <a:avLst/>
              <a:gdLst/>
              <a:ahLst/>
              <a:cxnLst/>
              <a:rect l="l" t="t" r="r" b="b"/>
              <a:pathLst>
                <a:path w="10160" h="11429">
                  <a:moveTo>
                    <a:pt x="0" y="0"/>
                  </a:moveTo>
                  <a:lnTo>
                    <a:pt x="9867" y="11353"/>
                  </a:lnTo>
                </a:path>
              </a:pathLst>
            </a:custGeom>
            <a:ln w="25400">
              <a:solidFill>
                <a:srgbClr val="FFDC66"/>
              </a:solidFill>
            </a:ln>
          </p:spPr>
          <p:txBody>
            <a:bodyPr wrap="square" lIns="0" tIns="0" rIns="0" bIns="0" rtlCol="0"/>
            <a:lstStyle/>
            <a:p>
              <a:endParaRPr/>
            </a:p>
          </p:txBody>
        </p:sp>
        <p:sp>
          <p:nvSpPr>
            <p:cNvPr id="1707" name="object 1707"/>
            <p:cNvSpPr/>
            <p:nvPr/>
          </p:nvSpPr>
          <p:spPr>
            <a:xfrm>
              <a:off x="5857887" y="8128050"/>
              <a:ext cx="13970" cy="14604"/>
            </a:xfrm>
            <a:custGeom>
              <a:avLst/>
              <a:gdLst/>
              <a:ahLst/>
              <a:cxnLst/>
              <a:rect l="l" t="t" r="r" b="b"/>
              <a:pathLst>
                <a:path w="13970" h="14604">
                  <a:moveTo>
                    <a:pt x="4216" y="0"/>
                  </a:moveTo>
                  <a:lnTo>
                    <a:pt x="2743" y="1054"/>
                  </a:lnTo>
                  <a:lnTo>
                    <a:pt x="1333" y="2184"/>
                  </a:lnTo>
                  <a:lnTo>
                    <a:pt x="0" y="3365"/>
                  </a:lnTo>
                  <a:lnTo>
                    <a:pt x="2933" y="6946"/>
                  </a:lnTo>
                  <a:lnTo>
                    <a:pt x="6083" y="10731"/>
                  </a:lnTo>
                  <a:lnTo>
                    <a:pt x="9321" y="14541"/>
                  </a:lnTo>
                  <a:lnTo>
                    <a:pt x="10680" y="13627"/>
                  </a:lnTo>
                  <a:lnTo>
                    <a:pt x="12153" y="12903"/>
                  </a:lnTo>
                  <a:lnTo>
                    <a:pt x="13677" y="12318"/>
                  </a:lnTo>
                  <a:lnTo>
                    <a:pt x="10375" y="8064"/>
                  </a:lnTo>
                  <a:lnTo>
                    <a:pt x="4216" y="0"/>
                  </a:lnTo>
                  <a:close/>
                </a:path>
              </a:pathLst>
            </a:custGeom>
            <a:solidFill>
              <a:srgbClr val="FFDE77"/>
            </a:solidFill>
          </p:spPr>
          <p:txBody>
            <a:bodyPr wrap="square" lIns="0" tIns="0" rIns="0" bIns="0" rtlCol="0"/>
            <a:lstStyle/>
            <a:p>
              <a:endParaRPr/>
            </a:p>
          </p:txBody>
        </p:sp>
        <p:sp>
          <p:nvSpPr>
            <p:cNvPr id="1708" name="object 1708"/>
            <p:cNvSpPr/>
            <p:nvPr/>
          </p:nvSpPr>
          <p:spPr>
            <a:xfrm>
              <a:off x="5857887" y="8131416"/>
              <a:ext cx="9525" cy="11430"/>
            </a:xfrm>
            <a:custGeom>
              <a:avLst/>
              <a:gdLst/>
              <a:ahLst/>
              <a:cxnLst/>
              <a:rect l="l" t="t" r="r" b="b"/>
              <a:pathLst>
                <a:path w="9525" h="11429">
                  <a:moveTo>
                    <a:pt x="9321" y="11175"/>
                  </a:moveTo>
                  <a:lnTo>
                    <a:pt x="0" y="0"/>
                  </a:lnTo>
                </a:path>
              </a:pathLst>
            </a:custGeom>
            <a:ln w="25399">
              <a:solidFill>
                <a:srgbClr val="FFDE79"/>
              </a:solidFill>
            </a:ln>
          </p:spPr>
          <p:txBody>
            <a:bodyPr wrap="square" lIns="0" tIns="0" rIns="0" bIns="0" rtlCol="0"/>
            <a:lstStyle/>
            <a:p>
              <a:endParaRPr/>
            </a:p>
          </p:txBody>
        </p:sp>
        <p:sp>
          <p:nvSpPr>
            <p:cNvPr id="1709" name="object 1709"/>
            <p:cNvSpPr/>
            <p:nvPr/>
          </p:nvSpPr>
          <p:spPr>
            <a:xfrm>
              <a:off x="5857887" y="8128050"/>
              <a:ext cx="4445" cy="3810"/>
            </a:xfrm>
            <a:custGeom>
              <a:avLst/>
              <a:gdLst/>
              <a:ahLst/>
              <a:cxnLst/>
              <a:rect l="l" t="t" r="r" b="b"/>
              <a:pathLst>
                <a:path w="4445" h="3809">
                  <a:moveTo>
                    <a:pt x="0" y="3365"/>
                  </a:moveTo>
                  <a:lnTo>
                    <a:pt x="4216" y="0"/>
                  </a:lnTo>
                </a:path>
              </a:pathLst>
            </a:custGeom>
            <a:ln w="25400">
              <a:solidFill>
                <a:srgbClr val="FFDE7E"/>
              </a:solidFill>
            </a:ln>
          </p:spPr>
          <p:txBody>
            <a:bodyPr wrap="square" lIns="0" tIns="0" rIns="0" bIns="0" rtlCol="0"/>
            <a:lstStyle/>
            <a:p>
              <a:endParaRPr/>
            </a:p>
          </p:txBody>
        </p:sp>
        <p:sp>
          <p:nvSpPr>
            <p:cNvPr id="1710" name="object 1710"/>
            <p:cNvSpPr/>
            <p:nvPr/>
          </p:nvSpPr>
          <p:spPr>
            <a:xfrm>
              <a:off x="5862104" y="8128050"/>
              <a:ext cx="9525" cy="12700"/>
            </a:xfrm>
            <a:custGeom>
              <a:avLst/>
              <a:gdLst/>
              <a:ahLst/>
              <a:cxnLst/>
              <a:rect l="l" t="t" r="r" b="b"/>
              <a:pathLst>
                <a:path w="9525" h="12700">
                  <a:moveTo>
                    <a:pt x="0" y="0"/>
                  </a:moveTo>
                  <a:lnTo>
                    <a:pt x="9461" y="12318"/>
                  </a:lnTo>
                </a:path>
              </a:pathLst>
            </a:custGeom>
            <a:ln w="25400">
              <a:solidFill>
                <a:srgbClr val="FFDD75"/>
              </a:solidFill>
            </a:ln>
          </p:spPr>
          <p:txBody>
            <a:bodyPr wrap="square" lIns="0" tIns="0" rIns="0" bIns="0" rtlCol="0"/>
            <a:lstStyle/>
            <a:p>
              <a:endParaRPr/>
            </a:p>
          </p:txBody>
        </p:sp>
        <p:sp>
          <p:nvSpPr>
            <p:cNvPr id="1711" name="object 1711"/>
            <p:cNvSpPr/>
            <p:nvPr/>
          </p:nvSpPr>
          <p:spPr>
            <a:xfrm>
              <a:off x="5867209" y="8140369"/>
              <a:ext cx="4445" cy="2540"/>
            </a:xfrm>
            <a:custGeom>
              <a:avLst/>
              <a:gdLst/>
              <a:ahLst/>
              <a:cxnLst/>
              <a:rect l="l" t="t" r="r" b="b"/>
              <a:pathLst>
                <a:path w="4445" h="2540">
                  <a:moveTo>
                    <a:pt x="4356" y="0"/>
                  </a:moveTo>
                  <a:lnTo>
                    <a:pt x="0" y="2222"/>
                  </a:lnTo>
                </a:path>
              </a:pathLst>
            </a:custGeom>
            <a:ln w="25400">
              <a:solidFill>
                <a:srgbClr val="FFDC70"/>
              </a:solidFill>
            </a:ln>
          </p:spPr>
          <p:txBody>
            <a:bodyPr wrap="square" lIns="0" tIns="0" rIns="0" bIns="0" rtlCol="0"/>
            <a:lstStyle/>
            <a:p>
              <a:endParaRPr/>
            </a:p>
          </p:txBody>
        </p:sp>
        <p:sp>
          <p:nvSpPr>
            <p:cNvPr id="1712" name="object 1712"/>
            <p:cNvSpPr/>
            <p:nvPr/>
          </p:nvSpPr>
          <p:spPr>
            <a:xfrm>
              <a:off x="5862104" y="8125066"/>
              <a:ext cx="14604" cy="15875"/>
            </a:xfrm>
            <a:custGeom>
              <a:avLst/>
              <a:gdLst/>
              <a:ahLst/>
              <a:cxnLst/>
              <a:rect l="l" t="t" r="r" b="b"/>
              <a:pathLst>
                <a:path w="14604" h="15875">
                  <a:moveTo>
                    <a:pt x="4660" y="0"/>
                  </a:moveTo>
                  <a:lnTo>
                    <a:pt x="3047" y="927"/>
                  </a:lnTo>
                  <a:lnTo>
                    <a:pt x="1485" y="1917"/>
                  </a:lnTo>
                  <a:lnTo>
                    <a:pt x="0" y="2984"/>
                  </a:lnTo>
                  <a:lnTo>
                    <a:pt x="6159" y="11049"/>
                  </a:lnTo>
                  <a:lnTo>
                    <a:pt x="9461" y="15303"/>
                  </a:lnTo>
                  <a:lnTo>
                    <a:pt x="10985" y="14719"/>
                  </a:lnTo>
                  <a:lnTo>
                    <a:pt x="12585" y="14262"/>
                  </a:lnTo>
                  <a:lnTo>
                    <a:pt x="14236" y="13855"/>
                  </a:lnTo>
                  <a:lnTo>
                    <a:pt x="10934" y="9207"/>
                  </a:lnTo>
                  <a:lnTo>
                    <a:pt x="7708" y="4533"/>
                  </a:lnTo>
                  <a:lnTo>
                    <a:pt x="4660" y="0"/>
                  </a:lnTo>
                  <a:close/>
                </a:path>
              </a:pathLst>
            </a:custGeom>
            <a:solidFill>
              <a:srgbClr val="FFDD71"/>
            </a:solidFill>
          </p:spPr>
          <p:txBody>
            <a:bodyPr wrap="square" lIns="0" tIns="0" rIns="0" bIns="0" rtlCol="0"/>
            <a:lstStyle/>
            <a:p>
              <a:endParaRPr/>
            </a:p>
          </p:txBody>
        </p:sp>
        <p:sp>
          <p:nvSpPr>
            <p:cNvPr id="1713" name="object 1713"/>
            <p:cNvSpPr/>
            <p:nvPr/>
          </p:nvSpPr>
          <p:spPr>
            <a:xfrm>
              <a:off x="5862104" y="8128050"/>
              <a:ext cx="9525" cy="12700"/>
            </a:xfrm>
            <a:custGeom>
              <a:avLst/>
              <a:gdLst/>
              <a:ahLst/>
              <a:cxnLst/>
              <a:rect l="l" t="t" r="r" b="b"/>
              <a:pathLst>
                <a:path w="9525" h="12700">
                  <a:moveTo>
                    <a:pt x="9461" y="12318"/>
                  </a:moveTo>
                  <a:lnTo>
                    <a:pt x="0" y="0"/>
                  </a:lnTo>
                </a:path>
              </a:pathLst>
            </a:custGeom>
            <a:ln w="25400">
              <a:solidFill>
                <a:srgbClr val="FFDD75"/>
              </a:solidFill>
            </a:ln>
          </p:spPr>
          <p:txBody>
            <a:bodyPr wrap="square" lIns="0" tIns="0" rIns="0" bIns="0" rtlCol="0"/>
            <a:lstStyle/>
            <a:p>
              <a:endParaRPr/>
            </a:p>
          </p:txBody>
        </p:sp>
        <p:sp>
          <p:nvSpPr>
            <p:cNvPr id="1714" name="object 1714"/>
            <p:cNvSpPr/>
            <p:nvPr/>
          </p:nvSpPr>
          <p:spPr>
            <a:xfrm>
              <a:off x="5862104" y="8125066"/>
              <a:ext cx="5080" cy="3175"/>
            </a:xfrm>
            <a:custGeom>
              <a:avLst/>
              <a:gdLst/>
              <a:ahLst/>
              <a:cxnLst/>
              <a:rect l="l" t="t" r="r" b="b"/>
              <a:pathLst>
                <a:path w="5079" h="3175">
                  <a:moveTo>
                    <a:pt x="0" y="2984"/>
                  </a:moveTo>
                  <a:lnTo>
                    <a:pt x="4660" y="0"/>
                  </a:lnTo>
                </a:path>
              </a:pathLst>
            </a:custGeom>
            <a:ln w="25400">
              <a:solidFill>
                <a:srgbClr val="FFDE77"/>
              </a:solidFill>
            </a:ln>
          </p:spPr>
          <p:txBody>
            <a:bodyPr wrap="square" lIns="0" tIns="0" rIns="0" bIns="0" rtlCol="0"/>
            <a:lstStyle/>
            <a:p>
              <a:endParaRPr/>
            </a:p>
          </p:txBody>
        </p:sp>
        <p:sp>
          <p:nvSpPr>
            <p:cNvPr id="1715" name="object 1715"/>
            <p:cNvSpPr/>
            <p:nvPr/>
          </p:nvSpPr>
          <p:spPr>
            <a:xfrm>
              <a:off x="5866764" y="8125066"/>
              <a:ext cx="10160" cy="13970"/>
            </a:xfrm>
            <a:custGeom>
              <a:avLst/>
              <a:gdLst/>
              <a:ahLst/>
              <a:cxnLst/>
              <a:rect l="l" t="t" r="r" b="b"/>
              <a:pathLst>
                <a:path w="10160" h="13970">
                  <a:moveTo>
                    <a:pt x="0" y="0"/>
                  </a:moveTo>
                  <a:lnTo>
                    <a:pt x="3048" y="4533"/>
                  </a:lnTo>
                  <a:lnTo>
                    <a:pt x="6273" y="9207"/>
                  </a:lnTo>
                  <a:lnTo>
                    <a:pt x="9575" y="13855"/>
                  </a:lnTo>
                </a:path>
              </a:pathLst>
            </a:custGeom>
            <a:ln w="25400">
              <a:solidFill>
                <a:srgbClr val="FFDE6D"/>
              </a:solidFill>
            </a:ln>
          </p:spPr>
          <p:txBody>
            <a:bodyPr wrap="square" lIns="0" tIns="0" rIns="0" bIns="0" rtlCol="0"/>
            <a:lstStyle/>
            <a:p>
              <a:endParaRPr/>
            </a:p>
          </p:txBody>
        </p:sp>
        <p:sp>
          <p:nvSpPr>
            <p:cNvPr id="1716" name="object 1716"/>
            <p:cNvSpPr/>
            <p:nvPr/>
          </p:nvSpPr>
          <p:spPr>
            <a:xfrm>
              <a:off x="5871565" y="8138922"/>
              <a:ext cx="5080" cy="1905"/>
            </a:xfrm>
            <a:custGeom>
              <a:avLst/>
              <a:gdLst/>
              <a:ahLst/>
              <a:cxnLst/>
              <a:rect l="l" t="t" r="r" b="b"/>
              <a:pathLst>
                <a:path w="5079" h="1904">
                  <a:moveTo>
                    <a:pt x="4775" y="0"/>
                  </a:moveTo>
                  <a:lnTo>
                    <a:pt x="0" y="1447"/>
                  </a:lnTo>
                </a:path>
              </a:pathLst>
            </a:custGeom>
            <a:ln w="25400">
              <a:solidFill>
                <a:srgbClr val="FFDC6C"/>
              </a:solidFill>
            </a:ln>
          </p:spPr>
          <p:txBody>
            <a:bodyPr wrap="square" lIns="0" tIns="0" rIns="0" bIns="0" rtlCol="0"/>
            <a:lstStyle/>
            <a:p>
              <a:endParaRPr/>
            </a:p>
          </p:txBody>
        </p:sp>
        <p:sp>
          <p:nvSpPr>
            <p:cNvPr id="1717" name="object 1717"/>
            <p:cNvSpPr/>
            <p:nvPr/>
          </p:nvSpPr>
          <p:spPr>
            <a:xfrm>
              <a:off x="5876340" y="8136394"/>
              <a:ext cx="20320" cy="16510"/>
            </a:xfrm>
            <a:custGeom>
              <a:avLst/>
              <a:gdLst/>
              <a:ahLst/>
              <a:cxnLst/>
              <a:rect l="l" t="t" r="r" b="b"/>
              <a:pathLst>
                <a:path w="20320" h="16509">
                  <a:moveTo>
                    <a:pt x="10426" y="0"/>
                  </a:moveTo>
                  <a:lnTo>
                    <a:pt x="6832" y="1079"/>
                  </a:lnTo>
                  <a:lnTo>
                    <a:pt x="3314" y="1701"/>
                  </a:lnTo>
                  <a:lnTo>
                    <a:pt x="0" y="2527"/>
                  </a:lnTo>
                  <a:lnTo>
                    <a:pt x="3314" y="7175"/>
                  </a:lnTo>
                  <a:lnTo>
                    <a:pt x="6692" y="11785"/>
                  </a:lnTo>
                  <a:lnTo>
                    <a:pt x="10045" y="16205"/>
                  </a:lnTo>
                  <a:lnTo>
                    <a:pt x="13284" y="15900"/>
                  </a:lnTo>
                  <a:lnTo>
                    <a:pt x="16637" y="15659"/>
                  </a:lnTo>
                  <a:lnTo>
                    <a:pt x="20027" y="15252"/>
                  </a:lnTo>
                  <a:lnTo>
                    <a:pt x="16840" y="10375"/>
                  </a:lnTo>
                  <a:lnTo>
                    <a:pt x="13639" y="5270"/>
                  </a:lnTo>
                  <a:lnTo>
                    <a:pt x="10426" y="0"/>
                  </a:lnTo>
                  <a:close/>
                </a:path>
              </a:pathLst>
            </a:custGeom>
            <a:solidFill>
              <a:srgbClr val="FEDD63"/>
            </a:solidFill>
          </p:spPr>
          <p:txBody>
            <a:bodyPr wrap="square" lIns="0" tIns="0" rIns="0" bIns="0" rtlCol="0"/>
            <a:lstStyle/>
            <a:p>
              <a:endParaRPr/>
            </a:p>
          </p:txBody>
        </p:sp>
        <p:sp>
          <p:nvSpPr>
            <p:cNvPr id="1718" name="object 1718"/>
            <p:cNvSpPr/>
            <p:nvPr/>
          </p:nvSpPr>
          <p:spPr>
            <a:xfrm>
              <a:off x="5886386" y="8151647"/>
              <a:ext cx="10160" cy="1270"/>
            </a:xfrm>
            <a:custGeom>
              <a:avLst/>
              <a:gdLst/>
              <a:ahLst/>
              <a:cxnLst/>
              <a:rect l="l" t="t" r="r" b="b"/>
              <a:pathLst>
                <a:path w="10160" h="1270">
                  <a:moveTo>
                    <a:pt x="0" y="952"/>
                  </a:moveTo>
                  <a:lnTo>
                    <a:pt x="9982" y="0"/>
                  </a:lnTo>
                </a:path>
              </a:pathLst>
            </a:custGeom>
            <a:ln w="25400">
              <a:solidFill>
                <a:srgbClr val="FEDC62"/>
              </a:solidFill>
            </a:ln>
          </p:spPr>
          <p:txBody>
            <a:bodyPr wrap="square" lIns="0" tIns="0" rIns="0" bIns="0" rtlCol="0"/>
            <a:lstStyle/>
            <a:p>
              <a:endParaRPr/>
            </a:p>
          </p:txBody>
        </p:sp>
        <p:sp>
          <p:nvSpPr>
            <p:cNvPr id="1719" name="object 1719"/>
            <p:cNvSpPr/>
            <p:nvPr/>
          </p:nvSpPr>
          <p:spPr>
            <a:xfrm>
              <a:off x="5886767" y="8136394"/>
              <a:ext cx="10160" cy="15875"/>
            </a:xfrm>
            <a:custGeom>
              <a:avLst/>
              <a:gdLst/>
              <a:ahLst/>
              <a:cxnLst/>
              <a:rect l="l" t="t" r="r" b="b"/>
              <a:pathLst>
                <a:path w="10160" h="15875">
                  <a:moveTo>
                    <a:pt x="9601" y="15252"/>
                  </a:moveTo>
                  <a:lnTo>
                    <a:pt x="6413" y="10375"/>
                  </a:lnTo>
                  <a:lnTo>
                    <a:pt x="3213" y="5270"/>
                  </a:lnTo>
                  <a:lnTo>
                    <a:pt x="0" y="0"/>
                  </a:lnTo>
                </a:path>
              </a:pathLst>
            </a:custGeom>
            <a:ln w="25400">
              <a:solidFill>
                <a:srgbClr val="FEDE63"/>
              </a:solidFill>
            </a:ln>
          </p:spPr>
          <p:txBody>
            <a:bodyPr wrap="square" lIns="0" tIns="0" rIns="0" bIns="0" rtlCol="0"/>
            <a:lstStyle/>
            <a:p>
              <a:endParaRPr/>
            </a:p>
          </p:txBody>
        </p:sp>
        <p:sp>
          <p:nvSpPr>
            <p:cNvPr id="1720" name="object 1720"/>
            <p:cNvSpPr/>
            <p:nvPr/>
          </p:nvSpPr>
          <p:spPr>
            <a:xfrm>
              <a:off x="5876340" y="8136394"/>
              <a:ext cx="10795" cy="2540"/>
            </a:xfrm>
            <a:custGeom>
              <a:avLst/>
              <a:gdLst/>
              <a:ahLst/>
              <a:cxnLst/>
              <a:rect l="l" t="t" r="r" b="b"/>
              <a:pathLst>
                <a:path w="10795" h="2540">
                  <a:moveTo>
                    <a:pt x="10426" y="0"/>
                  </a:moveTo>
                  <a:lnTo>
                    <a:pt x="0" y="2527"/>
                  </a:lnTo>
                </a:path>
              </a:pathLst>
            </a:custGeom>
            <a:ln w="25400">
              <a:solidFill>
                <a:srgbClr val="FFDE64"/>
              </a:solidFill>
            </a:ln>
          </p:spPr>
          <p:txBody>
            <a:bodyPr wrap="square" lIns="0" tIns="0" rIns="0" bIns="0" rtlCol="0"/>
            <a:lstStyle/>
            <a:p>
              <a:endParaRPr/>
            </a:p>
          </p:txBody>
        </p:sp>
        <p:sp>
          <p:nvSpPr>
            <p:cNvPr id="1721" name="object 1721"/>
            <p:cNvSpPr/>
            <p:nvPr/>
          </p:nvSpPr>
          <p:spPr>
            <a:xfrm>
              <a:off x="5876340" y="8138922"/>
              <a:ext cx="10160" cy="13970"/>
            </a:xfrm>
            <a:custGeom>
              <a:avLst/>
              <a:gdLst/>
              <a:ahLst/>
              <a:cxnLst/>
              <a:rect l="l" t="t" r="r" b="b"/>
              <a:pathLst>
                <a:path w="10160" h="13970">
                  <a:moveTo>
                    <a:pt x="0" y="0"/>
                  </a:moveTo>
                  <a:lnTo>
                    <a:pt x="3314" y="4648"/>
                  </a:lnTo>
                  <a:lnTo>
                    <a:pt x="6692" y="9258"/>
                  </a:lnTo>
                  <a:lnTo>
                    <a:pt x="10045" y="13677"/>
                  </a:lnTo>
                </a:path>
              </a:pathLst>
            </a:custGeom>
            <a:ln w="25400">
              <a:solidFill>
                <a:srgbClr val="FEDC63"/>
              </a:solidFill>
            </a:ln>
          </p:spPr>
          <p:txBody>
            <a:bodyPr wrap="square" lIns="0" tIns="0" rIns="0" bIns="0" rtlCol="0"/>
            <a:lstStyle/>
            <a:p>
              <a:endParaRPr/>
            </a:p>
          </p:txBody>
        </p:sp>
        <p:sp>
          <p:nvSpPr>
            <p:cNvPr id="1722" name="object 1722"/>
            <p:cNvSpPr/>
            <p:nvPr/>
          </p:nvSpPr>
          <p:spPr>
            <a:xfrm>
              <a:off x="5866764" y="8120202"/>
              <a:ext cx="20320" cy="19050"/>
            </a:xfrm>
            <a:custGeom>
              <a:avLst/>
              <a:gdLst/>
              <a:ahLst/>
              <a:cxnLst/>
              <a:rect l="l" t="t" r="r" b="b"/>
              <a:pathLst>
                <a:path w="20320" h="19050">
                  <a:moveTo>
                    <a:pt x="10426" y="0"/>
                  </a:moveTo>
                  <a:lnTo>
                    <a:pt x="6731" y="1371"/>
                  </a:lnTo>
                  <a:lnTo>
                    <a:pt x="3238" y="2997"/>
                  </a:lnTo>
                  <a:lnTo>
                    <a:pt x="0" y="4864"/>
                  </a:lnTo>
                  <a:lnTo>
                    <a:pt x="3048" y="9398"/>
                  </a:lnTo>
                  <a:lnTo>
                    <a:pt x="6273" y="14071"/>
                  </a:lnTo>
                  <a:lnTo>
                    <a:pt x="9575" y="18719"/>
                  </a:lnTo>
                  <a:lnTo>
                    <a:pt x="12890" y="17894"/>
                  </a:lnTo>
                  <a:lnTo>
                    <a:pt x="16408" y="17272"/>
                  </a:lnTo>
                  <a:lnTo>
                    <a:pt x="20002" y="16192"/>
                  </a:lnTo>
                  <a:lnTo>
                    <a:pt x="16789" y="10922"/>
                  </a:lnTo>
                  <a:lnTo>
                    <a:pt x="13588" y="5511"/>
                  </a:lnTo>
                  <a:lnTo>
                    <a:pt x="10426" y="0"/>
                  </a:lnTo>
                  <a:close/>
                </a:path>
              </a:pathLst>
            </a:custGeom>
            <a:solidFill>
              <a:srgbClr val="FFDE65"/>
            </a:solidFill>
          </p:spPr>
          <p:txBody>
            <a:bodyPr wrap="square" lIns="0" tIns="0" rIns="0" bIns="0" rtlCol="0"/>
            <a:lstStyle/>
            <a:p>
              <a:endParaRPr/>
            </a:p>
          </p:txBody>
        </p:sp>
        <p:sp>
          <p:nvSpPr>
            <p:cNvPr id="1723" name="object 1723"/>
            <p:cNvSpPr/>
            <p:nvPr/>
          </p:nvSpPr>
          <p:spPr>
            <a:xfrm>
              <a:off x="5876340" y="8136394"/>
              <a:ext cx="10795" cy="2540"/>
            </a:xfrm>
            <a:custGeom>
              <a:avLst/>
              <a:gdLst/>
              <a:ahLst/>
              <a:cxnLst/>
              <a:rect l="l" t="t" r="r" b="b"/>
              <a:pathLst>
                <a:path w="10795" h="2540">
                  <a:moveTo>
                    <a:pt x="0" y="2527"/>
                  </a:moveTo>
                  <a:lnTo>
                    <a:pt x="10426" y="0"/>
                  </a:lnTo>
                </a:path>
              </a:pathLst>
            </a:custGeom>
            <a:ln w="25400">
              <a:solidFill>
                <a:srgbClr val="FFDE64"/>
              </a:solidFill>
            </a:ln>
          </p:spPr>
          <p:txBody>
            <a:bodyPr wrap="square" lIns="0" tIns="0" rIns="0" bIns="0" rtlCol="0"/>
            <a:lstStyle/>
            <a:p>
              <a:endParaRPr/>
            </a:p>
          </p:txBody>
        </p:sp>
        <p:sp>
          <p:nvSpPr>
            <p:cNvPr id="1724" name="object 1724"/>
            <p:cNvSpPr/>
            <p:nvPr/>
          </p:nvSpPr>
          <p:spPr>
            <a:xfrm>
              <a:off x="5877191" y="8120202"/>
              <a:ext cx="10160" cy="16510"/>
            </a:xfrm>
            <a:custGeom>
              <a:avLst/>
              <a:gdLst/>
              <a:ahLst/>
              <a:cxnLst/>
              <a:rect l="l" t="t" r="r" b="b"/>
              <a:pathLst>
                <a:path w="10160" h="16509">
                  <a:moveTo>
                    <a:pt x="9575" y="16192"/>
                  </a:moveTo>
                  <a:lnTo>
                    <a:pt x="6362" y="10922"/>
                  </a:lnTo>
                  <a:lnTo>
                    <a:pt x="3162" y="5511"/>
                  </a:lnTo>
                  <a:lnTo>
                    <a:pt x="0" y="0"/>
                  </a:lnTo>
                </a:path>
              </a:pathLst>
            </a:custGeom>
            <a:ln w="25400">
              <a:solidFill>
                <a:srgbClr val="FFDE5C"/>
              </a:solidFill>
            </a:ln>
          </p:spPr>
          <p:txBody>
            <a:bodyPr wrap="square" lIns="0" tIns="0" rIns="0" bIns="0" rtlCol="0"/>
            <a:lstStyle/>
            <a:p>
              <a:endParaRPr/>
            </a:p>
          </p:txBody>
        </p:sp>
        <p:sp>
          <p:nvSpPr>
            <p:cNvPr id="1725" name="object 1725"/>
            <p:cNvSpPr/>
            <p:nvPr/>
          </p:nvSpPr>
          <p:spPr>
            <a:xfrm>
              <a:off x="5866764" y="8120202"/>
              <a:ext cx="10795" cy="5080"/>
            </a:xfrm>
            <a:custGeom>
              <a:avLst/>
              <a:gdLst/>
              <a:ahLst/>
              <a:cxnLst/>
              <a:rect l="l" t="t" r="r" b="b"/>
              <a:pathLst>
                <a:path w="10795" h="5079">
                  <a:moveTo>
                    <a:pt x="10426" y="0"/>
                  </a:moveTo>
                  <a:lnTo>
                    <a:pt x="0" y="4864"/>
                  </a:lnTo>
                </a:path>
              </a:pathLst>
            </a:custGeom>
            <a:ln w="25400">
              <a:solidFill>
                <a:srgbClr val="FFDE66"/>
              </a:solidFill>
            </a:ln>
          </p:spPr>
          <p:txBody>
            <a:bodyPr wrap="square" lIns="0" tIns="0" rIns="0" bIns="0" rtlCol="0"/>
            <a:lstStyle/>
            <a:p>
              <a:endParaRPr/>
            </a:p>
          </p:txBody>
        </p:sp>
        <p:sp>
          <p:nvSpPr>
            <p:cNvPr id="1726" name="object 1726"/>
            <p:cNvSpPr/>
            <p:nvPr/>
          </p:nvSpPr>
          <p:spPr>
            <a:xfrm>
              <a:off x="5866764" y="8125066"/>
              <a:ext cx="10160" cy="13970"/>
            </a:xfrm>
            <a:custGeom>
              <a:avLst/>
              <a:gdLst/>
              <a:ahLst/>
              <a:cxnLst/>
              <a:rect l="l" t="t" r="r" b="b"/>
              <a:pathLst>
                <a:path w="10160" h="13970">
                  <a:moveTo>
                    <a:pt x="0" y="0"/>
                  </a:moveTo>
                  <a:lnTo>
                    <a:pt x="3048" y="4533"/>
                  </a:lnTo>
                  <a:lnTo>
                    <a:pt x="6273" y="9207"/>
                  </a:lnTo>
                  <a:lnTo>
                    <a:pt x="9575" y="13855"/>
                  </a:lnTo>
                </a:path>
              </a:pathLst>
            </a:custGeom>
            <a:ln w="25400">
              <a:solidFill>
                <a:srgbClr val="FFDE6D"/>
              </a:solidFill>
            </a:ln>
          </p:spPr>
          <p:txBody>
            <a:bodyPr wrap="square" lIns="0" tIns="0" rIns="0" bIns="0" rtlCol="0"/>
            <a:lstStyle/>
            <a:p>
              <a:endParaRPr/>
            </a:p>
          </p:txBody>
        </p:sp>
        <p:sp>
          <p:nvSpPr>
            <p:cNvPr id="1727" name="object 1727"/>
            <p:cNvSpPr/>
            <p:nvPr/>
          </p:nvSpPr>
          <p:spPr>
            <a:xfrm>
              <a:off x="5905766" y="8164334"/>
              <a:ext cx="9525" cy="13335"/>
            </a:xfrm>
            <a:custGeom>
              <a:avLst/>
              <a:gdLst/>
              <a:ahLst/>
              <a:cxnLst/>
              <a:rect l="l" t="t" r="r" b="b"/>
              <a:pathLst>
                <a:path w="9525" h="13334">
                  <a:moveTo>
                    <a:pt x="457" y="0"/>
                  </a:moveTo>
                  <a:lnTo>
                    <a:pt x="330" y="800"/>
                  </a:lnTo>
                  <a:lnTo>
                    <a:pt x="76" y="1155"/>
                  </a:lnTo>
                  <a:lnTo>
                    <a:pt x="3060" y="5524"/>
                  </a:lnTo>
                  <a:lnTo>
                    <a:pt x="6057" y="9563"/>
                  </a:lnTo>
                  <a:lnTo>
                    <a:pt x="8953" y="13233"/>
                  </a:lnTo>
                  <a:lnTo>
                    <a:pt x="9036" y="11802"/>
                  </a:lnTo>
                  <a:lnTo>
                    <a:pt x="6261" y="8216"/>
                  </a:lnTo>
                  <a:lnTo>
                    <a:pt x="3390" y="4254"/>
                  </a:lnTo>
                  <a:lnTo>
                    <a:pt x="457" y="0"/>
                  </a:lnTo>
                  <a:close/>
                </a:path>
              </a:pathLst>
            </a:custGeom>
            <a:solidFill>
              <a:srgbClr val="FBE082"/>
            </a:solidFill>
          </p:spPr>
          <p:txBody>
            <a:bodyPr wrap="square" lIns="0" tIns="0" rIns="0" bIns="0" rtlCol="0"/>
            <a:lstStyle/>
            <a:p>
              <a:endParaRPr/>
            </a:p>
          </p:txBody>
        </p:sp>
        <p:sp>
          <p:nvSpPr>
            <p:cNvPr id="1728" name="object 1728"/>
            <p:cNvSpPr/>
            <p:nvPr/>
          </p:nvSpPr>
          <p:spPr>
            <a:xfrm>
              <a:off x="5907396" y="8176145"/>
              <a:ext cx="7620" cy="1905"/>
            </a:xfrm>
            <a:custGeom>
              <a:avLst/>
              <a:gdLst/>
              <a:ahLst/>
              <a:cxnLst/>
              <a:rect l="l" t="t" r="r" b="b"/>
              <a:pathLst>
                <a:path w="7620" h="1904">
                  <a:moveTo>
                    <a:pt x="7405" y="0"/>
                  </a:moveTo>
                  <a:lnTo>
                    <a:pt x="0" y="0"/>
                  </a:lnTo>
                  <a:lnTo>
                    <a:pt x="1163" y="292"/>
                  </a:lnTo>
                  <a:lnTo>
                    <a:pt x="7323" y="1422"/>
                  </a:lnTo>
                  <a:lnTo>
                    <a:pt x="7405" y="0"/>
                  </a:lnTo>
                  <a:close/>
                </a:path>
              </a:pathLst>
            </a:custGeom>
            <a:solidFill>
              <a:srgbClr val="F9E18D"/>
            </a:solidFill>
          </p:spPr>
          <p:txBody>
            <a:bodyPr wrap="square" lIns="0" tIns="0" rIns="0" bIns="0" rtlCol="0"/>
            <a:lstStyle/>
            <a:p>
              <a:endParaRPr/>
            </a:p>
          </p:txBody>
        </p:sp>
        <p:sp>
          <p:nvSpPr>
            <p:cNvPr id="1729" name="object 1729"/>
            <p:cNvSpPr/>
            <p:nvPr/>
          </p:nvSpPr>
          <p:spPr>
            <a:xfrm>
              <a:off x="5906224" y="8164334"/>
              <a:ext cx="8890" cy="12065"/>
            </a:xfrm>
            <a:custGeom>
              <a:avLst/>
              <a:gdLst/>
              <a:ahLst/>
              <a:cxnLst/>
              <a:rect l="l" t="t" r="r" b="b"/>
              <a:pathLst>
                <a:path w="8889" h="12065">
                  <a:moveTo>
                    <a:pt x="8578" y="11802"/>
                  </a:moveTo>
                  <a:lnTo>
                    <a:pt x="0" y="0"/>
                  </a:lnTo>
                </a:path>
              </a:pathLst>
            </a:custGeom>
            <a:ln w="25400">
              <a:solidFill>
                <a:srgbClr val="FBE186"/>
              </a:solidFill>
            </a:ln>
          </p:spPr>
          <p:txBody>
            <a:bodyPr wrap="square" lIns="0" tIns="0" rIns="0" bIns="0" rtlCol="0"/>
            <a:lstStyle/>
            <a:p>
              <a:endParaRPr/>
            </a:p>
          </p:txBody>
        </p:sp>
        <p:sp>
          <p:nvSpPr>
            <p:cNvPr id="1730" name="object 1730"/>
            <p:cNvSpPr/>
            <p:nvPr/>
          </p:nvSpPr>
          <p:spPr>
            <a:xfrm>
              <a:off x="5905766" y="8164334"/>
              <a:ext cx="635" cy="1270"/>
            </a:xfrm>
            <a:custGeom>
              <a:avLst/>
              <a:gdLst/>
              <a:ahLst/>
              <a:cxnLst/>
              <a:rect l="l" t="t" r="r" b="b"/>
              <a:pathLst>
                <a:path w="635" h="1270">
                  <a:moveTo>
                    <a:pt x="457" y="0"/>
                  </a:moveTo>
                  <a:lnTo>
                    <a:pt x="0" y="1181"/>
                  </a:lnTo>
                </a:path>
              </a:pathLst>
            </a:custGeom>
            <a:ln w="25400">
              <a:solidFill>
                <a:srgbClr val="FCDF77"/>
              </a:solidFill>
            </a:ln>
          </p:spPr>
          <p:txBody>
            <a:bodyPr wrap="square" lIns="0" tIns="0" rIns="0" bIns="0" rtlCol="0"/>
            <a:lstStyle/>
            <a:p>
              <a:endParaRPr/>
            </a:p>
          </p:txBody>
        </p:sp>
        <p:sp>
          <p:nvSpPr>
            <p:cNvPr id="1731" name="object 1731"/>
            <p:cNvSpPr/>
            <p:nvPr/>
          </p:nvSpPr>
          <p:spPr>
            <a:xfrm>
              <a:off x="5905766" y="8165515"/>
              <a:ext cx="9525" cy="12065"/>
            </a:xfrm>
            <a:custGeom>
              <a:avLst/>
              <a:gdLst/>
              <a:ahLst/>
              <a:cxnLst/>
              <a:rect l="l" t="t" r="r" b="b"/>
              <a:pathLst>
                <a:path w="9525" h="12065">
                  <a:moveTo>
                    <a:pt x="0" y="0"/>
                  </a:moveTo>
                  <a:lnTo>
                    <a:pt x="8953" y="12052"/>
                  </a:lnTo>
                </a:path>
              </a:pathLst>
            </a:custGeom>
            <a:ln w="25400">
              <a:solidFill>
                <a:srgbClr val="FBDF7F"/>
              </a:solidFill>
            </a:ln>
          </p:spPr>
          <p:txBody>
            <a:bodyPr wrap="square" lIns="0" tIns="0" rIns="0" bIns="0" rtlCol="0"/>
            <a:lstStyle/>
            <a:p>
              <a:endParaRPr/>
            </a:p>
          </p:txBody>
        </p:sp>
        <p:sp>
          <p:nvSpPr>
            <p:cNvPr id="1732" name="object 1732"/>
            <p:cNvSpPr/>
            <p:nvPr/>
          </p:nvSpPr>
          <p:spPr>
            <a:xfrm>
              <a:off x="5896368" y="8150707"/>
              <a:ext cx="10160" cy="15240"/>
            </a:xfrm>
            <a:custGeom>
              <a:avLst/>
              <a:gdLst/>
              <a:ahLst/>
              <a:cxnLst/>
              <a:rect l="l" t="t" r="r" b="b"/>
              <a:pathLst>
                <a:path w="10160" h="15240">
                  <a:moveTo>
                    <a:pt x="876" y="0"/>
                  </a:moveTo>
                  <a:lnTo>
                    <a:pt x="571" y="558"/>
                  </a:lnTo>
                  <a:lnTo>
                    <a:pt x="266" y="838"/>
                  </a:lnTo>
                  <a:lnTo>
                    <a:pt x="0" y="939"/>
                  </a:lnTo>
                  <a:lnTo>
                    <a:pt x="3175" y="5816"/>
                  </a:lnTo>
                  <a:lnTo>
                    <a:pt x="6311" y="10464"/>
                  </a:lnTo>
                  <a:lnTo>
                    <a:pt x="9398" y="14808"/>
                  </a:lnTo>
                  <a:lnTo>
                    <a:pt x="9728" y="14427"/>
                  </a:lnTo>
                  <a:lnTo>
                    <a:pt x="9855" y="13627"/>
                  </a:lnTo>
                  <a:lnTo>
                    <a:pt x="6921" y="9359"/>
                  </a:lnTo>
                  <a:lnTo>
                    <a:pt x="3911" y="4800"/>
                  </a:lnTo>
                  <a:lnTo>
                    <a:pt x="876" y="0"/>
                  </a:lnTo>
                  <a:close/>
                </a:path>
              </a:pathLst>
            </a:custGeom>
            <a:solidFill>
              <a:srgbClr val="FDDF6F"/>
            </a:solidFill>
          </p:spPr>
          <p:txBody>
            <a:bodyPr wrap="square" lIns="0" tIns="0" rIns="0" bIns="0" rtlCol="0"/>
            <a:lstStyle/>
            <a:p>
              <a:endParaRPr/>
            </a:p>
          </p:txBody>
        </p:sp>
        <p:sp>
          <p:nvSpPr>
            <p:cNvPr id="1733" name="object 1733"/>
            <p:cNvSpPr/>
            <p:nvPr/>
          </p:nvSpPr>
          <p:spPr>
            <a:xfrm>
              <a:off x="5905766" y="8164334"/>
              <a:ext cx="635" cy="1270"/>
            </a:xfrm>
            <a:custGeom>
              <a:avLst/>
              <a:gdLst/>
              <a:ahLst/>
              <a:cxnLst/>
              <a:rect l="l" t="t" r="r" b="b"/>
              <a:pathLst>
                <a:path w="635" h="1270">
                  <a:moveTo>
                    <a:pt x="0" y="1181"/>
                  </a:moveTo>
                  <a:lnTo>
                    <a:pt x="457" y="0"/>
                  </a:lnTo>
                </a:path>
              </a:pathLst>
            </a:custGeom>
            <a:ln w="25400">
              <a:solidFill>
                <a:srgbClr val="FCDF77"/>
              </a:solidFill>
            </a:ln>
          </p:spPr>
          <p:txBody>
            <a:bodyPr wrap="square" lIns="0" tIns="0" rIns="0" bIns="0" rtlCol="0"/>
            <a:lstStyle/>
            <a:p>
              <a:endParaRPr/>
            </a:p>
          </p:txBody>
        </p:sp>
        <p:sp>
          <p:nvSpPr>
            <p:cNvPr id="1734" name="object 1734"/>
            <p:cNvSpPr/>
            <p:nvPr/>
          </p:nvSpPr>
          <p:spPr>
            <a:xfrm>
              <a:off x="5897245" y="8150707"/>
              <a:ext cx="9525" cy="13970"/>
            </a:xfrm>
            <a:custGeom>
              <a:avLst/>
              <a:gdLst/>
              <a:ahLst/>
              <a:cxnLst/>
              <a:rect l="l" t="t" r="r" b="b"/>
              <a:pathLst>
                <a:path w="9525" h="13970">
                  <a:moveTo>
                    <a:pt x="8978" y="13627"/>
                  </a:moveTo>
                  <a:lnTo>
                    <a:pt x="6045" y="9359"/>
                  </a:lnTo>
                  <a:lnTo>
                    <a:pt x="3035" y="4800"/>
                  </a:lnTo>
                  <a:lnTo>
                    <a:pt x="0" y="0"/>
                  </a:lnTo>
                </a:path>
              </a:pathLst>
            </a:custGeom>
            <a:ln w="25400">
              <a:solidFill>
                <a:srgbClr val="FDDF72"/>
              </a:solidFill>
            </a:ln>
          </p:spPr>
          <p:txBody>
            <a:bodyPr wrap="square" lIns="0" tIns="0" rIns="0" bIns="0" rtlCol="0"/>
            <a:lstStyle/>
            <a:p>
              <a:endParaRPr/>
            </a:p>
          </p:txBody>
        </p:sp>
        <p:sp>
          <p:nvSpPr>
            <p:cNvPr id="1735" name="object 1735"/>
            <p:cNvSpPr/>
            <p:nvPr/>
          </p:nvSpPr>
          <p:spPr>
            <a:xfrm>
              <a:off x="5896368" y="8150707"/>
              <a:ext cx="1270" cy="1270"/>
            </a:xfrm>
            <a:custGeom>
              <a:avLst/>
              <a:gdLst/>
              <a:ahLst/>
              <a:cxnLst/>
              <a:rect l="l" t="t" r="r" b="b"/>
              <a:pathLst>
                <a:path w="1270" h="1270">
                  <a:moveTo>
                    <a:pt x="876" y="0"/>
                  </a:moveTo>
                  <a:lnTo>
                    <a:pt x="0" y="939"/>
                  </a:lnTo>
                </a:path>
              </a:pathLst>
            </a:custGeom>
            <a:ln w="25400">
              <a:solidFill>
                <a:srgbClr val="FEDE68"/>
              </a:solidFill>
            </a:ln>
          </p:spPr>
          <p:txBody>
            <a:bodyPr wrap="square" lIns="0" tIns="0" rIns="0" bIns="0" rtlCol="0"/>
            <a:lstStyle/>
            <a:p>
              <a:endParaRPr/>
            </a:p>
          </p:txBody>
        </p:sp>
        <p:sp>
          <p:nvSpPr>
            <p:cNvPr id="1736" name="object 1736"/>
            <p:cNvSpPr/>
            <p:nvPr/>
          </p:nvSpPr>
          <p:spPr>
            <a:xfrm>
              <a:off x="5896368" y="8151647"/>
              <a:ext cx="9525" cy="13970"/>
            </a:xfrm>
            <a:custGeom>
              <a:avLst/>
              <a:gdLst/>
              <a:ahLst/>
              <a:cxnLst/>
              <a:rect l="l" t="t" r="r" b="b"/>
              <a:pathLst>
                <a:path w="9525" h="13970">
                  <a:moveTo>
                    <a:pt x="0" y="0"/>
                  </a:moveTo>
                  <a:lnTo>
                    <a:pt x="3175" y="4876"/>
                  </a:lnTo>
                  <a:lnTo>
                    <a:pt x="6311" y="9525"/>
                  </a:lnTo>
                  <a:lnTo>
                    <a:pt x="9398" y="13868"/>
                  </a:lnTo>
                </a:path>
              </a:pathLst>
            </a:custGeom>
            <a:ln w="25400">
              <a:solidFill>
                <a:srgbClr val="FDDE6D"/>
              </a:solidFill>
            </a:ln>
          </p:spPr>
          <p:txBody>
            <a:bodyPr wrap="square" lIns="0" tIns="0" rIns="0" bIns="0" rtlCol="0"/>
            <a:lstStyle/>
            <a:p>
              <a:endParaRPr/>
            </a:p>
          </p:txBody>
        </p:sp>
        <p:sp>
          <p:nvSpPr>
            <p:cNvPr id="1737" name="object 1737"/>
            <p:cNvSpPr/>
            <p:nvPr/>
          </p:nvSpPr>
          <p:spPr>
            <a:xfrm>
              <a:off x="5886767" y="8135670"/>
              <a:ext cx="10795" cy="16510"/>
            </a:xfrm>
            <a:custGeom>
              <a:avLst/>
              <a:gdLst/>
              <a:ahLst/>
              <a:cxnLst/>
              <a:rect l="l" t="t" r="r" b="b"/>
              <a:pathLst>
                <a:path w="10795" h="16509">
                  <a:moveTo>
                    <a:pt x="1270" y="0"/>
                  </a:moveTo>
                  <a:lnTo>
                    <a:pt x="457" y="558"/>
                  </a:lnTo>
                  <a:lnTo>
                    <a:pt x="0" y="723"/>
                  </a:lnTo>
                  <a:lnTo>
                    <a:pt x="3213" y="5994"/>
                  </a:lnTo>
                  <a:lnTo>
                    <a:pt x="6413" y="11099"/>
                  </a:lnTo>
                  <a:lnTo>
                    <a:pt x="9601" y="15976"/>
                  </a:lnTo>
                  <a:lnTo>
                    <a:pt x="9867" y="15874"/>
                  </a:lnTo>
                  <a:lnTo>
                    <a:pt x="10172" y="15595"/>
                  </a:lnTo>
                  <a:lnTo>
                    <a:pt x="10477" y="15036"/>
                  </a:lnTo>
                  <a:lnTo>
                    <a:pt x="7429" y="10248"/>
                  </a:lnTo>
                  <a:lnTo>
                    <a:pt x="4343" y="5206"/>
                  </a:lnTo>
                  <a:lnTo>
                    <a:pt x="1270" y="0"/>
                  </a:lnTo>
                  <a:close/>
                </a:path>
              </a:pathLst>
            </a:custGeom>
            <a:solidFill>
              <a:srgbClr val="FEDE63"/>
            </a:solidFill>
          </p:spPr>
          <p:txBody>
            <a:bodyPr wrap="square" lIns="0" tIns="0" rIns="0" bIns="0" rtlCol="0"/>
            <a:lstStyle/>
            <a:p>
              <a:endParaRPr/>
            </a:p>
          </p:txBody>
        </p:sp>
        <p:sp>
          <p:nvSpPr>
            <p:cNvPr id="1738" name="object 1738"/>
            <p:cNvSpPr/>
            <p:nvPr/>
          </p:nvSpPr>
          <p:spPr>
            <a:xfrm>
              <a:off x="5896368" y="8150707"/>
              <a:ext cx="1270" cy="1270"/>
            </a:xfrm>
            <a:custGeom>
              <a:avLst/>
              <a:gdLst/>
              <a:ahLst/>
              <a:cxnLst/>
              <a:rect l="l" t="t" r="r" b="b"/>
              <a:pathLst>
                <a:path w="1270" h="1270">
                  <a:moveTo>
                    <a:pt x="0" y="939"/>
                  </a:moveTo>
                  <a:lnTo>
                    <a:pt x="876" y="0"/>
                  </a:lnTo>
                </a:path>
              </a:pathLst>
            </a:custGeom>
            <a:ln w="25400">
              <a:solidFill>
                <a:srgbClr val="FEDE68"/>
              </a:solidFill>
            </a:ln>
          </p:spPr>
          <p:txBody>
            <a:bodyPr wrap="square" lIns="0" tIns="0" rIns="0" bIns="0" rtlCol="0"/>
            <a:lstStyle/>
            <a:p>
              <a:endParaRPr/>
            </a:p>
          </p:txBody>
        </p:sp>
        <p:sp>
          <p:nvSpPr>
            <p:cNvPr id="1739" name="object 1739"/>
            <p:cNvSpPr/>
            <p:nvPr/>
          </p:nvSpPr>
          <p:spPr>
            <a:xfrm>
              <a:off x="5888037" y="8135670"/>
              <a:ext cx="9525" cy="15240"/>
            </a:xfrm>
            <a:custGeom>
              <a:avLst/>
              <a:gdLst/>
              <a:ahLst/>
              <a:cxnLst/>
              <a:rect l="l" t="t" r="r" b="b"/>
              <a:pathLst>
                <a:path w="9525" h="15240">
                  <a:moveTo>
                    <a:pt x="9207" y="15036"/>
                  </a:moveTo>
                  <a:lnTo>
                    <a:pt x="6159" y="10248"/>
                  </a:lnTo>
                  <a:lnTo>
                    <a:pt x="3073" y="5206"/>
                  </a:lnTo>
                  <a:lnTo>
                    <a:pt x="0" y="0"/>
                  </a:lnTo>
                </a:path>
              </a:pathLst>
            </a:custGeom>
            <a:ln w="25400">
              <a:solidFill>
                <a:srgbClr val="FEDE64"/>
              </a:solidFill>
            </a:ln>
          </p:spPr>
          <p:txBody>
            <a:bodyPr wrap="square" lIns="0" tIns="0" rIns="0" bIns="0" rtlCol="0"/>
            <a:lstStyle/>
            <a:p>
              <a:endParaRPr/>
            </a:p>
          </p:txBody>
        </p:sp>
        <p:sp>
          <p:nvSpPr>
            <p:cNvPr id="1740" name="object 1740"/>
            <p:cNvSpPr/>
            <p:nvPr/>
          </p:nvSpPr>
          <p:spPr>
            <a:xfrm>
              <a:off x="5886767" y="8135670"/>
              <a:ext cx="1270" cy="1270"/>
            </a:xfrm>
            <a:custGeom>
              <a:avLst/>
              <a:gdLst/>
              <a:ahLst/>
              <a:cxnLst/>
              <a:rect l="l" t="t" r="r" b="b"/>
              <a:pathLst>
                <a:path w="1270" h="1270">
                  <a:moveTo>
                    <a:pt x="1270" y="0"/>
                  </a:moveTo>
                  <a:lnTo>
                    <a:pt x="0" y="723"/>
                  </a:lnTo>
                </a:path>
              </a:pathLst>
            </a:custGeom>
            <a:ln w="25400">
              <a:solidFill>
                <a:srgbClr val="FFDE5F"/>
              </a:solidFill>
            </a:ln>
          </p:spPr>
          <p:txBody>
            <a:bodyPr wrap="square" lIns="0" tIns="0" rIns="0" bIns="0" rtlCol="0"/>
            <a:lstStyle/>
            <a:p>
              <a:endParaRPr/>
            </a:p>
          </p:txBody>
        </p:sp>
        <p:sp>
          <p:nvSpPr>
            <p:cNvPr id="1741" name="object 1741"/>
            <p:cNvSpPr/>
            <p:nvPr/>
          </p:nvSpPr>
          <p:spPr>
            <a:xfrm>
              <a:off x="5886767" y="8136394"/>
              <a:ext cx="10160" cy="15875"/>
            </a:xfrm>
            <a:custGeom>
              <a:avLst/>
              <a:gdLst/>
              <a:ahLst/>
              <a:cxnLst/>
              <a:rect l="l" t="t" r="r" b="b"/>
              <a:pathLst>
                <a:path w="10160" h="15875">
                  <a:moveTo>
                    <a:pt x="0" y="0"/>
                  </a:moveTo>
                  <a:lnTo>
                    <a:pt x="3213" y="5270"/>
                  </a:lnTo>
                  <a:lnTo>
                    <a:pt x="6413" y="10375"/>
                  </a:lnTo>
                  <a:lnTo>
                    <a:pt x="9601" y="15252"/>
                  </a:lnTo>
                </a:path>
              </a:pathLst>
            </a:custGeom>
            <a:ln w="25400">
              <a:solidFill>
                <a:srgbClr val="FEDE63"/>
              </a:solidFill>
            </a:ln>
          </p:spPr>
          <p:txBody>
            <a:bodyPr wrap="square" lIns="0" tIns="0" rIns="0" bIns="0" rtlCol="0"/>
            <a:lstStyle/>
            <a:p>
              <a:endParaRPr/>
            </a:p>
          </p:txBody>
        </p:sp>
        <p:sp>
          <p:nvSpPr>
            <p:cNvPr id="1742" name="object 1742"/>
            <p:cNvSpPr/>
            <p:nvPr/>
          </p:nvSpPr>
          <p:spPr>
            <a:xfrm>
              <a:off x="5877191" y="8119618"/>
              <a:ext cx="11430" cy="17145"/>
            </a:xfrm>
            <a:custGeom>
              <a:avLst/>
              <a:gdLst/>
              <a:ahLst/>
              <a:cxnLst/>
              <a:rect l="l" t="t" r="r" b="b"/>
              <a:pathLst>
                <a:path w="11429" h="17145">
                  <a:moveTo>
                    <a:pt x="1625" y="0"/>
                  </a:moveTo>
                  <a:lnTo>
                    <a:pt x="0" y="584"/>
                  </a:lnTo>
                  <a:lnTo>
                    <a:pt x="3162" y="6095"/>
                  </a:lnTo>
                  <a:lnTo>
                    <a:pt x="6362" y="11506"/>
                  </a:lnTo>
                  <a:lnTo>
                    <a:pt x="9575" y="16776"/>
                  </a:lnTo>
                  <a:lnTo>
                    <a:pt x="10032" y="16611"/>
                  </a:lnTo>
                  <a:lnTo>
                    <a:pt x="10845" y="16052"/>
                  </a:lnTo>
                  <a:lnTo>
                    <a:pt x="7759" y="10858"/>
                  </a:lnTo>
                  <a:lnTo>
                    <a:pt x="4686" y="5473"/>
                  </a:lnTo>
                  <a:lnTo>
                    <a:pt x="1625" y="0"/>
                  </a:lnTo>
                  <a:close/>
                </a:path>
              </a:pathLst>
            </a:custGeom>
            <a:solidFill>
              <a:srgbClr val="FFDE5C"/>
            </a:solidFill>
          </p:spPr>
          <p:txBody>
            <a:bodyPr wrap="square" lIns="0" tIns="0" rIns="0" bIns="0" rtlCol="0"/>
            <a:lstStyle/>
            <a:p>
              <a:endParaRPr/>
            </a:p>
          </p:txBody>
        </p:sp>
        <p:sp>
          <p:nvSpPr>
            <p:cNvPr id="1743" name="object 1743"/>
            <p:cNvSpPr/>
            <p:nvPr/>
          </p:nvSpPr>
          <p:spPr>
            <a:xfrm>
              <a:off x="5886767" y="8135670"/>
              <a:ext cx="1270" cy="1270"/>
            </a:xfrm>
            <a:custGeom>
              <a:avLst/>
              <a:gdLst/>
              <a:ahLst/>
              <a:cxnLst/>
              <a:rect l="l" t="t" r="r" b="b"/>
              <a:pathLst>
                <a:path w="1270" h="1270">
                  <a:moveTo>
                    <a:pt x="0" y="723"/>
                  </a:moveTo>
                  <a:lnTo>
                    <a:pt x="1270" y="0"/>
                  </a:lnTo>
                </a:path>
              </a:pathLst>
            </a:custGeom>
            <a:ln w="25400">
              <a:solidFill>
                <a:srgbClr val="FFDE5F"/>
              </a:solidFill>
            </a:ln>
          </p:spPr>
          <p:txBody>
            <a:bodyPr wrap="square" lIns="0" tIns="0" rIns="0" bIns="0" rtlCol="0"/>
            <a:lstStyle/>
            <a:p>
              <a:endParaRPr/>
            </a:p>
          </p:txBody>
        </p:sp>
        <p:sp>
          <p:nvSpPr>
            <p:cNvPr id="1744" name="object 1744"/>
            <p:cNvSpPr/>
            <p:nvPr/>
          </p:nvSpPr>
          <p:spPr>
            <a:xfrm>
              <a:off x="5878817" y="8119618"/>
              <a:ext cx="9525" cy="16510"/>
            </a:xfrm>
            <a:custGeom>
              <a:avLst/>
              <a:gdLst/>
              <a:ahLst/>
              <a:cxnLst/>
              <a:rect l="l" t="t" r="r" b="b"/>
              <a:pathLst>
                <a:path w="9525" h="16509">
                  <a:moveTo>
                    <a:pt x="9220" y="16052"/>
                  </a:moveTo>
                  <a:lnTo>
                    <a:pt x="6134" y="10858"/>
                  </a:lnTo>
                  <a:lnTo>
                    <a:pt x="3060" y="5473"/>
                  </a:lnTo>
                  <a:lnTo>
                    <a:pt x="0" y="0"/>
                  </a:lnTo>
                </a:path>
              </a:pathLst>
            </a:custGeom>
            <a:ln w="25400">
              <a:solidFill>
                <a:srgbClr val="FFDE5B"/>
              </a:solidFill>
            </a:ln>
          </p:spPr>
          <p:txBody>
            <a:bodyPr wrap="square" lIns="0" tIns="0" rIns="0" bIns="0" rtlCol="0"/>
            <a:lstStyle/>
            <a:p>
              <a:endParaRPr/>
            </a:p>
          </p:txBody>
        </p:sp>
        <p:sp>
          <p:nvSpPr>
            <p:cNvPr id="1745" name="object 1745"/>
            <p:cNvSpPr/>
            <p:nvPr/>
          </p:nvSpPr>
          <p:spPr>
            <a:xfrm>
              <a:off x="5877191" y="8119618"/>
              <a:ext cx="1905" cy="635"/>
            </a:xfrm>
            <a:custGeom>
              <a:avLst/>
              <a:gdLst/>
              <a:ahLst/>
              <a:cxnLst/>
              <a:rect l="l" t="t" r="r" b="b"/>
              <a:pathLst>
                <a:path w="1904" h="634">
                  <a:moveTo>
                    <a:pt x="1625" y="0"/>
                  </a:moveTo>
                  <a:lnTo>
                    <a:pt x="0" y="584"/>
                  </a:lnTo>
                </a:path>
              </a:pathLst>
            </a:custGeom>
            <a:ln w="25400">
              <a:solidFill>
                <a:srgbClr val="FFDE59"/>
              </a:solidFill>
            </a:ln>
          </p:spPr>
          <p:txBody>
            <a:bodyPr wrap="square" lIns="0" tIns="0" rIns="0" bIns="0" rtlCol="0"/>
            <a:lstStyle/>
            <a:p>
              <a:endParaRPr/>
            </a:p>
          </p:txBody>
        </p:sp>
        <p:sp>
          <p:nvSpPr>
            <p:cNvPr id="1746" name="object 1746"/>
            <p:cNvSpPr/>
            <p:nvPr/>
          </p:nvSpPr>
          <p:spPr>
            <a:xfrm>
              <a:off x="5877191" y="8120202"/>
              <a:ext cx="10160" cy="16510"/>
            </a:xfrm>
            <a:custGeom>
              <a:avLst/>
              <a:gdLst/>
              <a:ahLst/>
              <a:cxnLst/>
              <a:rect l="l" t="t" r="r" b="b"/>
              <a:pathLst>
                <a:path w="10160" h="16509">
                  <a:moveTo>
                    <a:pt x="0" y="0"/>
                  </a:moveTo>
                  <a:lnTo>
                    <a:pt x="3162" y="5511"/>
                  </a:lnTo>
                  <a:lnTo>
                    <a:pt x="6362" y="10922"/>
                  </a:lnTo>
                  <a:lnTo>
                    <a:pt x="9575" y="16192"/>
                  </a:lnTo>
                </a:path>
              </a:pathLst>
            </a:custGeom>
            <a:ln w="25400">
              <a:solidFill>
                <a:srgbClr val="FFDE5C"/>
              </a:solidFill>
            </a:ln>
          </p:spPr>
          <p:txBody>
            <a:bodyPr wrap="square" lIns="0" tIns="0" rIns="0" bIns="0" rtlCol="0"/>
            <a:lstStyle/>
            <a:p>
              <a:endParaRPr/>
            </a:p>
          </p:txBody>
        </p:sp>
        <p:sp>
          <p:nvSpPr>
            <p:cNvPr id="1747" name="object 1747"/>
            <p:cNvSpPr/>
            <p:nvPr/>
          </p:nvSpPr>
          <p:spPr>
            <a:xfrm>
              <a:off x="5850077" y="8117332"/>
              <a:ext cx="12700" cy="14604"/>
            </a:xfrm>
            <a:custGeom>
              <a:avLst/>
              <a:gdLst/>
              <a:ahLst/>
              <a:cxnLst/>
              <a:rect l="l" t="t" r="r" b="b"/>
              <a:pathLst>
                <a:path w="12700" h="14604">
                  <a:moveTo>
                    <a:pt x="4838" y="0"/>
                  </a:moveTo>
                  <a:lnTo>
                    <a:pt x="3124" y="1295"/>
                  </a:lnTo>
                  <a:lnTo>
                    <a:pt x="1498" y="2616"/>
                  </a:lnTo>
                  <a:lnTo>
                    <a:pt x="0" y="3949"/>
                  </a:lnTo>
                  <a:lnTo>
                    <a:pt x="2565" y="7493"/>
                  </a:lnTo>
                  <a:lnTo>
                    <a:pt x="5181" y="10883"/>
                  </a:lnTo>
                  <a:lnTo>
                    <a:pt x="7810" y="14084"/>
                  </a:lnTo>
                  <a:lnTo>
                    <a:pt x="9232" y="12814"/>
                  </a:lnTo>
                  <a:lnTo>
                    <a:pt x="10756" y="11607"/>
                  </a:lnTo>
                  <a:lnTo>
                    <a:pt x="12357" y="10490"/>
                  </a:lnTo>
                  <a:lnTo>
                    <a:pt x="9791" y="7162"/>
                  </a:lnTo>
                  <a:lnTo>
                    <a:pt x="7289" y="3657"/>
                  </a:lnTo>
                  <a:lnTo>
                    <a:pt x="4838" y="0"/>
                  </a:lnTo>
                  <a:close/>
                </a:path>
              </a:pathLst>
            </a:custGeom>
            <a:solidFill>
              <a:srgbClr val="FFDF81"/>
            </a:solidFill>
          </p:spPr>
          <p:txBody>
            <a:bodyPr wrap="square" lIns="0" tIns="0" rIns="0" bIns="0" rtlCol="0"/>
            <a:lstStyle/>
            <a:p>
              <a:endParaRPr/>
            </a:p>
          </p:txBody>
        </p:sp>
        <p:sp>
          <p:nvSpPr>
            <p:cNvPr id="1748" name="object 1748"/>
            <p:cNvSpPr/>
            <p:nvPr/>
          </p:nvSpPr>
          <p:spPr>
            <a:xfrm>
              <a:off x="5850077" y="8117332"/>
              <a:ext cx="8255" cy="14604"/>
            </a:xfrm>
            <a:custGeom>
              <a:avLst/>
              <a:gdLst/>
              <a:ahLst/>
              <a:cxnLst/>
              <a:rect l="l" t="t" r="r" b="b"/>
              <a:pathLst>
                <a:path w="8254" h="14604">
                  <a:moveTo>
                    <a:pt x="7810" y="14084"/>
                  </a:moveTo>
                  <a:lnTo>
                    <a:pt x="0" y="3949"/>
                  </a:lnTo>
                </a:path>
                <a:path w="8254" h="14604">
                  <a:moveTo>
                    <a:pt x="0" y="3949"/>
                  </a:moveTo>
                  <a:lnTo>
                    <a:pt x="4838" y="0"/>
                  </a:lnTo>
                </a:path>
              </a:pathLst>
            </a:custGeom>
            <a:ln w="25400">
              <a:solidFill>
                <a:srgbClr val="FFE084"/>
              </a:solidFill>
            </a:ln>
          </p:spPr>
          <p:txBody>
            <a:bodyPr wrap="square" lIns="0" tIns="0" rIns="0" bIns="0" rtlCol="0"/>
            <a:lstStyle/>
            <a:p>
              <a:endParaRPr/>
            </a:p>
          </p:txBody>
        </p:sp>
        <p:sp>
          <p:nvSpPr>
            <p:cNvPr id="1749" name="object 1749"/>
            <p:cNvSpPr/>
            <p:nvPr/>
          </p:nvSpPr>
          <p:spPr>
            <a:xfrm>
              <a:off x="5854916" y="8117332"/>
              <a:ext cx="7620" cy="10795"/>
            </a:xfrm>
            <a:custGeom>
              <a:avLst/>
              <a:gdLst/>
              <a:ahLst/>
              <a:cxnLst/>
              <a:rect l="l" t="t" r="r" b="b"/>
              <a:pathLst>
                <a:path w="7620" h="10795">
                  <a:moveTo>
                    <a:pt x="0" y="0"/>
                  </a:moveTo>
                  <a:lnTo>
                    <a:pt x="7518" y="10490"/>
                  </a:lnTo>
                </a:path>
              </a:pathLst>
            </a:custGeom>
            <a:ln w="25400">
              <a:solidFill>
                <a:srgbClr val="FFDF7D"/>
              </a:solidFill>
            </a:ln>
          </p:spPr>
          <p:txBody>
            <a:bodyPr wrap="square" lIns="0" tIns="0" rIns="0" bIns="0" rtlCol="0"/>
            <a:lstStyle/>
            <a:p>
              <a:endParaRPr/>
            </a:p>
          </p:txBody>
        </p:sp>
        <p:sp>
          <p:nvSpPr>
            <p:cNvPr id="1750" name="object 1750"/>
            <p:cNvSpPr/>
            <p:nvPr/>
          </p:nvSpPr>
          <p:spPr>
            <a:xfrm>
              <a:off x="5857887" y="8127822"/>
              <a:ext cx="5080" cy="3810"/>
            </a:xfrm>
            <a:custGeom>
              <a:avLst/>
              <a:gdLst/>
              <a:ahLst/>
              <a:cxnLst/>
              <a:rect l="l" t="t" r="r" b="b"/>
              <a:pathLst>
                <a:path w="5079" h="3809">
                  <a:moveTo>
                    <a:pt x="4546" y="0"/>
                  </a:moveTo>
                  <a:lnTo>
                    <a:pt x="0" y="3594"/>
                  </a:lnTo>
                </a:path>
              </a:pathLst>
            </a:custGeom>
            <a:ln w="25400">
              <a:solidFill>
                <a:srgbClr val="FFDE7D"/>
              </a:solidFill>
            </a:ln>
          </p:spPr>
          <p:txBody>
            <a:bodyPr wrap="square" lIns="0" tIns="0" rIns="0" bIns="0" rtlCol="0"/>
            <a:lstStyle/>
            <a:p>
              <a:endParaRPr/>
            </a:p>
          </p:txBody>
        </p:sp>
        <p:sp>
          <p:nvSpPr>
            <p:cNvPr id="1751" name="object 1751"/>
            <p:cNvSpPr/>
            <p:nvPr/>
          </p:nvSpPr>
          <p:spPr>
            <a:xfrm>
              <a:off x="5854916" y="8113611"/>
              <a:ext cx="12700" cy="14604"/>
            </a:xfrm>
            <a:custGeom>
              <a:avLst/>
              <a:gdLst/>
              <a:ahLst/>
              <a:cxnLst/>
              <a:rect l="l" t="t" r="r" b="b"/>
              <a:pathLst>
                <a:path w="12700" h="14604">
                  <a:moveTo>
                    <a:pt x="5435" y="0"/>
                  </a:moveTo>
                  <a:lnTo>
                    <a:pt x="3543" y="1181"/>
                  </a:lnTo>
                  <a:lnTo>
                    <a:pt x="1727" y="2425"/>
                  </a:lnTo>
                  <a:lnTo>
                    <a:pt x="0" y="3721"/>
                  </a:lnTo>
                  <a:lnTo>
                    <a:pt x="2451" y="7378"/>
                  </a:lnTo>
                  <a:lnTo>
                    <a:pt x="4952" y="10883"/>
                  </a:lnTo>
                  <a:lnTo>
                    <a:pt x="7518" y="14211"/>
                  </a:lnTo>
                  <a:lnTo>
                    <a:pt x="9118" y="13081"/>
                  </a:lnTo>
                  <a:lnTo>
                    <a:pt x="10795" y="12026"/>
                  </a:lnTo>
                  <a:lnTo>
                    <a:pt x="12560" y="11049"/>
                  </a:lnTo>
                  <a:lnTo>
                    <a:pt x="10147" y="7480"/>
                  </a:lnTo>
                  <a:lnTo>
                    <a:pt x="7772" y="3784"/>
                  </a:lnTo>
                  <a:lnTo>
                    <a:pt x="5435" y="0"/>
                  </a:lnTo>
                  <a:close/>
                </a:path>
              </a:pathLst>
            </a:custGeom>
            <a:solidFill>
              <a:srgbClr val="FFDF77"/>
            </a:solidFill>
          </p:spPr>
          <p:txBody>
            <a:bodyPr wrap="square" lIns="0" tIns="0" rIns="0" bIns="0" rtlCol="0"/>
            <a:lstStyle/>
            <a:p>
              <a:endParaRPr/>
            </a:p>
          </p:txBody>
        </p:sp>
        <p:sp>
          <p:nvSpPr>
            <p:cNvPr id="1752" name="object 1752"/>
            <p:cNvSpPr/>
            <p:nvPr/>
          </p:nvSpPr>
          <p:spPr>
            <a:xfrm>
              <a:off x="5854916" y="8117332"/>
              <a:ext cx="7620" cy="10795"/>
            </a:xfrm>
            <a:custGeom>
              <a:avLst/>
              <a:gdLst/>
              <a:ahLst/>
              <a:cxnLst/>
              <a:rect l="l" t="t" r="r" b="b"/>
              <a:pathLst>
                <a:path w="7620" h="10795">
                  <a:moveTo>
                    <a:pt x="7518" y="10490"/>
                  </a:moveTo>
                  <a:lnTo>
                    <a:pt x="0" y="0"/>
                  </a:lnTo>
                </a:path>
              </a:pathLst>
            </a:custGeom>
            <a:ln w="25400">
              <a:solidFill>
                <a:srgbClr val="FFDF7D"/>
              </a:solidFill>
            </a:ln>
          </p:spPr>
          <p:txBody>
            <a:bodyPr wrap="square" lIns="0" tIns="0" rIns="0" bIns="0" rtlCol="0"/>
            <a:lstStyle/>
            <a:p>
              <a:endParaRPr/>
            </a:p>
          </p:txBody>
        </p:sp>
        <p:sp>
          <p:nvSpPr>
            <p:cNvPr id="1753" name="object 1753"/>
            <p:cNvSpPr/>
            <p:nvPr/>
          </p:nvSpPr>
          <p:spPr>
            <a:xfrm>
              <a:off x="5854916" y="8113611"/>
              <a:ext cx="5715" cy="3810"/>
            </a:xfrm>
            <a:custGeom>
              <a:avLst/>
              <a:gdLst/>
              <a:ahLst/>
              <a:cxnLst/>
              <a:rect l="l" t="t" r="r" b="b"/>
              <a:pathLst>
                <a:path w="5714" h="3809">
                  <a:moveTo>
                    <a:pt x="0" y="3721"/>
                  </a:moveTo>
                  <a:lnTo>
                    <a:pt x="5435" y="0"/>
                  </a:lnTo>
                </a:path>
              </a:pathLst>
            </a:custGeom>
            <a:ln w="25400">
              <a:solidFill>
                <a:srgbClr val="FFDF79"/>
              </a:solidFill>
            </a:ln>
          </p:spPr>
          <p:txBody>
            <a:bodyPr wrap="square" lIns="0" tIns="0" rIns="0" bIns="0" rtlCol="0"/>
            <a:lstStyle/>
            <a:p>
              <a:endParaRPr/>
            </a:p>
          </p:txBody>
        </p:sp>
        <p:sp>
          <p:nvSpPr>
            <p:cNvPr id="1754" name="object 1754"/>
            <p:cNvSpPr/>
            <p:nvPr/>
          </p:nvSpPr>
          <p:spPr>
            <a:xfrm>
              <a:off x="5860351" y="8113611"/>
              <a:ext cx="7620" cy="11430"/>
            </a:xfrm>
            <a:custGeom>
              <a:avLst/>
              <a:gdLst/>
              <a:ahLst/>
              <a:cxnLst/>
              <a:rect l="l" t="t" r="r" b="b"/>
              <a:pathLst>
                <a:path w="7620" h="11429">
                  <a:moveTo>
                    <a:pt x="0" y="0"/>
                  </a:moveTo>
                  <a:lnTo>
                    <a:pt x="7124" y="11049"/>
                  </a:lnTo>
                </a:path>
              </a:pathLst>
            </a:custGeom>
            <a:ln w="25400">
              <a:solidFill>
                <a:srgbClr val="FFDE70"/>
              </a:solidFill>
            </a:ln>
          </p:spPr>
          <p:txBody>
            <a:bodyPr wrap="square" lIns="0" tIns="0" rIns="0" bIns="0" rtlCol="0"/>
            <a:lstStyle/>
            <a:p>
              <a:endParaRPr/>
            </a:p>
          </p:txBody>
        </p:sp>
        <p:sp>
          <p:nvSpPr>
            <p:cNvPr id="1755" name="object 1755"/>
            <p:cNvSpPr/>
            <p:nvPr/>
          </p:nvSpPr>
          <p:spPr>
            <a:xfrm>
              <a:off x="5862434" y="8124660"/>
              <a:ext cx="5080" cy="3175"/>
            </a:xfrm>
            <a:custGeom>
              <a:avLst/>
              <a:gdLst/>
              <a:ahLst/>
              <a:cxnLst/>
              <a:rect l="l" t="t" r="r" b="b"/>
              <a:pathLst>
                <a:path w="5079" h="3175">
                  <a:moveTo>
                    <a:pt x="5041" y="0"/>
                  </a:moveTo>
                  <a:lnTo>
                    <a:pt x="0" y="3162"/>
                  </a:lnTo>
                </a:path>
              </a:pathLst>
            </a:custGeom>
            <a:ln w="25400">
              <a:solidFill>
                <a:srgbClr val="FFDE75"/>
              </a:solidFill>
            </a:ln>
          </p:spPr>
          <p:txBody>
            <a:bodyPr wrap="square" lIns="0" tIns="0" rIns="0" bIns="0" rtlCol="0"/>
            <a:lstStyle/>
            <a:p>
              <a:endParaRPr/>
            </a:p>
          </p:txBody>
        </p:sp>
        <p:sp>
          <p:nvSpPr>
            <p:cNvPr id="1756" name="object 1756"/>
            <p:cNvSpPr/>
            <p:nvPr/>
          </p:nvSpPr>
          <p:spPr>
            <a:xfrm>
              <a:off x="5842482" y="8105978"/>
              <a:ext cx="12700" cy="15875"/>
            </a:xfrm>
            <a:custGeom>
              <a:avLst/>
              <a:gdLst/>
              <a:ahLst/>
              <a:cxnLst/>
              <a:rect l="l" t="t" r="r" b="b"/>
              <a:pathLst>
                <a:path w="12700" h="15875">
                  <a:moveTo>
                    <a:pt x="5232" y="0"/>
                  </a:moveTo>
                  <a:lnTo>
                    <a:pt x="3403" y="1397"/>
                  </a:lnTo>
                  <a:lnTo>
                    <a:pt x="1650" y="2844"/>
                  </a:lnTo>
                  <a:lnTo>
                    <a:pt x="0" y="4305"/>
                  </a:lnTo>
                  <a:lnTo>
                    <a:pt x="2489" y="8089"/>
                  </a:lnTo>
                  <a:lnTo>
                    <a:pt x="5029" y="11772"/>
                  </a:lnTo>
                  <a:lnTo>
                    <a:pt x="7594" y="15303"/>
                  </a:lnTo>
                  <a:lnTo>
                    <a:pt x="9093" y="13970"/>
                  </a:lnTo>
                  <a:lnTo>
                    <a:pt x="10718" y="12649"/>
                  </a:lnTo>
                  <a:lnTo>
                    <a:pt x="12433" y="11353"/>
                  </a:lnTo>
                  <a:lnTo>
                    <a:pt x="9982" y="7696"/>
                  </a:lnTo>
                  <a:lnTo>
                    <a:pt x="7581" y="3898"/>
                  </a:lnTo>
                  <a:lnTo>
                    <a:pt x="5232" y="0"/>
                  </a:lnTo>
                  <a:close/>
                </a:path>
              </a:pathLst>
            </a:custGeom>
            <a:solidFill>
              <a:srgbClr val="FFE185"/>
            </a:solidFill>
          </p:spPr>
          <p:txBody>
            <a:bodyPr wrap="square" lIns="0" tIns="0" rIns="0" bIns="0" rtlCol="0"/>
            <a:lstStyle/>
            <a:p>
              <a:endParaRPr/>
            </a:p>
          </p:txBody>
        </p:sp>
        <p:sp>
          <p:nvSpPr>
            <p:cNvPr id="1757" name="object 1757"/>
            <p:cNvSpPr/>
            <p:nvPr/>
          </p:nvSpPr>
          <p:spPr>
            <a:xfrm>
              <a:off x="5842482" y="8110283"/>
              <a:ext cx="7620" cy="11430"/>
            </a:xfrm>
            <a:custGeom>
              <a:avLst/>
              <a:gdLst/>
              <a:ahLst/>
              <a:cxnLst/>
              <a:rect l="l" t="t" r="r" b="b"/>
              <a:pathLst>
                <a:path w="7620" h="11429">
                  <a:moveTo>
                    <a:pt x="7594" y="10998"/>
                  </a:moveTo>
                  <a:lnTo>
                    <a:pt x="0" y="0"/>
                  </a:lnTo>
                </a:path>
              </a:pathLst>
            </a:custGeom>
            <a:ln w="25400">
              <a:solidFill>
                <a:srgbClr val="FFE289"/>
              </a:solidFill>
            </a:ln>
          </p:spPr>
          <p:txBody>
            <a:bodyPr wrap="square" lIns="0" tIns="0" rIns="0" bIns="0" rtlCol="0"/>
            <a:lstStyle/>
            <a:p>
              <a:endParaRPr/>
            </a:p>
          </p:txBody>
        </p:sp>
        <p:sp>
          <p:nvSpPr>
            <p:cNvPr id="1758" name="object 1758"/>
            <p:cNvSpPr/>
            <p:nvPr/>
          </p:nvSpPr>
          <p:spPr>
            <a:xfrm>
              <a:off x="5842482" y="8105978"/>
              <a:ext cx="5715" cy="4445"/>
            </a:xfrm>
            <a:custGeom>
              <a:avLst/>
              <a:gdLst/>
              <a:ahLst/>
              <a:cxnLst/>
              <a:rect l="l" t="t" r="r" b="b"/>
              <a:pathLst>
                <a:path w="5714" h="4445">
                  <a:moveTo>
                    <a:pt x="0" y="4305"/>
                  </a:moveTo>
                  <a:lnTo>
                    <a:pt x="5232" y="0"/>
                  </a:lnTo>
                </a:path>
              </a:pathLst>
            </a:custGeom>
            <a:ln w="25400">
              <a:solidFill>
                <a:srgbClr val="FFE285"/>
              </a:solidFill>
            </a:ln>
          </p:spPr>
          <p:txBody>
            <a:bodyPr wrap="square" lIns="0" tIns="0" rIns="0" bIns="0" rtlCol="0"/>
            <a:lstStyle/>
            <a:p>
              <a:endParaRPr/>
            </a:p>
          </p:txBody>
        </p:sp>
        <p:sp>
          <p:nvSpPr>
            <p:cNvPr id="1759" name="object 1759"/>
            <p:cNvSpPr/>
            <p:nvPr/>
          </p:nvSpPr>
          <p:spPr>
            <a:xfrm>
              <a:off x="5847714" y="8105978"/>
              <a:ext cx="7620" cy="11430"/>
            </a:xfrm>
            <a:custGeom>
              <a:avLst/>
              <a:gdLst/>
              <a:ahLst/>
              <a:cxnLst/>
              <a:rect l="l" t="t" r="r" b="b"/>
              <a:pathLst>
                <a:path w="7620" h="11429">
                  <a:moveTo>
                    <a:pt x="0" y="0"/>
                  </a:moveTo>
                  <a:lnTo>
                    <a:pt x="7200" y="11353"/>
                  </a:lnTo>
                </a:path>
              </a:pathLst>
            </a:custGeom>
            <a:ln w="25400">
              <a:solidFill>
                <a:srgbClr val="FFE07F"/>
              </a:solidFill>
            </a:ln>
          </p:spPr>
          <p:txBody>
            <a:bodyPr wrap="square" lIns="0" tIns="0" rIns="0" bIns="0" rtlCol="0"/>
            <a:lstStyle/>
            <a:p>
              <a:endParaRPr/>
            </a:p>
          </p:txBody>
        </p:sp>
        <p:sp>
          <p:nvSpPr>
            <p:cNvPr id="1760" name="object 1760"/>
            <p:cNvSpPr/>
            <p:nvPr/>
          </p:nvSpPr>
          <p:spPr>
            <a:xfrm>
              <a:off x="5850077" y="8117332"/>
              <a:ext cx="5080" cy="4445"/>
            </a:xfrm>
            <a:custGeom>
              <a:avLst/>
              <a:gdLst/>
              <a:ahLst/>
              <a:cxnLst/>
              <a:rect l="l" t="t" r="r" b="b"/>
              <a:pathLst>
                <a:path w="5079" h="4445">
                  <a:moveTo>
                    <a:pt x="4838" y="0"/>
                  </a:moveTo>
                  <a:lnTo>
                    <a:pt x="0" y="3949"/>
                  </a:lnTo>
                </a:path>
              </a:pathLst>
            </a:custGeom>
            <a:ln w="25400">
              <a:solidFill>
                <a:srgbClr val="FFE084"/>
              </a:solidFill>
            </a:ln>
          </p:spPr>
          <p:txBody>
            <a:bodyPr wrap="square" lIns="0" tIns="0" rIns="0" bIns="0" rtlCol="0"/>
            <a:lstStyle/>
            <a:p>
              <a:endParaRPr/>
            </a:p>
          </p:txBody>
        </p:sp>
        <p:sp>
          <p:nvSpPr>
            <p:cNvPr id="1761" name="object 1761"/>
            <p:cNvSpPr/>
            <p:nvPr/>
          </p:nvSpPr>
          <p:spPr>
            <a:xfrm>
              <a:off x="5847714" y="8101965"/>
              <a:ext cx="12700" cy="15875"/>
            </a:xfrm>
            <a:custGeom>
              <a:avLst/>
              <a:gdLst/>
              <a:ahLst/>
              <a:cxnLst/>
              <a:rect l="l" t="t" r="r" b="b"/>
              <a:pathLst>
                <a:path w="12700" h="15875">
                  <a:moveTo>
                    <a:pt x="5714" y="0"/>
                  </a:moveTo>
                  <a:lnTo>
                    <a:pt x="3733" y="1269"/>
                  </a:lnTo>
                  <a:lnTo>
                    <a:pt x="1828" y="2616"/>
                  </a:lnTo>
                  <a:lnTo>
                    <a:pt x="0" y="4013"/>
                  </a:lnTo>
                  <a:lnTo>
                    <a:pt x="2349" y="7912"/>
                  </a:lnTo>
                  <a:lnTo>
                    <a:pt x="4749" y="11709"/>
                  </a:lnTo>
                  <a:lnTo>
                    <a:pt x="7200" y="15366"/>
                  </a:lnTo>
                  <a:lnTo>
                    <a:pt x="8928" y="14071"/>
                  </a:lnTo>
                  <a:lnTo>
                    <a:pt x="10744" y="12826"/>
                  </a:lnTo>
                  <a:lnTo>
                    <a:pt x="12636" y="11645"/>
                  </a:lnTo>
                  <a:lnTo>
                    <a:pt x="10287" y="7848"/>
                  </a:lnTo>
                  <a:lnTo>
                    <a:pt x="7975" y="3962"/>
                  </a:lnTo>
                  <a:lnTo>
                    <a:pt x="5714" y="0"/>
                  </a:lnTo>
                  <a:close/>
                </a:path>
              </a:pathLst>
            </a:custGeom>
            <a:solidFill>
              <a:srgbClr val="FFE078"/>
            </a:solidFill>
          </p:spPr>
          <p:txBody>
            <a:bodyPr wrap="square" lIns="0" tIns="0" rIns="0" bIns="0" rtlCol="0"/>
            <a:lstStyle/>
            <a:p>
              <a:endParaRPr/>
            </a:p>
          </p:txBody>
        </p:sp>
        <p:sp>
          <p:nvSpPr>
            <p:cNvPr id="1762" name="object 1762"/>
            <p:cNvSpPr/>
            <p:nvPr/>
          </p:nvSpPr>
          <p:spPr>
            <a:xfrm>
              <a:off x="5847714" y="8105978"/>
              <a:ext cx="7620" cy="11430"/>
            </a:xfrm>
            <a:custGeom>
              <a:avLst/>
              <a:gdLst/>
              <a:ahLst/>
              <a:cxnLst/>
              <a:rect l="l" t="t" r="r" b="b"/>
              <a:pathLst>
                <a:path w="7620" h="11429">
                  <a:moveTo>
                    <a:pt x="7200" y="11353"/>
                  </a:moveTo>
                  <a:lnTo>
                    <a:pt x="0" y="0"/>
                  </a:lnTo>
                </a:path>
              </a:pathLst>
            </a:custGeom>
            <a:ln w="25400">
              <a:solidFill>
                <a:srgbClr val="FFE07F"/>
              </a:solidFill>
            </a:ln>
          </p:spPr>
          <p:txBody>
            <a:bodyPr wrap="square" lIns="0" tIns="0" rIns="0" bIns="0" rtlCol="0"/>
            <a:lstStyle/>
            <a:p>
              <a:endParaRPr/>
            </a:p>
          </p:txBody>
        </p:sp>
        <p:sp>
          <p:nvSpPr>
            <p:cNvPr id="1763" name="object 1763"/>
            <p:cNvSpPr/>
            <p:nvPr/>
          </p:nvSpPr>
          <p:spPr>
            <a:xfrm>
              <a:off x="5847714" y="8101965"/>
              <a:ext cx="5715" cy="4445"/>
            </a:xfrm>
            <a:custGeom>
              <a:avLst/>
              <a:gdLst/>
              <a:ahLst/>
              <a:cxnLst/>
              <a:rect l="l" t="t" r="r" b="b"/>
              <a:pathLst>
                <a:path w="5714" h="4445">
                  <a:moveTo>
                    <a:pt x="0" y="4013"/>
                  </a:moveTo>
                  <a:lnTo>
                    <a:pt x="5714" y="0"/>
                  </a:lnTo>
                </a:path>
              </a:pathLst>
            </a:custGeom>
            <a:ln w="25400">
              <a:solidFill>
                <a:srgbClr val="FFE177"/>
              </a:solidFill>
            </a:ln>
          </p:spPr>
          <p:txBody>
            <a:bodyPr wrap="square" lIns="0" tIns="0" rIns="0" bIns="0" rtlCol="0"/>
            <a:lstStyle/>
            <a:p>
              <a:endParaRPr/>
            </a:p>
          </p:txBody>
        </p:sp>
        <p:sp>
          <p:nvSpPr>
            <p:cNvPr id="1764" name="object 1764"/>
            <p:cNvSpPr/>
            <p:nvPr/>
          </p:nvSpPr>
          <p:spPr>
            <a:xfrm>
              <a:off x="5853430" y="8101965"/>
              <a:ext cx="6985" cy="12065"/>
            </a:xfrm>
            <a:custGeom>
              <a:avLst/>
              <a:gdLst/>
              <a:ahLst/>
              <a:cxnLst/>
              <a:rect l="l" t="t" r="r" b="b"/>
              <a:pathLst>
                <a:path w="6985" h="12065">
                  <a:moveTo>
                    <a:pt x="0" y="0"/>
                  </a:moveTo>
                  <a:lnTo>
                    <a:pt x="6921" y="11645"/>
                  </a:lnTo>
                </a:path>
              </a:pathLst>
            </a:custGeom>
            <a:ln w="25400">
              <a:solidFill>
                <a:srgbClr val="FFE070"/>
              </a:solidFill>
            </a:ln>
          </p:spPr>
          <p:txBody>
            <a:bodyPr wrap="square" lIns="0" tIns="0" rIns="0" bIns="0" rtlCol="0"/>
            <a:lstStyle/>
            <a:p>
              <a:endParaRPr/>
            </a:p>
          </p:txBody>
        </p:sp>
        <p:sp>
          <p:nvSpPr>
            <p:cNvPr id="1765" name="object 1765"/>
            <p:cNvSpPr/>
            <p:nvPr/>
          </p:nvSpPr>
          <p:spPr>
            <a:xfrm>
              <a:off x="5854916" y="8113611"/>
              <a:ext cx="5715" cy="3810"/>
            </a:xfrm>
            <a:custGeom>
              <a:avLst/>
              <a:gdLst/>
              <a:ahLst/>
              <a:cxnLst/>
              <a:rect l="l" t="t" r="r" b="b"/>
              <a:pathLst>
                <a:path w="5714" h="3809">
                  <a:moveTo>
                    <a:pt x="5435" y="0"/>
                  </a:moveTo>
                  <a:lnTo>
                    <a:pt x="0" y="3721"/>
                  </a:lnTo>
                </a:path>
              </a:pathLst>
            </a:custGeom>
            <a:ln w="25400">
              <a:solidFill>
                <a:srgbClr val="FFDF79"/>
              </a:solidFill>
            </a:ln>
          </p:spPr>
          <p:txBody>
            <a:bodyPr wrap="square" lIns="0" tIns="0" rIns="0" bIns="0" rtlCol="0"/>
            <a:lstStyle/>
            <a:p>
              <a:endParaRPr/>
            </a:p>
          </p:txBody>
        </p:sp>
        <p:sp>
          <p:nvSpPr>
            <p:cNvPr id="1766" name="object 1766"/>
            <p:cNvSpPr/>
            <p:nvPr/>
          </p:nvSpPr>
          <p:spPr>
            <a:xfrm>
              <a:off x="5853430" y="8098472"/>
              <a:ext cx="19685" cy="26670"/>
            </a:xfrm>
            <a:custGeom>
              <a:avLst/>
              <a:gdLst/>
              <a:ahLst/>
              <a:cxnLst/>
              <a:rect l="l" t="t" r="r" b="b"/>
              <a:pathLst>
                <a:path w="19685" h="26670">
                  <a:moveTo>
                    <a:pt x="6134" y="0"/>
                  </a:moveTo>
                  <a:lnTo>
                    <a:pt x="4025" y="1054"/>
                  </a:lnTo>
                  <a:lnTo>
                    <a:pt x="1968" y="2235"/>
                  </a:lnTo>
                  <a:lnTo>
                    <a:pt x="0" y="3492"/>
                  </a:lnTo>
                  <a:lnTo>
                    <a:pt x="3430" y="9369"/>
                  </a:lnTo>
                  <a:lnTo>
                    <a:pt x="6918" y="15130"/>
                  </a:lnTo>
                  <a:lnTo>
                    <a:pt x="10458" y="20746"/>
                  </a:lnTo>
                  <a:lnTo>
                    <a:pt x="14046" y="26187"/>
                  </a:lnTo>
                  <a:lnTo>
                    <a:pt x="15811" y="25196"/>
                  </a:lnTo>
                  <a:lnTo>
                    <a:pt x="17640" y="24282"/>
                  </a:lnTo>
                  <a:lnTo>
                    <a:pt x="19532" y="23444"/>
                  </a:lnTo>
                  <a:lnTo>
                    <a:pt x="12780" y="11869"/>
                  </a:lnTo>
                  <a:lnTo>
                    <a:pt x="9433" y="5961"/>
                  </a:lnTo>
                  <a:lnTo>
                    <a:pt x="6134" y="0"/>
                  </a:lnTo>
                  <a:close/>
                </a:path>
              </a:pathLst>
            </a:custGeom>
            <a:solidFill>
              <a:srgbClr val="FFDF69"/>
            </a:solidFill>
          </p:spPr>
          <p:txBody>
            <a:bodyPr wrap="square" lIns="0" tIns="0" rIns="0" bIns="0" rtlCol="0"/>
            <a:lstStyle/>
            <a:p>
              <a:endParaRPr/>
            </a:p>
          </p:txBody>
        </p:sp>
        <p:sp>
          <p:nvSpPr>
            <p:cNvPr id="1767" name="object 1767"/>
            <p:cNvSpPr/>
            <p:nvPr/>
          </p:nvSpPr>
          <p:spPr>
            <a:xfrm>
              <a:off x="5853430" y="8101965"/>
              <a:ext cx="14604" cy="22860"/>
            </a:xfrm>
            <a:custGeom>
              <a:avLst/>
              <a:gdLst/>
              <a:ahLst/>
              <a:cxnLst/>
              <a:rect l="l" t="t" r="r" b="b"/>
              <a:pathLst>
                <a:path w="14604" h="22859">
                  <a:moveTo>
                    <a:pt x="14046" y="22694"/>
                  </a:moveTo>
                  <a:lnTo>
                    <a:pt x="10458" y="17253"/>
                  </a:lnTo>
                  <a:lnTo>
                    <a:pt x="6918" y="11637"/>
                  </a:lnTo>
                  <a:lnTo>
                    <a:pt x="3430" y="5876"/>
                  </a:lnTo>
                  <a:lnTo>
                    <a:pt x="0" y="0"/>
                  </a:lnTo>
                </a:path>
              </a:pathLst>
            </a:custGeom>
            <a:ln w="25400">
              <a:solidFill>
                <a:srgbClr val="FFDF70"/>
              </a:solidFill>
            </a:ln>
          </p:spPr>
          <p:txBody>
            <a:bodyPr wrap="square" lIns="0" tIns="0" rIns="0" bIns="0" rtlCol="0"/>
            <a:lstStyle/>
            <a:p>
              <a:endParaRPr/>
            </a:p>
          </p:txBody>
        </p:sp>
        <p:sp>
          <p:nvSpPr>
            <p:cNvPr id="1768" name="object 1768"/>
            <p:cNvSpPr/>
            <p:nvPr/>
          </p:nvSpPr>
          <p:spPr>
            <a:xfrm>
              <a:off x="5853430" y="8098472"/>
              <a:ext cx="6350" cy="3810"/>
            </a:xfrm>
            <a:custGeom>
              <a:avLst/>
              <a:gdLst/>
              <a:ahLst/>
              <a:cxnLst/>
              <a:rect l="l" t="t" r="r" b="b"/>
              <a:pathLst>
                <a:path w="6350" h="3809">
                  <a:moveTo>
                    <a:pt x="0" y="3492"/>
                  </a:moveTo>
                  <a:lnTo>
                    <a:pt x="6134" y="0"/>
                  </a:lnTo>
                </a:path>
              </a:pathLst>
            </a:custGeom>
            <a:ln w="25400">
              <a:solidFill>
                <a:srgbClr val="FFE069"/>
              </a:solidFill>
            </a:ln>
          </p:spPr>
          <p:txBody>
            <a:bodyPr wrap="square" lIns="0" tIns="0" rIns="0" bIns="0" rtlCol="0"/>
            <a:lstStyle/>
            <a:p>
              <a:endParaRPr/>
            </a:p>
          </p:txBody>
        </p:sp>
        <p:sp>
          <p:nvSpPr>
            <p:cNvPr id="1769" name="object 1769"/>
            <p:cNvSpPr/>
            <p:nvPr/>
          </p:nvSpPr>
          <p:spPr>
            <a:xfrm>
              <a:off x="5859564" y="8098472"/>
              <a:ext cx="13970" cy="23495"/>
            </a:xfrm>
            <a:custGeom>
              <a:avLst/>
              <a:gdLst/>
              <a:ahLst/>
              <a:cxnLst/>
              <a:rect l="l" t="t" r="r" b="b"/>
              <a:pathLst>
                <a:path w="13970" h="23495">
                  <a:moveTo>
                    <a:pt x="0" y="0"/>
                  </a:moveTo>
                  <a:lnTo>
                    <a:pt x="3299" y="5961"/>
                  </a:lnTo>
                  <a:lnTo>
                    <a:pt x="6646" y="11869"/>
                  </a:lnTo>
                  <a:lnTo>
                    <a:pt x="10020" y="17703"/>
                  </a:lnTo>
                  <a:lnTo>
                    <a:pt x="13398" y="23444"/>
                  </a:lnTo>
                </a:path>
              </a:pathLst>
            </a:custGeom>
            <a:ln w="25400">
              <a:solidFill>
                <a:srgbClr val="FFDF62"/>
              </a:solidFill>
            </a:ln>
          </p:spPr>
          <p:txBody>
            <a:bodyPr wrap="square" lIns="0" tIns="0" rIns="0" bIns="0" rtlCol="0"/>
            <a:lstStyle/>
            <a:p>
              <a:endParaRPr/>
            </a:p>
          </p:txBody>
        </p:sp>
        <p:sp>
          <p:nvSpPr>
            <p:cNvPr id="1770" name="object 1770"/>
            <p:cNvSpPr/>
            <p:nvPr/>
          </p:nvSpPr>
          <p:spPr>
            <a:xfrm>
              <a:off x="5867476" y="8121916"/>
              <a:ext cx="5715" cy="3175"/>
            </a:xfrm>
            <a:custGeom>
              <a:avLst/>
              <a:gdLst/>
              <a:ahLst/>
              <a:cxnLst/>
              <a:rect l="l" t="t" r="r" b="b"/>
              <a:pathLst>
                <a:path w="5714" h="3175">
                  <a:moveTo>
                    <a:pt x="5486" y="0"/>
                  </a:moveTo>
                  <a:lnTo>
                    <a:pt x="0" y="2743"/>
                  </a:lnTo>
                </a:path>
              </a:pathLst>
            </a:custGeom>
            <a:ln w="25400">
              <a:solidFill>
                <a:srgbClr val="FFDE69"/>
              </a:solidFill>
            </a:ln>
          </p:spPr>
          <p:txBody>
            <a:bodyPr wrap="square" lIns="0" tIns="0" rIns="0" bIns="0" rtlCol="0"/>
            <a:lstStyle/>
            <a:p>
              <a:endParaRPr/>
            </a:p>
          </p:txBody>
        </p:sp>
        <p:sp>
          <p:nvSpPr>
            <p:cNvPr id="1771" name="object 1771"/>
            <p:cNvSpPr/>
            <p:nvPr/>
          </p:nvSpPr>
          <p:spPr>
            <a:xfrm>
              <a:off x="5859564" y="8095716"/>
              <a:ext cx="19685" cy="26670"/>
            </a:xfrm>
            <a:custGeom>
              <a:avLst/>
              <a:gdLst/>
              <a:ahLst/>
              <a:cxnLst/>
              <a:rect l="l" t="t" r="r" b="b"/>
              <a:pathLst>
                <a:path w="19685" h="26670">
                  <a:moveTo>
                    <a:pt x="6464" y="0"/>
                  </a:moveTo>
                  <a:lnTo>
                    <a:pt x="4254" y="774"/>
                  </a:lnTo>
                  <a:lnTo>
                    <a:pt x="2095" y="1701"/>
                  </a:lnTo>
                  <a:lnTo>
                    <a:pt x="0" y="2755"/>
                  </a:lnTo>
                  <a:lnTo>
                    <a:pt x="3299" y="8717"/>
                  </a:lnTo>
                  <a:lnTo>
                    <a:pt x="6646" y="14625"/>
                  </a:lnTo>
                  <a:lnTo>
                    <a:pt x="13398" y="26200"/>
                  </a:lnTo>
                  <a:lnTo>
                    <a:pt x="15290" y="25361"/>
                  </a:lnTo>
                  <a:lnTo>
                    <a:pt x="17246" y="24599"/>
                  </a:lnTo>
                  <a:lnTo>
                    <a:pt x="19253" y="23901"/>
                  </a:lnTo>
                  <a:lnTo>
                    <a:pt x="15999" y="18004"/>
                  </a:lnTo>
                  <a:lnTo>
                    <a:pt x="12777" y="12041"/>
                  </a:lnTo>
                  <a:lnTo>
                    <a:pt x="9596" y="6033"/>
                  </a:lnTo>
                  <a:lnTo>
                    <a:pt x="6464" y="0"/>
                  </a:lnTo>
                  <a:close/>
                </a:path>
              </a:pathLst>
            </a:custGeom>
            <a:solidFill>
              <a:srgbClr val="FFDF5C"/>
            </a:solidFill>
          </p:spPr>
          <p:txBody>
            <a:bodyPr wrap="square" lIns="0" tIns="0" rIns="0" bIns="0" rtlCol="0"/>
            <a:lstStyle/>
            <a:p>
              <a:endParaRPr/>
            </a:p>
          </p:txBody>
        </p:sp>
        <p:sp>
          <p:nvSpPr>
            <p:cNvPr id="1772" name="object 1772"/>
            <p:cNvSpPr/>
            <p:nvPr/>
          </p:nvSpPr>
          <p:spPr>
            <a:xfrm>
              <a:off x="5859564" y="8098472"/>
              <a:ext cx="13970" cy="23495"/>
            </a:xfrm>
            <a:custGeom>
              <a:avLst/>
              <a:gdLst/>
              <a:ahLst/>
              <a:cxnLst/>
              <a:rect l="l" t="t" r="r" b="b"/>
              <a:pathLst>
                <a:path w="13970" h="23495">
                  <a:moveTo>
                    <a:pt x="13398" y="23444"/>
                  </a:moveTo>
                  <a:lnTo>
                    <a:pt x="10020" y="17703"/>
                  </a:lnTo>
                  <a:lnTo>
                    <a:pt x="6646" y="11869"/>
                  </a:lnTo>
                  <a:lnTo>
                    <a:pt x="3299" y="5961"/>
                  </a:lnTo>
                  <a:lnTo>
                    <a:pt x="0" y="0"/>
                  </a:lnTo>
                </a:path>
              </a:pathLst>
            </a:custGeom>
            <a:ln w="25400">
              <a:solidFill>
                <a:srgbClr val="FFDF62"/>
              </a:solidFill>
            </a:ln>
          </p:spPr>
          <p:txBody>
            <a:bodyPr wrap="square" lIns="0" tIns="0" rIns="0" bIns="0" rtlCol="0"/>
            <a:lstStyle/>
            <a:p>
              <a:endParaRPr/>
            </a:p>
          </p:txBody>
        </p:sp>
        <p:sp>
          <p:nvSpPr>
            <p:cNvPr id="1773" name="object 1773"/>
            <p:cNvSpPr/>
            <p:nvPr/>
          </p:nvSpPr>
          <p:spPr>
            <a:xfrm>
              <a:off x="5859564" y="8095716"/>
              <a:ext cx="6985" cy="3175"/>
            </a:xfrm>
            <a:custGeom>
              <a:avLst/>
              <a:gdLst/>
              <a:ahLst/>
              <a:cxnLst/>
              <a:rect l="l" t="t" r="r" b="b"/>
              <a:pathLst>
                <a:path w="6985" h="3175">
                  <a:moveTo>
                    <a:pt x="0" y="2755"/>
                  </a:moveTo>
                  <a:lnTo>
                    <a:pt x="6464" y="0"/>
                  </a:lnTo>
                </a:path>
              </a:pathLst>
            </a:custGeom>
            <a:ln w="25399">
              <a:solidFill>
                <a:srgbClr val="FFE05B"/>
              </a:solidFill>
            </a:ln>
          </p:spPr>
          <p:txBody>
            <a:bodyPr wrap="square" lIns="0" tIns="0" rIns="0" bIns="0" rtlCol="0"/>
            <a:lstStyle/>
            <a:p>
              <a:endParaRPr/>
            </a:p>
          </p:txBody>
        </p:sp>
        <p:sp>
          <p:nvSpPr>
            <p:cNvPr id="1774" name="object 1774"/>
            <p:cNvSpPr/>
            <p:nvPr/>
          </p:nvSpPr>
          <p:spPr>
            <a:xfrm>
              <a:off x="5866028" y="8095716"/>
              <a:ext cx="13335" cy="24130"/>
            </a:xfrm>
            <a:custGeom>
              <a:avLst/>
              <a:gdLst/>
              <a:ahLst/>
              <a:cxnLst/>
              <a:rect l="l" t="t" r="r" b="b"/>
              <a:pathLst>
                <a:path w="13335" h="24129">
                  <a:moveTo>
                    <a:pt x="0" y="0"/>
                  </a:moveTo>
                  <a:lnTo>
                    <a:pt x="3132" y="6033"/>
                  </a:lnTo>
                  <a:lnTo>
                    <a:pt x="6313" y="12041"/>
                  </a:lnTo>
                  <a:lnTo>
                    <a:pt x="9535" y="18004"/>
                  </a:lnTo>
                  <a:lnTo>
                    <a:pt x="12788" y="23901"/>
                  </a:lnTo>
                </a:path>
              </a:pathLst>
            </a:custGeom>
            <a:ln w="25399">
              <a:solidFill>
                <a:srgbClr val="FFDF56"/>
              </a:solidFill>
            </a:ln>
          </p:spPr>
          <p:txBody>
            <a:bodyPr wrap="square" lIns="0" tIns="0" rIns="0" bIns="0" rtlCol="0"/>
            <a:lstStyle/>
            <a:p>
              <a:endParaRPr/>
            </a:p>
          </p:txBody>
        </p:sp>
        <p:sp>
          <p:nvSpPr>
            <p:cNvPr id="1775" name="object 1775"/>
            <p:cNvSpPr/>
            <p:nvPr/>
          </p:nvSpPr>
          <p:spPr>
            <a:xfrm>
              <a:off x="5872962" y="8119618"/>
              <a:ext cx="6350" cy="2540"/>
            </a:xfrm>
            <a:custGeom>
              <a:avLst/>
              <a:gdLst/>
              <a:ahLst/>
              <a:cxnLst/>
              <a:rect l="l" t="t" r="r" b="b"/>
              <a:pathLst>
                <a:path w="6350" h="2540">
                  <a:moveTo>
                    <a:pt x="5854" y="0"/>
                  </a:moveTo>
                  <a:lnTo>
                    <a:pt x="0" y="2298"/>
                  </a:lnTo>
                </a:path>
              </a:pathLst>
            </a:custGeom>
            <a:ln w="25400">
              <a:solidFill>
                <a:srgbClr val="FFDE5D"/>
              </a:solidFill>
            </a:ln>
          </p:spPr>
          <p:txBody>
            <a:bodyPr wrap="square" lIns="0" tIns="0" rIns="0" bIns="0" rtlCol="0"/>
            <a:lstStyle/>
            <a:p>
              <a:endParaRPr/>
            </a:p>
          </p:txBody>
        </p:sp>
        <p:sp>
          <p:nvSpPr>
            <p:cNvPr id="1776" name="object 1776"/>
            <p:cNvSpPr/>
            <p:nvPr/>
          </p:nvSpPr>
          <p:spPr>
            <a:xfrm>
              <a:off x="5828080" y="8077860"/>
              <a:ext cx="25400" cy="33020"/>
            </a:xfrm>
            <a:custGeom>
              <a:avLst/>
              <a:gdLst/>
              <a:ahLst/>
              <a:cxnLst/>
              <a:rect l="l" t="t" r="r" b="b"/>
              <a:pathLst>
                <a:path w="25400" h="33020">
                  <a:moveTo>
                    <a:pt x="12268" y="0"/>
                  </a:moveTo>
                  <a:lnTo>
                    <a:pt x="7899" y="2463"/>
                  </a:lnTo>
                  <a:lnTo>
                    <a:pt x="3784" y="5321"/>
                  </a:lnTo>
                  <a:lnTo>
                    <a:pt x="0" y="8597"/>
                  </a:lnTo>
                  <a:lnTo>
                    <a:pt x="3487" y="14713"/>
                  </a:lnTo>
                  <a:lnTo>
                    <a:pt x="7053" y="20739"/>
                  </a:lnTo>
                  <a:lnTo>
                    <a:pt x="10692" y="26650"/>
                  </a:lnTo>
                  <a:lnTo>
                    <a:pt x="14401" y="32423"/>
                  </a:lnTo>
                  <a:lnTo>
                    <a:pt x="17716" y="29502"/>
                  </a:lnTo>
                  <a:lnTo>
                    <a:pt x="21399" y="26631"/>
                  </a:lnTo>
                  <a:lnTo>
                    <a:pt x="25349" y="24104"/>
                  </a:lnTo>
                  <a:lnTo>
                    <a:pt x="21978" y="18139"/>
                  </a:lnTo>
                  <a:lnTo>
                    <a:pt x="18670" y="12114"/>
                  </a:lnTo>
                  <a:lnTo>
                    <a:pt x="15431" y="6057"/>
                  </a:lnTo>
                  <a:lnTo>
                    <a:pt x="12268" y="0"/>
                  </a:lnTo>
                  <a:close/>
                </a:path>
              </a:pathLst>
            </a:custGeom>
            <a:solidFill>
              <a:srgbClr val="FFE37D"/>
            </a:solidFill>
          </p:spPr>
          <p:txBody>
            <a:bodyPr wrap="square" lIns="0" tIns="0" rIns="0" bIns="0" rtlCol="0"/>
            <a:lstStyle/>
            <a:p>
              <a:endParaRPr/>
            </a:p>
          </p:txBody>
        </p:sp>
        <p:sp>
          <p:nvSpPr>
            <p:cNvPr id="1777" name="object 1777"/>
            <p:cNvSpPr/>
            <p:nvPr/>
          </p:nvSpPr>
          <p:spPr>
            <a:xfrm>
              <a:off x="5828080" y="8086458"/>
              <a:ext cx="14604" cy="24130"/>
            </a:xfrm>
            <a:custGeom>
              <a:avLst/>
              <a:gdLst/>
              <a:ahLst/>
              <a:cxnLst/>
              <a:rect l="l" t="t" r="r" b="b"/>
              <a:pathLst>
                <a:path w="14604" h="24129">
                  <a:moveTo>
                    <a:pt x="14401" y="23825"/>
                  </a:moveTo>
                  <a:lnTo>
                    <a:pt x="10692" y="18052"/>
                  </a:lnTo>
                  <a:lnTo>
                    <a:pt x="7053" y="12141"/>
                  </a:lnTo>
                  <a:lnTo>
                    <a:pt x="3487" y="6115"/>
                  </a:lnTo>
                  <a:lnTo>
                    <a:pt x="0" y="0"/>
                  </a:lnTo>
                </a:path>
              </a:pathLst>
            </a:custGeom>
            <a:ln w="25399">
              <a:solidFill>
                <a:srgbClr val="FFE48C"/>
              </a:solidFill>
            </a:ln>
          </p:spPr>
          <p:txBody>
            <a:bodyPr wrap="square" lIns="0" tIns="0" rIns="0" bIns="0" rtlCol="0"/>
            <a:lstStyle/>
            <a:p>
              <a:endParaRPr/>
            </a:p>
          </p:txBody>
        </p:sp>
        <p:sp>
          <p:nvSpPr>
            <p:cNvPr id="1778" name="object 1778"/>
            <p:cNvSpPr/>
            <p:nvPr/>
          </p:nvSpPr>
          <p:spPr>
            <a:xfrm>
              <a:off x="5828080" y="8077860"/>
              <a:ext cx="12700" cy="8890"/>
            </a:xfrm>
            <a:custGeom>
              <a:avLst/>
              <a:gdLst/>
              <a:ahLst/>
              <a:cxnLst/>
              <a:rect l="l" t="t" r="r" b="b"/>
              <a:pathLst>
                <a:path w="12700" h="8890">
                  <a:moveTo>
                    <a:pt x="0" y="8597"/>
                  </a:moveTo>
                  <a:lnTo>
                    <a:pt x="12268" y="0"/>
                  </a:lnTo>
                </a:path>
              </a:pathLst>
            </a:custGeom>
            <a:ln w="25400">
              <a:solidFill>
                <a:srgbClr val="FFE47C"/>
              </a:solidFill>
            </a:ln>
          </p:spPr>
          <p:txBody>
            <a:bodyPr wrap="square" lIns="0" tIns="0" rIns="0" bIns="0" rtlCol="0"/>
            <a:lstStyle/>
            <a:p>
              <a:endParaRPr/>
            </a:p>
          </p:txBody>
        </p:sp>
        <p:sp>
          <p:nvSpPr>
            <p:cNvPr id="1779" name="object 1779"/>
            <p:cNvSpPr/>
            <p:nvPr/>
          </p:nvSpPr>
          <p:spPr>
            <a:xfrm>
              <a:off x="5840349" y="8077860"/>
              <a:ext cx="13335" cy="24130"/>
            </a:xfrm>
            <a:custGeom>
              <a:avLst/>
              <a:gdLst/>
              <a:ahLst/>
              <a:cxnLst/>
              <a:rect l="l" t="t" r="r" b="b"/>
              <a:pathLst>
                <a:path w="13335" h="24129">
                  <a:moveTo>
                    <a:pt x="0" y="0"/>
                  </a:moveTo>
                  <a:lnTo>
                    <a:pt x="3163" y="6057"/>
                  </a:lnTo>
                  <a:lnTo>
                    <a:pt x="6402" y="12114"/>
                  </a:lnTo>
                  <a:lnTo>
                    <a:pt x="9710" y="18139"/>
                  </a:lnTo>
                  <a:lnTo>
                    <a:pt x="13080" y="24104"/>
                  </a:lnTo>
                </a:path>
              </a:pathLst>
            </a:custGeom>
            <a:ln w="25400">
              <a:solidFill>
                <a:srgbClr val="FFE26E"/>
              </a:solidFill>
            </a:ln>
          </p:spPr>
          <p:txBody>
            <a:bodyPr wrap="square" lIns="0" tIns="0" rIns="0" bIns="0" rtlCol="0"/>
            <a:lstStyle/>
            <a:p>
              <a:endParaRPr/>
            </a:p>
          </p:txBody>
        </p:sp>
        <p:sp>
          <p:nvSpPr>
            <p:cNvPr id="1780" name="object 1780"/>
            <p:cNvSpPr/>
            <p:nvPr/>
          </p:nvSpPr>
          <p:spPr>
            <a:xfrm>
              <a:off x="5842482" y="8101965"/>
              <a:ext cx="11430" cy="8890"/>
            </a:xfrm>
            <a:custGeom>
              <a:avLst/>
              <a:gdLst/>
              <a:ahLst/>
              <a:cxnLst/>
              <a:rect l="l" t="t" r="r" b="b"/>
              <a:pathLst>
                <a:path w="11429" h="8890">
                  <a:moveTo>
                    <a:pt x="10947" y="0"/>
                  </a:moveTo>
                  <a:lnTo>
                    <a:pt x="0" y="8318"/>
                  </a:lnTo>
                </a:path>
              </a:pathLst>
            </a:custGeom>
            <a:ln w="25400">
              <a:solidFill>
                <a:srgbClr val="FFE27D"/>
              </a:solidFill>
            </a:ln>
          </p:spPr>
          <p:txBody>
            <a:bodyPr wrap="square" lIns="0" tIns="0" rIns="0" bIns="0" rtlCol="0"/>
            <a:lstStyle/>
            <a:p>
              <a:endParaRPr/>
            </a:p>
          </p:txBody>
        </p:sp>
        <p:sp>
          <p:nvSpPr>
            <p:cNvPr id="1781" name="object 1781"/>
            <p:cNvSpPr/>
            <p:nvPr/>
          </p:nvSpPr>
          <p:spPr>
            <a:xfrm>
              <a:off x="5840349" y="8071650"/>
              <a:ext cx="26034" cy="30480"/>
            </a:xfrm>
            <a:custGeom>
              <a:avLst/>
              <a:gdLst/>
              <a:ahLst/>
              <a:cxnLst/>
              <a:rect l="l" t="t" r="r" b="b"/>
              <a:pathLst>
                <a:path w="26035" h="30479">
                  <a:moveTo>
                    <a:pt x="13817" y="0"/>
                  </a:moveTo>
                  <a:lnTo>
                    <a:pt x="9004" y="1689"/>
                  </a:lnTo>
                  <a:lnTo>
                    <a:pt x="4368" y="3759"/>
                  </a:lnTo>
                  <a:lnTo>
                    <a:pt x="0" y="6210"/>
                  </a:lnTo>
                  <a:lnTo>
                    <a:pt x="3163" y="12268"/>
                  </a:lnTo>
                  <a:lnTo>
                    <a:pt x="6402" y="18324"/>
                  </a:lnTo>
                  <a:lnTo>
                    <a:pt x="9710" y="24350"/>
                  </a:lnTo>
                  <a:lnTo>
                    <a:pt x="13080" y="30314"/>
                  </a:lnTo>
                  <a:lnTo>
                    <a:pt x="17030" y="27800"/>
                  </a:lnTo>
                  <a:lnTo>
                    <a:pt x="21259" y="25603"/>
                  </a:lnTo>
                  <a:lnTo>
                    <a:pt x="25679" y="24066"/>
                  </a:lnTo>
                  <a:lnTo>
                    <a:pt x="19600" y="11985"/>
                  </a:lnTo>
                  <a:lnTo>
                    <a:pt x="13817" y="0"/>
                  </a:lnTo>
                  <a:close/>
                </a:path>
              </a:pathLst>
            </a:custGeom>
            <a:solidFill>
              <a:srgbClr val="FFE162"/>
            </a:solidFill>
          </p:spPr>
          <p:txBody>
            <a:bodyPr wrap="square" lIns="0" tIns="0" rIns="0" bIns="0" rtlCol="0"/>
            <a:lstStyle/>
            <a:p>
              <a:endParaRPr/>
            </a:p>
          </p:txBody>
        </p:sp>
        <p:sp>
          <p:nvSpPr>
            <p:cNvPr id="1782" name="object 1782"/>
            <p:cNvSpPr/>
            <p:nvPr/>
          </p:nvSpPr>
          <p:spPr>
            <a:xfrm>
              <a:off x="5840349" y="8077860"/>
              <a:ext cx="13335" cy="24130"/>
            </a:xfrm>
            <a:custGeom>
              <a:avLst/>
              <a:gdLst/>
              <a:ahLst/>
              <a:cxnLst/>
              <a:rect l="l" t="t" r="r" b="b"/>
              <a:pathLst>
                <a:path w="13335" h="24129">
                  <a:moveTo>
                    <a:pt x="13080" y="24104"/>
                  </a:moveTo>
                  <a:lnTo>
                    <a:pt x="9710" y="18139"/>
                  </a:lnTo>
                  <a:lnTo>
                    <a:pt x="6402" y="12114"/>
                  </a:lnTo>
                  <a:lnTo>
                    <a:pt x="3163" y="6057"/>
                  </a:lnTo>
                  <a:lnTo>
                    <a:pt x="0" y="0"/>
                  </a:lnTo>
                </a:path>
              </a:pathLst>
            </a:custGeom>
            <a:ln w="25400">
              <a:solidFill>
                <a:srgbClr val="FFE26E"/>
              </a:solidFill>
            </a:ln>
          </p:spPr>
          <p:txBody>
            <a:bodyPr wrap="square" lIns="0" tIns="0" rIns="0" bIns="0" rtlCol="0"/>
            <a:lstStyle/>
            <a:p>
              <a:endParaRPr/>
            </a:p>
          </p:txBody>
        </p:sp>
        <p:sp>
          <p:nvSpPr>
            <p:cNvPr id="1783" name="object 1783"/>
            <p:cNvSpPr/>
            <p:nvPr/>
          </p:nvSpPr>
          <p:spPr>
            <a:xfrm>
              <a:off x="5840349" y="8071650"/>
              <a:ext cx="13970" cy="6350"/>
            </a:xfrm>
            <a:custGeom>
              <a:avLst/>
              <a:gdLst/>
              <a:ahLst/>
              <a:cxnLst/>
              <a:rect l="l" t="t" r="r" b="b"/>
              <a:pathLst>
                <a:path w="13970" h="6350">
                  <a:moveTo>
                    <a:pt x="0" y="6210"/>
                  </a:moveTo>
                  <a:lnTo>
                    <a:pt x="4368" y="3759"/>
                  </a:lnTo>
                  <a:lnTo>
                    <a:pt x="9004" y="1689"/>
                  </a:lnTo>
                  <a:lnTo>
                    <a:pt x="13817" y="0"/>
                  </a:lnTo>
                </a:path>
              </a:pathLst>
            </a:custGeom>
            <a:ln w="25400">
              <a:solidFill>
                <a:srgbClr val="FFE261"/>
              </a:solidFill>
            </a:ln>
          </p:spPr>
          <p:txBody>
            <a:bodyPr wrap="square" lIns="0" tIns="0" rIns="0" bIns="0" rtlCol="0"/>
            <a:lstStyle/>
            <a:p>
              <a:endParaRPr/>
            </a:p>
          </p:txBody>
        </p:sp>
        <p:sp>
          <p:nvSpPr>
            <p:cNvPr id="1784" name="object 1784"/>
            <p:cNvSpPr/>
            <p:nvPr/>
          </p:nvSpPr>
          <p:spPr>
            <a:xfrm>
              <a:off x="5854166" y="8071650"/>
              <a:ext cx="12065" cy="24130"/>
            </a:xfrm>
            <a:custGeom>
              <a:avLst/>
              <a:gdLst/>
              <a:ahLst/>
              <a:cxnLst/>
              <a:rect l="l" t="t" r="r" b="b"/>
              <a:pathLst>
                <a:path w="12064" h="24129">
                  <a:moveTo>
                    <a:pt x="0" y="0"/>
                  </a:moveTo>
                  <a:lnTo>
                    <a:pt x="2851" y="5971"/>
                  </a:lnTo>
                  <a:lnTo>
                    <a:pt x="5783" y="11985"/>
                  </a:lnTo>
                  <a:lnTo>
                    <a:pt x="8788" y="18023"/>
                  </a:lnTo>
                  <a:lnTo>
                    <a:pt x="11861" y="24066"/>
                  </a:lnTo>
                </a:path>
              </a:pathLst>
            </a:custGeom>
            <a:ln w="25399">
              <a:solidFill>
                <a:srgbClr val="FFE155"/>
              </a:solidFill>
            </a:ln>
          </p:spPr>
          <p:txBody>
            <a:bodyPr wrap="square" lIns="0" tIns="0" rIns="0" bIns="0" rtlCol="0"/>
            <a:lstStyle/>
            <a:p>
              <a:endParaRPr/>
            </a:p>
          </p:txBody>
        </p:sp>
        <p:sp>
          <p:nvSpPr>
            <p:cNvPr id="1785" name="object 1785"/>
            <p:cNvSpPr/>
            <p:nvPr/>
          </p:nvSpPr>
          <p:spPr>
            <a:xfrm>
              <a:off x="5853430" y="8095716"/>
              <a:ext cx="12700" cy="6350"/>
            </a:xfrm>
            <a:custGeom>
              <a:avLst/>
              <a:gdLst/>
              <a:ahLst/>
              <a:cxnLst/>
              <a:rect l="l" t="t" r="r" b="b"/>
              <a:pathLst>
                <a:path w="12700" h="6350">
                  <a:moveTo>
                    <a:pt x="12598" y="0"/>
                  </a:moveTo>
                  <a:lnTo>
                    <a:pt x="0" y="6248"/>
                  </a:lnTo>
                </a:path>
              </a:pathLst>
            </a:custGeom>
            <a:ln w="25400">
              <a:solidFill>
                <a:srgbClr val="FFE063"/>
              </a:solidFill>
            </a:ln>
          </p:spPr>
          <p:txBody>
            <a:bodyPr wrap="square" lIns="0" tIns="0" rIns="0" bIns="0" rtlCol="0"/>
            <a:lstStyle/>
            <a:p>
              <a:endParaRPr/>
            </a:p>
          </p:txBody>
        </p:sp>
        <p:sp>
          <p:nvSpPr>
            <p:cNvPr id="1786" name="object 1786"/>
            <p:cNvSpPr/>
            <p:nvPr/>
          </p:nvSpPr>
          <p:spPr>
            <a:xfrm>
              <a:off x="5817806" y="8051533"/>
              <a:ext cx="22860" cy="34925"/>
            </a:xfrm>
            <a:custGeom>
              <a:avLst/>
              <a:gdLst/>
              <a:ahLst/>
              <a:cxnLst/>
              <a:rect l="l" t="t" r="r" b="b"/>
              <a:pathLst>
                <a:path w="22860" h="34925">
                  <a:moveTo>
                    <a:pt x="12712" y="0"/>
                  </a:moveTo>
                  <a:lnTo>
                    <a:pt x="8140" y="1612"/>
                  </a:lnTo>
                  <a:lnTo>
                    <a:pt x="3682" y="3784"/>
                  </a:lnTo>
                  <a:lnTo>
                    <a:pt x="0" y="5867"/>
                  </a:lnTo>
                  <a:lnTo>
                    <a:pt x="1883" y="13336"/>
                  </a:lnTo>
                  <a:lnTo>
                    <a:pt x="4089" y="20710"/>
                  </a:lnTo>
                  <a:lnTo>
                    <a:pt x="6818" y="27927"/>
                  </a:lnTo>
                  <a:lnTo>
                    <a:pt x="10274" y="34924"/>
                  </a:lnTo>
                  <a:lnTo>
                    <a:pt x="14058" y="31648"/>
                  </a:lnTo>
                  <a:lnTo>
                    <a:pt x="18173" y="28790"/>
                  </a:lnTo>
                  <a:lnTo>
                    <a:pt x="22542" y="26327"/>
                  </a:lnTo>
                  <a:lnTo>
                    <a:pt x="19493" y="19886"/>
                  </a:lnTo>
                  <a:lnTo>
                    <a:pt x="16917" y="13311"/>
                  </a:lnTo>
                  <a:lnTo>
                    <a:pt x="14696" y="6662"/>
                  </a:lnTo>
                  <a:lnTo>
                    <a:pt x="12712" y="0"/>
                  </a:lnTo>
                  <a:close/>
                </a:path>
              </a:pathLst>
            </a:custGeom>
            <a:solidFill>
              <a:srgbClr val="FFE67D"/>
            </a:solidFill>
          </p:spPr>
          <p:txBody>
            <a:bodyPr wrap="square" lIns="0" tIns="0" rIns="0" bIns="0" rtlCol="0"/>
            <a:lstStyle/>
            <a:p>
              <a:endParaRPr/>
            </a:p>
          </p:txBody>
        </p:sp>
        <p:sp>
          <p:nvSpPr>
            <p:cNvPr id="1787" name="object 1787"/>
            <p:cNvSpPr/>
            <p:nvPr/>
          </p:nvSpPr>
          <p:spPr>
            <a:xfrm>
              <a:off x="5817806" y="8057400"/>
              <a:ext cx="10795" cy="29209"/>
            </a:xfrm>
            <a:custGeom>
              <a:avLst/>
              <a:gdLst/>
              <a:ahLst/>
              <a:cxnLst/>
              <a:rect l="l" t="t" r="r" b="b"/>
              <a:pathLst>
                <a:path w="10795" h="29209">
                  <a:moveTo>
                    <a:pt x="10274" y="29057"/>
                  </a:moveTo>
                  <a:lnTo>
                    <a:pt x="6818" y="22059"/>
                  </a:lnTo>
                  <a:lnTo>
                    <a:pt x="4089" y="14843"/>
                  </a:lnTo>
                  <a:lnTo>
                    <a:pt x="1883" y="7469"/>
                  </a:lnTo>
                  <a:lnTo>
                    <a:pt x="0" y="0"/>
                  </a:lnTo>
                </a:path>
              </a:pathLst>
            </a:custGeom>
            <a:ln w="25400">
              <a:solidFill>
                <a:srgbClr val="FFE78C"/>
              </a:solidFill>
            </a:ln>
          </p:spPr>
          <p:txBody>
            <a:bodyPr wrap="square" lIns="0" tIns="0" rIns="0" bIns="0" rtlCol="0"/>
            <a:lstStyle/>
            <a:p>
              <a:endParaRPr/>
            </a:p>
          </p:txBody>
        </p:sp>
        <p:sp>
          <p:nvSpPr>
            <p:cNvPr id="1788" name="object 1788"/>
            <p:cNvSpPr/>
            <p:nvPr/>
          </p:nvSpPr>
          <p:spPr>
            <a:xfrm>
              <a:off x="5817806" y="8051533"/>
              <a:ext cx="13335" cy="6350"/>
            </a:xfrm>
            <a:custGeom>
              <a:avLst/>
              <a:gdLst/>
              <a:ahLst/>
              <a:cxnLst/>
              <a:rect l="l" t="t" r="r" b="b"/>
              <a:pathLst>
                <a:path w="13335" h="6350">
                  <a:moveTo>
                    <a:pt x="0" y="5867"/>
                  </a:moveTo>
                  <a:lnTo>
                    <a:pt x="3682" y="3784"/>
                  </a:lnTo>
                  <a:lnTo>
                    <a:pt x="8140" y="1612"/>
                  </a:lnTo>
                  <a:lnTo>
                    <a:pt x="12712" y="0"/>
                  </a:lnTo>
                </a:path>
              </a:pathLst>
            </a:custGeom>
            <a:ln w="25400">
              <a:solidFill>
                <a:srgbClr val="FFE77D"/>
              </a:solidFill>
            </a:ln>
          </p:spPr>
          <p:txBody>
            <a:bodyPr wrap="square" lIns="0" tIns="0" rIns="0" bIns="0" rtlCol="0"/>
            <a:lstStyle/>
            <a:p>
              <a:endParaRPr/>
            </a:p>
          </p:txBody>
        </p:sp>
        <p:sp>
          <p:nvSpPr>
            <p:cNvPr id="1789" name="object 1789"/>
            <p:cNvSpPr/>
            <p:nvPr/>
          </p:nvSpPr>
          <p:spPr>
            <a:xfrm>
              <a:off x="5830519" y="8051533"/>
              <a:ext cx="10160" cy="26670"/>
            </a:xfrm>
            <a:custGeom>
              <a:avLst/>
              <a:gdLst/>
              <a:ahLst/>
              <a:cxnLst/>
              <a:rect l="l" t="t" r="r" b="b"/>
              <a:pathLst>
                <a:path w="10160" h="26670">
                  <a:moveTo>
                    <a:pt x="0" y="0"/>
                  </a:moveTo>
                  <a:lnTo>
                    <a:pt x="1984" y="6662"/>
                  </a:lnTo>
                  <a:lnTo>
                    <a:pt x="4205" y="13311"/>
                  </a:lnTo>
                  <a:lnTo>
                    <a:pt x="6781" y="19886"/>
                  </a:lnTo>
                  <a:lnTo>
                    <a:pt x="9829" y="26327"/>
                  </a:lnTo>
                </a:path>
              </a:pathLst>
            </a:custGeom>
            <a:ln w="25400">
              <a:solidFill>
                <a:srgbClr val="FFE46D"/>
              </a:solidFill>
            </a:ln>
          </p:spPr>
          <p:txBody>
            <a:bodyPr wrap="square" lIns="0" tIns="0" rIns="0" bIns="0" rtlCol="0"/>
            <a:lstStyle/>
            <a:p>
              <a:endParaRPr/>
            </a:p>
          </p:txBody>
        </p:sp>
        <p:sp>
          <p:nvSpPr>
            <p:cNvPr id="1790" name="object 1790"/>
            <p:cNvSpPr/>
            <p:nvPr/>
          </p:nvSpPr>
          <p:spPr>
            <a:xfrm>
              <a:off x="5828080" y="8077860"/>
              <a:ext cx="12700" cy="8890"/>
            </a:xfrm>
            <a:custGeom>
              <a:avLst/>
              <a:gdLst/>
              <a:ahLst/>
              <a:cxnLst/>
              <a:rect l="l" t="t" r="r" b="b"/>
              <a:pathLst>
                <a:path w="12700" h="8890">
                  <a:moveTo>
                    <a:pt x="12268" y="0"/>
                  </a:moveTo>
                  <a:lnTo>
                    <a:pt x="0" y="8597"/>
                  </a:lnTo>
                </a:path>
              </a:pathLst>
            </a:custGeom>
            <a:ln w="25400">
              <a:solidFill>
                <a:srgbClr val="FFE47C"/>
              </a:solidFill>
            </a:ln>
          </p:spPr>
          <p:txBody>
            <a:bodyPr wrap="square" lIns="0" tIns="0" rIns="0" bIns="0" rtlCol="0"/>
            <a:lstStyle/>
            <a:p>
              <a:endParaRPr/>
            </a:p>
          </p:txBody>
        </p:sp>
        <p:sp>
          <p:nvSpPr>
            <p:cNvPr id="1791" name="object 1791"/>
            <p:cNvSpPr/>
            <p:nvPr/>
          </p:nvSpPr>
          <p:spPr>
            <a:xfrm>
              <a:off x="5830519" y="8048853"/>
              <a:ext cx="24130" cy="29209"/>
            </a:xfrm>
            <a:custGeom>
              <a:avLst/>
              <a:gdLst/>
              <a:ahLst/>
              <a:cxnLst/>
              <a:rect l="l" t="t" r="r" b="b"/>
              <a:pathLst>
                <a:path w="24129" h="29209">
                  <a:moveTo>
                    <a:pt x="9283" y="0"/>
                  </a:moveTo>
                  <a:lnTo>
                    <a:pt x="4584" y="1066"/>
                  </a:lnTo>
                  <a:lnTo>
                    <a:pt x="0" y="2679"/>
                  </a:lnTo>
                  <a:lnTo>
                    <a:pt x="1984" y="9341"/>
                  </a:lnTo>
                  <a:lnTo>
                    <a:pt x="4205" y="15990"/>
                  </a:lnTo>
                  <a:lnTo>
                    <a:pt x="6781" y="22566"/>
                  </a:lnTo>
                  <a:lnTo>
                    <a:pt x="9829" y="29006"/>
                  </a:lnTo>
                  <a:lnTo>
                    <a:pt x="14198" y="26555"/>
                  </a:lnTo>
                  <a:lnTo>
                    <a:pt x="18834" y="24485"/>
                  </a:lnTo>
                  <a:lnTo>
                    <a:pt x="23647" y="22796"/>
                  </a:lnTo>
                  <a:lnTo>
                    <a:pt x="19989" y="15011"/>
                  </a:lnTo>
                  <a:lnTo>
                    <a:pt x="16560" y="7378"/>
                  </a:lnTo>
                  <a:lnTo>
                    <a:pt x="13462" y="101"/>
                  </a:lnTo>
                  <a:lnTo>
                    <a:pt x="9283" y="0"/>
                  </a:lnTo>
                  <a:close/>
                </a:path>
              </a:pathLst>
            </a:custGeom>
            <a:solidFill>
              <a:srgbClr val="FFE461"/>
            </a:solidFill>
          </p:spPr>
          <p:txBody>
            <a:bodyPr wrap="square" lIns="0" tIns="0" rIns="0" bIns="0" rtlCol="0"/>
            <a:lstStyle/>
            <a:p>
              <a:endParaRPr/>
            </a:p>
          </p:txBody>
        </p:sp>
        <p:sp>
          <p:nvSpPr>
            <p:cNvPr id="1792" name="object 1792"/>
            <p:cNvSpPr/>
            <p:nvPr/>
          </p:nvSpPr>
          <p:spPr>
            <a:xfrm>
              <a:off x="5830519" y="8051533"/>
              <a:ext cx="10160" cy="26670"/>
            </a:xfrm>
            <a:custGeom>
              <a:avLst/>
              <a:gdLst/>
              <a:ahLst/>
              <a:cxnLst/>
              <a:rect l="l" t="t" r="r" b="b"/>
              <a:pathLst>
                <a:path w="10160" h="26670">
                  <a:moveTo>
                    <a:pt x="9829" y="26327"/>
                  </a:moveTo>
                  <a:lnTo>
                    <a:pt x="6781" y="19886"/>
                  </a:lnTo>
                  <a:lnTo>
                    <a:pt x="4205" y="13311"/>
                  </a:lnTo>
                  <a:lnTo>
                    <a:pt x="1984" y="6662"/>
                  </a:lnTo>
                  <a:lnTo>
                    <a:pt x="0" y="0"/>
                  </a:lnTo>
                </a:path>
              </a:pathLst>
            </a:custGeom>
            <a:ln w="25400">
              <a:solidFill>
                <a:srgbClr val="FFE46D"/>
              </a:solidFill>
            </a:ln>
          </p:spPr>
          <p:txBody>
            <a:bodyPr wrap="square" lIns="0" tIns="0" rIns="0" bIns="0" rtlCol="0"/>
            <a:lstStyle/>
            <a:p>
              <a:endParaRPr/>
            </a:p>
          </p:txBody>
        </p:sp>
        <p:sp>
          <p:nvSpPr>
            <p:cNvPr id="1793" name="object 1793"/>
            <p:cNvSpPr/>
            <p:nvPr/>
          </p:nvSpPr>
          <p:spPr>
            <a:xfrm>
              <a:off x="5830519" y="8048853"/>
              <a:ext cx="13970" cy="3175"/>
            </a:xfrm>
            <a:custGeom>
              <a:avLst/>
              <a:gdLst/>
              <a:ahLst/>
              <a:cxnLst/>
              <a:rect l="l" t="t" r="r" b="b"/>
              <a:pathLst>
                <a:path w="13970" h="3175">
                  <a:moveTo>
                    <a:pt x="0" y="2679"/>
                  </a:moveTo>
                  <a:lnTo>
                    <a:pt x="4584" y="1066"/>
                  </a:lnTo>
                  <a:lnTo>
                    <a:pt x="9283" y="0"/>
                  </a:lnTo>
                  <a:lnTo>
                    <a:pt x="13462" y="101"/>
                  </a:lnTo>
                </a:path>
              </a:pathLst>
            </a:custGeom>
            <a:ln w="25400">
              <a:solidFill>
                <a:srgbClr val="FFE462"/>
              </a:solidFill>
            </a:ln>
          </p:spPr>
          <p:txBody>
            <a:bodyPr wrap="square" lIns="0" tIns="0" rIns="0" bIns="0" rtlCol="0"/>
            <a:lstStyle/>
            <a:p>
              <a:endParaRPr/>
            </a:p>
          </p:txBody>
        </p:sp>
        <p:sp>
          <p:nvSpPr>
            <p:cNvPr id="1794" name="object 1794"/>
            <p:cNvSpPr/>
            <p:nvPr/>
          </p:nvSpPr>
          <p:spPr>
            <a:xfrm>
              <a:off x="5843981" y="8048955"/>
              <a:ext cx="10795" cy="22860"/>
            </a:xfrm>
            <a:custGeom>
              <a:avLst/>
              <a:gdLst/>
              <a:ahLst/>
              <a:cxnLst/>
              <a:rect l="l" t="t" r="r" b="b"/>
              <a:pathLst>
                <a:path w="10795" h="22859">
                  <a:moveTo>
                    <a:pt x="0" y="0"/>
                  </a:moveTo>
                  <a:lnTo>
                    <a:pt x="3098" y="7277"/>
                  </a:lnTo>
                  <a:lnTo>
                    <a:pt x="6527" y="14909"/>
                  </a:lnTo>
                  <a:lnTo>
                    <a:pt x="10185" y="22694"/>
                  </a:lnTo>
                </a:path>
              </a:pathLst>
            </a:custGeom>
            <a:ln w="25400">
              <a:solidFill>
                <a:srgbClr val="FFE255"/>
              </a:solidFill>
            </a:ln>
          </p:spPr>
          <p:txBody>
            <a:bodyPr wrap="square" lIns="0" tIns="0" rIns="0" bIns="0" rtlCol="0"/>
            <a:lstStyle/>
            <a:p>
              <a:endParaRPr/>
            </a:p>
          </p:txBody>
        </p:sp>
        <p:sp>
          <p:nvSpPr>
            <p:cNvPr id="1795" name="object 1795"/>
            <p:cNvSpPr/>
            <p:nvPr/>
          </p:nvSpPr>
          <p:spPr>
            <a:xfrm>
              <a:off x="5840349" y="8071650"/>
              <a:ext cx="13970" cy="6350"/>
            </a:xfrm>
            <a:custGeom>
              <a:avLst/>
              <a:gdLst/>
              <a:ahLst/>
              <a:cxnLst/>
              <a:rect l="l" t="t" r="r" b="b"/>
              <a:pathLst>
                <a:path w="13970" h="6350">
                  <a:moveTo>
                    <a:pt x="13817" y="0"/>
                  </a:moveTo>
                  <a:lnTo>
                    <a:pt x="9004" y="1689"/>
                  </a:lnTo>
                  <a:lnTo>
                    <a:pt x="4368" y="3759"/>
                  </a:lnTo>
                  <a:lnTo>
                    <a:pt x="0" y="6210"/>
                  </a:lnTo>
                </a:path>
              </a:pathLst>
            </a:custGeom>
            <a:ln w="25400">
              <a:solidFill>
                <a:srgbClr val="FFE261"/>
              </a:solidFill>
            </a:ln>
          </p:spPr>
          <p:txBody>
            <a:bodyPr wrap="square" lIns="0" tIns="0" rIns="0" bIns="0" rtlCol="0"/>
            <a:lstStyle/>
            <a:p>
              <a:endParaRPr/>
            </a:p>
          </p:txBody>
        </p:sp>
        <p:sp>
          <p:nvSpPr>
            <p:cNvPr id="1796" name="object 1796"/>
            <p:cNvSpPr/>
            <p:nvPr/>
          </p:nvSpPr>
          <p:spPr>
            <a:xfrm>
              <a:off x="5809449" y="8025917"/>
              <a:ext cx="21590" cy="31750"/>
            </a:xfrm>
            <a:custGeom>
              <a:avLst/>
              <a:gdLst/>
              <a:ahLst/>
              <a:cxnLst/>
              <a:rect l="l" t="t" r="r" b="b"/>
              <a:pathLst>
                <a:path w="21589" h="31750">
                  <a:moveTo>
                    <a:pt x="13195" y="0"/>
                  </a:moveTo>
                  <a:lnTo>
                    <a:pt x="8394" y="114"/>
                  </a:lnTo>
                  <a:lnTo>
                    <a:pt x="3581" y="939"/>
                  </a:lnTo>
                  <a:lnTo>
                    <a:pt x="0" y="1828"/>
                  </a:lnTo>
                  <a:lnTo>
                    <a:pt x="2614" y="9084"/>
                  </a:lnTo>
                  <a:lnTo>
                    <a:pt x="4745" y="16484"/>
                  </a:lnTo>
                  <a:lnTo>
                    <a:pt x="6591" y="23970"/>
                  </a:lnTo>
                  <a:lnTo>
                    <a:pt x="8356" y="31483"/>
                  </a:lnTo>
                  <a:lnTo>
                    <a:pt x="12039" y="29400"/>
                  </a:lnTo>
                  <a:lnTo>
                    <a:pt x="16497" y="27228"/>
                  </a:lnTo>
                  <a:lnTo>
                    <a:pt x="21069" y="25615"/>
                  </a:lnTo>
                  <a:lnTo>
                    <a:pt x="17351" y="12484"/>
                  </a:lnTo>
                  <a:lnTo>
                    <a:pt x="15386" y="6131"/>
                  </a:lnTo>
                  <a:lnTo>
                    <a:pt x="13195" y="0"/>
                  </a:lnTo>
                  <a:close/>
                </a:path>
              </a:pathLst>
            </a:custGeom>
            <a:solidFill>
              <a:srgbClr val="FFE87B"/>
            </a:solidFill>
          </p:spPr>
          <p:txBody>
            <a:bodyPr wrap="square" lIns="0" tIns="0" rIns="0" bIns="0" rtlCol="0"/>
            <a:lstStyle/>
            <a:p>
              <a:endParaRPr/>
            </a:p>
          </p:txBody>
        </p:sp>
        <p:sp>
          <p:nvSpPr>
            <p:cNvPr id="1797" name="object 1797"/>
            <p:cNvSpPr/>
            <p:nvPr/>
          </p:nvSpPr>
          <p:spPr>
            <a:xfrm>
              <a:off x="5809449" y="8027746"/>
              <a:ext cx="8890" cy="29845"/>
            </a:xfrm>
            <a:custGeom>
              <a:avLst/>
              <a:gdLst/>
              <a:ahLst/>
              <a:cxnLst/>
              <a:rect l="l" t="t" r="r" b="b"/>
              <a:pathLst>
                <a:path w="8889" h="29845">
                  <a:moveTo>
                    <a:pt x="8356" y="29654"/>
                  </a:moveTo>
                  <a:lnTo>
                    <a:pt x="6591" y="22142"/>
                  </a:lnTo>
                  <a:lnTo>
                    <a:pt x="4745" y="14655"/>
                  </a:lnTo>
                  <a:lnTo>
                    <a:pt x="2614" y="7255"/>
                  </a:lnTo>
                  <a:lnTo>
                    <a:pt x="0" y="0"/>
                  </a:lnTo>
                </a:path>
              </a:pathLst>
            </a:custGeom>
            <a:ln w="25400">
              <a:solidFill>
                <a:srgbClr val="FFEA89"/>
              </a:solidFill>
            </a:ln>
          </p:spPr>
          <p:txBody>
            <a:bodyPr wrap="square" lIns="0" tIns="0" rIns="0" bIns="0" rtlCol="0"/>
            <a:lstStyle/>
            <a:p>
              <a:endParaRPr/>
            </a:p>
          </p:txBody>
        </p:sp>
        <p:sp>
          <p:nvSpPr>
            <p:cNvPr id="1798" name="object 1798"/>
            <p:cNvSpPr/>
            <p:nvPr/>
          </p:nvSpPr>
          <p:spPr>
            <a:xfrm>
              <a:off x="5809449" y="8025917"/>
              <a:ext cx="13335" cy="1905"/>
            </a:xfrm>
            <a:custGeom>
              <a:avLst/>
              <a:gdLst/>
              <a:ahLst/>
              <a:cxnLst/>
              <a:rect l="l" t="t" r="r" b="b"/>
              <a:pathLst>
                <a:path w="13335" h="1904">
                  <a:moveTo>
                    <a:pt x="0" y="1828"/>
                  </a:moveTo>
                  <a:lnTo>
                    <a:pt x="3581" y="939"/>
                  </a:lnTo>
                  <a:lnTo>
                    <a:pt x="8394" y="114"/>
                  </a:lnTo>
                  <a:lnTo>
                    <a:pt x="13195" y="0"/>
                  </a:lnTo>
                </a:path>
              </a:pathLst>
            </a:custGeom>
            <a:ln w="25399">
              <a:solidFill>
                <a:srgbClr val="FFE979"/>
              </a:solidFill>
            </a:ln>
          </p:spPr>
          <p:txBody>
            <a:bodyPr wrap="square" lIns="0" tIns="0" rIns="0" bIns="0" rtlCol="0"/>
            <a:lstStyle/>
            <a:p>
              <a:endParaRPr/>
            </a:p>
          </p:txBody>
        </p:sp>
        <p:sp>
          <p:nvSpPr>
            <p:cNvPr id="1799" name="object 1799"/>
            <p:cNvSpPr/>
            <p:nvPr/>
          </p:nvSpPr>
          <p:spPr>
            <a:xfrm>
              <a:off x="5822645" y="8025917"/>
              <a:ext cx="8255" cy="26034"/>
            </a:xfrm>
            <a:custGeom>
              <a:avLst/>
              <a:gdLst/>
              <a:ahLst/>
              <a:cxnLst/>
              <a:rect l="l" t="t" r="r" b="b"/>
              <a:pathLst>
                <a:path w="8254" h="26034">
                  <a:moveTo>
                    <a:pt x="0" y="0"/>
                  </a:moveTo>
                  <a:lnTo>
                    <a:pt x="2191" y="6131"/>
                  </a:lnTo>
                  <a:lnTo>
                    <a:pt x="4156" y="12484"/>
                  </a:lnTo>
                  <a:lnTo>
                    <a:pt x="6011" y="18998"/>
                  </a:lnTo>
                  <a:lnTo>
                    <a:pt x="7874" y="25615"/>
                  </a:lnTo>
                </a:path>
              </a:pathLst>
            </a:custGeom>
            <a:ln w="25400">
              <a:solidFill>
                <a:srgbClr val="FFE66D"/>
              </a:solidFill>
            </a:ln>
          </p:spPr>
          <p:txBody>
            <a:bodyPr wrap="square" lIns="0" tIns="0" rIns="0" bIns="0" rtlCol="0"/>
            <a:lstStyle/>
            <a:p>
              <a:endParaRPr/>
            </a:p>
          </p:txBody>
        </p:sp>
        <p:sp>
          <p:nvSpPr>
            <p:cNvPr id="1800" name="object 1800"/>
            <p:cNvSpPr/>
            <p:nvPr/>
          </p:nvSpPr>
          <p:spPr>
            <a:xfrm>
              <a:off x="5817806" y="8051533"/>
              <a:ext cx="13335" cy="6350"/>
            </a:xfrm>
            <a:custGeom>
              <a:avLst/>
              <a:gdLst/>
              <a:ahLst/>
              <a:cxnLst/>
              <a:rect l="l" t="t" r="r" b="b"/>
              <a:pathLst>
                <a:path w="13335" h="6350">
                  <a:moveTo>
                    <a:pt x="12712" y="0"/>
                  </a:moveTo>
                  <a:lnTo>
                    <a:pt x="8140" y="1612"/>
                  </a:lnTo>
                  <a:lnTo>
                    <a:pt x="3682" y="3784"/>
                  </a:lnTo>
                  <a:lnTo>
                    <a:pt x="0" y="5867"/>
                  </a:lnTo>
                </a:path>
              </a:pathLst>
            </a:custGeom>
            <a:ln w="25400">
              <a:solidFill>
                <a:srgbClr val="FFE77D"/>
              </a:solidFill>
            </a:ln>
          </p:spPr>
          <p:txBody>
            <a:bodyPr wrap="square" lIns="0" tIns="0" rIns="0" bIns="0" rtlCol="0"/>
            <a:lstStyle/>
            <a:p>
              <a:endParaRPr/>
            </a:p>
          </p:txBody>
        </p:sp>
        <p:sp>
          <p:nvSpPr>
            <p:cNvPr id="1801" name="object 1801"/>
            <p:cNvSpPr/>
            <p:nvPr/>
          </p:nvSpPr>
          <p:spPr>
            <a:xfrm>
              <a:off x="5822645" y="8025790"/>
              <a:ext cx="21590" cy="26034"/>
            </a:xfrm>
            <a:custGeom>
              <a:avLst/>
              <a:gdLst/>
              <a:ahLst/>
              <a:cxnLst/>
              <a:rect l="l" t="t" r="r" b="b"/>
              <a:pathLst>
                <a:path w="21589" h="26034">
                  <a:moveTo>
                    <a:pt x="4800" y="0"/>
                  </a:moveTo>
                  <a:lnTo>
                    <a:pt x="0" y="126"/>
                  </a:lnTo>
                  <a:lnTo>
                    <a:pt x="2191" y="6258"/>
                  </a:lnTo>
                  <a:lnTo>
                    <a:pt x="4156" y="12611"/>
                  </a:lnTo>
                  <a:lnTo>
                    <a:pt x="7874" y="25742"/>
                  </a:lnTo>
                  <a:lnTo>
                    <a:pt x="12458" y="24130"/>
                  </a:lnTo>
                  <a:lnTo>
                    <a:pt x="17157" y="23063"/>
                  </a:lnTo>
                  <a:lnTo>
                    <a:pt x="21336" y="23164"/>
                  </a:lnTo>
                  <a:lnTo>
                    <a:pt x="18249" y="15862"/>
                  </a:lnTo>
                  <a:lnTo>
                    <a:pt x="15481" y="8915"/>
                  </a:lnTo>
                  <a:lnTo>
                    <a:pt x="13144" y="2451"/>
                  </a:lnTo>
                  <a:lnTo>
                    <a:pt x="9601" y="571"/>
                  </a:lnTo>
                  <a:lnTo>
                    <a:pt x="4800" y="0"/>
                  </a:lnTo>
                  <a:close/>
                </a:path>
              </a:pathLst>
            </a:custGeom>
            <a:solidFill>
              <a:srgbClr val="FFE562"/>
            </a:solidFill>
          </p:spPr>
          <p:txBody>
            <a:bodyPr wrap="square" lIns="0" tIns="0" rIns="0" bIns="0" rtlCol="0"/>
            <a:lstStyle/>
            <a:p>
              <a:endParaRPr/>
            </a:p>
          </p:txBody>
        </p:sp>
        <p:sp>
          <p:nvSpPr>
            <p:cNvPr id="1802" name="object 1802"/>
            <p:cNvSpPr/>
            <p:nvPr/>
          </p:nvSpPr>
          <p:spPr>
            <a:xfrm>
              <a:off x="5822645" y="8025917"/>
              <a:ext cx="8255" cy="26034"/>
            </a:xfrm>
            <a:custGeom>
              <a:avLst/>
              <a:gdLst/>
              <a:ahLst/>
              <a:cxnLst/>
              <a:rect l="l" t="t" r="r" b="b"/>
              <a:pathLst>
                <a:path w="8254" h="26034">
                  <a:moveTo>
                    <a:pt x="7874" y="25615"/>
                  </a:moveTo>
                  <a:lnTo>
                    <a:pt x="6011" y="18998"/>
                  </a:lnTo>
                  <a:lnTo>
                    <a:pt x="4156" y="12484"/>
                  </a:lnTo>
                  <a:lnTo>
                    <a:pt x="2191" y="6131"/>
                  </a:lnTo>
                  <a:lnTo>
                    <a:pt x="0" y="0"/>
                  </a:lnTo>
                </a:path>
              </a:pathLst>
            </a:custGeom>
            <a:ln w="25400">
              <a:solidFill>
                <a:srgbClr val="FFE66D"/>
              </a:solidFill>
            </a:ln>
          </p:spPr>
          <p:txBody>
            <a:bodyPr wrap="square" lIns="0" tIns="0" rIns="0" bIns="0" rtlCol="0"/>
            <a:lstStyle/>
            <a:p>
              <a:endParaRPr/>
            </a:p>
          </p:txBody>
        </p:sp>
        <p:sp>
          <p:nvSpPr>
            <p:cNvPr id="1803" name="object 1803"/>
            <p:cNvSpPr/>
            <p:nvPr/>
          </p:nvSpPr>
          <p:spPr>
            <a:xfrm>
              <a:off x="5822645" y="8025790"/>
              <a:ext cx="13335" cy="2540"/>
            </a:xfrm>
            <a:custGeom>
              <a:avLst/>
              <a:gdLst/>
              <a:ahLst/>
              <a:cxnLst/>
              <a:rect l="l" t="t" r="r" b="b"/>
              <a:pathLst>
                <a:path w="13335" h="2540">
                  <a:moveTo>
                    <a:pt x="0" y="126"/>
                  </a:moveTo>
                  <a:lnTo>
                    <a:pt x="4800" y="0"/>
                  </a:lnTo>
                  <a:lnTo>
                    <a:pt x="9601" y="571"/>
                  </a:lnTo>
                  <a:lnTo>
                    <a:pt x="13144" y="2451"/>
                  </a:lnTo>
                </a:path>
              </a:pathLst>
            </a:custGeom>
            <a:ln w="25399">
              <a:solidFill>
                <a:srgbClr val="FFE562"/>
              </a:solidFill>
            </a:ln>
          </p:spPr>
          <p:txBody>
            <a:bodyPr wrap="square" lIns="0" tIns="0" rIns="0" bIns="0" rtlCol="0"/>
            <a:lstStyle/>
            <a:p>
              <a:endParaRPr/>
            </a:p>
          </p:txBody>
        </p:sp>
        <p:sp>
          <p:nvSpPr>
            <p:cNvPr id="1804" name="object 1804"/>
            <p:cNvSpPr/>
            <p:nvPr/>
          </p:nvSpPr>
          <p:spPr>
            <a:xfrm>
              <a:off x="5835789" y="8028241"/>
              <a:ext cx="8255" cy="20955"/>
            </a:xfrm>
            <a:custGeom>
              <a:avLst/>
              <a:gdLst/>
              <a:ahLst/>
              <a:cxnLst/>
              <a:rect l="l" t="t" r="r" b="b"/>
              <a:pathLst>
                <a:path w="8254" h="20954">
                  <a:moveTo>
                    <a:pt x="0" y="0"/>
                  </a:moveTo>
                  <a:lnTo>
                    <a:pt x="2336" y="6464"/>
                  </a:lnTo>
                  <a:lnTo>
                    <a:pt x="5105" y="13411"/>
                  </a:lnTo>
                  <a:lnTo>
                    <a:pt x="8191" y="20713"/>
                  </a:lnTo>
                </a:path>
              </a:pathLst>
            </a:custGeom>
            <a:ln w="25400">
              <a:solidFill>
                <a:srgbClr val="FFE457"/>
              </a:solidFill>
            </a:ln>
          </p:spPr>
          <p:txBody>
            <a:bodyPr wrap="square" lIns="0" tIns="0" rIns="0" bIns="0" rtlCol="0"/>
            <a:lstStyle/>
            <a:p>
              <a:endParaRPr/>
            </a:p>
          </p:txBody>
        </p:sp>
        <p:sp>
          <p:nvSpPr>
            <p:cNvPr id="1805" name="object 1805"/>
            <p:cNvSpPr/>
            <p:nvPr/>
          </p:nvSpPr>
          <p:spPr>
            <a:xfrm>
              <a:off x="5830519" y="8048853"/>
              <a:ext cx="13970" cy="3175"/>
            </a:xfrm>
            <a:custGeom>
              <a:avLst/>
              <a:gdLst/>
              <a:ahLst/>
              <a:cxnLst/>
              <a:rect l="l" t="t" r="r" b="b"/>
              <a:pathLst>
                <a:path w="13970" h="3175">
                  <a:moveTo>
                    <a:pt x="13462" y="101"/>
                  </a:moveTo>
                  <a:lnTo>
                    <a:pt x="9283" y="0"/>
                  </a:lnTo>
                  <a:lnTo>
                    <a:pt x="4584" y="1066"/>
                  </a:lnTo>
                  <a:lnTo>
                    <a:pt x="0" y="2679"/>
                  </a:lnTo>
                </a:path>
              </a:pathLst>
            </a:custGeom>
            <a:ln w="25400">
              <a:solidFill>
                <a:srgbClr val="FFE462"/>
              </a:solidFill>
            </a:ln>
          </p:spPr>
          <p:txBody>
            <a:bodyPr wrap="square" lIns="0" tIns="0" rIns="0" bIns="0" rtlCol="0"/>
            <a:lstStyle/>
            <a:p>
              <a:endParaRPr/>
            </a:p>
          </p:txBody>
        </p:sp>
        <p:sp>
          <p:nvSpPr>
            <p:cNvPr id="1806" name="object 1806"/>
            <p:cNvSpPr/>
            <p:nvPr/>
          </p:nvSpPr>
          <p:spPr>
            <a:xfrm>
              <a:off x="5806427" y="8018488"/>
              <a:ext cx="16510" cy="9525"/>
            </a:xfrm>
            <a:custGeom>
              <a:avLst/>
              <a:gdLst/>
              <a:ahLst/>
              <a:cxnLst/>
              <a:rect l="l" t="t" r="r" b="b"/>
              <a:pathLst>
                <a:path w="16510" h="9525">
                  <a:moveTo>
                    <a:pt x="13220" y="0"/>
                  </a:moveTo>
                  <a:lnTo>
                    <a:pt x="8509" y="533"/>
                  </a:lnTo>
                  <a:lnTo>
                    <a:pt x="0" y="2692"/>
                  </a:lnTo>
                  <a:lnTo>
                    <a:pt x="2171" y="7150"/>
                  </a:lnTo>
                  <a:lnTo>
                    <a:pt x="3022" y="9258"/>
                  </a:lnTo>
                  <a:lnTo>
                    <a:pt x="6603" y="8369"/>
                  </a:lnTo>
                  <a:lnTo>
                    <a:pt x="11417" y="7543"/>
                  </a:lnTo>
                  <a:lnTo>
                    <a:pt x="16217" y="7429"/>
                  </a:lnTo>
                  <a:lnTo>
                    <a:pt x="15252" y="4889"/>
                  </a:lnTo>
                  <a:lnTo>
                    <a:pt x="13220" y="0"/>
                  </a:lnTo>
                  <a:close/>
                </a:path>
              </a:pathLst>
            </a:custGeom>
            <a:solidFill>
              <a:srgbClr val="FFE875"/>
            </a:solidFill>
          </p:spPr>
          <p:txBody>
            <a:bodyPr wrap="square" lIns="0" tIns="0" rIns="0" bIns="0" rtlCol="0"/>
            <a:lstStyle/>
            <a:p>
              <a:endParaRPr/>
            </a:p>
          </p:txBody>
        </p:sp>
        <p:sp>
          <p:nvSpPr>
            <p:cNvPr id="1807" name="object 1807"/>
            <p:cNvSpPr/>
            <p:nvPr/>
          </p:nvSpPr>
          <p:spPr>
            <a:xfrm>
              <a:off x="5809449" y="8025917"/>
              <a:ext cx="13335" cy="1905"/>
            </a:xfrm>
            <a:custGeom>
              <a:avLst/>
              <a:gdLst/>
              <a:ahLst/>
              <a:cxnLst/>
              <a:rect l="l" t="t" r="r" b="b"/>
              <a:pathLst>
                <a:path w="13335" h="1904">
                  <a:moveTo>
                    <a:pt x="0" y="1828"/>
                  </a:moveTo>
                  <a:lnTo>
                    <a:pt x="3581" y="939"/>
                  </a:lnTo>
                  <a:lnTo>
                    <a:pt x="8394" y="114"/>
                  </a:lnTo>
                  <a:lnTo>
                    <a:pt x="13195" y="0"/>
                  </a:lnTo>
                </a:path>
              </a:pathLst>
            </a:custGeom>
            <a:ln w="25399">
              <a:solidFill>
                <a:srgbClr val="FFE979"/>
              </a:solidFill>
            </a:ln>
          </p:spPr>
          <p:txBody>
            <a:bodyPr wrap="square" lIns="0" tIns="0" rIns="0" bIns="0" rtlCol="0"/>
            <a:lstStyle/>
            <a:p>
              <a:endParaRPr/>
            </a:p>
          </p:txBody>
        </p:sp>
        <p:sp>
          <p:nvSpPr>
            <p:cNvPr id="1808" name="object 1808"/>
            <p:cNvSpPr/>
            <p:nvPr/>
          </p:nvSpPr>
          <p:spPr>
            <a:xfrm>
              <a:off x="5819648" y="8018488"/>
              <a:ext cx="3175" cy="7620"/>
            </a:xfrm>
            <a:custGeom>
              <a:avLst/>
              <a:gdLst/>
              <a:ahLst/>
              <a:cxnLst/>
              <a:rect l="l" t="t" r="r" b="b"/>
              <a:pathLst>
                <a:path w="3175" h="7620">
                  <a:moveTo>
                    <a:pt x="2997" y="7429"/>
                  </a:moveTo>
                  <a:lnTo>
                    <a:pt x="0" y="0"/>
                  </a:lnTo>
                </a:path>
              </a:pathLst>
            </a:custGeom>
            <a:ln w="25400">
              <a:solidFill>
                <a:srgbClr val="FFE669"/>
              </a:solidFill>
            </a:ln>
          </p:spPr>
          <p:txBody>
            <a:bodyPr wrap="square" lIns="0" tIns="0" rIns="0" bIns="0" rtlCol="0"/>
            <a:lstStyle/>
            <a:p>
              <a:endParaRPr/>
            </a:p>
          </p:txBody>
        </p:sp>
        <p:sp>
          <p:nvSpPr>
            <p:cNvPr id="1809" name="object 1809"/>
            <p:cNvSpPr/>
            <p:nvPr/>
          </p:nvSpPr>
          <p:spPr>
            <a:xfrm>
              <a:off x="5806427" y="8018488"/>
              <a:ext cx="13335" cy="3175"/>
            </a:xfrm>
            <a:custGeom>
              <a:avLst/>
              <a:gdLst/>
              <a:ahLst/>
              <a:cxnLst/>
              <a:rect l="l" t="t" r="r" b="b"/>
              <a:pathLst>
                <a:path w="13335" h="3175">
                  <a:moveTo>
                    <a:pt x="13220" y="0"/>
                  </a:moveTo>
                  <a:lnTo>
                    <a:pt x="8509" y="533"/>
                  </a:lnTo>
                  <a:lnTo>
                    <a:pt x="3784" y="1739"/>
                  </a:lnTo>
                  <a:lnTo>
                    <a:pt x="0" y="2692"/>
                  </a:lnTo>
                </a:path>
              </a:pathLst>
            </a:custGeom>
            <a:ln w="25399">
              <a:solidFill>
                <a:srgbClr val="FFE871"/>
              </a:solidFill>
            </a:ln>
          </p:spPr>
          <p:txBody>
            <a:bodyPr wrap="square" lIns="0" tIns="0" rIns="0" bIns="0" rtlCol="0"/>
            <a:lstStyle/>
            <a:p>
              <a:endParaRPr/>
            </a:p>
          </p:txBody>
        </p:sp>
        <p:sp>
          <p:nvSpPr>
            <p:cNvPr id="1810" name="object 1810"/>
            <p:cNvSpPr/>
            <p:nvPr/>
          </p:nvSpPr>
          <p:spPr>
            <a:xfrm>
              <a:off x="5806427" y="8021180"/>
              <a:ext cx="3175" cy="6985"/>
            </a:xfrm>
            <a:custGeom>
              <a:avLst/>
              <a:gdLst/>
              <a:ahLst/>
              <a:cxnLst/>
              <a:rect l="l" t="t" r="r" b="b"/>
              <a:pathLst>
                <a:path w="3175" h="6984">
                  <a:moveTo>
                    <a:pt x="0" y="0"/>
                  </a:moveTo>
                  <a:lnTo>
                    <a:pt x="3022" y="6565"/>
                  </a:lnTo>
                </a:path>
              </a:pathLst>
            </a:custGeom>
            <a:ln w="25400">
              <a:solidFill>
                <a:srgbClr val="FFEB80"/>
              </a:solidFill>
            </a:ln>
          </p:spPr>
          <p:txBody>
            <a:bodyPr wrap="square" lIns="0" tIns="0" rIns="0" bIns="0" rtlCol="0"/>
            <a:lstStyle/>
            <a:p>
              <a:endParaRPr/>
            </a:p>
          </p:txBody>
        </p:sp>
        <p:sp>
          <p:nvSpPr>
            <p:cNvPr id="1811" name="object 1811"/>
            <p:cNvSpPr/>
            <p:nvPr/>
          </p:nvSpPr>
          <p:spPr>
            <a:xfrm>
              <a:off x="5803049" y="8011401"/>
              <a:ext cx="17145" cy="10160"/>
            </a:xfrm>
            <a:custGeom>
              <a:avLst/>
              <a:gdLst/>
              <a:ahLst/>
              <a:cxnLst/>
              <a:rect l="l" t="t" r="r" b="b"/>
              <a:pathLst>
                <a:path w="17145" h="10159">
                  <a:moveTo>
                    <a:pt x="13677" y="0"/>
                  </a:moveTo>
                  <a:lnTo>
                    <a:pt x="8953" y="596"/>
                  </a:lnTo>
                  <a:lnTo>
                    <a:pt x="4241" y="1765"/>
                  </a:lnTo>
                  <a:lnTo>
                    <a:pt x="0" y="2870"/>
                  </a:lnTo>
                  <a:lnTo>
                    <a:pt x="1092" y="5207"/>
                  </a:lnTo>
                  <a:lnTo>
                    <a:pt x="3378" y="9779"/>
                  </a:lnTo>
                  <a:lnTo>
                    <a:pt x="11887" y="7620"/>
                  </a:lnTo>
                  <a:lnTo>
                    <a:pt x="16598" y="7086"/>
                  </a:lnTo>
                  <a:lnTo>
                    <a:pt x="14579" y="2298"/>
                  </a:lnTo>
                  <a:lnTo>
                    <a:pt x="13677" y="0"/>
                  </a:lnTo>
                  <a:close/>
                </a:path>
              </a:pathLst>
            </a:custGeom>
            <a:solidFill>
              <a:srgbClr val="FFE667"/>
            </a:solidFill>
          </p:spPr>
          <p:txBody>
            <a:bodyPr wrap="square" lIns="0" tIns="0" rIns="0" bIns="0" rtlCol="0"/>
            <a:lstStyle/>
            <a:p>
              <a:endParaRPr/>
            </a:p>
          </p:txBody>
        </p:sp>
        <p:sp>
          <p:nvSpPr>
            <p:cNvPr id="1812" name="object 1812"/>
            <p:cNvSpPr/>
            <p:nvPr/>
          </p:nvSpPr>
          <p:spPr>
            <a:xfrm>
              <a:off x="5806427" y="8018488"/>
              <a:ext cx="13335" cy="3175"/>
            </a:xfrm>
            <a:custGeom>
              <a:avLst/>
              <a:gdLst/>
              <a:ahLst/>
              <a:cxnLst/>
              <a:rect l="l" t="t" r="r" b="b"/>
              <a:pathLst>
                <a:path w="13335" h="3175">
                  <a:moveTo>
                    <a:pt x="0" y="2692"/>
                  </a:moveTo>
                  <a:lnTo>
                    <a:pt x="3784" y="1739"/>
                  </a:lnTo>
                  <a:lnTo>
                    <a:pt x="8509" y="533"/>
                  </a:lnTo>
                  <a:lnTo>
                    <a:pt x="13220" y="0"/>
                  </a:lnTo>
                </a:path>
              </a:pathLst>
            </a:custGeom>
            <a:ln w="25399">
              <a:solidFill>
                <a:srgbClr val="FFE871"/>
              </a:solidFill>
            </a:ln>
          </p:spPr>
          <p:txBody>
            <a:bodyPr wrap="square" lIns="0" tIns="0" rIns="0" bIns="0" rtlCol="0"/>
            <a:lstStyle/>
            <a:p>
              <a:endParaRPr/>
            </a:p>
          </p:txBody>
        </p:sp>
        <p:sp>
          <p:nvSpPr>
            <p:cNvPr id="1813" name="object 1813"/>
            <p:cNvSpPr/>
            <p:nvPr/>
          </p:nvSpPr>
          <p:spPr>
            <a:xfrm>
              <a:off x="5803049" y="8011401"/>
              <a:ext cx="17145" cy="7620"/>
            </a:xfrm>
            <a:custGeom>
              <a:avLst/>
              <a:gdLst/>
              <a:ahLst/>
              <a:cxnLst/>
              <a:rect l="l" t="t" r="r" b="b"/>
              <a:pathLst>
                <a:path w="17145" h="7620">
                  <a:moveTo>
                    <a:pt x="16598" y="7086"/>
                  </a:moveTo>
                  <a:lnTo>
                    <a:pt x="13677" y="0"/>
                  </a:lnTo>
                </a:path>
                <a:path w="17145" h="7620">
                  <a:moveTo>
                    <a:pt x="13677" y="0"/>
                  </a:moveTo>
                  <a:lnTo>
                    <a:pt x="8953" y="596"/>
                  </a:lnTo>
                  <a:lnTo>
                    <a:pt x="4241" y="1765"/>
                  </a:lnTo>
                  <a:lnTo>
                    <a:pt x="0" y="2870"/>
                  </a:lnTo>
                </a:path>
              </a:pathLst>
            </a:custGeom>
            <a:ln w="25400">
              <a:solidFill>
                <a:srgbClr val="FFE45E"/>
              </a:solidFill>
            </a:ln>
          </p:spPr>
          <p:txBody>
            <a:bodyPr wrap="square" lIns="0" tIns="0" rIns="0" bIns="0" rtlCol="0"/>
            <a:lstStyle/>
            <a:p>
              <a:endParaRPr/>
            </a:p>
          </p:txBody>
        </p:sp>
        <p:sp>
          <p:nvSpPr>
            <p:cNvPr id="1814" name="object 1814"/>
            <p:cNvSpPr/>
            <p:nvPr/>
          </p:nvSpPr>
          <p:spPr>
            <a:xfrm>
              <a:off x="5803049" y="8014271"/>
              <a:ext cx="3810" cy="6985"/>
            </a:xfrm>
            <a:custGeom>
              <a:avLst/>
              <a:gdLst/>
              <a:ahLst/>
              <a:cxnLst/>
              <a:rect l="l" t="t" r="r" b="b"/>
              <a:pathLst>
                <a:path w="3810" h="6984">
                  <a:moveTo>
                    <a:pt x="0" y="0"/>
                  </a:moveTo>
                  <a:lnTo>
                    <a:pt x="3378" y="6908"/>
                  </a:lnTo>
                </a:path>
              </a:pathLst>
            </a:custGeom>
            <a:ln w="25400">
              <a:solidFill>
                <a:srgbClr val="FFE771"/>
              </a:solidFill>
            </a:ln>
          </p:spPr>
          <p:txBody>
            <a:bodyPr wrap="square" lIns="0" tIns="0" rIns="0" bIns="0" rtlCol="0"/>
            <a:lstStyle/>
            <a:p>
              <a:endParaRPr/>
            </a:p>
          </p:txBody>
        </p:sp>
        <p:sp>
          <p:nvSpPr>
            <p:cNvPr id="1815" name="object 1815"/>
            <p:cNvSpPr/>
            <p:nvPr/>
          </p:nvSpPr>
          <p:spPr>
            <a:xfrm>
              <a:off x="5819648" y="8017941"/>
              <a:ext cx="16510" cy="10795"/>
            </a:xfrm>
            <a:custGeom>
              <a:avLst/>
              <a:gdLst/>
              <a:ahLst/>
              <a:cxnLst/>
              <a:rect l="l" t="t" r="r" b="b"/>
              <a:pathLst>
                <a:path w="16510" h="10795">
                  <a:moveTo>
                    <a:pt x="4699" y="0"/>
                  </a:moveTo>
                  <a:lnTo>
                    <a:pt x="0" y="546"/>
                  </a:lnTo>
                  <a:lnTo>
                    <a:pt x="2031" y="5435"/>
                  </a:lnTo>
                  <a:lnTo>
                    <a:pt x="2997" y="7975"/>
                  </a:lnTo>
                  <a:lnTo>
                    <a:pt x="7797" y="7848"/>
                  </a:lnTo>
                  <a:lnTo>
                    <a:pt x="12598" y="8420"/>
                  </a:lnTo>
                  <a:lnTo>
                    <a:pt x="16141" y="10299"/>
                  </a:lnTo>
                  <a:lnTo>
                    <a:pt x="15062" y="7340"/>
                  </a:lnTo>
                  <a:lnTo>
                    <a:pt x="14071" y="4495"/>
                  </a:lnTo>
                  <a:lnTo>
                    <a:pt x="13182" y="1777"/>
                  </a:lnTo>
                  <a:lnTo>
                    <a:pt x="9410" y="114"/>
                  </a:lnTo>
                  <a:lnTo>
                    <a:pt x="4699" y="0"/>
                  </a:lnTo>
                  <a:close/>
                </a:path>
              </a:pathLst>
            </a:custGeom>
            <a:solidFill>
              <a:srgbClr val="FFE55F"/>
            </a:solidFill>
          </p:spPr>
          <p:txBody>
            <a:bodyPr wrap="square" lIns="0" tIns="0" rIns="0" bIns="0" rtlCol="0"/>
            <a:lstStyle/>
            <a:p>
              <a:endParaRPr/>
            </a:p>
          </p:txBody>
        </p:sp>
        <p:sp>
          <p:nvSpPr>
            <p:cNvPr id="1816" name="object 1816"/>
            <p:cNvSpPr/>
            <p:nvPr/>
          </p:nvSpPr>
          <p:spPr>
            <a:xfrm>
              <a:off x="5822645" y="8025790"/>
              <a:ext cx="13335" cy="2540"/>
            </a:xfrm>
            <a:custGeom>
              <a:avLst/>
              <a:gdLst/>
              <a:ahLst/>
              <a:cxnLst/>
              <a:rect l="l" t="t" r="r" b="b"/>
              <a:pathLst>
                <a:path w="13335" h="2540">
                  <a:moveTo>
                    <a:pt x="0" y="126"/>
                  </a:moveTo>
                  <a:lnTo>
                    <a:pt x="4800" y="0"/>
                  </a:lnTo>
                  <a:lnTo>
                    <a:pt x="9601" y="571"/>
                  </a:lnTo>
                  <a:lnTo>
                    <a:pt x="13144" y="2451"/>
                  </a:lnTo>
                </a:path>
              </a:pathLst>
            </a:custGeom>
            <a:ln w="25399">
              <a:solidFill>
                <a:srgbClr val="FFE562"/>
              </a:solidFill>
            </a:ln>
          </p:spPr>
          <p:txBody>
            <a:bodyPr wrap="square" lIns="0" tIns="0" rIns="0" bIns="0" rtlCol="0"/>
            <a:lstStyle/>
            <a:p>
              <a:endParaRPr/>
            </a:p>
          </p:txBody>
        </p:sp>
        <p:sp>
          <p:nvSpPr>
            <p:cNvPr id="1817" name="object 1817"/>
            <p:cNvSpPr/>
            <p:nvPr/>
          </p:nvSpPr>
          <p:spPr>
            <a:xfrm>
              <a:off x="5832830" y="8019719"/>
              <a:ext cx="3175" cy="8890"/>
            </a:xfrm>
            <a:custGeom>
              <a:avLst/>
              <a:gdLst/>
              <a:ahLst/>
              <a:cxnLst/>
              <a:rect l="l" t="t" r="r" b="b"/>
              <a:pathLst>
                <a:path w="3175" h="8890">
                  <a:moveTo>
                    <a:pt x="2959" y="8521"/>
                  </a:moveTo>
                  <a:lnTo>
                    <a:pt x="0" y="0"/>
                  </a:lnTo>
                </a:path>
              </a:pathLst>
            </a:custGeom>
            <a:ln w="25400">
              <a:solidFill>
                <a:srgbClr val="FFE456"/>
              </a:solidFill>
            </a:ln>
          </p:spPr>
          <p:txBody>
            <a:bodyPr wrap="square" lIns="0" tIns="0" rIns="0" bIns="0" rtlCol="0"/>
            <a:lstStyle/>
            <a:p>
              <a:endParaRPr/>
            </a:p>
          </p:txBody>
        </p:sp>
        <p:sp>
          <p:nvSpPr>
            <p:cNvPr id="1818" name="object 1818"/>
            <p:cNvSpPr/>
            <p:nvPr/>
          </p:nvSpPr>
          <p:spPr>
            <a:xfrm>
              <a:off x="5819648" y="8017941"/>
              <a:ext cx="13335" cy="1905"/>
            </a:xfrm>
            <a:custGeom>
              <a:avLst/>
              <a:gdLst/>
              <a:ahLst/>
              <a:cxnLst/>
              <a:rect l="l" t="t" r="r" b="b"/>
              <a:pathLst>
                <a:path w="13335" h="1904">
                  <a:moveTo>
                    <a:pt x="13182" y="1777"/>
                  </a:moveTo>
                  <a:lnTo>
                    <a:pt x="9410" y="114"/>
                  </a:lnTo>
                  <a:lnTo>
                    <a:pt x="4699" y="0"/>
                  </a:lnTo>
                  <a:lnTo>
                    <a:pt x="0" y="546"/>
                  </a:lnTo>
                </a:path>
              </a:pathLst>
            </a:custGeom>
            <a:ln w="25399">
              <a:solidFill>
                <a:srgbClr val="FFE45D"/>
              </a:solidFill>
            </a:ln>
          </p:spPr>
          <p:txBody>
            <a:bodyPr wrap="square" lIns="0" tIns="0" rIns="0" bIns="0" rtlCol="0"/>
            <a:lstStyle/>
            <a:p>
              <a:endParaRPr/>
            </a:p>
          </p:txBody>
        </p:sp>
        <p:sp>
          <p:nvSpPr>
            <p:cNvPr id="1819" name="object 1819"/>
            <p:cNvSpPr/>
            <p:nvPr/>
          </p:nvSpPr>
          <p:spPr>
            <a:xfrm>
              <a:off x="5819648" y="8018488"/>
              <a:ext cx="3175" cy="7620"/>
            </a:xfrm>
            <a:custGeom>
              <a:avLst/>
              <a:gdLst/>
              <a:ahLst/>
              <a:cxnLst/>
              <a:rect l="l" t="t" r="r" b="b"/>
              <a:pathLst>
                <a:path w="3175" h="7620">
                  <a:moveTo>
                    <a:pt x="0" y="0"/>
                  </a:moveTo>
                  <a:lnTo>
                    <a:pt x="2997" y="7429"/>
                  </a:lnTo>
                </a:path>
              </a:pathLst>
            </a:custGeom>
            <a:ln w="25400">
              <a:solidFill>
                <a:srgbClr val="FFE669"/>
              </a:solidFill>
            </a:ln>
          </p:spPr>
          <p:txBody>
            <a:bodyPr wrap="square" lIns="0" tIns="0" rIns="0" bIns="0" rtlCol="0"/>
            <a:lstStyle/>
            <a:p>
              <a:endParaRPr/>
            </a:p>
          </p:txBody>
        </p:sp>
        <p:sp>
          <p:nvSpPr>
            <p:cNvPr id="1820" name="object 1820"/>
            <p:cNvSpPr/>
            <p:nvPr/>
          </p:nvSpPr>
          <p:spPr>
            <a:xfrm>
              <a:off x="5816726" y="8010753"/>
              <a:ext cx="16510" cy="9525"/>
            </a:xfrm>
            <a:custGeom>
              <a:avLst/>
              <a:gdLst/>
              <a:ahLst/>
              <a:cxnLst/>
              <a:rect l="l" t="t" r="r" b="b"/>
              <a:pathLst>
                <a:path w="16510" h="9525">
                  <a:moveTo>
                    <a:pt x="9448" y="0"/>
                  </a:moveTo>
                  <a:lnTo>
                    <a:pt x="4724" y="38"/>
                  </a:lnTo>
                  <a:lnTo>
                    <a:pt x="0" y="647"/>
                  </a:lnTo>
                  <a:lnTo>
                    <a:pt x="901" y="2946"/>
                  </a:lnTo>
                  <a:lnTo>
                    <a:pt x="2921" y="7734"/>
                  </a:lnTo>
                  <a:lnTo>
                    <a:pt x="7620" y="7188"/>
                  </a:lnTo>
                  <a:lnTo>
                    <a:pt x="12331" y="7302"/>
                  </a:lnTo>
                  <a:lnTo>
                    <a:pt x="16103" y="8966"/>
                  </a:lnTo>
                  <a:lnTo>
                    <a:pt x="15214" y="6235"/>
                  </a:lnTo>
                  <a:lnTo>
                    <a:pt x="14414" y="3632"/>
                  </a:lnTo>
                  <a:lnTo>
                    <a:pt x="13728" y="1168"/>
                  </a:lnTo>
                  <a:lnTo>
                    <a:pt x="9448" y="0"/>
                  </a:lnTo>
                  <a:close/>
                </a:path>
              </a:pathLst>
            </a:custGeom>
            <a:solidFill>
              <a:srgbClr val="FFE356"/>
            </a:solidFill>
          </p:spPr>
          <p:txBody>
            <a:bodyPr wrap="square" lIns="0" tIns="0" rIns="0" bIns="0" rtlCol="0"/>
            <a:lstStyle/>
            <a:p>
              <a:endParaRPr/>
            </a:p>
          </p:txBody>
        </p:sp>
        <p:sp>
          <p:nvSpPr>
            <p:cNvPr id="1821" name="object 1821"/>
            <p:cNvSpPr/>
            <p:nvPr/>
          </p:nvSpPr>
          <p:spPr>
            <a:xfrm>
              <a:off x="5819648" y="8017941"/>
              <a:ext cx="13335" cy="1905"/>
            </a:xfrm>
            <a:custGeom>
              <a:avLst/>
              <a:gdLst/>
              <a:ahLst/>
              <a:cxnLst/>
              <a:rect l="l" t="t" r="r" b="b"/>
              <a:pathLst>
                <a:path w="13335" h="1904">
                  <a:moveTo>
                    <a:pt x="0" y="546"/>
                  </a:moveTo>
                  <a:lnTo>
                    <a:pt x="4699" y="0"/>
                  </a:lnTo>
                  <a:lnTo>
                    <a:pt x="9410" y="114"/>
                  </a:lnTo>
                  <a:lnTo>
                    <a:pt x="13182" y="1777"/>
                  </a:lnTo>
                </a:path>
              </a:pathLst>
            </a:custGeom>
            <a:ln w="25399">
              <a:solidFill>
                <a:srgbClr val="FFE45D"/>
              </a:solidFill>
            </a:ln>
          </p:spPr>
          <p:txBody>
            <a:bodyPr wrap="square" lIns="0" tIns="0" rIns="0" bIns="0" rtlCol="0"/>
            <a:lstStyle/>
            <a:p>
              <a:endParaRPr/>
            </a:p>
          </p:txBody>
        </p:sp>
        <p:sp>
          <p:nvSpPr>
            <p:cNvPr id="1822" name="object 1822"/>
            <p:cNvSpPr/>
            <p:nvPr/>
          </p:nvSpPr>
          <p:spPr>
            <a:xfrm>
              <a:off x="5830455" y="8011922"/>
              <a:ext cx="2540" cy="8255"/>
            </a:xfrm>
            <a:custGeom>
              <a:avLst/>
              <a:gdLst/>
              <a:ahLst/>
              <a:cxnLst/>
              <a:rect l="l" t="t" r="r" b="b"/>
              <a:pathLst>
                <a:path w="2539" h="8254">
                  <a:moveTo>
                    <a:pt x="2374" y="7797"/>
                  </a:moveTo>
                  <a:lnTo>
                    <a:pt x="0" y="0"/>
                  </a:lnTo>
                </a:path>
              </a:pathLst>
            </a:custGeom>
            <a:ln w="25400">
              <a:solidFill>
                <a:srgbClr val="FFE14D"/>
              </a:solidFill>
            </a:ln>
          </p:spPr>
          <p:txBody>
            <a:bodyPr wrap="square" lIns="0" tIns="0" rIns="0" bIns="0" rtlCol="0"/>
            <a:lstStyle/>
            <a:p>
              <a:endParaRPr/>
            </a:p>
          </p:txBody>
        </p:sp>
        <p:sp>
          <p:nvSpPr>
            <p:cNvPr id="1823" name="object 1823"/>
            <p:cNvSpPr/>
            <p:nvPr/>
          </p:nvSpPr>
          <p:spPr>
            <a:xfrm>
              <a:off x="5816726" y="8010753"/>
              <a:ext cx="13970" cy="1270"/>
            </a:xfrm>
            <a:custGeom>
              <a:avLst/>
              <a:gdLst/>
              <a:ahLst/>
              <a:cxnLst/>
              <a:rect l="l" t="t" r="r" b="b"/>
              <a:pathLst>
                <a:path w="13970" h="1270">
                  <a:moveTo>
                    <a:pt x="13728" y="1168"/>
                  </a:moveTo>
                  <a:lnTo>
                    <a:pt x="9448" y="0"/>
                  </a:lnTo>
                  <a:lnTo>
                    <a:pt x="4724" y="38"/>
                  </a:lnTo>
                  <a:lnTo>
                    <a:pt x="0" y="647"/>
                  </a:lnTo>
                </a:path>
              </a:pathLst>
            </a:custGeom>
            <a:ln w="25400">
              <a:solidFill>
                <a:srgbClr val="FFE14E"/>
              </a:solidFill>
            </a:ln>
          </p:spPr>
          <p:txBody>
            <a:bodyPr wrap="square" lIns="0" tIns="0" rIns="0" bIns="0" rtlCol="0"/>
            <a:lstStyle/>
            <a:p>
              <a:endParaRPr/>
            </a:p>
          </p:txBody>
        </p:sp>
        <p:sp>
          <p:nvSpPr>
            <p:cNvPr id="1824" name="object 1824"/>
            <p:cNvSpPr/>
            <p:nvPr/>
          </p:nvSpPr>
          <p:spPr>
            <a:xfrm>
              <a:off x="5816726" y="8011401"/>
              <a:ext cx="3175" cy="7620"/>
            </a:xfrm>
            <a:custGeom>
              <a:avLst/>
              <a:gdLst/>
              <a:ahLst/>
              <a:cxnLst/>
              <a:rect l="l" t="t" r="r" b="b"/>
              <a:pathLst>
                <a:path w="3175" h="7620">
                  <a:moveTo>
                    <a:pt x="0" y="0"/>
                  </a:moveTo>
                  <a:lnTo>
                    <a:pt x="2921" y="7086"/>
                  </a:lnTo>
                </a:path>
              </a:pathLst>
            </a:custGeom>
            <a:ln w="25400">
              <a:solidFill>
                <a:srgbClr val="FFE45E"/>
              </a:solidFill>
            </a:ln>
          </p:spPr>
          <p:txBody>
            <a:bodyPr wrap="square" lIns="0" tIns="0" rIns="0" bIns="0" rtlCol="0"/>
            <a:lstStyle/>
            <a:p>
              <a:endParaRPr/>
            </a:p>
          </p:txBody>
        </p:sp>
        <p:sp>
          <p:nvSpPr>
            <p:cNvPr id="1825" name="object 1825"/>
            <p:cNvSpPr/>
            <p:nvPr/>
          </p:nvSpPr>
          <p:spPr>
            <a:xfrm>
              <a:off x="5800115" y="8004645"/>
              <a:ext cx="17145" cy="10160"/>
            </a:xfrm>
            <a:custGeom>
              <a:avLst/>
              <a:gdLst/>
              <a:ahLst/>
              <a:cxnLst/>
              <a:rect l="l" t="t" r="r" b="b"/>
              <a:pathLst>
                <a:path w="17145" h="10159">
                  <a:moveTo>
                    <a:pt x="14236" y="0"/>
                  </a:moveTo>
                  <a:lnTo>
                    <a:pt x="9461" y="406"/>
                  </a:lnTo>
                  <a:lnTo>
                    <a:pt x="4699" y="1282"/>
                  </a:lnTo>
                  <a:lnTo>
                    <a:pt x="0" y="2552"/>
                  </a:lnTo>
                  <a:lnTo>
                    <a:pt x="812" y="4914"/>
                  </a:lnTo>
                  <a:lnTo>
                    <a:pt x="1828" y="7289"/>
                  </a:lnTo>
                  <a:lnTo>
                    <a:pt x="2933" y="9626"/>
                  </a:lnTo>
                  <a:lnTo>
                    <a:pt x="7175" y="8521"/>
                  </a:lnTo>
                  <a:lnTo>
                    <a:pt x="11887" y="7353"/>
                  </a:lnTo>
                  <a:lnTo>
                    <a:pt x="16611" y="6756"/>
                  </a:lnTo>
                  <a:lnTo>
                    <a:pt x="15709" y="4444"/>
                  </a:lnTo>
                  <a:lnTo>
                    <a:pt x="14897" y="2197"/>
                  </a:lnTo>
                  <a:lnTo>
                    <a:pt x="14236" y="0"/>
                  </a:lnTo>
                  <a:close/>
                </a:path>
              </a:pathLst>
            </a:custGeom>
            <a:solidFill>
              <a:srgbClr val="FFE04E"/>
            </a:solidFill>
          </p:spPr>
          <p:txBody>
            <a:bodyPr wrap="square" lIns="0" tIns="0" rIns="0" bIns="0" rtlCol="0"/>
            <a:lstStyle/>
            <a:p>
              <a:endParaRPr/>
            </a:p>
          </p:txBody>
        </p:sp>
        <p:sp>
          <p:nvSpPr>
            <p:cNvPr id="1826" name="object 1826"/>
            <p:cNvSpPr/>
            <p:nvPr/>
          </p:nvSpPr>
          <p:spPr>
            <a:xfrm>
              <a:off x="5803049" y="8011401"/>
              <a:ext cx="13970" cy="3175"/>
            </a:xfrm>
            <a:custGeom>
              <a:avLst/>
              <a:gdLst/>
              <a:ahLst/>
              <a:cxnLst/>
              <a:rect l="l" t="t" r="r" b="b"/>
              <a:pathLst>
                <a:path w="13970" h="3175">
                  <a:moveTo>
                    <a:pt x="0" y="2870"/>
                  </a:moveTo>
                  <a:lnTo>
                    <a:pt x="4241" y="1765"/>
                  </a:lnTo>
                  <a:lnTo>
                    <a:pt x="8953" y="596"/>
                  </a:lnTo>
                  <a:lnTo>
                    <a:pt x="13677" y="0"/>
                  </a:lnTo>
                </a:path>
              </a:pathLst>
            </a:custGeom>
            <a:ln w="25399">
              <a:solidFill>
                <a:srgbClr val="FFE45E"/>
              </a:solidFill>
            </a:ln>
          </p:spPr>
          <p:txBody>
            <a:bodyPr wrap="square" lIns="0" tIns="0" rIns="0" bIns="0" rtlCol="0"/>
            <a:lstStyle/>
            <a:p>
              <a:endParaRPr/>
            </a:p>
          </p:txBody>
        </p:sp>
        <p:sp>
          <p:nvSpPr>
            <p:cNvPr id="1827" name="object 1827"/>
            <p:cNvSpPr/>
            <p:nvPr/>
          </p:nvSpPr>
          <p:spPr>
            <a:xfrm>
              <a:off x="5814352" y="8004645"/>
              <a:ext cx="2540" cy="6985"/>
            </a:xfrm>
            <a:custGeom>
              <a:avLst/>
              <a:gdLst/>
              <a:ahLst/>
              <a:cxnLst/>
              <a:rect l="l" t="t" r="r" b="b"/>
              <a:pathLst>
                <a:path w="2539" h="6984">
                  <a:moveTo>
                    <a:pt x="2374" y="6756"/>
                  </a:moveTo>
                  <a:lnTo>
                    <a:pt x="0" y="0"/>
                  </a:lnTo>
                </a:path>
              </a:pathLst>
            </a:custGeom>
            <a:ln w="25400">
              <a:solidFill>
                <a:srgbClr val="FFDF48"/>
              </a:solidFill>
            </a:ln>
          </p:spPr>
          <p:txBody>
            <a:bodyPr wrap="square" lIns="0" tIns="0" rIns="0" bIns="0" rtlCol="0"/>
            <a:lstStyle/>
            <a:p>
              <a:endParaRPr/>
            </a:p>
          </p:txBody>
        </p:sp>
        <p:sp>
          <p:nvSpPr>
            <p:cNvPr id="1828" name="object 1828"/>
            <p:cNvSpPr/>
            <p:nvPr/>
          </p:nvSpPr>
          <p:spPr>
            <a:xfrm>
              <a:off x="5800115" y="8004645"/>
              <a:ext cx="14604" cy="3175"/>
            </a:xfrm>
            <a:custGeom>
              <a:avLst/>
              <a:gdLst/>
              <a:ahLst/>
              <a:cxnLst/>
              <a:rect l="l" t="t" r="r" b="b"/>
              <a:pathLst>
                <a:path w="14604" h="3175">
                  <a:moveTo>
                    <a:pt x="14236" y="0"/>
                  </a:moveTo>
                  <a:lnTo>
                    <a:pt x="9461" y="406"/>
                  </a:lnTo>
                  <a:lnTo>
                    <a:pt x="4699" y="1282"/>
                  </a:lnTo>
                  <a:lnTo>
                    <a:pt x="0" y="2552"/>
                  </a:lnTo>
                </a:path>
              </a:pathLst>
            </a:custGeom>
            <a:ln w="25400">
              <a:solidFill>
                <a:srgbClr val="FFDD3E"/>
              </a:solidFill>
            </a:ln>
          </p:spPr>
          <p:txBody>
            <a:bodyPr wrap="square" lIns="0" tIns="0" rIns="0" bIns="0" rtlCol="0"/>
            <a:lstStyle/>
            <a:p>
              <a:endParaRPr/>
            </a:p>
          </p:txBody>
        </p:sp>
        <p:sp>
          <p:nvSpPr>
            <p:cNvPr id="1829" name="object 1829"/>
            <p:cNvSpPr/>
            <p:nvPr/>
          </p:nvSpPr>
          <p:spPr>
            <a:xfrm>
              <a:off x="5800115" y="8007197"/>
              <a:ext cx="3175" cy="7620"/>
            </a:xfrm>
            <a:custGeom>
              <a:avLst/>
              <a:gdLst/>
              <a:ahLst/>
              <a:cxnLst/>
              <a:rect l="l" t="t" r="r" b="b"/>
              <a:pathLst>
                <a:path w="3175" h="7620">
                  <a:moveTo>
                    <a:pt x="0" y="0"/>
                  </a:moveTo>
                  <a:lnTo>
                    <a:pt x="2933" y="7073"/>
                  </a:lnTo>
                </a:path>
              </a:pathLst>
            </a:custGeom>
            <a:ln w="25400">
              <a:solidFill>
                <a:srgbClr val="FFE155"/>
              </a:solidFill>
            </a:ln>
          </p:spPr>
          <p:txBody>
            <a:bodyPr wrap="square" lIns="0" tIns="0" rIns="0" bIns="0" rtlCol="0"/>
            <a:lstStyle/>
            <a:p>
              <a:endParaRPr/>
            </a:p>
          </p:txBody>
        </p:sp>
        <p:sp>
          <p:nvSpPr>
            <p:cNvPr id="1830" name="object 1830"/>
            <p:cNvSpPr/>
            <p:nvPr/>
          </p:nvSpPr>
          <p:spPr>
            <a:xfrm>
              <a:off x="5798426" y="7998231"/>
              <a:ext cx="16510" cy="9525"/>
            </a:xfrm>
            <a:custGeom>
              <a:avLst/>
              <a:gdLst/>
              <a:ahLst/>
              <a:cxnLst/>
              <a:rect l="l" t="t" r="r" b="b"/>
              <a:pathLst>
                <a:path w="16510" h="9525">
                  <a:moveTo>
                    <a:pt x="14541" y="0"/>
                  </a:moveTo>
                  <a:lnTo>
                    <a:pt x="7303" y="458"/>
                  </a:lnTo>
                  <a:lnTo>
                    <a:pt x="0" y="1879"/>
                  </a:lnTo>
                  <a:lnTo>
                    <a:pt x="266" y="4216"/>
                  </a:lnTo>
                  <a:lnTo>
                    <a:pt x="830" y="6413"/>
                  </a:lnTo>
                  <a:lnTo>
                    <a:pt x="1689" y="8966"/>
                  </a:lnTo>
                  <a:lnTo>
                    <a:pt x="6388" y="7696"/>
                  </a:lnTo>
                  <a:lnTo>
                    <a:pt x="11150" y="6819"/>
                  </a:lnTo>
                  <a:lnTo>
                    <a:pt x="15925" y="6413"/>
                  </a:lnTo>
                  <a:lnTo>
                    <a:pt x="15278" y="4216"/>
                  </a:lnTo>
                  <a:lnTo>
                    <a:pt x="14795" y="2082"/>
                  </a:lnTo>
                  <a:lnTo>
                    <a:pt x="14541" y="0"/>
                  </a:lnTo>
                  <a:close/>
                </a:path>
              </a:pathLst>
            </a:custGeom>
            <a:solidFill>
              <a:srgbClr val="FFD829"/>
            </a:solidFill>
          </p:spPr>
          <p:txBody>
            <a:bodyPr wrap="square" lIns="0" tIns="0" rIns="0" bIns="0" rtlCol="0"/>
            <a:lstStyle/>
            <a:p>
              <a:endParaRPr/>
            </a:p>
          </p:txBody>
        </p:sp>
        <p:sp>
          <p:nvSpPr>
            <p:cNvPr id="1831" name="object 1831"/>
            <p:cNvSpPr/>
            <p:nvPr/>
          </p:nvSpPr>
          <p:spPr>
            <a:xfrm>
              <a:off x="5800115" y="8004645"/>
              <a:ext cx="14604" cy="3175"/>
            </a:xfrm>
            <a:custGeom>
              <a:avLst/>
              <a:gdLst/>
              <a:ahLst/>
              <a:cxnLst/>
              <a:rect l="l" t="t" r="r" b="b"/>
              <a:pathLst>
                <a:path w="14604" h="3175">
                  <a:moveTo>
                    <a:pt x="0" y="2552"/>
                  </a:moveTo>
                  <a:lnTo>
                    <a:pt x="4699" y="1282"/>
                  </a:lnTo>
                  <a:lnTo>
                    <a:pt x="9461" y="406"/>
                  </a:lnTo>
                  <a:lnTo>
                    <a:pt x="14236" y="0"/>
                  </a:lnTo>
                </a:path>
              </a:pathLst>
            </a:custGeom>
            <a:ln w="25400">
              <a:solidFill>
                <a:srgbClr val="FFDD3E"/>
              </a:solidFill>
            </a:ln>
          </p:spPr>
          <p:txBody>
            <a:bodyPr wrap="square" lIns="0" tIns="0" rIns="0" bIns="0" rtlCol="0"/>
            <a:lstStyle/>
            <a:p>
              <a:endParaRPr/>
            </a:p>
          </p:txBody>
        </p:sp>
        <p:sp>
          <p:nvSpPr>
            <p:cNvPr id="1832" name="object 1832"/>
            <p:cNvSpPr/>
            <p:nvPr/>
          </p:nvSpPr>
          <p:spPr>
            <a:xfrm>
              <a:off x="5812967" y="7998231"/>
              <a:ext cx="1905" cy="6985"/>
            </a:xfrm>
            <a:custGeom>
              <a:avLst/>
              <a:gdLst/>
              <a:ahLst/>
              <a:cxnLst/>
              <a:rect l="l" t="t" r="r" b="b"/>
              <a:pathLst>
                <a:path w="1904" h="6984">
                  <a:moveTo>
                    <a:pt x="1384" y="6413"/>
                  </a:moveTo>
                  <a:lnTo>
                    <a:pt x="0" y="0"/>
                  </a:lnTo>
                </a:path>
              </a:pathLst>
            </a:custGeom>
            <a:ln w="25399">
              <a:solidFill>
                <a:srgbClr val="FFD827"/>
              </a:solidFill>
            </a:ln>
          </p:spPr>
          <p:txBody>
            <a:bodyPr wrap="square" lIns="0" tIns="0" rIns="0" bIns="0" rtlCol="0"/>
            <a:lstStyle/>
            <a:p>
              <a:endParaRPr/>
            </a:p>
          </p:txBody>
        </p:sp>
        <p:sp>
          <p:nvSpPr>
            <p:cNvPr id="1833" name="object 1833"/>
            <p:cNvSpPr/>
            <p:nvPr/>
          </p:nvSpPr>
          <p:spPr>
            <a:xfrm>
              <a:off x="5798426" y="7998231"/>
              <a:ext cx="14604" cy="1905"/>
            </a:xfrm>
            <a:custGeom>
              <a:avLst/>
              <a:gdLst/>
              <a:ahLst/>
              <a:cxnLst/>
              <a:rect l="l" t="t" r="r" b="b"/>
              <a:pathLst>
                <a:path w="14604" h="1904">
                  <a:moveTo>
                    <a:pt x="14541" y="0"/>
                  </a:moveTo>
                  <a:lnTo>
                    <a:pt x="14354" y="2"/>
                  </a:lnTo>
                </a:path>
                <a:path w="14604" h="1904">
                  <a:moveTo>
                    <a:pt x="167" y="1834"/>
                  </a:moveTo>
                  <a:lnTo>
                    <a:pt x="0" y="1879"/>
                  </a:lnTo>
                </a:path>
              </a:pathLst>
            </a:custGeom>
            <a:ln w="25400">
              <a:solidFill>
                <a:srgbClr val="FFD414"/>
              </a:solidFill>
            </a:ln>
          </p:spPr>
          <p:txBody>
            <a:bodyPr wrap="square" lIns="0" tIns="0" rIns="0" bIns="0" rtlCol="0"/>
            <a:lstStyle/>
            <a:p>
              <a:endParaRPr/>
            </a:p>
          </p:txBody>
        </p:sp>
        <p:sp>
          <p:nvSpPr>
            <p:cNvPr id="1834" name="object 1834"/>
            <p:cNvSpPr/>
            <p:nvPr/>
          </p:nvSpPr>
          <p:spPr>
            <a:xfrm>
              <a:off x="5798426" y="8000111"/>
              <a:ext cx="1905" cy="7620"/>
            </a:xfrm>
            <a:custGeom>
              <a:avLst/>
              <a:gdLst/>
              <a:ahLst/>
              <a:cxnLst/>
              <a:rect l="l" t="t" r="r" b="b"/>
              <a:pathLst>
                <a:path w="1904" h="7620">
                  <a:moveTo>
                    <a:pt x="0" y="0"/>
                  </a:moveTo>
                  <a:lnTo>
                    <a:pt x="1689" y="7086"/>
                  </a:lnTo>
                </a:path>
              </a:pathLst>
            </a:custGeom>
            <a:ln w="25400">
              <a:solidFill>
                <a:srgbClr val="FFD92B"/>
              </a:solidFill>
            </a:ln>
          </p:spPr>
          <p:txBody>
            <a:bodyPr wrap="square" lIns="0" tIns="0" rIns="0" bIns="0" rtlCol="0"/>
            <a:lstStyle/>
            <a:p>
              <a:endParaRPr/>
            </a:p>
          </p:txBody>
        </p:sp>
        <p:sp>
          <p:nvSpPr>
            <p:cNvPr id="1835" name="object 1835"/>
            <p:cNvSpPr/>
            <p:nvPr/>
          </p:nvSpPr>
          <p:spPr>
            <a:xfrm>
              <a:off x="5814352" y="8004238"/>
              <a:ext cx="16510" cy="8255"/>
            </a:xfrm>
            <a:custGeom>
              <a:avLst/>
              <a:gdLst/>
              <a:ahLst/>
              <a:cxnLst/>
              <a:rect l="l" t="t" r="r" b="b"/>
              <a:pathLst>
                <a:path w="16510" h="8254">
                  <a:moveTo>
                    <a:pt x="4775" y="0"/>
                  </a:moveTo>
                  <a:lnTo>
                    <a:pt x="0" y="406"/>
                  </a:lnTo>
                  <a:lnTo>
                    <a:pt x="660" y="2603"/>
                  </a:lnTo>
                  <a:lnTo>
                    <a:pt x="1473" y="4851"/>
                  </a:lnTo>
                  <a:lnTo>
                    <a:pt x="2374" y="7162"/>
                  </a:lnTo>
                  <a:lnTo>
                    <a:pt x="7099" y="6553"/>
                  </a:lnTo>
                  <a:lnTo>
                    <a:pt x="11823" y="6515"/>
                  </a:lnTo>
                  <a:lnTo>
                    <a:pt x="16103" y="7683"/>
                  </a:lnTo>
                  <a:lnTo>
                    <a:pt x="15405" y="5219"/>
                  </a:lnTo>
                  <a:lnTo>
                    <a:pt x="14820" y="2908"/>
                  </a:lnTo>
                  <a:lnTo>
                    <a:pt x="14350" y="749"/>
                  </a:lnTo>
                  <a:lnTo>
                    <a:pt x="9575" y="76"/>
                  </a:lnTo>
                  <a:lnTo>
                    <a:pt x="4775" y="0"/>
                  </a:lnTo>
                  <a:close/>
                </a:path>
              </a:pathLst>
            </a:custGeom>
            <a:solidFill>
              <a:srgbClr val="FFDE42"/>
            </a:solidFill>
          </p:spPr>
          <p:txBody>
            <a:bodyPr wrap="square" lIns="0" tIns="0" rIns="0" bIns="0" rtlCol="0"/>
            <a:lstStyle/>
            <a:p>
              <a:endParaRPr/>
            </a:p>
          </p:txBody>
        </p:sp>
        <p:sp>
          <p:nvSpPr>
            <p:cNvPr id="1836" name="object 1836"/>
            <p:cNvSpPr/>
            <p:nvPr/>
          </p:nvSpPr>
          <p:spPr>
            <a:xfrm>
              <a:off x="5816726" y="8010753"/>
              <a:ext cx="13970" cy="1270"/>
            </a:xfrm>
            <a:custGeom>
              <a:avLst/>
              <a:gdLst/>
              <a:ahLst/>
              <a:cxnLst/>
              <a:rect l="l" t="t" r="r" b="b"/>
              <a:pathLst>
                <a:path w="13970" h="1270">
                  <a:moveTo>
                    <a:pt x="0" y="647"/>
                  </a:moveTo>
                  <a:lnTo>
                    <a:pt x="4724" y="38"/>
                  </a:lnTo>
                  <a:lnTo>
                    <a:pt x="9448" y="0"/>
                  </a:lnTo>
                  <a:lnTo>
                    <a:pt x="13728" y="1168"/>
                  </a:lnTo>
                </a:path>
              </a:pathLst>
            </a:custGeom>
            <a:ln w="25400">
              <a:solidFill>
                <a:srgbClr val="FFE14E"/>
              </a:solidFill>
            </a:ln>
          </p:spPr>
          <p:txBody>
            <a:bodyPr wrap="square" lIns="0" tIns="0" rIns="0" bIns="0" rtlCol="0"/>
            <a:lstStyle/>
            <a:p>
              <a:endParaRPr/>
            </a:p>
          </p:txBody>
        </p:sp>
        <p:sp>
          <p:nvSpPr>
            <p:cNvPr id="1837" name="object 1837"/>
            <p:cNvSpPr/>
            <p:nvPr/>
          </p:nvSpPr>
          <p:spPr>
            <a:xfrm>
              <a:off x="5828703" y="8004987"/>
              <a:ext cx="1905" cy="6985"/>
            </a:xfrm>
            <a:custGeom>
              <a:avLst/>
              <a:gdLst/>
              <a:ahLst/>
              <a:cxnLst/>
              <a:rect l="l" t="t" r="r" b="b"/>
              <a:pathLst>
                <a:path w="1904" h="6984">
                  <a:moveTo>
                    <a:pt x="1752" y="6934"/>
                  </a:moveTo>
                  <a:lnTo>
                    <a:pt x="0" y="0"/>
                  </a:lnTo>
                </a:path>
              </a:pathLst>
            </a:custGeom>
            <a:ln w="25400">
              <a:solidFill>
                <a:srgbClr val="FFDE3C"/>
              </a:solidFill>
            </a:ln>
          </p:spPr>
          <p:txBody>
            <a:bodyPr wrap="square" lIns="0" tIns="0" rIns="0" bIns="0" rtlCol="0"/>
            <a:lstStyle/>
            <a:p>
              <a:endParaRPr/>
            </a:p>
          </p:txBody>
        </p:sp>
        <p:sp>
          <p:nvSpPr>
            <p:cNvPr id="1838" name="object 1838"/>
            <p:cNvSpPr/>
            <p:nvPr/>
          </p:nvSpPr>
          <p:spPr>
            <a:xfrm>
              <a:off x="5814352" y="8004238"/>
              <a:ext cx="14604" cy="1270"/>
            </a:xfrm>
            <a:custGeom>
              <a:avLst/>
              <a:gdLst/>
              <a:ahLst/>
              <a:cxnLst/>
              <a:rect l="l" t="t" r="r" b="b"/>
              <a:pathLst>
                <a:path w="14604" h="1270">
                  <a:moveTo>
                    <a:pt x="14350" y="749"/>
                  </a:moveTo>
                  <a:lnTo>
                    <a:pt x="9575" y="76"/>
                  </a:lnTo>
                  <a:lnTo>
                    <a:pt x="4775" y="0"/>
                  </a:lnTo>
                  <a:lnTo>
                    <a:pt x="0" y="406"/>
                  </a:lnTo>
                </a:path>
              </a:pathLst>
            </a:custGeom>
            <a:ln w="25400">
              <a:solidFill>
                <a:srgbClr val="FFDC36"/>
              </a:solidFill>
            </a:ln>
          </p:spPr>
          <p:txBody>
            <a:bodyPr wrap="square" lIns="0" tIns="0" rIns="0" bIns="0" rtlCol="0"/>
            <a:lstStyle/>
            <a:p>
              <a:endParaRPr/>
            </a:p>
          </p:txBody>
        </p:sp>
        <p:sp>
          <p:nvSpPr>
            <p:cNvPr id="1839" name="object 1839"/>
            <p:cNvSpPr/>
            <p:nvPr/>
          </p:nvSpPr>
          <p:spPr>
            <a:xfrm>
              <a:off x="5814352" y="8004645"/>
              <a:ext cx="2540" cy="6985"/>
            </a:xfrm>
            <a:custGeom>
              <a:avLst/>
              <a:gdLst/>
              <a:ahLst/>
              <a:cxnLst/>
              <a:rect l="l" t="t" r="r" b="b"/>
              <a:pathLst>
                <a:path w="2539" h="6984">
                  <a:moveTo>
                    <a:pt x="0" y="0"/>
                  </a:moveTo>
                  <a:lnTo>
                    <a:pt x="2374" y="6756"/>
                  </a:lnTo>
                </a:path>
              </a:pathLst>
            </a:custGeom>
            <a:ln w="25400">
              <a:solidFill>
                <a:srgbClr val="FFDF48"/>
              </a:solidFill>
            </a:ln>
          </p:spPr>
          <p:txBody>
            <a:bodyPr wrap="square" lIns="0" tIns="0" rIns="0" bIns="0" rtlCol="0"/>
            <a:lstStyle/>
            <a:p>
              <a:endParaRPr/>
            </a:p>
          </p:txBody>
        </p:sp>
        <p:sp>
          <p:nvSpPr>
            <p:cNvPr id="1840" name="object 1840"/>
            <p:cNvSpPr/>
            <p:nvPr/>
          </p:nvSpPr>
          <p:spPr>
            <a:xfrm>
              <a:off x="5812967" y="7998231"/>
              <a:ext cx="15875" cy="6985"/>
            </a:xfrm>
            <a:custGeom>
              <a:avLst/>
              <a:gdLst/>
              <a:ahLst/>
              <a:cxnLst/>
              <a:rect l="l" t="t" r="r" b="b"/>
              <a:pathLst>
                <a:path w="15875" h="6984">
                  <a:moveTo>
                    <a:pt x="15573" y="6007"/>
                  </a:moveTo>
                  <a:lnTo>
                    <a:pt x="6159" y="6007"/>
                  </a:lnTo>
                  <a:lnTo>
                    <a:pt x="10960" y="6083"/>
                  </a:lnTo>
                  <a:lnTo>
                    <a:pt x="15735" y="6756"/>
                  </a:lnTo>
                  <a:lnTo>
                    <a:pt x="15573" y="6007"/>
                  </a:lnTo>
                  <a:close/>
                </a:path>
                <a:path w="15875" h="6984">
                  <a:moveTo>
                    <a:pt x="0" y="0"/>
                  </a:moveTo>
                  <a:lnTo>
                    <a:pt x="253" y="2082"/>
                  </a:lnTo>
                  <a:lnTo>
                    <a:pt x="736" y="4216"/>
                  </a:lnTo>
                  <a:lnTo>
                    <a:pt x="1384" y="6413"/>
                  </a:lnTo>
                  <a:lnTo>
                    <a:pt x="6159" y="6007"/>
                  </a:lnTo>
                  <a:lnTo>
                    <a:pt x="15573" y="6007"/>
                  </a:lnTo>
                  <a:lnTo>
                    <a:pt x="15199" y="4216"/>
                  </a:lnTo>
                  <a:lnTo>
                    <a:pt x="14909" y="2590"/>
                  </a:lnTo>
                  <a:lnTo>
                    <a:pt x="14681" y="761"/>
                  </a:lnTo>
                  <a:lnTo>
                    <a:pt x="7270" y="184"/>
                  </a:lnTo>
                  <a:lnTo>
                    <a:pt x="0" y="0"/>
                  </a:lnTo>
                  <a:close/>
                </a:path>
              </a:pathLst>
            </a:custGeom>
            <a:solidFill>
              <a:srgbClr val="FFD825"/>
            </a:solidFill>
          </p:spPr>
          <p:txBody>
            <a:bodyPr wrap="square" lIns="0" tIns="0" rIns="0" bIns="0" rtlCol="0"/>
            <a:lstStyle/>
            <a:p>
              <a:endParaRPr/>
            </a:p>
          </p:txBody>
        </p:sp>
        <p:sp>
          <p:nvSpPr>
            <p:cNvPr id="1841" name="object 1841"/>
            <p:cNvSpPr/>
            <p:nvPr/>
          </p:nvSpPr>
          <p:spPr>
            <a:xfrm>
              <a:off x="5814352" y="8004238"/>
              <a:ext cx="14604" cy="1270"/>
            </a:xfrm>
            <a:custGeom>
              <a:avLst/>
              <a:gdLst/>
              <a:ahLst/>
              <a:cxnLst/>
              <a:rect l="l" t="t" r="r" b="b"/>
              <a:pathLst>
                <a:path w="14604" h="1270">
                  <a:moveTo>
                    <a:pt x="0" y="406"/>
                  </a:moveTo>
                  <a:lnTo>
                    <a:pt x="4775" y="0"/>
                  </a:lnTo>
                  <a:lnTo>
                    <a:pt x="9575" y="76"/>
                  </a:lnTo>
                  <a:lnTo>
                    <a:pt x="14350" y="749"/>
                  </a:lnTo>
                </a:path>
              </a:pathLst>
            </a:custGeom>
            <a:ln w="25400">
              <a:solidFill>
                <a:srgbClr val="FFDC36"/>
              </a:solidFill>
            </a:ln>
          </p:spPr>
          <p:txBody>
            <a:bodyPr wrap="square" lIns="0" tIns="0" rIns="0" bIns="0" rtlCol="0"/>
            <a:lstStyle/>
            <a:p>
              <a:endParaRPr/>
            </a:p>
          </p:txBody>
        </p:sp>
        <p:sp>
          <p:nvSpPr>
            <p:cNvPr id="1842" name="object 1842"/>
            <p:cNvSpPr/>
            <p:nvPr/>
          </p:nvSpPr>
          <p:spPr>
            <a:xfrm>
              <a:off x="5827649" y="7998993"/>
              <a:ext cx="1270" cy="6350"/>
            </a:xfrm>
            <a:custGeom>
              <a:avLst/>
              <a:gdLst/>
              <a:ahLst/>
              <a:cxnLst/>
              <a:rect l="l" t="t" r="r" b="b"/>
              <a:pathLst>
                <a:path w="1270" h="6350">
                  <a:moveTo>
                    <a:pt x="1054" y="5994"/>
                  </a:moveTo>
                  <a:lnTo>
                    <a:pt x="0" y="0"/>
                  </a:lnTo>
                </a:path>
              </a:pathLst>
            </a:custGeom>
            <a:ln w="25400">
              <a:solidFill>
                <a:srgbClr val="FFD723"/>
              </a:solidFill>
            </a:ln>
          </p:spPr>
          <p:txBody>
            <a:bodyPr wrap="square" lIns="0" tIns="0" rIns="0" bIns="0" rtlCol="0"/>
            <a:lstStyle/>
            <a:p>
              <a:endParaRPr/>
            </a:p>
          </p:txBody>
        </p:sp>
        <p:sp>
          <p:nvSpPr>
            <p:cNvPr id="1843" name="object 1843"/>
            <p:cNvSpPr/>
            <p:nvPr/>
          </p:nvSpPr>
          <p:spPr>
            <a:xfrm>
              <a:off x="5812967" y="7998228"/>
              <a:ext cx="635" cy="0"/>
            </a:xfrm>
            <a:custGeom>
              <a:avLst/>
              <a:gdLst/>
              <a:ahLst/>
              <a:cxnLst/>
              <a:rect l="l" t="t" r="r" b="b"/>
              <a:pathLst>
                <a:path w="635">
                  <a:moveTo>
                    <a:pt x="237" y="0"/>
                  </a:moveTo>
                  <a:lnTo>
                    <a:pt x="0" y="3"/>
                  </a:lnTo>
                </a:path>
              </a:pathLst>
            </a:custGeom>
            <a:ln w="25400">
              <a:solidFill>
                <a:srgbClr val="FFD414"/>
              </a:solidFill>
            </a:ln>
          </p:spPr>
          <p:txBody>
            <a:bodyPr wrap="square" lIns="0" tIns="0" rIns="0" bIns="0" rtlCol="0"/>
            <a:lstStyle/>
            <a:p>
              <a:endParaRPr/>
            </a:p>
          </p:txBody>
        </p:sp>
        <p:sp>
          <p:nvSpPr>
            <p:cNvPr id="1844" name="object 1844"/>
            <p:cNvSpPr/>
            <p:nvPr/>
          </p:nvSpPr>
          <p:spPr>
            <a:xfrm>
              <a:off x="5812967" y="7998231"/>
              <a:ext cx="1905" cy="6985"/>
            </a:xfrm>
            <a:custGeom>
              <a:avLst/>
              <a:gdLst/>
              <a:ahLst/>
              <a:cxnLst/>
              <a:rect l="l" t="t" r="r" b="b"/>
              <a:pathLst>
                <a:path w="1904" h="6984">
                  <a:moveTo>
                    <a:pt x="0" y="0"/>
                  </a:moveTo>
                  <a:lnTo>
                    <a:pt x="1384" y="6413"/>
                  </a:lnTo>
                </a:path>
              </a:pathLst>
            </a:custGeom>
            <a:ln w="25399">
              <a:solidFill>
                <a:srgbClr val="FFD827"/>
              </a:solidFill>
            </a:ln>
          </p:spPr>
          <p:txBody>
            <a:bodyPr wrap="square" lIns="0" tIns="0" rIns="0" bIns="0" rtlCol="0"/>
            <a:lstStyle/>
            <a:p>
              <a:endParaRPr/>
            </a:p>
          </p:txBody>
        </p:sp>
        <p:sp>
          <p:nvSpPr>
            <p:cNvPr id="1845" name="object 1845"/>
            <p:cNvSpPr/>
            <p:nvPr/>
          </p:nvSpPr>
          <p:spPr>
            <a:xfrm>
              <a:off x="5798426" y="7998222"/>
              <a:ext cx="29845" cy="1905"/>
            </a:xfrm>
            <a:custGeom>
              <a:avLst/>
              <a:gdLst/>
              <a:ahLst/>
              <a:cxnLst/>
              <a:rect l="l" t="t" r="r" b="b"/>
              <a:pathLst>
                <a:path w="29845" h="1904">
                  <a:moveTo>
                    <a:pt x="14539" y="0"/>
                  </a:moveTo>
                  <a:lnTo>
                    <a:pt x="7267" y="475"/>
                  </a:lnTo>
                  <a:lnTo>
                    <a:pt x="0" y="1889"/>
                  </a:lnTo>
                  <a:lnTo>
                    <a:pt x="7309" y="475"/>
                  </a:lnTo>
                  <a:lnTo>
                    <a:pt x="14544" y="6"/>
                  </a:lnTo>
                  <a:lnTo>
                    <a:pt x="14777" y="6"/>
                  </a:lnTo>
                  <a:lnTo>
                    <a:pt x="14539" y="0"/>
                  </a:lnTo>
                  <a:close/>
                </a:path>
                <a:path w="29845" h="1904">
                  <a:moveTo>
                    <a:pt x="14777" y="6"/>
                  </a:moveTo>
                  <a:lnTo>
                    <a:pt x="14544" y="6"/>
                  </a:lnTo>
                  <a:lnTo>
                    <a:pt x="21813" y="199"/>
                  </a:lnTo>
                  <a:lnTo>
                    <a:pt x="29222" y="771"/>
                  </a:lnTo>
                  <a:lnTo>
                    <a:pt x="21811" y="194"/>
                  </a:lnTo>
                  <a:lnTo>
                    <a:pt x="14777" y="6"/>
                  </a:lnTo>
                  <a:close/>
                </a:path>
              </a:pathLst>
            </a:custGeom>
            <a:solidFill>
              <a:srgbClr val="FFD414"/>
            </a:solidFill>
          </p:spPr>
          <p:txBody>
            <a:bodyPr wrap="square" lIns="0" tIns="0" rIns="0" bIns="0" rtlCol="0"/>
            <a:lstStyle/>
            <a:p>
              <a:endParaRPr/>
            </a:p>
          </p:txBody>
        </p:sp>
        <p:sp>
          <p:nvSpPr>
            <p:cNvPr id="1846" name="object 1846"/>
            <p:cNvSpPr/>
            <p:nvPr/>
          </p:nvSpPr>
          <p:spPr>
            <a:xfrm>
              <a:off x="5798426" y="8000098"/>
              <a:ext cx="0" cy="13335"/>
            </a:xfrm>
            <a:custGeom>
              <a:avLst/>
              <a:gdLst/>
              <a:ahLst/>
              <a:cxnLst/>
              <a:rect l="l" t="t" r="r" b="b"/>
              <a:pathLst>
                <a:path h="13334">
                  <a:moveTo>
                    <a:pt x="0" y="0"/>
                  </a:moveTo>
                  <a:lnTo>
                    <a:pt x="0" y="12712"/>
                  </a:lnTo>
                  <a:lnTo>
                    <a:pt x="0" y="0"/>
                  </a:lnTo>
                  <a:close/>
                </a:path>
              </a:pathLst>
            </a:custGeom>
            <a:solidFill>
              <a:srgbClr val="FFD414"/>
            </a:solidFill>
          </p:spPr>
          <p:txBody>
            <a:bodyPr wrap="square" lIns="0" tIns="0" rIns="0" bIns="0" rtlCol="0"/>
            <a:lstStyle/>
            <a:p>
              <a:endParaRPr/>
            </a:p>
          </p:txBody>
        </p:sp>
        <p:sp>
          <p:nvSpPr>
            <p:cNvPr id="1847" name="object 1847"/>
            <p:cNvSpPr/>
            <p:nvPr/>
          </p:nvSpPr>
          <p:spPr>
            <a:xfrm>
              <a:off x="5798426" y="7998228"/>
              <a:ext cx="29845" cy="1905"/>
            </a:xfrm>
            <a:custGeom>
              <a:avLst/>
              <a:gdLst/>
              <a:ahLst/>
              <a:cxnLst/>
              <a:rect l="l" t="t" r="r" b="b"/>
              <a:pathLst>
                <a:path w="29845" h="1904">
                  <a:moveTo>
                    <a:pt x="29222" y="765"/>
                  </a:moveTo>
                  <a:lnTo>
                    <a:pt x="21813" y="193"/>
                  </a:lnTo>
                  <a:lnTo>
                    <a:pt x="14544" y="0"/>
                  </a:lnTo>
                  <a:lnTo>
                    <a:pt x="7309" y="468"/>
                  </a:lnTo>
                  <a:lnTo>
                    <a:pt x="0" y="1882"/>
                  </a:lnTo>
                </a:path>
              </a:pathLst>
            </a:custGeom>
            <a:ln w="25400">
              <a:solidFill>
                <a:srgbClr val="FFD414"/>
              </a:solidFill>
            </a:ln>
          </p:spPr>
          <p:txBody>
            <a:bodyPr wrap="square" lIns="0" tIns="0" rIns="0" bIns="0" rtlCol="0"/>
            <a:lstStyle/>
            <a:p>
              <a:endParaRPr/>
            </a:p>
          </p:txBody>
        </p:sp>
        <p:sp>
          <p:nvSpPr>
            <p:cNvPr id="1848" name="object 1848"/>
            <p:cNvSpPr/>
            <p:nvPr/>
          </p:nvSpPr>
          <p:spPr>
            <a:xfrm>
              <a:off x="5906224" y="8150326"/>
              <a:ext cx="9525" cy="26034"/>
            </a:xfrm>
            <a:custGeom>
              <a:avLst/>
              <a:gdLst/>
              <a:ahLst/>
              <a:cxnLst/>
              <a:rect l="l" t="t" r="r" b="b"/>
              <a:pathLst>
                <a:path w="9525" h="26034">
                  <a:moveTo>
                    <a:pt x="6654" y="0"/>
                  </a:moveTo>
                  <a:lnTo>
                    <a:pt x="5118" y="6769"/>
                  </a:lnTo>
                  <a:lnTo>
                    <a:pt x="1308" y="11468"/>
                  </a:lnTo>
                  <a:lnTo>
                    <a:pt x="0" y="14008"/>
                  </a:lnTo>
                  <a:lnTo>
                    <a:pt x="2933" y="18262"/>
                  </a:lnTo>
                  <a:lnTo>
                    <a:pt x="5803" y="22224"/>
                  </a:lnTo>
                  <a:lnTo>
                    <a:pt x="8578" y="25810"/>
                  </a:lnTo>
                  <a:lnTo>
                    <a:pt x="8891" y="20402"/>
                  </a:lnTo>
                  <a:lnTo>
                    <a:pt x="9042" y="17551"/>
                  </a:lnTo>
                  <a:lnTo>
                    <a:pt x="9296" y="9664"/>
                  </a:lnTo>
                  <a:lnTo>
                    <a:pt x="8636" y="6934"/>
                  </a:lnTo>
                  <a:lnTo>
                    <a:pt x="6654" y="0"/>
                  </a:lnTo>
                  <a:close/>
                </a:path>
              </a:pathLst>
            </a:custGeom>
            <a:solidFill>
              <a:srgbClr val="FDE68E"/>
            </a:solidFill>
          </p:spPr>
          <p:txBody>
            <a:bodyPr wrap="square" lIns="0" tIns="0" rIns="0" bIns="0" rtlCol="0"/>
            <a:lstStyle/>
            <a:p>
              <a:endParaRPr/>
            </a:p>
          </p:txBody>
        </p:sp>
        <p:sp>
          <p:nvSpPr>
            <p:cNvPr id="1849" name="object 1849"/>
            <p:cNvSpPr/>
            <p:nvPr/>
          </p:nvSpPr>
          <p:spPr>
            <a:xfrm>
              <a:off x="5915115" y="8159991"/>
              <a:ext cx="635" cy="10795"/>
            </a:xfrm>
            <a:custGeom>
              <a:avLst/>
              <a:gdLst/>
              <a:ahLst/>
              <a:cxnLst/>
              <a:rect l="l" t="t" r="r" b="b"/>
              <a:pathLst>
                <a:path w="635" h="10795">
                  <a:moveTo>
                    <a:pt x="0" y="10737"/>
                  </a:moveTo>
                  <a:lnTo>
                    <a:pt x="151" y="7886"/>
                  </a:lnTo>
                  <a:lnTo>
                    <a:pt x="405" y="0"/>
                  </a:lnTo>
                </a:path>
              </a:pathLst>
            </a:custGeom>
            <a:ln w="25399">
              <a:solidFill>
                <a:srgbClr val="FCE89B"/>
              </a:solidFill>
            </a:ln>
          </p:spPr>
          <p:txBody>
            <a:bodyPr wrap="square" lIns="0" tIns="0" rIns="0" bIns="0" rtlCol="0"/>
            <a:lstStyle/>
            <a:p>
              <a:endParaRPr/>
            </a:p>
          </p:txBody>
        </p:sp>
        <p:sp>
          <p:nvSpPr>
            <p:cNvPr id="1850" name="object 1850"/>
            <p:cNvSpPr/>
            <p:nvPr/>
          </p:nvSpPr>
          <p:spPr>
            <a:xfrm>
              <a:off x="5912878" y="8150326"/>
              <a:ext cx="3175" cy="10160"/>
            </a:xfrm>
            <a:custGeom>
              <a:avLst/>
              <a:gdLst/>
              <a:ahLst/>
              <a:cxnLst/>
              <a:rect l="l" t="t" r="r" b="b"/>
              <a:pathLst>
                <a:path w="3175" h="10159">
                  <a:moveTo>
                    <a:pt x="2641" y="9664"/>
                  </a:moveTo>
                  <a:lnTo>
                    <a:pt x="0" y="0"/>
                  </a:lnTo>
                </a:path>
              </a:pathLst>
            </a:custGeom>
            <a:ln w="25400">
              <a:solidFill>
                <a:srgbClr val="FFEC97"/>
              </a:solidFill>
            </a:ln>
          </p:spPr>
          <p:txBody>
            <a:bodyPr wrap="square" lIns="0" tIns="0" rIns="0" bIns="0" rtlCol="0"/>
            <a:lstStyle/>
            <a:p>
              <a:endParaRPr/>
            </a:p>
          </p:txBody>
        </p:sp>
        <p:sp>
          <p:nvSpPr>
            <p:cNvPr id="1851" name="object 1851"/>
            <p:cNvSpPr/>
            <p:nvPr/>
          </p:nvSpPr>
          <p:spPr>
            <a:xfrm>
              <a:off x="5906224" y="8150326"/>
              <a:ext cx="6985" cy="14604"/>
            </a:xfrm>
            <a:custGeom>
              <a:avLst/>
              <a:gdLst/>
              <a:ahLst/>
              <a:cxnLst/>
              <a:rect l="l" t="t" r="r" b="b"/>
              <a:pathLst>
                <a:path w="6985" h="14604">
                  <a:moveTo>
                    <a:pt x="6654" y="0"/>
                  </a:moveTo>
                  <a:lnTo>
                    <a:pt x="5118" y="6769"/>
                  </a:lnTo>
                  <a:lnTo>
                    <a:pt x="1308" y="11468"/>
                  </a:lnTo>
                  <a:lnTo>
                    <a:pt x="0" y="14008"/>
                  </a:lnTo>
                </a:path>
              </a:pathLst>
            </a:custGeom>
            <a:ln w="25400">
              <a:solidFill>
                <a:srgbClr val="FEE480"/>
              </a:solidFill>
            </a:ln>
          </p:spPr>
          <p:txBody>
            <a:bodyPr wrap="square" lIns="0" tIns="0" rIns="0" bIns="0" rtlCol="0"/>
            <a:lstStyle/>
            <a:p>
              <a:endParaRPr/>
            </a:p>
          </p:txBody>
        </p:sp>
        <p:sp>
          <p:nvSpPr>
            <p:cNvPr id="1852" name="object 1852"/>
            <p:cNvSpPr/>
            <p:nvPr/>
          </p:nvSpPr>
          <p:spPr>
            <a:xfrm>
              <a:off x="5906224" y="8164334"/>
              <a:ext cx="8890" cy="12065"/>
            </a:xfrm>
            <a:custGeom>
              <a:avLst/>
              <a:gdLst/>
              <a:ahLst/>
              <a:cxnLst/>
              <a:rect l="l" t="t" r="r" b="b"/>
              <a:pathLst>
                <a:path w="8889" h="12065">
                  <a:moveTo>
                    <a:pt x="0" y="0"/>
                  </a:moveTo>
                  <a:lnTo>
                    <a:pt x="8578" y="11802"/>
                  </a:lnTo>
                </a:path>
              </a:pathLst>
            </a:custGeom>
            <a:ln w="25400">
              <a:solidFill>
                <a:srgbClr val="FBE186"/>
              </a:solidFill>
            </a:ln>
          </p:spPr>
          <p:txBody>
            <a:bodyPr wrap="square" lIns="0" tIns="0" rIns="0" bIns="0" rtlCol="0"/>
            <a:lstStyle/>
            <a:p>
              <a:endParaRPr/>
            </a:p>
          </p:txBody>
        </p:sp>
        <p:sp>
          <p:nvSpPr>
            <p:cNvPr id="1853" name="object 1853"/>
            <p:cNvSpPr/>
            <p:nvPr/>
          </p:nvSpPr>
          <p:spPr>
            <a:xfrm>
              <a:off x="5897245" y="8138630"/>
              <a:ext cx="15875" cy="26034"/>
            </a:xfrm>
            <a:custGeom>
              <a:avLst/>
              <a:gdLst/>
              <a:ahLst/>
              <a:cxnLst/>
              <a:rect l="l" t="t" r="r" b="b"/>
              <a:pathLst>
                <a:path w="15875" h="26034">
                  <a:moveTo>
                    <a:pt x="12191" y="0"/>
                  </a:moveTo>
                  <a:lnTo>
                    <a:pt x="7810" y="4305"/>
                  </a:lnTo>
                  <a:lnTo>
                    <a:pt x="3848" y="9499"/>
                  </a:lnTo>
                  <a:lnTo>
                    <a:pt x="0" y="12077"/>
                  </a:lnTo>
                  <a:lnTo>
                    <a:pt x="3035" y="16878"/>
                  </a:lnTo>
                  <a:lnTo>
                    <a:pt x="6045" y="21437"/>
                  </a:lnTo>
                  <a:lnTo>
                    <a:pt x="8978" y="25704"/>
                  </a:lnTo>
                  <a:lnTo>
                    <a:pt x="10287" y="23164"/>
                  </a:lnTo>
                  <a:lnTo>
                    <a:pt x="14096" y="18465"/>
                  </a:lnTo>
                  <a:lnTo>
                    <a:pt x="15633" y="11696"/>
                  </a:lnTo>
                  <a:lnTo>
                    <a:pt x="12191" y="0"/>
                  </a:lnTo>
                  <a:close/>
                </a:path>
              </a:pathLst>
            </a:custGeom>
            <a:solidFill>
              <a:srgbClr val="FEE376"/>
            </a:solidFill>
          </p:spPr>
          <p:txBody>
            <a:bodyPr wrap="square" lIns="0" tIns="0" rIns="0" bIns="0" rtlCol="0"/>
            <a:lstStyle/>
            <a:p>
              <a:endParaRPr/>
            </a:p>
          </p:txBody>
        </p:sp>
        <p:sp>
          <p:nvSpPr>
            <p:cNvPr id="1854" name="object 1854"/>
            <p:cNvSpPr/>
            <p:nvPr/>
          </p:nvSpPr>
          <p:spPr>
            <a:xfrm>
              <a:off x="5906224" y="8150326"/>
              <a:ext cx="6985" cy="14604"/>
            </a:xfrm>
            <a:custGeom>
              <a:avLst/>
              <a:gdLst/>
              <a:ahLst/>
              <a:cxnLst/>
              <a:rect l="l" t="t" r="r" b="b"/>
              <a:pathLst>
                <a:path w="6985" h="14604">
                  <a:moveTo>
                    <a:pt x="0" y="14008"/>
                  </a:moveTo>
                  <a:lnTo>
                    <a:pt x="1308" y="11468"/>
                  </a:lnTo>
                  <a:lnTo>
                    <a:pt x="5118" y="6769"/>
                  </a:lnTo>
                  <a:lnTo>
                    <a:pt x="6654" y="0"/>
                  </a:lnTo>
                </a:path>
              </a:pathLst>
            </a:custGeom>
            <a:ln w="25400">
              <a:solidFill>
                <a:srgbClr val="FEE480"/>
              </a:solidFill>
            </a:ln>
          </p:spPr>
          <p:txBody>
            <a:bodyPr wrap="square" lIns="0" tIns="0" rIns="0" bIns="0" rtlCol="0"/>
            <a:lstStyle/>
            <a:p>
              <a:endParaRPr/>
            </a:p>
          </p:txBody>
        </p:sp>
        <p:sp>
          <p:nvSpPr>
            <p:cNvPr id="1855" name="object 1855"/>
            <p:cNvSpPr/>
            <p:nvPr/>
          </p:nvSpPr>
          <p:spPr>
            <a:xfrm>
              <a:off x="5909437" y="8138630"/>
              <a:ext cx="3810" cy="12065"/>
            </a:xfrm>
            <a:custGeom>
              <a:avLst/>
              <a:gdLst/>
              <a:ahLst/>
              <a:cxnLst/>
              <a:rect l="l" t="t" r="r" b="b"/>
              <a:pathLst>
                <a:path w="3810" h="12065">
                  <a:moveTo>
                    <a:pt x="3441" y="11696"/>
                  </a:moveTo>
                  <a:lnTo>
                    <a:pt x="0" y="0"/>
                  </a:lnTo>
                </a:path>
              </a:pathLst>
            </a:custGeom>
            <a:ln w="25400">
              <a:solidFill>
                <a:srgbClr val="FFE77B"/>
              </a:solidFill>
            </a:ln>
          </p:spPr>
          <p:txBody>
            <a:bodyPr wrap="square" lIns="0" tIns="0" rIns="0" bIns="0" rtlCol="0"/>
            <a:lstStyle/>
            <a:p>
              <a:endParaRPr/>
            </a:p>
          </p:txBody>
        </p:sp>
        <p:sp>
          <p:nvSpPr>
            <p:cNvPr id="1856" name="object 1856"/>
            <p:cNvSpPr/>
            <p:nvPr/>
          </p:nvSpPr>
          <p:spPr>
            <a:xfrm>
              <a:off x="5897245" y="8138630"/>
              <a:ext cx="12700" cy="12700"/>
            </a:xfrm>
            <a:custGeom>
              <a:avLst/>
              <a:gdLst/>
              <a:ahLst/>
              <a:cxnLst/>
              <a:rect l="l" t="t" r="r" b="b"/>
              <a:pathLst>
                <a:path w="12700" h="12700">
                  <a:moveTo>
                    <a:pt x="12191" y="0"/>
                  </a:moveTo>
                  <a:lnTo>
                    <a:pt x="0" y="12077"/>
                  </a:lnTo>
                </a:path>
              </a:pathLst>
            </a:custGeom>
            <a:ln w="25400">
              <a:solidFill>
                <a:srgbClr val="FEE26B"/>
              </a:solidFill>
            </a:ln>
          </p:spPr>
          <p:txBody>
            <a:bodyPr wrap="square" lIns="0" tIns="0" rIns="0" bIns="0" rtlCol="0"/>
            <a:lstStyle/>
            <a:p>
              <a:endParaRPr/>
            </a:p>
          </p:txBody>
        </p:sp>
        <p:sp>
          <p:nvSpPr>
            <p:cNvPr id="1857" name="object 1857"/>
            <p:cNvSpPr/>
            <p:nvPr/>
          </p:nvSpPr>
          <p:spPr>
            <a:xfrm>
              <a:off x="5897245" y="8150707"/>
              <a:ext cx="9525" cy="13970"/>
            </a:xfrm>
            <a:custGeom>
              <a:avLst/>
              <a:gdLst/>
              <a:ahLst/>
              <a:cxnLst/>
              <a:rect l="l" t="t" r="r" b="b"/>
              <a:pathLst>
                <a:path w="9525" h="13970">
                  <a:moveTo>
                    <a:pt x="0" y="0"/>
                  </a:moveTo>
                  <a:lnTo>
                    <a:pt x="3035" y="4800"/>
                  </a:lnTo>
                  <a:lnTo>
                    <a:pt x="6045" y="9359"/>
                  </a:lnTo>
                  <a:lnTo>
                    <a:pt x="8978" y="13627"/>
                  </a:lnTo>
                </a:path>
              </a:pathLst>
            </a:custGeom>
            <a:ln w="25400">
              <a:solidFill>
                <a:srgbClr val="FDDF72"/>
              </a:solidFill>
            </a:ln>
          </p:spPr>
          <p:txBody>
            <a:bodyPr wrap="square" lIns="0" tIns="0" rIns="0" bIns="0" rtlCol="0"/>
            <a:lstStyle/>
            <a:p>
              <a:endParaRPr/>
            </a:p>
          </p:txBody>
        </p:sp>
        <p:sp>
          <p:nvSpPr>
            <p:cNvPr id="1858" name="object 1858"/>
            <p:cNvSpPr/>
            <p:nvPr/>
          </p:nvSpPr>
          <p:spPr>
            <a:xfrm>
              <a:off x="5888037" y="8130679"/>
              <a:ext cx="15240" cy="20320"/>
            </a:xfrm>
            <a:custGeom>
              <a:avLst/>
              <a:gdLst/>
              <a:ahLst/>
              <a:cxnLst/>
              <a:rect l="l" t="t" r="r" b="b"/>
              <a:pathLst>
                <a:path w="15239" h="20320">
                  <a:moveTo>
                    <a:pt x="8648" y="0"/>
                  </a:moveTo>
                  <a:lnTo>
                    <a:pt x="5880" y="1803"/>
                  </a:lnTo>
                  <a:lnTo>
                    <a:pt x="3200" y="3682"/>
                  </a:lnTo>
                  <a:lnTo>
                    <a:pt x="0" y="4991"/>
                  </a:lnTo>
                  <a:lnTo>
                    <a:pt x="3073" y="10198"/>
                  </a:lnTo>
                  <a:lnTo>
                    <a:pt x="6159" y="15239"/>
                  </a:lnTo>
                  <a:lnTo>
                    <a:pt x="9207" y="20027"/>
                  </a:lnTo>
                  <a:lnTo>
                    <a:pt x="11125" y="18745"/>
                  </a:lnTo>
                  <a:lnTo>
                    <a:pt x="13080" y="16802"/>
                  </a:lnTo>
                  <a:lnTo>
                    <a:pt x="15100" y="14643"/>
                  </a:lnTo>
                  <a:lnTo>
                    <a:pt x="12941" y="9855"/>
                  </a:lnTo>
                  <a:lnTo>
                    <a:pt x="8648" y="0"/>
                  </a:lnTo>
                  <a:close/>
                </a:path>
              </a:pathLst>
            </a:custGeom>
            <a:solidFill>
              <a:srgbClr val="FEDF62"/>
            </a:solidFill>
          </p:spPr>
          <p:txBody>
            <a:bodyPr wrap="square" lIns="0" tIns="0" rIns="0" bIns="0" rtlCol="0"/>
            <a:lstStyle/>
            <a:p>
              <a:endParaRPr/>
            </a:p>
          </p:txBody>
        </p:sp>
        <p:sp>
          <p:nvSpPr>
            <p:cNvPr id="1859" name="object 1859"/>
            <p:cNvSpPr/>
            <p:nvPr/>
          </p:nvSpPr>
          <p:spPr>
            <a:xfrm>
              <a:off x="5897245" y="8145322"/>
              <a:ext cx="6350" cy="5715"/>
            </a:xfrm>
            <a:custGeom>
              <a:avLst/>
              <a:gdLst/>
              <a:ahLst/>
              <a:cxnLst/>
              <a:rect l="l" t="t" r="r" b="b"/>
              <a:pathLst>
                <a:path w="6350" h="5715">
                  <a:moveTo>
                    <a:pt x="0" y="5384"/>
                  </a:moveTo>
                  <a:lnTo>
                    <a:pt x="5892" y="0"/>
                  </a:lnTo>
                </a:path>
              </a:pathLst>
            </a:custGeom>
            <a:ln w="25400">
              <a:solidFill>
                <a:srgbClr val="FEE06A"/>
              </a:solidFill>
            </a:ln>
          </p:spPr>
          <p:txBody>
            <a:bodyPr wrap="square" lIns="0" tIns="0" rIns="0" bIns="0" rtlCol="0"/>
            <a:lstStyle/>
            <a:p>
              <a:endParaRPr/>
            </a:p>
          </p:txBody>
        </p:sp>
        <p:sp>
          <p:nvSpPr>
            <p:cNvPr id="1860" name="object 1860"/>
            <p:cNvSpPr/>
            <p:nvPr/>
          </p:nvSpPr>
          <p:spPr>
            <a:xfrm>
              <a:off x="5896686" y="8130679"/>
              <a:ext cx="6985" cy="15240"/>
            </a:xfrm>
            <a:custGeom>
              <a:avLst/>
              <a:gdLst/>
              <a:ahLst/>
              <a:cxnLst/>
              <a:rect l="l" t="t" r="r" b="b"/>
              <a:pathLst>
                <a:path w="6985" h="15240">
                  <a:moveTo>
                    <a:pt x="6451" y="14643"/>
                  </a:moveTo>
                  <a:lnTo>
                    <a:pt x="4292" y="9855"/>
                  </a:lnTo>
                  <a:lnTo>
                    <a:pt x="2120" y="4902"/>
                  </a:lnTo>
                  <a:lnTo>
                    <a:pt x="0" y="0"/>
                  </a:lnTo>
                </a:path>
              </a:pathLst>
            </a:custGeom>
            <a:ln w="25400">
              <a:solidFill>
                <a:srgbClr val="FEE061"/>
              </a:solidFill>
            </a:ln>
          </p:spPr>
          <p:txBody>
            <a:bodyPr wrap="square" lIns="0" tIns="0" rIns="0" bIns="0" rtlCol="0"/>
            <a:lstStyle/>
            <a:p>
              <a:endParaRPr/>
            </a:p>
          </p:txBody>
        </p:sp>
        <p:sp>
          <p:nvSpPr>
            <p:cNvPr id="1861" name="object 1861"/>
            <p:cNvSpPr/>
            <p:nvPr/>
          </p:nvSpPr>
          <p:spPr>
            <a:xfrm>
              <a:off x="5888037" y="8130679"/>
              <a:ext cx="8890" cy="5080"/>
            </a:xfrm>
            <a:custGeom>
              <a:avLst/>
              <a:gdLst/>
              <a:ahLst/>
              <a:cxnLst/>
              <a:rect l="l" t="t" r="r" b="b"/>
              <a:pathLst>
                <a:path w="8889" h="5079">
                  <a:moveTo>
                    <a:pt x="8648" y="0"/>
                  </a:moveTo>
                  <a:lnTo>
                    <a:pt x="0" y="4991"/>
                  </a:lnTo>
                </a:path>
              </a:pathLst>
            </a:custGeom>
            <a:ln w="25400">
              <a:solidFill>
                <a:srgbClr val="FFDE5B"/>
              </a:solidFill>
            </a:ln>
          </p:spPr>
          <p:txBody>
            <a:bodyPr wrap="square" lIns="0" tIns="0" rIns="0" bIns="0" rtlCol="0"/>
            <a:lstStyle/>
            <a:p>
              <a:endParaRPr/>
            </a:p>
          </p:txBody>
        </p:sp>
        <p:sp>
          <p:nvSpPr>
            <p:cNvPr id="1862" name="object 1862"/>
            <p:cNvSpPr/>
            <p:nvPr/>
          </p:nvSpPr>
          <p:spPr>
            <a:xfrm>
              <a:off x="5888037" y="8135670"/>
              <a:ext cx="9525" cy="15240"/>
            </a:xfrm>
            <a:custGeom>
              <a:avLst/>
              <a:gdLst/>
              <a:ahLst/>
              <a:cxnLst/>
              <a:rect l="l" t="t" r="r" b="b"/>
              <a:pathLst>
                <a:path w="9525" h="15240">
                  <a:moveTo>
                    <a:pt x="0" y="0"/>
                  </a:moveTo>
                  <a:lnTo>
                    <a:pt x="3073" y="5206"/>
                  </a:lnTo>
                  <a:lnTo>
                    <a:pt x="6159" y="10248"/>
                  </a:lnTo>
                  <a:lnTo>
                    <a:pt x="9207" y="15036"/>
                  </a:lnTo>
                </a:path>
              </a:pathLst>
            </a:custGeom>
            <a:ln w="25400">
              <a:solidFill>
                <a:srgbClr val="FEDE64"/>
              </a:solidFill>
            </a:ln>
          </p:spPr>
          <p:txBody>
            <a:bodyPr wrap="square" lIns="0" tIns="0" rIns="0" bIns="0" rtlCol="0"/>
            <a:lstStyle/>
            <a:p>
              <a:endParaRPr/>
            </a:p>
          </p:txBody>
        </p:sp>
        <p:sp>
          <p:nvSpPr>
            <p:cNvPr id="1863" name="object 1863"/>
            <p:cNvSpPr/>
            <p:nvPr/>
          </p:nvSpPr>
          <p:spPr>
            <a:xfrm>
              <a:off x="5878817" y="8116392"/>
              <a:ext cx="18415" cy="19685"/>
            </a:xfrm>
            <a:custGeom>
              <a:avLst/>
              <a:gdLst/>
              <a:ahLst/>
              <a:cxnLst/>
              <a:rect l="l" t="t" r="r" b="b"/>
              <a:pathLst>
                <a:path w="18414" h="19684">
                  <a:moveTo>
                    <a:pt x="11836" y="0"/>
                  </a:moveTo>
                  <a:lnTo>
                    <a:pt x="7747" y="838"/>
                  </a:lnTo>
                  <a:lnTo>
                    <a:pt x="3784" y="1904"/>
                  </a:lnTo>
                  <a:lnTo>
                    <a:pt x="0" y="3225"/>
                  </a:lnTo>
                  <a:lnTo>
                    <a:pt x="3060" y="8699"/>
                  </a:lnTo>
                  <a:lnTo>
                    <a:pt x="6134" y="14084"/>
                  </a:lnTo>
                  <a:lnTo>
                    <a:pt x="9220" y="19278"/>
                  </a:lnTo>
                  <a:lnTo>
                    <a:pt x="12420" y="17970"/>
                  </a:lnTo>
                  <a:lnTo>
                    <a:pt x="15100" y="16090"/>
                  </a:lnTo>
                  <a:lnTo>
                    <a:pt x="17868" y="14287"/>
                  </a:lnTo>
                  <a:lnTo>
                    <a:pt x="15760" y="9397"/>
                  </a:lnTo>
                  <a:lnTo>
                    <a:pt x="11836" y="0"/>
                  </a:lnTo>
                  <a:close/>
                </a:path>
              </a:pathLst>
            </a:custGeom>
            <a:solidFill>
              <a:srgbClr val="FFDE57"/>
            </a:solidFill>
          </p:spPr>
          <p:txBody>
            <a:bodyPr wrap="square" lIns="0" tIns="0" rIns="0" bIns="0" rtlCol="0"/>
            <a:lstStyle/>
            <a:p>
              <a:endParaRPr/>
            </a:p>
          </p:txBody>
        </p:sp>
        <p:sp>
          <p:nvSpPr>
            <p:cNvPr id="1864" name="object 1864"/>
            <p:cNvSpPr/>
            <p:nvPr/>
          </p:nvSpPr>
          <p:spPr>
            <a:xfrm>
              <a:off x="5888037" y="8130679"/>
              <a:ext cx="8890" cy="5080"/>
            </a:xfrm>
            <a:custGeom>
              <a:avLst/>
              <a:gdLst/>
              <a:ahLst/>
              <a:cxnLst/>
              <a:rect l="l" t="t" r="r" b="b"/>
              <a:pathLst>
                <a:path w="8889" h="5079">
                  <a:moveTo>
                    <a:pt x="0" y="4991"/>
                  </a:moveTo>
                  <a:lnTo>
                    <a:pt x="8648" y="0"/>
                  </a:lnTo>
                </a:path>
              </a:pathLst>
            </a:custGeom>
            <a:ln w="25400">
              <a:solidFill>
                <a:srgbClr val="FFDE5B"/>
              </a:solidFill>
            </a:ln>
          </p:spPr>
          <p:txBody>
            <a:bodyPr wrap="square" lIns="0" tIns="0" rIns="0" bIns="0" rtlCol="0"/>
            <a:lstStyle/>
            <a:p>
              <a:endParaRPr/>
            </a:p>
          </p:txBody>
        </p:sp>
        <p:sp>
          <p:nvSpPr>
            <p:cNvPr id="1865" name="object 1865"/>
            <p:cNvSpPr/>
            <p:nvPr/>
          </p:nvSpPr>
          <p:spPr>
            <a:xfrm>
              <a:off x="5878817" y="8116392"/>
              <a:ext cx="18415" cy="14604"/>
            </a:xfrm>
            <a:custGeom>
              <a:avLst/>
              <a:gdLst/>
              <a:ahLst/>
              <a:cxnLst/>
              <a:rect l="l" t="t" r="r" b="b"/>
              <a:pathLst>
                <a:path w="18414" h="14604">
                  <a:moveTo>
                    <a:pt x="17868" y="14287"/>
                  </a:moveTo>
                  <a:lnTo>
                    <a:pt x="15760" y="9397"/>
                  </a:lnTo>
                  <a:lnTo>
                    <a:pt x="13715" y="4546"/>
                  </a:lnTo>
                  <a:lnTo>
                    <a:pt x="11836" y="0"/>
                  </a:lnTo>
                </a:path>
                <a:path w="18414" h="14604">
                  <a:moveTo>
                    <a:pt x="11836" y="0"/>
                  </a:moveTo>
                  <a:lnTo>
                    <a:pt x="0" y="3225"/>
                  </a:lnTo>
                </a:path>
              </a:pathLst>
            </a:custGeom>
            <a:ln w="25400">
              <a:solidFill>
                <a:srgbClr val="FFDE52"/>
              </a:solidFill>
            </a:ln>
          </p:spPr>
          <p:txBody>
            <a:bodyPr wrap="square" lIns="0" tIns="0" rIns="0" bIns="0" rtlCol="0"/>
            <a:lstStyle/>
            <a:p>
              <a:endParaRPr/>
            </a:p>
          </p:txBody>
        </p:sp>
        <p:sp>
          <p:nvSpPr>
            <p:cNvPr id="1866" name="object 1866"/>
            <p:cNvSpPr/>
            <p:nvPr/>
          </p:nvSpPr>
          <p:spPr>
            <a:xfrm>
              <a:off x="5878817" y="8119618"/>
              <a:ext cx="9525" cy="16510"/>
            </a:xfrm>
            <a:custGeom>
              <a:avLst/>
              <a:gdLst/>
              <a:ahLst/>
              <a:cxnLst/>
              <a:rect l="l" t="t" r="r" b="b"/>
              <a:pathLst>
                <a:path w="9525" h="16509">
                  <a:moveTo>
                    <a:pt x="0" y="0"/>
                  </a:moveTo>
                  <a:lnTo>
                    <a:pt x="3060" y="5473"/>
                  </a:lnTo>
                  <a:lnTo>
                    <a:pt x="6134" y="10858"/>
                  </a:lnTo>
                  <a:lnTo>
                    <a:pt x="9220" y="16052"/>
                  </a:lnTo>
                </a:path>
              </a:pathLst>
            </a:custGeom>
            <a:ln w="25400">
              <a:solidFill>
                <a:srgbClr val="FFDE5B"/>
              </a:solidFill>
            </a:ln>
          </p:spPr>
          <p:txBody>
            <a:bodyPr wrap="square" lIns="0" tIns="0" rIns="0" bIns="0" rtlCol="0"/>
            <a:lstStyle/>
            <a:p>
              <a:endParaRPr/>
            </a:p>
          </p:txBody>
        </p:sp>
        <p:sp>
          <p:nvSpPr>
            <p:cNvPr id="1867" name="object 1867"/>
            <p:cNvSpPr/>
            <p:nvPr/>
          </p:nvSpPr>
          <p:spPr>
            <a:xfrm>
              <a:off x="5896686" y="8126260"/>
              <a:ext cx="13335" cy="19685"/>
            </a:xfrm>
            <a:custGeom>
              <a:avLst/>
              <a:gdLst/>
              <a:ahLst/>
              <a:cxnLst/>
              <a:rect l="l" t="t" r="r" b="b"/>
              <a:pathLst>
                <a:path w="13335" h="19684">
                  <a:moveTo>
                    <a:pt x="9258" y="0"/>
                  </a:moveTo>
                  <a:lnTo>
                    <a:pt x="5651" y="927"/>
                  </a:lnTo>
                  <a:lnTo>
                    <a:pt x="2781" y="2616"/>
                  </a:lnTo>
                  <a:lnTo>
                    <a:pt x="0" y="4419"/>
                  </a:lnTo>
                  <a:lnTo>
                    <a:pt x="4292" y="14274"/>
                  </a:lnTo>
                  <a:lnTo>
                    <a:pt x="6451" y="19062"/>
                  </a:lnTo>
                  <a:lnTo>
                    <a:pt x="8470" y="16890"/>
                  </a:lnTo>
                  <a:lnTo>
                    <a:pt x="10566" y="14516"/>
                  </a:lnTo>
                  <a:lnTo>
                    <a:pt x="12750" y="12369"/>
                  </a:lnTo>
                  <a:lnTo>
                    <a:pt x="11544" y="8280"/>
                  </a:lnTo>
                  <a:lnTo>
                    <a:pt x="10350" y="4076"/>
                  </a:lnTo>
                  <a:lnTo>
                    <a:pt x="9258" y="0"/>
                  </a:lnTo>
                  <a:close/>
                </a:path>
              </a:pathLst>
            </a:custGeom>
            <a:solidFill>
              <a:srgbClr val="FFE162"/>
            </a:solidFill>
          </p:spPr>
          <p:txBody>
            <a:bodyPr wrap="square" lIns="0" tIns="0" rIns="0" bIns="0" rtlCol="0"/>
            <a:lstStyle/>
            <a:p>
              <a:endParaRPr/>
            </a:p>
          </p:txBody>
        </p:sp>
        <p:sp>
          <p:nvSpPr>
            <p:cNvPr id="1868" name="object 1868"/>
            <p:cNvSpPr/>
            <p:nvPr/>
          </p:nvSpPr>
          <p:spPr>
            <a:xfrm>
              <a:off x="5903137" y="8138630"/>
              <a:ext cx="6350" cy="6985"/>
            </a:xfrm>
            <a:custGeom>
              <a:avLst/>
              <a:gdLst/>
              <a:ahLst/>
              <a:cxnLst/>
              <a:rect l="l" t="t" r="r" b="b"/>
              <a:pathLst>
                <a:path w="6350" h="6984">
                  <a:moveTo>
                    <a:pt x="0" y="6692"/>
                  </a:moveTo>
                  <a:lnTo>
                    <a:pt x="6299" y="0"/>
                  </a:lnTo>
                </a:path>
              </a:pathLst>
            </a:custGeom>
            <a:ln w="25399">
              <a:solidFill>
                <a:srgbClr val="FEE36C"/>
              </a:solidFill>
            </a:ln>
          </p:spPr>
          <p:txBody>
            <a:bodyPr wrap="square" lIns="0" tIns="0" rIns="0" bIns="0" rtlCol="0"/>
            <a:lstStyle/>
            <a:p>
              <a:endParaRPr/>
            </a:p>
          </p:txBody>
        </p:sp>
        <p:sp>
          <p:nvSpPr>
            <p:cNvPr id="1869" name="object 1869"/>
            <p:cNvSpPr/>
            <p:nvPr/>
          </p:nvSpPr>
          <p:spPr>
            <a:xfrm>
              <a:off x="5905944" y="8126260"/>
              <a:ext cx="3810" cy="12700"/>
            </a:xfrm>
            <a:custGeom>
              <a:avLst/>
              <a:gdLst/>
              <a:ahLst/>
              <a:cxnLst/>
              <a:rect l="l" t="t" r="r" b="b"/>
              <a:pathLst>
                <a:path w="3810" h="12700">
                  <a:moveTo>
                    <a:pt x="3492" y="12369"/>
                  </a:moveTo>
                  <a:lnTo>
                    <a:pt x="0" y="0"/>
                  </a:lnTo>
                </a:path>
              </a:pathLst>
            </a:custGeom>
            <a:ln w="25400">
              <a:solidFill>
                <a:srgbClr val="FFE364"/>
              </a:solidFill>
            </a:ln>
          </p:spPr>
          <p:txBody>
            <a:bodyPr wrap="square" lIns="0" tIns="0" rIns="0" bIns="0" rtlCol="0"/>
            <a:lstStyle/>
            <a:p>
              <a:endParaRPr/>
            </a:p>
          </p:txBody>
        </p:sp>
        <p:sp>
          <p:nvSpPr>
            <p:cNvPr id="1870" name="object 1870"/>
            <p:cNvSpPr/>
            <p:nvPr/>
          </p:nvSpPr>
          <p:spPr>
            <a:xfrm>
              <a:off x="5896686" y="8126260"/>
              <a:ext cx="9525" cy="4445"/>
            </a:xfrm>
            <a:custGeom>
              <a:avLst/>
              <a:gdLst/>
              <a:ahLst/>
              <a:cxnLst/>
              <a:rect l="l" t="t" r="r" b="b"/>
              <a:pathLst>
                <a:path w="9525" h="4445">
                  <a:moveTo>
                    <a:pt x="9258" y="0"/>
                  </a:moveTo>
                  <a:lnTo>
                    <a:pt x="0" y="4419"/>
                  </a:lnTo>
                </a:path>
              </a:pathLst>
            </a:custGeom>
            <a:ln w="25400">
              <a:solidFill>
                <a:srgbClr val="FFE059"/>
              </a:solidFill>
            </a:ln>
          </p:spPr>
          <p:txBody>
            <a:bodyPr wrap="square" lIns="0" tIns="0" rIns="0" bIns="0" rtlCol="0"/>
            <a:lstStyle/>
            <a:p>
              <a:endParaRPr/>
            </a:p>
          </p:txBody>
        </p:sp>
        <p:sp>
          <p:nvSpPr>
            <p:cNvPr id="1871" name="object 1871"/>
            <p:cNvSpPr/>
            <p:nvPr/>
          </p:nvSpPr>
          <p:spPr>
            <a:xfrm>
              <a:off x="5896686" y="8130679"/>
              <a:ext cx="6985" cy="15240"/>
            </a:xfrm>
            <a:custGeom>
              <a:avLst/>
              <a:gdLst/>
              <a:ahLst/>
              <a:cxnLst/>
              <a:rect l="l" t="t" r="r" b="b"/>
              <a:pathLst>
                <a:path w="6985" h="15240">
                  <a:moveTo>
                    <a:pt x="0" y="0"/>
                  </a:moveTo>
                  <a:lnTo>
                    <a:pt x="2120" y="4902"/>
                  </a:lnTo>
                  <a:lnTo>
                    <a:pt x="4292" y="9855"/>
                  </a:lnTo>
                  <a:lnTo>
                    <a:pt x="6451" y="14643"/>
                  </a:lnTo>
                </a:path>
              </a:pathLst>
            </a:custGeom>
            <a:ln w="25400">
              <a:solidFill>
                <a:srgbClr val="FEE061"/>
              </a:solidFill>
            </a:ln>
          </p:spPr>
          <p:txBody>
            <a:bodyPr wrap="square" lIns="0" tIns="0" rIns="0" bIns="0" rtlCol="0"/>
            <a:lstStyle/>
            <a:p>
              <a:endParaRPr/>
            </a:p>
          </p:txBody>
        </p:sp>
        <p:sp>
          <p:nvSpPr>
            <p:cNvPr id="1872" name="object 1872"/>
            <p:cNvSpPr/>
            <p:nvPr/>
          </p:nvSpPr>
          <p:spPr>
            <a:xfrm>
              <a:off x="5890653" y="8114588"/>
              <a:ext cx="15875" cy="16510"/>
            </a:xfrm>
            <a:custGeom>
              <a:avLst/>
              <a:gdLst/>
              <a:ahLst/>
              <a:cxnLst/>
              <a:rect l="l" t="t" r="r" b="b"/>
              <a:pathLst>
                <a:path w="15875" h="16509">
                  <a:moveTo>
                    <a:pt x="12534" y="0"/>
                  </a:moveTo>
                  <a:lnTo>
                    <a:pt x="8280" y="368"/>
                  </a:lnTo>
                  <a:lnTo>
                    <a:pt x="4089" y="965"/>
                  </a:lnTo>
                  <a:lnTo>
                    <a:pt x="0" y="1803"/>
                  </a:lnTo>
                  <a:lnTo>
                    <a:pt x="1879" y="6350"/>
                  </a:lnTo>
                  <a:lnTo>
                    <a:pt x="3924" y="11201"/>
                  </a:lnTo>
                  <a:lnTo>
                    <a:pt x="6032" y="16090"/>
                  </a:lnTo>
                  <a:lnTo>
                    <a:pt x="8813" y="14287"/>
                  </a:lnTo>
                  <a:lnTo>
                    <a:pt x="11683" y="12598"/>
                  </a:lnTo>
                  <a:lnTo>
                    <a:pt x="15290" y="11671"/>
                  </a:lnTo>
                  <a:lnTo>
                    <a:pt x="14211" y="7581"/>
                  </a:lnTo>
                  <a:lnTo>
                    <a:pt x="13246" y="3632"/>
                  </a:lnTo>
                  <a:lnTo>
                    <a:pt x="12534" y="0"/>
                  </a:lnTo>
                  <a:close/>
                </a:path>
              </a:pathLst>
            </a:custGeom>
            <a:solidFill>
              <a:srgbClr val="FFDF52"/>
            </a:solidFill>
          </p:spPr>
          <p:txBody>
            <a:bodyPr wrap="square" lIns="0" tIns="0" rIns="0" bIns="0" rtlCol="0"/>
            <a:lstStyle/>
            <a:p>
              <a:endParaRPr/>
            </a:p>
          </p:txBody>
        </p:sp>
        <p:sp>
          <p:nvSpPr>
            <p:cNvPr id="1873" name="object 1873"/>
            <p:cNvSpPr/>
            <p:nvPr/>
          </p:nvSpPr>
          <p:spPr>
            <a:xfrm>
              <a:off x="5896686" y="8126260"/>
              <a:ext cx="9525" cy="4445"/>
            </a:xfrm>
            <a:custGeom>
              <a:avLst/>
              <a:gdLst/>
              <a:ahLst/>
              <a:cxnLst/>
              <a:rect l="l" t="t" r="r" b="b"/>
              <a:pathLst>
                <a:path w="9525" h="4445">
                  <a:moveTo>
                    <a:pt x="0" y="4419"/>
                  </a:moveTo>
                  <a:lnTo>
                    <a:pt x="9258" y="0"/>
                  </a:lnTo>
                </a:path>
              </a:pathLst>
            </a:custGeom>
            <a:ln w="25400">
              <a:solidFill>
                <a:srgbClr val="FFE059"/>
              </a:solidFill>
            </a:ln>
          </p:spPr>
          <p:txBody>
            <a:bodyPr wrap="square" lIns="0" tIns="0" rIns="0" bIns="0" rtlCol="0"/>
            <a:lstStyle/>
            <a:p>
              <a:endParaRPr/>
            </a:p>
          </p:txBody>
        </p:sp>
        <p:sp>
          <p:nvSpPr>
            <p:cNvPr id="1874" name="object 1874"/>
            <p:cNvSpPr/>
            <p:nvPr/>
          </p:nvSpPr>
          <p:spPr>
            <a:xfrm>
              <a:off x="5903188" y="8114588"/>
              <a:ext cx="3175" cy="12065"/>
            </a:xfrm>
            <a:custGeom>
              <a:avLst/>
              <a:gdLst/>
              <a:ahLst/>
              <a:cxnLst/>
              <a:rect l="l" t="t" r="r" b="b"/>
              <a:pathLst>
                <a:path w="3175" h="12065">
                  <a:moveTo>
                    <a:pt x="2755" y="11671"/>
                  </a:moveTo>
                  <a:lnTo>
                    <a:pt x="0" y="0"/>
                  </a:lnTo>
                </a:path>
              </a:pathLst>
            </a:custGeom>
            <a:ln w="25400">
              <a:solidFill>
                <a:srgbClr val="FFDF51"/>
              </a:solidFill>
            </a:ln>
          </p:spPr>
          <p:txBody>
            <a:bodyPr wrap="square" lIns="0" tIns="0" rIns="0" bIns="0" rtlCol="0"/>
            <a:lstStyle/>
            <a:p>
              <a:endParaRPr/>
            </a:p>
          </p:txBody>
        </p:sp>
        <p:sp>
          <p:nvSpPr>
            <p:cNvPr id="1875" name="object 1875"/>
            <p:cNvSpPr/>
            <p:nvPr/>
          </p:nvSpPr>
          <p:spPr>
            <a:xfrm>
              <a:off x="5890653" y="8114588"/>
              <a:ext cx="12700" cy="1905"/>
            </a:xfrm>
            <a:custGeom>
              <a:avLst/>
              <a:gdLst/>
              <a:ahLst/>
              <a:cxnLst/>
              <a:rect l="l" t="t" r="r" b="b"/>
              <a:pathLst>
                <a:path w="12700" h="1904">
                  <a:moveTo>
                    <a:pt x="12534" y="0"/>
                  </a:moveTo>
                  <a:lnTo>
                    <a:pt x="0" y="1803"/>
                  </a:lnTo>
                </a:path>
              </a:pathLst>
            </a:custGeom>
            <a:ln w="25399">
              <a:solidFill>
                <a:srgbClr val="FFDE4B"/>
              </a:solidFill>
            </a:ln>
          </p:spPr>
          <p:txBody>
            <a:bodyPr wrap="square" lIns="0" tIns="0" rIns="0" bIns="0" rtlCol="0"/>
            <a:lstStyle/>
            <a:p>
              <a:endParaRPr/>
            </a:p>
          </p:txBody>
        </p:sp>
        <p:sp>
          <p:nvSpPr>
            <p:cNvPr id="1876" name="object 1876"/>
            <p:cNvSpPr/>
            <p:nvPr/>
          </p:nvSpPr>
          <p:spPr>
            <a:xfrm>
              <a:off x="5890653" y="8116392"/>
              <a:ext cx="6350" cy="14604"/>
            </a:xfrm>
            <a:custGeom>
              <a:avLst/>
              <a:gdLst/>
              <a:ahLst/>
              <a:cxnLst/>
              <a:rect l="l" t="t" r="r" b="b"/>
              <a:pathLst>
                <a:path w="6350" h="14604">
                  <a:moveTo>
                    <a:pt x="0" y="0"/>
                  </a:moveTo>
                  <a:lnTo>
                    <a:pt x="1879" y="4546"/>
                  </a:lnTo>
                  <a:lnTo>
                    <a:pt x="3924" y="9397"/>
                  </a:lnTo>
                  <a:lnTo>
                    <a:pt x="6032" y="14287"/>
                  </a:lnTo>
                </a:path>
              </a:pathLst>
            </a:custGeom>
            <a:ln w="25400">
              <a:solidFill>
                <a:srgbClr val="FFDE52"/>
              </a:solidFill>
            </a:ln>
          </p:spPr>
          <p:txBody>
            <a:bodyPr wrap="square" lIns="0" tIns="0" rIns="0" bIns="0" rtlCol="0"/>
            <a:lstStyle/>
            <a:p>
              <a:endParaRPr/>
            </a:p>
          </p:txBody>
        </p:sp>
        <p:sp>
          <p:nvSpPr>
            <p:cNvPr id="1877" name="object 1877"/>
            <p:cNvSpPr/>
            <p:nvPr/>
          </p:nvSpPr>
          <p:spPr>
            <a:xfrm>
              <a:off x="5866028" y="8091640"/>
              <a:ext cx="24765" cy="28575"/>
            </a:xfrm>
            <a:custGeom>
              <a:avLst/>
              <a:gdLst/>
              <a:ahLst/>
              <a:cxnLst/>
              <a:rect l="l" t="t" r="r" b="b"/>
              <a:pathLst>
                <a:path w="24764" h="28575">
                  <a:moveTo>
                    <a:pt x="15621" y="0"/>
                  </a:moveTo>
                  <a:lnTo>
                    <a:pt x="10198" y="990"/>
                  </a:lnTo>
                  <a:lnTo>
                    <a:pt x="4889" y="2362"/>
                  </a:lnTo>
                  <a:lnTo>
                    <a:pt x="0" y="4076"/>
                  </a:lnTo>
                  <a:lnTo>
                    <a:pt x="6313" y="16117"/>
                  </a:lnTo>
                  <a:lnTo>
                    <a:pt x="9535" y="22080"/>
                  </a:lnTo>
                  <a:lnTo>
                    <a:pt x="12788" y="27978"/>
                  </a:lnTo>
                  <a:lnTo>
                    <a:pt x="16573" y="26657"/>
                  </a:lnTo>
                  <a:lnTo>
                    <a:pt x="20535" y="25590"/>
                  </a:lnTo>
                  <a:lnTo>
                    <a:pt x="24625" y="24752"/>
                  </a:lnTo>
                  <a:lnTo>
                    <a:pt x="22398" y="18773"/>
                  </a:lnTo>
                  <a:lnTo>
                    <a:pt x="15621" y="0"/>
                  </a:lnTo>
                  <a:close/>
                </a:path>
              </a:pathLst>
            </a:custGeom>
            <a:solidFill>
              <a:srgbClr val="FFDE4F"/>
            </a:solidFill>
          </p:spPr>
          <p:txBody>
            <a:bodyPr wrap="square" lIns="0" tIns="0" rIns="0" bIns="0" rtlCol="0"/>
            <a:lstStyle/>
            <a:p>
              <a:endParaRPr/>
            </a:p>
          </p:txBody>
        </p:sp>
        <p:sp>
          <p:nvSpPr>
            <p:cNvPr id="1878" name="object 1878"/>
            <p:cNvSpPr/>
            <p:nvPr/>
          </p:nvSpPr>
          <p:spPr>
            <a:xfrm>
              <a:off x="5866028" y="8095716"/>
              <a:ext cx="13335" cy="24130"/>
            </a:xfrm>
            <a:custGeom>
              <a:avLst/>
              <a:gdLst/>
              <a:ahLst/>
              <a:cxnLst/>
              <a:rect l="l" t="t" r="r" b="b"/>
              <a:pathLst>
                <a:path w="13335" h="24129">
                  <a:moveTo>
                    <a:pt x="12788" y="23901"/>
                  </a:moveTo>
                  <a:lnTo>
                    <a:pt x="9535" y="18004"/>
                  </a:lnTo>
                  <a:lnTo>
                    <a:pt x="6313" y="12041"/>
                  </a:lnTo>
                  <a:lnTo>
                    <a:pt x="3132" y="6033"/>
                  </a:lnTo>
                  <a:lnTo>
                    <a:pt x="0" y="0"/>
                  </a:lnTo>
                </a:path>
              </a:pathLst>
            </a:custGeom>
            <a:ln w="25399">
              <a:solidFill>
                <a:srgbClr val="FFDF56"/>
              </a:solidFill>
            </a:ln>
          </p:spPr>
          <p:txBody>
            <a:bodyPr wrap="square" lIns="0" tIns="0" rIns="0" bIns="0" rtlCol="0"/>
            <a:lstStyle/>
            <a:p>
              <a:endParaRPr/>
            </a:p>
          </p:txBody>
        </p:sp>
        <p:sp>
          <p:nvSpPr>
            <p:cNvPr id="1879" name="object 1879"/>
            <p:cNvSpPr/>
            <p:nvPr/>
          </p:nvSpPr>
          <p:spPr>
            <a:xfrm>
              <a:off x="5866028" y="8091640"/>
              <a:ext cx="15875" cy="4445"/>
            </a:xfrm>
            <a:custGeom>
              <a:avLst/>
              <a:gdLst/>
              <a:ahLst/>
              <a:cxnLst/>
              <a:rect l="l" t="t" r="r" b="b"/>
              <a:pathLst>
                <a:path w="15875" h="4445">
                  <a:moveTo>
                    <a:pt x="0" y="4076"/>
                  </a:moveTo>
                  <a:lnTo>
                    <a:pt x="4889" y="2362"/>
                  </a:lnTo>
                  <a:lnTo>
                    <a:pt x="10198" y="990"/>
                  </a:lnTo>
                  <a:lnTo>
                    <a:pt x="15621" y="0"/>
                  </a:lnTo>
                </a:path>
              </a:pathLst>
            </a:custGeom>
            <a:ln w="25400">
              <a:solidFill>
                <a:srgbClr val="FFDE4B"/>
              </a:solidFill>
            </a:ln>
          </p:spPr>
          <p:txBody>
            <a:bodyPr wrap="square" lIns="0" tIns="0" rIns="0" bIns="0" rtlCol="0"/>
            <a:lstStyle/>
            <a:p>
              <a:endParaRPr/>
            </a:p>
          </p:txBody>
        </p:sp>
        <p:sp>
          <p:nvSpPr>
            <p:cNvPr id="1880" name="object 1880"/>
            <p:cNvSpPr/>
            <p:nvPr/>
          </p:nvSpPr>
          <p:spPr>
            <a:xfrm>
              <a:off x="5881649" y="8091640"/>
              <a:ext cx="9525" cy="24765"/>
            </a:xfrm>
            <a:custGeom>
              <a:avLst/>
              <a:gdLst/>
              <a:ahLst/>
              <a:cxnLst/>
              <a:rect l="l" t="t" r="r" b="b"/>
              <a:pathLst>
                <a:path w="9525" h="24765">
                  <a:moveTo>
                    <a:pt x="0" y="0"/>
                  </a:moveTo>
                  <a:lnTo>
                    <a:pt x="2262" y="6335"/>
                  </a:lnTo>
                  <a:lnTo>
                    <a:pt x="4525" y="12614"/>
                  </a:lnTo>
                  <a:lnTo>
                    <a:pt x="6777" y="18773"/>
                  </a:lnTo>
                  <a:lnTo>
                    <a:pt x="9004" y="24752"/>
                  </a:lnTo>
                </a:path>
              </a:pathLst>
            </a:custGeom>
            <a:ln w="25400">
              <a:solidFill>
                <a:srgbClr val="FFDE47"/>
              </a:solidFill>
            </a:ln>
          </p:spPr>
          <p:txBody>
            <a:bodyPr wrap="square" lIns="0" tIns="0" rIns="0" bIns="0" rtlCol="0"/>
            <a:lstStyle/>
            <a:p>
              <a:endParaRPr/>
            </a:p>
          </p:txBody>
        </p:sp>
        <p:sp>
          <p:nvSpPr>
            <p:cNvPr id="1881" name="object 1881"/>
            <p:cNvSpPr/>
            <p:nvPr/>
          </p:nvSpPr>
          <p:spPr>
            <a:xfrm>
              <a:off x="5878817" y="8116392"/>
              <a:ext cx="12065" cy="3810"/>
            </a:xfrm>
            <a:custGeom>
              <a:avLst/>
              <a:gdLst/>
              <a:ahLst/>
              <a:cxnLst/>
              <a:rect l="l" t="t" r="r" b="b"/>
              <a:pathLst>
                <a:path w="12064" h="3809">
                  <a:moveTo>
                    <a:pt x="11836" y="0"/>
                  </a:moveTo>
                  <a:lnTo>
                    <a:pt x="0" y="3225"/>
                  </a:lnTo>
                </a:path>
              </a:pathLst>
            </a:custGeom>
            <a:ln w="25400">
              <a:solidFill>
                <a:srgbClr val="FFDE52"/>
              </a:solidFill>
            </a:ln>
          </p:spPr>
          <p:txBody>
            <a:bodyPr wrap="square" lIns="0" tIns="0" rIns="0" bIns="0" rtlCol="0"/>
            <a:lstStyle/>
            <a:p>
              <a:endParaRPr/>
            </a:p>
          </p:txBody>
        </p:sp>
        <p:sp>
          <p:nvSpPr>
            <p:cNvPr id="1882" name="object 1882"/>
            <p:cNvSpPr/>
            <p:nvPr/>
          </p:nvSpPr>
          <p:spPr>
            <a:xfrm>
              <a:off x="5886170" y="8102460"/>
              <a:ext cx="17145" cy="13970"/>
            </a:xfrm>
            <a:custGeom>
              <a:avLst/>
              <a:gdLst/>
              <a:ahLst/>
              <a:cxnLst/>
              <a:rect l="l" t="t" r="r" b="b"/>
              <a:pathLst>
                <a:path w="17145" h="13970">
                  <a:moveTo>
                    <a:pt x="14554" y="0"/>
                  </a:moveTo>
                  <a:lnTo>
                    <a:pt x="9944" y="304"/>
                  </a:lnTo>
                  <a:lnTo>
                    <a:pt x="4914" y="901"/>
                  </a:lnTo>
                  <a:lnTo>
                    <a:pt x="0" y="1790"/>
                  </a:lnTo>
                  <a:lnTo>
                    <a:pt x="3009" y="10020"/>
                  </a:lnTo>
                  <a:lnTo>
                    <a:pt x="4483" y="13931"/>
                  </a:lnTo>
                  <a:lnTo>
                    <a:pt x="8572" y="13093"/>
                  </a:lnTo>
                  <a:lnTo>
                    <a:pt x="12763" y="12496"/>
                  </a:lnTo>
                  <a:lnTo>
                    <a:pt x="17017" y="12128"/>
                  </a:lnTo>
                  <a:lnTo>
                    <a:pt x="15417" y="4152"/>
                  </a:lnTo>
                  <a:lnTo>
                    <a:pt x="14554" y="0"/>
                  </a:lnTo>
                  <a:close/>
                </a:path>
              </a:pathLst>
            </a:custGeom>
            <a:solidFill>
              <a:srgbClr val="FFDD47"/>
            </a:solidFill>
          </p:spPr>
          <p:txBody>
            <a:bodyPr wrap="square" lIns="0" tIns="0" rIns="0" bIns="0" rtlCol="0"/>
            <a:lstStyle/>
            <a:p>
              <a:endParaRPr/>
            </a:p>
          </p:txBody>
        </p:sp>
        <p:sp>
          <p:nvSpPr>
            <p:cNvPr id="1883" name="object 1883"/>
            <p:cNvSpPr/>
            <p:nvPr/>
          </p:nvSpPr>
          <p:spPr>
            <a:xfrm>
              <a:off x="5890653" y="8114588"/>
              <a:ext cx="12700" cy="1905"/>
            </a:xfrm>
            <a:custGeom>
              <a:avLst/>
              <a:gdLst/>
              <a:ahLst/>
              <a:cxnLst/>
              <a:rect l="l" t="t" r="r" b="b"/>
              <a:pathLst>
                <a:path w="12700" h="1904">
                  <a:moveTo>
                    <a:pt x="0" y="1803"/>
                  </a:moveTo>
                  <a:lnTo>
                    <a:pt x="12534" y="0"/>
                  </a:lnTo>
                </a:path>
              </a:pathLst>
            </a:custGeom>
            <a:ln w="25399">
              <a:solidFill>
                <a:srgbClr val="FFDE4B"/>
              </a:solidFill>
            </a:ln>
          </p:spPr>
          <p:txBody>
            <a:bodyPr wrap="square" lIns="0" tIns="0" rIns="0" bIns="0" rtlCol="0"/>
            <a:lstStyle/>
            <a:p>
              <a:endParaRPr/>
            </a:p>
          </p:txBody>
        </p:sp>
        <p:sp>
          <p:nvSpPr>
            <p:cNvPr id="1884" name="object 1884"/>
            <p:cNvSpPr/>
            <p:nvPr/>
          </p:nvSpPr>
          <p:spPr>
            <a:xfrm>
              <a:off x="5900724" y="8102460"/>
              <a:ext cx="2540" cy="12700"/>
            </a:xfrm>
            <a:custGeom>
              <a:avLst/>
              <a:gdLst/>
              <a:ahLst/>
              <a:cxnLst/>
              <a:rect l="l" t="t" r="r" b="b"/>
              <a:pathLst>
                <a:path w="2539" h="12700">
                  <a:moveTo>
                    <a:pt x="2463" y="12128"/>
                  </a:moveTo>
                  <a:lnTo>
                    <a:pt x="0" y="0"/>
                  </a:lnTo>
                </a:path>
              </a:pathLst>
            </a:custGeom>
            <a:ln w="25400">
              <a:solidFill>
                <a:srgbClr val="FFDD44"/>
              </a:solidFill>
            </a:ln>
          </p:spPr>
          <p:txBody>
            <a:bodyPr wrap="square" lIns="0" tIns="0" rIns="0" bIns="0" rtlCol="0"/>
            <a:lstStyle/>
            <a:p>
              <a:endParaRPr/>
            </a:p>
          </p:txBody>
        </p:sp>
        <p:sp>
          <p:nvSpPr>
            <p:cNvPr id="1885" name="object 1885"/>
            <p:cNvSpPr/>
            <p:nvPr/>
          </p:nvSpPr>
          <p:spPr>
            <a:xfrm>
              <a:off x="5886170" y="8102460"/>
              <a:ext cx="14604" cy="1905"/>
            </a:xfrm>
            <a:custGeom>
              <a:avLst/>
              <a:gdLst/>
              <a:ahLst/>
              <a:cxnLst/>
              <a:rect l="l" t="t" r="r" b="b"/>
              <a:pathLst>
                <a:path w="14604" h="1904">
                  <a:moveTo>
                    <a:pt x="14554" y="0"/>
                  </a:moveTo>
                  <a:lnTo>
                    <a:pt x="9944" y="304"/>
                  </a:lnTo>
                  <a:lnTo>
                    <a:pt x="4914" y="901"/>
                  </a:lnTo>
                  <a:lnTo>
                    <a:pt x="0" y="1790"/>
                  </a:lnTo>
                </a:path>
              </a:pathLst>
            </a:custGeom>
            <a:ln w="25399">
              <a:solidFill>
                <a:srgbClr val="FFDC42"/>
              </a:solidFill>
            </a:ln>
          </p:spPr>
          <p:txBody>
            <a:bodyPr wrap="square" lIns="0" tIns="0" rIns="0" bIns="0" rtlCol="0"/>
            <a:lstStyle/>
            <a:p>
              <a:endParaRPr/>
            </a:p>
          </p:txBody>
        </p:sp>
        <p:sp>
          <p:nvSpPr>
            <p:cNvPr id="1886" name="object 1886"/>
            <p:cNvSpPr/>
            <p:nvPr/>
          </p:nvSpPr>
          <p:spPr>
            <a:xfrm>
              <a:off x="5886170" y="8104251"/>
              <a:ext cx="5080" cy="12700"/>
            </a:xfrm>
            <a:custGeom>
              <a:avLst/>
              <a:gdLst/>
              <a:ahLst/>
              <a:cxnLst/>
              <a:rect l="l" t="t" r="r" b="b"/>
              <a:pathLst>
                <a:path w="5079" h="12700">
                  <a:moveTo>
                    <a:pt x="0" y="0"/>
                  </a:moveTo>
                  <a:lnTo>
                    <a:pt x="4483" y="12141"/>
                  </a:lnTo>
                </a:path>
              </a:pathLst>
            </a:custGeom>
            <a:ln w="25400">
              <a:solidFill>
                <a:srgbClr val="FFDE4A"/>
              </a:solidFill>
            </a:ln>
          </p:spPr>
          <p:txBody>
            <a:bodyPr wrap="square" lIns="0" tIns="0" rIns="0" bIns="0" rtlCol="0"/>
            <a:lstStyle/>
            <a:p>
              <a:endParaRPr/>
            </a:p>
          </p:txBody>
        </p:sp>
        <p:sp>
          <p:nvSpPr>
            <p:cNvPr id="1887" name="object 1887"/>
            <p:cNvSpPr/>
            <p:nvPr/>
          </p:nvSpPr>
          <p:spPr>
            <a:xfrm>
              <a:off x="5881649" y="8090446"/>
              <a:ext cx="12065" cy="13970"/>
            </a:xfrm>
            <a:custGeom>
              <a:avLst/>
              <a:gdLst/>
              <a:ahLst/>
              <a:cxnLst/>
              <a:rect l="l" t="t" r="r" b="b"/>
              <a:pathLst>
                <a:path w="12064" h="13970">
                  <a:moveTo>
                    <a:pt x="8216" y="0"/>
                  </a:moveTo>
                  <a:lnTo>
                    <a:pt x="5473" y="292"/>
                  </a:lnTo>
                  <a:lnTo>
                    <a:pt x="2717" y="685"/>
                  </a:lnTo>
                  <a:lnTo>
                    <a:pt x="0" y="1193"/>
                  </a:lnTo>
                  <a:lnTo>
                    <a:pt x="4521" y="13804"/>
                  </a:lnTo>
                  <a:lnTo>
                    <a:pt x="6972" y="13360"/>
                  </a:lnTo>
                  <a:lnTo>
                    <a:pt x="9461" y="12992"/>
                  </a:lnTo>
                  <a:lnTo>
                    <a:pt x="11912" y="12687"/>
                  </a:lnTo>
                  <a:lnTo>
                    <a:pt x="10731" y="8508"/>
                  </a:lnTo>
                  <a:lnTo>
                    <a:pt x="8216" y="0"/>
                  </a:lnTo>
                  <a:close/>
                </a:path>
              </a:pathLst>
            </a:custGeom>
            <a:solidFill>
              <a:srgbClr val="FFDC40"/>
            </a:solidFill>
          </p:spPr>
          <p:txBody>
            <a:bodyPr wrap="square" lIns="0" tIns="0" rIns="0" bIns="0" rtlCol="0"/>
            <a:lstStyle/>
            <a:p>
              <a:endParaRPr/>
            </a:p>
          </p:txBody>
        </p:sp>
        <p:sp>
          <p:nvSpPr>
            <p:cNvPr id="1888" name="object 1888"/>
            <p:cNvSpPr/>
            <p:nvPr/>
          </p:nvSpPr>
          <p:spPr>
            <a:xfrm>
              <a:off x="5881649" y="8091640"/>
              <a:ext cx="5080" cy="12700"/>
            </a:xfrm>
            <a:custGeom>
              <a:avLst/>
              <a:gdLst/>
              <a:ahLst/>
              <a:cxnLst/>
              <a:rect l="l" t="t" r="r" b="b"/>
              <a:pathLst>
                <a:path w="5079" h="12700">
                  <a:moveTo>
                    <a:pt x="4521" y="12611"/>
                  </a:moveTo>
                  <a:lnTo>
                    <a:pt x="0" y="0"/>
                  </a:lnTo>
                </a:path>
              </a:pathLst>
            </a:custGeom>
            <a:ln w="25400">
              <a:solidFill>
                <a:srgbClr val="FFDD44"/>
              </a:solidFill>
            </a:ln>
          </p:spPr>
          <p:txBody>
            <a:bodyPr wrap="square" lIns="0" tIns="0" rIns="0" bIns="0" rtlCol="0"/>
            <a:lstStyle/>
            <a:p>
              <a:endParaRPr/>
            </a:p>
          </p:txBody>
        </p:sp>
        <p:sp>
          <p:nvSpPr>
            <p:cNvPr id="1889" name="object 1889"/>
            <p:cNvSpPr/>
            <p:nvPr/>
          </p:nvSpPr>
          <p:spPr>
            <a:xfrm>
              <a:off x="5881649" y="8090446"/>
              <a:ext cx="12065" cy="12700"/>
            </a:xfrm>
            <a:custGeom>
              <a:avLst/>
              <a:gdLst/>
              <a:ahLst/>
              <a:cxnLst/>
              <a:rect l="l" t="t" r="r" b="b"/>
              <a:pathLst>
                <a:path w="12064" h="12700">
                  <a:moveTo>
                    <a:pt x="0" y="1193"/>
                  </a:moveTo>
                  <a:lnTo>
                    <a:pt x="8216" y="0"/>
                  </a:lnTo>
                </a:path>
                <a:path w="12064" h="12700">
                  <a:moveTo>
                    <a:pt x="8216" y="0"/>
                  </a:moveTo>
                  <a:lnTo>
                    <a:pt x="11912" y="12687"/>
                  </a:lnTo>
                </a:path>
              </a:pathLst>
            </a:custGeom>
            <a:ln w="25400">
              <a:solidFill>
                <a:srgbClr val="FFDC3D"/>
              </a:solidFill>
            </a:ln>
          </p:spPr>
          <p:txBody>
            <a:bodyPr wrap="square" lIns="0" tIns="0" rIns="0" bIns="0" rtlCol="0"/>
            <a:lstStyle/>
            <a:p>
              <a:endParaRPr/>
            </a:p>
          </p:txBody>
        </p:sp>
        <p:sp>
          <p:nvSpPr>
            <p:cNvPr id="1890" name="object 1890"/>
            <p:cNvSpPr/>
            <p:nvPr/>
          </p:nvSpPr>
          <p:spPr>
            <a:xfrm>
              <a:off x="5886170" y="8103133"/>
              <a:ext cx="7620" cy="1270"/>
            </a:xfrm>
            <a:custGeom>
              <a:avLst/>
              <a:gdLst/>
              <a:ahLst/>
              <a:cxnLst/>
              <a:rect l="l" t="t" r="r" b="b"/>
              <a:pathLst>
                <a:path w="7620" h="1270">
                  <a:moveTo>
                    <a:pt x="7391" y="0"/>
                  </a:moveTo>
                  <a:lnTo>
                    <a:pt x="0" y="1117"/>
                  </a:lnTo>
                </a:path>
              </a:pathLst>
            </a:custGeom>
            <a:ln w="25400">
              <a:solidFill>
                <a:srgbClr val="FFDC43"/>
              </a:solidFill>
            </a:ln>
          </p:spPr>
          <p:txBody>
            <a:bodyPr wrap="square" lIns="0" tIns="0" rIns="0" bIns="0" rtlCol="0"/>
            <a:lstStyle/>
            <a:p>
              <a:endParaRPr/>
            </a:p>
          </p:txBody>
        </p:sp>
        <p:sp>
          <p:nvSpPr>
            <p:cNvPr id="1891" name="object 1891"/>
            <p:cNvSpPr/>
            <p:nvPr/>
          </p:nvSpPr>
          <p:spPr>
            <a:xfrm>
              <a:off x="5889866" y="8089874"/>
              <a:ext cx="11430" cy="13335"/>
            </a:xfrm>
            <a:custGeom>
              <a:avLst/>
              <a:gdLst/>
              <a:ahLst/>
              <a:cxnLst/>
              <a:rect l="l" t="t" r="r" b="b"/>
              <a:pathLst>
                <a:path w="11429" h="13334">
                  <a:moveTo>
                    <a:pt x="8191" y="0"/>
                  </a:moveTo>
                  <a:lnTo>
                    <a:pt x="5486" y="88"/>
                  </a:lnTo>
                  <a:lnTo>
                    <a:pt x="2743" y="279"/>
                  </a:lnTo>
                  <a:lnTo>
                    <a:pt x="0" y="571"/>
                  </a:lnTo>
                  <a:lnTo>
                    <a:pt x="2514" y="9080"/>
                  </a:lnTo>
                  <a:lnTo>
                    <a:pt x="3695" y="13258"/>
                  </a:lnTo>
                  <a:lnTo>
                    <a:pt x="6146" y="12953"/>
                  </a:lnTo>
                  <a:lnTo>
                    <a:pt x="8559" y="12738"/>
                  </a:lnTo>
                  <a:lnTo>
                    <a:pt x="10858" y="12585"/>
                  </a:lnTo>
                  <a:lnTo>
                    <a:pt x="9105" y="4203"/>
                  </a:lnTo>
                  <a:lnTo>
                    <a:pt x="8191" y="0"/>
                  </a:lnTo>
                  <a:close/>
                </a:path>
              </a:pathLst>
            </a:custGeom>
            <a:solidFill>
              <a:srgbClr val="FFDC3C"/>
            </a:solidFill>
          </p:spPr>
          <p:txBody>
            <a:bodyPr wrap="square" lIns="0" tIns="0" rIns="0" bIns="0" rtlCol="0"/>
            <a:lstStyle/>
            <a:p>
              <a:endParaRPr/>
            </a:p>
          </p:txBody>
        </p:sp>
        <p:sp>
          <p:nvSpPr>
            <p:cNvPr id="1892" name="object 1892"/>
            <p:cNvSpPr/>
            <p:nvPr/>
          </p:nvSpPr>
          <p:spPr>
            <a:xfrm>
              <a:off x="5889866" y="8090446"/>
              <a:ext cx="3810" cy="12700"/>
            </a:xfrm>
            <a:custGeom>
              <a:avLst/>
              <a:gdLst/>
              <a:ahLst/>
              <a:cxnLst/>
              <a:rect l="l" t="t" r="r" b="b"/>
              <a:pathLst>
                <a:path w="3810" h="12700">
                  <a:moveTo>
                    <a:pt x="3695" y="12687"/>
                  </a:moveTo>
                  <a:lnTo>
                    <a:pt x="0" y="0"/>
                  </a:lnTo>
                </a:path>
              </a:pathLst>
            </a:custGeom>
            <a:ln w="25400">
              <a:solidFill>
                <a:srgbClr val="FFDC3D"/>
              </a:solidFill>
            </a:ln>
          </p:spPr>
          <p:txBody>
            <a:bodyPr wrap="square" lIns="0" tIns="0" rIns="0" bIns="0" rtlCol="0"/>
            <a:lstStyle/>
            <a:p>
              <a:endParaRPr/>
            </a:p>
          </p:txBody>
        </p:sp>
        <p:sp>
          <p:nvSpPr>
            <p:cNvPr id="1893" name="object 1893"/>
            <p:cNvSpPr/>
            <p:nvPr/>
          </p:nvSpPr>
          <p:spPr>
            <a:xfrm>
              <a:off x="5889866" y="8089874"/>
              <a:ext cx="8255" cy="635"/>
            </a:xfrm>
            <a:custGeom>
              <a:avLst/>
              <a:gdLst/>
              <a:ahLst/>
              <a:cxnLst/>
              <a:rect l="l" t="t" r="r" b="b"/>
              <a:pathLst>
                <a:path w="8254" h="634">
                  <a:moveTo>
                    <a:pt x="0" y="571"/>
                  </a:moveTo>
                  <a:lnTo>
                    <a:pt x="8191" y="0"/>
                  </a:lnTo>
                </a:path>
              </a:pathLst>
            </a:custGeom>
            <a:ln w="25400">
              <a:solidFill>
                <a:srgbClr val="FFDB39"/>
              </a:solidFill>
            </a:ln>
          </p:spPr>
          <p:txBody>
            <a:bodyPr wrap="square" lIns="0" tIns="0" rIns="0" bIns="0" rtlCol="0"/>
            <a:lstStyle/>
            <a:p>
              <a:endParaRPr/>
            </a:p>
          </p:txBody>
        </p:sp>
        <p:sp>
          <p:nvSpPr>
            <p:cNvPr id="1894" name="object 1894"/>
            <p:cNvSpPr/>
            <p:nvPr/>
          </p:nvSpPr>
          <p:spPr>
            <a:xfrm>
              <a:off x="5898058" y="8089874"/>
              <a:ext cx="3175" cy="12700"/>
            </a:xfrm>
            <a:custGeom>
              <a:avLst/>
              <a:gdLst/>
              <a:ahLst/>
              <a:cxnLst/>
              <a:rect l="l" t="t" r="r" b="b"/>
              <a:pathLst>
                <a:path w="3175" h="12700">
                  <a:moveTo>
                    <a:pt x="0" y="0"/>
                  </a:moveTo>
                  <a:lnTo>
                    <a:pt x="2667" y="12585"/>
                  </a:lnTo>
                </a:path>
              </a:pathLst>
            </a:custGeom>
            <a:ln w="25399">
              <a:solidFill>
                <a:srgbClr val="FFDC3B"/>
              </a:solidFill>
            </a:ln>
          </p:spPr>
          <p:txBody>
            <a:bodyPr wrap="square" lIns="0" tIns="0" rIns="0" bIns="0" rtlCol="0"/>
            <a:lstStyle/>
            <a:p>
              <a:endParaRPr/>
            </a:p>
          </p:txBody>
        </p:sp>
        <p:sp>
          <p:nvSpPr>
            <p:cNvPr id="1895" name="object 1895"/>
            <p:cNvSpPr/>
            <p:nvPr/>
          </p:nvSpPr>
          <p:spPr>
            <a:xfrm>
              <a:off x="5893562" y="8102460"/>
              <a:ext cx="7620" cy="1270"/>
            </a:xfrm>
            <a:custGeom>
              <a:avLst/>
              <a:gdLst/>
              <a:ahLst/>
              <a:cxnLst/>
              <a:rect l="l" t="t" r="r" b="b"/>
              <a:pathLst>
                <a:path w="7620" h="1270">
                  <a:moveTo>
                    <a:pt x="7162" y="0"/>
                  </a:moveTo>
                  <a:lnTo>
                    <a:pt x="0" y="673"/>
                  </a:lnTo>
                </a:path>
              </a:pathLst>
            </a:custGeom>
            <a:ln w="25400">
              <a:solidFill>
                <a:srgbClr val="FFDC3F"/>
              </a:solidFill>
            </a:ln>
          </p:spPr>
          <p:txBody>
            <a:bodyPr wrap="square" lIns="0" tIns="0" rIns="0" bIns="0" rtlCol="0"/>
            <a:lstStyle/>
            <a:p>
              <a:endParaRPr/>
            </a:p>
          </p:txBody>
        </p:sp>
        <p:sp>
          <p:nvSpPr>
            <p:cNvPr id="1896" name="object 1896"/>
            <p:cNvSpPr/>
            <p:nvPr/>
          </p:nvSpPr>
          <p:spPr>
            <a:xfrm>
              <a:off x="5854166" y="8067040"/>
              <a:ext cx="27940" cy="29209"/>
            </a:xfrm>
            <a:custGeom>
              <a:avLst/>
              <a:gdLst/>
              <a:ahLst/>
              <a:cxnLst/>
              <a:rect l="l" t="t" r="r" b="b"/>
              <a:pathLst>
                <a:path w="27939" h="29209">
                  <a:moveTo>
                    <a:pt x="18732" y="0"/>
                  </a:moveTo>
                  <a:lnTo>
                    <a:pt x="12306" y="977"/>
                  </a:lnTo>
                  <a:lnTo>
                    <a:pt x="6007" y="2514"/>
                  </a:lnTo>
                  <a:lnTo>
                    <a:pt x="0" y="4610"/>
                  </a:lnTo>
                  <a:lnTo>
                    <a:pt x="2851" y="10581"/>
                  </a:lnTo>
                  <a:lnTo>
                    <a:pt x="8788" y="22633"/>
                  </a:lnTo>
                  <a:lnTo>
                    <a:pt x="11861" y="28676"/>
                  </a:lnTo>
                  <a:lnTo>
                    <a:pt x="16751" y="26962"/>
                  </a:lnTo>
                  <a:lnTo>
                    <a:pt x="22059" y="25590"/>
                  </a:lnTo>
                  <a:lnTo>
                    <a:pt x="27482" y="24599"/>
                  </a:lnTo>
                  <a:lnTo>
                    <a:pt x="18732" y="0"/>
                  </a:lnTo>
                  <a:close/>
                </a:path>
              </a:pathLst>
            </a:custGeom>
            <a:solidFill>
              <a:srgbClr val="FFDF4A"/>
            </a:solidFill>
          </p:spPr>
          <p:txBody>
            <a:bodyPr wrap="square" lIns="0" tIns="0" rIns="0" bIns="0" rtlCol="0"/>
            <a:lstStyle/>
            <a:p>
              <a:endParaRPr/>
            </a:p>
          </p:txBody>
        </p:sp>
        <p:sp>
          <p:nvSpPr>
            <p:cNvPr id="1897" name="object 1897"/>
            <p:cNvSpPr/>
            <p:nvPr/>
          </p:nvSpPr>
          <p:spPr>
            <a:xfrm>
              <a:off x="5854166" y="8071650"/>
              <a:ext cx="12065" cy="24130"/>
            </a:xfrm>
            <a:custGeom>
              <a:avLst/>
              <a:gdLst/>
              <a:ahLst/>
              <a:cxnLst/>
              <a:rect l="l" t="t" r="r" b="b"/>
              <a:pathLst>
                <a:path w="12064" h="24129">
                  <a:moveTo>
                    <a:pt x="11861" y="24066"/>
                  </a:moveTo>
                  <a:lnTo>
                    <a:pt x="8788" y="18023"/>
                  </a:lnTo>
                  <a:lnTo>
                    <a:pt x="5783" y="11985"/>
                  </a:lnTo>
                  <a:lnTo>
                    <a:pt x="2851" y="5971"/>
                  </a:lnTo>
                  <a:lnTo>
                    <a:pt x="0" y="0"/>
                  </a:lnTo>
                </a:path>
              </a:pathLst>
            </a:custGeom>
            <a:ln w="25399">
              <a:solidFill>
                <a:srgbClr val="FFE155"/>
              </a:solidFill>
            </a:ln>
          </p:spPr>
          <p:txBody>
            <a:bodyPr wrap="square" lIns="0" tIns="0" rIns="0" bIns="0" rtlCol="0"/>
            <a:lstStyle/>
            <a:p>
              <a:endParaRPr/>
            </a:p>
          </p:txBody>
        </p:sp>
        <p:sp>
          <p:nvSpPr>
            <p:cNvPr id="1898" name="object 1898"/>
            <p:cNvSpPr/>
            <p:nvPr/>
          </p:nvSpPr>
          <p:spPr>
            <a:xfrm>
              <a:off x="5854166" y="8067040"/>
              <a:ext cx="19050" cy="5080"/>
            </a:xfrm>
            <a:custGeom>
              <a:avLst/>
              <a:gdLst/>
              <a:ahLst/>
              <a:cxnLst/>
              <a:rect l="l" t="t" r="r" b="b"/>
              <a:pathLst>
                <a:path w="19050" h="5079">
                  <a:moveTo>
                    <a:pt x="0" y="4610"/>
                  </a:moveTo>
                  <a:lnTo>
                    <a:pt x="6007" y="2514"/>
                  </a:lnTo>
                  <a:lnTo>
                    <a:pt x="12306" y="977"/>
                  </a:lnTo>
                  <a:lnTo>
                    <a:pt x="18732" y="0"/>
                  </a:lnTo>
                </a:path>
              </a:pathLst>
            </a:custGeom>
            <a:ln w="25399">
              <a:solidFill>
                <a:srgbClr val="FFDF4A"/>
              </a:solidFill>
            </a:ln>
          </p:spPr>
          <p:txBody>
            <a:bodyPr wrap="square" lIns="0" tIns="0" rIns="0" bIns="0" rtlCol="0"/>
            <a:lstStyle/>
            <a:p>
              <a:endParaRPr/>
            </a:p>
          </p:txBody>
        </p:sp>
        <p:sp>
          <p:nvSpPr>
            <p:cNvPr id="1899" name="object 1899"/>
            <p:cNvSpPr/>
            <p:nvPr/>
          </p:nvSpPr>
          <p:spPr>
            <a:xfrm>
              <a:off x="5872899" y="8067040"/>
              <a:ext cx="8890" cy="24765"/>
            </a:xfrm>
            <a:custGeom>
              <a:avLst/>
              <a:gdLst/>
              <a:ahLst/>
              <a:cxnLst/>
              <a:rect l="l" t="t" r="r" b="b"/>
              <a:pathLst>
                <a:path w="8889" h="24765">
                  <a:moveTo>
                    <a:pt x="0" y="0"/>
                  </a:moveTo>
                  <a:lnTo>
                    <a:pt x="2124" y="5906"/>
                  </a:lnTo>
                  <a:lnTo>
                    <a:pt x="4298" y="12018"/>
                  </a:lnTo>
                  <a:lnTo>
                    <a:pt x="6511" y="18271"/>
                  </a:lnTo>
                  <a:lnTo>
                    <a:pt x="8750" y="24599"/>
                  </a:lnTo>
                </a:path>
              </a:pathLst>
            </a:custGeom>
            <a:ln w="25400">
              <a:solidFill>
                <a:srgbClr val="FFDD40"/>
              </a:solidFill>
            </a:ln>
          </p:spPr>
          <p:txBody>
            <a:bodyPr wrap="square" lIns="0" tIns="0" rIns="0" bIns="0" rtlCol="0"/>
            <a:lstStyle/>
            <a:p>
              <a:endParaRPr/>
            </a:p>
          </p:txBody>
        </p:sp>
        <p:sp>
          <p:nvSpPr>
            <p:cNvPr id="1900" name="object 1900"/>
            <p:cNvSpPr/>
            <p:nvPr/>
          </p:nvSpPr>
          <p:spPr>
            <a:xfrm>
              <a:off x="5866028" y="8091640"/>
              <a:ext cx="15875" cy="4445"/>
            </a:xfrm>
            <a:custGeom>
              <a:avLst/>
              <a:gdLst/>
              <a:ahLst/>
              <a:cxnLst/>
              <a:rect l="l" t="t" r="r" b="b"/>
              <a:pathLst>
                <a:path w="15875" h="4445">
                  <a:moveTo>
                    <a:pt x="15621" y="0"/>
                  </a:moveTo>
                  <a:lnTo>
                    <a:pt x="10198" y="990"/>
                  </a:lnTo>
                  <a:lnTo>
                    <a:pt x="4889" y="2362"/>
                  </a:lnTo>
                  <a:lnTo>
                    <a:pt x="0" y="4076"/>
                  </a:lnTo>
                </a:path>
              </a:pathLst>
            </a:custGeom>
            <a:ln w="25400">
              <a:solidFill>
                <a:srgbClr val="FFDE4B"/>
              </a:solidFill>
            </a:ln>
          </p:spPr>
          <p:txBody>
            <a:bodyPr wrap="square" lIns="0" tIns="0" rIns="0" bIns="0" rtlCol="0"/>
            <a:lstStyle/>
            <a:p>
              <a:endParaRPr/>
            </a:p>
          </p:txBody>
        </p:sp>
        <p:sp>
          <p:nvSpPr>
            <p:cNvPr id="1901" name="object 1901"/>
            <p:cNvSpPr/>
            <p:nvPr/>
          </p:nvSpPr>
          <p:spPr>
            <a:xfrm>
              <a:off x="5872899" y="8065960"/>
              <a:ext cx="17145" cy="26034"/>
            </a:xfrm>
            <a:custGeom>
              <a:avLst/>
              <a:gdLst/>
              <a:ahLst/>
              <a:cxnLst/>
              <a:rect l="l" t="t" r="r" b="b"/>
              <a:pathLst>
                <a:path w="17145" h="26034">
                  <a:moveTo>
                    <a:pt x="9753" y="0"/>
                  </a:moveTo>
                  <a:lnTo>
                    <a:pt x="6476" y="228"/>
                  </a:lnTo>
                  <a:lnTo>
                    <a:pt x="3225" y="584"/>
                  </a:lnTo>
                  <a:lnTo>
                    <a:pt x="0" y="1079"/>
                  </a:lnTo>
                  <a:lnTo>
                    <a:pt x="8750" y="25679"/>
                  </a:lnTo>
                  <a:lnTo>
                    <a:pt x="11468" y="25171"/>
                  </a:lnTo>
                  <a:lnTo>
                    <a:pt x="14224" y="24777"/>
                  </a:lnTo>
                  <a:lnTo>
                    <a:pt x="16967" y="24485"/>
                  </a:lnTo>
                  <a:lnTo>
                    <a:pt x="13212" y="11895"/>
                  </a:lnTo>
                  <a:lnTo>
                    <a:pt x="9753" y="0"/>
                  </a:lnTo>
                  <a:close/>
                </a:path>
              </a:pathLst>
            </a:custGeom>
            <a:solidFill>
              <a:srgbClr val="FFDC3C"/>
            </a:solidFill>
          </p:spPr>
          <p:txBody>
            <a:bodyPr wrap="square" lIns="0" tIns="0" rIns="0" bIns="0" rtlCol="0"/>
            <a:lstStyle/>
            <a:p>
              <a:endParaRPr/>
            </a:p>
          </p:txBody>
        </p:sp>
        <p:sp>
          <p:nvSpPr>
            <p:cNvPr id="1902" name="object 1902"/>
            <p:cNvSpPr/>
            <p:nvPr/>
          </p:nvSpPr>
          <p:spPr>
            <a:xfrm>
              <a:off x="5872899" y="8067040"/>
              <a:ext cx="8890" cy="24765"/>
            </a:xfrm>
            <a:custGeom>
              <a:avLst/>
              <a:gdLst/>
              <a:ahLst/>
              <a:cxnLst/>
              <a:rect l="l" t="t" r="r" b="b"/>
              <a:pathLst>
                <a:path w="8889" h="24765">
                  <a:moveTo>
                    <a:pt x="8750" y="24599"/>
                  </a:moveTo>
                  <a:lnTo>
                    <a:pt x="6511" y="18271"/>
                  </a:lnTo>
                  <a:lnTo>
                    <a:pt x="4298" y="12018"/>
                  </a:lnTo>
                  <a:lnTo>
                    <a:pt x="2124" y="5906"/>
                  </a:lnTo>
                  <a:lnTo>
                    <a:pt x="0" y="0"/>
                  </a:lnTo>
                </a:path>
              </a:pathLst>
            </a:custGeom>
            <a:ln w="25400">
              <a:solidFill>
                <a:srgbClr val="FFDD40"/>
              </a:solidFill>
            </a:ln>
          </p:spPr>
          <p:txBody>
            <a:bodyPr wrap="square" lIns="0" tIns="0" rIns="0" bIns="0" rtlCol="0"/>
            <a:lstStyle/>
            <a:p>
              <a:endParaRPr/>
            </a:p>
          </p:txBody>
        </p:sp>
        <p:sp>
          <p:nvSpPr>
            <p:cNvPr id="1903" name="object 1903"/>
            <p:cNvSpPr/>
            <p:nvPr/>
          </p:nvSpPr>
          <p:spPr>
            <a:xfrm>
              <a:off x="5872899" y="8065960"/>
              <a:ext cx="10160" cy="1270"/>
            </a:xfrm>
            <a:custGeom>
              <a:avLst/>
              <a:gdLst/>
              <a:ahLst/>
              <a:cxnLst/>
              <a:rect l="l" t="t" r="r" b="b"/>
              <a:pathLst>
                <a:path w="10160" h="1270">
                  <a:moveTo>
                    <a:pt x="0" y="1079"/>
                  </a:moveTo>
                  <a:lnTo>
                    <a:pt x="9753" y="0"/>
                  </a:lnTo>
                </a:path>
              </a:pathLst>
            </a:custGeom>
            <a:ln w="25400">
              <a:solidFill>
                <a:srgbClr val="FFDC3B"/>
              </a:solidFill>
            </a:ln>
          </p:spPr>
          <p:txBody>
            <a:bodyPr wrap="square" lIns="0" tIns="0" rIns="0" bIns="0" rtlCol="0"/>
            <a:lstStyle/>
            <a:p>
              <a:endParaRPr/>
            </a:p>
          </p:txBody>
        </p:sp>
        <p:sp>
          <p:nvSpPr>
            <p:cNvPr id="1904" name="object 1904"/>
            <p:cNvSpPr/>
            <p:nvPr/>
          </p:nvSpPr>
          <p:spPr>
            <a:xfrm>
              <a:off x="5882652" y="8065960"/>
              <a:ext cx="7620" cy="24765"/>
            </a:xfrm>
            <a:custGeom>
              <a:avLst/>
              <a:gdLst/>
              <a:ahLst/>
              <a:cxnLst/>
              <a:rect l="l" t="t" r="r" b="b"/>
              <a:pathLst>
                <a:path w="7620" h="24765">
                  <a:moveTo>
                    <a:pt x="0" y="0"/>
                  </a:moveTo>
                  <a:lnTo>
                    <a:pt x="1671" y="5824"/>
                  </a:lnTo>
                  <a:lnTo>
                    <a:pt x="3459" y="11895"/>
                  </a:lnTo>
                  <a:lnTo>
                    <a:pt x="5320" y="18139"/>
                  </a:lnTo>
                  <a:lnTo>
                    <a:pt x="7213" y="24485"/>
                  </a:lnTo>
                </a:path>
              </a:pathLst>
            </a:custGeom>
            <a:ln w="25400">
              <a:solidFill>
                <a:srgbClr val="FFDB39"/>
              </a:solidFill>
            </a:ln>
          </p:spPr>
          <p:txBody>
            <a:bodyPr wrap="square" lIns="0" tIns="0" rIns="0" bIns="0" rtlCol="0"/>
            <a:lstStyle/>
            <a:p>
              <a:endParaRPr/>
            </a:p>
          </p:txBody>
        </p:sp>
        <p:sp>
          <p:nvSpPr>
            <p:cNvPr id="1905" name="object 1905"/>
            <p:cNvSpPr/>
            <p:nvPr/>
          </p:nvSpPr>
          <p:spPr>
            <a:xfrm>
              <a:off x="5881649" y="8090446"/>
              <a:ext cx="8255" cy="1270"/>
            </a:xfrm>
            <a:custGeom>
              <a:avLst/>
              <a:gdLst/>
              <a:ahLst/>
              <a:cxnLst/>
              <a:rect l="l" t="t" r="r" b="b"/>
              <a:pathLst>
                <a:path w="8254" h="1270">
                  <a:moveTo>
                    <a:pt x="8216" y="0"/>
                  </a:moveTo>
                  <a:lnTo>
                    <a:pt x="0" y="1193"/>
                  </a:lnTo>
                </a:path>
              </a:pathLst>
            </a:custGeom>
            <a:ln w="25400">
              <a:solidFill>
                <a:srgbClr val="FFDC3D"/>
              </a:solidFill>
            </a:ln>
          </p:spPr>
          <p:txBody>
            <a:bodyPr wrap="square" lIns="0" tIns="0" rIns="0" bIns="0" rtlCol="0"/>
            <a:lstStyle/>
            <a:p>
              <a:endParaRPr/>
            </a:p>
          </p:txBody>
        </p:sp>
        <p:sp>
          <p:nvSpPr>
            <p:cNvPr id="1906" name="object 1906"/>
            <p:cNvSpPr/>
            <p:nvPr/>
          </p:nvSpPr>
          <p:spPr>
            <a:xfrm>
              <a:off x="5882652" y="8065630"/>
              <a:ext cx="15875" cy="25400"/>
            </a:xfrm>
            <a:custGeom>
              <a:avLst/>
              <a:gdLst/>
              <a:ahLst/>
              <a:cxnLst/>
              <a:rect l="l" t="t" r="r" b="b"/>
              <a:pathLst>
                <a:path w="15875" h="25400">
                  <a:moveTo>
                    <a:pt x="6553" y="0"/>
                  </a:moveTo>
                  <a:lnTo>
                    <a:pt x="3276" y="101"/>
                  </a:lnTo>
                  <a:lnTo>
                    <a:pt x="0" y="330"/>
                  </a:lnTo>
                  <a:lnTo>
                    <a:pt x="1671" y="6154"/>
                  </a:lnTo>
                  <a:lnTo>
                    <a:pt x="7213" y="24815"/>
                  </a:lnTo>
                  <a:lnTo>
                    <a:pt x="9956" y="24523"/>
                  </a:lnTo>
                  <a:lnTo>
                    <a:pt x="12700" y="24333"/>
                  </a:lnTo>
                  <a:lnTo>
                    <a:pt x="15405" y="24244"/>
                  </a:lnTo>
                  <a:lnTo>
                    <a:pt x="13588" y="15836"/>
                  </a:lnTo>
                  <a:lnTo>
                    <a:pt x="11683" y="7518"/>
                  </a:lnTo>
                  <a:lnTo>
                    <a:pt x="9842" y="25"/>
                  </a:lnTo>
                  <a:lnTo>
                    <a:pt x="6553" y="0"/>
                  </a:lnTo>
                  <a:close/>
                </a:path>
              </a:pathLst>
            </a:custGeom>
            <a:solidFill>
              <a:srgbClr val="FFDB37"/>
            </a:solidFill>
          </p:spPr>
          <p:txBody>
            <a:bodyPr wrap="square" lIns="0" tIns="0" rIns="0" bIns="0" rtlCol="0"/>
            <a:lstStyle/>
            <a:p>
              <a:endParaRPr/>
            </a:p>
          </p:txBody>
        </p:sp>
        <p:sp>
          <p:nvSpPr>
            <p:cNvPr id="1907" name="object 1907"/>
            <p:cNvSpPr/>
            <p:nvPr/>
          </p:nvSpPr>
          <p:spPr>
            <a:xfrm>
              <a:off x="5882652" y="8065960"/>
              <a:ext cx="7620" cy="24765"/>
            </a:xfrm>
            <a:custGeom>
              <a:avLst/>
              <a:gdLst/>
              <a:ahLst/>
              <a:cxnLst/>
              <a:rect l="l" t="t" r="r" b="b"/>
              <a:pathLst>
                <a:path w="7620" h="24765">
                  <a:moveTo>
                    <a:pt x="7213" y="24485"/>
                  </a:moveTo>
                  <a:lnTo>
                    <a:pt x="5320" y="18139"/>
                  </a:lnTo>
                  <a:lnTo>
                    <a:pt x="3459" y="11895"/>
                  </a:lnTo>
                  <a:lnTo>
                    <a:pt x="1671" y="5824"/>
                  </a:lnTo>
                  <a:lnTo>
                    <a:pt x="0" y="0"/>
                  </a:lnTo>
                </a:path>
              </a:pathLst>
            </a:custGeom>
            <a:ln w="25400">
              <a:solidFill>
                <a:srgbClr val="FFDB39"/>
              </a:solidFill>
            </a:ln>
          </p:spPr>
          <p:txBody>
            <a:bodyPr wrap="square" lIns="0" tIns="0" rIns="0" bIns="0" rtlCol="0"/>
            <a:lstStyle/>
            <a:p>
              <a:endParaRPr/>
            </a:p>
          </p:txBody>
        </p:sp>
        <p:sp>
          <p:nvSpPr>
            <p:cNvPr id="1908" name="object 1908"/>
            <p:cNvSpPr/>
            <p:nvPr/>
          </p:nvSpPr>
          <p:spPr>
            <a:xfrm>
              <a:off x="5882652" y="8065655"/>
              <a:ext cx="15875" cy="24765"/>
            </a:xfrm>
            <a:custGeom>
              <a:avLst/>
              <a:gdLst/>
              <a:ahLst/>
              <a:cxnLst/>
              <a:rect l="l" t="t" r="r" b="b"/>
              <a:pathLst>
                <a:path w="15875" h="24765">
                  <a:moveTo>
                    <a:pt x="0" y="304"/>
                  </a:moveTo>
                  <a:lnTo>
                    <a:pt x="9842" y="0"/>
                  </a:lnTo>
                </a:path>
                <a:path w="15875" h="24765">
                  <a:moveTo>
                    <a:pt x="9842" y="0"/>
                  </a:moveTo>
                  <a:lnTo>
                    <a:pt x="11683" y="7493"/>
                  </a:lnTo>
                  <a:lnTo>
                    <a:pt x="13588" y="15811"/>
                  </a:lnTo>
                  <a:lnTo>
                    <a:pt x="15405" y="24218"/>
                  </a:lnTo>
                </a:path>
              </a:pathLst>
            </a:custGeom>
            <a:ln w="25400">
              <a:solidFill>
                <a:srgbClr val="FFDB35"/>
              </a:solidFill>
            </a:ln>
          </p:spPr>
          <p:txBody>
            <a:bodyPr wrap="square" lIns="0" tIns="0" rIns="0" bIns="0" rtlCol="0"/>
            <a:lstStyle/>
            <a:p>
              <a:endParaRPr/>
            </a:p>
          </p:txBody>
        </p:sp>
        <p:sp>
          <p:nvSpPr>
            <p:cNvPr id="1909" name="object 1909"/>
            <p:cNvSpPr/>
            <p:nvPr/>
          </p:nvSpPr>
          <p:spPr>
            <a:xfrm>
              <a:off x="5889866" y="8089874"/>
              <a:ext cx="8255" cy="635"/>
            </a:xfrm>
            <a:custGeom>
              <a:avLst/>
              <a:gdLst/>
              <a:ahLst/>
              <a:cxnLst/>
              <a:rect l="l" t="t" r="r" b="b"/>
              <a:pathLst>
                <a:path w="8254" h="634">
                  <a:moveTo>
                    <a:pt x="8191" y="0"/>
                  </a:moveTo>
                  <a:lnTo>
                    <a:pt x="0" y="571"/>
                  </a:lnTo>
                </a:path>
              </a:pathLst>
            </a:custGeom>
            <a:ln w="25400">
              <a:solidFill>
                <a:srgbClr val="FFDB39"/>
              </a:solidFill>
            </a:ln>
          </p:spPr>
          <p:txBody>
            <a:bodyPr wrap="square" lIns="0" tIns="0" rIns="0" bIns="0" rtlCol="0"/>
            <a:lstStyle/>
            <a:p>
              <a:endParaRPr/>
            </a:p>
          </p:txBody>
        </p:sp>
        <p:sp>
          <p:nvSpPr>
            <p:cNvPr id="1910" name="object 1910"/>
            <p:cNvSpPr/>
            <p:nvPr/>
          </p:nvSpPr>
          <p:spPr>
            <a:xfrm>
              <a:off x="5835789" y="8027936"/>
              <a:ext cx="37465" cy="43815"/>
            </a:xfrm>
            <a:custGeom>
              <a:avLst/>
              <a:gdLst/>
              <a:ahLst/>
              <a:cxnLst/>
              <a:rect l="l" t="t" r="r" b="b"/>
              <a:pathLst>
                <a:path w="37464" h="43815">
                  <a:moveTo>
                    <a:pt x="19202" y="0"/>
                  </a:moveTo>
                  <a:lnTo>
                    <a:pt x="12776" y="2476"/>
                  </a:lnTo>
                  <a:lnTo>
                    <a:pt x="6146" y="3505"/>
                  </a:lnTo>
                  <a:lnTo>
                    <a:pt x="0" y="304"/>
                  </a:lnTo>
                  <a:lnTo>
                    <a:pt x="3816" y="10341"/>
                  </a:lnTo>
                  <a:lnTo>
                    <a:pt x="8193" y="21008"/>
                  </a:lnTo>
                  <a:lnTo>
                    <a:pt x="13067" y="32176"/>
                  </a:lnTo>
                  <a:lnTo>
                    <a:pt x="18376" y="43713"/>
                  </a:lnTo>
                  <a:lnTo>
                    <a:pt x="24383" y="41617"/>
                  </a:lnTo>
                  <a:lnTo>
                    <a:pt x="30683" y="40081"/>
                  </a:lnTo>
                  <a:lnTo>
                    <a:pt x="37109" y="39103"/>
                  </a:lnTo>
                  <a:lnTo>
                    <a:pt x="32707" y="28207"/>
                  </a:lnTo>
                  <a:lnTo>
                    <a:pt x="28317" y="18789"/>
                  </a:lnTo>
                  <a:lnTo>
                    <a:pt x="23847" y="9753"/>
                  </a:lnTo>
                  <a:lnTo>
                    <a:pt x="19202" y="0"/>
                  </a:lnTo>
                  <a:close/>
                </a:path>
              </a:pathLst>
            </a:custGeom>
            <a:solidFill>
              <a:srgbClr val="FFE04A"/>
            </a:solidFill>
          </p:spPr>
          <p:txBody>
            <a:bodyPr wrap="square" lIns="0" tIns="0" rIns="0" bIns="0" rtlCol="0"/>
            <a:lstStyle/>
            <a:p>
              <a:endParaRPr/>
            </a:p>
          </p:txBody>
        </p:sp>
        <p:sp>
          <p:nvSpPr>
            <p:cNvPr id="1911" name="object 1911"/>
            <p:cNvSpPr/>
            <p:nvPr/>
          </p:nvSpPr>
          <p:spPr>
            <a:xfrm>
              <a:off x="5835789" y="8028241"/>
              <a:ext cx="18415" cy="43815"/>
            </a:xfrm>
            <a:custGeom>
              <a:avLst/>
              <a:gdLst/>
              <a:ahLst/>
              <a:cxnLst/>
              <a:rect l="l" t="t" r="r" b="b"/>
              <a:pathLst>
                <a:path w="18414" h="43815">
                  <a:moveTo>
                    <a:pt x="18376" y="43408"/>
                  </a:moveTo>
                  <a:lnTo>
                    <a:pt x="13067" y="31871"/>
                  </a:lnTo>
                  <a:lnTo>
                    <a:pt x="8193" y="20704"/>
                  </a:lnTo>
                  <a:lnTo>
                    <a:pt x="3816" y="10036"/>
                  </a:lnTo>
                  <a:lnTo>
                    <a:pt x="0" y="0"/>
                  </a:lnTo>
                </a:path>
              </a:pathLst>
            </a:custGeom>
            <a:ln w="25400">
              <a:solidFill>
                <a:srgbClr val="FFE356"/>
              </a:solidFill>
            </a:ln>
          </p:spPr>
          <p:txBody>
            <a:bodyPr wrap="square" lIns="0" tIns="0" rIns="0" bIns="0" rtlCol="0"/>
            <a:lstStyle/>
            <a:p>
              <a:endParaRPr/>
            </a:p>
          </p:txBody>
        </p:sp>
        <p:sp>
          <p:nvSpPr>
            <p:cNvPr id="1912" name="object 1912"/>
            <p:cNvSpPr/>
            <p:nvPr/>
          </p:nvSpPr>
          <p:spPr>
            <a:xfrm>
              <a:off x="5835789" y="8027936"/>
              <a:ext cx="19685" cy="3810"/>
            </a:xfrm>
            <a:custGeom>
              <a:avLst/>
              <a:gdLst/>
              <a:ahLst/>
              <a:cxnLst/>
              <a:rect l="l" t="t" r="r" b="b"/>
              <a:pathLst>
                <a:path w="19685" h="3809">
                  <a:moveTo>
                    <a:pt x="0" y="304"/>
                  </a:moveTo>
                  <a:lnTo>
                    <a:pt x="6146" y="3505"/>
                  </a:lnTo>
                  <a:lnTo>
                    <a:pt x="12776" y="2476"/>
                  </a:lnTo>
                  <a:lnTo>
                    <a:pt x="19202" y="0"/>
                  </a:lnTo>
                </a:path>
              </a:pathLst>
            </a:custGeom>
            <a:ln w="25400">
              <a:solidFill>
                <a:srgbClr val="FFE04B"/>
              </a:solidFill>
            </a:ln>
          </p:spPr>
          <p:txBody>
            <a:bodyPr wrap="square" lIns="0" tIns="0" rIns="0" bIns="0" rtlCol="0"/>
            <a:lstStyle/>
            <a:p>
              <a:endParaRPr/>
            </a:p>
          </p:txBody>
        </p:sp>
        <p:sp>
          <p:nvSpPr>
            <p:cNvPr id="1913" name="object 1913"/>
            <p:cNvSpPr/>
            <p:nvPr/>
          </p:nvSpPr>
          <p:spPr>
            <a:xfrm>
              <a:off x="5854992" y="8027936"/>
              <a:ext cx="18415" cy="39370"/>
            </a:xfrm>
            <a:custGeom>
              <a:avLst/>
              <a:gdLst/>
              <a:ahLst/>
              <a:cxnLst/>
              <a:rect l="l" t="t" r="r" b="b"/>
              <a:pathLst>
                <a:path w="18414" h="39370">
                  <a:moveTo>
                    <a:pt x="0" y="0"/>
                  </a:moveTo>
                  <a:lnTo>
                    <a:pt x="4644" y="9753"/>
                  </a:lnTo>
                  <a:lnTo>
                    <a:pt x="9115" y="18789"/>
                  </a:lnTo>
                  <a:lnTo>
                    <a:pt x="13505" y="28207"/>
                  </a:lnTo>
                  <a:lnTo>
                    <a:pt x="17906" y="39103"/>
                  </a:lnTo>
                </a:path>
              </a:pathLst>
            </a:custGeom>
            <a:ln w="25400">
              <a:solidFill>
                <a:srgbClr val="FFDD3E"/>
              </a:solidFill>
            </a:ln>
          </p:spPr>
          <p:txBody>
            <a:bodyPr wrap="square" lIns="0" tIns="0" rIns="0" bIns="0" rtlCol="0"/>
            <a:lstStyle/>
            <a:p>
              <a:endParaRPr/>
            </a:p>
          </p:txBody>
        </p:sp>
        <p:sp>
          <p:nvSpPr>
            <p:cNvPr id="1914" name="object 1914"/>
            <p:cNvSpPr/>
            <p:nvPr/>
          </p:nvSpPr>
          <p:spPr>
            <a:xfrm>
              <a:off x="5854166" y="8067040"/>
              <a:ext cx="19050" cy="5080"/>
            </a:xfrm>
            <a:custGeom>
              <a:avLst/>
              <a:gdLst/>
              <a:ahLst/>
              <a:cxnLst/>
              <a:rect l="l" t="t" r="r" b="b"/>
              <a:pathLst>
                <a:path w="19050" h="5079">
                  <a:moveTo>
                    <a:pt x="18732" y="0"/>
                  </a:moveTo>
                  <a:lnTo>
                    <a:pt x="12306" y="977"/>
                  </a:lnTo>
                  <a:lnTo>
                    <a:pt x="6007" y="2514"/>
                  </a:lnTo>
                  <a:lnTo>
                    <a:pt x="0" y="4610"/>
                  </a:lnTo>
                </a:path>
              </a:pathLst>
            </a:custGeom>
            <a:ln w="25399">
              <a:solidFill>
                <a:srgbClr val="FFDF4A"/>
              </a:solidFill>
            </a:ln>
          </p:spPr>
          <p:txBody>
            <a:bodyPr wrap="square" lIns="0" tIns="0" rIns="0" bIns="0" rtlCol="0"/>
            <a:lstStyle/>
            <a:p>
              <a:endParaRPr/>
            </a:p>
          </p:txBody>
        </p:sp>
        <p:sp>
          <p:nvSpPr>
            <p:cNvPr id="1915" name="object 1915"/>
            <p:cNvSpPr/>
            <p:nvPr/>
          </p:nvSpPr>
          <p:spPr>
            <a:xfrm>
              <a:off x="5854992" y="8023517"/>
              <a:ext cx="27940" cy="43815"/>
            </a:xfrm>
            <a:custGeom>
              <a:avLst/>
              <a:gdLst/>
              <a:ahLst/>
              <a:cxnLst/>
              <a:rect l="l" t="t" r="r" b="b"/>
              <a:pathLst>
                <a:path w="27939" h="43815">
                  <a:moveTo>
                    <a:pt x="9372" y="0"/>
                  </a:moveTo>
                  <a:lnTo>
                    <a:pt x="3200" y="3187"/>
                  </a:lnTo>
                  <a:lnTo>
                    <a:pt x="0" y="4419"/>
                  </a:lnTo>
                  <a:lnTo>
                    <a:pt x="4644" y="14172"/>
                  </a:lnTo>
                  <a:lnTo>
                    <a:pt x="9115" y="23209"/>
                  </a:lnTo>
                  <a:lnTo>
                    <a:pt x="13505" y="32626"/>
                  </a:lnTo>
                  <a:lnTo>
                    <a:pt x="17906" y="43522"/>
                  </a:lnTo>
                  <a:lnTo>
                    <a:pt x="21132" y="43027"/>
                  </a:lnTo>
                  <a:lnTo>
                    <a:pt x="24383" y="42671"/>
                  </a:lnTo>
                  <a:lnTo>
                    <a:pt x="27660" y="42443"/>
                  </a:lnTo>
                  <a:lnTo>
                    <a:pt x="23767" y="31002"/>
                  </a:lnTo>
                  <a:lnTo>
                    <a:pt x="19469" y="20616"/>
                  </a:lnTo>
                  <a:lnTo>
                    <a:pt x="14694" y="10534"/>
                  </a:lnTo>
                  <a:lnTo>
                    <a:pt x="9372" y="0"/>
                  </a:lnTo>
                  <a:close/>
                </a:path>
              </a:pathLst>
            </a:custGeom>
            <a:solidFill>
              <a:srgbClr val="FFDC3B"/>
            </a:solidFill>
          </p:spPr>
          <p:txBody>
            <a:bodyPr wrap="square" lIns="0" tIns="0" rIns="0" bIns="0" rtlCol="0"/>
            <a:lstStyle/>
            <a:p>
              <a:endParaRPr/>
            </a:p>
          </p:txBody>
        </p:sp>
        <p:sp>
          <p:nvSpPr>
            <p:cNvPr id="1916" name="object 1916"/>
            <p:cNvSpPr/>
            <p:nvPr/>
          </p:nvSpPr>
          <p:spPr>
            <a:xfrm>
              <a:off x="5854992" y="8027936"/>
              <a:ext cx="18415" cy="39370"/>
            </a:xfrm>
            <a:custGeom>
              <a:avLst/>
              <a:gdLst/>
              <a:ahLst/>
              <a:cxnLst/>
              <a:rect l="l" t="t" r="r" b="b"/>
              <a:pathLst>
                <a:path w="18414" h="39370">
                  <a:moveTo>
                    <a:pt x="17906" y="39103"/>
                  </a:moveTo>
                  <a:lnTo>
                    <a:pt x="13505" y="28207"/>
                  </a:lnTo>
                  <a:lnTo>
                    <a:pt x="9115" y="18789"/>
                  </a:lnTo>
                  <a:lnTo>
                    <a:pt x="4644" y="9753"/>
                  </a:lnTo>
                  <a:lnTo>
                    <a:pt x="0" y="0"/>
                  </a:lnTo>
                </a:path>
              </a:pathLst>
            </a:custGeom>
            <a:ln w="25400">
              <a:solidFill>
                <a:srgbClr val="FFDD3E"/>
              </a:solidFill>
            </a:ln>
          </p:spPr>
          <p:txBody>
            <a:bodyPr wrap="square" lIns="0" tIns="0" rIns="0" bIns="0" rtlCol="0"/>
            <a:lstStyle/>
            <a:p>
              <a:endParaRPr/>
            </a:p>
          </p:txBody>
        </p:sp>
        <p:sp>
          <p:nvSpPr>
            <p:cNvPr id="1917" name="object 1917"/>
            <p:cNvSpPr/>
            <p:nvPr/>
          </p:nvSpPr>
          <p:spPr>
            <a:xfrm>
              <a:off x="5854992" y="8023517"/>
              <a:ext cx="9525" cy="4445"/>
            </a:xfrm>
            <a:custGeom>
              <a:avLst/>
              <a:gdLst/>
              <a:ahLst/>
              <a:cxnLst/>
              <a:rect l="l" t="t" r="r" b="b"/>
              <a:pathLst>
                <a:path w="9525" h="4445">
                  <a:moveTo>
                    <a:pt x="0" y="4419"/>
                  </a:moveTo>
                  <a:lnTo>
                    <a:pt x="9372" y="0"/>
                  </a:lnTo>
                </a:path>
              </a:pathLst>
            </a:custGeom>
            <a:ln w="25400">
              <a:solidFill>
                <a:srgbClr val="FFDC3B"/>
              </a:solidFill>
            </a:ln>
          </p:spPr>
          <p:txBody>
            <a:bodyPr wrap="square" lIns="0" tIns="0" rIns="0" bIns="0" rtlCol="0"/>
            <a:lstStyle/>
            <a:p>
              <a:endParaRPr/>
            </a:p>
          </p:txBody>
        </p:sp>
        <p:sp>
          <p:nvSpPr>
            <p:cNvPr id="1918" name="object 1918"/>
            <p:cNvSpPr/>
            <p:nvPr/>
          </p:nvSpPr>
          <p:spPr>
            <a:xfrm>
              <a:off x="5864364" y="8023517"/>
              <a:ext cx="18415" cy="42545"/>
            </a:xfrm>
            <a:custGeom>
              <a:avLst/>
              <a:gdLst/>
              <a:ahLst/>
              <a:cxnLst/>
              <a:rect l="l" t="t" r="r" b="b"/>
              <a:pathLst>
                <a:path w="18414" h="42545">
                  <a:moveTo>
                    <a:pt x="0" y="0"/>
                  </a:moveTo>
                  <a:lnTo>
                    <a:pt x="5322" y="10534"/>
                  </a:lnTo>
                  <a:lnTo>
                    <a:pt x="10096" y="20616"/>
                  </a:lnTo>
                  <a:lnTo>
                    <a:pt x="14394" y="31002"/>
                  </a:lnTo>
                  <a:lnTo>
                    <a:pt x="18287" y="42443"/>
                  </a:lnTo>
                </a:path>
              </a:pathLst>
            </a:custGeom>
            <a:ln w="25400">
              <a:solidFill>
                <a:srgbClr val="FFDB37"/>
              </a:solidFill>
            </a:ln>
          </p:spPr>
          <p:txBody>
            <a:bodyPr wrap="square" lIns="0" tIns="0" rIns="0" bIns="0" rtlCol="0"/>
            <a:lstStyle/>
            <a:p>
              <a:endParaRPr/>
            </a:p>
          </p:txBody>
        </p:sp>
        <p:sp>
          <p:nvSpPr>
            <p:cNvPr id="1919" name="object 1919"/>
            <p:cNvSpPr/>
            <p:nvPr/>
          </p:nvSpPr>
          <p:spPr>
            <a:xfrm>
              <a:off x="5872899" y="8065960"/>
              <a:ext cx="10160" cy="1270"/>
            </a:xfrm>
            <a:custGeom>
              <a:avLst/>
              <a:gdLst/>
              <a:ahLst/>
              <a:cxnLst/>
              <a:rect l="l" t="t" r="r" b="b"/>
              <a:pathLst>
                <a:path w="10160" h="1270">
                  <a:moveTo>
                    <a:pt x="9753" y="0"/>
                  </a:moveTo>
                  <a:lnTo>
                    <a:pt x="0" y="1079"/>
                  </a:lnTo>
                </a:path>
              </a:pathLst>
            </a:custGeom>
            <a:ln w="25400">
              <a:solidFill>
                <a:srgbClr val="FFDC3B"/>
              </a:solidFill>
            </a:ln>
          </p:spPr>
          <p:txBody>
            <a:bodyPr wrap="square" lIns="0" tIns="0" rIns="0" bIns="0" rtlCol="0"/>
            <a:lstStyle/>
            <a:p>
              <a:endParaRPr/>
            </a:p>
          </p:txBody>
        </p:sp>
        <p:sp>
          <p:nvSpPr>
            <p:cNvPr id="1920" name="object 1920"/>
            <p:cNvSpPr/>
            <p:nvPr/>
          </p:nvSpPr>
          <p:spPr>
            <a:xfrm>
              <a:off x="5864364" y="8019008"/>
              <a:ext cx="28575" cy="46990"/>
            </a:xfrm>
            <a:custGeom>
              <a:avLst/>
              <a:gdLst/>
              <a:ahLst/>
              <a:cxnLst/>
              <a:rect l="l" t="t" r="r" b="b"/>
              <a:pathLst>
                <a:path w="28575" h="46990">
                  <a:moveTo>
                    <a:pt x="8508" y="0"/>
                  </a:moveTo>
                  <a:lnTo>
                    <a:pt x="5880" y="1282"/>
                  </a:lnTo>
                  <a:lnTo>
                    <a:pt x="0" y="4508"/>
                  </a:lnTo>
                  <a:lnTo>
                    <a:pt x="5322" y="15042"/>
                  </a:lnTo>
                  <a:lnTo>
                    <a:pt x="10096" y="25125"/>
                  </a:lnTo>
                  <a:lnTo>
                    <a:pt x="14394" y="35510"/>
                  </a:lnTo>
                  <a:lnTo>
                    <a:pt x="18287" y="46951"/>
                  </a:lnTo>
                  <a:lnTo>
                    <a:pt x="21564" y="46723"/>
                  </a:lnTo>
                  <a:lnTo>
                    <a:pt x="24841" y="46621"/>
                  </a:lnTo>
                  <a:lnTo>
                    <a:pt x="28130" y="46647"/>
                  </a:lnTo>
                  <a:lnTo>
                    <a:pt x="24291" y="34538"/>
                  </a:lnTo>
                  <a:lnTo>
                    <a:pt x="19638" y="22794"/>
                  </a:lnTo>
                  <a:lnTo>
                    <a:pt x="14326" y="11315"/>
                  </a:lnTo>
                  <a:lnTo>
                    <a:pt x="8508" y="0"/>
                  </a:lnTo>
                  <a:close/>
                </a:path>
              </a:pathLst>
            </a:custGeom>
            <a:solidFill>
              <a:srgbClr val="FFDB35"/>
            </a:solidFill>
          </p:spPr>
          <p:txBody>
            <a:bodyPr wrap="square" lIns="0" tIns="0" rIns="0" bIns="0" rtlCol="0"/>
            <a:lstStyle/>
            <a:p>
              <a:endParaRPr/>
            </a:p>
          </p:txBody>
        </p:sp>
        <p:sp>
          <p:nvSpPr>
            <p:cNvPr id="1921" name="object 1921"/>
            <p:cNvSpPr/>
            <p:nvPr/>
          </p:nvSpPr>
          <p:spPr>
            <a:xfrm>
              <a:off x="5864364" y="8023517"/>
              <a:ext cx="18415" cy="42545"/>
            </a:xfrm>
            <a:custGeom>
              <a:avLst/>
              <a:gdLst/>
              <a:ahLst/>
              <a:cxnLst/>
              <a:rect l="l" t="t" r="r" b="b"/>
              <a:pathLst>
                <a:path w="18414" h="42545">
                  <a:moveTo>
                    <a:pt x="18287" y="42443"/>
                  </a:moveTo>
                  <a:lnTo>
                    <a:pt x="14394" y="31002"/>
                  </a:lnTo>
                  <a:lnTo>
                    <a:pt x="10096" y="20616"/>
                  </a:lnTo>
                  <a:lnTo>
                    <a:pt x="5322" y="10534"/>
                  </a:lnTo>
                  <a:lnTo>
                    <a:pt x="0" y="0"/>
                  </a:lnTo>
                </a:path>
              </a:pathLst>
            </a:custGeom>
            <a:ln w="25400">
              <a:solidFill>
                <a:srgbClr val="FFDB37"/>
              </a:solidFill>
            </a:ln>
          </p:spPr>
          <p:txBody>
            <a:bodyPr wrap="square" lIns="0" tIns="0" rIns="0" bIns="0" rtlCol="0"/>
            <a:lstStyle/>
            <a:p>
              <a:endParaRPr/>
            </a:p>
          </p:txBody>
        </p:sp>
        <p:sp>
          <p:nvSpPr>
            <p:cNvPr id="1922" name="object 1922"/>
            <p:cNvSpPr/>
            <p:nvPr/>
          </p:nvSpPr>
          <p:spPr>
            <a:xfrm>
              <a:off x="5864364" y="8019008"/>
              <a:ext cx="8890" cy="5080"/>
            </a:xfrm>
            <a:custGeom>
              <a:avLst/>
              <a:gdLst/>
              <a:ahLst/>
              <a:cxnLst/>
              <a:rect l="l" t="t" r="r" b="b"/>
              <a:pathLst>
                <a:path w="8889" h="5079">
                  <a:moveTo>
                    <a:pt x="0" y="4508"/>
                  </a:moveTo>
                  <a:lnTo>
                    <a:pt x="8508" y="0"/>
                  </a:lnTo>
                </a:path>
              </a:pathLst>
            </a:custGeom>
            <a:ln w="25399">
              <a:solidFill>
                <a:srgbClr val="FFDB35"/>
              </a:solidFill>
            </a:ln>
          </p:spPr>
          <p:txBody>
            <a:bodyPr wrap="square" lIns="0" tIns="0" rIns="0" bIns="0" rtlCol="0"/>
            <a:lstStyle/>
            <a:p>
              <a:endParaRPr/>
            </a:p>
          </p:txBody>
        </p:sp>
        <p:sp>
          <p:nvSpPr>
            <p:cNvPr id="1923" name="object 1923"/>
            <p:cNvSpPr/>
            <p:nvPr/>
          </p:nvSpPr>
          <p:spPr>
            <a:xfrm>
              <a:off x="5872873" y="8019008"/>
              <a:ext cx="19685" cy="46990"/>
            </a:xfrm>
            <a:custGeom>
              <a:avLst/>
              <a:gdLst/>
              <a:ahLst/>
              <a:cxnLst/>
              <a:rect l="l" t="t" r="r" b="b"/>
              <a:pathLst>
                <a:path w="19685" h="46990">
                  <a:moveTo>
                    <a:pt x="0" y="0"/>
                  </a:moveTo>
                  <a:lnTo>
                    <a:pt x="5817" y="11315"/>
                  </a:lnTo>
                  <a:lnTo>
                    <a:pt x="11129" y="22794"/>
                  </a:lnTo>
                  <a:lnTo>
                    <a:pt x="15782" y="34538"/>
                  </a:lnTo>
                  <a:lnTo>
                    <a:pt x="19621" y="46647"/>
                  </a:lnTo>
                </a:path>
              </a:pathLst>
            </a:custGeom>
            <a:ln w="25400">
              <a:solidFill>
                <a:srgbClr val="FFDA34"/>
              </a:solidFill>
            </a:ln>
          </p:spPr>
          <p:txBody>
            <a:bodyPr wrap="square" lIns="0" tIns="0" rIns="0" bIns="0" rtlCol="0"/>
            <a:lstStyle/>
            <a:p>
              <a:endParaRPr/>
            </a:p>
          </p:txBody>
        </p:sp>
        <p:sp>
          <p:nvSpPr>
            <p:cNvPr id="1924" name="object 1924"/>
            <p:cNvSpPr/>
            <p:nvPr/>
          </p:nvSpPr>
          <p:spPr>
            <a:xfrm>
              <a:off x="5882652" y="8065655"/>
              <a:ext cx="10160" cy="635"/>
            </a:xfrm>
            <a:custGeom>
              <a:avLst/>
              <a:gdLst/>
              <a:ahLst/>
              <a:cxnLst/>
              <a:rect l="l" t="t" r="r" b="b"/>
              <a:pathLst>
                <a:path w="10160" h="634">
                  <a:moveTo>
                    <a:pt x="9842" y="0"/>
                  </a:moveTo>
                  <a:lnTo>
                    <a:pt x="0" y="304"/>
                  </a:lnTo>
                </a:path>
              </a:pathLst>
            </a:custGeom>
            <a:ln w="25400">
              <a:solidFill>
                <a:srgbClr val="FFDB35"/>
              </a:solidFill>
            </a:ln>
          </p:spPr>
          <p:txBody>
            <a:bodyPr wrap="square" lIns="0" tIns="0" rIns="0" bIns="0" rtlCol="0"/>
            <a:lstStyle/>
            <a:p>
              <a:endParaRPr/>
            </a:p>
          </p:txBody>
        </p:sp>
        <p:sp>
          <p:nvSpPr>
            <p:cNvPr id="1925" name="object 1925"/>
            <p:cNvSpPr/>
            <p:nvPr/>
          </p:nvSpPr>
          <p:spPr>
            <a:xfrm>
              <a:off x="5832830" y="8019719"/>
              <a:ext cx="22225" cy="12065"/>
            </a:xfrm>
            <a:custGeom>
              <a:avLst/>
              <a:gdLst/>
              <a:ahLst/>
              <a:cxnLst/>
              <a:rect l="l" t="t" r="r" b="b"/>
              <a:pathLst>
                <a:path w="22225" h="12065">
                  <a:moveTo>
                    <a:pt x="0" y="0"/>
                  </a:moveTo>
                  <a:lnTo>
                    <a:pt x="888" y="2717"/>
                  </a:lnTo>
                  <a:lnTo>
                    <a:pt x="1879" y="5562"/>
                  </a:lnTo>
                  <a:lnTo>
                    <a:pt x="2959" y="8521"/>
                  </a:lnTo>
                  <a:lnTo>
                    <a:pt x="9105" y="11722"/>
                  </a:lnTo>
                  <a:lnTo>
                    <a:pt x="15735" y="10693"/>
                  </a:lnTo>
                  <a:lnTo>
                    <a:pt x="22161" y="8216"/>
                  </a:lnTo>
                  <a:lnTo>
                    <a:pt x="21234" y="6019"/>
                  </a:lnTo>
                  <a:lnTo>
                    <a:pt x="18872" y="927"/>
                  </a:lnTo>
                  <a:lnTo>
                    <a:pt x="12572" y="2527"/>
                  </a:lnTo>
                  <a:lnTo>
                    <a:pt x="6045" y="2768"/>
                  </a:lnTo>
                  <a:lnTo>
                    <a:pt x="0" y="0"/>
                  </a:lnTo>
                  <a:close/>
                </a:path>
              </a:pathLst>
            </a:custGeom>
            <a:solidFill>
              <a:srgbClr val="FFE04A"/>
            </a:solidFill>
          </p:spPr>
          <p:txBody>
            <a:bodyPr wrap="square" lIns="0" tIns="0" rIns="0" bIns="0" rtlCol="0"/>
            <a:lstStyle/>
            <a:p>
              <a:endParaRPr/>
            </a:p>
          </p:txBody>
        </p:sp>
        <p:sp>
          <p:nvSpPr>
            <p:cNvPr id="1926" name="object 1926"/>
            <p:cNvSpPr/>
            <p:nvPr/>
          </p:nvSpPr>
          <p:spPr>
            <a:xfrm>
              <a:off x="5835789" y="8027936"/>
              <a:ext cx="19685" cy="3810"/>
            </a:xfrm>
            <a:custGeom>
              <a:avLst/>
              <a:gdLst/>
              <a:ahLst/>
              <a:cxnLst/>
              <a:rect l="l" t="t" r="r" b="b"/>
              <a:pathLst>
                <a:path w="19685" h="3809">
                  <a:moveTo>
                    <a:pt x="0" y="304"/>
                  </a:moveTo>
                  <a:lnTo>
                    <a:pt x="6146" y="3505"/>
                  </a:lnTo>
                  <a:lnTo>
                    <a:pt x="12776" y="2476"/>
                  </a:lnTo>
                  <a:lnTo>
                    <a:pt x="19202" y="0"/>
                  </a:lnTo>
                </a:path>
              </a:pathLst>
            </a:custGeom>
            <a:ln w="25400">
              <a:solidFill>
                <a:srgbClr val="FFE04B"/>
              </a:solidFill>
            </a:ln>
          </p:spPr>
          <p:txBody>
            <a:bodyPr wrap="square" lIns="0" tIns="0" rIns="0" bIns="0" rtlCol="0"/>
            <a:lstStyle/>
            <a:p>
              <a:endParaRPr/>
            </a:p>
          </p:txBody>
        </p:sp>
        <p:sp>
          <p:nvSpPr>
            <p:cNvPr id="1927" name="object 1927"/>
            <p:cNvSpPr/>
            <p:nvPr/>
          </p:nvSpPr>
          <p:spPr>
            <a:xfrm>
              <a:off x="5851702" y="8020647"/>
              <a:ext cx="3810" cy="7620"/>
            </a:xfrm>
            <a:custGeom>
              <a:avLst/>
              <a:gdLst/>
              <a:ahLst/>
              <a:cxnLst/>
              <a:rect l="l" t="t" r="r" b="b"/>
              <a:pathLst>
                <a:path w="3810" h="7620">
                  <a:moveTo>
                    <a:pt x="3289" y="7289"/>
                  </a:moveTo>
                  <a:lnTo>
                    <a:pt x="0" y="0"/>
                  </a:lnTo>
                </a:path>
              </a:pathLst>
            </a:custGeom>
            <a:ln w="25399">
              <a:solidFill>
                <a:srgbClr val="FFDD3D"/>
              </a:solidFill>
            </a:ln>
          </p:spPr>
          <p:txBody>
            <a:bodyPr wrap="square" lIns="0" tIns="0" rIns="0" bIns="0" rtlCol="0"/>
            <a:lstStyle/>
            <a:p>
              <a:endParaRPr/>
            </a:p>
          </p:txBody>
        </p:sp>
        <p:sp>
          <p:nvSpPr>
            <p:cNvPr id="1928" name="object 1928"/>
            <p:cNvSpPr/>
            <p:nvPr/>
          </p:nvSpPr>
          <p:spPr>
            <a:xfrm>
              <a:off x="5832830" y="8019719"/>
              <a:ext cx="19050" cy="3175"/>
            </a:xfrm>
            <a:custGeom>
              <a:avLst/>
              <a:gdLst/>
              <a:ahLst/>
              <a:cxnLst/>
              <a:rect l="l" t="t" r="r" b="b"/>
              <a:pathLst>
                <a:path w="19050" h="3175">
                  <a:moveTo>
                    <a:pt x="18872" y="927"/>
                  </a:moveTo>
                  <a:lnTo>
                    <a:pt x="12572" y="2527"/>
                  </a:lnTo>
                  <a:lnTo>
                    <a:pt x="6045" y="2768"/>
                  </a:lnTo>
                  <a:lnTo>
                    <a:pt x="0" y="0"/>
                  </a:lnTo>
                </a:path>
              </a:pathLst>
            </a:custGeom>
            <a:ln w="25400">
              <a:solidFill>
                <a:srgbClr val="FFE048"/>
              </a:solidFill>
            </a:ln>
          </p:spPr>
          <p:txBody>
            <a:bodyPr wrap="square" lIns="0" tIns="0" rIns="0" bIns="0" rtlCol="0"/>
            <a:lstStyle/>
            <a:p>
              <a:endParaRPr/>
            </a:p>
          </p:txBody>
        </p:sp>
        <p:sp>
          <p:nvSpPr>
            <p:cNvPr id="1929" name="object 1929"/>
            <p:cNvSpPr/>
            <p:nvPr/>
          </p:nvSpPr>
          <p:spPr>
            <a:xfrm>
              <a:off x="5832830" y="8019719"/>
              <a:ext cx="3175" cy="8890"/>
            </a:xfrm>
            <a:custGeom>
              <a:avLst/>
              <a:gdLst/>
              <a:ahLst/>
              <a:cxnLst/>
              <a:rect l="l" t="t" r="r" b="b"/>
              <a:pathLst>
                <a:path w="3175" h="8890">
                  <a:moveTo>
                    <a:pt x="0" y="0"/>
                  </a:moveTo>
                  <a:lnTo>
                    <a:pt x="2959" y="8521"/>
                  </a:lnTo>
                </a:path>
              </a:pathLst>
            </a:custGeom>
            <a:ln w="25400">
              <a:solidFill>
                <a:srgbClr val="FFE456"/>
              </a:solidFill>
            </a:ln>
          </p:spPr>
          <p:txBody>
            <a:bodyPr wrap="square" lIns="0" tIns="0" rIns="0" bIns="0" rtlCol="0"/>
            <a:lstStyle/>
            <a:p>
              <a:endParaRPr/>
            </a:p>
          </p:txBody>
        </p:sp>
        <p:sp>
          <p:nvSpPr>
            <p:cNvPr id="1930" name="object 1930"/>
            <p:cNvSpPr/>
            <p:nvPr/>
          </p:nvSpPr>
          <p:spPr>
            <a:xfrm>
              <a:off x="5830455" y="8011922"/>
              <a:ext cx="21590" cy="10795"/>
            </a:xfrm>
            <a:custGeom>
              <a:avLst/>
              <a:gdLst/>
              <a:ahLst/>
              <a:cxnLst/>
              <a:rect l="l" t="t" r="r" b="b"/>
              <a:pathLst>
                <a:path w="21589" h="10795">
                  <a:moveTo>
                    <a:pt x="0" y="0"/>
                  </a:moveTo>
                  <a:lnTo>
                    <a:pt x="685" y="2463"/>
                  </a:lnTo>
                  <a:lnTo>
                    <a:pt x="1485" y="5067"/>
                  </a:lnTo>
                  <a:lnTo>
                    <a:pt x="2374" y="7797"/>
                  </a:lnTo>
                  <a:lnTo>
                    <a:pt x="8420" y="10566"/>
                  </a:lnTo>
                  <a:lnTo>
                    <a:pt x="14947" y="10325"/>
                  </a:lnTo>
                  <a:lnTo>
                    <a:pt x="21247" y="8724"/>
                  </a:lnTo>
                  <a:lnTo>
                    <a:pt x="18783" y="3403"/>
                  </a:lnTo>
                  <a:lnTo>
                    <a:pt x="17665" y="723"/>
                  </a:lnTo>
                  <a:lnTo>
                    <a:pt x="11849" y="1904"/>
                  </a:lnTo>
                  <a:lnTo>
                    <a:pt x="5816" y="1841"/>
                  </a:lnTo>
                  <a:lnTo>
                    <a:pt x="0" y="0"/>
                  </a:lnTo>
                  <a:close/>
                </a:path>
              </a:pathLst>
            </a:custGeom>
            <a:solidFill>
              <a:srgbClr val="FFDF43"/>
            </a:solidFill>
          </p:spPr>
          <p:txBody>
            <a:bodyPr wrap="square" lIns="0" tIns="0" rIns="0" bIns="0" rtlCol="0"/>
            <a:lstStyle/>
            <a:p>
              <a:endParaRPr/>
            </a:p>
          </p:txBody>
        </p:sp>
        <p:sp>
          <p:nvSpPr>
            <p:cNvPr id="1931" name="object 1931"/>
            <p:cNvSpPr/>
            <p:nvPr/>
          </p:nvSpPr>
          <p:spPr>
            <a:xfrm>
              <a:off x="5832830" y="8019719"/>
              <a:ext cx="19050" cy="3175"/>
            </a:xfrm>
            <a:custGeom>
              <a:avLst/>
              <a:gdLst/>
              <a:ahLst/>
              <a:cxnLst/>
              <a:rect l="l" t="t" r="r" b="b"/>
              <a:pathLst>
                <a:path w="19050" h="3175">
                  <a:moveTo>
                    <a:pt x="0" y="0"/>
                  </a:moveTo>
                  <a:lnTo>
                    <a:pt x="6045" y="2768"/>
                  </a:lnTo>
                  <a:lnTo>
                    <a:pt x="12572" y="2527"/>
                  </a:lnTo>
                  <a:lnTo>
                    <a:pt x="18872" y="927"/>
                  </a:lnTo>
                </a:path>
              </a:pathLst>
            </a:custGeom>
            <a:ln w="25400">
              <a:solidFill>
                <a:srgbClr val="FFE048"/>
              </a:solidFill>
            </a:ln>
          </p:spPr>
          <p:txBody>
            <a:bodyPr wrap="square" lIns="0" tIns="0" rIns="0" bIns="0" rtlCol="0"/>
            <a:lstStyle/>
            <a:p>
              <a:endParaRPr/>
            </a:p>
          </p:txBody>
        </p:sp>
        <p:sp>
          <p:nvSpPr>
            <p:cNvPr id="1932" name="object 1932"/>
            <p:cNvSpPr/>
            <p:nvPr/>
          </p:nvSpPr>
          <p:spPr>
            <a:xfrm>
              <a:off x="5848121" y="8012646"/>
              <a:ext cx="3810" cy="8255"/>
            </a:xfrm>
            <a:custGeom>
              <a:avLst/>
              <a:gdLst/>
              <a:ahLst/>
              <a:cxnLst/>
              <a:rect l="l" t="t" r="r" b="b"/>
              <a:pathLst>
                <a:path w="3810" h="8254">
                  <a:moveTo>
                    <a:pt x="3581" y="8000"/>
                  </a:moveTo>
                  <a:lnTo>
                    <a:pt x="0" y="0"/>
                  </a:lnTo>
                </a:path>
              </a:pathLst>
            </a:custGeom>
            <a:ln w="25400">
              <a:solidFill>
                <a:srgbClr val="FFDC39"/>
              </a:solidFill>
            </a:ln>
          </p:spPr>
          <p:txBody>
            <a:bodyPr wrap="square" lIns="0" tIns="0" rIns="0" bIns="0" rtlCol="0"/>
            <a:lstStyle/>
            <a:p>
              <a:endParaRPr/>
            </a:p>
          </p:txBody>
        </p:sp>
        <p:sp>
          <p:nvSpPr>
            <p:cNvPr id="1933" name="object 1933"/>
            <p:cNvSpPr/>
            <p:nvPr/>
          </p:nvSpPr>
          <p:spPr>
            <a:xfrm>
              <a:off x="5830455" y="8011922"/>
              <a:ext cx="17780" cy="1905"/>
            </a:xfrm>
            <a:custGeom>
              <a:avLst/>
              <a:gdLst/>
              <a:ahLst/>
              <a:cxnLst/>
              <a:rect l="l" t="t" r="r" b="b"/>
              <a:pathLst>
                <a:path w="17779" h="1904">
                  <a:moveTo>
                    <a:pt x="17665" y="723"/>
                  </a:moveTo>
                  <a:lnTo>
                    <a:pt x="11849" y="1904"/>
                  </a:lnTo>
                  <a:lnTo>
                    <a:pt x="5816" y="1841"/>
                  </a:lnTo>
                  <a:lnTo>
                    <a:pt x="0" y="0"/>
                  </a:lnTo>
                </a:path>
              </a:pathLst>
            </a:custGeom>
            <a:ln w="25400">
              <a:solidFill>
                <a:srgbClr val="FFDE3E"/>
              </a:solidFill>
            </a:ln>
          </p:spPr>
          <p:txBody>
            <a:bodyPr wrap="square" lIns="0" tIns="0" rIns="0" bIns="0" rtlCol="0"/>
            <a:lstStyle/>
            <a:p>
              <a:endParaRPr/>
            </a:p>
          </p:txBody>
        </p:sp>
        <p:sp>
          <p:nvSpPr>
            <p:cNvPr id="1934" name="object 1934"/>
            <p:cNvSpPr/>
            <p:nvPr/>
          </p:nvSpPr>
          <p:spPr>
            <a:xfrm>
              <a:off x="5830455" y="8011922"/>
              <a:ext cx="2540" cy="8255"/>
            </a:xfrm>
            <a:custGeom>
              <a:avLst/>
              <a:gdLst/>
              <a:ahLst/>
              <a:cxnLst/>
              <a:rect l="l" t="t" r="r" b="b"/>
              <a:pathLst>
                <a:path w="2539" h="8254">
                  <a:moveTo>
                    <a:pt x="0" y="0"/>
                  </a:moveTo>
                  <a:lnTo>
                    <a:pt x="2374" y="7797"/>
                  </a:lnTo>
                </a:path>
              </a:pathLst>
            </a:custGeom>
            <a:ln w="25400">
              <a:solidFill>
                <a:srgbClr val="FFE14D"/>
              </a:solidFill>
            </a:ln>
          </p:spPr>
          <p:txBody>
            <a:bodyPr wrap="square" lIns="0" tIns="0" rIns="0" bIns="0" rtlCol="0"/>
            <a:lstStyle/>
            <a:p>
              <a:endParaRPr/>
            </a:p>
          </p:txBody>
        </p:sp>
        <p:sp>
          <p:nvSpPr>
            <p:cNvPr id="1935" name="object 1935"/>
            <p:cNvSpPr/>
            <p:nvPr/>
          </p:nvSpPr>
          <p:spPr>
            <a:xfrm>
              <a:off x="5851702" y="8017421"/>
              <a:ext cx="12700" cy="10795"/>
            </a:xfrm>
            <a:custGeom>
              <a:avLst/>
              <a:gdLst/>
              <a:ahLst/>
              <a:cxnLst/>
              <a:rect l="l" t="t" r="r" b="b"/>
              <a:pathLst>
                <a:path w="12700" h="10795">
                  <a:moveTo>
                    <a:pt x="9194" y="0"/>
                  </a:moveTo>
                  <a:lnTo>
                    <a:pt x="6248" y="1282"/>
                  </a:lnTo>
                  <a:lnTo>
                    <a:pt x="3149" y="2425"/>
                  </a:lnTo>
                  <a:lnTo>
                    <a:pt x="0" y="3225"/>
                  </a:lnTo>
                  <a:lnTo>
                    <a:pt x="2362" y="8318"/>
                  </a:lnTo>
                  <a:lnTo>
                    <a:pt x="3289" y="10515"/>
                  </a:lnTo>
                  <a:lnTo>
                    <a:pt x="6489" y="9283"/>
                  </a:lnTo>
                  <a:lnTo>
                    <a:pt x="9639" y="7696"/>
                  </a:lnTo>
                  <a:lnTo>
                    <a:pt x="12661" y="6095"/>
                  </a:lnTo>
                  <a:lnTo>
                    <a:pt x="11836" y="4406"/>
                  </a:lnTo>
                  <a:lnTo>
                    <a:pt x="9194" y="0"/>
                  </a:lnTo>
                  <a:close/>
                </a:path>
              </a:pathLst>
            </a:custGeom>
            <a:solidFill>
              <a:srgbClr val="FFDC39"/>
            </a:solidFill>
          </p:spPr>
          <p:txBody>
            <a:bodyPr wrap="square" lIns="0" tIns="0" rIns="0" bIns="0" rtlCol="0"/>
            <a:lstStyle/>
            <a:p>
              <a:endParaRPr/>
            </a:p>
          </p:txBody>
        </p:sp>
        <p:sp>
          <p:nvSpPr>
            <p:cNvPr id="1936" name="object 1936"/>
            <p:cNvSpPr/>
            <p:nvPr/>
          </p:nvSpPr>
          <p:spPr>
            <a:xfrm>
              <a:off x="5851702" y="8020647"/>
              <a:ext cx="3810" cy="7620"/>
            </a:xfrm>
            <a:custGeom>
              <a:avLst/>
              <a:gdLst/>
              <a:ahLst/>
              <a:cxnLst/>
              <a:rect l="l" t="t" r="r" b="b"/>
              <a:pathLst>
                <a:path w="3810" h="7620">
                  <a:moveTo>
                    <a:pt x="3289" y="7289"/>
                  </a:moveTo>
                  <a:lnTo>
                    <a:pt x="0" y="0"/>
                  </a:lnTo>
                </a:path>
              </a:pathLst>
            </a:custGeom>
            <a:ln w="25399">
              <a:solidFill>
                <a:srgbClr val="FFDD3D"/>
              </a:solidFill>
            </a:ln>
          </p:spPr>
          <p:txBody>
            <a:bodyPr wrap="square" lIns="0" tIns="0" rIns="0" bIns="0" rtlCol="0"/>
            <a:lstStyle/>
            <a:p>
              <a:endParaRPr/>
            </a:p>
          </p:txBody>
        </p:sp>
        <p:sp>
          <p:nvSpPr>
            <p:cNvPr id="1937" name="object 1937"/>
            <p:cNvSpPr/>
            <p:nvPr/>
          </p:nvSpPr>
          <p:spPr>
            <a:xfrm>
              <a:off x="5851702" y="8017421"/>
              <a:ext cx="9525" cy="3810"/>
            </a:xfrm>
            <a:custGeom>
              <a:avLst/>
              <a:gdLst/>
              <a:ahLst/>
              <a:cxnLst/>
              <a:rect l="l" t="t" r="r" b="b"/>
              <a:pathLst>
                <a:path w="9525" h="3809">
                  <a:moveTo>
                    <a:pt x="0" y="3225"/>
                  </a:moveTo>
                  <a:lnTo>
                    <a:pt x="9194" y="0"/>
                  </a:lnTo>
                </a:path>
              </a:pathLst>
            </a:custGeom>
            <a:ln w="25400">
              <a:solidFill>
                <a:srgbClr val="FFDC39"/>
              </a:solidFill>
            </a:ln>
          </p:spPr>
          <p:txBody>
            <a:bodyPr wrap="square" lIns="0" tIns="0" rIns="0" bIns="0" rtlCol="0"/>
            <a:lstStyle/>
            <a:p>
              <a:endParaRPr/>
            </a:p>
          </p:txBody>
        </p:sp>
        <p:sp>
          <p:nvSpPr>
            <p:cNvPr id="1938" name="object 1938"/>
            <p:cNvSpPr/>
            <p:nvPr/>
          </p:nvSpPr>
          <p:spPr>
            <a:xfrm>
              <a:off x="5860897" y="8017421"/>
              <a:ext cx="3810" cy="6350"/>
            </a:xfrm>
            <a:custGeom>
              <a:avLst/>
              <a:gdLst/>
              <a:ahLst/>
              <a:cxnLst/>
              <a:rect l="l" t="t" r="r" b="b"/>
              <a:pathLst>
                <a:path w="3810" h="6350">
                  <a:moveTo>
                    <a:pt x="0" y="0"/>
                  </a:moveTo>
                  <a:lnTo>
                    <a:pt x="3467" y="6095"/>
                  </a:lnTo>
                </a:path>
              </a:pathLst>
            </a:custGeom>
            <a:ln w="25400">
              <a:solidFill>
                <a:srgbClr val="FFDB36"/>
              </a:solidFill>
            </a:ln>
          </p:spPr>
          <p:txBody>
            <a:bodyPr wrap="square" lIns="0" tIns="0" rIns="0" bIns="0" rtlCol="0"/>
            <a:lstStyle/>
            <a:p>
              <a:endParaRPr/>
            </a:p>
          </p:txBody>
        </p:sp>
        <p:sp>
          <p:nvSpPr>
            <p:cNvPr id="1939" name="object 1939"/>
            <p:cNvSpPr/>
            <p:nvPr/>
          </p:nvSpPr>
          <p:spPr>
            <a:xfrm>
              <a:off x="5854992" y="8023517"/>
              <a:ext cx="9525" cy="4445"/>
            </a:xfrm>
            <a:custGeom>
              <a:avLst/>
              <a:gdLst/>
              <a:ahLst/>
              <a:cxnLst/>
              <a:rect l="l" t="t" r="r" b="b"/>
              <a:pathLst>
                <a:path w="9525" h="4445">
                  <a:moveTo>
                    <a:pt x="9372" y="0"/>
                  </a:moveTo>
                  <a:lnTo>
                    <a:pt x="0" y="4419"/>
                  </a:lnTo>
                </a:path>
              </a:pathLst>
            </a:custGeom>
            <a:ln w="25400">
              <a:solidFill>
                <a:srgbClr val="FFDC3B"/>
              </a:solidFill>
            </a:ln>
          </p:spPr>
          <p:txBody>
            <a:bodyPr wrap="square" lIns="0" tIns="0" rIns="0" bIns="0" rtlCol="0"/>
            <a:lstStyle/>
            <a:p>
              <a:endParaRPr/>
            </a:p>
          </p:txBody>
        </p:sp>
        <p:sp>
          <p:nvSpPr>
            <p:cNvPr id="1940" name="object 1940"/>
            <p:cNvSpPr/>
            <p:nvPr/>
          </p:nvSpPr>
          <p:spPr>
            <a:xfrm>
              <a:off x="5860897" y="8013369"/>
              <a:ext cx="12065" cy="10160"/>
            </a:xfrm>
            <a:custGeom>
              <a:avLst/>
              <a:gdLst/>
              <a:ahLst/>
              <a:cxnLst/>
              <a:rect l="l" t="t" r="r" b="b"/>
              <a:pathLst>
                <a:path w="12064" h="10159">
                  <a:moveTo>
                    <a:pt x="8356" y="0"/>
                  </a:moveTo>
                  <a:lnTo>
                    <a:pt x="5778" y="1346"/>
                  </a:lnTo>
                  <a:lnTo>
                    <a:pt x="2959" y="2768"/>
                  </a:lnTo>
                  <a:lnTo>
                    <a:pt x="0" y="4051"/>
                  </a:lnTo>
                  <a:lnTo>
                    <a:pt x="2641" y="8458"/>
                  </a:lnTo>
                  <a:lnTo>
                    <a:pt x="3467" y="10147"/>
                  </a:lnTo>
                  <a:lnTo>
                    <a:pt x="6476" y="8534"/>
                  </a:lnTo>
                  <a:lnTo>
                    <a:pt x="9347" y="6921"/>
                  </a:lnTo>
                  <a:lnTo>
                    <a:pt x="11976" y="5638"/>
                  </a:lnTo>
                  <a:lnTo>
                    <a:pt x="11214" y="4203"/>
                  </a:lnTo>
                  <a:lnTo>
                    <a:pt x="8356" y="0"/>
                  </a:lnTo>
                  <a:close/>
                </a:path>
              </a:pathLst>
            </a:custGeom>
            <a:solidFill>
              <a:srgbClr val="FFDB34"/>
            </a:solidFill>
          </p:spPr>
          <p:txBody>
            <a:bodyPr wrap="square" lIns="0" tIns="0" rIns="0" bIns="0" rtlCol="0"/>
            <a:lstStyle/>
            <a:p>
              <a:endParaRPr/>
            </a:p>
          </p:txBody>
        </p:sp>
        <p:sp>
          <p:nvSpPr>
            <p:cNvPr id="1941" name="object 1941"/>
            <p:cNvSpPr/>
            <p:nvPr/>
          </p:nvSpPr>
          <p:spPr>
            <a:xfrm>
              <a:off x="5860897" y="8017421"/>
              <a:ext cx="3810" cy="6350"/>
            </a:xfrm>
            <a:custGeom>
              <a:avLst/>
              <a:gdLst/>
              <a:ahLst/>
              <a:cxnLst/>
              <a:rect l="l" t="t" r="r" b="b"/>
              <a:pathLst>
                <a:path w="3810" h="6350">
                  <a:moveTo>
                    <a:pt x="3467" y="6095"/>
                  </a:moveTo>
                  <a:lnTo>
                    <a:pt x="0" y="0"/>
                  </a:lnTo>
                </a:path>
              </a:pathLst>
            </a:custGeom>
            <a:ln w="25400">
              <a:solidFill>
                <a:srgbClr val="FFDB36"/>
              </a:solidFill>
            </a:ln>
          </p:spPr>
          <p:txBody>
            <a:bodyPr wrap="square" lIns="0" tIns="0" rIns="0" bIns="0" rtlCol="0"/>
            <a:lstStyle/>
            <a:p>
              <a:endParaRPr/>
            </a:p>
          </p:txBody>
        </p:sp>
        <p:sp>
          <p:nvSpPr>
            <p:cNvPr id="1942" name="object 1942"/>
            <p:cNvSpPr/>
            <p:nvPr/>
          </p:nvSpPr>
          <p:spPr>
            <a:xfrm>
              <a:off x="5860897" y="8013369"/>
              <a:ext cx="8890" cy="4445"/>
            </a:xfrm>
            <a:custGeom>
              <a:avLst/>
              <a:gdLst/>
              <a:ahLst/>
              <a:cxnLst/>
              <a:rect l="l" t="t" r="r" b="b"/>
              <a:pathLst>
                <a:path w="8889" h="4445">
                  <a:moveTo>
                    <a:pt x="0" y="4051"/>
                  </a:moveTo>
                  <a:lnTo>
                    <a:pt x="8356" y="0"/>
                  </a:lnTo>
                </a:path>
              </a:pathLst>
            </a:custGeom>
            <a:ln w="25400">
              <a:solidFill>
                <a:srgbClr val="FFDB34"/>
              </a:solidFill>
            </a:ln>
          </p:spPr>
          <p:txBody>
            <a:bodyPr wrap="square" lIns="0" tIns="0" rIns="0" bIns="0" rtlCol="0"/>
            <a:lstStyle/>
            <a:p>
              <a:endParaRPr/>
            </a:p>
          </p:txBody>
        </p:sp>
        <p:sp>
          <p:nvSpPr>
            <p:cNvPr id="1943" name="object 1943"/>
            <p:cNvSpPr/>
            <p:nvPr/>
          </p:nvSpPr>
          <p:spPr>
            <a:xfrm>
              <a:off x="5869254" y="8013369"/>
              <a:ext cx="3810" cy="5715"/>
            </a:xfrm>
            <a:custGeom>
              <a:avLst/>
              <a:gdLst/>
              <a:ahLst/>
              <a:cxnLst/>
              <a:rect l="l" t="t" r="r" b="b"/>
              <a:pathLst>
                <a:path w="3810" h="5715">
                  <a:moveTo>
                    <a:pt x="0" y="0"/>
                  </a:moveTo>
                  <a:lnTo>
                    <a:pt x="3619" y="5638"/>
                  </a:lnTo>
                </a:path>
              </a:pathLst>
            </a:custGeom>
            <a:ln w="25399">
              <a:solidFill>
                <a:srgbClr val="FFDA33"/>
              </a:solidFill>
            </a:ln>
          </p:spPr>
          <p:txBody>
            <a:bodyPr wrap="square" lIns="0" tIns="0" rIns="0" bIns="0" rtlCol="0"/>
            <a:lstStyle/>
            <a:p>
              <a:endParaRPr/>
            </a:p>
          </p:txBody>
        </p:sp>
        <p:sp>
          <p:nvSpPr>
            <p:cNvPr id="1944" name="object 1944"/>
            <p:cNvSpPr/>
            <p:nvPr/>
          </p:nvSpPr>
          <p:spPr>
            <a:xfrm>
              <a:off x="5864364" y="8019008"/>
              <a:ext cx="8890" cy="5080"/>
            </a:xfrm>
            <a:custGeom>
              <a:avLst/>
              <a:gdLst/>
              <a:ahLst/>
              <a:cxnLst/>
              <a:rect l="l" t="t" r="r" b="b"/>
              <a:pathLst>
                <a:path w="8889" h="5079">
                  <a:moveTo>
                    <a:pt x="8508" y="0"/>
                  </a:moveTo>
                  <a:lnTo>
                    <a:pt x="0" y="4508"/>
                  </a:lnTo>
                </a:path>
              </a:pathLst>
            </a:custGeom>
            <a:ln w="25399">
              <a:solidFill>
                <a:srgbClr val="FFDB35"/>
              </a:solidFill>
            </a:ln>
          </p:spPr>
          <p:txBody>
            <a:bodyPr wrap="square" lIns="0" tIns="0" rIns="0" bIns="0" rtlCol="0"/>
            <a:lstStyle/>
            <a:p>
              <a:endParaRPr/>
            </a:p>
          </p:txBody>
        </p:sp>
        <p:sp>
          <p:nvSpPr>
            <p:cNvPr id="1945" name="object 1945"/>
            <p:cNvSpPr/>
            <p:nvPr/>
          </p:nvSpPr>
          <p:spPr>
            <a:xfrm>
              <a:off x="5848121" y="8010055"/>
              <a:ext cx="13335" cy="10795"/>
            </a:xfrm>
            <a:custGeom>
              <a:avLst/>
              <a:gdLst/>
              <a:ahLst/>
              <a:cxnLst/>
              <a:rect l="l" t="t" r="r" b="b"/>
              <a:pathLst>
                <a:path w="13335" h="10795">
                  <a:moveTo>
                    <a:pt x="8483" y="0"/>
                  </a:moveTo>
                  <a:lnTo>
                    <a:pt x="5753" y="1117"/>
                  </a:lnTo>
                  <a:lnTo>
                    <a:pt x="2908" y="2006"/>
                  </a:lnTo>
                  <a:lnTo>
                    <a:pt x="0" y="2590"/>
                  </a:lnTo>
                  <a:lnTo>
                    <a:pt x="1117" y="5270"/>
                  </a:lnTo>
                  <a:lnTo>
                    <a:pt x="3581" y="10591"/>
                  </a:lnTo>
                  <a:lnTo>
                    <a:pt x="6730" y="9791"/>
                  </a:lnTo>
                  <a:lnTo>
                    <a:pt x="9829" y="8648"/>
                  </a:lnTo>
                  <a:lnTo>
                    <a:pt x="12776" y="7366"/>
                  </a:lnTo>
                  <a:lnTo>
                    <a:pt x="9867" y="2527"/>
                  </a:lnTo>
                  <a:lnTo>
                    <a:pt x="8483" y="0"/>
                  </a:lnTo>
                  <a:close/>
                </a:path>
              </a:pathLst>
            </a:custGeom>
            <a:solidFill>
              <a:srgbClr val="FFDB35"/>
            </a:solidFill>
          </p:spPr>
          <p:txBody>
            <a:bodyPr wrap="square" lIns="0" tIns="0" rIns="0" bIns="0" rtlCol="0"/>
            <a:lstStyle/>
            <a:p>
              <a:endParaRPr/>
            </a:p>
          </p:txBody>
        </p:sp>
        <p:sp>
          <p:nvSpPr>
            <p:cNvPr id="1946" name="object 1946"/>
            <p:cNvSpPr/>
            <p:nvPr/>
          </p:nvSpPr>
          <p:spPr>
            <a:xfrm>
              <a:off x="5848121" y="8012646"/>
              <a:ext cx="3810" cy="8255"/>
            </a:xfrm>
            <a:custGeom>
              <a:avLst/>
              <a:gdLst/>
              <a:ahLst/>
              <a:cxnLst/>
              <a:rect l="l" t="t" r="r" b="b"/>
              <a:pathLst>
                <a:path w="3810" h="8254">
                  <a:moveTo>
                    <a:pt x="3581" y="8000"/>
                  </a:moveTo>
                  <a:lnTo>
                    <a:pt x="0" y="0"/>
                  </a:lnTo>
                </a:path>
              </a:pathLst>
            </a:custGeom>
            <a:ln w="25400">
              <a:solidFill>
                <a:srgbClr val="FFDC39"/>
              </a:solidFill>
            </a:ln>
          </p:spPr>
          <p:txBody>
            <a:bodyPr wrap="square" lIns="0" tIns="0" rIns="0" bIns="0" rtlCol="0"/>
            <a:lstStyle/>
            <a:p>
              <a:endParaRPr/>
            </a:p>
          </p:txBody>
        </p:sp>
        <p:sp>
          <p:nvSpPr>
            <p:cNvPr id="1947" name="object 1947"/>
            <p:cNvSpPr/>
            <p:nvPr/>
          </p:nvSpPr>
          <p:spPr>
            <a:xfrm>
              <a:off x="5848121" y="8010055"/>
              <a:ext cx="13335" cy="7620"/>
            </a:xfrm>
            <a:custGeom>
              <a:avLst/>
              <a:gdLst/>
              <a:ahLst/>
              <a:cxnLst/>
              <a:rect l="l" t="t" r="r" b="b"/>
              <a:pathLst>
                <a:path w="13335" h="7620">
                  <a:moveTo>
                    <a:pt x="0" y="2590"/>
                  </a:moveTo>
                  <a:lnTo>
                    <a:pt x="8483" y="0"/>
                  </a:lnTo>
                </a:path>
                <a:path w="13335" h="7620">
                  <a:moveTo>
                    <a:pt x="8483" y="0"/>
                  </a:moveTo>
                  <a:lnTo>
                    <a:pt x="12776" y="7366"/>
                  </a:lnTo>
                </a:path>
              </a:pathLst>
            </a:custGeom>
            <a:ln w="25400">
              <a:solidFill>
                <a:srgbClr val="FFDA32"/>
              </a:solidFill>
            </a:ln>
          </p:spPr>
          <p:txBody>
            <a:bodyPr wrap="square" lIns="0" tIns="0" rIns="0" bIns="0" rtlCol="0"/>
            <a:lstStyle/>
            <a:p>
              <a:endParaRPr/>
            </a:p>
          </p:txBody>
        </p:sp>
        <p:sp>
          <p:nvSpPr>
            <p:cNvPr id="1948" name="object 1948"/>
            <p:cNvSpPr/>
            <p:nvPr/>
          </p:nvSpPr>
          <p:spPr>
            <a:xfrm>
              <a:off x="5851702" y="8017421"/>
              <a:ext cx="9525" cy="3810"/>
            </a:xfrm>
            <a:custGeom>
              <a:avLst/>
              <a:gdLst/>
              <a:ahLst/>
              <a:cxnLst/>
              <a:rect l="l" t="t" r="r" b="b"/>
              <a:pathLst>
                <a:path w="9525" h="3809">
                  <a:moveTo>
                    <a:pt x="9194" y="0"/>
                  </a:moveTo>
                  <a:lnTo>
                    <a:pt x="0" y="3225"/>
                  </a:lnTo>
                </a:path>
              </a:pathLst>
            </a:custGeom>
            <a:ln w="25400">
              <a:solidFill>
                <a:srgbClr val="FFDC39"/>
              </a:solidFill>
            </a:ln>
          </p:spPr>
          <p:txBody>
            <a:bodyPr wrap="square" lIns="0" tIns="0" rIns="0" bIns="0" rtlCol="0"/>
            <a:lstStyle/>
            <a:p>
              <a:endParaRPr/>
            </a:p>
          </p:txBody>
        </p:sp>
        <p:sp>
          <p:nvSpPr>
            <p:cNvPr id="1949" name="object 1949"/>
            <p:cNvSpPr/>
            <p:nvPr/>
          </p:nvSpPr>
          <p:spPr>
            <a:xfrm>
              <a:off x="5856605" y="8006029"/>
              <a:ext cx="12700" cy="11430"/>
            </a:xfrm>
            <a:custGeom>
              <a:avLst/>
              <a:gdLst/>
              <a:ahLst/>
              <a:cxnLst/>
              <a:rect l="l" t="t" r="r" b="b"/>
              <a:pathLst>
                <a:path w="12700" h="11429">
                  <a:moveTo>
                    <a:pt x="7810" y="0"/>
                  </a:moveTo>
                  <a:lnTo>
                    <a:pt x="5359" y="1536"/>
                  </a:lnTo>
                  <a:lnTo>
                    <a:pt x="2743" y="2895"/>
                  </a:lnTo>
                  <a:lnTo>
                    <a:pt x="0" y="4025"/>
                  </a:lnTo>
                  <a:lnTo>
                    <a:pt x="1384" y="6553"/>
                  </a:lnTo>
                  <a:lnTo>
                    <a:pt x="4292" y="11391"/>
                  </a:lnTo>
                  <a:lnTo>
                    <a:pt x="7251" y="10109"/>
                  </a:lnTo>
                  <a:lnTo>
                    <a:pt x="10071" y="8686"/>
                  </a:lnTo>
                  <a:lnTo>
                    <a:pt x="12649" y="7340"/>
                  </a:lnTo>
                  <a:lnTo>
                    <a:pt x="9385" y="2565"/>
                  </a:lnTo>
                  <a:lnTo>
                    <a:pt x="7810" y="0"/>
                  </a:lnTo>
                  <a:close/>
                </a:path>
              </a:pathLst>
            </a:custGeom>
            <a:solidFill>
              <a:srgbClr val="FFDA30"/>
            </a:solidFill>
          </p:spPr>
          <p:txBody>
            <a:bodyPr wrap="square" lIns="0" tIns="0" rIns="0" bIns="0" rtlCol="0"/>
            <a:lstStyle/>
            <a:p>
              <a:endParaRPr/>
            </a:p>
          </p:txBody>
        </p:sp>
        <p:sp>
          <p:nvSpPr>
            <p:cNvPr id="1950" name="object 1950"/>
            <p:cNvSpPr/>
            <p:nvPr/>
          </p:nvSpPr>
          <p:spPr>
            <a:xfrm>
              <a:off x="5856605" y="8010055"/>
              <a:ext cx="4445" cy="7620"/>
            </a:xfrm>
            <a:custGeom>
              <a:avLst/>
              <a:gdLst/>
              <a:ahLst/>
              <a:cxnLst/>
              <a:rect l="l" t="t" r="r" b="b"/>
              <a:pathLst>
                <a:path w="4445" h="7620">
                  <a:moveTo>
                    <a:pt x="4292" y="7366"/>
                  </a:moveTo>
                  <a:lnTo>
                    <a:pt x="0" y="0"/>
                  </a:lnTo>
                </a:path>
              </a:pathLst>
            </a:custGeom>
            <a:ln w="25400">
              <a:solidFill>
                <a:srgbClr val="FFDA32"/>
              </a:solidFill>
            </a:ln>
          </p:spPr>
          <p:txBody>
            <a:bodyPr wrap="square" lIns="0" tIns="0" rIns="0" bIns="0" rtlCol="0"/>
            <a:lstStyle/>
            <a:p>
              <a:endParaRPr/>
            </a:p>
          </p:txBody>
        </p:sp>
        <p:sp>
          <p:nvSpPr>
            <p:cNvPr id="1951" name="object 1951"/>
            <p:cNvSpPr/>
            <p:nvPr/>
          </p:nvSpPr>
          <p:spPr>
            <a:xfrm>
              <a:off x="5856605" y="8006029"/>
              <a:ext cx="8255" cy="4445"/>
            </a:xfrm>
            <a:custGeom>
              <a:avLst/>
              <a:gdLst/>
              <a:ahLst/>
              <a:cxnLst/>
              <a:rect l="l" t="t" r="r" b="b"/>
              <a:pathLst>
                <a:path w="8254" h="4445">
                  <a:moveTo>
                    <a:pt x="0" y="4025"/>
                  </a:moveTo>
                  <a:lnTo>
                    <a:pt x="7810" y="0"/>
                  </a:lnTo>
                </a:path>
              </a:pathLst>
            </a:custGeom>
            <a:ln w="25400">
              <a:solidFill>
                <a:srgbClr val="FFD92D"/>
              </a:solidFill>
            </a:ln>
          </p:spPr>
          <p:txBody>
            <a:bodyPr wrap="square" lIns="0" tIns="0" rIns="0" bIns="0" rtlCol="0"/>
            <a:lstStyle/>
            <a:p>
              <a:endParaRPr/>
            </a:p>
          </p:txBody>
        </p:sp>
        <p:sp>
          <p:nvSpPr>
            <p:cNvPr id="1952" name="object 1952"/>
            <p:cNvSpPr/>
            <p:nvPr/>
          </p:nvSpPr>
          <p:spPr>
            <a:xfrm>
              <a:off x="5864415" y="8006029"/>
              <a:ext cx="5080" cy="7620"/>
            </a:xfrm>
            <a:custGeom>
              <a:avLst/>
              <a:gdLst/>
              <a:ahLst/>
              <a:cxnLst/>
              <a:rect l="l" t="t" r="r" b="b"/>
              <a:pathLst>
                <a:path w="5079" h="7620">
                  <a:moveTo>
                    <a:pt x="0" y="0"/>
                  </a:moveTo>
                  <a:lnTo>
                    <a:pt x="4838" y="7340"/>
                  </a:lnTo>
                </a:path>
              </a:pathLst>
            </a:custGeom>
            <a:ln w="25400">
              <a:solidFill>
                <a:srgbClr val="FFD92F"/>
              </a:solidFill>
            </a:ln>
          </p:spPr>
          <p:txBody>
            <a:bodyPr wrap="square" lIns="0" tIns="0" rIns="0" bIns="0" rtlCol="0"/>
            <a:lstStyle/>
            <a:p>
              <a:endParaRPr/>
            </a:p>
          </p:txBody>
        </p:sp>
        <p:sp>
          <p:nvSpPr>
            <p:cNvPr id="1953" name="object 1953"/>
            <p:cNvSpPr/>
            <p:nvPr/>
          </p:nvSpPr>
          <p:spPr>
            <a:xfrm>
              <a:off x="5860897" y="8013369"/>
              <a:ext cx="8890" cy="4445"/>
            </a:xfrm>
            <a:custGeom>
              <a:avLst/>
              <a:gdLst/>
              <a:ahLst/>
              <a:cxnLst/>
              <a:rect l="l" t="t" r="r" b="b"/>
              <a:pathLst>
                <a:path w="8889" h="4445">
                  <a:moveTo>
                    <a:pt x="8356" y="0"/>
                  </a:moveTo>
                  <a:lnTo>
                    <a:pt x="0" y="4051"/>
                  </a:lnTo>
                </a:path>
              </a:pathLst>
            </a:custGeom>
            <a:ln w="25400">
              <a:solidFill>
                <a:srgbClr val="FFDB34"/>
              </a:solidFill>
            </a:ln>
          </p:spPr>
          <p:txBody>
            <a:bodyPr wrap="square" lIns="0" tIns="0" rIns="0" bIns="0" rtlCol="0"/>
            <a:lstStyle/>
            <a:p>
              <a:endParaRPr/>
            </a:p>
          </p:txBody>
        </p:sp>
        <p:sp>
          <p:nvSpPr>
            <p:cNvPr id="1954" name="object 1954"/>
            <p:cNvSpPr/>
            <p:nvPr/>
          </p:nvSpPr>
          <p:spPr>
            <a:xfrm>
              <a:off x="5828703" y="8004975"/>
              <a:ext cx="19685" cy="8890"/>
            </a:xfrm>
            <a:custGeom>
              <a:avLst/>
              <a:gdLst/>
              <a:ahLst/>
              <a:cxnLst/>
              <a:rect l="l" t="t" r="r" b="b"/>
              <a:pathLst>
                <a:path w="19685" h="8890">
                  <a:moveTo>
                    <a:pt x="16637" y="0"/>
                  </a:moveTo>
                  <a:lnTo>
                    <a:pt x="11226" y="1003"/>
                  </a:lnTo>
                  <a:lnTo>
                    <a:pt x="5600" y="927"/>
                  </a:lnTo>
                  <a:lnTo>
                    <a:pt x="0" y="12"/>
                  </a:lnTo>
                  <a:lnTo>
                    <a:pt x="469" y="2171"/>
                  </a:lnTo>
                  <a:lnTo>
                    <a:pt x="1054" y="4483"/>
                  </a:lnTo>
                  <a:lnTo>
                    <a:pt x="1752" y="6946"/>
                  </a:lnTo>
                  <a:lnTo>
                    <a:pt x="7569" y="8788"/>
                  </a:lnTo>
                  <a:lnTo>
                    <a:pt x="13601" y="8851"/>
                  </a:lnTo>
                  <a:lnTo>
                    <a:pt x="19418" y="7670"/>
                  </a:lnTo>
                  <a:lnTo>
                    <a:pt x="18287" y="5003"/>
                  </a:lnTo>
                  <a:lnTo>
                    <a:pt x="17310" y="2387"/>
                  </a:lnTo>
                  <a:lnTo>
                    <a:pt x="16637" y="0"/>
                  </a:lnTo>
                  <a:close/>
                </a:path>
              </a:pathLst>
            </a:custGeom>
            <a:solidFill>
              <a:srgbClr val="FFDC36"/>
            </a:solidFill>
          </p:spPr>
          <p:txBody>
            <a:bodyPr wrap="square" lIns="0" tIns="0" rIns="0" bIns="0" rtlCol="0"/>
            <a:lstStyle/>
            <a:p>
              <a:endParaRPr/>
            </a:p>
          </p:txBody>
        </p:sp>
        <p:sp>
          <p:nvSpPr>
            <p:cNvPr id="1955" name="object 1955"/>
            <p:cNvSpPr/>
            <p:nvPr/>
          </p:nvSpPr>
          <p:spPr>
            <a:xfrm>
              <a:off x="5830455" y="8011922"/>
              <a:ext cx="17780" cy="1905"/>
            </a:xfrm>
            <a:custGeom>
              <a:avLst/>
              <a:gdLst/>
              <a:ahLst/>
              <a:cxnLst/>
              <a:rect l="l" t="t" r="r" b="b"/>
              <a:pathLst>
                <a:path w="17779" h="1904">
                  <a:moveTo>
                    <a:pt x="0" y="0"/>
                  </a:moveTo>
                  <a:lnTo>
                    <a:pt x="5816" y="1841"/>
                  </a:lnTo>
                  <a:lnTo>
                    <a:pt x="11849" y="1904"/>
                  </a:lnTo>
                  <a:lnTo>
                    <a:pt x="17665" y="723"/>
                  </a:lnTo>
                </a:path>
              </a:pathLst>
            </a:custGeom>
            <a:ln w="25400">
              <a:solidFill>
                <a:srgbClr val="FFDE3E"/>
              </a:solidFill>
            </a:ln>
          </p:spPr>
          <p:txBody>
            <a:bodyPr wrap="square" lIns="0" tIns="0" rIns="0" bIns="0" rtlCol="0"/>
            <a:lstStyle/>
            <a:p>
              <a:endParaRPr/>
            </a:p>
          </p:txBody>
        </p:sp>
        <p:sp>
          <p:nvSpPr>
            <p:cNvPr id="1956" name="object 1956"/>
            <p:cNvSpPr/>
            <p:nvPr/>
          </p:nvSpPr>
          <p:spPr>
            <a:xfrm>
              <a:off x="5845340" y="8004975"/>
              <a:ext cx="3175" cy="8255"/>
            </a:xfrm>
            <a:custGeom>
              <a:avLst/>
              <a:gdLst/>
              <a:ahLst/>
              <a:cxnLst/>
              <a:rect l="l" t="t" r="r" b="b"/>
              <a:pathLst>
                <a:path w="3175" h="8254">
                  <a:moveTo>
                    <a:pt x="2781" y="7670"/>
                  </a:moveTo>
                  <a:lnTo>
                    <a:pt x="0" y="0"/>
                  </a:lnTo>
                </a:path>
              </a:pathLst>
            </a:custGeom>
            <a:ln w="25400">
              <a:solidFill>
                <a:srgbClr val="FFDA2F"/>
              </a:solidFill>
            </a:ln>
          </p:spPr>
          <p:txBody>
            <a:bodyPr wrap="square" lIns="0" tIns="0" rIns="0" bIns="0" rtlCol="0"/>
            <a:lstStyle/>
            <a:p>
              <a:endParaRPr/>
            </a:p>
          </p:txBody>
        </p:sp>
        <p:sp>
          <p:nvSpPr>
            <p:cNvPr id="1957" name="object 1957"/>
            <p:cNvSpPr/>
            <p:nvPr/>
          </p:nvSpPr>
          <p:spPr>
            <a:xfrm>
              <a:off x="5828703" y="8004975"/>
              <a:ext cx="17145" cy="1270"/>
            </a:xfrm>
            <a:custGeom>
              <a:avLst/>
              <a:gdLst/>
              <a:ahLst/>
              <a:cxnLst/>
              <a:rect l="l" t="t" r="r" b="b"/>
              <a:pathLst>
                <a:path w="17145" h="1270">
                  <a:moveTo>
                    <a:pt x="16637" y="0"/>
                  </a:moveTo>
                  <a:lnTo>
                    <a:pt x="11226" y="1003"/>
                  </a:lnTo>
                  <a:lnTo>
                    <a:pt x="5600" y="927"/>
                  </a:lnTo>
                  <a:lnTo>
                    <a:pt x="0" y="12"/>
                  </a:lnTo>
                </a:path>
              </a:pathLst>
            </a:custGeom>
            <a:ln w="25400">
              <a:solidFill>
                <a:srgbClr val="FFDA2D"/>
              </a:solidFill>
            </a:ln>
          </p:spPr>
          <p:txBody>
            <a:bodyPr wrap="square" lIns="0" tIns="0" rIns="0" bIns="0" rtlCol="0"/>
            <a:lstStyle/>
            <a:p>
              <a:endParaRPr/>
            </a:p>
          </p:txBody>
        </p:sp>
        <p:sp>
          <p:nvSpPr>
            <p:cNvPr id="1958" name="object 1958"/>
            <p:cNvSpPr/>
            <p:nvPr/>
          </p:nvSpPr>
          <p:spPr>
            <a:xfrm>
              <a:off x="5828703" y="8004987"/>
              <a:ext cx="1905" cy="6985"/>
            </a:xfrm>
            <a:custGeom>
              <a:avLst/>
              <a:gdLst/>
              <a:ahLst/>
              <a:cxnLst/>
              <a:rect l="l" t="t" r="r" b="b"/>
              <a:pathLst>
                <a:path w="1904" h="6984">
                  <a:moveTo>
                    <a:pt x="0" y="0"/>
                  </a:moveTo>
                  <a:lnTo>
                    <a:pt x="1752" y="6934"/>
                  </a:lnTo>
                </a:path>
              </a:pathLst>
            </a:custGeom>
            <a:ln w="25400">
              <a:solidFill>
                <a:srgbClr val="FFDE3C"/>
              </a:solidFill>
            </a:ln>
          </p:spPr>
          <p:txBody>
            <a:bodyPr wrap="square" lIns="0" tIns="0" rIns="0" bIns="0" rtlCol="0"/>
            <a:lstStyle/>
            <a:p>
              <a:endParaRPr/>
            </a:p>
          </p:txBody>
        </p:sp>
        <p:sp>
          <p:nvSpPr>
            <p:cNvPr id="1959" name="object 1959"/>
            <p:cNvSpPr/>
            <p:nvPr/>
          </p:nvSpPr>
          <p:spPr>
            <a:xfrm>
              <a:off x="5827649" y="7998650"/>
              <a:ext cx="17780" cy="7620"/>
            </a:xfrm>
            <a:custGeom>
              <a:avLst/>
              <a:gdLst/>
              <a:ahLst/>
              <a:cxnLst/>
              <a:rect l="l" t="t" r="r" b="b"/>
              <a:pathLst>
                <a:path w="17779" h="7620">
                  <a:moveTo>
                    <a:pt x="0" y="342"/>
                  </a:moveTo>
                  <a:lnTo>
                    <a:pt x="12280" y="7327"/>
                  </a:lnTo>
                  <a:lnTo>
                    <a:pt x="17691" y="6324"/>
                  </a:lnTo>
                  <a:lnTo>
                    <a:pt x="17017" y="3936"/>
                  </a:lnTo>
                  <a:lnTo>
                    <a:pt x="16718" y="2171"/>
                  </a:lnTo>
                  <a:lnTo>
                    <a:pt x="16716" y="927"/>
                  </a:lnTo>
                  <a:lnTo>
                    <a:pt x="11252" y="927"/>
                  </a:lnTo>
                  <a:lnTo>
                    <a:pt x="5486" y="838"/>
                  </a:lnTo>
                  <a:lnTo>
                    <a:pt x="0" y="342"/>
                  </a:lnTo>
                  <a:close/>
                </a:path>
                <a:path w="17779" h="7620">
                  <a:moveTo>
                    <a:pt x="16789" y="0"/>
                  </a:moveTo>
                  <a:lnTo>
                    <a:pt x="11252" y="927"/>
                  </a:lnTo>
                  <a:lnTo>
                    <a:pt x="16716" y="927"/>
                  </a:lnTo>
                  <a:lnTo>
                    <a:pt x="16789" y="0"/>
                  </a:lnTo>
                  <a:close/>
                </a:path>
              </a:pathLst>
            </a:custGeom>
            <a:solidFill>
              <a:srgbClr val="FFD721"/>
            </a:solidFill>
          </p:spPr>
          <p:txBody>
            <a:bodyPr wrap="square" lIns="0" tIns="0" rIns="0" bIns="0" rtlCol="0"/>
            <a:lstStyle/>
            <a:p>
              <a:endParaRPr/>
            </a:p>
          </p:txBody>
        </p:sp>
        <p:sp>
          <p:nvSpPr>
            <p:cNvPr id="1960" name="object 1960"/>
            <p:cNvSpPr/>
            <p:nvPr/>
          </p:nvSpPr>
          <p:spPr>
            <a:xfrm>
              <a:off x="5828703" y="8004975"/>
              <a:ext cx="17145" cy="1270"/>
            </a:xfrm>
            <a:custGeom>
              <a:avLst/>
              <a:gdLst/>
              <a:ahLst/>
              <a:cxnLst/>
              <a:rect l="l" t="t" r="r" b="b"/>
              <a:pathLst>
                <a:path w="17145" h="1270">
                  <a:moveTo>
                    <a:pt x="0" y="12"/>
                  </a:moveTo>
                  <a:lnTo>
                    <a:pt x="5600" y="927"/>
                  </a:lnTo>
                  <a:lnTo>
                    <a:pt x="11226" y="1003"/>
                  </a:lnTo>
                  <a:lnTo>
                    <a:pt x="16637" y="0"/>
                  </a:lnTo>
                </a:path>
              </a:pathLst>
            </a:custGeom>
            <a:ln w="25400">
              <a:solidFill>
                <a:srgbClr val="FFDA2D"/>
              </a:solidFill>
            </a:ln>
          </p:spPr>
          <p:txBody>
            <a:bodyPr wrap="square" lIns="0" tIns="0" rIns="0" bIns="0" rtlCol="0"/>
            <a:lstStyle/>
            <a:p>
              <a:endParaRPr/>
            </a:p>
          </p:txBody>
        </p:sp>
        <p:sp>
          <p:nvSpPr>
            <p:cNvPr id="1961" name="object 1961"/>
            <p:cNvSpPr/>
            <p:nvPr/>
          </p:nvSpPr>
          <p:spPr>
            <a:xfrm>
              <a:off x="5844438" y="7998650"/>
              <a:ext cx="1270" cy="6350"/>
            </a:xfrm>
            <a:custGeom>
              <a:avLst/>
              <a:gdLst/>
              <a:ahLst/>
              <a:cxnLst/>
              <a:rect l="l" t="t" r="r" b="b"/>
              <a:pathLst>
                <a:path w="1270" h="6350">
                  <a:moveTo>
                    <a:pt x="901" y="6324"/>
                  </a:moveTo>
                  <a:lnTo>
                    <a:pt x="98" y="690"/>
                  </a:lnTo>
                </a:path>
                <a:path w="1270" h="6350">
                  <a:moveTo>
                    <a:pt x="98" y="690"/>
                  </a:moveTo>
                  <a:lnTo>
                    <a:pt x="0" y="0"/>
                  </a:lnTo>
                </a:path>
              </a:pathLst>
            </a:custGeom>
            <a:ln w="25400">
              <a:solidFill>
                <a:srgbClr val="FFD61F"/>
              </a:solidFill>
            </a:ln>
          </p:spPr>
          <p:txBody>
            <a:bodyPr wrap="square" lIns="0" tIns="0" rIns="0" bIns="0" rtlCol="0"/>
            <a:lstStyle/>
            <a:p>
              <a:endParaRPr/>
            </a:p>
          </p:txBody>
        </p:sp>
        <p:sp>
          <p:nvSpPr>
            <p:cNvPr id="1962" name="object 1962"/>
            <p:cNvSpPr/>
            <p:nvPr/>
          </p:nvSpPr>
          <p:spPr>
            <a:xfrm>
              <a:off x="5827649" y="7998650"/>
              <a:ext cx="17145" cy="1270"/>
            </a:xfrm>
            <a:custGeom>
              <a:avLst/>
              <a:gdLst/>
              <a:ahLst/>
              <a:cxnLst/>
              <a:rect l="l" t="t" r="r" b="b"/>
              <a:pathLst>
                <a:path w="17145" h="1270">
                  <a:moveTo>
                    <a:pt x="12666" y="690"/>
                  </a:moveTo>
                  <a:lnTo>
                    <a:pt x="11252" y="927"/>
                  </a:lnTo>
                  <a:lnTo>
                    <a:pt x="5486" y="838"/>
                  </a:lnTo>
                  <a:lnTo>
                    <a:pt x="0" y="342"/>
                  </a:lnTo>
                </a:path>
                <a:path w="17145" h="1270">
                  <a:moveTo>
                    <a:pt x="16789" y="0"/>
                  </a:moveTo>
                  <a:lnTo>
                    <a:pt x="12666" y="690"/>
                  </a:lnTo>
                </a:path>
              </a:pathLst>
            </a:custGeom>
            <a:ln w="25400">
              <a:solidFill>
                <a:srgbClr val="FFD414"/>
              </a:solidFill>
            </a:ln>
          </p:spPr>
          <p:txBody>
            <a:bodyPr wrap="square" lIns="0" tIns="0" rIns="0" bIns="0" rtlCol="0"/>
            <a:lstStyle/>
            <a:p>
              <a:endParaRPr/>
            </a:p>
          </p:txBody>
        </p:sp>
        <p:sp>
          <p:nvSpPr>
            <p:cNvPr id="1963" name="object 1963"/>
            <p:cNvSpPr/>
            <p:nvPr/>
          </p:nvSpPr>
          <p:spPr>
            <a:xfrm>
              <a:off x="5827649" y="7998993"/>
              <a:ext cx="1270" cy="6350"/>
            </a:xfrm>
            <a:custGeom>
              <a:avLst/>
              <a:gdLst/>
              <a:ahLst/>
              <a:cxnLst/>
              <a:rect l="l" t="t" r="r" b="b"/>
              <a:pathLst>
                <a:path w="1270" h="6350">
                  <a:moveTo>
                    <a:pt x="0" y="0"/>
                  </a:moveTo>
                  <a:lnTo>
                    <a:pt x="1054" y="5994"/>
                  </a:lnTo>
                </a:path>
              </a:pathLst>
            </a:custGeom>
            <a:ln w="25400">
              <a:solidFill>
                <a:srgbClr val="FFD723"/>
              </a:solidFill>
            </a:ln>
          </p:spPr>
          <p:txBody>
            <a:bodyPr wrap="square" lIns="0" tIns="0" rIns="0" bIns="0" rtlCol="0"/>
            <a:lstStyle/>
            <a:p>
              <a:endParaRPr/>
            </a:p>
          </p:txBody>
        </p:sp>
        <p:sp>
          <p:nvSpPr>
            <p:cNvPr id="1964" name="object 1964"/>
            <p:cNvSpPr/>
            <p:nvPr/>
          </p:nvSpPr>
          <p:spPr>
            <a:xfrm>
              <a:off x="5845340" y="8002638"/>
              <a:ext cx="11430" cy="10160"/>
            </a:xfrm>
            <a:custGeom>
              <a:avLst/>
              <a:gdLst/>
              <a:ahLst/>
              <a:cxnLst/>
              <a:rect l="l" t="t" r="r" b="b"/>
              <a:pathLst>
                <a:path w="11429" h="10159">
                  <a:moveTo>
                    <a:pt x="7886" y="0"/>
                  </a:moveTo>
                  <a:lnTo>
                    <a:pt x="5334" y="1066"/>
                  </a:lnTo>
                  <a:lnTo>
                    <a:pt x="2692" y="1841"/>
                  </a:lnTo>
                  <a:lnTo>
                    <a:pt x="0" y="2336"/>
                  </a:lnTo>
                  <a:lnTo>
                    <a:pt x="673" y="4724"/>
                  </a:lnTo>
                  <a:lnTo>
                    <a:pt x="1650" y="7340"/>
                  </a:lnTo>
                  <a:lnTo>
                    <a:pt x="2781" y="10007"/>
                  </a:lnTo>
                  <a:lnTo>
                    <a:pt x="5689" y="9423"/>
                  </a:lnTo>
                  <a:lnTo>
                    <a:pt x="8534" y="8534"/>
                  </a:lnTo>
                  <a:lnTo>
                    <a:pt x="11264" y="7416"/>
                  </a:lnTo>
                  <a:lnTo>
                    <a:pt x="9893" y="4876"/>
                  </a:lnTo>
                  <a:lnTo>
                    <a:pt x="8661" y="2336"/>
                  </a:lnTo>
                  <a:lnTo>
                    <a:pt x="7886" y="0"/>
                  </a:lnTo>
                  <a:close/>
                </a:path>
              </a:pathLst>
            </a:custGeom>
            <a:solidFill>
              <a:srgbClr val="FFD92C"/>
            </a:solidFill>
          </p:spPr>
          <p:txBody>
            <a:bodyPr wrap="square" lIns="0" tIns="0" rIns="0" bIns="0" rtlCol="0"/>
            <a:lstStyle/>
            <a:p>
              <a:endParaRPr/>
            </a:p>
          </p:txBody>
        </p:sp>
        <p:sp>
          <p:nvSpPr>
            <p:cNvPr id="1965" name="object 1965"/>
            <p:cNvSpPr/>
            <p:nvPr/>
          </p:nvSpPr>
          <p:spPr>
            <a:xfrm>
              <a:off x="5845340" y="8004975"/>
              <a:ext cx="3175" cy="8255"/>
            </a:xfrm>
            <a:custGeom>
              <a:avLst/>
              <a:gdLst/>
              <a:ahLst/>
              <a:cxnLst/>
              <a:rect l="l" t="t" r="r" b="b"/>
              <a:pathLst>
                <a:path w="3175" h="8254">
                  <a:moveTo>
                    <a:pt x="2781" y="7670"/>
                  </a:moveTo>
                  <a:lnTo>
                    <a:pt x="0" y="0"/>
                  </a:lnTo>
                </a:path>
              </a:pathLst>
            </a:custGeom>
            <a:ln w="25400">
              <a:solidFill>
                <a:srgbClr val="FFDA2F"/>
              </a:solidFill>
            </a:ln>
          </p:spPr>
          <p:txBody>
            <a:bodyPr wrap="square" lIns="0" tIns="0" rIns="0" bIns="0" rtlCol="0"/>
            <a:lstStyle/>
            <a:p>
              <a:endParaRPr/>
            </a:p>
          </p:txBody>
        </p:sp>
        <p:sp>
          <p:nvSpPr>
            <p:cNvPr id="1966" name="object 1966"/>
            <p:cNvSpPr/>
            <p:nvPr/>
          </p:nvSpPr>
          <p:spPr>
            <a:xfrm>
              <a:off x="5845340" y="8002638"/>
              <a:ext cx="8255" cy="2540"/>
            </a:xfrm>
            <a:custGeom>
              <a:avLst/>
              <a:gdLst/>
              <a:ahLst/>
              <a:cxnLst/>
              <a:rect l="l" t="t" r="r" b="b"/>
              <a:pathLst>
                <a:path w="8254" h="2540">
                  <a:moveTo>
                    <a:pt x="0" y="2336"/>
                  </a:moveTo>
                  <a:lnTo>
                    <a:pt x="7886" y="0"/>
                  </a:lnTo>
                </a:path>
              </a:pathLst>
            </a:custGeom>
            <a:ln w="25399">
              <a:solidFill>
                <a:srgbClr val="FFD826"/>
              </a:solidFill>
            </a:ln>
          </p:spPr>
          <p:txBody>
            <a:bodyPr wrap="square" lIns="0" tIns="0" rIns="0" bIns="0" rtlCol="0"/>
            <a:lstStyle/>
            <a:p>
              <a:endParaRPr/>
            </a:p>
          </p:txBody>
        </p:sp>
        <p:sp>
          <p:nvSpPr>
            <p:cNvPr id="1967" name="object 1967"/>
            <p:cNvSpPr/>
            <p:nvPr/>
          </p:nvSpPr>
          <p:spPr>
            <a:xfrm>
              <a:off x="5853227" y="8002638"/>
              <a:ext cx="3810" cy="7620"/>
            </a:xfrm>
            <a:custGeom>
              <a:avLst/>
              <a:gdLst/>
              <a:ahLst/>
              <a:cxnLst/>
              <a:rect l="l" t="t" r="r" b="b"/>
              <a:pathLst>
                <a:path w="3810" h="7620">
                  <a:moveTo>
                    <a:pt x="0" y="0"/>
                  </a:moveTo>
                  <a:lnTo>
                    <a:pt x="3378" y="7416"/>
                  </a:lnTo>
                </a:path>
              </a:pathLst>
            </a:custGeom>
            <a:ln w="25400">
              <a:solidFill>
                <a:srgbClr val="FFD829"/>
              </a:solidFill>
            </a:ln>
          </p:spPr>
          <p:txBody>
            <a:bodyPr wrap="square" lIns="0" tIns="0" rIns="0" bIns="0" rtlCol="0"/>
            <a:lstStyle/>
            <a:p>
              <a:endParaRPr/>
            </a:p>
          </p:txBody>
        </p:sp>
        <p:sp>
          <p:nvSpPr>
            <p:cNvPr id="1968" name="object 1968"/>
            <p:cNvSpPr/>
            <p:nvPr/>
          </p:nvSpPr>
          <p:spPr>
            <a:xfrm>
              <a:off x="5848121" y="8010055"/>
              <a:ext cx="8890" cy="3175"/>
            </a:xfrm>
            <a:custGeom>
              <a:avLst/>
              <a:gdLst/>
              <a:ahLst/>
              <a:cxnLst/>
              <a:rect l="l" t="t" r="r" b="b"/>
              <a:pathLst>
                <a:path w="8889" h="3175">
                  <a:moveTo>
                    <a:pt x="8483" y="0"/>
                  </a:moveTo>
                  <a:lnTo>
                    <a:pt x="0" y="2590"/>
                  </a:lnTo>
                </a:path>
              </a:pathLst>
            </a:custGeom>
            <a:ln w="25400">
              <a:solidFill>
                <a:srgbClr val="FFDA32"/>
              </a:solidFill>
            </a:ln>
          </p:spPr>
          <p:txBody>
            <a:bodyPr wrap="square" lIns="0" tIns="0" rIns="0" bIns="0" rtlCol="0"/>
            <a:lstStyle/>
            <a:p>
              <a:endParaRPr/>
            </a:p>
          </p:txBody>
        </p:sp>
        <p:sp>
          <p:nvSpPr>
            <p:cNvPr id="1969" name="object 1969"/>
            <p:cNvSpPr/>
            <p:nvPr/>
          </p:nvSpPr>
          <p:spPr>
            <a:xfrm>
              <a:off x="5853227" y="7998485"/>
              <a:ext cx="11430" cy="12065"/>
            </a:xfrm>
            <a:custGeom>
              <a:avLst/>
              <a:gdLst/>
              <a:ahLst/>
              <a:cxnLst/>
              <a:rect l="l" t="t" r="r" b="b"/>
              <a:pathLst>
                <a:path w="11429" h="12065">
                  <a:moveTo>
                    <a:pt x="7315" y="0"/>
                  </a:moveTo>
                  <a:lnTo>
                    <a:pt x="5003" y="1701"/>
                  </a:lnTo>
                  <a:lnTo>
                    <a:pt x="2539" y="3073"/>
                  </a:lnTo>
                  <a:lnTo>
                    <a:pt x="0" y="4152"/>
                  </a:lnTo>
                  <a:lnTo>
                    <a:pt x="774" y="6489"/>
                  </a:lnTo>
                  <a:lnTo>
                    <a:pt x="2034" y="9080"/>
                  </a:lnTo>
                  <a:lnTo>
                    <a:pt x="3378" y="11569"/>
                  </a:lnTo>
                  <a:lnTo>
                    <a:pt x="6121" y="10439"/>
                  </a:lnTo>
                  <a:lnTo>
                    <a:pt x="8818" y="9029"/>
                  </a:lnTo>
                  <a:lnTo>
                    <a:pt x="11188" y="7543"/>
                  </a:lnTo>
                  <a:lnTo>
                    <a:pt x="9626" y="4978"/>
                  </a:lnTo>
                  <a:lnTo>
                    <a:pt x="8216" y="2387"/>
                  </a:lnTo>
                  <a:lnTo>
                    <a:pt x="7315" y="0"/>
                  </a:lnTo>
                  <a:close/>
                </a:path>
              </a:pathLst>
            </a:custGeom>
            <a:solidFill>
              <a:srgbClr val="FFD828"/>
            </a:solidFill>
          </p:spPr>
          <p:txBody>
            <a:bodyPr wrap="square" lIns="0" tIns="0" rIns="0" bIns="0" rtlCol="0"/>
            <a:lstStyle/>
            <a:p>
              <a:endParaRPr/>
            </a:p>
          </p:txBody>
        </p:sp>
        <p:sp>
          <p:nvSpPr>
            <p:cNvPr id="1970" name="object 1970"/>
            <p:cNvSpPr/>
            <p:nvPr/>
          </p:nvSpPr>
          <p:spPr>
            <a:xfrm>
              <a:off x="5853227" y="8002638"/>
              <a:ext cx="3810" cy="7620"/>
            </a:xfrm>
            <a:custGeom>
              <a:avLst/>
              <a:gdLst/>
              <a:ahLst/>
              <a:cxnLst/>
              <a:rect l="l" t="t" r="r" b="b"/>
              <a:pathLst>
                <a:path w="3810" h="7620">
                  <a:moveTo>
                    <a:pt x="3378" y="7416"/>
                  </a:moveTo>
                  <a:lnTo>
                    <a:pt x="0" y="0"/>
                  </a:lnTo>
                </a:path>
              </a:pathLst>
            </a:custGeom>
            <a:ln w="25400">
              <a:solidFill>
                <a:srgbClr val="FFD829"/>
              </a:solidFill>
            </a:ln>
          </p:spPr>
          <p:txBody>
            <a:bodyPr wrap="square" lIns="0" tIns="0" rIns="0" bIns="0" rtlCol="0"/>
            <a:lstStyle/>
            <a:p>
              <a:endParaRPr/>
            </a:p>
          </p:txBody>
        </p:sp>
        <p:sp>
          <p:nvSpPr>
            <p:cNvPr id="1971" name="object 1971"/>
            <p:cNvSpPr/>
            <p:nvPr/>
          </p:nvSpPr>
          <p:spPr>
            <a:xfrm>
              <a:off x="5853227" y="7998485"/>
              <a:ext cx="7620" cy="4445"/>
            </a:xfrm>
            <a:custGeom>
              <a:avLst/>
              <a:gdLst/>
              <a:ahLst/>
              <a:cxnLst/>
              <a:rect l="l" t="t" r="r" b="b"/>
              <a:pathLst>
                <a:path w="7620" h="4445">
                  <a:moveTo>
                    <a:pt x="0" y="4152"/>
                  </a:moveTo>
                  <a:lnTo>
                    <a:pt x="5808" y="855"/>
                  </a:lnTo>
                </a:path>
                <a:path w="7620" h="4445">
                  <a:moveTo>
                    <a:pt x="5808" y="855"/>
                  </a:moveTo>
                  <a:lnTo>
                    <a:pt x="7315" y="0"/>
                  </a:lnTo>
                </a:path>
              </a:pathLst>
            </a:custGeom>
            <a:ln w="25400">
              <a:solidFill>
                <a:srgbClr val="FFD723"/>
              </a:solidFill>
            </a:ln>
          </p:spPr>
          <p:txBody>
            <a:bodyPr wrap="square" lIns="0" tIns="0" rIns="0" bIns="0" rtlCol="0"/>
            <a:lstStyle/>
            <a:p>
              <a:endParaRPr/>
            </a:p>
          </p:txBody>
        </p:sp>
        <p:sp>
          <p:nvSpPr>
            <p:cNvPr id="1972" name="object 1972"/>
            <p:cNvSpPr/>
            <p:nvPr/>
          </p:nvSpPr>
          <p:spPr>
            <a:xfrm>
              <a:off x="5860542" y="7998485"/>
              <a:ext cx="4445" cy="7620"/>
            </a:xfrm>
            <a:custGeom>
              <a:avLst/>
              <a:gdLst/>
              <a:ahLst/>
              <a:cxnLst/>
              <a:rect l="l" t="t" r="r" b="b"/>
              <a:pathLst>
                <a:path w="4445" h="7620">
                  <a:moveTo>
                    <a:pt x="439" y="855"/>
                  </a:moveTo>
                  <a:lnTo>
                    <a:pt x="3873" y="7543"/>
                  </a:lnTo>
                </a:path>
                <a:path w="4445" h="7620">
                  <a:moveTo>
                    <a:pt x="0" y="0"/>
                  </a:moveTo>
                  <a:lnTo>
                    <a:pt x="439" y="855"/>
                  </a:lnTo>
                </a:path>
              </a:pathLst>
            </a:custGeom>
            <a:ln w="25400">
              <a:solidFill>
                <a:srgbClr val="FFD827"/>
              </a:solidFill>
            </a:ln>
          </p:spPr>
          <p:txBody>
            <a:bodyPr wrap="square" lIns="0" tIns="0" rIns="0" bIns="0" rtlCol="0"/>
            <a:lstStyle/>
            <a:p>
              <a:endParaRPr/>
            </a:p>
          </p:txBody>
        </p:sp>
        <p:sp>
          <p:nvSpPr>
            <p:cNvPr id="1973" name="object 1973"/>
            <p:cNvSpPr/>
            <p:nvPr/>
          </p:nvSpPr>
          <p:spPr>
            <a:xfrm>
              <a:off x="5856605" y="8006029"/>
              <a:ext cx="8255" cy="4445"/>
            </a:xfrm>
            <a:custGeom>
              <a:avLst/>
              <a:gdLst/>
              <a:ahLst/>
              <a:cxnLst/>
              <a:rect l="l" t="t" r="r" b="b"/>
              <a:pathLst>
                <a:path w="8254" h="4445">
                  <a:moveTo>
                    <a:pt x="7810" y="0"/>
                  </a:moveTo>
                  <a:lnTo>
                    <a:pt x="0" y="4025"/>
                  </a:lnTo>
                </a:path>
              </a:pathLst>
            </a:custGeom>
            <a:ln w="25400">
              <a:solidFill>
                <a:srgbClr val="FFD92D"/>
              </a:solidFill>
            </a:ln>
          </p:spPr>
          <p:txBody>
            <a:bodyPr wrap="square" lIns="0" tIns="0" rIns="0" bIns="0" rtlCol="0"/>
            <a:lstStyle/>
            <a:p>
              <a:endParaRPr/>
            </a:p>
          </p:txBody>
        </p:sp>
        <p:sp>
          <p:nvSpPr>
            <p:cNvPr id="1974" name="object 1974"/>
            <p:cNvSpPr/>
            <p:nvPr/>
          </p:nvSpPr>
          <p:spPr>
            <a:xfrm>
              <a:off x="5844298" y="7992207"/>
              <a:ext cx="16510" cy="13335"/>
            </a:xfrm>
            <a:custGeom>
              <a:avLst/>
              <a:gdLst/>
              <a:ahLst/>
              <a:cxnLst/>
              <a:rect l="l" t="t" r="r" b="b"/>
              <a:pathLst>
                <a:path w="16510" h="13334">
                  <a:moveTo>
                    <a:pt x="15491" y="0"/>
                  </a:moveTo>
                  <a:lnTo>
                    <a:pt x="10960" y="3559"/>
                  </a:lnTo>
                  <a:lnTo>
                    <a:pt x="5664" y="5503"/>
                  </a:lnTo>
                  <a:lnTo>
                    <a:pt x="139" y="6442"/>
                  </a:lnTo>
                  <a:lnTo>
                    <a:pt x="0" y="8208"/>
                  </a:lnTo>
                  <a:lnTo>
                    <a:pt x="368" y="10379"/>
                  </a:lnTo>
                  <a:lnTo>
                    <a:pt x="1041" y="12767"/>
                  </a:lnTo>
                  <a:lnTo>
                    <a:pt x="6438" y="11764"/>
                  </a:lnTo>
                  <a:lnTo>
                    <a:pt x="11607" y="9694"/>
                  </a:lnTo>
                  <a:lnTo>
                    <a:pt x="16243" y="6277"/>
                  </a:lnTo>
                  <a:lnTo>
                    <a:pt x="15367" y="3890"/>
                  </a:lnTo>
                  <a:lnTo>
                    <a:pt x="14986" y="1718"/>
                  </a:lnTo>
                  <a:lnTo>
                    <a:pt x="15491" y="0"/>
                  </a:lnTo>
                  <a:close/>
                </a:path>
              </a:pathLst>
            </a:custGeom>
            <a:solidFill>
              <a:srgbClr val="FFD61D"/>
            </a:solidFill>
          </p:spPr>
          <p:txBody>
            <a:bodyPr wrap="square" lIns="0" tIns="0" rIns="0" bIns="0" rtlCol="0"/>
            <a:lstStyle/>
            <a:p>
              <a:endParaRPr/>
            </a:p>
          </p:txBody>
        </p:sp>
        <p:sp>
          <p:nvSpPr>
            <p:cNvPr id="1975" name="object 1975"/>
            <p:cNvSpPr/>
            <p:nvPr/>
          </p:nvSpPr>
          <p:spPr>
            <a:xfrm>
              <a:off x="5845340" y="7998485"/>
              <a:ext cx="15240" cy="6985"/>
            </a:xfrm>
            <a:custGeom>
              <a:avLst/>
              <a:gdLst/>
              <a:ahLst/>
              <a:cxnLst/>
              <a:rect l="l" t="t" r="r" b="b"/>
              <a:pathLst>
                <a:path w="15239" h="6984">
                  <a:moveTo>
                    <a:pt x="0" y="6489"/>
                  </a:moveTo>
                  <a:lnTo>
                    <a:pt x="5397" y="5486"/>
                  </a:lnTo>
                  <a:lnTo>
                    <a:pt x="10566" y="3416"/>
                  </a:lnTo>
                  <a:lnTo>
                    <a:pt x="14041" y="855"/>
                  </a:lnTo>
                </a:path>
                <a:path w="15239" h="6984">
                  <a:moveTo>
                    <a:pt x="14041" y="855"/>
                  </a:moveTo>
                  <a:lnTo>
                    <a:pt x="15201" y="0"/>
                  </a:lnTo>
                </a:path>
              </a:pathLst>
            </a:custGeom>
            <a:ln w="25400">
              <a:solidFill>
                <a:srgbClr val="FFD826"/>
              </a:solidFill>
            </a:ln>
          </p:spPr>
          <p:txBody>
            <a:bodyPr wrap="square" lIns="0" tIns="0" rIns="0" bIns="0" rtlCol="0"/>
            <a:lstStyle/>
            <a:p>
              <a:endParaRPr/>
            </a:p>
          </p:txBody>
        </p:sp>
        <p:sp>
          <p:nvSpPr>
            <p:cNvPr id="1976" name="object 1976"/>
            <p:cNvSpPr/>
            <p:nvPr/>
          </p:nvSpPr>
          <p:spPr>
            <a:xfrm>
              <a:off x="5859793" y="7992205"/>
              <a:ext cx="1270" cy="6350"/>
            </a:xfrm>
            <a:custGeom>
              <a:avLst/>
              <a:gdLst/>
              <a:ahLst/>
              <a:cxnLst/>
              <a:rect l="l" t="t" r="r" b="b"/>
              <a:pathLst>
                <a:path w="1270" h="6350">
                  <a:moveTo>
                    <a:pt x="748" y="6279"/>
                  </a:moveTo>
                  <a:lnTo>
                    <a:pt x="0" y="0"/>
                  </a:lnTo>
                </a:path>
              </a:pathLst>
            </a:custGeom>
            <a:ln w="25400">
              <a:solidFill>
                <a:srgbClr val="FFD61B"/>
              </a:solidFill>
            </a:ln>
          </p:spPr>
          <p:txBody>
            <a:bodyPr wrap="square" lIns="0" tIns="0" rIns="0" bIns="0" rtlCol="0"/>
            <a:lstStyle/>
            <a:p>
              <a:endParaRPr/>
            </a:p>
          </p:txBody>
        </p:sp>
        <p:sp>
          <p:nvSpPr>
            <p:cNvPr id="1977" name="object 1977"/>
            <p:cNvSpPr/>
            <p:nvPr/>
          </p:nvSpPr>
          <p:spPr>
            <a:xfrm>
              <a:off x="5844438" y="7992226"/>
              <a:ext cx="15875" cy="6985"/>
            </a:xfrm>
            <a:custGeom>
              <a:avLst/>
              <a:gdLst/>
              <a:ahLst/>
              <a:cxnLst/>
              <a:rect l="l" t="t" r="r" b="b"/>
              <a:pathLst>
                <a:path w="15875" h="6984">
                  <a:moveTo>
                    <a:pt x="15319" y="0"/>
                  </a:moveTo>
                  <a:lnTo>
                    <a:pt x="10820" y="3541"/>
                  </a:lnTo>
                  <a:lnTo>
                    <a:pt x="5524" y="5484"/>
                  </a:lnTo>
                  <a:lnTo>
                    <a:pt x="0" y="6424"/>
                  </a:lnTo>
                </a:path>
              </a:pathLst>
            </a:custGeom>
            <a:ln w="25400">
              <a:solidFill>
                <a:srgbClr val="FFD414"/>
              </a:solidFill>
            </a:ln>
          </p:spPr>
          <p:txBody>
            <a:bodyPr wrap="square" lIns="0" tIns="0" rIns="0" bIns="0" rtlCol="0"/>
            <a:lstStyle/>
            <a:p>
              <a:endParaRPr/>
            </a:p>
          </p:txBody>
        </p:sp>
        <p:sp>
          <p:nvSpPr>
            <p:cNvPr id="1978" name="object 1978"/>
            <p:cNvSpPr/>
            <p:nvPr/>
          </p:nvSpPr>
          <p:spPr>
            <a:xfrm>
              <a:off x="5844438" y="7998650"/>
              <a:ext cx="1270" cy="6350"/>
            </a:xfrm>
            <a:custGeom>
              <a:avLst/>
              <a:gdLst/>
              <a:ahLst/>
              <a:cxnLst/>
              <a:rect l="l" t="t" r="r" b="b"/>
              <a:pathLst>
                <a:path w="1270" h="6350">
                  <a:moveTo>
                    <a:pt x="98" y="690"/>
                  </a:moveTo>
                  <a:lnTo>
                    <a:pt x="901" y="6324"/>
                  </a:lnTo>
                </a:path>
                <a:path w="1270" h="6350">
                  <a:moveTo>
                    <a:pt x="0" y="0"/>
                  </a:moveTo>
                  <a:lnTo>
                    <a:pt x="98" y="690"/>
                  </a:lnTo>
                </a:path>
              </a:pathLst>
            </a:custGeom>
            <a:ln w="25400">
              <a:solidFill>
                <a:srgbClr val="FFD61F"/>
              </a:solidFill>
            </a:ln>
          </p:spPr>
          <p:txBody>
            <a:bodyPr wrap="square" lIns="0" tIns="0" rIns="0" bIns="0" rtlCol="0"/>
            <a:lstStyle/>
            <a:p>
              <a:endParaRPr/>
            </a:p>
          </p:txBody>
        </p:sp>
        <p:sp>
          <p:nvSpPr>
            <p:cNvPr id="1979" name="object 1979"/>
            <p:cNvSpPr/>
            <p:nvPr/>
          </p:nvSpPr>
          <p:spPr>
            <a:xfrm>
              <a:off x="5827649" y="7994735"/>
              <a:ext cx="27940" cy="5080"/>
            </a:xfrm>
            <a:custGeom>
              <a:avLst/>
              <a:gdLst/>
              <a:ahLst/>
              <a:cxnLst/>
              <a:rect l="l" t="t" r="r" b="b"/>
              <a:pathLst>
                <a:path w="27939" h="5079">
                  <a:moveTo>
                    <a:pt x="0" y="4257"/>
                  </a:moveTo>
                  <a:lnTo>
                    <a:pt x="8376" y="4617"/>
                  </a:lnTo>
                  <a:lnTo>
                    <a:pt x="0" y="4257"/>
                  </a:lnTo>
                  <a:close/>
                </a:path>
                <a:path w="27939" h="5079">
                  <a:moveTo>
                    <a:pt x="27744" y="0"/>
                  </a:moveTo>
                  <a:lnTo>
                    <a:pt x="24831" y="1675"/>
                  </a:lnTo>
                  <a:lnTo>
                    <a:pt x="16786" y="3902"/>
                  </a:lnTo>
                  <a:lnTo>
                    <a:pt x="8397" y="4605"/>
                  </a:lnTo>
                  <a:lnTo>
                    <a:pt x="16809" y="3902"/>
                  </a:lnTo>
                  <a:lnTo>
                    <a:pt x="24842" y="1673"/>
                  </a:lnTo>
                  <a:lnTo>
                    <a:pt x="27744" y="0"/>
                  </a:lnTo>
                  <a:close/>
                </a:path>
              </a:pathLst>
            </a:custGeom>
            <a:solidFill>
              <a:srgbClr val="FFD414"/>
            </a:solidFill>
          </p:spPr>
          <p:txBody>
            <a:bodyPr wrap="square" lIns="0" tIns="0" rIns="0" bIns="0" rtlCol="0"/>
            <a:lstStyle/>
            <a:p>
              <a:endParaRPr/>
            </a:p>
          </p:txBody>
        </p:sp>
        <p:sp>
          <p:nvSpPr>
            <p:cNvPr id="1980" name="object 1980"/>
            <p:cNvSpPr/>
            <p:nvPr/>
          </p:nvSpPr>
          <p:spPr>
            <a:xfrm>
              <a:off x="5827649" y="7994735"/>
              <a:ext cx="27940" cy="5080"/>
            </a:xfrm>
            <a:custGeom>
              <a:avLst/>
              <a:gdLst/>
              <a:ahLst/>
              <a:cxnLst/>
              <a:rect l="l" t="t" r="r" b="b"/>
              <a:pathLst>
                <a:path w="27939" h="5079">
                  <a:moveTo>
                    <a:pt x="7228" y="4557"/>
                  </a:moveTo>
                  <a:lnTo>
                    <a:pt x="8376" y="4607"/>
                  </a:lnTo>
                  <a:lnTo>
                    <a:pt x="8397" y="4605"/>
                  </a:lnTo>
                </a:path>
                <a:path w="27939" h="5079">
                  <a:moveTo>
                    <a:pt x="8397" y="4605"/>
                  </a:moveTo>
                  <a:lnTo>
                    <a:pt x="16786" y="3902"/>
                  </a:lnTo>
                  <a:lnTo>
                    <a:pt x="24838" y="1673"/>
                  </a:lnTo>
                  <a:lnTo>
                    <a:pt x="26883" y="495"/>
                  </a:lnTo>
                </a:path>
                <a:path w="27939" h="5079">
                  <a:moveTo>
                    <a:pt x="8524" y="4605"/>
                  </a:moveTo>
                  <a:lnTo>
                    <a:pt x="8376" y="4617"/>
                  </a:lnTo>
                  <a:lnTo>
                    <a:pt x="0" y="4257"/>
                  </a:lnTo>
                </a:path>
                <a:path w="27939" h="5079">
                  <a:moveTo>
                    <a:pt x="27744" y="0"/>
                  </a:moveTo>
                  <a:lnTo>
                    <a:pt x="24838" y="1675"/>
                  </a:lnTo>
                  <a:lnTo>
                    <a:pt x="16786" y="3908"/>
                  </a:lnTo>
                  <a:lnTo>
                    <a:pt x="8524" y="4605"/>
                  </a:lnTo>
                </a:path>
              </a:pathLst>
            </a:custGeom>
            <a:ln w="25400">
              <a:solidFill>
                <a:srgbClr val="FFD414"/>
              </a:solidFill>
            </a:ln>
          </p:spPr>
          <p:txBody>
            <a:bodyPr wrap="square" lIns="0" tIns="0" rIns="0" bIns="0" rtlCol="0"/>
            <a:lstStyle/>
            <a:p>
              <a:endParaRPr/>
            </a:p>
          </p:txBody>
        </p:sp>
        <p:sp>
          <p:nvSpPr>
            <p:cNvPr id="1981" name="object 1981"/>
            <p:cNvSpPr/>
            <p:nvPr/>
          </p:nvSpPr>
          <p:spPr>
            <a:xfrm>
              <a:off x="5912878" y="8147824"/>
              <a:ext cx="3175" cy="12700"/>
            </a:xfrm>
            <a:custGeom>
              <a:avLst/>
              <a:gdLst/>
              <a:ahLst/>
              <a:cxnLst/>
              <a:rect l="l" t="t" r="r" b="b"/>
              <a:pathLst>
                <a:path w="3175" h="12700">
                  <a:moveTo>
                    <a:pt x="698" y="0"/>
                  </a:moveTo>
                  <a:lnTo>
                    <a:pt x="190" y="1676"/>
                  </a:lnTo>
                  <a:lnTo>
                    <a:pt x="0" y="2501"/>
                  </a:lnTo>
                  <a:lnTo>
                    <a:pt x="1172" y="6527"/>
                  </a:lnTo>
                  <a:lnTo>
                    <a:pt x="1981" y="9436"/>
                  </a:lnTo>
                  <a:lnTo>
                    <a:pt x="2641" y="12166"/>
                  </a:lnTo>
                  <a:lnTo>
                    <a:pt x="2730" y="9220"/>
                  </a:lnTo>
                  <a:lnTo>
                    <a:pt x="2097" y="6146"/>
                  </a:lnTo>
                  <a:lnTo>
                    <a:pt x="698" y="0"/>
                  </a:lnTo>
                  <a:close/>
                </a:path>
              </a:pathLst>
            </a:custGeom>
            <a:solidFill>
              <a:srgbClr val="FFED98"/>
            </a:solidFill>
          </p:spPr>
          <p:txBody>
            <a:bodyPr wrap="square" lIns="0" tIns="0" rIns="0" bIns="0" rtlCol="0"/>
            <a:lstStyle/>
            <a:p>
              <a:endParaRPr/>
            </a:p>
          </p:txBody>
        </p:sp>
        <p:sp>
          <p:nvSpPr>
            <p:cNvPr id="1982" name="object 1982"/>
            <p:cNvSpPr/>
            <p:nvPr/>
          </p:nvSpPr>
          <p:spPr>
            <a:xfrm>
              <a:off x="5912878" y="8150326"/>
              <a:ext cx="3175" cy="10160"/>
            </a:xfrm>
            <a:custGeom>
              <a:avLst/>
              <a:gdLst/>
              <a:ahLst/>
              <a:cxnLst/>
              <a:rect l="l" t="t" r="r" b="b"/>
              <a:pathLst>
                <a:path w="3175" h="10159">
                  <a:moveTo>
                    <a:pt x="2641" y="9664"/>
                  </a:moveTo>
                  <a:lnTo>
                    <a:pt x="0" y="0"/>
                  </a:lnTo>
                </a:path>
              </a:pathLst>
            </a:custGeom>
            <a:ln w="25400">
              <a:solidFill>
                <a:srgbClr val="FFEC97"/>
              </a:solidFill>
            </a:ln>
          </p:spPr>
          <p:txBody>
            <a:bodyPr wrap="square" lIns="0" tIns="0" rIns="0" bIns="0" rtlCol="0"/>
            <a:lstStyle/>
            <a:p>
              <a:endParaRPr/>
            </a:p>
          </p:txBody>
        </p:sp>
        <p:sp>
          <p:nvSpPr>
            <p:cNvPr id="1983" name="object 1983"/>
            <p:cNvSpPr/>
            <p:nvPr/>
          </p:nvSpPr>
          <p:spPr>
            <a:xfrm>
              <a:off x="5912878" y="8147824"/>
              <a:ext cx="1270" cy="2540"/>
            </a:xfrm>
            <a:custGeom>
              <a:avLst/>
              <a:gdLst/>
              <a:ahLst/>
              <a:cxnLst/>
              <a:rect l="l" t="t" r="r" b="b"/>
              <a:pathLst>
                <a:path w="1270" h="2540">
                  <a:moveTo>
                    <a:pt x="0" y="2501"/>
                  </a:moveTo>
                  <a:lnTo>
                    <a:pt x="698" y="0"/>
                  </a:lnTo>
                </a:path>
              </a:pathLst>
            </a:custGeom>
            <a:ln w="25400">
              <a:solidFill>
                <a:srgbClr val="FFEA89"/>
              </a:solidFill>
            </a:ln>
          </p:spPr>
          <p:txBody>
            <a:bodyPr wrap="square" lIns="0" tIns="0" rIns="0" bIns="0" rtlCol="0"/>
            <a:lstStyle/>
            <a:p>
              <a:endParaRPr/>
            </a:p>
          </p:txBody>
        </p:sp>
        <p:sp>
          <p:nvSpPr>
            <p:cNvPr id="1984" name="object 1984"/>
            <p:cNvSpPr/>
            <p:nvPr/>
          </p:nvSpPr>
          <p:spPr>
            <a:xfrm>
              <a:off x="5913577" y="8147824"/>
              <a:ext cx="2540" cy="9525"/>
            </a:xfrm>
            <a:custGeom>
              <a:avLst/>
              <a:gdLst/>
              <a:ahLst/>
              <a:cxnLst/>
              <a:rect l="l" t="t" r="r" b="b"/>
              <a:pathLst>
                <a:path w="2539" h="9525">
                  <a:moveTo>
                    <a:pt x="0" y="0"/>
                  </a:moveTo>
                  <a:lnTo>
                    <a:pt x="2031" y="9220"/>
                  </a:lnTo>
                </a:path>
              </a:pathLst>
            </a:custGeom>
            <a:ln w="25400">
              <a:solidFill>
                <a:srgbClr val="FFED9A"/>
              </a:solidFill>
            </a:ln>
          </p:spPr>
          <p:txBody>
            <a:bodyPr wrap="square" lIns="0" tIns="0" rIns="0" bIns="0" rtlCol="0"/>
            <a:lstStyle/>
            <a:p>
              <a:endParaRPr/>
            </a:p>
          </p:txBody>
        </p:sp>
        <p:sp>
          <p:nvSpPr>
            <p:cNvPr id="1985" name="object 1985"/>
            <p:cNvSpPr/>
            <p:nvPr/>
          </p:nvSpPr>
          <p:spPr>
            <a:xfrm>
              <a:off x="5902820" y="8157045"/>
              <a:ext cx="13335" cy="3175"/>
            </a:xfrm>
            <a:custGeom>
              <a:avLst/>
              <a:gdLst/>
              <a:ahLst/>
              <a:cxnLst/>
              <a:rect l="l" t="t" r="r" b="b"/>
              <a:pathLst>
                <a:path w="13335" h="3175">
                  <a:moveTo>
                    <a:pt x="0" y="2946"/>
                  </a:moveTo>
                  <a:lnTo>
                    <a:pt x="12704" y="2946"/>
                  </a:lnTo>
                  <a:lnTo>
                    <a:pt x="12799" y="0"/>
                  </a:lnTo>
                  <a:lnTo>
                    <a:pt x="0" y="0"/>
                  </a:lnTo>
                  <a:lnTo>
                    <a:pt x="0" y="2946"/>
                  </a:lnTo>
                  <a:close/>
                </a:path>
              </a:pathLst>
            </a:custGeom>
            <a:solidFill>
              <a:srgbClr val="FFF0A7"/>
            </a:solidFill>
          </p:spPr>
          <p:txBody>
            <a:bodyPr wrap="square" lIns="0" tIns="0" rIns="0" bIns="0" rtlCol="0"/>
            <a:lstStyle/>
            <a:p>
              <a:endParaRPr/>
            </a:p>
          </p:txBody>
        </p:sp>
        <p:sp>
          <p:nvSpPr>
            <p:cNvPr id="1986" name="object 1986"/>
            <p:cNvSpPr/>
            <p:nvPr/>
          </p:nvSpPr>
          <p:spPr>
            <a:xfrm>
              <a:off x="5913577" y="8145195"/>
              <a:ext cx="2540" cy="12065"/>
            </a:xfrm>
            <a:custGeom>
              <a:avLst/>
              <a:gdLst/>
              <a:ahLst/>
              <a:cxnLst/>
              <a:rect l="l" t="t" r="r" b="b"/>
              <a:pathLst>
                <a:path w="2539" h="12065">
                  <a:moveTo>
                    <a:pt x="838" y="0"/>
                  </a:moveTo>
                  <a:lnTo>
                    <a:pt x="253" y="1777"/>
                  </a:lnTo>
                  <a:lnTo>
                    <a:pt x="0" y="2628"/>
                  </a:lnTo>
                  <a:lnTo>
                    <a:pt x="1485" y="9156"/>
                  </a:lnTo>
                  <a:lnTo>
                    <a:pt x="2031" y="11849"/>
                  </a:lnTo>
                  <a:lnTo>
                    <a:pt x="2120" y="8724"/>
                  </a:lnTo>
                  <a:lnTo>
                    <a:pt x="1816" y="6134"/>
                  </a:lnTo>
                  <a:lnTo>
                    <a:pt x="1358" y="3187"/>
                  </a:lnTo>
                  <a:lnTo>
                    <a:pt x="838" y="0"/>
                  </a:lnTo>
                  <a:close/>
                </a:path>
              </a:pathLst>
            </a:custGeom>
            <a:solidFill>
              <a:srgbClr val="FFEF9D"/>
            </a:solidFill>
          </p:spPr>
          <p:txBody>
            <a:bodyPr wrap="square" lIns="0" tIns="0" rIns="0" bIns="0" rtlCol="0"/>
            <a:lstStyle/>
            <a:p>
              <a:endParaRPr/>
            </a:p>
          </p:txBody>
        </p:sp>
        <p:sp>
          <p:nvSpPr>
            <p:cNvPr id="1987" name="object 1987"/>
            <p:cNvSpPr/>
            <p:nvPr/>
          </p:nvSpPr>
          <p:spPr>
            <a:xfrm>
              <a:off x="5913577" y="8147824"/>
              <a:ext cx="2540" cy="9525"/>
            </a:xfrm>
            <a:custGeom>
              <a:avLst/>
              <a:gdLst/>
              <a:ahLst/>
              <a:cxnLst/>
              <a:rect l="l" t="t" r="r" b="b"/>
              <a:pathLst>
                <a:path w="2539" h="9525">
                  <a:moveTo>
                    <a:pt x="2031" y="9220"/>
                  </a:moveTo>
                  <a:lnTo>
                    <a:pt x="0" y="0"/>
                  </a:lnTo>
                </a:path>
              </a:pathLst>
            </a:custGeom>
            <a:ln w="25400">
              <a:solidFill>
                <a:srgbClr val="FFED9A"/>
              </a:solidFill>
            </a:ln>
          </p:spPr>
          <p:txBody>
            <a:bodyPr wrap="square" lIns="0" tIns="0" rIns="0" bIns="0" rtlCol="0"/>
            <a:lstStyle/>
            <a:p>
              <a:endParaRPr/>
            </a:p>
          </p:txBody>
        </p:sp>
        <p:sp>
          <p:nvSpPr>
            <p:cNvPr id="1988" name="object 1988"/>
            <p:cNvSpPr/>
            <p:nvPr/>
          </p:nvSpPr>
          <p:spPr>
            <a:xfrm>
              <a:off x="5913577" y="8145195"/>
              <a:ext cx="1270" cy="3175"/>
            </a:xfrm>
            <a:custGeom>
              <a:avLst/>
              <a:gdLst/>
              <a:ahLst/>
              <a:cxnLst/>
              <a:rect l="l" t="t" r="r" b="b"/>
              <a:pathLst>
                <a:path w="1270" h="3175">
                  <a:moveTo>
                    <a:pt x="0" y="2628"/>
                  </a:moveTo>
                  <a:lnTo>
                    <a:pt x="838" y="0"/>
                  </a:lnTo>
                </a:path>
              </a:pathLst>
            </a:custGeom>
            <a:ln w="25400">
              <a:solidFill>
                <a:srgbClr val="FFED90"/>
              </a:solidFill>
            </a:ln>
          </p:spPr>
          <p:txBody>
            <a:bodyPr wrap="square" lIns="0" tIns="0" rIns="0" bIns="0" rtlCol="0"/>
            <a:lstStyle/>
            <a:p>
              <a:endParaRPr/>
            </a:p>
          </p:txBody>
        </p:sp>
        <p:sp>
          <p:nvSpPr>
            <p:cNvPr id="1989" name="object 1989"/>
            <p:cNvSpPr/>
            <p:nvPr/>
          </p:nvSpPr>
          <p:spPr>
            <a:xfrm>
              <a:off x="5914415" y="8145195"/>
              <a:ext cx="1905" cy="8890"/>
            </a:xfrm>
            <a:custGeom>
              <a:avLst/>
              <a:gdLst/>
              <a:ahLst/>
              <a:cxnLst/>
              <a:rect l="l" t="t" r="r" b="b"/>
              <a:pathLst>
                <a:path w="1904" h="8890">
                  <a:moveTo>
                    <a:pt x="0" y="0"/>
                  </a:moveTo>
                  <a:lnTo>
                    <a:pt x="1282" y="8724"/>
                  </a:lnTo>
                </a:path>
              </a:pathLst>
            </a:custGeom>
            <a:ln w="25400">
              <a:solidFill>
                <a:srgbClr val="FFF09F"/>
              </a:solidFill>
            </a:ln>
          </p:spPr>
          <p:txBody>
            <a:bodyPr wrap="square" lIns="0" tIns="0" rIns="0" bIns="0" rtlCol="0"/>
            <a:lstStyle/>
            <a:p>
              <a:endParaRPr/>
            </a:p>
          </p:txBody>
        </p:sp>
        <p:sp>
          <p:nvSpPr>
            <p:cNvPr id="1990" name="object 1990"/>
            <p:cNvSpPr/>
            <p:nvPr/>
          </p:nvSpPr>
          <p:spPr>
            <a:xfrm>
              <a:off x="5902909" y="8153920"/>
              <a:ext cx="13335" cy="3175"/>
            </a:xfrm>
            <a:custGeom>
              <a:avLst/>
              <a:gdLst/>
              <a:ahLst/>
              <a:cxnLst/>
              <a:rect l="l" t="t" r="r" b="b"/>
              <a:pathLst>
                <a:path w="13335" h="3175">
                  <a:moveTo>
                    <a:pt x="0" y="3124"/>
                  </a:moveTo>
                  <a:lnTo>
                    <a:pt x="12710" y="3124"/>
                  </a:lnTo>
                  <a:lnTo>
                    <a:pt x="12798" y="0"/>
                  </a:lnTo>
                  <a:lnTo>
                    <a:pt x="0" y="0"/>
                  </a:lnTo>
                  <a:lnTo>
                    <a:pt x="0" y="3124"/>
                  </a:lnTo>
                  <a:close/>
                </a:path>
              </a:pathLst>
            </a:custGeom>
            <a:solidFill>
              <a:srgbClr val="FFF0A9"/>
            </a:solidFill>
          </p:spPr>
          <p:txBody>
            <a:bodyPr wrap="square" lIns="0" tIns="0" rIns="0" bIns="0" rtlCol="0"/>
            <a:lstStyle/>
            <a:p>
              <a:endParaRPr/>
            </a:p>
          </p:txBody>
        </p:sp>
        <p:sp>
          <p:nvSpPr>
            <p:cNvPr id="1991" name="object 1991"/>
            <p:cNvSpPr/>
            <p:nvPr/>
          </p:nvSpPr>
          <p:spPr>
            <a:xfrm>
              <a:off x="5909437" y="8136953"/>
              <a:ext cx="4445" cy="13970"/>
            </a:xfrm>
            <a:custGeom>
              <a:avLst/>
              <a:gdLst/>
              <a:ahLst/>
              <a:cxnLst/>
              <a:rect l="l" t="t" r="r" b="b"/>
              <a:pathLst>
                <a:path w="4445" h="13970">
                  <a:moveTo>
                    <a:pt x="1612" y="0"/>
                  </a:moveTo>
                  <a:lnTo>
                    <a:pt x="1066" y="596"/>
                  </a:lnTo>
                  <a:lnTo>
                    <a:pt x="0" y="1676"/>
                  </a:lnTo>
                  <a:lnTo>
                    <a:pt x="1193" y="5765"/>
                  </a:lnTo>
                  <a:lnTo>
                    <a:pt x="2387" y="9740"/>
                  </a:lnTo>
                  <a:lnTo>
                    <a:pt x="3441" y="13373"/>
                  </a:lnTo>
                  <a:lnTo>
                    <a:pt x="3632" y="12547"/>
                  </a:lnTo>
                  <a:lnTo>
                    <a:pt x="4140" y="10871"/>
                  </a:lnTo>
                  <a:lnTo>
                    <a:pt x="1612" y="0"/>
                  </a:lnTo>
                  <a:close/>
                </a:path>
              </a:pathLst>
            </a:custGeom>
            <a:solidFill>
              <a:srgbClr val="FFE87D"/>
            </a:solidFill>
          </p:spPr>
          <p:txBody>
            <a:bodyPr wrap="square" lIns="0" tIns="0" rIns="0" bIns="0" rtlCol="0"/>
            <a:lstStyle/>
            <a:p>
              <a:endParaRPr/>
            </a:p>
          </p:txBody>
        </p:sp>
        <p:sp>
          <p:nvSpPr>
            <p:cNvPr id="1992" name="object 1992"/>
            <p:cNvSpPr/>
            <p:nvPr/>
          </p:nvSpPr>
          <p:spPr>
            <a:xfrm>
              <a:off x="5909437" y="8138630"/>
              <a:ext cx="3810" cy="12065"/>
            </a:xfrm>
            <a:custGeom>
              <a:avLst/>
              <a:gdLst/>
              <a:ahLst/>
              <a:cxnLst/>
              <a:rect l="l" t="t" r="r" b="b"/>
              <a:pathLst>
                <a:path w="3810" h="12065">
                  <a:moveTo>
                    <a:pt x="3441" y="11696"/>
                  </a:moveTo>
                  <a:lnTo>
                    <a:pt x="0" y="0"/>
                  </a:lnTo>
                </a:path>
              </a:pathLst>
            </a:custGeom>
            <a:ln w="25400">
              <a:solidFill>
                <a:srgbClr val="FFE77B"/>
              </a:solidFill>
            </a:ln>
          </p:spPr>
          <p:txBody>
            <a:bodyPr wrap="square" lIns="0" tIns="0" rIns="0" bIns="0" rtlCol="0"/>
            <a:lstStyle/>
            <a:p>
              <a:endParaRPr/>
            </a:p>
          </p:txBody>
        </p:sp>
        <p:sp>
          <p:nvSpPr>
            <p:cNvPr id="1993" name="object 1993"/>
            <p:cNvSpPr/>
            <p:nvPr/>
          </p:nvSpPr>
          <p:spPr>
            <a:xfrm>
              <a:off x="5909437" y="8136953"/>
              <a:ext cx="1905" cy="1905"/>
            </a:xfrm>
            <a:custGeom>
              <a:avLst/>
              <a:gdLst/>
              <a:ahLst/>
              <a:cxnLst/>
              <a:rect l="l" t="t" r="r" b="b"/>
              <a:pathLst>
                <a:path w="1904" h="1904">
                  <a:moveTo>
                    <a:pt x="0" y="1676"/>
                  </a:moveTo>
                  <a:lnTo>
                    <a:pt x="1612" y="0"/>
                  </a:lnTo>
                </a:path>
              </a:pathLst>
            </a:custGeom>
            <a:ln w="25400">
              <a:solidFill>
                <a:srgbClr val="FFE570"/>
              </a:solidFill>
            </a:ln>
          </p:spPr>
          <p:txBody>
            <a:bodyPr wrap="square" lIns="0" tIns="0" rIns="0" bIns="0" rtlCol="0"/>
            <a:lstStyle/>
            <a:p>
              <a:endParaRPr/>
            </a:p>
          </p:txBody>
        </p:sp>
        <p:sp>
          <p:nvSpPr>
            <p:cNvPr id="1994" name="object 1994"/>
            <p:cNvSpPr/>
            <p:nvPr/>
          </p:nvSpPr>
          <p:spPr>
            <a:xfrm>
              <a:off x="5911049" y="8136953"/>
              <a:ext cx="2540" cy="11430"/>
            </a:xfrm>
            <a:custGeom>
              <a:avLst/>
              <a:gdLst/>
              <a:ahLst/>
              <a:cxnLst/>
              <a:rect l="l" t="t" r="r" b="b"/>
              <a:pathLst>
                <a:path w="2539" h="11429">
                  <a:moveTo>
                    <a:pt x="0" y="0"/>
                  </a:moveTo>
                  <a:lnTo>
                    <a:pt x="2527" y="10871"/>
                  </a:lnTo>
                </a:path>
              </a:pathLst>
            </a:custGeom>
            <a:ln w="25400">
              <a:solidFill>
                <a:srgbClr val="FFE87F"/>
              </a:solidFill>
            </a:ln>
          </p:spPr>
          <p:txBody>
            <a:bodyPr wrap="square" lIns="0" tIns="0" rIns="0" bIns="0" rtlCol="0"/>
            <a:lstStyle/>
            <a:p>
              <a:endParaRPr/>
            </a:p>
          </p:txBody>
        </p:sp>
        <p:sp>
          <p:nvSpPr>
            <p:cNvPr id="1995" name="object 1995"/>
            <p:cNvSpPr/>
            <p:nvPr/>
          </p:nvSpPr>
          <p:spPr>
            <a:xfrm>
              <a:off x="5912878" y="8147824"/>
              <a:ext cx="1270" cy="2540"/>
            </a:xfrm>
            <a:custGeom>
              <a:avLst/>
              <a:gdLst/>
              <a:ahLst/>
              <a:cxnLst/>
              <a:rect l="l" t="t" r="r" b="b"/>
              <a:pathLst>
                <a:path w="1270" h="2540">
                  <a:moveTo>
                    <a:pt x="698" y="0"/>
                  </a:moveTo>
                  <a:lnTo>
                    <a:pt x="0" y="2501"/>
                  </a:lnTo>
                </a:path>
              </a:pathLst>
            </a:custGeom>
            <a:ln w="25400">
              <a:solidFill>
                <a:srgbClr val="FFEA89"/>
              </a:solidFill>
            </a:ln>
          </p:spPr>
          <p:txBody>
            <a:bodyPr wrap="square" lIns="0" tIns="0" rIns="0" bIns="0" rtlCol="0"/>
            <a:lstStyle/>
            <a:p>
              <a:endParaRPr/>
            </a:p>
          </p:txBody>
        </p:sp>
        <p:sp>
          <p:nvSpPr>
            <p:cNvPr id="1996" name="object 1996"/>
            <p:cNvSpPr/>
            <p:nvPr/>
          </p:nvSpPr>
          <p:spPr>
            <a:xfrm>
              <a:off x="5911049" y="8135124"/>
              <a:ext cx="3810" cy="12700"/>
            </a:xfrm>
            <a:custGeom>
              <a:avLst/>
              <a:gdLst/>
              <a:ahLst/>
              <a:cxnLst/>
              <a:rect l="l" t="t" r="r" b="b"/>
              <a:pathLst>
                <a:path w="3810" h="12700">
                  <a:moveTo>
                    <a:pt x="1638" y="0"/>
                  </a:moveTo>
                  <a:lnTo>
                    <a:pt x="546" y="1244"/>
                  </a:lnTo>
                  <a:lnTo>
                    <a:pt x="0" y="1828"/>
                  </a:lnTo>
                  <a:lnTo>
                    <a:pt x="2527" y="12699"/>
                  </a:lnTo>
                  <a:lnTo>
                    <a:pt x="2781" y="11849"/>
                  </a:lnTo>
                  <a:lnTo>
                    <a:pt x="3365" y="10071"/>
                  </a:lnTo>
                  <a:lnTo>
                    <a:pt x="2844" y="6896"/>
                  </a:lnTo>
                  <a:lnTo>
                    <a:pt x="1638" y="0"/>
                  </a:lnTo>
                  <a:close/>
                </a:path>
              </a:pathLst>
            </a:custGeom>
            <a:solidFill>
              <a:srgbClr val="FFEA85"/>
            </a:solidFill>
          </p:spPr>
          <p:txBody>
            <a:bodyPr wrap="square" lIns="0" tIns="0" rIns="0" bIns="0" rtlCol="0"/>
            <a:lstStyle/>
            <a:p>
              <a:endParaRPr/>
            </a:p>
          </p:txBody>
        </p:sp>
        <p:sp>
          <p:nvSpPr>
            <p:cNvPr id="1997" name="object 1997"/>
            <p:cNvSpPr/>
            <p:nvPr/>
          </p:nvSpPr>
          <p:spPr>
            <a:xfrm>
              <a:off x="5911049" y="8136953"/>
              <a:ext cx="2540" cy="11430"/>
            </a:xfrm>
            <a:custGeom>
              <a:avLst/>
              <a:gdLst/>
              <a:ahLst/>
              <a:cxnLst/>
              <a:rect l="l" t="t" r="r" b="b"/>
              <a:pathLst>
                <a:path w="2539" h="11429">
                  <a:moveTo>
                    <a:pt x="2527" y="10871"/>
                  </a:moveTo>
                  <a:lnTo>
                    <a:pt x="0" y="0"/>
                  </a:lnTo>
                </a:path>
              </a:pathLst>
            </a:custGeom>
            <a:ln w="25400">
              <a:solidFill>
                <a:srgbClr val="FFE87F"/>
              </a:solidFill>
            </a:ln>
          </p:spPr>
          <p:txBody>
            <a:bodyPr wrap="square" lIns="0" tIns="0" rIns="0" bIns="0" rtlCol="0"/>
            <a:lstStyle/>
            <a:p>
              <a:endParaRPr/>
            </a:p>
          </p:txBody>
        </p:sp>
        <p:sp>
          <p:nvSpPr>
            <p:cNvPr id="1998" name="object 1998"/>
            <p:cNvSpPr/>
            <p:nvPr/>
          </p:nvSpPr>
          <p:spPr>
            <a:xfrm>
              <a:off x="5911049" y="8135124"/>
              <a:ext cx="1905" cy="1905"/>
            </a:xfrm>
            <a:custGeom>
              <a:avLst/>
              <a:gdLst/>
              <a:ahLst/>
              <a:cxnLst/>
              <a:rect l="l" t="t" r="r" b="b"/>
              <a:pathLst>
                <a:path w="1904" h="1904">
                  <a:moveTo>
                    <a:pt x="0" y="1828"/>
                  </a:moveTo>
                  <a:lnTo>
                    <a:pt x="1638" y="0"/>
                  </a:lnTo>
                </a:path>
              </a:pathLst>
            </a:custGeom>
            <a:ln w="25400">
              <a:solidFill>
                <a:srgbClr val="FFE779"/>
              </a:solidFill>
            </a:ln>
          </p:spPr>
          <p:txBody>
            <a:bodyPr wrap="square" lIns="0" tIns="0" rIns="0" bIns="0" rtlCol="0"/>
            <a:lstStyle/>
            <a:p>
              <a:endParaRPr/>
            </a:p>
          </p:txBody>
        </p:sp>
        <p:sp>
          <p:nvSpPr>
            <p:cNvPr id="1999" name="object 1999"/>
            <p:cNvSpPr/>
            <p:nvPr/>
          </p:nvSpPr>
          <p:spPr>
            <a:xfrm>
              <a:off x="5912688" y="8135124"/>
              <a:ext cx="1905" cy="10160"/>
            </a:xfrm>
            <a:custGeom>
              <a:avLst/>
              <a:gdLst/>
              <a:ahLst/>
              <a:cxnLst/>
              <a:rect l="l" t="t" r="r" b="b"/>
              <a:pathLst>
                <a:path w="1904" h="10159">
                  <a:moveTo>
                    <a:pt x="0" y="0"/>
                  </a:moveTo>
                  <a:lnTo>
                    <a:pt x="1727" y="10071"/>
                  </a:lnTo>
                </a:path>
              </a:pathLst>
            </a:custGeom>
            <a:ln w="25400">
              <a:solidFill>
                <a:srgbClr val="FFEC8A"/>
              </a:solidFill>
            </a:ln>
          </p:spPr>
          <p:txBody>
            <a:bodyPr wrap="square" lIns="0" tIns="0" rIns="0" bIns="0" rtlCol="0"/>
            <a:lstStyle/>
            <a:p>
              <a:endParaRPr/>
            </a:p>
          </p:txBody>
        </p:sp>
        <p:sp>
          <p:nvSpPr>
            <p:cNvPr id="2000" name="object 2000"/>
            <p:cNvSpPr/>
            <p:nvPr/>
          </p:nvSpPr>
          <p:spPr>
            <a:xfrm>
              <a:off x="5913577" y="8145195"/>
              <a:ext cx="1270" cy="3175"/>
            </a:xfrm>
            <a:custGeom>
              <a:avLst/>
              <a:gdLst/>
              <a:ahLst/>
              <a:cxnLst/>
              <a:rect l="l" t="t" r="r" b="b"/>
              <a:pathLst>
                <a:path w="1270" h="3175">
                  <a:moveTo>
                    <a:pt x="838" y="0"/>
                  </a:moveTo>
                  <a:lnTo>
                    <a:pt x="0" y="2628"/>
                  </a:lnTo>
                </a:path>
              </a:pathLst>
            </a:custGeom>
            <a:ln w="25400">
              <a:solidFill>
                <a:srgbClr val="FFED90"/>
              </a:solidFill>
            </a:ln>
          </p:spPr>
          <p:txBody>
            <a:bodyPr wrap="square" lIns="0" tIns="0" rIns="0" bIns="0" rtlCol="0"/>
            <a:lstStyle/>
            <a:p>
              <a:endParaRPr/>
            </a:p>
          </p:txBody>
        </p:sp>
        <p:sp>
          <p:nvSpPr>
            <p:cNvPr id="2001" name="object 2001"/>
            <p:cNvSpPr/>
            <p:nvPr/>
          </p:nvSpPr>
          <p:spPr>
            <a:xfrm>
              <a:off x="5914415" y="8139957"/>
              <a:ext cx="1905" cy="13970"/>
            </a:xfrm>
            <a:custGeom>
              <a:avLst/>
              <a:gdLst/>
              <a:ahLst/>
              <a:cxnLst/>
              <a:rect l="l" t="t" r="r" b="b"/>
              <a:pathLst>
                <a:path w="1904" h="13970">
                  <a:moveTo>
                    <a:pt x="1441" y="0"/>
                  </a:moveTo>
                  <a:lnTo>
                    <a:pt x="1155" y="1580"/>
                  </a:lnTo>
                  <a:lnTo>
                    <a:pt x="584" y="3447"/>
                  </a:lnTo>
                  <a:lnTo>
                    <a:pt x="0" y="5238"/>
                  </a:lnTo>
                  <a:lnTo>
                    <a:pt x="977" y="11372"/>
                  </a:lnTo>
                  <a:lnTo>
                    <a:pt x="1282" y="13963"/>
                  </a:lnTo>
                  <a:lnTo>
                    <a:pt x="1353" y="11372"/>
                  </a:lnTo>
                  <a:lnTo>
                    <a:pt x="1441" y="0"/>
                  </a:lnTo>
                  <a:close/>
                </a:path>
              </a:pathLst>
            </a:custGeom>
            <a:solidFill>
              <a:srgbClr val="FFF1A4"/>
            </a:solidFill>
          </p:spPr>
          <p:txBody>
            <a:bodyPr wrap="square" lIns="0" tIns="0" rIns="0" bIns="0" rtlCol="0"/>
            <a:lstStyle/>
            <a:p>
              <a:endParaRPr/>
            </a:p>
          </p:txBody>
        </p:sp>
        <p:sp>
          <p:nvSpPr>
            <p:cNvPr id="2002" name="object 2002"/>
            <p:cNvSpPr/>
            <p:nvPr/>
          </p:nvSpPr>
          <p:spPr>
            <a:xfrm>
              <a:off x="5915698" y="8147189"/>
              <a:ext cx="635" cy="6985"/>
            </a:xfrm>
            <a:custGeom>
              <a:avLst/>
              <a:gdLst/>
              <a:ahLst/>
              <a:cxnLst/>
              <a:rect l="l" t="t" r="r" b="b"/>
              <a:pathLst>
                <a:path w="635" h="6984">
                  <a:moveTo>
                    <a:pt x="0" y="6731"/>
                  </a:moveTo>
                  <a:lnTo>
                    <a:pt x="139" y="0"/>
                  </a:lnTo>
                </a:path>
              </a:pathLst>
            </a:custGeom>
            <a:ln w="25400">
              <a:solidFill>
                <a:srgbClr val="FFF2AB"/>
              </a:solidFill>
            </a:ln>
          </p:spPr>
          <p:txBody>
            <a:bodyPr wrap="square" lIns="0" tIns="0" rIns="0" bIns="0" rtlCol="0"/>
            <a:lstStyle/>
            <a:p>
              <a:endParaRPr/>
            </a:p>
          </p:txBody>
        </p:sp>
        <p:sp>
          <p:nvSpPr>
            <p:cNvPr id="2003" name="object 2003"/>
            <p:cNvSpPr/>
            <p:nvPr/>
          </p:nvSpPr>
          <p:spPr>
            <a:xfrm>
              <a:off x="5903137" y="8139569"/>
              <a:ext cx="13335" cy="7620"/>
            </a:xfrm>
            <a:custGeom>
              <a:avLst/>
              <a:gdLst/>
              <a:ahLst/>
              <a:cxnLst/>
              <a:rect l="l" t="t" r="r" b="b"/>
              <a:pathLst>
                <a:path w="13335" h="7620">
                  <a:moveTo>
                    <a:pt x="12718" y="0"/>
                  </a:moveTo>
                  <a:lnTo>
                    <a:pt x="0" y="0"/>
                  </a:lnTo>
                  <a:lnTo>
                    <a:pt x="0" y="7619"/>
                  </a:lnTo>
                  <a:lnTo>
                    <a:pt x="12703" y="7619"/>
                  </a:lnTo>
                  <a:lnTo>
                    <a:pt x="12718" y="0"/>
                  </a:lnTo>
                  <a:close/>
                </a:path>
              </a:pathLst>
            </a:custGeom>
            <a:solidFill>
              <a:srgbClr val="FFF2A8"/>
            </a:solidFill>
          </p:spPr>
          <p:txBody>
            <a:bodyPr wrap="square" lIns="0" tIns="0" rIns="0" bIns="0" rtlCol="0"/>
            <a:lstStyle/>
            <a:p>
              <a:endParaRPr/>
            </a:p>
          </p:txBody>
        </p:sp>
        <p:sp>
          <p:nvSpPr>
            <p:cNvPr id="2004" name="object 2004"/>
            <p:cNvSpPr/>
            <p:nvPr/>
          </p:nvSpPr>
          <p:spPr>
            <a:xfrm>
              <a:off x="5914415" y="8139831"/>
              <a:ext cx="1905" cy="5715"/>
            </a:xfrm>
            <a:custGeom>
              <a:avLst/>
              <a:gdLst/>
              <a:ahLst/>
              <a:cxnLst/>
              <a:rect l="l" t="t" r="r" b="b"/>
              <a:pathLst>
                <a:path w="1904" h="5715">
                  <a:moveTo>
                    <a:pt x="1441" y="0"/>
                  </a:moveTo>
                  <a:lnTo>
                    <a:pt x="0" y="5364"/>
                  </a:lnTo>
                </a:path>
              </a:pathLst>
            </a:custGeom>
            <a:ln w="25400">
              <a:solidFill>
                <a:srgbClr val="FFF09E"/>
              </a:solidFill>
            </a:ln>
          </p:spPr>
          <p:txBody>
            <a:bodyPr wrap="square" lIns="0" tIns="0" rIns="0" bIns="0" rtlCol="0"/>
            <a:lstStyle/>
            <a:p>
              <a:endParaRPr/>
            </a:p>
          </p:txBody>
        </p:sp>
        <p:sp>
          <p:nvSpPr>
            <p:cNvPr id="2005" name="object 2005"/>
            <p:cNvSpPr/>
            <p:nvPr/>
          </p:nvSpPr>
          <p:spPr>
            <a:xfrm>
              <a:off x="5914415" y="8145195"/>
              <a:ext cx="1905" cy="8890"/>
            </a:xfrm>
            <a:custGeom>
              <a:avLst/>
              <a:gdLst/>
              <a:ahLst/>
              <a:cxnLst/>
              <a:rect l="l" t="t" r="r" b="b"/>
              <a:pathLst>
                <a:path w="1904" h="8890">
                  <a:moveTo>
                    <a:pt x="0" y="0"/>
                  </a:moveTo>
                  <a:lnTo>
                    <a:pt x="1282" y="8724"/>
                  </a:lnTo>
                </a:path>
              </a:pathLst>
            </a:custGeom>
            <a:ln w="25400">
              <a:solidFill>
                <a:srgbClr val="FFF09F"/>
              </a:solidFill>
            </a:ln>
          </p:spPr>
          <p:txBody>
            <a:bodyPr wrap="square" lIns="0" tIns="0" rIns="0" bIns="0" rtlCol="0"/>
            <a:lstStyle/>
            <a:p>
              <a:endParaRPr/>
            </a:p>
          </p:txBody>
        </p:sp>
        <p:sp>
          <p:nvSpPr>
            <p:cNvPr id="2006" name="object 2006"/>
            <p:cNvSpPr/>
            <p:nvPr/>
          </p:nvSpPr>
          <p:spPr>
            <a:xfrm>
              <a:off x="5912688" y="8131546"/>
              <a:ext cx="3175" cy="13970"/>
            </a:xfrm>
            <a:custGeom>
              <a:avLst/>
              <a:gdLst/>
              <a:ahLst/>
              <a:cxnLst/>
              <a:rect l="l" t="t" r="r" b="b"/>
              <a:pathLst>
                <a:path w="3175" h="13970">
                  <a:moveTo>
                    <a:pt x="3154" y="0"/>
                  </a:moveTo>
                  <a:lnTo>
                    <a:pt x="2184" y="1063"/>
                  </a:lnTo>
                  <a:lnTo>
                    <a:pt x="0" y="3578"/>
                  </a:lnTo>
                  <a:lnTo>
                    <a:pt x="1206" y="10474"/>
                  </a:lnTo>
                  <a:lnTo>
                    <a:pt x="1727" y="13649"/>
                  </a:lnTo>
                  <a:lnTo>
                    <a:pt x="2311" y="11858"/>
                  </a:lnTo>
                  <a:lnTo>
                    <a:pt x="2882" y="9992"/>
                  </a:lnTo>
                  <a:lnTo>
                    <a:pt x="3168" y="8411"/>
                  </a:lnTo>
                  <a:lnTo>
                    <a:pt x="3154" y="0"/>
                  </a:lnTo>
                  <a:close/>
                </a:path>
              </a:pathLst>
            </a:custGeom>
            <a:solidFill>
              <a:srgbClr val="FFEF96"/>
            </a:solidFill>
          </p:spPr>
          <p:txBody>
            <a:bodyPr wrap="square" lIns="0" tIns="0" rIns="0" bIns="0" rtlCol="0"/>
            <a:lstStyle/>
            <a:p>
              <a:endParaRPr/>
            </a:p>
          </p:txBody>
        </p:sp>
        <p:sp>
          <p:nvSpPr>
            <p:cNvPr id="2007" name="object 2007"/>
            <p:cNvSpPr/>
            <p:nvPr/>
          </p:nvSpPr>
          <p:spPr>
            <a:xfrm>
              <a:off x="5914415" y="8139831"/>
              <a:ext cx="1905" cy="5715"/>
            </a:xfrm>
            <a:custGeom>
              <a:avLst/>
              <a:gdLst/>
              <a:ahLst/>
              <a:cxnLst/>
              <a:rect l="l" t="t" r="r" b="b"/>
              <a:pathLst>
                <a:path w="1904" h="5715">
                  <a:moveTo>
                    <a:pt x="0" y="5364"/>
                  </a:moveTo>
                  <a:lnTo>
                    <a:pt x="1441" y="0"/>
                  </a:lnTo>
                </a:path>
              </a:pathLst>
            </a:custGeom>
            <a:ln w="25400">
              <a:solidFill>
                <a:srgbClr val="FFF09E"/>
              </a:solidFill>
            </a:ln>
          </p:spPr>
          <p:txBody>
            <a:bodyPr wrap="square" lIns="0" tIns="0" rIns="0" bIns="0" rtlCol="0"/>
            <a:lstStyle/>
            <a:p>
              <a:endParaRPr/>
            </a:p>
          </p:txBody>
        </p:sp>
        <p:sp>
          <p:nvSpPr>
            <p:cNvPr id="2008" name="object 2008"/>
            <p:cNvSpPr/>
            <p:nvPr/>
          </p:nvSpPr>
          <p:spPr>
            <a:xfrm>
              <a:off x="5912688" y="8131549"/>
              <a:ext cx="3175" cy="3810"/>
            </a:xfrm>
            <a:custGeom>
              <a:avLst/>
              <a:gdLst/>
              <a:ahLst/>
              <a:cxnLst/>
              <a:rect l="l" t="t" r="r" b="b"/>
              <a:pathLst>
                <a:path w="3175" h="3809">
                  <a:moveTo>
                    <a:pt x="3154" y="0"/>
                  </a:moveTo>
                  <a:lnTo>
                    <a:pt x="0" y="3575"/>
                  </a:lnTo>
                </a:path>
              </a:pathLst>
            </a:custGeom>
            <a:ln w="25399">
              <a:solidFill>
                <a:srgbClr val="FFED8F"/>
              </a:solidFill>
            </a:ln>
          </p:spPr>
          <p:txBody>
            <a:bodyPr wrap="square" lIns="0" tIns="0" rIns="0" bIns="0" rtlCol="0"/>
            <a:lstStyle/>
            <a:p>
              <a:endParaRPr/>
            </a:p>
          </p:txBody>
        </p:sp>
        <p:sp>
          <p:nvSpPr>
            <p:cNvPr id="2009" name="object 2009"/>
            <p:cNvSpPr/>
            <p:nvPr/>
          </p:nvSpPr>
          <p:spPr>
            <a:xfrm>
              <a:off x="5912688" y="8135124"/>
              <a:ext cx="1905" cy="10160"/>
            </a:xfrm>
            <a:custGeom>
              <a:avLst/>
              <a:gdLst/>
              <a:ahLst/>
              <a:cxnLst/>
              <a:rect l="l" t="t" r="r" b="b"/>
              <a:pathLst>
                <a:path w="1904" h="10159">
                  <a:moveTo>
                    <a:pt x="0" y="0"/>
                  </a:moveTo>
                  <a:lnTo>
                    <a:pt x="1727" y="10071"/>
                  </a:lnTo>
                </a:path>
              </a:pathLst>
            </a:custGeom>
            <a:ln w="25400">
              <a:solidFill>
                <a:srgbClr val="FFEC8A"/>
              </a:solidFill>
            </a:ln>
          </p:spPr>
          <p:txBody>
            <a:bodyPr wrap="square" lIns="0" tIns="0" rIns="0" bIns="0" rtlCol="0"/>
            <a:lstStyle/>
            <a:p>
              <a:endParaRPr/>
            </a:p>
          </p:txBody>
        </p:sp>
        <p:sp>
          <p:nvSpPr>
            <p:cNvPr id="2010" name="object 2010"/>
            <p:cNvSpPr/>
            <p:nvPr/>
          </p:nvSpPr>
          <p:spPr>
            <a:xfrm>
              <a:off x="5905944" y="8125460"/>
              <a:ext cx="5715" cy="13335"/>
            </a:xfrm>
            <a:custGeom>
              <a:avLst/>
              <a:gdLst/>
              <a:ahLst/>
              <a:cxnLst/>
              <a:rect l="l" t="t" r="r" b="b"/>
              <a:pathLst>
                <a:path w="5714" h="13334">
                  <a:moveTo>
                    <a:pt x="2527" y="0"/>
                  </a:moveTo>
                  <a:lnTo>
                    <a:pt x="1714" y="304"/>
                  </a:lnTo>
                  <a:lnTo>
                    <a:pt x="876" y="584"/>
                  </a:lnTo>
                  <a:lnTo>
                    <a:pt x="0" y="800"/>
                  </a:lnTo>
                  <a:lnTo>
                    <a:pt x="1092" y="4876"/>
                  </a:lnTo>
                  <a:lnTo>
                    <a:pt x="2285" y="9080"/>
                  </a:lnTo>
                  <a:lnTo>
                    <a:pt x="3492" y="13169"/>
                  </a:lnTo>
                  <a:lnTo>
                    <a:pt x="4013" y="12649"/>
                  </a:lnTo>
                  <a:lnTo>
                    <a:pt x="5105" y="11493"/>
                  </a:lnTo>
                  <a:lnTo>
                    <a:pt x="3340" y="3822"/>
                  </a:lnTo>
                  <a:lnTo>
                    <a:pt x="2527" y="0"/>
                  </a:lnTo>
                  <a:close/>
                </a:path>
              </a:pathLst>
            </a:custGeom>
            <a:solidFill>
              <a:srgbClr val="FFE466"/>
            </a:solidFill>
          </p:spPr>
          <p:txBody>
            <a:bodyPr wrap="square" lIns="0" tIns="0" rIns="0" bIns="0" rtlCol="0"/>
            <a:lstStyle/>
            <a:p>
              <a:endParaRPr/>
            </a:p>
          </p:txBody>
        </p:sp>
        <p:sp>
          <p:nvSpPr>
            <p:cNvPr id="2011" name="object 2011"/>
            <p:cNvSpPr/>
            <p:nvPr/>
          </p:nvSpPr>
          <p:spPr>
            <a:xfrm>
              <a:off x="5905944" y="8126260"/>
              <a:ext cx="3810" cy="12700"/>
            </a:xfrm>
            <a:custGeom>
              <a:avLst/>
              <a:gdLst/>
              <a:ahLst/>
              <a:cxnLst/>
              <a:rect l="l" t="t" r="r" b="b"/>
              <a:pathLst>
                <a:path w="3810" h="12700">
                  <a:moveTo>
                    <a:pt x="3492" y="12369"/>
                  </a:moveTo>
                  <a:lnTo>
                    <a:pt x="0" y="0"/>
                  </a:lnTo>
                </a:path>
              </a:pathLst>
            </a:custGeom>
            <a:ln w="25400">
              <a:solidFill>
                <a:srgbClr val="FFE364"/>
              </a:solidFill>
            </a:ln>
          </p:spPr>
          <p:txBody>
            <a:bodyPr wrap="square" lIns="0" tIns="0" rIns="0" bIns="0" rtlCol="0"/>
            <a:lstStyle/>
            <a:p>
              <a:endParaRPr/>
            </a:p>
          </p:txBody>
        </p:sp>
        <p:sp>
          <p:nvSpPr>
            <p:cNvPr id="2012" name="object 2012"/>
            <p:cNvSpPr/>
            <p:nvPr/>
          </p:nvSpPr>
          <p:spPr>
            <a:xfrm>
              <a:off x="5905944" y="8125460"/>
              <a:ext cx="2540" cy="1270"/>
            </a:xfrm>
            <a:custGeom>
              <a:avLst/>
              <a:gdLst/>
              <a:ahLst/>
              <a:cxnLst/>
              <a:rect l="l" t="t" r="r" b="b"/>
              <a:pathLst>
                <a:path w="2539" h="1270">
                  <a:moveTo>
                    <a:pt x="0" y="800"/>
                  </a:moveTo>
                  <a:lnTo>
                    <a:pt x="2527" y="0"/>
                  </a:lnTo>
                </a:path>
              </a:pathLst>
            </a:custGeom>
            <a:ln w="25400">
              <a:solidFill>
                <a:srgbClr val="FFE15B"/>
              </a:solidFill>
            </a:ln>
          </p:spPr>
          <p:txBody>
            <a:bodyPr wrap="square" lIns="0" tIns="0" rIns="0" bIns="0" rtlCol="0"/>
            <a:lstStyle/>
            <a:p>
              <a:endParaRPr/>
            </a:p>
          </p:txBody>
        </p:sp>
        <p:sp>
          <p:nvSpPr>
            <p:cNvPr id="2013" name="object 2013"/>
            <p:cNvSpPr/>
            <p:nvPr/>
          </p:nvSpPr>
          <p:spPr>
            <a:xfrm>
              <a:off x="5908471" y="8125460"/>
              <a:ext cx="3175" cy="12065"/>
            </a:xfrm>
            <a:custGeom>
              <a:avLst/>
              <a:gdLst/>
              <a:ahLst/>
              <a:cxnLst/>
              <a:rect l="l" t="t" r="r" b="b"/>
              <a:pathLst>
                <a:path w="3175" h="12065">
                  <a:moveTo>
                    <a:pt x="0" y="0"/>
                  </a:moveTo>
                  <a:lnTo>
                    <a:pt x="2578" y="11493"/>
                  </a:lnTo>
                </a:path>
              </a:pathLst>
            </a:custGeom>
            <a:ln w="25400">
              <a:solidFill>
                <a:srgbClr val="FFE468"/>
              </a:solidFill>
            </a:ln>
          </p:spPr>
          <p:txBody>
            <a:bodyPr wrap="square" lIns="0" tIns="0" rIns="0" bIns="0" rtlCol="0"/>
            <a:lstStyle/>
            <a:p>
              <a:endParaRPr/>
            </a:p>
          </p:txBody>
        </p:sp>
        <p:sp>
          <p:nvSpPr>
            <p:cNvPr id="2014" name="object 2014"/>
            <p:cNvSpPr/>
            <p:nvPr/>
          </p:nvSpPr>
          <p:spPr>
            <a:xfrm>
              <a:off x="5909437" y="8136953"/>
              <a:ext cx="1905" cy="1905"/>
            </a:xfrm>
            <a:custGeom>
              <a:avLst/>
              <a:gdLst/>
              <a:ahLst/>
              <a:cxnLst/>
              <a:rect l="l" t="t" r="r" b="b"/>
              <a:pathLst>
                <a:path w="1904" h="1904">
                  <a:moveTo>
                    <a:pt x="1612" y="0"/>
                  </a:moveTo>
                  <a:lnTo>
                    <a:pt x="0" y="1676"/>
                  </a:lnTo>
                </a:path>
              </a:pathLst>
            </a:custGeom>
            <a:ln w="25400">
              <a:solidFill>
                <a:srgbClr val="FFE570"/>
              </a:solidFill>
            </a:ln>
          </p:spPr>
          <p:txBody>
            <a:bodyPr wrap="square" lIns="0" tIns="0" rIns="0" bIns="0" rtlCol="0"/>
            <a:lstStyle/>
            <a:p>
              <a:endParaRPr/>
            </a:p>
          </p:txBody>
        </p:sp>
        <p:sp>
          <p:nvSpPr>
            <p:cNvPr id="2015" name="object 2015"/>
            <p:cNvSpPr/>
            <p:nvPr/>
          </p:nvSpPr>
          <p:spPr>
            <a:xfrm>
              <a:off x="5908471" y="8124520"/>
              <a:ext cx="4445" cy="12700"/>
            </a:xfrm>
            <a:custGeom>
              <a:avLst/>
              <a:gdLst/>
              <a:ahLst/>
              <a:cxnLst/>
              <a:rect l="l" t="t" r="r" b="b"/>
              <a:pathLst>
                <a:path w="4445" h="12700">
                  <a:moveTo>
                    <a:pt x="2412" y="0"/>
                  </a:moveTo>
                  <a:lnTo>
                    <a:pt x="812" y="647"/>
                  </a:lnTo>
                  <a:lnTo>
                    <a:pt x="0" y="939"/>
                  </a:lnTo>
                  <a:lnTo>
                    <a:pt x="812" y="4762"/>
                  </a:lnTo>
                  <a:lnTo>
                    <a:pt x="2578" y="12433"/>
                  </a:lnTo>
                  <a:lnTo>
                    <a:pt x="3124" y="11849"/>
                  </a:lnTo>
                  <a:lnTo>
                    <a:pt x="4216" y="10604"/>
                  </a:lnTo>
                  <a:lnTo>
                    <a:pt x="2971" y="3530"/>
                  </a:lnTo>
                  <a:lnTo>
                    <a:pt x="2412" y="0"/>
                  </a:lnTo>
                  <a:close/>
                </a:path>
              </a:pathLst>
            </a:custGeom>
            <a:solidFill>
              <a:srgbClr val="FFE56E"/>
            </a:solidFill>
          </p:spPr>
          <p:txBody>
            <a:bodyPr wrap="square" lIns="0" tIns="0" rIns="0" bIns="0" rtlCol="0"/>
            <a:lstStyle/>
            <a:p>
              <a:endParaRPr/>
            </a:p>
          </p:txBody>
        </p:sp>
        <p:sp>
          <p:nvSpPr>
            <p:cNvPr id="2016" name="object 2016"/>
            <p:cNvSpPr/>
            <p:nvPr/>
          </p:nvSpPr>
          <p:spPr>
            <a:xfrm>
              <a:off x="5908471" y="8125460"/>
              <a:ext cx="3175" cy="12065"/>
            </a:xfrm>
            <a:custGeom>
              <a:avLst/>
              <a:gdLst/>
              <a:ahLst/>
              <a:cxnLst/>
              <a:rect l="l" t="t" r="r" b="b"/>
              <a:pathLst>
                <a:path w="3175" h="12065">
                  <a:moveTo>
                    <a:pt x="2578" y="11493"/>
                  </a:moveTo>
                  <a:lnTo>
                    <a:pt x="0" y="0"/>
                  </a:lnTo>
                </a:path>
              </a:pathLst>
            </a:custGeom>
            <a:ln w="25400">
              <a:solidFill>
                <a:srgbClr val="FFE468"/>
              </a:solidFill>
            </a:ln>
          </p:spPr>
          <p:txBody>
            <a:bodyPr wrap="square" lIns="0" tIns="0" rIns="0" bIns="0" rtlCol="0"/>
            <a:lstStyle/>
            <a:p>
              <a:endParaRPr/>
            </a:p>
          </p:txBody>
        </p:sp>
        <p:sp>
          <p:nvSpPr>
            <p:cNvPr id="2017" name="object 2017"/>
            <p:cNvSpPr/>
            <p:nvPr/>
          </p:nvSpPr>
          <p:spPr>
            <a:xfrm>
              <a:off x="5908471" y="8124520"/>
              <a:ext cx="2540" cy="1270"/>
            </a:xfrm>
            <a:custGeom>
              <a:avLst/>
              <a:gdLst/>
              <a:ahLst/>
              <a:cxnLst/>
              <a:rect l="l" t="t" r="r" b="b"/>
              <a:pathLst>
                <a:path w="2539" h="1270">
                  <a:moveTo>
                    <a:pt x="0" y="939"/>
                  </a:moveTo>
                  <a:lnTo>
                    <a:pt x="2412" y="0"/>
                  </a:lnTo>
                </a:path>
              </a:pathLst>
            </a:custGeom>
            <a:ln w="25400">
              <a:solidFill>
                <a:srgbClr val="FFE464"/>
              </a:solidFill>
            </a:ln>
          </p:spPr>
          <p:txBody>
            <a:bodyPr wrap="square" lIns="0" tIns="0" rIns="0" bIns="0" rtlCol="0"/>
            <a:lstStyle/>
            <a:p>
              <a:endParaRPr/>
            </a:p>
          </p:txBody>
        </p:sp>
        <p:sp>
          <p:nvSpPr>
            <p:cNvPr id="2018" name="object 2018"/>
            <p:cNvSpPr/>
            <p:nvPr/>
          </p:nvSpPr>
          <p:spPr>
            <a:xfrm>
              <a:off x="5910884" y="8124520"/>
              <a:ext cx="1905" cy="10795"/>
            </a:xfrm>
            <a:custGeom>
              <a:avLst/>
              <a:gdLst/>
              <a:ahLst/>
              <a:cxnLst/>
              <a:rect l="l" t="t" r="r" b="b"/>
              <a:pathLst>
                <a:path w="1904" h="10795">
                  <a:moveTo>
                    <a:pt x="0" y="0"/>
                  </a:moveTo>
                  <a:lnTo>
                    <a:pt x="1803" y="10604"/>
                  </a:lnTo>
                </a:path>
              </a:pathLst>
            </a:custGeom>
            <a:ln w="25400">
              <a:solidFill>
                <a:srgbClr val="FFE775"/>
              </a:solidFill>
            </a:ln>
          </p:spPr>
          <p:txBody>
            <a:bodyPr wrap="square" lIns="0" tIns="0" rIns="0" bIns="0" rtlCol="0"/>
            <a:lstStyle/>
            <a:p>
              <a:endParaRPr/>
            </a:p>
          </p:txBody>
        </p:sp>
        <p:sp>
          <p:nvSpPr>
            <p:cNvPr id="2019" name="object 2019"/>
            <p:cNvSpPr/>
            <p:nvPr/>
          </p:nvSpPr>
          <p:spPr>
            <a:xfrm>
              <a:off x="5911049" y="8135124"/>
              <a:ext cx="1905" cy="1905"/>
            </a:xfrm>
            <a:custGeom>
              <a:avLst/>
              <a:gdLst/>
              <a:ahLst/>
              <a:cxnLst/>
              <a:rect l="l" t="t" r="r" b="b"/>
              <a:pathLst>
                <a:path w="1904" h="1904">
                  <a:moveTo>
                    <a:pt x="1638" y="0"/>
                  </a:moveTo>
                  <a:lnTo>
                    <a:pt x="0" y="1828"/>
                  </a:lnTo>
                </a:path>
              </a:pathLst>
            </a:custGeom>
            <a:ln w="25400">
              <a:solidFill>
                <a:srgbClr val="FFE779"/>
              </a:solidFill>
            </a:ln>
          </p:spPr>
          <p:txBody>
            <a:bodyPr wrap="square" lIns="0" tIns="0" rIns="0" bIns="0" rtlCol="0"/>
            <a:lstStyle/>
            <a:p>
              <a:endParaRPr/>
            </a:p>
          </p:txBody>
        </p:sp>
        <p:sp>
          <p:nvSpPr>
            <p:cNvPr id="2020" name="object 2020"/>
            <p:cNvSpPr/>
            <p:nvPr/>
          </p:nvSpPr>
          <p:spPr>
            <a:xfrm>
              <a:off x="5903188" y="8114373"/>
              <a:ext cx="5715" cy="12065"/>
            </a:xfrm>
            <a:custGeom>
              <a:avLst/>
              <a:gdLst/>
              <a:ahLst/>
              <a:cxnLst/>
              <a:rect l="l" t="t" r="r" b="b"/>
              <a:pathLst>
                <a:path w="5714" h="12065">
                  <a:moveTo>
                    <a:pt x="3086" y="0"/>
                  </a:moveTo>
                  <a:lnTo>
                    <a:pt x="0" y="215"/>
                  </a:lnTo>
                  <a:lnTo>
                    <a:pt x="711" y="3848"/>
                  </a:lnTo>
                  <a:lnTo>
                    <a:pt x="1676" y="7797"/>
                  </a:lnTo>
                  <a:lnTo>
                    <a:pt x="2755" y="11887"/>
                  </a:lnTo>
                  <a:lnTo>
                    <a:pt x="3632" y="11671"/>
                  </a:lnTo>
                  <a:lnTo>
                    <a:pt x="4470" y="11391"/>
                  </a:lnTo>
                  <a:lnTo>
                    <a:pt x="5283" y="11087"/>
                  </a:lnTo>
                  <a:lnTo>
                    <a:pt x="4457" y="7264"/>
                  </a:lnTo>
                  <a:lnTo>
                    <a:pt x="3708" y="3517"/>
                  </a:lnTo>
                  <a:lnTo>
                    <a:pt x="3086" y="0"/>
                  </a:lnTo>
                  <a:close/>
                </a:path>
              </a:pathLst>
            </a:custGeom>
            <a:solidFill>
              <a:srgbClr val="FFE053"/>
            </a:solidFill>
          </p:spPr>
          <p:txBody>
            <a:bodyPr wrap="square" lIns="0" tIns="0" rIns="0" bIns="0" rtlCol="0"/>
            <a:lstStyle/>
            <a:p>
              <a:endParaRPr/>
            </a:p>
          </p:txBody>
        </p:sp>
        <p:sp>
          <p:nvSpPr>
            <p:cNvPr id="2021" name="object 2021"/>
            <p:cNvSpPr/>
            <p:nvPr/>
          </p:nvSpPr>
          <p:spPr>
            <a:xfrm>
              <a:off x="5903188" y="8114588"/>
              <a:ext cx="3175" cy="12065"/>
            </a:xfrm>
            <a:custGeom>
              <a:avLst/>
              <a:gdLst/>
              <a:ahLst/>
              <a:cxnLst/>
              <a:rect l="l" t="t" r="r" b="b"/>
              <a:pathLst>
                <a:path w="3175" h="12065">
                  <a:moveTo>
                    <a:pt x="2755" y="11671"/>
                  </a:moveTo>
                  <a:lnTo>
                    <a:pt x="0" y="0"/>
                  </a:lnTo>
                </a:path>
              </a:pathLst>
            </a:custGeom>
            <a:ln w="25400">
              <a:solidFill>
                <a:srgbClr val="FFDF51"/>
              </a:solidFill>
            </a:ln>
          </p:spPr>
          <p:txBody>
            <a:bodyPr wrap="square" lIns="0" tIns="0" rIns="0" bIns="0" rtlCol="0"/>
            <a:lstStyle/>
            <a:p>
              <a:endParaRPr/>
            </a:p>
          </p:txBody>
        </p:sp>
        <p:sp>
          <p:nvSpPr>
            <p:cNvPr id="2022" name="object 2022"/>
            <p:cNvSpPr/>
            <p:nvPr/>
          </p:nvSpPr>
          <p:spPr>
            <a:xfrm>
              <a:off x="5903188" y="8114373"/>
              <a:ext cx="3175" cy="635"/>
            </a:xfrm>
            <a:custGeom>
              <a:avLst/>
              <a:gdLst/>
              <a:ahLst/>
              <a:cxnLst/>
              <a:rect l="l" t="t" r="r" b="b"/>
              <a:pathLst>
                <a:path w="3175" h="634">
                  <a:moveTo>
                    <a:pt x="0" y="215"/>
                  </a:moveTo>
                  <a:lnTo>
                    <a:pt x="3086" y="0"/>
                  </a:lnTo>
                </a:path>
              </a:pathLst>
            </a:custGeom>
            <a:ln w="25400">
              <a:solidFill>
                <a:srgbClr val="FFDE4B"/>
              </a:solidFill>
            </a:ln>
          </p:spPr>
          <p:txBody>
            <a:bodyPr wrap="square" lIns="0" tIns="0" rIns="0" bIns="0" rtlCol="0"/>
            <a:lstStyle/>
            <a:p>
              <a:endParaRPr/>
            </a:p>
          </p:txBody>
        </p:sp>
        <p:sp>
          <p:nvSpPr>
            <p:cNvPr id="2023" name="object 2023"/>
            <p:cNvSpPr/>
            <p:nvPr/>
          </p:nvSpPr>
          <p:spPr>
            <a:xfrm>
              <a:off x="5906274" y="8114373"/>
              <a:ext cx="2540" cy="11430"/>
            </a:xfrm>
            <a:custGeom>
              <a:avLst/>
              <a:gdLst/>
              <a:ahLst/>
              <a:cxnLst/>
              <a:rect l="l" t="t" r="r" b="b"/>
              <a:pathLst>
                <a:path w="2539" h="11429">
                  <a:moveTo>
                    <a:pt x="0" y="0"/>
                  </a:moveTo>
                  <a:lnTo>
                    <a:pt x="2197" y="11087"/>
                  </a:lnTo>
                </a:path>
              </a:pathLst>
            </a:custGeom>
            <a:ln w="25399">
              <a:solidFill>
                <a:srgbClr val="FFE055"/>
              </a:solidFill>
            </a:ln>
          </p:spPr>
          <p:txBody>
            <a:bodyPr wrap="square" lIns="0" tIns="0" rIns="0" bIns="0" rtlCol="0"/>
            <a:lstStyle/>
            <a:p>
              <a:endParaRPr/>
            </a:p>
          </p:txBody>
        </p:sp>
        <p:sp>
          <p:nvSpPr>
            <p:cNvPr id="2024" name="object 2024"/>
            <p:cNvSpPr/>
            <p:nvPr/>
          </p:nvSpPr>
          <p:spPr>
            <a:xfrm>
              <a:off x="5905944" y="8125460"/>
              <a:ext cx="2540" cy="1270"/>
            </a:xfrm>
            <a:custGeom>
              <a:avLst/>
              <a:gdLst/>
              <a:ahLst/>
              <a:cxnLst/>
              <a:rect l="l" t="t" r="r" b="b"/>
              <a:pathLst>
                <a:path w="2539" h="1270">
                  <a:moveTo>
                    <a:pt x="2527" y="0"/>
                  </a:moveTo>
                  <a:lnTo>
                    <a:pt x="0" y="800"/>
                  </a:lnTo>
                </a:path>
              </a:pathLst>
            </a:custGeom>
            <a:ln w="25400">
              <a:solidFill>
                <a:srgbClr val="FFE15B"/>
              </a:solidFill>
            </a:ln>
          </p:spPr>
          <p:txBody>
            <a:bodyPr wrap="square" lIns="0" tIns="0" rIns="0" bIns="0" rtlCol="0"/>
            <a:lstStyle/>
            <a:p>
              <a:endParaRPr/>
            </a:p>
          </p:txBody>
        </p:sp>
        <p:sp>
          <p:nvSpPr>
            <p:cNvPr id="2025" name="object 2025"/>
            <p:cNvSpPr/>
            <p:nvPr/>
          </p:nvSpPr>
          <p:spPr>
            <a:xfrm>
              <a:off x="5906274" y="8114220"/>
              <a:ext cx="5080" cy="11430"/>
            </a:xfrm>
            <a:custGeom>
              <a:avLst/>
              <a:gdLst/>
              <a:ahLst/>
              <a:cxnLst/>
              <a:rect l="l" t="t" r="r" b="b"/>
              <a:pathLst>
                <a:path w="5079" h="11429">
                  <a:moveTo>
                    <a:pt x="3111" y="0"/>
                  </a:moveTo>
                  <a:lnTo>
                    <a:pt x="2070" y="38"/>
                  </a:lnTo>
                  <a:lnTo>
                    <a:pt x="0" y="152"/>
                  </a:lnTo>
                  <a:lnTo>
                    <a:pt x="622" y="3670"/>
                  </a:lnTo>
                  <a:lnTo>
                    <a:pt x="1371" y="7416"/>
                  </a:lnTo>
                  <a:lnTo>
                    <a:pt x="2197" y="11239"/>
                  </a:lnTo>
                  <a:lnTo>
                    <a:pt x="3009" y="10947"/>
                  </a:lnTo>
                  <a:lnTo>
                    <a:pt x="4610" y="10299"/>
                  </a:lnTo>
                  <a:lnTo>
                    <a:pt x="4038" y="6781"/>
                  </a:lnTo>
                  <a:lnTo>
                    <a:pt x="3517" y="3289"/>
                  </a:lnTo>
                  <a:lnTo>
                    <a:pt x="3111" y="0"/>
                  </a:lnTo>
                  <a:close/>
                </a:path>
              </a:pathLst>
            </a:custGeom>
            <a:solidFill>
              <a:srgbClr val="FFE25B"/>
            </a:solidFill>
          </p:spPr>
          <p:txBody>
            <a:bodyPr wrap="square" lIns="0" tIns="0" rIns="0" bIns="0" rtlCol="0"/>
            <a:lstStyle/>
            <a:p>
              <a:endParaRPr/>
            </a:p>
          </p:txBody>
        </p:sp>
        <p:sp>
          <p:nvSpPr>
            <p:cNvPr id="2026" name="object 2026"/>
            <p:cNvSpPr/>
            <p:nvPr/>
          </p:nvSpPr>
          <p:spPr>
            <a:xfrm>
              <a:off x="5906274" y="8114373"/>
              <a:ext cx="2540" cy="11430"/>
            </a:xfrm>
            <a:custGeom>
              <a:avLst/>
              <a:gdLst/>
              <a:ahLst/>
              <a:cxnLst/>
              <a:rect l="l" t="t" r="r" b="b"/>
              <a:pathLst>
                <a:path w="2539" h="11429">
                  <a:moveTo>
                    <a:pt x="2197" y="11087"/>
                  </a:moveTo>
                  <a:lnTo>
                    <a:pt x="0" y="0"/>
                  </a:lnTo>
                </a:path>
              </a:pathLst>
            </a:custGeom>
            <a:ln w="25399">
              <a:solidFill>
                <a:srgbClr val="FFE055"/>
              </a:solidFill>
            </a:ln>
          </p:spPr>
          <p:txBody>
            <a:bodyPr wrap="square" lIns="0" tIns="0" rIns="0" bIns="0" rtlCol="0"/>
            <a:lstStyle/>
            <a:p>
              <a:endParaRPr/>
            </a:p>
          </p:txBody>
        </p:sp>
        <p:sp>
          <p:nvSpPr>
            <p:cNvPr id="2027" name="object 2027"/>
            <p:cNvSpPr/>
            <p:nvPr/>
          </p:nvSpPr>
          <p:spPr>
            <a:xfrm>
              <a:off x="5906274" y="8114220"/>
              <a:ext cx="3175" cy="635"/>
            </a:xfrm>
            <a:custGeom>
              <a:avLst/>
              <a:gdLst/>
              <a:ahLst/>
              <a:cxnLst/>
              <a:rect l="l" t="t" r="r" b="b"/>
              <a:pathLst>
                <a:path w="3175" h="634">
                  <a:moveTo>
                    <a:pt x="0" y="152"/>
                  </a:moveTo>
                  <a:lnTo>
                    <a:pt x="3111" y="0"/>
                  </a:lnTo>
                </a:path>
              </a:pathLst>
            </a:custGeom>
            <a:ln w="25400">
              <a:solidFill>
                <a:srgbClr val="FFE053"/>
              </a:solidFill>
            </a:ln>
          </p:spPr>
          <p:txBody>
            <a:bodyPr wrap="square" lIns="0" tIns="0" rIns="0" bIns="0" rtlCol="0"/>
            <a:lstStyle/>
            <a:p>
              <a:endParaRPr/>
            </a:p>
          </p:txBody>
        </p:sp>
        <p:sp>
          <p:nvSpPr>
            <p:cNvPr id="2028" name="object 2028"/>
            <p:cNvSpPr/>
            <p:nvPr/>
          </p:nvSpPr>
          <p:spPr>
            <a:xfrm>
              <a:off x="5909386" y="8114220"/>
              <a:ext cx="1905" cy="10795"/>
            </a:xfrm>
            <a:custGeom>
              <a:avLst/>
              <a:gdLst/>
              <a:ahLst/>
              <a:cxnLst/>
              <a:rect l="l" t="t" r="r" b="b"/>
              <a:pathLst>
                <a:path w="1904" h="10795">
                  <a:moveTo>
                    <a:pt x="0" y="0"/>
                  </a:moveTo>
                  <a:lnTo>
                    <a:pt x="1498" y="10299"/>
                  </a:lnTo>
                </a:path>
              </a:pathLst>
            </a:custGeom>
            <a:ln w="25400">
              <a:solidFill>
                <a:srgbClr val="FFE462"/>
              </a:solidFill>
            </a:ln>
          </p:spPr>
          <p:txBody>
            <a:bodyPr wrap="square" lIns="0" tIns="0" rIns="0" bIns="0" rtlCol="0"/>
            <a:lstStyle/>
            <a:p>
              <a:endParaRPr/>
            </a:p>
          </p:txBody>
        </p:sp>
        <p:sp>
          <p:nvSpPr>
            <p:cNvPr id="2029" name="object 2029"/>
            <p:cNvSpPr/>
            <p:nvPr/>
          </p:nvSpPr>
          <p:spPr>
            <a:xfrm>
              <a:off x="5908471" y="8124520"/>
              <a:ext cx="2540" cy="1270"/>
            </a:xfrm>
            <a:custGeom>
              <a:avLst/>
              <a:gdLst/>
              <a:ahLst/>
              <a:cxnLst/>
              <a:rect l="l" t="t" r="r" b="b"/>
              <a:pathLst>
                <a:path w="2539" h="1270">
                  <a:moveTo>
                    <a:pt x="2412" y="0"/>
                  </a:moveTo>
                  <a:lnTo>
                    <a:pt x="0" y="939"/>
                  </a:lnTo>
                </a:path>
              </a:pathLst>
            </a:custGeom>
            <a:ln w="25400">
              <a:solidFill>
                <a:srgbClr val="FFE464"/>
              </a:solidFill>
            </a:ln>
          </p:spPr>
          <p:txBody>
            <a:bodyPr wrap="square" lIns="0" tIns="0" rIns="0" bIns="0" rtlCol="0"/>
            <a:lstStyle/>
            <a:p>
              <a:endParaRPr/>
            </a:p>
          </p:txBody>
        </p:sp>
        <p:sp>
          <p:nvSpPr>
            <p:cNvPr id="2030" name="object 2030"/>
            <p:cNvSpPr/>
            <p:nvPr/>
          </p:nvSpPr>
          <p:spPr>
            <a:xfrm>
              <a:off x="5910884" y="8123631"/>
              <a:ext cx="3810" cy="12065"/>
            </a:xfrm>
            <a:custGeom>
              <a:avLst/>
              <a:gdLst/>
              <a:ahLst/>
              <a:cxnLst/>
              <a:rect l="l" t="t" r="r" b="b"/>
              <a:pathLst>
                <a:path w="3810" h="12065">
                  <a:moveTo>
                    <a:pt x="2412" y="0"/>
                  </a:moveTo>
                  <a:lnTo>
                    <a:pt x="1587" y="266"/>
                  </a:lnTo>
                  <a:lnTo>
                    <a:pt x="0" y="889"/>
                  </a:lnTo>
                  <a:lnTo>
                    <a:pt x="558" y="4419"/>
                  </a:lnTo>
                  <a:lnTo>
                    <a:pt x="1803" y="11493"/>
                  </a:lnTo>
                  <a:lnTo>
                    <a:pt x="3429" y="9626"/>
                  </a:lnTo>
                  <a:lnTo>
                    <a:pt x="3098" y="6451"/>
                  </a:lnTo>
                  <a:lnTo>
                    <a:pt x="2730" y="3213"/>
                  </a:lnTo>
                  <a:lnTo>
                    <a:pt x="2412" y="0"/>
                  </a:lnTo>
                  <a:close/>
                </a:path>
              </a:pathLst>
            </a:custGeom>
            <a:solidFill>
              <a:srgbClr val="FFE97D"/>
            </a:solidFill>
          </p:spPr>
          <p:txBody>
            <a:bodyPr wrap="square" lIns="0" tIns="0" rIns="0" bIns="0" rtlCol="0"/>
            <a:lstStyle/>
            <a:p>
              <a:endParaRPr/>
            </a:p>
          </p:txBody>
        </p:sp>
        <p:sp>
          <p:nvSpPr>
            <p:cNvPr id="2031" name="object 2031"/>
            <p:cNvSpPr/>
            <p:nvPr/>
          </p:nvSpPr>
          <p:spPr>
            <a:xfrm>
              <a:off x="5910884" y="8124520"/>
              <a:ext cx="1905" cy="10795"/>
            </a:xfrm>
            <a:custGeom>
              <a:avLst/>
              <a:gdLst/>
              <a:ahLst/>
              <a:cxnLst/>
              <a:rect l="l" t="t" r="r" b="b"/>
              <a:pathLst>
                <a:path w="1904" h="10795">
                  <a:moveTo>
                    <a:pt x="1803" y="10604"/>
                  </a:moveTo>
                  <a:lnTo>
                    <a:pt x="0" y="0"/>
                  </a:lnTo>
                </a:path>
              </a:pathLst>
            </a:custGeom>
            <a:ln w="25400">
              <a:solidFill>
                <a:srgbClr val="FFE775"/>
              </a:solidFill>
            </a:ln>
          </p:spPr>
          <p:txBody>
            <a:bodyPr wrap="square" lIns="0" tIns="0" rIns="0" bIns="0" rtlCol="0"/>
            <a:lstStyle/>
            <a:p>
              <a:endParaRPr/>
            </a:p>
          </p:txBody>
        </p:sp>
        <p:sp>
          <p:nvSpPr>
            <p:cNvPr id="2032" name="object 2032"/>
            <p:cNvSpPr/>
            <p:nvPr/>
          </p:nvSpPr>
          <p:spPr>
            <a:xfrm>
              <a:off x="5910884" y="8123631"/>
              <a:ext cx="2540" cy="1270"/>
            </a:xfrm>
            <a:custGeom>
              <a:avLst/>
              <a:gdLst/>
              <a:ahLst/>
              <a:cxnLst/>
              <a:rect l="l" t="t" r="r" b="b"/>
              <a:pathLst>
                <a:path w="2539" h="1270">
                  <a:moveTo>
                    <a:pt x="0" y="889"/>
                  </a:moveTo>
                  <a:lnTo>
                    <a:pt x="2412" y="0"/>
                  </a:lnTo>
                </a:path>
              </a:pathLst>
            </a:custGeom>
            <a:ln w="25400">
              <a:solidFill>
                <a:srgbClr val="FFE774"/>
              </a:solidFill>
            </a:ln>
          </p:spPr>
          <p:txBody>
            <a:bodyPr wrap="square" lIns="0" tIns="0" rIns="0" bIns="0" rtlCol="0"/>
            <a:lstStyle/>
            <a:p>
              <a:endParaRPr/>
            </a:p>
          </p:txBody>
        </p:sp>
        <p:sp>
          <p:nvSpPr>
            <p:cNvPr id="2033" name="object 2033"/>
            <p:cNvSpPr/>
            <p:nvPr/>
          </p:nvSpPr>
          <p:spPr>
            <a:xfrm>
              <a:off x="5913297" y="8123631"/>
              <a:ext cx="1270" cy="10160"/>
            </a:xfrm>
            <a:custGeom>
              <a:avLst/>
              <a:gdLst/>
              <a:ahLst/>
              <a:cxnLst/>
              <a:rect l="l" t="t" r="r" b="b"/>
              <a:pathLst>
                <a:path w="1270" h="10159">
                  <a:moveTo>
                    <a:pt x="0" y="0"/>
                  </a:moveTo>
                  <a:lnTo>
                    <a:pt x="1016" y="9626"/>
                  </a:lnTo>
                </a:path>
              </a:pathLst>
            </a:custGeom>
            <a:ln w="25400">
              <a:solidFill>
                <a:srgbClr val="FFEC86"/>
              </a:solidFill>
            </a:ln>
          </p:spPr>
          <p:txBody>
            <a:bodyPr wrap="square" lIns="0" tIns="0" rIns="0" bIns="0" rtlCol="0"/>
            <a:lstStyle/>
            <a:p>
              <a:endParaRPr/>
            </a:p>
          </p:txBody>
        </p:sp>
        <p:sp>
          <p:nvSpPr>
            <p:cNvPr id="2034" name="object 2034"/>
            <p:cNvSpPr/>
            <p:nvPr/>
          </p:nvSpPr>
          <p:spPr>
            <a:xfrm>
              <a:off x="5912688" y="8133258"/>
              <a:ext cx="1905" cy="1905"/>
            </a:xfrm>
            <a:custGeom>
              <a:avLst/>
              <a:gdLst/>
              <a:ahLst/>
              <a:cxnLst/>
              <a:rect l="l" t="t" r="r" b="b"/>
              <a:pathLst>
                <a:path w="1904" h="1904">
                  <a:moveTo>
                    <a:pt x="1625" y="0"/>
                  </a:moveTo>
                  <a:lnTo>
                    <a:pt x="0" y="1866"/>
                  </a:lnTo>
                </a:path>
              </a:pathLst>
            </a:custGeom>
            <a:ln w="25400">
              <a:solidFill>
                <a:srgbClr val="FFEB86"/>
              </a:solidFill>
            </a:ln>
          </p:spPr>
          <p:txBody>
            <a:bodyPr wrap="square" lIns="0" tIns="0" rIns="0" bIns="0" rtlCol="0"/>
            <a:lstStyle/>
            <a:p>
              <a:endParaRPr/>
            </a:p>
          </p:txBody>
        </p:sp>
        <p:sp>
          <p:nvSpPr>
            <p:cNvPr id="2035" name="object 2035"/>
            <p:cNvSpPr/>
            <p:nvPr/>
          </p:nvSpPr>
          <p:spPr>
            <a:xfrm>
              <a:off x="5913297" y="8122958"/>
              <a:ext cx="2540" cy="10795"/>
            </a:xfrm>
            <a:custGeom>
              <a:avLst/>
              <a:gdLst/>
              <a:ahLst/>
              <a:cxnLst/>
              <a:rect l="l" t="t" r="r" b="b"/>
              <a:pathLst>
                <a:path w="2539" h="10795">
                  <a:moveTo>
                    <a:pt x="2527" y="0"/>
                  </a:moveTo>
                  <a:lnTo>
                    <a:pt x="1651" y="165"/>
                  </a:lnTo>
                  <a:lnTo>
                    <a:pt x="812" y="393"/>
                  </a:lnTo>
                  <a:lnTo>
                    <a:pt x="0" y="673"/>
                  </a:lnTo>
                  <a:lnTo>
                    <a:pt x="317" y="3886"/>
                  </a:lnTo>
                  <a:lnTo>
                    <a:pt x="685" y="7124"/>
                  </a:lnTo>
                  <a:lnTo>
                    <a:pt x="1016" y="10299"/>
                  </a:lnTo>
                  <a:lnTo>
                    <a:pt x="2545" y="8587"/>
                  </a:lnTo>
                  <a:lnTo>
                    <a:pt x="2527" y="0"/>
                  </a:lnTo>
                  <a:close/>
                </a:path>
              </a:pathLst>
            </a:custGeom>
            <a:solidFill>
              <a:srgbClr val="FFEF90"/>
            </a:solidFill>
          </p:spPr>
          <p:txBody>
            <a:bodyPr wrap="square" lIns="0" tIns="0" rIns="0" bIns="0" rtlCol="0"/>
            <a:lstStyle/>
            <a:p>
              <a:endParaRPr/>
            </a:p>
          </p:txBody>
        </p:sp>
        <p:sp>
          <p:nvSpPr>
            <p:cNvPr id="2036" name="object 2036"/>
            <p:cNvSpPr/>
            <p:nvPr/>
          </p:nvSpPr>
          <p:spPr>
            <a:xfrm>
              <a:off x="5913297" y="8123631"/>
              <a:ext cx="1270" cy="10160"/>
            </a:xfrm>
            <a:custGeom>
              <a:avLst/>
              <a:gdLst/>
              <a:ahLst/>
              <a:cxnLst/>
              <a:rect l="l" t="t" r="r" b="b"/>
              <a:pathLst>
                <a:path w="1270" h="10159">
                  <a:moveTo>
                    <a:pt x="1016" y="9626"/>
                  </a:moveTo>
                  <a:lnTo>
                    <a:pt x="0" y="0"/>
                  </a:lnTo>
                </a:path>
              </a:pathLst>
            </a:custGeom>
            <a:ln w="25400">
              <a:solidFill>
                <a:srgbClr val="FFEC86"/>
              </a:solidFill>
            </a:ln>
          </p:spPr>
          <p:txBody>
            <a:bodyPr wrap="square" lIns="0" tIns="0" rIns="0" bIns="0" rtlCol="0"/>
            <a:lstStyle/>
            <a:p>
              <a:endParaRPr/>
            </a:p>
          </p:txBody>
        </p:sp>
        <p:sp>
          <p:nvSpPr>
            <p:cNvPr id="2037" name="object 2037"/>
            <p:cNvSpPr/>
            <p:nvPr/>
          </p:nvSpPr>
          <p:spPr>
            <a:xfrm>
              <a:off x="5913297" y="8122958"/>
              <a:ext cx="2540" cy="1270"/>
            </a:xfrm>
            <a:custGeom>
              <a:avLst/>
              <a:gdLst/>
              <a:ahLst/>
              <a:cxnLst/>
              <a:rect l="l" t="t" r="r" b="b"/>
              <a:pathLst>
                <a:path w="2539" h="1270">
                  <a:moveTo>
                    <a:pt x="0" y="673"/>
                  </a:moveTo>
                  <a:lnTo>
                    <a:pt x="2527" y="0"/>
                  </a:lnTo>
                </a:path>
              </a:pathLst>
            </a:custGeom>
            <a:ln w="25400">
              <a:solidFill>
                <a:srgbClr val="FFED89"/>
              </a:solidFill>
            </a:ln>
          </p:spPr>
          <p:txBody>
            <a:bodyPr wrap="square" lIns="0" tIns="0" rIns="0" bIns="0" rtlCol="0"/>
            <a:lstStyle/>
            <a:p>
              <a:endParaRPr/>
            </a:p>
          </p:txBody>
        </p:sp>
        <p:sp>
          <p:nvSpPr>
            <p:cNvPr id="2038" name="object 2038"/>
            <p:cNvSpPr/>
            <p:nvPr/>
          </p:nvSpPr>
          <p:spPr>
            <a:xfrm>
              <a:off x="5903125" y="8122958"/>
              <a:ext cx="13335" cy="8890"/>
            </a:xfrm>
            <a:custGeom>
              <a:avLst/>
              <a:gdLst/>
              <a:ahLst/>
              <a:cxnLst/>
              <a:rect l="l" t="t" r="r" b="b"/>
              <a:pathLst>
                <a:path w="13335" h="8890">
                  <a:moveTo>
                    <a:pt x="0" y="8496"/>
                  </a:moveTo>
                  <a:lnTo>
                    <a:pt x="12717" y="8496"/>
                  </a:lnTo>
                  <a:lnTo>
                    <a:pt x="12703" y="0"/>
                  </a:lnTo>
                  <a:lnTo>
                    <a:pt x="0" y="0"/>
                  </a:lnTo>
                  <a:lnTo>
                    <a:pt x="0" y="8496"/>
                  </a:lnTo>
                  <a:close/>
                </a:path>
              </a:pathLst>
            </a:custGeom>
            <a:solidFill>
              <a:srgbClr val="FFF29A"/>
            </a:solidFill>
          </p:spPr>
          <p:txBody>
            <a:bodyPr wrap="square" lIns="0" tIns="0" rIns="0" bIns="0" rtlCol="0"/>
            <a:lstStyle/>
            <a:p>
              <a:endParaRPr/>
            </a:p>
          </p:txBody>
        </p:sp>
        <p:sp>
          <p:nvSpPr>
            <p:cNvPr id="2039" name="object 2039"/>
            <p:cNvSpPr/>
            <p:nvPr/>
          </p:nvSpPr>
          <p:spPr>
            <a:xfrm>
              <a:off x="5914313" y="8131548"/>
              <a:ext cx="1905" cy="1905"/>
            </a:xfrm>
            <a:custGeom>
              <a:avLst/>
              <a:gdLst/>
              <a:ahLst/>
              <a:cxnLst/>
              <a:rect l="l" t="t" r="r" b="b"/>
              <a:pathLst>
                <a:path w="1904" h="1904">
                  <a:moveTo>
                    <a:pt x="1529" y="0"/>
                  </a:moveTo>
                  <a:lnTo>
                    <a:pt x="0" y="1709"/>
                  </a:lnTo>
                </a:path>
              </a:pathLst>
            </a:custGeom>
            <a:ln w="25400">
              <a:solidFill>
                <a:srgbClr val="FFF097"/>
              </a:solidFill>
            </a:ln>
          </p:spPr>
          <p:txBody>
            <a:bodyPr wrap="square" lIns="0" tIns="0" rIns="0" bIns="0" rtlCol="0"/>
            <a:lstStyle/>
            <a:p>
              <a:endParaRPr/>
            </a:p>
          </p:txBody>
        </p:sp>
        <p:sp>
          <p:nvSpPr>
            <p:cNvPr id="2040" name="object 2040"/>
            <p:cNvSpPr/>
            <p:nvPr/>
          </p:nvSpPr>
          <p:spPr>
            <a:xfrm>
              <a:off x="5909386" y="8114157"/>
              <a:ext cx="4445" cy="10795"/>
            </a:xfrm>
            <a:custGeom>
              <a:avLst/>
              <a:gdLst/>
              <a:ahLst/>
              <a:cxnLst/>
              <a:rect l="l" t="t" r="r" b="b"/>
              <a:pathLst>
                <a:path w="4445" h="10795">
                  <a:moveTo>
                    <a:pt x="3098" y="0"/>
                  </a:moveTo>
                  <a:lnTo>
                    <a:pt x="0" y="63"/>
                  </a:lnTo>
                  <a:lnTo>
                    <a:pt x="406" y="3352"/>
                  </a:lnTo>
                  <a:lnTo>
                    <a:pt x="927" y="6845"/>
                  </a:lnTo>
                  <a:lnTo>
                    <a:pt x="1498" y="10363"/>
                  </a:lnTo>
                  <a:lnTo>
                    <a:pt x="3086" y="9740"/>
                  </a:lnTo>
                  <a:lnTo>
                    <a:pt x="3911" y="9474"/>
                  </a:lnTo>
                  <a:lnTo>
                    <a:pt x="3581" y="6261"/>
                  </a:lnTo>
                  <a:lnTo>
                    <a:pt x="3301" y="3060"/>
                  </a:lnTo>
                  <a:lnTo>
                    <a:pt x="3098" y="0"/>
                  </a:lnTo>
                  <a:close/>
                </a:path>
              </a:pathLst>
            </a:custGeom>
            <a:solidFill>
              <a:srgbClr val="FFE66B"/>
            </a:solidFill>
          </p:spPr>
          <p:txBody>
            <a:bodyPr wrap="square" lIns="0" tIns="0" rIns="0" bIns="0" rtlCol="0"/>
            <a:lstStyle/>
            <a:p>
              <a:endParaRPr/>
            </a:p>
          </p:txBody>
        </p:sp>
        <p:sp>
          <p:nvSpPr>
            <p:cNvPr id="2041" name="object 2041"/>
            <p:cNvSpPr/>
            <p:nvPr/>
          </p:nvSpPr>
          <p:spPr>
            <a:xfrm>
              <a:off x="5909386" y="8114220"/>
              <a:ext cx="1905" cy="10795"/>
            </a:xfrm>
            <a:custGeom>
              <a:avLst/>
              <a:gdLst/>
              <a:ahLst/>
              <a:cxnLst/>
              <a:rect l="l" t="t" r="r" b="b"/>
              <a:pathLst>
                <a:path w="1904" h="10795">
                  <a:moveTo>
                    <a:pt x="1498" y="10299"/>
                  </a:moveTo>
                  <a:lnTo>
                    <a:pt x="0" y="0"/>
                  </a:lnTo>
                </a:path>
              </a:pathLst>
            </a:custGeom>
            <a:ln w="25400">
              <a:solidFill>
                <a:srgbClr val="FFE462"/>
              </a:solidFill>
            </a:ln>
          </p:spPr>
          <p:txBody>
            <a:bodyPr wrap="square" lIns="0" tIns="0" rIns="0" bIns="0" rtlCol="0"/>
            <a:lstStyle/>
            <a:p>
              <a:endParaRPr/>
            </a:p>
          </p:txBody>
        </p:sp>
        <p:sp>
          <p:nvSpPr>
            <p:cNvPr id="2042" name="object 2042"/>
            <p:cNvSpPr/>
            <p:nvPr/>
          </p:nvSpPr>
          <p:spPr>
            <a:xfrm>
              <a:off x="5909386" y="8101457"/>
              <a:ext cx="3175" cy="26034"/>
            </a:xfrm>
            <a:custGeom>
              <a:avLst/>
              <a:gdLst/>
              <a:ahLst/>
              <a:cxnLst/>
              <a:rect l="l" t="t" r="r" b="b"/>
              <a:pathLst>
                <a:path w="3175" h="26034">
                  <a:moveTo>
                    <a:pt x="3098" y="0"/>
                  </a:moveTo>
                  <a:lnTo>
                    <a:pt x="0" y="0"/>
                  </a:lnTo>
                  <a:lnTo>
                    <a:pt x="0" y="25463"/>
                  </a:lnTo>
                  <a:lnTo>
                    <a:pt x="3098" y="25463"/>
                  </a:lnTo>
                  <a:lnTo>
                    <a:pt x="3098" y="0"/>
                  </a:lnTo>
                  <a:close/>
                </a:path>
              </a:pathLst>
            </a:custGeom>
            <a:solidFill>
              <a:srgbClr val="FFE564"/>
            </a:solidFill>
          </p:spPr>
          <p:txBody>
            <a:bodyPr wrap="square" lIns="0" tIns="0" rIns="0" bIns="0" rtlCol="0"/>
            <a:lstStyle/>
            <a:p>
              <a:endParaRPr/>
            </a:p>
          </p:txBody>
        </p:sp>
        <p:sp>
          <p:nvSpPr>
            <p:cNvPr id="2043" name="object 2043"/>
            <p:cNvSpPr/>
            <p:nvPr/>
          </p:nvSpPr>
          <p:spPr>
            <a:xfrm>
              <a:off x="5912485" y="8114157"/>
              <a:ext cx="1270" cy="9525"/>
            </a:xfrm>
            <a:custGeom>
              <a:avLst/>
              <a:gdLst/>
              <a:ahLst/>
              <a:cxnLst/>
              <a:rect l="l" t="t" r="r" b="b"/>
              <a:pathLst>
                <a:path w="1270" h="9525">
                  <a:moveTo>
                    <a:pt x="0" y="0"/>
                  </a:moveTo>
                  <a:lnTo>
                    <a:pt x="812" y="9474"/>
                  </a:lnTo>
                </a:path>
              </a:pathLst>
            </a:custGeom>
            <a:ln w="25400">
              <a:solidFill>
                <a:srgbClr val="FFE975"/>
              </a:solidFill>
            </a:ln>
          </p:spPr>
          <p:txBody>
            <a:bodyPr wrap="square" lIns="0" tIns="0" rIns="0" bIns="0" rtlCol="0"/>
            <a:lstStyle/>
            <a:p>
              <a:endParaRPr/>
            </a:p>
          </p:txBody>
        </p:sp>
        <p:sp>
          <p:nvSpPr>
            <p:cNvPr id="2044" name="object 2044"/>
            <p:cNvSpPr/>
            <p:nvPr/>
          </p:nvSpPr>
          <p:spPr>
            <a:xfrm>
              <a:off x="5910884" y="8123631"/>
              <a:ext cx="2540" cy="1270"/>
            </a:xfrm>
            <a:custGeom>
              <a:avLst/>
              <a:gdLst/>
              <a:ahLst/>
              <a:cxnLst/>
              <a:rect l="l" t="t" r="r" b="b"/>
              <a:pathLst>
                <a:path w="2539" h="1270">
                  <a:moveTo>
                    <a:pt x="2412" y="0"/>
                  </a:moveTo>
                  <a:lnTo>
                    <a:pt x="0" y="889"/>
                  </a:lnTo>
                </a:path>
              </a:pathLst>
            </a:custGeom>
            <a:ln w="25400">
              <a:solidFill>
                <a:srgbClr val="FFE774"/>
              </a:solidFill>
            </a:ln>
          </p:spPr>
          <p:txBody>
            <a:bodyPr wrap="square" lIns="0" tIns="0" rIns="0" bIns="0" rtlCol="0"/>
            <a:lstStyle/>
            <a:p>
              <a:endParaRPr/>
            </a:p>
          </p:txBody>
        </p:sp>
        <p:sp>
          <p:nvSpPr>
            <p:cNvPr id="2045" name="object 2045"/>
            <p:cNvSpPr/>
            <p:nvPr/>
          </p:nvSpPr>
          <p:spPr>
            <a:xfrm>
              <a:off x="5912485" y="8114144"/>
              <a:ext cx="3810" cy="9525"/>
            </a:xfrm>
            <a:custGeom>
              <a:avLst/>
              <a:gdLst/>
              <a:ahLst/>
              <a:cxnLst/>
              <a:rect l="l" t="t" r="r" b="b"/>
              <a:pathLst>
                <a:path w="3810" h="9525">
                  <a:moveTo>
                    <a:pt x="1041" y="0"/>
                  </a:moveTo>
                  <a:lnTo>
                    <a:pt x="0" y="12"/>
                  </a:lnTo>
                  <a:lnTo>
                    <a:pt x="203" y="3073"/>
                  </a:lnTo>
                  <a:lnTo>
                    <a:pt x="482" y="6273"/>
                  </a:lnTo>
                  <a:lnTo>
                    <a:pt x="812" y="9486"/>
                  </a:lnTo>
                  <a:lnTo>
                    <a:pt x="1625" y="9207"/>
                  </a:lnTo>
                  <a:lnTo>
                    <a:pt x="2463" y="8978"/>
                  </a:lnTo>
                  <a:lnTo>
                    <a:pt x="3340" y="8813"/>
                  </a:lnTo>
                  <a:lnTo>
                    <a:pt x="3111" y="25"/>
                  </a:lnTo>
                  <a:lnTo>
                    <a:pt x="1041" y="0"/>
                  </a:lnTo>
                  <a:close/>
                </a:path>
              </a:pathLst>
            </a:custGeom>
            <a:solidFill>
              <a:srgbClr val="FFED82"/>
            </a:solidFill>
          </p:spPr>
          <p:txBody>
            <a:bodyPr wrap="square" lIns="0" tIns="0" rIns="0" bIns="0" rtlCol="0"/>
            <a:lstStyle/>
            <a:p>
              <a:endParaRPr/>
            </a:p>
          </p:txBody>
        </p:sp>
        <p:sp>
          <p:nvSpPr>
            <p:cNvPr id="2046" name="object 2046"/>
            <p:cNvSpPr/>
            <p:nvPr/>
          </p:nvSpPr>
          <p:spPr>
            <a:xfrm>
              <a:off x="5912485" y="8114157"/>
              <a:ext cx="1270" cy="9525"/>
            </a:xfrm>
            <a:custGeom>
              <a:avLst/>
              <a:gdLst/>
              <a:ahLst/>
              <a:cxnLst/>
              <a:rect l="l" t="t" r="r" b="b"/>
              <a:pathLst>
                <a:path w="1270" h="9525">
                  <a:moveTo>
                    <a:pt x="812" y="9474"/>
                  </a:moveTo>
                  <a:lnTo>
                    <a:pt x="0" y="0"/>
                  </a:lnTo>
                </a:path>
              </a:pathLst>
            </a:custGeom>
            <a:ln w="25400">
              <a:solidFill>
                <a:srgbClr val="FFE975"/>
              </a:solidFill>
            </a:ln>
          </p:spPr>
          <p:txBody>
            <a:bodyPr wrap="square" lIns="0" tIns="0" rIns="0" bIns="0" rtlCol="0"/>
            <a:lstStyle/>
            <a:p>
              <a:endParaRPr/>
            </a:p>
          </p:txBody>
        </p:sp>
        <p:sp>
          <p:nvSpPr>
            <p:cNvPr id="2047" name="object 2047"/>
            <p:cNvSpPr/>
            <p:nvPr/>
          </p:nvSpPr>
          <p:spPr>
            <a:xfrm>
              <a:off x="5912485" y="8101457"/>
              <a:ext cx="3175" cy="26034"/>
            </a:xfrm>
            <a:custGeom>
              <a:avLst/>
              <a:gdLst/>
              <a:ahLst/>
              <a:cxnLst/>
              <a:rect l="l" t="t" r="r" b="b"/>
              <a:pathLst>
                <a:path w="3175" h="26034">
                  <a:moveTo>
                    <a:pt x="2543" y="0"/>
                  </a:moveTo>
                  <a:lnTo>
                    <a:pt x="0" y="0"/>
                  </a:lnTo>
                  <a:lnTo>
                    <a:pt x="0" y="25412"/>
                  </a:lnTo>
                  <a:lnTo>
                    <a:pt x="3111" y="25412"/>
                  </a:lnTo>
                  <a:lnTo>
                    <a:pt x="3111" y="12428"/>
                  </a:lnTo>
                  <a:lnTo>
                    <a:pt x="2581" y="546"/>
                  </a:lnTo>
                  <a:lnTo>
                    <a:pt x="2543" y="0"/>
                  </a:lnTo>
                  <a:close/>
                </a:path>
              </a:pathLst>
            </a:custGeom>
            <a:solidFill>
              <a:srgbClr val="FFEC7C"/>
            </a:solidFill>
          </p:spPr>
          <p:txBody>
            <a:bodyPr wrap="square" lIns="0" tIns="0" rIns="0" bIns="0" rtlCol="0"/>
            <a:lstStyle/>
            <a:p>
              <a:endParaRPr/>
            </a:p>
          </p:txBody>
        </p:sp>
        <p:sp>
          <p:nvSpPr>
            <p:cNvPr id="2048" name="object 2048"/>
            <p:cNvSpPr/>
            <p:nvPr/>
          </p:nvSpPr>
          <p:spPr>
            <a:xfrm>
              <a:off x="5915596" y="8114169"/>
              <a:ext cx="635" cy="8890"/>
            </a:xfrm>
            <a:custGeom>
              <a:avLst/>
              <a:gdLst/>
              <a:ahLst/>
              <a:cxnLst/>
              <a:rect l="l" t="t" r="r" b="b"/>
              <a:pathLst>
                <a:path w="635" h="8890">
                  <a:moveTo>
                    <a:pt x="0" y="0"/>
                  </a:moveTo>
                  <a:lnTo>
                    <a:pt x="228" y="8788"/>
                  </a:lnTo>
                </a:path>
              </a:pathLst>
            </a:custGeom>
            <a:ln w="25400">
              <a:solidFill>
                <a:srgbClr val="FFF08F"/>
              </a:solidFill>
            </a:ln>
          </p:spPr>
          <p:txBody>
            <a:bodyPr wrap="square" lIns="0" tIns="0" rIns="0" bIns="0" rtlCol="0"/>
            <a:lstStyle/>
            <a:p>
              <a:endParaRPr/>
            </a:p>
          </p:txBody>
        </p:sp>
        <p:sp>
          <p:nvSpPr>
            <p:cNvPr id="2049" name="object 2049"/>
            <p:cNvSpPr/>
            <p:nvPr/>
          </p:nvSpPr>
          <p:spPr>
            <a:xfrm>
              <a:off x="5913297" y="8122958"/>
              <a:ext cx="2540" cy="1270"/>
            </a:xfrm>
            <a:custGeom>
              <a:avLst/>
              <a:gdLst/>
              <a:ahLst/>
              <a:cxnLst/>
              <a:rect l="l" t="t" r="r" b="b"/>
              <a:pathLst>
                <a:path w="2539" h="1270">
                  <a:moveTo>
                    <a:pt x="2527" y="0"/>
                  </a:moveTo>
                  <a:lnTo>
                    <a:pt x="0" y="673"/>
                  </a:lnTo>
                </a:path>
              </a:pathLst>
            </a:custGeom>
            <a:ln w="25400">
              <a:solidFill>
                <a:srgbClr val="FFED89"/>
              </a:solidFill>
            </a:ln>
          </p:spPr>
          <p:txBody>
            <a:bodyPr wrap="square" lIns="0" tIns="0" rIns="0" bIns="0" rtlCol="0"/>
            <a:lstStyle/>
            <a:p>
              <a:endParaRPr/>
            </a:p>
          </p:txBody>
        </p:sp>
        <p:sp>
          <p:nvSpPr>
            <p:cNvPr id="2050" name="object 2050"/>
            <p:cNvSpPr/>
            <p:nvPr/>
          </p:nvSpPr>
          <p:spPr>
            <a:xfrm>
              <a:off x="5900724" y="8102269"/>
              <a:ext cx="5715" cy="12700"/>
            </a:xfrm>
            <a:custGeom>
              <a:avLst/>
              <a:gdLst/>
              <a:ahLst/>
              <a:cxnLst/>
              <a:rect l="l" t="t" r="r" b="b"/>
              <a:pathLst>
                <a:path w="5714" h="12700">
                  <a:moveTo>
                    <a:pt x="3505" y="0"/>
                  </a:moveTo>
                  <a:lnTo>
                    <a:pt x="2298" y="50"/>
                  </a:lnTo>
                  <a:lnTo>
                    <a:pt x="0" y="190"/>
                  </a:lnTo>
                  <a:lnTo>
                    <a:pt x="863" y="4343"/>
                  </a:lnTo>
                  <a:lnTo>
                    <a:pt x="2463" y="12319"/>
                  </a:lnTo>
                  <a:lnTo>
                    <a:pt x="5549" y="12103"/>
                  </a:lnTo>
                  <a:lnTo>
                    <a:pt x="3505" y="0"/>
                  </a:lnTo>
                  <a:close/>
                </a:path>
              </a:pathLst>
            </a:custGeom>
            <a:solidFill>
              <a:srgbClr val="FFDE45"/>
            </a:solidFill>
          </p:spPr>
          <p:txBody>
            <a:bodyPr wrap="square" lIns="0" tIns="0" rIns="0" bIns="0" rtlCol="0"/>
            <a:lstStyle/>
            <a:p>
              <a:endParaRPr/>
            </a:p>
          </p:txBody>
        </p:sp>
        <p:sp>
          <p:nvSpPr>
            <p:cNvPr id="2051" name="object 2051"/>
            <p:cNvSpPr/>
            <p:nvPr/>
          </p:nvSpPr>
          <p:spPr>
            <a:xfrm>
              <a:off x="5900724" y="8102460"/>
              <a:ext cx="2540" cy="12700"/>
            </a:xfrm>
            <a:custGeom>
              <a:avLst/>
              <a:gdLst/>
              <a:ahLst/>
              <a:cxnLst/>
              <a:rect l="l" t="t" r="r" b="b"/>
              <a:pathLst>
                <a:path w="2539" h="12700">
                  <a:moveTo>
                    <a:pt x="2463" y="12128"/>
                  </a:moveTo>
                  <a:lnTo>
                    <a:pt x="0" y="0"/>
                  </a:lnTo>
                </a:path>
              </a:pathLst>
            </a:custGeom>
            <a:ln w="25400">
              <a:solidFill>
                <a:srgbClr val="FFDD44"/>
              </a:solidFill>
            </a:ln>
          </p:spPr>
          <p:txBody>
            <a:bodyPr wrap="square" lIns="0" tIns="0" rIns="0" bIns="0" rtlCol="0"/>
            <a:lstStyle/>
            <a:p>
              <a:endParaRPr/>
            </a:p>
          </p:txBody>
        </p:sp>
        <p:sp>
          <p:nvSpPr>
            <p:cNvPr id="2052" name="object 2052"/>
            <p:cNvSpPr/>
            <p:nvPr/>
          </p:nvSpPr>
          <p:spPr>
            <a:xfrm>
              <a:off x="5900724" y="8102269"/>
              <a:ext cx="3810" cy="635"/>
            </a:xfrm>
            <a:custGeom>
              <a:avLst/>
              <a:gdLst/>
              <a:ahLst/>
              <a:cxnLst/>
              <a:rect l="l" t="t" r="r" b="b"/>
              <a:pathLst>
                <a:path w="3810" h="634">
                  <a:moveTo>
                    <a:pt x="0" y="190"/>
                  </a:moveTo>
                  <a:lnTo>
                    <a:pt x="3505" y="0"/>
                  </a:lnTo>
                </a:path>
              </a:pathLst>
            </a:custGeom>
            <a:ln w="25400">
              <a:solidFill>
                <a:srgbClr val="FFDC40"/>
              </a:solidFill>
            </a:ln>
          </p:spPr>
          <p:txBody>
            <a:bodyPr wrap="square" lIns="0" tIns="0" rIns="0" bIns="0" rtlCol="0"/>
            <a:lstStyle/>
            <a:p>
              <a:endParaRPr/>
            </a:p>
          </p:txBody>
        </p:sp>
        <p:sp>
          <p:nvSpPr>
            <p:cNvPr id="2053" name="object 2053"/>
            <p:cNvSpPr/>
            <p:nvPr/>
          </p:nvSpPr>
          <p:spPr>
            <a:xfrm>
              <a:off x="5904230" y="8102269"/>
              <a:ext cx="2540" cy="12700"/>
            </a:xfrm>
            <a:custGeom>
              <a:avLst/>
              <a:gdLst/>
              <a:ahLst/>
              <a:cxnLst/>
              <a:rect l="l" t="t" r="r" b="b"/>
              <a:pathLst>
                <a:path w="2539" h="12700">
                  <a:moveTo>
                    <a:pt x="0" y="0"/>
                  </a:moveTo>
                  <a:lnTo>
                    <a:pt x="2044" y="12103"/>
                  </a:lnTo>
                </a:path>
              </a:pathLst>
            </a:custGeom>
            <a:ln w="25400">
              <a:solidFill>
                <a:srgbClr val="FFDE47"/>
              </a:solidFill>
            </a:ln>
          </p:spPr>
          <p:txBody>
            <a:bodyPr wrap="square" lIns="0" tIns="0" rIns="0" bIns="0" rtlCol="0"/>
            <a:lstStyle/>
            <a:p>
              <a:endParaRPr/>
            </a:p>
          </p:txBody>
        </p:sp>
        <p:sp>
          <p:nvSpPr>
            <p:cNvPr id="2054" name="object 2054"/>
            <p:cNvSpPr/>
            <p:nvPr/>
          </p:nvSpPr>
          <p:spPr>
            <a:xfrm>
              <a:off x="5903188" y="8114373"/>
              <a:ext cx="3175" cy="635"/>
            </a:xfrm>
            <a:custGeom>
              <a:avLst/>
              <a:gdLst/>
              <a:ahLst/>
              <a:cxnLst/>
              <a:rect l="l" t="t" r="r" b="b"/>
              <a:pathLst>
                <a:path w="3175" h="634">
                  <a:moveTo>
                    <a:pt x="3086" y="0"/>
                  </a:moveTo>
                  <a:lnTo>
                    <a:pt x="0" y="215"/>
                  </a:lnTo>
                </a:path>
              </a:pathLst>
            </a:custGeom>
            <a:ln w="25400">
              <a:solidFill>
                <a:srgbClr val="FFDE4B"/>
              </a:solidFill>
            </a:ln>
          </p:spPr>
          <p:txBody>
            <a:bodyPr wrap="square" lIns="0" tIns="0" rIns="0" bIns="0" rtlCol="0"/>
            <a:lstStyle/>
            <a:p>
              <a:endParaRPr/>
            </a:p>
          </p:txBody>
        </p:sp>
        <p:sp>
          <p:nvSpPr>
            <p:cNvPr id="2055" name="object 2055"/>
            <p:cNvSpPr/>
            <p:nvPr/>
          </p:nvSpPr>
          <p:spPr>
            <a:xfrm>
              <a:off x="5904230" y="8102155"/>
              <a:ext cx="5715" cy="12700"/>
            </a:xfrm>
            <a:custGeom>
              <a:avLst/>
              <a:gdLst/>
              <a:ahLst/>
              <a:cxnLst/>
              <a:rect l="l" t="t" r="r" b="b"/>
              <a:pathLst>
                <a:path w="5714" h="12700">
                  <a:moveTo>
                    <a:pt x="3670" y="0"/>
                  </a:moveTo>
                  <a:lnTo>
                    <a:pt x="2438" y="25"/>
                  </a:lnTo>
                  <a:lnTo>
                    <a:pt x="0" y="114"/>
                  </a:lnTo>
                  <a:lnTo>
                    <a:pt x="2044" y="12217"/>
                  </a:lnTo>
                  <a:lnTo>
                    <a:pt x="3086" y="12153"/>
                  </a:lnTo>
                  <a:lnTo>
                    <a:pt x="5156" y="12064"/>
                  </a:lnTo>
                  <a:lnTo>
                    <a:pt x="4203" y="4089"/>
                  </a:lnTo>
                  <a:lnTo>
                    <a:pt x="3670" y="0"/>
                  </a:lnTo>
                  <a:close/>
                </a:path>
              </a:pathLst>
            </a:custGeom>
            <a:solidFill>
              <a:srgbClr val="FFDF4C"/>
            </a:solidFill>
          </p:spPr>
          <p:txBody>
            <a:bodyPr wrap="square" lIns="0" tIns="0" rIns="0" bIns="0" rtlCol="0"/>
            <a:lstStyle/>
            <a:p>
              <a:endParaRPr/>
            </a:p>
          </p:txBody>
        </p:sp>
        <p:sp>
          <p:nvSpPr>
            <p:cNvPr id="2056" name="object 2056"/>
            <p:cNvSpPr/>
            <p:nvPr/>
          </p:nvSpPr>
          <p:spPr>
            <a:xfrm>
              <a:off x="5904230" y="8102269"/>
              <a:ext cx="2540" cy="12700"/>
            </a:xfrm>
            <a:custGeom>
              <a:avLst/>
              <a:gdLst/>
              <a:ahLst/>
              <a:cxnLst/>
              <a:rect l="l" t="t" r="r" b="b"/>
              <a:pathLst>
                <a:path w="2539" h="12700">
                  <a:moveTo>
                    <a:pt x="2044" y="12103"/>
                  </a:moveTo>
                  <a:lnTo>
                    <a:pt x="0" y="0"/>
                  </a:lnTo>
                </a:path>
              </a:pathLst>
            </a:custGeom>
            <a:ln w="25400">
              <a:solidFill>
                <a:srgbClr val="FFDE47"/>
              </a:solidFill>
            </a:ln>
          </p:spPr>
          <p:txBody>
            <a:bodyPr wrap="square" lIns="0" tIns="0" rIns="0" bIns="0" rtlCol="0"/>
            <a:lstStyle/>
            <a:p>
              <a:endParaRPr/>
            </a:p>
          </p:txBody>
        </p:sp>
        <p:sp>
          <p:nvSpPr>
            <p:cNvPr id="2057" name="object 2057"/>
            <p:cNvSpPr/>
            <p:nvPr/>
          </p:nvSpPr>
          <p:spPr>
            <a:xfrm>
              <a:off x="5904230" y="8089455"/>
              <a:ext cx="3810" cy="26034"/>
            </a:xfrm>
            <a:custGeom>
              <a:avLst/>
              <a:gdLst/>
              <a:ahLst/>
              <a:cxnLst/>
              <a:rect l="l" t="t" r="r" b="b"/>
              <a:pathLst>
                <a:path w="3810" h="26034">
                  <a:moveTo>
                    <a:pt x="3670" y="0"/>
                  </a:moveTo>
                  <a:lnTo>
                    <a:pt x="0" y="0"/>
                  </a:lnTo>
                  <a:lnTo>
                    <a:pt x="0" y="25514"/>
                  </a:lnTo>
                  <a:lnTo>
                    <a:pt x="3670" y="25514"/>
                  </a:lnTo>
                  <a:lnTo>
                    <a:pt x="3670" y="0"/>
                  </a:lnTo>
                  <a:close/>
                </a:path>
              </a:pathLst>
            </a:custGeom>
            <a:solidFill>
              <a:srgbClr val="FFDE46"/>
            </a:solidFill>
          </p:spPr>
          <p:txBody>
            <a:bodyPr wrap="square" lIns="0" tIns="0" rIns="0" bIns="0" rtlCol="0"/>
            <a:lstStyle/>
            <a:p>
              <a:endParaRPr/>
            </a:p>
          </p:txBody>
        </p:sp>
        <p:sp>
          <p:nvSpPr>
            <p:cNvPr id="2058" name="object 2058"/>
            <p:cNvSpPr/>
            <p:nvPr/>
          </p:nvSpPr>
          <p:spPr>
            <a:xfrm>
              <a:off x="5907900" y="8102155"/>
              <a:ext cx="1905" cy="12065"/>
            </a:xfrm>
            <a:custGeom>
              <a:avLst/>
              <a:gdLst/>
              <a:ahLst/>
              <a:cxnLst/>
              <a:rect l="l" t="t" r="r" b="b"/>
              <a:pathLst>
                <a:path w="1904" h="12065">
                  <a:moveTo>
                    <a:pt x="0" y="0"/>
                  </a:moveTo>
                  <a:lnTo>
                    <a:pt x="1485" y="12064"/>
                  </a:lnTo>
                </a:path>
              </a:pathLst>
            </a:custGeom>
            <a:ln w="25400">
              <a:solidFill>
                <a:srgbClr val="FFE052"/>
              </a:solidFill>
            </a:ln>
          </p:spPr>
          <p:txBody>
            <a:bodyPr wrap="square" lIns="0" tIns="0" rIns="0" bIns="0" rtlCol="0"/>
            <a:lstStyle/>
            <a:p>
              <a:endParaRPr/>
            </a:p>
          </p:txBody>
        </p:sp>
        <p:sp>
          <p:nvSpPr>
            <p:cNvPr id="2059" name="object 2059"/>
            <p:cNvSpPr/>
            <p:nvPr/>
          </p:nvSpPr>
          <p:spPr>
            <a:xfrm>
              <a:off x="5906274" y="8114220"/>
              <a:ext cx="3175" cy="635"/>
            </a:xfrm>
            <a:custGeom>
              <a:avLst/>
              <a:gdLst/>
              <a:ahLst/>
              <a:cxnLst/>
              <a:rect l="l" t="t" r="r" b="b"/>
              <a:pathLst>
                <a:path w="3175" h="634">
                  <a:moveTo>
                    <a:pt x="3111" y="0"/>
                  </a:moveTo>
                  <a:lnTo>
                    <a:pt x="0" y="152"/>
                  </a:lnTo>
                </a:path>
              </a:pathLst>
            </a:custGeom>
            <a:ln w="25400">
              <a:solidFill>
                <a:srgbClr val="FFE053"/>
              </a:solidFill>
            </a:ln>
          </p:spPr>
          <p:txBody>
            <a:bodyPr wrap="square" lIns="0" tIns="0" rIns="0" bIns="0" rtlCol="0"/>
            <a:lstStyle/>
            <a:p>
              <a:endParaRPr/>
            </a:p>
          </p:txBody>
        </p:sp>
        <p:sp>
          <p:nvSpPr>
            <p:cNvPr id="2060" name="object 2060"/>
            <p:cNvSpPr/>
            <p:nvPr/>
          </p:nvSpPr>
          <p:spPr>
            <a:xfrm>
              <a:off x="5898058" y="8089798"/>
              <a:ext cx="6350" cy="12700"/>
            </a:xfrm>
            <a:custGeom>
              <a:avLst/>
              <a:gdLst/>
              <a:ahLst/>
              <a:cxnLst/>
              <a:rect l="l" t="t" r="r" b="b"/>
              <a:pathLst>
                <a:path w="6350" h="12700">
                  <a:moveTo>
                    <a:pt x="4013" y="0"/>
                  </a:moveTo>
                  <a:lnTo>
                    <a:pt x="2654" y="12"/>
                  </a:lnTo>
                  <a:lnTo>
                    <a:pt x="0" y="76"/>
                  </a:lnTo>
                  <a:lnTo>
                    <a:pt x="914" y="4279"/>
                  </a:lnTo>
                  <a:lnTo>
                    <a:pt x="2667" y="12661"/>
                  </a:lnTo>
                  <a:lnTo>
                    <a:pt x="3784" y="12585"/>
                  </a:lnTo>
                  <a:lnTo>
                    <a:pt x="6172" y="12471"/>
                  </a:lnTo>
                  <a:lnTo>
                    <a:pt x="5473" y="8343"/>
                  </a:lnTo>
                  <a:lnTo>
                    <a:pt x="4013" y="0"/>
                  </a:lnTo>
                  <a:close/>
                </a:path>
              </a:pathLst>
            </a:custGeom>
            <a:solidFill>
              <a:srgbClr val="FFDC3C"/>
            </a:solidFill>
          </p:spPr>
          <p:txBody>
            <a:bodyPr wrap="square" lIns="0" tIns="0" rIns="0" bIns="0" rtlCol="0"/>
            <a:lstStyle/>
            <a:p>
              <a:endParaRPr/>
            </a:p>
          </p:txBody>
        </p:sp>
        <p:sp>
          <p:nvSpPr>
            <p:cNvPr id="2061" name="object 2061"/>
            <p:cNvSpPr/>
            <p:nvPr/>
          </p:nvSpPr>
          <p:spPr>
            <a:xfrm>
              <a:off x="5898058" y="8089874"/>
              <a:ext cx="3175" cy="12700"/>
            </a:xfrm>
            <a:custGeom>
              <a:avLst/>
              <a:gdLst/>
              <a:ahLst/>
              <a:cxnLst/>
              <a:rect l="l" t="t" r="r" b="b"/>
              <a:pathLst>
                <a:path w="3175" h="12700">
                  <a:moveTo>
                    <a:pt x="2667" y="12585"/>
                  </a:moveTo>
                  <a:lnTo>
                    <a:pt x="0" y="0"/>
                  </a:lnTo>
                </a:path>
              </a:pathLst>
            </a:custGeom>
            <a:ln w="25399">
              <a:solidFill>
                <a:srgbClr val="FFDC3B"/>
              </a:solidFill>
            </a:ln>
          </p:spPr>
          <p:txBody>
            <a:bodyPr wrap="square" lIns="0" tIns="0" rIns="0" bIns="0" rtlCol="0"/>
            <a:lstStyle/>
            <a:p>
              <a:endParaRPr/>
            </a:p>
          </p:txBody>
        </p:sp>
        <p:sp>
          <p:nvSpPr>
            <p:cNvPr id="2062" name="object 2062"/>
            <p:cNvSpPr/>
            <p:nvPr/>
          </p:nvSpPr>
          <p:spPr>
            <a:xfrm>
              <a:off x="5898058" y="8077098"/>
              <a:ext cx="4445" cy="26034"/>
            </a:xfrm>
            <a:custGeom>
              <a:avLst/>
              <a:gdLst/>
              <a:ahLst/>
              <a:cxnLst/>
              <a:rect l="l" t="t" r="r" b="b"/>
              <a:pathLst>
                <a:path w="4445" h="26034">
                  <a:moveTo>
                    <a:pt x="4013" y="0"/>
                  </a:moveTo>
                  <a:lnTo>
                    <a:pt x="0" y="0"/>
                  </a:lnTo>
                  <a:lnTo>
                    <a:pt x="0" y="25476"/>
                  </a:lnTo>
                  <a:lnTo>
                    <a:pt x="4013" y="25476"/>
                  </a:lnTo>
                  <a:lnTo>
                    <a:pt x="4013" y="0"/>
                  </a:lnTo>
                  <a:close/>
                </a:path>
              </a:pathLst>
            </a:custGeom>
            <a:solidFill>
              <a:srgbClr val="FFDB38"/>
            </a:solidFill>
          </p:spPr>
          <p:txBody>
            <a:bodyPr wrap="square" lIns="0" tIns="0" rIns="0" bIns="0" rtlCol="0"/>
            <a:lstStyle/>
            <a:p>
              <a:endParaRPr/>
            </a:p>
          </p:txBody>
        </p:sp>
        <p:sp>
          <p:nvSpPr>
            <p:cNvPr id="2063" name="object 2063"/>
            <p:cNvSpPr/>
            <p:nvPr/>
          </p:nvSpPr>
          <p:spPr>
            <a:xfrm>
              <a:off x="5902070" y="8089798"/>
              <a:ext cx="2540" cy="12700"/>
            </a:xfrm>
            <a:custGeom>
              <a:avLst/>
              <a:gdLst/>
              <a:ahLst/>
              <a:cxnLst/>
              <a:rect l="l" t="t" r="r" b="b"/>
              <a:pathLst>
                <a:path w="2539" h="12700">
                  <a:moveTo>
                    <a:pt x="0" y="0"/>
                  </a:moveTo>
                  <a:lnTo>
                    <a:pt x="2158" y="12471"/>
                  </a:lnTo>
                </a:path>
              </a:pathLst>
            </a:custGeom>
            <a:ln w="25400">
              <a:solidFill>
                <a:srgbClr val="FFDC3D"/>
              </a:solidFill>
            </a:ln>
          </p:spPr>
          <p:txBody>
            <a:bodyPr wrap="square" lIns="0" tIns="0" rIns="0" bIns="0" rtlCol="0"/>
            <a:lstStyle/>
            <a:p>
              <a:endParaRPr/>
            </a:p>
          </p:txBody>
        </p:sp>
        <p:sp>
          <p:nvSpPr>
            <p:cNvPr id="2064" name="object 2064"/>
            <p:cNvSpPr/>
            <p:nvPr/>
          </p:nvSpPr>
          <p:spPr>
            <a:xfrm>
              <a:off x="5900724" y="8102269"/>
              <a:ext cx="3810" cy="635"/>
            </a:xfrm>
            <a:custGeom>
              <a:avLst/>
              <a:gdLst/>
              <a:ahLst/>
              <a:cxnLst/>
              <a:rect l="l" t="t" r="r" b="b"/>
              <a:pathLst>
                <a:path w="3810" h="634">
                  <a:moveTo>
                    <a:pt x="3505" y="0"/>
                  </a:moveTo>
                  <a:lnTo>
                    <a:pt x="0" y="190"/>
                  </a:lnTo>
                </a:path>
              </a:pathLst>
            </a:custGeom>
            <a:ln w="25400">
              <a:solidFill>
                <a:srgbClr val="FFDC40"/>
              </a:solidFill>
            </a:ln>
          </p:spPr>
          <p:txBody>
            <a:bodyPr wrap="square" lIns="0" tIns="0" rIns="0" bIns="0" rtlCol="0"/>
            <a:lstStyle/>
            <a:p>
              <a:endParaRPr/>
            </a:p>
          </p:txBody>
        </p:sp>
        <p:sp>
          <p:nvSpPr>
            <p:cNvPr id="2065" name="object 2065"/>
            <p:cNvSpPr/>
            <p:nvPr/>
          </p:nvSpPr>
          <p:spPr>
            <a:xfrm>
              <a:off x="5902070" y="8089785"/>
              <a:ext cx="6350" cy="12700"/>
            </a:xfrm>
            <a:custGeom>
              <a:avLst/>
              <a:gdLst/>
              <a:ahLst/>
              <a:cxnLst/>
              <a:rect l="l" t="t" r="r" b="b"/>
              <a:pathLst>
                <a:path w="6350" h="12700">
                  <a:moveTo>
                    <a:pt x="2730" y="0"/>
                  </a:moveTo>
                  <a:lnTo>
                    <a:pt x="0" y="12"/>
                  </a:lnTo>
                  <a:lnTo>
                    <a:pt x="736" y="4178"/>
                  </a:lnTo>
                  <a:lnTo>
                    <a:pt x="2158" y="12484"/>
                  </a:lnTo>
                  <a:lnTo>
                    <a:pt x="3365" y="12433"/>
                  </a:lnTo>
                  <a:lnTo>
                    <a:pt x="5829" y="12369"/>
                  </a:lnTo>
                  <a:lnTo>
                    <a:pt x="5295" y="8280"/>
                  </a:lnTo>
                  <a:lnTo>
                    <a:pt x="4724" y="4140"/>
                  </a:lnTo>
                  <a:lnTo>
                    <a:pt x="4102" y="25"/>
                  </a:lnTo>
                  <a:lnTo>
                    <a:pt x="2730" y="0"/>
                  </a:lnTo>
                  <a:close/>
                </a:path>
              </a:pathLst>
            </a:custGeom>
            <a:solidFill>
              <a:srgbClr val="FFDD41"/>
            </a:solidFill>
          </p:spPr>
          <p:txBody>
            <a:bodyPr wrap="square" lIns="0" tIns="0" rIns="0" bIns="0" rtlCol="0"/>
            <a:lstStyle/>
            <a:p>
              <a:endParaRPr/>
            </a:p>
          </p:txBody>
        </p:sp>
        <p:sp>
          <p:nvSpPr>
            <p:cNvPr id="2066" name="object 2066"/>
            <p:cNvSpPr/>
            <p:nvPr/>
          </p:nvSpPr>
          <p:spPr>
            <a:xfrm>
              <a:off x="5902070" y="8089798"/>
              <a:ext cx="2540" cy="12700"/>
            </a:xfrm>
            <a:custGeom>
              <a:avLst/>
              <a:gdLst/>
              <a:ahLst/>
              <a:cxnLst/>
              <a:rect l="l" t="t" r="r" b="b"/>
              <a:pathLst>
                <a:path w="2539" h="12700">
                  <a:moveTo>
                    <a:pt x="2158" y="12471"/>
                  </a:moveTo>
                  <a:lnTo>
                    <a:pt x="0" y="0"/>
                  </a:lnTo>
                </a:path>
              </a:pathLst>
            </a:custGeom>
            <a:ln w="25400">
              <a:solidFill>
                <a:srgbClr val="FFDC3D"/>
              </a:solidFill>
            </a:ln>
          </p:spPr>
          <p:txBody>
            <a:bodyPr wrap="square" lIns="0" tIns="0" rIns="0" bIns="0" rtlCol="0"/>
            <a:lstStyle/>
            <a:p>
              <a:endParaRPr/>
            </a:p>
          </p:txBody>
        </p:sp>
        <p:sp>
          <p:nvSpPr>
            <p:cNvPr id="2067" name="object 2067"/>
            <p:cNvSpPr/>
            <p:nvPr/>
          </p:nvSpPr>
          <p:spPr>
            <a:xfrm>
              <a:off x="5902070" y="8077098"/>
              <a:ext cx="4445" cy="26034"/>
            </a:xfrm>
            <a:custGeom>
              <a:avLst/>
              <a:gdLst/>
              <a:ahLst/>
              <a:cxnLst/>
              <a:rect l="l" t="t" r="r" b="b"/>
              <a:pathLst>
                <a:path w="4445" h="26034">
                  <a:moveTo>
                    <a:pt x="4102" y="0"/>
                  </a:moveTo>
                  <a:lnTo>
                    <a:pt x="0" y="0"/>
                  </a:lnTo>
                  <a:lnTo>
                    <a:pt x="0" y="25412"/>
                  </a:lnTo>
                  <a:lnTo>
                    <a:pt x="4102" y="25412"/>
                  </a:lnTo>
                  <a:lnTo>
                    <a:pt x="4102" y="0"/>
                  </a:lnTo>
                  <a:close/>
                </a:path>
              </a:pathLst>
            </a:custGeom>
            <a:solidFill>
              <a:srgbClr val="FFDC3C"/>
            </a:solidFill>
          </p:spPr>
          <p:txBody>
            <a:bodyPr wrap="square" lIns="0" tIns="0" rIns="0" bIns="0" rtlCol="0"/>
            <a:lstStyle/>
            <a:p>
              <a:endParaRPr/>
            </a:p>
          </p:txBody>
        </p:sp>
        <p:sp>
          <p:nvSpPr>
            <p:cNvPr id="2068" name="object 2068"/>
            <p:cNvSpPr/>
            <p:nvPr/>
          </p:nvSpPr>
          <p:spPr>
            <a:xfrm>
              <a:off x="5906173" y="8089811"/>
              <a:ext cx="1905" cy="12700"/>
            </a:xfrm>
            <a:custGeom>
              <a:avLst/>
              <a:gdLst/>
              <a:ahLst/>
              <a:cxnLst/>
              <a:rect l="l" t="t" r="r" b="b"/>
              <a:pathLst>
                <a:path w="1904" h="12700">
                  <a:moveTo>
                    <a:pt x="0" y="0"/>
                  </a:moveTo>
                  <a:lnTo>
                    <a:pt x="1727" y="12344"/>
                  </a:lnTo>
                </a:path>
              </a:pathLst>
            </a:custGeom>
            <a:ln w="25400">
              <a:solidFill>
                <a:srgbClr val="FFDE45"/>
              </a:solidFill>
            </a:ln>
          </p:spPr>
          <p:txBody>
            <a:bodyPr wrap="square" lIns="0" tIns="0" rIns="0" bIns="0" rtlCol="0"/>
            <a:lstStyle/>
            <a:p>
              <a:endParaRPr/>
            </a:p>
          </p:txBody>
        </p:sp>
        <p:sp>
          <p:nvSpPr>
            <p:cNvPr id="2069" name="object 2069"/>
            <p:cNvSpPr/>
            <p:nvPr/>
          </p:nvSpPr>
          <p:spPr>
            <a:xfrm>
              <a:off x="5904230" y="8089455"/>
              <a:ext cx="3810" cy="26034"/>
            </a:xfrm>
            <a:custGeom>
              <a:avLst/>
              <a:gdLst/>
              <a:ahLst/>
              <a:cxnLst/>
              <a:rect l="l" t="t" r="r" b="b"/>
              <a:pathLst>
                <a:path w="3810" h="26034">
                  <a:moveTo>
                    <a:pt x="3670" y="0"/>
                  </a:moveTo>
                  <a:lnTo>
                    <a:pt x="0" y="0"/>
                  </a:lnTo>
                  <a:lnTo>
                    <a:pt x="0" y="25514"/>
                  </a:lnTo>
                  <a:lnTo>
                    <a:pt x="3670" y="25514"/>
                  </a:lnTo>
                  <a:lnTo>
                    <a:pt x="3670" y="0"/>
                  </a:lnTo>
                  <a:close/>
                </a:path>
              </a:pathLst>
            </a:custGeom>
            <a:solidFill>
              <a:srgbClr val="FFDE46"/>
            </a:solidFill>
          </p:spPr>
          <p:txBody>
            <a:bodyPr wrap="square" lIns="0" tIns="0" rIns="0" bIns="0" rtlCol="0"/>
            <a:lstStyle/>
            <a:p>
              <a:endParaRPr/>
            </a:p>
          </p:txBody>
        </p:sp>
        <p:sp>
          <p:nvSpPr>
            <p:cNvPr id="2070" name="object 2070"/>
            <p:cNvSpPr/>
            <p:nvPr/>
          </p:nvSpPr>
          <p:spPr>
            <a:xfrm>
              <a:off x="5907900" y="8102130"/>
              <a:ext cx="5080" cy="12700"/>
            </a:xfrm>
            <a:custGeom>
              <a:avLst/>
              <a:gdLst/>
              <a:ahLst/>
              <a:cxnLst/>
              <a:rect l="l" t="t" r="r" b="b"/>
              <a:pathLst>
                <a:path w="5079" h="12700">
                  <a:moveTo>
                    <a:pt x="1231" y="0"/>
                  </a:moveTo>
                  <a:lnTo>
                    <a:pt x="0" y="25"/>
                  </a:lnTo>
                  <a:lnTo>
                    <a:pt x="533" y="4114"/>
                  </a:lnTo>
                  <a:lnTo>
                    <a:pt x="1485" y="12090"/>
                  </a:lnTo>
                  <a:lnTo>
                    <a:pt x="4584" y="12026"/>
                  </a:lnTo>
                  <a:lnTo>
                    <a:pt x="4356" y="8089"/>
                  </a:lnTo>
                  <a:lnTo>
                    <a:pt x="4051" y="4064"/>
                  </a:lnTo>
                  <a:lnTo>
                    <a:pt x="3682" y="12"/>
                  </a:lnTo>
                  <a:lnTo>
                    <a:pt x="1231" y="0"/>
                  </a:lnTo>
                  <a:close/>
                </a:path>
              </a:pathLst>
            </a:custGeom>
            <a:solidFill>
              <a:srgbClr val="FFE35B"/>
            </a:solidFill>
          </p:spPr>
          <p:txBody>
            <a:bodyPr wrap="square" lIns="0" tIns="0" rIns="0" bIns="0" rtlCol="0"/>
            <a:lstStyle/>
            <a:p>
              <a:endParaRPr/>
            </a:p>
          </p:txBody>
        </p:sp>
        <p:sp>
          <p:nvSpPr>
            <p:cNvPr id="2071" name="object 2071"/>
            <p:cNvSpPr/>
            <p:nvPr/>
          </p:nvSpPr>
          <p:spPr>
            <a:xfrm>
              <a:off x="5907900" y="8102155"/>
              <a:ext cx="1905" cy="12065"/>
            </a:xfrm>
            <a:custGeom>
              <a:avLst/>
              <a:gdLst/>
              <a:ahLst/>
              <a:cxnLst/>
              <a:rect l="l" t="t" r="r" b="b"/>
              <a:pathLst>
                <a:path w="1904" h="12065">
                  <a:moveTo>
                    <a:pt x="1485" y="12064"/>
                  </a:moveTo>
                  <a:lnTo>
                    <a:pt x="0" y="0"/>
                  </a:lnTo>
                </a:path>
              </a:pathLst>
            </a:custGeom>
            <a:ln w="25400">
              <a:solidFill>
                <a:srgbClr val="FFE052"/>
              </a:solidFill>
            </a:ln>
          </p:spPr>
          <p:txBody>
            <a:bodyPr wrap="square" lIns="0" tIns="0" rIns="0" bIns="0" rtlCol="0"/>
            <a:lstStyle/>
            <a:p>
              <a:endParaRPr/>
            </a:p>
          </p:txBody>
        </p:sp>
        <p:sp>
          <p:nvSpPr>
            <p:cNvPr id="2072" name="object 2072"/>
            <p:cNvSpPr/>
            <p:nvPr/>
          </p:nvSpPr>
          <p:spPr>
            <a:xfrm>
              <a:off x="5907900" y="8089442"/>
              <a:ext cx="3810" cy="26034"/>
            </a:xfrm>
            <a:custGeom>
              <a:avLst/>
              <a:gdLst/>
              <a:ahLst/>
              <a:cxnLst/>
              <a:rect l="l" t="t" r="r" b="b"/>
              <a:pathLst>
                <a:path w="3810" h="26034">
                  <a:moveTo>
                    <a:pt x="3682" y="0"/>
                  </a:moveTo>
                  <a:lnTo>
                    <a:pt x="0" y="0"/>
                  </a:lnTo>
                  <a:lnTo>
                    <a:pt x="0" y="25412"/>
                  </a:lnTo>
                  <a:lnTo>
                    <a:pt x="3682" y="25412"/>
                  </a:lnTo>
                  <a:lnTo>
                    <a:pt x="3682" y="0"/>
                  </a:lnTo>
                  <a:close/>
                </a:path>
              </a:pathLst>
            </a:custGeom>
            <a:solidFill>
              <a:srgbClr val="FFE153"/>
            </a:solidFill>
          </p:spPr>
          <p:txBody>
            <a:bodyPr wrap="square" lIns="0" tIns="0" rIns="0" bIns="0" rtlCol="0"/>
            <a:lstStyle/>
            <a:p>
              <a:endParaRPr/>
            </a:p>
          </p:txBody>
        </p:sp>
        <p:sp>
          <p:nvSpPr>
            <p:cNvPr id="2073" name="object 2073"/>
            <p:cNvSpPr/>
            <p:nvPr/>
          </p:nvSpPr>
          <p:spPr>
            <a:xfrm>
              <a:off x="5911583" y="8102142"/>
              <a:ext cx="1270" cy="12065"/>
            </a:xfrm>
            <a:custGeom>
              <a:avLst/>
              <a:gdLst/>
              <a:ahLst/>
              <a:cxnLst/>
              <a:rect l="l" t="t" r="r" b="b"/>
              <a:pathLst>
                <a:path w="1270" h="12065">
                  <a:moveTo>
                    <a:pt x="0" y="0"/>
                  </a:moveTo>
                  <a:lnTo>
                    <a:pt x="901" y="12014"/>
                  </a:lnTo>
                </a:path>
              </a:pathLst>
            </a:custGeom>
            <a:ln w="25400">
              <a:solidFill>
                <a:srgbClr val="FFE665"/>
              </a:solidFill>
            </a:ln>
          </p:spPr>
          <p:txBody>
            <a:bodyPr wrap="square" lIns="0" tIns="0" rIns="0" bIns="0" rtlCol="0"/>
            <a:lstStyle/>
            <a:p>
              <a:endParaRPr/>
            </a:p>
          </p:txBody>
        </p:sp>
        <p:sp>
          <p:nvSpPr>
            <p:cNvPr id="2074" name="object 2074"/>
            <p:cNvSpPr/>
            <p:nvPr/>
          </p:nvSpPr>
          <p:spPr>
            <a:xfrm>
              <a:off x="5909386" y="8101457"/>
              <a:ext cx="3175" cy="26034"/>
            </a:xfrm>
            <a:custGeom>
              <a:avLst/>
              <a:gdLst/>
              <a:ahLst/>
              <a:cxnLst/>
              <a:rect l="l" t="t" r="r" b="b"/>
              <a:pathLst>
                <a:path w="3175" h="26034">
                  <a:moveTo>
                    <a:pt x="3098" y="0"/>
                  </a:moveTo>
                  <a:lnTo>
                    <a:pt x="0" y="0"/>
                  </a:lnTo>
                  <a:lnTo>
                    <a:pt x="0" y="25463"/>
                  </a:lnTo>
                  <a:lnTo>
                    <a:pt x="3098" y="25463"/>
                  </a:lnTo>
                  <a:lnTo>
                    <a:pt x="3098" y="0"/>
                  </a:lnTo>
                  <a:close/>
                </a:path>
              </a:pathLst>
            </a:custGeom>
            <a:solidFill>
              <a:srgbClr val="FFE564"/>
            </a:solidFill>
          </p:spPr>
          <p:txBody>
            <a:bodyPr wrap="square" lIns="0" tIns="0" rIns="0" bIns="0" rtlCol="0"/>
            <a:lstStyle/>
            <a:p>
              <a:endParaRPr/>
            </a:p>
          </p:txBody>
        </p:sp>
        <p:sp>
          <p:nvSpPr>
            <p:cNvPr id="2075" name="object 2075"/>
            <p:cNvSpPr/>
            <p:nvPr/>
          </p:nvSpPr>
          <p:spPr>
            <a:xfrm>
              <a:off x="5911583" y="8102142"/>
              <a:ext cx="4445" cy="12065"/>
            </a:xfrm>
            <a:custGeom>
              <a:avLst/>
              <a:gdLst/>
              <a:ahLst/>
              <a:cxnLst/>
              <a:rect l="l" t="t" r="r" b="b"/>
              <a:pathLst>
                <a:path w="4445" h="12065">
                  <a:moveTo>
                    <a:pt x="4012" y="12001"/>
                  </a:moveTo>
                  <a:lnTo>
                    <a:pt x="1943" y="12001"/>
                  </a:lnTo>
                  <a:lnTo>
                    <a:pt x="4013" y="12026"/>
                  </a:lnTo>
                  <a:close/>
                </a:path>
                <a:path w="4445" h="12065">
                  <a:moveTo>
                    <a:pt x="0" y="0"/>
                  </a:moveTo>
                  <a:lnTo>
                    <a:pt x="368" y="4051"/>
                  </a:lnTo>
                  <a:lnTo>
                    <a:pt x="673" y="8077"/>
                  </a:lnTo>
                  <a:lnTo>
                    <a:pt x="901" y="12014"/>
                  </a:lnTo>
                  <a:lnTo>
                    <a:pt x="1943" y="12001"/>
                  </a:lnTo>
                  <a:lnTo>
                    <a:pt x="4012" y="12001"/>
                  </a:lnTo>
                  <a:lnTo>
                    <a:pt x="3492" y="88"/>
                  </a:lnTo>
                  <a:lnTo>
                    <a:pt x="2374" y="38"/>
                  </a:lnTo>
                  <a:lnTo>
                    <a:pt x="0" y="0"/>
                  </a:lnTo>
                  <a:close/>
                </a:path>
              </a:pathLst>
            </a:custGeom>
            <a:solidFill>
              <a:srgbClr val="FFE972"/>
            </a:solidFill>
          </p:spPr>
          <p:txBody>
            <a:bodyPr wrap="square" lIns="0" tIns="0" rIns="0" bIns="0" rtlCol="0"/>
            <a:lstStyle/>
            <a:p>
              <a:endParaRPr/>
            </a:p>
          </p:txBody>
        </p:sp>
        <p:sp>
          <p:nvSpPr>
            <p:cNvPr id="2076" name="object 2076"/>
            <p:cNvSpPr/>
            <p:nvPr/>
          </p:nvSpPr>
          <p:spPr>
            <a:xfrm>
              <a:off x="5911583" y="8102142"/>
              <a:ext cx="1270" cy="12065"/>
            </a:xfrm>
            <a:custGeom>
              <a:avLst/>
              <a:gdLst/>
              <a:ahLst/>
              <a:cxnLst/>
              <a:rect l="l" t="t" r="r" b="b"/>
              <a:pathLst>
                <a:path w="1270" h="12065">
                  <a:moveTo>
                    <a:pt x="901" y="12014"/>
                  </a:moveTo>
                  <a:lnTo>
                    <a:pt x="0" y="0"/>
                  </a:lnTo>
                </a:path>
              </a:pathLst>
            </a:custGeom>
            <a:ln w="25400">
              <a:solidFill>
                <a:srgbClr val="FFE665"/>
              </a:solidFill>
            </a:ln>
          </p:spPr>
          <p:txBody>
            <a:bodyPr wrap="square" lIns="0" tIns="0" rIns="0" bIns="0" rtlCol="0"/>
            <a:lstStyle/>
            <a:p>
              <a:endParaRPr/>
            </a:p>
          </p:txBody>
        </p:sp>
        <p:sp>
          <p:nvSpPr>
            <p:cNvPr id="2077" name="object 2077"/>
            <p:cNvSpPr/>
            <p:nvPr/>
          </p:nvSpPr>
          <p:spPr>
            <a:xfrm>
              <a:off x="5911583" y="8089442"/>
              <a:ext cx="3810" cy="26034"/>
            </a:xfrm>
            <a:custGeom>
              <a:avLst/>
              <a:gdLst/>
              <a:ahLst/>
              <a:cxnLst/>
              <a:rect l="l" t="t" r="r" b="b"/>
              <a:pathLst>
                <a:path w="3810" h="26034">
                  <a:moveTo>
                    <a:pt x="2586" y="0"/>
                  </a:moveTo>
                  <a:lnTo>
                    <a:pt x="0" y="0"/>
                  </a:lnTo>
                  <a:lnTo>
                    <a:pt x="0" y="25488"/>
                  </a:lnTo>
                  <a:lnTo>
                    <a:pt x="3492" y="25488"/>
                  </a:lnTo>
                  <a:lnTo>
                    <a:pt x="3482" y="12560"/>
                  </a:lnTo>
                  <a:lnTo>
                    <a:pt x="2667" y="804"/>
                  </a:lnTo>
                  <a:lnTo>
                    <a:pt x="2586" y="0"/>
                  </a:lnTo>
                  <a:close/>
                </a:path>
              </a:pathLst>
            </a:custGeom>
            <a:solidFill>
              <a:srgbClr val="FFE767"/>
            </a:solidFill>
          </p:spPr>
          <p:txBody>
            <a:bodyPr wrap="square" lIns="0" tIns="0" rIns="0" bIns="0" rtlCol="0"/>
            <a:lstStyle/>
            <a:p>
              <a:endParaRPr/>
            </a:p>
          </p:txBody>
        </p:sp>
        <p:sp>
          <p:nvSpPr>
            <p:cNvPr id="2078" name="object 2078"/>
            <p:cNvSpPr/>
            <p:nvPr/>
          </p:nvSpPr>
          <p:spPr>
            <a:xfrm>
              <a:off x="5915075" y="8102231"/>
              <a:ext cx="635" cy="12065"/>
            </a:xfrm>
            <a:custGeom>
              <a:avLst/>
              <a:gdLst/>
              <a:ahLst/>
              <a:cxnLst/>
              <a:rect l="l" t="t" r="r" b="b"/>
              <a:pathLst>
                <a:path w="635" h="12065">
                  <a:moveTo>
                    <a:pt x="0" y="0"/>
                  </a:moveTo>
                  <a:lnTo>
                    <a:pt x="520" y="11937"/>
                  </a:lnTo>
                </a:path>
              </a:pathLst>
            </a:custGeom>
            <a:ln w="25400">
              <a:solidFill>
                <a:srgbClr val="FFED7F"/>
              </a:solidFill>
            </a:ln>
          </p:spPr>
          <p:txBody>
            <a:bodyPr wrap="square" lIns="0" tIns="0" rIns="0" bIns="0" rtlCol="0"/>
            <a:lstStyle/>
            <a:p>
              <a:endParaRPr/>
            </a:p>
          </p:txBody>
        </p:sp>
        <p:sp>
          <p:nvSpPr>
            <p:cNvPr id="2079" name="object 2079"/>
            <p:cNvSpPr/>
            <p:nvPr/>
          </p:nvSpPr>
          <p:spPr>
            <a:xfrm>
              <a:off x="5912485" y="8101457"/>
              <a:ext cx="3175" cy="26034"/>
            </a:xfrm>
            <a:custGeom>
              <a:avLst/>
              <a:gdLst/>
              <a:ahLst/>
              <a:cxnLst/>
              <a:rect l="l" t="t" r="r" b="b"/>
              <a:pathLst>
                <a:path w="3175" h="26034">
                  <a:moveTo>
                    <a:pt x="2543" y="0"/>
                  </a:moveTo>
                  <a:lnTo>
                    <a:pt x="0" y="0"/>
                  </a:lnTo>
                  <a:lnTo>
                    <a:pt x="0" y="25412"/>
                  </a:lnTo>
                  <a:lnTo>
                    <a:pt x="3111" y="25412"/>
                  </a:lnTo>
                  <a:lnTo>
                    <a:pt x="3111" y="12428"/>
                  </a:lnTo>
                  <a:lnTo>
                    <a:pt x="2581" y="546"/>
                  </a:lnTo>
                  <a:lnTo>
                    <a:pt x="2543" y="0"/>
                  </a:lnTo>
                  <a:close/>
                </a:path>
              </a:pathLst>
            </a:custGeom>
            <a:solidFill>
              <a:srgbClr val="FFEC7C"/>
            </a:solidFill>
          </p:spPr>
          <p:txBody>
            <a:bodyPr wrap="square" lIns="0" tIns="0" rIns="0" bIns="0" rtlCol="0"/>
            <a:lstStyle/>
            <a:p>
              <a:endParaRPr/>
            </a:p>
          </p:txBody>
        </p:sp>
        <p:sp>
          <p:nvSpPr>
            <p:cNvPr id="2080" name="object 2080"/>
            <p:cNvSpPr/>
            <p:nvPr/>
          </p:nvSpPr>
          <p:spPr>
            <a:xfrm>
              <a:off x="5906173" y="8089811"/>
              <a:ext cx="5715" cy="12700"/>
            </a:xfrm>
            <a:custGeom>
              <a:avLst/>
              <a:gdLst/>
              <a:ahLst/>
              <a:cxnLst/>
              <a:rect l="l" t="t" r="r" b="b"/>
              <a:pathLst>
                <a:path w="5714" h="12700">
                  <a:moveTo>
                    <a:pt x="0" y="0"/>
                  </a:moveTo>
                  <a:lnTo>
                    <a:pt x="622" y="4114"/>
                  </a:lnTo>
                  <a:lnTo>
                    <a:pt x="1193" y="8255"/>
                  </a:lnTo>
                  <a:lnTo>
                    <a:pt x="1727" y="12344"/>
                  </a:lnTo>
                  <a:lnTo>
                    <a:pt x="2959" y="12319"/>
                  </a:lnTo>
                  <a:lnTo>
                    <a:pt x="5410" y="12331"/>
                  </a:lnTo>
                  <a:lnTo>
                    <a:pt x="5029" y="8267"/>
                  </a:lnTo>
                  <a:lnTo>
                    <a:pt x="4584" y="4191"/>
                  </a:lnTo>
                  <a:lnTo>
                    <a:pt x="4089" y="152"/>
                  </a:lnTo>
                  <a:lnTo>
                    <a:pt x="2743" y="76"/>
                  </a:lnTo>
                  <a:lnTo>
                    <a:pt x="1371" y="25"/>
                  </a:lnTo>
                  <a:lnTo>
                    <a:pt x="0" y="0"/>
                  </a:lnTo>
                  <a:close/>
                </a:path>
              </a:pathLst>
            </a:custGeom>
            <a:solidFill>
              <a:srgbClr val="FFE04B"/>
            </a:solidFill>
          </p:spPr>
          <p:txBody>
            <a:bodyPr wrap="square" lIns="0" tIns="0" rIns="0" bIns="0" rtlCol="0"/>
            <a:lstStyle/>
            <a:p>
              <a:endParaRPr/>
            </a:p>
          </p:txBody>
        </p:sp>
        <p:sp>
          <p:nvSpPr>
            <p:cNvPr id="2081" name="object 2081"/>
            <p:cNvSpPr/>
            <p:nvPr/>
          </p:nvSpPr>
          <p:spPr>
            <a:xfrm>
              <a:off x="5906173" y="8089811"/>
              <a:ext cx="1905" cy="12700"/>
            </a:xfrm>
            <a:custGeom>
              <a:avLst/>
              <a:gdLst/>
              <a:ahLst/>
              <a:cxnLst/>
              <a:rect l="l" t="t" r="r" b="b"/>
              <a:pathLst>
                <a:path w="1904" h="12700">
                  <a:moveTo>
                    <a:pt x="1727" y="12344"/>
                  </a:moveTo>
                  <a:lnTo>
                    <a:pt x="0" y="0"/>
                  </a:lnTo>
                </a:path>
              </a:pathLst>
            </a:custGeom>
            <a:ln w="25400">
              <a:solidFill>
                <a:srgbClr val="FFDE45"/>
              </a:solidFill>
            </a:ln>
          </p:spPr>
          <p:txBody>
            <a:bodyPr wrap="square" lIns="0" tIns="0" rIns="0" bIns="0" rtlCol="0"/>
            <a:lstStyle/>
            <a:p>
              <a:endParaRPr/>
            </a:p>
          </p:txBody>
        </p:sp>
        <p:sp>
          <p:nvSpPr>
            <p:cNvPr id="2082" name="object 2082"/>
            <p:cNvSpPr/>
            <p:nvPr/>
          </p:nvSpPr>
          <p:spPr>
            <a:xfrm>
              <a:off x="5906173" y="8089811"/>
              <a:ext cx="4445" cy="635"/>
            </a:xfrm>
            <a:custGeom>
              <a:avLst/>
              <a:gdLst/>
              <a:ahLst/>
              <a:cxnLst/>
              <a:rect l="l" t="t" r="r" b="b"/>
              <a:pathLst>
                <a:path w="4445" h="634">
                  <a:moveTo>
                    <a:pt x="0" y="0"/>
                  </a:moveTo>
                  <a:lnTo>
                    <a:pt x="4089" y="152"/>
                  </a:lnTo>
                </a:path>
              </a:pathLst>
            </a:custGeom>
            <a:ln w="25400">
              <a:solidFill>
                <a:srgbClr val="FFDE44"/>
              </a:solidFill>
            </a:ln>
          </p:spPr>
          <p:txBody>
            <a:bodyPr wrap="square" lIns="0" tIns="0" rIns="0" bIns="0" rtlCol="0"/>
            <a:lstStyle/>
            <a:p>
              <a:endParaRPr/>
            </a:p>
          </p:txBody>
        </p:sp>
        <p:sp>
          <p:nvSpPr>
            <p:cNvPr id="2083" name="object 2083"/>
            <p:cNvSpPr/>
            <p:nvPr/>
          </p:nvSpPr>
          <p:spPr>
            <a:xfrm>
              <a:off x="5910262" y="8089963"/>
              <a:ext cx="1905" cy="12700"/>
            </a:xfrm>
            <a:custGeom>
              <a:avLst/>
              <a:gdLst/>
              <a:ahLst/>
              <a:cxnLst/>
              <a:rect l="l" t="t" r="r" b="b"/>
              <a:pathLst>
                <a:path w="1904" h="12700">
                  <a:moveTo>
                    <a:pt x="0" y="0"/>
                  </a:moveTo>
                  <a:lnTo>
                    <a:pt x="1320" y="12179"/>
                  </a:lnTo>
                </a:path>
              </a:pathLst>
            </a:custGeom>
            <a:ln w="25400">
              <a:solidFill>
                <a:srgbClr val="FFE152"/>
              </a:solidFill>
            </a:ln>
          </p:spPr>
          <p:txBody>
            <a:bodyPr wrap="square" lIns="0" tIns="0" rIns="0" bIns="0" rtlCol="0"/>
            <a:lstStyle/>
            <a:p>
              <a:endParaRPr/>
            </a:p>
          </p:txBody>
        </p:sp>
        <p:sp>
          <p:nvSpPr>
            <p:cNvPr id="2084" name="object 2084"/>
            <p:cNvSpPr/>
            <p:nvPr/>
          </p:nvSpPr>
          <p:spPr>
            <a:xfrm>
              <a:off x="5907900" y="8089442"/>
              <a:ext cx="3810" cy="26034"/>
            </a:xfrm>
            <a:custGeom>
              <a:avLst/>
              <a:gdLst/>
              <a:ahLst/>
              <a:cxnLst/>
              <a:rect l="l" t="t" r="r" b="b"/>
              <a:pathLst>
                <a:path w="3810" h="26034">
                  <a:moveTo>
                    <a:pt x="3682" y="0"/>
                  </a:moveTo>
                  <a:lnTo>
                    <a:pt x="0" y="0"/>
                  </a:lnTo>
                  <a:lnTo>
                    <a:pt x="0" y="25412"/>
                  </a:lnTo>
                  <a:lnTo>
                    <a:pt x="3682" y="25412"/>
                  </a:lnTo>
                  <a:lnTo>
                    <a:pt x="3682" y="0"/>
                  </a:lnTo>
                  <a:close/>
                </a:path>
              </a:pathLst>
            </a:custGeom>
            <a:solidFill>
              <a:srgbClr val="FFE153"/>
            </a:solidFill>
          </p:spPr>
          <p:txBody>
            <a:bodyPr wrap="square" lIns="0" tIns="0" rIns="0" bIns="0" rtlCol="0"/>
            <a:lstStyle/>
            <a:p>
              <a:endParaRPr/>
            </a:p>
          </p:txBody>
        </p:sp>
        <p:sp>
          <p:nvSpPr>
            <p:cNvPr id="2085" name="object 2085"/>
            <p:cNvSpPr/>
            <p:nvPr/>
          </p:nvSpPr>
          <p:spPr>
            <a:xfrm>
              <a:off x="5910262" y="8089963"/>
              <a:ext cx="5080" cy="12700"/>
            </a:xfrm>
            <a:custGeom>
              <a:avLst/>
              <a:gdLst/>
              <a:ahLst/>
              <a:cxnLst/>
              <a:rect l="l" t="t" r="r" b="b"/>
              <a:pathLst>
                <a:path w="5079" h="12700">
                  <a:moveTo>
                    <a:pt x="0" y="0"/>
                  </a:moveTo>
                  <a:lnTo>
                    <a:pt x="495" y="4038"/>
                  </a:lnTo>
                  <a:lnTo>
                    <a:pt x="939" y="8115"/>
                  </a:lnTo>
                  <a:lnTo>
                    <a:pt x="1320" y="12179"/>
                  </a:lnTo>
                  <a:lnTo>
                    <a:pt x="3695" y="12217"/>
                  </a:lnTo>
                  <a:lnTo>
                    <a:pt x="4813" y="12268"/>
                  </a:lnTo>
                  <a:lnTo>
                    <a:pt x="3975" y="279"/>
                  </a:lnTo>
                  <a:lnTo>
                    <a:pt x="2692" y="152"/>
                  </a:lnTo>
                  <a:lnTo>
                    <a:pt x="1358" y="63"/>
                  </a:lnTo>
                  <a:lnTo>
                    <a:pt x="0" y="0"/>
                  </a:lnTo>
                  <a:close/>
                </a:path>
              </a:pathLst>
            </a:custGeom>
            <a:solidFill>
              <a:srgbClr val="FFE45C"/>
            </a:solidFill>
          </p:spPr>
          <p:txBody>
            <a:bodyPr wrap="square" lIns="0" tIns="0" rIns="0" bIns="0" rtlCol="0"/>
            <a:lstStyle/>
            <a:p>
              <a:endParaRPr/>
            </a:p>
          </p:txBody>
        </p:sp>
        <p:sp>
          <p:nvSpPr>
            <p:cNvPr id="2086" name="object 2086"/>
            <p:cNvSpPr/>
            <p:nvPr/>
          </p:nvSpPr>
          <p:spPr>
            <a:xfrm>
              <a:off x="5910262" y="8089963"/>
              <a:ext cx="1905" cy="12700"/>
            </a:xfrm>
            <a:custGeom>
              <a:avLst/>
              <a:gdLst/>
              <a:ahLst/>
              <a:cxnLst/>
              <a:rect l="l" t="t" r="r" b="b"/>
              <a:pathLst>
                <a:path w="1904" h="12700">
                  <a:moveTo>
                    <a:pt x="1320" y="12179"/>
                  </a:moveTo>
                  <a:lnTo>
                    <a:pt x="0" y="0"/>
                  </a:lnTo>
                </a:path>
              </a:pathLst>
            </a:custGeom>
            <a:ln w="25400">
              <a:solidFill>
                <a:srgbClr val="FFE152"/>
              </a:solidFill>
            </a:ln>
          </p:spPr>
          <p:txBody>
            <a:bodyPr wrap="square" lIns="0" tIns="0" rIns="0" bIns="0" rtlCol="0"/>
            <a:lstStyle/>
            <a:p>
              <a:endParaRPr/>
            </a:p>
          </p:txBody>
        </p:sp>
        <p:sp>
          <p:nvSpPr>
            <p:cNvPr id="2087" name="object 2087"/>
            <p:cNvSpPr/>
            <p:nvPr/>
          </p:nvSpPr>
          <p:spPr>
            <a:xfrm>
              <a:off x="5910262" y="8089963"/>
              <a:ext cx="4445" cy="635"/>
            </a:xfrm>
            <a:custGeom>
              <a:avLst/>
              <a:gdLst/>
              <a:ahLst/>
              <a:cxnLst/>
              <a:rect l="l" t="t" r="r" b="b"/>
              <a:pathLst>
                <a:path w="4445" h="634">
                  <a:moveTo>
                    <a:pt x="0" y="0"/>
                  </a:moveTo>
                  <a:lnTo>
                    <a:pt x="3975" y="279"/>
                  </a:lnTo>
                </a:path>
              </a:pathLst>
            </a:custGeom>
            <a:ln w="25400">
              <a:solidFill>
                <a:srgbClr val="FFE150"/>
              </a:solidFill>
            </a:ln>
          </p:spPr>
          <p:txBody>
            <a:bodyPr wrap="square" lIns="0" tIns="0" rIns="0" bIns="0" rtlCol="0"/>
            <a:lstStyle/>
            <a:p>
              <a:endParaRPr/>
            </a:p>
          </p:txBody>
        </p:sp>
        <p:sp>
          <p:nvSpPr>
            <p:cNvPr id="2088" name="object 2088"/>
            <p:cNvSpPr/>
            <p:nvPr/>
          </p:nvSpPr>
          <p:spPr>
            <a:xfrm>
              <a:off x="5914237" y="8090243"/>
              <a:ext cx="1270" cy="12065"/>
            </a:xfrm>
            <a:custGeom>
              <a:avLst/>
              <a:gdLst/>
              <a:ahLst/>
              <a:cxnLst/>
              <a:rect l="l" t="t" r="r" b="b"/>
              <a:pathLst>
                <a:path w="1270" h="12065">
                  <a:moveTo>
                    <a:pt x="0" y="0"/>
                  </a:moveTo>
                  <a:lnTo>
                    <a:pt x="838" y="11988"/>
                  </a:lnTo>
                </a:path>
              </a:pathLst>
            </a:custGeom>
            <a:ln w="25400">
              <a:solidFill>
                <a:srgbClr val="FFE665"/>
              </a:solidFill>
            </a:ln>
          </p:spPr>
          <p:txBody>
            <a:bodyPr wrap="square" lIns="0" tIns="0" rIns="0" bIns="0" rtlCol="0"/>
            <a:lstStyle/>
            <a:p>
              <a:endParaRPr/>
            </a:p>
          </p:txBody>
        </p:sp>
        <p:sp>
          <p:nvSpPr>
            <p:cNvPr id="2089" name="object 2089"/>
            <p:cNvSpPr/>
            <p:nvPr/>
          </p:nvSpPr>
          <p:spPr>
            <a:xfrm>
              <a:off x="5911583" y="8089442"/>
              <a:ext cx="3810" cy="26034"/>
            </a:xfrm>
            <a:custGeom>
              <a:avLst/>
              <a:gdLst/>
              <a:ahLst/>
              <a:cxnLst/>
              <a:rect l="l" t="t" r="r" b="b"/>
              <a:pathLst>
                <a:path w="3810" h="26034">
                  <a:moveTo>
                    <a:pt x="2586" y="0"/>
                  </a:moveTo>
                  <a:lnTo>
                    <a:pt x="0" y="0"/>
                  </a:lnTo>
                  <a:lnTo>
                    <a:pt x="0" y="25488"/>
                  </a:lnTo>
                  <a:lnTo>
                    <a:pt x="3492" y="25488"/>
                  </a:lnTo>
                  <a:lnTo>
                    <a:pt x="3482" y="12560"/>
                  </a:lnTo>
                  <a:lnTo>
                    <a:pt x="2667" y="804"/>
                  </a:lnTo>
                  <a:lnTo>
                    <a:pt x="2586" y="0"/>
                  </a:lnTo>
                  <a:close/>
                </a:path>
              </a:pathLst>
            </a:custGeom>
            <a:solidFill>
              <a:srgbClr val="FFE767"/>
            </a:solidFill>
          </p:spPr>
          <p:txBody>
            <a:bodyPr wrap="square" lIns="0" tIns="0" rIns="0" bIns="0" rtlCol="0"/>
            <a:lstStyle/>
            <a:p>
              <a:endParaRPr/>
            </a:p>
          </p:txBody>
        </p:sp>
        <p:sp>
          <p:nvSpPr>
            <p:cNvPr id="2090" name="object 2090"/>
            <p:cNvSpPr/>
            <p:nvPr/>
          </p:nvSpPr>
          <p:spPr>
            <a:xfrm>
              <a:off x="5895276" y="8077416"/>
              <a:ext cx="11430" cy="12700"/>
            </a:xfrm>
            <a:custGeom>
              <a:avLst/>
              <a:gdLst/>
              <a:ahLst/>
              <a:cxnLst/>
              <a:rect l="l" t="t" r="r" b="b"/>
              <a:pathLst>
                <a:path w="11429" h="12700">
                  <a:moveTo>
                    <a:pt x="3022" y="0"/>
                  </a:moveTo>
                  <a:lnTo>
                    <a:pt x="0" y="0"/>
                  </a:lnTo>
                  <a:lnTo>
                    <a:pt x="939" y="4076"/>
                  </a:lnTo>
                  <a:lnTo>
                    <a:pt x="2781" y="12458"/>
                  </a:lnTo>
                  <a:lnTo>
                    <a:pt x="5397" y="12382"/>
                  </a:lnTo>
                  <a:lnTo>
                    <a:pt x="8153" y="12344"/>
                  </a:lnTo>
                  <a:lnTo>
                    <a:pt x="10896" y="12395"/>
                  </a:lnTo>
                  <a:lnTo>
                    <a:pt x="10287" y="8293"/>
                  </a:lnTo>
                  <a:lnTo>
                    <a:pt x="9626" y="4203"/>
                  </a:lnTo>
                  <a:lnTo>
                    <a:pt x="8940" y="228"/>
                  </a:lnTo>
                  <a:lnTo>
                    <a:pt x="5981" y="50"/>
                  </a:lnTo>
                  <a:lnTo>
                    <a:pt x="3022" y="0"/>
                  </a:lnTo>
                  <a:close/>
                </a:path>
              </a:pathLst>
            </a:custGeom>
            <a:solidFill>
              <a:srgbClr val="FFDB39"/>
            </a:solidFill>
          </p:spPr>
          <p:txBody>
            <a:bodyPr wrap="square" lIns="0" tIns="0" rIns="0" bIns="0" rtlCol="0"/>
            <a:lstStyle/>
            <a:p>
              <a:endParaRPr/>
            </a:p>
          </p:txBody>
        </p:sp>
        <p:sp>
          <p:nvSpPr>
            <p:cNvPr id="2091" name="object 2091"/>
            <p:cNvSpPr/>
            <p:nvPr/>
          </p:nvSpPr>
          <p:spPr>
            <a:xfrm>
              <a:off x="5898058" y="8077111"/>
              <a:ext cx="8255" cy="26034"/>
            </a:xfrm>
            <a:custGeom>
              <a:avLst/>
              <a:gdLst/>
              <a:ahLst/>
              <a:cxnLst/>
              <a:rect l="l" t="t" r="r" b="b"/>
              <a:pathLst>
                <a:path w="8254" h="26034">
                  <a:moveTo>
                    <a:pt x="8115" y="0"/>
                  </a:moveTo>
                  <a:lnTo>
                    <a:pt x="0" y="0"/>
                  </a:lnTo>
                  <a:lnTo>
                    <a:pt x="0" y="25463"/>
                  </a:lnTo>
                  <a:lnTo>
                    <a:pt x="8115" y="25463"/>
                  </a:lnTo>
                  <a:lnTo>
                    <a:pt x="8115" y="0"/>
                  </a:lnTo>
                  <a:close/>
                </a:path>
              </a:pathLst>
            </a:custGeom>
            <a:solidFill>
              <a:srgbClr val="FFDC3B"/>
            </a:solidFill>
          </p:spPr>
          <p:txBody>
            <a:bodyPr wrap="square" lIns="0" tIns="0" rIns="0" bIns="0" rtlCol="0"/>
            <a:lstStyle/>
            <a:p>
              <a:endParaRPr/>
            </a:p>
          </p:txBody>
        </p:sp>
        <p:sp>
          <p:nvSpPr>
            <p:cNvPr id="2092" name="object 2092"/>
            <p:cNvSpPr/>
            <p:nvPr/>
          </p:nvSpPr>
          <p:spPr>
            <a:xfrm>
              <a:off x="5904217" y="8077644"/>
              <a:ext cx="2540" cy="12700"/>
            </a:xfrm>
            <a:custGeom>
              <a:avLst/>
              <a:gdLst/>
              <a:ahLst/>
              <a:cxnLst/>
              <a:rect l="l" t="t" r="r" b="b"/>
              <a:pathLst>
                <a:path w="2539" h="12700">
                  <a:moveTo>
                    <a:pt x="1955" y="12166"/>
                  </a:moveTo>
                  <a:lnTo>
                    <a:pt x="0" y="0"/>
                  </a:lnTo>
                </a:path>
              </a:pathLst>
            </a:custGeom>
            <a:ln w="25400">
              <a:solidFill>
                <a:srgbClr val="FFDC3B"/>
              </a:solidFill>
            </a:ln>
          </p:spPr>
          <p:txBody>
            <a:bodyPr wrap="square" lIns="0" tIns="0" rIns="0" bIns="0" rtlCol="0"/>
            <a:lstStyle/>
            <a:p>
              <a:endParaRPr/>
            </a:p>
          </p:txBody>
        </p:sp>
        <p:sp>
          <p:nvSpPr>
            <p:cNvPr id="2093" name="object 2093"/>
            <p:cNvSpPr/>
            <p:nvPr/>
          </p:nvSpPr>
          <p:spPr>
            <a:xfrm>
              <a:off x="5895276" y="8077416"/>
              <a:ext cx="9525" cy="12700"/>
            </a:xfrm>
            <a:custGeom>
              <a:avLst/>
              <a:gdLst/>
              <a:ahLst/>
              <a:cxnLst/>
              <a:rect l="l" t="t" r="r" b="b"/>
              <a:pathLst>
                <a:path w="9525" h="12700">
                  <a:moveTo>
                    <a:pt x="8940" y="228"/>
                  </a:moveTo>
                  <a:lnTo>
                    <a:pt x="0" y="0"/>
                  </a:lnTo>
                </a:path>
                <a:path w="9525" h="12700">
                  <a:moveTo>
                    <a:pt x="0" y="0"/>
                  </a:moveTo>
                  <a:lnTo>
                    <a:pt x="2781" y="12458"/>
                  </a:lnTo>
                </a:path>
              </a:pathLst>
            </a:custGeom>
            <a:ln w="25400">
              <a:solidFill>
                <a:srgbClr val="FFDB36"/>
              </a:solidFill>
            </a:ln>
          </p:spPr>
          <p:txBody>
            <a:bodyPr wrap="square" lIns="0" tIns="0" rIns="0" bIns="0" rtlCol="0"/>
            <a:lstStyle/>
            <a:p>
              <a:endParaRPr/>
            </a:p>
          </p:txBody>
        </p:sp>
        <p:sp>
          <p:nvSpPr>
            <p:cNvPr id="2094" name="object 2094"/>
            <p:cNvSpPr/>
            <p:nvPr/>
          </p:nvSpPr>
          <p:spPr>
            <a:xfrm>
              <a:off x="5892495" y="8065655"/>
              <a:ext cx="12065" cy="12065"/>
            </a:xfrm>
            <a:custGeom>
              <a:avLst/>
              <a:gdLst/>
              <a:ahLst/>
              <a:cxnLst/>
              <a:rect l="l" t="t" r="r" b="b"/>
              <a:pathLst>
                <a:path w="12064" h="12065">
                  <a:moveTo>
                    <a:pt x="0" y="0"/>
                  </a:moveTo>
                  <a:lnTo>
                    <a:pt x="927" y="3746"/>
                  </a:lnTo>
                  <a:lnTo>
                    <a:pt x="1854" y="7696"/>
                  </a:lnTo>
                  <a:lnTo>
                    <a:pt x="2781" y="11760"/>
                  </a:lnTo>
                  <a:lnTo>
                    <a:pt x="5803" y="11760"/>
                  </a:lnTo>
                  <a:lnTo>
                    <a:pt x="8762" y="11810"/>
                  </a:lnTo>
                  <a:lnTo>
                    <a:pt x="11722" y="11988"/>
                  </a:lnTo>
                  <a:lnTo>
                    <a:pt x="11023" y="8000"/>
                  </a:lnTo>
                  <a:lnTo>
                    <a:pt x="10299" y="4114"/>
                  </a:lnTo>
                  <a:lnTo>
                    <a:pt x="9537" y="393"/>
                  </a:lnTo>
                  <a:lnTo>
                    <a:pt x="6375" y="152"/>
                  </a:lnTo>
                  <a:lnTo>
                    <a:pt x="3187" y="12"/>
                  </a:lnTo>
                  <a:lnTo>
                    <a:pt x="0" y="0"/>
                  </a:lnTo>
                  <a:close/>
                </a:path>
              </a:pathLst>
            </a:custGeom>
            <a:solidFill>
              <a:srgbClr val="FFDA35"/>
            </a:solidFill>
          </p:spPr>
          <p:txBody>
            <a:bodyPr wrap="square" lIns="0" tIns="0" rIns="0" bIns="0" rtlCol="0"/>
            <a:lstStyle/>
            <a:p>
              <a:endParaRPr/>
            </a:p>
          </p:txBody>
        </p:sp>
        <p:sp>
          <p:nvSpPr>
            <p:cNvPr id="2095" name="object 2095"/>
            <p:cNvSpPr/>
            <p:nvPr/>
          </p:nvSpPr>
          <p:spPr>
            <a:xfrm>
              <a:off x="5895276" y="8077416"/>
              <a:ext cx="9525" cy="635"/>
            </a:xfrm>
            <a:custGeom>
              <a:avLst/>
              <a:gdLst/>
              <a:ahLst/>
              <a:cxnLst/>
              <a:rect l="l" t="t" r="r" b="b"/>
              <a:pathLst>
                <a:path w="9525" h="634">
                  <a:moveTo>
                    <a:pt x="0" y="0"/>
                  </a:moveTo>
                  <a:lnTo>
                    <a:pt x="8940" y="228"/>
                  </a:lnTo>
                </a:path>
              </a:pathLst>
            </a:custGeom>
            <a:ln w="25400">
              <a:solidFill>
                <a:srgbClr val="FFDB36"/>
              </a:solidFill>
            </a:ln>
          </p:spPr>
          <p:txBody>
            <a:bodyPr wrap="square" lIns="0" tIns="0" rIns="0" bIns="0" rtlCol="0"/>
            <a:lstStyle/>
            <a:p>
              <a:endParaRPr/>
            </a:p>
          </p:txBody>
        </p:sp>
        <p:sp>
          <p:nvSpPr>
            <p:cNvPr id="2096" name="object 2096"/>
            <p:cNvSpPr/>
            <p:nvPr/>
          </p:nvSpPr>
          <p:spPr>
            <a:xfrm>
              <a:off x="5902032" y="8066049"/>
              <a:ext cx="2540" cy="12065"/>
            </a:xfrm>
            <a:custGeom>
              <a:avLst/>
              <a:gdLst/>
              <a:ahLst/>
              <a:cxnLst/>
              <a:rect l="l" t="t" r="r" b="b"/>
              <a:pathLst>
                <a:path w="2539" h="12065">
                  <a:moveTo>
                    <a:pt x="2184" y="11595"/>
                  </a:moveTo>
                  <a:lnTo>
                    <a:pt x="0" y="0"/>
                  </a:lnTo>
                </a:path>
              </a:pathLst>
            </a:custGeom>
            <a:ln w="25400">
              <a:solidFill>
                <a:srgbClr val="FFDB35"/>
              </a:solidFill>
            </a:ln>
          </p:spPr>
          <p:txBody>
            <a:bodyPr wrap="square" lIns="0" tIns="0" rIns="0" bIns="0" rtlCol="0"/>
            <a:lstStyle/>
            <a:p>
              <a:endParaRPr/>
            </a:p>
          </p:txBody>
        </p:sp>
        <p:sp>
          <p:nvSpPr>
            <p:cNvPr id="2097" name="object 2097"/>
            <p:cNvSpPr/>
            <p:nvPr/>
          </p:nvSpPr>
          <p:spPr>
            <a:xfrm>
              <a:off x="5892495" y="8065655"/>
              <a:ext cx="10160" cy="12065"/>
            </a:xfrm>
            <a:custGeom>
              <a:avLst/>
              <a:gdLst/>
              <a:ahLst/>
              <a:cxnLst/>
              <a:rect l="l" t="t" r="r" b="b"/>
              <a:pathLst>
                <a:path w="10160" h="12065">
                  <a:moveTo>
                    <a:pt x="9537" y="393"/>
                  </a:moveTo>
                  <a:lnTo>
                    <a:pt x="0" y="0"/>
                  </a:lnTo>
                </a:path>
                <a:path w="10160" h="12065">
                  <a:moveTo>
                    <a:pt x="0" y="0"/>
                  </a:moveTo>
                  <a:lnTo>
                    <a:pt x="2781" y="11760"/>
                  </a:lnTo>
                </a:path>
              </a:pathLst>
            </a:custGeom>
            <a:ln w="25400">
              <a:solidFill>
                <a:srgbClr val="FFDA34"/>
              </a:solidFill>
            </a:ln>
          </p:spPr>
          <p:txBody>
            <a:bodyPr wrap="square" lIns="0" tIns="0" rIns="0" bIns="0" rtlCol="0"/>
            <a:lstStyle/>
            <a:p>
              <a:endParaRPr/>
            </a:p>
          </p:txBody>
        </p:sp>
        <p:sp>
          <p:nvSpPr>
            <p:cNvPr id="2098" name="object 2098"/>
            <p:cNvSpPr/>
            <p:nvPr/>
          </p:nvSpPr>
          <p:spPr>
            <a:xfrm>
              <a:off x="5904217" y="8077644"/>
              <a:ext cx="10160" cy="12700"/>
            </a:xfrm>
            <a:custGeom>
              <a:avLst/>
              <a:gdLst/>
              <a:ahLst/>
              <a:cxnLst/>
              <a:rect l="l" t="t" r="r" b="b"/>
              <a:pathLst>
                <a:path w="10160" h="12700">
                  <a:moveTo>
                    <a:pt x="0" y="0"/>
                  </a:moveTo>
                  <a:lnTo>
                    <a:pt x="685" y="3975"/>
                  </a:lnTo>
                  <a:lnTo>
                    <a:pt x="1346" y="8064"/>
                  </a:lnTo>
                  <a:lnTo>
                    <a:pt x="1955" y="12166"/>
                  </a:lnTo>
                  <a:lnTo>
                    <a:pt x="4699" y="12217"/>
                  </a:lnTo>
                  <a:lnTo>
                    <a:pt x="7442" y="12344"/>
                  </a:lnTo>
                  <a:lnTo>
                    <a:pt x="10020" y="12598"/>
                  </a:lnTo>
                  <a:lnTo>
                    <a:pt x="8839" y="812"/>
                  </a:lnTo>
                  <a:lnTo>
                    <a:pt x="5892" y="419"/>
                  </a:lnTo>
                  <a:lnTo>
                    <a:pt x="2946" y="152"/>
                  </a:lnTo>
                  <a:lnTo>
                    <a:pt x="0" y="0"/>
                  </a:lnTo>
                  <a:close/>
                </a:path>
              </a:pathLst>
            </a:custGeom>
            <a:solidFill>
              <a:srgbClr val="FFDE43"/>
            </a:solidFill>
          </p:spPr>
          <p:txBody>
            <a:bodyPr wrap="square" lIns="0" tIns="0" rIns="0" bIns="0" rtlCol="0"/>
            <a:lstStyle/>
            <a:p>
              <a:endParaRPr/>
            </a:p>
          </p:txBody>
        </p:sp>
        <p:sp>
          <p:nvSpPr>
            <p:cNvPr id="2099" name="object 2099"/>
            <p:cNvSpPr/>
            <p:nvPr/>
          </p:nvSpPr>
          <p:spPr>
            <a:xfrm>
              <a:off x="5906173" y="8089811"/>
              <a:ext cx="8255" cy="635"/>
            </a:xfrm>
            <a:custGeom>
              <a:avLst/>
              <a:gdLst/>
              <a:ahLst/>
              <a:cxnLst/>
              <a:rect l="l" t="t" r="r" b="b"/>
              <a:pathLst>
                <a:path w="8254" h="634">
                  <a:moveTo>
                    <a:pt x="0" y="0"/>
                  </a:moveTo>
                  <a:lnTo>
                    <a:pt x="8064" y="431"/>
                  </a:lnTo>
                </a:path>
              </a:pathLst>
            </a:custGeom>
            <a:ln w="25400">
              <a:solidFill>
                <a:srgbClr val="FFE04B"/>
              </a:solidFill>
            </a:ln>
          </p:spPr>
          <p:txBody>
            <a:bodyPr wrap="square" lIns="0" tIns="0" rIns="0" bIns="0" rtlCol="0"/>
            <a:lstStyle/>
            <a:p>
              <a:endParaRPr/>
            </a:p>
          </p:txBody>
        </p:sp>
        <p:sp>
          <p:nvSpPr>
            <p:cNvPr id="2100" name="object 2100"/>
            <p:cNvSpPr/>
            <p:nvPr/>
          </p:nvSpPr>
          <p:spPr>
            <a:xfrm>
              <a:off x="5913056" y="8078457"/>
              <a:ext cx="1270" cy="12065"/>
            </a:xfrm>
            <a:custGeom>
              <a:avLst/>
              <a:gdLst/>
              <a:ahLst/>
              <a:cxnLst/>
              <a:rect l="l" t="t" r="r" b="b"/>
              <a:pathLst>
                <a:path w="1270" h="12065">
                  <a:moveTo>
                    <a:pt x="1181" y="11785"/>
                  </a:moveTo>
                  <a:lnTo>
                    <a:pt x="0" y="0"/>
                  </a:lnTo>
                </a:path>
              </a:pathLst>
            </a:custGeom>
            <a:ln w="25400">
              <a:solidFill>
                <a:srgbClr val="FFE04A"/>
              </a:solidFill>
            </a:ln>
          </p:spPr>
          <p:txBody>
            <a:bodyPr wrap="square" lIns="0" tIns="0" rIns="0" bIns="0" rtlCol="0"/>
            <a:lstStyle/>
            <a:p>
              <a:endParaRPr/>
            </a:p>
          </p:txBody>
        </p:sp>
        <p:sp>
          <p:nvSpPr>
            <p:cNvPr id="2101" name="object 2101"/>
            <p:cNvSpPr/>
            <p:nvPr/>
          </p:nvSpPr>
          <p:spPr>
            <a:xfrm>
              <a:off x="5904217" y="8077644"/>
              <a:ext cx="8890" cy="12700"/>
            </a:xfrm>
            <a:custGeom>
              <a:avLst/>
              <a:gdLst/>
              <a:ahLst/>
              <a:cxnLst/>
              <a:rect l="l" t="t" r="r" b="b"/>
              <a:pathLst>
                <a:path w="8889" h="12700">
                  <a:moveTo>
                    <a:pt x="8839" y="812"/>
                  </a:moveTo>
                  <a:lnTo>
                    <a:pt x="0" y="0"/>
                  </a:lnTo>
                </a:path>
                <a:path w="8889" h="12700">
                  <a:moveTo>
                    <a:pt x="0" y="0"/>
                  </a:moveTo>
                  <a:lnTo>
                    <a:pt x="1955" y="12166"/>
                  </a:lnTo>
                </a:path>
              </a:pathLst>
            </a:custGeom>
            <a:ln w="25400">
              <a:solidFill>
                <a:srgbClr val="FFDC3B"/>
              </a:solidFill>
            </a:ln>
          </p:spPr>
          <p:txBody>
            <a:bodyPr wrap="square" lIns="0" tIns="0" rIns="0" bIns="0" rtlCol="0"/>
            <a:lstStyle/>
            <a:p>
              <a:endParaRPr/>
            </a:p>
          </p:txBody>
        </p:sp>
        <p:sp>
          <p:nvSpPr>
            <p:cNvPr id="2102" name="object 2102"/>
            <p:cNvSpPr/>
            <p:nvPr/>
          </p:nvSpPr>
          <p:spPr>
            <a:xfrm>
              <a:off x="5903150" y="8071739"/>
              <a:ext cx="10160" cy="6985"/>
            </a:xfrm>
            <a:custGeom>
              <a:avLst/>
              <a:gdLst/>
              <a:ahLst/>
              <a:cxnLst/>
              <a:rect l="l" t="t" r="r" b="b"/>
              <a:pathLst>
                <a:path w="10160" h="6984">
                  <a:moveTo>
                    <a:pt x="0" y="0"/>
                  </a:moveTo>
                  <a:lnTo>
                    <a:pt x="723" y="3911"/>
                  </a:lnTo>
                  <a:lnTo>
                    <a:pt x="1066" y="5905"/>
                  </a:lnTo>
                  <a:lnTo>
                    <a:pt x="4013" y="6057"/>
                  </a:lnTo>
                  <a:lnTo>
                    <a:pt x="6959" y="6324"/>
                  </a:lnTo>
                  <a:lnTo>
                    <a:pt x="9906" y="6718"/>
                  </a:lnTo>
                  <a:lnTo>
                    <a:pt x="9112" y="969"/>
                  </a:lnTo>
                  <a:lnTo>
                    <a:pt x="6096" y="533"/>
                  </a:lnTo>
                  <a:lnTo>
                    <a:pt x="3060" y="215"/>
                  </a:lnTo>
                  <a:lnTo>
                    <a:pt x="0" y="0"/>
                  </a:lnTo>
                  <a:close/>
                </a:path>
              </a:pathLst>
            </a:custGeom>
            <a:solidFill>
              <a:srgbClr val="FFDB38"/>
            </a:solidFill>
          </p:spPr>
          <p:txBody>
            <a:bodyPr wrap="square" lIns="0" tIns="0" rIns="0" bIns="0" rtlCol="0"/>
            <a:lstStyle/>
            <a:p>
              <a:endParaRPr/>
            </a:p>
          </p:txBody>
        </p:sp>
        <p:sp>
          <p:nvSpPr>
            <p:cNvPr id="2103" name="object 2103"/>
            <p:cNvSpPr/>
            <p:nvPr/>
          </p:nvSpPr>
          <p:spPr>
            <a:xfrm>
              <a:off x="5904217" y="8077644"/>
              <a:ext cx="8890" cy="1270"/>
            </a:xfrm>
            <a:custGeom>
              <a:avLst/>
              <a:gdLst/>
              <a:ahLst/>
              <a:cxnLst/>
              <a:rect l="l" t="t" r="r" b="b"/>
              <a:pathLst>
                <a:path w="8889" h="1270">
                  <a:moveTo>
                    <a:pt x="0" y="0"/>
                  </a:moveTo>
                  <a:lnTo>
                    <a:pt x="8839" y="812"/>
                  </a:lnTo>
                </a:path>
                <a:path w="8889" h="1270">
                  <a:moveTo>
                    <a:pt x="8839" y="812"/>
                  </a:moveTo>
                  <a:lnTo>
                    <a:pt x="8735" y="5"/>
                  </a:lnTo>
                </a:path>
              </a:pathLst>
            </a:custGeom>
            <a:ln w="25400">
              <a:solidFill>
                <a:srgbClr val="FFDC3B"/>
              </a:solidFill>
            </a:ln>
          </p:spPr>
          <p:txBody>
            <a:bodyPr wrap="square" lIns="0" tIns="0" rIns="0" bIns="0" rtlCol="0"/>
            <a:lstStyle/>
            <a:p>
              <a:endParaRPr/>
            </a:p>
          </p:txBody>
        </p:sp>
        <p:sp>
          <p:nvSpPr>
            <p:cNvPr id="2104" name="object 2104"/>
            <p:cNvSpPr/>
            <p:nvPr/>
          </p:nvSpPr>
          <p:spPr>
            <a:xfrm>
              <a:off x="5903150" y="8071739"/>
              <a:ext cx="9525" cy="6350"/>
            </a:xfrm>
            <a:custGeom>
              <a:avLst/>
              <a:gdLst/>
              <a:ahLst/>
              <a:cxnLst/>
              <a:rect l="l" t="t" r="r" b="b"/>
              <a:pathLst>
                <a:path w="9525" h="6350">
                  <a:moveTo>
                    <a:pt x="9112" y="971"/>
                  </a:moveTo>
                  <a:lnTo>
                    <a:pt x="0" y="0"/>
                  </a:lnTo>
                </a:path>
                <a:path w="9525" h="6350">
                  <a:moveTo>
                    <a:pt x="0" y="0"/>
                  </a:moveTo>
                  <a:lnTo>
                    <a:pt x="1066" y="5905"/>
                  </a:lnTo>
                </a:path>
              </a:pathLst>
            </a:custGeom>
            <a:ln w="25400">
              <a:solidFill>
                <a:srgbClr val="FFDB36"/>
              </a:solidFill>
            </a:ln>
          </p:spPr>
          <p:txBody>
            <a:bodyPr wrap="square" lIns="0" tIns="0" rIns="0" bIns="0" rtlCol="0"/>
            <a:lstStyle/>
            <a:p>
              <a:endParaRPr/>
            </a:p>
          </p:txBody>
        </p:sp>
        <p:sp>
          <p:nvSpPr>
            <p:cNvPr id="2105" name="object 2105"/>
            <p:cNvSpPr/>
            <p:nvPr/>
          </p:nvSpPr>
          <p:spPr>
            <a:xfrm>
              <a:off x="5902032" y="8066049"/>
              <a:ext cx="10795" cy="6985"/>
            </a:xfrm>
            <a:custGeom>
              <a:avLst/>
              <a:gdLst/>
              <a:ahLst/>
              <a:cxnLst/>
              <a:rect l="l" t="t" r="r" b="b"/>
              <a:pathLst>
                <a:path w="10795" h="6984">
                  <a:moveTo>
                    <a:pt x="0" y="0"/>
                  </a:moveTo>
                  <a:lnTo>
                    <a:pt x="1117" y="5689"/>
                  </a:lnTo>
                  <a:lnTo>
                    <a:pt x="4178" y="5905"/>
                  </a:lnTo>
                  <a:lnTo>
                    <a:pt x="7213" y="6222"/>
                  </a:lnTo>
                  <a:lnTo>
                    <a:pt x="10229" y="6659"/>
                  </a:lnTo>
                  <a:lnTo>
                    <a:pt x="9436" y="1066"/>
                  </a:lnTo>
                  <a:lnTo>
                    <a:pt x="6324" y="609"/>
                  </a:lnTo>
                  <a:lnTo>
                    <a:pt x="3175" y="253"/>
                  </a:lnTo>
                  <a:lnTo>
                    <a:pt x="0" y="0"/>
                  </a:lnTo>
                  <a:close/>
                </a:path>
              </a:pathLst>
            </a:custGeom>
            <a:solidFill>
              <a:srgbClr val="FFDA35"/>
            </a:solidFill>
          </p:spPr>
          <p:txBody>
            <a:bodyPr wrap="square" lIns="0" tIns="0" rIns="0" bIns="0" rtlCol="0"/>
            <a:lstStyle/>
            <a:p>
              <a:endParaRPr/>
            </a:p>
          </p:txBody>
        </p:sp>
        <p:sp>
          <p:nvSpPr>
            <p:cNvPr id="2106" name="object 2106"/>
            <p:cNvSpPr/>
            <p:nvPr/>
          </p:nvSpPr>
          <p:spPr>
            <a:xfrm>
              <a:off x="5903150" y="8071739"/>
              <a:ext cx="9525" cy="1270"/>
            </a:xfrm>
            <a:custGeom>
              <a:avLst/>
              <a:gdLst/>
              <a:ahLst/>
              <a:cxnLst/>
              <a:rect l="l" t="t" r="r" b="b"/>
              <a:pathLst>
                <a:path w="9525" h="1270">
                  <a:moveTo>
                    <a:pt x="0" y="0"/>
                  </a:moveTo>
                  <a:lnTo>
                    <a:pt x="9112" y="971"/>
                  </a:lnTo>
                </a:path>
              </a:pathLst>
            </a:custGeom>
            <a:ln w="25400">
              <a:solidFill>
                <a:srgbClr val="FFDB36"/>
              </a:solidFill>
            </a:ln>
          </p:spPr>
          <p:txBody>
            <a:bodyPr wrap="square" lIns="0" tIns="0" rIns="0" bIns="0" rtlCol="0"/>
            <a:lstStyle/>
            <a:p>
              <a:endParaRPr/>
            </a:p>
          </p:txBody>
        </p:sp>
        <p:sp>
          <p:nvSpPr>
            <p:cNvPr id="2107" name="object 2107"/>
            <p:cNvSpPr/>
            <p:nvPr/>
          </p:nvSpPr>
          <p:spPr>
            <a:xfrm>
              <a:off x="5911469" y="8067116"/>
              <a:ext cx="635" cy="1270"/>
            </a:xfrm>
            <a:custGeom>
              <a:avLst/>
              <a:gdLst/>
              <a:ahLst/>
              <a:cxnLst/>
              <a:rect l="l" t="t" r="r" b="b"/>
              <a:pathLst>
                <a:path w="635" h="1270">
                  <a:moveTo>
                    <a:pt x="157" y="1035"/>
                  </a:moveTo>
                  <a:lnTo>
                    <a:pt x="0" y="0"/>
                  </a:lnTo>
                </a:path>
              </a:pathLst>
            </a:custGeom>
            <a:ln w="25400">
              <a:solidFill>
                <a:srgbClr val="FFDB35"/>
              </a:solidFill>
            </a:ln>
          </p:spPr>
          <p:txBody>
            <a:bodyPr wrap="square" lIns="0" tIns="0" rIns="0" bIns="0" rtlCol="0"/>
            <a:lstStyle/>
            <a:p>
              <a:endParaRPr/>
            </a:p>
          </p:txBody>
        </p:sp>
        <p:sp>
          <p:nvSpPr>
            <p:cNvPr id="2108" name="object 2108"/>
            <p:cNvSpPr/>
            <p:nvPr/>
          </p:nvSpPr>
          <p:spPr>
            <a:xfrm>
              <a:off x="5902032" y="8066049"/>
              <a:ext cx="9525" cy="5715"/>
            </a:xfrm>
            <a:custGeom>
              <a:avLst/>
              <a:gdLst/>
              <a:ahLst/>
              <a:cxnLst/>
              <a:rect l="l" t="t" r="r" b="b"/>
              <a:pathLst>
                <a:path w="9525" h="5715">
                  <a:moveTo>
                    <a:pt x="9436" y="1066"/>
                  </a:moveTo>
                  <a:lnTo>
                    <a:pt x="0" y="0"/>
                  </a:lnTo>
                </a:path>
                <a:path w="9525" h="5715">
                  <a:moveTo>
                    <a:pt x="0" y="0"/>
                  </a:moveTo>
                  <a:lnTo>
                    <a:pt x="1117" y="5689"/>
                  </a:lnTo>
                </a:path>
              </a:pathLst>
            </a:custGeom>
            <a:ln w="25400">
              <a:solidFill>
                <a:srgbClr val="FFDA34"/>
              </a:solidFill>
            </a:ln>
          </p:spPr>
          <p:txBody>
            <a:bodyPr wrap="square" lIns="0" tIns="0" rIns="0" bIns="0" rtlCol="0"/>
            <a:lstStyle/>
            <a:p>
              <a:endParaRPr/>
            </a:p>
          </p:txBody>
        </p:sp>
        <p:sp>
          <p:nvSpPr>
            <p:cNvPr id="2109" name="object 2109"/>
            <p:cNvSpPr/>
            <p:nvPr/>
          </p:nvSpPr>
          <p:spPr>
            <a:xfrm>
              <a:off x="5888875" y="8053349"/>
              <a:ext cx="22860" cy="13970"/>
            </a:xfrm>
            <a:custGeom>
              <a:avLst/>
              <a:gdLst/>
              <a:ahLst/>
              <a:cxnLst/>
              <a:rect l="l" t="t" r="r" b="b"/>
              <a:pathLst>
                <a:path w="22860" h="13970">
                  <a:moveTo>
                    <a:pt x="12954" y="0"/>
                  </a:moveTo>
                  <a:lnTo>
                    <a:pt x="6451" y="139"/>
                  </a:lnTo>
                  <a:lnTo>
                    <a:pt x="0" y="812"/>
                  </a:lnTo>
                  <a:lnTo>
                    <a:pt x="1414" y="4787"/>
                  </a:lnTo>
                  <a:lnTo>
                    <a:pt x="2552" y="8407"/>
                  </a:lnTo>
                  <a:lnTo>
                    <a:pt x="3619" y="12306"/>
                  </a:lnTo>
                  <a:lnTo>
                    <a:pt x="9994" y="12344"/>
                  </a:lnTo>
                  <a:lnTo>
                    <a:pt x="16370" y="12852"/>
                  </a:lnTo>
                  <a:lnTo>
                    <a:pt x="22593" y="13766"/>
                  </a:lnTo>
                  <a:lnTo>
                    <a:pt x="21856" y="9194"/>
                  </a:lnTo>
                  <a:lnTo>
                    <a:pt x="20953" y="4571"/>
                  </a:lnTo>
                  <a:lnTo>
                    <a:pt x="20002" y="660"/>
                  </a:lnTo>
                  <a:lnTo>
                    <a:pt x="12954" y="0"/>
                  </a:lnTo>
                  <a:close/>
                </a:path>
              </a:pathLst>
            </a:custGeom>
            <a:solidFill>
              <a:srgbClr val="FFDA34"/>
            </a:solidFill>
          </p:spPr>
          <p:txBody>
            <a:bodyPr wrap="square" lIns="0" tIns="0" rIns="0" bIns="0" rtlCol="0"/>
            <a:lstStyle/>
            <a:p>
              <a:endParaRPr/>
            </a:p>
          </p:txBody>
        </p:sp>
        <p:sp>
          <p:nvSpPr>
            <p:cNvPr id="2110" name="object 2110"/>
            <p:cNvSpPr/>
            <p:nvPr/>
          </p:nvSpPr>
          <p:spPr>
            <a:xfrm>
              <a:off x="5888875" y="8053349"/>
              <a:ext cx="22860" cy="13970"/>
            </a:xfrm>
            <a:custGeom>
              <a:avLst/>
              <a:gdLst/>
              <a:ahLst/>
              <a:cxnLst/>
              <a:rect l="l" t="t" r="r" b="b"/>
              <a:pathLst>
                <a:path w="22860" h="13970">
                  <a:moveTo>
                    <a:pt x="3619" y="12306"/>
                  </a:moveTo>
                  <a:lnTo>
                    <a:pt x="0" y="812"/>
                  </a:lnTo>
                </a:path>
                <a:path w="22860" h="13970">
                  <a:moveTo>
                    <a:pt x="0" y="812"/>
                  </a:moveTo>
                  <a:lnTo>
                    <a:pt x="6451" y="139"/>
                  </a:lnTo>
                  <a:lnTo>
                    <a:pt x="12954" y="0"/>
                  </a:lnTo>
                  <a:lnTo>
                    <a:pt x="20002" y="660"/>
                  </a:lnTo>
                </a:path>
                <a:path w="22860" h="13970">
                  <a:moveTo>
                    <a:pt x="21856" y="9194"/>
                  </a:moveTo>
                  <a:lnTo>
                    <a:pt x="22593" y="13766"/>
                  </a:lnTo>
                </a:path>
                <a:path w="22860" h="13970">
                  <a:moveTo>
                    <a:pt x="22593" y="13766"/>
                  </a:moveTo>
                  <a:lnTo>
                    <a:pt x="16370" y="12852"/>
                  </a:lnTo>
                  <a:lnTo>
                    <a:pt x="9994" y="12344"/>
                  </a:lnTo>
                  <a:lnTo>
                    <a:pt x="3619" y="12306"/>
                  </a:lnTo>
                </a:path>
              </a:pathLst>
            </a:custGeom>
            <a:ln w="25400">
              <a:solidFill>
                <a:srgbClr val="FFDA34"/>
              </a:solidFill>
            </a:ln>
          </p:spPr>
          <p:txBody>
            <a:bodyPr wrap="square" lIns="0" tIns="0" rIns="0" bIns="0" rtlCol="0"/>
            <a:lstStyle/>
            <a:p>
              <a:endParaRPr/>
            </a:p>
          </p:txBody>
        </p:sp>
        <p:sp>
          <p:nvSpPr>
            <p:cNvPr id="2111" name="object 2111"/>
            <p:cNvSpPr/>
            <p:nvPr/>
          </p:nvSpPr>
          <p:spPr>
            <a:xfrm>
              <a:off x="5872873" y="8014538"/>
              <a:ext cx="36195" cy="40005"/>
            </a:xfrm>
            <a:custGeom>
              <a:avLst/>
              <a:gdLst/>
              <a:ahLst/>
              <a:cxnLst/>
              <a:rect l="l" t="t" r="r" b="b"/>
              <a:pathLst>
                <a:path w="36195" h="40004">
                  <a:moveTo>
                    <a:pt x="11099" y="0"/>
                  </a:moveTo>
                  <a:lnTo>
                    <a:pt x="5422" y="1866"/>
                  </a:lnTo>
                  <a:lnTo>
                    <a:pt x="0" y="4470"/>
                  </a:lnTo>
                  <a:lnTo>
                    <a:pt x="4482" y="13093"/>
                  </a:lnTo>
                  <a:lnTo>
                    <a:pt x="8686" y="21794"/>
                  </a:lnTo>
                  <a:lnTo>
                    <a:pt x="12547" y="30621"/>
                  </a:lnTo>
                  <a:lnTo>
                    <a:pt x="16001" y="39623"/>
                  </a:lnTo>
                  <a:lnTo>
                    <a:pt x="22453" y="38950"/>
                  </a:lnTo>
                  <a:lnTo>
                    <a:pt x="28956" y="38811"/>
                  </a:lnTo>
                  <a:lnTo>
                    <a:pt x="36004" y="39471"/>
                  </a:lnTo>
                  <a:lnTo>
                    <a:pt x="32789" y="28373"/>
                  </a:lnTo>
                  <a:lnTo>
                    <a:pt x="28836" y="18103"/>
                  </a:lnTo>
                  <a:lnTo>
                    <a:pt x="24344" y="8682"/>
                  </a:lnTo>
                  <a:lnTo>
                    <a:pt x="19507" y="126"/>
                  </a:lnTo>
                  <a:lnTo>
                    <a:pt x="11099" y="0"/>
                  </a:lnTo>
                  <a:close/>
                </a:path>
              </a:pathLst>
            </a:custGeom>
            <a:solidFill>
              <a:srgbClr val="FFDA34"/>
            </a:solidFill>
          </p:spPr>
          <p:txBody>
            <a:bodyPr wrap="square" lIns="0" tIns="0" rIns="0" bIns="0" rtlCol="0"/>
            <a:lstStyle/>
            <a:p>
              <a:endParaRPr/>
            </a:p>
          </p:txBody>
        </p:sp>
        <p:sp>
          <p:nvSpPr>
            <p:cNvPr id="2112" name="object 2112"/>
            <p:cNvSpPr/>
            <p:nvPr/>
          </p:nvSpPr>
          <p:spPr>
            <a:xfrm>
              <a:off x="5872873" y="8014538"/>
              <a:ext cx="36195" cy="40005"/>
            </a:xfrm>
            <a:custGeom>
              <a:avLst/>
              <a:gdLst/>
              <a:ahLst/>
              <a:cxnLst/>
              <a:rect l="l" t="t" r="r" b="b"/>
              <a:pathLst>
                <a:path w="36195" h="40004">
                  <a:moveTo>
                    <a:pt x="16001" y="39623"/>
                  </a:moveTo>
                  <a:lnTo>
                    <a:pt x="12547" y="30621"/>
                  </a:lnTo>
                  <a:lnTo>
                    <a:pt x="8686" y="21794"/>
                  </a:lnTo>
                  <a:lnTo>
                    <a:pt x="4482" y="13093"/>
                  </a:lnTo>
                  <a:lnTo>
                    <a:pt x="0" y="4470"/>
                  </a:lnTo>
                </a:path>
                <a:path w="36195" h="40004">
                  <a:moveTo>
                    <a:pt x="0" y="4470"/>
                  </a:moveTo>
                  <a:lnTo>
                    <a:pt x="5422" y="1866"/>
                  </a:lnTo>
                  <a:lnTo>
                    <a:pt x="11099" y="0"/>
                  </a:lnTo>
                  <a:lnTo>
                    <a:pt x="19507" y="126"/>
                  </a:lnTo>
                </a:path>
                <a:path w="36195" h="40004">
                  <a:moveTo>
                    <a:pt x="19507" y="126"/>
                  </a:moveTo>
                  <a:lnTo>
                    <a:pt x="24344" y="8682"/>
                  </a:lnTo>
                  <a:lnTo>
                    <a:pt x="28836" y="18103"/>
                  </a:lnTo>
                  <a:lnTo>
                    <a:pt x="32789" y="28373"/>
                  </a:lnTo>
                  <a:lnTo>
                    <a:pt x="36004" y="39471"/>
                  </a:lnTo>
                </a:path>
                <a:path w="36195" h="40004">
                  <a:moveTo>
                    <a:pt x="36004" y="39471"/>
                  </a:moveTo>
                  <a:lnTo>
                    <a:pt x="28956" y="38811"/>
                  </a:lnTo>
                  <a:lnTo>
                    <a:pt x="22453" y="38950"/>
                  </a:lnTo>
                  <a:lnTo>
                    <a:pt x="16001" y="39623"/>
                  </a:lnTo>
                </a:path>
              </a:pathLst>
            </a:custGeom>
            <a:ln w="25400">
              <a:solidFill>
                <a:srgbClr val="FFDA34"/>
              </a:solidFill>
            </a:ln>
          </p:spPr>
          <p:txBody>
            <a:bodyPr wrap="square" lIns="0" tIns="0" rIns="0" bIns="0" rtlCol="0"/>
            <a:lstStyle/>
            <a:p>
              <a:endParaRPr/>
            </a:p>
          </p:txBody>
        </p:sp>
        <p:sp>
          <p:nvSpPr>
            <p:cNvPr id="2113" name="object 2113"/>
            <p:cNvSpPr/>
            <p:nvPr/>
          </p:nvSpPr>
          <p:spPr>
            <a:xfrm>
              <a:off x="5869254" y="8006118"/>
              <a:ext cx="12700" cy="13335"/>
            </a:xfrm>
            <a:custGeom>
              <a:avLst/>
              <a:gdLst/>
              <a:ahLst/>
              <a:cxnLst/>
              <a:rect l="l" t="t" r="r" b="b"/>
              <a:pathLst>
                <a:path w="12700" h="13334">
                  <a:moveTo>
                    <a:pt x="5956" y="0"/>
                  </a:moveTo>
                  <a:lnTo>
                    <a:pt x="4152" y="2819"/>
                  </a:lnTo>
                  <a:lnTo>
                    <a:pt x="2578" y="5905"/>
                  </a:lnTo>
                  <a:lnTo>
                    <a:pt x="0" y="7238"/>
                  </a:lnTo>
                  <a:lnTo>
                    <a:pt x="2857" y="11455"/>
                  </a:lnTo>
                  <a:lnTo>
                    <a:pt x="3619" y="12890"/>
                  </a:lnTo>
                  <a:lnTo>
                    <a:pt x="6337" y="11595"/>
                  </a:lnTo>
                  <a:lnTo>
                    <a:pt x="9105" y="10464"/>
                  </a:lnTo>
                  <a:lnTo>
                    <a:pt x="12255" y="9690"/>
                  </a:lnTo>
                  <a:lnTo>
                    <a:pt x="10248" y="6299"/>
                  </a:lnTo>
                  <a:lnTo>
                    <a:pt x="8077" y="3035"/>
                  </a:lnTo>
                  <a:lnTo>
                    <a:pt x="5956" y="0"/>
                  </a:lnTo>
                  <a:close/>
                </a:path>
              </a:pathLst>
            </a:custGeom>
            <a:solidFill>
              <a:srgbClr val="FFDA33"/>
            </a:solidFill>
          </p:spPr>
          <p:txBody>
            <a:bodyPr wrap="square" lIns="0" tIns="0" rIns="0" bIns="0" rtlCol="0"/>
            <a:lstStyle/>
            <a:p>
              <a:endParaRPr/>
            </a:p>
          </p:txBody>
        </p:sp>
        <p:sp>
          <p:nvSpPr>
            <p:cNvPr id="2114" name="object 2114"/>
            <p:cNvSpPr/>
            <p:nvPr/>
          </p:nvSpPr>
          <p:spPr>
            <a:xfrm>
              <a:off x="5872873" y="8015808"/>
              <a:ext cx="8890" cy="3810"/>
            </a:xfrm>
            <a:custGeom>
              <a:avLst/>
              <a:gdLst/>
              <a:ahLst/>
              <a:cxnLst/>
              <a:rect l="l" t="t" r="r" b="b"/>
              <a:pathLst>
                <a:path w="8889" h="3809">
                  <a:moveTo>
                    <a:pt x="0" y="3200"/>
                  </a:moveTo>
                  <a:lnTo>
                    <a:pt x="8636" y="0"/>
                  </a:lnTo>
                </a:path>
              </a:pathLst>
            </a:custGeom>
            <a:ln w="25400">
              <a:solidFill>
                <a:srgbClr val="FFDA34"/>
              </a:solidFill>
            </a:ln>
          </p:spPr>
          <p:txBody>
            <a:bodyPr wrap="square" lIns="0" tIns="0" rIns="0" bIns="0" rtlCol="0"/>
            <a:lstStyle/>
            <a:p>
              <a:endParaRPr/>
            </a:p>
          </p:txBody>
        </p:sp>
        <p:sp>
          <p:nvSpPr>
            <p:cNvPr id="2115" name="object 2115"/>
            <p:cNvSpPr/>
            <p:nvPr/>
          </p:nvSpPr>
          <p:spPr>
            <a:xfrm>
              <a:off x="5875210" y="8006118"/>
              <a:ext cx="6350" cy="10160"/>
            </a:xfrm>
            <a:custGeom>
              <a:avLst/>
              <a:gdLst/>
              <a:ahLst/>
              <a:cxnLst/>
              <a:rect l="l" t="t" r="r" b="b"/>
              <a:pathLst>
                <a:path w="6350" h="10159">
                  <a:moveTo>
                    <a:pt x="6299" y="9690"/>
                  </a:moveTo>
                  <a:lnTo>
                    <a:pt x="0" y="0"/>
                  </a:lnTo>
                </a:path>
              </a:pathLst>
            </a:custGeom>
            <a:ln w="25400">
              <a:solidFill>
                <a:srgbClr val="FFDA32"/>
              </a:solidFill>
            </a:ln>
          </p:spPr>
          <p:txBody>
            <a:bodyPr wrap="square" lIns="0" tIns="0" rIns="0" bIns="0" rtlCol="0"/>
            <a:lstStyle/>
            <a:p>
              <a:endParaRPr/>
            </a:p>
          </p:txBody>
        </p:sp>
        <p:sp>
          <p:nvSpPr>
            <p:cNvPr id="2116" name="object 2116"/>
            <p:cNvSpPr/>
            <p:nvPr/>
          </p:nvSpPr>
          <p:spPr>
            <a:xfrm>
              <a:off x="5869254" y="8006118"/>
              <a:ext cx="6350" cy="7620"/>
            </a:xfrm>
            <a:custGeom>
              <a:avLst/>
              <a:gdLst/>
              <a:ahLst/>
              <a:cxnLst/>
              <a:rect l="l" t="t" r="r" b="b"/>
              <a:pathLst>
                <a:path w="6350" h="7620">
                  <a:moveTo>
                    <a:pt x="5956" y="0"/>
                  </a:moveTo>
                  <a:lnTo>
                    <a:pt x="0" y="7238"/>
                  </a:lnTo>
                </a:path>
              </a:pathLst>
            </a:custGeom>
            <a:ln w="25400">
              <a:solidFill>
                <a:srgbClr val="FFDA31"/>
              </a:solidFill>
            </a:ln>
          </p:spPr>
          <p:txBody>
            <a:bodyPr wrap="square" lIns="0" tIns="0" rIns="0" bIns="0" rtlCol="0"/>
            <a:lstStyle/>
            <a:p>
              <a:endParaRPr/>
            </a:p>
          </p:txBody>
        </p:sp>
        <p:sp>
          <p:nvSpPr>
            <p:cNvPr id="2117" name="object 2117"/>
            <p:cNvSpPr/>
            <p:nvPr/>
          </p:nvSpPr>
          <p:spPr>
            <a:xfrm>
              <a:off x="5869254" y="8013357"/>
              <a:ext cx="3810" cy="5715"/>
            </a:xfrm>
            <a:custGeom>
              <a:avLst/>
              <a:gdLst/>
              <a:ahLst/>
              <a:cxnLst/>
              <a:rect l="l" t="t" r="r" b="b"/>
              <a:pathLst>
                <a:path w="3810" h="5715">
                  <a:moveTo>
                    <a:pt x="0" y="0"/>
                  </a:moveTo>
                  <a:lnTo>
                    <a:pt x="3619" y="5651"/>
                  </a:lnTo>
                </a:path>
              </a:pathLst>
            </a:custGeom>
            <a:ln w="25400">
              <a:solidFill>
                <a:srgbClr val="FFDA33"/>
              </a:solidFill>
            </a:ln>
          </p:spPr>
          <p:txBody>
            <a:bodyPr wrap="square" lIns="0" tIns="0" rIns="0" bIns="0" rtlCol="0"/>
            <a:lstStyle/>
            <a:p>
              <a:endParaRPr/>
            </a:p>
          </p:txBody>
        </p:sp>
        <p:sp>
          <p:nvSpPr>
            <p:cNvPr id="2118" name="object 2118"/>
            <p:cNvSpPr/>
            <p:nvPr/>
          </p:nvSpPr>
          <p:spPr>
            <a:xfrm>
              <a:off x="5864415" y="7997774"/>
              <a:ext cx="10795" cy="15875"/>
            </a:xfrm>
            <a:custGeom>
              <a:avLst/>
              <a:gdLst/>
              <a:ahLst/>
              <a:cxnLst/>
              <a:rect l="l" t="t" r="r" b="b"/>
              <a:pathLst>
                <a:path w="10795" h="15875">
                  <a:moveTo>
                    <a:pt x="4864" y="0"/>
                  </a:moveTo>
                  <a:lnTo>
                    <a:pt x="2286" y="6858"/>
                  </a:lnTo>
                  <a:lnTo>
                    <a:pt x="0" y="8255"/>
                  </a:lnTo>
                  <a:lnTo>
                    <a:pt x="1574" y="10807"/>
                  </a:lnTo>
                  <a:lnTo>
                    <a:pt x="4838" y="15582"/>
                  </a:lnTo>
                  <a:lnTo>
                    <a:pt x="7416" y="14249"/>
                  </a:lnTo>
                  <a:lnTo>
                    <a:pt x="8991" y="11163"/>
                  </a:lnTo>
                  <a:lnTo>
                    <a:pt x="10795" y="8343"/>
                  </a:lnTo>
                  <a:lnTo>
                    <a:pt x="8686" y="5308"/>
                  </a:lnTo>
                  <a:lnTo>
                    <a:pt x="4864" y="0"/>
                  </a:lnTo>
                  <a:close/>
                </a:path>
              </a:pathLst>
            </a:custGeom>
            <a:solidFill>
              <a:srgbClr val="FFD92F"/>
            </a:solidFill>
          </p:spPr>
          <p:txBody>
            <a:bodyPr wrap="square" lIns="0" tIns="0" rIns="0" bIns="0" rtlCol="0"/>
            <a:lstStyle/>
            <a:p>
              <a:endParaRPr/>
            </a:p>
          </p:txBody>
        </p:sp>
        <p:sp>
          <p:nvSpPr>
            <p:cNvPr id="2119" name="object 2119"/>
            <p:cNvSpPr/>
            <p:nvPr/>
          </p:nvSpPr>
          <p:spPr>
            <a:xfrm>
              <a:off x="5869254" y="8006118"/>
              <a:ext cx="6350" cy="7620"/>
            </a:xfrm>
            <a:custGeom>
              <a:avLst/>
              <a:gdLst/>
              <a:ahLst/>
              <a:cxnLst/>
              <a:rect l="l" t="t" r="r" b="b"/>
              <a:pathLst>
                <a:path w="6350" h="7620">
                  <a:moveTo>
                    <a:pt x="0" y="7238"/>
                  </a:moveTo>
                  <a:lnTo>
                    <a:pt x="5956" y="0"/>
                  </a:lnTo>
                </a:path>
              </a:pathLst>
            </a:custGeom>
            <a:ln w="25400">
              <a:solidFill>
                <a:srgbClr val="FFDA31"/>
              </a:solidFill>
            </a:ln>
          </p:spPr>
          <p:txBody>
            <a:bodyPr wrap="square" lIns="0" tIns="0" rIns="0" bIns="0" rtlCol="0"/>
            <a:lstStyle/>
            <a:p>
              <a:endParaRPr/>
            </a:p>
          </p:txBody>
        </p:sp>
        <p:sp>
          <p:nvSpPr>
            <p:cNvPr id="2120" name="object 2120"/>
            <p:cNvSpPr/>
            <p:nvPr/>
          </p:nvSpPr>
          <p:spPr>
            <a:xfrm>
              <a:off x="5869279" y="7997774"/>
              <a:ext cx="6350" cy="8890"/>
            </a:xfrm>
            <a:custGeom>
              <a:avLst/>
              <a:gdLst/>
              <a:ahLst/>
              <a:cxnLst/>
              <a:rect l="l" t="t" r="r" b="b"/>
              <a:pathLst>
                <a:path w="6350" h="8890">
                  <a:moveTo>
                    <a:pt x="5930" y="8343"/>
                  </a:moveTo>
                  <a:lnTo>
                    <a:pt x="1113" y="1566"/>
                  </a:lnTo>
                </a:path>
                <a:path w="6350" h="8890">
                  <a:moveTo>
                    <a:pt x="1113" y="1566"/>
                  </a:moveTo>
                  <a:lnTo>
                    <a:pt x="0" y="0"/>
                  </a:lnTo>
                </a:path>
              </a:pathLst>
            </a:custGeom>
            <a:ln w="25400">
              <a:solidFill>
                <a:srgbClr val="FFD92E"/>
              </a:solidFill>
            </a:ln>
          </p:spPr>
          <p:txBody>
            <a:bodyPr wrap="square" lIns="0" tIns="0" rIns="0" bIns="0" rtlCol="0"/>
            <a:lstStyle/>
            <a:p>
              <a:endParaRPr/>
            </a:p>
          </p:txBody>
        </p:sp>
        <p:sp>
          <p:nvSpPr>
            <p:cNvPr id="2121" name="object 2121"/>
            <p:cNvSpPr/>
            <p:nvPr/>
          </p:nvSpPr>
          <p:spPr>
            <a:xfrm>
              <a:off x="5864415" y="7997774"/>
              <a:ext cx="5080" cy="8255"/>
            </a:xfrm>
            <a:custGeom>
              <a:avLst/>
              <a:gdLst/>
              <a:ahLst/>
              <a:cxnLst/>
              <a:rect l="l" t="t" r="r" b="b"/>
              <a:pathLst>
                <a:path w="5079" h="8254">
                  <a:moveTo>
                    <a:pt x="3940" y="1566"/>
                  </a:moveTo>
                  <a:lnTo>
                    <a:pt x="0" y="8255"/>
                  </a:lnTo>
                </a:path>
                <a:path w="5079" h="8254">
                  <a:moveTo>
                    <a:pt x="4864" y="0"/>
                  </a:moveTo>
                  <a:lnTo>
                    <a:pt x="3940" y="1566"/>
                  </a:lnTo>
                </a:path>
              </a:pathLst>
            </a:custGeom>
            <a:ln w="25400">
              <a:solidFill>
                <a:srgbClr val="FFD92C"/>
              </a:solidFill>
            </a:ln>
          </p:spPr>
          <p:txBody>
            <a:bodyPr wrap="square" lIns="0" tIns="0" rIns="0" bIns="0" rtlCol="0"/>
            <a:lstStyle/>
            <a:p>
              <a:endParaRPr/>
            </a:p>
          </p:txBody>
        </p:sp>
        <p:sp>
          <p:nvSpPr>
            <p:cNvPr id="2122" name="object 2122"/>
            <p:cNvSpPr/>
            <p:nvPr/>
          </p:nvSpPr>
          <p:spPr>
            <a:xfrm>
              <a:off x="5864415" y="8006029"/>
              <a:ext cx="5080" cy="7620"/>
            </a:xfrm>
            <a:custGeom>
              <a:avLst/>
              <a:gdLst/>
              <a:ahLst/>
              <a:cxnLst/>
              <a:rect l="l" t="t" r="r" b="b"/>
              <a:pathLst>
                <a:path w="5079" h="7620">
                  <a:moveTo>
                    <a:pt x="0" y="0"/>
                  </a:moveTo>
                  <a:lnTo>
                    <a:pt x="4838" y="7327"/>
                  </a:lnTo>
                </a:path>
              </a:pathLst>
            </a:custGeom>
            <a:ln w="25400">
              <a:solidFill>
                <a:srgbClr val="FFD92F"/>
              </a:solidFill>
            </a:ln>
          </p:spPr>
          <p:txBody>
            <a:bodyPr wrap="square" lIns="0" tIns="0" rIns="0" bIns="0" rtlCol="0"/>
            <a:lstStyle/>
            <a:p>
              <a:endParaRPr/>
            </a:p>
          </p:txBody>
        </p:sp>
        <p:sp>
          <p:nvSpPr>
            <p:cNvPr id="2123" name="object 2123"/>
            <p:cNvSpPr/>
            <p:nvPr/>
          </p:nvSpPr>
          <p:spPr>
            <a:xfrm>
              <a:off x="5875210" y="8002333"/>
              <a:ext cx="11430" cy="13970"/>
            </a:xfrm>
            <a:custGeom>
              <a:avLst/>
              <a:gdLst/>
              <a:ahLst/>
              <a:cxnLst/>
              <a:rect l="l" t="t" r="r" b="b"/>
              <a:pathLst>
                <a:path w="11429" h="13970">
                  <a:moveTo>
                    <a:pt x="3048" y="0"/>
                  </a:moveTo>
                  <a:lnTo>
                    <a:pt x="1866" y="1028"/>
                  </a:lnTo>
                  <a:lnTo>
                    <a:pt x="914" y="2374"/>
                  </a:lnTo>
                  <a:lnTo>
                    <a:pt x="0" y="3784"/>
                  </a:lnTo>
                  <a:lnTo>
                    <a:pt x="2120" y="6819"/>
                  </a:lnTo>
                  <a:lnTo>
                    <a:pt x="4292" y="10083"/>
                  </a:lnTo>
                  <a:lnTo>
                    <a:pt x="6299" y="13474"/>
                  </a:lnTo>
                  <a:lnTo>
                    <a:pt x="7874" y="13080"/>
                  </a:lnTo>
                  <a:lnTo>
                    <a:pt x="9537" y="12776"/>
                  </a:lnTo>
                  <a:lnTo>
                    <a:pt x="11341" y="12585"/>
                  </a:lnTo>
                  <a:lnTo>
                    <a:pt x="8470" y="7861"/>
                  </a:lnTo>
                  <a:lnTo>
                    <a:pt x="5651" y="3657"/>
                  </a:lnTo>
                  <a:lnTo>
                    <a:pt x="3048" y="0"/>
                  </a:lnTo>
                  <a:close/>
                </a:path>
              </a:pathLst>
            </a:custGeom>
            <a:solidFill>
              <a:srgbClr val="FFDA33"/>
            </a:solidFill>
          </p:spPr>
          <p:txBody>
            <a:bodyPr wrap="square" lIns="0" tIns="0" rIns="0" bIns="0" rtlCol="0"/>
            <a:lstStyle/>
            <a:p>
              <a:endParaRPr/>
            </a:p>
          </p:txBody>
        </p:sp>
        <p:sp>
          <p:nvSpPr>
            <p:cNvPr id="2124" name="object 2124"/>
            <p:cNvSpPr/>
            <p:nvPr/>
          </p:nvSpPr>
          <p:spPr>
            <a:xfrm>
              <a:off x="5875210" y="8002333"/>
              <a:ext cx="6350" cy="13970"/>
            </a:xfrm>
            <a:custGeom>
              <a:avLst/>
              <a:gdLst/>
              <a:ahLst/>
              <a:cxnLst/>
              <a:rect l="l" t="t" r="r" b="b"/>
              <a:pathLst>
                <a:path w="6350" h="13970">
                  <a:moveTo>
                    <a:pt x="6299" y="13474"/>
                  </a:moveTo>
                  <a:lnTo>
                    <a:pt x="0" y="3784"/>
                  </a:lnTo>
                </a:path>
                <a:path w="6350" h="13970">
                  <a:moveTo>
                    <a:pt x="0" y="3784"/>
                  </a:moveTo>
                  <a:lnTo>
                    <a:pt x="3048" y="0"/>
                  </a:lnTo>
                </a:path>
              </a:pathLst>
            </a:custGeom>
            <a:ln w="25400">
              <a:solidFill>
                <a:srgbClr val="FFDA32"/>
              </a:solidFill>
            </a:ln>
          </p:spPr>
          <p:txBody>
            <a:bodyPr wrap="square" lIns="0" tIns="0" rIns="0" bIns="0" rtlCol="0"/>
            <a:lstStyle/>
            <a:p>
              <a:endParaRPr/>
            </a:p>
          </p:txBody>
        </p:sp>
        <p:sp>
          <p:nvSpPr>
            <p:cNvPr id="2125" name="object 2125"/>
            <p:cNvSpPr/>
            <p:nvPr/>
          </p:nvSpPr>
          <p:spPr>
            <a:xfrm>
              <a:off x="5878258" y="8002333"/>
              <a:ext cx="8890" cy="13970"/>
            </a:xfrm>
            <a:custGeom>
              <a:avLst/>
              <a:gdLst/>
              <a:ahLst/>
              <a:cxnLst/>
              <a:rect l="l" t="t" r="r" b="b"/>
              <a:pathLst>
                <a:path w="8889" h="13970">
                  <a:moveTo>
                    <a:pt x="0" y="0"/>
                  </a:moveTo>
                  <a:lnTo>
                    <a:pt x="8293" y="12585"/>
                  </a:lnTo>
                </a:path>
                <a:path w="8889" h="13970">
                  <a:moveTo>
                    <a:pt x="8293" y="12585"/>
                  </a:moveTo>
                  <a:lnTo>
                    <a:pt x="3251" y="13474"/>
                  </a:lnTo>
                </a:path>
              </a:pathLst>
            </a:custGeom>
            <a:ln w="25400">
              <a:solidFill>
                <a:srgbClr val="FFDA34"/>
              </a:solidFill>
            </a:ln>
          </p:spPr>
          <p:txBody>
            <a:bodyPr wrap="square" lIns="0" tIns="0" rIns="0" bIns="0" rtlCol="0"/>
            <a:lstStyle/>
            <a:p>
              <a:endParaRPr/>
            </a:p>
          </p:txBody>
        </p:sp>
        <p:sp>
          <p:nvSpPr>
            <p:cNvPr id="2126" name="object 2126"/>
            <p:cNvSpPr/>
            <p:nvPr/>
          </p:nvSpPr>
          <p:spPr>
            <a:xfrm>
              <a:off x="5878258" y="8000454"/>
              <a:ext cx="14604" cy="14604"/>
            </a:xfrm>
            <a:custGeom>
              <a:avLst/>
              <a:gdLst/>
              <a:ahLst/>
              <a:cxnLst/>
              <a:rect l="l" t="t" r="r" b="b"/>
              <a:pathLst>
                <a:path w="14604" h="14604">
                  <a:moveTo>
                    <a:pt x="4317" y="0"/>
                  </a:moveTo>
                  <a:lnTo>
                    <a:pt x="2565" y="139"/>
                  </a:lnTo>
                  <a:lnTo>
                    <a:pt x="1181" y="850"/>
                  </a:lnTo>
                  <a:lnTo>
                    <a:pt x="0" y="1879"/>
                  </a:lnTo>
                  <a:lnTo>
                    <a:pt x="2603" y="5537"/>
                  </a:lnTo>
                  <a:lnTo>
                    <a:pt x="5422" y="9740"/>
                  </a:lnTo>
                  <a:lnTo>
                    <a:pt x="8293" y="14465"/>
                  </a:lnTo>
                  <a:lnTo>
                    <a:pt x="10083" y="14274"/>
                  </a:lnTo>
                  <a:lnTo>
                    <a:pt x="12014" y="14173"/>
                  </a:lnTo>
                  <a:lnTo>
                    <a:pt x="14096" y="14173"/>
                  </a:lnTo>
                  <a:lnTo>
                    <a:pt x="4317" y="0"/>
                  </a:lnTo>
                  <a:close/>
                </a:path>
                <a:path w="14604" h="14604">
                  <a:moveTo>
                    <a:pt x="14096" y="14173"/>
                  </a:moveTo>
                  <a:lnTo>
                    <a:pt x="12014" y="14173"/>
                  </a:lnTo>
                  <a:lnTo>
                    <a:pt x="14122" y="14211"/>
                  </a:lnTo>
                  <a:close/>
                </a:path>
              </a:pathLst>
            </a:custGeom>
            <a:solidFill>
              <a:srgbClr val="FEDA35"/>
            </a:solidFill>
          </p:spPr>
          <p:txBody>
            <a:bodyPr wrap="square" lIns="0" tIns="0" rIns="0" bIns="0" rtlCol="0"/>
            <a:lstStyle/>
            <a:p>
              <a:endParaRPr/>
            </a:p>
          </p:txBody>
        </p:sp>
        <p:sp>
          <p:nvSpPr>
            <p:cNvPr id="2127" name="object 2127"/>
            <p:cNvSpPr/>
            <p:nvPr/>
          </p:nvSpPr>
          <p:spPr>
            <a:xfrm>
              <a:off x="5878258" y="8002333"/>
              <a:ext cx="8890" cy="12700"/>
            </a:xfrm>
            <a:custGeom>
              <a:avLst/>
              <a:gdLst/>
              <a:ahLst/>
              <a:cxnLst/>
              <a:rect l="l" t="t" r="r" b="b"/>
              <a:pathLst>
                <a:path w="8889" h="12700">
                  <a:moveTo>
                    <a:pt x="8293" y="12585"/>
                  </a:moveTo>
                  <a:lnTo>
                    <a:pt x="0" y="0"/>
                  </a:lnTo>
                </a:path>
              </a:pathLst>
            </a:custGeom>
            <a:ln w="25400">
              <a:solidFill>
                <a:srgbClr val="FFDA34"/>
              </a:solidFill>
            </a:ln>
          </p:spPr>
          <p:txBody>
            <a:bodyPr wrap="square" lIns="0" tIns="0" rIns="0" bIns="0" rtlCol="0"/>
            <a:lstStyle/>
            <a:p>
              <a:endParaRPr/>
            </a:p>
          </p:txBody>
        </p:sp>
        <p:sp>
          <p:nvSpPr>
            <p:cNvPr id="2128" name="object 2128"/>
            <p:cNvSpPr/>
            <p:nvPr/>
          </p:nvSpPr>
          <p:spPr>
            <a:xfrm>
              <a:off x="5878258" y="8000454"/>
              <a:ext cx="4445" cy="1905"/>
            </a:xfrm>
            <a:custGeom>
              <a:avLst/>
              <a:gdLst/>
              <a:ahLst/>
              <a:cxnLst/>
              <a:rect l="l" t="t" r="r" b="b"/>
              <a:pathLst>
                <a:path w="4445" h="1904">
                  <a:moveTo>
                    <a:pt x="0" y="1879"/>
                  </a:moveTo>
                  <a:lnTo>
                    <a:pt x="4317" y="0"/>
                  </a:lnTo>
                </a:path>
              </a:pathLst>
            </a:custGeom>
            <a:ln w="25399">
              <a:solidFill>
                <a:srgbClr val="FED936"/>
              </a:solidFill>
            </a:ln>
          </p:spPr>
          <p:txBody>
            <a:bodyPr wrap="square" lIns="0" tIns="0" rIns="0" bIns="0" rtlCol="0"/>
            <a:lstStyle/>
            <a:p>
              <a:endParaRPr/>
            </a:p>
          </p:txBody>
        </p:sp>
        <p:sp>
          <p:nvSpPr>
            <p:cNvPr id="2129" name="object 2129"/>
            <p:cNvSpPr/>
            <p:nvPr/>
          </p:nvSpPr>
          <p:spPr>
            <a:xfrm>
              <a:off x="5882576" y="8000454"/>
              <a:ext cx="635" cy="635"/>
            </a:xfrm>
            <a:custGeom>
              <a:avLst/>
              <a:gdLst/>
              <a:ahLst/>
              <a:cxnLst/>
              <a:rect l="l" t="t" r="r" b="b"/>
              <a:pathLst>
                <a:path w="635" h="634">
                  <a:moveTo>
                    <a:pt x="0" y="0"/>
                  </a:moveTo>
                  <a:lnTo>
                    <a:pt x="42" y="55"/>
                  </a:lnTo>
                </a:path>
              </a:pathLst>
            </a:custGeom>
            <a:ln w="25400">
              <a:solidFill>
                <a:srgbClr val="FED937"/>
              </a:solidFill>
            </a:ln>
          </p:spPr>
          <p:txBody>
            <a:bodyPr wrap="square" lIns="0" tIns="0" rIns="0" bIns="0" rtlCol="0"/>
            <a:lstStyle/>
            <a:p>
              <a:endParaRPr/>
            </a:p>
          </p:txBody>
        </p:sp>
        <p:sp>
          <p:nvSpPr>
            <p:cNvPr id="2130" name="object 2130"/>
            <p:cNvSpPr/>
            <p:nvPr/>
          </p:nvSpPr>
          <p:spPr>
            <a:xfrm>
              <a:off x="5886551" y="8014665"/>
              <a:ext cx="6350" cy="635"/>
            </a:xfrm>
            <a:custGeom>
              <a:avLst/>
              <a:gdLst/>
              <a:ahLst/>
              <a:cxnLst/>
              <a:rect l="l" t="t" r="r" b="b"/>
              <a:pathLst>
                <a:path w="6350" h="634">
                  <a:moveTo>
                    <a:pt x="5829" y="0"/>
                  </a:moveTo>
                  <a:lnTo>
                    <a:pt x="0" y="253"/>
                  </a:lnTo>
                </a:path>
              </a:pathLst>
            </a:custGeom>
            <a:ln w="25400">
              <a:solidFill>
                <a:srgbClr val="FFDA34"/>
              </a:solidFill>
            </a:ln>
          </p:spPr>
          <p:txBody>
            <a:bodyPr wrap="square" lIns="0" tIns="0" rIns="0" bIns="0" rtlCol="0"/>
            <a:lstStyle/>
            <a:p>
              <a:endParaRPr/>
            </a:p>
          </p:txBody>
        </p:sp>
        <p:sp>
          <p:nvSpPr>
            <p:cNvPr id="2131" name="object 2131"/>
            <p:cNvSpPr/>
            <p:nvPr/>
          </p:nvSpPr>
          <p:spPr>
            <a:xfrm>
              <a:off x="5869279" y="7993011"/>
              <a:ext cx="9525" cy="13335"/>
            </a:xfrm>
            <a:custGeom>
              <a:avLst/>
              <a:gdLst/>
              <a:ahLst/>
              <a:cxnLst/>
              <a:rect l="l" t="t" r="r" b="b"/>
              <a:pathLst>
                <a:path w="9525" h="13334">
                  <a:moveTo>
                    <a:pt x="1943" y="0"/>
                  </a:moveTo>
                  <a:lnTo>
                    <a:pt x="1244" y="1384"/>
                  </a:lnTo>
                  <a:lnTo>
                    <a:pt x="0" y="4762"/>
                  </a:lnTo>
                  <a:lnTo>
                    <a:pt x="3822" y="10071"/>
                  </a:lnTo>
                  <a:lnTo>
                    <a:pt x="5930" y="13106"/>
                  </a:lnTo>
                  <a:lnTo>
                    <a:pt x="6845" y="11696"/>
                  </a:lnTo>
                  <a:lnTo>
                    <a:pt x="7797" y="10350"/>
                  </a:lnTo>
                  <a:lnTo>
                    <a:pt x="8978" y="9321"/>
                  </a:lnTo>
                  <a:lnTo>
                    <a:pt x="6375" y="5664"/>
                  </a:lnTo>
                  <a:lnTo>
                    <a:pt x="3975" y="2552"/>
                  </a:lnTo>
                  <a:lnTo>
                    <a:pt x="1943" y="0"/>
                  </a:lnTo>
                  <a:close/>
                </a:path>
              </a:pathLst>
            </a:custGeom>
            <a:solidFill>
              <a:srgbClr val="FED931"/>
            </a:solidFill>
          </p:spPr>
          <p:txBody>
            <a:bodyPr wrap="square" lIns="0" tIns="0" rIns="0" bIns="0" rtlCol="0"/>
            <a:lstStyle/>
            <a:p>
              <a:endParaRPr/>
            </a:p>
          </p:txBody>
        </p:sp>
        <p:sp>
          <p:nvSpPr>
            <p:cNvPr id="2132" name="object 2132"/>
            <p:cNvSpPr/>
            <p:nvPr/>
          </p:nvSpPr>
          <p:spPr>
            <a:xfrm>
              <a:off x="5869279" y="7997774"/>
              <a:ext cx="6350" cy="8890"/>
            </a:xfrm>
            <a:custGeom>
              <a:avLst/>
              <a:gdLst/>
              <a:ahLst/>
              <a:cxnLst/>
              <a:rect l="l" t="t" r="r" b="b"/>
              <a:pathLst>
                <a:path w="6350" h="8890">
                  <a:moveTo>
                    <a:pt x="5930" y="8343"/>
                  </a:moveTo>
                  <a:lnTo>
                    <a:pt x="1113" y="1566"/>
                  </a:lnTo>
                </a:path>
                <a:path w="6350" h="8890">
                  <a:moveTo>
                    <a:pt x="1113" y="1566"/>
                  </a:moveTo>
                  <a:lnTo>
                    <a:pt x="0" y="0"/>
                  </a:lnTo>
                </a:path>
              </a:pathLst>
            </a:custGeom>
            <a:ln w="25400">
              <a:solidFill>
                <a:srgbClr val="FFD92E"/>
              </a:solidFill>
            </a:ln>
          </p:spPr>
          <p:txBody>
            <a:bodyPr wrap="square" lIns="0" tIns="0" rIns="0" bIns="0" rtlCol="0"/>
            <a:lstStyle/>
            <a:p>
              <a:endParaRPr/>
            </a:p>
          </p:txBody>
        </p:sp>
        <p:sp>
          <p:nvSpPr>
            <p:cNvPr id="2133" name="object 2133"/>
            <p:cNvSpPr/>
            <p:nvPr/>
          </p:nvSpPr>
          <p:spPr>
            <a:xfrm>
              <a:off x="5869279" y="7993011"/>
              <a:ext cx="2540" cy="5080"/>
            </a:xfrm>
            <a:custGeom>
              <a:avLst/>
              <a:gdLst/>
              <a:ahLst/>
              <a:cxnLst/>
              <a:rect l="l" t="t" r="r" b="b"/>
              <a:pathLst>
                <a:path w="2539" h="5079">
                  <a:moveTo>
                    <a:pt x="0" y="4762"/>
                  </a:moveTo>
                  <a:lnTo>
                    <a:pt x="1943" y="0"/>
                  </a:lnTo>
                </a:path>
              </a:pathLst>
            </a:custGeom>
            <a:ln w="25400">
              <a:solidFill>
                <a:srgbClr val="FED830"/>
              </a:solidFill>
            </a:ln>
          </p:spPr>
          <p:txBody>
            <a:bodyPr wrap="square" lIns="0" tIns="0" rIns="0" bIns="0" rtlCol="0"/>
            <a:lstStyle/>
            <a:p>
              <a:endParaRPr/>
            </a:p>
          </p:txBody>
        </p:sp>
        <p:sp>
          <p:nvSpPr>
            <p:cNvPr id="2134" name="object 2134"/>
            <p:cNvSpPr/>
            <p:nvPr/>
          </p:nvSpPr>
          <p:spPr>
            <a:xfrm>
              <a:off x="5871222" y="7993011"/>
              <a:ext cx="7620" cy="9525"/>
            </a:xfrm>
            <a:custGeom>
              <a:avLst/>
              <a:gdLst/>
              <a:ahLst/>
              <a:cxnLst/>
              <a:rect l="l" t="t" r="r" b="b"/>
              <a:pathLst>
                <a:path w="7620" h="9525">
                  <a:moveTo>
                    <a:pt x="4777" y="6329"/>
                  </a:moveTo>
                  <a:lnTo>
                    <a:pt x="7035" y="9321"/>
                  </a:lnTo>
                </a:path>
                <a:path w="7620" h="9525">
                  <a:moveTo>
                    <a:pt x="0" y="0"/>
                  </a:moveTo>
                  <a:lnTo>
                    <a:pt x="4777" y="6329"/>
                  </a:lnTo>
                </a:path>
              </a:pathLst>
            </a:custGeom>
            <a:ln w="25400">
              <a:solidFill>
                <a:srgbClr val="FED934"/>
              </a:solidFill>
            </a:ln>
          </p:spPr>
          <p:txBody>
            <a:bodyPr wrap="square" lIns="0" tIns="0" rIns="0" bIns="0" rtlCol="0"/>
            <a:lstStyle/>
            <a:p>
              <a:endParaRPr/>
            </a:p>
          </p:txBody>
        </p:sp>
        <p:sp>
          <p:nvSpPr>
            <p:cNvPr id="2135" name="object 2135"/>
            <p:cNvSpPr/>
            <p:nvPr/>
          </p:nvSpPr>
          <p:spPr>
            <a:xfrm>
              <a:off x="5875210" y="8002333"/>
              <a:ext cx="3175" cy="3810"/>
            </a:xfrm>
            <a:custGeom>
              <a:avLst/>
              <a:gdLst/>
              <a:ahLst/>
              <a:cxnLst/>
              <a:rect l="l" t="t" r="r" b="b"/>
              <a:pathLst>
                <a:path w="3175" h="3809">
                  <a:moveTo>
                    <a:pt x="3048" y="0"/>
                  </a:moveTo>
                  <a:lnTo>
                    <a:pt x="0" y="3784"/>
                  </a:lnTo>
                </a:path>
              </a:pathLst>
            </a:custGeom>
            <a:ln w="25400">
              <a:solidFill>
                <a:srgbClr val="FFDA32"/>
              </a:solidFill>
            </a:ln>
          </p:spPr>
          <p:txBody>
            <a:bodyPr wrap="square" lIns="0" tIns="0" rIns="0" bIns="0" rtlCol="0"/>
            <a:lstStyle/>
            <a:p>
              <a:endParaRPr/>
            </a:p>
          </p:txBody>
        </p:sp>
        <p:sp>
          <p:nvSpPr>
            <p:cNvPr id="2136" name="object 2136"/>
            <p:cNvSpPr/>
            <p:nvPr/>
          </p:nvSpPr>
          <p:spPr>
            <a:xfrm>
              <a:off x="5871222" y="7989993"/>
              <a:ext cx="11430" cy="12700"/>
            </a:xfrm>
            <a:custGeom>
              <a:avLst/>
              <a:gdLst/>
              <a:ahLst/>
              <a:cxnLst/>
              <a:rect l="l" t="t" r="r" b="b"/>
              <a:pathLst>
                <a:path w="11429" h="12700">
                  <a:moveTo>
                    <a:pt x="2480" y="0"/>
                  </a:moveTo>
                  <a:lnTo>
                    <a:pt x="1498" y="528"/>
                  </a:lnTo>
                  <a:lnTo>
                    <a:pt x="698" y="1633"/>
                  </a:lnTo>
                  <a:lnTo>
                    <a:pt x="0" y="3018"/>
                  </a:lnTo>
                  <a:lnTo>
                    <a:pt x="2032" y="5570"/>
                  </a:lnTo>
                  <a:lnTo>
                    <a:pt x="4432" y="8682"/>
                  </a:lnTo>
                  <a:lnTo>
                    <a:pt x="7035" y="12339"/>
                  </a:lnTo>
                  <a:lnTo>
                    <a:pt x="8216" y="11311"/>
                  </a:lnTo>
                  <a:lnTo>
                    <a:pt x="9601" y="10600"/>
                  </a:lnTo>
                  <a:lnTo>
                    <a:pt x="11353" y="10460"/>
                  </a:lnTo>
                  <a:lnTo>
                    <a:pt x="2480" y="0"/>
                  </a:lnTo>
                  <a:close/>
                </a:path>
              </a:pathLst>
            </a:custGeom>
            <a:solidFill>
              <a:srgbClr val="FCD83A"/>
            </a:solidFill>
          </p:spPr>
          <p:txBody>
            <a:bodyPr wrap="square" lIns="0" tIns="0" rIns="0" bIns="0" rtlCol="0"/>
            <a:lstStyle/>
            <a:p>
              <a:endParaRPr/>
            </a:p>
          </p:txBody>
        </p:sp>
        <p:sp>
          <p:nvSpPr>
            <p:cNvPr id="2137" name="object 2137"/>
            <p:cNvSpPr/>
            <p:nvPr/>
          </p:nvSpPr>
          <p:spPr>
            <a:xfrm>
              <a:off x="5871222" y="7993011"/>
              <a:ext cx="7620" cy="9525"/>
            </a:xfrm>
            <a:custGeom>
              <a:avLst/>
              <a:gdLst/>
              <a:ahLst/>
              <a:cxnLst/>
              <a:rect l="l" t="t" r="r" b="b"/>
              <a:pathLst>
                <a:path w="7620" h="9525">
                  <a:moveTo>
                    <a:pt x="7035" y="9321"/>
                  </a:moveTo>
                  <a:lnTo>
                    <a:pt x="4777" y="6329"/>
                  </a:lnTo>
                </a:path>
                <a:path w="7620" h="9525">
                  <a:moveTo>
                    <a:pt x="4777" y="6329"/>
                  </a:moveTo>
                  <a:lnTo>
                    <a:pt x="0" y="0"/>
                  </a:lnTo>
                </a:path>
              </a:pathLst>
            </a:custGeom>
            <a:ln w="25400">
              <a:solidFill>
                <a:srgbClr val="FED934"/>
              </a:solidFill>
            </a:ln>
          </p:spPr>
          <p:txBody>
            <a:bodyPr wrap="square" lIns="0" tIns="0" rIns="0" bIns="0" rtlCol="0"/>
            <a:lstStyle/>
            <a:p>
              <a:endParaRPr/>
            </a:p>
          </p:txBody>
        </p:sp>
        <p:sp>
          <p:nvSpPr>
            <p:cNvPr id="2138" name="object 2138"/>
            <p:cNvSpPr/>
            <p:nvPr/>
          </p:nvSpPr>
          <p:spPr>
            <a:xfrm>
              <a:off x="5871222" y="7989996"/>
              <a:ext cx="2540" cy="3175"/>
            </a:xfrm>
            <a:custGeom>
              <a:avLst/>
              <a:gdLst/>
              <a:ahLst/>
              <a:cxnLst/>
              <a:rect l="l" t="t" r="r" b="b"/>
              <a:pathLst>
                <a:path w="2539" h="3175">
                  <a:moveTo>
                    <a:pt x="0" y="3015"/>
                  </a:moveTo>
                  <a:lnTo>
                    <a:pt x="2483" y="0"/>
                  </a:lnTo>
                </a:path>
              </a:pathLst>
            </a:custGeom>
            <a:ln w="25400">
              <a:solidFill>
                <a:srgbClr val="FAD73E"/>
              </a:solidFill>
            </a:ln>
          </p:spPr>
          <p:txBody>
            <a:bodyPr wrap="square" lIns="0" tIns="0" rIns="0" bIns="0" rtlCol="0"/>
            <a:lstStyle/>
            <a:p>
              <a:endParaRPr/>
            </a:p>
          </p:txBody>
        </p:sp>
        <p:sp>
          <p:nvSpPr>
            <p:cNvPr id="2139" name="object 2139"/>
            <p:cNvSpPr/>
            <p:nvPr/>
          </p:nvSpPr>
          <p:spPr>
            <a:xfrm>
              <a:off x="5879828" y="7997210"/>
              <a:ext cx="3175" cy="3810"/>
            </a:xfrm>
            <a:custGeom>
              <a:avLst/>
              <a:gdLst/>
              <a:ahLst/>
              <a:cxnLst/>
              <a:rect l="l" t="t" r="r" b="b"/>
              <a:pathLst>
                <a:path w="3175" h="3809">
                  <a:moveTo>
                    <a:pt x="1804" y="2130"/>
                  </a:moveTo>
                  <a:lnTo>
                    <a:pt x="2747" y="3243"/>
                  </a:lnTo>
                </a:path>
                <a:path w="3175" h="3809">
                  <a:moveTo>
                    <a:pt x="0" y="0"/>
                  </a:moveTo>
                  <a:lnTo>
                    <a:pt x="1804" y="2130"/>
                  </a:lnTo>
                </a:path>
              </a:pathLst>
            </a:custGeom>
            <a:ln w="25400">
              <a:solidFill>
                <a:srgbClr val="FAD841"/>
              </a:solidFill>
            </a:ln>
          </p:spPr>
          <p:txBody>
            <a:bodyPr wrap="square" lIns="0" tIns="0" rIns="0" bIns="0" rtlCol="0"/>
            <a:lstStyle/>
            <a:p>
              <a:endParaRPr/>
            </a:p>
          </p:txBody>
        </p:sp>
        <p:sp>
          <p:nvSpPr>
            <p:cNvPr id="2140" name="object 2140"/>
            <p:cNvSpPr/>
            <p:nvPr/>
          </p:nvSpPr>
          <p:spPr>
            <a:xfrm>
              <a:off x="5878258" y="8000454"/>
              <a:ext cx="4445" cy="1905"/>
            </a:xfrm>
            <a:custGeom>
              <a:avLst/>
              <a:gdLst/>
              <a:ahLst/>
              <a:cxnLst/>
              <a:rect l="l" t="t" r="r" b="b"/>
              <a:pathLst>
                <a:path w="4445" h="1904">
                  <a:moveTo>
                    <a:pt x="4317" y="0"/>
                  </a:moveTo>
                  <a:lnTo>
                    <a:pt x="0" y="1879"/>
                  </a:lnTo>
                </a:path>
              </a:pathLst>
            </a:custGeom>
            <a:ln w="25399">
              <a:solidFill>
                <a:srgbClr val="FED936"/>
              </a:solidFill>
            </a:ln>
          </p:spPr>
          <p:txBody>
            <a:bodyPr wrap="square" lIns="0" tIns="0" rIns="0" bIns="0" rtlCol="0"/>
            <a:lstStyle/>
            <a:p>
              <a:endParaRPr/>
            </a:p>
          </p:txBody>
        </p:sp>
        <p:sp>
          <p:nvSpPr>
            <p:cNvPr id="2141" name="object 2141"/>
            <p:cNvSpPr/>
            <p:nvPr/>
          </p:nvSpPr>
          <p:spPr>
            <a:xfrm>
              <a:off x="5860542" y="7995450"/>
              <a:ext cx="6985" cy="10795"/>
            </a:xfrm>
            <a:custGeom>
              <a:avLst/>
              <a:gdLst/>
              <a:ahLst/>
              <a:cxnLst/>
              <a:rect l="l" t="t" r="r" b="b"/>
              <a:pathLst>
                <a:path w="6985" h="10795">
                  <a:moveTo>
                    <a:pt x="2603" y="0"/>
                  </a:moveTo>
                  <a:lnTo>
                    <a:pt x="1854" y="1244"/>
                  </a:lnTo>
                  <a:lnTo>
                    <a:pt x="1003" y="2311"/>
                  </a:lnTo>
                  <a:lnTo>
                    <a:pt x="0" y="3022"/>
                  </a:lnTo>
                  <a:lnTo>
                    <a:pt x="901" y="5422"/>
                  </a:lnTo>
                  <a:lnTo>
                    <a:pt x="2311" y="8013"/>
                  </a:lnTo>
                  <a:lnTo>
                    <a:pt x="3873" y="10579"/>
                  </a:lnTo>
                  <a:lnTo>
                    <a:pt x="5016" y="9880"/>
                  </a:lnTo>
                  <a:lnTo>
                    <a:pt x="5918" y="8661"/>
                  </a:lnTo>
                  <a:lnTo>
                    <a:pt x="6692" y="7200"/>
                  </a:lnTo>
                  <a:lnTo>
                    <a:pt x="5029" y="4660"/>
                  </a:lnTo>
                  <a:lnTo>
                    <a:pt x="3556" y="2197"/>
                  </a:lnTo>
                  <a:lnTo>
                    <a:pt x="2603" y="0"/>
                  </a:lnTo>
                  <a:close/>
                </a:path>
              </a:pathLst>
            </a:custGeom>
            <a:solidFill>
              <a:srgbClr val="FFD827"/>
            </a:solidFill>
          </p:spPr>
          <p:txBody>
            <a:bodyPr wrap="square" lIns="0" tIns="0" rIns="0" bIns="0" rtlCol="0"/>
            <a:lstStyle/>
            <a:p>
              <a:endParaRPr/>
            </a:p>
          </p:txBody>
        </p:sp>
        <p:sp>
          <p:nvSpPr>
            <p:cNvPr id="2142" name="object 2142"/>
            <p:cNvSpPr/>
            <p:nvPr/>
          </p:nvSpPr>
          <p:spPr>
            <a:xfrm>
              <a:off x="5860542" y="7998472"/>
              <a:ext cx="4445" cy="7620"/>
            </a:xfrm>
            <a:custGeom>
              <a:avLst/>
              <a:gdLst/>
              <a:ahLst/>
              <a:cxnLst/>
              <a:rect l="l" t="t" r="r" b="b"/>
              <a:pathLst>
                <a:path w="4445" h="7620">
                  <a:moveTo>
                    <a:pt x="3873" y="7556"/>
                  </a:moveTo>
                  <a:lnTo>
                    <a:pt x="445" y="868"/>
                  </a:lnTo>
                </a:path>
                <a:path w="4445" h="7620">
                  <a:moveTo>
                    <a:pt x="445" y="868"/>
                  </a:moveTo>
                  <a:lnTo>
                    <a:pt x="0" y="0"/>
                  </a:lnTo>
                </a:path>
              </a:pathLst>
            </a:custGeom>
            <a:ln w="25400">
              <a:solidFill>
                <a:srgbClr val="FFD827"/>
              </a:solidFill>
            </a:ln>
          </p:spPr>
          <p:txBody>
            <a:bodyPr wrap="square" lIns="0" tIns="0" rIns="0" bIns="0" rtlCol="0"/>
            <a:lstStyle/>
            <a:p>
              <a:endParaRPr/>
            </a:p>
          </p:txBody>
        </p:sp>
        <p:sp>
          <p:nvSpPr>
            <p:cNvPr id="2143" name="object 2143"/>
            <p:cNvSpPr/>
            <p:nvPr/>
          </p:nvSpPr>
          <p:spPr>
            <a:xfrm>
              <a:off x="5860542" y="7995450"/>
              <a:ext cx="3175" cy="3175"/>
            </a:xfrm>
            <a:custGeom>
              <a:avLst/>
              <a:gdLst/>
              <a:ahLst/>
              <a:cxnLst/>
              <a:rect l="l" t="t" r="r" b="b"/>
              <a:pathLst>
                <a:path w="3175" h="3175">
                  <a:moveTo>
                    <a:pt x="0" y="3022"/>
                  </a:moveTo>
                  <a:lnTo>
                    <a:pt x="2603" y="0"/>
                  </a:lnTo>
                </a:path>
              </a:pathLst>
            </a:custGeom>
            <a:ln w="25400">
              <a:solidFill>
                <a:srgbClr val="FFD722"/>
              </a:solidFill>
            </a:ln>
          </p:spPr>
          <p:txBody>
            <a:bodyPr wrap="square" lIns="0" tIns="0" rIns="0" bIns="0" rtlCol="0"/>
            <a:lstStyle/>
            <a:p>
              <a:endParaRPr/>
            </a:p>
          </p:txBody>
        </p:sp>
        <p:sp>
          <p:nvSpPr>
            <p:cNvPr id="2144" name="object 2144"/>
            <p:cNvSpPr/>
            <p:nvPr/>
          </p:nvSpPr>
          <p:spPr>
            <a:xfrm>
              <a:off x="5863145" y="7995450"/>
              <a:ext cx="4445" cy="7620"/>
            </a:xfrm>
            <a:custGeom>
              <a:avLst/>
              <a:gdLst/>
              <a:ahLst/>
              <a:cxnLst/>
              <a:rect l="l" t="t" r="r" b="b"/>
              <a:pathLst>
                <a:path w="4445" h="7620">
                  <a:moveTo>
                    <a:pt x="2209" y="3890"/>
                  </a:moveTo>
                  <a:lnTo>
                    <a:pt x="4089" y="7200"/>
                  </a:lnTo>
                </a:path>
                <a:path w="4445" h="7620">
                  <a:moveTo>
                    <a:pt x="0" y="0"/>
                  </a:moveTo>
                  <a:lnTo>
                    <a:pt x="2209" y="3890"/>
                  </a:lnTo>
                </a:path>
              </a:pathLst>
            </a:custGeom>
            <a:ln w="25400">
              <a:solidFill>
                <a:srgbClr val="FFD827"/>
              </a:solidFill>
            </a:ln>
          </p:spPr>
          <p:txBody>
            <a:bodyPr wrap="square" lIns="0" tIns="0" rIns="0" bIns="0" rtlCol="0"/>
            <a:lstStyle/>
            <a:p>
              <a:endParaRPr/>
            </a:p>
          </p:txBody>
        </p:sp>
        <p:sp>
          <p:nvSpPr>
            <p:cNvPr id="2145" name="object 2145"/>
            <p:cNvSpPr/>
            <p:nvPr/>
          </p:nvSpPr>
          <p:spPr>
            <a:xfrm>
              <a:off x="5864415" y="8002651"/>
              <a:ext cx="3175" cy="3810"/>
            </a:xfrm>
            <a:custGeom>
              <a:avLst/>
              <a:gdLst/>
              <a:ahLst/>
              <a:cxnLst/>
              <a:rect l="l" t="t" r="r" b="b"/>
              <a:pathLst>
                <a:path w="3175" h="3809">
                  <a:moveTo>
                    <a:pt x="2819" y="0"/>
                  </a:moveTo>
                  <a:lnTo>
                    <a:pt x="0" y="3378"/>
                  </a:lnTo>
                </a:path>
              </a:pathLst>
            </a:custGeom>
            <a:ln w="25400">
              <a:solidFill>
                <a:srgbClr val="FFD92B"/>
              </a:solidFill>
            </a:ln>
          </p:spPr>
          <p:txBody>
            <a:bodyPr wrap="square" lIns="0" tIns="0" rIns="0" bIns="0" rtlCol="0"/>
            <a:lstStyle/>
            <a:p>
              <a:endParaRPr/>
            </a:p>
          </p:txBody>
        </p:sp>
        <p:sp>
          <p:nvSpPr>
            <p:cNvPr id="2146" name="object 2146"/>
            <p:cNvSpPr/>
            <p:nvPr/>
          </p:nvSpPr>
          <p:spPr>
            <a:xfrm>
              <a:off x="5863145" y="7991310"/>
              <a:ext cx="6350" cy="11430"/>
            </a:xfrm>
            <a:custGeom>
              <a:avLst/>
              <a:gdLst/>
              <a:ahLst/>
              <a:cxnLst/>
              <a:rect l="l" t="t" r="r" b="b"/>
              <a:pathLst>
                <a:path w="6350" h="11429">
                  <a:moveTo>
                    <a:pt x="1904" y="0"/>
                  </a:moveTo>
                  <a:lnTo>
                    <a:pt x="1371" y="1460"/>
                  </a:lnTo>
                  <a:lnTo>
                    <a:pt x="736" y="2882"/>
                  </a:lnTo>
                  <a:lnTo>
                    <a:pt x="0" y="4140"/>
                  </a:lnTo>
                  <a:lnTo>
                    <a:pt x="952" y="6337"/>
                  </a:lnTo>
                  <a:lnTo>
                    <a:pt x="2425" y="8801"/>
                  </a:lnTo>
                  <a:lnTo>
                    <a:pt x="4089" y="11341"/>
                  </a:lnTo>
                  <a:lnTo>
                    <a:pt x="4864" y="9867"/>
                  </a:lnTo>
                  <a:lnTo>
                    <a:pt x="6134" y="6464"/>
                  </a:lnTo>
                  <a:lnTo>
                    <a:pt x="4368" y="3949"/>
                  </a:lnTo>
                  <a:lnTo>
                    <a:pt x="2882" y="1765"/>
                  </a:lnTo>
                  <a:lnTo>
                    <a:pt x="1904" y="0"/>
                  </a:lnTo>
                  <a:close/>
                </a:path>
              </a:pathLst>
            </a:custGeom>
            <a:solidFill>
              <a:srgbClr val="FED829"/>
            </a:solidFill>
          </p:spPr>
          <p:txBody>
            <a:bodyPr wrap="square" lIns="0" tIns="0" rIns="0" bIns="0" rtlCol="0"/>
            <a:lstStyle/>
            <a:p>
              <a:endParaRPr/>
            </a:p>
          </p:txBody>
        </p:sp>
        <p:sp>
          <p:nvSpPr>
            <p:cNvPr id="2147" name="object 2147"/>
            <p:cNvSpPr/>
            <p:nvPr/>
          </p:nvSpPr>
          <p:spPr>
            <a:xfrm>
              <a:off x="5863145" y="7995450"/>
              <a:ext cx="4445" cy="7620"/>
            </a:xfrm>
            <a:custGeom>
              <a:avLst/>
              <a:gdLst/>
              <a:ahLst/>
              <a:cxnLst/>
              <a:rect l="l" t="t" r="r" b="b"/>
              <a:pathLst>
                <a:path w="4445" h="7620">
                  <a:moveTo>
                    <a:pt x="4089" y="7200"/>
                  </a:moveTo>
                  <a:lnTo>
                    <a:pt x="2209" y="3890"/>
                  </a:lnTo>
                </a:path>
                <a:path w="4445" h="7620">
                  <a:moveTo>
                    <a:pt x="2209" y="3890"/>
                  </a:moveTo>
                  <a:lnTo>
                    <a:pt x="0" y="0"/>
                  </a:lnTo>
                </a:path>
              </a:pathLst>
            </a:custGeom>
            <a:ln w="25400">
              <a:solidFill>
                <a:srgbClr val="FFD827"/>
              </a:solidFill>
            </a:ln>
          </p:spPr>
          <p:txBody>
            <a:bodyPr wrap="square" lIns="0" tIns="0" rIns="0" bIns="0" rtlCol="0"/>
            <a:lstStyle/>
            <a:p>
              <a:endParaRPr/>
            </a:p>
          </p:txBody>
        </p:sp>
        <p:sp>
          <p:nvSpPr>
            <p:cNvPr id="2148" name="object 2148"/>
            <p:cNvSpPr/>
            <p:nvPr/>
          </p:nvSpPr>
          <p:spPr>
            <a:xfrm>
              <a:off x="5863145" y="7991310"/>
              <a:ext cx="1905" cy="4445"/>
            </a:xfrm>
            <a:custGeom>
              <a:avLst/>
              <a:gdLst/>
              <a:ahLst/>
              <a:cxnLst/>
              <a:rect l="l" t="t" r="r" b="b"/>
              <a:pathLst>
                <a:path w="1904" h="4445">
                  <a:moveTo>
                    <a:pt x="0" y="4140"/>
                  </a:moveTo>
                  <a:lnTo>
                    <a:pt x="1904" y="0"/>
                  </a:lnTo>
                </a:path>
              </a:pathLst>
            </a:custGeom>
            <a:ln w="25400">
              <a:solidFill>
                <a:srgbClr val="FED626"/>
              </a:solidFill>
            </a:ln>
          </p:spPr>
          <p:txBody>
            <a:bodyPr wrap="square" lIns="0" tIns="0" rIns="0" bIns="0" rtlCol="0"/>
            <a:lstStyle/>
            <a:p>
              <a:endParaRPr/>
            </a:p>
          </p:txBody>
        </p:sp>
        <p:sp>
          <p:nvSpPr>
            <p:cNvPr id="2149" name="object 2149"/>
            <p:cNvSpPr/>
            <p:nvPr/>
          </p:nvSpPr>
          <p:spPr>
            <a:xfrm>
              <a:off x="5865050" y="7991310"/>
              <a:ext cx="4445" cy="6985"/>
            </a:xfrm>
            <a:custGeom>
              <a:avLst/>
              <a:gdLst/>
              <a:ahLst/>
              <a:cxnLst/>
              <a:rect l="l" t="t" r="r" b="b"/>
              <a:pathLst>
                <a:path w="4445" h="6984">
                  <a:moveTo>
                    <a:pt x="0" y="0"/>
                  </a:moveTo>
                  <a:lnTo>
                    <a:pt x="4229" y="6464"/>
                  </a:lnTo>
                </a:path>
              </a:pathLst>
            </a:custGeom>
            <a:ln w="25400">
              <a:solidFill>
                <a:srgbClr val="FED72B"/>
              </a:solidFill>
            </a:ln>
          </p:spPr>
          <p:txBody>
            <a:bodyPr wrap="square" lIns="0" tIns="0" rIns="0" bIns="0" rtlCol="0"/>
            <a:lstStyle/>
            <a:p>
              <a:endParaRPr/>
            </a:p>
          </p:txBody>
        </p:sp>
        <p:sp>
          <p:nvSpPr>
            <p:cNvPr id="2150" name="object 2150"/>
            <p:cNvSpPr/>
            <p:nvPr/>
          </p:nvSpPr>
          <p:spPr>
            <a:xfrm>
              <a:off x="5867235" y="7997774"/>
              <a:ext cx="2540" cy="5080"/>
            </a:xfrm>
            <a:custGeom>
              <a:avLst/>
              <a:gdLst/>
              <a:ahLst/>
              <a:cxnLst/>
              <a:rect l="l" t="t" r="r" b="b"/>
              <a:pathLst>
                <a:path w="2539" h="5079">
                  <a:moveTo>
                    <a:pt x="1387" y="1566"/>
                  </a:moveTo>
                  <a:lnTo>
                    <a:pt x="0" y="4876"/>
                  </a:lnTo>
                </a:path>
                <a:path w="2539" h="5079">
                  <a:moveTo>
                    <a:pt x="2044" y="0"/>
                  </a:moveTo>
                  <a:lnTo>
                    <a:pt x="1387" y="1566"/>
                  </a:lnTo>
                </a:path>
              </a:pathLst>
            </a:custGeom>
            <a:ln w="25400">
              <a:solidFill>
                <a:srgbClr val="FFD92B"/>
              </a:solidFill>
            </a:ln>
          </p:spPr>
          <p:txBody>
            <a:bodyPr wrap="square" lIns="0" tIns="0" rIns="0" bIns="0" rtlCol="0"/>
            <a:lstStyle/>
            <a:p>
              <a:endParaRPr/>
            </a:p>
          </p:txBody>
        </p:sp>
        <p:sp>
          <p:nvSpPr>
            <p:cNvPr id="2151" name="object 2151"/>
            <p:cNvSpPr/>
            <p:nvPr/>
          </p:nvSpPr>
          <p:spPr>
            <a:xfrm>
              <a:off x="5859284" y="7990437"/>
              <a:ext cx="4445" cy="8255"/>
            </a:xfrm>
            <a:custGeom>
              <a:avLst/>
              <a:gdLst/>
              <a:ahLst/>
              <a:cxnLst/>
              <a:rect l="l" t="t" r="r" b="b"/>
              <a:pathLst>
                <a:path w="4445" h="8254">
                  <a:moveTo>
                    <a:pt x="2754" y="0"/>
                  </a:moveTo>
                  <a:lnTo>
                    <a:pt x="520" y="1761"/>
                  </a:lnTo>
                  <a:lnTo>
                    <a:pt x="0" y="3475"/>
                  </a:lnTo>
                  <a:lnTo>
                    <a:pt x="368" y="5647"/>
                  </a:lnTo>
                  <a:lnTo>
                    <a:pt x="1257" y="8034"/>
                  </a:lnTo>
                  <a:lnTo>
                    <a:pt x="2260" y="7323"/>
                  </a:lnTo>
                  <a:lnTo>
                    <a:pt x="3111" y="6256"/>
                  </a:lnTo>
                  <a:lnTo>
                    <a:pt x="3860" y="5012"/>
                  </a:lnTo>
                  <a:lnTo>
                    <a:pt x="2908" y="2815"/>
                  </a:lnTo>
                  <a:lnTo>
                    <a:pt x="2489" y="897"/>
                  </a:lnTo>
                  <a:lnTo>
                    <a:pt x="2754" y="0"/>
                  </a:lnTo>
                  <a:close/>
                </a:path>
              </a:pathLst>
            </a:custGeom>
            <a:solidFill>
              <a:srgbClr val="FED61D"/>
            </a:solidFill>
          </p:spPr>
          <p:txBody>
            <a:bodyPr wrap="square" lIns="0" tIns="0" rIns="0" bIns="0" rtlCol="0"/>
            <a:lstStyle/>
            <a:p>
              <a:endParaRPr/>
            </a:p>
          </p:txBody>
        </p:sp>
        <p:sp>
          <p:nvSpPr>
            <p:cNvPr id="2152" name="object 2152"/>
            <p:cNvSpPr/>
            <p:nvPr/>
          </p:nvSpPr>
          <p:spPr>
            <a:xfrm>
              <a:off x="5859793" y="7992205"/>
              <a:ext cx="1270" cy="6350"/>
            </a:xfrm>
            <a:custGeom>
              <a:avLst/>
              <a:gdLst/>
              <a:ahLst/>
              <a:cxnLst/>
              <a:rect l="l" t="t" r="r" b="b"/>
              <a:pathLst>
                <a:path w="1270" h="6350">
                  <a:moveTo>
                    <a:pt x="748" y="6266"/>
                  </a:moveTo>
                  <a:lnTo>
                    <a:pt x="0" y="0"/>
                  </a:lnTo>
                </a:path>
              </a:pathLst>
            </a:custGeom>
            <a:ln w="25400">
              <a:solidFill>
                <a:srgbClr val="FFD61B"/>
              </a:solidFill>
            </a:ln>
          </p:spPr>
          <p:txBody>
            <a:bodyPr wrap="square" lIns="0" tIns="0" rIns="0" bIns="0" rtlCol="0"/>
            <a:lstStyle/>
            <a:p>
              <a:endParaRPr/>
            </a:p>
          </p:txBody>
        </p:sp>
        <p:sp>
          <p:nvSpPr>
            <p:cNvPr id="2153" name="object 2153"/>
            <p:cNvSpPr/>
            <p:nvPr/>
          </p:nvSpPr>
          <p:spPr>
            <a:xfrm>
              <a:off x="5862269" y="7990256"/>
              <a:ext cx="1270" cy="5715"/>
            </a:xfrm>
            <a:custGeom>
              <a:avLst/>
              <a:gdLst/>
              <a:ahLst/>
              <a:cxnLst/>
              <a:rect l="l" t="t" r="r" b="b"/>
              <a:pathLst>
                <a:path w="1270" h="5715">
                  <a:moveTo>
                    <a:pt x="0" y="0"/>
                  </a:moveTo>
                  <a:lnTo>
                    <a:pt x="875" y="5194"/>
                  </a:lnTo>
                </a:path>
              </a:pathLst>
            </a:custGeom>
            <a:ln w="25400">
              <a:solidFill>
                <a:srgbClr val="FED61F"/>
              </a:solidFill>
            </a:ln>
          </p:spPr>
          <p:txBody>
            <a:bodyPr wrap="square" lIns="0" tIns="0" rIns="0" bIns="0" rtlCol="0"/>
            <a:lstStyle/>
            <a:p>
              <a:endParaRPr/>
            </a:p>
          </p:txBody>
        </p:sp>
        <p:sp>
          <p:nvSpPr>
            <p:cNvPr id="2154" name="object 2154"/>
            <p:cNvSpPr/>
            <p:nvPr/>
          </p:nvSpPr>
          <p:spPr>
            <a:xfrm>
              <a:off x="5860542" y="7995450"/>
              <a:ext cx="3175" cy="3175"/>
            </a:xfrm>
            <a:custGeom>
              <a:avLst/>
              <a:gdLst/>
              <a:ahLst/>
              <a:cxnLst/>
              <a:rect l="l" t="t" r="r" b="b"/>
              <a:pathLst>
                <a:path w="3175" h="3175">
                  <a:moveTo>
                    <a:pt x="2603" y="0"/>
                  </a:moveTo>
                  <a:lnTo>
                    <a:pt x="0" y="3022"/>
                  </a:lnTo>
                </a:path>
              </a:pathLst>
            </a:custGeom>
            <a:ln w="25400">
              <a:solidFill>
                <a:srgbClr val="FFD722"/>
              </a:solidFill>
            </a:ln>
          </p:spPr>
          <p:txBody>
            <a:bodyPr wrap="square" lIns="0" tIns="0" rIns="0" bIns="0" rtlCol="0"/>
            <a:lstStyle/>
            <a:p>
              <a:endParaRPr/>
            </a:p>
          </p:txBody>
        </p:sp>
        <p:sp>
          <p:nvSpPr>
            <p:cNvPr id="2155" name="object 2155"/>
            <p:cNvSpPr/>
            <p:nvPr/>
          </p:nvSpPr>
          <p:spPr>
            <a:xfrm>
              <a:off x="5861774" y="7988714"/>
              <a:ext cx="3810" cy="6985"/>
            </a:xfrm>
            <a:custGeom>
              <a:avLst/>
              <a:gdLst/>
              <a:ahLst/>
              <a:cxnLst/>
              <a:rect l="l" t="t" r="r" b="b"/>
              <a:pathLst>
                <a:path w="3810" h="6984">
                  <a:moveTo>
                    <a:pt x="2016" y="0"/>
                  </a:moveTo>
                  <a:lnTo>
                    <a:pt x="1752" y="550"/>
                  </a:lnTo>
                  <a:lnTo>
                    <a:pt x="265" y="1723"/>
                  </a:lnTo>
                  <a:lnTo>
                    <a:pt x="0" y="2620"/>
                  </a:lnTo>
                  <a:lnTo>
                    <a:pt x="419" y="4538"/>
                  </a:lnTo>
                  <a:lnTo>
                    <a:pt x="1371" y="6735"/>
                  </a:lnTo>
                  <a:lnTo>
                    <a:pt x="2108" y="5478"/>
                  </a:lnTo>
                  <a:lnTo>
                    <a:pt x="2743" y="4055"/>
                  </a:lnTo>
                  <a:lnTo>
                    <a:pt x="3276" y="2595"/>
                  </a:lnTo>
                  <a:lnTo>
                    <a:pt x="2298" y="817"/>
                  </a:lnTo>
                  <a:lnTo>
                    <a:pt x="2016" y="0"/>
                  </a:lnTo>
                  <a:close/>
                </a:path>
              </a:pathLst>
            </a:custGeom>
            <a:solidFill>
              <a:srgbClr val="FCD526"/>
            </a:solidFill>
          </p:spPr>
          <p:txBody>
            <a:bodyPr wrap="square" lIns="0" tIns="0" rIns="0" bIns="0" rtlCol="0"/>
            <a:lstStyle/>
            <a:p>
              <a:endParaRPr/>
            </a:p>
          </p:txBody>
        </p:sp>
        <p:sp>
          <p:nvSpPr>
            <p:cNvPr id="2156" name="object 2156"/>
            <p:cNvSpPr/>
            <p:nvPr/>
          </p:nvSpPr>
          <p:spPr>
            <a:xfrm>
              <a:off x="5862269" y="7990256"/>
              <a:ext cx="1270" cy="5715"/>
            </a:xfrm>
            <a:custGeom>
              <a:avLst/>
              <a:gdLst/>
              <a:ahLst/>
              <a:cxnLst/>
              <a:rect l="l" t="t" r="r" b="b"/>
              <a:pathLst>
                <a:path w="1270" h="5715">
                  <a:moveTo>
                    <a:pt x="875" y="5194"/>
                  </a:moveTo>
                  <a:lnTo>
                    <a:pt x="0" y="0"/>
                  </a:lnTo>
                </a:path>
              </a:pathLst>
            </a:custGeom>
            <a:ln w="25400">
              <a:solidFill>
                <a:srgbClr val="FED61F"/>
              </a:solidFill>
            </a:ln>
          </p:spPr>
          <p:txBody>
            <a:bodyPr wrap="square" lIns="0" tIns="0" rIns="0" bIns="0" rtlCol="0"/>
            <a:lstStyle/>
            <a:p>
              <a:endParaRPr/>
            </a:p>
          </p:txBody>
        </p:sp>
        <p:sp>
          <p:nvSpPr>
            <p:cNvPr id="2157" name="object 2157"/>
            <p:cNvSpPr/>
            <p:nvPr/>
          </p:nvSpPr>
          <p:spPr>
            <a:xfrm>
              <a:off x="5864089" y="7988089"/>
              <a:ext cx="1270" cy="3810"/>
            </a:xfrm>
            <a:custGeom>
              <a:avLst/>
              <a:gdLst/>
              <a:ahLst/>
              <a:cxnLst/>
              <a:rect l="l" t="t" r="r" b="b"/>
              <a:pathLst>
                <a:path w="1270" h="3809">
                  <a:moveTo>
                    <a:pt x="0" y="0"/>
                  </a:moveTo>
                  <a:lnTo>
                    <a:pt x="961" y="3220"/>
                  </a:lnTo>
                </a:path>
              </a:pathLst>
            </a:custGeom>
            <a:ln w="25400">
              <a:solidFill>
                <a:srgbClr val="FAD42D"/>
              </a:solidFill>
            </a:ln>
          </p:spPr>
          <p:txBody>
            <a:bodyPr wrap="square" lIns="0" tIns="0" rIns="0" bIns="0" rtlCol="0"/>
            <a:lstStyle/>
            <a:p>
              <a:endParaRPr/>
            </a:p>
          </p:txBody>
        </p:sp>
        <p:sp>
          <p:nvSpPr>
            <p:cNvPr id="2158" name="object 2158"/>
            <p:cNvSpPr/>
            <p:nvPr/>
          </p:nvSpPr>
          <p:spPr>
            <a:xfrm>
              <a:off x="5863145" y="7991310"/>
              <a:ext cx="1905" cy="4445"/>
            </a:xfrm>
            <a:custGeom>
              <a:avLst/>
              <a:gdLst/>
              <a:ahLst/>
              <a:cxnLst/>
              <a:rect l="l" t="t" r="r" b="b"/>
              <a:pathLst>
                <a:path w="1904" h="4445">
                  <a:moveTo>
                    <a:pt x="1904" y="0"/>
                  </a:moveTo>
                  <a:lnTo>
                    <a:pt x="0" y="4140"/>
                  </a:lnTo>
                </a:path>
              </a:pathLst>
            </a:custGeom>
            <a:ln w="25400">
              <a:solidFill>
                <a:srgbClr val="FED626"/>
              </a:solidFill>
            </a:ln>
          </p:spPr>
          <p:txBody>
            <a:bodyPr wrap="square" lIns="0" tIns="0" rIns="0" bIns="0" rtlCol="0"/>
            <a:lstStyle/>
            <a:p>
              <a:endParaRPr/>
            </a:p>
          </p:txBody>
        </p:sp>
        <p:sp>
          <p:nvSpPr>
            <p:cNvPr id="2159" name="object 2159"/>
            <p:cNvSpPr/>
            <p:nvPr/>
          </p:nvSpPr>
          <p:spPr>
            <a:xfrm>
              <a:off x="5865050" y="7987017"/>
              <a:ext cx="6350" cy="10795"/>
            </a:xfrm>
            <a:custGeom>
              <a:avLst/>
              <a:gdLst/>
              <a:ahLst/>
              <a:cxnLst/>
              <a:rect l="l" t="t" r="r" b="b"/>
              <a:pathLst>
                <a:path w="6350" h="10795">
                  <a:moveTo>
                    <a:pt x="1346" y="0"/>
                  </a:moveTo>
                  <a:lnTo>
                    <a:pt x="977" y="1346"/>
                  </a:lnTo>
                  <a:lnTo>
                    <a:pt x="533" y="2832"/>
                  </a:lnTo>
                  <a:lnTo>
                    <a:pt x="0" y="4292"/>
                  </a:lnTo>
                  <a:lnTo>
                    <a:pt x="977" y="6057"/>
                  </a:lnTo>
                  <a:lnTo>
                    <a:pt x="2463" y="8242"/>
                  </a:lnTo>
                  <a:lnTo>
                    <a:pt x="4229" y="10756"/>
                  </a:lnTo>
                  <a:lnTo>
                    <a:pt x="5473" y="7378"/>
                  </a:lnTo>
                  <a:lnTo>
                    <a:pt x="6172" y="5994"/>
                  </a:lnTo>
                  <a:lnTo>
                    <a:pt x="4140" y="3429"/>
                  </a:lnTo>
                  <a:lnTo>
                    <a:pt x="2476" y="1435"/>
                  </a:lnTo>
                  <a:lnTo>
                    <a:pt x="1346" y="0"/>
                  </a:lnTo>
                  <a:close/>
                </a:path>
              </a:pathLst>
            </a:custGeom>
            <a:solidFill>
              <a:srgbClr val="FCD732"/>
            </a:solidFill>
          </p:spPr>
          <p:txBody>
            <a:bodyPr wrap="square" lIns="0" tIns="0" rIns="0" bIns="0" rtlCol="0"/>
            <a:lstStyle/>
            <a:p>
              <a:endParaRPr/>
            </a:p>
          </p:txBody>
        </p:sp>
        <p:sp>
          <p:nvSpPr>
            <p:cNvPr id="2160" name="object 2160"/>
            <p:cNvSpPr/>
            <p:nvPr/>
          </p:nvSpPr>
          <p:spPr>
            <a:xfrm>
              <a:off x="5865050" y="7991310"/>
              <a:ext cx="4445" cy="6985"/>
            </a:xfrm>
            <a:custGeom>
              <a:avLst/>
              <a:gdLst/>
              <a:ahLst/>
              <a:cxnLst/>
              <a:rect l="l" t="t" r="r" b="b"/>
              <a:pathLst>
                <a:path w="4445" h="6984">
                  <a:moveTo>
                    <a:pt x="4229" y="6464"/>
                  </a:moveTo>
                  <a:lnTo>
                    <a:pt x="0" y="0"/>
                  </a:lnTo>
                </a:path>
              </a:pathLst>
            </a:custGeom>
            <a:ln w="25400">
              <a:solidFill>
                <a:srgbClr val="FED72B"/>
              </a:solidFill>
            </a:ln>
          </p:spPr>
          <p:txBody>
            <a:bodyPr wrap="square" lIns="0" tIns="0" rIns="0" bIns="0" rtlCol="0"/>
            <a:lstStyle/>
            <a:p>
              <a:endParaRPr/>
            </a:p>
          </p:txBody>
        </p:sp>
        <p:sp>
          <p:nvSpPr>
            <p:cNvPr id="2161" name="object 2161"/>
            <p:cNvSpPr/>
            <p:nvPr/>
          </p:nvSpPr>
          <p:spPr>
            <a:xfrm>
              <a:off x="5865050" y="7987017"/>
              <a:ext cx="1905" cy="4445"/>
            </a:xfrm>
            <a:custGeom>
              <a:avLst/>
              <a:gdLst/>
              <a:ahLst/>
              <a:cxnLst/>
              <a:rect l="l" t="t" r="r" b="b"/>
              <a:pathLst>
                <a:path w="1904" h="4445">
                  <a:moveTo>
                    <a:pt x="0" y="4292"/>
                  </a:moveTo>
                  <a:lnTo>
                    <a:pt x="1346" y="0"/>
                  </a:lnTo>
                </a:path>
              </a:pathLst>
            </a:custGeom>
            <a:ln w="25400">
              <a:solidFill>
                <a:srgbClr val="FBD634"/>
              </a:solidFill>
            </a:ln>
          </p:spPr>
          <p:txBody>
            <a:bodyPr wrap="square" lIns="0" tIns="0" rIns="0" bIns="0" rtlCol="0"/>
            <a:lstStyle/>
            <a:p>
              <a:endParaRPr/>
            </a:p>
          </p:txBody>
        </p:sp>
        <p:sp>
          <p:nvSpPr>
            <p:cNvPr id="2162" name="object 2162"/>
            <p:cNvSpPr/>
            <p:nvPr/>
          </p:nvSpPr>
          <p:spPr>
            <a:xfrm>
              <a:off x="5866396" y="7987017"/>
              <a:ext cx="5080" cy="6350"/>
            </a:xfrm>
            <a:custGeom>
              <a:avLst/>
              <a:gdLst/>
              <a:ahLst/>
              <a:cxnLst/>
              <a:rect l="l" t="t" r="r" b="b"/>
              <a:pathLst>
                <a:path w="5079" h="6350">
                  <a:moveTo>
                    <a:pt x="0" y="0"/>
                  </a:moveTo>
                  <a:lnTo>
                    <a:pt x="4825" y="5994"/>
                  </a:lnTo>
                </a:path>
              </a:pathLst>
            </a:custGeom>
            <a:ln w="25399">
              <a:solidFill>
                <a:srgbClr val="FBD639"/>
              </a:solidFill>
            </a:ln>
          </p:spPr>
          <p:txBody>
            <a:bodyPr wrap="square" lIns="0" tIns="0" rIns="0" bIns="0" rtlCol="0"/>
            <a:lstStyle/>
            <a:p>
              <a:endParaRPr/>
            </a:p>
          </p:txBody>
        </p:sp>
        <p:sp>
          <p:nvSpPr>
            <p:cNvPr id="2163" name="object 2163"/>
            <p:cNvSpPr/>
            <p:nvPr/>
          </p:nvSpPr>
          <p:spPr>
            <a:xfrm>
              <a:off x="5869279" y="7993011"/>
              <a:ext cx="2540" cy="5080"/>
            </a:xfrm>
            <a:custGeom>
              <a:avLst/>
              <a:gdLst/>
              <a:ahLst/>
              <a:cxnLst/>
              <a:rect l="l" t="t" r="r" b="b"/>
              <a:pathLst>
                <a:path w="2539" h="5079">
                  <a:moveTo>
                    <a:pt x="1943" y="0"/>
                  </a:moveTo>
                  <a:lnTo>
                    <a:pt x="0" y="4762"/>
                  </a:lnTo>
                </a:path>
              </a:pathLst>
            </a:custGeom>
            <a:ln w="25400">
              <a:solidFill>
                <a:srgbClr val="FED830"/>
              </a:solidFill>
            </a:ln>
          </p:spPr>
          <p:txBody>
            <a:bodyPr wrap="square" lIns="0" tIns="0" rIns="0" bIns="0" rtlCol="0"/>
            <a:lstStyle/>
            <a:p>
              <a:endParaRPr/>
            </a:p>
          </p:txBody>
        </p:sp>
        <p:sp>
          <p:nvSpPr>
            <p:cNvPr id="2164" name="object 2164"/>
            <p:cNvSpPr/>
            <p:nvPr/>
          </p:nvSpPr>
          <p:spPr>
            <a:xfrm>
              <a:off x="5866396" y="7985125"/>
              <a:ext cx="6350" cy="8255"/>
            </a:xfrm>
            <a:custGeom>
              <a:avLst/>
              <a:gdLst/>
              <a:ahLst/>
              <a:cxnLst/>
              <a:rect l="l" t="t" r="r" b="b"/>
              <a:pathLst>
                <a:path w="6350" h="8254">
                  <a:moveTo>
                    <a:pt x="495" y="0"/>
                  </a:moveTo>
                  <a:lnTo>
                    <a:pt x="0" y="1892"/>
                  </a:lnTo>
                  <a:lnTo>
                    <a:pt x="1130" y="3327"/>
                  </a:lnTo>
                  <a:lnTo>
                    <a:pt x="2794" y="5321"/>
                  </a:lnTo>
                  <a:lnTo>
                    <a:pt x="4825" y="7886"/>
                  </a:lnTo>
                  <a:lnTo>
                    <a:pt x="5181" y="7188"/>
                  </a:lnTo>
                  <a:lnTo>
                    <a:pt x="5549" y="6565"/>
                  </a:lnTo>
                  <a:lnTo>
                    <a:pt x="5969" y="6057"/>
                  </a:lnTo>
                  <a:lnTo>
                    <a:pt x="3683" y="3390"/>
                  </a:lnTo>
                  <a:lnTo>
                    <a:pt x="1803" y="1371"/>
                  </a:lnTo>
                  <a:lnTo>
                    <a:pt x="495" y="0"/>
                  </a:lnTo>
                  <a:close/>
                </a:path>
              </a:pathLst>
            </a:custGeom>
            <a:solidFill>
              <a:srgbClr val="F9D63F"/>
            </a:solidFill>
          </p:spPr>
          <p:txBody>
            <a:bodyPr wrap="square" lIns="0" tIns="0" rIns="0" bIns="0" rtlCol="0"/>
            <a:lstStyle/>
            <a:p>
              <a:endParaRPr/>
            </a:p>
          </p:txBody>
        </p:sp>
        <p:sp>
          <p:nvSpPr>
            <p:cNvPr id="2165" name="object 2165"/>
            <p:cNvSpPr/>
            <p:nvPr/>
          </p:nvSpPr>
          <p:spPr>
            <a:xfrm>
              <a:off x="5866396" y="7987017"/>
              <a:ext cx="5080" cy="6350"/>
            </a:xfrm>
            <a:custGeom>
              <a:avLst/>
              <a:gdLst/>
              <a:ahLst/>
              <a:cxnLst/>
              <a:rect l="l" t="t" r="r" b="b"/>
              <a:pathLst>
                <a:path w="5079" h="6350">
                  <a:moveTo>
                    <a:pt x="4825" y="5994"/>
                  </a:moveTo>
                  <a:lnTo>
                    <a:pt x="0" y="0"/>
                  </a:lnTo>
                </a:path>
              </a:pathLst>
            </a:custGeom>
            <a:ln w="25399">
              <a:solidFill>
                <a:srgbClr val="FBD639"/>
              </a:solidFill>
            </a:ln>
          </p:spPr>
          <p:txBody>
            <a:bodyPr wrap="square" lIns="0" tIns="0" rIns="0" bIns="0" rtlCol="0"/>
            <a:lstStyle/>
            <a:p>
              <a:endParaRPr/>
            </a:p>
          </p:txBody>
        </p:sp>
        <p:sp>
          <p:nvSpPr>
            <p:cNvPr id="2166" name="object 2166"/>
            <p:cNvSpPr/>
            <p:nvPr/>
          </p:nvSpPr>
          <p:spPr>
            <a:xfrm>
              <a:off x="5866396" y="7985125"/>
              <a:ext cx="635" cy="1905"/>
            </a:xfrm>
            <a:custGeom>
              <a:avLst/>
              <a:gdLst/>
              <a:ahLst/>
              <a:cxnLst/>
              <a:rect l="l" t="t" r="r" b="b"/>
              <a:pathLst>
                <a:path w="635" h="1904">
                  <a:moveTo>
                    <a:pt x="0" y="1892"/>
                  </a:moveTo>
                  <a:lnTo>
                    <a:pt x="495" y="0"/>
                  </a:lnTo>
                </a:path>
              </a:pathLst>
            </a:custGeom>
            <a:ln w="25400">
              <a:solidFill>
                <a:srgbClr val="F5D546"/>
              </a:solidFill>
            </a:ln>
          </p:spPr>
          <p:txBody>
            <a:bodyPr wrap="square" lIns="0" tIns="0" rIns="0" bIns="0" rtlCol="0"/>
            <a:lstStyle/>
            <a:p>
              <a:endParaRPr/>
            </a:p>
          </p:txBody>
        </p:sp>
        <p:sp>
          <p:nvSpPr>
            <p:cNvPr id="2167" name="object 2167"/>
            <p:cNvSpPr/>
            <p:nvPr/>
          </p:nvSpPr>
          <p:spPr>
            <a:xfrm>
              <a:off x="5866892" y="7985125"/>
              <a:ext cx="5715" cy="6350"/>
            </a:xfrm>
            <a:custGeom>
              <a:avLst/>
              <a:gdLst/>
              <a:ahLst/>
              <a:cxnLst/>
              <a:rect l="l" t="t" r="r" b="b"/>
              <a:pathLst>
                <a:path w="5714" h="6350">
                  <a:moveTo>
                    <a:pt x="0" y="0"/>
                  </a:moveTo>
                  <a:lnTo>
                    <a:pt x="5473" y="6057"/>
                  </a:lnTo>
                </a:path>
              </a:pathLst>
            </a:custGeom>
            <a:ln w="25400">
              <a:solidFill>
                <a:srgbClr val="F7D645"/>
              </a:solidFill>
            </a:ln>
          </p:spPr>
          <p:txBody>
            <a:bodyPr wrap="square" lIns="0" tIns="0" rIns="0" bIns="0" rtlCol="0"/>
            <a:lstStyle/>
            <a:p>
              <a:endParaRPr/>
            </a:p>
          </p:txBody>
        </p:sp>
        <p:sp>
          <p:nvSpPr>
            <p:cNvPr id="2168" name="object 2168"/>
            <p:cNvSpPr/>
            <p:nvPr/>
          </p:nvSpPr>
          <p:spPr>
            <a:xfrm>
              <a:off x="5871222" y="7991183"/>
              <a:ext cx="1270" cy="1905"/>
            </a:xfrm>
            <a:custGeom>
              <a:avLst/>
              <a:gdLst/>
              <a:ahLst/>
              <a:cxnLst/>
              <a:rect l="l" t="t" r="r" b="b"/>
              <a:pathLst>
                <a:path w="1270" h="1904">
                  <a:moveTo>
                    <a:pt x="1143" y="0"/>
                  </a:moveTo>
                  <a:lnTo>
                    <a:pt x="0" y="1828"/>
                  </a:lnTo>
                </a:path>
              </a:pathLst>
            </a:custGeom>
            <a:ln w="25400">
              <a:solidFill>
                <a:srgbClr val="FCD739"/>
              </a:solidFill>
            </a:ln>
          </p:spPr>
          <p:txBody>
            <a:bodyPr wrap="square" lIns="0" tIns="0" rIns="0" bIns="0" rtlCol="0"/>
            <a:lstStyle/>
            <a:p>
              <a:endParaRPr/>
            </a:p>
          </p:txBody>
        </p:sp>
        <p:sp>
          <p:nvSpPr>
            <p:cNvPr id="2169" name="object 2169"/>
            <p:cNvSpPr/>
            <p:nvPr/>
          </p:nvSpPr>
          <p:spPr>
            <a:xfrm>
              <a:off x="5866892" y="7983554"/>
              <a:ext cx="6985" cy="8255"/>
            </a:xfrm>
            <a:custGeom>
              <a:avLst/>
              <a:gdLst/>
              <a:ahLst/>
              <a:cxnLst/>
              <a:rect l="l" t="t" r="r" b="b"/>
              <a:pathLst>
                <a:path w="6985" h="8254">
                  <a:moveTo>
                    <a:pt x="392" y="0"/>
                  </a:moveTo>
                  <a:lnTo>
                    <a:pt x="0" y="1570"/>
                  </a:lnTo>
                  <a:lnTo>
                    <a:pt x="1308" y="2942"/>
                  </a:lnTo>
                  <a:lnTo>
                    <a:pt x="3187" y="4961"/>
                  </a:lnTo>
                  <a:lnTo>
                    <a:pt x="5473" y="7628"/>
                  </a:lnTo>
                  <a:lnTo>
                    <a:pt x="5880" y="7108"/>
                  </a:lnTo>
                  <a:lnTo>
                    <a:pt x="6324" y="6701"/>
                  </a:lnTo>
                  <a:lnTo>
                    <a:pt x="6811" y="6439"/>
                  </a:lnTo>
                  <a:lnTo>
                    <a:pt x="392" y="0"/>
                  </a:lnTo>
                  <a:close/>
                </a:path>
              </a:pathLst>
            </a:custGeom>
            <a:solidFill>
              <a:srgbClr val="F5D54E"/>
            </a:solidFill>
          </p:spPr>
          <p:txBody>
            <a:bodyPr wrap="square" lIns="0" tIns="0" rIns="0" bIns="0" rtlCol="0"/>
            <a:lstStyle/>
            <a:p>
              <a:endParaRPr/>
            </a:p>
          </p:txBody>
        </p:sp>
        <p:sp>
          <p:nvSpPr>
            <p:cNvPr id="2170" name="object 2170"/>
            <p:cNvSpPr/>
            <p:nvPr/>
          </p:nvSpPr>
          <p:spPr>
            <a:xfrm>
              <a:off x="5866892" y="7985125"/>
              <a:ext cx="5715" cy="6350"/>
            </a:xfrm>
            <a:custGeom>
              <a:avLst/>
              <a:gdLst/>
              <a:ahLst/>
              <a:cxnLst/>
              <a:rect l="l" t="t" r="r" b="b"/>
              <a:pathLst>
                <a:path w="5714" h="6350">
                  <a:moveTo>
                    <a:pt x="5473" y="6057"/>
                  </a:moveTo>
                  <a:lnTo>
                    <a:pt x="0" y="0"/>
                  </a:lnTo>
                </a:path>
              </a:pathLst>
            </a:custGeom>
            <a:ln w="25400">
              <a:solidFill>
                <a:srgbClr val="F7D645"/>
              </a:solidFill>
            </a:ln>
          </p:spPr>
          <p:txBody>
            <a:bodyPr wrap="square" lIns="0" tIns="0" rIns="0" bIns="0" rtlCol="0"/>
            <a:lstStyle/>
            <a:p>
              <a:endParaRPr/>
            </a:p>
          </p:txBody>
        </p:sp>
        <p:sp>
          <p:nvSpPr>
            <p:cNvPr id="2171" name="object 2171"/>
            <p:cNvSpPr/>
            <p:nvPr/>
          </p:nvSpPr>
          <p:spPr>
            <a:xfrm>
              <a:off x="5866892" y="7983554"/>
              <a:ext cx="635" cy="1905"/>
            </a:xfrm>
            <a:custGeom>
              <a:avLst/>
              <a:gdLst/>
              <a:ahLst/>
              <a:cxnLst/>
              <a:rect l="l" t="t" r="r" b="b"/>
              <a:pathLst>
                <a:path w="635" h="1904">
                  <a:moveTo>
                    <a:pt x="0" y="1570"/>
                  </a:moveTo>
                  <a:lnTo>
                    <a:pt x="392" y="0"/>
                  </a:lnTo>
                </a:path>
              </a:pathLst>
            </a:custGeom>
            <a:ln w="25400">
              <a:solidFill>
                <a:srgbClr val="F0D359"/>
              </a:solidFill>
            </a:ln>
          </p:spPr>
          <p:txBody>
            <a:bodyPr wrap="square" lIns="0" tIns="0" rIns="0" bIns="0" rtlCol="0"/>
            <a:lstStyle/>
            <a:p>
              <a:endParaRPr/>
            </a:p>
          </p:txBody>
        </p:sp>
        <p:sp>
          <p:nvSpPr>
            <p:cNvPr id="2172" name="object 2172"/>
            <p:cNvSpPr/>
            <p:nvPr/>
          </p:nvSpPr>
          <p:spPr>
            <a:xfrm>
              <a:off x="5872365" y="7989995"/>
              <a:ext cx="1905" cy="1270"/>
            </a:xfrm>
            <a:custGeom>
              <a:avLst/>
              <a:gdLst/>
              <a:ahLst/>
              <a:cxnLst/>
              <a:rect l="l" t="t" r="r" b="b"/>
              <a:pathLst>
                <a:path w="1904" h="1270">
                  <a:moveTo>
                    <a:pt x="1339" y="0"/>
                  </a:moveTo>
                  <a:lnTo>
                    <a:pt x="0" y="1187"/>
                  </a:lnTo>
                </a:path>
              </a:pathLst>
            </a:custGeom>
            <a:ln w="25400">
              <a:solidFill>
                <a:srgbClr val="F9D743"/>
              </a:solidFill>
            </a:ln>
          </p:spPr>
          <p:txBody>
            <a:bodyPr wrap="square" lIns="0" tIns="0" rIns="0" bIns="0" rtlCol="0"/>
            <a:lstStyle/>
            <a:p>
              <a:endParaRPr/>
            </a:p>
          </p:txBody>
        </p:sp>
        <p:sp>
          <p:nvSpPr>
            <p:cNvPr id="2173" name="object 2173"/>
            <p:cNvSpPr/>
            <p:nvPr/>
          </p:nvSpPr>
          <p:spPr>
            <a:xfrm>
              <a:off x="5863996" y="7985464"/>
              <a:ext cx="2540" cy="6350"/>
            </a:xfrm>
            <a:custGeom>
              <a:avLst/>
              <a:gdLst/>
              <a:ahLst/>
              <a:cxnLst/>
              <a:rect l="l" t="t" r="r" b="b"/>
              <a:pathLst>
                <a:path w="2539" h="6350">
                  <a:moveTo>
                    <a:pt x="1208" y="0"/>
                  </a:moveTo>
                  <a:lnTo>
                    <a:pt x="1219" y="270"/>
                  </a:lnTo>
                  <a:lnTo>
                    <a:pt x="878" y="983"/>
                  </a:lnTo>
                  <a:lnTo>
                    <a:pt x="482" y="2290"/>
                  </a:lnTo>
                  <a:lnTo>
                    <a:pt x="0" y="3509"/>
                  </a:lnTo>
                  <a:lnTo>
                    <a:pt x="203" y="4182"/>
                  </a:lnTo>
                  <a:lnTo>
                    <a:pt x="571" y="4957"/>
                  </a:lnTo>
                  <a:lnTo>
                    <a:pt x="1054" y="5846"/>
                  </a:lnTo>
                  <a:lnTo>
                    <a:pt x="1648" y="4182"/>
                  </a:lnTo>
                  <a:lnTo>
                    <a:pt x="2031" y="2899"/>
                  </a:lnTo>
                  <a:lnTo>
                    <a:pt x="2400" y="1553"/>
                  </a:lnTo>
                  <a:lnTo>
                    <a:pt x="1379" y="245"/>
                  </a:lnTo>
                  <a:lnTo>
                    <a:pt x="1208" y="0"/>
                  </a:lnTo>
                  <a:close/>
                </a:path>
              </a:pathLst>
            </a:custGeom>
            <a:solidFill>
              <a:srgbClr val="F9D537"/>
            </a:solidFill>
          </p:spPr>
          <p:txBody>
            <a:bodyPr wrap="square" lIns="0" tIns="0" rIns="0" bIns="0" rtlCol="0"/>
            <a:lstStyle/>
            <a:p>
              <a:endParaRPr/>
            </a:p>
          </p:txBody>
        </p:sp>
        <p:sp>
          <p:nvSpPr>
            <p:cNvPr id="2174" name="object 2174"/>
            <p:cNvSpPr/>
            <p:nvPr/>
          </p:nvSpPr>
          <p:spPr>
            <a:xfrm>
              <a:off x="5865050" y="7987017"/>
              <a:ext cx="1905" cy="4445"/>
            </a:xfrm>
            <a:custGeom>
              <a:avLst/>
              <a:gdLst/>
              <a:ahLst/>
              <a:cxnLst/>
              <a:rect l="l" t="t" r="r" b="b"/>
              <a:pathLst>
                <a:path w="1904" h="4445">
                  <a:moveTo>
                    <a:pt x="0" y="4292"/>
                  </a:moveTo>
                  <a:lnTo>
                    <a:pt x="1346" y="0"/>
                  </a:lnTo>
                </a:path>
              </a:pathLst>
            </a:custGeom>
            <a:ln w="25400">
              <a:solidFill>
                <a:srgbClr val="FBD634"/>
              </a:solidFill>
            </a:ln>
          </p:spPr>
          <p:txBody>
            <a:bodyPr wrap="square" lIns="0" tIns="0" rIns="0" bIns="0" rtlCol="0"/>
            <a:lstStyle/>
            <a:p>
              <a:endParaRPr/>
            </a:p>
          </p:txBody>
        </p:sp>
        <p:sp>
          <p:nvSpPr>
            <p:cNvPr id="2175" name="object 2175"/>
            <p:cNvSpPr/>
            <p:nvPr/>
          </p:nvSpPr>
          <p:spPr>
            <a:xfrm>
              <a:off x="5865203" y="7985449"/>
              <a:ext cx="1270" cy="1905"/>
            </a:xfrm>
            <a:custGeom>
              <a:avLst/>
              <a:gdLst/>
              <a:ahLst/>
              <a:cxnLst/>
              <a:rect l="l" t="t" r="r" b="b"/>
              <a:pathLst>
                <a:path w="1270" h="1904">
                  <a:moveTo>
                    <a:pt x="1193" y="1567"/>
                  </a:moveTo>
                  <a:lnTo>
                    <a:pt x="0" y="0"/>
                  </a:lnTo>
                </a:path>
              </a:pathLst>
            </a:custGeom>
            <a:ln w="25400">
              <a:solidFill>
                <a:srgbClr val="F5D442"/>
              </a:solidFill>
            </a:ln>
          </p:spPr>
          <p:txBody>
            <a:bodyPr wrap="square" lIns="0" tIns="0" rIns="0" bIns="0" rtlCol="0"/>
            <a:lstStyle/>
            <a:p>
              <a:endParaRPr/>
            </a:p>
          </p:txBody>
        </p:sp>
        <p:sp>
          <p:nvSpPr>
            <p:cNvPr id="2176" name="object 2176"/>
            <p:cNvSpPr/>
            <p:nvPr/>
          </p:nvSpPr>
          <p:spPr>
            <a:xfrm>
              <a:off x="5863996" y="7987102"/>
              <a:ext cx="635" cy="1905"/>
            </a:xfrm>
            <a:custGeom>
              <a:avLst/>
              <a:gdLst/>
              <a:ahLst/>
              <a:cxnLst/>
              <a:rect l="l" t="t" r="r" b="b"/>
              <a:pathLst>
                <a:path w="635" h="1904">
                  <a:moveTo>
                    <a:pt x="565" y="0"/>
                  </a:moveTo>
                  <a:lnTo>
                    <a:pt x="0" y="1870"/>
                  </a:lnTo>
                </a:path>
              </a:pathLst>
            </a:custGeom>
            <a:ln w="25400">
              <a:solidFill>
                <a:srgbClr val="F7D339"/>
              </a:solidFill>
            </a:ln>
          </p:spPr>
          <p:txBody>
            <a:bodyPr wrap="square" lIns="0" tIns="0" rIns="0" bIns="0" rtlCol="0"/>
            <a:lstStyle/>
            <a:p>
              <a:endParaRPr/>
            </a:p>
          </p:txBody>
        </p:sp>
        <p:sp>
          <p:nvSpPr>
            <p:cNvPr id="2177" name="object 2177"/>
            <p:cNvSpPr/>
            <p:nvPr/>
          </p:nvSpPr>
          <p:spPr>
            <a:xfrm>
              <a:off x="5863996" y="7988973"/>
              <a:ext cx="1270" cy="2540"/>
            </a:xfrm>
            <a:custGeom>
              <a:avLst/>
              <a:gdLst/>
              <a:ahLst/>
              <a:cxnLst/>
              <a:rect l="l" t="t" r="r" b="b"/>
              <a:pathLst>
                <a:path w="1270" h="2540">
                  <a:moveTo>
                    <a:pt x="0" y="0"/>
                  </a:moveTo>
                  <a:lnTo>
                    <a:pt x="1054" y="2336"/>
                  </a:lnTo>
                </a:path>
              </a:pathLst>
            </a:custGeom>
            <a:ln w="25400">
              <a:solidFill>
                <a:srgbClr val="FCD52B"/>
              </a:solidFill>
            </a:ln>
          </p:spPr>
          <p:txBody>
            <a:bodyPr wrap="square" lIns="0" tIns="0" rIns="0" bIns="0" rtlCol="0"/>
            <a:lstStyle/>
            <a:p>
              <a:endParaRPr/>
            </a:p>
          </p:txBody>
        </p:sp>
        <p:sp>
          <p:nvSpPr>
            <p:cNvPr id="2178" name="object 2178"/>
            <p:cNvSpPr/>
            <p:nvPr/>
          </p:nvSpPr>
          <p:spPr>
            <a:xfrm>
              <a:off x="5863863" y="7986447"/>
              <a:ext cx="1270" cy="2540"/>
            </a:xfrm>
            <a:custGeom>
              <a:avLst/>
              <a:gdLst/>
              <a:ahLst/>
              <a:cxnLst/>
              <a:rect l="l" t="t" r="r" b="b"/>
              <a:pathLst>
                <a:path w="1270" h="2540">
                  <a:moveTo>
                    <a:pt x="1010" y="0"/>
                  </a:moveTo>
                  <a:lnTo>
                    <a:pt x="0" y="2112"/>
                  </a:lnTo>
                  <a:lnTo>
                    <a:pt x="132" y="2525"/>
                  </a:lnTo>
                  <a:lnTo>
                    <a:pt x="615" y="1306"/>
                  </a:lnTo>
                  <a:lnTo>
                    <a:pt x="1010" y="0"/>
                  </a:lnTo>
                  <a:close/>
                </a:path>
              </a:pathLst>
            </a:custGeom>
            <a:solidFill>
              <a:srgbClr val="F5D23E"/>
            </a:solidFill>
          </p:spPr>
          <p:txBody>
            <a:bodyPr wrap="square" lIns="0" tIns="0" rIns="0" bIns="0" rtlCol="0"/>
            <a:lstStyle/>
            <a:p>
              <a:endParaRPr/>
            </a:p>
          </p:txBody>
        </p:sp>
        <p:sp>
          <p:nvSpPr>
            <p:cNvPr id="2179" name="object 2179"/>
            <p:cNvSpPr/>
            <p:nvPr/>
          </p:nvSpPr>
          <p:spPr>
            <a:xfrm>
              <a:off x="5863996" y="7987102"/>
              <a:ext cx="635" cy="1905"/>
            </a:xfrm>
            <a:custGeom>
              <a:avLst/>
              <a:gdLst/>
              <a:ahLst/>
              <a:cxnLst/>
              <a:rect l="l" t="t" r="r" b="b"/>
              <a:pathLst>
                <a:path w="635" h="1904">
                  <a:moveTo>
                    <a:pt x="0" y="1870"/>
                  </a:moveTo>
                  <a:lnTo>
                    <a:pt x="565" y="0"/>
                  </a:lnTo>
                </a:path>
              </a:pathLst>
            </a:custGeom>
            <a:ln w="25400">
              <a:solidFill>
                <a:srgbClr val="F7D339"/>
              </a:solidFill>
            </a:ln>
          </p:spPr>
          <p:txBody>
            <a:bodyPr wrap="square" lIns="0" tIns="0" rIns="0" bIns="0" rtlCol="0"/>
            <a:lstStyle/>
            <a:p>
              <a:endParaRPr/>
            </a:p>
          </p:txBody>
        </p:sp>
        <p:sp>
          <p:nvSpPr>
            <p:cNvPr id="2180" name="object 2180"/>
            <p:cNvSpPr/>
            <p:nvPr/>
          </p:nvSpPr>
          <p:spPr>
            <a:xfrm>
              <a:off x="5863947" y="7988386"/>
              <a:ext cx="635" cy="635"/>
            </a:xfrm>
            <a:custGeom>
              <a:avLst/>
              <a:gdLst/>
              <a:ahLst/>
              <a:cxnLst/>
              <a:rect l="l" t="t" r="r" b="b"/>
              <a:pathLst>
                <a:path w="635" h="634">
                  <a:moveTo>
                    <a:pt x="0" y="0"/>
                  </a:moveTo>
                  <a:lnTo>
                    <a:pt x="49" y="586"/>
                  </a:lnTo>
                </a:path>
              </a:pathLst>
            </a:custGeom>
            <a:ln w="25400">
              <a:solidFill>
                <a:srgbClr val="F9D32E"/>
              </a:solidFill>
            </a:ln>
          </p:spPr>
          <p:txBody>
            <a:bodyPr wrap="square" lIns="0" tIns="0" rIns="0" bIns="0" rtlCol="0"/>
            <a:lstStyle/>
            <a:p>
              <a:endParaRPr/>
            </a:p>
          </p:txBody>
        </p:sp>
        <p:sp>
          <p:nvSpPr>
            <p:cNvPr id="2181" name="object 2181"/>
            <p:cNvSpPr/>
            <p:nvPr/>
          </p:nvSpPr>
          <p:spPr>
            <a:xfrm>
              <a:off x="5865204" y="7983550"/>
              <a:ext cx="1905" cy="3810"/>
            </a:xfrm>
            <a:custGeom>
              <a:avLst/>
              <a:gdLst/>
              <a:ahLst/>
              <a:cxnLst/>
              <a:rect l="l" t="t" r="r" b="b"/>
              <a:pathLst>
                <a:path w="1904" h="3809">
                  <a:moveTo>
                    <a:pt x="176" y="0"/>
                  </a:moveTo>
                  <a:lnTo>
                    <a:pt x="0" y="1913"/>
                  </a:lnTo>
                  <a:lnTo>
                    <a:pt x="188" y="2184"/>
                  </a:lnTo>
                  <a:lnTo>
                    <a:pt x="1192" y="3467"/>
                  </a:lnTo>
                  <a:lnTo>
                    <a:pt x="1598" y="1913"/>
                  </a:lnTo>
                  <a:lnTo>
                    <a:pt x="1589" y="1472"/>
                  </a:lnTo>
                  <a:lnTo>
                    <a:pt x="176" y="0"/>
                  </a:lnTo>
                  <a:close/>
                </a:path>
              </a:pathLst>
            </a:custGeom>
            <a:solidFill>
              <a:srgbClr val="F3D34B"/>
            </a:solidFill>
          </p:spPr>
          <p:txBody>
            <a:bodyPr wrap="square" lIns="0" tIns="0" rIns="0" bIns="0" rtlCol="0"/>
            <a:lstStyle/>
            <a:p>
              <a:endParaRPr/>
            </a:p>
          </p:txBody>
        </p:sp>
        <p:sp>
          <p:nvSpPr>
            <p:cNvPr id="2182" name="object 2182"/>
            <p:cNvSpPr/>
            <p:nvPr/>
          </p:nvSpPr>
          <p:spPr>
            <a:xfrm>
              <a:off x="5865203" y="7985449"/>
              <a:ext cx="1270" cy="1905"/>
            </a:xfrm>
            <a:custGeom>
              <a:avLst/>
              <a:gdLst/>
              <a:ahLst/>
              <a:cxnLst/>
              <a:rect l="l" t="t" r="r" b="b"/>
              <a:pathLst>
                <a:path w="1270" h="1904">
                  <a:moveTo>
                    <a:pt x="1193" y="1567"/>
                  </a:moveTo>
                  <a:lnTo>
                    <a:pt x="0" y="0"/>
                  </a:lnTo>
                </a:path>
              </a:pathLst>
            </a:custGeom>
            <a:ln w="25400">
              <a:solidFill>
                <a:srgbClr val="F5D442"/>
              </a:solidFill>
            </a:ln>
          </p:spPr>
          <p:txBody>
            <a:bodyPr wrap="square" lIns="0" tIns="0" rIns="0" bIns="0" rtlCol="0"/>
            <a:lstStyle/>
            <a:p>
              <a:endParaRPr/>
            </a:p>
          </p:txBody>
        </p:sp>
        <p:sp>
          <p:nvSpPr>
            <p:cNvPr id="2183" name="object 2183"/>
            <p:cNvSpPr/>
            <p:nvPr/>
          </p:nvSpPr>
          <p:spPr>
            <a:xfrm>
              <a:off x="5865156" y="7983550"/>
              <a:ext cx="635" cy="1905"/>
            </a:xfrm>
            <a:custGeom>
              <a:avLst/>
              <a:gdLst/>
              <a:ahLst/>
              <a:cxnLst/>
              <a:rect l="l" t="t" r="r" b="b"/>
              <a:pathLst>
                <a:path w="635" h="1904">
                  <a:moveTo>
                    <a:pt x="0" y="1415"/>
                  </a:moveTo>
                  <a:lnTo>
                    <a:pt x="223" y="0"/>
                  </a:lnTo>
                </a:path>
              </a:pathLst>
            </a:custGeom>
            <a:ln w="25399">
              <a:solidFill>
                <a:srgbClr val="F0D251"/>
              </a:solidFill>
            </a:ln>
          </p:spPr>
          <p:txBody>
            <a:bodyPr wrap="square" lIns="0" tIns="0" rIns="0" bIns="0" rtlCol="0"/>
            <a:lstStyle/>
            <a:p>
              <a:endParaRPr/>
            </a:p>
          </p:txBody>
        </p:sp>
        <p:sp>
          <p:nvSpPr>
            <p:cNvPr id="2184" name="object 2184"/>
            <p:cNvSpPr/>
            <p:nvPr/>
          </p:nvSpPr>
          <p:spPr>
            <a:xfrm>
              <a:off x="5865380" y="7983550"/>
              <a:ext cx="1905" cy="1905"/>
            </a:xfrm>
            <a:custGeom>
              <a:avLst/>
              <a:gdLst/>
              <a:ahLst/>
              <a:cxnLst/>
              <a:rect l="l" t="t" r="r" b="b"/>
              <a:pathLst>
                <a:path w="1904" h="1904">
                  <a:moveTo>
                    <a:pt x="0" y="0"/>
                  </a:moveTo>
                  <a:lnTo>
                    <a:pt x="1511" y="1574"/>
                  </a:lnTo>
                </a:path>
              </a:pathLst>
            </a:custGeom>
            <a:ln w="25400">
              <a:solidFill>
                <a:srgbClr val="F0D355"/>
              </a:solidFill>
            </a:ln>
          </p:spPr>
          <p:txBody>
            <a:bodyPr wrap="square" lIns="0" tIns="0" rIns="0" bIns="0" rtlCol="0"/>
            <a:lstStyle/>
            <a:p>
              <a:endParaRPr/>
            </a:p>
          </p:txBody>
        </p:sp>
        <p:sp>
          <p:nvSpPr>
            <p:cNvPr id="2185" name="object 2185"/>
            <p:cNvSpPr/>
            <p:nvPr/>
          </p:nvSpPr>
          <p:spPr>
            <a:xfrm>
              <a:off x="5866396" y="7985125"/>
              <a:ext cx="635" cy="1905"/>
            </a:xfrm>
            <a:custGeom>
              <a:avLst/>
              <a:gdLst/>
              <a:ahLst/>
              <a:cxnLst/>
              <a:rect l="l" t="t" r="r" b="b"/>
              <a:pathLst>
                <a:path w="635" h="1904">
                  <a:moveTo>
                    <a:pt x="495" y="0"/>
                  </a:moveTo>
                  <a:lnTo>
                    <a:pt x="0" y="1892"/>
                  </a:lnTo>
                </a:path>
              </a:pathLst>
            </a:custGeom>
            <a:ln w="25400">
              <a:solidFill>
                <a:srgbClr val="F5D546"/>
              </a:solidFill>
            </a:ln>
          </p:spPr>
          <p:txBody>
            <a:bodyPr wrap="square" lIns="0" tIns="0" rIns="0" bIns="0" rtlCol="0"/>
            <a:lstStyle/>
            <a:p>
              <a:endParaRPr/>
            </a:p>
          </p:txBody>
        </p:sp>
        <p:sp>
          <p:nvSpPr>
            <p:cNvPr id="2186" name="object 2186"/>
            <p:cNvSpPr/>
            <p:nvPr/>
          </p:nvSpPr>
          <p:spPr>
            <a:xfrm>
              <a:off x="5865384" y="7981929"/>
              <a:ext cx="1905" cy="3810"/>
            </a:xfrm>
            <a:custGeom>
              <a:avLst/>
              <a:gdLst/>
              <a:ahLst/>
              <a:cxnLst/>
              <a:rect l="l" t="t" r="r" b="b"/>
              <a:pathLst>
                <a:path w="1904" h="3809">
                  <a:moveTo>
                    <a:pt x="73" y="0"/>
                  </a:moveTo>
                  <a:lnTo>
                    <a:pt x="0" y="1624"/>
                  </a:lnTo>
                  <a:lnTo>
                    <a:pt x="1507" y="3195"/>
                  </a:lnTo>
                  <a:lnTo>
                    <a:pt x="1895" y="1620"/>
                  </a:lnTo>
                  <a:lnTo>
                    <a:pt x="73" y="0"/>
                  </a:lnTo>
                  <a:close/>
                </a:path>
              </a:pathLst>
            </a:custGeom>
            <a:solidFill>
              <a:srgbClr val="EDD260"/>
            </a:solidFill>
          </p:spPr>
          <p:txBody>
            <a:bodyPr wrap="square" lIns="0" tIns="0" rIns="0" bIns="0" rtlCol="0"/>
            <a:lstStyle/>
            <a:p>
              <a:endParaRPr/>
            </a:p>
          </p:txBody>
        </p:sp>
        <p:sp>
          <p:nvSpPr>
            <p:cNvPr id="2187" name="object 2187"/>
            <p:cNvSpPr/>
            <p:nvPr/>
          </p:nvSpPr>
          <p:spPr>
            <a:xfrm>
              <a:off x="5865380" y="7983550"/>
              <a:ext cx="1905" cy="1905"/>
            </a:xfrm>
            <a:custGeom>
              <a:avLst/>
              <a:gdLst/>
              <a:ahLst/>
              <a:cxnLst/>
              <a:rect l="l" t="t" r="r" b="b"/>
              <a:pathLst>
                <a:path w="1904" h="1904">
                  <a:moveTo>
                    <a:pt x="1511" y="1574"/>
                  </a:moveTo>
                  <a:lnTo>
                    <a:pt x="0" y="0"/>
                  </a:lnTo>
                </a:path>
              </a:pathLst>
            </a:custGeom>
            <a:ln w="25400">
              <a:solidFill>
                <a:srgbClr val="F0D355"/>
              </a:solidFill>
            </a:ln>
          </p:spPr>
          <p:txBody>
            <a:bodyPr wrap="square" lIns="0" tIns="0" rIns="0" bIns="0" rtlCol="0"/>
            <a:lstStyle/>
            <a:p>
              <a:endParaRPr/>
            </a:p>
          </p:txBody>
        </p:sp>
        <p:sp>
          <p:nvSpPr>
            <p:cNvPr id="2188" name="object 2188"/>
            <p:cNvSpPr/>
            <p:nvPr/>
          </p:nvSpPr>
          <p:spPr>
            <a:xfrm>
              <a:off x="5864861" y="7981899"/>
              <a:ext cx="2540" cy="1905"/>
            </a:xfrm>
            <a:custGeom>
              <a:avLst/>
              <a:gdLst/>
              <a:ahLst/>
              <a:cxnLst/>
              <a:rect l="l" t="t" r="r" b="b"/>
              <a:pathLst>
                <a:path w="2539" h="1904">
                  <a:moveTo>
                    <a:pt x="561" y="0"/>
                  </a:moveTo>
                  <a:lnTo>
                    <a:pt x="0" y="0"/>
                  </a:lnTo>
                  <a:lnTo>
                    <a:pt x="158" y="1651"/>
                  </a:lnTo>
                  <a:lnTo>
                    <a:pt x="2418" y="1651"/>
                  </a:lnTo>
                  <a:lnTo>
                    <a:pt x="561" y="0"/>
                  </a:lnTo>
                  <a:close/>
                </a:path>
              </a:pathLst>
            </a:custGeom>
            <a:solidFill>
              <a:srgbClr val="EBD167"/>
            </a:solidFill>
          </p:spPr>
          <p:txBody>
            <a:bodyPr wrap="square" lIns="0" tIns="0" rIns="0" bIns="0" rtlCol="0"/>
            <a:lstStyle/>
            <a:p>
              <a:endParaRPr/>
            </a:p>
          </p:txBody>
        </p:sp>
        <p:sp>
          <p:nvSpPr>
            <p:cNvPr id="2189" name="object 2189"/>
            <p:cNvSpPr/>
            <p:nvPr/>
          </p:nvSpPr>
          <p:spPr>
            <a:xfrm>
              <a:off x="5866892" y="7983554"/>
              <a:ext cx="635" cy="1905"/>
            </a:xfrm>
            <a:custGeom>
              <a:avLst/>
              <a:gdLst/>
              <a:ahLst/>
              <a:cxnLst/>
              <a:rect l="l" t="t" r="r" b="b"/>
              <a:pathLst>
                <a:path w="635" h="1904">
                  <a:moveTo>
                    <a:pt x="392" y="0"/>
                  </a:moveTo>
                  <a:lnTo>
                    <a:pt x="0" y="1570"/>
                  </a:lnTo>
                </a:path>
              </a:pathLst>
            </a:custGeom>
            <a:ln w="25400">
              <a:solidFill>
                <a:srgbClr val="F0D359"/>
              </a:solidFill>
            </a:ln>
          </p:spPr>
          <p:txBody>
            <a:bodyPr wrap="square" lIns="0" tIns="0" rIns="0" bIns="0" rtlCol="0"/>
            <a:lstStyle/>
            <a:p>
              <a:endParaRPr/>
            </a:p>
          </p:txBody>
        </p:sp>
        <p:sp>
          <p:nvSpPr>
            <p:cNvPr id="2190" name="object 2190"/>
            <p:cNvSpPr/>
            <p:nvPr/>
          </p:nvSpPr>
          <p:spPr>
            <a:xfrm>
              <a:off x="5864978" y="7983114"/>
              <a:ext cx="635" cy="1905"/>
            </a:xfrm>
            <a:custGeom>
              <a:avLst/>
              <a:gdLst/>
              <a:ahLst/>
              <a:cxnLst/>
              <a:rect l="l" t="t" r="r" b="b"/>
              <a:pathLst>
                <a:path w="635" h="1904">
                  <a:moveTo>
                    <a:pt x="183" y="1908"/>
                  </a:moveTo>
                  <a:lnTo>
                    <a:pt x="0" y="0"/>
                  </a:lnTo>
                  <a:lnTo>
                    <a:pt x="402" y="435"/>
                  </a:lnTo>
                  <a:lnTo>
                    <a:pt x="249" y="1591"/>
                  </a:lnTo>
                  <a:lnTo>
                    <a:pt x="183" y="1908"/>
                  </a:lnTo>
                  <a:close/>
                </a:path>
              </a:pathLst>
            </a:custGeom>
            <a:solidFill>
              <a:srgbClr val="EDD159"/>
            </a:solidFill>
          </p:spPr>
          <p:txBody>
            <a:bodyPr wrap="square" lIns="0" tIns="0" rIns="0" bIns="0" rtlCol="0"/>
            <a:lstStyle/>
            <a:p>
              <a:endParaRPr/>
            </a:p>
          </p:txBody>
        </p:sp>
        <p:sp>
          <p:nvSpPr>
            <p:cNvPr id="2191" name="object 2191"/>
            <p:cNvSpPr/>
            <p:nvPr/>
          </p:nvSpPr>
          <p:spPr>
            <a:xfrm>
              <a:off x="5864973" y="7983061"/>
              <a:ext cx="635" cy="635"/>
            </a:xfrm>
            <a:custGeom>
              <a:avLst/>
              <a:gdLst/>
              <a:ahLst/>
              <a:cxnLst/>
              <a:rect l="l" t="t" r="r" b="b"/>
              <a:pathLst>
                <a:path w="635" h="634">
                  <a:moveTo>
                    <a:pt x="0" y="0"/>
                  </a:moveTo>
                  <a:lnTo>
                    <a:pt x="407" y="488"/>
                  </a:lnTo>
                </a:path>
              </a:pathLst>
            </a:custGeom>
            <a:ln w="25400">
              <a:solidFill>
                <a:srgbClr val="EBD164"/>
              </a:solidFill>
            </a:ln>
          </p:spPr>
          <p:txBody>
            <a:bodyPr wrap="square" lIns="0" tIns="0" rIns="0" bIns="0" rtlCol="0"/>
            <a:lstStyle/>
            <a:p>
              <a:endParaRPr/>
            </a:p>
          </p:txBody>
        </p:sp>
        <p:sp>
          <p:nvSpPr>
            <p:cNvPr id="2192" name="object 2192"/>
            <p:cNvSpPr/>
            <p:nvPr/>
          </p:nvSpPr>
          <p:spPr>
            <a:xfrm>
              <a:off x="5865156" y="7983550"/>
              <a:ext cx="635" cy="1905"/>
            </a:xfrm>
            <a:custGeom>
              <a:avLst/>
              <a:gdLst/>
              <a:ahLst/>
              <a:cxnLst/>
              <a:rect l="l" t="t" r="r" b="b"/>
              <a:pathLst>
                <a:path w="635" h="1904">
                  <a:moveTo>
                    <a:pt x="223" y="0"/>
                  </a:moveTo>
                  <a:lnTo>
                    <a:pt x="0" y="1415"/>
                  </a:lnTo>
                </a:path>
              </a:pathLst>
            </a:custGeom>
            <a:ln w="25399">
              <a:solidFill>
                <a:srgbClr val="F0D251"/>
              </a:solidFill>
            </a:ln>
          </p:spPr>
          <p:txBody>
            <a:bodyPr wrap="square" lIns="0" tIns="0" rIns="0" bIns="0" rtlCol="0"/>
            <a:lstStyle/>
            <a:p>
              <a:endParaRPr/>
            </a:p>
          </p:txBody>
        </p:sp>
        <p:sp>
          <p:nvSpPr>
            <p:cNvPr id="2193" name="object 2193"/>
            <p:cNvSpPr/>
            <p:nvPr/>
          </p:nvSpPr>
          <p:spPr>
            <a:xfrm>
              <a:off x="5864810" y="7981354"/>
              <a:ext cx="1270" cy="2540"/>
            </a:xfrm>
            <a:custGeom>
              <a:avLst/>
              <a:gdLst/>
              <a:ahLst/>
              <a:cxnLst/>
              <a:rect l="l" t="t" r="r" b="b"/>
              <a:pathLst>
                <a:path w="1270" h="2540">
                  <a:moveTo>
                    <a:pt x="0" y="0"/>
                  </a:moveTo>
                  <a:lnTo>
                    <a:pt x="167" y="1759"/>
                  </a:lnTo>
                  <a:lnTo>
                    <a:pt x="569" y="2195"/>
                  </a:lnTo>
                  <a:lnTo>
                    <a:pt x="646" y="575"/>
                  </a:lnTo>
                  <a:lnTo>
                    <a:pt x="0" y="0"/>
                  </a:lnTo>
                  <a:close/>
                </a:path>
              </a:pathLst>
            </a:custGeom>
            <a:solidFill>
              <a:srgbClr val="E7CF71"/>
            </a:solidFill>
          </p:spPr>
          <p:txBody>
            <a:bodyPr wrap="square" lIns="0" tIns="0" rIns="0" bIns="0" rtlCol="0"/>
            <a:lstStyle/>
            <a:p>
              <a:endParaRPr/>
            </a:p>
          </p:txBody>
        </p:sp>
        <p:sp>
          <p:nvSpPr>
            <p:cNvPr id="2194" name="object 2194"/>
            <p:cNvSpPr/>
            <p:nvPr/>
          </p:nvSpPr>
          <p:spPr>
            <a:xfrm>
              <a:off x="5864973" y="7983061"/>
              <a:ext cx="635" cy="635"/>
            </a:xfrm>
            <a:custGeom>
              <a:avLst/>
              <a:gdLst/>
              <a:ahLst/>
              <a:cxnLst/>
              <a:rect l="l" t="t" r="r" b="b"/>
              <a:pathLst>
                <a:path w="635" h="634">
                  <a:moveTo>
                    <a:pt x="407" y="488"/>
                  </a:moveTo>
                  <a:lnTo>
                    <a:pt x="0" y="0"/>
                  </a:lnTo>
                </a:path>
              </a:pathLst>
            </a:custGeom>
            <a:ln w="25400">
              <a:solidFill>
                <a:srgbClr val="EBD164"/>
              </a:solidFill>
            </a:ln>
          </p:spPr>
          <p:txBody>
            <a:bodyPr wrap="square" lIns="0" tIns="0" rIns="0" bIns="0" rtlCol="0"/>
            <a:lstStyle/>
            <a:p>
              <a:endParaRPr/>
            </a:p>
          </p:txBody>
        </p:sp>
        <p:sp>
          <p:nvSpPr>
            <p:cNvPr id="2195" name="object 2195"/>
            <p:cNvSpPr/>
            <p:nvPr/>
          </p:nvSpPr>
          <p:spPr>
            <a:xfrm>
              <a:off x="5864809" y="7981353"/>
              <a:ext cx="1905" cy="1905"/>
            </a:xfrm>
            <a:custGeom>
              <a:avLst/>
              <a:gdLst/>
              <a:ahLst/>
              <a:cxnLst/>
              <a:rect l="l" t="t" r="r" b="b"/>
              <a:pathLst>
                <a:path w="1904" h="1904">
                  <a:moveTo>
                    <a:pt x="0" y="0"/>
                  </a:moveTo>
                  <a:lnTo>
                    <a:pt x="152" y="1587"/>
                  </a:lnTo>
                  <a:lnTo>
                    <a:pt x="1785" y="1587"/>
                  </a:lnTo>
                  <a:lnTo>
                    <a:pt x="0" y="0"/>
                  </a:lnTo>
                  <a:close/>
                </a:path>
              </a:pathLst>
            </a:custGeom>
            <a:solidFill>
              <a:srgbClr val="E4CE7B"/>
            </a:solidFill>
          </p:spPr>
          <p:txBody>
            <a:bodyPr wrap="square" lIns="0" tIns="0" rIns="0" bIns="0" rtlCol="0"/>
            <a:lstStyle/>
            <a:p>
              <a:endParaRPr/>
            </a:p>
          </p:txBody>
        </p:sp>
        <p:sp>
          <p:nvSpPr>
            <p:cNvPr id="2196" name="object 2196"/>
            <p:cNvSpPr/>
            <p:nvPr/>
          </p:nvSpPr>
          <p:spPr>
            <a:xfrm>
              <a:off x="5864861" y="7981899"/>
              <a:ext cx="2540" cy="1905"/>
            </a:xfrm>
            <a:custGeom>
              <a:avLst/>
              <a:gdLst/>
              <a:ahLst/>
              <a:cxnLst/>
              <a:rect l="l" t="t" r="r" b="b"/>
              <a:pathLst>
                <a:path w="2539" h="1904">
                  <a:moveTo>
                    <a:pt x="561" y="0"/>
                  </a:moveTo>
                  <a:lnTo>
                    <a:pt x="0" y="0"/>
                  </a:lnTo>
                  <a:lnTo>
                    <a:pt x="158" y="1651"/>
                  </a:lnTo>
                  <a:lnTo>
                    <a:pt x="2418" y="1651"/>
                  </a:lnTo>
                  <a:lnTo>
                    <a:pt x="561" y="0"/>
                  </a:lnTo>
                  <a:close/>
                </a:path>
              </a:pathLst>
            </a:custGeom>
            <a:solidFill>
              <a:srgbClr val="EBD167"/>
            </a:solidFill>
          </p:spPr>
          <p:txBody>
            <a:bodyPr wrap="square" lIns="0" tIns="0" rIns="0" bIns="0" rtlCol="0"/>
            <a:lstStyle/>
            <a:p>
              <a:endParaRPr/>
            </a:p>
          </p:txBody>
        </p:sp>
        <p:sp>
          <p:nvSpPr>
            <p:cNvPr id="2197" name="object 2197"/>
            <p:cNvSpPr/>
            <p:nvPr/>
          </p:nvSpPr>
          <p:spPr>
            <a:xfrm>
              <a:off x="6314720" y="8254837"/>
              <a:ext cx="1905" cy="13335"/>
            </a:xfrm>
            <a:custGeom>
              <a:avLst/>
              <a:gdLst/>
              <a:ahLst/>
              <a:cxnLst/>
              <a:rect l="l" t="t" r="r" b="b"/>
              <a:pathLst>
                <a:path w="1904" h="13334">
                  <a:moveTo>
                    <a:pt x="1886" y="12570"/>
                  </a:moveTo>
                  <a:lnTo>
                    <a:pt x="595" y="12570"/>
                  </a:lnTo>
                  <a:lnTo>
                    <a:pt x="1230" y="12659"/>
                  </a:lnTo>
                  <a:lnTo>
                    <a:pt x="1890" y="12875"/>
                  </a:lnTo>
                  <a:lnTo>
                    <a:pt x="1886" y="12570"/>
                  </a:lnTo>
                  <a:close/>
                </a:path>
                <a:path w="1904" h="13334">
                  <a:moveTo>
                    <a:pt x="1662" y="0"/>
                  </a:moveTo>
                  <a:lnTo>
                    <a:pt x="62" y="619"/>
                  </a:lnTo>
                  <a:lnTo>
                    <a:pt x="0" y="12744"/>
                  </a:lnTo>
                  <a:lnTo>
                    <a:pt x="595" y="12570"/>
                  </a:lnTo>
                  <a:lnTo>
                    <a:pt x="1886" y="12570"/>
                  </a:lnTo>
                  <a:lnTo>
                    <a:pt x="1789" y="5293"/>
                  </a:lnTo>
                  <a:lnTo>
                    <a:pt x="1662" y="0"/>
                  </a:lnTo>
                  <a:close/>
                </a:path>
              </a:pathLst>
            </a:custGeom>
            <a:solidFill>
              <a:srgbClr val="F1CE31"/>
            </a:solidFill>
          </p:spPr>
          <p:txBody>
            <a:bodyPr wrap="square" lIns="0" tIns="0" rIns="0" bIns="0" rtlCol="0"/>
            <a:lstStyle/>
            <a:p>
              <a:endParaRPr/>
            </a:p>
          </p:txBody>
        </p:sp>
        <p:sp>
          <p:nvSpPr>
            <p:cNvPr id="2198" name="object 2198"/>
            <p:cNvSpPr/>
            <p:nvPr/>
          </p:nvSpPr>
          <p:spPr>
            <a:xfrm>
              <a:off x="6314720" y="8255444"/>
              <a:ext cx="13335" cy="12700"/>
            </a:xfrm>
            <a:custGeom>
              <a:avLst/>
              <a:gdLst/>
              <a:ahLst/>
              <a:cxnLst/>
              <a:rect l="l" t="t" r="r" b="b"/>
              <a:pathLst>
                <a:path w="13335" h="12700">
                  <a:moveTo>
                    <a:pt x="0" y="12141"/>
                  </a:moveTo>
                  <a:lnTo>
                    <a:pt x="12749" y="12141"/>
                  </a:lnTo>
                  <a:lnTo>
                    <a:pt x="12749" y="0"/>
                  </a:lnTo>
                  <a:lnTo>
                    <a:pt x="62" y="12"/>
                  </a:lnTo>
                  <a:lnTo>
                    <a:pt x="0" y="12141"/>
                  </a:lnTo>
                  <a:close/>
                </a:path>
              </a:pathLst>
            </a:custGeom>
            <a:solidFill>
              <a:srgbClr val="F0D53D"/>
            </a:solidFill>
          </p:spPr>
          <p:txBody>
            <a:bodyPr wrap="square" lIns="0" tIns="0" rIns="0" bIns="0" rtlCol="0"/>
            <a:lstStyle/>
            <a:p>
              <a:endParaRPr/>
            </a:p>
          </p:txBody>
        </p:sp>
        <p:sp>
          <p:nvSpPr>
            <p:cNvPr id="2199" name="object 2199"/>
            <p:cNvSpPr/>
            <p:nvPr/>
          </p:nvSpPr>
          <p:spPr>
            <a:xfrm>
              <a:off x="6314706" y="8254885"/>
              <a:ext cx="1905" cy="26034"/>
            </a:xfrm>
            <a:custGeom>
              <a:avLst/>
              <a:gdLst/>
              <a:ahLst/>
              <a:cxnLst/>
              <a:rect l="l" t="t" r="r" b="b"/>
              <a:pathLst>
                <a:path w="1904" h="26034">
                  <a:moveTo>
                    <a:pt x="1904" y="0"/>
                  </a:moveTo>
                  <a:lnTo>
                    <a:pt x="1551" y="0"/>
                  </a:lnTo>
                  <a:lnTo>
                    <a:pt x="76" y="571"/>
                  </a:lnTo>
                  <a:lnTo>
                    <a:pt x="0" y="25527"/>
                  </a:lnTo>
                  <a:lnTo>
                    <a:pt x="1904" y="25527"/>
                  </a:lnTo>
                  <a:lnTo>
                    <a:pt x="1904" y="0"/>
                  </a:lnTo>
                  <a:close/>
                </a:path>
              </a:pathLst>
            </a:custGeom>
            <a:solidFill>
              <a:srgbClr val="F5D735"/>
            </a:solidFill>
          </p:spPr>
          <p:txBody>
            <a:bodyPr wrap="square" lIns="0" tIns="0" rIns="0" bIns="0" rtlCol="0"/>
            <a:lstStyle/>
            <a:p>
              <a:endParaRPr/>
            </a:p>
          </p:txBody>
        </p:sp>
        <p:sp>
          <p:nvSpPr>
            <p:cNvPr id="2200" name="object 2200"/>
            <p:cNvSpPr/>
            <p:nvPr/>
          </p:nvSpPr>
          <p:spPr>
            <a:xfrm>
              <a:off x="6316383" y="8254837"/>
              <a:ext cx="635" cy="13335"/>
            </a:xfrm>
            <a:custGeom>
              <a:avLst/>
              <a:gdLst/>
              <a:ahLst/>
              <a:cxnLst/>
              <a:rect l="l" t="t" r="r" b="b"/>
              <a:pathLst>
                <a:path w="635" h="13334">
                  <a:moveTo>
                    <a:pt x="228" y="12875"/>
                  </a:moveTo>
                  <a:lnTo>
                    <a:pt x="126" y="5293"/>
                  </a:lnTo>
                  <a:lnTo>
                    <a:pt x="25" y="556"/>
                  </a:lnTo>
                  <a:lnTo>
                    <a:pt x="0" y="0"/>
                  </a:lnTo>
                </a:path>
              </a:pathLst>
            </a:custGeom>
            <a:ln w="25400">
              <a:solidFill>
                <a:srgbClr val="F2C824"/>
              </a:solidFill>
            </a:ln>
          </p:spPr>
          <p:txBody>
            <a:bodyPr wrap="square" lIns="0" tIns="0" rIns="0" bIns="0" rtlCol="0"/>
            <a:lstStyle/>
            <a:p>
              <a:endParaRPr/>
            </a:p>
          </p:txBody>
        </p:sp>
        <p:sp>
          <p:nvSpPr>
            <p:cNvPr id="2201" name="object 2201"/>
            <p:cNvSpPr/>
            <p:nvPr/>
          </p:nvSpPr>
          <p:spPr>
            <a:xfrm>
              <a:off x="6316383" y="8254136"/>
              <a:ext cx="2540" cy="14604"/>
            </a:xfrm>
            <a:custGeom>
              <a:avLst/>
              <a:gdLst/>
              <a:ahLst/>
              <a:cxnLst/>
              <a:rect l="l" t="t" r="r" b="b"/>
              <a:pathLst>
                <a:path w="2539" h="14604">
                  <a:moveTo>
                    <a:pt x="1841" y="0"/>
                  </a:moveTo>
                  <a:lnTo>
                    <a:pt x="0" y="700"/>
                  </a:lnTo>
                  <a:lnTo>
                    <a:pt x="126" y="5994"/>
                  </a:lnTo>
                  <a:lnTo>
                    <a:pt x="228" y="13576"/>
                  </a:lnTo>
                  <a:lnTo>
                    <a:pt x="901" y="13804"/>
                  </a:lnTo>
                  <a:lnTo>
                    <a:pt x="2323" y="14503"/>
                  </a:lnTo>
                  <a:lnTo>
                    <a:pt x="2120" y="6984"/>
                  </a:lnTo>
                  <a:lnTo>
                    <a:pt x="1942" y="1803"/>
                  </a:lnTo>
                  <a:lnTo>
                    <a:pt x="1841" y="0"/>
                  </a:lnTo>
                  <a:close/>
                </a:path>
              </a:pathLst>
            </a:custGeom>
            <a:solidFill>
              <a:srgbClr val="F3C31B"/>
            </a:solidFill>
          </p:spPr>
          <p:txBody>
            <a:bodyPr wrap="square" lIns="0" tIns="0" rIns="0" bIns="0" rtlCol="0"/>
            <a:lstStyle/>
            <a:p>
              <a:endParaRPr/>
            </a:p>
          </p:txBody>
        </p:sp>
        <p:sp>
          <p:nvSpPr>
            <p:cNvPr id="2202" name="object 2202"/>
            <p:cNvSpPr/>
            <p:nvPr/>
          </p:nvSpPr>
          <p:spPr>
            <a:xfrm>
              <a:off x="6316383" y="8254837"/>
              <a:ext cx="635" cy="13335"/>
            </a:xfrm>
            <a:custGeom>
              <a:avLst/>
              <a:gdLst/>
              <a:ahLst/>
              <a:cxnLst/>
              <a:rect l="l" t="t" r="r" b="b"/>
              <a:pathLst>
                <a:path w="635" h="13334">
                  <a:moveTo>
                    <a:pt x="0" y="0"/>
                  </a:moveTo>
                  <a:lnTo>
                    <a:pt x="25" y="556"/>
                  </a:lnTo>
                  <a:lnTo>
                    <a:pt x="126" y="5293"/>
                  </a:lnTo>
                  <a:lnTo>
                    <a:pt x="228" y="12875"/>
                  </a:lnTo>
                </a:path>
              </a:pathLst>
            </a:custGeom>
            <a:ln w="25400">
              <a:solidFill>
                <a:srgbClr val="F2C824"/>
              </a:solidFill>
            </a:ln>
          </p:spPr>
          <p:txBody>
            <a:bodyPr wrap="square" lIns="0" tIns="0" rIns="0" bIns="0" rtlCol="0"/>
            <a:lstStyle/>
            <a:p>
              <a:endParaRPr/>
            </a:p>
          </p:txBody>
        </p:sp>
        <p:sp>
          <p:nvSpPr>
            <p:cNvPr id="2203" name="object 2203"/>
            <p:cNvSpPr/>
            <p:nvPr/>
          </p:nvSpPr>
          <p:spPr>
            <a:xfrm>
              <a:off x="6316611" y="8267712"/>
              <a:ext cx="2540" cy="1270"/>
            </a:xfrm>
            <a:custGeom>
              <a:avLst/>
              <a:gdLst/>
              <a:ahLst/>
              <a:cxnLst/>
              <a:rect l="l" t="t" r="r" b="b"/>
              <a:pathLst>
                <a:path w="2539" h="1270">
                  <a:moveTo>
                    <a:pt x="0" y="0"/>
                  </a:moveTo>
                  <a:lnTo>
                    <a:pt x="2095" y="927"/>
                  </a:lnTo>
                </a:path>
              </a:pathLst>
            </a:custGeom>
            <a:ln w="25400">
              <a:solidFill>
                <a:srgbClr val="F7CB1F"/>
              </a:solidFill>
            </a:ln>
          </p:spPr>
          <p:txBody>
            <a:bodyPr wrap="square" lIns="0" tIns="0" rIns="0" bIns="0" rtlCol="0"/>
            <a:lstStyle/>
            <a:p>
              <a:endParaRPr/>
            </a:p>
          </p:txBody>
        </p:sp>
        <p:sp>
          <p:nvSpPr>
            <p:cNvPr id="2204" name="object 2204"/>
            <p:cNvSpPr/>
            <p:nvPr/>
          </p:nvSpPr>
          <p:spPr>
            <a:xfrm>
              <a:off x="6318224" y="8254136"/>
              <a:ext cx="635" cy="14604"/>
            </a:xfrm>
            <a:custGeom>
              <a:avLst/>
              <a:gdLst/>
              <a:ahLst/>
              <a:cxnLst/>
              <a:rect l="l" t="t" r="r" b="b"/>
              <a:pathLst>
                <a:path w="635" h="14604">
                  <a:moveTo>
                    <a:pt x="482" y="14503"/>
                  </a:moveTo>
                  <a:lnTo>
                    <a:pt x="279" y="6984"/>
                  </a:lnTo>
                  <a:lnTo>
                    <a:pt x="101" y="1803"/>
                  </a:lnTo>
                  <a:lnTo>
                    <a:pt x="0" y="0"/>
                  </a:lnTo>
                </a:path>
              </a:pathLst>
            </a:custGeom>
            <a:ln w="25400">
              <a:solidFill>
                <a:srgbClr val="F4BE12"/>
              </a:solidFill>
            </a:ln>
          </p:spPr>
          <p:txBody>
            <a:bodyPr wrap="square" lIns="0" tIns="0" rIns="0" bIns="0" rtlCol="0"/>
            <a:lstStyle/>
            <a:p>
              <a:endParaRPr/>
            </a:p>
          </p:txBody>
        </p:sp>
        <p:sp>
          <p:nvSpPr>
            <p:cNvPr id="2205" name="object 2205"/>
            <p:cNvSpPr/>
            <p:nvPr/>
          </p:nvSpPr>
          <p:spPr>
            <a:xfrm>
              <a:off x="6316686" y="8254136"/>
              <a:ext cx="1905" cy="635"/>
            </a:xfrm>
            <a:custGeom>
              <a:avLst/>
              <a:gdLst/>
              <a:ahLst/>
              <a:cxnLst/>
              <a:rect l="l" t="t" r="r" b="b"/>
              <a:pathLst>
                <a:path w="1904" h="634">
                  <a:moveTo>
                    <a:pt x="1538" y="0"/>
                  </a:moveTo>
                  <a:lnTo>
                    <a:pt x="0" y="583"/>
                  </a:lnTo>
                </a:path>
              </a:pathLst>
            </a:custGeom>
            <a:ln w="25400">
              <a:solidFill>
                <a:srgbClr val="F0BB17"/>
              </a:solidFill>
            </a:ln>
          </p:spPr>
          <p:txBody>
            <a:bodyPr wrap="square" lIns="0" tIns="0" rIns="0" bIns="0" rtlCol="0"/>
            <a:lstStyle/>
            <a:p>
              <a:endParaRPr/>
            </a:p>
          </p:txBody>
        </p:sp>
        <p:sp>
          <p:nvSpPr>
            <p:cNvPr id="2206" name="object 2206"/>
            <p:cNvSpPr/>
            <p:nvPr/>
          </p:nvSpPr>
          <p:spPr>
            <a:xfrm>
              <a:off x="6318224" y="8253361"/>
              <a:ext cx="3175" cy="16510"/>
            </a:xfrm>
            <a:custGeom>
              <a:avLst/>
              <a:gdLst/>
              <a:ahLst/>
              <a:cxnLst/>
              <a:rect l="l" t="t" r="r" b="b"/>
              <a:pathLst>
                <a:path w="3175" h="16509">
                  <a:moveTo>
                    <a:pt x="2070" y="0"/>
                  </a:moveTo>
                  <a:lnTo>
                    <a:pt x="0" y="774"/>
                  </a:lnTo>
                  <a:lnTo>
                    <a:pt x="101" y="2578"/>
                  </a:lnTo>
                  <a:lnTo>
                    <a:pt x="279" y="7759"/>
                  </a:lnTo>
                  <a:lnTo>
                    <a:pt x="482" y="15278"/>
                  </a:lnTo>
                  <a:lnTo>
                    <a:pt x="1968" y="15976"/>
                  </a:lnTo>
                  <a:lnTo>
                    <a:pt x="2755" y="16179"/>
                  </a:lnTo>
                  <a:lnTo>
                    <a:pt x="2489" y="8699"/>
                  </a:lnTo>
                  <a:lnTo>
                    <a:pt x="2247" y="3048"/>
                  </a:lnTo>
                  <a:lnTo>
                    <a:pt x="2070" y="0"/>
                  </a:lnTo>
                  <a:close/>
                </a:path>
              </a:pathLst>
            </a:custGeom>
            <a:solidFill>
              <a:srgbClr val="F4BC0D"/>
            </a:solidFill>
          </p:spPr>
          <p:txBody>
            <a:bodyPr wrap="square" lIns="0" tIns="0" rIns="0" bIns="0" rtlCol="0"/>
            <a:lstStyle/>
            <a:p>
              <a:endParaRPr/>
            </a:p>
          </p:txBody>
        </p:sp>
        <p:sp>
          <p:nvSpPr>
            <p:cNvPr id="2207" name="object 2207"/>
            <p:cNvSpPr/>
            <p:nvPr/>
          </p:nvSpPr>
          <p:spPr>
            <a:xfrm>
              <a:off x="6318224" y="8254136"/>
              <a:ext cx="635" cy="14604"/>
            </a:xfrm>
            <a:custGeom>
              <a:avLst/>
              <a:gdLst/>
              <a:ahLst/>
              <a:cxnLst/>
              <a:rect l="l" t="t" r="r" b="b"/>
              <a:pathLst>
                <a:path w="635" h="14604">
                  <a:moveTo>
                    <a:pt x="0" y="0"/>
                  </a:moveTo>
                  <a:lnTo>
                    <a:pt x="101" y="1803"/>
                  </a:lnTo>
                  <a:lnTo>
                    <a:pt x="279" y="6984"/>
                  </a:lnTo>
                  <a:lnTo>
                    <a:pt x="482" y="14503"/>
                  </a:lnTo>
                </a:path>
              </a:pathLst>
            </a:custGeom>
            <a:ln w="25400">
              <a:solidFill>
                <a:srgbClr val="F4BE12"/>
              </a:solidFill>
            </a:ln>
          </p:spPr>
          <p:txBody>
            <a:bodyPr wrap="square" lIns="0" tIns="0" rIns="0" bIns="0" rtlCol="0"/>
            <a:lstStyle/>
            <a:p>
              <a:endParaRPr/>
            </a:p>
          </p:txBody>
        </p:sp>
        <p:sp>
          <p:nvSpPr>
            <p:cNvPr id="2208" name="object 2208"/>
            <p:cNvSpPr/>
            <p:nvPr/>
          </p:nvSpPr>
          <p:spPr>
            <a:xfrm>
              <a:off x="6318707" y="8268639"/>
              <a:ext cx="2540" cy="1270"/>
            </a:xfrm>
            <a:custGeom>
              <a:avLst/>
              <a:gdLst/>
              <a:ahLst/>
              <a:cxnLst/>
              <a:rect l="l" t="t" r="r" b="b"/>
              <a:pathLst>
                <a:path w="2539" h="1270">
                  <a:moveTo>
                    <a:pt x="0" y="0"/>
                  </a:moveTo>
                  <a:lnTo>
                    <a:pt x="2273" y="901"/>
                  </a:lnTo>
                </a:path>
              </a:pathLst>
            </a:custGeom>
            <a:ln w="25399">
              <a:solidFill>
                <a:srgbClr val="F7C211"/>
              </a:solidFill>
            </a:ln>
          </p:spPr>
          <p:txBody>
            <a:bodyPr wrap="square" lIns="0" tIns="0" rIns="0" bIns="0" rtlCol="0"/>
            <a:lstStyle/>
            <a:p>
              <a:endParaRPr/>
            </a:p>
          </p:txBody>
        </p:sp>
        <p:sp>
          <p:nvSpPr>
            <p:cNvPr id="2209" name="object 2209"/>
            <p:cNvSpPr/>
            <p:nvPr/>
          </p:nvSpPr>
          <p:spPr>
            <a:xfrm>
              <a:off x="6320294" y="8253361"/>
              <a:ext cx="1270" cy="16510"/>
            </a:xfrm>
            <a:custGeom>
              <a:avLst/>
              <a:gdLst/>
              <a:ahLst/>
              <a:cxnLst/>
              <a:rect l="l" t="t" r="r" b="b"/>
              <a:pathLst>
                <a:path w="1270" h="16509">
                  <a:moveTo>
                    <a:pt x="685" y="16179"/>
                  </a:moveTo>
                  <a:lnTo>
                    <a:pt x="419" y="8699"/>
                  </a:lnTo>
                  <a:lnTo>
                    <a:pt x="177" y="3048"/>
                  </a:lnTo>
                  <a:lnTo>
                    <a:pt x="0" y="0"/>
                  </a:lnTo>
                </a:path>
              </a:pathLst>
            </a:custGeom>
            <a:ln w="25399">
              <a:solidFill>
                <a:srgbClr val="F4B908"/>
              </a:solidFill>
            </a:ln>
          </p:spPr>
          <p:txBody>
            <a:bodyPr wrap="square" lIns="0" tIns="0" rIns="0" bIns="0" rtlCol="0"/>
            <a:lstStyle/>
            <a:p>
              <a:endParaRPr/>
            </a:p>
          </p:txBody>
        </p:sp>
        <p:sp>
          <p:nvSpPr>
            <p:cNvPr id="2210" name="object 2210"/>
            <p:cNvSpPr/>
            <p:nvPr/>
          </p:nvSpPr>
          <p:spPr>
            <a:xfrm>
              <a:off x="6318224" y="8253361"/>
              <a:ext cx="2540" cy="1270"/>
            </a:xfrm>
            <a:custGeom>
              <a:avLst/>
              <a:gdLst/>
              <a:ahLst/>
              <a:cxnLst/>
              <a:rect l="l" t="t" r="r" b="b"/>
              <a:pathLst>
                <a:path w="2539" h="1270">
                  <a:moveTo>
                    <a:pt x="2070" y="0"/>
                  </a:moveTo>
                  <a:lnTo>
                    <a:pt x="0" y="774"/>
                  </a:lnTo>
                </a:path>
              </a:pathLst>
            </a:custGeom>
            <a:ln w="25400">
              <a:solidFill>
                <a:srgbClr val="F2B409"/>
              </a:solidFill>
            </a:ln>
          </p:spPr>
          <p:txBody>
            <a:bodyPr wrap="square" lIns="0" tIns="0" rIns="0" bIns="0" rtlCol="0"/>
            <a:lstStyle/>
            <a:p>
              <a:endParaRPr/>
            </a:p>
          </p:txBody>
        </p:sp>
        <p:sp>
          <p:nvSpPr>
            <p:cNvPr id="2211" name="object 2211"/>
            <p:cNvSpPr/>
            <p:nvPr/>
          </p:nvSpPr>
          <p:spPr>
            <a:xfrm>
              <a:off x="6320294" y="8252536"/>
              <a:ext cx="3175" cy="17780"/>
            </a:xfrm>
            <a:custGeom>
              <a:avLst/>
              <a:gdLst/>
              <a:ahLst/>
              <a:cxnLst/>
              <a:rect l="l" t="t" r="r" b="b"/>
              <a:pathLst>
                <a:path w="3175" h="17779">
                  <a:moveTo>
                    <a:pt x="2286" y="0"/>
                  </a:moveTo>
                  <a:lnTo>
                    <a:pt x="0" y="825"/>
                  </a:lnTo>
                  <a:lnTo>
                    <a:pt x="177" y="3873"/>
                  </a:lnTo>
                  <a:lnTo>
                    <a:pt x="419" y="9524"/>
                  </a:lnTo>
                  <a:lnTo>
                    <a:pt x="685" y="17005"/>
                  </a:lnTo>
                  <a:lnTo>
                    <a:pt x="1485" y="17195"/>
                  </a:lnTo>
                  <a:lnTo>
                    <a:pt x="2311" y="17246"/>
                  </a:lnTo>
                  <a:lnTo>
                    <a:pt x="3175" y="17005"/>
                  </a:lnTo>
                  <a:lnTo>
                    <a:pt x="2806" y="9512"/>
                  </a:lnTo>
                  <a:lnTo>
                    <a:pt x="2286" y="0"/>
                  </a:lnTo>
                  <a:close/>
                </a:path>
              </a:pathLst>
            </a:custGeom>
            <a:solidFill>
              <a:srgbClr val="F5B806"/>
            </a:solidFill>
          </p:spPr>
          <p:txBody>
            <a:bodyPr wrap="square" lIns="0" tIns="0" rIns="0" bIns="0" rtlCol="0"/>
            <a:lstStyle/>
            <a:p>
              <a:endParaRPr/>
            </a:p>
          </p:txBody>
        </p:sp>
        <p:sp>
          <p:nvSpPr>
            <p:cNvPr id="2212" name="object 2212"/>
            <p:cNvSpPr/>
            <p:nvPr/>
          </p:nvSpPr>
          <p:spPr>
            <a:xfrm>
              <a:off x="6320294" y="8253361"/>
              <a:ext cx="1270" cy="16510"/>
            </a:xfrm>
            <a:custGeom>
              <a:avLst/>
              <a:gdLst/>
              <a:ahLst/>
              <a:cxnLst/>
              <a:rect l="l" t="t" r="r" b="b"/>
              <a:pathLst>
                <a:path w="1270" h="16509">
                  <a:moveTo>
                    <a:pt x="0" y="0"/>
                  </a:moveTo>
                  <a:lnTo>
                    <a:pt x="177" y="3048"/>
                  </a:lnTo>
                  <a:lnTo>
                    <a:pt x="419" y="8699"/>
                  </a:lnTo>
                  <a:lnTo>
                    <a:pt x="685" y="16179"/>
                  </a:lnTo>
                </a:path>
              </a:pathLst>
            </a:custGeom>
            <a:ln w="25399">
              <a:solidFill>
                <a:srgbClr val="F4B908"/>
              </a:solidFill>
            </a:ln>
          </p:spPr>
          <p:txBody>
            <a:bodyPr wrap="square" lIns="0" tIns="0" rIns="0" bIns="0" rtlCol="0"/>
            <a:lstStyle/>
            <a:p>
              <a:endParaRPr/>
            </a:p>
          </p:txBody>
        </p:sp>
        <p:sp>
          <p:nvSpPr>
            <p:cNvPr id="2213" name="object 2213"/>
            <p:cNvSpPr/>
            <p:nvPr/>
          </p:nvSpPr>
          <p:spPr>
            <a:xfrm>
              <a:off x="6320980" y="8256841"/>
              <a:ext cx="2540" cy="25400"/>
            </a:xfrm>
            <a:custGeom>
              <a:avLst/>
              <a:gdLst/>
              <a:ahLst/>
              <a:cxnLst/>
              <a:rect l="l" t="t" r="r" b="b"/>
              <a:pathLst>
                <a:path w="2539" h="25400">
                  <a:moveTo>
                    <a:pt x="2489" y="0"/>
                  </a:moveTo>
                  <a:lnTo>
                    <a:pt x="0" y="0"/>
                  </a:lnTo>
                  <a:lnTo>
                    <a:pt x="0" y="25400"/>
                  </a:lnTo>
                  <a:lnTo>
                    <a:pt x="2489" y="25400"/>
                  </a:lnTo>
                  <a:lnTo>
                    <a:pt x="2489" y="0"/>
                  </a:lnTo>
                  <a:close/>
                </a:path>
              </a:pathLst>
            </a:custGeom>
            <a:solidFill>
              <a:srgbClr val="F7BE0A"/>
            </a:solidFill>
          </p:spPr>
          <p:txBody>
            <a:bodyPr wrap="square" lIns="0" tIns="0" rIns="0" bIns="0" rtlCol="0"/>
            <a:lstStyle/>
            <a:p>
              <a:endParaRPr/>
            </a:p>
          </p:txBody>
        </p:sp>
        <p:sp>
          <p:nvSpPr>
            <p:cNvPr id="2214" name="object 2214"/>
            <p:cNvSpPr/>
            <p:nvPr/>
          </p:nvSpPr>
          <p:spPr>
            <a:xfrm>
              <a:off x="6322580" y="8252536"/>
              <a:ext cx="1270" cy="17145"/>
            </a:xfrm>
            <a:custGeom>
              <a:avLst/>
              <a:gdLst/>
              <a:ahLst/>
              <a:cxnLst/>
              <a:rect l="l" t="t" r="r" b="b"/>
              <a:pathLst>
                <a:path w="1270" h="17145">
                  <a:moveTo>
                    <a:pt x="888" y="17005"/>
                  </a:moveTo>
                  <a:lnTo>
                    <a:pt x="520" y="9512"/>
                  </a:lnTo>
                  <a:lnTo>
                    <a:pt x="203" y="3606"/>
                  </a:lnTo>
                  <a:lnTo>
                    <a:pt x="0" y="0"/>
                  </a:lnTo>
                </a:path>
              </a:pathLst>
            </a:custGeom>
            <a:ln w="25400">
              <a:solidFill>
                <a:srgbClr val="F5B605"/>
              </a:solidFill>
            </a:ln>
          </p:spPr>
          <p:txBody>
            <a:bodyPr wrap="square" lIns="0" tIns="0" rIns="0" bIns="0" rtlCol="0"/>
            <a:lstStyle/>
            <a:p>
              <a:endParaRPr/>
            </a:p>
          </p:txBody>
        </p:sp>
        <p:sp>
          <p:nvSpPr>
            <p:cNvPr id="2215" name="object 2215"/>
            <p:cNvSpPr/>
            <p:nvPr/>
          </p:nvSpPr>
          <p:spPr>
            <a:xfrm>
              <a:off x="6320294" y="8252536"/>
              <a:ext cx="2540" cy="1270"/>
            </a:xfrm>
            <a:custGeom>
              <a:avLst/>
              <a:gdLst/>
              <a:ahLst/>
              <a:cxnLst/>
              <a:rect l="l" t="t" r="r" b="b"/>
              <a:pathLst>
                <a:path w="2539" h="1270">
                  <a:moveTo>
                    <a:pt x="2286" y="0"/>
                  </a:moveTo>
                  <a:lnTo>
                    <a:pt x="0" y="825"/>
                  </a:lnTo>
                </a:path>
              </a:pathLst>
            </a:custGeom>
            <a:ln w="25400">
              <a:solidFill>
                <a:srgbClr val="F3B102"/>
              </a:solidFill>
            </a:ln>
          </p:spPr>
          <p:txBody>
            <a:bodyPr wrap="square" lIns="0" tIns="0" rIns="0" bIns="0" rtlCol="0"/>
            <a:lstStyle/>
            <a:p>
              <a:endParaRPr/>
            </a:p>
          </p:txBody>
        </p:sp>
        <p:sp>
          <p:nvSpPr>
            <p:cNvPr id="2216" name="object 2216"/>
            <p:cNvSpPr/>
            <p:nvPr/>
          </p:nvSpPr>
          <p:spPr>
            <a:xfrm>
              <a:off x="6314643" y="8267408"/>
              <a:ext cx="2540" cy="31115"/>
            </a:xfrm>
            <a:custGeom>
              <a:avLst/>
              <a:gdLst/>
              <a:ahLst/>
              <a:cxnLst/>
              <a:rect l="l" t="t" r="r" b="b"/>
              <a:pathLst>
                <a:path w="2539" h="31115">
                  <a:moveTo>
                    <a:pt x="673" y="0"/>
                  </a:moveTo>
                  <a:lnTo>
                    <a:pt x="77" y="173"/>
                  </a:lnTo>
                  <a:lnTo>
                    <a:pt x="0" y="30921"/>
                  </a:lnTo>
                  <a:lnTo>
                    <a:pt x="2247" y="30353"/>
                  </a:lnTo>
                  <a:lnTo>
                    <a:pt x="1968" y="304"/>
                  </a:lnTo>
                  <a:lnTo>
                    <a:pt x="1308" y="88"/>
                  </a:lnTo>
                  <a:lnTo>
                    <a:pt x="673" y="0"/>
                  </a:lnTo>
                  <a:close/>
                </a:path>
              </a:pathLst>
            </a:custGeom>
            <a:solidFill>
              <a:srgbClr val="F8DB39"/>
            </a:solidFill>
          </p:spPr>
          <p:txBody>
            <a:bodyPr wrap="square" lIns="0" tIns="0" rIns="0" bIns="0" rtlCol="0"/>
            <a:lstStyle/>
            <a:p>
              <a:endParaRPr/>
            </a:p>
          </p:txBody>
        </p:sp>
        <p:sp>
          <p:nvSpPr>
            <p:cNvPr id="2217" name="object 2217"/>
            <p:cNvSpPr/>
            <p:nvPr/>
          </p:nvSpPr>
          <p:spPr>
            <a:xfrm>
              <a:off x="6314643" y="8297761"/>
              <a:ext cx="2540" cy="635"/>
            </a:xfrm>
            <a:custGeom>
              <a:avLst/>
              <a:gdLst/>
              <a:ahLst/>
              <a:cxnLst/>
              <a:rect l="l" t="t" r="r" b="b"/>
              <a:pathLst>
                <a:path w="2539" h="634">
                  <a:moveTo>
                    <a:pt x="0" y="568"/>
                  </a:moveTo>
                  <a:lnTo>
                    <a:pt x="2247" y="0"/>
                  </a:lnTo>
                </a:path>
              </a:pathLst>
            </a:custGeom>
            <a:ln w="25399">
              <a:solidFill>
                <a:srgbClr val="FBDF3E"/>
              </a:solidFill>
            </a:ln>
          </p:spPr>
          <p:txBody>
            <a:bodyPr wrap="square" lIns="0" tIns="0" rIns="0" bIns="0" rtlCol="0"/>
            <a:lstStyle/>
            <a:p>
              <a:endParaRPr/>
            </a:p>
          </p:txBody>
        </p:sp>
        <p:sp>
          <p:nvSpPr>
            <p:cNvPr id="2218" name="object 2218"/>
            <p:cNvSpPr/>
            <p:nvPr/>
          </p:nvSpPr>
          <p:spPr>
            <a:xfrm>
              <a:off x="6316611" y="8267712"/>
              <a:ext cx="635" cy="30480"/>
            </a:xfrm>
            <a:custGeom>
              <a:avLst/>
              <a:gdLst/>
              <a:ahLst/>
              <a:cxnLst/>
              <a:rect l="l" t="t" r="r" b="b"/>
              <a:pathLst>
                <a:path w="635" h="30479">
                  <a:moveTo>
                    <a:pt x="279" y="30048"/>
                  </a:moveTo>
                  <a:lnTo>
                    <a:pt x="225" y="21358"/>
                  </a:lnTo>
                  <a:lnTo>
                    <a:pt x="158" y="13371"/>
                  </a:lnTo>
                  <a:lnTo>
                    <a:pt x="82" y="6211"/>
                  </a:lnTo>
                  <a:lnTo>
                    <a:pt x="0" y="0"/>
                  </a:lnTo>
                </a:path>
              </a:pathLst>
            </a:custGeom>
            <a:ln w="25400">
              <a:solidFill>
                <a:srgbClr val="F9D42C"/>
              </a:solidFill>
            </a:ln>
          </p:spPr>
          <p:txBody>
            <a:bodyPr wrap="square" lIns="0" tIns="0" rIns="0" bIns="0" rtlCol="0"/>
            <a:lstStyle/>
            <a:p>
              <a:endParaRPr/>
            </a:p>
          </p:txBody>
        </p:sp>
        <p:sp>
          <p:nvSpPr>
            <p:cNvPr id="2219" name="object 2219"/>
            <p:cNvSpPr/>
            <p:nvPr/>
          </p:nvSpPr>
          <p:spPr>
            <a:xfrm>
              <a:off x="6314706" y="8254885"/>
              <a:ext cx="1905" cy="26034"/>
            </a:xfrm>
            <a:custGeom>
              <a:avLst/>
              <a:gdLst/>
              <a:ahLst/>
              <a:cxnLst/>
              <a:rect l="l" t="t" r="r" b="b"/>
              <a:pathLst>
                <a:path w="1904" h="26034">
                  <a:moveTo>
                    <a:pt x="1904" y="0"/>
                  </a:moveTo>
                  <a:lnTo>
                    <a:pt x="1551" y="0"/>
                  </a:lnTo>
                  <a:lnTo>
                    <a:pt x="76" y="571"/>
                  </a:lnTo>
                  <a:lnTo>
                    <a:pt x="0" y="25527"/>
                  </a:lnTo>
                  <a:lnTo>
                    <a:pt x="1904" y="25527"/>
                  </a:lnTo>
                  <a:lnTo>
                    <a:pt x="1904" y="0"/>
                  </a:lnTo>
                  <a:close/>
                </a:path>
              </a:pathLst>
            </a:custGeom>
            <a:solidFill>
              <a:srgbClr val="F5D735"/>
            </a:solidFill>
          </p:spPr>
          <p:txBody>
            <a:bodyPr wrap="square" lIns="0" tIns="0" rIns="0" bIns="0" rtlCol="0"/>
            <a:lstStyle/>
            <a:p>
              <a:endParaRPr/>
            </a:p>
          </p:txBody>
        </p:sp>
        <p:sp>
          <p:nvSpPr>
            <p:cNvPr id="2220" name="object 2220"/>
            <p:cNvSpPr/>
            <p:nvPr/>
          </p:nvSpPr>
          <p:spPr>
            <a:xfrm>
              <a:off x="6316611" y="8267712"/>
              <a:ext cx="3175" cy="30480"/>
            </a:xfrm>
            <a:custGeom>
              <a:avLst/>
              <a:gdLst/>
              <a:ahLst/>
              <a:cxnLst/>
              <a:rect l="l" t="t" r="r" b="b"/>
              <a:pathLst>
                <a:path w="3175" h="30479">
                  <a:moveTo>
                    <a:pt x="0" y="0"/>
                  </a:moveTo>
                  <a:lnTo>
                    <a:pt x="279" y="30048"/>
                  </a:lnTo>
                  <a:lnTo>
                    <a:pt x="2692" y="29464"/>
                  </a:lnTo>
                  <a:lnTo>
                    <a:pt x="2095" y="927"/>
                  </a:lnTo>
                  <a:lnTo>
                    <a:pt x="673" y="228"/>
                  </a:lnTo>
                  <a:lnTo>
                    <a:pt x="0" y="0"/>
                  </a:lnTo>
                  <a:close/>
                </a:path>
              </a:pathLst>
            </a:custGeom>
            <a:solidFill>
              <a:srgbClr val="F9CF22"/>
            </a:solidFill>
          </p:spPr>
          <p:txBody>
            <a:bodyPr wrap="square" lIns="0" tIns="0" rIns="0" bIns="0" rtlCol="0"/>
            <a:lstStyle/>
            <a:p>
              <a:endParaRPr/>
            </a:p>
          </p:txBody>
        </p:sp>
        <p:sp>
          <p:nvSpPr>
            <p:cNvPr id="2221" name="object 2221"/>
            <p:cNvSpPr/>
            <p:nvPr/>
          </p:nvSpPr>
          <p:spPr>
            <a:xfrm>
              <a:off x="6316611" y="8267712"/>
              <a:ext cx="635" cy="30480"/>
            </a:xfrm>
            <a:custGeom>
              <a:avLst/>
              <a:gdLst/>
              <a:ahLst/>
              <a:cxnLst/>
              <a:rect l="l" t="t" r="r" b="b"/>
              <a:pathLst>
                <a:path w="635" h="30479">
                  <a:moveTo>
                    <a:pt x="0" y="0"/>
                  </a:moveTo>
                  <a:lnTo>
                    <a:pt x="82" y="6211"/>
                  </a:lnTo>
                  <a:lnTo>
                    <a:pt x="158" y="13371"/>
                  </a:lnTo>
                  <a:lnTo>
                    <a:pt x="225" y="21358"/>
                  </a:lnTo>
                  <a:lnTo>
                    <a:pt x="279" y="30048"/>
                  </a:lnTo>
                </a:path>
              </a:pathLst>
            </a:custGeom>
            <a:ln w="25400">
              <a:solidFill>
                <a:srgbClr val="F9D42C"/>
              </a:solidFill>
            </a:ln>
          </p:spPr>
          <p:txBody>
            <a:bodyPr wrap="square" lIns="0" tIns="0" rIns="0" bIns="0" rtlCol="0"/>
            <a:lstStyle/>
            <a:p>
              <a:endParaRPr/>
            </a:p>
          </p:txBody>
        </p:sp>
        <p:sp>
          <p:nvSpPr>
            <p:cNvPr id="2222" name="object 2222"/>
            <p:cNvSpPr/>
            <p:nvPr/>
          </p:nvSpPr>
          <p:spPr>
            <a:xfrm>
              <a:off x="6316891" y="8297176"/>
              <a:ext cx="2540" cy="635"/>
            </a:xfrm>
            <a:custGeom>
              <a:avLst/>
              <a:gdLst/>
              <a:ahLst/>
              <a:cxnLst/>
              <a:rect l="l" t="t" r="r" b="b"/>
              <a:pathLst>
                <a:path w="2539" h="634">
                  <a:moveTo>
                    <a:pt x="0" y="584"/>
                  </a:moveTo>
                  <a:lnTo>
                    <a:pt x="2413" y="0"/>
                  </a:lnTo>
                </a:path>
              </a:pathLst>
            </a:custGeom>
            <a:ln w="25399">
              <a:solidFill>
                <a:srgbClr val="FBD326"/>
              </a:solidFill>
            </a:ln>
          </p:spPr>
          <p:txBody>
            <a:bodyPr wrap="square" lIns="0" tIns="0" rIns="0" bIns="0" rtlCol="0"/>
            <a:lstStyle/>
            <a:p>
              <a:endParaRPr/>
            </a:p>
          </p:txBody>
        </p:sp>
        <p:sp>
          <p:nvSpPr>
            <p:cNvPr id="2223" name="object 2223"/>
            <p:cNvSpPr/>
            <p:nvPr/>
          </p:nvSpPr>
          <p:spPr>
            <a:xfrm>
              <a:off x="6318707" y="8268639"/>
              <a:ext cx="635" cy="28575"/>
            </a:xfrm>
            <a:custGeom>
              <a:avLst/>
              <a:gdLst/>
              <a:ahLst/>
              <a:cxnLst/>
              <a:rect l="l" t="t" r="r" b="b"/>
              <a:pathLst>
                <a:path w="635" h="28575">
                  <a:moveTo>
                    <a:pt x="596" y="28536"/>
                  </a:moveTo>
                  <a:lnTo>
                    <a:pt x="455" y="20432"/>
                  </a:lnTo>
                  <a:lnTo>
                    <a:pt x="303" y="12911"/>
                  </a:lnTo>
                  <a:lnTo>
                    <a:pt x="148" y="6068"/>
                  </a:lnTo>
                  <a:lnTo>
                    <a:pt x="0" y="0"/>
                  </a:lnTo>
                </a:path>
              </a:pathLst>
            </a:custGeom>
            <a:ln w="25400">
              <a:solidFill>
                <a:srgbClr val="F9CA19"/>
              </a:solidFill>
            </a:ln>
          </p:spPr>
          <p:txBody>
            <a:bodyPr wrap="square" lIns="0" tIns="0" rIns="0" bIns="0" rtlCol="0"/>
            <a:lstStyle/>
            <a:p>
              <a:endParaRPr/>
            </a:p>
          </p:txBody>
        </p:sp>
        <p:sp>
          <p:nvSpPr>
            <p:cNvPr id="2224" name="object 2224"/>
            <p:cNvSpPr/>
            <p:nvPr/>
          </p:nvSpPr>
          <p:spPr>
            <a:xfrm>
              <a:off x="6316611" y="8267712"/>
              <a:ext cx="2540" cy="1270"/>
            </a:xfrm>
            <a:custGeom>
              <a:avLst/>
              <a:gdLst/>
              <a:ahLst/>
              <a:cxnLst/>
              <a:rect l="l" t="t" r="r" b="b"/>
              <a:pathLst>
                <a:path w="2539" h="1270">
                  <a:moveTo>
                    <a:pt x="2095" y="927"/>
                  </a:moveTo>
                  <a:lnTo>
                    <a:pt x="0" y="0"/>
                  </a:lnTo>
                </a:path>
              </a:pathLst>
            </a:custGeom>
            <a:ln w="25400">
              <a:solidFill>
                <a:srgbClr val="F7CB1F"/>
              </a:solidFill>
            </a:ln>
          </p:spPr>
          <p:txBody>
            <a:bodyPr wrap="square" lIns="0" tIns="0" rIns="0" bIns="0" rtlCol="0"/>
            <a:lstStyle/>
            <a:p>
              <a:endParaRPr/>
            </a:p>
          </p:txBody>
        </p:sp>
        <p:sp>
          <p:nvSpPr>
            <p:cNvPr id="2225" name="object 2225"/>
            <p:cNvSpPr/>
            <p:nvPr/>
          </p:nvSpPr>
          <p:spPr>
            <a:xfrm>
              <a:off x="6318707" y="8268639"/>
              <a:ext cx="3175" cy="28575"/>
            </a:xfrm>
            <a:custGeom>
              <a:avLst/>
              <a:gdLst/>
              <a:ahLst/>
              <a:cxnLst/>
              <a:rect l="l" t="t" r="r" b="b"/>
              <a:pathLst>
                <a:path w="3175" h="28575">
                  <a:moveTo>
                    <a:pt x="0" y="0"/>
                  </a:moveTo>
                  <a:lnTo>
                    <a:pt x="596" y="28536"/>
                  </a:lnTo>
                  <a:lnTo>
                    <a:pt x="3162" y="27939"/>
                  </a:lnTo>
                  <a:lnTo>
                    <a:pt x="2273" y="901"/>
                  </a:lnTo>
                  <a:lnTo>
                    <a:pt x="1485" y="698"/>
                  </a:lnTo>
                  <a:lnTo>
                    <a:pt x="0" y="0"/>
                  </a:lnTo>
                  <a:close/>
                </a:path>
              </a:pathLst>
            </a:custGeom>
            <a:solidFill>
              <a:srgbClr val="F9C713"/>
            </a:solidFill>
          </p:spPr>
          <p:txBody>
            <a:bodyPr wrap="square" lIns="0" tIns="0" rIns="0" bIns="0" rtlCol="0"/>
            <a:lstStyle/>
            <a:p>
              <a:endParaRPr/>
            </a:p>
          </p:txBody>
        </p:sp>
        <p:sp>
          <p:nvSpPr>
            <p:cNvPr id="2226" name="object 2226"/>
            <p:cNvSpPr/>
            <p:nvPr/>
          </p:nvSpPr>
          <p:spPr>
            <a:xfrm>
              <a:off x="6318707" y="8268639"/>
              <a:ext cx="635" cy="28575"/>
            </a:xfrm>
            <a:custGeom>
              <a:avLst/>
              <a:gdLst/>
              <a:ahLst/>
              <a:cxnLst/>
              <a:rect l="l" t="t" r="r" b="b"/>
              <a:pathLst>
                <a:path w="635" h="28575">
                  <a:moveTo>
                    <a:pt x="0" y="0"/>
                  </a:moveTo>
                  <a:lnTo>
                    <a:pt x="148" y="6068"/>
                  </a:lnTo>
                  <a:lnTo>
                    <a:pt x="303" y="12911"/>
                  </a:lnTo>
                  <a:lnTo>
                    <a:pt x="455" y="20432"/>
                  </a:lnTo>
                  <a:lnTo>
                    <a:pt x="596" y="28536"/>
                  </a:lnTo>
                </a:path>
              </a:pathLst>
            </a:custGeom>
            <a:ln w="25400">
              <a:solidFill>
                <a:srgbClr val="F9CA19"/>
              </a:solidFill>
            </a:ln>
          </p:spPr>
          <p:txBody>
            <a:bodyPr wrap="square" lIns="0" tIns="0" rIns="0" bIns="0" rtlCol="0"/>
            <a:lstStyle/>
            <a:p>
              <a:endParaRPr/>
            </a:p>
          </p:txBody>
        </p:sp>
        <p:sp>
          <p:nvSpPr>
            <p:cNvPr id="2227" name="object 2227"/>
            <p:cNvSpPr/>
            <p:nvPr/>
          </p:nvSpPr>
          <p:spPr>
            <a:xfrm>
              <a:off x="6319304" y="8296580"/>
              <a:ext cx="3175" cy="635"/>
            </a:xfrm>
            <a:custGeom>
              <a:avLst/>
              <a:gdLst/>
              <a:ahLst/>
              <a:cxnLst/>
              <a:rect l="l" t="t" r="r" b="b"/>
              <a:pathLst>
                <a:path w="3175" h="634">
                  <a:moveTo>
                    <a:pt x="0" y="596"/>
                  </a:moveTo>
                  <a:lnTo>
                    <a:pt x="2565" y="0"/>
                  </a:lnTo>
                </a:path>
              </a:pathLst>
            </a:custGeom>
            <a:ln w="25400">
              <a:solidFill>
                <a:srgbClr val="FBCB16"/>
              </a:solidFill>
            </a:ln>
          </p:spPr>
          <p:txBody>
            <a:bodyPr wrap="square" lIns="0" tIns="0" rIns="0" bIns="0" rtlCol="0"/>
            <a:lstStyle/>
            <a:p>
              <a:endParaRPr/>
            </a:p>
          </p:txBody>
        </p:sp>
        <p:sp>
          <p:nvSpPr>
            <p:cNvPr id="2228" name="object 2228"/>
            <p:cNvSpPr/>
            <p:nvPr/>
          </p:nvSpPr>
          <p:spPr>
            <a:xfrm>
              <a:off x="6320980" y="8269541"/>
              <a:ext cx="1270" cy="27305"/>
            </a:xfrm>
            <a:custGeom>
              <a:avLst/>
              <a:gdLst/>
              <a:ahLst/>
              <a:cxnLst/>
              <a:rect l="l" t="t" r="r" b="b"/>
              <a:pathLst>
                <a:path w="1270" h="27304">
                  <a:moveTo>
                    <a:pt x="889" y="27038"/>
                  </a:moveTo>
                  <a:lnTo>
                    <a:pt x="660" y="19523"/>
                  </a:lnTo>
                  <a:lnTo>
                    <a:pt x="434" y="12461"/>
                  </a:lnTo>
                  <a:lnTo>
                    <a:pt x="213" y="5928"/>
                  </a:lnTo>
                  <a:lnTo>
                    <a:pt x="0" y="0"/>
                  </a:lnTo>
                </a:path>
              </a:pathLst>
            </a:custGeom>
            <a:ln w="25400">
              <a:solidFill>
                <a:srgbClr val="F9C40E"/>
              </a:solidFill>
            </a:ln>
          </p:spPr>
          <p:txBody>
            <a:bodyPr wrap="square" lIns="0" tIns="0" rIns="0" bIns="0" rtlCol="0"/>
            <a:lstStyle/>
            <a:p>
              <a:endParaRPr/>
            </a:p>
          </p:txBody>
        </p:sp>
        <p:sp>
          <p:nvSpPr>
            <p:cNvPr id="2229" name="object 2229"/>
            <p:cNvSpPr/>
            <p:nvPr/>
          </p:nvSpPr>
          <p:spPr>
            <a:xfrm>
              <a:off x="6318707" y="8268639"/>
              <a:ext cx="2540" cy="1270"/>
            </a:xfrm>
            <a:custGeom>
              <a:avLst/>
              <a:gdLst/>
              <a:ahLst/>
              <a:cxnLst/>
              <a:rect l="l" t="t" r="r" b="b"/>
              <a:pathLst>
                <a:path w="2539" h="1270">
                  <a:moveTo>
                    <a:pt x="2273" y="901"/>
                  </a:moveTo>
                  <a:lnTo>
                    <a:pt x="0" y="0"/>
                  </a:lnTo>
                </a:path>
              </a:pathLst>
            </a:custGeom>
            <a:ln w="25399">
              <a:solidFill>
                <a:srgbClr val="F7C211"/>
              </a:solidFill>
            </a:ln>
          </p:spPr>
          <p:txBody>
            <a:bodyPr wrap="square" lIns="0" tIns="0" rIns="0" bIns="0" rtlCol="0"/>
            <a:lstStyle/>
            <a:p>
              <a:endParaRPr/>
            </a:p>
          </p:txBody>
        </p:sp>
        <p:sp>
          <p:nvSpPr>
            <p:cNvPr id="2230" name="object 2230"/>
            <p:cNvSpPr/>
            <p:nvPr/>
          </p:nvSpPr>
          <p:spPr>
            <a:xfrm>
              <a:off x="6320980" y="8269541"/>
              <a:ext cx="3810" cy="27305"/>
            </a:xfrm>
            <a:custGeom>
              <a:avLst/>
              <a:gdLst/>
              <a:ahLst/>
              <a:cxnLst/>
              <a:rect l="l" t="t" r="r" b="b"/>
              <a:pathLst>
                <a:path w="3810" h="27304">
                  <a:moveTo>
                    <a:pt x="2489" y="0"/>
                  </a:moveTo>
                  <a:lnTo>
                    <a:pt x="1625" y="241"/>
                  </a:lnTo>
                  <a:lnTo>
                    <a:pt x="800" y="190"/>
                  </a:lnTo>
                  <a:lnTo>
                    <a:pt x="0" y="0"/>
                  </a:lnTo>
                  <a:lnTo>
                    <a:pt x="889" y="27038"/>
                  </a:lnTo>
                  <a:lnTo>
                    <a:pt x="3594" y="26441"/>
                  </a:lnTo>
                  <a:lnTo>
                    <a:pt x="2489" y="0"/>
                  </a:lnTo>
                  <a:close/>
                </a:path>
              </a:pathLst>
            </a:custGeom>
            <a:solidFill>
              <a:srgbClr val="F9C20C"/>
            </a:solidFill>
          </p:spPr>
          <p:txBody>
            <a:bodyPr wrap="square" lIns="0" tIns="0" rIns="0" bIns="0" rtlCol="0"/>
            <a:lstStyle/>
            <a:p>
              <a:endParaRPr/>
            </a:p>
          </p:txBody>
        </p:sp>
        <p:sp>
          <p:nvSpPr>
            <p:cNvPr id="2231" name="object 2231"/>
            <p:cNvSpPr/>
            <p:nvPr/>
          </p:nvSpPr>
          <p:spPr>
            <a:xfrm>
              <a:off x="6320980" y="8269541"/>
              <a:ext cx="1270" cy="27305"/>
            </a:xfrm>
            <a:custGeom>
              <a:avLst/>
              <a:gdLst/>
              <a:ahLst/>
              <a:cxnLst/>
              <a:rect l="l" t="t" r="r" b="b"/>
              <a:pathLst>
                <a:path w="1270" h="27304">
                  <a:moveTo>
                    <a:pt x="0" y="0"/>
                  </a:moveTo>
                  <a:lnTo>
                    <a:pt x="213" y="5928"/>
                  </a:lnTo>
                  <a:lnTo>
                    <a:pt x="434" y="12461"/>
                  </a:lnTo>
                  <a:lnTo>
                    <a:pt x="660" y="19523"/>
                  </a:lnTo>
                  <a:lnTo>
                    <a:pt x="889" y="27038"/>
                  </a:lnTo>
                </a:path>
              </a:pathLst>
            </a:custGeom>
            <a:ln w="25400">
              <a:solidFill>
                <a:srgbClr val="F9C40E"/>
              </a:solidFill>
            </a:ln>
          </p:spPr>
          <p:txBody>
            <a:bodyPr wrap="square" lIns="0" tIns="0" rIns="0" bIns="0" rtlCol="0"/>
            <a:lstStyle/>
            <a:p>
              <a:endParaRPr/>
            </a:p>
          </p:txBody>
        </p:sp>
        <p:sp>
          <p:nvSpPr>
            <p:cNvPr id="2232" name="object 2232"/>
            <p:cNvSpPr/>
            <p:nvPr/>
          </p:nvSpPr>
          <p:spPr>
            <a:xfrm>
              <a:off x="6321869" y="8295983"/>
              <a:ext cx="3175" cy="635"/>
            </a:xfrm>
            <a:custGeom>
              <a:avLst/>
              <a:gdLst/>
              <a:ahLst/>
              <a:cxnLst/>
              <a:rect l="l" t="t" r="r" b="b"/>
              <a:pathLst>
                <a:path w="3175" h="634">
                  <a:moveTo>
                    <a:pt x="0" y="596"/>
                  </a:moveTo>
                  <a:lnTo>
                    <a:pt x="2705" y="0"/>
                  </a:lnTo>
                </a:path>
              </a:pathLst>
            </a:custGeom>
            <a:ln w="25399">
              <a:solidFill>
                <a:srgbClr val="FAC70E"/>
              </a:solidFill>
            </a:ln>
          </p:spPr>
          <p:txBody>
            <a:bodyPr wrap="square" lIns="0" tIns="0" rIns="0" bIns="0" rtlCol="0"/>
            <a:lstStyle/>
            <a:p>
              <a:endParaRPr/>
            </a:p>
          </p:txBody>
        </p:sp>
        <p:sp>
          <p:nvSpPr>
            <p:cNvPr id="2233" name="object 2233"/>
            <p:cNvSpPr/>
            <p:nvPr/>
          </p:nvSpPr>
          <p:spPr>
            <a:xfrm>
              <a:off x="6323469" y="8269541"/>
              <a:ext cx="1270" cy="26670"/>
            </a:xfrm>
            <a:custGeom>
              <a:avLst/>
              <a:gdLst/>
              <a:ahLst/>
              <a:cxnLst/>
              <a:rect l="l" t="t" r="r" b="b"/>
              <a:pathLst>
                <a:path w="1270" h="26670">
                  <a:moveTo>
                    <a:pt x="1104" y="26441"/>
                  </a:moveTo>
                  <a:lnTo>
                    <a:pt x="832" y="19182"/>
                  </a:lnTo>
                  <a:lnTo>
                    <a:pt x="552" y="12311"/>
                  </a:lnTo>
                  <a:lnTo>
                    <a:pt x="272" y="5894"/>
                  </a:lnTo>
                  <a:lnTo>
                    <a:pt x="0" y="0"/>
                  </a:lnTo>
                </a:path>
              </a:pathLst>
            </a:custGeom>
            <a:ln w="25400">
              <a:solidFill>
                <a:srgbClr val="F9C10A"/>
              </a:solidFill>
            </a:ln>
          </p:spPr>
          <p:txBody>
            <a:bodyPr wrap="square" lIns="0" tIns="0" rIns="0" bIns="0" rtlCol="0"/>
            <a:lstStyle/>
            <a:p>
              <a:endParaRPr/>
            </a:p>
          </p:txBody>
        </p:sp>
        <p:sp>
          <p:nvSpPr>
            <p:cNvPr id="2234" name="object 2234"/>
            <p:cNvSpPr/>
            <p:nvPr/>
          </p:nvSpPr>
          <p:spPr>
            <a:xfrm>
              <a:off x="6320980" y="8256841"/>
              <a:ext cx="2540" cy="25400"/>
            </a:xfrm>
            <a:custGeom>
              <a:avLst/>
              <a:gdLst/>
              <a:ahLst/>
              <a:cxnLst/>
              <a:rect l="l" t="t" r="r" b="b"/>
              <a:pathLst>
                <a:path w="2539" h="25400">
                  <a:moveTo>
                    <a:pt x="2489" y="0"/>
                  </a:moveTo>
                  <a:lnTo>
                    <a:pt x="0" y="0"/>
                  </a:lnTo>
                  <a:lnTo>
                    <a:pt x="0" y="25400"/>
                  </a:lnTo>
                  <a:lnTo>
                    <a:pt x="2489" y="25400"/>
                  </a:lnTo>
                  <a:lnTo>
                    <a:pt x="2489" y="0"/>
                  </a:lnTo>
                  <a:close/>
                </a:path>
              </a:pathLst>
            </a:custGeom>
            <a:solidFill>
              <a:srgbClr val="F7BE0A"/>
            </a:solidFill>
          </p:spPr>
          <p:txBody>
            <a:bodyPr wrap="square" lIns="0" tIns="0" rIns="0" bIns="0" rtlCol="0"/>
            <a:lstStyle/>
            <a:p>
              <a:endParaRPr/>
            </a:p>
          </p:txBody>
        </p:sp>
        <p:sp>
          <p:nvSpPr>
            <p:cNvPr id="2235" name="object 2235"/>
            <p:cNvSpPr/>
            <p:nvPr/>
          </p:nvSpPr>
          <p:spPr>
            <a:xfrm>
              <a:off x="6313617" y="8297761"/>
              <a:ext cx="3810" cy="46990"/>
            </a:xfrm>
            <a:custGeom>
              <a:avLst/>
              <a:gdLst/>
              <a:ahLst/>
              <a:cxnLst/>
              <a:rect l="l" t="t" r="r" b="b"/>
              <a:pathLst>
                <a:path w="3810" h="46990">
                  <a:moveTo>
                    <a:pt x="3273" y="0"/>
                  </a:moveTo>
                  <a:lnTo>
                    <a:pt x="1025" y="568"/>
                  </a:lnTo>
                  <a:lnTo>
                    <a:pt x="920" y="11225"/>
                  </a:lnTo>
                  <a:lnTo>
                    <a:pt x="683" y="22580"/>
                  </a:lnTo>
                  <a:lnTo>
                    <a:pt x="0" y="46544"/>
                  </a:lnTo>
                  <a:lnTo>
                    <a:pt x="3070" y="45656"/>
                  </a:lnTo>
                  <a:lnTo>
                    <a:pt x="3239" y="22580"/>
                  </a:lnTo>
                  <a:lnTo>
                    <a:pt x="3273" y="0"/>
                  </a:lnTo>
                  <a:close/>
                </a:path>
              </a:pathLst>
            </a:custGeom>
            <a:solidFill>
              <a:srgbClr val="FCE040"/>
            </a:solidFill>
          </p:spPr>
          <p:txBody>
            <a:bodyPr wrap="square" lIns="0" tIns="0" rIns="0" bIns="0" rtlCol="0"/>
            <a:lstStyle/>
            <a:p>
              <a:endParaRPr/>
            </a:p>
          </p:txBody>
        </p:sp>
        <p:sp>
          <p:nvSpPr>
            <p:cNvPr id="2236" name="object 2236"/>
            <p:cNvSpPr/>
            <p:nvPr/>
          </p:nvSpPr>
          <p:spPr>
            <a:xfrm>
              <a:off x="6313709" y="8300182"/>
              <a:ext cx="1270" cy="41275"/>
            </a:xfrm>
            <a:custGeom>
              <a:avLst/>
              <a:gdLst/>
              <a:ahLst/>
              <a:cxnLst/>
              <a:rect l="l" t="t" r="r" b="b"/>
              <a:pathLst>
                <a:path w="1270" h="41275">
                  <a:moveTo>
                    <a:pt x="904" y="0"/>
                  </a:moveTo>
                  <a:lnTo>
                    <a:pt x="828" y="8803"/>
                  </a:lnTo>
                  <a:lnTo>
                    <a:pt x="596" y="19803"/>
                  </a:lnTo>
                </a:path>
                <a:path w="1270" h="41275">
                  <a:moveTo>
                    <a:pt x="528" y="22363"/>
                  </a:moveTo>
                  <a:lnTo>
                    <a:pt x="261" y="32005"/>
                  </a:lnTo>
                  <a:lnTo>
                    <a:pt x="0" y="40892"/>
                  </a:lnTo>
                </a:path>
              </a:pathLst>
            </a:custGeom>
            <a:ln w="25400">
              <a:solidFill>
                <a:srgbClr val="FCE750"/>
              </a:solidFill>
            </a:ln>
          </p:spPr>
          <p:txBody>
            <a:bodyPr wrap="square" lIns="0" tIns="0" rIns="0" bIns="0" rtlCol="0"/>
            <a:lstStyle/>
            <a:p>
              <a:endParaRPr/>
            </a:p>
          </p:txBody>
        </p:sp>
        <p:sp>
          <p:nvSpPr>
            <p:cNvPr id="2237" name="object 2237"/>
            <p:cNvSpPr/>
            <p:nvPr/>
          </p:nvSpPr>
          <p:spPr>
            <a:xfrm>
              <a:off x="6313617" y="8343417"/>
              <a:ext cx="3175" cy="1270"/>
            </a:xfrm>
            <a:custGeom>
              <a:avLst/>
              <a:gdLst/>
              <a:ahLst/>
              <a:cxnLst/>
              <a:rect l="l" t="t" r="r" b="b"/>
              <a:pathLst>
                <a:path w="3175" h="1270">
                  <a:moveTo>
                    <a:pt x="0" y="888"/>
                  </a:moveTo>
                  <a:lnTo>
                    <a:pt x="3070" y="0"/>
                  </a:lnTo>
                </a:path>
              </a:pathLst>
            </a:custGeom>
            <a:ln w="25400">
              <a:solidFill>
                <a:srgbClr val="FEE142"/>
              </a:solidFill>
            </a:ln>
          </p:spPr>
          <p:txBody>
            <a:bodyPr wrap="square" lIns="0" tIns="0" rIns="0" bIns="0" rtlCol="0"/>
            <a:lstStyle/>
            <a:p>
              <a:endParaRPr/>
            </a:p>
          </p:txBody>
        </p:sp>
        <p:sp>
          <p:nvSpPr>
            <p:cNvPr id="2238" name="object 2238"/>
            <p:cNvSpPr/>
            <p:nvPr/>
          </p:nvSpPr>
          <p:spPr>
            <a:xfrm>
              <a:off x="6316687" y="8297761"/>
              <a:ext cx="635" cy="45720"/>
            </a:xfrm>
            <a:custGeom>
              <a:avLst/>
              <a:gdLst/>
              <a:ahLst/>
              <a:cxnLst/>
              <a:rect l="l" t="t" r="r" b="b"/>
              <a:pathLst>
                <a:path w="635" h="45720">
                  <a:moveTo>
                    <a:pt x="0" y="45656"/>
                  </a:moveTo>
                  <a:lnTo>
                    <a:pt x="79" y="33727"/>
                  </a:lnTo>
                  <a:lnTo>
                    <a:pt x="173" y="22023"/>
                  </a:lnTo>
                  <a:lnTo>
                    <a:pt x="230" y="10721"/>
                  </a:lnTo>
                  <a:lnTo>
                    <a:pt x="203" y="0"/>
                  </a:lnTo>
                </a:path>
              </a:pathLst>
            </a:custGeom>
            <a:ln w="25400">
              <a:solidFill>
                <a:srgbClr val="FCD931"/>
              </a:solidFill>
            </a:ln>
          </p:spPr>
          <p:txBody>
            <a:bodyPr wrap="square" lIns="0" tIns="0" rIns="0" bIns="0" rtlCol="0"/>
            <a:lstStyle/>
            <a:p>
              <a:endParaRPr/>
            </a:p>
          </p:txBody>
        </p:sp>
        <p:sp>
          <p:nvSpPr>
            <p:cNvPr id="2239" name="object 2239"/>
            <p:cNvSpPr/>
            <p:nvPr/>
          </p:nvSpPr>
          <p:spPr>
            <a:xfrm>
              <a:off x="6314643" y="8297761"/>
              <a:ext cx="2540" cy="635"/>
            </a:xfrm>
            <a:custGeom>
              <a:avLst/>
              <a:gdLst/>
              <a:ahLst/>
              <a:cxnLst/>
              <a:rect l="l" t="t" r="r" b="b"/>
              <a:pathLst>
                <a:path w="2539" h="634">
                  <a:moveTo>
                    <a:pt x="2247" y="0"/>
                  </a:moveTo>
                  <a:lnTo>
                    <a:pt x="0" y="568"/>
                  </a:lnTo>
                </a:path>
              </a:pathLst>
            </a:custGeom>
            <a:ln w="25399">
              <a:solidFill>
                <a:srgbClr val="FBDF3E"/>
              </a:solidFill>
            </a:ln>
          </p:spPr>
          <p:txBody>
            <a:bodyPr wrap="square" lIns="0" tIns="0" rIns="0" bIns="0" rtlCol="0"/>
            <a:lstStyle/>
            <a:p>
              <a:endParaRPr/>
            </a:p>
          </p:txBody>
        </p:sp>
        <p:sp>
          <p:nvSpPr>
            <p:cNvPr id="2240" name="object 2240"/>
            <p:cNvSpPr/>
            <p:nvPr/>
          </p:nvSpPr>
          <p:spPr>
            <a:xfrm>
              <a:off x="6316687" y="8297176"/>
              <a:ext cx="3810" cy="46355"/>
            </a:xfrm>
            <a:custGeom>
              <a:avLst/>
              <a:gdLst/>
              <a:ahLst/>
              <a:cxnLst/>
              <a:rect l="l" t="t" r="r" b="b"/>
              <a:pathLst>
                <a:path w="3810" h="46354">
                  <a:moveTo>
                    <a:pt x="2616" y="0"/>
                  </a:moveTo>
                  <a:lnTo>
                    <a:pt x="203" y="584"/>
                  </a:lnTo>
                  <a:lnTo>
                    <a:pt x="173" y="22607"/>
                  </a:lnTo>
                  <a:lnTo>
                    <a:pt x="0" y="46240"/>
                  </a:lnTo>
                  <a:lnTo>
                    <a:pt x="3200" y="45300"/>
                  </a:lnTo>
                  <a:lnTo>
                    <a:pt x="2828" y="10896"/>
                  </a:lnTo>
                  <a:lnTo>
                    <a:pt x="2616" y="0"/>
                  </a:lnTo>
                  <a:close/>
                </a:path>
              </a:pathLst>
            </a:custGeom>
            <a:solidFill>
              <a:srgbClr val="FCD526"/>
            </a:solidFill>
          </p:spPr>
          <p:txBody>
            <a:bodyPr wrap="square" lIns="0" tIns="0" rIns="0" bIns="0" rtlCol="0"/>
            <a:lstStyle/>
            <a:p>
              <a:endParaRPr/>
            </a:p>
          </p:txBody>
        </p:sp>
        <p:sp>
          <p:nvSpPr>
            <p:cNvPr id="2241" name="object 2241"/>
            <p:cNvSpPr/>
            <p:nvPr/>
          </p:nvSpPr>
          <p:spPr>
            <a:xfrm>
              <a:off x="6316687" y="8297761"/>
              <a:ext cx="635" cy="45720"/>
            </a:xfrm>
            <a:custGeom>
              <a:avLst/>
              <a:gdLst/>
              <a:ahLst/>
              <a:cxnLst/>
              <a:rect l="l" t="t" r="r" b="b"/>
              <a:pathLst>
                <a:path w="635" h="45720">
                  <a:moveTo>
                    <a:pt x="203" y="0"/>
                  </a:moveTo>
                  <a:lnTo>
                    <a:pt x="230" y="10721"/>
                  </a:lnTo>
                  <a:lnTo>
                    <a:pt x="173" y="22023"/>
                  </a:lnTo>
                  <a:lnTo>
                    <a:pt x="79" y="33727"/>
                  </a:lnTo>
                  <a:lnTo>
                    <a:pt x="0" y="45656"/>
                  </a:lnTo>
                </a:path>
              </a:pathLst>
            </a:custGeom>
            <a:ln w="25400">
              <a:solidFill>
                <a:srgbClr val="FCD931"/>
              </a:solidFill>
            </a:ln>
          </p:spPr>
          <p:txBody>
            <a:bodyPr wrap="square" lIns="0" tIns="0" rIns="0" bIns="0" rtlCol="0"/>
            <a:lstStyle/>
            <a:p>
              <a:endParaRPr/>
            </a:p>
          </p:txBody>
        </p:sp>
        <p:sp>
          <p:nvSpPr>
            <p:cNvPr id="2242" name="object 2242"/>
            <p:cNvSpPr/>
            <p:nvPr/>
          </p:nvSpPr>
          <p:spPr>
            <a:xfrm>
              <a:off x="6316687" y="8342477"/>
              <a:ext cx="3810" cy="1270"/>
            </a:xfrm>
            <a:custGeom>
              <a:avLst/>
              <a:gdLst/>
              <a:ahLst/>
              <a:cxnLst/>
              <a:rect l="l" t="t" r="r" b="b"/>
              <a:pathLst>
                <a:path w="3810" h="1270">
                  <a:moveTo>
                    <a:pt x="0" y="939"/>
                  </a:moveTo>
                  <a:lnTo>
                    <a:pt x="3200" y="0"/>
                  </a:lnTo>
                </a:path>
              </a:pathLst>
            </a:custGeom>
            <a:ln w="25400">
              <a:solidFill>
                <a:srgbClr val="FED726"/>
              </a:solidFill>
            </a:ln>
          </p:spPr>
          <p:txBody>
            <a:bodyPr wrap="square" lIns="0" tIns="0" rIns="0" bIns="0" rtlCol="0"/>
            <a:lstStyle/>
            <a:p>
              <a:endParaRPr/>
            </a:p>
          </p:txBody>
        </p:sp>
        <p:sp>
          <p:nvSpPr>
            <p:cNvPr id="2243" name="object 2243"/>
            <p:cNvSpPr/>
            <p:nvPr/>
          </p:nvSpPr>
          <p:spPr>
            <a:xfrm>
              <a:off x="6319304" y="8297176"/>
              <a:ext cx="635" cy="45720"/>
            </a:xfrm>
            <a:custGeom>
              <a:avLst/>
              <a:gdLst/>
              <a:ahLst/>
              <a:cxnLst/>
              <a:rect l="l" t="t" r="r" b="b"/>
              <a:pathLst>
                <a:path w="635" h="45720">
                  <a:moveTo>
                    <a:pt x="584" y="45300"/>
                  </a:moveTo>
                  <a:lnTo>
                    <a:pt x="428" y="33661"/>
                  </a:lnTo>
                  <a:lnTo>
                    <a:pt x="330" y="22155"/>
                  </a:lnTo>
                  <a:lnTo>
                    <a:pt x="212" y="10896"/>
                  </a:lnTo>
                  <a:lnTo>
                    <a:pt x="0" y="0"/>
                  </a:lnTo>
                </a:path>
              </a:pathLst>
            </a:custGeom>
            <a:ln w="25400">
              <a:solidFill>
                <a:srgbClr val="FCD11B"/>
              </a:solidFill>
            </a:ln>
          </p:spPr>
          <p:txBody>
            <a:bodyPr wrap="square" lIns="0" tIns="0" rIns="0" bIns="0" rtlCol="0"/>
            <a:lstStyle/>
            <a:p>
              <a:endParaRPr/>
            </a:p>
          </p:txBody>
        </p:sp>
        <p:sp>
          <p:nvSpPr>
            <p:cNvPr id="2244" name="object 2244"/>
            <p:cNvSpPr/>
            <p:nvPr/>
          </p:nvSpPr>
          <p:spPr>
            <a:xfrm>
              <a:off x="6316891" y="8297176"/>
              <a:ext cx="2540" cy="635"/>
            </a:xfrm>
            <a:custGeom>
              <a:avLst/>
              <a:gdLst/>
              <a:ahLst/>
              <a:cxnLst/>
              <a:rect l="l" t="t" r="r" b="b"/>
              <a:pathLst>
                <a:path w="2539" h="634">
                  <a:moveTo>
                    <a:pt x="2413" y="0"/>
                  </a:moveTo>
                  <a:lnTo>
                    <a:pt x="0" y="584"/>
                  </a:lnTo>
                </a:path>
              </a:pathLst>
            </a:custGeom>
            <a:ln w="25399">
              <a:solidFill>
                <a:srgbClr val="FBD326"/>
              </a:solidFill>
            </a:ln>
          </p:spPr>
          <p:txBody>
            <a:bodyPr wrap="square" lIns="0" tIns="0" rIns="0" bIns="0" rtlCol="0"/>
            <a:lstStyle/>
            <a:p>
              <a:endParaRPr/>
            </a:p>
          </p:txBody>
        </p:sp>
        <p:sp>
          <p:nvSpPr>
            <p:cNvPr id="2245" name="object 2245"/>
            <p:cNvSpPr/>
            <p:nvPr/>
          </p:nvSpPr>
          <p:spPr>
            <a:xfrm>
              <a:off x="6319304" y="8296580"/>
              <a:ext cx="4445" cy="46355"/>
            </a:xfrm>
            <a:custGeom>
              <a:avLst/>
              <a:gdLst/>
              <a:ahLst/>
              <a:cxnLst/>
              <a:rect l="l" t="t" r="r" b="b"/>
              <a:pathLst>
                <a:path w="4445" h="46354">
                  <a:moveTo>
                    <a:pt x="2565" y="0"/>
                  </a:moveTo>
                  <a:lnTo>
                    <a:pt x="0" y="596"/>
                  </a:lnTo>
                  <a:lnTo>
                    <a:pt x="212" y="11493"/>
                  </a:lnTo>
                  <a:lnTo>
                    <a:pt x="584" y="45897"/>
                  </a:lnTo>
                  <a:lnTo>
                    <a:pt x="3987" y="44945"/>
                  </a:lnTo>
                  <a:lnTo>
                    <a:pt x="3578" y="33600"/>
                  </a:lnTo>
                  <a:lnTo>
                    <a:pt x="2968" y="11073"/>
                  </a:lnTo>
                  <a:lnTo>
                    <a:pt x="2565" y="0"/>
                  </a:lnTo>
                  <a:close/>
                </a:path>
              </a:pathLst>
            </a:custGeom>
            <a:solidFill>
              <a:srgbClr val="FCCE14"/>
            </a:solidFill>
          </p:spPr>
          <p:txBody>
            <a:bodyPr wrap="square" lIns="0" tIns="0" rIns="0" bIns="0" rtlCol="0"/>
            <a:lstStyle/>
            <a:p>
              <a:endParaRPr/>
            </a:p>
          </p:txBody>
        </p:sp>
        <p:sp>
          <p:nvSpPr>
            <p:cNvPr id="2246" name="object 2246"/>
            <p:cNvSpPr/>
            <p:nvPr/>
          </p:nvSpPr>
          <p:spPr>
            <a:xfrm>
              <a:off x="6319304" y="8297176"/>
              <a:ext cx="635" cy="45720"/>
            </a:xfrm>
            <a:custGeom>
              <a:avLst/>
              <a:gdLst/>
              <a:ahLst/>
              <a:cxnLst/>
              <a:rect l="l" t="t" r="r" b="b"/>
              <a:pathLst>
                <a:path w="635" h="45720">
                  <a:moveTo>
                    <a:pt x="0" y="0"/>
                  </a:moveTo>
                  <a:lnTo>
                    <a:pt x="212" y="10896"/>
                  </a:lnTo>
                  <a:lnTo>
                    <a:pt x="330" y="22155"/>
                  </a:lnTo>
                  <a:lnTo>
                    <a:pt x="428" y="33661"/>
                  </a:lnTo>
                  <a:lnTo>
                    <a:pt x="584" y="45300"/>
                  </a:lnTo>
                </a:path>
              </a:pathLst>
            </a:custGeom>
            <a:ln w="25400">
              <a:solidFill>
                <a:srgbClr val="FCD11B"/>
              </a:solidFill>
            </a:ln>
          </p:spPr>
          <p:txBody>
            <a:bodyPr wrap="square" lIns="0" tIns="0" rIns="0" bIns="0" rtlCol="0"/>
            <a:lstStyle/>
            <a:p>
              <a:endParaRPr/>
            </a:p>
          </p:txBody>
        </p:sp>
        <p:sp>
          <p:nvSpPr>
            <p:cNvPr id="2247" name="object 2247"/>
            <p:cNvSpPr/>
            <p:nvPr/>
          </p:nvSpPr>
          <p:spPr>
            <a:xfrm>
              <a:off x="6319888" y="8341525"/>
              <a:ext cx="3810" cy="1270"/>
            </a:xfrm>
            <a:custGeom>
              <a:avLst/>
              <a:gdLst/>
              <a:ahLst/>
              <a:cxnLst/>
              <a:rect l="l" t="t" r="r" b="b"/>
              <a:pathLst>
                <a:path w="3810" h="1270">
                  <a:moveTo>
                    <a:pt x="0" y="952"/>
                  </a:moveTo>
                  <a:lnTo>
                    <a:pt x="3403" y="0"/>
                  </a:lnTo>
                </a:path>
              </a:pathLst>
            </a:custGeom>
            <a:ln w="25400">
              <a:solidFill>
                <a:srgbClr val="FED113"/>
              </a:solidFill>
            </a:ln>
          </p:spPr>
          <p:txBody>
            <a:bodyPr wrap="square" lIns="0" tIns="0" rIns="0" bIns="0" rtlCol="0"/>
            <a:lstStyle/>
            <a:p>
              <a:endParaRPr/>
            </a:p>
          </p:txBody>
        </p:sp>
        <p:sp>
          <p:nvSpPr>
            <p:cNvPr id="2248" name="object 2248"/>
            <p:cNvSpPr/>
            <p:nvPr/>
          </p:nvSpPr>
          <p:spPr>
            <a:xfrm>
              <a:off x="6321869" y="8296580"/>
              <a:ext cx="1905" cy="45085"/>
            </a:xfrm>
            <a:custGeom>
              <a:avLst/>
              <a:gdLst/>
              <a:ahLst/>
              <a:cxnLst/>
              <a:rect l="l" t="t" r="r" b="b"/>
              <a:pathLst>
                <a:path w="1904" h="45084">
                  <a:moveTo>
                    <a:pt x="1422" y="44945"/>
                  </a:moveTo>
                  <a:lnTo>
                    <a:pt x="1012" y="33600"/>
                  </a:lnTo>
                  <a:lnTo>
                    <a:pt x="706" y="22291"/>
                  </a:lnTo>
                  <a:lnTo>
                    <a:pt x="402" y="11073"/>
                  </a:lnTo>
                  <a:lnTo>
                    <a:pt x="0" y="0"/>
                  </a:lnTo>
                </a:path>
              </a:pathLst>
            </a:custGeom>
            <a:ln w="25400">
              <a:solidFill>
                <a:srgbClr val="FCCB0D"/>
              </a:solidFill>
            </a:ln>
          </p:spPr>
          <p:txBody>
            <a:bodyPr wrap="square" lIns="0" tIns="0" rIns="0" bIns="0" rtlCol="0"/>
            <a:lstStyle/>
            <a:p>
              <a:endParaRPr/>
            </a:p>
          </p:txBody>
        </p:sp>
        <p:sp>
          <p:nvSpPr>
            <p:cNvPr id="2249" name="object 2249"/>
            <p:cNvSpPr/>
            <p:nvPr/>
          </p:nvSpPr>
          <p:spPr>
            <a:xfrm>
              <a:off x="6319304" y="8296580"/>
              <a:ext cx="3175" cy="635"/>
            </a:xfrm>
            <a:custGeom>
              <a:avLst/>
              <a:gdLst/>
              <a:ahLst/>
              <a:cxnLst/>
              <a:rect l="l" t="t" r="r" b="b"/>
              <a:pathLst>
                <a:path w="3175" h="634">
                  <a:moveTo>
                    <a:pt x="2565" y="0"/>
                  </a:moveTo>
                  <a:lnTo>
                    <a:pt x="0" y="596"/>
                  </a:lnTo>
                </a:path>
              </a:pathLst>
            </a:custGeom>
            <a:ln w="25400">
              <a:solidFill>
                <a:srgbClr val="FBCB16"/>
              </a:solidFill>
            </a:ln>
          </p:spPr>
          <p:txBody>
            <a:bodyPr wrap="square" lIns="0" tIns="0" rIns="0" bIns="0" rtlCol="0"/>
            <a:lstStyle/>
            <a:p>
              <a:endParaRPr/>
            </a:p>
          </p:txBody>
        </p:sp>
        <p:sp>
          <p:nvSpPr>
            <p:cNvPr id="2250" name="object 2250"/>
            <p:cNvSpPr/>
            <p:nvPr/>
          </p:nvSpPr>
          <p:spPr>
            <a:xfrm>
              <a:off x="6321869" y="8295983"/>
              <a:ext cx="5715" cy="45720"/>
            </a:xfrm>
            <a:custGeom>
              <a:avLst/>
              <a:gdLst/>
              <a:ahLst/>
              <a:cxnLst/>
              <a:rect l="l" t="t" r="r" b="b"/>
              <a:pathLst>
                <a:path w="5714" h="45720">
                  <a:moveTo>
                    <a:pt x="2705" y="0"/>
                  </a:moveTo>
                  <a:lnTo>
                    <a:pt x="0" y="596"/>
                  </a:lnTo>
                  <a:lnTo>
                    <a:pt x="402" y="11670"/>
                  </a:lnTo>
                  <a:lnTo>
                    <a:pt x="1012" y="34197"/>
                  </a:lnTo>
                  <a:lnTo>
                    <a:pt x="1422" y="45542"/>
                  </a:lnTo>
                  <a:lnTo>
                    <a:pt x="5118" y="44627"/>
                  </a:lnTo>
                  <a:lnTo>
                    <a:pt x="4373" y="33464"/>
                  </a:lnTo>
                  <a:lnTo>
                    <a:pt x="2705" y="0"/>
                  </a:lnTo>
                  <a:close/>
                </a:path>
              </a:pathLst>
            </a:custGeom>
            <a:solidFill>
              <a:srgbClr val="FCCA0B"/>
            </a:solidFill>
          </p:spPr>
          <p:txBody>
            <a:bodyPr wrap="square" lIns="0" tIns="0" rIns="0" bIns="0" rtlCol="0"/>
            <a:lstStyle/>
            <a:p>
              <a:endParaRPr/>
            </a:p>
          </p:txBody>
        </p:sp>
        <p:sp>
          <p:nvSpPr>
            <p:cNvPr id="2251" name="object 2251"/>
            <p:cNvSpPr/>
            <p:nvPr/>
          </p:nvSpPr>
          <p:spPr>
            <a:xfrm>
              <a:off x="6321869" y="8296580"/>
              <a:ext cx="1905" cy="45085"/>
            </a:xfrm>
            <a:custGeom>
              <a:avLst/>
              <a:gdLst/>
              <a:ahLst/>
              <a:cxnLst/>
              <a:rect l="l" t="t" r="r" b="b"/>
              <a:pathLst>
                <a:path w="1904" h="45084">
                  <a:moveTo>
                    <a:pt x="0" y="0"/>
                  </a:moveTo>
                  <a:lnTo>
                    <a:pt x="402" y="11073"/>
                  </a:lnTo>
                  <a:lnTo>
                    <a:pt x="706" y="22291"/>
                  </a:lnTo>
                  <a:lnTo>
                    <a:pt x="1012" y="33600"/>
                  </a:lnTo>
                  <a:lnTo>
                    <a:pt x="1422" y="44945"/>
                  </a:lnTo>
                </a:path>
              </a:pathLst>
            </a:custGeom>
            <a:ln w="25400">
              <a:solidFill>
                <a:srgbClr val="FCCB0D"/>
              </a:solidFill>
            </a:ln>
          </p:spPr>
          <p:txBody>
            <a:bodyPr wrap="square" lIns="0" tIns="0" rIns="0" bIns="0" rtlCol="0"/>
            <a:lstStyle/>
            <a:p>
              <a:endParaRPr/>
            </a:p>
          </p:txBody>
        </p:sp>
        <p:sp>
          <p:nvSpPr>
            <p:cNvPr id="2252" name="object 2252"/>
            <p:cNvSpPr/>
            <p:nvPr/>
          </p:nvSpPr>
          <p:spPr>
            <a:xfrm>
              <a:off x="6323292" y="8340610"/>
              <a:ext cx="3810" cy="1270"/>
            </a:xfrm>
            <a:custGeom>
              <a:avLst/>
              <a:gdLst/>
              <a:ahLst/>
              <a:cxnLst/>
              <a:rect l="l" t="t" r="r" b="b"/>
              <a:pathLst>
                <a:path w="3810" h="1270">
                  <a:moveTo>
                    <a:pt x="0" y="914"/>
                  </a:moveTo>
                  <a:lnTo>
                    <a:pt x="3695" y="0"/>
                  </a:lnTo>
                </a:path>
              </a:pathLst>
            </a:custGeom>
            <a:ln w="25399">
              <a:solidFill>
                <a:srgbClr val="FECE09"/>
              </a:solidFill>
            </a:ln>
          </p:spPr>
          <p:txBody>
            <a:bodyPr wrap="square" lIns="0" tIns="0" rIns="0" bIns="0" rtlCol="0"/>
            <a:lstStyle/>
            <a:p>
              <a:endParaRPr/>
            </a:p>
          </p:txBody>
        </p:sp>
        <p:sp>
          <p:nvSpPr>
            <p:cNvPr id="2253" name="object 2253"/>
            <p:cNvSpPr/>
            <p:nvPr/>
          </p:nvSpPr>
          <p:spPr>
            <a:xfrm>
              <a:off x="6324574" y="8295983"/>
              <a:ext cx="2540" cy="45085"/>
            </a:xfrm>
            <a:custGeom>
              <a:avLst/>
              <a:gdLst/>
              <a:ahLst/>
              <a:cxnLst/>
              <a:rect l="l" t="t" r="r" b="b"/>
              <a:pathLst>
                <a:path w="2539" h="45084">
                  <a:moveTo>
                    <a:pt x="2412" y="44627"/>
                  </a:moveTo>
                  <a:lnTo>
                    <a:pt x="1668" y="33464"/>
                  </a:lnTo>
                  <a:lnTo>
                    <a:pt x="1073" y="22294"/>
                  </a:lnTo>
                  <a:lnTo>
                    <a:pt x="544" y="11134"/>
                  </a:lnTo>
                  <a:lnTo>
                    <a:pt x="0" y="0"/>
                  </a:lnTo>
                </a:path>
              </a:pathLst>
            </a:custGeom>
            <a:ln w="25400">
              <a:solidFill>
                <a:srgbClr val="FCC909"/>
              </a:solidFill>
            </a:ln>
          </p:spPr>
          <p:txBody>
            <a:bodyPr wrap="square" lIns="0" tIns="0" rIns="0" bIns="0" rtlCol="0"/>
            <a:lstStyle/>
            <a:p>
              <a:endParaRPr/>
            </a:p>
          </p:txBody>
        </p:sp>
        <p:sp>
          <p:nvSpPr>
            <p:cNvPr id="2254" name="object 2254"/>
            <p:cNvSpPr/>
            <p:nvPr/>
          </p:nvSpPr>
          <p:spPr>
            <a:xfrm>
              <a:off x="6321869" y="8295983"/>
              <a:ext cx="3175" cy="635"/>
            </a:xfrm>
            <a:custGeom>
              <a:avLst/>
              <a:gdLst/>
              <a:ahLst/>
              <a:cxnLst/>
              <a:rect l="l" t="t" r="r" b="b"/>
              <a:pathLst>
                <a:path w="3175" h="634">
                  <a:moveTo>
                    <a:pt x="2705" y="0"/>
                  </a:moveTo>
                  <a:lnTo>
                    <a:pt x="0" y="596"/>
                  </a:lnTo>
                </a:path>
              </a:pathLst>
            </a:custGeom>
            <a:ln w="25399">
              <a:solidFill>
                <a:srgbClr val="FAC70E"/>
              </a:solidFill>
            </a:ln>
          </p:spPr>
          <p:txBody>
            <a:bodyPr wrap="square" lIns="0" tIns="0" rIns="0" bIns="0" rtlCol="0"/>
            <a:lstStyle/>
            <a:p>
              <a:endParaRPr/>
            </a:p>
          </p:txBody>
        </p:sp>
        <p:sp>
          <p:nvSpPr>
            <p:cNvPr id="2255" name="object 2255"/>
            <p:cNvSpPr/>
            <p:nvPr/>
          </p:nvSpPr>
          <p:spPr>
            <a:xfrm>
              <a:off x="6313068" y="8343417"/>
              <a:ext cx="4445" cy="48260"/>
            </a:xfrm>
            <a:custGeom>
              <a:avLst/>
              <a:gdLst/>
              <a:ahLst/>
              <a:cxnLst/>
              <a:rect l="l" t="t" r="r" b="b"/>
              <a:pathLst>
                <a:path w="4445" h="48259">
                  <a:moveTo>
                    <a:pt x="3619" y="0"/>
                  </a:moveTo>
                  <a:lnTo>
                    <a:pt x="549" y="888"/>
                  </a:lnTo>
                  <a:lnTo>
                    <a:pt x="15" y="23814"/>
                  </a:lnTo>
                  <a:lnTo>
                    <a:pt x="0" y="47786"/>
                  </a:lnTo>
                  <a:lnTo>
                    <a:pt x="1282" y="47409"/>
                  </a:lnTo>
                  <a:lnTo>
                    <a:pt x="4368" y="46380"/>
                  </a:lnTo>
                  <a:lnTo>
                    <a:pt x="3923" y="35341"/>
                  </a:lnTo>
                  <a:lnTo>
                    <a:pt x="3707" y="25125"/>
                  </a:lnTo>
                  <a:lnTo>
                    <a:pt x="3619" y="0"/>
                  </a:lnTo>
                  <a:close/>
                </a:path>
              </a:pathLst>
            </a:custGeom>
            <a:solidFill>
              <a:srgbClr val="FEE242"/>
            </a:solidFill>
          </p:spPr>
          <p:txBody>
            <a:bodyPr wrap="square" lIns="0" tIns="0" rIns="0" bIns="0" rtlCol="0"/>
            <a:lstStyle/>
            <a:p>
              <a:endParaRPr/>
            </a:p>
          </p:txBody>
        </p:sp>
        <p:sp>
          <p:nvSpPr>
            <p:cNvPr id="2256" name="object 2256"/>
            <p:cNvSpPr/>
            <p:nvPr/>
          </p:nvSpPr>
          <p:spPr>
            <a:xfrm>
              <a:off x="6313053" y="8368372"/>
              <a:ext cx="0" cy="635"/>
            </a:xfrm>
            <a:custGeom>
              <a:avLst/>
              <a:gdLst/>
              <a:ahLst/>
              <a:cxnLst/>
              <a:rect l="l" t="t" r="r" b="b"/>
              <a:pathLst>
                <a:path h="634">
                  <a:moveTo>
                    <a:pt x="2" y="0"/>
                  </a:moveTo>
                  <a:lnTo>
                    <a:pt x="0" y="127"/>
                  </a:lnTo>
                  <a:lnTo>
                    <a:pt x="0" y="170"/>
                  </a:lnTo>
                </a:path>
              </a:pathLst>
            </a:custGeom>
            <a:ln w="25400">
              <a:solidFill>
                <a:srgbClr val="FEE854"/>
              </a:solidFill>
            </a:ln>
          </p:spPr>
          <p:txBody>
            <a:bodyPr wrap="square" lIns="0" tIns="0" rIns="0" bIns="0" rtlCol="0"/>
            <a:lstStyle/>
            <a:p>
              <a:endParaRPr/>
            </a:p>
          </p:txBody>
        </p:sp>
        <p:sp>
          <p:nvSpPr>
            <p:cNvPr id="2257" name="object 2257"/>
            <p:cNvSpPr/>
            <p:nvPr/>
          </p:nvSpPr>
          <p:spPr>
            <a:xfrm>
              <a:off x="6313068" y="8389797"/>
              <a:ext cx="4445" cy="1905"/>
            </a:xfrm>
            <a:custGeom>
              <a:avLst/>
              <a:gdLst/>
              <a:ahLst/>
              <a:cxnLst/>
              <a:rect l="l" t="t" r="r" b="b"/>
              <a:pathLst>
                <a:path w="4445" h="1904">
                  <a:moveTo>
                    <a:pt x="0" y="1405"/>
                  </a:moveTo>
                  <a:lnTo>
                    <a:pt x="4368" y="0"/>
                  </a:lnTo>
                </a:path>
              </a:pathLst>
            </a:custGeom>
            <a:ln w="25399">
              <a:solidFill>
                <a:srgbClr val="FFE242"/>
              </a:solidFill>
            </a:ln>
          </p:spPr>
          <p:txBody>
            <a:bodyPr wrap="square" lIns="0" tIns="0" rIns="0" bIns="0" rtlCol="0"/>
            <a:lstStyle/>
            <a:p>
              <a:endParaRPr/>
            </a:p>
          </p:txBody>
        </p:sp>
        <p:sp>
          <p:nvSpPr>
            <p:cNvPr id="2258" name="object 2258"/>
            <p:cNvSpPr/>
            <p:nvPr/>
          </p:nvSpPr>
          <p:spPr>
            <a:xfrm>
              <a:off x="6316662" y="8343417"/>
              <a:ext cx="1270" cy="46990"/>
            </a:xfrm>
            <a:custGeom>
              <a:avLst/>
              <a:gdLst/>
              <a:ahLst/>
              <a:cxnLst/>
              <a:rect l="l" t="t" r="r" b="b"/>
              <a:pathLst>
                <a:path w="1270" h="46990">
                  <a:moveTo>
                    <a:pt x="775" y="46380"/>
                  </a:moveTo>
                  <a:lnTo>
                    <a:pt x="329" y="35341"/>
                  </a:lnTo>
                  <a:lnTo>
                    <a:pt x="86" y="23814"/>
                  </a:lnTo>
                  <a:lnTo>
                    <a:pt x="0" y="11974"/>
                  </a:lnTo>
                  <a:lnTo>
                    <a:pt x="25" y="0"/>
                  </a:lnTo>
                </a:path>
              </a:pathLst>
            </a:custGeom>
            <a:ln w="25400">
              <a:solidFill>
                <a:srgbClr val="FEDC31"/>
              </a:solidFill>
            </a:ln>
          </p:spPr>
          <p:txBody>
            <a:bodyPr wrap="square" lIns="0" tIns="0" rIns="0" bIns="0" rtlCol="0"/>
            <a:lstStyle/>
            <a:p>
              <a:endParaRPr/>
            </a:p>
          </p:txBody>
        </p:sp>
        <p:sp>
          <p:nvSpPr>
            <p:cNvPr id="2259" name="object 2259"/>
            <p:cNvSpPr/>
            <p:nvPr/>
          </p:nvSpPr>
          <p:spPr>
            <a:xfrm>
              <a:off x="6313617" y="8343417"/>
              <a:ext cx="3175" cy="1270"/>
            </a:xfrm>
            <a:custGeom>
              <a:avLst/>
              <a:gdLst/>
              <a:ahLst/>
              <a:cxnLst/>
              <a:rect l="l" t="t" r="r" b="b"/>
              <a:pathLst>
                <a:path w="3175" h="1270">
                  <a:moveTo>
                    <a:pt x="3070" y="0"/>
                  </a:moveTo>
                  <a:lnTo>
                    <a:pt x="0" y="888"/>
                  </a:lnTo>
                </a:path>
              </a:pathLst>
            </a:custGeom>
            <a:ln w="25400">
              <a:solidFill>
                <a:srgbClr val="FEE142"/>
              </a:solidFill>
            </a:ln>
          </p:spPr>
          <p:txBody>
            <a:bodyPr wrap="square" lIns="0" tIns="0" rIns="0" bIns="0" rtlCol="0"/>
            <a:lstStyle/>
            <a:p>
              <a:endParaRPr/>
            </a:p>
          </p:txBody>
        </p:sp>
        <p:sp>
          <p:nvSpPr>
            <p:cNvPr id="2260" name="object 2260"/>
            <p:cNvSpPr/>
            <p:nvPr/>
          </p:nvSpPr>
          <p:spPr>
            <a:xfrm>
              <a:off x="6316662" y="8342477"/>
              <a:ext cx="6350" cy="47625"/>
            </a:xfrm>
            <a:custGeom>
              <a:avLst/>
              <a:gdLst/>
              <a:ahLst/>
              <a:cxnLst/>
              <a:rect l="l" t="t" r="r" b="b"/>
              <a:pathLst>
                <a:path w="6350" h="47625">
                  <a:moveTo>
                    <a:pt x="3226" y="0"/>
                  </a:moveTo>
                  <a:lnTo>
                    <a:pt x="25" y="939"/>
                  </a:lnTo>
                  <a:lnTo>
                    <a:pt x="0" y="12914"/>
                  </a:lnTo>
                  <a:lnTo>
                    <a:pt x="86" y="24753"/>
                  </a:lnTo>
                  <a:lnTo>
                    <a:pt x="329" y="36281"/>
                  </a:lnTo>
                  <a:lnTo>
                    <a:pt x="775" y="47320"/>
                  </a:lnTo>
                  <a:lnTo>
                    <a:pt x="5867" y="45567"/>
                  </a:lnTo>
                  <a:lnTo>
                    <a:pt x="4747" y="34554"/>
                  </a:lnTo>
                  <a:lnTo>
                    <a:pt x="3985" y="23212"/>
                  </a:lnTo>
                  <a:lnTo>
                    <a:pt x="3503" y="11656"/>
                  </a:lnTo>
                  <a:lnTo>
                    <a:pt x="3226" y="0"/>
                  </a:lnTo>
                  <a:close/>
                </a:path>
              </a:pathLst>
            </a:custGeom>
            <a:solidFill>
              <a:srgbClr val="FED824"/>
            </a:solidFill>
          </p:spPr>
          <p:txBody>
            <a:bodyPr wrap="square" lIns="0" tIns="0" rIns="0" bIns="0" rtlCol="0"/>
            <a:lstStyle/>
            <a:p>
              <a:endParaRPr/>
            </a:p>
          </p:txBody>
        </p:sp>
        <p:sp>
          <p:nvSpPr>
            <p:cNvPr id="2261" name="object 2261"/>
            <p:cNvSpPr/>
            <p:nvPr/>
          </p:nvSpPr>
          <p:spPr>
            <a:xfrm>
              <a:off x="6316662" y="8343417"/>
              <a:ext cx="1270" cy="46990"/>
            </a:xfrm>
            <a:custGeom>
              <a:avLst/>
              <a:gdLst/>
              <a:ahLst/>
              <a:cxnLst/>
              <a:rect l="l" t="t" r="r" b="b"/>
              <a:pathLst>
                <a:path w="1270" h="46990">
                  <a:moveTo>
                    <a:pt x="25" y="0"/>
                  </a:moveTo>
                  <a:lnTo>
                    <a:pt x="0" y="11974"/>
                  </a:lnTo>
                  <a:lnTo>
                    <a:pt x="86" y="23814"/>
                  </a:lnTo>
                  <a:lnTo>
                    <a:pt x="329" y="35341"/>
                  </a:lnTo>
                  <a:lnTo>
                    <a:pt x="775" y="46380"/>
                  </a:lnTo>
                </a:path>
              </a:pathLst>
            </a:custGeom>
            <a:ln w="25400">
              <a:solidFill>
                <a:srgbClr val="FEDC31"/>
              </a:solidFill>
            </a:ln>
          </p:spPr>
          <p:txBody>
            <a:bodyPr wrap="square" lIns="0" tIns="0" rIns="0" bIns="0" rtlCol="0"/>
            <a:lstStyle/>
            <a:p>
              <a:endParaRPr/>
            </a:p>
          </p:txBody>
        </p:sp>
        <p:sp>
          <p:nvSpPr>
            <p:cNvPr id="2262" name="object 2262"/>
            <p:cNvSpPr/>
            <p:nvPr/>
          </p:nvSpPr>
          <p:spPr>
            <a:xfrm>
              <a:off x="6317437" y="8388045"/>
              <a:ext cx="5715" cy="1905"/>
            </a:xfrm>
            <a:custGeom>
              <a:avLst/>
              <a:gdLst/>
              <a:ahLst/>
              <a:cxnLst/>
              <a:rect l="l" t="t" r="r" b="b"/>
              <a:pathLst>
                <a:path w="5714" h="1904">
                  <a:moveTo>
                    <a:pt x="0" y="1752"/>
                  </a:moveTo>
                  <a:lnTo>
                    <a:pt x="5092" y="0"/>
                  </a:lnTo>
                </a:path>
              </a:pathLst>
            </a:custGeom>
            <a:ln w="25400">
              <a:solidFill>
                <a:srgbClr val="FFD822"/>
              </a:solidFill>
            </a:ln>
          </p:spPr>
          <p:txBody>
            <a:bodyPr wrap="square" lIns="0" tIns="0" rIns="0" bIns="0" rtlCol="0"/>
            <a:lstStyle/>
            <a:p>
              <a:endParaRPr/>
            </a:p>
          </p:txBody>
        </p:sp>
        <p:sp>
          <p:nvSpPr>
            <p:cNvPr id="2263" name="object 2263"/>
            <p:cNvSpPr/>
            <p:nvPr/>
          </p:nvSpPr>
          <p:spPr>
            <a:xfrm>
              <a:off x="6319888" y="8342477"/>
              <a:ext cx="3175" cy="45720"/>
            </a:xfrm>
            <a:custGeom>
              <a:avLst/>
              <a:gdLst/>
              <a:ahLst/>
              <a:cxnLst/>
              <a:rect l="l" t="t" r="r" b="b"/>
              <a:pathLst>
                <a:path w="3175" h="45720">
                  <a:moveTo>
                    <a:pt x="2641" y="45567"/>
                  </a:moveTo>
                  <a:lnTo>
                    <a:pt x="1521" y="34554"/>
                  </a:lnTo>
                  <a:lnTo>
                    <a:pt x="758" y="23212"/>
                  </a:lnTo>
                  <a:lnTo>
                    <a:pt x="277" y="11656"/>
                  </a:lnTo>
                  <a:lnTo>
                    <a:pt x="0" y="0"/>
                  </a:lnTo>
                </a:path>
              </a:pathLst>
            </a:custGeom>
            <a:ln w="25399">
              <a:solidFill>
                <a:srgbClr val="FED318"/>
              </a:solidFill>
            </a:ln>
          </p:spPr>
          <p:txBody>
            <a:bodyPr wrap="square" lIns="0" tIns="0" rIns="0" bIns="0" rtlCol="0"/>
            <a:lstStyle/>
            <a:p>
              <a:endParaRPr/>
            </a:p>
          </p:txBody>
        </p:sp>
        <p:sp>
          <p:nvSpPr>
            <p:cNvPr id="2264" name="object 2264"/>
            <p:cNvSpPr/>
            <p:nvPr/>
          </p:nvSpPr>
          <p:spPr>
            <a:xfrm>
              <a:off x="6316687" y="8342477"/>
              <a:ext cx="3810" cy="1270"/>
            </a:xfrm>
            <a:custGeom>
              <a:avLst/>
              <a:gdLst/>
              <a:ahLst/>
              <a:cxnLst/>
              <a:rect l="l" t="t" r="r" b="b"/>
              <a:pathLst>
                <a:path w="3810" h="1270">
                  <a:moveTo>
                    <a:pt x="3200" y="0"/>
                  </a:moveTo>
                  <a:lnTo>
                    <a:pt x="0" y="939"/>
                  </a:lnTo>
                </a:path>
              </a:pathLst>
            </a:custGeom>
            <a:ln w="25400">
              <a:solidFill>
                <a:srgbClr val="FED726"/>
              </a:solidFill>
            </a:ln>
          </p:spPr>
          <p:txBody>
            <a:bodyPr wrap="square" lIns="0" tIns="0" rIns="0" bIns="0" rtlCol="0"/>
            <a:lstStyle/>
            <a:p>
              <a:endParaRPr/>
            </a:p>
          </p:txBody>
        </p:sp>
        <p:sp>
          <p:nvSpPr>
            <p:cNvPr id="2265" name="object 2265"/>
            <p:cNvSpPr/>
            <p:nvPr/>
          </p:nvSpPr>
          <p:spPr>
            <a:xfrm>
              <a:off x="6319888" y="8341525"/>
              <a:ext cx="8255" cy="46990"/>
            </a:xfrm>
            <a:custGeom>
              <a:avLst/>
              <a:gdLst/>
              <a:ahLst/>
              <a:cxnLst/>
              <a:rect l="l" t="t" r="r" b="b"/>
              <a:pathLst>
                <a:path w="8254" h="46990">
                  <a:moveTo>
                    <a:pt x="3403" y="0"/>
                  </a:moveTo>
                  <a:lnTo>
                    <a:pt x="0" y="952"/>
                  </a:lnTo>
                  <a:lnTo>
                    <a:pt x="277" y="12608"/>
                  </a:lnTo>
                  <a:lnTo>
                    <a:pt x="758" y="24164"/>
                  </a:lnTo>
                  <a:lnTo>
                    <a:pt x="1521" y="35506"/>
                  </a:lnTo>
                  <a:lnTo>
                    <a:pt x="2641" y="46520"/>
                  </a:lnTo>
                  <a:lnTo>
                    <a:pt x="7988" y="44754"/>
                  </a:lnTo>
                  <a:lnTo>
                    <a:pt x="6200" y="33772"/>
                  </a:lnTo>
                  <a:lnTo>
                    <a:pt x="4905" y="22615"/>
                  </a:lnTo>
                  <a:lnTo>
                    <a:pt x="4005" y="11339"/>
                  </a:lnTo>
                  <a:lnTo>
                    <a:pt x="3403" y="0"/>
                  </a:lnTo>
                  <a:close/>
                </a:path>
              </a:pathLst>
            </a:custGeom>
            <a:solidFill>
              <a:srgbClr val="FED110"/>
            </a:solidFill>
          </p:spPr>
          <p:txBody>
            <a:bodyPr wrap="square" lIns="0" tIns="0" rIns="0" bIns="0" rtlCol="0"/>
            <a:lstStyle/>
            <a:p>
              <a:endParaRPr/>
            </a:p>
          </p:txBody>
        </p:sp>
        <p:sp>
          <p:nvSpPr>
            <p:cNvPr id="2266" name="object 2266"/>
            <p:cNvSpPr/>
            <p:nvPr/>
          </p:nvSpPr>
          <p:spPr>
            <a:xfrm>
              <a:off x="6319888" y="8342477"/>
              <a:ext cx="3175" cy="45720"/>
            </a:xfrm>
            <a:custGeom>
              <a:avLst/>
              <a:gdLst/>
              <a:ahLst/>
              <a:cxnLst/>
              <a:rect l="l" t="t" r="r" b="b"/>
              <a:pathLst>
                <a:path w="3175" h="45720">
                  <a:moveTo>
                    <a:pt x="0" y="0"/>
                  </a:moveTo>
                  <a:lnTo>
                    <a:pt x="277" y="11656"/>
                  </a:lnTo>
                  <a:lnTo>
                    <a:pt x="758" y="23212"/>
                  </a:lnTo>
                  <a:lnTo>
                    <a:pt x="1521" y="34554"/>
                  </a:lnTo>
                  <a:lnTo>
                    <a:pt x="2641" y="45567"/>
                  </a:lnTo>
                </a:path>
              </a:pathLst>
            </a:custGeom>
            <a:ln w="25399">
              <a:solidFill>
                <a:srgbClr val="FED318"/>
              </a:solidFill>
            </a:ln>
          </p:spPr>
          <p:txBody>
            <a:bodyPr wrap="square" lIns="0" tIns="0" rIns="0" bIns="0" rtlCol="0"/>
            <a:lstStyle/>
            <a:p>
              <a:endParaRPr/>
            </a:p>
          </p:txBody>
        </p:sp>
        <p:sp>
          <p:nvSpPr>
            <p:cNvPr id="2267" name="object 2267"/>
            <p:cNvSpPr/>
            <p:nvPr/>
          </p:nvSpPr>
          <p:spPr>
            <a:xfrm>
              <a:off x="6322530" y="8386280"/>
              <a:ext cx="5715" cy="1905"/>
            </a:xfrm>
            <a:custGeom>
              <a:avLst/>
              <a:gdLst/>
              <a:ahLst/>
              <a:cxnLst/>
              <a:rect l="l" t="t" r="r" b="b"/>
              <a:pathLst>
                <a:path w="5714" h="1904">
                  <a:moveTo>
                    <a:pt x="0" y="1765"/>
                  </a:moveTo>
                  <a:lnTo>
                    <a:pt x="5346" y="0"/>
                  </a:lnTo>
                </a:path>
              </a:pathLst>
            </a:custGeom>
            <a:ln w="25400">
              <a:solidFill>
                <a:srgbClr val="FFD20D"/>
              </a:solidFill>
            </a:ln>
          </p:spPr>
          <p:txBody>
            <a:bodyPr wrap="square" lIns="0" tIns="0" rIns="0" bIns="0" rtlCol="0"/>
            <a:lstStyle/>
            <a:p>
              <a:endParaRPr/>
            </a:p>
          </p:txBody>
        </p:sp>
        <p:sp>
          <p:nvSpPr>
            <p:cNvPr id="2268" name="object 2268"/>
            <p:cNvSpPr/>
            <p:nvPr/>
          </p:nvSpPr>
          <p:spPr>
            <a:xfrm>
              <a:off x="6323292" y="8341525"/>
              <a:ext cx="5080" cy="45085"/>
            </a:xfrm>
            <a:custGeom>
              <a:avLst/>
              <a:gdLst/>
              <a:ahLst/>
              <a:cxnLst/>
              <a:rect l="l" t="t" r="r" b="b"/>
              <a:pathLst>
                <a:path w="5079" h="45084">
                  <a:moveTo>
                    <a:pt x="4584" y="44754"/>
                  </a:moveTo>
                  <a:lnTo>
                    <a:pt x="2796" y="33772"/>
                  </a:lnTo>
                  <a:lnTo>
                    <a:pt x="1501" y="22615"/>
                  </a:lnTo>
                  <a:lnTo>
                    <a:pt x="602" y="11339"/>
                  </a:lnTo>
                  <a:lnTo>
                    <a:pt x="0" y="0"/>
                  </a:lnTo>
                </a:path>
              </a:pathLst>
            </a:custGeom>
            <a:ln w="25399">
              <a:solidFill>
                <a:srgbClr val="FECF08"/>
              </a:solidFill>
            </a:ln>
          </p:spPr>
          <p:txBody>
            <a:bodyPr wrap="square" lIns="0" tIns="0" rIns="0" bIns="0" rtlCol="0"/>
            <a:lstStyle/>
            <a:p>
              <a:endParaRPr/>
            </a:p>
          </p:txBody>
        </p:sp>
        <p:sp>
          <p:nvSpPr>
            <p:cNvPr id="2269" name="object 2269"/>
            <p:cNvSpPr/>
            <p:nvPr/>
          </p:nvSpPr>
          <p:spPr>
            <a:xfrm>
              <a:off x="6319888" y="8341525"/>
              <a:ext cx="3810" cy="1270"/>
            </a:xfrm>
            <a:custGeom>
              <a:avLst/>
              <a:gdLst/>
              <a:ahLst/>
              <a:cxnLst/>
              <a:rect l="l" t="t" r="r" b="b"/>
              <a:pathLst>
                <a:path w="3810" h="1270">
                  <a:moveTo>
                    <a:pt x="3403" y="0"/>
                  </a:moveTo>
                  <a:lnTo>
                    <a:pt x="0" y="952"/>
                  </a:lnTo>
                </a:path>
              </a:pathLst>
            </a:custGeom>
            <a:ln w="25400">
              <a:solidFill>
                <a:srgbClr val="FED113"/>
              </a:solidFill>
            </a:ln>
          </p:spPr>
          <p:txBody>
            <a:bodyPr wrap="square" lIns="0" tIns="0" rIns="0" bIns="0" rtlCol="0"/>
            <a:lstStyle/>
            <a:p>
              <a:endParaRPr/>
            </a:p>
          </p:txBody>
        </p:sp>
        <p:sp>
          <p:nvSpPr>
            <p:cNvPr id="2270" name="object 2270"/>
            <p:cNvSpPr/>
            <p:nvPr/>
          </p:nvSpPr>
          <p:spPr>
            <a:xfrm>
              <a:off x="6323292" y="8340610"/>
              <a:ext cx="10160" cy="45720"/>
            </a:xfrm>
            <a:custGeom>
              <a:avLst/>
              <a:gdLst/>
              <a:ahLst/>
              <a:cxnLst/>
              <a:rect l="l" t="t" r="r" b="b"/>
              <a:pathLst>
                <a:path w="10160" h="45720">
                  <a:moveTo>
                    <a:pt x="3695" y="0"/>
                  </a:moveTo>
                  <a:lnTo>
                    <a:pt x="0" y="914"/>
                  </a:lnTo>
                  <a:lnTo>
                    <a:pt x="602" y="12254"/>
                  </a:lnTo>
                  <a:lnTo>
                    <a:pt x="1501" y="23529"/>
                  </a:lnTo>
                  <a:lnTo>
                    <a:pt x="2796" y="34686"/>
                  </a:lnTo>
                  <a:lnTo>
                    <a:pt x="4584" y="45669"/>
                  </a:lnTo>
                  <a:lnTo>
                    <a:pt x="8115" y="44602"/>
                  </a:lnTo>
                  <a:lnTo>
                    <a:pt x="9766" y="44208"/>
                  </a:lnTo>
                  <a:lnTo>
                    <a:pt x="7619" y="33250"/>
                  </a:lnTo>
                  <a:lnTo>
                    <a:pt x="5945" y="22218"/>
                  </a:lnTo>
                  <a:lnTo>
                    <a:pt x="4663" y="11129"/>
                  </a:lnTo>
                  <a:lnTo>
                    <a:pt x="3695" y="0"/>
                  </a:lnTo>
                  <a:close/>
                </a:path>
              </a:pathLst>
            </a:custGeom>
            <a:solidFill>
              <a:srgbClr val="FECE06"/>
            </a:solidFill>
          </p:spPr>
          <p:txBody>
            <a:bodyPr wrap="square" lIns="0" tIns="0" rIns="0" bIns="0" rtlCol="0"/>
            <a:lstStyle/>
            <a:p>
              <a:endParaRPr/>
            </a:p>
          </p:txBody>
        </p:sp>
        <p:sp>
          <p:nvSpPr>
            <p:cNvPr id="2271" name="object 2271"/>
            <p:cNvSpPr/>
            <p:nvPr/>
          </p:nvSpPr>
          <p:spPr>
            <a:xfrm>
              <a:off x="6323292" y="8341525"/>
              <a:ext cx="5080" cy="45085"/>
            </a:xfrm>
            <a:custGeom>
              <a:avLst/>
              <a:gdLst/>
              <a:ahLst/>
              <a:cxnLst/>
              <a:rect l="l" t="t" r="r" b="b"/>
              <a:pathLst>
                <a:path w="5079" h="45084">
                  <a:moveTo>
                    <a:pt x="0" y="0"/>
                  </a:moveTo>
                  <a:lnTo>
                    <a:pt x="602" y="11339"/>
                  </a:lnTo>
                  <a:lnTo>
                    <a:pt x="1501" y="22615"/>
                  </a:lnTo>
                  <a:lnTo>
                    <a:pt x="2796" y="33772"/>
                  </a:lnTo>
                  <a:lnTo>
                    <a:pt x="4584" y="44754"/>
                  </a:lnTo>
                </a:path>
              </a:pathLst>
            </a:custGeom>
            <a:ln w="25399">
              <a:solidFill>
                <a:srgbClr val="FECF08"/>
              </a:solidFill>
            </a:ln>
          </p:spPr>
          <p:txBody>
            <a:bodyPr wrap="square" lIns="0" tIns="0" rIns="0" bIns="0" rtlCol="0"/>
            <a:lstStyle/>
            <a:p>
              <a:endParaRPr/>
            </a:p>
          </p:txBody>
        </p:sp>
        <p:sp>
          <p:nvSpPr>
            <p:cNvPr id="2272" name="object 2272"/>
            <p:cNvSpPr/>
            <p:nvPr/>
          </p:nvSpPr>
          <p:spPr>
            <a:xfrm>
              <a:off x="6327876" y="8384819"/>
              <a:ext cx="5715" cy="1905"/>
            </a:xfrm>
            <a:custGeom>
              <a:avLst/>
              <a:gdLst/>
              <a:ahLst/>
              <a:cxnLst/>
              <a:rect l="l" t="t" r="r" b="b"/>
              <a:pathLst>
                <a:path w="5714" h="1904">
                  <a:moveTo>
                    <a:pt x="0" y="1460"/>
                  </a:moveTo>
                  <a:lnTo>
                    <a:pt x="5181" y="0"/>
                  </a:lnTo>
                </a:path>
              </a:pathLst>
            </a:custGeom>
            <a:ln w="25400">
              <a:solidFill>
                <a:srgbClr val="FFCF03"/>
              </a:solidFill>
            </a:ln>
          </p:spPr>
          <p:txBody>
            <a:bodyPr wrap="square" lIns="0" tIns="0" rIns="0" bIns="0" rtlCol="0"/>
            <a:lstStyle/>
            <a:p>
              <a:endParaRPr/>
            </a:p>
          </p:txBody>
        </p:sp>
        <p:sp>
          <p:nvSpPr>
            <p:cNvPr id="2273" name="object 2273"/>
            <p:cNvSpPr/>
            <p:nvPr/>
          </p:nvSpPr>
          <p:spPr>
            <a:xfrm>
              <a:off x="6326987" y="8340610"/>
              <a:ext cx="6350" cy="44450"/>
            </a:xfrm>
            <a:custGeom>
              <a:avLst/>
              <a:gdLst/>
              <a:ahLst/>
              <a:cxnLst/>
              <a:rect l="l" t="t" r="r" b="b"/>
              <a:pathLst>
                <a:path w="6350" h="44450">
                  <a:moveTo>
                    <a:pt x="6070" y="44208"/>
                  </a:moveTo>
                  <a:lnTo>
                    <a:pt x="3923" y="33250"/>
                  </a:lnTo>
                  <a:lnTo>
                    <a:pt x="2249" y="22218"/>
                  </a:lnTo>
                  <a:lnTo>
                    <a:pt x="968" y="11129"/>
                  </a:lnTo>
                  <a:lnTo>
                    <a:pt x="0" y="0"/>
                  </a:lnTo>
                </a:path>
              </a:pathLst>
            </a:custGeom>
            <a:ln w="25399">
              <a:solidFill>
                <a:srgbClr val="FECE03"/>
              </a:solidFill>
            </a:ln>
          </p:spPr>
          <p:txBody>
            <a:bodyPr wrap="square" lIns="0" tIns="0" rIns="0" bIns="0" rtlCol="0"/>
            <a:lstStyle/>
            <a:p>
              <a:endParaRPr/>
            </a:p>
          </p:txBody>
        </p:sp>
        <p:sp>
          <p:nvSpPr>
            <p:cNvPr id="2274" name="object 2274"/>
            <p:cNvSpPr/>
            <p:nvPr/>
          </p:nvSpPr>
          <p:spPr>
            <a:xfrm>
              <a:off x="6323292" y="8340610"/>
              <a:ext cx="3810" cy="1270"/>
            </a:xfrm>
            <a:custGeom>
              <a:avLst/>
              <a:gdLst/>
              <a:ahLst/>
              <a:cxnLst/>
              <a:rect l="l" t="t" r="r" b="b"/>
              <a:pathLst>
                <a:path w="3810" h="1270">
                  <a:moveTo>
                    <a:pt x="3695" y="0"/>
                  </a:moveTo>
                  <a:lnTo>
                    <a:pt x="0" y="914"/>
                  </a:lnTo>
                </a:path>
              </a:pathLst>
            </a:custGeom>
            <a:ln w="25399">
              <a:solidFill>
                <a:srgbClr val="FECE09"/>
              </a:solidFill>
            </a:ln>
          </p:spPr>
          <p:txBody>
            <a:bodyPr wrap="square" lIns="0" tIns="0" rIns="0" bIns="0" rtlCol="0"/>
            <a:lstStyle/>
            <a:p>
              <a:endParaRPr/>
            </a:p>
          </p:txBody>
        </p:sp>
        <p:sp>
          <p:nvSpPr>
            <p:cNvPr id="2275" name="object 2275"/>
            <p:cNvSpPr/>
            <p:nvPr/>
          </p:nvSpPr>
          <p:spPr>
            <a:xfrm>
              <a:off x="6313797" y="8418493"/>
              <a:ext cx="635" cy="635"/>
            </a:xfrm>
            <a:custGeom>
              <a:avLst/>
              <a:gdLst/>
              <a:ahLst/>
              <a:cxnLst/>
              <a:rect l="l" t="t" r="r" b="b"/>
              <a:pathLst>
                <a:path w="635" h="634">
                  <a:moveTo>
                    <a:pt x="0" y="0"/>
                  </a:moveTo>
                  <a:lnTo>
                    <a:pt x="20" y="527"/>
                  </a:lnTo>
                </a:path>
              </a:pathLst>
            </a:custGeom>
            <a:ln w="25400">
              <a:solidFill>
                <a:srgbClr val="FEE551"/>
              </a:solidFill>
            </a:ln>
          </p:spPr>
          <p:txBody>
            <a:bodyPr wrap="square" lIns="0" tIns="0" rIns="0" bIns="0" rtlCol="0"/>
            <a:lstStyle/>
            <a:p>
              <a:endParaRPr/>
            </a:p>
          </p:txBody>
        </p:sp>
        <p:sp>
          <p:nvSpPr>
            <p:cNvPr id="2276" name="object 2276"/>
            <p:cNvSpPr/>
            <p:nvPr/>
          </p:nvSpPr>
          <p:spPr>
            <a:xfrm>
              <a:off x="6313817" y="8417204"/>
              <a:ext cx="5715" cy="1905"/>
            </a:xfrm>
            <a:custGeom>
              <a:avLst/>
              <a:gdLst/>
              <a:ahLst/>
              <a:cxnLst/>
              <a:rect l="l" t="t" r="r" b="b"/>
              <a:pathLst>
                <a:path w="5714" h="1904">
                  <a:moveTo>
                    <a:pt x="0" y="1816"/>
                  </a:moveTo>
                  <a:lnTo>
                    <a:pt x="5206" y="0"/>
                  </a:lnTo>
                </a:path>
              </a:pathLst>
            </a:custGeom>
            <a:ln w="25400">
              <a:solidFill>
                <a:srgbClr val="FCDC3D"/>
              </a:solidFill>
            </a:ln>
          </p:spPr>
          <p:txBody>
            <a:bodyPr wrap="square" lIns="0" tIns="0" rIns="0" bIns="0" rtlCol="0"/>
            <a:lstStyle/>
            <a:p>
              <a:endParaRPr/>
            </a:p>
          </p:txBody>
        </p:sp>
        <p:sp>
          <p:nvSpPr>
            <p:cNvPr id="2277" name="object 2277"/>
            <p:cNvSpPr/>
            <p:nvPr/>
          </p:nvSpPr>
          <p:spPr>
            <a:xfrm>
              <a:off x="6317437" y="8389797"/>
              <a:ext cx="1905" cy="27940"/>
            </a:xfrm>
            <a:custGeom>
              <a:avLst/>
              <a:gdLst/>
              <a:ahLst/>
              <a:cxnLst/>
              <a:rect l="l" t="t" r="r" b="b"/>
              <a:pathLst>
                <a:path w="1904" h="27940">
                  <a:moveTo>
                    <a:pt x="1587" y="27406"/>
                  </a:moveTo>
                  <a:lnTo>
                    <a:pt x="1098" y="20572"/>
                  </a:lnTo>
                  <a:lnTo>
                    <a:pt x="684" y="13727"/>
                  </a:lnTo>
                  <a:lnTo>
                    <a:pt x="324" y="6870"/>
                  </a:lnTo>
                  <a:lnTo>
                    <a:pt x="0" y="0"/>
                  </a:lnTo>
                </a:path>
              </a:pathLst>
            </a:custGeom>
            <a:ln w="25400">
              <a:solidFill>
                <a:srgbClr val="FEDA2E"/>
              </a:solidFill>
            </a:ln>
          </p:spPr>
          <p:txBody>
            <a:bodyPr wrap="square" lIns="0" tIns="0" rIns="0" bIns="0" rtlCol="0"/>
            <a:lstStyle/>
            <a:p>
              <a:endParaRPr/>
            </a:p>
          </p:txBody>
        </p:sp>
        <p:sp>
          <p:nvSpPr>
            <p:cNvPr id="2278" name="object 2278"/>
            <p:cNvSpPr/>
            <p:nvPr/>
          </p:nvSpPr>
          <p:spPr>
            <a:xfrm>
              <a:off x="6313068" y="8389797"/>
              <a:ext cx="4445" cy="1905"/>
            </a:xfrm>
            <a:custGeom>
              <a:avLst/>
              <a:gdLst/>
              <a:ahLst/>
              <a:cxnLst/>
              <a:rect l="l" t="t" r="r" b="b"/>
              <a:pathLst>
                <a:path w="4445" h="1904">
                  <a:moveTo>
                    <a:pt x="4368" y="0"/>
                  </a:moveTo>
                  <a:lnTo>
                    <a:pt x="0" y="1405"/>
                  </a:lnTo>
                </a:path>
              </a:pathLst>
            </a:custGeom>
            <a:ln w="25399">
              <a:solidFill>
                <a:srgbClr val="FFE242"/>
              </a:solidFill>
            </a:ln>
          </p:spPr>
          <p:txBody>
            <a:bodyPr wrap="square" lIns="0" tIns="0" rIns="0" bIns="0" rtlCol="0"/>
            <a:lstStyle/>
            <a:p>
              <a:endParaRPr/>
            </a:p>
          </p:txBody>
        </p:sp>
        <p:sp>
          <p:nvSpPr>
            <p:cNvPr id="2279" name="object 2279"/>
            <p:cNvSpPr/>
            <p:nvPr/>
          </p:nvSpPr>
          <p:spPr>
            <a:xfrm>
              <a:off x="6317437" y="8389797"/>
              <a:ext cx="1905" cy="27940"/>
            </a:xfrm>
            <a:custGeom>
              <a:avLst/>
              <a:gdLst/>
              <a:ahLst/>
              <a:cxnLst/>
              <a:rect l="l" t="t" r="r" b="b"/>
              <a:pathLst>
                <a:path w="1904" h="27940">
                  <a:moveTo>
                    <a:pt x="0" y="0"/>
                  </a:moveTo>
                  <a:lnTo>
                    <a:pt x="324" y="6870"/>
                  </a:lnTo>
                  <a:lnTo>
                    <a:pt x="684" y="13727"/>
                  </a:lnTo>
                  <a:lnTo>
                    <a:pt x="1098" y="20572"/>
                  </a:lnTo>
                  <a:lnTo>
                    <a:pt x="1587" y="27406"/>
                  </a:lnTo>
                </a:path>
              </a:pathLst>
            </a:custGeom>
            <a:ln w="25400">
              <a:solidFill>
                <a:srgbClr val="FEDA2E"/>
              </a:solidFill>
            </a:ln>
          </p:spPr>
          <p:txBody>
            <a:bodyPr wrap="square" lIns="0" tIns="0" rIns="0" bIns="0" rtlCol="0"/>
            <a:lstStyle/>
            <a:p>
              <a:endParaRPr/>
            </a:p>
          </p:txBody>
        </p:sp>
        <p:sp>
          <p:nvSpPr>
            <p:cNvPr id="2280" name="object 2280"/>
            <p:cNvSpPr/>
            <p:nvPr/>
          </p:nvSpPr>
          <p:spPr>
            <a:xfrm>
              <a:off x="6319024" y="8414956"/>
              <a:ext cx="6350" cy="2540"/>
            </a:xfrm>
            <a:custGeom>
              <a:avLst/>
              <a:gdLst/>
              <a:ahLst/>
              <a:cxnLst/>
              <a:rect l="l" t="t" r="r" b="b"/>
              <a:pathLst>
                <a:path w="6350" h="2540">
                  <a:moveTo>
                    <a:pt x="0" y="2247"/>
                  </a:moveTo>
                  <a:lnTo>
                    <a:pt x="6248" y="0"/>
                  </a:lnTo>
                </a:path>
              </a:pathLst>
            </a:custGeom>
            <a:ln w="25400">
              <a:solidFill>
                <a:srgbClr val="FCD321"/>
              </a:solidFill>
            </a:ln>
          </p:spPr>
          <p:txBody>
            <a:bodyPr wrap="square" lIns="0" tIns="0" rIns="0" bIns="0" rtlCol="0"/>
            <a:lstStyle/>
            <a:p>
              <a:endParaRPr/>
            </a:p>
          </p:txBody>
        </p:sp>
        <p:sp>
          <p:nvSpPr>
            <p:cNvPr id="2281" name="object 2281"/>
            <p:cNvSpPr/>
            <p:nvPr/>
          </p:nvSpPr>
          <p:spPr>
            <a:xfrm>
              <a:off x="6322530" y="8388045"/>
              <a:ext cx="3175" cy="27305"/>
            </a:xfrm>
            <a:custGeom>
              <a:avLst/>
              <a:gdLst/>
              <a:ahLst/>
              <a:cxnLst/>
              <a:rect l="l" t="t" r="r" b="b"/>
              <a:pathLst>
                <a:path w="3175" h="27304">
                  <a:moveTo>
                    <a:pt x="2743" y="26911"/>
                  </a:moveTo>
                  <a:lnTo>
                    <a:pt x="2010" y="20182"/>
                  </a:lnTo>
                  <a:lnTo>
                    <a:pt x="1323" y="13450"/>
                  </a:lnTo>
                  <a:lnTo>
                    <a:pt x="660" y="6721"/>
                  </a:lnTo>
                  <a:lnTo>
                    <a:pt x="0" y="0"/>
                  </a:lnTo>
                </a:path>
              </a:pathLst>
            </a:custGeom>
            <a:ln w="25400">
              <a:solidFill>
                <a:srgbClr val="FDD214"/>
              </a:solidFill>
            </a:ln>
          </p:spPr>
          <p:txBody>
            <a:bodyPr wrap="square" lIns="0" tIns="0" rIns="0" bIns="0" rtlCol="0"/>
            <a:lstStyle/>
            <a:p>
              <a:endParaRPr/>
            </a:p>
          </p:txBody>
        </p:sp>
        <p:sp>
          <p:nvSpPr>
            <p:cNvPr id="2282" name="object 2282"/>
            <p:cNvSpPr/>
            <p:nvPr/>
          </p:nvSpPr>
          <p:spPr>
            <a:xfrm>
              <a:off x="6317437" y="8388045"/>
              <a:ext cx="5715" cy="1905"/>
            </a:xfrm>
            <a:custGeom>
              <a:avLst/>
              <a:gdLst/>
              <a:ahLst/>
              <a:cxnLst/>
              <a:rect l="l" t="t" r="r" b="b"/>
              <a:pathLst>
                <a:path w="5714" h="1904">
                  <a:moveTo>
                    <a:pt x="5092" y="0"/>
                  </a:moveTo>
                  <a:lnTo>
                    <a:pt x="0" y="1752"/>
                  </a:lnTo>
                </a:path>
              </a:pathLst>
            </a:custGeom>
            <a:ln w="25400">
              <a:solidFill>
                <a:srgbClr val="FFD822"/>
              </a:solidFill>
            </a:ln>
          </p:spPr>
          <p:txBody>
            <a:bodyPr wrap="square" lIns="0" tIns="0" rIns="0" bIns="0" rtlCol="0"/>
            <a:lstStyle/>
            <a:p>
              <a:endParaRPr/>
            </a:p>
          </p:txBody>
        </p:sp>
        <p:sp>
          <p:nvSpPr>
            <p:cNvPr id="2283" name="object 2283"/>
            <p:cNvSpPr/>
            <p:nvPr/>
          </p:nvSpPr>
          <p:spPr>
            <a:xfrm>
              <a:off x="6328372" y="8386280"/>
              <a:ext cx="3810" cy="29209"/>
            </a:xfrm>
            <a:custGeom>
              <a:avLst/>
              <a:gdLst/>
              <a:ahLst/>
              <a:cxnLst/>
              <a:rect l="l" t="t" r="r" b="b"/>
              <a:pathLst>
                <a:path w="3810" h="29209">
                  <a:moveTo>
                    <a:pt x="0" y="28676"/>
                  </a:moveTo>
                  <a:lnTo>
                    <a:pt x="3467" y="28676"/>
                  </a:lnTo>
                  <a:lnTo>
                    <a:pt x="3467" y="0"/>
                  </a:lnTo>
                  <a:lnTo>
                    <a:pt x="0" y="0"/>
                  </a:lnTo>
                  <a:lnTo>
                    <a:pt x="0" y="28676"/>
                  </a:lnTo>
                  <a:close/>
                </a:path>
              </a:pathLst>
            </a:custGeom>
            <a:solidFill>
              <a:srgbClr val="FDCF0D"/>
            </a:solidFill>
          </p:spPr>
          <p:txBody>
            <a:bodyPr wrap="square" lIns="0" tIns="0" rIns="0" bIns="0" rtlCol="0"/>
            <a:lstStyle/>
            <a:p>
              <a:endParaRPr/>
            </a:p>
          </p:txBody>
        </p:sp>
        <p:sp>
          <p:nvSpPr>
            <p:cNvPr id="2284" name="object 2284"/>
            <p:cNvSpPr/>
            <p:nvPr/>
          </p:nvSpPr>
          <p:spPr>
            <a:xfrm>
              <a:off x="6322530" y="8388045"/>
              <a:ext cx="3175" cy="27305"/>
            </a:xfrm>
            <a:custGeom>
              <a:avLst/>
              <a:gdLst/>
              <a:ahLst/>
              <a:cxnLst/>
              <a:rect l="l" t="t" r="r" b="b"/>
              <a:pathLst>
                <a:path w="3175" h="27304">
                  <a:moveTo>
                    <a:pt x="0" y="0"/>
                  </a:moveTo>
                  <a:lnTo>
                    <a:pt x="660" y="6721"/>
                  </a:lnTo>
                  <a:lnTo>
                    <a:pt x="1323" y="13450"/>
                  </a:lnTo>
                  <a:lnTo>
                    <a:pt x="2010" y="20182"/>
                  </a:lnTo>
                  <a:lnTo>
                    <a:pt x="2743" y="26911"/>
                  </a:lnTo>
                </a:path>
              </a:pathLst>
            </a:custGeom>
            <a:ln w="25400">
              <a:solidFill>
                <a:srgbClr val="FDD214"/>
              </a:solidFill>
            </a:ln>
          </p:spPr>
          <p:txBody>
            <a:bodyPr wrap="square" lIns="0" tIns="0" rIns="0" bIns="0" rtlCol="0"/>
            <a:lstStyle/>
            <a:p>
              <a:endParaRPr/>
            </a:p>
          </p:txBody>
        </p:sp>
        <p:sp>
          <p:nvSpPr>
            <p:cNvPr id="2285" name="object 2285"/>
            <p:cNvSpPr/>
            <p:nvPr/>
          </p:nvSpPr>
          <p:spPr>
            <a:xfrm>
              <a:off x="6325273" y="8412670"/>
              <a:ext cx="6985" cy="2540"/>
            </a:xfrm>
            <a:custGeom>
              <a:avLst/>
              <a:gdLst/>
              <a:ahLst/>
              <a:cxnLst/>
              <a:rect l="l" t="t" r="r" b="b"/>
              <a:pathLst>
                <a:path w="6985" h="2540">
                  <a:moveTo>
                    <a:pt x="0" y="2286"/>
                  </a:moveTo>
                  <a:lnTo>
                    <a:pt x="6565" y="0"/>
                  </a:lnTo>
                </a:path>
              </a:pathLst>
            </a:custGeom>
            <a:ln w="25400">
              <a:solidFill>
                <a:srgbClr val="FBCC0C"/>
              </a:solidFill>
            </a:ln>
          </p:spPr>
          <p:txBody>
            <a:bodyPr wrap="square" lIns="0" tIns="0" rIns="0" bIns="0" rtlCol="0"/>
            <a:lstStyle/>
            <a:p>
              <a:endParaRPr/>
            </a:p>
          </p:txBody>
        </p:sp>
        <p:sp>
          <p:nvSpPr>
            <p:cNvPr id="2286" name="object 2286"/>
            <p:cNvSpPr/>
            <p:nvPr/>
          </p:nvSpPr>
          <p:spPr>
            <a:xfrm>
              <a:off x="6327876" y="8386280"/>
              <a:ext cx="4445" cy="26670"/>
            </a:xfrm>
            <a:custGeom>
              <a:avLst/>
              <a:gdLst/>
              <a:ahLst/>
              <a:cxnLst/>
              <a:rect l="l" t="t" r="r" b="b"/>
              <a:pathLst>
                <a:path w="4445" h="26670">
                  <a:moveTo>
                    <a:pt x="3962" y="26390"/>
                  </a:moveTo>
                  <a:lnTo>
                    <a:pt x="2961" y="19779"/>
                  </a:lnTo>
                  <a:lnTo>
                    <a:pt x="1981" y="13171"/>
                  </a:lnTo>
                  <a:lnTo>
                    <a:pt x="1001" y="6575"/>
                  </a:lnTo>
                  <a:lnTo>
                    <a:pt x="0" y="0"/>
                  </a:lnTo>
                </a:path>
              </a:pathLst>
            </a:custGeom>
            <a:ln w="25399">
              <a:solidFill>
                <a:srgbClr val="FDCD05"/>
              </a:solidFill>
            </a:ln>
          </p:spPr>
          <p:txBody>
            <a:bodyPr wrap="square" lIns="0" tIns="0" rIns="0" bIns="0" rtlCol="0"/>
            <a:lstStyle/>
            <a:p>
              <a:endParaRPr/>
            </a:p>
          </p:txBody>
        </p:sp>
        <p:sp>
          <p:nvSpPr>
            <p:cNvPr id="2287" name="object 2287"/>
            <p:cNvSpPr/>
            <p:nvPr/>
          </p:nvSpPr>
          <p:spPr>
            <a:xfrm>
              <a:off x="6322530" y="8386280"/>
              <a:ext cx="5715" cy="1905"/>
            </a:xfrm>
            <a:custGeom>
              <a:avLst/>
              <a:gdLst/>
              <a:ahLst/>
              <a:cxnLst/>
              <a:rect l="l" t="t" r="r" b="b"/>
              <a:pathLst>
                <a:path w="5714" h="1904">
                  <a:moveTo>
                    <a:pt x="5346" y="0"/>
                  </a:moveTo>
                  <a:lnTo>
                    <a:pt x="0" y="1765"/>
                  </a:lnTo>
                </a:path>
              </a:pathLst>
            </a:custGeom>
            <a:ln w="25400">
              <a:solidFill>
                <a:srgbClr val="FFD20D"/>
              </a:solidFill>
            </a:ln>
          </p:spPr>
          <p:txBody>
            <a:bodyPr wrap="square" lIns="0" tIns="0" rIns="0" bIns="0" rtlCol="0"/>
            <a:lstStyle/>
            <a:p>
              <a:endParaRPr/>
            </a:p>
          </p:txBody>
        </p:sp>
        <p:sp>
          <p:nvSpPr>
            <p:cNvPr id="2288" name="object 2288"/>
            <p:cNvSpPr/>
            <p:nvPr/>
          </p:nvSpPr>
          <p:spPr>
            <a:xfrm>
              <a:off x="6328372" y="8384819"/>
              <a:ext cx="10160" cy="27940"/>
            </a:xfrm>
            <a:custGeom>
              <a:avLst/>
              <a:gdLst/>
              <a:ahLst/>
              <a:cxnLst/>
              <a:rect l="l" t="t" r="r" b="b"/>
              <a:pathLst>
                <a:path w="10160" h="27940">
                  <a:moveTo>
                    <a:pt x="0" y="27851"/>
                  </a:moveTo>
                  <a:lnTo>
                    <a:pt x="9639" y="27851"/>
                  </a:lnTo>
                  <a:lnTo>
                    <a:pt x="9639" y="0"/>
                  </a:lnTo>
                  <a:lnTo>
                    <a:pt x="0" y="0"/>
                  </a:lnTo>
                  <a:lnTo>
                    <a:pt x="0" y="27851"/>
                  </a:lnTo>
                  <a:close/>
                </a:path>
              </a:pathLst>
            </a:custGeom>
            <a:solidFill>
              <a:srgbClr val="FDCC03"/>
            </a:solidFill>
          </p:spPr>
          <p:txBody>
            <a:bodyPr wrap="square" lIns="0" tIns="0" rIns="0" bIns="0" rtlCol="0"/>
            <a:lstStyle/>
            <a:p>
              <a:endParaRPr/>
            </a:p>
          </p:txBody>
        </p:sp>
        <p:sp>
          <p:nvSpPr>
            <p:cNvPr id="2289" name="object 2289"/>
            <p:cNvSpPr/>
            <p:nvPr/>
          </p:nvSpPr>
          <p:spPr>
            <a:xfrm>
              <a:off x="6327876" y="8386280"/>
              <a:ext cx="4445" cy="26670"/>
            </a:xfrm>
            <a:custGeom>
              <a:avLst/>
              <a:gdLst/>
              <a:ahLst/>
              <a:cxnLst/>
              <a:rect l="l" t="t" r="r" b="b"/>
              <a:pathLst>
                <a:path w="4445" h="26670">
                  <a:moveTo>
                    <a:pt x="0" y="0"/>
                  </a:moveTo>
                  <a:lnTo>
                    <a:pt x="1001" y="6575"/>
                  </a:lnTo>
                  <a:lnTo>
                    <a:pt x="1981" y="13171"/>
                  </a:lnTo>
                  <a:lnTo>
                    <a:pt x="2961" y="19779"/>
                  </a:lnTo>
                  <a:lnTo>
                    <a:pt x="3962" y="26390"/>
                  </a:lnTo>
                </a:path>
              </a:pathLst>
            </a:custGeom>
            <a:ln w="25399">
              <a:solidFill>
                <a:srgbClr val="FDCD05"/>
              </a:solidFill>
            </a:ln>
          </p:spPr>
          <p:txBody>
            <a:bodyPr wrap="square" lIns="0" tIns="0" rIns="0" bIns="0" rtlCol="0"/>
            <a:lstStyle/>
            <a:p>
              <a:endParaRPr/>
            </a:p>
          </p:txBody>
        </p:sp>
        <p:sp>
          <p:nvSpPr>
            <p:cNvPr id="2290" name="object 2290"/>
            <p:cNvSpPr/>
            <p:nvPr/>
          </p:nvSpPr>
          <p:spPr>
            <a:xfrm>
              <a:off x="6331838" y="8410752"/>
              <a:ext cx="6350" cy="2540"/>
            </a:xfrm>
            <a:custGeom>
              <a:avLst/>
              <a:gdLst/>
              <a:ahLst/>
              <a:cxnLst/>
              <a:rect l="l" t="t" r="r" b="b"/>
              <a:pathLst>
                <a:path w="6350" h="2540">
                  <a:moveTo>
                    <a:pt x="0" y="1917"/>
                  </a:moveTo>
                  <a:lnTo>
                    <a:pt x="6172" y="0"/>
                  </a:lnTo>
                </a:path>
              </a:pathLst>
            </a:custGeom>
            <a:ln w="25400">
              <a:solidFill>
                <a:srgbClr val="FBC903"/>
              </a:solidFill>
            </a:ln>
          </p:spPr>
          <p:txBody>
            <a:bodyPr wrap="square" lIns="0" tIns="0" rIns="0" bIns="0" rtlCol="0"/>
            <a:lstStyle/>
            <a:p>
              <a:endParaRPr/>
            </a:p>
          </p:txBody>
        </p:sp>
        <p:sp>
          <p:nvSpPr>
            <p:cNvPr id="2291" name="object 2291"/>
            <p:cNvSpPr/>
            <p:nvPr/>
          </p:nvSpPr>
          <p:spPr>
            <a:xfrm>
              <a:off x="6333058" y="8384819"/>
              <a:ext cx="5080" cy="26034"/>
            </a:xfrm>
            <a:custGeom>
              <a:avLst/>
              <a:gdLst/>
              <a:ahLst/>
              <a:cxnLst/>
              <a:rect l="l" t="t" r="r" b="b"/>
              <a:pathLst>
                <a:path w="5079" h="26034">
                  <a:moveTo>
                    <a:pt x="4952" y="25933"/>
                  </a:moveTo>
                  <a:lnTo>
                    <a:pt x="3671" y="19461"/>
                  </a:lnTo>
                  <a:lnTo>
                    <a:pt x="2419" y="12980"/>
                  </a:lnTo>
                  <a:lnTo>
                    <a:pt x="1195" y="6493"/>
                  </a:lnTo>
                  <a:lnTo>
                    <a:pt x="0" y="0"/>
                  </a:lnTo>
                </a:path>
              </a:pathLst>
            </a:custGeom>
            <a:ln w="25400">
              <a:solidFill>
                <a:srgbClr val="FDCB00"/>
              </a:solidFill>
            </a:ln>
          </p:spPr>
          <p:txBody>
            <a:bodyPr wrap="square" lIns="0" tIns="0" rIns="0" bIns="0" rtlCol="0"/>
            <a:lstStyle/>
            <a:p>
              <a:endParaRPr/>
            </a:p>
          </p:txBody>
        </p:sp>
        <p:sp>
          <p:nvSpPr>
            <p:cNvPr id="2292" name="object 2292"/>
            <p:cNvSpPr/>
            <p:nvPr/>
          </p:nvSpPr>
          <p:spPr>
            <a:xfrm>
              <a:off x="6327876" y="8384819"/>
              <a:ext cx="5715" cy="1905"/>
            </a:xfrm>
            <a:custGeom>
              <a:avLst/>
              <a:gdLst/>
              <a:ahLst/>
              <a:cxnLst/>
              <a:rect l="l" t="t" r="r" b="b"/>
              <a:pathLst>
                <a:path w="5714" h="1904">
                  <a:moveTo>
                    <a:pt x="5181" y="0"/>
                  </a:moveTo>
                  <a:lnTo>
                    <a:pt x="0" y="1460"/>
                  </a:lnTo>
                </a:path>
              </a:pathLst>
            </a:custGeom>
            <a:ln w="25400">
              <a:solidFill>
                <a:srgbClr val="FFCF03"/>
              </a:solidFill>
            </a:ln>
          </p:spPr>
          <p:txBody>
            <a:bodyPr wrap="square" lIns="0" tIns="0" rIns="0" bIns="0" rtlCol="0"/>
            <a:lstStyle/>
            <a:p>
              <a:endParaRPr/>
            </a:p>
          </p:txBody>
        </p:sp>
        <p:sp>
          <p:nvSpPr>
            <p:cNvPr id="2293" name="object 2293"/>
            <p:cNvSpPr/>
            <p:nvPr/>
          </p:nvSpPr>
          <p:spPr>
            <a:xfrm>
              <a:off x="6313817" y="8417204"/>
              <a:ext cx="8255" cy="29845"/>
            </a:xfrm>
            <a:custGeom>
              <a:avLst/>
              <a:gdLst/>
              <a:ahLst/>
              <a:cxnLst/>
              <a:rect l="l" t="t" r="r" b="b"/>
              <a:pathLst>
                <a:path w="8254" h="29845">
                  <a:moveTo>
                    <a:pt x="5206" y="0"/>
                  </a:moveTo>
                  <a:lnTo>
                    <a:pt x="1473" y="1320"/>
                  </a:lnTo>
                  <a:lnTo>
                    <a:pt x="0" y="1816"/>
                  </a:lnTo>
                  <a:lnTo>
                    <a:pt x="847" y="15687"/>
                  </a:lnTo>
                  <a:lnTo>
                    <a:pt x="2324" y="29514"/>
                  </a:lnTo>
                  <a:lnTo>
                    <a:pt x="3987" y="28917"/>
                  </a:lnTo>
                  <a:lnTo>
                    <a:pt x="8191" y="27305"/>
                  </a:lnTo>
                  <a:lnTo>
                    <a:pt x="7255" y="20477"/>
                  </a:lnTo>
                  <a:lnTo>
                    <a:pt x="6456" y="13652"/>
                  </a:lnTo>
                  <a:lnTo>
                    <a:pt x="5778" y="6827"/>
                  </a:lnTo>
                  <a:lnTo>
                    <a:pt x="5206" y="0"/>
                  </a:lnTo>
                  <a:close/>
                </a:path>
              </a:pathLst>
            </a:custGeom>
            <a:solidFill>
              <a:srgbClr val="FBD739"/>
            </a:solidFill>
          </p:spPr>
          <p:txBody>
            <a:bodyPr wrap="square" lIns="0" tIns="0" rIns="0" bIns="0" rtlCol="0"/>
            <a:lstStyle/>
            <a:p>
              <a:endParaRPr/>
            </a:p>
          </p:txBody>
        </p:sp>
        <p:sp>
          <p:nvSpPr>
            <p:cNvPr id="2294" name="object 2294"/>
            <p:cNvSpPr/>
            <p:nvPr/>
          </p:nvSpPr>
          <p:spPr>
            <a:xfrm>
              <a:off x="6313817" y="8419020"/>
              <a:ext cx="1270" cy="13970"/>
            </a:xfrm>
            <a:custGeom>
              <a:avLst/>
              <a:gdLst/>
              <a:ahLst/>
              <a:cxnLst/>
              <a:rect l="l" t="t" r="r" b="b"/>
              <a:pathLst>
                <a:path w="1270" h="13970">
                  <a:moveTo>
                    <a:pt x="0" y="0"/>
                  </a:moveTo>
                  <a:lnTo>
                    <a:pt x="15" y="303"/>
                  </a:lnTo>
                </a:path>
                <a:path w="1270" h="13970">
                  <a:moveTo>
                    <a:pt x="846" y="13857"/>
                  </a:moveTo>
                  <a:lnTo>
                    <a:pt x="847" y="13871"/>
                  </a:lnTo>
                </a:path>
              </a:pathLst>
            </a:custGeom>
            <a:ln w="25400">
              <a:solidFill>
                <a:srgbClr val="FCDC48"/>
              </a:solidFill>
            </a:ln>
          </p:spPr>
          <p:txBody>
            <a:bodyPr wrap="square" lIns="0" tIns="0" rIns="0" bIns="0" rtlCol="0"/>
            <a:lstStyle/>
            <a:p>
              <a:endParaRPr/>
            </a:p>
          </p:txBody>
        </p:sp>
        <p:sp>
          <p:nvSpPr>
            <p:cNvPr id="2295" name="object 2295"/>
            <p:cNvSpPr/>
            <p:nvPr/>
          </p:nvSpPr>
          <p:spPr>
            <a:xfrm>
              <a:off x="6316141" y="8444509"/>
              <a:ext cx="6350" cy="2540"/>
            </a:xfrm>
            <a:custGeom>
              <a:avLst/>
              <a:gdLst/>
              <a:ahLst/>
              <a:cxnLst/>
              <a:rect l="l" t="t" r="r" b="b"/>
              <a:pathLst>
                <a:path w="6350" h="2540">
                  <a:moveTo>
                    <a:pt x="0" y="2209"/>
                  </a:moveTo>
                  <a:lnTo>
                    <a:pt x="5867" y="0"/>
                  </a:lnTo>
                </a:path>
              </a:pathLst>
            </a:custGeom>
            <a:ln w="25400">
              <a:solidFill>
                <a:srgbClr val="FAD234"/>
              </a:solidFill>
            </a:ln>
          </p:spPr>
          <p:txBody>
            <a:bodyPr wrap="square" lIns="0" tIns="0" rIns="0" bIns="0" rtlCol="0"/>
            <a:lstStyle/>
            <a:p>
              <a:endParaRPr/>
            </a:p>
          </p:txBody>
        </p:sp>
        <p:sp>
          <p:nvSpPr>
            <p:cNvPr id="2296" name="object 2296"/>
            <p:cNvSpPr/>
            <p:nvPr/>
          </p:nvSpPr>
          <p:spPr>
            <a:xfrm>
              <a:off x="6319024" y="8417204"/>
              <a:ext cx="3175" cy="27305"/>
            </a:xfrm>
            <a:custGeom>
              <a:avLst/>
              <a:gdLst/>
              <a:ahLst/>
              <a:cxnLst/>
              <a:rect l="l" t="t" r="r" b="b"/>
              <a:pathLst>
                <a:path w="3175" h="27304">
                  <a:moveTo>
                    <a:pt x="2984" y="27305"/>
                  </a:moveTo>
                  <a:lnTo>
                    <a:pt x="2048" y="20477"/>
                  </a:lnTo>
                  <a:lnTo>
                    <a:pt x="1249" y="13652"/>
                  </a:lnTo>
                  <a:lnTo>
                    <a:pt x="571" y="6827"/>
                  </a:lnTo>
                  <a:lnTo>
                    <a:pt x="0" y="0"/>
                  </a:lnTo>
                </a:path>
              </a:pathLst>
            </a:custGeom>
            <a:ln w="25400">
              <a:solidFill>
                <a:srgbClr val="FAD229"/>
              </a:solidFill>
            </a:ln>
          </p:spPr>
          <p:txBody>
            <a:bodyPr wrap="square" lIns="0" tIns="0" rIns="0" bIns="0" rtlCol="0"/>
            <a:lstStyle/>
            <a:p>
              <a:endParaRPr/>
            </a:p>
          </p:txBody>
        </p:sp>
        <p:sp>
          <p:nvSpPr>
            <p:cNvPr id="2297" name="object 2297"/>
            <p:cNvSpPr/>
            <p:nvPr/>
          </p:nvSpPr>
          <p:spPr>
            <a:xfrm>
              <a:off x="6313817" y="8417204"/>
              <a:ext cx="5715" cy="1905"/>
            </a:xfrm>
            <a:custGeom>
              <a:avLst/>
              <a:gdLst/>
              <a:ahLst/>
              <a:cxnLst/>
              <a:rect l="l" t="t" r="r" b="b"/>
              <a:pathLst>
                <a:path w="5714" h="1904">
                  <a:moveTo>
                    <a:pt x="5206" y="0"/>
                  </a:moveTo>
                  <a:lnTo>
                    <a:pt x="0" y="1816"/>
                  </a:lnTo>
                </a:path>
              </a:pathLst>
            </a:custGeom>
            <a:ln w="25400">
              <a:solidFill>
                <a:srgbClr val="FCDC3D"/>
              </a:solidFill>
            </a:ln>
          </p:spPr>
          <p:txBody>
            <a:bodyPr wrap="square" lIns="0" tIns="0" rIns="0" bIns="0" rtlCol="0"/>
            <a:lstStyle/>
            <a:p>
              <a:endParaRPr/>
            </a:p>
          </p:txBody>
        </p:sp>
        <p:sp>
          <p:nvSpPr>
            <p:cNvPr id="2298" name="object 2298"/>
            <p:cNvSpPr/>
            <p:nvPr/>
          </p:nvSpPr>
          <p:spPr>
            <a:xfrm>
              <a:off x="6319024" y="8414956"/>
              <a:ext cx="10160" cy="29845"/>
            </a:xfrm>
            <a:custGeom>
              <a:avLst/>
              <a:gdLst/>
              <a:ahLst/>
              <a:cxnLst/>
              <a:rect l="l" t="t" r="r" b="b"/>
              <a:pathLst>
                <a:path w="10160" h="29845">
                  <a:moveTo>
                    <a:pt x="6248" y="0"/>
                  </a:moveTo>
                  <a:lnTo>
                    <a:pt x="0" y="2247"/>
                  </a:lnTo>
                  <a:lnTo>
                    <a:pt x="571" y="9075"/>
                  </a:lnTo>
                  <a:lnTo>
                    <a:pt x="1249" y="15900"/>
                  </a:lnTo>
                  <a:lnTo>
                    <a:pt x="2048" y="22725"/>
                  </a:lnTo>
                  <a:lnTo>
                    <a:pt x="2984" y="29552"/>
                  </a:lnTo>
                  <a:lnTo>
                    <a:pt x="10058" y="26809"/>
                  </a:lnTo>
                  <a:lnTo>
                    <a:pt x="8930" y="20131"/>
                  </a:lnTo>
                  <a:lnTo>
                    <a:pt x="7934" y="13433"/>
                  </a:lnTo>
                  <a:lnTo>
                    <a:pt x="7047" y="6721"/>
                  </a:lnTo>
                  <a:lnTo>
                    <a:pt x="6248" y="0"/>
                  </a:lnTo>
                  <a:close/>
                </a:path>
              </a:pathLst>
            </a:custGeom>
            <a:solidFill>
              <a:srgbClr val="FACE1E"/>
            </a:solidFill>
          </p:spPr>
          <p:txBody>
            <a:bodyPr wrap="square" lIns="0" tIns="0" rIns="0" bIns="0" rtlCol="0"/>
            <a:lstStyle/>
            <a:p>
              <a:endParaRPr/>
            </a:p>
          </p:txBody>
        </p:sp>
        <p:sp>
          <p:nvSpPr>
            <p:cNvPr id="2299" name="object 2299"/>
            <p:cNvSpPr/>
            <p:nvPr/>
          </p:nvSpPr>
          <p:spPr>
            <a:xfrm>
              <a:off x="6319024" y="8417204"/>
              <a:ext cx="3175" cy="27305"/>
            </a:xfrm>
            <a:custGeom>
              <a:avLst/>
              <a:gdLst/>
              <a:ahLst/>
              <a:cxnLst/>
              <a:rect l="l" t="t" r="r" b="b"/>
              <a:pathLst>
                <a:path w="3175" h="27304">
                  <a:moveTo>
                    <a:pt x="0" y="0"/>
                  </a:moveTo>
                  <a:lnTo>
                    <a:pt x="571" y="6827"/>
                  </a:lnTo>
                  <a:lnTo>
                    <a:pt x="1249" y="13652"/>
                  </a:lnTo>
                  <a:lnTo>
                    <a:pt x="2048" y="20477"/>
                  </a:lnTo>
                  <a:lnTo>
                    <a:pt x="2984" y="27305"/>
                  </a:lnTo>
                </a:path>
              </a:pathLst>
            </a:custGeom>
            <a:ln w="25400">
              <a:solidFill>
                <a:srgbClr val="FAD229"/>
              </a:solidFill>
            </a:ln>
          </p:spPr>
          <p:txBody>
            <a:bodyPr wrap="square" lIns="0" tIns="0" rIns="0" bIns="0" rtlCol="0"/>
            <a:lstStyle/>
            <a:p>
              <a:endParaRPr/>
            </a:p>
          </p:txBody>
        </p:sp>
        <p:sp>
          <p:nvSpPr>
            <p:cNvPr id="2300" name="object 2300"/>
            <p:cNvSpPr/>
            <p:nvPr/>
          </p:nvSpPr>
          <p:spPr>
            <a:xfrm>
              <a:off x="6322009" y="8441766"/>
              <a:ext cx="7620" cy="3175"/>
            </a:xfrm>
            <a:custGeom>
              <a:avLst/>
              <a:gdLst/>
              <a:ahLst/>
              <a:cxnLst/>
              <a:rect l="l" t="t" r="r" b="b"/>
              <a:pathLst>
                <a:path w="7620" h="3175">
                  <a:moveTo>
                    <a:pt x="0" y="2743"/>
                  </a:moveTo>
                  <a:lnTo>
                    <a:pt x="7073" y="0"/>
                  </a:lnTo>
                </a:path>
              </a:pathLst>
            </a:custGeom>
            <a:ln w="25400">
              <a:solidFill>
                <a:srgbClr val="F7C91A"/>
              </a:solidFill>
            </a:ln>
          </p:spPr>
          <p:txBody>
            <a:bodyPr wrap="square" lIns="0" tIns="0" rIns="0" bIns="0" rtlCol="0"/>
            <a:lstStyle/>
            <a:p>
              <a:endParaRPr/>
            </a:p>
          </p:txBody>
        </p:sp>
        <p:sp>
          <p:nvSpPr>
            <p:cNvPr id="2301" name="object 2301"/>
            <p:cNvSpPr/>
            <p:nvPr/>
          </p:nvSpPr>
          <p:spPr>
            <a:xfrm>
              <a:off x="6325273" y="8414956"/>
              <a:ext cx="3810" cy="27305"/>
            </a:xfrm>
            <a:custGeom>
              <a:avLst/>
              <a:gdLst/>
              <a:ahLst/>
              <a:cxnLst/>
              <a:rect l="l" t="t" r="r" b="b"/>
              <a:pathLst>
                <a:path w="3810" h="27304">
                  <a:moveTo>
                    <a:pt x="3810" y="26809"/>
                  </a:moveTo>
                  <a:lnTo>
                    <a:pt x="2682" y="20131"/>
                  </a:lnTo>
                  <a:lnTo>
                    <a:pt x="1685" y="13433"/>
                  </a:lnTo>
                  <a:lnTo>
                    <a:pt x="798" y="6721"/>
                  </a:lnTo>
                  <a:lnTo>
                    <a:pt x="0" y="0"/>
                  </a:lnTo>
                </a:path>
              </a:pathLst>
            </a:custGeom>
            <a:ln w="25400">
              <a:solidFill>
                <a:srgbClr val="F9CA12"/>
              </a:solidFill>
            </a:ln>
          </p:spPr>
          <p:txBody>
            <a:bodyPr wrap="square" lIns="0" tIns="0" rIns="0" bIns="0" rtlCol="0"/>
            <a:lstStyle/>
            <a:p>
              <a:endParaRPr/>
            </a:p>
          </p:txBody>
        </p:sp>
        <p:sp>
          <p:nvSpPr>
            <p:cNvPr id="2302" name="object 2302"/>
            <p:cNvSpPr/>
            <p:nvPr/>
          </p:nvSpPr>
          <p:spPr>
            <a:xfrm>
              <a:off x="6319024" y="8414956"/>
              <a:ext cx="6350" cy="2540"/>
            </a:xfrm>
            <a:custGeom>
              <a:avLst/>
              <a:gdLst/>
              <a:ahLst/>
              <a:cxnLst/>
              <a:rect l="l" t="t" r="r" b="b"/>
              <a:pathLst>
                <a:path w="6350" h="2540">
                  <a:moveTo>
                    <a:pt x="6248" y="0"/>
                  </a:moveTo>
                  <a:lnTo>
                    <a:pt x="0" y="2247"/>
                  </a:lnTo>
                </a:path>
              </a:pathLst>
            </a:custGeom>
            <a:ln w="25400">
              <a:solidFill>
                <a:srgbClr val="FCD321"/>
              </a:solidFill>
            </a:ln>
          </p:spPr>
          <p:txBody>
            <a:bodyPr wrap="square" lIns="0" tIns="0" rIns="0" bIns="0" rtlCol="0"/>
            <a:lstStyle/>
            <a:p>
              <a:endParaRPr/>
            </a:p>
          </p:txBody>
        </p:sp>
        <p:sp>
          <p:nvSpPr>
            <p:cNvPr id="2303" name="object 2303"/>
            <p:cNvSpPr/>
            <p:nvPr/>
          </p:nvSpPr>
          <p:spPr>
            <a:xfrm>
              <a:off x="6325273" y="8412670"/>
              <a:ext cx="11430" cy="29209"/>
            </a:xfrm>
            <a:custGeom>
              <a:avLst/>
              <a:gdLst/>
              <a:ahLst/>
              <a:cxnLst/>
              <a:rect l="l" t="t" r="r" b="b"/>
              <a:pathLst>
                <a:path w="11429" h="29209">
                  <a:moveTo>
                    <a:pt x="6565" y="0"/>
                  </a:moveTo>
                  <a:lnTo>
                    <a:pt x="0" y="2286"/>
                  </a:lnTo>
                  <a:lnTo>
                    <a:pt x="798" y="9007"/>
                  </a:lnTo>
                  <a:lnTo>
                    <a:pt x="1685" y="15719"/>
                  </a:lnTo>
                  <a:lnTo>
                    <a:pt x="2682" y="22417"/>
                  </a:lnTo>
                  <a:lnTo>
                    <a:pt x="3810" y="29095"/>
                  </a:lnTo>
                  <a:lnTo>
                    <a:pt x="11252" y="26289"/>
                  </a:lnTo>
                  <a:lnTo>
                    <a:pt x="9935" y="19761"/>
                  </a:lnTo>
                  <a:lnTo>
                    <a:pt x="8732" y="13196"/>
                  </a:lnTo>
                  <a:lnTo>
                    <a:pt x="7617" y="6606"/>
                  </a:lnTo>
                  <a:lnTo>
                    <a:pt x="6565" y="0"/>
                  </a:lnTo>
                  <a:close/>
                </a:path>
              </a:pathLst>
            </a:custGeom>
            <a:solidFill>
              <a:srgbClr val="F9C80B"/>
            </a:solidFill>
          </p:spPr>
          <p:txBody>
            <a:bodyPr wrap="square" lIns="0" tIns="0" rIns="0" bIns="0" rtlCol="0"/>
            <a:lstStyle/>
            <a:p>
              <a:endParaRPr/>
            </a:p>
          </p:txBody>
        </p:sp>
        <p:sp>
          <p:nvSpPr>
            <p:cNvPr id="2304" name="object 2304"/>
            <p:cNvSpPr/>
            <p:nvPr/>
          </p:nvSpPr>
          <p:spPr>
            <a:xfrm>
              <a:off x="6325273" y="8414956"/>
              <a:ext cx="3810" cy="27305"/>
            </a:xfrm>
            <a:custGeom>
              <a:avLst/>
              <a:gdLst/>
              <a:ahLst/>
              <a:cxnLst/>
              <a:rect l="l" t="t" r="r" b="b"/>
              <a:pathLst>
                <a:path w="3810" h="27304">
                  <a:moveTo>
                    <a:pt x="0" y="0"/>
                  </a:moveTo>
                  <a:lnTo>
                    <a:pt x="798" y="6721"/>
                  </a:lnTo>
                  <a:lnTo>
                    <a:pt x="1685" y="13433"/>
                  </a:lnTo>
                  <a:lnTo>
                    <a:pt x="2682" y="20131"/>
                  </a:lnTo>
                  <a:lnTo>
                    <a:pt x="3810" y="26809"/>
                  </a:lnTo>
                </a:path>
              </a:pathLst>
            </a:custGeom>
            <a:ln w="25400">
              <a:solidFill>
                <a:srgbClr val="F9CA12"/>
              </a:solidFill>
            </a:ln>
          </p:spPr>
          <p:txBody>
            <a:bodyPr wrap="square" lIns="0" tIns="0" rIns="0" bIns="0" rtlCol="0"/>
            <a:lstStyle/>
            <a:p>
              <a:endParaRPr/>
            </a:p>
          </p:txBody>
        </p:sp>
        <p:sp>
          <p:nvSpPr>
            <p:cNvPr id="2305" name="object 2305"/>
            <p:cNvSpPr/>
            <p:nvPr/>
          </p:nvSpPr>
          <p:spPr>
            <a:xfrm>
              <a:off x="6329083" y="8438959"/>
              <a:ext cx="7620" cy="3175"/>
            </a:xfrm>
            <a:custGeom>
              <a:avLst/>
              <a:gdLst/>
              <a:ahLst/>
              <a:cxnLst/>
              <a:rect l="l" t="t" r="r" b="b"/>
              <a:pathLst>
                <a:path w="7620" h="3175">
                  <a:moveTo>
                    <a:pt x="0" y="2806"/>
                  </a:moveTo>
                  <a:lnTo>
                    <a:pt x="7442" y="0"/>
                  </a:lnTo>
                </a:path>
              </a:pathLst>
            </a:custGeom>
            <a:ln w="25400">
              <a:solidFill>
                <a:srgbClr val="F6C40A"/>
              </a:solidFill>
            </a:ln>
          </p:spPr>
          <p:txBody>
            <a:bodyPr wrap="square" lIns="0" tIns="0" rIns="0" bIns="0" rtlCol="0"/>
            <a:lstStyle/>
            <a:p>
              <a:endParaRPr/>
            </a:p>
          </p:txBody>
        </p:sp>
        <p:sp>
          <p:nvSpPr>
            <p:cNvPr id="2306" name="object 2306"/>
            <p:cNvSpPr/>
            <p:nvPr/>
          </p:nvSpPr>
          <p:spPr>
            <a:xfrm>
              <a:off x="6331838" y="8412670"/>
              <a:ext cx="5080" cy="26670"/>
            </a:xfrm>
            <a:custGeom>
              <a:avLst/>
              <a:gdLst/>
              <a:ahLst/>
              <a:cxnLst/>
              <a:rect l="l" t="t" r="r" b="b"/>
              <a:pathLst>
                <a:path w="5079" h="26670">
                  <a:moveTo>
                    <a:pt x="4686" y="26289"/>
                  </a:moveTo>
                  <a:lnTo>
                    <a:pt x="3370" y="19761"/>
                  </a:lnTo>
                  <a:lnTo>
                    <a:pt x="2166" y="13196"/>
                  </a:lnTo>
                  <a:lnTo>
                    <a:pt x="1051" y="6606"/>
                  </a:lnTo>
                  <a:lnTo>
                    <a:pt x="0" y="0"/>
                  </a:lnTo>
                </a:path>
              </a:pathLst>
            </a:custGeom>
            <a:ln w="25400">
              <a:solidFill>
                <a:srgbClr val="F8C505"/>
              </a:solidFill>
            </a:ln>
          </p:spPr>
          <p:txBody>
            <a:bodyPr wrap="square" lIns="0" tIns="0" rIns="0" bIns="0" rtlCol="0"/>
            <a:lstStyle/>
            <a:p>
              <a:endParaRPr/>
            </a:p>
          </p:txBody>
        </p:sp>
        <p:sp>
          <p:nvSpPr>
            <p:cNvPr id="2307" name="object 2307"/>
            <p:cNvSpPr/>
            <p:nvPr/>
          </p:nvSpPr>
          <p:spPr>
            <a:xfrm>
              <a:off x="6325273" y="8412670"/>
              <a:ext cx="6985" cy="2540"/>
            </a:xfrm>
            <a:custGeom>
              <a:avLst/>
              <a:gdLst/>
              <a:ahLst/>
              <a:cxnLst/>
              <a:rect l="l" t="t" r="r" b="b"/>
              <a:pathLst>
                <a:path w="6985" h="2540">
                  <a:moveTo>
                    <a:pt x="6565" y="0"/>
                  </a:moveTo>
                  <a:lnTo>
                    <a:pt x="0" y="2286"/>
                  </a:lnTo>
                </a:path>
              </a:pathLst>
            </a:custGeom>
            <a:ln w="25400">
              <a:solidFill>
                <a:srgbClr val="FBCC0C"/>
              </a:solidFill>
            </a:ln>
          </p:spPr>
          <p:txBody>
            <a:bodyPr wrap="square" lIns="0" tIns="0" rIns="0" bIns="0" rtlCol="0"/>
            <a:lstStyle/>
            <a:p>
              <a:endParaRPr/>
            </a:p>
          </p:txBody>
        </p:sp>
        <p:sp>
          <p:nvSpPr>
            <p:cNvPr id="2308" name="object 2308"/>
            <p:cNvSpPr/>
            <p:nvPr/>
          </p:nvSpPr>
          <p:spPr>
            <a:xfrm>
              <a:off x="6331838" y="8410752"/>
              <a:ext cx="12065" cy="28575"/>
            </a:xfrm>
            <a:custGeom>
              <a:avLst/>
              <a:gdLst/>
              <a:ahLst/>
              <a:cxnLst/>
              <a:rect l="l" t="t" r="r" b="b"/>
              <a:pathLst>
                <a:path w="12064" h="28575">
                  <a:moveTo>
                    <a:pt x="6172" y="0"/>
                  </a:moveTo>
                  <a:lnTo>
                    <a:pt x="4267" y="533"/>
                  </a:lnTo>
                  <a:lnTo>
                    <a:pt x="0" y="1917"/>
                  </a:lnTo>
                  <a:lnTo>
                    <a:pt x="1051" y="8523"/>
                  </a:lnTo>
                  <a:lnTo>
                    <a:pt x="2166" y="15114"/>
                  </a:lnTo>
                  <a:lnTo>
                    <a:pt x="3370" y="21679"/>
                  </a:lnTo>
                  <a:lnTo>
                    <a:pt x="4686" y="28206"/>
                  </a:lnTo>
                  <a:lnTo>
                    <a:pt x="9525" y="26504"/>
                  </a:lnTo>
                  <a:lnTo>
                    <a:pt x="11696" y="25831"/>
                  </a:lnTo>
                  <a:lnTo>
                    <a:pt x="8853" y="12925"/>
                  </a:lnTo>
                  <a:lnTo>
                    <a:pt x="6172" y="0"/>
                  </a:lnTo>
                  <a:close/>
                </a:path>
              </a:pathLst>
            </a:custGeom>
            <a:solidFill>
              <a:srgbClr val="F8C502"/>
            </a:solidFill>
          </p:spPr>
          <p:txBody>
            <a:bodyPr wrap="square" lIns="0" tIns="0" rIns="0" bIns="0" rtlCol="0"/>
            <a:lstStyle/>
            <a:p>
              <a:endParaRPr/>
            </a:p>
          </p:txBody>
        </p:sp>
        <p:sp>
          <p:nvSpPr>
            <p:cNvPr id="2309" name="object 2309"/>
            <p:cNvSpPr/>
            <p:nvPr/>
          </p:nvSpPr>
          <p:spPr>
            <a:xfrm>
              <a:off x="6331838" y="8412670"/>
              <a:ext cx="5080" cy="26670"/>
            </a:xfrm>
            <a:custGeom>
              <a:avLst/>
              <a:gdLst/>
              <a:ahLst/>
              <a:cxnLst/>
              <a:rect l="l" t="t" r="r" b="b"/>
              <a:pathLst>
                <a:path w="5079" h="26670">
                  <a:moveTo>
                    <a:pt x="0" y="0"/>
                  </a:moveTo>
                  <a:lnTo>
                    <a:pt x="1051" y="6606"/>
                  </a:lnTo>
                  <a:lnTo>
                    <a:pt x="2166" y="13196"/>
                  </a:lnTo>
                  <a:lnTo>
                    <a:pt x="3370" y="19761"/>
                  </a:lnTo>
                  <a:lnTo>
                    <a:pt x="4686" y="26289"/>
                  </a:lnTo>
                </a:path>
              </a:pathLst>
            </a:custGeom>
            <a:ln w="25400">
              <a:solidFill>
                <a:srgbClr val="F8C505"/>
              </a:solidFill>
            </a:ln>
          </p:spPr>
          <p:txBody>
            <a:bodyPr wrap="square" lIns="0" tIns="0" rIns="0" bIns="0" rtlCol="0"/>
            <a:lstStyle/>
            <a:p>
              <a:endParaRPr/>
            </a:p>
          </p:txBody>
        </p:sp>
        <p:sp>
          <p:nvSpPr>
            <p:cNvPr id="2310" name="object 2310"/>
            <p:cNvSpPr/>
            <p:nvPr/>
          </p:nvSpPr>
          <p:spPr>
            <a:xfrm>
              <a:off x="6336525" y="8436584"/>
              <a:ext cx="7620" cy="2540"/>
            </a:xfrm>
            <a:custGeom>
              <a:avLst/>
              <a:gdLst/>
              <a:ahLst/>
              <a:cxnLst/>
              <a:rect l="l" t="t" r="r" b="b"/>
              <a:pathLst>
                <a:path w="7620" h="2540">
                  <a:moveTo>
                    <a:pt x="0" y="2374"/>
                  </a:moveTo>
                  <a:lnTo>
                    <a:pt x="7010" y="0"/>
                  </a:lnTo>
                </a:path>
              </a:pathLst>
            </a:custGeom>
            <a:ln w="25400">
              <a:solidFill>
                <a:srgbClr val="F5C102"/>
              </a:solidFill>
            </a:ln>
          </p:spPr>
          <p:txBody>
            <a:bodyPr wrap="square" lIns="0" tIns="0" rIns="0" bIns="0" rtlCol="0"/>
            <a:lstStyle/>
            <a:p>
              <a:endParaRPr/>
            </a:p>
          </p:txBody>
        </p:sp>
        <p:sp>
          <p:nvSpPr>
            <p:cNvPr id="2311" name="object 2311"/>
            <p:cNvSpPr/>
            <p:nvPr/>
          </p:nvSpPr>
          <p:spPr>
            <a:xfrm>
              <a:off x="6338011" y="8410752"/>
              <a:ext cx="5715" cy="26034"/>
            </a:xfrm>
            <a:custGeom>
              <a:avLst/>
              <a:gdLst/>
              <a:ahLst/>
              <a:cxnLst/>
              <a:rect l="l" t="t" r="r" b="b"/>
              <a:pathLst>
                <a:path w="5714" h="26034">
                  <a:moveTo>
                    <a:pt x="5524" y="25831"/>
                  </a:moveTo>
                  <a:lnTo>
                    <a:pt x="4080" y="19380"/>
                  </a:lnTo>
                  <a:lnTo>
                    <a:pt x="2681" y="12925"/>
                  </a:lnTo>
                  <a:lnTo>
                    <a:pt x="1322" y="6465"/>
                  </a:lnTo>
                  <a:lnTo>
                    <a:pt x="0" y="0"/>
                  </a:lnTo>
                </a:path>
              </a:pathLst>
            </a:custGeom>
            <a:ln w="25399">
              <a:solidFill>
                <a:srgbClr val="F8C400"/>
              </a:solidFill>
            </a:ln>
          </p:spPr>
          <p:txBody>
            <a:bodyPr wrap="square" lIns="0" tIns="0" rIns="0" bIns="0" rtlCol="0"/>
            <a:lstStyle/>
            <a:p>
              <a:endParaRPr/>
            </a:p>
          </p:txBody>
        </p:sp>
        <p:sp>
          <p:nvSpPr>
            <p:cNvPr id="2312" name="object 2312"/>
            <p:cNvSpPr/>
            <p:nvPr/>
          </p:nvSpPr>
          <p:spPr>
            <a:xfrm>
              <a:off x="6331838" y="8410752"/>
              <a:ext cx="6350" cy="2540"/>
            </a:xfrm>
            <a:custGeom>
              <a:avLst/>
              <a:gdLst/>
              <a:ahLst/>
              <a:cxnLst/>
              <a:rect l="l" t="t" r="r" b="b"/>
              <a:pathLst>
                <a:path w="6350" h="2540">
                  <a:moveTo>
                    <a:pt x="6172" y="0"/>
                  </a:moveTo>
                  <a:lnTo>
                    <a:pt x="0" y="1917"/>
                  </a:lnTo>
                </a:path>
              </a:pathLst>
            </a:custGeom>
            <a:ln w="25400">
              <a:solidFill>
                <a:srgbClr val="FBC903"/>
              </a:solidFill>
            </a:ln>
          </p:spPr>
          <p:txBody>
            <a:bodyPr wrap="square" lIns="0" tIns="0" rIns="0" bIns="0" rtlCol="0"/>
            <a:lstStyle/>
            <a:p>
              <a:endParaRPr/>
            </a:p>
          </p:txBody>
        </p:sp>
        <p:sp>
          <p:nvSpPr>
            <p:cNvPr id="2313" name="object 2313"/>
            <p:cNvSpPr/>
            <p:nvPr/>
          </p:nvSpPr>
          <p:spPr>
            <a:xfrm>
              <a:off x="6316141" y="8444509"/>
              <a:ext cx="10160" cy="24130"/>
            </a:xfrm>
            <a:custGeom>
              <a:avLst/>
              <a:gdLst/>
              <a:ahLst/>
              <a:cxnLst/>
              <a:rect l="l" t="t" r="r" b="b"/>
              <a:pathLst>
                <a:path w="10160" h="24129">
                  <a:moveTo>
                    <a:pt x="5867" y="0"/>
                  </a:moveTo>
                  <a:lnTo>
                    <a:pt x="1663" y="1612"/>
                  </a:lnTo>
                  <a:lnTo>
                    <a:pt x="0" y="2209"/>
                  </a:lnTo>
                  <a:lnTo>
                    <a:pt x="1765" y="13336"/>
                  </a:lnTo>
                  <a:lnTo>
                    <a:pt x="3913" y="23794"/>
                  </a:lnTo>
                  <a:lnTo>
                    <a:pt x="5638" y="23101"/>
                  </a:lnTo>
                  <a:lnTo>
                    <a:pt x="9982" y="21450"/>
                  </a:lnTo>
                  <a:lnTo>
                    <a:pt x="8394" y="14693"/>
                  </a:lnTo>
                  <a:lnTo>
                    <a:pt x="6997" y="7556"/>
                  </a:lnTo>
                  <a:lnTo>
                    <a:pt x="5867" y="0"/>
                  </a:lnTo>
                  <a:close/>
                </a:path>
              </a:pathLst>
            </a:custGeom>
            <a:solidFill>
              <a:srgbClr val="F9CF31"/>
            </a:solidFill>
          </p:spPr>
          <p:txBody>
            <a:bodyPr wrap="square" lIns="0" tIns="0" rIns="0" bIns="0" rtlCol="0"/>
            <a:lstStyle/>
            <a:p>
              <a:endParaRPr/>
            </a:p>
          </p:txBody>
        </p:sp>
        <p:sp>
          <p:nvSpPr>
            <p:cNvPr id="2314" name="object 2314"/>
            <p:cNvSpPr/>
            <p:nvPr/>
          </p:nvSpPr>
          <p:spPr>
            <a:xfrm>
              <a:off x="6320055" y="8465959"/>
              <a:ext cx="6350" cy="2540"/>
            </a:xfrm>
            <a:custGeom>
              <a:avLst/>
              <a:gdLst/>
              <a:ahLst/>
              <a:cxnLst/>
              <a:rect l="l" t="t" r="r" b="b"/>
              <a:pathLst>
                <a:path w="6350" h="2540">
                  <a:moveTo>
                    <a:pt x="0" y="2344"/>
                  </a:moveTo>
                  <a:lnTo>
                    <a:pt x="6069" y="0"/>
                  </a:lnTo>
                </a:path>
              </a:pathLst>
            </a:custGeom>
            <a:ln w="25400">
              <a:solidFill>
                <a:srgbClr val="F9CB2F"/>
              </a:solidFill>
            </a:ln>
          </p:spPr>
          <p:txBody>
            <a:bodyPr wrap="square" lIns="0" tIns="0" rIns="0" bIns="0" rtlCol="0"/>
            <a:lstStyle/>
            <a:p>
              <a:endParaRPr/>
            </a:p>
          </p:txBody>
        </p:sp>
        <p:sp>
          <p:nvSpPr>
            <p:cNvPr id="2315" name="object 2315"/>
            <p:cNvSpPr/>
            <p:nvPr/>
          </p:nvSpPr>
          <p:spPr>
            <a:xfrm>
              <a:off x="6322009" y="8444509"/>
              <a:ext cx="4445" cy="21590"/>
            </a:xfrm>
            <a:custGeom>
              <a:avLst/>
              <a:gdLst/>
              <a:ahLst/>
              <a:cxnLst/>
              <a:rect l="l" t="t" r="r" b="b"/>
              <a:pathLst>
                <a:path w="4445" h="21590">
                  <a:moveTo>
                    <a:pt x="4114" y="21450"/>
                  </a:moveTo>
                  <a:lnTo>
                    <a:pt x="2527" y="14693"/>
                  </a:lnTo>
                  <a:lnTo>
                    <a:pt x="1130" y="7556"/>
                  </a:lnTo>
                  <a:lnTo>
                    <a:pt x="0" y="0"/>
                  </a:lnTo>
                </a:path>
              </a:pathLst>
            </a:custGeom>
            <a:ln w="25400">
              <a:solidFill>
                <a:srgbClr val="F7CA24"/>
              </a:solidFill>
            </a:ln>
          </p:spPr>
          <p:txBody>
            <a:bodyPr wrap="square" lIns="0" tIns="0" rIns="0" bIns="0" rtlCol="0"/>
            <a:lstStyle/>
            <a:p>
              <a:endParaRPr/>
            </a:p>
          </p:txBody>
        </p:sp>
        <p:sp>
          <p:nvSpPr>
            <p:cNvPr id="2316" name="object 2316"/>
            <p:cNvSpPr/>
            <p:nvPr/>
          </p:nvSpPr>
          <p:spPr>
            <a:xfrm>
              <a:off x="6316141" y="8444509"/>
              <a:ext cx="6350" cy="2540"/>
            </a:xfrm>
            <a:custGeom>
              <a:avLst/>
              <a:gdLst/>
              <a:ahLst/>
              <a:cxnLst/>
              <a:rect l="l" t="t" r="r" b="b"/>
              <a:pathLst>
                <a:path w="6350" h="2540">
                  <a:moveTo>
                    <a:pt x="5867" y="0"/>
                  </a:moveTo>
                  <a:lnTo>
                    <a:pt x="0" y="2209"/>
                  </a:lnTo>
                </a:path>
              </a:pathLst>
            </a:custGeom>
            <a:ln w="25400">
              <a:solidFill>
                <a:srgbClr val="FAD234"/>
              </a:solidFill>
            </a:ln>
          </p:spPr>
          <p:txBody>
            <a:bodyPr wrap="square" lIns="0" tIns="0" rIns="0" bIns="0" rtlCol="0"/>
            <a:lstStyle/>
            <a:p>
              <a:endParaRPr/>
            </a:p>
          </p:txBody>
        </p:sp>
        <p:sp>
          <p:nvSpPr>
            <p:cNvPr id="2317" name="object 2317"/>
            <p:cNvSpPr/>
            <p:nvPr/>
          </p:nvSpPr>
          <p:spPr>
            <a:xfrm>
              <a:off x="6322009" y="8441766"/>
              <a:ext cx="12065" cy="24765"/>
            </a:xfrm>
            <a:custGeom>
              <a:avLst/>
              <a:gdLst/>
              <a:ahLst/>
              <a:cxnLst/>
              <a:rect l="l" t="t" r="r" b="b"/>
              <a:pathLst>
                <a:path w="12064" h="24765">
                  <a:moveTo>
                    <a:pt x="7073" y="0"/>
                  </a:moveTo>
                  <a:lnTo>
                    <a:pt x="0" y="2743"/>
                  </a:lnTo>
                  <a:lnTo>
                    <a:pt x="1130" y="10299"/>
                  </a:lnTo>
                  <a:lnTo>
                    <a:pt x="2527" y="17437"/>
                  </a:lnTo>
                  <a:lnTo>
                    <a:pt x="4114" y="24193"/>
                  </a:lnTo>
                  <a:lnTo>
                    <a:pt x="11455" y="21462"/>
                  </a:lnTo>
                  <a:lnTo>
                    <a:pt x="9842" y="14541"/>
                  </a:lnTo>
                  <a:lnTo>
                    <a:pt x="8394" y="7365"/>
                  </a:lnTo>
                  <a:lnTo>
                    <a:pt x="7073" y="0"/>
                  </a:lnTo>
                  <a:close/>
                </a:path>
              </a:pathLst>
            </a:custGeom>
            <a:solidFill>
              <a:srgbClr val="F7C61A"/>
            </a:solidFill>
          </p:spPr>
          <p:txBody>
            <a:bodyPr wrap="square" lIns="0" tIns="0" rIns="0" bIns="0" rtlCol="0"/>
            <a:lstStyle/>
            <a:p>
              <a:endParaRPr/>
            </a:p>
          </p:txBody>
        </p:sp>
        <p:sp>
          <p:nvSpPr>
            <p:cNvPr id="2318" name="object 2318"/>
            <p:cNvSpPr/>
            <p:nvPr/>
          </p:nvSpPr>
          <p:spPr>
            <a:xfrm>
              <a:off x="6322009" y="8444509"/>
              <a:ext cx="4445" cy="21590"/>
            </a:xfrm>
            <a:custGeom>
              <a:avLst/>
              <a:gdLst/>
              <a:ahLst/>
              <a:cxnLst/>
              <a:rect l="l" t="t" r="r" b="b"/>
              <a:pathLst>
                <a:path w="4445" h="21590">
                  <a:moveTo>
                    <a:pt x="0" y="0"/>
                  </a:moveTo>
                  <a:lnTo>
                    <a:pt x="1130" y="7556"/>
                  </a:lnTo>
                  <a:lnTo>
                    <a:pt x="2527" y="14693"/>
                  </a:lnTo>
                  <a:lnTo>
                    <a:pt x="4114" y="21450"/>
                  </a:lnTo>
                </a:path>
              </a:pathLst>
            </a:custGeom>
            <a:ln w="25400">
              <a:solidFill>
                <a:srgbClr val="F7CA24"/>
              </a:solidFill>
            </a:ln>
          </p:spPr>
          <p:txBody>
            <a:bodyPr wrap="square" lIns="0" tIns="0" rIns="0" bIns="0" rtlCol="0"/>
            <a:lstStyle/>
            <a:p>
              <a:endParaRPr/>
            </a:p>
          </p:txBody>
        </p:sp>
        <p:sp>
          <p:nvSpPr>
            <p:cNvPr id="2319" name="object 2319"/>
            <p:cNvSpPr/>
            <p:nvPr/>
          </p:nvSpPr>
          <p:spPr>
            <a:xfrm>
              <a:off x="6326124" y="8463229"/>
              <a:ext cx="7620" cy="3175"/>
            </a:xfrm>
            <a:custGeom>
              <a:avLst/>
              <a:gdLst/>
              <a:ahLst/>
              <a:cxnLst/>
              <a:rect l="l" t="t" r="r" b="b"/>
              <a:pathLst>
                <a:path w="7620" h="3175">
                  <a:moveTo>
                    <a:pt x="0" y="2730"/>
                  </a:moveTo>
                  <a:lnTo>
                    <a:pt x="7340" y="0"/>
                  </a:lnTo>
                </a:path>
              </a:pathLst>
            </a:custGeom>
            <a:ln w="25400">
              <a:solidFill>
                <a:srgbClr val="F5C419"/>
              </a:solidFill>
            </a:ln>
          </p:spPr>
          <p:txBody>
            <a:bodyPr wrap="square" lIns="0" tIns="0" rIns="0" bIns="0" rtlCol="0"/>
            <a:lstStyle/>
            <a:p>
              <a:endParaRPr/>
            </a:p>
          </p:txBody>
        </p:sp>
        <p:sp>
          <p:nvSpPr>
            <p:cNvPr id="2320" name="object 2320"/>
            <p:cNvSpPr/>
            <p:nvPr/>
          </p:nvSpPr>
          <p:spPr>
            <a:xfrm>
              <a:off x="6329083" y="8441766"/>
              <a:ext cx="4445" cy="21590"/>
            </a:xfrm>
            <a:custGeom>
              <a:avLst/>
              <a:gdLst/>
              <a:ahLst/>
              <a:cxnLst/>
              <a:rect l="l" t="t" r="r" b="b"/>
              <a:pathLst>
                <a:path w="4445" h="21590">
                  <a:moveTo>
                    <a:pt x="4381" y="21462"/>
                  </a:moveTo>
                  <a:lnTo>
                    <a:pt x="2768" y="14541"/>
                  </a:lnTo>
                  <a:lnTo>
                    <a:pt x="1320" y="7365"/>
                  </a:lnTo>
                  <a:lnTo>
                    <a:pt x="0" y="0"/>
                  </a:lnTo>
                </a:path>
              </a:pathLst>
            </a:custGeom>
            <a:ln w="25399">
              <a:solidFill>
                <a:srgbClr val="F5C310"/>
              </a:solidFill>
            </a:ln>
          </p:spPr>
          <p:txBody>
            <a:bodyPr wrap="square" lIns="0" tIns="0" rIns="0" bIns="0" rtlCol="0"/>
            <a:lstStyle/>
            <a:p>
              <a:endParaRPr/>
            </a:p>
          </p:txBody>
        </p:sp>
        <p:sp>
          <p:nvSpPr>
            <p:cNvPr id="2321" name="object 2321"/>
            <p:cNvSpPr/>
            <p:nvPr/>
          </p:nvSpPr>
          <p:spPr>
            <a:xfrm>
              <a:off x="6322009" y="8441766"/>
              <a:ext cx="7620" cy="3175"/>
            </a:xfrm>
            <a:custGeom>
              <a:avLst/>
              <a:gdLst/>
              <a:ahLst/>
              <a:cxnLst/>
              <a:rect l="l" t="t" r="r" b="b"/>
              <a:pathLst>
                <a:path w="7620" h="3175">
                  <a:moveTo>
                    <a:pt x="7073" y="0"/>
                  </a:moveTo>
                  <a:lnTo>
                    <a:pt x="0" y="2743"/>
                  </a:lnTo>
                </a:path>
              </a:pathLst>
            </a:custGeom>
            <a:ln w="25400">
              <a:solidFill>
                <a:srgbClr val="F7C91A"/>
              </a:solidFill>
            </a:ln>
          </p:spPr>
          <p:txBody>
            <a:bodyPr wrap="square" lIns="0" tIns="0" rIns="0" bIns="0" rtlCol="0"/>
            <a:lstStyle/>
            <a:p>
              <a:endParaRPr/>
            </a:p>
          </p:txBody>
        </p:sp>
        <p:sp>
          <p:nvSpPr>
            <p:cNvPr id="2322" name="object 2322"/>
            <p:cNvSpPr/>
            <p:nvPr/>
          </p:nvSpPr>
          <p:spPr>
            <a:xfrm>
              <a:off x="6329083" y="8438959"/>
              <a:ext cx="12700" cy="24765"/>
            </a:xfrm>
            <a:custGeom>
              <a:avLst/>
              <a:gdLst/>
              <a:ahLst/>
              <a:cxnLst/>
              <a:rect l="l" t="t" r="r" b="b"/>
              <a:pathLst>
                <a:path w="12700" h="24765">
                  <a:moveTo>
                    <a:pt x="7442" y="0"/>
                  </a:moveTo>
                  <a:lnTo>
                    <a:pt x="2451" y="1854"/>
                  </a:lnTo>
                  <a:lnTo>
                    <a:pt x="0" y="2806"/>
                  </a:lnTo>
                  <a:lnTo>
                    <a:pt x="1320" y="10172"/>
                  </a:lnTo>
                  <a:lnTo>
                    <a:pt x="2768" y="17348"/>
                  </a:lnTo>
                  <a:lnTo>
                    <a:pt x="4381" y="24269"/>
                  </a:lnTo>
                  <a:lnTo>
                    <a:pt x="12141" y="21462"/>
                  </a:lnTo>
                  <a:lnTo>
                    <a:pt x="10490" y="14376"/>
                  </a:lnTo>
                  <a:lnTo>
                    <a:pt x="7442" y="0"/>
                  </a:lnTo>
                  <a:close/>
                </a:path>
              </a:pathLst>
            </a:custGeom>
            <a:solidFill>
              <a:srgbClr val="F5C10A"/>
            </a:solidFill>
          </p:spPr>
          <p:txBody>
            <a:bodyPr wrap="square" lIns="0" tIns="0" rIns="0" bIns="0" rtlCol="0"/>
            <a:lstStyle/>
            <a:p>
              <a:endParaRPr/>
            </a:p>
          </p:txBody>
        </p:sp>
        <p:sp>
          <p:nvSpPr>
            <p:cNvPr id="2323" name="object 2323"/>
            <p:cNvSpPr/>
            <p:nvPr/>
          </p:nvSpPr>
          <p:spPr>
            <a:xfrm>
              <a:off x="6329083" y="8441766"/>
              <a:ext cx="4445" cy="21590"/>
            </a:xfrm>
            <a:custGeom>
              <a:avLst/>
              <a:gdLst/>
              <a:ahLst/>
              <a:cxnLst/>
              <a:rect l="l" t="t" r="r" b="b"/>
              <a:pathLst>
                <a:path w="4445" h="21590">
                  <a:moveTo>
                    <a:pt x="0" y="0"/>
                  </a:moveTo>
                  <a:lnTo>
                    <a:pt x="1320" y="7365"/>
                  </a:lnTo>
                  <a:lnTo>
                    <a:pt x="2768" y="14541"/>
                  </a:lnTo>
                  <a:lnTo>
                    <a:pt x="4381" y="21462"/>
                  </a:lnTo>
                </a:path>
              </a:pathLst>
            </a:custGeom>
            <a:ln w="25399">
              <a:solidFill>
                <a:srgbClr val="F5C310"/>
              </a:solidFill>
            </a:ln>
          </p:spPr>
          <p:txBody>
            <a:bodyPr wrap="square" lIns="0" tIns="0" rIns="0" bIns="0" rtlCol="0"/>
            <a:lstStyle/>
            <a:p>
              <a:endParaRPr/>
            </a:p>
          </p:txBody>
        </p:sp>
        <p:sp>
          <p:nvSpPr>
            <p:cNvPr id="2324" name="object 2324"/>
            <p:cNvSpPr/>
            <p:nvPr/>
          </p:nvSpPr>
          <p:spPr>
            <a:xfrm>
              <a:off x="6333464" y="8460422"/>
              <a:ext cx="8255" cy="3175"/>
            </a:xfrm>
            <a:custGeom>
              <a:avLst/>
              <a:gdLst/>
              <a:ahLst/>
              <a:cxnLst/>
              <a:rect l="l" t="t" r="r" b="b"/>
              <a:pathLst>
                <a:path w="8254" h="3175">
                  <a:moveTo>
                    <a:pt x="0" y="2806"/>
                  </a:moveTo>
                  <a:lnTo>
                    <a:pt x="7759" y="0"/>
                  </a:lnTo>
                </a:path>
              </a:pathLst>
            </a:custGeom>
            <a:ln w="25400">
              <a:solidFill>
                <a:srgbClr val="F4BE0A"/>
              </a:solidFill>
            </a:ln>
          </p:spPr>
          <p:txBody>
            <a:bodyPr wrap="square" lIns="0" tIns="0" rIns="0" bIns="0" rtlCol="0"/>
            <a:lstStyle/>
            <a:p>
              <a:endParaRPr/>
            </a:p>
          </p:txBody>
        </p:sp>
        <p:sp>
          <p:nvSpPr>
            <p:cNvPr id="2325" name="object 2325"/>
            <p:cNvSpPr/>
            <p:nvPr/>
          </p:nvSpPr>
          <p:spPr>
            <a:xfrm>
              <a:off x="6336525" y="8438959"/>
              <a:ext cx="5080" cy="21590"/>
            </a:xfrm>
            <a:custGeom>
              <a:avLst/>
              <a:gdLst/>
              <a:ahLst/>
              <a:cxnLst/>
              <a:rect l="l" t="t" r="r" b="b"/>
              <a:pathLst>
                <a:path w="5079" h="21590">
                  <a:moveTo>
                    <a:pt x="4699" y="21462"/>
                  </a:moveTo>
                  <a:lnTo>
                    <a:pt x="3047" y="14376"/>
                  </a:lnTo>
                  <a:lnTo>
                    <a:pt x="1511" y="7188"/>
                  </a:lnTo>
                  <a:lnTo>
                    <a:pt x="0" y="0"/>
                  </a:lnTo>
                </a:path>
              </a:pathLst>
            </a:custGeom>
            <a:ln w="25400">
              <a:solidFill>
                <a:srgbClr val="F4BE04"/>
              </a:solidFill>
            </a:ln>
          </p:spPr>
          <p:txBody>
            <a:bodyPr wrap="square" lIns="0" tIns="0" rIns="0" bIns="0" rtlCol="0"/>
            <a:lstStyle/>
            <a:p>
              <a:endParaRPr/>
            </a:p>
          </p:txBody>
        </p:sp>
        <p:sp>
          <p:nvSpPr>
            <p:cNvPr id="2326" name="object 2326"/>
            <p:cNvSpPr/>
            <p:nvPr/>
          </p:nvSpPr>
          <p:spPr>
            <a:xfrm>
              <a:off x="6329083" y="8438959"/>
              <a:ext cx="7620" cy="3175"/>
            </a:xfrm>
            <a:custGeom>
              <a:avLst/>
              <a:gdLst/>
              <a:ahLst/>
              <a:cxnLst/>
              <a:rect l="l" t="t" r="r" b="b"/>
              <a:pathLst>
                <a:path w="7620" h="3175">
                  <a:moveTo>
                    <a:pt x="7442" y="0"/>
                  </a:moveTo>
                  <a:lnTo>
                    <a:pt x="0" y="2806"/>
                  </a:lnTo>
                </a:path>
              </a:pathLst>
            </a:custGeom>
            <a:ln w="25400">
              <a:solidFill>
                <a:srgbClr val="F6C40A"/>
              </a:solidFill>
            </a:ln>
          </p:spPr>
          <p:txBody>
            <a:bodyPr wrap="square" lIns="0" tIns="0" rIns="0" bIns="0" rtlCol="0"/>
            <a:lstStyle/>
            <a:p>
              <a:endParaRPr/>
            </a:p>
          </p:txBody>
        </p:sp>
        <p:sp>
          <p:nvSpPr>
            <p:cNvPr id="2327" name="object 2327"/>
            <p:cNvSpPr/>
            <p:nvPr/>
          </p:nvSpPr>
          <p:spPr>
            <a:xfrm>
              <a:off x="6336525" y="8436584"/>
              <a:ext cx="12700" cy="24130"/>
            </a:xfrm>
            <a:custGeom>
              <a:avLst/>
              <a:gdLst/>
              <a:ahLst/>
              <a:cxnLst/>
              <a:rect l="l" t="t" r="r" b="b"/>
              <a:pathLst>
                <a:path w="12700" h="24129">
                  <a:moveTo>
                    <a:pt x="7010" y="0"/>
                  </a:moveTo>
                  <a:lnTo>
                    <a:pt x="4838" y="673"/>
                  </a:lnTo>
                  <a:lnTo>
                    <a:pt x="2451" y="1485"/>
                  </a:lnTo>
                  <a:lnTo>
                    <a:pt x="0" y="2374"/>
                  </a:lnTo>
                  <a:lnTo>
                    <a:pt x="3047" y="16751"/>
                  </a:lnTo>
                  <a:lnTo>
                    <a:pt x="4699" y="23837"/>
                  </a:lnTo>
                  <a:lnTo>
                    <a:pt x="12090" y="21247"/>
                  </a:lnTo>
                  <a:lnTo>
                    <a:pt x="10312" y="14185"/>
                  </a:lnTo>
                  <a:lnTo>
                    <a:pt x="8610" y="7099"/>
                  </a:lnTo>
                  <a:lnTo>
                    <a:pt x="7010" y="0"/>
                  </a:lnTo>
                  <a:close/>
                </a:path>
              </a:pathLst>
            </a:custGeom>
            <a:solidFill>
              <a:srgbClr val="F4BE02"/>
            </a:solidFill>
          </p:spPr>
          <p:txBody>
            <a:bodyPr wrap="square" lIns="0" tIns="0" rIns="0" bIns="0" rtlCol="0"/>
            <a:lstStyle/>
            <a:p>
              <a:endParaRPr/>
            </a:p>
          </p:txBody>
        </p:sp>
        <p:sp>
          <p:nvSpPr>
            <p:cNvPr id="2328" name="object 2328"/>
            <p:cNvSpPr/>
            <p:nvPr/>
          </p:nvSpPr>
          <p:spPr>
            <a:xfrm>
              <a:off x="6336525" y="8438959"/>
              <a:ext cx="5080" cy="21590"/>
            </a:xfrm>
            <a:custGeom>
              <a:avLst/>
              <a:gdLst/>
              <a:ahLst/>
              <a:cxnLst/>
              <a:rect l="l" t="t" r="r" b="b"/>
              <a:pathLst>
                <a:path w="5079" h="21590">
                  <a:moveTo>
                    <a:pt x="0" y="0"/>
                  </a:moveTo>
                  <a:lnTo>
                    <a:pt x="1511" y="7188"/>
                  </a:lnTo>
                  <a:lnTo>
                    <a:pt x="3047" y="14376"/>
                  </a:lnTo>
                  <a:lnTo>
                    <a:pt x="4699" y="21462"/>
                  </a:lnTo>
                </a:path>
              </a:pathLst>
            </a:custGeom>
            <a:ln w="25400">
              <a:solidFill>
                <a:srgbClr val="F4BE04"/>
              </a:solidFill>
            </a:ln>
          </p:spPr>
          <p:txBody>
            <a:bodyPr wrap="square" lIns="0" tIns="0" rIns="0" bIns="0" rtlCol="0"/>
            <a:lstStyle/>
            <a:p>
              <a:endParaRPr/>
            </a:p>
          </p:txBody>
        </p:sp>
        <p:sp>
          <p:nvSpPr>
            <p:cNvPr id="2329" name="object 2329"/>
            <p:cNvSpPr/>
            <p:nvPr/>
          </p:nvSpPr>
          <p:spPr>
            <a:xfrm>
              <a:off x="6341224" y="8457831"/>
              <a:ext cx="7620" cy="3175"/>
            </a:xfrm>
            <a:custGeom>
              <a:avLst/>
              <a:gdLst/>
              <a:ahLst/>
              <a:cxnLst/>
              <a:rect l="l" t="t" r="r" b="b"/>
              <a:pathLst>
                <a:path w="7620" h="3175">
                  <a:moveTo>
                    <a:pt x="0" y="2590"/>
                  </a:moveTo>
                  <a:lnTo>
                    <a:pt x="7391" y="0"/>
                  </a:lnTo>
                </a:path>
              </a:pathLst>
            </a:custGeom>
            <a:ln w="25400">
              <a:solidFill>
                <a:srgbClr val="F3BC02"/>
              </a:solidFill>
            </a:ln>
          </p:spPr>
          <p:txBody>
            <a:bodyPr wrap="square" lIns="0" tIns="0" rIns="0" bIns="0" rtlCol="0"/>
            <a:lstStyle/>
            <a:p>
              <a:endParaRPr/>
            </a:p>
          </p:txBody>
        </p:sp>
        <p:sp>
          <p:nvSpPr>
            <p:cNvPr id="2330" name="object 2330"/>
            <p:cNvSpPr/>
            <p:nvPr/>
          </p:nvSpPr>
          <p:spPr>
            <a:xfrm>
              <a:off x="6343535" y="8436584"/>
              <a:ext cx="5080" cy="21590"/>
            </a:xfrm>
            <a:custGeom>
              <a:avLst/>
              <a:gdLst/>
              <a:ahLst/>
              <a:cxnLst/>
              <a:rect l="l" t="t" r="r" b="b"/>
              <a:pathLst>
                <a:path w="5079" h="21590">
                  <a:moveTo>
                    <a:pt x="5080" y="21247"/>
                  </a:moveTo>
                  <a:lnTo>
                    <a:pt x="3301" y="14185"/>
                  </a:lnTo>
                  <a:lnTo>
                    <a:pt x="1600" y="7099"/>
                  </a:lnTo>
                  <a:lnTo>
                    <a:pt x="0" y="0"/>
                  </a:lnTo>
                </a:path>
              </a:pathLst>
            </a:custGeom>
            <a:ln w="25400">
              <a:solidFill>
                <a:srgbClr val="F4BD00"/>
              </a:solidFill>
            </a:ln>
          </p:spPr>
          <p:txBody>
            <a:bodyPr wrap="square" lIns="0" tIns="0" rIns="0" bIns="0" rtlCol="0"/>
            <a:lstStyle/>
            <a:p>
              <a:endParaRPr/>
            </a:p>
          </p:txBody>
        </p:sp>
        <p:sp>
          <p:nvSpPr>
            <p:cNvPr id="2331" name="object 2331"/>
            <p:cNvSpPr/>
            <p:nvPr/>
          </p:nvSpPr>
          <p:spPr>
            <a:xfrm>
              <a:off x="6336525" y="8436584"/>
              <a:ext cx="7620" cy="2540"/>
            </a:xfrm>
            <a:custGeom>
              <a:avLst/>
              <a:gdLst/>
              <a:ahLst/>
              <a:cxnLst/>
              <a:rect l="l" t="t" r="r" b="b"/>
              <a:pathLst>
                <a:path w="7620" h="2540">
                  <a:moveTo>
                    <a:pt x="7010" y="0"/>
                  </a:moveTo>
                  <a:lnTo>
                    <a:pt x="0" y="2374"/>
                  </a:lnTo>
                </a:path>
              </a:pathLst>
            </a:custGeom>
            <a:ln w="25400">
              <a:solidFill>
                <a:srgbClr val="F5C102"/>
              </a:solidFill>
            </a:ln>
          </p:spPr>
          <p:txBody>
            <a:bodyPr wrap="square" lIns="0" tIns="0" rIns="0" bIns="0" rtlCol="0"/>
            <a:lstStyle/>
            <a:p>
              <a:endParaRPr/>
            </a:p>
          </p:txBody>
        </p:sp>
        <p:sp>
          <p:nvSpPr>
            <p:cNvPr id="2332" name="object 2332"/>
            <p:cNvSpPr/>
            <p:nvPr/>
          </p:nvSpPr>
          <p:spPr>
            <a:xfrm>
              <a:off x="6320055" y="8465959"/>
              <a:ext cx="8890" cy="12700"/>
            </a:xfrm>
            <a:custGeom>
              <a:avLst/>
              <a:gdLst/>
              <a:ahLst/>
              <a:cxnLst/>
              <a:rect l="l" t="t" r="r" b="b"/>
              <a:pathLst>
                <a:path w="8889" h="12700">
                  <a:moveTo>
                    <a:pt x="6069" y="0"/>
                  </a:moveTo>
                  <a:lnTo>
                    <a:pt x="1725" y="1651"/>
                  </a:lnTo>
                  <a:lnTo>
                    <a:pt x="0" y="2344"/>
                  </a:lnTo>
                  <a:lnTo>
                    <a:pt x="2492" y="12100"/>
                  </a:lnTo>
                  <a:lnTo>
                    <a:pt x="4265" y="11341"/>
                  </a:lnTo>
                  <a:lnTo>
                    <a:pt x="6348" y="10591"/>
                  </a:lnTo>
                  <a:lnTo>
                    <a:pt x="8634" y="9817"/>
                  </a:lnTo>
                  <a:lnTo>
                    <a:pt x="7732" y="6642"/>
                  </a:lnTo>
                  <a:lnTo>
                    <a:pt x="6881" y="3365"/>
                  </a:lnTo>
                  <a:lnTo>
                    <a:pt x="6069" y="0"/>
                  </a:lnTo>
                  <a:close/>
                </a:path>
              </a:pathLst>
            </a:custGeom>
            <a:solidFill>
              <a:srgbClr val="F9CA2E"/>
            </a:solidFill>
          </p:spPr>
          <p:txBody>
            <a:bodyPr wrap="square" lIns="0" tIns="0" rIns="0" bIns="0" rtlCol="0"/>
            <a:lstStyle/>
            <a:p>
              <a:endParaRPr/>
            </a:p>
          </p:txBody>
        </p:sp>
        <p:sp>
          <p:nvSpPr>
            <p:cNvPr id="2333" name="object 2333"/>
            <p:cNvSpPr/>
            <p:nvPr/>
          </p:nvSpPr>
          <p:spPr>
            <a:xfrm>
              <a:off x="6322547" y="8475776"/>
              <a:ext cx="6350" cy="2540"/>
            </a:xfrm>
            <a:custGeom>
              <a:avLst/>
              <a:gdLst/>
              <a:ahLst/>
              <a:cxnLst/>
              <a:rect l="l" t="t" r="r" b="b"/>
              <a:pathLst>
                <a:path w="6350" h="2540">
                  <a:moveTo>
                    <a:pt x="0" y="2283"/>
                  </a:moveTo>
                  <a:lnTo>
                    <a:pt x="6141" y="0"/>
                  </a:lnTo>
                </a:path>
              </a:pathLst>
            </a:custGeom>
            <a:ln w="25400">
              <a:solidFill>
                <a:srgbClr val="F8C82C"/>
              </a:solidFill>
            </a:ln>
          </p:spPr>
          <p:txBody>
            <a:bodyPr wrap="square" lIns="0" tIns="0" rIns="0" bIns="0" rtlCol="0"/>
            <a:lstStyle/>
            <a:p>
              <a:endParaRPr/>
            </a:p>
          </p:txBody>
        </p:sp>
        <p:sp>
          <p:nvSpPr>
            <p:cNvPr id="2334" name="object 2334"/>
            <p:cNvSpPr/>
            <p:nvPr/>
          </p:nvSpPr>
          <p:spPr>
            <a:xfrm>
              <a:off x="6326124" y="8465959"/>
              <a:ext cx="3175" cy="10160"/>
            </a:xfrm>
            <a:custGeom>
              <a:avLst/>
              <a:gdLst/>
              <a:ahLst/>
              <a:cxnLst/>
              <a:rect l="l" t="t" r="r" b="b"/>
              <a:pathLst>
                <a:path w="3175" h="10159">
                  <a:moveTo>
                    <a:pt x="2565" y="9817"/>
                  </a:moveTo>
                  <a:lnTo>
                    <a:pt x="0" y="0"/>
                  </a:lnTo>
                </a:path>
              </a:pathLst>
            </a:custGeom>
            <a:ln w="25399">
              <a:solidFill>
                <a:srgbClr val="F7C521"/>
              </a:solidFill>
            </a:ln>
          </p:spPr>
          <p:txBody>
            <a:bodyPr wrap="square" lIns="0" tIns="0" rIns="0" bIns="0" rtlCol="0"/>
            <a:lstStyle/>
            <a:p>
              <a:endParaRPr/>
            </a:p>
          </p:txBody>
        </p:sp>
        <p:sp>
          <p:nvSpPr>
            <p:cNvPr id="2335" name="object 2335"/>
            <p:cNvSpPr/>
            <p:nvPr/>
          </p:nvSpPr>
          <p:spPr>
            <a:xfrm>
              <a:off x="6320055" y="8465959"/>
              <a:ext cx="6350" cy="2540"/>
            </a:xfrm>
            <a:custGeom>
              <a:avLst/>
              <a:gdLst/>
              <a:ahLst/>
              <a:cxnLst/>
              <a:rect l="l" t="t" r="r" b="b"/>
              <a:pathLst>
                <a:path w="6350" h="2540">
                  <a:moveTo>
                    <a:pt x="6069" y="0"/>
                  </a:moveTo>
                  <a:lnTo>
                    <a:pt x="0" y="2344"/>
                  </a:lnTo>
                </a:path>
              </a:pathLst>
            </a:custGeom>
            <a:ln w="25400">
              <a:solidFill>
                <a:srgbClr val="F9CB2F"/>
              </a:solidFill>
            </a:ln>
          </p:spPr>
          <p:txBody>
            <a:bodyPr wrap="square" lIns="0" tIns="0" rIns="0" bIns="0" rtlCol="0"/>
            <a:lstStyle/>
            <a:p>
              <a:endParaRPr/>
            </a:p>
          </p:txBody>
        </p:sp>
        <p:sp>
          <p:nvSpPr>
            <p:cNvPr id="2336" name="object 2336"/>
            <p:cNvSpPr/>
            <p:nvPr/>
          </p:nvSpPr>
          <p:spPr>
            <a:xfrm>
              <a:off x="6326124" y="8463229"/>
              <a:ext cx="10160" cy="12700"/>
            </a:xfrm>
            <a:custGeom>
              <a:avLst/>
              <a:gdLst/>
              <a:ahLst/>
              <a:cxnLst/>
              <a:rect l="l" t="t" r="r" b="b"/>
              <a:pathLst>
                <a:path w="10160" h="12700">
                  <a:moveTo>
                    <a:pt x="7340" y="0"/>
                  </a:moveTo>
                  <a:lnTo>
                    <a:pt x="2286" y="1854"/>
                  </a:lnTo>
                  <a:lnTo>
                    <a:pt x="0" y="2730"/>
                  </a:lnTo>
                  <a:lnTo>
                    <a:pt x="812" y="6096"/>
                  </a:lnTo>
                  <a:lnTo>
                    <a:pt x="1663" y="9372"/>
                  </a:lnTo>
                  <a:lnTo>
                    <a:pt x="2565" y="12547"/>
                  </a:lnTo>
                  <a:lnTo>
                    <a:pt x="4838" y="11772"/>
                  </a:lnTo>
                  <a:lnTo>
                    <a:pt x="7315" y="10985"/>
                  </a:lnTo>
                  <a:lnTo>
                    <a:pt x="9880" y="10198"/>
                  </a:lnTo>
                  <a:lnTo>
                    <a:pt x="8978" y="6858"/>
                  </a:lnTo>
                  <a:lnTo>
                    <a:pt x="8140" y="3454"/>
                  </a:lnTo>
                  <a:lnTo>
                    <a:pt x="7340" y="0"/>
                  </a:lnTo>
                  <a:close/>
                </a:path>
              </a:pathLst>
            </a:custGeom>
            <a:solidFill>
              <a:srgbClr val="F5C219"/>
            </a:solidFill>
          </p:spPr>
          <p:txBody>
            <a:bodyPr wrap="square" lIns="0" tIns="0" rIns="0" bIns="0" rtlCol="0"/>
            <a:lstStyle/>
            <a:p>
              <a:endParaRPr/>
            </a:p>
          </p:txBody>
        </p:sp>
        <p:sp>
          <p:nvSpPr>
            <p:cNvPr id="2337" name="object 2337"/>
            <p:cNvSpPr/>
            <p:nvPr/>
          </p:nvSpPr>
          <p:spPr>
            <a:xfrm>
              <a:off x="6326124" y="8465959"/>
              <a:ext cx="3175" cy="10160"/>
            </a:xfrm>
            <a:custGeom>
              <a:avLst/>
              <a:gdLst/>
              <a:ahLst/>
              <a:cxnLst/>
              <a:rect l="l" t="t" r="r" b="b"/>
              <a:pathLst>
                <a:path w="3175" h="10159">
                  <a:moveTo>
                    <a:pt x="0" y="0"/>
                  </a:moveTo>
                  <a:lnTo>
                    <a:pt x="2565" y="9817"/>
                  </a:lnTo>
                </a:path>
              </a:pathLst>
            </a:custGeom>
            <a:ln w="25399">
              <a:solidFill>
                <a:srgbClr val="F7C521"/>
              </a:solidFill>
            </a:ln>
          </p:spPr>
          <p:txBody>
            <a:bodyPr wrap="square" lIns="0" tIns="0" rIns="0" bIns="0" rtlCol="0"/>
            <a:lstStyle/>
            <a:p>
              <a:endParaRPr/>
            </a:p>
          </p:txBody>
        </p:sp>
        <p:sp>
          <p:nvSpPr>
            <p:cNvPr id="2338" name="object 2338"/>
            <p:cNvSpPr/>
            <p:nvPr/>
          </p:nvSpPr>
          <p:spPr>
            <a:xfrm>
              <a:off x="6328689" y="8473427"/>
              <a:ext cx="7620" cy="2540"/>
            </a:xfrm>
            <a:custGeom>
              <a:avLst/>
              <a:gdLst/>
              <a:ahLst/>
              <a:cxnLst/>
              <a:rect l="l" t="t" r="r" b="b"/>
              <a:pathLst>
                <a:path w="7620" h="2540">
                  <a:moveTo>
                    <a:pt x="0" y="2349"/>
                  </a:moveTo>
                  <a:lnTo>
                    <a:pt x="7315" y="0"/>
                  </a:lnTo>
                </a:path>
              </a:pathLst>
            </a:custGeom>
            <a:ln w="25399">
              <a:solidFill>
                <a:srgbClr val="F4C118"/>
              </a:solidFill>
            </a:ln>
          </p:spPr>
          <p:txBody>
            <a:bodyPr wrap="square" lIns="0" tIns="0" rIns="0" bIns="0" rtlCol="0"/>
            <a:lstStyle/>
            <a:p>
              <a:endParaRPr/>
            </a:p>
          </p:txBody>
        </p:sp>
        <p:sp>
          <p:nvSpPr>
            <p:cNvPr id="2339" name="object 2339"/>
            <p:cNvSpPr/>
            <p:nvPr/>
          </p:nvSpPr>
          <p:spPr>
            <a:xfrm>
              <a:off x="6333464" y="8463229"/>
              <a:ext cx="2540" cy="10795"/>
            </a:xfrm>
            <a:custGeom>
              <a:avLst/>
              <a:gdLst/>
              <a:ahLst/>
              <a:cxnLst/>
              <a:rect l="l" t="t" r="r" b="b"/>
              <a:pathLst>
                <a:path w="2539" h="10795">
                  <a:moveTo>
                    <a:pt x="2540" y="10198"/>
                  </a:moveTo>
                  <a:lnTo>
                    <a:pt x="0" y="0"/>
                  </a:lnTo>
                </a:path>
              </a:pathLst>
            </a:custGeom>
            <a:ln w="25399">
              <a:solidFill>
                <a:srgbClr val="F4BF10"/>
              </a:solidFill>
            </a:ln>
          </p:spPr>
          <p:txBody>
            <a:bodyPr wrap="square" lIns="0" tIns="0" rIns="0" bIns="0" rtlCol="0"/>
            <a:lstStyle/>
            <a:p>
              <a:endParaRPr/>
            </a:p>
          </p:txBody>
        </p:sp>
        <p:sp>
          <p:nvSpPr>
            <p:cNvPr id="2340" name="object 2340"/>
            <p:cNvSpPr/>
            <p:nvPr/>
          </p:nvSpPr>
          <p:spPr>
            <a:xfrm>
              <a:off x="6326124" y="8463229"/>
              <a:ext cx="7620" cy="3175"/>
            </a:xfrm>
            <a:custGeom>
              <a:avLst/>
              <a:gdLst/>
              <a:ahLst/>
              <a:cxnLst/>
              <a:rect l="l" t="t" r="r" b="b"/>
              <a:pathLst>
                <a:path w="7620" h="3175">
                  <a:moveTo>
                    <a:pt x="7340" y="0"/>
                  </a:moveTo>
                  <a:lnTo>
                    <a:pt x="0" y="2730"/>
                  </a:lnTo>
                </a:path>
              </a:pathLst>
            </a:custGeom>
            <a:ln w="25400">
              <a:solidFill>
                <a:srgbClr val="F5C419"/>
              </a:solidFill>
            </a:ln>
          </p:spPr>
          <p:txBody>
            <a:bodyPr wrap="square" lIns="0" tIns="0" rIns="0" bIns="0" rtlCol="0"/>
            <a:lstStyle/>
            <a:p>
              <a:endParaRPr/>
            </a:p>
          </p:txBody>
        </p:sp>
        <p:sp>
          <p:nvSpPr>
            <p:cNvPr id="2341" name="object 2341"/>
            <p:cNvSpPr/>
            <p:nvPr/>
          </p:nvSpPr>
          <p:spPr>
            <a:xfrm>
              <a:off x="6322547" y="8475776"/>
              <a:ext cx="9525" cy="11430"/>
            </a:xfrm>
            <a:custGeom>
              <a:avLst/>
              <a:gdLst/>
              <a:ahLst/>
              <a:cxnLst/>
              <a:rect l="l" t="t" r="r" b="b"/>
              <a:pathLst>
                <a:path w="9525" h="11429">
                  <a:moveTo>
                    <a:pt x="6141" y="0"/>
                  </a:moveTo>
                  <a:lnTo>
                    <a:pt x="3855" y="774"/>
                  </a:lnTo>
                  <a:lnTo>
                    <a:pt x="1772" y="1523"/>
                  </a:lnTo>
                  <a:lnTo>
                    <a:pt x="0" y="2283"/>
                  </a:lnTo>
                  <a:lnTo>
                    <a:pt x="2805" y="11313"/>
                  </a:lnTo>
                  <a:lnTo>
                    <a:pt x="4592" y="10515"/>
                  </a:lnTo>
                  <a:lnTo>
                    <a:pt x="6687" y="9842"/>
                  </a:lnTo>
                  <a:lnTo>
                    <a:pt x="8973" y="9220"/>
                  </a:lnTo>
                  <a:lnTo>
                    <a:pt x="7982" y="6248"/>
                  </a:lnTo>
                  <a:lnTo>
                    <a:pt x="7043" y="3162"/>
                  </a:lnTo>
                  <a:lnTo>
                    <a:pt x="6141" y="0"/>
                  </a:lnTo>
                  <a:close/>
                </a:path>
              </a:pathLst>
            </a:custGeom>
            <a:solidFill>
              <a:srgbClr val="F8C62A"/>
            </a:solidFill>
          </p:spPr>
          <p:txBody>
            <a:bodyPr wrap="square" lIns="0" tIns="0" rIns="0" bIns="0" rtlCol="0"/>
            <a:lstStyle/>
            <a:p>
              <a:endParaRPr/>
            </a:p>
          </p:txBody>
        </p:sp>
        <p:sp>
          <p:nvSpPr>
            <p:cNvPr id="2342" name="object 2342"/>
            <p:cNvSpPr/>
            <p:nvPr/>
          </p:nvSpPr>
          <p:spPr>
            <a:xfrm>
              <a:off x="6325354" y="8484997"/>
              <a:ext cx="6350" cy="2540"/>
            </a:xfrm>
            <a:custGeom>
              <a:avLst/>
              <a:gdLst/>
              <a:ahLst/>
              <a:cxnLst/>
              <a:rect l="l" t="t" r="r" b="b"/>
              <a:pathLst>
                <a:path w="6350" h="2540">
                  <a:moveTo>
                    <a:pt x="0" y="2093"/>
                  </a:moveTo>
                  <a:lnTo>
                    <a:pt x="6167" y="0"/>
                  </a:lnTo>
                </a:path>
              </a:pathLst>
            </a:custGeom>
            <a:ln w="25400">
              <a:solidFill>
                <a:srgbClr val="F7C427"/>
              </a:solidFill>
            </a:ln>
          </p:spPr>
          <p:txBody>
            <a:bodyPr wrap="square" lIns="0" tIns="0" rIns="0" bIns="0" rtlCol="0"/>
            <a:lstStyle/>
            <a:p>
              <a:endParaRPr/>
            </a:p>
          </p:txBody>
        </p:sp>
        <p:sp>
          <p:nvSpPr>
            <p:cNvPr id="2343" name="object 2343"/>
            <p:cNvSpPr/>
            <p:nvPr/>
          </p:nvSpPr>
          <p:spPr>
            <a:xfrm>
              <a:off x="6328689" y="8475776"/>
              <a:ext cx="3175" cy="9525"/>
            </a:xfrm>
            <a:custGeom>
              <a:avLst/>
              <a:gdLst/>
              <a:ahLst/>
              <a:cxnLst/>
              <a:rect l="l" t="t" r="r" b="b"/>
              <a:pathLst>
                <a:path w="3175" h="9525">
                  <a:moveTo>
                    <a:pt x="2832" y="9220"/>
                  </a:moveTo>
                  <a:lnTo>
                    <a:pt x="0" y="0"/>
                  </a:lnTo>
                </a:path>
              </a:pathLst>
            </a:custGeom>
            <a:ln w="25400">
              <a:solidFill>
                <a:srgbClr val="F5C21F"/>
              </a:solidFill>
            </a:ln>
          </p:spPr>
          <p:txBody>
            <a:bodyPr wrap="square" lIns="0" tIns="0" rIns="0" bIns="0" rtlCol="0"/>
            <a:lstStyle/>
            <a:p>
              <a:endParaRPr/>
            </a:p>
          </p:txBody>
        </p:sp>
        <p:sp>
          <p:nvSpPr>
            <p:cNvPr id="2344" name="object 2344"/>
            <p:cNvSpPr/>
            <p:nvPr/>
          </p:nvSpPr>
          <p:spPr>
            <a:xfrm>
              <a:off x="6322547" y="8475776"/>
              <a:ext cx="6350" cy="2540"/>
            </a:xfrm>
            <a:custGeom>
              <a:avLst/>
              <a:gdLst/>
              <a:ahLst/>
              <a:cxnLst/>
              <a:rect l="l" t="t" r="r" b="b"/>
              <a:pathLst>
                <a:path w="6350" h="2540">
                  <a:moveTo>
                    <a:pt x="6141" y="0"/>
                  </a:moveTo>
                  <a:lnTo>
                    <a:pt x="0" y="2283"/>
                  </a:lnTo>
                </a:path>
              </a:pathLst>
            </a:custGeom>
            <a:ln w="25400">
              <a:solidFill>
                <a:srgbClr val="F8C82C"/>
              </a:solidFill>
            </a:ln>
          </p:spPr>
          <p:txBody>
            <a:bodyPr wrap="square" lIns="0" tIns="0" rIns="0" bIns="0" rtlCol="0"/>
            <a:lstStyle/>
            <a:p>
              <a:endParaRPr/>
            </a:p>
          </p:txBody>
        </p:sp>
        <p:sp>
          <p:nvSpPr>
            <p:cNvPr id="2345" name="object 2345"/>
            <p:cNvSpPr/>
            <p:nvPr/>
          </p:nvSpPr>
          <p:spPr>
            <a:xfrm>
              <a:off x="6328689" y="8473427"/>
              <a:ext cx="10160" cy="12065"/>
            </a:xfrm>
            <a:custGeom>
              <a:avLst/>
              <a:gdLst/>
              <a:ahLst/>
              <a:cxnLst/>
              <a:rect l="l" t="t" r="r" b="b"/>
              <a:pathLst>
                <a:path w="10160" h="12065">
                  <a:moveTo>
                    <a:pt x="7315" y="0"/>
                  </a:moveTo>
                  <a:lnTo>
                    <a:pt x="4749" y="787"/>
                  </a:lnTo>
                  <a:lnTo>
                    <a:pt x="2273" y="1574"/>
                  </a:lnTo>
                  <a:lnTo>
                    <a:pt x="0" y="2349"/>
                  </a:lnTo>
                  <a:lnTo>
                    <a:pt x="901" y="5511"/>
                  </a:lnTo>
                  <a:lnTo>
                    <a:pt x="1841" y="8597"/>
                  </a:lnTo>
                  <a:lnTo>
                    <a:pt x="2832" y="11569"/>
                  </a:lnTo>
                  <a:lnTo>
                    <a:pt x="5105" y="10947"/>
                  </a:lnTo>
                  <a:lnTo>
                    <a:pt x="10121" y="9791"/>
                  </a:lnTo>
                  <a:lnTo>
                    <a:pt x="9143" y="6591"/>
                  </a:lnTo>
                  <a:lnTo>
                    <a:pt x="8204" y="3327"/>
                  </a:lnTo>
                  <a:lnTo>
                    <a:pt x="7315" y="0"/>
                  </a:lnTo>
                  <a:close/>
                </a:path>
              </a:pathLst>
            </a:custGeom>
            <a:solidFill>
              <a:srgbClr val="F4BF16"/>
            </a:solidFill>
          </p:spPr>
          <p:txBody>
            <a:bodyPr wrap="square" lIns="0" tIns="0" rIns="0" bIns="0" rtlCol="0"/>
            <a:lstStyle/>
            <a:p>
              <a:endParaRPr/>
            </a:p>
          </p:txBody>
        </p:sp>
        <p:sp>
          <p:nvSpPr>
            <p:cNvPr id="2346" name="object 2346"/>
            <p:cNvSpPr/>
            <p:nvPr/>
          </p:nvSpPr>
          <p:spPr>
            <a:xfrm>
              <a:off x="6328689" y="8475776"/>
              <a:ext cx="3175" cy="9525"/>
            </a:xfrm>
            <a:custGeom>
              <a:avLst/>
              <a:gdLst/>
              <a:ahLst/>
              <a:cxnLst/>
              <a:rect l="l" t="t" r="r" b="b"/>
              <a:pathLst>
                <a:path w="3175" h="9525">
                  <a:moveTo>
                    <a:pt x="0" y="0"/>
                  </a:moveTo>
                  <a:lnTo>
                    <a:pt x="2832" y="9220"/>
                  </a:lnTo>
                </a:path>
              </a:pathLst>
            </a:custGeom>
            <a:ln w="25400">
              <a:solidFill>
                <a:srgbClr val="F5C21F"/>
              </a:solidFill>
            </a:ln>
          </p:spPr>
          <p:txBody>
            <a:bodyPr wrap="square" lIns="0" tIns="0" rIns="0" bIns="0" rtlCol="0"/>
            <a:lstStyle/>
            <a:p>
              <a:endParaRPr/>
            </a:p>
          </p:txBody>
        </p:sp>
        <p:sp>
          <p:nvSpPr>
            <p:cNvPr id="2347" name="object 2347"/>
            <p:cNvSpPr/>
            <p:nvPr/>
          </p:nvSpPr>
          <p:spPr>
            <a:xfrm>
              <a:off x="6331521" y="8483219"/>
              <a:ext cx="7620" cy="1905"/>
            </a:xfrm>
            <a:custGeom>
              <a:avLst/>
              <a:gdLst/>
              <a:ahLst/>
              <a:cxnLst/>
              <a:rect l="l" t="t" r="r" b="b"/>
              <a:pathLst>
                <a:path w="7620" h="1904">
                  <a:moveTo>
                    <a:pt x="0" y="1777"/>
                  </a:moveTo>
                  <a:lnTo>
                    <a:pt x="7289" y="0"/>
                  </a:lnTo>
                </a:path>
              </a:pathLst>
            </a:custGeom>
            <a:ln w="25400">
              <a:solidFill>
                <a:srgbClr val="F4BD14"/>
              </a:solidFill>
            </a:ln>
          </p:spPr>
          <p:txBody>
            <a:bodyPr wrap="square" lIns="0" tIns="0" rIns="0" bIns="0" rtlCol="0"/>
            <a:lstStyle/>
            <a:p>
              <a:endParaRPr/>
            </a:p>
          </p:txBody>
        </p:sp>
        <p:sp>
          <p:nvSpPr>
            <p:cNvPr id="2348" name="object 2348"/>
            <p:cNvSpPr/>
            <p:nvPr/>
          </p:nvSpPr>
          <p:spPr>
            <a:xfrm>
              <a:off x="6336004" y="8473427"/>
              <a:ext cx="3175" cy="10160"/>
            </a:xfrm>
            <a:custGeom>
              <a:avLst/>
              <a:gdLst/>
              <a:ahLst/>
              <a:cxnLst/>
              <a:rect l="l" t="t" r="r" b="b"/>
              <a:pathLst>
                <a:path w="3175" h="10159">
                  <a:moveTo>
                    <a:pt x="2806" y="9791"/>
                  </a:moveTo>
                  <a:lnTo>
                    <a:pt x="0" y="0"/>
                  </a:lnTo>
                </a:path>
              </a:pathLst>
            </a:custGeom>
            <a:ln w="25400">
              <a:solidFill>
                <a:srgbClr val="F3BC0E"/>
              </a:solidFill>
            </a:ln>
          </p:spPr>
          <p:txBody>
            <a:bodyPr wrap="square" lIns="0" tIns="0" rIns="0" bIns="0" rtlCol="0"/>
            <a:lstStyle/>
            <a:p>
              <a:endParaRPr/>
            </a:p>
          </p:txBody>
        </p:sp>
        <p:sp>
          <p:nvSpPr>
            <p:cNvPr id="2349" name="object 2349"/>
            <p:cNvSpPr/>
            <p:nvPr/>
          </p:nvSpPr>
          <p:spPr>
            <a:xfrm>
              <a:off x="6328689" y="8473427"/>
              <a:ext cx="7620" cy="2540"/>
            </a:xfrm>
            <a:custGeom>
              <a:avLst/>
              <a:gdLst/>
              <a:ahLst/>
              <a:cxnLst/>
              <a:rect l="l" t="t" r="r" b="b"/>
              <a:pathLst>
                <a:path w="7620" h="2540">
                  <a:moveTo>
                    <a:pt x="7315" y="0"/>
                  </a:moveTo>
                  <a:lnTo>
                    <a:pt x="0" y="2349"/>
                  </a:lnTo>
                </a:path>
              </a:pathLst>
            </a:custGeom>
            <a:ln w="25399">
              <a:solidFill>
                <a:srgbClr val="F4C118"/>
              </a:solidFill>
            </a:ln>
          </p:spPr>
          <p:txBody>
            <a:bodyPr wrap="square" lIns="0" tIns="0" rIns="0" bIns="0" rtlCol="0"/>
            <a:lstStyle/>
            <a:p>
              <a:endParaRPr/>
            </a:p>
          </p:txBody>
        </p:sp>
        <p:sp>
          <p:nvSpPr>
            <p:cNvPr id="2350" name="object 2350"/>
            <p:cNvSpPr/>
            <p:nvPr/>
          </p:nvSpPr>
          <p:spPr>
            <a:xfrm>
              <a:off x="6333464" y="8460422"/>
              <a:ext cx="13335" cy="22860"/>
            </a:xfrm>
            <a:custGeom>
              <a:avLst/>
              <a:gdLst/>
              <a:ahLst/>
              <a:cxnLst/>
              <a:rect l="l" t="t" r="r" b="b"/>
              <a:pathLst>
                <a:path w="13335" h="22859">
                  <a:moveTo>
                    <a:pt x="7759" y="0"/>
                  </a:moveTo>
                  <a:lnTo>
                    <a:pt x="0" y="2806"/>
                  </a:lnTo>
                  <a:lnTo>
                    <a:pt x="1600" y="9728"/>
                  </a:lnTo>
                  <a:lnTo>
                    <a:pt x="3378" y="16408"/>
                  </a:lnTo>
                  <a:lnTo>
                    <a:pt x="5346" y="22796"/>
                  </a:lnTo>
                  <a:lnTo>
                    <a:pt x="10541" y="21590"/>
                  </a:lnTo>
                  <a:lnTo>
                    <a:pt x="13144" y="20891"/>
                  </a:lnTo>
                  <a:lnTo>
                    <a:pt x="11163" y="14084"/>
                  </a:lnTo>
                  <a:lnTo>
                    <a:pt x="9398" y="7086"/>
                  </a:lnTo>
                  <a:lnTo>
                    <a:pt x="7759" y="0"/>
                  </a:lnTo>
                  <a:close/>
                </a:path>
              </a:pathLst>
            </a:custGeom>
            <a:solidFill>
              <a:srgbClr val="F2BB09"/>
            </a:solidFill>
          </p:spPr>
          <p:txBody>
            <a:bodyPr wrap="square" lIns="0" tIns="0" rIns="0" bIns="0" rtlCol="0"/>
            <a:lstStyle/>
            <a:p>
              <a:endParaRPr/>
            </a:p>
          </p:txBody>
        </p:sp>
        <p:sp>
          <p:nvSpPr>
            <p:cNvPr id="2351" name="object 2351"/>
            <p:cNvSpPr/>
            <p:nvPr/>
          </p:nvSpPr>
          <p:spPr>
            <a:xfrm>
              <a:off x="6333464" y="8463229"/>
              <a:ext cx="5715" cy="20320"/>
            </a:xfrm>
            <a:custGeom>
              <a:avLst/>
              <a:gdLst/>
              <a:ahLst/>
              <a:cxnLst/>
              <a:rect l="l" t="t" r="r" b="b"/>
              <a:pathLst>
                <a:path w="5714" h="20320">
                  <a:moveTo>
                    <a:pt x="0" y="0"/>
                  </a:moveTo>
                  <a:lnTo>
                    <a:pt x="1600" y="6921"/>
                  </a:lnTo>
                  <a:lnTo>
                    <a:pt x="3378" y="13601"/>
                  </a:lnTo>
                  <a:lnTo>
                    <a:pt x="5346" y="19989"/>
                  </a:lnTo>
                </a:path>
              </a:pathLst>
            </a:custGeom>
            <a:ln w="25400">
              <a:solidFill>
                <a:srgbClr val="F3BD0E"/>
              </a:solidFill>
            </a:ln>
          </p:spPr>
          <p:txBody>
            <a:bodyPr wrap="square" lIns="0" tIns="0" rIns="0" bIns="0" rtlCol="0"/>
            <a:lstStyle/>
            <a:p>
              <a:endParaRPr/>
            </a:p>
          </p:txBody>
        </p:sp>
        <p:sp>
          <p:nvSpPr>
            <p:cNvPr id="2352" name="object 2352"/>
            <p:cNvSpPr/>
            <p:nvPr/>
          </p:nvSpPr>
          <p:spPr>
            <a:xfrm>
              <a:off x="6338811" y="8481314"/>
              <a:ext cx="8255" cy="1905"/>
            </a:xfrm>
            <a:custGeom>
              <a:avLst/>
              <a:gdLst/>
              <a:ahLst/>
              <a:cxnLst/>
              <a:rect l="l" t="t" r="r" b="b"/>
              <a:pathLst>
                <a:path w="8254" h="1904">
                  <a:moveTo>
                    <a:pt x="0" y="1905"/>
                  </a:moveTo>
                  <a:lnTo>
                    <a:pt x="7797" y="0"/>
                  </a:lnTo>
                </a:path>
              </a:pathLst>
            </a:custGeom>
            <a:ln w="25400">
              <a:solidFill>
                <a:srgbClr val="F1B808"/>
              </a:solidFill>
            </a:ln>
          </p:spPr>
          <p:txBody>
            <a:bodyPr wrap="square" lIns="0" tIns="0" rIns="0" bIns="0" rtlCol="0"/>
            <a:lstStyle/>
            <a:p>
              <a:endParaRPr/>
            </a:p>
          </p:txBody>
        </p:sp>
        <p:sp>
          <p:nvSpPr>
            <p:cNvPr id="2353" name="object 2353"/>
            <p:cNvSpPr/>
            <p:nvPr/>
          </p:nvSpPr>
          <p:spPr>
            <a:xfrm>
              <a:off x="6341224" y="8460422"/>
              <a:ext cx="5715" cy="20955"/>
            </a:xfrm>
            <a:custGeom>
              <a:avLst/>
              <a:gdLst/>
              <a:ahLst/>
              <a:cxnLst/>
              <a:rect l="l" t="t" r="r" b="b"/>
              <a:pathLst>
                <a:path w="5714" h="20954">
                  <a:moveTo>
                    <a:pt x="5384" y="20891"/>
                  </a:moveTo>
                  <a:lnTo>
                    <a:pt x="3403" y="14084"/>
                  </a:lnTo>
                  <a:lnTo>
                    <a:pt x="1638" y="7086"/>
                  </a:lnTo>
                  <a:lnTo>
                    <a:pt x="0" y="0"/>
                  </a:lnTo>
                </a:path>
              </a:pathLst>
            </a:custGeom>
            <a:ln w="25400">
              <a:solidFill>
                <a:srgbClr val="F2B903"/>
              </a:solidFill>
            </a:ln>
          </p:spPr>
          <p:txBody>
            <a:bodyPr wrap="square" lIns="0" tIns="0" rIns="0" bIns="0" rtlCol="0"/>
            <a:lstStyle/>
            <a:p>
              <a:endParaRPr/>
            </a:p>
          </p:txBody>
        </p:sp>
        <p:sp>
          <p:nvSpPr>
            <p:cNvPr id="2354" name="object 2354"/>
            <p:cNvSpPr/>
            <p:nvPr/>
          </p:nvSpPr>
          <p:spPr>
            <a:xfrm>
              <a:off x="6333464" y="8460422"/>
              <a:ext cx="8255" cy="3175"/>
            </a:xfrm>
            <a:custGeom>
              <a:avLst/>
              <a:gdLst/>
              <a:ahLst/>
              <a:cxnLst/>
              <a:rect l="l" t="t" r="r" b="b"/>
              <a:pathLst>
                <a:path w="8254" h="3175">
                  <a:moveTo>
                    <a:pt x="7759" y="0"/>
                  </a:moveTo>
                  <a:lnTo>
                    <a:pt x="0" y="2806"/>
                  </a:lnTo>
                </a:path>
              </a:pathLst>
            </a:custGeom>
            <a:ln w="25400">
              <a:solidFill>
                <a:srgbClr val="F4BE0A"/>
              </a:solidFill>
            </a:ln>
          </p:spPr>
          <p:txBody>
            <a:bodyPr wrap="square" lIns="0" tIns="0" rIns="0" bIns="0" rtlCol="0"/>
            <a:lstStyle/>
            <a:p>
              <a:endParaRPr/>
            </a:p>
          </p:txBody>
        </p:sp>
        <p:sp>
          <p:nvSpPr>
            <p:cNvPr id="2355" name="object 2355"/>
            <p:cNvSpPr/>
            <p:nvPr/>
          </p:nvSpPr>
          <p:spPr>
            <a:xfrm>
              <a:off x="6341224" y="8457831"/>
              <a:ext cx="13335" cy="23495"/>
            </a:xfrm>
            <a:custGeom>
              <a:avLst/>
              <a:gdLst/>
              <a:ahLst/>
              <a:cxnLst/>
              <a:rect l="l" t="t" r="r" b="b"/>
              <a:pathLst>
                <a:path w="13335" h="23495">
                  <a:moveTo>
                    <a:pt x="7391" y="0"/>
                  </a:moveTo>
                  <a:lnTo>
                    <a:pt x="0" y="2590"/>
                  </a:lnTo>
                  <a:lnTo>
                    <a:pt x="1638" y="9677"/>
                  </a:lnTo>
                  <a:lnTo>
                    <a:pt x="3403" y="16675"/>
                  </a:lnTo>
                  <a:lnTo>
                    <a:pt x="5384" y="23482"/>
                  </a:lnTo>
                  <a:lnTo>
                    <a:pt x="7988" y="22796"/>
                  </a:lnTo>
                  <a:lnTo>
                    <a:pt x="10579" y="22021"/>
                  </a:lnTo>
                  <a:lnTo>
                    <a:pt x="13042" y="21094"/>
                  </a:lnTo>
                  <a:lnTo>
                    <a:pt x="11061" y="14084"/>
                  </a:lnTo>
                  <a:lnTo>
                    <a:pt x="9182" y="7048"/>
                  </a:lnTo>
                  <a:lnTo>
                    <a:pt x="7391" y="0"/>
                  </a:lnTo>
                  <a:close/>
                </a:path>
              </a:pathLst>
            </a:custGeom>
            <a:solidFill>
              <a:srgbClr val="F1B902"/>
            </a:solidFill>
          </p:spPr>
          <p:txBody>
            <a:bodyPr wrap="square" lIns="0" tIns="0" rIns="0" bIns="0" rtlCol="0"/>
            <a:lstStyle/>
            <a:p>
              <a:endParaRPr/>
            </a:p>
          </p:txBody>
        </p:sp>
        <p:sp>
          <p:nvSpPr>
            <p:cNvPr id="2356" name="object 2356"/>
            <p:cNvSpPr/>
            <p:nvPr/>
          </p:nvSpPr>
          <p:spPr>
            <a:xfrm>
              <a:off x="6341224" y="8460422"/>
              <a:ext cx="5715" cy="20955"/>
            </a:xfrm>
            <a:custGeom>
              <a:avLst/>
              <a:gdLst/>
              <a:ahLst/>
              <a:cxnLst/>
              <a:rect l="l" t="t" r="r" b="b"/>
              <a:pathLst>
                <a:path w="5714" h="20954">
                  <a:moveTo>
                    <a:pt x="0" y="0"/>
                  </a:moveTo>
                  <a:lnTo>
                    <a:pt x="1638" y="7086"/>
                  </a:lnTo>
                  <a:lnTo>
                    <a:pt x="3403" y="14084"/>
                  </a:lnTo>
                  <a:lnTo>
                    <a:pt x="5384" y="20891"/>
                  </a:lnTo>
                </a:path>
              </a:pathLst>
            </a:custGeom>
            <a:ln w="25400">
              <a:solidFill>
                <a:srgbClr val="F2B903"/>
              </a:solidFill>
            </a:ln>
          </p:spPr>
          <p:txBody>
            <a:bodyPr wrap="square" lIns="0" tIns="0" rIns="0" bIns="0" rtlCol="0"/>
            <a:lstStyle/>
            <a:p>
              <a:endParaRPr/>
            </a:p>
          </p:txBody>
        </p:sp>
        <p:sp>
          <p:nvSpPr>
            <p:cNvPr id="2357" name="object 2357"/>
            <p:cNvSpPr/>
            <p:nvPr/>
          </p:nvSpPr>
          <p:spPr>
            <a:xfrm>
              <a:off x="6346609" y="8478926"/>
              <a:ext cx="8255" cy="2540"/>
            </a:xfrm>
            <a:custGeom>
              <a:avLst/>
              <a:gdLst/>
              <a:ahLst/>
              <a:cxnLst/>
              <a:rect l="l" t="t" r="r" b="b"/>
              <a:pathLst>
                <a:path w="8254" h="2540">
                  <a:moveTo>
                    <a:pt x="0" y="2387"/>
                  </a:moveTo>
                  <a:lnTo>
                    <a:pt x="7658" y="0"/>
                  </a:lnTo>
                </a:path>
              </a:pathLst>
            </a:custGeom>
            <a:ln w="25400">
              <a:solidFill>
                <a:srgbClr val="F0B601"/>
              </a:solidFill>
            </a:ln>
          </p:spPr>
          <p:txBody>
            <a:bodyPr wrap="square" lIns="0" tIns="0" rIns="0" bIns="0" rtlCol="0"/>
            <a:lstStyle/>
            <a:p>
              <a:endParaRPr/>
            </a:p>
          </p:txBody>
        </p:sp>
        <p:sp>
          <p:nvSpPr>
            <p:cNvPr id="2358" name="object 2358"/>
            <p:cNvSpPr/>
            <p:nvPr/>
          </p:nvSpPr>
          <p:spPr>
            <a:xfrm>
              <a:off x="6348615" y="8457831"/>
              <a:ext cx="5715" cy="21590"/>
            </a:xfrm>
            <a:custGeom>
              <a:avLst/>
              <a:gdLst/>
              <a:ahLst/>
              <a:cxnLst/>
              <a:rect l="l" t="t" r="r" b="b"/>
              <a:pathLst>
                <a:path w="5714" h="21590">
                  <a:moveTo>
                    <a:pt x="5651" y="21094"/>
                  </a:moveTo>
                  <a:lnTo>
                    <a:pt x="3670" y="14084"/>
                  </a:lnTo>
                  <a:lnTo>
                    <a:pt x="1790" y="7048"/>
                  </a:lnTo>
                  <a:lnTo>
                    <a:pt x="0" y="0"/>
                  </a:lnTo>
                </a:path>
              </a:pathLst>
            </a:custGeom>
            <a:ln w="25399">
              <a:solidFill>
                <a:srgbClr val="F0B800"/>
              </a:solidFill>
            </a:ln>
          </p:spPr>
          <p:txBody>
            <a:bodyPr wrap="square" lIns="0" tIns="0" rIns="0" bIns="0" rtlCol="0"/>
            <a:lstStyle/>
            <a:p>
              <a:endParaRPr/>
            </a:p>
          </p:txBody>
        </p:sp>
        <p:sp>
          <p:nvSpPr>
            <p:cNvPr id="2359" name="object 2359"/>
            <p:cNvSpPr/>
            <p:nvPr/>
          </p:nvSpPr>
          <p:spPr>
            <a:xfrm>
              <a:off x="6341224" y="8457831"/>
              <a:ext cx="7620" cy="3175"/>
            </a:xfrm>
            <a:custGeom>
              <a:avLst/>
              <a:gdLst/>
              <a:ahLst/>
              <a:cxnLst/>
              <a:rect l="l" t="t" r="r" b="b"/>
              <a:pathLst>
                <a:path w="7620" h="3175">
                  <a:moveTo>
                    <a:pt x="7391" y="0"/>
                  </a:moveTo>
                  <a:lnTo>
                    <a:pt x="0" y="2590"/>
                  </a:lnTo>
                </a:path>
              </a:pathLst>
            </a:custGeom>
            <a:ln w="25400">
              <a:solidFill>
                <a:srgbClr val="F3BC02"/>
              </a:solidFill>
            </a:ln>
          </p:spPr>
          <p:txBody>
            <a:bodyPr wrap="square" lIns="0" tIns="0" rIns="0" bIns="0" rtlCol="0"/>
            <a:lstStyle/>
            <a:p>
              <a:endParaRPr/>
            </a:p>
          </p:txBody>
        </p:sp>
        <p:sp>
          <p:nvSpPr>
            <p:cNvPr id="2360" name="object 2360"/>
            <p:cNvSpPr/>
            <p:nvPr/>
          </p:nvSpPr>
          <p:spPr>
            <a:xfrm>
              <a:off x="6325353" y="8484997"/>
              <a:ext cx="9525" cy="10160"/>
            </a:xfrm>
            <a:custGeom>
              <a:avLst/>
              <a:gdLst/>
              <a:ahLst/>
              <a:cxnLst/>
              <a:rect l="l" t="t" r="r" b="b"/>
              <a:pathLst>
                <a:path w="9525" h="10159">
                  <a:moveTo>
                    <a:pt x="6167" y="0"/>
                  </a:moveTo>
                  <a:lnTo>
                    <a:pt x="3881" y="622"/>
                  </a:lnTo>
                  <a:lnTo>
                    <a:pt x="1786" y="1295"/>
                  </a:lnTo>
                  <a:lnTo>
                    <a:pt x="0" y="2093"/>
                  </a:lnTo>
                  <a:lnTo>
                    <a:pt x="3147" y="9790"/>
                  </a:lnTo>
                  <a:lnTo>
                    <a:pt x="4923" y="9067"/>
                  </a:lnTo>
                  <a:lnTo>
                    <a:pt x="7006" y="8458"/>
                  </a:lnTo>
                  <a:lnTo>
                    <a:pt x="9279" y="7912"/>
                  </a:lnTo>
                  <a:lnTo>
                    <a:pt x="8047" y="5168"/>
                  </a:lnTo>
                  <a:lnTo>
                    <a:pt x="6993" y="2489"/>
                  </a:lnTo>
                  <a:lnTo>
                    <a:pt x="6167" y="0"/>
                  </a:lnTo>
                  <a:close/>
                </a:path>
              </a:pathLst>
            </a:custGeom>
            <a:solidFill>
              <a:srgbClr val="F7C222"/>
            </a:solidFill>
          </p:spPr>
          <p:txBody>
            <a:bodyPr wrap="square" lIns="0" tIns="0" rIns="0" bIns="0" rtlCol="0"/>
            <a:lstStyle/>
            <a:p>
              <a:endParaRPr/>
            </a:p>
          </p:txBody>
        </p:sp>
        <p:sp>
          <p:nvSpPr>
            <p:cNvPr id="2361" name="object 2361"/>
            <p:cNvSpPr/>
            <p:nvPr/>
          </p:nvSpPr>
          <p:spPr>
            <a:xfrm>
              <a:off x="6328501" y="8492909"/>
              <a:ext cx="6350" cy="1905"/>
            </a:xfrm>
            <a:custGeom>
              <a:avLst/>
              <a:gdLst/>
              <a:ahLst/>
              <a:cxnLst/>
              <a:rect l="l" t="t" r="r" b="b"/>
              <a:pathLst>
                <a:path w="6350" h="1904">
                  <a:moveTo>
                    <a:pt x="0" y="1878"/>
                  </a:moveTo>
                  <a:lnTo>
                    <a:pt x="6131" y="0"/>
                  </a:lnTo>
                </a:path>
              </a:pathLst>
            </a:custGeom>
            <a:ln w="25400">
              <a:solidFill>
                <a:srgbClr val="F5BF1E"/>
              </a:solidFill>
            </a:ln>
          </p:spPr>
          <p:txBody>
            <a:bodyPr wrap="square" lIns="0" tIns="0" rIns="0" bIns="0" rtlCol="0"/>
            <a:lstStyle/>
            <a:p>
              <a:endParaRPr/>
            </a:p>
          </p:txBody>
        </p:sp>
        <p:sp>
          <p:nvSpPr>
            <p:cNvPr id="2362" name="object 2362"/>
            <p:cNvSpPr/>
            <p:nvPr/>
          </p:nvSpPr>
          <p:spPr>
            <a:xfrm>
              <a:off x="6331521" y="8484997"/>
              <a:ext cx="3175" cy="8255"/>
            </a:xfrm>
            <a:custGeom>
              <a:avLst/>
              <a:gdLst/>
              <a:ahLst/>
              <a:cxnLst/>
              <a:rect l="l" t="t" r="r" b="b"/>
              <a:pathLst>
                <a:path w="3175" h="8254">
                  <a:moveTo>
                    <a:pt x="3111" y="7912"/>
                  </a:moveTo>
                  <a:lnTo>
                    <a:pt x="0" y="0"/>
                  </a:lnTo>
                </a:path>
              </a:pathLst>
            </a:custGeom>
            <a:ln w="25400">
              <a:solidFill>
                <a:srgbClr val="F4BE19"/>
              </a:solidFill>
            </a:ln>
          </p:spPr>
          <p:txBody>
            <a:bodyPr wrap="square" lIns="0" tIns="0" rIns="0" bIns="0" rtlCol="0"/>
            <a:lstStyle/>
            <a:p>
              <a:endParaRPr/>
            </a:p>
          </p:txBody>
        </p:sp>
        <p:sp>
          <p:nvSpPr>
            <p:cNvPr id="2363" name="object 2363"/>
            <p:cNvSpPr/>
            <p:nvPr/>
          </p:nvSpPr>
          <p:spPr>
            <a:xfrm>
              <a:off x="6325354" y="8484997"/>
              <a:ext cx="6350" cy="2540"/>
            </a:xfrm>
            <a:custGeom>
              <a:avLst/>
              <a:gdLst/>
              <a:ahLst/>
              <a:cxnLst/>
              <a:rect l="l" t="t" r="r" b="b"/>
              <a:pathLst>
                <a:path w="6350" h="2540">
                  <a:moveTo>
                    <a:pt x="6167" y="0"/>
                  </a:moveTo>
                  <a:lnTo>
                    <a:pt x="0" y="2093"/>
                  </a:lnTo>
                </a:path>
              </a:pathLst>
            </a:custGeom>
            <a:ln w="25400">
              <a:solidFill>
                <a:srgbClr val="F7C427"/>
              </a:solidFill>
            </a:ln>
          </p:spPr>
          <p:txBody>
            <a:bodyPr wrap="square" lIns="0" tIns="0" rIns="0" bIns="0" rtlCol="0"/>
            <a:lstStyle/>
            <a:p>
              <a:endParaRPr/>
            </a:p>
          </p:txBody>
        </p:sp>
        <p:sp>
          <p:nvSpPr>
            <p:cNvPr id="2364" name="object 2364"/>
            <p:cNvSpPr/>
            <p:nvPr/>
          </p:nvSpPr>
          <p:spPr>
            <a:xfrm>
              <a:off x="6331521" y="8483219"/>
              <a:ext cx="10795" cy="10160"/>
            </a:xfrm>
            <a:custGeom>
              <a:avLst/>
              <a:gdLst/>
              <a:ahLst/>
              <a:cxnLst/>
              <a:rect l="l" t="t" r="r" b="b"/>
              <a:pathLst>
                <a:path w="10795" h="10159">
                  <a:moveTo>
                    <a:pt x="7289" y="0"/>
                  </a:moveTo>
                  <a:lnTo>
                    <a:pt x="2273" y="1155"/>
                  </a:lnTo>
                  <a:lnTo>
                    <a:pt x="0" y="1777"/>
                  </a:lnTo>
                  <a:lnTo>
                    <a:pt x="825" y="4267"/>
                  </a:lnTo>
                  <a:lnTo>
                    <a:pt x="1879" y="6946"/>
                  </a:lnTo>
                  <a:lnTo>
                    <a:pt x="3111" y="9690"/>
                  </a:lnTo>
                  <a:lnTo>
                    <a:pt x="5384" y="9143"/>
                  </a:lnTo>
                  <a:lnTo>
                    <a:pt x="10388" y="8153"/>
                  </a:lnTo>
                  <a:lnTo>
                    <a:pt x="9194" y="5384"/>
                  </a:lnTo>
                  <a:lnTo>
                    <a:pt x="8166" y="2641"/>
                  </a:lnTo>
                  <a:lnTo>
                    <a:pt x="7289" y="0"/>
                  </a:lnTo>
                  <a:close/>
                </a:path>
              </a:pathLst>
            </a:custGeom>
            <a:solidFill>
              <a:srgbClr val="F3BB12"/>
            </a:solidFill>
          </p:spPr>
          <p:txBody>
            <a:bodyPr wrap="square" lIns="0" tIns="0" rIns="0" bIns="0" rtlCol="0"/>
            <a:lstStyle/>
            <a:p>
              <a:endParaRPr/>
            </a:p>
          </p:txBody>
        </p:sp>
        <p:sp>
          <p:nvSpPr>
            <p:cNvPr id="2365" name="object 2365"/>
            <p:cNvSpPr/>
            <p:nvPr/>
          </p:nvSpPr>
          <p:spPr>
            <a:xfrm>
              <a:off x="6331521" y="8484997"/>
              <a:ext cx="3175" cy="8255"/>
            </a:xfrm>
            <a:custGeom>
              <a:avLst/>
              <a:gdLst/>
              <a:ahLst/>
              <a:cxnLst/>
              <a:rect l="l" t="t" r="r" b="b"/>
              <a:pathLst>
                <a:path w="3175" h="8254">
                  <a:moveTo>
                    <a:pt x="0" y="0"/>
                  </a:moveTo>
                  <a:lnTo>
                    <a:pt x="3111" y="7912"/>
                  </a:lnTo>
                </a:path>
              </a:pathLst>
            </a:custGeom>
            <a:ln w="25400">
              <a:solidFill>
                <a:srgbClr val="F4BE19"/>
              </a:solidFill>
            </a:ln>
          </p:spPr>
          <p:txBody>
            <a:bodyPr wrap="square" lIns="0" tIns="0" rIns="0" bIns="0" rtlCol="0"/>
            <a:lstStyle/>
            <a:p>
              <a:endParaRPr/>
            </a:p>
          </p:txBody>
        </p:sp>
        <p:sp>
          <p:nvSpPr>
            <p:cNvPr id="2366" name="object 2366"/>
            <p:cNvSpPr/>
            <p:nvPr/>
          </p:nvSpPr>
          <p:spPr>
            <a:xfrm>
              <a:off x="6334632" y="8491372"/>
              <a:ext cx="7620" cy="1905"/>
            </a:xfrm>
            <a:custGeom>
              <a:avLst/>
              <a:gdLst/>
              <a:ahLst/>
              <a:cxnLst/>
              <a:rect l="l" t="t" r="r" b="b"/>
              <a:pathLst>
                <a:path w="7620" h="1904">
                  <a:moveTo>
                    <a:pt x="0" y="1536"/>
                  </a:moveTo>
                  <a:lnTo>
                    <a:pt x="7277" y="0"/>
                  </a:lnTo>
                </a:path>
              </a:pathLst>
            </a:custGeom>
            <a:ln w="25400">
              <a:solidFill>
                <a:srgbClr val="F2B90F"/>
              </a:solidFill>
            </a:ln>
          </p:spPr>
          <p:txBody>
            <a:bodyPr wrap="square" lIns="0" tIns="0" rIns="0" bIns="0" rtlCol="0"/>
            <a:lstStyle/>
            <a:p>
              <a:endParaRPr/>
            </a:p>
          </p:txBody>
        </p:sp>
        <p:sp>
          <p:nvSpPr>
            <p:cNvPr id="2367" name="object 2367"/>
            <p:cNvSpPr/>
            <p:nvPr/>
          </p:nvSpPr>
          <p:spPr>
            <a:xfrm>
              <a:off x="6338811" y="8483219"/>
              <a:ext cx="3175" cy="8255"/>
            </a:xfrm>
            <a:custGeom>
              <a:avLst/>
              <a:gdLst/>
              <a:ahLst/>
              <a:cxnLst/>
              <a:rect l="l" t="t" r="r" b="b"/>
              <a:pathLst>
                <a:path w="3175" h="8254">
                  <a:moveTo>
                    <a:pt x="3098" y="8153"/>
                  </a:moveTo>
                  <a:lnTo>
                    <a:pt x="0" y="0"/>
                  </a:lnTo>
                </a:path>
              </a:pathLst>
            </a:custGeom>
            <a:ln w="25400">
              <a:solidFill>
                <a:srgbClr val="F1B80B"/>
              </a:solidFill>
            </a:ln>
          </p:spPr>
          <p:txBody>
            <a:bodyPr wrap="square" lIns="0" tIns="0" rIns="0" bIns="0" rtlCol="0"/>
            <a:lstStyle/>
            <a:p>
              <a:endParaRPr/>
            </a:p>
          </p:txBody>
        </p:sp>
        <p:sp>
          <p:nvSpPr>
            <p:cNvPr id="2368" name="object 2368"/>
            <p:cNvSpPr/>
            <p:nvPr/>
          </p:nvSpPr>
          <p:spPr>
            <a:xfrm>
              <a:off x="6331521" y="8483219"/>
              <a:ext cx="7620" cy="1905"/>
            </a:xfrm>
            <a:custGeom>
              <a:avLst/>
              <a:gdLst/>
              <a:ahLst/>
              <a:cxnLst/>
              <a:rect l="l" t="t" r="r" b="b"/>
              <a:pathLst>
                <a:path w="7620" h="1904">
                  <a:moveTo>
                    <a:pt x="7289" y="0"/>
                  </a:moveTo>
                  <a:lnTo>
                    <a:pt x="0" y="1777"/>
                  </a:lnTo>
                </a:path>
              </a:pathLst>
            </a:custGeom>
            <a:ln w="25400">
              <a:solidFill>
                <a:srgbClr val="F4BD14"/>
              </a:solidFill>
            </a:ln>
          </p:spPr>
          <p:txBody>
            <a:bodyPr wrap="square" lIns="0" tIns="0" rIns="0" bIns="0" rtlCol="0"/>
            <a:lstStyle/>
            <a:p>
              <a:endParaRPr/>
            </a:p>
          </p:txBody>
        </p:sp>
        <p:sp>
          <p:nvSpPr>
            <p:cNvPr id="2369" name="object 2369"/>
            <p:cNvSpPr/>
            <p:nvPr/>
          </p:nvSpPr>
          <p:spPr>
            <a:xfrm>
              <a:off x="6328501" y="8492909"/>
              <a:ext cx="10795" cy="10160"/>
            </a:xfrm>
            <a:custGeom>
              <a:avLst/>
              <a:gdLst/>
              <a:ahLst/>
              <a:cxnLst/>
              <a:rect l="l" t="t" r="r" b="b"/>
              <a:pathLst>
                <a:path w="10795" h="10159">
                  <a:moveTo>
                    <a:pt x="6131" y="0"/>
                  </a:moveTo>
                  <a:lnTo>
                    <a:pt x="3858" y="546"/>
                  </a:lnTo>
                  <a:lnTo>
                    <a:pt x="1775" y="1155"/>
                  </a:lnTo>
                  <a:lnTo>
                    <a:pt x="0" y="1878"/>
                  </a:lnTo>
                  <a:lnTo>
                    <a:pt x="4255" y="9865"/>
                  </a:lnTo>
                  <a:lnTo>
                    <a:pt x="6055" y="9372"/>
                  </a:lnTo>
                  <a:lnTo>
                    <a:pt x="8087" y="8826"/>
                  </a:lnTo>
                  <a:lnTo>
                    <a:pt x="10296" y="8293"/>
                  </a:lnTo>
                  <a:lnTo>
                    <a:pt x="8760" y="5562"/>
                  </a:lnTo>
                  <a:lnTo>
                    <a:pt x="7350" y="2755"/>
                  </a:lnTo>
                  <a:lnTo>
                    <a:pt x="6131" y="0"/>
                  </a:lnTo>
                  <a:close/>
                </a:path>
              </a:pathLst>
            </a:custGeom>
            <a:solidFill>
              <a:srgbClr val="F4BC17"/>
            </a:solidFill>
          </p:spPr>
          <p:txBody>
            <a:bodyPr wrap="square" lIns="0" tIns="0" rIns="0" bIns="0" rtlCol="0"/>
            <a:lstStyle/>
            <a:p>
              <a:endParaRPr/>
            </a:p>
          </p:txBody>
        </p:sp>
        <p:sp>
          <p:nvSpPr>
            <p:cNvPr id="2370" name="object 2370"/>
            <p:cNvSpPr/>
            <p:nvPr/>
          </p:nvSpPr>
          <p:spPr>
            <a:xfrm>
              <a:off x="6330113" y="8497813"/>
              <a:ext cx="3175" cy="5080"/>
            </a:xfrm>
            <a:custGeom>
              <a:avLst/>
              <a:gdLst/>
              <a:ahLst/>
              <a:cxnLst/>
              <a:rect l="l" t="t" r="r" b="b"/>
              <a:pathLst>
                <a:path w="3175" h="5079">
                  <a:moveTo>
                    <a:pt x="0" y="0"/>
                  </a:moveTo>
                  <a:lnTo>
                    <a:pt x="2690" y="5039"/>
                  </a:lnTo>
                </a:path>
              </a:pathLst>
            </a:custGeom>
            <a:ln w="25400">
              <a:solidFill>
                <a:srgbClr val="F6BF1E"/>
              </a:solidFill>
            </a:ln>
          </p:spPr>
          <p:txBody>
            <a:bodyPr wrap="square" lIns="0" tIns="0" rIns="0" bIns="0" rtlCol="0"/>
            <a:lstStyle/>
            <a:p>
              <a:endParaRPr/>
            </a:p>
          </p:txBody>
        </p:sp>
        <p:sp>
          <p:nvSpPr>
            <p:cNvPr id="2371" name="object 2371"/>
            <p:cNvSpPr/>
            <p:nvPr/>
          </p:nvSpPr>
          <p:spPr>
            <a:xfrm>
              <a:off x="6332804" y="8501202"/>
              <a:ext cx="6350" cy="1905"/>
            </a:xfrm>
            <a:custGeom>
              <a:avLst/>
              <a:gdLst/>
              <a:ahLst/>
              <a:cxnLst/>
              <a:rect l="l" t="t" r="r" b="b"/>
              <a:pathLst>
                <a:path w="6350" h="1904">
                  <a:moveTo>
                    <a:pt x="0" y="1651"/>
                  </a:moveTo>
                  <a:lnTo>
                    <a:pt x="5994" y="0"/>
                  </a:lnTo>
                </a:path>
              </a:pathLst>
            </a:custGeom>
            <a:ln w="25400">
              <a:solidFill>
                <a:srgbClr val="F3B911"/>
              </a:solidFill>
            </a:ln>
          </p:spPr>
          <p:txBody>
            <a:bodyPr wrap="square" lIns="0" tIns="0" rIns="0" bIns="0" rtlCol="0"/>
            <a:lstStyle/>
            <a:p>
              <a:endParaRPr/>
            </a:p>
          </p:txBody>
        </p:sp>
        <p:sp>
          <p:nvSpPr>
            <p:cNvPr id="2372" name="object 2372"/>
            <p:cNvSpPr/>
            <p:nvPr/>
          </p:nvSpPr>
          <p:spPr>
            <a:xfrm>
              <a:off x="6334632" y="8492909"/>
              <a:ext cx="4445" cy="8890"/>
            </a:xfrm>
            <a:custGeom>
              <a:avLst/>
              <a:gdLst/>
              <a:ahLst/>
              <a:cxnLst/>
              <a:rect l="l" t="t" r="r" b="b"/>
              <a:pathLst>
                <a:path w="4445" h="8890">
                  <a:moveTo>
                    <a:pt x="4165" y="8293"/>
                  </a:moveTo>
                  <a:lnTo>
                    <a:pt x="0" y="0"/>
                  </a:lnTo>
                </a:path>
              </a:pathLst>
            </a:custGeom>
            <a:ln w="25400">
              <a:solidFill>
                <a:srgbClr val="F2B910"/>
              </a:solidFill>
            </a:ln>
          </p:spPr>
          <p:txBody>
            <a:bodyPr wrap="square" lIns="0" tIns="0" rIns="0" bIns="0" rtlCol="0"/>
            <a:lstStyle/>
            <a:p>
              <a:endParaRPr/>
            </a:p>
          </p:txBody>
        </p:sp>
        <p:sp>
          <p:nvSpPr>
            <p:cNvPr id="2373" name="object 2373"/>
            <p:cNvSpPr/>
            <p:nvPr/>
          </p:nvSpPr>
          <p:spPr>
            <a:xfrm>
              <a:off x="6328501" y="8492909"/>
              <a:ext cx="6350" cy="1905"/>
            </a:xfrm>
            <a:custGeom>
              <a:avLst/>
              <a:gdLst/>
              <a:ahLst/>
              <a:cxnLst/>
              <a:rect l="l" t="t" r="r" b="b"/>
              <a:pathLst>
                <a:path w="6350" h="1904">
                  <a:moveTo>
                    <a:pt x="6131" y="0"/>
                  </a:moveTo>
                  <a:lnTo>
                    <a:pt x="0" y="1878"/>
                  </a:lnTo>
                </a:path>
              </a:pathLst>
            </a:custGeom>
            <a:ln w="25400">
              <a:solidFill>
                <a:srgbClr val="F5BF1E"/>
              </a:solidFill>
            </a:ln>
          </p:spPr>
          <p:txBody>
            <a:bodyPr wrap="square" lIns="0" tIns="0" rIns="0" bIns="0" rtlCol="0"/>
            <a:lstStyle/>
            <a:p>
              <a:endParaRPr/>
            </a:p>
          </p:txBody>
        </p:sp>
        <p:sp>
          <p:nvSpPr>
            <p:cNvPr id="2374" name="object 2374"/>
            <p:cNvSpPr/>
            <p:nvPr/>
          </p:nvSpPr>
          <p:spPr>
            <a:xfrm>
              <a:off x="6334632" y="8491372"/>
              <a:ext cx="11430" cy="10160"/>
            </a:xfrm>
            <a:custGeom>
              <a:avLst/>
              <a:gdLst/>
              <a:ahLst/>
              <a:cxnLst/>
              <a:rect l="l" t="t" r="r" b="b"/>
              <a:pathLst>
                <a:path w="11429" h="10159">
                  <a:moveTo>
                    <a:pt x="7277" y="0"/>
                  </a:moveTo>
                  <a:lnTo>
                    <a:pt x="2273" y="990"/>
                  </a:lnTo>
                  <a:lnTo>
                    <a:pt x="0" y="1536"/>
                  </a:lnTo>
                  <a:lnTo>
                    <a:pt x="1219" y="4292"/>
                  </a:lnTo>
                  <a:lnTo>
                    <a:pt x="2628" y="7099"/>
                  </a:lnTo>
                  <a:lnTo>
                    <a:pt x="4165" y="9829"/>
                  </a:lnTo>
                  <a:lnTo>
                    <a:pt x="6388" y="9296"/>
                  </a:lnTo>
                  <a:lnTo>
                    <a:pt x="11252" y="8242"/>
                  </a:lnTo>
                  <a:lnTo>
                    <a:pt x="9791" y="5537"/>
                  </a:lnTo>
                  <a:lnTo>
                    <a:pt x="8458" y="2755"/>
                  </a:lnTo>
                  <a:lnTo>
                    <a:pt x="7277" y="0"/>
                  </a:lnTo>
                  <a:close/>
                </a:path>
              </a:pathLst>
            </a:custGeom>
            <a:solidFill>
              <a:srgbClr val="F0B60C"/>
            </a:solidFill>
          </p:spPr>
          <p:txBody>
            <a:bodyPr wrap="square" lIns="0" tIns="0" rIns="0" bIns="0" rtlCol="0"/>
            <a:lstStyle/>
            <a:p>
              <a:endParaRPr/>
            </a:p>
          </p:txBody>
        </p:sp>
        <p:sp>
          <p:nvSpPr>
            <p:cNvPr id="2375" name="object 2375"/>
            <p:cNvSpPr/>
            <p:nvPr/>
          </p:nvSpPr>
          <p:spPr>
            <a:xfrm>
              <a:off x="6334632" y="8492909"/>
              <a:ext cx="4445" cy="8890"/>
            </a:xfrm>
            <a:custGeom>
              <a:avLst/>
              <a:gdLst/>
              <a:ahLst/>
              <a:cxnLst/>
              <a:rect l="l" t="t" r="r" b="b"/>
              <a:pathLst>
                <a:path w="4445" h="8890">
                  <a:moveTo>
                    <a:pt x="0" y="0"/>
                  </a:moveTo>
                  <a:lnTo>
                    <a:pt x="4165" y="8293"/>
                  </a:lnTo>
                </a:path>
              </a:pathLst>
            </a:custGeom>
            <a:ln w="25400">
              <a:solidFill>
                <a:srgbClr val="F2B910"/>
              </a:solidFill>
            </a:ln>
          </p:spPr>
          <p:txBody>
            <a:bodyPr wrap="square" lIns="0" tIns="0" rIns="0" bIns="0" rtlCol="0"/>
            <a:lstStyle/>
            <a:p>
              <a:endParaRPr/>
            </a:p>
          </p:txBody>
        </p:sp>
        <p:sp>
          <p:nvSpPr>
            <p:cNvPr id="2376" name="object 2376"/>
            <p:cNvSpPr/>
            <p:nvPr/>
          </p:nvSpPr>
          <p:spPr>
            <a:xfrm>
              <a:off x="6338798" y="8499614"/>
              <a:ext cx="7620" cy="1905"/>
            </a:xfrm>
            <a:custGeom>
              <a:avLst/>
              <a:gdLst/>
              <a:ahLst/>
              <a:cxnLst/>
              <a:rect l="l" t="t" r="r" b="b"/>
              <a:pathLst>
                <a:path w="7620" h="1904">
                  <a:moveTo>
                    <a:pt x="0" y="1587"/>
                  </a:moveTo>
                  <a:lnTo>
                    <a:pt x="7086" y="0"/>
                  </a:lnTo>
                </a:path>
              </a:pathLst>
            </a:custGeom>
            <a:ln w="25400">
              <a:solidFill>
                <a:srgbClr val="F0B309"/>
              </a:solidFill>
            </a:ln>
          </p:spPr>
          <p:txBody>
            <a:bodyPr wrap="square" lIns="0" tIns="0" rIns="0" bIns="0" rtlCol="0"/>
            <a:lstStyle/>
            <a:p>
              <a:endParaRPr/>
            </a:p>
          </p:txBody>
        </p:sp>
        <p:sp>
          <p:nvSpPr>
            <p:cNvPr id="2377" name="object 2377"/>
            <p:cNvSpPr/>
            <p:nvPr/>
          </p:nvSpPr>
          <p:spPr>
            <a:xfrm>
              <a:off x="6341910" y="8491372"/>
              <a:ext cx="4445" cy="8255"/>
            </a:xfrm>
            <a:custGeom>
              <a:avLst/>
              <a:gdLst/>
              <a:ahLst/>
              <a:cxnLst/>
              <a:rect l="l" t="t" r="r" b="b"/>
              <a:pathLst>
                <a:path w="4445" h="8254">
                  <a:moveTo>
                    <a:pt x="3975" y="8242"/>
                  </a:moveTo>
                  <a:lnTo>
                    <a:pt x="0" y="0"/>
                  </a:lnTo>
                </a:path>
              </a:pathLst>
            </a:custGeom>
            <a:ln w="25399">
              <a:solidFill>
                <a:srgbClr val="EFB307"/>
              </a:solidFill>
            </a:ln>
          </p:spPr>
          <p:txBody>
            <a:bodyPr wrap="square" lIns="0" tIns="0" rIns="0" bIns="0" rtlCol="0"/>
            <a:lstStyle/>
            <a:p>
              <a:endParaRPr/>
            </a:p>
          </p:txBody>
        </p:sp>
        <p:sp>
          <p:nvSpPr>
            <p:cNvPr id="2378" name="object 2378"/>
            <p:cNvSpPr/>
            <p:nvPr/>
          </p:nvSpPr>
          <p:spPr>
            <a:xfrm>
              <a:off x="6334632" y="8491372"/>
              <a:ext cx="7620" cy="1905"/>
            </a:xfrm>
            <a:custGeom>
              <a:avLst/>
              <a:gdLst/>
              <a:ahLst/>
              <a:cxnLst/>
              <a:rect l="l" t="t" r="r" b="b"/>
              <a:pathLst>
                <a:path w="7620" h="1904">
                  <a:moveTo>
                    <a:pt x="7277" y="0"/>
                  </a:moveTo>
                  <a:lnTo>
                    <a:pt x="0" y="1536"/>
                  </a:lnTo>
                </a:path>
              </a:pathLst>
            </a:custGeom>
            <a:ln w="25400">
              <a:solidFill>
                <a:srgbClr val="F2B90F"/>
              </a:solidFill>
            </a:ln>
          </p:spPr>
          <p:txBody>
            <a:bodyPr wrap="square" lIns="0" tIns="0" rIns="0" bIns="0" rtlCol="0"/>
            <a:lstStyle/>
            <a:p>
              <a:endParaRPr/>
            </a:p>
          </p:txBody>
        </p:sp>
        <p:sp>
          <p:nvSpPr>
            <p:cNvPr id="2379" name="object 2379"/>
            <p:cNvSpPr/>
            <p:nvPr/>
          </p:nvSpPr>
          <p:spPr>
            <a:xfrm>
              <a:off x="6338811" y="8481314"/>
              <a:ext cx="15240" cy="18415"/>
            </a:xfrm>
            <a:custGeom>
              <a:avLst/>
              <a:gdLst/>
              <a:ahLst/>
              <a:cxnLst/>
              <a:rect l="l" t="t" r="r" b="b"/>
              <a:pathLst>
                <a:path w="15239" h="18415">
                  <a:moveTo>
                    <a:pt x="7797" y="0"/>
                  </a:moveTo>
                  <a:lnTo>
                    <a:pt x="5194" y="698"/>
                  </a:lnTo>
                  <a:lnTo>
                    <a:pt x="0" y="1905"/>
                  </a:lnTo>
                  <a:lnTo>
                    <a:pt x="1739" y="7175"/>
                  </a:lnTo>
                  <a:lnTo>
                    <a:pt x="4152" y="12903"/>
                  </a:lnTo>
                  <a:lnTo>
                    <a:pt x="7073" y="18300"/>
                  </a:lnTo>
                  <a:lnTo>
                    <a:pt x="12103" y="17221"/>
                  </a:lnTo>
                  <a:lnTo>
                    <a:pt x="14630" y="16637"/>
                  </a:lnTo>
                  <a:lnTo>
                    <a:pt x="11874" y="11264"/>
                  </a:lnTo>
                  <a:lnTo>
                    <a:pt x="9588" y="5613"/>
                  </a:lnTo>
                  <a:lnTo>
                    <a:pt x="7797" y="0"/>
                  </a:lnTo>
                  <a:close/>
                </a:path>
              </a:pathLst>
            </a:custGeom>
            <a:solidFill>
              <a:srgbClr val="EFB406"/>
            </a:solidFill>
          </p:spPr>
          <p:txBody>
            <a:bodyPr wrap="square" lIns="0" tIns="0" rIns="0" bIns="0" rtlCol="0"/>
            <a:lstStyle/>
            <a:p>
              <a:endParaRPr/>
            </a:p>
          </p:txBody>
        </p:sp>
        <p:sp>
          <p:nvSpPr>
            <p:cNvPr id="2380" name="object 2380"/>
            <p:cNvSpPr/>
            <p:nvPr/>
          </p:nvSpPr>
          <p:spPr>
            <a:xfrm>
              <a:off x="6338811" y="8483219"/>
              <a:ext cx="7620" cy="16510"/>
            </a:xfrm>
            <a:custGeom>
              <a:avLst/>
              <a:gdLst/>
              <a:ahLst/>
              <a:cxnLst/>
              <a:rect l="l" t="t" r="r" b="b"/>
              <a:pathLst>
                <a:path w="7620" h="16509">
                  <a:moveTo>
                    <a:pt x="0" y="0"/>
                  </a:moveTo>
                  <a:lnTo>
                    <a:pt x="1739" y="5270"/>
                  </a:lnTo>
                  <a:lnTo>
                    <a:pt x="4152" y="10998"/>
                  </a:lnTo>
                  <a:lnTo>
                    <a:pt x="7073" y="16395"/>
                  </a:lnTo>
                </a:path>
              </a:pathLst>
            </a:custGeom>
            <a:ln w="25400">
              <a:solidFill>
                <a:srgbClr val="F0B609"/>
              </a:solidFill>
            </a:ln>
          </p:spPr>
          <p:txBody>
            <a:bodyPr wrap="square" lIns="0" tIns="0" rIns="0" bIns="0" rtlCol="0"/>
            <a:lstStyle/>
            <a:p>
              <a:endParaRPr/>
            </a:p>
          </p:txBody>
        </p:sp>
        <p:sp>
          <p:nvSpPr>
            <p:cNvPr id="2381" name="object 2381"/>
            <p:cNvSpPr/>
            <p:nvPr/>
          </p:nvSpPr>
          <p:spPr>
            <a:xfrm>
              <a:off x="6345885" y="8497951"/>
              <a:ext cx="7620" cy="1905"/>
            </a:xfrm>
            <a:custGeom>
              <a:avLst/>
              <a:gdLst/>
              <a:ahLst/>
              <a:cxnLst/>
              <a:rect l="l" t="t" r="r" b="b"/>
              <a:pathLst>
                <a:path w="7620" h="1904">
                  <a:moveTo>
                    <a:pt x="0" y="1663"/>
                  </a:moveTo>
                  <a:lnTo>
                    <a:pt x="7556" y="0"/>
                  </a:lnTo>
                </a:path>
              </a:pathLst>
            </a:custGeom>
            <a:ln w="25400">
              <a:solidFill>
                <a:srgbClr val="EDB003"/>
              </a:solidFill>
            </a:ln>
          </p:spPr>
          <p:txBody>
            <a:bodyPr wrap="square" lIns="0" tIns="0" rIns="0" bIns="0" rtlCol="0"/>
            <a:lstStyle/>
            <a:p>
              <a:endParaRPr/>
            </a:p>
          </p:txBody>
        </p:sp>
        <p:sp>
          <p:nvSpPr>
            <p:cNvPr id="2382" name="object 2382"/>
            <p:cNvSpPr/>
            <p:nvPr/>
          </p:nvSpPr>
          <p:spPr>
            <a:xfrm>
              <a:off x="6346609" y="8481314"/>
              <a:ext cx="6985" cy="17145"/>
            </a:xfrm>
            <a:custGeom>
              <a:avLst/>
              <a:gdLst/>
              <a:ahLst/>
              <a:cxnLst/>
              <a:rect l="l" t="t" r="r" b="b"/>
              <a:pathLst>
                <a:path w="6985" h="17145">
                  <a:moveTo>
                    <a:pt x="6832" y="16637"/>
                  </a:moveTo>
                  <a:lnTo>
                    <a:pt x="4076" y="11264"/>
                  </a:lnTo>
                  <a:lnTo>
                    <a:pt x="1790" y="5613"/>
                  </a:lnTo>
                  <a:lnTo>
                    <a:pt x="0" y="0"/>
                  </a:lnTo>
                </a:path>
              </a:pathLst>
            </a:custGeom>
            <a:ln w="25400">
              <a:solidFill>
                <a:srgbClr val="EEB202"/>
              </a:solidFill>
            </a:ln>
          </p:spPr>
          <p:txBody>
            <a:bodyPr wrap="square" lIns="0" tIns="0" rIns="0" bIns="0" rtlCol="0"/>
            <a:lstStyle/>
            <a:p>
              <a:endParaRPr/>
            </a:p>
          </p:txBody>
        </p:sp>
        <p:sp>
          <p:nvSpPr>
            <p:cNvPr id="2383" name="object 2383"/>
            <p:cNvSpPr/>
            <p:nvPr/>
          </p:nvSpPr>
          <p:spPr>
            <a:xfrm>
              <a:off x="6338811" y="8481314"/>
              <a:ext cx="8255" cy="1905"/>
            </a:xfrm>
            <a:custGeom>
              <a:avLst/>
              <a:gdLst/>
              <a:ahLst/>
              <a:cxnLst/>
              <a:rect l="l" t="t" r="r" b="b"/>
              <a:pathLst>
                <a:path w="8254" h="1904">
                  <a:moveTo>
                    <a:pt x="7797" y="0"/>
                  </a:moveTo>
                  <a:lnTo>
                    <a:pt x="0" y="1905"/>
                  </a:lnTo>
                </a:path>
              </a:pathLst>
            </a:custGeom>
            <a:ln w="25400">
              <a:solidFill>
                <a:srgbClr val="F1B808"/>
              </a:solidFill>
            </a:ln>
          </p:spPr>
          <p:txBody>
            <a:bodyPr wrap="square" lIns="0" tIns="0" rIns="0" bIns="0" rtlCol="0"/>
            <a:lstStyle/>
            <a:p>
              <a:endParaRPr/>
            </a:p>
          </p:txBody>
        </p:sp>
        <p:sp>
          <p:nvSpPr>
            <p:cNvPr id="2384" name="object 2384"/>
            <p:cNvSpPr/>
            <p:nvPr/>
          </p:nvSpPr>
          <p:spPr>
            <a:xfrm>
              <a:off x="6346609" y="8478926"/>
              <a:ext cx="14604" cy="19050"/>
            </a:xfrm>
            <a:custGeom>
              <a:avLst/>
              <a:gdLst/>
              <a:ahLst/>
              <a:cxnLst/>
              <a:rect l="l" t="t" r="r" b="b"/>
              <a:pathLst>
                <a:path w="14604" h="19050">
                  <a:moveTo>
                    <a:pt x="7658" y="0"/>
                  </a:moveTo>
                  <a:lnTo>
                    <a:pt x="5194" y="927"/>
                  </a:lnTo>
                  <a:lnTo>
                    <a:pt x="2603" y="1701"/>
                  </a:lnTo>
                  <a:lnTo>
                    <a:pt x="0" y="2387"/>
                  </a:lnTo>
                  <a:lnTo>
                    <a:pt x="1790" y="8000"/>
                  </a:lnTo>
                  <a:lnTo>
                    <a:pt x="4076" y="13652"/>
                  </a:lnTo>
                  <a:lnTo>
                    <a:pt x="6832" y="19024"/>
                  </a:lnTo>
                  <a:lnTo>
                    <a:pt x="11874" y="17805"/>
                  </a:lnTo>
                  <a:lnTo>
                    <a:pt x="14274" y="17119"/>
                  </a:lnTo>
                  <a:lnTo>
                    <a:pt x="11633" y="11582"/>
                  </a:lnTo>
                  <a:lnTo>
                    <a:pt x="9474" y="5753"/>
                  </a:lnTo>
                  <a:lnTo>
                    <a:pt x="7658" y="0"/>
                  </a:lnTo>
                  <a:close/>
                </a:path>
              </a:pathLst>
            </a:custGeom>
            <a:solidFill>
              <a:srgbClr val="EDB101"/>
            </a:solidFill>
          </p:spPr>
          <p:txBody>
            <a:bodyPr wrap="square" lIns="0" tIns="0" rIns="0" bIns="0" rtlCol="0"/>
            <a:lstStyle/>
            <a:p>
              <a:endParaRPr/>
            </a:p>
          </p:txBody>
        </p:sp>
        <p:sp>
          <p:nvSpPr>
            <p:cNvPr id="2385" name="object 2385"/>
            <p:cNvSpPr/>
            <p:nvPr/>
          </p:nvSpPr>
          <p:spPr>
            <a:xfrm>
              <a:off x="6346609" y="8481314"/>
              <a:ext cx="6985" cy="17145"/>
            </a:xfrm>
            <a:custGeom>
              <a:avLst/>
              <a:gdLst/>
              <a:ahLst/>
              <a:cxnLst/>
              <a:rect l="l" t="t" r="r" b="b"/>
              <a:pathLst>
                <a:path w="6985" h="17145">
                  <a:moveTo>
                    <a:pt x="0" y="0"/>
                  </a:moveTo>
                  <a:lnTo>
                    <a:pt x="1790" y="5613"/>
                  </a:lnTo>
                  <a:lnTo>
                    <a:pt x="4076" y="11264"/>
                  </a:lnTo>
                  <a:lnTo>
                    <a:pt x="6832" y="16637"/>
                  </a:lnTo>
                </a:path>
              </a:pathLst>
            </a:custGeom>
            <a:ln w="25400">
              <a:solidFill>
                <a:srgbClr val="EEB202"/>
              </a:solidFill>
            </a:ln>
          </p:spPr>
          <p:txBody>
            <a:bodyPr wrap="square" lIns="0" tIns="0" rIns="0" bIns="0" rtlCol="0"/>
            <a:lstStyle/>
            <a:p>
              <a:endParaRPr/>
            </a:p>
          </p:txBody>
        </p:sp>
        <p:sp>
          <p:nvSpPr>
            <p:cNvPr id="2386" name="object 2386"/>
            <p:cNvSpPr/>
            <p:nvPr/>
          </p:nvSpPr>
          <p:spPr>
            <a:xfrm>
              <a:off x="6353441" y="8496046"/>
              <a:ext cx="7620" cy="1905"/>
            </a:xfrm>
            <a:custGeom>
              <a:avLst/>
              <a:gdLst/>
              <a:ahLst/>
              <a:cxnLst/>
              <a:rect l="l" t="t" r="r" b="b"/>
              <a:pathLst>
                <a:path w="7620" h="1904">
                  <a:moveTo>
                    <a:pt x="0" y="1904"/>
                  </a:moveTo>
                  <a:lnTo>
                    <a:pt x="7442" y="0"/>
                  </a:lnTo>
                </a:path>
              </a:pathLst>
            </a:custGeom>
            <a:ln w="25400">
              <a:solidFill>
                <a:srgbClr val="ECAD00"/>
              </a:solidFill>
            </a:ln>
          </p:spPr>
          <p:txBody>
            <a:bodyPr wrap="square" lIns="0" tIns="0" rIns="0" bIns="0" rtlCol="0"/>
            <a:lstStyle/>
            <a:p>
              <a:endParaRPr/>
            </a:p>
          </p:txBody>
        </p:sp>
        <p:sp>
          <p:nvSpPr>
            <p:cNvPr id="2387" name="object 2387"/>
            <p:cNvSpPr/>
            <p:nvPr/>
          </p:nvSpPr>
          <p:spPr>
            <a:xfrm>
              <a:off x="6354267" y="8478926"/>
              <a:ext cx="6985" cy="17145"/>
            </a:xfrm>
            <a:custGeom>
              <a:avLst/>
              <a:gdLst/>
              <a:ahLst/>
              <a:cxnLst/>
              <a:rect l="l" t="t" r="r" b="b"/>
              <a:pathLst>
                <a:path w="6985" h="17145">
                  <a:moveTo>
                    <a:pt x="6616" y="17119"/>
                  </a:moveTo>
                  <a:lnTo>
                    <a:pt x="3975" y="11582"/>
                  </a:lnTo>
                  <a:lnTo>
                    <a:pt x="1816" y="5753"/>
                  </a:lnTo>
                  <a:lnTo>
                    <a:pt x="0" y="0"/>
                  </a:lnTo>
                </a:path>
              </a:pathLst>
            </a:custGeom>
            <a:ln w="25400">
              <a:solidFill>
                <a:srgbClr val="EDB100"/>
              </a:solidFill>
            </a:ln>
          </p:spPr>
          <p:txBody>
            <a:bodyPr wrap="square" lIns="0" tIns="0" rIns="0" bIns="0" rtlCol="0"/>
            <a:lstStyle/>
            <a:p>
              <a:endParaRPr/>
            </a:p>
          </p:txBody>
        </p:sp>
        <p:sp>
          <p:nvSpPr>
            <p:cNvPr id="2388" name="object 2388"/>
            <p:cNvSpPr/>
            <p:nvPr/>
          </p:nvSpPr>
          <p:spPr>
            <a:xfrm>
              <a:off x="6346609" y="8478926"/>
              <a:ext cx="8255" cy="2540"/>
            </a:xfrm>
            <a:custGeom>
              <a:avLst/>
              <a:gdLst/>
              <a:ahLst/>
              <a:cxnLst/>
              <a:rect l="l" t="t" r="r" b="b"/>
              <a:pathLst>
                <a:path w="8254" h="2540">
                  <a:moveTo>
                    <a:pt x="7658" y="0"/>
                  </a:moveTo>
                  <a:lnTo>
                    <a:pt x="0" y="2387"/>
                  </a:lnTo>
                </a:path>
              </a:pathLst>
            </a:custGeom>
            <a:ln w="25400">
              <a:solidFill>
                <a:srgbClr val="F0B601"/>
              </a:solidFill>
            </a:ln>
          </p:spPr>
          <p:txBody>
            <a:bodyPr wrap="square" lIns="0" tIns="0" rIns="0" bIns="0" rtlCol="0"/>
            <a:lstStyle/>
            <a:p>
              <a:endParaRPr/>
            </a:p>
          </p:txBody>
        </p:sp>
        <p:sp>
          <p:nvSpPr>
            <p:cNvPr id="2389" name="object 2389"/>
            <p:cNvSpPr/>
            <p:nvPr/>
          </p:nvSpPr>
          <p:spPr>
            <a:xfrm>
              <a:off x="6332804" y="8499614"/>
              <a:ext cx="18415" cy="11430"/>
            </a:xfrm>
            <a:custGeom>
              <a:avLst/>
              <a:gdLst/>
              <a:ahLst/>
              <a:cxnLst/>
              <a:rect l="l" t="t" r="r" b="b"/>
              <a:pathLst>
                <a:path w="18414" h="11429">
                  <a:moveTo>
                    <a:pt x="13080" y="0"/>
                  </a:moveTo>
                  <a:lnTo>
                    <a:pt x="3505" y="2082"/>
                  </a:lnTo>
                  <a:lnTo>
                    <a:pt x="0" y="3238"/>
                  </a:lnTo>
                  <a:lnTo>
                    <a:pt x="5120" y="10807"/>
                  </a:lnTo>
                  <a:lnTo>
                    <a:pt x="8572" y="9944"/>
                  </a:lnTo>
                  <a:lnTo>
                    <a:pt x="17830" y="7785"/>
                  </a:lnTo>
                  <a:lnTo>
                    <a:pt x="16141" y="5334"/>
                  </a:lnTo>
                  <a:lnTo>
                    <a:pt x="14541" y="2705"/>
                  </a:lnTo>
                  <a:lnTo>
                    <a:pt x="13080" y="0"/>
                  </a:lnTo>
                  <a:close/>
                </a:path>
              </a:pathLst>
            </a:custGeom>
            <a:solidFill>
              <a:srgbClr val="F0B409"/>
            </a:solidFill>
          </p:spPr>
          <p:txBody>
            <a:bodyPr wrap="square" lIns="0" tIns="0" rIns="0" bIns="0" rtlCol="0"/>
            <a:lstStyle/>
            <a:p>
              <a:endParaRPr/>
            </a:p>
          </p:txBody>
        </p:sp>
        <p:sp>
          <p:nvSpPr>
            <p:cNvPr id="2390" name="object 2390"/>
            <p:cNvSpPr/>
            <p:nvPr/>
          </p:nvSpPr>
          <p:spPr>
            <a:xfrm>
              <a:off x="6332804" y="8499614"/>
              <a:ext cx="13335" cy="3810"/>
            </a:xfrm>
            <a:custGeom>
              <a:avLst/>
              <a:gdLst/>
              <a:ahLst/>
              <a:cxnLst/>
              <a:rect l="l" t="t" r="r" b="b"/>
              <a:pathLst>
                <a:path w="13335" h="3809">
                  <a:moveTo>
                    <a:pt x="0" y="3238"/>
                  </a:moveTo>
                  <a:lnTo>
                    <a:pt x="3505" y="2082"/>
                  </a:lnTo>
                  <a:lnTo>
                    <a:pt x="8140" y="1066"/>
                  </a:lnTo>
                  <a:lnTo>
                    <a:pt x="13080" y="0"/>
                  </a:lnTo>
                </a:path>
              </a:pathLst>
            </a:custGeom>
            <a:ln w="25400">
              <a:solidFill>
                <a:srgbClr val="F1B60D"/>
              </a:solidFill>
            </a:ln>
          </p:spPr>
          <p:txBody>
            <a:bodyPr wrap="square" lIns="0" tIns="0" rIns="0" bIns="0" rtlCol="0"/>
            <a:lstStyle/>
            <a:p>
              <a:endParaRPr/>
            </a:p>
          </p:txBody>
        </p:sp>
        <p:sp>
          <p:nvSpPr>
            <p:cNvPr id="2391" name="object 2391"/>
            <p:cNvSpPr/>
            <p:nvPr/>
          </p:nvSpPr>
          <p:spPr>
            <a:xfrm>
              <a:off x="6345885" y="8499614"/>
              <a:ext cx="5080" cy="8255"/>
            </a:xfrm>
            <a:custGeom>
              <a:avLst/>
              <a:gdLst/>
              <a:ahLst/>
              <a:cxnLst/>
              <a:rect l="l" t="t" r="r" b="b"/>
              <a:pathLst>
                <a:path w="5079" h="8254">
                  <a:moveTo>
                    <a:pt x="0" y="0"/>
                  </a:moveTo>
                  <a:lnTo>
                    <a:pt x="4749" y="7785"/>
                  </a:lnTo>
                </a:path>
              </a:pathLst>
            </a:custGeom>
            <a:ln w="25400">
              <a:solidFill>
                <a:srgbClr val="EDB003"/>
              </a:solidFill>
            </a:ln>
          </p:spPr>
          <p:txBody>
            <a:bodyPr wrap="square" lIns="0" tIns="0" rIns="0" bIns="0" rtlCol="0"/>
            <a:lstStyle/>
            <a:p>
              <a:endParaRPr/>
            </a:p>
          </p:txBody>
        </p:sp>
        <p:sp>
          <p:nvSpPr>
            <p:cNvPr id="2392" name="object 2392"/>
            <p:cNvSpPr/>
            <p:nvPr/>
          </p:nvSpPr>
          <p:spPr>
            <a:xfrm>
              <a:off x="6337924" y="8507400"/>
              <a:ext cx="13335" cy="3175"/>
            </a:xfrm>
            <a:custGeom>
              <a:avLst/>
              <a:gdLst/>
              <a:ahLst/>
              <a:cxnLst/>
              <a:rect l="l" t="t" r="r" b="b"/>
              <a:pathLst>
                <a:path w="13335" h="3175">
                  <a:moveTo>
                    <a:pt x="12710" y="0"/>
                  </a:moveTo>
                  <a:lnTo>
                    <a:pt x="7935" y="1104"/>
                  </a:lnTo>
                  <a:lnTo>
                    <a:pt x="3452" y="2158"/>
                  </a:lnTo>
                  <a:lnTo>
                    <a:pt x="0" y="3022"/>
                  </a:lnTo>
                </a:path>
              </a:pathLst>
            </a:custGeom>
            <a:ln w="25400">
              <a:solidFill>
                <a:srgbClr val="EFB205"/>
              </a:solidFill>
            </a:ln>
          </p:spPr>
          <p:txBody>
            <a:bodyPr wrap="square" lIns="0" tIns="0" rIns="0" bIns="0" rtlCol="0"/>
            <a:lstStyle/>
            <a:p>
              <a:endParaRPr/>
            </a:p>
          </p:txBody>
        </p:sp>
        <p:sp>
          <p:nvSpPr>
            <p:cNvPr id="2393" name="object 2393"/>
            <p:cNvSpPr/>
            <p:nvPr/>
          </p:nvSpPr>
          <p:spPr>
            <a:xfrm>
              <a:off x="6332804" y="8502853"/>
              <a:ext cx="3810" cy="5080"/>
            </a:xfrm>
            <a:custGeom>
              <a:avLst/>
              <a:gdLst/>
              <a:ahLst/>
              <a:cxnLst/>
              <a:rect l="l" t="t" r="r" b="b"/>
              <a:pathLst>
                <a:path w="3810" h="5079">
                  <a:moveTo>
                    <a:pt x="3414" y="5050"/>
                  </a:moveTo>
                  <a:lnTo>
                    <a:pt x="0" y="0"/>
                  </a:lnTo>
                </a:path>
              </a:pathLst>
            </a:custGeom>
            <a:ln w="25400">
              <a:solidFill>
                <a:srgbClr val="F3B90F"/>
              </a:solidFill>
            </a:ln>
          </p:spPr>
          <p:txBody>
            <a:bodyPr wrap="square" lIns="0" tIns="0" rIns="0" bIns="0" rtlCol="0"/>
            <a:lstStyle/>
            <a:p>
              <a:endParaRPr/>
            </a:p>
          </p:txBody>
        </p:sp>
        <p:sp>
          <p:nvSpPr>
            <p:cNvPr id="2394" name="object 2394"/>
            <p:cNvSpPr/>
            <p:nvPr/>
          </p:nvSpPr>
          <p:spPr>
            <a:xfrm>
              <a:off x="6337924" y="8507400"/>
              <a:ext cx="18415" cy="9525"/>
            </a:xfrm>
            <a:custGeom>
              <a:avLst/>
              <a:gdLst/>
              <a:ahLst/>
              <a:cxnLst/>
              <a:rect l="l" t="t" r="r" b="b"/>
              <a:pathLst>
                <a:path w="18414" h="9525">
                  <a:moveTo>
                    <a:pt x="12710" y="0"/>
                  </a:moveTo>
                  <a:lnTo>
                    <a:pt x="3452" y="2158"/>
                  </a:lnTo>
                  <a:lnTo>
                    <a:pt x="0" y="3022"/>
                  </a:lnTo>
                  <a:lnTo>
                    <a:pt x="5645" y="9240"/>
                  </a:lnTo>
                  <a:lnTo>
                    <a:pt x="9052" y="8508"/>
                  </a:lnTo>
                  <a:lnTo>
                    <a:pt x="18107" y="6794"/>
                  </a:lnTo>
                  <a:lnTo>
                    <a:pt x="16215" y="4762"/>
                  </a:lnTo>
                  <a:lnTo>
                    <a:pt x="14412" y="2476"/>
                  </a:lnTo>
                  <a:lnTo>
                    <a:pt x="12710" y="0"/>
                  </a:lnTo>
                  <a:close/>
                </a:path>
              </a:pathLst>
            </a:custGeom>
            <a:solidFill>
              <a:srgbClr val="EEB003"/>
            </a:solidFill>
          </p:spPr>
          <p:txBody>
            <a:bodyPr wrap="square" lIns="0" tIns="0" rIns="0" bIns="0" rtlCol="0"/>
            <a:lstStyle/>
            <a:p>
              <a:endParaRPr/>
            </a:p>
          </p:txBody>
        </p:sp>
        <p:sp>
          <p:nvSpPr>
            <p:cNvPr id="2395" name="object 2395"/>
            <p:cNvSpPr/>
            <p:nvPr/>
          </p:nvSpPr>
          <p:spPr>
            <a:xfrm>
              <a:off x="6337924" y="8507400"/>
              <a:ext cx="13335" cy="3175"/>
            </a:xfrm>
            <a:custGeom>
              <a:avLst/>
              <a:gdLst/>
              <a:ahLst/>
              <a:cxnLst/>
              <a:rect l="l" t="t" r="r" b="b"/>
              <a:pathLst>
                <a:path w="13335" h="3175">
                  <a:moveTo>
                    <a:pt x="0" y="3022"/>
                  </a:moveTo>
                  <a:lnTo>
                    <a:pt x="3452" y="2158"/>
                  </a:lnTo>
                  <a:lnTo>
                    <a:pt x="7935" y="1104"/>
                  </a:lnTo>
                  <a:lnTo>
                    <a:pt x="12710" y="0"/>
                  </a:lnTo>
                </a:path>
              </a:pathLst>
            </a:custGeom>
            <a:ln w="25400">
              <a:solidFill>
                <a:srgbClr val="EFB205"/>
              </a:solidFill>
            </a:ln>
          </p:spPr>
          <p:txBody>
            <a:bodyPr wrap="square" lIns="0" tIns="0" rIns="0" bIns="0" rtlCol="0"/>
            <a:lstStyle/>
            <a:p>
              <a:endParaRPr/>
            </a:p>
          </p:txBody>
        </p:sp>
        <p:sp>
          <p:nvSpPr>
            <p:cNvPr id="2396" name="object 2396"/>
            <p:cNvSpPr/>
            <p:nvPr/>
          </p:nvSpPr>
          <p:spPr>
            <a:xfrm>
              <a:off x="6350635" y="8507400"/>
              <a:ext cx="5715" cy="6985"/>
            </a:xfrm>
            <a:custGeom>
              <a:avLst/>
              <a:gdLst/>
              <a:ahLst/>
              <a:cxnLst/>
              <a:rect l="l" t="t" r="r" b="b"/>
              <a:pathLst>
                <a:path w="5714" h="6984">
                  <a:moveTo>
                    <a:pt x="0" y="0"/>
                  </a:moveTo>
                  <a:lnTo>
                    <a:pt x="5397" y="6794"/>
                  </a:lnTo>
                </a:path>
              </a:pathLst>
            </a:custGeom>
            <a:ln w="25400">
              <a:solidFill>
                <a:srgbClr val="ECAD01"/>
              </a:solidFill>
            </a:ln>
          </p:spPr>
          <p:txBody>
            <a:bodyPr wrap="square" lIns="0" tIns="0" rIns="0" bIns="0" rtlCol="0"/>
            <a:lstStyle/>
            <a:p>
              <a:endParaRPr/>
            </a:p>
          </p:txBody>
        </p:sp>
        <p:sp>
          <p:nvSpPr>
            <p:cNvPr id="2397" name="object 2397"/>
            <p:cNvSpPr/>
            <p:nvPr/>
          </p:nvSpPr>
          <p:spPr>
            <a:xfrm>
              <a:off x="6343570" y="8514194"/>
              <a:ext cx="12700" cy="2540"/>
            </a:xfrm>
            <a:custGeom>
              <a:avLst/>
              <a:gdLst/>
              <a:ahLst/>
              <a:cxnLst/>
              <a:rect l="l" t="t" r="r" b="b"/>
              <a:pathLst>
                <a:path w="12700" h="2540">
                  <a:moveTo>
                    <a:pt x="12462" y="0"/>
                  </a:moveTo>
                  <a:lnTo>
                    <a:pt x="0" y="2446"/>
                  </a:lnTo>
                </a:path>
              </a:pathLst>
            </a:custGeom>
            <a:ln w="25400">
              <a:solidFill>
                <a:srgbClr val="EDAE00"/>
              </a:solidFill>
            </a:ln>
          </p:spPr>
          <p:txBody>
            <a:bodyPr wrap="square" lIns="0" tIns="0" rIns="0" bIns="0" rtlCol="0"/>
            <a:lstStyle/>
            <a:p>
              <a:endParaRPr/>
            </a:p>
          </p:txBody>
        </p:sp>
        <p:sp>
          <p:nvSpPr>
            <p:cNvPr id="2398" name="object 2398"/>
            <p:cNvSpPr/>
            <p:nvPr/>
          </p:nvSpPr>
          <p:spPr>
            <a:xfrm>
              <a:off x="6345885" y="8496046"/>
              <a:ext cx="24765" cy="18415"/>
            </a:xfrm>
            <a:custGeom>
              <a:avLst/>
              <a:gdLst/>
              <a:ahLst/>
              <a:cxnLst/>
              <a:rect l="l" t="t" r="r" b="b"/>
              <a:pathLst>
                <a:path w="24764" h="18415">
                  <a:moveTo>
                    <a:pt x="14998" y="0"/>
                  </a:moveTo>
                  <a:lnTo>
                    <a:pt x="10223" y="1371"/>
                  </a:lnTo>
                  <a:lnTo>
                    <a:pt x="0" y="3568"/>
                  </a:lnTo>
                  <a:lnTo>
                    <a:pt x="2921" y="8991"/>
                  </a:lnTo>
                  <a:lnTo>
                    <a:pt x="6362" y="14084"/>
                  </a:lnTo>
                  <a:lnTo>
                    <a:pt x="10147" y="18148"/>
                  </a:lnTo>
                  <a:lnTo>
                    <a:pt x="19812" y="16332"/>
                  </a:lnTo>
                  <a:lnTo>
                    <a:pt x="24460" y="15417"/>
                  </a:lnTo>
                  <a:lnTo>
                    <a:pt x="20751" y="10782"/>
                  </a:lnTo>
                  <a:lnTo>
                    <a:pt x="17640" y="5537"/>
                  </a:lnTo>
                  <a:lnTo>
                    <a:pt x="14998" y="0"/>
                  </a:lnTo>
                  <a:close/>
                </a:path>
              </a:pathLst>
            </a:custGeom>
            <a:solidFill>
              <a:srgbClr val="EBAB01"/>
            </a:solidFill>
          </p:spPr>
          <p:txBody>
            <a:bodyPr wrap="square" lIns="0" tIns="0" rIns="0" bIns="0" rtlCol="0"/>
            <a:lstStyle/>
            <a:p>
              <a:endParaRPr/>
            </a:p>
          </p:txBody>
        </p:sp>
        <p:sp>
          <p:nvSpPr>
            <p:cNvPr id="2399" name="object 2399"/>
            <p:cNvSpPr/>
            <p:nvPr/>
          </p:nvSpPr>
          <p:spPr>
            <a:xfrm>
              <a:off x="6345885" y="8499614"/>
              <a:ext cx="10160" cy="14604"/>
            </a:xfrm>
            <a:custGeom>
              <a:avLst/>
              <a:gdLst/>
              <a:ahLst/>
              <a:cxnLst/>
              <a:rect l="l" t="t" r="r" b="b"/>
              <a:pathLst>
                <a:path w="10160" h="14604">
                  <a:moveTo>
                    <a:pt x="0" y="0"/>
                  </a:moveTo>
                  <a:lnTo>
                    <a:pt x="2921" y="5422"/>
                  </a:lnTo>
                  <a:lnTo>
                    <a:pt x="6362" y="10515"/>
                  </a:lnTo>
                  <a:lnTo>
                    <a:pt x="10147" y="14579"/>
                  </a:lnTo>
                </a:path>
              </a:pathLst>
            </a:custGeom>
            <a:ln w="25400">
              <a:solidFill>
                <a:srgbClr val="EDAE03"/>
              </a:solidFill>
            </a:ln>
          </p:spPr>
          <p:txBody>
            <a:bodyPr wrap="square" lIns="0" tIns="0" rIns="0" bIns="0" rtlCol="0"/>
            <a:lstStyle/>
            <a:p>
              <a:endParaRPr/>
            </a:p>
          </p:txBody>
        </p:sp>
        <p:sp>
          <p:nvSpPr>
            <p:cNvPr id="2400" name="object 2400"/>
            <p:cNvSpPr/>
            <p:nvPr/>
          </p:nvSpPr>
          <p:spPr>
            <a:xfrm>
              <a:off x="6356032" y="8496046"/>
              <a:ext cx="14604" cy="18415"/>
            </a:xfrm>
            <a:custGeom>
              <a:avLst/>
              <a:gdLst/>
              <a:ahLst/>
              <a:cxnLst/>
              <a:rect l="l" t="t" r="r" b="b"/>
              <a:pathLst>
                <a:path w="14604" h="18415">
                  <a:moveTo>
                    <a:pt x="0" y="18148"/>
                  </a:moveTo>
                  <a:lnTo>
                    <a:pt x="4686" y="17271"/>
                  </a:lnTo>
                  <a:lnTo>
                    <a:pt x="9664" y="16332"/>
                  </a:lnTo>
                  <a:lnTo>
                    <a:pt x="14312" y="15417"/>
                  </a:lnTo>
                </a:path>
                <a:path w="14604" h="18415">
                  <a:moveTo>
                    <a:pt x="14312" y="15417"/>
                  </a:moveTo>
                  <a:lnTo>
                    <a:pt x="10604" y="10782"/>
                  </a:lnTo>
                  <a:lnTo>
                    <a:pt x="7492" y="5537"/>
                  </a:lnTo>
                  <a:lnTo>
                    <a:pt x="4851" y="0"/>
                  </a:lnTo>
                </a:path>
              </a:pathLst>
            </a:custGeom>
            <a:ln w="25400">
              <a:solidFill>
                <a:srgbClr val="E9A800"/>
              </a:solidFill>
            </a:ln>
          </p:spPr>
          <p:txBody>
            <a:bodyPr wrap="square" lIns="0" tIns="0" rIns="0" bIns="0" rtlCol="0"/>
            <a:lstStyle/>
            <a:p>
              <a:endParaRPr/>
            </a:p>
          </p:txBody>
        </p:sp>
        <p:sp>
          <p:nvSpPr>
            <p:cNvPr id="2401" name="object 2401"/>
            <p:cNvSpPr/>
            <p:nvPr/>
          </p:nvSpPr>
          <p:spPr>
            <a:xfrm>
              <a:off x="6345885" y="8496046"/>
              <a:ext cx="15240" cy="3810"/>
            </a:xfrm>
            <a:custGeom>
              <a:avLst/>
              <a:gdLst/>
              <a:ahLst/>
              <a:cxnLst/>
              <a:rect l="l" t="t" r="r" b="b"/>
              <a:pathLst>
                <a:path w="15239" h="3809">
                  <a:moveTo>
                    <a:pt x="14998" y="0"/>
                  </a:moveTo>
                  <a:lnTo>
                    <a:pt x="10223" y="1371"/>
                  </a:lnTo>
                  <a:lnTo>
                    <a:pt x="4952" y="2501"/>
                  </a:lnTo>
                  <a:lnTo>
                    <a:pt x="0" y="3568"/>
                  </a:lnTo>
                </a:path>
              </a:pathLst>
            </a:custGeom>
            <a:ln w="25399">
              <a:solidFill>
                <a:srgbClr val="EDAE03"/>
              </a:solidFill>
            </a:ln>
          </p:spPr>
          <p:txBody>
            <a:bodyPr wrap="square" lIns="0" tIns="0" rIns="0" bIns="0" rtlCol="0"/>
            <a:lstStyle/>
            <a:p>
              <a:endParaRPr/>
            </a:p>
          </p:txBody>
        </p:sp>
        <p:sp>
          <p:nvSpPr>
            <p:cNvPr id="2402" name="object 2402"/>
            <p:cNvSpPr/>
            <p:nvPr/>
          </p:nvSpPr>
          <p:spPr>
            <a:xfrm>
              <a:off x="6343570" y="8511463"/>
              <a:ext cx="40640" cy="15875"/>
            </a:xfrm>
            <a:custGeom>
              <a:avLst/>
              <a:gdLst/>
              <a:ahLst/>
              <a:cxnLst/>
              <a:rect l="l" t="t" r="r" b="b"/>
              <a:pathLst>
                <a:path w="40639" h="15875">
                  <a:moveTo>
                    <a:pt x="26775" y="0"/>
                  </a:moveTo>
                  <a:lnTo>
                    <a:pt x="5756" y="4009"/>
                  </a:lnTo>
                  <a:lnTo>
                    <a:pt x="0" y="5177"/>
                  </a:lnTo>
                  <a:lnTo>
                    <a:pt x="7141" y="11607"/>
                  </a:lnTo>
                  <a:lnTo>
                    <a:pt x="12728" y="15722"/>
                  </a:lnTo>
                  <a:lnTo>
                    <a:pt x="18718" y="14899"/>
                  </a:lnTo>
                  <a:lnTo>
                    <a:pt x="32742" y="12690"/>
                  </a:lnTo>
                  <a:lnTo>
                    <a:pt x="40046" y="11709"/>
                  </a:lnTo>
                  <a:lnTo>
                    <a:pt x="34915" y="8699"/>
                  </a:lnTo>
                  <a:lnTo>
                    <a:pt x="30534" y="4673"/>
                  </a:lnTo>
                  <a:lnTo>
                    <a:pt x="26775" y="0"/>
                  </a:lnTo>
                  <a:close/>
                </a:path>
              </a:pathLst>
            </a:custGeom>
            <a:solidFill>
              <a:srgbClr val="EBAB00"/>
            </a:solidFill>
          </p:spPr>
          <p:txBody>
            <a:bodyPr wrap="square" lIns="0" tIns="0" rIns="0" bIns="0" rtlCol="0"/>
            <a:lstStyle/>
            <a:p>
              <a:endParaRPr/>
            </a:p>
          </p:txBody>
        </p:sp>
        <p:sp>
          <p:nvSpPr>
            <p:cNvPr id="2403" name="object 2403"/>
            <p:cNvSpPr/>
            <p:nvPr/>
          </p:nvSpPr>
          <p:spPr>
            <a:xfrm>
              <a:off x="6343570" y="8511463"/>
              <a:ext cx="27305" cy="5715"/>
            </a:xfrm>
            <a:custGeom>
              <a:avLst/>
              <a:gdLst/>
              <a:ahLst/>
              <a:cxnLst/>
              <a:rect l="l" t="t" r="r" b="b"/>
              <a:pathLst>
                <a:path w="27304" h="5715">
                  <a:moveTo>
                    <a:pt x="0" y="5177"/>
                  </a:moveTo>
                  <a:lnTo>
                    <a:pt x="5756" y="4009"/>
                  </a:lnTo>
                  <a:lnTo>
                    <a:pt x="12466" y="2728"/>
                  </a:lnTo>
                  <a:lnTo>
                    <a:pt x="19632" y="1379"/>
                  </a:lnTo>
                  <a:lnTo>
                    <a:pt x="26775" y="0"/>
                  </a:lnTo>
                </a:path>
              </a:pathLst>
            </a:custGeom>
            <a:ln w="25400">
              <a:solidFill>
                <a:srgbClr val="EBAB00"/>
              </a:solidFill>
            </a:ln>
          </p:spPr>
          <p:txBody>
            <a:bodyPr wrap="square" lIns="0" tIns="0" rIns="0" bIns="0" rtlCol="0"/>
            <a:lstStyle/>
            <a:p>
              <a:endParaRPr/>
            </a:p>
          </p:txBody>
        </p:sp>
        <p:sp>
          <p:nvSpPr>
            <p:cNvPr id="2404" name="object 2404"/>
            <p:cNvSpPr/>
            <p:nvPr/>
          </p:nvSpPr>
          <p:spPr>
            <a:xfrm>
              <a:off x="6370345" y="8511463"/>
              <a:ext cx="13335" cy="12065"/>
            </a:xfrm>
            <a:custGeom>
              <a:avLst/>
              <a:gdLst/>
              <a:ahLst/>
              <a:cxnLst/>
              <a:rect l="l" t="t" r="r" b="b"/>
              <a:pathLst>
                <a:path w="13335" h="12065">
                  <a:moveTo>
                    <a:pt x="0" y="0"/>
                  </a:moveTo>
                  <a:lnTo>
                    <a:pt x="3759" y="4673"/>
                  </a:lnTo>
                  <a:lnTo>
                    <a:pt x="8140" y="8699"/>
                  </a:lnTo>
                  <a:lnTo>
                    <a:pt x="13271" y="11709"/>
                  </a:lnTo>
                </a:path>
              </a:pathLst>
            </a:custGeom>
            <a:ln w="25400">
              <a:solidFill>
                <a:srgbClr val="E6A400"/>
              </a:solidFill>
            </a:ln>
          </p:spPr>
          <p:txBody>
            <a:bodyPr wrap="square" lIns="0" tIns="0" rIns="0" bIns="0" rtlCol="0"/>
            <a:lstStyle/>
            <a:p>
              <a:endParaRPr/>
            </a:p>
          </p:txBody>
        </p:sp>
        <p:sp>
          <p:nvSpPr>
            <p:cNvPr id="2405" name="object 2405"/>
            <p:cNvSpPr/>
            <p:nvPr/>
          </p:nvSpPr>
          <p:spPr>
            <a:xfrm>
              <a:off x="6356299" y="8523173"/>
              <a:ext cx="27940" cy="4445"/>
            </a:xfrm>
            <a:custGeom>
              <a:avLst/>
              <a:gdLst/>
              <a:ahLst/>
              <a:cxnLst/>
              <a:rect l="l" t="t" r="r" b="b"/>
              <a:pathLst>
                <a:path w="27939" h="4445">
                  <a:moveTo>
                    <a:pt x="27317" y="0"/>
                  </a:moveTo>
                  <a:lnTo>
                    <a:pt x="20013" y="980"/>
                  </a:lnTo>
                  <a:lnTo>
                    <a:pt x="12782" y="2111"/>
                  </a:lnTo>
                  <a:lnTo>
                    <a:pt x="5990" y="3189"/>
                  </a:lnTo>
                  <a:lnTo>
                    <a:pt x="0" y="4013"/>
                  </a:lnTo>
                </a:path>
              </a:pathLst>
            </a:custGeom>
            <a:ln w="25400">
              <a:solidFill>
                <a:srgbClr val="EBA900"/>
              </a:solidFill>
            </a:ln>
          </p:spPr>
          <p:txBody>
            <a:bodyPr wrap="square" lIns="0" tIns="0" rIns="0" bIns="0" rtlCol="0"/>
            <a:lstStyle/>
            <a:p>
              <a:endParaRPr/>
            </a:p>
          </p:txBody>
        </p:sp>
        <p:sp>
          <p:nvSpPr>
            <p:cNvPr id="2406" name="object 2406"/>
            <p:cNvSpPr/>
            <p:nvPr/>
          </p:nvSpPr>
          <p:spPr>
            <a:xfrm>
              <a:off x="6356280" y="8527175"/>
              <a:ext cx="635" cy="635"/>
            </a:xfrm>
            <a:custGeom>
              <a:avLst/>
              <a:gdLst/>
              <a:ahLst/>
              <a:cxnLst/>
              <a:rect l="l" t="t" r="r" b="b"/>
              <a:pathLst>
                <a:path w="635" h="634">
                  <a:moveTo>
                    <a:pt x="19" y="10"/>
                  </a:moveTo>
                  <a:lnTo>
                    <a:pt x="0" y="0"/>
                  </a:lnTo>
                </a:path>
              </a:pathLst>
            </a:custGeom>
            <a:ln w="25400">
              <a:solidFill>
                <a:srgbClr val="F0B100"/>
              </a:solidFill>
            </a:ln>
          </p:spPr>
          <p:txBody>
            <a:bodyPr wrap="square" lIns="0" tIns="0" rIns="0" bIns="0" rtlCol="0"/>
            <a:lstStyle/>
            <a:p>
              <a:endParaRPr/>
            </a:p>
          </p:txBody>
        </p:sp>
        <p:sp>
          <p:nvSpPr>
            <p:cNvPr id="2407" name="object 2407"/>
            <p:cNvSpPr/>
            <p:nvPr/>
          </p:nvSpPr>
          <p:spPr>
            <a:xfrm>
              <a:off x="6356299" y="8525281"/>
              <a:ext cx="27940" cy="5080"/>
            </a:xfrm>
            <a:custGeom>
              <a:avLst/>
              <a:gdLst/>
              <a:ahLst/>
              <a:cxnLst/>
              <a:rect l="l" t="t" r="r" b="b"/>
              <a:pathLst>
                <a:path w="27939" h="5079">
                  <a:moveTo>
                    <a:pt x="12788" y="0"/>
                  </a:moveTo>
                  <a:lnTo>
                    <a:pt x="3644" y="1498"/>
                  </a:lnTo>
                  <a:lnTo>
                    <a:pt x="0" y="1904"/>
                  </a:lnTo>
                  <a:lnTo>
                    <a:pt x="5696" y="4060"/>
                  </a:lnTo>
                  <a:lnTo>
                    <a:pt x="13119" y="4546"/>
                  </a:lnTo>
                  <a:lnTo>
                    <a:pt x="27666" y="4114"/>
                  </a:lnTo>
                  <a:lnTo>
                    <a:pt x="21958" y="3886"/>
                  </a:lnTo>
                  <a:lnTo>
                    <a:pt x="17170" y="2527"/>
                  </a:lnTo>
                  <a:lnTo>
                    <a:pt x="12788" y="0"/>
                  </a:lnTo>
                  <a:close/>
                </a:path>
              </a:pathLst>
            </a:custGeom>
            <a:solidFill>
              <a:srgbClr val="EDAB00"/>
            </a:solidFill>
          </p:spPr>
          <p:txBody>
            <a:bodyPr wrap="square" lIns="0" tIns="0" rIns="0" bIns="0" rtlCol="0"/>
            <a:lstStyle/>
            <a:p>
              <a:endParaRPr/>
            </a:p>
          </p:txBody>
        </p:sp>
        <p:sp>
          <p:nvSpPr>
            <p:cNvPr id="2408" name="object 2408"/>
            <p:cNvSpPr/>
            <p:nvPr/>
          </p:nvSpPr>
          <p:spPr>
            <a:xfrm>
              <a:off x="6356299" y="8527186"/>
              <a:ext cx="13335" cy="3175"/>
            </a:xfrm>
            <a:custGeom>
              <a:avLst/>
              <a:gdLst/>
              <a:ahLst/>
              <a:cxnLst/>
              <a:rect l="l" t="t" r="r" b="b"/>
              <a:pathLst>
                <a:path w="13335" h="3175">
                  <a:moveTo>
                    <a:pt x="0" y="0"/>
                  </a:moveTo>
                  <a:lnTo>
                    <a:pt x="16" y="9"/>
                  </a:lnTo>
                </a:path>
                <a:path w="13335" h="3175">
                  <a:moveTo>
                    <a:pt x="12982" y="2645"/>
                  </a:moveTo>
                  <a:lnTo>
                    <a:pt x="13119" y="2641"/>
                  </a:lnTo>
                </a:path>
              </a:pathLst>
            </a:custGeom>
            <a:ln w="25400">
              <a:solidFill>
                <a:srgbClr val="F2B000"/>
              </a:solidFill>
            </a:ln>
          </p:spPr>
          <p:txBody>
            <a:bodyPr wrap="square" lIns="0" tIns="0" rIns="0" bIns="0" rtlCol="0"/>
            <a:lstStyle/>
            <a:p>
              <a:endParaRPr/>
            </a:p>
          </p:txBody>
        </p:sp>
        <p:sp>
          <p:nvSpPr>
            <p:cNvPr id="2409" name="object 2409"/>
            <p:cNvSpPr/>
            <p:nvPr/>
          </p:nvSpPr>
          <p:spPr>
            <a:xfrm>
              <a:off x="6369418" y="8529749"/>
              <a:ext cx="3175" cy="635"/>
            </a:xfrm>
            <a:custGeom>
              <a:avLst/>
              <a:gdLst/>
              <a:ahLst/>
              <a:cxnLst/>
              <a:rect l="l" t="t" r="r" b="b"/>
              <a:pathLst>
                <a:path w="3175" h="634">
                  <a:moveTo>
                    <a:pt x="0" y="79"/>
                  </a:moveTo>
                  <a:lnTo>
                    <a:pt x="3004" y="0"/>
                  </a:lnTo>
                </a:path>
              </a:pathLst>
            </a:custGeom>
            <a:ln w="25400">
              <a:solidFill>
                <a:srgbClr val="EDAB00"/>
              </a:solidFill>
            </a:ln>
          </p:spPr>
          <p:txBody>
            <a:bodyPr wrap="square" lIns="0" tIns="0" rIns="0" bIns="0" rtlCol="0"/>
            <a:lstStyle/>
            <a:p>
              <a:endParaRPr/>
            </a:p>
          </p:txBody>
        </p:sp>
        <p:sp>
          <p:nvSpPr>
            <p:cNvPr id="2410" name="object 2410"/>
            <p:cNvSpPr/>
            <p:nvPr/>
          </p:nvSpPr>
          <p:spPr>
            <a:xfrm>
              <a:off x="6369088" y="8525281"/>
              <a:ext cx="15240" cy="4445"/>
            </a:xfrm>
            <a:custGeom>
              <a:avLst/>
              <a:gdLst/>
              <a:ahLst/>
              <a:cxnLst/>
              <a:rect l="l" t="t" r="r" b="b"/>
              <a:pathLst>
                <a:path w="15239" h="4445">
                  <a:moveTo>
                    <a:pt x="14877" y="4114"/>
                  </a:moveTo>
                  <a:lnTo>
                    <a:pt x="9169" y="3886"/>
                  </a:lnTo>
                  <a:lnTo>
                    <a:pt x="4381" y="2527"/>
                  </a:lnTo>
                  <a:lnTo>
                    <a:pt x="0" y="0"/>
                  </a:lnTo>
                </a:path>
              </a:pathLst>
            </a:custGeom>
            <a:ln w="25400">
              <a:solidFill>
                <a:srgbClr val="E8A700"/>
              </a:solidFill>
            </a:ln>
          </p:spPr>
          <p:txBody>
            <a:bodyPr wrap="square" lIns="0" tIns="0" rIns="0" bIns="0" rtlCol="0"/>
            <a:lstStyle/>
            <a:p>
              <a:endParaRPr/>
            </a:p>
          </p:txBody>
        </p:sp>
        <p:sp>
          <p:nvSpPr>
            <p:cNvPr id="2411" name="object 2411"/>
            <p:cNvSpPr/>
            <p:nvPr/>
          </p:nvSpPr>
          <p:spPr>
            <a:xfrm>
              <a:off x="6356299" y="8525281"/>
              <a:ext cx="13335" cy="1905"/>
            </a:xfrm>
            <a:custGeom>
              <a:avLst/>
              <a:gdLst/>
              <a:ahLst/>
              <a:cxnLst/>
              <a:rect l="l" t="t" r="r" b="b"/>
              <a:pathLst>
                <a:path w="13335" h="1904">
                  <a:moveTo>
                    <a:pt x="12788" y="0"/>
                  </a:moveTo>
                  <a:lnTo>
                    <a:pt x="8064" y="761"/>
                  </a:lnTo>
                  <a:lnTo>
                    <a:pt x="3644" y="1498"/>
                  </a:lnTo>
                  <a:lnTo>
                    <a:pt x="0" y="1904"/>
                  </a:lnTo>
                </a:path>
              </a:pathLst>
            </a:custGeom>
            <a:ln w="25400">
              <a:solidFill>
                <a:srgbClr val="EDAC00"/>
              </a:solidFill>
            </a:ln>
          </p:spPr>
          <p:txBody>
            <a:bodyPr wrap="square" lIns="0" tIns="0" rIns="0" bIns="0" rtlCol="0"/>
            <a:lstStyle/>
            <a:p>
              <a:endParaRPr/>
            </a:p>
          </p:txBody>
        </p:sp>
        <p:sp>
          <p:nvSpPr>
            <p:cNvPr id="2412" name="object 2412"/>
            <p:cNvSpPr/>
            <p:nvPr/>
          </p:nvSpPr>
          <p:spPr>
            <a:xfrm>
              <a:off x="6369088" y="8523173"/>
              <a:ext cx="32384" cy="6350"/>
            </a:xfrm>
            <a:custGeom>
              <a:avLst/>
              <a:gdLst/>
              <a:ahLst/>
              <a:cxnLst/>
              <a:rect l="l" t="t" r="r" b="b"/>
              <a:pathLst>
                <a:path w="32385" h="6350">
                  <a:moveTo>
                    <a:pt x="14528" y="0"/>
                  </a:moveTo>
                  <a:lnTo>
                    <a:pt x="9715" y="558"/>
                  </a:lnTo>
                  <a:lnTo>
                    <a:pt x="0" y="2108"/>
                  </a:lnTo>
                  <a:lnTo>
                    <a:pt x="4381" y="4635"/>
                  </a:lnTo>
                  <a:lnTo>
                    <a:pt x="9169" y="5994"/>
                  </a:lnTo>
                  <a:lnTo>
                    <a:pt x="14877" y="6223"/>
                  </a:lnTo>
                  <a:lnTo>
                    <a:pt x="32346" y="5689"/>
                  </a:lnTo>
                  <a:lnTo>
                    <a:pt x="25552" y="5029"/>
                  </a:lnTo>
                  <a:lnTo>
                    <a:pt x="19659" y="3022"/>
                  </a:lnTo>
                  <a:lnTo>
                    <a:pt x="14528" y="0"/>
                  </a:lnTo>
                  <a:close/>
                </a:path>
              </a:pathLst>
            </a:custGeom>
            <a:solidFill>
              <a:srgbClr val="E7A500"/>
            </a:solidFill>
          </p:spPr>
          <p:txBody>
            <a:bodyPr wrap="square" lIns="0" tIns="0" rIns="0" bIns="0" rtlCol="0"/>
            <a:lstStyle/>
            <a:p>
              <a:endParaRPr/>
            </a:p>
          </p:txBody>
        </p:sp>
        <p:sp>
          <p:nvSpPr>
            <p:cNvPr id="2413" name="object 2413"/>
            <p:cNvSpPr/>
            <p:nvPr/>
          </p:nvSpPr>
          <p:spPr>
            <a:xfrm>
              <a:off x="6369088" y="8525281"/>
              <a:ext cx="15240" cy="4445"/>
            </a:xfrm>
            <a:custGeom>
              <a:avLst/>
              <a:gdLst/>
              <a:ahLst/>
              <a:cxnLst/>
              <a:rect l="l" t="t" r="r" b="b"/>
              <a:pathLst>
                <a:path w="15239" h="4445">
                  <a:moveTo>
                    <a:pt x="0" y="0"/>
                  </a:moveTo>
                  <a:lnTo>
                    <a:pt x="4381" y="2527"/>
                  </a:lnTo>
                  <a:lnTo>
                    <a:pt x="9169" y="3886"/>
                  </a:lnTo>
                  <a:lnTo>
                    <a:pt x="14877" y="4114"/>
                  </a:lnTo>
                </a:path>
              </a:pathLst>
            </a:custGeom>
            <a:ln w="25400">
              <a:solidFill>
                <a:srgbClr val="E8A700"/>
              </a:solidFill>
            </a:ln>
          </p:spPr>
          <p:txBody>
            <a:bodyPr wrap="square" lIns="0" tIns="0" rIns="0" bIns="0" rtlCol="0"/>
            <a:lstStyle/>
            <a:p>
              <a:endParaRPr/>
            </a:p>
          </p:txBody>
        </p:sp>
        <p:sp>
          <p:nvSpPr>
            <p:cNvPr id="2414" name="object 2414"/>
            <p:cNvSpPr/>
            <p:nvPr/>
          </p:nvSpPr>
          <p:spPr>
            <a:xfrm>
              <a:off x="6383617" y="8523173"/>
              <a:ext cx="18415" cy="5715"/>
            </a:xfrm>
            <a:custGeom>
              <a:avLst/>
              <a:gdLst/>
              <a:ahLst/>
              <a:cxnLst/>
              <a:rect l="l" t="t" r="r" b="b"/>
              <a:pathLst>
                <a:path w="18414" h="5715">
                  <a:moveTo>
                    <a:pt x="17818" y="5689"/>
                  </a:moveTo>
                  <a:lnTo>
                    <a:pt x="11023" y="5029"/>
                  </a:lnTo>
                  <a:lnTo>
                    <a:pt x="5130" y="3022"/>
                  </a:lnTo>
                  <a:lnTo>
                    <a:pt x="0" y="0"/>
                  </a:lnTo>
                </a:path>
              </a:pathLst>
            </a:custGeom>
            <a:ln w="25400">
              <a:solidFill>
                <a:srgbClr val="E5A300"/>
              </a:solidFill>
            </a:ln>
          </p:spPr>
          <p:txBody>
            <a:bodyPr wrap="square" lIns="0" tIns="0" rIns="0" bIns="0" rtlCol="0"/>
            <a:lstStyle/>
            <a:p>
              <a:endParaRPr/>
            </a:p>
          </p:txBody>
        </p:sp>
        <p:sp>
          <p:nvSpPr>
            <p:cNvPr id="2415" name="object 2415"/>
            <p:cNvSpPr/>
            <p:nvPr/>
          </p:nvSpPr>
          <p:spPr>
            <a:xfrm>
              <a:off x="6369088" y="8523173"/>
              <a:ext cx="14604" cy="2540"/>
            </a:xfrm>
            <a:custGeom>
              <a:avLst/>
              <a:gdLst/>
              <a:ahLst/>
              <a:cxnLst/>
              <a:rect l="l" t="t" r="r" b="b"/>
              <a:pathLst>
                <a:path w="14604" h="2540">
                  <a:moveTo>
                    <a:pt x="14528" y="0"/>
                  </a:moveTo>
                  <a:lnTo>
                    <a:pt x="9715" y="558"/>
                  </a:lnTo>
                  <a:lnTo>
                    <a:pt x="4711" y="1358"/>
                  </a:lnTo>
                  <a:lnTo>
                    <a:pt x="0" y="2108"/>
                  </a:lnTo>
                </a:path>
              </a:pathLst>
            </a:custGeom>
            <a:ln w="25399">
              <a:solidFill>
                <a:srgbClr val="E7A500"/>
              </a:solidFill>
            </a:ln>
          </p:spPr>
          <p:txBody>
            <a:bodyPr wrap="square" lIns="0" tIns="0" rIns="0" bIns="0" rtlCol="0"/>
            <a:lstStyle/>
            <a:p>
              <a:endParaRPr/>
            </a:p>
          </p:txBody>
        </p:sp>
        <p:sp>
          <p:nvSpPr>
            <p:cNvPr id="2416" name="object 2416"/>
            <p:cNvSpPr/>
            <p:nvPr/>
          </p:nvSpPr>
          <p:spPr>
            <a:xfrm>
              <a:off x="6322580" y="8249323"/>
              <a:ext cx="11430" cy="22860"/>
            </a:xfrm>
            <a:custGeom>
              <a:avLst/>
              <a:gdLst/>
              <a:ahLst/>
              <a:cxnLst/>
              <a:rect l="l" t="t" r="r" b="b"/>
              <a:pathLst>
                <a:path w="11429" h="22859">
                  <a:moveTo>
                    <a:pt x="10940" y="19342"/>
                  </a:moveTo>
                  <a:lnTo>
                    <a:pt x="3975" y="19342"/>
                  </a:lnTo>
                  <a:lnTo>
                    <a:pt x="7327" y="22301"/>
                  </a:lnTo>
                  <a:lnTo>
                    <a:pt x="11087" y="21412"/>
                  </a:lnTo>
                  <a:lnTo>
                    <a:pt x="10940" y="19342"/>
                  </a:lnTo>
                  <a:close/>
                </a:path>
                <a:path w="11429" h="22859">
                  <a:moveTo>
                    <a:pt x="9715" y="0"/>
                  </a:moveTo>
                  <a:lnTo>
                    <a:pt x="6121" y="1092"/>
                  </a:lnTo>
                  <a:lnTo>
                    <a:pt x="2844" y="2197"/>
                  </a:lnTo>
                  <a:lnTo>
                    <a:pt x="0" y="3213"/>
                  </a:lnTo>
                  <a:lnTo>
                    <a:pt x="578" y="13893"/>
                  </a:lnTo>
                  <a:lnTo>
                    <a:pt x="888" y="20218"/>
                  </a:lnTo>
                  <a:lnTo>
                    <a:pt x="3975" y="19342"/>
                  </a:lnTo>
                  <a:lnTo>
                    <a:pt x="10940" y="19342"/>
                  </a:lnTo>
                  <a:lnTo>
                    <a:pt x="10483" y="12725"/>
                  </a:lnTo>
                  <a:lnTo>
                    <a:pt x="9715" y="0"/>
                  </a:lnTo>
                  <a:close/>
                </a:path>
              </a:pathLst>
            </a:custGeom>
            <a:solidFill>
              <a:srgbClr val="F5B606"/>
            </a:solidFill>
          </p:spPr>
          <p:txBody>
            <a:bodyPr wrap="square" lIns="0" tIns="0" rIns="0" bIns="0" rtlCol="0"/>
            <a:lstStyle/>
            <a:p>
              <a:endParaRPr/>
            </a:p>
          </p:txBody>
        </p:sp>
        <p:sp>
          <p:nvSpPr>
            <p:cNvPr id="2417" name="object 2417"/>
            <p:cNvSpPr/>
            <p:nvPr/>
          </p:nvSpPr>
          <p:spPr>
            <a:xfrm>
              <a:off x="6322580" y="8249323"/>
              <a:ext cx="10160" cy="3810"/>
            </a:xfrm>
            <a:custGeom>
              <a:avLst/>
              <a:gdLst/>
              <a:ahLst/>
              <a:cxnLst/>
              <a:rect l="l" t="t" r="r" b="b"/>
              <a:pathLst>
                <a:path w="10160" h="3809">
                  <a:moveTo>
                    <a:pt x="0" y="3213"/>
                  </a:moveTo>
                  <a:lnTo>
                    <a:pt x="9715" y="0"/>
                  </a:lnTo>
                </a:path>
              </a:pathLst>
            </a:custGeom>
            <a:ln w="25400">
              <a:solidFill>
                <a:srgbClr val="F3B000"/>
              </a:solidFill>
            </a:ln>
          </p:spPr>
          <p:txBody>
            <a:bodyPr wrap="square" lIns="0" tIns="0" rIns="0" bIns="0" rtlCol="0"/>
            <a:lstStyle/>
            <a:p>
              <a:endParaRPr/>
            </a:p>
          </p:txBody>
        </p:sp>
        <p:sp>
          <p:nvSpPr>
            <p:cNvPr id="2418" name="object 2418"/>
            <p:cNvSpPr/>
            <p:nvPr/>
          </p:nvSpPr>
          <p:spPr>
            <a:xfrm>
              <a:off x="6332296" y="8249323"/>
              <a:ext cx="1905" cy="21590"/>
            </a:xfrm>
            <a:custGeom>
              <a:avLst/>
              <a:gdLst/>
              <a:ahLst/>
              <a:cxnLst/>
              <a:rect l="l" t="t" r="r" b="b"/>
              <a:pathLst>
                <a:path w="1904" h="21590">
                  <a:moveTo>
                    <a:pt x="0" y="0"/>
                  </a:moveTo>
                  <a:lnTo>
                    <a:pt x="393" y="6654"/>
                  </a:lnTo>
                  <a:lnTo>
                    <a:pt x="838" y="13893"/>
                  </a:lnTo>
                  <a:lnTo>
                    <a:pt x="1371" y="21412"/>
                  </a:lnTo>
                </a:path>
              </a:pathLst>
            </a:custGeom>
            <a:ln w="25399">
              <a:solidFill>
                <a:srgbClr val="F4B606"/>
              </a:solidFill>
            </a:ln>
          </p:spPr>
          <p:txBody>
            <a:bodyPr wrap="square" lIns="0" tIns="0" rIns="0" bIns="0" rtlCol="0"/>
            <a:lstStyle/>
            <a:p>
              <a:endParaRPr/>
            </a:p>
          </p:txBody>
        </p:sp>
        <p:sp>
          <p:nvSpPr>
            <p:cNvPr id="2419" name="object 2419"/>
            <p:cNvSpPr/>
            <p:nvPr/>
          </p:nvSpPr>
          <p:spPr>
            <a:xfrm>
              <a:off x="6323469" y="8269541"/>
              <a:ext cx="10795" cy="1270"/>
            </a:xfrm>
            <a:custGeom>
              <a:avLst/>
              <a:gdLst/>
              <a:ahLst/>
              <a:cxnLst/>
              <a:rect l="l" t="t" r="r" b="b"/>
              <a:pathLst>
                <a:path w="10795" h="1270">
                  <a:moveTo>
                    <a:pt x="10198" y="1193"/>
                  </a:moveTo>
                  <a:lnTo>
                    <a:pt x="0" y="0"/>
                  </a:lnTo>
                </a:path>
              </a:pathLst>
            </a:custGeom>
            <a:ln w="25400">
              <a:solidFill>
                <a:srgbClr val="F7BD0B"/>
              </a:solidFill>
            </a:ln>
          </p:spPr>
          <p:txBody>
            <a:bodyPr wrap="square" lIns="0" tIns="0" rIns="0" bIns="0" rtlCol="0"/>
            <a:lstStyle/>
            <a:p>
              <a:endParaRPr/>
            </a:p>
          </p:txBody>
        </p:sp>
        <p:sp>
          <p:nvSpPr>
            <p:cNvPr id="2420" name="object 2420"/>
            <p:cNvSpPr/>
            <p:nvPr/>
          </p:nvSpPr>
          <p:spPr>
            <a:xfrm>
              <a:off x="6322580" y="8252536"/>
              <a:ext cx="1270" cy="17145"/>
            </a:xfrm>
            <a:custGeom>
              <a:avLst/>
              <a:gdLst/>
              <a:ahLst/>
              <a:cxnLst/>
              <a:rect l="l" t="t" r="r" b="b"/>
              <a:pathLst>
                <a:path w="1270" h="17145">
                  <a:moveTo>
                    <a:pt x="888" y="17005"/>
                  </a:moveTo>
                  <a:lnTo>
                    <a:pt x="520" y="9512"/>
                  </a:lnTo>
                  <a:lnTo>
                    <a:pt x="203" y="3606"/>
                  </a:lnTo>
                  <a:lnTo>
                    <a:pt x="0" y="0"/>
                  </a:lnTo>
                </a:path>
              </a:pathLst>
            </a:custGeom>
            <a:ln w="25400">
              <a:solidFill>
                <a:srgbClr val="F5B605"/>
              </a:solidFill>
            </a:ln>
          </p:spPr>
          <p:txBody>
            <a:bodyPr wrap="square" lIns="0" tIns="0" rIns="0" bIns="0" rtlCol="0"/>
            <a:lstStyle/>
            <a:p>
              <a:endParaRPr/>
            </a:p>
          </p:txBody>
        </p:sp>
        <p:sp>
          <p:nvSpPr>
            <p:cNvPr id="2421" name="object 2421"/>
            <p:cNvSpPr/>
            <p:nvPr/>
          </p:nvSpPr>
          <p:spPr>
            <a:xfrm>
              <a:off x="6323469" y="8269109"/>
              <a:ext cx="6350" cy="27305"/>
            </a:xfrm>
            <a:custGeom>
              <a:avLst/>
              <a:gdLst/>
              <a:ahLst/>
              <a:cxnLst/>
              <a:rect l="l" t="t" r="r" b="b"/>
              <a:pathLst>
                <a:path w="6350" h="27304">
                  <a:moveTo>
                    <a:pt x="1536" y="0"/>
                  </a:moveTo>
                  <a:lnTo>
                    <a:pt x="0" y="431"/>
                  </a:lnTo>
                  <a:lnTo>
                    <a:pt x="832" y="19614"/>
                  </a:lnTo>
                  <a:lnTo>
                    <a:pt x="1104" y="26873"/>
                  </a:lnTo>
                  <a:lnTo>
                    <a:pt x="6324" y="25781"/>
                  </a:lnTo>
                  <a:lnTo>
                    <a:pt x="4851" y="1028"/>
                  </a:lnTo>
                  <a:lnTo>
                    <a:pt x="1536" y="0"/>
                  </a:lnTo>
                  <a:close/>
                </a:path>
              </a:pathLst>
            </a:custGeom>
            <a:solidFill>
              <a:srgbClr val="F8C10C"/>
            </a:solidFill>
          </p:spPr>
          <p:txBody>
            <a:bodyPr wrap="square" lIns="0" tIns="0" rIns="0" bIns="0" rtlCol="0"/>
            <a:lstStyle/>
            <a:p>
              <a:endParaRPr/>
            </a:p>
          </p:txBody>
        </p:sp>
        <p:sp>
          <p:nvSpPr>
            <p:cNvPr id="2422" name="object 2422"/>
            <p:cNvSpPr/>
            <p:nvPr/>
          </p:nvSpPr>
          <p:spPr>
            <a:xfrm>
              <a:off x="6323469" y="8269541"/>
              <a:ext cx="1270" cy="26670"/>
            </a:xfrm>
            <a:custGeom>
              <a:avLst/>
              <a:gdLst/>
              <a:ahLst/>
              <a:cxnLst/>
              <a:rect l="l" t="t" r="r" b="b"/>
              <a:pathLst>
                <a:path w="1270" h="26670">
                  <a:moveTo>
                    <a:pt x="0" y="0"/>
                  </a:moveTo>
                  <a:lnTo>
                    <a:pt x="272" y="5894"/>
                  </a:lnTo>
                  <a:lnTo>
                    <a:pt x="552" y="12311"/>
                  </a:lnTo>
                  <a:lnTo>
                    <a:pt x="832" y="19182"/>
                  </a:lnTo>
                  <a:lnTo>
                    <a:pt x="1104" y="26441"/>
                  </a:lnTo>
                </a:path>
              </a:pathLst>
            </a:custGeom>
            <a:ln w="25400">
              <a:solidFill>
                <a:srgbClr val="F9C10A"/>
              </a:solidFill>
            </a:ln>
          </p:spPr>
          <p:txBody>
            <a:bodyPr wrap="square" lIns="0" tIns="0" rIns="0" bIns="0" rtlCol="0"/>
            <a:lstStyle/>
            <a:p>
              <a:endParaRPr/>
            </a:p>
          </p:txBody>
        </p:sp>
        <p:sp>
          <p:nvSpPr>
            <p:cNvPr id="2423" name="object 2423"/>
            <p:cNvSpPr/>
            <p:nvPr/>
          </p:nvSpPr>
          <p:spPr>
            <a:xfrm>
              <a:off x="6324574" y="8294890"/>
              <a:ext cx="5715" cy="1270"/>
            </a:xfrm>
            <a:custGeom>
              <a:avLst/>
              <a:gdLst/>
              <a:ahLst/>
              <a:cxnLst/>
              <a:rect l="l" t="t" r="r" b="b"/>
              <a:pathLst>
                <a:path w="5714" h="1270">
                  <a:moveTo>
                    <a:pt x="0" y="1092"/>
                  </a:moveTo>
                  <a:lnTo>
                    <a:pt x="5219" y="0"/>
                  </a:lnTo>
                </a:path>
              </a:pathLst>
            </a:custGeom>
            <a:ln w="25400">
              <a:solidFill>
                <a:srgbClr val="FAC60F"/>
              </a:solidFill>
            </a:ln>
          </p:spPr>
          <p:txBody>
            <a:bodyPr wrap="square" lIns="0" tIns="0" rIns="0" bIns="0" rtlCol="0"/>
            <a:lstStyle/>
            <a:p>
              <a:endParaRPr/>
            </a:p>
          </p:txBody>
        </p:sp>
        <p:sp>
          <p:nvSpPr>
            <p:cNvPr id="2424" name="object 2424"/>
            <p:cNvSpPr/>
            <p:nvPr/>
          </p:nvSpPr>
          <p:spPr>
            <a:xfrm>
              <a:off x="6328321" y="8270138"/>
              <a:ext cx="1905" cy="24765"/>
            </a:xfrm>
            <a:custGeom>
              <a:avLst/>
              <a:gdLst/>
              <a:ahLst/>
              <a:cxnLst/>
              <a:rect l="l" t="t" r="r" b="b"/>
              <a:pathLst>
                <a:path w="1904" h="24765">
                  <a:moveTo>
                    <a:pt x="1473" y="24752"/>
                  </a:moveTo>
                  <a:lnTo>
                    <a:pt x="965" y="15913"/>
                  </a:lnTo>
                  <a:lnTo>
                    <a:pt x="444" y="7493"/>
                  </a:lnTo>
                  <a:lnTo>
                    <a:pt x="0" y="0"/>
                  </a:lnTo>
                </a:path>
              </a:pathLst>
            </a:custGeom>
            <a:ln w="25400">
              <a:solidFill>
                <a:srgbClr val="F7C10E"/>
              </a:solidFill>
            </a:ln>
          </p:spPr>
          <p:txBody>
            <a:bodyPr wrap="square" lIns="0" tIns="0" rIns="0" bIns="0" rtlCol="0"/>
            <a:lstStyle/>
            <a:p>
              <a:endParaRPr/>
            </a:p>
          </p:txBody>
        </p:sp>
        <p:sp>
          <p:nvSpPr>
            <p:cNvPr id="2425" name="object 2425"/>
            <p:cNvSpPr/>
            <p:nvPr/>
          </p:nvSpPr>
          <p:spPr>
            <a:xfrm>
              <a:off x="6323469" y="8269541"/>
              <a:ext cx="5080" cy="635"/>
            </a:xfrm>
            <a:custGeom>
              <a:avLst/>
              <a:gdLst/>
              <a:ahLst/>
              <a:cxnLst/>
              <a:rect l="l" t="t" r="r" b="b"/>
              <a:pathLst>
                <a:path w="5079" h="634">
                  <a:moveTo>
                    <a:pt x="4851" y="596"/>
                  </a:moveTo>
                  <a:lnTo>
                    <a:pt x="0" y="0"/>
                  </a:lnTo>
                </a:path>
              </a:pathLst>
            </a:custGeom>
            <a:ln w="25400">
              <a:solidFill>
                <a:srgbClr val="F7BD0A"/>
              </a:solidFill>
            </a:ln>
          </p:spPr>
          <p:txBody>
            <a:bodyPr wrap="square" lIns="0" tIns="0" rIns="0" bIns="0" rtlCol="0"/>
            <a:lstStyle/>
            <a:p>
              <a:endParaRPr/>
            </a:p>
          </p:txBody>
        </p:sp>
        <p:sp>
          <p:nvSpPr>
            <p:cNvPr id="2426" name="object 2426"/>
            <p:cNvSpPr/>
            <p:nvPr/>
          </p:nvSpPr>
          <p:spPr>
            <a:xfrm>
              <a:off x="6328321" y="8270138"/>
              <a:ext cx="7620" cy="24765"/>
            </a:xfrm>
            <a:custGeom>
              <a:avLst/>
              <a:gdLst/>
              <a:ahLst/>
              <a:cxnLst/>
              <a:rect l="l" t="t" r="r" b="b"/>
              <a:pathLst>
                <a:path w="7620" h="24765">
                  <a:moveTo>
                    <a:pt x="0" y="0"/>
                  </a:moveTo>
                  <a:lnTo>
                    <a:pt x="1473" y="24752"/>
                  </a:lnTo>
                  <a:lnTo>
                    <a:pt x="7124" y="23672"/>
                  </a:lnTo>
                  <a:lnTo>
                    <a:pt x="6464" y="15900"/>
                  </a:lnTo>
                  <a:lnTo>
                    <a:pt x="5867" y="8102"/>
                  </a:lnTo>
                  <a:lnTo>
                    <a:pt x="5346" y="596"/>
                  </a:lnTo>
                  <a:lnTo>
                    <a:pt x="3467" y="1041"/>
                  </a:lnTo>
                  <a:lnTo>
                    <a:pt x="0" y="0"/>
                  </a:lnTo>
                  <a:close/>
                </a:path>
              </a:pathLst>
            </a:custGeom>
            <a:solidFill>
              <a:srgbClr val="F7C110"/>
            </a:solidFill>
          </p:spPr>
          <p:txBody>
            <a:bodyPr wrap="square" lIns="0" tIns="0" rIns="0" bIns="0" rtlCol="0"/>
            <a:lstStyle/>
            <a:p>
              <a:endParaRPr/>
            </a:p>
          </p:txBody>
        </p:sp>
        <p:sp>
          <p:nvSpPr>
            <p:cNvPr id="2427" name="object 2427"/>
            <p:cNvSpPr/>
            <p:nvPr/>
          </p:nvSpPr>
          <p:spPr>
            <a:xfrm>
              <a:off x="6328321" y="8270138"/>
              <a:ext cx="1905" cy="24765"/>
            </a:xfrm>
            <a:custGeom>
              <a:avLst/>
              <a:gdLst/>
              <a:ahLst/>
              <a:cxnLst/>
              <a:rect l="l" t="t" r="r" b="b"/>
              <a:pathLst>
                <a:path w="1904" h="24765">
                  <a:moveTo>
                    <a:pt x="0" y="0"/>
                  </a:moveTo>
                  <a:lnTo>
                    <a:pt x="444" y="7493"/>
                  </a:lnTo>
                  <a:lnTo>
                    <a:pt x="965" y="15913"/>
                  </a:lnTo>
                  <a:lnTo>
                    <a:pt x="1473" y="24752"/>
                  </a:lnTo>
                </a:path>
              </a:pathLst>
            </a:custGeom>
            <a:ln w="25400">
              <a:solidFill>
                <a:srgbClr val="F7C10E"/>
              </a:solidFill>
            </a:ln>
          </p:spPr>
          <p:txBody>
            <a:bodyPr wrap="square" lIns="0" tIns="0" rIns="0" bIns="0" rtlCol="0"/>
            <a:lstStyle/>
            <a:p>
              <a:endParaRPr/>
            </a:p>
          </p:txBody>
        </p:sp>
        <p:sp>
          <p:nvSpPr>
            <p:cNvPr id="2428" name="object 2428"/>
            <p:cNvSpPr/>
            <p:nvPr/>
          </p:nvSpPr>
          <p:spPr>
            <a:xfrm>
              <a:off x="6329794" y="8293811"/>
              <a:ext cx="5715" cy="1270"/>
            </a:xfrm>
            <a:custGeom>
              <a:avLst/>
              <a:gdLst/>
              <a:ahLst/>
              <a:cxnLst/>
              <a:rect l="l" t="t" r="r" b="b"/>
              <a:pathLst>
                <a:path w="5714" h="1270">
                  <a:moveTo>
                    <a:pt x="0" y="1079"/>
                  </a:moveTo>
                  <a:lnTo>
                    <a:pt x="5651" y="0"/>
                  </a:lnTo>
                </a:path>
              </a:pathLst>
            </a:custGeom>
            <a:ln w="25400">
              <a:solidFill>
                <a:srgbClr val="F9C614"/>
              </a:solidFill>
            </a:ln>
          </p:spPr>
          <p:txBody>
            <a:bodyPr wrap="square" lIns="0" tIns="0" rIns="0" bIns="0" rtlCol="0"/>
            <a:lstStyle/>
            <a:p>
              <a:endParaRPr/>
            </a:p>
          </p:txBody>
        </p:sp>
        <p:sp>
          <p:nvSpPr>
            <p:cNvPr id="2429" name="object 2429"/>
            <p:cNvSpPr/>
            <p:nvPr/>
          </p:nvSpPr>
          <p:spPr>
            <a:xfrm>
              <a:off x="6333667" y="8270735"/>
              <a:ext cx="1905" cy="23495"/>
            </a:xfrm>
            <a:custGeom>
              <a:avLst/>
              <a:gdLst/>
              <a:ahLst/>
              <a:cxnLst/>
              <a:rect l="l" t="t" r="r" b="b"/>
              <a:pathLst>
                <a:path w="1904" h="23495">
                  <a:moveTo>
                    <a:pt x="1777" y="23075"/>
                  </a:moveTo>
                  <a:lnTo>
                    <a:pt x="1117" y="15303"/>
                  </a:lnTo>
                  <a:lnTo>
                    <a:pt x="520" y="7505"/>
                  </a:lnTo>
                  <a:lnTo>
                    <a:pt x="0" y="0"/>
                  </a:lnTo>
                </a:path>
              </a:pathLst>
            </a:custGeom>
            <a:ln w="25400">
              <a:solidFill>
                <a:srgbClr val="F7C112"/>
              </a:solidFill>
            </a:ln>
          </p:spPr>
          <p:txBody>
            <a:bodyPr wrap="square" lIns="0" tIns="0" rIns="0" bIns="0" rtlCol="0"/>
            <a:lstStyle/>
            <a:p>
              <a:endParaRPr/>
            </a:p>
          </p:txBody>
        </p:sp>
        <p:sp>
          <p:nvSpPr>
            <p:cNvPr id="2430" name="object 2430"/>
            <p:cNvSpPr/>
            <p:nvPr/>
          </p:nvSpPr>
          <p:spPr>
            <a:xfrm>
              <a:off x="6328321" y="8270138"/>
              <a:ext cx="5715" cy="635"/>
            </a:xfrm>
            <a:custGeom>
              <a:avLst/>
              <a:gdLst/>
              <a:ahLst/>
              <a:cxnLst/>
              <a:rect l="l" t="t" r="r" b="b"/>
              <a:pathLst>
                <a:path w="5714" h="634">
                  <a:moveTo>
                    <a:pt x="5346" y="596"/>
                  </a:moveTo>
                  <a:lnTo>
                    <a:pt x="0" y="0"/>
                  </a:lnTo>
                </a:path>
              </a:pathLst>
            </a:custGeom>
            <a:ln w="25400">
              <a:solidFill>
                <a:srgbClr val="F6BD0C"/>
              </a:solidFill>
            </a:ln>
          </p:spPr>
          <p:txBody>
            <a:bodyPr wrap="square" lIns="0" tIns="0" rIns="0" bIns="0" rtlCol="0"/>
            <a:lstStyle/>
            <a:p>
              <a:endParaRPr/>
            </a:p>
          </p:txBody>
        </p:sp>
        <p:sp>
          <p:nvSpPr>
            <p:cNvPr id="2431" name="object 2431"/>
            <p:cNvSpPr/>
            <p:nvPr/>
          </p:nvSpPr>
          <p:spPr>
            <a:xfrm>
              <a:off x="6324574" y="8295436"/>
              <a:ext cx="5080" cy="36830"/>
            </a:xfrm>
            <a:custGeom>
              <a:avLst/>
              <a:gdLst/>
              <a:ahLst/>
              <a:cxnLst/>
              <a:rect l="l" t="t" r="r" b="b"/>
              <a:pathLst>
                <a:path w="5079" h="36829">
                  <a:moveTo>
                    <a:pt x="2565" y="0"/>
                  </a:moveTo>
                  <a:lnTo>
                    <a:pt x="0" y="546"/>
                  </a:lnTo>
                  <a:lnTo>
                    <a:pt x="1293" y="27263"/>
                  </a:lnTo>
                  <a:lnTo>
                    <a:pt x="1790" y="36182"/>
                  </a:lnTo>
                  <a:lnTo>
                    <a:pt x="2832" y="35953"/>
                  </a:lnTo>
                  <a:lnTo>
                    <a:pt x="3886" y="36080"/>
                  </a:lnTo>
                  <a:lnTo>
                    <a:pt x="4965" y="36372"/>
                  </a:lnTo>
                  <a:lnTo>
                    <a:pt x="4270" y="27381"/>
                  </a:lnTo>
                  <a:lnTo>
                    <a:pt x="3095" y="9162"/>
                  </a:lnTo>
                  <a:lnTo>
                    <a:pt x="2565" y="0"/>
                  </a:lnTo>
                  <a:close/>
                </a:path>
              </a:pathLst>
            </a:custGeom>
            <a:solidFill>
              <a:srgbClr val="FBC90B"/>
            </a:solidFill>
          </p:spPr>
          <p:txBody>
            <a:bodyPr wrap="square" lIns="0" tIns="0" rIns="0" bIns="0" rtlCol="0"/>
            <a:lstStyle/>
            <a:p>
              <a:endParaRPr/>
            </a:p>
          </p:txBody>
        </p:sp>
        <p:sp>
          <p:nvSpPr>
            <p:cNvPr id="2432" name="object 2432"/>
            <p:cNvSpPr/>
            <p:nvPr/>
          </p:nvSpPr>
          <p:spPr>
            <a:xfrm>
              <a:off x="6324574" y="8295983"/>
              <a:ext cx="1905" cy="36195"/>
            </a:xfrm>
            <a:custGeom>
              <a:avLst/>
              <a:gdLst/>
              <a:ahLst/>
              <a:cxnLst/>
              <a:rect l="l" t="t" r="r" b="b"/>
              <a:pathLst>
                <a:path w="1904" h="36195">
                  <a:moveTo>
                    <a:pt x="0" y="0"/>
                  </a:moveTo>
                  <a:lnTo>
                    <a:pt x="440" y="8890"/>
                  </a:lnTo>
                  <a:lnTo>
                    <a:pt x="857" y="17799"/>
                  </a:lnTo>
                  <a:lnTo>
                    <a:pt x="1293" y="26717"/>
                  </a:lnTo>
                  <a:lnTo>
                    <a:pt x="1790" y="35636"/>
                  </a:lnTo>
                </a:path>
              </a:pathLst>
            </a:custGeom>
            <a:ln w="25400">
              <a:solidFill>
                <a:srgbClr val="FCC90A"/>
              </a:solidFill>
            </a:ln>
          </p:spPr>
          <p:txBody>
            <a:bodyPr wrap="square" lIns="0" tIns="0" rIns="0" bIns="0" rtlCol="0"/>
            <a:lstStyle/>
            <a:p>
              <a:endParaRPr/>
            </a:p>
          </p:txBody>
        </p:sp>
        <p:sp>
          <p:nvSpPr>
            <p:cNvPr id="2433" name="object 2433"/>
            <p:cNvSpPr/>
            <p:nvPr/>
          </p:nvSpPr>
          <p:spPr>
            <a:xfrm>
              <a:off x="6326365" y="8331619"/>
              <a:ext cx="3175" cy="635"/>
            </a:xfrm>
            <a:custGeom>
              <a:avLst/>
              <a:gdLst/>
              <a:ahLst/>
              <a:cxnLst/>
              <a:rect l="l" t="t" r="r" b="b"/>
              <a:pathLst>
                <a:path w="3175" h="634">
                  <a:moveTo>
                    <a:pt x="0" y="0"/>
                  </a:moveTo>
                  <a:lnTo>
                    <a:pt x="3175" y="190"/>
                  </a:lnTo>
                </a:path>
              </a:pathLst>
            </a:custGeom>
            <a:ln w="25399">
              <a:solidFill>
                <a:srgbClr val="FDCC09"/>
              </a:solidFill>
            </a:ln>
          </p:spPr>
          <p:txBody>
            <a:bodyPr wrap="square" lIns="0" tIns="0" rIns="0" bIns="0" rtlCol="0"/>
            <a:lstStyle/>
            <a:p>
              <a:endParaRPr/>
            </a:p>
          </p:txBody>
        </p:sp>
        <p:sp>
          <p:nvSpPr>
            <p:cNvPr id="2434" name="object 2434"/>
            <p:cNvSpPr/>
            <p:nvPr/>
          </p:nvSpPr>
          <p:spPr>
            <a:xfrm>
              <a:off x="6327139" y="8295436"/>
              <a:ext cx="2540" cy="36830"/>
            </a:xfrm>
            <a:custGeom>
              <a:avLst/>
              <a:gdLst/>
              <a:ahLst/>
              <a:cxnLst/>
              <a:rect l="l" t="t" r="r" b="b"/>
              <a:pathLst>
                <a:path w="2539" h="36829">
                  <a:moveTo>
                    <a:pt x="2400" y="36372"/>
                  </a:moveTo>
                  <a:lnTo>
                    <a:pt x="1705" y="27381"/>
                  </a:lnTo>
                  <a:lnTo>
                    <a:pt x="1090" y="18300"/>
                  </a:lnTo>
                  <a:lnTo>
                    <a:pt x="530" y="9162"/>
                  </a:lnTo>
                  <a:lnTo>
                    <a:pt x="0" y="0"/>
                  </a:lnTo>
                </a:path>
              </a:pathLst>
            </a:custGeom>
            <a:ln w="25400">
              <a:solidFill>
                <a:srgbClr val="FBC90C"/>
              </a:solidFill>
            </a:ln>
          </p:spPr>
          <p:txBody>
            <a:bodyPr wrap="square" lIns="0" tIns="0" rIns="0" bIns="0" rtlCol="0"/>
            <a:lstStyle/>
            <a:p>
              <a:endParaRPr/>
            </a:p>
          </p:txBody>
        </p:sp>
        <p:sp>
          <p:nvSpPr>
            <p:cNvPr id="2435" name="object 2435"/>
            <p:cNvSpPr/>
            <p:nvPr/>
          </p:nvSpPr>
          <p:spPr>
            <a:xfrm>
              <a:off x="6324574" y="8295436"/>
              <a:ext cx="3175" cy="635"/>
            </a:xfrm>
            <a:custGeom>
              <a:avLst/>
              <a:gdLst/>
              <a:ahLst/>
              <a:cxnLst/>
              <a:rect l="l" t="t" r="r" b="b"/>
              <a:pathLst>
                <a:path w="3175" h="634">
                  <a:moveTo>
                    <a:pt x="2565" y="0"/>
                  </a:moveTo>
                  <a:lnTo>
                    <a:pt x="0" y="546"/>
                  </a:lnTo>
                </a:path>
              </a:pathLst>
            </a:custGeom>
            <a:ln w="25400">
              <a:solidFill>
                <a:srgbClr val="FAC60D"/>
              </a:solidFill>
            </a:ln>
          </p:spPr>
          <p:txBody>
            <a:bodyPr wrap="square" lIns="0" tIns="0" rIns="0" bIns="0" rtlCol="0"/>
            <a:lstStyle/>
            <a:p>
              <a:endParaRPr/>
            </a:p>
          </p:txBody>
        </p:sp>
        <p:sp>
          <p:nvSpPr>
            <p:cNvPr id="2436" name="object 2436"/>
            <p:cNvSpPr/>
            <p:nvPr/>
          </p:nvSpPr>
          <p:spPr>
            <a:xfrm>
              <a:off x="6327139" y="8294890"/>
              <a:ext cx="6350" cy="38735"/>
            </a:xfrm>
            <a:custGeom>
              <a:avLst/>
              <a:gdLst/>
              <a:ahLst/>
              <a:cxnLst/>
              <a:rect l="l" t="t" r="r" b="b"/>
              <a:pathLst>
                <a:path w="6350" h="38734">
                  <a:moveTo>
                    <a:pt x="2654" y="0"/>
                  </a:moveTo>
                  <a:lnTo>
                    <a:pt x="0" y="546"/>
                  </a:lnTo>
                  <a:lnTo>
                    <a:pt x="1090" y="18846"/>
                  </a:lnTo>
                  <a:lnTo>
                    <a:pt x="1705" y="27928"/>
                  </a:lnTo>
                  <a:lnTo>
                    <a:pt x="2400" y="36918"/>
                  </a:lnTo>
                  <a:lnTo>
                    <a:pt x="3492" y="37223"/>
                  </a:lnTo>
                  <a:lnTo>
                    <a:pt x="5727" y="38188"/>
                  </a:lnTo>
                  <a:lnTo>
                    <a:pt x="4861" y="28962"/>
                  </a:lnTo>
                  <a:lnTo>
                    <a:pt x="3348" y="9776"/>
                  </a:lnTo>
                  <a:lnTo>
                    <a:pt x="2654" y="0"/>
                  </a:lnTo>
                  <a:close/>
                </a:path>
              </a:pathLst>
            </a:custGeom>
            <a:solidFill>
              <a:srgbClr val="FBC90F"/>
            </a:solidFill>
          </p:spPr>
          <p:txBody>
            <a:bodyPr wrap="square" lIns="0" tIns="0" rIns="0" bIns="0" rtlCol="0"/>
            <a:lstStyle/>
            <a:p>
              <a:endParaRPr/>
            </a:p>
          </p:txBody>
        </p:sp>
        <p:sp>
          <p:nvSpPr>
            <p:cNvPr id="2437" name="object 2437"/>
            <p:cNvSpPr/>
            <p:nvPr/>
          </p:nvSpPr>
          <p:spPr>
            <a:xfrm>
              <a:off x="6327139" y="8295436"/>
              <a:ext cx="2540" cy="36830"/>
            </a:xfrm>
            <a:custGeom>
              <a:avLst/>
              <a:gdLst/>
              <a:ahLst/>
              <a:cxnLst/>
              <a:rect l="l" t="t" r="r" b="b"/>
              <a:pathLst>
                <a:path w="2539" h="36829">
                  <a:moveTo>
                    <a:pt x="0" y="0"/>
                  </a:moveTo>
                  <a:lnTo>
                    <a:pt x="530" y="9162"/>
                  </a:lnTo>
                  <a:lnTo>
                    <a:pt x="1090" y="18300"/>
                  </a:lnTo>
                  <a:lnTo>
                    <a:pt x="1705" y="27381"/>
                  </a:lnTo>
                  <a:lnTo>
                    <a:pt x="2400" y="36372"/>
                  </a:lnTo>
                </a:path>
              </a:pathLst>
            </a:custGeom>
            <a:ln w="25400">
              <a:solidFill>
                <a:srgbClr val="FBC90C"/>
              </a:solidFill>
            </a:ln>
          </p:spPr>
          <p:txBody>
            <a:bodyPr wrap="square" lIns="0" tIns="0" rIns="0" bIns="0" rtlCol="0"/>
            <a:lstStyle/>
            <a:p>
              <a:endParaRPr/>
            </a:p>
          </p:txBody>
        </p:sp>
        <p:sp>
          <p:nvSpPr>
            <p:cNvPr id="2438" name="object 2438"/>
            <p:cNvSpPr/>
            <p:nvPr/>
          </p:nvSpPr>
          <p:spPr>
            <a:xfrm>
              <a:off x="6329540" y="8331809"/>
              <a:ext cx="3810" cy="1270"/>
            </a:xfrm>
            <a:custGeom>
              <a:avLst/>
              <a:gdLst/>
              <a:ahLst/>
              <a:cxnLst/>
              <a:rect l="l" t="t" r="r" b="b"/>
              <a:pathLst>
                <a:path w="3810" h="1270">
                  <a:moveTo>
                    <a:pt x="0" y="0"/>
                  </a:moveTo>
                  <a:lnTo>
                    <a:pt x="3327" y="1269"/>
                  </a:lnTo>
                </a:path>
              </a:pathLst>
            </a:custGeom>
            <a:ln w="25400">
              <a:solidFill>
                <a:srgbClr val="FCCD0E"/>
              </a:solidFill>
            </a:ln>
          </p:spPr>
          <p:txBody>
            <a:bodyPr wrap="square" lIns="0" tIns="0" rIns="0" bIns="0" rtlCol="0"/>
            <a:lstStyle/>
            <a:p>
              <a:endParaRPr/>
            </a:p>
          </p:txBody>
        </p:sp>
        <p:sp>
          <p:nvSpPr>
            <p:cNvPr id="2439" name="object 2439"/>
            <p:cNvSpPr/>
            <p:nvPr/>
          </p:nvSpPr>
          <p:spPr>
            <a:xfrm>
              <a:off x="6329794" y="8294890"/>
              <a:ext cx="3175" cy="38735"/>
            </a:xfrm>
            <a:custGeom>
              <a:avLst/>
              <a:gdLst/>
              <a:ahLst/>
              <a:cxnLst/>
              <a:rect l="l" t="t" r="r" b="b"/>
              <a:pathLst>
                <a:path w="3175" h="38734">
                  <a:moveTo>
                    <a:pt x="3073" y="38188"/>
                  </a:moveTo>
                  <a:lnTo>
                    <a:pt x="2207" y="28962"/>
                  </a:lnTo>
                  <a:lnTo>
                    <a:pt x="1422" y="19461"/>
                  </a:lnTo>
                  <a:lnTo>
                    <a:pt x="694" y="9776"/>
                  </a:lnTo>
                  <a:lnTo>
                    <a:pt x="0" y="0"/>
                  </a:lnTo>
                </a:path>
              </a:pathLst>
            </a:custGeom>
            <a:ln w="25399">
              <a:solidFill>
                <a:srgbClr val="FBC911"/>
              </a:solidFill>
            </a:ln>
          </p:spPr>
          <p:txBody>
            <a:bodyPr wrap="square" lIns="0" tIns="0" rIns="0" bIns="0" rtlCol="0"/>
            <a:lstStyle/>
            <a:p>
              <a:endParaRPr/>
            </a:p>
          </p:txBody>
        </p:sp>
        <p:sp>
          <p:nvSpPr>
            <p:cNvPr id="2440" name="object 2440"/>
            <p:cNvSpPr/>
            <p:nvPr/>
          </p:nvSpPr>
          <p:spPr>
            <a:xfrm>
              <a:off x="6327139" y="8294890"/>
              <a:ext cx="3175" cy="635"/>
            </a:xfrm>
            <a:custGeom>
              <a:avLst/>
              <a:gdLst/>
              <a:ahLst/>
              <a:cxnLst/>
              <a:rect l="l" t="t" r="r" b="b"/>
              <a:pathLst>
                <a:path w="3175" h="634">
                  <a:moveTo>
                    <a:pt x="2654" y="0"/>
                  </a:moveTo>
                  <a:lnTo>
                    <a:pt x="0" y="546"/>
                  </a:lnTo>
                </a:path>
              </a:pathLst>
            </a:custGeom>
            <a:ln w="25400">
              <a:solidFill>
                <a:srgbClr val="F9C610"/>
              </a:solidFill>
            </a:ln>
          </p:spPr>
          <p:txBody>
            <a:bodyPr wrap="square" lIns="0" tIns="0" rIns="0" bIns="0" rtlCol="0"/>
            <a:lstStyle/>
            <a:p>
              <a:endParaRPr/>
            </a:p>
          </p:txBody>
        </p:sp>
        <p:sp>
          <p:nvSpPr>
            <p:cNvPr id="2441" name="object 2441"/>
            <p:cNvSpPr/>
            <p:nvPr/>
          </p:nvSpPr>
          <p:spPr>
            <a:xfrm>
              <a:off x="6329794" y="8293811"/>
              <a:ext cx="8255" cy="21590"/>
            </a:xfrm>
            <a:custGeom>
              <a:avLst/>
              <a:gdLst/>
              <a:ahLst/>
              <a:cxnLst/>
              <a:rect l="l" t="t" r="r" b="b"/>
              <a:pathLst>
                <a:path w="8254" h="21590">
                  <a:moveTo>
                    <a:pt x="5651" y="0"/>
                  </a:moveTo>
                  <a:lnTo>
                    <a:pt x="0" y="1079"/>
                  </a:lnTo>
                  <a:lnTo>
                    <a:pt x="1422" y="20548"/>
                  </a:lnTo>
                  <a:lnTo>
                    <a:pt x="5575" y="21513"/>
                  </a:lnTo>
                  <a:lnTo>
                    <a:pt x="7683" y="21132"/>
                  </a:lnTo>
                  <a:lnTo>
                    <a:pt x="6946" y="14262"/>
                  </a:lnTo>
                  <a:lnTo>
                    <a:pt x="6273" y="7150"/>
                  </a:lnTo>
                  <a:lnTo>
                    <a:pt x="5651" y="0"/>
                  </a:lnTo>
                  <a:close/>
                </a:path>
              </a:pathLst>
            </a:custGeom>
            <a:solidFill>
              <a:srgbClr val="FAC916"/>
            </a:solidFill>
          </p:spPr>
          <p:txBody>
            <a:bodyPr wrap="square" lIns="0" tIns="0" rIns="0" bIns="0" rtlCol="0"/>
            <a:lstStyle/>
            <a:p>
              <a:endParaRPr/>
            </a:p>
          </p:txBody>
        </p:sp>
        <p:sp>
          <p:nvSpPr>
            <p:cNvPr id="2442" name="object 2442"/>
            <p:cNvSpPr/>
            <p:nvPr/>
          </p:nvSpPr>
          <p:spPr>
            <a:xfrm>
              <a:off x="6329794" y="8293811"/>
              <a:ext cx="5715" cy="1270"/>
            </a:xfrm>
            <a:custGeom>
              <a:avLst/>
              <a:gdLst/>
              <a:ahLst/>
              <a:cxnLst/>
              <a:rect l="l" t="t" r="r" b="b"/>
              <a:pathLst>
                <a:path w="5714" h="1270">
                  <a:moveTo>
                    <a:pt x="0" y="1079"/>
                  </a:moveTo>
                  <a:lnTo>
                    <a:pt x="5651" y="0"/>
                  </a:lnTo>
                </a:path>
              </a:pathLst>
            </a:custGeom>
            <a:ln w="25400">
              <a:solidFill>
                <a:srgbClr val="F9C614"/>
              </a:solidFill>
            </a:ln>
          </p:spPr>
          <p:txBody>
            <a:bodyPr wrap="square" lIns="0" tIns="0" rIns="0" bIns="0" rtlCol="0"/>
            <a:lstStyle/>
            <a:p>
              <a:endParaRPr/>
            </a:p>
          </p:txBody>
        </p:sp>
        <p:sp>
          <p:nvSpPr>
            <p:cNvPr id="2443" name="object 2443"/>
            <p:cNvSpPr/>
            <p:nvPr/>
          </p:nvSpPr>
          <p:spPr>
            <a:xfrm>
              <a:off x="6335446" y="8293811"/>
              <a:ext cx="2540" cy="21590"/>
            </a:xfrm>
            <a:custGeom>
              <a:avLst/>
              <a:gdLst/>
              <a:ahLst/>
              <a:cxnLst/>
              <a:rect l="l" t="t" r="r" b="b"/>
              <a:pathLst>
                <a:path w="2539" h="21590">
                  <a:moveTo>
                    <a:pt x="0" y="0"/>
                  </a:moveTo>
                  <a:lnTo>
                    <a:pt x="622" y="7150"/>
                  </a:lnTo>
                  <a:lnTo>
                    <a:pt x="1295" y="14262"/>
                  </a:lnTo>
                  <a:lnTo>
                    <a:pt x="2032" y="21132"/>
                  </a:lnTo>
                </a:path>
              </a:pathLst>
            </a:custGeom>
            <a:ln w="25400">
              <a:solidFill>
                <a:srgbClr val="F9C91A"/>
              </a:solidFill>
            </a:ln>
          </p:spPr>
          <p:txBody>
            <a:bodyPr wrap="square" lIns="0" tIns="0" rIns="0" bIns="0" rtlCol="0"/>
            <a:lstStyle/>
            <a:p>
              <a:endParaRPr/>
            </a:p>
          </p:txBody>
        </p:sp>
        <p:sp>
          <p:nvSpPr>
            <p:cNvPr id="2444" name="object 2444"/>
            <p:cNvSpPr/>
            <p:nvPr/>
          </p:nvSpPr>
          <p:spPr>
            <a:xfrm>
              <a:off x="6331216" y="8314359"/>
              <a:ext cx="6350" cy="635"/>
            </a:xfrm>
            <a:custGeom>
              <a:avLst/>
              <a:gdLst/>
              <a:ahLst/>
              <a:cxnLst/>
              <a:rect l="l" t="t" r="r" b="b"/>
              <a:pathLst>
                <a:path w="6350" h="634">
                  <a:moveTo>
                    <a:pt x="6261" y="584"/>
                  </a:moveTo>
                  <a:lnTo>
                    <a:pt x="0" y="0"/>
                  </a:lnTo>
                </a:path>
              </a:pathLst>
            </a:custGeom>
            <a:ln w="25400">
              <a:solidFill>
                <a:srgbClr val="FBCB18"/>
              </a:solidFill>
            </a:ln>
          </p:spPr>
          <p:txBody>
            <a:bodyPr wrap="square" lIns="0" tIns="0" rIns="0" bIns="0" rtlCol="0"/>
            <a:lstStyle/>
            <a:p>
              <a:endParaRPr/>
            </a:p>
          </p:txBody>
        </p:sp>
        <p:sp>
          <p:nvSpPr>
            <p:cNvPr id="2445" name="object 2445"/>
            <p:cNvSpPr/>
            <p:nvPr/>
          </p:nvSpPr>
          <p:spPr>
            <a:xfrm>
              <a:off x="6329794" y="8294890"/>
              <a:ext cx="1905" cy="19685"/>
            </a:xfrm>
            <a:custGeom>
              <a:avLst/>
              <a:gdLst/>
              <a:ahLst/>
              <a:cxnLst/>
              <a:rect l="l" t="t" r="r" b="b"/>
              <a:pathLst>
                <a:path w="1904" h="19684">
                  <a:moveTo>
                    <a:pt x="1422" y="19469"/>
                  </a:moveTo>
                  <a:lnTo>
                    <a:pt x="927" y="13055"/>
                  </a:lnTo>
                  <a:lnTo>
                    <a:pt x="457" y="6527"/>
                  </a:lnTo>
                  <a:lnTo>
                    <a:pt x="0" y="0"/>
                  </a:lnTo>
                </a:path>
              </a:pathLst>
            </a:custGeom>
            <a:ln w="25400">
              <a:solidFill>
                <a:srgbClr val="FAC813"/>
              </a:solidFill>
            </a:ln>
          </p:spPr>
          <p:txBody>
            <a:bodyPr wrap="square" lIns="0" tIns="0" rIns="0" bIns="0" rtlCol="0"/>
            <a:lstStyle/>
            <a:p>
              <a:endParaRPr/>
            </a:p>
          </p:txBody>
        </p:sp>
        <p:sp>
          <p:nvSpPr>
            <p:cNvPr id="2446" name="object 2446"/>
            <p:cNvSpPr/>
            <p:nvPr/>
          </p:nvSpPr>
          <p:spPr>
            <a:xfrm>
              <a:off x="6331216" y="8314359"/>
              <a:ext cx="8890" cy="20955"/>
            </a:xfrm>
            <a:custGeom>
              <a:avLst/>
              <a:gdLst/>
              <a:ahLst/>
              <a:cxnLst/>
              <a:rect l="l" t="t" r="r" b="b"/>
              <a:pathLst>
                <a:path w="8889" h="20954">
                  <a:moveTo>
                    <a:pt x="0" y="0"/>
                  </a:moveTo>
                  <a:lnTo>
                    <a:pt x="1041" y="12674"/>
                  </a:lnTo>
                  <a:lnTo>
                    <a:pt x="1650" y="18719"/>
                  </a:lnTo>
                  <a:lnTo>
                    <a:pt x="6248" y="20662"/>
                  </a:lnTo>
                  <a:lnTo>
                    <a:pt x="8674" y="20231"/>
                  </a:lnTo>
                  <a:lnTo>
                    <a:pt x="7797" y="14084"/>
                  </a:lnTo>
                  <a:lnTo>
                    <a:pt x="6997" y="7454"/>
                  </a:lnTo>
                  <a:lnTo>
                    <a:pt x="6261" y="584"/>
                  </a:lnTo>
                  <a:lnTo>
                    <a:pt x="4152" y="965"/>
                  </a:lnTo>
                  <a:lnTo>
                    <a:pt x="0" y="0"/>
                  </a:lnTo>
                  <a:close/>
                </a:path>
              </a:pathLst>
            </a:custGeom>
            <a:solidFill>
              <a:srgbClr val="FBCD18"/>
            </a:solidFill>
          </p:spPr>
          <p:txBody>
            <a:bodyPr wrap="square" lIns="0" tIns="0" rIns="0" bIns="0" rtlCol="0"/>
            <a:lstStyle/>
            <a:p>
              <a:endParaRPr/>
            </a:p>
          </p:txBody>
        </p:sp>
        <p:sp>
          <p:nvSpPr>
            <p:cNvPr id="2447" name="object 2447"/>
            <p:cNvSpPr/>
            <p:nvPr/>
          </p:nvSpPr>
          <p:spPr>
            <a:xfrm>
              <a:off x="6331216" y="8314359"/>
              <a:ext cx="6350" cy="635"/>
            </a:xfrm>
            <a:custGeom>
              <a:avLst/>
              <a:gdLst/>
              <a:ahLst/>
              <a:cxnLst/>
              <a:rect l="l" t="t" r="r" b="b"/>
              <a:pathLst>
                <a:path w="6350" h="634">
                  <a:moveTo>
                    <a:pt x="0" y="0"/>
                  </a:moveTo>
                  <a:lnTo>
                    <a:pt x="6261" y="584"/>
                  </a:lnTo>
                </a:path>
              </a:pathLst>
            </a:custGeom>
            <a:ln w="25400">
              <a:solidFill>
                <a:srgbClr val="FBCB18"/>
              </a:solidFill>
            </a:ln>
          </p:spPr>
          <p:txBody>
            <a:bodyPr wrap="square" lIns="0" tIns="0" rIns="0" bIns="0" rtlCol="0"/>
            <a:lstStyle/>
            <a:p>
              <a:endParaRPr/>
            </a:p>
          </p:txBody>
        </p:sp>
        <p:sp>
          <p:nvSpPr>
            <p:cNvPr id="2448" name="object 2448"/>
            <p:cNvSpPr/>
            <p:nvPr/>
          </p:nvSpPr>
          <p:spPr>
            <a:xfrm>
              <a:off x="6337477" y="8314944"/>
              <a:ext cx="2540" cy="19685"/>
            </a:xfrm>
            <a:custGeom>
              <a:avLst/>
              <a:gdLst/>
              <a:ahLst/>
              <a:cxnLst/>
              <a:rect l="l" t="t" r="r" b="b"/>
              <a:pathLst>
                <a:path w="2539" h="19684">
                  <a:moveTo>
                    <a:pt x="0" y="0"/>
                  </a:moveTo>
                  <a:lnTo>
                    <a:pt x="736" y="6870"/>
                  </a:lnTo>
                  <a:lnTo>
                    <a:pt x="1536" y="13500"/>
                  </a:lnTo>
                  <a:lnTo>
                    <a:pt x="2412" y="19646"/>
                  </a:lnTo>
                </a:path>
              </a:pathLst>
            </a:custGeom>
            <a:ln w="25399">
              <a:solidFill>
                <a:srgbClr val="FBCE1F"/>
              </a:solidFill>
            </a:ln>
          </p:spPr>
          <p:txBody>
            <a:bodyPr wrap="square" lIns="0" tIns="0" rIns="0" bIns="0" rtlCol="0"/>
            <a:lstStyle/>
            <a:p>
              <a:endParaRPr/>
            </a:p>
          </p:txBody>
        </p:sp>
        <p:sp>
          <p:nvSpPr>
            <p:cNvPr id="2449" name="object 2449"/>
            <p:cNvSpPr/>
            <p:nvPr/>
          </p:nvSpPr>
          <p:spPr>
            <a:xfrm>
              <a:off x="6332867" y="8333079"/>
              <a:ext cx="7620" cy="1905"/>
            </a:xfrm>
            <a:custGeom>
              <a:avLst/>
              <a:gdLst/>
              <a:ahLst/>
              <a:cxnLst/>
              <a:rect l="l" t="t" r="r" b="b"/>
              <a:pathLst>
                <a:path w="7620" h="1904">
                  <a:moveTo>
                    <a:pt x="7023" y="1511"/>
                  </a:moveTo>
                  <a:lnTo>
                    <a:pt x="0" y="0"/>
                  </a:lnTo>
                </a:path>
              </a:pathLst>
            </a:custGeom>
            <a:ln w="25400">
              <a:solidFill>
                <a:srgbClr val="FCCF19"/>
              </a:solidFill>
            </a:ln>
          </p:spPr>
          <p:txBody>
            <a:bodyPr wrap="square" lIns="0" tIns="0" rIns="0" bIns="0" rtlCol="0"/>
            <a:lstStyle/>
            <a:p>
              <a:endParaRPr/>
            </a:p>
          </p:txBody>
        </p:sp>
        <p:sp>
          <p:nvSpPr>
            <p:cNvPr id="2450" name="object 2450"/>
            <p:cNvSpPr/>
            <p:nvPr/>
          </p:nvSpPr>
          <p:spPr>
            <a:xfrm>
              <a:off x="6331216" y="8314359"/>
              <a:ext cx="1905" cy="19050"/>
            </a:xfrm>
            <a:custGeom>
              <a:avLst/>
              <a:gdLst/>
              <a:ahLst/>
              <a:cxnLst/>
              <a:rect l="l" t="t" r="r" b="b"/>
              <a:pathLst>
                <a:path w="1904" h="19050">
                  <a:moveTo>
                    <a:pt x="1650" y="18719"/>
                  </a:moveTo>
                  <a:lnTo>
                    <a:pt x="1041" y="12674"/>
                  </a:lnTo>
                  <a:lnTo>
                    <a:pt x="507" y="6400"/>
                  </a:lnTo>
                  <a:lnTo>
                    <a:pt x="0" y="0"/>
                  </a:lnTo>
                </a:path>
              </a:pathLst>
            </a:custGeom>
            <a:ln w="25400">
              <a:solidFill>
                <a:srgbClr val="FCCC12"/>
              </a:solidFill>
            </a:ln>
          </p:spPr>
          <p:txBody>
            <a:bodyPr wrap="square" lIns="0" tIns="0" rIns="0" bIns="0" rtlCol="0"/>
            <a:lstStyle/>
            <a:p>
              <a:endParaRPr/>
            </a:p>
          </p:txBody>
        </p:sp>
        <p:sp>
          <p:nvSpPr>
            <p:cNvPr id="2451" name="object 2451"/>
            <p:cNvSpPr/>
            <p:nvPr/>
          </p:nvSpPr>
          <p:spPr>
            <a:xfrm>
              <a:off x="6326365" y="8331390"/>
              <a:ext cx="7620" cy="36195"/>
            </a:xfrm>
            <a:custGeom>
              <a:avLst/>
              <a:gdLst/>
              <a:ahLst/>
              <a:cxnLst/>
              <a:rect l="l" t="t" r="r" b="b"/>
              <a:pathLst>
                <a:path w="7620" h="36195">
                  <a:moveTo>
                    <a:pt x="1041" y="0"/>
                  </a:moveTo>
                  <a:lnTo>
                    <a:pt x="0" y="228"/>
                  </a:lnTo>
                  <a:lnTo>
                    <a:pt x="609" y="9145"/>
                  </a:lnTo>
                  <a:lnTo>
                    <a:pt x="1362" y="18041"/>
                  </a:lnTo>
                  <a:lnTo>
                    <a:pt x="2300" y="26912"/>
                  </a:lnTo>
                  <a:lnTo>
                    <a:pt x="3467" y="35750"/>
                  </a:lnTo>
                  <a:lnTo>
                    <a:pt x="7264" y="34912"/>
                  </a:lnTo>
                  <a:lnTo>
                    <a:pt x="5993" y="26577"/>
                  </a:lnTo>
                  <a:lnTo>
                    <a:pt x="4905" y="18032"/>
                  </a:lnTo>
                  <a:lnTo>
                    <a:pt x="3974" y="9303"/>
                  </a:lnTo>
                  <a:lnTo>
                    <a:pt x="3175" y="419"/>
                  </a:lnTo>
                  <a:lnTo>
                    <a:pt x="2095" y="127"/>
                  </a:lnTo>
                  <a:lnTo>
                    <a:pt x="1041" y="0"/>
                  </a:lnTo>
                  <a:close/>
                </a:path>
              </a:pathLst>
            </a:custGeom>
            <a:solidFill>
              <a:srgbClr val="FECD06"/>
            </a:solidFill>
          </p:spPr>
          <p:txBody>
            <a:bodyPr wrap="square" lIns="0" tIns="0" rIns="0" bIns="0" rtlCol="0"/>
            <a:lstStyle/>
            <a:p>
              <a:endParaRPr/>
            </a:p>
          </p:txBody>
        </p:sp>
        <p:sp>
          <p:nvSpPr>
            <p:cNvPr id="2452" name="object 2452"/>
            <p:cNvSpPr/>
            <p:nvPr/>
          </p:nvSpPr>
          <p:spPr>
            <a:xfrm>
              <a:off x="6326365" y="8331619"/>
              <a:ext cx="3810" cy="35560"/>
            </a:xfrm>
            <a:custGeom>
              <a:avLst/>
              <a:gdLst/>
              <a:ahLst/>
              <a:cxnLst/>
              <a:rect l="l" t="t" r="r" b="b"/>
              <a:pathLst>
                <a:path w="3810" h="35559">
                  <a:moveTo>
                    <a:pt x="0" y="0"/>
                  </a:moveTo>
                  <a:lnTo>
                    <a:pt x="609" y="8916"/>
                  </a:lnTo>
                  <a:lnTo>
                    <a:pt x="1362" y="17813"/>
                  </a:lnTo>
                  <a:lnTo>
                    <a:pt x="2300" y="26683"/>
                  </a:lnTo>
                  <a:lnTo>
                    <a:pt x="3467" y="35521"/>
                  </a:lnTo>
                </a:path>
              </a:pathLst>
            </a:custGeom>
            <a:ln w="25400">
              <a:solidFill>
                <a:srgbClr val="FECD05"/>
              </a:solidFill>
            </a:ln>
          </p:spPr>
          <p:txBody>
            <a:bodyPr wrap="square" lIns="0" tIns="0" rIns="0" bIns="0" rtlCol="0"/>
            <a:lstStyle/>
            <a:p>
              <a:endParaRPr/>
            </a:p>
          </p:txBody>
        </p:sp>
        <p:sp>
          <p:nvSpPr>
            <p:cNvPr id="2453" name="object 2453"/>
            <p:cNvSpPr/>
            <p:nvPr/>
          </p:nvSpPr>
          <p:spPr>
            <a:xfrm>
              <a:off x="6329832" y="8366302"/>
              <a:ext cx="3810" cy="1270"/>
            </a:xfrm>
            <a:custGeom>
              <a:avLst/>
              <a:gdLst/>
              <a:ahLst/>
              <a:cxnLst/>
              <a:rect l="l" t="t" r="r" b="b"/>
              <a:pathLst>
                <a:path w="3810" h="1270">
                  <a:moveTo>
                    <a:pt x="0" y="838"/>
                  </a:moveTo>
                  <a:lnTo>
                    <a:pt x="3797" y="0"/>
                  </a:lnTo>
                </a:path>
              </a:pathLst>
            </a:custGeom>
            <a:ln w="25400">
              <a:solidFill>
                <a:srgbClr val="FFCE03"/>
              </a:solidFill>
            </a:ln>
          </p:spPr>
          <p:txBody>
            <a:bodyPr wrap="square" lIns="0" tIns="0" rIns="0" bIns="0" rtlCol="0"/>
            <a:lstStyle/>
            <a:p>
              <a:endParaRPr/>
            </a:p>
          </p:txBody>
        </p:sp>
        <p:sp>
          <p:nvSpPr>
            <p:cNvPr id="2454" name="object 2454"/>
            <p:cNvSpPr/>
            <p:nvPr/>
          </p:nvSpPr>
          <p:spPr>
            <a:xfrm>
              <a:off x="6329540" y="8331809"/>
              <a:ext cx="4445" cy="34925"/>
            </a:xfrm>
            <a:custGeom>
              <a:avLst/>
              <a:gdLst/>
              <a:ahLst/>
              <a:cxnLst/>
              <a:rect l="l" t="t" r="r" b="b"/>
              <a:pathLst>
                <a:path w="4445" h="34925">
                  <a:moveTo>
                    <a:pt x="4089" y="34493"/>
                  </a:moveTo>
                  <a:lnTo>
                    <a:pt x="2818" y="26158"/>
                  </a:lnTo>
                  <a:lnTo>
                    <a:pt x="1730" y="17613"/>
                  </a:lnTo>
                  <a:lnTo>
                    <a:pt x="799" y="8884"/>
                  </a:lnTo>
                  <a:lnTo>
                    <a:pt x="0" y="0"/>
                  </a:lnTo>
                </a:path>
              </a:pathLst>
            </a:custGeom>
            <a:ln w="25400">
              <a:solidFill>
                <a:srgbClr val="FECE08"/>
              </a:solidFill>
            </a:ln>
          </p:spPr>
          <p:txBody>
            <a:bodyPr wrap="square" lIns="0" tIns="0" rIns="0" bIns="0" rtlCol="0"/>
            <a:lstStyle/>
            <a:p>
              <a:endParaRPr/>
            </a:p>
          </p:txBody>
        </p:sp>
        <p:sp>
          <p:nvSpPr>
            <p:cNvPr id="2455" name="object 2455"/>
            <p:cNvSpPr/>
            <p:nvPr/>
          </p:nvSpPr>
          <p:spPr>
            <a:xfrm>
              <a:off x="6326365" y="8331619"/>
              <a:ext cx="3175" cy="635"/>
            </a:xfrm>
            <a:custGeom>
              <a:avLst/>
              <a:gdLst/>
              <a:ahLst/>
              <a:cxnLst/>
              <a:rect l="l" t="t" r="r" b="b"/>
              <a:pathLst>
                <a:path w="3175" h="634">
                  <a:moveTo>
                    <a:pt x="3175" y="190"/>
                  </a:moveTo>
                  <a:lnTo>
                    <a:pt x="0" y="0"/>
                  </a:lnTo>
                </a:path>
              </a:pathLst>
            </a:custGeom>
            <a:ln w="25399">
              <a:solidFill>
                <a:srgbClr val="FDCC09"/>
              </a:solidFill>
            </a:ln>
          </p:spPr>
          <p:txBody>
            <a:bodyPr wrap="square" lIns="0" tIns="0" rIns="0" bIns="0" rtlCol="0"/>
            <a:lstStyle/>
            <a:p>
              <a:endParaRPr/>
            </a:p>
          </p:txBody>
        </p:sp>
        <p:sp>
          <p:nvSpPr>
            <p:cNvPr id="2456" name="object 2456"/>
            <p:cNvSpPr/>
            <p:nvPr/>
          </p:nvSpPr>
          <p:spPr>
            <a:xfrm>
              <a:off x="6329540" y="8331809"/>
              <a:ext cx="8255" cy="34925"/>
            </a:xfrm>
            <a:custGeom>
              <a:avLst/>
              <a:gdLst/>
              <a:ahLst/>
              <a:cxnLst/>
              <a:rect l="l" t="t" r="r" b="b"/>
              <a:pathLst>
                <a:path w="8254" h="34925">
                  <a:moveTo>
                    <a:pt x="0" y="0"/>
                  </a:moveTo>
                  <a:lnTo>
                    <a:pt x="799" y="8884"/>
                  </a:lnTo>
                  <a:lnTo>
                    <a:pt x="1730" y="17613"/>
                  </a:lnTo>
                  <a:lnTo>
                    <a:pt x="2818" y="26158"/>
                  </a:lnTo>
                  <a:lnTo>
                    <a:pt x="4089" y="34493"/>
                  </a:lnTo>
                  <a:lnTo>
                    <a:pt x="8051" y="33667"/>
                  </a:lnTo>
                  <a:lnTo>
                    <a:pt x="6626" y="26426"/>
                  </a:lnTo>
                  <a:lnTo>
                    <a:pt x="5380" y="18554"/>
                  </a:lnTo>
                  <a:lnTo>
                    <a:pt x="4288" y="10139"/>
                  </a:lnTo>
                  <a:lnTo>
                    <a:pt x="3327" y="1269"/>
                  </a:lnTo>
                  <a:lnTo>
                    <a:pt x="1092" y="304"/>
                  </a:lnTo>
                  <a:lnTo>
                    <a:pt x="0" y="0"/>
                  </a:lnTo>
                  <a:close/>
                </a:path>
              </a:pathLst>
            </a:custGeom>
            <a:solidFill>
              <a:srgbClr val="FECE0B"/>
            </a:solidFill>
          </p:spPr>
          <p:txBody>
            <a:bodyPr wrap="square" lIns="0" tIns="0" rIns="0" bIns="0" rtlCol="0"/>
            <a:lstStyle/>
            <a:p>
              <a:endParaRPr/>
            </a:p>
          </p:txBody>
        </p:sp>
        <p:sp>
          <p:nvSpPr>
            <p:cNvPr id="2457" name="object 2457"/>
            <p:cNvSpPr/>
            <p:nvPr/>
          </p:nvSpPr>
          <p:spPr>
            <a:xfrm>
              <a:off x="6329540" y="8331809"/>
              <a:ext cx="4445" cy="34925"/>
            </a:xfrm>
            <a:custGeom>
              <a:avLst/>
              <a:gdLst/>
              <a:ahLst/>
              <a:cxnLst/>
              <a:rect l="l" t="t" r="r" b="b"/>
              <a:pathLst>
                <a:path w="4445" h="34925">
                  <a:moveTo>
                    <a:pt x="0" y="0"/>
                  </a:moveTo>
                  <a:lnTo>
                    <a:pt x="799" y="8884"/>
                  </a:lnTo>
                  <a:lnTo>
                    <a:pt x="1730" y="17613"/>
                  </a:lnTo>
                  <a:lnTo>
                    <a:pt x="2818" y="26158"/>
                  </a:lnTo>
                  <a:lnTo>
                    <a:pt x="4089" y="34493"/>
                  </a:lnTo>
                </a:path>
              </a:pathLst>
            </a:custGeom>
            <a:ln w="25400">
              <a:solidFill>
                <a:srgbClr val="FECE08"/>
              </a:solidFill>
            </a:ln>
          </p:spPr>
          <p:txBody>
            <a:bodyPr wrap="square" lIns="0" tIns="0" rIns="0" bIns="0" rtlCol="0"/>
            <a:lstStyle/>
            <a:p>
              <a:endParaRPr/>
            </a:p>
          </p:txBody>
        </p:sp>
        <p:sp>
          <p:nvSpPr>
            <p:cNvPr id="2458" name="object 2458"/>
            <p:cNvSpPr/>
            <p:nvPr/>
          </p:nvSpPr>
          <p:spPr>
            <a:xfrm>
              <a:off x="6333629" y="8365477"/>
              <a:ext cx="4445" cy="1270"/>
            </a:xfrm>
            <a:custGeom>
              <a:avLst/>
              <a:gdLst/>
              <a:ahLst/>
              <a:cxnLst/>
              <a:rect l="l" t="t" r="r" b="b"/>
              <a:pathLst>
                <a:path w="4445" h="1270">
                  <a:moveTo>
                    <a:pt x="0" y="825"/>
                  </a:moveTo>
                  <a:lnTo>
                    <a:pt x="3962" y="0"/>
                  </a:lnTo>
                </a:path>
              </a:pathLst>
            </a:custGeom>
            <a:ln w="25400">
              <a:solidFill>
                <a:srgbClr val="FFCF08"/>
              </a:solidFill>
            </a:ln>
          </p:spPr>
          <p:txBody>
            <a:bodyPr wrap="square" lIns="0" tIns="0" rIns="0" bIns="0" rtlCol="0"/>
            <a:lstStyle/>
            <a:p>
              <a:endParaRPr/>
            </a:p>
          </p:txBody>
        </p:sp>
        <p:sp>
          <p:nvSpPr>
            <p:cNvPr id="2459" name="object 2459"/>
            <p:cNvSpPr/>
            <p:nvPr/>
          </p:nvSpPr>
          <p:spPr>
            <a:xfrm>
              <a:off x="6332867" y="8333079"/>
              <a:ext cx="5080" cy="33020"/>
            </a:xfrm>
            <a:custGeom>
              <a:avLst/>
              <a:gdLst/>
              <a:ahLst/>
              <a:cxnLst/>
              <a:rect l="l" t="t" r="r" b="b"/>
              <a:pathLst>
                <a:path w="5079" h="33020">
                  <a:moveTo>
                    <a:pt x="4724" y="32397"/>
                  </a:moveTo>
                  <a:lnTo>
                    <a:pt x="3298" y="25156"/>
                  </a:lnTo>
                  <a:lnTo>
                    <a:pt x="2052" y="17284"/>
                  </a:lnTo>
                  <a:lnTo>
                    <a:pt x="961" y="8869"/>
                  </a:lnTo>
                  <a:lnTo>
                    <a:pt x="0" y="0"/>
                  </a:lnTo>
                </a:path>
              </a:pathLst>
            </a:custGeom>
            <a:ln w="25399">
              <a:solidFill>
                <a:srgbClr val="FECE0E"/>
              </a:solidFill>
            </a:ln>
          </p:spPr>
          <p:txBody>
            <a:bodyPr wrap="square" lIns="0" tIns="0" rIns="0" bIns="0" rtlCol="0"/>
            <a:lstStyle/>
            <a:p>
              <a:endParaRPr/>
            </a:p>
          </p:txBody>
        </p:sp>
        <p:sp>
          <p:nvSpPr>
            <p:cNvPr id="2460" name="object 2460"/>
            <p:cNvSpPr/>
            <p:nvPr/>
          </p:nvSpPr>
          <p:spPr>
            <a:xfrm>
              <a:off x="6329540" y="8331809"/>
              <a:ext cx="3810" cy="1270"/>
            </a:xfrm>
            <a:custGeom>
              <a:avLst/>
              <a:gdLst/>
              <a:ahLst/>
              <a:cxnLst/>
              <a:rect l="l" t="t" r="r" b="b"/>
              <a:pathLst>
                <a:path w="3810" h="1270">
                  <a:moveTo>
                    <a:pt x="3327" y="1269"/>
                  </a:moveTo>
                  <a:lnTo>
                    <a:pt x="0" y="0"/>
                  </a:lnTo>
                </a:path>
              </a:pathLst>
            </a:custGeom>
            <a:ln w="25400">
              <a:solidFill>
                <a:srgbClr val="FCCD0E"/>
              </a:solidFill>
            </a:ln>
          </p:spPr>
          <p:txBody>
            <a:bodyPr wrap="square" lIns="0" tIns="0" rIns="0" bIns="0" rtlCol="0"/>
            <a:lstStyle/>
            <a:p>
              <a:endParaRPr/>
            </a:p>
          </p:txBody>
        </p:sp>
        <p:sp>
          <p:nvSpPr>
            <p:cNvPr id="2461" name="object 2461"/>
            <p:cNvSpPr/>
            <p:nvPr/>
          </p:nvSpPr>
          <p:spPr>
            <a:xfrm>
              <a:off x="6332867" y="8333079"/>
              <a:ext cx="13335" cy="33020"/>
            </a:xfrm>
            <a:custGeom>
              <a:avLst/>
              <a:gdLst/>
              <a:ahLst/>
              <a:cxnLst/>
              <a:rect l="l" t="t" r="r" b="b"/>
              <a:pathLst>
                <a:path w="13335" h="33020">
                  <a:moveTo>
                    <a:pt x="0" y="0"/>
                  </a:moveTo>
                  <a:lnTo>
                    <a:pt x="961" y="8869"/>
                  </a:lnTo>
                  <a:lnTo>
                    <a:pt x="2052" y="17284"/>
                  </a:lnTo>
                  <a:lnTo>
                    <a:pt x="3298" y="25156"/>
                  </a:lnTo>
                  <a:lnTo>
                    <a:pt x="4724" y="32397"/>
                  </a:lnTo>
                  <a:lnTo>
                    <a:pt x="10210" y="31330"/>
                  </a:lnTo>
                  <a:lnTo>
                    <a:pt x="13119" y="30835"/>
                  </a:lnTo>
                  <a:lnTo>
                    <a:pt x="11432" y="25182"/>
                  </a:lnTo>
                  <a:lnTo>
                    <a:pt x="9856" y="18297"/>
                  </a:lnTo>
                  <a:lnTo>
                    <a:pt x="8388" y="10350"/>
                  </a:lnTo>
                  <a:lnTo>
                    <a:pt x="7023" y="1511"/>
                  </a:lnTo>
                  <a:lnTo>
                    <a:pt x="4597" y="1943"/>
                  </a:lnTo>
                  <a:lnTo>
                    <a:pt x="0" y="0"/>
                  </a:lnTo>
                  <a:close/>
                </a:path>
              </a:pathLst>
            </a:custGeom>
            <a:solidFill>
              <a:srgbClr val="FED018"/>
            </a:solidFill>
          </p:spPr>
          <p:txBody>
            <a:bodyPr wrap="square" lIns="0" tIns="0" rIns="0" bIns="0" rtlCol="0"/>
            <a:lstStyle/>
            <a:p>
              <a:endParaRPr/>
            </a:p>
          </p:txBody>
        </p:sp>
        <p:sp>
          <p:nvSpPr>
            <p:cNvPr id="2462" name="object 2462"/>
            <p:cNvSpPr/>
            <p:nvPr/>
          </p:nvSpPr>
          <p:spPr>
            <a:xfrm>
              <a:off x="6332867" y="8333079"/>
              <a:ext cx="5080" cy="33020"/>
            </a:xfrm>
            <a:custGeom>
              <a:avLst/>
              <a:gdLst/>
              <a:ahLst/>
              <a:cxnLst/>
              <a:rect l="l" t="t" r="r" b="b"/>
              <a:pathLst>
                <a:path w="5079" h="33020">
                  <a:moveTo>
                    <a:pt x="0" y="0"/>
                  </a:moveTo>
                  <a:lnTo>
                    <a:pt x="961" y="8869"/>
                  </a:lnTo>
                  <a:lnTo>
                    <a:pt x="2052" y="17284"/>
                  </a:lnTo>
                  <a:lnTo>
                    <a:pt x="3298" y="25156"/>
                  </a:lnTo>
                  <a:lnTo>
                    <a:pt x="4724" y="32397"/>
                  </a:lnTo>
                </a:path>
              </a:pathLst>
            </a:custGeom>
            <a:ln w="25399">
              <a:solidFill>
                <a:srgbClr val="FECE0E"/>
              </a:solidFill>
            </a:ln>
          </p:spPr>
          <p:txBody>
            <a:bodyPr wrap="square" lIns="0" tIns="0" rIns="0" bIns="0" rtlCol="0"/>
            <a:lstStyle/>
            <a:p>
              <a:endParaRPr/>
            </a:p>
          </p:txBody>
        </p:sp>
        <p:sp>
          <p:nvSpPr>
            <p:cNvPr id="2463" name="object 2463"/>
            <p:cNvSpPr/>
            <p:nvPr/>
          </p:nvSpPr>
          <p:spPr>
            <a:xfrm>
              <a:off x="6337592" y="8363915"/>
              <a:ext cx="8890" cy="1905"/>
            </a:xfrm>
            <a:custGeom>
              <a:avLst/>
              <a:gdLst/>
              <a:ahLst/>
              <a:cxnLst/>
              <a:rect l="l" t="t" r="r" b="b"/>
              <a:pathLst>
                <a:path w="8889" h="1904">
                  <a:moveTo>
                    <a:pt x="0" y="1562"/>
                  </a:moveTo>
                  <a:lnTo>
                    <a:pt x="8394" y="0"/>
                  </a:lnTo>
                </a:path>
              </a:pathLst>
            </a:custGeom>
            <a:ln w="25400">
              <a:solidFill>
                <a:srgbClr val="FFD117"/>
              </a:solidFill>
            </a:ln>
          </p:spPr>
          <p:txBody>
            <a:bodyPr wrap="square" lIns="0" tIns="0" rIns="0" bIns="0" rtlCol="0"/>
            <a:lstStyle/>
            <a:p>
              <a:endParaRPr/>
            </a:p>
          </p:txBody>
        </p:sp>
        <p:sp>
          <p:nvSpPr>
            <p:cNvPr id="2464" name="object 2464"/>
            <p:cNvSpPr/>
            <p:nvPr/>
          </p:nvSpPr>
          <p:spPr>
            <a:xfrm>
              <a:off x="6339890" y="8334591"/>
              <a:ext cx="6350" cy="29845"/>
            </a:xfrm>
            <a:custGeom>
              <a:avLst/>
              <a:gdLst/>
              <a:ahLst/>
              <a:cxnLst/>
              <a:rect l="l" t="t" r="r" b="b"/>
              <a:pathLst>
                <a:path w="6350" h="29845">
                  <a:moveTo>
                    <a:pt x="6096" y="29324"/>
                  </a:moveTo>
                  <a:lnTo>
                    <a:pt x="4409" y="23670"/>
                  </a:lnTo>
                  <a:lnTo>
                    <a:pt x="2833" y="16786"/>
                  </a:lnTo>
                  <a:lnTo>
                    <a:pt x="1365" y="8839"/>
                  </a:lnTo>
                  <a:lnTo>
                    <a:pt x="0" y="0"/>
                  </a:lnTo>
                </a:path>
              </a:pathLst>
            </a:custGeom>
            <a:ln w="25400">
              <a:solidFill>
                <a:srgbClr val="FED221"/>
              </a:solidFill>
            </a:ln>
          </p:spPr>
          <p:txBody>
            <a:bodyPr wrap="square" lIns="0" tIns="0" rIns="0" bIns="0" rtlCol="0"/>
            <a:lstStyle/>
            <a:p>
              <a:endParaRPr/>
            </a:p>
          </p:txBody>
        </p:sp>
        <p:sp>
          <p:nvSpPr>
            <p:cNvPr id="2465" name="object 2465"/>
            <p:cNvSpPr/>
            <p:nvPr/>
          </p:nvSpPr>
          <p:spPr>
            <a:xfrm>
              <a:off x="6332867" y="8333079"/>
              <a:ext cx="7620" cy="1905"/>
            </a:xfrm>
            <a:custGeom>
              <a:avLst/>
              <a:gdLst/>
              <a:ahLst/>
              <a:cxnLst/>
              <a:rect l="l" t="t" r="r" b="b"/>
              <a:pathLst>
                <a:path w="7620" h="1904">
                  <a:moveTo>
                    <a:pt x="7023" y="1511"/>
                  </a:moveTo>
                  <a:lnTo>
                    <a:pt x="0" y="0"/>
                  </a:lnTo>
                </a:path>
              </a:pathLst>
            </a:custGeom>
            <a:ln w="25400">
              <a:solidFill>
                <a:srgbClr val="FCCF19"/>
              </a:solidFill>
            </a:ln>
          </p:spPr>
          <p:txBody>
            <a:bodyPr wrap="square" lIns="0" tIns="0" rIns="0" bIns="0" rtlCol="0"/>
            <a:lstStyle/>
            <a:p>
              <a:endParaRPr/>
            </a:p>
          </p:txBody>
        </p:sp>
        <p:sp>
          <p:nvSpPr>
            <p:cNvPr id="2466" name="object 2466"/>
            <p:cNvSpPr/>
            <p:nvPr/>
          </p:nvSpPr>
          <p:spPr>
            <a:xfrm>
              <a:off x="6329832" y="8366302"/>
              <a:ext cx="8255" cy="19050"/>
            </a:xfrm>
            <a:custGeom>
              <a:avLst/>
              <a:gdLst/>
              <a:ahLst/>
              <a:cxnLst/>
              <a:rect l="l" t="t" r="r" b="b"/>
              <a:pathLst>
                <a:path w="8254" h="19050">
                  <a:moveTo>
                    <a:pt x="3797" y="0"/>
                  </a:moveTo>
                  <a:lnTo>
                    <a:pt x="0" y="838"/>
                  </a:lnTo>
                  <a:lnTo>
                    <a:pt x="876" y="6769"/>
                  </a:lnTo>
                  <a:lnTo>
                    <a:pt x="1930" y="12661"/>
                  </a:lnTo>
                  <a:lnTo>
                    <a:pt x="3225" y="18516"/>
                  </a:lnTo>
                  <a:lnTo>
                    <a:pt x="7747" y="17462"/>
                  </a:lnTo>
                  <a:lnTo>
                    <a:pt x="6286" y="11569"/>
                  </a:lnTo>
                  <a:lnTo>
                    <a:pt x="4800" y="5791"/>
                  </a:lnTo>
                  <a:lnTo>
                    <a:pt x="3797" y="0"/>
                  </a:lnTo>
                  <a:close/>
                </a:path>
              </a:pathLst>
            </a:custGeom>
            <a:solidFill>
              <a:srgbClr val="FFCE02"/>
            </a:solidFill>
          </p:spPr>
          <p:txBody>
            <a:bodyPr wrap="square" lIns="0" tIns="0" rIns="0" bIns="0" rtlCol="0"/>
            <a:lstStyle/>
            <a:p>
              <a:endParaRPr/>
            </a:p>
          </p:txBody>
        </p:sp>
        <p:sp>
          <p:nvSpPr>
            <p:cNvPr id="2467" name="object 2467"/>
            <p:cNvSpPr/>
            <p:nvPr/>
          </p:nvSpPr>
          <p:spPr>
            <a:xfrm>
              <a:off x="6329832" y="8367141"/>
              <a:ext cx="3810" cy="17780"/>
            </a:xfrm>
            <a:custGeom>
              <a:avLst/>
              <a:gdLst/>
              <a:ahLst/>
              <a:cxnLst/>
              <a:rect l="l" t="t" r="r" b="b"/>
              <a:pathLst>
                <a:path w="3810" h="17779">
                  <a:moveTo>
                    <a:pt x="0" y="0"/>
                  </a:moveTo>
                  <a:lnTo>
                    <a:pt x="876" y="5930"/>
                  </a:lnTo>
                  <a:lnTo>
                    <a:pt x="1930" y="11823"/>
                  </a:lnTo>
                  <a:lnTo>
                    <a:pt x="3225" y="17678"/>
                  </a:lnTo>
                </a:path>
              </a:pathLst>
            </a:custGeom>
            <a:ln w="25399">
              <a:solidFill>
                <a:srgbClr val="FFCE00"/>
              </a:solidFill>
            </a:ln>
          </p:spPr>
          <p:txBody>
            <a:bodyPr wrap="square" lIns="0" tIns="0" rIns="0" bIns="0" rtlCol="0"/>
            <a:lstStyle/>
            <a:p>
              <a:endParaRPr/>
            </a:p>
          </p:txBody>
        </p:sp>
        <p:sp>
          <p:nvSpPr>
            <p:cNvPr id="2468" name="object 2468"/>
            <p:cNvSpPr/>
            <p:nvPr/>
          </p:nvSpPr>
          <p:spPr>
            <a:xfrm>
              <a:off x="6333058" y="8383765"/>
              <a:ext cx="5080" cy="1270"/>
            </a:xfrm>
            <a:custGeom>
              <a:avLst/>
              <a:gdLst/>
              <a:ahLst/>
              <a:cxnLst/>
              <a:rect l="l" t="t" r="r" b="b"/>
              <a:pathLst>
                <a:path w="5079" h="1270">
                  <a:moveTo>
                    <a:pt x="0" y="1054"/>
                  </a:moveTo>
                  <a:lnTo>
                    <a:pt x="4521" y="0"/>
                  </a:lnTo>
                </a:path>
              </a:pathLst>
            </a:custGeom>
            <a:ln w="25400">
              <a:solidFill>
                <a:srgbClr val="FFCE01"/>
              </a:solidFill>
            </a:ln>
          </p:spPr>
          <p:txBody>
            <a:bodyPr wrap="square" lIns="0" tIns="0" rIns="0" bIns="0" rtlCol="0"/>
            <a:lstStyle/>
            <a:p>
              <a:endParaRPr/>
            </a:p>
          </p:txBody>
        </p:sp>
        <p:sp>
          <p:nvSpPr>
            <p:cNvPr id="2469" name="object 2469"/>
            <p:cNvSpPr/>
            <p:nvPr/>
          </p:nvSpPr>
          <p:spPr>
            <a:xfrm>
              <a:off x="6329832" y="8366302"/>
              <a:ext cx="8255" cy="17780"/>
            </a:xfrm>
            <a:custGeom>
              <a:avLst/>
              <a:gdLst/>
              <a:ahLst/>
              <a:cxnLst/>
              <a:rect l="l" t="t" r="r" b="b"/>
              <a:pathLst>
                <a:path w="8254" h="17779">
                  <a:moveTo>
                    <a:pt x="7747" y="17462"/>
                  </a:moveTo>
                  <a:lnTo>
                    <a:pt x="6286" y="11569"/>
                  </a:lnTo>
                  <a:lnTo>
                    <a:pt x="4800" y="5791"/>
                  </a:lnTo>
                  <a:lnTo>
                    <a:pt x="3797" y="0"/>
                  </a:lnTo>
                </a:path>
                <a:path w="8254" h="17779">
                  <a:moveTo>
                    <a:pt x="3797" y="0"/>
                  </a:moveTo>
                  <a:lnTo>
                    <a:pt x="0" y="838"/>
                  </a:lnTo>
                </a:path>
              </a:pathLst>
            </a:custGeom>
            <a:ln w="25400">
              <a:solidFill>
                <a:srgbClr val="FFCE03"/>
              </a:solidFill>
            </a:ln>
          </p:spPr>
          <p:txBody>
            <a:bodyPr wrap="square" lIns="0" tIns="0" rIns="0" bIns="0" rtlCol="0"/>
            <a:lstStyle/>
            <a:p>
              <a:endParaRPr/>
            </a:p>
          </p:txBody>
        </p:sp>
        <p:sp>
          <p:nvSpPr>
            <p:cNvPr id="2470" name="object 2470"/>
            <p:cNvSpPr/>
            <p:nvPr/>
          </p:nvSpPr>
          <p:spPr>
            <a:xfrm>
              <a:off x="6333629" y="8365477"/>
              <a:ext cx="8890" cy="18415"/>
            </a:xfrm>
            <a:custGeom>
              <a:avLst/>
              <a:gdLst/>
              <a:ahLst/>
              <a:cxnLst/>
              <a:rect l="l" t="t" r="r" b="b"/>
              <a:pathLst>
                <a:path w="8889" h="18415">
                  <a:moveTo>
                    <a:pt x="3962" y="0"/>
                  </a:moveTo>
                  <a:lnTo>
                    <a:pt x="0" y="825"/>
                  </a:lnTo>
                  <a:lnTo>
                    <a:pt x="1003" y="6616"/>
                  </a:lnTo>
                  <a:lnTo>
                    <a:pt x="2489" y="12395"/>
                  </a:lnTo>
                  <a:lnTo>
                    <a:pt x="3949" y="18287"/>
                  </a:lnTo>
                  <a:lnTo>
                    <a:pt x="8648" y="17246"/>
                  </a:lnTo>
                  <a:lnTo>
                    <a:pt x="6845" y="11290"/>
                  </a:lnTo>
                  <a:lnTo>
                    <a:pt x="5283" y="5499"/>
                  </a:lnTo>
                  <a:lnTo>
                    <a:pt x="3962" y="0"/>
                  </a:lnTo>
                  <a:close/>
                </a:path>
              </a:pathLst>
            </a:custGeom>
            <a:solidFill>
              <a:srgbClr val="FFCF07"/>
            </a:solidFill>
          </p:spPr>
          <p:txBody>
            <a:bodyPr wrap="square" lIns="0" tIns="0" rIns="0" bIns="0" rtlCol="0"/>
            <a:lstStyle/>
            <a:p>
              <a:endParaRPr/>
            </a:p>
          </p:txBody>
        </p:sp>
        <p:sp>
          <p:nvSpPr>
            <p:cNvPr id="2471" name="object 2471"/>
            <p:cNvSpPr/>
            <p:nvPr/>
          </p:nvSpPr>
          <p:spPr>
            <a:xfrm>
              <a:off x="6333629" y="8366302"/>
              <a:ext cx="4445" cy="17780"/>
            </a:xfrm>
            <a:custGeom>
              <a:avLst/>
              <a:gdLst/>
              <a:ahLst/>
              <a:cxnLst/>
              <a:rect l="l" t="t" r="r" b="b"/>
              <a:pathLst>
                <a:path w="4445" h="17779">
                  <a:moveTo>
                    <a:pt x="0" y="0"/>
                  </a:moveTo>
                  <a:lnTo>
                    <a:pt x="1003" y="5791"/>
                  </a:lnTo>
                  <a:lnTo>
                    <a:pt x="2489" y="11569"/>
                  </a:lnTo>
                  <a:lnTo>
                    <a:pt x="3949" y="17462"/>
                  </a:lnTo>
                </a:path>
              </a:pathLst>
            </a:custGeom>
            <a:ln w="25400">
              <a:solidFill>
                <a:srgbClr val="FFCE03"/>
              </a:solidFill>
            </a:ln>
          </p:spPr>
          <p:txBody>
            <a:bodyPr wrap="square" lIns="0" tIns="0" rIns="0" bIns="0" rtlCol="0"/>
            <a:lstStyle/>
            <a:p>
              <a:endParaRPr/>
            </a:p>
          </p:txBody>
        </p:sp>
        <p:sp>
          <p:nvSpPr>
            <p:cNvPr id="2472" name="object 2472"/>
            <p:cNvSpPr/>
            <p:nvPr/>
          </p:nvSpPr>
          <p:spPr>
            <a:xfrm>
              <a:off x="6337579" y="8382724"/>
              <a:ext cx="5080" cy="1270"/>
            </a:xfrm>
            <a:custGeom>
              <a:avLst/>
              <a:gdLst/>
              <a:ahLst/>
              <a:cxnLst/>
              <a:rect l="l" t="t" r="r" b="b"/>
              <a:pathLst>
                <a:path w="5079" h="1270">
                  <a:moveTo>
                    <a:pt x="0" y="1041"/>
                  </a:moveTo>
                  <a:lnTo>
                    <a:pt x="4699" y="0"/>
                  </a:lnTo>
                </a:path>
              </a:pathLst>
            </a:custGeom>
            <a:ln w="25400">
              <a:solidFill>
                <a:srgbClr val="FFCF06"/>
              </a:solidFill>
            </a:ln>
          </p:spPr>
          <p:txBody>
            <a:bodyPr wrap="square" lIns="0" tIns="0" rIns="0" bIns="0" rtlCol="0"/>
            <a:lstStyle/>
            <a:p>
              <a:endParaRPr/>
            </a:p>
          </p:txBody>
        </p:sp>
        <p:sp>
          <p:nvSpPr>
            <p:cNvPr id="2473" name="object 2473"/>
            <p:cNvSpPr/>
            <p:nvPr/>
          </p:nvSpPr>
          <p:spPr>
            <a:xfrm>
              <a:off x="6337592" y="8365477"/>
              <a:ext cx="5080" cy="17780"/>
            </a:xfrm>
            <a:custGeom>
              <a:avLst/>
              <a:gdLst/>
              <a:ahLst/>
              <a:cxnLst/>
              <a:rect l="l" t="t" r="r" b="b"/>
              <a:pathLst>
                <a:path w="5079" h="17779">
                  <a:moveTo>
                    <a:pt x="4686" y="17246"/>
                  </a:moveTo>
                  <a:lnTo>
                    <a:pt x="2882" y="11290"/>
                  </a:lnTo>
                  <a:lnTo>
                    <a:pt x="1320" y="5499"/>
                  </a:lnTo>
                  <a:lnTo>
                    <a:pt x="0" y="0"/>
                  </a:lnTo>
                </a:path>
              </a:pathLst>
            </a:custGeom>
            <a:ln w="25400">
              <a:solidFill>
                <a:srgbClr val="FFCF0A"/>
              </a:solidFill>
            </a:ln>
          </p:spPr>
          <p:txBody>
            <a:bodyPr wrap="square" lIns="0" tIns="0" rIns="0" bIns="0" rtlCol="0"/>
            <a:lstStyle/>
            <a:p>
              <a:endParaRPr/>
            </a:p>
          </p:txBody>
        </p:sp>
        <p:sp>
          <p:nvSpPr>
            <p:cNvPr id="2474" name="object 2474"/>
            <p:cNvSpPr/>
            <p:nvPr/>
          </p:nvSpPr>
          <p:spPr>
            <a:xfrm>
              <a:off x="6333629" y="8365477"/>
              <a:ext cx="4445" cy="1270"/>
            </a:xfrm>
            <a:custGeom>
              <a:avLst/>
              <a:gdLst/>
              <a:ahLst/>
              <a:cxnLst/>
              <a:rect l="l" t="t" r="r" b="b"/>
              <a:pathLst>
                <a:path w="4445" h="1270">
                  <a:moveTo>
                    <a:pt x="3962" y="0"/>
                  </a:moveTo>
                  <a:lnTo>
                    <a:pt x="0" y="825"/>
                  </a:lnTo>
                </a:path>
              </a:pathLst>
            </a:custGeom>
            <a:ln w="25400">
              <a:solidFill>
                <a:srgbClr val="FFCF08"/>
              </a:solidFill>
            </a:ln>
          </p:spPr>
          <p:txBody>
            <a:bodyPr wrap="square" lIns="0" tIns="0" rIns="0" bIns="0" rtlCol="0"/>
            <a:lstStyle/>
            <a:p>
              <a:endParaRPr/>
            </a:p>
          </p:txBody>
        </p:sp>
        <p:sp>
          <p:nvSpPr>
            <p:cNvPr id="2475" name="object 2475"/>
            <p:cNvSpPr/>
            <p:nvPr/>
          </p:nvSpPr>
          <p:spPr>
            <a:xfrm>
              <a:off x="6337592" y="8363915"/>
              <a:ext cx="15240" cy="19050"/>
            </a:xfrm>
            <a:custGeom>
              <a:avLst/>
              <a:gdLst/>
              <a:ahLst/>
              <a:cxnLst/>
              <a:rect l="l" t="t" r="r" b="b"/>
              <a:pathLst>
                <a:path w="15239" h="19050">
                  <a:moveTo>
                    <a:pt x="8394" y="0"/>
                  </a:moveTo>
                  <a:lnTo>
                    <a:pt x="5486" y="495"/>
                  </a:lnTo>
                  <a:lnTo>
                    <a:pt x="0" y="1562"/>
                  </a:lnTo>
                  <a:lnTo>
                    <a:pt x="1320" y="7061"/>
                  </a:lnTo>
                  <a:lnTo>
                    <a:pt x="2882" y="12852"/>
                  </a:lnTo>
                  <a:lnTo>
                    <a:pt x="4686" y="18808"/>
                  </a:lnTo>
                  <a:lnTo>
                    <a:pt x="11188" y="17449"/>
                  </a:lnTo>
                  <a:lnTo>
                    <a:pt x="14617" y="16814"/>
                  </a:lnTo>
                  <a:lnTo>
                    <a:pt x="12306" y="10769"/>
                  </a:lnTo>
                  <a:lnTo>
                    <a:pt x="10172" y="5067"/>
                  </a:lnTo>
                  <a:lnTo>
                    <a:pt x="8394" y="0"/>
                  </a:lnTo>
                  <a:close/>
                </a:path>
              </a:pathLst>
            </a:custGeom>
            <a:solidFill>
              <a:srgbClr val="FFD117"/>
            </a:solidFill>
          </p:spPr>
          <p:txBody>
            <a:bodyPr wrap="square" lIns="0" tIns="0" rIns="0" bIns="0" rtlCol="0"/>
            <a:lstStyle/>
            <a:p>
              <a:endParaRPr/>
            </a:p>
          </p:txBody>
        </p:sp>
        <p:sp>
          <p:nvSpPr>
            <p:cNvPr id="2476" name="object 2476"/>
            <p:cNvSpPr/>
            <p:nvPr/>
          </p:nvSpPr>
          <p:spPr>
            <a:xfrm>
              <a:off x="6337592" y="8365477"/>
              <a:ext cx="5080" cy="17780"/>
            </a:xfrm>
            <a:custGeom>
              <a:avLst/>
              <a:gdLst/>
              <a:ahLst/>
              <a:cxnLst/>
              <a:rect l="l" t="t" r="r" b="b"/>
              <a:pathLst>
                <a:path w="5079" h="17779">
                  <a:moveTo>
                    <a:pt x="0" y="0"/>
                  </a:moveTo>
                  <a:lnTo>
                    <a:pt x="1320" y="5499"/>
                  </a:lnTo>
                  <a:lnTo>
                    <a:pt x="2882" y="11290"/>
                  </a:lnTo>
                  <a:lnTo>
                    <a:pt x="4686" y="17246"/>
                  </a:lnTo>
                </a:path>
              </a:pathLst>
            </a:custGeom>
            <a:ln w="25400">
              <a:solidFill>
                <a:srgbClr val="FFCF0A"/>
              </a:solidFill>
            </a:ln>
          </p:spPr>
          <p:txBody>
            <a:bodyPr wrap="square" lIns="0" tIns="0" rIns="0" bIns="0" rtlCol="0"/>
            <a:lstStyle/>
            <a:p>
              <a:endParaRPr/>
            </a:p>
          </p:txBody>
        </p:sp>
        <p:sp>
          <p:nvSpPr>
            <p:cNvPr id="2477" name="object 2477"/>
            <p:cNvSpPr/>
            <p:nvPr/>
          </p:nvSpPr>
          <p:spPr>
            <a:xfrm>
              <a:off x="6342278" y="8380730"/>
              <a:ext cx="10160" cy="2540"/>
            </a:xfrm>
            <a:custGeom>
              <a:avLst/>
              <a:gdLst/>
              <a:ahLst/>
              <a:cxnLst/>
              <a:rect l="l" t="t" r="r" b="b"/>
              <a:pathLst>
                <a:path w="10160" h="2540">
                  <a:moveTo>
                    <a:pt x="0" y="1993"/>
                  </a:moveTo>
                  <a:lnTo>
                    <a:pt x="9931" y="0"/>
                  </a:lnTo>
                </a:path>
              </a:pathLst>
            </a:custGeom>
            <a:ln w="25400">
              <a:solidFill>
                <a:srgbClr val="FFD118"/>
              </a:solidFill>
            </a:ln>
          </p:spPr>
          <p:txBody>
            <a:bodyPr wrap="square" lIns="0" tIns="0" rIns="0" bIns="0" rtlCol="0"/>
            <a:lstStyle/>
            <a:p>
              <a:endParaRPr/>
            </a:p>
          </p:txBody>
        </p:sp>
        <p:sp>
          <p:nvSpPr>
            <p:cNvPr id="2478" name="object 2478"/>
            <p:cNvSpPr/>
            <p:nvPr/>
          </p:nvSpPr>
          <p:spPr>
            <a:xfrm>
              <a:off x="6345986" y="8363915"/>
              <a:ext cx="6350" cy="17145"/>
            </a:xfrm>
            <a:custGeom>
              <a:avLst/>
              <a:gdLst/>
              <a:ahLst/>
              <a:cxnLst/>
              <a:rect l="l" t="t" r="r" b="b"/>
              <a:pathLst>
                <a:path w="6350" h="17145">
                  <a:moveTo>
                    <a:pt x="6222" y="16814"/>
                  </a:moveTo>
                  <a:lnTo>
                    <a:pt x="3911" y="10769"/>
                  </a:lnTo>
                  <a:lnTo>
                    <a:pt x="1777" y="5067"/>
                  </a:lnTo>
                  <a:lnTo>
                    <a:pt x="0" y="0"/>
                  </a:lnTo>
                </a:path>
              </a:pathLst>
            </a:custGeom>
            <a:ln w="25400">
              <a:solidFill>
                <a:srgbClr val="FFD324"/>
              </a:solidFill>
            </a:ln>
          </p:spPr>
          <p:txBody>
            <a:bodyPr wrap="square" lIns="0" tIns="0" rIns="0" bIns="0" rtlCol="0"/>
            <a:lstStyle/>
            <a:p>
              <a:endParaRPr/>
            </a:p>
          </p:txBody>
        </p:sp>
        <p:sp>
          <p:nvSpPr>
            <p:cNvPr id="2479" name="object 2479"/>
            <p:cNvSpPr/>
            <p:nvPr/>
          </p:nvSpPr>
          <p:spPr>
            <a:xfrm>
              <a:off x="6337592" y="8363915"/>
              <a:ext cx="8890" cy="1905"/>
            </a:xfrm>
            <a:custGeom>
              <a:avLst/>
              <a:gdLst/>
              <a:ahLst/>
              <a:cxnLst/>
              <a:rect l="l" t="t" r="r" b="b"/>
              <a:pathLst>
                <a:path w="8889" h="1904">
                  <a:moveTo>
                    <a:pt x="8394" y="0"/>
                  </a:moveTo>
                  <a:lnTo>
                    <a:pt x="0" y="1562"/>
                  </a:lnTo>
                </a:path>
              </a:pathLst>
            </a:custGeom>
            <a:ln w="25400">
              <a:solidFill>
                <a:srgbClr val="FFD117"/>
              </a:solidFill>
            </a:ln>
          </p:spPr>
          <p:txBody>
            <a:bodyPr wrap="square" lIns="0" tIns="0" rIns="0" bIns="0" rtlCol="0"/>
            <a:lstStyle/>
            <a:p>
              <a:endParaRPr/>
            </a:p>
          </p:txBody>
        </p:sp>
        <p:sp>
          <p:nvSpPr>
            <p:cNvPr id="2480" name="object 2480"/>
            <p:cNvSpPr/>
            <p:nvPr/>
          </p:nvSpPr>
          <p:spPr>
            <a:xfrm>
              <a:off x="6333058" y="8383765"/>
              <a:ext cx="10795" cy="27305"/>
            </a:xfrm>
            <a:custGeom>
              <a:avLst/>
              <a:gdLst/>
              <a:ahLst/>
              <a:cxnLst/>
              <a:rect l="l" t="t" r="r" b="b"/>
              <a:pathLst>
                <a:path w="10795" h="27304">
                  <a:moveTo>
                    <a:pt x="4521" y="0"/>
                  </a:moveTo>
                  <a:lnTo>
                    <a:pt x="0" y="1054"/>
                  </a:lnTo>
                  <a:lnTo>
                    <a:pt x="2419" y="14035"/>
                  </a:lnTo>
                  <a:lnTo>
                    <a:pt x="4952" y="26987"/>
                  </a:lnTo>
                  <a:lnTo>
                    <a:pt x="10312" y="25349"/>
                  </a:lnTo>
                  <a:lnTo>
                    <a:pt x="7307" y="12660"/>
                  </a:lnTo>
                  <a:lnTo>
                    <a:pt x="5881" y="6327"/>
                  </a:lnTo>
                  <a:lnTo>
                    <a:pt x="4521" y="0"/>
                  </a:lnTo>
                  <a:close/>
                </a:path>
              </a:pathLst>
            </a:custGeom>
            <a:solidFill>
              <a:srgbClr val="FDCB02"/>
            </a:solidFill>
          </p:spPr>
          <p:txBody>
            <a:bodyPr wrap="square" lIns="0" tIns="0" rIns="0" bIns="0" rtlCol="0"/>
            <a:lstStyle/>
            <a:p>
              <a:endParaRPr/>
            </a:p>
          </p:txBody>
        </p:sp>
        <p:sp>
          <p:nvSpPr>
            <p:cNvPr id="2481" name="object 2481"/>
            <p:cNvSpPr/>
            <p:nvPr/>
          </p:nvSpPr>
          <p:spPr>
            <a:xfrm>
              <a:off x="6333058" y="8384819"/>
              <a:ext cx="5080" cy="26034"/>
            </a:xfrm>
            <a:custGeom>
              <a:avLst/>
              <a:gdLst/>
              <a:ahLst/>
              <a:cxnLst/>
              <a:rect l="l" t="t" r="r" b="b"/>
              <a:pathLst>
                <a:path w="5079" h="26034">
                  <a:moveTo>
                    <a:pt x="0" y="0"/>
                  </a:moveTo>
                  <a:lnTo>
                    <a:pt x="1195" y="6493"/>
                  </a:lnTo>
                  <a:lnTo>
                    <a:pt x="2419" y="12980"/>
                  </a:lnTo>
                  <a:lnTo>
                    <a:pt x="3671" y="19461"/>
                  </a:lnTo>
                  <a:lnTo>
                    <a:pt x="4952" y="25933"/>
                  </a:lnTo>
                </a:path>
              </a:pathLst>
            </a:custGeom>
            <a:ln w="25400">
              <a:solidFill>
                <a:srgbClr val="FDCB00"/>
              </a:solidFill>
            </a:ln>
          </p:spPr>
          <p:txBody>
            <a:bodyPr wrap="square" lIns="0" tIns="0" rIns="0" bIns="0" rtlCol="0"/>
            <a:lstStyle/>
            <a:p>
              <a:endParaRPr/>
            </a:p>
          </p:txBody>
        </p:sp>
        <p:sp>
          <p:nvSpPr>
            <p:cNvPr id="2482" name="object 2482"/>
            <p:cNvSpPr/>
            <p:nvPr/>
          </p:nvSpPr>
          <p:spPr>
            <a:xfrm>
              <a:off x="6338011" y="8409114"/>
              <a:ext cx="5715" cy="1905"/>
            </a:xfrm>
            <a:custGeom>
              <a:avLst/>
              <a:gdLst/>
              <a:ahLst/>
              <a:cxnLst/>
              <a:rect l="l" t="t" r="r" b="b"/>
              <a:pathLst>
                <a:path w="5714" h="1904">
                  <a:moveTo>
                    <a:pt x="0" y="1638"/>
                  </a:moveTo>
                  <a:lnTo>
                    <a:pt x="5359" y="0"/>
                  </a:lnTo>
                </a:path>
              </a:pathLst>
            </a:custGeom>
            <a:ln w="25400">
              <a:solidFill>
                <a:srgbClr val="FBC902"/>
              </a:solidFill>
            </a:ln>
          </p:spPr>
          <p:txBody>
            <a:bodyPr wrap="square" lIns="0" tIns="0" rIns="0" bIns="0" rtlCol="0"/>
            <a:lstStyle/>
            <a:p>
              <a:endParaRPr/>
            </a:p>
          </p:txBody>
        </p:sp>
        <p:sp>
          <p:nvSpPr>
            <p:cNvPr id="2483" name="object 2483"/>
            <p:cNvSpPr/>
            <p:nvPr/>
          </p:nvSpPr>
          <p:spPr>
            <a:xfrm>
              <a:off x="6337579" y="8383765"/>
              <a:ext cx="6350" cy="25400"/>
            </a:xfrm>
            <a:custGeom>
              <a:avLst/>
              <a:gdLst/>
              <a:ahLst/>
              <a:cxnLst/>
              <a:rect l="l" t="t" r="r" b="b"/>
              <a:pathLst>
                <a:path w="6350" h="25400">
                  <a:moveTo>
                    <a:pt x="5791" y="25349"/>
                  </a:moveTo>
                  <a:lnTo>
                    <a:pt x="4266" y="19000"/>
                  </a:lnTo>
                  <a:lnTo>
                    <a:pt x="2786" y="12660"/>
                  </a:lnTo>
                  <a:lnTo>
                    <a:pt x="1360" y="6327"/>
                  </a:lnTo>
                  <a:lnTo>
                    <a:pt x="0" y="0"/>
                  </a:lnTo>
                </a:path>
              </a:pathLst>
            </a:custGeom>
            <a:ln w="25400">
              <a:solidFill>
                <a:srgbClr val="FDCB03"/>
              </a:solidFill>
            </a:ln>
          </p:spPr>
          <p:txBody>
            <a:bodyPr wrap="square" lIns="0" tIns="0" rIns="0" bIns="0" rtlCol="0"/>
            <a:lstStyle/>
            <a:p>
              <a:endParaRPr/>
            </a:p>
          </p:txBody>
        </p:sp>
        <p:sp>
          <p:nvSpPr>
            <p:cNvPr id="2484" name="object 2484"/>
            <p:cNvSpPr/>
            <p:nvPr/>
          </p:nvSpPr>
          <p:spPr>
            <a:xfrm>
              <a:off x="6333058" y="8383765"/>
              <a:ext cx="5080" cy="1270"/>
            </a:xfrm>
            <a:custGeom>
              <a:avLst/>
              <a:gdLst/>
              <a:ahLst/>
              <a:cxnLst/>
              <a:rect l="l" t="t" r="r" b="b"/>
              <a:pathLst>
                <a:path w="5079" h="1270">
                  <a:moveTo>
                    <a:pt x="4521" y="0"/>
                  </a:moveTo>
                  <a:lnTo>
                    <a:pt x="0" y="1054"/>
                  </a:lnTo>
                </a:path>
              </a:pathLst>
            </a:custGeom>
            <a:ln w="25400">
              <a:solidFill>
                <a:srgbClr val="FFCE01"/>
              </a:solidFill>
            </a:ln>
          </p:spPr>
          <p:txBody>
            <a:bodyPr wrap="square" lIns="0" tIns="0" rIns="0" bIns="0" rtlCol="0"/>
            <a:lstStyle/>
            <a:p>
              <a:endParaRPr/>
            </a:p>
          </p:txBody>
        </p:sp>
        <p:sp>
          <p:nvSpPr>
            <p:cNvPr id="2485" name="object 2485"/>
            <p:cNvSpPr/>
            <p:nvPr/>
          </p:nvSpPr>
          <p:spPr>
            <a:xfrm>
              <a:off x="6337579" y="8382724"/>
              <a:ext cx="12065" cy="26670"/>
            </a:xfrm>
            <a:custGeom>
              <a:avLst/>
              <a:gdLst/>
              <a:ahLst/>
              <a:cxnLst/>
              <a:rect l="l" t="t" r="r" b="b"/>
              <a:pathLst>
                <a:path w="12064" h="26670">
                  <a:moveTo>
                    <a:pt x="4699" y="0"/>
                  </a:moveTo>
                  <a:lnTo>
                    <a:pt x="0" y="1041"/>
                  </a:lnTo>
                  <a:lnTo>
                    <a:pt x="1360" y="7368"/>
                  </a:lnTo>
                  <a:lnTo>
                    <a:pt x="4266" y="20041"/>
                  </a:lnTo>
                  <a:lnTo>
                    <a:pt x="5791" y="26390"/>
                  </a:lnTo>
                  <a:lnTo>
                    <a:pt x="11620" y="24561"/>
                  </a:lnTo>
                  <a:lnTo>
                    <a:pt x="6362" y="6020"/>
                  </a:lnTo>
                  <a:lnTo>
                    <a:pt x="4699" y="0"/>
                  </a:lnTo>
                  <a:close/>
                </a:path>
              </a:pathLst>
            </a:custGeom>
            <a:solidFill>
              <a:srgbClr val="FDCC08"/>
            </a:solidFill>
          </p:spPr>
          <p:txBody>
            <a:bodyPr wrap="square" lIns="0" tIns="0" rIns="0" bIns="0" rtlCol="0"/>
            <a:lstStyle/>
            <a:p>
              <a:endParaRPr/>
            </a:p>
          </p:txBody>
        </p:sp>
        <p:sp>
          <p:nvSpPr>
            <p:cNvPr id="2486" name="object 2486"/>
            <p:cNvSpPr/>
            <p:nvPr/>
          </p:nvSpPr>
          <p:spPr>
            <a:xfrm>
              <a:off x="6337579" y="8383765"/>
              <a:ext cx="6350" cy="25400"/>
            </a:xfrm>
            <a:custGeom>
              <a:avLst/>
              <a:gdLst/>
              <a:ahLst/>
              <a:cxnLst/>
              <a:rect l="l" t="t" r="r" b="b"/>
              <a:pathLst>
                <a:path w="6350" h="25400">
                  <a:moveTo>
                    <a:pt x="0" y="0"/>
                  </a:moveTo>
                  <a:lnTo>
                    <a:pt x="1360" y="6327"/>
                  </a:lnTo>
                  <a:lnTo>
                    <a:pt x="2786" y="12660"/>
                  </a:lnTo>
                  <a:lnTo>
                    <a:pt x="4266" y="19000"/>
                  </a:lnTo>
                  <a:lnTo>
                    <a:pt x="5791" y="25349"/>
                  </a:lnTo>
                </a:path>
              </a:pathLst>
            </a:custGeom>
            <a:ln w="25400">
              <a:solidFill>
                <a:srgbClr val="FDCB03"/>
              </a:solidFill>
            </a:ln>
          </p:spPr>
          <p:txBody>
            <a:bodyPr wrap="square" lIns="0" tIns="0" rIns="0" bIns="0" rtlCol="0"/>
            <a:lstStyle/>
            <a:p>
              <a:endParaRPr/>
            </a:p>
          </p:txBody>
        </p:sp>
        <p:sp>
          <p:nvSpPr>
            <p:cNvPr id="2487" name="object 2487"/>
            <p:cNvSpPr/>
            <p:nvPr/>
          </p:nvSpPr>
          <p:spPr>
            <a:xfrm>
              <a:off x="6343370" y="8407285"/>
              <a:ext cx="6350" cy="1905"/>
            </a:xfrm>
            <a:custGeom>
              <a:avLst/>
              <a:gdLst/>
              <a:ahLst/>
              <a:cxnLst/>
              <a:rect l="l" t="t" r="r" b="b"/>
              <a:pathLst>
                <a:path w="6350" h="1904">
                  <a:moveTo>
                    <a:pt x="0" y="1828"/>
                  </a:moveTo>
                  <a:lnTo>
                    <a:pt x="5829" y="0"/>
                  </a:lnTo>
                </a:path>
              </a:pathLst>
            </a:custGeom>
            <a:ln w="25399">
              <a:solidFill>
                <a:srgbClr val="FBCA09"/>
              </a:solidFill>
            </a:ln>
          </p:spPr>
          <p:txBody>
            <a:bodyPr wrap="square" lIns="0" tIns="0" rIns="0" bIns="0" rtlCol="0"/>
            <a:lstStyle/>
            <a:p>
              <a:endParaRPr/>
            </a:p>
          </p:txBody>
        </p:sp>
        <p:sp>
          <p:nvSpPr>
            <p:cNvPr id="2488" name="object 2488"/>
            <p:cNvSpPr/>
            <p:nvPr/>
          </p:nvSpPr>
          <p:spPr>
            <a:xfrm>
              <a:off x="6342278" y="8382724"/>
              <a:ext cx="6985" cy="24765"/>
            </a:xfrm>
            <a:custGeom>
              <a:avLst/>
              <a:gdLst/>
              <a:ahLst/>
              <a:cxnLst/>
              <a:rect l="l" t="t" r="r" b="b"/>
              <a:pathLst>
                <a:path w="6985" h="24765">
                  <a:moveTo>
                    <a:pt x="6921" y="24561"/>
                  </a:moveTo>
                  <a:lnTo>
                    <a:pt x="5129" y="18313"/>
                  </a:lnTo>
                  <a:lnTo>
                    <a:pt x="3375" y="12128"/>
                  </a:lnTo>
                  <a:lnTo>
                    <a:pt x="1663" y="6020"/>
                  </a:lnTo>
                  <a:lnTo>
                    <a:pt x="0" y="0"/>
                  </a:lnTo>
                </a:path>
              </a:pathLst>
            </a:custGeom>
            <a:ln w="25400">
              <a:solidFill>
                <a:srgbClr val="FDCD0C"/>
              </a:solidFill>
            </a:ln>
          </p:spPr>
          <p:txBody>
            <a:bodyPr wrap="square" lIns="0" tIns="0" rIns="0" bIns="0" rtlCol="0"/>
            <a:lstStyle/>
            <a:p>
              <a:endParaRPr/>
            </a:p>
          </p:txBody>
        </p:sp>
        <p:sp>
          <p:nvSpPr>
            <p:cNvPr id="2489" name="object 2489"/>
            <p:cNvSpPr/>
            <p:nvPr/>
          </p:nvSpPr>
          <p:spPr>
            <a:xfrm>
              <a:off x="6337579" y="8382724"/>
              <a:ext cx="5080" cy="1270"/>
            </a:xfrm>
            <a:custGeom>
              <a:avLst/>
              <a:gdLst/>
              <a:ahLst/>
              <a:cxnLst/>
              <a:rect l="l" t="t" r="r" b="b"/>
              <a:pathLst>
                <a:path w="5079" h="1270">
                  <a:moveTo>
                    <a:pt x="4699" y="0"/>
                  </a:moveTo>
                  <a:lnTo>
                    <a:pt x="0" y="1041"/>
                  </a:lnTo>
                </a:path>
              </a:pathLst>
            </a:custGeom>
            <a:ln w="25400">
              <a:solidFill>
                <a:srgbClr val="FFCF06"/>
              </a:solidFill>
            </a:ln>
          </p:spPr>
          <p:txBody>
            <a:bodyPr wrap="square" lIns="0" tIns="0" rIns="0" bIns="0" rtlCol="0"/>
            <a:lstStyle/>
            <a:p>
              <a:endParaRPr/>
            </a:p>
          </p:txBody>
        </p:sp>
        <p:sp>
          <p:nvSpPr>
            <p:cNvPr id="2490" name="object 2490"/>
            <p:cNvSpPr/>
            <p:nvPr/>
          </p:nvSpPr>
          <p:spPr>
            <a:xfrm>
              <a:off x="6342278" y="8380730"/>
              <a:ext cx="19050" cy="26670"/>
            </a:xfrm>
            <a:custGeom>
              <a:avLst/>
              <a:gdLst/>
              <a:ahLst/>
              <a:cxnLst/>
              <a:rect l="l" t="t" r="r" b="b"/>
              <a:pathLst>
                <a:path w="19050" h="26670">
                  <a:moveTo>
                    <a:pt x="9931" y="0"/>
                  </a:moveTo>
                  <a:lnTo>
                    <a:pt x="6502" y="635"/>
                  </a:lnTo>
                  <a:lnTo>
                    <a:pt x="0" y="1993"/>
                  </a:lnTo>
                  <a:lnTo>
                    <a:pt x="5129" y="20306"/>
                  </a:lnTo>
                  <a:lnTo>
                    <a:pt x="6921" y="26555"/>
                  </a:lnTo>
                  <a:lnTo>
                    <a:pt x="14986" y="24117"/>
                  </a:lnTo>
                  <a:lnTo>
                    <a:pt x="18872" y="23215"/>
                  </a:lnTo>
                  <a:lnTo>
                    <a:pt x="15760" y="15100"/>
                  </a:lnTo>
                  <a:lnTo>
                    <a:pt x="12700" y="7264"/>
                  </a:lnTo>
                  <a:lnTo>
                    <a:pt x="9931" y="0"/>
                  </a:lnTo>
                  <a:close/>
                </a:path>
              </a:pathLst>
            </a:custGeom>
            <a:solidFill>
              <a:srgbClr val="FDCF19"/>
            </a:solidFill>
          </p:spPr>
          <p:txBody>
            <a:bodyPr wrap="square" lIns="0" tIns="0" rIns="0" bIns="0" rtlCol="0"/>
            <a:lstStyle/>
            <a:p>
              <a:endParaRPr/>
            </a:p>
          </p:txBody>
        </p:sp>
        <p:sp>
          <p:nvSpPr>
            <p:cNvPr id="2491" name="object 2491"/>
            <p:cNvSpPr/>
            <p:nvPr/>
          </p:nvSpPr>
          <p:spPr>
            <a:xfrm>
              <a:off x="6342278" y="8382724"/>
              <a:ext cx="6985" cy="24765"/>
            </a:xfrm>
            <a:custGeom>
              <a:avLst/>
              <a:gdLst/>
              <a:ahLst/>
              <a:cxnLst/>
              <a:rect l="l" t="t" r="r" b="b"/>
              <a:pathLst>
                <a:path w="6985" h="24765">
                  <a:moveTo>
                    <a:pt x="0" y="0"/>
                  </a:moveTo>
                  <a:lnTo>
                    <a:pt x="1663" y="6020"/>
                  </a:lnTo>
                  <a:lnTo>
                    <a:pt x="3375" y="12128"/>
                  </a:lnTo>
                  <a:lnTo>
                    <a:pt x="5129" y="18313"/>
                  </a:lnTo>
                  <a:lnTo>
                    <a:pt x="6921" y="24561"/>
                  </a:lnTo>
                </a:path>
              </a:pathLst>
            </a:custGeom>
            <a:ln w="25400">
              <a:solidFill>
                <a:srgbClr val="FDCD0C"/>
              </a:solidFill>
            </a:ln>
          </p:spPr>
          <p:txBody>
            <a:bodyPr wrap="square" lIns="0" tIns="0" rIns="0" bIns="0" rtlCol="0"/>
            <a:lstStyle/>
            <a:p>
              <a:endParaRPr/>
            </a:p>
          </p:txBody>
        </p:sp>
        <p:sp>
          <p:nvSpPr>
            <p:cNvPr id="2492" name="object 2492"/>
            <p:cNvSpPr/>
            <p:nvPr/>
          </p:nvSpPr>
          <p:spPr>
            <a:xfrm>
              <a:off x="6349199" y="8403945"/>
              <a:ext cx="12065" cy="3810"/>
            </a:xfrm>
            <a:custGeom>
              <a:avLst/>
              <a:gdLst/>
              <a:ahLst/>
              <a:cxnLst/>
              <a:rect l="l" t="t" r="r" b="b"/>
              <a:pathLst>
                <a:path w="12064" h="3809">
                  <a:moveTo>
                    <a:pt x="0" y="3340"/>
                  </a:moveTo>
                  <a:lnTo>
                    <a:pt x="11950" y="0"/>
                  </a:lnTo>
                </a:path>
              </a:pathLst>
            </a:custGeom>
            <a:ln w="25400">
              <a:solidFill>
                <a:srgbClr val="FBCD1B"/>
              </a:solidFill>
            </a:ln>
          </p:spPr>
          <p:txBody>
            <a:bodyPr wrap="square" lIns="0" tIns="0" rIns="0" bIns="0" rtlCol="0"/>
            <a:lstStyle/>
            <a:p>
              <a:endParaRPr/>
            </a:p>
          </p:txBody>
        </p:sp>
        <p:sp>
          <p:nvSpPr>
            <p:cNvPr id="2493" name="object 2493"/>
            <p:cNvSpPr/>
            <p:nvPr/>
          </p:nvSpPr>
          <p:spPr>
            <a:xfrm>
              <a:off x="6352209" y="8380730"/>
              <a:ext cx="9525" cy="23495"/>
            </a:xfrm>
            <a:custGeom>
              <a:avLst/>
              <a:gdLst/>
              <a:ahLst/>
              <a:cxnLst/>
              <a:rect l="l" t="t" r="r" b="b"/>
              <a:pathLst>
                <a:path w="9525" h="23495">
                  <a:moveTo>
                    <a:pt x="8940" y="23215"/>
                  </a:moveTo>
                  <a:lnTo>
                    <a:pt x="5829" y="15100"/>
                  </a:lnTo>
                  <a:lnTo>
                    <a:pt x="2768" y="7264"/>
                  </a:lnTo>
                  <a:lnTo>
                    <a:pt x="0" y="0"/>
                  </a:lnTo>
                </a:path>
              </a:pathLst>
            </a:custGeom>
            <a:ln w="25400">
              <a:solidFill>
                <a:srgbClr val="FDD126"/>
              </a:solidFill>
            </a:ln>
          </p:spPr>
          <p:txBody>
            <a:bodyPr wrap="square" lIns="0" tIns="0" rIns="0" bIns="0" rtlCol="0"/>
            <a:lstStyle/>
            <a:p>
              <a:endParaRPr/>
            </a:p>
          </p:txBody>
        </p:sp>
        <p:sp>
          <p:nvSpPr>
            <p:cNvPr id="2494" name="object 2494"/>
            <p:cNvSpPr/>
            <p:nvPr/>
          </p:nvSpPr>
          <p:spPr>
            <a:xfrm>
              <a:off x="6342278" y="8380730"/>
              <a:ext cx="10160" cy="2540"/>
            </a:xfrm>
            <a:custGeom>
              <a:avLst/>
              <a:gdLst/>
              <a:ahLst/>
              <a:cxnLst/>
              <a:rect l="l" t="t" r="r" b="b"/>
              <a:pathLst>
                <a:path w="10160" h="2540">
                  <a:moveTo>
                    <a:pt x="9931" y="0"/>
                  </a:moveTo>
                  <a:lnTo>
                    <a:pt x="0" y="1993"/>
                  </a:lnTo>
                </a:path>
              </a:pathLst>
            </a:custGeom>
            <a:ln w="25400">
              <a:solidFill>
                <a:srgbClr val="FFD118"/>
              </a:solidFill>
            </a:ln>
          </p:spPr>
          <p:txBody>
            <a:bodyPr wrap="square" lIns="0" tIns="0" rIns="0" bIns="0" rtlCol="0"/>
            <a:lstStyle/>
            <a:p>
              <a:endParaRPr/>
            </a:p>
          </p:txBody>
        </p:sp>
        <p:sp>
          <p:nvSpPr>
            <p:cNvPr id="2495" name="object 2495"/>
            <p:cNvSpPr/>
            <p:nvPr/>
          </p:nvSpPr>
          <p:spPr>
            <a:xfrm>
              <a:off x="6338011" y="8409114"/>
              <a:ext cx="12065" cy="27940"/>
            </a:xfrm>
            <a:custGeom>
              <a:avLst/>
              <a:gdLst/>
              <a:ahLst/>
              <a:cxnLst/>
              <a:rect l="l" t="t" r="r" b="b"/>
              <a:pathLst>
                <a:path w="12064" h="27940">
                  <a:moveTo>
                    <a:pt x="5359" y="0"/>
                  </a:moveTo>
                  <a:lnTo>
                    <a:pt x="1689" y="1155"/>
                  </a:lnTo>
                  <a:lnTo>
                    <a:pt x="0" y="1638"/>
                  </a:lnTo>
                  <a:lnTo>
                    <a:pt x="2681" y="14563"/>
                  </a:lnTo>
                  <a:lnTo>
                    <a:pt x="5524" y="27470"/>
                  </a:lnTo>
                  <a:lnTo>
                    <a:pt x="9486" y="26187"/>
                  </a:lnTo>
                  <a:lnTo>
                    <a:pt x="11684" y="25527"/>
                  </a:lnTo>
                  <a:lnTo>
                    <a:pt x="5359" y="0"/>
                  </a:lnTo>
                  <a:close/>
                </a:path>
              </a:pathLst>
            </a:custGeom>
            <a:solidFill>
              <a:srgbClr val="F8C503"/>
            </a:solidFill>
          </p:spPr>
          <p:txBody>
            <a:bodyPr wrap="square" lIns="0" tIns="0" rIns="0" bIns="0" rtlCol="0"/>
            <a:lstStyle/>
            <a:p>
              <a:endParaRPr/>
            </a:p>
          </p:txBody>
        </p:sp>
        <p:sp>
          <p:nvSpPr>
            <p:cNvPr id="2496" name="object 2496"/>
            <p:cNvSpPr/>
            <p:nvPr/>
          </p:nvSpPr>
          <p:spPr>
            <a:xfrm>
              <a:off x="6338011" y="8410752"/>
              <a:ext cx="5715" cy="26034"/>
            </a:xfrm>
            <a:custGeom>
              <a:avLst/>
              <a:gdLst/>
              <a:ahLst/>
              <a:cxnLst/>
              <a:rect l="l" t="t" r="r" b="b"/>
              <a:pathLst>
                <a:path w="5714" h="26034">
                  <a:moveTo>
                    <a:pt x="0" y="0"/>
                  </a:moveTo>
                  <a:lnTo>
                    <a:pt x="1322" y="6465"/>
                  </a:lnTo>
                  <a:lnTo>
                    <a:pt x="2681" y="12925"/>
                  </a:lnTo>
                  <a:lnTo>
                    <a:pt x="4080" y="19380"/>
                  </a:lnTo>
                  <a:lnTo>
                    <a:pt x="5524" y="25831"/>
                  </a:lnTo>
                </a:path>
              </a:pathLst>
            </a:custGeom>
            <a:ln w="25399">
              <a:solidFill>
                <a:srgbClr val="F8C400"/>
              </a:solidFill>
            </a:ln>
          </p:spPr>
          <p:txBody>
            <a:bodyPr wrap="square" lIns="0" tIns="0" rIns="0" bIns="0" rtlCol="0"/>
            <a:lstStyle/>
            <a:p>
              <a:endParaRPr/>
            </a:p>
          </p:txBody>
        </p:sp>
        <p:sp>
          <p:nvSpPr>
            <p:cNvPr id="2497" name="object 2497"/>
            <p:cNvSpPr/>
            <p:nvPr/>
          </p:nvSpPr>
          <p:spPr>
            <a:xfrm>
              <a:off x="6343535" y="8434641"/>
              <a:ext cx="6350" cy="2540"/>
            </a:xfrm>
            <a:custGeom>
              <a:avLst/>
              <a:gdLst/>
              <a:ahLst/>
              <a:cxnLst/>
              <a:rect l="l" t="t" r="r" b="b"/>
              <a:pathLst>
                <a:path w="6350" h="2540">
                  <a:moveTo>
                    <a:pt x="0" y="1943"/>
                  </a:moveTo>
                  <a:lnTo>
                    <a:pt x="6159" y="0"/>
                  </a:lnTo>
                </a:path>
              </a:pathLst>
            </a:custGeom>
            <a:ln w="25400">
              <a:solidFill>
                <a:srgbClr val="F5C103"/>
              </a:solidFill>
            </a:ln>
          </p:spPr>
          <p:txBody>
            <a:bodyPr wrap="square" lIns="0" tIns="0" rIns="0" bIns="0" rtlCol="0"/>
            <a:lstStyle/>
            <a:p>
              <a:endParaRPr/>
            </a:p>
          </p:txBody>
        </p:sp>
        <p:sp>
          <p:nvSpPr>
            <p:cNvPr id="2498" name="object 2498"/>
            <p:cNvSpPr/>
            <p:nvPr/>
          </p:nvSpPr>
          <p:spPr>
            <a:xfrm>
              <a:off x="6343370" y="8409114"/>
              <a:ext cx="6350" cy="26034"/>
            </a:xfrm>
            <a:custGeom>
              <a:avLst/>
              <a:gdLst/>
              <a:ahLst/>
              <a:cxnLst/>
              <a:rect l="l" t="t" r="r" b="b"/>
              <a:pathLst>
                <a:path w="6350" h="26034">
                  <a:moveTo>
                    <a:pt x="6324" y="25527"/>
                  </a:moveTo>
                  <a:lnTo>
                    <a:pt x="4738" y="19123"/>
                  </a:lnTo>
                  <a:lnTo>
                    <a:pt x="3148" y="12734"/>
                  </a:lnTo>
                  <a:lnTo>
                    <a:pt x="1565" y="6360"/>
                  </a:lnTo>
                  <a:lnTo>
                    <a:pt x="0" y="0"/>
                  </a:lnTo>
                </a:path>
              </a:pathLst>
            </a:custGeom>
            <a:ln w="25400">
              <a:solidFill>
                <a:srgbClr val="F8C505"/>
              </a:solidFill>
            </a:ln>
          </p:spPr>
          <p:txBody>
            <a:bodyPr wrap="square" lIns="0" tIns="0" rIns="0" bIns="0" rtlCol="0"/>
            <a:lstStyle/>
            <a:p>
              <a:endParaRPr/>
            </a:p>
          </p:txBody>
        </p:sp>
        <p:sp>
          <p:nvSpPr>
            <p:cNvPr id="2499" name="object 2499"/>
            <p:cNvSpPr/>
            <p:nvPr/>
          </p:nvSpPr>
          <p:spPr>
            <a:xfrm>
              <a:off x="6338011" y="8409114"/>
              <a:ext cx="5715" cy="1905"/>
            </a:xfrm>
            <a:custGeom>
              <a:avLst/>
              <a:gdLst/>
              <a:ahLst/>
              <a:cxnLst/>
              <a:rect l="l" t="t" r="r" b="b"/>
              <a:pathLst>
                <a:path w="5714" h="1904">
                  <a:moveTo>
                    <a:pt x="5359" y="0"/>
                  </a:moveTo>
                  <a:lnTo>
                    <a:pt x="0" y="1638"/>
                  </a:lnTo>
                </a:path>
              </a:pathLst>
            </a:custGeom>
            <a:ln w="25400">
              <a:solidFill>
                <a:srgbClr val="FBC902"/>
              </a:solidFill>
            </a:ln>
          </p:spPr>
          <p:txBody>
            <a:bodyPr wrap="square" lIns="0" tIns="0" rIns="0" bIns="0" rtlCol="0"/>
            <a:lstStyle/>
            <a:p>
              <a:endParaRPr/>
            </a:p>
          </p:txBody>
        </p:sp>
        <p:sp>
          <p:nvSpPr>
            <p:cNvPr id="2500" name="object 2500"/>
            <p:cNvSpPr/>
            <p:nvPr/>
          </p:nvSpPr>
          <p:spPr>
            <a:xfrm>
              <a:off x="6343370" y="8407285"/>
              <a:ext cx="13335" cy="27940"/>
            </a:xfrm>
            <a:custGeom>
              <a:avLst/>
              <a:gdLst/>
              <a:ahLst/>
              <a:cxnLst/>
              <a:rect l="l" t="t" r="r" b="b"/>
              <a:pathLst>
                <a:path w="13335" h="27940">
                  <a:moveTo>
                    <a:pt x="5829" y="0"/>
                  </a:moveTo>
                  <a:lnTo>
                    <a:pt x="0" y="1828"/>
                  </a:lnTo>
                  <a:lnTo>
                    <a:pt x="6324" y="27355"/>
                  </a:lnTo>
                  <a:lnTo>
                    <a:pt x="10833" y="26022"/>
                  </a:lnTo>
                  <a:lnTo>
                    <a:pt x="13182" y="25374"/>
                  </a:lnTo>
                  <a:lnTo>
                    <a:pt x="5829" y="0"/>
                  </a:lnTo>
                  <a:close/>
                </a:path>
              </a:pathLst>
            </a:custGeom>
            <a:solidFill>
              <a:srgbClr val="F8C60B"/>
            </a:solidFill>
          </p:spPr>
          <p:txBody>
            <a:bodyPr wrap="square" lIns="0" tIns="0" rIns="0" bIns="0" rtlCol="0"/>
            <a:lstStyle/>
            <a:p>
              <a:endParaRPr/>
            </a:p>
          </p:txBody>
        </p:sp>
        <p:sp>
          <p:nvSpPr>
            <p:cNvPr id="2501" name="object 2501"/>
            <p:cNvSpPr/>
            <p:nvPr/>
          </p:nvSpPr>
          <p:spPr>
            <a:xfrm>
              <a:off x="6343370" y="8409114"/>
              <a:ext cx="6350" cy="26034"/>
            </a:xfrm>
            <a:custGeom>
              <a:avLst/>
              <a:gdLst/>
              <a:ahLst/>
              <a:cxnLst/>
              <a:rect l="l" t="t" r="r" b="b"/>
              <a:pathLst>
                <a:path w="6350" h="26034">
                  <a:moveTo>
                    <a:pt x="0" y="0"/>
                  </a:moveTo>
                  <a:lnTo>
                    <a:pt x="1565" y="6360"/>
                  </a:lnTo>
                  <a:lnTo>
                    <a:pt x="3148" y="12734"/>
                  </a:lnTo>
                  <a:lnTo>
                    <a:pt x="4738" y="19123"/>
                  </a:lnTo>
                  <a:lnTo>
                    <a:pt x="6324" y="25527"/>
                  </a:lnTo>
                </a:path>
              </a:pathLst>
            </a:custGeom>
            <a:ln w="25400">
              <a:solidFill>
                <a:srgbClr val="F8C505"/>
              </a:solidFill>
            </a:ln>
          </p:spPr>
          <p:txBody>
            <a:bodyPr wrap="square" lIns="0" tIns="0" rIns="0" bIns="0" rtlCol="0"/>
            <a:lstStyle/>
            <a:p>
              <a:endParaRPr/>
            </a:p>
          </p:txBody>
        </p:sp>
        <p:sp>
          <p:nvSpPr>
            <p:cNvPr id="2502" name="object 2502"/>
            <p:cNvSpPr/>
            <p:nvPr/>
          </p:nvSpPr>
          <p:spPr>
            <a:xfrm>
              <a:off x="6349695" y="8432660"/>
              <a:ext cx="6985" cy="2540"/>
            </a:xfrm>
            <a:custGeom>
              <a:avLst/>
              <a:gdLst/>
              <a:ahLst/>
              <a:cxnLst/>
              <a:rect l="l" t="t" r="r" b="b"/>
              <a:pathLst>
                <a:path w="6985" h="2540">
                  <a:moveTo>
                    <a:pt x="0" y="1981"/>
                  </a:moveTo>
                  <a:lnTo>
                    <a:pt x="6858" y="0"/>
                  </a:lnTo>
                </a:path>
              </a:pathLst>
            </a:custGeom>
            <a:ln w="25400">
              <a:solidFill>
                <a:srgbClr val="F5C20D"/>
              </a:solidFill>
            </a:ln>
          </p:spPr>
          <p:txBody>
            <a:bodyPr wrap="square" lIns="0" tIns="0" rIns="0" bIns="0" rtlCol="0"/>
            <a:lstStyle/>
            <a:p>
              <a:endParaRPr/>
            </a:p>
          </p:txBody>
        </p:sp>
        <p:sp>
          <p:nvSpPr>
            <p:cNvPr id="2503" name="object 2503"/>
            <p:cNvSpPr/>
            <p:nvPr/>
          </p:nvSpPr>
          <p:spPr>
            <a:xfrm>
              <a:off x="6349199" y="8407285"/>
              <a:ext cx="7620" cy="25400"/>
            </a:xfrm>
            <a:custGeom>
              <a:avLst/>
              <a:gdLst/>
              <a:ahLst/>
              <a:cxnLst/>
              <a:rect l="l" t="t" r="r" b="b"/>
              <a:pathLst>
                <a:path w="7620" h="25400">
                  <a:moveTo>
                    <a:pt x="7353" y="25374"/>
                  </a:moveTo>
                  <a:lnTo>
                    <a:pt x="5497" y="19002"/>
                  </a:lnTo>
                  <a:lnTo>
                    <a:pt x="3648" y="12639"/>
                  </a:lnTo>
                  <a:lnTo>
                    <a:pt x="1813" y="6300"/>
                  </a:lnTo>
                  <a:lnTo>
                    <a:pt x="0" y="0"/>
                  </a:lnTo>
                </a:path>
              </a:pathLst>
            </a:custGeom>
            <a:ln w="25399">
              <a:solidFill>
                <a:srgbClr val="F8C811"/>
              </a:solidFill>
            </a:ln>
          </p:spPr>
          <p:txBody>
            <a:bodyPr wrap="square" lIns="0" tIns="0" rIns="0" bIns="0" rtlCol="0"/>
            <a:lstStyle/>
            <a:p>
              <a:endParaRPr/>
            </a:p>
          </p:txBody>
        </p:sp>
        <p:sp>
          <p:nvSpPr>
            <p:cNvPr id="2504" name="object 2504"/>
            <p:cNvSpPr/>
            <p:nvPr/>
          </p:nvSpPr>
          <p:spPr>
            <a:xfrm>
              <a:off x="6343370" y="8407285"/>
              <a:ext cx="6350" cy="1905"/>
            </a:xfrm>
            <a:custGeom>
              <a:avLst/>
              <a:gdLst/>
              <a:ahLst/>
              <a:cxnLst/>
              <a:rect l="l" t="t" r="r" b="b"/>
              <a:pathLst>
                <a:path w="6350" h="1904">
                  <a:moveTo>
                    <a:pt x="5829" y="0"/>
                  </a:moveTo>
                  <a:lnTo>
                    <a:pt x="0" y="1828"/>
                  </a:lnTo>
                </a:path>
              </a:pathLst>
            </a:custGeom>
            <a:ln w="25399">
              <a:solidFill>
                <a:srgbClr val="FBCA09"/>
              </a:solidFill>
            </a:ln>
          </p:spPr>
          <p:txBody>
            <a:bodyPr wrap="square" lIns="0" tIns="0" rIns="0" bIns="0" rtlCol="0"/>
            <a:lstStyle/>
            <a:p>
              <a:endParaRPr/>
            </a:p>
          </p:txBody>
        </p:sp>
        <p:sp>
          <p:nvSpPr>
            <p:cNvPr id="2505" name="object 2505"/>
            <p:cNvSpPr/>
            <p:nvPr/>
          </p:nvSpPr>
          <p:spPr>
            <a:xfrm>
              <a:off x="6349199" y="8405495"/>
              <a:ext cx="14604" cy="27305"/>
            </a:xfrm>
            <a:custGeom>
              <a:avLst/>
              <a:gdLst/>
              <a:ahLst/>
              <a:cxnLst/>
              <a:rect l="l" t="t" r="r" b="b"/>
              <a:pathLst>
                <a:path w="14604" h="27304">
                  <a:moveTo>
                    <a:pt x="6007" y="0"/>
                  </a:moveTo>
                  <a:lnTo>
                    <a:pt x="0" y="1790"/>
                  </a:lnTo>
                  <a:lnTo>
                    <a:pt x="7353" y="27165"/>
                  </a:lnTo>
                  <a:lnTo>
                    <a:pt x="14414" y="25196"/>
                  </a:lnTo>
                  <a:lnTo>
                    <a:pt x="6007" y="0"/>
                  </a:lnTo>
                  <a:close/>
                </a:path>
              </a:pathLst>
            </a:custGeom>
            <a:solidFill>
              <a:srgbClr val="F8C918"/>
            </a:solidFill>
          </p:spPr>
          <p:txBody>
            <a:bodyPr wrap="square" lIns="0" tIns="0" rIns="0" bIns="0" rtlCol="0"/>
            <a:lstStyle/>
            <a:p>
              <a:endParaRPr/>
            </a:p>
          </p:txBody>
        </p:sp>
        <p:sp>
          <p:nvSpPr>
            <p:cNvPr id="2506" name="object 2506"/>
            <p:cNvSpPr/>
            <p:nvPr/>
          </p:nvSpPr>
          <p:spPr>
            <a:xfrm>
              <a:off x="6349199" y="8407285"/>
              <a:ext cx="7620" cy="25400"/>
            </a:xfrm>
            <a:custGeom>
              <a:avLst/>
              <a:gdLst/>
              <a:ahLst/>
              <a:cxnLst/>
              <a:rect l="l" t="t" r="r" b="b"/>
              <a:pathLst>
                <a:path w="7620" h="25400">
                  <a:moveTo>
                    <a:pt x="0" y="0"/>
                  </a:moveTo>
                  <a:lnTo>
                    <a:pt x="1813" y="6300"/>
                  </a:lnTo>
                  <a:lnTo>
                    <a:pt x="3648" y="12639"/>
                  </a:lnTo>
                  <a:lnTo>
                    <a:pt x="5497" y="19002"/>
                  </a:lnTo>
                  <a:lnTo>
                    <a:pt x="7353" y="25374"/>
                  </a:lnTo>
                </a:path>
              </a:pathLst>
            </a:custGeom>
            <a:ln w="25399">
              <a:solidFill>
                <a:srgbClr val="F8C811"/>
              </a:solidFill>
            </a:ln>
          </p:spPr>
          <p:txBody>
            <a:bodyPr wrap="square" lIns="0" tIns="0" rIns="0" bIns="0" rtlCol="0"/>
            <a:lstStyle/>
            <a:p>
              <a:endParaRPr/>
            </a:p>
          </p:txBody>
        </p:sp>
        <p:sp>
          <p:nvSpPr>
            <p:cNvPr id="2507" name="object 2507"/>
            <p:cNvSpPr/>
            <p:nvPr/>
          </p:nvSpPr>
          <p:spPr>
            <a:xfrm>
              <a:off x="6356553" y="8430691"/>
              <a:ext cx="7620" cy="2540"/>
            </a:xfrm>
            <a:custGeom>
              <a:avLst/>
              <a:gdLst/>
              <a:ahLst/>
              <a:cxnLst/>
              <a:rect l="l" t="t" r="r" b="b"/>
              <a:pathLst>
                <a:path w="7620" h="2540">
                  <a:moveTo>
                    <a:pt x="0" y="1968"/>
                  </a:moveTo>
                  <a:lnTo>
                    <a:pt x="7061" y="0"/>
                  </a:lnTo>
                </a:path>
              </a:pathLst>
            </a:custGeom>
            <a:ln w="25400">
              <a:solidFill>
                <a:srgbClr val="F5C51B"/>
              </a:solidFill>
            </a:ln>
          </p:spPr>
          <p:txBody>
            <a:bodyPr wrap="square" lIns="0" tIns="0" rIns="0" bIns="0" rtlCol="0"/>
            <a:lstStyle/>
            <a:p>
              <a:endParaRPr/>
            </a:p>
          </p:txBody>
        </p:sp>
        <p:sp>
          <p:nvSpPr>
            <p:cNvPr id="2508" name="object 2508"/>
            <p:cNvSpPr/>
            <p:nvPr/>
          </p:nvSpPr>
          <p:spPr>
            <a:xfrm>
              <a:off x="6355207" y="8405495"/>
              <a:ext cx="8890" cy="25400"/>
            </a:xfrm>
            <a:custGeom>
              <a:avLst/>
              <a:gdLst/>
              <a:ahLst/>
              <a:cxnLst/>
              <a:rect l="l" t="t" r="r" b="b"/>
              <a:pathLst>
                <a:path w="8889" h="25400">
                  <a:moveTo>
                    <a:pt x="8407" y="25196"/>
                  </a:moveTo>
                  <a:lnTo>
                    <a:pt x="6286" y="18870"/>
                  </a:lnTo>
                  <a:lnTo>
                    <a:pt x="4175" y="12541"/>
                  </a:lnTo>
                  <a:lnTo>
                    <a:pt x="2078" y="6240"/>
                  </a:lnTo>
                  <a:lnTo>
                    <a:pt x="0" y="0"/>
                  </a:lnTo>
                </a:path>
              </a:pathLst>
            </a:custGeom>
            <a:ln w="25400">
              <a:solidFill>
                <a:srgbClr val="F8CA1F"/>
              </a:solidFill>
            </a:ln>
          </p:spPr>
          <p:txBody>
            <a:bodyPr wrap="square" lIns="0" tIns="0" rIns="0" bIns="0" rtlCol="0"/>
            <a:lstStyle/>
            <a:p>
              <a:endParaRPr/>
            </a:p>
          </p:txBody>
        </p:sp>
        <p:sp>
          <p:nvSpPr>
            <p:cNvPr id="2509" name="object 2509"/>
            <p:cNvSpPr/>
            <p:nvPr/>
          </p:nvSpPr>
          <p:spPr>
            <a:xfrm>
              <a:off x="6349199" y="8405495"/>
              <a:ext cx="6350" cy="1905"/>
            </a:xfrm>
            <a:custGeom>
              <a:avLst/>
              <a:gdLst/>
              <a:ahLst/>
              <a:cxnLst/>
              <a:rect l="l" t="t" r="r" b="b"/>
              <a:pathLst>
                <a:path w="6350" h="1904">
                  <a:moveTo>
                    <a:pt x="6007" y="0"/>
                  </a:moveTo>
                  <a:lnTo>
                    <a:pt x="0" y="1790"/>
                  </a:lnTo>
                </a:path>
              </a:pathLst>
            </a:custGeom>
            <a:ln w="25400">
              <a:solidFill>
                <a:srgbClr val="FBCC15"/>
              </a:solidFill>
            </a:ln>
          </p:spPr>
          <p:txBody>
            <a:bodyPr wrap="square" lIns="0" tIns="0" rIns="0" bIns="0" rtlCol="0"/>
            <a:lstStyle/>
            <a:p>
              <a:endParaRPr/>
            </a:p>
          </p:txBody>
        </p:sp>
        <p:sp>
          <p:nvSpPr>
            <p:cNvPr id="2510" name="object 2510"/>
            <p:cNvSpPr/>
            <p:nvPr/>
          </p:nvSpPr>
          <p:spPr>
            <a:xfrm>
              <a:off x="6355207" y="8403945"/>
              <a:ext cx="15240" cy="27305"/>
            </a:xfrm>
            <a:custGeom>
              <a:avLst/>
              <a:gdLst/>
              <a:ahLst/>
              <a:cxnLst/>
              <a:rect l="l" t="t" r="r" b="b"/>
              <a:pathLst>
                <a:path w="15239" h="27304">
                  <a:moveTo>
                    <a:pt x="5943" y="0"/>
                  </a:moveTo>
                  <a:lnTo>
                    <a:pt x="2006" y="977"/>
                  </a:lnTo>
                  <a:lnTo>
                    <a:pt x="0" y="1549"/>
                  </a:lnTo>
                  <a:lnTo>
                    <a:pt x="8407" y="26746"/>
                  </a:lnTo>
                  <a:lnTo>
                    <a:pt x="15239" y="24917"/>
                  </a:lnTo>
                  <a:lnTo>
                    <a:pt x="10639" y="12358"/>
                  </a:lnTo>
                  <a:lnTo>
                    <a:pt x="5943" y="0"/>
                  </a:lnTo>
                  <a:close/>
                </a:path>
              </a:pathLst>
            </a:custGeom>
            <a:solidFill>
              <a:srgbClr val="F8CB23"/>
            </a:solidFill>
          </p:spPr>
          <p:txBody>
            <a:bodyPr wrap="square" lIns="0" tIns="0" rIns="0" bIns="0" rtlCol="0"/>
            <a:lstStyle/>
            <a:p>
              <a:endParaRPr/>
            </a:p>
          </p:txBody>
        </p:sp>
        <p:sp>
          <p:nvSpPr>
            <p:cNvPr id="2511" name="object 2511"/>
            <p:cNvSpPr/>
            <p:nvPr/>
          </p:nvSpPr>
          <p:spPr>
            <a:xfrm>
              <a:off x="6355207" y="8405495"/>
              <a:ext cx="8890" cy="25400"/>
            </a:xfrm>
            <a:custGeom>
              <a:avLst/>
              <a:gdLst/>
              <a:ahLst/>
              <a:cxnLst/>
              <a:rect l="l" t="t" r="r" b="b"/>
              <a:pathLst>
                <a:path w="8889" h="25400">
                  <a:moveTo>
                    <a:pt x="0" y="0"/>
                  </a:moveTo>
                  <a:lnTo>
                    <a:pt x="2078" y="6240"/>
                  </a:lnTo>
                  <a:lnTo>
                    <a:pt x="4175" y="12541"/>
                  </a:lnTo>
                  <a:lnTo>
                    <a:pt x="6286" y="18870"/>
                  </a:lnTo>
                  <a:lnTo>
                    <a:pt x="8407" y="25196"/>
                  </a:lnTo>
                </a:path>
              </a:pathLst>
            </a:custGeom>
            <a:ln w="25400">
              <a:solidFill>
                <a:srgbClr val="F8CA1F"/>
              </a:solidFill>
            </a:ln>
          </p:spPr>
          <p:txBody>
            <a:bodyPr wrap="square" lIns="0" tIns="0" rIns="0" bIns="0" rtlCol="0"/>
            <a:lstStyle/>
            <a:p>
              <a:endParaRPr/>
            </a:p>
          </p:txBody>
        </p:sp>
        <p:sp>
          <p:nvSpPr>
            <p:cNvPr id="2512" name="object 2512"/>
            <p:cNvSpPr/>
            <p:nvPr/>
          </p:nvSpPr>
          <p:spPr>
            <a:xfrm>
              <a:off x="6363614" y="8428863"/>
              <a:ext cx="6985" cy="1905"/>
            </a:xfrm>
            <a:custGeom>
              <a:avLst/>
              <a:gdLst/>
              <a:ahLst/>
              <a:cxnLst/>
              <a:rect l="l" t="t" r="r" b="b"/>
              <a:pathLst>
                <a:path w="6985" h="1904">
                  <a:moveTo>
                    <a:pt x="0" y="1828"/>
                  </a:moveTo>
                  <a:lnTo>
                    <a:pt x="6832" y="0"/>
                  </a:lnTo>
                </a:path>
              </a:pathLst>
            </a:custGeom>
            <a:ln w="25399">
              <a:solidFill>
                <a:srgbClr val="F5C825"/>
              </a:solidFill>
            </a:ln>
          </p:spPr>
          <p:txBody>
            <a:bodyPr wrap="square" lIns="0" tIns="0" rIns="0" bIns="0" rtlCol="0"/>
            <a:lstStyle/>
            <a:p>
              <a:endParaRPr/>
            </a:p>
          </p:txBody>
        </p:sp>
        <p:sp>
          <p:nvSpPr>
            <p:cNvPr id="2513" name="object 2513"/>
            <p:cNvSpPr/>
            <p:nvPr/>
          </p:nvSpPr>
          <p:spPr>
            <a:xfrm>
              <a:off x="6361150" y="8403945"/>
              <a:ext cx="9525" cy="25400"/>
            </a:xfrm>
            <a:custGeom>
              <a:avLst/>
              <a:gdLst/>
              <a:ahLst/>
              <a:cxnLst/>
              <a:rect l="l" t="t" r="r" b="b"/>
              <a:pathLst>
                <a:path w="9525" h="25400">
                  <a:moveTo>
                    <a:pt x="9296" y="24917"/>
                  </a:moveTo>
                  <a:lnTo>
                    <a:pt x="7018" y="18625"/>
                  </a:lnTo>
                  <a:lnTo>
                    <a:pt x="4695" y="12358"/>
                  </a:lnTo>
                  <a:lnTo>
                    <a:pt x="2349" y="6141"/>
                  </a:lnTo>
                  <a:lnTo>
                    <a:pt x="0" y="0"/>
                  </a:lnTo>
                </a:path>
              </a:pathLst>
            </a:custGeom>
            <a:ln w="25400">
              <a:solidFill>
                <a:srgbClr val="F9CB27"/>
              </a:solidFill>
            </a:ln>
          </p:spPr>
          <p:txBody>
            <a:bodyPr wrap="square" lIns="0" tIns="0" rIns="0" bIns="0" rtlCol="0"/>
            <a:lstStyle/>
            <a:p>
              <a:endParaRPr/>
            </a:p>
          </p:txBody>
        </p:sp>
        <p:sp>
          <p:nvSpPr>
            <p:cNvPr id="2514" name="object 2514"/>
            <p:cNvSpPr/>
            <p:nvPr/>
          </p:nvSpPr>
          <p:spPr>
            <a:xfrm>
              <a:off x="6355207" y="8403945"/>
              <a:ext cx="6350" cy="1905"/>
            </a:xfrm>
            <a:custGeom>
              <a:avLst/>
              <a:gdLst/>
              <a:ahLst/>
              <a:cxnLst/>
              <a:rect l="l" t="t" r="r" b="b"/>
              <a:pathLst>
                <a:path w="6350" h="1904">
                  <a:moveTo>
                    <a:pt x="5943" y="0"/>
                  </a:moveTo>
                  <a:lnTo>
                    <a:pt x="0" y="1549"/>
                  </a:lnTo>
                </a:path>
              </a:pathLst>
            </a:custGeom>
            <a:ln w="25400">
              <a:solidFill>
                <a:srgbClr val="FBCE21"/>
              </a:solidFill>
            </a:ln>
          </p:spPr>
          <p:txBody>
            <a:bodyPr wrap="square" lIns="0" tIns="0" rIns="0" bIns="0" rtlCol="0"/>
            <a:lstStyle/>
            <a:p>
              <a:endParaRPr/>
            </a:p>
          </p:txBody>
        </p:sp>
        <p:sp>
          <p:nvSpPr>
            <p:cNvPr id="2515" name="object 2515"/>
            <p:cNvSpPr/>
            <p:nvPr/>
          </p:nvSpPr>
          <p:spPr>
            <a:xfrm>
              <a:off x="6343535" y="8434641"/>
              <a:ext cx="12065" cy="23495"/>
            </a:xfrm>
            <a:custGeom>
              <a:avLst/>
              <a:gdLst/>
              <a:ahLst/>
              <a:cxnLst/>
              <a:rect l="l" t="t" r="r" b="b"/>
              <a:pathLst>
                <a:path w="12064" h="23495">
                  <a:moveTo>
                    <a:pt x="6159" y="0"/>
                  </a:moveTo>
                  <a:lnTo>
                    <a:pt x="1879" y="1308"/>
                  </a:lnTo>
                  <a:lnTo>
                    <a:pt x="0" y="1943"/>
                  </a:lnTo>
                  <a:lnTo>
                    <a:pt x="1600" y="9042"/>
                  </a:lnTo>
                  <a:lnTo>
                    <a:pt x="3301" y="16129"/>
                  </a:lnTo>
                  <a:lnTo>
                    <a:pt x="5080" y="23190"/>
                  </a:lnTo>
                  <a:lnTo>
                    <a:pt x="7124" y="22453"/>
                  </a:lnTo>
                  <a:lnTo>
                    <a:pt x="11709" y="21043"/>
                  </a:lnTo>
                  <a:lnTo>
                    <a:pt x="9779" y="14084"/>
                  </a:lnTo>
                  <a:lnTo>
                    <a:pt x="7912" y="7073"/>
                  </a:lnTo>
                  <a:lnTo>
                    <a:pt x="6159" y="0"/>
                  </a:lnTo>
                  <a:close/>
                </a:path>
              </a:pathLst>
            </a:custGeom>
            <a:solidFill>
              <a:srgbClr val="F4BE03"/>
            </a:solidFill>
          </p:spPr>
          <p:txBody>
            <a:bodyPr wrap="square" lIns="0" tIns="0" rIns="0" bIns="0" rtlCol="0"/>
            <a:lstStyle/>
            <a:p>
              <a:endParaRPr/>
            </a:p>
          </p:txBody>
        </p:sp>
        <p:sp>
          <p:nvSpPr>
            <p:cNvPr id="2516" name="object 2516"/>
            <p:cNvSpPr/>
            <p:nvPr/>
          </p:nvSpPr>
          <p:spPr>
            <a:xfrm>
              <a:off x="6343535" y="8436584"/>
              <a:ext cx="5080" cy="21590"/>
            </a:xfrm>
            <a:custGeom>
              <a:avLst/>
              <a:gdLst/>
              <a:ahLst/>
              <a:cxnLst/>
              <a:rect l="l" t="t" r="r" b="b"/>
              <a:pathLst>
                <a:path w="5079" h="21590">
                  <a:moveTo>
                    <a:pt x="0" y="0"/>
                  </a:moveTo>
                  <a:lnTo>
                    <a:pt x="1600" y="7099"/>
                  </a:lnTo>
                  <a:lnTo>
                    <a:pt x="3301" y="14185"/>
                  </a:lnTo>
                  <a:lnTo>
                    <a:pt x="5080" y="21247"/>
                  </a:lnTo>
                </a:path>
              </a:pathLst>
            </a:custGeom>
            <a:ln w="25400">
              <a:solidFill>
                <a:srgbClr val="F4BD00"/>
              </a:solidFill>
            </a:ln>
          </p:spPr>
          <p:txBody>
            <a:bodyPr wrap="square" lIns="0" tIns="0" rIns="0" bIns="0" rtlCol="0"/>
            <a:lstStyle/>
            <a:p>
              <a:endParaRPr/>
            </a:p>
          </p:txBody>
        </p:sp>
        <p:sp>
          <p:nvSpPr>
            <p:cNvPr id="2517" name="object 2517"/>
            <p:cNvSpPr/>
            <p:nvPr/>
          </p:nvSpPr>
          <p:spPr>
            <a:xfrm>
              <a:off x="6348615" y="8455685"/>
              <a:ext cx="6985" cy="2540"/>
            </a:xfrm>
            <a:custGeom>
              <a:avLst/>
              <a:gdLst/>
              <a:ahLst/>
              <a:cxnLst/>
              <a:rect l="l" t="t" r="r" b="b"/>
              <a:pathLst>
                <a:path w="6985" h="2540">
                  <a:moveTo>
                    <a:pt x="0" y="2146"/>
                  </a:moveTo>
                  <a:lnTo>
                    <a:pt x="6629" y="0"/>
                  </a:lnTo>
                </a:path>
              </a:pathLst>
            </a:custGeom>
            <a:ln w="25400">
              <a:solidFill>
                <a:srgbClr val="F2BC03"/>
              </a:solidFill>
            </a:ln>
          </p:spPr>
          <p:txBody>
            <a:bodyPr wrap="square" lIns="0" tIns="0" rIns="0" bIns="0" rtlCol="0"/>
            <a:lstStyle/>
            <a:p>
              <a:endParaRPr/>
            </a:p>
          </p:txBody>
        </p:sp>
        <p:sp>
          <p:nvSpPr>
            <p:cNvPr id="2518" name="object 2518"/>
            <p:cNvSpPr/>
            <p:nvPr/>
          </p:nvSpPr>
          <p:spPr>
            <a:xfrm>
              <a:off x="6349695" y="8434641"/>
              <a:ext cx="5715" cy="21590"/>
            </a:xfrm>
            <a:custGeom>
              <a:avLst/>
              <a:gdLst/>
              <a:ahLst/>
              <a:cxnLst/>
              <a:rect l="l" t="t" r="r" b="b"/>
              <a:pathLst>
                <a:path w="5714" h="21590">
                  <a:moveTo>
                    <a:pt x="5549" y="21043"/>
                  </a:moveTo>
                  <a:lnTo>
                    <a:pt x="3619" y="14084"/>
                  </a:lnTo>
                  <a:lnTo>
                    <a:pt x="1752" y="7073"/>
                  </a:lnTo>
                  <a:lnTo>
                    <a:pt x="0" y="0"/>
                  </a:lnTo>
                </a:path>
              </a:pathLst>
            </a:custGeom>
            <a:ln w="25400">
              <a:solidFill>
                <a:srgbClr val="F4BF06"/>
              </a:solidFill>
            </a:ln>
          </p:spPr>
          <p:txBody>
            <a:bodyPr wrap="square" lIns="0" tIns="0" rIns="0" bIns="0" rtlCol="0"/>
            <a:lstStyle/>
            <a:p>
              <a:endParaRPr/>
            </a:p>
          </p:txBody>
        </p:sp>
        <p:sp>
          <p:nvSpPr>
            <p:cNvPr id="2519" name="object 2519"/>
            <p:cNvSpPr/>
            <p:nvPr/>
          </p:nvSpPr>
          <p:spPr>
            <a:xfrm>
              <a:off x="6343535" y="8434641"/>
              <a:ext cx="6350" cy="2540"/>
            </a:xfrm>
            <a:custGeom>
              <a:avLst/>
              <a:gdLst/>
              <a:ahLst/>
              <a:cxnLst/>
              <a:rect l="l" t="t" r="r" b="b"/>
              <a:pathLst>
                <a:path w="6350" h="2540">
                  <a:moveTo>
                    <a:pt x="6159" y="0"/>
                  </a:moveTo>
                  <a:lnTo>
                    <a:pt x="0" y="1943"/>
                  </a:lnTo>
                </a:path>
              </a:pathLst>
            </a:custGeom>
            <a:ln w="25400">
              <a:solidFill>
                <a:srgbClr val="F5C103"/>
              </a:solidFill>
            </a:ln>
          </p:spPr>
          <p:txBody>
            <a:bodyPr wrap="square" lIns="0" tIns="0" rIns="0" bIns="0" rtlCol="0"/>
            <a:lstStyle/>
            <a:p>
              <a:endParaRPr/>
            </a:p>
          </p:txBody>
        </p:sp>
        <p:sp>
          <p:nvSpPr>
            <p:cNvPr id="2520" name="object 2520"/>
            <p:cNvSpPr/>
            <p:nvPr/>
          </p:nvSpPr>
          <p:spPr>
            <a:xfrm>
              <a:off x="6349695" y="8432660"/>
              <a:ext cx="13335" cy="23495"/>
            </a:xfrm>
            <a:custGeom>
              <a:avLst/>
              <a:gdLst/>
              <a:ahLst/>
              <a:cxnLst/>
              <a:rect l="l" t="t" r="r" b="b"/>
              <a:pathLst>
                <a:path w="13335" h="23495">
                  <a:moveTo>
                    <a:pt x="6858" y="0"/>
                  </a:moveTo>
                  <a:lnTo>
                    <a:pt x="2197" y="1320"/>
                  </a:lnTo>
                  <a:lnTo>
                    <a:pt x="0" y="1981"/>
                  </a:lnTo>
                  <a:lnTo>
                    <a:pt x="1752" y="9055"/>
                  </a:lnTo>
                  <a:lnTo>
                    <a:pt x="3619" y="16065"/>
                  </a:lnTo>
                  <a:lnTo>
                    <a:pt x="5549" y="23025"/>
                  </a:lnTo>
                  <a:lnTo>
                    <a:pt x="7886" y="22313"/>
                  </a:lnTo>
                  <a:lnTo>
                    <a:pt x="12852" y="20942"/>
                  </a:lnTo>
                  <a:lnTo>
                    <a:pt x="8902" y="7010"/>
                  </a:lnTo>
                  <a:lnTo>
                    <a:pt x="6858" y="0"/>
                  </a:lnTo>
                  <a:close/>
                </a:path>
              </a:pathLst>
            </a:custGeom>
            <a:solidFill>
              <a:srgbClr val="F4C10D"/>
            </a:solidFill>
          </p:spPr>
          <p:txBody>
            <a:bodyPr wrap="square" lIns="0" tIns="0" rIns="0" bIns="0" rtlCol="0"/>
            <a:lstStyle/>
            <a:p>
              <a:endParaRPr/>
            </a:p>
          </p:txBody>
        </p:sp>
        <p:sp>
          <p:nvSpPr>
            <p:cNvPr id="2521" name="object 2521"/>
            <p:cNvSpPr/>
            <p:nvPr/>
          </p:nvSpPr>
          <p:spPr>
            <a:xfrm>
              <a:off x="6349695" y="8434641"/>
              <a:ext cx="5715" cy="21590"/>
            </a:xfrm>
            <a:custGeom>
              <a:avLst/>
              <a:gdLst/>
              <a:ahLst/>
              <a:cxnLst/>
              <a:rect l="l" t="t" r="r" b="b"/>
              <a:pathLst>
                <a:path w="5714" h="21590">
                  <a:moveTo>
                    <a:pt x="0" y="0"/>
                  </a:moveTo>
                  <a:lnTo>
                    <a:pt x="1752" y="7073"/>
                  </a:lnTo>
                  <a:lnTo>
                    <a:pt x="3619" y="14084"/>
                  </a:lnTo>
                  <a:lnTo>
                    <a:pt x="5549" y="21043"/>
                  </a:lnTo>
                </a:path>
              </a:pathLst>
            </a:custGeom>
            <a:ln w="25400">
              <a:solidFill>
                <a:srgbClr val="F4BF06"/>
              </a:solidFill>
            </a:ln>
          </p:spPr>
          <p:txBody>
            <a:bodyPr wrap="square" lIns="0" tIns="0" rIns="0" bIns="0" rtlCol="0"/>
            <a:lstStyle/>
            <a:p>
              <a:endParaRPr/>
            </a:p>
          </p:txBody>
        </p:sp>
        <p:sp>
          <p:nvSpPr>
            <p:cNvPr id="2522" name="object 2522"/>
            <p:cNvSpPr/>
            <p:nvPr/>
          </p:nvSpPr>
          <p:spPr>
            <a:xfrm>
              <a:off x="6355245" y="8453602"/>
              <a:ext cx="7620" cy="2540"/>
            </a:xfrm>
            <a:custGeom>
              <a:avLst/>
              <a:gdLst/>
              <a:ahLst/>
              <a:cxnLst/>
              <a:rect l="l" t="t" r="r" b="b"/>
              <a:pathLst>
                <a:path w="7620" h="2540">
                  <a:moveTo>
                    <a:pt x="0" y="2082"/>
                  </a:moveTo>
                  <a:lnTo>
                    <a:pt x="7302" y="0"/>
                  </a:lnTo>
                </a:path>
              </a:pathLst>
            </a:custGeom>
            <a:ln w="25400">
              <a:solidFill>
                <a:srgbClr val="F2BE0D"/>
              </a:solidFill>
            </a:ln>
          </p:spPr>
          <p:txBody>
            <a:bodyPr wrap="square" lIns="0" tIns="0" rIns="0" bIns="0" rtlCol="0"/>
            <a:lstStyle/>
            <a:p>
              <a:endParaRPr/>
            </a:p>
          </p:txBody>
        </p:sp>
        <p:sp>
          <p:nvSpPr>
            <p:cNvPr id="2523" name="object 2523"/>
            <p:cNvSpPr/>
            <p:nvPr/>
          </p:nvSpPr>
          <p:spPr>
            <a:xfrm>
              <a:off x="6356553" y="8432660"/>
              <a:ext cx="6350" cy="20955"/>
            </a:xfrm>
            <a:custGeom>
              <a:avLst/>
              <a:gdLst/>
              <a:ahLst/>
              <a:cxnLst/>
              <a:rect l="l" t="t" r="r" b="b"/>
              <a:pathLst>
                <a:path w="6350" h="20954">
                  <a:moveTo>
                    <a:pt x="5994" y="20942"/>
                  </a:moveTo>
                  <a:lnTo>
                    <a:pt x="4051" y="14020"/>
                  </a:lnTo>
                  <a:lnTo>
                    <a:pt x="2044" y="7010"/>
                  </a:lnTo>
                  <a:lnTo>
                    <a:pt x="0" y="0"/>
                  </a:lnTo>
                </a:path>
              </a:pathLst>
            </a:custGeom>
            <a:ln w="25400">
              <a:solidFill>
                <a:srgbClr val="F4C214"/>
              </a:solidFill>
            </a:ln>
          </p:spPr>
          <p:txBody>
            <a:bodyPr wrap="square" lIns="0" tIns="0" rIns="0" bIns="0" rtlCol="0"/>
            <a:lstStyle/>
            <a:p>
              <a:endParaRPr/>
            </a:p>
          </p:txBody>
        </p:sp>
        <p:sp>
          <p:nvSpPr>
            <p:cNvPr id="2524" name="object 2524"/>
            <p:cNvSpPr/>
            <p:nvPr/>
          </p:nvSpPr>
          <p:spPr>
            <a:xfrm>
              <a:off x="6349695" y="8432660"/>
              <a:ext cx="6985" cy="2540"/>
            </a:xfrm>
            <a:custGeom>
              <a:avLst/>
              <a:gdLst/>
              <a:ahLst/>
              <a:cxnLst/>
              <a:rect l="l" t="t" r="r" b="b"/>
              <a:pathLst>
                <a:path w="6985" h="2540">
                  <a:moveTo>
                    <a:pt x="6858" y="0"/>
                  </a:moveTo>
                  <a:lnTo>
                    <a:pt x="0" y="1981"/>
                  </a:lnTo>
                </a:path>
              </a:pathLst>
            </a:custGeom>
            <a:ln w="25400">
              <a:solidFill>
                <a:srgbClr val="F5C20D"/>
              </a:solidFill>
            </a:ln>
          </p:spPr>
          <p:txBody>
            <a:bodyPr wrap="square" lIns="0" tIns="0" rIns="0" bIns="0" rtlCol="0"/>
            <a:lstStyle/>
            <a:p>
              <a:endParaRPr/>
            </a:p>
          </p:txBody>
        </p:sp>
        <p:sp>
          <p:nvSpPr>
            <p:cNvPr id="2525" name="object 2525"/>
            <p:cNvSpPr/>
            <p:nvPr/>
          </p:nvSpPr>
          <p:spPr>
            <a:xfrm>
              <a:off x="6356553" y="8430691"/>
              <a:ext cx="13970" cy="23495"/>
            </a:xfrm>
            <a:custGeom>
              <a:avLst/>
              <a:gdLst/>
              <a:ahLst/>
              <a:cxnLst/>
              <a:rect l="l" t="t" r="r" b="b"/>
              <a:pathLst>
                <a:path w="13970" h="23495">
                  <a:moveTo>
                    <a:pt x="7061" y="0"/>
                  </a:moveTo>
                  <a:lnTo>
                    <a:pt x="0" y="1968"/>
                  </a:lnTo>
                  <a:lnTo>
                    <a:pt x="4051" y="15989"/>
                  </a:lnTo>
                  <a:lnTo>
                    <a:pt x="5994" y="22910"/>
                  </a:lnTo>
                  <a:lnTo>
                    <a:pt x="13525" y="20853"/>
                  </a:lnTo>
                  <a:lnTo>
                    <a:pt x="11569" y="13995"/>
                  </a:lnTo>
                  <a:lnTo>
                    <a:pt x="9410" y="6972"/>
                  </a:lnTo>
                  <a:lnTo>
                    <a:pt x="7061" y="0"/>
                  </a:lnTo>
                  <a:close/>
                </a:path>
              </a:pathLst>
            </a:custGeom>
            <a:solidFill>
              <a:srgbClr val="F4C41C"/>
            </a:solidFill>
          </p:spPr>
          <p:txBody>
            <a:bodyPr wrap="square" lIns="0" tIns="0" rIns="0" bIns="0" rtlCol="0"/>
            <a:lstStyle/>
            <a:p>
              <a:endParaRPr/>
            </a:p>
          </p:txBody>
        </p:sp>
        <p:sp>
          <p:nvSpPr>
            <p:cNvPr id="2526" name="object 2526"/>
            <p:cNvSpPr/>
            <p:nvPr/>
          </p:nvSpPr>
          <p:spPr>
            <a:xfrm>
              <a:off x="6356553" y="8432660"/>
              <a:ext cx="6350" cy="20955"/>
            </a:xfrm>
            <a:custGeom>
              <a:avLst/>
              <a:gdLst/>
              <a:ahLst/>
              <a:cxnLst/>
              <a:rect l="l" t="t" r="r" b="b"/>
              <a:pathLst>
                <a:path w="6350" h="20954">
                  <a:moveTo>
                    <a:pt x="0" y="0"/>
                  </a:moveTo>
                  <a:lnTo>
                    <a:pt x="2044" y="7010"/>
                  </a:lnTo>
                  <a:lnTo>
                    <a:pt x="4051" y="14020"/>
                  </a:lnTo>
                  <a:lnTo>
                    <a:pt x="5994" y="20942"/>
                  </a:lnTo>
                </a:path>
              </a:pathLst>
            </a:custGeom>
            <a:ln w="25400">
              <a:solidFill>
                <a:srgbClr val="F4C214"/>
              </a:solidFill>
            </a:ln>
          </p:spPr>
          <p:txBody>
            <a:bodyPr wrap="square" lIns="0" tIns="0" rIns="0" bIns="0" rtlCol="0"/>
            <a:lstStyle/>
            <a:p>
              <a:endParaRPr/>
            </a:p>
          </p:txBody>
        </p:sp>
        <p:sp>
          <p:nvSpPr>
            <p:cNvPr id="2527" name="object 2527"/>
            <p:cNvSpPr/>
            <p:nvPr/>
          </p:nvSpPr>
          <p:spPr>
            <a:xfrm>
              <a:off x="6362547" y="8451545"/>
              <a:ext cx="7620" cy="2540"/>
            </a:xfrm>
            <a:custGeom>
              <a:avLst/>
              <a:gdLst/>
              <a:ahLst/>
              <a:cxnLst/>
              <a:rect l="l" t="t" r="r" b="b"/>
              <a:pathLst>
                <a:path w="7620" h="2540">
                  <a:moveTo>
                    <a:pt x="0" y="2057"/>
                  </a:moveTo>
                  <a:lnTo>
                    <a:pt x="7531" y="0"/>
                  </a:lnTo>
                </a:path>
              </a:pathLst>
            </a:custGeom>
            <a:ln w="25400">
              <a:solidFill>
                <a:srgbClr val="F3C11C"/>
              </a:solidFill>
            </a:ln>
          </p:spPr>
          <p:txBody>
            <a:bodyPr wrap="square" lIns="0" tIns="0" rIns="0" bIns="0" rtlCol="0"/>
            <a:lstStyle/>
            <a:p>
              <a:endParaRPr/>
            </a:p>
          </p:txBody>
        </p:sp>
        <p:sp>
          <p:nvSpPr>
            <p:cNvPr id="2528" name="object 2528"/>
            <p:cNvSpPr/>
            <p:nvPr/>
          </p:nvSpPr>
          <p:spPr>
            <a:xfrm>
              <a:off x="6363614" y="8430691"/>
              <a:ext cx="6985" cy="20955"/>
            </a:xfrm>
            <a:custGeom>
              <a:avLst/>
              <a:gdLst/>
              <a:ahLst/>
              <a:cxnLst/>
              <a:rect l="l" t="t" r="r" b="b"/>
              <a:pathLst>
                <a:path w="6985" h="20954">
                  <a:moveTo>
                    <a:pt x="6464" y="20853"/>
                  </a:moveTo>
                  <a:lnTo>
                    <a:pt x="4508" y="13995"/>
                  </a:lnTo>
                  <a:lnTo>
                    <a:pt x="2349" y="6972"/>
                  </a:lnTo>
                  <a:lnTo>
                    <a:pt x="0" y="0"/>
                  </a:lnTo>
                </a:path>
              </a:pathLst>
            </a:custGeom>
            <a:ln w="25400">
              <a:solidFill>
                <a:srgbClr val="F4C522"/>
              </a:solidFill>
            </a:ln>
          </p:spPr>
          <p:txBody>
            <a:bodyPr wrap="square" lIns="0" tIns="0" rIns="0" bIns="0" rtlCol="0"/>
            <a:lstStyle/>
            <a:p>
              <a:endParaRPr/>
            </a:p>
          </p:txBody>
        </p:sp>
        <p:sp>
          <p:nvSpPr>
            <p:cNvPr id="2529" name="object 2529"/>
            <p:cNvSpPr/>
            <p:nvPr/>
          </p:nvSpPr>
          <p:spPr>
            <a:xfrm>
              <a:off x="6356553" y="8430691"/>
              <a:ext cx="7620" cy="2540"/>
            </a:xfrm>
            <a:custGeom>
              <a:avLst/>
              <a:gdLst/>
              <a:ahLst/>
              <a:cxnLst/>
              <a:rect l="l" t="t" r="r" b="b"/>
              <a:pathLst>
                <a:path w="7620" h="2540">
                  <a:moveTo>
                    <a:pt x="7061" y="0"/>
                  </a:moveTo>
                  <a:lnTo>
                    <a:pt x="0" y="1968"/>
                  </a:lnTo>
                </a:path>
              </a:pathLst>
            </a:custGeom>
            <a:ln w="25400">
              <a:solidFill>
                <a:srgbClr val="F5C51B"/>
              </a:solidFill>
            </a:ln>
          </p:spPr>
          <p:txBody>
            <a:bodyPr wrap="square" lIns="0" tIns="0" rIns="0" bIns="0" rtlCol="0"/>
            <a:lstStyle/>
            <a:p>
              <a:endParaRPr/>
            </a:p>
          </p:txBody>
        </p:sp>
        <p:sp>
          <p:nvSpPr>
            <p:cNvPr id="2530" name="object 2530"/>
            <p:cNvSpPr/>
            <p:nvPr/>
          </p:nvSpPr>
          <p:spPr>
            <a:xfrm>
              <a:off x="6363614" y="8428863"/>
              <a:ext cx="13970" cy="22860"/>
            </a:xfrm>
            <a:custGeom>
              <a:avLst/>
              <a:gdLst/>
              <a:ahLst/>
              <a:cxnLst/>
              <a:rect l="l" t="t" r="r" b="b"/>
              <a:pathLst>
                <a:path w="13970" h="22859">
                  <a:moveTo>
                    <a:pt x="6832" y="0"/>
                  </a:moveTo>
                  <a:lnTo>
                    <a:pt x="0" y="1828"/>
                  </a:lnTo>
                  <a:lnTo>
                    <a:pt x="2349" y="8801"/>
                  </a:lnTo>
                  <a:lnTo>
                    <a:pt x="4508" y="15824"/>
                  </a:lnTo>
                  <a:lnTo>
                    <a:pt x="6464" y="22682"/>
                  </a:lnTo>
                  <a:lnTo>
                    <a:pt x="13804" y="20662"/>
                  </a:lnTo>
                  <a:lnTo>
                    <a:pt x="11684" y="13893"/>
                  </a:lnTo>
                  <a:lnTo>
                    <a:pt x="9309" y="6946"/>
                  </a:lnTo>
                  <a:lnTo>
                    <a:pt x="6832" y="0"/>
                  </a:lnTo>
                  <a:close/>
                </a:path>
              </a:pathLst>
            </a:custGeom>
            <a:solidFill>
              <a:srgbClr val="F4C626"/>
            </a:solidFill>
          </p:spPr>
          <p:txBody>
            <a:bodyPr wrap="square" lIns="0" tIns="0" rIns="0" bIns="0" rtlCol="0"/>
            <a:lstStyle/>
            <a:p>
              <a:endParaRPr/>
            </a:p>
          </p:txBody>
        </p:sp>
        <p:sp>
          <p:nvSpPr>
            <p:cNvPr id="2531" name="object 2531"/>
            <p:cNvSpPr/>
            <p:nvPr/>
          </p:nvSpPr>
          <p:spPr>
            <a:xfrm>
              <a:off x="6363614" y="8430691"/>
              <a:ext cx="6985" cy="20955"/>
            </a:xfrm>
            <a:custGeom>
              <a:avLst/>
              <a:gdLst/>
              <a:ahLst/>
              <a:cxnLst/>
              <a:rect l="l" t="t" r="r" b="b"/>
              <a:pathLst>
                <a:path w="6985" h="20954">
                  <a:moveTo>
                    <a:pt x="0" y="0"/>
                  </a:moveTo>
                  <a:lnTo>
                    <a:pt x="2349" y="6972"/>
                  </a:lnTo>
                  <a:lnTo>
                    <a:pt x="4508" y="13995"/>
                  </a:lnTo>
                  <a:lnTo>
                    <a:pt x="6464" y="20853"/>
                  </a:lnTo>
                </a:path>
              </a:pathLst>
            </a:custGeom>
            <a:ln w="25400">
              <a:solidFill>
                <a:srgbClr val="F4C522"/>
              </a:solidFill>
            </a:ln>
          </p:spPr>
          <p:txBody>
            <a:bodyPr wrap="square" lIns="0" tIns="0" rIns="0" bIns="0" rtlCol="0"/>
            <a:lstStyle/>
            <a:p>
              <a:endParaRPr/>
            </a:p>
          </p:txBody>
        </p:sp>
        <p:sp>
          <p:nvSpPr>
            <p:cNvPr id="2532" name="object 2532"/>
            <p:cNvSpPr/>
            <p:nvPr/>
          </p:nvSpPr>
          <p:spPr>
            <a:xfrm>
              <a:off x="6370078" y="8449526"/>
              <a:ext cx="7620" cy="2540"/>
            </a:xfrm>
            <a:custGeom>
              <a:avLst/>
              <a:gdLst/>
              <a:ahLst/>
              <a:cxnLst/>
              <a:rect l="l" t="t" r="r" b="b"/>
              <a:pathLst>
                <a:path w="7620" h="2540">
                  <a:moveTo>
                    <a:pt x="0" y="2019"/>
                  </a:moveTo>
                  <a:lnTo>
                    <a:pt x="7340" y="0"/>
                  </a:lnTo>
                </a:path>
              </a:pathLst>
            </a:custGeom>
            <a:ln w="25400">
              <a:solidFill>
                <a:srgbClr val="F4C426"/>
              </a:solidFill>
            </a:ln>
          </p:spPr>
          <p:txBody>
            <a:bodyPr wrap="square" lIns="0" tIns="0" rIns="0" bIns="0" rtlCol="0"/>
            <a:lstStyle/>
            <a:p>
              <a:endParaRPr/>
            </a:p>
          </p:txBody>
        </p:sp>
        <p:sp>
          <p:nvSpPr>
            <p:cNvPr id="2533" name="object 2533"/>
            <p:cNvSpPr/>
            <p:nvPr/>
          </p:nvSpPr>
          <p:spPr>
            <a:xfrm>
              <a:off x="6370447" y="8428863"/>
              <a:ext cx="6985" cy="20955"/>
            </a:xfrm>
            <a:custGeom>
              <a:avLst/>
              <a:gdLst/>
              <a:ahLst/>
              <a:cxnLst/>
              <a:rect l="l" t="t" r="r" b="b"/>
              <a:pathLst>
                <a:path w="6985" h="20954">
                  <a:moveTo>
                    <a:pt x="6972" y="20662"/>
                  </a:moveTo>
                  <a:lnTo>
                    <a:pt x="4851" y="13893"/>
                  </a:lnTo>
                  <a:lnTo>
                    <a:pt x="2476" y="6946"/>
                  </a:lnTo>
                  <a:lnTo>
                    <a:pt x="0" y="0"/>
                  </a:lnTo>
                </a:path>
              </a:pathLst>
            </a:custGeom>
            <a:ln w="25400">
              <a:solidFill>
                <a:srgbClr val="F5C629"/>
              </a:solidFill>
            </a:ln>
          </p:spPr>
          <p:txBody>
            <a:bodyPr wrap="square" lIns="0" tIns="0" rIns="0" bIns="0" rtlCol="0"/>
            <a:lstStyle/>
            <a:p>
              <a:endParaRPr/>
            </a:p>
          </p:txBody>
        </p:sp>
        <p:sp>
          <p:nvSpPr>
            <p:cNvPr id="2534" name="object 2534"/>
            <p:cNvSpPr/>
            <p:nvPr/>
          </p:nvSpPr>
          <p:spPr>
            <a:xfrm>
              <a:off x="6363614" y="8428863"/>
              <a:ext cx="6985" cy="1905"/>
            </a:xfrm>
            <a:custGeom>
              <a:avLst/>
              <a:gdLst/>
              <a:ahLst/>
              <a:cxnLst/>
              <a:rect l="l" t="t" r="r" b="b"/>
              <a:pathLst>
                <a:path w="6985" h="1904">
                  <a:moveTo>
                    <a:pt x="6832" y="0"/>
                  </a:moveTo>
                  <a:lnTo>
                    <a:pt x="0" y="1828"/>
                  </a:lnTo>
                </a:path>
              </a:pathLst>
            </a:custGeom>
            <a:ln w="25399">
              <a:solidFill>
                <a:srgbClr val="F5C825"/>
              </a:solidFill>
            </a:ln>
          </p:spPr>
          <p:txBody>
            <a:bodyPr wrap="square" lIns="0" tIns="0" rIns="0" bIns="0" rtlCol="0"/>
            <a:lstStyle/>
            <a:p>
              <a:endParaRPr/>
            </a:p>
          </p:txBody>
        </p:sp>
        <p:sp>
          <p:nvSpPr>
            <p:cNvPr id="2535" name="object 2535"/>
            <p:cNvSpPr/>
            <p:nvPr/>
          </p:nvSpPr>
          <p:spPr>
            <a:xfrm>
              <a:off x="6348615" y="8455685"/>
              <a:ext cx="12700" cy="23495"/>
            </a:xfrm>
            <a:custGeom>
              <a:avLst/>
              <a:gdLst/>
              <a:ahLst/>
              <a:cxnLst/>
              <a:rect l="l" t="t" r="r" b="b"/>
              <a:pathLst>
                <a:path w="12700" h="23495">
                  <a:moveTo>
                    <a:pt x="6629" y="0"/>
                  </a:moveTo>
                  <a:lnTo>
                    <a:pt x="2044" y="1409"/>
                  </a:lnTo>
                  <a:lnTo>
                    <a:pt x="0" y="2146"/>
                  </a:lnTo>
                  <a:lnTo>
                    <a:pt x="1790" y="9194"/>
                  </a:lnTo>
                  <a:lnTo>
                    <a:pt x="3670" y="16230"/>
                  </a:lnTo>
                  <a:lnTo>
                    <a:pt x="5651" y="23240"/>
                  </a:lnTo>
                  <a:lnTo>
                    <a:pt x="10096" y="21577"/>
                  </a:lnTo>
                  <a:lnTo>
                    <a:pt x="12407" y="20751"/>
                  </a:lnTo>
                  <a:lnTo>
                    <a:pt x="6629" y="0"/>
                  </a:lnTo>
                  <a:close/>
                </a:path>
              </a:pathLst>
            </a:custGeom>
            <a:solidFill>
              <a:srgbClr val="F0B903"/>
            </a:solidFill>
          </p:spPr>
          <p:txBody>
            <a:bodyPr wrap="square" lIns="0" tIns="0" rIns="0" bIns="0" rtlCol="0"/>
            <a:lstStyle/>
            <a:p>
              <a:endParaRPr/>
            </a:p>
          </p:txBody>
        </p:sp>
        <p:sp>
          <p:nvSpPr>
            <p:cNvPr id="2536" name="object 2536"/>
            <p:cNvSpPr/>
            <p:nvPr/>
          </p:nvSpPr>
          <p:spPr>
            <a:xfrm>
              <a:off x="6348615" y="8457831"/>
              <a:ext cx="5715" cy="21590"/>
            </a:xfrm>
            <a:custGeom>
              <a:avLst/>
              <a:gdLst/>
              <a:ahLst/>
              <a:cxnLst/>
              <a:rect l="l" t="t" r="r" b="b"/>
              <a:pathLst>
                <a:path w="5714" h="21590">
                  <a:moveTo>
                    <a:pt x="0" y="0"/>
                  </a:moveTo>
                  <a:lnTo>
                    <a:pt x="1790" y="7048"/>
                  </a:lnTo>
                  <a:lnTo>
                    <a:pt x="3670" y="14084"/>
                  </a:lnTo>
                  <a:lnTo>
                    <a:pt x="5651" y="21094"/>
                  </a:lnTo>
                </a:path>
              </a:pathLst>
            </a:custGeom>
            <a:ln w="25399">
              <a:solidFill>
                <a:srgbClr val="F0B800"/>
              </a:solidFill>
            </a:ln>
          </p:spPr>
          <p:txBody>
            <a:bodyPr wrap="square" lIns="0" tIns="0" rIns="0" bIns="0" rtlCol="0"/>
            <a:lstStyle/>
            <a:p>
              <a:endParaRPr/>
            </a:p>
          </p:txBody>
        </p:sp>
        <p:sp>
          <p:nvSpPr>
            <p:cNvPr id="2537" name="object 2537"/>
            <p:cNvSpPr/>
            <p:nvPr/>
          </p:nvSpPr>
          <p:spPr>
            <a:xfrm>
              <a:off x="6354267" y="8476437"/>
              <a:ext cx="6985" cy="2540"/>
            </a:xfrm>
            <a:custGeom>
              <a:avLst/>
              <a:gdLst/>
              <a:ahLst/>
              <a:cxnLst/>
              <a:rect l="l" t="t" r="r" b="b"/>
              <a:pathLst>
                <a:path w="6985" h="2540">
                  <a:moveTo>
                    <a:pt x="0" y="2489"/>
                  </a:moveTo>
                  <a:lnTo>
                    <a:pt x="6756" y="0"/>
                  </a:lnTo>
                </a:path>
              </a:pathLst>
            </a:custGeom>
            <a:ln w="25400">
              <a:solidFill>
                <a:srgbClr val="EFB603"/>
              </a:solidFill>
            </a:ln>
          </p:spPr>
          <p:txBody>
            <a:bodyPr wrap="square" lIns="0" tIns="0" rIns="0" bIns="0" rtlCol="0"/>
            <a:lstStyle/>
            <a:p>
              <a:endParaRPr/>
            </a:p>
          </p:txBody>
        </p:sp>
        <p:sp>
          <p:nvSpPr>
            <p:cNvPr id="2538" name="object 2538"/>
            <p:cNvSpPr/>
            <p:nvPr/>
          </p:nvSpPr>
          <p:spPr>
            <a:xfrm>
              <a:off x="6355245" y="8455685"/>
              <a:ext cx="6350" cy="20955"/>
            </a:xfrm>
            <a:custGeom>
              <a:avLst/>
              <a:gdLst/>
              <a:ahLst/>
              <a:cxnLst/>
              <a:rect l="l" t="t" r="r" b="b"/>
              <a:pathLst>
                <a:path w="6350" h="20954">
                  <a:moveTo>
                    <a:pt x="5778" y="20751"/>
                  </a:moveTo>
                  <a:lnTo>
                    <a:pt x="3873" y="13868"/>
                  </a:lnTo>
                  <a:lnTo>
                    <a:pt x="1917" y="6946"/>
                  </a:lnTo>
                  <a:lnTo>
                    <a:pt x="0" y="0"/>
                  </a:lnTo>
                </a:path>
              </a:pathLst>
            </a:custGeom>
            <a:ln w="25400">
              <a:solidFill>
                <a:srgbClr val="F0BA06"/>
              </a:solidFill>
            </a:ln>
          </p:spPr>
          <p:txBody>
            <a:bodyPr wrap="square" lIns="0" tIns="0" rIns="0" bIns="0" rtlCol="0"/>
            <a:lstStyle/>
            <a:p>
              <a:endParaRPr/>
            </a:p>
          </p:txBody>
        </p:sp>
        <p:sp>
          <p:nvSpPr>
            <p:cNvPr id="2539" name="object 2539"/>
            <p:cNvSpPr/>
            <p:nvPr/>
          </p:nvSpPr>
          <p:spPr>
            <a:xfrm>
              <a:off x="6348615" y="8455685"/>
              <a:ext cx="6985" cy="2540"/>
            </a:xfrm>
            <a:custGeom>
              <a:avLst/>
              <a:gdLst/>
              <a:ahLst/>
              <a:cxnLst/>
              <a:rect l="l" t="t" r="r" b="b"/>
              <a:pathLst>
                <a:path w="6985" h="2540">
                  <a:moveTo>
                    <a:pt x="6629" y="0"/>
                  </a:moveTo>
                  <a:lnTo>
                    <a:pt x="0" y="2146"/>
                  </a:lnTo>
                </a:path>
              </a:pathLst>
            </a:custGeom>
            <a:ln w="25400">
              <a:solidFill>
                <a:srgbClr val="F2BC03"/>
              </a:solidFill>
            </a:ln>
          </p:spPr>
          <p:txBody>
            <a:bodyPr wrap="square" lIns="0" tIns="0" rIns="0" bIns="0" rtlCol="0"/>
            <a:lstStyle/>
            <a:p>
              <a:endParaRPr/>
            </a:p>
          </p:txBody>
        </p:sp>
        <p:sp>
          <p:nvSpPr>
            <p:cNvPr id="2540" name="object 2540"/>
            <p:cNvSpPr/>
            <p:nvPr/>
          </p:nvSpPr>
          <p:spPr>
            <a:xfrm>
              <a:off x="6355245" y="8453602"/>
              <a:ext cx="13335" cy="22860"/>
            </a:xfrm>
            <a:custGeom>
              <a:avLst/>
              <a:gdLst/>
              <a:ahLst/>
              <a:cxnLst/>
              <a:rect l="l" t="t" r="r" b="b"/>
              <a:pathLst>
                <a:path w="13335" h="22859">
                  <a:moveTo>
                    <a:pt x="7302" y="0"/>
                  </a:moveTo>
                  <a:lnTo>
                    <a:pt x="2336" y="1371"/>
                  </a:lnTo>
                  <a:lnTo>
                    <a:pt x="0" y="2082"/>
                  </a:lnTo>
                  <a:lnTo>
                    <a:pt x="5778" y="22834"/>
                  </a:lnTo>
                  <a:lnTo>
                    <a:pt x="10426" y="21183"/>
                  </a:lnTo>
                  <a:lnTo>
                    <a:pt x="12826" y="20370"/>
                  </a:lnTo>
                  <a:lnTo>
                    <a:pt x="11087" y="13728"/>
                  </a:lnTo>
                  <a:lnTo>
                    <a:pt x="9232" y="6908"/>
                  </a:lnTo>
                  <a:lnTo>
                    <a:pt x="7302" y="0"/>
                  </a:lnTo>
                  <a:close/>
                </a:path>
              </a:pathLst>
            </a:custGeom>
            <a:solidFill>
              <a:srgbClr val="F0BC0E"/>
            </a:solidFill>
          </p:spPr>
          <p:txBody>
            <a:bodyPr wrap="square" lIns="0" tIns="0" rIns="0" bIns="0" rtlCol="0"/>
            <a:lstStyle/>
            <a:p>
              <a:endParaRPr/>
            </a:p>
          </p:txBody>
        </p:sp>
        <p:sp>
          <p:nvSpPr>
            <p:cNvPr id="2541" name="object 2541"/>
            <p:cNvSpPr/>
            <p:nvPr/>
          </p:nvSpPr>
          <p:spPr>
            <a:xfrm>
              <a:off x="6355245" y="8455685"/>
              <a:ext cx="6350" cy="20955"/>
            </a:xfrm>
            <a:custGeom>
              <a:avLst/>
              <a:gdLst/>
              <a:ahLst/>
              <a:cxnLst/>
              <a:rect l="l" t="t" r="r" b="b"/>
              <a:pathLst>
                <a:path w="6350" h="20954">
                  <a:moveTo>
                    <a:pt x="0" y="0"/>
                  </a:moveTo>
                  <a:lnTo>
                    <a:pt x="1917" y="6946"/>
                  </a:lnTo>
                  <a:lnTo>
                    <a:pt x="3873" y="13868"/>
                  </a:lnTo>
                  <a:lnTo>
                    <a:pt x="5778" y="20751"/>
                  </a:lnTo>
                </a:path>
              </a:pathLst>
            </a:custGeom>
            <a:ln w="25400">
              <a:solidFill>
                <a:srgbClr val="F0BA06"/>
              </a:solidFill>
            </a:ln>
          </p:spPr>
          <p:txBody>
            <a:bodyPr wrap="square" lIns="0" tIns="0" rIns="0" bIns="0" rtlCol="0"/>
            <a:lstStyle/>
            <a:p>
              <a:endParaRPr/>
            </a:p>
          </p:txBody>
        </p:sp>
        <p:sp>
          <p:nvSpPr>
            <p:cNvPr id="2542" name="object 2542"/>
            <p:cNvSpPr/>
            <p:nvPr/>
          </p:nvSpPr>
          <p:spPr>
            <a:xfrm>
              <a:off x="6361023" y="8473973"/>
              <a:ext cx="7620" cy="2540"/>
            </a:xfrm>
            <a:custGeom>
              <a:avLst/>
              <a:gdLst/>
              <a:ahLst/>
              <a:cxnLst/>
              <a:rect l="l" t="t" r="r" b="b"/>
              <a:pathLst>
                <a:path w="7620" h="2540">
                  <a:moveTo>
                    <a:pt x="0" y="2463"/>
                  </a:moveTo>
                  <a:lnTo>
                    <a:pt x="7048" y="0"/>
                  </a:lnTo>
                </a:path>
              </a:pathLst>
            </a:custGeom>
            <a:ln w="25400">
              <a:solidFill>
                <a:srgbClr val="EFB90E"/>
              </a:solidFill>
            </a:ln>
          </p:spPr>
          <p:txBody>
            <a:bodyPr wrap="square" lIns="0" tIns="0" rIns="0" bIns="0" rtlCol="0"/>
            <a:lstStyle/>
            <a:p>
              <a:endParaRPr/>
            </a:p>
          </p:txBody>
        </p:sp>
        <p:sp>
          <p:nvSpPr>
            <p:cNvPr id="2543" name="object 2543"/>
            <p:cNvSpPr/>
            <p:nvPr/>
          </p:nvSpPr>
          <p:spPr>
            <a:xfrm>
              <a:off x="6362547" y="8453602"/>
              <a:ext cx="5715" cy="20955"/>
            </a:xfrm>
            <a:custGeom>
              <a:avLst/>
              <a:gdLst/>
              <a:ahLst/>
              <a:cxnLst/>
              <a:rect l="l" t="t" r="r" b="b"/>
              <a:pathLst>
                <a:path w="5714" h="20954">
                  <a:moveTo>
                    <a:pt x="5524" y="20370"/>
                  </a:moveTo>
                  <a:lnTo>
                    <a:pt x="3784" y="13728"/>
                  </a:lnTo>
                  <a:lnTo>
                    <a:pt x="1930" y="6908"/>
                  </a:lnTo>
                  <a:lnTo>
                    <a:pt x="0" y="0"/>
                  </a:lnTo>
                </a:path>
              </a:pathLst>
            </a:custGeom>
            <a:ln w="25400">
              <a:solidFill>
                <a:srgbClr val="F0BD15"/>
              </a:solidFill>
            </a:ln>
          </p:spPr>
          <p:txBody>
            <a:bodyPr wrap="square" lIns="0" tIns="0" rIns="0" bIns="0" rtlCol="0"/>
            <a:lstStyle/>
            <a:p>
              <a:endParaRPr/>
            </a:p>
          </p:txBody>
        </p:sp>
        <p:sp>
          <p:nvSpPr>
            <p:cNvPr id="2544" name="object 2544"/>
            <p:cNvSpPr/>
            <p:nvPr/>
          </p:nvSpPr>
          <p:spPr>
            <a:xfrm>
              <a:off x="6355245" y="8453602"/>
              <a:ext cx="7620" cy="2540"/>
            </a:xfrm>
            <a:custGeom>
              <a:avLst/>
              <a:gdLst/>
              <a:ahLst/>
              <a:cxnLst/>
              <a:rect l="l" t="t" r="r" b="b"/>
              <a:pathLst>
                <a:path w="7620" h="2540">
                  <a:moveTo>
                    <a:pt x="7302" y="0"/>
                  </a:moveTo>
                  <a:lnTo>
                    <a:pt x="0" y="2082"/>
                  </a:lnTo>
                </a:path>
              </a:pathLst>
            </a:custGeom>
            <a:ln w="25400">
              <a:solidFill>
                <a:srgbClr val="F2BE0D"/>
              </a:solidFill>
            </a:ln>
          </p:spPr>
          <p:txBody>
            <a:bodyPr wrap="square" lIns="0" tIns="0" rIns="0" bIns="0" rtlCol="0"/>
            <a:lstStyle/>
            <a:p>
              <a:endParaRPr/>
            </a:p>
          </p:txBody>
        </p:sp>
        <p:sp>
          <p:nvSpPr>
            <p:cNvPr id="2545" name="object 2545"/>
            <p:cNvSpPr/>
            <p:nvPr/>
          </p:nvSpPr>
          <p:spPr>
            <a:xfrm>
              <a:off x="6362547" y="8451545"/>
              <a:ext cx="13335" cy="22860"/>
            </a:xfrm>
            <a:custGeom>
              <a:avLst/>
              <a:gdLst/>
              <a:ahLst/>
              <a:cxnLst/>
              <a:rect l="l" t="t" r="r" b="b"/>
              <a:pathLst>
                <a:path w="13335" h="22859">
                  <a:moveTo>
                    <a:pt x="7531" y="0"/>
                  </a:moveTo>
                  <a:lnTo>
                    <a:pt x="0" y="2057"/>
                  </a:lnTo>
                  <a:lnTo>
                    <a:pt x="1930" y="8966"/>
                  </a:lnTo>
                  <a:lnTo>
                    <a:pt x="3784" y="15786"/>
                  </a:lnTo>
                  <a:lnTo>
                    <a:pt x="5524" y="22428"/>
                  </a:lnTo>
                  <a:lnTo>
                    <a:pt x="10350" y="20789"/>
                  </a:lnTo>
                  <a:lnTo>
                    <a:pt x="12826" y="19989"/>
                  </a:lnTo>
                  <a:lnTo>
                    <a:pt x="11252" y="13601"/>
                  </a:lnTo>
                  <a:lnTo>
                    <a:pt x="9486" y="6870"/>
                  </a:lnTo>
                  <a:lnTo>
                    <a:pt x="7531" y="0"/>
                  </a:lnTo>
                  <a:close/>
                </a:path>
              </a:pathLst>
            </a:custGeom>
            <a:solidFill>
              <a:srgbClr val="F1BE1C"/>
            </a:solidFill>
          </p:spPr>
          <p:txBody>
            <a:bodyPr wrap="square" lIns="0" tIns="0" rIns="0" bIns="0" rtlCol="0"/>
            <a:lstStyle/>
            <a:p>
              <a:endParaRPr/>
            </a:p>
          </p:txBody>
        </p:sp>
        <p:sp>
          <p:nvSpPr>
            <p:cNvPr id="2546" name="object 2546"/>
            <p:cNvSpPr/>
            <p:nvPr/>
          </p:nvSpPr>
          <p:spPr>
            <a:xfrm>
              <a:off x="6362547" y="8453602"/>
              <a:ext cx="5715" cy="20955"/>
            </a:xfrm>
            <a:custGeom>
              <a:avLst/>
              <a:gdLst/>
              <a:ahLst/>
              <a:cxnLst/>
              <a:rect l="l" t="t" r="r" b="b"/>
              <a:pathLst>
                <a:path w="5714" h="20954">
                  <a:moveTo>
                    <a:pt x="0" y="0"/>
                  </a:moveTo>
                  <a:lnTo>
                    <a:pt x="1930" y="6908"/>
                  </a:lnTo>
                  <a:lnTo>
                    <a:pt x="3784" y="13728"/>
                  </a:lnTo>
                  <a:lnTo>
                    <a:pt x="5524" y="20370"/>
                  </a:lnTo>
                </a:path>
              </a:pathLst>
            </a:custGeom>
            <a:ln w="25400">
              <a:solidFill>
                <a:srgbClr val="F0BD15"/>
              </a:solidFill>
            </a:ln>
          </p:spPr>
          <p:txBody>
            <a:bodyPr wrap="square" lIns="0" tIns="0" rIns="0" bIns="0" rtlCol="0"/>
            <a:lstStyle/>
            <a:p>
              <a:endParaRPr/>
            </a:p>
          </p:txBody>
        </p:sp>
        <p:sp>
          <p:nvSpPr>
            <p:cNvPr id="2547" name="object 2547"/>
            <p:cNvSpPr/>
            <p:nvPr/>
          </p:nvSpPr>
          <p:spPr>
            <a:xfrm>
              <a:off x="6368072" y="8471535"/>
              <a:ext cx="7620" cy="2540"/>
            </a:xfrm>
            <a:custGeom>
              <a:avLst/>
              <a:gdLst/>
              <a:ahLst/>
              <a:cxnLst/>
              <a:rect l="l" t="t" r="r" b="b"/>
              <a:pathLst>
                <a:path w="7620" h="2540">
                  <a:moveTo>
                    <a:pt x="0" y="2438"/>
                  </a:moveTo>
                  <a:lnTo>
                    <a:pt x="7302" y="0"/>
                  </a:lnTo>
                </a:path>
              </a:pathLst>
            </a:custGeom>
            <a:ln w="25399">
              <a:solidFill>
                <a:srgbClr val="F0BC1C"/>
              </a:solidFill>
            </a:ln>
          </p:spPr>
          <p:txBody>
            <a:bodyPr wrap="square" lIns="0" tIns="0" rIns="0" bIns="0" rtlCol="0"/>
            <a:lstStyle/>
            <a:p>
              <a:endParaRPr/>
            </a:p>
          </p:txBody>
        </p:sp>
        <p:sp>
          <p:nvSpPr>
            <p:cNvPr id="2548" name="object 2548"/>
            <p:cNvSpPr/>
            <p:nvPr/>
          </p:nvSpPr>
          <p:spPr>
            <a:xfrm>
              <a:off x="6370078" y="8451545"/>
              <a:ext cx="5715" cy="20320"/>
            </a:xfrm>
            <a:custGeom>
              <a:avLst/>
              <a:gdLst/>
              <a:ahLst/>
              <a:cxnLst/>
              <a:rect l="l" t="t" r="r" b="b"/>
              <a:pathLst>
                <a:path w="5714" h="20320">
                  <a:moveTo>
                    <a:pt x="5295" y="19989"/>
                  </a:moveTo>
                  <a:lnTo>
                    <a:pt x="3721" y="13601"/>
                  </a:lnTo>
                  <a:lnTo>
                    <a:pt x="1955" y="6870"/>
                  </a:lnTo>
                  <a:lnTo>
                    <a:pt x="0" y="0"/>
                  </a:lnTo>
                </a:path>
              </a:pathLst>
            </a:custGeom>
            <a:ln w="25399">
              <a:solidFill>
                <a:srgbClr val="F2C024"/>
              </a:solidFill>
            </a:ln>
          </p:spPr>
          <p:txBody>
            <a:bodyPr wrap="square" lIns="0" tIns="0" rIns="0" bIns="0" rtlCol="0"/>
            <a:lstStyle/>
            <a:p>
              <a:endParaRPr/>
            </a:p>
          </p:txBody>
        </p:sp>
        <p:sp>
          <p:nvSpPr>
            <p:cNvPr id="2549" name="object 2549"/>
            <p:cNvSpPr/>
            <p:nvPr/>
          </p:nvSpPr>
          <p:spPr>
            <a:xfrm>
              <a:off x="6362547" y="8451545"/>
              <a:ext cx="7620" cy="2540"/>
            </a:xfrm>
            <a:custGeom>
              <a:avLst/>
              <a:gdLst/>
              <a:ahLst/>
              <a:cxnLst/>
              <a:rect l="l" t="t" r="r" b="b"/>
              <a:pathLst>
                <a:path w="7620" h="2540">
                  <a:moveTo>
                    <a:pt x="7531" y="0"/>
                  </a:moveTo>
                  <a:lnTo>
                    <a:pt x="0" y="2057"/>
                  </a:lnTo>
                </a:path>
              </a:pathLst>
            </a:custGeom>
            <a:ln w="25400">
              <a:solidFill>
                <a:srgbClr val="F3C11C"/>
              </a:solidFill>
            </a:ln>
          </p:spPr>
          <p:txBody>
            <a:bodyPr wrap="square" lIns="0" tIns="0" rIns="0" bIns="0" rtlCol="0"/>
            <a:lstStyle/>
            <a:p>
              <a:endParaRPr/>
            </a:p>
          </p:txBody>
        </p:sp>
        <p:sp>
          <p:nvSpPr>
            <p:cNvPr id="2550" name="object 2550"/>
            <p:cNvSpPr/>
            <p:nvPr/>
          </p:nvSpPr>
          <p:spPr>
            <a:xfrm>
              <a:off x="6370078" y="8449526"/>
              <a:ext cx="13335" cy="22225"/>
            </a:xfrm>
            <a:custGeom>
              <a:avLst/>
              <a:gdLst/>
              <a:ahLst/>
              <a:cxnLst/>
              <a:rect l="l" t="t" r="r" b="b"/>
              <a:pathLst>
                <a:path w="13335" h="22225">
                  <a:moveTo>
                    <a:pt x="7340" y="0"/>
                  </a:moveTo>
                  <a:lnTo>
                    <a:pt x="0" y="2019"/>
                  </a:lnTo>
                  <a:lnTo>
                    <a:pt x="1955" y="8889"/>
                  </a:lnTo>
                  <a:lnTo>
                    <a:pt x="3721" y="15620"/>
                  </a:lnTo>
                  <a:lnTo>
                    <a:pt x="5295" y="22009"/>
                  </a:lnTo>
                  <a:lnTo>
                    <a:pt x="10274" y="20421"/>
                  </a:lnTo>
                  <a:lnTo>
                    <a:pt x="12814" y="19646"/>
                  </a:lnTo>
                  <a:lnTo>
                    <a:pt x="11315" y="13373"/>
                  </a:lnTo>
                  <a:lnTo>
                    <a:pt x="9448" y="6769"/>
                  </a:lnTo>
                  <a:lnTo>
                    <a:pt x="7340" y="0"/>
                  </a:lnTo>
                  <a:close/>
                </a:path>
              </a:pathLst>
            </a:custGeom>
            <a:solidFill>
              <a:srgbClr val="F2C127"/>
            </a:solidFill>
          </p:spPr>
          <p:txBody>
            <a:bodyPr wrap="square" lIns="0" tIns="0" rIns="0" bIns="0" rtlCol="0"/>
            <a:lstStyle/>
            <a:p>
              <a:endParaRPr/>
            </a:p>
          </p:txBody>
        </p:sp>
        <p:sp>
          <p:nvSpPr>
            <p:cNvPr id="2551" name="object 2551"/>
            <p:cNvSpPr/>
            <p:nvPr/>
          </p:nvSpPr>
          <p:spPr>
            <a:xfrm>
              <a:off x="6370078" y="8451545"/>
              <a:ext cx="5715" cy="20320"/>
            </a:xfrm>
            <a:custGeom>
              <a:avLst/>
              <a:gdLst/>
              <a:ahLst/>
              <a:cxnLst/>
              <a:rect l="l" t="t" r="r" b="b"/>
              <a:pathLst>
                <a:path w="5714" h="20320">
                  <a:moveTo>
                    <a:pt x="0" y="0"/>
                  </a:moveTo>
                  <a:lnTo>
                    <a:pt x="1955" y="6870"/>
                  </a:lnTo>
                  <a:lnTo>
                    <a:pt x="3721" y="13601"/>
                  </a:lnTo>
                  <a:lnTo>
                    <a:pt x="5295" y="19989"/>
                  </a:lnTo>
                </a:path>
              </a:pathLst>
            </a:custGeom>
            <a:ln w="25399">
              <a:solidFill>
                <a:srgbClr val="F2C024"/>
              </a:solidFill>
            </a:ln>
          </p:spPr>
          <p:txBody>
            <a:bodyPr wrap="square" lIns="0" tIns="0" rIns="0" bIns="0" rtlCol="0"/>
            <a:lstStyle/>
            <a:p>
              <a:endParaRPr/>
            </a:p>
          </p:txBody>
        </p:sp>
        <p:sp>
          <p:nvSpPr>
            <p:cNvPr id="2552" name="object 2552"/>
            <p:cNvSpPr/>
            <p:nvPr/>
          </p:nvSpPr>
          <p:spPr>
            <a:xfrm>
              <a:off x="6375374" y="8469172"/>
              <a:ext cx="7620" cy="2540"/>
            </a:xfrm>
            <a:custGeom>
              <a:avLst/>
              <a:gdLst/>
              <a:ahLst/>
              <a:cxnLst/>
              <a:rect l="l" t="t" r="r" b="b"/>
              <a:pathLst>
                <a:path w="7620" h="2540">
                  <a:moveTo>
                    <a:pt x="0" y="2362"/>
                  </a:moveTo>
                  <a:lnTo>
                    <a:pt x="7518" y="0"/>
                  </a:lnTo>
                </a:path>
              </a:pathLst>
            </a:custGeom>
            <a:ln w="25400">
              <a:solidFill>
                <a:srgbClr val="F0BE27"/>
              </a:solidFill>
            </a:ln>
          </p:spPr>
          <p:txBody>
            <a:bodyPr wrap="square" lIns="0" tIns="0" rIns="0" bIns="0" rtlCol="0"/>
            <a:lstStyle/>
            <a:p>
              <a:endParaRPr/>
            </a:p>
          </p:txBody>
        </p:sp>
        <p:sp>
          <p:nvSpPr>
            <p:cNvPr id="2553" name="object 2553"/>
            <p:cNvSpPr/>
            <p:nvPr/>
          </p:nvSpPr>
          <p:spPr>
            <a:xfrm>
              <a:off x="6377419" y="8449526"/>
              <a:ext cx="5715" cy="19685"/>
            </a:xfrm>
            <a:custGeom>
              <a:avLst/>
              <a:gdLst/>
              <a:ahLst/>
              <a:cxnLst/>
              <a:rect l="l" t="t" r="r" b="b"/>
              <a:pathLst>
                <a:path w="5714" h="19684">
                  <a:moveTo>
                    <a:pt x="5473" y="19646"/>
                  </a:moveTo>
                  <a:lnTo>
                    <a:pt x="3975" y="13373"/>
                  </a:lnTo>
                  <a:lnTo>
                    <a:pt x="2108" y="6769"/>
                  </a:lnTo>
                  <a:lnTo>
                    <a:pt x="0" y="0"/>
                  </a:lnTo>
                </a:path>
              </a:pathLst>
            </a:custGeom>
            <a:ln w="25399">
              <a:solidFill>
                <a:srgbClr val="F3C22A"/>
              </a:solidFill>
            </a:ln>
          </p:spPr>
          <p:txBody>
            <a:bodyPr wrap="square" lIns="0" tIns="0" rIns="0" bIns="0" rtlCol="0"/>
            <a:lstStyle/>
            <a:p>
              <a:endParaRPr/>
            </a:p>
          </p:txBody>
        </p:sp>
        <p:sp>
          <p:nvSpPr>
            <p:cNvPr id="2554" name="object 2554"/>
            <p:cNvSpPr/>
            <p:nvPr/>
          </p:nvSpPr>
          <p:spPr>
            <a:xfrm>
              <a:off x="6370078" y="8449526"/>
              <a:ext cx="7620" cy="2540"/>
            </a:xfrm>
            <a:custGeom>
              <a:avLst/>
              <a:gdLst/>
              <a:ahLst/>
              <a:cxnLst/>
              <a:rect l="l" t="t" r="r" b="b"/>
              <a:pathLst>
                <a:path w="7620" h="2540">
                  <a:moveTo>
                    <a:pt x="7340" y="0"/>
                  </a:moveTo>
                  <a:lnTo>
                    <a:pt x="0" y="2019"/>
                  </a:lnTo>
                </a:path>
              </a:pathLst>
            </a:custGeom>
            <a:ln w="25400">
              <a:solidFill>
                <a:srgbClr val="F4C426"/>
              </a:solidFill>
            </a:ln>
          </p:spPr>
          <p:txBody>
            <a:bodyPr wrap="square" lIns="0" tIns="0" rIns="0" bIns="0" rtlCol="0"/>
            <a:lstStyle/>
            <a:p>
              <a:endParaRPr/>
            </a:p>
          </p:txBody>
        </p:sp>
        <p:sp>
          <p:nvSpPr>
            <p:cNvPr id="2555" name="object 2555"/>
            <p:cNvSpPr/>
            <p:nvPr/>
          </p:nvSpPr>
          <p:spPr>
            <a:xfrm>
              <a:off x="6354267" y="8476437"/>
              <a:ext cx="13335" cy="19685"/>
            </a:xfrm>
            <a:custGeom>
              <a:avLst/>
              <a:gdLst/>
              <a:ahLst/>
              <a:cxnLst/>
              <a:rect l="l" t="t" r="r" b="b"/>
              <a:pathLst>
                <a:path w="13335" h="19684">
                  <a:moveTo>
                    <a:pt x="6756" y="0"/>
                  </a:moveTo>
                  <a:lnTo>
                    <a:pt x="0" y="2489"/>
                  </a:lnTo>
                  <a:lnTo>
                    <a:pt x="1816" y="8242"/>
                  </a:lnTo>
                  <a:lnTo>
                    <a:pt x="3975" y="14071"/>
                  </a:lnTo>
                  <a:lnTo>
                    <a:pt x="6616" y="19608"/>
                  </a:lnTo>
                  <a:lnTo>
                    <a:pt x="9004" y="18948"/>
                  </a:lnTo>
                  <a:lnTo>
                    <a:pt x="11175" y="18554"/>
                  </a:lnTo>
                  <a:lnTo>
                    <a:pt x="13258" y="18262"/>
                  </a:lnTo>
                  <a:lnTo>
                    <a:pt x="10629" y="12280"/>
                  </a:lnTo>
                  <a:lnTo>
                    <a:pt x="8559" y="5981"/>
                  </a:lnTo>
                  <a:lnTo>
                    <a:pt x="6756" y="0"/>
                  </a:lnTo>
                  <a:close/>
                </a:path>
              </a:pathLst>
            </a:custGeom>
            <a:solidFill>
              <a:srgbClr val="EDB103"/>
            </a:solidFill>
          </p:spPr>
          <p:txBody>
            <a:bodyPr wrap="square" lIns="0" tIns="0" rIns="0" bIns="0" rtlCol="0"/>
            <a:lstStyle/>
            <a:p>
              <a:endParaRPr/>
            </a:p>
          </p:txBody>
        </p:sp>
        <p:sp>
          <p:nvSpPr>
            <p:cNvPr id="2556" name="object 2556"/>
            <p:cNvSpPr/>
            <p:nvPr/>
          </p:nvSpPr>
          <p:spPr>
            <a:xfrm>
              <a:off x="6354267" y="8478926"/>
              <a:ext cx="6985" cy="17145"/>
            </a:xfrm>
            <a:custGeom>
              <a:avLst/>
              <a:gdLst/>
              <a:ahLst/>
              <a:cxnLst/>
              <a:rect l="l" t="t" r="r" b="b"/>
              <a:pathLst>
                <a:path w="6985" h="17145">
                  <a:moveTo>
                    <a:pt x="0" y="0"/>
                  </a:moveTo>
                  <a:lnTo>
                    <a:pt x="1816" y="5753"/>
                  </a:lnTo>
                  <a:lnTo>
                    <a:pt x="3975" y="11582"/>
                  </a:lnTo>
                  <a:lnTo>
                    <a:pt x="6616" y="17119"/>
                  </a:lnTo>
                </a:path>
              </a:pathLst>
            </a:custGeom>
            <a:ln w="25400">
              <a:solidFill>
                <a:srgbClr val="EDB100"/>
              </a:solidFill>
            </a:ln>
          </p:spPr>
          <p:txBody>
            <a:bodyPr wrap="square" lIns="0" tIns="0" rIns="0" bIns="0" rtlCol="0"/>
            <a:lstStyle/>
            <a:p>
              <a:endParaRPr/>
            </a:p>
          </p:txBody>
        </p:sp>
        <p:sp>
          <p:nvSpPr>
            <p:cNvPr id="2557" name="object 2557"/>
            <p:cNvSpPr/>
            <p:nvPr/>
          </p:nvSpPr>
          <p:spPr>
            <a:xfrm>
              <a:off x="6360884" y="8494700"/>
              <a:ext cx="6985" cy="1905"/>
            </a:xfrm>
            <a:custGeom>
              <a:avLst/>
              <a:gdLst/>
              <a:ahLst/>
              <a:cxnLst/>
              <a:rect l="l" t="t" r="r" b="b"/>
              <a:pathLst>
                <a:path w="6985" h="1904">
                  <a:moveTo>
                    <a:pt x="0" y="1346"/>
                  </a:moveTo>
                  <a:lnTo>
                    <a:pt x="6642" y="0"/>
                  </a:lnTo>
                </a:path>
              </a:pathLst>
            </a:custGeom>
            <a:ln w="25399">
              <a:solidFill>
                <a:srgbClr val="EBAB03"/>
              </a:solidFill>
            </a:ln>
          </p:spPr>
          <p:txBody>
            <a:bodyPr wrap="square" lIns="0" tIns="0" rIns="0" bIns="0" rtlCol="0"/>
            <a:lstStyle/>
            <a:p>
              <a:endParaRPr/>
            </a:p>
          </p:txBody>
        </p:sp>
        <p:sp>
          <p:nvSpPr>
            <p:cNvPr id="2558" name="object 2558"/>
            <p:cNvSpPr/>
            <p:nvPr/>
          </p:nvSpPr>
          <p:spPr>
            <a:xfrm>
              <a:off x="6361023" y="8476437"/>
              <a:ext cx="6985" cy="18415"/>
            </a:xfrm>
            <a:custGeom>
              <a:avLst/>
              <a:gdLst/>
              <a:ahLst/>
              <a:cxnLst/>
              <a:rect l="l" t="t" r="r" b="b"/>
              <a:pathLst>
                <a:path w="6985" h="18415">
                  <a:moveTo>
                    <a:pt x="6502" y="18262"/>
                  </a:moveTo>
                  <a:lnTo>
                    <a:pt x="3873" y="12280"/>
                  </a:lnTo>
                  <a:lnTo>
                    <a:pt x="1803" y="5981"/>
                  </a:lnTo>
                  <a:lnTo>
                    <a:pt x="0" y="0"/>
                  </a:lnTo>
                </a:path>
              </a:pathLst>
            </a:custGeom>
            <a:ln w="25399">
              <a:solidFill>
                <a:srgbClr val="EDB107"/>
              </a:solidFill>
            </a:ln>
          </p:spPr>
          <p:txBody>
            <a:bodyPr wrap="square" lIns="0" tIns="0" rIns="0" bIns="0" rtlCol="0"/>
            <a:lstStyle/>
            <a:p>
              <a:endParaRPr/>
            </a:p>
          </p:txBody>
        </p:sp>
        <p:sp>
          <p:nvSpPr>
            <p:cNvPr id="2559" name="object 2559"/>
            <p:cNvSpPr/>
            <p:nvPr/>
          </p:nvSpPr>
          <p:spPr>
            <a:xfrm>
              <a:off x="6354267" y="8476437"/>
              <a:ext cx="6985" cy="2540"/>
            </a:xfrm>
            <a:custGeom>
              <a:avLst/>
              <a:gdLst/>
              <a:ahLst/>
              <a:cxnLst/>
              <a:rect l="l" t="t" r="r" b="b"/>
              <a:pathLst>
                <a:path w="6985" h="2540">
                  <a:moveTo>
                    <a:pt x="6756" y="0"/>
                  </a:moveTo>
                  <a:lnTo>
                    <a:pt x="0" y="2489"/>
                  </a:lnTo>
                </a:path>
              </a:pathLst>
            </a:custGeom>
            <a:ln w="25400">
              <a:solidFill>
                <a:srgbClr val="EFB603"/>
              </a:solidFill>
            </a:ln>
          </p:spPr>
          <p:txBody>
            <a:bodyPr wrap="square" lIns="0" tIns="0" rIns="0" bIns="0" rtlCol="0"/>
            <a:lstStyle/>
            <a:p>
              <a:endParaRPr/>
            </a:p>
          </p:txBody>
        </p:sp>
        <p:sp>
          <p:nvSpPr>
            <p:cNvPr id="2560" name="object 2560"/>
            <p:cNvSpPr/>
            <p:nvPr/>
          </p:nvSpPr>
          <p:spPr>
            <a:xfrm>
              <a:off x="6361023" y="8473973"/>
              <a:ext cx="12700" cy="20955"/>
            </a:xfrm>
            <a:custGeom>
              <a:avLst/>
              <a:gdLst/>
              <a:ahLst/>
              <a:cxnLst/>
              <a:rect l="l" t="t" r="r" b="b"/>
              <a:pathLst>
                <a:path w="12700" h="20954">
                  <a:moveTo>
                    <a:pt x="7048" y="0"/>
                  </a:moveTo>
                  <a:lnTo>
                    <a:pt x="2298" y="1638"/>
                  </a:lnTo>
                  <a:lnTo>
                    <a:pt x="0" y="2463"/>
                  </a:lnTo>
                  <a:lnTo>
                    <a:pt x="1803" y="8445"/>
                  </a:lnTo>
                  <a:lnTo>
                    <a:pt x="3873" y="14744"/>
                  </a:lnTo>
                  <a:lnTo>
                    <a:pt x="6502" y="20726"/>
                  </a:lnTo>
                  <a:lnTo>
                    <a:pt x="8585" y="20447"/>
                  </a:lnTo>
                  <a:lnTo>
                    <a:pt x="10579" y="20281"/>
                  </a:lnTo>
                  <a:lnTo>
                    <a:pt x="12598" y="20066"/>
                  </a:lnTo>
                  <a:lnTo>
                    <a:pt x="10363" y="13436"/>
                  </a:lnTo>
                  <a:lnTo>
                    <a:pt x="8813" y="6489"/>
                  </a:lnTo>
                  <a:lnTo>
                    <a:pt x="7048" y="0"/>
                  </a:lnTo>
                  <a:close/>
                </a:path>
              </a:pathLst>
            </a:custGeom>
            <a:solidFill>
              <a:srgbClr val="ECB20E"/>
            </a:solidFill>
          </p:spPr>
          <p:txBody>
            <a:bodyPr wrap="square" lIns="0" tIns="0" rIns="0" bIns="0" rtlCol="0"/>
            <a:lstStyle/>
            <a:p>
              <a:endParaRPr/>
            </a:p>
          </p:txBody>
        </p:sp>
        <p:sp>
          <p:nvSpPr>
            <p:cNvPr id="2561" name="object 2561"/>
            <p:cNvSpPr/>
            <p:nvPr/>
          </p:nvSpPr>
          <p:spPr>
            <a:xfrm>
              <a:off x="6361023" y="8476437"/>
              <a:ext cx="6985" cy="18415"/>
            </a:xfrm>
            <a:custGeom>
              <a:avLst/>
              <a:gdLst/>
              <a:ahLst/>
              <a:cxnLst/>
              <a:rect l="l" t="t" r="r" b="b"/>
              <a:pathLst>
                <a:path w="6985" h="18415">
                  <a:moveTo>
                    <a:pt x="0" y="0"/>
                  </a:moveTo>
                  <a:lnTo>
                    <a:pt x="1803" y="5981"/>
                  </a:lnTo>
                  <a:lnTo>
                    <a:pt x="3873" y="12280"/>
                  </a:lnTo>
                  <a:lnTo>
                    <a:pt x="6502" y="18262"/>
                  </a:lnTo>
                </a:path>
              </a:pathLst>
            </a:custGeom>
            <a:ln w="25399">
              <a:solidFill>
                <a:srgbClr val="EDB107"/>
              </a:solidFill>
            </a:ln>
          </p:spPr>
          <p:txBody>
            <a:bodyPr wrap="square" lIns="0" tIns="0" rIns="0" bIns="0" rtlCol="0"/>
            <a:lstStyle/>
            <a:p>
              <a:endParaRPr/>
            </a:p>
          </p:txBody>
        </p:sp>
        <p:sp>
          <p:nvSpPr>
            <p:cNvPr id="2562" name="object 2562"/>
            <p:cNvSpPr/>
            <p:nvPr/>
          </p:nvSpPr>
          <p:spPr>
            <a:xfrm>
              <a:off x="6367526" y="8494039"/>
              <a:ext cx="6350" cy="1270"/>
            </a:xfrm>
            <a:custGeom>
              <a:avLst/>
              <a:gdLst/>
              <a:ahLst/>
              <a:cxnLst/>
              <a:rect l="l" t="t" r="r" b="b"/>
              <a:pathLst>
                <a:path w="6350" h="1270">
                  <a:moveTo>
                    <a:pt x="0" y="660"/>
                  </a:moveTo>
                  <a:lnTo>
                    <a:pt x="6096" y="0"/>
                  </a:lnTo>
                </a:path>
              </a:pathLst>
            </a:custGeom>
            <a:ln w="25400">
              <a:solidFill>
                <a:srgbClr val="E9AB0E"/>
              </a:solidFill>
            </a:ln>
          </p:spPr>
          <p:txBody>
            <a:bodyPr wrap="square" lIns="0" tIns="0" rIns="0" bIns="0" rtlCol="0"/>
            <a:lstStyle/>
            <a:p>
              <a:endParaRPr/>
            </a:p>
          </p:txBody>
        </p:sp>
        <p:sp>
          <p:nvSpPr>
            <p:cNvPr id="2563" name="object 2563"/>
            <p:cNvSpPr/>
            <p:nvPr/>
          </p:nvSpPr>
          <p:spPr>
            <a:xfrm>
              <a:off x="6368072" y="8473973"/>
              <a:ext cx="5715" cy="20320"/>
            </a:xfrm>
            <a:custGeom>
              <a:avLst/>
              <a:gdLst/>
              <a:ahLst/>
              <a:cxnLst/>
              <a:rect l="l" t="t" r="r" b="b"/>
              <a:pathLst>
                <a:path w="5714" h="20320">
                  <a:moveTo>
                    <a:pt x="5549" y="20066"/>
                  </a:moveTo>
                  <a:lnTo>
                    <a:pt x="3314" y="13436"/>
                  </a:lnTo>
                  <a:lnTo>
                    <a:pt x="1765" y="6489"/>
                  </a:lnTo>
                  <a:lnTo>
                    <a:pt x="0" y="0"/>
                  </a:lnTo>
                </a:path>
              </a:pathLst>
            </a:custGeom>
            <a:ln w="25400">
              <a:solidFill>
                <a:srgbClr val="ECB315"/>
              </a:solidFill>
            </a:ln>
          </p:spPr>
          <p:txBody>
            <a:bodyPr wrap="square" lIns="0" tIns="0" rIns="0" bIns="0" rtlCol="0"/>
            <a:lstStyle/>
            <a:p>
              <a:endParaRPr/>
            </a:p>
          </p:txBody>
        </p:sp>
        <p:sp>
          <p:nvSpPr>
            <p:cNvPr id="2564" name="object 2564"/>
            <p:cNvSpPr/>
            <p:nvPr/>
          </p:nvSpPr>
          <p:spPr>
            <a:xfrm>
              <a:off x="6361023" y="8473973"/>
              <a:ext cx="7620" cy="2540"/>
            </a:xfrm>
            <a:custGeom>
              <a:avLst/>
              <a:gdLst/>
              <a:ahLst/>
              <a:cxnLst/>
              <a:rect l="l" t="t" r="r" b="b"/>
              <a:pathLst>
                <a:path w="7620" h="2540">
                  <a:moveTo>
                    <a:pt x="7048" y="0"/>
                  </a:moveTo>
                  <a:lnTo>
                    <a:pt x="0" y="2463"/>
                  </a:lnTo>
                </a:path>
              </a:pathLst>
            </a:custGeom>
            <a:ln w="25400">
              <a:solidFill>
                <a:srgbClr val="EFB90E"/>
              </a:solidFill>
            </a:ln>
          </p:spPr>
          <p:txBody>
            <a:bodyPr wrap="square" lIns="0" tIns="0" rIns="0" bIns="0" rtlCol="0"/>
            <a:lstStyle/>
            <a:p>
              <a:endParaRPr/>
            </a:p>
          </p:txBody>
        </p:sp>
        <p:sp>
          <p:nvSpPr>
            <p:cNvPr id="2565" name="object 2565"/>
            <p:cNvSpPr/>
            <p:nvPr/>
          </p:nvSpPr>
          <p:spPr>
            <a:xfrm>
              <a:off x="6368072" y="8471535"/>
              <a:ext cx="12065" cy="22860"/>
            </a:xfrm>
            <a:custGeom>
              <a:avLst/>
              <a:gdLst/>
              <a:ahLst/>
              <a:cxnLst/>
              <a:rect l="l" t="t" r="r" b="b"/>
              <a:pathLst>
                <a:path w="12064" h="22859">
                  <a:moveTo>
                    <a:pt x="7302" y="0"/>
                  </a:moveTo>
                  <a:lnTo>
                    <a:pt x="2387" y="1612"/>
                  </a:lnTo>
                  <a:lnTo>
                    <a:pt x="0" y="2438"/>
                  </a:lnTo>
                  <a:lnTo>
                    <a:pt x="1765" y="8928"/>
                  </a:lnTo>
                  <a:lnTo>
                    <a:pt x="3314" y="15875"/>
                  </a:lnTo>
                  <a:lnTo>
                    <a:pt x="5549" y="22504"/>
                  </a:lnTo>
                  <a:lnTo>
                    <a:pt x="9639" y="22085"/>
                  </a:lnTo>
                  <a:lnTo>
                    <a:pt x="11861" y="21691"/>
                  </a:lnTo>
                  <a:lnTo>
                    <a:pt x="10020" y="14528"/>
                  </a:lnTo>
                  <a:lnTo>
                    <a:pt x="9042" y="6985"/>
                  </a:lnTo>
                  <a:lnTo>
                    <a:pt x="7302" y="0"/>
                  </a:lnTo>
                  <a:close/>
                </a:path>
              </a:pathLst>
            </a:custGeom>
            <a:solidFill>
              <a:srgbClr val="ECB31D"/>
            </a:solidFill>
          </p:spPr>
          <p:txBody>
            <a:bodyPr wrap="square" lIns="0" tIns="0" rIns="0" bIns="0" rtlCol="0"/>
            <a:lstStyle/>
            <a:p>
              <a:endParaRPr/>
            </a:p>
          </p:txBody>
        </p:sp>
        <p:sp>
          <p:nvSpPr>
            <p:cNvPr id="2566" name="object 2566"/>
            <p:cNvSpPr/>
            <p:nvPr/>
          </p:nvSpPr>
          <p:spPr>
            <a:xfrm>
              <a:off x="6368072" y="8473973"/>
              <a:ext cx="5715" cy="20320"/>
            </a:xfrm>
            <a:custGeom>
              <a:avLst/>
              <a:gdLst/>
              <a:ahLst/>
              <a:cxnLst/>
              <a:rect l="l" t="t" r="r" b="b"/>
              <a:pathLst>
                <a:path w="5714" h="20320">
                  <a:moveTo>
                    <a:pt x="0" y="0"/>
                  </a:moveTo>
                  <a:lnTo>
                    <a:pt x="1765" y="6489"/>
                  </a:lnTo>
                  <a:lnTo>
                    <a:pt x="3314" y="13436"/>
                  </a:lnTo>
                  <a:lnTo>
                    <a:pt x="5549" y="20066"/>
                  </a:lnTo>
                </a:path>
              </a:pathLst>
            </a:custGeom>
            <a:ln w="25400">
              <a:solidFill>
                <a:srgbClr val="ECB315"/>
              </a:solidFill>
            </a:ln>
          </p:spPr>
          <p:txBody>
            <a:bodyPr wrap="square" lIns="0" tIns="0" rIns="0" bIns="0" rtlCol="0"/>
            <a:lstStyle/>
            <a:p>
              <a:endParaRPr/>
            </a:p>
          </p:txBody>
        </p:sp>
        <p:sp>
          <p:nvSpPr>
            <p:cNvPr id="2567" name="object 2567"/>
            <p:cNvSpPr/>
            <p:nvPr/>
          </p:nvSpPr>
          <p:spPr>
            <a:xfrm>
              <a:off x="6373622" y="8493226"/>
              <a:ext cx="6350" cy="1270"/>
            </a:xfrm>
            <a:custGeom>
              <a:avLst/>
              <a:gdLst/>
              <a:ahLst/>
              <a:cxnLst/>
              <a:rect l="l" t="t" r="r" b="b"/>
              <a:pathLst>
                <a:path w="6350" h="1270">
                  <a:moveTo>
                    <a:pt x="0" y="812"/>
                  </a:moveTo>
                  <a:lnTo>
                    <a:pt x="6311" y="0"/>
                  </a:lnTo>
                </a:path>
              </a:pathLst>
            </a:custGeom>
            <a:ln w="25400">
              <a:solidFill>
                <a:srgbClr val="E9AB1E"/>
              </a:solidFill>
            </a:ln>
          </p:spPr>
          <p:txBody>
            <a:bodyPr wrap="square" lIns="0" tIns="0" rIns="0" bIns="0" rtlCol="0"/>
            <a:lstStyle/>
            <a:p>
              <a:endParaRPr/>
            </a:p>
          </p:txBody>
        </p:sp>
        <p:sp>
          <p:nvSpPr>
            <p:cNvPr id="2568" name="object 2568"/>
            <p:cNvSpPr/>
            <p:nvPr/>
          </p:nvSpPr>
          <p:spPr>
            <a:xfrm>
              <a:off x="6375374" y="8471535"/>
              <a:ext cx="5080" cy="22225"/>
            </a:xfrm>
            <a:custGeom>
              <a:avLst/>
              <a:gdLst/>
              <a:ahLst/>
              <a:cxnLst/>
              <a:rect l="l" t="t" r="r" b="b"/>
              <a:pathLst>
                <a:path w="5079" h="22225">
                  <a:moveTo>
                    <a:pt x="4559" y="21691"/>
                  </a:moveTo>
                  <a:lnTo>
                    <a:pt x="2717" y="14528"/>
                  </a:lnTo>
                  <a:lnTo>
                    <a:pt x="1739" y="6985"/>
                  </a:lnTo>
                  <a:lnTo>
                    <a:pt x="0" y="0"/>
                  </a:lnTo>
                </a:path>
              </a:pathLst>
            </a:custGeom>
            <a:ln w="25399">
              <a:solidFill>
                <a:srgbClr val="EDB424"/>
              </a:solidFill>
            </a:ln>
          </p:spPr>
          <p:txBody>
            <a:bodyPr wrap="square" lIns="0" tIns="0" rIns="0" bIns="0" rtlCol="0"/>
            <a:lstStyle/>
            <a:p>
              <a:endParaRPr/>
            </a:p>
          </p:txBody>
        </p:sp>
        <p:sp>
          <p:nvSpPr>
            <p:cNvPr id="2569" name="object 2569"/>
            <p:cNvSpPr/>
            <p:nvPr/>
          </p:nvSpPr>
          <p:spPr>
            <a:xfrm>
              <a:off x="6368072" y="8471535"/>
              <a:ext cx="7620" cy="2540"/>
            </a:xfrm>
            <a:custGeom>
              <a:avLst/>
              <a:gdLst/>
              <a:ahLst/>
              <a:cxnLst/>
              <a:rect l="l" t="t" r="r" b="b"/>
              <a:pathLst>
                <a:path w="7620" h="2540">
                  <a:moveTo>
                    <a:pt x="7302" y="0"/>
                  </a:moveTo>
                  <a:lnTo>
                    <a:pt x="0" y="2438"/>
                  </a:lnTo>
                </a:path>
              </a:pathLst>
            </a:custGeom>
            <a:ln w="25399">
              <a:solidFill>
                <a:srgbClr val="F0BC1C"/>
              </a:solidFill>
            </a:ln>
          </p:spPr>
          <p:txBody>
            <a:bodyPr wrap="square" lIns="0" tIns="0" rIns="0" bIns="0" rtlCol="0"/>
            <a:lstStyle/>
            <a:p>
              <a:endParaRPr/>
            </a:p>
          </p:txBody>
        </p:sp>
        <p:sp>
          <p:nvSpPr>
            <p:cNvPr id="2570" name="object 2570"/>
            <p:cNvSpPr/>
            <p:nvPr/>
          </p:nvSpPr>
          <p:spPr>
            <a:xfrm>
              <a:off x="6375374" y="8469172"/>
              <a:ext cx="12065" cy="24130"/>
            </a:xfrm>
            <a:custGeom>
              <a:avLst/>
              <a:gdLst/>
              <a:ahLst/>
              <a:cxnLst/>
              <a:rect l="l" t="t" r="r" b="b"/>
              <a:pathLst>
                <a:path w="12064" h="24129">
                  <a:moveTo>
                    <a:pt x="7518" y="0"/>
                  </a:moveTo>
                  <a:lnTo>
                    <a:pt x="2463" y="1562"/>
                  </a:lnTo>
                  <a:lnTo>
                    <a:pt x="0" y="2362"/>
                  </a:lnTo>
                  <a:lnTo>
                    <a:pt x="1739" y="9347"/>
                  </a:lnTo>
                  <a:lnTo>
                    <a:pt x="2717" y="16890"/>
                  </a:lnTo>
                  <a:lnTo>
                    <a:pt x="4559" y="24053"/>
                  </a:lnTo>
                  <a:lnTo>
                    <a:pt x="6769" y="23660"/>
                  </a:lnTo>
                  <a:lnTo>
                    <a:pt x="9156" y="23101"/>
                  </a:lnTo>
                  <a:lnTo>
                    <a:pt x="11823" y="22237"/>
                  </a:lnTo>
                  <a:lnTo>
                    <a:pt x="10058" y="14909"/>
                  </a:lnTo>
                  <a:lnTo>
                    <a:pt x="9245" y="7213"/>
                  </a:lnTo>
                  <a:lnTo>
                    <a:pt x="7518" y="0"/>
                  </a:lnTo>
                  <a:close/>
                </a:path>
              </a:pathLst>
            </a:custGeom>
            <a:solidFill>
              <a:srgbClr val="EDB428"/>
            </a:solidFill>
          </p:spPr>
          <p:txBody>
            <a:bodyPr wrap="square" lIns="0" tIns="0" rIns="0" bIns="0" rtlCol="0"/>
            <a:lstStyle/>
            <a:p>
              <a:endParaRPr/>
            </a:p>
          </p:txBody>
        </p:sp>
        <p:sp>
          <p:nvSpPr>
            <p:cNvPr id="2571" name="object 2571"/>
            <p:cNvSpPr/>
            <p:nvPr/>
          </p:nvSpPr>
          <p:spPr>
            <a:xfrm>
              <a:off x="6375374" y="8471535"/>
              <a:ext cx="5080" cy="22225"/>
            </a:xfrm>
            <a:custGeom>
              <a:avLst/>
              <a:gdLst/>
              <a:ahLst/>
              <a:cxnLst/>
              <a:rect l="l" t="t" r="r" b="b"/>
              <a:pathLst>
                <a:path w="5079" h="22225">
                  <a:moveTo>
                    <a:pt x="0" y="0"/>
                  </a:moveTo>
                  <a:lnTo>
                    <a:pt x="1739" y="6985"/>
                  </a:lnTo>
                  <a:lnTo>
                    <a:pt x="2717" y="14528"/>
                  </a:lnTo>
                  <a:lnTo>
                    <a:pt x="4559" y="21691"/>
                  </a:lnTo>
                </a:path>
              </a:pathLst>
            </a:custGeom>
            <a:ln w="25399">
              <a:solidFill>
                <a:srgbClr val="EDB424"/>
              </a:solidFill>
            </a:ln>
          </p:spPr>
          <p:txBody>
            <a:bodyPr wrap="square" lIns="0" tIns="0" rIns="0" bIns="0" rtlCol="0"/>
            <a:lstStyle/>
            <a:p>
              <a:endParaRPr/>
            </a:p>
          </p:txBody>
        </p:sp>
        <p:sp>
          <p:nvSpPr>
            <p:cNvPr id="2572" name="object 2572"/>
            <p:cNvSpPr/>
            <p:nvPr/>
          </p:nvSpPr>
          <p:spPr>
            <a:xfrm>
              <a:off x="6379934" y="8491410"/>
              <a:ext cx="7620" cy="1905"/>
            </a:xfrm>
            <a:custGeom>
              <a:avLst/>
              <a:gdLst/>
              <a:ahLst/>
              <a:cxnLst/>
              <a:rect l="l" t="t" r="r" b="b"/>
              <a:pathLst>
                <a:path w="7620" h="1904">
                  <a:moveTo>
                    <a:pt x="0" y="1816"/>
                  </a:moveTo>
                  <a:lnTo>
                    <a:pt x="7264" y="0"/>
                  </a:lnTo>
                </a:path>
              </a:pathLst>
            </a:custGeom>
            <a:ln w="25399">
              <a:solidFill>
                <a:srgbClr val="E9AB28"/>
              </a:solidFill>
            </a:ln>
          </p:spPr>
          <p:txBody>
            <a:bodyPr wrap="square" lIns="0" tIns="0" rIns="0" bIns="0" rtlCol="0"/>
            <a:lstStyle/>
            <a:p>
              <a:endParaRPr/>
            </a:p>
          </p:txBody>
        </p:sp>
        <p:sp>
          <p:nvSpPr>
            <p:cNvPr id="2573" name="object 2573"/>
            <p:cNvSpPr/>
            <p:nvPr/>
          </p:nvSpPr>
          <p:spPr>
            <a:xfrm>
              <a:off x="6382893" y="8469172"/>
              <a:ext cx="4445" cy="22860"/>
            </a:xfrm>
            <a:custGeom>
              <a:avLst/>
              <a:gdLst/>
              <a:ahLst/>
              <a:cxnLst/>
              <a:rect l="l" t="t" r="r" b="b"/>
              <a:pathLst>
                <a:path w="4445" h="22859">
                  <a:moveTo>
                    <a:pt x="4305" y="22237"/>
                  </a:moveTo>
                  <a:lnTo>
                    <a:pt x="2540" y="14909"/>
                  </a:lnTo>
                  <a:lnTo>
                    <a:pt x="1727" y="7213"/>
                  </a:lnTo>
                  <a:lnTo>
                    <a:pt x="0" y="0"/>
                  </a:lnTo>
                </a:path>
              </a:pathLst>
            </a:custGeom>
            <a:ln w="25400">
              <a:solidFill>
                <a:srgbClr val="EDB52B"/>
              </a:solidFill>
            </a:ln>
          </p:spPr>
          <p:txBody>
            <a:bodyPr wrap="square" lIns="0" tIns="0" rIns="0" bIns="0" rtlCol="0"/>
            <a:lstStyle/>
            <a:p>
              <a:endParaRPr/>
            </a:p>
          </p:txBody>
        </p:sp>
        <p:sp>
          <p:nvSpPr>
            <p:cNvPr id="2574" name="object 2574"/>
            <p:cNvSpPr/>
            <p:nvPr/>
          </p:nvSpPr>
          <p:spPr>
            <a:xfrm>
              <a:off x="6375374" y="8469172"/>
              <a:ext cx="7620" cy="2540"/>
            </a:xfrm>
            <a:custGeom>
              <a:avLst/>
              <a:gdLst/>
              <a:ahLst/>
              <a:cxnLst/>
              <a:rect l="l" t="t" r="r" b="b"/>
              <a:pathLst>
                <a:path w="7620" h="2540">
                  <a:moveTo>
                    <a:pt x="7518" y="0"/>
                  </a:moveTo>
                  <a:lnTo>
                    <a:pt x="0" y="2362"/>
                  </a:lnTo>
                </a:path>
              </a:pathLst>
            </a:custGeom>
            <a:ln w="25400">
              <a:solidFill>
                <a:srgbClr val="F0BE27"/>
              </a:solidFill>
            </a:ln>
          </p:spPr>
          <p:txBody>
            <a:bodyPr wrap="square" lIns="0" tIns="0" rIns="0" bIns="0" rtlCol="0"/>
            <a:lstStyle/>
            <a:p>
              <a:endParaRPr/>
            </a:p>
          </p:txBody>
        </p:sp>
        <p:sp>
          <p:nvSpPr>
            <p:cNvPr id="2575" name="object 2575"/>
            <p:cNvSpPr/>
            <p:nvPr/>
          </p:nvSpPr>
          <p:spPr>
            <a:xfrm>
              <a:off x="6360884" y="8494700"/>
              <a:ext cx="11430" cy="9525"/>
            </a:xfrm>
            <a:custGeom>
              <a:avLst/>
              <a:gdLst/>
              <a:ahLst/>
              <a:cxnLst/>
              <a:rect l="l" t="t" r="r" b="b"/>
              <a:pathLst>
                <a:path w="11429" h="9525">
                  <a:moveTo>
                    <a:pt x="6642" y="0"/>
                  </a:moveTo>
                  <a:lnTo>
                    <a:pt x="4559" y="292"/>
                  </a:lnTo>
                  <a:lnTo>
                    <a:pt x="2387" y="685"/>
                  </a:lnTo>
                  <a:lnTo>
                    <a:pt x="0" y="1346"/>
                  </a:lnTo>
                  <a:lnTo>
                    <a:pt x="1320" y="4114"/>
                  </a:lnTo>
                  <a:lnTo>
                    <a:pt x="2755" y="6807"/>
                  </a:lnTo>
                  <a:lnTo>
                    <a:pt x="4317" y="9385"/>
                  </a:lnTo>
                  <a:lnTo>
                    <a:pt x="6845" y="8864"/>
                  </a:lnTo>
                  <a:lnTo>
                    <a:pt x="9016" y="8712"/>
                  </a:lnTo>
                  <a:lnTo>
                    <a:pt x="11023" y="8686"/>
                  </a:lnTo>
                  <a:lnTo>
                    <a:pt x="9397" y="5930"/>
                  </a:lnTo>
                  <a:lnTo>
                    <a:pt x="7950" y="3009"/>
                  </a:lnTo>
                  <a:lnTo>
                    <a:pt x="6642" y="0"/>
                  </a:lnTo>
                  <a:close/>
                </a:path>
              </a:pathLst>
            </a:custGeom>
            <a:solidFill>
              <a:srgbClr val="E9A903"/>
            </a:solidFill>
          </p:spPr>
          <p:txBody>
            <a:bodyPr wrap="square" lIns="0" tIns="0" rIns="0" bIns="0" rtlCol="0"/>
            <a:lstStyle/>
            <a:p>
              <a:endParaRPr/>
            </a:p>
          </p:txBody>
        </p:sp>
        <p:sp>
          <p:nvSpPr>
            <p:cNvPr id="2576" name="object 2576"/>
            <p:cNvSpPr/>
            <p:nvPr/>
          </p:nvSpPr>
          <p:spPr>
            <a:xfrm>
              <a:off x="6360884" y="8496046"/>
              <a:ext cx="4445" cy="8255"/>
            </a:xfrm>
            <a:custGeom>
              <a:avLst/>
              <a:gdLst/>
              <a:ahLst/>
              <a:cxnLst/>
              <a:rect l="l" t="t" r="r" b="b"/>
              <a:pathLst>
                <a:path w="4445" h="8254">
                  <a:moveTo>
                    <a:pt x="0" y="0"/>
                  </a:moveTo>
                  <a:lnTo>
                    <a:pt x="4317" y="8039"/>
                  </a:lnTo>
                </a:path>
              </a:pathLst>
            </a:custGeom>
            <a:ln w="25400">
              <a:solidFill>
                <a:srgbClr val="EAAA00"/>
              </a:solidFill>
            </a:ln>
          </p:spPr>
          <p:txBody>
            <a:bodyPr wrap="square" lIns="0" tIns="0" rIns="0" bIns="0" rtlCol="0"/>
            <a:lstStyle/>
            <a:p>
              <a:endParaRPr/>
            </a:p>
          </p:txBody>
        </p:sp>
        <p:sp>
          <p:nvSpPr>
            <p:cNvPr id="2577" name="object 2577"/>
            <p:cNvSpPr/>
            <p:nvPr/>
          </p:nvSpPr>
          <p:spPr>
            <a:xfrm>
              <a:off x="6365201" y="8503386"/>
              <a:ext cx="6985" cy="1270"/>
            </a:xfrm>
            <a:custGeom>
              <a:avLst/>
              <a:gdLst/>
              <a:ahLst/>
              <a:cxnLst/>
              <a:rect l="l" t="t" r="r" b="b"/>
              <a:pathLst>
                <a:path w="6985" h="1270">
                  <a:moveTo>
                    <a:pt x="0" y="698"/>
                  </a:moveTo>
                  <a:lnTo>
                    <a:pt x="6705" y="0"/>
                  </a:lnTo>
                </a:path>
              </a:pathLst>
            </a:custGeom>
            <a:ln w="25399">
              <a:solidFill>
                <a:srgbClr val="E8A603"/>
              </a:solidFill>
            </a:ln>
          </p:spPr>
          <p:txBody>
            <a:bodyPr wrap="square" lIns="0" tIns="0" rIns="0" bIns="0" rtlCol="0"/>
            <a:lstStyle/>
            <a:p>
              <a:endParaRPr/>
            </a:p>
          </p:txBody>
        </p:sp>
        <p:sp>
          <p:nvSpPr>
            <p:cNvPr id="2578" name="object 2578"/>
            <p:cNvSpPr/>
            <p:nvPr/>
          </p:nvSpPr>
          <p:spPr>
            <a:xfrm>
              <a:off x="6367526" y="8494700"/>
              <a:ext cx="4445" cy="8890"/>
            </a:xfrm>
            <a:custGeom>
              <a:avLst/>
              <a:gdLst/>
              <a:ahLst/>
              <a:cxnLst/>
              <a:rect l="l" t="t" r="r" b="b"/>
              <a:pathLst>
                <a:path w="4445" h="8890">
                  <a:moveTo>
                    <a:pt x="4381" y="8686"/>
                  </a:moveTo>
                  <a:lnTo>
                    <a:pt x="0" y="0"/>
                  </a:lnTo>
                </a:path>
              </a:pathLst>
            </a:custGeom>
            <a:ln w="25400">
              <a:solidFill>
                <a:srgbClr val="E8A807"/>
              </a:solidFill>
            </a:ln>
          </p:spPr>
          <p:txBody>
            <a:bodyPr wrap="square" lIns="0" tIns="0" rIns="0" bIns="0" rtlCol="0"/>
            <a:lstStyle/>
            <a:p>
              <a:endParaRPr/>
            </a:p>
          </p:txBody>
        </p:sp>
        <p:sp>
          <p:nvSpPr>
            <p:cNvPr id="2579" name="object 2579"/>
            <p:cNvSpPr/>
            <p:nvPr/>
          </p:nvSpPr>
          <p:spPr>
            <a:xfrm>
              <a:off x="6360884" y="8494700"/>
              <a:ext cx="6985" cy="1905"/>
            </a:xfrm>
            <a:custGeom>
              <a:avLst/>
              <a:gdLst/>
              <a:ahLst/>
              <a:cxnLst/>
              <a:rect l="l" t="t" r="r" b="b"/>
              <a:pathLst>
                <a:path w="6985" h="1904">
                  <a:moveTo>
                    <a:pt x="6642" y="0"/>
                  </a:moveTo>
                  <a:lnTo>
                    <a:pt x="0" y="1346"/>
                  </a:lnTo>
                </a:path>
              </a:pathLst>
            </a:custGeom>
            <a:ln w="25399">
              <a:solidFill>
                <a:srgbClr val="EBAB03"/>
              </a:solidFill>
            </a:ln>
          </p:spPr>
          <p:txBody>
            <a:bodyPr wrap="square" lIns="0" tIns="0" rIns="0" bIns="0" rtlCol="0"/>
            <a:lstStyle/>
            <a:p>
              <a:endParaRPr/>
            </a:p>
          </p:txBody>
        </p:sp>
        <p:sp>
          <p:nvSpPr>
            <p:cNvPr id="2580" name="object 2580"/>
            <p:cNvSpPr/>
            <p:nvPr/>
          </p:nvSpPr>
          <p:spPr>
            <a:xfrm>
              <a:off x="6367526" y="8494039"/>
              <a:ext cx="10160" cy="10160"/>
            </a:xfrm>
            <a:custGeom>
              <a:avLst/>
              <a:gdLst/>
              <a:ahLst/>
              <a:cxnLst/>
              <a:rect l="l" t="t" r="r" b="b"/>
              <a:pathLst>
                <a:path w="10160" h="10159">
                  <a:moveTo>
                    <a:pt x="6096" y="0"/>
                  </a:moveTo>
                  <a:lnTo>
                    <a:pt x="4076" y="215"/>
                  </a:lnTo>
                  <a:lnTo>
                    <a:pt x="2082" y="381"/>
                  </a:lnTo>
                  <a:lnTo>
                    <a:pt x="0" y="660"/>
                  </a:lnTo>
                  <a:lnTo>
                    <a:pt x="1308" y="3670"/>
                  </a:lnTo>
                  <a:lnTo>
                    <a:pt x="2755" y="6591"/>
                  </a:lnTo>
                  <a:lnTo>
                    <a:pt x="4381" y="9347"/>
                  </a:lnTo>
                  <a:lnTo>
                    <a:pt x="6388" y="9347"/>
                  </a:lnTo>
                  <a:lnTo>
                    <a:pt x="8229" y="9512"/>
                  </a:lnTo>
                  <a:lnTo>
                    <a:pt x="10109" y="9613"/>
                  </a:lnTo>
                  <a:lnTo>
                    <a:pt x="8521" y="6553"/>
                  </a:lnTo>
                  <a:lnTo>
                    <a:pt x="7226" y="3327"/>
                  </a:lnTo>
                  <a:lnTo>
                    <a:pt x="6096" y="0"/>
                  </a:lnTo>
                  <a:close/>
                </a:path>
              </a:pathLst>
            </a:custGeom>
            <a:solidFill>
              <a:srgbClr val="E8A70E"/>
            </a:solidFill>
          </p:spPr>
          <p:txBody>
            <a:bodyPr wrap="square" lIns="0" tIns="0" rIns="0" bIns="0" rtlCol="0"/>
            <a:lstStyle/>
            <a:p>
              <a:endParaRPr/>
            </a:p>
          </p:txBody>
        </p:sp>
        <p:sp>
          <p:nvSpPr>
            <p:cNvPr id="2581" name="object 2581"/>
            <p:cNvSpPr/>
            <p:nvPr/>
          </p:nvSpPr>
          <p:spPr>
            <a:xfrm>
              <a:off x="6367526" y="8494700"/>
              <a:ext cx="4445" cy="8890"/>
            </a:xfrm>
            <a:custGeom>
              <a:avLst/>
              <a:gdLst/>
              <a:ahLst/>
              <a:cxnLst/>
              <a:rect l="l" t="t" r="r" b="b"/>
              <a:pathLst>
                <a:path w="4445" h="8890">
                  <a:moveTo>
                    <a:pt x="0" y="0"/>
                  </a:moveTo>
                  <a:lnTo>
                    <a:pt x="4381" y="8686"/>
                  </a:lnTo>
                </a:path>
              </a:pathLst>
            </a:custGeom>
            <a:ln w="25400">
              <a:solidFill>
                <a:srgbClr val="E8A807"/>
              </a:solidFill>
            </a:ln>
          </p:spPr>
          <p:txBody>
            <a:bodyPr wrap="square" lIns="0" tIns="0" rIns="0" bIns="0" rtlCol="0"/>
            <a:lstStyle/>
            <a:p>
              <a:endParaRPr/>
            </a:p>
          </p:txBody>
        </p:sp>
        <p:sp>
          <p:nvSpPr>
            <p:cNvPr id="2582" name="object 2582"/>
            <p:cNvSpPr/>
            <p:nvPr/>
          </p:nvSpPr>
          <p:spPr>
            <a:xfrm>
              <a:off x="6371907" y="8503386"/>
              <a:ext cx="6350" cy="635"/>
            </a:xfrm>
            <a:custGeom>
              <a:avLst/>
              <a:gdLst/>
              <a:ahLst/>
              <a:cxnLst/>
              <a:rect l="l" t="t" r="r" b="b"/>
              <a:pathLst>
                <a:path w="6350" h="634">
                  <a:moveTo>
                    <a:pt x="0" y="0"/>
                  </a:moveTo>
                  <a:lnTo>
                    <a:pt x="5727" y="266"/>
                  </a:lnTo>
                </a:path>
              </a:pathLst>
            </a:custGeom>
            <a:ln w="25400">
              <a:solidFill>
                <a:srgbClr val="E6A40E"/>
              </a:solidFill>
            </a:ln>
          </p:spPr>
          <p:txBody>
            <a:bodyPr wrap="square" lIns="0" tIns="0" rIns="0" bIns="0" rtlCol="0"/>
            <a:lstStyle/>
            <a:p>
              <a:endParaRPr/>
            </a:p>
          </p:txBody>
        </p:sp>
        <p:sp>
          <p:nvSpPr>
            <p:cNvPr id="2583" name="object 2583"/>
            <p:cNvSpPr/>
            <p:nvPr/>
          </p:nvSpPr>
          <p:spPr>
            <a:xfrm>
              <a:off x="6373622" y="8494039"/>
              <a:ext cx="4445" cy="10160"/>
            </a:xfrm>
            <a:custGeom>
              <a:avLst/>
              <a:gdLst/>
              <a:ahLst/>
              <a:cxnLst/>
              <a:rect l="l" t="t" r="r" b="b"/>
              <a:pathLst>
                <a:path w="4445" h="10159">
                  <a:moveTo>
                    <a:pt x="4013" y="9613"/>
                  </a:moveTo>
                  <a:lnTo>
                    <a:pt x="0" y="0"/>
                  </a:lnTo>
                </a:path>
              </a:pathLst>
            </a:custGeom>
            <a:ln w="25400">
              <a:solidFill>
                <a:srgbClr val="E7A716"/>
              </a:solidFill>
            </a:ln>
          </p:spPr>
          <p:txBody>
            <a:bodyPr wrap="square" lIns="0" tIns="0" rIns="0" bIns="0" rtlCol="0"/>
            <a:lstStyle/>
            <a:p>
              <a:endParaRPr/>
            </a:p>
          </p:txBody>
        </p:sp>
        <p:sp>
          <p:nvSpPr>
            <p:cNvPr id="2584" name="object 2584"/>
            <p:cNvSpPr/>
            <p:nvPr/>
          </p:nvSpPr>
          <p:spPr>
            <a:xfrm>
              <a:off x="6367526" y="8494039"/>
              <a:ext cx="6350" cy="1270"/>
            </a:xfrm>
            <a:custGeom>
              <a:avLst/>
              <a:gdLst/>
              <a:ahLst/>
              <a:cxnLst/>
              <a:rect l="l" t="t" r="r" b="b"/>
              <a:pathLst>
                <a:path w="6350" h="1270">
                  <a:moveTo>
                    <a:pt x="6096" y="0"/>
                  </a:moveTo>
                  <a:lnTo>
                    <a:pt x="0" y="660"/>
                  </a:lnTo>
                </a:path>
              </a:pathLst>
            </a:custGeom>
            <a:ln w="25400">
              <a:solidFill>
                <a:srgbClr val="E9AB0E"/>
              </a:solidFill>
            </a:ln>
          </p:spPr>
          <p:txBody>
            <a:bodyPr wrap="square" lIns="0" tIns="0" rIns="0" bIns="0" rtlCol="0"/>
            <a:lstStyle/>
            <a:p>
              <a:endParaRPr/>
            </a:p>
          </p:txBody>
        </p:sp>
        <p:sp>
          <p:nvSpPr>
            <p:cNvPr id="2585" name="object 2585"/>
            <p:cNvSpPr/>
            <p:nvPr/>
          </p:nvSpPr>
          <p:spPr>
            <a:xfrm>
              <a:off x="6365201" y="8503386"/>
              <a:ext cx="12700" cy="8255"/>
            </a:xfrm>
            <a:custGeom>
              <a:avLst/>
              <a:gdLst/>
              <a:ahLst/>
              <a:cxnLst/>
              <a:rect l="l" t="t" r="r" b="b"/>
              <a:pathLst>
                <a:path w="12700" h="8254">
                  <a:moveTo>
                    <a:pt x="6705" y="0"/>
                  </a:moveTo>
                  <a:lnTo>
                    <a:pt x="4699" y="25"/>
                  </a:lnTo>
                  <a:lnTo>
                    <a:pt x="2527" y="177"/>
                  </a:lnTo>
                  <a:lnTo>
                    <a:pt x="0" y="698"/>
                  </a:lnTo>
                  <a:lnTo>
                    <a:pt x="1574" y="3289"/>
                  </a:lnTo>
                  <a:lnTo>
                    <a:pt x="3289" y="5753"/>
                  </a:lnTo>
                  <a:lnTo>
                    <a:pt x="5143" y="8077"/>
                  </a:lnTo>
                  <a:lnTo>
                    <a:pt x="7721" y="7607"/>
                  </a:lnTo>
                  <a:lnTo>
                    <a:pt x="9982" y="7607"/>
                  </a:lnTo>
                  <a:lnTo>
                    <a:pt x="12103" y="7810"/>
                  </a:lnTo>
                  <a:lnTo>
                    <a:pt x="10109" y="5410"/>
                  </a:lnTo>
                  <a:lnTo>
                    <a:pt x="8318" y="2781"/>
                  </a:lnTo>
                  <a:lnTo>
                    <a:pt x="6705" y="0"/>
                  </a:lnTo>
                  <a:close/>
                </a:path>
              </a:pathLst>
            </a:custGeom>
            <a:solidFill>
              <a:srgbClr val="E7A503"/>
            </a:solidFill>
          </p:spPr>
          <p:txBody>
            <a:bodyPr wrap="square" lIns="0" tIns="0" rIns="0" bIns="0" rtlCol="0"/>
            <a:lstStyle/>
            <a:p>
              <a:endParaRPr/>
            </a:p>
          </p:txBody>
        </p:sp>
        <p:sp>
          <p:nvSpPr>
            <p:cNvPr id="2586" name="object 2586"/>
            <p:cNvSpPr/>
            <p:nvPr/>
          </p:nvSpPr>
          <p:spPr>
            <a:xfrm>
              <a:off x="6365201" y="8504085"/>
              <a:ext cx="5715" cy="7620"/>
            </a:xfrm>
            <a:custGeom>
              <a:avLst/>
              <a:gdLst/>
              <a:ahLst/>
              <a:cxnLst/>
              <a:rect l="l" t="t" r="r" b="b"/>
              <a:pathLst>
                <a:path w="5714" h="7620">
                  <a:moveTo>
                    <a:pt x="0" y="0"/>
                  </a:moveTo>
                  <a:lnTo>
                    <a:pt x="5143" y="7378"/>
                  </a:lnTo>
                </a:path>
              </a:pathLst>
            </a:custGeom>
            <a:ln w="25400">
              <a:solidFill>
                <a:srgbClr val="E8A600"/>
              </a:solidFill>
            </a:ln>
          </p:spPr>
          <p:txBody>
            <a:bodyPr wrap="square" lIns="0" tIns="0" rIns="0" bIns="0" rtlCol="0"/>
            <a:lstStyle/>
            <a:p>
              <a:endParaRPr/>
            </a:p>
          </p:txBody>
        </p:sp>
        <p:sp>
          <p:nvSpPr>
            <p:cNvPr id="2587" name="object 2587"/>
            <p:cNvSpPr/>
            <p:nvPr/>
          </p:nvSpPr>
          <p:spPr>
            <a:xfrm>
              <a:off x="6370345" y="8511197"/>
              <a:ext cx="6985" cy="635"/>
            </a:xfrm>
            <a:custGeom>
              <a:avLst/>
              <a:gdLst/>
              <a:ahLst/>
              <a:cxnLst/>
              <a:rect l="l" t="t" r="r" b="b"/>
              <a:pathLst>
                <a:path w="6985" h="634">
                  <a:moveTo>
                    <a:pt x="0" y="266"/>
                  </a:moveTo>
                  <a:lnTo>
                    <a:pt x="6959" y="0"/>
                  </a:lnTo>
                </a:path>
              </a:pathLst>
            </a:custGeom>
            <a:ln w="25400">
              <a:solidFill>
                <a:srgbClr val="E6A303"/>
              </a:solidFill>
            </a:ln>
          </p:spPr>
          <p:txBody>
            <a:bodyPr wrap="square" lIns="0" tIns="0" rIns="0" bIns="0" rtlCol="0"/>
            <a:lstStyle/>
            <a:p>
              <a:endParaRPr/>
            </a:p>
          </p:txBody>
        </p:sp>
        <p:sp>
          <p:nvSpPr>
            <p:cNvPr id="2588" name="object 2588"/>
            <p:cNvSpPr/>
            <p:nvPr/>
          </p:nvSpPr>
          <p:spPr>
            <a:xfrm>
              <a:off x="6371907" y="8503386"/>
              <a:ext cx="5715" cy="8255"/>
            </a:xfrm>
            <a:custGeom>
              <a:avLst/>
              <a:gdLst/>
              <a:ahLst/>
              <a:cxnLst/>
              <a:rect l="l" t="t" r="r" b="b"/>
              <a:pathLst>
                <a:path w="5714" h="8254">
                  <a:moveTo>
                    <a:pt x="5397" y="7810"/>
                  </a:moveTo>
                  <a:lnTo>
                    <a:pt x="0" y="0"/>
                  </a:lnTo>
                </a:path>
              </a:pathLst>
            </a:custGeom>
            <a:ln w="25400">
              <a:solidFill>
                <a:srgbClr val="E6A307"/>
              </a:solidFill>
            </a:ln>
          </p:spPr>
          <p:txBody>
            <a:bodyPr wrap="square" lIns="0" tIns="0" rIns="0" bIns="0" rtlCol="0"/>
            <a:lstStyle/>
            <a:p>
              <a:endParaRPr/>
            </a:p>
          </p:txBody>
        </p:sp>
        <p:sp>
          <p:nvSpPr>
            <p:cNvPr id="2589" name="object 2589"/>
            <p:cNvSpPr/>
            <p:nvPr/>
          </p:nvSpPr>
          <p:spPr>
            <a:xfrm>
              <a:off x="6365201" y="8503386"/>
              <a:ext cx="6985" cy="1270"/>
            </a:xfrm>
            <a:custGeom>
              <a:avLst/>
              <a:gdLst/>
              <a:ahLst/>
              <a:cxnLst/>
              <a:rect l="l" t="t" r="r" b="b"/>
              <a:pathLst>
                <a:path w="6985" h="1270">
                  <a:moveTo>
                    <a:pt x="6705" y="0"/>
                  </a:moveTo>
                  <a:lnTo>
                    <a:pt x="0" y="698"/>
                  </a:lnTo>
                </a:path>
              </a:pathLst>
            </a:custGeom>
            <a:ln w="25399">
              <a:solidFill>
                <a:srgbClr val="E8A603"/>
              </a:solidFill>
            </a:ln>
          </p:spPr>
          <p:txBody>
            <a:bodyPr wrap="square" lIns="0" tIns="0" rIns="0" bIns="0" rtlCol="0"/>
            <a:lstStyle/>
            <a:p>
              <a:endParaRPr/>
            </a:p>
          </p:txBody>
        </p:sp>
        <p:sp>
          <p:nvSpPr>
            <p:cNvPr id="2590" name="object 2590"/>
            <p:cNvSpPr/>
            <p:nvPr/>
          </p:nvSpPr>
          <p:spPr>
            <a:xfrm>
              <a:off x="6371907" y="8503386"/>
              <a:ext cx="12065" cy="8890"/>
            </a:xfrm>
            <a:custGeom>
              <a:avLst/>
              <a:gdLst/>
              <a:ahLst/>
              <a:cxnLst/>
              <a:rect l="l" t="t" r="r" b="b"/>
              <a:pathLst>
                <a:path w="12064" h="8890">
                  <a:moveTo>
                    <a:pt x="2006" y="0"/>
                  </a:moveTo>
                  <a:lnTo>
                    <a:pt x="0" y="0"/>
                  </a:lnTo>
                  <a:lnTo>
                    <a:pt x="1612" y="2781"/>
                  </a:lnTo>
                  <a:lnTo>
                    <a:pt x="3403" y="5410"/>
                  </a:lnTo>
                  <a:lnTo>
                    <a:pt x="5397" y="7810"/>
                  </a:lnTo>
                  <a:lnTo>
                    <a:pt x="7518" y="8013"/>
                  </a:lnTo>
                  <a:lnTo>
                    <a:pt x="9486" y="8420"/>
                  </a:lnTo>
                  <a:lnTo>
                    <a:pt x="11480" y="8788"/>
                  </a:lnTo>
                  <a:lnTo>
                    <a:pt x="9194" y="6184"/>
                  </a:lnTo>
                  <a:lnTo>
                    <a:pt x="7315" y="3327"/>
                  </a:lnTo>
                  <a:lnTo>
                    <a:pt x="5727" y="266"/>
                  </a:lnTo>
                  <a:lnTo>
                    <a:pt x="3848" y="165"/>
                  </a:lnTo>
                  <a:lnTo>
                    <a:pt x="2006" y="0"/>
                  </a:lnTo>
                  <a:close/>
                </a:path>
              </a:pathLst>
            </a:custGeom>
            <a:solidFill>
              <a:srgbClr val="E5A20F"/>
            </a:solidFill>
          </p:spPr>
          <p:txBody>
            <a:bodyPr wrap="square" lIns="0" tIns="0" rIns="0" bIns="0" rtlCol="0"/>
            <a:lstStyle/>
            <a:p>
              <a:endParaRPr/>
            </a:p>
          </p:txBody>
        </p:sp>
        <p:sp>
          <p:nvSpPr>
            <p:cNvPr id="2591" name="object 2591"/>
            <p:cNvSpPr/>
            <p:nvPr/>
          </p:nvSpPr>
          <p:spPr>
            <a:xfrm>
              <a:off x="6371907" y="8503386"/>
              <a:ext cx="5715" cy="8255"/>
            </a:xfrm>
            <a:custGeom>
              <a:avLst/>
              <a:gdLst/>
              <a:ahLst/>
              <a:cxnLst/>
              <a:rect l="l" t="t" r="r" b="b"/>
              <a:pathLst>
                <a:path w="5714" h="8254">
                  <a:moveTo>
                    <a:pt x="0" y="0"/>
                  </a:moveTo>
                  <a:lnTo>
                    <a:pt x="5397" y="7810"/>
                  </a:lnTo>
                </a:path>
              </a:pathLst>
            </a:custGeom>
            <a:ln w="25400">
              <a:solidFill>
                <a:srgbClr val="E6A307"/>
              </a:solidFill>
            </a:ln>
          </p:spPr>
          <p:txBody>
            <a:bodyPr wrap="square" lIns="0" tIns="0" rIns="0" bIns="0" rtlCol="0"/>
            <a:lstStyle/>
            <a:p>
              <a:endParaRPr/>
            </a:p>
          </p:txBody>
        </p:sp>
        <p:sp>
          <p:nvSpPr>
            <p:cNvPr id="2592" name="object 2592"/>
            <p:cNvSpPr/>
            <p:nvPr/>
          </p:nvSpPr>
          <p:spPr>
            <a:xfrm>
              <a:off x="6377305" y="8511197"/>
              <a:ext cx="6350" cy="1270"/>
            </a:xfrm>
            <a:custGeom>
              <a:avLst/>
              <a:gdLst/>
              <a:ahLst/>
              <a:cxnLst/>
              <a:rect l="l" t="t" r="r" b="b"/>
              <a:pathLst>
                <a:path w="6350" h="1270">
                  <a:moveTo>
                    <a:pt x="0" y="0"/>
                  </a:moveTo>
                  <a:lnTo>
                    <a:pt x="6083" y="977"/>
                  </a:lnTo>
                </a:path>
              </a:pathLst>
            </a:custGeom>
            <a:ln w="25400">
              <a:solidFill>
                <a:srgbClr val="E4A10F"/>
              </a:solidFill>
            </a:ln>
          </p:spPr>
          <p:txBody>
            <a:bodyPr wrap="square" lIns="0" tIns="0" rIns="0" bIns="0" rtlCol="0"/>
            <a:lstStyle/>
            <a:p>
              <a:endParaRPr/>
            </a:p>
          </p:txBody>
        </p:sp>
        <p:sp>
          <p:nvSpPr>
            <p:cNvPr id="2593" name="object 2593"/>
            <p:cNvSpPr/>
            <p:nvPr/>
          </p:nvSpPr>
          <p:spPr>
            <a:xfrm>
              <a:off x="6377635" y="8503653"/>
              <a:ext cx="6350" cy="8890"/>
            </a:xfrm>
            <a:custGeom>
              <a:avLst/>
              <a:gdLst/>
              <a:ahLst/>
              <a:cxnLst/>
              <a:rect l="l" t="t" r="r" b="b"/>
              <a:pathLst>
                <a:path w="6350" h="8890">
                  <a:moveTo>
                    <a:pt x="5753" y="8521"/>
                  </a:moveTo>
                  <a:lnTo>
                    <a:pt x="0" y="0"/>
                  </a:lnTo>
                </a:path>
              </a:pathLst>
            </a:custGeom>
            <a:ln w="25400">
              <a:solidFill>
                <a:srgbClr val="E5A116"/>
              </a:solidFill>
            </a:ln>
          </p:spPr>
          <p:txBody>
            <a:bodyPr wrap="square" lIns="0" tIns="0" rIns="0" bIns="0" rtlCol="0"/>
            <a:lstStyle/>
            <a:p>
              <a:endParaRPr/>
            </a:p>
          </p:txBody>
        </p:sp>
        <p:sp>
          <p:nvSpPr>
            <p:cNvPr id="2594" name="object 2594"/>
            <p:cNvSpPr/>
            <p:nvPr/>
          </p:nvSpPr>
          <p:spPr>
            <a:xfrm>
              <a:off x="6371907" y="8503386"/>
              <a:ext cx="6350" cy="635"/>
            </a:xfrm>
            <a:custGeom>
              <a:avLst/>
              <a:gdLst/>
              <a:ahLst/>
              <a:cxnLst/>
              <a:rect l="l" t="t" r="r" b="b"/>
              <a:pathLst>
                <a:path w="6350" h="634">
                  <a:moveTo>
                    <a:pt x="5727" y="266"/>
                  </a:moveTo>
                  <a:lnTo>
                    <a:pt x="0" y="0"/>
                  </a:lnTo>
                </a:path>
              </a:pathLst>
            </a:custGeom>
            <a:ln w="25400">
              <a:solidFill>
                <a:srgbClr val="E6A40E"/>
              </a:solidFill>
            </a:ln>
          </p:spPr>
          <p:txBody>
            <a:bodyPr wrap="square" lIns="0" tIns="0" rIns="0" bIns="0" rtlCol="0"/>
            <a:lstStyle/>
            <a:p>
              <a:endParaRPr/>
            </a:p>
          </p:txBody>
        </p:sp>
        <p:sp>
          <p:nvSpPr>
            <p:cNvPr id="2595" name="object 2595"/>
            <p:cNvSpPr/>
            <p:nvPr/>
          </p:nvSpPr>
          <p:spPr>
            <a:xfrm>
              <a:off x="6373622" y="8493226"/>
              <a:ext cx="10160" cy="10795"/>
            </a:xfrm>
            <a:custGeom>
              <a:avLst/>
              <a:gdLst/>
              <a:ahLst/>
              <a:cxnLst/>
              <a:rect l="l" t="t" r="r" b="b"/>
              <a:pathLst>
                <a:path w="10160" h="10795">
                  <a:moveTo>
                    <a:pt x="6311" y="0"/>
                  </a:moveTo>
                  <a:lnTo>
                    <a:pt x="4089" y="393"/>
                  </a:lnTo>
                  <a:lnTo>
                    <a:pt x="2031" y="622"/>
                  </a:lnTo>
                  <a:lnTo>
                    <a:pt x="0" y="812"/>
                  </a:lnTo>
                  <a:lnTo>
                    <a:pt x="1130" y="4140"/>
                  </a:lnTo>
                  <a:lnTo>
                    <a:pt x="2425" y="7365"/>
                  </a:lnTo>
                  <a:lnTo>
                    <a:pt x="4013" y="10426"/>
                  </a:lnTo>
                  <a:lnTo>
                    <a:pt x="5892" y="10528"/>
                  </a:lnTo>
                  <a:lnTo>
                    <a:pt x="7785" y="10591"/>
                  </a:lnTo>
                  <a:lnTo>
                    <a:pt x="9918" y="10375"/>
                  </a:lnTo>
                  <a:lnTo>
                    <a:pt x="8369" y="7086"/>
                  </a:lnTo>
                  <a:lnTo>
                    <a:pt x="7226" y="3581"/>
                  </a:lnTo>
                  <a:lnTo>
                    <a:pt x="6311" y="0"/>
                  </a:lnTo>
                  <a:close/>
                </a:path>
              </a:pathLst>
            </a:custGeom>
            <a:solidFill>
              <a:srgbClr val="E7A61E"/>
            </a:solidFill>
          </p:spPr>
          <p:txBody>
            <a:bodyPr wrap="square" lIns="0" tIns="0" rIns="0" bIns="0" rtlCol="0"/>
            <a:lstStyle/>
            <a:p>
              <a:endParaRPr/>
            </a:p>
          </p:txBody>
        </p:sp>
        <p:sp>
          <p:nvSpPr>
            <p:cNvPr id="2596" name="object 2596"/>
            <p:cNvSpPr/>
            <p:nvPr/>
          </p:nvSpPr>
          <p:spPr>
            <a:xfrm>
              <a:off x="6373622" y="8494039"/>
              <a:ext cx="4445" cy="10160"/>
            </a:xfrm>
            <a:custGeom>
              <a:avLst/>
              <a:gdLst/>
              <a:ahLst/>
              <a:cxnLst/>
              <a:rect l="l" t="t" r="r" b="b"/>
              <a:pathLst>
                <a:path w="4445" h="10159">
                  <a:moveTo>
                    <a:pt x="0" y="0"/>
                  </a:moveTo>
                  <a:lnTo>
                    <a:pt x="4013" y="9613"/>
                  </a:lnTo>
                </a:path>
              </a:pathLst>
            </a:custGeom>
            <a:ln w="25400">
              <a:solidFill>
                <a:srgbClr val="E7A716"/>
              </a:solidFill>
            </a:ln>
          </p:spPr>
          <p:txBody>
            <a:bodyPr wrap="square" lIns="0" tIns="0" rIns="0" bIns="0" rtlCol="0"/>
            <a:lstStyle/>
            <a:p>
              <a:endParaRPr/>
            </a:p>
          </p:txBody>
        </p:sp>
        <p:sp>
          <p:nvSpPr>
            <p:cNvPr id="2597" name="object 2597"/>
            <p:cNvSpPr/>
            <p:nvPr/>
          </p:nvSpPr>
          <p:spPr>
            <a:xfrm>
              <a:off x="6377635" y="8490902"/>
              <a:ext cx="6350" cy="26034"/>
            </a:xfrm>
            <a:custGeom>
              <a:avLst/>
              <a:gdLst/>
              <a:ahLst/>
              <a:cxnLst/>
              <a:rect l="l" t="t" r="r" b="b"/>
              <a:pathLst>
                <a:path w="6350" h="26034">
                  <a:moveTo>
                    <a:pt x="5905" y="0"/>
                  </a:moveTo>
                  <a:lnTo>
                    <a:pt x="0" y="0"/>
                  </a:lnTo>
                  <a:lnTo>
                    <a:pt x="0" y="25450"/>
                  </a:lnTo>
                  <a:lnTo>
                    <a:pt x="5905" y="25450"/>
                  </a:lnTo>
                  <a:lnTo>
                    <a:pt x="5905" y="0"/>
                  </a:lnTo>
                  <a:close/>
                </a:path>
              </a:pathLst>
            </a:custGeom>
            <a:solidFill>
              <a:srgbClr val="E5A21E"/>
            </a:solidFill>
          </p:spPr>
          <p:txBody>
            <a:bodyPr wrap="square" lIns="0" tIns="0" rIns="0" bIns="0" rtlCol="0"/>
            <a:lstStyle/>
            <a:p>
              <a:endParaRPr/>
            </a:p>
          </p:txBody>
        </p:sp>
        <p:sp>
          <p:nvSpPr>
            <p:cNvPr id="2598" name="object 2598"/>
            <p:cNvSpPr/>
            <p:nvPr/>
          </p:nvSpPr>
          <p:spPr>
            <a:xfrm>
              <a:off x="6379934" y="8493226"/>
              <a:ext cx="3810" cy="10795"/>
            </a:xfrm>
            <a:custGeom>
              <a:avLst/>
              <a:gdLst/>
              <a:ahLst/>
              <a:cxnLst/>
              <a:rect l="l" t="t" r="r" b="b"/>
              <a:pathLst>
                <a:path w="3810" h="10795">
                  <a:moveTo>
                    <a:pt x="3606" y="10375"/>
                  </a:moveTo>
                  <a:lnTo>
                    <a:pt x="0" y="0"/>
                  </a:lnTo>
                </a:path>
              </a:pathLst>
            </a:custGeom>
            <a:ln w="25399">
              <a:solidFill>
                <a:srgbClr val="E7A626"/>
              </a:solidFill>
            </a:ln>
          </p:spPr>
          <p:txBody>
            <a:bodyPr wrap="square" lIns="0" tIns="0" rIns="0" bIns="0" rtlCol="0"/>
            <a:lstStyle/>
            <a:p>
              <a:endParaRPr/>
            </a:p>
          </p:txBody>
        </p:sp>
        <p:sp>
          <p:nvSpPr>
            <p:cNvPr id="2599" name="object 2599"/>
            <p:cNvSpPr/>
            <p:nvPr/>
          </p:nvSpPr>
          <p:spPr>
            <a:xfrm>
              <a:off x="6373622" y="8493226"/>
              <a:ext cx="6350" cy="1270"/>
            </a:xfrm>
            <a:custGeom>
              <a:avLst/>
              <a:gdLst/>
              <a:ahLst/>
              <a:cxnLst/>
              <a:rect l="l" t="t" r="r" b="b"/>
              <a:pathLst>
                <a:path w="6350" h="1270">
                  <a:moveTo>
                    <a:pt x="6311" y="0"/>
                  </a:moveTo>
                  <a:lnTo>
                    <a:pt x="0" y="812"/>
                  </a:lnTo>
                </a:path>
              </a:pathLst>
            </a:custGeom>
            <a:ln w="25400">
              <a:solidFill>
                <a:srgbClr val="E9AB1E"/>
              </a:solidFill>
            </a:ln>
          </p:spPr>
          <p:txBody>
            <a:bodyPr wrap="square" lIns="0" tIns="0" rIns="0" bIns="0" rtlCol="0"/>
            <a:lstStyle/>
            <a:p>
              <a:endParaRPr/>
            </a:p>
          </p:txBody>
        </p:sp>
        <p:sp>
          <p:nvSpPr>
            <p:cNvPr id="2600" name="object 2600"/>
            <p:cNvSpPr/>
            <p:nvPr/>
          </p:nvSpPr>
          <p:spPr>
            <a:xfrm>
              <a:off x="6379934" y="8491410"/>
              <a:ext cx="11430" cy="12700"/>
            </a:xfrm>
            <a:custGeom>
              <a:avLst/>
              <a:gdLst/>
              <a:ahLst/>
              <a:cxnLst/>
              <a:rect l="l" t="t" r="r" b="b"/>
              <a:pathLst>
                <a:path w="11429" h="12700">
                  <a:moveTo>
                    <a:pt x="7264" y="0"/>
                  </a:moveTo>
                  <a:lnTo>
                    <a:pt x="4597" y="863"/>
                  </a:lnTo>
                  <a:lnTo>
                    <a:pt x="2209" y="1422"/>
                  </a:lnTo>
                  <a:lnTo>
                    <a:pt x="0" y="1816"/>
                  </a:lnTo>
                  <a:lnTo>
                    <a:pt x="914" y="5397"/>
                  </a:lnTo>
                  <a:lnTo>
                    <a:pt x="2057" y="8902"/>
                  </a:lnTo>
                  <a:lnTo>
                    <a:pt x="3606" y="12191"/>
                  </a:lnTo>
                  <a:lnTo>
                    <a:pt x="5727" y="12001"/>
                  </a:lnTo>
                  <a:lnTo>
                    <a:pt x="8064" y="11518"/>
                  </a:lnTo>
                  <a:lnTo>
                    <a:pt x="10807" y="10591"/>
                  </a:lnTo>
                  <a:lnTo>
                    <a:pt x="9245" y="7226"/>
                  </a:lnTo>
                  <a:lnTo>
                    <a:pt x="8140" y="3657"/>
                  </a:lnTo>
                  <a:lnTo>
                    <a:pt x="7264" y="0"/>
                  </a:lnTo>
                  <a:close/>
                </a:path>
              </a:pathLst>
            </a:custGeom>
            <a:solidFill>
              <a:srgbClr val="E7A629"/>
            </a:solidFill>
          </p:spPr>
          <p:txBody>
            <a:bodyPr wrap="square" lIns="0" tIns="0" rIns="0" bIns="0" rtlCol="0"/>
            <a:lstStyle/>
            <a:p>
              <a:endParaRPr/>
            </a:p>
          </p:txBody>
        </p:sp>
        <p:sp>
          <p:nvSpPr>
            <p:cNvPr id="2601" name="object 2601"/>
            <p:cNvSpPr/>
            <p:nvPr/>
          </p:nvSpPr>
          <p:spPr>
            <a:xfrm>
              <a:off x="6379934" y="8493226"/>
              <a:ext cx="3810" cy="10795"/>
            </a:xfrm>
            <a:custGeom>
              <a:avLst/>
              <a:gdLst/>
              <a:ahLst/>
              <a:cxnLst/>
              <a:rect l="l" t="t" r="r" b="b"/>
              <a:pathLst>
                <a:path w="3810" h="10795">
                  <a:moveTo>
                    <a:pt x="0" y="0"/>
                  </a:moveTo>
                  <a:lnTo>
                    <a:pt x="3606" y="10375"/>
                  </a:lnTo>
                </a:path>
              </a:pathLst>
            </a:custGeom>
            <a:ln w="25399">
              <a:solidFill>
                <a:srgbClr val="E7A626"/>
              </a:solidFill>
            </a:ln>
          </p:spPr>
          <p:txBody>
            <a:bodyPr wrap="square" lIns="0" tIns="0" rIns="0" bIns="0" rtlCol="0"/>
            <a:lstStyle/>
            <a:p>
              <a:endParaRPr/>
            </a:p>
          </p:txBody>
        </p:sp>
        <p:sp>
          <p:nvSpPr>
            <p:cNvPr id="2602" name="object 2602"/>
            <p:cNvSpPr/>
            <p:nvPr/>
          </p:nvSpPr>
          <p:spPr>
            <a:xfrm>
              <a:off x="6383540" y="8502002"/>
              <a:ext cx="7620" cy="1905"/>
            </a:xfrm>
            <a:custGeom>
              <a:avLst/>
              <a:gdLst/>
              <a:ahLst/>
              <a:cxnLst/>
              <a:rect l="l" t="t" r="r" b="b"/>
              <a:pathLst>
                <a:path w="7620" h="1904">
                  <a:moveTo>
                    <a:pt x="0" y="1600"/>
                  </a:moveTo>
                  <a:lnTo>
                    <a:pt x="7200" y="0"/>
                  </a:lnTo>
                </a:path>
              </a:pathLst>
            </a:custGeom>
            <a:ln w="25400">
              <a:solidFill>
                <a:srgbClr val="E5A129"/>
              </a:solidFill>
            </a:ln>
          </p:spPr>
          <p:txBody>
            <a:bodyPr wrap="square" lIns="0" tIns="0" rIns="0" bIns="0" rtlCol="0"/>
            <a:lstStyle/>
            <a:p>
              <a:endParaRPr/>
            </a:p>
          </p:txBody>
        </p:sp>
        <p:sp>
          <p:nvSpPr>
            <p:cNvPr id="2603" name="object 2603"/>
            <p:cNvSpPr/>
            <p:nvPr/>
          </p:nvSpPr>
          <p:spPr>
            <a:xfrm>
              <a:off x="6387198" y="8491410"/>
              <a:ext cx="3810" cy="10795"/>
            </a:xfrm>
            <a:custGeom>
              <a:avLst/>
              <a:gdLst/>
              <a:ahLst/>
              <a:cxnLst/>
              <a:rect l="l" t="t" r="r" b="b"/>
              <a:pathLst>
                <a:path w="3810" h="10795">
                  <a:moveTo>
                    <a:pt x="3543" y="10591"/>
                  </a:moveTo>
                  <a:lnTo>
                    <a:pt x="0" y="0"/>
                  </a:lnTo>
                </a:path>
              </a:pathLst>
            </a:custGeom>
            <a:ln w="25400">
              <a:solidFill>
                <a:srgbClr val="E7A52C"/>
              </a:solidFill>
            </a:ln>
          </p:spPr>
          <p:txBody>
            <a:bodyPr wrap="square" lIns="0" tIns="0" rIns="0" bIns="0" rtlCol="0"/>
            <a:lstStyle/>
            <a:p>
              <a:endParaRPr/>
            </a:p>
          </p:txBody>
        </p:sp>
        <p:sp>
          <p:nvSpPr>
            <p:cNvPr id="2604" name="object 2604"/>
            <p:cNvSpPr/>
            <p:nvPr/>
          </p:nvSpPr>
          <p:spPr>
            <a:xfrm>
              <a:off x="6379934" y="8491410"/>
              <a:ext cx="7620" cy="1905"/>
            </a:xfrm>
            <a:custGeom>
              <a:avLst/>
              <a:gdLst/>
              <a:ahLst/>
              <a:cxnLst/>
              <a:rect l="l" t="t" r="r" b="b"/>
              <a:pathLst>
                <a:path w="7620" h="1904">
                  <a:moveTo>
                    <a:pt x="7264" y="0"/>
                  </a:moveTo>
                  <a:lnTo>
                    <a:pt x="0" y="1816"/>
                  </a:lnTo>
                </a:path>
              </a:pathLst>
            </a:custGeom>
            <a:ln w="25399">
              <a:solidFill>
                <a:srgbClr val="E9AB28"/>
              </a:solidFill>
            </a:ln>
          </p:spPr>
          <p:txBody>
            <a:bodyPr wrap="square" lIns="0" tIns="0" rIns="0" bIns="0" rtlCol="0"/>
            <a:lstStyle/>
            <a:p>
              <a:endParaRPr/>
            </a:p>
          </p:txBody>
        </p:sp>
        <p:sp>
          <p:nvSpPr>
            <p:cNvPr id="2605" name="object 2605"/>
            <p:cNvSpPr/>
            <p:nvPr/>
          </p:nvSpPr>
          <p:spPr>
            <a:xfrm>
              <a:off x="6377635" y="8503602"/>
              <a:ext cx="12065" cy="9525"/>
            </a:xfrm>
            <a:custGeom>
              <a:avLst/>
              <a:gdLst/>
              <a:ahLst/>
              <a:cxnLst/>
              <a:rect l="l" t="t" r="r" b="b"/>
              <a:pathLst>
                <a:path w="12064" h="9525">
                  <a:moveTo>
                    <a:pt x="5905" y="0"/>
                  </a:moveTo>
                  <a:lnTo>
                    <a:pt x="3771" y="215"/>
                  </a:lnTo>
                  <a:lnTo>
                    <a:pt x="1879" y="152"/>
                  </a:lnTo>
                  <a:lnTo>
                    <a:pt x="0" y="50"/>
                  </a:lnTo>
                  <a:lnTo>
                    <a:pt x="1587" y="3111"/>
                  </a:lnTo>
                  <a:lnTo>
                    <a:pt x="3467" y="5968"/>
                  </a:lnTo>
                  <a:lnTo>
                    <a:pt x="5753" y="8572"/>
                  </a:lnTo>
                  <a:lnTo>
                    <a:pt x="7747" y="8915"/>
                  </a:lnTo>
                  <a:lnTo>
                    <a:pt x="9779" y="9220"/>
                  </a:lnTo>
                  <a:lnTo>
                    <a:pt x="11988" y="9182"/>
                  </a:lnTo>
                  <a:lnTo>
                    <a:pt x="9410" y="6400"/>
                  </a:lnTo>
                  <a:lnTo>
                    <a:pt x="7454" y="3301"/>
                  </a:lnTo>
                  <a:lnTo>
                    <a:pt x="5905" y="0"/>
                  </a:lnTo>
                  <a:close/>
                </a:path>
              </a:pathLst>
            </a:custGeom>
            <a:solidFill>
              <a:srgbClr val="E4A01E"/>
            </a:solidFill>
          </p:spPr>
          <p:txBody>
            <a:bodyPr wrap="square" lIns="0" tIns="0" rIns="0" bIns="0" rtlCol="0"/>
            <a:lstStyle/>
            <a:p>
              <a:endParaRPr/>
            </a:p>
          </p:txBody>
        </p:sp>
        <p:sp>
          <p:nvSpPr>
            <p:cNvPr id="2606" name="object 2606"/>
            <p:cNvSpPr/>
            <p:nvPr/>
          </p:nvSpPr>
          <p:spPr>
            <a:xfrm>
              <a:off x="6377635" y="8503653"/>
              <a:ext cx="6350" cy="8890"/>
            </a:xfrm>
            <a:custGeom>
              <a:avLst/>
              <a:gdLst/>
              <a:ahLst/>
              <a:cxnLst/>
              <a:rect l="l" t="t" r="r" b="b"/>
              <a:pathLst>
                <a:path w="6350" h="8890">
                  <a:moveTo>
                    <a:pt x="0" y="0"/>
                  </a:moveTo>
                  <a:lnTo>
                    <a:pt x="5753" y="8521"/>
                  </a:lnTo>
                </a:path>
              </a:pathLst>
            </a:custGeom>
            <a:ln w="25400">
              <a:solidFill>
                <a:srgbClr val="E5A116"/>
              </a:solidFill>
            </a:ln>
          </p:spPr>
          <p:txBody>
            <a:bodyPr wrap="square" lIns="0" tIns="0" rIns="0" bIns="0" rtlCol="0"/>
            <a:lstStyle/>
            <a:p>
              <a:endParaRPr/>
            </a:p>
          </p:txBody>
        </p:sp>
        <p:sp>
          <p:nvSpPr>
            <p:cNvPr id="2607" name="object 2607"/>
            <p:cNvSpPr/>
            <p:nvPr/>
          </p:nvSpPr>
          <p:spPr>
            <a:xfrm>
              <a:off x="6383388" y="8512175"/>
              <a:ext cx="6350" cy="635"/>
            </a:xfrm>
            <a:custGeom>
              <a:avLst/>
              <a:gdLst/>
              <a:ahLst/>
              <a:cxnLst/>
              <a:rect l="l" t="t" r="r" b="b"/>
              <a:pathLst>
                <a:path w="6350" h="634">
                  <a:moveTo>
                    <a:pt x="0" y="0"/>
                  </a:moveTo>
                  <a:lnTo>
                    <a:pt x="6235" y="609"/>
                  </a:lnTo>
                </a:path>
              </a:pathLst>
            </a:custGeom>
            <a:ln w="25400">
              <a:solidFill>
                <a:srgbClr val="E49E1F"/>
              </a:solidFill>
            </a:ln>
          </p:spPr>
          <p:txBody>
            <a:bodyPr wrap="square" lIns="0" tIns="0" rIns="0" bIns="0" rtlCol="0"/>
            <a:lstStyle/>
            <a:p>
              <a:endParaRPr/>
            </a:p>
          </p:txBody>
        </p:sp>
        <p:sp>
          <p:nvSpPr>
            <p:cNvPr id="2608" name="object 2608"/>
            <p:cNvSpPr/>
            <p:nvPr/>
          </p:nvSpPr>
          <p:spPr>
            <a:xfrm>
              <a:off x="6383540" y="8503602"/>
              <a:ext cx="6350" cy="9525"/>
            </a:xfrm>
            <a:custGeom>
              <a:avLst/>
              <a:gdLst/>
              <a:ahLst/>
              <a:cxnLst/>
              <a:rect l="l" t="t" r="r" b="b"/>
              <a:pathLst>
                <a:path w="6350" h="9525">
                  <a:moveTo>
                    <a:pt x="6083" y="9182"/>
                  </a:moveTo>
                  <a:lnTo>
                    <a:pt x="0" y="0"/>
                  </a:lnTo>
                </a:path>
              </a:pathLst>
            </a:custGeom>
            <a:ln w="25400">
              <a:solidFill>
                <a:srgbClr val="E49F26"/>
              </a:solidFill>
            </a:ln>
          </p:spPr>
          <p:txBody>
            <a:bodyPr wrap="square" lIns="0" tIns="0" rIns="0" bIns="0" rtlCol="0"/>
            <a:lstStyle/>
            <a:p>
              <a:endParaRPr/>
            </a:p>
          </p:txBody>
        </p:sp>
        <p:sp>
          <p:nvSpPr>
            <p:cNvPr id="2609" name="object 2609"/>
            <p:cNvSpPr/>
            <p:nvPr/>
          </p:nvSpPr>
          <p:spPr>
            <a:xfrm>
              <a:off x="6377635" y="8490902"/>
              <a:ext cx="6350" cy="26034"/>
            </a:xfrm>
            <a:custGeom>
              <a:avLst/>
              <a:gdLst/>
              <a:ahLst/>
              <a:cxnLst/>
              <a:rect l="l" t="t" r="r" b="b"/>
              <a:pathLst>
                <a:path w="6350" h="26034">
                  <a:moveTo>
                    <a:pt x="5905" y="0"/>
                  </a:moveTo>
                  <a:lnTo>
                    <a:pt x="0" y="0"/>
                  </a:lnTo>
                  <a:lnTo>
                    <a:pt x="0" y="25450"/>
                  </a:lnTo>
                  <a:lnTo>
                    <a:pt x="5905" y="25450"/>
                  </a:lnTo>
                  <a:lnTo>
                    <a:pt x="5905" y="0"/>
                  </a:lnTo>
                  <a:close/>
                </a:path>
              </a:pathLst>
            </a:custGeom>
            <a:solidFill>
              <a:srgbClr val="E5A21E"/>
            </a:solidFill>
          </p:spPr>
          <p:txBody>
            <a:bodyPr wrap="square" lIns="0" tIns="0" rIns="0" bIns="0" rtlCol="0"/>
            <a:lstStyle/>
            <a:p>
              <a:endParaRPr/>
            </a:p>
          </p:txBody>
        </p:sp>
        <p:sp>
          <p:nvSpPr>
            <p:cNvPr id="2610" name="object 2610"/>
            <p:cNvSpPr/>
            <p:nvPr/>
          </p:nvSpPr>
          <p:spPr>
            <a:xfrm>
              <a:off x="6383540" y="8502002"/>
              <a:ext cx="13970" cy="10795"/>
            </a:xfrm>
            <a:custGeom>
              <a:avLst/>
              <a:gdLst/>
              <a:ahLst/>
              <a:cxnLst/>
              <a:rect l="l" t="t" r="r" b="b"/>
              <a:pathLst>
                <a:path w="13970" h="10795">
                  <a:moveTo>
                    <a:pt x="7200" y="0"/>
                  </a:moveTo>
                  <a:lnTo>
                    <a:pt x="4457" y="927"/>
                  </a:lnTo>
                  <a:lnTo>
                    <a:pt x="2120" y="1409"/>
                  </a:lnTo>
                  <a:lnTo>
                    <a:pt x="0" y="1600"/>
                  </a:lnTo>
                  <a:lnTo>
                    <a:pt x="1549" y="4902"/>
                  </a:lnTo>
                  <a:lnTo>
                    <a:pt x="3505" y="8000"/>
                  </a:lnTo>
                  <a:lnTo>
                    <a:pt x="6083" y="10782"/>
                  </a:lnTo>
                  <a:lnTo>
                    <a:pt x="8305" y="10744"/>
                  </a:lnTo>
                  <a:lnTo>
                    <a:pt x="10718" y="10375"/>
                  </a:lnTo>
                  <a:lnTo>
                    <a:pt x="13512" y="9410"/>
                  </a:lnTo>
                  <a:lnTo>
                    <a:pt x="10794" y="6540"/>
                  </a:lnTo>
                  <a:lnTo>
                    <a:pt x="8775" y="3378"/>
                  </a:lnTo>
                  <a:lnTo>
                    <a:pt x="7200" y="0"/>
                  </a:lnTo>
                  <a:close/>
                </a:path>
              </a:pathLst>
            </a:custGeom>
            <a:solidFill>
              <a:srgbClr val="E49F29"/>
            </a:solidFill>
          </p:spPr>
          <p:txBody>
            <a:bodyPr wrap="square" lIns="0" tIns="0" rIns="0" bIns="0" rtlCol="0"/>
            <a:lstStyle/>
            <a:p>
              <a:endParaRPr/>
            </a:p>
          </p:txBody>
        </p:sp>
        <p:sp>
          <p:nvSpPr>
            <p:cNvPr id="2611" name="object 2611"/>
            <p:cNvSpPr/>
            <p:nvPr/>
          </p:nvSpPr>
          <p:spPr>
            <a:xfrm>
              <a:off x="6383540" y="8503602"/>
              <a:ext cx="6350" cy="9525"/>
            </a:xfrm>
            <a:custGeom>
              <a:avLst/>
              <a:gdLst/>
              <a:ahLst/>
              <a:cxnLst/>
              <a:rect l="l" t="t" r="r" b="b"/>
              <a:pathLst>
                <a:path w="6350" h="9525">
                  <a:moveTo>
                    <a:pt x="0" y="0"/>
                  </a:moveTo>
                  <a:lnTo>
                    <a:pt x="6083" y="9182"/>
                  </a:lnTo>
                </a:path>
              </a:pathLst>
            </a:custGeom>
            <a:ln w="25400">
              <a:solidFill>
                <a:srgbClr val="E49F26"/>
              </a:solidFill>
            </a:ln>
          </p:spPr>
          <p:txBody>
            <a:bodyPr wrap="square" lIns="0" tIns="0" rIns="0" bIns="0" rtlCol="0"/>
            <a:lstStyle/>
            <a:p>
              <a:endParaRPr/>
            </a:p>
          </p:txBody>
        </p:sp>
        <p:sp>
          <p:nvSpPr>
            <p:cNvPr id="2612" name="object 2612"/>
            <p:cNvSpPr/>
            <p:nvPr/>
          </p:nvSpPr>
          <p:spPr>
            <a:xfrm>
              <a:off x="6389624" y="8511413"/>
              <a:ext cx="7620" cy="1905"/>
            </a:xfrm>
            <a:custGeom>
              <a:avLst/>
              <a:gdLst/>
              <a:ahLst/>
              <a:cxnLst/>
              <a:rect l="l" t="t" r="r" b="b"/>
              <a:pathLst>
                <a:path w="7620" h="1904">
                  <a:moveTo>
                    <a:pt x="0" y="1371"/>
                  </a:moveTo>
                  <a:lnTo>
                    <a:pt x="7429" y="0"/>
                  </a:lnTo>
                </a:path>
              </a:pathLst>
            </a:custGeom>
            <a:ln w="25400">
              <a:solidFill>
                <a:srgbClr val="E39D29"/>
              </a:solidFill>
            </a:ln>
          </p:spPr>
          <p:txBody>
            <a:bodyPr wrap="square" lIns="0" tIns="0" rIns="0" bIns="0" rtlCol="0"/>
            <a:lstStyle/>
            <a:p>
              <a:endParaRPr/>
            </a:p>
          </p:txBody>
        </p:sp>
        <p:sp>
          <p:nvSpPr>
            <p:cNvPr id="2613" name="object 2613"/>
            <p:cNvSpPr/>
            <p:nvPr/>
          </p:nvSpPr>
          <p:spPr>
            <a:xfrm>
              <a:off x="6390741" y="8502002"/>
              <a:ext cx="6350" cy="9525"/>
            </a:xfrm>
            <a:custGeom>
              <a:avLst/>
              <a:gdLst/>
              <a:ahLst/>
              <a:cxnLst/>
              <a:rect l="l" t="t" r="r" b="b"/>
              <a:pathLst>
                <a:path w="6350" h="9525">
                  <a:moveTo>
                    <a:pt x="6311" y="9410"/>
                  </a:moveTo>
                  <a:lnTo>
                    <a:pt x="0" y="0"/>
                  </a:lnTo>
                </a:path>
              </a:pathLst>
            </a:custGeom>
            <a:ln w="25400">
              <a:solidFill>
                <a:srgbClr val="E49E2D"/>
              </a:solidFill>
            </a:ln>
          </p:spPr>
          <p:txBody>
            <a:bodyPr wrap="square" lIns="0" tIns="0" rIns="0" bIns="0" rtlCol="0"/>
            <a:lstStyle/>
            <a:p>
              <a:endParaRPr/>
            </a:p>
          </p:txBody>
        </p:sp>
        <p:sp>
          <p:nvSpPr>
            <p:cNvPr id="2614" name="object 2614"/>
            <p:cNvSpPr/>
            <p:nvPr/>
          </p:nvSpPr>
          <p:spPr>
            <a:xfrm>
              <a:off x="6383540" y="8502002"/>
              <a:ext cx="7620" cy="1905"/>
            </a:xfrm>
            <a:custGeom>
              <a:avLst/>
              <a:gdLst/>
              <a:ahLst/>
              <a:cxnLst/>
              <a:rect l="l" t="t" r="r" b="b"/>
              <a:pathLst>
                <a:path w="7620" h="1904">
                  <a:moveTo>
                    <a:pt x="7200" y="0"/>
                  </a:moveTo>
                  <a:lnTo>
                    <a:pt x="0" y="1600"/>
                  </a:lnTo>
                </a:path>
              </a:pathLst>
            </a:custGeom>
            <a:ln w="25400">
              <a:solidFill>
                <a:srgbClr val="E5A129"/>
              </a:solidFill>
            </a:ln>
          </p:spPr>
          <p:txBody>
            <a:bodyPr wrap="square" lIns="0" tIns="0" rIns="0" bIns="0" rtlCol="0"/>
            <a:lstStyle/>
            <a:p>
              <a:endParaRPr/>
            </a:p>
          </p:txBody>
        </p:sp>
        <p:sp>
          <p:nvSpPr>
            <p:cNvPr id="2615" name="object 2615"/>
            <p:cNvSpPr/>
            <p:nvPr/>
          </p:nvSpPr>
          <p:spPr>
            <a:xfrm>
              <a:off x="6370345" y="8510955"/>
              <a:ext cx="22225" cy="12700"/>
            </a:xfrm>
            <a:custGeom>
              <a:avLst/>
              <a:gdLst/>
              <a:ahLst/>
              <a:cxnLst/>
              <a:rect l="l" t="t" r="r" b="b"/>
              <a:pathLst>
                <a:path w="22225" h="12700">
                  <a:moveTo>
                    <a:pt x="2743" y="0"/>
                  </a:moveTo>
                  <a:lnTo>
                    <a:pt x="0" y="507"/>
                  </a:lnTo>
                  <a:lnTo>
                    <a:pt x="3759" y="5181"/>
                  </a:lnTo>
                  <a:lnTo>
                    <a:pt x="8140" y="9207"/>
                  </a:lnTo>
                  <a:lnTo>
                    <a:pt x="13271" y="12217"/>
                  </a:lnTo>
                  <a:lnTo>
                    <a:pt x="16014" y="11912"/>
                  </a:lnTo>
                  <a:lnTo>
                    <a:pt x="19151" y="11937"/>
                  </a:lnTo>
                  <a:lnTo>
                    <a:pt x="21920" y="12052"/>
                  </a:lnTo>
                  <a:lnTo>
                    <a:pt x="16586" y="9131"/>
                  </a:lnTo>
                  <a:lnTo>
                    <a:pt x="11531" y="5156"/>
                  </a:lnTo>
                  <a:lnTo>
                    <a:pt x="7340" y="279"/>
                  </a:lnTo>
                  <a:lnTo>
                    <a:pt x="5118" y="38"/>
                  </a:lnTo>
                  <a:lnTo>
                    <a:pt x="2743" y="0"/>
                  </a:lnTo>
                  <a:close/>
                </a:path>
              </a:pathLst>
            </a:custGeom>
            <a:solidFill>
              <a:srgbClr val="E5A304"/>
            </a:solidFill>
          </p:spPr>
          <p:txBody>
            <a:bodyPr wrap="square" lIns="0" tIns="0" rIns="0" bIns="0" rtlCol="0"/>
            <a:lstStyle/>
            <a:p>
              <a:endParaRPr/>
            </a:p>
          </p:txBody>
        </p:sp>
        <p:sp>
          <p:nvSpPr>
            <p:cNvPr id="2616" name="object 2616"/>
            <p:cNvSpPr/>
            <p:nvPr/>
          </p:nvSpPr>
          <p:spPr>
            <a:xfrm>
              <a:off x="6370345" y="8511463"/>
              <a:ext cx="13335" cy="12065"/>
            </a:xfrm>
            <a:custGeom>
              <a:avLst/>
              <a:gdLst/>
              <a:ahLst/>
              <a:cxnLst/>
              <a:rect l="l" t="t" r="r" b="b"/>
              <a:pathLst>
                <a:path w="13335" h="12065">
                  <a:moveTo>
                    <a:pt x="0" y="0"/>
                  </a:moveTo>
                  <a:lnTo>
                    <a:pt x="3759" y="4673"/>
                  </a:lnTo>
                  <a:lnTo>
                    <a:pt x="8140" y="8699"/>
                  </a:lnTo>
                  <a:lnTo>
                    <a:pt x="13271" y="11709"/>
                  </a:lnTo>
                </a:path>
              </a:pathLst>
            </a:custGeom>
            <a:ln w="25400">
              <a:solidFill>
                <a:srgbClr val="E6A400"/>
              </a:solidFill>
            </a:ln>
          </p:spPr>
          <p:txBody>
            <a:bodyPr wrap="square" lIns="0" tIns="0" rIns="0" bIns="0" rtlCol="0"/>
            <a:lstStyle/>
            <a:p>
              <a:endParaRPr/>
            </a:p>
          </p:txBody>
        </p:sp>
        <p:sp>
          <p:nvSpPr>
            <p:cNvPr id="2617" name="object 2617"/>
            <p:cNvSpPr/>
            <p:nvPr/>
          </p:nvSpPr>
          <p:spPr>
            <a:xfrm>
              <a:off x="6383617" y="8523008"/>
              <a:ext cx="8890" cy="635"/>
            </a:xfrm>
            <a:custGeom>
              <a:avLst/>
              <a:gdLst/>
              <a:ahLst/>
              <a:cxnLst/>
              <a:rect l="l" t="t" r="r" b="b"/>
              <a:pathLst>
                <a:path w="8889" h="634">
                  <a:moveTo>
                    <a:pt x="0" y="165"/>
                  </a:moveTo>
                  <a:lnTo>
                    <a:pt x="8648" y="0"/>
                  </a:lnTo>
                </a:path>
              </a:pathLst>
            </a:custGeom>
            <a:ln w="25400">
              <a:solidFill>
                <a:srgbClr val="E5A203"/>
              </a:solidFill>
            </a:ln>
          </p:spPr>
          <p:txBody>
            <a:bodyPr wrap="square" lIns="0" tIns="0" rIns="0" bIns="0" rtlCol="0"/>
            <a:lstStyle/>
            <a:p>
              <a:endParaRPr/>
            </a:p>
          </p:txBody>
        </p:sp>
        <p:sp>
          <p:nvSpPr>
            <p:cNvPr id="2618" name="object 2618"/>
            <p:cNvSpPr/>
            <p:nvPr/>
          </p:nvSpPr>
          <p:spPr>
            <a:xfrm>
              <a:off x="6377686" y="8511235"/>
              <a:ext cx="14604" cy="12065"/>
            </a:xfrm>
            <a:custGeom>
              <a:avLst/>
              <a:gdLst/>
              <a:ahLst/>
              <a:cxnLst/>
              <a:rect l="l" t="t" r="r" b="b"/>
              <a:pathLst>
                <a:path w="14604" h="12065">
                  <a:moveTo>
                    <a:pt x="14579" y="11772"/>
                  </a:moveTo>
                  <a:lnTo>
                    <a:pt x="9245" y="8851"/>
                  </a:lnTo>
                  <a:lnTo>
                    <a:pt x="4190" y="4876"/>
                  </a:lnTo>
                  <a:lnTo>
                    <a:pt x="0" y="0"/>
                  </a:lnTo>
                </a:path>
              </a:pathLst>
            </a:custGeom>
            <a:ln w="25399">
              <a:solidFill>
                <a:srgbClr val="E5A208"/>
              </a:solidFill>
            </a:ln>
          </p:spPr>
          <p:txBody>
            <a:bodyPr wrap="square" lIns="0" tIns="0" rIns="0" bIns="0" rtlCol="0"/>
            <a:lstStyle/>
            <a:p>
              <a:endParaRPr/>
            </a:p>
          </p:txBody>
        </p:sp>
        <p:sp>
          <p:nvSpPr>
            <p:cNvPr id="2619" name="object 2619"/>
            <p:cNvSpPr/>
            <p:nvPr/>
          </p:nvSpPr>
          <p:spPr>
            <a:xfrm>
              <a:off x="6370345" y="8511235"/>
              <a:ext cx="7620" cy="635"/>
            </a:xfrm>
            <a:custGeom>
              <a:avLst/>
              <a:gdLst/>
              <a:ahLst/>
              <a:cxnLst/>
              <a:rect l="l" t="t" r="r" b="b"/>
              <a:pathLst>
                <a:path w="7620" h="634">
                  <a:moveTo>
                    <a:pt x="7340" y="0"/>
                  </a:moveTo>
                  <a:lnTo>
                    <a:pt x="0" y="228"/>
                  </a:lnTo>
                </a:path>
              </a:pathLst>
            </a:custGeom>
            <a:ln w="25399">
              <a:solidFill>
                <a:srgbClr val="E6A304"/>
              </a:solidFill>
            </a:ln>
          </p:spPr>
          <p:txBody>
            <a:bodyPr wrap="square" lIns="0" tIns="0" rIns="0" bIns="0" rtlCol="0"/>
            <a:lstStyle/>
            <a:p>
              <a:endParaRPr/>
            </a:p>
          </p:txBody>
        </p:sp>
        <p:sp>
          <p:nvSpPr>
            <p:cNvPr id="2620" name="object 2620"/>
            <p:cNvSpPr/>
            <p:nvPr/>
          </p:nvSpPr>
          <p:spPr>
            <a:xfrm>
              <a:off x="6377686" y="8511235"/>
              <a:ext cx="21590" cy="12700"/>
            </a:xfrm>
            <a:custGeom>
              <a:avLst/>
              <a:gdLst/>
              <a:ahLst/>
              <a:cxnLst/>
              <a:rect l="l" t="t" r="r" b="b"/>
              <a:pathLst>
                <a:path w="21589" h="12700">
                  <a:moveTo>
                    <a:pt x="0" y="0"/>
                  </a:moveTo>
                  <a:lnTo>
                    <a:pt x="4190" y="4876"/>
                  </a:lnTo>
                  <a:lnTo>
                    <a:pt x="9245" y="8851"/>
                  </a:lnTo>
                  <a:lnTo>
                    <a:pt x="14579" y="11772"/>
                  </a:lnTo>
                  <a:lnTo>
                    <a:pt x="17348" y="11899"/>
                  </a:lnTo>
                  <a:lnTo>
                    <a:pt x="21056" y="12255"/>
                  </a:lnTo>
                  <a:lnTo>
                    <a:pt x="16167" y="9740"/>
                  </a:lnTo>
                  <a:lnTo>
                    <a:pt x="11036" y="6134"/>
                  </a:lnTo>
                  <a:lnTo>
                    <a:pt x="6438" y="1066"/>
                  </a:lnTo>
                  <a:lnTo>
                    <a:pt x="4305" y="698"/>
                  </a:lnTo>
                  <a:lnTo>
                    <a:pt x="2235" y="241"/>
                  </a:lnTo>
                  <a:lnTo>
                    <a:pt x="0" y="0"/>
                  </a:lnTo>
                  <a:close/>
                </a:path>
              </a:pathLst>
            </a:custGeom>
            <a:solidFill>
              <a:srgbClr val="E5A110"/>
            </a:solidFill>
          </p:spPr>
          <p:txBody>
            <a:bodyPr wrap="square" lIns="0" tIns="0" rIns="0" bIns="0" rtlCol="0"/>
            <a:lstStyle/>
            <a:p>
              <a:endParaRPr/>
            </a:p>
          </p:txBody>
        </p:sp>
        <p:sp>
          <p:nvSpPr>
            <p:cNvPr id="2621" name="object 2621"/>
            <p:cNvSpPr/>
            <p:nvPr/>
          </p:nvSpPr>
          <p:spPr>
            <a:xfrm>
              <a:off x="6377686" y="8511235"/>
              <a:ext cx="14604" cy="12065"/>
            </a:xfrm>
            <a:custGeom>
              <a:avLst/>
              <a:gdLst/>
              <a:ahLst/>
              <a:cxnLst/>
              <a:rect l="l" t="t" r="r" b="b"/>
              <a:pathLst>
                <a:path w="14604" h="12065">
                  <a:moveTo>
                    <a:pt x="0" y="0"/>
                  </a:moveTo>
                  <a:lnTo>
                    <a:pt x="4190" y="4876"/>
                  </a:lnTo>
                  <a:lnTo>
                    <a:pt x="9245" y="8851"/>
                  </a:lnTo>
                  <a:lnTo>
                    <a:pt x="14579" y="11772"/>
                  </a:lnTo>
                </a:path>
              </a:pathLst>
            </a:custGeom>
            <a:ln w="25399">
              <a:solidFill>
                <a:srgbClr val="E5A208"/>
              </a:solidFill>
            </a:ln>
          </p:spPr>
          <p:txBody>
            <a:bodyPr wrap="square" lIns="0" tIns="0" rIns="0" bIns="0" rtlCol="0"/>
            <a:lstStyle/>
            <a:p>
              <a:endParaRPr/>
            </a:p>
          </p:txBody>
        </p:sp>
        <p:sp>
          <p:nvSpPr>
            <p:cNvPr id="2622" name="object 2622"/>
            <p:cNvSpPr/>
            <p:nvPr/>
          </p:nvSpPr>
          <p:spPr>
            <a:xfrm>
              <a:off x="6392265" y="8523008"/>
              <a:ext cx="6985" cy="635"/>
            </a:xfrm>
            <a:custGeom>
              <a:avLst/>
              <a:gdLst/>
              <a:ahLst/>
              <a:cxnLst/>
              <a:rect l="l" t="t" r="r" b="b"/>
              <a:pathLst>
                <a:path w="6985" h="634">
                  <a:moveTo>
                    <a:pt x="0" y="0"/>
                  </a:moveTo>
                  <a:lnTo>
                    <a:pt x="6477" y="482"/>
                  </a:lnTo>
                </a:path>
              </a:pathLst>
            </a:custGeom>
            <a:ln w="25400">
              <a:solidFill>
                <a:srgbClr val="E5A20F"/>
              </a:solidFill>
            </a:ln>
          </p:spPr>
          <p:txBody>
            <a:bodyPr wrap="square" lIns="0" tIns="0" rIns="0" bIns="0" rtlCol="0"/>
            <a:lstStyle/>
            <a:p>
              <a:endParaRPr/>
            </a:p>
          </p:txBody>
        </p:sp>
        <p:sp>
          <p:nvSpPr>
            <p:cNvPr id="2623" name="object 2623"/>
            <p:cNvSpPr/>
            <p:nvPr/>
          </p:nvSpPr>
          <p:spPr>
            <a:xfrm>
              <a:off x="6384124" y="8512302"/>
              <a:ext cx="15240" cy="11430"/>
            </a:xfrm>
            <a:custGeom>
              <a:avLst/>
              <a:gdLst/>
              <a:ahLst/>
              <a:cxnLst/>
              <a:rect l="l" t="t" r="r" b="b"/>
              <a:pathLst>
                <a:path w="15239" h="11429">
                  <a:moveTo>
                    <a:pt x="14617" y="11188"/>
                  </a:moveTo>
                  <a:lnTo>
                    <a:pt x="9728" y="8674"/>
                  </a:lnTo>
                  <a:lnTo>
                    <a:pt x="4597" y="5067"/>
                  </a:lnTo>
                  <a:lnTo>
                    <a:pt x="0" y="0"/>
                  </a:lnTo>
                </a:path>
              </a:pathLst>
            </a:custGeom>
            <a:ln w="25400">
              <a:solidFill>
                <a:srgbClr val="E4A118"/>
              </a:solidFill>
            </a:ln>
          </p:spPr>
          <p:txBody>
            <a:bodyPr wrap="square" lIns="0" tIns="0" rIns="0" bIns="0" rtlCol="0"/>
            <a:lstStyle/>
            <a:p>
              <a:endParaRPr/>
            </a:p>
          </p:txBody>
        </p:sp>
        <p:sp>
          <p:nvSpPr>
            <p:cNvPr id="2624" name="object 2624"/>
            <p:cNvSpPr/>
            <p:nvPr/>
          </p:nvSpPr>
          <p:spPr>
            <a:xfrm>
              <a:off x="6377686" y="8511235"/>
              <a:ext cx="6985" cy="1270"/>
            </a:xfrm>
            <a:custGeom>
              <a:avLst/>
              <a:gdLst/>
              <a:ahLst/>
              <a:cxnLst/>
              <a:rect l="l" t="t" r="r" b="b"/>
              <a:pathLst>
                <a:path w="6985" h="1270">
                  <a:moveTo>
                    <a:pt x="6438" y="1066"/>
                  </a:moveTo>
                  <a:lnTo>
                    <a:pt x="0" y="0"/>
                  </a:lnTo>
                </a:path>
              </a:pathLst>
            </a:custGeom>
            <a:ln w="25399">
              <a:solidFill>
                <a:srgbClr val="E4A110"/>
              </a:solidFill>
            </a:ln>
          </p:spPr>
          <p:txBody>
            <a:bodyPr wrap="square" lIns="0" tIns="0" rIns="0" bIns="0" rtlCol="0"/>
            <a:lstStyle/>
            <a:p>
              <a:endParaRPr/>
            </a:p>
          </p:txBody>
        </p:sp>
        <p:sp>
          <p:nvSpPr>
            <p:cNvPr id="2625" name="object 2625"/>
            <p:cNvSpPr/>
            <p:nvPr/>
          </p:nvSpPr>
          <p:spPr>
            <a:xfrm>
              <a:off x="6383617" y="8522868"/>
              <a:ext cx="25400" cy="6350"/>
            </a:xfrm>
            <a:custGeom>
              <a:avLst/>
              <a:gdLst/>
              <a:ahLst/>
              <a:cxnLst/>
              <a:rect l="l" t="t" r="r" b="b"/>
              <a:pathLst>
                <a:path w="25400" h="6350">
                  <a:moveTo>
                    <a:pt x="2743" y="0"/>
                  </a:moveTo>
                  <a:lnTo>
                    <a:pt x="0" y="304"/>
                  </a:lnTo>
                  <a:lnTo>
                    <a:pt x="5130" y="3327"/>
                  </a:lnTo>
                  <a:lnTo>
                    <a:pt x="11023" y="5334"/>
                  </a:lnTo>
                  <a:lnTo>
                    <a:pt x="17818" y="5994"/>
                  </a:lnTo>
                  <a:lnTo>
                    <a:pt x="24828" y="5651"/>
                  </a:lnTo>
                  <a:lnTo>
                    <a:pt x="19570" y="4953"/>
                  </a:lnTo>
                  <a:lnTo>
                    <a:pt x="13982" y="3073"/>
                  </a:lnTo>
                  <a:lnTo>
                    <a:pt x="8648" y="139"/>
                  </a:lnTo>
                  <a:lnTo>
                    <a:pt x="5880" y="25"/>
                  </a:lnTo>
                  <a:lnTo>
                    <a:pt x="2743" y="0"/>
                  </a:lnTo>
                  <a:close/>
                </a:path>
              </a:pathLst>
            </a:custGeom>
            <a:solidFill>
              <a:srgbClr val="E5A403"/>
            </a:solidFill>
          </p:spPr>
          <p:txBody>
            <a:bodyPr wrap="square" lIns="0" tIns="0" rIns="0" bIns="0" rtlCol="0"/>
            <a:lstStyle/>
            <a:p>
              <a:endParaRPr/>
            </a:p>
          </p:txBody>
        </p:sp>
        <p:sp>
          <p:nvSpPr>
            <p:cNvPr id="2626" name="object 2626"/>
            <p:cNvSpPr/>
            <p:nvPr/>
          </p:nvSpPr>
          <p:spPr>
            <a:xfrm>
              <a:off x="6383617" y="8523173"/>
              <a:ext cx="18415" cy="5715"/>
            </a:xfrm>
            <a:custGeom>
              <a:avLst/>
              <a:gdLst/>
              <a:ahLst/>
              <a:cxnLst/>
              <a:rect l="l" t="t" r="r" b="b"/>
              <a:pathLst>
                <a:path w="18414" h="5715">
                  <a:moveTo>
                    <a:pt x="0" y="0"/>
                  </a:moveTo>
                  <a:lnTo>
                    <a:pt x="5130" y="3022"/>
                  </a:lnTo>
                  <a:lnTo>
                    <a:pt x="11023" y="5029"/>
                  </a:lnTo>
                  <a:lnTo>
                    <a:pt x="17818" y="5689"/>
                  </a:lnTo>
                </a:path>
              </a:pathLst>
            </a:custGeom>
            <a:ln w="25400">
              <a:solidFill>
                <a:srgbClr val="E5A300"/>
              </a:solidFill>
            </a:ln>
          </p:spPr>
          <p:txBody>
            <a:bodyPr wrap="square" lIns="0" tIns="0" rIns="0" bIns="0" rtlCol="0"/>
            <a:lstStyle/>
            <a:p>
              <a:endParaRPr/>
            </a:p>
          </p:txBody>
        </p:sp>
        <p:sp>
          <p:nvSpPr>
            <p:cNvPr id="2627" name="object 2627"/>
            <p:cNvSpPr/>
            <p:nvPr/>
          </p:nvSpPr>
          <p:spPr>
            <a:xfrm>
              <a:off x="6401435" y="8528520"/>
              <a:ext cx="7620" cy="635"/>
            </a:xfrm>
            <a:custGeom>
              <a:avLst/>
              <a:gdLst/>
              <a:ahLst/>
              <a:cxnLst/>
              <a:rect l="l" t="t" r="r" b="b"/>
              <a:pathLst>
                <a:path w="7620" h="634">
                  <a:moveTo>
                    <a:pt x="0" y="342"/>
                  </a:moveTo>
                  <a:lnTo>
                    <a:pt x="7010" y="0"/>
                  </a:lnTo>
                </a:path>
              </a:pathLst>
            </a:custGeom>
            <a:ln w="25400">
              <a:solidFill>
                <a:srgbClr val="E6A503"/>
              </a:solidFill>
            </a:ln>
          </p:spPr>
          <p:txBody>
            <a:bodyPr wrap="square" lIns="0" tIns="0" rIns="0" bIns="0" rtlCol="0"/>
            <a:lstStyle/>
            <a:p>
              <a:endParaRPr/>
            </a:p>
          </p:txBody>
        </p:sp>
        <p:sp>
          <p:nvSpPr>
            <p:cNvPr id="2628" name="object 2628"/>
            <p:cNvSpPr/>
            <p:nvPr/>
          </p:nvSpPr>
          <p:spPr>
            <a:xfrm>
              <a:off x="6392265" y="8523008"/>
              <a:ext cx="16510" cy="5715"/>
            </a:xfrm>
            <a:custGeom>
              <a:avLst/>
              <a:gdLst/>
              <a:ahLst/>
              <a:cxnLst/>
              <a:rect l="l" t="t" r="r" b="b"/>
              <a:pathLst>
                <a:path w="16510" h="5715">
                  <a:moveTo>
                    <a:pt x="16179" y="5511"/>
                  </a:moveTo>
                  <a:lnTo>
                    <a:pt x="10922" y="4813"/>
                  </a:lnTo>
                  <a:lnTo>
                    <a:pt x="5334" y="2933"/>
                  </a:lnTo>
                  <a:lnTo>
                    <a:pt x="0" y="0"/>
                  </a:lnTo>
                </a:path>
              </a:pathLst>
            </a:custGeom>
            <a:ln w="25400">
              <a:solidFill>
                <a:srgbClr val="E6A406"/>
              </a:solidFill>
            </a:ln>
          </p:spPr>
          <p:txBody>
            <a:bodyPr wrap="square" lIns="0" tIns="0" rIns="0" bIns="0" rtlCol="0"/>
            <a:lstStyle/>
            <a:p>
              <a:endParaRPr/>
            </a:p>
          </p:txBody>
        </p:sp>
        <p:sp>
          <p:nvSpPr>
            <p:cNvPr id="2629" name="object 2629"/>
            <p:cNvSpPr/>
            <p:nvPr/>
          </p:nvSpPr>
          <p:spPr>
            <a:xfrm>
              <a:off x="6383617" y="8523008"/>
              <a:ext cx="8890" cy="635"/>
            </a:xfrm>
            <a:custGeom>
              <a:avLst/>
              <a:gdLst/>
              <a:ahLst/>
              <a:cxnLst/>
              <a:rect l="l" t="t" r="r" b="b"/>
              <a:pathLst>
                <a:path w="8889" h="634">
                  <a:moveTo>
                    <a:pt x="8648" y="0"/>
                  </a:moveTo>
                  <a:lnTo>
                    <a:pt x="0" y="165"/>
                  </a:lnTo>
                </a:path>
              </a:pathLst>
            </a:custGeom>
            <a:ln w="25400">
              <a:solidFill>
                <a:srgbClr val="E5A203"/>
              </a:solidFill>
            </a:ln>
          </p:spPr>
          <p:txBody>
            <a:bodyPr wrap="square" lIns="0" tIns="0" rIns="0" bIns="0" rtlCol="0"/>
            <a:lstStyle/>
            <a:p>
              <a:endParaRPr/>
            </a:p>
          </p:txBody>
        </p:sp>
        <p:sp>
          <p:nvSpPr>
            <p:cNvPr id="2630" name="object 2630"/>
            <p:cNvSpPr/>
            <p:nvPr/>
          </p:nvSpPr>
          <p:spPr>
            <a:xfrm>
              <a:off x="6392265" y="8523008"/>
              <a:ext cx="20320" cy="5715"/>
            </a:xfrm>
            <a:custGeom>
              <a:avLst/>
              <a:gdLst/>
              <a:ahLst/>
              <a:cxnLst/>
              <a:rect l="l" t="t" r="r" b="b"/>
              <a:pathLst>
                <a:path w="20320" h="5715">
                  <a:moveTo>
                    <a:pt x="0" y="0"/>
                  </a:moveTo>
                  <a:lnTo>
                    <a:pt x="5334" y="2933"/>
                  </a:lnTo>
                  <a:lnTo>
                    <a:pt x="10922" y="4813"/>
                  </a:lnTo>
                  <a:lnTo>
                    <a:pt x="16179" y="5511"/>
                  </a:lnTo>
                  <a:lnTo>
                    <a:pt x="18021" y="5397"/>
                  </a:lnTo>
                  <a:lnTo>
                    <a:pt x="19265" y="5285"/>
                  </a:lnTo>
                  <a:lnTo>
                    <a:pt x="19726" y="5162"/>
                  </a:lnTo>
                  <a:lnTo>
                    <a:pt x="16040" y="4432"/>
                  </a:lnTo>
                  <a:lnTo>
                    <a:pt x="11379" y="2997"/>
                  </a:lnTo>
                  <a:lnTo>
                    <a:pt x="6477" y="482"/>
                  </a:lnTo>
                  <a:lnTo>
                    <a:pt x="2768" y="126"/>
                  </a:lnTo>
                  <a:lnTo>
                    <a:pt x="0" y="0"/>
                  </a:lnTo>
                  <a:close/>
                </a:path>
              </a:pathLst>
            </a:custGeom>
            <a:solidFill>
              <a:srgbClr val="E7A60D"/>
            </a:solidFill>
          </p:spPr>
          <p:txBody>
            <a:bodyPr wrap="square" lIns="0" tIns="0" rIns="0" bIns="0" rtlCol="0"/>
            <a:lstStyle/>
            <a:p>
              <a:endParaRPr/>
            </a:p>
          </p:txBody>
        </p:sp>
        <p:sp>
          <p:nvSpPr>
            <p:cNvPr id="2631" name="object 2631"/>
            <p:cNvSpPr/>
            <p:nvPr/>
          </p:nvSpPr>
          <p:spPr>
            <a:xfrm>
              <a:off x="6392265" y="8523008"/>
              <a:ext cx="16510" cy="5715"/>
            </a:xfrm>
            <a:custGeom>
              <a:avLst/>
              <a:gdLst/>
              <a:ahLst/>
              <a:cxnLst/>
              <a:rect l="l" t="t" r="r" b="b"/>
              <a:pathLst>
                <a:path w="16510" h="5715">
                  <a:moveTo>
                    <a:pt x="0" y="0"/>
                  </a:moveTo>
                  <a:lnTo>
                    <a:pt x="5334" y="2933"/>
                  </a:lnTo>
                  <a:lnTo>
                    <a:pt x="10922" y="4813"/>
                  </a:lnTo>
                  <a:lnTo>
                    <a:pt x="16179" y="5511"/>
                  </a:lnTo>
                </a:path>
              </a:pathLst>
            </a:custGeom>
            <a:ln w="25400">
              <a:solidFill>
                <a:srgbClr val="E6A406"/>
              </a:solidFill>
            </a:ln>
          </p:spPr>
          <p:txBody>
            <a:bodyPr wrap="square" lIns="0" tIns="0" rIns="0" bIns="0" rtlCol="0"/>
            <a:lstStyle/>
            <a:p>
              <a:endParaRPr/>
            </a:p>
          </p:txBody>
        </p:sp>
        <p:sp>
          <p:nvSpPr>
            <p:cNvPr id="2632" name="object 2632"/>
            <p:cNvSpPr/>
            <p:nvPr/>
          </p:nvSpPr>
          <p:spPr>
            <a:xfrm>
              <a:off x="6408445" y="8528186"/>
              <a:ext cx="3810" cy="635"/>
            </a:xfrm>
            <a:custGeom>
              <a:avLst/>
              <a:gdLst/>
              <a:ahLst/>
              <a:cxnLst/>
              <a:rect l="l" t="t" r="r" b="b"/>
              <a:pathLst>
                <a:path w="3810" h="634">
                  <a:moveTo>
                    <a:pt x="0" y="333"/>
                  </a:moveTo>
                  <a:lnTo>
                    <a:pt x="3487" y="0"/>
                  </a:lnTo>
                </a:path>
              </a:pathLst>
            </a:custGeom>
            <a:ln w="25400">
              <a:solidFill>
                <a:srgbClr val="E8AB0A"/>
              </a:solidFill>
            </a:ln>
          </p:spPr>
          <p:txBody>
            <a:bodyPr wrap="square" lIns="0" tIns="0" rIns="0" bIns="0" rtlCol="0"/>
            <a:lstStyle/>
            <a:p>
              <a:endParaRPr/>
            </a:p>
          </p:txBody>
        </p:sp>
        <p:sp>
          <p:nvSpPr>
            <p:cNvPr id="2633" name="object 2633"/>
            <p:cNvSpPr/>
            <p:nvPr/>
          </p:nvSpPr>
          <p:spPr>
            <a:xfrm>
              <a:off x="6398742" y="8523490"/>
              <a:ext cx="13335" cy="5080"/>
            </a:xfrm>
            <a:custGeom>
              <a:avLst/>
              <a:gdLst/>
              <a:ahLst/>
              <a:cxnLst/>
              <a:rect l="l" t="t" r="r" b="b"/>
              <a:pathLst>
                <a:path w="13335" h="5079">
                  <a:moveTo>
                    <a:pt x="13249" y="4679"/>
                  </a:moveTo>
                  <a:lnTo>
                    <a:pt x="9563" y="3949"/>
                  </a:lnTo>
                  <a:lnTo>
                    <a:pt x="4902" y="2514"/>
                  </a:lnTo>
                  <a:lnTo>
                    <a:pt x="0" y="0"/>
                  </a:lnTo>
                </a:path>
              </a:pathLst>
            </a:custGeom>
            <a:ln w="25399">
              <a:solidFill>
                <a:srgbClr val="E7A813"/>
              </a:solidFill>
            </a:ln>
          </p:spPr>
          <p:txBody>
            <a:bodyPr wrap="square" lIns="0" tIns="0" rIns="0" bIns="0" rtlCol="0"/>
            <a:lstStyle/>
            <a:p>
              <a:endParaRPr/>
            </a:p>
          </p:txBody>
        </p:sp>
        <p:sp>
          <p:nvSpPr>
            <p:cNvPr id="2634" name="object 2634"/>
            <p:cNvSpPr/>
            <p:nvPr/>
          </p:nvSpPr>
          <p:spPr>
            <a:xfrm>
              <a:off x="6392265" y="8523008"/>
              <a:ext cx="6985" cy="635"/>
            </a:xfrm>
            <a:custGeom>
              <a:avLst/>
              <a:gdLst/>
              <a:ahLst/>
              <a:cxnLst/>
              <a:rect l="l" t="t" r="r" b="b"/>
              <a:pathLst>
                <a:path w="6985" h="634">
                  <a:moveTo>
                    <a:pt x="6477" y="482"/>
                  </a:moveTo>
                  <a:lnTo>
                    <a:pt x="0" y="0"/>
                  </a:lnTo>
                </a:path>
              </a:pathLst>
            </a:custGeom>
            <a:ln w="25400">
              <a:solidFill>
                <a:srgbClr val="E5A20F"/>
              </a:solidFill>
            </a:ln>
          </p:spPr>
          <p:txBody>
            <a:bodyPr wrap="square" lIns="0" tIns="0" rIns="0" bIns="0" rtlCol="0"/>
            <a:lstStyle/>
            <a:p>
              <a:endParaRPr/>
            </a:p>
          </p:txBody>
        </p:sp>
        <p:sp>
          <p:nvSpPr>
            <p:cNvPr id="2635" name="object 2635"/>
            <p:cNvSpPr/>
            <p:nvPr/>
          </p:nvSpPr>
          <p:spPr>
            <a:xfrm>
              <a:off x="6384124" y="8512302"/>
              <a:ext cx="20955" cy="11430"/>
            </a:xfrm>
            <a:custGeom>
              <a:avLst/>
              <a:gdLst/>
              <a:ahLst/>
              <a:cxnLst/>
              <a:rect l="l" t="t" r="r" b="b"/>
              <a:pathLst>
                <a:path w="20954" h="11429">
                  <a:moveTo>
                    <a:pt x="0" y="0"/>
                  </a:moveTo>
                  <a:lnTo>
                    <a:pt x="4597" y="5067"/>
                  </a:lnTo>
                  <a:lnTo>
                    <a:pt x="9728" y="8674"/>
                  </a:lnTo>
                  <a:lnTo>
                    <a:pt x="14617" y="11188"/>
                  </a:lnTo>
                  <a:lnTo>
                    <a:pt x="16205" y="11188"/>
                  </a:lnTo>
                  <a:lnTo>
                    <a:pt x="18351" y="10464"/>
                  </a:lnTo>
                  <a:lnTo>
                    <a:pt x="20434" y="9626"/>
                  </a:lnTo>
                  <a:lnTo>
                    <a:pt x="15748" y="8026"/>
                  </a:lnTo>
                  <a:lnTo>
                    <a:pt x="10401" y="5321"/>
                  </a:lnTo>
                  <a:lnTo>
                    <a:pt x="5905" y="469"/>
                  </a:lnTo>
                  <a:lnTo>
                    <a:pt x="3797" y="546"/>
                  </a:lnTo>
                  <a:lnTo>
                    <a:pt x="1879" y="304"/>
                  </a:lnTo>
                  <a:lnTo>
                    <a:pt x="0" y="0"/>
                  </a:lnTo>
                  <a:close/>
                </a:path>
              </a:pathLst>
            </a:custGeom>
            <a:solidFill>
              <a:srgbClr val="E4A01F"/>
            </a:solidFill>
          </p:spPr>
          <p:txBody>
            <a:bodyPr wrap="square" lIns="0" tIns="0" rIns="0" bIns="0" rtlCol="0"/>
            <a:lstStyle/>
            <a:p>
              <a:endParaRPr/>
            </a:p>
          </p:txBody>
        </p:sp>
        <p:sp>
          <p:nvSpPr>
            <p:cNvPr id="2636" name="object 2636"/>
            <p:cNvSpPr/>
            <p:nvPr/>
          </p:nvSpPr>
          <p:spPr>
            <a:xfrm>
              <a:off x="6384124" y="8512302"/>
              <a:ext cx="15240" cy="11430"/>
            </a:xfrm>
            <a:custGeom>
              <a:avLst/>
              <a:gdLst/>
              <a:ahLst/>
              <a:cxnLst/>
              <a:rect l="l" t="t" r="r" b="b"/>
              <a:pathLst>
                <a:path w="15239" h="11429">
                  <a:moveTo>
                    <a:pt x="0" y="0"/>
                  </a:moveTo>
                  <a:lnTo>
                    <a:pt x="4597" y="5067"/>
                  </a:lnTo>
                  <a:lnTo>
                    <a:pt x="9728" y="8674"/>
                  </a:lnTo>
                  <a:lnTo>
                    <a:pt x="14617" y="11188"/>
                  </a:lnTo>
                </a:path>
              </a:pathLst>
            </a:custGeom>
            <a:ln w="25400">
              <a:solidFill>
                <a:srgbClr val="E4A118"/>
              </a:solidFill>
            </a:ln>
          </p:spPr>
          <p:txBody>
            <a:bodyPr wrap="square" lIns="0" tIns="0" rIns="0" bIns="0" rtlCol="0"/>
            <a:lstStyle/>
            <a:p>
              <a:endParaRPr/>
            </a:p>
          </p:txBody>
        </p:sp>
        <p:sp>
          <p:nvSpPr>
            <p:cNvPr id="2637" name="object 2637"/>
            <p:cNvSpPr/>
            <p:nvPr/>
          </p:nvSpPr>
          <p:spPr>
            <a:xfrm>
              <a:off x="6398742" y="8521928"/>
              <a:ext cx="6350" cy="1905"/>
            </a:xfrm>
            <a:custGeom>
              <a:avLst/>
              <a:gdLst/>
              <a:ahLst/>
              <a:cxnLst/>
              <a:rect l="l" t="t" r="r" b="b"/>
              <a:pathLst>
                <a:path w="6350" h="1904">
                  <a:moveTo>
                    <a:pt x="0" y="1562"/>
                  </a:moveTo>
                  <a:lnTo>
                    <a:pt x="5816" y="0"/>
                  </a:lnTo>
                </a:path>
              </a:pathLst>
            </a:custGeom>
            <a:ln w="25400">
              <a:solidFill>
                <a:srgbClr val="E5A21D"/>
              </a:solidFill>
            </a:ln>
          </p:spPr>
          <p:txBody>
            <a:bodyPr wrap="square" lIns="0" tIns="0" rIns="0" bIns="0" rtlCol="0"/>
            <a:lstStyle/>
            <a:p>
              <a:endParaRPr/>
            </a:p>
          </p:txBody>
        </p:sp>
        <p:sp>
          <p:nvSpPr>
            <p:cNvPr id="2638" name="object 2638"/>
            <p:cNvSpPr/>
            <p:nvPr/>
          </p:nvSpPr>
          <p:spPr>
            <a:xfrm>
              <a:off x="6390030" y="8512772"/>
              <a:ext cx="14604" cy="9525"/>
            </a:xfrm>
            <a:custGeom>
              <a:avLst/>
              <a:gdLst/>
              <a:ahLst/>
              <a:cxnLst/>
              <a:rect l="l" t="t" r="r" b="b"/>
              <a:pathLst>
                <a:path w="14604" h="9525">
                  <a:moveTo>
                    <a:pt x="14528" y="9156"/>
                  </a:moveTo>
                  <a:lnTo>
                    <a:pt x="9842" y="7556"/>
                  </a:lnTo>
                  <a:lnTo>
                    <a:pt x="4495" y="4851"/>
                  </a:lnTo>
                  <a:lnTo>
                    <a:pt x="0" y="0"/>
                  </a:lnTo>
                </a:path>
              </a:pathLst>
            </a:custGeom>
            <a:ln w="25400">
              <a:solidFill>
                <a:srgbClr val="E4A025"/>
              </a:solidFill>
            </a:ln>
          </p:spPr>
          <p:txBody>
            <a:bodyPr wrap="square" lIns="0" tIns="0" rIns="0" bIns="0" rtlCol="0"/>
            <a:lstStyle/>
            <a:p>
              <a:endParaRPr/>
            </a:p>
          </p:txBody>
        </p:sp>
        <p:sp>
          <p:nvSpPr>
            <p:cNvPr id="2639" name="object 2639"/>
            <p:cNvSpPr/>
            <p:nvPr/>
          </p:nvSpPr>
          <p:spPr>
            <a:xfrm>
              <a:off x="6384124" y="8512302"/>
              <a:ext cx="6350" cy="635"/>
            </a:xfrm>
            <a:custGeom>
              <a:avLst/>
              <a:gdLst/>
              <a:ahLst/>
              <a:cxnLst/>
              <a:rect l="l" t="t" r="r" b="b"/>
              <a:pathLst>
                <a:path w="6350" h="634">
                  <a:moveTo>
                    <a:pt x="5905" y="469"/>
                  </a:moveTo>
                  <a:lnTo>
                    <a:pt x="0" y="0"/>
                  </a:lnTo>
                </a:path>
              </a:pathLst>
            </a:custGeom>
            <a:ln w="25400">
              <a:solidFill>
                <a:srgbClr val="E49E20"/>
              </a:solidFill>
            </a:ln>
          </p:spPr>
          <p:txBody>
            <a:bodyPr wrap="square" lIns="0" tIns="0" rIns="0" bIns="0" rtlCol="0"/>
            <a:lstStyle/>
            <a:p>
              <a:endParaRPr/>
            </a:p>
          </p:txBody>
        </p:sp>
        <p:sp>
          <p:nvSpPr>
            <p:cNvPr id="2640" name="object 2640"/>
            <p:cNvSpPr/>
            <p:nvPr/>
          </p:nvSpPr>
          <p:spPr>
            <a:xfrm>
              <a:off x="6390030" y="8511413"/>
              <a:ext cx="20320" cy="10795"/>
            </a:xfrm>
            <a:custGeom>
              <a:avLst/>
              <a:gdLst/>
              <a:ahLst/>
              <a:cxnLst/>
              <a:rect l="l" t="t" r="r" b="b"/>
              <a:pathLst>
                <a:path w="20320" h="10795">
                  <a:moveTo>
                    <a:pt x="7023" y="0"/>
                  </a:moveTo>
                  <a:lnTo>
                    <a:pt x="4394" y="914"/>
                  </a:lnTo>
                  <a:lnTo>
                    <a:pt x="2108" y="1282"/>
                  </a:lnTo>
                  <a:lnTo>
                    <a:pt x="0" y="1358"/>
                  </a:lnTo>
                  <a:lnTo>
                    <a:pt x="4495" y="6210"/>
                  </a:lnTo>
                  <a:lnTo>
                    <a:pt x="9842" y="8915"/>
                  </a:lnTo>
                  <a:lnTo>
                    <a:pt x="14528" y="10515"/>
                  </a:lnTo>
                  <a:lnTo>
                    <a:pt x="16598" y="9677"/>
                  </a:lnTo>
                  <a:lnTo>
                    <a:pt x="18605" y="8724"/>
                  </a:lnTo>
                  <a:lnTo>
                    <a:pt x="19913" y="8267"/>
                  </a:lnTo>
                  <a:lnTo>
                    <a:pt x="16205" y="7035"/>
                  </a:lnTo>
                  <a:lnTo>
                    <a:pt x="11404" y="4635"/>
                  </a:lnTo>
                  <a:lnTo>
                    <a:pt x="7023" y="0"/>
                  </a:lnTo>
                  <a:close/>
                </a:path>
              </a:pathLst>
            </a:custGeom>
            <a:solidFill>
              <a:srgbClr val="E4A028"/>
            </a:solidFill>
          </p:spPr>
          <p:txBody>
            <a:bodyPr wrap="square" lIns="0" tIns="0" rIns="0" bIns="0" rtlCol="0"/>
            <a:lstStyle/>
            <a:p>
              <a:endParaRPr/>
            </a:p>
          </p:txBody>
        </p:sp>
        <p:sp>
          <p:nvSpPr>
            <p:cNvPr id="2641" name="object 2641"/>
            <p:cNvSpPr/>
            <p:nvPr/>
          </p:nvSpPr>
          <p:spPr>
            <a:xfrm>
              <a:off x="6390030" y="8512772"/>
              <a:ext cx="14604" cy="9525"/>
            </a:xfrm>
            <a:custGeom>
              <a:avLst/>
              <a:gdLst/>
              <a:ahLst/>
              <a:cxnLst/>
              <a:rect l="l" t="t" r="r" b="b"/>
              <a:pathLst>
                <a:path w="14604" h="9525">
                  <a:moveTo>
                    <a:pt x="0" y="0"/>
                  </a:moveTo>
                  <a:lnTo>
                    <a:pt x="4495" y="4851"/>
                  </a:lnTo>
                  <a:lnTo>
                    <a:pt x="9842" y="7556"/>
                  </a:lnTo>
                  <a:lnTo>
                    <a:pt x="14528" y="9156"/>
                  </a:lnTo>
                </a:path>
              </a:pathLst>
            </a:custGeom>
            <a:ln w="25400">
              <a:solidFill>
                <a:srgbClr val="E4A025"/>
              </a:solidFill>
            </a:ln>
          </p:spPr>
          <p:txBody>
            <a:bodyPr wrap="square" lIns="0" tIns="0" rIns="0" bIns="0" rtlCol="0"/>
            <a:lstStyle/>
            <a:p>
              <a:endParaRPr/>
            </a:p>
          </p:txBody>
        </p:sp>
        <p:sp>
          <p:nvSpPr>
            <p:cNvPr id="2642" name="object 2642"/>
            <p:cNvSpPr/>
            <p:nvPr/>
          </p:nvSpPr>
          <p:spPr>
            <a:xfrm>
              <a:off x="6404559" y="8519680"/>
              <a:ext cx="5715" cy="2540"/>
            </a:xfrm>
            <a:custGeom>
              <a:avLst/>
              <a:gdLst/>
              <a:ahLst/>
              <a:cxnLst/>
              <a:rect l="l" t="t" r="r" b="b"/>
              <a:pathLst>
                <a:path w="5714" h="2540">
                  <a:moveTo>
                    <a:pt x="0" y="2247"/>
                  </a:moveTo>
                  <a:lnTo>
                    <a:pt x="5384" y="0"/>
                  </a:lnTo>
                </a:path>
              </a:pathLst>
            </a:custGeom>
            <a:ln w="25400">
              <a:solidFill>
                <a:srgbClr val="E6A326"/>
              </a:solidFill>
            </a:ln>
          </p:spPr>
          <p:txBody>
            <a:bodyPr wrap="square" lIns="0" tIns="0" rIns="0" bIns="0" rtlCol="0"/>
            <a:lstStyle/>
            <a:p>
              <a:endParaRPr/>
            </a:p>
          </p:txBody>
        </p:sp>
        <p:sp>
          <p:nvSpPr>
            <p:cNvPr id="2643" name="object 2643"/>
            <p:cNvSpPr/>
            <p:nvPr/>
          </p:nvSpPr>
          <p:spPr>
            <a:xfrm>
              <a:off x="6397053" y="8511413"/>
              <a:ext cx="13335" cy="8890"/>
            </a:xfrm>
            <a:custGeom>
              <a:avLst/>
              <a:gdLst/>
              <a:ahLst/>
              <a:cxnLst/>
              <a:rect l="l" t="t" r="r" b="b"/>
              <a:pathLst>
                <a:path w="13335" h="8890">
                  <a:moveTo>
                    <a:pt x="12890" y="8267"/>
                  </a:moveTo>
                  <a:lnTo>
                    <a:pt x="9182" y="7035"/>
                  </a:lnTo>
                  <a:lnTo>
                    <a:pt x="4381" y="4635"/>
                  </a:lnTo>
                  <a:lnTo>
                    <a:pt x="0" y="0"/>
                  </a:lnTo>
                </a:path>
              </a:pathLst>
            </a:custGeom>
            <a:ln w="25400">
              <a:solidFill>
                <a:srgbClr val="E49F2B"/>
              </a:solidFill>
            </a:ln>
          </p:spPr>
          <p:txBody>
            <a:bodyPr wrap="square" lIns="0" tIns="0" rIns="0" bIns="0" rtlCol="0"/>
            <a:lstStyle/>
            <a:p>
              <a:endParaRPr/>
            </a:p>
          </p:txBody>
        </p:sp>
        <p:sp>
          <p:nvSpPr>
            <p:cNvPr id="2644" name="object 2644"/>
            <p:cNvSpPr/>
            <p:nvPr/>
          </p:nvSpPr>
          <p:spPr>
            <a:xfrm>
              <a:off x="6390030" y="8511413"/>
              <a:ext cx="7620" cy="1905"/>
            </a:xfrm>
            <a:custGeom>
              <a:avLst/>
              <a:gdLst/>
              <a:ahLst/>
              <a:cxnLst/>
              <a:rect l="l" t="t" r="r" b="b"/>
              <a:pathLst>
                <a:path w="7620" h="1904">
                  <a:moveTo>
                    <a:pt x="7023" y="0"/>
                  </a:moveTo>
                  <a:lnTo>
                    <a:pt x="0" y="1358"/>
                  </a:lnTo>
                </a:path>
              </a:pathLst>
            </a:custGeom>
            <a:ln w="25399">
              <a:solidFill>
                <a:srgbClr val="E39D2A"/>
              </a:solidFill>
            </a:ln>
          </p:spPr>
          <p:txBody>
            <a:bodyPr wrap="square" lIns="0" tIns="0" rIns="0" bIns="0" rtlCol="0"/>
            <a:lstStyle/>
            <a:p>
              <a:endParaRPr/>
            </a:p>
          </p:txBody>
        </p:sp>
        <p:sp>
          <p:nvSpPr>
            <p:cNvPr id="2645" name="object 2645"/>
            <p:cNvSpPr/>
            <p:nvPr/>
          </p:nvSpPr>
          <p:spPr>
            <a:xfrm>
              <a:off x="6398742" y="8521928"/>
              <a:ext cx="16510" cy="6350"/>
            </a:xfrm>
            <a:custGeom>
              <a:avLst/>
              <a:gdLst/>
              <a:ahLst/>
              <a:cxnLst/>
              <a:rect l="l" t="t" r="r" b="b"/>
              <a:pathLst>
                <a:path w="16510" h="6350">
                  <a:moveTo>
                    <a:pt x="5816" y="0"/>
                  </a:moveTo>
                  <a:lnTo>
                    <a:pt x="3733" y="838"/>
                  </a:lnTo>
                  <a:lnTo>
                    <a:pt x="1587" y="1562"/>
                  </a:lnTo>
                  <a:lnTo>
                    <a:pt x="0" y="1562"/>
                  </a:lnTo>
                  <a:lnTo>
                    <a:pt x="4902" y="4076"/>
                  </a:lnTo>
                  <a:lnTo>
                    <a:pt x="9563" y="5511"/>
                  </a:lnTo>
                  <a:lnTo>
                    <a:pt x="13271" y="6235"/>
                  </a:lnTo>
                  <a:lnTo>
                    <a:pt x="14588" y="5928"/>
                  </a:lnTo>
                  <a:lnTo>
                    <a:pt x="15679" y="4076"/>
                  </a:lnTo>
                  <a:lnTo>
                    <a:pt x="16382" y="2438"/>
                  </a:lnTo>
                  <a:lnTo>
                    <a:pt x="14516" y="2070"/>
                  </a:lnTo>
                  <a:lnTo>
                    <a:pt x="10502" y="1587"/>
                  </a:lnTo>
                  <a:lnTo>
                    <a:pt x="5816" y="0"/>
                  </a:lnTo>
                  <a:close/>
                </a:path>
              </a:pathLst>
            </a:custGeom>
            <a:solidFill>
              <a:srgbClr val="E8AB19"/>
            </a:solidFill>
          </p:spPr>
          <p:txBody>
            <a:bodyPr wrap="square" lIns="0" tIns="0" rIns="0" bIns="0" rtlCol="0"/>
            <a:lstStyle/>
            <a:p>
              <a:endParaRPr/>
            </a:p>
          </p:txBody>
        </p:sp>
        <p:sp>
          <p:nvSpPr>
            <p:cNvPr id="2646" name="object 2646"/>
            <p:cNvSpPr/>
            <p:nvPr/>
          </p:nvSpPr>
          <p:spPr>
            <a:xfrm>
              <a:off x="6398742" y="8523490"/>
              <a:ext cx="13335" cy="5080"/>
            </a:xfrm>
            <a:custGeom>
              <a:avLst/>
              <a:gdLst/>
              <a:ahLst/>
              <a:cxnLst/>
              <a:rect l="l" t="t" r="r" b="b"/>
              <a:pathLst>
                <a:path w="13335" h="5079">
                  <a:moveTo>
                    <a:pt x="0" y="0"/>
                  </a:moveTo>
                  <a:lnTo>
                    <a:pt x="4902" y="2514"/>
                  </a:lnTo>
                  <a:lnTo>
                    <a:pt x="9563" y="3949"/>
                  </a:lnTo>
                  <a:lnTo>
                    <a:pt x="13249" y="4679"/>
                  </a:lnTo>
                </a:path>
              </a:pathLst>
            </a:custGeom>
            <a:ln w="25399">
              <a:solidFill>
                <a:srgbClr val="E7A813"/>
              </a:solidFill>
            </a:ln>
          </p:spPr>
          <p:txBody>
            <a:bodyPr wrap="square" lIns="0" tIns="0" rIns="0" bIns="0" rtlCol="0"/>
            <a:lstStyle/>
            <a:p>
              <a:endParaRPr/>
            </a:p>
          </p:txBody>
        </p:sp>
        <p:sp>
          <p:nvSpPr>
            <p:cNvPr id="2647" name="object 2647"/>
            <p:cNvSpPr/>
            <p:nvPr/>
          </p:nvSpPr>
          <p:spPr>
            <a:xfrm>
              <a:off x="6412042" y="8524367"/>
              <a:ext cx="3175" cy="3810"/>
            </a:xfrm>
            <a:custGeom>
              <a:avLst/>
              <a:gdLst/>
              <a:ahLst/>
              <a:cxnLst/>
              <a:rect l="l" t="t" r="r" b="b"/>
              <a:pathLst>
                <a:path w="3175" h="3809">
                  <a:moveTo>
                    <a:pt x="0" y="3790"/>
                  </a:moveTo>
                  <a:lnTo>
                    <a:pt x="3083" y="0"/>
                  </a:lnTo>
                </a:path>
              </a:pathLst>
            </a:custGeom>
            <a:ln w="25400">
              <a:solidFill>
                <a:srgbClr val="ECB315"/>
              </a:solidFill>
            </a:ln>
          </p:spPr>
          <p:txBody>
            <a:bodyPr wrap="square" lIns="0" tIns="0" rIns="0" bIns="0" rtlCol="0"/>
            <a:lstStyle/>
            <a:p>
              <a:endParaRPr/>
            </a:p>
          </p:txBody>
        </p:sp>
        <p:sp>
          <p:nvSpPr>
            <p:cNvPr id="2648" name="object 2648"/>
            <p:cNvSpPr/>
            <p:nvPr/>
          </p:nvSpPr>
          <p:spPr>
            <a:xfrm>
              <a:off x="6404559" y="8521928"/>
              <a:ext cx="10795" cy="2540"/>
            </a:xfrm>
            <a:custGeom>
              <a:avLst/>
              <a:gdLst/>
              <a:ahLst/>
              <a:cxnLst/>
              <a:rect l="l" t="t" r="r" b="b"/>
              <a:pathLst>
                <a:path w="10795" h="2540">
                  <a:moveTo>
                    <a:pt x="10566" y="2438"/>
                  </a:moveTo>
                  <a:lnTo>
                    <a:pt x="0" y="0"/>
                  </a:lnTo>
                </a:path>
              </a:pathLst>
            </a:custGeom>
            <a:ln w="25400">
              <a:solidFill>
                <a:srgbClr val="E9AD1F"/>
              </a:solidFill>
            </a:ln>
          </p:spPr>
          <p:txBody>
            <a:bodyPr wrap="square" lIns="0" tIns="0" rIns="0" bIns="0" rtlCol="0"/>
            <a:lstStyle/>
            <a:p>
              <a:endParaRPr/>
            </a:p>
          </p:txBody>
        </p:sp>
        <p:sp>
          <p:nvSpPr>
            <p:cNvPr id="2649" name="object 2649"/>
            <p:cNvSpPr/>
            <p:nvPr/>
          </p:nvSpPr>
          <p:spPr>
            <a:xfrm>
              <a:off x="6398742" y="8521928"/>
              <a:ext cx="6350" cy="1905"/>
            </a:xfrm>
            <a:custGeom>
              <a:avLst/>
              <a:gdLst/>
              <a:ahLst/>
              <a:cxnLst/>
              <a:rect l="l" t="t" r="r" b="b"/>
              <a:pathLst>
                <a:path w="6350" h="1904">
                  <a:moveTo>
                    <a:pt x="5816" y="0"/>
                  </a:moveTo>
                  <a:lnTo>
                    <a:pt x="0" y="1562"/>
                  </a:lnTo>
                </a:path>
              </a:pathLst>
            </a:custGeom>
            <a:ln w="25400">
              <a:solidFill>
                <a:srgbClr val="E5A21D"/>
              </a:solidFill>
            </a:ln>
          </p:spPr>
          <p:txBody>
            <a:bodyPr wrap="square" lIns="0" tIns="0" rIns="0" bIns="0" rtlCol="0"/>
            <a:lstStyle/>
            <a:p>
              <a:endParaRPr/>
            </a:p>
          </p:txBody>
        </p:sp>
        <p:sp>
          <p:nvSpPr>
            <p:cNvPr id="2650" name="object 2650"/>
            <p:cNvSpPr/>
            <p:nvPr/>
          </p:nvSpPr>
          <p:spPr>
            <a:xfrm>
              <a:off x="6404559" y="8519680"/>
              <a:ext cx="12065" cy="5080"/>
            </a:xfrm>
            <a:custGeom>
              <a:avLst/>
              <a:gdLst/>
              <a:ahLst/>
              <a:cxnLst/>
              <a:rect l="l" t="t" r="r" b="b"/>
              <a:pathLst>
                <a:path w="12064" h="5079">
                  <a:moveTo>
                    <a:pt x="5384" y="0"/>
                  </a:moveTo>
                  <a:lnTo>
                    <a:pt x="4076" y="457"/>
                  </a:lnTo>
                  <a:lnTo>
                    <a:pt x="2070" y="1409"/>
                  </a:lnTo>
                  <a:lnTo>
                    <a:pt x="0" y="2247"/>
                  </a:lnTo>
                  <a:lnTo>
                    <a:pt x="4686" y="3835"/>
                  </a:lnTo>
                  <a:lnTo>
                    <a:pt x="8699" y="4318"/>
                  </a:lnTo>
                  <a:lnTo>
                    <a:pt x="10566" y="4686"/>
                  </a:lnTo>
                  <a:lnTo>
                    <a:pt x="11288" y="2976"/>
                  </a:lnTo>
                  <a:lnTo>
                    <a:pt x="11696" y="1333"/>
                  </a:lnTo>
                  <a:lnTo>
                    <a:pt x="9093" y="1244"/>
                  </a:lnTo>
                  <a:lnTo>
                    <a:pt x="5384" y="0"/>
                  </a:lnTo>
                  <a:close/>
                </a:path>
              </a:pathLst>
            </a:custGeom>
            <a:solidFill>
              <a:srgbClr val="EAAD21"/>
            </a:solidFill>
          </p:spPr>
          <p:txBody>
            <a:bodyPr wrap="square" lIns="0" tIns="0" rIns="0" bIns="0" rtlCol="0"/>
            <a:lstStyle/>
            <a:p>
              <a:endParaRPr/>
            </a:p>
          </p:txBody>
        </p:sp>
        <p:sp>
          <p:nvSpPr>
            <p:cNvPr id="2651" name="object 2651"/>
            <p:cNvSpPr/>
            <p:nvPr/>
          </p:nvSpPr>
          <p:spPr>
            <a:xfrm>
              <a:off x="6404559" y="8521928"/>
              <a:ext cx="10795" cy="2540"/>
            </a:xfrm>
            <a:custGeom>
              <a:avLst/>
              <a:gdLst/>
              <a:ahLst/>
              <a:cxnLst/>
              <a:rect l="l" t="t" r="r" b="b"/>
              <a:pathLst>
                <a:path w="10795" h="2540">
                  <a:moveTo>
                    <a:pt x="0" y="0"/>
                  </a:moveTo>
                  <a:lnTo>
                    <a:pt x="10566" y="2438"/>
                  </a:lnTo>
                </a:path>
              </a:pathLst>
            </a:custGeom>
            <a:ln w="25400">
              <a:solidFill>
                <a:srgbClr val="E9AD1F"/>
              </a:solidFill>
            </a:ln>
          </p:spPr>
          <p:txBody>
            <a:bodyPr wrap="square" lIns="0" tIns="0" rIns="0" bIns="0" rtlCol="0"/>
            <a:lstStyle/>
            <a:p>
              <a:endParaRPr/>
            </a:p>
          </p:txBody>
        </p:sp>
        <p:sp>
          <p:nvSpPr>
            <p:cNvPr id="2652" name="object 2652"/>
            <p:cNvSpPr/>
            <p:nvPr/>
          </p:nvSpPr>
          <p:spPr>
            <a:xfrm>
              <a:off x="6415125" y="8521014"/>
              <a:ext cx="1270" cy="3810"/>
            </a:xfrm>
            <a:custGeom>
              <a:avLst/>
              <a:gdLst/>
              <a:ahLst/>
              <a:cxnLst/>
              <a:rect l="l" t="t" r="r" b="b"/>
              <a:pathLst>
                <a:path w="1270" h="3809">
                  <a:moveTo>
                    <a:pt x="0" y="3352"/>
                  </a:moveTo>
                  <a:lnTo>
                    <a:pt x="1130" y="0"/>
                  </a:lnTo>
                </a:path>
              </a:pathLst>
            </a:custGeom>
            <a:ln w="25399">
              <a:solidFill>
                <a:srgbClr val="EDB81C"/>
              </a:solidFill>
            </a:ln>
          </p:spPr>
          <p:txBody>
            <a:bodyPr wrap="square" lIns="0" tIns="0" rIns="0" bIns="0" rtlCol="0"/>
            <a:lstStyle/>
            <a:p>
              <a:endParaRPr/>
            </a:p>
          </p:txBody>
        </p:sp>
        <p:sp>
          <p:nvSpPr>
            <p:cNvPr id="2653" name="object 2653"/>
            <p:cNvSpPr/>
            <p:nvPr/>
          </p:nvSpPr>
          <p:spPr>
            <a:xfrm>
              <a:off x="6409944" y="8519680"/>
              <a:ext cx="6350" cy="1905"/>
            </a:xfrm>
            <a:custGeom>
              <a:avLst/>
              <a:gdLst/>
              <a:ahLst/>
              <a:cxnLst/>
              <a:rect l="l" t="t" r="r" b="b"/>
              <a:pathLst>
                <a:path w="6350" h="1904">
                  <a:moveTo>
                    <a:pt x="6311" y="1333"/>
                  </a:moveTo>
                  <a:lnTo>
                    <a:pt x="0" y="0"/>
                  </a:lnTo>
                </a:path>
              </a:pathLst>
            </a:custGeom>
            <a:ln w="25400">
              <a:solidFill>
                <a:srgbClr val="EAAE24"/>
              </a:solidFill>
            </a:ln>
          </p:spPr>
          <p:txBody>
            <a:bodyPr wrap="square" lIns="0" tIns="0" rIns="0" bIns="0" rtlCol="0"/>
            <a:lstStyle/>
            <a:p>
              <a:endParaRPr/>
            </a:p>
          </p:txBody>
        </p:sp>
        <p:sp>
          <p:nvSpPr>
            <p:cNvPr id="2654" name="object 2654"/>
            <p:cNvSpPr/>
            <p:nvPr/>
          </p:nvSpPr>
          <p:spPr>
            <a:xfrm>
              <a:off x="6404559" y="8519680"/>
              <a:ext cx="5715" cy="2540"/>
            </a:xfrm>
            <a:custGeom>
              <a:avLst/>
              <a:gdLst/>
              <a:ahLst/>
              <a:cxnLst/>
              <a:rect l="l" t="t" r="r" b="b"/>
              <a:pathLst>
                <a:path w="5714" h="2540">
                  <a:moveTo>
                    <a:pt x="5384" y="0"/>
                  </a:moveTo>
                  <a:lnTo>
                    <a:pt x="0" y="2247"/>
                  </a:lnTo>
                </a:path>
              </a:pathLst>
            </a:custGeom>
            <a:ln w="25400">
              <a:solidFill>
                <a:srgbClr val="E6A326"/>
              </a:solidFill>
            </a:ln>
          </p:spPr>
          <p:txBody>
            <a:bodyPr wrap="square" lIns="0" tIns="0" rIns="0" bIns="0" rtlCol="0"/>
            <a:lstStyle/>
            <a:p>
              <a:endParaRPr/>
            </a:p>
          </p:txBody>
        </p:sp>
        <p:sp>
          <p:nvSpPr>
            <p:cNvPr id="2655" name="object 2655"/>
            <p:cNvSpPr/>
            <p:nvPr/>
          </p:nvSpPr>
          <p:spPr>
            <a:xfrm>
              <a:off x="6332296" y="8248523"/>
              <a:ext cx="6985" cy="45720"/>
            </a:xfrm>
            <a:custGeom>
              <a:avLst/>
              <a:gdLst/>
              <a:ahLst/>
              <a:cxnLst/>
              <a:rect l="l" t="t" r="r" b="b"/>
              <a:pathLst>
                <a:path w="6985" h="45720">
                  <a:moveTo>
                    <a:pt x="2692" y="0"/>
                  </a:moveTo>
                  <a:lnTo>
                    <a:pt x="0" y="800"/>
                  </a:lnTo>
                  <a:lnTo>
                    <a:pt x="631" y="11183"/>
                  </a:lnTo>
                  <a:lnTo>
                    <a:pt x="1365" y="22205"/>
                  </a:lnTo>
                  <a:lnTo>
                    <a:pt x="2203" y="33647"/>
                  </a:lnTo>
                  <a:lnTo>
                    <a:pt x="3149" y="45288"/>
                  </a:lnTo>
                  <a:lnTo>
                    <a:pt x="6502" y="44703"/>
                  </a:lnTo>
                  <a:lnTo>
                    <a:pt x="5398" y="33005"/>
                  </a:lnTo>
                  <a:lnTo>
                    <a:pt x="4383" y="21489"/>
                  </a:lnTo>
                  <a:lnTo>
                    <a:pt x="3475" y="10405"/>
                  </a:lnTo>
                  <a:lnTo>
                    <a:pt x="2692" y="0"/>
                  </a:lnTo>
                  <a:close/>
                </a:path>
              </a:pathLst>
            </a:custGeom>
            <a:solidFill>
              <a:srgbClr val="F5BB0B"/>
            </a:solidFill>
          </p:spPr>
          <p:txBody>
            <a:bodyPr wrap="square" lIns="0" tIns="0" rIns="0" bIns="0" rtlCol="0"/>
            <a:lstStyle/>
            <a:p>
              <a:endParaRPr/>
            </a:p>
          </p:txBody>
        </p:sp>
        <p:sp>
          <p:nvSpPr>
            <p:cNvPr id="2656" name="object 2656"/>
            <p:cNvSpPr/>
            <p:nvPr/>
          </p:nvSpPr>
          <p:spPr>
            <a:xfrm>
              <a:off x="6332296" y="8249323"/>
              <a:ext cx="3175" cy="45085"/>
            </a:xfrm>
            <a:custGeom>
              <a:avLst/>
              <a:gdLst/>
              <a:ahLst/>
              <a:cxnLst/>
              <a:rect l="l" t="t" r="r" b="b"/>
              <a:pathLst>
                <a:path w="3175" h="45084">
                  <a:moveTo>
                    <a:pt x="0" y="0"/>
                  </a:moveTo>
                  <a:lnTo>
                    <a:pt x="631" y="10383"/>
                  </a:lnTo>
                  <a:lnTo>
                    <a:pt x="1365" y="21405"/>
                  </a:lnTo>
                  <a:lnTo>
                    <a:pt x="2203" y="32846"/>
                  </a:lnTo>
                  <a:lnTo>
                    <a:pt x="3149" y="44488"/>
                  </a:lnTo>
                </a:path>
              </a:pathLst>
            </a:custGeom>
            <a:ln w="25400">
              <a:solidFill>
                <a:srgbClr val="F5BB0B"/>
              </a:solidFill>
            </a:ln>
          </p:spPr>
          <p:txBody>
            <a:bodyPr wrap="square" lIns="0" tIns="0" rIns="0" bIns="0" rtlCol="0"/>
            <a:lstStyle/>
            <a:p>
              <a:endParaRPr/>
            </a:p>
          </p:txBody>
        </p:sp>
        <p:sp>
          <p:nvSpPr>
            <p:cNvPr id="2657" name="object 2657"/>
            <p:cNvSpPr/>
            <p:nvPr/>
          </p:nvSpPr>
          <p:spPr>
            <a:xfrm>
              <a:off x="6335446" y="8293227"/>
              <a:ext cx="3810" cy="635"/>
            </a:xfrm>
            <a:custGeom>
              <a:avLst/>
              <a:gdLst/>
              <a:ahLst/>
              <a:cxnLst/>
              <a:rect l="l" t="t" r="r" b="b"/>
              <a:pathLst>
                <a:path w="3810" h="634">
                  <a:moveTo>
                    <a:pt x="0" y="584"/>
                  </a:moveTo>
                  <a:lnTo>
                    <a:pt x="3352" y="0"/>
                  </a:lnTo>
                </a:path>
              </a:pathLst>
            </a:custGeom>
            <a:ln w="25399">
              <a:solidFill>
                <a:srgbClr val="F8C617"/>
              </a:solidFill>
            </a:ln>
          </p:spPr>
          <p:txBody>
            <a:bodyPr wrap="square" lIns="0" tIns="0" rIns="0" bIns="0" rtlCol="0"/>
            <a:lstStyle/>
            <a:p>
              <a:endParaRPr/>
            </a:p>
          </p:txBody>
        </p:sp>
        <p:sp>
          <p:nvSpPr>
            <p:cNvPr id="2658" name="object 2658"/>
            <p:cNvSpPr/>
            <p:nvPr/>
          </p:nvSpPr>
          <p:spPr>
            <a:xfrm>
              <a:off x="6334988" y="8248523"/>
              <a:ext cx="3810" cy="45085"/>
            </a:xfrm>
            <a:custGeom>
              <a:avLst/>
              <a:gdLst/>
              <a:ahLst/>
              <a:cxnLst/>
              <a:rect l="l" t="t" r="r" b="b"/>
              <a:pathLst>
                <a:path w="3810" h="45084">
                  <a:moveTo>
                    <a:pt x="3810" y="44703"/>
                  </a:moveTo>
                  <a:lnTo>
                    <a:pt x="2705" y="33005"/>
                  </a:lnTo>
                  <a:lnTo>
                    <a:pt x="1690" y="21489"/>
                  </a:lnTo>
                  <a:lnTo>
                    <a:pt x="782" y="10405"/>
                  </a:lnTo>
                  <a:lnTo>
                    <a:pt x="0" y="0"/>
                  </a:lnTo>
                </a:path>
              </a:pathLst>
            </a:custGeom>
            <a:ln w="25399">
              <a:solidFill>
                <a:srgbClr val="F5BB0B"/>
              </a:solidFill>
            </a:ln>
          </p:spPr>
          <p:txBody>
            <a:bodyPr wrap="square" lIns="0" tIns="0" rIns="0" bIns="0" rtlCol="0"/>
            <a:lstStyle/>
            <a:p>
              <a:endParaRPr/>
            </a:p>
          </p:txBody>
        </p:sp>
        <p:sp>
          <p:nvSpPr>
            <p:cNvPr id="2659" name="object 2659"/>
            <p:cNvSpPr/>
            <p:nvPr/>
          </p:nvSpPr>
          <p:spPr>
            <a:xfrm>
              <a:off x="6332296" y="8248523"/>
              <a:ext cx="3175" cy="1270"/>
            </a:xfrm>
            <a:custGeom>
              <a:avLst/>
              <a:gdLst/>
              <a:ahLst/>
              <a:cxnLst/>
              <a:rect l="l" t="t" r="r" b="b"/>
              <a:pathLst>
                <a:path w="3175" h="1270">
                  <a:moveTo>
                    <a:pt x="2692" y="0"/>
                  </a:moveTo>
                  <a:lnTo>
                    <a:pt x="0" y="800"/>
                  </a:lnTo>
                </a:path>
              </a:pathLst>
            </a:custGeom>
            <a:ln w="25400">
              <a:solidFill>
                <a:srgbClr val="F3B000"/>
              </a:solidFill>
            </a:ln>
          </p:spPr>
          <p:txBody>
            <a:bodyPr wrap="square" lIns="0" tIns="0" rIns="0" bIns="0" rtlCol="0"/>
            <a:lstStyle/>
            <a:p>
              <a:endParaRPr/>
            </a:p>
          </p:txBody>
        </p:sp>
        <p:sp>
          <p:nvSpPr>
            <p:cNvPr id="2660" name="object 2660"/>
            <p:cNvSpPr/>
            <p:nvPr/>
          </p:nvSpPr>
          <p:spPr>
            <a:xfrm>
              <a:off x="6335446" y="8293227"/>
              <a:ext cx="8255" cy="41910"/>
            </a:xfrm>
            <a:custGeom>
              <a:avLst/>
              <a:gdLst/>
              <a:ahLst/>
              <a:cxnLst/>
              <a:rect l="l" t="t" r="r" b="b"/>
              <a:pathLst>
                <a:path w="8254" h="41909">
                  <a:moveTo>
                    <a:pt x="3352" y="0"/>
                  </a:moveTo>
                  <a:lnTo>
                    <a:pt x="0" y="584"/>
                  </a:lnTo>
                  <a:lnTo>
                    <a:pt x="964" y="11249"/>
                  </a:lnTo>
                  <a:lnTo>
                    <a:pt x="2027" y="21717"/>
                  </a:lnTo>
                  <a:lnTo>
                    <a:pt x="3187" y="31813"/>
                  </a:lnTo>
                  <a:lnTo>
                    <a:pt x="4445" y="41363"/>
                  </a:lnTo>
                  <a:lnTo>
                    <a:pt x="5778" y="41097"/>
                  </a:lnTo>
                  <a:lnTo>
                    <a:pt x="6324" y="35534"/>
                  </a:lnTo>
                  <a:lnTo>
                    <a:pt x="7696" y="35267"/>
                  </a:lnTo>
                  <a:lnTo>
                    <a:pt x="6376" y="26540"/>
                  </a:lnTo>
                  <a:lnTo>
                    <a:pt x="5233" y="17753"/>
                  </a:lnTo>
                  <a:lnTo>
                    <a:pt x="4236" y="8905"/>
                  </a:lnTo>
                  <a:lnTo>
                    <a:pt x="3352" y="0"/>
                  </a:lnTo>
                  <a:close/>
                </a:path>
              </a:pathLst>
            </a:custGeom>
            <a:solidFill>
              <a:srgbClr val="FACB1E"/>
            </a:solidFill>
          </p:spPr>
          <p:txBody>
            <a:bodyPr wrap="square" lIns="0" tIns="0" rIns="0" bIns="0" rtlCol="0"/>
            <a:lstStyle/>
            <a:p>
              <a:endParaRPr/>
            </a:p>
          </p:txBody>
        </p:sp>
        <p:sp>
          <p:nvSpPr>
            <p:cNvPr id="2661" name="object 2661"/>
            <p:cNvSpPr/>
            <p:nvPr/>
          </p:nvSpPr>
          <p:spPr>
            <a:xfrm>
              <a:off x="6335446" y="8293227"/>
              <a:ext cx="3810" cy="635"/>
            </a:xfrm>
            <a:custGeom>
              <a:avLst/>
              <a:gdLst/>
              <a:ahLst/>
              <a:cxnLst/>
              <a:rect l="l" t="t" r="r" b="b"/>
              <a:pathLst>
                <a:path w="3810" h="634">
                  <a:moveTo>
                    <a:pt x="0" y="584"/>
                  </a:moveTo>
                  <a:lnTo>
                    <a:pt x="3352" y="0"/>
                  </a:lnTo>
                </a:path>
              </a:pathLst>
            </a:custGeom>
            <a:ln w="25399">
              <a:solidFill>
                <a:srgbClr val="F8C617"/>
              </a:solidFill>
            </a:ln>
          </p:spPr>
          <p:txBody>
            <a:bodyPr wrap="square" lIns="0" tIns="0" rIns="0" bIns="0" rtlCol="0"/>
            <a:lstStyle/>
            <a:p>
              <a:endParaRPr/>
            </a:p>
          </p:txBody>
        </p:sp>
        <p:sp>
          <p:nvSpPr>
            <p:cNvPr id="2662" name="object 2662"/>
            <p:cNvSpPr/>
            <p:nvPr/>
          </p:nvSpPr>
          <p:spPr>
            <a:xfrm>
              <a:off x="6338798" y="8293227"/>
              <a:ext cx="4445" cy="35560"/>
            </a:xfrm>
            <a:custGeom>
              <a:avLst/>
              <a:gdLst/>
              <a:ahLst/>
              <a:cxnLst/>
              <a:rect l="l" t="t" r="r" b="b"/>
              <a:pathLst>
                <a:path w="4445" h="35559">
                  <a:moveTo>
                    <a:pt x="0" y="0"/>
                  </a:moveTo>
                  <a:lnTo>
                    <a:pt x="884" y="8905"/>
                  </a:lnTo>
                  <a:lnTo>
                    <a:pt x="1881" y="17753"/>
                  </a:lnTo>
                  <a:lnTo>
                    <a:pt x="3023" y="26540"/>
                  </a:lnTo>
                  <a:lnTo>
                    <a:pt x="4343" y="35267"/>
                  </a:lnTo>
                </a:path>
              </a:pathLst>
            </a:custGeom>
            <a:ln w="25400">
              <a:solidFill>
                <a:srgbClr val="FACB1F"/>
              </a:solidFill>
            </a:ln>
          </p:spPr>
          <p:txBody>
            <a:bodyPr wrap="square" lIns="0" tIns="0" rIns="0" bIns="0" rtlCol="0"/>
            <a:lstStyle/>
            <a:p>
              <a:endParaRPr/>
            </a:p>
          </p:txBody>
        </p:sp>
        <p:sp>
          <p:nvSpPr>
            <p:cNvPr id="2663" name="object 2663"/>
            <p:cNvSpPr/>
            <p:nvPr/>
          </p:nvSpPr>
          <p:spPr>
            <a:xfrm>
              <a:off x="6339890" y="8328495"/>
              <a:ext cx="3810" cy="6350"/>
            </a:xfrm>
            <a:custGeom>
              <a:avLst/>
              <a:gdLst/>
              <a:ahLst/>
              <a:cxnLst/>
              <a:rect l="l" t="t" r="r" b="b"/>
              <a:pathLst>
                <a:path w="3810" h="6350">
                  <a:moveTo>
                    <a:pt x="3251" y="0"/>
                  </a:moveTo>
                  <a:lnTo>
                    <a:pt x="0" y="6095"/>
                  </a:lnTo>
                </a:path>
              </a:pathLst>
            </a:custGeom>
            <a:ln w="25400">
              <a:solidFill>
                <a:srgbClr val="FCD024"/>
              </a:solidFill>
            </a:ln>
          </p:spPr>
          <p:txBody>
            <a:bodyPr wrap="square" lIns="0" tIns="0" rIns="0" bIns="0" rtlCol="0"/>
            <a:lstStyle/>
            <a:p>
              <a:endParaRPr/>
            </a:p>
          </p:txBody>
        </p:sp>
        <p:sp>
          <p:nvSpPr>
            <p:cNvPr id="2664" name="object 2664"/>
            <p:cNvSpPr/>
            <p:nvPr/>
          </p:nvSpPr>
          <p:spPr>
            <a:xfrm>
              <a:off x="6335446" y="8293811"/>
              <a:ext cx="4445" cy="41275"/>
            </a:xfrm>
            <a:custGeom>
              <a:avLst/>
              <a:gdLst/>
              <a:ahLst/>
              <a:cxnLst/>
              <a:rect l="l" t="t" r="r" b="b"/>
              <a:pathLst>
                <a:path w="4445" h="41275">
                  <a:moveTo>
                    <a:pt x="4445" y="40779"/>
                  </a:moveTo>
                  <a:lnTo>
                    <a:pt x="3187" y="31228"/>
                  </a:lnTo>
                  <a:lnTo>
                    <a:pt x="2027" y="21132"/>
                  </a:lnTo>
                  <a:lnTo>
                    <a:pt x="964" y="10665"/>
                  </a:lnTo>
                  <a:lnTo>
                    <a:pt x="0" y="0"/>
                  </a:lnTo>
                </a:path>
              </a:pathLst>
            </a:custGeom>
            <a:ln w="25400">
              <a:solidFill>
                <a:srgbClr val="FACB1C"/>
              </a:solidFill>
            </a:ln>
          </p:spPr>
          <p:txBody>
            <a:bodyPr wrap="square" lIns="0" tIns="0" rIns="0" bIns="0" rtlCol="0"/>
            <a:lstStyle/>
            <a:p>
              <a:endParaRPr/>
            </a:p>
          </p:txBody>
        </p:sp>
        <p:sp>
          <p:nvSpPr>
            <p:cNvPr id="2665" name="object 2665"/>
            <p:cNvSpPr/>
            <p:nvPr/>
          </p:nvSpPr>
          <p:spPr>
            <a:xfrm>
              <a:off x="6339890" y="8328495"/>
              <a:ext cx="11430" cy="35560"/>
            </a:xfrm>
            <a:custGeom>
              <a:avLst/>
              <a:gdLst/>
              <a:ahLst/>
              <a:cxnLst/>
              <a:rect l="l" t="t" r="r" b="b"/>
              <a:pathLst>
                <a:path w="11429" h="35559">
                  <a:moveTo>
                    <a:pt x="3251" y="0"/>
                  </a:moveTo>
                  <a:lnTo>
                    <a:pt x="1879" y="266"/>
                  </a:lnTo>
                  <a:lnTo>
                    <a:pt x="1333" y="5829"/>
                  </a:lnTo>
                  <a:lnTo>
                    <a:pt x="0" y="6095"/>
                  </a:lnTo>
                  <a:lnTo>
                    <a:pt x="1365" y="14935"/>
                  </a:lnTo>
                  <a:lnTo>
                    <a:pt x="2833" y="22882"/>
                  </a:lnTo>
                  <a:lnTo>
                    <a:pt x="4409" y="29766"/>
                  </a:lnTo>
                  <a:lnTo>
                    <a:pt x="6096" y="35420"/>
                  </a:lnTo>
                  <a:lnTo>
                    <a:pt x="10858" y="34416"/>
                  </a:lnTo>
                  <a:lnTo>
                    <a:pt x="8548" y="25894"/>
                  </a:lnTo>
                  <a:lnTo>
                    <a:pt x="6530" y="17318"/>
                  </a:lnTo>
                  <a:lnTo>
                    <a:pt x="4775" y="8686"/>
                  </a:lnTo>
                  <a:lnTo>
                    <a:pt x="3251" y="0"/>
                  </a:lnTo>
                  <a:close/>
                </a:path>
              </a:pathLst>
            </a:custGeom>
            <a:solidFill>
              <a:srgbClr val="FED228"/>
            </a:solidFill>
          </p:spPr>
          <p:txBody>
            <a:bodyPr wrap="square" lIns="0" tIns="0" rIns="0" bIns="0" rtlCol="0"/>
            <a:lstStyle/>
            <a:p>
              <a:endParaRPr/>
            </a:p>
          </p:txBody>
        </p:sp>
        <p:sp>
          <p:nvSpPr>
            <p:cNvPr id="2666" name="object 2666"/>
            <p:cNvSpPr/>
            <p:nvPr/>
          </p:nvSpPr>
          <p:spPr>
            <a:xfrm>
              <a:off x="6339890" y="8328495"/>
              <a:ext cx="3810" cy="6350"/>
            </a:xfrm>
            <a:custGeom>
              <a:avLst/>
              <a:gdLst/>
              <a:ahLst/>
              <a:cxnLst/>
              <a:rect l="l" t="t" r="r" b="b"/>
              <a:pathLst>
                <a:path w="3810" h="6350">
                  <a:moveTo>
                    <a:pt x="0" y="6095"/>
                  </a:moveTo>
                  <a:lnTo>
                    <a:pt x="3251" y="0"/>
                  </a:lnTo>
                </a:path>
              </a:pathLst>
            </a:custGeom>
            <a:ln w="25400">
              <a:solidFill>
                <a:srgbClr val="FCD024"/>
              </a:solidFill>
            </a:ln>
          </p:spPr>
          <p:txBody>
            <a:bodyPr wrap="square" lIns="0" tIns="0" rIns="0" bIns="0" rtlCol="0"/>
            <a:lstStyle/>
            <a:p>
              <a:endParaRPr/>
            </a:p>
          </p:txBody>
        </p:sp>
        <p:sp>
          <p:nvSpPr>
            <p:cNvPr id="2667" name="object 2667"/>
            <p:cNvSpPr/>
            <p:nvPr/>
          </p:nvSpPr>
          <p:spPr>
            <a:xfrm>
              <a:off x="6343142" y="8328495"/>
              <a:ext cx="7620" cy="34925"/>
            </a:xfrm>
            <a:custGeom>
              <a:avLst/>
              <a:gdLst/>
              <a:ahLst/>
              <a:cxnLst/>
              <a:rect l="l" t="t" r="r" b="b"/>
              <a:pathLst>
                <a:path w="7620" h="34925">
                  <a:moveTo>
                    <a:pt x="0" y="0"/>
                  </a:moveTo>
                  <a:lnTo>
                    <a:pt x="1524" y="8686"/>
                  </a:lnTo>
                  <a:lnTo>
                    <a:pt x="3279" y="17318"/>
                  </a:lnTo>
                  <a:lnTo>
                    <a:pt x="5297" y="25894"/>
                  </a:lnTo>
                  <a:lnTo>
                    <a:pt x="7607" y="34416"/>
                  </a:lnTo>
                </a:path>
              </a:pathLst>
            </a:custGeom>
            <a:ln w="25400">
              <a:solidFill>
                <a:srgbClr val="FED32F"/>
              </a:solidFill>
            </a:ln>
          </p:spPr>
          <p:txBody>
            <a:bodyPr wrap="square" lIns="0" tIns="0" rIns="0" bIns="0" rtlCol="0"/>
            <a:lstStyle/>
            <a:p>
              <a:endParaRPr/>
            </a:p>
          </p:txBody>
        </p:sp>
        <p:sp>
          <p:nvSpPr>
            <p:cNvPr id="2668" name="object 2668"/>
            <p:cNvSpPr/>
            <p:nvPr/>
          </p:nvSpPr>
          <p:spPr>
            <a:xfrm>
              <a:off x="6345986" y="8362912"/>
              <a:ext cx="5080" cy="1270"/>
            </a:xfrm>
            <a:custGeom>
              <a:avLst/>
              <a:gdLst/>
              <a:ahLst/>
              <a:cxnLst/>
              <a:rect l="l" t="t" r="r" b="b"/>
              <a:pathLst>
                <a:path w="5079" h="1270">
                  <a:moveTo>
                    <a:pt x="4762" y="0"/>
                  </a:moveTo>
                  <a:lnTo>
                    <a:pt x="0" y="1003"/>
                  </a:lnTo>
                </a:path>
              </a:pathLst>
            </a:custGeom>
            <a:ln w="25400">
              <a:solidFill>
                <a:srgbClr val="FFD52C"/>
              </a:solidFill>
            </a:ln>
          </p:spPr>
          <p:txBody>
            <a:bodyPr wrap="square" lIns="0" tIns="0" rIns="0" bIns="0" rtlCol="0"/>
            <a:lstStyle/>
            <a:p>
              <a:endParaRPr/>
            </a:p>
          </p:txBody>
        </p:sp>
        <p:sp>
          <p:nvSpPr>
            <p:cNvPr id="2669" name="object 2669"/>
            <p:cNvSpPr/>
            <p:nvPr/>
          </p:nvSpPr>
          <p:spPr>
            <a:xfrm>
              <a:off x="6339890" y="8334591"/>
              <a:ext cx="6350" cy="29845"/>
            </a:xfrm>
            <a:custGeom>
              <a:avLst/>
              <a:gdLst/>
              <a:ahLst/>
              <a:cxnLst/>
              <a:rect l="l" t="t" r="r" b="b"/>
              <a:pathLst>
                <a:path w="6350" h="29845">
                  <a:moveTo>
                    <a:pt x="6096" y="29324"/>
                  </a:moveTo>
                  <a:lnTo>
                    <a:pt x="4409" y="23670"/>
                  </a:lnTo>
                  <a:lnTo>
                    <a:pt x="2833" y="16786"/>
                  </a:lnTo>
                  <a:lnTo>
                    <a:pt x="1365" y="8839"/>
                  </a:lnTo>
                  <a:lnTo>
                    <a:pt x="0" y="0"/>
                  </a:lnTo>
                </a:path>
              </a:pathLst>
            </a:custGeom>
            <a:ln w="25400">
              <a:solidFill>
                <a:srgbClr val="FED221"/>
              </a:solidFill>
            </a:ln>
          </p:spPr>
          <p:txBody>
            <a:bodyPr wrap="square" lIns="0" tIns="0" rIns="0" bIns="0" rtlCol="0"/>
            <a:lstStyle/>
            <a:p>
              <a:endParaRPr/>
            </a:p>
          </p:txBody>
        </p:sp>
        <p:sp>
          <p:nvSpPr>
            <p:cNvPr id="2670" name="object 2670"/>
            <p:cNvSpPr/>
            <p:nvPr/>
          </p:nvSpPr>
          <p:spPr>
            <a:xfrm>
              <a:off x="6345986" y="8362912"/>
              <a:ext cx="10795" cy="18415"/>
            </a:xfrm>
            <a:custGeom>
              <a:avLst/>
              <a:gdLst/>
              <a:ahLst/>
              <a:cxnLst/>
              <a:rect l="l" t="t" r="r" b="b"/>
              <a:pathLst>
                <a:path w="10795" h="18415">
                  <a:moveTo>
                    <a:pt x="4762" y="0"/>
                  </a:moveTo>
                  <a:lnTo>
                    <a:pt x="0" y="1003"/>
                  </a:lnTo>
                  <a:lnTo>
                    <a:pt x="1777" y="6070"/>
                  </a:lnTo>
                  <a:lnTo>
                    <a:pt x="3911" y="11772"/>
                  </a:lnTo>
                  <a:lnTo>
                    <a:pt x="6222" y="17818"/>
                  </a:lnTo>
                  <a:lnTo>
                    <a:pt x="10401" y="17056"/>
                  </a:lnTo>
                  <a:lnTo>
                    <a:pt x="8280" y="11404"/>
                  </a:lnTo>
                  <a:lnTo>
                    <a:pt x="6413" y="5727"/>
                  </a:lnTo>
                  <a:lnTo>
                    <a:pt x="4762" y="0"/>
                  </a:lnTo>
                  <a:close/>
                </a:path>
              </a:pathLst>
            </a:custGeom>
            <a:solidFill>
              <a:srgbClr val="FFD52D"/>
            </a:solidFill>
          </p:spPr>
          <p:txBody>
            <a:bodyPr wrap="square" lIns="0" tIns="0" rIns="0" bIns="0" rtlCol="0"/>
            <a:lstStyle/>
            <a:p>
              <a:endParaRPr/>
            </a:p>
          </p:txBody>
        </p:sp>
        <p:sp>
          <p:nvSpPr>
            <p:cNvPr id="2671" name="object 2671"/>
            <p:cNvSpPr/>
            <p:nvPr/>
          </p:nvSpPr>
          <p:spPr>
            <a:xfrm>
              <a:off x="6345986" y="8363915"/>
              <a:ext cx="6350" cy="17145"/>
            </a:xfrm>
            <a:custGeom>
              <a:avLst/>
              <a:gdLst/>
              <a:ahLst/>
              <a:cxnLst/>
              <a:rect l="l" t="t" r="r" b="b"/>
              <a:pathLst>
                <a:path w="6350" h="17145">
                  <a:moveTo>
                    <a:pt x="0" y="0"/>
                  </a:moveTo>
                  <a:lnTo>
                    <a:pt x="1777" y="5067"/>
                  </a:lnTo>
                  <a:lnTo>
                    <a:pt x="3911" y="10769"/>
                  </a:lnTo>
                  <a:lnTo>
                    <a:pt x="6222" y="16814"/>
                  </a:lnTo>
                </a:path>
              </a:pathLst>
            </a:custGeom>
            <a:ln w="25400">
              <a:solidFill>
                <a:srgbClr val="FFD324"/>
              </a:solidFill>
            </a:ln>
          </p:spPr>
          <p:txBody>
            <a:bodyPr wrap="square" lIns="0" tIns="0" rIns="0" bIns="0" rtlCol="0"/>
            <a:lstStyle/>
            <a:p>
              <a:endParaRPr/>
            </a:p>
          </p:txBody>
        </p:sp>
        <p:sp>
          <p:nvSpPr>
            <p:cNvPr id="2672" name="object 2672"/>
            <p:cNvSpPr/>
            <p:nvPr/>
          </p:nvSpPr>
          <p:spPr>
            <a:xfrm>
              <a:off x="6352209" y="8379968"/>
              <a:ext cx="4445" cy="1270"/>
            </a:xfrm>
            <a:custGeom>
              <a:avLst/>
              <a:gdLst/>
              <a:ahLst/>
              <a:cxnLst/>
              <a:rect l="l" t="t" r="r" b="b"/>
              <a:pathLst>
                <a:path w="4445" h="1270">
                  <a:moveTo>
                    <a:pt x="0" y="761"/>
                  </a:moveTo>
                  <a:lnTo>
                    <a:pt x="4178" y="0"/>
                  </a:lnTo>
                </a:path>
              </a:pathLst>
            </a:custGeom>
            <a:ln w="25400">
              <a:solidFill>
                <a:srgbClr val="FFD52E"/>
              </a:solidFill>
            </a:ln>
          </p:spPr>
          <p:txBody>
            <a:bodyPr wrap="square" lIns="0" tIns="0" rIns="0" bIns="0" rtlCol="0"/>
            <a:lstStyle/>
            <a:p>
              <a:endParaRPr/>
            </a:p>
          </p:txBody>
        </p:sp>
        <p:sp>
          <p:nvSpPr>
            <p:cNvPr id="2673" name="object 2673"/>
            <p:cNvSpPr/>
            <p:nvPr/>
          </p:nvSpPr>
          <p:spPr>
            <a:xfrm>
              <a:off x="6350749" y="8362912"/>
              <a:ext cx="5715" cy="17145"/>
            </a:xfrm>
            <a:custGeom>
              <a:avLst/>
              <a:gdLst/>
              <a:ahLst/>
              <a:cxnLst/>
              <a:rect l="l" t="t" r="r" b="b"/>
              <a:pathLst>
                <a:path w="5714" h="17145">
                  <a:moveTo>
                    <a:pt x="5638" y="17056"/>
                  </a:moveTo>
                  <a:lnTo>
                    <a:pt x="3517" y="11404"/>
                  </a:lnTo>
                  <a:lnTo>
                    <a:pt x="1650" y="5727"/>
                  </a:lnTo>
                  <a:lnTo>
                    <a:pt x="0" y="0"/>
                  </a:lnTo>
                </a:path>
              </a:pathLst>
            </a:custGeom>
            <a:ln w="25400">
              <a:solidFill>
                <a:srgbClr val="FFD637"/>
              </a:solidFill>
            </a:ln>
          </p:spPr>
          <p:txBody>
            <a:bodyPr wrap="square" lIns="0" tIns="0" rIns="0" bIns="0" rtlCol="0"/>
            <a:lstStyle/>
            <a:p>
              <a:endParaRPr/>
            </a:p>
          </p:txBody>
        </p:sp>
        <p:sp>
          <p:nvSpPr>
            <p:cNvPr id="2674" name="object 2674"/>
            <p:cNvSpPr/>
            <p:nvPr/>
          </p:nvSpPr>
          <p:spPr>
            <a:xfrm>
              <a:off x="6345986" y="8362912"/>
              <a:ext cx="5080" cy="1270"/>
            </a:xfrm>
            <a:custGeom>
              <a:avLst/>
              <a:gdLst/>
              <a:ahLst/>
              <a:cxnLst/>
              <a:rect l="l" t="t" r="r" b="b"/>
              <a:pathLst>
                <a:path w="5079" h="1270">
                  <a:moveTo>
                    <a:pt x="4762" y="0"/>
                  </a:moveTo>
                  <a:lnTo>
                    <a:pt x="0" y="1003"/>
                  </a:lnTo>
                </a:path>
              </a:pathLst>
            </a:custGeom>
            <a:ln w="25400">
              <a:solidFill>
                <a:srgbClr val="FFD52C"/>
              </a:solidFill>
            </a:ln>
          </p:spPr>
          <p:txBody>
            <a:bodyPr wrap="square" lIns="0" tIns="0" rIns="0" bIns="0" rtlCol="0"/>
            <a:lstStyle/>
            <a:p>
              <a:endParaRPr/>
            </a:p>
          </p:txBody>
        </p:sp>
        <p:sp>
          <p:nvSpPr>
            <p:cNvPr id="2675" name="object 2675"/>
            <p:cNvSpPr/>
            <p:nvPr/>
          </p:nvSpPr>
          <p:spPr>
            <a:xfrm>
              <a:off x="6352209" y="8379968"/>
              <a:ext cx="8890" cy="12065"/>
            </a:xfrm>
            <a:custGeom>
              <a:avLst/>
              <a:gdLst/>
              <a:ahLst/>
              <a:cxnLst/>
              <a:rect l="l" t="t" r="r" b="b"/>
              <a:pathLst>
                <a:path w="8889" h="12065">
                  <a:moveTo>
                    <a:pt x="4178" y="0"/>
                  </a:moveTo>
                  <a:lnTo>
                    <a:pt x="1371" y="495"/>
                  </a:lnTo>
                  <a:lnTo>
                    <a:pt x="0" y="761"/>
                  </a:lnTo>
                  <a:lnTo>
                    <a:pt x="1384" y="4394"/>
                  </a:lnTo>
                  <a:lnTo>
                    <a:pt x="4343" y="12052"/>
                  </a:lnTo>
                  <a:lnTo>
                    <a:pt x="5702" y="11785"/>
                  </a:lnTo>
                  <a:lnTo>
                    <a:pt x="8432" y="11302"/>
                  </a:lnTo>
                  <a:lnTo>
                    <a:pt x="4178" y="0"/>
                  </a:lnTo>
                  <a:close/>
                </a:path>
              </a:pathLst>
            </a:custGeom>
            <a:solidFill>
              <a:srgbClr val="FED42E"/>
            </a:solidFill>
          </p:spPr>
          <p:txBody>
            <a:bodyPr wrap="square" lIns="0" tIns="0" rIns="0" bIns="0" rtlCol="0"/>
            <a:lstStyle/>
            <a:p>
              <a:endParaRPr/>
            </a:p>
          </p:txBody>
        </p:sp>
        <p:sp>
          <p:nvSpPr>
            <p:cNvPr id="2676" name="object 2676"/>
            <p:cNvSpPr/>
            <p:nvPr/>
          </p:nvSpPr>
          <p:spPr>
            <a:xfrm>
              <a:off x="6352209" y="8379968"/>
              <a:ext cx="4445" cy="1270"/>
            </a:xfrm>
            <a:custGeom>
              <a:avLst/>
              <a:gdLst/>
              <a:ahLst/>
              <a:cxnLst/>
              <a:rect l="l" t="t" r="r" b="b"/>
              <a:pathLst>
                <a:path w="4445" h="1270">
                  <a:moveTo>
                    <a:pt x="0" y="761"/>
                  </a:moveTo>
                  <a:lnTo>
                    <a:pt x="4178" y="0"/>
                  </a:lnTo>
                </a:path>
              </a:pathLst>
            </a:custGeom>
            <a:ln w="25400">
              <a:solidFill>
                <a:srgbClr val="FFD52E"/>
              </a:solidFill>
            </a:ln>
          </p:spPr>
          <p:txBody>
            <a:bodyPr wrap="square" lIns="0" tIns="0" rIns="0" bIns="0" rtlCol="0"/>
            <a:lstStyle/>
            <a:p>
              <a:endParaRPr/>
            </a:p>
          </p:txBody>
        </p:sp>
        <p:sp>
          <p:nvSpPr>
            <p:cNvPr id="2677" name="object 2677"/>
            <p:cNvSpPr/>
            <p:nvPr/>
          </p:nvSpPr>
          <p:spPr>
            <a:xfrm>
              <a:off x="6356388" y="8379968"/>
              <a:ext cx="4445" cy="11430"/>
            </a:xfrm>
            <a:custGeom>
              <a:avLst/>
              <a:gdLst/>
              <a:ahLst/>
              <a:cxnLst/>
              <a:rect l="l" t="t" r="r" b="b"/>
              <a:pathLst>
                <a:path w="4445" h="11429">
                  <a:moveTo>
                    <a:pt x="0" y="0"/>
                  </a:moveTo>
                  <a:lnTo>
                    <a:pt x="4254" y="11302"/>
                  </a:lnTo>
                </a:path>
              </a:pathLst>
            </a:custGeom>
            <a:ln w="25400">
              <a:solidFill>
                <a:srgbClr val="FED636"/>
              </a:solidFill>
            </a:ln>
          </p:spPr>
          <p:txBody>
            <a:bodyPr wrap="square" lIns="0" tIns="0" rIns="0" bIns="0" rtlCol="0"/>
            <a:lstStyle/>
            <a:p>
              <a:endParaRPr/>
            </a:p>
          </p:txBody>
        </p:sp>
        <p:sp>
          <p:nvSpPr>
            <p:cNvPr id="2678" name="object 2678"/>
            <p:cNvSpPr/>
            <p:nvPr/>
          </p:nvSpPr>
          <p:spPr>
            <a:xfrm>
              <a:off x="6356553" y="8391271"/>
              <a:ext cx="4445" cy="1270"/>
            </a:xfrm>
            <a:custGeom>
              <a:avLst/>
              <a:gdLst/>
              <a:ahLst/>
              <a:cxnLst/>
              <a:rect l="l" t="t" r="r" b="b"/>
              <a:pathLst>
                <a:path w="4445" h="1270">
                  <a:moveTo>
                    <a:pt x="4089" y="0"/>
                  </a:moveTo>
                  <a:lnTo>
                    <a:pt x="0" y="749"/>
                  </a:lnTo>
                </a:path>
              </a:pathLst>
            </a:custGeom>
            <a:ln w="25400">
              <a:solidFill>
                <a:srgbClr val="FED32D"/>
              </a:solidFill>
            </a:ln>
          </p:spPr>
          <p:txBody>
            <a:bodyPr wrap="square" lIns="0" tIns="0" rIns="0" bIns="0" rtlCol="0"/>
            <a:lstStyle/>
            <a:p>
              <a:endParaRPr/>
            </a:p>
          </p:txBody>
        </p:sp>
        <p:sp>
          <p:nvSpPr>
            <p:cNvPr id="2679" name="object 2679"/>
            <p:cNvSpPr/>
            <p:nvPr/>
          </p:nvSpPr>
          <p:spPr>
            <a:xfrm>
              <a:off x="6352209" y="8380730"/>
              <a:ext cx="4445" cy="11430"/>
            </a:xfrm>
            <a:custGeom>
              <a:avLst/>
              <a:gdLst/>
              <a:ahLst/>
              <a:cxnLst/>
              <a:rect l="l" t="t" r="r" b="b"/>
              <a:pathLst>
                <a:path w="4445" h="11429">
                  <a:moveTo>
                    <a:pt x="4343" y="11290"/>
                  </a:moveTo>
                  <a:lnTo>
                    <a:pt x="0" y="0"/>
                  </a:lnTo>
                </a:path>
              </a:pathLst>
            </a:custGeom>
            <a:ln w="25400">
              <a:solidFill>
                <a:srgbClr val="FED226"/>
              </a:solidFill>
            </a:ln>
          </p:spPr>
          <p:txBody>
            <a:bodyPr wrap="square" lIns="0" tIns="0" rIns="0" bIns="0" rtlCol="0"/>
            <a:lstStyle/>
            <a:p>
              <a:endParaRPr/>
            </a:p>
          </p:txBody>
        </p:sp>
        <p:sp>
          <p:nvSpPr>
            <p:cNvPr id="2680" name="object 2680"/>
            <p:cNvSpPr/>
            <p:nvPr/>
          </p:nvSpPr>
          <p:spPr>
            <a:xfrm>
              <a:off x="6356553" y="8391271"/>
              <a:ext cx="8890" cy="12700"/>
            </a:xfrm>
            <a:custGeom>
              <a:avLst/>
              <a:gdLst/>
              <a:ahLst/>
              <a:cxnLst/>
              <a:rect l="l" t="t" r="r" b="b"/>
              <a:pathLst>
                <a:path w="8889" h="12700">
                  <a:moveTo>
                    <a:pt x="4089" y="0"/>
                  </a:moveTo>
                  <a:lnTo>
                    <a:pt x="1358" y="482"/>
                  </a:lnTo>
                  <a:lnTo>
                    <a:pt x="0" y="749"/>
                  </a:lnTo>
                  <a:lnTo>
                    <a:pt x="4597" y="12674"/>
                  </a:lnTo>
                  <a:lnTo>
                    <a:pt x="5905" y="12395"/>
                  </a:lnTo>
                  <a:lnTo>
                    <a:pt x="7251" y="12179"/>
                  </a:lnTo>
                  <a:lnTo>
                    <a:pt x="8585" y="11925"/>
                  </a:lnTo>
                  <a:lnTo>
                    <a:pt x="4089" y="0"/>
                  </a:lnTo>
                  <a:close/>
                </a:path>
              </a:pathLst>
            </a:custGeom>
            <a:solidFill>
              <a:srgbClr val="FDD12B"/>
            </a:solidFill>
          </p:spPr>
          <p:txBody>
            <a:bodyPr wrap="square" lIns="0" tIns="0" rIns="0" bIns="0" rtlCol="0"/>
            <a:lstStyle/>
            <a:p>
              <a:endParaRPr/>
            </a:p>
          </p:txBody>
        </p:sp>
        <p:sp>
          <p:nvSpPr>
            <p:cNvPr id="2681" name="object 2681"/>
            <p:cNvSpPr/>
            <p:nvPr/>
          </p:nvSpPr>
          <p:spPr>
            <a:xfrm>
              <a:off x="6356553" y="8391271"/>
              <a:ext cx="4445" cy="1270"/>
            </a:xfrm>
            <a:custGeom>
              <a:avLst/>
              <a:gdLst/>
              <a:ahLst/>
              <a:cxnLst/>
              <a:rect l="l" t="t" r="r" b="b"/>
              <a:pathLst>
                <a:path w="4445" h="1270">
                  <a:moveTo>
                    <a:pt x="0" y="749"/>
                  </a:moveTo>
                  <a:lnTo>
                    <a:pt x="4089" y="0"/>
                  </a:lnTo>
                </a:path>
              </a:pathLst>
            </a:custGeom>
            <a:ln w="25400">
              <a:solidFill>
                <a:srgbClr val="FED32D"/>
              </a:solidFill>
            </a:ln>
          </p:spPr>
          <p:txBody>
            <a:bodyPr wrap="square" lIns="0" tIns="0" rIns="0" bIns="0" rtlCol="0"/>
            <a:lstStyle/>
            <a:p>
              <a:endParaRPr/>
            </a:p>
          </p:txBody>
        </p:sp>
        <p:sp>
          <p:nvSpPr>
            <p:cNvPr id="2682" name="object 2682"/>
            <p:cNvSpPr/>
            <p:nvPr/>
          </p:nvSpPr>
          <p:spPr>
            <a:xfrm>
              <a:off x="6360642" y="8391271"/>
              <a:ext cx="5080" cy="12065"/>
            </a:xfrm>
            <a:custGeom>
              <a:avLst/>
              <a:gdLst/>
              <a:ahLst/>
              <a:cxnLst/>
              <a:rect l="l" t="t" r="r" b="b"/>
              <a:pathLst>
                <a:path w="5079" h="12065">
                  <a:moveTo>
                    <a:pt x="0" y="0"/>
                  </a:moveTo>
                  <a:lnTo>
                    <a:pt x="4495" y="11925"/>
                  </a:lnTo>
                </a:path>
              </a:pathLst>
            </a:custGeom>
            <a:ln w="25400">
              <a:solidFill>
                <a:srgbClr val="FDD130"/>
              </a:solidFill>
            </a:ln>
          </p:spPr>
          <p:txBody>
            <a:bodyPr wrap="square" lIns="0" tIns="0" rIns="0" bIns="0" rtlCol="0"/>
            <a:lstStyle/>
            <a:p>
              <a:endParaRPr/>
            </a:p>
          </p:txBody>
        </p:sp>
        <p:sp>
          <p:nvSpPr>
            <p:cNvPr id="2683" name="object 2683"/>
            <p:cNvSpPr/>
            <p:nvPr/>
          </p:nvSpPr>
          <p:spPr>
            <a:xfrm>
              <a:off x="6361150" y="8403196"/>
              <a:ext cx="4445" cy="1270"/>
            </a:xfrm>
            <a:custGeom>
              <a:avLst/>
              <a:gdLst/>
              <a:ahLst/>
              <a:cxnLst/>
              <a:rect l="l" t="t" r="r" b="b"/>
              <a:pathLst>
                <a:path w="4445" h="1270">
                  <a:moveTo>
                    <a:pt x="3987" y="0"/>
                  </a:moveTo>
                  <a:lnTo>
                    <a:pt x="0" y="749"/>
                  </a:lnTo>
                </a:path>
              </a:pathLst>
            </a:custGeom>
            <a:ln w="25400">
              <a:solidFill>
                <a:srgbClr val="FCCF29"/>
              </a:solidFill>
            </a:ln>
          </p:spPr>
          <p:txBody>
            <a:bodyPr wrap="square" lIns="0" tIns="0" rIns="0" bIns="0" rtlCol="0"/>
            <a:lstStyle/>
            <a:p>
              <a:endParaRPr/>
            </a:p>
          </p:txBody>
        </p:sp>
        <p:sp>
          <p:nvSpPr>
            <p:cNvPr id="2684" name="object 2684"/>
            <p:cNvSpPr/>
            <p:nvPr/>
          </p:nvSpPr>
          <p:spPr>
            <a:xfrm>
              <a:off x="6356553" y="8392020"/>
              <a:ext cx="5080" cy="12065"/>
            </a:xfrm>
            <a:custGeom>
              <a:avLst/>
              <a:gdLst/>
              <a:ahLst/>
              <a:cxnLst/>
              <a:rect l="l" t="t" r="r" b="b"/>
              <a:pathLst>
                <a:path w="5079" h="12065">
                  <a:moveTo>
                    <a:pt x="4597" y="11925"/>
                  </a:moveTo>
                  <a:lnTo>
                    <a:pt x="0" y="0"/>
                  </a:lnTo>
                </a:path>
              </a:pathLst>
            </a:custGeom>
            <a:ln w="25399">
              <a:solidFill>
                <a:srgbClr val="FCD126"/>
              </a:solidFill>
            </a:ln>
          </p:spPr>
          <p:txBody>
            <a:bodyPr wrap="square" lIns="0" tIns="0" rIns="0" bIns="0" rtlCol="0"/>
            <a:lstStyle/>
            <a:p>
              <a:endParaRPr/>
            </a:p>
          </p:txBody>
        </p:sp>
        <p:sp>
          <p:nvSpPr>
            <p:cNvPr id="2685" name="object 2685"/>
            <p:cNvSpPr/>
            <p:nvPr/>
          </p:nvSpPr>
          <p:spPr>
            <a:xfrm>
              <a:off x="6361150" y="8403564"/>
              <a:ext cx="11430" cy="25400"/>
            </a:xfrm>
            <a:custGeom>
              <a:avLst/>
              <a:gdLst/>
              <a:ahLst/>
              <a:cxnLst/>
              <a:rect l="l" t="t" r="r" b="b"/>
              <a:pathLst>
                <a:path w="11429" h="25400">
                  <a:moveTo>
                    <a:pt x="1981" y="0"/>
                  </a:moveTo>
                  <a:lnTo>
                    <a:pt x="0" y="381"/>
                  </a:lnTo>
                  <a:lnTo>
                    <a:pt x="4695" y="12739"/>
                  </a:lnTo>
                  <a:lnTo>
                    <a:pt x="7018" y="19006"/>
                  </a:lnTo>
                  <a:lnTo>
                    <a:pt x="9296" y="25298"/>
                  </a:lnTo>
                  <a:lnTo>
                    <a:pt x="11137" y="24879"/>
                  </a:lnTo>
                  <a:lnTo>
                    <a:pt x="6602" y="12339"/>
                  </a:lnTo>
                  <a:lnTo>
                    <a:pt x="1981" y="0"/>
                  </a:lnTo>
                  <a:close/>
                </a:path>
              </a:pathLst>
            </a:custGeom>
            <a:solidFill>
              <a:srgbClr val="F9CB26"/>
            </a:solidFill>
          </p:spPr>
          <p:txBody>
            <a:bodyPr wrap="square" lIns="0" tIns="0" rIns="0" bIns="0" rtlCol="0"/>
            <a:lstStyle/>
            <a:p>
              <a:endParaRPr/>
            </a:p>
          </p:txBody>
        </p:sp>
        <p:sp>
          <p:nvSpPr>
            <p:cNvPr id="2686" name="object 2686"/>
            <p:cNvSpPr/>
            <p:nvPr/>
          </p:nvSpPr>
          <p:spPr>
            <a:xfrm>
              <a:off x="6361150" y="8403945"/>
              <a:ext cx="9525" cy="25400"/>
            </a:xfrm>
            <a:custGeom>
              <a:avLst/>
              <a:gdLst/>
              <a:ahLst/>
              <a:cxnLst/>
              <a:rect l="l" t="t" r="r" b="b"/>
              <a:pathLst>
                <a:path w="9525" h="25400">
                  <a:moveTo>
                    <a:pt x="0" y="0"/>
                  </a:moveTo>
                  <a:lnTo>
                    <a:pt x="2349" y="6141"/>
                  </a:lnTo>
                  <a:lnTo>
                    <a:pt x="4695" y="12358"/>
                  </a:lnTo>
                  <a:lnTo>
                    <a:pt x="7018" y="18625"/>
                  </a:lnTo>
                  <a:lnTo>
                    <a:pt x="9296" y="24917"/>
                  </a:lnTo>
                </a:path>
              </a:pathLst>
            </a:custGeom>
            <a:ln w="25400">
              <a:solidFill>
                <a:srgbClr val="F9CB27"/>
              </a:solidFill>
            </a:ln>
          </p:spPr>
          <p:txBody>
            <a:bodyPr wrap="square" lIns="0" tIns="0" rIns="0" bIns="0" rtlCol="0"/>
            <a:lstStyle/>
            <a:p>
              <a:endParaRPr/>
            </a:p>
          </p:txBody>
        </p:sp>
        <p:sp>
          <p:nvSpPr>
            <p:cNvPr id="2687" name="object 2687"/>
            <p:cNvSpPr/>
            <p:nvPr/>
          </p:nvSpPr>
          <p:spPr>
            <a:xfrm>
              <a:off x="6370447" y="8428444"/>
              <a:ext cx="1905" cy="635"/>
            </a:xfrm>
            <a:custGeom>
              <a:avLst/>
              <a:gdLst/>
              <a:ahLst/>
              <a:cxnLst/>
              <a:rect l="l" t="t" r="r" b="b"/>
              <a:pathLst>
                <a:path w="1904" h="634">
                  <a:moveTo>
                    <a:pt x="0" y="419"/>
                  </a:moveTo>
                  <a:lnTo>
                    <a:pt x="1841" y="0"/>
                  </a:lnTo>
                </a:path>
              </a:pathLst>
            </a:custGeom>
            <a:ln w="25400">
              <a:solidFill>
                <a:srgbClr val="F6C624"/>
              </a:solidFill>
            </a:ln>
          </p:spPr>
          <p:txBody>
            <a:bodyPr wrap="square" lIns="0" tIns="0" rIns="0" bIns="0" rtlCol="0"/>
            <a:lstStyle/>
            <a:p>
              <a:endParaRPr/>
            </a:p>
          </p:txBody>
        </p:sp>
        <p:sp>
          <p:nvSpPr>
            <p:cNvPr id="2688" name="object 2688"/>
            <p:cNvSpPr/>
            <p:nvPr/>
          </p:nvSpPr>
          <p:spPr>
            <a:xfrm>
              <a:off x="6363131" y="8403564"/>
              <a:ext cx="9525" cy="25400"/>
            </a:xfrm>
            <a:custGeom>
              <a:avLst/>
              <a:gdLst/>
              <a:ahLst/>
              <a:cxnLst/>
              <a:rect l="l" t="t" r="r" b="b"/>
              <a:pathLst>
                <a:path w="9525" h="25400">
                  <a:moveTo>
                    <a:pt x="9156" y="24879"/>
                  </a:moveTo>
                  <a:lnTo>
                    <a:pt x="6909" y="18596"/>
                  </a:lnTo>
                  <a:lnTo>
                    <a:pt x="4621" y="12339"/>
                  </a:lnTo>
                  <a:lnTo>
                    <a:pt x="2311" y="6132"/>
                  </a:lnTo>
                  <a:lnTo>
                    <a:pt x="0" y="0"/>
                  </a:lnTo>
                </a:path>
              </a:pathLst>
            </a:custGeom>
            <a:ln w="25400">
              <a:solidFill>
                <a:srgbClr val="F9CA24"/>
              </a:solidFill>
            </a:ln>
          </p:spPr>
          <p:txBody>
            <a:bodyPr wrap="square" lIns="0" tIns="0" rIns="0" bIns="0" rtlCol="0"/>
            <a:lstStyle/>
            <a:p>
              <a:endParaRPr/>
            </a:p>
          </p:txBody>
        </p:sp>
        <p:sp>
          <p:nvSpPr>
            <p:cNvPr id="2689" name="object 2689"/>
            <p:cNvSpPr/>
            <p:nvPr/>
          </p:nvSpPr>
          <p:spPr>
            <a:xfrm>
              <a:off x="6361150" y="8403564"/>
              <a:ext cx="2540" cy="635"/>
            </a:xfrm>
            <a:custGeom>
              <a:avLst/>
              <a:gdLst/>
              <a:ahLst/>
              <a:cxnLst/>
              <a:rect l="l" t="t" r="r" b="b"/>
              <a:pathLst>
                <a:path w="2539" h="634">
                  <a:moveTo>
                    <a:pt x="1981" y="0"/>
                  </a:moveTo>
                  <a:lnTo>
                    <a:pt x="0" y="381"/>
                  </a:lnTo>
                </a:path>
              </a:pathLst>
            </a:custGeom>
            <a:ln w="25400">
              <a:solidFill>
                <a:srgbClr val="FCCF27"/>
              </a:solidFill>
            </a:ln>
          </p:spPr>
          <p:txBody>
            <a:bodyPr wrap="square" lIns="0" tIns="0" rIns="0" bIns="0" rtlCol="0"/>
            <a:lstStyle/>
            <a:p>
              <a:endParaRPr/>
            </a:p>
          </p:txBody>
        </p:sp>
        <p:sp>
          <p:nvSpPr>
            <p:cNvPr id="2690" name="object 2690"/>
            <p:cNvSpPr/>
            <p:nvPr/>
          </p:nvSpPr>
          <p:spPr>
            <a:xfrm>
              <a:off x="6363131" y="8403196"/>
              <a:ext cx="11430" cy="25400"/>
            </a:xfrm>
            <a:custGeom>
              <a:avLst/>
              <a:gdLst/>
              <a:ahLst/>
              <a:cxnLst/>
              <a:rect l="l" t="t" r="r" b="b"/>
              <a:pathLst>
                <a:path w="11429" h="25400">
                  <a:moveTo>
                    <a:pt x="2006" y="0"/>
                  </a:moveTo>
                  <a:lnTo>
                    <a:pt x="0" y="368"/>
                  </a:lnTo>
                  <a:lnTo>
                    <a:pt x="4621" y="12707"/>
                  </a:lnTo>
                  <a:lnTo>
                    <a:pt x="9156" y="25247"/>
                  </a:lnTo>
                  <a:lnTo>
                    <a:pt x="11023" y="24841"/>
                  </a:lnTo>
                  <a:lnTo>
                    <a:pt x="6562" y="12325"/>
                  </a:lnTo>
                  <a:lnTo>
                    <a:pt x="2006" y="0"/>
                  </a:lnTo>
                  <a:close/>
                </a:path>
              </a:pathLst>
            </a:custGeom>
            <a:solidFill>
              <a:srgbClr val="F9C922"/>
            </a:solidFill>
          </p:spPr>
          <p:txBody>
            <a:bodyPr wrap="square" lIns="0" tIns="0" rIns="0" bIns="0" rtlCol="0"/>
            <a:lstStyle/>
            <a:p>
              <a:endParaRPr/>
            </a:p>
          </p:txBody>
        </p:sp>
        <p:sp>
          <p:nvSpPr>
            <p:cNvPr id="2691" name="object 2691"/>
            <p:cNvSpPr/>
            <p:nvPr/>
          </p:nvSpPr>
          <p:spPr>
            <a:xfrm>
              <a:off x="6363131" y="8403564"/>
              <a:ext cx="9525" cy="25400"/>
            </a:xfrm>
            <a:custGeom>
              <a:avLst/>
              <a:gdLst/>
              <a:ahLst/>
              <a:cxnLst/>
              <a:rect l="l" t="t" r="r" b="b"/>
              <a:pathLst>
                <a:path w="9525" h="25400">
                  <a:moveTo>
                    <a:pt x="0" y="0"/>
                  </a:moveTo>
                  <a:lnTo>
                    <a:pt x="2311" y="6132"/>
                  </a:lnTo>
                  <a:lnTo>
                    <a:pt x="4621" y="12339"/>
                  </a:lnTo>
                  <a:lnTo>
                    <a:pt x="6909" y="18596"/>
                  </a:lnTo>
                  <a:lnTo>
                    <a:pt x="9156" y="24879"/>
                  </a:lnTo>
                </a:path>
              </a:pathLst>
            </a:custGeom>
            <a:ln w="25400">
              <a:solidFill>
                <a:srgbClr val="F9CA24"/>
              </a:solidFill>
            </a:ln>
          </p:spPr>
          <p:txBody>
            <a:bodyPr wrap="square" lIns="0" tIns="0" rIns="0" bIns="0" rtlCol="0"/>
            <a:lstStyle/>
            <a:p>
              <a:endParaRPr/>
            </a:p>
          </p:txBody>
        </p:sp>
        <p:sp>
          <p:nvSpPr>
            <p:cNvPr id="2692" name="object 2692"/>
            <p:cNvSpPr/>
            <p:nvPr/>
          </p:nvSpPr>
          <p:spPr>
            <a:xfrm>
              <a:off x="6372288" y="8428037"/>
              <a:ext cx="1905" cy="635"/>
            </a:xfrm>
            <a:custGeom>
              <a:avLst/>
              <a:gdLst/>
              <a:ahLst/>
              <a:cxnLst/>
              <a:rect l="l" t="t" r="r" b="b"/>
              <a:pathLst>
                <a:path w="1904" h="634">
                  <a:moveTo>
                    <a:pt x="0" y="406"/>
                  </a:moveTo>
                  <a:lnTo>
                    <a:pt x="1866" y="0"/>
                  </a:lnTo>
                </a:path>
              </a:pathLst>
            </a:custGeom>
            <a:ln w="25400">
              <a:solidFill>
                <a:srgbClr val="F7C31A"/>
              </a:solidFill>
            </a:ln>
          </p:spPr>
          <p:txBody>
            <a:bodyPr wrap="square" lIns="0" tIns="0" rIns="0" bIns="0" rtlCol="0"/>
            <a:lstStyle/>
            <a:p>
              <a:endParaRPr/>
            </a:p>
          </p:txBody>
        </p:sp>
        <p:sp>
          <p:nvSpPr>
            <p:cNvPr id="2693" name="object 2693"/>
            <p:cNvSpPr/>
            <p:nvPr/>
          </p:nvSpPr>
          <p:spPr>
            <a:xfrm>
              <a:off x="6365138" y="8403196"/>
              <a:ext cx="9525" cy="25400"/>
            </a:xfrm>
            <a:custGeom>
              <a:avLst/>
              <a:gdLst/>
              <a:ahLst/>
              <a:cxnLst/>
              <a:rect l="l" t="t" r="r" b="b"/>
              <a:pathLst>
                <a:path w="9525" h="25400">
                  <a:moveTo>
                    <a:pt x="9016" y="24841"/>
                  </a:moveTo>
                  <a:lnTo>
                    <a:pt x="6807" y="18573"/>
                  </a:lnTo>
                  <a:lnTo>
                    <a:pt x="4556" y="12325"/>
                  </a:lnTo>
                  <a:lnTo>
                    <a:pt x="2280" y="6124"/>
                  </a:lnTo>
                  <a:lnTo>
                    <a:pt x="0" y="0"/>
                  </a:lnTo>
                </a:path>
              </a:pathLst>
            </a:custGeom>
            <a:ln w="25400">
              <a:solidFill>
                <a:srgbClr val="FAC821"/>
              </a:solidFill>
            </a:ln>
          </p:spPr>
          <p:txBody>
            <a:bodyPr wrap="square" lIns="0" tIns="0" rIns="0" bIns="0" rtlCol="0"/>
            <a:lstStyle/>
            <a:p>
              <a:endParaRPr/>
            </a:p>
          </p:txBody>
        </p:sp>
        <p:sp>
          <p:nvSpPr>
            <p:cNvPr id="2694" name="object 2694"/>
            <p:cNvSpPr/>
            <p:nvPr/>
          </p:nvSpPr>
          <p:spPr>
            <a:xfrm>
              <a:off x="6363131" y="8403196"/>
              <a:ext cx="2540" cy="635"/>
            </a:xfrm>
            <a:custGeom>
              <a:avLst/>
              <a:gdLst/>
              <a:ahLst/>
              <a:cxnLst/>
              <a:rect l="l" t="t" r="r" b="b"/>
              <a:pathLst>
                <a:path w="2539" h="634">
                  <a:moveTo>
                    <a:pt x="2006" y="0"/>
                  </a:moveTo>
                  <a:lnTo>
                    <a:pt x="0" y="368"/>
                  </a:lnTo>
                </a:path>
              </a:pathLst>
            </a:custGeom>
            <a:ln w="25400">
              <a:solidFill>
                <a:srgbClr val="FCCF29"/>
              </a:solidFill>
            </a:ln>
          </p:spPr>
          <p:txBody>
            <a:bodyPr wrap="square" lIns="0" tIns="0" rIns="0" bIns="0" rtlCol="0"/>
            <a:lstStyle/>
            <a:p>
              <a:endParaRPr/>
            </a:p>
          </p:txBody>
        </p:sp>
        <p:sp>
          <p:nvSpPr>
            <p:cNvPr id="2695" name="object 2695"/>
            <p:cNvSpPr/>
            <p:nvPr/>
          </p:nvSpPr>
          <p:spPr>
            <a:xfrm>
              <a:off x="6370447" y="8428647"/>
              <a:ext cx="8255" cy="20955"/>
            </a:xfrm>
            <a:custGeom>
              <a:avLst/>
              <a:gdLst/>
              <a:ahLst/>
              <a:cxnLst/>
              <a:rect l="l" t="t" r="r" b="b"/>
              <a:pathLst>
                <a:path w="8254" h="20954">
                  <a:moveTo>
                    <a:pt x="914" y="0"/>
                  </a:moveTo>
                  <a:lnTo>
                    <a:pt x="0" y="215"/>
                  </a:lnTo>
                  <a:lnTo>
                    <a:pt x="2476" y="7162"/>
                  </a:lnTo>
                  <a:lnTo>
                    <a:pt x="4851" y="14109"/>
                  </a:lnTo>
                  <a:lnTo>
                    <a:pt x="6972" y="20878"/>
                  </a:lnTo>
                  <a:lnTo>
                    <a:pt x="7835" y="20637"/>
                  </a:lnTo>
                  <a:lnTo>
                    <a:pt x="5740" y="13868"/>
                  </a:lnTo>
                  <a:lnTo>
                    <a:pt x="3390" y="6934"/>
                  </a:lnTo>
                  <a:lnTo>
                    <a:pt x="914" y="0"/>
                  </a:lnTo>
                  <a:close/>
                </a:path>
              </a:pathLst>
            </a:custGeom>
            <a:solidFill>
              <a:srgbClr val="F5C627"/>
            </a:solidFill>
          </p:spPr>
          <p:txBody>
            <a:bodyPr wrap="square" lIns="0" tIns="0" rIns="0" bIns="0" rtlCol="0"/>
            <a:lstStyle/>
            <a:p>
              <a:endParaRPr/>
            </a:p>
          </p:txBody>
        </p:sp>
        <p:sp>
          <p:nvSpPr>
            <p:cNvPr id="2696" name="object 2696"/>
            <p:cNvSpPr/>
            <p:nvPr/>
          </p:nvSpPr>
          <p:spPr>
            <a:xfrm>
              <a:off x="6370447" y="8428863"/>
              <a:ext cx="6985" cy="20955"/>
            </a:xfrm>
            <a:custGeom>
              <a:avLst/>
              <a:gdLst/>
              <a:ahLst/>
              <a:cxnLst/>
              <a:rect l="l" t="t" r="r" b="b"/>
              <a:pathLst>
                <a:path w="6985" h="20954">
                  <a:moveTo>
                    <a:pt x="0" y="0"/>
                  </a:moveTo>
                  <a:lnTo>
                    <a:pt x="2476" y="6946"/>
                  </a:lnTo>
                  <a:lnTo>
                    <a:pt x="4851" y="13893"/>
                  </a:lnTo>
                  <a:lnTo>
                    <a:pt x="6972" y="20662"/>
                  </a:lnTo>
                </a:path>
              </a:pathLst>
            </a:custGeom>
            <a:ln w="25400">
              <a:solidFill>
                <a:srgbClr val="F5C629"/>
              </a:solidFill>
            </a:ln>
          </p:spPr>
          <p:txBody>
            <a:bodyPr wrap="square" lIns="0" tIns="0" rIns="0" bIns="0" rtlCol="0"/>
            <a:lstStyle/>
            <a:p>
              <a:endParaRPr/>
            </a:p>
          </p:txBody>
        </p:sp>
        <p:sp>
          <p:nvSpPr>
            <p:cNvPr id="2697" name="object 2697"/>
            <p:cNvSpPr/>
            <p:nvPr/>
          </p:nvSpPr>
          <p:spPr>
            <a:xfrm>
              <a:off x="6377419" y="8449284"/>
              <a:ext cx="1270" cy="635"/>
            </a:xfrm>
            <a:custGeom>
              <a:avLst/>
              <a:gdLst/>
              <a:ahLst/>
              <a:cxnLst/>
              <a:rect l="l" t="t" r="r" b="b"/>
              <a:pathLst>
                <a:path w="1270" h="634">
                  <a:moveTo>
                    <a:pt x="0" y="241"/>
                  </a:moveTo>
                  <a:lnTo>
                    <a:pt x="863" y="0"/>
                  </a:lnTo>
                </a:path>
              </a:pathLst>
            </a:custGeom>
            <a:ln w="25400">
              <a:solidFill>
                <a:srgbClr val="F4C427"/>
              </a:solidFill>
            </a:ln>
          </p:spPr>
          <p:txBody>
            <a:bodyPr wrap="square" lIns="0" tIns="0" rIns="0" bIns="0" rtlCol="0"/>
            <a:lstStyle/>
            <a:p>
              <a:endParaRPr/>
            </a:p>
          </p:txBody>
        </p:sp>
        <p:sp>
          <p:nvSpPr>
            <p:cNvPr id="2698" name="object 2698"/>
            <p:cNvSpPr/>
            <p:nvPr/>
          </p:nvSpPr>
          <p:spPr>
            <a:xfrm>
              <a:off x="6371361" y="8428647"/>
              <a:ext cx="6985" cy="20955"/>
            </a:xfrm>
            <a:custGeom>
              <a:avLst/>
              <a:gdLst/>
              <a:ahLst/>
              <a:cxnLst/>
              <a:rect l="l" t="t" r="r" b="b"/>
              <a:pathLst>
                <a:path w="6985" h="20954">
                  <a:moveTo>
                    <a:pt x="6921" y="20637"/>
                  </a:moveTo>
                  <a:lnTo>
                    <a:pt x="4825" y="13868"/>
                  </a:lnTo>
                  <a:lnTo>
                    <a:pt x="2476" y="6934"/>
                  </a:lnTo>
                  <a:lnTo>
                    <a:pt x="0" y="0"/>
                  </a:lnTo>
                </a:path>
              </a:pathLst>
            </a:custGeom>
            <a:ln w="25400">
              <a:solidFill>
                <a:srgbClr val="F5C525"/>
              </a:solidFill>
            </a:ln>
          </p:spPr>
          <p:txBody>
            <a:bodyPr wrap="square" lIns="0" tIns="0" rIns="0" bIns="0" rtlCol="0"/>
            <a:lstStyle/>
            <a:p>
              <a:endParaRPr/>
            </a:p>
          </p:txBody>
        </p:sp>
        <p:sp>
          <p:nvSpPr>
            <p:cNvPr id="2699" name="object 2699"/>
            <p:cNvSpPr/>
            <p:nvPr/>
          </p:nvSpPr>
          <p:spPr>
            <a:xfrm>
              <a:off x="6370447" y="8428647"/>
              <a:ext cx="1270" cy="635"/>
            </a:xfrm>
            <a:custGeom>
              <a:avLst/>
              <a:gdLst/>
              <a:ahLst/>
              <a:cxnLst/>
              <a:rect l="l" t="t" r="r" b="b"/>
              <a:pathLst>
                <a:path w="1270" h="634">
                  <a:moveTo>
                    <a:pt x="914" y="0"/>
                  </a:moveTo>
                  <a:lnTo>
                    <a:pt x="0" y="215"/>
                  </a:lnTo>
                </a:path>
              </a:pathLst>
            </a:custGeom>
            <a:ln w="25400">
              <a:solidFill>
                <a:srgbClr val="F6C826"/>
              </a:solidFill>
            </a:ln>
          </p:spPr>
          <p:txBody>
            <a:bodyPr wrap="square" lIns="0" tIns="0" rIns="0" bIns="0" rtlCol="0"/>
            <a:lstStyle/>
            <a:p>
              <a:endParaRPr/>
            </a:p>
          </p:txBody>
        </p:sp>
        <p:sp>
          <p:nvSpPr>
            <p:cNvPr id="2700" name="object 2700"/>
            <p:cNvSpPr/>
            <p:nvPr/>
          </p:nvSpPr>
          <p:spPr>
            <a:xfrm>
              <a:off x="6371361" y="8428444"/>
              <a:ext cx="8255" cy="20955"/>
            </a:xfrm>
            <a:custGeom>
              <a:avLst/>
              <a:gdLst/>
              <a:ahLst/>
              <a:cxnLst/>
              <a:rect l="l" t="t" r="r" b="b"/>
              <a:pathLst>
                <a:path w="8254" h="20954">
                  <a:moveTo>
                    <a:pt x="927" y="0"/>
                  </a:moveTo>
                  <a:lnTo>
                    <a:pt x="0" y="203"/>
                  </a:lnTo>
                  <a:lnTo>
                    <a:pt x="2476" y="7137"/>
                  </a:lnTo>
                  <a:lnTo>
                    <a:pt x="4825" y="14071"/>
                  </a:lnTo>
                  <a:lnTo>
                    <a:pt x="6921" y="20840"/>
                  </a:lnTo>
                  <a:lnTo>
                    <a:pt x="7785" y="20612"/>
                  </a:lnTo>
                  <a:lnTo>
                    <a:pt x="5702" y="13855"/>
                  </a:lnTo>
                  <a:lnTo>
                    <a:pt x="3378" y="6921"/>
                  </a:lnTo>
                  <a:lnTo>
                    <a:pt x="927" y="0"/>
                  </a:lnTo>
                  <a:close/>
                </a:path>
              </a:pathLst>
            </a:custGeom>
            <a:solidFill>
              <a:srgbClr val="F5C421"/>
            </a:solidFill>
          </p:spPr>
          <p:txBody>
            <a:bodyPr wrap="square" lIns="0" tIns="0" rIns="0" bIns="0" rtlCol="0"/>
            <a:lstStyle/>
            <a:p>
              <a:endParaRPr/>
            </a:p>
          </p:txBody>
        </p:sp>
        <p:sp>
          <p:nvSpPr>
            <p:cNvPr id="2701" name="object 2701"/>
            <p:cNvSpPr/>
            <p:nvPr/>
          </p:nvSpPr>
          <p:spPr>
            <a:xfrm>
              <a:off x="6371361" y="8428647"/>
              <a:ext cx="6985" cy="20955"/>
            </a:xfrm>
            <a:custGeom>
              <a:avLst/>
              <a:gdLst/>
              <a:ahLst/>
              <a:cxnLst/>
              <a:rect l="l" t="t" r="r" b="b"/>
              <a:pathLst>
                <a:path w="6985" h="20954">
                  <a:moveTo>
                    <a:pt x="0" y="0"/>
                  </a:moveTo>
                  <a:lnTo>
                    <a:pt x="2476" y="6934"/>
                  </a:lnTo>
                  <a:lnTo>
                    <a:pt x="4825" y="13868"/>
                  </a:lnTo>
                  <a:lnTo>
                    <a:pt x="6921" y="20637"/>
                  </a:lnTo>
                </a:path>
              </a:pathLst>
            </a:custGeom>
            <a:ln w="25400">
              <a:solidFill>
                <a:srgbClr val="F5C525"/>
              </a:solidFill>
            </a:ln>
          </p:spPr>
          <p:txBody>
            <a:bodyPr wrap="square" lIns="0" tIns="0" rIns="0" bIns="0" rtlCol="0"/>
            <a:lstStyle/>
            <a:p>
              <a:endParaRPr/>
            </a:p>
          </p:txBody>
        </p:sp>
        <p:sp>
          <p:nvSpPr>
            <p:cNvPr id="2702" name="object 2702"/>
            <p:cNvSpPr/>
            <p:nvPr/>
          </p:nvSpPr>
          <p:spPr>
            <a:xfrm>
              <a:off x="6378282" y="8449056"/>
              <a:ext cx="1270" cy="635"/>
            </a:xfrm>
            <a:custGeom>
              <a:avLst/>
              <a:gdLst/>
              <a:ahLst/>
              <a:cxnLst/>
              <a:rect l="l" t="t" r="r" b="b"/>
              <a:pathLst>
                <a:path w="1270" h="634">
                  <a:moveTo>
                    <a:pt x="0" y="228"/>
                  </a:moveTo>
                  <a:lnTo>
                    <a:pt x="863" y="0"/>
                  </a:lnTo>
                </a:path>
              </a:pathLst>
            </a:custGeom>
            <a:ln w="25399">
              <a:solidFill>
                <a:srgbClr val="F4C11F"/>
              </a:solidFill>
            </a:ln>
          </p:spPr>
          <p:txBody>
            <a:bodyPr wrap="square" lIns="0" tIns="0" rIns="0" bIns="0" rtlCol="0"/>
            <a:lstStyle/>
            <a:p>
              <a:endParaRPr/>
            </a:p>
          </p:txBody>
        </p:sp>
        <p:sp>
          <p:nvSpPr>
            <p:cNvPr id="2703" name="object 2703"/>
            <p:cNvSpPr/>
            <p:nvPr/>
          </p:nvSpPr>
          <p:spPr>
            <a:xfrm>
              <a:off x="6372288" y="8428444"/>
              <a:ext cx="6985" cy="20955"/>
            </a:xfrm>
            <a:custGeom>
              <a:avLst/>
              <a:gdLst/>
              <a:ahLst/>
              <a:cxnLst/>
              <a:rect l="l" t="t" r="r" b="b"/>
              <a:pathLst>
                <a:path w="6985" h="20954">
                  <a:moveTo>
                    <a:pt x="6858" y="20612"/>
                  </a:moveTo>
                  <a:lnTo>
                    <a:pt x="4775" y="13855"/>
                  </a:lnTo>
                  <a:lnTo>
                    <a:pt x="2451" y="6921"/>
                  </a:lnTo>
                  <a:lnTo>
                    <a:pt x="0" y="0"/>
                  </a:lnTo>
                </a:path>
              </a:pathLst>
            </a:custGeom>
            <a:ln w="25400">
              <a:solidFill>
                <a:srgbClr val="F5C21C"/>
              </a:solidFill>
            </a:ln>
          </p:spPr>
          <p:txBody>
            <a:bodyPr wrap="square" lIns="0" tIns="0" rIns="0" bIns="0" rtlCol="0"/>
            <a:lstStyle/>
            <a:p>
              <a:endParaRPr/>
            </a:p>
          </p:txBody>
        </p:sp>
        <p:sp>
          <p:nvSpPr>
            <p:cNvPr id="2704" name="object 2704"/>
            <p:cNvSpPr/>
            <p:nvPr/>
          </p:nvSpPr>
          <p:spPr>
            <a:xfrm>
              <a:off x="6371361" y="8428444"/>
              <a:ext cx="1270" cy="635"/>
            </a:xfrm>
            <a:custGeom>
              <a:avLst/>
              <a:gdLst/>
              <a:ahLst/>
              <a:cxnLst/>
              <a:rect l="l" t="t" r="r" b="b"/>
              <a:pathLst>
                <a:path w="1270" h="634">
                  <a:moveTo>
                    <a:pt x="927" y="0"/>
                  </a:moveTo>
                  <a:lnTo>
                    <a:pt x="0" y="203"/>
                  </a:lnTo>
                </a:path>
              </a:pathLst>
            </a:custGeom>
            <a:ln w="25399">
              <a:solidFill>
                <a:srgbClr val="F6C622"/>
              </a:solidFill>
            </a:ln>
          </p:spPr>
          <p:txBody>
            <a:bodyPr wrap="square" lIns="0" tIns="0" rIns="0" bIns="0" rtlCol="0"/>
            <a:lstStyle/>
            <a:p>
              <a:endParaRPr/>
            </a:p>
          </p:txBody>
        </p:sp>
        <p:sp>
          <p:nvSpPr>
            <p:cNvPr id="2705" name="object 2705"/>
            <p:cNvSpPr/>
            <p:nvPr/>
          </p:nvSpPr>
          <p:spPr>
            <a:xfrm>
              <a:off x="6372288" y="8428228"/>
              <a:ext cx="8255" cy="20955"/>
            </a:xfrm>
            <a:custGeom>
              <a:avLst/>
              <a:gdLst/>
              <a:ahLst/>
              <a:cxnLst/>
              <a:rect l="l" t="t" r="r" b="b"/>
              <a:pathLst>
                <a:path w="8254" h="20954">
                  <a:moveTo>
                    <a:pt x="927" y="0"/>
                  </a:moveTo>
                  <a:lnTo>
                    <a:pt x="0" y="215"/>
                  </a:lnTo>
                  <a:lnTo>
                    <a:pt x="2451" y="7137"/>
                  </a:lnTo>
                  <a:lnTo>
                    <a:pt x="4775" y="14071"/>
                  </a:lnTo>
                  <a:lnTo>
                    <a:pt x="6858" y="20828"/>
                  </a:lnTo>
                  <a:lnTo>
                    <a:pt x="7734" y="20612"/>
                  </a:lnTo>
                  <a:lnTo>
                    <a:pt x="5664" y="13855"/>
                  </a:lnTo>
                  <a:lnTo>
                    <a:pt x="3352" y="6934"/>
                  </a:lnTo>
                  <a:lnTo>
                    <a:pt x="927" y="0"/>
                  </a:lnTo>
                  <a:close/>
                </a:path>
              </a:pathLst>
            </a:custGeom>
            <a:solidFill>
              <a:srgbClr val="F5C018"/>
            </a:solidFill>
          </p:spPr>
          <p:txBody>
            <a:bodyPr wrap="square" lIns="0" tIns="0" rIns="0" bIns="0" rtlCol="0"/>
            <a:lstStyle/>
            <a:p>
              <a:endParaRPr/>
            </a:p>
          </p:txBody>
        </p:sp>
        <p:sp>
          <p:nvSpPr>
            <p:cNvPr id="2706" name="object 2706"/>
            <p:cNvSpPr/>
            <p:nvPr/>
          </p:nvSpPr>
          <p:spPr>
            <a:xfrm>
              <a:off x="6372288" y="8428444"/>
              <a:ext cx="6985" cy="20955"/>
            </a:xfrm>
            <a:custGeom>
              <a:avLst/>
              <a:gdLst/>
              <a:ahLst/>
              <a:cxnLst/>
              <a:rect l="l" t="t" r="r" b="b"/>
              <a:pathLst>
                <a:path w="6985" h="20954">
                  <a:moveTo>
                    <a:pt x="0" y="0"/>
                  </a:moveTo>
                  <a:lnTo>
                    <a:pt x="2451" y="6921"/>
                  </a:lnTo>
                  <a:lnTo>
                    <a:pt x="4775" y="13855"/>
                  </a:lnTo>
                  <a:lnTo>
                    <a:pt x="6858" y="20612"/>
                  </a:lnTo>
                </a:path>
              </a:pathLst>
            </a:custGeom>
            <a:ln w="25400">
              <a:solidFill>
                <a:srgbClr val="F5C21C"/>
              </a:solidFill>
            </a:ln>
          </p:spPr>
          <p:txBody>
            <a:bodyPr wrap="square" lIns="0" tIns="0" rIns="0" bIns="0" rtlCol="0"/>
            <a:lstStyle/>
            <a:p>
              <a:endParaRPr/>
            </a:p>
          </p:txBody>
        </p:sp>
        <p:sp>
          <p:nvSpPr>
            <p:cNvPr id="2707" name="object 2707"/>
            <p:cNvSpPr/>
            <p:nvPr/>
          </p:nvSpPr>
          <p:spPr>
            <a:xfrm>
              <a:off x="6379146" y="8448840"/>
              <a:ext cx="1270" cy="635"/>
            </a:xfrm>
            <a:custGeom>
              <a:avLst/>
              <a:gdLst/>
              <a:ahLst/>
              <a:cxnLst/>
              <a:rect l="l" t="t" r="r" b="b"/>
              <a:pathLst>
                <a:path w="1270" h="634">
                  <a:moveTo>
                    <a:pt x="0" y="215"/>
                  </a:moveTo>
                  <a:lnTo>
                    <a:pt x="876" y="0"/>
                  </a:lnTo>
                </a:path>
              </a:pathLst>
            </a:custGeom>
            <a:ln w="25400">
              <a:solidFill>
                <a:srgbClr val="F4BD14"/>
              </a:solidFill>
            </a:ln>
          </p:spPr>
          <p:txBody>
            <a:bodyPr wrap="square" lIns="0" tIns="0" rIns="0" bIns="0" rtlCol="0"/>
            <a:lstStyle/>
            <a:p>
              <a:endParaRPr/>
            </a:p>
          </p:txBody>
        </p:sp>
        <p:sp>
          <p:nvSpPr>
            <p:cNvPr id="2708" name="object 2708"/>
            <p:cNvSpPr/>
            <p:nvPr/>
          </p:nvSpPr>
          <p:spPr>
            <a:xfrm>
              <a:off x="6373215" y="8428228"/>
              <a:ext cx="6985" cy="20955"/>
            </a:xfrm>
            <a:custGeom>
              <a:avLst/>
              <a:gdLst/>
              <a:ahLst/>
              <a:cxnLst/>
              <a:rect l="l" t="t" r="r" b="b"/>
              <a:pathLst>
                <a:path w="6985" h="20954">
                  <a:moveTo>
                    <a:pt x="6807" y="20612"/>
                  </a:moveTo>
                  <a:lnTo>
                    <a:pt x="4737" y="13855"/>
                  </a:lnTo>
                  <a:lnTo>
                    <a:pt x="2425" y="6934"/>
                  </a:lnTo>
                  <a:lnTo>
                    <a:pt x="0" y="0"/>
                  </a:lnTo>
                </a:path>
              </a:pathLst>
            </a:custGeom>
            <a:ln w="25400">
              <a:solidFill>
                <a:srgbClr val="F5BE13"/>
              </a:solidFill>
            </a:ln>
          </p:spPr>
          <p:txBody>
            <a:bodyPr wrap="square" lIns="0" tIns="0" rIns="0" bIns="0" rtlCol="0"/>
            <a:lstStyle/>
            <a:p>
              <a:endParaRPr/>
            </a:p>
          </p:txBody>
        </p:sp>
        <p:sp>
          <p:nvSpPr>
            <p:cNvPr id="2709" name="object 2709"/>
            <p:cNvSpPr/>
            <p:nvPr/>
          </p:nvSpPr>
          <p:spPr>
            <a:xfrm>
              <a:off x="6372288" y="8428228"/>
              <a:ext cx="1270" cy="635"/>
            </a:xfrm>
            <a:custGeom>
              <a:avLst/>
              <a:gdLst/>
              <a:ahLst/>
              <a:cxnLst/>
              <a:rect l="l" t="t" r="r" b="b"/>
              <a:pathLst>
                <a:path w="1270" h="634">
                  <a:moveTo>
                    <a:pt x="927" y="0"/>
                  </a:moveTo>
                  <a:lnTo>
                    <a:pt x="0" y="215"/>
                  </a:lnTo>
                </a:path>
              </a:pathLst>
            </a:custGeom>
            <a:ln w="25400">
              <a:solidFill>
                <a:srgbClr val="F7C41C"/>
              </a:solidFill>
            </a:ln>
          </p:spPr>
          <p:txBody>
            <a:bodyPr wrap="square" lIns="0" tIns="0" rIns="0" bIns="0" rtlCol="0"/>
            <a:lstStyle/>
            <a:p>
              <a:endParaRPr/>
            </a:p>
          </p:txBody>
        </p:sp>
        <p:sp>
          <p:nvSpPr>
            <p:cNvPr id="2710" name="object 2710"/>
            <p:cNvSpPr/>
            <p:nvPr/>
          </p:nvSpPr>
          <p:spPr>
            <a:xfrm>
              <a:off x="6373215" y="8428037"/>
              <a:ext cx="8255" cy="20955"/>
            </a:xfrm>
            <a:custGeom>
              <a:avLst/>
              <a:gdLst/>
              <a:ahLst/>
              <a:cxnLst/>
              <a:rect l="l" t="t" r="r" b="b"/>
              <a:pathLst>
                <a:path w="8254" h="20954">
                  <a:moveTo>
                    <a:pt x="939" y="0"/>
                  </a:moveTo>
                  <a:lnTo>
                    <a:pt x="0" y="190"/>
                  </a:lnTo>
                  <a:lnTo>
                    <a:pt x="2425" y="7124"/>
                  </a:lnTo>
                  <a:lnTo>
                    <a:pt x="4737" y="14046"/>
                  </a:lnTo>
                  <a:lnTo>
                    <a:pt x="6807" y="20802"/>
                  </a:lnTo>
                  <a:lnTo>
                    <a:pt x="7683" y="20586"/>
                  </a:lnTo>
                  <a:lnTo>
                    <a:pt x="5638" y="13843"/>
                  </a:lnTo>
                  <a:lnTo>
                    <a:pt x="3352" y="6921"/>
                  </a:lnTo>
                  <a:lnTo>
                    <a:pt x="939" y="0"/>
                  </a:lnTo>
                  <a:close/>
                </a:path>
              </a:pathLst>
            </a:custGeom>
            <a:solidFill>
              <a:srgbClr val="F6BD11"/>
            </a:solidFill>
          </p:spPr>
          <p:txBody>
            <a:bodyPr wrap="square" lIns="0" tIns="0" rIns="0" bIns="0" rtlCol="0"/>
            <a:lstStyle/>
            <a:p>
              <a:endParaRPr/>
            </a:p>
          </p:txBody>
        </p:sp>
        <p:sp>
          <p:nvSpPr>
            <p:cNvPr id="2711" name="object 2711"/>
            <p:cNvSpPr/>
            <p:nvPr/>
          </p:nvSpPr>
          <p:spPr>
            <a:xfrm>
              <a:off x="6373215" y="8428228"/>
              <a:ext cx="6985" cy="20955"/>
            </a:xfrm>
            <a:custGeom>
              <a:avLst/>
              <a:gdLst/>
              <a:ahLst/>
              <a:cxnLst/>
              <a:rect l="l" t="t" r="r" b="b"/>
              <a:pathLst>
                <a:path w="6985" h="20954">
                  <a:moveTo>
                    <a:pt x="0" y="0"/>
                  </a:moveTo>
                  <a:lnTo>
                    <a:pt x="2425" y="6934"/>
                  </a:lnTo>
                  <a:lnTo>
                    <a:pt x="4737" y="13855"/>
                  </a:lnTo>
                  <a:lnTo>
                    <a:pt x="6807" y="20612"/>
                  </a:lnTo>
                </a:path>
              </a:pathLst>
            </a:custGeom>
            <a:ln w="25400">
              <a:solidFill>
                <a:srgbClr val="F5BE13"/>
              </a:solidFill>
            </a:ln>
          </p:spPr>
          <p:txBody>
            <a:bodyPr wrap="square" lIns="0" tIns="0" rIns="0" bIns="0" rtlCol="0"/>
            <a:lstStyle/>
            <a:p>
              <a:endParaRPr/>
            </a:p>
          </p:txBody>
        </p:sp>
        <p:sp>
          <p:nvSpPr>
            <p:cNvPr id="2712" name="object 2712"/>
            <p:cNvSpPr/>
            <p:nvPr/>
          </p:nvSpPr>
          <p:spPr>
            <a:xfrm>
              <a:off x="6380022" y="8448624"/>
              <a:ext cx="1270" cy="635"/>
            </a:xfrm>
            <a:custGeom>
              <a:avLst/>
              <a:gdLst/>
              <a:ahLst/>
              <a:cxnLst/>
              <a:rect l="l" t="t" r="r" b="b"/>
              <a:pathLst>
                <a:path w="1270" h="634">
                  <a:moveTo>
                    <a:pt x="0" y="215"/>
                  </a:moveTo>
                  <a:lnTo>
                    <a:pt x="876" y="0"/>
                  </a:lnTo>
                </a:path>
              </a:pathLst>
            </a:custGeom>
            <a:ln w="25400">
              <a:solidFill>
                <a:srgbClr val="F4B90B"/>
              </a:solidFill>
            </a:ln>
          </p:spPr>
          <p:txBody>
            <a:bodyPr wrap="square" lIns="0" tIns="0" rIns="0" bIns="0" rtlCol="0"/>
            <a:lstStyle/>
            <a:p>
              <a:endParaRPr/>
            </a:p>
          </p:txBody>
        </p:sp>
        <p:sp>
          <p:nvSpPr>
            <p:cNvPr id="2713" name="object 2713"/>
            <p:cNvSpPr/>
            <p:nvPr/>
          </p:nvSpPr>
          <p:spPr>
            <a:xfrm>
              <a:off x="6374155" y="8428037"/>
              <a:ext cx="6985" cy="20955"/>
            </a:xfrm>
            <a:custGeom>
              <a:avLst/>
              <a:gdLst/>
              <a:ahLst/>
              <a:cxnLst/>
              <a:rect l="l" t="t" r="r" b="b"/>
              <a:pathLst>
                <a:path w="6985" h="20954">
                  <a:moveTo>
                    <a:pt x="6743" y="20586"/>
                  </a:moveTo>
                  <a:lnTo>
                    <a:pt x="4699" y="13843"/>
                  </a:lnTo>
                  <a:lnTo>
                    <a:pt x="2412" y="6921"/>
                  </a:lnTo>
                  <a:lnTo>
                    <a:pt x="0" y="0"/>
                  </a:lnTo>
                </a:path>
              </a:pathLst>
            </a:custGeom>
            <a:ln w="25400">
              <a:solidFill>
                <a:srgbClr val="F6BD10"/>
              </a:solidFill>
            </a:ln>
          </p:spPr>
          <p:txBody>
            <a:bodyPr wrap="square" lIns="0" tIns="0" rIns="0" bIns="0" rtlCol="0"/>
            <a:lstStyle/>
            <a:p>
              <a:endParaRPr/>
            </a:p>
          </p:txBody>
        </p:sp>
        <p:sp>
          <p:nvSpPr>
            <p:cNvPr id="2714" name="object 2714"/>
            <p:cNvSpPr/>
            <p:nvPr/>
          </p:nvSpPr>
          <p:spPr>
            <a:xfrm>
              <a:off x="6373215" y="8428037"/>
              <a:ext cx="1270" cy="635"/>
            </a:xfrm>
            <a:custGeom>
              <a:avLst/>
              <a:gdLst/>
              <a:ahLst/>
              <a:cxnLst/>
              <a:rect l="l" t="t" r="r" b="b"/>
              <a:pathLst>
                <a:path w="1270" h="634">
                  <a:moveTo>
                    <a:pt x="939" y="0"/>
                  </a:moveTo>
                  <a:lnTo>
                    <a:pt x="0" y="190"/>
                  </a:lnTo>
                </a:path>
              </a:pathLst>
            </a:custGeom>
            <a:ln w="25399">
              <a:solidFill>
                <a:srgbClr val="F7C118"/>
              </a:solidFill>
            </a:ln>
          </p:spPr>
          <p:txBody>
            <a:bodyPr wrap="square" lIns="0" tIns="0" rIns="0" bIns="0" rtlCol="0"/>
            <a:lstStyle/>
            <a:p>
              <a:endParaRPr/>
            </a:p>
          </p:txBody>
        </p:sp>
        <p:sp>
          <p:nvSpPr>
            <p:cNvPr id="2715" name="object 2715"/>
            <p:cNvSpPr/>
            <p:nvPr/>
          </p:nvSpPr>
          <p:spPr>
            <a:xfrm>
              <a:off x="6377419" y="8449284"/>
              <a:ext cx="6350" cy="20320"/>
            </a:xfrm>
            <a:custGeom>
              <a:avLst/>
              <a:gdLst/>
              <a:ahLst/>
              <a:cxnLst/>
              <a:rect l="l" t="t" r="r" b="b"/>
              <a:pathLst>
                <a:path w="6350" h="20320">
                  <a:moveTo>
                    <a:pt x="863" y="0"/>
                  </a:moveTo>
                  <a:lnTo>
                    <a:pt x="0" y="241"/>
                  </a:lnTo>
                  <a:lnTo>
                    <a:pt x="2108" y="7010"/>
                  </a:lnTo>
                  <a:lnTo>
                    <a:pt x="3975" y="13614"/>
                  </a:lnTo>
                  <a:lnTo>
                    <a:pt x="5473" y="19888"/>
                  </a:lnTo>
                  <a:lnTo>
                    <a:pt x="6299" y="19634"/>
                  </a:lnTo>
                  <a:lnTo>
                    <a:pt x="4813" y="13360"/>
                  </a:lnTo>
                  <a:lnTo>
                    <a:pt x="2959" y="6769"/>
                  </a:lnTo>
                  <a:lnTo>
                    <a:pt x="863" y="0"/>
                  </a:lnTo>
                  <a:close/>
                </a:path>
              </a:pathLst>
            </a:custGeom>
            <a:solidFill>
              <a:srgbClr val="F3C128"/>
            </a:solidFill>
          </p:spPr>
          <p:txBody>
            <a:bodyPr wrap="square" lIns="0" tIns="0" rIns="0" bIns="0" rtlCol="0"/>
            <a:lstStyle/>
            <a:p>
              <a:endParaRPr/>
            </a:p>
          </p:txBody>
        </p:sp>
        <p:sp>
          <p:nvSpPr>
            <p:cNvPr id="2716" name="object 2716"/>
            <p:cNvSpPr/>
            <p:nvPr/>
          </p:nvSpPr>
          <p:spPr>
            <a:xfrm>
              <a:off x="6377419" y="8449526"/>
              <a:ext cx="5715" cy="19685"/>
            </a:xfrm>
            <a:custGeom>
              <a:avLst/>
              <a:gdLst/>
              <a:ahLst/>
              <a:cxnLst/>
              <a:rect l="l" t="t" r="r" b="b"/>
              <a:pathLst>
                <a:path w="5714" h="19684">
                  <a:moveTo>
                    <a:pt x="0" y="0"/>
                  </a:moveTo>
                  <a:lnTo>
                    <a:pt x="2108" y="6769"/>
                  </a:lnTo>
                  <a:lnTo>
                    <a:pt x="3975" y="13373"/>
                  </a:lnTo>
                  <a:lnTo>
                    <a:pt x="5473" y="19646"/>
                  </a:lnTo>
                </a:path>
              </a:pathLst>
            </a:custGeom>
            <a:ln w="25399">
              <a:solidFill>
                <a:srgbClr val="F3C22A"/>
              </a:solidFill>
            </a:ln>
          </p:spPr>
          <p:txBody>
            <a:bodyPr wrap="square" lIns="0" tIns="0" rIns="0" bIns="0" rtlCol="0"/>
            <a:lstStyle/>
            <a:p>
              <a:endParaRPr/>
            </a:p>
          </p:txBody>
        </p:sp>
        <p:sp>
          <p:nvSpPr>
            <p:cNvPr id="2717" name="object 2717"/>
            <p:cNvSpPr/>
            <p:nvPr/>
          </p:nvSpPr>
          <p:spPr>
            <a:xfrm>
              <a:off x="6382893" y="8468919"/>
              <a:ext cx="1270" cy="635"/>
            </a:xfrm>
            <a:custGeom>
              <a:avLst/>
              <a:gdLst/>
              <a:ahLst/>
              <a:cxnLst/>
              <a:rect l="l" t="t" r="r" b="b"/>
              <a:pathLst>
                <a:path w="1270" h="634">
                  <a:moveTo>
                    <a:pt x="0" y="253"/>
                  </a:moveTo>
                  <a:lnTo>
                    <a:pt x="825" y="0"/>
                  </a:lnTo>
                </a:path>
              </a:pathLst>
            </a:custGeom>
            <a:ln w="25400">
              <a:solidFill>
                <a:srgbClr val="F1BE28"/>
              </a:solidFill>
            </a:ln>
          </p:spPr>
          <p:txBody>
            <a:bodyPr wrap="square" lIns="0" tIns="0" rIns="0" bIns="0" rtlCol="0"/>
            <a:lstStyle/>
            <a:p>
              <a:endParaRPr/>
            </a:p>
          </p:txBody>
        </p:sp>
        <p:sp>
          <p:nvSpPr>
            <p:cNvPr id="2718" name="object 2718"/>
            <p:cNvSpPr/>
            <p:nvPr/>
          </p:nvSpPr>
          <p:spPr>
            <a:xfrm>
              <a:off x="6378282" y="8449284"/>
              <a:ext cx="5715" cy="19685"/>
            </a:xfrm>
            <a:custGeom>
              <a:avLst/>
              <a:gdLst/>
              <a:ahLst/>
              <a:cxnLst/>
              <a:rect l="l" t="t" r="r" b="b"/>
              <a:pathLst>
                <a:path w="5714" h="19684">
                  <a:moveTo>
                    <a:pt x="5435" y="19634"/>
                  </a:moveTo>
                  <a:lnTo>
                    <a:pt x="3949" y="13360"/>
                  </a:lnTo>
                  <a:lnTo>
                    <a:pt x="2095" y="6769"/>
                  </a:lnTo>
                  <a:lnTo>
                    <a:pt x="0" y="0"/>
                  </a:lnTo>
                </a:path>
              </a:pathLst>
            </a:custGeom>
            <a:ln w="25400">
              <a:solidFill>
                <a:srgbClr val="F3C025"/>
              </a:solidFill>
            </a:ln>
          </p:spPr>
          <p:txBody>
            <a:bodyPr wrap="square" lIns="0" tIns="0" rIns="0" bIns="0" rtlCol="0"/>
            <a:lstStyle/>
            <a:p>
              <a:endParaRPr/>
            </a:p>
          </p:txBody>
        </p:sp>
        <p:sp>
          <p:nvSpPr>
            <p:cNvPr id="2719" name="object 2719"/>
            <p:cNvSpPr/>
            <p:nvPr/>
          </p:nvSpPr>
          <p:spPr>
            <a:xfrm>
              <a:off x="6377419" y="8449284"/>
              <a:ext cx="1270" cy="635"/>
            </a:xfrm>
            <a:custGeom>
              <a:avLst/>
              <a:gdLst/>
              <a:ahLst/>
              <a:cxnLst/>
              <a:rect l="l" t="t" r="r" b="b"/>
              <a:pathLst>
                <a:path w="1270" h="634">
                  <a:moveTo>
                    <a:pt x="863" y="0"/>
                  </a:moveTo>
                  <a:lnTo>
                    <a:pt x="0" y="241"/>
                  </a:lnTo>
                </a:path>
              </a:pathLst>
            </a:custGeom>
            <a:ln w="25400">
              <a:solidFill>
                <a:srgbClr val="F4C427"/>
              </a:solidFill>
            </a:ln>
          </p:spPr>
          <p:txBody>
            <a:bodyPr wrap="square" lIns="0" tIns="0" rIns="0" bIns="0" rtlCol="0"/>
            <a:lstStyle/>
            <a:p>
              <a:endParaRPr/>
            </a:p>
          </p:txBody>
        </p:sp>
        <p:sp>
          <p:nvSpPr>
            <p:cNvPr id="2720" name="object 2720"/>
            <p:cNvSpPr/>
            <p:nvPr/>
          </p:nvSpPr>
          <p:spPr>
            <a:xfrm>
              <a:off x="6378282" y="8449056"/>
              <a:ext cx="6350" cy="20320"/>
            </a:xfrm>
            <a:custGeom>
              <a:avLst/>
              <a:gdLst/>
              <a:ahLst/>
              <a:cxnLst/>
              <a:rect l="l" t="t" r="r" b="b"/>
              <a:pathLst>
                <a:path w="6350" h="20320">
                  <a:moveTo>
                    <a:pt x="863" y="0"/>
                  </a:moveTo>
                  <a:lnTo>
                    <a:pt x="0" y="228"/>
                  </a:lnTo>
                  <a:lnTo>
                    <a:pt x="2095" y="6997"/>
                  </a:lnTo>
                  <a:lnTo>
                    <a:pt x="3949" y="13589"/>
                  </a:lnTo>
                  <a:lnTo>
                    <a:pt x="5435" y="19862"/>
                  </a:lnTo>
                  <a:lnTo>
                    <a:pt x="6273" y="19621"/>
                  </a:lnTo>
                  <a:lnTo>
                    <a:pt x="4800" y="13360"/>
                  </a:lnTo>
                  <a:lnTo>
                    <a:pt x="2959" y="6769"/>
                  </a:lnTo>
                  <a:lnTo>
                    <a:pt x="863" y="0"/>
                  </a:lnTo>
                  <a:close/>
                </a:path>
              </a:pathLst>
            </a:custGeom>
            <a:solidFill>
              <a:srgbClr val="F3BE1F"/>
            </a:solidFill>
          </p:spPr>
          <p:txBody>
            <a:bodyPr wrap="square" lIns="0" tIns="0" rIns="0" bIns="0" rtlCol="0"/>
            <a:lstStyle/>
            <a:p>
              <a:endParaRPr/>
            </a:p>
          </p:txBody>
        </p:sp>
        <p:sp>
          <p:nvSpPr>
            <p:cNvPr id="2721" name="object 2721"/>
            <p:cNvSpPr/>
            <p:nvPr/>
          </p:nvSpPr>
          <p:spPr>
            <a:xfrm>
              <a:off x="6378282" y="8449284"/>
              <a:ext cx="5715" cy="19685"/>
            </a:xfrm>
            <a:custGeom>
              <a:avLst/>
              <a:gdLst/>
              <a:ahLst/>
              <a:cxnLst/>
              <a:rect l="l" t="t" r="r" b="b"/>
              <a:pathLst>
                <a:path w="5714" h="19684">
                  <a:moveTo>
                    <a:pt x="0" y="0"/>
                  </a:moveTo>
                  <a:lnTo>
                    <a:pt x="2095" y="6769"/>
                  </a:lnTo>
                  <a:lnTo>
                    <a:pt x="3949" y="13360"/>
                  </a:lnTo>
                  <a:lnTo>
                    <a:pt x="5435" y="19634"/>
                  </a:lnTo>
                </a:path>
              </a:pathLst>
            </a:custGeom>
            <a:ln w="25400">
              <a:solidFill>
                <a:srgbClr val="F3C025"/>
              </a:solidFill>
            </a:ln>
          </p:spPr>
          <p:txBody>
            <a:bodyPr wrap="square" lIns="0" tIns="0" rIns="0" bIns="0" rtlCol="0"/>
            <a:lstStyle/>
            <a:p>
              <a:endParaRPr/>
            </a:p>
          </p:txBody>
        </p:sp>
        <p:sp>
          <p:nvSpPr>
            <p:cNvPr id="2722" name="object 2722"/>
            <p:cNvSpPr/>
            <p:nvPr/>
          </p:nvSpPr>
          <p:spPr>
            <a:xfrm>
              <a:off x="6383718" y="8468677"/>
              <a:ext cx="1270" cy="635"/>
            </a:xfrm>
            <a:custGeom>
              <a:avLst/>
              <a:gdLst/>
              <a:ahLst/>
              <a:cxnLst/>
              <a:rect l="l" t="t" r="r" b="b"/>
              <a:pathLst>
                <a:path w="1270" h="634">
                  <a:moveTo>
                    <a:pt x="0" y="241"/>
                  </a:moveTo>
                  <a:lnTo>
                    <a:pt x="838" y="0"/>
                  </a:lnTo>
                </a:path>
              </a:pathLst>
            </a:custGeom>
            <a:ln w="25400">
              <a:solidFill>
                <a:srgbClr val="F2BB1E"/>
              </a:solidFill>
            </a:ln>
          </p:spPr>
          <p:txBody>
            <a:bodyPr wrap="square" lIns="0" tIns="0" rIns="0" bIns="0" rtlCol="0"/>
            <a:lstStyle/>
            <a:p>
              <a:endParaRPr/>
            </a:p>
          </p:txBody>
        </p:sp>
        <p:sp>
          <p:nvSpPr>
            <p:cNvPr id="2723" name="object 2723"/>
            <p:cNvSpPr/>
            <p:nvPr/>
          </p:nvSpPr>
          <p:spPr>
            <a:xfrm>
              <a:off x="6379146" y="8449056"/>
              <a:ext cx="5715" cy="19685"/>
            </a:xfrm>
            <a:custGeom>
              <a:avLst/>
              <a:gdLst/>
              <a:ahLst/>
              <a:cxnLst/>
              <a:rect l="l" t="t" r="r" b="b"/>
              <a:pathLst>
                <a:path w="5714" h="19684">
                  <a:moveTo>
                    <a:pt x="5410" y="19621"/>
                  </a:moveTo>
                  <a:lnTo>
                    <a:pt x="3937" y="13360"/>
                  </a:lnTo>
                  <a:lnTo>
                    <a:pt x="2095" y="6769"/>
                  </a:lnTo>
                  <a:lnTo>
                    <a:pt x="0" y="0"/>
                  </a:lnTo>
                </a:path>
              </a:pathLst>
            </a:custGeom>
            <a:ln w="25400">
              <a:solidFill>
                <a:srgbClr val="F3BC19"/>
              </a:solidFill>
            </a:ln>
          </p:spPr>
          <p:txBody>
            <a:bodyPr wrap="square" lIns="0" tIns="0" rIns="0" bIns="0" rtlCol="0"/>
            <a:lstStyle/>
            <a:p>
              <a:endParaRPr/>
            </a:p>
          </p:txBody>
        </p:sp>
        <p:sp>
          <p:nvSpPr>
            <p:cNvPr id="2724" name="object 2724"/>
            <p:cNvSpPr/>
            <p:nvPr/>
          </p:nvSpPr>
          <p:spPr>
            <a:xfrm>
              <a:off x="6378282" y="8449056"/>
              <a:ext cx="1270" cy="635"/>
            </a:xfrm>
            <a:custGeom>
              <a:avLst/>
              <a:gdLst/>
              <a:ahLst/>
              <a:cxnLst/>
              <a:rect l="l" t="t" r="r" b="b"/>
              <a:pathLst>
                <a:path w="1270" h="634">
                  <a:moveTo>
                    <a:pt x="863" y="0"/>
                  </a:moveTo>
                  <a:lnTo>
                    <a:pt x="0" y="228"/>
                  </a:lnTo>
                </a:path>
              </a:pathLst>
            </a:custGeom>
            <a:ln w="25399">
              <a:solidFill>
                <a:srgbClr val="F4C11F"/>
              </a:solidFill>
            </a:ln>
          </p:spPr>
          <p:txBody>
            <a:bodyPr wrap="square" lIns="0" tIns="0" rIns="0" bIns="0" rtlCol="0"/>
            <a:lstStyle/>
            <a:p>
              <a:endParaRPr/>
            </a:p>
          </p:txBody>
        </p:sp>
        <p:sp>
          <p:nvSpPr>
            <p:cNvPr id="2725" name="object 2725"/>
            <p:cNvSpPr/>
            <p:nvPr/>
          </p:nvSpPr>
          <p:spPr>
            <a:xfrm>
              <a:off x="6379146" y="8448840"/>
              <a:ext cx="6350" cy="20320"/>
            </a:xfrm>
            <a:custGeom>
              <a:avLst/>
              <a:gdLst/>
              <a:ahLst/>
              <a:cxnLst/>
              <a:rect l="l" t="t" r="r" b="b"/>
              <a:pathLst>
                <a:path w="6350" h="20320">
                  <a:moveTo>
                    <a:pt x="876" y="0"/>
                  </a:moveTo>
                  <a:lnTo>
                    <a:pt x="0" y="215"/>
                  </a:lnTo>
                  <a:lnTo>
                    <a:pt x="2095" y="6984"/>
                  </a:lnTo>
                  <a:lnTo>
                    <a:pt x="3937" y="13576"/>
                  </a:lnTo>
                  <a:lnTo>
                    <a:pt x="5410" y="19837"/>
                  </a:lnTo>
                  <a:lnTo>
                    <a:pt x="6235" y="19583"/>
                  </a:lnTo>
                  <a:lnTo>
                    <a:pt x="4775" y="13334"/>
                  </a:lnTo>
                  <a:lnTo>
                    <a:pt x="2946" y="6756"/>
                  </a:lnTo>
                  <a:lnTo>
                    <a:pt x="876" y="0"/>
                  </a:lnTo>
                  <a:close/>
                </a:path>
              </a:pathLst>
            </a:custGeom>
            <a:solidFill>
              <a:srgbClr val="F3BA12"/>
            </a:solidFill>
          </p:spPr>
          <p:txBody>
            <a:bodyPr wrap="square" lIns="0" tIns="0" rIns="0" bIns="0" rtlCol="0"/>
            <a:lstStyle/>
            <a:p>
              <a:endParaRPr/>
            </a:p>
          </p:txBody>
        </p:sp>
        <p:sp>
          <p:nvSpPr>
            <p:cNvPr id="2726" name="object 2726"/>
            <p:cNvSpPr/>
            <p:nvPr/>
          </p:nvSpPr>
          <p:spPr>
            <a:xfrm>
              <a:off x="6379146" y="8449056"/>
              <a:ext cx="5715" cy="19685"/>
            </a:xfrm>
            <a:custGeom>
              <a:avLst/>
              <a:gdLst/>
              <a:ahLst/>
              <a:cxnLst/>
              <a:rect l="l" t="t" r="r" b="b"/>
              <a:pathLst>
                <a:path w="5714" h="19684">
                  <a:moveTo>
                    <a:pt x="0" y="0"/>
                  </a:moveTo>
                  <a:lnTo>
                    <a:pt x="2095" y="6769"/>
                  </a:lnTo>
                  <a:lnTo>
                    <a:pt x="3937" y="13360"/>
                  </a:lnTo>
                  <a:lnTo>
                    <a:pt x="5410" y="19621"/>
                  </a:lnTo>
                </a:path>
              </a:pathLst>
            </a:custGeom>
            <a:ln w="25400">
              <a:solidFill>
                <a:srgbClr val="F3BC19"/>
              </a:solidFill>
            </a:ln>
          </p:spPr>
          <p:txBody>
            <a:bodyPr wrap="square" lIns="0" tIns="0" rIns="0" bIns="0" rtlCol="0"/>
            <a:lstStyle/>
            <a:p>
              <a:endParaRPr/>
            </a:p>
          </p:txBody>
        </p:sp>
        <p:sp>
          <p:nvSpPr>
            <p:cNvPr id="2727" name="object 2727"/>
            <p:cNvSpPr/>
            <p:nvPr/>
          </p:nvSpPr>
          <p:spPr>
            <a:xfrm>
              <a:off x="6384556" y="8468423"/>
              <a:ext cx="1270" cy="635"/>
            </a:xfrm>
            <a:custGeom>
              <a:avLst/>
              <a:gdLst/>
              <a:ahLst/>
              <a:cxnLst/>
              <a:rect l="l" t="t" r="r" b="b"/>
              <a:pathLst>
                <a:path w="1270" h="634">
                  <a:moveTo>
                    <a:pt x="0" y="253"/>
                  </a:moveTo>
                  <a:lnTo>
                    <a:pt x="825" y="0"/>
                  </a:lnTo>
                </a:path>
              </a:pathLst>
            </a:custGeom>
            <a:ln w="25400">
              <a:solidFill>
                <a:srgbClr val="F3B810"/>
              </a:solidFill>
            </a:ln>
          </p:spPr>
          <p:txBody>
            <a:bodyPr wrap="square" lIns="0" tIns="0" rIns="0" bIns="0" rtlCol="0"/>
            <a:lstStyle/>
            <a:p>
              <a:endParaRPr/>
            </a:p>
          </p:txBody>
        </p:sp>
        <p:sp>
          <p:nvSpPr>
            <p:cNvPr id="2728" name="object 2728"/>
            <p:cNvSpPr/>
            <p:nvPr/>
          </p:nvSpPr>
          <p:spPr>
            <a:xfrm>
              <a:off x="6380022" y="8448840"/>
              <a:ext cx="5715" cy="19685"/>
            </a:xfrm>
            <a:custGeom>
              <a:avLst/>
              <a:gdLst/>
              <a:ahLst/>
              <a:cxnLst/>
              <a:rect l="l" t="t" r="r" b="b"/>
              <a:pathLst>
                <a:path w="5714" h="19684">
                  <a:moveTo>
                    <a:pt x="5359" y="19583"/>
                  </a:moveTo>
                  <a:lnTo>
                    <a:pt x="3898" y="13334"/>
                  </a:lnTo>
                  <a:lnTo>
                    <a:pt x="2070" y="6756"/>
                  </a:lnTo>
                  <a:lnTo>
                    <a:pt x="0" y="0"/>
                  </a:lnTo>
                </a:path>
              </a:pathLst>
            </a:custGeom>
            <a:ln w="25400">
              <a:solidFill>
                <a:srgbClr val="F4B80B"/>
              </a:solidFill>
            </a:ln>
          </p:spPr>
          <p:txBody>
            <a:bodyPr wrap="square" lIns="0" tIns="0" rIns="0" bIns="0" rtlCol="0"/>
            <a:lstStyle/>
            <a:p>
              <a:endParaRPr/>
            </a:p>
          </p:txBody>
        </p:sp>
        <p:sp>
          <p:nvSpPr>
            <p:cNvPr id="2729" name="object 2729"/>
            <p:cNvSpPr/>
            <p:nvPr/>
          </p:nvSpPr>
          <p:spPr>
            <a:xfrm>
              <a:off x="6379146" y="8448840"/>
              <a:ext cx="1270" cy="635"/>
            </a:xfrm>
            <a:custGeom>
              <a:avLst/>
              <a:gdLst/>
              <a:ahLst/>
              <a:cxnLst/>
              <a:rect l="l" t="t" r="r" b="b"/>
              <a:pathLst>
                <a:path w="1270" h="634">
                  <a:moveTo>
                    <a:pt x="876" y="0"/>
                  </a:moveTo>
                  <a:lnTo>
                    <a:pt x="0" y="215"/>
                  </a:lnTo>
                </a:path>
              </a:pathLst>
            </a:custGeom>
            <a:ln w="25400">
              <a:solidFill>
                <a:srgbClr val="F4BD14"/>
              </a:solidFill>
            </a:ln>
          </p:spPr>
          <p:txBody>
            <a:bodyPr wrap="square" lIns="0" tIns="0" rIns="0" bIns="0" rtlCol="0"/>
            <a:lstStyle/>
            <a:p>
              <a:endParaRPr/>
            </a:p>
          </p:txBody>
        </p:sp>
        <p:sp>
          <p:nvSpPr>
            <p:cNvPr id="2730" name="object 2730"/>
            <p:cNvSpPr/>
            <p:nvPr/>
          </p:nvSpPr>
          <p:spPr>
            <a:xfrm>
              <a:off x="6380022" y="8448624"/>
              <a:ext cx="6350" cy="20320"/>
            </a:xfrm>
            <a:custGeom>
              <a:avLst/>
              <a:gdLst/>
              <a:ahLst/>
              <a:cxnLst/>
              <a:rect l="l" t="t" r="r" b="b"/>
              <a:pathLst>
                <a:path w="6350" h="20320">
                  <a:moveTo>
                    <a:pt x="876" y="0"/>
                  </a:moveTo>
                  <a:lnTo>
                    <a:pt x="0" y="215"/>
                  </a:lnTo>
                  <a:lnTo>
                    <a:pt x="2070" y="6972"/>
                  </a:lnTo>
                  <a:lnTo>
                    <a:pt x="3898" y="13550"/>
                  </a:lnTo>
                  <a:lnTo>
                    <a:pt x="5359" y="19799"/>
                  </a:lnTo>
                  <a:lnTo>
                    <a:pt x="6184" y="19558"/>
                  </a:lnTo>
                  <a:lnTo>
                    <a:pt x="4737" y="13309"/>
                  </a:lnTo>
                  <a:lnTo>
                    <a:pt x="2933" y="6731"/>
                  </a:lnTo>
                  <a:lnTo>
                    <a:pt x="876" y="0"/>
                  </a:lnTo>
                  <a:close/>
                </a:path>
              </a:pathLst>
            </a:custGeom>
            <a:solidFill>
              <a:srgbClr val="F4B709"/>
            </a:solidFill>
          </p:spPr>
          <p:txBody>
            <a:bodyPr wrap="square" lIns="0" tIns="0" rIns="0" bIns="0" rtlCol="0"/>
            <a:lstStyle/>
            <a:p>
              <a:endParaRPr/>
            </a:p>
          </p:txBody>
        </p:sp>
        <p:sp>
          <p:nvSpPr>
            <p:cNvPr id="2731" name="object 2731"/>
            <p:cNvSpPr/>
            <p:nvPr/>
          </p:nvSpPr>
          <p:spPr>
            <a:xfrm>
              <a:off x="6380022" y="8448840"/>
              <a:ext cx="5715" cy="19685"/>
            </a:xfrm>
            <a:custGeom>
              <a:avLst/>
              <a:gdLst/>
              <a:ahLst/>
              <a:cxnLst/>
              <a:rect l="l" t="t" r="r" b="b"/>
              <a:pathLst>
                <a:path w="5714" h="19684">
                  <a:moveTo>
                    <a:pt x="0" y="0"/>
                  </a:moveTo>
                  <a:lnTo>
                    <a:pt x="2070" y="6756"/>
                  </a:lnTo>
                  <a:lnTo>
                    <a:pt x="3898" y="13334"/>
                  </a:lnTo>
                  <a:lnTo>
                    <a:pt x="5359" y="19583"/>
                  </a:lnTo>
                </a:path>
              </a:pathLst>
            </a:custGeom>
            <a:ln w="25400">
              <a:solidFill>
                <a:srgbClr val="F4B80B"/>
              </a:solidFill>
            </a:ln>
          </p:spPr>
          <p:txBody>
            <a:bodyPr wrap="square" lIns="0" tIns="0" rIns="0" bIns="0" rtlCol="0"/>
            <a:lstStyle/>
            <a:p>
              <a:endParaRPr/>
            </a:p>
          </p:txBody>
        </p:sp>
        <p:sp>
          <p:nvSpPr>
            <p:cNvPr id="2732" name="object 2732"/>
            <p:cNvSpPr/>
            <p:nvPr/>
          </p:nvSpPr>
          <p:spPr>
            <a:xfrm>
              <a:off x="6385382" y="8468182"/>
              <a:ext cx="1270" cy="635"/>
            </a:xfrm>
            <a:custGeom>
              <a:avLst/>
              <a:gdLst/>
              <a:ahLst/>
              <a:cxnLst/>
              <a:rect l="l" t="t" r="r" b="b"/>
              <a:pathLst>
                <a:path w="1270" h="634">
                  <a:moveTo>
                    <a:pt x="0" y="241"/>
                  </a:moveTo>
                  <a:lnTo>
                    <a:pt x="825" y="0"/>
                  </a:lnTo>
                </a:path>
              </a:pathLst>
            </a:custGeom>
            <a:ln w="25400">
              <a:solidFill>
                <a:srgbClr val="F4B506"/>
              </a:solidFill>
            </a:ln>
          </p:spPr>
          <p:txBody>
            <a:bodyPr wrap="square" lIns="0" tIns="0" rIns="0" bIns="0" rtlCol="0"/>
            <a:lstStyle/>
            <a:p>
              <a:endParaRPr/>
            </a:p>
          </p:txBody>
        </p:sp>
        <p:sp>
          <p:nvSpPr>
            <p:cNvPr id="2733" name="object 2733"/>
            <p:cNvSpPr/>
            <p:nvPr/>
          </p:nvSpPr>
          <p:spPr>
            <a:xfrm>
              <a:off x="6380899" y="8448624"/>
              <a:ext cx="5715" cy="19685"/>
            </a:xfrm>
            <a:custGeom>
              <a:avLst/>
              <a:gdLst/>
              <a:ahLst/>
              <a:cxnLst/>
              <a:rect l="l" t="t" r="r" b="b"/>
              <a:pathLst>
                <a:path w="5714" h="19684">
                  <a:moveTo>
                    <a:pt x="5308" y="19558"/>
                  </a:moveTo>
                  <a:lnTo>
                    <a:pt x="3860" y="13309"/>
                  </a:lnTo>
                  <a:lnTo>
                    <a:pt x="2057" y="6731"/>
                  </a:lnTo>
                  <a:lnTo>
                    <a:pt x="0" y="0"/>
                  </a:lnTo>
                </a:path>
              </a:pathLst>
            </a:custGeom>
            <a:ln w="25400">
              <a:solidFill>
                <a:srgbClr val="F4B606"/>
              </a:solidFill>
            </a:ln>
          </p:spPr>
          <p:txBody>
            <a:bodyPr wrap="square" lIns="0" tIns="0" rIns="0" bIns="0" rtlCol="0"/>
            <a:lstStyle/>
            <a:p>
              <a:endParaRPr/>
            </a:p>
          </p:txBody>
        </p:sp>
        <p:sp>
          <p:nvSpPr>
            <p:cNvPr id="2734" name="object 2734"/>
            <p:cNvSpPr/>
            <p:nvPr/>
          </p:nvSpPr>
          <p:spPr>
            <a:xfrm>
              <a:off x="6380022" y="8448624"/>
              <a:ext cx="1270" cy="635"/>
            </a:xfrm>
            <a:custGeom>
              <a:avLst/>
              <a:gdLst/>
              <a:ahLst/>
              <a:cxnLst/>
              <a:rect l="l" t="t" r="r" b="b"/>
              <a:pathLst>
                <a:path w="1270" h="634">
                  <a:moveTo>
                    <a:pt x="876" y="0"/>
                  </a:moveTo>
                  <a:lnTo>
                    <a:pt x="0" y="215"/>
                  </a:lnTo>
                </a:path>
              </a:pathLst>
            </a:custGeom>
            <a:ln w="25400">
              <a:solidFill>
                <a:srgbClr val="F4B90B"/>
              </a:solidFill>
            </a:ln>
          </p:spPr>
          <p:txBody>
            <a:bodyPr wrap="square" lIns="0" tIns="0" rIns="0" bIns="0" rtlCol="0"/>
            <a:lstStyle/>
            <a:p>
              <a:endParaRPr/>
            </a:p>
          </p:txBody>
        </p:sp>
        <p:sp>
          <p:nvSpPr>
            <p:cNvPr id="2735" name="object 2735"/>
            <p:cNvSpPr/>
            <p:nvPr/>
          </p:nvSpPr>
          <p:spPr>
            <a:xfrm>
              <a:off x="6382893" y="8468919"/>
              <a:ext cx="5080" cy="22860"/>
            </a:xfrm>
            <a:custGeom>
              <a:avLst/>
              <a:gdLst/>
              <a:ahLst/>
              <a:cxnLst/>
              <a:rect l="l" t="t" r="r" b="b"/>
              <a:pathLst>
                <a:path w="5079" h="22859">
                  <a:moveTo>
                    <a:pt x="825" y="0"/>
                  </a:moveTo>
                  <a:lnTo>
                    <a:pt x="0" y="253"/>
                  </a:lnTo>
                  <a:lnTo>
                    <a:pt x="1727" y="7467"/>
                  </a:lnTo>
                  <a:lnTo>
                    <a:pt x="2540" y="15163"/>
                  </a:lnTo>
                  <a:lnTo>
                    <a:pt x="4305" y="22491"/>
                  </a:lnTo>
                  <a:lnTo>
                    <a:pt x="5016" y="22212"/>
                  </a:lnTo>
                  <a:lnTo>
                    <a:pt x="3314" y="14884"/>
                  </a:lnTo>
                  <a:lnTo>
                    <a:pt x="2540" y="7175"/>
                  </a:lnTo>
                  <a:lnTo>
                    <a:pt x="825" y="0"/>
                  </a:lnTo>
                  <a:close/>
                </a:path>
              </a:pathLst>
            </a:custGeom>
            <a:solidFill>
              <a:srgbClr val="EDB528"/>
            </a:solidFill>
          </p:spPr>
          <p:txBody>
            <a:bodyPr wrap="square" lIns="0" tIns="0" rIns="0" bIns="0" rtlCol="0"/>
            <a:lstStyle/>
            <a:p>
              <a:endParaRPr/>
            </a:p>
          </p:txBody>
        </p:sp>
        <p:sp>
          <p:nvSpPr>
            <p:cNvPr id="2736" name="object 2736"/>
            <p:cNvSpPr/>
            <p:nvPr/>
          </p:nvSpPr>
          <p:spPr>
            <a:xfrm>
              <a:off x="6382893" y="8469172"/>
              <a:ext cx="4445" cy="22860"/>
            </a:xfrm>
            <a:custGeom>
              <a:avLst/>
              <a:gdLst/>
              <a:ahLst/>
              <a:cxnLst/>
              <a:rect l="l" t="t" r="r" b="b"/>
              <a:pathLst>
                <a:path w="4445" h="22859">
                  <a:moveTo>
                    <a:pt x="0" y="0"/>
                  </a:moveTo>
                  <a:lnTo>
                    <a:pt x="1727" y="7213"/>
                  </a:lnTo>
                  <a:lnTo>
                    <a:pt x="2540" y="14909"/>
                  </a:lnTo>
                  <a:lnTo>
                    <a:pt x="4305" y="22237"/>
                  </a:lnTo>
                </a:path>
              </a:pathLst>
            </a:custGeom>
            <a:ln w="25400">
              <a:solidFill>
                <a:srgbClr val="EDB52B"/>
              </a:solidFill>
            </a:ln>
          </p:spPr>
          <p:txBody>
            <a:bodyPr wrap="square" lIns="0" tIns="0" rIns="0" bIns="0" rtlCol="0"/>
            <a:lstStyle/>
            <a:p>
              <a:endParaRPr/>
            </a:p>
          </p:txBody>
        </p:sp>
        <p:sp>
          <p:nvSpPr>
            <p:cNvPr id="2737" name="object 2737"/>
            <p:cNvSpPr/>
            <p:nvPr/>
          </p:nvSpPr>
          <p:spPr>
            <a:xfrm>
              <a:off x="6387198" y="8491131"/>
              <a:ext cx="1270" cy="635"/>
            </a:xfrm>
            <a:custGeom>
              <a:avLst/>
              <a:gdLst/>
              <a:ahLst/>
              <a:cxnLst/>
              <a:rect l="l" t="t" r="r" b="b"/>
              <a:pathLst>
                <a:path w="1270" h="634">
                  <a:moveTo>
                    <a:pt x="0" y="279"/>
                  </a:moveTo>
                  <a:lnTo>
                    <a:pt x="711" y="0"/>
                  </a:lnTo>
                </a:path>
              </a:pathLst>
            </a:custGeom>
            <a:ln w="25400">
              <a:solidFill>
                <a:srgbClr val="E9AB29"/>
              </a:solidFill>
            </a:ln>
          </p:spPr>
          <p:txBody>
            <a:bodyPr wrap="square" lIns="0" tIns="0" rIns="0" bIns="0" rtlCol="0"/>
            <a:lstStyle/>
            <a:p>
              <a:endParaRPr/>
            </a:p>
          </p:txBody>
        </p:sp>
        <p:sp>
          <p:nvSpPr>
            <p:cNvPr id="2738" name="object 2738"/>
            <p:cNvSpPr/>
            <p:nvPr/>
          </p:nvSpPr>
          <p:spPr>
            <a:xfrm>
              <a:off x="6383718" y="8468919"/>
              <a:ext cx="4445" cy="22225"/>
            </a:xfrm>
            <a:custGeom>
              <a:avLst/>
              <a:gdLst/>
              <a:ahLst/>
              <a:cxnLst/>
              <a:rect l="l" t="t" r="r" b="b"/>
              <a:pathLst>
                <a:path w="4445" h="22225">
                  <a:moveTo>
                    <a:pt x="4191" y="22212"/>
                  </a:moveTo>
                  <a:lnTo>
                    <a:pt x="2489" y="14884"/>
                  </a:lnTo>
                  <a:lnTo>
                    <a:pt x="1714" y="7175"/>
                  </a:lnTo>
                  <a:lnTo>
                    <a:pt x="0" y="0"/>
                  </a:lnTo>
                </a:path>
              </a:pathLst>
            </a:custGeom>
            <a:ln w="25400">
              <a:solidFill>
                <a:srgbClr val="EDB426"/>
              </a:solidFill>
            </a:ln>
          </p:spPr>
          <p:txBody>
            <a:bodyPr wrap="square" lIns="0" tIns="0" rIns="0" bIns="0" rtlCol="0"/>
            <a:lstStyle/>
            <a:p>
              <a:endParaRPr/>
            </a:p>
          </p:txBody>
        </p:sp>
        <p:sp>
          <p:nvSpPr>
            <p:cNvPr id="2739" name="object 2739"/>
            <p:cNvSpPr/>
            <p:nvPr/>
          </p:nvSpPr>
          <p:spPr>
            <a:xfrm>
              <a:off x="6382893" y="8468919"/>
              <a:ext cx="1270" cy="635"/>
            </a:xfrm>
            <a:custGeom>
              <a:avLst/>
              <a:gdLst/>
              <a:ahLst/>
              <a:cxnLst/>
              <a:rect l="l" t="t" r="r" b="b"/>
              <a:pathLst>
                <a:path w="1270" h="634">
                  <a:moveTo>
                    <a:pt x="825" y="0"/>
                  </a:moveTo>
                  <a:lnTo>
                    <a:pt x="0" y="253"/>
                  </a:lnTo>
                </a:path>
              </a:pathLst>
            </a:custGeom>
            <a:ln w="25400">
              <a:solidFill>
                <a:srgbClr val="F1BE28"/>
              </a:solidFill>
            </a:ln>
          </p:spPr>
          <p:txBody>
            <a:bodyPr wrap="square" lIns="0" tIns="0" rIns="0" bIns="0" rtlCol="0"/>
            <a:lstStyle/>
            <a:p>
              <a:endParaRPr/>
            </a:p>
          </p:txBody>
        </p:sp>
        <p:sp>
          <p:nvSpPr>
            <p:cNvPr id="2740" name="object 2740"/>
            <p:cNvSpPr/>
            <p:nvPr/>
          </p:nvSpPr>
          <p:spPr>
            <a:xfrm>
              <a:off x="6383718" y="8468677"/>
              <a:ext cx="5080" cy="22860"/>
            </a:xfrm>
            <a:custGeom>
              <a:avLst/>
              <a:gdLst/>
              <a:ahLst/>
              <a:cxnLst/>
              <a:rect l="l" t="t" r="r" b="b"/>
              <a:pathLst>
                <a:path w="5079" h="22859">
                  <a:moveTo>
                    <a:pt x="838" y="0"/>
                  </a:moveTo>
                  <a:lnTo>
                    <a:pt x="0" y="241"/>
                  </a:lnTo>
                  <a:lnTo>
                    <a:pt x="1714" y="7416"/>
                  </a:lnTo>
                  <a:lnTo>
                    <a:pt x="2489" y="15125"/>
                  </a:lnTo>
                  <a:lnTo>
                    <a:pt x="4191" y="22453"/>
                  </a:lnTo>
                  <a:lnTo>
                    <a:pt x="4965" y="22123"/>
                  </a:lnTo>
                  <a:lnTo>
                    <a:pt x="3289" y="14757"/>
                  </a:lnTo>
                  <a:lnTo>
                    <a:pt x="2489" y="7061"/>
                  </a:lnTo>
                  <a:lnTo>
                    <a:pt x="838" y="0"/>
                  </a:lnTo>
                  <a:close/>
                </a:path>
              </a:pathLst>
            </a:custGeom>
            <a:solidFill>
              <a:srgbClr val="EFB41F"/>
            </a:solidFill>
          </p:spPr>
          <p:txBody>
            <a:bodyPr wrap="square" lIns="0" tIns="0" rIns="0" bIns="0" rtlCol="0"/>
            <a:lstStyle/>
            <a:p>
              <a:endParaRPr/>
            </a:p>
          </p:txBody>
        </p:sp>
        <p:sp>
          <p:nvSpPr>
            <p:cNvPr id="2741" name="object 2741"/>
            <p:cNvSpPr/>
            <p:nvPr/>
          </p:nvSpPr>
          <p:spPr>
            <a:xfrm>
              <a:off x="6383718" y="8468919"/>
              <a:ext cx="4445" cy="22225"/>
            </a:xfrm>
            <a:custGeom>
              <a:avLst/>
              <a:gdLst/>
              <a:ahLst/>
              <a:cxnLst/>
              <a:rect l="l" t="t" r="r" b="b"/>
              <a:pathLst>
                <a:path w="4445" h="22225">
                  <a:moveTo>
                    <a:pt x="0" y="0"/>
                  </a:moveTo>
                  <a:lnTo>
                    <a:pt x="1714" y="7175"/>
                  </a:lnTo>
                  <a:lnTo>
                    <a:pt x="2489" y="14884"/>
                  </a:lnTo>
                  <a:lnTo>
                    <a:pt x="4191" y="22212"/>
                  </a:lnTo>
                </a:path>
              </a:pathLst>
            </a:custGeom>
            <a:ln w="25400">
              <a:solidFill>
                <a:srgbClr val="EDB426"/>
              </a:solidFill>
            </a:ln>
          </p:spPr>
          <p:txBody>
            <a:bodyPr wrap="square" lIns="0" tIns="0" rIns="0" bIns="0" rtlCol="0"/>
            <a:lstStyle/>
            <a:p>
              <a:endParaRPr/>
            </a:p>
          </p:txBody>
        </p:sp>
        <p:sp>
          <p:nvSpPr>
            <p:cNvPr id="2742" name="object 2742"/>
            <p:cNvSpPr/>
            <p:nvPr/>
          </p:nvSpPr>
          <p:spPr>
            <a:xfrm>
              <a:off x="6387909" y="8490801"/>
              <a:ext cx="1270" cy="635"/>
            </a:xfrm>
            <a:custGeom>
              <a:avLst/>
              <a:gdLst/>
              <a:ahLst/>
              <a:cxnLst/>
              <a:rect l="l" t="t" r="r" b="b"/>
              <a:pathLst>
                <a:path w="1270" h="634">
                  <a:moveTo>
                    <a:pt x="0" y="330"/>
                  </a:moveTo>
                  <a:lnTo>
                    <a:pt x="774" y="0"/>
                  </a:lnTo>
                </a:path>
              </a:pathLst>
            </a:custGeom>
            <a:ln w="25400">
              <a:solidFill>
                <a:srgbClr val="ECAD1F"/>
              </a:solidFill>
            </a:ln>
          </p:spPr>
          <p:txBody>
            <a:bodyPr wrap="square" lIns="0" tIns="0" rIns="0" bIns="0" rtlCol="0"/>
            <a:lstStyle/>
            <a:p>
              <a:endParaRPr/>
            </a:p>
          </p:txBody>
        </p:sp>
        <p:sp>
          <p:nvSpPr>
            <p:cNvPr id="2743" name="object 2743"/>
            <p:cNvSpPr/>
            <p:nvPr/>
          </p:nvSpPr>
          <p:spPr>
            <a:xfrm>
              <a:off x="6384556" y="8468677"/>
              <a:ext cx="4445" cy="22225"/>
            </a:xfrm>
            <a:custGeom>
              <a:avLst/>
              <a:gdLst/>
              <a:ahLst/>
              <a:cxnLst/>
              <a:rect l="l" t="t" r="r" b="b"/>
              <a:pathLst>
                <a:path w="4445" h="22225">
                  <a:moveTo>
                    <a:pt x="4127" y="22123"/>
                  </a:moveTo>
                  <a:lnTo>
                    <a:pt x="2451" y="14757"/>
                  </a:lnTo>
                  <a:lnTo>
                    <a:pt x="1650" y="7061"/>
                  </a:lnTo>
                  <a:lnTo>
                    <a:pt x="0" y="0"/>
                  </a:lnTo>
                </a:path>
              </a:pathLst>
            </a:custGeom>
            <a:ln w="25399">
              <a:solidFill>
                <a:srgbClr val="F0B318"/>
              </a:solidFill>
            </a:ln>
          </p:spPr>
          <p:txBody>
            <a:bodyPr wrap="square" lIns="0" tIns="0" rIns="0" bIns="0" rtlCol="0"/>
            <a:lstStyle/>
            <a:p>
              <a:endParaRPr/>
            </a:p>
          </p:txBody>
        </p:sp>
        <p:sp>
          <p:nvSpPr>
            <p:cNvPr id="2744" name="object 2744"/>
            <p:cNvSpPr/>
            <p:nvPr/>
          </p:nvSpPr>
          <p:spPr>
            <a:xfrm>
              <a:off x="6383718" y="8468677"/>
              <a:ext cx="1270" cy="635"/>
            </a:xfrm>
            <a:custGeom>
              <a:avLst/>
              <a:gdLst/>
              <a:ahLst/>
              <a:cxnLst/>
              <a:rect l="l" t="t" r="r" b="b"/>
              <a:pathLst>
                <a:path w="1270" h="634">
                  <a:moveTo>
                    <a:pt x="838" y="0"/>
                  </a:moveTo>
                  <a:lnTo>
                    <a:pt x="0" y="241"/>
                  </a:lnTo>
                </a:path>
              </a:pathLst>
            </a:custGeom>
            <a:ln w="25400">
              <a:solidFill>
                <a:srgbClr val="F2BB1E"/>
              </a:solidFill>
            </a:ln>
          </p:spPr>
          <p:txBody>
            <a:bodyPr wrap="square" lIns="0" tIns="0" rIns="0" bIns="0" rtlCol="0"/>
            <a:lstStyle/>
            <a:p>
              <a:endParaRPr/>
            </a:p>
          </p:txBody>
        </p:sp>
        <p:sp>
          <p:nvSpPr>
            <p:cNvPr id="2745" name="object 2745"/>
            <p:cNvSpPr/>
            <p:nvPr/>
          </p:nvSpPr>
          <p:spPr>
            <a:xfrm>
              <a:off x="6384556" y="8468423"/>
              <a:ext cx="5080" cy="22860"/>
            </a:xfrm>
            <a:custGeom>
              <a:avLst/>
              <a:gdLst/>
              <a:ahLst/>
              <a:cxnLst/>
              <a:rect l="l" t="t" r="r" b="b"/>
              <a:pathLst>
                <a:path w="5079" h="22859">
                  <a:moveTo>
                    <a:pt x="825" y="0"/>
                  </a:moveTo>
                  <a:lnTo>
                    <a:pt x="0" y="253"/>
                  </a:lnTo>
                  <a:lnTo>
                    <a:pt x="1650" y="7315"/>
                  </a:lnTo>
                  <a:lnTo>
                    <a:pt x="2451" y="15011"/>
                  </a:lnTo>
                  <a:lnTo>
                    <a:pt x="4127" y="22377"/>
                  </a:lnTo>
                  <a:lnTo>
                    <a:pt x="4889" y="22009"/>
                  </a:lnTo>
                  <a:lnTo>
                    <a:pt x="3238" y="14643"/>
                  </a:lnTo>
                  <a:lnTo>
                    <a:pt x="2451" y="6959"/>
                  </a:lnTo>
                  <a:lnTo>
                    <a:pt x="825" y="0"/>
                  </a:lnTo>
                  <a:close/>
                </a:path>
              </a:pathLst>
            </a:custGeom>
            <a:solidFill>
              <a:srgbClr val="F1B310"/>
            </a:solidFill>
          </p:spPr>
          <p:txBody>
            <a:bodyPr wrap="square" lIns="0" tIns="0" rIns="0" bIns="0" rtlCol="0"/>
            <a:lstStyle/>
            <a:p>
              <a:endParaRPr/>
            </a:p>
          </p:txBody>
        </p:sp>
        <p:sp>
          <p:nvSpPr>
            <p:cNvPr id="2746" name="object 2746"/>
            <p:cNvSpPr/>
            <p:nvPr/>
          </p:nvSpPr>
          <p:spPr>
            <a:xfrm>
              <a:off x="6384556" y="8468677"/>
              <a:ext cx="4445" cy="22225"/>
            </a:xfrm>
            <a:custGeom>
              <a:avLst/>
              <a:gdLst/>
              <a:ahLst/>
              <a:cxnLst/>
              <a:rect l="l" t="t" r="r" b="b"/>
              <a:pathLst>
                <a:path w="4445" h="22225">
                  <a:moveTo>
                    <a:pt x="0" y="0"/>
                  </a:moveTo>
                  <a:lnTo>
                    <a:pt x="1650" y="7061"/>
                  </a:lnTo>
                  <a:lnTo>
                    <a:pt x="2451" y="14757"/>
                  </a:lnTo>
                  <a:lnTo>
                    <a:pt x="4127" y="22123"/>
                  </a:lnTo>
                </a:path>
              </a:pathLst>
            </a:custGeom>
            <a:ln w="25399">
              <a:solidFill>
                <a:srgbClr val="F0B318"/>
              </a:solidFill>
            </a:ln>
          </p:spPr>
          <p:txBody>
            <a:bodyPr wrap="square" lIns="0" tIns="0" rIns="0" bIns="0" rtlCol="0"/>
            <a:lstStyle/>
            <a:p>
              <a:endParaRPr/>
            </a:p>
          </p:txBody>
        </p:sp>
        <p:sp>
          <p:nvSpPr>
            <p:cNvPr id="2747" name="object 2747"/>
            <p:cNvSpPr/>
            <p:nvPr/>
          </p:nvSpPr>
          <p:spPr>
            <a:xfrm>
              <a:off x="6388684" y="8490432"/>
              <a:ext cx="1270" cy="635"/>
            </a:xfrm>
            <a:custGeom>
              <a:avLst/>
              <a:gdLst/>
              <a:ahLst/>
              <a:cxnLst/>
              <a:rect l="l" t="t" r="r" b="b"/>
              <a:pathLst>
                <a:path w="1270" h="634">
                  <a:moveTo>
                    <a:pt x="0" y="368"/>
                  </a:moveTo>
                  <a:lnTo>
                    <a:pt x="762" y="0"/>
                  </a:lnTo>
                </a:path>
              </a:pathLst>
            </a:custGeom>
            <a:ln w="25400">
              <a:solidFill>
                <a:srgbClr val="F0B010"/>
              </a:solidFill>
            </a:ln>
          </p:spPr>
          <p:txBody>
            <a:bodyPr wrap="square" lIns="0" tIns="0" rIns="0" bIns="0" rtlCol="0"/>
            <a:lstStyle/>
            <a:p>
              <a:endParaRPr/>
            </a:p>
          </p:txBody>
        </p:sp>
        <p:sp>
          <p:nvSpPr>
            <p:cNvPr id="2748" name="object 2748"/>
            <p:cNvSpPr/>
            <p:nvPr/>
          </p:nvSpPr>
          <p:spPr>
            <a:xfrm>
              <a:off x="6385382" y="8468423"/>
              <a:ext cx="4445" cy="22225"/>
            </a:xfrm>
            <a:custGeom>
              <a:avLst/>
              <a:gdLst/>
              <a:ahLst/>
              <a:cxnLst/>
              <a:rect l="l" t="t" r="r" b="b"/>
              <a:pathLst>
                <a:path w="4445" h="22225">
                  <a:moveTo>
                    <a:pt x="4063" y="22009"/>
                  </a:moveTo>
                  <a:lnTo>
                    <a:pt x="2412" y="14643"/>
                  </a:lnTo>
                  <a:lnTo>
                    <a:pt x="1625" y="6959"/>
                  </a:lnTo>
                  <a:lnTo>
                    <a:pt x="0" y="0"/>
                  </a:lnTo>
                </a:path>
              </a:pathLst>
            </a:custGeom>
            <a:ln w="25399">
              <a:solidFill>
                <a:srgbClr val="F3B309"/>
              </a:solidFill>
            </a:ln>
          </p:spPr>
          <p:txBody>
            <a:bodyPr wrap="square" lIns="0" tIns="0" rIns="0" bIns="0" rtlCol="0"/>
            <a:lstStyle/>
            <a:p>
              <a:endParaRPr/>
            </a:p>
          </p:txBody>
        </p:sp>
        <p:sp>
          <p:nvSpPr>
            <p:cNvPr id="2749" name="object 2749"/>
            <p:cNvSpPr/>
            <p:nvPr/>
          </p:nvSpPr>
          <p:spPr>
            <a:xfrm>
              <a:off x="6384556" y="8468423"/>
              <a:ext cx="1270" cy="635"/>
            </a:xfrm>
            <a:custGeom>
              <a:avLst/>
              <a:gdLst/>
              <a:ahLst/>
              <a:cxnLst/>
              <a:rect l="l" t="t" r="r" b="b"/>
              <a:pathLst>
                <a:path w="1270" h="634">
                  <a:moveTo>
                    <a:pt x="825" y="0"/>
                  </a:moveTo>
                  <a:lnTo>
                    <a:pt x="0" y="253"/>
                  </a:lnTo>
                </a:path>
              </a:pathLst>
            </a:custGeom>
            <a:ln w="25400">
              <a:solidFill>
                <a:srgbClr val="F3B810"/>
              </a:solidFill>
            </a:ln>
          </p:spPr>
          <p:txBody>
            <a:bodyPr wrap="square" lIns="0" tIns="0" rIns="0" bIns="0" rtlCol="0"/>
            <a:lstStyle/>
            <a:p>
              <a:endParaRPr/>
            </a:p>
          </p:txBody>
        </p:sp>
        <p:sp>
          <p:nvSpPr>
            <p:cNvPr id="2750" name="object 2750"/>
            <p:cNvSpPr/>
            <p:nvPr/>
          </p:nvSpPr>
          <p:spPr>
            <a:xfrm>
              <a:off x="6385382" y="8468182"/>
              <a:ext cx="5080" cy="22860"/>
            </a:xfrm>
            <a:custGeom>
              <a:avLst/>
              <a:gdLst/>
              <a:ahLst/>
              <a:cxnLst/>
              <a:rect l="l" t="t" r="r" b="b"/>
              <a:pathLst>
                <a:path w="5079" h="22859">
                  <a:moveTo>
                    <a:pt x="825" y="0"/>
                  </a:moveTo>
                  <a:lnTo>
                    <a:pt x="0" y="241"/>
                  </a:lnTo>
                  <a:lnTo>
                    <a:pt x="1625" y="7200"/>
                  </a:lnTo>
                  <a:lnTo>
                    <a:pt x="2412" y="14884"/>
                  </a:lnTo>
                  <a:lnTo>
                    <a:pt x="4063" y="22250"/>
                  </a:lnTo>
                  <a:lnTo>
                    <a:pt x="4787" y="21869"/>
                  </a:lnTo>
                  <a:lnTo>
                    <a:pt x="3187" y="14541"/>
                  </a:lnTo>
                  <a:lnTo>
                    <a:pt x="2438" y="6896"/>
                  </a:lnTo>
                  <a:lnTo>
                    <a:pt x="825" y="0"/>
                  </a:lnTo>
                  <a:close/>
                </a:path>
              </a:pathLst>
            </a:custGeom>
            <a:solidFill>
              <a:srgbClr val="F3B406"/>
            </a:solidFill>
          </p:spPr>
          <p:txBody>
            <a:bodyPr wrap="square" lIns="0" tIns="0" rIns="0" bIns="0" rtlCol="0"/>
            <a:lstStyle/>
            <a:p>
              <a:endParaRPr/>
            </a:p>
          </p:txBody>
        </p:sp>
        <p:sp>
          <p:nvSpPr>
            <p:cNvPr id="2751" name="object 2751"/>
            <p:cNvSpPr/>
            <p:nvPr/>
          </p:nvSpPr>
          <p:spPr>
            <a:xfrm>
              <a:off x="6385382" y="8468423"/>
              <a:ext cx="4445" cy="22225"/>
            </a:xfrm>
            <a:custGeom>
              <a:avLst/>
              <a:gdLst/>
              <a:ahLst/>
              <a:cxnLst/>
              <a:rect l="l" t="t" r="r" b="b"/>
              <a:pathLst>
                <a:path w="4445" h="22225">
                  <a:moveTo>
                    <a:pt x="0" y="0"/>
                  </a:moveTo>
                  <a:lnTo>
                    <a:pt x="1625" y="6959"/>
                  </a:lnTo>
                  <a:lnTo>
                    <a:pt x="2412" y="14643"/>
                  </a:lnTo>
                  <a:lnTo>
                    <a:pt x="4063" y="22009"/>
                  </a:lnTo>
                </a:path>
              </a:pathLst>
            </a:custGeom>
            <a:ln w="25399">
              <a:solidFill>
                <a:srgbClr val="F3B309"/>
              </a:solidFill>
            </a:ln>
          </p:spPr>
          <p:txBody>
            <a:bodyPr wrap="square" lIns="0" tIns="0" rIns="0" bIns="0" rtlCol="0"/>
            <a:lstStyle/>
            <a:p>
              <a:endParaRPr/>
            </a:p>
          </p:txBody>
        </p:sp>
        <p:sp>
          <p:nvSpPr>
            <p:cNvPr id="2752" name="object 2752"/>
            <p:cNvSpPr/>
            <p:nvPr/>
          </p:nvSpPr>
          <p:spPr>
            <a:xfrm>
              <a:off x="6389446" y="8490051"/>
              <a:ext cx="1270" cy="635"/>
            </a:xfrm>
            <a:custGeom>
              <a:avLst/>
              <a:gdLst/>
              <a:ahLst/>
              <a:cxnLst/>
              <a:rect l="l" t="t" r="r" b="b"/>
              <a:pathLst>
                <a:path w="1270" h="634">
                  <a:moveTo>
                    <a:pt x="0" y="380"/>
                  </a:moveTo>
                  <a:lnTo>
                    <a:pt x="723" y="0"/>
                  </a:lnTo>
                </a:path>
              </a:pathLst>
            </a:custGeom>
            <a:ln w="25400">
              <a:solidFill>
                <a:srgbClr val="F3B306"/>
              </a:solidFill>
            </a:ln>
          </p:spPr>
          <p:txBody>
            <a:bodyPr wrap="square" lIns="0" tIns="0" rIns="0" bIns="0" rtlCol="0"/>
            <a:lstStyle/>
            <a:p>
              <a:endParaRPr/>
            </a:p>
          </p:txBody>
        </p:sp>
        <p:sp>
          <p:nvSpPr>
            <p:cNvPr id="2753" name="object 2753"/>
            <p:cNvSpPr/>
            <p:nvPr/>
          </p:nvSpPr>
          <p:spPr>
            <a:xfrm>
              <a:off x="6386207" y="8468182"/>
              <a:ext cx="4445" cy="22225"/>
            </a:xfrm>
            <a:custGeom>
              <a:avLst/>
              <a:gdLst/>
              <a:ahLst/>
              <a:cxnLst/>
              <a:rect l="l" t="t" r="r" b="b"/>
              <a:pathLst>
                <a:path w="4445" h="22225">
                  <a:moveTo>
                    <a:pt x="3962" y="21869"/>
                  </a:moveTo>
                  <a:lnTo>
                    <a:pt x="2362" y="14541"/>
                  </a:lnTo>
                  <a:lnTo>
                    <a:pt x="1612" y="6896"/>
                  </a:lnTo>
                  <a:lnTo>
                    <a:pt x="0" y="0"/>
                  </a:lnTo>
                </a:path>
              </a:pathLst>
            </a:custGeom>
            <a:ln w="25400">
              <a:solidFill>
                <a:srgbClr val="F4B403"/>
              </a:solidFill>
            </a:ln>
          </p:spPr>
          <p:txBody>
            <a:bodyPr wrap="square" lIns="0" tIns="0" rIns="0" bIns="0" rtlCol="0"/>
            <a:lstStyle/>
            <a:p>
              <a:endParaRPr/>
            </a:p>
          </p:txBody>
        </p:sp>
        <p:sp>
          <p:nvSpPr>
            <p:cNvPr id="2754" name="object 2754"/>
            <p:cNvSpPr/>
            <p:nvPr/>
          </p:nvSpPr>
          <p:spPr>
            <a:xfrm>
              <a:off x="6385382" y="8468182"/>
              <a:ext cx="1270" cy="635"/>
            </a:xfrm>
            <a:custGeom>
              <a:avLst/>
              <a:gdLst/>
              <a:ahLst/>
              <a:cxnLst/>
              <a:rect l="l" t="t" r="r" b="b"/>
              <a:pathLst>
                <a:path w="1270" h="634">
                  <a:moveTo>
                    <a:pt x="825" y="0"/>
                  </a:moveTo>
                  <a:lnTo>
                    <a:pt x="0" y="241"/>
                  </a:lnTo>
                </a:path>
              </a:pathLst>
            </a:custGeom>
            <a:ln w="25400">
              <a:solidFill>
                <a:srgbClr val="F4B506"/>
              </a:solidFill>
            </a:ln>
          </p:spPr>
          <p:txBody>
            <a:bodyPr wrap="square" lIns="0" tIns="0" rIns="0" bIns="0" rtlCol="0"/>
            <a:lstStyle/>
            <a:p>
              <a:endParaRPr/>
            </a:p>
          </p:txBody>
        </p:sp>
        <p:sp>
          <p:nvSpPr>
            <p:cNvPr id="2755" name="object 2755"/>
            <p:cNvSpPr/>
            <p:nvPr/>
          </p:nvSpPr>
          <p:spPr>
            <a:xfrm>
              <a:off x="6387198" y="8491131"/>
              <a:ext cx="4445" cy="11430"/>
            </a:xfrm>
            <a:custGeom>
              <a:avLst/>
              <a:gdLst/>
              <a:ahLst/>
              <a:cxnLst/>
              <a:rect l="l" t="t" r="r" b="b"/>
              <a:pathLst>
                <a:path w="4445" h="11429">
                  <a:moveTo>
                    <a:pt x="711" y="0"/>
                  </a:moveTo>
                  <a:lnTo>
                    <a:pt x="469" y="114"/>
                  </a:lnTo>
                  <a:lnTo>
                    <a:pt x="0" y="279"/>
                  </a:lnTo>
                  <a:lnTo>
                    <a:pt x="876" y="3937"/>
                  </a:lnTo>
                  <a:lnTo>
                    <a:pt x="1981" y="7505"/>
                  </a:lnTo>
                  <a:lnTo>
                    <a:pt x="3543" y="10871"/>
                  </a:lnTo>
                  <a:lnTo>
                    <a:pt x="4178" y="10642"/>
                  </a:lnTo>
                  <a:lnTo>
                    <a:pt x="2641" y="7264"/>
                  </a:lnTo>
                  <a:lnTo>
                    <a:pt x="1574" y="3683"/>
                  </a:lnTo>
                  <a:lnTo>
                    <a:pt x="711" y="0"/>
                  </a:lnTo>
                  <a:close/>
                </a:path>
              </a:pathLst>
            </a:custGeom>
            <a:solidFill>
              <a:srgbClr val="E8A629"/>
            </a:solidFill>
          </p:spPr>
          <p:txBody>
            <a:bodyPr wrap="square" lIns="0" tIns="0" rIns="0" bIns="0" rtlCol="0"/>
            <a:lstStyle/>
            <a:p>
              <a:endParaRPr/>
            </a:p>
          </p:txBody>
        </p:sp>
        <p:sp>
          <p:nvSpPr>
            <p:cNvPr id="2756" name="object 2756"/>
            <p:cNvSpPr/>
            <p:nvPr/>
          </p:nvSpPr>
          <p:spPr>
            <a:xfrm>
              <a:off x="6387198" y="8491410"/>
              <a:ext cx="3810" cy="10795"/>
            </a:xfrm>
            <a:custGeom>
              <a:avLst/>
              <a:gdLst/>
              <a:ahLst/>
              <a:cxnLst/>
              <a:rect l="l" t="t" r="r" b="b"/>
              <a:pathLst>
                <a:path w="3810" h="10795">
                  <a:moveTo>
                    <a:pt x="0" y="0"/>
                  </a:moveTo>
                  <a:lnTo>
                    <a:pt x="3543" y="10591"/>
                  </a:lnTo>
                </a:path>
              </a:pathLst>
            </a:custGeom>
            <a:ln w="25400">
              <a:solidFill>
                <a:srgbClr val="E7A52C"/>
              </a:solidFill>
            </a:ln>
          </p:spPr>
          <p:txBody>
            <a:bodyPr wrap="square" lIns="0" tIns="0" rIns="0" bIns="0" rtlCol="0"/>
            <a:lstStyle/>
            <a:p>
              <a:endParaRPr/>
            </a:p>
          </p:txBody>
        </p:sp>
        <p:sp>
          <p:nvSpPr>
            <p:cNvPr id="2757" name="object 2757"/>
            <p:cNvSpPr/>
            <p:nvPr/>
          </p:nvSpPr>
          <p:spPr>
            <a:xfrm>
              <a:off x="6390741" y="8501773"/>
              <a:ext cx="635" cy="635"/>
            </a:xfrm>
            <a:custGeom>
              <a:avLst/>
              <a:gdLst/>
              <a:ahLst/>
              <a:cxnLst/>
              <a:rect l="l" t="t" r="r" b="b"/>
              <a:pathLst>
                <a:path w="635" h="634">
                  <a:moveTo>
                    <a:pt x="0" y="228"/>
                  </a:moveTo>
                  <a:lnTo>
                    <a:pt x="634" y="0"/>
                  </a:lnTo>
                </a:path>
              </a:pathLst>
            </a:custGeom>
            <a:ln w="25400">
              <a:solidFill>
                <a:srgbClr val="E6A229"/>
              </a:solidFill>
            </a:ln>
          </p:spPr>
          <p:txBody>
            <a:bodyPr wrap="square" lIns="0" tIns="0" rIns="0" bIns="0" rtlCol="0"/>
            <a:lstStyle/>
            <a:p>
              <a:endParaRPr/>
            </a:p>
          </p:txBody>
        </p:sp>
        <p:sp>
          <p:nvSpPr>
            <p:cNvPr id="2758" name="object 2758"/>
            <p:cNvSpPr/>
            <p:nvPr/>
          </p:nvSpPr>
          <p:spPr>
            <a:xfrm>
              <a:off x="6387909" y="8491131"/>
              <a:ext cx="3810" cy="10795"/>
            </a:xfrm>
            <a:custGeom>
              <a:avLst/>
              <a:gdLst/>
              <a:ahLst/>
              <a:cxnLst/>
              <a:rect l="l" t="t" r="r" b="b"/>
              <a:pathLst>
                <a:path w="3810" h="10795">
                  <a:moveTo>
                    <a:pt x="3467" y="10642"/>
                  </a:moveTo>
                  <a:lnTo>
                    <a:pt x="0" y="0"/>
                  </a:lnTo>
                </a:path>
              </a:pathLst>
            </a:custGeom>
            <a:ln w="25400">
              <a:solidFill>
                <a:srgbClr val="E8A726"/>
              </a:solidFill>
            </a:ln>
          </p:spPr>
          <p:txBody>
            <a:bodyPr wrap="square" lIns="0" tIns="0" rIns="0" bIns="0" rtlCol="0"/>
            <a:lstStyle/>
            <a:p>
              <a:endParaRPr/>
            </a:p>
          </p:txBody>
        </p:sp>
        <p:sp>
          <p:nvSpPr>
            <p:cNvPr id="2759" name="object 2759"/>
            <p:cNvSpPr/>
            <p:nvPr/>
          </p:nvSpPr>
          <p:spPr>
            <a:xfrm>
              <a:off x="6387198" y="8491131"/>
              <a:ext cx="1270" cy="635"/>
            </a:xfrm>
            <a:custGeom>
              <a:avLst/>
              <a:gdLst/>
              <a:ahLst/>
              <a:cxnLst/>
              <a:rect l="l" t="t" r="r" b="b"/>
              <a:pathLst>
                <a:path w="1270" h="634">
                  <a:moveTo>
                    <a:pt x="711" y="0"/>
                  </a:moveTo>
                  <a:lnTo>
                    <a:pt x="0" y="279"/>
                  </a:lnTo>
                </a:path>
              </a:pathLst>
            </a:custGeom>
            <a:ln w="25400">
              <a:solidFill>
                <a:srgbClr val="E9AB29"/>
              </a:solidFill>
            </a:ln>
          </p:spPr>
          <p:txBody>
            <a:bodyPr wrap="square" lIns="0" tIns="0" rIns="0" bIns="0" rtlCol="0"/>
            <a:lstStyle/>
            <a:p>
              <a:endParaRPr/>
            </a:p>
          </p:txBody>
        </p:sp>
        <p:sp>
          <p:nvSpPr>
            <p:cNvPr id="2760" name="object 2760"/>
            <p:cNvSpPr/>
            <p:nvPr/>
          </p:nvSpPr>
          <p:spPr>
            <a:xfrm>
              <a:off x="6387909" y="8490801"/>
              <a:ext cx="4445" cy="11430"/>
            </a:xfrm>
            <a:custGeom>
              <a:avLst/>
              <a:gdLst/>
              <a:ahLst/>
              <a:cxnLst/>
              <a:rect l="l" t="t" r="r" b="b"/>
              <a:pathLst>
                <a:path w="4445" h="11429">
                  <a:moveTo>
                    <a:pt x="774" y="0"/>
                  </a:moveTo>
                  <a:lnTo>
                    <a:pt x="253" y="241"/>
                  </a:lnTo>
                  <a:lnTo>
                    <a:pt x="0" y="330"/>
                  </a:lnTo>
                  <a:lnTo>
                    <a:pt x="863" y="4013"/>
                  </a:lnTo>
                  <a:lnTo>
                    <a:pt x="1930" y="7594"/>
                  </a:lnTo>
                  <a:lnTo>
                    <a:pt x="3467" y="10972"/>
                  </a:lnTo>
                  <a:lnTo>
                    <a:pt x="3937" y="10782"/>
                  </a:lnTo>
                  <a:lnTo>
                    <a:pt x="4165" y="10668"/>
                  </a:lnTo>
                  <a:lnTo>
                    <a:pt x="2666" y="7289"/>
                  </a:lnTo>
                  <a:lnTo>
                    <a:pt x="1612" y="3682"/>
                  </a:lnTo>
                  <a:lnTo>
                    <a:pt x="774" y="0"/>
                  </a:lnTo>
                  <a:close/>
                </a:path>
              </a:pathLst>
            </a:custGeom>
            <a:solidFill>
              <a:srgbClr val="EBA91F"/>
            </a:solidFill>
          </p:spPr>
          <p:txBody>
            <a:bodyPr wrap="square" lIns="0" tIns="0" rIns="0" bIns="0" rtlCol="0"/>
            <a:lstStyle/>
            <a:p>
              <a:endParaRPr/>
            </a:p>
          </p:txBody>
        </p:sp>
        <p:sp>
          <p:nvSpPr>
            <p:cNvPr id="2761" name="object 2761"/>
            <p:cNvSpPr/>
            <p:nvPr/>
          </p:nvSpPr>
          <p:spPr>
            <a:xfrm>
              <a:off x="6387909" y="8491131"/>
              <a:ext cx="3810" cy="10795"/>
            </a:xfrm>
            <a:custGeom>
              <a:avLst/>
              <a:gdLst/>
              <a:ahLst/>
              <a:cxnLst/>
              <a:rect l="l" t="t" r="r" b="b"/>
              <a:pathLst>
                <a:path w="3810" h="10795">
                  <a:moveTo>
                    <a:pt x="0" y="0"/>
                  </a:moveTo>
                  <a:lnTo>
                    <a:pt x="3467" y="10642"/>
                  </a:lnTo>
                </a:path>
              </a:pathLst>
            </a:custGeom>
            <a:ln w="25400">
              <a:solidFill>
                <a:srgbClr val="E8A726"/>
              </a:solidFill>
            </a:ln>
          </p:spPr>
          <p:txBody>
            <a:bodyPr wrap="square" lIns="0" tIns="0" rIns="0" bIns="0" rtlCol="0"/>
            <a:lstStyle/>
            <a:p>
              <a:endParaRPr/>
            </a:p>
          </p:txBody>
        </p:sp>
        <p:sp>
          <p:nvSpPr>
            <p:cNvPr id="2762" name="object 2762"/>
            <p:cNvSpPr/>
            <p:nvPr/>
          </p:nvSpPr>
          <p:spPr>
            <a:xfrm>
              <a:off x="6391376" y="8501469"/>
              <a:ext cx="1270" cy="635"/>
            </a:xfrm>
            <a:custGeom>
              <a:avLst/>
              <a:gdLst/>
              <a:ahLst/>
              <a:cxnLst/>
              <a:rect l="l" t="t" r="r" b="b"/>
              <a:pathLst>
                <a:path w="1270" h="634">
                  <a:moveTo>
                    <a:pt x="0" y="304"/>
                  </a:moveTo>
                  <a:lnTo>
                    <a:pt x="698" y="0"/>
                  </a:lnTo>
                </a:path>
              </a:pathLst>
            </a:custGeom>
            <a:ln w="25400">
              <a:solidFill>
                <a:srgbClr val="E9A51F"/>
              </a:solidFill>
            </a:ln>
          </p:spPr>
          <p:txBody>
            <a:bodyPr wrap="square" lIns="0" tIns="0" rIns="0" bIns="0" rtlCol="0"/>
            <a:lstStyle/>
            <a:p>
              <a:endParaRPr/>
            </a:p>
          </p:txBody>
        </p:sp>
        <p:sp>
          <p:nvSpPr>
            <p:cNvPr id="2763" name="object 2763"/>
            <p:cNvSpPr/>
            <p:nvPr/>
          </p:nvSpPr>
          <p:spPr>
            <a:xfrm>
              <a:off x="6388684" y="8490801"/>
              <a:ext cx="3810" cy="10795"/>
            </a:xfrm>
            <a:custGeom>
              <a:avLst/>
              <a:gdLst/>
              <a:ahLst/>
              <a:cxnLst/>
              <a:rect l="l" t="t" r="r" b="b"/>
              <a:pathLst>
                <a:path w="3810" h="10795">
                  <a:moveTo>
                    <a:pt x="3390" y="10668"/>
                  </a:moveTo>
                  <a:lnTo>
                    <a:pt x="0" y="0"/>
                  </a:lnTo>
                </a:path>
              </a:pathLst>
            </a:custGeom>
            <a:ln w="25400">
              <a:solidFill>
                <a:srgbClr val="EDAB18"/>
              </a:solidFill>
            </a:ln>
          </p:spPr>
          <p:txBody>
            <a:bodyPr wrap="square" lIns="0" tIns="0" rIns="0" bIns="0" rtlCol="0"/>
            <a:lstStyle/>
            <a:p>
              <a:endParaRPr/>
            </a:p>
          </p:txBody>
        </p:sp>
        <p:sp>
          <p:nvSpPr>
            <p:cNvPr id="2764" name="object 2764"/>
            <p:cNvSpPr/>
            <p:nvPr/>
          </p:nvSpPr>
          <p:spPr>
            <a:xfrm>
              <a:off x="6387909" y="8490801"/>
              <a:ext cx="1270" cy="635"/>
            </a:xfrm>
            <a:custGeom>
              <a:avLst/>
              <a:gdLst/>
              <a:ahLst/>
              <a:cxnLst/>
              <a:rect l="l" t="t" r="r" b="b"/>
              <a:pathLst>
                <a:path w="1270" h="634">
                  <a:moveTo>
                    <a:pt x="774" y="0"/>
                  </a:moveTo>
                  <a:lnTo>
                    <a:pt x="0" y="330"/>
                  </a:lnTo>
                </a:path>
              </a:pathLst>
            </a:custGeom>
            <a:ln w="25400">
              <a:solidFill>
                <a:srgbClr val="ECAD1F"/>
              </a:solidFill>
            </a:ln>
          </p:spPr>
          <p:txBody>
            <a:bodyPr wrap="square" lIns="0" tIns="0" rIns="0" bIns="0" rtlCol="0"/>
            <a:lstStyle/>
            <a:p>
              <a:endParaRPr/>
            </a:p>
          </p:txBody>
        </p:sp>
        <p:sp>
          <p:nvSpPr>
            <p:cNvPr id="2765" name="object 2765"/>
            <p:cNvSpPr/>
            <p:nvPr/>
          </p:nvSpPr>
          <p:spPr>
            <a:xfrm>
              <a:off x="6390741" y="8501773"/>
              <a:ext cx="6985" cy="10160"/>
            </a:xfrm>
            <a:custGeom>
              <a:avLst/>
              <a:gdLst/>
              <a:ahLst/>
              <a:cxnLst/>
              <a:rect l="l" t="t" r="r" b="b"/>
              <a:pathLst>
                <a:path w="6985" h="10159">
                  <a:moveTo>
                    <a:pt x="634" y="0"/>
                  </a:moveTo>
                  <a:lnTo>
                    <a:pt x="0" y="228"/>
                  </a:lnTo>
                  <a:lnTo>
                    <a:pt x="1574" y="3606"/>
                  </a:lnTo>
                  <a:lnTo>
                    <a:pt x="3594" y="6769"/>
                  </a:lnTo>
                  <a:lnTo>
                    <a:pt x="6311" y="9639"/>
                  </a:lnTo>
                  <a:lnTo>
                    <a:pt x="6667" y="9499"/>
                  </a:lnTo>
                  <a:lnTo>
                    <a:pt x="6845" y="9410"/>
                  </a:lnTo>
                  <a:lnTo>
                    <a:pt x="4165" y="6553"/>
                  </a:lnTo>
                  <a:lnTo>
                    <a:pt x="2184" y="3378"/>
                  </a:lnTo>
                  <a:lnTo>
                    <a:pt x="634" y="0"/>
                  </a:lnTo>
                  <a:close/>
                </a:path>
              </a:pathLst>
            </a:custGeom>
            <a:solidFill>
              <a:srgbClr val="E59F29"/>
            </a:solidFill>
          </p:spPr>
          <p:txBody>
            <a:bodyPr wrap="square" lIns="0" tIns="0" rIns="0" bIns="0" rtlCol="0"/>
            <a:lstStyle/>
            <a:p>
              <a:endParaRPr/>
            </a:p>
          </p:txBody>
        </p:sp>
        <p:sp>
          <p:nvSpPr>
            <p:cNvPr id="2766" name="object 2766"/>
            <p:cNvSpPr/>
            <p:nvPr/>
          </p:nvSpPr>
          <p:spPr>
            <a:xfrm>
              <a:off x="6390741" y="8502002"/>
              <a:ext cx="6350" cy="9525"/>
            </a:xfrm>
            <a:custGeom>
              <a:avLst/>
              <a:gdLst/>
              <a:ahLst/>
              <a:cxnLst/>
              <a:rect l="l" t="t" r="r" b="b"/>
              <a:pathLst>
                <a:path w="6350" h="9525">
                  <a:moveTo>
                    <a:pt x="0" y="0"/>
                  </a:moveTo>
                  <a:lnTo>
                    <a:pt x="6311" y="9410"/>
                  </a:lnTo>
                </a:path>
              </a:pathLst>
            </a:custGeom>
            <a:ln w="25400">
              <a:solidFill>
                <a:srgbClr val="E49E2D"/>
              </a:solidFill>
            </a:ln>
          </p:spPr>
          <p:txBody>
            <a:bodyPr wrap="square" lIns="0" tIns="0" rIns="0" bIns="0" rtlCol="0"/>
            <a:lstStyle/>
            <a:p>
              <a:endParaRPr/>
            </a:p>
          </p:txBody>
        </p:sp>
        <p:sp>
          <p:nvSpPr>
            <p:cNvPr id="2767" name="object 2767"/>
            <p:cNvSpPr/>
            <p:nvPr/>
          </p:nvSpPr>
          <p:spPr>
            <a:xfrm>
              <a:off x="6397053" y="8511184"/>
              <a:ext cx="635" cy="635"/>
            </a:xfrm>
            <a:custGeom>
              <a:avLst/>
              <a:gdLst/>
              <a:ahLst/>
              <a:cxnLst/>
              <a:rect l="l" t="t" r="r" b="b"/>
              <a:pathLst>
                <a:path w="635" h="634">
                  <a:moveTo>
                    <a:pt x="0" y="228"/>
                  </a:moveTo>
                  <a:lnTo>
                    <a:pt x="533" y="0"/>
                  </a:lnTo>
                </a:path>
              </a:pathLst>
            </a:custGeom>
            <a:ln w="25400">
              <a:solidFill>
                <a:srgbClr val="E49E29"/>
              </a:solidFill>
            </a:ln>
          </p:spPr>
          <p:txBody>
            <a:bodyPr wrap="square" lIns="0" tIns="0" rIns="0" bIns="0" rtlCol="0"/>
            <a:lstStyle/>
            <a:p>
              <a:endParaRPr/>
            </a:p>
          </p:txBody>
        </p:sp>
        <p:sp>
          <p:nvSpPr>
            <p:cNvPr id="2768" name="object 2768"/>
            <p:cNvSpPr/>
            <p:nvPr/>
          </p:nvSpPr>
          <p:spPr>
            <a:xfrm>
              <a:off x="6391376" y="8501773"/>
              <a:ext cx="6350" cy="9525"/>
            </a:xfrm>
            <a:custGeom>
              <a:avLst/>
              <a:gdLst/>
              <a:ahLst/>
              <a:cxnLst/>
              <a:rect l="l" t="t" r="r" b="b"/>
              <a:pathLst>
                <a:path w="6350" h="9525">
                  <a:moveTo>
                    <a:pt x="6210" y="9410"/>
                  </a:moveTo>
                  <a:lnTo>
                    <a:pt x="0" y="0"/>
                  </a:lnTo>
                </a:path>
              </a:pathLst>
            </a:custGeom>
            <a:ln w="25400">
              <a:solidFill>
                <a:srgbClr val="E6A126"/>
              </a:solidFill>
            </a:ln>
          </p:spPr>
          <p:txBody>
            <a:bodyPr wrap="square" lIns="0" tIns="0" rIns="0" bIns="0" rtlCol="0"/>
            <a:lstStyle/>
            <a:p>
              <a:endParaRPr/>
            </a:p>
          </p:txBody>
        </p:sp>
        <p:sp>
          <p:nvSpPr>
            <p:cNvPr id="2769" name="object 2769"/>
            <p:cNvSpPr/>
            <p:nvPr/>
          </p:nvSpPr>
          <p:spPr>
            <a:xfrm>
              <a:off x="6390741" y="8501773"/>
              <a:ext cx="635" cy="635"/>
            </a:xfrm>
            <a:custGeom>
              <a:avLst/>
              <a:gdLst/>
              <a:ahLst/>
              <a:cxnLst/>
              <a:rect l="l" t="t" r="r" b="b"/>
              <a:pathLst>
                <a:path w="635" h="634">
                  <a:moveTo>
                    <a:pt x="634" y="0"/>
                  </a:moveTo>
                  <a:lnTo>
                    <a:pt x="0" y="228"/>
                  </a:lnTo>
                </a:path>
              </a:pathLst>
            </a:custGeom>
            <a:ln w="25400">
              <a:solidFill>
                <a:srgbClr val="E6A229"/>
              </a:solidFill>
            </a:ln>
          </p:spPr>
          <p:txBody>
            <a:bodyPr wrap="square" lIns="0" tIns="0" rIns="0" bIns="0" rtlCol="0"/>
            <a:lstStyle/>
            <a:p>
              <a:endParaRPr/>
            </a:p>
          </p:txBody>
        </p:sp>
        <p:sp>
          <p:nvSpPr>
            <p:cNvPr id="2770" name="object 2770"/>
            <p:cNvSpPr/>
            <p:nvPr/>
          </p:nvSpPr>
          <p:spPr>
            <a:xfrm>
              <a:off x="6391376" y="8501469"/>
              <a:ext cx="6985" cy="10160"/>
            </a:xfrm>
            <a:custGeom>
              <a:avLst/>
              <a:gdLst/>
              <a:ahLst/>
              <a:cxnLst/>
              <a:rect l="l" t="t" r="r" b="b"/>
              <a:pathLst>
                <a:path w="6985" h="10159">
                  <a:moveTo>
                    <a:pt x="698" y="0"/>
                  </a:moveTo>
                  <a:lnTo>
                    <a:pt x="228" y="215"/>
                  </a:lnTo>
                  <a:lnTo>
                    <a:pt x="0" y="304"/>
                  </a:lnTo>
                  <a:lnTo>
                    <a:pt x="1549" y="3682"/>
                  </a:lnTo>
                  <a:lnTo>
                    <a:pt x="3530" y="6857"/>
                  </a:lnTo>
                  <a:lnTo>
                    <a:pt x="6210" y="9715"/>
                  </a:lnTo>
                  <a:lnTo>
                    <a:pt x="6388" y="9626"/>
                  </a:lnTo>
                  <a:lnTo>
                    <a:pt x="6743" y="9397"/>
                  </a:lnTo>
                  <a:lnTo>
                    <a:pt x="4140" y="6553"/>
                  </a:lnTo>
                  <a:lnTo>
                    <a:pt x="2197" y="3390"/>
                  </a:lnTo>
                  <a:lnTo>
                    <a:pt x="698" y="0"/>
                  </a:lnTo>
                  <a:close/>
                </a:path>
              </a:pathLst>
            </a:custGeom>
            <a:solidFill>
              <a:srgbClr val="E9A41F"/>
            </a:solidFill>
          </p:spPr>
          <p:txBody>
            <a:bodyPr wrap="square" lIns="0" tIns="0" rIns="0" bIns="0" rtlCol="0"/>
            <a:lstStyle/>
            <a:p>
              <a:endParaRPr/>
            </a:p>
          </p:txBody>
        </p:sp>
        <p:sp>
          <p:nvSpPr>
            <p:cNvPr id="2771" name="object 2771"/>
            <p:cNvSpPr/>
            <p:nvPr/>
          </p:nvSpPr>
          <p:spPr>
            <a:xfrm>
              <a:off x="6391376" y="8501773"/>
              <a:ext cx="6350" cy="9525"/>
            </a:xfrm>
            <a:custGeom>
              <a:avLst/>
              <a:gdLst/>
              <a:ahLst/>
              <a:cxnLst/>
              <a:rect l="l" t="t" r="r" b="b"/>
              <a:pathLst>
                <a:path w="6350" h="9525">
                  <a:moveTo>
                    <a:pt x="0" y="0"/>
                  </a:moveTo>
                  <a:lnTo>
                    <a:pt x="6210" y="9410"/>
                  </a:lnTo>
                </a:path>
              </a:pathLst>
            </a:custGeom>
            <a:ln w="25400">
              <a:solidFill>
                <a:srgbClr val="E6A126"/>
              </a:solidFill>
            </a:ln>
          </p:spPr>
          <p:txBody>
            <a:bodyPr wrap="square" lIns="0" tIns="0" rIns="0" bIns="0" rtlCol="0"/>
            <a:lstStyle/>
            <a:p>
              <a:endParaRPr/>
            </a:p>
          </p:txBody>
        </p:sp>
        <p:sp>
          <p:nvSpPr>
            <p:cNvPr id="2772" name="object 2772"/>
            <p:cNvSpPr/>
            <p:nvPr/>
          </p:nvSpPr>
          <p:spPr>
            <a:xfrm>
              <a:off x="6397586" y="8510867"/>
              <a:ext cx="635" cy="635"/>
            </a:xfrm>
            <a:custGeom>
              <a:avLst/>
              <a:gdLst/>
              <a:ahLst/>
              <a:cxnLst/>
              <a:rect l="l" t="t" r="r" b="b"/>
              <a:pathLst>
                <a:path w="635" h="634">
                  <a:moveTo>
                    <a:pt x="0" y="317"/>
                  </a:moveTo>
                  <a:lnTo>
                    <a:pt x="533" y="0"/>
                  </a:lnTo>
                </a:path>
              </a:pathLst>
            </a:custGeom>
            <a:ln w="25399">
              <a:solidFill>
                <a:srgbClr val="E8A21F"/>
              </a:solidFill>
            </a:ln>
          </p:spPr>
          <p:txBody>
            <a:bodyPr wrap="square" lIns="0" tIns="0" rIns="0" bIns="0" rtlCol="0"/>
            <a:lstStyle/>
            <a:p>
              <a:endParaRPr/>
            </a:p>
          </p:txBody>
        </p:sp>
        <p:sp>
          <p:nvSpPr>
            <p:cNvPr id="2773" name="object 2773"/>
            <p:cNvSpPr/>
            <p:nvPr/>
          </p:nvSpPr>
          <p:spPr>
            <a:xfrm>
              <a:off x="6392075" y="8501469"/>
              <a:ext cx="6350" cy="9525"/>
            </a:xfrm>
            <a:custGeom>
              <a:avLst/>
              <a:gdLst/>
              <a:ahLst/>
              <a:cxnLst/>
              <a:rect l="l" t="t" r="r" b="b"/>
              <a:pathLst>
                <a:path w="6350" h="9525">
                  <a:moveTo>
                    <a:pt x="6045" y="9397"/>
                  </a:moveTo>
                  <a:lnTo>
                    <a:pt x="0" y="0"/>
                  </a:lnTo>
                </a:path>
              </a:pathLst>
            </a:custGeom>
            <a:ln w="25400">
              <a:solidFill>
                <a:srgbClr val="ECA718"/>
              </a:solidFill>
            </a:ln>
          </p:spPr>
          <p:txBody>
            <a:bodyPr wrap="square" lIns="0" tIns="0" rIns="0" bIns="0" rtlCol="0"/>
            <a:lstStyle/>
            <a:p>
              <a:endParaRPr/>
            </a:p>
          </p:txBody>
        </p:sp>
        <p:sp>
          <p:nvSpPr>
            <p:cNvPr id="2774" name="object 2774"/>
            <p:cNvSpPr/>
            <p:nvPr/>
          </p:nvSpPr>
          <p:spPr>
            <a:xfrm>
              <a:off x="6391376" y="8501469"/>
              <a:ext cx="1270" cy="635"/>
            </a:xfrm>
            <a:custGeom>
              <a:avLst/>
              <a:gdLst/>
              <a:ahLst/>
              <a:cxnLst/>
              <a:rect l="l" t="t" r="r" b="b"/>
              <a:pathLst>
                <a:path w="1270" h="634">
                  <a:moveTo>
                    <a:pt x="698" y="0"/>
                  </a:moveTo>
                  <a:lnTo>
                    <a:pt x="0" y="304"/>
                  </a:lnTo>
                </a:path>
              </a:pathLst>
            </a:custGeom>
            <a:ln w="25400">
              <a:solidFill>
                <a:srgbClr val="E9A51F"/>
              </a:solidFill>
            </a:ln>
          </p:spPr>
          <p:txBody>
            <a:bodyPr wrap="square" lIns="0" tIns="0" rIns="0" bIns="0" rtlCol="0"/>
            <a:lstStyle/>
            <a:p>
              <a:endParaRPr/>
            </a:p>
          </p:txBody>
        </p:sp>
        <p:sp>
          <p:nvSpPr>
            <p:cNvPr id="2775" name="object 2775"/>
            <p:cNvSpPr/>
            <p:nvPr/>
          </p:nvSpPr>
          <p:spPr>
            <a:xfrm>
              <a:off x="6388684" y="8490432"/>
              <a:ext cx="10160" cy="20955"/>
            </a:xfrm>
            <a:custGeom>
              <a:avLst/>
              <a:gdLst/>
              <a:ahLst/>
              <a:cxnLst/>
              <a:rect l="l" t="t" r="r" b="b"/>
              <a:pathLst>
                <a:path w="10160" h="20954">
                  <a:moveTo>
                    <a:pt x="762" y="0"/>
                  </a:moveTo>
                  <a:lnTo>
                    <a:pt x="0" y="368"/>
                  </a:lnTo>
                  <a:lnTo>
                    <a:pt x="1663" y="7734"/>
                  </a:lnTo>
                  <a:lnTo>
                    <a:pt x="4241" y="14757"/>
                  </a:lnTo>
                  <a:lnTo>
                    <a:pt x="9436" y="20434"/>
                  </a:lnTo>
                  <a:lnTo>
                    <a:pt x="9969" y="20053"/>
                  </a:lnTo>
                  <a:lnTo>
                    <a:pt x="4914" y="14401"/>
                  </a:lnTo>
                  <a:lnTo>
                    <a:pt x="2412" y="7365"/>
                  </a:lnTo>
                  <a:lnTo>
                    <a:pt x="762" y="0"/>
                  </a:lnTo>
                  <a:close/>
                </a:path>
              </a:pathLst>
            </a:custGeom>
            <a:solidFill>
              <a:srgbClr val="EFAD11"/>
            </a:solidFill>
          </p:spPr>
          <p:txBody>
            <a:bodyPr wrap="square" lIns="0" tIns="0" rIns="0" bIns="0" rtlCol="0"/>
            <a:lstStyle/>
            <a:p>
              <a:endParaRPr/>
            </a:p>
          </p:txBody>
        </p:sp>
        <p:sp>
          <p:nvSpPr>
            <p:cNvPr id="2776" name="object 2776"/>
            <p:cNvSpPr/>
            <p:nvPr/>
          </p:nvSpPr>
          <p:spPr>
            <a:xfrm>
              <a:off x="6388684" y="8490801"/>
              <a:ext cx="9525" cy="20320"/>
            </a:xfrm>
            <a:custGeom>
              <a:avLst/>
              <a:gdLst/>
              <a:ahLst/>
              <a:cxnLst/>
              <a:rect l="l" t="t" r="r" b="b"/>
              <a:pathLst>
                <a:path w="9525" h="20320">
                  <a:moveTo>
                    <a:pt x="0" y="0"/>
                  </a:moveTo>
                  <a:lnTo>
                    <a:pt x="1663" y="7365"/>
                  </a:lnTo>
                  <a:lnTo>
                    <a:pt x="4241" y="14389"/>
                  </a:lnTo>
                  <a:lnTo>
                    <a:pt x="9436" y="20065"/>
                  </a:lnTo>
                </a:path>
              </a:pathLst>
            </a:custGeom>
            <a:ln w="25400">
              <a:solidFill>
                <a:srgbClr val="EDAA18"/>
              </a:solidFill>
            </a:ln>
          </p:spPr>
          <p:txBody>
            <a:bodyPr wrap="square" lIns="0" tIns="0" rIns="0" bIns="0" rtlCol="0"/>
            <a:lstStyle/>
            <a:p>
              <a:endParaRPr/>
            </a:p>
          </p:txBody>
        </p:sp>
        <p:sp>
          <p:nvSpPr>
            <p:cNvPr id="2777" name="object 2777"/>
            <p:cNvSpPr/>
            <p:nvPr/>
          </p:nvSpPr>
          <p:spPr>
            <a:xfrm>
              <a:off x="6398120" y="8510486"/>
              <a:ext cx="635" cy="635"/>
            </a:xfrm>
            <a:custGeom>
              <a:avLst/>
              <a:gdLst/>
              <a:ahLst/>
              <a:cxnLst/>
              <a:rect l="l" t="t" r="r" b="b"/>
              <a:pathLst>
                <a:path w="635" h="634">
                  <a:moveTo>
                    <a:pt x="0" y="381"/>
                  </a:moveTo>
                  <a:lnTo>
                    <a:pt x="533" y="0"/>
                  </a:lnTo>
                </a:path>
              </a:pathLst>
            </a:custGeom>
            <a:ln w="25400">
              <a:solidFill>
                <a:srgbClr val="EEA911"/>
              </a:solidFill>
            </a:ln>
          </p:spPr>
          <p:txBody>
            <a:bodyPr wrap="square" lIns="0" tIns="0" rIns="0" bIns="0" rtlCol="0"/>
            <a:lstStyle/>
            <a:p>
              <a:endParaRPr/>
            </a:p>
          </p:txBody>
        </p:sp>
        <p:sp>
          <p:nvSpPr>
            <p:cNvPr id="2778" name="object 2778"/>
            <p:cNvSpPr/>
            <p:nvPr/>
          </p:nvSpPr>
          <p:spPr>
            <a:xfrm>
              <a:off x="6389446" y="8490432"/>
              <a:ext cx="9525" cy="20320"/>
            </a:xfrm>
            <a:custGeom>
              <a:avLst/>
              <a:gdLst/>
              <a:ahLst/>
              <a:cxnLst/>
              <a:rect l="l" t="t" r="r" b="b"/>
              <a:pathLst>
                <a:path w="9525" h="20320">
                  <a:moveTo>
                    <a:pt x="9207" y="20053"/>
                  </a:moveTo>
                  <a:lnTo>
                    <a:pt x="4152" y="14401"/>
                  </a:lnTo>
                  <a:lnTo>
                    <a:pt x="1650" y="7365"/>
                  </a:lnTo>
                  <a:lnTo>
                    <a:pt x="0" y="0"/>
                  </a:lnTo>
                </a:path>
              </a:pathLst>
            </a:custGeom>
            <a:ln w="25400">
              <a:solidFill>
                <a:srgbClr val="F2AF09"/>
              </a:solidFill>
            </a:ln>
          </p:spPr>
          <p:txBody>
            <a:bodyPr wrap="square" lIns="0" tIns="0" rIns="0" bIns="0" rtlCol="0"/>
            <a:lstStyle/>
            <a:p>
              <a:endParaRPr/>
            </a:p>
          </p:txBody>
        </p:sp>
        <p:sp>
          <p:nvSpPr>
            <p:cNvPr id="2779" name="object 2779"/>
            <p:cNvSpPr/>
            <p:nvPr/>
          </p:nvSpPr>
          <p:spPr>
            <a:xfrm>
              <a:off x="6388684" y="8490432"/>
              <a:ext cx="1270" cy="635"/>
            </a:xfrm>
            <a:custGeom>
              <a:avLst/>
              <a:gdLst/>
              <a:ahLst/>
              <a:cxnLst/>
              <a:rect l="l" t="t" r="r" b="b"/>
              <a:pathLst>
                <a:path w="1270" h="634">
                  <a:moveTo>
                    <a:pt x="762" y="0"/>
                  </a:moveTo>
                  <a:lnTo>
                    <a:pt x="0" y="368"/>
                  </a:lnTo>
                </a:path>
              </a:pathLst>
            </a:custGeom>
            <a:ln w="25400">
              <a:solidFill>
                <a:srgbClr val="F0B010"/>
              </a:solidFill>
            </a:ln>
          </p:spPr>
          <p:txBody>
            <a:bodyPr wrap="square" lIns="0" tIns="0" rIns="0" bIns="0" rtlCol="0"/>
            <a:lstStyle/>
            <a:p>
              <a:endParaRPr/>
            </a:p>
          </p:txBody>
        </p:sp>
        <p:sp>
          <p:nvSpPr>
            <p:cNvPr id="2780" name="object 2780"/>
            <p:cNvSpPr/>
            <p:nvPr/>
          </p:nvSpPr>
          <p:spPr>
            <a:xfrm>
              <a:off x="6389446" y="8490051"/>
              <a:ext cx="10160" cy="20955"/>
            </a:xfrm>
            <a:custGeom>
              <a:avLst/>
              <a:gdLst/>
              <a:ahLst/>
              <a:cxnLst/>
              <a:rect l="l" t="t" r="r" b="b"/>
              <a:pathLst>
                <a:path w="10160" h="20954">
                  <a:moveTo>
                    <a:pt x="723" y="0"/>
                  </a:moveTo>
                  <a:lnTo>
                    <a:pt x="0" y="380"/>
                  </a:lnTo>
                  <a:lnTo>
                    <a:pt x="1650" y="7746"/>
                  </a:lnTo>
                  <a:lnTo>
                    <a:pt x="4152" y="14782"/>
                  </a:lnTo>
                  <a:lnTo>
                    <a:pt x="9207" y="20434"/>
                  </a:lnTo>
                  <a:lnTo>
                    <a:pt x="9740" y="19977"/>
                  </a:lnTo>
                  <a:lnTo>
                    <a:pt x="4749" y="14350"/>
                  </a:lnTo>
                  <a:lnTo>
                    <a:pt x="2311" y="7327"/>
                  </a:lnTo>
                  <a:lnTo>
                    <a:pt x="723" y="0"/>
                  </a:lnTo>
                  <a:close/>
                </a:path>
              </a:pathLst>
            </a:custGeom>
            <a:solidFill>
              <a:srgbClr val="F3B206"/>
            </a:solidFill>
          </p:spPr>
          <p:txBody>
            <a:bodyPr wrap="square" lIns="0" tIns="0" rIns="0" bIns="0" rtlCol="0"/>
            <a:lstStyle/>
            <a:p>
              <a:endParaRPr/>
            </a:p>
          </p:txBody>
        </p:sp>
        <p:sp>
          <p:nvSpPr>
            <p:cNvPr id="2781" name="object 2781"/>
            <p:cNvSpPr/>
            <p:nvPr/>
          </p:nvSpPr>
          <p:spPr>
            <a:xfrm>
              <a:off x="6389446" y="8490432"/>
              <a:ext cx="9525" cy="20320"/>
            </a:xfrm>
            <a:custGeom>
              <a:avLst/>
              <a:gdLst/>
              <a:ahLst/>
              <a:cxnLst/>
              <a:rect l="l" t="t" r="r" b="b"/>
              <a:pathLst>
                <a:path w="9525" h="20320">
                  <a:moveTo>
                    <a:pt x="0" y="0"/>
                  </a:moveTo>
                  <a:lnTo>
                    <a:pt x="1650" y="7365"/>
                  </a:lnTo>
                  <a:lnTo>
                    <a:pt x="4152" y="14401"/>
                  </a:lnTo>
                  <a:lnTo>
                    <a:pt x="9207" y="20053"/>
                  </a:lnTo>
                </a:path>
              </a:pathLst>
            </a:custGeom>
            <a:ln w="25400">
              <a:solidFill>
                <a:srgbClr val="F2AF09"/>
              </a:solidFill>
            </a:ln>
          </p:spPr>
          <p:txBody>
            <a:bodyPr wrap="square" lIns="0" tIns="0" rIns="0" bIns="0" rtlCol="0"/>
            <a:lstStyle/>
            <a:p>
              <a:endParaRPr/>
            </a:p>
          </p:txBody>
        </p:sp>
        <p:sp>
          <p:nvSpPr>
            <p:cNvPr id="2782" name="object 2782"/>
            <p:cNvSpPr/>
            <p:nvPr/>
          </p:nvSpPr>
          <p:spPr>
            <a:xfrm>
              <a:off x="6398653" y="8510028"/>
              <a:ext cx="635" cy="635"/>
            </a:xfrm>
            <a:custGeom>
              <a:avLst/>
              <a:gdLst/>
              <a:ahLst/>
              <a:cxnLst/>
              <a:rect l="l" t="t" r="r" b="b"/>
              <a:pathLst>
                <a:path w="635" h="634">
                  <a:moveTo>
                    <a:pt x="0" y="457"/>
                  </a:moveTo>
                  <a:lnTo>
                    <a:pt x="533" y="0"/>
                  </a:lnTo>
                </a:path>
              </a:pathLst>
            </a:custGeom>
            <a:ln w="25400">
              <a:solidFill>
                <a:srgbClr val="F3B106"/>
              </a:solidFill>
            </a:ln>
          </p:spPr>
          <p:txBody>
            <a:bodyPr wrap="square" lIns="0" tIns="0" rIns="0" bIns="0" rtlCol="0"/>
            <a:lstStyle/>
            <a:p>
              <a:endParaRPr/>
            </a:p>
          </p:txBody>
        </p:sp>
        <p:sp>
          <p:nvSpPr>
            <p:cNvPr id="2783" name="object 2783"/>
            <p:cNvSpPr/>
            <p:nvPr/>
          </p:nvSpPr>
          <p:spPr>
            <a:xfrm>
              <a:off x="6390170" y="8490051"/>
              <a:ext cx="9525" cy="20320"/>
            </a:xfrm>
            <a:custGeom>
              <a:avLst/>
              <a:gdLst/>
              <a:ahLst/>
              <a:cxnLst/>
              <a:rect l="l" t="t" r="r" b="b"/>
              <a:pathLst>
                <a:path w="9525" h="20320">
                  <a:moveTo>
                    <a:pt x="9016" y="19977"/>
                  </a:moveTo>
                  <a:lnTo>
                    <a:pt x="4025" y="14350"/>
                  </a:lnTo>
                  <a:lnTo>
                    <a:pt x="1587" y="7327"/>
                  </a:lnTo>
                  <a:lnTo>
                    <a:pt x="0" y="0"/>
                  </a:lnTo>
                </a:path>
              </a:pathLst>
            </a:custGeom>
            <a:ln w="25400">
              <a:solidFill>
                <a:srgbClr val="F4B403"/>
              </a:solidFill>
            </a:ln>
          </p:spPr>
          <p:txBody>
            <a:bodyPr wrap="square" lIns="0" tIns="0" rIns="0" bIns="0" rtlCol="0"/>
            <a:lstStyle/>
            <a:p>
              <a:endParaRPr/>
            </a:p>
          </p:txBody>
        </p:sp>
        <p:sp>
          <p:nvSpPr>
            <p:cNvPr id="2784" name="object 2784"/>
            <p:cNvSpPr/>
            <p:nvPr/>
          </p:nvSpPr>
          <p:spPr>
            <a:xfrm>
              <a:off x="6389446" y="8490051"/>
              <a:ext cx="1270" cy="635"/>
            </a:xfrm>
            <a:custGeom>
              <a:avLst/>
              <a:gdLst/>
              <a:ahLst/>
              <a:cxnLst/>
              <a:rect l="l" t="t" r="r" b="b"/>
              <a:pathLst>
                <a:path w="1270" h="634">
                  <a:moveTo>
                    <a:pt x="723" y="0"/>
                  </a:moveTo>
                  <a:lnTo>
                    <a:pt x="0" y="380"/>
                  </a:lnTo>
                </a:path>
              </a:pathLst>
            </a:custGeom>
            <a:ln w="25400">
              <a:solidFill>
                <a:srgbClr val="F3B306"/>
              </a:solidFill>
            </a:ln>
          </p:spPr>
          <p:txBody>
            <a:bodyPr wrap="square" lIns="0" tIns="0" rIns="0" bIns="0" rtlCol="0"/>
            <a:lstStyle/>
            <a:p>
              <a:endParaRPr/>
            </a:p>
          </p:txBody>
        </p:sp>
        <p:sp>
          <p:nvSpPr>
            <p:cNvPr id="2785" name="object 2785"/>
            <p:cNvSpPr/>
            <p:nvPr/>
          </p:nvSpPr>
          <p:spPr>
            <a:xfrm>
              <a:off x="6397053" y="8511184"/>
              <a:ext cx="13335" cy="8890"/>
            </a:xfrm>
            <a:custGeom>
              <a:avLst/>
              <a:gdLst/>
              <a:ahLst/>
              <a:cxnLst/>
              <a:rect l="l" t="t" r="r" b="b"/>
              <a:pathLst>
                <a:path w="13335" h="8890">
                  <a:moveTo>
                    <a:pt x="533" y="0"/>
                  </a:moveTo>
                  <a:lnTo>
                    <a:pt x="0" y="228"/>
                  </a:lnTo>
                  <a:lnTo>
                    <a:pt x="4381" y="4864"/>
                  </a:lnTo>
                  <a:lnTo>
                    <a:pt x="9182" y="7264"/>
                  </a:lnTo>
                  <a:lnTo>
                    <a:pt x="12890" y="8496"/>
                  </a:lnTo>
                  <a:lnTo>
                    <a:pt x="13119" y="8343"/>
                  </a:lnTo>
                  <a:lnTo>
                    <a:pt x="9537" y="7061"/>
                  </a:lnTo>
                  <a:lnTo>
                    <a:pt x="4876" y="4622"/>
                  </a:lnTo>
                  <a:lnTo>
                    <a:pt x="533" y="0"/>
                  </a:lnTo>
                  <a:close/>
                </a:path>
              </a:pathLst>
            </a:custGeom>
            <a:solidFill>
              <a:srgbClr val="E6A128"/>
            </a:solidFill>
          </p:spPr>
          <p:txBody>
            <a:bodyPr wrap="square" lIns="0" tIns="0" rIns="0" bIns="0" rtlCol="0"/>
            <a:lstStyle/>
            <a:p>
              <a:endParaRPr/>
            </a:p>
          </p:txBody>
        </p:sp>
        <p:sp>
          <p:nvSpPr>
            <p:cNvPr id="2786" name="object 2786"/>
            <p:cNvSpPr/>
            <p:nvPr/>
          </p:nvSpPr>
          <p:spPr>
            <a:xfrm>
              <a:off x="6397053" y="8511413"/>
              <a:ext cx="13335" cy="8890"/>
            </a:xfrm>
            <a:custGeom>
              <a:avLst/>
              <a:gdLst/>
              <a:ahLst/>
              <a:cxnLst/>
              <a:rect l="l" t="t" r="r" b="b"/>
              <a:pathLst>
                <a:path w="13335" h="8890">
                  <a:moveTo>
                    <a:pt x="0" y="0"/>
                  </a:moveTo>
                  <a:lnTo>
                    <a:pt x="4381" y="4635"/>
                  </a:lnTo>
                  <a:lnTo>
                    <a:pt x="9182" y="7035"/>
                  </a:lnTo>
                  <a:lnTo>
                    <a:pt x="12890" y="8267"/>
                  </a:lnTo>
                </a:path>
              </a:pathLst>
            </a:custGeom>
            <a:ln w="25400">
              <a:solidFill>
                <a:srgbClr val="E49F2B"/>
              </a:solidFill>
            </a:ln>
          </p:spPr>
          <p:txBody>
            <a:bodyPr wrap="square" lIns="0" tIns="0" rIns="0" bIns="0" rtlCol="0"/>
            <a:lstStyle/>
            <a:p>
              <a:endParaRPr/>
            </a:p>
          </p:txBody>
        </p:sp>
        <p:sp>
          <p:nvSpPr>
            <p:cNvPr id="2787" name="object 2787"/>
            <p:cNvSpPr/>
            <p:nvPr/>
          </p:nvSpPr>
          <p:spPr>
            <a:xfrm>
              <a:off x="6409944" y="8519528"/>
              <a:ext cx="635" cy="635"/>
            </a:xfrm>
            <a:custGeom>
              <a:avLst/>
              <a:gdLst/>
              <a:ahLst/>
              <a:cxnLst/>
              <a:rect l="l" t="t" r="r" b="b"/>
              <a:pathLst>
                <a:path w="635" h="634">
                  <a:moveTo>
                    <a:pt x="0" y="152"/>
                  </a:moveTo>
                  <a:lnTo>
                    <a:pt x="228" y="0"/>
                  </a:lnTo>
                </a:path>
              </a:pathLst>
            </a:custGeom>
            <a:ln w="25400">
              <a:solidFill>
                <a:srgbClr val="E7A426"/>
              </a:solidFill>
            </a:ln>
          </p:spPr>
          <p:txBody>
            <a:bodyPr wrap="square" lIns="0" tIns="0" rIns="0" bIns="0" rtlCol="0"/>
            <a:lstStyle/>
            <a:p>
              <a:endParaRPr/>
            </a:p>
          </p:txBody>
        </p:sp>
        <p:sp>
          <p:nvSpPr>
            <p:cNvPr id="2788" name="object 2788"/>
            <p:cNvSpPr/>
            <p:nvPr/>
          </p:nvSpPr>
          <p:spPr>
            <a:xfrm>
              <a:off x="6397586" y="8511184"/>
              <a:ext cx="12700" cy="8890"/>
            </a:xfrm>
            <a:custGeom>
              <a:avLst/>
              <a:gdLst/>
              <a:ahLst/>
              <a:cxnLst/>
              <a:rect l="l" t="t" r="r" b="b"/>
              <a:pathLst>
                <a:path w="12700" h="8890">
                  <a:moveTo>
                    <a:pt x="12585" y="8343"/>
                  </a:moveTo>
                  <a:lnTo>
                    <a:pt x="0" y="0"/>
                  </a:lnTo>
                </a:path>
              </a:pathLst>
            </a:custGeom>
            <a:ln w="25400">
              <a:solidFill>
                <a:srgbClr val="E7A225"/>
              </a:solidFill>
            </a:ln>
          </p:spPr>
          <p:txBody>
            <a:bodyPr wrap="square" lIns="0" tIns="0" rIns="0" bIns="0" rtlCol="0"/>
            <a:lstStyle/>
            <a:p>
              <a:endParaRPr/>
            </a:p>
          </p:txBody>
        </p:sp>
        <p:sp>
          <p:nvSpPr>
            <p:cNvPr id="2789" name="object 2789"/>
            <p:cNvSpPr/>
            <p:nvPr/>
          </p:nvSpPr>
          <p:spPr>
            <a:xfrm>
              <a:off x="6397053" y="8511184"/>
              <a:ext cx="635" cy="635"/>
            </a:xfrm>
            <a:custGeom>
              <a:avLst/>
              <a:gdLst/>
              <a:ahLst/>
              <a:cxnLst/>
              <a:rect l="l" t="t" r="r" b="b"/>
              <a:pathLst>
                <a:path w="635" h="634">
                  <a:moveTo>
                    <a:pt x="533" y="0"/>
                  </a:moveTo>
                  <a:lnTo>
                    <a:pt x="0" y="228"/>
                  </a:lnTo>
                </a:path>
              </a:pathLst>
            </a:custGeom>
            <a:ln w="25400">
              <a:solidFill>
                <a:srgbClr val="E49E29"/>
              </a:solidFill>
            </a:ln>
          </p:spPr>
          <p:txBody>
            <a:bodyPr wrap="square" lIns="0" tIns="0" rIns="0" bIns="0" rtlCol="0"/>
            <a:lstStyle/>
            <a:p>
              <a:endParaRPr/>
            </a:p>
          </p:txBody>
        </p:sp>
        <p:sp>
          <p:nvSpPr>
            <p:cNvPr id="2790" name="object 2790"/>
            <p:cNvSpPr/>
            <p:nvPr/>
          </p:nvSpPr>
          <p:spPr>
            <a:xfrm>
              <a:off x="6397586" y="8510867"/>
              <a:ext cx="13335" cy="8890"/>
            </a:xfrm>
            <a:custGeom>
              <a:avLst/>
              <a:gdLst/>
              <a:ahLst/>
              <a:cxnLst/>
              <a:rect l="l" t="t" r="r" b="b"/>
              <a:pathLst>
                <a:path w="13335" h="8890">
                  <a:moveTo>
                    <a:pt x="533" y="0"/>
                  </a:moveTo>
                  <a:lnTo>
                    <a:pt x="177" y="228"/>
                  </a:lnTo>
                  <a:lnTo>
                    <a:pt x="0" y="317"/>
                  </a:lnTo>
                  <a:lnTo>
                    <a:pt x="4343" y="4940"/>
                  </a:lnTo>
                  <a:lnTo>
                    <a:pt x="9004" y="7378"/>
                  </a:lnTo>
                  <a:lnTo>
                    <a:pt x="12585" y="8661"/>
                  </a:lnTo>
                  <a:lnTo>
                    <a:pt x="12776" y="8394"/>
                  </a:lnTo>
                  <a:lnTo>
                    <a:pt x="9309" y="7073"/>
                  </a:lnTo>
                  <a:lnTo>
                    <a:pt x="4800" y="4648"/>
                  </a:lnTo>
                  <a:lnTo>
                    <a:pt x="533" y="0"/>
                  </a:lnTo>
                  <a:close/>
                </a:path>
              </a:pathLst>
            </a:custGeom>
            <a:solidFill>
              <a:srgbClr val="E9A61F"/>
            </a:solidFill>
          </p:spPr>
          <p:txBody>
            <a:bodyPr wrap="square" lIns="0" tIns="0" rIns="0" bIns="0" rtlCol="0"/>
            <a:lstStyle/>
            <a:p>
              <a:endParaRPr/>
            </a:p>
          </p:txBody>
        </p:sp>
        <p:sp>
          <p:nvSpPr>
            <p:cNvPr id="2791" name="object 2791"/>
            <p:cNvSpPr/>
            <p:nvPr/>
          </p:nvSpPr>
          <p:spPr>
            <a:xfrm>
              <a:off x="6397586" y="8511184"/>
              <a:ext cx="12700" cy="8890"/>
            </a:xfrm>
            <a:custGeom>
              <a:avLst/>
              <a:gdLst/>
              <a:ahLst/>
              <a:cxnLst/>
              <a:rect l="l" t="t" r="r" b="b"/>
              <a:pathLst>
                <a:path w="12700" h="8890">
                  <a:moveTo>
                    <a:pt x="0" y="0"/>
                  </a:moveTo>
                  <a:lnTo>
                    <a:pt x="12585" y="8343"/>
                  </a:lnTo>
                </a:path>
              </a:pathLst>
            </a:custGeom>
            <a:ln w="25400">
              <a:solidFill>
                <a:srgbClr val="E7A225"/>
              </a:solidFill>
            </a:ln>
          </p:spPr>
          <p:txBody>
            <a:bodyPr wrap="square" lIns="0" tIns="0" rIns="0" bIns="0" rtlCol="0"/>
            <a:lstStyle/>
            <a:p>
              <a:endParaRPr/>
            </a:p>
          </p:txBody>
        </p:sp>
        <p:sp>
          <p:nvSpPr>
            <p:cNvPr id="2792" name="object 2792"/>
            <p:cNvSpPr/>
            <p:nvPr/>
          </p:nvSpPr>
          <p:spPr>
            <a:xfrm>
              <a:off x="6410172" y="8519261"/>
              <a:ext cx="635" cy="635"/>
            </a:xfrm>
            <a:custGeom>
              <a:avLst/>
              <a:gdLst/>
              <a:ahLst/>
              <a:cxnLst/>
              <a:rect l="l" t="t" r="r" b="b"/>
              <a:pathLst>
                <a:path w="635" h="634">
                  <a:moveTo>
                    <a:pt x="0" y="266"/>
                  </a:moveTo>
                  <a:lnTo>
                    <a:pt x="190" y="0"/>
                  </a:lnTo>
                </a:path>
              </a:pathLst>
            </a:custGeom>
            <a:ln w="25400">
              <a:solidFill>
                <a:srgbClr val="EAA81F"/>
              </a:solidFill>
            </a:ln>
          </p:spPr>
          <p:txBody>
            <a:bodyPr wrap="square" lIns="0" tIns="0" rIns="0" bIns="0" rtlCol="0"/>
            <a:lstStyle/>
            <a:p>
              <a:endParaRPr/>
            </a:p>
          </p:txBody>
        </p:sp>
        <p:sp>
          <p:nvSpPr>
            <p:cNvPr id="2793" name="object 2793"/>
            <p:cNvSpPr/>
            <p:nvPr/>
          </p:nvSpPr>
          <p:spPr>
            <a:xfrm>
              <a:off x="6398120" y="8510867"/>
              <a:ext cx="12700" cy="8890"/>
            </a:xfrm>
            <a:custGeom>
              <a:avLst/>
              <a:gdLst/>
              <a:ahLst/>
              <a:cxnLst/>
              <a:rect l="l" t="t" r="r" b="b"/>
              <a:pathLst>
                <a:path w="12700" h="8890">
                  <a:moveTo>
                    <a:pt x="12242" y="8394"/>
                  </a:moveTo>
                  <a:lnTo>
                    <a:pt x="0" y="0"/>
                  </a:lnTo>
                </a:path>
              </a:pathLst>
            </a:custGeom>
            <a:ln w="25400">
              <a:solidFill>
                <a:srgbClr val="ECA819"/>
              </a:solidFill>
            </a:ln>
          </p:spPr>
          <p:txBody>
            <a:bodyPr wrap="square" lIns="0" tIns="0" rIns="0" bIns="0" rtlCol="0"/>
            <a:lstStyle/>
            <a:p>
              <a:endParaRPr/>
            </a:p>
          </p:txBody>
        </p:sp>
        <p:sp>
          <p:nvSpPr>
            <p:cNvPr id="2794" name="object 2794"/>
            <p:cNvSpPr/>
            <p:nvPr/>
          </p:nvSpPr>
          <p:spPr>
            <a:xfrm>
              <a:off x="6397586" y="8510867"/>
              <a:ext cx="635" cy="635"/>
            </a:xfrm>
            <a:custGeom>
              <a:avLst/>
              <a:gdLst/>
              <a:ahLst/>
              <a:cxnLst/>
              <a:rect l="l" t="t" r="r" b="b"/>
              <a:pathLst>
                <a:path w="635" h="634">
                  <a:moveTo>
                    <a:pt x="533" y="0"/>
                  </a:moveTo>
                  <a:lnTo>
                    <a:pt x="0" y="317"/>
                  </a:lnTo>
                </a:path>
              </a:pathLst>
            </a:custGeom>
            <a:ln w="25399">
              <a:solidFill>
                <a:srgbClr val="E8A21F"/>
              </a:solidFill>
            </a:ln>
          </p:spPr>
          <p:txBody>
            <a:bodyPr wrap="square" lIns="0" tIns="0" rIns="0" bIns="0" rtlCol="0"/>
            <a:lstStyle/>
            <a:p>
              <a:endParaRPr/>
            </a:p>
          </p:txBody>
        </p:sp>
        <p:sp>
          <p:nvSpPr>
            <p:cNvPr id="2795" name="object 2795"/>
            <p:cNvSpPr/>
            <p:nvPr/>
          </p:nvSpPr>
          <p:spPr>
            <a:xfrm>
              <a:off x="6398120" y="8510486"/>
              <a:ext cx="12700" cy="8890"/>
            </a:xfrm>
            <a:custGeom>
              <a:avLst/>
              <a:gdLst/>
              <a:ahLst/>
              <a:cxnLst/>
              <a:rect l="l" t="t" r="r" b="b"/>
              <a:pathLst>
                <a:path w="12700" h="8890">
                  <a:moveTo>
                    <a:pt x="533" y="0"/>
                  </a:moveTo>
                  <a:lnTo>
                    <a:pt x="0" y="381"/>
                  </a:lnTo>
                  <a:lnTo>
                    <a:pt x="4267" y="5029"/>
                  </a:lnTo>
                  <a:lnTo>
                    <a:pt x="8775" y="7454"/>
                  </a:lnTo>
                  <a:lnTo>
                    <a:pt x="12242" y="8775"/>
                  </a:lnTo>
                  <a:lnTo>
                    <a:pt x="12446" y="8496"/>
                  </a:lnTo>
                  <a:lnTo>
                    <a:pt x="9080" y="7099"/>
                  </a:lnTo>
                  <a:lnTo>
                    <a:pt x="4711" y="4648"/>
                  </a:lnTo>
                  <a:lnTo>
                    <a:pt x="533" y="0"/>
                  </a:lnTo>
                  <a:close/>
                </a:path>
              </a:pathLst>
            </a:custGeom>
            <a:solidFill>
              <a:srgbClr val="EEAC13"/>
            </a:solidFill>
          </p:spPr>
          <p:txBody>
            <a:bodyPr wrap="square" lIns="0" tIns="0" rIns="0" bIns="0" rtlCol="0"/>
            <a:lstStyle/>
            <a:p>
              <a:endParaRPr/>
            </a:p>
          </p:txBody>
        </p:sp>
        <p:sp>
          <p:nvSpPr>
            <p:cNvPr id="2796" name="object 2796"/>
            <p:cNvSpPr/>
            <p:nvPr/>
          </p:nvSpPr>
          <p:spPr>
            <a:xfrm>
              <a:off x="6398120" y="8510867"/>
              <a:ext cx="12700" cy="8890"/>
            </a:xfrm>
            <a:custGeom>
              <a:avLst/>
              <a:gdLst/>
              <a:ahLst/>
              <a:cxnLst/>
              <a:rect l="l" t="t" r="r" b="b"/>
              <a:pathLst>
                <a:path w="12700" h="8890">
                  <a:moveTo>
                    <a:pt x="0" y="0"/>
                  </a:moveTo>
                  <a:lnTo>
                    <a:pt x="12242" y="8394"/>
                  </a:lnTo>
                </a:path>
              </a:pathLst>
            </a:custGeom>
            <a:ln w="25400">
              <a:solidFill>
                <a:srgbClr val="ECA819"/>
              </a:solidFill>
            </a:ln>
          </p:spPr>
          <p:txBody>
            <a:bodyPr wrap="square" lIns="0" tIns="0" rIns="0" bIns="0" rtlCol="0"/>
            <a:lstStyle/>
            <a:p>
              <a:endParaRPr/>
            </a:p>
          </p:txBody>
        </p:sp>
        <p:sp>
          <p:nvSpPr>
            <p:cNvPr id="2797" name="object 2797"/>
            <p:cNvSpPr/>
            <p:nvPr/>
          </p:nvSpPr>
          <p:spPr>
            <a:xfrm>
              <a:off x="6410363" y="8518982"/>
              <a:ext cx="635" cy="635"/>
            </a:xfrm>
            <a:custGeom>
              <a:avLst/>
              <a:gdLst/>
              <a:ahLst/>
              <a:cxnLst/>
              <a:rect l="l" t="t" r="r" b="b"/>
              <a:pathLst>
                <a:path w="635" h="634">
                  <a:moveTo>
                    <a:pt x="0" y="279"/>
                  </a:moveTo>
                  <a:lnTo>
                    <a:pt x="203" y="0"/>
                  </a:lnTo>
                </a:path>
              </a:pathLst>
            </a:custGeom>
            <a:ln w="25400">
              <a:solidFill>
                <a:srgbClr val="EEAE14"/>
              </a:solidFill>
            </a:ln>
          </p:spPr>
          <p:txBody>
            <a:bodyPr wrap="square" lIns="0" tIns="0" rIns="0" bIns="0" rtlCol="0"/>
            <a:lstStyle/>
            <a:p>
              <a:endParaRPr/>
            </a:p>
          </p:txBody>
        </p:sp>
        <p:sp>
          <p:nvSpPr>
            <p:cNvPr id="2798" name="object 2798"/>
            <p:cNvSpPr/>
            <p:nvPr/>
          </p:nvSpPr>
          <p:spPr>
            <a:xfrm>
              <a:off x="6398653" y="8510486"/>
              <a:ext cx="12065" cy="8890"/>
            </a:xfrm>
            <a:custGeom>
              <a:avLst/>
              <a:gdLst/>
              <a:ahLst/>
              <a:cxnLst/>
              <a:rect l="l" t="t" r="r" b="b"/>
              <a:pathLst>
                <a:path w="12064" h="8890">
                  <a:moveTo>
                    <a:pt x="11912" y="8496"/>
                  </a:moveTo>
                  <a:lnTo>
                    <a:pt x="0" y="0"/>
                  </a:lnTo>
                </a:path>
              </a:pathLst>
            </a:custGeom>
            <a:ln w="25400">
              <a:solidFill>
                <a:srgbClr val="F0AF0C"/>
              </a:solidFill>
            </a:ln>
          </p:spPr>
          <p:txBody>
            <a:bodyPr wrap="square" lIns="0" tIns="0" rIns="0" bIns="0" rtlCol="0"/>
            <a:lstStyle/>
            <a:p>
              <a:endParaRPr/>
            </a:p>
          </p:txBody>
        </p:sp>
        <p:sp>
          <p:nvSpPr>
            <p:cNvPr id="2799" name="object 2799"/>
            <p:cNvSpPr/>
            <p:nvPr/>
          </p:nvSpPr>
          <p:spPr>
            <a:xfrm>
              <a:off x="6398120" y="8510486"/>
              <a:ext cx="635" cy="635"/>
            </a:xfrm>
            <a:custGeom>
              <a:avLst/>
              <a:gdLst/>
              <a:ahLst/>
              <a:cxnLst/>
              <a:rect l="l" t="t" r="r" b="b"/>
              <a:pathLst>
                <a:path w="635" h="634">
                  <a:moveTo>
                    <a:pt x="533" y="0"/>
                  </a:moveTo>
                  <a:lnTo>
                    <a:pt x="0" y="381"/>
                  </a:lnTo>
                </a:path>
              </a:pathLst>
            </a:custGeom>
            <a:ln w="25400">
              <a:solidFill>
                <a:srgbClr val="EEA911"/>
              </a:solidFill>
            </a:ln>
          </p:spPr>
          <p:txBody>
            <a:bodyPr wrap="square" lIns="0" tIns="0" rIns="0" bIns="0" rtlCol="0"/>
            <a:lstStyle/>
            <a:p>
              <a:endParaRPr/>
            </a:p>
          </p:txBody>
        </p:sp>
        <p:sp>
          <p:nvSpPr>
            <p:cNvPr id="2800" name="object 2800"/>
            <p:cNvSpPr/>
            <p:nvPr/>
          </p:nvSpPr>
          <p:spPr>
            <a:xfrm>
              <a:off x="6398653" y="8510028"/>
              <a:ext cx="12700" cy="9525"/>
            </a:xfrm>
            <a:custGeom>
              <a:avLst/>
              <a:gdLst/>
              <a:ahLst/>
              <a:cxnLst/>
              <a:rect l="l" t="t" r="r" b="b"/>
              <a:pathLst>
                <a:path w="12700" h="9525">
                  <a:moveTo>
                    <a:pt x="533" y="0"/>
                  </a:moveTo>
                  <a:lnTo>
                    <a:pt x="0" y="457"/>
                  </a:lnTo>
                  <a:lnTo>
                    <a:pt x="4178" y="5105"/>
                  </a:lnTo>
                  <a:lnTo>
                    <a:pt x="8547" y="7556"/>
                  </a:lnTo>
                  <a:lnTo>
                    <a:pt x="11912" y="8953"/>
                  </a:lnTo>
                  <a:lnTo>
                    <a:pt x="12064" y="8750"/>
                  </a:lnTo>
                  <a:lnTo>
                    <a:pt x="8915" y="7188"/>
                  </a:lnTo>
                  <a:lnTo>
                    <a:pt x="4673" y="4635"/>
                  </a:lnTo>
                  <a:lnTo>
                    <a:pt x="533" y="0"/>
                  </a:lnTo>
                  <a:close/>
                </a:path>
              </a:pathLst>
            </a:custGeom>
            <a:solidFill>
              <a:srgbClr val="F2B20A"/>
            </a:solidFill>
          </p:spPr>
          <p:txBody>
            <a:bodyPr wrap="square" lIns="0" tIns="0" rIns="0" bIns="0" rtlCol="0"/>
            <a:lstStyle/>
            <a:p>
              <a:endParaRPr/>
            </a:p>
          </p:txBody>
        </p:sp>
        <p:sp>
          <p:nvSpPr>
            <p:cNvPr id="2801" name="object 2801"/>
            <p:cNvSpPr/>
            <p:nvPr/>
          </p:nvSpPr>
          <p:spPr>
            <a:xfrm>
              <a:off x="6398653" y="8510486"/>
              <a:ext cx="12065" cy="8890"/>
            </a:xfrm>
            <a:custGeom>
              <a:avLst/>
              <a:gdLst/>
              <a:ahLst/>
              <a:cxnLst/>
              <a:rect l="l" t="t" r="r" b="b"/>
              <a:pathLst>
                <a:path w="12064" h="8890">
                  <a:moveTo>
                    <a:pt x="0" y="0"/>
                  </a:moveTo>
                  <a:lnTo>
                    <a:pt x="11912" y="8496"/>
                  </a:lnTo>
                </a:path>
              </a:pathLst>
            </a:custGeom>
            <a:ln w="25400">
              <a:solidFill>
                <a:srgbClr val="F0AF0C"/>
              </a:solidFill>
            </a:ln>
          </p:spPr>
          <p:txBody>
            <a:bodyPr wrap="square" lIns="0" tIns="0" rIns="0" bIns="0" rtlCol="0"/>
            <a:lstStyle/>
            <a:p>
              <a:endParaRPr/>
            </a:p>
          </p:txBody>
        </p:sp>
        <p:sp>
          <p:nvSpPr>
            <p:cNvPr id="2802" name="object 2802"/>
            <p:cNvSpPr/>
            <p:nvPr/>
          </p:nvSpPr>
          <p:spPr>
            <a:xfrm>
              <a:off x="6410566" y="8518702"/>
              <a:ext cx="635" cy="635"/>
            </a:xfrm>
            <a:custGeom>
              <a:avLst/>
              <a:gdLst/>
              <a:ahLst/>
              <a:cxnLst/>
              <a:rect l="l" t="t" r="r" b="b"/>
              <a:pathLst>
                <a:path w="635" h="634">
                  <a:moveTo>
                    <a:pt x="0" y="279"/>
                  </a:moveTo>
                  <a:lnTo>
                    <a:pt x="266" y="0"/>
                  </a:lnTo>
                </a:path>
              </a:pathLst>
            </a:custGeom>
            <a:ln w="25400">
              <a:solidFill>
                <a:srgbClr val="F2B30D"/>
              </a:solidFill>
            </a:ln>
          </p:spPr>
          <p:txBody>
            <a:bodyPr wrap="square" lIns="0" tIns="0" rIns="0" bIns="0" rtlCol="0"/>
            <a:lstStyle/>
            <a:p>
              <a:endParaRPr/>
            </a:p>
          </p:txBody>
        </p:sp>
        <p:sp>
          <p:nvSpPr>
            <p:cNvPr id="2803" name="object 2803"/>
            <p:cNvSpPr/>
            <p:nvPr/>
          </p:nvSpPr>
          <p:spPr>
            <a:xfrm>
              <a:off x="6399187" y="8510028"/>
              <a:ext cx="12065" cy="8890"/>
            </a:xfrm>
            <a:custGeom>
              <a:avLst/>
              <a:gdLst/>
              <a:ahLst/>
              <a:cxnLst/>
              <a:rect l="l" t="t" r="r" b="b"/>
              <a:pathLst>
                <a:path w="12064" h="8890">
                  <a:moveTo>
                    <a:pt x="11645" y="8674"/>
                  </a:moveTo>
                  <a:lnTo>
                    <a:pt x="0" y="0"/>
                  </a:lnTo>
                </a:path>
              </a:pathLst>
            </a:custGeom>
            <a:ln w="25400">
              <a:solidFill>
                <a:srgbClr val="F4B507"/>
              </a:solidFill>
            </a:ln>
          </p:spPr>
          <p:txBody>
            <a:bodyPr wrap="square" lIns="0" tIns="0" rIns="0" bIns="0" rtlCol="0"/>
            <a:lstStyle/>
            <a:p>
              <a:endParaRPr/>
            </a:p>
          </p:txBody>
        </p:sp>
        <p:sp>
          <p:nvSpPr>
            <p:cNvPr id="2804" name="object 2804"/>
            <p:cNvSpPr/>
            <p:nvPr/>
          </p:nvSpPr>
          <p:spPr>
            <a:xfrm>
              <a:off x="6398653" y="8510028"/>
              <a:ext cx="635" cy="635"/>
            </a:xfrm>
            <a:custGeom>
              <a:avLst/>
              <a:gdLst/>
              <a:ahLst/>
              <a:cxnLst/>
              <a:rect l="l" t="t" r="r" b="b"/>
              <a:pathLst>
                <a:path w="635" h="634">
                  <a:moveTo>
                    <a:pt x="533" y="0"/>
                  </a:moveTo>
                  <a:lnTo>
                    <a:pt x="0" y="457"/>
                  </a:lnTo>
                </a:path>
              </a:pathLst>
            </a:custGeom>
            <a:ln w="25400">
              <a:solidFill>
                <a:srgbClr val="F3B106"/>
              </a:solidFill>
            </a:ln>
          </p:spPr>
          <p:txBody>
            <a:bodyPr wrap="square" lIns="0" tIns="0" rIns="0" bIns="0" rtlCol="0"/>
            <a:lstStyle/>
            <a:p>
              <a:endParaRPr/>
            </a:p>
          </p:txBody>
        </p:sp>
        <p:sp>
          <p:nvSpPr>
            <p:cNvPr id="2805" name="object 2805"/>
            <p:cNvSpPr/>
            <p:nvPr/>
          </p:nvSpPr>
          <p:spPr>
            <a:xfrm>
              <a:off x="6409944" y="8519528"/>
              <a:ext cx="6350" cy="1905"/>
            </a:xfrm>
            <a:custGeom>
              <a:avLst/>
              <a:gdLst/>
              <a:ahLst/>
              <a:cxnLst/>
              <a:rect l="l" t="t" r="r" b="b"/>
              <a:pathLst>
                <a:path w="6350" h="1904">
                  <a:moveTo>
                    <a:pt x="228" y="0"/>
                  </a:moveTo>
                  <a:lnTo>
                    <a:pt x="88" y="127"/>
                  </a:lnTo>
                  <a:lnTo>
                    <a:pt x="3708" y="1397"/>
                  </a:lnTo>
                  <a:lnTo>
                    <a:pt x="6311" y="1485"/>
                  </a:lnTo>
                  <a:lnTo>
                    <a:pt x="3809" y="1270"/>
                  </a:lnTo>
                  <a:lnTo>
                    <a:pt x="228" y="0"/>
                  </a:lnTo>
                  <a:close/>
                </a:path>
              </a:pathLst>
            </a:custGeom>
            <a:solidFill>
              <a:srgbClr val="EBAF22"/>
            </a:solidFill>
          </p:spPr>
          <p:txBody>
            <a:bodyPr wrap="square" lIns="0" tIns="0" rIns="0" bIns="0" rtlCol="0"/>
            <a:lstStyle/>
            <a:p>
              <a:endParaRPr/>
            </a:p>
          </p:txBody>
        </p:sp>
        <p:sp>
          <p:nvSpPr>
            <p:cNvPr id="2806" name="object 2806"/>
            <p:cNvSpPr/>
            <p:nvPr/>
          </p:nvSpPr>
          <p:spPr>
            <a:xfrm>
              <a:off x="6409944" y="8519680"/>
              <a:ext cx="6350" cy="1905"/>
            </a:xfrm>
            <a:custGeom>
              <a:avLst/>
              <a:gdLst/>
              <a:ahLst/>
              <a:cxnLst/>
              <a:rect l="l" t="t" r="r" b="b"/>
              <a:pathLst>
                <a:path w="6350" h="1904">
                  <a:moveTo>
                    <a:pt x="0" y="0"/>
                  </a:moveTo>
                  <a:lnTo>
                    <a:pt x="6311" y="1333"/>
                  </a:lnTo>
                </a:path>
              </a:pathLst>
            </a:custGeom>
            <a:ln w="25400">
              <a:solidFill>
                <a:srgbClr val="EAAE24"/>
              </a:solidFill>
            </a:ln>
          </p:spPr>
          <p:txBody>
            <a:bodyPr wrap="square" lIns="0" tIns="0" rIns="0" bIns="0" rtlCol="0"/>
            <a:lstStyle/>
            <a:p>
              <a:endParaRPr/>
            </a:p>
          </p:txBody>
        </p:sp>
        <p:sp>
          <p:nvSpPr>
            <p:cNvPr id="2807" name="object 2807"/>
            <p:cNvSpPr/>
            <p:nvPr/>
          </p:nvSpPr>
          <p:spPr>
            <a:xfrm>
              <a:off x="6416255" y="8508314"/>
              <a:ext cx="635" cy="12700"/>
            </a:xfrm>
            <a:custGeom>
              <a:avLst/>
              <a:gdLst/>
              <a:ahLst/>
              <a:cxnLst/>
              <a:rect l="l" t="t" r="r" b="b"/>
              <a:pathLst>
                <a:path w="635" h="12700">
                  <a:moveTo>
                    <a:pt x="12" y="0"/>
                  </a:moveTo>
                  <a:lnTo>
                    <a:pt x="0" y="12699"/>
                  </a:lnTo>
                  <a:lnTo>
                    <a:pt x="12" y="0"/>
                  </a:lnTo>
                  <a:close/>
                </a:path>
              </a:pathLst>
            </a:custGeom>
            <a:solidFill>
              <a:srgbClr val="EEB91E"/>
            </a:solidFill>
          </p:spPr>
          <p:txBody>
            <a:bodyPr wrap="square" lIns="0" tIns="0" rIns="0" bIns="0" rtlCol="0"/>
            <a:lstStyle/>
            <a:p>
              <a:endParaRPr/>
            </a:p>
          </p:txBody>
        </p:sp>
        <p:sp>
          <p:nvSpPr>
            <p:cNvPr id="2808" name="object 2808"/>
            <p:cNvSpPr/>
            <p:nvPr/>
          </p:nvSpPr>
          <p:spPr>
            <a:xfrm>
              <a:off x="6410172" y="8519528"/>
              <a:ext cx="6350" cy="1905"/>
            </a:xfrm>
            <a:custGeom>
              <a:avLst/>
              <a:gdLst/>
              <a:ahLst/>
              <a:cxnLst/>
              <a:rect l="l" t="t" r="r" b="b"/>
              <a:pathLst>
                <a:path w="6350" h="1904">
                  <a:moveTo>
                    <a:pt x="6096" y="1485"/>
                  </a:moveTo>
                  <a:lnTo>
                    <a:pt x="0" y="0"/>
                  </a:lnTo>
                </a:path>
              </a:pathLst>
            </a:custGeom>
            <a:ln w="25400">
              <a:solidFill>
                <a:srgbClr val="EBB021"/>
              </a:solidFill>
            </a:ln>
          </p:spPr>
          <p:txBody>
            <a:bodyPr wrap="square" lIns="0" tIns="0" rIns="0" bIns="0" rtlCol="0"/>
            <a:lstStyle/>
            <a:p>
              <a:endParaRPr/>
            </a:p>
          </p:txBody>
        </p:sp>
        <p:sp>
          <p:nvSpPr>
            <p:cNvPr id="2809" name="object 2809"/>
            <p:cNvSpPr/>
            <p:nvPr/>
          </p:nvSpPr>
          <p:spPr>
            <a:xfrm>
              <a:off x="6409944" y="8519528"/>
              <a:ext cx="635" cy="635"/>
            </a:xfrm>
            <a:custGeom>
              <a:avLst/>
              <a:gdLst/>
              <a:ahLst/>
              <a:cxnLst/>
              <a:rect l="l" t="t" r="r" b="b"/>
              <a:pathLst>
                <a:path w="635" h="634">
                  <a:moveTo>
                    <a:pt x="228" y="0"/>
                  </a:moveTo>
                  <a:lnTo>
                    <a:pt x="0" y="152"/>
                  </a:lnTo>
                </a:path>
              </a:pathLst>
            </a:custGeom>
            <a:ln w="25400">
              <a:solidFill>
                <a:srgbClr val="E7A426"/>
              </a:solidFill>
            </a:ln>
          </p:spPr>
          <p:txBody>
            <a:bodyPr wrap="square" lIns="0" tIns="0" rIns="0" bIns="0" rtlCol="0"/>
            <a:lstStyle/>
            <a:p>
              <a:endParaRPr/>
            </a:p>
          </p:txBody>
        </p:sp>
        <p:sp>
          <p:nvSpPr>
            <p:cNvPr id="2810" name="object 2810"/>
            <p:cNvSpPr/>
            <p:nvPr/>
          </p:nvSpPr>
          <p:spPr>
            <a:xfrm>
              <a:off x="6410172" y="8519261"/>
              <a:ext cx="6350" cy="1905"/>
            </a:xfrm>
            <a:custGeom>
              <a:avLst/>
              <a:gdLst/>
              <a:ahLst/>
              <a:cxnLst/>
              <a:rect l="l" t="t" r="r" b="b"/>
              <a:pathLst>
                <a:path w="6350" h="1904">
                  <a:moveTo>
                    <a:pt x="190" y="0"/>
                  </a:moveTo>
                  <a:lnTo>
                    <a:pt x="0" y="266"/>
                  </a:lnTo>
                  <a:lnTo>
                    <a:pt x="3581" y="1536"/>
                  </a:lnTo>
                  <a:lnTo>
                    <a:pt x="6083" y="1689"/>
                  </a:lnTo>
                  <a:lnTo>
                    <a:pt x="6070" y="1549"/>
                  </a:lnTo>
                  <a:lnTo>
                    <a:pt x="3657" y="1333"/>
                  </a:lnTo>
                  <a:lnTo>
                    <a:pt x="190" y="0"/>
                  </a:lnTo>
                  <a:close/>
                </a:path>
              </a:pathLst>
            </a:custGeom>
            <a:solidFill>
              <a:srgbClr val="ECB11F"/>
            </a:solidFill>
          </p:spPr>
          <p:txBody>
            <a:bodyPr wrap="square" lIns="0" tIns="0" rIns="0" bIns="0" rtlCol="0"/>
            <a:lstStyle/>
            <a:p>
              <a:endParaRPr/>
            </a:p>
          </p:txBody>
        </p:sp>
        <p:sp>
          <p:nvSpPr>
            <p:cNvPr id="2811" name="object 2811"/>
            <p:cNvSpPr/>
            <p:nvPr/>
          </p:nvSpPr>
          <p:spPr>
            <a:xfrm>
              <a:off x="6410172" y="8519528"/>
              <a:ext cx="6350" cy="1905"/>
            </a:xfrm>
            <a:custGeom>
              <a:avLst/>
              <a:gdLst/>
              <a:ahLst/>
              <a:cxnLst/>
              <a:rect l="l" t="t" r="r" b="b"/>
              <a:pathLst>
                <a:path w="6350" h="1904">
                  <a:moveTo>
                    <a:pt x="0" y="0"/>
                  </a:moveTo>
                  <a:lnTo>
                    <a:pt x="6096" y="1485"/>
                  </a:lnTo>
                </a:path>
              </a:pathLst>
            </a:custGeom>
            <a:ln w="25400">
              <a:solidFill>
                <a:srgbClr val="EBB021"/>
              </a:solidFill>
            </a:ln>
          </p:spPr>
          <p:txBody>
            <a:bodyPr wrap="square" lIns="0" tIns="0" rIns="0" bIns="0" rtlCol="0"/>
            <a:lstStyle/>
            <a:p>
              <a:endParaRPr/>
            </a:p>
          </p:txBody>
        </p:sp>
        <p:sp>
          <p:nvSpPr>
            <p:cNvPr id="2812" name="object 2812"/>
            <p:cNvSpPr/>
            <p:nvPr/>
          </p:nvSpPr>
          <p:spPr>
            <a:xfrm>
              <a:off x="6416268" y="8508314"/>
              <a:ext cx="635" cy="13335"/>
            </a:xfrm>
            <a:custGeom>
              <a:avLst/>
              <a:gdLst/>
              <a:ahLst/>
              <a:cxnLst/>
              <a:rect l="l" t="t" r="r" b="b"/>
              <a:pathLst>
                <a:path w="635" h="13334">
                  <a:moveTo>
                    <a:pt x="38" y="12703"/>
                  </a:moveTo>
                  <a:close/>
                </a:path>
                <a:path w="635" h="13334">
                  <a:moveTo>
                    <a:pt x="38" y="0"/>
                  </a:moveTo>
                  <a:lnTo>
                    <a:pt x="0" y="12699"/>
                  </a:lnTo>
                  <a:lnTo>
                    <a:pt x="38" y="0"/>
                  </a:lnTo>
                  <a:close/>
                </a:path>
              </a:pathLst>
            </a:custGeom>
            <a:solidFill>
              <a:srgbClr val="EEBA1F"/>
            </a:solidFill>
          </p:spPr>
          <p:txBody>
            <a:bodyPr wrap="square" lIns="0" tIns="0" rIns="0" bIns="0" rtlCol="0"/>
            <a:lstStyle/>
            <a:p>
              <a:endParaRPr/>
            </a:p>
          </p:txBody>
        </p:sp>
        <p:sp>
          <p:nvSpPr>
            <p:cNvPr id="2813" name="object 2813"/>
            <p:cNvSpPr/>
            <p:nvPr/>
          </p:nvSpPr>
          <p:spPr>
            <a:xfrm>
              <a:off x="6410363" y="8519261"/>
              <a:ext cx="6350" cy="1905"/>
            </a:xfrm>
            <a:custGeom>
              <a:avLst/>
              <a:gdLst/>
              <a:ahLst/>
              <a:cxnLst/>
              <a:rect l="l" t="t" r="r" b="b"/>
              <a:pathLst>
                <a:path w="6350" h="1904">
                  <a:moveTo>
                    <a:pt x="5900" y="1752"/>
                  </a:moveTo>
                  <a:lnTo>
                    <a:pt x="0" y="0"/>
                  </a:lnTo>
                </a:path>
                <a:path w="6350" h="1904">
                  <a:moveTo>
                    <a:pt x="5943" y="1765"/>
                  </a:moveTo>
                  <a:lnTo>
                    <a:pt x="5900" y="1752"/>
                  </a:lnTo>
                </a:path>
              </a:pathLst>
            </a:custGeom>
            <a:ln w="25400">
              <a:solidFill>
                <a:srgbClr val="EDB31C"/>
              </a:solidFill>
            </a:ln>
          </p:spPr>
          <p:txBody>
            <a:bodyPr wrap="square" lIns="0" tIns="0" rIns="0" bIns="0" rtlCol="0"/>
            <a:lstStyle/>
            <a:p>
              <a:endParaRPr/>
            </a:p>
          </p:txBody>
        </p:sp>
        <p:sp>
          <p:nvSpPr>
            <p:cNvPr id="2814" name="object 2814"/>
            <p:cNvSpPr/>
            <p:nvPr/>
          </p:nvSpPr>
          <p:spPr>
            <a:xfrm>
              <a:off x="6410172" y="8519261"/>
              <a:ext cx="635" cy="635"/>
            </a:xfrm>
            <a:custGeom>
              <a:avLst/>
              <a:gdLst/>
              <a:ahLst/>
              <a:cxnLst/>
              <a:rect l="l" t="t" r="r" b="b"/>
              <a:pathLst>
                <a:path w="635" h="634">
                  <a:moveTo>
                    <a:pt x="190" y="0"/>
                  </a:moveTo>
                  <a:lnTo>
                    <a:pt x="0" y="266"/>
                  </a:lnTo>
                </a:path>
              </a:pathLst>
            </a:custGeom>
            <a:ln w="25400">
              <a:solidFill>
                <a:srgbClr val="EAA81F"/>
              </a:solidFill>
            </a:ln>
          </p:spPr>
          <p:txBody>
            <a:bodyPr wrap="square" lIns="0" tIns="0" rIns="0" bIns="0" rtlCol="0"/>
            <a:lstStyle/>
            <a:p>
              <a:endParaRPr/>
            </a:p>
          </p:txBody>
        </p:sp>
        <p:sp>
          <p:nvSpPr>
            <p:cNvPr id="2815" name="object 2815"/>
            <p:cNvSpPr/>
            <p:nvPr/>
          </p:nvSpPr>
          <p:spPr>
            <a:xfrm>
              <a:off x="6410363" y="8518982"/>
              <a:ext cx="6350" cy="2540"/>
            </a:xfrm>
            <a:custGeom>
              <a:avLst/>
              <a:gdLst/>
              <a:ahLst/>
              <a:cxnLst/>
              <a:rect l="l" t="t" r="r" b="b"/>
              <a:pathLst>
                <a:path w="6350" h="2540">
                  <a:moveTo>
                    <a:pt x="203" y="0"/>
                  </a:moveTo>
                  <a:lnTo>
                    <a:pt x="0" y="279"/>
                  </a:lnTo>
                  <a:lnTo>
                    <a:pt x="3467" y="1612"/>
                  </a:lnTo>
                  <a:lnTo>
                    <a:pt x="5880" y="1828"/>
                  </a:lnTo>
                  <a:lnTo>
                    <a:pt x="6004" y="2061"/>
                  </a:lnTo>
                  <a:lnTo>
                    <a:pt x="5905" y="1701"/>
                  </a:lnTo>
                  <a:lnTo>
                    <a:pt x="3556" y="1371"/>
                  </a:lnTo>
                  <a:lnTo>
                    <a:pt x="203" y="0"/>
                  </a:lnTo>
                  <a:close/>
                </a:path>
              </a:pathLst>
            </a:custGeom>
            <a:solidFill>
              <a:srgbClr val="EEB41A"/>
            </a:solidFill>
          </p:spPr>
          <p:txBody>
            <a:bodyPr wrap="square" lIns="0" tIns="0" rIns="0" bIns="0" rtlCol="0"/>
            <a:lstStyle/>
            <a:p>
              <a:endParaRPr/>
            </a:p>
          </p:txBody>
        </p:sp>
        <p:sp>
          <p:nvSpPr>
            <p:cNvPr id="2816" name="object 2816"/>
            <p:cNvSpPr/>
            <p:nvPr/>
          </p:nvSpPr>
          <p:spPr>
            <a:xfrm>
              <a:off x="6410363" y="8519261"/>
              <a:ext cx="6350" cy="1905"/>
            </a:xfrm>
            <a:custGeom>
              <a:avLst/>
              <a:gdLst/>
              <a:ahLst/>
              <a:cxnLst/>
              <a:rect l="l" t="t" r="r" b="b"/>
              <a:pathLst>
                <a:path w="6350" h="1904">
                  <a:moveTo>
                    <a:pt x="0" y="0"/>
                  </a:moveTo>
                  <a:lnTo>
                    <a:pt x="5900" y="1752"/>
                  </a:lnTo>
                </a:path>
                <a:path w="6350" h="1904">
                  <a:moveTo>
                    <a:pt x="5900" y="1752"/>
                  </a:moveTo>
                  <a:lnTo>
                    <a:pt x="5943" y="1765"/>
                  </a:lnTo>
                </a:path>
              </a:pathLst>
            </a:custGeom>
            <a:ln w="25400">
              <a:solidFill>
                <a:srgbClr val="EDB31C"/>
              </a:solidFill>
            </a:ln>
          </p:spPr>
          <p:txBody>
            <a:bodyPr wrap="square" lIns="0" tIns="0" rIns="0" bIns="0" rtlCol="0"/>
            <a:lstStyle/>
            <a:p>
              <a:endParaRPr/>
            </a:p>
          </p:txBody>
        </p:sp>
        <p:sp>
          <p:nvSpPr>
            <p:cNvPr id="2817" name="object 2817"/>
            <p:cNvSpPr/>
            <p:nvPr/>
          </p:nvSpPr>
          <p:spPr>
            <a:xfrm>
              <a:off x="6416306" y="8508327"/>
              <a:ext cx="635" cy="13335"/>
            </a:xfrm>
            <a:custGeom>
              <a:avLst/>
              <a:gdLst/>
              <a:ahLst/>
              <a:cxnLst/>
              <a:rect l="l" t="t" r="r" b="b"/>
              <a:pathLst>
                <a:path w="635" h="13334">
                  <a:moveTo>
                    <a:pt x="63" y="0"/>
                  </a:moveTo>
                  <a:lnTo>
                    <a:pt x="63" y="12716"/>
                  </a:lnTo>
                  <a:lnTo>
                    <a:pt x="63" y="0"/>
                  </a:lnTo>
                  <a:close/>
                </a:path>
              </a:pathLst>
            </a:custGeom>
            <a:solidFill>
              <a:srgbClr val="EFBA1F"/>
            </a:solidFill>
          </p:spPr>
          <p:txBody>
            <a:bodyPr wrap="square" lIns="0" tIns="0" rIns="0" bIns="0" rtlCol="0"/>
            <a:lstStyle/>
            <a:p>
              <a:endParaRPr/>
            </a:p>
          </p:txBody>
        </p:sp>
        <p:sp>
          <p:nvSpPr>
            <p:cNvPr id="2818" name="object 2818"/>
            <p:cNvSpPr/>
            <p:nvPr/>
          </p:nvSpPr>
          <p:spPr>
            <a:xfrm>
              <a:off x="6410566" y="8518982"/>
              <a:ext cx="5715" cy="2540"/>
            </a:xfrm>
            <a:custGeom>
              <a:avLst/>
              <a:gdLst/>
              <a:ahLst/>
              <a:cxnLst/>
              <a:rect l="l" t="t" r="r" b="b"/>
              <a:pathLst>
                <a:path w="5714" h="2540">
                  <a:moveTo>
                    <a:pt x="5697" y="2031"/>
                  </a:moveTo>
                  <a:lnTo>
                    <a:pt x="0" y="0"/>
                  </a:lnTo>
                </a:path>
                <a:path w="5714" h="2540">
                  <a:moveTo>
                    <a:pt x="5717" y="2039"/>
                  </a:moveTo>
                  <a:lnTo>
                    <a:pt x="5697" y="2031"/>
                  </a:lnTo>
                </a:path>
              </a:pathLst>
            </a:custGeom>
            <a:ln w="25400">
              <a:solidFill>
                <a:srgbClr val="F0B618"/>
              </a:solidFill>
            </a:ln>
          </p:spPr>
          <p:txBody>
            <a:bodyPr wrap="square" lIns="0" tIns="0" rIns="0" bIns="0" rtlCol="0"/>
            <a:lstStyle/>
            <a:p>
              <a:endParaRPr/>
            </a:p>
          </p:txBody>
        </p:sp>
        <p:sp>
          <p:nvSpPr>
            <p:cNvPr id="2819" name="object 2819"/>
            <p:cNvSpPr/>
            <p:nvPr/>
          </p:nvSpPr>
          <p:spPr>
            <a:xfrm>
              <a:off x="6410363" y="8518982"/>
              <a:ext cx="635" cy="635"/>
            </a:xfrm>
            <a:custGeom>
              <a:avLst/>
              <a:gdLst/>
              <a:ahLst/>
              <a:cxnLst/>
              <a:rect l="l" t="t" r="r" b="b"/>
              <a:pathLst>
                <a:path w="635" h="634">
                  <a:moveTo>
                    <a:pt x="203" y="0"/>
                  </a:moveTo>
                  <a:lnTo>
                    <a:pt x="0" y="279"/>
                  </a:lnTo>
                </a:path>
              </a:pathLst>
            </a:custGeom>
            <a:ln w="25400">
              <a:solidFill>
                <a:srgbClr val="EEAE14"/>
              </a:solidFill>
            </a:ln>
          </p:spPr>
          <p:txBody>
            <a:bodyPr wrap="square" lIns="0" tIns="0" rIns="0" bIns="0" rtlCol="0"/>
            <a:lstStyle/>
            <a:p>
              <a:endParaRPr/>
            </a:p>
          </p:txBody>
        </p:sp>
        <p:sp>
          <p:nvSpPr>
            <p:cNvPr id="2820" name="object 2820"/>
            <p:cNvSpPr/>
            <p:nvPr/>
          </p:nvSpPr>
          <p:spPr>
            <a:xfrm>
              <a:off x="6410566" y="8518702"/>
              <a:ext cx="6350" cy="2540"/>
            </a:xfrm>
            <a:custGeom>
              <a:avLst/>
              <a:gdLst/>
              <a:ahLst/>
              <a:cxnLst/>
              <a:rect l="l" t="t" r="r" b="b"/>
              <a:pathLst>
                <a:path w="6350" h="2540">
                  <a:moveTo>
                    <a:pt x="266" y="0"/>
                  </a:moveTo>
                  <a:lnTo>
                    <a:pt x="0" y="279"/>
                  </a:lnTo>
                  <a:lnTo>
                    <a:pt x="3352" y="1650"/>
                  </a:lnTo>
                  <a:lnTo>
                    <a:pt x="5702" y="1981"/>
                  </a:lnTo>
                  <a:lnTo>
                    <a:pt x="5793" y="2311"/>
                  </a:lnTo>
                  <a:lnTo>
                    <a:pt x="5753" y="1930"/>
                  </a:lnTo>
                  <a:lnTo>
                    <a:pt x="3505" y="1498"/>
                  </a:lnTo>
                  <a:lnTo>
                    <a:pt x="266" y="0"/>
                  </a:lnTo>
                  <a:close/>
                </a:path>
              </a:pathLst>
            </a:custGeom>
            <a:solidFill>
              <a:srgbClr val="F0B717"/>
            </a:solidFill>
          </p:spPr>
          <p:txBody>
            <a:bodyPr wrap="square" lIns="0" tIns="0" rIns="0" bIns="0" rtlCol="0"/>
            <a:lstStyle/>
            <a:p>
              <a:endParaRPr/>
            </a:p>
          </p:txBody>
        </p:sp>
        <p:sp>
          <p:nvSpPr>
            <p:cNvPr id="2821" name="object 2821"/>
            <p:cNvSpPr/>
            <p:nvPr/>
          </p:nvSpPr>
          <p:spPr>
            <a:xfrm>
              <a:off x="6410566" y="8518982"/>
              <a:ext cx="5715" cy="2540"/>
            </a:xfrm>
            <a:custGeom>
              <a:avLst/>
              <a:gdLst/>
              <a:ahLst/>
              <a:cxnLst/>
              <a:rect l="l" t="t" r="r" b="b"/>
              <a:pathLst>
                <a:path w="5714" h="2540">
                  <a:moveTo>
                    <a:pt x="0" y="0"/>
                  </a:moveTo>
                  <a:lnTo>
                    <a:pt x="5697" y="2031"/>
                  </a:lnTo>
                </a:path>
                <a:path w="5714" h="2540">
                  <a:moveTo>
                    <a:pt x="5697" y="2031"/>
                  </a:moveTo>
                  <a:lnTo>
                    <a:pt x="5717" y="2039"/>
                  </a:lnTo>
                </a:path>
              </a:pathLst>
            </a:custGeom>
            <a:ln w="25400">
              <a:solidFill>
                <a:srgbClr val="F0B618"/>
              </a:solidFill>
            </a:ln>
          </p:spPr>
          <p:txBody>
            <a:bodyPr wrap="square" lIns="0" tIns="0" rIns="0" bIns="0" rtlCol="0"/>
            <a:lstStyle/>
            <a:p>
              <a:endParaRPr/>
            </a:p>
          </p:txBody>
        </p:sp>
        <p:sp>
          <p:nvSpPr>
            <p:cNvPr id="2822" name="object 2822"/>
            <p:cNvSpPr/>
            <p:nvPr/>
          </p:nvSpPr>
          <p:spPr>
            <a:xfrm>
              <a:off x="6416370" y="8508352"/>
              <a:ext cx="635" cy="13335"/>
            </a:xfrm>
            <a:custGeom>
              <a:avLst/>
              <a:gdLst/>
              <a:ahLst/>
              <a:cxnLst/>
              <a:rect l="l" t="t" r="r" b="b"/>
              <a:pathLst>
                <a:path w="635" h="13334">
                  <a:moveTo>
                    <a:pt x="88" y="0"/>
                  </a:moveTo>
                  <a:lnTo>
                    <a:pt x="88" y="12714"/>
                  </a:lnTo>
                  <a:lnTo>
                    <a:pt x="88" y="0"/>
                  </a:lnTo>
                  <a:close/>
                </a:path>
              </a:pathLst>
            </a:custGeom>
            <a:solidFill>
              <a:srgbClr val="EFBA21"/>
            </a:solidFill>
          </p:spPr>
          <p:txBody>
            <a:bodyPr wrap="square" lIns="0" tIns="0" rIns="0" bIns="0" rtlCol="0"/>
            <a:lstStyle/>
            <a:p>
              <a:endParaRPr/>
            </a:p>
          </p:txBody>
        </p:sp>
        <p:sp>
          <p:nvSpPr>
            <p:cNvPr id="2823" name="object 2823"/>
            <p:cNvSpPr/>
            <p:nvPr/>
          </p:nvSpPr>
          <p:spPr>
            <a:xfrm>
              <a:off x="6410832" y="8518702"/>
              <a:ext cx="5715" cy="2540"/>
            </a:xfrm>
            <a:custGeom>
              <a:avLst/>
              <a:gdLst/>
              <a:ahLst/>
              <a:cxnLst/>
              <a:rect l="l" t="t" r="r" b="b"/>
              <a:pathLst>
                <a:path w="5714" h="2540">
                  <a:moveTo>
                    <a:pt x="5505" y="2311"/>
                  </a:moveTo>
                  <a:lnTo>
                    <a:pt x="0" y="0"/>
                  </a:lnTo>
                </a:path>
                <a:path w="5714" h="2540">
                  <a:moveTo>
                    <a:pt x="5626" y="2362"/>
                  </a:moveTo>
                  <a:lnTo>
                    <a:pt x="5505" y="2311"/>
                  </a:lnTo>
                </a:path>
              </a:pathLst>
            </a:custGeom>
            <a:ln w="25400">
              <a:solidFill>
                <a:srgbClr val="F1B916"/>
              </a:solidFill>
            </a:ln>
          </p:spPr>
          <p:txBody>
            <a:bodyPr wrap="square" lIns="0" tIns="0" rIns="0" bIns="0" rtlCol="0"/>
            <a:lstStyle/>
            <a:p>
              <a:endParaRPr/>
            </a:p>
          </p:txBody>
        </p:sp>
        <p:sp>
          <p:nvSpPr>
            <p:cNvPr id="2824" name="object 2824"/>
            <p:cNvSpPr/>
            <p:nvPr/>
          </p:nvSpPr>
          <p:spPr>
            <a:xfrm>
              <a:off x="6410566" y="8518702"/>
              <a:ext cx="635" cy="635"/>
            </a:xfrm>
            <a:custGeom>
              <a:avLst/>
              <a:gdLst/>
              <a:ahLst/>
              <a:cxnLst/>
              <a:rect l="l" t="t" r="r" b="b"/>
              <a:pathLst>
                <a:path w="635" h="634">
                  <a:moveTo>
                    <a:pt x="266" y="0"/>
                  </a:moveTo>
                  <a:lnTo>
                    <a:pt x="0" y="279"/>
                  </a:lnTo>
                </a:path>
              </a:pathLst>
            </a:custGeom>
            <a:ln w="25400">
              <a:solidFill>
                <a:srgbClr val="F2B30D"/>
              </a:solidFill>
            </a:ln>
          </p:spPr>
          <p:txBody>
            <a:bodyPr wrap="square" lIns="0" tIns="0" rIns="0" bIns="0" rtlCol="0"/>
            <a:lstStyle/>
            <a:p>
              <a:endParaRPr/>
            </a:p>
          </p:txBody>
        </p:sp>
        <p:sp>
          <p:nvSpPr>
            <p:cNvPr id="2825" name="object 2825"/>
            <p:cNvSpPr/>
            <p:nvPr/>
          </p:nvSpPr>
          <p:spPr>
            <a:xfrm>
              <a:off x="6334988" y="8247585"/>
              <a:ext cx="8255" cy="45720"/>
            </a:xfrm>
            <a:custGeom>
              <a:avLst/>
              <a:gdLst/>
              <a:ahLst/>
              <a:cxnLst/>
              <a:rect l="l" t="t" r="r" b="b"/>
              <a:pathLst>
                <a:path w="8254" h="45720">
                  <a:moveTo>
                    <a:pt x="3469" y="0"/>
                  </a:moveTo>
                  <a:lnTo>
                    <a:pt x="0" y="937"/>
                  </a:lnTo>
                  <a:lnTo>
                    <a:pt x="1690" y="22427"/>
                  </a:lnTo>
                  <a:lnTo>
                    <a:pt x="3810" y="45641"/>
                  </a:lnTo>
                  <a:lnTo>
                    <a:pt x="8140" y="44942"/>
                  </a:lnTo>
                  <a:lnTo>
                    <a:pt x="5584" y="21562"/>
                  </a:lnTo>
                  <a:lnTo>
                    <a:pt x="3469" y="0"/>
                  </a:lnTo>
                  <a:close/>
                </a:path>
              </a:pathLst>
            </a:custGeom>
            <a:solidFill>
              <a:srgbClr val="F5BB0B"/>
            </a:solidFill>
          </p:spPr>
          <p:txBody>
            <a:bodyPr wrap="square" lIns="0" tIns="0" rIns="0" bIns="0" rtlCol="0"/>
            <a:lstStyle/>
            <a:p>
              <a:endParaRPr/>
            </a:p>
          </p:txBody>
        </p:sp>
        <p:sp>
          <p:nvSpPr>
            <p:cNvPr id="2826" name="object 2826"/>
            <p:cNvSpPr/>
            <p:nvPr/>
          </p:nvSpPr>
          <p:spPr>
            <a:xfrm>
              <a:off x="6334988" y="8248523"/>
              <a:ext cx="3810" cy="45085"/>
            </a:xfrm>
            <a:custGeom>
              <a:avLst/>
              <a:gdLst/>
              <a:ahLst/>
              <a:cxnLst/>
              <a:rect l="l" t="t" r="r" b="b"/>
              <a:pathLst>
                <a:path w="3810" h="45084">
                  <a:moveTo>
                    <a:pt x="0" y="0"/>
                  </a:moveTo>
                  <a:lnTo>
                    <a:pt x="782" y="10405"/>
                  </a:lnTo>
                  <a:lnTo>
                    <a:pt x="1690" y="21489"/>
                  </a:lnTo>
                  <a:lnTo>
                    <a:pt x="2705" y="33005"/>
                  </a:lnTo>
                  <a:lnTo>
                    <a:pt x="3810" y="44703"/>
                  </a:lnTo>
                </a:path>
              </a:pathLst>
            </a:custGeom>
            <a:ln w="25399">
              <a:solidFill>
                <a:srgbClr val="F5BB0B"/>
              </a:solidFill>
            </a:ln>
          </p:spPr>
          <p:txBody>
            <a:bodyPr wrap="square" lIns="0" tIns="0" rIns="0" bIns="0" rtlCol="0"/>
            <a:lstStyle/>
            <a:p>
              <a:endParaRPr/>
            </a:p>
          </p:txBody>
        </p:sp>
        <p:sp>
          <p:nvSpPr>
            <p:cNvPr id="2827" name="object 2827"/>
            <p:cNvSpPr/>
            <p:nvPr/>
          </p:nvSpPr>
          <p:spPr>
            <a:xfrm>
              <a:off x="6338798" y="8292528"/>
              <a:ext cx="4445" cy="1270"/>
            </a:xfrm>
            <a:custGeom>
              <a:avLst/>
              <a:gdLst/>
              <a:ahLst/>
              <a:cxnLst/>
              <a:rect l="l" t="t" r="r" b="b"/>
              <a:pathLst>
                <a:path w="4445" h="1270">
                  <a:moveTo>
                    <a:pt x="0" y="698"/>
                  </a:moveTo>
                  <a:lnTo>
                    <a:pt x="4330" y="0"/>
                  </a:lnTo>
                </a:path>
              </a:pathLst>
            </a:custGeom>
            <a:ln w="25400">
              <a:solidFill>
                <a:srgbClr val="F8C617"/>
              </a:solidFill>
            </a:ln>
          </p:spPr>
          <p:txBody>
            <a:bodyPr wrap="square" lIns="0" tIns="0" rIns="0" bIns="0" rtlCol="0"/>
            <a:lstStyle/>
            <a:p>
              <a:endParaRPr/>
            </a:p>
          </p:txBody>
        </p:sp>
        <p:sp>
          <p:nvSpPr>
            <p:cNvPr id="2828" name="object 2828"/>
            <p:cNvSpPr/>
            <p:nvPr/>
          </p:nvSpPr>
          <p:spPr>
            <a:xfrm>
              <a:off x="6338458" y="8247585"/>
              <a:ext cx="5080" cy="45085"/>
            </a:xfrm>
            <a:custGeom>
              <a:avLst/>
              <a:gdLst/>
              <a:ahLst/>
              <a:cxnLst/>
              <a:rect l="l" t="t" r="r" b="b"/>
              <a:pathLst>
                <a:path w="5079" h="45084">
                  <a:moveTo>
                    <a:pt x="4670" y="44942"/>
                  </a:moveTo>
                  <a:lnTo>
                    <a:pt x="3351" y="33172"/>
                  </a:lnTo>
                  <a:lnTo>
                    <a:pt x="2115" y="21562"/>
                  </a:lnTo>
                  <a:lnTo>
                    <a:pt x="988" y="10399"/>
                  </a:lnTo>
                  <a:lnTo>
                    <a:pt x="0" y="0"/>
                  </a:lnTo>
                </a:path>
              </a:pathLst>
            </a:custGeom>
            <a:ln w="25400">
              <a:solidFill>
                <a:srgbClr val="F5BB0B"/>
              </a:solidFill>
            </a:ln>
          </p:spPr>
          <p:txBody>
            <a:bodyPr wrap="square" lIns="0" tIns="0" rIns="0" bIns="0" rtlCol="0"/>
            <a:lstStyle/>
            <a:p>
              <a:endParaRPr/>
            </a:p>
          </p:txBody>
        </p:sp>
        <p:sp>
          <p:nvSpPr>
            <p:cNvPr id="2829" name="object 2829"/>
            <p:cNvSpPr/>
            <p:nvPr/>
          </p:nvSpPr>
          <p:spPr>
            <a:xfrm>
              <a:off x="6338798" y="8292528"/>
              <a:ext cx="11430" cy="45085"/>
            </a:xfrm>
            <a:custGeom>
              <a:avLst/>
              <a:gdLst/>
              <a:ahLst/>
              <a:cxnLst/>
              <a:rect l="l" t="t" r="r" b="b"/>
              <a:pathLst>
                <a:path w="11429" h="45084">
                  <a:moveTo>
                    <a:pt x="4330" y="0"/>
                  </a:moveTo>
                  <a:lnTo>
                    <a:pt x="0" y="698"/>
                  </a:lnTo>
                  <a:lnTo>
                    <a:pt x="1124" y="11835"/>
                  </a:lnTo>
                  <a:lnTo>
                    <a:pt x="2439" y="22883"/>
                  </a:lnTo>
                  <a:lnTo>
                    <a:pt x="4005" y="33843"/>
                  </a:lnTo>
                  <a:lnTo>
                    <a:pt x="5880" y="44716"/>
                  </a:lnTo>
                  <a:lnTo>
                    <a:pt x="10922" y="43903"/>
                  </a:lnTo>
                  <a:lnTo>
                    <a:pt x="8863" y="33063"/>
                  </a:lnTo>
                  <a:lnTo>
                    <a:pt x="7102" y="22137"/>
                  </a:lnTo>
                  <a:lnTo>
                    <a:pt x="5603" y="11119"/>
                  </a:lnTo>
                  <a:lnTo>
                    <a:pt x="4330" y="0"/>
                  </a:lnTo>
                  <a:close/>
                </a:path>
              </a:pathLst>
            </a:custGeom>
            <a:solidFill>
              <a:srgbClr val="FBCD24"/>
            </a:solidFill>
          </p:spPr>
          <p:txBody>
            <a:bodyPr wrap="square" lIns="0" tIns="0" rIns="0" bIns="0" rtlCol="0"/>
            <a:lstStyle/>
            <a:p>
              <a:endParaRPr/>
            </a:p>
          </p:txBody>
        </p:sp>
        <p:sp>
          <p:nvSpPr>
            <p:cNvPr id="2830" name="object 2830"/>
            <p:cNvSpPr/>
            <p:nvPr/>
          </p:nvSpPr>
          <p:spPr>
            <a:xfrm>
              <a:off x="6338798" y="8292528"/>
              <a:ext cx="4445" cy="1270"/>
            </a:xfrm>
            <a:custGeom>
              <a:avLst/>
              <a:gdLst/>
              <a:ahLst/>
              <a:cxnLst/>
              <a:rect l="l" t="t" r="r" b="b"/>
              <a:pathLst>
                <a:path w="4445" h="1270">
                  <a:moveTo>
                    <a:pt x="0" y="698"/>
                  </a:moveTo>
                  <a:lnTo>
                    <a:pt x="4330" y="0"/>
                  </a:lnTo>
                </a:path>
              </a:pathLst>
            </a:custGeom>
            <a:ln w="25400">
              <a:solidFill>
                <a:srgbClr val="F8C617"/>
              </a:solidFill>
            </a:ln>
          </p:spPr>
          <p:txBody>
            <a:bodyPr wrap="square" lIns="0" tIns="0" rIns="0" bIns="0" rtlCol="0"/>
            <a:lstStyle/>
            <a:p>
              <a:endParaRPr/>
            </a:p>
          </p:txBody>
        </p:sp>
        <p:sp>
          <p:nvSpPr>
            <p:cNvPr id="2831" name="object 2831"/>
            <p:cNvSpPr/>
            <p:nvPr/>
          </p:nvSpPr>
          <p:spPr>
            <a:xfrm>
              <a:off x="6343129" y="8292528"/>
              <a:ext cx="6985" cy="44450"/>
            </a:xfrm>
            <a:custGeom>
              <a:avLst/>
              <a:gdLst/>
              <a:ahLst/>
              <a:cxnLst/>
              <a:rect l="l" t="t" r="r" b="b"/>
              <a:pathLst>
                <a:path w="6985" h="44450">
                  <a:moveTo>
                    <a:pt x="0" y="0"/>
                  </a:moveTo>
                  <a:lnTo>
                    <a:pt x="1272" y="11119"/>
                  </a:lnTo>
                  <a:lnTo>
                    <a:pt x="2771" y="22137"/>
                  </a:lnTo>
                  <a:lnTo>
                    <a:pt x="4532" y="33063"/>
                  </a:lnTo>
                  <a:lnTo>
                    <a:pt x="6591" y="43903"/>
                  </a:lnTo>
                </a:path>
              </a:pathLst>
            </a:custGeom>
            <a:ln w="25400">
              <a:solidFill>
                <a:srgbClr val="FBCE26"/>
              </a:solidFill>
            </a:ln>
          </p:spPr>
          <p:txBody>
            <a:bodyPr wrap="square" lIns="0" tIns="0" rIns="0" bIns="0" rtlCol="0"/>
            <a:lstStyle/>
            <a:p>
              <a:endParaRPr/>
            </a:p>
          </p:txBody>
        </p:sp>
        <p:sp>
          <p:nvSpPr>
            <p:cNvPr id="2832" name="object 2832"/>
            <p:cNvSpPr/>
            <p:nvPr/>
          </p:nvSpPr>
          <p:spPr>
            <a:xfrm>
              <a:off x="6344678" y="8336432"/>
              <a:ext cx="5080" cy="1270"/>
            </a:xfrm>
            <a:custGeom>
              <a:avLst/>
              <a:gdLst/>
              <a:ahLst/>
              <a:cxnLst/>
              <a:rect l="l" t="t" r="r" b="b"/>
              <a:pathLst>
                <a:path w="5079" h="1270">
                  <a:moveTo>
                    <a:pt x="5041" y="0"/>
                  </a:moveTo>
                  <a:lnTo>
                    <a:pt x="0" y="812"/>
                  </a:lnTo>
                </a:path>
              </a:pathLst>
            </a:custGeom>
            <a:ln w="25400">
              <a:solidFill>
                <a:srgbClr val="FDD331"/>
              </a:solidFill>
            </a:ln>
          </p:spPr>
          <p:txBody>
            <a:bodyPr wrap="square" lIns="0" tIns="0" rIns="0" bIns="0" rtlCol="0"/>
            <a:lstStyle/>
            <a:p>
              <a:endParaRPr/>
            </a:p>
          </p:txBody>
        </p:sp>
        <p:sp>
          <p:nvSpPr>
            <p:cNvPr id="2833" name="object 2833"/>
            <p:cNvSpPr/>
            <p:nvPr/>
          </p:nvSpPr>
          <p:spPr>
            <a:xfrm>
              <a:off x="6338798" y="8293227"/>
              <a:ext cx="6350" cy="44450"/>
            </a:xfrm>
            <a:custGeom>
              <a:avLst/>
              <a:gdLst/>
              <a:ahLst/>
              <a:cxnLst/>
              <a:rect l="l" t="t" r="r" b="b"/>
              <a:pathLst>
                <a:path w="6350" h="44450">
                  <a:moveTo>
                    <a:pt x="5880" y="44018"/>
                  </a:moveTo>
                  <a:lnTo>
                    <a:pt x="4005" y="33145"/>
                  </a:lnTo>
                  <a:lnTo>
                    <a:pt x="2439" y="22185"/>
                  </a:lnTo>
                  <a:lnTo>
                    <a:pt x="1124" y="11137"/>
                  </a:lnTo>
                  <a:lnTo>
                    <a:pt x="0" y="0"/>
                  </a:lnTo>
                </a:path>
              </a:pathLst>
            </a:custGeom>
            <a:ln w="25400">
              <a:solidFill>
                <a:srgbClr val="FBCC21"/>
              </a:solidFill>
            </a:ln>
          </p:spPr>
          <p:txBody>
            <a:bodyPr wrap="square" lIns="0" tIns="0" rIns="0" bIns="0" rtlCol="0"/>
            <a:lstStyle/>
            <a:p>
              <a:endParaRPr/>
            </a:p>
          </p:txBody>
        </p:sp>
        <p:sp>
          <p:nvSpPr>
            <p:cNvPr id="2834" name="object 2834"/>
            <p:cNvSpPr/>
            <p:nvPr/>
          </p:nvSpPr>
          <p:spPr>
            <a:xfrm>
              <a:off x="6344678" y="8336432"/>
              <a:ext cx="10795" cy="22860"/>
            </a:xfrm>
            <a:custGeom>
              <a:avLst/>
              <a:gdLst/>
              <a:ahLst/>
              <a:cxnLst/>
              <a:rect l="l" t="t" r="r" b="b"/>
              <a:pathLst>
                <a:path w="10795" h="22859">
                  <a:moveTo>
                    <a:pt x="5041" y="0"/>
                  </a:moveTo>
                  <a:lnTo>
                    <a:pt x="0" y="812"/>
                  </a:lnTo>
                  <a:lnTo>
                    <a:pt x="1371" y="8039"/>
                  </a:lnTo>
                  <a:lnTo>
                    <a:pt x="2971" y="15201"/>
                  </a:lnTo>
                  <a:lnTo>
                    <a:pt x="4902" y="22326"/>
                  </a:lnTo>
                  <a:lnTo>
                    <a:pt x="10210" y="21450"/>
                  </a:lnTo>
                  <a:lnTo>
                    <a:pt x="8242" y="14338"/>
                  </a:lnTo>
                  <a:lnTo>
                    <a:pt x="6540" y="7200"/>
                  </a:lnTo>
                  <a:lnTo>
                    <a:pt x="5041" y="0"/>
                  </a:lnTo>
                  <a:close/>
                </a:path>
              </a:pathLst>
            </a:custGeom>
            <a:solidFill>
              <a:srgbClr val="FED637"/>
            </a:solidFill>
          </p:spPr>
          <p:txBody>
            <a:bodyPr wrap="square" lIns="0" tIns="0" rIns="0" bIns="0" rtlCol="0"/>
            <a:lstStyle/>
            <a:p>
              <a:endParaRPr/>
            </a:p>
          </p:txBody>
        </p:sp>
        <p:sp>
          <p:nvSpPr>
            <p:cNvPr id="2835" name="object 2835"/>
            <p:cNvSpPr/>
            <p:nvPr/>
          </p:nvSpPr>
          <p:spPr>
            <a:xfrm>
              <a:off x="6344678" y="8336432"/>
              <a:ext cx="5080" cy="1270"/>
            </a:xfrm>
            <a:custGeom>
              <a:avLst/>
              <a:gdLst/>
              <a:ahLst/>
              <a:cxnLst/>
              <a:rect l="l" t="t" r="r" b="b"/>
              <a:pathLst>
                <a:path w="5079" h="1270">
                  <a:moveTo>
                    <a:pt x="0" y="812"/>
                  </a:moveTo>
                  <a:lnTo>
                    <a:pt x="5041" y="0"/>
                  </a:lnTo>
                </a:path>
              </a:pathLst>
            </a:custGeom>
            <a:ln w="25400">
              <a:solidFill>
                <a:srgbClr val="FDD331"/>
              </a:solidFill>
            </a:ln>
          </p:spPr>
          <p:txBody>
            <a:bodyPr wrap="square" lIns="0" tIns="0" rIns="0" bIns="0" rtlCol="0"/>
            <a:lstStyle/>
            <a:p>
              <a:endParaRPr/>
            </a:p>
          </p:txBody>
        </p:sp>
        <p:sp>
          <p:nvSpPr>
            <p:cNvPr id="2836" name="object 2836"/>
            <p:cNvSpPr/>
            <p:nvPr/>
          </p:nvSpPr>
          <p:spPr>
            <a:xfrm>
              <a:off x="6349720" y="8336432"/>
              <a:ext cx="5715" cy="21590"/>
            </a:xfrm>
            <a:custGeom>
              <a:avLst/>
              <a:gdLst/>
              <a:ahLst/>
              <a:cxnLst/>
              <a:rect l="l" t="t" r="r" b="b"/>
              <a:pathLst>
                <a:path w="5714" h="21590">
                  <a:moveTo>
                    <a:pt x="0" y="0"/>
                  </a:moveTo>
                  <a:lnTo>
                    <a:pt x="1498" y="7200"/>
                  </a:lnTo>
                  <a:lnTo>
                    <a:pt x="3200" y="14338"/>
                  </a:lnTo>
                  <a:lnTo>
                    <a:pt x="5168" y="21450"/>
                  </a:lnTo>
                </a:path>
              </a:pathLst>
            </a:custGeom>
            <a:ln w="25400">
              <a:solidFill>
                <a:srgbClr val="FED73D"/>
              </a:solidFill>
            </a:ln>
          </p:spPr>
          <p:txBody>
            <a:bodyPr wrap="square" lIns="0" tIns="0" rIns="0" bIns="0" rtlCol="0"/>
            <a:lstStyle/>
            <a:p>
              <a:endParaRPr/>
            </a:p>
          </p:txBody>
        </p:sp>
        <p:sp>
          <p:nvSpPr>
            <p:cNvPr id="2837" name="object 2837"/>
            <p:cNvSpPr/>
            <p:nvPr/>
          </p:nvSpPr>
          <p:spPr>
            <a:xfrm>
              <a:off x="6349580" y="8357882"/>
              <a:ext cx="5715" cy="1270"/>
            </a:xfrm>
            <a:custGeom>
              <a:avLst/>
              <a:gdLst/>
              <a:ahLst/>
              <a:cxnLst/>
              <a:rect l="l" t="t" r="r" b="b"/>
              <a:pathLst>
                <a:path w="5714" h="1270">
                  <a:moveTo>
                    <a:pt x="5308" y="0"/>
                  </a:moveTo>
                  <a:lnTo>
                    <a:pt x="0" y="876"/>
                  </a:lnTo>
                </a:path>
              </a:pathLst>
            </a:custGeom>
            <a:ln w="25400">
              <a:solidFill>
                <a:srgbClr val="FED83D"/>
              </a:solidFill>
            </a:ln>
          </p:spPr>
          <p:txBody>
            <a:bodyPr wrap="square" lIns="0" tIns="0" rIns="0" bIns="0" rtlCol="0"/>
            <a:lstStyle/>
            <a:p>
              <a:endParaRPr/>
            </a:p>
          </p:txBody>
        </p:sp>
        <p:sp>
          <p:nvSpPr>
            <p:cNvPr id="2838" name="object 2838"/>
            <p:cNvSpPr/>
            <p:nvPr/>
          </p:nvSpPr>
          <p:spPr>
            <a:xfrm>
              <a:off x="6344678" y="8337245"/>
              <a:ext cx="5080" cy="21590"/>
            </a:xfrm>
            <a:custGeom>
              <a:avLst/>
              <a:gdLst/>
              <a:ahLst/>
              <a:cxnLst/>
              <a:rect l="l" t="t" r="r" b="b"/>
              <a:pathLst>
                <a:path w="5079" h="21590">
                  <a:moveTo>
                    <a:pt x="4902" y="21513"/>
                  </a:moveTo>
                  <a:lnTo>
                    <a:pt x="2971" y="14389"/>
                  </a:lnTo>
                  <a:lnTo>
                    <a:pt x="1371" y="7226"/>
                  </a:lnTo>
                  <a:lnTo>
                    <a:pt x="0" y="0"/>
                  </a:lnTo>
                </a:path>
              </a:pathLst>
            </a:custGeom>
            <a:ln w="25400">
              <a:solidFill>
                <a:srgbClr val="FED430"/>
              </a:solidFill>
            </a:ln>
          </p:spPr>
          <p:txBody>
            <a:bodyPr wrap="square" lIns="0" tIns="0" rIns="0" bIns="0" rtlCol="0"/>
            <a:lstStyle/>
            <a:p>
              <a:endParaRPr/>
            </a:p>
          </p:txBody>
        </p:sp>
        <p:sp>
          <p:nvSpPr>
            <p:cNvPr id="2839" name="object 2839"/>
            <p:cNvSpPr/>
            <p:nvPr/>
          </p:nvSpPr>
          <p:spPr>
            <a:xfrm>
              <a:off x="6349580" y="8357882"/>
              <a:ext cx="12700" cy="22225"/>
            </a:xfrm>
            <a:custGeom>
              <a:avLst/>
              <a:gdLst/>
              <a:ahLst/>
              <a:cxnLst/>
              <a:rect l="l" t="t" r="r" b="b"/>
              <a:pathLst>
                <a:path w="12700" h="22225">
                  <a:moveTo>
                    <a:pt x="5308" y="0"/>
                  </a:moveTo>
                  <a:lnTo>
                    <a:pt x="0" y="876"/>
                  </a:lnTo>
                  <a:lnTo>
                    <a:pt x="1930" y="8000"/>
                  </a:lnTo>
                  <a:lnTo>
                    <a:pt x="4165" y="15062"/>
                  </a:lnTo>
                  <a:lnTo>
                    <a:pt x="6807" y="22085"/>
                  </a:lnTo>
                  <a:lnTo>
                    <a:pt x="12128" y="21196"/>
                  </a:lnTo>
                  <a:lnTo>
                    <a:pt x="9550" y="14173"/>
                  </a:lnTo>
                  <a:lnTo>
                    <a:pt x="7302" y="7112"/>
                  </a:lnTo>
                  <a:lnTo>
                    <a:pt x="5308" y="0"/>
                  </a:lnTo>
                  <a:close/>
                </a:path>
              </a:pathLst>
            </a:custGeom>
            <a:solidFill>
              <a:srgbClr val="FED940"/>
            </a:solidFill>
          </p:spPr>
          <p:txBody>
            <a:bodyPr wrap="square" lIns="0" tIns="0" rIns="0" bIns="0" rtlCol="0"/>
            <a:lstStyle/>
            <a:p>
              <a:endParaRPr/>
            </a:p>
          </p:txBody>
        </p:sp>
        <p:sp>
          <p:nvSpPr>
            <p:cNvPr id="2840" name="object 2840"/>
            <p:cNvSpPr/>
            <p:nvPr/>
          </p:nvSpPr>
          <p:spPr>
            <a:xfrm>
              <a:off x="6349580" y="8357882"/>
              <a:ext cx="5715" cy="1270"/>
            </a:xfrm>
            <a:custGeom>
              <a:avLst/>
              <a:gdLst/>
              <a:ahLst/>
              <a:cxnLst/>
              <a:rect l="l" t="t" r="r" b="b"/>
              <a:pathLst>
                <a:path w="5714" h="1270">
                  <a:moveTo>
                    <a:pt x="0" y="876"/>
                  </a:moveTo>
                  <a:lnTo>
                    <a:pt x="5308" y="0"/>
                  </a:lnTo>
                </a:path>
              </a:pathLst>
            </a:custGeom>
            <a:ln w="25400">
              <a:solidFill>
                <a:srgbClr val="FED83D"/>
              </a:solidFill>
            </a:ln>
          </p:spPr>
          <p:txBody>
            <a:bodyPr wrap="square" lIns="0" tIns="0" rIns="0" bIns="0" rtlCol="0"/>
            <a:lstStyle/>
            <a:p>
              <a:endParaRPr/>
            </a:p>
          </p:txBody>
        </p:sp>
        <p:sp>
          <p:nvSpPr>
            <p:cNvPr id="2841" name="object 2841"/>
            <p:cNvSpPr/>
            <p:nvPr/>
          </p:nvSpPr>
          <p:spPr>
            <a:xfrm>
              <a:off x="6354889" y="8357882"/>
              <a:ext cx="6985" cy="21590"/>
            </a:xfrm>
            <a:custGeom>
              <a:avLst/>
              <a:gdLst/>
              <a:ahLst/>
              <a:cxnLst/>
              <a:rect l="l" t="t" r="r" b="b"/>
              <a:pathLst>
                <a:path w="6985" h="21590">
                  <a:moveTo>
                    <a:pt x="0" y="0"/>
                  </a:moveTo>
                  <a:lnTo>
                    <a:pt x="1993" y="7112"/>
                  </a:lnTo>
                  <a:lnTo>
                    <a:pt x="4241" y="14173"/>
                  </a:lnTo>
                  <a:lnTo>
                    <a:pt x="6819" y="21196"/>
                  </a:lnTo>
                </a:path>
              </a:pathLst>
            </a:custGeom>
            <a:ln w="25400">
              <a:solidFill>
                <a:srgbClr val="FEDB4A"/>
              </a:solidFill>
            </a:ln>
          </p:spPr>
          <p:txBody>
            <a:bodyPr wrap="square" lIns="0" tIns="0" rIns="0" bIns="0" rtlCol="0"/>
            <a:lstStyle/>
            <a:p>
              <a:endParaRPr/>
            </a:p>
          </p:txBody>
        </p:sp>
        <p:sp>
          <p:nvSpPr>
            <p:cNvPr id="2842" name="object 2842"/>
            <p:cNvSpPr/>
            <p:nvPr/>
          </p:nvSpPr>
          <p:spPr>
            <a:xfrm>
              <a:off x="6356388" y="8379079"/>
              <a:ext cx="5715" cy="1270"/>
            </a:xfrm>
            <a:custGeom>
              <a:avLst/>
              <a:gdLst/>
              <a:ahLst/>
              <a:cxnLst/>
              <a:rect l="l" t="t" r="r" b="b"/>
              <a:pathLst>
                <a:path w="5714" h="1270">
                  <a:moveTo>
                    <a:pt x="5321" y="0"/>
                  </a:moveTo>
                  <a:lnTo>
                    <a:pt x="0" y="889"/>
                  </a:lnTo>
                </a:path>
              </a:pathLst>
            </a:custGeom>
            <a:ln w="25400">
              <a:solidFill>
                <a:srgbClr val="FFD944"/>
              </a:solidFill>
            </a:ln>
          </p:spPr>
          <p:txBody>
            <a:bodyPr wrap="square" lIns="0" tIns="0" rIns="0" bIns="0" rtlCol="0"/>
            <a:lstStyle/>
            <a:p>
              <a:endParaRPr/>
            </a:p>
          </p:txBody>
        </p:sp>
        <p:sp>
          <p:nvSpPr>
            <p:cNvPr id="2843" name="object 2843"/>
            <p:cNvSpPr/>
            <p:nvPr/>
          </p:nvSpPr>
          <p:spPr>
            <a:xfrm>
              <a:off x="6349580" y="8358759"/>
              <a:ext cx="6985" cy="21590"/>
            </a:xfrm>
            <a:custGeom>
              <a:avLst/>
              <a:gdLst/>
              <a:ahLst/>
              <a:cxnLst/>
              <a:rect l="l" t="t" r="r" b="b"/>
              <a:pathLst>
                <a:path w="6985" h="21590">
                  <a:moveTo>
                    <a:pt x="6807" y="21209"/>
                  </a:moveTo>
                  <a:lnTo>
                    <a:pt x="4165" y="14185"/>
                  </a:lnTo>
                  <a:lnTo>
                    <a:pt x="1930" y="7124"/>
                  </a:lnTo>
                  <a:lnTo>
                    <a:pt x="0" y="0"/>
                  </a:lnTo>
                </a:path>
              </a:pathLst>
            </a:custGeom>
            <a:ln w="25400">
              <a:solidFill>
                <a:srgbClr val="FED637"/>
              </a:solidFill>
            </a:ln>
          </p:spPr>
          <p:txBody>
            <a:bodyPr wrap="square" lIns="0" tIns="0" rIns="0" bIns="0" rtlCol="0"/>
            <a:lstStyle/>
            <a:p>
              <a:endParaRPr/>
            </a:p>
          </p:txBody>
        </p:sp>
        <p:sp>
          <p:nvSpPr>
            <p:cNvPr id="2844" name="object 2844"/>
            <p:cNvSpPr/>
            <p:nvPr/>
          </p:nvSpPr>
          <p:spPr>
            <a:xfrm>
              <a:off x="6356388" y="8379523"/>
              <a:ext cx="6985" cy="12065"/>
            </a:xfrm>
            <a:custGeom>
              <a:avLst/>
              <a:gdLst/>
              <a:ahLst/>
              <a:cxnLst/>
              <a:rect l="l" t="t" r="r" b="b"/>
              <a:pathLst>
                <a:path w="6985" h="12065">
                  <a:moveTo>
                    <a:pt x="2641" y="0"/>
                  </a:moveTo>
                  <a:lnTo>
                    <a:pt x="0" y="444"/>
                  </a:lnTo>
                  <a:lnTo>
                    <a:pt x="1358" y="4089"/>
                  </a:lnTo>
                  <a:lnTo>
                    <a:pt x="4254" y="11747"/>
                  </a:lnTo>
                  <a:lnTo>
                    <a:pt x="6845" y="11302"/>
                  </a:lnTo>
                  <a:lnTo>
                    <a:pt x="2641" y="0"/>
                  </a:lnTo>
                  <a:close/>
                </a:path>
              </a:pathLst>
            </a:custGeom>
            <a:solidFill>
              <a:srgbClr val="FED73D"/>
            </a:solidFill>
          </p:spPr>
          <p:txBody>
            <a:bodyPr wrap="square" lIns="0" tIns="0" rIns="0" bIns="0" rtlCol="0"/>
            <a:lstStyle/>
            <a:p>
              <a:endParaRPr/>
            </a:p>
          </p:txBody>
        </p:sp>
        <p:sp>
          <p:nvSpPr>
            <p:cNvPr id="2845" name="object 2845"/>
            <p:cNvSpPr/>
            <p:nvPr/>
          </p:nvSpPr>
          <p:spPr>
            <a:xfrm>
              <a:off x="6356388" y="8379523"/>
              <a:ext cx="3175" cy="635"/>
            </a:xfrm>
            <a:custGeom>
              <a:avLst/>
              <a:gdLst/>
              <a:ahLst/>
              <a:cxnLst/>
              <a:rect l="l" t="t" r="r" b="b"/>
              <a:pathLst>
                <a:path w="3175" h="634">
                  <a:moveTo>
                    <a:pt x="0" y="444"/>
                  </a:moveTo>
                  <a:lnTo>
                    <a:pt x="2641" y="0"/>
                  </a:lnTo>
                </a:path>
              </a:pathLst>
            </a:custGeom>
            <a:ln w="25400">
              <a:solidFill>
                <a:srgbClr val="FFD83E"/>
              </a:solidFill>
            </a:ln>
          </p:spPr>
          <p:txBody>
            <a:bodyPr wrap="square" lIns="0" tIns="0" rIns="0" bIns="0" rtlCol="0"/>
            <a:lstStyle/>
            <a:p>
              <a:endParaRPr/>
            </a:p>
          </p:txBody>
        </p:sp>
        <p:sp>
          <p:nvSpPr>
            <p:cNvPr id="2846" name="object 2846"/>
            <p:cNvSpPr/>
            <p:nvPr/>
          </p:nvSpPr>
          <p:spPr>
            <a:xfrm>
              <a:off x="6359029" y="8379523"/>
              <a:ext cx="4445" cy="11430"/>
            </a:xfrm>
            <a:custGeom>
              <a:avLst/>
              <a:gdLst/>
              <a:ahLst/>
              <a:cxnLst/>
              <a:rect l="l" t="t" r="r" b="b"/>
              <a:pathLst>
                <a:path w="4445" h="11429">
                  <a:moveTo>
                    <a:pt x="0" y="0"/>
                  </a:moveTo>
                  <a:lnTo>
                    <a:pt x="4203" y="11302"/>
                  </a:lnTo>
                </a:path>
              </a:pathLst>
            </a:custGeom>
            <a:ln w="25400">
              <a:solidFill>
                <a:srgbClr val="FED944"/>
              </a:solidFill>
            </a:ln>
          </p:spPr>
          <p:txBody>
            <a:bodyPr wrap="square" lIns="0" tIns="0" rIns="0" bIns="0" rtlCol="0"/>
            <a:lstStyle/>
            <a:p>
              <a:endParaRPr/>
            </a:p>
          </p:txBody>
        </p:sp>
        <p:sp>
          <p:nvSpPr>
            <p:cNvPr id="2847" name="object 2847"/>
            <p:cNvSpPr/>
            <p:nvPr/>
          </p:nvSpPr>
          <p:spPr>
            <a:xfrm>
              <a:off x="6360642" y="8390826"/>
              <a:ext cx="3175" cy="635"/>
            </a:xfrm>
            <a:custGeom>
              <a:avLst/>
              <a:gdLst/>
              <a:ahLst/>
              <a:cxnLst/>
              <a:rect l="l" t="t" r="r" b="b"/>
              <a:pathLst>
                <a:path w="3175" h="634">
                  <a:moveTo>
                    <a:pt x="2590" y="0"/>
                  </a:moveTo>
                  <a:lnTo>
                    <a:pt x="0" y="444"/>
                  </a:lnTo>
                </a:path>
              </a:pathLst>
            </a:custGeom>
            <a:ln w="25400">
              <a:solidFill>
                <a:srgbClr val="FED63B"/>
              </a:solidFill>
            </a:ln>
          </p:spPr>
          <p:txBody>
            <a:bodyPr wrap="square" lIns="0" tIns="0" rIns="0" bIns="0" rtlCol="0"/>
            <a:lstStyle/>
            <a:p>
              <a:endParaRPr/>
            </a:p>
          </p:txBody>
        </p:sp>
        <p:sp>
          <p:nvSpPr>
            <p:cNvPr id="2848" name="object 2848"/>
            <p:cNvSpPr/>
            <p:nvPr/>
          </p:nvSpPr>
          <p:spPr>
            <a:xfrm>
              <a:off x="6356388" y="8379968"/>
              <a:ext cx="4445" cy="11430"/>
            </a:xfrm>
            <a:custGeom>
              <a:avLst/>
              <a:gdLst/>
              <a:ahLst/>
              <a:cxnLst/>
              <a:rect l="l" t="t" r="r" b="b"/>
              <a:pathLst>
                <a:path w="4445" h="11429">
                  <a:moveTo>
                    <a:pt x="4254" y="11302"/>
                  </a:moveTo>
                  <a:lnTo>
                    <a:pt x="0" y="0"/>
                  </a:lnTo>
                </a:path>
              </a:pathLst>
            </a:custGeom>
            <a:ln w="25400">
              <a:solidFill>
                <a:srgbClr val="FED636"/>
              </a:solidFill>
            </a:ln>
          </p:spPr>
          <p:txBody>
            <a:bodyPr wrap="square" lIns="0" tIns="0" rIns="0" bIns="0" rtlCol="0"/>
            <a:lstStyle/>
            <a:p>
              <a:endParaRPr/>
            </a:p>
          </p:txBody>
        </p:sp>
        <p:sp>
          <p:nvSpPr>
            <p:cNvPr id="2849" name="object 2849"/>
            <p:cNvSpPr/>
            <p:nvPr/>
          </p:nvSpPr>
          <p:spPr>
            <a:xfrm>
              <a:off x="6360642" y="8391055"/>
              <a:ext cx="6350" cy="12700"/>
            </a:xfrm>
            <a:custGeom>
              <a:avLst/>
              <a:gdLst/>
              <a:ahLst/>
              <a:cxnLst/>
              <a:rect l="l" t="t" r="r" b="b"/>
              <a:pathLst>
                <a:path w="6350" h="12700">
                  <a:moveTo>
                    <a:pt x="1295" y="0"/>
                  </a:moveTo>
                  <a:lnTo>
                    <a:pt x="0" y="215"/>
                  </a:lnTo>
                  <a:lnTo>
                    <a:pt x="4495" y="12141"/>
                  </a:lnTo>
                  <a:lnTo>
                    <a:pt x="5740" y="11912"/>
                  </a:lnTo>
                  <a:lnTo>
                    <a:pt x="1295" y="0"/>
                  </a:lnTo>
                  <a:close/>
                </a:path>
              </a:pathLst>
            </a:custGeom>
            <a:solidFill>
              <a:srgbClr val="FDD233"/>
            </a:solidFill>
          </p:spPr>
          <p:txBody>
            <a:bodyPr wrap="square" lIns="0" tIns="0" rIns="0" bIns="0" rtlCol="0"/>
            <a:lstStyle/>
            <a:p>
              <a:endParaRPr/>
            </a:p>
          </p:txBody>
        </p:sp>
        <p:sp>
          <p:nvSpPr>
            <p:cNvPr id="2850" name="object 2850"/>
            <p:cNvSpPr/>
            <p:nvPr/>
          </p:nvSpPr>
          <p:spPr>
            <a:xfrm>
              <a:off x="6360642" y="8391271"/>
              <a:ext cx="5080" cy="12065"/>
            </a:xfrm>
            <a:custGeom>
              <a:avLst/>
              <a:gdLst/>
              <a:ahLst/>
              <a:cxnLst/>
              <a:rect l="l" t="t" r="r" b="b"/>
              <a:pathLst>
                <a:path w="5079" h="12065">
                  <a:moveTo>
                    <a:pt x="0" y="0"/>
                  </a:moveTo>
                  <a:lnTo>
                    <a:pt x="4495" y="11925"/>
                  </a:lnTo>
                </a:path>
              </a:pathLst>
            </a:custGeom>
            <a:ln w="25400">
              <a:solidFill>
                <a:srgbClr val="FDD130"/>
              </a:solidFill>
            </a:ln>
          </p:spPr>
          <p:txBody>
            <a:bodyPr wrap="square" lIns="0" tIns="0" rIns="0" bIns="0" rtlCol="0"/>
            <a:lstStyle/>
            <a:p>
              <a:endParaRPr/>
            </a:p>
          </p:txBody>
        </p:sp>
        <p:sp>
          <p:nvSpPr>
            <p:cNvPr id="2851" name="object 2851"/>
            <p:cNvSpPr/>
            <p:nvPr/>
          </p:nvSpPr>
          <p:spPr>
            <a:xfrm>
              <a:off x="6365138" y="8402967"/>
              <a:ext cx="1270" cy="635"/>
            </a:xfrm>
            <a:custGeom>
              <a:avLst/>
              <a:gdLst/>
              <a:ahLst/>
              <a:cxnLst/>
              <a:rect l="l" t="t" r="r" b="b"/>
              <a:pathLst>
                <a:path w="1270" h="634">
                  <a:moveTo>
                    <a:pt x="0" y="228"/>
                  </a:moveTo>
                  <a:lnTo>
                    <a:pt x="1244" y="0"/>
                  </a:lnTo>
                </a:path>
              </a:pathLst>
            </a:custGeom>
            <a:ln w="25400">
              <a:solidFill>
                <a:srgbClr val="FCCF2E"/>
              </a:solidFill>
            </a:ln>
          </p:spPr>
          <p:txBody>
            <a:bodyPr wrap="square" lIns="0" tIns="0" rIns="0" bIns="0" rtlCol="0"/>
            <a:lstStyle/>
            <a:p>
              <a:endParaRPr/>
            </a:p>
          </p:txBody>
        </p:sp>
        <p:sp>
          <p:nvSpPr>
            <p:cNvPr id="2852" name="object 2852"/>
            <p:cNvSpPr/>
            <p:nvPr/>
          </p:nvSpPr>
          <p:spPr>
            <a:xfrm>
              <a:off x="6361938" y="8391055"/>
              <a:ext cx="4445" cy="12065"/>
            </a:xfrm>
            <a:custGeom>
              <a:avLst/>
              <a:gdLst/>
              <a:ahLst/>
              <a:cxnLst/>
              <a:rect l="l" t="t" r="r" b="b"/>
              <a:pathLst>
                <a:path w="4445" h="12065">
                  <a:moveTo>
                    <a:pt x="4445" y="11912"/>
                  </a:moveTo>
                  <a:lnTo>
                    <a:pt x="0" y="0"/>
                  </a:lnTo>
                </a:path>
              </a:pathLst>
            </a:custGeom>
            <a:ln w="25400">
              <a:solidFill>
                <a:srgbClr val="FDD337"/>
              </a:solidFill>
            </a:ln>
          </p:spPr>
          <p:txBody>
            <a:bodyPr wrap="square" lIns="0" tIns="0" rIns="0" bIns="0" rtlCol="0"/>
            <a:lstStyle/>
            <a:p>
              <a:endParaRPr/>
            </a:p>
          </p:txBody>
        </p:sp>
        <p:sp>
          <p:nvSpPr>
            <p:cNvPr id="2853" name="object 2853"/>
            <p:cNvSpPr/>
            <p:nvPr/>
          </p:nvSpPr>
          <p:spPr>
            <a:xfrm>
              <a:off x="6360642" y="8391055"/>
              <a:ext cx="1905" cy="635"/>
            </a:xfrm>
            <a:custGeom>
              <a:avLst/>
              <a:gdLst/>
              <a:ahLst/>
              <a:cxnLst/>
              <a:rect l="l" t="t" r="r" b="b"/>
              <a:pathLst>
                <a:path w="1904" h="634">
                  <a:moveTo>
                    <a:pt x="1295" y="0"/>
                  </a:moveTo>
                  <a:lnTo>
                    <a:pt x="0" y="215"/>
                  </a:lnTo>
                </a:path>
              </a:pathLst>
            </a:custGeom>
            <a:ln w="25400">
              <a:solidFill>
                <a:srgbClr val="FED538"/>
              </a:solidFill>
            </a:ln>
          </p:spPr>
          <p:txBody>
            <a:bodyPr wrap="square" lIns="0" tIns="0" rIns="0" bIns="0" rtlCol="0"/>
            <a:lstStyle/>
            <a:p>
              <a:endParaRPr/>
            </a:p>
          </p:txBody>
        </p:sp>
        <p:sp>
          <p:nvSpPr>
            <p:cNvPr id="2854" name="object 2854"/>
            <p:cNvSpPr/>
            <p:nvPr/>
          </p:nvSpPr>
          <p:spPr>
            <a:xfrm>
              <a:off x="6361938" y="8390826"/>
              <a:ext cx="5715" cy="12700"/>
            </a:xfrm>
            <a:custGeom>
              <a:avLst/>
              <a:gdLst/>
              <a:ahLst/>
              <a:cxnLst/>
              <a:rect l="l" t="t" r="r" b="b"/>
              <a:pathLst>
                <a:path w="5714" h="12700">
                  <a:moveTo>
                    <a:pt x="1295" y="0"/>
                  </a:moveTo>
                  <a:lnTo>
                    <a:pt x="0" y="228"/>
                  </a:lnTo>
                  <a:lnTo>
                    <a:pt x="4445" y="12141"/>
                  </a:lnTo>
                  <a:lnTo>
                    <a:pt x="5702" y="11925"/>
                  </a:lnTo>
                  <a:lnTo>
                    <a:pt x="1295" y="0"/>
                  </a:lnTo>
                  <a:close/>
                </a:path>
              </a:pathLst>
            </a:custGeom>
            <a:solidFill>
              <a:srgbClr val="FDD53B"/>
            </a:solidFill>
          </p:spPr>
          <p:txBody>
            <a:bodyPr wrap="square" lIns="0" tIns="0" rIns="0" bIns="0" rtlCol="0"/>
            <a:lstStyle/>
            <a:p>
              <a:endParaRPr/>
            </a:p>
          </p:txBody>
        </p:sp>
        <p:sp>
          <p:nvSpPr>
            <p:cNvPr id="2855" name="object 2855"/>
            <p:cNvSpPr/>
            <p:nvPr/>
          </p:nvSpPr>
          <p:spPr>
            <a:xfrm>
              <a:off x="6361938" y="8391055"/>
              <a:ext cx="4445" cy="12065"/>
            </a:xfrm>
            <a:custGeom>
              <a:avLst/>
              <a:gdLst/>
              <a:ahLst/>
              <a:cxnLst/>
              <a:rect l="l" t="t" r="r" b="b"/>
              <a:pathLst>
                <a:path w="4445" h="12065">
                  <a:moveTo>
                    <a:pt x="0" y="0"/>
                  </a:moveTo>
                  <a:lnTo>
                    <a:pt x="4445" y="11912"/>
                  </a:lnTo>
                </a:path>
              </a:pathLst>
            </a:custGeom>
            <a:ln w="25400">
              <a:solidFill>
                <a:srgbClr val="FDD337"/>
              </a:solidFill>
            </a:ln>
          </p:spPr>
          <p:txBody>
            <a:bodyPr wrap="square" lIns="0" tIns="0" rIns="0" bIns="0" rtlCol="0"/>
            <a:lstStyle/>
            <a:p>
              <a:endParaRPr/>
            </a:p>
          </p:txBody>
        </p:sp>
        <p:sp>
          <p:nvSpPr>
            <p:cNvPr id="2856" name="object 2856"/>
            <p:cNvSpPr/>
            <p:nvPr/>
          </p:nvSpPr>
          <p:spPr>
            <a:xfrm>
              <a:off x="6366382" y="8402751"/>
              <a:ext cx="1270" cy="635"/>
            </a:xfrm>
            <a:custGeom>
              <a:avLst/>
              <a:gdLst/>
              <a:ahLst/>
              <a:cxnLst/>
              <a:rect l="l" t="t" r="r" b="b"/>
              <a:pathLst>
                <a:path w="1270" h="634">
                  <a:moveTo>
                    <a:pt x="0" y="215"/>
                  </a:moveTo>
                  <a:lnTo>
                    <a:pt x="1257" y="0"/>
                  </a:lnTo>
                </a:path>
              </a:pathLst>
            </a:custGeom>
            <a:ln w="25400">
              <a:solidFill>
                <a:srgbClr val="FCD238"/>
              </a:solidFill>
            </a:ln>
          </p:spPr>
          <p:txBody>
            <a:bodyPr wrap="square" lIns="0" tIns="0" rIns="0" bIns="0" rtlCol="0"/>
            <a:lstStyle/>
            <a:p>
              <a:endParaRPr/>
            </a:p>
          </p:txBody>
        </p:sp>
        <p:sp>
          <p:nvSpPr>
            <p:cNvPr id="2857" name="object 2857"/>
            <p:cNvSpPr/>
            <p:nvPr/>
          </p:nvSpPr>
          <p:spPr>
            <a:xfrm>
              <a:off x="6363233" y="8390826"/>
              <a:ext cx="4445" cy="12065"/>
            </a:xfrm>
            <a:custGeom>
              <a:avLst/>
              <a:gdLst/>
              <a:ahLst/>
              <a:cxnLst/>
              <a:rect l="l" t="t" r="r" b="b"/>
              <a:pathLst>
                <a:path w="4445" h="12065">
                  <a:moveTo>
                    <a:pt x="4406" y="11925"/>
                  </a:moveTo>
                  <a:lnTo>
                    <a:pt x="0" y="0"/>
                  </a:lnTo>
                </a:path>
              </a:pathLst>
            </a:custGeom>
            <a:ln w="25400">
              <a:solidFill>
                <a:srgbClr val="FDD640"/>
              </a:solidFill>
            </a:ln>
          </p:spPr>
          <p:txBody>
            <a:bodyPr wrap="square" lIns="0" tIns="0" rIns="0" bIns="0" rtlCol="0"/>
            <a:lstStyle/>
            <a:p>
              <a:endParaRPr/>
            </a:p>
          </p:txBody>
        </p:sp>
        <p:sp>
          <p:nvSpPr>
            <p:cNvPr id="2858" name="object 2858"/>
            <p:cNvSpPr/>
            <p:nvPr/>
          </p:nvSpPr>
          <p:spPr>
            <a:xfrm>
              <a:off x="6361938" y="8390826"/>
              <a:ext cx="1905" cy="635"/>
            </a:xfrm>
            <a:custGeom>
              <a:avLst/>
              <a:gdLst/>
              <a:ahLst/>
              <a:cxnLst/>
              <a:rect l="l" t="t" r="r" b="b"/>
              <a:pathLst>
                <a:path w="1904" h="634">
                  <a:moveTo>
                    <a:pt x="1295" y="0"/>
                  </a:moveTo>
                  <a:lnTo>
                    <a:pt x="0" y="228"/>
                  </a:lnTo>
                </a:path>
              </a:pathLst>
            </a:custGeom>
            <a:ln w="25400">
              <a:solidFill>
                <a:srgbClr val="FED73F"/>
              </a:solidFill>
            </a:ln>
          </p:spPr>
          <p:txBody>
            <a:bodyPr wrap="square" lIns="0" tIns="0" rIns="0" bIns="0" rtlCol="0"/>
            <a:lstStyle/>
            <a:p>
              <a:endParaRPr/>
            </a:p>
          </p:txBody>
        </p:sp>
        <p:sp>
          <p:nvSpPr>
            <p:cNvPr id="2859" name="object 2859"/>
            <p:cNvSpPr/>
            <p:nvPr/>
          </p:nvSpPr>
          <p:spPr>
            <a:xfrm>
              <a:off x="6359029" y="8379079"/>
              <a:ext cx="6985" cy="12065"/>
            </a:xfrm>
            <a:custGeom>
              <a:avLst/>
              <a:gdLst/>
              <a:ahLst/>
              <a:cxnLst/>
              <a:rect l="l" t="t" r="r" b="b"/>
              <a:pathLst>
                <a:path w="6985" h="12065">
                  <a:moveTo>
                    <a:pt x="2679" y="0"/>
                  </a:moveTo>
                  <a:lnTo>
                    <a:pt x="0" y="444"/>
                  </a:lnTo>
                  <a:lnTo>
                    <a:pt x="4203" y="11747"/>
                  </a:lnTo>
                  <a:lnTo>
                    <a:pt x="6807" y="11315"/>
                  </a:lnTo>
                  <a:lnTo>
                    <a:pt x="2679" y="0"/>
                  </a:lnTo>
                  <a:close/>
                </a:path>
              </a:pathLst>
            </a:custGeom>
            <a:solidFill>
              <a:srgbClr val="FEDB4B"/>
            </a:solidFill>
          </p:spPr>
          <p:txBody>
            <a:bodyPr wrap="square" lIns="0" tIns="0" rIns="0" bIns="0" rtlCol="0"/>
            <a:lstStyle/>
            <a:p>
              <a:endParaRPr/>
            </a:p>
          </p:txBody>
        </p:sp>
        <p:sp>
          <p:nvSpPr>
            <p:cNvPr id="2860" name="object 2860"/>
            <p:cNvSpPr/>
            <p:nvPr/>
          </p:nvSpPr>
          <p:spPr>
            <a:xfrm>
              <a:off x="6359029" y="8379079"/>
              <a:ext cx="3175" cy="635"/>
            </a:xfrm>
            <a:custGeom>
              <a:avLst/>
              <a:gdLst/>
              <a:ahLst/>
              <a:cxnLst/>
              <a:rect l="l" t="t" r="r" b="b"/>
              <a:pathLst>
                <a:path w="3175" h="634">
                  <a:moveTo>
                    <a:pt x="0" y="444"/>
                  </a:moveTo>
                  <a:lnTo>
                    <a:pt x="2679" y="0"/>
                  </a:lnTo>
                </a:path>
              </a:pathLst>
            </a:custGeom>
            <a:ln w="25400">
              <a:solidFill>
                <a:srgbClr val="FFDB4A"/>
              </a:solidFill>
            </a:ln>
          </p:spPr>
          <p:txBody>
            <a:bodyPr wrap="square" lIns="0" tIns="0" rIns="0" bIns="0" rtlCol="0"/>
            <a:lstStyle/>
            <a:p>
              <a:endParaRPr/>
            </a:p>
          </p:txBody>
        </p:sp>
        <p:sp>
          <p:nvSpPr>
            <p:cNvPr id="2861" name="object 2861"/>
            <p:cNvSpPr/>
            <p:nvPr/>
          </p:nvSpPr>
          <p:spPr>
            <a:xfrm>
              <a:off x="6361709" y="8379079"/>
              <a:ext cx="4445" cy="11430"/>
            </a:xfrm>
            <a:custGeom>
              <a:avLst/>
              <a:gdLst/>
              <a:ahLst/>
              <a:cxnLst/>
              <a:rect l="l" t="t" r="r" b="b"/>
              <a:pathLst>
                <a:path w="4445" h="11429">
                  <a:moveTo>
                    <a:pt x="0" y="0"/>
                  </a:moveTo>
                  <a:lnTo>
                    <a:pt x="4127" y="11315"/>
                  </a:lnTo>
                </a:path>
              </a:pathLst>
            </a:custGeom>
            <a:ln w="25399">
              <a:solidFill>
                <a:srgbClr val="FEDC51"/>
              </a:solidFill>
            </a:ln>
          </p:spPr>
          <p:txBody>
            <a:bodyPr wrap="square" lIns="0" tIns="0" rIns="0" bIns="0" rtlCol="0"/>
            <a:lstStyle/>
            <a:p>
              <a:endParaRPr/>
            </a:p>
          </p:txBody>
        </p:sp>
        <p:sp>
          <p:nvSpPr>
            <p:cNvPr id="2862" name="object 2862"/>
            <p:cNvSpPr/>
            <p:nvPr/>
          </p:nvSpPr>
          <p:spPr>
            <a:xfrm>
              <a:off x="6363233" y="8390394"/>
              <a:ext cx="3175" cy="635"/>
            </a:xfrm>
            <a:custGeom>
              <a:avLst/>
              <a:gdLst/>
              <a:ahLst/>
              <a:cxnLst/>
              <a:rect l="l" t="t" r="r" b="b"/>
              <a:pathLst>
                <a:path w="3175" h="634">
                  <a:moveTo>
                    <a:pt x="2603" y="0"/>
                  </a:moveTo>
                  <a:lnTo>
                    <a:pt x="0" y="431"/>
                  </a:lnTo>
                </a:path>
              </a:pathLst>
            </a:custGeom>
            <a:ln w="25400">
              <a:solidFill>
                <a:srgbClr val="FEDA4B"/>
              </a:solidFill>
            </a:ln>
          </p:spPr>
          <p:txBody>
            <a:bodyPr wrap="square" lIns="0" tIns="0" rIns="0" bIns="0" rtlCol="0"/>
            <a:lstStyle/>
            <a:p>
              <a:endParaRPr/>
            </a:p>
          </p:txBody>
        </p:sp>
        <p:sp>
          <p:nvSpPr>
            <p:cNvPr id="2863" name="object 2863"/>
            <p:cNvSpPr/>
            <p:nvPr/>
          </p:nvSpPr>
          <p:spPr>
            <a:xfrm>
              <a:off x="6359029" y="8379523"/>
              <a:ext cx="4445" cy="11430"/>
            </a:xfrm>
            <a:custGeom>
              <a:avLst/>
              <a:gdLst/>
              <a:ahLst/>
              <a:cxnLst/>
              <a:rect l="l" t="t" r="r" b="b"/>
              <a:pathLst>
                <a:path w="4445" h="11429">
                  <a:moveTo>
                    <a:pt x="4203" y="11302"/>
                  </a:moveTo>
                  <a:lnTo>
                    <a:pt x="0" y="0"/>
                  </a:lnTo>
                </a:path>
              </a:pathLst>
            </a:custGeom>
            <a:ln w="25400">
              <a:solidFill>
                <a:srgbClr val="FED944"/>
              </a:solidFill>
            </a:ln>
          </p:spPr>
          <p:txBody>
            <a:bodyPr wrap="square" lIns="0" tIns="0" rIns="0" bIns="0" rtlCol="0"/>
            <a:lstStyle/>
            <a:p>
              <a:endParaRPr/>
            </a:p>
          </p:txBody>
        </p:sp>
        <p:sp>
          <p:nvSpPr>
            <p:cNvPr id="2864" name="object 2864"/>
            <p:cNvSpPr/>
            <p:nvPr/>
          </p:nvSpPr>
          <p:spPr>
            <a:xfrm>
              <a:off x="6363233" y="8390394"/>
              <a:ext cx="6985" cy="12700"/>
            </a:xfrm>
            <a:custGeom>
              <a:avLst/>
              <a:gdLst/>
              <a:ahLst/>
              <a:cxnLst/>
              <a:rect l="l" t="t" r="r" b="b"/>
              <a:pathLst>
                <a:path w="6985" h="12700">
                  <a:moveTo>
                    <a:pt x="2603" y="0"/>
                  </a:moveTo>
                  <a:lnTo>
                    <a:pt x="0" y="431"/>
                  </a:lnTo>
                  <a:lnTo>
                    <a:pt x="4406" y="12357"/>
                  </a:lnTo>
                  <a:lnTo>
                    <a:pt x="6946" y="11912"/>
                  </a:lnTo>
                  <a:lnTo>
                    <a:pt x="2603" y="0"/>
                  </a:lnTo>
                  <a:close/>
                </a:path>
              </a:pathLst>
            </a:custGeom>
            <a:solidFill>
              <a:srgbClr val="FDD94A"/>
            </a:solidFill>
          </p:spPr>
          <p:txBody>
            <a:bodyPr wrap="square" lIns="0" tIns="0" rIns="0" bIns="0" rtlCol="0"/>
            <a:lstStyle/>
            <a:p>
              <a:endParaRPr/>
            </a:p>
          </p:txBody>
        </p:sp>
        <p:sp>
          <p:nvSpPr>
            <p:cNvPr id="2865" name="object 2865"/>
            <p:cNvSpPr/>
            <p:nvPr/>
          </p:nvSpPr>
          <p:spPr>
            <a:xfrm>
              <a:off x="6363233" y="8390394"/>
              <a:ext cx="3175" cy="635"/>
            </a:xfrm>
            <a:custGeom>
              <a:avLst/>
              <a:gdLst/>
              <a:ahLst/>
              <a:cxnLst/>
              <a:rect l="l" t="t" r="r" b="b"/>
              <a:pathLst>
                <a:path w="3175" h="634">
                  <a:moveTo>
                    <a:pt x="0" y="431"/>
                  </a:moveTo>
                  <a:lnTo>
                    <a:pt x="2603" y="0"/>
                  </a:lnTo>
                </a:path>
              </a:pathLst>
            </a:custGeom>
            <a:ln w="25400">
              <a:solidFill>
                <a:srgbClr val="FEDA4B"/>
              </a:solidFill>
            </a:ln>
          </p:spPr>
          <p:txBody>
            <a:bodyPr wrap="square" lIns="0" tIns="0" rIns="0" bIns="0" rtlCol="0"/>
            <a:lstStyle/>
            <a:p>
              <a:endParaRPr/>
            </a:p>
          </p:txBody>
        </p:sp>
        <p:sp>
          <p:nvSpPr>
            <p:cNvPr id="2866" name="object 2866"/>
            <p:cNvSpPr/>
            <p:nvPr/>
          </p:nvSpPr>
          <p:spPr>
            <a:xfrm>
              <a:off x="6365836" y="8390394"/>
              <a:ext cx="4445" cy="12065"/>
            </a:xfrm>
            <a:custGeom>
              <a:avLst/>
              <a:gdLst/>
              <a:ahLst/>
              <a:cxnLst/>
              <a:rect l="l" t="t" r="r" b="b"/>
              <a:pathLst>
                <a:path w="4445" h="12065">
                  <a:moveTo>
                    <a:pt x="0" y="0"/>
                  </a:moveTo>
                  <a:lnTo>
                    <a:pt x="4343" y="11912"/>
                  </a:lnTo>
                </a:path>
              </a:pathLst>
            </a:custGeom>
            <a:ln w="25400">
              <a:solidFill>
                <a:srgbClr val="FEDC54"/>
              </a:solidFill>
            </a:ln>
          </p:spPr>
          <p:txBody>
            <a:bodyPr wrap="square" lIns="0" tIns="0" rIns="0" bIns="0" rtlCol="0"/>
            <a:lstStyle/>
            <a:p>
              <a:endParaRPr/>
            </a:p>
          </p:txBody>
        </p:sp>
        <p:sp>
          <p:nvSpPr>
            <p:cNvPr id="2867" name="object 2867"/>
            <p:cNvSpPr/>
            <p:nvPr/>
          </p:nvSpPr>
          <p:spPr>
            <a:xfrm>
              <a:off x="6367640" y="8402307"/>
              <a:ext cx="2540" cy="635"/>
            </a:xfrm>
            <a:custGeom>
              <a:avLst/>
              <a:gdLst/>
              <a:ahLst/>
              <a:cxnLst/>
              <a:rect l="l" t="t" r="r" b="b"/>
              <a:pathLst>
                <a:path w="2539" h="634">
                  <a:moveTo>
                    <a:pt x="2539" y="0"/>
                  </a:moveTo>
                  <a:lnTo>
                    <a:pt x="0" y="444"/>
                  </a:lnTo>
                </a:path>
              </a:pathLst>
            </a:custGeom>
            <a:ln w="25400">
              <a:solidFill>
                <a:srgbClr val="FCD749"/>
              </a:solidFill>
            </a:ln>
          </p:spPr>
          <p:txBody>
            <a:bodyPr wrap="square" lIns="0" tIns="0" rIns="0" bIns="0" rtlCol="0"/>
            <a:lstStyle/>
            <a:p>
              <a:endParaRPr/>
            </a:p>
          </p:txBody>
        </p:sp>
        <p:sp>
          <p:nvSpPr>
            <p:cNvPr id="2868" name="object 2868"/>
            <p:cNvSpPr/>
            <p:nvPr/>
          </p:nvSpPr>
          <p:spPr>
            <a:xfrm>
              <a:off x="6363233" y="8390826"/>
              <a:ext cx="4445" cy="12065"/>
            </a:xfrm>
            <a:custGeom>
              <a:avLst/>
              <a:gdLst/>
              <a:ahLst/>
              <a:cxnLst/>
              <a:rect l="l" t="t" r="r" b="b"/>
              <a:pathLst>
                <a:path w="4445" h="12065">
                  <a:moveTo>
                    <a:pt x="4406" y="11925"/>
                  </a:moveTo>
                  <a:lnTo>
                    <a:pt x="0" y="0"/>
                  </a:lnTo>
                </a:path>
              </a:pathLst>
            </a:custGeom>
            <a:ln w="25400">
              <a:solidFill>
                <a:srgbClr val="FDD640"/>
              </a:solidFill>
            </a:ln>
          </p:spPr>
          <p:txBody>
            <a:bodyPr wrap="square" lIns="0" tIns="0" rIns="0" bIns="0" rtlCol="0"/>
            <a:lstStyle/>
            <a:p>
              <a:endParaRPr/>
            </a:p>
          </p:txBody>
        </p:sp>
        <p:sp>
          <p:nvSpPr>
            <p:cNvPr id="2869" name="object 2869"/>
            <p:cNvSpPr/>
            <p:nvPr/>
          </p:nvSpPr>
          <p:spPr>
            <a:xfrm>
              <a:off x="6365138" y="8402967"/>
              <a:ext cx="10795" cy="25400"/>
            </a:xfrm>
            <a:custGeom>
              <a:avLst/>
              <a:gdLst/>
              <a:ahLst/>
              <a:cxnLst/>
              <a:rect l="l" t="t" r="r" b="b"/>
              <a:pathLst>
                <a:path w="10795" h="25400">
                  <a:moveTo>
                    <a:pt x="1244" y="0"/>
                  </a:moveTo>
                  <a:lnTo>
                    <a:pt x="0" y="228"/>
                  </a:lnTo>
                  <a:lnTo>
                    <a:pt x="4556" y="12553"/>
                  </a:lnTo>
                  <a:lnTo>
                    <a:pt x="9016" y="25069"/>
                  </a:lnTo>
                  <a:lnTo>
                    <a:pt x="10185" y="24841"/>
                  </a:lnTo>
                  <a:lnTo>
                    <a:pt x="5753" y="12325"/>
                  </a:lnTo>
                  <a:lnTo>
                    <a:pt x="1244" y="0"/>
                  </a:lnTo>
                  <a:close/>
                </a:path>
              </a:pathLst>
            </a:custGeom>
            <a:solidFill>
              <a:srgbClr val="FAC924"/>
            </a:solidFill>
          </p:spPr>
          <p:txBody>
            <a:bodyPr wrap="square" lIns="0" tIns="0" rIns="0" bIns="0" rtlCol="0"/>
            <a:lstStyle/>
            <a:p>
              <a:endParaRPr/>
            </a:p>
          </p:txBody>
        </p:sp>
        <p:sp>
          <p:nvSpPr>
            <p:cNvPr id="2870" name="object 2870"/>
            <p:cNvSpPr/>
            <p:nvPr/>
          </p:nvSpPr>
          <p:spPr>
            <a:xfrm>
              <a:off x="6365138" y="8403196"/>
              <a:ext cx="9525" cy="25400"/>
            </a:xfrm>
            <a:custGeom>
              <a:avLst/>
              <a:gdLst/>
              <a:ahLst/>
              <a:cxnLst/>
              <a:rect l="l" t="t" r="r" b="b"/>
              <a:pathLst>
                <a:path w="9525" h="25400">
                  <a:moveTo>
                    <a:pt x="0" y="0"/>
                  </a:moveTo>
                  <a:lnTo>
                    <a:pt x="2280" y="6124"/>
                  </a:lnTo>
                  <a:lnTo>
                    <a:pt x="4556" y="12325"/>
                  </a:lnTo>
                  <a:lnTo>
                    <a:pt x="6807" y="18573"/>
                  </a:lnTo>
                  <a:lnTo>
                    <a:pt x="9016" y="24841"/>
                  </a:lnTo>
                </a:path>
              </a:pathLst>
            </a:custGeom>
            <a:ln w="25400">
              <a:solidFill>
                <a:srgbClr val="FAC821"/>
              </a:solidFill>
            </a:ln>
          </p:spPr>
          <p:txBody>
            <a:bodyPr wrap="square" lIns="0" tIns="0" rIns="0" bIns="0" rtlCol="0"/>
            <a:lstStyle/>
            <a:p>
              <a:endParaRPr/>
            </a:p>
          </p:txBody>
        </p:sp>
        <p:sp>
          <p:nvSpPr>
            <p:cNvPr id="2871" name="object 2871"/>
            <p:cNvSpPr/>
            <p:nvPr/>
          </p:nvSpPr>
          <p:spPr>
            <a:xfrm>
              <a:off x="6374155" y="8427809"/>
              <a:ext cx="1270" cy="635"/>
            </a:xfrm>
            <a:custGeom>
              <a:avLst/>
              <a:gdLst/>
              <a:ahLst/>
              <a:cxnLst/>
              <a:rect l="l" t="t" r="r" b="b"/>
              <a:pathLst>
                <a:path w="1270" h="634">
                  <a:moveTo>
                    <a:pt x="0" y="228"/>
                  </a:moveTo>
                  <a:lnTo>
                    <a:pt x="1168" y="0"/>
                  </a:lnTo>
                </a:path>
              </a:pathLst>
            </a:custGeom>
            <a:ln w="25400">
              <a:solidFill>
                <a:srgbClr val="F7C21A"/>
              </a:solidFill>
            </a:ln>
          </p:spPr>
          <p:txBody>
            <a:bodyPr wrap="square" lIns="0" tIns="0" rIns="0" bIns="0" rtlCol="0"/>
            <a:lstStyle/>
            <a:p>
              <a:endParaRPr/>
            </a:p>
          </p:txBody>
        </p:sp>
        <p:sp>
          <p:nvSpPr>
            <p:cNvPr id="2872" name="object 2872"/>
            <p:cNvSpPr/>
            <p:nvPr/>
          </p:nvSpPr>
          <p:spPr>
            <a:xfrm>
              <a:off x="6366382" y="8402967"/>
              <a:ext cx="9525" cy="25400"/>
            </a:xfrm>
            <a:custGeom>
              <a:avLst/>
              <a:gdLst/>
              <a:ahLst/>
              <a:cxnLst/>
              <a:rect l="l" t="t" r="r" b="b"/>
              <a:pathLst>
                <a:path w="9525" h="25400">
                  <a:moveTo>
                    <a:pt x="8940" y="24841"/>
                  </a:moveTo>
                  <a:lnTo>
                    <a:pt x="6743" y="18573"/>
                  </a:lnTo>
                  <a:lnTo>
                    <a:pt x="4508" y="12325"/>
                  </a:lnTo>
                  <a:lnTo>
                    <a:pt x="2254" y="6124"/>
                  </a:lnTo>
                  <a:lnTo>
                    <a:pt x="0" y="0"/>
                  </a:lnTo>
                </a:path>
              </a:pathLst>
            </a:custGeom>
            <a:ln w="25399">
              <a:solidFill>
                <a:srgbClr val="FACA28"/>
              </a:solidFill>
            </a:ln>
          </p:spPr>
          <p:txBody>
            <a:bodyPr wrap="square" lIns="0" tIns="0" rIns="0" bIns="0" rtlCol="0"/>
            <a:lstStyle/>
            <a:p>
              <a:endParaRPr/>
            </a:p>
          </p:txBody>
        </p:sp>
        <p:sp>
          <p:nvSpPr>
            <p:cNvPr id="2873" name="object 2873"/>
            <p:cNvSpPr/>
            <p:nvPr/>
          </p:nvSpPr>
          <p:spPr>
            <a:xfrm>
              <a:off x="6365138" y="8402967"/>
              <a:ext cx="1270" cy="635"/>
            </a:xfrm>
            <a:custGeom>
              <a:avLst/>
              <a:gdLst/>
              <a:ahLst/>
              <a:cxnLst/>
              <a:rect l="l" t="t" r="r" b="b"/>
              <a:pathLst>
                <a:path w="1270" h="634">
                  <a:moveTo>
                    <a:pt x="1244" y="0"/>
                  </a:moveTo>
                  <a:lnTo>
                    <a:pt x="0" y="228"/>
                  </a:lnTo>
                </a:path>
              </a:pathLst>
            </a:custGeom>
            <a:ln w="25400">
              <a:solidFill>
                <a:srgbClr val="FCCF2E"/>
              </a:solidFill>
            </a:ln>
          </p:spPr>
          <p:txBody>
            <a:bodyPr wrap="square" lIns="0" tIns="0" rIns="0" bIns="0" rtlCol="0"/>
            <a:lstStyle/>
            <a:p>
              <a:endParaRPr/>
            </a:p>
          </p:txBody>
        </p:sp>
        <p:sp>
          <p:nvSpPr>
            <p:cNvPr id="2874" name="object 2874"/>
            <p:cNvSpPr/>
            <p:nvPr/>
          </p:nvSpPr>
          <p:spPr>
            <a:xfrm>
              <a:off x="6366382" y="8402751"/>
              <a:ext cx="10160" cy="25400"/>
            </a:xfrm>
            <a:custGeom>
              <a:avLst/>
              <a:gdLst/>
              <a:ahLst/>
              <a:cxnLst/>
              <a:rect l="l" t="t" r="r" b="b"/>
              <a:pathLst>
                <a:path w="10160" h="25400">
                  <a:moveTo>
                    <a:pt x="1257" y="0"/>
                  </a:moveTo>
                  <a:lnTo>
                    <a:pt x="0" y="215"/>
                  </a:lnTo>
                  <a:lnTo>
                    <a:pt x="4508" y="12541"/>
                  </a:lnTo>
                  <a:lnTo>
                    <a:pt x="8940" y="25057"/>
                  </a:lnTo>
                  <a:lnTo>
                    <a:pt x="10109" y="24815"/>
                  </a:lnTo>
                  <a:lnTo>
                    <a:pt x="5735" y="12317"/>
                  </a:lnTo>
                  <a:lnTo>
                    <a:pt x="1257" y="0"/>
                  </a:lnTo>
                  <a:close/>
                </a:path>
              </a:pathLst>
            </a:custGeom>
            <a:solidFill>
              <a:srgbClr val="FACD30"/>
            </a:solidFill>
          </p:spPr>
          <p:txBody>
            <a:bodyPr wrap="square" lIns="0" tIns="0" rIns="0" bIns="0" rtlCol="0"/>
            <a:lstStyle/>
            <a:p>
              <a:endParaRPr/>
            </a:p>
          </p:txBody>
        </p:sp>
        <p:sp>
          <p:nvSpPr>
            <p:cNvPr id="2875" name="object 2875"/>
            <p:cNvSpPr/>
            <p:nvPr/>
          </p:nvSpPr>
          <p:spPr>
            <a:xfrm>
              <a:off x="6366382" y="8402967"/>
              <a:ext cx="9525" cy="25400"/>
            </a:xfrm>
            <a:custGeom>
              <a:avLst/>
              <a:gdLst/>
              <a:ahLst/>
              <a:cxnLst/>
              <a:rect l="l" t="t" r="r" b="b"/>
              <a:pathLst>
                <a:path w="9525" h="25400">
                  <a:moveTo>
                    <a:pt x="0" y="0"/>
                  </a:moveTo>
                  <a:lnTo>
                    <a:pt x="2254" y="6124"/>
                  </a:lnTo>
                  <a:lnTo>
                    <a:pt x="4508" y="12325"/>
                  </a:lnTo>
                  <a:lnTo>
                    <a:pt x="6743" y="18573"/>
                  </a:lnTo>
                  <a:lnTo>
                    <a:pt x="8940" y="24841"/>
                  </a:lnTo>
                </a:path>
              </a:pathLst>
            </a:custGeom>
            <a:ln w="25399">
              <a:solidFill>
                <a:srgbClr val="FACA28"/>
              </a:solidFill>
            </a:ln>
          </p:spPr>
          <p:txBody>
            <a:bodyPr wrap="square" lIns="0" tIns="0" rIns="0" bIns="0" rtlCol="0"/>
            <a:lstStyle/>
            <a:p>
              <a:endParaRPr/>
            </a:p>
          </p:txBody>
        </p:sp>
        <p:sp>
          <p:nvSpPr>
            <p:cNvPr id="2876" name="object 2876"/>
            <p:cNvSpPr/>
            <p:nvPr/>
          </p:nvSpPr>
          <p:spPr>
            <a:xfrm>
              <a:off x="6375323" y="8427567"/>
              <a:ext cx="1270" cy="635"/>
            </a:xfrm>
            <a:custGeom>
              <a:avLst/>
              <a:gdLst/>
              <a:ahLst/>
              <a:cxnLst/>
              <a:rect l="l" t="t" r="r" b="b"/>
              <a:pathLst>
                <a:path w="1270" h="634">
                  <a:moveTo>
                    <a:pt x="0" y="241"/>
                  </a:moveTo>
                  <a:lnTo>
                    <a:pt x="1168" y="0"/>
                  </a:lnTo>
                </a:path>
              </a:pathLst>
            </a:custGeom>
            <a:ln w="25400">
              <a:solidFill>
                <a:srgbClr val="F9C827"/>
              </a:solidFill>
            </a:ln>
          </p:spPr>
          <p:txBody>
            <a:bodyPr wrap="square" lIns="0" tIns="0" rIns="0" bIns="0" rtlCol="0"/>
            <a:lstStyle/>
            <a:p>
              <a:endParaRPr/>
            </a:p>
          </p:txBody>
        </p:sp>
        <p:sp>
          <p:nvSpPr>
            <p:cNvPr id="2877" name="object 2877"/>
            <p:cNvSpPr/>
            <p:nvPr/>
          </p:nvSpPr>
          <p:spPr>
            <a:xfrm>
              <a:off x="6367640" y="8402751"/>
              <a:ext cx="8890" cy="25400"/>
            </a:xfrm>
            <a:custGeom>
              <a:avLst/>
              <a:gdLst/>
              <a:ahLst/>
              <a:cxnLst/>
              <a:rect l="l" t="t" r="r" b="b"/>
              <a:pathLst>
                <a:path w="8889" h="25400">
                  <a:moveTo>
                    <a:pt x="8851" y="24815"/>
                  </a:moveTo>
                  <a:lnTo>
                    <a:pt x="6688" y="18557"/>
                  </a:lnTo>
                  <a:lnTo>
                    <a:pt x="4478" y="12317"/>
                  </a:lnTo>
                  <a:lnTo>
                    <a:pt x="2242" y="6122"/>
                  </a:lnTo>
                  <a:lnTo>
                    <a:pt x="0" y="0"/>
                  </a:lnTo>
                </a:path>
              </a:pathLst>
            </a:custGeom>
            <a:ln w="25399">
              <a:solidFill>
                <a:srgbClr val="FBCF37"/>
              </a:solidFill>
            </a:ln>
          </p:spPr>
          <p:txBody>
            <a:bodyPr wrap="square" lIns="0" tIns="0" rIns="0" bIns="0" rtlCol="0"/>
            <a:lstStyle/>
            <a:p>
              <a:endParaRPr/>
            </a:p>
          </p:txBody>
        </p:sp>
        <p:sp>
          <p:nvSpPr>
            <p:cNvPr id="2878" name="object 2878"/>
            <p:cNvSpPr/>
            <p:nvPr/>
          </p:nvSpPr>
          <p:spPr>
            <a:xfrm>
              <a:off x="6366382" y="8402751"/>
              <a:ext cx="1270" cy="635"/>
            </a:xfrm>
            <a:custGeom>
              <a:avLst/>
              <a:gdLst/>
              <a:ahLst/>
              <a:cxnLst/>
              <a:rect l="l" t="t" r="r" b="b"/>
              <a:pathLst>
                <a:path w="1270" h="634">
                  <a:moveTo>
                    <a:pt x="1257" y="0"/>
                  </a:moveTo>
                  <a:lnTo>
                    <a:pt x="0" y="215"/>
                  </a:lnTo>
                </a:path>
              </a:pathLst>
            </a:custGeom>
            <a:ln w="25400">
              <a:solidFill>
                <a:srgbClr val="FCD238"/>
              </a:solidFill>
            </a:ln>
          </p:spPr>
          <p:txBody>
            <a:bodyPr wrap="square" lIns="0" tIns="0" rIns="0" bIns="0" rtlCol="0"/>
            <a:lstStyle/>
            <a:p>
              <a:endParaRPr/>
            </a:p>
          </p:txBody>
        </p:sp>
        <p:sp>
          <p:nvSpPr>
            <p:cNvPr id="2879" name="object 2879"/>
            <p:cNvSpPr/>
            <p:nvPr/>
          </p:nvSpPr>
          <p:spPr>
            <a:xfrm>
              <a:off x="6367640" y="8402536"/>
              <a:ext cx="10160" cy="25400"/>
            </a:xfrm>
            <a:custGeom>
              <a:avLst/>
              <a:gdLst/>
              <a:ahLst/>
              <a:cxnLst/>
              <a:rect l="l" t="t" r="r" b="b"/>
              <a:pathLst>
                <a:path w="10160" h="25400">
                  <a:moveTo>
                    <a:pt x="1269" y="0"/>
                  </a:moveTo>
                  <a:lnTo>
                    <a:pt x="0" y="215"/>
                  </a:lnTo>
                  <a:lnTo>
                    <a:pt x="4478" y="12533"/>
                  </a:lnTo>
                  <a:lnTo>
                    <a:pt x="8851" y="25031"/>
                  </a:lnTo>
                  <a:lnTo>
                    <a:pt x="10020" y="24790"/>
                  </a:lnTo>
                  <a:lnTo>
                    <a:pt x="7890" y="18541"/>
                  </a:lnTo>
                  <a:lnTo>
                    <a:pt x="3492" y="6120"/>
                  </a:lnTo>
                  <a:lnTo>
                    <a:pt x="1269" y="0"/>
                  </a:lnTo>
                  <a:close/>
                </a:path>
              </a:pathLst>
            </a:custGeom>
            <a:solidFill>
              <a:srgbClr val="FBD240"/>
            </a:solidFill>
          </p:spPr>
          <p:txBody>
            <a:bodyPr wrap="square" lIns="0" tIns="0" rIns="0" bIns="0" rtlCol="0"/>
            <a:lstStyle/>
            <a:p>
              <a:endParaRPr/>
            </a:p>
          </p:txBody>
        </p:sp>
        <p:sp>
          <p:nvSpPr>
            <p:cNvPr id="2880" name="object 2880"/>
            <p:cNvSpPr/>
            <p:nvPr/>
          </p:nvSpPr>
          <p:spPr>
            <a:xfrm>
              <a:off x="6367640" y="8402751"/>
              <a:ext cx="8890" cy="25400"/>
            </a:xfrm>
            <a:custGeom>
              <a:avLst/>
              <a:gdLst/>
              <a:ahLst/>
              <a:cxnLst/>
              <a:rect l="l" t="t" r="r" b="b"/>
              <a:pathLst>
                <a:path w="8889" h="25400">
                  <a:moveTo>
                    <a:pt x="0" y="0"/>
                  </a:moveTo>
                  <a:lnTo>
                    <a:pt x="2242" y="6122"/>
                  </a:lnTo>
                  <a:lnTo>
                    <a:pt x="4478" y="12317"/>
                  </a:lnTo>
                  <a:lnTo>
                    <a:pt x="6688" y="18557"/>
                  </a:lnTo>
                  <a:lnTo>
                    <a:pt x="8851" y="24815"/>
                  </a:lnTo>
                </a:path>
              </a:pathLst>
            </a:custGeom>
            <a:ln w="25399">
              <a:solidFill>
                <a:srgbClr val="FBCF37"/>
              </a:solidFill>
            </a:ln>
          </p:spPr>
          <p:txBody>
            <a:bodyPr wrap="square" lIns="0" tIns="0" rIns="0" bIns="0" rtlCol="0"/>
            <a:lstStyle/>
            <a:p>
              <a:endParaRPr/>
            </a:p>
          </p:txBody>
        </p:sp>
        <p:sp>
          <p:nvSpPr>
            <p:cNvPr id="2881" name="object 2881"/>
            <p:cNvSpPr/>
            <p:nvPr/>
          </p:nvSpPr>
          <p:spPr>
            <a:xfrm>
              <a:off x="6376492" y="8427326"/>
              <a:ext cx="1270" cy="635"/>
            </a:xfrm>
            <a:custGeom>
              <a:avLst/>
              <a:gdLst/>
              <a:ahLst/>
              <a:cxnLst/>
              <a:rect l="l" t="t" r="r" b="b"/>
              <a:pathLst>
                <a:path w="1270" h="634">
                  <a:moveTo>
                    <a:pt x="0" y="241"/>
                  </a:moveTo>
                  <a:lnTo>
                    <a:pt x="1168" y="0"/>
                  </a:lnTo>
                </a:path>
              </a:pathLst>
            </a:custGeom>
            <a:ln w="25400">
              <a:solidFill>
                <a:srgbClr val="F9CF3B"/>
              </a:solidFill>
            </a:ln>
          </p:spPr>
          <p:txBody>
            <a:bodyPr wrap="square" lIns="0" tIns="0" rIns="0" bIns="0" rtlCol="0"/>
            <a:lstStyle/>
            <a:p>
              <a:endParaRPr/>
            </a:p>
          </p:txBody>
        </p:sp>
        <p:sp>
          <p:nvSpPr>
            <p:cNvPr id="2882" name="object 2882"/>
            <p:cNvSpPr/>
            <p:nvPr/>
          </p:nvSpPr>
          <p:spPr>
            <a:xfrm>
              <a:off x="6368910" y="8402536"/>
              <a:ext cx="8890" cy="25400"/>
            </a:xfrm>
            <a:custGeom>
              <a:avLst/>
              <a:gdLst/>
              <a:ahLst/>
              <a:cxnLst/>
              <a:rect l="l" t="t" r="r" b="b"/>
              <a:pathLst>
                <a:path w="8889" h="25400">
                  <a:moveTo>
                    <a:pt x="8750" y="24790"/>
                  </a:moveTo>
                  <a:lnTo>
                    <a:pt x="6620" y="18541"/>
                  </a:lnTo>
                  <a:lnTo>
                    <a:pt x="4437" y="12309"/>
                  </a:lnTo>
                  <a:lnTo>
                    <a:pt x="2222" y="6120"/>
                  </a:lnTo>
                  <a:lnTo>
                    <a:pt x="0" y="0"/>
                  </a:lnTo>
                </a:path>
              </a:pathLst>
            </a:custGeom>
            <a:ln w="25400">
              <a:solidFill>
                <a:srgbClr val="FBD648"/>
              </a:solidFill>
            </a:ln>
          </p:spPr>
          <p:txBody>
            <a:bodyPr wrap="square" lIns="0" tIns="0" rIns="0" bIns="0" rtlCol="0"/>
            <a:lstStyle/>
            <a:p>
              <a:endParaRPr/>
            </a:p>
          </p:txBody>
        </p:sp>
        <p:sp>
          <p:nvSpPr>
            <p:cNvPr id="2883" name="object 2883"/>
            <p:cNvSpPr/>
            <p:nvPr/>
          </p:nvSpPr>
          <p:spPr>
            <a:xfrm>
              <a:off x="6367640" y="8402536"/>
              <a:ext cx="1270" cy="635"/>
            </a:xfrm>
            <a:custGeom>
              <a:avLst/>
              <a:gdLst/>
              <a:ahLst/>
              <a:cxnLst/>
              <a:rect l="l" t="t" r="r" b="b"/>
              <a:pathLst>
                <a:path w="1270" h="634">
                  <a:moveTo>
                    <a:pt x="1269" y="0"/>
                  </a:moveTo>
                  <a:lnTo>
                    <a:pt x="0" y="215"/>
                  </a:lnTo>
                </a:path>
              </a:pathLst>
            </a:custGeom>
            <a:ln w="25400">
              <a:solidFill>
                <a:srgbClr val="FCD644"/>
              </a:solidFill>
            </a:ln>
          </p:spPr>
          <p:txBody>
            <a:bodyPr wrap="square" lIns="0" tIns="0" rIns="0" bIns="0" rtlCol="0"/>
            <a:lstStyle/>
            <a:p>
              <a:endParaRPr/>
            </a:p>
          </p:txBody>
        </p:sp>
        <p:sp>
          <p:nvSpPr>
            <p:cNvPr id="2884" name="object 2884"/>
            <p:cNvSpPr/>
            <p:nvPr/>
          </p:nvSpPr>
          <p:spPr>
            <a:xfrm>
              <a:off x="6368910" y="8402307"/>
              <a:ext cx="10160" cy="25400"/>
            </a:xfrm>
            <a:custGeom>
              <a:avLst/>
              <a:gdLst/>
              <a:ahLst/>
              <a:cxnLst/>
              <a:rect l="l" t="t" r="r" b="b"/>
              <a:pathLst>
                <a:path w="10160" h="25400">
                  <a:moveTo>
                    <a:pt x="1270" y="0"/>
                  </a:moveTo>
                  <a:lnTo>
                    <a:pt x="0" y="228"/>
                  </a:lnTo>
                  <a:lnTo>
                    <a:pt x="4437" y="12538"/>
                  </a:lnTo>
                  <a:lnTo>
                    <a:pt x="6620" y="18770"/>
                  </a:lnTo>
                  <a:lnTo>
                    <a:pt x="8750" y="25019"/>
                  </a:lnTo>
                  <a:lnTo>
                    <a:pt x="9931" y="24765"/>
                  </a:lnTo>
                  <a:lnTo>
                    <a:pt x="5648" y="12292"/>
                  </a:lnTo>
                  <a:lnTo>
                    <a:pt x="1270" y="0"/>
                  </a:lnTo>
                  <a:close/>
                </a:path>
              </a:pathLst>
            </a:custGeom>
            <a:solidFill>
              <a:srgbClr val="FBD74E"/>
            </a:solidFill>
          </p:spPr>
          <p:txBody>
            <a:bodyPr wrap="square" lIns="0" tIns="0" rIns="0" bIns="0" rtlCol="0"/>
            <a:lstStyle/>
            <a:p>
              <a:endParaRPr/>
            </a:p>
          </p:txBody>
        </p:sp>
        <p:sp>
          <p:nvSpPr>
            <p:cNvPr id="2885" name="object 2885"/>
            <p:cNvSpPr/>
            <p:nvPr/>
          </p:nvSpPr>
          <p:spPr>
            <a:xfrm>
              <a:off x="6368910" y="8402536"/>
              <a:ext cx="8890" cy="25400"/>
            </a:xfrm>
            <a:custGeom>
              <a:avLst/>
              <a:gdLst/>
              <a:ahLst/>
              <a:cxnLst/>
              <a:rect l="l" t="t" r="r" b="b"/>
              <a:pathLst>
                <a:path w="8889" h="25400">
                  <a:moveTo>
                    <a:pt x="0" y="0"/>
                  </a:moveTo>
                  <a:lnTo>
                    <a:pt x="2222" y="6120"/>
                  </a:lnTo>
                  <a:lnTo>
                    <a:pt x="4437" y="12309"/>
                  </a:lnTo>
                  <a:lnTo>
                    <a:pt x="6620" y="18541"/>
                  </a:lnTo>
                  <a:lnTo>
                    <a:pt x="8750" y="24790"/>
                  </a:lnTo>
                </a:path>
              </a:pathLst>
            </a:custGeom>
            <a:ln w="25400">
              <a:solidFill>
                <a:srgbClr val="FBD648"/>
              </a:solidFill>
            </a:ln>
          </p:spPr>
          <p:txBody>
            <a:bodyPr wrap="square" lIns="0" tIns="0" rIns="0" bIns="0" rtlCol="0"/>
            <a:lstStyle/>
            <a:p>
              <a:endParaRPr/>
            </a:p>
          </p:txBody>
        </p:sp>
        <p:sp>
          <p:nvSpPr>
            <p:cNvPr id="2886" name="object 2886"/>
            <p:cNvSpPr/>
            <p:nvPr/>
          </p:nvSpPr>
          <p:spPr>
            <a:xfrm>
              <a:off x="6377660" y="8427072"/>
              <a:ext cx="1270" cy="635"/>
            </a:xfrm>
            <a:custGeom>
              <a:avLst/>
              <a:gdLst/>
              <a:ahLst/>
              <a:cxnLst/>
              <a:rect l="l" t="t" r="r" b="b"/>
              <a:pathLst>
                <a:path w="1270" h="634">
                  <a:moveTo>
                    <a:pt x="0" y="254"/>
                  </a:moveTo>
                  <a:lnTo>
                    <a:pt x="1181" y="0"/>
                  </a:lnTo>
                </a:path>
              </a:pathLst>
            </a:custGeom>
            <a:ln w="25400">
              <a:solidFill>
                <a:srgbClr val="FAD64D"/>
              </a:solidFill>
            </a:ln>
          </p:spPr>
          <p:txBody>
            <a:bodyPr wrap="square" lIns="0" tIns="0" rIns="0" bIns="0" rtlCol="0"/>
            <a:lstStyle/>
            <a:p>
              <a:endParaRPr/>
            </a:p>
          </p:txBody>
        </p:sp>
        <p:sp>
          <p:nvSpPr>
            <p:cNvPr id="2887" name="object 2887"/>
            <p:cNvSpPr/>
            <p:nvPr/>
          </p:nvSpPr>
          <p:spPr>
            <a:xfrm>
              <a:off x="6370180" y="8402307"/>
              <a:ext cx="8890" cy="24765"/>
            </a:xfrm>
            <a:custGeom>
              <a:avLst/>
              <a:gdLst/>
              <a:ahLst/>
              <a:cxnLst/>
              <a:rect l="l" t="t" r="r" b="b"/>
              <a:pathLst>
                <a:path w="8889" h="24765">
                  <a:moveTo>
                    <a:pt x="8661" y="24765"/>
                  </a:moveTo>
                  <a:lnTo>
                    <a:pt x="6540" y="18518"/>
                  </a:lnTo>
                  <a:lnTo>
                    <a:pt x="4378" y="12292"/>
                  </a:lnTo>
                  <a:lnTo>
                    <a:pt x="2192" y="6110"/>
                  </a:lnTo>
                  <a:lnTo>
                    <a:pt x="0" y="0"/>
                  </a:lnTo>
                </a:path>
              </a:pathLst>
            </a:custGeom>
            <a:ln w="25400">
              <a:solidFill>
                <a:srgbClr val="FCD955"/>
              </a:solidFill>
            </a:ln>
          </p:spPr>
          <p:txBody>
            <a:bodyPr wrap="square" lIns="0" tIns="0" rIns="0" bIns="0" rtlCol="0"/>
            <a:lstStyle/>
            <a:p>
              <a:endParaRPr/>
            </a:p>
          </p:txBody>
        </p:sp>
        <p:sp>
          <p:nvSpPr>
            <p:cNvPr id="2888" name="object 2888"/>
            <p:cNvSpPr/>
            <p:nvPr/>
          </p:nvSpPr>
          <p:spPr>
            <a:xfrm>
              <a:off x="6368910" y="8402307"/>
              <a:ext cx="1270" cy="635"/>
            </a:xfrm>
            <a:custGeom>
              <a:avLst/>
              <a:gdLst/>
              <a:ahLst/>
              <a:cxnLst/>
              <a:rect l="l" t="t" r="r" b="b"/>
              <a:pathLst>
                <a:path w="1270" h="634">
                  <a:moveTo>
                    <a:pt x="1270" y="0"/>
                  </a:moveTo>
                  <a:lnTo>
                    <a:pt x="0" y="228"/>
                  </a:lnTo>
                </a:path>
              </a:pathLst>
            </a:custGeom>
            <a:ln w="25400">
              <a:solidFill>
                <a:srgbClr val="FDD94F"/>
              </a:solidFill>
            </a:ln>
          </p:spPr>
          <p:txBody>
            <a:bodyPr wrap="square" lIns="0" tIns="0" rIns="0" bIns="0" rtlCol="0"/>
            <a:lstStyle/>
            <a:p>
              <a:endParaRPr/>
            </a:p>
          </p:txBody>
        </p:sp>
        <p:sp>
          <p:nvSpPr>
            <p:cNvPr id="2889" name="object 2889"/>
            <p:cNvSpPr/>
            <p:nvPr/>
          </p:nvSpPr>
          <p:spPr>
            <a:xfrm>
              <a:off x="6374155" y="8427923"/>
              <a:ext cx="7620" cy="20955"/>
            </a:xfrm>
            <a:custGeom>
              <a:avLst/>
              <a:gdLst/>
              <a:ahLst/>
              <a:cxnLst/>
              <a:rect l="l" t="t" r="r" b="b"/>
              <a:pathLst>
                <a:path w="7620" h="20954">
                  <a:moveTo>
                    <a:pt x="584" y="0"/>
                  </a:moveTo>
                  <a:lnTo>
                    <a:pt x="0" y="114"/>
                  </a:lnTo>
                  <a:lnTo>
                    <a:pt x="2412" y="7035"/>
                  </a:lnTo>
                  <a:lnTo>
                    <a:pt x="4699" y="13957"/>
                  </a:lnTo>
                  <a:lnTo>
                    <a:pt x="6743" y="20701"/>
                  </a:lnTo>
                  <a:lnTo>
                    <a:pt x="7302" y="20561"/>
                  </a:lnTo>
                  <a:lnTo>
                    <a:pt x="5257" y="13817"/>
                  </a:lnTo>
                  <a:lnTo>
                    <a:pt x="2984" y="6921"/>
                  </a:lnTo>
                  <a:lnTo>
                    <a:pt x="584" y="0"/>
                  </a:lnTo>
                  <a:close/>
                </a:path>
              </a:pathLst>
            </a:custGeom>
            <a:solidFill>
              <a:srgbClr val="F6BD11"/>
            </a:solidFill>
          </p:spPr>
          <p:txBody>
            <a:bodyPr wrap="square" lIns="0" tIns="0" rIns="0" bIns="0" rtlCol="0"/>
            <a:lstStyle/>
            <a:p>
              <a:endParaRPr/>
            </a:p>
          </p:txBody>
        </p:sp>
        <p:sp>
          <p:nvSpPr>
            <p:cNvPr id="2890" name="object 2890"/>
            <p:cNvSpPr/>
            <p:nvPr/>
          </p:nvSpPr>
          <p:spPr>
            <a:xfrm>
              <a:off x="6374155" y="8428037"/>
              <a:ext cx="6985" cy="20955"/>
            </a:xfrm>
            <a:custGeom>
              <a:avLst/>
              <a:gdLst/>
              <a:ahLst/>
              <a:cxnLst/>
              <a:rect l="l" t="t" r="r" b="b"/>
              <a:pathLst>
                <a:path w="6985" h="20954">
                  <a:moveTo>
                    <a:pt x="0" y="0"/>
                  </a:moveTo>
                  <a:lnTo>
                    <a:pt x="2412" y="6921"/>
                  </a:lnTo>
                  <a:lnTo>
                    <a:pt x="4699" y="13843"/>
                  </a:lnTo>
                  <a:lnTo>
                    <a:pt x="6743" y="20586"/>
                  </a:lnTo>
                </a:path>
              </a:pathLst>
            </a:custGeom>
            <a:ln w="25400">
              <a:solidFill>
                <a:srgbClr val="F6BD10"/>
              </a:solidFill>
            </a:ln>
          </p:spPr>
          <p:txBody>
            <a:bodyPr wrap="square" lIns="0" tIns="0" rIns="0" bIns="0" rtlCol="0"/>
            <a:lstStyle/>
            <a:p>
              <a:endParaRPr/>
            </a:p>
          </p:txBody>
        </p:sp>
        <p:sp>
          <p:nvSpPr>
            <p:cNvPr id="2891" name="object 2891"/>
            <p:cNvSpPr/>
            <p:nvPr/>
          </p:nvSpPr>
          <p:spPr>
            <a:xfrm>
              <a:off x="6380899" y="8448484"/>
              <a:ext cx="635" cy="635"/>
            </a:xfrm>
            <a:custGeom>
              <a:avLst/>
              <a:gdLst/>
              <a:ahLst/>
              <a:cxnLst/>
              <a:rect l="l" t="t" r="r" b="b"/>
              <a:pathLst>
                <a:path w="635" h="634">
                  <a:moveTo>
                    <a:pt x="0" y="139"/>
                  </a:moveTo>
                  <a:lnTo>
                    <a:pt x="558" y="0"/>
                  </a:lnTo>
                </a:path>
              </a:pathLst>
            </a:custGeom>
            <a:ln w="25400">
              <a:solidFill>
                <a:srgbClr val="F5B90A"/>
              </a:solidFill>
            </a:ln>
          </p:spPr>
          <p:txBody>
            <a:bodyPr wrap="square" lIns="0" tIns="0" rIns="0" bIns="0" rtlCol="0"/>
            <a:lstStyle/>
            <a:p>
              <a:endParaRPr/>
            </a:p>
          </p:txBody>
        </p:sp>
        <p:sp>
          <p:nvSpPr>
            <p:cNvPr id="2892" name="object 2892"/>
            <p:cNvSpPr/>
            <p:nvPr/>
          </p:nvSpPr>
          <p:spPr>
            <a:xfrm>
              <a:off x="6374739" y="8427923"/>
              <a:ext cx="6985" cy="20955"/>
            </a:xfrm>
            <a:custGeom>
              <a:avLst/>
              <a:gdLst/>
              <a:ahLst/>
              <a:cxnLst/>
              <a:rect l="l" t="t" r="r" b="b"/>
              <a:pathLst>
                <a:path w="6985" h="20954">
                  <a:moveTo>
                    <a:pt x="6718" y="20561"/>
                  </a:moveTo>
                  <a:lnTo>
                    <a:pt x="4673" y="13817"/>
                  </a:lnTo>
                  <a:lnTo>
                    <a:pt x="2400" y="6921"/>
                  </a:lnTo>
                  <a:lnTo>
                    <a:pt x="0" y="0"/>
                  </a:lnTo>
                </a:path>
              </a:pathLst>
            </a:custGeom>
            <a:ln w="25400">
              <a:solidFill>
                <a:srgbClr val="F6BE12"/>
              </a:solidFill>
            </a:ln>
          </p:spPr>
          <p:txBody>
            <a:bodyPr wrap="square" lIns="0" tIns="0" rIns="0" bIns="0" rtlCol="0"/>
            <a:lstStyle/>
            <a:p>
              <a:endParaRPr/>
            </a:p>
          </p:txBody>
        </p:sp>
        <p:sp>
          <p:nvSpPr>
            <p:cNvPr id="2893" name="object 2893"/>
            <p:cNvSpPr/>
            <p:nvPr/>
          </p:nvSpPr>
          <p:spPr>
            <a:xfrm>
              <a:off x="6374155" y="8415223"/>
              <a:ext cx="635" cy="26034"/>
            </a:xfrm>
            <a:custGeom>
              <a:avLst/>
              <a:gdLst/>
              <a:ahLst/>
              <a:cxnLst/>
              <a:rect l="l" t="t" r="r" b="b"/>
              <a:pathLst>
                <a:path w="635" h="26034">
                  <a:moveTo>
                    <a:pt x="584" y="0"/>
                  </a:moveTo>
                  <a:lnTo>
                    <a:pt x="0" y="0"/>
                  </a:lnTo>
                  <a:lnTo>
                    <a:pt x="0" y="25514"/>
                  </a:lnTo>
                  <a:lnTo>
                    <a:pt x="584" y="25514"/>
                  </a:lnTo>
                  <a:lnTo>
                    <a:pt x="584" y="0"/>
                  </a:lnTo>
                  <a:close/>
                </a:path>
              </a:pathLst>
            </a:custGeom>
            <a:solidFill>
              <a:srgbClr val="F7C117"/>
            </a:solidFill>
          </p:spPr>
          <p:txBody>
            <a:bodyPr wrap="square" lIns="0" tIns="0" rIns="0" bIns="0" rtlCol="0"/>
            <a:lstStyle/>
            <a:p>
              <a:endParaRPr/>
            </a:p>
          </p:txBody>
        </p:sp>
        <p:sp>
          <p:nvSpPr>
            <p:cNvPr id="2894" name="object 2894"/>
            <p:cNvSpPr/>
            <p:nvPr/>
          </p:nvSpPr>
          <p:spPr>
            <a:xfrm>
              <a:off x="6374739" y="8427809"/>
              <a:ext cx="7620" cy="20955"/>
            </a:xfrm>
            <a:custGeom>
              <a:avLst/>
              <a:gdLst/>
              <a:ahLst/>
              <a:cxnLst/>
              <a:rect l="l" t="t" r="r" b="b"/>
              <a:pathLst>
                <a:path w="7620" h="20954">
                  <a:moveTo>
                    <a:pt x="584" y="0"/>
                  </a:moveTo>
                  <a:lnTo>
                    <a:pt x="0" y="114"/>
                  </a:lnTo>
                  <a:lnTo>
                    <a:pt x="2400" y="7035"/>
                  </a:lnTo>
                  <a:lnTo>
                    <a:pt x="4673" y="13931"/>
                  </a:lnTo>
                  <a:lnTo>
                    <a:pt x="6718" y="20675"/>
                  </a:lnTo>
                  <a:lnTo>
                    <a:pt x="7264" y="20548"/>
                  </a:lnTo>
                  <a:lnTo>
                    <a:pt x="5232" y="13817"/>
                  </a:lnTo>
                  <a:lnTo>
                    <a:pt x="2971" y="6908"/>
                  </a:lnTo>
                  <a:lnTo>
                    <a:pt x="584" y="0"/>
                  </a:lnTo>
                  <a:close/>
                </a:path>
              </a:pathLst>
            </a:custGeom>
            <a:solidFill>
              <a:srgbClr val="F7BF15"/>
            </a:solidFill>
          </p:spPr>
          <p:txBody>
            <a:bodyPr wrap="square" lIns="0" tIns="0" rIns="0" bIns="0" rtlCol="0"/>
            <a:lstStyle/>
            <a:p>
              <a:endParaRPr/>
            </a:p>
          </p:txBody>
        </p:sp>
        <p:sp>
          <p:nvSpPr>
            <p:cNvPr id="2895" name="object 2895"/>
            <p:cNvSpPr/>
            <p:nvPr/>
          </p:nvSpPr>
          <p:spPr>
            <a:xfrm>
              <a:off x="6374739" y="8427923"/>
              <a:ext cx="6985" cy="20955"/>
            </a:xfrm>
            <a:custGeom>
              <a:avLst/>
              <a:gdLst/>
              <a:ahLst/>
              <a:cxnLst/>
              <a:rect l="l" t="t" r="r" b="b"/>
              <a:pathLst>
                <a:path w="6985" h="20954">
                  <a:moveTo>
                    <a:pt x="0" y="0"/>
                  </a:moveTo>
                  <a:lnTo>
                    <a:pt x="2400" y="6921"/>
                  </a:lnTo>
                  <a:lnTo>
                    <a:pt x="4673" y="13817"/>
                  </a:lnTo>
                  <a:lnTo>
                    <a:pt x="6718" y="20561"/>
                  </a:lnTo>
                </a:path>
              </a:pathLst>
            </a:custGeom>
            <a:ln w="25400">
              <a:solidFill>
                <a:srgbClr val="F6BE12"/>
              </a:solidFill>
            </a:ln>
          </p:spPr>
          <p:txBody>
            <a:bodyPr wrap="square" lIns="0" tIns="0" rIns="0" bIns="0" rtlCol="0"/>
            <a:lstStyle/>
            <a:p>
              <a:endParaRPr/>
            </a:p>
          </p:txBody>
        </p:sp>
        <p:sp>
          <p:nvSpPr>
            <p:cNvPr id="2896" name="object 2896"/>
            <p:cNvSpPr/>
            <p:nvPr/>
          </p:nvSpPr>
          <p:spPr>
            <a:xfrm>
              <a:off x="6381457" y="8448357"/>
              <a:ext cx="635" cy="635"/>
            </a:xfrm>
            <a:custGeom>
              <a:avLst/>
              <a:gdLst/>
              <a:ahLst/>
              <a:cxnLst/>
              <a:rect l="l" t="t" r="r" b="b"/>
              <a:pathLst>
                <a:path w="635" h="634">
                  <a:moveTo>
                    <a:pt x="0" y="126"/>
                  </a:moveTo>
                  <a:lnTo>
                    <a:pt x="546" y="0"/>
                  </a:lnTo>
                </a:path>
              </a:pathLst>
            </a:custGeom>
            <a:ln w="25400">
              <a:solidFill>
                <a:srgbClr val="F5BC10"/>
              </a:solidFill>
            </a:ln>
          </p:spPr>
          <p:txBody>
            <a:bodyPr wrap="square" lIns="0" tIns="0" rIns="0" bIns="0" rtlCol="0"/>
            <a:lstStyle/>
            <a:p>
              <a:endParaRPr/>
            </a:p>
          </p:txBody>
        </p:sp>
        <p:sp>
          <p:nvSpPr>
            <p:cNvPr id="2897" name="object 2897"/>
            <p:cNvSpPr/>
            <p:nvPr/>
          </p:nvSpPr>
          <p:spPr>
            <a:xfrm>
              <a:off x="6375323" y="8427809"/>
              <a:ext cx="6985" cy="20955"/>
            </a:xfrm>
            <a:custGeom>
              <a:avLst/>
              <a:gdLst/>
              <a:ahLst/>
              <a:cxnLst/>
              <a:rect l="l" t="t" r="r" b="b"/>
              <a:pathLst>
                <a:path w="6985" h="20954">
                  <a:moveTo>
                    <a:pt x="6680" y="20548"/>
                  </a:moveTo>
                  <a:lnTo>
                    <a:pt x="4648" y="13817"/>
                  </a:lnTo>
                  <a:lnTo>
                    <a:pt x="2387" y="6908"/>
                  </a:lnTo>
                  <a:lnTo>
                    <a:pt x="0" y="0"/>
                  </a:lnTo>
                </a:path>
              </a:pathLst>
            </a:custGeom>
            <a:ln w="25400">
              <a:solidFill>
                <a:srgbClr val="F7C119"/>
              </a:solidFill>
            </a:ln>
          </p:spPr>
          <p:txBody>
            <a:bodyPr wrap="square" lIns="0" tIns="0" rIns="0" bIns="0" rtlCol="0"/>
            <a:lstStyle/>
            <a:p>
              <a:endParaRPr/>
            </a:p>
          </p:txBody>
        </p:sp>
        <p:sp>
          <p:nvSpPr>
            <p:cNvPr id="2898" name="object 2898"/>
            <p:cNvSpPr/>
            <p:nvPr/>
          </p:nvSpPr>
          <p:spPr>
            <a:xfrm>
              <a:off x="6374739" y="8415109"/>
              <a:ext cx="635" cy="26034"/>
            </a:xfrm>
            <a:custGeom>
              <a:avLst/>
              <a:gdLst/>
              <a:ahLst/>
              <a:cxnLst/>
              <a:rect l="l" t="t" r="r" b="b"/>
              <a:pathLst>
                <a:path w="635" h="26034">
                  <a:moveTo>
                    <a:pt x="584" y="0"/>
                  </a:moveTo>
                  <a:lnTo>
                    <a:pt x="0" y="0"/>
                  </a:lnTo>
                  <a:lnTo>
                    <a:pt x="0" y="25514"/>
                  </a:lnTo>
                  <a:lnTo>
                    <a:pt x="584" y="25514"/>
                  </a:lnTo>
                  <a:lnTo>
                    <a:pt x="584" y="0"/>
                  </a:lnTo>
                  <a:close/>
                </a:path>
              </a:pathLst>
            </a:custGeom>
            <a:solidFill>
              <a:srgbClr val="F7C31B"/>
            </a:solidFill>
          </p:spPr>
          <p:txBody>
            <a:bodyPr wrap="square" lIns="0" tIns="0" rIns="0" bIns="0" rtlCol="0"/>
            <a:lstStyle/>
            <a:p>
              <a:endParaRPr/>
            </a:p>
          </p:txBody>
        </p:sp>
        <p:sp>
          <p:nvSpPr>
            <p:cNvPr id="2899" name="object 2899"/>
            <p:cNvSpPr/>
            <p:nvPr/>
          </p:nvSpPr>
          <p:spPr>
            <a:xfrm>
              <a:off x="6375323" y="8427567"/>
              <a:ext cx="8255" cy="20955"/>
            </a:xfrm>
            <a:custGeom>
              <a:avLst/>
              <a:gdLst/>
              <a:ahLst/>
              <a:cxnLst/>
              <a:rect l="l" t="t" r="r" b="b"/>
              <a:pathLst>
                <a:path w="8254" h="20954">
                  <a:moveTo>
                    <a:pt x="1168" y="0"/>
                  </a:moveTo>
                  <a:lnTo>
                    <a:pt x="0" y="241"/>
                  </a:lnTo>
                  <a:lnTo>
                    <a:pt x="2387" y="7150"/>
                  </a:lnTo>
                  <a:lnTo>
                    <a:pt x="4648" y="14058"/>
                  </a:lnTo>
                  <a:lnTo>
                    <a:pt x="6680" y="20789"/>
                  </a:lnTo>
                  <a:lnTo>
                    <a:pt x="7772" y="20510"/>
                  </a:lnTo>
                  <a:lnTo>
                    <a:pt x="5765" y="13792"/>
                  </a:lnTo>
                  <a:lnTo>
                    <a:pt x="3517" y="6908"/>
                  </a:lnTo>
                  <a:lnTo>
                    <a:pt x="1168" y="0"/>
                  </a:lnTo>
                  <a:close/>
                </a:path>
              </a:pathLst>
            </a:custGeom>
            <a:solidFill>
              <a:srgbClr val="F7C424"/>
            </a:solidFill>
          </p:spPr>
          <p:txBody>
            <a:bodyPr wrap="square" lIns="0" tIns="0" rIns="0" bIns="0" rtlCol="0"/>
            <a:lstStyle/>
            <a:p>
              <a:endParaRPr/>
            </a:p>
          </p:txBody>
        </p:sp>
        <p:sp>
          <p:nvSpPr>
            <p:cNvPr id="2900" name="object 2900"/>
            <p:cNvSpPr/>
            <p:nvPr/>
          </p:nvSpPr>
          <p:spPr>
            <a:xfrm>
              <a:off x="6375323" y="8427809"/>
              <a:ext cx="6985" cy="20955"/>
            </a:xfrm>
            <a:custGeom>
              <a:avLst/>
              <a:gdLst/>
              <a:ahLst/>
              <a:cxnLst/>
              <a:rect l="l" t="t" r="r" b="b"/>
              <a:pathLst>
                <a:path w="6985" h="20954">
                  <a:moveTo>
                    <a:pt x="0" y="0"/>
                  </a:moveTo>
                  <a:lnTo>
                    <a:pt x="2387" y="6908"/>
                  </a:lnTo>
                  <a:lnTo>
                    <a:pt x="4648" y="13817"/>
                  </a:lnTo>
                  <a:lnTo>
                    <a:pt x="6680" y="20548"/>
                  </a:lnTo>
                </a:path>
              </a:pathLst>
            </a:custGeom>
            <a:ln w="25400">
              <a:solidFill>
                <a:srgbClr val="F7C119"/>
              </a:solidFill>
            </a:ln>
          </p:spPr>
          <p:txBody>
            <a:bodyPr wrap="square" lIns="0" tIns="0" rIns="0" bIns="0" rtlCol="0"/>
            <a:lstStyle/>
            <a:p>
              <a:endParaRPr/>
            </a:p>
          </p:txBody>
        </p:sp>
        <p:sp>
          <p:nvSpPr>
            <p:cNvPr id="2901" name="object 2901"/>
            <p:cNvSpPr/>
            <p:nvPr/>
          </p:nvSpPr>
          <p:spPr>
            <a:xfrm>
              <a:off x="6382004" y="8448078"/>
              <a:ext cx="1270" cy="635"/>
            </a:xfrm>
            <a:custGeom>
              <a:avLst/>
              <a:gdLst/>
              <a:ahLst/>
              <a:cxnLst/>
              <a:rect l="l" t="t" r="r" b="b"/>
              <a:pathLst>
                <a:path w="1270" h="634">
                  <a:moveTo>
                    <a:pt x="0" y="279"/>
                  </a:moveTo>
                  <a:lnTo>
                    <a:pt x="1092" y="0"/>
                  </a:lnTo>
                </a:path>
              </a:pathLst>
            </a:custGeom>
            <a:ln w="25400">
              <a:solidFill>
                <a:srgbClr val="F7C120"/>
              </a:solidFill>
            </a:ln>
          </p:spPr>
          <p:txBody>
            <a:bodyPr wrap="square" lIns="0" tIns="0" rIns="0" bIns="0" rtlCol="0"/>
            <a:lstStyle/>
            <a:p>
              <a:endParaRPr/>
            </a:p>
          </p:txBody>
        </p:sp>
        <p:sp>
          <p:nvSpPr>
            <p:cNvPr id="2902" name="object 2902"/>
            <p:cNvSpPr/>
            <p:nvPr/>
          </p:nvSpPr>
          <p:spPr>
            <a:xfrm>
              <a:off x="6376492" y="8427567"/>
              <a:ext cx="6985" cy="20955"/>
            </a:xfrm>
            <a:custGeom>
              <a:avLst/>
              <a:gdLst/>
              <a:ahLst/>
              <a:cxnLst/>
              <a:rect l="l" t="t" r="r" b="b"/>
              <a:pathLst>
                <a:path w="6985" h="20954">
                  <a:moveTo>
                    <a:pt x="6603" y="20510"/>
                  </a:moveTo>
                  <a:lnTo>
                    <a:pt x="4597" y="13792"/>
                  </a:lnTo>
                  <a:lnTo>
                    <a:pt x="2349" y="6908"/>
                  </a:lnTo>
                  <a:lnTo>
                    <a:pt x="0" y="0"/>
                  </a:lnTo>
                </a:path>
              </a:pathLst>
            </a:custGeom>
            <a:ln w="25400">
              <a:solidFill>
                <a:srgbClr val="F8C82E"/>
              </a:solidFill>
            </a:ln>
          </p:spPr>
          <p:txBody>
            <a:bodyPr wrap="square" lIns="0" tIns="0" rIns="0" bIns="0" rtlCol="0"/>
            <a:lstStyle/>
            <a:p>
              <a:endParaRPr/>
            </a:p>
          </p:txBody>
        </p:sp>
        <p:sp>
          <p:nvSpPr>
            <p:cNvPr id="2903" name="object 2903"/>
            <p:cNvSpPr/>
            <p:nvPr/>
          </p:nvSpPr>
          <p:spPr>
            <a:xfrm>
              <a:off x="6375323" y="8427567"/>
              <a:ext cx="1270" cy="635"/>
            </a:xfrm>
            <a:custGeom>
              <a:avLst/>
              <a:gdLst/>
              <a:ahLst/>
              <a:cxnLst/>
              <a:rect l="l" t="t" r="r" b="b"/>
              <a:pathLst>
                <a:path w="1270" h="634">
                  <a:moveTo>
                    <a:pt x="1168" y="0"/>
                  </a:moveTo>
                  <a:lnTo>
                    <a:pt x="0" y="241"/>
                  </a:lnTo>
                </a:path>
              </a:pathLst>
            </a:custGeom>
            <a:ln w="25400">
              <a:solidFill>
                <a:srgbClr val="F9C827"/>
              </a:solidFill>
            </a:ln>
          </p:spPr>
          <p:txBody>
            <a:bodyPr wrap="square" lIns="0" tIns="0" rIns="0" bIns="0" rtlCol="0"/>
            <a:lstStyle/>
            <a:p>
              <a:endParaRPr/>
            </a:p>
          </p:txBody>
        </p:sp>
        <p:sp>
          <p:nvSpPr>
            <p:cNvPr id="2904" name="object 2904"/>
            <p:cNvSpPr/>
            <p:nvPr/>
          </p:nvSpPr>
          <p:spPr>
            <a:xfrm>
              <a:off x="6376492" y="8427326"/>
              <a:ext cx="8255" cy="20955"/>
            </a:xfrm>
            <a:custGeom>
              <a:avLst/>
              <a:gdLst/>
              <a:ahLst/>
              <a:cxnLst/>
              <a:rect l="l" t="t" r="r" b="b"/>
              <a:pathLst>
                <a:path w="8254" h="20954">
                  <a:moveTo>
                    <a:pt x="1168" y="0"/>
                  </a:moveTo>
                  <a:lnTo>
                    <a:pt x="0" y="241"/>
                  </a:lnTo>
                  <a:lnTo>
                    <a:pt x="2349" y="7150"/>
                  </a:lnTo>
                  <a:lnTo>
                    <a:pt x="4597" y="14033"/>
                  </a:lnTo>
                  <a:lnTo>
                    <a:pt x="6603" y="20751"/>
                  </a:lnTo>
                  <a:lnTo>
                    <a:pt x="7696" y="20485"/>
                  </a:lnTo>
                  <a:lnTo>
                    <a:pt x="5702" y="13766"/>
                  </a:lnTo>
                  <a:lnTo>
                    <a:pt x="3492" y="6896"/>
                  </a:lnTo>
                  <a:lnTo>
                    <a:pt x="1168" y="0"/>
                  </a:lnTo>
                  <a:close/>
                </a:path>
              </a:pathLst>
            </a:custGeom>
            <a:solidFill>
              <a:srgbClr val="F9CD3A"/>
            </a:solidFill>
          </p:spPr>
          <p:txBody>
            <a:bodyPr wrap="square" lIns="0" tIns="0" rIns="0" bIns="0" rtlCol="0"/>
            <a:lstStyle/>
            <a:p>
              <a:endParaRPr/>
            </a:p>
          </p:txBody>
        </p:sp>
        <p:sp>
          <p:nvSpPr>
            <p:cNvPr id="2905" name="object 2905"/>
            <p:cNvSpPr/>
            <p:nvPr/>
          </p:nvSpPr>
          <p:spPr>
            <a:xfrm>
              <a:off x="6376492" y="8427567"/>
              <a:ext cx="6985" cy="20955"/>
            </a:xfrm>
            <a:custGeom>
              <a:avLst/>
              <a:gdLst/>
              <a:ahLst/>
              <a:cxnLst/>
              <a:rect l="l" t="t" r="r" b="b"/>
              <a:pathLst>
                <a:path w="6985" h="20954">
                  <a:moveTo>
                    <a:pt x="0" y="0"/>
                  </a:moveTo>
                  <a:lnTo>
                    <a:pt x="2349" y="6908"/>
                  </a:lnTo>
                  <a:lnTo>
                    <a:pt x="4597" y="13792"/>
                  </a:lnTo>
                  <a:lnTo>
                    <a:pt x="6603" y="20510"/>
                  </a:lnTo>
                </a:path>
              </a:pathLst>
            </a:custGeom>
            <a:ln w="25400">
              <a:solidFill>
                <a:srgbClr val="F8C82E"/>
              </a:solidFill>
            </a:ln>
          </p:spPr>
          <p:txBody>
            <a:bodyPr wrap="square" lIns="0" tIns="0" rIns="0" bIns="0" rtlCol="0"/>
            <a:lstStyle/>
            <a:p>
              <a:endParaRPr/>
            </a:p>
          </p:txBody>
        </p:sp>
        <p:sp>
          <p:nvSpPr>
            <p:cNvPr id="2906" name="object 2906"/>
            <p:cNvSpPr/>
            <p:nvPr/>
          </p:nvSpPr>
          <p:spPr>
            <a:xfrm>
              <a:off x="6383096" y="8447811"/>
              <a:ext cx="1270" cy="635"/>
            </a:xfrm>
            <a:custGeom>
              <a:avLst/>
              <a:gdLst/>
              <a:ahLst/>
              <a:cxnLst/>
              <a:rect l="l" t="t" r="r" b="b"/>
              <a:pathLst>
                <a:path w="1270" h="634">
                  <a:moveTo>
                    <a:pt x="0" y="266"/>
                  </a:moveTo>
                  <a:lnTo>
                    <a:pt x="1092" y="0"/>
                  </a:lnTo>
                </a:path>
              </a:pathLst>
            </a:custGeom>
            <a:ln w="25399">
              <a:solidFill>
                <a:srgbClr val="F8CB39"/>
              </a:solidFill>
            </a:ln>
          </p:spPr>
          <p:txBody>
            <a:bodyPr wrap="square" lIns="0" tIns="0" rIns="0" bIns="0" rtlCol="0"/>
            <a:lstStyle/>
            <a:p>
              <a:endParaRPr/>
            </a:p>
          </p:txBody>
        </p:sp>
        <p:sp>
          <p:nvSpPr>
            <p:cNvPr id="2907" name="object 2907"/>
            <p:cNvSpPr/>
            <p:nvPr/>
          </p:nvSpPr>
          <p:spPr>
            <a:xfrm>
              <a:off x="6377660" y="8427326"/>
              <a:ext cx="6985" cy="20955"/>
            </a:xfrm>
            <a:custGeom>
              <a:avLst/>
              <a:gdLst/>
              <a:ahLst/>
              <a:cxnLst/>
              <a:rect l="l" t="t" r="r" b="b"/>
              <a:pathLst>
                <a:path w="6985" h="20954">
                  <a:moveTo>
                    <a:pt x="6527" y="20485"/>
                  </a:moveTo>
                  <a:lnTo>
                    <a:pt x="4533" y="13766"/>
                  </a:lnTo>
                  <a:lnTo>
                    <a:pt x="2324" y="6896"/>
                  </a:lnTo>
                  <a:lnTo>
                    <a:pt x="0" y="0"/>
                  </a:lnTo>
                </a:path>
              </a:pathLst>
            </a:custGeom>
            <a:ln w="25400">
              <a:solidFill>
                <a:srgbClr val="F9D246"/>
              </a:solidFill>
            </a:ln>
          </p:spPr>
          <p:txBody>
            <a:bodyPr wrap="square" lIns="0" tIns="0" rIns="0" bIns="0" rtlCol="0"/>
            <a:lstStyle/>
            <a:p>
              <a:endParaRPr/>
            </a:p>
          </p:txBody>
        </p:sp>
        <p:sp>
          <p:nvSpPr>
            <p:cNvPr id="2908" name="object 2908"/>
            <p:cNvSpPr/>
            <p:nvPr/>
          </p:nvSpPr>
          <p:spPr>
            <a:xfrm>
              <a:off x="6376492" y="8427326"/>
              <a:ext cx="1270" cy="635"/>
            </a:xfrm>
            <a:custGeom>
              <a:avLst/>
              <a:gdLst/>
              <a:ahLst/>
              <a:cxnLst/>
              <a:rect l="l" t="t" r="r" b="b"/>
              <a:pathLst>
                <a:path w="1270" h="634">
                  <a:moveTo>
                    <a:pt x="1168" y="0"/>
                  </a:moveTo>
                  <a:lnTo>
                    <a:pt x="0" y="241"/>
                  </a:lnTo>
                </a:path>
              </a:pathLst>
            </a:custGeom>
            <a:ln w="25400">
              <a:solidFill>
                <a:srgbClr val="F9CF3B"/>
              </a:solidFill>
            </a:ln>
          </p:spPr>
          <p:txBody>
            <a:bodyPr wrap="square" lIns="0" tIns="0" rIns="0" bIns="0" rtlCol="0"/>
            <a:lstStyle/>
            <a:p>
              <a:endParaRPr/>
            </a:p>
          </p:txBody>
        </p:sp>
        <p:sp>
          <p:nvSpPr>
            <p:cNvPr id="2909" name="object 2909"/>
            <p:cNvSpPr/>
            <p:nvPr/>
          </p:nvSpPr>
          <p:spPr>
            <a:xfrm>
              <a:off x="6377660" y="8427072"/>
              <a:ext cx="8255" cy="20955"/>
            </a:xfrm>
            <a:custGeom>
              <a:avLst/>
              <a:gdLst/>
              <a:ahLst/>
              <a:cxnLst/>
              <a:rect l="l" t="t" r="r" b="b"/>
              <a:pathLst>
                <a:path w="8254" h="20954">
                  <a:moveTo>
                    <a:pt x="1181" y="0"/>
                  </a:moveTo>
                  <a:lnTo>
                    <a:pt x="0" y="254"/>
                  </a:lnTo>
                  <a:lnTo>
                    <a:pt x="2324" y="7150"/>
                  </a:lnTo>
                  <a:lnTo>
                    <a:pt x="4533" y="14020"/>
                  </a:lnTo>
                  <a:lnTo>
                    <a:pt x="6527" y="20739"/>
                  </a:lnTo>
                  <a:lnTo>
                    <a:pt x="7632" y="20459"/>
                  </a:lnTo>
                  <a:lnTo>
                    <a:pt x="5676" y="13754"/>
                  </a:lnTo>
                  <a:lnTo>
                    <a:pt x="3479" y="6883"/>
                  </a:lnTo>
                  <a:lnTo>
                    <a:pt x="1181" y="0"/>
                  </a:lnTo>
                  <a:close/>
                </a:path>
              </a:pathLst>
            </a:custGeom>
            <a:solidFill>
              <a:srgbClr val="F9D54E"/>
            </a:solidFill>
          </p:spPr>
          <p:txBody>
            <a:bodyPr wrap="square" lIns="0" tIns="0" rIns="0" bIns="0" rtlCol="0"/>
            <a:lstStyle/>
            <a:p>
              <a:endParaRPr/>
            </a:p>
          </p:txBody>
        </p:sp>
        <p:sp>
          <p:nvSpPr>
            <p:cNvPr id="2910" name="object 2910"/>
            <p:cNvSpPr/>
            <p:nvPr/>
          </p:nvSpPr>
          <p:spPr>
            <a:xfrm>
              <a:off x="6377660" y="8427326"/>
              <a:ext cx="6985" cy="20955"/>
            </a:xfrm>
            <a:custGeom>
              <a:avLst/>
              <a:gdLst/>
              <a:ahLst/>
              <a:cxnLst/>
              <a:rect l="l" t="t" r="r" b="b"/>
              <a:pathLst>
                <a:path w="6985" h="20954">
                  <a:moveTo>
                    <a:pt x="0" y="0"/>
                  </a:moveTo>
                  <a:lnTo>
                    <a:pt x="2324" y="6896"/>
                  </a:lnTo>
                  <a:lnTo>
                    <a:pt x="4533" y="13766"/>
                  </a:lnTo>
                  <a:lnTo>
                    <a:pt x="6527" y="20485"/>
                  </a:lnTo>
                </a:path>
              </a:pathLst>
            </a:custGeom>
            <a:ln w="25400">
              <a:solidFill>
                <a:srgbClr val="F9D246"/>
              </a:solidFill>
            </a:ln>
          </p:spPr>
          <p:txBody>
            <a:bodyPr wrap="square" lIns="0" tIns="0" rIns="0" bIns="0" rtlCol="0"/>
            <a:lstStyle/>
            <a:p>
              <a:endParaRPr/>
            </a:p>
          </p:txBody>
        </p:sp>
        <p:sp>
          <p:nvSpPr>
            <p:cNvPr id="2911" name="object 2911"/>
            <p:cNvSpPr/>
            <p:nvPr/>
          </p:nvSpPr>
          <p:spPr>
            <a:xfrm>
              <a:off x="6384188" y="8447532"/>
              <a:ext cx="1270" cy="635"/>
            </a:xfrm>
            <a:custGeom>
              <a:avLst/>
              <a:gdLst/>
              <a:ahLst/>
              <a:cxnLst/>
              <a:rect l="l" t="t" r="r" b="b"/>
              <a:pathLst>
                <a:path w="1270" h="634">
                  <a:moveTo>
                    <a:pt x="0" y="279"/>
                  </a:moveTo>
                  <a:lnTo>
                    <a:pt x="1104" y="0"/>
                  </a:lnTo>
                </a:path>
              </a:pathLst>
            </a:custGeom>
            <a:ln w="25400">
              <a:solidFill>
                <a:srgbClr val="F9D34F"/>
              </a:solidFill>
            </a:ln>
          </p:spPr>
          <p:txBody>
            <a:bodyPr wrap="square" lIns="0" tIns="0" rIns="0" bIns="0" rtlCol="0"/>
            <a:lstStyle/>
            <a:p>
              <a:endParaRPr/>
            </a:p>
          </p:txBody>
        </p:sp>
        <p:sp>
          <p:nvSpPr>
            <p:cNvPr id="2912" name="object 2912"/>
            <p:cNvSpPr/>
            <p:nvPr/>
          </p:nvSpPr>
          <p:spPr>
            <a:xfrm>
              <a:off x="6378841" y="8427072"/>
              <a:ext cx="6985" cy="20955"/>
            </a:xfrm>
            <a:custGeom>
              <a:avLst/>
              <a:gdLst/>
              <a:ahLst/>
              <a:cxnLst/>
              <a:rect l="l" t="t" r="r" b="b"/>
              <a:pathLst>
                <a:path w="6985" h="20954">
                  <a:moveTo>
                    <a:pt x="6451" y="20459"/>
                  </a:moveTo>
                  <a:lnTo>
                    <a:pt x="4495" y="13754"/>
                  </a:lnTo>
                  <a:lnTo>
                    <a:pt x="2298" y="6883"/>
                  </a:lnTo>
                  <a:lnTo>
                    <a:pt x="0" y="0"/>
                  </a:lnTo>
                </a:path>
              </a:pathLst>
            </a:custGeom>
            <a:ln w="25400">
              <a:solidFill>
                <a:srgbClr val="FAD756"/>
              </a:solidFill>
            </a:ln>
          </p:spPr>
          <p:txBody>
            <a:bodyPr wrap="square" lIns="0" tIns="0" rIns="0" bIns="0" rtlCol="0"/>
            <a:lstStyle/>
            <a:p>
              <a:endParaRPr/>
            </a:p>
          </p:txBody>
        </p:sp>
        <p:sp>
          <p:nvSpPr>
            <p:cNvPr id="2913" name="object 2913"/>
            <p:cNvSpPr/>
            <p:nvPr/>
          </p:nvSpPr>
          <p:spPr>
            <a:xfrm>
              <a:off x="6377660" y="8427072"/>
              <a:ext cx="1270" cy="635"/>
            </a:xfrm>
            <a:custGeom>
              <a:avLst/>
              <a:gdLst/>
              <a:ahLst/>
              <a:cxnLst/>
              <a:rect l="l" t="t" r="r" b="b"/>
              <a:pathLst>
                <a:path w="1270" h="634">
                  <a:moveTo>
                    <a:pt x="1181" y="0"/>
                  </a:moveTo>
                  <a:lnTo>
                    <a:pt x="0" y="254"/>
                  </a:lnTo>
                </a:path>
              </a:pathLst>
            </a:custGeom>
            <a:ln w="25400">
              <a:solidFill>
                <a:srgbClr val="FAD64D"/>
              </a:solidFill>
            </a:ln>
          </p:spPr>
          <p:txBody>
            <a:bodyPr wrap="square" lIns="0" tIns="0" rIns="0" bIns="0" rtlCol="0"/>
            <a:lstStyle/>
            <a:p>
              <a:endParaRPr/>
            </a:p>
          </p:txBody>
        </p:sp>
        <p:sp>
          <p:nvSpPr>
            <p:cNvPr id="2914" name="object 2914"/>
            <p:cNvSpPr/>
            <p:nvPr/>
          </p:nvSpPr>
          <p:spPr>
            <a:xfrm>
              <a:off x="6380899" y="8448484"/>
              <a:ext cx="6350" cy="20320"/>
            </a:xfrm>
            <a:custGeom>
              <a:avLst/>
              <a:gdLst/>
              <a:ahLst/>
              <a:cxnLst/>
              <a:rect l="l" t="t" r="r" b="b"/>
              <a:pathLst>
                <a:path w="6350" h="20320">
                  <a:moveTo>
                    <a:pt x="558" y="0"/>
                  </a:moveTo>
                  <a:lnTo>
                    <a:pt x="0" y="139"/>
                  </a:lnTo>
                  <a:lnTo>
                    <a:pt x="2057" y="6870"/>
                  </a:lnTo>
                  <a:lnTo>
                    <a:pt x="3860" y="13449"/>
                  </a:lnTo>
                  <a:lnTo>
                    <a:pt x="5308" y="19697"/>
                  </a:lnTo>
                  <a:lnTo>
                    <a:pt x="5829" y="19545"/>
                  </a:lnTo>
                  <a:lnTo>
                    <a:pt x="4381" y="13296"/>
                  </a:lnTo>
                  <a:lnTo>
                    <a:pt x="2590" y="6730"/>
                  </a:lnTo>
                  <a:lnTo>
                    <a:pt x="558" y="0"/>
                  </a:lnTo>
                  <a:close/>
                </a:path>
              </a:pathLst>
            </a:custGeom>
            <a:solidFill>
              <a:srgbClr val="F5B708"/>
            </a:solidFill>
          </p:spPr>
          <p:txBody>
            <a:bodyPr wrap="square" lIns="0" tIns="0" rIns="0" bIns="0" rtlCol="0"/>
            <a:lstStyle/>
            <a:p>
              <a:endParaRPr/>
            </a:p>
          </p:txBody>
        </p:sp>
        <p:sp>
          <p:nvSpPr>
            <p:cNvPr id="2915" name="object 2915"/>
            <p:cNvSpPr/>
            <p:nvPr/>
          </p:nvSpPr>
          <p:spPr>
            <a:xfrm>
              <a:off x="6380899" y="8448624"/>
              <a:ext cx="5715" cy="19685"/>
            </a:xfrm>
            <a:custGeom>
              <a:avLst/>
              <a:gdLst/>
              <a:ahLst/>
              <a:cxnLst/>
              <a:rect l="l" t="t" r="r" b="b"/>
              <a:pathLst>
                <a:path w="5714" h="19684">
                  <a:moveTo>
                    <a:pt x="0" y="0"/>
                  </a:moveTo>
                  <a:lnTo>
                    <a:pt x="2057" y="6731"/>
                  </a:lnTo>
                  <a:lnTo>
                    <a:pt x="3860" y="13309"/>
                  </a:lnTo>
                  <a:lnTo>
                    <a:pt x="5308" y="19558"/>
                  </a:lnTo>
                </a:path>
              </a:pathLst>
            </a:custGeom>
            <a:ln w="25400">
              <a:solidFill>
                <a:srgbClr val="F4B606"/>
              </a:solidFill>
            </a:ln>
          </p:spPr>
          <p:txBody>
            <a:bodyPr wrap="square" lIns="0" tIns="0" rIns="0" bIns="0" rtlCol="0"/>
            <a:lstStyle/>
            <a:p>
              <a:endParaRPr/>
            </a:p>
          </p:txBody>
        </p:sp>
        <p:sp>
          <p:nvSpPr>
            <p:cNvPr id="2916" name="object 2916"/>
            <p:cNvSpPr/>
            <p:nvPr/>
          </p:nvSpPr>
          <p:spPr>
            <a:xfrm>
              <a:off x="6386207" y="8468030"/>
              <a:ext cx="635" cy="635"/>
            </a:xfrm>
            <a:custGeom>
              <a:avLst/>
              <a:gdLst/>
              <a:ahLst/>
              <a:cxnLst/>
              <a:rect l="l" t="t" r="r" b="b"/>
              <a:pathLst>
                <a:path w="635" h="634">
                  <a:moveTo>
                    <a:pt x="0" y="152"/>
                  </a:moveTo>
                  <a:lnTo>
                    <a:pt x="520" y="0"/>
                  </a:lnTo>
                </a:path>
              </a:pathLst>
            </a:custGeom>
            <a:ln w="25400">
              <a:solidFill>
                <a:srgbClr val="F4B405"/>
              </a:solidFill>
            </a:ln>
          </p:spPr>
          <p:txBody>
            <a:bodyPr wrap="square" lIns="0" tIns="0" rIns="0" bIns="0" rtlCol="0"/>
            <a:lstStyle/>
            <a:p>
              <a:endParaRPr/>
            </a:p>
          </p:txBody>
        </p:sp>
        <p:sp>
          <p:nvSpPr>
            <p:cNvPr id="2917" name="object 2917"/>
            <p:cNvSpPr/>
            <p:nvPr/>
          </p:nvSpPr>
          <p:spPr>
            <a:xfrm>
              <a:off x="6381457" y="8448484"/>
              <a:ext cx="5715" cy="19685"/>
            </a:xfrm>
            <a:custGeom>
              <a:avLst/>
              <a:gdLst/>
              <a:ahLst/>
              <a:cxnLst/>
              <a:rect l="l" t="t" r="r" b="b"/>
              <a:pathLst>
                <a:path w="5714" h="19684">
                  <a:moveTo>
                    <a:pt x="5270" y="19545"/>
                  </a:moveTo>
                  <a:lnTo>
                    <a:pt x="3822" y="13296"/>
                  </a:lnTo>
                  <a:lnTo>
                    <a:pt x="2032" y="6730"/>
                  </a:lnTo>
                  <a:lnTo>
                    <a:pt x="0" y="0"/>
                  </a:lnTo>
                </a:path>
              </a:pathLst>
            </a:custGeom>
            <a:ln w="25400">
              <a:solidFill>
                <a:srgbClr val="F5B809"/>
              </a:solidFill>
            </a:ln>
          </p:spPr>
          <p:txBody>
            <a:bodyPr wrap="square" lIns="0" tIns="0" rIns="0" bIns="0" rtlCol="0"/>
            <a:lstStyle/>
            <a:p>
              <a:endParaRPr/>
            </a:p>
          </p:txBody>
        </p:sp>
        <p:sp>
          <p:nvSpPr>
            <p:cNvPr id="2918" name="object 2918"/>
            <p:cNvSpPr/>
            <p:nvPr/>
          </p:nvSpPr>
          <p:spPr>
            <a:xfrm>
              <a:off x="6380899" y="8448484"/>
              <a:ext cx="635" cy="635"/>
            </a:xfrm>
            <a:custGeom>
              <a:avLst/>
              <a:gdLst/>
              <a:ahLst/>
              <a:cxnLst/>
              <a:rect l="l" t="t" r="r" b="b"/>
              <a:pathLst>
                <a:path w="635" h="634">
                  <a:moveTo>
                    <a:pt x="558" y="0"/>
                  </a:moveTo>
                  <a:lnTo>
                    <a:pt x="0" y="139"/>
                  </a:lnTo>
                </a:path>
              </a:pathLst>
            </a:custGeom>
            <a:ln w="25400">
              <a:solidFill>
                <a:srgbClr val="F5B90A"/>
              </a:solidFill>
            </a:ln>
          </p:spPr>
          <p:txBody>
            <a:bodyPr wrap="square" lIns="0" tIns="0" rIns="0" bIns="0" rtlCol="0"/>
            <a:lstStyle/>
            <a:p>
              <a:endParaRPr/>
            </a:p>
          </p:txBody>
        </p:sp>
        <p:sp>
          <p:nvSpPr>
            <p:cNvPr id="2919" name="object 2919"/>
            <p:cNvSpPr/>
            <p:nvPr/>
          </p:nvSpPr>
          <p:spPr>
            <a:xfrm>
              <a:off x="6381457" y="8448357"/>
              <a:ext cx="6350" cy="19685"/>
            </a:xfrm>
            <a:custGeom>
              <a:avLst/>
              <a:gdLst/>
              <a:ahLst/>
              <a:cxnLst/>
              <a:rect l="l" t="t" r="r" b="b"/>
              <a:pathLst>
                <a:path w="6350" h="19684">
                  <a:moveTo>
                    <a:pt x="546" y="0"/>
                  </a:moveTo>
                  <a:lnTo>
                    <a:pt x="0" y="126"/>
                  </a:lnTo>
                  <a:lnTo>
                    <a:pt x="2032" y="6857"/>
                  </a:lnTo>
                  <a:lnTo>
                    <a:pt x="3822" y="13423"/>
                  </a:lnTo>
                  <a:lnTo>
                    <a:pt x="5270" y="19672"/>
                  </a:lnTo>
                  <a:lnTo>
                    <a:pt x="5791" y="19519"/>
                  </a:lnTo>
                  <a:lnTo>
                    <a:pt x="4356" y="13284"/>
                  </a:lnTo>
                  <a:lnTo>
                    <a:pt x="2565" y="6718"/>
                  </a:lnTo>
                  <a:lnTo>
                    <a:pt x="546" y="0"/>
                  </a:lnTo>
                  <a:close/>
                </a:path>
              </a:pathLst>
            </a:custGeom>
            <a:solidFill>
              <a:srgbClr val="F5B90D"/>
            </a:solidFill>
          </p:spPr>
          <p:txBody>
            <a:bodyPr wrap="square" lIns="0" tIns="0" rIns="0" bIns="0" rtlCol="0"/>
            <a:lstStyle/>
            <a:p>
              <a:endParaRPr/>
            </a:p>
          </p:txBody>
        </p:sp>
        <p:sp>
          <p:nvSpPr>
            <p:cNvPr id="2920" name="object 2920"/>
            <p:cNvSpPr/>
            <p:nvPr/>
          </p:nvSpPr>
          <p:spPr>
            <a:xfrm>
              <a:off x="6381457" y="8448484"/>
              <a:ext cx="5715" cy="19685"/>
            </a:xfrm>
            <a:custGeom>
              <a:avLst/>
              <a:gdLst/>
              <a:ahLst/>
              <a:cxnLst/>
              <a:rect l="l" t="t" r="r" b="b"/>
              <a:pathLst>
                <a:path w="5714" h="19684">
                  <a:moveTo>
                    <a:pt x="0" y="0"/>
                  </a:moveTo>
                  <a:lnTo>
                    <a:pt x="2032" y="6730"/>
                  </a:lnTo>
                  <a:lnTo>
                    <a:pt x="3822" y="13296"/>
                  </a:lnTo>
                  <a:lnTo>
                    <a:pt x="5270" y="19545"/>
                  </a:lnTo>
                </a:path>
              </a:pathLst>
            </a:custGeom>
            <a:ln w="25400">
              <a:solidFill>
                <a:srgbClr val="F5B809"/>
              </a:solidFill>
            </a:ln>
          </p:spPr>
          <p:txBody>
            <a:bodyPr wrap="square" lIns="0" tIns="0" rIns="0" bIns="0" rtlCol="0"/>
            <a:lstStyle/>
            <a:p>
              <a:endParaRPr/>
            </a:p>
          </p:txBody>
        </p:sp>
        <p:sp>
          <p:nvSpPr>
            <p:cNvPr id="2921" name="object 2921"/>
            <p:cNvSpPr/>
            <p:nvPr/>
          </p:nvSpPr>
          <p:spPr>
            <a:xfrm>
              <a:off x="6386728" y="8467877"/>
              <a:ext cx="635" cy="635"/>
            </a:xfrm>
            <a:custGeom>
              <a:avLst/>
              <a:gdLst/>
              <a:ahLst/>
              <a:cxnLst/>
              <a:rect l="l" t="t" r="r" b="b"/>
              <a:pathLst>
                <a:path w="635" h="634">
                  <a:moveTo>
                    <a:pt x="0" y="152"/>
                  </a:moveTo>
                  <a:lnTo>
                    <a:pt x="520" y="0"/>
                  </a:lnTo>
                </a:path>
              </a:pathLst>
            </a:custGeom>
            <a:ln w="25400">
              <a:solidFill>
                <a:srgbClr val="F5B60A"/>
              </a:solidFill>
            </a:ln>
          </p:spPr>
          <p:txBody>
            <a:bodyPr wrap="square" lIns="0" tIns="0" rIns="0" bIns="0" rtlCol="0"/>
            <a:lstStyle/>
            <a:p>
              <a:endParaRPr/>
            </a:p>
          </p:txBody>
        </p:sp>
        <p:sp>
          <p:nvSpPr>
            <p:cNvPr id="2922" name="object 2922"/>
            <p:cNvSpPr/>
            <p:nvPr/>
          </p:nvSpPr>
          <p:spPr>
            <a:xfrm>
              <a:off x="6382004" y="8448357"/>
              <a:ext cx="5715" cy="19685"/>
            </a:xfrm>
            <a:custGeom>
              <a:avLst/>
              <a:gdLst/>
              <a:ahLst/>
              <a:cxnLst/>
              <a:rect l="l" t="t" r="r" b="b"/>
              <a:pathLst>
                <a:path w="5714" h="19684">
                  <a:moveTo>
                    <a:pt x="5245" y="19519"/>
                  </a:moveTo>
                  <a:lnTo>
                    <a:pt x="3810" y="13284"/>
                  </a:lnTo>
                  <a:lnTo>
                    <a:pt x="2019" y="6718"/>
                  </a:lnTo>
                  <a:lnTo>
                    <a:pt x="0" y="0"/>
                  </a:lnTo>
                </a:path>
              </a:pathLst>
            </a:custGeom>
            <a:ln w="25400">
              <a:solidFill>
                <a:srgbClr val="F5BA11"/>
              </a:solidFill>
            </a:ln>
          </p:spPr>
          <p:txBody>
            <a:bodyPr wrap="square" lIns="0" tIns="0" rIns="0" bIns="0" rtlCol="0"/>
            <a:lstStyle/>
            <a:p>
              <a:endParaRPr/>
            </a:p>
          </p:txBody>
        </p:sp>
        <p:sp>
          <p:nvSpPr>
            <p:cNvPr id="2923" name="object 2923"/>
            <p:cNvSpPr/>
            <p:nvPr/>
          </p:nvSpPr>
          <p:spPr>
            <a:xfrm>
              <a:off x="6381457" y="8448357"/>
              <a:ext cx="635" cy="635"/>
            </a:xfrm>
            <a:custGeom>
              <a:avLst/>
              <a:gdLst/>
              <a:ahLst/>
              <a:cxnLst/>
              <a:rect l="l" t="t" r="r" b="b"/>
              <a:pathLst>
                <a:path w="635" h="634">
                  <a:moveTo>
                    <a:pt x="546" y="0"/>
                  </a:moveTo>
                  <a:lnTo>
                    <a:pt x="0" y="126"/>
                  </a:lnTo>
                </a:path>
              </a:pathLst>
            </a:custGeom>
            <a:ln w="25400">
              <a:solidFill>
                <a:srgbClr val="F5BC10"/>
              </a:solidFill>
            </a:ln>
          </p:spPr>
          <p:txBody>
            <a:bodyPr wrap="square" lIns="0" tIns="0" rIns="0" bIns="0" rtlCol="0"/>
            <a:lstStyle/>
            <a:p>
              <a:endParaRPr/>
            </a:p>
          </p:txBody>
        </p:sp>
        <p:sp>
          <p:nvSpPr>
            <p:cNvPr id="2924" name="object 2924"/>
            <p:cNvSpPr/>
            <p:nvPr/>
          </p:nvSpPr>
          <p:spPr>
            <a:xfrm>
              <a:off x="6382004" y="8448078"/>
              <a:ext cx="6350" cy="20320"/>
            </a:xfrm>
            <a:custGeom>
              <a:avLst/>
              <a:gdLst/>
              <a:ahLst/>
              <a:cxnLst/>
              <a:rect l="l" t="t" r="r" b="b"/>
              <a:pathLst>
                <a:path w="6350" h="20320">
                  <a:moveTo>
                    <a:pt x="1092" y="0"/>
                  </a:moveTo>
                  <a:lnTo>
                    <a:pt x="0" y="279"/>
                  </a:lnTo>
                  <a:lnTo>
                    <a:pt x="2019" y="6997"/>
                  </a:lnTo>
                  <a:lnTo>
                    <a:pt x="3810" y="13563"/>
                  </a:lnTo>
                  <a:lnTo>
                    <a:pt x="5245" y="19799"/>
                  </a:lnTo>
                  <a:lnTo>
                    <a:pt x="6286" y="19494"/>
                  </a:lnTo>
                  <a:lnTo>
                    <a:pt x="4864" y="13271"/>
                  </a:lnTo>
                  <a:lnTo>
                    <a:pt x="3098" y="6718"/>
                  </a:lnTo>
                  <a:lnTo>
                    <a:pt x="1092" y="0"/>
                  </a:lnTo>
                  <a:close/>
                </a:path>
              </a:pathLst>
            </a:custGeom>
            <a:solidFill>
              <a:srgbClr val="F6BF1E"/>
            </a:solidFill>
          </p:spPr>
          <p:txBody>
            <a:bodyPr wrap="square" lIns="0" tIns="0" rIns="0" bIns="0" rtlCol="0"/>
            <a:lstStyle/>
            <a:p>
              <a:endParaRPr/>
            </a:p>
          </p:txBody>
        </p:sp>
        <p:sp>
          <p:nvSpPr>
            <p:cNvPr id="2925" name="object 2925"/>
            <p:cNvSpPr/>
            <p:nvPr/>
          </p:nvSpPr>
          <p:spPr>
            <a:xfrm>
              <a:off x="6382004" y="8448357"/>
              <a:ext cx="5715" cy="19685"/>
            </a:xfrm>
            <a:custGeom>
              <a:avLst/>
              <a:gdLst/>
              <a:ahLst/>
              <a:cxnLst/>
              <a:rect l="l" t="t" r="r" b="b"/>
              <a:pathLst>
                <a:path w="5714" h="19684">
                  <a:moveTo>
                    <a:pt x="0" y="0"/>
                  </a:moveTo>
                  <a:lnTo>
                    <a:pt x="2019" y="6718"/>
                  </a:lnTo>
                  <a:lnTo>
                    <a:pt x="3810" y="13284"/>
                  </a:lnTo>
                  <a:lnTo>
                    <a:pt x="5245" y="19519"/>
                  </a:lnTo>
                </a:path>
              </a:pathLst>
            </a:custGeom>
            <a:ln w="25400">
              <a:solidFill>
                <a:srgbClr val="F5BA11"/>
              </a:solidFill>
            </a:ln>
          </p:spPr>
          <p:txBody>
            <a:bodyPr wrap="square" lIns="0" tIns="0" rIns="0" bIns="0" rtlCol="0"/>
            <a:lstStyle/>
            <a:p>
              <a:endParaRPr/>
            </a:p>
          </p:txBody>
        </p:sp>
        <p:sp>
          <p:nvSpPr>
            <p:cNvPr id="2926" name="object 2926"/>
            <p:cNvSpPr/>
            <p:nvPr/>
          </p:nvSpPr>
          <p:spPr>
            <a:xfrm>
              <a:off x="6387249" y="8467572"/>
              <a:ext cx="1270" cy="635"/>
            </a:xfrm>
            <a:custGeom>
              <a:avLst/>
              <a:gdLst/>
              <a:ahLst/>
              <a:cxnLst/>
              <a:rect l="l" t="t" r="r" b="b"/>
              <a:pathLst>
                <a:path w="1270" h="634">
                  <a:moveTo>
                    <a:pt x="0" y="304"/>
                  </a:moveTo>
                  <a:lnTo>
                    <a:pt x="1041" y="0"/>
                  </a:lnTo>
                </a:path>
              </a:pathLst>
            </a:custGeom>
            <a:ln w="25400">
              <a:solidFill>
                <a:srgbClr val="F6BD1C"/>
              </a:solidFill>
            </a:ln>
          </p:spPr>
          <p:txBody>
            <a:bodyPr wrap="square" lIns="0" tIns="0" rIns="0" bIns="0" rtlCol="0"/>
            <a:lstStyle/>
            <a:p>
              <a:endParaRPr/>
            </a:p>
          </p:txBody>
        </p:sp>
        <p:sp>
          <p:nvSpPr>
            <p:cNvPr id="2927" name="object 2927"/>
            <p:cNvSpPr/>
            <p:nvPr/>
          </p:nvSpPr>
          <p:spPr>
            <a:xfrm>
              <a:off x="6383096" y="8448078"/>
              <a:ext cx="5715" cy="19685"/>
            </a:xfrm>
            <a:custGeom>
              <a:avLst/>
              <a:gdLst/>
              <a:ahLst/>
              <a:cxnLst/>
              <a:rect l="l" t="t" r="r" b="b"/>
              <a:pathLst>
                <a:path w="5714" h="19684">
                  <a:moveTo>
                    <a:pt x="5194" y="19494"/>
                  </a:moveTo>
                  <a:lnTo>
                    <a:pt x="3771" y="13271"/>
                  </a:lnTo>
                  <a:lnTo>
                    <a:pt x="2006" y="6718"/>
                  </a:lnTo>
                  <a:lnTo>
                    <a:pt x="0" y="0"/>
                  </a:lnTo>
                </a:path>
              </a:pathLst>
            </a:custGeom>
            <a:ln w="25399">
              <a:solidFill>
                <a:srgbClr val="F7C42A"/>
              </a:solidFill>
            </a:ln>
          </p:spPr>
          <p:txBody>
            <a:bodyPr wrap="square" lIns="0" tIns="0" rIns="0" bIns="0" rtlCol="0"/>
            <a:lstStyle/>
            <a:p>
              <a:endParaRPr/>
            </a:p>
          </p:txBody>
        </p:sp>
        <p:sp>
          <p:nvSpPr>
            <p:cNvPr id="2928" name="object 2928"/>
            <p:cNvSpPr/>
            <p:nvPr/>
          </p:nvSpPr>
          <p:spPr>
            <a:xfrm>
              <a:off x="6382004" y="8448078"/>
              <a:ext cx="1270" cy="635"/>
            </a:xfrm>
            <a:custGeom>
              <a:avLst/>
              <a:gdLst/>
              <a:ahLst/>
              <a:cxnLst/>
              <a:rect l="l" t="t" r="r" b="b"/>
              <a:pathLst>
                <a:path w="1270" h="634">
                  <a:moveTo>
                    <a:pt x="1092" y="0"/>
                  </a:moveTo>
                  <a:lnTo>
                    <a:pt x="0" y="279"/>
                  </a:lnTo>
                </a:path>
              </a:pathLst>
            </a:custGeom>
            <a:ln w="25400">
              <a:solidFill>
                <a:srgbClr val="F7C120"/>
              </a:solidFill>
            </a:ln>
          </p:spPr>
          <p:txBody>
            <a:bodyPr wrap="square" lIns="0" tIns="0" rIns="0" bIns="0" rtlCol="0"/>
            <a:lstStyle/>
            <a:p>
              <a:endParaRPr/>
            </a:p>
          </p:txBody>
        </p:sp>
        <p:sp>
          <p:nvSpPr>
            <p:cNvPr id="2929" name="object 2929"/>
            <p:cNvSpPr/>
            <p:nvPr/>
          </p:nvSpPr>
          <p:spPr>
            <a:xfrm>
              <a:off x="6383096" y="8447811"/>
              <a:ext cx="6350" cy="20320"/>
            </a:xfrm>
            <a:custGeom>
              <a:avLst/>
              <a:gdLst/>
              <a:ahLst/>
              <a:cxnLst/>
              <a:rect l="l" t="t" r="r" b="b"/>
              <a:pathLst>
                <a:path w="6350" h="20320">
                  <a:moveTo>
                    <a:pt x="1092" y="0"/>
                  </a:moveTo>
                  <a:lnTo>
                    <a:pt x="0" y="266"/>
                  </a:lnTo>
                  <a:lnTo>
                    <a:pt x="2006" y="6984"/>
                  </a:lnTo>
                  <a:lnTo>
                    <a:pt x="3771" y="13538"/>
                  </a:lnTo>
                  <a:lnTo>
                    <a:pt x="5194" y="19761"/>
                  </a:lnTo>
                  <a:lnTo>
                    <a:pt x="6223" y="19469"/>
                  </a:lnTo>
                  <a:lnTo>
                    <a:pt x="4838" y="13246"/>
                  </a:lnTo>
                  <a:lnTo>
                    <a:pt x="3073" y="6705"/>
                  </a:lnTo>
                  <a:lnTo>
                    <a:pt x="1092" y="0"/>
                  </a:lnTo>
                  <a:close/>
                </a:path>
              </a:pathLst>
            </a:custGeom>
            <a:solidFill>
              <a:srgbClr val="F8C939"/>
            </a:solidFill>
          </p:spPr>
          <p:txBody>
            <a:bodyPr wrap="square" lIns="0" tIns="0" rIns="0" bIns="0" rtlCol="0"/>
            <a:lstStyle/>
            <a:p>
              <a:endParaRPr/>
            </a:p>
          </p:txBody>
        </p:sp>
        <p:sp>
          <p:nvSpPr>
            <p:cNvPr id="2930" name="object 2930"/>
            <p:cNvSpPr/>
            <p:nvPr/>
          </p:nvSpPr>
          <p:spPr>
            <a:xfrm>
              <a:off x="6383096" y="8448078"/>
              <a:ext cx="5715" cy="19685"/>
            </a:xfrm>
            <a:custGeom>
              <a:avLst/>
              <a:gdLst/>
              <a:ahLst/>
              <a:cxnLst/>
              <a:rect l="l" t="t" r="r" b="b"/>
              <a:pathLst>
                <a:path w="5714" h="19684">
                  <a:moveTo>
                    <a:pt x="0" y="0"/>
                  </a:moveTo>
                  <a:lnTo>
                    <a:pt x="2006" y="6718"/>
                  </a:lnTo>
                  <a:lnTo>
                    <a:pt x="3771" y="13271"/>
                  </a:lnTo>
                  <a:lnTo>
                    <a:pt x="5194" y="19494"/>
                  </a:lnTo>
                </a:path>
              </a:pathLst>
            </a:custGeom>
            <a:ln w="25399">
              <a:solidFill>
                <a:srgbClr val="F7C42A"/>
              </a:solidFill>
            </a:ln>
          </p:spPr>
          <p:txBody>
            <a:bodyPr wrap="square" lIns="0" tIns="0" rIns="0" bIns="0" rtlCol="0"/>
            <a:lstStyle/>
            <a:p>
              <a:endParaRPr/>
            </a:p>
          </p:txBody>
        </p:sp>
        <p:sp>
          <p:nvSpPr>
            <p:cNvPr id="2931" name="object 2931"/>
            <p:cNvSpPr/>
            <p:nvPr/>
          </p:nvSpPr>
          <p:spPr>
            <a:xfrm>
              <a:off x="6388290" y="8467280"/>
              <a:ext cx="1270" cy="635"/>
            </a:xfrm>
            <a:custGeom>
              <a:avLst/>
              <a:gdLst/>
              <a:ahLst/>
              <a:cxnLst/>
              <a:rect l="l" t="t" r="r" b="b"/>
              <a:pathLst>
                <a:path w="1270" h="634">
                  <a:moveTo>
                    <a:pt x="0" y="292"/>
                  </a:moveTo>
                  <a:lnTo>
                    <a:pt x="1028" y="0"/>
                  </a:lnTo>
                </a:path>
              </a:pathLst>
            </a:custGeom>
            <a:ln w="25400">
              <a:solidFill>
                <a:srgbClr val="F7C838"/>
              </a:solidFill>
            </a:ln>
          </p:spPr>
          <p:txBody>
            <a:bodyPr wrap="square" lIns="0" tIns="0" rIns="0" bIns="0" rtlCol="0"/>
            <a:lstStyle/>
            <a:p>
              <a:endParaRPr/>
            </a:p>
          </p:txBody>
        </p:sp>
        <p:sp>
          <p:nvSpPr>
            <p:cNvPr id="2932" name="object 2932"/>
            <p:cNvSpPr/>
            <p:nvPr/>
          </p:nvSpPr>
          <p:spPr>
            <a:xfrm>
              <a:off x="6384188" y="8447811"/>
              <a:ext cx="5715" cy="19685"/>
            </a:xfrm>
            <a:custGeom>
              <a:avLst/>
              <a:gdLst/>
              <a:ahLst/>
              <a:cxnLst/>
              <a:rect l="l" t="t" r="r" b="b"/>
              <a:pathLst>
                <a:path w="5714" h="19684">
                  <a:moveTo>
                    <a:pt x="5130" y="19469"/>
                  </a:moveTo>
                  <a:lnTo>
                    <a:pt x="3746" y="13246"/>
                  </a:lnTo>
                  <a:lnTo>
                    <a:pt x="1981" y="6705"/>
                  </a:lnTo>
                  <a:lnTo>
                    <a:pt x="0" y="0"/>
                  </a:lnTo>
                </a:path>
              </a:pathLst>
            </a:custGeom>
            <a:ln w="25400">
              <a:solidFill>
                <a:srgbClr val="F9CF47"/>
              </a:solidFill>
            </a:ln>
          </p:spPr>
          <p:txBody>
            <a:bodyPr wrap="square" lIns="0" tIns="0" rIns="0" bIns="0" rtlCol="0"/>
            <a:lstStyle/>
            <a:p>
              <a:endParaRPr/>
            </a:p>
          </p:txBody>
        </p:sp>
        <p:sp>
          <p:nvSpPr>
            <p:cNvPr id="2933" name="object 2933"/>
            <p:cNvSpPr/>
            <p:nvPr/>
          </p:nvSpPr>
          <p:spPr>
            <a:xfrm>
              <a:off x="6383096" y="8447811"/>
              <a:ext cx="1270" cy="635"/>
            </a:xfrm>
            <a:custGeom>
              <a:avLst/>
              <a:gdLst/>
              <a:ahLst/>
              <a:cxnLst/>
              <a:rect l="l" t="t" r="r" b="b"/>
              <a:pathLst>
                <a:path w="1270" h="634">
                  <a:moveTo>
                    <a:pt x="1092" y="0"/>
                  </a:moveTo>
                  <a:lnTo>
                    <a:pt x="0" y="266"/>
                  </a:lnTo>
                </a:path>
              </a:pathLst>
            </a:custGeom>
            <a:ln w="25399">
              <a:solidFill>
                <a:srgbClr val="F8CB39"/>
              </a:solidFill>
            </a:ln>
          </p:spPr>
          <p:txBody>
            <a:bodyPr wrap="square" lIns="0" tIns="0" rIns="0" bIns="0" rtlCol="0"/>
            <a:lstStyle/>
            <a:p>
              <a:endParaRPr/>
            </a:p>
          </p:txBody>
        </p:sp>
        <p:sp>
          <p:nvSpPr>
            <p:cNvPr id="2934" name="object 2934"/>
            <p:cNvSpPr/>
            <p:nvPr/>
          </p:nvSpPr>
          <p:spPr>
            <a:xfrm>
              <a:off x="6384188" y="8447532"/>
              <a:ext cx="6350" cy="20320"/>
            </a:xfrm>
            <a:custGeom>
              <a:avLst/>
              <a:gdLst/>
              <a:ahLst/>
              <a:cxnLst/>
              <a:rect l="l" t="t" r="r" b="b"/>
              <a:pathLst>
                <a:path w="6350" h="20320">
                  <a:moveTo>
                    <a:pt x="1104" y="0"/>
                  </a:moveTo>
                  <a:lnTo>
                    <a:pt x="0" y="279"/>
                  </a:lnTo>
                  <a:lnTo>
                    <a:pt x="1981" y="6985"/>
                  </a:lnTo>
                  <a:lnTo>
                    <a:pt x="3746" y="13525"/>
                  </a:lnTo>
                  <a:lnTo>
                    <a:pt x="5130" y="19748"/>
                  </a:lnTo>
                  <a:lnTo>
                    <a:pt x="6184" y="19443"/>
                  </a:lnTo>
                  <a:lnTo>
                    <a:pt x="4800" y="13233"/>
                  </a:lnTo>
                  <a:lnTo>
                    <a:pt x="3060" y="6705"/>
                  </a:lnTo>
                  <a:lnTo>
                    <a:pt x="1104" y="0"/>
                  </a:lnTo>
                  <a:close/>
                </a:path>
              </a:pathLst>
            </a:custGeom>
            <a:solidFill>
              <a:srgbClr val="F9D250"/>
            </a:solidFill>
          </p:spPr>
          <p:txBody>
            <a:bodyPr wrap="square" lIns="0" tIns="0" rIns="0" bIns="0" rtlCol="0"/>
            <a:lstStyle/>
            <a:p>
              <a:endParaRPr/>
            </a:p>
          </p:txBody>
        </p:sp>
        <p:sp>
          <p:nvSpPr>
            <p:cNvPr id="2935" name="object 2935"/>
            <p:cNvSpPr/>
            <p:nvPr/>
          </p:nvSpPr>
          <p:spPr>
            <a:xfrm>
              <a:off x="6384188" y="8447811"/>
              <a:ext cx="5715" cy="19685"/>
            </a:xfrm>
            <a:custGeom>
              <a:avLst/>
              <a:gdLst/>
              <a:ahLst/>
              <a:cxnLst/>
              <a:rect l="l" t="t" r="r" b="b"/>
              <a:pathLst>
                <a:path w="5714" h="19684">
                  <a:moveTo>
                    <a:pt x="0" y="0"/>
                  </a:moveTo>
                  <a:lnTo>
                    <a:pt x="1981" y="6705"/>
                  </a:lnTo>
                  <a:lnTo>
                    <a:pt x="3746" y="13246"/>
                  </a:lnTo>
                  <a:lnTo>
                    <a:pt x="5130" y="19469"/>
                  </a:lnTo>
                </a:path>
              </a:pathLst>
            </a:custGeom>
            <a:ln w="25400">
              <a:solidFill>
                <a:srgbClr val="F9CF47"/>
              </a:solidFill>
            </a:ln>
          </p:spPr>
          <p:txBody>
            <a:bodyPr wrap="square" lIns="0" tIns="0" rIns="0" bIns="0" rtlCol="0"/>
            <a:lstStyle/>
            <a:p>
              <a:endParaRPr/>
            </a:p>
          </p:txBody>
        </p:sp>
        <p:sp>
          <p:nvSpPr>
            <p:cNvPr id="2936" name="object 2936"/>
            <p:cNvSpPr/>
            <p:nvPr/>
          </p:nvSpPr>
          <p:spPr>
            <a:xfrm>
              <a:off x="6389319" y="8466975"/>
              <a:ext cx="1270" cy="635"/>
            </a:xfrm>
            <a:custGeom>
              <a:avLst/>
              <a:gdLst/>
              <a:ahLst/>
              <a:cxnLst/>
              <a:rect l="l" t="t" r="r" b="b"/>
              <a:pathLst>
                <a:path w="1270" h="634">
                  <a:moveTo>
                    <a:pt x="0" y="304"/>
                  </a:moveTo>
                  <a:lnTo>
                    <a:pt x="1054" y="0"/>
                  </a:lnTo>
                </a:path>
              </a:pathLst>
            </a:custGeom>
            <a:ln w="25400">
              <a:solidFill>
                <a:srgbClr val="F9D150"/>
              </a:solidFill>
            </a:ln>
          </p:spPr>
          <p:txBody>
            <a:bodyPr wrap="square" lIns="0" tIns="0" rIns="0" bIns="0" rtlCol="0"/>
            <a:lstStyle/>
            <a:p>
              <a:endParaRPr/>
            </a:p>
          </p:txBody>
        </p:sp>
        <p:sp>
          <p:nvSpPr>
            <p:cNvPr id="2937" name="object 2937"/>
            <p:cNvSpPr/>
            <p:nvPr/>
          </p:nvSpPr>
          <p:spPr>
            <a:xfrm>
              <a:off x="6385293" y="8447532"/>
              <a:ext cx="5080" cy="19685"/>
            </a:xfrm>
            <a:custGeom>
              <a:avLst/>
              <a:gdLst/>
              <a:ahLst/>
              <a:cxnLst/>
              <a:rect l="l" t="t" r="r" b="b"/>
              <a:pathLst>
                <a:path w="5079" h="19684">
                  <a:moveTo>
                    <a:pt x="5079" y="19443"/>
                  </a:moveTo>
                  <a:lnTo>
                    <a:pt x="3695" y="13233"/>
                  </a:lnTo>
                  <a:lnTo>
                    <a:pt x="1955" y="6705"/>
                  </a:lnTo>
                  <a:lnTo>
                    <a:pt x="0" y="0"/>
                  </a:lnTo>
                </a:path>
              </a:pathLst>
            </a:custGeom>
            <a:ln w="25399">
              <a:solidFill>
                <a:srgbClr val="F9D659"/>
              </a:solidFill>
            </a:ln>
          </p:spPr>
          <p:txBody>
            <a:bodyPr wrap="square" lIns="0" tIns="0" rIns="0" bIns="0" rtlCol="0"/>
            <a:lstStyle/>
            <a:p>
              <a:endParaRPr/>
            </a:p>
          </p:txBody>
        </p:sp>
        <p:sp>
          <p:nvSpPr>
            <p:cNvPr id="2938" name="object 2938"/>
            <p:cNvSpPr/>
            <p:nvPr/>
          </p:nvSpPr>
          <p:spPr>
            <a:xfrm>
              <a:off x="6384188" y="8447532"/>
              <a:ext cx="1270" cy="635"/>
            </a:xfrm>
            <a:custGeom>
              <a:avLst/>
              <a:gdLst/>
              <a:ahLst/>
              <a:cxnLst/>
              <a:rect l="l" t="t" r="r" b="b"/>
              <a:pathLst>
                <a:path w="1270" h="634">
                  <a:moveTo>
                    <a:pt x="1104" y="0"/>
                  </a:moveTo>
                  <a:lnTo>
                    <a:pt x="0" y="279"/>
                  </a:lnTo>
                </a:path>
              </a:pathLst>
            </a:custGeom>
            <a:ln w="25400">
              <a:solidFill>
                <a:srgbClr val="F9D34F"/>
              </a:solidFill>
            </a:ln>
          </p:spPr>
          <p:txBody>
            <a:bodyPr wrap="square" lIns="0" tIns="0" rIns="0" bIns="0" rtlCol="0"/>
            <a:lstStyle/>
            <a:p>
              <a:endParaRPr/>
            </a:p>
          </p:txBody>
        </p:sp>
        <p:sp>
          <p:nvSpPr>
            <p:cNvPr id="2939" name="object 2939"/>
            <p:cNvSpPr/>
            <p:nvPr/>
          </p:nvSpPr>
          <p:spPr>
            <a:xfrm>
              <a:off x="6386207" y="8468030"/>
              <a:ext cx="4445" cy="22225"/>
            </a:xfrm>
            <a:custGeom>
              <a:avLst/>
              <a:gdLst/>
              <a:ahLst/>
              <a:cxnLst/>
              <a:rect l="l" t="t" r="r" b="b"/>
              <a:pathLst>
                <a:path w="4445" h="22225">
                  <a:moveTo>
                    <a:pt x="520" y="0"/>
                  </a:moveTo>
                  <a:lnTo>
                    <a:pt x="0" y="152"/>
                  </a:lnTo>
                  <a:lnTo>
                    <a:pt x="1612" y="7048"/>
                  </a:lnTo>
                  <a:lnTo>
                    <a:pt x="2362" y="14693"/>
                  </a:lnTo>
                  <a:lnTo>
                    <a:pt x="3962" y="22021"/>
                  </a:lnTo>
                  <a:lnTo>
                    <a:pt x="4394" y="21793"/>
                  </a:lnTo>
                  <a:lnTo>
                    <a:pt x="2832" y="14490"/>
                  </a:lnTo>
                  <a:lnTo>
                    <a:pt x="2120" y="6883"/>
                  </a:lnTo>
                  <a:lnTo>
                    <a:pt x="520" y="0"/>
                  </a:lnTo>
                  <a:close/>
                </a:path>
              </a:pathLst>
            </a:custGeom>
            <a:solidFill>
              <a:srgbClr val="F4B505"/>
            </a:solidFill>
          </p:spPr>
          <p:txBody>
            <a:bodyPr wrap="square" lIns="0" tIns="0" rIns="0" bIns="0" rtlCol="0"/>
            <a:lstStyle/>
            <a:p>
              <a:endParaRPr/>
            </a:p>
          </p:txBody>
        </p:sp>
        <p:sp>
          <p:nvSpPr>
            <p:cNvPr id="2940" name="object 2940"/>
            <p:cNvSpPr/>
            <p:nvPr/>
          </p:nvSpPr>
          <p:spPr>
            <a:xfrm>
              <a:off x="6386207" y="8468182"/>
              <a:ext cx="4445" cy="22225"/>
            </a:xfrm>
            <a:custGeom>
              <a:avLst/>
              <a:gdLst/>
              <a:ahLst/>
              <a:cxnLst/>
              <a:rect l="l" t="t" r="r" b="b"/>
              <a:pathLst>
                <a:path w="4445" h="22225">
                  <a:moveTo>
                    <a:pt x="0" y="0"/>
                  </a:moveTo>
                  <a:lnTo>
                    <a:pt x="1612" y="6896"/>
                  </a:lnTo>
                  <a:lnTo>
                    <a:pt x="2362" y="14541"/>
                  </a:lnTo>
                  <a:lnTo>
                    <a:pt x="3962" y="21869"/>
                  </a:lnTo>
                </a:path>
              </a:pathLst>
            </a:custGeom>
            <a:ln w="25400">
              <a:solidFill>
                <a:srgbClr val="F4B403"/>
              </a:solidFill>
            </a:ln>
          </p:spPr>
          <p:txBody>
            <a:bodyPr wrap="square" lIns="0" tIns="0" rIns="0" bIns="0" rtlCol="0"/>
            <a:lstStyle/>
            <a:p>
              <a:endParaRPr/>
            </a:p>
          </p:txBody>
        </p:sp>
        <p:sp>
          <p:nvSpPr>
            <p:cNvPr id="2941" name="object 2941"/>
            <p:cNvSpPr/>
            <p:nvPr/>
          </p:nvSpPr>
          <p:spPr>
            <a:xfrm>
              <a:off x="6390170" y="8489823"/>
              <a:ext cx="635" cy="635"/>
            </a:xfrm>
            <a:custGeom>
              <a:avLst/>
              <a:gdLst/>
              <a:ahLst/>
              <a:cxnLst/>
              <a:rect l="l" t="t" r="r" b="b"/>
              <a:pathLst>
                <a:path w="635" h="634">
                  <a:moveTo>
                    <a:pt x="0" y="228"/>
                  </a:moveTo>
                  <a:lnTo>
                    <a:pt x="431" y="0"/>
                  </a:lnTo>
                </a:path>
              </a:pathLst>
            </a:custGeom>
            <a:ln w="25400">
              <a:solidFill>
                <a:srgbClr val="F4B505"/>
              </a:solidFill>
            </a:ln>
          </p:spPr>
          <p:txBody>
            <a:bodyPr wrap="square" lIns="0" tIns="0" rIns="0" bIns="0" rtlCol="0"/>
            <a:lstStyle/>
            <a:p>
              <a:endParaRPr/>
            </a:p>
          </p:txBody>
        </p:sp>
        <p:sp>
          <p:nvSpPr>
            <p:cNvPr id="2942" name="object 2942"/>
            <p:cNvSpPr/>
            <p:nvPr/>
          </p:nvSpPr>
          <p:spPr>
            <a:xfrm>
              <a:off x="6386728" y="8468030"/>
              <a:ext cx="4445" cy="22225"/>
            </a:xfrm>
            <a:custGeom>
              <a:avLst/>
              <a:gdLst/>
              <a:ahLst/>
              <a:cxnLst/>
              <a:rect l="l" t="t" r="r" b="b"/>
              <a:pathLst>
                <a:path w="4445" h="22225">
                  <a:moveTo>
                    <a:pt x="3873" y="21793"/>
                  </a:moveTo>
                  <a:lnTo>
                    <a:pt x="2311" y="14490"/>
                  </a:lnTo>
                  <a:lnTo>
                    <a:pt x="1600" y="6883"/>
                  </a:lnTo>
                  <a:lnTo>
                    <a:pt x="0" y="0"/>
                  </a:lnTo>
                </a:path>
              </a:pathLst>
            </a:custGeom>
            <a:ln w="25399">
              <a:solidFill>
                <a:srgbClr val="F4B606"/>
              </a:solidFill>
            </a:ln>
          </p:spPr>
          <p:txBody>
            <a:bodyPr wrap="square" lIns="0" tIns="0" rIns="0" bIns="0" rtlCol="0"/>
            <a:lstStyle/>
            <a:p>
              <a:endParaRPr/>
            </a:p>
          </p:txBody>
        </p:sp>
        <p:sp>
          <p:nvSpPr>
            <p:cNvPr id="2943" name="object 2943"/>
            <p:cNvSpPr/>
            <p:nvPr/>
          </p:nvSpPr>
          <p:spPr>
            <a:xfrm>
              <a:off x="6386207" y="8468030"/>
              <a:ext cx="635" cy="635"/>
            </a:xfrm>
            <a:custGeom>
              <a:avLst/>
              <a:gdLst/>
              <a:ahLst/>
              <a:cxnLst/>
              <a:rect l="l" t="t" r="r" b="b"/>
              <a:pathLst>
                <a:path w="635" h="634">
                  <a:moveTo>
                    <a:pt x="520" y="0"/>
                  </a:moveTo>
                  <a:lnTo>
                    <a:pt x="0" y="152"/>
                  </a:lnTo>
                </a:path>
              </a:pathLst>
            </a:custGeom>
            <a:ln w="25400">
              <a:solidFill>
                <a:srgbClr val="F4B405"/>
              </a:solidFill>
            </a:ln>
          </p:spPr>
          <p:txBody>
            <a:bodyPr wrap="square" lIns="0" tIns="0" rIns="0" bIns="0" rtlCol="0"/>
            <a:lstStyle/>
            <a:p>
              <a:endParaRPr/>
            </a:p>
          </p:txBody>
        </p:sp>
        <p:sp>
          <p:nvSpPr>
            <p:cNvPr id="2944" name="object 2944"/>
            <p:cNvSpPr/>
            <p:nvPr/>
          </p:nvSpPr>
          <p:spPr>
            <a:xfrm>
              <a:off x="6386728" y="8467877"/>
              <a:ext cx="4445" cy="22225"/>
            </a:xfrm>
            <a:custGeom>
              <a:avLst/>
              <a:gdLst/>
              <a:ahLst/>
              <a:cxnLst/>
              <a:rect l="l" t="t" r="r" b="b"/>
              <a:pathLst>
                <a:path w="4445" h="22225">
                  <a:moveTo>
                    <a:pt x="520" y="0"/>
                  </a:moveTo>
                  <a:lnTo>
                    <a:pt x="0" y="152"/>
                  </a:lnTo>
                  <a:lnTo>
                    <a:pt x="1600" y="7035"/>
                  </a:lnTo>
                  <a:lnTo>
                    <a:pt x="2311" y="14643"/>
                  </a:lnTo>
                  <a:lnTo>
                    <a:pt x="3873" y="21945"/>
                  </a:lnTo>
                  <a:lnTo>
                    <a:pt x="4343" y="21666"/>
                  </a:lnTo>
                  <a:lnTo>
                    <a:pt x="2806" y="14401"/>
                  </a:lnTo>
                  <a:lnTo>
                    <a:pt x="2095" y="6832"/>
                  </a:lnTo>
                  <a:lnTo>
                    <a:pt x="520" y="0"/>
                  </a:lnTo>
                  <a:close/>
                </a:path>
              </a:pathLst>
            </a:custGeom>
            <a:solidFill>
              <a:srgbClr val="F5B70A"/>
            </a:solidFill>
          </p:spPr>
          <p:txBody>
            <a:bodyPr wrap="square" lIns="0" tIns="0" rIns="0" bIns="0" rtlCol="0"/>
            <a:lstStyle/>
            <a:p>
              <a:endParaRPr/>
            </a:p>
          </p:txBody>
        </p:sp>
        <p:sp>
          <p:nvSpPr>
            <p:cNvPr id="2945" name="object 2945"/>
            <p:cNvSpPr/>
            <p:nvPr/>
          </p:nvSpPr>
          <p:spPr>
            <a:xfrm>
              <a:off x="6386728" y="8468030"/>
              <a:ext cx="4445" cy="22225"/>
            </a:xfrm>
            <a:custGeom>
              <a:avLst/>
              <a:gdLst/>
              <a:ahLst/>
              <a:cxnLst/>
              <a:rect l="l" t="t" r="r" b="b"/>
              <a:pathLst>
                <a:path w="4445" h="22225">
                  <a:moveTo>
                    <a:pt x="0" y="0"/>
                  </a:moveTo>
                  <a:lnTo>
                    <a:pt x="1600" y="6883"/>
                  </a:lnTo>
                  <a:lnTo>
                    <a:pt x="2311" y="14490"/>
                  </a:lnTo>
                  <a:lnTo>
                    <a:pt x="3873" y="21793"/>
                  </a:lnTo>
                </a:path>
              </a:pathLst>
            </a:custGeom>
            <a:ln w="25399">
              <a:solidFill>
                <a:srgbClr val="F4B606"/>
              </a:solidFill>
            </a:ln>
          </p:spPr>
          <p:txBody>
            <a:bodyPr wrap="square" lIns="0" tIns="0" rIns="0" bIns="0" rtlCol="0"/>
            <a:lstStyle/>
            <a:p>
              <a:endParaRPr/>
            </a:p>
          </p:txBody>
        </p:sp>
        <p:sp>
          <p:nvSpPr>
            <p:cNvPr id="2946" name="object 2946"/>
            <p:cNvSpPr/>
            <p:nvPr/>
          </p:nvSpPr>
          <p:spPr>
            <a:xfrm>
              <a:off x="6390601" y="8489543"/>
              <a:ext cx="635" cy="635"/>
            </a:xfrm>
            <a:custGeom>
              <a:avLst/>
              <a:gdLst/>
              <a:ahLst/>
              <a:cxnLst/>
              <a:rect l="l" t="t" r="r" b="b"/>
              <a:pathLst>
                <a:path w="635" h="634">
                  <a:moveTo>
                    <a:pt x="0" y="279"/>
                  </a:moveTo>
                  <a:lnTo>
                    <a:pt x="469" y="0"/>
                  </a:lnTo>
                </a:path>
              </a:pathLst>
            </a:custGeom>
            <a:ln w="25400">
              <a:solidFill>
                <a:srgbClr val="F4B809"/>
              </a:solidFill>
            </a:ln>
          </p:spPr>
          <p:txBody>
            <a:bodyPr wrap="square" lIns="0" tIns="0" rIns="0" bIns="0" rtlCol="0"/>
            <a:lstStyle/>
            <a:p>
              <a:endParaRPr/>
            </a:p>
          </p:txBody>
        </p:sp>
        <p:sp>
          <p:nvSpPr>
            <p:cNvPr id="2947" name="object 2947"/>
            <p:cNvSpPr/>
            <p:nvPr/>
          </p:nvSpPr>
          <p:spPr>
            <a:xfrm>
              <a:off x="6387249" y="8467877"/>
              <a:ext cx="4445" cy="22225"/>
            </a:xfrm>
            <a:custGeom>
              <a:avLst/>
              <a:gdLst/>
              <a:ahLst/>
              <a:cxnLst/>
              <a:rect l="l" t="t" r="r" b="b"/>
              <a:pathLst>
                <a:path w="4445" h="22225">
                  <a:moveTo>
                    <a:pt x="3822" y="21666"/>
                  </a:moveTo>
                  <a:lnTo>
                    <a:pt x="2286" y="14401"/>
                  </a:lnTo>
                  <a:lnTo>
                    <a:pt x="1574" y="6832"/>
                  </a:lnTo>
                  <a:lnTo>
                    <a:pt x="0" y="0"/>
                  </a:lnTo>
                </a:path>
              </a:pathLst>
            </a:custGeom>
            <a:ln w="25399">
              <a:solidFill>
                <a:srgbClr val="F5B90D"/>
              </a:solidFill>
            </a:ln>
          </p:spPr>
          <p:txBody>
            <a:bodyPr wrap="square" lIns="0" tIns="0" rIns="0" bIns="0" rtlCol="0"/>
            <a:lstStyle/>
            <a:p>
              <a:endParaRPr/>
            </a:p>
          </p:txBody>
        </p:sp>
        <p:sp>
          <p:nvSpPr>
            <p:cNvPr id="2948" name="object 2948"/>
            <p:cNvSpPr/>
            <p:nvPr/>
          </p:nvSpPr>
          <p:spPr>
            <a:xfrm>
              <a:off x="6386728" y="8467877"/>
              <a:ext cx="635" cy="635"/>
            </a:xfrm>
            <a:custGeom>
              <a:avLst/>
              <a:gdLst/>
              <a:ahLst/>
              <a:cxnLst/>
              <a:rect l="l" t="t" r="r" b="b"/>
              <a:pathLst>
                <a:path w="635" h="634">
                  <a:moveTo>
                    <a:pt x="520" y="0"/>
                  </a:moveTo>
                  <a:lnTo>
                    <a:pt x="0" y="152"/>
                  </a:lnTo>
                </a:path>
              </a:pathLst>
            </a:custGeom>
            <a:ln w="25400">
              <a:solidFill>
                <a:srgbClr val="F5B60A"/>
              </a:solidFill>
            </a:ln>
          </p:spPr>
          <p:txBody>
            <a:bodyPr wrap="square" lIns="0" tIns="0" rIns="0" bIns="0" rtlCol="0"/>
            <a:lstStyle/>
            <a:p>
              <a:endParaRPr/>
            </a:p>
          </p:txBody>
        </p:sp>
        <p:sp>
          <p:nvSpPr>
            <p:cNvPr id="2949" name="object 2949"/>
            <p:cNvSpPr/>
            <p:nvPr/>
          </p:nvSpPr>
          <p:spPr>
            <a:xfrm>
              <a:off x="6387249" y="8467572"/>
              <a:ext cx="5080" cy="22225"/>
            </a:xfrm>
            <a:custGeom>
              <a:avLst/>
              <a:gdLst/>
              <a:ahLst/>
              <a:cxnLst/>
              <a:rect l="l" t="t" r="r" b="b"/>
              <a:pathLst>
                <a:path w="5079" h="22225">
                  <a:moveTo>
                    <a:pt x="1041" y="0"/>
                  </a:moveTo>
                  <a:lnTo>
                    <a:pt x="0" y="304"/>
                  </a:lnTo>
                  <a:lnTo>
                    <a:pt x="1574" y="7137"/>
                  </a:lnTo>
                  <a:lnTo>
                    <a:pt x="2286" y="14706"/>
                  </a:lnTo>
                  <a:lnTo>
                    <a:pt x="3822" y="21970"/>
                  </a:lnTo>
                  <a:lnTo>
                    <a:pt x="4787" y="21386"/>
                  </a:lnTo>
                  <a:lnTo>
                    <a:pt x="3289" y="14173"/>
                  </a:lnTo>
                  <a:lnTo>
                    <a:pt x="2565" y="6680"/>
                  </a:lnTo>
                  <a:lnTo>
                    <a:pt x="1041" y="0"/>
                  </a:lnTo>
                  <a:close/>
                </a:path>
              </a:pathLst>
            </a:custGeom>
            <a:solidFill>
              <a:srgbClr val="F6BD19"/>
            </a:solidFill>
          </p:spPr>
          <p:txBody>
            <a:bodyPr wrap="square" lIns="0" tIns="0" rIns="0" bIns="0" rtlCol="0"/>
            <a:lstStyle/>
            <a:p>
              <a:endParaRPr/>
            </a:p>
          </p:txBody>
        </p:sp>
        <p:sp>
          <p:nvSpPr>
            <p:cNvPr id="2950" name="object 2950"/>
            <p:cNvSpPr/>
            <p:nvPr/>
          </p:nvSpPr>
          <p:spPr>
            <a:xfrm>
              <a:off x="6387249" y="8467877"/>
              <a:ext cx="4445" cy="22225"/>
            </a:xfrm>
            <a:custGeom>
              <a:avLst/>
              <a:gdLst/>
              <a:ahLst/>
              <a:cxnLst/>
              <a:rect l="l" t="t" r="r" b="b"/>
              <a:pathLst>
                <a:path w="4445" h="22225">
                  <a:moveTo>
                    <a:pt x="0" y="0"/>
                  </a:moveTo>
                  <a:lnTo>
                    <a:pt x="1574" y="6832"/>
                  </a:lnTo>
                  <a:lnTo>
                    <a:pt x="2286" y="14401"/>
                  </a:lnTo>
                  <a:lnTo>
                    <a:pt x="3822" y="21666"/>
                  </a:lnTo>
                </a:path>
              </a:pathLst>
            </a:custGeom>
            <a:ln w="25399">
              <a:solidFill>
                <a:srgbClr val="F5B90D"/>
              </a:solidFill>
            </a:ln>
          </p:spPr>
          <p:txBody>
            <a:bodyPr wrap="square" lIns="0" tIns="0" rIns="0" bIns="0" rtlCol="0"/>
            <a:lstStyle/>
            <a:p>
              <a:endParaRPr/>
            </a:p>
          </p:txBody>
        </p:sp>
        <p:sp>
          <p:nvSpPr>
            <p:cNvPr id="2951" name="object 2951"/>
            <p:cNvSpPr/>
            <p:nvPr/>
          </p:nvSpPr>
          <p:spPr>
            <a:xfrm>
              <a:off x="6391071" y="8488959"/>
              <a:ext cx="1270" cy="635"/>
            </a:xfrm>
            <a:custGeom>
              <a:avLst/>
              <a:gdLst/>
              <a:ahLst/>
              <a:cxnLst/>
              <a:rect l="l" t="t" r="r" b="b"/>
              <a:pathLst>
                <a:path w="1270" h="634">
                  <a:moveTo>
                    <a:pt x="0" y="584"/>
                  </a:moveTo>
                  <a:lnTo>
                    <a:pt x="965" y="0"/>
                  </a:lnTo>
                </a:path>
              </a:pathLst>
            </a:custGeom>
            <a:ln w="25400">
              <a:solidFill>
                <a:srgbClr val="F5BD17"/>
              </a:solidFill>
            </a:ln>
          </p:spPr>
          <p:txBody>
            <a:bodyPr wrap="square" lIns="0" tIns="0" rIns="0" bIns="0" rtlCol="0"/>
            <a:lstStyle/>
            <a:p>
              <a:endParaRPr/>
            </a:p>
          </p:txBody>
        </p:sp>
        <p:sp>
          <p:nvSpPr>
            <p:cNvPr id="2952" name="object 2952"/>
            <p:cNvSpPr/>
            <p:nvPr/>
          </p:nvSpPr>
          <p:spPr>
            <a:xfrm>
              <a:off x="6388290" y="8467572"/>
              <a:ext cx="3810" cy="21590"/>
            </a:xfrm>
            <a:custGeom>
              <a:avLst/>
              <a:gdLst/>
              <a:ahLst/>
              <a:cxnLst/>
              <a:rect l="l" t="t" r="r" b="b"/>
              <a:pathLst>
                <a:path w="3810" h="21590">
                  <a:moveTo>
                    <a:pt x="3746" y="21386"/>
                  </a:moveTo>
                  <a:lnTo>
                    <a:pt x="2247" y="14173"/>
                  </a:lnTo>
                  <a:lnTo>
                    <a:pt x="1524" y="6680"/>
                  </a:lnTo>
                  <a:lnTo>
                    <a:pt x="0" y="0"/>
                  </a:lnTo>
                </a:path>
              </a:pathLst>
            </a:custGeom>
            <a:ln w="25399">
              <a:solidFill>
                <a:srgbClr val="F7C126"/>
              </a:solidFill>
            </a:ln>
          </p:spPr>
          <p:txBody>
            <a:bodyPr wrap="square" lIns="0" tIns="0" rIns="0" bIns="0" rtlCol="0"/>
            <a:lstStyle/>
            <a:p>
              <a:endParaRPr/>
            </a:p>
          </p:txBody>
        </p:sp>
        <p:sp>
          <p:nvSpPr>
            <p:cNvPr id="2953" name="object 2953"/>
            <p:cNvSpPr/>
            <p:nvPr/>
          </p:nvSpPr>
          <p:spPr>
            <a:xfrm>
              <a:off x="6387249" y="8467572"/>
              <a:ext cx="1270" cy="635"/>
            </a:xfrm>
            <a:custGeom>
              <a:avLst/>
              <a:gdLst/>
              <a:ahLst/>
              <a:cxnLst/>
              <a:rect l="l" t="t" r="r" b="b"/>
              <a:pathLst>
                <a:path w="1270" h="634">
                  <a:moveTo>
                    <a:pt x="1041" y="0"/>
                  </a:moveTo>
                  <a:lnTo>
                    <a:pt x="0" y="304"/>
                  </a:lnTo>
                </a:path>
              </a:pathLst>
            </a:custGeom>
            <a:ln w="25400">
              <a:solidFill>
                <a:srgbClr val="F6BD1C"/>
              </a:solidFill>
            </a:ln>
          </p:spPr>
          <p:txBody>
            <a:bodyPr wrap="square" lIns="0" tIns="0" rIns="0" bIns="0" rtlCol="0"/>
            <a:lstStyle/>
            <a:p>
              <a:endParaRPr/>
            </a:p>
          </p:txBody>
        </p:sp>
        <p:sp>
          <p:nvSpPr>
            <p:cNvPr id="2954" name="object 2954"/>
            <p:cNvSpPr/>
            <p:nvPr/>
          </p:nvSpPr>
          <p:spPr>
            <a:xfrm>
              <a:off x="6388290" y="8467280"/>
              <a:ext cx="3175" cy="10795"/>
            </a:xfrm>
            <a:custGeom>
              <a:avLst/>
              <a:gdLst/>
              <a:ahLst/>
              <a:cxnLst/>
              <a:rect l="l" t="t" r="r" b="b"/>
              <a:pathLst>
                <a:path w="3175" h="10795">
                  <a:moveTo>
                    <a:pt x="1028" y="0"/>
                  </a:moveTo>
                  <a:lnTo>
                    <a:pt x="0" y="292"/>
                  </a:lnTo>
                  <a:lnTo>
                    <a:pt x="762" y="3632"/>
                  </a:lnTo>
                  <a:lnTo>
                    <a:pt x="1879" y="10794"/>
                  </a:lnTo>
                  <a:lnTo>
                    <a:pt x="2539" y="10452"/>
                  </a:lnTo>
                  <a:lnTo>
                    <a:pt x="2870" y="10299"/>
                  </a:lnTo>
                  <a:lnTo>
                    <a:pt x="1777" y="3263"/>
                  </a:lnTo>
                  <a:lnTo>
                    <a:pt x="1028" y="0"/>
                  </a:lnTo>
                  <a:close/>
                </a:path>
              </a:pathLst>
            </a:custGeom>
            <a:solidFill>
              <a:srgbClr val="F7C737"/>
            </a:solidFill>
          </p:spPr>
          <p:txBody>
            <a:bodyPr wrap="square" lIns="0" tIns="0" rIns="0" bIns="0" rtlCol="0"/>
            <a:lstStyle/>
            <a:p>
              <a:endParaRPr/>
            </a:p>
          </p:txBody>
        </p:sp>
        <p:sp>
          <p:nvSpPr>
            <p:cNvPr id="2955" name="object 2955"/>
            <p:cNvSpPr/>
            <p:nvPr/>
          </p:nvSpPr>
          <p:spPr>
            <a:xfrm>
              <a:off x="6388290" y="8467572"/>
              <a:ext cx="1905" cy="10795"/>
            </a:xfrm>
            <a:custGeom>
              <a:avLst/>
              <a:gdLst/>
              <a:ahLst/>
              <a:cxnLst/>
              <a:rect l="l" t="t" r="r" b="b"/>
              <a:pathLst>
                <a:path w="1904" h="10795">
                  <a:moveTo>
                    <a:pt x="0" y="0"/>
                  </a:moveTo>
                  <a:lnTo>
                    <a:pt x="1879" y="10502"/>
                  </a:lnTo>
                </a:path>
              </a:pathLst>
            </a:custGeom>
            <a:ln w="25400">
              <a:solidFill>
                <a:srgbClr val="F7C128"/>
              </a:solidFill>
            </a:ln>
          </p:spPr>
          <p:txBody>
            <a:bodyPr wrap="square" lIns="0" tIns="0" rIns="0" bIns="0" rtlCol="0"/>
            <a:lstStyle/>
            <a:p>
              <a:endParaRPr/>
            </a:p>
          </p:txBody>
        </p:sp>
        <p:sp>
          <p:nvSpPr>
            <p:cNvPr id="2956" name="object 2956"/>
            <p:cNvSpPr/>
            <p:nvPr/>
          </p:nvSpPr>
          <p:spPr>
            <a:xfrm>
              <a:off x="6390170" y="8477580"/>
              <a:ext cx="1270" cy="635"/>
            </a:xfrm>
            <a:custGeom>
              <a:avLst/>
              <a:gdLst/>
              <a:ahLst/>
              <a:cxnLst/>
              <a:rect l="l" t="t" r="r" b="b"/>
              <a:pathLst>
                <a:path w="1270" h="634">
                  <a:moveTo>
                    <a:pt x="0" y="495"/>
                  </a:moveTo>
                  <a:lnTo>
                    <a:pt x="990" y="0"/>
                  </a:lnTo>
                </a:path>
              </a:pathLst>
            </a:custGeom>
            <a:ln w="25400">
              <a:solidFill>
                <a:srgbClr val="F7C635"/>
              </a:solidFill>
            </a:ln>
          </p:spPr>
          <p:txBody>
            <a:bodyPr wrap="square" lIns="0" tIns="0" rIns="0" bIns="0" rtlCol="0"/>
            <a:lstStyle/>
            <a:p>
              <a:endParaRPr/>
            </a:p>
          </p:txBody>
        </p:sp>
        <p:sp>
          <p:nvSpPr>
            <p:cNvPr id="2957" name="object 2957"/>
            <p:cNvSpPr/>
            <p:nvPr/>
          </p:nvSpPr>
          <p:spPr>
            <a:xfrm>
              <a:off x="6389319" y="8467280"/>
              <a:ext cx="1905" cy="10795"/>
            </a:xfrm>
            <a:custGeom>
              <a:avLst/>
              <a:gdLst/>
              <a:ahLst/>
              <a:cxnLst/>
              <a:rect l="l" t="t" r="r" b="b"/>
              <a:pathLst>
                <a:path w="1904" h="10795">
                  <a:moveTo>
                    <a:pt x="1841" y="10299"/>
                  </a:moveTo>
                  <a:lnTo>
                    <a:pt x="0" y="0"/>
                  </a:lnTo>
                </a:path>
              </a:pathLst>
            </a:custGeom>
            <a:ln w="25400">
              <a:solidFill>
                <a:srgbClr val="F7CC45"/>
              </a:solidFill>
            </a:ln>
          </p:spPr>
          <p:txBody>
            <a:bodyPr wrap="square" lIns="0" tIns="0" rIns="0" bIns="0" rtlCol="0"/>
            <a:lstStyle/>
            <a:p>
              <a:endParaRPr/>
            </a:p>
          </p:txBody>
        </p:sp>
        <p:sp>
          <p:nvSpPr>
            <p:cNvPr id="2958" name="object 2958"/>
            <p:cNvSpPr/>
            <p:nvPr/>
          </p:nvSpPr>
          <p:spPr>
            <a:xfrm>
              <a:off x="6388290" y="8467280"/>
              <a:ext cx="1270" cy="635"/>
            </a:xfrm>
            <a:custGeom>
              <a:avLst/>
              <a:gdLst/>
              <a:ahLst/>
              <a:cxnLst/>
              <a:rect l="l" t="t" r="r" b="b"/>
              <a:pathLst>
                <a:path w="1270" h="634">
                  <a:moveTo>
                    <a:pt x="1028" y="0"/>
                  </a:moveTo>
                  <a:lnTo>
                    <a:pt x="0" y="292"/>
                  </a:lnTo>
                </a:path>
              </a:pathLst>
            </a:custGeom>
            <a:ln w="25400">
              <a:solidFill>
                <a:srgbClr val="F7C838"/>
              </a:solidFill>
            </a:ln>
          </p:spPr>
          <p:txBody>
            <a:bodyPr wrap="square" lIns="0" tIns="0" rIns="0" bIns="0" rtlCol="0"/>
            <a:lstStyle/>
            <a:p>
              <a:endParaRPr/>
            </a:p>
          </p:txBody>
        </p:sp>
        <p:sp>
          <p:nvSpPr>
            <p:cNvPr id="2959" name="object 2959"/>
            <p:cNvSpPr/>
            <p:nvPr/>
          </p:nvSpPr>
          <p:spPr>
            <a:xfrm>
              <a:off x="6389319" y="8466975"/>
              <a:ext cx="3175" cy="10795"/>
            </a:xfrm>
            <a:custGeom>
              <a:avLst/>
              <a:gdLst/>
              <a:ahLst/>
              <a:cxnLst/>
              <a:rect l="l" t="t" r="r" b="b"/>
              <a:pathLst>
                <a:path w="3175" h="10795">
                  <a:moveTo>
                    <a:pt x="1054" y="0"/>
                  </a:moveTo>
                  <a:lnTo>
                    <a:pt x="355" y="190"/>
                  </a:lnTo>
                  <a:lnTo>
                    <a:pt x="0" y="304"/>
                  </a:lnTo>
                  <a:lnTo>
                    <a:pt x="749" y="3568"/>
                  </a:lnTo>
                  <a:lnTo>
                    <a:pt x="1841" y="10604"/>
                  </a:lnTo>
                  <a:lnTo>
                    <a:pt x="2514" y="10299"/>
                  </a:lnTo>
                  <a:lnTo>
                    <a:pt x="2844" y="10172"/>
                  </a:lnTo>
                  <a:lnTo>
                    <a:pt x="1777" y="3225"/>
                  </a:lnTo>
                  <a:lnTo>
                    <a:pt x="1054" y="0"/>
                  </a:lnTo>
                  <a:close/>
                </a:path>
              </a:pathLst>
            </a:custGeom>
            <a:solidFill>
              <a:srgbClr val="F8CF4E"/>
            </a:solidFill>
          </p:spPr>
          <p:txBody>
            <a:bodyPr wrap="square" lIns="0" tIns="0" rIns="0" bIns="0" rtlCol="0"/>
            <a:lstStyle/>
            <a:p>
              <a:endParaRPr/>
            </a:p>
          </p:txBody>
        </p:sp>
        <p:sp>
          <p:nvSpPr>
            <p:cNvPr id="2960" name="object 2960"/>
            <p:cNvSpPr/>
            <p:nvPr/>
          </p:nvSpPr>
          <p:spPr>
            <a:xfrm>
              <a:off x="6389319" y="8467280"/>
              <a:ext cx="1905" cy="10795"/>
            </a:xfrm>
            <a:custGeom>
              <a:avLst/>
              <a:gdLst/>
              <a:ahLst/>
              <a:cxnLst/>
              <a:rect l="l" t="t" r="r" b="b"/>
              <a:pathLst>
                <a:path w="1904" h="10795">
                  <a:moveTo>
                    <a:pt x="0" y="0"/>
                  </a:moveTo>
                  <a:lnTo>
                    <a:pt x="1841" y="10299"/>
                  </a:lnTo>
                </a:path>
              </a:pathLst>
            </a:custGeom>
            <a:ln w="25400">
              <a:solidFill>
                <a:srgbClr val="F7CC45"/>
              </a:solidFill>
            </a:ln>
          </p:spPr>
          <p:txBody>
            <a:bodyPr wrap="square" lIns="0" tIns="0" rIns="0" bIns="0" rtlCol="0"/>
            <a:lstStyle/>
            <a:p>
              <a:endParaRPr/>
            </a:p>
          </p:txBody>
        </p:sp>
        <p:sp>
          <p:nvSpPr>
            <p:cNvPr id="2961" name="object 2961"/>
            <p:cNvSpPr/>
            <p:nvPr/>
          </p:nvSpPr>
          <p:spPr>
            <a:xfrm>
              <a:off x="6391160" y="8477148"/>
              <a:ext cx="1270" cy="635"/>
            </a:xfrm>
            <a:custGeom>
              <a:avLst/>
              <a:gdLst/>
              <a:ahLst/>
              <a:cxnLst/>
              <a:rect l="l" t="t" r="r" b="b"/>
              <a:pathLst>
                <a:path w="1270" h="634">
                  <a:moveTo>
                    <a:pt x="0" y="431"/>
                  </a:moveTo>
                  <a:lnTo>
                    <a:pt x="1003" y="0"/>
                  </a:lnTo>
                </a:path>
              </a:pathLst>
            </a:custGeom>
            <a:ln w="25400">
              <a:solidFill>
                <a:srgbClr val="F7CE4C"/>
              </a:solidFill>
            </a:ln>
          </p:spPr>
          <p:txBody>
            <a:bodyPr wrap="square" lIns="0" tIns="0" rIns="0" bIns="0" rtlCol="0"/>
            <a:lstStyle/>
            <a:p>
              <a:endParaRPr/>
            </a:p>
          </p:txBody>
        </p:sp>
        <p:sp>
          <p:nvSpPr>
            <p:cNvPr id="2962" name="object 2962"/>
            <p:cNvSpPr/>
            <p:nvPr/>
          </p:nvSpPr>
          <p:spPr>
            <a:xfrm>
              <a:off x="6390373" y="8466975"/>
              <a:ext cx="1905" cy="10795"/>
            </a:xfrm>
            <a:custGeom>
              <a:avLst/>
              <a:gdLst/>
              <a:ahLst/>
              <a:cxnLst/>
              <a:rect l="l" t="t" r="r" b="b"/>
              <a:pathLst>
                <a:path w="1904" h="10795">
                  <a:moveTo>
                    <a:pt x="1790" y="10172"/>
                  </a:moveTo>
                  <a:lnTo>
                    <a:pt x="0" y="0"/>
                  </a:lnTo>
                </a:path>
              </a:pathLst>
            </a:custGeom>
            <a:ln w="25400">
              <a:solidFill>
                <a:srgbClr val="F9D257"/>
              </a:solidFill>
            </a:ln>
          </p:spPr>
          <p:txBody>
            <a:bodyPr wrap="square" lIns="0" tIns="0" rIns="0" bIns="0" rtlCol="0"/>
            <a:lstStyle/>
            <a:p>
              <a:endParaRPr/>
            </a:p>
          </p:txBody>
        </p:sp>
        <p:sp>
          <p:nvSpPr>
            <p:cNvPr id="2963" name="object 2963"/>
            <p:cNvSpPr/>
            <p:nvPr/>
          </p:nvSpPr>
          <p:spPr>
            <a:xfrm>
              <a:off x="6389319" y="8466975"/>
              <a:ext cx="1270" cy="635"/>
            </a:xfrm>
            <a:custGeom>
              <a:avLst/>
              <a:gdLst/>
              <a:ahLst/>
              <a:cxnLst/>
              <a:rect l="l" t="t" r="r" b="b"/>
              <a:pathLst>
                <a:path w="1270" h="634">
                  <a:moveTo>
                    <a:pt x="1054" y="0"/>
                  </a:moveTo>
                  <a:lnTo>
                    <a:pt x="0" y="304"/>
                  </a:lnTo>
                </a:path>
              </a:pathLst>
            </a:custGeom>
            <a:ln w="25400">
              <a:solidFill>
                <a:srgbClr val="F9D150"/>
              </a:solidFill>
            </a:ln>
          </p:spPr>
          <p:txBody>
            <a:bodyPr wrap="square" lIns="0" tIns="0" rIns="0" bIns="0" rtlCol="0"/>
            <a:lstStyle/>
            <a:p>
              <a:endParaRPr/>
            </a:p>
          </p:txBody>
        </p:sp>
        <p:sp>
          <p:nvSpPr>
            <p:cNvPr id="2964" name="object 2964"/>
            <p:cNvSpPr/>
            <p:nvPr/>
          </p:nvSpPr>
          <p:spPr>
            <a:xfrm>
              <a:off x="6390170" y="8477580"/>
              <a:ext cx="3175" cy="11430"/>
            </a:xfrm>
            <a:custGeom>
              <a:avLst/>
              <a:gdLst/>
              <a:ahLst/>
              <a:cxnLst/>
              <a:rect l="l" t="t" r="r" b="b"/>
              <a:pathLst>
                <a:path w="3175" h="11429">
                  <a:moveTo>
                    <a:pt x="990" y="0"/>
                  </a:moveTo>
                  <a:lnTo>
                    <a:pt x="0" y="495"/>
                  </a:lnTo>
                  <a:lnTo>
                    <a:pt x="1117" y="7785"/>
                  </a:lnTo>
                  <a:lnTo>
                    <a:pt x="1866" y="11379"/>
                  </a:lnTo>
                  <a:lnTo>
                    <a:pt x="2197" y="11188"/>
                  </a:lnTo>
                  <a:lnTo>
                    <a:pt x="2844" y="10756"/>
                  </a:lnTo>
                  <a:lnTo>
                    <a:pt x="2095" y="7200"/>
                  </a:lnTo>
                  <a:lnTo>
                    <a:pt x="1549" y="3555"/>
                  </a:lnTo>
                  <a:lnTo>
                    <a:pt x="990" y="0"/>
                  </a:lnTo>
                  <a:close/>
                </a:path>
              </a:pathLst>
            </a:custGeom>
            <a:solidFill>
              <a:srgbClr val="F7C531"/>
            </a:solidFill>
          </p:spPr>
          <p:txBody>
            <a:bodyPr wrap="square" lIns="0" tIns="0" rIns="0" bIns="0" rtlCol="0"/>
            <a:lstStyle/>
            <a:p>
              <a:endParaRPr/>
            </a:p>
          </p:txBody>
        </p:sp>
        <p:sp>
          <p:nvSpPr>
            <p:cNvPr id="2965" name="object 2965"/>
            <p:cNvSpPr/>
            <p:nvPr/>
          </p:nvSpPr>
          <p:spPr>
            <a:xfrm>
              <a:off x="6390170" y="8478075"/>
              <a:ext cx="1905" cy="11430"/>
            </a:xfrm>
            <a:custGeom>
              <a:avLst/>
              <a:gdLst/>
              <a:ahLst/>
              <a:cxnLst/>
              <a:rect l="l" t="t" r="r" b="b"/>
              <a:pathLst>
                <a:path w="1904" h="11429">
                  <a:moveTo>
                    <a:pt x="0" y="0"/>
                  </a:moveTo>
                  <a:lnTo>
                    <a:pt x="1866" y="10883"/>
                  </a:lnTo>
                </a:path>
              </a:pathLst>
            </a:custGeom>
            <a:ln w="25400">
              <a:solidFill>
                <a:srgbClr val="F6C124"/>
              </a:solidFill>
            </a:ln>
          </p:spPr>
          <p:txBody>
            <a:bodyPr wrap="square" lIns="0" tIns="0" rIns="0" bIns="0" rtlCol="0"/>
            <a:lstStyle/>
            <a:p>
              <a:endParaRPr/>
            </a:p>
          </p:txBody>
        </p:sp>
        <p:sp>
          <p:nvSpPr>
            <p:cNvPr id="2966" name="object 2966"/>
            <p:cNvSpPr/>
            <p:nvPr/>
          </p:nvSpPr>
          <p:spPr>
            <a:xfrm>
              <a:off x="6392037" y="8488337"/>
              <a:ext cx="1270" cy="635"/>
            </a:xfrm>
            <a:custGeom>
              <a:avLst/>
              <a:gdLst/>
              <a:ahLst/>
              <a:cxnLst/>
              <a:rect l="l" t="t" r="r" b="b"/>
              <a:pathLst>
                <a:path w="1270" h="634">
                  <a:moveTo>
                    <a:pt x="0" y="622"/>
                  </a:moveTo>
                  <a:lnTo>
                    <a:pt x="977" y="0"/>
                  </a:lnTo>
                </a:path>
              </a:pathLst>
            </a:custGeom>
            <a:ln w="25400">
              <a:solidFill>
                <a:srgbClr val="F7C42E"/>
              </a:solidFill>
            </a:ln>
          </p:spPr>
          <p:txBody>
            <a:bodyPr wrap="square" lIns="0" tIns="0" rIns="0" bIns="0" rtlCol="0"/>
            <a:lstStyle/>
            <a:p>
              <a:endParaRPr/>
            </a:p>
          </p:txBody>
        </p:sp>
        <p:sp>
          <p:nvSpPr>
            <p:cNvPr id="2967" name="object 2967"/>
            <p:cNvSpPr/>
            <p:nvPr/>
          </p:nvSpPr>
          <p:spPr>
            <a:xfrm>
              <a:off x="6391160" y="8477580"/>
              <a:ext cx="1905" cy="10795"/>
            </a:xfrm>
            <a:custGeom>
              <a:avLst/>
              <a:gdLst/>
              <a:ahLst/>
              <a:cxnLst/>
              <a:rect l="l" t="t" r="r" b="b"/>
              <a:pathLst>
                <a:path w="1904" h="10795">
                  <a:moveTo>
                    <a:pt x="1854" y="10756"/>
                  </a:moveTo>
                  <a:lnTo>
                    <a:pt x="0" y="0"/>
                  </a:lnTo>
                </a:path>
              </a:pathLst>
            </a:custGeom>
            <a:ln w="25400">
              <a:solidFill>
                <a:srgbClr val="F7C93E"/>
              </a:solidFill>
            </a:ln>
          </p:spPr>
          <p:txBody>
            <a:bodyPr wrap="square" lIns="0" tIns="0" rIns="0" bIns="0" rtlCol="0"/>
            <a:lstStyle/>
            <a:p>
              <a:endParaRPr/>
            </a:p>
          </p:txBody>
        </p:sp>
        <p:sp>
          <p:nvSpPr>
            <p:cNvPr id="2968" name="object 2968"/>
            <p:cNvSpPr/>
            <p:nvPr/>
          </p:nvSpPr>
          <p:spPr>
            <a:xfrm>
              <a:off x="6390170" y="8477580"/>
              <a:ext cx="1270" cy="635"/>
            </a:xfrm>
            <a:custGeom>
              <a:avLst/>
              <a:gdLst/>
              <a:ahLst/>
              <a:cxnLst/>
              <a:rect l="l" t="t" r="r" b="b"/>
              <a:pathLst>
                <a:path w="1270" h="634">
                  <a:moveTo>
                    <a:pt x="990" y="0"/>
                  </a:moveTo>
                  <a:lnTo>
                    <a:pt x="0" y="495"/>
                  </a:lnTo>
                </a:path>
              </a:pathLst>
            </a:custGeom>
            <a:ln w="25400">
              <a:solidFill>
                <a:srgbClr val="F7C635"/>
              </a:solidFill>
            </a:ln>
          </p:spPr>
          <p:txBody>
            <a:bodyPr wrap="square" lIns="0" tIns="0" rIns="0" bIns="0" rtlCol="0"/>
            <a:lstStyle/>
            <a:p>
              <a:endParaRPr/>
            </a:p>
          </p:txBody>
        </p:sp>
        <p:sp>
          <p:nvSpPr>
            <p:cNvPr id="2969" name="object 2969"/>
            <p:cNvSpPr/>
            <p:nvPr/>
          </p:nvSpPr>
          <p:spPr>
            <a:xfrm>
              <a:off x="6391160" y="8477148"/>
              <a:ext cx="3175" cy="11430"/>
            </a:xfrm>
            <a:custGeom>
              <a:avLst/>
              <a:gdLst/>
              <a:ahLst/>
              <a:cxnLst/>
              <a:rect l="l" t="t" r="r" b="b"/>
              <a:pathLst>
                <a:path w="3175" h="11429">
                  <a:moveTo>
                    <a:pt x="1003" y="0"/>
                  </a:moveTo>
                  <a:lnTo>
                    <a:pt x="673" y="127"/>
                  </a:lnTo>
                  <a:lnTo>
                    <a:pt x="0" y="431"/>
                  </a:lnTo>
                  <a:lnTo>
                    <a:pt x="558" y="3987"/>
                  </a:lnTo>
                  <a:lnTo>
                    <a:pt x="1104" y="7632"/>
                  </a:lnTo>
                  <a:lnTo>
                    <a:pt x="1854" y="11188"/>
                  </a:lnTo>
                  <a:lnTo>
                    <a:pt x="2768" y="10604"/>
                  </a:lnTo>
                  <a:lnTo>
                    <a:pt x="2057" y="7086"/>
                  </a:lnTo>
                  <a:lnTo>
                    <a:pt x="1003" y="0"/>
                  </a:lnTo>
                  <a:close/>
                </a:path>
              </a:pathLst>
            </a:custGeom>
            <a:solidFill>
              <a:srgbClr val="F7CC47"/>
            </a:solidFill>
          </p:spPr>
          <p:txBody>
            <a:bodyPr wrap="square" lIns="0" tIns="0" rIns="0" bIns="0" rtlCol="0"/>
            <a:lstStyle/>
            <a:p>
              <a:endParaRPr/>
            </a:p>
          </p:txBody>
        </p:sp>
        <p:sp>
          <p:nvSpPr>
            <p:cNvPr id="2970" name="object 2970"/>
            <p:cNvSpPr/>
            <p:nvPr/>
          </p:nvSpPr>
          <p:spPr>
            <a:xfrm>
              <a:off x="6391160" y="8477580"/>
              <a:ext cx="1905" cy="10795"/>
            </a:xfrm>
            <a:custGeom>
              <a:avLst/>
              <a:gdLst/>
              <a:ahLst/>
              <a:cxnLst/>
              <a:rect l="l" t="t" r="r" b="b"/>
              <a:pathLst>
                <a:path w="1904" h="10795">
                  <a:moveTo>
                    <a:pt x="0" y="0"/>
                  </a:moveTo>
                  <a:lnTo>
                    <a:pt x="1854" y="10756"/>
                  </a:lnTo>
                </a:path>
              </a:pathLst>
            </a:custGeom>
            <a:ln w="25400">
              <a:solidFill>
                <a:srgbClr val="F7C93E"/>
              </a:solidFill>
            </a:ln>
          </p:spPr>
          <p:txBody>
            <a:bodyPr wrap="square" lIns="0" tIns="0" rIns="0" bIns="0" rtlCol="0"/>
            <a:lstStyle/>
            <a:p>
              <a:endParaRPr/>
            </a:p>
          </p:txBody>
        </p:sp>
        <p:sp>
          <p:nvSpPr>
            <p:cNvPr id="2971" name="object 2971"/>
            <p:cNvSpPr/>
            <p:nvPr/>
          </p:nvSpPr>
          <p:spPr>
            <a:xfrm>
              <a:off x="6393015" y="8487753"/>
              <a:ext cx="1270" cy="635"/>
            </a:xfrm>
            <a:custGeom>
              <a:avLst/>
              <a:gdLst/>
              <a:ahLst/>
              <a:cxnLst/>
              <a:rect l="l" t="t" r="r" b="b"/>
              <a:pathLst>
                <a:path w="1270" h="634">
                  <a:moveTo>
                    <a:pt x="0" y="584"/>
                  </a:moveTo>
                  <a:lnTo>
                    <a:pt x="914" y="0"/>
                  </a:lnTo>
                </a:path>
              </a:pathLst>
            </a:custGeom>
            <a:ln w="25400">
              <a:solidFill>
                <a:srgbClr val="F7CA42"/>
              </a:solidFill>
            </a:ln>
          </p:spPr>
          <p:txBody>
            <a:bodyPr wrap="square" lIns="0" tIns="0" rIns="0" bIns="0" rtlCol="0"/>
            <a:lstStyle/>
            <a:p>
              <a:endParaRPr/>
            </a:p>
          </p:txBody>
        </p:sp>
        <p:sp>
          <p:nvSpPr>
            <p:cNvPr id="2972" name="object 2972"/>
            <p:cNvSpPr/>
            <p:nvPr/>
          </p:nvSpPr>
          <p:spPr>
            <a:xfrm>
              <a:off x="6392163" y="8477148"/>
              <a:ext cx="1905" cy="10795"/>
            </a:xfrm>
            <a:custGeom>
              <a:avLst/>
              <a:gdLst/>
              <a:ahLst/>
              <a:cxnLst/>
              <a:rect l="l" t="t" r="r" b="b"/>
              <a:pathLst>
                <a:path w="1904" h="10795">
                  <a:moveTo>
                    <a:pt x="1765" y="10604"/>
                  </a:moveTo>
                  <a:lnTo>
                    <a:pt x="0" y="0"/>
                  </a:lnTo>
                </a:path>
              </a:pathLst>
            </a:custGeom>
            <a:ln w="25400">
              <a:solidFill>
                <a:srgbClr val="F8CF50"/>
              </a:solidFill>
            </a:ln>
          </p:spPr>
          <p:txBody>
            <a:bodyPr wrap="square" lIns="0" tIns="0" rIns="0" bIns="0" rtlCol="0"/>
            <a:lstStyle/>
            <a:p>
              <a:endParaRPr/>
            </a:p>
          </p:txBody>
        </p:sp>
        <p:sp>
          <p:nvSpPr>
            <p:cNvPr id="2973" name="object 2973"/>
            <p:cNvSpPr/>
            <p:nvPr/>
          </p:nvSpPr>
          <p:spPr>
            <a:xfrm>
              <a:off x="6391160" y="8477148"/>
              <a:ext cx="1270" cy="635"/>
            </a:xfrm>
            <a:custGeom>
              <a:avLst/>
              <a:gdLst/>
              <a:ahLst/>
              <a:cxnLst/>
              <a:rect l="l" t="t" r="r" b="b"/>
              <a:pathLst>
                <a:path w="1270" h="634">
                  <a:moveTo>
                    <a:pt x="1003" y="0"/>
                  </a:moveTo>
                  <a:lnTo>
                    <a:pt x="0" y="431"/>
                  </a:lnTo>
                </a:path>
              </a:pathLst>
            </a:custGeom>
            <a:ln w="25400">
              <a:solidFill>
                <a:srgbClr val="F7CE4C"/>
              </a:solidFill>
            </a:ln>
          </p:spPr>
          <p:txBody>
            <a:bodyPr wrap="square" lIns="0" tIns="0" rIns="0" bIns="0" rtlCol="0"/>
            <a:lstStyle/>
            <a:p>
              <a:endParaRPr/>
            </a:p>
          </p:txBody>
        </p:sp>
        <p:sp>
          <p:nvSpPr>
            <p:cNvPr id="2974" name="object 2974"/>
            <p:cNvSpPr/>
            <p:nvPr/>
          </p:nvSpPr>
          <p:spPr>
            <a:xfrm>
              <a:off x="6390170" y="8489823"/>
              <a:ext cx="9525" cy="20320"/>
            </a:xfrm>
            <a:custGeom>
              <a:avLst/>
              <a:gdLst/>
              <a:ahLst/>
              <a:cxnLst/>
              <a:rect l="l" t="t" r="r" b="b"/>
              <a:pathLst>
                <a:path w="9525" h="20320">
                  <a:moveTo>
                    <a:pt x="431" y="0"/>
                  </a:moveTo>
                  <a:lnTo>
                    <a:pt x="0" y="228"/>
                  </a:lnTo>
                  <a:lnTo>
                    <a:pt x="1587" y="7556"/>
                  </a:lnTo>
                  <a:lnTo>
                    <a:pt x="4025" y="14579"/>
                  </a:lnTo>
                  <a:lnTo>
                    <a:pt x="9016" y="20205"/>
                  </a:lnTo>
                  <a:lnTo>
                    <a:pt x="9347" y="19888"/>
                  </a:lnTo>
                  <a:lnTo>
                    <a:pt x="4394" y="14262"/>
                  </a:lnTo>
                  <a:lnTo>
                    <a:pt x="1993" y="7289"/>
                  </a:lnTo>
                  <a:lnTo>
                    <a:pt x="431" y="0"/>
                  </a:lnTo>
                  <a:close/>
                </a:path>
              </a:pathLst>
            </a:custGeom>
            <a:solidFill>
              <a:srgbClr val="F4B504"/>
            </a:solidFill>
          </p:spPr>
          <p:txBody>
            <a:bodyPr wrap="square" lIns="0" tIns="0" rIns="0" bIns="0" rtlCol="0"/>
            <a:lstStyle/>
            <a:p>
              <a:endParaRPr/>
            </a:p>
          </p:txBody>
        </p:sp>
        <p:sp>
          <p:nvSpPr>
            <p:cNvPr id="2975" name="object 2975"/>
            <p:cNvSpPr/>
            <p:nvPr/>
          </p:nvSpPr>
          <p:spPr>
            <a:xfrm>
              <a:off x="6390170" y="8490051"/>
              <a:ext cx="9525" cy="20320"/>
            </a:xfrm>
            <a:custGeom>
              <a:avLst/>
              <a:gdLst/>
              <a:ahLst/>
              <a:cxnLst/>
              <a:rect l="l" t="t" r="r" b="b"/>
              <a:pathLst>
                <a:path w="9525" h="20320">
                  <a:moveTo>
                    <a:pt x="0" y="0"/>
                  </a:moveTo>
                  <a:lnTo>
                    <a:pt x="1587" y="7327"/>
                  </a:lnTo>
                  <a:lnTo>
                    <a:pt x="4025" y="14350"/>
                  </a:lnTo>
                  <a:lnTo>
                    <a:pt x="9016" y="19977"/>
                  </a:lnTo>
                </a:path>
              </a:pathLst>
            </a:custGeom>
            <a:ln w="25400">
              <a:solidFill>
                <a:srgbClr val="F4B403"/>
              </a:solidFill>
            </a:ln>
          </p:spPr>
          <p:txBody>
            <a:bodyPr wrap="square" lIns="0" tIns="0" rIns="0" bIns="0" rtlCol="0"/>
            <a:lstStyle/>
            <a:p>
              <a:endParaRPr/>
            </a:p>
          </p:txBody>
        </p:sp>
        <p:sp>
          <p:nvSpPr>
            <p:cNvPr id="2976" name="object 2976"/>
            <p:cNvSpPr/>
            <p:nvPr/>
          </p:nvSpPr>
          <p:spPr>
            <a:xfrm>
              <a:off x="6399187" y="8509711"/>
              <a:ext cx="635" cy="635"/>
            </a:xfrm>
            <a:custGeom>
              <a:avLst/>
              <a:gdLst/>
              <a:ahLst/>
              <a:cxnLst/>
              <a:rect l="l" t="t" r="r" b="b"/>
              <a:pathLst>
                <a:path w="635" h="634">
                  <a:moveTo>
                    <a:pt x="0" y="317"/>
                  </a:moveTo>
                  <a:lnTo>
                    <a:pt x="330" y="0"/>
                  </a:lnTo>
                </a:path>
              </a:pathLst>
            </a:custGeom>
            <a:ln w="25400">
              <a:solidFill>
                <a:srgbClr val="F4B604"/>
              </a:solidFill>
            </a:ln>
          </p:spPr>
          <p:txBody>
            <a:bodyPr wrap="square" lIns="0" tIns="0" rIns="0" bIns="0" rtlCol="0"/>
            <a:lstStyle/>
            <a:p>
              <a:endParaRPr/>
            </a:p>
          </p:txBody>
        </p:sp>
        <p:sp>
          <p:nvSpPr>
            <p:cNvPr id="2977" name="object 2977"/>
            <p:cNvSpPr/>
            <p:nvPr/>
          </p:nvSpPr>
          <p:spPr>
            <a:xfrm>
              <a:off x="6390601" y="8489823"/>
              <a:ext cx="9525" cy="20320"/>
            </a:xfrm>
            <a:custGeom>
              <a:avLst/>
              <a:gdLst/>
              <a:ahLst/>
              <a:cxnLst/>
              <a:rect l="l" t="t" r="r" b="b"/>
              <a:pathLst>
                <a:path w="9525" h="20320">
                  <a:moveTo>
                    <a:pt x="8915" y="19888"/>
                  </a:moveTo>
                  <a:lnTo>
                    <a:pt x="3962" y="14262"/>
                  </a:lnTo>
                  <a:lnTo>
                    <a:pt x="1562" y="7289"/>
                  </a:lnTo>
                  <a:lnTo>
                    <a:pt x="0" y="0"/>
                  </a:lnTo>
                </a:path>
              </a:pathLst>
            </a:custGeom>
            <a:ln w="25400">
              <a:solidFill>
                <a:srgbClr val="F4B606"/>
              </a:solidFill>
            </a:ln>
          </p:spPr>
          <p:txBody>
            <a:bodyPr wrap="square" lIns="0" tIns="0" rIns="0" bIns="0" rtlCol="0"/>
            <a:lstStyle/>
            <a:p>
              <a:endParaRPr/>
            </a:p>
          </p:txBody>
        </p:sp>
        <p:sp>
          <p:nvSpPr>
            <p:cNvPr id="2978" name="object 2978"/>
            <p:cNvSpPr/>
            <p:nvPr/>
          </p:nvSpPr>
          <p:spPr>
            <a:xfrm>
              <a:off x="6390170" y="8489823"/>
              <a:ext cx="635" cy="635"/>
            </a:xfrm>
            <a:custGeom>
              <a:avLst/>
              <a:gdLst/>
              <a:ahLst/>
              <a:cxnLst/>
              <a:rect l="l" t="t" r="r" b="b"/>
              <a:pathLst>
                <a:path w="635" h="634">
                  <a:moveTo>
                    <a:pt x="431" y="0"/>
                  </a:moveTo>
                  <a:lnTo>
                    <a:pt x="0" y="228"/>
                  </a:lnTo>
                </a:path>
              </a:pathLst>
            </a:custGeom>
            <a:ln w="25400">
              <a:solidFill>
                <a:srgbClr val="F4B505"/>
              </a:solidFill>
            </a:ln>
          </p:spPr>
          <p:txBody>
            <a:bodyPr wrap="square" lIns="0" tIns="0" rIns="0" bIns="0" rtlCol="0"/>
            <a:lstStyle/>
            <a:p>
              <a:endParaRPr/>
            </a:p>
          </p:txBody>
        </p:sp>
        <p:sp>
          <p:nvSpPr>
            <p:cNvPr id="2979" name="object 2979"/>
            <p:cNvSpPr/>
            <p:nvPr/>
          </p:nvSpPr>
          <p:spPr>
            <a:xfrm>
              <a:off x="6390601" y="8489543"/>
              <a:ext cx="9525" cy="20320"/>
            </a:xfrm>
            <a:custGeom>
              <a:avLst/>
              <a:gdLst/>
              <a:ahLst/>
              <a:cxnLst/>
              <a:rect l="l" t="t" r="r" b="b"/>
              <a:pathLst>
                <a:path w="9525" h="20320">
                  <a:moveTo>
                    <a:pt x="469" y="0"/>
                  </a:moveTo>
                  <a:lnTo>
                    <a:pt x="0" y="279"/>
                  </a:lnTo>
                  <a:lnTo>
                    <a:pt x="1562" y="7569"/>
                  </a:lnTo>
                  <a:lnTo>
                    <a:pt x="3962" y="14541"/>
                  </a:lnTo>
                  <a:lnTo>
                    <a:pt x="8915" y="20167"/>
                  </a:lnTo>
                  <a:lnTo>
                    <a:pt x="9245" y="19837"/>
                  </a:lnTo>
                  <a:lnTo>
                    <a:pt x="4356" y="14236"/>
                  </a:lnTo>
                  <a:lnTo>
                    <a:pt x="1993" y="7264"/>
                  </a:lnTo>
                  <a:lnTo>
                    <a:pt x="469" y="0"/>
                  </a:lnTo>
                  <a:close/>
                </a:path>
              </a:pathLst>
            </a:custGeom>
            <a:solidFill>
              <a:srgbClr val="F4B808"/>
            </a:solidFill>
          </p:spPr>
          <p:txBody>
            <a:bodyPr wrap="square" lIns="0" tIns="0" rIns="0" bIns="0" rtlCol="0"/>
            <a:lstStyle/>
            <a:p>
              <a:endParaRPr/>
            </a:p>
          </p:txBody>
        </p:sp>
        <p:sp>
          <p:nvSpPr>
            <p:cNvPr id="2980" name="object 2980"/>
            <p:cNvSpPr/>
            <p:nvPr/>
          </p:nvSpPr>
          <p:spPr>
            <a:xfrm>
              <a:off x="6390601" y="8489823"/>
              <a:ext cx="9525" cy="20320"/>
            </a:xfrm>
            <a:custGeom>
              <a:avLst/>
              <a:gdLst/>
              <a:ahLst/>
              <a:cxnLst/>
              <a:rect l="l" t="t" r="r" b="b"/>
              <a:pathLst>
                <a:path w="9525" h="20320">
                  <a:moveTo>
                    <a:pt x="0" y="0"/>
                  </a:moveTo>
                  <a:lnTo>
                    <a:pt x="1562" y="7289"/>
                  </a:lnTo>
                  <a:lnTo>
                    <a:pt x="3962" y="14262"/>
                  </a:lnTo>
                  <a:lnTo>
                    <a:pt x="8915" y="19888"/>
                  </a:lnTo>
                </a:path>
              </a:pathLst>
            </a:custGeom>
            <a:ln w="25400">
              <a:solidFill>
                <a:srgbClr val="F4B606"/>
              </a:solidFill>
            </a:ln>
          </p:spPr>
          <p:txBody>
            <a:bodyPr wrap="square" lIns="0" tIns="0" rIns="0" bIns="0" rtlCol="0"/>
            <a:lstStyle/>
            <a:p>
              <a:endParaRPr/>
            </a:p>
          </p:txBody>
        </p:sp>
        <p:sp>
          <p:nvSpPr>
            <p:cNvPr id="2981" name="object 2981"/>
            <p:cNvSpPr/>
            <p:nvPr/>
          </p:nvSpPr>
          <p:spPr>
            <a:xfrm>
              <a:off x="6399517" y="8509381"/>
              <a:ext cx="635" cy="635"/>
            </a:xfrm>
            <a:custGeom>
              <a:avLst/>
              <a:gdLst/>
              <a:ahLst/>
              <a:cxnLst/>
              <a:rect l="l" t="t" r="r" b="b"/>
              <a:pathLst>
                <a:path w="635" h="634">
                  <a:moveTo>
                    <a:pt x="0" y="330"/>
                  </a:moveTo>
                  <a:lnTo>
                    <a:pt x="330" y="0"/>
                  </a:lnTo>
                </a:path>
              </a:pathLst>
            </a:custGeom>
            <a:ln w="25400">
              <a:solidFill>
                <a:srgbClr val="F4B907"/>
              </a:solidFill>
            </a:ln>
          </p:spPr>
          <p:txBody>
            <a:bodyPr wrap="square" lIns="0" tIns="0" rIns="0" bIns="0" rtlCol="0"/>
            <a:lstStyle/>
            <a:p>
              <a:endParaRPr/>
            </a:p>
          </p:txBody>
        </p:sp>
        <p:sp>
          <p:nvSpPr>
            <p:cNvPr id="2982" name="object 2982"/>
            <p:cNvSpPr/>
            <p:nvPr/>
          </p:nvSpPr>
          <p:spPr>
            <a:xfrm>
              <a:off x="6391071" y="8489543"/>
              <a:ext cx="8890" cy="20320"/>
            </a:xfrm>
            <a:custGeom>
              <a:avLst/>
              <a:gdLst/>
              <a:ahLst/>
              <a:cxnLst/>
              <a:rect l="l" t="t" r="r" b="b"/>
              <a:pathLst>
                <a:path w="8889" h="20320">
                  <a:moveTo>
                    <a:pt x="8775" y="19837"/>
                  </a:moveTo>
                  <a:lnTo>
                    <a:pt x="3886" y="14236"/>
                  </a:lnTo>
                  <a:lnTo>
                    <a:pt x="1524" y="7264"/>
                  </a:lnTo>
                  <a:lnTo>
                    <a:pt x="0" y="0"/>
                  </a:lnTo>
                </a:path>
              </a:pathLst>
            </a:custGeom>
            <a:ln w="25400">
              <a:solidFill>
                <a:srgbClr val="F5BA0A"/>
              </a:solidFill>
            </a:ln>
          </p:spPr>
          <p:txBody>
            <a:bodyPr wrap="square" lIns="0" tIns="0" rIns="0" bIns="0" rtlCol="0"/>
            <a:lstStyle/>
            <a:p>
              <a:endParaRPr/>
            </a:p>
          </p:txBody>
        </p:sp>
        <p:sp>
          <p:nvSpPr>
            <p:cNvPr id="2983" name="object 2983"/>
            <p:cNvSpPr/>
            <p:nvPr/>
          </p:nvSpPr>
          <p:spPr>
            <a:xfrm>
              <a:off x="6390601" y="8489543"/>
              <a:ext cx="635" cy="635"/>
            </a:xfrm>
            <a:custGeom>
              <a:avLst/>
              <a:gdLst/>
              <a:ahLst/>
              <a:cxnLst/>
              <a:rect l="l" t="t" r="r" b="b"/>
              <a:pathLst>
                <a:path w="635" h="634">
                  <a:moveTo>
                    <a:pt x="469" y="0"/>
                  </a:moveTo>
                  <a:lnTo>
                    <a:pt x="0" y="279"/>
                  </a:lnTo>
                </a:path>
              </a:pathLst>
            </a:custGeom>
            <a:ln w="25400">
              <a:solidFill>
                <a:srgbClr val="F4B809"/>
              </a:solidFill>
            </a:ln>
          </p:spPr>
          <p:txBody>
            <a:bodyPr wrap="square" lIns="0" tIns="0" rIns="0" bIns="0" rtlCol="0"/>
            <a:lstStyle/>
            <a:p>
              <a:endParaRPr/>
            </a:p>
          </p:txBody>
        </p:sp>
        <p:sp>
          <p:nvSpPr>
            <p:cNvPr id="2984" name="object 2984"/>
            <p:cNvSpPr/>
            <p:nvPr/>
          </p:nvSpPr>
          <p:spPr>
            <a:xfrm>
              <a:off x="6391071" y="8488959"/>
              <a:ext cx="9525" cy="20955"/>
            </a:xfrm>
            <a:custGeom>
              <a:avLst/>
              <a:gdLst/>
              <a:ahLst/>
              <a:cxnLst/>
              <a:rect l="l" t="t" r="r" b="b"/>
              <a:pathLst>
                <a:path w="9525" h="20954">
                  <a:moveTo>
                    <a:pt x="965" y="0"/>
                  </a:moveTo>
                  <a:lnTo>
                    <a:pt x="0" y="584"/>
                  </a:lnTo>
                  <a:lnTo>
                    <a:pt x="1524" y="7848"/>
                  </a:lnTo>
                  <a:lnTo>
                    <a:pt x="3886" y="14820"/>
                  </a:lnTo>
                  <a:lnTo>
                    <a:pt x="8775" y="20421"/>
                  </a:lnTo>
                  <a:lnTo>
                    <a:pt x="9448" y="19697"/>
                  </a:lnTo>
                  <a:lnTo>
                    <a:pt x="4762" y="14147"/>
                  </a:lnTo>
                  <a:lnTo>
                    <a:pt x="2463" y="7213"/>
                  </a:lnTo>
                  <a:lnTo>
                    <a:pt x="965" y="0"/>
                  </a:lnTo>
                  <a:close/>
                </a:path>
              </a:pathLst>
            </a:custGeom>
            <a:solidFill>
              <a:srgbClr val="F5BD13"/>
            </a:solidFill>
          </p:spPr>
          <p:txBody>
            <a:bodyPr wrap="square" lIns="0" tIns="0" rIns="0" bIns="0" rtlCol="0"/>
            <a:lstStyle/>
            <a:p>
              <a:endParaRPr/>
            </a:p>
          </p:txBody>
        </p:sp>
        <p:sp>
          <p:nvSpPr>
            <p:cNvPr id="2985" name="object 2985"/>
            <p:cNvSpPr/>
            <p:nvPr/>
          </p:nvSpPr>
          <p:spPr>
            <a:xfrm>
              <a:off x="6391071" y="8489543"/>
              <a:ext cx="8890" cy="20320"/>
            </a:xfrm>
            <a:custGeom>
              <a:avLst/>
              <a:gdLst/>
              <a:ahLst/>
              <a:cxnLst/>
              <a:rect l="l" t="t" r="r" b="b"/>
              <a:pathLst>
                <a:path w="8889" h="20320">
                  <a:moveTo>
                    <a:pt x="0" y="0"/>
                  </a:moveTo>
                  <a:lnTo>
                    <a:pt x="1524" y="7264"/>
                  </a:lnTo>
                  <a:lnTo>
                    <a:pt x="3886" y="14236"/>
                  </a:lnTo>
                  <a:lnTo>
                    <a:pt x="8775" y="19837"/>
                  </a:lnTo>
                </a:path>
              </a:pathLst>
            </a:custGeom>
            <a:ln w="25400">
              <a:solidFill>
                <a:srgbClr val="F5BA0A"/>
              </a:solidFill>
            </a:ln>
          </p:spPr>
          <p:txBody>
            <a:bodyPr wrap="square" lIns="0" tIns="0" rIns="0" bIns="0" rtlCol="0"/>
            <a:lstStyle/>
            <a:p>
              <a:endParaRPr/>
            </a:p>
          </p:txBody>
        </p:sp>
        <p:sp>
          <p:nvSpPr>
            <p:cNvPr id="2986" name="object 2986"/>
            <p:cNvSpPr/>
            <p:nvPr/>
          </p:nvSpPr>
          <p:spPr>
            <a:xfrm>
              <a:off x="6399847" y="8508657"/>
              <a:ext cx="1270" cy="1270"/>
            </a:xfrm>
            <a:custGeom>
              <a:avLst/>
              <a:gdLst/>
              <a:ahLst/>
              <a:cxnLst/>
              <a:rect l="l" t="t" r="r" b="b"/>
              <a:pathLst>
                <a:path w="1270" h="1270">
                  <a:moveTo>
                    <a:pt x="0" y="723"/>
                  </a:moveTo>
                  <a:lnTo>
                    <a:pt x="673" y="0"/>
                  </a:lnTo>
                </a:path>
              </a:pathLst>
            </a:custGeom>
            <a:ln w="25400">
              <a:solidFill>
                <a:srgbClr val="F5BC10"/>
              </a:solidFill>
            </a:ln>
          </p:spPr>
          <p:txBody>
            <a:bodyPr wrap="square" lIns="0" tIns="0" rIns="0" bIns="0" rtlCol="0"/>
            <a:lstStyle/>
            <a:p>
              <a:endParaRPr/>
            </a:p>
          </p:txBody>
        </p:sp>
        <p:sp>
          <p:nvSpPr>
            <p:cNvPr id="2987" name="object 2987"/>
            <p:cNvSpPr/>
            <p:nvPr/>
          </p:nvSpPr>
          <p:spPr>
            <a:xfrm>
              <a:off x="6392037" y="8488959"/>
              <a:ext cx="8890" cy="20320"/>
            </a:xfrm>
            <a:custGeom>
              <a:avLst/>
              <a:gdLst/>
              <a:ahLst/>
              <a:cxnLst/>
              <a:rect l="l" t="t" r="r" b="b"/>
              <a:pathLst>
                <a:path w="8889" h="20320">
                  <a:moveTo>
                    <a:pt x="8483" y="19697"/>
                  </a:moveTo>
                  <a:lnTo>
                    <a:pt x="3797" y="14147"/>
                  </a:lnTo>
                  <a:lnTo>
                    <a:pt x="1498" y="7213"/>
                  </a:lnTo>
                  <a:lnTo>
                    <a:pt x="0" y="0"/>
                  </a:lnTo>
                </a:path>
              </a:pathLst>
            </a:custGeom>
            <a:ln w="25400">
              <a:solidFill>
                <a:srgbClr val="F5BF1C"/>
              </a:solidFill>
            </a:ln>
          </p:spPr>
          <p:txBody>
            <a:bodyPr wrap="square" lIns="0" tIns="0" rIns="0" bIns="0" rtlCol="0"/>
            <a:lstStyle/>
            <a:p>
              <a:endParaRPr/>
            </a:p>
          </p:txBody>
        </p:sp>
        <p:sp>
          <p:nvSpPr>
            <p:cNvPr id="2988" name="object 2988"/>
            <p:cNvSpPr/>
            <p:nvPr/>
          </p:nvSpPr>
          <p:spPr>
            <a:xfrm>
              <a:off x="6391071" y="8488959"/>
              <a:ext cx="1270" cy="635"/>
            </a:xfrm>
            <a:custGeom>
              <a:avLst/>
              <a:gdLst/>
              <a:ahLst/>
              <a:cxnLst/>
              <a:rect l="l" t="t" r="r" b="b"/>
              <a:pathLst>
                <a:path w="1270" h="634">
                  <a:moveTo>
                    <a:pt x="965" y="0"/>
                  </a:moveTo>
                  <a:lnTo>
                    <a:pt x="0" y="584"/>
                  </a:lnTo>
                </a:path>
              </a:pathLst>
            </a:custGeom>
            <a:ln w="25400">
              <a:solidFill>
                <a:srgbClr val="F5BD17"/>
              </a:solidFill>
            </a:ln>
          </p:spPr>
          <p:txBody>
            <a:bodyPr wrap="square" lIns="0" tIns="0" rIns="0" bIns="0" rtlCol="0"/>
            <a:lstStyle/>
            <a:p>
              <a:endParaRPr/>
            </a:p>
          </p:txBody>
        </p:sp>
        <p:sp>
          <p:nvSpPr>
            <p:cNvPr id="2989" name="object 2989"/>
            <p:cNvSpPr/>
            <p:nvPr/>
          </p:nvSpPr>
          <p:spPr>
            <a:xfrm>
              <a:off x="6392037" y="8488337"/>
              <a:ext cx="9525" cy="20320"/>
            </a:xfrm>
            <a:custGeom>
              <a:avLst/>
              <a:gdLst/>
              <a:ahLst/>
              <a:cxnLst/>
              <a:rect l="l" t="t" r="r" b="b"/>
              <a:pathLst>
                <a:path w="9525" h="20320">
                  <a:moveTo>
                    <a:pt x="977" y="0"/>
                  </a:moveTo>
                  <a:lnTo>
                    <a:pt x="0" y="622"/>
                  </a:lnTo>
                  <a:lnTo>
                    <a:pt x="1498" y="7835"/>
                  </a:lnTo>
                  <a:lnTo>
                    <a:pt x="3797" y="14770"/>
                  </a:lnTo>
                  <a:lnTo>
                    <a:pt x="8483" y="20319"/>
                  </a:lnTo>
                  <a:lnTo>
                    <a:pt x="9156" y="19532"/>
                  </a:lnTo>
                  <a:lnTo>
                    <a:pt x="4686" y="14033"/>
                  </a:lnTo>
                  <a:lnTo>
                    <a:pt x="2451" y="7150"/>
                  </a:lnTo>
                  <a:lnTo>
                    <a:pt x="977" y="0"/>
                  </a:lnTo>
                  <a:close/>
                </a:path>
              </a:pathLst>
            </a:custGeom>
            <a:solidFill>
              <a:srgbClr val="F6C226"/>
            </a:solidFill>
          </p:spPr>
          <p:txBody>
            <a:bodyPr wrap="square" lIns="0" tIns="0" rIns="0" bIns="0" rtlCol="0"/>
            <a:lstStyle/>
            <a:p>
              <a:endParaRPr/>
            </a:p>
          </p:txBody>
        </p:sp>
        <p:sp>
          <p:nvSpPr>
            <p:cNvPr id="2990" name="object 2990"/>
            <p:cNvSpPr/>
            <p:nvPr/>
          </p:nvSpPr>
          <p:spPr>
            <a:xfrm>
              <a:off x="6392037" y="8488959"/>
              <a:ext cx="8890" cy="20320"/>
            </a:xfrm>
            <a:custGeom>
              <a:avLst/>
              <a:gdLst/>
              <a:ahLst/>
              <a:cxnLst/>
              <a:rect l="l" t="t" r="r" b="b"/>
              <a:pathLst>
                <a:path w="8889" h="20320">
                  <a:moveTo>
                    <a:pt x="0" y="0"/>
                  </a:moveTo>
                  <a:lnTo>
                    <a:pt x="1498" y="7213"/>
                  </a:lnTo>
                  <a:lnTo>
                    <a:pt x="3797" y="14147"/>
                  </a:lnTo>
                  <a:lnTo>
                    <a:pt x="8483" y="19697"/>
                  </a:lnTo>
                </a:path>
              </a:pathLst>
            </a:custGeom>
            <a:ln w="25400">
              <a:solidFill>
                <a:srgbClr val="F5BF1C"/>
              </a:solidFill>
            </a:ln>
          </p:spPr>
          <p:txBody>
            <a:bodyPr wrap="square" lIns="0" tIns="0" rIns="0" bIns="0" rtlCol="0"/>
            <a:lstStyle/>
            <a:p>
              <a:endParaRPr/>
            </a:p>
          </p:txBody>
        </p:sp>
        <p:sp>
          <p:nvSpPr>
            <p:cNvPr id="2991" name="object 2991"/>
            <p:cNvSpPr/>
            <p:nvPr/>
          </p:nvSpPr>
          <p:spPr>
            <a:xfrm>
              <a:off x="6400520" y="8507869"/>
              <a:ext cx="1270" cy="1270"/>
            </a:xfrm>
            <a:custGeom>
              <a:avLst/>
              <a:gdLst/>
              <a:ahLst/>
              <a:cxnLst/>
              <a:rect l="l" t="t" r="r" b="b"/>
              <a:pathLst>
                <a:path w="1270" h="1270">
                  <a:moveTo>
                    <a:pt x="0" y="787"/>
                  </a:moveTo>
                  <a:lnTo>
                    <a:pt x="673" y="0"/>
                  </a:lnTo>
                </a:path>
              </a:pathLst>
            </a:custGeom>
            <a:ln w="25400">
              <a:solidFill>
                <a:srgbClr val="F5C01E"/>
              </a:solidFill>
            </a:ln>
          </p:spPr>
          <p:txBody>
            <a:bodyPr wrap="square" lIns="0" tIns="0" rIns="0" bIns="0" rtlCol="0"/>
            <a:lstStyle/>
            <a:p>
              <a:endParaRPr/>
            </a:p>
          </p:txBody>
        </p:sp>
        <p:sp>
          <p:nvSpPr>
            <p:cNvPr id="2992" name="object 2992"/>
            <p:cNvSpPr/>
            <p:nvPr/>
          </p:nvSpPr>
          <p:spPr>
            <a:xfrm>
              <a:off x="6393015" y="8488337"/>
              <a:ext cx="8255" cy="19685"/>
            </a:xfrm>
            <a:custGeom>
              <a:avLst/>
              <a:gdLst/>
              <a:ahLst/>
              <a:cxnLst/>
              <a:rect l="l" t="t" r="r" b="b"/>
              <a:pathLst>
                <a:path w="8254" h="19684">
                  <a:moveTo>
                    <a:pt x="8178" y="19532"/>
                  </a:moveTo>
                  <a:lnTo>
                    <a:pt x="3708" y="14033"/>
                  </a:lnTo>
                  <a:lnTo>
                    <a:pt x="1473" y="7150"/>
                  </a:lnTo>
                  <a:lnTo>
                    <a:pt x="0" y="0"/>
                  </a:lnTo>
                </a:path>
              </a:pathLst>
            </a:custGeom>
            <a:ln w="25399">
              <a:solidFill>
                <a:srgbClr val="F6C530"/>
              </a:solidFill>
            </a:ln>
          </p:spPr>
          <p:txBody>
            <a:bodyPr wrap="square" lIns="0" tIns="0" rIns="0" bIns="0" rtlCol="0"/>
            <a:lstStyle/>
            <a:p>
              <a:endParaRPr/>
            </a:p>
          </p:txBody>
        </p:sp>
        <p:sp>
          <p:nvSpPr>
            <p:cNvPr id="2993" name="object 2993"/>
            <p:cNvSpPr/>
            <p:nvPr/>
          </p:nvSpPr>
          <p:spPr>
            <a:xfrm>
              <a:off x="6392037" y="8488337"/>
              <a:ext cx="1270" cy="635"/>
            </a:xfrm>
            <a:custGeom>
              <a:avLst/>
              <a:gdLst/>
              <a:ahLst/>
              <a:cxnLst/>
              <a:rect l="l" t="t" r="r" b="b"/>
              <a:pathLst>
                <a:path w="1270" h="634">
                  <a:moveTo>
                    <a:pt x="977" y="0"/>
                  </a:moveTo>
                  <a:lnTo>
                    <a:pt x="0" y="622"/>
                  </a:lnTo>
                </a:path>
              </a:pathLst>
            </a:custGeom>
            <a:ln w="25400">
              <a:solidFill>
                <a:srgbClr val="F7C42E"/>
              </a:solidFill>
            </a:ln>
          </p:spPr>
          <p:txBody>
            <a:bodyPr wrap="square" lIns="0" tIns="0" rIns="0" bIns="0" rtlCol="0"/>
            <a:lstStyle/>
            <a:p>
              <a:endParaRPr/>
            </a:p>
          </p:txBody>
        </p:sp>
        <p:sp>
          <p:nvSpPr>
            <p:cNvPr id="2994" name="object 2994"/>
            <p:cNvSpPr/>
            <p:nvPr/>
          </p:nvSpPr>
          <p:spPr>
            <a:xfrm>
              <a:off x="6393015" y="8487753"/>
              <a:ext cx="8890" cy="20320"/>
            </a:xfrm>
            <a:custGeom>
              <a:avLst/>
              <a:gdLst/>
              <a:ahLst/>
              <a:cxnLst/>
              <a:rect l="l" t="t" r="r" b="b"/>
              <a:pathLst>
                <a:path w="8889" h="20320">
                  <a:moveTo>
                    <a:pt x="914" y="0"/>
                  </a:moveTo>
                  <a:lnTo>
                    <a:pt x="0" y="584"/>
                  </a:lnTo>
                  <a:lnTo>
                    <a:pt x="1473" y="7734"/>
                  </a:lnTo>
                  <a:lnTo>
                    <a:pt x="3708" y="14617"/>
                  </a:lnTo>
                  <a:lnTo>
                    <a:pt x="8178" y="20116"/>
                  </a:lnTo>
                  <a:lnTo>
                    <a:pt x="8864" y="19291"/>
                  </a:lnTo>
                  <a:lnTo>
                    <a:pt x="4483" y="13817"/>
                  </a:lnTo>
                  <a:lnTo>
                    <a:pt x="2336" y="7023"/>
                  </a:lnTo>
                  <a:lnTo>
                    <a:pt x="914" y="0"/>
                  </a:lnTo>
                  <a:close/>
                </a:path>
              </a:pathLst>
            </a:custGeom>
            <a:solidFill>
              <a:srgbClr val="F6C737"/>
            </a:solidFill>
          </p:spPr>
          <p:txBody>
            <a:bodyPr wrap="square" lIns="0" tIns="0" rIns="0" bIns="0" rtlCol="0"/>
            <a:lstStyle/>
            <a:p>
              <a:endParaRPr/>
            </a:p>
          </p:txBody>
        </p:sp>
        <p:sp>
          <p:nvSpPr>
            <p:cNvPr id="2995" name="object 2995"/>
            <p:cNvSpPr/>
            <p:nvPr/>
          </p:nvSpPr>
          <p:spPr>
            <a:xfrm>
              <a:off x="6393015" y="8488337"/>
              <a:ext cx="8255" cy="19685"/>
            </a:xfrm>
            <a:custGeom>
              <a:avLst/>
              <a:gdLst/>
              <a:ahLst/>
              <a:cxnLst/>
              <a:rect l="l" t="t" r="r" b="b"/>
              <a:pathLst>
                <a:path w="8254" h="19684">
                  <a:moveTo>
                    <a:pt x="0" y="0"/>
                  </a:moveTo>
                  <a:lnTo>
                    <a:pt x="1473" y="7150"/>
                  </a:lnTo>
                  <a:lnTo>
                    <a:pt x="3708" y="14033"/>
                  </a:lnTo>
                  <a:lnTo>
                    <a:pt x="8178" y="19532"/>
                  </a:lnTo>
                </a:path>
              </a:pathLst>
            </a:custGeom>
            <a:ln w="25399">
              <a:solidFill>
                <a:srgbClr val="F6C530"/>
              </a:solidFill>
            </a:ln>
          </p:spPr>
          <p:txBody>
            <a:bodyPr wrap="square" lIns="0" tIns="0" rIns="0" bIns="0" rtlCol="0"/>
            <a:lstStyle/>
            <a:p>
              <a:endParaRPr/>
            </a:p>
          </p:txBody>
        </p:sp>
        <p:sp>
          <p:nvSpPr>
            <p:cNvPr id="2996" name="object 2996"/>
            <p:cNvSpPr/>
            <p:nvPr/>
          </p:nvSpPr>
          <p:spPr>
            <a:xfrm>
              <a:off x="6401193" y="8507044"/>
              <a:ext cx="1270" cy="1270"/>
            </a:xfrm>
            <a:custGeom>
              <a:avLst/>
              <a:gdLst/>
              <a:ahLst/>
              <a:cxnLst/>
              <a:rect l="l" t="t" r="r" b="b"/>
              <a:pathLst>
                <a:path w="1270" h="1270">
                  <a:moveTo>
                    <a:pt x="0" y="825"/>
                  </a:moveTo>
                  <a:lnTo>
                    <a:pt x="685" y="0"/>
                  </a:lnTo>
                </a:path>
              </a:pathLst>
            </a:custGeom>
            <a:ln w="25400">
              <a:solidFill>
                <a:srgbClr val="F5C42C"/>
              </a:solidFill>
            </a:ln>
          </p:spPr>
          <p:txBody>
            <a:bodyPr wrap="square" lIns="0" tIns="0" rIns="0" bIns="0" rtlCol="0"/>
            <a:lstStyle/>
            <a:p>
              <a:endParaRPr/>
            </a:p>
          </p:txBody>
        </p:sp>
        <p:sp>
          <p:nvSpPr>
            <p:cNvPr id="2997" name="object 2997"/>
            <p:cNvSpPr/>
            <p:nvPr/>
          </p:nvSpPr>
          <p:spPr>
            <a:xfrm>
              <a:off x="6393929" y="8487753"/>
              <a:ext cx="8255" cy="19685"/>
            </a:xfrm>
            <a:custGeom>
              <a:avLst/>
              <a:gdLst/>
              <a:ahLst/>
              <a:cxnLst/>
              <a:rect l="l" t="t" r="r" b="b"/>
              <a:pathLst>
                <a:path w="8254" h="19684">
                  <a:moveTo>
                    <a:pt x="7950" y="19291"/>
                  </a:moveTo>
                  <a:lnTo>
                    <a:pt x="3568" y="13817"/>
                  </a:lnTo>
                  <a:lnTo>
                    <a:pt x="1422" y="7023"/>
                  </a:lnTo>
                  <a:lnTo>
                    <a:pt x="0" y="0"/>
                  </a:lnTo>
                </a:path>
              </a:pathLst>
            </a:custGeom>
            <a:ln w="25400">
              <a:solidFill>
                <a:srgbClr val="F7C93E"/>
              </a:solidFill>
            </a:ln>
          </p:spPr>
          <p:txBody>
            <a:bodyPr wrap="square" lIns="0" tIns="0" rIns="0" bIns="0" rtlCol="0"/>
            <a:lstStyle/>
            <a:p>
              <a:endParaRPr/>
            </a:p>
          </p:txBody>
        </p:sp>
        <p:sp>
          <p:nvSpPr>
            <p:cNvPr id="2998" name="object 2998"/>
            <p:cNvSpPr/>
            <p:nvPr/>
          </p:nvSpPr>
          <p:spPr>
            <a:xfrm>
              <a:off x="6393015" y="8487753"/>
              <a:ext cx="1270" cy="635"/>
            </a:xfrm>
            <a:custGeom>
              <a:avLst/>
              <a:gdLst/>
              <a:ahLst/>
              <a:cxnLst/>
              <a:rect l="l" t="t" r="r" b="b"/>
              <a:pathLst>
                <a:path w="1270" h="634">
                  <a:moveTo>
                    <a:pt x="914" y="0"/>
                  </a:moveTo>
                  <a:lnTo>
                    <a:pt x="0" y="584"/>
                  </a:lnTo>
                </a:path>
              </a:pathLst>
            </a:custGeom>
            <a:ln w="25400">
              <a:solidFill>
                <a:srgbClr val="F7CA42"/>
              </a:solidFill>
            </a:ln>
          </p:spPr>
          <p:txBody>
            <a:bodyPr wrap="square" lIns="0" tIns="0" rIns="0" bIns="0" rtlCol="0"/>
            <a:lstStyle/>
            <a:p>
              <a:endParaRPr/>
            </a:p>
          </p:txBody>
        </p:sp>
        <p:sp>
          <p:nvSpPr>
            <p:cNvPr id="2999" name="object 2999"/>
            <p:cNvSpPr/>
            <p:nvPr/>
          </p:nvSpPr>
          <p:spPr>
            <a:xfrm>
              <a:off x="6399187" y="8509381"/>
              <a:ext cx="12065" cy="9525"/>
            </a:xfrm>
            <a:custGeom>
              <a:avLst/>
              <a:gdLst/>
              <a:ahLst/>
              <a:cxnLst/>
              <a:rect l="l" t="t" r="r" b="b"/>
              <a:pathLst>
                <a:path w="12064" h="9525">
                  <a:moveTo>
                    <a:pt x="660" y="0"/>
                  </a:moveTo>
                  <a:lnTo>
                    <a:pt x="0" y="647"/>
                  </a:lnTo>
                  <a:lnTo>
                    <a:pt x="4140" y="5283"/>
                  </a:lnTo>
                  <a:lnTo>
                    <a:pt x="8382" y="7835"/>
                  </a:lnTo>
                  <a:lnTo>
                    <a:pt x="11645" y="9321"/>
                  </a:lnTo>
                  <a:lnTo>
                    <a:pt x="11887" y="9105"/>
                  </a:lnTo>
                  <a:lnTo>
                    <a:pt x="11976" y="8953"/>
                  </a:lnTo>
                  <a:lnTo>
                    <a:pt x="8851" y="7315"/>
                  </a:lnTo>
                  <a:lnTo>
                    <a:pt x="4749" y="4660"/>
                  </a:lnTo>
                  <a:lnTo>
                    <a:pt x="660" y="0"/>
                  </a:lnTo>
                  <a:close/>
                </a:path>
              </a:pathLst>
            </a:custGeom>
            <a:solidFill>
              <a:srgbClr val="F4B709"/>
            </a:solidFill>
          </p:spPr>
          <p:txBody>
            <a:bodyPr wrap="square" lIns="0" tIns="0" rIns="0" bIns="0" rtlCol="0"/>
            <a:lstStyle/>
            <a:p>
              <a:endParaRPr/>
            </a:p>
          </p:txBody>
        </p:sp>
        <p:sp>
          <p:nvSpPr>
            <p:cNvPr id="3000" name="object 3000"/>
            <p:cNvSpPr/>
            <p:nvPr/>
          </p:nvSpPr>
          <p:spPr>
            <a:xfrm>
              <a:off x="6399187" y="8510028"/>
              <a:ext cx="12065" cy="8890"/>
            </a:xfrm>
            <a:custGeom>
              <a:avLst/>
              <a:gdLst/>
              <a:ahLst/>
              <a:cxnLst/>
              <a:rect l="l" t="t" r="r" b="b"/>
              <a:pathLst>
                <a:path w="12064" h="8890">
                  <a:moveTo>
                    <a:pt x="0" y="0"/>
                  </a:moveTo>
                  <a:lnTo>
                    <a:pt x="11645" y="8674"/>
                  </a:lnTo>
                </a:path>
              </a:pathLst>
            </a:custGeom>
            <a:ln w="25400">
              <a:solidFill>
                <a:srgbClr val="F4B507"/>
              </a:solidFill>
            </a:ln>
          </p:spPr>
          <p:txBody>
            <a:bodyPr wrap="square" lIns="0" tIns="0" rIns="0" bIns="0" rtlCol="0"/>
            <a:lstStyle/>
            <a:p>
              <a:endParaRPr/>
            </a:p>
          </p:txBody>
        </p:sp>
        <p:sp>
          <p:nvSpPr>
            <p:cNvPr id="3001" name="object 3001"/>
            <p:cNvSpPr/>
            <p:nvPr/>
          </p:nvSpPr>
          <p:spPr>
            <a:xfrm>
              <a:off x="6410832" y="8518334"/>
              <a:ext cx="635" cy="635"/>
            </a:xfrm>
            <a:custGeom>
              <a:avLst/>
              <a:gdLst/>
              <a:ahLst/>
              <a:cxnLst/>
              <a:rect l="l" t="t" r="r" b="b"/>
              <a:pathLst>
                <a:path w="635" h="634">
                  <a:moveTo>
                    <a:pt x="0" y="368"/>
                  </a:moveTo>
                  <a:lnTo>
                    <a:pt x="330" y="0"/>
                  </a:lnTo>
                </a:path>
              </a:pathLst>
            </a:custGeom>
            <a:ln w="25400">
              <a:solidFill>
                <a:srgbClr val="F3B80C"/>
              </a:solidFill>
            </a:ln>
          </p:spPr>
          <p:txBody>
            <a:bodyPr wrap="square" lIns="0" tIns="0" rIns="0" bIns="0" rtlCol="0"/>
            <a:lstStyle/>
            <a:p>
              <a:endParaRPr/>
            </a:p>
          </p:txBody>
        </p:sp>
        <p:sp>
          <p:nvSpPr>
            <p:cNvPr id="3002" name="object 3002"/>
            <p:cNvSpPr/>
            <p:nvPr/>
          </p:nvSpPr>
          <p:spPr>
            <a:xfrm>
              <a:off x="6399847" y="8509381"/>
              <a:ext cx="11430" cy="9525"/>
            </a:xfrm>
            <a:custGeom>
              <a:avLst/>
              <a:gdLst/>
              <a:ahLst/>
              <a:cxnLst/>
              <a:rect l="l" t="t" r="r" b="b"/>
              <a:pathLst>
                <a:path w="11429" h="9525">
                  <a:moveTo>
                    <a:pt x="11315" y="8953"/>
                  </a:moveTo>
                  <a:lnTo>
                    <a:pt x="0" y="0"/>
                  </a:lnTo>
                </a:path>
              </a:pathLst>
            </a:custGeom>
            <a:ln w="25400">
              <a:solidFill>
                <a:srgbClr val="F4BA0B"/>
              </a:solidFill>
            </a:ln>
          </p:spPr>
          <p:txBody>
            <a:bodyPr wrap="square" lIns="0" tIns="0" rIns="0" bIns="0" rtlCol="0"/>
            <a:lstStyle/>
            <a:p>
              <a:endParaRPr/>
            </a:p>
          </p:txBody>
        </p:sp>
        <p:sp>
          <p:nvSpPr>
            <p:cNvPr id="3003" name="object 3003"/>
            <p:cNvSpPr/>
            <p:nvPr/>
          </p:nvSpPr>
          <p:spPr>
            <a:xfrm>
              <a:off x="6399187" y="8509381"/>
              <a:ext cx="1270" cy="1270"/>
            </a:xfrm>
            <a:custGeom>
              <a:avLst/>
              <a:gdLst/>
              <a:ahLst/>
              <a:cxnLst/>
              <a:rect l="l" t="t" r="r" b="b"/>
              <a:pathLst>
                <a:path w="1270" h="1270">
                  <a:moveTo>
                    <a:pt x="660" y="0"/>
                  </a:moveTo>
                  <a:lnTo>
                    <a:pt x="0" y="647"/>
                  </a:lnTo>
                </a:path>
              </a:pathLst>
            </a:custGeom>
            <a:ln w="25399">
              <a:solidFill>
                <a:srgbClr val="F4B706"/>
              </a:solidFill>
            </a:ln>
          </p:spPr>
          <p:txBody>
            <a:bodyPr wrap="square" lIns="0" tIns="0" rIns="0" bIns="0" rtlCol="0"/>
            <a:lstStyle/>
            <a:p>
              <a:endParaRPr/>
            </a:p>
          </p:txBody>
        </p:sp>
        <p:sp>
          <p:nvSpPr>
            <p:cNvPr id="3004" name="object 3004"/>
            <p:cNvSpPr/>
            <p:nvPr/>
          </p:nvSpPr>
          <p:spPr>
            <a:xfrm>
              <a:off x="6399847" y="8508657"/>
              <a:ext cx="12065" cy="10160"/>
            </a:xfrm>
            <a:custGeom>
              <a:avLst/>
              <a:gdLst/>
              <a:ahLst/>
              <a:cxnLst/>
              <a:rect l="l" t="t" r="r" b="b"/>
              <a:pathLst>
                <a:path w="12064" h="10159">
                  <a:moveTo>
                    <a:pt x="673" y="0"/>
                  </a:moveTo>
                  <a:lnTo>
                    <a:pt x="0" y="723"/>
                  </a:lnTo>
                  <a:lnTo>
                    <a:pt x="4089" y="5384"/>
                  </a:lnTo>
                  <a:lnTo>
                    <a:pt x="8191" y="8039"/>
                  </a:lnTo>
                  <a:lnTo>
                    <a:pt x="11315" y="9677"/>
                  </a:lnTo>
                  <a:lnTo>
                    <a:pt x="11607" y="9194"/>
                  </a:lnTo>
                  <a:lnTo>
                    <a:pt x="8597" y="7416"/>
                  </a:lnTo>
                  <a:lnTo>
                    <a:pt x="4635" y="4660"/>
                  </a:lnTo>
                  <a:lnTo>
                    <a:pt x="673" y="0"/>
                  </a:lnTo>
                  <a:close/>
                </a:path>
              </a:pathLst>
            </a:custGeom>
            <a:solidFill>
              <a:srgbClr val="F4BB11"/>
            </a:solidFill>
          </p:spPr>
          <p:txBody>
            <a:bodyPr wrap="square" lIns="0" tIns="0" rIns="0" bIns="0" rtlCol="0"/>
            <a:lstStyle/>
            <a:p>
              <a:endParaRPr/>
            </a:p>
          </p:txBody>
        </p:sp>
        <p:sp>
          <p:nvSpPr>
            <p:cNvPr id="3005" name="object 3005"/>
            <p:cNvSpPr/>
            <p:nvPr/>
          </p:nvSpPr>
          <p:spPr>
            <a:xfrm>
              <a:off x="6399847" y="8509381"/>
              <a:ext cx="11430" cy="9525"/>
            </a:xfrm>
            <a:custGeom>
              <a:avLst/>
              <a:gdLst/>
              <a:ahLst/>
              <a:cxnLst/>
              <a:rect l="l" t="t" r="r" b="b"/>
              <a:pathLst>
                <a:path w="11429" h="9525">
                  <a:moveTo>
                    <a:pt x="0" y="0"/>
                  </a:moveTo>
                  <a:lnTo>
                    <a:pt x="11315" y="8953"/>
                  </a:lnTo>
                </a:path>
              </a:pathLst>
            </a:custGeom>
            <a:ln w="25400">
              <a:solidFill>
                <a:srgbClr val="F4BA0B"/>
              </a:solidFill>
            </a:ln>
          </p:spPr>
          <p:txBody>
            <a:bodyPr wrap="square" lIns="0" tIns="0" rIns="0" bIns="0" rtlCol="0"/>
            <a:lstStyle/>
            <a:p>
              <a:endParaRPr/>
            </a:p>
          </p:txBody>
        </p:sp>
        <p:sp>
          <p:nvSpPr>
            <p:cNvPr id="3006" name="object 3006"/>
            <p:cNvSpPr/>
            <p:nvPr/>
          </p:nvSpPr>
          <p:spPr>
            <a:xfrm>
              <a:off x="6411163" y="8517852"/>
              <a:ext cx="635" cy="635"/>
            </a:xfrm>
            <a:custGeom>
              <a:avLst/>
              <a:gdLst/>
              <a:ahLst/>
              <a:cxnLst/>
              <a:rect l="l" t="t" r="r" b="b"/>
              <a:pathLst>
                <a:path w="635" h="634">
                  <a:moveTo>
                    <a:pt x="0" y="482"/>
                  </a:moveTo>
                  <a:lnTo>
                    <a:pt x="292" y="0"/>
                  </a:lnTo>
                </a:path>
              </a:pathLst>
            </a:custGeom>
            <a:ln w="25400">
              <a:solidFill>
                <a:srgbClr val="F3BA13"/>
              </a:solidFill>
            </a:ln>
          </p:spPr>
          <p:txBody>
            <a:bodyPr wrap="square" lIns="0" tIns="0" rIns="0" bIns="0" rtlCol="0"/>
            <a:lstStyle/>
            <a:p>
              <a:endParaRPr/>
            </a:p>
          </p:txBody>
        </p:sp>
        <p:sp>
          <p:nvSpPr>
            <p:cNvPr id="3007" name="object 3007"/>
            <p:cNvSpPr/>
            <p:nvPr/>
          </p:nvSpPr>
          <p:spPr>
            <a:xfrm>
              <a:off x="6400520" y="8508657"/>
              <a:ext cx="11430" cy="9525"/>
            </a:xfrm>
            <a:custGeom>
              <a:avLst/>
              <a:gdLst/>
              <a:ahLst/>
              <a:cxnLst/>
              <a:rect l="l" t="t" r="r" b="b"/>
              <a:pathLst>
                <a:path w="11429" h="9525">
                  <a:moveTo>
                    <a:pt x="10934" y="9194"/>
                  </a:moveTo>
                  <a:lnTo>
                    <a:pt x="0" y="0"/>
                  </a:lnTo>
                </a:path>
              </a:pathLst>
            </a:custGeom>
            <a:ln w="25400">
              <a:solidFill>
                <a:srgbClr val="F4BD16"/>
              </a:solidFill>
            </a:ln>
          </p:spPr>
          <p:txBody>
            <a:bodyPr wrap="square" lIns="0" tIns="0" rIns="0" bIns="0" rtlCol="0"/>
            <a:lstStyle/>
            <a:p>
              <a:endParaRPr/>
            </a:p>
          </p:txBody>
        </p:sp>
        <p:sp>
          <p:nvSpPr>
            <p:cNvPr id="3008" name="object 3008"/>
            <p:cNvSpPr/>
            <p:nvPr/>
          </p:nvSpPr>
          <p:spPr>
            <a:xfrm>
              <a:off x="6399847" y="8508657"/>
              <a:ext cx="1270" cy="1270"/>
            </a:xfrm>
            <a:custGeom>
              <a:avLst/>
              <a:gdLst/>
              <a:ahLst/>
              <a:cxnLst/>
              <a:rect l="l" t="t" r="r" b="b"/>
              <a:pathLst>
                <a:path w="1270" h="1270">
                  <a:moveTo>
                    <a:pt x="673" y="0"/>
                  </a:moveTo>
                  <a:lnTo>
                    <a:pt x="0" y="723"/>
                  </a:lnTo>
                </a:path>
              </a:pathLst>
            </a:custGeom>
            <a:ln w="25400">
              <a:solidFill>
                <a:srgbClr val="F5BC10"/>
              </a:solidFill>
            </a:ln>
          </p:spPr>
          <p:txBody>
            <a:bodyPr wrap="square" lIns="0" tIns="0" rIns="0" bIns="0" rtlCol="0"/>
            <a:lstStyle/>
            <a:p>
              <a:endParaRPr/>
            </a:p>
          </p:txBody>
        </p:sp>
        <p:sp>
          <p:nvSpPr>
            <p:cNvPr id="3009" name="object 3009"/>
            <p:cNvSpPr/>
            <p:nvPr/>
          </p:nvSpPr>
          <p:spPr>
            <a:xfrm>
              <a:off x="6400520" y="8507869"/>
              <a:ext cx="11430" cy="10160"/>
            </a:xfrm>
            <a:custGeom>
              <a:avLst/>
              <a:gdLst/>
              <a:ahLst/>
              <a:cxnLst/>
              <a:rect l="l" t="t" r="r" b="b"/>
              <a:pathLst>
                <a:path w="11429" h="10159">
                  <a:moveTo>
                    <a:pt x="673" y="0"/>
                  </a:moveTo>
                  <a:lnTo>
                    <a:pt x="0" y="787"/>
                  </a:lnTo>
                  <a:lnTo>
                    <a:pt x="3962" y="5448"/>
                  </a:lnTo>
                  <a:lnTo>
                    <a:pt x="7924" y="8204"/>
                  </a:lnTo>
                  <a:lnTo>
                    <a:pt x="10934" y="9982"/>
                  </a:lnTo>
                  <a:lnTo>
                    <a:pt x="11137" y="9626"/>
                  </a:lnTo>
                  <a:lnTo>
                    <a:pt x="11252" y="9474"/>
                  </a:lnTo>
                  <a:lnTo>
                    <a:pt x="8331" y="7531"/>
                  </a:lnTo>
                  <a:lnTo>
                    <a:pt x="4533" y="4673"/>
                  </a:lnTo>
                  <a:lnTo>
                    <a:pt x="673" y="0"/>
                  </a:lnTo>
                  <a:close/>
                </a:path>
              </a:pathLst>
            </a:custGeom>
            <a:solidFill>
              <a:srgbClr val="F4BE1D"/>
            </a:solidFill>
          </p:spPr>
          <p:txBody>
            <a:bodyPr wrap="square" lIns="0" tIns="0" rIns="0" bIns="0" rtlCol="0"/>
            <a:lstStyle/>
            <a:p>
              <a:endParaRPr/>
            </a:p>
          </p:txBody>
        </p:sp>
        <p:sp>
          <p:nvSpPr>
            <p:cNvPr id="3010" name="object 3010"/>
            <p:cNvSpPr/>
            <p:nvPr/>
          </p:nvSpPr>
          <p:spPr>
            <a:xfrm>
              <a:off x="6400520" y="8508657"/>
              <a:ext cx="11430" cy="9525"/>
            </a:xfrm>
            <a:custGeom>
              <a:avLst/>
              <a:gdLst/>
              <a:ahLst/>
              <a:cxnLst/>
              <a:rect l="l" t="t" r="r" b="b"/>
              <a:pathLst>
                <a:path w="11429" h="9525">
                  <a:moveTo>
                    <a:pt x="0" y="0"/>
                  </a:moveTo>
                  <a:lnTo>
                    <a:pt x="10934" y="9194"/>
                  </a:lnTo>
                </a:path>
              </a:pathLst>
            </a:custGeom>
            <a:ln w="25400">
              <a:solidFill>
                <a:srgbClr val="F4BD16"/>
              </a:solidFill>
            </a:ln>
          </p:spPr>
          <p:txBody>
            <a:bodyPr wrap="square" lIns="0" tIns="0" rIns="0" bIns="0" rtlCol="0"/>
            <a:lstStyle/>
            <a:p>
              <a:endParaRPr/>
            </a:p>
          </p:txBody>
        </p:sp>
        <p:sp>
          <p:nvSpPr>
            <p:cNvPr id="3011" name="object 3011"/>
            <p:cNvSpPr/>
            <p:nvPr/>
          </p:nvSpPr>
          <p:spPr>
            <a:xfrm>
              <a:off x="6411455" y="8517344"/>
              <a:ext cx="635" cy="635"/>
            </a:xfrm>
            <a:custGeom>
              <a:avLst/>
              <a:gdLst/>
              <a:ahLst/>
              <a:cxnLst/>
              <a:rect l="l" t="t" r="r" b="b"/>
              <a:pathLst>
                <a:path w="635" h="634">
                  <a:moveTo>
                    <a:pt x="0" y="507"/>
                  </a:moveTo>
                  <a:lnTo>
                    <a:pt x="317" y="0"/>
                  </a:lnTo>
                </a:path>
              </a:pathLst>
            </a:custGeom>
            <a:ln w="25400">
              <a:solidFill>
                <a:srgbClr val="F3BD1C"/>
              </a:solidFill>
            </a:ln>
          </p:spPr>
          <p:txBody>
            <a:bodyPr wrap="square" lIns="0" tIns="0" rIns="0" bIns="0" rtlCol="0"/>
            <a:lstStyle/>
            <a:p>
              <a:endParaRPr/>
            </a:p>
          </p:txBody>
        </p:sp>
        <p:sp>
          <p:nvSpPr>
            <p:cNvPr id="3012" name="object 3012"/>
            <p:cNvSpPr/>
            <p:nvPr/>
          </p:nvSpPr>
          <p:spPr>
            <a:xfrm>
              <a:off x="6401193" y="8507869"/>
              <a:ext cx="10795" cy="9525"/>
            </a:xfrm>
            <a:custGeom>
              <a:avLst/>
              <a:gdLst/>
              <a:ahLst/>
              <a:cxnLst/>
              <a:rect l="l" t="t" r="r" b="b"/>
              <a:pathLst>
                <a:path w="10795" h="9525">
                  <a:moveTo>
                    <a:pt x="10579" y="9474"/>
                  </a:moveTo>
                  <a:lnTo>
                    <a:pt x="0" y="0"/>
                  </a:lnTo>
                </a:path>
              </a:pathLst>
            </a:custGeom>
            <a:ln w="25400">
              <a:solidFill>
                <a:srgbClr val="F4C023"/>
              </a:solidFill>
            </a:ln>
          </p:spPr>
          <p:txBody>
            <a:bodyPr wrap="square" lIns="0" tIns="0" rIns="0" bIns="0" rtlCol="0"/>
            <a:lstStyle/>
            <a:p>
              <a:endParaRPr/>
            </a:p>
          </p:txBody>
        </p:sp>
        <p:sp>
          <p:nvSpPr>
            <p:cNvPr id="3013" name="object 3013"/>
            <p:cNvSpPr/>
            <p:nvPr/>
          </p:nvSpPr>
          <p:spPr>
            <a:xfrm>
              <a:off x="6400520" y="8507869"/>
              <a:ext cx="1270" cy="1270"/>
            </a:xfrm>
            <a:custGeom>
              <a:avLst/>
              <a:gdLst/>
              <a:ahLst/>
              <a:cxnLst/>
              <a:rect l="l" t="t" r="r" b="b"/>
              <a:pathLst>
                <a:path w="1270" h="1270">
                  <a:moveTo>
                    <a:pt x="673" y="0"/>
                  </a:moveTo>
                  <a:lnTo>
                    <a:pt x="0" y="787"/>
                  </a:lnTo>
                </a:path>
              </a:pathLst>
            </a:custGeom>
            <a:ln w="25400">
              <a:solidFill>
                <a:srgbClr val="F5C01E"/>
              </a:solidFill>
            </a:ln>
          </p:spPr>
          <p:txBody>
            <a:bodyPr wrap="square" lIns="0" tIns="0" rIns="0" bIns="0" rtlCol="0"/>
            <a:lstStyle/>
            <a:p>
              <a:endParaRPr/>
            </a:p>
          </p:txBody>
        </p:sp>
        <p:sp>
          <p:nvSpPr>
            <p:cNvPr id="3014" name="object 3014"/>
            <p:cNvSpPr/>
            <p:nvPr/>
          </p:nvSpPr>
          <p:spPr>
            <a:xfrm>
              <a:off x="6401193" y="8507044"/>
              <a:ext cx="11430" cy="10795"/>
            </a:xfrm>
            <a:custGeom>
              <a:avLst/>
              <a:gdLst/>
              <a:ahLst/>
              <a:cxnLst/>
              <a:rect l="l" t="t" r="r" b="b"/>
              <a:pathLst>
                <a:path w="11429" h="10795">
                  <a:moveTo>
                    <a:pt x="685" y="0"/>
                  </a:moveTo>
                  <a:lnTo>
                    <a:pt x="0" y="825"/>
                  </a:lnTo>
                  <a:lnTo>
                    <a:pt x="3860" y="5499"/>
                  </a:lnTo>
                  <a:lnTo>
                    <a:pt x="7658" y="8356"/>
                  </a:lnTo>
                  <a:lnTo>
                    <a:pt x="10579" y="10299"/>
                  </a:lnTo>
                  <a:lnTo>
                    <a:pt x="10693" y="10121"/>
                  </a:lnTo>
                  <a:lnTo>
                    <a:pt x="10820" y="9969"/>
                  </a:lnTo>
                  <a:lnTo>
                    <a:pt x="10972" y="9829"/>
                  </a:lnTo>
                  <a:lnTo>
                    <a:pt x="8178" y="7708"/>
                  </a:lnTo>
                  <a:lnTo>
                    <a:pt x="4495" y="4673"/>
                  </a:lnTo>
                  <a:lnTo>
                    <a:pt x="685" y="0"/>
                  </a:lnTo>
                  <a:close/>
                </a:path>
              </a:pathLst>
            </a:custGeom>
            <a:solidFill>
              <a:srgbClr val="F4C128"/>
            </a:solidFill>
          </p:spPr>
          <p:txBody>
            <a:bodyPr wrap="square" lIns="0" tIns="0" rIns="0" bIns="0" rtlCol="0"/>
            <a:lstStyle/>
            <a:p>
              <a:endParaRPr/>
            </a:p>
          </p:txBody>
        </p:sp>
        <p:sp>
          <p:nvSpPr>
            <p:cNvPr id="3015" name="object 3015"/>
            <p:cNvSpPr/>
            <p:nvPr/>
          </p:nvSpPr>
          <p:spPr>
            <a:xfrm>
              <a:off x="6401193" y="8507869"/>
              <a:ext cx="10795" cy="9525"/>
            </a:xfrm>
            <a:custGeom>
              <a:avLst/>
              <a:gdLst/>
              <a:ahLst/>
              <a:cxnLst/>
              <a:rect l="l" t="t" r="r" b="b"/>
              <a:pathLst>
                <a:path w="10795" h="9525">
                  <a:moveTo>
                    <a:pt x="0" y="0"/>
                  </a:moveTo>
                  <a:lnTo>
                    <a:pt x="10579" y="9474"/>
                  </a:lnTo>
                </a:path>
              </a:pathLst>
            </a:custGeom>
            <a:ln w="25400">
              <a:solidFill>
                <a:srgbClr val="F4C023"/>
              </a:solidFill>
            </a:ln>
          </p:spPr>
          <p:txBody>
            <a:bodyPr wrap="square" lIns="0" tIns="0" rIns="0" bIns="0" rtlCol="0"/>
            <a:lstStyle/>
            <a:p>
              <a:endParaRPr/>
            </a:p>
          </p:txBody>
        </p:sp>
        <p:sp>
          <p:nvSpPr>
            <p:cNvPr id="3016" name="object 3016"/>
            <p:cNvSpPr/>
            <p:nvPr/>
          </p:nvSpPr>
          <p:spPr>
            <a:xfrm>
              <a:off x="6411772" y="8516874"/>
              <a:ext cx="635" cy="635"/>
            </a:xfrm>
            <a:custGeom>
              <a:avLst/>
              <a:gdLst/>
              <a:ahLst/>
              <a:cxnLst/>
              <a:rect l="l" t="t" r="r" b="b"/>
              <a:pathLst>
                <a:path w="635" h="634">
                  <a:moveTo>
                    <a:pt x="0" y="469"/>
                  </a:moveTo>
                  <a:lnTo>
                    <a:pt x="393" y="0"/>
                  </a:lnTo>
                </a:path>
              </a:pathLst>
            </a:custGeom>
            <a:ln w="25400">
              <a:solidFill>
                <a:srgbClr val="F2BE24"/>
              </a:solidFill>
            </a:ln>
          </p:spPr>
          <p:txBody>
            <a:bodyPr wrap="square" lIns="0" tIns="0" rIns="0" bIns="0" rtlCol="0"/>
            <a:lstStyle/>
            <a:p>
              <a:endParaRPr/>
            </a:p>
          </p:txBody>
        </p:sp>
        <p:sp>
          <p:nvSpPr>
            <p:cNvPr id="3017" name="object 3017"/>
            <p:cNvSpPr/>
            <p:nvPr/>
          </p:nvSpPr>
          <p:spPr>
            <a:xfrm>
              <a:off x="6401879" y="8507044"/>
              <a:ext cx="10795" cy="10160"/>
            </a:xfrm>
            <a:custGeom>
              <a:avLst/>
              <a:gdLst/>
              <a:ahLst/>
              <a:cxnLst/>
              <a:rect l="l" t="t" r="r" b="b"/>
              <a:pathLst>
                <a:path w="10795" h="10159">
                  <a:moveTo>
                    <a:pt x="10287" y="9829"/>
                  </a:moveTo>
                  <a:lnTo>
                    <a:pt x="0" y="0"/>
                  </a:lnTo>
                </a:path>
              </a:pathLst>
            </a:custGeom>
            <a:ln w="25400">
              <a:solidFill>
                <a:srgbClr val="F4C22C"/>
              </a:solidFill>
            </a:ln>
          </p:spPr>
          <p:txBody>
            <a:bodyPr wrap="square" lIns="0" tIns="0" rIns="0" bIns="0" rtlCol="0"/>
            <a:lstStyle/>
            <a:p>
              <a:endParaRPr/>
            </a:p>
          </p:txBody>
        </p:sp>
        <p:sp>
          <p:nvSpPr>
            <p:cNvPr id="3018" name="object 3018"/>
            <p:cNvSpPr/>
            <p:nvPr/>
          </p:nvSpPr>
          <p:spPr>
            <a:xfrm>
              <a:off x="6401193" y="8507044"/>
              <a:ext cx="1270" cy="1270"/>
            </a:xfrm>
            <a:custGeom>
              <a:avLst/>
              <a:gdLst/>
              <a:ahLst/>
              <a:cxnLst/>
              <a:rect l="l" t="t" r="r" b="b"/>
              <a:pathLst>
                <a:path w="1270" h="1270">
                  <a:moveTo>
                    <a:pt x="685" y="0"/>
                  </a:moveTo>
                  <a:lnTo>
                    <a:pt x="0" y="825"/>
                  </a:lnTo>
                </a:path>
              </a:pathLst>
            </a:custGeom>
            <a:ln w="25400">
              <a:solidFill>
                <a:srgbClr val="F5C42C"/>
              </a:solidFill>
            </a:ln>
          </p:spPr>
          <p:txBody>
            <a:bodyPr wrap="square" lIns="0" tIns="0" rIns="0" bIns="0" rtlCol="0"/>
            <a:lstStyle/>
            <a:p>
              <a:endParaRPr/>
            </a:p>
          </p:txBody>
        </p:sp>
        <p:sp>
          <p:nvSpPr>
            <p:cNvPr id="3019" name="object 3019"/>
            <p:cNvSpPr/>
            <p:nvPr/>
          </p:nvSpPr>
          <p:spPr>
            <a:xfrm>
              <a:off x="6410832" y="8518334"/>
              <a:ext cx="6350" cy="3175"/>
            </a:xfrm>
            <a:custGeom>
              <a:avLst/>
              <a:gdLst/>
              <a:ahLst/>
              <a:cxnLst/>
              <a:rect l="l" t="t" r="r" b="b"/>
              <a:pathLst>
                <a:path w="6350" h="3175">
                  <a:moveTo>
                    <a:pt x="330" y="0"/>
                  </a:moveTo>
                  <a:lnTo>
                    <a:pt x="241" y="152"/>
                  </a:lnTo>
                  <a:lnTo>
                    <a:pt x="0" y="368"/>
                  </a:lnTo>
                  <a:lnTo>
                    <a:pt x="3238" y="1866"/>
                  </a:lnTo>
                  <a:lnTo>
                    <a:pt x="5486" y="2298"/>
                  </a:lnTo>
                  <a:lnTo>
                    <a:pt x="5626" y="2730"/>
                  </a:lnTo>
                  <a:lnTo>
                    <a:pt x="5765" y="2768"/>
                  </a:lnTo>
                  <a:lnTo>
                    <a:pt x="5613" y="2247"/>
                  </a:lnTo>
                  <a:lnTo>
                    <a:pt x="3454" y="1638"/>
                  </a:lnTo>
                  <a:lnTo>
                    <a:pt x="330" y="0"/>
                  </a:lnTo>
                  <a:close/>
                </a:path>
              </a:pathLst>
            </a:custGeom>
            <a:solidFill>
              <a:srgbClr val="F1BA17"/>
            </a:solidFill>
          </p:spPr>
          <p:txBody>
            <a:bodyPr wrap="square" lIns="0" tIns="0" rIns="0" bIns="0" rtlCol="0"/>
            <a:lstStyle/>
            <a:p>
              <a:endParaRPr/>
            </a:p>
          </p:txBody>
        </p:sp>
        <p:sp>
          <p:nvSpPr>
            <p:cNvPr id="3020" name="object 3020"/>
            <p:cNvSpPr/>
            <p:nvPr/>
          </p:nvSpPr>
          <p:spPr>
            <a:xfrm>
              <a:off x="6410832" y="8518702"/>
              <a:ext cx="5715" cy="2540"/>
            </a:xfrm>
            <a:custGeom>
              <a:avLst/>
              <a:gdLst/>
              <a:ahLst/>
              <a:cxnLst/>
              <a:rect l="l" t="t" r="r" b="b"/>
              <a:pathLst>
                <a:path w="5714" h="2540">
                  <a:moveTo>
                    <a:pt x="0" y="0"/>
                  </a:moveTo>
                  <a:lnTo>
                    <a:pt x="5505" y="2311"/>
                  </a:lnTo>
                </a:path>
                <a:path w="5714" h="2540">
                  <a:moveTo>
                    <a:pt x="5505" y="2311"/>
                  </a:moveTo>
                  <a:lnTo>
                    <a:pt x="5626" y="2362"/>
                  </a:lnTo>
                </a:path>
              </a:pathLst>
            </a:custGeom>
            <a:ln w="25400">
              <a:solidFill>
                <a:srgbClr val="F1B916"/>
              </a:solidFill>
            </a:ln>
          </p:spPr>
          <p:txBody>
            <a:bodyPr wrap="square" lIns="0" tIns="0" rIns="0" bIns="0" rtlCol="0"/>
            <a:lstStyle/>
            <a:p>
              <a:endParaRPr/>
            </a:p>
          </p:txBody>
        </p:sp>
        <p:sp>
          <p:nvSpPr>
            <p:cNvPr id="3021" name="object 3021"/>
            <p:cNvSpPr/>
            <p:nvPr/>
          </p:nvSpPr>
          <p:spPr>
            <a:xfrm>
              <a:off x="6416459" y="8508365"/>
              <a:ext cx="635" cy="13335"/>
            </a:xfrm>
            <a:custGeom>
              <a:avLst/>
              <a:gdLst/>
              <a:ahLst/>
              <a:cxnLst/>
              <a:rect l="l" t="t" r="r" b="b"/>
              <a:pathLst>
                <a:path w="635" h="13334">
                  <a:moveTo>
                    <a:pt x="139" y="0"/>
                  </a:moveTo>
                  <a:lnTo>
                    <a:pt x="0" y="0"/>
                  </a:lnTo>
                  <a:lnTo>
                    <a:pt x="0" y="12701"/>
                  </a:lnTo>
                  <a:lnTo>
                    <a:pt x="139" y="12738"/>
                  </a:lnTo>
                  <a:lnTo>
                    <a:pt x="139" y="0"/>
                  </a:lnTo>
                  <a:close/>
                </a:path>
              </a:pathLst>
            </a:custGeom>
            <a:solidFill>
              <a:srgbClr val="EFBC21"/>
            </a:solidFill>
          </p:spPr>
          <p:txBody>
            <a:bodyPr wrap="square" lIns="0" tIns="0" rIns="0" bIns="0" rtlCol="0"/>
            <a:lstStyle/>
            <a:p>
              <a:endParaRPr/>
            </a:p>
          </p:txBody>
        </p:sp>
        <p:sp>
          <p:nvSpPr>
            <p:cNvPr id="3022" name="object 3022"/>
            <p:cNvSpPr/>
            <p:nvPr/>
          </p:nvSpPr>
          <p:spPr>
            <a:xfrm>
              <a:off x="6411163" y="8518334"/>
              <a:ext cx="5715" cy="3175"/>
            </a:xfrm>
            <a:custGeom>
              <a:avLst/>
              <a:gdLst/>
              <a:ahLst/>
              <a:cxnLst/>
              <a:rect l="l" t="t" r="r" b="b"/>
              <a:pathLst>
                <a:path w="5714" h="3175">
                  <a:moveTo>
                    <a:pt x="5261" y="2679"/>
                  </a:moveTo>
                  <a:lnTo>
                    <a:pt x="0" y="0"/>
                  </a:lnTo>
                </a:path>
                <a:path w="5714" h="3175">
                  <a:moveTo>
                    <a:pt x="5435" y="2768"/>
                  </a:moveTo>
                  <a:lnTo>
                    <a:pt x="5261" y="2679"/>
                  </a:lnTo>
                </a:path>
              </a:pathLst>
            </a:custGeom>
            <a:ln w="25400">
              <a:solidFill>
                <a:srgbClr val="F1BA18"/>
              </a:solidFill>
            </a:ln>
          </p:spPr>
          <p:txBody>
            <a:bodyPr wrap="square" lIns="0" tIns="0" rIns="0" bIns="0" rtlCol="0"/>
            <a:lstStyle/>
            <a:p>
              <a:endParaRPr/>
            </a:p>
          </p:txBody>
        </p:sp>
        <p:sp>
          <p:nvSpPr>
            <p:cNvPr id="3023" name="object 3023"/>
            <p:cNvSpPr/>
            <p:nvPr/>
          </p:nvSpPr>
          <p:spPr>
            <a:xfrm>
              <a:off x="6410832" y="8518334"/>
              <a:ext cx="635" cy="635"/>
            </a:xfrm>
            <a:custGeom>
              <a:avLst/>
              <a:gdLst/>
              <a:ahLst/>
              <a:cxnLst/>
              <a:rect l="l" t="t" r="r" b="b"/>
              <a:pathLst>
                <a:path w="635" h="634">
                  <a:moveTo>
                    <a:pt x="330" y="0"/>
                  </a:moveTo>
                  <a:lnTo>
                    <a:pt x="0" y="368"/>
                  </a:lnTo>
                </a:path>
              </a:pathLst>
            </a:custGeom>
            <a:ln w="25400">
              <a:solidFill>
                <a:srgbClr val="F3B80C"/>
              </a:solidFill>
            </a:ln>
          </p:spPr>
          <p:txBody>
            <a:bodyPr wrap="square" lIns="0" tIns="0" rIns="0" bIns="0" rtlCol="0"/>
            <a:lstStyle/>
            <a:p>
              <a:endParaRPr/>
            </a:p>
          </p:txBody>
        </p:sp>
        <p:sp>
          <p:nvSpPr>
            <p:cNvPr id="3024" name="object 3024"/>
            <p:cNvSpPr/>
            <p:nvPr/>
          </p:nvSpPr>
          <p:spPr>
            <a:xfrm>
              <a:off x="6411163" y="8517852"/>
              <a:ext cx="5715" cy="3810"/>
            </a:xfrm>
            <a:custGeom>
              <a:avLst/>
              <a:gdLst/>
              <a:ahLst/>
              <a:cxnLst/>
              <a:rect l="l" t="t" r="r" b="b"/>
              <a:pathLst>
                <a:path w="5714" h="3809">
                  <a:moveTo>
                    <a:pt x="292" y="0"/>
                  </a:moveTo>
                  <a:lnTo>
                    <a:pt x="0" y="482"/>
                  </a:lnTo>
                  <a:lnTo>
                    <a:pt x="3124" y="2120"/>
                  </a:lnTo>
                  <a:lnTo>
                    <a:pt x="5283" y="2730"/>
                  </a:lnTo>
                  <a:lnTo>
                    <a:pt x="5435" y="3251"/>
                  </a:lnTo>
                  <a:lnTo>
                    <a:pt x="5611" y="3297"/>
                  </a:lnTo>
                  <a:lnTo>
                    <a:pt x="5397" y="2565"/>
                  </a:lnTo>
                  <a:lnTo>
                    <a:pt x="3302" y="1777"/>
                  </a:lnTo>
                  <a:lnTo>
                    <a:pt x="292" y="0"/>
                  </a:lnTo>
                  <a:close/>
                </a:path>
              </a:pathLst>
            </a:custGeom>
            <a:solidFill>
              <a:srgbClr val="F1BB1A"/>
            </a:solidFill>
          </p:spPr>
          <p:txBody>
            <a:bodyPr wrap="square" lIns="0" tIns="0" rIns="0" bIns="0" rtlCol="0"/>
            <a:lstStyle/>
            <a:p>
              <a:endParaRPr/>
            </a:p>
          </p:txBody>
        </p:sp>
        <p:sp>
          <p:nvSpPr>
            <p:cNvPr id="3025" name="object 3025"/>
            <p:cNvSpPr/>
            <p:nvPr/>
          </p:nvSpPr>
          <p:spPr>
            <a:xfrm>
              <a:off x="6411163" y="8518334"/>
              <a:ext cx="5715" cy="3175"/>
            </a:xfrm>
            <a:custGeom>
              <a:avLst/>
              <a:gdLst/>
              <a:ahLst/>
              <a:cxnLst/>
              <a:rect l="l" t="t" r="r" b="b"/>
              <a:pathLst>
                <a:path w="5714" h="3175">
                  <a:moveTo>
                    <a:pt x="0" y="0"/>
                  </a:moveTo>
                  <a:lnTo>
                    <a:pt x="5261" y="2679"/>
                  </a:lnTo>
                </a:path>
                <a:path w="5714" h="3175">
                  <a:moveTo>
                    <a:pt x="5261" y="2679"/>
                  </a:moveTo>
                  <a:lnTo>
                    <a:pt x="5435" y="2768"/>
                  </a:lnTo>
                </a:path>
              </a:pathLst>
            </a:custGeom>
            <a:ln w="25400">
              <a:solidFill>
                <a:srgbClr val="F1BA18"/>
              </a:solidFill>
            </a:ln>
          </p:spPr>
          <p:txBody>
            <a:bodyPr wrap="square" lIns="0" tIns="0" rIns="0" bIns="0" rtlCol="0"/>
            <a:lstStyle/>
            <a:p>
              <a:endParaRPr/>
            </a:p>
          </p:txBody>
        </p:sp>
        <p:sp>
          <p:nvSpPr>
            <p:cNvPr id="3026" name="object 3026"/>
            <p:cNvSpPr/>
            <p:nvPr/>
          </p:nvSpPr>
          <p:spPr>
            <a:xfrm>
              <a:off x="6416598" y="8508403"/>
              <a:ext cx="635" cy="13335"/>
            </a:xfrm>
            <a:custGeom>
              <a:avLst/>
              <a:gdLst/>
              <a:ahLst/>
              <a:cxnLst/>
              <a:rect l="l" t="t" r="r" b="b"/>
              <a:pathLst>
                <a:path w="635" h="13334">
                  <a:moveTo>
                    <a:pt x="177" y="0"/>
                  </a:moveTo>
                  <a:lnTo>
                    <a:pt x="0" y="0"/>
                  </a:lnTo>
                  <a:lnTo>
                    <a:pt x="0" y="12700"/>
                  </a:lnTo>
                  <a:lnTo>
                    <a:pt x="177" y="12746"/>
                  </a:lnTo>
                  <a:lnTo>
                    <a:pt x="177" y="0"/>
                  </a:lnTo>
                  <a:close/>
                </a:path>
              </a:pathLst>
            </a:custGeom>
            <a:solidFill>
              <a:srgbClr val="F0BC22"/>
            </a:solidFill>
          </p:spPr>
          <p:txBody>
            <a:bodyPr wrap="square" lIns="0" tIns="0" rIns="0" bIns="0" rtlCol="0"/>
            <a:lstStyle/>
            <a:p>
              <a:endParaRPr/>
            </a:p>
          </p:txBody>
        </p:sp>
        <p:sp>
          <p:nvSpPr>
            <p:cNvPr id="3027" name="object 3027"/>
            <p:cNvSpPr/>
            <p:nvPr/>
          </p:nvSpPr>
          <p:spPr>
            <a:xfrm>
              <a:off x="6411455" y="8517852"/>
              <a:ext cx="5715" cy="3810"/>
            </a:xfrm>
            <a:custGeom>
              <a:avLst/>
              <a:gdLst/>
              <a:ahLst/>
              <a:cxnLst/>
              <a:rect l="l" t="t" r="r" b="b"/>
              <a:pathLst>
                <a:path w="5714" h="3809">
                  <a:moveTo>
                    <a:pt x="5096" y="3162"/>
                  </a:moveTo>
                  <a:lnTo>
                    <a:pt x="0" y="0"/>
                  </a:lnTo>
                </a:path>
                <a:path w="5714" h="3809">
                  <a:moveTo>
                    <a:pt x="5308" y="3294"/>
                  </a:moveTo>
                  <a:lnTo>
                    <a:pt x="5096" y="3162"/>
                  </a:lnTo>
                </a:path>
              </a:pathLst>
            </a:custGeom>
            <a:ln w="25400">
              <a:solidFill>
                <a:srgbClr val="F2BC1D"/>
              </a:solidFill>
            </a:ln>
          </p:spPr>
          <p:txBody>
            <a:bodyPr wrap="square" lIns="0" tIns="0" rIns="0" bIns="0" rtlCol="0"/>
            <a:lstStyle/>
            <a:p>
              <a:endParaRPr/>
            </a:p>
          </p:txBody>
        </p:sp>
        <p:sp>
          <p:nvSpPr>
            <p:cNvPr id="3028" name="object 3028"/>
            <p:cNvSpPr/>
            <p:nvPr/>
          </p:nvSpPr>
          <p:spPr>
            <a:xfrm>
              <a:off x="6411163" y="8517852"/>
              <a:ext cx="635" cy="635"/>
            </a:xfrm>
            <a:custGeom>
              <a:avLst/>
              <a:gdLst/>
              <a:ahLst/>
              <a:cxnLst/>
              <a:rect l="l" t="t" r="r" b="b"/>
              <a:pathLst>
                <a:path w="635" h="634">
                  <a:moveTo>
                    <a:pt x="292" y="0"/>
                  </a:moveTo>
                  <a:lnTo>
                    <a:pt x="0" y="482"/>
                  </a:lnTo>
                </a:path>
              </a:pathLst>
            </a:custGeom>
            <a:ln w="25400">
              <a:solidFill>
                <a:srgbClr val="F3BA13"/>
              </a:solidFill>
            </a:ln>
          </p:spPr>
          <p:txBody>
            <a:bodyPr wrap="square" lIns="0" tIns="0" rIns="0" bIns="0" rtlCol="0"/>
            <a:lstStyle/>
            <a:p>
              <a:endParaRPr/>
            </a:p>
          </p:txBody>
        </p:sp>
        <p:sp>
          <p:nvSpPr>
            <p:cNvPr id="3029" name="object 3029"/>
            <p:cNvSpPr/>
            <p:nvPr/>
          </p:nvSpPr>
          <p:spPr>
            <a:xfrm>
              <a:off x="6411455" y="8516874"/>
              <a:ext cx="6350" cy="4445"/>
            </a:xfrm>
            <a:custGeom>
              <a:avLst/>
              <a:gdLst/>
              <a:ahLst/>
              <a:cxnLst/>
              <a:rect l="l" t="t" r="r" b="b"/>
              <a:pathLst>
                <a:path w="6350" h="4445">
                  <a:moveTo>
                    <a:pt x="711" y="0"/>
                  </a:moveTo>
                  <a:lnTo>
                    <a:pt x="406" y="266"/>
                  </a:lnTo>
                  <a:lnTo>
                    <a:pt x="0" y="977"/>
                  </a:lnTo>
                  <a:lnTo>
                    <a:pt x="3009" y="2755"/>
                  </a:lnTo>
                  <a:lnTo>
                    <a:pt x="5105" y="3543"/>
                  </a:lnTo>
                  <a:lnTo>
                    <a:pt x="5319" y="4275"/>
                  </a:lnTo>
                  <a:lnTo>
                    <a:pt x="5778" y="4394"/>
                  </a:lnTo>
                  <a:lnTo>
                    <a:pt x="5461" y="3340"/>
                  </a:lnTo>
                  <a:lnTo>
                    <a:pt x="3530" y="2133"/>
                  </a:lnTo>
                  <a:lnTo>
                    <a:pt x="711" y="0"/>
                  </a:lnTo>
                  <a:close/>
                </a:path>
              </a:pathLst>
            </a:custGeom>
            <a:solidFill>
              <a:srgbClr val="F1BD21"/>
            </a:solidFill>
          </p:spPr>
          <p:txBody>
            <a:bodyPr wrap="square" lIns="0" tIns="0" rIns="0" bIns="0" rtlCol="0"/>
            <a:lstStyle/>
            <a:p>
              <a:endParaRPr/>
            </a:p>
          </p:txBody>
        </p:sp>
        <p:sp>
          <p:nvSpPr>
            <p:cNvPr id="3030" name="object 3030"/>
            <p:cNvSpPr/>
            <p:nvPr/>
          </p:nvSpPr>
          <p:spPr>
            <a:xfrm>
              <a:off x="6411455" y="8517852"/>
              <a:ext cx="5715" cy="3810"/>
            </a:xfrm>
            <a:custGeom>
              <a:avLst/>
              <a:gdLst/>
              <a:ahLst/>
              <a:cxnLst/>
              <a:rect l="l" t="t" r="r" b="b"/>
              <a:pathLst>
                <a:path w="5714" h="3809">
                  <a:moveTo>
                    <a:pt x="0" y="0"/>
                  </a:moveTo>
                  <a:lnTo>
                    <a:pt x="5096" y="3162"/>
                  </a:lnTo>
                </a:path>
                <a:path w="5714" h="3809">
                  <a:moveTo>
                    <a:pt x="5096" y="3162"/>
                  </a:moveTo>
                  <a:lnTo>
                    <a:pt x="5308" y="3294"/>
                  </a:lnTo>
                </a:path>
              </a:pathLst>
            </a:custGeom>
            <a:ln w="25400">
              <a:solidFill>
                <a:srgbClr val="F2BC1D"/>
              </a:solidFill>
            </a:ln>
          </p:spPr>
          <p:txBody>
            <a:bodyPr wrap="square" lIns="0" tIns="0" rIns="0" bIns="0" rtlCol="0"/>
            <a:lstStyle/>
            <a:p>
              <a:endParaRPr/>
            </a:p>
          </p:txBody>
        </p:sp>
        <p:sp>
          <p:nvSpPr>
            <p:cNvPr id="3031" name="object 3031"/>
            <p:cNvSpPr/>
            <p:nvPr/>
          </p:nvSpPr>
          <p:spPr>
            <a:xfrm>
              <a:off x="6416776" y="8508454"/>
              <a:ext cx="635" cy="13335"/>
            </a:xfrm>
            <a:custGeom>
              <a:avLst/>
              <a:gdLst/>
              <a:ahLst/>
              <a:cxnLst/>
              <a:rect l="l" t="t" r="r" b="b"/>
              <a:pathLst>
                <a:path w="635" h="13334">
                  <a:moveTo>
                    <a:pt x="457" y="0"/>
                  </a:moveTo>
                  <a:lnTo>
                    <a:pt x="0" y="0"/>
                  </a:lnTo>
                  <a:lnTo>
                    <a:pt x="0" y="12695"/>
                  </a:lnTo>
                  <a:lnTo>
                    <a:pt x="457" y="12814"/>
                  </a:lnTo>
                  <a:lnTo>
                    <a:pt x="457" y="0"/>
                  </a:lnTo>
                  <a:close/>
                </a:path>
              </a:pathLst>
            </a:custGeom>
            <a:solidFill>
              <a:srgbClr val="F0BD24"/>
            </a:solidFill>
          </p:spPr>
          <p:txBody>
            <a:bodyPr wrap="square" lIns="0" tIns="0" rIns="0" bIns="0" rtlCol="0"/>
            <a:lstStyle/>
            <a:p>
              <a:endParaRPr/>
            </a:p>
          </p:txBody>
        </p:sp>
        <p:sp>
          <p:nvSpPr>
            <p:cNvPr id="3032" name="object 3032"/>
            <p:cNvSpPr/>
            <p:nvPr/>
          </p:nvSpPr>
          <p:spPr>
            <a:xfrm>
              <a:off x="6412166" y="8516874"/>
              <a:ext cx="5080" cy="4445"/>
            </a:xfrm>
            <a:custGeom>
              <a:avLst/>
              <a:gdLst/>
              <a:ahLst/>
              <a:cxnLst/>
              <a:rect l="l" t="t" r="r" b="b"/>
              <a:pathLst>
                <a:path w="5079" h="4445">
                  <a:moveTo>
                    <a:pt x="4774" y="4140"/>
                  </a:moveTo>
                  <a:lnTo>
                    <a:pt x="0" y="0"/>
                  </a:lnTo>
                </a:path>
                <a:path w="5079" h="4445">
                  <a:moveTo>
                    <a:pt x="5067" y="4394"/>
                  </a:moveTo>
                  <a:lnTo>
                    <a:pt x="4774" y="4140"/>
                  </a:lnTo>
                </a:path>
              </a:pathLst>
            </a:custGeom>
            <a:ln w="25400">
              <a:solidFill>
                <a:srgbClr val="F1BE26"/>
              </a:solidFill>
            </a:ln>
          </p:spPr>
          <p:txBody>
            <a:bodyPr wrap="square" lIns="0" tIns="0" rIns="0" bIns="0" rtlCol="0"/>
            <a:lstStyle/>
            <a:p>
              <a:endParaRPr/>
            </a:p>
          </p:txBody>
        </p:sp>
        <p:sp>
          <p:nvSpPr>
            <p:cNvPr id="3033" name="object 3033"/>
            <p:cNvSpPr/>
            <p:nvPr/>
          </p:nvSpPr>
          <p:spPr>
            <a:xfrm>
              <a:off x="6411455" y="8516874"/>
              <a:ext cx="1270" cy="1270"/>
            </a:xfrm>
            <a:custGeom>
              <a:avLst/>
              <a:gdLst/>
              <a:ahLst/>
              <a:cxnLst/>
              <a:rect l="l" t="t" r="r" b="b"/>
              <a:pathLst>
                <a:path w="1270" h="1270">
                  <a:moveTo>
                    <a:pt x="711" y="0"/>
                  </a:moveTo>
                  <a:lnTo>
                    <a:pt x="0" y="977"/>
                  </a:lnTo>
                </a:path>
              </a:pathLst>
            </a:custGeom>
            <a:ln w="25400">
              <a:solidFill>
                <a:srgbClr val="F3BD1F"/>
              </a:solidFill>
            </a:ln>
          </p:spPr>
          <p:txBody>
            <a:bodyPr wrap="square" lIns="0" tIns="0" rIns="0" bIns="0" rtlCol="0"/>
            <a:lstStyle/>
            <a:p>
              <a:endParaRPr/>
            </a:p>
          </p:txBody>
        </p:sp>
        <p:sp>
          <p:nvSpPr>
            <p:cNvPr id="3034" name="object 3034"/>
            <p:cNvSpPr/>
            <p:nvPr/>
          </p:nvSpPr>
          <p:spPr>
            <a:xfrm>
              <a:off x="6338458" y="8243976"/>
              <a:ext cx="22225" cy="25400"/>
            </a:xfrm>
            <a:custGeom>
              <a:avLst/>
              <a:gdLst/>
              <a:ahLst/>
              <a:cxnLst/>
              <a:rect l="l" t="t" r="r" b="b"/>
              <a:pathLst>
                <a:path w="22225" h="25400">
                  <a:moveTo>
                    <a:pt x="17421" y="0"/>
                  </a:moveTo>
                  <a:lnTo>
                    <a:pt x="11262" y="863"/>
                  </a:lnTo>
                  <a:lnTo>
                    <a:pt x="5369" y="2158"/>
                  </a:lnTo>
                  <a:lnTo>
                    <a:pt x="0" y="3609"/>
                  </a:lnTo>
                  <a:lnTo>
                    <a:pt x="607" y="10223"/>
                  </a:lnTo>
                  <a:lnTo>
                    <a:pt x="1318" y="17551"/>
                  </a:lnTo>
                  <a:lnTo>
                    <a:pt x="2118" y="25171"/>
                  </a:lnTo>
                  <a:lnTo>
                    <a:pt x="14716" y="22605"/>
                  </a:lnTo>
                  <a:lnTo>
                    <a:pt x="21689" y="21843"/>
                  </a:lnTo>
                  <a:lnTo>
                    <a:pt x="20266" y="14008"/>
                  </a:lnTo>
                  <a:lnTo>
                    <a:pt x="18945" y="6553"/>
                  </a:lnTo>
                  <a:lnTo>
                    <a:pt x="17421" y="0"/>
                  </a:lnTo>
                  <a:close/>
                </a:path>
              </a:pathLst>
            </a:custGeom>
            <a:solidFill>
              <a:srgbClr val="F4B706"/>
            </a:solidFill>
          </p:spPr>
          <p:txBody>
            <a:bodyPr wrap="square" lIns="0" tIns="0" rIns="0" bIns="0" rtlCol="0"/>
            <a:lstStyle/>
            <a:p>
              <a:endParaRPr/>
            </a:p>
          </p:txBody>
        </p:sp>
        <p:sp>
          <p:nvSpPr>
            <p:cNvPr id="3035" name="object 3035"/>
            <p:cNvSpPr/>
            <p:nvPr/>
          </p:nvSpPr>
          <p:spPr>
            <a:xfrm>
              <a:off x="6343827" y="8243976"/>
              <a:ext cx="12065" cy="2540"/>
            </a:xfrm>
            <a:custGeom>
              <a:avLst/>
              <a:gdLst/>
              <a:ahLst/>
              <a:cxnLst/>
              <a:rect l="l" t="t" r="r" b="b"/>
              <a:pathLst>
                <a:path w="12064" h="2540">
                  <a:moveTo>
                    <a:pt x="0" y="2158"/>
                  </a:moveTo>
                  <a:lnTo>
                    <a:pt x="5892" y="863"/>
                  </a:lnTo>
                  <a:lnTo>
                    <a:pt x="12052" y="0"/>
                  </a:lnTo>
                </a:path>
              </a:pathLst>
            </a:custGeom>
            <a:ln w="25400">
              <a:solidFill>
                <a:srgbClr val="F3B000"/>
              </a:solidFill>
            </a:ln>
          </p:spPr>
          <p:txBody>
            <a:bodyPr wrap="square" lIns="0" tIns="0" rIns="0" bIns="0" rtlCol="0"/>
            <a:lstStyle/>
            <a:p>
              <a:endParaRPr/>
            </a:p>
          </p:txBody>
        </p:sp>
        <p:sp>
          <p:nvSpPr>
            <p:cNvPr id="3036" name="object 3036"/>
            <p:cNvSpPr/>
            <p:nvPr/>
          </p:nvSpPr>
          <p:spPr>
            <a:xfrm>
              <a:off x="6355880" y="8243976"/>
              <a:ext cx="4445" cy="22225"/>
            </a:xfrm>
            <a:custGeom>
              <a:avLst/>
              <a:gdLst/>
              <a:ahLst/>
              <a:cxnLst/>
              <a:rect l="l" t="t" r="r" b="b"/>
              <a:pathLst>
                <a:path w="4445" h="22225">
                  <a:moveTo>
                    <a:pt x="0" y="0"/>
                  </a:moveTo>
                  <a:lnTo>
                    <a:pt x="1524" y="6553"/>
                  </a:lnTo>
                  <a:lnTo>
                    <a:pt x="2844" y="14008"/>
                  </a:lnTo>
                  <a:lnTo>
                    <a:pt x="4267" y="21843"/>
                  </a:lnTo>
                </a:path>
              </a:pathLst>
            </a:custGeom>
            <a:ln w="25400">
              <a:solidFill>
                <a:srgbClr val="F4B808"/>
              </a:solidFill>
            </a:ln>
          </p:spPr>
          <p:txBody>
            <a:bodyPr wrap="square" lIns="0" tIns="0" rIns="0" bIns="0" rtlCol="0"/>
            <a:lstStyle/>
            <a:p>
              <a:endParaRPr/>
            </a:p>
          </p:txBody>
        </p:sp>
        <p:sp>
          <p:nvSpPr>
            <p:cNvPr id="3037" name="object 3037"/>
            <p:cNvSpPr/>
            <p:nvPr/>
          </p:nvSpPr>
          <p:spPr>
            <a:xfrm>
              <a:off x="6340576" y="8265820"/>
              <a:ext cx="19685" cy="3810"/>
            </a:xfrm>
            <a:custGeom>
              <a:avLst/>
              <a:gdLst/>
              <a:ahLst/>
              <a:cxnLst/>
              <a:rect l="l" t="t" r="r" b="b"/>
              <a:pathLst>
                <a:path w="19685" h="3809">
                  <a:moveTo>
                    <a:pt x="19570" y="0"/>
                  </a:moveTo>
                  <a:lnTo>
                    <a:pt x="12598" y="762"/>
                  </a:lnTo>
                  <a:lnTo>
                    <a:pt x="6032" y="2095"/>
                  </a:lnTo>
                  <a:lnTo>
                    <a:pt x="0" y="3327"/>
                  </a:lnTo>
                </a:path>
              </a:pathLst>
            </a:custGeom>
            <a:ln w="25399">
              <a:solidFill>
                <a:srgbClr val="F6BD0C"/>
              </a:solidFill>
            </a:ln>
          </p:spPr>
          <p:txBody>
            <a:bodyPr wrap="square" lIns="0" tIns="0" rIns="0" bIns="0" rtlCol="0"/>
            <a:lstStyle/>
            <a:p>
              <a:endParaRPr/>
            </a:p>
          </p:txBody>
        </p:sp>
        <p:sp>
          <p:nvSpPr>
            <p:cNvPr id="3038" name="object 3038"/>
            <p:cNvSpPr/>
            <p:nvPr/>
          </p:nvSpPr>
          <p:spPr>
            <a:xfrm>
              <a:off x="6338458" y="8247585"/>
              <a:ext cx="2540" cy="21590"/>
            </a:xfrm>
            <a:custGeom>
              <a:avLst/>
              <a:gdLst/>
              <a:ahLst/>
              <a:cxnLst/>
              <a:rect l="l" t="t" r="r" b="b"/>
              <a:pathLst>
                <a:path w="2539" h="21590">
                  <a:moveTo>
                    <a:pt x="2118" y="21562"/>
                  </a:moveTo>
                  <a:lnTo>
                    <a:pt x="1318" y="13942"/>
                  </a:lnTo>
                  <a:lnTo>
                    <a:pt x="607" y="6614"/>
                  </a:lnTo>
                  <a:lnTo>
                    <a:pt x="0" y="0"/>
                  </a:lnTo>
                </a:path>
              </a:pathLst>
            </a:custGeom>
            <a:ln w="25400">
              <a:solidFill>
                <a:srgbClr val="F4B605"/>
              </a:solidFill>
            </a:ln>
          </p:spPr>
          <p:txBody>
            <a:bodyPr wrap="square" lIns="0" tIns="0" rIns="0" bIns="0" rtlCol="0"/>
            <a:lstStyle/>
            <a:p>
              <a:endParaRPr/>
            </a:p>
          </p:txBody>
        </p:sp>
        <p:sp>
          <p:nvSpPr>
            <p:cNvPr id="3039" name="object 3039"/>
            <p:cNvSpPr/>
            <p:nvPr/>
          </p:nvSpPr>
          <p:spPr>
            <a:xfrm>
              <a:off x="6340576" y="8267306"/>
              <a:ext cx="13335" cy="25400"/>
            </a:xfrm>
            <a:custGeom>
              <a:avLst/>
              <a:gdLst/>
              <a:ahLst/>
              <a:cxnLst/>
              <a:rect l="l" t="t" r="r" b="b"/>
              <a:pathLst>
                <a:path w="13335" h="25400">
                  <a:moveTo>
                    <a:pt x="9423" y="0"/>
                  </a:moveTo>
                  <a:lnTo>
                    <a:pt x="6159" y="584"/>
                  </a:lnTo>
                  <a:lnTo>
                    <a:pt x="0" y="1841"/>
                  </a:lnTo>
                  <a:lnTo>
                    <a:pt x="1650" y="17386"/>
                  </a:lnTo>
                  <a:lnTo>
                    <a:pt x="2552" y="25222"/>
                  </a:lnTo>
                  <a:lnTo>
                    <a:pt x="9398" y="24206"/>
                  </a:lnTo>
                  <a:lnTo>
                    <a:pt x="13030" y="23761"/>
                  </a:lnTo>
                  <a:lnTo>
                    <a:pt x="11658" y="15824"/>
                  </a:lnTo>
                  <a:lnTo>
                    <a:pt x="9423" y="0"/>
                  </a:lnTo>
                  <a:close/>
                </a:path>
              </a:pathLst>
            </a:custGeom>
            <a:solidFill>
              <a:srgbClr val="F7C212"/>
            </a:solidFill>
          </p:spPr>
          <p:txBody>
            <a:bodyPr wrap="square" lIns="0" tIns="0" rIns="0" bIns="0" rtlCol="0"/>
            <a:lstStyle/>
            <a:p>
              <a:endParaRPr/>
            </a:p>
          </p:txBody>
        </p:sp>
        <p:sp>
          <p:nvSpPr>
            <p:cNvPr id="3040" name="object 3040"/>
            <p:cNvSpPr/>
            <p:nvPr/>
          </p:nvSpPr>
          <p:spPr>
            <a:xfrm>
              <a:off x="6340576" y="8269147"/>
              <a:ext cx="3175" cy="23495"/>
            </a:xfrm>
            <a:custGeom>
              <a:avLst/>
              <a:gdLst/>
              <a:ahLst/>
              <a:cxnLst/>
              <a:rect l="l" t="t" r="r" b="b"/>
              <a:pathLst>
                <a:path w="3175" h="23495">
                  <a:moveTo>
                    <a:pt x="0" y="0"/>
                  </a:moveTo>
                  <a:lnTo>
                    <a:pt x="787" y="7619"/>
                  </a:lnTo>
                  <a:lnTo>
                    <a:pt x="1650" y="15544"/>
                  </a:lnTo>
                  <a:lnTo>
                    <a:pt x="2552" y="23380"/>
                  </a:lnTo>
                </a:path>
              </a:pathLst>
            </a:custGeom>
            <a:ln w="25400">
              <a:solidFill>
                <a:srgbClr val="F7C110"/>
              </a:solidFill>
            </a:ln>
          </p:spPr>
          <p:txBody>
            <a:bodyPr wrap="square" lIns="0" tIns="0" rIns="0" bIns="0" rtlCol="0"/>
            <a:lstStyle/>
            <a:p>
              <a:endParaRPr/>
            </a:p>
          </p:txBody>
        </p:sp>
        <p:sp>
          <p:nvSpPr>
            <p:cNvPr id="3041" name="object 3041"/>
            <p:cNvSpPr/>
            <p:nvPr/>
          </p:nvSpPr>
          <p:spPr>
            <a:xfrm>
              <a:off x="6343129" y="8291068"/>
              <a:ext cx="10795" cy="1905"/>
            </a:xfrm>
            <a:custGeom>
              <a:avLst/>
              <a:gdLst/>
              <a:ahLst/>
              <a:cxnLst/>
              <a:rect l="l" t="t" r="r" b="b"/>
              <a:pathLst>
                <a:path w="10795" h="1904">
                  <a:moveTo>
                    <a:pt x="0" y="1460"/>
                  </a:moveTo>
                  <a:lnTo>
                    <a:pt x="10477" y="0"/>
                  </a:lnTo>
                </a:path>
              </a:pathLst>
            </a:custGeom>
            <a:ln w="25400">
              <a:solidFill>
                <a:srgbClr val="F8C719"/>
              </a:solidFill>
            </a:ln>
          </p:spPr>
          <p:txBody>
            <a:bodyPr wrap="square" lIns="0" tIns="0" rIns="0" bIns="0" rtlCol="0"/>
            <a:lstStyle/>
            <a:p>
              <a:endParaRPr/>
            </a:p>
          </p:txBody>
        </p:sp>
        <p:sp>
          <p:nvSpPr>
            <p:cNvPr id="3042" name="object 3042"/>
            <p:cNvSpPr/>
            <p:nvPr/>
          </p:nvSpPr>
          <p:spPr>
            <a:xfrm>
              <a:off x="6350000" y="8267306"/>
              <a:ext cx="3810" cy="24130"/>
            </a:xfrm>
            <a:custGeom>
              <a:avLst/>
              <a:gdLst/>
              <a:ahLst/>
              <a:cxnLst/>
              <a:rect l="l" t="t" r="r" b="b"/>
              <a:pathLst>
                <a:path w="3810" h="24129">
                  <a:moveTo>
                    <a:pt x="3606" y="23761"/>
                  </a:moveTo>
                  <a:lnTo>
                    <a:pt x="2235" y="15824"/>
                  </a:lnTo>
                  <a:lnTo>
                    <a:pt x="1079" y="7734"/>
                  </a:lnTo>
                  <a:lnTo>
                    <a:pt x="0" y="0"/>
                  </a:lnTo>
                </a:path>
              </a:pathLst>
            </a:custGeom>
            <a:ln w="25400">
              <a:solidFill>
                <a:srgbClr val="F7C213"/>
              </a:solidFill>
            </a:ln>
          </p:spPr>
          <p:txBody>
            <a:bodyPr wrap="square" lIns="0" tIns="0" rIns="0" bIns="0" rtlCol="0"/>
            <a:lstStyle/>
            <a:p>
              <a:endParaRPr/>
            </a:p>
          </p:txBody>
        </p:sp>
        <p:sp>
          <p:nvSpPr>
            <p:cNvPr id="3043" name="object 3043"/>
            <p:cNvSpPr/>
            <p:nvPr/>
          </p:nvSpPr>
          <p:spPr>
            <a:xfrm>
              <a:off x="6340576" y="8267306"/>
              <a:ext cx="9525" cy="1905"/>
            </a:xfrm>
            <a:custGeom>
              <a:avLst/>
              <a:gdLst/>
              <a:ahLst/>
              <a:cxnLst/>
              <a:rect l="l" t="t" r="r" b="b"/>
              <a:pathLst>
                <a:path w="9525" h="1904">
                  <a:moveTo>
                    <a:pt x="9423" y="0"/>
                  </a:moveTo>
                  <a:lnTo>
                    <a:pt x="0" y="1841"/>
                  </a:lnTo>
                </a:path>
              </a:pathLst>
            </a:custGeom>
            <a:ln w="25400">
              <a:solidFill>
                <a:srgbClr val="F6BD0B"/>
              </a:solidFill>
            </a:ln>
          </p:spPr>
          <p:txBody>
            <a:bodyPr wrap="square" lIns="0" tIns="0" rIns="0" bIns="0" rtlCol="0"/>
            <a:lstStyle/>
            <a:p>
              <a:endParaRPr/>
            </a:p>
          </p:txBody>
        </p:sp>
        <p:sp>
          <p:nvSpPr>
            <p:cNvPr id="3044" name="object 3044"/>
            <p:cNvSpPr/>
            <p:nvPr/>
          </p:nvSpPr>
          <p:spPr>
            <a:xfrm>
              <a:off x="6350000" y="8265820"/>
              <a:ext cx="15240" cy="25400"/>
            </a:xfrm>
            <a:custGeom>
              <a:avLst/>
              <a:gdLst/>
              <a:ahLst/>
              <a:cxnLst/>
              <a:rect l="l" t="t" r="r" b="b"/>
              <a:pathLst>
                <a:path w="15239" h="25400">
                  <a:moveTo>
                    <a:pt x="10147" y="0"/>
                  </a:moveTo>
                  <a:lnTo>
                    <a:pt x="6654" y="368"/>
                  </a:lnTo>
                  <a:lnTo>
                    <a:pt x="3276" y="901"/>
                  </a:lnTo>
                  <a:lnTo>
                    <a:pt x="0" y="1485"/>
                  </a:lnTo>
                  <a:lnTo>
                    <a:pt x="2235" y="17310"/>
                  </a:lnTo>
                  <a:lnTo>
                    <a:pt x="3606" y="25247"/>
                  </a:lnTo>
                  <a:lnTo>
                    <a:pt x="7251" y="24815"/>
                  </a:lnTo>
                  <a:lnTo>
                    <a:pt x="11023" y="24422"/>
                  </a:lnTo>
                  <a:lnTo>
                    <a:pt x="14922" y="24091"/>
                  </a:lnTo>
                  <a:lnTo>
                    <a:pt x="13055" y="16027"/>
                  </a:lnTo>
                  <a:lnTo>
                    <a:pt x="10147" y="0"/>
                  </a:lnTo>
                  <a:close/>
                </a:path>
              </a:pathLst>
            </a:custGeom>
            <a:solidFill>
              <a:srgbClr val="F7C416"/>
            </a:solidFill>
          </p:spPr>
          <p:txBody>
            <a:bodyPr wrap="square" lIns="0" tIns="0" rIns="0" bIns="0" rtlCol="0"/>
            <a:lstStyle/>
            <a:p>
              <a:endParaRPr/>
            </a:p>
          </p:txBody>
        </p:sp>
        <p:sp>
          <p:nvSpPr>
            <p:cNvPr id="3045" name="object 3045"/>
            <p:cNvSpPr/>
            <p:nvPr/>
          </p:nvSpPr>
          <p:spPr>
            <a:xfrm>
              <a:off x="6350000" y="8267306"/>
              <a:ext cx="3810" cy="24130"/>
            </a:xfrm>
            <a:custGeom>
              <a:avLst/>
              <a:gdLst/>
              <a:ahLst/>
              <a:cxnLst/>
              <a:rect l="l" t="t" r="r" b="b"/>
              <a:pathLst>
                <a:path w="3810" h="24129">
                  <a:moveTo>
                    <a:pt x="0" y="0"/>
                  </a:moveTo>
                  <a:lnTo>
                    <a:pt x="1079" y="7734"/>
                  </a:lnTo>
                  <a:lnTo>
                    <a:pt x="2235" y="15824"/>
                  </a:lnTo>
                  <a:lnTo>
                    <a:pt x="3606" y="23761"/>
                  </a:lnTo>
                </a:path>
              </a:pathLst>
            </a:custGeom>
            <a:ln w="25400">
              <a:solidFill>
                <a:srgbClr val="F7C213"/>
              </a:solidFill>
            </a:ln>
          </p:spPr>
          <p:txBody>
            <a:bodyPr wrap="square" lIns="0" tIns="0" rIns="0" bIns="0" rtlCol="0"/>
            <a:lstStyle/>
            <a:p>
              <a:endParaRPr/>
            </a:p>
          </p:txBody>
        </p:sp>
        <p:sp>
          <p:nvSpPr>
            <p:cNvPr id="3046" name="object 3046"/>
            <p:cNvSpPr/>
            <p:nvPr/>
          </p:nvSpPr>
          <p:spPr>
            <a:xfrm>
              <a:off x="6353606" y="8289912"/>
              <a:ext cx="11430" cy="1270"/>
            </a:xfrm>
            <a:custGeom>
              <a:avLst/>
              <a:gdLst/>
              <a:ahLst/>
              <a:cxnLst/>
              <a:rect l="l" t="t" r="r" b="b"/>
              <a:pathLst>
                <a:path w="11429" h="1270">
                  <a:moveTo>
                    <a:pt x="0" y="1155"/>
                  </a:moveTo>
                  <a:lnTo>
                    <a:pt x="11315" y="0"/>
                  </a:lnTo>
                </a:path>
              </a:pathLst>
            </a:custGeom>
            <a:ln w="25400">
              <a:solidFill>
                <a:srgbClr val="F9CA1F"/>
              </a:solidFill>
            </a:ln>
          </p:spPr>
          <p:txBody>
            <a:bodyPr wrap="square" lIns="0" tIns="0" rIns="0" bIns="0" rtlCol="0"/>
            <a:lstStyle/>
            <a:p>
              <a:endParaRPr/>
            </a:p>
          </p:txBody>
        </p:sp>
        <p:sp>
          <p:nvSpPr>
            <p:cNvPr id="3047" name="object 3047"/>
            <p:cNvSpPr/>
            <p:nvPr/>
          </p:nvSpPr>
          <p:spPr>
            <a:xfrm>
              <a:off x="6360147" y="8265820"/>
              <a:ext cx="5080" cy="24130"/>
            </a:xfrm>
            <a:custGeom>
              <a:avLst/>
              <a:gdLst/>
              <a:ahLst/>
              <a:cxnLst/>
              <a:rect l="l" t="t" r="r" b="b"/>
              <a:pathLst>
                <a:path w="5079" h="24129">
                  <a:moveTo>
                    <a:pt x="4775" y="24091"/>
                  </a:moveTo>
                  <a:lnTo>
                    <a:pt x="2908" y="16027"/>
                  </a:lnTo>
                  <a:lnTo>
                    <a:pt x="1409" y="7823"/>
                  </a:lnTo>
                  <a:lnTo>
                    <a:pt x="0" y="0"/>
                  </a:lnTo>
                </a:path>
              </a:pathLst>
            </a:custGeom>
            <a:ln w="25400">
              <a:solidFill>
                <a:srgbClr val="F7C519"/>
              </a:solidFill>
            </a:ln>
          </p:spPr>
          <p:txBody>
            <a:bodyPr wrap="square" lIns="0" tIns="0" rIns="0" bIns="0" rtlCol="0"/>
            <a:lstStyle/>
            <a:p>
              <a:endParaRPr/>
            </a:p>
          </p:txBody>
        </p:sp>
        <p:sp>
          <p:nvSpPr>
            <p:cNvPr id="3048" name="object 3048"/>
            <p:cNvSpPr/>
            <p:nvPr/>
          </p:nvSpPr>
          <p:spPr>
            <a:xfrm>
              <a:off x="6350000" y="8265820"/>
              <a:ext cx="10160" cy="1905"/>
            </a:xfrm>
            <a:custGeom>
              <a:avLst/>
              <a:gdLst/>
              <a:ahLst/>
              <a:cxnLst/>
              <a:rect l="l" t="t" r="r" b="b"/>
              <a:pathLst>
                <a:path w="10160" h="1904">
                  <a:moveTo>
                    <a:pt x="10147" y="0"/>
                  </a:moveTo>
                  <a:lnTo>
                    <a:pt x="0" y="1485"/>
                  </a:lnTo>
                </a:path>
              </a:pathLst>
            </a:custGeom>
            <a:ln w="25399">
              <a:solidFill>
                <a:srgbClr val="F6BE0D"/>
              </a:solidFill>
            </a:ln>
          </p:spPr>
          <p:txBody>
            <a:bodyPr wrap="square" lIns="0" tIns="0" rIns="0" bIns="0" rtlCol="0"/>
            <a:lstStyle/>
            <a:p>
              <a:endParaRPr/>
            </a:p>
          </p:txBody>
        </p:sp>
        <p:sp>
          <p:nvSpPr>
            <p:cNvPr id="3049" name="object 3049"/>
            <p:cNvSpPr/>
            <p:nvPr/>
          </p:nvSpPr>
          <p:spPr>
            <a:xfrm>
              <a:off x="6343129" y="8291068"/>
              <a:ext cx="14604" cy="24130"/>
            </a:xfrm>
            <a:custGeom>
              <a:avLst/>
              <a:gdLst/>
              <a:ahLst/>
              <a:cxnLst/>
              <a:rect l="l" t="t" r="r" b="b"/>
              <a:pathLst>
                <a:path w="14604" h="24129">
                  <a:moveTo>
                    <a:pt x="10477" y="0"/>
                  </a:moveTo>
                  <a:lnTo>
                    <a:pt x="6845" y="444"/>
                  </a:lnTo>
                  <a:lnTo>
                    <a:pt x="3340" y="939"/>
                  </a:lnTo>
                  <a:lnTo>
                    <a:pt x="0" y="1460"/>
                  </a:lnTo>
                  <a:lnTo>
                    <a:pt x="774" y="8902"/>
                  </a:lnTo>
                  <a:lnTo>
                    <a:pt x="1689" y="16281"/>
                  </a:lnTo>
                  <a:lnTo>
                    <a:pt x="2781" y="23596"/>
                  </a:lnTo>
                  <a:lnTo>
                    <a:pt x="10185" y="22466"/>
                  </a:lnTo>
                  <a:lnTo>
                    <a:pt x="14274" y="21932"/>
                  </a:lnTo>
                  <a:lnTo>
                    <a:pt x="12865" y="14668"/>
                  </a:lnTo>
                  <a:lnTo>
                    <a:pt x="11595" y="7365"/>
                  </a:lnTo>
                  <a:lnTo>
                    <a:pt x="10477" y="0"/>
                  </a:lnTo>
                  <a:close/>
                </a:path>
              </a:pathLst>
            </a:custGeom>
            <a:solidFill>
              <a:srgbClr val="F9CB22"/>
            </a:solidFill>
          </p:spPr>
          <p:txBody>
            <a:bodyPr wrap="square" lIns="0" tIns="0" rIns="0" bIns="0" rtlCol="0"/>
            <a:lstStyle/>
            <a:p>
              <a:endParaRPr/>
            </a:p>
          </p:txBody>
        </p:sp>
        <p:sp>
          <p:nvSpPr>
            <p:cNvPr id="3050" name="object 3050"/>
            <p:cNvSpPr/>
            <p:nvPr/>
          </p:nvSpPr>
          <p:spPr>
            <a:xfrm>
              <a:off x="6343129" y="8291068"/>
              <a:ext cx="10795" cy="1905"/>
            </a:xfrm>
            <a:custGeom>
              <a:avLst/>
              <a:gdLst/>
              <a:ahLst/>
              <a:cxnLst/>
              <a:rect l="l" t="t" r="r" b="b"/>
              <a:pathLst>
                <a:path w="10795" h="1904">
                  <a:moveTo>
                    <a:pt x="0" y="1460"/>
                  </a:moveTo>
                  <a:lnTo>
                    <a:pt x="10477" y="0"/>
                  </a:lnTo>
                </a:path>
              </a:pathLst>
            </a:custGeom>
            <a:ln w="25400">
              <a:solidFill>
                <a:srgbClr val="F8C719"/>
              </a:solidFill>
            </a:ln>
          </p:spPr>
          <p:txBody>
            <a:bodyPr wrap="square" lIns="0" tIns="0" rIns="0" bIns="0" rtlCol="0"/>
            <a:lstStyle/>
            <a:p>
              <a:endParaRPr/>
            </a:p>
          </p:txBody>
        </p:sp>
        <p:sp>
          <p:nvSpPr>
            <p:cNvPr id="3051" name="object 3051"/>
            <p:cNvSpPr/>
            <p:nvPr/>
          </p:nvSpPr>
          <p:spPr>
            <a:xfrm>
              <a:off x="6353606" y="8291068"/>
              <a:ext cx="3810" cy="22225"/>
            </a:xfrm>
            <a:custGeom>
              <a:avLst/>
              <a:gdLst/>
              <a:ahLst/>
              <a:cxnLst/>
              <a:rect l="l" t="t" r="r" b="b"/>
              <a:pathLst>
                <a:path w="3810" h="22225">
                  <a:moveTo>
                    <a:pt x="0" y="0"/>
                  </a:moveTo>
                  <a:lnTo>
                    <a:pt x="1117" y="7365"/>
                  </a:lnTo>
                  <a:lnTo>
                    <a:pt x="2387" y="14668"/>
                  </a:lnTo>
                  <a:lnTo>
                    <a:pt x="3797" y="21932"/>
                  </a:lnTo>
                </a:path>
              </a:pathLst>
            </a:custGeom>
            <a:ln w="25400">
              <a:solidFill>
                <a:srgbClr val="FACD26"/>
              </a:solidFill>
            </a:ln>
          </p:spPr>
          <p:txBody>
            <a:bodyPr wrap="square" lIns="0" tIns="0" rIns="0" bIns="0" rtlCol="0"/>
            <a:lstStyle/>
            <a:p>
              <a:endParaRPr/>
            </a:p>
          </p:txBody>
        </p:sp>
        <p:sp>
          <p:nvSpPr>
            <p:cNvPr id="3052" name="object 3052"/>
            <p:cNvSpPr/>
            <p:nvPr/>
          </p:nvSpPr>
          <p:spPr>
            <a:xfrm>
              <a:off x="6345910" y="8313001"/>
              <a:ext cx="12065" cy="1905"/>
            </a:xfrm>
            <a:custGeom>
              <a:avLst/>
              <a:gdLst/>
              <a:ahLst/>
              <a:cxnLst/>
              <a:rect l="l" t="t" r="r" b="b"/>
              <a:pathLst>
                <a:path w="12064" h="1904">
                  <a:moveTo>
                    <a:pt x="11493" y="0"/>
                  </a:moveTo>
                  <a:lnTo>
                    <a:pt x="0" y="1663"/>
                  </a:lnTo>
                </a:path>
              </a:pathLst>
            </a:custGeom>
            <a:ln w="25399">
              <a:solidFill>
                <a:srgbClr val="FBD02B"/>
              </a:solidFill>
            </a:ln>
          </p:spPr>
          <p:txBody>
            <a:bodyPr wrap="square" lIns="0" tIns="0" rIns="0" bIns="0" rtlCol="0"/>
            <a:lstStyle/>
            <a:p>
              <a:endParaRPr/>
            </a:p>
          </p:txBody>
        </p:sp>
        <p:sp>
          <p:nvSpPr>
            <p:cNvPr id="3053" name="object 3053"/>
            <p:cNvSpPr/>
            <p:nvPr/>
          </p:nvSpPr>
          <p:spPr>
            <a:xfrm>
              <a:off x="6343129" y="8292528"/>
              <a:ext cx="3175" cy="22225"/>
            </a:xfrm>
            <a:custGeom>
              <a:avLst/>
              <a:gdLst/>
              <a:ahLst/>
              <a:cxnLst/>
              <a:rect l="l" t="t" r="r" b="b"/>
              <a:pathLst>
                <a:path w="3175" h="22225">
                  <a:moveTo>
                    <a:pt x="2781" y="22136"/>
                  </a:moveTo>
                  <a:lnTo>
                    <a:pt x="1689" y="14820"/>
                  </a:lnTo>
                  <a:lnTo>
                    <a:pt x="774" y="7442"/>
                  </a:lnTo>
                  <a:lnTo>
                    <a:pt x="0" y="0"/>
                  </a:lnTo>
                </a:path>
              </a:pathLst>
            </a:custGeom>
            <a:ln w="25400">
              <a:solidFill>
                <a:srgbClr val="F9CA1F"/>
              </a:solidFill>
            </a:ln>
          </p:spPr>
          <p:txBody>
            <a:bodyPr wrap="square" lIns="0" tIns="0" rIns="0" bIns="0" rtlCol="0"/>
            <a:lstStyle/>
            <a:p>
              <a:endParaRPr/>
            </a:p>
          </p:txBody>
        </p:sp>
        <p:sp>
          <p:nvSpPr>
            <p:cNvPr id="3054" name="object 3054"/>
            <p:cNvSpPr/>
            <p:nvPr/>
          </p:nvSpPr>
          <p:spPr>
            <a:xfrm>
              <a:off x="6345910" y="8313001"/>
              <a:ext cx="16510" cy="23495"/>
            </a:xfrm>
            <a:custGeom>
              <a:avLst/>
              <a:gdLst/>
              <a:ahLst/>
              <a:cxnLst/>
              <a:rect l="l" t="t" r="r" b="b"/>
              <a:pathLst>
                <a:path w="16510" h="23495">
                  <a:moveTo>
                    <a:pt x="11493" y="0"/>
                  </a:moveTo>
                  <a:lnTo>
                    <a:pt x="7404" y="533"/>
                  </a:lnTo>
                  <a:lnTo>
                    <a:pt x="0" y="1663"/>
                  </a:lnTo>
                  <a:lnTo>
                    <a:pt x="1079" y="8978"/>
                  </a:lnTo>
                  <a:lnTo>
                    <a:pt x="2336" y="16230"/>
                  </a:lnTo>
                  <a:lnTo>
                    <a:pt x="3810" y="23431"/>
                  </a:lnTo>
                  <a:lnTo>
                    <a:pt x="11798" y="22212"/>
                  </a:lnTo>
                  <a:lnTo>
                    <a:pt x="16192" y="21628"/>
                  </a:lnTo>
                  <a:lnTo>
                    <a:pt x="14477" y="14465"/>
                  </a:lnTo>
                  <a:lnTo>
                    <a:pt x="12903" y="7251"/>
                  </a:lnTo>
                  <a:lnTo>
                    <a:pt x="11493" y="0"/>
                  </a:lnTo>
                  <a:close/>
                </a:path>
              </a:pathLst>
            </a:custGeom>
            <a:solidFill>
              <a:srgbClr val="FCD435"/>
            </a:solidFill>
          </p:spPr>
          <p:txBody>
            <a:bodyPr wrap="square" lIns="0" tIns="0" rIns="0" bIns="0" rtlCol="0"/>
            <a:lstStyle/>
            <a:p>
              <a:endParaRPr/>
            </a:p>
          </p:txBody>
        </p:sp>
        <p:sp>
          <p:nvSpPr>
            <p:cNvPr id="3055" name="object 3055"/>
            <p:cNvSpPr/>
            <p:nvPr/>
          </p:nvSpPr>
          <p:spPr>
            <a:xfrm>
              <a:off x="6345910" y="8313001"/>
              <a:ext cx="12065" cy="1905"/>
            </a:xfrm>
            <a:custGeom>
              <a:avLst/>
              <a:gdLst/>
              <a:ahLst/>
              <a:cxnLst/>
              <a:rect l="l" t="t" r="r" b="b"/>
              <a:pathLst>
                <a:path w="12064" h="1904">
                  <a:moveTo>
                    <a:pt x="0" y="1663"/>
                  </a:moveTo>
                  <a:lnTo>
                    <a:pt x="11493" y="0"/>
                  </a:lnTo>
                </a:path>
              </a:pathLst>
            </a:custGeom>
            <a:ln w="25399">
              <a:solidFill>
                <a:srgbClr val="FBD02B"/>
              </a:solidFill>
            </a:ln>
          </p:spPr>
          <p:txBody>
            <a:bodyPr wrap="square" lIns="0" tIns="0" rIns="0" bIns="0" rtlCol="0"/>
            <a:lstStyle/>
            <a:p>
              <a:endParaRPr/>
            </a:p>
          </p:txBody>
        </p:sp>
        <p:sp>
          <p:nvSpPr>
            <p:cNvPr id="3056" name="object 3056"/>
            <p:cNvSpPr/>
            <p:nvPr/>
          </p:nvSpPr>
          <p:spPr>
            <a:xfrm>
              <a:off x="6357404" y="8313001"/>
              <a:ext cx="5080" cy="22225"/>
            </a:xfrm>
            <a:custGeom>
              <a:avLst/>
              <a:gdLst/>
              <a:ahLst/>
              <a:cxnLst/>
              <a:rect l="l" t="t" r="r" b="b"/>
              <a:pathLst>
                <a:path w="5079" h="22225">
                  <a:moveTo>
                    <a:pt x="0" y="0"/>
                  </a:moveTo>
                  <a:lnTo>
                    <a:pt x="1409" y="7251"/>
                  </a:lnTo>
                  <a:lnTo>
                    <a:pt x="2984" y="14465"/>
                  </a:lnTo>
                  <a:lnTo>
                    <a:pt x="4698" y="21628"/>
                  </a:lnTo>
                </a:path>
              </a:pathLst>
            </a:custGeom>
            <a:ln w="25400">
              <a:solidFill>
                <a:srgbClr val="FCD63D"/>
              </a:solidFill>
            </a:ln>
          </p:spPr>
          <p:txBody>
            <a:bodyPr wrap="square" lIns="0" tIns="0" rIns="0" bIns="0" rtlCol="0"/>
            <a:lstStyle/>
            <a:p>
              <a:endParaRPr/>
            </a:p>
          </p:txBody>
        </p:sp>
        <p:sp>
          <p:nvSpPr>
            <p:cNvPr id="3057" name="object 3057"/>
            <p:cNvSpPr/>
            <p:nvPr/>
          </p:nvSpPr>
          <p:spPr>
            <a:xfrm>
              <a:off x="6349720" y="8334629"/>
              <a:ext cx="12700" cy="1905"/>
            </a:xfrm>
            <a:custGeom>
              <a:avLst/>
              <a:gdLst/>
              <a:ahLst/>
              <a:cxnLst/>
              <a:rect l="l" t="t" r="r" b="b"/>
              <a:pathLst>
                <a:path w="12700" h="1904">
                  <a:moveTo>
                    <a:pt x="12382" y="0"/>
                  </a:moveTo>
                  <a:lnTo>
                    <a:pt x="0" y="1803"/>
                  </a:lnTo>
                </a:path>
              </a:pathLst>
            </a:custGeom>
            <a:ln w="25400">
              <a:solidFill>
                <a:srgbClr val="FDD840"/>
              </a:solidFill>
            </a:ln>
          </p:spPr>
          <p:txBody>
            <a:bodyPr wrap="square" lIns="0" tIns="0" rIns="0" bIns="0" rtlCol="0"/>
            <a:lstStyle/>
            <a:p>
              <a:endParaRPr/>
            </a:p>
          </p:txBody>
        </p:sp>
        <p:sp>
          <p:nvSpPr>
            <p:cNvPr id="3058" name="object 3058"/>
            <p:cNvSpPr/>
            <p:nvPr/>
          </p:nvSpPr>
          <p:spPr>
            <a:xfrm>
              <a:off x="6345910" y="8314664"/>
              <a:ext cx="3810" cy="22225"/>
            </a:xfrm>
            <a:custGeom>
              <a:avLst/>
              <a:gdLst/>
              <a:ahLst/>
              <a:cxnLst/>
              <a:rect l="l" t="t" r="r" b="b"/>
              <a:pathLst>
                <a:path w="3810" h="22225">
                  <a:moveTo>
                    <a:pt x="3810" y="21767"/>
                  </a:moveTo>
                  <a:lnTo>
                    <a:pt x="2336" y="14566"/>
                  </a:lnTo>
                  <a:lnTo>
                    <a:pt x="1079" y="7315"/>
                  </a:lnTo>
                  <a:lnTo>
                    <a:pt x="0" y="0"/>
                  </a:lnTo>
                </a:path>
              </a:pathLst>
            </a:custGeom>
            <a:ln w="25400">
              <a:solidFill>
                <a:srgbClr val="FCD22E"/>
              </a:solidFill>
            </a:ln>
          </p:spPr>
          <p:txBody>
            <a:bodyPr wrap="square" lIns="0" tIns="0" rIns="0" bIns="0" rtlCol="0"/>
            <a:lstStyle/>
            <a:p>
              <a:endParaRPr/>
            </a:p>
          </p:txBody>
        </p:sp>
        <p:sp>
          <p:nvSpPr>
            <p:cNvPr id="3059" name="object 3059"/>
            <p:cNvSpPr/>
            <p:nvPr/>
          </p:nvSpPr>
          <p:spPr>
            <a:xfrm>
              <a:off x="6353606" y="8289912"/>
              <a:ext cx="16510" cy="23495"/>
            </a:xfrm>
            <a:custGeom>
              <a:avLst/>
              <a:gdLst/>
              <a:ahLst/>
              <a:cxnLst/>
              <a:rect l="l" t="t" r="r" b="b"/>
              <a:pathLst>
                <a:path w="16510" h="23495">
                  <a:moveTo>
                    <a:pt x="11315" y="0"/>
                  </a:moveTo>
                  <a:lnTo>
                    <a:pt x="7416" y="330"/>
                  </a:lnTo>
                  <a:lnTo>
                    <a:pt x="3644" y="723"/>
                  </a:lnTo>
                  <a:lnTo>
                    <a:pt x="0" y="1155"/>
                  </a:lnTo>
                  <a:lnTo>
                    <a:pt x="1117" y="8521"/>
                  </a:lnTo>
                  <a:lnTo>
                    <a:pt x="2387" y="15824"/>
                  </a:lnTo>
                  <a:lnTo>
                    <a:pt x="3797" y="23088"/>
                  </a:lnTo>
                  <a:lnTo>
                    <a:pt x="7886" y="22542"/>
                  </a:lnTo>
                  <a:lnTo>
                    <a:pt x="12103" y="22047"/>
                  </a:lnTo>
                  <a:lnTo>
                    <a:pt x="16090" y="21716"/>
                  </a:lnTo>
                  <a:lnTo>
                    <a:pt x="14363" y="14503"/>
                  </a:lnTo>
                  <a:lnTo>
                    <a:pt x="12763" y="7264"/>
                  </a:lnTo>
                  <a:lnTo>
                    <a:pt x="11315" y="0"/>
                  </a:lnTo>
                  <a:close/>
                </a:path>
              </a:pathLst>
            </a:custGeom>
            <a:solidFill>
              <a:srgbClr val="FACF2A"/>
            </a:solidFill>
          </p:spPr>
          <p:txBody>
            <a:bodyPr wrap="square" lIns="0" tIns="0" rIns="0" bIns="0" rtlCol="0"/>
            <a:lstStyle/>
            <a:p>
              <a:endParaRPr/>
            </a:p>
          </p:txBody>
        </p:sp>
        <p:sp>
          <p:nvSpPr>
            <p:cNvPr id="3060" name="object 3060"/>
            <p:cNvSpPr/>
            <p:nvPr/>
          </p:nvSpPr>
          <p:spPr>
            <a:xfrm>
              <a:off x="6353606" y="8289912"/>
              <a:ext cx="11430" cy="1270"/>
            </a:xfrm>
            <a:custGeom>
              <a:avLst/>
              <a:gdLst/>
              <a:ahLst/>
              <a:cxnLst/>
              <a:rect l="l" t="t" r="r" b="b"/>
              <a:pathLst>
                <a:path w="11429" h="1270">
                  <a:moveTo>
                    <a:pt x="0" y="1155"/>
                  </a:moveTo>
                  <a:lnTo>
                    <a:pt x="11315" y="0"/>
                  </a:lnTo>
                </a:path>
              </a:pathLst>
            </a:custGeom>
            <a:ln w="25400">
              <a:solidFill>
                <a:srgbClr val="F9CA1F"/>
              </a:solidFill>
            </a:ln>
          </p:spPr>
          <p:txBody>
            <a:bodyPr wrap="square" lIns="0" tIns="0" rIns="0" bIns="0" rtlCol="0"/>
            <a:lstStyle/>
            <a:p>
              <a:endParaRPr/>
            </a:p>
          </p:txBody>
        </p:sp>
        <p:sp>
          <p:nvSpPr>
            <p:cNvPr id="3061" name="object 3061"/>
            <p:cNvSpPr/>
            <p:nvPr/>
          </p:nvSpPr>
          <p:spPr>
            <a:xfrm>
              <a:off x="6364922" y="8289912"/>
              <a:ext cx="5080" cy="22225"/>
            </a:xfrm>
            <a:custGeom>
              <a:avLst/>
              <a:gdLst/>
              <a:ahLst/>
              <a:cxnLst/>
              <a:rect l="l" t="t" r="r" b="b"/>
              <a:pathLst>
                <a:path w="5079" h="22225">
                  <a:moveTo>
                    <a:pt x="0" y="0"/>
                  </a:moveTo>
                  <a:lnTo>
                    <a:pt x="1447" y="7264"/>
                  </a:lnTo>
                  <a:lnTo>
                    <a:pt x="3048" y="14503"/>
                  </a:lnTo>
                  <a:lnTo>
                    <a:pt x="4775" y="21716"/>
                  </a:lnTo>
                </a:path>
              </a:pathLst>
            </a:custGeom>
            <a:ln w="25400">
              <a:solidFill>
                <a:srgbClr val="FAD22F"/>
              </a:solidFill>
            </a:ln>
          </p:spPr>
          <p:txBody>
            <a:bodyPr wrap="square" lIns="0" tIns="0" rIns="0" bIns="0" rtlCol="0"/>
            <a:lstStyle/>
            <a:p>
              <a:endParaRPr/>
            </a:p>
          </p:txBody>
        </p:sp>
        <p:sp>
          <p:nvSpPr>
            <p:cNvPr id="3062" name="object 3062"/>
            <p:cNvSpPr/>
            <p:nvPr/>
          </p:nvSpPr>
          <p:spPr>
            <a:xfrm>
              <a:off x="6357404" y="8311629"/>
              <a:ext cx="12700" cy="1905"/>
            </a:xfrm>
            <a:custGeom>
              <a:avLst/>
              <a:gdLst/>
              <a:ahLst/>
              <a:cxnLst/>
              <a:rect l="l" t="t" r="r" b="b"/>
              <a:pathLst>
                <a:path w="12700" h="1904">
                  <a:moveTo>
                    <a:pt x="12293" y="0"/>
                  </a:moveTo>
                  <a:lnTo>
                    <a:pt x="0" y="1371"/>
                  </a:lnTo>
                </a:path>
              </a:pathLst>
            </a:custGeom>
            <a:ln w="25400">
              <a:solidFill>
                <a:srgbClr val="FBD535"/>
              </a:solidFill>
            </a:ln>
          </p:spPr>
          <p:txBody>
            <a:bodyPr wrap="square" lIns="0" tIns="0" rIns="0" bIns="0" rtlCol="0"/>
            <a:lstStyle/>
            <a:p>
              <a:endParaRPr/>
            </a:p>
          </p:txBody>
        </p:sp>
        <p:sp>
          <p:nvSpPr>
            <p:cNvPr id="3063" name="object 3063"/>
            <p:cNvSpPr/>
            <p:nvPr/>
          </p:nvSpPr>
          <p:spPr>
            <a:xfrm>
              <a:off x="6353606" y="8291068"/>
              <a:ext cx="3810" cy="22225"/>
            </a:xfrm>
            <a:custGeom>
              <a:avLst/>
              <a:gdLst/>
              <a:ahLst/>
              <a:cxnLst/>
              <a:rect l="l" t="t" r="r" b="b"/>
              <a:pathLst>
                <a:path w="3810" h="22225">
                  <a:moveTo>
                    <a:pt x="3797" y="21932"/>
                  </a:moveTo>
                  <a:lnTo>
                    <a:pt x="2387" y="14668"/>
                  </a:lnTo>
                  <a:lnTo>
                    <a:pt x="1117" y="7365"/>
                  </a:lnTo>
                  <a:lnTo>
                    <a:pt x="0" y="0"/>
                  </a:lnTo>
                </a:path>
              </a:pathLst>
            </a:custGeom>
            <a:ln w="25400">
              <a:solidFill>
                <a:srgbClr val="FACD26"/>
              </a:solidFill>
            </a:ln>
          </p:spPr>
          <p:txBody>
            <a:bodyPr wrap="square" lIns="0" tIns="0" rIns="0" bIns="0" rtlCol="0"/>
            <a:lstStyle/>
            <a:p>
              <a:endParaRPr/>
            </a:p>
          </p:txBody>
        </p:sp>
        <p:sp>
          <p:nvSpPr>
            <p:cNvPr id="3064" name="object 3064"/>
            <p:cNvSpPr/>
            <p:nvPr/>
          </p:nvSpPr>
          <p:spPr>
            <a:xfrm>
              <a:off x="6357404" y="8311629"/>
              <a:ext cx="17780" cy="23495"/>
            </a:xfrm>
            <a:custGeom>
              <a:avLst/>
              <a:gdLst/>
              <a:ahLst/>
              <a:cxnLst/>
              <a:rect l="l" t="t" r="r" b="b"/>
              <a:pathLst>
                <a:path w="17779" h="23495">
                  <a:moveTo>
                    <a:pt x="12293" y="0"/>
                  </a:moveTo>
                  <a:lnTo>
                    <a:pt x="8305" y="330"/>
                  </a:lnTo>
                  <a:lnTo>
                    <a:pt x="4089" y="825"/>
                  </a:lnTo>
                  <a:lnTo>
                    <a:pt x="0" y="1371"/>
                  </a:lnTo>
                  <a:lnTo>
                    <a:pt x="1409" y="8623"/>
                  </a:lnTo>
                  <a:lnTo>
                    <a:pt x="2984" y="15836"/>
                  </a:lnTo>
                  <a:lnTo>
                    <a:pt x="4698" y="22999"/>
                  </a:lnTo>
                  <a:lnTo>
                    <a:pt x="9080" y="22428"/>
                  </a:lnTo>
                  <a:lnTo>
                    <a:pt x="13588" y="21907"/>
                  </a:lnTo>
                  <a:lnTo>
                    <a:pt x="17767" y="21564"/>
                  </a:lnTo>
                  <a:lnTo>
                    <a:pt x="15849" y="14401"/>
                  </a:lnTo>
                  <a:lnTo>
                    <a:pt x="14020" y="7213"/>
                  </a:lnTo>
                  <a:lnTo>
                    <a:pt x="12293" y="0"/>
                  </a:lnTo>
                  <a:close/>
                </a:path>
              </a:pathLst>
            </a:custGeom>
            <a:solidFill>
              <a:srgbClr val="FCD942"/>
            </a:solidFill>
          </p:spPr>
          <p:txBody>
            <a:bodyPr wrap="square" lIns="0" tIns="0" rIns="0" bIns="0" rtlCol="0"/>
            <a:lstStyle/>
            <a:p>
              <a:endParaRPr/>
            </a:p>
          </p:txBody>
        </p:sp>
        <p:sp>
          <p:nvSpPr>
            <p:cNvPr id="3065" name="object 3065"/>
            <p:cNvSpPr/>
            <p:nvPr/>
          </p:nvSpPr>
          <p:spPr>
            <a:xfrm>
              <a:off x="6357404" y="8311629"/>
              <a:ext cx="12700" cy="1905"/>
            </a:xfrm>
            <a:custGeom>
              <a:avLst/>
              <a:gdLst/>
              <a:ahLst/>
              <a:cxnLst/>
              <a:rect l="l" t="t" r="r" b="b"/>
              <a:pathLst>
                <a:path w="12700" h="1904">
                  <a:moveTo>
                    <a:pt x="0" y="1371"/>
                  </a:moveTo>
                  <a:lnTo>
                    <a:pt x="12293" y="0"/>
                  </a:lnTo>
                </a:path>
              </a:pathLst>
            </a:custGeom>
            <a:ln w="25400">
              <a:solidFill>
                <a:srgbClr val="FBD535"/>
              </a:solidFill>
            </a:ln>
          </p:spPr>
          <p:txBody>
            <a:bodyPr wrap="square" lIns="0" tIns="0" rIns="0" bIns="0" rtlCol="0"/>
            <a:lstStyle/>
            <a:p>
              <a:endParaRPr/>
            </a:p>
          </p:txBody>
        </p:sp>
        <p:sp>
          <p:nvSpPr>
            <p:cNvPr id="3066" name="object 3066"/>
            <p:cNvSpPr/>
            <p:nvPr/>
          </p:nvSpPr>
          <p:spPr>
            <a:xfrm>
              <a:off x="6369697" y="8311629"/>
              <a:ext cx="5715" cy="21590"/>
            </a:xfrm>
            <a:custGeom>
              <a:avLst/>
              <a:gdLst/>
              <a:ahLst/>
              <a:cxnLst/>
              <a:rect l="l" t="t" r="r" b="b"/>
              <a:pathLst>
                <a:path w="5714" h="21590">
                  <a:moveTo>
                    <a:pt x="0" y="0"/>
                  </a:moveTo>
                  <a:lnTo>
                    <a:pt x="1727" y="7213"/>
                  </a:lnTo>
                  <a:lnTo>
                    <a:pt x="3556" y="14401"/>
                  </a:lnTo>
                  <a:lnTo>
                    <a:pt x="5473" y="21564"/>
                  </a:lnTo>
                </a:path>
              </a:pathLst>
            </a:custGeom>
            <a:ln w="25400">
              <a:solidFill>
                <a:srgbClr val="FCDC48"/>
              </a:solidFill>
            </a:ln>
          </p:spPr>
          <p:txBody>
            <a:bodyPr wrap="square" lIns="0" tIns="0" rIns="0" bIns="0" rtlCol="0"/>
            <a:lstStyle/>
            <a:p>
              <a:endParaRPr/>
            </a:p>
          </p:txBody>
        </p:sp>
        <p:sp>
          <p:nvSpPr>
            <p:cNvPr id="3067" name="object 3067"/>
            <p:cNvSpPr/>
            <p:nvPr/>
          </p:nvSpPr>
          <p:spPr>
            <a:xfrm>
              <a:off x="6362103" y="8333194"/>
              <a:ext cx="13335" cy="1905"/>
            </a:xfrm>
            <a:custGeom>
              <a:avLst/>
              <a:gdLst/>
              <a:ahLst/>
              <a:cxnLst/>
              <a:rect l="l" t="t" r="r" b="b"/>
              <a:pathLst>
                <a:path w="13335" h="1904">
                  <a:moveTo>
                    <a:pt x="13068" y="0"/>
                  </a:moveTo>
                  <a:lnTo>
                    <a:pt x="8890" y="342"/>
                  </a:lnTo>
                  <a:lnTo>
                    <a:pt x="4381" y="863"/>
                  </a:lnTo>
                  <a:lnTo>
                    <a:pt x="0" y="1435"/>
                  </a:lnTo>
                </a:path>
              </a:pathLst>
            </a:custGeom>
            <a:ln w="25400">
              <a:solidFill>
                <a:srgbClr val="FDDE50"/>
              </a:solidFill>
            </a:ln>
          </p:spPr>
          <p:txBody>
            <a:bodyPr wrap="square" lIns="0" tIns="0" rIns="0" bIns="0" rtlCol="0"/>
            <a:lstStyle/>
            <a:p>
              <a:endParaRPr/>
            </a:p>
          </p:txBody>
        </p:sp>
        <p:sp>
          <p:nvSpPr>
            <p:cNvPr id="3068" name="object 3068"/>
            <p:cNvSpPr/>
            <p:nvPr/>
          </p:nvSpPr>
          <p:spPr>
            <a:xfrm>
              <a:off x="6357404" y="8313001"/>
              <a:ext cx="5080" cy="22225"/>
            </a:xfrm>
            <a:custGeom>
              <a:avLst/>
              <a:gdLst/>
              <a:ahLst/>
              <a:cxnLst/>
              <a:rect l="l" t="t" r="r" b="b"/>
              <a:pathLst>
                <a:path w="5079" h="22225">
                  <a:moveTo>
                    <a:pt x="4698" y="21628"/>
                  </a:moveTo>
                  <a:lnTo>
                    <a:pt x="2984" y="14465"/>
                  </a:lnTo>
                  <a:lnTo>
                    <a:pt x="1409" y="7251"/>
                  </a:lnTo>
                  <a:lnTo>
                    <a:pt x="0" y="0"/>
                  </a:lnTo>
                </a:path>
              </a:pathLst>
            </a:custGeom>
            <a:ln w="25400">
              <a:solidFill>
                <a:srgbClr val="FCD63D"/>
              </a:solidFill>
            </a:ln>
          </p:spPr>
          <p:txBody>
            <a:bodyPr wrap="square" lIns="0" tIns="0" rIns="0" bIns="0" rtlCol="0"/>
            <a:lstStyle/>
            <a:p>
              <a:endParaRPr/>
            </a:p>
          </p:txBody>
        </p:sp>
        <p:sp>
          <p:nvSpPr>
            <p:cNvPr id="3069" name="object 3069"/>
            <p:cNvSpPr/>
            <p:nvPr/>
          </p:nvSpPr>
          <p:spPr>
            <a:xfrm>
              <a:off x="6349720" y="8334629"/>
              <a:ext cx="18415" cy="23495"/>
            </a:xfrm>
            <a:custGeom>
              <a:avLst/>
              <a:gdLst/>
              <a:ahLst/>
              <a:cxnLst/>
              <a:rect l="l" t="t" r="r" b="b"/>
              <a:pathLst>
                <a:path w="18414" h="23495">
                  <a:moveTo>
                    <a:pt x="12382" y="0"/>
                  </a:moveTo>
                  <a:lnTo>
                    <a:pt x="7988" y="584"/>
                  </a:lnTo>
                  <a:lnTo>
                    <a:pt x="0" y="1803"/>
                  </a:lnTo>
                  <a:lnTo>
                    <a:pt x="1498" y="9004"/>
                  </a:lnTo>
                  <a:lnTo>
                    <a:pt x="3200" y="16141"/>
                  </a:lnTo>
                  <a:lnTo>
                    <a:pt x="5168" y="23253"/>
                  </a:lnTo>
                  <a:lnTo>
                    <a:pt x="9143" y="22618"/>
                  </a:lnTo>
                  <a:lnTo>
                    <a:pt x="13512" y="21996"/>
                  </a:lnTo>
                  <a:lnTo>
                    <a:pt x="17983" y="21424"/>
                  </a:lnTo>
                  <a:lnTo>
                    <a:pt x="15963" y="14312"/>
                  </a:lnTo>
                  <a:lnTo>
                    <a:pt x="14097" y="7175"/>
                  </a:lnTo>
                  <a:lnTo>
                    <a:pt x="12382" y="0"/>
                  </a:lnTo>
                  <a:close/>
                </a:path>
              </a:pathLst>
            </a:custGeom>
            <a:solidFill>
              <a:srgbClr val="FEDB4A"/>
            </a:solidFill>
          </p:spPr>
          <p:txBody>
            <a:bodyPr wrap="square" lIns="0" tIns="0" rIns="0" bIns="0" rtlCol="0"/>
            <a:lstStyle/>
            <a:p>
              <a:endParaRPr/>
            </a:p>
          </p:txBody>
        </p:sp>
        <p:sp>
          <p:nvSpPr>
            <p:cNvPr id="3070" name="object 3070"/>
            <p:cNvSpPr/>
            <p:nvPr/>
          </p:nvSpPr>
          <p:spPr>
            <a:xfrm>
              <a:off x="6349720" y="8334629"/>
              <a:ext cx="12700" cy="1905"/>
            </a:xfrm>
            <a:custGeom>
              <a:avLst/>
              <a:gdLst/>
              <a:ahLst/>
              <a:cxnLst/>
              <a:rect l="l" t="t" r="r" b="b"/>
              <a:pathLst>
                <a:path w="12700" h="1904">
                  <a:moveTo>
                    <a:pt x="0" y="1803"/>
                  </a:moveTo>
                  <a:lnTo>
                    <a:pt x="12382" y="0"/>
                  </a:lnTo>
                </a:path>
              </a:pathLst>
            </a:custGeom>
            <a:ln w="25400">
              <a:solidFill>
                <a:srgbClr val="FDD840"/>
              </a:solidFill>
            </a:ln>
          </p:spPr>
          <p:txBody>
            <a:bodyPr wrap="square" lIns="0" tIns="0" rIns="0" bIns="0" rtlCol="0"/>
            <a:lstStyle/>
            <a:p>
              <a:endParaRPr/>
            </a:p>
          </p:txBody>
        </p:sp>
        <p:sp>
          <p:nvSpPr>
            <p:cNvPr id="3071" name="object 3071"/>
            <p:cNvSpPr/>
            <p:nvPr/>
          </p:nvSpPr>
          <p:spPr>
            <a:xfrm>
              <a:off x="6362103" y="8334629"/>
              <a:ext cx="5715" cy="21590"/>
            </a:xfrm>
            <a:custGeom>
              <a:avLst/>
              <a:gdLst/>
              <a:ahLst/>
              <a:cxnLst/>
              <a:rect l="l" t="t" r="r" b="b"/>
              <a:pathLst>
                <a:path w="5714" h="21590">
                  <a:moveTo>
                    <a:pt x="0" y="0"/>
                  </a:moveTo>
                  <a:lnTo>
                    <a:pt x="1714" y="7175"/>
                  </a:lnTo>
                  <a:lnTo>
                    <a:pt x="3581" y="14312"/>
                  </a:lnTo>
                  <a:lnTo>
                    <a:pt x="5600" y="21424"/>
                  </a:lnTo>
                </a:path>
              </a:pathLst>
            </a:custGeom>
            <a:ln w="25400">
              <a:solidFill>
                <a:srgbClr val="FEDE56"/>
              </a:solidFill>
            </a:ln>
          </p:spPr>
          <p:txBody>
            <a:bodyPr wrap="square" lIns="0" tIns="0" rIns="0" bIns="0" rtlCol="0"/>
            <a:lstStyle/>
            <a:p>
              <a:endParaRPr/>
            </a:p>
          </p:txBody>
        </p:sp>
        <p:sp>
          <p:nvSpPr>
            <p:cNvPr id="3072" name="object 3072"/>
            <p:cNvSpPr/>
            <p:nvPr/>
          </p:nvSpPr>
          <p:spPr>
            <a:xfrm>
              <a:off x="6354889" y="8356054"/>
              <a:ext cx="13335" cy="1905"/>
            </a:xfrm>
            <a:custGeom>
              <a:avLst/>
              <a:gdLst/>
              <a:ahLst/>
              <a:cxnLst/>
              <a:rect l="l" t="t" r="r" b="b"/>
              <a:pathLst>
                <a:path w="13335" h="1904">
                  <a:moveTo>
                    <a:pt x="12814" y="0"/>
                  </a:moveTo>
                  <a:lnTo>
                    <a:pt x="8343" y="571"/>
                  </a:lnTo>
                  <a:lnTo>
                    <a:pt x="3975" y="1193"/>
                  </a:lnTo>
                  <a:lnTo>
                    <a:pt x="0" y="1828"/>
                  </a:lnTo>
                </a:path>
              </a:pathLst>
            </a:custGeom>
            <a:ln w="25399">
              <a:solidFill>
                <a:srgbClr val="FEDE54"/>
              </a:solidFill>
            </a:ln>
          </p:spPr>
          <p:txBody>
            <a:bodyPr wrap="square" lIns="0" tIns="0" rIns="0" bIns="0" rtlCol="0"/>
            <a:lstStyle/>
            <a:p>
              <a:endParaRPr/>
            </a:p>
          </p:txBody>
        </p:sp>
        <p:sp>
          <p:nvSpPr>
            <p:cNvPr id="3073" name="object 3073"/>
            <p:cNvSpPr/>
            <p:nvPr/>
          </p:nvSpPr>
          <p:spPr>
            <a:xfrm>
              <a:off x="6349720" y="8336432"/>
              <a:ext cx="5715" cy="21590"/>
            </a:xfrm>
            <a:custGeom>
              <a:avLst/>
              <a:gdLst/>
              <a:ahLst/>
              <a:cxnLst/>
              <a:rect l="l" t="t" r="r" b="b"/>
              <a:pathLst>
                <a:path w="5714" h="21590">
                  <a:moveTo>
                    <a:pt x="5168" y="21450"/>
                  </a:moveTo>
                  <a:lnTo>
                    <a:pt x="3200" y="14338"/>
                  </a:lnTo>
                  <a:lnTo>
                    <a:pt x="1498" y="7200"/>
                  </a:lnTo>
                  <a:lnTo>
                    <a:pt x="0" y="0"/>
                  </a:lnTo>
                </a:path>
              </a:pathLst>
            </a:custGeom>
            <a:ln w="25400">
              <a:solidFill>
                <a:srgbClr val="FED73D"/>
              </a:solidFill>
            </a:ln>
          </p:spPr>
          <p:txBody>
            <a:bodyPr wrap="square" lIns="0" tIns="0" rIns="0" bIns="0" rtlCol="0"/>
            <a:lstStyle/>
            <a:p>
              <a:endParaRPr/>
            </a:p>
          </p:txBody>
        </p:sp>
        <p:sp>
          <p:nvSpPr>
            <p:cNvPr id="3074" name="object 3074"/>
            <p:cNvSpPr/>
            <p:nvPr/>
          </p:nvSpPr>
          <p:spPr>
            <a:xfrm>
              <a:off x="6354889" y="8356054"/>
              <a:ext cx="19685" cy="23495"/>
            </a:xfrm>
            <a:custGeom>
              <a:avLst/>
              <a:gdLst/>
              <a:ahLst/>
              <a:cxnLst/>
              <a:rect l="l" t="t" r="r" b="b"/>
              <a:pathLst>
                <a:path w="19685" h="23495">
                  <a:moveTo>
                    <a:pt x="12814" y="0"/>
                  </a:moveTo>
                  <a:lnTo>
                    <a:pt x="8343" y="571"/>
                  </a:lnTo>
                  <a:lnTo>
                    <a:pt x="3975" y="1193"/>
                  </a:lnTo>
                  <a:lnTo>
                    <a:pt x="0" y="1828"/>
                  </a:lnTo>
                  <a:lnTo>
                    <a:pt x="1993" y="8940"/>
                  </a:lnTo>
                  <a:lnTo>
                    <a:pt x="4241" y="16002"/>
                  </a:lnTo>
                  <a:lnTo>
                    <a:pt x="6819" y="23025"/>
                  </a:lnTo>
                  <a:lnTo>
                    <a:pt x="10883" y="22377"/>
                  </a:lnTo>
                  <a:lnTo>
                    <a:pt x="15087" y="21780"/>
                  </a:lnTo>
                  <a:lnTo>
                    <a:pt x="19367" y="21259"/>
                  </a:lnTo>
                  <a:lnTo>
                    <a:pt x="17030" y="14185"/>
                  </a:lnTo>
                  <a:lnTo>
                    <a:pt x="14846" y="7099"/>
                  </a:lnTo>
                  <a:lnTo>
                    <a:pt x="12814" y="0"/>
                  </a:lnTo>
                  <a:close/>
                </a:path>
              </a:pathLst>
            </a:custGeom>
            <a:solidFill>
              <a:srgbClr val="FEDF5A"/>
            </a:solidFill>
          </p:spPr>
          <p:txBody>
            <a:bodyPr wrap="square" lIns="0" tIns="0" rIns="0" bIns="0" rtlCol="0"/>
            <a:lstStyle/>
            <a:p>
              <a:endParaRPr/>
            </a:p>
          </p:txBody>
        </p:sp>
        <p:sp>
          <p:nvSpPr>
            <p:cNvPr id="3075" name="object 3075"/>
            <p:cNvSpPr/>
            <p:nvPr/>
          </p:nvSpPr>
          <p:spPr>
            <a:xfrm>
              <a:off x="6354889" y="8356054"/>
              <a:ext cx="13335" cy="1905"/>
            </a:xfrm>
            <a:custGeom>
              <a:avLst/>
              <a:gdLst/>
              <a:ahLst/>
              <a:cxnLst/>
              <a:rect l="l" t="t" r="r" b="b"/>
              <a:pathLst>
                <a:path w="13335" h="1904">
                  <a:moveTo>
                    <a:pt x="0" y="1828"/>
                  </a:moveTo>
                  <a:lnTo>
                    <a:pt x="3975" y="1193"/>
                  </a:lnTo>
                  <a:lnTo>
                    <a:pt x="8343" y="571"/>
                  </a:lnTo>
                  <a:lnTo>
                    <a:pt x="12814" y="0"/>
                  </a:lnTo>
                </a:path>
              </a:pathLst>
            </a:custGeom>
            <a:ln w="25399">
              <a:solidFill>
                <a:srgbClr val="FEDE54"/>
              </a:solidFill>
            </a:ln>
          </p:spPr>
          <p:txBody>
            <a:bodyPr wrap="square" lIns="0" tIns="0" rIns="0" bIns="0" rtlCol="0"/>
            <a:lstStyle/>
            <a:p>
              <a:endParaRPr/>
            </a:p>
          </p:txBody>
        </p:sp>
        <p:sp>
          <p:nvSpPr>
            <p:cNvPr id="3076" name="object 3076"/>
            <p:cNvSpPr/>
            <p:nvPr/>
          </p:nvSpPr>
          <p:spPr>
            <a:xfrm>
              <a:off x="6367703" y="8356054"/>
              <a:ext cx="6985" cy="21590"/>
            </a:xfrm>
            <a:custGeom>
              <a:avLst/>
              <a:gdLst/>
              <a:ahLst/>
              <a:cxnLst/>
              <a:rect l="l" t="t" r="r" b="b"/>
              <a:pathLst>
                <a:path w="6985" h="21590">
                  <a:moveTo>
                    <a:pt x="0" y="0"/>
                  </a:moveTo>
                  <a:lnTo>
                    <a:pt x="2031" y="7099"/>
                  </a:lnTo>
                  <a:lnTo>
                    <a:pt x="4216" y="14185"/>
                  </a:lnTo>
                  <a:lnTo>
                    <a:pt x="6553" y="21259"/>
                  </a:lnTo>
                </a:path>
              </a:pathLst>
            </a:custGeom>
            <a:ln w="25400">
              <a:solidFill>
                <a:srgbClr val="FEE46B"/>
              </a:solidFill>
            </a:ln>
          </p:spPr>
          <p:txBody>
            <a:bodyPr wrap="square" lIns="0" tIns="0" rIns="0" bIns="0" rtlCol="0"/>
            <a:lstStyle/>
            <a:p>
              <a:endParaRPr/>
            </a:p>
          </p:txBody>
        </p:sp>
        <p:sp>
          <p:nvSpPr>
            <p:cNvPr id="3077" name="object 3077"/>
            <p:cNvSpPr/>
            <p:nvPr/>
          </p:nvSpPr>
          <p:spPr>
            <a:xfrm>
              <a:off x="6361709" y="8377313"/>
              <a:ext cx="12700" cy="1905"/>
            </a:xfrm>
            <a:custGeom>
              <a:avLst/>
              <a:gdLst/>
              <a:ahLst/>
              <a:cxnLst/>
              <a:rect l="l" t="t" r="r" b="b"/>
              <a:pathLst>
                <a:path w="12700" h="1904">
                  <a:moveTo>
                    <a:pt x="12547" y="0"/>
                  </a:moveTo>
                  <a:lnTo>
                    <a:pt x="0" y="1765"/>
                  </a:lnTo>
                </a:path>
              </a:pathLst>
            </a:custGeom>
            <a:ln w="25399">
              <a:solidFill>
                <a:srgbClr val="FFE062"/>
              </a:solidFill>
            </a:ln>
          </p:spPr>
          <p:txBody>
            <a:bodyPr wrap="square" lIns="0" tIns="0" rIns="0" bIns="0" rtlCol="0"/>
            <a:lstStyle/>
            <a:p>
              <a:endParaRPr/>
            </a:p>
          </p:txBody>
        </p:sp>
        <p:sp>
          <p:nvSpPr>
            <p:cNvPr id="3078" name="object 3078"/>
            <p:cNvSpPr/>
            <p:nvPr/>
          </p:nvSpPr>
          <p:spPr>
            <a:xfrm>
              <a:off x="6354889" y="8357882"/>
              <a:ext cx="6985" cy="21590"/>
            </a:xfrm>
            <a:custGeom>
              <a:avLst/>
              <a:gdLst/>
              <a:ahLst/>
              <a:cxnLst/>
              <a:rect l="l" t="t" r="r" b="b"/>
              <a:pathLst>
                <a:path w="6985" h="21590">
                  <a:moveTo>
                    <a:pt x="6819" y="21196"/>
                  </a:moveTo>
                  <a:lnTo>
                    <a:pt x="4241" y="14173"/>
                  </a:lnTo>
                  <a:lnTo>
                    <a:pt x="1993" y="7112"/>
                  </a:lnTo>
                  <a:lnTo>
                    <a:pt x="0" y="0"/>
                  </a:lnTo>
                </a:path>
              </a:pathLst>
            </a:custGeom>
            <a:ln w="25400">
              <a:solidFill>
                <a:srgbClr val="FEDB4A"/>
              </a:solidFill>
            </a:ln>
          </p:spPr>
          <p:txBody>
            <a:bodyPr wrap="square" lIns="0" tIns="0" rIns="0" bIns="0" rtlCol="0"/>
            <a:lstStyle/>
            <a:p>
              <a:endParaRPr/>
            </a:p>
          </p:txBody>
        </p:sp>
        <p:sp>
          <p:nvSpPr>
            <p:cNvPr id="3079" name="object 3079"/>
            <p:cNvSpPr/>
            <p:nvPr/>
          </p:nvSpPr>
          <p:spPr>
            <a:xfrm>
              <a:off x="6362103" y="8333829"/>
              <a:ext cx="12700" cy="22225"/>
            </a:xfrm>
            <a:custGeom>
              <a:avLst/>
              <a:gdLst/>
              <a:ahLst/>
              <a:cxnLst/>
              <a:rect l="l" t="t" r="r" b="b"/>
              <a:pathLst>
                <a:path w="12700" h="22225">
                  <a:moveTo>
                    <a:pt x="6616" y="0"/>
                  </a:moveTo>
                  <a:lnTo>
                    <a:pt x="2197" y="508"/>
                  </a:lnTo>
                  <a:lnTo>
                    <a:pt x="0" y="800"/>
                  </a:lnTo>
                  <a:lnTo>
                    <a:pt x="1714" y="7975"/>
                  </a:lnTo>
                  <a:lnTo>
                    <a:pt x="3581" y="15112"/>
                  </a:lnTo>
                  <a:lnTo>
                    <a:pt x="5600" y="22225"/>
                  </a:lnTo>
                  <a:lnTo>
                    <a:pt x="10109" y="21666"/>
                  </a:lnTo>
                  <a:lnTo>
                    <a:pt x="12369" y="21437"/>
                  </a:lnTo>
                  <a:lnTo>
                    <a:pt x="10350" y="14312"/>
                  </a:lnTo>
                  <a:lnTo>
                    <a:pt x="8432" y="7162"/>
                  </a:lnTo>
                  <a:lnTo>
                    <a:pt x="6616" y="0"/>
                  </a:lnTo>
                  <a:close/>
                </a:path>
              </a:pathLst>
            </a:custGeom>
            <a:solidFill>
              <a:srgbClr val="FEE05A"/>
            </a:solidFill>
          </p:spPr>
          <p:txBody>
            <a:bodyPr wrap="square" lIns="0" tIns="0" rIns="0" bIns="0" rtlCol="0"/>
            <a:lstStyle/>
            <a:p>
              <a:endParaRPr/>
            </a:p>
          </p:txBody>
        </p:sp>
        <p:sp>
          <p:nvSpPr>
            <p:cNvPr id="3080" name="object 3080"/>
            <p:cNvSpPr/>
            <p:nvPr/>
          </p:nvSpPr>
          <p:spPr>
            <a:xfrm>
              <a:off x="6362103" y="8334629"/>
              <a:ext cx="5715" cy="21590"/>
            </a:xfrm>
            <a:custGeom>
              <a:avLst/>
              <a:gdLst/>
              <a:ahLst/>
              <a:cxnLst/>
              <a:rect l="l" t="t" r="r" b="b"/>
              <a:pathLst>
                <a:path w="5714" h="21590">
                  <a:moveTo>
                    <a:pt x="0" y="0"/>
                  </a:moveTo>
                  <a:lnTo>
                    <a:pt x="1714" y="7175"/>
                  </a:lnTo>
                  <a:lnTo>
                    <a:pt x="3581" y="14312"/>
                  </a:lnTo>
                  <a:lnTo>
                    <a:pt x="5600" y="21424"/>
                  </a:lnTo>
                </a:path>
              </a:pathLst>
            </a:custGeom>
            <a:ln w="25400">
              <a:solidFill>
                <a:srgbClr val="FEDE56"/>
              </a:solidFill>
            </a:ln>
          </p:spPr>
          <p:txBody>
            <a:bodyPr wrap="square" lIns="0" tIns="0" rIns="0" bIns="0" rtlCol="0"/>
            <a:lstStyle/>
            <a:p>
              <a:endParaRPr/>
            </a:p>
          </p:txBody>
        </p:sp>
        <p:sp>
          <p:nvSpPr>
            <p:cNvPr id="3081" name="object 3081"/>
            <p:cNvSpPr/>
            <p:nvPr/>
          </p:nvSpPr>
          <p:spPr>
            <a:xfrm>
              <a:off x="6367703" y="8355266"/>
              <a:ext cx="6985" cy="1270"/>
            </a:xfrm>
            <a:custGeom>
              <a:avLst/>
              <a:gdLst/>
              <a:ahLst/>
              <a:cxnLst/>
              <a:rect l="l" t="t" r="r" b="b"/>
              <a:pathLst>
                <a:path w="6985" h="1270">
                  <a:moveTo>
                    <a:pt x="0" y="787"/>
                  </a:moveTo>
                  <a:lnTo>
                    <a:pt x="6769" y="0"/>
                  </a:lnTo>
                </a:path>
              </a:pathLst>
            </a:custGeom>
            <a:ln w="25400">
              <a:solidFill>
                <a:srgbClr val="FEE467"/>
              </a:solidFill>
            </a:ln>
          </p:spPr>
          <p:txBody>
            <a:bodyPr wrap="square" lIns="0" tIns="0" rIns="0" bIns="0" rtlCol="0"/>
            <a:lstStyle/>
            <a:p>
              <a:endParaRPr/>
            </a:p>
          </p:txBody>
        </p:sp>
        <p:sp>
          <p:nvSpPr>
            <p:cNvPr id="3082" name="object 3082"/>
            <p:cNvSpPr/>
            <p:nvPr/>
          </p:nvSpPr>
          <p:spPr>
            <a:xfrm>
              <a:off x="6368719" y="8333829"/>
              <a:ext cx="6350" cy="21590"/>
            </a:xfrm>
            <a:custGeom>
              <a:avLst/>
              <a:gdLst/>
              <a:ahLst/>
              <a:cxnLst/>
              <a:rect l="l" t="t" r="r" b="b"/>
              <a:pathLst>
                <a:path w="6350" h="21590">
                  <a:moveTo>
                    <a:pt x="5753" y="21437"/>
                  </a:moveTo>
                  <a:lnTo>
                    <a:pt x="3733" y="14312"/>
                  </a:lnTo>
                  <a:lnTo>
                    <a:pt x="1816" y="7162"/>
                  </a:lnTo>
                  <a:lnTo>
                    <a:pt x="0" y="0"/>
                  </a:lnTo>
                </a:path>
              </a:pathLst>
            </a:custGeom>
            <a:ln w="25400">
              <a:solidFill>
                <a:srgbClr val="FEE25F"/>
              </a:solidFill>
            </a:ln>
          </p:spPr>
          <p:txBody>
            <a:bodyPr wrap="square" lIns="0" tIns="0" rIns="0" bIns="0" rtlCol="0"/>
            <a:lstStyle/>
            <a:p>
              <a:endParaRPr/>
            </a:p>
          </p:txBody>
        </p:sp>
        <p:sp>
          <p:nvSpPr>
            <p:cNvPr id="3083" name="object 3083"/>
            <p:cNvSpPr/>
            <p:nvPr/>
          </p:nvSpPr>
          <p:spPr>
            <a:xfrm>
              <a:off x="6362103" y="8333829"/>
              <a:ext cx="6985" cy="1270"/>
            </a:xfrm>
            <a:custGeom>
              <a:avLst/>
              <a:gdLst/>
              <a:ahLst/>
              <a:cxnLst/>
              <a:rect l="l" t="t" r="r" b="b"/>
              <a:pathLst>
                <a:path w="6985" h="1270">
                  <a:moveTo>
                    <a:pt x="6616" y="0"/>
                  </a:moveTo>
                  <a:lnTo>
                    <a:pt x="0" y="800"/>
                  </a:lnTo>
                </a:path>
              </a:pathLst>
            </a:custGeom>
            <a:ln w="25399">
              <a:solidFill>
                <a:srgbClr val="FDDD4E"/>
              </a:solidFill>
            </a:ln>
          </p:spPr>
          <p:txBody>
            <a:bodyPr wrap="square" lIns="0" tIns="0" rIns="0" bIns="0" rtlCol="0"/>
            <a:lstStyle/>
            <a:p>
              <a:endParaRPr/>
            </a:p>
          </p:txBody>
        </p:sp>
        <p:sp>
          <p:nvSpPr>
            <p:cNvPr id="3084" name="object 3084"/>
            <p:cNvSpPr/>
            <p:nvPr/>
          </p:nvSpPr>
          <p:spPr>
            <a:xfrm>
              <a:off x="6368719" y="8333194"/>
              <a:ext cx="12700" cy="22225"/>
            </a:xfrm>
            <a:custGeom>
              <a:avLst/>
              <a:gdLst/>
              <a:ahLst/>
              <a:cxnLst/>
              <a:rect l="l" t="t" r="r" b="b"/>
              <a:pathLst>
                <a:path w="12700" h="22225">
                  <a:moveTo>
                    <a:pt x="6451" y="0"/>
                  </a:moveTo>
                  <a:lnTo>
                    <a:pt x="2197" y="380"/>
                  </a:lnTo>
                  <a:lnTo>
                    <a:pt x="0" y="634"/>
                  </a:lnTo>
                  <a:lnTo>
                    <a:pt x="1816" y="7797"/>
                  </a:lnTo>
                  <a:lnTo>
                    <a:pt x="3733" y="14947"/>
                  </a:lnTo>
                  <a:lnTo>
                    <a:pt x="5753" y="22072"/>
                  </a:lnTo>
                  <a:lnTo>
                    <a:pt x="10248" y="21602"/>
                  </a:lnTo>
                  <a:lnTo>
                    <a:pt x="12433" y="21424"/>
                  </a:lnTo>
                  <a:lnTo>
                    <a:pt x="10375" y="14300"/>
                  </a:lnTo>
                  <a:lnTo>
                    <a:pt x="8382" y="7162"/>
                  </a:lnTo>
                  <a:lnTo>
                    <a:pt x="6451" y="0"/>
                  </a:lnTo>
                  <a:close/>
                </a:path>
              </a:pathLst>
            </a:custGeom>
            <a:solidFill>
              <a:srgbClr val="FEE460"/>
            </a:solidFill>
          </p:spPr>
          <p:txBody>
            <a:bodyPr wrap="square" lIns="0" tIns="0" rIns="0" bIns="0" rtlCol="0"/>
            <a:lstStyle/>
            <a:p>
              <a:endParaRPr/>
            </a:p>
          </p:txBody>
        </p:sp>
        <p:sp>
          <p:nvSpPr>
            <p:cNvPr id="3085" name="object 3085"/>
            <p:cNvSpPr/>
            <p:nvPr/>
          </p:nvSpPr>
          <p:spPr>
            <a:xfrm>
              <a:off x="6368719" y="8333829"/>
              <a:ext cx="6350" cy="21590"/>
            </a:xfrm>
            <a:custGeom>
              <a:avLst/>
              <a:gdLst/>
              <a:ahLst/>
              <a:cxnLst/>
              <a:rect l="l" t="t" r="r" b="b"/>
              <a:pathLst>
                <a:path w="6350" h="21590">
                  <a:moveTo>
                    <a:pt x="0" y="0"/>
                  </a:moveTo>
                  <a:lnTo>
                    <a:pt x="1816" y="7162"/>
                  </a:lnTo>
                  <a:lnTo>
                    <a:pt x="3733" y="14312"/>
                  </a:lnTo>
                  <a:lnTo>
                    <a:pt x="5753" y="21437"/>
                  </a:lnTo>
                </a:path>
              </a:pathLst>
            </a:custGeom>
            <a:ln w="25400">
              <a:solidFill>
                <a:srgbClr val="FEE25F"/>
              </a:solidFill>
            </a:ln>
          </p:spPr>
          <p:txBody>
            <a:bodyPr wrap="square" lIns="0" tIns="0" rIns="0" bIns="0" rtlCol="0"/>
            <a:lstStyle/>
            <a:p>
              <a:endParaRPr/>
            </a:p>
          </p:txBody>
        </p:sp>
        <p:sp>
          <p:nvSpPr>
            <p:cNvPr id="3086" name="object 3086"/>
            <p:cNvSpPr/>
            <p:nvPr/>
          </p:nvSpPr>
          <p:spPr>
            <a:xfrm>
              <a:off x="6374473" y="8354619"/>
              <a:ext cx="6985" cy="1270"/>
            </a:xfrm>
            <a:custGeom>
              <a:avLst/>
              <a:gdLst/>
              <a:ahLst/>
              <a:cxnLst/>
              <a:rect l="l" t="t" r="r" b="b"/>
              <a:pathLst>
                <a:path w="6985" h="1270">
                  <a:moveTo>
                    <a:pt x="0" y="647"/>
                  </a:moveTo>
                  <a:lnTo>
                    <a:pt x="6680" y="0"/>
                  </a:lnTo>
                </a:path>
              </a:pathLst>
            </a:custGeom>
            <a:ln w="25400">
              <a:solidFill>
                <a:srgbClr val="FEE76D"/>
              </a:solidFill>
            </a:ln>
          </p:spPr>
          <p:txBody>
            <a:bodyPr wrap="square" lIns="0" tIns="0" rIns="0" bIns="0" rtlCol="0"/>
            <a:lstStyle/>
            <a:p>
              <a:endParaRPr/>
            </a:p>
          </p:txBody>
        </p:sp>
        <p:sp>
          <p:nvSpPr>
            <p:cNvPr id="3087" name="object 3087"/>
            <p:cNvSpPr/>
            <p:nvPr/>
          </p:nvSpPr>
          <p:spPr>
            <a:xfrm>
              <a:off x="6375171" y="8333194"/>
              <a:ext cx="6350" cy="21590"/>
            </a:xfrm>
            <a:custGeom>
              <a:avLst/>
              <a:gdLst/>
              <a:ahLst/>
              <a:cxnLst/>
              <a:rect l="l" t="t" r="r" b="b"/>
              <a:pathLst>
                <a:path w="6350" h="21590">
                  <a:moveTo>
                    <a:pt x="5981" y="21424"/>
                  </a:moveTo>
                  <a:lnTo>
                    <a:pt x="3924" y="14300"/>
                  </a:lnTo>
                  <a:lnTo>
                    <a:pt x="1930" y="7162"/>
                  </a:lnTo>
                  <a:lnTo>
                    <a:pt x="0" y="0"/>
                  </a:lnTo>
                </a:path>
              </a:pathLst>
            </a:custGeom>
            <a:ln w="25400">
              <a:solidFill>
                <a:srgbClr val="FEE562"/>
              </a:solidFill>
            </a:ln>
          </p:spPr>
          <p:txBody>
            <a:bodyPr wrap="square" lIns="0" tIns="0" rIns="0" bIns="0" rtlCol="0"/>
            <a:lstStyle/>
            <a:p>
              <a:endParaRPr/>
            </a:p>
          </p:txBody>
        </p:sp>
        <p:sp>
          <p:nvSpPr>
            <p:cNvPr id="3088" name="object 3088"/>
            <p:cNvSpPr/>
            <p:nvPr/>
          </p:nvSpPr>
          <p:spPr>
            <a:xfrm>
              <a:off x="6368719" y="8333194"/>
              <a:ext cx="6985" cy="635"/>
            </a:xfrm>
            <a:custGeom>
              <a:avLst/>
              <a:gdLst/>
              <a:ahLst/>
              <a:cxnLst/>
              <a:rect l="l" t="t" r="r" b="b"/>
              <a:pathLst>
                <a:path w="6985" h="634">
                  <a:moveTo>
                    <a:pt x="6451" y="0"/>
                  </a:moveTo>
                  <a:lnTo>
                    <a:pt x="0" y="634"/>
                  </a:lnTo>
                </a:path>
              </a:pathLst>
            </a:custGeom>
            <a:ln w="25400">
              <a:solidFill>
                <a:srgbClr val="FDE054"/>
              </a:solidFill>
            </a:ln>
          </p:spPr>
          <p:txBody>
            <a:bodyPr wrap="square" lIns="0" tIns="0" rIns="0" bIns="0" rtlCol="0"/>
            <a:lstStyle/>
            <a:p>
              <a:endParaRPr/>
            </a:p>
          </p:txBody>
        </p:sp>
        <p:sp>
          <p:nvSpPr>
            <p:cNvPr id="3089" name="object 3089"/>
            <p:cNvSpPr/>
            <p:nvPr/>
          </p:nvSpPr>
          <p:spPr>
            <a:xfrm>
              <a:off x="6367703" y="8355266"/>
              <a:ext cx="13335" cy="22225"/>
            </a:xfrm>
            <a:custGeom>
              <a:avLst/>
              <a:gdLst/>
              <a:ahLst/>
              <a:cxnLst/>
              <a:rect l="l" t="t" r="r" b="b"/>
              <a:pathLst>
                <a:path w="13335" h="22225">
                  <a:moveTo>
                    <a:pt x="6769" y="0"/>
                  </a:moveTo>
                  <a:lnTo>
                    <a:pt x="4508" y="228"/>
                  </a:lnTo>
                  <a:lnTo>
                    <a:pt x="0" y="787"/>
                  </a:lnTo>
                  <a:lnTo>
                    <a:pt x="2031" y="7886"/>
                  </a:lnTo>
                  <a:lnTo>
                    <a:pt x="4216" y="14973"/>
                  </a:lnTo>
                  <a:lnTo>
                    <a:pt x="6553" y="22047"/>
                  </a:lnTo>
                  <a:lnTo>
                    <a:pt x="8699" y="21767"/>
                  </a:lnTo>
                  <a:lnTo>
                    <a:pt x="13068" y="21297"/>
                  </a:lnTo>
                  <a:lnTo>
                    <a:pt x="10883" y="14224"/>
                  </a:lnTo>
                  <a:lnTo>
                    <a:pt x="8775" y="7112"/>
                  </a:lnTo>
                  <a:lnTo>
                    <a:pt x="6769" y="0"/>
                  </a:lnTo>
                  <a:close/>
                </a:path>
              </a:pathLst>
            </a:custGeom>
            <a:solidFill>
              <a:srgbClr val="FEE56F"/>
            </a:solidFill>
          </p:spPr>
          <p:txBody>
            <a:bodyPr wrap="square" lIns="0" tIns="0" rIns="0" bIns="0" rtlCol="0"/>
            <a:lstStyle/>
            <a:p>
              <a:endParaRPr/>
            </a:p>
          </p:txBody>
        </p:sp>
        <p:sp>
          <p:nvSpPr>
            <p:cNvPr id="3090" name="object 3090"/>
            <p:cNvSpPr/>
            <p:nvPr/>
          </p:nvSpPr>
          <p:spPr>
            <a:xfrm>
              <a:off x="6367703" y="8356054"/>
              <a:ext cx="6985" cy="21590"/>
            </a:xfrm>
            <a:custGeom>
              <a:avLst/>
              <a:gdLst/>
              <a:ahLst/>
              <a:cxnLst/>
              <a:rect l="l" t="t" r="r" b="b"/>
              <a:pathLst>
                <a:path w="6985" h="21590">
                  <a:moveTo>
                    <a:pt x="0" y="0"/>
                  </a:moveTo>
                  <a:lnTo>
                    <a:pt x="2031" y="7099"/>
                  </a:lnTo>
                  <a:lnTo>
                    <a:pt x="4216" y="14185"/>
                  </a:lnTo>
                  <a:lnTo>
                    <a:pt x="6553" y="21259"/>
                  </a:lnTo>
                </a:path>
              </a:pathLst>
            </a:custGeom>
            <a:ln w="25400">
              <a:solidFill>
                <a:srgbClr val="FEE46B"/>
              </a:solidFill>
            </a:ln>
          </p:spPr>
          <p:txBody>
            <a:bodyPr wrap="square" lIns="0" tIns="0" rIns="0" bIns="0" rtlCol="0"/>
            <a:lstStyle/>
            <a:p>
              <a:endParaRPr/>
            </a:p>
          </p:txBody>
        </p:sp>
        <p:sp>
          <p:nvSpPr>
            <p:cNvPr id="3091" name="object 3091"/>
            <p:cNvSpPr/>
            <p:nvPr/>
          </p:nvSpPr>
          <p:spPr>
            <a:xfrm>
              <a:off x="6374257" y="8376564"/>
              <a:ext cx="6985" cy="1270"/>
            </a:xfrm>
            <a:custGeom>
              <a:avLst/>
              <a:gdLst/>
              <a:ahLst/>
              <a:cxnLst/>
              <a:rect l="l" t="t" r="r" b="b"/>
              <a:pathLst>
                <a:path w="6985" h="1270">
                  <a:moveTo>
                    <a:pt x="0" y="749"/>
                  </a:moveTo>
                  <a:lnTo>
                    <a:pt x="6515" y="0"/>
                  </a:lnTo>
                </a:path>
              </a:pathLst>
            </a:custGeom>
            <a:ln w="25400">
              <a:solidFill>
                <a:srgbClr val="FFE779"/>
              </a:solidFill>
            </a:ln>
          </p:spPr>
          <p:txBody>
            <a:bodyPr wrap="square" lIns="0" tIns="0" rIns="0" bIns="0" rtlCol="0"/>
            <a:lstStyle/>
            <a:p>
              <a:endParaRPr/>
            </a:p>
          </p:txBody>
        </p:sp>
        <p:sp>
          <p:nvSpPr>
            <p:cNvPr id="3092" name="object 3092"/>
            <p:cNvSpPr/>
            <p:nvPr/>
          </p:nvSpPr>
          <p:spPr>
            <a:xfrm>
              <a:off x="6374473" y="8355266"/>
              <a:ext cx="6350" cy="21590"/>
            </a:xfrm>
            <a:custGeom>
              <a:avLst/>
              <a:gdLst/>
              <a:ahLst/>
              <a:cxnLst/>
              <a:rect l="l" t="t" r="r" b="b"/>
              <a:pathLst>
                <a:path w="6350" h="21590">
                  <a:moveTo>
                    <a:pt x="6299" y="21297"/>
                  </a:moveTo>
                  <a:lnTo>
                    <a:pt x="4114" y="14224"/>
                  </a:lnTo>
                  <a:lnTo>
                    <a:pt x="2006" y="7112"/>
                  </a:lnTo>
                  <a:lnTo>
                    <a:pt x="0" y="0"/>
                  </a:lnTo>
                </a:path>
              </a:pathLst>
            </a:custGeom>
            <a:ln w="25400">
              <a:solidFill>
                <a:srgbClr val="FEE775"/>
              </a:solidFill>
            </a:ln>
          </p:spPr>
          <p:txBody>
            <a:bodyPr wrap="square" lIns="0" tIns="0" rIns="0" bIns="0" rtlCol="0"/>
            <a:lstStyle/>
            <a:p>
              <a:endParaRPr/>
            </a:p>
          </p:txBody>
        </p:sp>
        <p:sp>
          <p:nvSpPr>
            <p:cNvPr id="3093" name="object 3093"/>
            <p:cNvSpPr/>
            <p:nvPr/>
          </p:nvSpPr>
          <p:spPr>
            <a:xfrm>
              <a:off x="6367703" y="8355266"/>
              <a:ext cx="6985" cy="1270"/>
            </a:xfrm>
            <a:custGeom>
              <a:avLst/>
              <a:gdLst/>
              <a:ahLst/>
              <a:cxnLst/>
              <a:rect l="l" t="t" r="r" b="b"/>
              <a:pathLst>
                <a:path w="6985" h="1270">
                  <a:moveTo>
                    <a:pt x="6769" y="0"/>
                  </a:moveTo>
                  <a:lnTo>
                    <a:pt x="0" y="787"/>
                  </a:lnTo>
                </a:path>
              </a:pathLst>
            </a:custGeom>
            <a:ln w="25400">
              <a:solidFill>
                <a:srgbClr val="FEE467"/>
              </a:solidFill>
            </a:ln>
          </p:spPr>
          <p:txBody>
            <a:bodyPr wrap="square" lIns="0" tIns="0" rIns="0" bIns="0" rtlCol="0"/>
            <a:lstStyle/>
            <a:p>
              <a:endParaRPr/>
            </a:p>
          </p:txBody>
        </p:sp>
        <p:sp>
          <p:nvSpPr>
            <p:cNvPr id="3094" name="object 3094"/>
            <p:cNvSpPr/>
            <p:nvPr/>
          </p:nvSpPr>
          <p:spPr>
            <a:xfrm>
              <a:off x="6374473" y="8354619"/>
              <a:ext cx="13335" cy="22225"/>
            </a:xfrm>
            <a:custGeom>
              <a:avLst/>
              <a:gdLst/>
              <a:ahLst/>
              <a:cxnLst/>
              <a:rect l="l" t="t" r="r" b="b"/>
              <a:pathLst>
                <a:path w="13335" h="22225">
                  <a:moveTo>
                    <a:pt x="6680" y="0"/>
                  </a:moveTo>
                  <a:lnTo>
                    <a:pt x="2247" y="393"/>
                  </a:lnTo>
                  <a:lnTo>
                    <a:pt x="0" y="647"/>
                  </a:lnTo>
                  <a:lnTo>
                    <a:pt x="2006" y="7759"/>
                  </a:lnTo>
                  <a:lnTo>
                    <a:pt x="4114" y="14871"/>
                  </a:lnTo>
                  <a:lnTo>
                    <a:pt x="6299" y="21945"/>
                  </a:lnTo>
                  <a:lnTo>
                    <a:pt x="12928" y="21335"/>
                  </a:lnTo>
                  <a:lnTo>
                    <a:pt x="8724" y="7124"/>
                  </a:lnTo>
                  <a:lnTo>
                    <a:pt x="6680" y="0"/>
                  </a:lnTo>
                  <a:close/>
                </a:path>
              </a:pathLst>
            </a:custGeom>
            <a:solidFill>
              <a:srgbClr val="FEE977"/>
            </a:solidFill>
          </p:spPr>
          <p:txBody>
            <a:bodyPr wrap="square" lIns="0" tIns="0" rIns="0" bIns="0" rtlCol="0"/>
            <a:lstStyle/>
            <a:p>
              <a:endParaRPr/>
            </a:p>
          </p:txBody>
        </p:sp>
        <p:sp>
          <p:nvSpPr>
            <p:cNvPr id="3095" name="object 3095"/>
            <p:cNvSpPr/>
            <p:nvPr/>
          </p:nvSpPr>
          <p:spPr>
            <a:xfrm>
              <a:off x="6374473" y="8355266"/>
              <a:ext cx="6350" cy="21590"/>
            </a:xfrm>
            <a:custGeom>
              <a:avLst/>
              <a:gdLst/>
              <a:ahLst/>
              <a:cxnLst/>
              <a:rect l="l" t="t" r="r" b="b"/>
              <a:pathLst>
                <a:path w="6350" h="21590">
                  <a:moveTo>
                    <a:pt x="0" y="0"/>
                  </a:moveTo>
                  <a:lnTo>
                    <a:pt x="2006" y="7112"/>
                  </a:lnTo>
                  <a:lnTo>
                    <a:pt x="4114" y="14224"/>
                  </a:lnTo>
                  <a:lnTo>
                    <a:pt x="6299" y="21297"/>
                  </a:lnTo>
                </a:path>
              </a:pathLst>
            </a:custGeom>
            <a:ln w="25400">
              <a:solidFill>
                <a:srgbClr val="FEE775"/>
              </a:solidFill>
            </a:ln>
          </p:spPr>
          <p:txBody>
            <a:bodyPr wrap="square" lIns="0" tIns="0" rIns="0" bIns="0" rtlCol="0"/>
            <a:lstStyle/>
            <a:p>
              <a:endParaRPr/>
            </a:p>
          </p:txBody>
        </p:sp>
        <p:sp>
          <p:nvSpPr>
            <p:cNvPr id="3096" name="object 3096"/>
            <p:cNvSpPr/>
            <p:nvPr/>
          </p:nvSpPr>
          <p:spPr>
            <a:xfrm>
              <a:off x="6380772" y="8375955"/>
              <a:ext cx="6985" cy="635"/>
            </a:xfrm>
            <a:custGeom>
              <a:avLst/>
              <a:gdLst/>
              <a:ahLst/>
              <a:cxnLst/>
              <a:rect l="l" t="t" r="r" b="b"/>
              <a:pathLst>
                <a:path w="6985" h="634">
                  <a:moveTo>
                    <a:pt x="0" y="609"/>
                  </a:moveTo>
                  <a:lnTo>
                    <a:pt x="6629" y="0"/>
                  </a:lnTo>
                </a:path>
              </a:pathLst>
            </a:custGeom>
            <a:ln w="25399">
              <a:solidFill>
                <a:srgbClr val="FFEB80"/>
              </a:solidFill>
            </a:ln>
          </p:spPr>
          <p:txBody>
            <a:bodyPr wrap="square" lIns="0" tIns="0" rIns="0" bIns="0" rtlCol="0"/>
            <a:lstStyle/>
            <a:p>
              <a:endParaRPr/>
            </a:p>
          </p:txBody>
        </p:sp>
        <p:sp>
          <p:nvSpPr>
            <p:cNvPr id="3097" name="object 3097"/>
            <p:cNvSpPr/>
            <p:nvPr/>
          </p:nvSpPr>
          <p:spPr>
            <a:xfrm>
              <a:off x="6381153" y="8354619"/>
              <a:ext cx="6350" cy="21590"/>
            </a:xfrm>
            <a:custGeom>
              <a:avLst/>
              <a:gdLst/>
              <a:ahLst/>
              <a:cxnLst/>
              <a:rect l="l" t="t" r="r" b="b"/>
              <a:pathLst>
                <a:path w="6350" h="21590">
                  <a:moveTo>
                    <a:pt x="6248" y="21335"/>
                  </a:moveTo>
                  <a:lnTo>
                    <a:pt x="4140" y="14236"/>
                  </a:lnTo>
                  <a:lnTo>
                    <a:pt x="2044" y="7124"/>
                  </a:lnTo>
                  <a:lnTo>
                    <a:pt x="0" y="0"/>
                  </a:lnTo>
                </a:path>
              </a:pathLst>
            </a:custGeom>
            <a:ln w="25400">
              <a:solidFill>
                <a:srgbClr val="FEEB79"/>
              </a:solidFill>
            </a:ln>
          </p:spPr>
          <p:txBody>
            <a:bodyPr wrap="square" lIns="0" tIns="0" rIns="0" bIns="0" rtlCol="0"/>
            <a:lstStyle/>
            <a:p>
              <a:endParaRPr/>
            </a:p>
          </p:txBody>
        </p:sp>
        <p:sp>
          <p:nvSpPr>
            <p:cNvPr id="3098" name="object 3098"/>
            <p:cNvSpPr/>
            <p:nvPr/>
          </p:nvSpPr>
          <p:spPr>
            <a:xfrm>
              <a:off x="6374473" y="8354619"/>
              <a:ext cx="6985" cy="1270"/>
            </a:xfrm>
            <a:custGeom>
              <a:avLst/>
              <a:gdLst/>
              <a:ahLst/>
              <a:cxnLst/>
              <a:rect l="l" t="t" r="r" b="b"/>
              <a:pathLst>
                <a:path w="6985" h="1270">
                  <a:moveTo>
                    <a:pt x="6680" y="0"/>
                  </a:moveTo>
                  <a:lnTo>
                    <a:pt x="0" y="647"/>
                  </a:lnTo>
                </a:path>
              </a:pathLst>
            </a:custGeom>
            <a:ln w="25400">
              <a:solidFill>
                <a:srgbClr val="FEE76D"/>
              </a:solidFill>
            </a:ln>
          </p:spPr>
          <p:txBody>
            <a:bodyPr wrap="square" lIns="0" tIns="0" rIns="0" bIns="0" rtlCol="0"/>
            <a:lstStyle/>
            <a:p>
              <a:endParaRPr/>
            </a:p>
          </p:txBody>
        </p:sp>
        <p:sp>
          <p:nvSpPr>
            <p:cNvPr id="3099" name="object 3099"/>
            <p:cNvSpPr/>
            <p:nvPr/>
          </p:nvSpPr>
          <p:spPr>
            <a:xfrm>
              <a:off x="6361709" y="8378152"/>
              <a:ext cx="14604" cy="24765"/>
            </a:xfrm>
            <a:custGeom>
              <a:avLst/>
              <a:gdLst/>
              <a:ahLst/>
              <a:cxnLst/>
              <a:rect l="l" t="t" r="r" b="b"/>
              <a:pathLst>
                <a:path w="14604" h="24765">
                  <a:moveTo>
                    <a:pt x="6197" y="0"/>
                  </a:moveTo>
                  <a:lnTo>
                    <a:pt x="0" y="927"/>
                  </a:lnTo>
                  <a:lnTo>
                    <a:pt x="8470" y="24155"/>
                  </a:lnTo>
                  <a:lnTo>
                    <a:pt x="12318" y="23482"/>
                  </a:lnTo>
                  <a:lnTo>
                    <a:pt x="14287" y="23215"/>
                  </a:lnTo>
                  <a:lnTo>
                    <a:pt x="11518" y="15138"/>
                  </a:lnTo>
                  <a:lnTo>
                    <a:pt x="6197" y="0"/>
                  </a:lnTo>
                  <a:close/>
                </a:path>
              </a:pathLst>
            </a:custGeom>
            <a:solidFill>
              <a:srgbClr val="FEDE5D"/>
            </a:solidFill>
          </p:spPr>
          <p:txBody>
            <a:bodyPr wrap="square" lIns="0" tIns="0" rIns="0" bIns="0" rtlCol="0"/>
            <a:lstStyle/>
            <a:p>
              <a:endParaRPr/>
            </a:p>
          </p:txBody>
        </p:sp>
        <p:sp>
          <p:nvSpPr>
            <p:cNvPr id="3100" name="object 3100"/>
            <p:cNvSpPr/>
            <p:nvPr/>
          </p:nvSpPr>
          <p:spPr>
            <a:xfrm>
              <a:off x="6361709" y="8379079"/>
              <a:ext cx="8890" cy="23495"/>
            </a:xfrm>
            <a:custGeom>
              <a:avLst/>
              <a:gdLst/>
              <a:ahLst/>
              <a:cxnLst/>
              <a:rect l="l" t="t" r="r" b="b"/>
              <a:pathLst>
                <a:path w="8889" h="23495">
                  <a:moveTo>
                    <a:pt x="0" y="0"/>
                  </a:moveTo>
                  <a:lnTo>
                    <a:pt x="2654" y="7302"/>
                  </a:lnTo>
                  <a:lnTo>
                    <a:pt x="5537" y="15138"/>
                  </a:lnTo>
                  <a:lnTo>
                    <a:pt x="8470" y="23228"/>
                  </a:lnTo>
                </a:path>
              </a:pathLst>
            </a:custGeom>
            <a:ln w="25400">
              <a:solidFill>
                <a:srgbClr val="FEDC52"/>
              </a:solidFill>
            </a:ln>
          </p:spPr>
          <p:txBody>
            <a:bodyPr wrap="square" lIns="0" tIns="0" rIns="0" bIns="0" rtlCol="0"/>
            <a:lstStyle/>
            <a:p>
              <a:endParaRPr/>
            </a:p>
          </p:txBody>
        </p:sp>
        <p:sp>
          <p:nvSpPr>
            <p:cNvPr id="3101" name="object 3101"/>
            <p:cNvSpPr/>
            <p:nvPr/>
          </p:nvSpPr>
          <p:spPr>
            <a:xfrm>
              <a:off x="6370180" y="8401367"/>
              <a:ext cx="6350" cy="1270"/>
            </a:xfrm>
            <a:custGeom>
              <a:avLst/>
              <a:gdLst/>
              <a:ahLst/>
              <a:cxnLst/>
              <a:rect l="l" t="t" r="r" b="b"/>
              <a:pathLst>
                <a:path w="6350" h="1270">
                  <a:moveTo>
                    <a:pt x="0" y="939"/>
                  </a:moveTo>
                  <a:lnTo>
                    <a:pt x="5816" y="0"/>
                  </a:lnTo>
                </a:path>
              </a:pathLst>
            </a:custGeom>
            <a:ln w="25399">
              <a:solidFill>
                <a:srgbClr val="FEDE61"/>
              </a:solidFill>
            </a:ln>
          </p:spPr>
          <p:txBody>
            <a:bodyPr wrap="square" lIns="0" tIns="0" rIns="0" bIns="0" rtlCol="0"/>
            <a:lstStyle/>
            <a:p>
              <a:endParaRPr/>
            </a:p>
          </p:txBody>
        </p:sp>
        <p:sp>
          <p:nvSpPr>
            <p:cNvPr id="3102" name="object 3102"/>
            <p:cNvSpPr/>
            <p:nvPr/>
          </p:nvSpPr>
          <p:spPr>
            <a:xfrm>
              <a:off x="6367907" y="8378152"/>
              <a:ext cx="8255" cy="23495"/>
            </a:xfrm>
            <a:custGeom>
              <a:avLst/>
              <a:gdLst/>
              <a:ahLst/>
              <a:cxnLst/>
              <a:rect l="l" t="t" r="r" b="b"/>
              <a:pathLst>
                <a:path w="8254" h="23495">
                  <a:moveTo>
                    <a:pt x="8089" y="23215"/>
                  </a:moveTo>
                  <a:lnTo>
                    <a:pt x="5321" y="15138"/>
                  </a:lnTo>
                  <a:lnTo>
                    <a:pt x="2578" y="7315"/>
                  </a:lnTo>
                  <a:lnTo>
                    <a:pt x="0" y="0"/>
                  </a:lnTo>
                </a:path>
              </a:pathLst>
            </a:custGeom>
            <a:ln w="25399">
              <a:solidFill>
                <a:srgbClr val="FEE168"/>
              </a:solidFill>
            </a:ln>
          </p:spPr>
          <p:txBody>
            <a:bodyPr wrap="square" lIns="0" tIns="0" rIns="0" bIns="0" rtlCol="0"/>
            <a:lstStyle/>
            <a:p>
              <a:endParaRPr/>
            </a:p>
          </p:txBody>
        </p:sp>
        <p:sp>
          <p:nvSpPr>
            <p:cNvPr id="3103" name="object 3103"/>
            <p:cNvSpPr/>
            <p:nvPr/>
          </p:nvSpPr>
          <p:spPr>
            <a:xfrm>
              <a:off x="6361709" y="8378152"/>
              <a:ext cx="6350" cy="1270"/>
            </a:xfrm>
            <a:custGeom>
              <a:avLst/>
              <a:gdLst/>
              <a:ahLst/>
              <a:cxnLst/>
              <a:rect l="l" t="t" r="r" b="b"/>
              <a:pathLst>
                <a:path w="6350" h="1270">
                  <a:moveTo>
                    <a:pt x="6197" y="0"/>
                  </a:moveTo>
                  <a:lnTo>
                    <a:pt x="0" y="927"/>
                  </a:lnTo>
                </a:path>
              </a:pathLst>
            </a:custGeom>
            <a:ln w="25400">
              <a:solidFill>
                <a:srgbClr val="FFDE59"/>
              </a:solidFill>
            </a:ln>
          </p:spPr>
          <p:txBody>
            <a:bodyPr wrap="square" lIns="0" tIns="0" rIns="0" bIns="0" rtlCol="0"/>
            <a:lstStyle/>
            <a:p>
              <a:endParaRPr/>
            </a:p>
          </p:txBody>
        </p:sp>
        <p:sp>
          <p:nvSpPr>
            <p:cNvPr id="3104" name="object 3104"/>
            <p:cNvSpPr/>
            <p:nvPr/>
          </p:nvSpPr>
          <p:spPr>
            <a:xfrm>
              <a:off x="6367907" y="8377313"/>
              <a:ext cx="14604" cy="24130"/>
            </a:xfrm>
            <a:custGeom>
              <a:avLst/>
              <a:gdLst/>
              <a:ahLst/>
              <a:cxnLst/>
              <a:rect l="l" t="t" r="r" b="b"/>
              <a:pathLst>
                <a:path w="14604" h="24129">
                  <a:moveTo>
                    <a:pt x="6350" y="0"/>
                  </a:moveTo>
                  <a:lnTo>
                    <a:pt x="2095" y="533"/>
                  </a:lnTo>
                  <a:lnTo>
                    <a:pt x="0" y="838"/>
                  </a:lnTo>
                  <a:lnTo>
                    <a:pt x="5321" y="15976"/>
                  </a:lnTo>
                  <a:lnTo>
                    <a:pt x="8089" y="24053"/>
                  </a:lnTo>
                  <a:lnTo>
                    <a:pt x="10071" y="23761"/>
                  </a:lnTo>
                  <a:lnTo>
                    <a:pt x="14084" y="23291"/>
                  </a:lnTo>
                  <a:lnTo>
                    <a:pt x="11417" y="15214"/>
                  </a:lnTo>
                  <a:lnTo>
                    <a:pt x="8775" y="7366"/>
                  </a:lnTo>
                  <a:lnTo>
                    <a:pt x="6350" y="0"/>
                  </a:lnTo>
                  <a:close/>
                </a:path>
              </a:pathLst>
            </a:custGeom>
            <a:solidFill>
              <a:srgbClr val="FFE470"/>
            </a:solidFill>
          </p:spPr>
          <p:txBody>
            <a:bodyPr wrap="square" lIns="0" tIns="0" rIns="0" bIns="0" rtlCol="0"/>
            <a:lstStyle/>
            <a:p>
              <a:endParaRPr/>
            </a:p>
          </p:txBody>
        </p:sp>
        <p:sp>
          <p:nvSpPr>
            <p:cNvPr id="3105" name="object 3105"/>
            <p:cNvSpPr/>
            <p:nvPr/>
          </p:nvSpPr>
          <p:spPr>
            <a:xfrm>
              <a:off x="6367907" y="8378152"/>
              <a:ext cx="8255" cy="23495"/>
            </a:xfrm>
            <a:custGeom>
              <a:avLst/>
              <a:gdLst/>
              <a:ahLst/>
              <a:cxnLst/>
              <a:rect l="l" t="t" r="r" b="b"/>
              <a:pathLst>
                <a:path w="8254" h="23495">
                  <a:moveTo>
                    <a:pt x="0" y="0"/>
                  </a:moveTo>
                  <a:lnTo>
                    <a:pt x="2578" y="7315"/>
                  </a:lnTo>
                  <a:lnTo>
                    <a:pt x="5321" y="15138"/>
                  </a:lnTo>
                  <a:lnTo>
                    <a:pt x="8089" y="23215"/>
                  </a:lnTo>
                </a:path>
              </a:pathLst>
            </a:custGeom>
            <a:ln w="25399">
              <a:solidFill>
                <a:srgbClr val="FEE168"/>
              </a:solidFill>
            </a:ln>
          </p:spPr>
          <p:txBody>
            <a:bodyPr wrap="square" lIns="0" tIns="0" rIns="0" bIns="0" rtlCol="0"/>
            <a:lstStyle/>
            <a:p>
              <a:endParaRPr/>
            </a:p>
          </p:txBody>
        </p:sp>
        <p:sp>
          <p:nvSpPr>
            <p:cNvPr id="3106" name="object 3106"/>
            <p:cNvSpPr/>
            <p:nvPr/>
          </p:nvSpPr>
          <p:spPr>
            <a:xfrm>
              <a:off x="6375997" y="8400605"/>
              <a:ext cx="6350" cy="1270"/>
            </a:xfrm>
            <a:custGeom>
              <a:avLst/>
              <a:gdLst/>
              <a:ahLst/>
              <a:cxnLst/>
              <a:rect l="l" t="t" r="r" b="b"/>
              <a:pathLst>
                <a:path w="6350" h="1270">
                  <a:moveTo>
                    <a:pt x="0" y="761"/>
                  </a:moveTo>
                  <a:lnTo>
                    <a:pt x="5994" y="0"/>
                  </a:lnTo>
                </a:path>
              </a:pathLst>
            </a:custGeom>
            <a:ln w="25400">
              <a:solidFill>
                <a:srgbClr val="FEE475"/>
              </a:solidFill>
            </a:ln>
          </p:spPr>
          <p:txBody>
            <a:bodyPr wrap="square" lIns="0" tIns="0" rIns="0" bIns="0" rtlCol="0"/>
            <a:lstStyle/>
            <a:p>
              <a:endParaRPr/>
            </a:p>
          </p:txBody>
        </p:sp>
        <p:sp>
          <p:nvSpPr>
            <p:cNvPr id="3107" name="object 3107"/>
            <p:cNvSpPr/>
            <p:nvPr/>
          </p:nvSpPr>
          <p:spPr>
            <a:xfrm>
              <a:off x="6374257" y="8377313"/>
              <a:ext cx="8255" cy="23495"/>
            </a:xfrm>
            <a:custGeom>
              <a:avLst/>
              <a:gdLst/>
              <a:ahLst/>
              <a:cxnLst/>
              <a:rect l="l" t="t" r="r" b="b"/>
              <a:pathLst>
                <a:path w="8254" h="23495">
                  <a:moveTo>
                    <a:pt x="7734" y="23291"/>
                  </a:moveTo>
                  <a:lnTo>
                    <a:pt x="5067" y="15214"/>
                  </a:lnTo>
                  <a:lnTo>
                    <a:pt x="2425" y="7366"/>
                  </a:lnTo>
                  <a:lnTo>
                    <a:pt x="0" y="0"/>
                  </a:lnTo>
                </a:path>
              </a:pathLst>
            </a:custGeom>
            <a:ln w="25400">
              <a:solidFill>
                <a:srgbClr val="FFE679"/>
              </a:solidFill>
            </a:ln>
          </p:spPr>
          <p:txBody>
            <a:bodyPr wrap="square" lIns="0" tIns="0" rIns="0" bIns="0" rtlCol="0"/>
            <a:lstStyle/>
            <a:p>
              <a:endParaRPr/>
            </a:p>
          </p:txBody>
        </p:sp>
        <p:sp>
          <p:nvSpPr>
            <p:cNvPr id="3108" name="object 3108"/>
            <p:cNvSpPr/>
            <p:nvPr/>
          </p:nvSpPr>
          <p:spPr>
            <a:xfrm>
              <a:off x="6367907" y="8377313"/>
              <a:ext cx="6350" cy="1270"/>
            </a:xfrm>
            <a:custGeom>
              <a:avLst/>
              <a:gdLst/>
              <a:ahLst/>
              <a:cxnLst/>
              <a:rect l="l" t="t" r="r" b="b"/>
              <a:pathLst>
                <a:path w="6350" h="1270">
                  <a:moveTo>
                    <a:pt x="6350" y="0"/>
                  </a:moveTo>
                  <a:lnTo>
                    <a:pt x="0" y="838"/>
                  </a:lnTo>
                </a:path>
              </a:pathLst>
            </a:custGeom>
            <a:ln w="25400">
              <a:solidFill>
                <a:srgbClr val="FFE36B"/>
              </a:solidFill>
            </a:ln>
          </p:spPr>
          <p:txBody>
            <a:bodyPr wrap="square" lIns="0" tIns="0" rIns="0" bIns="0" rtlCol="0"/>
            <a:lstStyle/>
            <a:p>
              <a:endParaRPr/>
            </a:p>
          </p:txBody>
        </p:sp>
        <p:sp>
          <p:nvSpPr>
            <p:cNvPr id="3109" name="object 3109"/>
            <p:cNvSpPr/>
            <p:nvPr/>
          </p:nvSpPr>
          <p:spPr>
            <a:xfrm>
              <a:off x="6374257" y="8376564"/>
              <a:ext cx="13970" cy="24130"/>
            </a:xfrm>
            <a:custGeom>
              <a:avLst/>
              <a:gdLst/>
              <a:ahLst/>
              <a:cxnLst/>
              <a:rect l="l" t="t" r="r" b="b"/>
              <a:pathLst>
                <a:path w="13970" h="24129">
                  <a:moveTo>
                    <a:pt x="6515" y="0"/>
                  </a:moveTo>
                  <a:lnTo>
                    <a:pt x="2146" y="469"/>
                  </a:lnTo>
                  <a:lnTo>
                    <a:pt x="0" y="749"/>
                  </a:lnTo>
                  <a:lnTo>
                    <a:pt x="2425" y="8115"/>
                  </a:lnTo>
                  <a:lnTo>
                    <a:pt x="5067" y="15963"/>
                  </a:lnTo>
                  <a:lnTo>
                    <a:pt x="7734" y="24041"/>
                  </a:lnTo>
                  <a:lnTo>
                    <a:pt x="13842" y="23380"/>
                  </a:lnTo>
                  <a:lnTo>
                    <a:pt x="8775" y="7429"/>
                  </a:lnTo>
                  <a:lnTo>
                    <a:pt x="6515" y="0"/>
                  </a:lnTo>
                  <a:close/>
                </a:path>
              </a:pathLst>
            </a:custGeom>
            <a:solidFill>
              <a:srgbClr val="FFE87D"/>
            </a:solidFill>
          </p:spPr>
          <p:txBody>
            <a:bodyPr wrap="square" lIns="0" tIns="0" rIns="0" bIns="0" rtlCol="0"/>
            <a:lstStyle/>
            <a:p>
              <a:endParaRPr/>
            </a:p>
          </p:txBody>
        </p:sp>
        <p:sp>
          <p:nvSpPr>
            <p:cNvPr id="3110" name="object 3110"/>
            <p:cNvSpPr/>
            <p:nvPr/>
          </p:nvSpPr>
          <p:spPr>
            <a:xfrm>
              <a:off x="6374257" y="8377313"/>
              <a:ext cx="8255" cy="23495"/>
            </a:xfrm>
            <a:custGeom>
              <a:avLst/>
              <a:gdLst/>
              <a:ahLst/>
              <a:cxnLst/>
              <a:rect l="l" t="t" r="r" b="b"/>
              <a:pathLst>
                <a:path w="8254" h="23495">
                  <a:moveTo>
                    <a:pt x="0" y="0"/>
                  </a:moveTo>
                  <a:lnTo>
                    <a:pt x="2425" y="7366"/>
                  </a:lnTo>
                  <a:lnTo>
                    <a:pt x="5067" y="15214"/>
                  </a:lnTo>
                  <a:lnTo>
                    <a:pt x="7734" y="23291"/>
                  </a:lnTo>
                </a:path>
              </a:pathLst>
            </a:custGeom>
            <a:ln w="25400">
              <a:solidFill>
                <a:srgbClr val="FFE679"/>
              </a:solidFill>
            </a:ln>
          </p:spPr>
          <p:txBody>
            <a:bodyPr wrap="square" lIns="0" tIns="0" rIns="0" bIns="0" rtlCol="0"/>
            <a:lstStyle/>
            <a:p>
              <a:endParaRPr/>
            </a:p>
          </p:txBody>
        </p:sp>
        <p:sp>
          <p:nvSpPr>
            <p:cNvPr id="3111" name="object 3111"/>
            <p:cNvSpPr/>
            <p:nvPr/>
          </p:nvSpPr>
          <p:spPr>
            <a:xfrm>
              <a:off x="6381991" y="8399945"/>
              <a:ext cx="6350" cy="1270"/>
            </a:xfrm>
            <a:custGeom>
              <a:avLst/>
              <a:gdLst/>
              <a:ahLst/>
              <a:cxnLst/>
              <a:rect l="l" t="t" r="r" b="b"/>
              <a:pathLst>
                <a:path w="6350" h="1270">
                  <a:moveTo>
                    <a:pt x="0" y="660"/>
                  </a:moveTo>
                  <a:lnTo>
                    <a:pt x="6108" y="0"/>
                  </a:lnTo>
                </a:path>
              </a:pathLst>
            </a:custGeom>
            <a:ln w="25400">
              <a:solidFill>
                <a:srgbClr val="FFE882"/>
              </a:solidFill>
            </a:ln>
          </p:spPr>
          <p:txBody>
            <a:bodyPr wrap="square" lIns="0" tIns="0" rIns="0" bIns="0" rtlCol="0"/>
            <a:lstStyle/>
            <a:p>
              <a:endParaRPr/>
            </a:p>
          </p:txBody>
        </p:sp>
        <p:sp>
          <p:nvSpPr>
            <p:cNvPr id="3112" name="object 3112"/>
            <p:cNvSpPr/>
            <p:nvPr/>
          </p:nvSpPr>
          <p:spPr>
            <a:xfrm>
              <a:off x="6380772" y="8376564"/>
              <a:ext cx="7620" cy="23495"/>
            </a:xfrm>
            <a:custGeom>
              <a:avLst/>
              <a:gdLst/>
              <a:ahLst/>
              <a:cxnLst/>
              <a:rect l="l" t="t" r="r" b="b"/>
              <a:pathLst>
                <a:path w="7620" h="23495">
                  <a:moveTo>
                    <a:pt x="7327" y="23380"/>
                  </a:moveTo>
                  <a:lnTo>
                    <a:pt x="4787" y="15316"/>
                  </a:lnTo>
                  <a:lnTo>
                    <a:pt x="2260" y="7429"/>
                  </a:lnTo>
                  <a:lnTo>
                    <a:pt x="0" y="0"/>
                  </a:lnTo>
                </a:path>
              </a:pathLst>
            </a:custGeom>
            <a:ln w="25400">
              <a:solidFill>
                <a:srgbClr val="FFE982"/>
              </a:solidFill>
            </a:ln>
          </p:spPr>
          <p:txBody>
            <a:bodyPr wrap="square" lIns="0" tIns="0" rIns="0" bIns="0" rtlCol="0"/>
            <a:lstStyle/>
            <a:p>
              <a:endParaRPr/>
            </a:p>
          </p:txBody>
        </p:sp>
        <p:sp>
          <p:nvSpPr>
            <p:cNvPr id="3113" name="object 3113"/>
            <p:cNvSpPr/>
            <p:nvPr/>
          </p:nvSpPr>
          <p:spPr>
            <a:xfrm>
              <a:off x="6374257" y="8376564"/>
              <a:ext cx="6985" cy="1270"/>
            </a:xfrm>
            <a:custGeom>
              <a:avLst/>
              <a:gdLst/>
              <a:ahLst/>
              <a:cxnLst/>
              <a:rect l="l" t="t" r="r" b="b"/>
              <a:pathLst>
                <a:path w="6985" h="1270">
                  <a:moveTo>
                    <a:pt x="6515" y="0"/>
                  </a:moveTo>
                  <a:lnTo>
                    <a:pt x="0" y="749"/>
                  </a:lnTo>
                </a:path>
              </a:pathLst>
            </a:custGeom>
            <a:ln w="25400">
              <a:solidFill>
                <a:srgbClr val="FFE779"/>
              </a:solidFill>
            </a:ln>
          </p:spPr>
          <p:txBody>
            <a:bodyPr wrap="square" lIns="0" tIns="0" rIns="0" bIns="0" rtlCol="0"/>
            <a:lstStyle/>
            <a:p>
              <a:endParaRPr/>
            </a:p>
          </p:txBody>
        </p:sp>
        <p:pic>
          <p:nvPicPr>
            <p:cNvPr id="3114" name="object 3114"/>
            <p:cNvPicPr/>
            <p:nvPr/>
          </p:nvPicPr>
          <p:blipFill>
            <a:blip r:embed="rId65" cstate="print"/>
            <a:stretch>
              <a:fillRect/>
            </a:stretch>
          </p:blipFill>
          <p:spPr>
            <a:xfrm>
              <a:off x="5778696" y="7981353"/>
              <a:ext cx="237662" cy="273646"/>
            </a:xfrm>
            <a:prstGeom prst="rect">
              <a:avLst/>
            </a:prstGeom>
          </p:spPr>
        </p:pic>
        <p:sp>
          <p:nvSpPr>
            <p:cNvPr id="3115" name="object 3115"/>
            <p:cNvSpPr/>
            <p:nvPr/>
          </p:nvSpPr>
          <p:spPr>
            <a:xfrm>
              <a:off x="6380772" y="8375955"/>
              <a:ext cx="13970" cy="24130"/>
            </a:xfrm>
            <a:custGeom>
              <a:avLst/>
              <a:gdLst/>
              <a:ahLst/>
              <a:cxnLst/>
              <a:rect l="l" t="t" r="r" b="b"/>
              <a:pathLst>
                <a:path w="13970" h="24129">
                  <a:moveTo>
                    <a:pt x="6629" y="0"/>
                  </a:moveTo>
                  <a:lnTo>
                    <a:pt x="0" y="609"/>
                  </a:lnTo>
                  <a:lnTo>
                    <a:pt x="2260" y="8039"/>
                  </a:lnTo>
                  <a:lnTo>
                    <a:pt x="7327" y="23990"/>
                  </a:lnTo>
                  <a:lnTo>
                    <a:pt x="13500" y="23317"/>
                  </a:lnTo>
                  <a:lnTo>
                    <a:pt x="11163" y="15303"/>
                  </a:lnTo>
                  <a:lnTo>
                    <a:pt x="6629" y="0"/>
                  </a:lnTo>
                  <a:close/>
                </a:path>
              </a:pathLst>
            </a:custGeom>
            <a:solidFill>
              <a:srgbClr val="FFEB84"/>
            </a:solidFill>
          </p:spPr>
          <p:txBody>
            <a:bodyPr wrap="square" lIns="0" tIns="0" rIns="0" bIns="0" rtlCol="0"/>
            <a:lstStyle/>
            <a:p>
              <a:endParaRPr/>
            </a:p>
          </p:txBody>
        </p:sp>
        <p:sp>
          <p:nvSpPr>
            <p:cNvPr id="3116" name="object 3116"/>
            <p:cNvSpPr/>
            <p:nvPr/>
          </p:nvSpPr>
          <p:spPr>
            <a:xfrm>
              <a:off x="6380772" y="8376564"/>
              <a:ext cx="7620" cy="23495"/>
            </a:xfrm>
            <a:custGeom>
              <a:avLst/>
              <a:gdLst/>
              <a:ahLst/>
              <a:cxnLst/>
              <a:rect l="l" t="t" r="r" b="b"/>
              <a:pathLst>
                <a:path w="7620" h="23495">
                  <a:moveTo>
                    <a:pt x="0" y="0"/>
                  </a:moveTo>
                  <a:lnTo>
                    <a:pt x="2260" y="7429"/>
                  </a:lnTo>
                  <a:lnTo>
                    <a:pt x="4787" y="15316"/>
                  </a:lnTo>
                  <a:lnTo>
                    <a:pt x="7327" y="23380"/>
                  </a:lnTo>
                </a:path>
              </a:pathLst>
            </a:custGeom>
            <a:ln w="25400">
              <a:solidFill>
                <a:srgbClr val="FFE982"/>
              </a:solidFill>
            </a:ln>
          </p:spPr>
          <p:txBody>
            <a:bodyPr wrap="square" lIns="0" tIns="0" rIns="0" bIns="0" rtlCol="0"/>
            <a:lstStyle/>
            <a:p>
              <a:endParaRPr/>
            </a:p>
          </p:txBody>
        </p:sp>
        <p:sp>
          <p:nvSpPr>
            <p:cNvPr id="3117" name="object 3117"/>
            <p:cNvSpPr/>
            <p:nvPr/>
          </p:nvSpPr>
          <p:spPr>
            <a:xfrm>
              <a:off x="6388100" y="8399272"/>
              <a:ext cx="6350" cy="1270"/>
            </a:xfrm>
            <a:custGeom>
              <a:avLst/>
              <a:gdLst/>
              <a:ahLst/>
              <a:cxnLst/>
              <a:rect l="l" t="t" r="r" b="b"/>
              <a:pathLst>
                <a:path w="6350" h="1270">
                  <a:moveTo>
                    <a:pt x="0" y="673"/>
                  </a:moveTo>
                  <a:lnTo>
                    <a:pt x="6172" y="0"/>
                  </a:lnTo>
                </a:path>
              </a:pathLst>
            </a:custGeom>
            <a:ln w="25400">
              <a:solidFill>
                <a:srgbClr val="FFEB89"/>
              </a:solidFill>
            </a:ln>
          </p:spPr>
          <p:txBody>
            <a:bodyPr wrap="square" lIns="0" tIns="0" rIns="0" bIns="0" rtlCol="0"/>
            <a:lstStyle/>
            <a:p>
              <a:endParaRPr/>
            </a:p>
          </p:txBody>
        </p:sp>
        <p:sp>
          <p:nvSpPr>
            <p:cNvPr id="3118" name="object 3118"/>
            <p:cNvSpPr/>
            <p:nvPr/>
          </p:nvSpPr>
          <p:spPr>
            <a:xfrm>
              <a:off x="6387401" y="8375955"/>
              <a:ext cx="6985" cy="23495"/>
            </a:xfrm>
            <a:custGeom>
              <a:avLst/>
              <a:gdLst/>
              <a:ahLst/>
              <a:cxnLst/>
              <a:rect l="l" t="t" r="r" b="b"/>
              <a:pathLst>
                <a:path w="6985" h="23495">
                  <a:moveTo>
                    <a:pt x="6870" y="23317"/>
                  </a:moveTo>
                  <a:lnTo>
                    <a:pt x="4533" y="15303"/>
                  </a:lnTo>
                  <a:lnTo>
                    <a:pt x="2184" y="7442"/>
                  </a:lnTo>
                  <a:lnTo>
                    <a:pt x="0" y="0"/>
                  </a:lnTo>
                </a:path>
              </a:pathLst>
            </a:custGeom>
            <a:ln w="25400">
              <a:solidFill>
                <a:srgbClr val="FFEC86"/>
              </a:solidFill>
            </a:ln>
          </p:spPr>
          <p:txBody>
            <a:bodyPr wrap="square" lIns="0" tIns="0" rIns="0" bIns="0" rtlCol="0"/>
            <a:lstStyle/>
            <a:p>
              <a:endParaRPr/>
            </a:p>
          </p:txBody>
        </p:sp>
        <p:sp>
          <p:nvSpPr>
            <p:cNvPr id="3119" name="object 3119"/>
            <p:cNvSpPr/>
            <p:nvPr/>
          </p:nvSpPr>
          <p:spPr>
            <a:xfrm>
              <a:off x="6380772" y="8375955"/>
              <a:ext cx="6985" cy="635"/>
            </a:xfrm>
            <a:custGeom>
              <a:avLst/>
              <a:gdLst/>
              <a:ahLst/>
              <a:cxnLst/>
              <a:rect l="l" t="t" r="r" b="b"/>
              <a:pathLst>
                <a:path w="6985" h="634">
                  <a:moveTo>
                    <a:pt x="6629" y="0"/>
                  </a:moveTo>
                  <a:lnTo>
                    <a:pt x="0" y="609"/>
                  </a:lnTo>
                </a:path>
              </a:pathLst>
            </a:custGeom>
            <a:ln w="25399">
              <a:solidFill>
                <a:srgbClr val="FFEB80"/>
              </a:solidFill>
            </a:ln>
          </p:spPr>
          <p:txBody>
            <a:bodyPr wrap="square" lIns="0" tIns="0" rIns="0" bIns="0" rtlCol="0"/>
            <a:lstStyle/>
            <a:p>
              <a:endParaRPr/>
            </a:p>
          </p:txBody>
        </p:sp>
        <p:sp>
          <p:nvSpPr>
            <p:cNvPr id="3120" name="object 3120"/>
            <p:cNvSpPr/>
            <p:nvPr/>
          </p:nvSpPr>
          <p:spPr>
            <a:xfrm>
              <a:off x="6370180" y="8401799"/>
              <a:ext cx="11430" cy="25400"/>
            </a:xfrm>
            <a:custGeom>
              <a:avLst/>
              <a:gdLst/>
              <a:ahLst/>
              <a:cxnLst/>
              <a:rect l="l" t="t" r="r" b="b"/>
              <a:pathLst>
                <a:path w="11429" h="25400">
                  <a:moveTo>
                    <a:pt x="2882" y="0"/>
                  </a:moveTo>
                  <a:lnTo>
                    <a:pt x="0" y="508"/>
                  </a:lnTo>
                  <a:lnTo>
                    <a:pt x="4378" y="12800"/>
                  </a:lnTo>
                  <a:lnTo>
                    <a:pt x="8661" y="25273"/>
                  </a:lnTo>
                  <a:lnTo>
                    <a:pt x="11353" y="24714"/>
                  </a:lnTo>
                  <a:lnTo>
                    <a:pt x="7146" y="12266"/>
                  </a:lnTo>
                  <a:lnTo>
                    <a:pt x="2882" y="0"/>
                  </a:lnTo>
                  <a:close/>
                </a:path>
              </a:pathLst>
            </a:custGeom>
            <a:solidFill>
              <a:srgbClr val="FCDC5C"/>
            </a:solidFill>
          </p:spPr>
          <p:txBody>
            <a:bodyPr wrap="square" lIns="0" tIns="0" rIns="0" bIns="0" rtlCol="0"/>
            <a:lstStyle/>
            <a:p>
              <a:endParaRPr/>
            </a:p>
          </p:txBody>
        </p:sp>
        <p:sp>
          <p:nvSpPr>
            <p:cNvPr id="3121" name="object 3121"/>
            <p:cNvSpPr/>
            <p:nvPr/>
          </p:nvSpPr>
          <p:spPr>
            <a:xfrm>
              <a:off x="6370180" y="8402307"/>
              <a:ext cx="8890" cy="24765"/>
            </a:xfrm>
            <a:custGeom>
              <a:avLst/>
              <a:gdLst/>
              <a:ahLst/>
              <a:cxnLst/>
              <a:rect l="l" t="t" r="r" b="b"/>
              <a:pathLst>
                <a:path w="8889" h="24765">
                  <a:moveTo>
                    <a:pt x="0" y="0"/>
                  </a:moveTo>
                  <a:lnTo>
                    <a:pt x="2192" y="6110"/>
                  </a:lnTo>
                  <a:lnTo>
                    <a:pt x="4378" y="12292"/>
                  </a:lnTo>
                  <a:lnTo>
                    <a:pt x="6540" y="18518"/>
                  </a:lnTo>
                  <a:lnTo>
                    <a:pt x="8661" y="24765"/>
                  </a:lnTo>
                </a:path>
              </a:pathLst>
            </a:custGeom>
            <a:ln w="25400">
              <a:solidFill>
                <a:srgbClr val="FCD955"/>
              </a:solidFill>
            </a:ln>
          </p:spPr>
          <p:txBody>
            <a:bodyPr wrap="square" lIns="0" tIns="0" rIns="0" bIns="0" rtlCol="0"/>
            <a:lstStyle/>
            <a:p>
              <a:endParaRPr/>
            </a:p>
          </p:txBody>
        </p:sp>
        <p:sp>
          <p:nvSpPr>
            <p:cNvPr id="3122" name="object 3122"/>
            <p:cNvSpPr/>
            <p:nvPr/>
          </p:nvSpPr>
          <p:spPr>
            <a:xfrm>
              <a:off x="6378841" y="8426513"/>
              <a:ext cx="3175" cy="635"/>
            </a:xfrm>
            <a:custGeom>
              <a:avLst/>
              <a:gdLst/>
              <a:ahLst/>
              <a:cxnLst/>
              <a:rect l="l" t="t" r="r" b="b"/>
              <a:pathLst>
                <a:path w="3175" h="634">
                  <a:moveTo>
                    <a:pt x="0" y="558"/>
                  </a:moveTo>
                  <a:lnTo>
                    <a:pt x="2692" y="0"/>
                  </a:lnTo>
                </a:path>
              </a:pathLst>
            </a:custGeom>
            <a:ln w="25400">
              <a:solidFill>
                <a:srgbClr val="FBDB5E"/>
              </a:solidFill>
            </a:ln>
          </p:spPr>
          <p:txBody>
            <a:bodyPr wrap="square" lIns="0" tIns="0" rIns="0" bIns="0" rtlCol="0"/>
            <a:lstStyle/>
            <a:p>
              <a:endParaRPr/>
            </a:p>
          </p:txBody>
        </p:sp>
        <p:sp>
          <p:nvSpPr>
            <p:cNvPr id="3123" name="object 3123"/>
            <p:cNvSpPr/>
            <p:nvPr/>
          </p:nvSpPr>
          <p:spPr>
            <a:xfrm>
              <a:off x="6373063" y="8401799"/>
              <a:ext cx="8890" cy="24765"/>
            </a:xfrm>
            <a:custGeom>
              <a:avLst/>
              <a:gdLst/>
              <a:ahLst/>
              <a:cxnLst/>
              <a:rect l="l" t="t" r="r" b="b"/>
              <a:pathLst>
                <a:path w="8889" h="24765">
                  <a:moveTo>
                    <a:pt x="8470" y="24714"/>
                  </a:moveTo>
                  <a:lnTo>
                    <a:pt x="6379" y="18479"/>
                  </a:lnTo>
                  <a:lnTo>
                    <a:pt x="4264" y="12266"/>
                  </a:lnTo>
                  <a:lnTo>
                    <a:pt x="2134" y="6099"/>
                  </a:lnTo>
                  <a:lnTo>
                    <a:pt x="0" y="0"/>
                  </a:lnTo>
                </a:path>
              </a:pathLst>
            </a:custGeom>
            <a:ln w="25400">
              <a:solidFill>
                <a:srgbClr val="FCDE65"/>
              </a:solidFill>
            </a:ln>
          </p:spPr>
          <p:txBody>
            <a:bodyPr wrap="square" lIns="0" tIns="0" rIns="0" bIns="0" rtlCol="0"/>
            <a:lstStyle/>
            <a:p>
              <a:endParaRPr/>
            </a:p>
          </p:txBody>
        </p:sp>
        <p:sp>
          <p:nvSpPr>
            <p:cNvPr id="3124" name="object 3124"/>
            <p:cNvSpPr/>
            <p:nvPr/>
          </p:nvSpPr>
          <p:spPr>
            <a:xfrm>
              <a:off x="6370180" y="8401799"/>
              <a:ext cx="3175" cy="635"/>
            </a:xfrm>
            <a:custGeom>
              <a:avLst/>
              <a:gdLst/>
              <a:ahLst/>
              <a:cxnLst/>
              <a:rect l="l" t="t" r="r" b="b"/>
              <a:pathLst>
                <a:path w="3175" h="634">
                  <a:moveTo>
                    <a:pt x="2882" y="0"/>
                  </a:moveTo>
                  <a:lnTo>
                    <a:pt x="0" y="508"/>
                  </a:lnTo>
                </a:path>
              </a:pathLst>
            </a:custGeom>
            <a:ln w="25400">
              <a:solidFill>
                <a:srgbClr val="FDDD5B"/>
              </a:solidFill>
            </a:ln>
          </p:spPr>
          <p:txBody>
            <a:bodyPr wrap="square" lIns="0" tIns="0" rIns="0" bIns="0" rtlCol="0"/>
            <a:lstStyle/>
            <a:p>
              <a:endParaRPr/>
            </a:p>
          </p:txBody>
        </p:sp>
        <p:sp>
          <p:nvSpPr>
            <p:cNvPr id="3125" name="object 3125"/>
            <p:cNvSpPr/>
            <p:nvPr/>
          </p:nvSpPr>
          <p:spPr>
            <a:xfrm>
              <a:off x="6373063" y="8401367"/>
              <a:ext cx="11430" cy="25400"/>
            </a:xfrm>
            <a:custGeom>
              <a:avLst/>
              <a:gdLst/>
              <a:ahLst/>
              <a:cxnLst/>
              <a:rect l="l" t="t" r="r" b="b"/>
              <a:pathLst>
                <a:path w="11429" h="25400">
                  <a:moveTo>
                    <a:pt x="2933" y="0"/>
                  </a:moveTo>
                  <a:lnTo>
                    <a:pt x="0" y="431"/>
                  </a:lnTo>
                  <a:lnTo>
                    <a:pt x="4264" y="12698"/>
                  </a:lnTo>
                  <a:lnTo>
                    <a:pt x="8470" y="25146"/>
                  </a:lnTo>
                  <a:lnTo>
                    <a:pt x="11188" y="24650"/>
                  </a:lnTo>
                  <a:lnTo>
                    <a:pt x="7094" y="12239"/>
                  </a:lnTo>
                  <a:lnTo>
                    <a:pt x="2933" y="0"/>
                  </a:lnTo>
                  <a:close/>
                </a:path>
              </a:pathLst>
            </a:custGeom>
            <a:solidFill>
              <a:srgbClr val="FCE06B"/>
            </a:solidFill>
          </p:spPr>
          <p:txBody>
            <a:bodyPr wrap="square" lIns="0" tIns="0" rIns="0" bIns="0" rtlCol="0"/>
            <a:lstStyle/>
            <a:p>
              <a:endParaRPr/>
            </a:p>
          </p:txBody>
        </p:sp>
        <p:sp>
          <p:nvSpPr>
            <p:cNvPr id="3126" name="object 3126"/>
            <p:cNvSpPr/>
            <p:nvPr/>
          </p:nvSpPr>
          <p:spPr>
            <a:xfrm>
              <a:off x="6373063" y="8401799"/>
              <a:ext cx="8890" cy="24765"/>
            </a:xfrm>
            <a:custGeom>
              <a:avLst/>
              <a:gdLst/>
              <a:ahLst/>
              <a:cxnLst/>
              <a:rect l="l" t="t" r="r" b="b"/>
              <a:pathLst>
                <a:path w="8889" h="24765">
                  <a:moveTo>
                    <a:pt x="0" y="0"/>
                  </a:moveTo>
                  <a:lnTo>
                    <a:pt x="2134" y="6099"/>
                  </a:lnTo>
                  <a:lnTo>
                    <a:pt x="4264" y="12266"/>
                  </a:lnTo>
                  <a:lnTo>
                    <a:pt x="6379" y="18479"/>
                  </a:lnTo>
                  <a:lnTo>
                    <a:pt x="8470" y="24714"/>
                  </a:lnTo>
                </a:path>
              </a:pathLst>
            </a:custGeom>
            <a:ln w="25400">
              <a:solidFill>
                <a:srgbClr val="FCDE65"/>
              </a:solidFill>
            </a:ln>
          </p:spPr>
          <p:txBody>
            <a:bodyPr wrap="square" lIns="0" tIns="0" rIns="0" bIns="0" rtlCol="0"/>
            <a:lstStyle/>
            <a:p>
              <a:endParaRPr/>
            </a:p>
          </p:txBody>
        </p:sp>
        <p:sp>
          <p:nvSpPr>
            <p:cNvPr id="3127" name="object 3127"/>
            <p:cNvSpPr/>
            <p:nvPr/>
          </p:nvSpPr>
          <p:spPr>
            <a:xfrm>
              <a:off x="6381534" y="8426018"/>
              <a:ext cx="3175" cy="635"/>
            </a:xfrm>
            <a:custGeom>
              <a:avLst/>
              <a:gdLst/>
              <a:ahLst/>
              <a:cxnLst/>
              <a:rect l="l" t="t" r="r" b="b"/>
              <a:pathLst>
                <a:path w="3175" h="634">
                  <a:moveTo>
                    <a:pt x="0" y="495"/>
                  </a:moveTo>
                  <a:lnTo>
                    <a:pt x="2717" y="0"/>
                  </a:lnTo>
                </a:path>
              </a:pathLst>
            </a:custGeom>
            <a:ln w="25399">
              <a:solidFill>
                <a:srgbClr val="FCE06E"/>
              </a:solidFill>
            </a:ln>
          </p:spPr>
          <p:txBody>
            <a:bodyPr wrap="square" lIns="0" tIns="0" rIns="0" bIns="0" rtlCol="0"/>
            <a:lstStyle/>
            <a:p>
              <a:endParaRPr/>
            </a:p>
          </p:txBody>
        </p:sp>
        <p:sp>
          <p:nvSpPr>
            <p:cNvPr id="3128" name="object 3128"/>
            <p:cNvSpPr/>
            <p:nvPr/>
          </p:nvSpPr>
          <p:spPr>
            <a:xfrm>
              <a:off x="6375997" y="8401367"/>
              <a:ext cx="8255" cy="24765"/>
            </a:xfrm>
            <a:custGeom>
              <a:avLst/>
              <a:gdLst/>
              <a:ahLst/>
              <a:cxnLst/>
              <a:rect l="l" t="t" r="r" b="b"/>
              <a:pathLst>
                <a:path w="8254" h="24765">
                  <a:moveTo>
                    <a:pt x="8254" y="24650"/>
                  </a:moveTo>
                  <a:lnTo>
                    <a:pt x="6223" y="18434"/>
                  </a:lnTo>
                  <a:lnTo>
                    <a:pt x="4160" y="12239"/>
                  </a:lnTo>
                  <a:lnTo>
                    <a:pt x="2081" y="6087"/>
                  </a:lnTo>
                  <a:lnTo>
                    <a:pt x="0" y="0"/>
                  </a:lnTo>
                </a:path>
              </a:pathLst>
            </a:custGeom>
            <a:ln w="25400">
              <a:solidFill>
                <a:srgbClr val="FDE271"/>
              </a:solidFill>
            </a:ln>
          </p:spPr>
          <p:txBody>
            <a:bodyPr wrap="square" lIns="0" tIns="0" rIns="0" bIns="0" rtlCol="0"/>
            <a:lstStyle/>
            <a:p>
              <a:endParaRPr/>
            </a:p>
          </p:txBody>
        </p:sp>
        <p:sp>
          <p:nvSpPr>
            <p:cNvPr id="3129" name="object 3129"/>
            <p:cNvSpPr/>
            <p:nvPr/>
          </p:nvSpPr>
          <p:spPr>
            <a:xfrm>
              <a:off x="6373063" y="8401367"/>
              <a:ext cx="3175" cy="635"/>
            </a:xfrm>
            <a:custGeom>
              <a:avLst/>
              <a:gdLst/>
              <a:ahLst/>
              <a:cxnLst/>
              <a:rect l="l" t="t" r="r" b="b"/>
              <a:pathLst>
                <a:path w="3175" h="634">
                  <a:moveTo>
                    <a:pt x="2933" y="0"/>
                  </a:moveTo>
                  <a:lnTo>
                    <a:pt x="0" y="431"/>
                  </a:lnTo>
                </a:path>
              </a:pathLst>
            </a:custGeom>
            <a:ln w="25400">
              <a:solidFill>
                <a:srgbClr val="FEE067"/>
              </a:solidFill>
            </a:ln>
          </p:spPr>
          <p:txBody>
            <a:bodyPr wrap="square" lIns="0" tIns="0" rIns="0" bIns="0" rtlCol="0"/>
            <a:lstStyle/>
            <a:p>
              <a:endParaRPr/>
            </a:p>
          </p:txBody>
        </p:sp>
        <p:sp>
          <p:nvSpPr>
            <p:cNvPr id="3130" name="object 3130"/>
            <p:cNvSpPr/>
            <p:nvPr/>
          </p:nvSpPr>
          <p:spPr>
            <a:xfrm>
              <a:off x="6375997" y="8400605"/>
              <a:ext cx="13970" cy="26034"/>
            </a:xfrm>
            <a:custGeom>
              <a:avLst/>
              <a:gdLst/>
              <a:ahLst/>
              <a:cxnLst/>
              <a:rect l="l" t="t" r="r" b="b"/>
              <a:pathLst>
                <a:path w="13970" h="26034">
                  <a:moveTo>
                    <a:pt x="5994" y="0"/>
                  </a:moveTo>
                  <a:lnTo>
                    <a:pt x="1981" y="469"/>
                  </a:lnTo>
                  <a:lnTo>
                    <a:pt x="0" y="761"/>
                  </a:lnTo>
                  <a:lnTo>
                    <a:pt x="4160" y="13001"/>
                  </a:lnTo>
                  <a:lnTo>
                    <a:pt x="8254" y="25412"/>
                  </a:lnTo>
                  <a:lnTo>
                    <a:pt x="13804" y="24561"/>
                  </a:lnTo>
                  <a:lnTo>
                    <a:pt x="11914" y="18391"/>
                  </a:lnTo>
                  <a:lnTo>
                    <a:pt x="7991" y="6084"/>
                  </a:lnTo>
                  <a:lnTo>
                    <a:pt x="5994" y="0"/>
                  </a:lnTo>
                  <a:close/>
                </a:path>
              </a:pathLst>
            </a:custGeom>
            <a:solidFill>
              <a:srgbClr val="FEE57A"/>
            </a:solidFill>
          </p:spPr>
          <p:txBody>
            <a:bodyPr wrap="square" lIns="0" tIns="0" rIns="0" bIns="0" rtlCol="0"/>
            <a:lstStyle/>
            <a:p>
              <a:endParaRPr/>
            </a:p>
          </p:txBody>
        </p:sp>
        <p:sp>
          <p:nvSpPr>
            <p:cNvPr id="3131" name="object 3131"/>
            <p:cNvSpPr/>
            <p:nvPr/>
          </p:nvSpPr>
          <p:spPr>
            <a:xfrm>
              <a:off x="6375997" y="8401367"/>
              <a:ext cx="8255" cy="24765"/>
            </a:xfrm>
            <a:custGeom>
              <a:avLst/>
              <a:gdLst/>
              <a:ahLst/>
              <a:cxnLst/>
              <a:rect l="l" t="t" r="r" b="b"/>
              <a:pathLst>
                <a:path w="8254" h="24765">
                  <a:moveTo>
                    <a:pt x="0" y="0"/>
                  </a:moveTo>
                  <a:lnTo>
                    <a:pt x="2081" y="6087"/>
                  </a:lnTo>
                  <a:lnTo>
                    <a:pt x="4160" y="12239"/>
                  </a:lnTo>
                  <a:lnTo>
                    <a:pt x="6223" y="18434"/>
                  </a:lnTo>
                  <a:lnTo>
                    <a:pt x="8254" y="24650"/>
                  </a:lnTo>
                </a:path>
              </a:pathLst>
            </a:custGeom>
            <a:ln w="25400">
              <a:solidFill>
                <a:srgbClr val="FDE271"/>
              </a:solidFill>
            </a:ln>
          </p:spPr>
          <p:txBody>
            <a:bodyPr wrap="square" lIns="0" tIns="0" rIns="0" bIns="0" rtlCol="0"/>
            <a:lstStyle/>
            <a:p>
              <a:endParaRPr/>
            </a:p>
          </p:txBody>
        </p:sp>
        <p:sp>
          <p:nvSpPr>
            <p:cNvPr id="3132" name="object 3132"/>
            <p:cNvSpPr/>
            <p:nvPr/>
          </p:nvSpPr>
          <p:spPr>
            <a:xfrm>
              <a:off x="6384251" y="8425167"/>
              <a:ext cx="5715" cy="1270"/>
            </a:xfrm>
            <a:custGeom>
              <a:avLst/>
              <a:gdLst/>
              <a:ahLst/>
              <a:cxnLst/>
              <a:rect l="l" t="t" r="r" b="b"/>
              <a:pathLst>
                <a:path w="5714" h="1270">
                  <a:moveTo>
                    <a:pt x="0" y="850"/>
                  </a:moveTo>
                  <a:lnTo>
                    <a:pt x="5549" y="0"/>
                  </a:lnTo>
                </a:path>
              </a:pathLst>
            </a:custGeom>
            <a:ln w="25400">
              <a:solidFill>
                <a:srgbClr val="FDE57D"/>
              </a:solidFill>
            </a:ln>
          </p:spPr>
          <p:txBody>
            <a:bodyPr wrap="square" lIns="0" tIns="0" rIns="0" bIns="0" rtlCol="0"/>
            <a:lstStyle/>
            <a:p>
              <a:endParaRPr/>
            </a:p>
          </p:txBody>
        </p:sp>
        <p:sp>
          <p:nvSpPr>
            <p:cNvPr id="3133" name="object 3133"/>
            <p:cNvSpPr/>
            <p:nvPr/>
          </p:nvSpPr>
          <p:spPr>
            <a:xfrm>
              <a:off x="6381991" y="8400605"/>
              <a:ext cx="8255" cy="24765"/>
            </a:xfrm>
            <a:custGeom>
              <a:avLst/>
              <a:gdLst/>
              <a:ahLst/>
              <a:cxnLst/>
              <a:rect l="l" t="t" r="r" b="b"/>
              <a:pathLst>
                <a:path w="8254" h="24765">
                  <a:moveTo>
                    <a:pt x="7810" y="24561"/>
                  </a:moveTo>
                  <a:lnTo>
                    <a:pt x="5920" y="18391"/>
                  </a:lnTo>
                  <a:lnTo>
                    <a:pt x="3976" y="12223"/>
                  </a:lnTo>
                  <a:lnTo>
                    <a:pt x="1997" y="6084"/>
                  </a:lnTo>
                  <a:lnTo>
                    <a:pt x="0" y="0"/>
                  </a:lnTo>
                </a:path>
              </a:pathLst>
            </a:custGeom>
            <a:ln w="25400">
              <a:solidFill>
                <a:srgbClr val="FEE782"/>
              </a:solidFill>
            </a:ln>
          </p:spPr>
          <p:txBody>
            <a:bodyPr wrap="square" lIns="0" tIns="0" rIns="0" bIns="0" rtlCol="0"/>
            <a:lstStyle/>
            <a:p>
              <a:endParaRPr/>
            </a:p>
          </p:txBody>
        </p:sp>
        <p:sp>
          <p:nvSpPr>
            <p:cNvPr id="3134" name="object 3134"/>
            <p:cNvSpPr/>
            <p:nvPr/>
          </p:nvSpPr>
          <p:spPr>
            <a:xfrm>
              <a:off x="6375997" y="8400605"/>
              <a:ext cx="6350" cy="1270"/>
            </a:xfrm>
            <a:custGeom>
              <a:avLst/>
              <a:gdLst/>
              <a:ahLst/>
              <a:cxnLst/>
              <a:rect l="l" t="t" r="r" b="b"/>
              <a:pathLst>
                <a:path w="6350" h="1270">
                  <a:moveTo>
                    <a:pt x="5994" y="0"/>
                  </a:moveTo>
                  <a:lnTo>
                    <a:pt x="0" y="761"/>
                  </a:lnTo>
                </a:path>
              </a:pathLst>
            </a:custGeom>
            <a:ln w="25400">
              <a:solidFill>
                <a:srgbClr val="FEE475"/>
              </a:solidFill>
            </a:ln>
          </p:spPr>
          <p:txBody>
            <a:bodyPr wrap="square" lIns="0" tIns="0" rIns="0" bIns="0" rtlCol="0"/>
            <a:lstStyle/>
            <a:p>
              <a:endParaRPr/>
            </a:p>
          </p:txBody>
        </p:sp>
        <p:sp>
          <p:nvSpPr>
            <p:cNvPr id="3135" name="object 3135"/>
            <p:cNvSpPr/>
            <p:nvPr/>
          </p:nvSpPr>
          <p:spPr>
            <a:xfrm>
              <a:off x="6381991" y="8399945"/>
              <a:ext cx="13970" cy="25400"/>
            </a:xfrm>
            <a:custGeom>
              <a:avLst/>
              <a:gdLst/>
              <a:ahLst/>
              <a:cxnLst/>
              <a:rect l="l" t="t" r="r" b="b"/>
              <a:pathLst>
                <a:path w="13970" h="25400">
                  <a:moveTo>
                    <a:pt x="6108" y="0"/>
                  </a:moveTo>
                  <a:lnTo>
                    <a:pt x="0" y="660"/>
                  </a:lnTo>
                  <a:lnTo>
                    <a:pt x="3976" y="12884"/>
                  </a:lnTo>
                  <a:lnTo>
                    <a:pt x="5920" y="19051"/>
                  </a:lnTo>
                  <a:lnTo>
                    <a:pt x="7810" y="25222"/>
                  </a:lnTo>
                  <a:lnTo>
                    <a:pt x="13449" y="24460"/>
                  </a:lnTo>
                  <a:lnTo>
                    <a:pt x="11700" y="18338"/>
                  </a:lnTo>
                  <a:lnTo>
                    <a:pt x="9879" y="12201"/>
                  </a:lnTo>
                  <a:lnTo>
                    <a:pt x="6108" y="0"/>
                  </a:lnTo>
                  <a:close/>
                </a:path>
              </a:pathLst>
            </a:custGeom>
            <a:solidFill>
              <a:srgbClr val="FFE986"/>
            </a:solidFill>
          </p:spPr>
          <p:txBody>
            <a:bodyPr wrap="square" lIns="0" tIns="0" rIns="0" bIns="0" rtlCol="0"/>
            <a:lstStyle/>
            <a:p>
              <a:endParaRPr/>
            </a:p>
          </p:txBody>
        </p:sp>
        <p:sp>
          <p:nvSpPr>
            <p:cNvPr id="3136" name="object 3136"/>
            <p:cNvSpPr/>
            <p:nvPr/>
          </p:nvSpPr>
          <p:spPr>
            <a:xfrm>
              <a:off x="6381991" y="8400605"/>
              <a:ext cx="8255" cy="24765"/>
            </a:xfrm>
            <a:custGeom>
              <a:avLst/>
              <a:gdLst/>
              <a:ahLst/>
              <a:cxnLst/>
              <a:rect l="l" t="t" r="r" b="b"/>
              <a:pathLst>
                <a:path w="8254" h="24765">
                  <a:moveTo>
                    <a:pt x="0" y="0"/>
                  </a:moveTo>
                  <a:lnTo>
                    <a:pt x="1997" y="6084"/>
                  </a:lnTo>
                  <a:lnTo>
                    <a:pt x="3976" y="12223"/>
                  </a:lnTo>
                  <a:lnTo>
                    <a:pt x="5920" y="18391"/>
                  </a:lnTo>
                  <a:lnTo>
                    <a:pt x="7810" y="24561"/>
                  </a:lnTo>
                </a:path>
              </a:pathLst>
            </a:custGeom>
            <a:ln w="25400">
              <a:solidFill>
                <a:srgbClr val="FEE782"/>
              </a:solidFill>
            </a:ln>
          </p:spPr>
          <p:txBody>
            <a:bodyPr wrap="square" lIns="0" tIns="0" rIns="0" bIns="0" rtlCol="0"/>
            <a:lstStyle/>
            <a:p>
              <a:endParaRPr/>
            </a:p>
          </p:txBody>
        </p:sp>
        <p:sp>
          <p:nvSpPr>
            <p:cNvPr id="3137" name="object 3137"/>
            <p:cNvSpPr/>
            <p:nvPr/>
          </p:nvSpPr>
          <p:spPr>
            <a:xfrm>
              <a:off x="6389802" y="8424405"/>
              <a:ext cx="5715" cy="1270"/>
            </a:xfrm>
            <a:custGeom>
              <a:avLst/>
              <a:gdLst/>
              <a:ahLst/>
              <a:cxnLst/>
              <a:rect l="l" t="t" r="r" b="b"/>
              <a:pathLst>
                <a:path w="5714" h="1270">
                  <a:moveTo>
                    <a:pt x="0" y="762"/>
                  </a:moveTo>
                  <a:lnTo>
                    <a:pt x="5638" y="0"/>
                  </a:lnTo>
                </a:path>
              </a:pathLst>
            </a:custGeom>
            <a:ln w="25400">
              <a:solidFill>
                <a:srgbClr val="FEE989"/>
              </a:solidFill>
            </a:ln>
          </p:spPr>
          <p:txBody>
            <a:bodyPr wrap="square" lIns="0" tIns="0" rIns="0" bIns="0" rtlCol="0"/>
            <a:lstStyle/>
            <a:p>
              <a:endParaRPr/>
            </a:p>
          </p:txBody>
        </p:sp>
        <p:sp>
          <p:nvSpPr>
            <p:cNvPr id="3138" name="object 3138"/>
            <p:cNvSpPr/>
            <p:nvPr/>
          </p:nvSpPr>
          <p:spPr>
            <a:xfrm>
              <a:off x="6388100" y="8399945"/>
              <a:ext cx="7620" cy="24765"/>
            </a:xfrm>
            <a:custGeom>
              <a:avLst/>
              <a:gdLst/>
              <a:ahLst/>
              <a:cxnLst/>
              <a:rect l="l" t="t" r="r" b="b"/>
              <a:pathLst>
                <a:path w="7620" h="24765">
                  <a:moveTo>
                    <a:pt x="7340" y="24460"/>
                  </a:moveTo>
                  <a:lnTo>
                    <a:pt x="5591" y="18338"/>
                  </a:lnTo>
                  <a:lnTo>
                    <a:pt x="3770" y="12201"/>
                  </a:lnTo>
                  <a:lnTo>
                    <a:pt x="1898" y="6079"/>
                  </a:lnTo>
                  <a:lnTo>
                    <a:pt x="0" y="0"/>
                  </a:lnTo>
                </a:path>
              </a:pathLst>
            </a:custGeom>
            <a:ln w="25399">
              <a:solidFill>
                <a:srgbClr val="FFEA89"/>
              </a:solidFill>
            </a:ln>
          </p:spPr>
          <p:txBody>
            <a:bodyPr wrap="square" lIns="0" tIns="0" rIns="0" bIns="0" rtlCol="0"/>
            <a:lstStyle/>
            <a:p>
              <a:endParaRPr/>
            </a:p>
          </p:txBody>
        </p:sp>
        <p:sp>
          <p:nvSpPr>
            <p:cNvPr id="3139" name="object 3139"/>
            <p:cNvSpPr/>
            <p:nvPr/>
          </p:nvSpPr>
          <p:spPr>
            <a:xfrm>
              <a:off x="6381991" y="8399945"/>
              <a:ext cx="6350" cy="1270"/>
            </a:xfrm>
            <a:custGeom>
              <a:avLst/>
              <a:gdLst/>
              <a:ahLst/>
              <a:cxnLst/>
              <a:rect l="l" t="t" r="r" b="b"/>
              <a:pathLst>
                <a:path w="6350" h="1270">
                  <a:moveTo>
                    <a:pt x="6108" y="0"/>
                  </a:moveTo>
                  <a:lnTo>
                    <a:pt x="0" y="660"/>
                  </a:lnTo>
                </a:path>
              </a:pathLst>
            </a:custGeom>
            <a:ln w="25400">
              <a:solidFill>
                <a:srgbClr val="FFE882"/>
              </a:solidFill>
            </a:ln>
          </p:spPr>
          <p:txBody>
            <a:bodyPr wrap="square" lIns="0" tIns="0" rIns="0" bIns="0" rtlCol="0"/>
            <a:lstStyle/>
            <a:p>
              <a:endParaRPr/>
            </a:p>
          </p:txBody>
        </p:sp>
        <p:sp>
          <p:nvSpPr>
            <p:cNvPr id="3140" name="object 3140"/>
            <p:cNvSpPr/>
            <p:nvPr/>
          </p:nvSpPr>
          <p:spPr>
            <a:xfrm>
              <a:off x="6388100" y="8399272"/>
              <a:ext cx="13335" cy="25400"/>
            </a:xfrm>
            <a:custGeom>
              <a:avLst/>
              <a:gdLst/>
              <a:ahLst/>
              <a:cxnLst/>
              <a:rect l="l" t="t" r="r" b="b"/>
              <a:pathLst>
                <a:path w="13335" h="25400">
                  <a:moveTo>
                    <a:pt x="6172" y="0"/>
                  </a:moveTo>
                  <a:lnTo>
                    <a:pt x="0" y="673"/>
                  </a:lnTo>
                  <a:lnTo>
                    <a:pt x="3770" y="12874"/>
                  </a:lnTo>
                  <a:lnTo>
                    <a:pt x="5591" y="19011"/>
                  </a:lnTo>
                  <a:lnTo>
                    <a:pt x="7340" y="25133"/>
                  </a:lnTo>
                  <a:lnTo>
                    <a:pt x="13004" y="24320"/>
                  </a:lnTo>
                  <a:lnTo>
                    <a:pt x="10845" y="16217"/>
                  </a:lnTo>
                  <a:lnTo>
                    <a:pt x="6172" y="0"/>
                  </a:lnTo>
                  <a:close/>
                </a:path>
              </a:pathLst>
            </a:custGeom>
            <a:solidFill>
              <a:srgbClr val="FFEB8B"/>
            </a:solidFill>
          </p:spPr>
          <p:txBody>
            <a:bodyPr wrap="square" lIns="0" tIns="0" rIns="0" bIns="0" rtlCol="0"/>
            <a:lstStyle/>
            <a:p>
              <a:endParaRPr/>
            </a:p>
          </p:txBody>
        </p:sp>
        <p:sp>
          <p:nvSpPr>
            <p:cNvPr id="3141" name="object 3141"/>
            <p:cNvSpPr/>
            <p:nvPr/>
          </p:nvSpPr>
          <p:spPr>
            <a:xfrm>
              <a:off x="6388100" y="8399945"/>
              <a:ext cx="7620" cy="24765"/>
            </a:xfrm>
            <a:custGeom>
              <a:avLst/>
              <a:gdLst/>
              <a:ahLst/>
              <a:cxnLst/>
              <a:rect l="l" t="t" r="r" b="b"/>
              <a:pathLst>
                <a:path w="7620" h="24765">
                  <a:moveTo>
                    <a:pt x="0" y="0"/>
                  </a:moveTo>
                  <a:lnTo>
                    <a:pt x="1898" y="6079"/>
                  </a:lnTo>
                  <a:lnTo>
                    <a:pt x="3770" y="12201"/>
                  </a:lnTo>
                  <a:lnTo>
                    <a:pt x="5591" y="18338"/>
                  </a:lnTo>
                  <a:lnTo>
                    <a:pt x="7340" y="24460"/>
                  </a:lnTo>
                </a:path>
              </a:pathLst>
            </a:custGeom>
            <a:ln w="25399">
              <a:solidFill>
                <a:srgbClr val="FFEA89"/>
              </a:solidFill>
            </a:ln>
          </p:spPr>
          <p:txBody>
            <a:bodyPr wrap="square" lIns="0" tIns="0" rIns="0" bIns="0" rtlCol="0"/>
            <a:lstStyle/>
            <a:p>
              <a:endParaRPr/>
            </a:p>
          </p:txBody>
        </p:sp>
        <p:sp>
          <p:nvSpPr>
            <p:cNvPr id="3142" name="object 3142"/>
            <p:cNvSpPr/>
            <p:nvPr/>
          </p:nvSpPr>
          <p:spPr>
            <a:xfrm>
              <a:off x="6395440" y="8423592"/>
              <a:ext cx="5715" cy="1270"/>
            </a:xfrm>
            <a:custGeom>
              <a:avLst/>
              <a:gdLst/>
              <a:ahLst/>
              <a:cxnLst/>
              <a:rect l="l" t="t" r="r" b="b"/>
              <a:pathLst>
                <a:path w="5714" h="1270">
                  <a:moveTo>
                    <a:pt x="0" y="812"/>
                  </a:moveTo>
                  <a:lnTo>
                    <a:pt x="5664" y="0"/>
                  </a:lnTo>
                </a:path>
              </a:pathLst>
            </a:custGeom>
            <a:ln w="25400">
              <a:solidFill>
                <a:srgbClr val="FFEB8C"/>
              </a:solidFill>
            </a:ln>
          </p:spPr>
          <p:txBody>
            <a:bodyPr wrap="square" lIns="0" tIns="0" rIns="0" bIns="0" rtlCol="0"/>
            <a:lstStyle/>
            <a:p>
              <a:endParaRPr/>
            </a:p>
          </p:txBody>
        </p:sp>
        <p:sp>
          <p:nvSpPr>
            <p:cNvPr id="3143" name="object 3143"/>
            <p:cNvSpPr/>
            <p:nvPr/>
          </p:nvSpPr>
          <p:spPr>
            <a:xfrm>
              <a:off x="6394272" y="8399272"/>
              <a:ext cx="6985" cy="24765"/>
            </a:xfrm>
            <a:custGeom>
              <a:avLst/>
              <a:gdLst/>
              <a:ahLst/>
              <a:cxnLst/>
              <a:rect l="l" t="t" r="r" b="b"/>
              <a:pathLst>
                <a:path w="6985" h="24765">
                  <a:moveTo>
                    <a:pt x="6832" y="24320"/>
                  </a:moveTo>
                  <a:lnTo>
                    <a:pt x="4673" y="16217"/>
                  </a:lnTo>
                  <a:lnTo>
                    <a:pt x="2336" y="8026"/>
                  </a:lnTo>
                  <a:lnTo>
                    <a:pt x="0" y="0"/>
                  </a:lnTo>
                </a:path>
              </a:pathLst>
            </a:custGeom>
            <a:ln w="25400">
              <a:solidFill>
                <a:srgbClr val="FFEC8B"/>
              </a:solidFill>
            </a:ln>
          </p:spPr>
          <p:txBody>
            <a:bodyPr wrap="square" lIns="0" tIns="0" rIns="0" bIns="0" rtlCol="0"/>
            <a:lstStyle/>
            <a:p>
              <a:endParaRPr/>
            </a:p>
          </p:txBody>
        </p:sp>
        <p:sp>
          <p:nvSpPr>
            <p:cNvPr id="3144" name="object 3144"/>
            <p:cNvSpPr/>
            <p:nvPr/>
          </p:nvSpPr>
          <p:spPr>
            <a:xfrm>
              <a:off x="6388100" y="8399272"/>
              <a:ext cx="6350" cy="1270"/>
            </a:xfrm>
            <a:custGeom>
              <a:avLst/>
              <a:gdLst/>
              <a:ahLst/>
              <a:cxnLst/>
              <a:rect l="l" t="t" r="r" b="b"/>
              <a:pathLst>
                <a:path w="6350" h="1270">
                  <a:moveTo>
                    <a:pt x="6172" y="0"/>
                  </a:moveTo>
                  <a:lnTo>
                    <a:pt x="0" y="673"/>
                  </a:lnTo>
                </a:path>
              </a:pathLst>
            </a:custGeom>
            <a:ln w="25400">
              <a:solidFill>
                <a:srgbClr val="FFEB89"/>
              </a:solidFill>
            </a:ln>
          </p:spPr>
          <p:txBody>
            <a:bodyPr wrap="square" lIns="0" tIns="0" rIns="0" bIns="0" rtlCol="0"/>
            <a:lstStyle/>
            <a:p>
              <a:endParaRPr/>
            </a:p>
          </p:txBody>
        </p:sp>
        <p:sp>
          <p:nvSpPr>
            <p:cNvPr id="3145" name="object 3145"/>
            <p:cNvSpPr/>
            <p:nvPr/>
          </p:nvSpPr>
          <p:spPr>
            <a:xfrm>
              <a:off x="6378841" y="8426513"/>
              <a:ext cx="9525" cy="21590"/>
            </a:xfrm>
            <a:custGeom>
              <a:avLst/>
              <a:gdLst/>
              <a:ahLst/>
              <a:cxnLst/>
              <a:rect l="l" t="t" r="r" b="b"/>
              <a:pathLst>
                <a:path w="9525" h="21590">
                  <a:moveTo>
                    <a:pt x="2692" y="0"/>
                  </a:moveTo>
                  <a:lnTo>
                    <a:pt x="0" y="558"/>
                  </a:lnTo>
                  <a:lnTo>
                    <a:pt x="2298" y="7442"/>
                  </a:lnTo>
                  <a:lnTo>
                    <a:pt x="4495" y="14312"/>
                  </a:lnTo>
                  <a:lnTo>
                    <a:pt x="6451" y="21018"/>
                  </a:lnTo>
                  <a:lnTo>
                    <a:pt x="8978" y="20408"/>
                  </a:lnTo>
                  <a:lnTo>
                    <a:pt x="7086" y="13741"/>
                  </a:lnTo>
                  <a:lnTo>
                    <a:pt x="4965" y="6883"/>
                  </a:lnTo>
                  <a:lnTo>
                    <a:pt x="2692" y="0"/>
                  </a:lnTo>
                  <a:close/>
                </a:path>
              </a:pathLst>
            </a:custGeom>
            <a:solidFill>
              <a:srgbClr val="FADB60"/>
            </a:solidFill>
          </p:spPr>
          <p:txBody>
            <a:bodyPr wrap="square" lIns="0" tIns="0" rIns="0" bIns="0" rtlCol="0"/>
            <a:lstStyle/>
            <a:p>
              <a:endParaRPr/>
            </a:p>
          </p:txBody>
        </p:sp>
        <p:sp>
          <p:nvSpPr>
            <p:cNvPr id="3146" name="object 3146"/>
            <p:cNvSpPr/>
            <p:nvPr/>
          </p:nvSpPr>
          <p:spPr>
            <a:xfrm>
              <a:off x="6378841" y="8427072"/>
              <a:ext cx="6985" cy="20955"/>
            </a:xfrm>
            <a:custGeom>
              <a:avLst/>
              <a:gdLst/>
              <a:ahLst/>
              <a:cxnLst/>
              <a:rect l="l" t="t" r="r" b="b"/>
              <a:pathLst>
                <a:path w="6985" h="20954">
                  <a:moveTo>
                    <a:pt x="0" y="0"/>
                  </a:moveTo>
                  <a:lnTo>
                    <a:pt x="2298" y="6883"/>
                  </a:lnTo>
                  <a:lnTo>
                    <a:pt x="4495" y="13754"/>
                  </a:lnTo>
                  <a:lnTo>
                    <a:pt x="6451" y="20459"/>
                  </a:lnTo>
                </a:path>
              </a:pathLst>
            </a:custGeom>
            <a:ln w="25400">
              <a:solidFill>
                <a:srgbClr val="FAD756"/>
              </a:solidFill>
            </a:ln>
          </p:spPr>
          <p:txBody>
            <a:bodyPr wrap="square" lIns="0" tIns="0" rIns="0" bIns="0" rtlCol="0"/>
            <a:lstStyle/>
            <a:p>
              <a:endParaRPr/>
            </a:p>
          </p:txBody>
        </p:sp>
        <p:sp>
          <p:nvSpPr>
            <p:cNvPr id="3147" name="object 3147"/>
            <p:cNvSpPr/>
            <p:nvPr/>
          </p:nvSpPr>
          <p:spPr>
            <a:xfrm>
              <a:off x="6385293" y="8446922"/>
              <a:ext cx="2540" cy="635"/>
            </a:xfrm>
            <a:custGeom>
              <a:avLst/>
              <a:gdLst/>
              <a:ahLst/>
              <a:cxnLst/>
              <a:rect l="l" t="t" r="r" b="b"/>
              <a:pathLst>
                <a:path w="2539" h="634">
                  <a:moveTo>
                    <a:pt x="0" y="609"/>
                  </a:moveTo>
                  <a:lnTo>
                    <a:pt x="2527" y="0"/>
                  </a:lnTo>
                </a:path>
              </a:pathLst>
            </a:custGeom>
            <a:ln w="25400">
              <a:solidFill>
                <a:srgbClr val="FADA62"/>
              </a:solidFill>
            </a:ln>
          </p:spPr>
          <p:txBody>
            <a:bodyPr wrap="square" lIns="0" tIns="0" rIns="0" bIns="0" rtlCol="0"/>
            <a:lstStyle/>
            <a:p>
              <a:endParaRPr/>
            </a:p>
          </p:txBody>
        </p:sp>
        <p:sp>
          <p:nvSpPr>
            <p:cNvPr id="3148" name="object 3148"/>
            <p:cNvSpPr/>
            <p:nvPr/>
          </p:nvSpPr>
          <p:spPr>
            <a:xfrm>
              <a:off x="6381534" y="8426513"/>
              <a:ext cx="6350" cy="20955"/>
            </a:xfrm>
            <a:custGeom>
              <a:avLst/>
              <a:gdLst/>
              <a:ahLst/>
              <a:cxnLst/>
              <a:rect l="l" t="t" r="r" b="b"/>
              <a:pathLst>
                <a:path w="6350" h="20954">
                  <a:moveTo>
                    <a:pt x="6286" y="20408"/>
                  </a:moveTo>
                  <a:lnTo>
                    <a:pt x="4394" y="13741"/>
                  </a:lnTo>
                  <a:lnTo>
                    <a:pt x="2273" y="6883"/>
                  </a:lnTo>
                  <a:lnTo>
                    <a:pt x="0" y="0"/>
                  </a:lnTo>
                </a:path>
              </a:pathLst>
            </a:custGeom>
            <a:ln w="25400">
              <a:solidFill>
                <a:srgbClr val="FBDE69"/>
              </a:solidFill>
            </a:ln>
          </p:spPr>
          <p:txBody>
            <a:bodyPr wrap="square" lIns="0" tIns="0" rIns="0" bIns="0" rtlCol="0"/>
            <a:lstStyle/>
            <a:p>
              <a:endParaRPr/>
            </a:p>
          </p:txBody>
        </p:sp>
        <p:sp>
          <p:nvSpPr>
            <p:cNvPr id="3149" name="object 3149"/>
            <p:cNvSpPr/>
            <p:nvPr/>
          </p:nvSpPr>
          <p:spPr>
            <a:xfrm>
              <a:off x="6378841" y="8426513"/>
              <a:ext cx="3175" cy="635"/>
            </a:xfrm>
            <a:custGeom>
              <a:avLst/>
              <a:gdLst/>
              <a:ahLst/>
              <a:cxnLst/>
              <a:rect l="l" t="t" r="r" b="b"/>
              <a:pathLst>
                <a:path w="3175" h="634">
                  <a:moveTo>
                    <a:pt x="2692" y="0"/>
                  </a:moveTo>
                  <a:lnTo>
                    <a:pt x="0" y="558"/>
                  </a:lnTo>
                </a:path>
              </a:pathLst>
            </a:custGeom>
            <a:ln w="25400">
              <a:solidFill>
                <a:srgbClr val="FBDB5E"/>
              </a:solidFill>
            </a:ln>
          </p:spPr>
          <p:txBody>
            <a:bodyPr wrap="square" lIns="0" tIns="0" rIns="0" bIns="0" rtlCol="0"/>
            <a:lstStyle/>
            <a:p>
              <a:endParaRPr/>
            </a:p>
          </p:txBody>
        </p:sp>
        <p:sp>
          <p:nvSpPr>
            <p:cNvPr id="3150" name="object 3150"/>
            <p:cNvSpPr/>
            <p:nvPr/>
          </p:nvSpPr>
          <p:spPr>
            <a:xfrm>
              <a:off x="6381534" y="8426018"/>
              <a:ext cx="8890" cy="20955"/>
            </a:xfrm>
            <a:custGeom>
              <a:avLst/>
              <a:gdLst/>
              <a:ahLst/>
              <a:cxnLst/>
              <a:rect l="l" t="t" r="r" b="b"/>
              <a:pathLst>
                <a:path w="8889" h="20954">
                  <a:moveTo>
                    <a:pt x="2717" y="0"/>
                  </a:moveTo>
                  <a:lnTo>
                    <a:pt x="0" y="495"/>
                  </a:lnTo>
                  <a:lnTo>
                    <a:pt x="2273" y="7378"/>
                  </a:lnTo>
                  <a:lnTo>
                    <a:pt x="4394" y="14236"/>
                  </a:lnTo>
                  <a:lnTo>
                    <a:pt x="6286" y="20904"/>
                  </a:lnTo>
                  <a:lnTo>
                    <a:pt x="8839" y="20345"/>
                  </a:lnTo>
                  <a:lnTo>
                    <a:pt x="6997" y="13690"/>
                  </a:lnTo>
                  <a:lnTo>
                    <a:pt x="4940" y="6870"/>
                  </a:lnTo>
                  <a:lnTo>
                    <a:pt x="2717" y="0"/>
                  </a:lnTo>
                  <a:close/>
                </a:path>
              </a:pathLst>
            </a:custGeom>
            <a:solidFill>
              <a:srgbClr val="FCE070"/>
            </a:solidFill>
          </p:spPr>
          <p:txBody>
            <a:bodyPr wrap="square" lIns="0" tIns="0" rIns="0" bIns="0" rtlCol="0"/>
            <a:lstStyle/>
            <a:p>
              <a:endParaRPr/>
            </a:p>
          </p:txBody>
        </p:sp>
        <p:sp>
          <p:nvSpPr>
            <p:cNvPr id="3151" name="object 3151"/>
            <p:cNvSpPr/>
            <p:nvPr/>
          </p:nvSpPr>
          <p:spPr>
            <a:xfrm>
              <a:off x="6381534" y="8426513"/>
              <a:ext cx="6350" cy="20955"/>
            </a:xfrm>
            <a:custGeom>
              <a:avLst/>
              <a:gdLst/>
              <a:ahLst/>
              <a:cxnLst/>
              <a:rect l="l" t="t" r="r" b="b"/>
              <a:pathLst>
                <a:path w="6350" h="20954">
                  <a:moveTo>
                    <a:pt x="0" y="0"/>
                  </a:moveTo>
                  <a:lnTo>
                    <a:pt x="2273" y="6883"/>
                  </a:lnTo>
                  <a:lnTo>
                    <a:pt x="4394" y="13741"/>
                  </a:lnTo>
                  <a:lnTo>
                    <a:pt x="6286" y="20408"/>
                  </a:lnTo>
                </a:path>
              </a:pathLst>
            </a:custGeom>
            <a:ln w="25400">
              <a:solidFill>
                <a:srgbClr val="FBDE69"/>
              </a:solidFill>
            </a:ln>
          </p:spPr>
          <p:txBody>
            <a:bodyPr wrap="square" lIns="0" tIns="0" rIns="0" bIns="0" rtlCol="0"/>
            <a:lstStyle/>
            <a:p>
              <a:endParaRPr/>
            </a:p>
          </p:txBody>
        </p:sp>
        <p:sp>
          <p:nvSpPr>
            <p:cNvPr id="3152" name="object 3152"/>
            <p:cNvSpPr/>
            <p:nvPr/>
          </p:nvSpPr>
          <p:spPr>
            <a:xfrm>
              <a:off x="6387820" y="8446363"/>
              <a:ext cx="3175" cy="635"/>
            </a:xfrm>
            <a:custGeom>
              <a:avLst/>
              <a:gdLst/>
              <a:ahLst/>
              <a:cxnLst/>
              <a:rect l="l" t="t" r="r" b="b"/>
              <a:pathLst>
                <a:path w="3175" h="634">
                  <a:moveTo>
                    <a:pt x="0" y="558"/>
                  </a:moveTo>
                  <a:lnTo>
                    <a:pt x="2552" y="0"/>
                  </a:lnTo>
                </a:path>
              </a:pathLst>
            </a:custGeom>
            <a:ln w="25400">
              <a:solidFill>
                <a:srgbClr val="FCDF72"/>
              </a:solidFill>
            </a:ln>
          </p:spPr>
          <p:txBody>
            <a:bodyPr wrap="square" lIns="0" tIns="0" rIns="0" bIns="0" rtlCol="0"/>
            <a:lstStyle/>
            <a:p>
              <a:endParaRPr/>
            </a:p>
          </p:txBody>
        </p:sp>
        <p:sp>
          <p:nvSpPr>
            <p:cNvPr id="3153" name="object 3153"/>
            <p:cNvSpPr/>
            <p:nvPr/>
          </p:nvSpPr>
          <p:spPr>
            <a:xfrm>
              <a:off x="6384251" y="8426018"/>
              <a:ext cx="6350" cy="20955"/>
            </a:xfrm>
            <a:custGeom>
              <a:avLst/>
              <a:gdLst/>
              <a:ahLst/>
              <a:cxnLst/>
              <a:rect l="l" t="t" r="r" b="b"/>
              <a:pathLst>
                <a:path w="6350" h="20954">
                  <a:moveTo>
                    <a:pt x="6121" y="20345"/>
                  </a:moveTo>
                  <a:lnTo>
                    <a:pt x="4279" y="13690"/>
                  </a:lnTo>
                  <a:lnTo>
                    <a:pt x="2222" y="6870"/>
                  </a:lnTo>
                  <a:lnTo>
                    <a:pt x="0" y="0"/>
                  </a:lnTo>
                </a:path>
              </a:pathLst>
            </a:custGeom>
            <a:ln w="25400">
              <a:solidFill>
                <a:srgbClr val="FCE277"/>
              </a:solidFill>
            </a:ln>
          </p:spPr>
          <p:txBody>
            <a:bodyPr wrap="square" lIns="0" tIns="0" rIns="0" bIns="0" rtlCol="0"/>
            <a:lstStyle/>
            <a:p>
              <a:endParaRPr/>
            </a:p>
          </p:txBody>
        </p:sp>
        <p:sp>
          <p:nvSpPr>
            <p:cNvPr id="3154" name="object 3154"/>
            <p:cNvSpPr/>
            <p:nvPr/>
          </p:nvSpPr>
          <p:spPr>
            <a:xfrm>
              <a:off x="6381534" y="8426018"/>
              <a:ext cx="3175" cy="635"/>
            </a:xfrm>
            <a:custGeom>
              <a:avLst/>
              <a:gdLst/>
              <a:ahLst/>
              <a:cxnLst/>
              <a:rect l="l" t="t" r="r" b="b"/>
              <a:pathLst>
                <a:path w="3175" h="634">
                  <a:moveTo>
                    <a:pt x="2717" y="0"/>
                  </a:moveTo>
                  <a:lnTo>
                    <a:pt x="0" y="495"/>
                  </a:lnTo>
                </a:path>
              </a:pathLst>
            </a:custGeom>
            <a:ln w="25399">
              <a:solidFill>
                <a:srgbClr val="FCE06E"/>
              </a:solidFill>
            </a:ln>
          </p:spPr>
          <p:txBody>
            <a:bodyPr wrap="square" lIns="0" tIns="0" rIns="0" bIns="0" rtlCol="0"/>
            <a:lstStyle/>
            <a:p>
              <a:endParaRPr/>
            </a:p>
          </p:txBody>
        </p:sp>
        <p:sp>
          <p:nvSpPr>
            <p:cNvPr id="3155" name="object 3155"/>
            <p:cNvSpPr/>
            <p:nvPr/>
          </p:nvSpPr>
          <p:spPr>
            <a:xfrm>
              <a:off x="6384251" y="8425167"/>
              <a:ext cx="11430" cy="21590"/>
            </a:xfrm>
            <a:custGeom>
              <a:avLst/>
              <a:gdLst/>
              <a:ahLst/>
              <a:cxnLst/>
              <a:rect l="l" t="t" r="r" b="b"/>
              <a:pathLst>
                <a:path w="11429" h="21590">
                  <a:moveTo>
                    <a:pt x="5549" y="0"/>
                  </a:moveTo>
                  <a:lnTo>
                    <a:pt x="1828" y="546"/>
                  </a:lnTo>
                  <a:lnTo>
                    <a:pt x="0" y="850"/>
                  </a:lnTo>
                  <a:lnTo>
                    <a:pt x="2222" y="7721"/>
                  </a:lnTo>
                  <a:lnTo>
                    <a:pt x="4279" y="14541"/>
                  </a:lnTo>
                  <a:lnTo>
                    <a:pt x="6121" y="21196"/>
                  </a:lnTo>
                  <a:lnTo>
                    <a:pt x="11277" y="20167"/>
                  </a:lnTo>
                  <a:lnTo>
                    <a:pt x="9550" y="13576"/>
                  </a:lnTo>
                  <a:lnTo>
                    <a:pt x="7594" y="6807"/>
                  </a:lnTo>
                  <a:lnTo>
                    <a:pt x="5549" y="0"/>
                  </a:lnTo>
                  <a:close/>
                </a:path>
              </a:pathLst>
            </a:custGeom>
            <a:solidFill>
              <a:srgbClr val="FDE580"/>
            </a:solidFill>
          </p:spPr>
          <p:txBody>
            <a:bodyPr wrap="square" lIns="0" tIns="0" rIns="0" bIns="0" rtlCol="0"/>
            <a:lstStyle/>
            <a:p>
              <a:endParaRPr/>
            </a:p>
          </p:txBody>
        </p:sp>
        <p:sp>
          <p:nvSpPr>
            <p:cNvPr id="3156" name="object 3156"/>
            <p:cNvSpPr/>
            <p:nvPr/>
          </p:nvSpPr>
          <p:spPr>
            <a:xfrm>
              <a:off x="6384251" y="8426018"/>
              <a:ext cx="6350" cy="20955"/>
            </a:xfrm>
            <a:custGeom>
              <a:avLst/>
              <a:gdLst/>
              <a:ahLst/>
              <a:cxnLst/>
              <a:rect l="l" t="t" r="r" b="b"/>
              <a:pathLst>
                <a:path w="6350" h="20954">
                  <a:moveTo>
                    <a:pt x="0" y="0"/>
                  </a:moveTo>
                  <a:lnTo>
                    <a:pt x="2222" y="6870"/>
                  </a:lnTo>
                  <a:lnTo>
                    <a:pt x="4279" y="13690"/>
                  </a:lnTo>
                  <a:lnTo>
                    <a:pt x="6121" y="20345"/>
                  </a:lnTo>
                </a:path>
              </a:pathLst>
            </a:custGeom>
            <a:ln w="25400">
              <a:solidFill>
                <a:srgbClr val="FCE277"/>
              </a:solidFill>
            </a:ln>
          </p:spPr>
          <p:txBody>
            <a:bodyPr wrap="square" lIns="0" tIns="0" rIns="0" bIns="0" rtlCol="0"/>
            <a:lstStyle/>
            <a:p>
              <a:endParaRPr/>
            </a:p>
          </p:txBody>
        </p:sp>
        <p:sp>
          <p:nvSpPr>
            <p:cNvPr id="3157" name="object 3157"/>
            <p:cNvSpPr/>
            <p:nvPr/>
          </p:nvSpPr>
          <p:spPr>
            <a:xfrm>
              <a:off x="6390373" y="8445335"/>
              <a:ext cx="5715" cy="1270"/>
            </a:xfrm>
            <a:custGeom>
              <a:avLst/>
              <a:gdLst/>
              <a:ahLst/>
              <a:cxnLst/>
              <a:rect l="l" t="t" r="r" b="b"/>
              <a:pathLst>
                <a:path w="5714" h="1270">
                  <a:moveTo>
                    <a:pt x="0" y="1028"/>
                  </a:moveTo>
                  <a:lnTo>
                    <a:pt x="5156" y="0"/>
                  </a:lnTo>
                </a:path>
              </a:pathLst>
            </a:custGeom>
            <a:ln w="25400">
              <a:solidFill>
                <a:srgbClr val="FDE583"/>
              </a:solidFill>
            </a:ln>
          </p:spPr>
          <p:txBody>
            <a:bodyPr wrap="square" lIns="0" tIns="0" rIns="0" bIns="0" rtlCol="0"/>
            <a:lstStyle/>
            <a:p>
              <a:endParaRPr/>
            </a:p>
          </p:txBody>
        </p:sp>
        <p:sp>
          <p:nvSpPr>
            <p:cNvPr id="3158" name="object 3158"/>
            <p:cNvSpPr/>
            <p:nvPr/>
          </p:nvSpPr>
          <p:spPr>
            <a:xfrm>
              <a:off x="6389802" y="8425167"/>
              <a:ext cx="6350" cy="20320"/>
            </a:xfrm>
            <a:custGeom>
              <a:avLst/>
              <a:gdLst/>
              <a:ahLst/>
              <a:cxnLst/>
              <a:rect l="l" t="t" r="r" b="b"/>
              <a:pathLst>
                <a:path w="6350" h="20320">
                  <a:moveTo>
                    <a:pt x="5727" y="20167"/>
                  </a:moveTo>
                  <a:lnTo>
                    <a:pt x="4000" y="13576"/>
                  </a:lnTo>
                  <a:lnTo>
                    <a:pt x="2044" y="6807"/>
                  </a:lnTo>
                  <a:lnTo>
                    <a:pt x="0" y="0"/>
                  </a:lnTo>
                </a:path>
              </a:pathLst>
            </a:custGeom>
            <a:ln w="25400">
              <a:solidFill>
                <a:srgbClr val="FEE889"/>
              </a:solidFill>
            </a:ln>
          </p:spPr>
          <p:txBody>
            <a:bodyPr wrap="square" lIns="0" tIns="0" rIns="0" bIns="0" rtlCol="0"/>
            <a:lstStyle/>
            <a:p>
              <a:endParaRPr/>
            </a:p>
          </p:txBody>
        </p:sp>
        <p:sp>
          <p:nvSpPr>
            <p:cNvPr id="3159" name="object 3159"/>
            <p:cNvSpPr/>
            <p:nvPr/>
          </p:nvSpPr>
          <p:spPr>
            <a:xfrm>
              <a:off x="6384251" y="8425167"/>
              <a:ext cx="5715" cy="1270"/>
            </a:xfrm>
            <a:custGeom>
              <a:avLst/>
              <a:gdLst/>
              <a:ahLst/>
              <a:cxnLst/>
              <a:rect l="l" t="t" r="r" b="b"/>
              <a:pathLst>
                <a:path w="5714" h="1270">
                  <a:moveTo>
                    <a:pt x="5549" y="0"/>
                  </a:moveTo>
                  <a:lnTo>
                    <a:pt x="0" y="850"/>
                  </a:lnTo>
                </a:path>
              </a:pathLst>
            </a:custGeom>
            <a:ln w="25400">
              <a:solidFill>
                <a:srgbClr val="FDE57D"/>
              </a:solidFill>
            </a:ln>
          </p:spPr>
          <p:txBody>
            <a:bodyPr wrap="square" lIns="0" tIns="0" rIns="0" bIns="0" rtlCol="0"/>
            <a:lstStyle/>
            <a:p>
              <a:endParaRPr/>
            </a:p>
          </p:txBody>
        </p:sp>
        <p:sp>
          <p:nvSpPr>
            <p:cNvPr id="3160" name="object 3160"/>
            <p:cNvSpPr/>
            <p:nvPr/>
          </p:nvSpPr>
          <p:spPr>
            <a:xfrm>
              <a:off x="6389802" y="8424405"/>
              <a:ext cx="11430" cy="20955"/>
            </a:xfrm>
            <a:custGeom>
              <a:avLst/>
              <a:gdLst/>
              <a:ahLst/>
              <a:cxnLst/>
              <a:rect l="l" t="t" r="r" b="b"/>
              <a:pathLst>
                <a:path w="11429" h="20954">
                  <a:moveTo>
                    <a:pt x="5638" y="0"/>
                  </a:moveTo>
                  <a:lnTo>
                    <a:pt x="0" y="762"/>
                  </a:lnTo>
                  <a:lnTo>
                    <a:pt x="2044" y="7569"/>
                  </a:lnTo>
                  <a:lnTo>
                    <a:pt x="4000" y="14338"/>
                  </a:lnTo>
                  <a:lnTo>
                    <a:pt x="5727" y="20929"/>
                  </a:lnTo>
                  <a:lnTo>
                    <a:pt x="10960" y="19977"/>
                  </a:lnTo>
                  <a:lnTo>
                    <a:pt x="9334" y="13449"/>
                  </a:lnTo>
                  <a:lnTo>
                    <a:pt x="5638" y="0"/>
                  </a:lnTo>
                  <a:close/>
                </a:path>
              </a:pathLst>
            </a:custGeom>
            <a:solidFill>
              <a:srgbClr val="FEE98C"/>
            </a:solidFill>
          </p:spPr>
          <p:txBody>
            <a:bodyPr wrap="square" lIns="0" tIns="0" rIns="0" bIns="0" rtlCol="0"/>
            <a:lstStyle/>
            <a:p>
              <a:endParaRPr/>
            </a:p>
          </p:txBody>
        </p:sp>
        <p:sp>
          <p:nvSpPr>
            <p:cNvPr id="3161" name="object 3161"/>
            <p:cNvSpPr/>
            <p:nvPr/>
          </p:nvSpPr>
          <p:spPr>
            <a:xfrm>
              <a:off x="6389802" y="8425167"/>
              <a:ext cx="6350" cy="20320"/>
            </a:xfrm>
            <a:custGeom>
              <a:avLst/>
              <a:gdLst/>
              <a:ahLst/>
              <a:cxnLst/>
              <a:rect l="l" t="t" r="r" b="b"/>
              <a:pathLst>
                <a:path w="6350" h="20320">
                  <a:moveTo>
                    <a:pt x="0" y="0"/>
                  </a:moveTo>
                  <a:lnTo>
                    <a:pt x="2044" y="6807"/>
                  </a:lnTo>
                  <a:lnTo>
                    <a:pt x="4000" y="13576"/>
                  </a:lnTo>
                  <a:lnTo>
                    <a:pt x="5727" y="20167"/>
                  </a:lnTo>
                </a:path>
              </a:pathLst>
            </a:custGeom>
            <a:ln w="25400">
              <a:solidFill>
                <a:srgbClr val="FEE889"/>
              </a:solidFill>
            </a:ln>
          </p:spPr>
          <p:txBody>
            <a:bodyPr wrap="square" lIns="0" tIns="0" rIns="0" bIns="0" rtlCol="0"/>
            <a:lstStyle/>
            <a:p>
              <a:endParaRPr/>
            </a:p>
          </p:txBody>
        </p:sp>
        <p:sp>
          <p:nvSpPr>
            <p:cNvPr id="3162" name="object 3162"/>
            <p:cNvSpPr/>
            <p:nvPr/>
          </p:nvSpPr>
          <p:spPr>
            <a:xfrm>
              <a:off x="6395529" y="8444382"/>
              <a:ext cx="5715" cy="1270"/>
            </a:xfrm>
            <a:custGeom>
              <a:avLst/>
              <a:gdLst/>
              <a:ahLst/>
              <a:cxnLst/>
              <a:rect l="l" t="t" r="r" b="b"/>
              <a:pathLst>
                <a:path w="5714" h="1270">
                  <a:moveTo>
                    <a:pt x="0" y="952"/>
                  </a:moveTo>
                  <a:lnTo>
                    <a:pt x="5232" y="0"/>
                  </a:lnTo>
                </a:path>
              </a:pathLst>
            </a:custGeom>
            <a:ln w="25400">
              <a:solidFill>
                <a:srgbClr val="FEE98F"/>
              </a:solidFill>
            </a:ln>
          </p:spPr>
          <p:txBody>
            <a:bodyPr wrap="square" lIns="0" tIns="0" rIns="0" bIns="0" rtlCol="0"/>
            <a:lstStyle/>
            <a:p>
              <a:endParaRPr/>
            </a:p>
          </p:txBody>
        </p:sp>
        <p:sp>
          <p:nvSpPr>
            <p:cNvPr id="3163" name="object 3163"/>
            <p:cNvSpPr/>
            <p:nvPr/>
          </p:nvSpPr>
          <p:spPr>
            <a:xfrm>
              <a:off x="6395440" y="8424405"/>
              <a:ext cx="5715" cy="20320"/>
            </a:xfrm>
            <a:custGeom>
              <a:avLst/>
              <a:gdLst/>
              <a:ahLst/>
              <a:cxnLst/>
              <a:rect l="l" t="t" r="r" b="b"/>
              <a:pathLst>
                <a:path w="5714" h="20320">
                  <a:moveTo>
                    <a:pt x="5321" y="19977"/>
                  </a:moveTo>
                  <a:lnTo>
                    <a:pt x="3695" y="13449"/>
                  </a:lnTo>
                  <a:lnTo>
                    <a:pt x="1866" y="6731"/>
                  </a:lnTo>
                  <a:lnTo>
                    <a:pt x="0" y="0"/>
                  </a:lnTo>
                </a:path>
              </a:pathLst>
            </a:custGeom>
            <a:ln w="25400">
              <a:solidFill>
                <a:srgbClr val="FFEA8F"/>
              </a:solidFill>
            </a:ln>
          </p:spPr>
          <p:txBody>
            <a:bodyPr wrap="square" lIns="0" tIns="0" rIns="0" bIns="0" rtlCol="0"/>
            <a:lstStyle/>
            <a:p>
              <a:endParaRPr/>
            </a:p>
          </p:txBody>
        </p:sp>
        <p:sp>
          <p:nvSpPr>
            <p:cNvPr id="3164" name="object 3164"/>
            <p:cNvSpPr/>
            <p:nvPr/>
          </p:nvSpPr>
          <p:spPr>
            <a:xfrm>
              <a:off x="6389802" y="8424405"/>
              <a:ext cx="5715" cy="1270"/>
            </a:xfrm>
            <a:custGeom>
              <a:avLst/>
              <a:gdLst/>
              <a:ahLst/>
              <a:cxnLst/>
              <a:rect l="l" t="t" r="r" b="b"/>
              <a:pathLst>
                <a:path w="5714" h="1270">
                  <a:moveTo>
                    <a:pt x="5638" y="0"/>
                  </a:moveTo>
                  <a:lnTo>
                    <a:pt x="0" y="762"/>
                  </a:lnTo>
                </a:path>
              </a:pathLst>
            </a:custGeom>
            <a:ln w="25400">
              <a:solidFill>
                <a:srgbClr val="FEE989"/>
              </a:solidFill>
            </a:ln>
          </p:spPr>
          <p:txBody>
            <a:bodyPr wrap="square" lIns="0" tIns="0" rIns="0" bIns="0" rtlCol="0"/>
            <a:lstStyle/>
            <a:p>
              <a:endParaRPr/>
            </a:p>
          </p:txBody>
        </p:sp>
        <p:sp>
          <p:nvSpPr>
            <p:cNvPr id="3165" name="object 3165"/>
            <p:cNvSpPr/>
            <p:nvPr/>
          </p:nvSpPr>
          <p:spPr>
            <a:xfrm>
              <a:off x="6395440" y="8423592"/>
              <a:ext cx="10795" cy="20955"/>
            </a:xfrm>
            <a:custGeom>
              <a:avLst/>
              <a:gdLst/>
              <a:ahLst/>
              <a:cxnLst/>
              <a:rect l="l" t="t" r="r" b="b"/>
              <a:pathLst>
                <a:path w="10795" h="20954">
                  <a:moveTo>
                    <a:pt x="5664" y="0"/>
                  </a:moveTo>
                  <a:lnTo>
                    <a:pt x="0" y="812"/>
                  </a:lnTo>
                  <a:lnTo>
                    <a:pt x="3695" y="14262"/>
                  </a:lnTo>
                  <a:lnTo>
                    <a:pt x="5321" y="20789"/>
                  </a:lnTo>
                  <a:lnTo>
                    <a:pt x="10591" y="19824"/>
                  </a:lnTo>
                  <a:lnTo>
                    <a:pt x="9131" y="13373"/>
                  </a:lnTo>
                  <a:lnTo>
                    <a:pt x="7454" y="6718"/>
                  </a:lnTo>
                  <a:lnTo>
                    <a:pt x="5664" y="0"/>
                  </a:lnTo>
                  <a:close/>
                </a:path>
              </a:pathLst>
            </a:custGeom>
            <a:solidFill>
              <a:srgbClr val="FFEB8F"/>
            </a:solidFill>
          </p:spPr>
          <p:txBody>
            <a:bodyPr wrap="square" lIns="0" tIns="0" rIns="0" bIns="0" rtlCol="0"/>
            <a:lstStyle/>
            <a:p>
              <a:endParaRPr/>
            </a:p>
          </p:txBody>
        </p:sp>
        <p:sp>
          <p:nvSpPr>
            <p:cNvPr id="3166" name="object 3166"/>
            <p:cNvSpPr/>
            <p:nvPr/>
          </p:nvSpPr>
          <p:spPr>
            <a:xfrm>
              <a:off x="6395440" y="8424405"/>
              <a:ext cx="5715" cy="20320"/>
            </a:xfrm>
            <a:custGeom>
              <a:avLst/>
              <a:gdLst/>
              <a:ahLst/>
              <a:cxnLst/>
              <a:rect l="l" t="t" r="r" b="b"/>
              <a:pathLst>
                <a:path w="5714" h="20320">
                  <a:moveTo>
                    <a:pt x="0" y="0"/>
                  </a:moveTo>
                  <a:lnTo>
                    <a:pt x="1866" y="6731"/>
                  </a:lnTo>
                  <a:lnTo>
                    <a:pt x="3695" y="13449"/>
                  </a:lnTo>
                  <a:lnTo>
                    <a:pt x="5321" y="19977"/>
                  </a:lnTo>
                </a:path>
              </a:pathLst>
            </a:custGeom>
            <a:ln w="25400">
              <a:solidFill>
                <a:srgbClr val="FFEA8F"/>
              </a:solidFill>
            </a:ln>
          </p:spPr>
          <p:txBody>
            <a:bodyPr wrap="square" lIns="0" tIns="0" rIns="0" bIns="0" rtlCol="0"/>
            <a:lstStyle/>
            <a:p>
              <a:endParaRPr/>
            </a:p>
          </p:txBody>
        </p:sp>
        <p:sp>
          <p:nvSpPr>
            <p:cNvPr id="3167" name="object 3167"/>
            <p:cNvSpPr/>
            <p:nvPr/>
          </p:nvSpPr>
          <p:spPr>
            <a:xfrm>
              <a:off x="6400761" y="8443417"/>
              <a:ext cx="5715" cy="1270"/>
            </a:xfrm>
            <a:custGeom>
              <a:avLst/>
              <a:gdLst/>
              <a:ahLst/>
              <a:cxnLst/>
              <a:rect l="l" t="t" r="r" b="b"/>
              <a:pathLst>
                <a:path w="5714" h="1270">
                  <a:moveTo>
                    <a:pt x="0" y="965"/>
                  </a:moveTo>
                  <a:lnTo>
                    <a:pt x="5270" y="0"/>
                  </a:lnTo>
                </a:path>
              </a:pathLst>
            </a:custGeom>
            <a:ln w="25400">
              <a:solidFill>
                <a:srgbClr val="FFEB92"/>
              </a:solidFill>
            </a:ln>
          </p:spPr>
          <p:txBody>
            <a:bodyPr wrap="square" lIns="0" tIns="0" rIns="0" bIns="0" rtlCol="0"/>
            <a:lstStyle/>
            <a:p>
              <a:endParaRPr/>
            </a:p>
          </p:txBody>
        </p:sp>
        <p:sp>
          <p:nvSpPr>
            <p:cNvPr id="3168" name="object 3168"/>
            <p:cNvSpPr/>
            <p:nvPr/>
          </p:nvSpPr>
          <p:spPr>
            <a:xfrm>
              <a:off x="6401104" y="8423592"/>
              <a:ext cx="5080" cy="20320"/>
            </a:xfrm>
            <a:custGeom>
              <a:avLst/>
              <a:gdLst/>
              <a:ahLst/>
              <a:cxnLst/>
              <a:rect l="l" t="t" r="r" b="b"/>
              <a:pathLst>
                <a:path w="5079" h="20320">
                  <a:moveTo>
                    <a:pt x="4927" y="19824"/>
                  </a:moveTo>
                  <a:lnTo>
                    <a:pt x="3467" y="13373"/>
                  </a:lnTo>
                  <a:lnTo>
                    <a:pt x="1790" y="6718"/>
                  </a:lnTo>
                  <a:lnTo>
                    <a:pt x="0" y="0"/>
                  </a:lnTo>
                </a:path>
              </a:pathLst>
            </a:custGeom>
            <a:ln w="25400">
              <a:solidFill>
                <a:srgbClr val="FFEB90"/>
              </a:solidFill>
            </a:ln>
          </p:spPr>
          <p:txBody>
            <a:bodyPr wrap="square" lIns="0" tIns="0" rIns="0" bIns="0" rtlCol="0"/>
            <a:lstStyle/>
            <a:p>
              <a:endParaRPr/>
            </a:p>
          </p:txBody>
        </p:sp>
        <p:sp>
          <p:nvSpPr>
            <p:cNvPr id="3169" name="object 3169"/>
            <p:cNvSpPr/>
            <p:nvPr/>
          </p:nvSpPr>
          <p:spPr>
            <a:xfrm>
              <a:off x="6395440" y="8423592"/>
              <a:ext cx="5715" cy="1270"/>
            </a:xfrm>
            <a:custGeom>
              <a:avLst/>
              <a:gdLst/>
              <a:ahLst/>
              <a:cxnLst/>
              <a:rect l="l" t="t" r="r" b="b"/>
              <a:pathLst>
                <a:path w="5714" h="1270">
                  <a:moveTo>
                    <a:pt x="5664" y="0"/>
                  </a:moveTo>
                  <a:lnTo>
                    <a:pt x="0" y="812"/>
                  </a:lnTo>
                </a:path>
              </a:pathLst>
            </a:custGeom>
            <a:ln w="25400">
              <a:solidFill>
                <a:srgbClr val="FFEB8C"/>
              </a:solidFill>
            </a:ln>
          </p:spPr>
          <p:txBody>
            <a:bodyPr wrap="square" lIns="0" tIns="0" rIns="0" bIns="0" rtlCol="0"/>
            <a:lstStyle/>
            <a:p>
              <a:endParaRPr/>
            </a:p>
          </p:txBody>
        </p:sp>
        <p:sp>
          <p:nvSpPr>
            <p:cNvPr id="3170" name="object 3170"/>
            <p:cNvSpPr/>
            <p:nvPr/>
          </p:nvSpPr>
          <p:spPr>
            <a:xfrm>
              <a:off x="6385293" y="8446922"/>
              <a:ext cx="7620" cy="20320"/>
            </a:xfrm>
            <a:custGeom>
              <a:avLst/>
              <a:gdLst/>
              <a:ahLst/>
              <a:cxnLst/>
              <a:rect l="l" t="t" r="r" b="b"/>
              <a:pathLst>
                <a:path w="7620" h="20320">
                  <a:moveTo>
                    <a:pt x="2527" y="0"/>
                  </a:moveTo>
                  <a:lnTo>
                    <a:pt x="0" y="609"/>
                  </a:lnTo>
                  <a:lnTo>
                    <a:pt x="1955" y="7315"/>
                  </a:lnTo>
                  <a:lnTo>
                    <a:pt x="3695" y="13843"/>
                  </a:lnTo>
                  <a:lnTo>
                    <a:pt x="5079" y="20053"/>
                  </a:lnTo>
                  <a:lnTo>
                    <a:pt x="7454" y="19380"/>
                  </a:lnTo>
                  <a:lnTo>
                    <a:pt x="6083" y="13195"/>
                  </a:lnTo>
                  <a:lnTo>
                    <a:pt x="4419" y="6692"/>
                  </a:lnTo>
                  <a:lnTo>
                    <a:pt x="2527" y="0"/>
                  </a:lnTo>
                  <a:close/>
                </a:path>
              </a:pathLst>
            </a:custGeom>
            <a:solidFill>
              <a:srgbClr val="FAD963"/>
            </a:solidFill>
          </p:spPr>
          <p:txBody>
            <a:bodyPr wrap="square" lIns="0" tIns="0" rIns="0" bIns="0" rtlCol="0"/>
            <a:lstStyle/>
            <a:p>
              <a:endParaRPr/>
            </a:p>
          </p:txBody>
        </p:sp>
        <p:sp>
          <p:nvSpPr>
            <p:cNvPr id="3171" name="object 3171"/>
            <p:cNvSpPr/>
            <p:nvPr/>
          </p:nvSpPr>
          <p:spPr>
            <a:xfrm>
              <a:off x="6385293" y="8447532"/>
              <a:ext cx="5080" cy="19685"/>
            </a:xfrm>
            <a:custGeom>
              <a:avLst/>
              <a:gdLst/>
              <a:ahLst/>
              <a:cxnLst/>
              <a:rect l="l" t="t" r="r" b="b"/>
              <a:pathLst>
                <a:path w="5079" h="19684">
                  <a:moveTo>
                    <a:pt x="0" y="0"/>
                  </a:moveTo>
                  <a:lnTo>
                    <a:pt x="1955" y="6705"/>
                  </a:lnTo>
                  <a:lnTo>
                    <a:pt x="3695" y="13233"/>
                  </a:lnTo>
                  <a:lnTo>
                    <a:pt x="5079" y="19443"/>
                  </a:lnTo>
                </a:path>
              </a:pathLst>
            </a:custGeom>
            <a:ln w="25399">
              <a:solidFill>
                <a:srgbClr val="F9D659"/>
              </a:solidFill>
            </a:ln>
          </p:spPr>
          <p:txBody>
            <a:bodyPr wrap="square" lIns="0" tIns="0" rIns="0" bIns="0" rtlCol="0"/>
            <a:lstStyle/>
            <a:p>
              <a:endParaRPr/>
            </a:p>
          </p:txBody>
        </p:sp>
        <p:sp>
          <p:nvSpPr>
            <p:cNvPr id="3172" name="object 3172"/>
            <p:cNvSpPr/>
            <p:nvPr/>
          </p:nvSpPr>
          <p:spPr>
            <a:xfrm>
              <a:off x="6390373" y="8466302"/>
              <a:ext cx="2540" cy="1270"/>
            </a:xfrm>
            <a:custGeom>
              <a:avLst/>
              <a:gdLst/>
              <a:ahLst/>
              <a:cxnLst/>
              <a:rect l="l" t="t" r="r" b="b"/>
              <a:pathLst>
                <a:path w="2539" h="1270">
                  <a:moveTo>
                    <a:pt x="0" y="673"/>
                  </a:moveTo>
                  <a:lnTo>
                    <a:pt x="2374" y="0"/>
                  </a:lnTo>
                </a:path>
              </a:pathLst>
            </a:custGeom>
            <a:ln w="25400">
              <a:solidFill>
                <a:srgbClr val="FAD764"/>
              </a:solidFill>
            </a:ln>
          </p:spPr>
          <p:txBody>
            <a:bodyPr wrap="square" lIns="0" tIns="0" rIns="0" bIns="0" rtlCol="0"/>
            <a:lstStyle/>
            <a:p>
              <a:endParaRPr/>
            </a:p>
          </p:txBody>
        </p:sp>
        <p:sp>
          <p:nvSpPr>
            <p:cNvPr id="3173" name="object 3173"/>
            <p:cNvSpPr/>
            <p:nvPr/>
          </p:nvSpPr>
          <p:spPr>
            <a:xfrm>
              <a:off x="6387820" y="8446922"/>
              <a:ext cx="5080" cy="19685"/>
            </a:xfrm>
            <a:custGeom>
              <a:avLst/>
              <a:gdLst/>
              <a:ahLst/>
              <a:cxnLst/>
              <a:rect l="l" t="t" r="r" b="b"/>
              <a:pathLst>
                <a:path w="5079" h="19684">
                  <a:moveTo>
                    <a:pt x="4927" y="19380"/>
                  </a:moveTo>
                  <a:lnTo>
                    <a:pt x="3555" y="13195"/>
                  </a:lnTo>
                  <a:lnTo>
                    <a:pt x="1892" y="6692"/>
                  </a:lnTo>
                  <a:lnTo>
                    <a:pt x="0" y="0"/>
                  </a:lnTo>
                </a:path>
              </a:pathLst>
            </a:custGeom>
            <a:ln w="25400">
              <a:solidFill>
                <a:srgbClr val="FBDC6C"/>
              </a:solidFill>
            </a:ln>
          </p:spPr>
          <p:txBody>
            <a:bodyPr wrap="square" lIns="0" tIns="0" rIns="0" bIns="0" rtlCol="0"/>
            <a:lstStyle/>
            <a:p>
              <a:endParaRPr/>
            </a:p>
          </p:txBody>
        </p:sp>
        <p:sp>
          <p:nvSpPr>
            <p:cNvPr id="3174" name="object 3174"/>
            <p:cNvSpPr/>
            <p:nvPr/>
          </p:nvSpPr>
          <p:spPr>
            <a:xfrm>
              <a:off x="6385293" y="8446922"/>
              <a:ext cx="2540" cy="635"/>
            </a:xfrm>
            <a:custGeom>
              <a:avLst/>
              <a:gdLst/>
              <a:ahLst/>
              <a:cxnLst/>
              <a:rect l="l" t="t" r="r" b="b"/>
              <a:pathLst>
                <a:path w="2539" h="634">
                  <a:moveTo>
                    <a:pt x="2527" y="0"/>
                  </a:moveTo>
                  <a:lnTo>
                    <a:pt x="0" y="609"/>
                  </a:lnTo>
                </a:path>
              </a:pathLst>
            </a:custGeom>
            <a:ln w="25400">
              <a:solidFill>
                <a:srgbClr val="FADA62"/>
              </a:solidFill>
            </a:ln>
          </p:spPr>
          <p:txBody>
            <a:bodyPr wrap="square" lIns="0" tIns="0" rIns="0" bIns="0" rtlCol="0"/>
            <a:lstStyle/>
            <a:p>
              <a:endParaRPr/>
            </a:p>
          </p:txBody>
        </p:sp>
        <p:sp>
          <p:nvSpPr>
            <p:cNvPr id="3175" name="object 3175"/>
            <p:cNvSpPr/>
            <p:nvPr/>
          </p:nvSpPr>
          <p:spPr>
            <a:xfrm>
              <a:off x="6387820" y="8446363"/>
              <a:ext cx="7620" cy="20320"/>
            </a:xfrm>
            <a:custGeom>
              <a:avLst/>
              <a:gdLst/>
              <a:ahLst/>
              <a:cxnLst/>
              <a:rect l="l" t="t" r="r" b="b"/>
              <a:pathLst>
                <a:path w="7620" h="20320">
                  <a:moveTo>
                    <a:pt x="2552" y="0"/>
                  </a:moveTo>
                  <a:lnTo>
                    <a:pt x="0" y="558"/>
                  </a:lnTo>
                  <a:lnTo>
                    <a:pt x="1892" y="7251"/>
                  </a:lnTo>
                  <a:lnTo>
                    <a:pt x="3555" y="13754"/>
                  </a:lnTo>
                  <a:lnTo>
                    <a:pt x="4927" y="19939"/>
                  </a:lnTo>
                  <a:lnTo>
                    <a:pt x="7327" y="19291"/>
                  </a:lnTo>
                  <a:lnTo>
                    <a:pt x="5994" y="13131"/>
                  </a:lnTo>
                  <a:lnTo>
                    <a:pt x="4394" y="6654"/>
                  </a:lnTo>
                  <a:lnTo>
                    <a:pt x="2552" y="0"/>
                  </a:lnTo>
                  <a:close/>
                </a:path>
              </a:pathLst>
            </a:custGeom>
            <a:solidFill>
              <a:srgbClr val="FCDF74"/>
            </a:solidFill>
          </p:spPr>
          <p:txBody>
            <a:bodyPr wrap="square" lIns="0" tIns="0" rIns="0" bIns="0" rtlCol="0"/>
            <a:lstStyle/>
            <a:p>
              <a:endParaRPr/>
            </a:p>
          </p:txBody>
        </p:sp>
        <p:sp>
          <p:nvSpPr>
            <p:cNvPr id="3176" name="object 3176"/>
            <p:cNvSpPr/>
            <p:nvPr/>
          </p:nvSpPr>
          <p:spPr>
            <a:xfrm>
              <a:off x="6387820" y="8446922"/>
              <a:ext cx="5080" cy="19685"/>
            </a:xfrm>
            <a:custGeom>
              <a:avLst/>
              <a:gdLst/>
              <a:ahLst/>
              <a:cxnLst/>
              <a:rect l="l" t="t" r="r" b="b"/>
              <a:pathLst>
                <a:path w="5079" h="19684">
                  <a:moveTo>
                    <a:pt x="0" y="0"/>
                  </a:moveTo>
                  <a:lnTo>
                    <a:pt x="1892" y="6692"/>
                  </a:lnTo>
                  <a:lnTo>
                    <a:pt x="3555" y="13195"/>
                  </a:lnTo>
                  <a:lnTo>
                    <a:pt x="4927" y="19380"/>
                  </a:lnTo>
                </a:path>
              </a:pathLst>
            </a:custGeom>
            <a:ln w="25400">
              <a:solidFill>
                <a:srgbClr val="FBDC6C"/>
              </a:solidFill>
            </a:ln>
          </p:spPr>
          <p:txBody>
            <a:bodyPr wrap="square" lIns="0" tIns="0" rIns="0" bIns="0" rtlCol="0"/>
            <a:lstStyle/>
            <a:p>
              <a:endParaRPr/>
            </a:p>
          </p:txBody>
        </p:sp>
        <p:sp>
          <p:nvSpPr>
            <p:cNvPr id="3177" name="object 3177"/>
            <p:cNvSpPr/>
            <p:nvPr/>
          </p:nvSpPr>
          <p:spPr>
            <a:xfrm>
              <a:off x="6392748" y="8465655"/>
              <a:ext cx="2540" cy="1270"/>
            </a:xfrm>
            <a:custGeom>
              <a:avLst/>
              <a:gdLst/>
              <a:ahLst/>
              <a:cxnLst/>
              <a:rect l="l" t="t" r="r" b="b"/>
              <a:pathLst>
                <a:path w="2539" h="1270">
                  <a:moveTo>
                    <a:pt x="0" y="647"/>
                  </a:moveTo>
                  <a:lnTo>
                    <a:pt x="2400" y="0"/>
                  </a:lnTo>
                </a:path>
              </a:pathLst>
            </a:custGeom>
            <a:ln w="25400">
              <a:solidFill>
                <a:srgbClr val="FCDE75"/>
              </a:solidFill>
            </a:ln>
          </p:spPr>
          <p:txBody>
            <a:bodyPr wrap="square" lIns="0" tIns="0" rIns="0" bIns="0" rtlCol="0"/>
            <a:lstStyle/>
            <a:p>
              <a:endParaRPr/>
            </a:p>
          </p:txBody>
        </p:sp>
        <p:sp>
          <p:nvSpPr>
            <p:cNvPr id="3178" name="object 3178"/>
            <p:cNvSpPr/>
            <p:nvPr/>
          </p:nvSpPr>
          <p:spPr>
            <a:xfrm>
              <a:off x="6390373" y="8446363"/>
              <a:ext cx="5080" cy="19685"/>
            </a:xfrm>
            <a:custGeom>
              <a:avLst/>
              <a:gdLst/>
              <a:ahLst/>
              <a:cxnLst/>
              <a:rect l="l" t="t" r="r" b="b"/>
              <a:pathLst>
                <a:path w="5079" h="19684">
                  <a:moveTo>
                    <a:pt x="4775" y="19291"/>
                  </a:moveTo>
                  <a:lnTo>
                    <a:pt x="3441" y="13131"/>
                  </a:lnTo>
                  <a:lnTo>
                    <a:pt x="1841" y="6654"/>
                  </a:lnTo>
                  <a:lnTo>
                    <a:pt x="0" y="0"/>
                  </a:lnTo>
                </a:path>
              </a:pathLst>
            </a:custGeom>
            <a:ln w="25400">
              <a:solidFill>
                <a:srgbClr val="FCE17C"/>
              </a:solidFill>
            </a:ln>
          </p:spPr>
          <p:txBody>
            <a:bodyPr wrap="square" lIns="0" tIns="0" rIns="0" bIns="0" rtlCol="0"/>
            <a:lstStyle/>
            <a:p>
              <a:endParaRPr/>
            </a:p>
          </p:txBody>
        </p:sp>
        <p:sp>
          <p:nvSpPr>
            <p:cNvPr id="3179" name="object 3179"/>
            <p:cNvSpPr/>
            <p:nvPr/>
          </p:nvSpPr>
          <p:spPr>
            <a:xfrm>
              <a:off x="6387820" y="8446363"/>
              <a:ext cx="3175" cy="635"/>
            </a:xfrm>
            <a:custGeom>
              <a:avLst/>
              <a:gdLst/>
              <a:ahLst/>
              <a:cxnLst/>
              <a:rect l="l" t="t" r="r" b="b"/>
              <a:pathLst>
                <a:path w="3175" h="634">
                  <a:moveTo>
                    <a:pt x="2552" y="0"/>
                  </a:moveTo>
                  <a:lnTo>
                    <a:pt x="0" y="558"/>
                  </a:lnTo>
                </a:path>
              </a:pathLst>
            </a:custGeom>
            <a:ln w="25400">
              <a:solidFill>
                <a:srgbClr val="FCDF72"/>
              </a:solidFill>
            </a:ln>
          </p:spPr>
          <p:txBody>
            <a:bodyPr wrap="square" lIns="0" tIns="0" rIns="0" bIns="0" rtlCol="0"/>
            <a:lstStyle/>
            <a:p>
              <a:endParaRPr/>
            </a:p>
          </p:txBody>
        </p:sp>
        <p:sp>
          <p:nvSpPr>
            <p:cNvPr id="3180" name="object 3180"/>
            <p:cNvSpPr/>
            <p:nvPr/>
          </p:nvSpPr>
          <p:spPr>
            <a:xfrm>
              <a:off x="6390373" y="8445335"/>
              <a:ext cx="10160" cy="20320"/>
            </a:xfrm>
            <a:custGeom>
              <a:avLst/>
              <a:gdLst/>
              <a:ahLst/>
              <a:cxnLst/>
              <a:rect l="l" t="t" r="r" b="b"/>
              <a:pathLst>
                <a:path w="10160" h="20320">
                  <a:moveTo>
                    <a:pt x="5156" y="0"/>
                  </a:moveTo>
                  <a:lnTo>
                    <a:pt x="0" y="1028"/>
                  </a:lnTo>
                  <a:lnTo>
                    <a:pt x="1841" y="7683"/>
                  </a:lnTo>
                  <a:lnTo>
                    <a:pt x="3441" y="14160"/>
                  </a:lnTo>
                  <a:lnTo>
                    <a:pt x="4775" y="20320"/>
                  </a:lnTo>
                  <a:lnTo>
                    <a:pt x="9588" y="19062"/>
                  </a:lnTo>
                  <a:lnTo>
                    <a:pt x="8420" y="12992"/>
                  </a:lnTo>
                  <a:lnTo>
                    <a:pt x="6896" y="6591"/>
                  </a:lnTo>
                  <a:lnTo>
                    <a:pt x="5156" y="0"/>
                  </a:lnTo>
                  <a:close/>
                </a:path>
              </a:pathLst>
            </a:custGeom>
            <a:solidFill>
              <a:srgbClr val="FDE485"/>
            </a:solidFill>
          </p:spPr>
          <p:txBody>
            <a:bodyPr wrap="square" lIns="0" tIns="0" rIns="0" bIns="0" rtlCol="0"/>
            <a:lstStyle/>
            <a:p>
              <a:endParaRPr/>
            </a:p>
          </p:txBody>
        </p:sp>
        <p:sp>
          <p:nvSpPr>
            <p:cNvPr id="3181" name="object 3181"/>
            <p:cNvSpPr/>
            <p:nvPr/>
          </p:nvSpPr>
          <p:spPr>
            <a:xfrm>
              <a:off x="6390373" y="8446363"/>
              <a:ext cx="5080" cy="19685"/>
            </a:xfrm>
            <a:custGeom>
              <a:avLst/>
              <a:gdLst/>
              <a:ahLst/>
              <a:cxnLst/>
              <a:rect l="l" t="t" r="r" b="b"/>
              <a:pathLst>
                <a:path w="5079" h="19684">
                  <a:moveTo>
                    <a:pt x="0" y="0"/>
                  </a:moveTo>
                  <a:lnTo>
                    <a:pt x="1841" y="6654"/>
                  </a:lnTo>
                  <a:lnTo>
                    <a:pt x="3441" y="13131"/>
                  </a:lnTo>
                  <a:lnTo>
                    <a:pt x="4775" y="19291"/>
                  </a:lnTo>
                </a:path>
              </a:pathLst>
            </a:custGeom>
            <a:ln w="25400">
              <a:solidFill>
                <a:srgbClr val="FCE17C"/>
              </a:solidFill>
            </a:ln>
          </p:spPr>
          <p:txBody>
            <a:bodyPr wrap="square" lIns="0" tIns="0" rIns="0" bIns="0" rtlCol="0"/>
            <a:lstStyle/>
            <a:p>
              <a:endParaRPr/>
            </a:p>
          </p:txBody>
        </p:sp>
        <p:sp>
          <p:nvSpPr>
            <p:cNvPr id="3182" name="object 3182"/>
            <p:cNvSpPr/>
            <p:nvPr/>
          </p:nvSpPr>
          <p:spPr>
            <a:xfrm>
              <a:off x="6395148" y="8464397"/>
              <a:ext cx="5080" cy="1270"/>
            </a:xfrm>
            <a:custGeom>
              <a:avLst/>
              <a:gdLst/>
              <a:ahLst/>
              <a:cxnLst/>
              <a:rect l="l" t="t" r="r" b="b"/>
              <a:pathLst>
                <a:path w="5079" h="1270">
                  <a:moveTo>
                    <a:pt x="0" y="1257"/>
                  </a:moveTo>
                  <a:lnTo>
                    <a:pt x="4813" y="0"/>
                  </a:lnTo>
                </a:path>
              </a:pathLst>
            </a:custGeom>
            <a:ln w="25400">
              <a:solidFill>
                <a:srgbClr val="FDE486"/>
              </a:solidFill>
            </a:ln>
          </p:spPr>
          <p:txBody>
            <a:bodyPr wrap="square" lIns="0" tIns="0" rIns="0" bIns="0" rtlCol="0"/>
            <a:lstStyle/>
            <a:p>
              <a:endParaRPr/>
            </a:p>
          </p:txBody>
        </p:sp>
        <p:sp>
          <p:nvSpPr>
            <p:cNvPr id="3183" name="object 3183"/>
            <p:cNvSpPr/>
            <p:nvPr/>
          </p:nvSpPr>
          <p:spPr>
            <a:xfrm>
              <a:off x="6395529" y="8445335"/>
              <a:ext cx="4445" cy="19685"/>
            </a:xfrm>
            <a:custGeom>
              <a:avLst/>
              <a:gdLst/>
              <a:ahLst/>
              <a:cxnLst/>
              <a:rect l="l" t="t" r="r" b="b"/>
              <a:pathLst>
                <a:path w="4445" h="19684">
                  <a:moveTo>
                    <a:pt x="4432" y="19062"/>
                  </a:moveTo>
                  <a:lnTo>
                    <a:pt x="3263" y="12992"/>
                  </a:lnTo>
                  <a:lnTo>
                    <a:pt x="1739" y="6591"/>
                  </a:lnTo>
                  <a:lnTo>
                    <a:pt x="0" y="0"/>
                  </a:lnTo>
                </a:path>
              </a:pathLst>
            </a:custGeom>
            <a:ln w="25400">
              <a:solidFill>
                <a:srgbClr val="FEE78D"/>
              </a:solidFill>
            </a:ln>
          </p:spPr>
          <p:txBody>
            <a:bodyPr wrap="square" lIns="0" tIns="0" rIns="0" bIns="0" rtlCol="0"/>
            <a:lstStyle/>
            <a:p>
              <a:endParaRPr/>
            </a:p>
          </p:txBody>
        </p:sp>
        <p:sp>
          <p:nvSpPr>
            <p:cNvPr id="3184" name="object 3184"/>
            <p:cNvSpPr/>
            <p:nvPr/>
          </p:nvSpPr>
          <p:spPr>
            <a:xfrm>
              <a:off x="6390373" y="8445335"/>
              <a:ext cx="5715" cy="1270"/>
            </a:xfrm>
            <a:custGeom>
              <a:avLst/>
              <a:gdLst/>
              <a:ahLst/>
              <a:cxnLst/>
              <a:rect l="l" t="t" r="r" b="b"/>
              <a:pathLst>
                <a:path w="5714" h="1270">
                  <a:moveTo>
                    <a:pt x="5156" y="0"/>
                  </a:moveTo>
                  <a:lnTo>
                    <a:pt x="0" y="1028"/>
                  </a:lnTo>
                </a:path>
              </a:pathLst>
            </a:custGeom>
            <a:ln w="25400">
              <a:solidFill>
                <a:srgbClr val="FDE583"/>
              </a:solidFill>
            </a:ln>
          </p:spPr>
          <p:txBody>
            <a:bodyPr wrap="square" lIns="0" tIns="0" rIns="0" bIns="0" rtlCol="0"/>
            <a:lstStyle/>
            <a:p>
              <a:endParaRPr/>
            </a:p>
          </p:txBody>
        </p:sp>
        <p:sp>
          <p:nvSpPr>
            <p:cNvPr id="3185" name="object 3185"/>
            <p:cNvSpPr/>
            <p:nvPr/>
          </p:nvSpPr>
          <p:spPr>
            <a:xfrm>
              <a:off x="6395529" y="8444382"/>
              <a:ext cx="9525" cy="20320"/>
            </a:xfrm>
            <a:custGeom>
              <a:avLst/>
              <a:gdLst/>
              <a:ahLst/>
              <a:cxnLst/>
              <a:rect l="l" t="t" r="r" b="b"/>
              <a:pathLst>
                <a:path w="9525" h="20320">
                  <a:moveTo>
                    <a:pt x="5232" y="0"/>
                  </a:moveTo>
                  <a:lnTo>
                    <a:pt x="0" y="952"/>
                  </a:lnTo>
                  <a:lnTo>
                    <a:pt x="1739" y="7543"/>
                  </a:lnTo>
                  <a:lnTo>
                    <a:pt x="3263" y="13944"/>
                  </a:lnTo>
                  <a:lnTo>
                    <a:pt x="4432" y="20015"/>
                  </a:lnTo>
                  <a:lnTo>
                    <a:pt x="9296" y="18808"/>
                  </a:lnTo>
                  <a:lnTo>
                    <a:pt x="8267" y="12839"/>
                  </a:lnTo>
                  <a:lnTo>
                    <a:pt x="6858" y="6515"/>
                  </a:lnTo>
                  <a:lnTo>
                    <a:pt x="5232" y="0"/>
                  </a:lnTo>
                  <a:close/>
                </a:path>
              </a:pathLst>
            </a:custGeom>
            <a:solidFill>
              <a:srgbClr val="FEE991"/>
            </a:solidFill>
          </p:spPr>
          <p:txBody>
            <a:bodyPr wrap="square" lIns="0" tIns="0" rIns="0" bIns="0" rtlCol="0"/>
            <a:lstStyle/>
            <a:p>
              <a:endParaRPr/>
            </a:p>
          </p:txBody>
        </p:sp>
        <p:sp>
          <p:nvSpPr>
            <p:cNvPr id="3186" name="object 3186"/>
            <p:cNvSpPr/>
            <p:nvPr/>
          </p:nvSpPr>
          <p:spPr>
            <a:xfrm>
              <a:off x="6395529" y="8445335"/>
              <a:ext cx="4445" cy="19685"/>
            </a:xfrm>
            <a:custGeom>
              <a:avLst/>
              <a:gdLst/>
              <a:ahLst/>
              <a:cxnLst/>
              <a:rect l="l" t="t" r="r" b="b"/>
              <a:pathLst>
                <a:path w="4445" h="19684">
                  <a:moveTo>
                    <a:pt x="0" y="0"/>
                  </a:moveTo>
                  <a:lnTo>
                    <a:pt x="1739" y="6591"/>
                  </a:lnTo>
                  <a:lnTo>
                    <a:pt x="3263" y="12992"/>
                  </a:lnTo>
                  <a:lnTo>
                    <a:pt x="4432" y="19062"/>
                  </a:lnTo>
                </a:path>
              </a:pathLst>
            </a:custGeom>
            <a:ln w="25400">
              <a:solidFill>
                <a:srgbClr val="FEE78D"/>
              </a:solidFill>
            </a:ln>
          </p:spPr>
          <p:txBody>
            <a:bodyPr wrap="square" lIns="0" tIns="0" rIns="0" bIns="0" rtlCol="0"/>
            <a:lstStyle/>
            <a:p>
              <a:endParaRPr/>
            </a:p>
          </p:txBody>
        </p:sp>
        <p:sp>
          <p:nvSpPr>
            <p:cNvPr id="3187" name="object 3187"/>
            <p:cNvSpPr/>
            <p:nvPr/>
          </p:nvSpPr>
          <p:spPr>
            <a:xfrm>
              <a:off x="6399961" y="8463191"/>
              <a:ext cx="5080" cy="1270"/>
            </a:xfrm>
            <a:custGeom>
              <a:avLst/>
              <a:gdLst/>
              <a:ahLst/>
              <a:cxnLst/>
              <a:rect l="l" t="t" r="r" b="b"/>
              <a:pathLst>
                <a:path w="5079" h="1270">
                  <a:moveTo>
                    <a:pt x="0" y="1206"/>
                  </a:moveTo>
                  <a:lnTo>
                    <a:pt x="4864" y="0"/>
                  </a:lnTo>
                </a:path>
              </a:pathLst>
            </a:custGeom>
            <a:ln w="25400">
              <a:solidFill>
                <a:srgbClr val="FEE892"/>
              </a:solidFill>
            </a:ln>
          </p:spPr>
          <p:txBody>
            <a:bodyPr wrap="square" lIns="0" tIns="0" rIns="0" bIns="0" rtlCol="0"/>
            <a:lstStyle/>
            <a:p>
              <a:endParaRPr/>
            </a:p>
          </p:txBody>
        </p:sp>
        <p:sp>
          <p:nvSpPr>
            <p:cNvPr id="3188" name="object 3188"/>
            <p:cNvSpPr/>
            <p:nvPr/>
          </p:nvSpPr>
          <p:spPr>
            <a:xfrm>
              <a:off x="6400761" y="8444382"/>
              <a:ext cx="4445" cy="19050"/>
            </a:xfrm>
            <a:custGeom>
              <a:avLst/>
              <a:gdLst/>
              <a:ahLst/>
              <a:cxnLst/>
              <a:rect l="l" t="t" r="r" b="b"/>
              <a:pathLst>
                <a:path w="4445" h="19050">
                  <a:moveTo>
                    <a:pt x="4063" y="18808"/>
                  </a:moveTo>
                  <a:lnTo>
                    <a:pt x="3035" y="12839"/>
                  </a:lnTo>
                  <a:lnTo>
                    <a:pt x="1625" y="6515"/>
                  </a:lnTo>
                  <a:lnTo>
                    <a:pt x="0" y="0"/>
                  </a:lnTo>
                </a:path>
              </a:pathLst>
            </a:custGeom>
            <a:ln w="25399">
              <a:solidFill>
                <a:srgbClr val="FFEA94"/>
              </a:solidFill>
            </a:ln>
          </p:spPr>
          <p:txBody>
            <a:bodyPr wrap="square" lIns="0" tIns="0" rIns="0" bIns="0" rtlCol="0"/>
            <a:lstStyle/>
            <a:p>
              <a:endParaRPr/>
            </a:p>
          </p:txBody>
        </p:sp>
        <p:sp>
          <p:nvSpPr>
            <p:cNvPr id="3189" name="object 3189"/>
            <p:cNvSpPr/>
            <p:nvPr/>
          </p:nvSpPr>
          <p:spPr>
            <a:xfrm>
              <a:off x="6395529" y="8444382"/>
              <a:ext cx="5715" cy="1270"/>
            </a:xfrm>
            <a:custGeom>
              <a:avLst/>
              <a:gdLst/>
              <a:ahLst/>
              <a:cxnLst/>
              <a:rect l="l" t="t" r="r" b="b"/>
              <a:pathLst>
                <a:path w="5714" h="1270">
                  <a:moveTo>
                    <a:pt x="5232" y="0"/>
                  </a:moveTo>
                  <a:lnTo>
                    <a:pt x="0" y="952"/>
                  </a:lnTo>
                </a:path>
              </a:pathLst>
            </a:custGeom>
            <a:ln w="25400">
              <a:solidFill>
                <a:srgbClr val="FEE98F"/>
              </a:solidFill>
            </a:ln>
          </p:spPr>
          <p:txBody>
            <a:bodyPr wrap="square" lIns="0" tIns="0" rIns="0" bIns="0" rtlCol="0"/>
            <a:lstStyle/>
            <a:p>
              <a:endParaRPr/>
            </a:p>
          </p:txBody>
        </p:sp>
        <p:sp>
          <p:nvSpPr>
            <p:cNvPr id="3190" name="object 3190"/>
            <p:cNvSpPr/>
            <p:nvPr/>
          </p:nvSpPr>
          <p:spPr>
            <a:xfrm>
              <a:off x="6400761" y="8443417"/>
              <a:ext cx="9525" cy="20320"/>
            </a:xfrm>
            <a:custGeom>
              <a:avLst/>
              <a:gdLst/>
              <a:ahLst/>
              <a:cxnLst/>
              <a:rect l="l" t="t" r="r" b="b"/>
              <a:pathLst>
                <a:path w="9525" h="20320">
                  <a:moveTo>
                    <a:pt x="5270" y="0"/>
                  </a:moveTo>
                  <a:lnTo>
                    <a:pt x="0" y="965"/>
                  </a:lnTo>
                  <a:lnTo>
                    <a:pt x="1625" y="7480"/>
                  </a:lnTo>
                  <a:lnTo>
                    <a:pt x="3035" y="13804"/>
                  </a:lnTo>
                  <a:lnTo>
                    <a:pt x="4063" y="19773"/>
                  </a:lnTo>
                  <a:lnTo>
                    <a:pt x="8953" y="18643"/>
                  </a:lnTo>
                  <a:lnTo>
                    <a:pt x="8000" y="12725"/>
                  </a:lnTo>
                  <a:lnTo>
                    <a:pt x="6743" y="6451"/>
                  </a:lnTo>
                  <a:lnTo>
                    <a:pt x="5270" y="0"/>
                  </a:lnTo>
                  <a:close/>
                </a:path>
              </a:pathLst>
            </a:custGeom>
            <a:solidFill>
              <a:srgbClr val="FFEA94"/>
            </a:solidFill>
          </p:spPr>
          <p:txBody>
            <a:bodyPr wrap="square" lIns="0" tIns="0" rIns="0" bIns="0" rtlCol="0"/>
            <a:lstStyle/>
            <a:p>
              <a:endParaRPr/>
            </a:p>
          </p:txBody>
        </p:sp>
        <p:sp>
          <p:nvSpPr>
            <p:cNvPr id="3191" name="object 3191"/>
            <p:cNvSpPr/>
            <p:nvPr/>
          </p:nvSpPr>
          <p:spPr>
            <a:xfrm>
              <a:off x="6400761" y="8444382"/>
              <a:ext cx="4445" cy="19050"/>
            </a:xfrm>
            <a:custGeom>
              <a:avLst/>
              <a:gdLst/>
              <a:ahLst/>
              <a:cxnLst/>
              <a:rect l="l" t="t" r="r" b="b"/>
              <a:pathLst>
                <a:path w="4445" h="19050">
                  <a:moveTo>
                    <a:pt x="0" y="0"/>
                  </a:moveTo>
                  <a:lnTo>
                    <a:pt x="1625" y="6515"/>
                  </a:lnTo>
                  <a:lnTo>
                    <a:pt x="3035" y="12839"/>
                  </a:lnTo>
                  <a:lnTo>
                    <a:pt x="4063" y="18808"/>
                  </a:lnTo>
                </a:path>
              </a:pathLst>
            </a:custGeom>
            <a:ln w="25399">
              <a:solidFill>
                <a:srgbClr val="FFEA94"/>
              </a:solidFill>
            </a:ln>
          </p:spPr>
          <p:txBody>
            <a:bodyPr wrap="square" lIns="0" tIns="0" rIns="0" bIns="0" rtlCol="0"/>
            <a:lstStyle/>
            <a:p>
              <a:endParaRPr/>
            </a:p>
          </p:txBody>
        </p:sp>
        <p:sp>
          <p:nvSpPr>
            <p:cNvPr id="3192" name="object 3192"/>
            <p:cNvSpPr/>
            <p:nvPr/>
          </p:nvSpPr>
          <p:spPr>
            <a:xfrm>
              <a:off x="6404825" y="8462061"/>
              <a:ext cx="5080" cy="1270"/>
            </a:xfrm>
            <a:custGeom>
              <a:avLst/>
              <a:gdLst/>
              <a:ahLst/>
              <a:cxnLst/>
              <a:rect l="l" t="t" r="r" b="b"/>
              <a:pathLst>
                <a:path w="5079" h="1270">
                  <a:moveTo>
                    <a:pt x="0" y="1130"/>
                  </a:moveTo>
                  <a:lnTo>
                    <a:pt x="4889" y="0"/>
                  </a:lnTo>
                </a:path>
              </a:pathLst>
            </a:custGeom>
            <a:ln w="25400">
              <a:solidFill>
                <a:srgbClr val="FFEA97"/>
              </a:solidFill>
            </a:ln>
          </p:spPr>
          <p:txBody>
            <a:bodyPr wrap="square" lIns="0" tIns="0" rIns="0" bIns="0" rtlCol="0"/>
            <a:lstStyle/>
            <a:p>
              <a:endParaRPr/>
            </a:p>
          </p:txBody>
        </p:sp>
        <p:sp>
          <p:nvSpPr>
            <p:cNvPr id="3193" name="object 3193"/>
            <p:cNvSpPr/>
            <p:nvPr/>
          </p:nvSpPr>
          <p:spPr>
            <a:xfrm>
              <a:off x="6406032" y="8443417"/>
              <a:ext cx="3810" cy="19050"/>
            </a:xfrm>
            <a:custGeom>
              <a:avLst/>
              <a:gdLst/>
              <a:ahLst/>
              <a:cxnLst/>
              <a:rect l="l" t="t" r="r" b="b"/>
              <a:pathLst>
                <a:path w="3810" h="19050">
                  <a:moveTo>
                    <a:pt x="3683" y="18643"/>
                  </a:moveTo>
                  <a:lnTo>
                    <a:pt x="2730" y="12725"/>
                  </a:lnTo>
                  <a:lnTo>
                    <a:pt x="1473" y="6451"/>
                  </a:lnTo>
                  <a:lnTo>
                    <a:pt x="0" y="0"/>
                  </a:lnTo>
                </a:path>
              </a:pathLst>
            </a:custGeom>
            <a:ln w="25400">
              <a:solidFill>
                <a:srgbClr val="FFEB95"/>
              </a:solidFill>
            </a:ln>
          </p:spPr>
          <p:txBody>
            <a:bodyPr wrap="square" lIns="0" tIns="0" rIns="0" bIns="0" rtlCol="0"/>
            <a:lstStyle/>
            <a:p>
              <a:endParaRPr/>
            </a:p>
          </p:txBody>
        </p:sp>
        <p:sp>
          <p:nvSpPr>
            <p:cNvPr id="3194" name="object 3194"/>
            <p:cNvSpPr/>
            <p:nvPr/>
          </p:nvSpPr>
          <p:spPr>
            <a:xfrm>
              <a:off x="6400761" y="8443417"/>
              <a:ext cx="5715" cy="1270"/>
            </a:xfrm>
            <a:custGeom>
              <a:avLst/>
              <a:gdLst/>
              <a:ahLst/>
              <a:cxnLst/>
              <a:rect l="l" t="t" r="r" b="b"/>
              <a:pathLst>
                <a:path w="5714" h="1270">
                  <a:moveTo>
                    <a:pt x="5270" y="0"/>
                  </a:moveTo>
                  <a:lnTo>
                    <a:pt x="0" y="965"/>
                  </a:lnTo>
                </a:path>
              </a:pathLst>
            </a:custGeom>
            <a:ln w="25400">
              <a:solidFill>
                <a:srgbClr val="FFEB92"/>
              </a:solidFill>
            </a:ln>
          </p:spPr>
          <p:txBody>
            <a:bodyPr wrap="square" lIns="0" tIns="0" rIns="0" bIns="0" rtlCol="0"/>
            <a:lstStyle/>
            <a:p>
              <a:endParaRPr/>
            </a:p>
          </p:txBody>
        </p:sp>
        <p:sp>
          <p:nvSpPr>
            <p:cNvPr id="3195" name="object 3195"/>
            <p:cNvSpPr/>
            <p:nvPr/>
          </p:nvSpPr>
          <p:spPr>
            <a:xfrm>
              <a:off x="6390373" y="8466302"/>
              <a:ext cx="4445" cy="11430"/>
            </a:xfrm>
            <a:custGeom>
              <a:avLst/>
              <a:gdLst/>
              <a:ahLst/>
              <a:cxnLst/>
              <a:rect l="l" t="t" r="r" b="b"/>
              <a:pathLst>
                <a:path w="4445" h="11429">
                  <a:moveTo>
                    <a:pt x="2374" y="0"/>
                  </a:moveTo>
                  <a:lnTo>
                    <a:pt x="0" y="673"/>
                  </a:lnTo>
                  <a:lnTo>
                    <a:pt x="723" y="3898"/>
                  </a:lnTo>
                  <a:lnTo>
                    <a:pt x="1790" y="10845"/>
                  </a:lnTo>
                  <a:lnTo>
                    <a:pt x="3289" y="10261"/>
                  </a:lnTo>
                  <a:lnTo>
                    <a:pt x="4051" y="9944"/>
                  </a:lnTo>
                  <a:lnTo>
                    <a:pt x="3581" y="6565"/>
                  </a:lnTo>
                  <a:lnTo>
                    <a:pt x="3086" y="3225"/>
                  </a:lnTo>
                  <a:lnTo>
                    <a:pt x="2374" y="0"/>
                  </a:lnTo>
                  <a:close/>
                </a:path>
              </a:pathLst>
            </a:custGeom>
            <a:solidFill>
              <a:srgbClr val="FAD662"/>
            </a:solidFill>
          </p:spPr>
          <p:txBody>
            <a:bodyPr wrap="square" lIns="0" tIns="0" rIns="0" bIns="0" rtlCol="0"/>
            <a:lstStyle/>
            <a:p>
              <a:endParaRPr/>
            </a:p>
          </p:txBody>
        </p:sp>
        <p:sp>
          <p:nvSpPr>
            <p:cNvPr id="3196" name="object 3196"/>
            <p:cNvSpPr/>
            <p:nvPr/>
          </p:nvSpPr>
          <p:spPr>
            <a:xfrm>
              <a:off x="6390373" y="8466975"/>
              <a:ext cx="1905" cy="10795"/>
            </a:xfrm>
            <a:custGeom>
              <a:avLst/>
              <a:gdLst/>
              <a:ahLst/>
              <a:cxnLst/>
              <a:rect l="l" t="t" r="r" b="b"/>
              <a:pathLst>
                <a:path w="1904" h="10795">
                  <a:moveTo>
                    <a:pt x="0" y="0"/>
                  </a:moveTo>
                  <a:lnTo>
                    <a:pt x="1790" y="10172"/>
                  </a:lnTo>
                </a:path>
              </a:pathLst>
            </a:custGeom>
            <a:ln w="25400">
              <a:solidFill>
                <a:srgbClr val="F9D257"/>
              </a:solidFill>
            </a:ln>
          </p:spPr>
          <p:txBody>
            <a:bodyPr wrap="square" lIns="0" tIns="0" rIns="0" bIns="0" rtlCol="0"/>
            <a:lstStyle/>
            <a:p>
              <a:endParaRPr/>
            </a:p>
          </p:txBody>
        </p:sp>
        <p:sp>
          <p:nvSpPr>
            <p:cNvPr id="3197" name="object 3197"/>
            <p:cNvSpPr/>
            <p:nvPr/>
          </p:nvSpPr>
          <p:spPr>
            <a:xfrm>
              <a:off x="6392163" y="8476246"/>
              <a:ext cx="2540" cy="1270"/>
            </a:xfrm>
            <a:custGeom>
              <a:avLst/>
              <a:gdLst/>
              <a:ahLst/>
              <a:cxnLst/>
              <a:rect l="l" t="t" r="r" b="b"/>
              <a:pathLst>
                <a:path w="2539" h="1270">
                  <a:moveTo>
                    <a:pt x="0" y="901"/>
                  </a:moveTo>
                  <a:lnTo>
                    <a:pt x="2260" y="0"/>
                  </a:lnTo>
                </a:path>
              </a:pathLst>
            </a:custGeom>
            <a:ln w="25400">
              <a:solidFill>
                <a:srgbClr val="F9D55F"/>
              </a:solidFill>
            </a:ln>
          </p:spPr>
          <p:txBody>
            <a:bodyPr wrap="square" lIns="0" tIns="0" rIns="0" bIns="0" rtlCol="0"/>
            <a:lstStyle/>
            <a:p>
              <a:endParaRPr/>
            </a:p>
          </p:txBody>
        </p:sp>
        <p:sp>
          <p:nvSpPr>
            <p:cNvPr id="3198" name="object 3198"/>
            <p:cNvSpPr/>
            <p:nvPr/>
          </p:nvSpPr>
          <p:spPr>
            <a:xfrm>
              <a:off x="6392748" y="8466302"/>
              <a:ext cx="1905" cy="10160"/>
            </a:xfrm>
            <a:custGeom>
              <a:avLst/>
              <a:gdLst/>
              <a:ahLst/>
              <a:cxnLst/>
              <a:rect l="l" t="t" r="r" b="b"/>
              <a:pathLst>
                <a:path w="1904" h="10159">
                  <a:moveTo>
                    <a:pt x="1676" y="9944"/>
                  </a:moveTo>
                  <a:lnTo>
                    <a:pt x="0" y="0"/>
                  </a:lnTo>
                </a:path>
              </a:pathLst>
            </a:custGeom>
            <a:ln w="25400">
              <a:solidFill>
                <a:srgbClr val="FBD96B"/>
              </a:solidFill>
            </a:ln>
          </p:spPr>
          <p:txBody>
            <a:bodyPr wrap="square" lIns="0" tIns="0" rIns="0" bIns="0" rtlCol="0"/>
            <a:lstStyle/>
            <a:p>
              <a:endParaRPr/>
            </a:p>
          </p:txBody>
        </p:sp>
        <p:sp>
          <p:nvSpPr>
            <p:cNvPr id="3199" name="object 3199"/>
            <p:cNvSpPr/>
            <p:nvPr/>
          </p:nvSpPr>
          <p:spPr>
            <a:xfrm>
              <a:off x="6390373" y="8466302"/>
              <a:ext cx="2540" cy="1270"/>
            </a:xfrm>
            <a:custGeom>
              <a:avLst/>
              <a:gdLst/>
              <a:ahLst/>
              <a:cxnLst/>
              <a:rect l="l" t="t" r="r" b="b"/>
              <a:pathLst>
                <a:path w="2539" h="1270">
                  <a:moveTo>
                    <a:pt x="2374" y="0"/>
                  </a:moveTo>
                  <a:lnTo>
                    <a:pt x="0" y="673"/>
                  </a:lnTo>
                </a:path>
              </a:pathLst>
            </a:custGeom>
            <a:ln w="25400">
              <a:solidFill>
                <a:srgbClr val="FAD764"/>
              </a:solidFill>
            </a:ln>
          </p:spPr>
          <p:txBody>
            <a:bodyPr wrap="square" lIns="0" tIns="0" rIns="0" bIns="0" rtlCol="0"/>
            <a:lstStyle/>
            <a:p>
              <a:endParaRPr/>
            </a:p>
          </p:txBody>
        </p:sp>
        <p:sp>
          <p:nvSpPr>
            <p:cNvPr id="3200" name="object 3200"/>
            <p:cNvSpPr/>
            <p:nvPr/>
          </p:nvSpPr>
          <p:spPr>
            <a:xfrm>
              <a:off x="6392748" y="8465655"/>
              <a:ext cx="4445" cy="10795"/>
            </a:xfrm>
            <a:custGeom>
              <a:avLst/>
              <a:gdLst/>
              <a:ahLst/>
              <a:cxnLst/>
              <a:rect l="l" t="t" r="r" b="b"/>
              <a:pathLst>
                <a:path w="4445" h="10795">
                  <a:moveTo>
                    <a:pt x="2400" y="0"/>
                  </a:moveTo>
                  <a:lnTo>
                    <a:pt x="0" y="647"/>
                  </a:lnTo>
                  <a:lnTo>
                    <a:pt x="711" y="3873"/>
                  </a:lnTo>
                  <a:lnTo>
                    <a:pt x="1206" y="7213"/>
                  </a:lnTo>
                  <a:lnTo>
                    <a:pt x="1676" y="10591"/>
                  </a:lnTo>
                  <a:lnTo>
                    <a:pt x="4000" y="9652"/>
                  </a:lnTo>
                  <a:lnTo>
                    <a:pt x="3073" y="3175"/>
                  </a:lnTo>
                  <a:lnTo>
                    <a:pt x="2400" y="0"/>
                  </a:lnTo>
                  <a:close/>
                </a:path>
              </a:pathLst>
            </a:custGeom>
            <a:solidFill>
              <a:srgbClr val="FBDC73"/>
            </a:solidFill>
          </p:spPr>
          <p:txBody>
            <a:bodyPr wrap="square" lIns="0" tIns="0" rIns="0" bIns="0" rtlCol="0"/>
            <a:lstStyle/>
            <a:p>
              <a:endParaRPr/>
            </a:p>
          </p:txBody>
        </p:sp>
        <p:sp>
          <p:nvSpPr>
            <p:cNvPr id="3201" name="object 3201"/>
            <p:cNvSpPr/>
            <p:nvPr/>
          </p:nvSpPr>
          <p:spPr>
            <a:xfrm>
              <a:off x="6392748" y="8466302"/>
              <a:ext cx="1905" cy="10160"/>
            </a:xfrm>
            <a:custGeom>
              <a:avLst/>
              <a:gdLst/>
              <a:ahLst/>
              <a:cxnLst/>
              <a:rect l="l" t="t" r="r" b="b"/>
              <a:pathLst>
                <a:path w="1904" h="10159">
                  <a:moveTo>
                    <a:pt x="0" y="0"/>
                  </a:moveTo>
                  <a:lnTo>
                    <a:pt x="1676" y="9944"/>
                  </a:lnTo>
                </a:path>
              </a:pathLst>
            </a:custGeom>
            <a:ln w="25400">
              <a:solidFill>
                <a:srgbClr val="FBD96B"/>
              </a:solidFill>
            </a:ln>
          </p:spPr>
          <p:txBody>
            <a:bodyPr wrap="square" lIns="0" tIns="0" rIns="0" bIns="0" rtlCol="0"/>
            <a:lstStyle/>
            <a:p>
              <a:endParaRPr/>
            </a:p>
          </p:txBody>
        </p:sp>
        <p:sp>
          <p:nvSpPr>
            <p:cNvPr id="3202" name="object 3202"/>
            <p:cNvSpPr/>
            <p:nvPr/>
          </p:nvSpPr>
          <p:spPr>
            <a:xfrm>
              <a:off x="6394424" y="8475307"/>
              <a:ext cx="2540" cy="1270"/>
            </a:xfrm>
            <a:custGeom>
              <a:avLst/>
              <a:gdLst/>
              <a:ahLst/>
              <a:cxnLst/>
              <a:rect l="l" t="t" r="r" b="b"/>
              <a:pathLst>
                <a:path w="2539" h="1270">
                  <a:moveTo>
                    <a:pt x="0" y="939"/>
                  </a:moveTo>
                  <a:lnTo>
                    <a:pt x="2324" y="0"/>
                  </a:lnTo>
                </a:path>
              </a:pathLst>
            </a:custGeom>
            <a:ln w="25400">
              <a:solidFill>
                <a:srgbClr val="FBDB71"/>
              </a:solidFill>
            </a:ln>
          </p:spPr>
          <p:txBody>
            <a:bodyPr wrap="square" lIns="0" tIns="0" rIns="0" bIns="0" rtlCol="0"/>
            <a:lstStyle/>
            <a:p>
              <a:endParaRPr/>
            </a:p>
          </p:txBody>
        </p:sp>
        <p:sp>
          <p:nvSpPr>
            <p:cNvPr id="3203" name="object 3203"/>
            <p:cNvSpPr/>
            <p:nvPr/>
          </p:nvSpPr>
          <p:spPr>
            <a:xfrm>
              <a:off x="6395148" y="8465655"/>
              <a:ext cx="1905" cy="10160"/>
            </a:xfrm>
            <a:custGeom>
              <a:avLst/>
              <a:gdLst/>
              <a:ahLst/>
              <a:cxnLst/>
              <a:rect l="l" t="t" r="r" b="b"/>
              <a:pathLst>
                <a:path w="1904" h="10159">
                  <a:moveTo>
                    <a:pt x="1600" y="9652"/>
                  </a:moveTo>
                  <a:lnTo>
                    <a:pt x="0" y="0"/>
                  </a:lnTo>
                </a:path>
              </a:pathLst>
            </a:custGeom>
            <a:ln w="25400">
              <a:solidFill>
                <a:srgbClr val="FCDF7B"/>
              </a:solidFill>
            </a:ln>
          </p:spPr>
          <p:txBody>
            <a:bodyPr wrap="square" lIns="0" tIns="0" rIns="0" bIns="0" rtlCol="0"/>
            <a:lstStyle/>
            <a:p>
              <a:endParaRPr/>
            </a:p>
          </p:txBody>
        </p:sp>
        <p:sp>
          <p:nvSpPr>
            <p:cNvPr id="3204" name="object 3204"/>
            <p:cNvSpPr/>
            <p:nvPr/>
          </p:nvSpPr>
          <p:spPr>
            <a:xfrm>
              <a:off x="6392748" y="8465655"/>
              <a:ext cx="2540" cy="1270"/>
            </a:xfrm>
            <a:custGeom>
              <a:avLst/>
              <a:gdLst/>
              <a:ahLst/>
              <a:cxnLst/>
              <a:rect l="l" t="t" r="r" b="b"/>
              <a:pathLst>
                <a:path w="2539" h="1270">
                  <a:moveTo>
                    <a:pt x="2400" y="0"/>
                  </a:moveTo>
                  <a:lnTo>
                    <a:pt x="0" y="647"/>
                  </a:lnTo>
                </a:path>
              </a:pathLst>
            </a:custGeom>
            <a:ln w="25400">
              <a:solidFill>
                <a:srgbClr val="FCDE75"/>
              </a:solidFill>
            </a:ln>
          </p:spPr>
          <p:txBody>
            <a:bodyPr wrap="square" lIns="0" tIns="0" rIns="0" bIns="0" rtlCol="0"/>
            <a:lstStyle/>
            <a:p>
              <a:endParaRPr/>
            </a:p>
          </p:txBody>
        </p:sp>
        <p:sp>
          <p:nvSpPr>
            <p:cNvPr id="3205" name="object 3205"/>
            <p:cNvSpPr/>
            <p:nvPr/>
          </p:nvSpPr>
          <p:spPr>
            <a:xfrm>
              <a:off x="6395148" y="8464397"/>
              <a:ext cx="6350" cy="11430"/>
            </a:xfrm>
            <a:custGeom>
              <a:avLst/>
              <a:gdLst/>
              <a:ahLst/>
              <a:cxnLst/>
              <a:rect l="l" t="t" r="r" b="b"/>
              <a:pathLst>
                <a:path w="6350" h="11429">
                  <a:moveTo>
                    <a:pt x="4813" y="0"/>
                  </a:moveTo>
                  <a:lnTo>
                    <a:pt x="1600" y="825"/>
                  </a:lnTo>
                  <a:lnTo>
                    <a:pt x="0" y="1257"/>
                  </a:lnTo>
                  <a:lnTo>
                    <a:pt x="673" y="4432"/>
                  </a:lnTo>
                  <a:lnTo>
                    <a:pt x="1600" y="10909"/>
                  </a:lnTo>
                  <a:lnTo>
                    <a:pt x="4724" y="9613"/>
                  </a:lnTo>
                  <a:lnTo>
                    <a:pt x="6311" y="8991"/>
                  </a:lnTo>
                  <a:lnTo>
                    <a:pt x="5384" y="3035"/>
                  </a:lnTo>
                  <a:lnTo>
                    <a:pt x="4813" y="0"/>
                  </a:lnTo>
                  <a:close/>
                </a:path>
              </a:pathLst>
            </a:custGeom>
            <a:solidFill>
              <a:srgbClr val="FCE384"/>
            </a:solidFill>
          </p:spPr>
          <p:txBody>
            <a:bodyPr wrap="square" lIns="0" tIns="0" rIns="0" bIns="0" rtlCol="0"/>
            <a:lstStyle/>
            <a:p>
              <a:endParaRPr/>
            </a:p>
          </p:txBody>
        </p:sp>
        <p:sp>
          <p:nvSpPr>
            <p:cNvPr id="3206" name="object 3206"/>
            <p:cNvSpPr/>
            <p:nvPr/>
          </p:nvSpPr>
          <p:spPr>
            <a:xfrm>
              <a:off x="6395148" y="8465655"/>
              <a:ext cx="1905" cy="10160"/>
            </a:xfrm>
            <a:custGeom>
              <a:avLst/>
              <a:gdLst/>
              <a:ahLst/>
              <a:cxnLst/>
              <a:rect l="l" t="t" r="r" b="b"/>
              <a:pathLst>
                <a:path w="1904" h="10159">
                  <a:moveTo>
                    <a:pt x="0" y="0"/>
                  </a:moveTo>
                  <a:lnTo>
                    <a:pt x="1600" y="9652"/>
                  </a:lnTo>
                </a:path>
              </a:pathLst>
            </a:custGeom>
            <a:ln w="25400">
              <a:solidFill>
                <a:srgbClr val="FCDF7B"/>
              </a:solidFill>
            </a:ln>
          </p:spPr>
          <p:txBody>
            <a:bodyPr wrap="square" lIns="0" tIns="0" rIns="0" bIns="0" rtlCol="0"/>
            <a:lstStyle/>
            <a:p>
              <a:endParaRPr/>
            </a:p>
          </p:txBody>
        </p:sp>
        <p:sp>
          <p:nvSpPr>
            <p:cNvPr id="3207" name="object 3207"/>
            <p:cNvSpPr/>
            <p:nvPr/>
          </p:nvSpPr>
          <p:spPr>
            <a:xfrm>
              <a:off x="6396748" y="8473389"/>
              <a:ext cx="5080" cy="2540"/>
            </a:xfrm>
            <a:custGeom>
              <a:avLst/>
              <a:gdLst/>
              <a:ahLst/>
              <a:cxnLst/>
              <a:rect l="l" t="t" r="r" b="b"/>
              <a:pathLst>
                <a:path w="5079" h="2540">
                  <a:moveTo>
                    <a:pt x="0" y="1917"/>
                  </a:moveTo>
                  <a:lnTo>
                    <a:pt x="4711" y="0"/>
                  </a:lnTo>
                </a:path>
              </a:pathLst>
            </a:custGeom>
            <a:ln w="25400">
              <a:solidFill>
                <a:srgbClr val="FCE182"/>
              </a:solidFill>
            </a:ln>
          </p:spPr>
          <p:txBody>
            <a:bodyPr wrap="square" lIns="0" tIns="0" rIns="0" bIns="0" rtlCol="0"/>
            <a:lstStyle/>
            <a:p>
              <a:endParaRPr/>
            </a:p>
          </p:txBody>
        </p:sp>
        <p:sp>
          <p:nvSpPr>
            <p:cNvPr id="3208" name="object 3208"/>
            <p:cNvSpPr/>
            <p:nvPr/>
          </p:nvSpPr>
          <p:spPr>
            <a:xfrm>
              <a:off x="6399961" y="8464397"/>
              <a:ext cx="1905" cy="9525"/>
            </a:xfrm>
            <a:custGeom>
              <a:avLst/>
              <a:gdLst/>
              <a:ahLst/>
              <a:cxnLst/>
              <a:rect l="l" t="t" r="r" b="b"/>
              <a:pathLst>
                <a:path w="1904" h="9525">
                  <a:moveTo>
                    <a:pt x="1498" y="8991"/>
                  </a:moveTo>
                  <a:lnTo>
                    <a:pt x="0" y="0"/>
                  </a:lnTo>
                </a:path>
              </a:pathLst>
            </a:custGeom>
            <a:ln w="25399">
              <a:solidFill>
                <a:srgbClr val="FEE68D"/>
              </a:solidFill>
            </a:ln>
          </p:spPr>
          <p:txBody>
            <a:bodyPr wrap="square" lIns="0" tIns="0" rIns="0" bIns="0" rtlCol="0"/>
            <a:lstStyle/>
            <a:p>
              <a:endParaRPr/>
            </a:p>
          </p:txBody>
        </p:sp>
        <p:sp>
          <p:nvSpPr>
            <p:cNvPr id="3209" name="object 3209"/>
            <p:cNvSpPr/>
            <p:nvPr/>
          </p:nvSpPr>
          <p:spPr>
            <a:xfrm>
              <a:off x="6395148" y="8464397"/>
              <a:ext cx="5080" cy="1270"/>
            </a:xfrm>
            <a:custGeom>
              <a:avLst/>
              <a:gdLst/>
              <a:ahLst/>
              <a:cxnLst/>
              <a:rect l="l" t="t" r="r" b="b"/>
              <a:pathLst>
                <a:path w="5079" h="1270">
                  <a:moveTo>
                    <a:pt x="4813" y="0"/>
                  </a:moveTo>
                  <a:lnTo>
                    <a:pt x="0" y="1257"/>
                  </a:lnTo>
                </a:path>
              </a:pathLst>
            </a:custGeom>
            <a:ln w="25400">
              <a:solidFill>
                <a:srgbClr val="FDE486"/>
              </a:solidFill>
            </a:ln>
          </p:spPr>
          <p:txBody>
            <a:bodyPr wrap="square" lIns="0" tIns="0" rIns="0" bIns="0" rtlCol="0"/>
            <a:lstStyle/>
            <a:p>
              <a:endParaRPr/>
            </a:p>
          </p:txBody>
        </p:sp>
        <p:sp>
          <p:nvSpPr>
            <p:cNvPr id="3210" name="object 3210"/>
            <p:cNvSpPr/>
            <p:nvPr/>
          </p:nvSpPr>
          <p:spPr>
            <a:xfrm>
              <a:off x="6392163" y="8476246"/>
              <a:ext cx="4445" cy="12065"/>
            </a:xfrm>
            <a:custGeom>
              <a:avLst/>
              <a:gdLst/>
              <a:ahLst/>
              <a:cxnLst/>
              <a:rect l="l" t="t" r="r" b="b"/>
              <a:pathLst>
                <a:path w="4445" h="12065">
                  <a:moveTo>
                    <a:pt x="2260" y="0"/>
                  </a:moveTo>
                  <a:lnTo>
                    <a:pt x="0" y="901"/>
                  </a:lnTo>
                  <a:lnTo>
                    <a:pt x="1054" y="7988"/>
                  </a:lnTo>
                  <a:lnTo>
                    <a:pt x="1765" y="11506"/>
                  </a:lnTo>
                  <a:lnTo>
                    <a:pt x="3822" y="10147"/>
                  </a:lnTo>
                  <a:lnTo>
                    <a:pt x="3200" y="6794"/>
                  </a:lnTo>
                  <a:lnTo>
                    <a:pt x="2743" y="3378"/>
                  </a:lnTo>
                  <a:lnTo>
                    <a:pt x="2260" y="0"/>
                  </a:lnTo>
                  <a:close/>
                </a:path>
              </a:pathLst>
            </a:custGeom>
            <a:solidFill>
              <a:srgbClr val="F9D25A"/>
            </a:solidFill>
          </p:spPr>
          <p:txBody>
            <a:bodyPr wrap="square" lIns="0" tIns="0" rIns="0" bIns="0" rtlCol="0"/>
            <a:lstStyle/>
            <a:p>
              <a:endParaRPr/>
            </a:p>
          </p:txBody>
        </p:sp>
        <p:sp>
          <p:nvSpPr>
            <p:cNvPr id="3211" name="object 3211"/>
            <p:cNvSpPr/>
            <p:nvPr/>
          </p:nvSpPr>
          <p:spPr>
            <a:xfrm>
              <a:off x="6392163" y="8477148"/>
              <a:ext cx="1905" cy="10795"/>
            </a:xfrm>
            <a:custGeom>
              <a:avLst/>
              <a:gdLst/>
              <a:ahLst/>
              <a:cxnLst/>
              <a:rect l="l" t="t" r="r" b="b"/>
              <a:pathLst>
                <a:path w="1904" h="10795">
                  <a:moveTo>
                    <a:pt x="0" y="0"/>
                  </a:moveTo>
                  <a:lnTo>
                    <a:pt x="1765" y="10604"/>
                  </a:lnTo>
                </a:path>
              </a:pathLst>
            </a:custGeom>
            <a:ln w="25400">
              <a:solidFill>
                <a:srgbClr val="F8CF50"/>
              </a:solidFill>
            </a:ln>
          </p:spPr>
          <p:txBody>
            <a:bodyPr wrap="square" lIns="0" tIns="0" rIns="0" bIns="0" rtlCol="0"/>
            <a:lstStyle/>
            <a:p>
              <a:endParaRPr/>
            </a:p>
          </p:txBody>
        </p:sp>
        <p:sp>
          <p:nvSpPr>
            <p:cNvPr id="3212" name="object 3212"/>
            <p:cNvSpPr/>
            <p:nvPr/>
          </p:nvSpPr>
          <p:spPr>
            <a:xfrm>
              <a:off x="6393929" y="8486394"/>
              <a:ext cx="2540" cy="1905"/>
            </a:xfrm>
            <a:custGeom>
              <a:avLst/>
              <a:gdLst/>
              <a:ahLst/>
              <a:cxnLst/>
              <a:rect l="l" t="t" r="r" b="b"/>
              <a:pathLst>
                <a:path w="2539" h="1904">
                  <a:moveTo>
                    <a:pt x="0" y="1358"/>
                  </a:moveTo>
                  <a:lnTo>
                    <a:pt x="2057" y="0"/>
                  </a:lnTo>
                </a:path>
              </a:pathLst>
            </a:custGeom>
            <a:ln w="25400">
              <a:solidFill>
                <a:srgbClr val="F9D155"/>
              </a:solidFill>
            </a:ln>
          </p:spPr>
          <p:txBody>
            <a:bodyPr wrap="square" lIns="0" tIns="0" rIns="0" bIns="0" rtlCol="0"/>
            <a:lstStyle/>
            <a:p>
              <a:endParaRPr/>
            </a:p>
          </p:txBody>
        </p:sp>
        <p:sp>
          <p:nvSpPr>
            <p:cNvPr id="3213" name="object 3213"/>
            <p:cNvSpPr/>
            <p:nvPr/>
          </p:nvSpPr>
          <p:spPr>
            <a:xfrm>
              <a:off x="6394424" y="8476246"/>
              <a:ext cx="1905" cy="10160"/>
            </a:xfrm>
            <a:custGeom>
              <a:avLst/>
              <a:gdLst/>
              <a:ahLst/>
              <a:cxnLst/>
              <a:rect l="l" t="t" r="r" b="b"/>
              <a:pathLst>
                <a:path w="1904" h="10159">
                  <a:moveTo>
                    <a:pt x="1562" y="10147"/>
                  </a:moveTo>
                  <a:lnTo>
                    <a:pt x="0" y="0"/>
                  </a:lnTo>
                </a:path>
              </a:pathLst>
            </a:custGeom>
            <a:ln w="25400">
              <a:solidFill>
                <a:srgbClr val="FAD664"/>
              </a:solidFill>
            </a:ln>
          </p:spPr>
          <p:txBody>
            <a:bodyPr wrap="square" lIns="0" tIns="0" rIns="0" bIns="0" rtlCol="0"/>
            <a:lstStyle/>
            <a:p>
              <a:endParaRPr/>
            </a:p>
          </p:txBody>
        </p:sp>
        <p:sp>
          <p:nvSpPr>
            <p:cNvPr id="3214" name="object 3214"/>
            <p:cNvSpPr/>
            <p:nvPr/>
          </p:nvSpPr>
          <p:spPr>
            <a:xfrm>
              <a:off x="6392163" y="8476246"/>
              <a:ext cx="2540" cy="1270"/>
            </a:xfrm>
            <a:custGeom>
              <a:avLst/>
              <a:gdLst/>
              <a:ahLst/>
              <a:cxnLst/>
              <a:rect l="l" t="t" r="r" b="b"/>
              <a:pathLst>
                <a:path w="2539" h="1270">
                  <a:moveTo>
                    <a:pt x="2260" y="0"/>
                  </a:moveTo>
                  <a:lnTo>
                    <a:pt x="0" y="901"/>
                  </a:lnTo>
                </a:path>
              </a:pathLst>
            </a:custGeom>
            <a:ln w="25400">
              <a:solidFill>
                <a:srgbClr val="F9D55F"/>
              </a:solidFill>
            </a:ln>
          </p:spPr>
          <p:txBody>
            <a:bodyPr wrap="square" lIns="0" tIns="0" rIns="0" bIns="0" rtlCol="0"/>
            <a:lstStyle/>
            <a:p>
              <a:endParaRPr/>
            </a:p>
          </p:txBody>
        </p:sp>
        <p:sp>
          <p:nvSpPr>
            <p:cNvPr id="3215" name="object 3215"/>
            <p:cNvSpPr/>
            <p:nvPr/>
          </p:nvSpPr>
          <p:spPr>
            <a:xfrm>
              <a:off x="6394424" y="8475307"/>
              <a:ext cx="3810" cy="11430"/>
            </a:xfrm>
            <a:custGeom>
              <a:avLst/>
              <a:gdLst/>
              <a:ahLst/>
              <a:cxnLst/>
              <a:rect l="l" t="t" r="r" b="b"/>
              <a:pathLst>
                <a:path w="3810" h="11429">
                  <a:moveTo>
                    <a:pt x="2324" y="0"/>
                  </a:moveTo>
                  <a:lnTo>
                    <a:pt x="0" y="939"/>
                  </a:lnTo>
                  <a:lnTo>
                    <a:pt x="482" y="4318"/>
                  </a:lnTo>
                  <a:lnTo>
                    <a:pt x="939" y="7734"/>
                  </a:lnTo>
                  <a:lnTo>
                    <a:pt x="1562" y="11087"/>
                  </a:lnTo>
                  <a:lnTo>
                    <a:pt x="3784" y="9652"/>
                  </a:lnTo>
                  <a:lnTo>
                    <a:pt x="3200" y="6464"/>
                  </a:lnTo>
                  <a:lnTo>
                    <a:pt x="2324" y="0"/>
                  </a:lnTo>
                  <a:close/>
                </a:path>
              </a:pathLst>
            </a:custGeom>
            <a:solidFill>
              <a:srgbClr val="FAD96B"/>
            </a:solidFill>
          </p:spPr>
          <p:txBody>
            <a:bodyPr wrap="square" lIns="0" tIns="0" rIns="0" bIns="0" rtlCol="0"/>
            <a:lstStyle/>
            <a:p>
              <a:endParaRPr/>
            </a:p>
          </p:txBody>
        </p:sp>
        <p:sp>
          <p:nvSpPr>
            <p:cNvPr id="3216" name="object 3216"/>
            <p:cNvSpPr/>
            <p:nvPr/>
          </p:nvSpPr>
          <p:spPr>
            <a:xfrm>
              <a:off x="6394424" y="8476246"/>
              <a:ext cx="1905" cy="10160"/>
            </a:xfrm>
            <a:custGeom>
              <a:avLst/>
              <a:gdLst/>
              <a:ahLst/>
              <a:cxnLst/>
              <a:rect l="l" t="t" r="r" b="b"/>
              <a:pathLst>
                <a:path w="1904" h="10159">
                  <a:moveTo>
                    <a:pt x="0" y="0"/>
                  </a:moveTo>
                  <a:lnTo>
                    <a:pt x="1562" y="10147"/>
                  </a:lnTo>
                </a:path>
              </a:pathLst>
            </a:custGeom>
            <a:ln w="25400">
              <a:solidFill>
                <a:srgbClr val="FAD664"/>
              </a:solidFill>
            </a:ln>
          </p:spPr>
          <p:txBody>
            <a:bodyPr wrap="square" lIns="0" tIns="0" rIns="0" bIns="0" rtlCol="0"/>
            <a:lstStyle/>
            <a:p>
              <a:endParaRPr/>
            </a:p>
          </p:txBody>
        </p:sp>
        <p:sp>
          <p:nvSpPr>
            <p:cNvPr id="3217" name="object 3217"/>
            <p:cNvSpPr/>
            <p:nvPr/>
          </p:nvSpPr>
          <p:spPr>
            <a:xfrm>
              <a:off x="6395986" y="8484959"/>
              <a:ext cx="2540" cy="1905"/>
            </a:xfrm>
            <a:custGeom>
              <a:avLst/>
              <a:gdLst/>
              <a:ahLst/>
              <a:cxnLst/>
              <a:rect l="l" t="t" r="r" b="b"/>
              <a:pathLst>
                <a:path w="2539" h="1904">
                  <a:moveTo>
                    <a:pt x="0" y="1435"/>
                  </a:moveTo>
                  <a:lnTo>
                    <a:pt x="2222" y="0"/>
                  </a:lnTo>
                </a:path>
              </a:pathLst>
            </a:custGeom>
            <a:ln w="25400">
              <a:solidFill>
                <a:srgbClr val="FAD766"/>
              </a:solidFill>
            </a:ln>
          </p:spPr>
          <p:txBody>
            <a:bodyPr wrap="square" lIns="0" tIns="0" rIns="0" bIns="0" rtlCol="0"/>
            <a:lstStyle/>
            <a:p>
              <a:endParaRPr/>
            </a:p>
          </p:txBody>
        </p:sp>
        <p:sp>
          <p:nvSpPr>
            <p:cNvPr id="3218" name="object 3218"/>
            <p:cNvSpPr/>
            <p:nvPr/>
          </p:nvSpPr>
          <p:spPr>
            <a:xfrm>
              <a:off x="6396748" y="8475307"/>
              <a:ext cx="1905" cy="10160"/>
            </a:xfrm>
            <a:custGeom>
              <a:avLst/>
              <a:gdLst/>
              <a:ahLst/>
              <a:cxnLst/>
              <a:rect l="l" t="t" r="r" b="b"/>
              <a:pathLst>
                <a:path w="1904" h="10159">
                  <a:moveTo>
                    <a:pt x="1460" y="9652"/>
                  </a:moveTo>
                  <a:lnTo>
                    <a:pt x="0" y="0"/>
                  </a:lnTo>
                </a:path>
              </a:pathLst>
            </a:custGeom>
            <a:ln w="25400">
              <a:solidFill>
                <a:srgbClr val="FBDC73"/>
              </a:solidFill>
            </a:ln>
          </p:spPr>
          <p:txBody>
            <a:bodyPr wrap="square" lIns="0" tIns="0" rIns="0" bIns="0" rtlCol="0"/>
            <a:lstStyle/>
            <a:p>
              <a:endParaRPr/>
            </a:p>
          </p:txBody>
        </p:sp>
        <p:sp>
          <p:nvSpPr>
            <p:cNvPr id="3219" name="object 3219"/>
            <p:cNvSpPr/>
            <p:nvPr/>
          </p:nvSpPr>
          <p:spPr>
            <a:xfrm>
              <a:off x="6394424" y="8475307"/>
              <a:ext cx="2540" cy="1270"/>
            </a:xfrm>
            <a:custGeom>
              <a:avLst/>
              <a:gdLst/>
              <a:ahLst/>
              <a:cxnLst/>
              <a:rect l="l" t="t" r="r" b="b"/>
              <a:pathLst>
                <a:path w="2539" h="1270">
                  <a:moveTo>
                    <a:pt x="2324" y="0"/>
                  </a:moveTo>
                  <a:lnTo>
                    <a:pt x="0" y="939"/>
                  </a:lnTo>
                </a:path>
              </a:pathLst>
            </a:custGeom>
            <a:ln w="25400">
              <a:solidFill>
                <a:srgbClr val="FBDB71"/>
              </a:solidFill>
            </a:ln>
          </p:spPr>
          <p:txBody>
            <a:bodyPr wrap="square" lIns="0" tIns="0" rIns="0" bIns="0" rtlCol="0"/>
            <a:lstStyle/>
            <a:p>
              <a:endParaRPr/>
            </a:p>
          </p:txBody>
        </p:sp>
        <p:sp>
          <p:nvSpPr>
            <p:cNvPr id="3220" name="object 3220"/>
            <p:cNvSpPr/>
            <p:nvPr/>
          </p:nvSpPr>
          <p:spPr>
            <a:xfrm>
              <a:off x="6396748" y="8473389"/>
              <a:ext cx="6350" cy="12065"/>
            </a:xfrm>
            <a:custGeom>
              <a:avLst/>
              <a:gdLst/>
              <a:ahLst/>
              <a:cxnLst/>
              <a:rect l="l" t="t" r="r" b="b"/>
              <a:pathLst>
                <a:path w="6350" h="12065">
                  <a:moveTo>
                    <a:pt x="4711" y="0"/>
                  </a:moveTo>
                  <a:lnTo>
                    <a:pt x="3124" y="622"/>
                  </a:lnTo>
                  <a:lnTo>
                    <a:pt x="0" y="1917"/>
                  </a:lnTo>
                  <a:lnTo>
                    <a:pt x="876" y="8381"/>
                  </a:lnTo>
                  <a:lnTo>
                    <a:pt x="1460" y="11569"/>
                  </a:lnTo>
                  <a:lnTo>
                    <a:pt x="2984" y="10604"/>
                  </a:lnTo>
                  <a:lnTo>
                    <a:pt x="4597" y="9626"/>
                  </a:lnTo>
                  <a:lnTo>
                    <a:pt x="6223" y="8712"/>
                  </a:lnTo>
                  <a:lnTo>
                    <a:pt x="5638" y="5867"/>
                  </a:lnTo>
                  <a:lnTo>
                    <a:pt x="4711" y="0"/>
                  </a:lnTo>
                  <a:close/>
                </a:path>
              </a:pathLst>
            </a:custGeom>
            <a:solidFill>
              <a:srgbClr val="FCE07D"/>
            </a:solidFill>
          </p:spPr>
          <p:txBody>
            <a:bodyPr wrap="square" lIns="0" tIns="0" rIns="0" bIns="0" rtlCol="0"/>
            <a:lstStyle/>
            <a:p>
              <a:endParaRPr/>
            </a:p>
          </p:txBody>
        </p:sp>
        <p:sp>
          <p:nvSpPr>
            <p:cNvPr id="3221" name="object 3221"/>
            <p:cNvSpPr/>
            <p:nvPr/>
          </p:nvSpPr>
          <p:spPr>
            <a:xfrm>
              <a:off x="6396748" y="8475307"/>
              <a:ext cx="1905" cy="10160"/>
            </a:xfrm>
            <a:custGeom>
              <a:avLst/>
              <a:gdLst/>
              <a:ahLst/>
              <a:cxnLst/>
              <a:rect l="l" t="t" r="r" b="b"/>
              <a:pathLst>
                <a:path w="1904" h="10159">
                  <a:moveTo>
                    <a:pt x="0" y="0"/>
                  </a:moveTo>
                  <a:lnTo>
                    <a:pt x="1460" y="9652"/>
                  </a:lnTo>
                </a:path>
              </a:pathLst>
            </a:custGeom>
            <a:ln w="25400">
              <a:solidFill>
                <a:srgbClr val="FBDC73"/>
              </a:solidFill>
            </a:ln>
          </p:spPr>
          <p:txBody>
            <a:bodyPr wrap="square" lIns="0" tIns="0" rIns="0" bIns="0" rtlCol="0"/>
            <a:lstStyle/>
            <a:p>
              <a:endParaRPr/>
            </a:p>
          </p:txBody>
        </p:sp>
        <p:sp>
          <p:nvSpPr>
            <p:cNvPr id="3222" name="object 3222"/>
            <p:cNvSpPr/>
            <p:nvPr/>
          </p:nvSpPr>
          <p:spPr>
            <a:xfrm>
              <a:off x="6398209" y="8482101"/>
              <a:ext cx="5080" cy="3175"/>
            </a:xfrm>
            <a:custGeom>
              <a:avLst/>
              <a:gdLst/>
              <a:ahLst/>
              <a:cxnLst/>
              <a:rect l="l" t="t" r="r" b="b"/>
              <a:pathLst>
                <a:path w="5079" h="3175">
                  <a:moveTo>
                    <a:pt x="0" y="2857"/>
                  </a:moveTo>
                  <a:lnTo>
                    <a:pt x="4762" y="0"/>
                  </a:lnTo>
                </a:path>
              </a:pathLst>
            </a:custGeom>
            <a:ln w="25400">
              <a:solidFill>
                <a:srgbClr val="FCDE78"/>
              </a:solidFill>
            </a:ln>
          </p:spPr>
          <p:txBody>
            <a:bodyPr wrap="square" lIns="0" tIns="0" rIns="0" bIns="0" rtlCol="0"/>
            <a:lstStyle/>
            <a:p>
              <a:endParaRPr/>
            </a:p>
          </p:txBody>
        </p:sp>
        <p:sp>
          <p:nvSpPr>
            <p:cNvPr id="3223" name="object 3223"/>
            <p:cNvSpPr/>
            <p:nvPr/>
          </p:nvSpPr>
          <p:spPr>
            <a:xfrm>
              <a:off x="6401460" y="8473389"/>
              <a:ext cx="1905" cy="8890"/>
            </a:xfrm>
            <a:custGeom>
              <a:avLst/>
              <a:gdLst/>
              <a:ahLst/>
              <a:cxnLst/>
              <a:rect l="l" t="t" r="r" b="b"/>
              <a:pathLst>
                <a:path w="1904" h="8890">
                  <a:moveTo>
                    <a:pt x="1511" y="8712"/>
                  </a:moveTo>
                  <a:lnTo>
                    <a:pt x="0" y="0"/>
                  </a:lnTo>
                </a:path>
              </a:pathLst>
            </a:custGeom>
            <a:ln w="25399">
              <a:solidFill>
                <a:srgbClr val="FDE487"/>
              </a:solidFill>
            </a:ln>
          </p:spPr>
          <p:txBody>
            <a:bodyPr wrap="square" lIns="0" tIns="0" rIns="0" bIns="0" rtlCol="0"/>
            <a:lstStyle/>
            <a:p>
              <a:endParaRPr/>
            </a:p>
          </p:txBody>
        </p:sp>
        <p:sp>
          <p:nvSpPr>
            <p:cNvPr id="3224" name="object 3224"/>
            <p:cNvSpPr/>
            <p:nvPr/>
          </p:nvSpPr>
          <p:spPr>
            <a:xfrm>
              <a:off x="6396748" y="8473389"/>
              <a:ext cx="5080" cy="2540"/>
            </a:xfrm>
            <a:custGeom>
              <a:avLst/>
              <a:gdLst/>
              <a:ahLst/>
              <a:cxnLst/>
              <a:rect l="l" t="t" r="r" b="b"/>
              <a:pathLst>
                <a:path w="5079" h="2540">
                  <a:moveTo>
                    <a:pt x="4711" y="0"/>
                  </a:moveTo>
                  <a:lnTo>
                    <a:pt x="0" y="1917"/>
                  </a:lnTo>
                </a:path>
              </a:pathLst>
            </a:custGeom>
            <a:ln w="25400">
              <a:solidFill>
                <a:srgbClr val="FCE182"/>
              </a:solidFill>
            </a:ln>
          </p:spPr>
          <p:txBody>
            <a:bodyPr wrap="square" lIns="0" tIns="0" rIns="0" bIns="0" rtlCol="0"/>
            <a:lstStyle/>
            <a:p>
              <a:endParaRPr/>
            </a:p>
          </p:txBody>
        </p:sp>
        <p:sp>
          <p:nvSpPr>
            <p:cNvPr id="3225" name="object 3225"/>
            <p:cNvSpPr/>
            <p:nvPr/>
          </p:nvSpPr>
          <p:spPr>
            <a:xfrm>
              <a:off x="6399961" y="8463191"/>
              <a:ext cx="6350" cy="10795"/>
            </a:xfrm>
            <a:custGeom>
              <a:avLst/>
              <a:gdLst/>
              <a:ahLst/>
              <a:cxnLst/>
              <a:rect l="l" t="t" r="r" b="b"/>
              <a:pathLst>
                <a:path w="6350" h="10795">
                  <a:moveTo>
                    <a:pt x="4864" y="0"/>
                  </a:moveTo>
                  <a:lnTo>
                    <a:pt x="0" y="1206"/>
                  </a:lnTo>
                  <a:lnTo>
                    <a:pt x="571" y="4241"/>
                  </a:lnTo>
                  <a:lnTo>
                    <a:pt x="1498" y="10198"/>
                  </a:lnTo>
                  <a:lnTo>
                    <a:pt x="3086" y="9563"/>
                  </a:lnTo>
                  <a:lnTo>
                    <a:pt x="4698" y="8978"/>
                  </a:lnTo>
                  <a:lnTo>
                    <a:pt x="6299" y="8445"/>
                  </a:lnTo>
                  <a:lnTo>
                    <a:pt x="5791" y="5714"/>
                  </a:lnTo>
                  <a:lnTo>
                    <a:pt x="5321" y="2895"/>
                  </a:lnTo>
                  <a:lnTo>
                    <a:pt x="4864" y="0"/>
                  </a:lnTo>
                  <a:close/>
                </a:path>
              </a:pathLst>
            </a:custGeom>
            <a:solidFill>
              <a:srgbClr val="FEE891"/>
            </a:solidFill>
          </p:spPr>
          <p:txBody>
            <a:bodyPr wrap="square" lIns="0" tIns="0" rIns="0" bIns="0" rtlCol="0"/>
            <a:lstStyle/>
            <a:p>
              <a:endParaRPr/>
            </a:p>
          </p:txBody>
        </p:sp>
        <p:sp>
          <p:nvSpPr>
            <p:cNvPr id="3226" name="object 3226"/>
            <p:cNvSpPr/>
            <p:nvPr/>
          </p:nvSpPr>
          <p:spPr>
            <a:xfrm>
              <a:off x="6399961" y="8464397"/>
              <a:ext cx="1905" cy="9525"/>
            </a:xfrm>
            <a:custGeom>
              <a:avLst/>
              <a:gdLst/>
              <a:ahLst/>
              <a:cxnLst/>
              <a:rect l="l" t="t" r="r" b="b"/>
              <a:pathLst>
                <a:path w="1904" h="9525">
                  <a:moveTo>
                    <a:pt x="0" y="0"/>
                  </a:moveTo>
                  <a:lnTo>
                    <a:pt x="1498" y="8991"/>
                  </a:lnTo>
                </a:path>
              </a:pathLst>
            </a:custGeom>
            <a:ln w="25399">
              <a:solidFill>
                <a:srgbClr val="FEE68D"/>
              </a:solidFill>
            </a:ln>
          </p:spPr>
          <p:txBody>
            <a:bodyPr wrap="square" lIns="0" tIns="0" rIns="0" bIns="0" rtlCol="0"/>
            <a:lstStyle/>
            <a:p>
              <a:endParaRPr/>
            </a:p>
          </p:txBody>
        </p:sp>
        <p:sp>
          <p:nvSpPr>
            <p:cNvPr id="3227" name="object 3227"/>
            <p:cNvSpPr/>
            <p:nvPr/>
          </p:nvSpPr>
          <p:spPr>
            <a:xfrm>
              <a:off x="6401460" y="8471636"/>
              <a:ext cx="5080" cy="1905"/>
            </a:xfrm>
            <a:custGeom>
              <a:avLst/>
              <a:gdLst/>
              <a:ahLst/>
              <a:cxnLst/>
              <a:rect l="l" t="t" r="r" b="b"/>
              <a:pathLst>
                <a:path w="5079" h="1904">
                  <a:moveTo>
                    <a:pt x="0" y="1752"/>
                  </a:moveTo>
                  <a:lnTo>
                    <a:pt x="4800" y="0"/>
                  </a:lnTo>
                </a:path>
              </a:pathLst>
            </a:custGeom>
            <a:ln w="25399">
              <a:solidFill>
                <a:srgbClr val="FEE790"/>
              </a:solidFill>
            </a:ln>
          </p:spPr>
          <p:txBody>
            <a:bodyPr wrap="square" lIns="0" tIns="0" rIns="0" bIns="0" rtlCol="0"/>
            <a:lstStyle/>
            <a:p>
              <a:endParaRPr/>
            </a:p>
          </p:txBody>
        </p:sp>
        <p:sp>
          <p:nvSpPr>
            <p:cNvPr id="3228" name="object 3228"/>
            <p:cNvSpPr/>
            <p:nvPr/>
          </p:nvSpPr>
          <p:spPr>
            <a:xfrm>
              <a:off x="6404825" y="8463191"/>
              <a:ext cx="1905" cy="8890"/>
            </a:xfrm>
            <a:custGeom>
              <a:avLst/>
              <a:gdLst/>
              <a:ahLst/>
              <a:cxnLst/>
              <a:rect l="l" t="t" r="r" b="b"/>
              <a:pathLst>
                <a:path w="1904" h="8890">
                  <a:moveTo>
                    <a:pt x="1435" y="8445"/>
                  </a:moveTo>
                  <a:lnTo>
                    <a:pt x="0" y="0"/>
                  </a:lnTo>
                </a:path>
              </a:pathLst>
            </a:custGeom>
            <a:ln w="25399">
              <a:solidFill>
                <a:srgbClr val="FFE995"/>
              </a:solidFill>
            </a:ln>
          </p:spPr>
          <p:txBody>
            <a:bodyPr wrap="square" lIns="0" tIns="0" rIns="0" bIns="0" rtlCol="0"/>
            <a:lstStyle/>
            <a:p>
              <a:endParaRPr/>
            </a:p>
          </p:txBody>
        </p:sp>
        <p:sp>
          <p:nvSpPr>
            <p:cNvPr id="3229" name="object 3229"/>
            <p:cNvSpPr/>
            <p:nvPr/>
          </p:nvSpPr>
          <p:spPr>
            <a:xfrm>
              <a:off x="6399961" y="8463191"/>
              <a:ext cx="5080" cy="1270"/>
            </a:xfrm>
            <a:custGeom>
              <a:avLst/>
              <a:gdLst/>
              <a:ahLst/>
              <a:cxnLst/>
              <a:rect l="l" t="t" r="r" b="b"/>
              <a:pathLst>
                <a:path w="5079" h="1270">
                  <a:moveTo>
                    <a:pt x="4864" y="0"/>
                  </a:moveTo>
                  <a:lnTo>
                    <a:pt x="0" y="1206"/>
                  </a:lnTo>
                </a:path>
              </a:pathLst>
            </a:custGeom>
            <a:ln w="25400">
              <a:solidFill>
                <a:srgbClr val="FEE892"/>
              </a:solidFill>
            </a:ln>
          </p:spPr>
          <p:txBody>
            <a:bodyPr wrap="square" lIns="0" tIns="0" rIns="0" bIns="0" rtlCol="0"/>
            <a:lstStyle/>
            <a:p>
              <a:endParaRPr/>
            </a:p>
          </p:txBody>
        </p:sp>
        <p:sp>
          <p:nvSpPr>
            <p:cNvPr id="3230" name="object 3230"/>
            <p:cNvSpPr/>
            <p:nvPr/>
          </p:nvSpPr>
          <p:spPr>
            <a:xfrm>
              <a:off x="6404825" y="8462061"/>
              <a:ext cx="6350" cy="10160"/>
            </a:xfrm>
            <a:custGeom>
              <a:avLst/>
              <a:gdLst/>
              <a:ahLst/>
              <a:cxnLst/>
              <a:rect l="l" t="t" r="r" b="b"/>
              <a:pathLst>
                <a:path w="6350" h="10159">
                  <a:moveTo>
                    <a:pt x="4889" y="0"/>
                  </a:moveTo>
                  <a:lnTo>
                    <a:pt x="0" y="1130"/>
                  </a:lnTo>
                  <a:lnTo>
                    <a:pt x="457" y="4025"/>
                  </a:lnTo>
                  <a:lnTo>
                    <a:pt x="927" y="6845"/>
                  </a:lnTo>
                  <a:lnTo>
                    <a:pt x="1435" y="9575"/>
                  </a:lnTo>
                  <a:lnTo>
                    <a:pt x="3048" y="9055"/>
                  </a:lnTo>
                  <a:lnTo>
                    <a:pt x="4673" y="8597"/>
                  </a:lnTo>
                  <a:lnTo>
                    <a:pt x="6286" y="8255"/>
                  </a:lnTo>
                  <a:lnTo>
                    <a:pt x="5778" y="5588"/>
                  </a:lnTo>
                  <a:lnTo>
                    <a:pt x="5308" y="2832"/>
                  </a:lnTo>
                  <a:lnTo>
                    <a:pt x="4889" y="0"/>
                  </a:lnTo>
                  <a:close/>
                </a:path>
              </a:pathLst>
            </a:custGeom>
            <a:solidFill>
              <a:srgbClr val="FFE996"/>
            </a:solidFill>
          </p:spPr>
          <p:txBody>
            <a:bodyPr wrap="square" lIns="0" tIns="0" rIns="0" bIns="0" rtlCol="0"/>
            <a:lstStyle/>
            <a:p>
              <a:endParaRPr/>
            </a:p>
          </p:txBody>
        </p:sp>
        <p:sp>
          <p:nvSpPr>
            <p:cNvPr id="3231" name="object 3231"/>
            <p:cNvSpPr/>
            <p:nvPr/>
          </p:nvSpPr>
          <p:spPr>
            <a:xfrm>
              <a:off x="6404825" y="8463191"/>
              <a:ext cx="6350" cy="8890"/>
            </a:xfrm>
            <a:custGeom>
              <a:avLst/>
              <a:gdLst/>
              <a:ahLst/>
              <a:cxnLst/>
              <a:rect l="l" t="t" r="r" b="b"/>
              <a:pathLst>
                <a:path w="6350" h="8890">
                  <a:moveTo>
                    <a:pt x="0" y="0"/>
                  </a:moveTo>
                  <a:lnTo>
                    <a:pt x="1435" y="8445"/>
                  </a:lnTo>
                </a:path>
                <a:path w="6350" h="8890">
                  <a:moveTo>
                    <a:pt x="1435" y="8445"/>
                  </a:moveTo>
                  <a:lnTo>
                    <a:pt x="6286" y="7124"/>
                  </a:lnTo>
                </a:path>
              </a:pathLst>
            </a:custGeom>
            <a:ln w="25400">
              <a:solidFill>
                <a:srgbClr val="FFE995"/>
              </a:solidFill>
            </a:ln>
          </p:spPr>
          <p:txBody>
            <a:bodyPr wrap="square" lIns="0" tIns="0" rIns="0" bIns="0" rtlCol="0"/>
            <a:lstStyle/>
            <a:p>
              <a:endParaRPr/>
            </a:p>
          </p:txBody>
        </p:sp>
        <p:sp>
          <p:nvSpPr>
            <p:cNvPr id="3232" name="object 3232"/>
            <p:cNvSpPr/>
            <p:nvPr/>
          </p:nvSpPr>
          <p:spPr>
            <a:xfrm>
              <a:off x="6409715" y="8462061"/>
              <a:ext cx="1905" cy="8255"/>
            </a:xfrm>
            <a:custGeom>
              <a:avLst/>
              <a:gdLst/>
              <a:ahLst/>
              <a:cxnLst/>
              <a:rect l="l" t="t" r="r" b="b"/>
              <a:pathLst>
                <a:path w="1904" h="8254">
                  <a:moveTo>
                    <a:pt x="1397" y="8255"/>
                  </a:moveTo>
                  <a:lnTo>
                    <a:pt x="0" y="0"/>
                  </a:lnTo>
                </a:path>
              </a:pathLst>
            </a:custGeom>
            <a:ln w="25400">
              <a:solidFill>
                <a:srgbClr val="FFE997"/>
              </a:solidFill>
            </a:ln>
          </p:spPr>
          <p:txBody>
            <a:bodyPr wrap="square" lIns="0" tIns="0" rIns="0" bIns="0" rtlCol="0"/>
            <a:lstStyle/>
            <a:p>
              <a:endParaRPr/>
            </a:p>
          </p:txBody>
        </p:sp>
        <p:sp>
          <p:nvSpPr>
            <p:cNvPr id="3233" name="object 3233"/>
            <p:cNvSpPr/>
            <p:nvPr/>
          </p:nvSpPr>
          <p:spPr>
            <a:xfrm>
              <a:off x="6404825" y="8462061"/>
              <a:ext cx="5080" cy="1270"/>
            </a:xfrm>
            <a:custGeom>
              <a:avLst/>
              <a:gdLst/>
              <a:ahLst/>
              <a:cxnLst/>
              <a:rect l="l" t="t" r="r" b="b"/>
              <a:pathLst>
                <a:path w="5079" h="1270">
                  <a:moveTo>
                    <a:pt x="4889" y="0"/>
                  </a:moveTo>
                  <a:lnTo>
                    <a:pt x="0" y="1130"/>
                  </a:lnTo>
                </a:path>
              </a:pathLst>
            </a:custGeom>
            <a:ln w="25400">
              <a:solidFill>
                <a:srgbClr val="FFEA97"/>
              </a:solidFill>
            </a:ln>
          </p:spPr>
          <p:txBody>
            <a:bodyPr wrap="square" lIns="0" tIns="0" rIns="0" bIns="0" rtlCol="0"/>
            <a:lstStyle/>
            <a:p>
              <a:endParaRPr/>
            </a:p>
          </p:txBody>
        </p:sp>
        <p:sp>
          <p:nvSpPr>
            <p:cNvPr id="3234" name="object 3234"/>
            <p:cNvSpPr/>
            <p:nvPr/>
          </p:nvSpPr>
          <p:spPr>
            <a:xfrm>
              <a:off x="6401460" y="8471636"/>
              <a:ext cx="6985" cy="10795"/>
            </a:xfrm>
            <a:custGeom>
              <a:avLst/>
              <a:gdLst/>
              <a:ahLst/>
              <a:cxnLst/>
              <a:rect l="l" t="t" r="r" b="b"/>
              <a:pathLst>
                <a:path w="6985" h="10795">
                  <a:moveTo>
                    <a:pt x="4800" y="0"/>
                  </a:moveTo>
                  <a:lnTo>
                    <a:pt x="3200" y="533"/>
                  </a:lnTo>
                  <a:lnTo>
                    <a:pt x="1587" y="1117"/>
                  </a:lnTo>
                  <a:lnTo>
                    <a:pt x="0" y="1752"/>
                  </a:lnTo>
                  <a:lnTo>
                    <a:pt x="927" y="7619"/>
                  </a:lnTo>
                  <a:lnTo>
                    <a:pt x="1511" y="10464"/>
                  </a:lnTo>
                  <a:lnTo>
                    <a:pt x="3149" y="9550"/>
                  </a:lnTo>
                  <a:lnTo>
                    <a:pt x="4813" y="8724"/>
                  </a:lnTo>
                  <a:lnTo>
                    <a:pt x="6464" y="8026"/>
                  </a:lnTo>
                  <a:lnTo>
                    <a:pt x="5854" y="5422"/>
                  </a:lnTo>
                  <a:lnTo>
                    <a:pt x="5308" y="2743"/>
                  </a:lnTo>
                  <a:lnTo>
                    <a:pt x="4800" y="0"/>
                  </a:lnTo>
                  <a:close/>
                </a:path>
              </a:pathLst>
            </a:custGeom>
            <a:solidFill>
              <a:srgbClr val="FEE68C"/>
            </a:solidFill>
          </p:spPr>
          <p:txBody>
            <a:bodyPr wrap="square" lIns="0" tIns="0" rIns="0" bIns="0" rtlCol="0"/>
            <a:lstStyle/>
            <a:p>
              <a:endParaRPr/>
            </a:p>
          </p:txBody>
        </p:sp>
        <p:sp>
          <p:nvSpPr>
            <p:cNvPr id="3235" name="object 3235"/>
            <p:cNvSpPr/>
            <p:nvPr/>
          </p:nvSpPr>
          <p:spPr>
            <a:xfrm>
              <a:off x="6401460" y="8473389"/>
              <a:ext cx="1905" cy="8890"/>
            </a:xfrm>
            <a:custGeom>
              <a:avLst/>
              <a:gdLst/>
              <a:ahLst/>
              <a:cxnLst/>
              <a:rect l="l" t="t" r="r" b="b"/>
              <a:pathLst>
                <a:path w="1904" h="8890">
                  <a:moveTo>
                    <a:pt x="0" y="0"/>
                  </a:moveTo>
                  <a:lnTo>
                    <a:pt x="1511" y="8712"/>
                  </a:lnTo>
                </a:path>
              </a:pathLst>
            </a:custGeom>
            <a:ln w="25399">
              <a:solidFill>
                <a:srgbClr val="FDE487"/>
              </a:solidFill>
            </a:ln>
          </p:spPr>
          <p:txBody>
            <a:bodyPr wrap="square" lIns="0" tIns="0" rIns="0" bIns="0" rtlCol="0"/>
            <a:lstStyle/>
            <a:p>
              <a:endParaRPr/>
            </a:p>
          </p:txBody>
        </p:sp>
        <p:sp>
          <p:nvSpPr>
            <p:cNvPr id="3236" name="object 3236"/>
            <p:cNvSpPr/>
            <p:nvPr/>
          </p:nvSpPr>
          <p:spPr>
            <a:xfrm>
              <a:off x="6402971" y="8479663"/>
              <a:ext cx="5080" cy="2540"/>
            </a:xfrm>
            <a:custGeom>
              <a:avLst/>
              <a:gdLst/>
              <a:ahLst/>
              <a:cxnLst/>
              <a:rect l="l" t="t" r="r" b="b"/>
              <a:pathLst>
                <a:path w="5079" h="2540">
                  <a:moveTo>
                    <a:pt x="0" y="2438"/>
                  </a:moveTo>
                  <a:lnTo>
                    <a:pt x="4952" y="0"/>
                  </a:lnTo>
                </a:path>
              </a:pathLst>
            </a:custGeom>
            <a:ln w="25400">
              <a:solidFill>
                <a:srgbClr val="FEE589"/>
              </a:solidFill>
            </a:ln>
          </p:spPr>
          <p:txBody>
            <a:bodyPr wrap="square" lIns="0" tIns="0" rIns="0" bIns="0" rtlCol="0"/>
            <a:lstStyle/>
            <a:p>
              <a:endParaRPr/>
            </a:p>
          </p:txBody>
        </p:sp>
        <p:sp>
          <p:nvSpPr>
            <p:cNvPr id="3237" name="object 3237"/>
            <p:cNvSpPr/>
            <p:nvPr/>
          </p:nvSpPr>
          <p:spPr>
            <a:xfrm>
              <a:off x="6406261" y="8471636"/>
              <a:ext cx="1905" cy="8255"/>
            </a:xfrm>
            <a:custGeom>
              <a:avLst/>
              <a:gdLst/>
              <a:ahLst/>
              <a:cxnLst/>
              <a:rect l="l" t="t" r="r" b="b"/>
              <a:pathLst>
                <a:path w="1904" h="8254">
                  <a:moveTo>
                    <a:pt x="1663" y="8026"/>
                  </a:moveTo>
                  <a:lnTo>
                    <a:pt x="0" y="0"/>
                  </a:lnTo>
                </a:path>
              </a:pathLst>
            </a:custGeom>
            <a:ln w="25400">
              <a:solidFill>
                <a:srgbClr val="FEE891"/>
              </a:solidFill>
            </a:ln>
          </p:spPr>
          <p:txBody>
            <a:bodyPr wrap="square" lIns="0" tIns="0" rIns="0" bIns="0" rtlCol="0"/>
            <a:lstStyle/>
            <a:p>
              <a:endParaRPr/>
            </a:p>
          </p:txBody>
        </p:sp>
        <p:sp>
          <p:nvSpPr>
            <p:cNvPr id="3238" name="object 3238"/>
            <p:cNvSpPr/>
            <p:nvPr/>
          </p:nvSpPr>
          <p:spPr>
            <a:xfrm>
              <a:off x="6401460" y="8471636"/>
              <a:ext cx="5080" cy="1905"/>
            </a:xfrm>
            <a:custGeom>
              <a:avLst/>
              <a:gdLst/>
              <a:ahLst/>
              <a:cxnLst/>
              <a:rect l="l" t="t" r="r" b="b"/>
              <a:pathLst>
                <a:path w="5079" h="1904">
                  <a:moveTo>
                    <a:pt x="4800" y="0"/>
                  </a:moveTo>
                  <a:lnTo>
                    <a:pt x="0" y="1752"/>
                  </a:lnTo>
                </a:path>
              </a:pathLst>
            </a:custGeom>
            <a:ln w="25399">
              <a:solidFill>
                <a:srgbClr val="FEE790"/>
              </a:solidFill>
            </a:ln>
          </p:spPr>
          <p:txBody>
            <a:bodyPr wrap="square" lIns="0" tIns="0" rIns="0" bIns="0" rtlCol="0"/>
            <a:lstStyle/>
            <a:p>
              <a:endParaRPr/>
            </a:p>
          </p:txBody>
        </p:sp>
        <p:sp>
          <p:nvSpPr>
            <p:cNvPr id="3239" name="object 3239"/>
            <p:cNvSpPr/>
            <p:nvPr/>
          </p:nvSpPr>
          <p:spPr>
            <a:xfrm>
              <a:off x="6406261" y="8470315"/>
              <a:ext cx="6985" cy="9525"/>
            </a:xfrm>
            <a:custGeom>
              <a:avLst/>
              <a:gdLst/>
              <a:ahLst/>
              <a:cxnLst/>
              <a:rect l="l" t="t" r="r" b="b"/>
              <a:pathLst>
                <a:path w="6985" h="9525">
                  <a:moveTo>
                    <a:pt x="4851" y="0"/>
                  </a:moveTo>
                  <a:lnTo>
                    <a:pt x="3238" y="342"/>
                  </a:lnTo>
                  <a:lnTo>
                    <a:pt x="1612" y="800"/>
                  </a:lnTo>
                  <a:lnTo>
                    <a:pt x="0" y="1320"/>
                  </a:lnTo>
                  <a:lnTo>
                    <a:pt x="508" y="4064"/>
                  </a:lnTo>
                  <a:lnTo>
                    <a:pt x="1054" y="6743"/>
                  </a:lnTo>
                  <a:lnTo>
                    <a:pt x="1663" y="9347"/>
                  </a:lnTo>
                  <a:lnTo>
                    <a:pt x="3314" y="8661"/>
                  </a:lnTo>
                  <a:lnTo>
                    <a:pt x="4940" y="8128"/>
                  </a:lnTo>
                  <a:lnTo>
                    <a:pt x="6502" y="7835"/>
                  </a:lnTo>
                  <a:lnTo>
                    <a:pt x="5905" y="5283"/>
                  </a:lnTo>
                  <a:lnTo>
                    <a:pt x="5359" y="2679"/>
                  </a:lnTo>
                  <a:lnTo>
                    <a:pt x="4851" y="0"/>
                  </a:lnTo>
                  <a:close/>
                </a:path>
              </a:pathLst>
            </a:custGeom>
            <a:solidFill>
              <a:srgbClr val="FFE893"/>
            </a:solidFill>
          </p:spPr>
          <p:txBody>
            <a:bodyPr wrap="square" lIns="0" tIns="0" rIns="0" bIns="0" rtlCol="0"/>
            <a:lstStyle/>
            <a:p>
              <a:endParaRPr/>
            </a:p>
          </p:txBody>
        </p:sp>
        <p:sp>
          <p:nvSpPr>
            <p:cNvPr id="3240" name="object 3240"/>
            <p:cNvSpPr/>
            <p:nvPr/>
          </p:nvSpPr>
          <p:spPr>
            <a:xfrm>
              <a:off x="6406261" y="8471636"/>
              <a:ext cx="1905" cy="8255"/>
            </a:xfrm>
            <a:custGeom>
              <a:avLst/>
              <a:gdLst/>
              <a:ahLst/>
              <a:cxnLst/>
              <a:rect l="l" t="t" r="r" b="b"/>
              <a:pathLst>
                <a:path w="1904" h="8254">
                  <a:moveTo>
                    <a:pt x="0" y="0"/>
                  </a:moveTo>
                  <a:lnTo>
                    <a:pt x="1663" y="8026"/>
                  </a:lnTo>
                </a:path>
              </a:pathLst>
            </a:custGeom>
            <a:ln w="25400">
              <a:solidFill>
                <a:srgbClr val="FEE891"/>
              </a:solidFill>
            </a:ln>
          </p:spPr>
          <p:txBody>
            <a:bodyPr wrap="square" lIns="0" tIns="0" rIns="0" bIns="0" rtlCol="0"/>
            <a:lstStyle/>
            <a:p>
              <a:endParaRPr/>
            </a:p>
          </p:txBody>
        </p:sp>
        <p:sp>
          <p:nvSpPr>
            <p:cNvPr id="3241" name="object 3241"/>
            <p:cNvSpPr/>
            <p:nvPr/>
          </p:nvSpPr>
          <p:spPr>
            <a:xfrm>
              <a:off x="6407924" y="8478151"/>
              <a:ext cx="5080" cy="1905"/>
            </a:xfrm>
            <a:custGeom>
              <a:avLst/>
              <a:gdLst/>
              <a:ahLst/>
              <a:cxnLst/>
              <a:rect l="l" t="t" r="r" b="b"/>
              <a:pathLst>
                <a:path w="5079" h="1904">
                  <a:moveTo>
                    <a:pt x="0" y="1511"/>
                  </a:moveTo>
                  <a:lnTo>
                    <a:pt x="4838" y="0"/>
                  </a:lnTo>
                </a:path>
              </a:pathLst>
            </a:custGeom>
            <a:ln w="25400">
              <a:solidFill>
                <a:srgbClr val="FEE890"/>
              </a:solidFill>
            </a:ln>
          </p:spPr>
          <p:txBody>
            <a:bodyPr wrap="square" lIns="0" tIns="0" rIns="0" bIns="0" rtlCol="0"/>
            <a:lstStyle/>
            <a:p>
              <a:endParaRPr/>
            </a:p>
          </p:txBody>
        </p:sp>
        <p:sp>
          <p:nvSpPr>
            <p:cNvPr id="3242" name="object 3242"/>
            <p:cNvSpPr/>
            <p:nvPr/>
          </p:nvSpPr>
          <p:spPr>
            <a:xfrm>
              <a:off x="6411112" y="8470315"/>
              <a:ext cx="1905" cy="8255"/>
            </a:xfrm>
            <a:custGeom>
              <a:avLst/>
              <a:gdLst/>
              <a:ahLst/>
              <a:cxnLst/>
              <a:rect l="l" t="t" r="r" b="b"/>
              <a:pathLst>
                <a:path w="1904" h="8254">
                  <a:moveTo>
                    <a:pt x="1650" y="7835"/>
                  </a:moveTo>
                  <a:lnTo>
                    <a:pt x="0" y="0"/>
                  </a:lnTo>
                </a:path>
              </a:pathLst>
            </a:custGeom>
            <a:ln w="25400">
              <a:solidFill>
                <a:srgbClr val="FFE994"/>
              </a:solidFill>
            </a:ln>
          </p:spPr>
          <p:txBody>
            <a:bodyPr wrap="square" lIns="0" tIns="0" rIns="0" bIns="0" rtlCol="0"/>
            <a:lstStyle/>
            <a:p>
              <a:endParaRPr/>
            </a:p>
          </p:txBody>
        </p:sp>
        <p:sp>
          <p:nvSpPr>
            <p:cNvPr id="3243" name="object 3243"/>
            <p:cNvSpPr/>
            <p:nvPr/>
          </p:nvSpPr>
          <p:spPr>
            <a:xfrm>
              <a:off x="6406261" y="8470315"/>
              <a:ext cx="5080" cy="1905"/>
            </a:xfrm>
            <a:custGeom>
              <a:avLst/>
              <a:gdLst/>
              <a:ahLst/>
              <a:cxnLst/>
              <a:rect l="l" t="t" r="r" b="b"/>
              <a:pathLst>
                <a:path w="5079" h="1904">
                  <a:moveTo>
                    <a:pt x="4851" y="0"/>
                  </a:moveTo>
                  <a:lnTo>
                    <a:pt x="0" y="1320"/>
                  </a:lnTo>
                </a:path>
              </a:pathLst>
            </a:custGeom>
            <a:ln w="25399">
              <a:solidFill>
                <a:srgbClr val="FFE995"/>
              </a:solidFill>
            </a:ln>
          </p:spPr>
          <p:txBody>
            <a:bodyPr wrap="square" lIns="0" tIns="0" rIns="0" bIns="0" rtlCol="0"/>
            <a:lstStyle/>
            <a:p>
              <a:endParaRPr/>
            </a:p>
          </p:txBody>
        </p:sp>
        <p:sp>
          <p:nvSpPr>
            <p:cNvPr id="3244" name="object 3244"/>
            <p:cNvSpPr/>
            <p:nvPr/>
          </p:nvSpPr>
          <p:spPr>
            <a:xfrm>
              <a:off x="6393929" y="8484959"/>
              <a:ext cx="11430" cy="22225"/>
            </a:xfrm>
            <a:custGeom>
              <a:avLst/>
              <a:gdLst/>
              <a:ahLst/>
              <a:cxnLst/>
              <a:rect l="l" t="t" r="r" b="b"/>
              <a:pathLst>
                <a:path w="11429" h="22225">
                  <a:moveTo>
                    <a:pt x="4279" y="0"/>
                  </a:moveTo>
                  <a:lnTo>
                    <a:pt x="0" y="2794"/>
                  </a:lnTo>
                  <a:lnTo>
                    <a:pt x="1422" y="9817"/>
                  </a:lnTo>
                  <a:lnTo>
                    <a:pt x="3568" y="16611"/>
                  </a:lnTo>
                  <a:lnTo>
                    <a:pt x="7950" y="22085"/>
                  </a:lnTo>
                  <a:lnTo>
                    <a:pt x="9016" y="20789"/>
                  </a:lnTo>
                  <a:lnTo>
                    <a:pt x="11214" y="17856"/>
                  </a:lnTo>
                  <a:lnTo>
                    <a:pt x="7289" y="12471"/>
                  </a:lnTo>
                  <a:lnTo>
                    <a:pt x="5461" y="6362"/>
                  </a:lnTo>
                  <a:lnTo>
                    <a:pt x="4279" y="0"/>
                  </a:lnTo>
                  <a:close/>
                </a:path>
              </a:pathLst>
            </a:custGeom>
            <a:solidFill>
              <a:srgbClr val="F8CF50"/>
            </a:solidFill>
          </p:spPr>
          <p:txBody>
            <a:bodyPr wrap="square" lIns="0" tIns="0" rIns="0" bIns="0" rtlCol="0"/>
            <a:lstStyle/>
            <a:p>
              <a:endParaRPr/>
            </a:p>
          </p:txBody>
        </p:sp>
        <p:sp>
          <p:nvSpPr>
            <p:cNvPr id="3245" name="object 3245"/>
            <p:cNvSpPr/>
            <p:nvPr/>
          </p:nvSpPr>
          <p:spPr>
            <a:xfrm>
              <a:off x="6393929" y="8487753"/>
              <a:ext cx="8255" cy="19685"/>
            </a:xfrm>
            <a:custGeom>
              <a:avLst/>
              <a:gdLst/>
              <a:ahLst/>
              <a:cxnLst/>
              <a:rect l="l" t="t" r="r" b="b"/>
              <a:pathLst>
                <a:path w="8254" h="19684">
                  <a:moveTo>
                    <a:pt x="0" y="0"/>
                  </a:moveTo>
                  <a:lnTo>
                    <a:pt x="1422" y="7023"/>
                  </a:lnTo>
                  <a:lnTo>
                    <a:pt x="3568" y="13817"/>
                  </a:lnTo>
                  <a:lnTo>
                    <a:pt x="7950" y="19291"/>
                  </a:lnTo>
                </a:path>
              </a:pathLst>
            </a:custGeom>
            <a:ln w="25400">
              <a:solidFill>
                <a:srgbClr val="F7C93E"/>
              </a:solidFill>
            </a:ln>
          </p:spPr>
          <p:txBody>
            <a:bodyPr wrap="square" lIns="0" tIns="0" rIns="0" bIns="0" rtlCol="0"/>
            <a:lstStyle/>
            <a:p>
              <a:endParaRPr/>
            </a:p>
          </p:txBody>
        </p:sp>
        <p:sp>
          <p:nvSpPr>
            <p:cNvPr id="3246" name="object 3246"/>
            <p:cNvSpPr/>
            <p:nvPr/>
          </p:nvSpPr>
          <p:spPr>
            <a:xfrm>
              <a:off x="6401879" y="8502815"/>
              <a:ext cx="3810" cy="4445"/>
            </a:xfrm>
            <a:custGeom>
              <a:avLst/>
              <a:gdLst/>
              <a:ahLst/>
              <a:cxnLst/>
              <a:rect l="l" t="t" r="r" b="b"/>
              <a:pathLst>
                <a:path w="3810" h="4445">
                  <a:moveTo>
                    <a:pt x="0" y="4229"/>
                  </a:moveTo>
                  <a:lnTo>
                    <a:pt x="3263" y="0"/>
                  </a:lnTo>
                </a:path>
              </a:pathLst>
            </a:custGeom>
            <a:ln w="25400">
              <a:solidFill>
                <a:srgbClr val="F7CB43"/>
              </a:solidFill>
            </a:ln>
          </p:spPr>
          <p:txBody>
            <a:bodyPr wrap="square" lIns="0" tIns="0" rIns="0" bIns="0" rtlCol="0"/>
            <a:lstStyle/>
            <a:p>
              <a:endParaRPr/>
            </a:p>
          </p:txBody>
        </p:sp>
        <p:sp>
          <p:nvSpPr>
            <p:cNvPr id="3247" name="object 3247"/>
            <p:cNvSpPr/>
            <p:nvPr/>
          </p:nvSpPr>
          <p:spPr>
            <a:xfrm>
              <a:off x="6398209" y="8484959"/>
              <a:ext cx="6985" cy="18415"/>
            </a:xfrm>
            <a:custGeom>
              <a:avLst/>
              <a:gdLst/>
              <a:ahLst/>
              <a:cxnLst/>
              <a:rect l="l" t="t" r="r" b="b"/>
              <a:pathLst>
                <a:path w="6985" h="18415">
                  <a:moveTo>
                    <a:pt x="6934" y="17856"/>
                  </a:moveTo>
                  <a:lnTo>
                    <a:pt x="3009" y="12471"/>
                  </a:lnTo>
                  <a:lnTo>
                    <a:pt x="1181" y="6362"/>
                  </a:lnTo>
                  <a:lnTo>
                    <a:pt x="0" y="0"/>
                  </a:lnTo>
                </a:path>
              </a:pathLst>
            </a:custGeom>
            <a:ln w="25400">
              <a:solidFill>
                <a:srgbClr val="F9D661"/>
              </a:solidFill>
            </a:ln>
          </p:spPr>
          <p:txBody>
            <a:bodyPr wrap="square" lIns="0" tIns="0" rIns="0" bIns="0" rtlCol="0"/>
            <a:lstStyle/>
            <a:p>
              <a:endParaRPr/>
            </a:p>
          </p:txBody>
        </p:sp>
        <p:sp>
          <p:nvSpPr>
            <p:cNvPr id="3248" name="object 3248"/>
            <p:cNvSpPr/>
            <p:nvPr/>
          </p:nvSpPr>
          <p:spPr>
            <a:xfrm>
              <a:off x="6393929" y="8484959"/>
              <a:ext cx="4445" cy="3175"/>
            </a:xfrm>
            <a:custGeom>
              <a:avLst/>
              <a:gdLst/>
              <a:ahLst/>
              <a:cxnLst/>
              <a:rect l="l" t="t" r="r" b="b"/>
              <a:pathLst>
                <a:path w="4445" h="3175">
                  <a:moveTo>
                    <a:pt x="4279" y="0"/>
                  </a:moveTo>
                  <a:lnTo>
                    <a:pt x="0" y="2794"/>
                  </a:lnTo>
                </a:path>
              </a:pathLst>
            </a:custGeom>
            <a:ln w="25400">
              <a:solidFill>
                <a:srgbClr val="F9D35C"/>
              </a:solidFill>
            </a:ln>
          </p:spPr>
          <p:txBody>
            <a:bodyPr wrap="square" lIns="0" tIns="0" rIns="0" bIns="0" rtlCol="0"/>
            <a:lstStyle/>
            <a:p>
              <a:endParaRPr/>
            </a:p>
          </p:txBody>
        </p:sp>
        <p:sp>
          <p:nvSpPr>
            <p:cNvPr id="3249" name="object 3249"/>
            <p:cNvSpPr/>
            <p:nvPr/>
          </p:nvSpPr>
          <p:spPr>
            <a:xfrm>
              <a:off x="6398209" y="8482101"/>
              <a:ext cx="10795" cy="20955"/>
            </a:xfrm>
            <a:custGeom>
              <a:avLst/>
              <a:gdLst/>
              <a:ahLst/>
              <a:cxnLst/>
              <a:rect l="l" t="t" r="r" b="b"/>
              <a:pathLst>
                <a:path w="10795" h="20954">
                  <a:moveTo>
                    <a:pt x="4762" y="0"/>
                  </a:moveTo>
                  <a:lnTo>
                    <a:pt x="3136" y="914"/>
                  </a:lnTo>
                  <a:lnTo>
                    <a:pt x="0" y="2857"/>
                  </a:lnTo>
                  <a:lnTo>
                    <a:pt x="1181" y="9220"/>
                  </a:lnTo>
                  <a:lnTo>
                    <a:pt x="3009" y="15328"/>
                  </a:lnTo>
                  <a:lnTo>
                    <a:pt x="6934" y="20713"/>
                  </a:lnTo>
                  <a:lnTo>
                    <a:pt x="9220" y="17716"/>
                  </a:lnTo>
                  <a:lnTo>
                    <a:pt x="10426" y="16332"/>
                  </a:lnTo>
                  <a:lnTo>
                    <a:pt x="7518" y="11188"/>
                  </a:lnTo>
                  <a:lnTo>
                    <a:pt x="5930" y="5702"/>
                  </a:lnTo>
                  <a:lnTo>
                    <a:pt x="4762" y="0"/>
                  </a:lnTo>
                  <a:close/>
                </a:path>
              </a:pathLst>
            </a:custGeom>
            <a:solidFill>
              <a:srgbClr val="FBDB6C"/>
            </a:solidFill>
          </p:spPr>
          <p:txBody>
            <a:bodyPr wrap="square" lIns="0" tIns="0" rIns="0" bIns="0" rtlCol="0"/>
            <a:lstStyle/>
            <a:p>
              <a:endParaRPr/>
            </a:p>
          </p:txBody>
        </p:sp>
        <p:sp>
          <p:nvSpPr>
            <p:cNvPr id="3250" name="object 3250"/>
            <p:cNvSpPr/>
            <p:nvPr/>
          </p:nvSpPr>
          <p:spPr>
            <a:xfrm>
              <a:off x="6398209" y="8484959"/>
              <a:ext cx="6985" cy="18415"/>
            </a:xfrm>
            <a:custGeom>
              <a:avLst/>
              <a:gdLst/>
              <a:ahLst/>
              <a:cxnLst/>
              <a:rect l="l" t="t" r="r" b="b"/>
              <a:pathLst>
                <a:path w="6985" h="18415">
                  <a:moveTo>
                    <a:pt x="0" y="0"/>
                  </a:moveTo>
                  <a:lnTo>
                    <a:pt x="1181" y="6362"/>
                  </a:lnTo>
                  <a:lnTo>
                    <a:pt x="3009" y="12471"/>
                  </a:lnTo>
                  <a:lnTo>
                    <a:pt x="6934" y="17856"/>
                  </a:lnTo>
                </a:path>
              </a:pathLst>
            </a:custGeom>
            <a:ln w="25400">
              <a:solidFill>
                <a:srgbClr val="F9D661"/>
              </a:solidFill>
            </a:ln>
          </p:spPr>
          <p:txBody>
            <a:bodyPr wrap="square" lIns="0" tIns="0" rIns="0" bIns="0" rtlCol="0"/>
            <a:lstStyle/>
            <a:p>
              <a:endParaRPr/>
            </a:p>
          </p:txBody>
        </p:sp>
        <p:sp>
          <p:nvSpPr>
            <p:cNvPr id="3251" name="object 3251"/>
            <p:cNvSpPr/>
            <p:nvPr/>
          </p:nvSpPr>
          <p:spPr>
            <a:xfrm>
              <a:off x="6405143" y="8498433"/>
              <a:ext cx="3810" cy="4445"/>
            </a:xfrm>
            <a:custGeom>
              <a:avLst/>
              <a:gdLst/>
              <a:ahLst/>
              <a:cxnLst/>
              <a:rect l="l" t="t" r="r" b="b"/>
              <a:pathLst>
                <a:path w="3810" h="4445">
                  <a:moveTo>
                    <a:pt x="0" y="4381"/>
                  </a:moveTo>
                  <a:lnTo>
                    <a:pt x="3492" y="0"/>
                  </a:lnTo>
                </a:path>
              </a:pathLst>
            </a:custGeom>
            <a:ln w="25400">
              <a:solidFill>
                <a:srgbClr val="FAD660"/>
              </a:solidFill>
            </a:ln>
          </p:spPr>
          <p:txBody>
            <a:bodyPr wrap="square" lIns="0" tIns="0" rIns="0" bIns="0" rtlCol="0"/>
            <a:lstStyle/>
            <a:p>
              <a:endParaRPr/>
            </a:p>
          </p:txBody>
        </p:sp>
        <p:sp>
          <p:nvSpPr>
            <p:cNvPr id="3252" name="object 3252"/>
            <p:cNvSpPr/>
            <p:nvPr/>
          </p:nvSpPr>
          <p:spPr>
            <a:xfrm>
              <a:off x="6402971" y="8482101"/>
              <a:ext cx="5715" cy="16510"/>
            </a:xfrm>
            <a:custGeom>
              <a:avLst/>
              <a:gdLst/>
              <a:ahLst/>
              <a:cxnLst/>
              <a:rect l="l" t="t" r="r" b="b"/>
              <a:pathLst>
                <a:path w="5714" h="16509">
                  <a:moveTo>
                    <a:pt x="5664" y="16332"/>
                  </a:moveTo>
                  <a:lnTo>
                    <a:pt x="2755" y="11188"/>
                  </a:lnTo>
                  <a:lnTo>
                    <a:pt x="1168" y="5702"/>
                  </a:lnTo>
                  <a:lnTo>
                    <a:pt x="0" y="0"/>
                  </a:lnTo>
                </a:path>
              </a:pathLst>
            </a:custGeom>
            <a:ln w="25400">
              <a:solidFill>
                <a:srgbClr val="FCDF77"/>
              </a:solidFill>
            </a:ln>
          </p:spPr>
          <p:txBody>
            <a:bodyPr wrap="square" lIns="0" tIns="0" rIns="0" bIns="0" rtlCol="0"/>
            <a:lstStyle/>
            <a:p>
              <a:endParaRPr/>
            </a:p>
          </p:txBody>
        </p:sp>
        <p:sp>
          <p:nvSpPr>
            <p:cNvPr id="3253" name="object 3253"/>
            <p:cNvSpPr/>
            <p:nvPr/>
          </p:nvSpPr>
          <p:spPr>
            <a:xfrm>
              <a:off x="6398209" y="8482101"/>
              <a:ext cx="5080" cy="3175"/>
            </a:xfrm>
            <a:custGeom>
              <a:avLst/>
              <a:gdLst/>
              <a:ahLst/>
              <a:cxnLst/>
              <a:rect l="l" t="t" r="r" b="b"/>
              <a:pathLst>
                <a:path w="5079" h="3175">
                  <a:moveTo>
                    <a:pt x="4762" y="0"/>
                  </a:moveTo>
                  <a:lnTo>
                    <a:pt x="0" y="2857"/>
                  </a:lnTo>
                </a:path>
              </a:pathLst>
            </a:custGeom>
            <a:ln w="25400">
              <a:solidFill>
                <a:srgbClr val="FCDE78"/>
              </a:solidFill>
            </a:ln>
          </p:spPr>
          <p:txBody>
            <a:bodyPr wrap="square" lIns="0" tIns="0" rIns="0" bIns="0" rtlCol="0"/>
            <a:lstStyle/>
            <a:p>
              <a:endParaRPr/>
            </a:p>
          </p:txBody>
        </p:sp>
        <p:sp>
          <p:nvSpPr>
            <p:cNvPr id="3254" name="object 3254"/>
            <p:cNvSpPr/>
            <p:nvPr/>
          </p:nvSpPr>
          <p:spPr>
            <a:xfrm>
              <a:off x="6402971" y="8479663"/>
              <a:ext cx="9525" cy="19050"/>
            </a:xfrm>
            <a:custGeom>
              <a:avLst/>
              <a:gdLst/>
              <a:ahLst/>
              <a:cxnLst/>
              <a:rect l="l" t="t" r="r" b="b"/>
              <a:pathLst>
                <a:path w="9525" h="19050">
                  <a:moveTo>
                    <a:pt x="4952" y="0"/>
                  </a:moveTo>
                  <a:lnTo>
                    <a:pt x="3301" y="698"/>
                  </a:lnTo>
                  <a:lnTo>
                    <a:pt x="1638" y="1523"/>
                  </a:lnTo>
                  <a:lnTo>
                    <a:pt x="0" y="2438"/>
                  </a:lnTo>
                  <a:lnTo>
                    <a:pt x="1168" y="8140"/>
                  </a:lnTo>
                  <a:lnTo>
                    <a:pt x="2755" y="13627"/>
                  </a:lnTo>
                  <a:lnTo>
                    <a:pt x="5664" y="18770"/>
                  </a:lnTo>
                  <a:lnTo>
                    <a:pt x="6883" y="17398"/>
                  </a:lnTo>
                  <a:lnTo>
                    <a:pt x="8153" y="16154"/>
                  </a:lnTo>
                  <a:lnTo>
                    <a:pt x="9499" y="15189"/>
                  </a:lnTo>
                  <a:lnTo>
                    <a:pt x="7607" y="10261"/>
                  </a:lnTo>
                  <a:lnTo>
                    <a:pt x="6159" y="5245"/>
                  </a:lnTo>
                  <a:lnTo>
                    <a:pt x="4952" y="0"/>
                  </a:lnTo>
                  <a:close/>
                </a:path>
              </a:pathLst>
            </a:custGeom>
            <a:solidFill>
              <a:srgbClr val="FDE17E"/>
            </a:solidFill>
          </p:spPr>
          <p:txBody>
            <a:bodyPr wrap="square" lIns="0" tIns="0" rIns="0" bIns="0" rtlCol="0"/>
            <a:lstStyle/>
            <a:p>
              <a:endParaRPr/>
            </a:p>
          </p:txBody>
        </p:sp>
        <p:sp>
          <p:nvSpPr>
            <p:cNvPr id="3255" name="object 3255"/>
            <p:cNvSpPr/>
            <p:nvPr/>
          </p:nvSpPr>
          <p:spPr>
            <a:xfrm>
              <a:off x="6402971" y="8482101"/>
              <a:ext cx="5715" cy="16510"/>
            </a:xfrm>
            <a:custGeom>
              <a:avLst/>
              <a:gdLst/>
              <a:ahLst/>
              <a:cxnLst/>
              <a:rect l="l" t="t" r="r" b="b"/>
              <a:pathLst>
                <a:path w="5714" h="16509">
                  <a:moveTo>
                    <a:pt x="0" y="0"/>
                  </a:moveTo>
                  <a:lnTo>
                    <a:pt x="1168" y="5702"/>
                  </a:lnTo>
                  <a:lnTo>
                    <a:pt x="2755" y="11188"/>
                  </a:lnTo>
                  <a:lnTo>
                    <a:pt x="5664" y="16332"/>
                  </a:lnTo>
                </a:path>
              </a:pathLst>
            </a:custGeom>
            <a:ln w="25400">
              <a:solidFill>
                <a:srgbClr val="FCDF77"/>
              </a:solidFill>
            </a:ln>
          </p:spPr>
          <p:txBody>
            <a:bodyPr wrap="square" lIns="0" tIns="0" rIns="0" bIns="0" rtlCol="0"/>
            <a:lstStyle/>
            <a:p>
              <a:endParaRPr/>
            </a:p>
          </p:txBody>
        </p:sp>
        <p:sp>
          <p:nvSpPr>
            <p:cNvPr id="3256" name="object 3256"/>
            <p:cNvSpPr/>
            <p:nvPr/>
          </p:nvSpPr>
          <p:spPr>
            <a:xfrm>
              <a:off x="6408636" y="8494852"/>
              <a:ext cx="4445" cy="3810"/>
            </a:xfrm>
            <a:custGeom>
              <a:avLst/>
              <a:gdLst/>
              <a:ahLst/>
              <a:cxnLst/>
              <a:rect l="l" t="t" r="r" b="b"/>
              <a:pathLst>
                <a:path w="4445" h="3809">
                  <a:moveTo>
                    <a:pt x="0" y="3581"/>
                  </a:moveTo>
                  <a:lnTo>
                    <a:pt x="3835" y="0"/>
                  </a:lnTo>
                </a:path>
              </a:pathLst>
            </a:custGeom>
            <a:ln w="25399">
              <a:solidFill>
                <a:srgbClr val="FCDE74"/>
              </a:solidFill>
            </a:ln>
          </p:spPr>
          <p:txBody>
            <a:bodyPr wrap="square" lIns="0" tIns="0" rIns="0" bIns="0" rtlCol="0"/>
            <a:lstStyle/>
            <a:p>
              <a:endParaRPr/>
            </a:p>
          </p:txBody>
        </p:sp>
        <p:sp>
          <p:nvSpPr>
            <p:cNvPr id="3257" name="object 3257"/>
            <p:cNvSpPr/>
            <p:nvPr/>
          </p:nvSpPr>
          <p:spPr>
            <a:xfrm>
              <a:off x="6407924" y="8479663"/>
              <a:ext cx="5080" cy="15240"/>
            </a:xfrm>
            <a:custGeom>
              <a:avLst/>
              <a:gdLst/>
              <a:ahLst/>
              <a:cxnLst/>
              <a:rect l="l" t="t" r="r" b="b"/>
              <a:pathLst>
                <a:path w="5079" h="15240">
                  <a:moveTo>
                    <a:pt x="4546" y="15189"/>
                  </a:moveTo>
                  <a:lnTo>
                    <a:pt x="2654" y="10261"/>
                  </a:lnTo>
                  <a:lnTo>
                    <a:pt x="1206" y="5245"/>
                  </a:lnTo>
                  <a:lnTo>
                    <a:pt x="0" y="0"/>
                  </a:lnTo>
                </a:path>
              </a:pathLst>
            </a:custGeom>
            <a:ln w="25400">
              <a:solidFill>
                <a:srgbClr val="FEE485"/>
              </a:solidFill>
            </a:ln>
          </p:spPr>
          <p:txBody>
            <a:bodyPr wrap="square" lIns="0" tIns="0" rIns="0" bIns="0" rtlCol="0"/>
            <a:lstStyle/>
            <a:p>
              <a:endParaRPr/>
            </a:p>
          </p:txBody>
        </p:sp>
        <p:sp>
          <p:nvSpPr>
            <p:cNvPr id="3258" name="object 3258"/>
            <p:cNvSpPr/>
            <p:nvPr/>
          </p:nvSpPr>
          <p:spPr>
            <a:xfrm>
              <a:off x="6402971" y="8479663"/>
              <a:ext cx="5080" cy="2540"/>
            </a:xfrm>
            <a:custGeom>
              <a:avLst/>
              <a:gdLst/>
              <a:ahLst/>
              <a:cxnLst/>
              <a:rect l="l" t="t" r="r" b="b"/>
              <a:pathLst>
                <a:path w="5079" h="2540">
                  <a:moveTo>
                    <a:pt x="4952" y="0"/>
                  </a:moveTo>
                  <a:lnTo>
                    <a:pt x="0" y="2438"/>
                  </a:lnTo>
                </a:path>
              </a:pathLst>
            </a:custGeom>
            <a:ln w="25400">
              <a:solidFill>
                <a:srgbClr val="FEE589"/>
              </a:solidFill>
            </a:ln>
          </p:spPr>
          <p:txBody>
            <a:bodyPr wrap="square" lIns="0" tIns="0" rIns="0" bIns="0" rtlCol="0"/>
            <a:lstStyle/>
            <a:p>
              <a:endParaRPr/>
            </a:p>
          </p:txBody>
        </p:sp>
        <p:sp>
          <p:nvSpPr>
            <p:cNvPr id="3259" name="object 3259"/>
            <p:cNvSpPr/>
            <p:nvPr/>
          </p:nvSpPr>
          <p:spPr>
            <a:xfrm>
              <a:off x="6407924" y="8478151"/>
              <a:ext cx="8890" cy="17145"/>
            </a:xfrm>
            <a:custGeom>
              <a:avLst/>
              <a:gdLst/>
              <a:ahLst/>
              <a:cxnLst/>
              <a:rect l="l" t="t" r="r" b="b"/>
              <a:pathLst>
                <a:path w="8889" h="17145">
                  <a:moveTo>
                    <a:pt x="4838" y="0"/>
                  </a:moveTo>
                  <a:lnTo>
                    <a:pt x="3276" y="292"/>
                  </a:lnTo>
                  <a:lnTo>
                    <a:pt x="1650" y="825"/>
                  </a:lnTo>
                  <a:lnTo>
                    <a:pt x="0" y="1511"/>
                  </a:lnTo>
                  <a:lnTo>
                    <a:pt x="1206" y="6756"/>
                  </a:lnTo>
                  <a:lnTo>
                    <a:pt x="2654" y="11772"/>
                  </a:lnTo>
                  <a:lnTo>
                    <a:pt x="4546" y="16700"/>
                  </a:lnTo>
                  <a:lnTo>
                    <a:pt x="5892" y="15747"/>
                  </a:lnTo>
                  <a:lnTo>
                    <a:pt x="7302" y="15062"/>
                  </a:lnTo>
                  <a:lnTo>
                    <a:pt x="8788" y="14820"/>
                  </a:lnTo>
                  <a:lnTo>
                    <a:pt x="7353" y="9994"/>
                  </a:lnTo>
                  <a:lnTo>
                    <a:pt x="6019" y="5105"/>
                  </a:lnTo>
                  <a:lnTo>
                    <a:pt x="4838" y="0"/>
                  </a:lnTo>
                  <a:close/>
                </a:path>
              </a:pathLst>
            </a:custGeom>
            <a:solidFill>
              <a:srgbClr val="FEE587"/>
            </a:solidFill>
          </p:spPr>
          <p:txBody>
            <a:bodyPr wrap="square" lIns="0" tIns="0" rIns="0" bIns="0" rtlCol="0"/>
            <a:lstStyle/>
            <a:p>
              <a:endParaRPr/>
            </a:p>
          </p:txBody>
        </p:sp>
        <p:sp>
          <p:nvSpPr>
            <p:cNvPr id="3260" name="object 3260"/>
            <p:cNvSpPr/>
            <p:nvPr/>
          </p:nvSpPr>
          <p:spPr>
            <a:xfrm>
              <a:off x="6407924" y="8479663"/>
              <a:ext cx="5080" cy="15240"/>
            </a:xfrm>
            <a:custGeom>
              <a:avLst/>
              <a:gdLst/>
              <a:ahLst/>
              <a:cxnLst/>
              <a:rect l="l" t="t" r="r" b="b"/>
              <a:pathLst>
                <a:path w="5079" h="15240">
                  <a:moveTo>
                    <a:pt x="0" y="0"/>
                  </a:moveTo>
                  <a:lnTo>
                    <a:pt x="1206" y="5245"/>
                  </a:lnTo>
                  <a:lnTo>
                    <a:pt x="2654" y="10261"/>
                  </a:lnTo>
                  <a:lnTo>
                    <a:pt x="4546" y="15189"/>
                  </a:lnTo>
                </a:path>
              </a:pathLst>
            </a:custGeom>
            <a:ln w="25400">
              <a:solidFill>
                <a:srgbClr val="FEE485"/>
              </a:solidFill>
            </a:ln>
          </p:spPr>
          <p:txBody>
            <a:bodyPr wrap="square" lIns="0" tIns="0" rIns="0" bIns="0" rtlCol="0"/>
            <a:lstStyle/>
            <a:p>
              <a:endParaRPr/>
            </a:p>
          </p:txBody>
        </p:sp>
        <p:sp>
          <p:nvSpPr>
            <p:cNvPr id="3261" name="object 3261"/>
            <p:cNvSpPr/>
            <p:nvPr/>
          </p:nvSpPr>
          <p:spPr>
            <a:xfrm>
              <a:off x="6412471" y="8492972"/>
              <a:ext cx="4445" cy="1905"/>
            </a:xfrm>
            <a:custGeom>
              <a:avLst/>
              <a:gdLst/>
              <a:ahLst/>
              <a:cxnLst/>
              <a:rect l="l" t="t" r="r" b="b"/>
              <a:pathLst>
                <a:path w="4445" h="1904">
                  <a:moveTo>
                    <a:pt x="0" y="1879"/>
                  </a:moveTo>
                  <a:lnTo>
                    <a:pt x="4241" y="0"/>
                  </a:lnTo>
                </a:path>
              </a:pathLst>
            </a:custGeom>
            <a:ln w="25400">
              <a:solidFill>
                <a:srgbClr val="FEE27D"/>
              </a:solidFill>
            </a:ln>
          </p:spPr>
          <p:txBody>
            <a:bodyPr wrap="square" lIns="0" tIns="0" rIns="0" bIns="0" rtlCol="0"/>
            <a:lstStyle/>
            <a:p>
              <a:endParaRPr/>
            </a:p>
          </p:txBody>
        </p:sp>
        <p:sp>
          <p:nvSpPr>
            <p:cNvPr id="3262" name="object 3262"/>
            <p:cNvSpPr/>
            <p:nvPr/>
          </p:nvSpPr>
          <p:spPr>
            <a:xfrm>
              <a:off x="6412763" y="8478151"/>
              <a:ext cx="4445" cy="15240"/>
            </a:xfrm>
            <a:custGeom>
              <a:avLst/>
              <a:gdLst/>
              <a:ahLst/>
              <a:cxnLst/>
              <a:rect l="l" t="t" r="r" b="b"/>
              <a:pathLst>
                <a:path w="4445" h="15240">
                  <a:moveTo>
                    <a:pt x="3949" y="14820"/>
                  </a:moveTo>
                  <a:lnTo>
                    <a:pt x="2514" y="9994"/>
                  </a:lnTo>
                  <a:lnTo>
                    <a:pt x="1181" y="5105"/>
                  </a:lnTo>
                  <a:lnTo>
                    <a:pt x="0" y="0"/>
                  </a:lnTo>
                </a:path>
              </a:pathLst>
            </a:custGeom>
            <a:ln w="25399">
              <a:solidFill>
                <a:srgbClr val="FFE689"/>
              </a:solidFill>
            </a:ln>
          </p:spPr>
          <p:txBody>
            <a:bodyPr wrap="square" lIns="0" tIns="0" rIns="0" bIns="0" rtlCol="0"/>
            <a:lstStyle/>
            <a:p>
              <a:endParaRPr/>
            </a:p>
          </p:txBody>
        </p:sp>
        <p:sp>
          <p:nvSpPr>
            <p:cNvPr id="3263" name="object 3263"/>
            <p:cNvSpPr/>
            <p:nvPr/>
          </p:nvSpPr>
          <p:spPr>
            <a:xfrm>
              <a:off x="6407924" y="8478151"/>
              <a:ext cx="5080" cy="1905"/>
            </a:xfrm>
            <a:custGeom>
              <a:avLst/>
              <a:gdLst/>
              <a:ahLst/>
              <a:cxnLst/>
              <a:rect l="l" t="t" r="r" b="b"/>
              <a:pathLst>
                <a:path w="5079" h="1904">
                  <a:moveTo>
                    <a:pt x="4838" y="0"/>
                  </a:moveTo>
                  <a:lnTo>
                    <a:pt x="0" y="1511"/>
                  </a:lnTo>
                </a:path>
              </a:pathLst>
            </a:custGeom>
            <a:ln w="25400">
              <a:solidFill>
                <a:srgbClr val="FEE890"/>
              </a:solidFill>
            </a:ln>
          </p:spPr>
          <p:txBody>
            <a:bodyPr wrap="square" lIns="0" tIns="0" rIns="0" bIns="0" rtlCol="0"/>
            <a:lstStyle/>
            <a:p>
              <a:endParaRPr/>
            </a:p>
          </p:txBody>
        </p:sp>
        <p:sp>
          <p:nvSpPr>
            <p:cNvPr id="3264" name="object 3264"/>
            <p:cNvSpPr/>
            <p:nvPr/>
          </p:nvSpPr>
          <p:spPr>
            <a:xfrm>
              <a:off x="6401879" y="8502815"/>
              <a:ext cx="8255" cy="10160"/>
            </a:xfrm>
            <a:custGeom>
              <a:avLst/>
              <a:gdLst/>
              <a:ahLst/>
              <a:cxnLst/>
              <a:rect l="l" t="t" r="r" b="b"/>
              <a:pathLst>
                <a:path w="8254" h="10159">
                  <a:moveTo>
                    <a:pt x="3263" y="0"/>
                  </a:moveTo>
                  <a:lnTo>
                    <a:pt x="2133" y="1485"/>
                  </a:lnTo>
                  <a:lnTo>
                    <a:pt x="1066" y="2933"/>
                  </a:lnTo>
                  <a:lnTo>
                    <a:pt x="0" y="4229"/>
                  </a:lnTo>
                  <a:lnTo>
                    <a:pt x="1905" y="6565"/>
                  </a:lnTo>
                  <a:lnTo>
                    <a:pt x="3784" y="8483"/>
                  </a:lnTo>
                  <a:lnTo>
                    <a:pt x="5524" y="10109"/>
                  </a:lnTo>
                  <a:lnTo>
                    <a:pt x="6477" y="9029"/>
                  </a:lnTo>
                  <a:lnTo>
                    <a:pt x="7315" y="7759"/>
                  </a:lnTo>
                  <a:lnTo>
                    <a:pt x="8140" y="6426"/>
                  </a:lnTo>
                  <a:lnTo>
                    <a:pt x="6616" y="4495"/>
                  </a:lnTo>
                  <a:lnTo>
                    <a:pt x="4978" y="2349"/>
                  </a:lnTo>
                  <a:lnTo>
                    <a:pt x="3263" y="0"/>
                  </a:lnTo>
                  <a:close/>
                </a:path>
              </a:pathLst>
            </a:custGeom>
            <a:solidFill>
              <a:srgbClr val="F6C93E"/>
            </a:solidFill>
          </p:spPr>
          <p:txBody>
            <a:bodyPr wrap="square" lIns="0" tIns="0" rIns="0" bIns="0" rtlCol="0"/>
            <a:lstStyle/>
            <a:p>
              <a:endParaRPr/>
            </a:p>
          </p:txBody>
        </p:sp>
        <p:sp>
          <p:nvSpPr>
            <p:cNvPr id="3265" name="object 3265"/>
            <p:cNvSpPr/>
            <p:nvPr/>
          </p:nvSpPr>
          <p:spPr>
            <a:xfrm>
              <a:off x="6401879" y="8507044"/>
              <a:ext cx="5715" cy="6350"/>
            </a:xfrm>
            <a:custGeom>
              <a:avLst/>
              <a:gdLst/>
              <a:ahLst/>
              <a:cxnLst/>
              <a:rect l="l" t="t" r="r" b="b"/>
              <a:pathLst>
                <a:path w="5714" h="6350">
                  <a:moveTo>
                    <a:pt x="0" y="0"/>
                  </a:moveTo>
                  <a:lnTo>
                    <a:pt x="5524" y="5880"/>
                  </a:lnTo>
                </a:path>
              </a:pathLst>
            </a:custGeom>
            <a:ln w="25400">
              <a:solidFill>
                <a:srgbClr val="F4C42E"/>
              </a:solidFill>
            </a:ln>
          </p:spPr>
          <p:txBody>
            <a:bodyPr wrap="square" lIns="0" tIns="0" rIns="0" bIns="0" rtlCol="0"/>
            <a:lstStyle/>
            <a:p>
              <a:endParaRPr/>
            </a:p>
          </p:txBody>
        </p:sp>
        <p:sp>
          <p:nvSpPr>
            <p:cNvPr id="3266" name="object 3266"/>
            <p:cNvSpPr/>
            <p:nvPr/>
          </p:nvSpPr>
          <p:spPr>
            <a:xfrm>
              <a:off x="6407404" y="8509241"/>
              <a:ext cx="3175" cy="3810"/>
            </a:xfrm>
            <a:custGeom>
              <a:avLst/>
              <a:gdLst/>
              <a:ahLst/>
              <a:cxnLst/>
              <a:rect l="l" t="t" r="r" b="b"/>
              <a:pathLst>
                <a:path w="3175" h="3809">
                  <a:moveTo>
                    <a:pt x="0" y="3682"/>
                  </a:moveTo>
                  <a:lnTo>
                    <a:pt x="2616" y="0"/>
                  </a:lnTo>
                </a:path>
              </a:pathLst>
            </a:custGeom>
            <a:ln w="25400">
              <a:solidFill>
                <a:srgbClr val="F5C83A"/>
              </a:solidFill>
            </a:ln>
          </p:spPr>
          <p:txBody>
            <a:bodyPr wrap="square" lIns="0" tIns="0" rIns="0" bIns="0" rtlCol="0"/>
            <a:lstStyle/>
            <a:p>
              <a:endParaRPr/>
            </a:p>
          </p:txBody>
        </p:sp>
        <p:sp>
          <p:nvSpPr>
            <p:cNvPr id="3267" name="object 3267"/>
            <p:cNvSpPr/>
            <p:nvPr/>
          </p:nvSpPr>
          <p:spPr>
            <a:xfrm>
              <a:off x="6405143" y="8502815"/>
              <a:ext cx="5080" cy="6985"/>
            </a:xfrm>
            <a:custGeom>
              <a:avLst/>
              <a:gdLst/>
              <a:ahLst/>
              <a:cxnLst/>
              <a:rect l="l" t="t" r="r" b="b"/>
              <a:pathLst>
                <a:path w="5079" h="6984">
                  <a:moveTo>
                    <a:pt x="4876" y="6426"/>
                  </a:moveTo>
                  <a:lnTo>
                    <a:pt x="0" y="0"/>
                  </a:lnTo>
                </a:path>
              </a:pathLst>
            </a:custGeom>
            <a:ln w="25400">
              <a:solidFill>
                <a:srgbClr val="F7CF4E"/>
              </a:solidFill>
            </a:ln>
          </p:spPr>
          <p:txBody>
            <a:bodyPr wrap="square" lIns="0" tIns="0" rIns="0" bIns="0" rtlCol="0"/>
            <a:lstStyle/>
            <a:p>
              <a:endParaRPr/>
            </a:p>
          </p:txBody>
        </p:sp>
        <p:sp>
          <p:nvSpPr>
            <p:cNvPr id="3268" name="object 3268"/>
            <p:cNvSpPr/>
            <p:nvPr/>
          </p:nvSpPr>
          <p:spPr>
            <a:xfrm>
              <a:off x="6401879" y="8502815"/>
              <a:ext cx="3810" cy="4445"/>
            </a:xfrm>
            <a:custGeom>
              <a:avLst/>
              <a:gdLst/>
              <a:ahLst/>
              <a:cxnLst/>
              <a:rect l="l" t="t" r="r" b="b"/>
              <a:pathLst>
                <a:path w="3810" h="4445">
                  <a:moveTo>
                    <a:pt x="3263" y="0"/>
                  </a:moveTo>
                  <a:lnTo>
                    <a:pt x="0" y="4229"/>
                  </a:lnTo>
                </a:path>
              </a:pathLst>
            </a:custGeom>
            <a:ln w="25400">
              <a:solidFill>
                <a:srgbClr val="F7CB43"/>
              </a:solidFill>
            </a:ln>
          </p:spPr>
          <p:txBody>
            <a:bodyPr wrap="square" lIns="0" tIns="0" rIns="0" bIns="0" rtlCol="0"/>
            <a:lstStyle/>
            <a:p>
              <a:endParaRPr/>
            </a:p>
          </p:txBody>
        </p:sp>
        <p:sp>
          <p:nvSpPr>
            <p:cNvPr id="3269" name="object 3269"/>
            <p:cNvSpPr/>
            <p:nvPr/>
          </p:nvSpPr>
          <p:spPr>
            <a:xfrm>
              <a:off x="6405143" y="8498433"/>
              <a:ext cx="7620" cy="11430"/>
            </a:xfrm>
            <a:custGeom>
              <a:avLst/>
              <a:gdLst/>
              <a:ahLst/>
              <a:cxnLst/>
              <a:rect l="l" t="t" r="r" b="b"/>
              <a:pathLst>
                <a:path w="7620" h="11429">
                  <a:moveTo>
                    <a:pt x="3492" y="0"/>
                  </a:moveTo>
                  <a:lnTo>
                    <a:pt x="2286" y="1384"/>
                  </a:lnTo>
                  <a:lnTo>
                    <a:pt x="1117" y="2895"/>
                  </a:lnTo>
                  <a:lnTo>
                    <a:pt x="0" y="4381"/>
                  </a:lnTo>
                  <a:lnTo>
                    <a:pt x="1714" y="6731"/>
                  </a:lnTo>
                  <a:lnTo>
                    <a:pt x="3352" y="8877"/>
                  </a:lnTo>
                  <a:lnTo>
                    <a:pt x="4876" y="10807"/>
                  </a:lnTo>
                  <a:lnTo>
                    <a:pt x="5689" y="9474"/>
                  </a:lnTo>
                  <a:lnTo>
                    <a:pt x="6489" y="8102"/>
                  </a:lnTo>
                  <a:lnTo>
                    <a:pt x="7327" y="6832"/>
                  </a:lnTo>
                  <a:lnTo>
                    <a:pt x="4813" y="2400"/>
                  </a:lnTo>
                  <a:lnTo>
                    <a:pt x="3492" y="0"/>
                  </a:lnTo>
                  <a:close/>
                </a:path>
              </a:pathLst>
            </a:custGeom>
            <a:solidFill>
              <a:srgbClr val="F9D45A"/>
            </a:solidFill>
          </p:spPr>
          <p:txBody>
            <a:bodyPr wrap="square" lIns="0" tIns="0" rIns="0" bIns="0" rtlCol="0"/>
            <a:lstStyle/>
            <a:p>
              <a:endParaRPr/>
            </a:p>
          </p:txBody>
        </p:sp>
        <p:sp>
          <p:nvSpPr>
            <p:cNvPr id="3270" name="object 3270"/>
            <p:cNvSpPr/>
            <p:nvPr/>
          </p:nvSpPr>
          <p:spPr>
            <a:xfrm>
              <a:off x="6405143" y="8502815"/>
              <a:ext cx="5080" cy="6985"/>
            </a:xfrm>
            <a:custGeom>
              <a:avLst/>
              <a:gdLst/>
              <a:ahLst/>
              <a:cxnLst/>
              <a:rect l="l" t="t" r="r" b="b"/>
              <a:pathLst>
                <a:path w="5079" h="6984">
                  <a:moveTo>
                    <a:pt x="0" y="0"/>
                  </a:moveTo>
                  <a:lnTo>
                    <a:pt x="4876" y="6426"/>
                  </a:lnTo>
                </a:path>
              </a:pathLst>
            </a:custGeom>
            <a:ln w="25400">
              <a:solidFill>
                <a:srgbClr val="F7CF4E"/>
              </a:solidFill>
            </a:ln>
          </p:spPr>
          <p:txBody>
            <a:bodyPr wrap="square" lIns="0" tIns="0" rIns="0" bIns="0" rtlCol="0"/>
            <a:lstStyle/>
            <a:p>
              <a:endParaRPr/>
            </a:p>
          </p:txBody>
        </p:sp>
        <p:sp>
          <p:nvSpPr>
            <p:cNvPr id="3271" name="object 3271"/>
            <p:cNvSpPr/>
            <p:nvPr/>
          </p:nvSpPr>
          <p:spPr>
            <a:xfrm>
              <a:off x="6410020" y="8505266"/>
              <a:ext cx="2540" cy="4445"/>
            </a:xfrm>
            <a:custGeom>
              <a:avLst/>
              <a:gdLst/>
              <a:ahLst/>
              <a:cxnLst/>
              <a:rect l="l" t="t" r="r" b="b"/>
              <a:pathLst>
                <a:path w="2539" h="4445">
                  <a:moveTo>
                    <a:pt x="0" y="3975"/>
                  </a:moveTo>
                  <a:lnTo>
                    <a:pt x="2451" y="0"/>
                  </a:lnTo>
                </a:path>
              </a:pathLst>
            </a:custGeom>
            <a:ln w="25400">
              <a:solidFill>
                <a:srgbClr val="F8D254"/>
              </a:solidFill>
            </a:ln>
          </p:spPr>
          <p:txBody>
            <a:bodyPr wrap="square" lIns="0" tIns="0" rIns="0" bIns="0" rtlCol="0"/>
            <a:lstStyle/>
            <a:p>
              <a:endParaRPr/>
            </a:p>
          </p:txBody>
        </p:sp>
        <p:sp>
          <p:nvSpPr>
            <p:cNvPr id="3272" name="object 3272"/>
            <p:cNvSpPr/>
            <p:nvPr/>
          </p:nvSpPr>
          <p:spPr>
            <a:xfrm>
              <a:off x="6408636" y="8498433"/>
              <a:ext cx="4445" cy="6985"/>
            </a:xfrm>
            <a:custGeom>
              <a:avLst/>
              <a:gdLst/>
              <a:ahLst/>
              <a:cxnLst/>
              <a:rect l="l" t="t" r="r" b="b"/>
              <a:pathLst>
                <a:path w="4445" h="6984">
                  <a:moveTo>
                    <a:pt x="3835" y="6832"/>
                  </a:moveTo>
                  <a:lnTo>
                    <a:pt x="0" y="0"/>
                  </a:lnTo>
                </a:path>
              </a:pathLst>
            </a:custGeom>
            <a:ln w="25400">
              <a:solidFill>
                <a:srgbClr val="FBD866"/>
              </a:solidFill>
            </a:ln>
          </p:spPr>
          <p:txBody>
            <a:bodyPr wrap="square" lIns="0" tIns="0" rIns="0" bIns="0" rtlCol="0"/>
            <a:lstStyle/>
            <a:p>
              <a:endParaRPr/>
            </a:p>
          </p:txBody>
        </p:sp>
        <p:sp>
          <p:nvSpPr>
            <p:cNvPr id="3273" name="object 3273"/>
            <p:cNvSpPr/>
            <p:nvPr/>
          </p:nvSpPr>
          <p:spPr>
            <a:xfrm>
              <a:off x="6405143" y="8498433"/>
              <a:ext cx="3810" cy="4445"/>
            </a:xfrm>
            <a:custGeom>
              <a:avLst/>
              <a:gdLst/>
              <a:ahLst/>
              <a:cxnLst/>
              <a:rect l="l" t="t" r="r" b="b"/>
              <a:pathLst>
                <a:path w="3810" h="4445">
                  <a:moveTo>
                    <a:pt x="3492" y="0"/>
                  </a:moveTo>
                  <a:lnTo>
                    <a:pt x="0" y="4381"/>
                  </a:lnTo>
                </a:path>
              </a:pathLst>
            </a:custGeom>
            <a:ln w="25400">
              <a:solidFill>
                <a:srgbClr val="FAD660"/>
              </a:solidFill>
            </a:ln>
          </p:spPr>
          <p:txBody>
            <a:bodyPr wrap="square" lIns="0" tIns="0" rIns="0" bIns="0" rtlCol="0"/>
            <a:lstStyle/>
            <a:p>
              <a:endParaRPr/>
            </a:p>
          </p:txBody>
        </p:sp>
        <p:sp>
          <p:nvSpPr>
            <p:cNvPr id="3274" name="object 3274"/>
            <p:cNvSpPr/>
            <p:nvPr/>
          </p:nvSpPr>
          <p:spPr>
            <a:xfrm>
              <a:off x="6407404" y="8509241"/>
              <a:ext cx="6985" cy="8255"/>
            </a:xfrm>
            <a:custGeom>
              <a:avLst/>
              <a:gdLst/>
              <a:ahLst/>
              <a:cxnLst/>
              <a:rect l="l" t="t" r="r" b="b"/>
              <a:pathLst>
                <a:path w="6985" h="8254">
                  <a:moveTo>
                    <a:pt x="2616" y="0"/>
                  </a:moveTo>
                  <a:lnTo>
                    <a:pt x="1790" y="1333"/>
                  </a:lnTo>
                  <a:lnTo>
                    <a:pt x="952" y="2603"/>
                  </a:lnTo>
                  <a:lnTo>
                    <a:pt x="0" y="3682"/>
                  </a:lnTo>
                  <a:lnTo>
                    <a:pt x="1739" y="5295"/>
                  </a:lnTo>
                  <a:lnTo>
                    <a:pt x="3365" y="6565"/>
                  </a:lnTo>
                  <a:lnTo>
                    <a:pt x="4762" y="7632"/>
                  </a:lnTo>
                  <a:lnTo>
                    <a:pt x="5499" y="7035"/>
                  </a:lnTo>
                  <a:lnTo>
                    <a:pt x="6108" y="6184"/>
                  </a:lnTo>
                  <a:lnTo>
                    <a:pt x="6718" y="5219"/>
                  </a:lnTo>
                  <a:lnTo>
                    <a:pt x="4127" y="1943"/>
                  </a:lnTo>
                  <a:lnTo>
                    <a:pt x="2616" y="0"/>
                  </a:lnTo>
                  <a:close/>
                </a:path>
              </a:pathLst>
            </a:custGeom>
            <a:solidFill>
              <a:srgbClr val="F4C536"/>
            </a:solidFill>
          </p:spPr>
          <p:txBody>
            <a:bodyPr wrap="square" lIns="0" tIns="0" rIns="0" bIns="0" rtlCol="0"/>
            <a:lstStyle/>
            <a:p>
              <a:endParaRPr/>
            </a:p>
          </p:txBody>
        </p:sp>
        <p:sp>
          <p:nvSpPr>
            <p:cNvPr id="3275" name="object 3275"/>
            <p:cNvSpPr/>
            <p:nvPr/>
          </p:nvSpPr>
          <p:spPr>
            <a:xfrm>
              <a:off x="6407404" y="8512924"/>
              <a:ext cx="5080" cy="4445"/>
            </a:xfrm>
            <a:custGeom>
              <a:avLst/>
              <a:gdLst/>
              <a:ahLst/>
              <a:cxnLst/>
              <a:rect l="l" t="t" r="r" b="b"/>
              <a:pathLst>
                <a:path w="5079" h="4445">
                  <a:moveTo>
                    <a:pt x="0" y="0"/>
                  </a:moveTo>
                  <a:lnTo>
                    <a:pt x="4762" y="3949"/>
                  </a:lnTo>
                </a:path>
              </a:pathLst>
            </a:custGeom>
            <a:ln w="25400">
              <a:solidFill>
                <a:srgbClr val="F3C129"/>
              </a:solidFill>
            </a:ln>
          </p:spPr>
          <p:txBody>
            <a:bodyPr wrap="square" lIns="0" tIns="0" rIns="0" bIns="0" rtlCol="0"/>
            <a:lstStyle/>
            <a:p>
              <a:endParaRPr/>
            </a:p>
          </p:txBody>
        </p:sp>
        <p:sp>
          <p:nvSpPr>
            <p:cNvPr id="3276" name="object 3276"/>
            <p:cNvSpPr/>
            <p:nvPr/>
          </p:nvSpPr>
          <p:spPr>
            <a:xfrm>
              <a:off x="6412166" y="8514461"/>
              <a:ext cx="2540" cy="2540"/>
            </a:xfrm>
            <a:custGeom>
              <a:avLst/>
              <a:gdLst/>
              <a:ahLst/>
              <a:cxnLst/>
              <a:rect l="l" t="t" r="r" b="b"/>
              <a:pathLst>
                <a:path w="2539" h="2540">
                  <a:moveTo>
                    <a:pt x="0" y="2412"/>
                  </a:moveTo>
                  <a:lnTo>
                    <a:pt x="1955" y="0"/>
                  </a:lnTo>
                </a:path>
              </a:pathLst>
            </a:custGeom>
            <a:ln w="25400">
              <a:solidFill>
                <a:srgbClr val="F3C431"/>
              </a:solidFill>
            </a:ln>
          </p:spPr>
          <p:txBody>
            <a:bodyPr wrap="square" lIns="0" tIns="0" rIns="0" bIns="0" rtlCol="0"/>
            <a:lstStyle/>
            <a:p>
              <a:endParaRPr/>
            </a:p>
          </p:txBody>
        </p:sp>
        <p:sp>
          <p:nvSpPr>
            <p:cNvPr id="3277" name="object 3277"/>
            <p:cNvSpPr/>
            <p:nvPr/>
          </p:nvSpPr>
          <p:spPr>
            <a:xfrm>
              <a:off x="6410020" y="8509241"/>
              <a:ext cx="4445" cy="5715"/>
            </a:xfrm>
            <a:custGeom>
              <a:avLst/>
              <a:gdLst/>
              <a:ahLst/>
              <a:cxnLst/>
              <a:rect l="l" t="t" r="r" b="b"/>
              <a:pathLst>
                <a:path w="4445" h="5715">
                  <a:moveTo>
                    <a:pt x="4102" y="5219"/>
                  </a:moveTo>
                  <a:lnTo>
                    <a:pt x="0" y="0"/>
                  </a:lnTo>
                </a:path>
              </a:pathLst>
            </a:custGeom>
            <a:ln w="25400">
              <a:solidFill>
                <a:srgbClr val="F5CA42"/>
              </a:solidFill>
            </a:ln>
          </p:spPr>
          <p:txBody>
            <a:bodyPr wrap="square" lIns="0" tIns="0" rIns="0" bIns="0" rtlCol="0"/>
            <a:lstStyle/>
            <a:p>
              <a:endParaRPr/>
            </a:p>
          </p:txBody>
        </p:sp>
        <p:sp>
          <p:nvSpPr>
            <p:cNvPr id="3278" name="object 3278"/>
            <p:cNvSpPr/>
            <p:nvPr/>
          </p:nvSpPr>
          <p:spPr>
            <a:xfrm>
              <a:off x="6407404" y="8509241"/>
              <a:ext cx="3175" cy="3810"/>
            </a:xfrm>
            <a:custGeom>
              <a:avLst/>
              <a:gdLst/>
              <a:ahLst/>
              <a:cxnLst/>
              <a:rect l="l" t="t" r="r" b="b"/>
              <a:pathLst>
                <a:path w="3175" h="3809">
                  <a:moveTo>
                    <a:pt x="2616" y="0"/>
                  </a:moveTo>
                  <a:lnTo>
                    <a:pt x="0" y="3682"/>
                  </a:lnTo>
                </a:path>
              </a:pathLst>
            </a:custGeom>
            <a:ln w="25400">
              <a:solidFill>
                <a:srgbClr val="F5C83A"/>
              </a:solidFill>
            </a:ln>
          </p:spPr>
          <p:txBody>
            <a:bodyPr wrap="square" lIns="0" tIns="0" rIns="0" bIns="0" rtlCol="0"/>
            <a:lstStyle/>
            <a:p>
              <a:endParaRPr/>
            </a:p>
          </p:txBody>
        </p:sp>
        <p:sp>
          <p:nvSpPr>
            <p:cNvPr id="3279" name="object 3279"/>
            <p:cNvSpPr/>
            <p:nvPr/>
          </p:nvSpPr>
          <p:spPr>
            <a:xfrm>
              <a:off x="6410020" y="8505266"/>
              <a:ext cx="6350" cy="9525"/>
            </a:xfrm>
            <a:custGeom>
              <a:avLst/>
              <a:gdLst/>
              <a:ahLst/>
              <a:cxnLst/>
              <a:rect l="l" t="t" r="r" b="b"/>
              <a:pathLst>
                <a:path w="6350" h="9525">
                  <a:moveTo>
                    <a:pt x="2451" y="0"/>
                  </a:moveTo>
                  <a:lnTo>
                    <a:pt x="1612" y="1269"/>
                  </a:lnTo>
                  <a:lnTo>
                    <a:pt x="812" y="2641"/>
                  </a:lnTo>
                  <a:lnTo>
                    <a:pt x="0" y="3975"/>
                  </a:lnTo>
                  <a:lnTo>
                    <a:pt x="1511" y="5918"/>
                  </a:lnTo>
                  <a:lnTo>
                    <a:pt x="4102" y="9194"/>
                  </a:lnTo>
                  <a:lnTo>
                    <a:pt x="4699" y="8229"/>
                  </a:lnTo>
                  <a:lnTo>
                    <a:pt x="5283" y="7162"/>
                  </a:lnTo>
                  <a:lnTo>
                    <a:pt x="5930" y="6172"/>
                  </a:lnTo>
                  <a:lnTo>
                    <a:pt x="4864" y="4229"/>
                  </a:lnTo>
                  <a:lnTo>
                    <a:pt x="2451" y="0"/>
                  </a:lnTo>
                  <a:close/>
                </a:path>
              </a:pathLst>
            </a:custGeom>
            <a:solidFill>
              <a:srgbClr val="F7CF4C"/>
            </a:solidFill>
          </p:spPr>
          <p:txBody>
            <a:bodyPr wrap="square" lIns="0" tIns="0" rIns="0" bIns="0" rtlCol="0"/>
            <a:lstStyle/>
            <a:p>
              <a:endParaRPr/>
            </a:p>
          </p:txBody>
        </p:sp>
        <p:sp>
          <p:nvSpPr>
            <p:cNvPr id="3280" name="object 3280"/>
            <p:cNvSpPr/>
            <p:nvPr/>
          </p:nvSpPr>
          <p:spPr>
            <a:xfrm>
              <a:off x="6410020" y="8509241"/>
              <a:ext cx="4445" cy="5715"/>
            </a:xfrm>
            <a:custGeom>
              <a:avLst/>
              <a:gdLst/>
              <a:ahLst/>
              <a:cxnLst/>
              <a:rect l="l" t="t" r="r" b="b"/>
              <a:pathLst>
                <a:path w="4445" h="5715">
                  <a:moveTo>
                    <a:pt x="0" y="0"/>
                  </a:moveTo>
                  <a:lnTo>
                    <a:pt x="4102" y="5219"/>
                  </a:lnTo>
                </a:path>
              </a:pathLst>
            </a:custGeom>
            <a:ln w="25400">
              <a:solidFill>
                <a:srgbClr val="F5CA42"/>
              </a:solidFill>
            </a:ln>
          </p:spPr>
          <p:txBody>
            <a:bodyPr wrap="square" lIns="0" tIns="0" rIns="0" bIns="0" rtlCol="0"/>
            <a:lstStyle/>
            <a:p>
              <a:endParaRPr/>
            </a:p>
          </p:txBody>
        </p:sp>
        <p:sp>
          <p:nvSpPr>
            <p:cNvPr id="3281" name="object 3281"/>
            <p:cNvSpPr/>
            <p:nvPr/>
          </p:nvSpPr>
          <p:spPr>
            <a:xfrm>
              <a:off x="6414122" y="8511438"/>
              <a:ext cx="1905" cy="3175"/>
            </a:xfrm>
            <a:custGeom>
              <a:avLst/>
              <a:gdLst/>
              <a:ahLst/>
              <a:cxnLst/>
              <a:rect l="l" t="t" r="r" b="b"/>
              <a:pathLst>
                <a:path w="1904" h="3175">
                  <a:moveTo>
                    <a:pt x="0" y="3022"/>
                  </a:moveTo>
                  <a:lnTo>
                    <a:pt x="1828" y="0"/>
                  </a:lnTo>
                </a:path>
              </a:pathLst>
            </a:custGeom>
            <a:ln w="25399">
              <a:solidFill>
                <a:srgbClr val="F5CB45"/>
              </a:solidFill>
            </a:ln>
          </p:spPr>
          <p:txBody>
            <a:bodyPr wrap="square" lIns="0" tIns="0" rIns="0" bIns="0" rtlCol="0"/>
            <a:lstStyle/>
            <a:p>
              <a:endParaRPr/>
            </a:p>
          </p:txBody>
        </p:sp>
        <p:sp>
          <p:nvSpPr>
            <p:cNvPr id="3282" name="object 3282"/>
            <p:cNvSpPr/>
            <p:nvPr/>
          </p:nvSpPr>
          <p:spPr>
            <a:xfrm>
              <a:off x="6412471" y="8505266"/>
              <a:ext cx="3810" cy="6350"/>
            </a:xfrm>
            <a:custGeom>
              <a:avLst/>
              <a:gdLst/>
              <a:ahLst/>
              <a:cxnLst/>
              <a:rect l="l" t="t" r="r" b="b"/>
              <a:pathLst>
                <a:path w="3810" h="6350">
                  <a:moveTo>
                    <a:pt x="3479" y="6172"/>
                  </a:moveTo>
                  <a:lnTo>
                    <a:pt x="0" y="0"/>
                  </a:lnTo>
                </a:path>
              </a:pathLst>
            </a:custGeom>
            <a:ln w="25399">
              <a:solidFill>
                <a:srgbClr val="F9D256"/>
              </a:solidFill>
            </a:ln>
          </p:spPr>
          <p:txBody>
            <a:bodyPr wrap="square" lIns="0" tIns="0" rIns="0" bIns="0" rtlCol="0"/>
            <a:lstStyle/>
            <a:p>
              <a:endParaRPr/>
            </a:p>
          </p:txBody>
        </p:sp>
        <p:sp>
          <p:nvSpPr>
            <p:cNvPr id="3283" name="object 3283"/>
            <p:cNvSpPr/>
            <p:nvPr/>
          </p:nvSpPr>
          <p:spPr>
            <a:xfrm>
              <a:off x="6410020" y="8505266"/>
              <a:ext cx="2540" cy="4445"/>
            </a:xfrm>
            <a:custGeom>
              <a:avLst/>
              <a:gdLst/>
              <a:ahLst/>
              <a:cxnLst/>
              <a:rect l="l" t="t" r="r" b="b"/>
              <a:pathLst>
                <a:path w="2539" h="4445">
                  <a:moveTo>
                    <a:pt x="2451" y="0"/>
                  </a:moveTo>
                  <a:lnTo>
                    <a:pt x="0" y="3975"/>
                  </a:lnTo>
                </a:path>
              </a:pathLst>
            </a:custGeom>
            <a:ln w="25400">
              <a:solidFill>
                <a:srgbClr val="F8D254"/>
              </a:solidFill>
            </a:ln>
          </p:spPr>
          <p:txBody>
            <a:bodyPr wrap="square" lIns="0" tIns="0" rIns="0" bIns="0" rtlCol="0"/>
            <a:lstStyle/>
            <a:p>
              <a:endParaRPr/>
            </a:p>
          </p:txBody>
        </p:sp>
        <p:sp>
          <p:nvSpPr>
            <p:cNvPr id="3284" name="object 3284"/>
            <p:cNvSpPr/>
            <p:nvPr/>
          </p:nvSpPr>
          <p:spPr>
            <a:xfrm>
              <a:off x="6408636" y="8494852"/>
              <a:ext cx="6985" cy="10795"/>
            </a:xfrm>
            <a:custGeom>
              <a:avLst/>
              <a:gdLst/>
              <a:ahLst/>
              <a:cxnLst/>
              <a:rect l="l" t="t" r="r" b="b"/>
              <a:pathLst>
                <a:path w="6985" h="10795">
                  <a:moveTo>
                    <a:pt x="3835" y="0"/>
                  </a:moveTo>
                  <a:lnTo>
                    <a:pt x="2489" y="965"/>
                  </a:lnTo>
                  <a:lnTo>
                    <a:pt x="1219" y="2209"/>
                  </a:lnTo>
                  <a:lnTo>
                    <a:pt x="0" y="3581"/>
                  </a:lnTo>
                  <a:lnTo>
                    <a:pt x="1320" y="5981"/>
                  </a:lnTo>
                  <a:lnTo>
                    <a:pt x="3835" y="10414"/>
                  </a:lnTo>
                  <a:lnTo>
                    <a:pt x="4699" y="9144"/>
                  </a:lnTo>
                  <a:lnTo>
                    <a:pt x="5600" y="7975"/>
                  </a:lnTo>
                  <a:lnTo>
                    <a:pt x="6654" y="7099"/>
                  </a:lnTo>
                  <a:lnTo>
                    <a:pt x="5689" y="4775"/>
                  </a:lnTo>
                  <a:lnTo>
                    <a:pt x="4749" y="2425"/>
                  </a:lnTo>
                  <a:lnTo>
                    <a:pt x="3835" y="0"/>
                  </a:lnTo>
                  <a:close/>
                </a:path>
              </a:pathLst>
            </a:custGeom>
            <a:solidFill>
              <a:srgbClr val="FCDB6D"/>
            </a:solidFill>
          </p:spPr>
          <p:txBody>
            <a:bodyPr wrap="square" lIns="0" tIns="0" rIns="0" bIns="0" rtlCol="0"/>
            <a:lstStyle/>
            <a:p>
              <a:endParaRPr/>
            </a:p>
          </p:txBody>
        </p:sp>
        <p:sp>
          <p:nvSpPr>
            <p:cNvPr id="3285" name="object 3285"/>
            <p:cNvSpPr/>
            <p:nvPr/>
          </p:nvSpPr>
          <p:spPr>
            <a:xfrm>
              <a:off x="6408636" y="8498433"/>
              <a:ext cx="4445" cy="6985"/>
            </a:xfrm>
            <a:custGeom>
              <a:avLst/>
              <a:gdLst/>
              <a:ahLst/>
              <a:cxnLst/>
              <a:rect l="l" t="t" r="r" b="b"/>
              <a:pathLst>
                <a:path w="4445" h="6984">
                  <a:moveTo>
                    <a:pt x="0" y="0"/>
                  </a:moveTo>
                  <a:lnTo>
                    <a:pt x="3835" y="6832"/>
                  </a:lnTo>
                </a:path>
              </a:pathLst>
            </a:custGeom>
            <a:ln w="25400">
              <a:solidFill>
                <a:srgbClr val="FBD866"/>
              </a:solidFill>
            </a:ln>
          </p:spPr>
          <p:txBody>
            <a:bodyPr wrap="square" lIns="0" tIns="0" rIns="0" bIns="0" rtlCol="0"/>
            <a:lstStyle/>
            <a:p>
              <a:endParaRPr/>
            </a:p>
          </p:txBody>
        </p:sp>
        <p:sp>
          <p:nvSpPr>
            <p:cNvPr id="3286" name="object 3286"/>
            <p:cNvSpPr/>
            <p:nvPr/>
          </p:nvSpPr>
          <p:spPr>
            <a:xfrm>
              <a:off x="6412471" y="8501951"/>
              <a:ext cx="3175" cy="3810"/>
            </a:xfrm>
            <a:custGeom>
              <a:avLst/>
              <a:gdLst/>
              <a:ahLst/>
              <a:cxnLst/>
              <a:rect l="l" t="t" r="r" b="b"/>
              <a:pathLst>
                <a:path w="3175" h="3809">
                  <a:moveTo>
                    <a:pt x="0" y="3314"/>
                  </a:moveTo>
                  <a:lnTo>
                    <a:pt x="2819" y="0"/>
                  </a:lnTo>
                </a:path>
              </a:pathLst>
            </a:custGeom>
            <a:ln w="25400">
              <a:solidFill>
                <a:srgbClr val="FCD866"/>
              </a:solidFill>
            </a:ln>
          </p:spPr>
          <p:txBody>
            <a:bodyPr wrap="square" lIns="0" tIns="0" rIns="0" bIns="0" rtlCol="0"/>
            <a:lstStyle/>
            <a:p>
              <a:endParaRPr/>
            </a:p>
          </p:txBody>
        </p:sp>
        <p:sp>
          <p:nvSpPr>
            <p:cNvPr id="3287" name="object 3287"/>
            <p:cNvSpPr/>
            <p:nvPr/>
          </p:nvSpPr>
          <p:spPr>
            <a:xfrm>
              <a:off x="6412471" y="8494852"/>
              <a:ext cx="3175" cy="7620"/>
            </a:xfrm>
            <a:custGeom>
              <a:avLst/>
              <a:gdLst/>
              <a:ahLst/>
              <a:cxnLst/>
              <a:rect l="l" t="t" r="r" b="b"/>
              <a:pathLst>
                <a:path w="3175" h="7620">
                  <a:moveTo>
                    <a:pt x="2819" y="7099"/>
                  </a:moveTo>
                  <a:lnTo>
                    <a:pt x="0" y="0"/>
                  </a:lnTo>
                </a:path>
              </a:pathLst>
            </a:custGeom>
            <a:ln w="25400">
              <a:solidFill>
                <a:srgbClr val="FEDE74"/>
              </a:solidFill>
            </a:ln>
          </p:spPr>
          <p:txBody>
            <a:bodyPr wrap="square" lIns="0" tIns="0" rIns="0" bIns="0" rtlCol="0"/>
            <a:lstStyle/>
            <a:p>
              <a:endParaRPr/>
            </a:p>
          </p:txBody>
        </p:sp>
        <p:sp>
          <p:nvSpPr>
            <p:cNvPr id="3288" name="object 3288"/>
            <p:cNvSpPr/>
            <p:nvPr/>
          </p:nvSpPr>
          <p:spPr>
            <a:xfrm>
              <a:off x="6408636" y="8494852"/>
              <a:ext cx="4445" cy="3810"/>
            </a:xfrm>
            <a:custGeom>
              <a:avLst/>
              <a:gdLst/>
              <a:ahLst/>
              <a:cxnLst/>
              <a:rect l="l" t="t" r="r" b="b"/>
              <a:pathLst>
                <a:path w="4445" h="3809">
                  <a:moveTo>
                    <a:pt x="3835" y="0"/>
                  </a:moveTo>
                  <a:lnTo>
                    <a:pt x="0" y="3581"/>
                  </a:lnTo>
                </a:path>
              </a:pathLst>
            </a:custGeom>
            <a:ln w="25399">
              <a:solidFill>
                <a:srgbClr val="FCDE74"/>
              </a:solidFill>
            </a:ln>
          </p:spPr>
          <p:txBody>
            <a:bodyPr wrap="square" lIns="0" tIns="0" rIns="0" bIns="0" rtlCol="0"/>
            <a:lstStyle/>
            <a:p>
              <a:endParaRPr/>
            </a:p>
          </p:txBody>
        </p:sp>
        <p:sp>
          <p:nvSpPr>
            <p:cNvPr id="3289" name="object 3289"/>
            <p:cNvSpPr/>
            <p:nvPr/>
          </p:nvSpPr>
          <p:spPr>
            <a:xfrm>
              <a:off x="6412471" y="8492972"/>
              <a:ext cx="6985" cy="9525"/>
            </a:xfrm>
            <a:custGeom>
              <a:avLst/>
              <a:gdLst/>
              <a:ahLst/>
              <a:cxnLst/>
              <a:rect l="l" t="t" r="r" b="b"/>
              <a:pathLst>
                <a:path w="6985" h="9525">
                  <a:moveTo>
                    <a:pt x="4241" y="0"/>
                  </a:moveTo>
                  <a:lnTo>
                    <a:pt x="2755" y="241"/>
                  </a:lnTo>
                  <a:lnTo>
                    <a:pt x="1346" y="927"/>
                  </a:lnTo>
                  <a:lnTo>
                    <a:pt x="0" y="1879"/>
                  </a:lnTo>
                  <a:lnTo>
                    <a:pt x="914" y="4305"/>
                  </a:lnTo>
                  <a:lnTo>
                    <a:pt x="1854" y="6654"/>
                  </a:lnTo>
                  <a:lnTo>
                    <a:pt x="2819" y="8978"/>
                  </a:lnTo>
                  <a:lnTo>
                    <a:pt x="3873" y="8102"/>
                  </a:lnTo>
                  <a:lnTo>
                    <a:pt x="5067" y="7480"/>
                  </a:lnTo>
                  <a:lnTo>
                    <a:pt x="6476" y="7289"/>
                  </a:lnTo>
                  <a:lnTo>
                    <a:pt x="4965" y="2451"/>
                  </a:lnTo>
                  <a:lnTo>
                    <a:pt x="4241" y="0"/>
                  </a:lnTo>
                  <a:close/>
                </a:path>
              </a:pathLst>
            </a:custGeom>
            <a:solidFill>
              <a:srgbClr val="FEDF76"/>
            </a:solidFill>
          </p:spPr>
          <p:txBody>
            <a:bodyPr wrap="square" lIns="0" tIns="0" rIns="0" bIns="0" rtlCol="0"/>
            <a:lstStyle/>
            <a:p>
              <a:endParaRPr/>
            </a:p>
          </p:txBody>
        </p:sp>
        <p:sp>
          <p:nvSpPr>
            <p:cNvPr id="3290" name="object 3290"/>
            <p:cNvSpPr/>
            <p:nvPr/>
          </p:nvSpPr>
          <p:spPr>
            <a:xfrm>
              <a:off x="6412471" y="8494852"/>
              <a:ext cx="3175" cy="7620"/>
            </a:xfrm>
            <a:custGeom>
              <a:avLst/>
              <a:gdLst/>
              <a:ahLst/>
              <a:cxnLst/>
              <a:rect l="l" t="t" r="r" b="b"/>
              <a:pathLst>
                <a:path w="3175" h="7620">
                  <a:moveTo>
                    <a:pt x="0" y="0"/>
                  </a:moveTo>
                  <a:lnTo>
                    <a:pt x="2819" y="7099"/>
                  </a:lnTo>
                </a:path>
              </a:pathLst>
            </a:custGeom>
            <a:ln w="25400">
              <a:solidFill>
                <a:srgbClr val="FEDE74"/>
              </a:solidFill>
            </a:ln>
          </p:spPr>
          <p:txBody>
            <a:bodyPr wrap="square" lIns="0" tIns="0" rIns="0" bIns="0" rtlCol="0"/>
            <a:lstStyle/>
            <a:p>
              <a:endParaRPr/>
            </a:p>
          </p:txBody>
        </p:sp>
        <p:sp>
          <p:nvSpPr>
            <p:cNvPr id="3291" name="object 3291"/>
            <p:cNvSpPr/>
            <p:nvPr/>
          </p:nvSpPr>
          <p:spPr>
            <a:xfrm>
              <a:off x="6415290" y="8500262"/>
              <a:ext cx="3810" cy="1905"/>
            </a:xfrm>
            <a:custGeom>
              <a:avLst/>
              <a:gdLst/>
              <a:ahLst/>
              <a:cxnLst/>
              <a:rect l="l" t="t" r="r" b="b"/>
              <a:pathLst>
                <a:path w="3810" h="1904">
                  <a:moveTo>
                    <a:pt x="0" y="1689"/>
                  </a:moveTo>
                  <a:lnTo>
                    <a:pt x="3657" y="0"/>
                  </a:lnTo>
                </a:path>
              </a:pathLst>
            </a:custGeom>
            <a:ln w="25400">
              <a:solidFill>
                <a:srgbClr val="FEDC6F"/>
              </a:solidFill>
            </a:ln>
          </p:spPr>
          <p:txBody>
            <a:bodyPr wrap="square" lIns="0" tIns="0" rIns="0" bIns="0" rtlCol="0"/>
            <a:lstStyle/>
            <a:p>
              <a:endParaRPr/>
            </a:p>
          </p:txBody>
        </p:sp>
        <p:sp>
          <p:nvSpPr>
            <p:cNvPr id="3292" name="object 3292"/>
            <p:cNvSpPr/>
            <p:nvPr/>
          </p:nvSpPr>
          <p:spPr>
            <a:xfrm>
              <a:off x="6416713" y="8492972"/>
              <a:ext cx="2540" cy="7620"/>
            </a:xfrm>
            <a:custGeom>
              <a:avLst/>
              <a:gdLst/>
              <a:ahLst/>
              <a:cxnLst/>
              <a:rect l="l" t="t" r="r" b="b"/>
              <a:pathLst>
                <a:path w="2539" h="7620">
                  <a:moveTo>
                    <a:pt x="2235" y="7289"/>
                  </a:moveTo>
                  <a:lnTo>
                    <a:pt x="0" y="0"/>
                  </a:lnTo>
                </a:path>
              </a:pathLst>
            </a:custGeom>
            <a:ln w="25400">
              <a:solidFill>
                <a:srgbClr val="FEE079"/>
              </a:solidFill>
            </a:ln>
          </p:spPr>
          <p:txBody>
            <a:bodyPr wrap="square" lIns="0" tIns="0" rIns="0" bIns="0" rtlCol="0"/>
            <a:lstStyle/>
            <a:p>
              <a:endParaRPr/>
            </a:p>
          </p:txBody>
        </p:sp>
        <p:sp>
          <p:nvSpPr>
            <p:cNvPr id="3293" name="object 3293"/>
            <p:cNvSpPr/>
            <p:nvPr/>
          </p:nvSpPr>
          <p:spPr>
            <a:xfrm>
              <a:off x="6412471" y="8492972"/>
              <a:ext cx="4445" cy="1905"/>
            </a:xfrm>
            <a:custGeom>
              <a:avLst/>
              <a:gdLst/>
              <a:ahLst/>
              <a:cxnLst/>
              <a:rect l="l" t="t" r="r" b="b"/>
              <a:pathLst>
                <a:path w="4445" h="1904">
                  <a:moveTo>
                    <a:pt x="4241" y="0"/>
                  </a:moveTo>
                  <a:lnTo>
                    <a:pt x="0" y="1879"/>
                  </a:lnTo>
                </a:path>
              </a:pathLst>
            </a:custGeom>
            <a:ln w="25400">
              <a:solidFill>
                <a:srgbClr val="FEE27D"/>
              </a:solidFill>
            </a:ln>
          </p:spPr>
          <p:txBody>
            <a:bodyPr wrap="square" lIns="0" tIns="0" rIns="0" bIns="0" rtlCol="0"/>
            <a:lstStyle/>
            <a:p>
              <a:endParaRPr/>
            </a:p>
          </p:txBody>
        </p:sp>
        <p:sp>
          <p:nvSpPr>
            <p:cNvPr id="3294" name="object 3294"/>
            <p:cNvSpPr/>
            <p:nvPr/>
          </p:nvSpPr>
          <p:spPr>
            <a:xfrm>
              <a:off x="6412471" y="8501951"/>
              <a:ext cx="5715" cy="9525"/>
            </a:xfrm>
            <a:custGeom>
              <a:avLst/>
              <a:gdLst/>
              <a:ahLst/>
              <a:cxnLst/>
              <a:rect l="l" t="t" r="r" b="b"/>
              <a:pathLst>
                <a:path w="5714" h="9525">
                  <a:moveTo>
                    <a:pt x="2819" y="0"/>
                  </a:moveTo>
                  <a:lnTo>
                    <a:pt x="1765" y="876"/>
                  </a:lnTo>
                  <a:lnTo>
                    <a:pt x="863" y="2044"/>
                  </a:lnTo>
                  <a:lnTo>
                    <a:pt x="0" y="3314"/>
                  </a:lnTo>
                  <a:lnTo>
                    <a:pt x="2412" y="7543"/>
                  </a:lnTo>
                  <a:lnTo>
                    <a:pt x="3479" y="9486"/>
                  </a:lnTo>
                  <a:lnTo>
                    <a:pt x="4127" y="8496"/>
                  </a:lnTo>
                  <a:lnTo>
                    <a:pt x="4838" y="7569"/>
                  </a:lnTo>
                  <a:lnTo>
                    <a:pt x="5702" y="6870"/>
                  </a:lnTo>
                  <a:lnTo>
                    <a:pt x="4762" y="4597"/>
                  </a:lnTo>
                  <a:lnTo>
                    <a:pt x="3784" y="2324"/>
                  </a:lnTo>
                  <a:lnTo>
                    <a:pt x="2819" y="0"/>
                  </a:lnTo>
                  <a:close/>
                </a:path>
              </a:pathLst>
            </a:custGeom>
            <a:solidFill>
              <a:srgbClr val="FAD55D"/>
            </a:solidFill>
          </p:spPr>
          <p:txBody>
            <a:bodyPr wrap="square" lIns="0" tIns="0" rIns="0" bIns="0" rtlCol="0"/>
            <a:lstStyle/>
            <a:p>
              <a:endParaRPr/>
            </a:p>
          </p:txBody>
        </p:sp>
        <p:sp>
          <p:nvSpPr>
            <p:cNvPr id="3295" name="object 3295"/>
            <p:cNvSpPr/>
            <p:nvPr/>
          </p:nvSpPr>
          <p:spPr>
            <a:xfrm>
              <a:off x="6412471" y="8505266"/>
              <a:ext cx="3810" cy="6350"/>
            </a:xfrm>
            <a:custGeom>
              <a:avLst/>
              <a:gdLst/>
              <a:ahLst/>
              <a:cxnLst/>
              <a:rect l="l" t="t" r="r" b="b"/>
              <a:pathLst>
                <a:path w="3810" h="6350">
                  <a:moveTo>
                    <a:pt x="0" y="0"/>
                  </a:moveTo>
                  <a:lnTo>
                    <a:pt x="3479" y="6172"/>
                  </a:lnTo>
                </a:path>
              </a:pathLst>
            </a:custGeom>
            <a:ln w="25399">
              <a:solidFill>
                <a:srgbClr val="F9D256"/>
              </a:solidFill>
            </a:ln>
          </p:spPr>
          <p:txBody>
            <a:bodyPr wrap="square" lIns="0" tIns="0" rIns="0" bIns="0" rtlCol="0"/>
            <a:lstStyle/>
            <a:p>
              <a:endParaRPr/>
            </a:p>
          </p:txBody>
        </p:sp>
        <p:sp>
          <p:nvSpPr>
            <p:cNvPr id="3296" name="object 3296"/>
            <p:cNvSpPr/>
            <p:nvPr/>
          </p:nvSpPr>
          <p:spPr>
            <a:xfrm>
              <a:off x="6415951" y="8508822"/>
              <a:ext cx="2540" cy="3175"/>
            </a:xfrm>
            <a:custGeom>
              <a:avLst/>
              <a:gdLst/>
              <a:ahLst/>
              <a:cxnLst/>
              <a:rect l="l" t="t" r="r" b="b"/>
              <a:pathLst>
                <a:path w="2539" h="3175">
                  <a:moveTo>
                    <a:pt x="0" y="2616"/>
                  </a:moveTo>
                  <a:lnTo>
                    <a:pt x="2222" y="0"/>
                  </a:lnTo>
                </a:path>
              </a:pathLst>
            </a:custGeom>
            <a:ln w="25400">
              <a:solidFill>
                <a:srgbClr val="F9D254"/>
              </a:solidFill>
            </a:ln>
          </p:spPr>
          <p:txBody>
            <a:bodyPr wrap="square" lIns="0" tIns="0" rIns="0" bIns="0" rtlCol="0"/>
            <a:lstStyle/>
            <a:p>
              <a:endParaRPr/>
            </a:p>
          </p:txBody>
        </p:sp>
        <p:sp>
          <p:nvSpPr>
            <p:cNvPr id="3297" name="object 3297"/>
            <p:cNvSpPr/>
            <p:nvPr/>
          </p:nvSpPr>
          <p:spPr>
            <a:xfrm>
              <a:off x="6415290" y="8501951"/>
              <a:ext cx="3175" cy="6985"/>
            </a:xfrm>
            <a:custGeom>
              <a:avLst/>
              <a:gdLst/>
              <a:ahLst/>
              <a:cxnLst/>
              <a:rect l="l" t="t" r="r" b="b"/>
              <a:pathLst>
                <a:path w="3175" h="6984">
                  <a:moveTo>
                    <a:pt x="2882" y="6870"/>
                  </a:moveTo>
                  <a:lnTo>
                    <a:pt x="0" y="0"/>
                  </a:lnTo>
                </a:path>
              </a:pathLst>
            </a:custGeom>
            <a:ln w="25400">
              <a:solidFill>
                <a:srgbClr val="FCD764"/>
              </a:solidFill>
            </a:ln>
          </p:spPr>
          <p:txBody>
            <a:bodyPr wrap="square" lIns="0" tIns="0" rIns="0" bIns="0" rtlCol="0"/>
            <a:lstStyle/>
            <a:p>
              <a:endParaRPr/>
            </a:p>
          </p:txBody>
        </p:sp>
        <p:sp>
          <p:nvSpPr>
            <p:cNvPr id="3298" name="object 3298"/>
            <p:cNvSpPr/>
            <p:nvPr/>
          </p:nvSpPr>
          <p:spPr>
            <a:xfrm>
              <a:off x="6412471" y="8501951"/>
              <a:ext cx="3175" cy="3810"/>
            </a:xfrm>
            <a:custGeom>
              <a:avLst/>
              <a:gdLst/>
              <a:ahLst/>
              <a:cxnLst/>
              <a:rect l="l" t="t" r="r" b="b"/>
              <a:pathLst>
                <a:path w="3175" h="3809">
                  <a:moveTo>
                    <a:pt x="2819" y="0"/>
                  </a:moveTo>
                  <a:lnTo>
                    <a:pt x="0" y="3314"/>
                  </a:lnTo>
                </a:path>
              </a:pathLst>
            </a:custGeom>
            <a:ln w="25400">
              <a:solidFill>
                <a:srgbClr val="FCD866"/>
              </a:solidFill>
            </a:ln>
          </p:spPr>
          <p:txBody>
            <a:bodyPr wrap="square" lIns="0" tIns="0" rIns="0" bIns="0" rtlCol="0"/>
            <a:lstStyle/>
            <a:p>
              <a:endParaRPr/>
            </a:p>
          </p:txBody>
        </p:sp>
        <p:sp>
          <p:nvSpPr>
            <p:cNvPr id="3299" name="object 3299"/>
            <p:cNvSpPr/>
            <p:nvPr/>
          </p:nvSpPr>
          <p:spPr>
            <a:xfrm>
              <a:off x="6415290" y="8500262"/>
              <a:ext cx="6350" cy="8890"/>
            </a:xfrm>
            <a:custGeom>
              <a:avLst/>
              <a:gdLst/>
              <a:ahLst/>
              <a:cxnLst/>
              <a:rect l="l" t="t" r="r" b="b"/>
              <a:pathLst>
                <a:path w="6350" h="8890">
                  <a:moveTo>
                    <a:pt x="3657" y="0"/>
                  </a:moveTo>
                  <a:lnTo>
                    <a:pt x="2247" y="190"/>
                  </a:lnTo>
                  <a:lnTo>
                    <a:pt x="1054" y="812"/>
                  </a:lnTo>
                  <a:lnTo>
                    <a:pt x="0" y="1689"/>
                  </a:lnTo>
                  <a:lnTo>
                    <a:pt x="965" y="4013"/>
                  </a:lnTo>
                  <a:lnTo>
                    <a:pt x="1943" y="6286"/>
                  </a:lnTo>
                  <a:lnTo>
                    <a:pt x="2882" y="8559"/>
                  </a:lnTo>
                  <a:lnTo>
                    <a:pt x="3746" y="7848"/>
                  </a:lnTo>
                  <a:lnTo>
                    <a:pt x="4762" y="7391"/>
                  </a:lnTo>
                  <a:lnTo>
                    <a:pt x="6007" y="7327"/>
                  </a:lnTo>
                  <a:lnTo>
                    <a:pt x="4419" y="2438"/>
                  </a:lnTo>
                  <a:lnTo>
                    <a:pt x="3657" y="0"/>
                  </a:lnTo>
                  <a:close/>
                </a:path>
              </a:pathLst>
            </a:custGeom>
            <a:solidFill>
              <a:srgbClr val="FCD866"/>
            </a:solidFill>
          </p:spPr>
          <p:txBody>
            <a:bodyPr wrap="square" lIns="0" tIns="0" rIns="0" bIns="0" rtlCol="0"/>
            <a:lstStyle/>
            <a:p>
              <a:endParaRPr/>
            </a:p>
          </p:txBody>
        </p:sp>
        <p:sp>
          <p:nvSpPr>
            <p:cNvPr id="3300" name="object 3300"/>
            <p:cNvSpPr/>
            <p:nvPr/>
          </p:nvSpPr>
          <p:spPr>
            <a:xfrm>
              <a:off x="6415290" y="8501951"/>
              <a:ext cx="3175" cy="6985"/>
            </a:xfrm>
            <a:custGeom>
              <a:avLst/>
              <a:gdLst/>
              <a:ahLst/>
              <a:cxnLst/>
              <a:rect l="l" t="t" r="r" b="b"/>
              <a:pathLst>
                <a:path w="3175" h="6984">
                  <a:moveTo>
                    <a:pt x="0" y="0"/>
                  </a:moveTo>
                  <a:lnTo>
                    <a:pt x="2882" y="6870"/>
                  </a:lnTo>
                </a:path>
              </a:pathLst>
            </a:custGeom>
            <a:ln w="25400">
              <a:solidFill>
                <a:srgbClr val="FCD764"/>
              </a:solidFill>
            </a:ln>
          </p:spPr>
          <p:txBody>
            <a:bodyPr wrap="square" lIns="0" tIns="0" rIns="0" bIns="0" rtlCol="0"/>
            <a:lstStyle/>
            <a:p>
              <a:endParaRPr/>
            </a:p>
          </p:txBody>
        </p:sp>
        <p:sp>
          <p:nvSpPr>
            <p:cNvPr id="3301" name="object 3301"/>
            <p:cNvSpPr/>
            <p:nvPr/>
          </p:nvSpPr>
          <p:spPr>
            <a:xfrm>
              <a:off x="6418173" y="8507590"/>
              <a:ext cx="3175" cy="1270"/>
            </a:xfrm>
            <a:custGeom>
              <a:avLst/>
              <a:gdLst/>
              <a:ahLst/>
              <a:cxnLst/>
              <a:rect l="l" t="t" r="r" b="b"/>
              <a:pathLst>
                <a:path w="3175" h="1270">
                  <a:moveTo>
                    <a:pt x="0" y="1231"/>
                  </a:moveTo>
                  <a:lnTo>
                    <a:pt x="3124" y="0"/>
                  </a:lnTo>
                </a:path>
              </a:pathLst>
            </a:custGeom>
            <a:ln w="25400">
              <a:solidFill>
                <a:srgbClr val="FBD55C"/>
              </a:solidFill>
            </a:ln>
          </p:spPr>
          <p:txBody>
            <a:bodyPr wrap="square" lIns="0" tIns="0" rIns="0" bIns="0" rtlCol="0"/>
            <a:lstStyle/>
            <a:p>
              <a:endParaRPr/>
            </a:p>
          </p:txBody>
        </p:sp>
        <p:sp>
          <p:nvSpPr>
            <p:cNvPr id="3302" name="object 3302"/>
            <p:cNvSpPr/>
            <p:nvPr/>
          </p:nvSpPr>
          <p:spPr>
            <a:xfrm>
              <a:off x="6418948" y="8500262"/>
              <a:ext cx="2540" cy="7620"/>
            </a:xfrm>
            <a:custGeom>
              <a:avLst/>
              <a:gdLst/>
              <a:ahLst/>
              <a:cxnLst/>
              <a:rect l="l" t="t" r="r" b="b"/>
              <a:pathLst>
                <a:path w="2539" h="7620">
                  <a:moveTo>
                    <a:pt x="2349" y="7327"/>
                  </a:moveTo>
                  <a:lnTo>
                    <a:pt x="0" y="0"/>
                  </a:lnTo>
                </a:path>
              </a:pathLst>
            </a:custGeom>
            <a:ln w="25400">
              <a:solidFill>
                <a:srgbClr val="FDD968"/>
              </a:solidFill>
            </a:ln>
          </p:spPr>
          <p:txBody>
            <a:bodyPr wrap="square" lIns="0" tIns="0" rIns="0" bIns="0" rtlCol="0"/>
            <a:lstStyle/>
            <a:p>
              <a:endParaRPr/>
            </a:p>
          </p:txBody>
        </p:sp>
        <p:sp>
          <p:nvSpPr>
            <p:cNvPr id="3303" name="object 3303"/>
            <p:cNvSpPr/>
            <p:nvPr/>
          </p:nvSpPr>
          <p:spPr>
            <a:xfrm>
              <a:off x="6415290" y="8500262"/>
              <a:ext cx="3810" cy="1905"/>
            </a:xfrm>
            <a:custGeom>
              <a:avLst/>
              <a:gdLst/>
              <a:ahLst/>
              <a:cxnLst/>
              <a:rect l="l" t="t" r="r" b="b"/>
              <a:pathLst>
                <a:path w="3810" h="1904">
                  <a:moveTo>
                    <a:pt x="3657" y="0"/>
                  </a:moveTo>
                  <a:lnTo>
                    <a:pt x="0" y="1689"/>
                  </a:lnTo>
                </a:path>
              </a:pathLst>
            </a:custGeom>
            <a:ln w="25400">
              <a:solidFill>
                <a:srgbClr val="FEDC6F"/>
              </a:solidFill>
            </a:ln>
          </p:spPr>
          <p:txBody>
            <a:bodyPr wrap="square" lIns="0" tIns="0" rIns="0" bIns="0" rtlCol="0"/>
            <a:lstStyle/>
            <a:p>
              <a:endParaRPr/>
            </a:p>
          </p:txBody>
        </p:sp>
        <p:sp>
          <p:nvSpPr>
            <p:cNvPr id="3304" name="object 3304"/>
            <p:cNvSpPr/>
            <p:nvPr/>
          </p:nvSpPr>
          <p:spPr>
            <a:xfrm>
              <a:off x="6412166" y="8511438"/>
              <a:ext cx="6985" cy="8255"/>
            </a:xfrm>
            <a:custGeom>
              <a:avLst/>
              <a:gdLst/>
              <a:ahLst/>
              <a:cxnLst/>
              <a:rect l="l" t="t" r="r" b="b"/>
              <a:pathLst>
                <a:path w="6985" h="8254">
                  <a:moveTo>
                    <a:pt x="3784" y="0"/>
                  </a:moveTo>
                  <a:lnTo>
                    <a:pt x="2489" y="1993"/>
                  </a:lnTo>
                  <a:lnTo>
                    <a:pt x="1447" y="4254"/>
                  </a:lnTo>
                  <a:lnTo>
                    <a:pt x="0" y="5435"/>
                  </a:lnTo>
                  <a:lnTo>
                    <a:pt x="1409" y="6515"/>
                  </a:lnTo>
                  <a:lnTo>
                    <a:pt x="2590" y="7340"/>
                  </a:lnTo>
                  <a:lnTo>
                    <a:pt x="3467" y="8039"/>
                  </a:lnTo>
                  <a:lnTo>
                    <a:pt x="4457" y="7785"/>
                  </a:lnTo>
                  <a:lnTo>
                    <a:pt x="5397" y="6629"/>
                  </a:lnTo>
                  <a:lnTo>
                    <a:pt x="6629" y="5562"/>
                  </a:lnTo>
                  <a:lnTo>
                    <a:pt x="5816" y="3797"/>
                  </a:lnTo>
                  <a:lnTo>
                    <a:pt x="4851" y="1955"/>
                  </a:lnTo>
                  <a:lnTo>
                    <a:pt x="3784" y="0"/>
                  </a:lnTo>
                  <a:close/>
                </a:path>
              </a:pathLst>
            </a:custGeom>
            <a:solidFill>
              <a:srgbClr val="F4C535"/>
            </a:solidFill>
          </p:spPr>
          <p:txBody>
            <a:bodyPr wrap="square" lIns="0" tIns="0" rIns="0" bIns="0" rtlCol="0"/>
            <a:lstStyle/>
            <a:p>
              <a:endParaRPr/>
            </a:p>
          </p:txBody>
        </p:sp>
        <p:sp>
          <p:nvSpPr>
            <p:cNvPr id="3305" name="object 3305"/>
            <p:cNvSpPr/>
            <p:nvPr/>
          </p:nvSpPr>
          <p:spPr>
            <a:xfrm>
              <a:off x="6412166" y="8511438"/>
              <a:ext cx="3810" cy="5715"/>
            </a:xfrm>
            <a:custGeom>
              <a:avLst/>
              <a:gdLst/>
              <a:ahLst/>
              <a:cxnLst/>
              <a:rect l="l" t="t" r="r" b="b"/>
              <a:pathLst>
                <a:path w="3810" h="5715">
                  <a:moveTo>
                    <a:pt x="0" y="5435"/>
                  </a:moveTo>
                  <a:lnTo>
                    <a:pt x="3784" y="0"/>
                  </a:lnTo>
                </a:path>
              </a:pathLst>
            </a:custGeom>
            <a:ln w="25400">
              <a:solidFill>
                <a:srgbClr val="F4C73B"/>
              </a:solidFill>
            </a:ln>
          </p:spPr>
          <p:txBody>
            <a:bodyPr wrap="square" lIns="0" tIns="0" rIns="0" bIns="0" rtlCol="0"/>
            <a:lstStyle/>
            <a:p>
              <a:endParaRPr/>
            </a:p>
          </p:txBody>
        </p:sp>
        <p:sp>
          <p:nvSpPr>
            <p:cNvPr id="3306" name="object 3306"/>
            <p:cNvSpPr/>
            <p:nvPr/>
          </p:nvSpPr>
          <p:spPr>
            <a:xfrm>
              <a:off x="6415951" y="8511438"/>
              <a:ext cx="3175" cy="5715"/>
            </a:xfrm>
            <a:custGeom>
              <a:avLst/>
              <a:gdLst/>
              <a:ahLst/>
              <a:cxnLst/>
              <a:rect l="l" t="t" r="r" b="b"/>
              <a:pathLst>
                <a:path w="3175" h="5715">
                  <a:moveTo>
                    <a:pt x="0" y="0"/>
                  </a:moveTo>
                  <a:lnTo>
                    <a:pt x="2844" y="5562"/>
                  </a:lnTo>
                </a:path>
              </a:pathLst>
            </a:custGeom>
            <a:ln w="25400">
              <a:solidFill>
                <a:srgbClr val="F6CB44"/>
              </a:solidFill>
            </a:ln>
          </p:spPr>
          <p:txBody>
            <a:bodyPr wrap="square" lIns="0" tIns="0" rIns="0" bIns="0" rtlCol="0"/>
            <a:lstStyle/>
            <a:p>
              <a:endParaRPr/>
            </a:p>
          </p:txBody>
        </p:sp>
        <p:sp>
          <p:nvSpPr>
            <p:cNvPr id="3307" name="object 3307"/>
            <p:cNvSpPr/>
            <p:nvPr/>
          </p:nvSpPr>
          <p:spPr>
            <a:xfrm>
              <a:off x="6415633" y="8517001"/>
              <a:ext cx="3175" cy="2540"/>
            </a:xfrm>
            <a:custGeom>
              <a:avLst/>
              <a:gdLst/>
              <a:ahLst/>
              <a:cxnLst/>
              <a:rect l="l" t="t" r="r" b="b"/>
              <a:pathLst>
                <a:path w="3175" h="2540">
                  <a:moveTo>
                    <a:pt x="3162" y="0"/>
                  </a:moveTo>
                  <a:lnTo>
                    <a:pt x="0" y="2476"/>
                  </a:lnTo>
                </a:path>
              </a:pathLst>
            </a:custGeom>
            <a:ln w="25400">
              <a:solidFill>
                <a:srgbClr val="F3C230"/>
              </a:solidFill>
            </a:ln>
          </p:spPr>
          <p:txBody>
            <a:bodyPr wrap="square" lIns="0" tIns="0" rIns="0" bIns="0" rtlCol="0"/>
            <a:lstStyle/>
            <a:p>
              <a:endParaRPr/>
            </a:p>
          </p:txBody>
        </p:sp>
        <p:sp>
          <p:nvSpPr>
            <p:cNvPr id="3308" name="object 3308"/>
            <p:cNvSpPr/>
            <p:nvPr/>
          </p:nvSpPr>
          <p:spPr>
            <a:xfrm>
              <a:off x="6412166" y="8516874"/>
              <a:ext cx="3810" cy="3175"/>
            </a:xfrm>
            <a:custGeom>
              <a:avLst/>
              <a:gdLst/>
              <a:ahLst/>
              <a:cxnLst/>
              <a:rect l="l" t="t" r="r" b="b"/>
              <a:pathLst>
                <a:path w="3810" h="3175">
                  <a:moveTo>
                    <a:pt x="3467" y="2603"/>
                  </a:moveTo>
                  <a:lnTo>
                    <a:pt x="0" y="0"/>
                  </a:lnTo>
                </a:path>
              </a:pathLst>
            </a:custGeom>
            <a:ln w="25400">
              <a:solidFill>
                <a:srgbClr val="F2BE26"/>
              </a:solidFill>
            </a:ln>
          </p:spPr>
          <p:txBody>
            <a:bodyPr wrap="square" lIns="0" tIns="0" rIns="0" bIns="0" rtlCol="0"/>
            <a:lstStyle/>
            <a:p>
              <a:endParaRPr/>
            </a:p>
          </p:txBody>
        </p:sp>
        <p:sp>
          <p:nvSpPr>
            <p:cNvPr id="3309" name="object 3309"/>
            <p:cNvSpPr/>
            <p:nvPr/>
          </p:nvSpPr>
          <p:spPr>
            <a:xfrm>
              <a:off x="6415633" y="8517001"/>
              <a:ext cx="5715" cy="5080"/>
            </a:xfrm>
            <a:custGeom>
              <a:avLst/>
              <a:gdLst/>
              <a:ahLst/>
              <a:cxnLst/>
              <a:rect l="l" t="t" r="r" b="b"/>
              <a:pathLst>
                <a:path w="5714" h="5079">
                  <a:moveTo>
                    <a:pt x="3162" y="0"/>
                  </a:moveTo>
                  <a:lnTo>
                    <a:pt x="1930" y="1066"/>
                  </a:lnTo>
                  <a:lnTo>
                    <a:pt x="990" y="2222"/>
                  </a:lnTo>
                  <a:lnTo>
                    <a:pt x="0" y="2476"/>
                  </a:lnTo>
                  <a:lnTo>
                    <a:pt x="876" y="3162"/>
                  </a:lnTo>
                  <a:lnTo>
                    <a:pt x="1435" y="3746"/>
                  </a:lnTo>
                  <a:lnTo>
                    <a:pt x="1600" y="4267"/>
                  </a:lnTo>
                  <a:lnTo>
                    <a:pt x="3835" y="4753"/>
                  </a:lnTo>
                  <a:lnTo>
                    <a:pt x="5130" y="4991"/>
                  </a:lnTo>
                  <a:lnTo>
                    <a:pt x="4648" y="3416"/>
                  </a:lnTo>
                  <a:lnTo>
                    <a:pt x="3975" y="1752"/>
                  </a:lnTo>
                  <a:lnTo>
                    <a:pt x="3162" y="0"/>
                  </a:lnTo>
                  <a:close/>
                </a:path>
              </a:pathLst>
            </a:custGeom>
            <a:solidFill>
              <a:srgbClr val="F2C12C"/>
            </a:solidFill>
          </p:spPr>
          <p:txBody>
            <a:bodyPr wrap="square" lIns="0" tIns="0" rIns="0" bIns="0" rtlCol="0"/>
            <a:lstStyle/>
            <a:p>
              <a:endParaRPr/>
            </a:p>
          </p:txBody>
        </p:sp>
        <p:sp>
          <p:nvSpPr>
            <p:cNvPr id="3310" name="object 3310"/>
            <p:cNvSpPr/>
            <p:nvPr/>
          </p:nvSpPr>
          <p:spPr>
            <a:xfrm>
              <a:off x="6415633" y="8517001"/>
              <a:ext cx="3175" cy="2540"/>
            </a:xfrm>
            <a:custGeom>
              <a:avLst/>
              <a:gdLst/>
              <a:ahLst/>
              <a:cxnLst/>
              <a:rect l="l" t="t" r="r" b="b"/>
              <a:pathLst>
                <a:path w="3175" h="2540">
                  <a:moveTo>
                    <a:pt x="0" y="2476"/>
                  </a:moveTo>
                  <a:lnTo>
                    <a:pt x="3162" y="0"/>
                  </a:lnTo>
                </a:path>
              </a:pathLst>
            </a:custGeom>
            <a:ln w="25400">
              <a:solidFill>
                <a:srgbClr val="F3C230"/>
              </a:solidFill>
            </a:ln>
          </p:spPr>
          <p:txBody>
            <a:bodyPr wrap="square" lIns="0" tIns="0" rIns="0" bIns="0" rtlCol="0"/>
            <a:lstStyle/>
            <a:p>
              <a:endParaRPr/>
            </a:p>
          </p:txBody>
        </p:sp>
        <p:sp>
          <p:nvSpPr>
            <p:cNvPr id="3311" name="object 3311"/>
            <p:cNvSpPr/>
            <p:nvPr/>
          </p:nvSpPr>
          <p:spPr>
            <a:xfrm>
              <a:off x="6418795" y="8517001"/>
              <a:ext cx="2540" cy="5080"/>
            </a:xfrm>
            <a:custGeom>
              <a:avLst/>
              <a:gdLst/>
              <a:ahLst/>
              <a:cxnLst/>
              <a:rect l="l" t="t" r="r" b="b"/>
              <a:pathLst>
                <a:path w="2539" h="5079">
                  <a:moveTo>
                    <a:pt x="0" y="0"/>
                  </a:moveTo>
                  <a:lnTo>
                    <a:pt x="1582" y="4013"/>
                  </a:lnTo>
                </a:path>
                <a:path w="2539" h="5079">
                  <a:moveTo>
                    <a:pt x="1582" y="4013"/>
                  </a:moveTo>
                  <a:lnTo>
                    <a:pt x="1968" y="4991"/>
                  </a:lnTo>
                </a:path>
              </a:pathLst>
            </a:custGeom>
            <a:ln w="25400">
              <a:solidFill>
                <a:srgbClr val="F3C433"/>
              </a:solidFill>
            </a:ln>
          </p:spPr>
          <p:txBody>
            <a:bodyPr wrap="square" lIns="0" tIns="0" rIns="0" bIns="0" rtlCol="0"/>
            <a:lstStyle/>
            <a:p>
              <a:endParaRPr/>
            </a:p>
          </p:txBody>
        </p:sp>
        <p:sp>
          <p:nvSpPr>
            <p:cNvPr id="3312" name="object 3312"/>
            <p:cNvSpPr/>
            <p:nvPr/>
          </p:nvSpPr>
          <p:spPr>
            <a:xfrm>
              <a:off x="6417234" y="8521268"/>
              <a:ext cx="3810" cy="1270"/>
            </a:xfrm>
            <a:custGeom>
              <a:avLst/>
              <a:gdLst/>
              <a:ahLst/>
              <a:cxnLst/>
              <a:rect l="l" t="t" r="r" b="b"/>
              <a:pathLst>
                <a:path w="3810" h="1270">
                  <a:moveTo>
                    <a:pt x="3530" y="723"/>
                  </a:moveTo>
                  <a:lnTo>
                    <a:pt x="0" y="0"/>
                  </a:lnTo>
                </a:path>
              </a:pathLst>
            </a:custGeom>
            <a:ln w="25400">
              <a:solidFill>
                <a:srgbClr val="F0BE27"/>
              </a:solidFill>
            </a:ln>
          </p:spPr>
          <p:txBody>
            <a:bodyPr wrap="square" lIns="0" tIns="0" rIns="0" bIns="0" rtlCol="0"/>
            <a:lstStyle/>
            <a:p>
              <a:endParaRPr/>
            </a:p>
          </p:txBody>
        </p:sp>
        <p:sp>
          <p:nvSpPr>
            <p:cNvPr id="3313" name="object 3313"/>
            <p:cNvSpPr/>
            <p:nvPr/>
          </p:nvSpPr>
          <p:spPr>
            <a:xfrm>
              <a:off x="6415633" y="8519477"/>
              <a:ext cx="1905" cy="1905"/>
            </a:xfrm>
            <a:custGeom>
              <a:avLst/>
              <a:gdLst/>
              <a:ahLst/>
              <a:cxnLst/>
              <a:rect l="l" t="t" r="r" b="b"/>
              <a:pathLst>
                <a:path w="1904" h="1904">
                  <a:moveTo>
                    <a:pt x="1373" y="1536"/>
                  </a:moveTo>
                  <a:lnTo>
                    <a:pt x="0" y="0"/>
                  </a:lnTo>
                </a:path>
                <a:path w="1904" h="1904">
                  <a:moveTo>
                    <a:pt x="1600" y="1790"/>
                  </a:moveTo>
                  <a:lnTo>
                    <a:pt x="1373" y="1536"/>
                  </a:lnTo>
                </a:path>
              </a:pathLst>
            </a:custGeom>
            <a:ln w="25400">
              <a:solidFill>
                <a:srgbClr val="F0BD24"/>
              </a:solidFill>
            </a:ln>
          </p:spPr>
          <p:txBody>
            <a:bodyPr wrap="square" lIns="0" tIns="0" rIns="0" bIns="0" rtlCol="0"/>
            <a:lstStyle/>
            <a:p>
              <a:endParaRPr/>
            </a:p>
          </p:txBody>
        </p:sp>
        <p:sp>
          <p:nvSpPr>
            <p:cNvPr id="3314" name="object 3314"/>
            <p:cNvSpPr/>
            <p:nvPr/>
          </p:nvSpPr>
          <p:spPr>
            <a:xfrm>
              <a:off x="6415951" y="8508822"/>
              <a:ext cx="7620" cy="13970"/>
            </a:xfrm>
            <a:custGeom>
              <a:avLst/>
              <a:gdLst/>
              <a:ahLst/>
              <a:cxnLst/>
              <a:rect l="l" t="t" r="r" b="b"/>
              <a:pathLst>
                <a:path w="7620" h="13970">
                  <a:moveTo>
                    <a:pt x="2222" y="0"/>
                  </a:moveTo>
                  <a:lnTo>
                    <a:pt x="1358" y="698"/>
                  </a:lnTo>
                  <a:lnTo>
                    <a:pt x="647" y="1625"/>
                  </a:lnTo>
                  <a:lnTo>
                    <a:pt x="0" y="2616"/>
                  </a:lnTo>
                  <a:lnTo>
                    <a:pt x="2133" y="6515"/>
                  </a:lnTo>
                  <a:lnTo>
                    <a:pt x="3848" y="10020"/>
                  </a:lnTo>
                  <a:lnTo>
                    <a:pt x="4813" y="13169"/>
                  </a:lnTo>
                  <a:lnTo>
                    <a:pt x="7315" y="13589"/>
                  </a:lnTo>
                  <a:lnTo>
                    <a:pt x="5905" y="8991"/>
                  </a:lnTo>
                  <a:lnTo>
                    <a:pt x="4114" y="4521"/>
                  </a:lnTo>
                  <a:lnTo>
                    <a:pt x="2222" y="0"/>
                  </a:lnTo>
                  <a:close/>
                </a:path>
              </a:pathLst>
            </a:custGeom>
            <a:solidFill>
              <a:srgbClr val="F5C940"/>
            </a:solidFill>
          </p:spPr>
          <p:txBody>
            <a:bodyPr wrap="square" lIns="0" tIns="0" rIns="0" bIns="0" rtlCol="0"/>
            <a:lstStyle/>
            <a:p>
              <a:endParaRPr/>
            </a:p>
          </p:txBody>
        </p:sp>
        <p:sp>
          <p:nvSpPr>
            <p:cNvPr id="3315" name="object 3315"/>
            <p:cNvSpPr/>
            <p:nvPr/>
          </p:nvSpPr>
          <p:spPr>
            <a:xfrm>
              <a:off x="6415951" y="8511438"/>
              <a:ext cx="5080" cy="10795"/>
            </a:xfrm>
            <a:custGeom>
              <a:avLst/>
              <a:gdLst/>
              <a:ahLst/>
              <a:cxnLst/>
              <a:rect l="l" t="t" r="r" b="b"/>
              <a:pathLst>
                <a:path w="5079" h="10795">
                  <a:moveTo>
                    <a:pt x="0" y="0"/>
                  </a:moveTo>
                  <a:lnTo>
                    <a:pt x="4367" y="9575"/>
                  </a:lnTo>
                </a:path>
                <a:path w="5079" h="10795">
                  <a:moveTo>
                    <a:pt x="4367" y="9575"/>
                  </a:moveTo>
                  <a:lnTo>
                    <a:pt x="4813" y="10553"/>
                  </a:lnTo>
                </a:path>
              </a:pathLst>
            </a:custGeom>
            <a:ln w="25400">
              <a:solidFill>
                <a:srgbClr val="F4C83C"/>
              </a:solidFill>
            </a:ln>
          </p:spPr>
          <p:txBody>
            <a:bodyPr wrap="square" lIns="0" tIns="0" rIns="0" bIns="0" rtlCol="0"/>
            <a:lstStyle/>
            <a:p>
              <a:endParaRPr/>
            </a:p>
          </p:txBody>
        </p:sp>
        <p:sp>
          <p:nvSpPr>
            <p:cNvPr id="3316" name="object 3316"/>
            <p:cNvSpPr/>
            <p:nvPr/>
          </p:nvSpPr>
          <p:spPr>
            <a:xfrm>
              <a:off x="6420764" y="8521992"/>
              <a:ext cx="2540" cy="635"/>
            </a:xfrm>
            <a:custGeom>
              <a:avLst/>
              <a:gdLst/>
              <a:ahLst/>
              <a:cxnLst/>
              <a:rect l="l" t="t" r="r" b="b"/>
              <a:pathLst>
                <a:path w="2539" h="634">
                  <a:moveTo>
                    <a:pt x="0" y="0"/>
                  </a:moveTo>
                  <a:lnTo>
                    <a:pt x="2501" y="419"/>
                  </a:lnTo>
                </a:path>
              </a:pathLst>
            </a:custGeom>
            <a:ln w="25400">
              <a:solidFill>
                <a:srgbClr val="F1C12C"/>
              </a:solidFill>
            </a:ln>
          </p:spPr>
          <p:txBody>
            <a:bodyPr wrap="square" lIns="0" tIns="0" rIns="0" bIns="0" rtlCol="0"/>
            <a:lstStyle/>
            <a:p>
              <a:endParaRPr/>
            </a:p>
          </p:txBody>
        </p:sp>
        <p:sp>
          <p:nvSpPr>
            <p:cNvPr id="3317" name="object 3317"/>
            <p:cNvSpPr/>
            <p:nvPr/>
          </p:nvSpPr>
          <p:spPr>
            <a:xfrm>
              <a:off x="6418173" y="8508822"/>
              <a:ext cx="5715" cy="13970"/>
            </a:xfrm>
            <a:custGeom>
              <a:avLst/>
              <a:gdLst/>
              <a:ahLst/>
              <a:cxnLst/>
              <a:rect l="l" t="t" r="r" b="b"/>
              <a:pathLst>
                <a:path w="5714" h="13970">
                  <a:moveTo>
                    <a:pt x="4664" y="12192"/>
                  </a:moveTo>
                  <a:lnTo>
                    <a:pt x="3683" y="8991"/>
                  </a:lnTo>
                  <a:lnTo>
                    <a:pt x="1892" y="4521"/>
                  </a:lnTo>
                  <a:lnTo>
                    <a:pt x="0" y="0"/>
                  </a:lnTo>
                </a:path>
                <a:path w="5714" h="13970">
                  <a:moveTo>
                    <a:pt x="5092" y="13589"/>
                  </a:moveTo>
                  <a:lnTo>
                    <a:pt x="4664" y="12192"/>
                  </a:lnTo>
                </a:path>
              </a:pathLst>
            </a:custGeom>
            <a:ln w="25400">
              <a:solidFill>
                <a:srgbClr val="F5CB44"/>
              </a:solidFill>
            </a:ln>
          </p:spPr>
          <p:txBody>
            <a:bodyPr wrap="square" lIns="0" tIns="0" rIns="0" bIns="0" rtlCol="0"/>
            <a:lstStyle/>
            <a:p>
              <a:endParaRPr/>
            </a:p>
          </p:txBody>
        </p:sp>
        <p:sp>
          <p:nvSpPr>
            <p:cNvPr id="3318" name="object 3318"/>
            <p:cNvSpPr/>
            <p:nvPr/>
          </p:nvSpPr>
          <p:spPr>
            <a:xfrm>
              <a:off x="6415951" y="8508822"/>
              <a:ext cx="2540" cy="3175"/>
            </a:xfrm>
            <a:custGeom>
              <a:avLst/>
              <a:gdLst/>
              <a:ahLst/>
              <a:cxnLst/>
              <a:rect l="l" t="t" r="r" b="b"/>
              <a:pathLst>
                <a:path w="2539" h="3175">
                  <a:moveTo>
                    <a:pt x="2222" y="0"/>
                  </a:moveTo>
                  <a:lnTo>
                    <a:pt x="0" y="2616"/>
                  </a:lnTo>
                </a:path>
              </a:pathLst>
            </a:custGeom>
            <a:ln w="25400">
              <a:solidFill>
                <a:srgbClr val="F9D254"/>
              </a:solidFill>
            </a:ln>
          </p:spPr>
          <p:txBody>
            <a:bodyPr wrap="square" lIns="0" tIns="0" rIns="0" bIns="0" rtlCol="0"/>
            <a:lstStyle/>
            <a:p>
              <a:endParaRPr/>
            </a:p>
          </p:txBody>
        </p:sp>
        <p:sp>
          <p:nvSpPr>
            <p:cNvPr id="3319" name="object 3319"/>
            <p:cNvSpPr/>
            <p:nvPr/>
          </p:nvSpPr>
          <p:spPr>
            <a:xfrm>
              <a:off x="6418173" y="8507590"/>
              <a:ext cx="8255" cy="15240"/>
            </a:xfrm>
            <a:custGeom>
              <a:avLst/>
              <a:gdLst/>
              <a:ahLst/>
              <a:cxnLst/>
              <a:rect l="l" t="t" r="r" b="b"/>
              <a:pathLst>
                <a:path w="8254" h="15240">
                  <a:moveTo>
                    <a:pt x="3124" y="0"/>
                  </a:moveTo>
                  <a:lnTo>
                    <a:pt x="1879" y="63"/>
                  </a:lnTo>
                  <a:lnTo>
                    <a:pt x="863" y="520"/>
                  </a:lnTo>
                  <a:lnTo>
                    <a:pt x="0" y="1231"/>
                  </a:lnTo>
                  <a:lnTo>
                    <a:pt x="1892" y="5753"/>
                  </a:lnTo>
                  <a:lnTo>
                    <a:pt x="3683" y="10223"/>
                  </a:lnTo>
                  <a:lnTo>
                    <a:pt x="5092" y="14820"/>
                  </a:lnTo>
                  <a:lnTo>
                    <a:pt x="6785" y="15053"/>
                  </a:lnTo>
                  <a:lnTo>
                    <a:pt x="7947" y="15180"/>
                  </a:lnTo>
                  <a:lnTo>
                    <a:pt x="6324" y="9918"/>
                  </a:lnTo>
                  <a:lnTo>
                    <a:pt x="3124" y="0"/>
                  </a:lnTo>
                  <a:close/>
                </a:path>
              </a:pathLst>
            </a:custGeom>
            <a:solidFill>
              <a:srgbClr val="F6CB45"/>
            </a:solidFill>
          </p:spPr>
          <p:txBody>
            <a:bodyPr wrap="square" lIns="0" tIns="0" rIns="0" bIns="0" rtlCol="0"/>
            <a:lstStyle/>
            <a:p>
              <a:endParaRPr/>
            </a:p>
          </p:txBody>
        </p:sp>
        <p:sp>
          <p:nvSpPr>
            <p:cNvPr id="3320" name="object 3320"/>
            <p:cNvSpPr/>
            <p:nvPr/>
          </p:nvSpPr>
          <p:spPr>
            <a:xfrm>
              <a:off x="6418173" y="8508822"/>
              <a:ext cx="5715" cy="13970"/>
            </a:xfrm>
            <a:custGeom>
              <a:avLst/>
              <a:gdLst/>
              <a:ahLst/>
              <a:cxnLst/>
              <a:rect l="l" t="t" r="r" b="b"/>
              <a:pathLst>
                <a:path w="5714" h="13970">
                  <a:moveTo>
                    <a:pt x="0" y="0"/>
                  </a:moveTo>
                  <a:lnTo>
                    <a:pt x="1892" y="4521"/>
                  </a:lnTo>
                  <a:lnTo>
                    <a:pt x="3683" y="8991"/>
                  </a:lnTo>
                  <a:lnTo>
                    <a:pt x="4664" y="12192"/>
                  </a:lnTo>
                </a:path>
                <a:path w="5714" h="13970">
                  <a:moveTo>
                    <a:pt x="4664" y="12192"/>
                  </a:moveTo>
                  <a:lnTo>
                    <a:pt x="5092" y="13589"/>
                  </a:lnTo>
                </a:path>
              </a:pathLst>
            </a:custGeom>
            <a:ln w="25400">
              <a:solidFill>
                <a:srgbClr val="F5CB44"/>
              </a:solidFill>
            </a:ln>
          </p:spPr>
          <p:txBody>
            <a:bodyPr wrap="square" lIns="0" tIns="0" rIns="0" bIns="0" rtlCol="0"/>
            <a:lstStyle/>
            <a:p>
              <a:endParaRPr/>
            </a:p>
          </p:txBody>
        </p:sp>
        <p:sp>
          <p:nvSpPr>
            <p:cNvPr id="3321" name="object 3321"/>
            <p:cNvSpPr/>
            <p:nvPr/>
          </p:nvSpPr>
          <p:spPr>
            <a:xfrm>
              <a:off x="6423266" y="8522411"/>
              <a:ext cx="2540" cy="635"/>
            </a:xfrm>
            <a:custGeom>
              <a:avLst/>
              <a:gdLst/>
              <a:ahLst/>
              <a:cxnLst/>
              <a:rect l="l" t="t" r="r" b="b"/>
              <a:pathLst>
                <a:path w="2539" h="634">
                  <a:moveTo>
                    <a:pt x="0" y="0"/>
                  </a:moveTo>
                  <a:lnTo>
                    <a:pt x="2424" y="312"/>
                  </a:lnTo>
                </a:path>
              </a:pathLst>
            </a:custGeom>
            <a:ln w="25400">
              <a:solidFill>
                <a:srgbClr val="F1C22E"/>
              </a:solidFill>
            </a:ln>
          </p:spPr>
          <p:txBody>
            <a:bodyPr wrap="square" lIns="0" tIns="0" rIns="0" bIns="0" rtlCol="0"/>
            <a:lstStyle/>
            <a:p>
              <a:endParaRPr/>
            </a:p>
          </p:txBody>
        </p:sp>
        <p:sp>
          <p:nvSpPr>
            <p:cNvPr id="3322" name="object 3322"/>
            <p:cNvSpPr/>
            <p:nvPr/>
          </p:nvSpPr>
          <p:spPr>
            <a:xfrm>
              <a:off x="6421297" y="8507590"/>
              <a:ext cx="5080" cy="15240"/>
            </a:xfrm>
            <a:custGeom>
              <a:avLst/>
              <a:gdLst/>
              <a:ahLst/>
              <a:cxnLst/>
              <a:rect l="l" t="t" r="r" b="b"/>
              <a:pathLst>
                <a:path w="5079" h="15240">
                  <a:moveTo>
                    <a:pt x="4281" y="13423"/>
                  </a:moveTo>
                  <a:lnTo>
                    <a:pt x="3200" y="9918"/>
                  </a:lnTo>
                  <a:lnTo>
                    <a:pt x="1587" y="4914"/>
                  </a:lnTo>
                  <a:lnTo>
                    <a:pt x="0" y="0"/>
                  </a:lnTo>
                </a:path>
                <a:path w="5079" h="15240">
                  <a:moveTo>
                    <a:pt x="4823" y="15180"/>
                  </a:moveTo>
                  <a:lnTo>
                    <a:pt x="4281" y="13423"/>
                  </a:lnTo>
                </a:path>
              </a:pathLst>
            </a:custGeom>
            <a:ln w="25400">
              <a:solidFill>
                <a:srgbClr val="F7CC47"/>
              </a:solidFill>
            </a:ln>
          </p:spPr>
          <p:txBody>
            <a:bodyPr wrap="square" lIns="0" tIns="0" rIns="0" bIns="0" rtlCol="0"/>
            <a:lstStyle/>
            <a:p>
              <a:endParaRPr/>
            </a:p>
          </p:txBody>
        </p:sp>
        <p:sp>
          <p:nvSpPr>
            <p:cNvPr id="3323" name="object 3323"/>
            <p:cNvSpPr/>
            <p:nvPr/>
          </p:nvSpPr>
          <p:spPr>
            <a:xfrm>
              <a:off x="6418173" y="8507590"/>
              <a:ext cx="3175" cy="1270"/>
            </a:xfrm>
            <a:custGeom>
              <a:avLst/>
              <a:gdLst/>
              <a:ahLst/>
              <a:cxnLst/>
              <a:rect l="l" t="t" r="r" b="b"/>
              <a:pathLst>
                <a:path w="3175" h="1270">
                  <a:moveTo>
                    <a:pt x="3124" y="0"/>
                  </a:moveTo>
                  <a:lnTo>
                    <a:pt x="0" y="1231"/>
                  </a:lnTo>
                </a:path>
              </a:pathLst>
            </a:custGeom>
            <a:ln w="25400">
              <a:solidFill>
                <a:srgbClr val="FBD55C"/>
              </a:solidFill>
            </a:ln>
          </p:spPr>
          <p:txBody>
            <a:bodyPr wrap="square" lIns="0" tIns="0" rIns="0" bIns="0" rtlCol="0"/>
            <a:lstStyle/>
            <a:p>
              <a:endParaRPr/>
            </a:p>
          </p:txBody>
        </p:sp>
        <p:sp>
          <p:nvSpPr>
            <p:cNvPr id="3324" name="object 3324"/>
            <p:cNvSpPr/>
            <p:nvPr/>
          </p:nvSpPr>
          <p:spPr>
            <a:xfrm>
              <a:off x="6355880" y="8242899"/>
              <a:ext cx="17780" cy="23495"/>
            </a:xfrm>
            <a:custGeom>
              <a:avLst/>
              <a:gdLst/>
              <a:ahLst/>
              <a:cxnLst/>
              <a:rect l="l" t="t" r="r" b="b"/>
              <a:pathLst>
                <a:path w="17779" h="23495">
                  <a:moveTo>
                    <a:pt x="11303" y="0"/>
                  </a:moveTo>
                  <a:lnTo>
                    <a:pt x="7480" y="175"/>
                  </a:lnTo>
                  <a:lnTo>
                    <a:pt x="3611" y="555"/>
                  </a:lnTo>
                  <a:lnTo>
                    <a:pt x="0" y="1077"/>
                  </a:lnTo>
                  <a:lnTo>
                    <a:pt x="1524" y="7630"/>
                  </a:lnTo>
                  <a:lnTo>
                    <a:pt x="2844" y="15085"/>
                  </a:lnTo>
                  <a:lnTo>
                    <a:pt x="4267" y="22921"/>
                  </a:lnTo>
                  <a:lnTo>
                    <a:pt x="12738" y="21955"/>
                  </a:lnTo>
                  <a:lnTo>
                    <a:pt x="17157" y="21790"/>
                  </a:lnTo>
                  <a:lnTo>
                    <a:pt x="13449" y="6500"/>
                  </a:lnTo>
                  <a:lnTo>
                    <a:pt x="11303" y="0"/>
                  </a:lnTo>
                  <a:close/>
                </a:path>
              </a:pathLst>
            </a:custGeom>
            <a:solidFill>
              <a:srgbClr val="F4B809"/>
            </a:solidFill>
          </p:spPr>
          <p:txBody>
            <a:bodyPr wrap="square" lIns="0" tIns="0" rIns="0" bIns="0" rtlCol="0"/>
            <a:lstStyle/>
            <a:p>
              <a:endParaRPr/>
            </a:p>
          </p:txBody>
        </p:sp>
        <p:sp>
          <p:nvSpPr>
            <p:cNvPr id="3325" name="object 3325"/>
            <p:cNvSpPr/>
            <p:nvPr/>
          </p:nvSpPr>
          <p:spPr>
            <a:xfrm>
              <a:off x="6355880" y="8242901"/>
              <a:ext cx="11430" cy="1270"/>
            </a:xfrm>
            <a:custGeom>
              <a:avLst/>
              <a:gdLst/>
              <a:ahLst/>
              <a:cxnLst/>
              <a:rect l="l" t="t" r="r" b="b"/>
              <a:pathLst>
                <a:path w="11429" h="1270">
                  <a:moveTo>
                    <a:pt x="0" y="1074"/>
                  </a:moveTo>
                  <a:lnTo>
                    <a:pt x="11255" y="0"/>
                  </a:lnTo>
                </a:path>
              </a:pathLst>
            </a:custGeom>
            <a:ln w="25400">
              <a:solidFill>
                <a:srgbClr val="F3B000"/>
              </a:solidFill>
            </a:ln>
          </p:spPr>
          <p:txBody>
            <a:bodyPr wrap="square" lIns="0" tIns="0" rIns="0" bIns="0" rtlCol="0"/>
            <a:lstStyle/>
            <a:p>
              <a:endParaRPr/>
            </a:p>
          </p:txBody>
        </p:sp>
        <p:sp>
          <p:nvSpPr>
            <p:cNvPr id="3326" name="object 3326"/>
            <p:cNvSpPr/>
            <p:nvPr/>
          </p:nvSpPr>
          <p:spPr>
            <a:xfrm>
              <a:off x="6367184" y="8242899"/>
              <a:ext cx="6350" cy="22225"/>
            </a:xfrm>
            <a:custGeom>
              <a:avLst/>
              <a:gdLst/>
              <a:ahLst/>
              <a:cxnLst/>
              <a:rect l="l" t="t" r="r" b="b"/>
              <a:pathLst>
                <a:path w="6350" h="22225">
                  <a:moveTo>
                    <a:pt x="0" y="0"/>
                  </a:moveTo>
                  <a:lnTo>
                    <a:pt x="2145" y="6500"/>
                  </a:lnTo>
                  <a:lnTo>
                    <a:pt x="3948" y="13929"/>
                  </a:lnTo>
                  <a:lnTo>
                    <a:pt x="5853" y="21790"/>
                  </a:lnTo>
                </a:path>
              </a:pathLst>
            </a:custGeom>
            <a:ln w="25400">
              <a:solidFill>
                <a:srgbClr val="F4B90A"/>
              </a:solidFill>
            </a:ln>
          </p:spPr>
          <p:txBody>
            <a:bodyPr wrap="square" lIns="0" tIns="0" rIns="0" bIns="0" rtlCol="0"/>
            <a:lstStyle/>
            <a:p>
              <a:endParaRPr/>
            </a:p>
          </p:txBody>
        </p:sp>
        <p:sp>
          <p:nvSpPr>
            <p:cNvPr id="3327" name="object 3327"/>
            <p:cNvSpPr/>
            <p:nvPr/>
          </p:nvSpPr>
          <p:spPr>
            <a:xfrm>
              <a:off x="6360147" y="8264690"/>
              <a:ext cx="13335" cy="1270"/>
            </a:xfrm>
            <a:custGeom>
              <a:avLst/>
              <a:gdLst/>
              <a:ahLst/>
              <a:cxnLst/>
              <a:rect l="l" t="t" r="r" b="b"/>
              <a:pathLst>
                <a:path w="13335" h="1270">
                  <a:moveTo>
                    <a:pt x="12890" y="0"/>
                  </a:moveTo>
                  <a:lnTo>
                    <a:pt x="8470" y="165"/>
                  </a:lnTo>
                  <a:lnTo>
                    <a:pt x="4178" y="660"/>
                  </a:lnTo>
                  <a:lnTo>
                    <a:pt x="0" y="1130"/>
                  </a:lnTo>
                </a:path>
              </a:pathLst>
            </a:custGeom>
            <a:ln w="25400">
              <a:solidFill>
                <a:srgbClr val="F6C011"/>
              </a:solidFill>
            </a:ln>
          </p:spPr>
          <p:txBody>
            <a:bodyPr wrap="square" lIns="0" tIns="0" rIns="0" bIns="0" rtlCol="0"/>
            <a:lstStyle/>
            <a:p>
              <a:endParaRPr/>
            </a:p>
          </p:txBody>
        </p:sp>
        <p:sp>
          <p:nvSpPr>
            <p:cNvPr id="3328" name="object 3328"/>
            <p:cNvSpPr/>
            <p:nvPr/>
          </p:nvSpPr>
          <p:spPr>
            <a:xfrm>
              <a:off x="6355880" y="8243976"/>
              <a:ext cx="4445" cy="22225"/>
            </a:xfrm>
            <a:custGeom>
              <a:avLst/>
              <a:gdLst/>
              <a:ahLst/>
              <a:cxnLst/>
              <a:rect l="l" t="t" r="r" b="b"/>
              <a:pathLst>
                <a:path w="4445" h="22225">
                  <a:moveTo>
                    <a:pt x="4267" y="21843"/>
                  </a:moveTo>
                  <a:lnTo>
                    <a:pt x="2844" y="14008"/>
                  </a:lnTo>
                  <a:lnTo>
                    <a:pt x="1524" y="6553"/>
                  </a:lnTo>
                  <a:lnTo>
                    <a:pt x="0" y="0"/>
                  </a:lnTo>
                </a:path>
              </a:pathLst>
            </a:custGeom>
            <a:ln w="25400">
              <a:solidFill>
                <a:srgbClr val="F4B808"/>
              </a:solidFill>
            </a:ln>
          </p:spPr>
          <p:txBody>
            <a:bodyPr wrap="square" lIns="0" tIns="0" rIns="0" bIns="0" rtlCol="0"/>
            <a:lstStyle/>
            <a:p>
              <a:endParaRPr/>
            </a:p>
          </p:txBody>
        </p:sp>
        <p:sp>
          <p:nvSpPr>
            <p:cNvPr id="3329" name="object 3329"/>
            <p:cNvSpPr/>
            <p:nvPr/>
          </p:nvSpPr>
          <p:spPr>
            <a:xfrm>
              <a:off x="6360147" y="8264690"/>
              <a:ext cx="19685" cy="25400"/>
            </a:xfrm>
            <a:custGeom>
              <a:avLst/>
              <a:gdLst/>
              <a:ahLst/>
              <a:cxnLst/>
              <a:rect l="l" t="t" r="r" b="b"/>
              <a:pathLst>
                <a:path w="19685" h="25400">
                  <a:moveTo>
                    <a:pt x="12890" y="0"/>
                  </a:moveTo>
                  <a:lnTo>
                    <a:pt x="8470" y="165"/>
                  </a:lnTo>
                  <a:lnTo>
                    <a:pt x="0" y="1130"/>
                  </a:lnTo>
                  <a:lnTo>
                    <a:pt x="2908" y="17157"/>
                  </a:lnTo>
                  <a:lnTo>
                    <a:pt x="4775" y="25222"/>
                  </a:lnTo>
                  <a:lnTo>
                    <a:pt x="9436" y="24828"/>
                  </a:lnTo>
                  <a:lnTo>
                    <a:pt x="14287" y="24523"/>
                  </a:lnTo>
                  <a:lnTo>
                    <a:pt x="19278" y="24345"/>
                  </a:lnTo>
                  <a:lnTo>
                    <a:pt x="16776" y="16141"/>
                  </a:lnTo>
                  <a:lnTo>
                    <a:pt x="12890" y="0"/>
                  </a:lnTo>
                  <a:close/>
                </a:path>
              </a:pathLst>
            </a:custGeom>
            <a:solidFill>
              <a:srgbClr val="F7C71C"/>
            </a:solidFill>
          </p:spPr>
          <p:txBody>
            <a:bodyPr wrap="square" lIns="0" tIns="0" rIns="0" bIns="0" rtlCol="0"/>
            <a:lstStyle/>
            <a:p>
              <a:endParaRPr/>
            </a:p>
          </p:txBody>
        </p:sp>
        <p:sp>
          <p:nvSpPr>
            <p:cNvPr id="3330" name="object 3330"/>
            <p:cNvSpPr/>
            <p:nvPr/>
          </p:nvSpPr>
          <p:spPr>
            <a:xfrm>
              <a:off x="6360147" y="8264690"/>
              <a:ext cx="13335" cy="1270"/>
            </a:xfrm>
            <a:custGeom>
              <a:avLst/>
              <a:gdLst/>
              <a:ahLst/>
              <a:cxnLst/>
              <a:rect l="l" t="t" r="r" b="b"/>
              <a:pathLst>
                <a:path w="13335" h="1270">
                  <a:moveTo>
                    <a:pt x="0" y="1130"/>
                  </a:moveTo>
                  <a:lnTo>
                    <a:pt x="4178" y="660"/>
                  </a:lnTo>
                  <a:lnTo>
                    <a:pt x="8470" y="165"/>
                  </a:lnTo>
                  <a:lnTo>
                    <a:pt x="12890" y="0"/>
                  </a:lnTo>
                </a:path>
              </a:pathLst>
            </a:custGeom>
            <a:ln w="25400">
              <a:solidFill>
                <a:srgbClr val="F6C011"/>
              </a:solidFill>
            </a:ln>
          </p:spPr>
          <p:txBody>
            <a:bodyPr wrap="square" lIns="0" tIns="0" rIns="0" bIns="0" rtlCol="0"/>
            <a:lstStyle/>
            <a:p>
              <a:endParaRPr/>
            </a:p>
          </p:txBody>
        </p:sp>
        <p:sp>
          <p:nvSpPr>
            <p:cNvPr id="3331" name="object 3331"/>
            <p:cNvSpPr/>
            <p:nvPr/>
          </p:nvSpPr>
          <p:spPr>
            <a:xfrm>
              <a:off x="6373037" y="8264690"/>
              <a:ext cx="6985" cy="24765"/>
            </a:xfrm>
            <a:custGeom>
              <a:avLst/>
              <a:gdLst/>
              <a:ahLst/>
              <a:cxnLst/>
              <a:rect l="l" t="t" r="r" b="b"/>
              <a:pathLst>
                <a:path w="6985" h="24765">
                  <a:moveTo>
                    <a:pt x="0" y="0"/>
                  </a:moveTo>
                  <a:lnTo>
                    <a:pt x="1892" y="7848"/>
                  </a:lnTo>
                  <a:lnTo>
                    <a:pt x="3886" y="16141"/>
                  </a:lnTo>
                  <a:lnTo>
                    <a:pt x="6388" y="24345"/>
                  </a:lnTo>
                </a:path>
              </a:pathLst>
            </a:custGeom>
            <a:ln w="25400">
              <a:solidFill>
                <a:srgbClr val="F7C81F"/>
              </a:solidFill>
            </a:ln>
          </p:spPr>
          <p:txBody>
            <a:bodyPr wrap="square" lIns="0" tIns="0" rIns="0" bIns="0" rtlCol="0"/>
            <a:lstStyle/>
            <a:p>
              <a:endParaRPr/>
            </a:p>
          </p:txBody>
        </p:sp>
        <p:sp>
          <p:nvSpPr>
            <p:cNvPr id="3332" name="object 3332"/>
            <p:cNvSpPr/>
            <p:nvPr/>
          </p:nvSpPr>
          <p:spPr>
            <a:xfrm>
              <a:off x="6364922" y="8289036"/>
              <a:ext cx="14604" cy="1270"/>
            </a:xfrm>
            <a:custGeom>
              <a:avLst/>
              <a:gdLst/>
              <a:ahLst/>
              <a:cxnLst/>
              <a:rect l="l" t="t" r="r" b="b"/>
              <a:pathLst>
                <a:path w="14604" h="1270">
                  <a:moveTo>
                    <a:pt x="14503" y="0"/>
                  </a:moveTo>
                  <a:lnTo>
                    <a:pt x="9512" y="177"/>
                  </a:lnTo>
                  <a:lnTo>
                    <a:pt x="4660" y="482"/>
                  </a:lnTo>
                  <a:lnTo>
                    <a:pt x="0" y="876"/>
                  </a:lnTo>
                </a:path>
              </a:pathLst>
            </a:custGeom>
            <a:ln w="25399">
              <a:solidFill>
                <a:srgbClr val="F9CE27"/>
              </a:solidFill>
            </a:ln>
          </p:spPr>
          <p:txBody>
            <a:bodyPr wrap="square" lIns="0" tIns="0" rIns="0" bIns="0" rtlCol="0"/>
            <a:lstStyle/>
            <a:p>
              <a:endParaRPr/>
            </a:p>
          </p:txBody>
        </p:sp>
        <p:sp>
          <p:nvSpPr>
            <p:cNvPr id="3333" name="object 3333"/>
            <p:cNvSpPr/>
            <p:nvPr/>
          </p:nvSpPr>
          <p:spPr>
            <a:xfrm>
              <a:off x="6360147" y="8265820"/>
              <a:ext cx="5080" cy="24130"/>
            </a:xfrm>
            <a:custGeom>
              <a:avLst/>
              <a:gdLst/>
              <a:ahLst/>
              <a:cxnLst/>
              <a:rect l="l" t="t" r="r" b="b"/>
              <a:pathLst>
                <a:path w="5079" h="24129">
                  <a:moveTo>
                    <a:pt x="4775" y="24091"/>
                  </a:moveTo>
                  <a:lnTo>
                    <a:pt x="2908" y="16027"/>
                  </a:lnTo>
                  <a:lnTo>
                    <a:pt x="1409" y="7823"/>
                  </a:lnTo>
                  <a:lnTo>
                    <a:pt x="0" y="0"/>
                  </a:lnTo>
                </a:path>
              </a:pathLst>
            </a:custGeom>
            <a:ln w="25400">
              <a:solidFill>
                <a:srgbClr val="F7C519"/>
              </a:solidFill>
            </a:ln>
          </p:spPr>
          <p:txBody>
            <a:bodyPr wrap="square" lIns="0" tIns="0" rIns="0" bIns="0" rtlCol="0"/>
            <a:lstStyle/>
            <a:p>
              <a:endParaRPr/>
            </a:p>
          </p:txBody>
        </p:sp>
        <p:sp>
          <p:nvSpPr>
            <p:cNvPr id="3334" name="object 3334"/>
            <p:cNvSpPr/>
            <p:nvPr/>
          </p:nvSpPr>
          <p:spPr>
            <a:xfrm>
              <a:off x="6364922" y="8289036"/>
              <a:ext cx="20955" cy="22860"/>
            </a:xfrm>
            <a:custGeom>
              <a:avLst/>
              <a:gdLst/>
              <a:ahLst/>
              <a:cxnLst/>
              <a:rect l="l" t="t" r="r" b="b"/>
              <a:pathLst>
                <a:path w="20954" h="22859">
                  <a:moveTo>
                    <a:pt x="14503" y="0"/>
                  </a:moveTo>
                  <a:lnTo>
                    <a:pt x="9512" y="177"/>
                  </a:lnTo>
                  <a:lnTo>
                    <a:pt x="4660" y="482"/>
                  </a:lnTo>
                  <a:lnTo>
                    <a:pt x="0" y="876"/>
                  </a:lnTo>
                  <a:lnTo>
                    <a:pt x="1447" y="8140"/>
                  </a:lnTo>
                  <a:lnTo>
                    <a:pt x="3048" y="15379"/>
                  </a:lnTo>
                  <a:lnTo>
                    <a:pt x="4775" y="22593"/>
                  </a:lnTo>
                  <a:lnTo>
                    <a:pt x="15608" y="21640"/>
                  </a:lnTo>
                  <a:lnTo>
                    <a:pt x="20675" y="21462"/>
                  </a:lnTo>
                  <a:lnTo>
                    <a:pt x="16510" y="7162"/>
                  </a:lnTo>
                  <a:lnTo>
                    <a:pt x="14503" y="0"/>
                  </a:lnTo>
                  <a:close/>
                </a:path>
              </a:pathLst>
            </a:custGeom>
            <a:solidFill>
              <a:srgbClr val="FAD333"/>
            </a:solidFill>
          </p:spPr>
          <p:txBody>
            <a:bodyPr wrap="square" lIns="0" tIns="0" rIns="0" bIns="0" rtlCol="0"/>
            <a:lstStyle/>
            <a:p>
              <a:endParaRPr/>
            </a:p>
          </p:txBody>
        </p:sp>
        <p:sp>
          <p:nvSpPr>
            <p:cNvPr id="3335" name="object 3335"/>
            <p:cNvSpPr/>
            <p:nvPr/>
          </p:nvSpPr>
          <p:spPr>
            <a:xfrm>
              <a:off x="6364922" y="8289036"/>
              <a:ext cx="14604" cy="1270"/>
            </a:xfrm>
            <a:custGeom>
              <a:avLst/>
              <a:gdLst/>
              <a:ahLst/>
              <a:cxnLst/>
              <a:rect l="l" t="t" r="r" b="b"/>
              <a:pathLst>
                <a:path w="14604" h="1270">
                  <a:moveTo>
                    <a:pt x="0" y="876"/>
                  </a:moveTo>
                  <a:lnTo>
                    <a:pt x="4660" y="482"/>
                  </a:lnTo>
                  <a:lnTo>
                    <a:pt x="9512" y="177"/>
                  </a:lnTo>
                  <a:lnTo>
                    <a:pt x="14503" y="0"/>
                  </a:lnTo>
                </a:path>
              </a:pathLst>
            </a:custGeom>
            <a:ln w="25399">
              <a:solidFill>
                <a:srgbClr val="F9CE27"/>
              </a:solidFill>
            </a:ln>
          </p:spPr>
          <p:txBody>
            <a:bodyPr wrap="square" lIns="0" tIns="0" rIns="0" bIns="0" rtlCol="0"/>
            <a:lstStyle/>
            <a:p>
              <a:endParaRPr/>
            </a:p>
          </p:txBody>
        </p:sp>
        <p:sp>
          <p:nvSpPr>
            <p:cNvPr id="3336" name="object 3336"/>
            <p:cNvSpPr/>
            <p:nvPr/>
          </p:nvSpPr>
          <p:spPr>
            <a:xfrm>
              <a:off x="6379425" y="8289036"/>
              <a:ext cx="6350" cy="21590"/>
            </a:xfrm>
            <a:custGeom>
              <a:avLst/>
              <a:gdLst/>
              <a:ahLst/>
              <a:cxnLst/>
              <a:rect l="l" t="t" r="r" b="b"/>
              <a:pathLst>
                <a:path w="6350" h="21590">
                  <a:moveTo>
                    <a:pt x="0" y="0"/>
                  </a:moveTo>
                  <a:lnTo>
                    <a:pt x="2006" y="7162"/>
                  </a:lnTo>
                  <a:lnTo>
                    <a:pt x="4076" y="14312"/>
                  </a:lnTo>
                  <a:lnTo>
                    <a:pt x="6172" y="21462"/>
                  </a:lnTo>
                </a:path>
              </a:pathLst>
            </a:custGeom>
            <a:ln w="25400">
              <a:solidFill>
                <a:srgbClr val="FAD537"/>
              </a:solidFill>
            </a:ln>
          </p:spPr>
          <p:txBody>
            <a:bodyPr wrap="square" lIns="0" tIns="0" rIns="0" bIns="0" rtlCol="0"/>
            <a:lstStyle/>
            <a:p>
              <a:endParaRPr/>
            </a:p>
          </p:txBody>
        </p:sp>
        <p:sp>
          <p:nvSpPr>
            <p:cNvPr id="3337" name="object 3337"/>
            <p:cNvSpPr/>
            <p:nvPr/>
          </p:nvSpPr>
          <p:spPr>
            <a:xfrm>
              <a:off x="6369697" y="8310499"/>
              <a:ext cx="16510" cy="1270"/>
            </a:xfrm>
            <a:custGeom>
              <a:avLst/>
              <a:gdLst/>
              <a:ahLst/>
              <a:cxnLst/>
              <a:rect l="l" t="t" r="r" b="b"/>
              <a:pathLst>
                <a:path w="16510" h="1270">
                  <a:moveTo>
                    <a:pt x="15900" y="0"/>
                  </a:moveTo>
                  <a:lnTo>
                    <a:pt x="10833" y="177"/>
                  </a:lnTo>
                  <a:lnTo>
                    <a:pt x="4775" y="723"/>
                  </a:lnTo>
                  <a:lnTo>
                    <a:pt x="0" y="1130"/>
                  </a:lnTo>
                </a:path>
              </a:pathLst>
            </a:custGeom>
            <a:ln w="25399">
              <a:solidFill>
                <a:srgbClr val="FBD83E"/>
              </a:solidFill>
            </a:ln>
          </p:spPr>
          <p:txBody>
            <a:bodyPr wrap="square" lIns="0" tIns="0" rIns="0" bIns="0" rtlCol="0"/>
            <a:lstStyle/>
            <a:p>
              <a:endParaRPr/>
            </a:p>
          </p:txBody>
        </p:sp>
        <p:sp>
          <p:nvSpPr>
            <p:cNvPr id="3338" name="object 3338"/>
            <p:cNvSpPr/>
            <p:nvPr/>
          </p:nvSpPr>
          <p:spPr>
            <a:xfrm>
              <a:off x="6364922" y="8289912"/>
              <a:ext cx="5080" cy="22225"/>
            </a:xfrm>
            <a:custGeom>
              <a:avLst/>
              <a:gdLst/>
              <a:ahLst/>
              <a:cxnLst/>
              <a:rect l="l" t="t" r="r" b="b"/>
              <a:pathLst>
                <a:path w="5079" h="22225">
                  <a:moveTo>
                    <a:pt x="4775" y="21716"/>
                  </a:moveTo>
                  <a:lnTo>
                    <a:pt x="3048" y="14503"/>
                  </a:lnTo>
                  <a:lnTo>
                    <a:pt x="1447" y="7264"/>
                  </a:lnTo>
                  <a:lnTo>
                    <a:pt x="0" y="0"/>
                  </a:lnTo>
                </a:path>
              </a:pathLst>
            </a:custGeom>
            <a:ln w="25400">
              <a:solidFill>
                <a:srgbClr val="FAD22F"/>
              </a:solidFill>
            </a:ln>
          </p:spPr>
          <p:txBody>
            <a:bodyPr wrap="square" lIns="0" tIns="0" rIns="0" bIns="0" rtlCol="0"/>
            <a:lstStyle/>
            <a:p>
              <a:endParaRPr/>
            </a:p>
          </p:txBody>
        </p:sp>
        <p:sp>
          <p:nvSpPr>
            <p:cNvPr id="3339" name="object 3339"/>
            <p:cNvSpPr/>
            <p:nvPr/>
          </p:nvSpPr>
          <p:spPr>
            <a:xfrm>
              <a:off x="6369697" y="8310499"/>
              <a:ext cx="22225" cy="22860"/>
            </a:xfrm>
            <a:custGeom>
              <a:avLst/>
              <a:gdLst/>
              <a:ahLst/>
              <a:cxnLst/>
              <a:rect l="l" t="t" r="r" b="b"/>
              <a:pathLst>
                <a:path w="22225" h="22859">
                  <a:moveTo>
                    <a:pt x="15900" y="0"/>
                  </a:moveTo>
                  <a:lnTo>
                    <a:pt x="10833" y="177"/>
                  </a:lnTo>
                  <a:lnTo>
                    <a:pt x="0" y="1130"/>
                  </a:lnTo>
                  <a:lnTo>
                    <a:pt x="1727" y="8343"/>
                  </a:lnTo>
                  <a:lnTo>
                    <a:pt x="3556" y="15532"/>
                  </a:lnTo>
                  <a:lnTo>
                    <a:pt x="5473" y="22694"/>
                  </a:lnTo>
                  <a:lnTo>
                    <a:pt x="10490" y="22275"/>
                  </a:lnTo>
                  <a:lnTo>
                    <a:pt x="16941" y="21602"/>
                  </a:lnTo>
                  <a:lnTo>
                    <a:pt x="22212" y="21437"/>
                  </a:lnTo>
                  <a:lnTo>
                    <a:pt x="15900" y="0"/>
                  </a:lnTo>
                  <a:close/>
                </a:path>
              </a:pathLst>
            </a:custGeom>
            <a:solidFill>
              <a:srgbClr val="FCDE4B"/>
            </a:solidFill>
          </p:spPr>
          <p:txBody>
            <a:bodyPr wrap="square" lIns="0" tIns="0" rIns="0" bIns="0" rtlCol="0"/>
            <a:lstStyle/>
            <a:p>
              <a:endParaRPr/>
            </a:p>
          </p:txBody>
        </p:sp>
        <p:sp>
          <p:nvSpPr>
            <p:cNvPr id="3340" name="object 3340"/>
            <p:cNvSpPr/>
            <p:nvPr/>
          </p:nvSpPr>
          <p:spPr>
            <a:xfrm>
              <a:off x="6369697" y="8310499"/>
              <a:ext cx="16510" cy="1270"/>
            </a:xfrm>
            <a:custGeom>
              <a:avLst/>
              <a:gdLst/>
              <a:ahLst/>
              <a:cxnLst/>
              <a:rect l="l" t="t" r="r" b="b"/>
              <a:pathLst>
                <a:path w="16510" h="1270">
                  <a:moveTo>
                    <a:pt x="0" y="1130"/>
                  </a:moveTo>
                  <a:lnTo>
                    <a:pt x="4775" y="723"/>
                  </a:lnTo>
                  <a:lnTo>
                    <a:pt x="10833" y="177"/>
                  </a:lnTo>
                  <a:lnTo>
                    <a:pt x="15900" y="0"/>
                  </a:lnTo>
                </a:path>
              </a:pathLst>
            </a:custGeom>
            <a:ln w="25399">
              <a:solidFill>
                <a:srgbClr val="FBD83E"/>
              </a:solidFill>
            </a:ln>
          </p:spPr>
          <p:txBody>
            <a:bodyPr wrap="square" lIns="0" tIns="0" rIns="0" bIns="0" rtlCol="0"/>
            <a:lstStyle/>
            <a:p>
              <a:endParaRPr/>
            </a:p>
          </p:txBody>
        </p:sp>
        <p:sp>
          <p:nvSpPr>
            <p:cNvPr id="3341" name="object 3341"/>
            <p:cNvSpPr/>
            <p:nvPr/>
          </p:nvSpPr>
          <p:spPr>
            <a:xfrm>
              <a:off x="6385598" y="8310499"/>
              <a:ext cx="6350" cy="21590"/>
            </a:xfrm>
            <a:custGeom>
              <a:avLst/>
              <a:gdLst/>
              <a:ahLst/>
              <a:cxnLst/>
              <a:rect l="l" t="t" r="r" b="b"/>
              <a:pathLst>
                <a:path w="6350" h="21590">
                  <a:moveTo>
                    <a:pt x="0" y="0"/>
                  </a:moveTo>
                  <a:lnTo>
                    <a:pt x="2108" y="7137"/>
                  </a:lnTo>
                  <a:lnTo>
                    <a:pt x="4216" y="14287"/>
                  </a:lnTo>
                  <a:lnTo>
                    <a:pt x="6311" y="21437"/>
                  </a:lnTo>
                </a:path>
              </a:pathLst>
            </a:custGeom>
            <a:ln w="25400">
              <a:solidFill>
                <a:srgbClr val="FCDF4E"/>
              </a:solidFill>
            </a:ln>
          </p:spPr>
          <p:txBody>
            <a:bodyPr wrap="square" lIns="0" tIns="0" rIns="0" bIns="0" rtlCol="0"/>
            <a:lstStyle/>
            <a:p>
              <a:endParaRPr/>
            </a:p>
          </p:txBody>
        </p:sp>
        <p:sp>
          <p:nvSpPr>
            <p:cNvPr id="3342" name="object 3342"/>
            <p:cNvSpPr/>
            <p:nvPr/>
          </p:nvSpPr>
          <p:spPr>
            <a:xfrm>
              <a:off x="6375171" y="8331936"/>
              <a:ext cx="17145" cy="1270"/>
            </a:xfrm>
            <a:custGeom>
              <a:avLst/>
              <a:gdLst/>
              <a:ahLst/>
              <a:cxnLst/>
              <a:rect l="l" t="t" r="r" b="b"/>
              <a:pathLst>
                <a:path w="17145" h="1270">
                  <a:moveTo>
                    <a:pt x="16738" y="0"/>
                  </a:moveTo>
                  <a:lnTo>
                    <a:pt x="11468" y="165"/>
                  </a:lnTo>
                  <a:lnTo>
                    <a:pt x="5016" y="838"/>
                  </a:lnTo>
                  <a:lnTo>
                    <a:pt x="0" y="1257"/>
                  </a:lnTo>
                </a:path>
              </a:pathLst>
            </a:custGeom>
            <a:ln w="25400">
              <a:solidFill>
                <a:srgbClr val="FDE357"/>
              </a:solidFill>
            </a:ln>
          </p:spPr>
          <p:txBody>
            <a:bodyPr wrap="square" lIns="0" tIns="0" rIns="0" bIns="0" rtlCol="0"/>
            <a:lstStyle/>
            <a:p>
              <a:endParaRPr/>
            </a:p>
          </p:txBody>
        </p:sp>
        <p:sp>
          <p:nvSpPr>
            <p:cNvPr id="3343" name="object 3343"/>
            <p:cNvSpPr/>
            <p:nvPr/>
          </p:nvSpPr>
          <p:spPr>
            <a:xfrm>
              <a:off x="6369697" y="8311629"/>
              <a:ext cx="5715" cy="21590"/>
            </a:xfrm>
            <a:custGeom>
              <a:avLst/>
              <a:gdLst/>
              <a:ahLst/>
              <a:cxnLst/>
              <a:rect l="l" t="t" r="r" b="b"/>
              <a:pathLst>
                <a:path w="5714" h="21590">
                  <a:moveTo>
                    <a:pt x="5473" y="21564"/>
                  </a:moveTo>
                  <a:lnTo>
                    <a:pt x="3556" y="14401"/>
                  </a:lnTo>
                  <a:lnTo>
                    <a:pt x="1727" y="7213"/>
                  </a:lnTo>
                  <a:lnTo>
                    <a:pt x="0" y="0"/>
                  </a:lnTo>
                </a:path>
              </a:pathLst>
            </a:custGeom>
            <a:ln w="25400">
              <a:solidFill>
                <a:srgbClr val="FCDC48"/>
              </a:solidFill>
            </a:ln>
          </p:spPr>
          <p:txBody>
            <a:bodyPr wrap="square" lIns="0" tIns="0" rIns="0" bIns="0" rtlCol="0"/>
            <a:lstStyle/>
            <a:p>
              <a:endParaRPr/>
            </a:p>
          </p:txBody>
        </p:sp>
        <p:sp>
          <p:nvSpPr>
            <p:cNvPr id="3344" name="object 3344"/>
            <p:cNvSpPr/>
            <p:nvPr/>
          </p:nvSpPr>
          <p:spPr>
            <a:xfrm>
              <a:off x="6375171" y="8331936"/>
              <a:ext cx="23495" cy="22860"/>
            </a:xfrm>
            <a:custGeom>
              <a:avLst/>
              <a:gdLst/>
              <a:ahLst/>
              <a:cxnLst/>
              <a:rect l="l" t="t" r="r" b="b"/>
              <a:pathLst>
                <a:path w="23495" h="22859">
                  <a:moveTo>
                    <a:pt x="16738" y="0"/>
                  </a:moveTo>
                  <a:lnTo>
                    <a:pt x="11468" y="165"/>
                  </a:lnTo>
                  <a:lnTo>
                    <a:pt x="5016" y="838"/>
                  </a:lnTo>
                  <a:lnTo>
                    <a:pt x="0" y="1257"/>
                  </a:lnTo>
                  <a:lnTo>
                    <a:pt x="1930" y="8420"/>
                  </a:lnTo>
                  <a:lnTo>
                    <a:pt x="3924" y="15557"/>
                  </a:lnTo>
                  <a:lnTo>
                    <a:pt x="5981" y="22682"/>
                  </a:lnTo>
                  <a:lnTo>
                    <a:pt x="11226" y="22250"/>
                  </a:lnTo>
                  <a:lnTo>
                    <a:pt x="17424" y="21653"/>
                  </a:lnTo>
                  <a:lnTo>
                    <a:pt x="22885" y="21488"/>
                  </a:lnTo>
                  <a:lnTo>
                    <a:pt x="20891" y="14312"/>
                  </a:lnTo>
                  <a:lnTo>
                    <a:pt x="16738" y="0"/>
                  </a:lnTo>
                  <a:close/>
                </a:path>
              </a:pathLst>
            </a:custGeom>
            <a:solidFill>
              <a:srgbClr val="FEE763"/>
            </a:solidFill>
          </p:spPr>
          <p:txBody>
            <a:bodyPr wrap="square" lIns="0" tIns="0" rIns="0" bIns="0" rtlCol="0"/>
            <a:lstStyle/>
            <a:p>
              <a:endParaRPr/>
            </a:p>
          </p:txBody>
        </p:sp>
        <p:sp>
          <p:nvSpPr>
            <p:cNvPr id="3345" name="object 3345"/>
            <p:cNvSpPr/>
            <p:nvPr/>
          </p:nvSpPr>
          <p:spPr>
            <a:xfrm>
              <a:off x="6375171" y="8331936"/>
              <a:ext cx="17145" cy="1270"/>
            </a:xfrm>
            <a:custGeom>
              <a:avLst/>
              <a:gdLst/>
              <a:ahLst/>
              <a:cxnLst/>
              <a:rect l="l" t="t" r="r" b="b"/>
              <a:pathLst>
                <a:path w="17145" h="1270">
                  <a:moveTo>
                    <a:pt x="0" y="1257"/>
                  </a:moveTo>
                  <a:lnTo>
                    <a:pt x="5016" y="838"/>
                  </a:lnTo>
                  <a:lnTo>
                    <a:pt x="11468" y="165"/>
                  </a:lnTo>
                  <a:lnTo>
                    <a:pt x="16738" y="0"/>
                  </a:lnTo>
                </a:path>
              </a:pathLst>
            </a:custGeom>
            <a:ln w="25400">
              <a:solidFill>
                <a:srgbClr val="FDE357"/>
              </a:solidFill>
            </a:ln>
          </p:spPr>
          <p:txBody>
            <a:bodyPr wrap="square" lIns="0" tIns="0" rIns="0" bIns="0" rtlCol="0"/>
            <a:lstStyle/>
            <a:p>
              <a:endParaRPr/>
            </a:p>
          </p:txBody>
        </p:sp>
        <p:sp>
          <p:nvSpPr>
            <p:cNvPr id="3346" name="object 3346"/>
            <p:cNvSpPr/>
            <p:nvPr/>
          </p:nvSpPr>
          <p:spPr>
            <a:xfrm>
              <a:off x="6391910" y="8331936"/>
              <a:ext cx="6350" cy="21590"/>
            </a:xfrm>
            <a:custGeom>
              <a:avLst/>
              <a:gdLst/>
              <a:ahLst/>
              <a:cxnLst/>
              <a:rect l="l" t="t" r="r" b="b"/>
              <a:pathLst>
                <a:path w="6350" h="21590">
                  <a:moveTo>
                    <a:pt x="0" y="0"/>
                  </a:moveTo>
                  <a:lnTo>
                    <a:pt x="2082" y="7150"/>
                  </a:lnTo>
                  <a:lnTo>
                    <a:pt x="4152" y="14312"/>
                  </a:lnTo>
                  <a:lnTo>
                    <a:pt x="6146" y="21488"/>
                  </a:lnTo>
                </a:path>
              </a:pathLst>
            </a:custGeom>
            <a:ln w="25400">
              <a:solidFill>
                <a:srgbClr val="FEE865"/>
              </a:solidFill>
            </a:ln>
          </p:spPr>
          <p:txBody>
            <a:bodyPr wrap="square" lIns="0" tIns="0" rIns="0" bIns="0" rtlCol="0"/>
            <a:lstStyle/>
            <a:p>
              <a:endParaRPr/>
            </a:p>
          </p:txBody>
        </p:sp>
        <p:sp>
          <p:nvSpPr>
            <p:cNvPr id="3347" name="object 3347"/>
            <p:cNvSpPr/>
            <p:nvPr/>
          </p:nvSpPr>
          <p:spPr>
            <a:xfrm>
              <a:off x="6381153" y="8353425"/>
              <a:ext cx="17145" cy="1270"/>
            </a:xfrm>
            <a:custGeom>
              <a:avLst/>
              <a:gdLst/>
              <a:ahLst/>
              <a:cxnLst/>
              <a:rect l="l" t="t" r="r" b="b"/>
              <a:pathLst>
                <a:path w="17145" h="1270">
                  <a:moveTo>
                    <a:pt x="16903" y="0"/>
                  </a:moveTo>
                  <a:lnTo>
                    <a:pt x="11442" y="165"/>
                  </a:lnTo>
                  <a:lnTo>
                    <a:pt x="5245" y="762"/>
                  </a:lnTo>
                  <a:lnTo>
                    <a:pt x="0" y="1193"/>
                  </a:lnTo>
                </a:path>
              </a:pathLst>
            </a:custGeom>
            <a:ln w="25399">
              <a:solidFill>
                <a:srgbClr val="FEEB6F"/>
              </a:solidFill>
            </a:ln>
          </p:spPr>
          <p:txBody>
            <a:bodyPr wrap="square" lIns="0" tIns="0" rIns="0" bIns="0" rtlCol="0"/>
            <a:lstStyle/>
            <a:p>
              <a:endParaRPr/>
            </a:p>
          </p:txBody>
        </p:sp>
        <p:sp>
          <p:nvSpPr>
            <p:cNvPr id="3348" name="object 3348"/>
            <p:cNvSpPr/>
            <p:nvPr/>
          </p:nvSpPr>
          <p:spPr>
            <a:xfrm>
              <a:off x="6375171" y="8333194"/>
              <a:ext cx="6350" cy="21590"/>
            </a:xfrm>
            <a:custGeom>
              <a:avLst/>
              <a:gdLst/>
              <a:ahLst/>
              <a:cxnLst/>
              <a:rect l="l" t="t" r="r" b="b"/>
              <a:pathLst>
                <a:path w="6350" h="21590">
                  <a:moveTo>
                    <a:pt x="5981" y="21424"/>
                  </a:moveTo>
                  <a:lnTo>
                    <a:pt x="3924" y="14300"/>
                  </a:lnTo>
                  <a:lnTo>
                    <a:pt x="1930" y="7162"/>
                  </a:lnTo>
                  <a:lnTo>
                    <a:pt x="0" y="0"/>
                  </a:lnTo>
                </a:path>
              </a:pathLst>
            </a:custGeom>
            <a:ln w="25400">
              <a:solidFill>
                <a:srgbClr val="FEE562"/>
              </a:solidFill>
            </a:ln>
          </p:spPr>
          <p:txBody>
            <a:bodyPr wrap="square" lIns="0" tIns="0" rIns="0" bIns="0" rtlCol="0"/>
            <a:lstStyle/>
            <a:p>
              <a:endParaRPr/>
            </a:p>
          </p:txBody>
        </p:sp>
        <p:sp>
          <p:nvSpPr>
            <p:cNvPr id="3349" name="object 3349"/>
            <p:cNvSpPr/>
            <p:nvPr/>
          </p:nvSpPr>
          <p:spPr>
            <a:xfrm>
              <a:off x="6381153" y="8353425"/>
              <a:ext cx="22860" cy="22860"/>
            </a:xfrm>
            <a:custGeom>
              <a:avLst/>
              <a:gdLst/>
              <a:ahLst/>
              <a:cxnLst/>
              <a:rect l="l" t="t" r="r" b="b"/>
              <a:pathLst>
                <a:path w="22860" h="22859">
                  <a:moveTo>
                    <a:pt x="16903" y="0"/>
                  </a:moveTo>
                  <a:lnTo>
                    <a:pt x="11442" y="165"/>
                  </a:lnTo>
                  <a:lnTo>
                    <a:pt x="5245" y="762"/>
                  </a:lnTo>
                  <a:lnTo>
                    <a:pt x="0" y="1193"/>
                  </a:lnTo>
                  <a:lnTo>
                    <a:pt x="2044" y="8318"/>
                  </a:lnTo>
                  <a:lnTo>
                    <a:pt x="6248" y="22529"/>
                  </a:lnTo>
                  <a:lnTo>
                    <a:pt x="11607" y="22085"/>
                  </a:lnTo>
                  <a:lnTo>
                    <a:pt x="17081" y="21780"/>
                  </a:lnTo>
                  <a:lnTo>
                    <a:pt x="22631" y="21628"/>
                  </a:lnTo>
                  <a:lnTo>
                    <a:pt x="20828" y="14389"/>
                  </a:lnTo>
                  <a:lnTo>
                    <a:pt x="18910" y="7175"/>
                  </a:lnTo>
                  <a:lnTo>
                    <a:pt x="16903" y="0"/>
                  </a:lnTo>
                  <a:close/>
                </a:path>
              </a:pathLst>
            </a:custGeom>
            <a:solidFill>
              <a:srgbClr val="FEEC77"/>
            </a:solidFill>
          </p:spPr>
          <p:txBody>
            <a:bodyPr wrap="square" lIns="0" tIns="0" rIns="0" bIns="0" rtlCol="0"/>
            <a:lstStyle/>
            <a:p>
              <a:endParaRPr/>
            </a:p>
          </p:txBody>
        </p:sp>
        <p:sp>
          <p:nvSpPr>
            <p:cNvPr id="3350" name="object 3350"/>
            <p:cNvSpPr/>
            <p:nvPr/>
          </p:nvSpPr>
          <p:spPr>
            <a:xfrm>
              <a:off x="6381153" y="8353425"/>
              <a:ext cx="17145" cy="1270"/>
            </a:xfrm>
            <a:custGeom>
              <a:avLst/>
              <a:gdLst/>
              <a:ahLst/>
              <a:cxnLst/>
              <a:rect l="l" t="t" r="r" b="b"/>
              <a:pathLst>
                <a:path w="17145" h="1270">
                  <a:moveTo>
                    <a:pt x="0" y="1193"/>
                  </a:moveTo>
                  <a:lnTo>
                    <a:pt x="5245" y="762"/>
                  </a:lnTo>
                  <a:lnTo>
                    <a:pt x="11442" y="165"/>
                  </a:lnTo>
                  <a:lnTo>
                    <a:pt x="16903" y="0"/>
                  </a:lnTo>
                </a:path>
              </a:pathLst>
            </a:custGeom>
            <a:ln w="25399">
              <a:solidFill>
                <a:srgbClr val="FEEB6F"/>
              </a:solidFill>
            </a:ln>
          </p:spPr>
          <p:txBody>
            <a:bodyPr wrap="square" lIns="0" tIns="0" rIns="0" bIns="0" rtlCol="0"/>
            <a:lstStyle/>
            <a:p>
              <a:endParaRPr/>
            </a:p>
          </p:txBody>
        </p:sp>
        <p:sp>
          <p:nvSpPr>
            <p:cNvPr id="3351" name="object 3351"/>
            <p:cNvSpPr/>
            <p:nvPr/>
          </p:nvSpPr>
          <p:spPr>
            <a:xfrm>
              <a:off x="6398056" y="8353425"/>
              <a:ext cx="6350" cy="22225"/>
            </a:xfrm>
            <a:custGeom>
              <a:avLst/>
              <a:gdLst/>
              <a:ahLst/>
              <a:cxnLst/>
              <a:rect l="l" t="t" r="r" b="b"/>
              <a:pathLst>
                <a:path w="6350" h="22225">
                  <a:moveTo>
                    <a:pt x="0" y="0"/>
                  </a:moveTo>
                  <a:lnTo>
                    <a:pt x="2006" y="7175"/>
                  </a:lnTo>
                  <a:lnTo>
                    <a:pt x="3924" y="14389"/>
                  </a:lnTo>
                  <a:lnTo>
                    <a:pt x="5727" y="21628"/>
                  </a:lnTo>
                </a:path>
              </a:pathLst>
            </a:custGeom>
            <a:ln w="25400">
              <a:solidFill>
                <a:srgbClr val="FEED77"/>
              </a:solidFill>
            </a:ln>
          </p:spPr>
          <p:txBody>
            <a:bodyPr wrap="square" lIns="0" tIns="0" rIns="0" bIns="0" rtlCol="0"/>
            <a:lstStyle/>
            <a:p>
              <a:endParaRPr/>
            </a:p>
          </p:txBody>
        </p:sp>
        <p:sp>
          <p:nvSpPr>
            <p:cNvPr id="3352" name="object 3352"/>
            <p:cNvSpPr/>
            <p:nvPr/>
          </p:nvSpPr>
          <p:spPr>
            <a:xfrm>
              <a:off x="6387401" y="8375053"/>
              <a:ext cx="16510" cy="1270"/>
            </a:xfrm>
            <a:custGeom>
              <a:avLst/>
              <a:gdLst/>
              <a:ahLst/>
              <a:cxnLst/>
              <a:rect l="l" t="t" r="r" b="b"/>
              <a:pathLst>
                <a:path w="16510" h="1270">
                  <a:moveTo>
                    <a:pt x="16383" y="0"/>
                  </a:moveTo>
                  <a:lnTo>
                    <a:pt x="10833" y="152"/>
                  </a:lnTo>
                  <a:lnTo>
                    <a:pt x="5359" y="457"/>
                  </a:lnTo>
                  <a:lnTo>
                    <a:pt x="0" y="901"/>
                  </a:lnTo>
                </a:path>
              </a:pathLst>
            </a:custGeom>
            <a:ln w="25400">
              <a:solidFill>
                <a:srgbClr val="FFED80"/>
              </a:solidFill>
            </a:ln>
          </p:spPr>
          <p:txBody>
            <a:bodyPr wrap="square" lIns="0" tIns="0" rIns="0" bIns="0" rtlCol="0"/>
            <a:lstStyle/>
            <a:p>
              <a:endParaRPr/>
            </a:p>
          </p:txBody>
        </p:sp>
        <p:sp>
          <p:nvSpPr>
            <p:cNvPr id="3353" name="object 3353"/>
            <p:cNvSpPr/>
            <p:nvPr/>
          </p:nvSpPr>
          <p:spPr>
            <a:xfrm>
              <a:off x="6381153" y="8354619"/>
              <a:ext cx="6350" cy="21590"/>
            </a:xfrm>
            <a:custGeom>
              <a:avLst/>
              <a:gdLst/>
              <a:ahLst/>
              <a:cxnLst/>
              <a:rect l="l" t="t" r="r" b="b"/>
              <a:pathLst>
                <a:path w="6350" h="21590">
                  <a:moveTo>
                    <a:pt x="6248" y="21335"/>
                  </a:moveTo>
                  <a:lnTo>
                    <a:pt x="4140" y="14236"/>
                  </a:lnTo>
                  <a:lnTo>
                    <a:pt x="2044" y="7124"/>
                  </a:lnTo>
                  <a:lnTo>
                    <a:pt x="0" y="0"/>
                  </a:lnTo>
                </a:path>
              </a:pathLst>
            </a:custGeom>
            <a:ln w="25400">
              <a:solidFill>
                <a:srgbClr val="FEEB79"/>
              </a:solidFill>
            </a:ln>
          </p:spPr>
          <p:txBody>
            <a:bodyPr wrap="square" lIns="0" tIns="0" rIns="0" bIns="0" rtlCol="0"/>
            <a:lstStyle/>
            <a:p>
              <a:endParaRPr/>
            </a:p>
          </p:txBody>
        </p:sp>
        <p:sp>
          <p:nvSpPr>
            <p:cNvPr id="3354" name="object 3354"/>
            <p:cNvSpPr/>
            <p:nvPr/>
          </p:nvSpPr>
          <p:spPr>
            <a:xfrm>
              <a:off x="6387401" y="8375053"/>
              <a:ext cx="22225" cy="24765"/>
            </a:xfrm>
            <a:custGeom>
              <a:avLst/>
              <a:gdLst/>
              <a:ahLst/>
              <a:cxnLst/>
              <a:rect l="l" t="t" r="r" b="b"/>
              <a:pathLst>
                <a:path w="22225" h="24765">
                  <a:moveTo>
                    <a:pt x="16383" y="0"/>
                  </a:moveTo>
                  <a:lnTo>
                    <a:pt x="10833" y="152"/>
                  </a:lnTo>
                  <a:lnTo>
                    <a:pt x="5359" y="457"/>
                  </a:lnTo>
                  <a:lnTo>
                    <a:pt x="0" y="901"/>
                  </a:lnTo>
                  <a:lnTo>
                    <a:pt x="4533" y="16205"/>
                  </a:lnTo>
                  <a:lnTo>
                    <a:pt x="6870" y="24218"/>
                  </a:lnTo>
                  <a:lnTo>
                    <a:pt x="11823" y="23660"/>
                  </a:lnTo>
                  <a:lnTo>
                    <a:pt x="17018" y="23634"/>
                  </a:lnTo>
                  <a:lnTo>
                    <a:pt x="22123" y="23317"/>
                  </a:lnTo>
                  <a:lnTo>
                    <a:pt x="20205" y="15379"/>
                  </a:lnTo>
                  <a:lnTo>
                    <a:pt x="16383" y="0"/>
                  </a:lnTo>
                  <a:close/>
                </a:path>
              </a:pathLst>
            </a:custGeom>
            <a:solidFill>
              <a:srgbClr val="FFED83"/>
            </a:solidFill>
          </p:spPr>
          <p:txBody>
            <a:bodyPr wrap="square" lIns="0" tIns="0" rIns="0" bIns="0" rtlCol="0"/>
            <a:lstStyle/>
            <a:p>
              <a:endParaRPr/>
            </a:p>
          </p:txBody>
        </p:sp>
        <p:sp>
          <p:nvSpPr>
            <p:cNvPr id="3355" name="object 3355"/>
            <p:cNvSpPr/>
            <p:nvPr/>
          </p:nvSpPr>
          <p:spPr>
            <a:xfrm>
              <a:off x="6387401" y="8375053"/>
              <a:ext cx="16510" cy="1270"/>
            </a:xfrm>
            <a:custGeom>
              <a:avLst/>
              <a:gdLst/>
              <a:ahLst/>
              <a:cxnLst/>
              <a:rect l="l" t="t" r="r" b="b"/>
              <a:pathLst>
                <a:path w="16510" h="1270">
                  <a:moveTo>
                    <a:pt x="0" y="901"/>
                  </a:moveTo>
                  <a:lnTo>
                    <a:pt x="5359" y="457"/>
                  </a:lnTo>
                  <a:lnTo>
                    <a:pt x="10833" y="152"/>
                  </a:lnTo>
                  <a:lnTo>
                    <a:pt x="16383" y="0"/>
                  </a:lnTo>
                </a:path>
              </a:pathLst>
            </a:custGeom>
            <a:ln w="25400">
              <a:solidFill>
                <a:srgbClr val="FFED80"/>
              </a:solidFill>
            </a:ln>
          </p:spPr>
          <p:txBody>
            <a:bodyPr wrap="square" lIns="0" tIns="0" rIns="0" bIns="0" rtlCol="0"/>
            <a:lstStyle/>
            <a:p>
              <a:endParaRPr/>
            </a:p>
          </p:txBody>
        </p:sp>
        <p:sp>
          <p:nvSpPr>
            <p:cNvPr id="3356" name="object 3356"/>
            <p:cNvSpPr/>
            <p:nvPr/>
          </p:nvSpPr>
          <p:spPr>
            <a:xfrm>
              <a:off x="6403784" y="8375053"/>
              <a:ext cx="6350" cy="23495"/>
            </a:xfrm>
            <a:custGeom>
              <a:avLst/>
              <a:gdLst/>
              <a:ahLst/>
              <a:cxnLst/>
              <a:rect l="l" t="t" r="r" b="b"/>
              <a:pathLst>
                <a:path w="6350" h="23495">
                  <a:moveTo>
                    <a:pt x="0" y="0"/>
                  </a:moveTo>
                  <a:lnTo>
                    <a:pt x="1866" y="7531"/>
                  </a:lnTo>
                  <a:lnTo>
                    <a:pt x="3822" y="15379"/>
                  </a:lnTo>
                  <a:lnTo>
                    <a:pt x="5740" y="23317"/>
                  </a:lnTo>
                </a:path>
              </a:pathLst>
            </a:custGeom>
            <a:ln w="25400">
              <a:solidFill>
                <a:srgbClr val="FFEF80"/>
              </a:solidFill>
            </a:ln>
          </p:spPr>
          <p:txBody>
            <a:bodyPr wrap="square" lIns="0" tIns="0" rIns="0" bIns="0" rtlCol="0"/>
            <a:lstStyle/>
            <a:p>
              <a:endParaRPr/>
            </a:p>
          </p:txBody>
        </p:sp>
        <p:sp>
          <p:nvSpPr>
            <p:cNvPr id="3357" name="object 3357"/>
            <p:cNvSpPr/>
            <p:nvPr/>
          </p:nvSpPr>
          <p:spPr>
            <a:xfrm>
              <a:off x="6394272" y="8398370"/>
              <a:ext cx="15875" cy="1270"/>
            </a:xfrm>
            <a:custGeom>
              <a:avLst/>
              <a:gdLst/>
              <a:ahLst/>
              <a:cxnLst/>
              <a:rect l="l" t="t" r="r" b="b"/>
              <a:pathLst>
                <a:path w="15875" h="1270">
                  <a:moveTo>
                    <a:pt x="15252" y="0"/>
                  </a:moveTo>
                  <a:lnTo>
                    <a:pt x="10147" y="317"/>
                  </a:lnTo>
                  <a:lnTo>
                    <a:pt x="4952" y="342"/>
                  </a:lnTo>
                  <a:lnTo>
                    <a:pt x="0" y="901"/>
                  </a:lnTo>
                </a:path>
              </a:pathLst>
            </a:custGeom>
            <a:ln w="25399">
              <a:solidFill>
                <a:srgbClr val="FFED86"/>
              </a:solidFill>
            </a:ln>
          </p:spPr>
          <p:txBody>
            <a:bodyPr wrap="square" lIns="0" tIns="0" rIns="0" bIns="0" rtlCol="0"/>
            <a:lstStyle/>
            <a:p>
              <a:endParaRPr/>
            </a:p>
          </p:txBody>
        </p:sp>
        <p:sp>
          <p:nvSpPr>
            <p:cNvPr id="3358" name="object 3358"/>
            <p:cNvSpPr/>
            <p:nvPr/>
          </p:nvSpPr>
          <p:spPr>
            <a:xfrm>
              <a:off x="6387401" y="8375955"/>
              <a:ext cx="6985" cy="23495"/>
            </a:xfrm>
            <a:custGeom>
              <a:avLst/>
              <a:gdLst/>
              <a:ahLst/>
              <a:cxnLst/>
              <a:rect l="l" t="t" r="r" b="b"/>
              <a:pathLst>
                <a:path w="6985" h="23495">
                  <a:moveTo>
                    <a:pt x="6870" y="23317"/>
                  </a:moveTo>
                  <a:lnTo>
                    <a:pt x="4533" y="15303"/>
                  </a:lnTo>
                  <a:lnTo>
                    <a:pt x="2184" y="7442"/>
                  </a:lnTo>
                  <a:lnTo>
                    <a:pt x="0" y="0"/>
                  </a:lnTo>
                </a:path>
              </a:pathLst>
            </a:custGeom>
            <a:ln w="25400">
              <a:solidFill>
                <a:srgbClr val="FFEC86"/>
              </a:solidFill>
            </a:ln>
          </p:spPr>
          <p:txBody>
            <a:bodyPr wrap="square" lIns="0" tIns="0" rIns="0" bIns="0" rtlCol="0"/>
            <a:lstStyle/>
            <a:p>
              <a:endParaRPr/>
            </a:p>
          </p:txBody>
        </p:sp>
        <p:sp>
          <p:nvSpPr>
            <p:cNvPr id="3359" name="object 3359"/>
            <p:cNvSpPr/>
            <p:nvPr/>
          </p:nvSpPr>
          <p:spPr>
            <a:xfrm>
              <a:off x="6394272" y="8398370"/>
              <a:ext cx="20955" cy="25400"/>
            </a:xfrm>
            <a:custGeom>
              <a:avLst/>
              <a:gdLst/>
              <a:ahLst/>
              <a:cxnLst/>
              <a:rect l="l" t="t" r="r" b="b"/>
              <a:pathLst>
                <a:path w="20954" h="25400">
                  <a:moveTo>
                    <a:pt x="15252" y="0"/>
                  </a:moveTo>
                  <a:lnTo>
                    <a:pt x="10147" y="317"/>
                  </a:lnTo>
                  <a:lnTo>
                    <a:pt x="4952" y="342"/>
                  </a:lnTo>
                  <a:lnTo>
                    <a:pt x="0" y="901"/>
                  </a:lnTo>
                  <a:lnTo>
                    <a:pt x="4673" y="17119"/>
                  </a:lnTo>
                  <a:lnTo>
                    <a:pt x="6832" y="25222"/>
                  </a:lnTo>
                  <a:lnTo>
                    <a:pt x="11379" y="24536"/>
                  </a:lnTo>
                  <a:lnTo>
                    <a:pt x="16116" y="24396"/>
                  </a:lnTo>
                  <a:lnTo>
                    <a:pt x="20739" y="23926"/>
                  </a:lnTo>
                  <a:lnTo>
                    <a:pt x="19037" y="16002"/>
                  </a:lnTo>
                  <a:lnTo>
                    <a:pt x="15252" y="0"/>
                  </a:lnTo>
                  <a:close/>
                </a:path>
              </a:pathLst>
            </a:custGeom>
            <a:solidFill>
              <a:srgbClr val="FFEC88"/>
            </a:solidFill>
          </p:spPr>
          <p:txBody>
            <a:bodyPr wrap="square" lIns="0" tIns="0" rIns="0" bIns="0" rtlCol="0"/>
            <a:lstStyle/>
            <a:p>
              <a:endParaRPr/>
            </a:p>
          </p:txBody>
        </p:sp>
        <p:sp>
          <p:nvSpPr>
            <p:cNvPr id="3360" name="object 3360"/>
            <p:cNvSpPr/>
            <p:nvPr/>
          </p:nvSpPr>
          <p:spPr>
            <a:xfrm>
              <a:off x="6394272" y="8398370"/>
              <a:ext cx="15875" cy="1270"/>
            </a:xfrm>
            <a:custGeom>
              <a:avLst/>
              <a:gdLst/>
              <a:ahLst/>
              <a:cxnLst/>
              <a:rect l="l" t="t" r="r" b="b"/>
              <a:pathLst>
                <a:path w="15875" h="1270">
                  <a:moveTo>
                    <a:pt x="0" y="901"/>
                  </a:moveTo>
                  <a:lnTo>
                    <a:pt x="4952" y="342"/>
                  </a:lnTo>
                  <a:lnTo>
                    <a:pt x="10147" y="317"/>
                  </a:lnTo>
                  <a:lnTo>
                    <a:pt x="15252" y="0"/>
                  </a:lnTo>
                </a:path>
              </a:pathLst>
            </a:custGeom>
            <a:ln w="25399">
              <a:solidFill>
                <a:srgbClr val="FFED86"/>
              </a:solidFill>
            </a:ln>
          </p:spPr>
          <p:txBody>
            <a:bodyPr wrap="square" lIns="0" tIns="0" rIns="0" bIns="0" rtlCol="0"/>
            <a:lstStyle/>
            <a:p>
              <a:endParaRPr/>
            </a:p>
          </p:txBody>
        </p:sp>
        <p:sp>
          <p:nvSpPr>
            <p:cNvPr id="3361" name="object 3361"/>
            <p:cNvSpPr/>
            <p:nvPr/>
          </p:nvSpPr>
          <p:spPr>
            <a:xfrm>
              <a:off x="6409524" y="8398370"/>
              <a:ext cx="5715" cy="24130"/>
            </a:xfrm>
            <a:custGeom>
              <a:avLst/>
              <a:gdLst/>
              <a:ahLst/>
              <a:cxnLst/>
              <a:rect l="l" t="t" r="r" b="b"/>
              <a:pathLst>
                <a:path w="5714" h="24129">
                  <a:moveTo>
                    <a:pt x="0" y="0"/>
                  </a:moveTo>
                  <a:lnTo>
                    <a:pt x="1904" y="7950"/>
                  </a:lnTo>
                  <a:lnTo>
                    <a:pt x="3784" y="16002"/>
                  </a:lnTo>
                  <a:lnTo>
                    <a:pt x="5486" y="23926"/>
                  </a:lnTo>
                </a:path>
              </a:pathLst>
            </a:custGeom>
            <a:ln w="25399">
              <a:solidFill>
                <a:srgbClr val="FFED84"/>
              </a:solidFill>
            </a:ln>
          </p:spPr>
          <p:txBody>
            <a:bodyPr wrap="square" lIns="0" tIns="0" rIns="0" bIns="0" rtlCol="0"/>
            <a:lstStyle/>
            <a:p>
              <a:endParaRPr/>
            </a:p>
          </p:txBody>
        </p:sp>
        <p:sp>
          <p:nvSpPr>
            <p:cNvPr id="3362" name="object 3362"/>
            <p:cNvSpPr/>
            <p:nvPr/>
          </p:nvSpPr>
          <p:spPr>
            <a:xfrm>
              <a:off x="6401104" y="8422297"/>
              <a:ext cx="13970" cy="1905"/>
            </a:xfrm>
            <a:custGeom>
              <a:avLst/>
              <a:gdLst/>
              <a:ahLst/>
              <a:cxnLst/>
              <a:rect l="l" t="t" r="r" b="b"/>
              <a:pathLst>
                <a:path w="13970" h="1904">
                  <a:moveTo>
                    <a:pt x="13906" y="0"/>
                  </a:moveTo>
                  <a:lnTo>
                    <a:pt x="9283" y="469"/>
                  </a:lnTo>
                  <a:lnTo>
                    <a:pt x="4546" y="609"/>
                  </a:lnTo>
                  <a:lnTo>
                    <a:pt x="0" y="1295"/>
                  </a:lnTo>
                </a:path>
              </a:pathLst>
            </a:custGeom>
            <a:ln w="25400">
              <a:solidFill>
                <a:srgbClr val="FFEC89"/>
              </a:solidFill>
            </a:ln>
          </p:spPr>
          <p:txBody>
            <a:bodyPr wrap="square" lIns="0" tIns="0" rIns="0" bIns="0" rtlCol="0"/>
            <a:lstStyle/>
            <a:p>
              <a:endParaRPr/>
            </a:p>
          </p:txBody>
        </p:sp>
        <p:sp>
          <p:nvSpPr>
            <p:cNvPr id="3363" name="object 3363"/>
            <p:cNvSpPr/>
            <p:nvPr/>
          </p:nvSpPr>
          <p:spPr>
            <a:xfrm>
              <a:off x="6394272" y="8399272"/>
              <a:ext cx="6985" cy="24765"/>
            </a:xfrm>
            <a:custGeom>
              <a:avLst/>
              <a:gdLst/>
              <a:ahLst/>
              <a:cxnLst/>
              <a:rect l="l" t="t" r="r" b="b"/>
              <a:pathLst>
                <a:path w="6985" h="24765">
                  <a:moveTo>
                    <a:pt x="6832" y="24320"/>
                  </a:moveTo>
                  <a:lnTo>
                    <a:pt x="4673" y="16217"/>
                  </a:lnTo>
                  <a:lnTo>
                    <a:pt x="2336" y="8026"/>
                  </a:lnTo>
                  <a:lnTo>
                    <a:pt x="0" y="0"/>
                  </a:lnTo>
                </a:path>
              </a:pathLst>
            </a:custGeom>
            <a:ln w="25400">
              <a:solidFill>
                <a:srgbClr val="FFEC8B"/>
              </a:solidFill>
            </a:ln>
          </p:spPr>
          <p:txBody>
            <a:bodyPr wrap="square" lIns="0" tIns="0" rIns="0" bIns="0" rtlCol="0"/>
            <a:lstStyle/>
            <a:p>
              <a:endParaRPr/>
            </a:p>
          </p:txBody>
        </p:sp>
        <p:sp>
          <p:nvSpPr>
            <p:cNvPr id="3364" name="object 3364"/>
            <p:cNvSpPr/>
            <p:nvPr/>
          </p:nvSpPr>
          <p:spPr>
            <a:xfrm>
              <a:off x="6401104" y="8422868"/>
              <a:ext cx="11430" cy="20955"/>
            </a:xfrm>
            <a:custGeom>
              <a:avLst/>
              <a:gdLst/>
              <a:ahLst/>
              <a:cxnLst/>
              <a:rect l="l" t="t" r="r" b="b"/>
              <a:pathLst>
                <a:path w="11429" h="20954">
                  <a:moveTo>
                    <a:pt x="6921" y="0"/>
                  </a:moveTo>
                  <a:lnTo>
                    <a:pt x="2273" y="381"/>
                  </a:lnTo>
                  <a:lnTo>
                    <a:pt x="0" y="723"/>
                  </a:lnTo>
                  <a:lnTo>
                    <a:pt x="1790" y="7442"/>
                  </a:lnTo>
                  <a:lnTo>
                    <a:pt x="3467" y="14097"/>
                  </a:lnTo>
                  <a:lnTo>
                    <a:pt x="4927" y="20548"/>
                  </a:lnTo>
                  <a:lnTo>
                    <a:pt x="7048" y="20154"/>
                  </a:lnTo>
                  <a:lnTo>
                    <a:pt x="11302" y="19570"/>
                  </a:lnTo>
                  <a:lnTo>
                    <a:pt x="10020" y="13195"/>
                  </a:lnTo>
                  <a:lnTo>
                    <a:pt x="8521" y="6629"/>
                  </a:lnTo>
                  <a:lnTo>
                    <a:pt x="6921" y="0"/>
                  </a:lnTo>
                  <a:close/>
                </a:path>
              </a:pathLst>
            </a:custGeom>
            <a:solidFill>
              <a:srgbClr val="FFEB8E"/>
            </a:solidFill>
          </p:spPr>
          <p:txBody>
            <a:bodyPr wrap="square" lIns="0" tIns="0" rIns="0" bIns="0" rtlCol="0"/>
            <a:lstStyle/>
            <a:p>
              <a:endParaRPr/>
            </a:p>
          </p:txBody>
        </p:sp>
        <p:sp>
          <p:nvSpPr>
            <p:cNvPr id="3365" name="object 3365"/>
            <p:cNvSpPr/>
            <p:nvPr/>
          </p:nvSpPr>
          <p:spPr>
            <a:xfrm>
              <a:off x="6401104" y="8423592"/>
              <a:ext cx="5080" cy="20320"/>
            </a:xfrm>
            <a:custGeom>
              <a:avLst/>
              <a:gdLst/>
              <a:ahLst/>
              <a:cxnLst/>
              <a:rect l="l" t="t" r="r" b="b"/>
              <a:pathLst>
                <a:path w="5079" h="20320">
                  <a:moveTo>
                    <a:pt x="0" y="0"/>
                  </a:moveTo>
                  <a:lnTo>
                    <a:pt x="1790" y="6718"/>
                  </a:lnTo>
                  <a:lnTo>
                    <a:pt x="3467" y="13373"/>
                  </a:lnTo>
                  <a:lnTo>
                    <a:pt x="4927" y="19824"/>
                  </a:lnTo>
                </a:path>
              </a:pathLst>
            </a:custGeom>
            <a:ln w="25400">
              <a:solidFill>
                <a:srgbClr val="FFEB90"/>
              </a:solidFill>
            </a:ln>
          </p:spPr>
          <p:txBody>
            <a:bodyPr wrap="square" lIns="0" tIns="0" rIns="0" bIns="0" rtlCol="0"/>
            <a:lstStyle/>
            <a:p>
              <a:endParaRPr/>
            </a:p>
          </p:txBody>
        </p:sp>
        <p:sp>
          <p:nvSpPr>
            <p:cNvPr id="3366" name="object 3366"/>
            <p:cNvSpPr/>
            <p:nvPr/>
          </p:nvSpPr>
          <p:spPr>
            <a:xfrm>
              <a:off x="6406032" y="8442439"/>
              <a:ext cx="6985" cy="1270"/>
            </a:xfrm>
            <a:custGeom>
              <a:avLst/>
              <a:gdLst/>
              <a:ahLst/>
              <a:cxnLst/>
              <a:rect l="l" t="t" r="r" b="b"/>
              <a:pathLst>
                <a:path w="6985" h="1270">
                  <a:moveTo>
                    <a:pt x="0" y="977"/>
                  </a:moveTo>
                  <a:lnTo>
                    <a:pt x="6375" y="0"/>
                  </a:lnTo>
                </a:path>
              </a:pathLst>
            </a:custGeom>
            <a:ln w="25400">
              <a:solidFill>
                <a:srgbClr val="FFEB91"/>
              </a:solidFill>
            </a:ln>
          </p:spPr>
          <p:txBody>
            <a:bodyPr wrap="square" lIns="0" tIns="0" rIns="0" bIns="0" rtlCol="0"/>
            <a:lstStyle/>
            <a:p>
              <a:endParaRPr/>
            </a:p>
          </p:txBody>
        </p:sp>
        <p:sp>
          <p:nvSpPr>
            <p:cNvPr id="3367" name="object 3367"/>
            <p:cNvSpPr/>
            <p:nvPr/>
          </p:nvSpPr>
          <p:spPr>
            <a:xfrm>
              <a:off x="6408026" y="8422868"/>
              <a:ext cx="4445" cy="19685"/>
            </a:xfrm>
            <a:custGeom>
              <a:avLst/>
              <a:gdLst/>
              <a:ahLst/>
              <a:cxnLst/>
              <a:rect l="l" t="t" r="r" b="b"/>
              <a:pathLst>
                <a:path w="4445" h="19684">
                  <a:moveTo>
                    <a:pt x="4381" y="19570"/>
                  </a:moveTo>
                  <a:lnTo>
                    <a:pt x="3098" y="13195"/>
                  </a:lnTo>
                  <a:lnTo>
                    <a:pt x="1600" y="6629"/>
                  </a:lnTo>
                  <a:lnTo>
                    <a:pt x="0" y="0"/>
                  </a:lnTo>
                </a:path>
              </a:pathLst>
            </a:custGeom>
            <a:ln w="25399">
              <a:solidFill>
                <a:srgbClr val="FFEC8C"/>
              </a:solidFill>
            </a:ln>
          </p:spPr>
          <p:txBody>
            <a:bodyPr wrap="square" lIns="0" tIns="0" rIns="0" bIns="0" rtlCol="0"/>
            <a:lstStyle/>
            <a:p>
              <a:endParaRPr/>
            </a:p>
          </p:txBody>
        </p:sp>
        <p:sp>
          <p:nvSpPr>
            <p:cNvPr id="3368" name="object 3368"/>
            <p:cNvSpPr/>
            <p:nvPr/>
          </p:nvSpPr>
          <p:spPr>
            <a:xfrm>
              <a:off x="6401104" y="8422868"/>
              <a:ext cx="6985" cy="1270"/>
            </a:xfrm>
            <a:custGeom>
              <a:avLst/>
              <a:gdLst/>
              <a:ahLst/>
              <a:cxnLst/>
              <a:rect l="l" t="t" r="r" b="b"/>
              <a:pathLst>
                <a:path w="6985" h="1270">
                  <a:moveTo>
                    <a:pt x="6921" y="0"/>
                  </a:moveTo>
                  <a:lnTo>
                    <a:pt x="0" y="723"/>
                  </a:lnTo>
                </a:path>
              </a:pathLst>
            </a:custGeom>
            <a:ln w="25399">
              <a:solidFill>
                <a:srgbClr val="FFEC8B"/>
              </a:solidFill>
            </a:ln>
          </p:spPr>
          <p:txBody>
            <a:bodyPr wrap="square" lIns="0" tIns="0" rIns="0" bIns="0" rtlCol="0"/>
            <a:lstStyle/>
            <a:p>
              <a:endParaRPr/>
            </a:p>
          </p:txBody>
        </p:sp>
        <p:sp>
          <p:nvSpPr>
            <p:cNvPr id="3369" name="object 3369"/>
            <p:cNvSpPr/>
            <p:nvPr/>
          </p:nvSpPr>
          <p:spPr>
            <a:xfrm>
              <a:off x="6408026" y="8422297"/>
              <a:ext cx="11430" cy="20320"/>
            </a:xfrm>
            <a:custGeom>
              <a:avLst/>
              <a:gdLst/>
              <a:ahLst/>
              <a:cxnLst/>
              <a:rect l="l" t="t" r="r" b="b"/>
              <a:pathLst>
                <a:path w="11429" h="20320">
                  <a:moveTo>
                    <a:pt x="6985" y="0"/>
                  </a:moveTo>
                  <a:lnTo>
                    <a:pt x="4673" y="241"/>
                  </a:lnTo>
                  <a:lnTo>
                    <a:pt x="2336" y="381"/>
                  </a:lnTo>
                  <a:lnTo>
                    <a:pt x="0" y="571"/>
                  </a:lnTo>
                  <a:lnTo>
                    <a:pt x="1600" y="7200"/>
                  </a:lnTo>
                  <a:lnTo>
                    <a:pt x="3098" y="13766"/>
                  </a:lnTo>
                  <a:lnTo>
                    <a:pt x="4381" y="20142"/>
                  </a:lnTo>
                  <a:lnTo>
                    <a:pt x="10820" y="19304"/>
                  </a:lnTo>
                  <a:lnTo>
                    <a:pt x="9702" y="13030"/>
                  </a:lnTo>
                  <a:lnTo>
                    <a:pt x="8407" y="6553"/>
                  </a:lnTo>
                  <a:lnTo>
                    <a:pt x="6985" y="0"/>
                  </a:lnTo>
                  <a:close/>
                </a:path>
              </a:pathLst>
            </a:custGeom>
            <a:solidFill>
              <a:srgbClr val="FFEC8A"/>
            </a:solidFill>
          </p:spPr>
          <p:txBody>
            <a:bodyPr wrap="square" lIns="0" tIns="0" rIns="0" bIns="0" rtlCol="0"/>
            <a:lstStyle/>
            <a:p>
              <a:endParaRPr/>
            </a:p>
          </p:txBody>
        </p:sp>
        <p:sp>
          <p:nvSpPr>
            <p:cNvPr id="3370" name="object 3370"/>
            <p:cNvSpPr/>
            <p:nvPr/>
          </p:nvSpPr>
          <p:spPr>
            <a:xfrm>
              <a:off x="6408026" y="8422868"/>
              <a:ext cx="4445" cy="19685"/>
            </a:xfrm>
            <a:custGeom>
              <a:avLst/>
              <a:gdLst/>
              <a:ahLst/>
              <a:cxnLst/>
              <a:rect l="l" t="t" r="r" b="b"/>
              <a:pathLst>
                <a:path w="4445" h="19684">
                  <a:moveTo>
                    <a:pt x="0" y="0"/>
                  </a:moveTo>
                  <a:lnTo>
                    <a:pt x="1600" y="6629"/>
                  </a:lnTo>
                  <a:lnTo>
                    <a:pt x="3098" y="13195"/>
                  </a:lnTo>
                  <a:lnTo>
                    <a:pt x="4381" y="19570"/>
                  </a:lnTo>
                </a:path>
              </a:pathLst>
            </a:custGeom>
            <a:ln w="25399">
              <a:solidFill>
                <a:srgbClr val="FFEC8C"/>
              </a:solidFill>
            </a:ln>
          </p:spPr>
          <p:txBody>
            <a:bodyPr wrap="square" lIns="0" tIns="0" rIns="0" bIns="0" rtlCol="0"/>
            <a:lstStyle/>
            <a:p>
              <a:endParaRPr/>
            </a:p>
          </p:txBody>
        </p:sp>
        <p:sp>
          <p:nvSpPr>
            <p:cNvPr id="3371" name="object 3371"/>
            <p:cNvSpPr/>
            <p:nvPr/>
          </p:nvSpPr>
          <p:spPr>
            <a:xfrm>
              <a:off x="6412408" y="8441601"/>
              <a:ext cx="6985" cy="1270"/>
            </a:xfrm>
            <a:custGeom>
              <a:avLst/>
              <a:gdLst/>
              <a:ahLst/>
              <a:cxnLst/>
              <a:rect l="l" t="t" r="r" b="b"/>
              <a:pathLst>
                <a:path w="6985" h="1270">
                  <a:moveTo>
                    <a:pt x="0" y="838"/>
                  </a:moveTo>
                  <a:lnTo>
                    <a:pt x="6438" y="0"/>
                  </a:lnTo>
                </a:path>
              </a:pathLst>
            </a:custGeom>
            <a:ln w="25399">
              <a:solidFill>
                <a:srgbClr val="FFEB8C"/>
              </a:solidFill>
            </a:ln>
          </p:spPr>
          <p:txBody>
            <a:bodyPr wrap="square" lIns="0" tIns="0" rIns="0" bIns="0" rtlCol="0"/>
            <a:lstStyle/>
            <a:p>
              <a:endParaRPr/>
            </a:p>
          </p:txBody>
        </p:sp>
        <p:sp>
          <p:nvSpPr>
            <p:cNvPr id="3372" name="object 3372"/>
            <p:cNvSpPr/>
            <p:nvPr/>
          </p:nvSpPr>
          <p:spPr>
            <a:xfrm>
              <a:off x="6408026" y="8422297"/>
              <a:ext cx="11430" cy="19685"/>
            </a:xfrm>
            <a:custGeom>
              <a:avLst/>
              <a:gdLst/>
              <a:ahLst/>
              <a:cxnLst/>
              <a:rect l="l" t="t" r="r" b="b"/>
              <a:pathLst>
                <a:path w="11429" h="19684">
                  <a:moveTo>
                    <a:pt x="10820" y="19304"/>
                  </a:moveTo>
                  <a:lnTo>
                    <a:pt x="9702" y="13030"/>
                  </a:lnTo>
                  <a:lnTo>
                    <a:pt x="8407" y="6553"/>
                  </a:lnTo>
                  <a:lnTo>
                    <a:pt x="6985" y="0"/>
                  </a:lnTo>
                </a:path>
                <a:path w="11429" h="19684">
                  <a:moveTo>
                    <a:pt x="6985" y="0"/>
                  </a:moveTo>
                  <a:lnTo>
                    <a:pt x="0" y="571"/>
                  </a:lnTo>
                </a:path>
              </a:pathLst>
            </a:custGeom>
            <a:ln w="25400">
              <a:solidFill>
                <a:srgbClr val="FFEC87"/>
              </a:solidFill>
            </a:ln>
          </p:spPr>
          <p:txBody>
            <a:bodyPr wrap="square" lIns="0" tIns="0" rIns="0" bIns="0" rtlCol="0"/>
            <a:lstStyle/>
            <a:p>
              <a:endParaRPr/>
            </a:p>
          </p:txBody>
        </p:sp>
        <p:sp>
          <p:nvSpPr>
            <p:cNvPr id="3373" name="object 3373"/>
            <p:cNvSpPr/>
            <p:nvPr/>
          </p:nvSpPr>
          <p:spPr>
            <a:xfrm>
              <a:off x="6406032" y="8442439"/>
              <a:ext cx="10160" cy="19685"/>
            </a:xfrm>
            <a:custGeom>
              <a:avLst/>
              <a:gdLst/>
              <a:ahLst/>
              <a:cxnLst/>
              <a:rect l="l" t="t" r="r" b="b"/>
              <a:pathLst>
                <a:path w="10160" h="19684">
                  <a:moveTo>
                    <a:pt x="6375" y="0"/>
                  </a:moveTo>
                  <a:lnTo>
                    <a:pt x="2120" y="584"/>
                  </a:lnTo>
                  <a:lnTo>
                    <a:pt x="0" y="977"/>
                  </a:lnTo>
                  <a:lnTo>
                    <a:pt x="1473" y="7429"/>
                  </a:lnTo>
                  <a:lnTo>
                    <a:pt x="2730" y="13703"/>
                  </a:lnTo>
                  <a:lnTo>
                    <a:pt x="3683" y="19621"/>
                  </a:lnTo>
                  <a:lnTo>
                    <a:pt x="7620" y="18757"/>
                  </a:lnTo>
                  <a:lnTo>
                    <a:pt x="9588" y="18364"/>
                  </a:lnTo>
                  <a:lnTo>
                    <a:pt x="8775" y="12534"/>
                  </a:lnTo>
                  <a:lnTo>
                    <a:pt x="7670" y="6362"/>
                  </a:lnTo>
                  <a:lnTo>
                    <a:pt x="6375" y="0"/>
                  </a:lnTo>
                  <a:close/>
                </a:path>
              </a:pathLst>
            </a:custGeom>
            <a:solidFill>
              <a:srgbClr val="FFEB93"/>
            </a:solidFill>
          </p:spPr>
          <p:txBody>
            <a:bodyPr wrap="square" lIns="0" tIns="0" rIns="0" bIns="0" rtlCol="0"/>
            <a:lstStyle/>
            <a:p>
              <a:endParaRPr/>
            </a:p>
          </p:txBody>
        </p:sp>
        <p:sp>
          <p:nvSpPr>
            <p:cNvPr id="3374" name="object 3374"/>
            <p:cNvSpPr/>
            <p:nvPr/>
          </p:nvSpPr>
          <p:spPr>
            <a:xfrm>
              <a:off x="6406032" y="8443417"/>
              <a:ext cx="3810" cy="19050"/>
            </a:xfrm>
            <a:custGeom>
              <a:avLst/>
              <a:gdLst/>
              <a:ahLst/>
              <a:cxnLst/>
              <a:rect l="l" t="t" r="r" b="b"/>
              <a:pathLst>
                <a:path w="3810" h="19050">
                  <a:moveTo>
                    <a:pt x="0" y="0"/>
                  </a:moveTo>
                  <a:lnTo>
                    <a:pt x="1473" y="6451"/>
                  </a:lnTo>
                  <a:lnTo>
                    <a:pt x="2730" y="12725"/>
                  </a:lnTo>
                  <a:lnTo>
                    <a:pt x="3683" y="18643"/>
                  </a:lnTo>
                </a:path>
              </a:pathLst>
            </a:custGeom>
            <a:ln w="25400">
              <a:solidFill>
                <a:srgbClr val="FFEB95"/>
              </a:solidFill>
            </a:ln>
          </p:spPr>
          <p:txBody>
            <a:bodyPr wrap="square" lIns="0" tIns="0" rIns="0" bIns="0" rtlCol="0"/>
            <a:lstStyle/>
            <a:p>
              <a:endParaRPr/>
            </a:p>
          </p:txBody>
        </p:sp>
        <p:sp>
          <p:nvSpPr>
            <p:cNvPr id="3375" name="object 3375"/>
            <p:cNvSpPr/>
            <p:nvPr/>
          </p:nvSpPr>
          <p:spPr>
            <a:xfrm>
              <a:off x="6409715" y="8460803"/>
              <a:ext cx="6350" cy="1270"/>
            </a:xfrm>
            <a:custGeom>
              <a:avLst/>
              <a:gdLst/>
              <a:ahLst/>
              <a:cxnLst/>
              <a:rect l="l" t="t" r="r" b="b"/>
              <a:pathLst>
                <a:path w="6350" h="1270">
                  <a:moveTo>
                    <a:pt x="0" y="1257"/>
                  </a:moveTo>
                  <a:lnTo>
                    <a:pt x="5905" y="0"/>
                  </a:lnTo>
                </a:path>
              </a:pathLst>
            </a:custGeom>
            <a:ln w="25400">
              <a:solidFill>
                <a:srgbClr val="FFEA94"/>
              </a:solidFill>
            </a:ln>
          </p:spPr>
          <p:txBody>
            <a:bodyPr wrap="square" lIns="0" tIns="0" rIns="0" bIns="0" rtlCol="0"/>
            <a:lstStyle/>
            <a:p>
              <a:endParaRPr/>
            </a:p>
          </p:txBody>
        </p:sp>
        <p:sp>
          <p:nvSpPr>
            <p:cNvPr id="3376" name="object 3376"/>
            <p:cNvSpPr/>
            <p:nvPr/>
          </p:nvSpPr>
          <p:spPr>
            <a:xfrm>
              <a:off x="6412408" y="8442439"/>
              <a:ext cx="3810" cy="18415"/>
            </a:xfrm>
            <a:custGeom>
              <a:avLst/>
              <a:gdLst/>
              <a:ahLst/>
              <a:cxnLst/>
              <a:rect l="l" t="t" r="r" b="b"/>
              <a:pathLst>
                <a:path w="3810" h="18415">
                  <a:moveTo>
                    <a:pt x="3213" y="18364"/>
                  </a:moveTo>
                  <a:lnTo>
                    <a:pt x="2400" y="12534"/>
                  </a:lnTo>
                  <a:lnTo>
                    <a:pt x="1295" y="6362"/>
                  </a:lnTo>
                  <a:lnTo>
                    <a:pt x="0" y="0"/>
                  </a:lnTo>
                </a:path>
              </a:pathLst>
            </a:custGeom>
            <a:ln w="25400">
              <a:solidFill>
                <a:srgbClr val="FFEB90"/>
              </a:solidFill>
            </a:ln>
          </p:spPr>
          <p:txBody>
            <a:bodyPr wrap="square" lIns="0" tIns="0" rIns="0" bIns="0" rtlCol="0"/>
            <a:lstStyle/>
            <a:p>
              <a:endParaRPr/>
            </a:p>
          </p:txBody>
        </p:sp>
        <p:sp>
          <p:nvSpPr>
            <p:cNvPr id="3377" name="object 3377"/>
            <p:cNvSpPr/>
            <p:nvPr/>
          </p:nvSpPr>
          <p:spPr>
            <a:xfrm>
              <a:off x="6406032" y="8442439"/>
              <a:ext cx="6985" cy="1270"/>
            </a:xfrm>
            <a:custGeom>
              <a:avLst/>
              <a:gdLst/>
              <a:ahLst/>
              <a:cxnLst/>
              <a:rect l="l" t="t" r="r" b="b"/>
              <a:pathLst>
                <a:path w="6985" h="1270">
                  <a:moveTo>
                    <a:pt x="6375" y="0"/>
                  </a:moveTo>
                  <a:lnTo>
                    <a:pt x="0" y="977"/>
                  </a:lnTo>
                </a:path>
              </a:pathLst>
            </a:custGeom>
            <a:ln w="25400">
              <a:solidFill>
                <a:srgbClr val="FFEB91"/>
              </a:solidFill>
            </a:ln>
          </p:spPr>
          <p:txBody>
            <a:bodyPr wrap="square" lIns="0" tIns="0" rIns="0" bIns="0" rtlCol="0"/>
            <a:lstStyle/>
            <a:p>
              <a:endParaRPr/>
            </a:p>
          </p:txBody>
        </p:sp>
        <p:sp>
          <p:nvSpPr>
            <p:cNvPr id="3378" name="object 3378"/>
            <p:cNvSpPr/>
            <p:nvPr/>
          </p:nvSpPr>
          <p:spPr>
            <a:xfrm>
              <a:off x="6412408" y="8441601"/>
              <a:ext cx="9525" cy="19685"/>
            </a:xfrm>
            <a:custGeom>
              <a:avLst/>
              <a:gdLst/>
              <a:ahLst/>
              <a:cxnLst/>
              <a:rect l="l" t="t" r="r" b="b"/>
              <a:pathLst>
                <a:path w="9525" h="19684">
                  <a:moveTo>
                    <a:pt x="6438" y="0"/>
                  </a:moveTo>
                  <a:lnTo>
                    <a:pt x="0" y="838"/>
                  </a:lnTo>
                  <a:lnTo>
                    <a:pt x="1295" y="7200"/>
                  </a:lnTo>
                  <a:lnTo>
                    <a:pt x="2400" y="13373"/>
                  </a:lnTo>
                  <a:lnTo>
                    <a:pt x="3213" y="19202"/>
                  </a:lnTo>
                  <a:lnTo>
                    <a:pt x="7162" y="18415"/>
                  </a:lnTo>
                  <a:lnTo>
                    <a:pt x="9144" y="18059"/>
                  </a:lnTo>
                  <a:lnTo>
                    <a:pt x="8483" y="12331"/>
                  </a:lnTo>
                  <a:lnTo>
                    <a:pt x="7543" y="6261"/>
                  </a:lnTo>
                  <a:lnTo>
                    <a:pt x="6438" y="0"/>
                  </a:lnTo>
                  <a:close/>
                </a:path>
              </a:pathLst>
            </a:custGeom>
            <a:solidFill>
              <a:srgbClr val="FFEB8E"/>
            </a:solidFill>
          </p:spPr>
          <p:txBody>
            <a:bodyPr wrap="square" lIns="0" tIns="0" rIns="0" bIns="0" rtlCol="0"/>
            <a:lstStyle/>
            <a:p>
              <a:endParaRPr/>
            </a:p>
          </p:txBody>
        </p:sp>
        <p:sp>
          <p:nvSpPr>
            <p:cNvPr id="3379" name="object 3379"/>
            <p:cNvSpPr/>
            <p:nvPr/>
          </p:nvSpPr>
          <p:spPr>
            <a:xfrm>
              <a:off x="6412408" y="8442439"/>
              <a:ext cx="3810" cy="18415"/>
            </a:xfrm>
            <a:custGeom>
              <a:avLst/>
              <a:gdLst/>
              <a:ahLst/>
              <a:cxnLst/>
              <a:rect l="l" t="t" r="r" b="b"/>
              <a:pathLst>
                <a:path w="3810" h="18415">
                  <a:moveTo>
                    <a:pt x="0" y="0"/>
                  </a:moveTo>
                  <a:lnTo>
                    <a:pt x="1295" y="6362"/>
                  </a:lnTo>
                  <a:lnTo>
                    <a:pt x="2400" y="12534"/>
                  </a:lnTo>
                  <a:lnTo>
                    <a:pt x="3213" y="18364"/>
                  </a:lnTo>
                </a:path>
              </a:pathLst>
            </a:custGeom>
            <a:ln w="25400">
              <a:solidFill>
                <a:srgbClr val="FFEB90"/>
              </a:solidFill>
            </a:ln>
          </p:spPr>
          <p:txBody>
            <a:bodyPr wrap="square" lIns="0" tIns="0" rIns="0" bIns="0" rtlCol="0"/>
            <a:lstStyle/>
            <a:p>
              <a:endParaRPr/>
            </a:p>
          </p:txBody>
        </p:sp>
        <p:sp>
          <p:nvSpPr>
            <p:cNvPr id="3380" name="object 3380"/>
            <p:cNvSpPr/>
            <p:nvPr/>
          </p:nvSpPr>
          <p:spPr>
            <a:xfrm>
              <a:off x="6415620" y="8459660"/>
              <a:ext cx="6350" cy="1270"/>
            </a:xfrm>
            <a:custGeom>
              <a:avLst/>
              <a:gdLst/>
              <a:ahLst/>
              <a:cxnLst/>
              <a:rect l="l" t="t" r="r" b="b"/>
              <a:pathLst>
                <a:path w="6350" h="1270">
                  <a:moveTo>
                    <a:pt x="0" y="1143"/>
                  </a:moveTo>
                  <a:lnTo>
                    <a:pt x="5930" y="0"/>
                  </a:lnTo>
                </a:path>
              </a:pathLst>
            </a:custGeom>
            <a:ln w="25400">
              <a:solidFill>
                <a:srgbClr val="FFEA8F"/>
              </a:solidFill>
            </a:ln>
          </p:spPr>
          <p:txBody>
            <a:bodyPr wrap="square" lIns="0" tIns="0" rIns="0" bIns="0" rtlCol="0"/>
            <a:lstStyle/>
            <a:p>
              <a:endParaRPr/>
            </a:p>
          </p:txBody>
        </p:sp>
        <p:sp>
          <p:nvSpPr>
            <p:cNvPr id="3381" name="object 3381"/>
            <p:cNvSpPr/>
            <p:nvPr/>
          </p:nvSpPr>
          <p:spPr>
            <a:xfrm>
              <a:off x="6418846" y="8441601"/>
              <a:ext cx="3175" cy="18415"/>
            </a:xfrm>
            <a:custGeom>
              <a:avLst/>
              <a:gdLst/>
              <a:ahLst/>
              <a:cxnLst/>
              <a:rect l="l" t="t" r="r" b="b"/>
              <a:pathLst>
                <a:path w="3175" h="18415">
                  <a:moveTo>
                    <a:pt x="2705" y="18059"/>
                  </a:moveTo>
                  <a:lnTo>
                    <a:pt x="2044" y="12331"/>
                  </a:lnTo>
                  <a:lnTo>
                    <a:pt x="1104" y="6261"/>
                  </a:lnTo>
                  <a:lnTo>
                    <a:pt x="0" y="0"/>
                  </a:lnTo>
                </a:path>
              </a:pathLst>
            </a:custGeom>
            <a:ln w="25400">
              <a:solidFill>
                <a:srgbClr val="FFEB8B"/>
              </a:solidFill>
            </a:ln>
          </p:spPr>
          <p:txBody>
            <a:bodyPr wrap="square" lIns="0" tIns="0" rIns="0" bIns="0" rtlCol="0"/>
            <a:lstStyle/>
            <a:p>
              <a:endParaRPr/>
            </a:p>
          </p:txBody>
        </p:sp>
        <p:sp>
          <p:nvSpPr>
            <p:cNvPr id="3382" name="object 3382"/>
            <p:cNvSpPr/>
            <p:nvPr/>
          </p:nvSpPr>
          <p:spPr>
            <a:xfrm>
              <a:off x="6412408" y="8441601"/>
              <a:ext cx="6985" cy="1270"/>
            </a:xfrm>
            <a:custGeom>
              <a:avLst/>
              <a:gdLst/>
              <a:ahLst/>
              <a:cxnLst/>
              <a:rect l="l" t="t" r="r" b="b"/>
              <a:pathLst>
                <a:path w="6985" h="1270">
                  <a:moveTo>
                    <a:pt x="6438" y="0"/>
                  </a:moveTo>
                  <a:lnTo>
                    <a:pt x="0" y="838"/>
                  </a:lnTo>
                </a:path>
              </a:pathLst>
            </a:custGeom>
            <a:ln w="25399">
              <a:solidFill>
                <a:srgbClr val="FFEB8C"/>
              </a:solidFill>
            </a:ln>
          </p:spPr>
          <p:txBody>
            <a:bodyPr wrap="square" lIns="0" tIns="0" rIns="0" bIns="0" rtlCol="0"/>
            <a:lstStyle/>
            <a:p>
              <a:endParaRPr/>
            </a:p>
          </p:txBody>
        </p:sp>
        <p:sp>
          <p:nvSpPr>
            <p:cNvPr id="3383" name="object 3383"/>
            <p:cNvSpPr/>
            <p:nvPr/>
          </p:nvSpPr>
          <p:spPr>
            <a:xfrm>
              <a:off x="6409715" y="8460803"/>
              <a:ext cx="8890" cy="17780"/>
            </a:xfrm>
            <a:custGeom>
              <a:avLst/>
              <a:gdLst/>
              <a:ahLst/>
              <a:cxnLst/>
              <a:rect l="l" t="t" r="r" b="b"/>
              <a:pathLst>
                <a:path w="8889" h="17779">
                  <a:moveTo>
                    <a:pt x="5905" y="0"/>
                  </a:moveTo>
                  <a:lnTo>
                    <a:pt x="1968" y="812"/>
                  </a:lnTo>
                  <a:lnTo>
                    <a:pt x="0" y="1257"/>
                  </a:lnTo>
                  <a:lnTo>
                    <a:pt x="825" y="6921"/>
                  </a:lnTo>
                  <a:lnTo>
                    <a:pt x="1866" y="12242"/>
                  </a:lnTo>
                  <a:lnTo>
                    <a:pt x="3048" y="17348"/>
                  </a:lnTo>
                  <a:lnTo>
                    <a:pt x="4813" y="16992"/>
                  </a:lnTo>
                  <a:lnTo>
                    <a:pt x="6654" y="16903"/>
                  </a:lnTo>
                  <a:lnTo>
                    <a:pt x="8521" y="16903"/>
                  </a:lnTo>
                  <a:lnTo>
                    <a:pt x="7518" y="11607"/>
                  </a:lnTo>
                  <a:lnTo>
                    <a:pt x="6616" y="6057"/>
                  </a:lnTo>
                  <a:lnTo>
                    <a:pt x="5905" y="0"/>
                  </a:lnTo>
                  <a:close/>
                </a:path>
              </a:pathLst>
            </a:custGeom>
            <a:solidFill>
              <a:srgbClr val="FFE992"/>
            </a:solidFill>
          </p:spPr>
          <p:txBody>
            <a:bodyPr wrap="square" lIns="0" tIns="0" rIns="0" bIns="0" rtlCol="0"/>
            <a:lstStyle/>
            <a:p>
              <a:endParaRPr/>
            </a:p>
          </p:txBody>
        </p:sp>
        <p:sp>
          <p:nvSpPr>
            <p:cNvPr id="3384" name="object 3384"/>
            <p:cNvSpPr/>
            <p:nvPr/>
          </p:nvSpPr>
          <p:spPr>
            <a:xfrm>
              <a:off x="6409715" y="8462061"/>
              <a:ext cx="3175" cy="16510"/>
            </a:xfrm>
            <a:custGeom>
              <a:avLst/>
              <a:gdLst/>
              <a:ahLst/>
              <a:cxnLst/>
              <a:rect l="l" t="t" r="r" b="b"/>
              <a:pathLst>
                <a:path w="3175" h="16509">
                  <a:moveTo>
                    <a:pt x="0" y="0"/>
                  </a:moveTo>
                  <a:lnTo>
                    <a:pt x="825" y="5664"/>
                  </a:lnTo>
                  <a:lnTo>
                    <a:pt x="1866" y="10985"/>
                  </a:lnTo>
                  <a:lnTo>
                    <a:pt x="3048" y="16090"/>
                  </a:lnTo>
                </a:path>
              </a:pathLst>
            </a:custGeom>
            <a:ln w="25400">
              <a:solidFill>
                <a:srgbClr val="FFE994"/>
              </a:solidFill>
            </a:ln>
          </p:spPr>
          <p:txBody>
            <a:bodyPr wrap="square" lIns="0" tIns="0" rIns="0" bIns="0" rtlCol="0"/>
            <a:lstStyle/>
            <a:p>
              <a:endParaRPr/>
            </a:p>
          </p:txBody>
        </p:sp>
        <p:sp>
          <p:nvSpPr>
            <p:cNvPr id="3385" name="object 3385"/>
            <p:cNvSpPr/>
            <p:nvPr/>
          </p:nvSpPr>
          <p:spPr>
            <a:xfrm>
              <a:off x="6412763" y="8477707"/>
              <a:ext cx="5715" cy="635"/>
            </a:xfrm>
            <a:custGeom>
              <a:avLst/>
              <a:gdLst/>
              <a:ahLst/>
              <a:cxnLst/>
              <a:rect l="l" t="t" r="r" b="b"/>
              <a:pathLst>
                <a:path w="5714" h="634">
                  <a:moveTo>
                    <a:pt x="0" y="444"/>
                  </a:moveTo>
                  <a:lnTo>
                    <a:pt x="5473" y="0"/>
                  </a:lnTo>
                </a:path>
              </a:pathLst>
            </a:custGeom>
            <a:ln w="25400">
              <a:solidFill>
                <a:srgbClr val="FEE88F"/>
              </a:solidFill>
            </a:ln>
          </p:spPr>
          <p:txBody>
            <a:bodyPr wrap="square" lIns="0" tIns="0" rIns="0" bIns="0" rtlCol="0"/>
            <a:lstStyle/>
            <a:p>
              <a:endParaRPr/>
            </a:p>
          </p:txBody>
        </p:sp>
        <p:sp>
          <p:nvSpPr>
            <p:cNvPr id="3386" name="object 3386"/>
            <p:cNvSpPr/>
            <p:nvPr/>
          </p:nvSpPr>
          <p:spPr>
            <a:xfrm>
              <a:off x="6415620" y="8460803"/>
              <a:ext cx="3175" cy="17145"/>
            </a:xfrm>
            <a:custGeom>
              <a:avLst/>
              <a:gdLst/>
              <a:ahLst/>
              <a:cxnLst/>
              <a:rect l="l" t="t" r="r" b="b"/>
              <a:pathLst>
                <a:path w="3175" h="17145">
                  <a:moveTo>
                    <a:pt x="2616" y="16903"/>
                  </a:moveTo>
                  <a:lnTo>
                    <a:pt x="1612" y="11607"/>
                  </a:lnTo>
                  <a:lnTo>
                    <a:pt x="711" y="6057"/>
                  </a:lnTo>
                  <a:lnTo>
                    <a:pt x="0" y="0"/>
                  </a:lnTo>
                </a:path>
              </a:pathLst>
            </a:custGeom>
            <a:ln w="25400">
              <a:solidFill>
                <a:srgbClr val="FEE98F"/>
              </a:solidFill>
            </a:ln>
          </p:spPr>
          <p:txBody>
            <a:bodyPr wrap="square" lIns="0" tIns="0" rIns="0" bIns="0" rtlCol="0"/>
            <a:lstStyle/>
            <a:p>
              <a:endParaRPr/>
            </a:p>
          </p:txBody>
        </p:sp>
        <p:sp>
          <p:nvSpPr>
            <p:cNvPr id="3387" name="object 3387"/>
            <p:cNvSpPr/>
            <p:nvPr/>
          </p:nvSpPr>
          <p:spPr>
            <a:xfrm>
              <a:off x="6409715" y="8460803"/>
              <a:ext cx="6350" cy="1270"/>
            </a:xfrm>
            <a:custGeom>
              <a:avLst/>
              <a:gdLst/>
              <a:ahLst/>
              <a:cxnLst/>
              <a:rect l="l" t="t" r="r" b="b"/>
              <a:pathLst>
                <a:path w="6350" h="1270">
                  <a:moveTo>
                    <a:pt x="5905" y="0"/>
                  </a:moveTo>
                  <a:lnTo>
                    <a:pt x="0" y="1257"/>
                  </a:lnTo>
                </a:path>
              </a:pathLst>
            </a:custGeom>
            <a:ln w="25400">
              <a:solidFill>
                <a:srgbClr val="FFEA94"/>
              </a:solidFill>
            </a:ln>
          </p:spPr>
          <p:txBody>
            <a:bodyPr wrap="square" lIns="0" tIns="0" rIns="0" bIns="0" rtlCol="0"/>
            <a:lstStyle/>
            <a:p>
              <a:endParaRPr/>
            </a:p>
          </p:txBody>
        </p:sp>
        <p:sp>
          <p:nvSpPr>
            <p:cNvPr id="3388" name="object 3388"/>
            <p:cNvSpPr/>
            <p:nvPr/>
          </p:nvSpPr>
          <p:spPr>
            <a:xfrm>
              <a:off x="6415620" y="8459660"/>
              <a:ext cx="8255" cy="18415"/>
            </a:xfrm>
            <a:custGeom>
              <a:avLst/>
              <a:gdLst/>
              <a:ahLst/>
              <a:cxnLst/>
              <a:rect l="l" t="t" r="r" b="b"/>
              <a:pathLst>
                <a:path w="8254" h="18415">
                  <a:moveTo>
                    <a:pt x="5930" y="0"/>
                  </a:moveTo>
                  <a:lnTo>
                    <a:pt x="1981" y="736"/>
                  </a:lnTo>
                  <a:lnTo>
                    <a:pt x="0" y="1143"/>
                  </a:lnTo>
                  <a:lnTo>
                    <a:pt x="711" y="7200"/>
                  </a:lnTo>
                  <a:lnTo>
                    <a:pt x="1612" y="12750"/>
                  </a:lnTo>
                  <a:lnTo>
                    <a:pt x="2616" y="18046"/>
                  </a:lnTo>
                  <a:lnTo>
                    <a:pt x="4483" y="18021"/>
                  </a:lnTo>
                  <a:lnTo>
                    <a:pt x="6362" y="18110"/>
                  </a:lnTo>
                  <a:lnTo>
                    <a:pt x="8204" y="18148"/>
                  </a:lnTo>
                  <a:lnTo>
                    <a:pt x="7327" y="12471"/>
                  </a:lnTo>
                  <a:lnTo>
                    <a:pt x="6540" y="6438"/>
                  </a:lnTo>
                  <a:lnTo>
                    <a:pt x="5930" y="0"/>
                  </a:lnTo>
                  <a:close/>
                </a:path>
              </a:pathLst>
            </a:custGeom>
            <a:solidFill>
              <a:srgbClr val="FEE88C"/>
            </a:solidFill>
          </p:spPr>
          <p:txBody>
            <a:bodyPr wrap="square" lIns="0" tIns="0" rIns="0" bIns="0" rtlCol="0"/>
            <a:lstStyle/>
            <a:p>
              <a:endParaRPr/>
            </a:p>
          </p:txBody>
        </p:sp>
        <p:sp>
          <p:nvSpPr>
            <p:cNvPr id="3389" name="object 3389"/>
            <p:cNvSpPr/>
            <p:nvPr/>
          </p:nvSpPr>
          <p:spPr>
            <a:xfrm>
              <a:off x="6415620" y="8460803"/>
              <a:ext cx="3175" cy="17145"/>
            </a:xfrm>
            <a:custGeom>
              <a:avLst/>
              <a:gdLst/>
              <a:ahLst/>
              <a:cxnLst/>
              <a:rect l="l" t="t" r="r" b="b"/>
              <a:pathLst>
                <a:path w="3175" h="17145">
                  <a:moveTo>
                    <a:pt x="0" y="0"/>
                  </a:moveTo>
                  <a:lnTo>
                    <a:pt x="711" y="6057"/>
                  </a:lnTo>
                  <a:lnTo>
                    <a:pt x="1612" y="11607"/>
                  </a:lnTo>
                  <a:lnTo>
                    <a:pt x="2616" y="16903"/>
                  </a:lnTo>
                </a:path>
              </a:pathLst>
            </a:custGeom>
            <a:ln w="25400">
              <a:solidFill>
                <a:srgbClr val="FEE98F"/>
              </a:solidFill>
            </a:ln>
          </p:spPr>
          <p:txBody>
            <a:bodyPr wrap="square" lIns="0" tIns="0" rIns="0" bIns="0" rtlCol="0"/>
            <a:lstStyle/>
            <a:p>
              <a:endParaRPr/>
            </a:p>
          </p:txBody>
        </p:sp>
        <p:sp>
          <p:nvSpPr>
            <p:cNvPr id="3390" name="object 3390"/>
            <p:cNvSpPr/>
            <p:nvPr/>
          </p:nvSpPr>
          <p:spPr>
            <a:xfrm>
              <a:off x="6418237" y="8465007"/>
              <a:ext cx="5715" cy="26034"/>
            </a:xfrm>
            <a:custGeom>
              <a:avLst/>
              <a:gdLst/>
              <a:ahLst/>
              <a:cxnLst/>
              <a:rect l="l" t="t" r="r" b="b"/>
              <a:pathLst>
                <a:path w="5714" h="26034">
                  <a:moveTo>
                    <a:pt x="5587" y="0"/>
                  </a:moveTo>
                  <a:lnTo>
                    <a:pt x="0" y="0"/>
                  </a:lnTo>
                  <a:lnTo>
                    <a:pt x="0" y="25501"/>
                  </a:lnTo>
                  <a:lnTo>
                    <a:pt x="5587" y="25501"/>
                  </a:lnTo>
                  <a:lnTo>
                    <a:pt x="5587" y="0"/>
                  </a:lnTo>
                  <a:close/>
                </a:path>
              </a:pathLst>
            </a:custGeom>
            <a:solidFill>
              <a:srgbClr val="FEE789"/>
            </a:solidFill>
          </p:spPr>
          <p:txBody>
            <a:bodyPr wrap="square" lIns="0" tIns="0" rIns="0" bIns="0" rtlCol="0"/>
            <a:lstStyle/>
            <a:p>
              <a:endParaRPr/>
            </a:p>
          </p:txBody>
        </p:sp>
        <p:sp>
          <p:nvSpPr>
            <p:cNvPr id="3391" name="object 3391"/>
            <p:cNvSpPr/>
            <p:nvPr/>
          </p:nvSpPr>
          <p:spPr>
            <a:xfrm>
              <a:off x="6421552" y="8459660"/>
              <a:ext cx="2540" cy="18415"/>
            </a:xfrm>
            <a:custGeom>
              <a:avLst/>
              <a:gdLst/>
              <a:ahLst/>
              <a:cxnLst/>
              <a:rect l="l" t="t" r="r" b="b"/>
              <a:pathLst>
                <a:path w="2539" h="18415">
                  <a:moveTo>
                    <a:pt x="2273" y="18148"/>
                  </a:moveTo>
                  <a:lnTo>
                    <a:pt x="1397" y="12471"/>
                  </a:lnTo>
                  <a:lnTo>
                    <a:pt x="609" y="6438"/>
                  </a:lnTo>
                  <a:lnTo>
                    <a:pt x="0" y="0"/>
                  </a:lnTo>
                </a:path>
              </a:pathLst>
            </a:custGeom>
            <a:ln w="25400">
              <a:solidFill>
                <a:srgbClr val="FEE889"/>
              </a:solidFill>
            </a:ln>
          </p:spPr>
          <p:txBody>
            <a:bodyPr wrap="square" lIns="0" tIns="0" rIns="0" bIns="0" rtlCol="0"/>
            <a:lstStyle/>
            <a:p>
              <a:endParaRPr/>
            </a:p>
          </p:txBody>
        </p:sp>
        <p:sp>
          <p:nvSpPr>
            <p:cNvPr id="3392" name="object 3392"/>
            <p:cNvSpPr/>
            <p:nvPr/>
          </p:nvSpPr>
          <p:spPr>
            <a:xfrm>
              <a:off x="6415620" y="8459660"/>
              <a:ext cx="6350" cy="1270"/>
            </a:xfrm>
            <a:custGeom>
              <a:avLst/>
              <a:gdLst/>
              <a:ahLst/>
              <a:cxnLst/>
              <a:rect l="l" t="t" r="r" b="b"/>
              <a:pathLst>
                <a:path w="6350" h="1270">
                  <a:moveTo>
                    <a:pt x="5930" y="0"/>
                  </a:moveTo>
                  <a:lnTo>
                    <a:pt x="0" y="1143"/>
                  </a:lnTo>
                </a:path>
              </a:pathLst>
            </a:custGeom>
            <a:ln w="25400">
              <a:solidFill>
                <a:srgbClr val="FFEA8F"/>
              </a:solidFill>
            </a:ln>
          </p:spPr>
          <p:txBody>
            <a:bodyPr wrap="square" lIns="0" tIns="0" rIns="0" bIns="0" rtlCol="0"/>
            <a:lstStyle/>
            <a:p>
              <a:endParaRPr/>
            </a:p>
          </p:txBody>
        </p:sp>
        <p:sp>
          <p:nvSpPr>
            <p:cNvPr id="3393" name="object 3393"/>
            <p:cNvSpPr/>
            <p:nvPr/>
          </p:nvSpPr>
          <p:spPr>
            <a:xfrm>
              <a:off x="6412763" y="8477707"/>
              <a:ext cx="8890" cy="15875"/>
            </a:xfrm>
            <a:custGeom>
              <a:avLst/>
              <a:gdLst/>
              <a:ahLst/>
              <a:cxnLst/>
              <a:rect l="l" t="t" r="r" b="b"/>
              <a:pathLst>
                <a:path w="8889" h="15875">
                  <a:moveTo>
                    <a:pt x="5473" y="0"/>
                  </a:moveTo>
                  <a:lnTo>
                    <a:pt x="3606" y="0"/>
                  </a:lnTo>
                  <a:lnTo>
                    <a:pt x="1765" y="88"/>
                  </a:lnTo>
                  <a:lnTo>
                    <a:pt x="0" y="444"/>
                  </a:lnTo>
                  <a:lnTo>
                    <a:pt x="1181" y="5549"/>
                  </a:lnTo>
                  <a:lnTo>
                    <a:pt x="2514" y="10439"/>
                  </a:lnTo>
                  <a:lnTo>
                    <a:pt x="3949" y="15265"/>
                  </a:lnTo>
                  <a:lnTo>
                    <a:pt x="5524" y="15024"/>
                  </a:lnTo>
                  <a:lnTo>
                    <a:pt x="7150" y="15024"/>
                  </a:lnTo>
                  <a:lnTo>
                    <a:pt x="8801" y="15189"/>
                  </a:lnTo>
                  <a:lnTo>
                    <a:pt x="7619" y="10261"/>
                  </a:lnTo>
                  <a:lnTo>
                    <a:pt x="6489" y="5270"/>
                  </a:lnTo>
                  <a:lnTo>
                    <a:pt x="5473" y="0"/>
                  </a:lnTo>
                  <a:close/>
                </a:path>
              </a:pathLst>
            </a:custGeom>
            <a:solidFill>
              <a:srgbClr val="FEE586"/>
            </a:solidFill>
          </p:spPr>
          <p:txBody>
            <a:bodyPr wrap="square" lIns="0" tIns="0" rIns="0" bIns="0" rtlCol="0"/>
            <a:lstStyle/>
            <a:p>
              <a:endParaRPr/>
            </a:p>
          </p:txBody>
        </p:sp>
        <p:sp>
          <p:nvSpPr>
            <p:cNvPr id="3394" name="object 3394"/>
            <p:cNvSpPr/>
            <p:nvPr/>
          </p:nvSpPr>
          <p:spPr>
            <a:xfrm>
              <a:off x="6412763" y="8478151"/>
              <a:ext cx="4445" cy="15240"/>
            </a:xfrm>
            <a:custGeom>
              <a:avLst/>
              <a:gdLst/>
              <a:ahLst/>
              <a:cxnLst/>
              <a:rect l="l" t="t" r="r" b="b"/>
              <a:pathLst>
                <a:path w="4445" h="15240">
                  <a:moveTo>
                    <a:pt x="0" y="0"/>
                  </a:moveTo>
                  <a:lnTo>
                    <a:pt x="1181" y="5105"/>
                  </a:lnTo>
                  <a:lnTo>
                    <a:pt x="2514" y="9994"/>
                  </a:lnTo>
                  <a:lnTo>
                    <a:pt x="3949" y="14820"/>
                  </a:lnTo>
                </a:path>
              </a:pathLst>
            </a:custGeom>
            <a:ln w="25399">
              <a:solidFill>
                <a:srgbClr val="FFE689"/>
              </a:solidFill>
            </a:ln>
          </p:spPr>
          <p:txBody>
            <a:bodyPr wrap="square" lIns="0" tIns="0" rIns="0" bIns="0" rtlCol="0"/>
            <a:lstStyle/>
            <a:p>
              <a:endParaRPr/>
            </a:p>
          </p:txBody>
        </p:sp>
        <p:sp>
          <p:nvSpPr>
            <p:cNvPr id="3395" name="object 3395"/>
            <p:cNvSpPr/>
            <p:nvPr/>
          </p:nvSpPr>
          <p:spPr>
            <a:xfrm>
              <a:off x="6416713" y="8480196"/>
              <a:ext cx="5080" cy="26034"/>
            </a:xfrm>
            <a:custGeom>
              <a:avLst/>
              <a:gdLst/>
              <a:ahLst/>
              <a:cxnLst/>
              <a:rect l="l" t="t" r="r" b="b"/>
              <a:pathLst>
                <a:path w="5079" h="26034">
                  <a:moveTo>
                    <a:pt x="4851" y="0"/>
                  </a:moveTo>
                  <a:lnTo>
                    <a:pt x="0" y="0"/>
                  </a:lnTo>
                  <a:lnTo>
                    <a:pt x="0" y="25476"/>
                  </a:lnTo>
                  <a:lnTo>
                    <a:pt x="4851" y="25476"/>
                  </a:lnTo>
                  <a:lnTo>
                    <a:pt x="4851" y="0"/>
                  </a:lnTo>
                  <a:close/>
                </a:path>
              </a:pathLst>
            </a:custGeom>
            <a:solidFill>
              <a:srgbClr val="FEE27D"/>
            </a:solidFill>
          </p:spPr>
          <p:txBody>
            <a:bodyPr wrap="square" lIns="0" tIns="0" rIns="0" bIns="0" rtlCol="0"/>
            <a:lstStyle/>
            <a:p>
              <a:endParaRPr/>
            </a:p>
          </p:txBody>
        </p:sp>
        <p:sp>
          <p:nvSpPr>
            <p:cNvPr id="3396" name="object 3396"/>
            <p:cNvSpPr/>
            <p:nvPr/>
          </p:nvSpPr>
          <p:spPr>
            <a:xfrm>
              <a:off x="6418237" y="8477707"/>
              <a:ext cx="3810" cy="15240"/>
            </a:xfrm>
            <a:custGeom>
              <a:avLst/>
              <a:gdLst/>
              <a:ahLst/>
              <a:cxnLst/>
              <a:rect l="l" t="t" r="r" b="b"/>
              <a:pathLst>
                <a:path w="3810" h="15240">
                  <a:moveTo>
                    <a:pt x="3327" y="15189"/>
                  </a:moveTo>
                  <a:lnTo>
                    <a:pt x="2146" y="10261"/>
                  </a:lnTo>
                  <a:lnTo>
                    <a:pt x="1015" y="5270"/>
                  </a:lnTo>
                  <a:lnTo>
                    <a:pt x="0" y="0"/>
                  </a:lnTo>
                </a:path>
              </a:pathLst>
            </a:custGeom>
            <a:ln w="25400">
              <a:solidFill>
                <a:srgbClr val="FEE583"/>
              </a:solidFill>
            </a:ln>
          </p:spPr>
          <p:txBody>
            <a:bodyPr wrap="square" lIns="0" tIns="0" rIns="0" bIns="0" rtlCol="0"/>
            <a:lstStyle/>
            <a:p>
              <a:endParaRPr/>
            </a:p>
          </p:txBody>
        </p:sp>
        <p:sp>
          <p:nvSpPr>
            <p:cNvPr id="3397" name="object 3397"/>
            <p:cNvSpPr/>
            <p:nvPr/>
          </p:nvSpPr>
          <p:spPr>
            <a:xfrm>
              <a:off x="6412763" y="8477707"/>
              <a:ext cx="5715" cy="635"/>
            </a:xfrm>
            <a:custGeom>
              <a:avLst/>
              <a:gdLst/>
              <a:ahLst/>
              <a:cxnLst/>
              <a:rect l="l" t="t" r="r" b="b"/>
              <a:pathLst>
                <a:path w="5714" h="634">
                  <a:moveTo>
                    <a:pt x="5473" y="0"/>
                  </a:moveTo>
                  <a:lnTo>
                    <a:pt x="0" y="444"/>
                  </a:lnTo>
                </a:path>
              </a:pathLst>
            </a:custGeom>
            <a:ln w="25400">
              <a:solidFill>
                <a:srgbClr val="FEE88F"/>
              </a:solidFill>
            </a:ln>
          </p:spPr>
          <p:txBody>
            <a:bodyPr wrap="square" lIns="0" tIns="0" rIns="0" bIns="0" rtlCol="0"/>
            <a:lstStyle/>
            <a:p>
              <a:endParaRPr/>
            </a:p>
          </p:txBody>
        </p:sp>
        <p:sp>
          <p:nvSpPr>
            <p:cNvPr id="3398" name="object 3398"/>
            <p:cNvSpPr/>
            <p:nvPr/>
          </p:nvSpPr>
          <p:spPr>
            <a:xfrm>
              <a:off x="6418237" y="8477681"/>
              <a:ext cx="8890" cy="16510"/>
            </a:xfrm>
            <a:custGeom>
              <a:avLst/>
              <a:gdLst/>
              <a:ahLst/>
              <a:cxnLst/>
              <a:rect l="l" t="t" r="r" b="b"/>
              <a:pathLst>
                <a:path w="8889" h="16509">
                  <a:moveTo>
                    <a:pt x="1866" y="0"/>
                  </a:moveTo>
                  <a:lnTo>
                    <a:pt x="0" y="25"/>
                  </a:lnTo>
                  <a:lnTo>
                    <a:pt x="1015" y="5295"/>
                  </a:lnTo>
                  <a:lnTo>
                    <a:pt x="2146" y="10287"/>
                  </a:lnTo>
                  <a:lnTo>
                    <a:pt x="3327" y="15214"/>
                  </a:lnTo>
                  <a:lnTo>
                    <a:pt x="4991" y="15392"/>
                  </a:lnTo>
                  <a:lnTo>
                    <a:pt x="6680" y="15722"/>
                  </a:lnTo>
                  <a:lnTo>
                    <a:pt x="8382" y="16154"/>
                  </a:lnTo>
                  <a:lnTo>
                    <a:pt x="7429" y="11125"/>
                  </a:lnTo>
                  <a:lnTo>
                    <a:pt x="6476" y="5803"/>
                  </a:lnTo>
                  <a:lnTo>
                    <a:pt x="5587" y="127"/>
                  </a:lnTo>
                  <a:lnTo>
                    <a:pt x="3746" y="88"/>
                  </a:lnTo>
                  <a:lnTo>
                    <a:pt x="1866" y="0"/>
                  </a:lnTo>
                  <a:close/>
                </a:path>
              </a:pathLst>
            </a:custGeom>
            <a:solidFill>
              <a:srgbClr val="FDE47F"/>
            </a:solidFill>
          </p:spPr>
          <p:txBody>
            <a:bodyPr wrap="square" lIns="0" tIns="0" rIns="0" bIns="0" rtlCol="0"/>
            <a:lstStyle/>
            <a:p>
              <a:endParaRPr/>
            </a:p>
          </p:txBody>
        </p:sp>
        <p:sp>
          <p:nvSpPr>
            <p:cNvPr id="3399" name="object 3399"/>
            <p:cNvSpPr/>
            <p:nvPr/>
          </p:nvSpPr>
          <p:spPr>
            <a:xfrm>
              <a:off x="6418237" y="8477707"/>
              <a:ext cx="3810" cy="15240"/>
            </a:xfrm>
            <a:custGeom>
              <a:avLst/>
              <a:gdLst/>
              <a:ahLst/>
              <a:cxnLst/>
              <a:rect l="l" t="t" r="r" b="b"/>
              <a:pathLst>
                <a:path w="3810" h="15240">
                  <a:moveTo>
                    <a:pt x="0" y="0"/>
                  </a:moveTo>
                  <a:lnTo>
                    <a:pt x="1015" y="5270"/>
                  </a:lnTo>
                  <a:lnTo>
                    <a:pt x="2146" y="10261"/>
                  </a:lnTo>
                  <a:lnTo>
                    <a:pt x="3327" y="15189"/>
                  </a:lnTo>
                </a:path>
              </a:pathLst>
            </a:custGeom>
            <a:ln w="25400">
              <a:solidFill>
                <a:srgbClr val="FEE583"/>
              </a:solidFill>
            </a:ln>
          </p:spPr>
          <p:txBody>
            <a:bodyPr wrap="square" lIns="0" tIns="0" rIns="0" bIns="0" rtlCol="0"/>
            <a:lstStyle/>
            <a:p>
              <a:endParaRPr/>
            </a:p>
          </p:txBody>
        </p:sp>
        <p:sp>
          <p:nvSpPr>
            <p:cNvPr id="3400" name="object 3400"/>
            <p:cNvSpPr/>
            <p:nvPr/>
          </p:nvSpPr>
          <p:spPr>
            <a:xfrm>
              <a:off x="6421564" y="8492896"/>
              <a:ext cx="5080" cy="1270"/>
            </a:xfrm>
            <a:custGeom>
              <a:avLst/>
              <a:gdLst/>
              <a:ahLst/>
              <a:cxnLst/>
              <a:rect l="l" t="t" r="r" b="b"/>
              <a:pathLst>
                <a:path w="5079" h="1270">
                  <a:moveTo>
                    <a:pt x="0" y="0"/>
                  </a:moveTo>
                  <a:lnTo>
                    <a:pt x="5054" y="939"/>
                  </a:lnTo>
                </a:path>
              </a:pathLst>
            </a:custGeom>
            <a:ln w="25400">
              <a:solidFill>
                <a:srgbClr val="FCE076"/>
              </a:solidFill>
            </a:ln>
          </p:spPr>
          <p:txBody>
            <a:bodyPr wrap="square" lIns="0" tIns="0" rIns="0" bIns="0" rtlCol="0"/>
            <a:lstStyle/>
            <a:p>
              <a:endParaRPr/>
            </a:p>
          </p:txBody>
        </p:sp>
        <p:sp>
          <p:nvSpPr>
            <p:cNvPr id="3401" name="object 3401"/>
            <p:cNvSpPr/>
            <p:nvPr/>
          </p:nvSpPr>
          <p:spPr>
            <a:xfrm>
              <a:off x="6423825" y="8477808"/>
              <a:ext cx="3175" cy="16510"/>
            </a:xfrm>
            <a:custGeom>
              <a:avLst/>
              <a:gdLst/>
              <a:ahLst/>
              <a:cxnLst/>
              <a:rect l="l" t="t" r="r" b="b"/>
              <a:pathLst>
                <a:path w="3175" h="16509">
                  <a:moveTo>
                    <a:pt x="2794" y="16027"/>
                  </a:moveTo>
                  <a:lnTo>
                    <a:pt x="1841" y="10998"/>
                  </a:lnTo>
                  <a:lnTo>
                    <a:pt x="888" y="5676"/>
                  </a:lnTo>
                  <a:lnTo>
                    <a:pt x="0" y="0"/>
                  </a:lnTo>
                </a:path>
              </a:pathLst>
            </a:custGeom>
            <a:ln w="25400">
              <a:solidFill>
                <a:srgbClr val="FCE27B"/>
              </a:solidFill>
            </a:ln>
          </p:spPr>
          <p:txBody>
            <a:bodyPr wrap="square" lIns="0" tIns="0" rIns="0" bIns="0" rtlCol="0"/>
            <a:lstStyle/>
            <a:p>
              <a:endParaRPr/>
            </a:p>
          </p:txBody>
        </p:sp>
        <p:sp>
          <p:nvSpPr>
            <p:cNvPr id="3402" name="object 3402"/>
            <p:cNvSpPr/>
            <p:nvPr/>
          </p:nvSpPr>
          <p:spPr>
            <a:xfrm>
              <a:off x="6418237" y="8465007"/>
              <a:ext cx="5715" cy="26034"/>
            </a:xfrm>
            <a:custGeom>
              <a:avLst/>
              <a:gdLst/>
              <a:ahLst/>
              <a:cxnLst/>
              <a:rect l="l" t="t" r="r" b="b"/>
              <a:pathLst>
                <a:path w="5714" h="26034">
                  <a:moveTo>
                    <a:pt x="5587" y="0"/>
                  </a:moveTo>
                  <a:lnTo>
                    <a:pt x="0" y="0"/>
                  </a:lnTo>
                  <a:lnTo>
                    <a:pt x="0" y="25501"/>
                  </a:lnTo>
                  <a:lnTo>
                    <a:pt x="5587" y="25501"/>
                  </a:lnTo>
                  <a:lnTo>
                    <a:pt x="5587" y="0"/>
                  </a:lnTo>
                  <a:close/>
                </a:path>
              </a:pathLst>
            </a:custGeom>
            <a:solidFill>
              <a:srgbClr val="FEE789"/>
            </a:solidFill>
          </p:spPr>
          <p:txBody>
            <a:bodyPr wrap="square" lIns="0" tIns="0" rIns="0" bIns="0" rtlCol="0"/>
            <a:lstStyle/>
            <a:p>
              <a:endParaRPr/>
            </a:p>
          </p:txBody>
        </p:sp>
        <p:sp>
          <p:nvSpPr>
            <p:cNvPr id="3403" name="object 3403"/>
            <p:cNvSpPr/>
            <p:nvPr/>
          </p:nvSpPr>
          <p:spPr>
            <a:xfrm>
              <a:off x="6416713" y="8492731"/>
              <a:ext cx="8890" cy="15875"/>
            </a:xfrm>
            <a:custGeom>
              <a:avLst/>
              <a:gdLst/>
              <a:ahLst/>
              <a:cxnLst/>
              <a:rect l="l" t="t" r="r" b="b"/>
              <a:pathLst>
                <a:path w="8889" h="15875">
                  <a:moveTo>
                    <a:pt x="3200" y="0"/>
                  </a:moveTo>
                  <a:lnTo>
                    <a:pt x="1574" y="0"/>
                  </a:lnTo>
                  <a:lnTo>
                    <a:pt x="0" y="241"/>
                  </a:lnTo>
                  <a:lnTo>
                    <a:pt x="1447" y="5118"/>
                  </a:lnTo>
                  <a:lnTo>
                    <a:pt x="4584" y="14858"/>
                  </a:lnTo>
                  <a:lnTo>
                    <a:pt x="5969" y="14795"/>
                  </a:lnTo>
                  <a:lnTo>
                    <a:pt x="7378" y="15138"/>
                  </a:lnTo>
                  <a:lnTo>
                    <a:pt x="8839" y="15532"/>
                  </a:lnTo>
                  <a:lnTo>
                    <a:pt x="7416" y="10388"/>
                  </a:lnTo>
                  <a:lnTo>
                    <a:pt x="6057" y="5143"/>
                  </a:lnTo>
                  <a:lnTo>
                    <a:pt x="4851" y="165"/>
                  </a:lnTo>
                  <a:lnTo>
                    <a:pt x="3200" y="0"/>
                  </a:lnTo>
                  <a:close/>
                </a:path>
              </a:pathLst>
            </a:custGeom>
            <a:solidFill>
              <a:srgbClr val="FCDC6D"/>
            </a:solidFill>
          </p:spPr>
          <p:txBody>
            <a:bodyPr wrap="square" lIns="0" tIns="0" rIns="0" bIns="0" rtlCol="0"/>
            <a:lstStyle/>
            <a:p>
              <a:endParaRPr/>
            </a:p>
          </p:txBody>
        </p:sp>
        <p:sp>
          <p:nvSpPr>
            <p:cNvPr id="3404" name="object 3404"/>
            <p:cNvSpPr/>
            <p:nvPr/>
          </p:nvSpPr>
          <p:spPr>
            <a:xfrm>
              <a:off x="6416713" y="8492972"/>
              <a:ext cx="5080" cy="15240"/>
            </a:xfrm>
            <a:custGeom>
              <a:avLst/>
              <a:gdLst/>
              <a:ahLst/>
              <a:cxnLst/>
              <a:rect l="l" t="t" r="r" b="b"/>
              <a:pathLst>
                <a:path w="5079" h="15240">
                  <a:moveTo>
                    <a:pt x="0" y="0"/>
                  </a:moveTo>
                  <a:lnTo>
                    <a:pt x="1447" y="4876"/>
                  </a:lnTo>
                  <a:lnTo>
                    <a:pt x="2997" y="9702"/>
                  </a:lnTo>
                  <a:lnTo>
                    <a:pt x="4584" y="14617"/>
                  </a:lnTo>
                </a:path>
              </a:pathLst>
            </a:custGeom>
            <a:ln w="25400">
              <a:solidFill>
                <a:srgbClr val="FEDC6F"/>
              </a:solidFill>
            </a:ln>
          </p:spPr>
          <p:txBody>
            <a:bodyPr wrap="square" lIns="0" tIns="0" rIns="0" bIns="0" rtlCol="0"/>
            <a:lstStyle/>
            <a:p>
              <a:endParaRPr/>
            </a:p>
          </p:txBody>
        </p:sp>
        <p:sp>
          <p:nvSpPr>
            <p:cNvPr id="3405" name="object 3405"/>
            <p:cNvSpPr/>
            <p:nvPr/>
          </p:nvSpPr>
          <p:spPr>
            <a:xfrm>
              <a:off x="6421297" y="8507590"/>
              <a:ext cx="4445" cy="1270"/>
            </a:xfrm>
            <a:custGeom>
              <a:avLst/>
              <a:gdLst/>
              <a:ahLst/>
              <a:cxnLst/>
              <a:rect l="l" t="t" r="r" b="b"/>
              <a:pathLst>
                <a:path w="4445" h="1270">
                  <a:moveTo>
                    <a:pt x="0" y="0"/>
                  </a:moveTo>
                  <a:lnTo>
                    <a:pt x="4254" y="673"/>
                  </a:lnTo>
                </a:path>
              </a:pathLst>
            </a:custGeom>
            <a:ln w="25400">
              <a:solidFill>
                <a:srgbClr val="FBD55D"/>
              </a:solidFill>
            </a:ln>
          </p:spPr>
          <p:txBody>
            <a:bodyPr wrap="square" lIns="0" tIns="0" rIns="0" bIns="0" rtlCol="0"/>
            <a:lstStyle/>
            <a:p>
              <a:endParaRPr/>
            </a:p>
          </p:txBody>
        </p:sp>
        <p:sp>
          <p:nvSpPr>
            <p:cNvPr id="3406" name="object 3406"/>
            <p:cNvSpPr/>
            <p:nvPr/>
          </p:nvSpPr>
          <p:spPr>
            <a:xfrm>
              <a:off x="6421564" y="8492896"/>
              <a:ext cx="4445" cy="15875"/>
            </a:xfrm>
            <a:custGeom>
              <a:avLst/>
              <a:gdLst/>
              <a:ahLst/>
              <a:cxnLst/>
              <a:rect l="l" t="t" r="r" b="b"/>
              <a:pathLst>
                <a:path w="4445" h="15875">
                  <a:moveTo>
                    <a:pt x="3987" y="15367"/>
                  </a:moveTo>
                  <a:lnTo>
                    <a:pt x="2565" y="10223"/>
                  </a:lnTo>
                  <a:lnTo>
                    <a:pt x="1206" y="4978"/>
                  </a:lnTo>
                  <a:lnTo>
                    <a:pt x="0" y="0"/>
                  </a:lnTo>
                </a:path>
              </a:pathLst>
            </a:custGeom>
            <a:ln w="25400">
              <a:solidFill>
                <a:srgbClr val="FBDB6B"/>
              </a:solidFill>
            </a:ln>
          </p:spPr>
          <p:txBody>
            <a:bodyPr wrap="square" lIns="0" tIns="0" rIns="0" bIns="0" rtlCol="0"/>
            <a:lstStyle/>
            <a:p>
              <a:endParaRPr/>
            </a:p>
          </p:txBody>
        </p:sp>
        <p:sp>
          <p:nvSpPr>
            <p:cNvPr id="3407" name="object 3407"/>
            <p:cNvSpPr/>
            <p:nvPr/>
          </p:nvSpPr>
          <p:spPr>
            <a:xfrm>
              <a:off x="6416713" y="8480196"/>
              <a:ext cx="5080" cy="26034"/>
            </a:xfrm>
            <a:custGeom>
              <a:avLst/>
              <a:gdLst/>
              <a:ahLst/>
              <a:cxnLst/>
              <a:rect l="l" t="t" r="r" b="b"/>
              <a:pathLst>
                <a:path w="5079" h="26034">
                  <a:moveTo>
                    <a:pt x="4851" y="0"/>
                  </a:moveTo>
                  <a:lnTo>
                    <a:pt x="0" y="0"/>
                  </a:lnTo>
                  <a:lnTo>
                    <a:pt x="0" y="25476"/>
                  </a:lnTo>
                  <a:lnTo>
                    <a:pt x="4851" y="25476"/>
                  </a:lnTo>
                  <a:lnTo>
                    <a:pt x="4851" y="0"/>
                  </a:lnTo>
                  <a:close/>
                </a:path>
              </a:pathLst>
            </a:custGeom>
            <a:solidFill>
              <a:srgbClr val="FEE27D"/>
            </a:solidFill>
          </p:spPr>
          <p:txBody>
            <a:bodyPr wrap="square" lIns="0" tIns="0" rIns="0" bIns="0" rtlCol="0"/>
            <a:lstStyle/>
            <a:p>
              <a:endParaRPr/>
            </a:p>
          </p:txBody>
        </p:sp>
        <p:sp>
          <p:nvSpPr>
            <p:cNvPr id="3408" name="object 3408"/>
            <p:cNvSpPr/>
            <p:nvPr/>
          </p:nvSpPr>
          <p:spPr>
            <a:xfrm>
              <a:off x="6421564" y="8492896"/>
              <a:ext cx="8890" cy="16510"/>
            </a:xfrm>
            <a:custGeom>
              <a:avLst/>
              <a:gdLst/>
              <a:ahLst/>
              <a:cxnLst/>
              <a:rect l="l" t="t" r="r" b="b"/>
              <a:pathLst>
                <a:path w="8889" h="16509">
                  <a:moveTo>
                    <a:pt x="0" y="0"/>
                  </a:moveTo>
                  <a:lnTo>
                    <a:pt x="1206" y="4978"/>
                  </a:lnTo>
                  <a:lnTo>
                    <a:pt x="2565" y="10223"/>
                  </a:lnTo>
                  <a:lnTo>
                    <a:pt x="3987" y="15367"/>
                  </a:lnTo>
                  <a:lnTo>
                    <a:pt x="5435" y="15760"/>
                  </a:lnTo>
                  <a:lnTo>
                    <a:pt x="6921" y="16217"/>
                  </a:lnTo>
                  <a:lnTo>
                    <a:pt x="8432" y="16408"/>
                  </a:lnTo>
                  <a:lnTo>
                    <a:pt x="7175" y="11341"/>
                  </a:lnTo>
                  <a:lnTo>
                    <a:pt x="6007" y="6007"/>
                  </a:lnTo>
                  <a:lnTo>
                    <a:pt x="5054" y="939"/>
                  </a:lnTo>
                  <a:lnTo>
                    <a:pt x="3352" y="508"/>
                  </a:lnTo>
                  <a:lnTo>
                    <a:pt x="1663" y="177"/>
                  </a:lnTo>
                  <a:lnTo>
                    <a:pt x="0" y="0"/>
                  </a:lnTo>
                  <a:close/>
                </a:path>
              </a:pathLst>
            </a:custGeom>
            <a:solidFill>
              <a:srgbClr val="FADA67"/>
            </a:solidFill>
          </p:spPr>
          <p:txBody>
            <a:bodyPr wrap="square" lIns="0" tIns="0" rIns="0" bIns="0" rtlCol="0"/>
            <a:lstStyle/>
            <a:p>
              <a:endParaRPr/>
            </a:p>
          </p:txBody>
        </p:sp>
        <p:sp>
          <p:nvSpPr>
            <p:cNvPr id="3409" name="object 3409"/>
            <p:cNvSpPr/>
            <p:nvPr/>
          </p:nvSpPr>
          <p:spPr>
            <a:xfrm>
              <a:off x="6421564" y="8492896"/>
              <a:ext cx="4445" cy="15875"/>
            </a:xfrm>
            <a:custGeom>
              <a:avLst/>
              <a:gdLst/>
              <a:ahLst/>
              <a:cxnLst/>
              <a:rect l="l" t="t" r="r" b="b"/>
              <a:pathLst>
                <a:path w="4445" h="15875">
                  <a:moveTo>
                    <a:pt x="0" y="0"/>
                  </a:moveTo>
                  <a:lnTo>
                    <a:pt x="1206" y="4978"/>
                  </a:lnTo>
                  <a:lnTo>
                    <a:pt x="2565" y="10223"/>
                  </a:lnTo>
                  <a:lnTo>
                    <a:pt x="3987" y="15367"/>
                  </a:lnTo>
                </a:path>
              </a:pathLst>
            </a:custGeom>
            <a:ln w="25400">
              <a:solidFill>
                <a:srgbClr val="FBDB6B"/>
              </a:solidFill>
            </a:ln>
          </p:spPr>
          <p:txBody>
            <a:bodyPr wrap="square" lIns="0" tIns="0" rIns="0" bIns="0" rtlCol="0"/>
            <a:lstStyle/>
            <a:p>
              <a:endParaRPr/>
            </a:p>
          </p:txBody>
        </p:sp>
        <p:sp>
          <p:nvSpPr>
            <p:cNvPr id="3410" name="object 3410"/>
            <p:cNvSpPr/>
            <p:nvPr/>
          </p:nvSpPr>
          <p:spPr>
            <a:xfrm>
              <a:off x="6425552" y="8508263"/>
              <a:ext cx="4445" cy="1270"/>
            </a:xfrm>
            <a:custGeom>
              <a:avLst/>
              <a:gdLst/>
              <a:ahLst/>
              <a:cxnLst/>
              <a:rect l="l" t="t" r="r" b="b"/>
              <a:pathLst>
                <a:path w="4445" h="1270">
                  <a:moveTo>
                    <a:pt x="0" y="0"/>
                  </a:moveTo>
                  <a:lnTo>
                    <a:pt x="4444" y="1041"/>
                  </a:lnTo>
                </a:path>
              </a:pathLst>
            </a:custGeom>
            <a:ln w="25400">
              <a:solidFill>
                <a:srgbClr val="F7D358"/>
              </a:solidFill>
            </a:ln>
          </p:spPr>
          <p:txBody>
            <a:bodyPr wrap="square" lIns="0" tIns="0" rIns="0" bIns="0" rtlCol="0"/>
            <a:lstStyle/>
            <a:p>
              <a:endParaRPr/>
            </a:p>
          </p:txBody>
        </p:sp>
        <p:sp>
          <p:nvSpPr>
            <p:cNvPr id="3411" name="object 3411"/>
            <p:cNvSpPr/>
            <p:nvPr/>
          </p:nvSpPr>
          <p:spPr>
            <a:xfrm>
              <a:off x="6426619" y="8493836"/>
              <a:ext cx="3810" cy="15875"/>
            </a:xfrm>
            <a:custGeom>
              <a:avLst/>
              <a:gdLst/>
              <a:ahLst/>
              <a:cxnLst/>
              <a:rect l="l" t="t" r="r" b="b"/>
              <a:pathLst>
                <a:path w="3810" h="15875">
                  <a:moveTo>
                    <a:pt x="3378" y="15468"/>
                  </a:moveTo>
                  <a:lnTo>
                    <a:pt x="2120" y="10401"/>
                  </a:lnTo>
                  <a:lnTo>
                    <a:pt x="952" y="5067"/>
                  </a:lnTo>
                  <a:lnTo>
                    <a:pt x="0" y="0"/>
                  </a:lnTo>
                </a:path>
              </a:pathLst>
            </a:custGeom>
            <a:ln w="25400">
              <a:solidFill>
                <a:srgbClr val="F9D863"/>
              </a:solidFill>
            </a:ln>
          </p:spPr>
          <p:txBody>
            <a:bodyPr wrap="square" lIns="0" tIns="0" rIns="0" bIns="0" rtlCol="0"/>
            <a:lstStyle/>
            <a:p>
              <a:endParaRPr/>
            </a:p>
          </p:txBody>
        </p:sp>
        <p:sp>
          <p:nvSpPr>
            <p:cNvPr id="3412" name="object 3412"/>
            <p:cNvSpPr/>
            <p:nvPr/>
          </p:nvSpPr>
          <p:spPr>
            <a:xfrm>
              <a:off x="6421564" y="8492896"/>
              <a:ext cx="5080" cy="1270"/>
            </a:xfrm>
            <a:custGeom>
              <a:avLst/>
              <a:gdLst/>
              <a:ahLst/>
              <a:cxnLst/>
              <a:rect l="l" t="t" r="r" b="b"/>
              <a:pathLst>
                <a:path w="5079" h="1270">
                  <a:moveTo>
                    <a:pt x="5054" y="939"/>
                  </a:moveTo>
                  <a:lnTo>
                    <a:pt x="0" y="0"/>
                  </a:lnTo>
                </a:path>
              </a:pathLst>
            </a:custGeom>
            <a:ln w="25400">
              <a:solidFill>
                <a:srgbClr val="FCE076"/>
              </a:solidFill>
            </a:ln>
          </p:spPr>
          <p:txBody>
            <a:bodyPr wrap="square" lIns="0" tIns="0" rIns="0" bIns="0" rtlCol="0"/>
            <a:lstStyle/>
            <a:p>
              <a:endParaRPr/>
            </a:p>
          </p:txBody>
        </p:sp>
        <p:sp>
          <p:nvSpPr>
            <p:cNvPr id="3413" name="object 3413"/>
            <p:cNvSpPr/>
            <p:nvPr/>
          </p:nvSpPr>
          <p:spPr>
            <a:xfrm>
              <a:off x="6421297" y="8507526"/>
              <a:ext cx="8890" cy="15875"/>
            </a:xfrm>
            <a:custGeom>
              <a:avLst/>
              <a:gdLst/>
              <a:ahLst/>
              <a:cxnLst/>
              <a:rect l="l" t="t" r="r" b="b"/>
              <a:pathLst>
                <a:path w="8889" h="15875">
                  <a:moveTo>
                    <a:pt x="1384" y="0"/>
                  </a:moveTo>
                  <a:lnTo>
                    <a:pt x="0" y="63"/>
                  </a:lnTo>
                  <a:lnTo>
                    <a:pt x="3200" y="9982"/>
                  </a:lnTo>
                  <a:lnTo>
                    <a:pt x="4823" y="15243"/>
                  </a:lnTo>
                  <a:lnTo>
                    <a:pt x="6475" y="15424"/>
                  </a:lnTo>
                  <a:lnTo>
                    <a:pt x="8559" y="15557"/>
                  </a:lnTo>
                  <a:lnTo>
                    <a:pt x="7137" y="10947"/>
                  </a:lnTo>
                  <a:lnTo>
                    <a:pt x="5664" y="5880"/>
                  </a:lnTo>
                  <a:lnTo>
                    <a:pt x="4254" y="736"/>
                  </a:lnTo>
                  <a:lnTo>
                    <a:pt x="2794" y="342"/>
                  </a:lnTo>
                  <a:lnTo>
                    <a:pt x="1384" y="0"/>
                  </a:lnTo>
                  <a:close/>
                </a:path>
              </a:pathLst>
            </a:custGeom>
            <a:solidFill>
              <a:srgbClr val="F6CB46"/>
            </a:solidFill>
          </p:spPr>
          <p:txBody>
            <a:bodyPr wrap="square" lIns="0" tIns="0" rIns="0" bIns="0" rtlCol="0"/>
            <a:lstStyle/>
            <a:p>
              <a:endParaRPr/>
            </a:p>
          </p:txBody>
        </p:sp>
        <p:sp>
          <p:nvSpPr>
            <p:cNvPr id="3414" name="object 3414"/>
            <p:cNvSpPr/>
            <p:nvPr/>
          </p:nvSpPr>
          <p:spPr>
            <a:xfrm>
              <a:off x="6421297" y="8507590"/>
              <a:ext cx="5080" cy="15240"/>
            </a:xfrm>
            <a:custGeom>
              <a:avLst/>
              <a:gdLst/>
              <a:ahLst/>
              <a:cxnLst/>
              <a:rect l="l" t="t" r="r" b="b"/>
              <a:pathLst>
                <a:path w="5079" h="15240">
                  <a:moveTo>
                    <a:pt x="0" y="0"/>
                  </a:moveTo>
                  <a:lnTo>
                    <a:pt x="1587" y="4914"/>
                  </a:lnTo>
                  <a:lnTo>
                    <a:pt x="3200" y="9918"/>
                  </a:lnTo>
                  <a:lnTo>
                    <a:pt x="4281" y="13423"/>
                  </a:lnTo>
                </a:path>
                <a:path w="5079" h="15240">
                  <a:moveTo>
                    <a:pt x="4281" y="13423"/>
                  </a:moveTo>
                  <a:lnTo>
                    <a:pt x="4823" y="15180"/>
                  </a:lnTo>
                </a:path>
              </a:pathLst>
            </a:custGeom>
            <a:ln w="25400">
              <a:solidFill>
                <a:srgbClr val="F7CC47"/>
              </a:solidFill>
            </a:ln>
          </p:spPr>
          <p:txBody>
            <a:bodyPr wrap="square" lIns="0" tIns="0" rIns="0" bIns="0" rtlCol="0"/>
            <a:lstStyle/>
            <a:p>
              <a:endParaRPr/>
            </a:p>
          </p:txBody>
        </p:sp>
        <p:sp>
          <p:nvSpPr>
            <p:cNvPr id="3415" name="object 3415"/>
            <p:cNvSpPr/>
            <p:nvPr/>
          </p:nvSpPr>
          <p:spPr>
            <a:xfrm>
              <a:off x="6426429" y="8522804"/>
              <a:ext cx="3810" cy="635"/>
            </a:xfrm>
            <a:custGeom>
              <a:avLst/>
              <a:gdLst/>
              <a:ahLst/>
              <a:cxnLst/>
              <a:rect l="l" t="t" r="r" b="b"/>
              <a:pathLst>
                <a:path w="3810" h="634">
                  <a:moveTo>
                    <a:pt x="0" y="0"/>
                  </a:moveTo>
                  <a:lnTo>
                    <a:pt x="3428" y="279"/>
                  </a:lnTo>
                </a:path>
              </a:pathLst>
            </a:custGeom>
            <a:ln w="25400">
              <a:solidFill>
                <a:srgbClr val="F1C22F"/>
              </a:solidFill>
            </a:ln>
          </p:spPr>
          <p:txBody>
            <a:bodyPr wrap="square" lIns="0" tIns="0" rIns="0" bIns="0" rtlCol="0"/>
            <a:lstStyle/>
            <a:p>
              <a:endParaRPr/>
            </a:p>
          </p:txBody>
        </p:sp>
        <p:sp>
          <p:nvSpPr>
            <p:cNvPr id="3416" name="object 3416"/>
            <p:cNvSpPr/>
            <p:nvPr/>
          </p:nvSpPr>
          <p:spPr>
            <a:xfrm>
              <a:off x="6425552" y="8508263"/>
              <a:ext cx="4445" cy="15240"/>
            </a:xfrm>
            <a:custGeom>
              <a:avLst/>
              <a:gdLst/>
              <a:ahLst/>
              <a:cxnLst/>
              <a:rect l="l" t="t" r="r" b="b"/>
              <a:pathLst>
                <a:path w="4445" h="15240">
                  <a:moveTo>
                    <a:pt x="3666" y="12750"/>
                  </a:moveTo>
                  <a:lnTo>
                    <a:pt x="2882" y="10210"/>
                  </a:lnTo>
                  <a:lnTo>
                    <a:pt x="1409" y="5143"/>
                  </a:lnTo>
                  <a:lnTo>
                    <a:pt x="0" y="0"/>
                  </a:lnTo>
                </a:path>
                <a:path w="4445" h="15240">
                  <a:moveTo>
                    <a:pt x="4305" y="14820"/>
                  </a:moveTo>
                  <a:lnTo>
                    <a:pt x="3666" y="12750"/>
                  </a:lnTo>
                </a:path>
              </a:pathLst>
            </a:custGeom>
            <a:ln w="25400">
              <a:solidFill>
                <a:srgbClr val="F5CB45"/>
              </a:solidFill>
            </a:ln>
          </p:spPr>
          <p:txBody>
            <a:bodyPr wrap="square" lIns="0" tIns="0" rIns="0" bIns="0" rtlCol="0"/>
            <a:lstStyle/>
            <a:p>
              <a:endParaRPr/>
            </a:p>
          </p:txBody>
        </p:sp>
        <p:sp>
          <p:nvSpPr>
            <p:cNvPr id="3417" name="object 3417"/>
            <p:cNvSpPr/>
            <p:nvPr/>
          </p:nvSpPr>
          <p:spPr>
            <a:xfrm>
              <a:off x="6421297" y="8507590"/>
              <a:ext cx="4445" cy="1270"/>
            </a:xfrm>
            <a:custGeom>
              <a:avLst/>
              <a:gdLst/>
              <a:ahLst/>
              <a:cxnLst/>
              <a:rect l="l" t="t" r="r" b="b"/>
              <a:pathLst>
                <a:path w="4445" h="1270">
                  <a:moveTo>
                    <a:pt x="4254" y="673"/>
                  </a:moveTo>
                  <a:lnTo>
                    <a:pt x="0" y="0"/>
                  </a:lnTo>
                </a:path>
              </a:pathLst>
            </a:custGeom>
            <a:ln w="25400">
              <a:solidFill>
                <a:srgbClr val="FBD55D"/>
              </a:solidFill>
            </a:ln>
          </p:spPr>
          <p:txBody>
            <a:bodyPr wrap="square" lIns="0" tIns="0" rIns="0" bIns="0" rtlCol="0"/>
            <a:lstStyle/>
            <a:p>
              <a:endParaRPr/>
            </a:p>
          </p:txBody>
        </p:sp>
        <p:sp>
          <p:nvSpPr>
            <p:cNvPr id="3418" name="object 3418"/>
            <p:cNvSpPr/>
            <p:nvPr/>
          </p:nvSpPr>
          <p:spPr>
            <a:xfrm>
              <a:off x="6425552" y="8508263"/>
              <a:ext cx="8255" cy="15240"/>
            </a:xfrm>
            <a:custGeom>
              <a:avLst/>
              <a:gdLst/>
              <a:ahLst/>
              <a:cxnLst/>
              <a:rect l="l" t="t" r="r" b="b"/>
              <a:pathLst>
                <a:path w="8254" h="15240">
                  <a:moveTo>
                    <a:pt x="0" y="0"/>
                  </a:moveTo>
                  <a:lnTo>
                    <a:pt x="6896" y="14909"/>
                  </a:lnTo>
                  <a:lnTo>
                    <a:pt x="8216" y="14871"/>
                  </a:lnTo>
                  <a:lnTo>
                    <a:pt x="6997" y="10896"/>
                  </a:lnTo>
                  <a:lnTo>
                    <a:pt x="5689" y="6108"/>
                  </a:lnTo>
                  <a:lnTo>
                    <a:pt x="4444" y="1041"/>
                  </a:lnTo>
                  <a:lnTo>
                    <a:pt x="2933" y="850"/>
                  </a:lnTo>
                  <a:lnTo>
                    <a:pt x="1447" y="393"/>
                  </a:lnTo>
                  <a:lnTo>
                    <a:pt x="0" y="0"/>
                  </a:lnTo>
                  <a:close/>
                </a:path>
              </a:pathLst>
            </a:custGeom>
            <a:solidFill>
              <a:srgbClr val="F4CA43"/>
            </a:solidFill>
          </p:spPr>
          <p:txBody>
            <a:bodyPr wrap="square" lIns="0" tIns="0" rIns="0" bIns="0" rtlCol="0"/>
            <a:lstStyle/>
            <a:p>
              <a:endParaRPr/>
            </a:p>
          </p:txBody>
        </p:sp>
        <p:sp>
          <p:nvSpPr>
            <p:cNvPr id="3419" name="object 3419"/>
            <p:cNvSpPr/>
            <p:nvPr/>
          </p:nvSpPr>
          <p:spPr>
            <a:xfrm>
              <a:off x="6425552" y="8508263"/>
              <a:ext cx="4445" cy="15240"/>
            </a:xfrm>
            <a:custGeom>
              <a:avLst/>
              <a:gdLst/>
              <a:ahLst/>
              <a:cxnLst/>
              <a:rect l="l" t="t" r="r" b="b"/>
              <a:pathLst>
                <a:path w="4445" h="15240">
                  <a:moveTo>
                    <a:pt x="0" y="0"/>
                  </a:moveTo>
                  <a:lnTo>
                    <a:pt x="1409" y="5143"/>
                  </a:lnTo>
                  <a:lnTo>
                    <a:pt x="2882" y="10210"/>
                  </a:lnTo>
                  <a:lnTo>
                    <a:pt x="3666" y="12750"/>
                  </a:lnTo>
                </a:path>
                <a:path w="4445" h="15240">
                  <a:moveTo>
                    <a:pt x="3666" y="12750"/>
                  </a:moveTo>
                  <a:lnTo>
                    <a:pt x="4305" y="14820"/>
                  </a:lnTo>
                </a:path>
              </a:pathLst>
            </a:custGeom>
            <a:ln w="25400">
              <a:solidFill>
                <a:srgbClr val="F5CB45"/>
              </a:solidFill>
            </a:ln>
          </p:spPr>
          <p:txBody>
            <a:bodyPr wrap="square" lIns="0" tIns="0" rIns="0" bIns="0" rtlCol="0"/>
            <a:lstStyle/>
            <a:p>
              <a:endParaRPr/>
            </a:p>
          </p:txBody>
        </p:sp>
        <p:sp>
          <p:nvSpPr>
            <p:cNvPr id="3420" name="object 3420"/>
            <p:cNvSpPr/>
            <p:nvPr/>
          </p:nvSpPr>
          <p:spPr>
            <a:xfrm>
              <a:off x="6429857" y="8510384"/>
              <a:ext cx="4445" cy="13335"/>
            </a:xfrm>
            <a:custGeom>
              <a:avLst/>
              <a:gdLst/>
              <a:ahLst/>
              <a:cxnLst/>
              <a:rect l="l" t="t" r="r" b="b"/>
              <a:pathLst>
                <a:path w="4445" h="13334">
                  <a:moveTo>
                    <a:pt x="3911" y="0"/>
                  </a:moveTo>
                  <a:lnTo>
                    <a:pt x="0" y="0"/>
                  </a:lnTo>
                  <a:lnTo>
                    <a:pt x="0" y="12739"/>
                  </a:lnTo>
                  <a:lnTo>
                    <a:pt x="1282" y="12826"/>
                  </a:lnTo>
                  <a:lnTo>
                    <a:pt x="3911" y="12754"/>
                  </a:lnTo>
                  <a:lnTo>
                    <a:pt x="3911" y="0"/>
                  </a:lnTo>
                  <a:close/>
                </a:path>
              </a:pathLst>
            </a:custGeom>
            <a:solidFill>
              <a:srgbClr val="F0C12E"/>
            </a:solidFill>
          </p:spPr>
          <p:txBody>
            <a:bodyPr wrap="square" lIns="0" tIns="0" rIns="0" bIns="0" rtlCol="0"/>
            <a:lstStyle/>
            <a:p>
              <a:endParaRPr/>
            </a:p>
          </p:txBody>
        </p:sp>
        <p:sp>
          <p:nvSpPr>
            <p:cNvPr id="3421" name="object 3421"/>
            <p:cNvSpPr/>
            <p:nvPr/>
          </p:nvSpPr>
          <p:spPr>
            <a:xfrm>
              <a:off x="6429997" y="8509305"/>
              <a:ext cx="3810" cy="13970"/>
            </a:xfrm>
            <a:custGeom>
              <a:avLst/>
              <a:gdLst/>
              <a:ahLst/>
              <a:cxnLst/>
              <a:rect l="l" t="t" r="r" b="b"/>
              <a:pathLst>
                <a:path w="3810" h="13970">
                  <a:moveTo>
                    <a:pt x="3121" y="11709"/>
                  </a:moveTo>
                  <a:lnTo>
                    <a:pt x="2552" y="9855"/>
                  </a:lnTo>
                  <a:lnTo>
                    <a:pt x="1244" y="5067"/>
                  </a:lnTo>
                  <a:lnTo>
                    <a:pt x="0" y="0"/>
                  </a:lnTo>
                </a:path>
                <a:path w="3810" h="13970">
                  <a:moveTo>
                    <a:pt x="3771" y="13830"/>
                  </a:moveTo>
                  <a:lnTo>
                    <a:pt x="3121" y="11709"/>
                  </a:lnTo>
                </a:path>
              </a:pathLst>
            </a:custGeom>
            <a:ln w="25400">
              <a:solidFill>
                <a:srgbClr val="F3C941"/>
              </a:solidFill>
            </a:ln>
          </p:spPr>
          <p:txBody>
            <a:bodyPr wrap="square" lIns="0" tIns="0" rIns="0" bIns="0" rtlCol="0"/>
            <a:lstStyle/>
            <a:p>
              <a:endParaRPr/>
            </a:p>
          </p:txBody>
        </p:sp>
        <p:sp>
          <p:nvSpPr>
            <p:cNvPr id="3422" name="object 3422"/>
            <p:cNvSpPr/>
            <p:nvPr/>
          </p:nvSpPr>
          <p:spPr>
            <a:xfrm>
              <a:off x="6425552" y="8508263"/>
              <a:ext cx="4445" cy="1270"/>
            </a:xfrm>
            <a:custGeom>
              <a:avLst/>
              <a:gdLst/>
              <a:ahLst/>
              <a:cxnLst/>
              <a:rect l="l" t="t" r="r" b="b"/>
              <a:pathLst>
                <a:path w="4445" h="1270">
                  <a:moveTo>
                    <a:pt x="4444" y="1041"/>
                  </a:moveTo>
                  <a:lnTo>
                    <a:pt x="0" y="0"/>
                  </a:lnTo>
                </a:path>
              </a:pathLst>
            </a:custGeom>
            <a:ln w="25400">
              <a:solidFill>
                <a:srgbClr val="F7D358"/>
              </a:solidFill>
            </a:ln>
          </p:spPr>
          <p:txBody>
            <a:bodyPr wrap="square" lIns="0" tIns="0" rIns="0" bIns="0" rtlCol="0"/>
            <a:lstStyle/>
            <a:p>
              <a:endParaRPr/>
            </a:p>
          </p:txBody>
        </p:sp>
        <p:sp>
          <p:nvSpPr>
            <p:cNvPr id="3423" name="object 3423"/>
            <p:cNvSpPr/>
            <p:nvPr/>
          </p:nvSpPr>
          <p:spPr>
            <a:xfrm>
              <a:off x="6367184" y="8242808"/>
              <a:ext cx="20320" cy="22225"/>
            </a:xfrm>
            <a:custGeom>
              <a:avLst/>
              <a:gdLst/>
              <a:ahLst/>
              <a:cxnLst/>
              <a:rect l="l" t="t" r="r" b="b"/>
              <a:pathLst>
                <a:path w="20320" h="22225">
                  <a:moveTo>
                    <a:pt x="6844" y="0"/>
                  </a:moveTo>
                  <a:lnTo>
                    <a:pt x="2869" y="0"/>
                  </a:lnTo>
                  <a:lnTo>
                    <a:pt x="1580" y="22"/>
                  </a:lnTo>
                  <a:lnTo>
                    <a:pt x="0" y="91"/>
                  </a:lnTo>
                  <a:lnTo>
                    <a:pt x="2182" y="6743"/>
                  </a:lnTo>
                  <a:lnTo>
                    <a:pt x="5853" y="21882"/>
                  </a:lnTo>
                  <a:lnTo>
                    <a:pt x="14997" y="21539"/>
                  </a:lnTo>
                  <a:lnTo>
                    <a:pt x="19625" y="21539"/>
                  </a:lnTo>
                  <a:lnTo>
                    <a:pt x="17144" y="14008"/>
                  </a:lnTo>
                  <a:lnTo>
                    <a:pt x="14693" y="6743"/>
                  </a:lnTo>
                  <a:lnTo>
                    <a:pt x="11911" y="317"/>
                  </a:lnTo>
                  <a:lnTo>
                    <a:pt x="9371" y="101"/>
                  </a:lnTo>
                  <a:lnTo>
                    <a:pt x="6844" y="0"/>
                  </a:lnTo>
                  <a:close/>
                </a:path>
                <a:path w="20320" h="22225">
                  <a:moveTo>
                    <a:pt x="19625" y="21539"/>
                  </a:moveTo>
                  <a:lnTo>
                    <a:pt x="14997" y="21539"/>
                  </a:lnTo>
                  <a:lnTo>
                    <a:pt x="19696" y="21755"/>
                  </a:lnTo>
                  <a:lnTo>
                    <a:pt x="19625" y="21539"/>
                  </a:lnTo>
                  <a:close/>
                </a:path>
              </a:pathLst>
            </a:custGeom>
            <a:solidFill>
              <a:srgbClr val="F5B90B"/>
            </a:solidFill>
          </p:spPr>
          <p:txBody>
            <a:bodyPr wrap="square" lIns="0" tIns="0" rIns="0" bIns="0" rtlCol="0"/>
            <a:lstStyle/>
            <a:p>
              <a:endParaRPr/>
            </a:p>
          </p:txBody>
        </p:sp>
        <p:sp>
          <p:nvSpPr>
            <p:cNvPr id="3424" name="object 3424"/>
            <p:cNvSpPr/>
            <p:nvPr/>
          </p:nvSpPr>
          <p:spPr>
            <a:xfrm>
              <a:off x="6367219" y="8242897"/>
              <a:ext cx="12065" cy="635"/>
            </a:xfrm>
            <a:custGeom>
              <a:avLst/>
              <a:gdLst/>
              <a:ahLst/>
              <a:cxnLst/>
              <a:rect l="l" t="t" r="r" b="b"/>
              <a:pathLst>
                <a:path w="12064" h="634">
                  <a:moveTo>
                    <a:pt x="0" y="0"/>
                  </a:moveTo>
                  <a:lnTo>
                    <a:pt x="11876" y="227"/>
                  </a:lnTo>
                </a:path>
              </a:pathLst>
            </a:custGeom>
            <a:ln w="25400">
              <a:solidFill>
                <a:srgbClr val="F3B000"/>
              </a:solidFill>
            </a:ln>
          </p:spPr>
          <p:txBody>
            <a:bodyPr wrap="square" lIns="0" tIns="0" rIns="0" bIns="0" rtlCol="0"/>
            <a:lstStyle/>
            <a:p>
              <a:endParaRPr/>
            </a:p>
          </p:txBody>
        </p:sp>
        <p:sp>
          <p:nvSpPr>
            <p:cNvPr id="3425" name="object 3425"/>
            <p:cNvSpPr/>
            <p:nvPr/>
          </p:nvSpPr>
          <p:spPr>
            <a:xfrm>
              <a:off x="6379095" y="8243125"/>
              <a:ext cx="8255" cy="21590"/>
            </a:xfrm>
            <a:custGeom>
              <a:avLst/>
              <a:gdLst/>
              <a:ahLst/>
              <a:cxnLst/>
              <a:rect l="l" t="t" r="r" b="b"/>
              <a:pathLst>
                <a:path w="8254" h="21590">
                  <a:moveTo>
                    <a:pt x="0" y="0"/>
                  </a:moveTo>
                  <a:lnTo>
                    <a:pt x="2781" y="6426"/>
                  </a:lnTo>
                  <a:lnTo>
                    <a:pt x="5232" y="13690"/>
                  </a:lnTo>
                  <a:lnTo>
                    <a:pt x="7785" y="21437"/>
                  </a:lnTo>
                </a:path>
              </a:pathLst>
            </a:custGeom>
            <a:ln w="25400">
              <a:solidFill>
                <a:srgbClr val="F5BA0B"/>
              </a:solidFill>
            </a:ln>
          </p:spPr>
          <p:txBody>
            <a:bodyPr wrap="square" lIns="0" tIns="0" rIns="0" bIns="0" rtlCol="0"/>
            <a:lstStyle/>
            <a:p>
              <a:endParaRPr/>
            </a:p>
          </p:txBody>
        </p:sp>
        <p:sp>
          <p:nvSpPr>
            <p:cNvPr id="3426" name="object 3426"/>
            <p:cNvSpPr/>
            <p:nvPr/>
          </p:nvSpPr>
          <p:spPr>
            <a:xfrm>
              <a:off x="6373037" y="8264347"/>
              <a:ext cx="13970" cy="635"/>
            </a:xfrm>
            <a:custGeom>
              <a:avLst/>
              <a:gdLst/>
              <a:ahLst/>
              <a:cxnLst/>
              <a:rect l="l" t="t" r="r" b="b"/>
              <a:pathLst>
                <a:path w="13970" h="634">
                  <a:moveTo>
                    <a:pt x="13842" y="215"/>
                  </a:moveTo>
                  <a:lnTo>
                    <a:pt x="9143" y="0"/>
                  </a:lnTo>
                  <a:lnTo>
                    <a:pt x="4533" y="165"/>
                  </a:lnTo>
                  <a:lnTo>
                    <a:pt x="0" y="342"/>
                  </a:lnTo>
                </a:path>
              </a:pathLst>
            </a:custGeom>
            <a:ln w="25400">
              <a:solidFill>
                <a:srgbClr val="F7C215"/>
              </a:solidFill>
            </a:ln>
          </p:spPr>
          <p:txBody>
            <a:bodyPr wrap="square" lIns="0" tIns="0" rIns="0" bIns="0" rtlCol="0"/>
            <a:lstStyle/>
            <a:p>
              <a:endParaRPr/>
            </a:p>
          </p:txBody>
        </p:sp>
        <p:sp>
          <p:nvSpPr>
            <p:cNvPr id="3427" name="object 3427"/>
            <p:cNvSpPr/>
            <p:nvPr/>
          </p:nvSpPr>
          <p:spPr>
            <a:xfrm>
              <a:off x="6367184" y="8242899"/>
              <a:ext cx="6350" cy="22225"/>
            </a:xfrm>
            <a:custGeom>
              <a:avLst/>
              <a:gdLst/>
              <a:ahLst/>
              <a:cxnLst/>
              <a:rect l="l" t="t" r="r" b="b"/>
              <a:pathLst>
                <a:path w="6350" h="22225">
                  <a:moveTo>
                    <a:pt x="5853" y="21790"/>
                  </a:moveTo>
                  <a:lnTo>
                    <a:pt x="3948" y="13929"/>
                  </a:lnTo>
                  <a:lnTo>
                    <a:pt x="2145" y="6500"/>
                  </a:lnTo>
                  <a:lnTo>
                    <a:pt x="0" y="0"/>
                  </a:lnTo>
                </a:path>
              </a:pathLst>
            </a:custGeom>
            <a:ln w="25400">
              <a:solidFill>
                <a:srgbClr val="F4B90A"/>
              </a:solidFill>
            </a:ln>
          </p:spPr>
          <p:txBody>
            <a:bodyPr wrap="square" lIns="0" tIns="0" rIns="0" bIns="0" rtlCol="0"/>
            <a:lstStyle/>
            <a:p>
              <a:endParaRPr/>
            </a:p>
          </p:txBody>
        </p:sp>
        <p:sp>
          <p:nvSpPr>
            <p:cNvPr id="3428" name="object 3428"/>
            <p:cNvSpPr/>
            <p:nvPr/>
          </p:nvSpPr>
          <p:spPr>
            <a:xfrm>
              <a:off x="6373037" y="8264347"/>
              <a:ext cx="22225" cy="24765"/>
            </a:xfrm>
            <a:custGeom>
              <a:avLst/>
              <a:gdLst/>
              <a:ahLst/>
              <a:cxnLst/>
              <a:rect l="l" t="t" r="r" b="b"/>
              <a:pathLst>
                <a:path w="22225" h="24765">
                  <a:moveTo>
                    <a:pt x="9143" y="0"/>
                  </a:moveTo>
                  <a:lnTo>
                    <a:pt x="0" y="342"/>
                  </a:lnTo>
                  <a:lnTo>
                    <a:pt x="3886" y="16484"/>
                  </a:lnTo>
                  <a:lnTo>
                    <a:pt x="6388" y="24688"/>
                  </a:lnTo>
                  <a:lnTo>
                    <a:pt x="11518" y="24498"/>
                  </a:lnTo>
                  <a:lnTo>
                    <a:pt x="16802" y="24447"/>
                  </a:lnTo>
                  <a:lnTo>
                    <a:pt x="22212" y="24561"/>
                  </a:lnTo>
                  <a:lnTo>
                    <a:pt x="19922" y="18316"/>
                  </a:lnTo>
                  <a:lnTo>
                    <a:pt x="17789" y="12155"/>
                  </a:lnTo>
                  <a:lnTo>
                    <a:pt x="13842" y="215"/>
                  </a:lnTo>
                  <a:lnTo>
                    <a:pt x="9143" y="0"/>
                  </a:lnTo>
                  <a:close/>
                </a:path>
              </a:pathLst>
            </a:custGeom>
            <a:solidFill>
              <a:srgbClr val="F8C922"/>
            </a:solidFill>
          </p:spPr>
          <p:txBody>
            <a:bodyPr wrap="square" lIns="0" tIns="0" rIns="0" bIns="0" rtlCol="0"/>
            <a:lstStyle/>
            <a:p>
              <a:endParaRPr/>
            </a:p>
          </p:txBody>
        </p:sp>
        <p:sp>
          <p:nvSpPr>
            <p:cNvPr id="3429" name="object 3429"/>
            <p:cNvSpPr/>
            <p:nvPr/>
          </p:nvSpPr>
          <p:spPr>
            <a:xfrm>
              <a:off x="6373037" y="8264347"/>
              <a:ext cx="13970" cy="635"/>
            </a:xfrm>
            <a:custGeom>
              <a:avLst/>
              <a:gdLst/>
              <a:ahLst/>
              <a:cxnLst/>
              <a:rect l="l" t="t" r="r" b="b"/>
              <a:pathLst>
                <a:path w="13970" h="634">
                  <a:moveTo>
                    <a:pt x="0" y="342"/>
                  </a:moveTo>
                  <a:lnTo>
                    <a:pt x="4533" y="165"/>
                  </a:lnTo>
                  <a:lnTo>
                    <a:pt x="9143" y="0"/>
                  </a:lnTo>
                  <a:lnTo>
                    <a:pt x="13842" y="215"/>
                  </a:lnTo>
                </a:path>
              </a:pathLst>
            </a:custGeom>
            <a:ln w="25400">
              <a:solidFill>
                <a:srgbClr val="F7C215"/>
              </a:solidFill>
            </a:ln>
          </p:spPr>
          <p:txBody>
            <a:bodyPr wrap="square" lIns="0" tIns="0" rIns="0" bIns="0" rtlCol="0"/>
            <a:lstStyle/>
            <a:p>
              <a:endParaRPr/>
            </a:p>
          </p:txBody>
        </p:sp>
        <p:sp>
          <p:nvSpPr>
            <p:cNvPr id="3430" name="object 3430"/>
            <p:cNvSpPr/>
            <p:nvPr/>
          </p:nvSpPr>
          <p:spPr>
            <a:xfrm>
              <a:off x="6386880" y="8264563"/>
              <a:ext cx="8890" cy="24765"/>
            </a:xfrm>
            <a:custGeom>
              <a:avLst/>
              <a:gdLst/>
              <a:ahLst/>
              <a:cxnLst/>
              <a:rect l="l" t="t" r="r" b="b"/>
              <a:pathLst>
                <a:path w="8889" h="24765">
                  <a:moveTo>
                    <a:pt x="0" y="0"/>
                  </a:moveTo>
                  <a:lnTo>
                    <a:pt x="1932" y="5895"/>
                  </a:lnTo>
                  <a:lnTo>
                    <a:pt x="3946" y="11939"/>
                  </a:lnTo>
                  <a:lnTo>
                    <a:pt x="6079" y="18100"/>
                  </a:lnTo>
                  <a:lnTo>
                    <a:pt x="8369" y="24345"/>
                  </a:lnTo>
                </a:path>
              </a:pathLst>
            </a:custGeom>
            <a:ln w="25400">
              <a:solidFill>
                <a:srgbClr val="F9CB25"/>
              </a:solidFill>
            </a:ln>
          </p:spPr>
          <p:txBody>
            <a:bodyPr wrap="square" lIns="0" tIns="0" rIns="0" bIns="0" rtlCol="0"/>
            <a:lstStyle/>
            <a:p>
              <a:endParaRPr/>
            </a:p>
          </p:txBody>
        </p:sp>
        <p:sp>
          <p:nvSpPr>
            <p:cNvPr id="3431" name="object 3431"/>
            <p:cNvSpPr/>
            <p:nvPr/>
          </p:nvSpPr>
          <p:spPr>
            <a:xfrm>
              <a:off x="6379425" y="8288794"/>
              <a:ext cx="15875" cy="635"/>
            </a:xfrm>
            <a:custGeom>
              <a:avLst/>
              <a:gdLst/>
              <a:ahLst/>
              <a:cxnLst/>
              <a:rect l="l" t="t" r="r" b="b"/>
              <a:pathLst>
                <a:path w="15875" h="634">
                  <a:moveTo>
                    <a:pt x="15824" y="114"/>
                  </a:moveTo>
                  <a:lnTo>
                    <a:pt x="10413" y="0"/>
                  </a:lnTo>
                  <a:lnTo>
                    <a:pt x="5130" y="50"/>
                  </a:lnTo>
                  <a:lnTo>
                    <a:pt x="0" y="241"/>
                  </a:lnTo>
                </a:path>
              </a:pathLst>
            </a:custGeom>
            <a:ln w="25400">
              <a:solidFill>
                <a:srgbClr val="FAD12F"/>
              </a:solidFill>
            </a:ln>
          </p:spPr>
          <p:txBody>
            <a:bodyPr wrap="square" lIns="0" tIns="0" rIns="0" bIns="0" rtlCol="0"/>
            <a:lstStyle/>
            <a:p>
              <a:endParaRPr/>
            </a:p>
          </p:txBody>
        </p:sp>
        <p:sp>
          <p:nvSpPr>
            <p:cNvPr id="3432" name="object 3432"/>
            <p:cNvSpPr/>
            <p:nvPr/>
          </p:nvSpPr>
          <p:spPr>
            <a:xfrm>
              <a:off x="6373037" y="8264690"/>
              <a:ext cx="6985" cy="24765"/>
            </a:xfrm>
            <a:custGeom>
              <a:avLst/>
              <a:gdLst/>
              <a:ahLst/>
              <a:cxnLst/>
              <a:rect l="l" t="t" r="r" b="b"/>
              <a:pathLst>
                <a:path w="6985" h="24765">
                  <a:moveTo>
                    <a:pt x="6388" y="24345"/>
                  </a:moveTo>
                  <a:lnTo>
                    <a:pt x="3886" y="16141"/>
                  </a:lnTo>
                  <a:lnTo>
                    <a:pt x="1892" y="7848"/>
                  </a:lnTo>
                  <a:lnTo>
                    <a:pt x="0" y="0"/>
                  </a:lnTo>
                </a:path>
              </a:pathLst>
            </a:custGeom>
            <a:ln w="25400">
              <a:solidFill>
                <a:srgbClr val="F7C81F"/>
              </a:solidFill>
            </a:ln>
          </p:spPr>
          <p:txBody>
            <a:bodyPr wrap="square" lIns="0" tIns="0" rIns="0" bIns="0" rtlCol="0"/>
            <a:lstStyle/>
            <a:p>
              <a:endParaRPr/>
            </a:p>
          </p:txBody>
        </p:sp>
        <p:sp>
          <p:nvSpPr>
            <p:cNvPr id="3433" name="object 3433"/>
            <p:cNvSpPr/>
            <p:nvPr/>
          </p:nvSpPr>
          <p:spPr>
            <a:xfrm>
              <a:off x="6379425" y="8288858"/>
              <a:ext cx="21590" cy="43180"/>
            </a:xfrm>
            <a:custGeom>
              <a:avLst/>
              <a:gdLst/>
              <a:ahLst/>
              <a:cxnLst/>
              <a:rect l="l" t="t" r="r" b="b"/>
              <a:pathLst>
                <a:path w="21589" h="43179">
                  <a:moveTo>
                    <a:pt x="7810" y="0"/>
                  </a:moveTo>
                  <a:lnTo>
                    <a:pt x="0" y="177"/>
                  </a:lnTo>
                  <a:lnTo>
                    <a:pt x="6180" y="21637"/>
                  </a:lnTo>
                  <a:lnTo>
                    <a:pt x="12484" y="43078"/>
                  </a:lnTo>
                  <a:lnTo>
                    <a:pt x="21374" y="42735"/>
                  </a:lnTo>
                  <a:lnTo>
                    <a:pt x="18079" y="32025"/>
                  </a:lnTo>
                  <a:lnTo>
                    <a:pt x="7810" y="0"/>
                  </a:lnTo>
                  <a:close/>
                </a:path>
              </a:pathLst>
            </a:custGeom>
            <a:solidFill>
              <a:srgbClr val="FBDB46"/>
            </a:solidFill>
          </p:spPr>
          <p:txBody>
            <a:bodyPr wrap="square" lIns="0" tIns="0" rIns="0" bIns="0" rtlCol="0"/>
            <a:lstStyle/>
            <a:p>
              <a:endParaRPr/>
            </a:p>
          </p:txBody>
        </p:sp>
        <p:sp>
          <p:nvSpPr>
            <p:cNvPr id="3434" name="object 3434"/>
            <p:cNvSpPr/>
            <p:nvPr/>
          </p:nvSpPr>
          <p:spPr>
            <a:xfrm>
              <a:off x="6379425" y="8289036"/>
              <a:ext cx="12700" cy="43180"/>
            </a:xfrm>
            <a:custGeom>
              <a:avLst/>
              <a:gdLst/>
              <a:ahLst/>
              <a:cxnLst/>
              <a:rect l="l" t="t" r="r" b="b"/>
              <a:pathLst>
                <a:path w="12700" h="43179">
                  <a:moveTo>
                    <a:pt x="0" y="0"/>
                  </a:moveTo>
                  <a:lnTo>
                    <a:pt x="3056" y="10735"/>
                  </a:lnTo>
                  <a:lnTo>
                    <a:pt x="6180" y="21459"/>
                  </a:lnTo>
                  <a:lnTo>
                    <a:pt x="9335" y="32179"/>
                  </a:lnTo>
                  <a:lnTo>
                    <a:pt x="12484" y="42900"/>
                  </a:lnTo>
                </a:path>
              </a:pathLst>
            </a:custGeom>
            <a:ln w="25400">
              <a:solidFill>
                <a:srgbClr val="FBDA42"/>
              </a:solidFill>
            </a:ln>
          </p:spPr>
          <p:txBody>
            <a:bodyPr wrap="square" lIns="0" tIns="0" rIns="0" bIns="0" rtlCol="0"/>
            <a:lstStyle/>
            <a:p>
              <a:endParaRPr/>
            </a:p>
          </p:txBody>
        </p:sp>
        <p:sp>
          <p:nvSpPr>
            <p:cNvPr id="3435" name="object 3435"/>
            <p:cNvSpPr/>
            <p:nvPr/>
          </p:nvSpPr>
          <p:spPr>
            <a:xfrm>
              <a:off x="6391910" y="8331593"/>
              <a:ext cx="8890" cy="635"/>
            </a:xfrm>
            <a:custGeom>
              <a:avLst/>
              <a:gdLst/>
              <a:ahLst/>
              <a:cxnLst/>
              <a:rect l="l" t="t" r="r" b="b"/>
              <a:pathLst>
                <a:path w="8889" h="634">
                  <a:moveTo>
                    <a:pt x="0" y="342"/>
                  </a:moveTo>
                  <a:lnTo>
                    <a:pt x="8889" y="0"/>
                  </a:lnTo>
                </a:path>
              </a:pathLst>
            </a:custGeom>
            <a:ln w="25400">
              <a:solidFill>
                <a:srgbClr val="FCE65F"/>
              </a:solidFill>
            </a:ln>
          </p:spPr>
          <p:txBody>
            <a:bodyPr wrap="square" lIns="0" tIns="0" rIns="0" bIns="0" rtlCol="0"/>
            <a:lstStyle/>
            <a:p>
              <a:endParaRPr/>
            </a:p>
          </p:txBody>
        </p:sp>
        <p:sp>
          <p:nvSpPr>
            <p:cNvPr id="3436" name="object 3436"/>
            <p:cNvSpPr/>
            <p:nvPr/>
          </p:nvSpPr>
          <p:spPr>
            <a:xfrm>
              <a:off x="6387236" y="8288858"/>
              <a:ext cx="13970" cy="43180"/>
            </a:xfrm>
            <a:custGeom>
              <a:avLst/>
              <a:gdLst/>
              <a:ahLst/>
              <a:cxnLst/>
              <a:rect l="l" t="t" r="r" b="b"/>
              <a:pathLst>
                <a:path w="13970" h="43179">
                  <a:moveTo>
                    <a:pt x="13563" y="42735"/>
                  </a:moveTo>
                  <a:lnTo>
                    <a:pt x="10269" y="32025"/>
                  </a:lnTo>
                  <a:lnTo>
                    <a:pt x="6886" y="21339"/>
                  </a:lnTo>
                  <a:lnTo>
                    <a:pt x="3451" y="10667"/>
                  </a:lnTo>
                  <a:lnTo>
                    <a:pt x="0" y="0"/>
                  </a:lnTo>
                </a:path>
              </a:pathLst>
            </a:custGeom>
            <a:ln w="25400">
              <a:solidFill>
                <a:srgbClr val="FBDC4A"/>
              </a:solidFill>
            </a:ln>
          </p:spPr>
          <p:txBody>
            <a:bodyPr wrap="square" lIns="0" tIns="0" rIns="0" bIns="0" rtlCol="0"/>
            <a:lstStyle/>
            <a:p>
              <a:endParaRPr/>
            </a:p>
          </p:txBody>
        </p:sp>
        <p:sp>
          <p:nvSpPr>
            <p:cNvPr id="3437" name="object 3437"/>
            <p:cNvSpPr/>
            <p:nvPr/>
          </p:nvSpPr>
          <p:spPr>
            <a:xfrm>
              <a:off x="6379425" y="8288858"/>
              <a:ext cx="8255" cy="635"/>
            </a:xfrm>
            <a:custGeom>
              <a:avLst/>
              <a:gdLst/>
              <a:ahLst/>
              <a:cxnLst/>
              <a:rect l="l" t="t" r="r" b="b"/>
              <a:pathLst>
                <a:path w="8254" h="634">
                  <a:moveTo>
                    <a:pt x="7810" y="0"/>
                  </a:moveTo>
                  <a:lnTo>
                    <a:pt x="0" y="177"/>
                  </a:lnTo>
                </a:path>
              </a:pathLst>
            </a:custGeom>
            <a:ln w="25399">
              <a:solidFill>
                <a:srgbClr val="FAD02D"/>
              </a:solidFill>
            </a:ln>
          </p:spPr>
          <p:txBody>
            <a:bodyPr wrap="square" lIns="0" tIns="0" rIns="0" bIns="0" rtlCol="0"/>
            <a:lstStyle/>
            <a:p>
              <a:endParaRPr/>
            </a:p>
          </p:txBody>
        </p:sp>
        <p:sp>
          <p:nvSpPr>
            <p:cNvPr id="3438" name="object 3438"/>
            <p:cNvSpPr/>
            <p:nvPr/>
          </p:nvSpPr>
          <p:spPr>
            <a:xfrm>
              <a:off x="6387236" y="8288858"/>
              <a:ext cx="22860" cy="43180"/>
            </a:xfrm>
            <a:custGeom>
              <a:avLst/>
              <a:gdLst/>
              <a:ahLst/>
              <a:cxnLst/>
              <a:rect l="l" t="t" r="r" b="b"/>
              <a:pathLst>
                <a:path w="22860" h="43179">
                  <a:moveTo>
                    <a:pt x="0" y="0"/>
                  </a:moveTo>
                  <a:lnTo>
                    <a:pt x="10269" y="32025"/>
                  </a:lnTo>
                  <a:lnTo>
                    <a:pt x="13563" y="42735"/>
                  </a:lnTo>
                  <a:lnTo>
                    <a:pt x="19786" y="42583"/>
                  </a:lnTo>
                  <a:lnTo>
                    <a:pt x="8013" y="50"/>
                  </a:lnTo>
                  <a:lnTo>
                    <a:pt x="0" y="0"/>
                  </a:lnTo>
                  <a:close/>
                </a:path>
              </a:pathLst>
            </a:custGeom>
            <a:solidFill>
              <a:srgbClr val="FBDD4E"/>
            </a:solidFill>
          </p:spPr>
          <p:txBody>
            <a:bodyPr wrap="square" lIns="0" tIns="0" rIns="0" bIns="0" rtlCol="0"/>
            <a:lstStyle/>
            <a:p>
              <a:endParaRPr/>
            </a:p>
          </p:txBody>
        </p:sp>
        <p:sp>
          <p:nvSpPr>
            <p:cNvPr id="3439" name="object 3439"/>
            <p:cNvSpPr/>
            <p:nvPr/>
          </p:nvSpPr>
          <p:spPr>
            <a:xfrm>
              <a:off x="6387236" y="8288858"/>
              <a:ext cx="13970" cy="43180"/>
            </a:xfrm>
            <a:custGeom>
              <a:avLst/>
              <a:gdLst/>
              <a:ahLst/>
              <a:cxnLst/>
              <a:rect l="l" t="t" r="r" b="b"/>
              <a:pathLst>
                <a:path w="13970" h="43179">
                  <a:moveTo>
                    <a:pt x="0" y="0"/>
                  </a:moveTo>
                  <a:lnTo>
                    <a:pt x="3451" y="10667"/>
                  </a:lnTo>
                  <a:lnTo>
                    <a:pt x="6886" y="21339"/>
                  </a:lnTo>
                  <a:lnTo>
                    <a:pt x="10269" y="32025"/>
                  </a:lnTo>
                  <a:lnTo>
                    <a:pt x="13563" y="42735"/>
                  </a:lnTo>
                </a:path>
              </a:pathLst>
            </a:custGeom>
            <a:ln w="25400">
              <a:solidFill>
                <a:srgbClr val="FBDC4A"/>
              </a:solidFill>
            </a:ln>
          </p:spPr>
          <p:txBody>
            <a:bodyPr wrap="square" lIns="0" tIns="0" rIns="0" bIns="0" rtlCol="0"/>
            <a:lstStyle/>
            <a:p>
              <a:endParaRPr/>
            </a:p>
          </p:txBody>
        </p:sp>
        <p:sp>
          <p:nvSpPr>
            <p:cNvPr id="3440" name="object 3440"/>
            <p:cNvSpPr/>
            <p:nvPr/>
          </p:nvSpPr>
          <p:spPr>
            <a:xfrm>
              <a:off x="6400800" y="8318817"/>
              <a:ext cx="9525" cy="26034"/>
            </a:xfrm>
            <a:custGeom>
              <a:avLst/>
              <a:gdLst/>
              <a:ahLst/>
              <a:cxnLst/>
              <a:rect l="l" t="t" r="r" b="b"/>
              <a:pathLst>
                <a:path w="9525" h="26034">
                  <a:moveTo>
                    <a:pt x="9042" y="0"/>
                  </a:moveTo>
                  <a:lnTo>
                    <a:pt x="0" y="0"/>
                  </a:lnTo>
                  <a:lnTo>
                    <a:pt x="0" y="25476"/>
                  </a:lnTo>
                  <a:lnTo>
                    <a:pt x="9042" y="25476"/>
                  </a:lnTo>
                  <a:lnTo>
                    <a:pt x="9042" y="0"/>
                  </a:lnTo>
                  <a:close/>
                </a:path>
              </a:pathLst>
            </a:custGeom>
            <a:solidFill>
              <a:srgbClr val="FCE86B"/>
            </a:solidFill>
          </p:spPr>
          <p:txBody>
            <a:bodyPr wrap="square" lIns="0" tIns="0" rIns="0" bIns="0" rtlCol="0"/>
            <a:lstStyle/>
            <a:p>
              <a:endParaRPr/>
            </a:p>
          </p:txBody>
        </p:sp>
        <p:sp>
          <p:nvSpPr>
            <p:cNvPr id="3441" name="object 3441"/>
            <p:cNvSpPr/>
            <p:nvPr/>
          </p:nvSpPr>
          <p:spPr>
            <a:xfrm>
              <a:off x="6395250" y="8288909"/>
              <a:ext cx="14604" cy="43180"/>
            </a:xfrm>
            <a:custGeom>
              <a:avLst/>
              <a:gdLst/>
              <a:ahLst/>
              <a:cxnLst/>
              <a:rect l="l" t="t" r="r" b="b"/>
              <a:pathLst>
                <a:path w="14604" h="43179">
                  <a:moveTo>
                    <a:pt x="14592" y="42608"/>
                  </a:moveTo>
                  <a:lnTo>
                    <a:pt x="11169" y="31891"/>
                  </a:lnTo>
                  <a:lnTo>
                    <a:pt x="7572" y="21223"/>
                  </a:lnTo>
                  <a:lnTo>
                    <a:pt x="3837" y="10595"/>
                  </a:lnTo>
                  <a:lnTo>
                    <a:pt x="0" y="0"/>
                  </a:lnTo>
                </a:path>
              </a:pathLst>
            </a:custGeom>
            <a:ln w="25400">
              <a:solidFill>
                <a:srgbClr val="FBDE51"/>
              </a:solidFill>
            </a:ln>
          </p:spPr>
          <p:txBody>
            <a:bodyPr wrap="square" lIns="0" tIns="0" rIns="0" bIns="0" rtlCol="0"/>
            <a:lstStyle/>
            <a:p>
              <a:endParaRPr/>
            </a:p>
          </p:txBody>
        </p:sp>
        <p:sp>
          <p:nvSpPr>
            <p:cNvPr id="3442" name="object 3442"/>
            <p:cNvSpPr/>
            <p:nvPr/>
          </p:nvSpPr>
          <p:spPr>
            <a:xfrm>
              <a:off x="6387236" y="8276158"/>
              <a:ext cx="8255" cy="26034"/>
            </a:xfrm>
            <a:custGeom>
              <a:avLst/>
              <a:gdLst/>
              <a:ahLst/>
              <a:cxnLst/>
              <a:rect l="l" t="t" r="r" b="b"/>
              <a:pathLst>
                <a:path w="8254" h="26034">
                  <a:moveTo>
                    <a:pt x="8013" y="0"/>
                  </a:moveTo>
                  <a:lnTo>
                    <a:pt x="0" y="0"/>
                  </a:lnTo>
                  <a:lnTo>
                    <a:pt x="0" y="25450"/>
                  </a:lnTo>
                  <a:lnTo>
                    <a:pt x="8013" y="25450"/>
                  </a:lnTo>
                  <a:lnTo>
                    <a:pt x="8013" y="0"/>
                  </a:lnTo>
                  <a:close/>
                </a:path>
              </a:pathLst>
            </a:custGeom>
            <a:solidFill>
              <a:srgbClr val="FAD231"/>
            </a:solidFill>
          </p:spPr>
          <p:txBody>
            <a:bodyPr wrap="square" lIns="0" tIns="0" rIns="0" bIns="0" rtlCol="0"/>
            <a:lstStyle/>
            <a:p>
              <a:endParaRPr/>
            </a:p>
          </p:txBody>
        </p:sp>
        <p:sp>
          <p:nvSpPr>
            <p:cNvPr id="3443" name="object 3443"/>
            <p:cNvSpPr/>
            <p:nvPr/>
          </p:nvSpPr>
          <p:spPr>
            <a:xfrm>
              <a:off x="6391910" y="8331771"/>
              <a:ext cx="10795" cy="22225"/>
            </a:xfrm>
            <a:custGeom>
              <a:avLst/>
              <a:gdLst/>
              <a:ahLst/>
              <a:cxnLst/>
              <a:rect l="l" t="t" r="r" b="b"/>
              <a:pathLst>
                <a:path w="10795" h="22225">
                  <a:moveTo>
                    <a:pt x="4305" y="0"/>
                  </a:moveTo>
                  <a:lnTo>
                    <a:pt x="0" y="165"/>
                  </a:lnTo>
                  <a:lnTo>
                    <a:pt x="4152" y="14478"/>
                  </a:lnTo>
                  <a:lnTo>
                    <a:pt x="6146" y="21653"/>
                  </a:lnTo>
                  <a:lnTo>
                    <a:pt x="10515" y="21513"/>
                  </a:lnTo>
                  <a:lnTo>
                    <a:pt x="8521" y="14312"/>
                  </a:lnTo>
                  <a:lnTo>
                    <a:pt x="4305" y="0"/>
                  </a:lnTo>
                  <a:close/>
                </a:path>
              </a:pathLst>
            </a:custGeom>
            <a:solidFill>
              <a:srgbClr val="FEE967"/>
            </a:solidFill>
          </p:spPr>
          <p:txBody>
            <a:bodyPr wrap="square" lIns="0" tIns="0" rIns="0" bIns="0" rtlCol="0"/>
            <a:lstStyle/>
            <a:p>
              <a:endParaRPr/>
            </a:p>
          </p:txBody>
        </p:sp>
        <p:sp>
          <p:nvSpPr>
            <p:cNvPr id="3444" name="object 3444"/>
            <p:cNvSpPr/>
            <p:nvPr/>
          </p:nvSpPr>
          <p:spPr>
            <a:xfrm>
              <a:off x="6391910" y="8331936"/>
              <a:ext cx="6350" cy="21590"/>
            </a:xfrm>
            <a:custGeom>
              <a:avLst/>
              <a:gdLst/>
              <a:ahLst/>
              <a:cxnLst/>
              <a:rect l="l" t="t" r="r" b="b"/>
              <a:pathLst>
                <a:path w="6350" h="21590">
                  <a:moveTo>
                    <a:pt x="0" y="0"/>
                  </a:moveTo>
                  <a:lnTo>
                    <a:pt x="2082" y="7150"/>
                  </a:lnTo>
                  <a:lnTo>
                    <a:pt x="4152" y="14312"/>
                  </a:lnTo>
                  <a:lnTo>
                    <a:pt x="6146" y="21488"/>
                  </a:lnTo>
                </a:path>
              </a:pathLst>
            </a:custGeom>
            <a:ln w="25400">
              <a:solidFill>
                <a:srgbClr val="FEE865"/>
              </a:solidFill>
            </a:ln>
          </p:spPr>
          <p:txBody>
            <a:bodyPr wrap="square" lIns="0" tIns="0" rIns="0" bIns="0" rtlCol="0"/>
            <a:lstStyle/>
            <a:p>
              <a:endParaRPr/>
            </a:p>
          </p:txBody>
        </p:sp>
        <p:sp>
          <p:nvSpPr>
            <p:cNvPr id="3445" name="object 3445"/>
            <p:cNvSpPr/>
            <p:nvPr/>
          </p:nvSpPr>
          <p:spPr>
            <a:xfrm>
              <a:off x="6398056" y="8353285"/>
              <a:ext cx="4445" cy="635"/>
            </a:xfrm>
            <a:custGeom>
              <a:avLst/>
              <a:gdLst/>
              <a:ahLst/>
              <a:cxnLst/>
              <a:rect l="l" t="t" r="r" b="b"/>
              <a:pathLst>
                <a:path w="4445" h="634">
                  <a:moveTo>
                    <a:pt x="0" y="139"/>
                  </a:moveTo>
                  <a:lnTo>
                    <a:pt x="4368" y="0"/>
                  </a:lnTo>
                </a:path>
              </a:pathLst>
            </a:custGeom>
            <a:ln w="25400">
              <a:solidFill>
                <a:srgbClr val="FEED72"/>
              </a:solidFill>
            </a:ln>
          </p:spPr>
          <p:txBody>
            <a:bodyPr wrap="square" lIns="0" tIns="0" rIns="0" bIns="0" rtlCol="0"/>
            <a:lstStyle/>
            <a:p>
              <a:endParaRPr/>
            </a:p>
          </p:txBody>
        </p:sp>
        <p:sp>
          <p:nvSpPr>
            <p:cNvPr id="3446" name="object 3446"/>
            <p:cNvSpPr/>
            <p:nvPr/>
          </p:nvSpPr>
          <p:spPr>
            <a:xfrm>
              <a:off x="6396215" y="8331771"/>
              <a:ext cx="6350" cy="21590"/>
            </a:xfrm>
            <a:custGeom>
              <a:avLst/>
              <a:gdLst/>
              <a:ahLst/>
              <a:cxnLst/>
              <a:rect l="l" t="t" r="r" b="b"/>
              <a:pathLst>
                <a:path w="6350" h="21590">
                  <a:moveTo>
                    <a:pt x="6210" y="21513"/>
                  </a:moveTo>
                  <a:lnTo>
                    <a:pt x="4216" y="14312"/>
                  </a:lnTo>
                  <a:lnTo>
                    <a:pt x="2120" y="7150"/>
                  </a:lnTo>
                  <a:lnTo>
                    <a:pt x="0" y="0"/>
                  </a:lnTo>
                </a:path>
              </a:pathLst>
            </a:custGeom>
            <a:ln w="25400">
              <a:solidFill>
                <a:srgbClr val="FEEA69"/>
              </a:solidFill>
            </a:ln>
          </p:spPr>
          <p:txBody>
            <a:bodyPr wrap="square" lIns="0" tIns="0" rIns="0" bIns="0" rtlCol="0"/>
            <a:lstStyle/>
            <a:p>
              <a:endParaRPr/>
            </a:p>
          </p:txBody>
        </p:sp>
        <p:sp>
          <p:nvSpPr>
            <p:cNvPr id="3447" name="object 3447"/>
            <p:cNvSpPr/>
            <p:nvPr/>
          </p:nvSpPr>
          <p:spPr>
            <a:xfrm>
              <a:off x="6391910" y="8331771"/>
              <a:ext cx="4445" cy="635"/>
            </a:xfrm>
            <a:custGeom>
              <a:avLst/>
              <a:gdLst/>
              <a:ahLst/>
              <a:cxnLst/>
              <a:rect l="l" t="t" r="r" b="b"/>
              <a:pathLst>
                <a:path w="4445" h="634">
                  <a:moveTo>
                    <a:pt x="4305" y="0"/>
                  </a:moveTo>
                  <a:lnTo>
                    <a:pt x="0" y="165"/>
                  </a:lnTo>
                </a:path>
              </a:pathLst>
            </a:custGeom>
            <a:ln w="25400">
              <a:solidFill>
                <a:srgbClr val="FDE55C"/>
              </a:solidFill>
            </a:ln>
          </p:spPr>
          <p:txBody>
            <a:bodyPr wrap="square" lIns="0" tIns="0" rIns="0" bIns="0" rtlCol="0"/>
            <a:lstStyle/>
            <a:p>
              <a:endParaRPr/>
            </a:p>
          </p:txBody>
        </p:sp>
        <p:sp>
          <p:nvSpPr>
            <p:cNvPr id="3448" name="object 3448"/>
            <p:cNvSpPr/>
            <p:nvPr/>
          </p:nvSpPr>
          <p:spPr>
            <a:xfrm>
              <a:off x="6396215" y="8331593"/>
              <a:ext cx="10795" cy="22225"/>
            </a:xfrm>
            <a:custGeom>
              <a:avLst/>
              <a:gdLst/>
              <a:ahLst/>
              <a:cxnLst/>
              <a:rect l="l" t="t" r="r" b="b"/>
              <a:pathLst>
                <a:path w="10795" h="22225">
                  <a:moveTo>
                    <a:pt x="4584" y="0"/>
                  </a:moveTo>
                  <a:lnTo>
                    <a:pt x="0" y="177"/>
                  </a:lnTo>
                  <a:lnTo>
                    <a:pt x="4216" y="14490"/>
                  </a:lnTo>
                  <a:lnTo>
                    <a:pt x="6210" y="21691"/>
                  </a:lnTo>
                  <a:lnTo>
                    <a:pt x="10782" y="21551"/>
                  </a:lnTo>
                  <a:lnTo>
                    <a:pt x="8826" y="14338"/>
                  </a:lnTo>
                  <a:lnTo>
                    <a:pt x="6743" y="7162"/>
                  </a:lnTo>
                  <a:lnTo>
                    <a:pt x="4584" y="0"/>
                  </a:lnTo>
                  <a:close/>
                </a:path>
              </a:pathLst>
            </a:custGeom>
            <a:solidFill>
              <a:srgbClr val="FDEB6D"/>
            </a:solidFill>
          </p:spPr>
          <p:txBody>
            <a:bodyPr wrap="square" lIns="0" tIns="0" rIns="0" bIns="0" rtlCol="0"/>
            <a:lstStyle/>
            <a:p>
              <a:endParaRPr/>
            </a:p>
          </p:txBody>
        </p:sp>
        <p:sp>
          <p:nvSpPr>
            <p:cNvPr id="3449" name="object 3449"/>
            <p:cNvSpPr/>
            <p:nvPr/>
          </p:nvSpPr>
          <p:spPr>
            <a:xfrm>
              <a:off x="6396215" y="8331771"/>
              <a:ext cx="6350" cy="21590"/>
            </a:xfrm>
            <a:custGeom>
              <a:avLst/>
              <a:gdLst/>
              <a:ahLst/>
              <a:cxnLst/>
              <a:rect l="l" t="t" r="r" b="b"/>
              <a:pathLst>
                <a:path w="6350" h="21590">
                  <a:moveTo>
                    <a:pt x="0" y="0"/>
                  </a:moveTo>
                  <a:lnTo>
                    <a:pt x="2120" y="7150"/>
                  </a:lnTo>
                  <a:lnTo>
                    <a:pt x="4216" y="14312"/>
                  </a:lnTo>
                  <a:lnTo>
                    <a:pt x="6210" y="21513"/>
                  </a:lnTo>
                </a:path>
              </a:pathLst>
            </a:custGeom>
            <a:ln w="25400">
              <a:solidFill>
                <a:srgbClr val="FEEA69"/>
              </a:solidFill>
            </a:ln>
          </p:spPr>
          <p:txBody>
            <a:bodyPr wrap="square" lIns="0" tIns="0" rIns="0" bIns="0" rtlCol="0"/>
            <a:lstStyle/>
            <a:p>
              <a:endParaRPr/>
            </a:p>
          </p:txBody>
        </p:sp>
        <p:sp>
          <p:nvSpPr>
            <p:cNvPr id="3450" name="object 3450"/>
            <p:cNvSpPr/>
            <p:nvPr/>
          </p:nvSpPr>
          <p:spPr>
            <a:xfrm>
              <a:off x="6402425" y="8353145"/>
              <a:ext cx="5080" cy="635"/>
            </a:xfrm>
            <a:custGeom>
              <a:avLst/>
              <a:gdLst/>
              <a:ahLst/>
              <a:cxnLst/>
              <a:rect l="l" t="t" r="r" b="b"/>
              <a:pathLst>
                <a:path w="5079" h="634">
                  <a:moveTo>
                    <a:pt x="0" y="139"/>
                  </a:moveTo>
                  <a:lnTo>
                    <a:pt x="4572" y="0"/>
                  </a:lnTo>
                </a:path>
              </a:pathLst>
            </a:custGeom>
            <a:ln w="25400">
              <a:solidFill>
                <a:srgbClr val="FEEF7A"/>
              </a:solidFill>
            </a:ln>
          </p:spPr>
          <p:txBody>
            <a:bodyPr wrap="square" lIns="0" tIns="0" rIns="0" bIns="0" rtlCol="0"/>
            <a:lstStyle/>
            <a:p>
              <a:endParaRPr/>
            </a:p>
          </p:txBody>
        </p:sp>
        <p:sp>
          <p:nvSpPr>
            <p:cNvPr id="3451" name="object 3451"/>
            <p:cNvSpPr/>
            <p:nvPr/>
          </p:nvSpPr>
          <p:spPr>
            <a:xfrm>
              <a:off x="6400800" y="8331593"/>
              <a:ext cx="6350" cy="21590"/>
            </a:xfrm>
            <a:custGeom>
              <a:avLst/>
              <a:gdLst/>
              <a:ahLst/>
              <a:cxnLst/>
              <a:rect l="l" t="t" r="r" b="b"/>
              <a:pathLst>
                <a:path w="6350" h="21590">
                  <a:moveTo>
                    <a:pt x="6197" y="21551"/>
                  </a:moveTo>
                  <a:lnTo>
                    <a:pt x="4241" y="14338"/>
                  </a:lnTo>
                  <a:lnTo>
                    <a:pt x="2159" y="7162"/>
                  </a:lnTo>
                  <a:lnTo>
                    <a:pt x="0" y="0"/>
                  </a:lnTo>
                </a:path>
              </a:pathLst>
            </a:custGeom>
            <a:ln w="25400">
              <a:solidFill>
                <a:srgbClr val="FCEB72"/>
              </a:solidFill>
            </a:ln>
          </p:spPr>
          <p:txBody>
            <a:bodyPr wrap="square" lIns="0" tIns="0" rIns="0" bIns="0" rtlCol="0"/>
            <a:lstStyle/>
            <a:p>
              <a:endParaRPr/>
            </a:p>
          </p:txBody>
        </p:sp>
        <p:sp>
          <p:nvSpPr>
            <p:cNvPr id="3452" name="object 3452"/>
            <p:cNvSpPr/>
            <p:nvPr/>
          </p:nvSpPr>
          <p:spPr>
            <a:xfrm>
              <a:off x="6396215" y="8331593"/>
              <a:ext cx="5080" cy="635"/>
            </a:xfrm>
            <a:custGeom>
              <a:avLst/>
              <a:gdLst/>
              <a:ahLst/>
              <a:cxnLst/>
              <a:rect l="l" t="t" r="r" b="b"/>
              <a:pathLst>
                <a:path w="5079" h="634">
                  <a:moveTo>
                    <a:pt x="4584" y="0"/>
                  </a:moveTo>
                  <a:lnTo>
                    <a:pt x="0" y="177"/>
                  </a:lnTo>
                </a:path>
              </a:pathLst>
            </a:custGeom>
            <a:ln w="25400">
              <a:solidFill>
                <a:srgbClr val="FCE661"/>
              </a:solidFill>
            </a:ln>
          </p:spPr>
          <p:txBody>
            <a:bodyPr wrap="square" lIns="0" tIns="0" rIns="0" bIns="0" rtlCol="0"/>
            <a:lstStyle/>
            <a:p>
              <a:endParaRPr/>
            </a:p>
          </p:txBody>
        </p:sp>
        <p:sp>
          <p:nvSpPr>
            <p:cNvPr id="3453" name="object 3453"/>
            <p:cNvSpPr/>
            <p:nvPr/>
          </p:nvSpPr>
          <p:spPr>
            <a:xfrm>
              <a:off x="6398056" y="8353285"/>
              <a:ext cx="10160" cy="22225"/>
            </a:xfrm>
            <a:custGeom>
              <a:avLst/>
              <a:gdLst/>
              <a:ahLst/>
              <a:cxnLst/>
              <a:rect l="l" t="t" r="r" b="b"/>
              <a:pathLst>
                <a:path w="10160" h="22225">
                  <a:moveTo>
                    <a:pt x="4368" y="0"/>
                  </a:moveTo>
                  <a:lnTo>
                    <a:pt x="0" y="139"/>
                  </a:lnTo>
                  <a:lnTo>
                    <a:pt x="2006" y="7315"/>
                  </a:lnTo>
                  <a:lnTo>
                    <a:pt x="3924" y="14528"/>
                  </a:lnTo>
                  <a:lnTo>
                    <a:pt x="5727" y="21767"/>
                  </a:lnTo>
                  <a:lnTo>
                    <a:pt x="10020" y="21678"/>
                  </a:lnTo>
                  <a:lnTo>
                    <a:pt x="8267" y="14414"/>
                  </a:lnTo>
                  <a:lnTo>
                    <a:pt x="6375" y="7188"/>
                  </a:lnTo>
                  <a:lnTo>
                    <a:pt x="4368" y="0"/>
                  </a:lnTo>
                  <a:close/>
                </a:path>
              </a:pathLst>
            </a:custGeom>
            <a:solidFill>
              <a:srgbClr val="FEEF79"/>
            </a:solidFill>
          </p:spPr>
          <p:txBody>
            <a:bodyPr wrap="square" lIns="0" tIns="0" rIns="0" bIns="0" rtlCol="0"/>
            <a:lstStyle/>
            <a:p>
              <a:endParaRPr/>
            </a:p>
          </p:txBody>
        </p:sp>
        <p:sp>
          <p:nvSpPr>
            <p:cNvPr id="3454" name="object 3454"/>
            <p:cNvSpPr/>
            <p:nvPr/>
          </p:nvSpPr>
          <p:spPr>
            <a:xfrm>
              <a:off x="6398056" y="8353425"/>
              <a:ext cx="6350" cy="22225"/>
            </a:xfrm>
            <a:custGeom>
              <a:avLst/>
              <a:gdLst/>
              <a:ahLst/>
              <a:cxnLst/>
              <a:rect l="l" t="t" r="r" b="b"/>
              <a:pathLst>
                <a:path w="6350" h="22225">
                  <a:moveTo>
                    <a:pt x="0" y="0"/>
                  </a:moveTo>
                  <a:lnTo>
                    <a:pt x="2006" y="7175"/>
                  </a:lnTo>
                  <a:lnTo>
                    <a:pt x="3924" y="14389"/>
                  </a:lnTo>
                  <a:lnTo>
                    <a:pt x="5727" y="21628"/>
                  </a:lnTo>
                </a:path>
              </a:pathLst>
            </a:custGeom>
            <a:ln w="25400">
              <a:solidFill>
                <a:srgbClr val="FEED77"/>
              </a:solidFill>
            </a:ln>
          </p:spPr>
          <p:txBody>
            <a:bodyPr wrap="square" lIns="0" tIns="0" rIns="0" bIns="0" rtlCol="0"/>
            <a:lstStyle/>
            <a:p>
              <a:endParaRPr/>
            </a:p>
          </p:txBody>
        </p:sp>
        <p:sp>
          <p:nvSpPr>
            <p:cNvPr id="3455" name="object 3455"/>
            <p:cNvSpPr/>
            <p:nvPr/>
          </p:nvSpPr>
          <p:spPr>
            <a:xfrm>
              <a:off x="6403784" y="8362264"/>
              <a:ext cx="4445" cy="26034"/>
            </a:xfrm>
            <a:custGeom>
              <a:avLst/>
              <a:gdLst/>
              <a:ahLst/>
              <a:cxnLst/>
              <a:rect l="l" t="t" r="r" b="b"/>
              <a:pathLst>
                <a:path w="4445" h="26034">
                  <a:moveTo>
                    <a:pt x="4292" y="0"/>
                  </a:moveTo>
                  <a:lnTo>
                    <a:pt x="0" y="0"/>
                  </a:lnTo>
                  <a:lnTo>
                    <a:pt x="0" y="25488"/>
                  </a:lnTo>
                  <a:lnTo>
                    <a:pt x="4292" y="25488"/>
                  </a:lnTo>
                  <a:lnTo>
                    <a:pt x="4292" y="0"/>
                  </a:lnTo>
                  <a:close/>
                </a:path>
              </a:pathLst>
            </a:custGeom>
            <a:solidFill>
              <a:srgbClr val="FEF081"/>
            </a:solidFill>
          </p:spPr>
          <p:txBody>
            <a:bodyPr wrap="square" lIns="0" tIns="0" rIns="0" bIns="0" rtlCol="0"/>
            <a:lstStyle/>
            <a:p>
              <a:endParaRPr/>
            </a:p>
          </p:txBody>
        </p:sp>
        <p:sp>
          <p:nvSpPr>
            <p:cNvPr id="3456" name="object 3456"/>
            <p:cNvSpPr/>
            <p:nvPr/>
          </p:nvSpPr>
          <p:spPr>
            <a:xfrm>
              <a:off x="6402425" y="8353285"/>
              <a:ext cx="5715" cy="22225"/>
            </a:xfrm>
            <a:custGeom>
              <a:avLst/>
              <a:gdLst/>
              <a:ahLst/>
              <a:cxnLst/>
              <a:rect l="l" t="t" r="r" b="b"/>
              <a:pathLst>
                <a:path w="5714" h="22225">
                  <a:moveTo>
                    <a:pt x="5651" y="21678"/>
                  </a:moveTo>
                  <a:lnTo>
                    <a:pt x="3898" y="14414"/>
                  </a:lnTo>
                  <a:lnTo>
                    <a:pt x="2006" y="7188"/>
                  </a:lnTo>
                  <a:lnTo>
                    <a:pt x="0" y="0"/>
                  </a:lnTo>
                </a:path>
              </a:pathLst>
            </a:custGeom>
            <a:ln w="25400">
              <a:solidFill>
                <a:srgbClr val="FEF07C"/>
              </a:solidFill>
            </a:ln>
          </p:spPr>
          <p:txBody>
            <a:bodyPr wrap="square" lIns="0" tIns="0" rIns="0" bIns="0" rtlCol="0"/>
            <a:lstStyle/>
            <a:p>
              <a:endParaRPr/>
            </a:p>
          </p:txBody>
        </p:sp>
        <p:sp>
          <p:nvSpPr>
            <p:cNvPr id="3457" name="object 3457"/>
            <p:cNvSpPr/>
            <p:nvPr/>
          </p:nvSpPr>
          <p:spPr>
            <a:xfrm>
              <a:off x="6398056" y="8353285"/>
              <a:ext cx="4445" cy="635"/>
            </a:xfrm>
            <a:custGeom>
              <a:avLst/>
              <a:gdLst/>
              <a:ahLst/>
              <a:cxnLst/>
              <a:rect l="l" t="t" r="r" b="b"/>
              <a:pathLst>
                <a:path w="4445" h="634">
                  <a:moveTo>
                    <a:pt x="4368" y="0"/>
                  </a:moveTo>
                  <a:lnTo>
                    <a:pt x="0" y="139"/>
                  </a:lnTo>
                </a:path>
              </a:pathLst>
            </a:custGeom>
            <a:ln w="25400">
              <a:solidFill>
                <a:srgbClr val="FEED72"/>
              </a:solidFill>
            </a:ln>
          </p:spPr>
          <p:txBody>
            <a:bodyPr wrap="square" lIns="0" tIns="0" rIns="0" bIns="0" rtlCol="0"/>
            <a:lstStyle/>
            <a:p>
              <a:endParaRPr/>
            </a:p>
          </p:txBody>
        </p:sp>
        <p:sp>
          <p:nvSpPr>
            <p:cNvPr id="3458" name="object 3458"/>
            <p:cNvSpPr/>
            <p:nvPr/>
          </p:nvSpPr>
          <p:spPr>
            <a:xfrm>
              <a:off x="6402425" y="8353145"/>
              <a:ext cx="10160" cy="22225"/>
            </a:xfrm>
            <a:custGeom>
              <a:avLst/>
              <a:gdLst/>
              <a:ahLst/>
              <a:cxnLst/>
              <a:rect l="l" t="t" r="r" b="b"/>
              <a:pathLst>
                <a:path w="10160" h="22225">
                  <a:moveTo>
                    <a:pt x="4572" y="0"/>
                  </a:moveTo>
                  <a:lnTo>
                    <a:pt x="0" y="139"/>
                  </a:lnTo>
                  <a:lnTo>
                    <a:pt x="2006" y="7327"/>
                  </a:lnTo>
                  <a:lnTo>
                    <a:pt x="3898" y="14554"/>
                  </a:lnTo>
                  <a:lnTo>
                    <a:pt x="5651" y="21818"/>
                  </a:lnTo>
                  <a:lnTo>
                    <a:pt x="9982" y="21793"/>
                  </a:lnTo>
                  <a:lnTo>
                    <a:pt x="8343" y="14477"/>
                  </a:lnTo>
                  <a:lnTo>
                    <a:pt x="6515" y="7226"/>
                  </a:lnTo>
                  <a:lnTo>
                    <a:pt x="4572" y="0"/>
                  </a:lnTo>
                  <a:close/>
                </a:path>
              </a:pathLst>
            </a:custGeom>
            <a:solidFill>
              <a:srgbClr val="FEF082"/>
            </a:solidFill>
          </p:spPr>
          <p:txBody>
            <a:bodyPr wrap="square" lIns="0" tIns="0" rIns="0" bIns="0" rtlCol="0"/>
            <a:lstStyle/>
            <a:p>
              <a:endParaRPr/>
            </a:p>
          </p:txBody>
        </p:sp>
        <p:sp>
          <p:nvSpPr>
            <p:cNvPr id="3459" name="object 3459"/>
            <p:cNvSpPr/>
            <p:nvPr/>
          </p:nvSpPr>
          <p:spPr>
            <a:xfrm>
              <a:off x="6402425" y="8353285"/>
              <a:ext cx="5715" cy="22225"/>
            </a:xfrm>
            <a:custGeom>
              <a:avLst/>
              <a:gdLst/>
              <a:ahLst/>
              <a:cxnLst/>
              <a:rect l="l" t="t" r="r" b="b"/>
              <a:pathLst>
                <a:path w="5714" h="22225">
                  <a:moveTo>
                    <a:pt x="0" y="0"/>
                  </a:moveTo>
                  <a:lnTo>
                    <a:pt x="2006" y="7188"/>
                  </a:lnTo>
                  <a:lnTo>
                    <a:pt x="3898" y="14414"/>
                  </a:lnTo>
                  <a:lnTo>
                    <a:pt x="5651" y="21678"/>
                  </a:lnTo>
                </a:path>
              </a:pathLst>
            </a:custGeom>
            <a:ln w="25400">
              <a:solidFill>
                <a:srgbClr val="FEF07C"/>
              </a:solidFill>
            </a:ln>
          </p:spPr>
          <p:txBody>
            <a:bodyPr wrap="square" lIns="0" tIns="0" rIns="0" bIns="0" rtlCol="0"/>
            <a:lstStyle/>
            <a:p>
              <a:endParaRPr/>
            </a:p>
          </p:txBody>
        </p:sp>
        <p:sp>
          <p:nvSpPr>
            <p:cNvPr id="3460" name="object 3460"/>
            <p:cNvSpPr/>
            <p:nvPr/>
          </p:nvSpPr>
          <p:spPr>
            <a:xfrm>
              <a:off x="6408077" y="8362238"/>
              <a:ext cx="4445" cy="26034"/>
            </a:xfrm>
            <a:custGeom>
              <a:avLst/>
              <a:gdLst/>
              <a:ahLst/>
              <a:cxnLst/>
              <a:rect l="l" t="t" r="r" b="b"/>
              <a:pathLst>
                <a:path w="4445" h="26034">
                  <a:moveTo>
                    <a:pt x="4330" y="0"/>
                  </a:moveTo>
                  <a:lnTo>
                    <a:pt x="0" y="0"/>
                  </a:lnTo>
                  <a:lnTo>
                    <a:pt x="0" y="25425"/>
                  </a:lnTo>
                  <a:lnTo>
                    <a:pt x="4330" y="25425"/>
                  </a:lnTo>
                  <a:lnTo>
                    <a:pt x="4330" y="0"/>
                  </a:lnTo>
                  <a:close/>
                </a:path>
              </a:pathLst>
            </a:custGeom>
            <a:solidFill>
              <a:srgbClr val="FEF38B"/>
            </a:solidFill>
          </p:spPr>
          <p:txBody>
            <a:bodyPr wrap="square" lIns="0" tIns="0" rIns="0" bIns="0" rtlCol="0"/>
            <a:lstStyle/>
            <a:p>
              <a:endParaRPr/>
            </a:p>
          </p:txBody>
        </p:sp>
        <p:sp>
          <p:nvSpPr>
            <p:cNvPr id="3461" name="object 3461"/>
            <p:cNvSpPr/>
            <p:nvPr/>
          </p:nvSpPr>
          <p:spPr>
            <a:xfrm>
              <a:off x="6406997" y="8353145"/>
              <a:ext cx="5715" cy="22225"/>
            </a:xfrm>
            <a:custGeom>
              <a:avLst/>
              <a:gdLst/>
              <a:ahLst/>
              <a:cxnLst/>
              <a:rect l="l" t="t" r="r" b="b"/>
              <a:pathLst>
                <a:path w="5714" h="22225">
                  <a:moveTo>
                    <a:pt x="5410" y="21793"/>
                  </a:moveTo>
                  <a:lnTo>
                    <a:pt x="3771" y="14477"/>
                  </a:lnTo>
                  <a:lnTo>
                    <a:pt x="1943" y="7226"/>
                  </a:lnTo>
                  <a:lnTo>
                    <a:pt x="0" y="0"/>
                  </a:lnTo>
                </a:path>
              </a:pathLst>
            </a:custGeom>
            <a:ln w="25399">
              <a:solidFill>
                <a:srgbClr val="FDF289"/>
              </a:solidFill>
            </a:ln>
          </p:spPr>
          <p:txBody>
            <a:bodyPr wrap="square" lIns="0" tIns="0" rIns="0" bIns="0" rtlCol="0"/>
            <a:lstStyle/>
            <a:p>
              <a:endParaRPr/>
            </a:p>
          </p:txBody>
        </p:sp>
        <p:sp>
          <p:nvSpPr>
            <p:cNvPr id="3462" name="object 3462"/>
            <p:cNvSpPr/>
            <p:nvPr/>
          </p:nvSpPr>
          <p:spPr>
            <a:xfrm>
              <a:off x="6402425" y="8353145"/>
              <a:ext cx="5080" cy="635"/>
            </a:xfrm>
            <a:custGeom>
              <a:avLst/>
              <a:gdLst/>
              <a:ahLst/>
              <a:cxnLst/>
              <a:rect l="l" t="t" r="r" b="b"/>
              <a:pathLst>
                <a:path w="5079" h="634">
                  <a:moveTo>
                    <a:pt x="4572" y="0"/>
                  </a:moveTo>
                  <a:lnTo>
                    <a:pt x="0" y="139"/>
                  </a:lnTo>
                </a:path>
              </a:pathLst>
            </a:custGeom>
            <a:ln w="25400">
              <a:solidFill>
                <a:srgbClr val="FEEF7A"/>
              </a:solidFill>
            </a:ln>
          </p:spPr>
          <p:txBody>
            <a:bodyPr wrap="square" lIns="0" tIns="0" rIns="0" bIns="0" rtlCol="0"/>
            <a:lstStyle/>
            <a:p>
              <a:endParaRPr/>
            </a:p>
          </p:txBody>
        </p:sp>
        <p:sp>
          <p:nvSpPr>
            <p:cNvPr id="3463" name="object 3463"/>
            <p:cNvSpPr/>
            <p:nvPr/>
          </p:nvSpPr>
          <p:spPr>
            <a:xfrm>
              <a:off x="6400800" y="8331492"/>
              <a:ext cx="10795" cy="22225"/>
            </a:xfrm>
            <a:custGeom>
              <a:avLst/>
              <a:gdLst/>
              <a:ahLst/>
              <a:cxnLst/>
              <a:rect l="l" t="t" r="r" b="b"/>
              <a:pathLst>
                <a:path w="10795" h="22225">
                  <a:moveTo>
                    <a:pt x="4635" y="0"/>
                  </a:moveTo>
                  <a:lnTo>
                    <a:pt x="0" y="101"/>
                  </a:lnTo>
                  <a:lnTo>
                    <a:pt x="2159" y="7264"/>
                  </a:lnTo>
                  <a:lnTo>
                    <a:pt x="4241" y="14439"/>
                  </a:lnTo>
                  <a:lnTo>
                    <a:pt x="6197" y="21653"/>
                  </a:lnTo>
                  <a:lnTo>
                    <a:pt x="10782" y="21589"/>
                  </a:lnTo>
                  <a:lnTo>
                    <a:pt x="8877" y="14350"/>
                  </a:lnTo>
                  <a:lnTo>
                    <a:pt x="6819" y="7150"/>
                  </a:lnTo>
                  <a:lnTo>
                    <a:pt x="4635" y="0"/>
                  </a:lnTo>
                  <a:close/>
                </a:path>
              </a:pathLst>
            </a:custGeom>
            <a:solidFill>
              <a:srgbClr val="FCEC76"/>
            </a:solidFill>
          </p:spPr>
          <p:txBody>
            <a:bodyPr wrap="square" lIns="0" tIns="0" rIns="0" bIns="0" rtlCol="0"/>
            <a:lstStyle/>
            <a:p>
              <a:endParaRPr/>
            </a:p>
          </p:txBody>
        </p:sp>
        <p:sp>
          <p:nvSpPr>
            <p:cNvPr id="3464" name="object 3464"/>
            <p:cNvSpPr/>
            <p:nvPr/>
          </p:nvSpPr>
          <p:spPr>
            <a:xfrm>
              <a:off x="6400800" y="8331593"/>
              <a:ext cx="6350" cy="21590"/>
            </a:xfrm>
            <a:custGeom>
              <a:avLst/>
              <a:gdLst/>
              <a:ahLst/>
              <a:cxnLst/>
              <a:rect l="l" t="t" r="r" b="b"/>
              <a:pathLst>
                <a:path w="6350" h="21590">
                  <a:moveTo>
                    <a:pt x="0" y="0"/>
                  </a:moveTo>
                  <a:lnTo>
                    <a:pt x="2159" y="7162"/>
                  </a:lnTo>
                  <a:lnTo>
                    <a:pt x="4241" y="14338"/>
                  </a:lnTo>
                  <a:lnTo>
                    <a:pt x="6197" y="21551"/>
                  </a:lnTo>
                </a:path>
              </a:pathLst>
            </a:custGeom>
            <a:ln w="25400">
              <a:solidFill>
                <a:srgbClr val="FCEB72"/>
              </a:solidFill>
            </a:ln>
          </p:spPr>
          <p:txBody>
            <a:bodyPr wrap="square" lIns="0" tIns="0" rIns="0" bIns="0" rtlCol="0"/>
            <a:lstStyle/>
            <a:p>
              <a:endParaRPr/>
            </a:p>
          </p:txBody>
        </p:sp>
        <p:sp>
          <p:nvSpPr>
            <p:cNvPr id="3465" name="object 3465"/>
            <p:cNvSpPr/>
            <p:nvPr/>
          </p:nvSpPr>
          <p:spPr>
            <a:xfrm>
              <a:off x="6406997" y="8340382"/>
              <a:ext cx="5080" cy="26034"/>
            </a:xfrm>
            <a:custGeom>
              <a:avLst/>
              <a:gdLst/>
              <a:ahLst/>
              <a:cxnLst/>
              <a:rect l="l" t="t" r="r" b="b"/>
              <a:pathLst>
                <a:path w="5079" h="26034">
                  <a:moveTo>
                    <a:pt x="4584" y="0"/>
                  </a:moveTo>
                  <a:lnTo>
                    <a:pt x="0" y="0"/>
                  </a:lnTo>
                  <a:lnTo>
                    <a:pt x="0" y="25463"/>
                  </a:lnTo>
                  <a:lnTo>
                    <a:pt x="4584" y="25463"/>
                  </a:lnTo>
                  <a:lnTo>
                    <a:pt x="4584" y="0"/>
                  </a:lnTo>
                  <a:close/>
                </a:path>
              </a:pathLst>
            </a:custGeom>
            <a:solidFill>
              <a:srgbClr val="FCF084"/>
            </a:solidFill>
          </p:spPr>
          <p:txBody>
            <a:bodyPr wrap="square" lIns="0" tIns="0" rIns="0" bIns="0" rtlCol="0"/>
            <a:lstStyle/>
            <a:p>
              <a:endParaRPr/>
            </a:p>
          </p:txBody>
        </p:sp>
        <p:sp>
          <p:nvSpPr>
            <p:cNvPr id="3466" name="object 3466"/>
            <p:cNvSpPr/>
            <p:nvPr/>
          </p:nvSpPr>
          <p:spPr>
            <a:xfrm>
              <a:off x="6405435" y="8331492"/>
              <a:ext cx="6350" cy="21590"/>
            </a:xfrm>
            <a:custGeom>
              <a:avLst/>
              <a:gdLst/>
              <a:ahLst/>
              <a:cxnLst/>
              <a:rect l="l" t="t" r="r" b="b"/>
              <a:pathLst>
                <a:path w="6350" h="21590">
                  <a:moveTo>
                    <a:pt x="6146" y="21589"/>
                  </a:moveTo>
                  <a:lnTo>
                    <a:pt x="4241" y="14350"/>
                  </a:lnTo>
                  <a:lnTo>
                    <a:pt x="2184" y="7150"/>
                  </a:lnTo>
                  <a:lnTo>
                    <a:pt x="0" y="0"/>
                  </a:lnTo>
                </a:path>
              </a:pathLst>
            </a:custGeom>
            <a:ln w="25400">
              <a:solidFill>
                <a:srgbClr val="FCEC7B"/>
              </a:solidFill>
            </a:ln>
          </p:spPr>
          <p:txBody>
            <a:bodyPr wrap="square" lIns="0" tIns="0" rIns="0" bIns="0" rtlCol="0"/>
            <a:lstStyle/>
            <a:p>
              <a:endParaRPr/>
            </a:p>
          </p:txBody>
        </p:sp>
        <p:sp>
          <p:nvSpPr>
            <p:cNvPr id="3467" name="object 3467"/>
            <p:cNvSpPr/>
            <p:nvPr/>
          </p:nvSpPr>
          <p:spPr>
            <a:xfrm>
              <a:off x="6400800" y="8318792"/>
              <a:ext cx="5080" cy="26034"/>
            </a:xfrm>
            <a:custGeom>
              <a:avLst/>
              <a:gdLst/>
              <a:ahLst/>
              <a:cxnLst/>
              <a:rect l="l" t="t" r="r" b="b"/>
              <a:pathLst>
                <a:path w="5079" h="26034">
                  <a:moveTo>
                    <a:pt x="4635" y="0"/>
                  </a:moveTo>
                  <a:lnTo>
                    <a:pt x="0" y="0"/>
                  </a:lnTo>
                  <a:lnTo>
                    <a:pt x="0" y="25501"/>
                  </a:lnTo>
                  <a:lnTo>
                    <a:pt x="4635" y="25501"/>
                  </a:lnTo>
                  <a:lnTo>
                    <a:pt x="4635" y="0"/>
                  </a:lnTo>
                  <a:close/>
                </a:path>
              </a:pathLst>
            </a:custGeom>
            <a:solidFill>
              <a:srgbClr val="FCE769"/>
            </a:solidFill>
          </p:spPr>
          <p:txBody>
            <a:bodyPr wrap="square" lIns="0" tIns="0" rIns="0" bIns="0" rtlCol="0"/>
            <a:lstStyle/>
            <a:p>
              <a:endParaRPr/>
            </a:p>
          </p:txBody>
        </p:sp>
        <p:sp>
          <p:nvSpPr>
            <p:cNvPr id="3468" name="object 3468"/>
            <p:cNvSpPr/>
            <p:nvPr/>
          </p:nvSpPr>
          <p:spPr>
            <a:xfrm>
              <a:off x="6405435" y="8331492"/>
              <a:ext cx="10795" cy="22225"/>
            </a:xfrm>
            <a:custGeom>
              <a:avLst/>
              <a:gdLst/>
              <a:ahLst/>
              <a:cxnLst/>
              <a:rect l="l" t="t" r="r" b="b"/>
              <a:pathLst>
                <a:path w="10795" h="22225">
                  <a:moveTo>
                    <a:pt x="0" y="0"/>
                  </a:moveTo>
                  <a:lnTo>
                    <a:pt x="2184" y="7150"/>
                  </a:lnTo>
                  <a:lnTo>
                    <a:pt x="4241" y="14350"/>
                  </a:lnTo>
                  <a:lnTo>
                    <a:pt x="6146" y="21589"/>
                  </a:lnTo>
                  <a:lnTo>
                    <a:pt x="9156" y="21602"/>
                  </a:lnTo>
                  <a:lnTo>
                    <a:pt x="10604" y="21653"/>
                  </a:lnTo>
                  <a:lnTo>
                    <a:pt x="8712" y="14389"/>
                  </a:lnTo>
                  <a:lnTo>
                    <a:pt x="6629" y="7188"/>
                  </a:lnTo>
                  <a:lnTo>
                    <a:pt x="4406" y="25"/>
                  </a:lnTo>
                  <a:lnTo>
                    <a:pt x="0" y="0"/>
                  </a:lnTo>
                  <a:close/>
                </a:path>
              </a:pathLst>
            </a:custGeom>
            <a:solidFill>
              <a:srgbClr val="FBEC7D"/>
            </a:solidFill>
          </p:spPr>
          <p:txBody>
            <a:bodyPr wrap="square" lIns="0" tIns="0" rIns="0" bIns="0" rtlCol="0"/>
            <a:lstStyle/>
            <a:p>
              <a:endParaRPr/>
            </a:p>
          </p:txBody>
        </p:sp>
        <p:sp>
          <p:nvSpPr>
            <p:cNvPr id="3469" name="object 3469"/>
            <p:cNvSpPr/>
            <p:nvPr/>
          </p:nvSpPr>
          <p:spPr>
            <a:xfrm>
              <a:off x="6405435" y="8331492"/>
              <a:ext cx="6350" cy="21590"/>
            </a:xfrm>
            <a:custGeom>
              <a:avLst/>
              <a:gdLst/>
              <a:ahLst/>
              <a:cxnLst/>
              <a:rect l="l" t="t" r="r" b="b"/>
              <a:pathLst>
                <a:path w="6350" h="21590">
                  <a:moveTo>
                    <a:pt x="0" y="0"/>
                  </a:moveTo>
                  <a:lnTo>
                    <a:pt x="2184" y="7150"/>
                  </a:lnTo>
                  <a:lnTo>
                    <a:pt x="4241" y="14350"/>
                  </a:lnTo>
                  <a:lnTo>
                    <a:pt x="6146" y="21589"/>
                  </a:lnTo>
                </a:path>
              </a:pathLst>
            </a:custGeom>
            <a:ln w="25400">
              <a:solidFill>
                <a:srgbClr val="FCEC7B"/>
              </a:solidFill>
            </a:ln>
          </p:spPr>
          <p:txBody>
            <a:bodyPr wrap="square" lIns="0" tIns="0" rIns="0" bIns="0" rtlCol="0"/>
            <a:lstStyle/>
            <a:p>
              <a:endParaRPr/>
            </a:p>
          </p:txBody>
        </p:sp>
        <p:sp>
          <p:nvSpPr>
            <p:cNvPr id="3470" name="object 3470"/>
            <p:cNvSpPr/>
            <p:nvPr/>
          </p:nvSpPr>
          <p:spPr>
            <a:xfrm>
              <a:off x="6411582" y="8340382"/>
              <a:ext cx="5080" cy="26034"/>
            </a:xfrm>
            <a:custGeom>
              <a:avLst/>
              <a:gdLst/>
              <a:ahLst/>
              <a:cxnLst/>
              <a:rect l="l" t="t" r="r" b="b"/>
              <a:pathLst>
                <a:path w="5079" h="26034">
                  <a:moveTo>
                    <a:pt x="4457" y="0"/>
                  </a:moveTo>
                  <a:lnTo>
                    <a:pt x="0" y="0"/>
                  </a:lnTo>
                  <a:lnTo>
                    <a:pt x="0" y="25463"/>
                  </a:lnTo>
                  <a:lnTo>
                    <a:pt x="4457" y="25463"/>
                  </a:lnTo>
                  <a:lnTo>
                    <a:pt x="4457" y="0"/>
                  </a:lnTo>
                  <a:close/>
                </a:path>
              </a:pathLst>
            </a:custGeom>
            <a:solidFill>
              <a:srgbClr val="FCF08B"/>
            </a:solidFill>
          </p:spPr>
          <p:txBody>
            <a:bodyPr wrap="square" lIns="0" tIns="0" rIns="0" bIns="0" rtlCol="0"/>
            <a:lstStyle/>
            <a:p>
              <a:endParaRPr/>
            </a:p>
          </p:txBody>
        </p:sp>
        <p:sp>
          <p:nvSpPr>
            <p:cNvPr id="3471" name="object 3471"/>
            <p:cNvSpPr/>
            <p:nvPr/>
          </p:nvSpPr>
          <p:spPr>
            <a:xfrm>
              <a:off x="6409842" y="8331517"/>
              <a:ext cx="6350" cy="22225"/>
            </a:xfrm>
            <a:custGeom>
              <a:avLst/>
              <a:gdLst/>
              <a:ahLst/>
              <a:cxnLst/>
              <a:rect l="l" t="t" r="r" b="b"/>
              <a:pathLst>
                <a:path w="6350" h="22225">
                  <a:moveTo>
                    <a:pt x="6197" y="21628"/>
                  </a:moveTo>
                  <a:lnTo>
                    <a:pt x="4305" y="14363"/>
                  </a:lnTo>
                  <a:lnTo>
                    <a:pt x="2222" y="7162"/>
                  </a:lnTo>
                  <a:lnTo>
                    <a:pt x="0" y="0"/>
                  </a:lnTo>
                </a:path>
              </a:pathLst>
            </a:custGeom>
            <a:ln w="25400">
              <a:solidFill>
                <a:srgbClr val="FBED7F"/>
              </a:solidFill>
            </a:ln>
          </p:spPr>
          <p:txBody>
            <a:bodyPr wrap="square" lIns="0" tIns="0" rIns="0" bIns="0" rtlCol="0"/>
            <a:lstStyle/>
            <a:p>
              <a:endParaRPr/>
            </a:p>
          </p:txBody>
        </p:sp>
        <p:sp>
          <p:nvSpPr>
            <p:cNvPr id="3472" name="object 3472"/>
            <p:cNvSpPr/>
            <p:nvPr/>
          </p:nvSpPr>
          <p:spPr>
            <a:xfrm>
              <a:off x="6405435" y="8318792"/>
              <a:ext cx="4445" cy="26034"/>
            </a:xfrm>
            <a:custGeom>
              <a:avLst/>
              <a:gdLst/>
              <a:ahLst/>
              <a:cxnLst/>
              <a:rect l="l" t="t" r="r" b="b"/>
              <a:pathLst>
                <a:path w="4445" h="26034">
                  <a:moveTo>
                    <a:pt x="4406" y="0"/>
                  </a:moveTo>
                  <a:lnTo>
                    <a:pt x="0" y="0"/>
                  </a:lnTo>
                  <a:lnTo>
                    <a:pt x="0" y="25425"/>
                  </a:lnTo>
                  <a:lnTo>
                    <a:pt x="4406" y="25425"/>
                  </a:lnTo>
                  <a:lnTo>
                    <a:pt x="4406" y="0"/>
                  </a:lnTo>
                  <a:close/>
                </a:path>
              </a:pathLst>
            </a:custGeom>
            <a:solidFill>
              <a:srgbClr val="FBE86E"/>
            </a:solidFill>
          </p:spPr>
          <p:txBody>
            <a:bodyPr wrap="square" lIns="0" tIns="0" rIns="0" bIns="0" rtlCol="0"/>
            <a:lstStyle/>
            <a:p>
              <a:endParaRPr/>
            </a:p>
          </p:txBody>
        </p:sp>
        <p:sp>
          <p:nvSpPr>
            <p:cNvPr id="3473" name="object 3473"/>
            <p:cNvSpPr/>
            <p:nvPr/>
          </p:nvSpPr>
          <p:spPr>
            <a:xfrm>
              <a:off x="6406997" y="8353082"/>
              <a:ext cx="10160" cy="22225"/>
            </a:xfrm>
            <a:custGeom>
              <a:avLst/>
              <a:gdLst/>
              <a:ahLst/>
              <a:cxnLst/>
              <a:rect l="l" t="t" r="r" b="b"/>
              <a:pathLst>
                <a:path w="10160" h="22225">
                  <a:moveTo>
                    <a:pt x="4584" y="0"/>
                  </a:moveTo>
                  <a:lnTo>
                    <a:pt x="0" y="63"/>
                  </a:lnTo>
                  <a:lnTo>
                    <a:pt x="1943" y="7289"/>
                  </a:lnTo>
                  <a:lnTo>
                    <a:pt x="3771" y="14541"/>
                  </a:lnTo>
                  <a:lnTo>
                    <a:pt x="5410" y="21856"/>
                  </a:lnTo>
                  <a:lnTo>
                    <a:pt x="9766" y="21894"/>
                  </a:lnTo>
                  <a:lnTo>
                    <a:pt x="8229" y="14541"/>
                  </a:lnTo>
                  <a:lnTo>
                    <a:pt x="6489" y="7239"/>
                  </a:lnTo>
                  <a:lnTo>
                    <a:pt x="4584" y="0"/>
                  </a:lnTo>
                  <a:close/>
                </a:path>
              </a:pathLst>
            </a:custGeom>
            <a:solidFill>
              <a:srgbClr val="FCF28E"/>
            </a:solidFill>
          </p:spPr>
          <p:txBody>
            <a:bodyPr wrap="square" lIns="0" tIns="0" rIns="0" bIns="0" rtlCol="0"/>
            <a:lstStyle/>
            <a:p>
              <a:endParaRPr/>
            </a:p>
          </p:txBody>
        </p:sp>
        <p:sp>
          <p:nvSpPr>
            <p:cNvPr id="3474" name="object 3474"/>
            <p:cNvSpPr/>
            <p:nvPr/>
          </p:nvSpPr>
          <p:spPr>
            <a:xfrm>
              <a:off x="6406997" y="8353145"/>
              <a:ext cx="5715" cy="22225"/>
            </a:xfrm>
            <a:custGeom>
              <a:avLst/>
              <a:gdLst/>
              <a:ahLst/>
              <a:cxnLst/>
              <a:rect l="l" t="t" r="r" b="b"/>
              <a:pathLst>
                <a:path w="5714" h="22225">
                  <a:moveTo>
                    <a:pt x="0" y="0"/>
                  </a:moveTo>
                  <a:lnTo>
                    <a:pt x="1943" y="7226"/>
                  </a:lnTo>
                  <a:lnTo>
                    <a:pt x="3771" y="14477"/>
                  </a:lnTo>
                  <a:lnTo>
                    <a:pt x="5410" y="21793"/>
                  </a:lnTo>
                </a:path>
              </a:pathLst>
            </a:custGeom>
            <a:ln w="25399">
              <a:solidFill>
                <a:srgbClr val="FDF289"/>
              </a:solidFill>
            </a:ln>
          </p:spPr>
          <p:txBody>
            <a:bodyPr wrap="square" lIns="0" tIns="0" rIns="0" bIns="0" rtlCol="0"/>
            <a:lstStyle/>
            <a:p>
              <a:endParaRPr/>
            </a:p>
          </p:txBody>
        </p:sp>
        <p:sp>
          <p:nvSpPr>
            <p:cNvPr id="3475" name="object 3475"/>
            <p:cNvSpPr/>
            <p:nvPr/>
          </p:nvSpPr>
          <p:spPr>
            <a:xfrm>
              <a:off x="6412408" y="8362238"/>
              <a:ext cx="4445" cy="26034"/>
            </a:xfrm>
            <a:custGeom>
              <a:avLst/>
              <a:gdLst/>
              <a:ahLst/>
              <a:cxnLst/>
              <a:rect l="l" t="t" r="r" b="b"/>
              <a:pathLst>
                <a:path w="4445" h="26034">
                  <a:moveTo>
                    <a:pt x="4356" y="0"/>
                  </a:moveTo>
                  <a:lnTo>
                    <a:pt x="0" y="0"/>
                  </a:lnTo>
                  <a:lnTo>
                    <a:pt x="0" y="25438"/>
                  </a:lnTo>
                  <a:lnTo>
                    <a:pt x="4356" y="25438"/>
                  </a:lnTo>
                  <a:lnTo>
                    <a:pt x="4356" y="0"/>
                  </a:lnTo>
                  <a:close/>
                </a:path>
              </a:pathLst>
            </a:custGeom>
            <a:solidFill>
              <a:srgbClr val="FCF599"/>
            </a:solidFill>
          </p:spPr>
          <p:txBody>
            <a:bodyPr wrap="square" lIns="0" tIns="0" rIns="0" bIns="0" rtlCol="0"/>
            <a:lstStyle/>
            <a:p>
              <a:endParaRPr/>
            </a:p>
          </p:txBody>
        </p:sp>
        <p:sp>
          <p:nvSpPr>
            <p:cNvPr id="3476" name="object 3476"/>
            <p:cNvSpPr/>
            <p:nvPr/>
          </p:nvSpPr>
          <p:spPr>
            <a:xfrm>
              <a:off x="6411582" y="8353082"/>
              <a:ext cx="5715" cy="22225"/>
            </a:xfrm>
            <a:custGeom>
              <a:avLst/>
              <a:gdLst/>
              <a:ahLst/>
              <a:cxnLst/>
              <a:rect l="l" t="t" r="r" b="b"/>
              <a:pathLst>
                <a:path w="5714" h="22225">
                  <a:moveTo>
                    <a:pt x="5181" y="21894"/>
                  </a:moveTo>
                  <a:lnTo>
                    <a:pt x="3644" y="14541"/>
                  </a:lnTo>
                  <a:lnTo>
                    <a:pt x="1905" y="7239"/>
                  </a:lnTo>
                  <a:lnTo>
                    <a:pt x="0" y="0"/>
                  </a:lnTo>
                </a:path>
              </a:pathLst>
            </a:custGeom>
            <a:ln w="25400">
              <a:solidFill>
                <a:srgbClr val="FCF394"/>
              </a:solidFill>
            </a:ln>
          </p:spPr>
          <p:txBody>
            <a:bodyPr wrap="square" lIns="0" tIns="0" rIns="0" bIns="0" rtlCol="0"/>
            <a:lstStyle/>
            <a:p>
              <a:endParaRPr/>
            </a:p>
          </p:txBody>
        </p:sp>
        <p:sp>
          <p:nvSpPr>
            <p:cNvPr id="3477" name="object 3477"/>
            <p:cNvSpPr/>
            <p:nvPr/>
          </p:nvSpPr>
          <p:spPr>
            <a:xfrm>
              <a:off x="6406997" y="8340382"/>
              <a:ext cx="5080" cy="26034"/>
            </a:xfrm>
            <a:custGeom>
              <a:avLst/>
              <a:gdLst/>
              <a:ahLst/>
              <a:cxnLst/>
              <a:rect l="l" t="t" r="r" b="b"/>
              <a:pathLst>
                <a:path w="5079" h="26034">
                  <a:moveTo>
                    <a:pt x="4584" y="0"/>
                  </a:moveTo>
                  <a:lnTo>
                    <a:pt x="0" y="0"/>
                  </a:lnTo>
                  <a:lnTo>
                    <a:pt x="0" y="25463"/>
                  </a:lnTo>
                  <a:lnTo>
                    <a:pt x="4584" y="25463"/>
                  </a:lnTo>
                  <a:lnTo>
                    <a:pt x="4584" y="0"/>
                  </a:lnTo>
                  <a:close/>
                </a:path>
              </a:pathLst>
            </a:custGeom>
            <a:solidFill>
              <a:srgbClr val="FCF084"/>
            </a:solidFill>
          </p:spPr>
          <p:txBody>
            <a:bodyPr wrap="square" lIns="0" tIns="0" rIns="0" bIns="0" rtlCol="0"/>
            <a:lstStyle/>
            <a:p>
              <a:endParaRPr/>
            </a:p>
          </p:txBody>
        </p:sp>
        <p:sp>
          <p:nvSpPr>
            <p:cNvPr id="3478" name="object 3478"/>
            <p:cNvSpPr/>
            <p:nvPr/>
          </p:nvSpPr>
          <p:spPr>
            <a:xfrm>
              <a:off x="6411582" y="8353082"/>
              <a:ext cx="10160" cy="22225"/>
            </a:xfrm>
            <a:custGeom>
              <a:avLst/>
              <a:gdLst/>
              <a:ahLst/>
              <a:cxnLst/>
              <a:rect l="l" t="t" r="r" b="b"/>
              <a:pathLst>
                <a:path w="10160" h="22225">
                  <a:moveTo>
                    <a:pt x="0" y="0"/>
                  </a:moveTo>
                  <a:lnTo>
                    <a:pt x="1905" y="7239"/>
                  </a:lnTo>
                  <a:lnTo>
                    <a:pt x="3644" y="14541"/>
                  </a:lnTo>
                  <a:lnTo>
                    <a:pt x="5181" y="21894"/>
                  </a:lnTo>
                  <a:lnTo>
                    <a:pt x="9563" y="22021"/>
                  </a:lnTo>
                  <a:lnTo>
                    <a:pt x="8064" y="14630"/>
                  </a:lnTo>
                  <a:lnTo>
                    <a:pt x="6362" y="7315"/>
                  </a:lnTo>
                  <a:lnTo>
                    <a:pt x="4457" y="63"/>
                  </a:lnTo>
                  <a:lnTo>
                    <a:pt x="0" y="0"/>
                  </a:lnTo>
                  <a:close/>
                </a:path>
              </a:pathLst>
            </a:custGeom>
            <a:solidFill>
              <a:srgbClr val="FCF497"/>
            </a:solidFill>
          </p:spPr>
          <p:txBody>
            <a:bodyPr wrap="square" lIns="0" tIns="0" rIns="0" bIns="0" rtlCol="0"/>
            <a:lstStyle/>
            <a:p>
              <a:endParaRPr/>
            </a:p>
          </p:txBody>
        </p:sp>
        <p:sp>
          <p:nvSpPr>
            <p:cNvPr id="3479" name="object 3479"/>
            <p:cNvSpPr/>
            <p:nvPr/>
          </p:nvSpPr>
          <p:spPr>
            <a:xfrm>
              <a:off x="6411582" y="8353082"/>
              <a:ext cx="5715" cy="22225"/>
            </a:xfrm>
            <a:custGeom>
              <a:avLst/>
              <a:gdLst/>
              <a:ahLst/>
              <a:cxnLst/>
              <a:rect l="l" t="t" r="r" b="b"/>
              <a:pathLst>
                <a:path w="5714" h="22225">
                  <a:moveTo>
                    <a:pt x="0" y="0"/>
                  </a:moveTo>
                  <a:lnTo>
                    <a:pt x="1905" y="7239"/>
                  </a:lnTo>
                  <a:lnTo>
                    <a:pt x="3644" y="14541"/>
                  </a:lnTo>
                  <a:lnTo>
                    <a:pt x="5181" y="21894"/>
                  </a:lnTo>
                </a:path>
              </a:pathLst>
            </a:custGeom>
            <a:ln w="25400">
              <a:solidFill>
                <a:srgbClr val="FCF394"/>
              </a:solidFill>
            </a:ln>
          </p:spPr>
          <p:txBody>
            <a:bodyPr wrap="square" lIns="0" tIns="0" rIns="0" bIns="0" rtlCol="0"/>
            <a:lstStyle/>
            <a:p>
              <a:endParaRPr/>
            </a:p>
          </p:txBody>
        </p:sp>
        <p:sp>
          <p:nvSpPr>
            <p:cNvPr id="3480" name="object 3480"/>
            <p:cNvSpPr/>
            <p:nvPr/>
          </p:nvSpPr>
          <p:spPr>
            <a:xfrm>
              <a:off x="6416763" y="8362277"/>
              <a:ext cx="4445" cy="26034"/>
            </a:xfrm>
            <a:custGeom>
              <a:avLst/>
              <a:gdLst/>
              <a:ahLst/>
              <a:cxnLst/>
              <a:rect l="l" t="t" r="r" b="b"/>
              <a:pathLst>
                <a:path w="4445" h="26034">
                  <a:moveTo>
                    <a:pt x="4381" y="0"/>
                  </a:moveTo>
                  <a:lnTo>
                    <a:pt x="0" y="0"/>
                  </a:lnTo>
                  <a:lnTo>
                    <a:pt x="0" y="25526"/>
                  </a:lnTo>
                  <a:lnTo>
                    <a:pt x="4381" y="25526"/>
                  </a:lnTo>
                  <a:lnTo>
                    <a:pt x="4381" y="0"/>
                  </a:lnTo>
                  <a:close/>
                </a:path>
              </a:pathLst>
            </a:custGeom>
            <a:solidFill>
              <a:srgbClr val="FCF7A3"/>
            </a:solidFill>
          </p:spPr>
          <p:txBody>
            <a:bodyPr wrap="square" lIns="0" tIns="0" rIns="0" bIns="0" rtlCol="0"/>
            <a:lstStyle/>
            <a:p>
              <a:endParaRPr/>
            </a:p>
          </p:txBody>
        </p:sp>
        <p:sp>
          <p:nvSpPr>
            <p:cNvPr id="3481" name="object 3481"/>
            <p:cNvSpPr/>
            <p:nvPr/>
          </p:nvSpPr>
          <p:spPr>
            <a:xfrm>
              <a:off x="6416039" y="8353145"/>
              <a:ext cx="5715" cy="22225"/>
            </a:xfrm>
            <a:custGeom>
              <a:avLst/>
              <a:gdLst/>
              <a:ahLst/>
              <a:cxnLst/>
              <a:rect l="l" t="t" r="r" b="b"/>
              <a:pathLst>
                <a:path w="5714" h="22225">
                  <a:moveTo>
                    <a:pt x="5105" y="21958"/>
                  </a:moveTo>
                  <a:lnTo>
                    <a:pt x="3606" y="14566"/>
                  </a:lnTo>
                  <a:lnTo>
                    <a:pt x="1905" y="7251"/>
                  </a:lnTo>
                  <a:lnTo>
                    <a:pt x="0" y="0"/>
                  </a:lnTo>
                </a:path>
              </a:pathLst>
            </a:custGeom>
            <a:ln w="25400">
              <a:solidFill>
                <a:srgbClr val="FBF49A"/>
              </a:solidFill>
            </a:ln>
          </p:spPr>
          <p:txBody>
            <a:bodyPr wrap="square" lIns="0" tIns="0" rIns="0" bIns="0" rtlCol="0"/>
            <a:lstStyle/>
            <a:p>
              <a:endParaRPr/>
            </a:p>
          </p:txBody>
        </p:sp>
        <p:sp>
          <p:nvSpPr>
            <p:cNvPr id="3482" name="object 3482"/>
            <p:cNvSpPr/>
            <p:nvPr/>
          </p:nvSpPr>
          <p:spPr>
            <a:xfrm>
              <a:off x="6411582" y="8340382"/>
              <a:ext cx="5080" cy="26034"/>
            </a:xfrm>
            <a:custGeom>
              <a:avLst/>
              <a:gdLst/>
              <a:ahLst/>
              <a:cxnLst/>
              <a:rect l="l" t="t" r="r" b="b"/>
              <a:pathLst>
                <a:path w="5079" h="26034">
                  <a:moveTo>
                    <a:pt x="4457" y="0"/>
                  </a:moveTo>
                  <a:lnTo>
                    <a:pt x="0" y="0"/>
                  </a:lnTo>
                  <a:lnTo>
                    <a:pt x="0" y="25463"/>
                  </a:lnTo>
                  <a:lnTo>
                    <a:pt x="4457" y="25463"/>
                  </a:lnTo>
                  <a:lnTo>
                    <a:pt x="4457" y="0"/>
                  </a:lnTo>
                  <a:close/>
                </a:path>
              </a:pathLst>
            </a:custGeom>
            <a:solidFill>
              <a:srgbClr val="FCF08B"/>
            </a:solidFill>
          </p:spPr>
          <p:txBody>
            <a:bodyPr wrap="square" lIns="0" tIns="0" rIns="0" bIns="0" rtlCol="0"/>
            <a:lstStyle/>
            <a:p>
              <a:endParaRPr/>
            </a:p>
          </p:txBody>
        </p:sp>
        <p:sp>
          <p:nvSpPr>
            <p:cNvPr id="3483" name="object 3483"/>
            <p:cNvSpPr/>
            <p:nvPr/>
          </p:nvSpPr>
          <p:spPr>
            <a:xfrm>
              <a:off x="6403784" y="8374964"/>
              <a:ext cx="10160" cy="23495"/>
            </a:xfrm>
            <a:custGeom>
              <a:avLst/>
              <a:gdLst/>
              <a:ahLst/>
              <a:cxnLst/>
              <a:rect l="l" t="t" r="r" b="b"/>
              <a:pathLst>
                <a:path w="10160" h="23495">
                  <a:moveTo>
                    <a:pt x="4292" y="0"/>
                  </a:moveTo>
                  <a:lnTo>
                    <a:pt x="0" y="88"/>
                  </a:lnTo>
                  <a:lnTo>
                    <a:pt x="3822" y="15468"/>
                  </a:lnTo>
                  <a:lnTo>
                    <a:pt x="5740" y="23406"/>
                  </a:lnTo>
                  <a:lnTo>
                    <a:pt x="8369" y="23291"/>
                  </a:lnTo>
                  <a:lnTo>
                    <a:pt x="9715" y="23279"/>
                  </a:lnTo>
                  <a:lnTo>
                    <a:pt x="7937" y="15366"/>
                  </a:lnTo>
                  <a:lnTo>
                    <a:pt x="6108" y="7543"/>
                  </a:lnTo>
                  <a:lnTo>
                    <a:pt x="4292" y="0"/>
                  </a:lnTo>
                  <a:close/>
                </a:path>
              </a:pathLst>
            </a:custGeom>
            <a:solidFill>
              <a:srgbClr val="FEF084"/>
            </a:solidFill>
          </p:spPr>
          <p:txBody>
            <a:bodyPr wrap="square" lIns="0" tIns="0" rIns="0" bIns="0" rtlCol="0"/>
            <a:lstStyle/>
            <a:p>
              <a:endParaRPr/>
            </a:p>
          </p:txBody>
        </p:sp>
        <p:sp>
          <p:nvSpPr>
            <p:cNvPr id="3484" name="object 3484"/>
            <p:cNvSpPr/>
            <p:nvPr/>
          </p:nvSpPr>
          <p:spPr>
            <a:xfrm>
              <a:off x="6403784" y="8375053"/>
              <a:ext cx="6350" cy="23495"/>
            </a:xfrm>
            <a:custGeom>
              <a:avLst/>
              <a:gdLst/>
              <a:ahLst/>
              <a:cxnLst/>
              <a:rect l="l" t="t" r="r" b="b"/>
              <a:pathLst>
                <a:path w="6350" h="23495">
                  <a:moveTo>
                    <a:pt x="0" y="0"/>
                  </a:moveTo>
                  <a:lnTo>
                    <a:pt x="1866" y="7531"/>
                  </a:lnTo>
                  <a:lnTo>
                    <a:pt x="3822" y="15379"/>
                  </a:lnTo>
                  <a:lnTo>
                    <a:pt x="5740" y="23317"/>
                  </a:lnTo>
                </a:path>
              </a:pathLst>
            </a:custGeom>
            <a:ln w="25400">
              <a:solidFill>
                <a:srgbClr val="FFEF80"/>
              </a:solidFill>
            </a:ln>
          </p:spPr>
          <p:txBody>
            <a:bodyPr wrap="square" lIns="0" tIns="0" rIns="0" bIns="0" rtlCol="0"/>
            <a:lstStyle/>
            <a:p>
              <a:endParaRPr/>
            </a:p>
          </p:txBody>
        </p:sp>
        <p:sp>
          <p:nvSpPr>
            <p:cNvPr id="3485" name="object 3485"/>
            <p:cNvSpPr/>
            <p:nvPr/>
          </p:nvSpPr>
          <p:spPr>
            <a:xfrm>
              <a:off x="6409524" y="8385543"/>
              <a:ext cx="4445" cy="26034"/>
            </a:xfrm>
            <a:custGeom>
              <a:avLst/>
              <a:gdLst/>
              <a:ahLst/>
              <a:cxnLst/>
              <a:rect l="l" t="t" r="r" b="b"/>
              <a:pathLst>
                <a:path w="4445" h="26034">
                  <a:moveTo>
                    <a:pt x="3975" y="0"/>
                  </a:moveTo>
                  <a:lnTo>
                    <a:pt x="0" y="0"/>
                  </a:lnTo>
                  <a:lnTo>
                    <a:pt x="0" y="25526"/>
                  </a:lnTo>
                  <a:lnTo>
                    <a:pt x="3975" y="25526"/>
                  </a:lnTo>
                  <a:lnTo>
                    <a:pt x="3975" y="0"/>
                  </a:lnTo>
                  <a:close/>
                </a:path>
              </a:pathLst>
            </a:custGeom>
            <a:solidFill>
              <a:srgbClr val="FEEF87"/>
            </a:solidFill>
          </p:spPr>
          <p:txBody>
            <a:bodyPr wrap="square" lIns="0" tIns="0" rIns="0" bIns="0" rtlCol="0"/>
            <a:lstStyle/>
            <a:p>
              <a:endParaRPr/>
            </a:p>
          </p:txBody>
        </p:sp>
        <p:sp>
          <p:nvSpPr>
            <p:cNvPr id="3486" name="object 3486"/>
            <p:cNvSpPr/>
            <p:nvPr/>
          </p:nvSpPr>
          <p:spPr>
            <a:xfrm>
              <a:off x="6408077" y="8374964"/>
              <a:ext cx="5715" cy="23495"/>
            </a:xfrm>
            <a:custGeom>
              <a:avLst/>
              <a:gdLst/>
              <a:ahLst/>
              <a:cxnLst/>
              <a:rect l="l" t="t" r="r" b="b"/>
              <a:pathLst>
                <a:path w="5714" h="23495">
                  <a:moveTo>
                    <a:pt x="5422" y="23279"/>
                  </a:moveTo>
                  <a:lnTo>
                    <a:pt x="3644" y="15366"/>
                  </a:lnTo>
                  <a:lnTo>
                    <a:pt x="1816" y="7543"/>
                  </a:lnTo>
                  <a:lnTo>
                    <a:pt x="0" y="0"/>
                  </a:lnTo>
                </a:path>
              </a:pathLst>
            </a:custGeom>
            <a:ln w="25400">
              <a:solidFill>
                <a:srgbClr val="FEF087"/>
              </a:solidFill>
            </a:ln>
          </p:spPr>
          <p:txBody>
            <a:bodyPr wrap="square" lIns="0" tIns="0" rIns="0" bIns="0" rtlCol="0"/>
            <a:lstStyle/>
            <a:p>
              <a:endParaRPr/>
            </a:p>
          </p:txBody>
        </p:sp>
        <p:sp>
          <p:nvSpPr>
            <p:cNvPr id="3487" name="object 3487"/>
            <p:cNvSpPr/>
            <p:nvPr/>
          </p:nvSpPr>
          <p:spPr>
            <a:xfrm>
              <a:off x="6403784" y="8362264"/>
              <a:ext cx="4445" cy="26034"/>
            </a:xfrm>
            <a:custGeom>
              <a:avLst/>
              <a:gdLst/>
              <a:ahLst/>
              <a:cxnLst/>
              <a:rect l="l" t="t" r="r" b="b"/>
              <a:pathLst>
                <a:path w="4445" h="26034">
                  <a:moveTo>
                    <a:pt x="4292" y="0"/>
                  </a:moveTo>
                  <a:lnTo>
                    <a:pt x="0" y="0"/>
                  </a:lnTo>
                  <a:lnTo>
                    <a:pt x="0" y="25488"/>
                  </a:lnTo>
                  <a:lnTo>
                    <a:pt x="4292" y="25488"/>
                  </a:lnTo>
                  <a:lnTo>
                    <a:pt x="4292" y="0"/>
                  </a:lnTo>
                  <a:close/>
                </a:path>
              </a:pathLst>
            </a:custGeom>
            <a:solidFill>
              <a:srgbClr val="FEF081"/>
            </a:solidFill>
          </p:spPr>
          <p:txBody>
            <a:bodyPr wrap="square" lIns="0" tIns="0" rIns="0" bIns="0" rtlCol="0"/>
            <a:lstStyle/>
            <a:p>
              <a:endParaRPr/>
            </a:p>
          </p:txBody>
        </p:sp>
        <p:sp>
          <p:nvSpPr>
            <p:cNvPr id="3488" name="object 3488"/>
            <p:cNvSpPr/>
            <p:nvPr/>
          </p:nvSpPr>
          <p:spPr>
            <a:xfrm>
              <a:off x="6408077" y="8374938"/>
              <a:ext cx="9525" cy="23495"/>
            </a:xfrm>
            <a:custGeom>
              <a:avLst/>
              <a:gdLst/>
              <a:ahLst/>
              <a:cxnLst/>
              <a:rect l="l" t="t" r="r" b="b"/>
              <a:pathLst>
                <a:path w="9525" h="23495">
                  <a:moveTo>
                    <a:pt x="4330" y="0"/>
                  </a:moveTo>
                  <a:lnTo>
                    <a:pt x="0" y="25"/>
                  </a:lnTo>
                  <a:lnTo>
                    <a:pt x="1816" y="7569"/>
                  </a:lnTo>
                  <a:lnTo>
                    <a:pt x="3644" y="15392"/>
                  </a:lnTo>
                  <a:lnTo>
                    <a:pt x="5422" y="23304"/>
                  </a:lnTo>
                  <a:lnTo>
                    <a:pt x="9461" y="23317"/>
                  </a:lnTo>
                  <a:lnTo>
                    <a:pt x="7772" y="15417"/>
                  </a:lnTo>
                  <a:lnTo>
                    <a:pt x="4330" y="0"/>
                  </a:lnTo>
                  <a:close/>
                </a:path>
              </a:pathLst>
            </a:custGeom>
            <a:solidFill>
              <a:srgbClr val="FEF38F"/>
            </a:solidFill>
          </p:spPr>
          <p:txBody>
            <a:bodyPr wrap="square" lIns="0" tIns="0" rIns="0" bIns="0" rtlCol="0"/>
            <a:lstStyle/>
            <a:p>
              <a:endParaRPr/>
            </a:p>
          </p:txBody>
        </p:sp>
        <p:sp>
          <p:nvSpPr>
            <p:cNvPr id="3489" name="object 3489"/>
            <p:cNvSpPr/>
            <p:nvPr/>
          </p:nvSpPr>
          <p:spPr>
            <a:xfrm>
              <a:off x="6408077" y="8374964"/>
              <a:ext cx="5715" cy="23495"/>
            </a:xfrm>
            <a:custGeom>
              <a:avLst/>
              <a:gdLst/>
              <a:ahLst/>
              <a:cxnLst/>
              <a:rect l="l" t="t" r="r" b="b"/>
              <a:pathLst>
                <a:path w="5714" h="23495">
                  <a:moveTo>
                    <a:pt x="0" y="0"/>
                  </a:moveTo>
                  <a:lnTo>
                    <a:pt x="1816" y="7543"/>
                  </a:lnTo>
                  <a:lnTo>
                    <a:pt x="3644" y="15366"/>
                  </a:lnTo>
                  <a:lnTo>
                    <a:pt x="5422" y="23279"/>
                  </a:lnTo>
                </a:path>
              </a:pathLst>
            </a:custGeom>
            <a:ln w="25400">
              <a:solidFill>
                <a:srgbClr val="FEF087"/>
              </a:solidFill>
            </a:ln>
          </p:spPr>
          <p:txBody>
            <a:bodyPr wrap="square" lIns="0" tIns="0" rIns="0" bIns="0" rtlCol="0"/>
            <a:lstStyle/>
            <a:p>
              <a:endParaRPr/>
            </a:p>
          </p:txBody>
        </p:sp>
        <p:sp>
          <p:nvSpPr>
            <p:cNvPr id="3490" name="object 3490"/>
            <p:cNvSpPr/>
            <p:nvPr/>
          </p:nvSpPr>
          <p:spPr>
            <a:xfrm>
              <a:off x="6413500" y="8385543"/>
              <a:ext cx="4445" cy="26034"/>
            </a:xfrm>
            <a:custGeom>
              <a:avLst/>
              <a:gdLst/>
              <a:ahLst/>
              <a:cxnLst/>
              <a:rect l="l" t="t" r="r" b="b"/>
              <a:pathLst>
                <a:path w="4445" h="26034">
                  <a:moveTo>
                    <a:pt x="4038" y="0"/>
                  </a:moveTo>
                  <a:lnTo>
                    <a:pt x="0" y="0"/>
                  </a:lnTo>
                  <a:lnTo>
                    <a:pt x="0" y="25412"/>
                  </a:lnTo>
                  <a:lnTo>
                    <a:pt x="4038" y="25412"/>
                  </a:lnTo>
                  <a:lnTo>
                    <a:pt x="4038" y="0"/>
                  </a:lnTo>
                  <a:close/>
                </a:path>
              </a:pathLst>
            </a:custGeom>
            <a:solidFill>
              <a:srgbClr val="FEF394"/>
            </a:solidFill>
          </p:spPr>
          <p:txBody>
            <a:bodyPr wrap="square" lIns="0" tIns="0" rIns="0" bIns="0" rtlCol="0"/>
            <a:lstStyle/>
            <a:p>
              <a:endParaRPr/>
            </a:p>
          </p:txBody>
        </p:sp>
        <p:sp>
          <p:nvSpPr>
            <p:cNvPr id="3491" name="object 3491"/>
            <p:cNvSpPr/>
            <p:nvPr/>
          </p:nvSpPr>
          <p:spPr>
            <a:xfrm>
              <a:off x="6412408" y="8374938"/>
              <a:ext cx="5715" cy="23495"/>
            </a:xfrm>
            <a:custGeom>
              <a:avLst/>
              <a:gdLst/>
              <a:ahLst/>
              <a:cxnLst/>
              <a:rect l="l" t="t" r="r" b="b"/>
              <a:pathLst>
                <a:path w="5714" h="23495">
                  <a:moveTo>
                    <a:pt x="5130" y="23317"/>
                  </a:moveTo>
                  <a:lnTo>
                    <a:pt x="3441" y="15417"/>
                  </a:lnTo>
                  <a:lnTo>
                    <a:pt x="1701" y="7581"/>
                  </a:lnTo>
                  <a:lnTo>
                    <a:pt x="0" y="0"/>
                  </a:lnTo>
                </a:path>
              </a:pathLst>
            </a:custGeom>
            <a:ln w="25400">
              <a:solidFill>
                <a:srgbClr val="FDF498"/>
              </a:solidFill>
            </a:ln>
          </p:spPr>
          <p:txBody>
            <a:bodyPr wrap="square" lIns="0" tIns="0" rIns="0" bIns="0" rtlCol="0"/>
            <a:lstStyle/>
            <a:p>
              <a:endParaRPr/>
            </a:p>
          </p:txBody>
        </p:sp>
        <p:sp>
          <p:nvSpPr>
            <p:cNvPr id="3492" name="object 3492"/>
            <p:cNvSpPr/>
            <p:nvPr/>
          </p:nvSpPr>
          <p:spPr>
            <a:xfrm>
              <a:off x="6408077" y="8362238"/>
              <a:ext cx="4445" cy="26034"/>
            </a:xfrm>
            <a:custGeom>
              <a:avLst/>
              <a:gdLst/>
              <a:ahLst/>
              <a:cxnLst/>
              <a:rect l="l" t="t" r="r" b="b"/>
              <a:pathLst>
                <a:path w="4445" h="26034">
                  <a:moveTo>
                    <a:pt x="4330" y="0"/>
                  </a:moveTo>
                  <a:lnTo>
                    <a:pt x="0" y="0"/>
                  </a:lnTo>
                  <a:lnTo>
                    <a:pt x="0" y="25425"/>
                  </a:lnTo>
                  <a:lnTo>
                    <a:pt x="4330" y="25425"/>
                  </a:lnTo>
                  <a:lnTo>
                    <a:pt x="4330" y="0"/>
                  </a:lnTo>
                  <a:close/>
                </a:path>
              </a:pathLst>
            </a:custGeom>
            <a:solidFill>
              <a:srgbClr val="FEF38B"/>
            </a:solidFill>
          </p:spPr>
          <p:txBody>
            <a:bodyPr wrap="square" lIns="0" tIns="0" rIns="0" bIns="0" rtlCol="0"/>
            <a:lstStyle/>
            <a:p>
              <a:endParaRPr/>
            </a:p>
          </p:txBody>
        </p:sp>
        <p:sp>
          <p:nvSpPr>
            <p:cNvPr id="3493" name="object 3493"/>
            <p:cNvSpPr/>
            <p:nvPr/>
          </p:nvSpPr>
          <p:spPr>
            <a:xfrm>
              <a:off x="6412408" y="8374938"/>
              <a:ext cx="9525" cy="23495"/>
            </a:xfrm>
            <a:custGeom>
              <a:avLst/>
              <a:gdLst/>
              <a:ahLst/>
              <a:cxnLst/>
              <a:rect l="l" t="t" r="r" b="b"/>
              <a:pathLst>
                <a:path w="9525" h="23495">
                  <a:moveTo>
                    <a:pt x="0" y="0"/>
                  </a:moveTo>
                  <a:lnTo>
                    <a:pt x="3441" y="15417"/>
                  </a:lnTo>
                  <a:lnTo>
                    <a:pt x="5130" y="23317"/>
                  </a:lnTo>
                  <a:lnTo>
                    <a:pt x="9182" y="23393"/>
                  </a:lnTo>
                  <a:lnTo>
                    <a:pt x="7607" y="15506"/>
                  </a:lnTo>
                  <a:lnTo>
                    <a:pt x="5930" y="7658"/>
                  </a:lnTo>
                  <a:lnTo>
                    <a:pt x="4356" y="38"/>
                  </a:lnTo>
                  <a:lnTo>
                    <a:pt x="0" y="0"/>
                  </a:lnTo>
                  <a:close/>
                </a:path>
              </a:pathLst>
            </a:custGeom>
            <a:solidFill>
              <a:srgbClr val="FCF69F"/>
            </a:solidFill>
          </p:spPr>
          <p:txBody>
            <a:bodyPr wrap="square" lIns="0" tIns="0" rIns="0" bIns="0" rtlCol="0"/>
            <a:lstStyle/>
            <a:p>
              <a:endParaRPr/>
            </a:p>
          </p:txBody>
        </p:sp>
        <p:sp>
          <p:nvSpPr>
            <p:cNvPr id="3494" name="object 3494"/>
            <p:cNvSpPr/>
            <p:nvPr/>
          </p:nvSpPr>
          <p:spPr>
            <a:xfrm>
              <a:off x="6412408" y="8374938"/>
              <a:ext cx="5715" cy="23495"/>
            </a:xfrm>
            <a:custGeom>
              <a:avLst/>
              <a:gdLst/>
              <a:ahLst/>
              <a:cxnLst/>
              <a:rect l="l" t="t" r="r" b="b"/>
              <a:pathLst>
                <a:path w="5714" h="23495">
                  <a:moveTo>
                    <a:pt x="0" y="0"/>
                  </a:moveTo>
                  <a:lnTo>
                    <a:pt x="1701" y="7581"/>
                  </a:lnTo>
                  <a:lnTo>
                    <a:pt x="3441" y="15417"/>
                  </a:lnTo>
                  <a:lnTo>
                    <a:pt x="5130" y="23317"/>
                  </a:lnTo>
                </a:path>
              </a:pathLst>
            </a:custGeom>
            <a:ln w="25400">
              <a:solidFill>
                <a:srgbClr val="FDF498"/>
              </a:solidFill>
            </a:ln>
          </p:spPr>
          <p:txBody>
            <a:bodyPr wrap="square" lIns="0" tIns="0" rIns="0" bIns="0" rtlCol="0"/>
            <a:lstStyle/>
            <a:p>
              <a:endParaRPr/>
            </a:p>
          </p:txBody>
        </p:sp>
        <p:sp>
          <p:nvSpPr>
            <p:cNvPr id="3495" name="object 3495"/>
            <p:cNvSpPr/>
            <p:nvPr/>
          </p:nvSpPr>
          <p:spPr>
            <a:xfrm>
              <a:off x="6417538" y="8385556"/>
              <a:ext cx="4445" cy="26034"/>
            </a:xfrm>
            <a:custGeom>
              <a:avLst/>
              <a:gdLst/>
              <a:ahLst/>
              <a:cxnLst/>
              <a:rect l="l" t="t" r="r" b="b"/>
              <a:pathLst>
                <a:path w="4445" h="26034">
                  <a:moveTo>
                    <a:pt x="4051" y="0"/>
                  </a:moveTo>
                  <a:lnTo>
                    <a:pt x="0" y="0"/>
                  </a:lnTo>
                  <a:lnTo>
                    <a:pt x="0" y="25476"/>
                  </a:lnTo>
                  <a:lnTo>
                    <a:pt x="4051" y="25476"/>
                  </a:lnTo>
                  <a:lnTo>
                    <a:pt x="4051" y="0"/>
                  </a:lnTo>
                  <a:close/>
                </a:path>
              </a:pathLst>
            </a:custGeom>
            <a:solidFill>
              <a:srgbClr val="FCF7A5"/>
            </a:solidFill>
          </p:spPr>
          <p:txBody>
            <a:bodyPr wrap="square" lIns="0" tIns="0" rIns="0" bIns="0" rtlCol="0"/>
            <a:lstStyle/>
            <a:p>
              <a:endParaRPr/>
            </a:p>
          </p:txBody>
        </p:sp>
        <p:sp>
          <p:nvSpPr>
            <p:cNvPr id="3496" name="object 3496"/>
            <p:cNvSpPr/>
            <p:nvPr/>
          </p:nvSpPr>
          <p:spPr>
            <a:xfrm>
              <a:off x="6416763" y="8374977"/>
              <a:ext cx="5080" cy="23495"/>
            </a:xfrm>
            <a:custGeom>
              <a:avLst/>
              <a:gdLst/>
              <a:ahLst/>
              <a:cxnLst/>
              <a:rect l="l" t="t" r="r" b="b"/>
              <a:pathLst>
                <a:path w="5079" h="23495">
                  <a:moveTo>
                    <a:pt x="4825" y="23355"/>
                  </a:moveTo>
                  <a:lnTo>
                    <a:pt x="3251" y="15468"/>
                  </a:lnTo>
                  <a:lnTo>
                    <a:pt x="1574" y="7619"/>
                  </a:lnTo>
                  <a:lnTo>
                    <a:pt x="0" y="0"/>
                  </a:lnTo>
                </a:path>
              </a:pathLst>
            </a:custGeom>
            <a:ln w="25400">
              <a:solidFill>
                <a:srgbClr val="FCF7A7"/>
              </a:solidFill>
            </a:ln>
          </p:spPr>
          <p:txBody>
            <a:bodyPr wrap="square" lIns="0" tIns="0" rIns="0" bIns="0" rtlCol="0"/>
            <a:lstStyle/>
            <a:p>
              <a:endParaRPr/>
            </a:p>
          </p:txBody>
        </p:sp>
        <p:sp>
          <p:nvSpPr>
            <p:cNvPr id="3497" name="object 3497"/>
            <p:cNvSpPr/>
            <p:nvPr/>
          </p:nvSpPr>
          <p:spPr>
            <a:xfrm>
              <a:off x="6412408" y="8362238"/>
              <a:ext cx="4445" cy="26034"/>
            </a:xfrm>
            <a:custGeom>
              <a:avLst/>
              <a:gdLst/>
              <a:ahLst/>
              <a:cxnLst/>
              <a:rect l="l" t="t" r="r" b="b"/>
              <a:pathLst>
                <a:path w="4445" h="26034">
                  <a:moveTo>
                    <a:pt x="4356" y="0"/>
                  </a:moveTo>
                  <a:lnTo>
                    <a:pt x="0" y="0"/>
                  </a:lnTo>
                  <a:lnTo>
                    <a:pt x="0" y="25438"/>
                  </a:lnTo>
                  <a:lnTo>
                    <a:pt x="4356" y="25438"/>
                  </a:lnTo>
                  <a:lnTo>
                    <a:pt x="4356" y="0"/>
                  </a:lnTo>
                  <a:close/>
                </a:path>
              </a:pathLst>
            </a:custGeom>
            <a:solidFill>
              <a:srgbClr val="FCF599"/>
            </a:solidFill>
          </p:spPr>
          <p:txBody>
            <a:bodyPr wrap="square" lIns="0" tIns="0" rIns="0" bIns="0" rtlCol="0"/>
            <a:lstStyle/>
            <a:p>
              <a:endParaRPr/>
            </a:p>
          </p:txBody>
        </p:sp>
        <p:sp>
          <p:nvSpPr>
            <p:cNvPr id="3498" name="object 3498"/>
            <p:cNvSpPr/>
            <p:nvPr/>
          </p:nvSpPr>
          <p:spPr>
            <a:xfrm>
              <a:off x="6416763" y="8374977"/>
              <a:ext cx="8890" cy="23495"/>
            </a:xfrm>
            <a:custGeom>
              <a:avLst/>
              <a:gdLst/>
              <a:ahLst/>
              <a:cxnLst/>
              <a:rect l="l" t="t" r="r" b="b"/>
              <a:pathLst>
                <a:path w="8889" h="23495">
                  <a:moveTo>
                    <a:pt x="0" y="0"/>
                  </a:moveTo>
                  <a:lnTo>
                    <a:pt x="1574" y="7619"/>
                  </a:lnTo>
                  <a:lnTo>
                    <a:pt x="3251" y="15468"/>
                  </a:lnTo>
                  <a:lnTo>
                    <a:pt x="4825" y="23355"/>
                  </a:lnTo>
                  <a:lnTo>
                    <a:pt x="8851" y="23380"/>
                  </a:lnTo>
                  <a:lnTo>
                    <a:pt x="7429" y="15570"/>
                  </a:lnTo>
                  <a:lnTo>
                    <a:pt x="4381" y="126"/>
                  </a:lnTo>
                  <a:lnTo>
                    <a:pt x="0" y="0"/>
                  </a:lnTo>
                  <a:close/>
                </a:path>
              </a:pathLst>
            </a:custGeom>
            <a:solidFill>
              <a:srgbClr val="FCF8AB"/>
            </a:solidFill>
          </p:spPr>
          <p:txBody>
            <a:bodyPr wrap="square" lIns="0" tIns="0" rIns="0" bIns="0" rtlCol="0"/>
            <a:lstStyle/>
            <a:p>
              <a:endParaRPr/>
            </a:p>
          </p:txBody>
        </p:sp>
        <p:sp>
          <p:nvSpPr>
            <p:cNvPr id="3499" name="object 3499"/>
            <p:cNvSpPr/>
            <p:nvPr/>
          </p:nvSpPr>
          <p:spPr>
            <a:xfrm>
              <a:off x="6416763" y="8374977"/>
              <a:ext cx="5080" cy="23495"/>
            </a:xfrm>
            <a:custGeom>
              <a:avLst/>
              <a:gdLst/>
              <a:ahLst/>
              <a:cxnLst/>
              <a:rect l="l" t="t" r="r" b="b"/>
              <a:pathLst>
                <a:path w="5079" h="23495">
                  <a:moveTo>
                    <a:pt x="0" y="0"/>
                  </a:moveTo>
                  <a:lnTo>
                    <a:pt x="1574" y="7619"/>
                  </a:lnTo>
                  <a:lnTo>
                    <a:pt x="3251" y="15468"/>
                  </a:lnTo>
                  <a:lnTo>
                    <a:pt x="4825" y="23355"/>
                  </a:lnTo>
                </a:path>
              </a:pathLst>
            </a:custGeom>
            <a:ln w="25400">
              <a:solidFill>
                <a:srgbClr val="FCF7A7"/>
              </a:solidFill>
            </a:ln>
          </p:spPr>
          <p:txBody>
            <a:bodyPr wrap="square" lIns="0" tIns="0" rIns="0" bIns="0" rtlCol="0"/>
            <a:lstStyle/>
            <a:p>
              <a:endParaRPr/>
            </a:p>
          </p:txBody>
        </p:sp>
        <p:sp>
          <p:nvSpPr>
            <p:cNvPr id="3500" name="object 3500"/>
            <p:cNvSpPr/>
            <p:nvPr/>
          </p:nvSpPr>
          <p:spPr>
            <a:xfrm>
              <a:off x="6421590" y="8385632"/>
              <a:ext cx="4445" cy="26034"/>
            </a:xfrm>
            <a:custGeom>
              <a:avLst/>
              <a:gdLst/>
              <a:ahLst/>
              <a:cxnLst/>
              <a:rect l="l" t="t" r="r" b="b"/>
              <a:pathLst>
                <a:path w="4445" h="26034">
                  <a:moveTo>
                    <a:pt x="4025" y="0"/>
                  </a:moveTo>
                  <a:lnTo>
                    <a:pt x="0" y="0"/>
                  </a:lnTo>
                  <a:lnTo>
                    <a:pt x="0" y="25425"/>
                  </a:lnTo>
                  <a:lnTo>
                    <a:pt x="4025" y="25425"/>
                  </a:lnTo>
                  <a:lnTo>
                    <a:pt x="4025" y="0"/>
                  </a:lnTo>
                  <a:close/>
                </a:path>
              </a:pathLst>
            </a:custGeom>
            <a:solidFill>
              <a:srgbClr val="FCFAB2"/>
            </a:solidFill>
          </p:spPr>
          <p:txBody>
            <a:bodyPr wrap="square" lIns="0" tIns="0" rIns="0" bIns="0" rtlCol="0"/>
            <a:lstStyle/>
            <a:p>
              <a:endParaRPr/>
            </a:p>
          </p:txBody>
        </p:sp>
        <p:sp>
          <p:nvSpPr>
            <p:cNvPr id="3501" name="object 3501"/>
            <p:cNvSpPr/>
            <p:nvPr/>
          </p:nvSpPr>
          <p:spPr>
            <a:xfrm>
              <a:off x="6421145" y="8375104"/>
              <a:ext cx="5080" cy="23495"/>
            </a:xfrm>
            <a:custGeom>
              <a:avLst/>
              <a:gdLst/>
              <a:ahLst/>
              <a:cxnLst/>
              <a:rect l="l" t="t" r="r" b="b"/>
              <a:pathLst>
                <a:path w="5079" h="23495">
                  <a:moveTo>
                    <a:pt x="4470" y="23253"/>
                  </a:moveTo>
                  <a:lnTo>
                    <a:pt x="3048" y="15443"/>
                  </a:lnTo>
                  <a:lnTo>
                    <a:pt x="1524" y="7619"/>
                  </a:lnTo>
                  <a:lnTo>
                    <a:pt x="0" y="0"/>
                  </a:lnTo>
                </a:path>
              </a:pathLst>
            </a:custGeom>
            <a:ln w="25400">
              <a:solidFill>
                <a:srgbClr val="FBF9AE"/>
              </a:solidFill>
            </a:ln>
          </p:spPr>
          <p:txBody>
            <a:bodyPr wrap="square" lIns="0" tIns="0" rIns="0" bIns="0" rtlCol="0"/>
            <a:lstStyle/>
            <a:p>
              <a:endParaRPr/>
            </a:p>
          </p:txBody>
        </p:sp>
        <p:sp>
          <p:nvSpPr>
            <p:cNvPr id="3502" name="object 3502"/>
            <p:cNvSpPr/>
            <p:nvPr/>
          </p:nvSpPr>
          <p:spPr>
            <a:xfrm>
              <a:off x="6416763" y="8362277"/>
              <a:ext cx="4445" cy="26034"/>
            </a:xfrm>
            <a:custGeom>
              <a:avLst/>
              <a:gdLst/>
              <a:ahLst/>
              <a:cxnLst/>
              <a:rect l="l" t="t" r="r" b="b"/>
              <a:pathLst>
                <a:path w="4445" h="26034">
                  <a:moveTo>
                    <a:pt x="4381" y="0"/>
                  </a:moveTo>
                  <a:lnTo>
                    <a:pt x="0" y="0"/>
                  </a:lnTo>
                  <a:lnTo>
                    <a:pt x="0" y="25526"/>
                  </a:lnTo>
                  <a:lnTo>
                    <a:pt x="4381" y="25526"/>
                  </a:lnTo>
                  <a:lnTo>
                    <a:pt x="4381" y="0"/>
                  </a:lnTo>
                  <a:close/>
                </a:path>
              </a:pathLst>
            </a:custGeom>
            <a:solidFill>
              <a:srgbClr val="FCF7A3"/>
            </a:solidFill>
          </p:spPr>
          <p:txBody>
            <a:bodyPr wrap="square" lIns="0" tIns="0" rIns="0" bIns="0" rtlCol="0"/>
            <a:lstStyle/>
            <a:p>
              <a:endParaRPr/>
            </a:p>
          </p:txBody>
        </p:sp>
        <p:sp>
          <p:nvSpPr>
            <p:cNvPr id="3503" name="object 3503"/>
            <p:cNvSpPr/>
            <p:nvPr/>
          </p:nvSpPr>
          <p:spPr>
            <a:xfrm>
              <a:off x="6409524" y="8398243"/>
              <a:ext cx="9525" cy="24130"/>
            </a:xfrm>
            <a:custGeom>
              <a:avLst/>
              <a:gdLst/>
              <a:ahLst/>
              <a:cxnLst/>
              <a:rect l="l" t="t" r="r" b="b"/>
              <a:pathLst>
                <a:path w="9525" h="24129">
                  <a:moveTo>
                    <a:pt x="3975" y="0"/>
                  </a:moveTo>
                  <a:lnTo>
                    <a:pt x="1308" y="50"/>
                  </a:lnTo>
                  <a:lnTo>
                    <a:pt x="0" y="126"/>
                  </a:lnTo>
                  <a:lnTo>
                    <a:pt x="3784" y="16129"/>
                  </a:lnTo>
                  <a:lnTo>
                    <a:pt x="5486" y="24053"/>
                  </a:lnTo>
                  <a:lnTo>
                    <a:pt x="7899" y="23837"/>
                  </a:lnTo>
                  <a:lnTo>
                    <a:pt x="9105" y="23787"/>
                  </a:lnTo>
                  <a:lnTo>
                    <a:pt x="7480" y="15900"/>
                  </a:lnTo>
                  <a:lnTo>
                    <a:pt x="5753" y="7899"/>
                  </a:lnTo>
                  <a:lnTo>
                    <a:pt x="3975" y="0"/>
                  </a:lnTo>
                  <a:close/>
                </a:path>
              </a:pathLst>
            </a:custGeom>
            <a:solidFill>
              <a:srgbClr val="FEEE88"/>
            </a:solidFill>
          </p:spPr>
          <p:txBody>
            <a:bodyPr wrap="square" lIns="0" tIns="0" rIns="0" bIns="0" rtlCol="0"/>
            <a:lstStyle/>
            <a:p>
              <a:endParaRPr/>
            </a:p>
          </p:txBody>
        </p:sp>
        <p:sp>
          <p:nvSpPr>
            <p:cNvPr id="3504" name="object 3504"/>
            <p:cNvSpPr/>
            <p:nvPr/>
          </p:nvSpPr>
          <p:spPr>
            <a:xfrm>
              <a:off x="6409524" y="8398370"/>
              <a:ext cx="5715" cy="24130"/>
            </a:xfrm>
            <a:custGeom>
              <a:avLst/>
              <a:gdLst/>
              <a:ahLst/>
              <a:cxnLst/>
              <a:rect l="l" t="t" r="r" b="b"/>
              <a:pathLst>
                <a:path w="5714" h="24129">
                  <a:moveTo>
                    <a:pt x="0" y="0"/>
                  </a:moveTo>
                  <a:lnTo>
                    <a:pt x="1904" y="7950"/>
                  </a:lnTo>
                  <a:lnTo>
                    <a:pt x="3784" y="16002"/>
                  </a:lnTo>
                  <a:lnTo>
                    <a:pt x="5486" y="23926"/>
                  </a:lnTo>
                </a:path>
              </a:pathLst>
            </a:custGeom>
            <a:ln w="25399">
              <a:solidFill>
                <a:srgbClr val="FFED84"/>
              </a:solidFill>
            </a:ln>
          </p:spPr>
          <p:txBody>
            <a:bodyPr wrap="square" lIns="0" tIns="0" rIns="0" bIns="0" rtlCol="0"/>
            <a:lstStyle/>
            <a:p>
              <a:endParaRPr/>
            </a:p>
          </p:txBody>
        </p:sp>
        <p:sp>
          <p:nvSpPr>
            <p:cNvPr id="3505" name="object 3505"/>
            <p:cNvSpPr/>
            <p:nvPr/>
          </p:nvSpPr>
          <p:spPr>
            <a:xfrm>
              <a:off x="6415011" y="8422030"/>
              <a:ext cx="3810" cy="635"/>
            </a:xfrm>
            <a:custGeom>
              <a:avLst/>
              <a:gdLst/>
              <a:ahLst/>
              <a:cxnLst/>
              <a:rect l="l" t="t" r="r" b="b"/>
              <a:pathLst>
                <a:path w="3810" h="634">
                  <a:moveTo>
                    <a:pt x="0" y="266"/>
                  </a:moveTo>
                  <a:lnTo>
                    <a:pt x="3619" y="0"/>
                  </a:lnTo>
                </a:path>
              </a:pathLst>
            </a:custGeom>
            <a:ln w="25399">
              <a:solidFill>
                <a:srgbClr val="FEED89"/>
              </a:solidFill>
            </a:ln>
          </p:spPr>
          <p:txBody>
            <a:bodyPr wrap="square" lIns="0" tIns="0" rIns="0" bIns="0" rtlCol="0"/>
            <a:lstStyle/>
            <a:p>
              <a:endParaRPr/>
            </a:p>
          </p:txBody>
        </p:sp>
        <p:sp>
          <p:nvSpPr>
            <p:cNvPr id="3506" name="object 3506"/>
            <p:cNvSpPr/>
            <p:nvPr/>
          </p:nvSpPr>
          <p:spPr>
            <a:xfrm>
              <a:off x="6413500" y="8398243"/>
              <a:ext cx="5715" cy="24130"/>
            </a:xfrm>
            <a:custGeom>
              <a:avLst/>
              <a:gdLst/>
              <a:ahLst/>
              <a:cxnLst/>
              <a:rect l="l" t="t" r="r" b="b"/>
              <a:pathLst>
                <a:path w="5714" h="24129">
                  <a:moveTo>
                    <a:pt x="5130" y="23787"/>
                  </a:moveTo>
                  <a:lnTo>
                    <a:pt x="3505" y="15900"/>
                  </a:lnTo>
                  <a:lnTo>
                    <a:pt x="1777" y="7899"/>
                  </a:lnTo>
                  <a:lnTo>
                    <a:pt x="0" y="0"/>
                  </a:lnTo>
                </a:path>
              </a:pathLst>
            </a:custGeom>
            <a:ln w="25400">
              <a:solidFill>
                <a:srgbClr val="FEF08C"/>
              </a:solidFill>
            </a:ln>
          </p:spPr>
          <p:txBody>
            <a:bodyPr wrap="square" lIns="0" tIns="0" rIns="0" bIns="0" rtlCol="0"/>
            <a:lstStyle/>
            <a:p>
              <a:endParaRPr/>
            </a:p>
          </p:txBody>
        </p:sp>
        <p:sp>
          <p:nvSpPr>
            <p:cNvPr id="3507" name="object 3507"/>
            <p:cNvSpPr/>
            <p:nvPr/>
          </p:nvSpPr>
          <p:spPr>
            <a:xfrm>
              <a:off x="6409524" y="8385543"/>
              <a:ext cx="4445" cy="26034"/>
            </a:xfrm>
            <a:custGeom>
              <a:avLst/>
              <a:gdLst/>
              <a:ahLst/>
              <a:cxnLst/>
              <a:rect l="l" t="t" r="r" b="b"/>
              <a:pathLst>
                <a:path w="4445" h="26034">
                  <a:moveTo>
                    <a:pt x="3975" y="0"/>
                  </a:moveTo>
                  <a:lnTo>
                    <a:pt x="0" y="0"/>
                  </a:lnTo>
                  <a:lnTo>
                    <a:pt x="0" y="25526"/>
                  </a:lnTo>
                  <a:lnTo>
                    <a:pt x="3975" y="25526"/>
                  </a:lnTo>
                  <a:lnTo>
                    <a:pt x="3975" y="0"/>
                  </a:lnTo>
                  <a:close/>
                </a:path>
              </a:pathLst>
            </a:custGeom>
            <a:solidFill>
              <a:srgbClr val="FEEF87"/>
            </a:solidFill>
          </p:spPr>
          <p:txBody>
            <a:bodyPr wrap="square" lIns="0" tIns="0" rIns="0" bIns="0" rtlCol="0"/>
            <a:lstStyle/>
            <a:p>
              <a:endParaRPr/>
            </a:p>
          </p:txBody>
        </p:sp>
        <p:sp>
          <p:nvSpPr>
            <p:cNvPr id="3508" name="object 3508"/>
            <p:cNvSpPr/>
            <p:nvPr/>
          </p:nvSpPr>
          <p:spPr>
            <a:xfrm>
              <a:off x="6413500" y="8398243"/>
              <a:ext cx="8890" cy="24130"/>
            </a:xfrm>
            <a:custGeom>
              <a:avLst/>
              <a:gdLst/>
              <a:ahLst/>
              <a:cxnLst/>
              <a:rect l="l" t="t" r="r" b="b"/>
              <a:pathLst>
                <a:path w="8889" h="24129">
                  <a:moveTo>
                    <a:pt x="4038" y="12"/>
                  </a:moveTo>
                  <a:lnTo>
                    <a:pt x="0" y="0"/>
                  </a:lnTo>
                  <a:lnTo>
                    <a:pt x="1777" y="7899"/>
                  </a:lnTo>
                  <a:lnTo>
                    <a:pt x="3505" y="15900"/>
                  </a:lnTo>
                  <a:lnTo>
                    <a:pt x="5130" y="23787"/>
                  </a:lnTo>
                  <a:lnTo>
                    <a:pt x="8775" y="23647"/>
                  </a:lnTo>
                  <a:lnTo>
                    <a:pt x="7340" y="15849"/>
                  </a:lnTo>
                  <a:lnTo>
                    <a:pt x="5714" y="7899"/>
                  </a:lnTo>
                  <a:lnTo>
                    <a:pt x="4038" y="12"/>
                  </a:lnTo>
                  <a:close/>
                </a:path>
              </a:pathLst>
            </a:custGeom>
            <a:solidFill>
              <a:srgbClr val="FEF296"/>
            </a:solidFill>
          </p:spPr>
          <p:txBody>
            <a:bodyPr wrap="square" lIns="0" tIns="0" rIns="0" bIns="0" rtlCol="0"/>
            <a:lstStyle/>
            <a:p>
              <a:endParaRPr/>
            </a:p>
          </p:txBody>
        </p:sp>
        <p:sp>
          <p:nvSpPr>
            <p:cNvPr id="3509" name="object 3509"/>
            <p:cNvSpPr/>
            <p:nvPr/>
          </p:nvSpPr>
          <p:spPr>
            <a:xfrm>
              <a:off x="6413500" y="8398243"/>
              <a:ext cx="5715" cy="24130"/>
            </a:xfrm>
            <a:custGeom>
              <a:avLst/>
              <a:gdLst/>
              <a:ahLst/>
              <a:cxnLst/>
              <a:rect l="l" t="t" r="r" b="b"/>
              <a:pathLst>
                <a:path w="5714" h="24129">
                  <a:moveTo>
                    <a:pt x="0" y="0"/>
                  </a:moveTo>
                  <a:lnTo>
                    <a:pt x="1777" y="7899"/>
                  </a:lnTo>
                  <a:lnTo>
                    <a:pt x="3505" y="15900"/>
                  </a:lnTo>
                  <a:lnTo>
                    <a:pt x="5130" y="23787"/>
                  </a:lnTo>
                </a:path>
              </a:pathLst>
            </a:custGeom>
            <a:ln w="25400">
              <a:solidFill>
                <a:srgbClr val="FEF08C"/>
              </a:solidFill>
            </a:ln>
          </p:spPr>
          <p:txBody>
            <a:bodyPr wrap="square" lIns="0" tIns="0" rIns="0" bIns="0" rtlCol="0"/>
            <a:lstStyle/>
            <a:p>
              <a:endParaRPr/>
            </a:p>
          </p:txBody>
        </p:sp>
        <p:sp>
          <p:nvSpPr>
            <p:cNvPr id="3510" name="object 3510"/>
            <p:cNvSpPr/>
            <p:nvPr/>
          </p:nvSpPr>
          <p:spPr>
            <a:xfrm>
              <a:off x="6418630" y="8421890"/>
              <a:ext cx="3810" cy="635"/>
            </a:xfrm>
            <a:custGeom>
              <a:avLst/>
              <a:gdLst/>
              <a:ahLst/>
              <a:cxnLst/>
              <a:rect l="l" t="t" r="r" b="b"/>
              <a:pathLst>
                <a:path w="3810" h="634">
                  <a:moveTo>
                    <a:pt x="0" y="139"/>
                  </a:moveTo>
                  <a:lnTo>
                    <a:pt x="3644" y="0"/>
                  </a:lnTo>
                </a:path>
              </a:pathLst>
            </a:custGeom>
            <a:ln w="25400">
              <a:solidFill>
                <a:srgbClr val="FEF298"/>
              </a:solidFill>
            </a:ln>
          </p:spPr>
          <p:txBody>
            <a:bodyPr wrap="square" lIns="0" tIns="0" rIns="0" bIns="0" rtlCol="0"/>
            <a:lstStyle/>
            <a:p>
              <a:endParaRPr/>
            </a:p>
          </p:txBody>
        </p:sp>
        <p:sp>
          <p:nvSpPr>
            <p:cNvPr id="3511" name="object 3511"/>
            <p:cNvSpPr/>
            <p:nvPr/>
          </p:nvSpPr>
          <p:spPr>
            <a:xfrm>
              <a:off x="6417538" y="8398256"/>
              <a:ext cx="5080" cy="24130"/>
            </a:xfrm>
            <a:custGeom>
              <a:avLst/>
              <a:gdLst/>
              <a:ahLst/>
              <a:cxnLst/>
              <a:rect l="l" t="t" r="r" b="b"/>
              <a:pathLst>
                <a:path w="5079" h="24129">
                  <a:moveTo>
                    <a:pt x="4737" y="23634"/>
                  </a:moveTo>
                  <a:lnTo>
                    <a:pt x="3301" y="15836"/>
                  </a:lnTo>
                  <a:lnTo>
                    <a:pt x="1676" y="7886"/>
                  </a:lnTo>
                  <a:lnTo>
                    <a:pt x="0" y="0"/>
                  </a:lnTo>
                </a:path>
              </a:pathLst>
            </a:custGeom>
            <a:ln w="25400">
              <a:solidFill>
                <a:srgbClr val="FDF49F"/>
              </a:solidFill>
            </a:ln>
          </p:spPr>
          <p:txBody>
            <a:bodyPr wrap="square" lIns="0" tIns="0" rIns="0" bIns="0" rtlCol="0"/>
            <a:lstStyle/>
            <a:p>
              <a:endParaRPr/>
            </a:p>
          </p:txBody>
        </p:sp>
        <p:sp>
          <p:nvSpPr>
            <p:cNvPr id="3512" name="object 3512"/>
            <p:cNvSpPr/>
            <p:nvPr/>
          </p:nvSpPr>
          <p:spPr>
            <a:xfrm>
              <a:off x="6413500" y="8385543"/>
              <a:ext cx="4445" cy="26034"/>
            </a:xfrm>
            <a:custGeom>
              <a:avLst/>
              <a:gdLst/>
              <a:ahLst/>
              <a:cxnLst/>
              <a:rect l="l" t="t" r="r" b="b"/>
              <a:pathLst>
                <a:path w="4445" h="26034">
                  <a:moveTo>
                    <a:pt x="4038" y="0"/>
                  </a:moveTo>
                  <a:lnTo>
                    <a:pt x="0" y="0"/>
                  </a:lnTo>
                  <a:lnTo>
                    <a:pt x="0" y="25412"/>
                  </a:lnTo>
                  <a:lnTo>
                    <a:pt x="4038" y="25412"/>
                  </a:lnTo>
                  <a:lnTo>
                    <a:pt x="4038" y="0"/>
                  </a:lnTo>
                  <a:close/>
                </a:path>
              </a:pathLst>
            </a:custGeom>
            <a:solidFill>
              <a:srgbClr val="FEF394"/>
            </a:solidFill>
          </p:spPr>
          <p:txBody>
            <a:bodyPr wrap="square" lIns="0" tIns="0" rIns="0" bIns="0" rtlCol="0"/>
            <a:lstStyle/>
            <a:p>
              <a:endParaRPr/>
            </a:p>
          </p:txBody>
        </p:sp>
        <p:sp>
          <p:nvSpPr>
            <p:cNvPr id="3513" name="object 3513"/>
            <p:cNvSpPr/>
            <p:nvPr/>
          </p:nvSpPr>
          <p:spPr>
            <a:xfrm>
              <a:off x="6417538" y="8398256"/>
              <a:ext cx="8890" cy="24130"/>
            </a:xfrm>
            <a:custGeom>
              <a:avLst/>
              <a:gdLst/>
              <a:ahLst/>
              <a:cxnLst/>
              <a:rect l="l" t="t" r="r" b="b"/>
              <a:pathLst>
                <a:path w="8889" h="24129">
                  <a:moveTo>
                    <a:pt x="0" y="0"/>
                  </a:moveTo>
                  <a:lnTo>
                    <a:pt x="1676" y="7886"/>
                  </a:lnTo>
                  <a:lnTo>
                    <a:pt x="3301" y="15836"/>
                  </a:lnTo>
                  <a:lnTo>
                    <a:pt x="4737" y="23634"/>
                  </a:lnTo>
                  <a:lnTo>
                    <a:pt x="8394" y="23558"/>
                  </a:lnTo>
                  <a:lnTo>
                    <a:pt x="7137" y="15849"/>
                  </a:lnTo>
                  <a:lnTo>
                    <a:pt x="5638" y="7937"/>
                  </a:lnTo>
                  <a:lnTo>
                    <a:pt x="4051" y="76"/>
                  </a:lnTo>
                  <a:lnTo>
                    <a:pt x="0" y="0"/>
                  </a:lnTo>
                  <a:close/>
                </a:path>
              </a:pathLst>
            </a:custGeom>
            <a:solidFill>
              <a:srgbClr val="FCF7A8"/>
            </a:solidFill>
          </p:spPr>
          <p:txBody>
            <a:bodyPr wrap="square" lIns="0" tIns="0" rIns="0" bIns="0" rtlCol="0"/>
            <a:lstStyle/>
            <a:p>
              <a:endParaRPr/>
            </a:p>
          </p:txBody>
        </p:sp>
        <p:sp>
          <p:nvSpPr>
            <p:cNvPr id="3514" name="object 3514"/>
            <p:cNvSpPr/>
            <p:nvPr/>
          </p:nvSpPr>
          <p:spPr>
            <a:xfrm>
              <a:off x="6417538" y="8398256"/>
              <a:ext cx="5080" cy="24130"/>
            </a:xfrm>
            <a:custGeom>
              <a:avLst/>
              <a:gdLst/>
              <a:ahLst/>
              <a:cxnLst/>
              <a:rect l="l" t="t" r="r" b="b"/>
              <a:pathLst>
                <a:path w="5079" h="24129">
                  <a:moveTo>
                    <a:pt x="0" y="0"/>
                  </a:moveTo>
                  <a:lnTo>
                    <a:pt x="1676" y="7886"/>
                  </a:lnTo>
                  <a:lnTo>
                    <a:pt x="3301" y="15836"/>
                  </a:lnTo>
                  <a:lnTo>
                    <a:pt x="4737" y="23634"/>
                  </a:lnTo>
                </a:path>
              </a:pathLst>
            </a:custGeom>
            <a:ln w="25400">
              <a:solidFill>
                <a:srgbClr val="FDF49F"/>
              </a:solidFill>
            </a:ln>
          </p:spPr>
          <p:txBody>
            <a:bodyPr wrap="square" lIns="0" tIns="0" rIns="0" bIns="0" rtlCol="0"/>
            <a:lstStyle/>
            <a:p>
              <a:endParaRPr/>
            </a:p>
          </p:txBody>
        </p:sp>
        <p:sp>
          <p:nvSpPr>
            <p:cNvPr id="3515" name="object 3515"/>
            <p:cNvSpPr/>
            <p:nvPr/>
          </p:nvSpPr>
          <p:spPr>
            <a:xfrm>
              <a:off x="6422275" y="8409114"/>
              <a:ext cx="3810" cy="26034"/>
            </a:xfrm>
            <a:custGeom>
              <a:avLst/>
              <a:gdLst/>
              <a:ahLst/>
              <a:cxnLst/>
              <a:rect l="l" t="t" r="r" b="b"/>
              <a:pathLst>
                <a:path w="3810" h="26034">
                  <a:moveTo>
                    <a:pt x="3657" y="0"/>
                  </a:moveTo>
                  <a:lnTo>
                    <a:pt x="0" y="0"/>
                  </a:lnTo>
                  <a:lnTo>
                    <a:pt x="0" y="25476"/>
                  </a:lnTo>
                  <a:lnTo>
                    <a:pt x="3657" y="25476"/>
                  </a:lnTo>
                  <a:lnTo>
                    <a:pt x="3657" y="0"/>
                  </a:lnTo>
                  <a:close/>
                </a:path>
              </a:pathLst>
            </a:custGeom>
            <a:solidFill>
              <a:srgbClr val="FCF7AA"/>
            </a:solidFill>
          </p:spPr>
          <p:txBody>
            <a:bodyPr wrap="square" lIns="0" tIns="0" rIns="0" bIns="0" rtlCol="0"/>
            <a:lstStyle/>
            <a:p>
              <a:endParaRPr/>
            </a:p>
          </p:txBody>
        </p:sp>
        <p:sp>
          <p:nvSpPr>
            <p:cNvPr id="3516" name="object 3516"/>
            <p:cNvSpPr/>
            <p:nvPr/>
          </p:nvSpPr>
          <p:spPr>
            <a:xfrm>
              <a:off x="6421590" y="8398332"/>
              <a:ext cx="4445" cy="23495"/>
            </a:xfrm>
            <a:custGeom>
              <a:avLst/>
              <a:gdLst/>
              <a:ahLst/>
              <a:cxnLst/>
              <a:rect l="l" t="t" r="r" b="b"/>
              <a:pathLst>
                <a:path w="4445" h="23495">
                  <a:moveTo>
                    <a:pt x="4343" y="23482"/>
                  </a:moveTo>
                  <a:lnTo>
                    <a:pt x="3086" y="15773"/>
                  </a:lnTo>
                  <a:lnTo>
                    <a:pt x="1587" y="7861"/>
                  </a:lnTo>
                  <a:lnTo>
                    <a:pt x="0" y="0"/>
                  </a:lnTo>
                </a:path>
              </a:pathLst>
            </a:custGeom>
            <a:ln w="25400">
              <a:solidFill>
                <a:srgbClr val="FCF9B1"/>
              </a:solidFill>
            </a:ln>
          </p:spPr>
          <p:txBody>
            <a:bodyPr wrap="square" lIns="0" tIns="0" rIns="0" bIns="0" rtlCol="0"/>
            <a:lstStyle/>
            <a:p>
              <a:endParaRPr/>
            </a:p>
          </p:txBody>
        </p:sp>
        <p:sp>
          <p:nvSpPr>
            <p:cNvPr id="3517" name="object 3517"/>
            <p:cNvSpPr/>
            <p:nvPr/>
          </p:nvSpPr>
          <p:spPr>
            <a:xfrm>
              <a:off x="6417538" y="8385556"/>
              <a:ext cx="4445" cy="26034"/>
            </a:xfrm>
            <a:custGeom>
              <a:avLst/>
              <a:gdLst/>
              <a:ahLst/>
              <a:cxnLst/>
              <a:rect l="l" t="t" r="r" b="b"/>
              <a:pathLst>
                <a:path w="4445" h="26034">
                  <a:moveTo>
                    <a:pt x="4051" y="0"/>
                  </a:moveTo>
                  <a:lnTo>
                    <a:pt x="0" y="0"/>
                  </a:lnTo>
                  <a:lnTo>
                    <a:pt x="0" y="25476"/>
                  </a:lnTo>
                  <a:lnTo>
                    <a:pt x="4051" y="25476"/>
                  </a:lnTo>
                  <a:lnTo>
                    <a:pt x="4051" y="0"/>
                  </a:lnTo>
                  <a:close/>
                </a:path>
              </a:pathLst>
            </a:custGeom>
            <a:solidFill>
              <a:srgbClr val="FCF7A5"/>
            </a:solidFill>
          </p:spPr>
          <p:txBody>
            <a:bodyPr wrap="square" lIns="0" tIns="0" rIns="0" bIns="0" rtlCol="0"/>
            <a:lstStyle/>
            <a:p>
              <a:endParaRPr/>
            </a:p>
          </p:txBody>
        </p:sp>
        <p:sp>
          <p:nvSpPr>
            <p:cNvPr id="3518" name="object 3518"/>
            <p:cNvSpPr/>
            <p:nvPr/>
          </p:nvSpPr>
          <p:spPr>
            <a:xfrm>
              <a:off x="6421590" y="8398332"/>
              <a:ext cx="8255" cy="23495"/>
            </a:xfrm>
            <a:custGeom>
              <a:avLst/>
              <a:gdLst/>
              <a:ahLst/>
              <a:cxnLst/>
              <a:rect l="l" t="t" r="r" b="b"/>
              <a:pathLst>
                <a:path w="8254" h="23495">
                  <a:moveTo>
                    <a:pt x="0" y="0"/>
                  </a:moveTo>
                  <a:lnTo>
                    <a:pt x="1587" y="7861"/>
                  </a:lnTo>
                  <a:lnTo>
                    <a:pt x="3086" y="15773"/>
                  </a:lnTo>
                  <a:lnTo>
                    <a:pt x="4343" y="23482"/>
                  </a:lnTo>
                  <a:lnTo>
                    <a:pt x="7988" y="23367"/>
                  </a:lnTo>
                  <a:lnTo>
                    <a:pt x="6807" y="15684"/>
                  </a:lnTo>
                  <a:lnTo>
                    <a:pt x="5473" y="7848"/>
                  </a:lnTo>
                  <a:lnTo>
                    <a:pt x="4025" y="25"/>
                  </a:lnTo>
                  <a:lnTo>
                    <a:pt x="0" y="0"/>
                  </a:lnTo>
                  <a:close/>
                </a:path>
              </a:pathLst>
            </a:custGeom>
            <a:solidFill>
              <a:srgbClr val="FCFAB5"/>
            </a:solidFill>
          </p:spPr>
          <p:txBody>
            <a:bodyPr wrap="square" lIns="0" tIns="0" rIns="0" bIns="0" rtlCol="0"/>
            <a:lstStyle/>
            <a:p>
              <a:endParaRPr/>
            </a:p>
          </p:txBody>
        </p:sp>
        <p:sp>
          <p:nvSpPr>
            <p:cNvPr id="3519" name="object 3519"/>
            <p:cNvSpPr/>
            <p:nvPr/>
          </p:nvSpPr>
          <p:spPr>
            <a:xfrm>
              <a:off x="6421590" y="8398332"/>
              <a:ext cx="4445" cy="23495"/>
            </a:xfrm>
            <a:custGeom>
              <a:avLst/>
              <a:gdLst/>
              <a:ahLst/>
              <a:cxnLst/>
              <a:rect l="l" t="t" r="r" b="b"/>
              <a:pathLst>
                <a:path w="4445" h="23495">
                  <a:moveTo>
                    <a:pt x="0" y="0"/>
                  </a:moveTo>
                  <a:lnTo>
                    <a:pt x="1587" y="7861"/>
                  </a:lnTo>
                  <a:lnTo>
                    <a:pt x="3086" y="15773"/>
                  </a:lnTo>
                  <a:lnTo>
                    <a:pt x="4343" y="23482"/>
                  </a:lnTo>
                </a:path>
              </a:pathLst>
            </a:custGeom>
            <a:ln w="25400">
              <a:solidFill>
                <a:srgbClr val="FCF9B1"/>
              </a:solidFill>
            </a:ln>
          </p:spPr>
          <p:txBody>
            <a:bodyPr wrap="square" lIns="0" tIns="0" rIns="0" bIns="0" rtlCol="0"/>
            <a:lstStyle/>
            <a:p>
              <a:endParaRPr/>
            </a:p>
          </p:txBody>
        </p:sp>
        <p:sp>
          <p:nvSpPr>
            <p:cNvPr id="3520" name="object 3520"/>
            <p:cNvSpPr/>
            <p:nvPr/>
          </p:nvSpPr>
          <p:spPr>
            <a:xfrm>
              <a:off x="6425933" y="8409000"/>
              <a:ext cx="3810" cy="26034"/>
            </a:xfrm>
            <a:custGeom>
              <a:avLst/>
              <a:gdLst/>
              <a:ahLst/>
              <a:cxnLst/>
              <a:rect l="l" t="t" r="r" b="b"/>
              <a:pathLst>
                <a:path w="3810" h="26034">
                  <a:moveTo>
                    <a:pt x="3644" y="0"/>
                  </a:moveTo>
                  <a:lnTo>
                    <a:pt x="0" y="0"/>
                  </a:lnTo>
                  <a:lnTo>
                    <a:pt x="0" y="25514"/>
                  </a:lnTo>
                  <a:lnTo>
                    <a:pt x="3644" y="25514"/>
                  </a:lnTo>
                  <a:lnTo>
                    <a:pt x="3644" y="0"/>
                  </a:lnTo>
                  <a:close/>
                </a:path>
              </a:pathLst>
            </a:custGeom>
            <a:solidFill>
              <a:srgbClr val="FCFAB8"/>
            </a:solidFill>
          </p:spPr>
          <p:txBody>
            <a:bodyPr wrap="square" lIns="0" tIns="0" rIns="0" bIns="0" rtlCol="0"/>
            <a:lstStyle/>
            <a:p>
              <a:endParaRPr/>
            </a:p>
          </p:txBody>
        </p:sp>
        <p:sp>
          <p:nvSpPr>
            <p:cNvPr id="3521" name="object 3521"/>
            <p:cNvSpPr/>
            <p:nvPr/>
          </p:nvSpPr>
          <p:spPr>
            <a:xfrm>
              <a:off x="6425615" y="8398357"/>
              <a:ext cx="4445" cy="23495"/>
            </a:xfrm>
            <a:custGeom>
              <a:avLst/>
              <a:gdLst/>
              <a:ahLst/>
              <a:cxnLst/>
              <a:rect l="l" t="t" r="r" b="b"/>
              <a:pathLst>
                <a:path w="4445" h="23495">
                  <a:moveTo>
                    <a:pt x="3962" y="23342"/>
                  </a:moveTo>
                  <a:lnTo>
                    <a:pt x="2781" y="15659"/>
                  </a:lnTo>
                  <a:lnTo>
                    <a:pt x="1447" y="7823"/>
                  </a:lnTo>
                  <a:lnTo>
                    <a:pt x="0" y="0"/>
                  </a:lnTo>
                </a:path>
              </a:pathLst>
            </a:custGeom>
            <a:ln w="25400">
              <a:solidFill>
                <a:srgbClr val="FBFBB9"/>
              </a:solidFill>
            </a:ln>
          </p:spPr>
          <p:txBody>
            <a:bodyPr wrap="square" lIns="0" tIns="0" rIns="0" bIns="0" rtlCol="0"/>
            <a:lstStyle/>
            <a:p>
              <a:endParaRPr/>
            </a:p>
          </p:txBody>
        </p:sp>
        <p:sp>
          <p:nvSpPr>
            <p:cNvPr id="3522" name="object 3522"/>
            <p:cNvSpPr/>
            <p:nvPr/>
          </p:nvSpPr>
          <p:spPr>
            <a:xfrm>
              <a:off x="6421590" y="8385632"/>
              <a:ext cx="4445" cy="26034"/>
            </a:xfrm>
            <a:custGeom>
              <a:avLst/>
              <a:gdLst/>
              <a:ahLst/>
              <a:cxnLst/>
              <a:rect l="l" t="t" r="r" b="b"/>
              <a:pathLst>
                <a:path w="4445" h="26034">
                  <a:moveTo>
                    <a:pt x="4025" y="0"/>
                  </a:moveTo>
                  <a:lnTo>
                    <a:pt x="0" y="0"/>
                  </a:lnTo>
                  <a:lnTo>
                    <a:pt x="0" y="25425"/>
                  </a:lnTo>
                  <a:lnTo>
                    <a:pt x="4025" y="25425"/>
                  </a:lnTo>
                  <a:lnTo>
                    <a:pt x="4025" y="0"/>
                  </a:lnTo>
                  <a:close/>
                </a:path>
              </a:pathLst>
            </a:custGeom>
            <a:solidFill>
              <a:srgbClr val="FCFAB2"/>
            </a:solidFill>
          </p:spPr>
          <p:txBody>
            <a:bodyPr wrap="square" lIns="0" tIns="0" rIns="0" bIns="0" rtlCol="0"/>
            <a:lstStyle/>
            <a:p>
              <a:endParaRPr/>
            </a:p>
          </p:txBody>
        </p:sp>
        <p:sp>
          <p:nvSpPr>
            <p:cNvPr id="3523" name="object 3523"/>
            <p:cNvSpPr/>
            <p:nvPr/>
          </p:nvSpPr>
          <p:spPr>
            <a:xfrm>
              <a:off x="6415011" y="8422030"/>
              <a:ext cx="10160" cy="38100"/>
            </a:xfrm>
            <a:custGeom>
              <a:avLst/>
              <a:gdLst/>
              <a:ahLst/>
              <a:cxnLst/>
              <a:rect l="l" t="t" r="r" b="b"/>
              <a:pathLst>
                <a:path w="10160" h="38100">
                  <a:moveTo>
                    <a:pt x="3619" y="0"/>
                  </a:moveTo>
                  <a:lnTo>
                    <a:pt x="1206" y="139"/>
                  </a:lnTo>
                  <a:lnTo>
                    <a:pt x="0" y="266"/>
                  </a:lnTo>
                  <a:lnTo>
                    <a:pt x="2034" y="10026"/>
                  </a:lnTo>
                  <a:lnTo>
                    <a:pt x="3836" y="19567"/>
                  </a:lnTo>
                  <a:lnTo>
                    <a:pt x="5356" y="28798"/>
                  </a:lnTo>
                  <a:lnTo>
                    <a:pt x="6540" y="37630"/>
                  </a:lnTo>
                  <a:lnTo>
                    <a:pt x="9588" y="37096"/>
                  </a:lnTo>
                  <a:lnTo>
                    <a:pt x="8514" y="28323"/>
                  </a:lnTo>
                  <a:lnTo>
                    <a:pt x="7151" y="19162"/>
                  </a:lnTo>
                  <a:lnTo>
                    <a:pt x="5514" y="9695"/>
                  </a:lnTo>
                  <a:lnTo>
                    <a:pt x="3619" y="0"/>
                  </a:lnTo>
                  <a:close/>
                </a:path>
              </a:pathLst>
            </a:custGeom>
            <a:solidFill>
              <a:srgbClr val="FEED8D"/>
            </a:solidFill>
          </p:spPr>
          <p:txBody>
            <a:bodyPr wrap="square" lIns="0" tIns="0" rIns="0" bIns="0" rtlCol="0"/>
            <a:lstStyle/>
            <a:p>
              <a:endParaRPr/>
            </a:p>
          </p:txBody>
        </p:sp>
        <p:sp>
          <p:nvSpPr>
            <p:cNvPr id="3524" name="object 3524"/>
            <p:cNvSpPr/>
            <p:nvPr/>
          </p:nvSpPr>
          <p:spPr>
            <a:xfrm>
              <a:off x="6415011" y="8422297"/>
              <a:ext cx="6985" cy="37465"/>
            </a:xfrm>
            <a:custGeom>
              <a:avLst/>
              <a:gdLst/>
              <a:ahLst/>
              <a:cxnLst/>
              <a:rect l="l" t="t" r="r" b="b"/>
              <a:pathLst>
                <a:path w="6985" h="37465">
                  <a:moveTo>
                    <a:pt x="0" y="0"/>
                  </a:moveTo>
                  <a:lnTo>
                    <a:pt x="2034" y="9759"/>
                  </a:lnTo>
                  <a:lnTo>
                    <a:pt x="3836" y="19300"/>
                  </a:lnTo>
                  <a:lnTo>
                    <a:pt x="5356" y="28532"/>
                  </a:lnTo>
                  <a:lnTo>
                    <a:pt x="6540" y="37363"/>
                  </a:lnTo>
                </a:path>
              </a:pathLst>
            </a:custGeom>
            <a:ln w="25399">
              <a:solidFill>
                <a:srgbClr val="FFEB89"/>
              </a:solidFill>
            </a:ln>
          </p:spPr>
          <p:txBody>
            <a:bodyPr wrap="square" lIns="0" tIns="0" rIns="0" bIns="0" rtlCol="0"/>
            <a:lstStyle/>
            <a:p>
              <a:endParaRPr/>
            </a:p>
          </p:txBody>
        </p:sp>
        <p:sp>
          <p:nvSpPr>
            <p:cNvPr id="3525" name="object 3525"/>
            <p:cNvSpPr/>
            <p:nvPr/>
          </p:nvSpPr>
          <p:spPr>
            <a:xfrm>
              <a:off x="6421552" y="8459127"/>
              <a:ext cx="3175" cy="635"/>
            </a:xfrm>
            <a:custGeom>
              <a:avLst/>
              <a:gdLst/>
              <a:ahLst/>
              <a:cxnLst/>
              <a:rect l="l" t="t" r="r" b="b"/>
              <a:pathLst>
                <a:path w="3175" h="634">
                  <a:moveTo>
                    <a:pt x="0" y="533"/>
                  </a:moveTo>
                  <a:lnTo>
                    <a:pt x="3048" y="0"/>
                  </a:lnTo>
                </a:path>
              </a:pathLst>
            </a:custGeom>
            <a:ln w="25400">
              <a:solidFill>
                <a:srgbClr val="FEEC90"/>
              </a:solidFill>
            </a:ln>
          </p:spPr>
          <p:txBody>
            <a:bodyPr wrap="square" lIns="0" tIns="0" rIns="0" bIns="0" rtlCol="0"/>
            <a:lstStyle/>
            <a:p>
              <a:endParaRPr/>
            </a:p>
          </p:txBody>
        </p:sp>
        <p:sp>
          <p:nvSpPr>
            <p:cNvPr id="3526" name="object 3526"/>
            <p:cNvSpPr/>
            <p:nvPr/>
          </p:nvSpPr>
          <p:spPr>
            <a:xfrm>
              <a:off x="6418630" y="8422030"/>
              <a:ext cx="6350" cy="37465"/>
            </a:xfrm>
            <a:custGeom>
              <a:avLst/>
              <a:gdLst/>
              <a:ahLst/>
              <a:cxnLst/>
              <a:rect l="l" t="t" r="r" b="b"/>
              <a:pathLst>
                <a:path w="6350" h="37465">
                  <a:moveTo>
                    <a:pt x="5969" y="37096"/>
                  </a:moveTo>
                  <a:lnTo>
                    <a:pt x="4895" y="28323"/>
                  </a:lnTo>
                  <a:lnTo>
                    <a:pt x="3532" y="19162"/>
                  </a:lnTo>
                  <a:lnTo>
                    <a:pt x="1895" y="9695"/>
                  </a:lnTo>
                  <a:lnTo>
                    <a:pt x="0" y="0"/>
                  </a:lnTo>
                </a:path>
              </a:pathLst>
            </a:custGeom>
            <a:ln w="25400">
              <a:solidFill>
                <a:srgbClr val="FEEE91"/>
              </a:solidFill>
            </a:ln>
          </p:spPr>
          <p:txBody>
            <a:bodyPr wrap="square" lIns="0" tIns="0" rIns="0" bIns="0" rtlCol="0"/>
            <a:lstStyle/>
            <a:p>
              <a:endParaRPr/>
            </a:p>
          </p:txBody>
        </p:sp>
        <p:sp>
          <p:nvSpPr>
            <p:cNvPr id="3527" name="object 3527"/>
            <p:cNvSpPr/>
            <p:nvPr/>
          </p:nvSpPr>
          <p:spPr>
            <a:xfrm>
              <a:off x="6415011" y="8422030"/>
              <a:ext cx="3810" cy="635"/>
            </a:xfrm>
            <a:custGeom>
              <a:avLst/>
              <a:gdLst/>
              <a:ahLst/>
              <a:cxnLst/>
              <a:rect l="l" t="t" r="r" b="b"/>
              <a:pathLst>
                <a:path w="3810" h="634">
                  <a:moveTo>
                    <a:pt x="3619" y="0"/>
                  </a:moveTo>
                  <a:lnTo>
                    <a:pt x="0" y="266"/>
                  </a:lnTo>
                </a:path>
              </a:pathLst>
            </a:custGeom>
            <a:ln w="25399">
              <a:solidFill>
                <a:srgbClr val="FEED89"/>
              </a:solidFill>
            </a:ln>
          </p:spPr>
          <p:txBody>
            <a:bodyPr wrap="square" lIns="0" tIns="0" rIns="0" bIns="0" rtlCol="0"/>
            <a:lstStyle/>
            <a:p>
              <a:endParaRPr/>
            </a:p>
          </p:txBody>
        </p:sp>
        <p:sp>
          <p:nvSpPr>
            <p:cNvPr id="3528" name="object 3528"/>
            <p:cNvSpPr/>
            <p:nvPr/>
          </p:nvSpPr>
          <p:spPr>
            <a:xfrm>
              <a:off x="6418630" y="8421890"/>
              <a:ext cx="9525" cy="37465"/>
            </a:xfrm>
            <a:custGeom>
              <a:avLst/>
              <a:gdLst/>
              <a:ahLst/>
              <a:cxnLst/>
              <a:rect l="l" t="t" r="r" b="b"/>
              <a:pathLst>
                <a:path w="9525" h="37465">
                  <a:moveTo>
                    <a:pt x="3644" y="0"/>
                  </a:moveTo>
                  <a:lnTo>
                    <a:pt x="0" y="139"/>
                  </a:lnTo>
                  <a:lnTo>
                    <a:pt x="1895" y="9834"/>
                  </a:lnTo>
                  <a:lnTo>
                    <a:pt x="3532" y="19302"/>
                  </a:lnTo>
                  <a:lnTo>
                    <a:pt x="4895" y="28462"/>
                  </a:lnTo>
                  <a:lnTo>
                    <a:pt x="5969" y="37236"/>
                  </a:lnTo>
                  <a:lnTo>
                    <a:pt x="9029" y="36741"/>
                  </a:lnTo>
                  <a:lnTo>
                    <a:pt x="8091" y="28058"/>
                  </a:lnTo>
                  <a:lnTo>
                    <a:pt x="6851" y="18984"/>
                  </a:lnTo>
                  <a:lnTo>
                    <a:pt x="5354" y="9603"/>
                  </a:lnTo>
                  <a:lnTo>
                    <a:pt x="3644" y="0"/>
                  </a:lnTo>
                  <a:close/>
                </a:path>
              </a:pathLst>
            </a:custGeom>
            <a:solidFill>
              <a:srgbClr val="FEF09A"/>
            </a:solidFill>
          </p:spPr>
          <p:txBody>
            <a:bodyPr wrap="square" lIns="0" tIns="0" rIns="0" bIns="0" rtlCol="0"/>
            <a:lstStyle/>
            <a:p>
              <a:endParaRPr/>
            </a:p>
          </p:txBody>
        </p:sp>
        <p:sp>
          <p:nvSpPr>
            <p:cNvPr id="3529" name="object 3529"/>
            <p:cNvSpPr/>
            <p:nvPr/>
          </p:nvSpPr>
          <p:spPr>
            <a:xfrm>
              <a:off x="6418630" y="8422030"/>
              <a:ext cx="6350" cy="37465"/>
            </a:xfrm>
            <a:custGeom>
              <a:avLst/>
              <a:gdLst/>
              <a:ahLst/>
              <a:cxnLst/>
              <a:rect l="l" t="t" r="r" b="b"/>
              <a:pathLst>
                <a:path w="6350" h="37465">
                  <a:moveTo>
                    <a:pt x="0" y="0"/>
                  </a:moveTo>
                  <a:lnTo>
                    <a:pt x="1895" y="9695"/>
                  </a:lnTo>
                  <a:lnTo>
                    <a:pt x="3532" y="19162"/>
                  </a:lnTo>
                  <a:lnTo>
                    <a:pt x="4895" y="28323"/>
                  </a:lnTo>
                  <a:lnTo>
                    <a:pt x="5969" y="37096"/>
                  </a:lnTo>
                </a:path>
              </a:pathLst>
            </a:custGeom>
            <a:ln w="25400">
              <a:solidFill>
                <a:srgbClr val="FEEE91"/>
              </a:solidFill>
            </a:ln>
          </p:spPr>
          <p:txBody>
            <a:bodyPr wrap="square" lIns="0" tIns="0" rIns="0" bIns="0" rtlCol="0"/>
            <a:lstStyle/>
            <a:p>
              <a:endParaRPr/>
            </a:p>
          </p:txBody>
        </p:sp>
        <p:sp>
          <p:nvSpPr>
            <p:cNvPr id="3530" name="object 3530"/>
            <p:cNvSpPr/>
            <p:nvPr/>
          </p:nvSpPr>
          <p:spPr>
            <a:xfrm>
              <a:off x="6424599" y="8458631"/>
              <a:ext cx="3175" cy="635"/>
            </a:xfrm>
            <a:custGeom>
              <a:avLst/>
              <a:gdLst/>
              <a:ahLst/>
              <a:cxnLst/>
              <a:rect l="l" t="t" r="r" b="b"/>
              <a:pathLst>
                <a:path w="3175" h="634">
                  <a:moveTo>
                    <a:pt x="0" y="495"/>
                  </a:moveTo>
                  <a:lnTo>
                    <a:pt x="3060" y="0"/>
                  </a:lnTo>
                </a:path>
              </a:pathLst>
            </a:custGeom>
            <a:ln w="25400">
              <a:solidFill>
                <a:srgbClr val="FEF09D"/>
              </a:solidFill>
            </a:ln>
          </p:spPr>
          <p:txBody>
            <a:bodyPr wrap="square" lIns="0" tIns="0" rIns="0" bIns="0" rtlCol="0"/>
            <a:lstStyle/>
            <a:p>
              <a:endParaRPr/>
            </a:p>
          </p:txBody>
        </p:sp>
        <p:sp>
          <p:nvSpPr>
            <p:cNvPr id="3531" name="object 3531"/>
            <p:cNvSpPr/>
            <p:nvPr/>
          </p:nvSpPr>
          <p:spPr>
            <a:xfrm>
              <a:off x="6422275" y="8421890"/>
              <a:ext cx="5715" cy="36830"/>
            </a:xfrm>
            <a:custGeom>
              <a:avLst/>
              <a:gdLst/>
              <a:ahLst/>
              <a:cxnLst/>
              <a:rect l="l" t="t" r="r" b="b"/>
              <a:pathLst>
                <a:path w="5714" h="36829">
                  <a:moveTo>
                    <a:pt x="5384" y="36741"/>
                  </a:moveTo>
                  <a:lnTo>
                    <a:pt x="4446" y="28058"/>
                  </a:lnTo>
                  <a:lnTo>
                    <a:pt x="3206" y="18984"/>
                  </a:lnTo>
                  <a:lnTo>
                    <a:pt x="1709" y="9603"/>
                  </a:lnTo>
                  <a:lnTo>
                    <a:pt x="0" y="0"/>
                  </a:lnTo>
                </a:path>
              </a:pathLst>
            </a:custGeom>
            <a:ln w="25399">
              <a:solidFill>
                <a:srgbClr val="FDF3A3"/>
              </a:solidFill>
            </a:ln>
          </p:spPr>
          <p:txBody>
            <a:bodyPr wrap="square" lIns="0" tIns="0" rIns="0" bIns="0" rtlCol="0"/>
            <a:lstStyle/>
            <a:p>
              <a:endParaRPr/>
            </a:p>
          </p:txBody>
        </p:sp>
        <p:sp>
          <p:nvSpPr>
            <p:cNvPr id="3532" name="object 3532"/>
            <p:cNvSpPr/>
            <p:nvPr/>
          </p:nvSpPr>
          <p:spPr>
            <a:xfrm>
              <a:off x="6418630" y="8421890"/>
              <a:ext cx="3810" cy="635"/>
            </a:xfrm>
            <a:custGeom>
              <a:avLst/>
              <a:gdLst/>
              <a:ahLst/>
              <a:cxnLst/>
              <a:rect l="l" t="t" r="r" b="b"/>
              <a:pathLst>
                <a:path w="3810" h="634">
                  <a:moveTo>
                    <a:pt x="3644" y="0"/>
                  </a:moveTo>
                  <a:lnTo>
                    <a:pt x="0" y="139"/>
                  </a:lnTo>
                </a:path>
              </a:pathLst>
            </a:custGeom>
            <a:ln w="25400">
              <a:solidFill>
                <a:srgbClr val="FEF298"/>
              </a:solidFill>
            </a:ln>
          </p:spPr>
          <p:txBody>
            <a:bodyPr wrap="square" lIns="0" tIns="0" rIns="0" bIns="0" rtlCol="0"/>
            <a:lstStyle/>
            <a:p>
              <a:endParaRPr/>
            </a:p>
          </p:txBody>
        </p:sp>
        <p:sp>
          <p:nvSpPr>
            <p:cNvPr id="3533" name="object 3533"/>
            <p:cNvSpPr/>
            <p:nvPr/>
          </p:nvSpPr>
          <p:spPr>
            <a:xfrm>
              <a:off x="6422275" y="8421814"/>
              <a:ext cx="8890" cy="36830"/>
            </a:xfrm>
            <a:custGeom>
              <a:avLst/>
              <a:gdLst/>
              <a:ahLst/>
              <a:cxnLst/>
              <a:rect l="l" t="t" r="r" b="b"/>
              <a:pathLst>
                <a:path w="8889" h="36829">
                  <a:moveTo>
                    <a:pt x="3657" y="0"/>
                  </a:moveTo>
                  <a:lnTo>
                    <a:pt x="0" y="76"/>
                  </a:lnTo>
                  <a:lnTo>
                    <a:pt x="1709" y="9679"/>
                  </a:lnTo>
                  <a:lnTo>
                    <a:pt x="3206" y="19061"/>
                  </a:lnTo>
                  <a:lnTo>
                    <a:pt x="4446" y="28135"/>
                  </a:lnTo>
                  <a:lnTo>
                    <a:pt x="5384" y="36817"/>
                  </a:lnTo>
                  <a:lnTo>
                    <a:pt x="8445" y="36347"/>
                  </a:lnTo>
                  <a:lnTo>
                    <a:pt x="7643" y="27764"/>
                  </a:lnTo>
                  <a:lnTo>
                    <a:pt x="6527" y="18783"/>
                  </a:lnTo>
                  <a:lnTo>
                    <a:pt x="5173" y="9497"/>
                  </a:lnTo>
                  <a:lnTo>
                    <a:pt x="3657" y="0"/>
                  </a:lnTo>
                  <a:close/>
                </a:path>
              </a:pathLst>
            </a:custGeom>
            <a:solidFill>
              <a:srgbClr val="FCF6AB"/>
            </a:solidFill>
          </p:spPr>
          <p:txBody>
            <a:bodyPr wrap="square" lIns="0" tIns="0" rIns="0" bIns="0" rtlCol="0"/>
            <a:lstStyle/>
            <a:p>
              <a:endParaRPr/>
            </a:p>
          </p:txBody>
        </p:sp>
        <p:sp>
          <p:nvSpPr>
            <p:cNvPr id="3534" name="object 3534"/>
            <p:cNvSpPr/>
            <p:nvPr/>
          </p:nvSpPr>
          <p:spPr>
            <a:xfrm>
              <a:off x="6422275" y="8421890"/>
              <a:ext cx="5715" cy="36830"/>
            </a:xfrm>
            <a:custGeom>
              <a:avLst/>
              <a:gdLst/>
              <a:ahLst/>
              <a:cxnLst/>
              <a:rect l="l" t="t" r="r" b="b"/>
              <a:pathLst>
                <a:path w="5714" h="36829">
                  <a:moveTo>
                    <a:pt x="0" y="0"/>
                  </a:moveTo>
                  <a:lnTo>
                    <a:pt x="1709" y="9603"/>
                  </a:lnTo>
                  <a:lnTo>
                    <a:pt x="3206" y="18984"/>
                  </a:lnTo>
                  <a:lnTo>
                    <a:pt x="4446" y="28058"/>
                  </a:lnTo>
                  <a:lnTo>
                    <a:pt x="5384" y="36741"/>
                  </a:lnTo>
                </a:path>
              </a:pathLst>
            </a:custGeom>
            <a:ln w="25399">
              <a:solidFill>
                <a:srgbClr val="FDF3A3"/>
              </a:solidFill>
            </a:ln>
          </p:spPr>
          <p:txBody>
            <a:bodyPr wrap="square" lIns="0" tIns="0" rIns="0" bIns="0" rtlCol="0"/>
            <a:lstStyle/>
            <a:p>
              <a:endParaRPr/>
            </a:p>
          </p:txBody>
        </p:sp>
        <p:sp>
          <p:nvSpPr>
            <p:cNvPr id="3535" name="object 3535"/>
            <p:cNvSpPr/>
            <p:nvPr/>
          </p:nvSpPr>
          <p:spPr>
            <a:xfrm>
              <a:off x="6427660" y="8458162"/>
              <a:ext cx="3175" cy="635"/>
            </a:xfrm>
            <a:custGeom>
              <a:avLst/>
              <a:gdLst/>
              <a:ahLst/>
              <a:cxnLst/>
              <a:rect l="l" t="t" r="r" b="b"/>
              <a:pathLst>
                <a:path w="3175" h="634">
                  <a:moveTo>
                    <a:pt x="0" y="469"/>
                  </a:moveTo>
                  <a:lnTo>
                    <a:pt x="3060" y="0"/>
                  </a:lnTo>
                </a:path>
              </a:pathLst>
            </a:custGeom>
            <a:ln w="25400">
              <a:solidFill>
                <a:srgbClr val="FCF5AD"/>
              </a:solidFill>
            </a:ln>
          </p:spPr>
          <p:txBody>
            <a:bodyPr wrap="square" lIns="0" tIns="0" rIns="0" bIns="0" rtlCol="0"/>
            <a:lstStyle/>
            <a:p>
              <a:endParaRPr/>
            </a:p>
          </p:txBody>
        </p:sp>
        <p:sp>
          <p:nvSpPr>
            <p:cNvPr id="3536" name="object 3536"/>
            <p:cNvSpPr/>
            <p:nvPr/>
          </p:nvSpPr>
          <p:spPr>
            <a:xfrm>
              <a:off x="6425933" y="8421814"/>
              <a:ext cx="5080" cy="36830"/>
            </a:xfrm>
            <a:custGeom>
              <a:avLst/>
              <a:gdLst/>
              <a:ahLst/>
              <a:cxnLst/>
              <a:rect l="l" t="t" r="r" b="b"/>
              <a:pathLst>
                <a:path w="5079" h="36829">
                  <a:moveTo>
                    <a:pt x="4787" y="36347"/>
                  </a:moveTo>
                  <a:lnTo>
                    <a:pt x="3986" y="27764"/>
                  </a:lnTo>
                  <a:lnTo>
                    <a:pt x="2870" y="18783"/>
                  </a:lnTo>
                  <a:lnTo>
                    <a:pt x="1516" y="9497"/>
                  </a:lnTo>
                  <a:lnTo>
                    <a:pt x="0" y="0"/>
                  </a:lnTo>
                </a:path>
              </a:pathLst>
            </a:custGeom>
            <a:ln w="25399">
              <a:solidFill>
                <a:srgbClr val="FCF9B4"/>
              </a:solidFill>
            </a:ln>
          </p:spPr>
          <p:txBody>
            <a:bodyPr wrap="square" lIns="0" tIns="0" rIns="0" bIns="0" rtlCol="0"/>
            <a:lstStyle/>
            <a:p>
              <a:endParaRPr/>
            </a:p>
          </p:txBody>
        </p:sp>
        <p:sp>
          <p:nvSpPr>
            <p:cNvPr id="3537" name="object 3537"/>
            <p:cNvSpPr/>
            <p:nvPr/>
          </p:nvSpPr>
          <p:spPr>
            <a:xfrm>
              <a:off x="6422275" y="8409114"/>
              <a:ext cx="3810" cy="26034"/>
            </a:xfrm>
            <a:custGeom>
              <a:avLst/>
              <a:gdLst/>
              <a:ahLst/>
              <a:cxnLst/>
              <a:rect l="l" t="t" r="r" b="b"/>
              <a:pathLst>
                <a:path w="3810" h="26034">
                  <a:moveTo>
                    <a:pt x="3657" y="0"/>
                  </a:moveTo>
                  <a:lnTo>
                    <a:pt x="0" y="0"/>
                  </a:lnTo>
                  <a:lnTo>
                    <a:pt x="0" y="25476"/>
                  </a:lnTo>
                  <a:lnTo>
                    <a:pt x="3657" y="25476"/>
                  </a:lnTo>
                  <a:lnTo>
                    <a:pt x="3657" y="0"/>
                  </a:lnTo>
                  <a:close/>
                </a:path>
              </a:pathLst>
            </a:custGeom>
            <a:solidFill>
              <a:srgbClr val="FCF7AA"/>
            </a:solidFill>
          </p:spPr>
          <p:txBody>
            <a:bodyPr wrap="square" lIns="0" tIns="0" rIns="0" bIns="0" rtlCol="0"/>
            <a:lstStyle/>
            <a:p>
              <a:endParaRPr/>
            </a:p>
          </p:txBody>
        </p:sp>
        <p:sp>
          <p:nvSpPr>
            <p:cNvPr id="3538" name="object 3538"/>
            <p:cNvSpPr/>
            <p:nvPr/>
          </p:nvSpPr>
          <p:spPr>
            <a:xfrm>
              <a:off x="6425933" y="8421700"/>
              <a:ext cx="8255" cy="36830"/>
            </a:xfrm>
            <a:custGeom>
              <a:avLst/>
              <a:gdLst/>
              <a:ahLst/>
              <a:cxnLst/>
              <a:rect l="l" t="t" r="r" b="b"/>
              <a:pathLst>
                <a:path w="8254" h="36829">
                  <a:moveTo>
                    <a:pt x="3644" y="0"/>
                  </a:moveTo>
                  <a:lnTo>
                    <a:pt x="0" y="114"/>
                  </a:lnTo>
                  <a:lnTo>
                    <a:pt x="1516" y="9611"/>
                  </a:lnTo>
                  <a:lnTo>
                    <a:pt x="2870" y="18897"/>
                  </a:lnTo>
                  <a:lnTo>
                    <a:pt x="3986" y="27878"/>
                  </a:lnTo>
                  <a:lnTo>
                    <a:pt x="4787" y="36461"/>
                  </a:lnTo>
                  <a:lnTo>
                    <a:pt x="7835" y="36042"/>
                  </a:lnTo>
                  <a:lnTo>
                    <a:pt x="7150" y="27530"/>
                  </a:lnTo>
                  <a:lnTo>
                    <a:pt x="6202" y="18635"/>
                  </a:lnTo>
                  <a:lnTo>
                    <a:pt x="5023" y="9433"/>
                  </a:lnTo>
                  <a:lnTo>
                    <a:pt x="3644" y="0"/>
                  </a:lnTo>
                  <a:close/>
                </a:path>
              </a:pathLst>
            </a:custGeom>
            <a:solidFill>
              <a:srgbClr val="FCFAB8"/>
            </a:solidFill>
          </p:spPr>
          <p:txBody>
            <a:bodyPr wrap="square" lIns="0" tIns="0" rIns="0" bIns="0" rtlCol="0"/>
            <a:lstStyle/>
            <a:p>
              <a:endParaRPr/>
            </a:p>
          </p:txBody>
        </p:sp>
        <p:sp>
          <p:nvSpPr>
            <p:cNvPr id="3539" name="object 3539"/>
            <p:cNvSpPr/>
            <p:nvPr/>
          </p:nvSpPr>
          <p:spPr>
            <a:xfrm>
              <a:off x="6425933" y="8421814"/>
              <a:ext cx="5080" cy="36830"/>
            </a:xfrm>
            <a:custGeom>
              <a:avLst/>
              <a:gdLst/>
              <a:ahLst/>
              <a:cxnLst/>
              <a:rect l="l" t="t" r="r" b="b"/>
              <a:pathLst>
                <a:path w="5079" h="36829">
                  <a:moveTo>
                    <a:pt x="0" y="0"/>
                  </a:moveTo>
                  <a:lnTo>
                    <a:pt x="1516" y="9497"/>
                  </a:lnTo>
                  <a:lnTo>
                    <a:pt x="2870" y="18783"/>
                  </a:lnTo>
                  <a:lnTo>
                    <a:pt x="3986" y="27764"/>
                  </a:lnTo>
                  <a:lnTo>
                    <a:pt x="4787" y="36347"/>
                  </a:lnTo>
                </a:path>
              </a:pathLst>
            </a:custGeom>
            <a:ln w="25399">
              <a:solidFill>
                <a:srgbClr val="FCF9B4"/>
              </a:solidFill>
            </a:ln>
          </p:spPr>
          <p:txBody>
            <a:bodyPr wrap="square" lIns="0" tIns="0" rIns="0" bIns="0" rtlCol="0"/>
            <a:lstStyle/>
            <a:p>
              <a:endParaRPr/>
            </a:p>
          </p:txBody>
        </p:sp>
        <p:sp>
          <p:nvSpPr>
            <p:cNvPr id="3540" name="object 3540"/>
            <p:cNvSpPr/>
            <p:nvPr/>
          </p:nvSpPr>
          <p:spPr>
            <a:xfrm>
              <a:off x="6430721" y="8457742"/>
              <a:ext cx="3175" cy="635"/>
            </a:xfrm>
            <a:custGeom>
              <a:avLst/>
              <a:gdLst/>
              <a:ahLst/>
              <a:cxnLst/>
              <a:rect l="l" t="t" r="r" b="b"/>
              <a:pathLst>
                <a:path w="3175" h="634">
                  <a:moveTo>
                    <a:pt x="0" y="419"/>
                  </a:moveTo>
                  <a:lnTo>
                    <a:pt x="3048" y="0"/>
                  </a:lnTo>
                </a:path>
              </a:pathLst>
            </a:custGeom>
            <a:ln w="25400">
              <a:solidFill>
                <a:srgbClr val="FCFAB9"/>
              </a:solidFill>
            </a:ln>
          </p:spPr>
          <p:txBody>
            <a:bodyPr wrap="square" lIns="0" tIns="0" rIns="0" bIns="0" rtlCol="0"/>
            <a:lstStyle/>
            <a:p>
              <a:endParaRPr/>
            </a:p>
          </p:txBody>
        </p:sp>
        <p:sp>
          <p:nvSpPr>
            <p:cNvPr id="3541" name="object 3541"/>
            <p:cNvSpPr/>
            <p:nvPr/>
          </p:nvSpPr>
          <p:spPr>
            <a:xfrm>
              <a:off x="6429578" y="8421700"/>
              <a:ext cx="4445" cy="36195"/>
            </a:xfrm>
            <a:custGeom>
              <a:avLst/>
              <a:gdLst/>
              <a:ahLst/>
              <a:cxnLst/>
              <a:rect l="l" t="t" r="r" b="b"/>
              <a:pathLst>
                <a:path w="4445" h="36195">
                  <a:moveTo>
                    <a:pt x="4190" y="36042"/>
                  </a:moveTo>
                  <a:lnTo>
                    <a:pt x="3505" y="27530"/>
                  </a:lnTo>
                  <a:lnTo>
                    <a:pt x="2557" y="18635"/>
                  </a:lnTo>
                  <a:lnTo>
                    <a:pt x="1378" y="9433"/>
                  </a:lnTo>
                  <a:lnTo>
                    <a:pt x="0" y="0"/>
                  </a:lnTo>
                </a:path>
              </a:pathLst>
            </a:custGeom>
            <a:ln w="25400">
              <a:solidFill>
                <a:srgbClr val="FBFBBC"/>
              </a:solidFill>
            </a:ln>
          </p:spPr>
          <p:txBody>
            <a:bodyPr wrap="square" lIns="0" tIns="0" rIns="0" bIns="0" rtlCol="0"/>
            <a:lstStyle/>
            <a:p>
              <a:endParaRPr/>
            </a:p>
          </p:txBody>
        </p:sp>
        <p:sp>
          <p:nvSpPr>
            <p:cNvPr id="3542" name="object 3542"/>
            <p:cNvSpPr/>
            <p:nvPr/>
          </p:nvSpPr>
          <p:spPr>
            <a:xfrm>
              <a:off x="6425933" y="8409000"/>
              <a:ext cx="3810" cy="26034"/>
            </a:xfrm>
            <a:custGeom>
              <a:avLst/>
              <a:gdLst/>
              <a:ahLst/>
              <a:cxnLst/>
              <a:rect l="l" t="t" r="r" b="b"/>
              <a:pathLst>
                <a:path w="3810" h="26034">
                  <a:moveTo>
                    <a:pt x="3644" y="0"/>
                  </a:moveTo>
                  <a:lnTo>
                    <a:pt x="0" y="0"/>
                  </a:lnTo>
                  <a:lnTo>
                    <a:pt x="0" y="25514"/>
                  </a:lnTo>
                  <a:lnTo>
                    <a:pt x="3644" y="25514"/>
                  </a:lnTo>
                  <a:lnTo>
                    <a:pt x="3644" y="0"/>
                  </a:lnTo>
                  <a:close/>
                </a:path>
              </a:pathLst>
            </a:custGeom>
            <a:solidFill>
              <a:srgbClr val="FCFAB8"/>
            </a:solidFill>
          </p:spPr>
          <p:txBody>
            <a:bodyPr wrap="square" lIns="0" tIns="0" rIns="0" bIns="0" rtlCol="0"/>
            <a:lstStyle/>
            <a:p>
              <a:endParaRPr/>
            </a:p>
          </p:txBody>
        </p:sp>
        <p:sp>
          <p:nvSpPr>
            <p:cNvPr id="3543" name="object 3543"/>
            <p:cNvSpPr/>
            <p:nvPr/>
          </p:nvSpPr>
          <p:spPr>
            <a:xfrm>
              <a:off x="6421552" y="8459127"/>
              <a:ext cx="4445" cy="10160"/>
            </a:xfrm>
            <a:custGeom>
              <a:avLst/>
              <a:gdLst/>
              <a:ahLst/>
              <a:cxnLst/>
              <a:rect l="l" t="t" r="r" b="b"/>
              <a:pathLst>
                <a:path w="4445" h="10159">
                  <a:moveTo>
                    <a:pt x="3048" y="0"/>
                  </a:moveTo>
                  <a:lnTo>
                    <a:pt x="2031" y="165"/>
                  </a:lnTo>
                  <a:lnTo>
                    <a:pt x="0" y="533"/>
                  </a:lnTo>
                  <a:lnTo>
                    <a:pt x="304" y="3759"/>
                  </a:lnTo>
                  <a:lnTo>
                    <a:pt x="647" y="6870"/>
                  </a:lnTo>
                  <a:lnTo>
                    <a:pt x="1041" y="9906"/>
                  </a:lnTo>
                  <a:lnTo>
                    <a:pt x="2031" y="9779"/>
                  </a:lnTo>
                  <a:lnTo>
                    <a:pt x="3022" y="9702"/>
                  </a:lnTo>
                  <a:lnTo>
                    <a:pt x="4013" y="9652"/>
                  </a:lnTo>
                  <a:lnTo>
                    <a:pt x="3657" y="6502"/>
                  </a:lnTo>
                  <a:lnTo>
                    <a:pt x="3340" y="3276"/>
                  </a:lnTo>
                  <a:lnTo>
                    <a:pt x="3048" y="0"/>
                  </a:lnTo>
                  <a:close/>
                </a:path>
              </a:pathLst>
            </a:custGeom>
            <a:solidFill>
              <a:srgbClr val="FEEB8F"/>
            </a:solidFill>
          </p:spPr>
          <p:txBody>
            <a:bodyPr wrap="square" lIns="0" tIns="0" rIns="0" bIns="0" rtlCol="0"/>
            <a:lstStyle/>
            <a:p>
              <a:endParaRPr/>
            </a:p>
          </p:txBody>
        </p:sp>
        <p:sp>
          <p:nvSpPr>
            <p:cNvPr id="3544" name="object 3544"/>
            <p:cNvSpPr/>
            <p:nvPr/>
          </p:nvSpPr>
          <p:spPr>
            <a:xfrm>
              <a:off x="6421552" y="8459660"/>
              <a:ext cx="1270" cy="9525"/>
            </a:xfrm>
            <a:custGeom>
              <a:avLst/>
              <a:gdLst/>
              <a:ahLst/>
              <a:cxnLst/>
              <a:rect l="l" t="t" r="r" b="b"/>
              <a:pathLst>
                <a:path w="1270" h="9525">
                  <a:moveTo>
                    <a:pt x="0" y="0"/>
                  </a:moveTo>
                  <a:lnTo>
                    <a:pt x="1041" y="9372"/>
                  </a:lnTo>
                </a:path>
              </a:pathLst>
            </a:custGeom>
            <a:ln w="25400">
              <a:solidFill>
                <a:srgbClr val="FFE98C"/>
              </a:solidFill>
            </a:ln>
          </p:spPr>
          <p:txBody>
            <a:bodyPr wrap="square" lIns="0" tIns="0" rIns="0" bIns="0" rtlCol="0"/>
            <a:lstStyle/>
            <a:p>
              <a:endParaRPr/>
            </a:p>
          </p:txBody>
        </p:sp>
        <p:sp>
          <p:nvSpPr>
            <p:cNvPr id="3545" name="object 3545"/>
            <p:cNvSpPr/>
            <p:nvPr/>
          </p:nvSpPr>
          <p:spPr>
            <a:xfrm>
              <a:off x="6422593" y="8468779"/>
              <a:ext cx="3175" cy="635"/>
            </a:xfrm>
            <a:custGeom>
              <a:avLst/>
              <a:gdLst/>
              <a:ahLst/>
              <a:cxnLst/>
              <a:rect l="l" t="t" r="r" b="b"/>
              <a:pathLst>
                <a:path w="3175" h="634">
                  <a:moveTo>
                    <a:pt x="0" y="254"/>
                  </a:moveTo>
                  <a:lnTo>
                    <a:pt x="2971" y="0"/>
                  </a:lnTo>
                </a:path>
              </a:pathLst>
            </a:custGeom>
            <a:ln w="25400">
              <a:solidFill>
                <a:srgbClr val="FEE98E"/>
              </a:solidFill>
            </a:ln>
          </p:spPr>
          <p:txBody>
            <a:bodyPr wrap="square" lIns="0" tIns="0" rIns="0" bIns="0" rtlCol="0"/>
            <a:lstStyle/>
            <a:p>
              <a:endParaRPr/>
            </a:p>
          </p:txBody>
        </p:sp>
        <p:sp>
          <p:nvSpPr>
            <p:cNvPr id="3546" name="object 3546"/>
            <p:cNvSpPr/>
            <p:nvPr/>
          </p:nvSpPr>
          <p:spPr>
            <a:xfrm>
              <a:off x="6424599" y="8459127"/>
              <a:ext cx="1270" cy="10160"/>
            </a:xfrm>
            <a:custGeom>
              <a:avLst/>
              <a:gdLst/>
              <a:ahLst/>
              <a:cxnLst/>
              <a:rect l="l" t="t" r="r" b="b"/>
              <a:pathLst>
                <a:path w="1270" h="10159">
                  <a:moveTo>
                    <a:pt x="965" y="9652"/>
                  </a:moveTo>
                  <a:lnTo>
                    <a:pt x="0" y="0"/>
                  </a:lnTo>
                </a:path>
              </a:pathLst>
            </a:custGeom>
            <a:ln w="25400">
              <a:solidFill>
                <a:srgbClr val="FEEC92"/>
              </a:solidFill>
            </a:ln>
          </p:spPr>
          <p:txBody>
            <a:bodyPr wrap="square" lIns="0" tIns="0" rIns="0" bIns="0" rtlCol="0"/>
            <a:lstStyle/>
            <a:p>
              <a:endParaRPr/>
            </a:p>
          </p:txBody>
        </p:sp>
        <p:sp>
          <p:nvSpPr>
            <p:cNvPr id="3547" name="object 3547"/>
            <p:cNvSpPr/>
            <p:nvPr/>
          </p:nvSpPr>
          <p:spPr>
            <a:xfrm>
              <a:off x="6421552" y="8459127"/>
              <a:ext cx="3175" cy="635"/>
            </a:xfrm>
            <a:custGeom>
              <a:avLst/>
              <a:gdLst/>
              <a:ahLst/>
              <a:cxnLst/>
              <a:rect l="l" t="t" r="r" b="b"/>
              <a:pathLst>
                <a:path w="3175" h="634">
                  <a:moveTo>
                    <a:pt x="3048" y="0"/>
                  </a:moveTo>
                  <a:lnTo>
                    <a:pt x="0" y="533"/>
                  </a:lnTo>
                </a:path>
              </a:pathLst>
            </a:custGeom>
            <a:ln w="25400">
              <a:solidFill>
                <a:srgbClr val="FEEC90"/>
              </a:solidFill>
            </a:ln>
          </p:spPr>
          <p:txBody>
            <a:bodyPr wrap="square" lIns="0" tIns="0" rIns="0" bIns="0" rtlCol="0"/>
            <a:lstStyle/>
            <a:p>
              <a:endParaRPr/>
            </a:p>
          </p:txBody>
        </p:sp>
        <p:sp>
          <p:nvSpPr>
            <p:cNvPr id="3548" name="object 3548"/>
            <p:cNvSpPr/>
            <p:nvPr/>
          </p:nvSpPr>
          <p:spPr>
            <a:xfrm>
              <a:off x="6424599" y="8458631"/>
              <a:ext cx="4445" cy="10160"/>
            </a:xfrm>
            <a:custGeom>
              <a:avLst/>
              <a:gdLst/>
              <a:ahLst/>
              <a:cxnLst/>
              <a:rect l="l" t="t" r="r" b="b"/>
              <a:pathLst>
                <a:path w="4445" h="10159">
                  <a:moveTo>
                    <a:pt x="3060" y="0"/>
                  </a:moveTo>
                  <a:lnTo>
                    <a:pt x="1028" y="317"/>
                  </a:lnTo>
                  <a:lnTo>
                    <a:pt x="0" y="495"/>
                  </a:lnTo>
                  <a:lnTo>
                    <a:pt x="292" y="3771"/>
                  </a:lnTo>
                  <a:lnTo>
                    <a:pt x="609" y="6997"/>
                  </a:lnTo>
                  <a:lnTo>
                    <a:pt x="965" y="10147"/>
                  </a:lnTo>
                  <a:lnTo>
                    <a:pt x="1955" y="10096"/>
                  </a:lnTo>
                  <a:lnTo>
                    <a:pt x="3937" y="10058"/>
                  </a:lnTo>
                  <a:lnTo>
                    <a:pt x="3606" y="6769"/>
                  </a:lnTo>
                  <a:lnTo>
                    <a:pt x="3301" y="3416"/>
                  </a:lnTo>
                  <a:lnTo>
                    <a:pt x="3060" y="0"/>
                  </a:lnTo>
                  <a:close/>
                </a:path>
              </a:pathLst>
            </a:custGeom>
            <a:solidFill>
              <a:srgbClr val="FEEF9A"/>
            </a:solidFill>
          </p:spPr>
          <p:txBody>
            <a:bodyPr wrap="square" lIns="0" tIns="0" rIns="0" bIns="0" rtlCol="0"/>
            <a:lstStyle/>
            <a:p>
              <a:endParaRPr/>
            </a:p>
          </p:txBody>
        </p:sp>
        <p:sp>
          <p:nvSpPr>
            <p:cNvPr id="3549" name="object 3549"/>
            <p:cNvSpPr/>
            <p:nvPr/>
          </p:nvSpPr>
          <p:spPr>
            <a:xfrm>
              <a:off x="6424599" y="8459127"/>
              <a:ext cx="1270" cy="10160"/>
            </a:xfrm>
            <a:custGeom>
              <a:avLst/>
              <a:gdLst/>
              <a:ahLst/>
              <a:cxnLst/>
              <a:rect l="l" t="t" r="r" b="b"/>
              <a:pathLst>
                <a:path w="1270" h="10159">
                  <a:moveTo>
                    <a:pt x="0" y="0"/>
                  </a:moveTo>
                  <a:lnTo>
                    <a:pt x="965" y="9652"/>
                  </a:lnTo>
                </a:path>
              </a:pathLst>
            </a:custGeom>
            <a:ln w="25400">
              <a:solidFill>
                <a:srgbClr val="FEEC92"/>
              </a:solidFill>
            </a:ln>
          </p:spPr>
          <p:txBody>
            <a:bodyPr wrap="square" lIns="0" tIns="0" rIns="0" bIns="0" rtlCol="0"/>
            <a:lstStyle/>
            <a:p>
              <a:endParaRPr/>
            </a:p>
          </p:txBody>
        </p:sp>
        <p:sp>
          <p:nvSpPr>
            <p:cNvPr id="3550" name="object 3550"/>
            <p:cNvSpPr/>
            <p:nvPr/>
          </p:nvSpPr>
          <p:spPr>
            <a:xfrm>
              <a:off x="6425564" y="8455990"/>
              <a:ext cx="3175" cy="26034"/>
            </a:xfrm>
            <a:custGeom>
              <a:avLst/>
              <a:gdLst/>
              <a:ahLst/>
              <a:cxnLst/>
              <a:rect l="l" t="t" r="r" b="b"/>
              <a:pathLst>
                <a:path w="3175" h="26034">
                  <a:moveTo>
                    <a:pt x="2971" y="0"/>
                  </a:moveTo>
                  <a:lnTo>
                    <a:pt x="0" y="0"/>
                  </a:lnTo>
                  <a:lnTo>
                    <a:pt x="0" y="25488"/>
                  </a:lnTo>
                  <a:lnTo>
                    <a:pt x="2971" y="25488"/>
                  </a:lnTo>
                  <a:lnTo>
                    <a:pt x="2971" y="0"/>
                  </a:lnTo>
                  <a:close/>
                </a:path>
              </a:pathLst>
            </a:custGeom>
            <a:solidFill>
              <a:srgbClr val="FEED98"/>
            </a:solidFill>
          </p:spPr>
          <p:txBody>
            <a:bodyPr wrap="square" lIns="0" tIns="0" rIns="0" bIns="0" rtlCol="0"/>
            <a:lstStyle/>
            <a:p>
              <a:endParaRPr/>
            </a:p>
          </p:txBody>
        </p:sp>
        <p:sp>
          <p:nvSpPr>
            <p:cNvPr id="3551" name="object 3551"/>
            <p:cNvSpPr/>
            <p:nvPr/>
          </p:nvSpPr>
          <p:spPr>
            <a:xfrm>
              <a:off x="6427660" y="8458631"/>
              <a:ext cx="1270" cy="10160"/>
            </a:xfrm>
            <a:custGeom>
              <a:avLst/>
              <a:gdLst/>
              <a:ahLst/>
              <a:cxnLst/>
              <a:rect l="l" t="t" r="r" b="b"/>
              <a:pathLst>
                <a:path w="1270" h="10159">
                  <a:moveTo>
                    <a:pt x="876" y="10058"/>
                  </a:moveTo>
                  <a:lnTo>
                    <a:pt x="0" y="0"/>
                  </a:lnTo>
                </a:path>
              </a:pathLst>
            </a:custGeom>
            <a:ln w="25400">
              <a:solidFill>
                <a:srgbClr val="FDF1A2"/>
              </a:solidFill>
            </a:ln>
          </p:spPr>
          <p:txBody>
            <a:bodyPr wrap="square" lIns="0" tIns="0" rIns="0" bIns="0" rtlCol="0"/>
            <a:lstStyle/>
            <a:p>
              <a:endParaRPr/>
            </a:p>
          </p:txBody>
        </p:sp>
        <p:sp>
          <p:nvSpPr>
            <p:cNvPr id="3552" name="object 3552"/>
            <p:cNvSpPr/>
            <p:nvPr/>
          </p:nvSpPr>
          <p:spPr>
            <a:xfrm>
              <a:off x="6424599" y="8458631"/>
              <a:ext cx="3175" cy="635"/>
            </a:xfrm>
            <a:custGeom>
              <a:avLst/>
              <a:gdLst/>
              <a:ahLst/>
              <a:cxnLst/>
              <a:rect l="l" t="t" r="r" b="b"/>
              <a:pathLst>
                <a:path w="3175" h="634">
                  <a:moveTo>
                    <a:pt x="3060" y="0"/>
                  </a:moveTo>
                  <a:lnTo>
                    <a:pt x="0" y="495"/>
                  </a:lnTo>
                </a:path>
              </a:pathLst>
            </a:custGeom>
            <a:ln w="25400">
              <a:solidFill>
                <a:srgbClr val="FEF09D"/>
              </a:solidFill>
            </a:ln>
          </p:spPr>
          <p:txBody>
            <a:bodyPr wrap="square" lIns="0" tIns="0" rIns="0" bIns="0" rtlCol="0"/>
            <a:lstStyle/>
            <a:p>
              <a:endParaRPr/>
            </a:p>
          </p:txBody>
        </p:sp>
        <p:sp>
          <p:nvSpPr>
            <p:cNvPr id="3553" name="object 3553"/>
            <p:cNvSpPr/>
            <p:nvPr/>
          </p:nvSpPr>
          <p:spPr>
            <a:xfrm>
              <a:off x="6422593" y="8468779"/>
              <a:ext cx="4445" cy="9525"/>
            </a:xfrm>
            <a:custGeom>
              <a:avLst/>
              <a:gdLst/>
              <a:ahLst/>
              <a:cxnLst/>
              <a:rect l="l" t="t" r="r" b="b"/>
              <a:pathLst>
                <a:path w="4445" h="9525">
                  <a:moveTo>
                    <a:pt x="2971" y="0"/>
                  </a:moveTo>
                  <a:lnTo>
                    <a:pt x="1981" y="50"/>
                  </a:lnTo>
                  <a:lnTo>
                    <a:pt x="990" y="127"/>
                  </a:lnTo>
                  <a:lnTo>
                    <a:pt x="0" y="254"/>
                  </a:lnTo>
                  <a:lnTo>
                    <a:pt x="380" y="3263"/>
                  </a:lnTo>
                  <a:lnTo>
                    <a:pt x="800" y="6197"/>
                  </a:lnTo>
                  <a:lnTo>
                    <a:pt x="1231" y="9029"/>
                  </a:lnTo>
                  <a:lnTo>
                    <a:pt x="2184" y="9042"/>
                  </a:lnTo>
                  <a:lnTo>
                    <a:pt x="3149" y="9093"/>
                  </a:lnTo>
                  <a:lnTo>
                    <a:pt x="4114" y="9182"/>
                  </a:lnTo>
                  <a:lnTo>
                    <a:pt x="3708" y="6210"/>
                  </a:lnTo>
                  <a:lnTo>
                    <a:pt x="3327" y="3136"/>
                  </a:lnTo>
                  <a:lnTo>
                    <a:pt x="2971" y="0"/>
                  </a:lnTo>
                  <a:close/>
                </a:path>
              </a:pathLst>
            </a:custGeom>
            <a:solidFill>
              <a:srgbClr val="FEE88A"/>
            </a:solidFill>
          </p:spPr>
          <p:txBody>
            <a:bodyPr wrap="square" lIns="0" tIns="0" rIns="0" bIns="0" rtlCol="0"/>
            <a:lstStyle/>
            <a:p>
              <a:endParaRPr/>
            </a:p>
          </p:txBody>
        </p:sp>
        <p:sp>
          <p:nvSpPr>
            <p:cNvPr id="3554" name="object 3554"/>
            <p:cNvSpPr/>
            <p:nvPr/>
          </p:nvSpPr>
          <p:spPr>
            <a:xfrm>
              <a:off x="6422593" y="8469033"/>
              <a:ext cx="1270" cy="8890"/>
            </a:xfrm>
            <a:custGeom>
              <a:avLst/>
              <a:gdLst/>
              <a:ahLst/>
              <a:cxnLst/>
              <a:rect l="l" t="t" r="r" b="b"/>
              <a:pathLst>
                <a:path w="1270" h="8890">
                  <a:moveTo>
                    <a:pt x="0" y="0"/>
                  </a:moveTo>
                  <a:lnTo>
                    <a:pt x="1231" y="8775"/>
                  </a:lnTo>
                </a:path>
              </a:pathLst>
            </a:custGeom>
            <a:ln w="25400">
              <a:solidFill>
                <a:srgbClr val="FEE788"/>
              </a:solidFill>
            </a:ln>
          </p:spPr>
          <p:txBody>
            <a:bodyPr wrap="square" lIns="0" tIns="0" rIns="0" bIns="0" rtlCol="0"/>
            <a:lstStyle/>
            <a:p>
              <a:endParaRPr/>
            </a:p>
          </p:txBody>
        </p:sp>
        <p:sp>
          <p:nvSpPr>
            <p:cNvPr id="3555" name="object 3555"/>
            <p:cNvSpPr/>
            <p:nvPr/>
          </p:nvSpPr>
          <p:spPr>
            <a:xfrm>
              <a:off x="6423825" y="8477808"/>
              <a:ext cx="3175" cy="635"/>
            </a:xfrm>
            <a:custGeom>
              <a:avLst/>
              <a:gdLst/>
              <a:ahLst/>
              <a:cxnLst/>
              <a:rect l="l" t="t" r="r" b="b"/>
              <a:pathLst>
                <a:path w="3175" h="634">
                  <a:moveTo>
                    <a:pt x="0" y="0"/>
                  </a:moveTo>
                  <a:lnTo>
                    <a:pt x="2882" y="152"/>
                  </a:lnTo>
                </a:path>
              </a:pathLst>
            </a:custGeom>
            <a:ln w="25399">
              <a:solidFill>
                <a:srgbClr val="FEE686"/>
              </a:solidFill>
            </a:ln>
          </p:spPr>
          <p:txBody>
            <a:bodyPr wrap="square" lIns="0" tIns="0" rIns="0" bIns="0" rtlCol="0"/>
            <a:lstStyle/>
            <a:p>
              <a:endParaRPr/>
            </a:p>
          </p:txBody>
        </p:sp>
        <p:sp>
          <p:nvSpPr>
            <p:cNvPr id="3556" name="object 3556"/>
            <p:cNvSpPr/>
            <p:nvPr/>
          </p:nvSpPr>
          <p:spPr>
            <a:xfrm>
              <a:off x="6425564" y="8468779"/>
              <a:ext cx="1270" cy="9525"/>
            </a:xfrm>
            <a:custGeom>
              <a:avLst/>
              <a:gdLst/>
              <a:ahLst/>
              <a:cxnLst/>
              <a:rect l="l" t="t" r="r" b="b"/>
              <a:pathLst>
                <a:path w="1270" h="9525">
                  <a:moveTo>
                    <a:pt x="1143" y="9182"/>
                  </a:moveTo>
                  <a:lnTo>
                    <a:pt x="0" y="0"/>
                  </a:lnTo>
                </a:path>
              </a:pathLst>
            </a:custGeom>
            <a:ln w="25399">
              <a:solidFill>
                <a:srgbClr val="FEE98C"/>
              </a:solidFill>
            </a:ln>
          </p:spPr>
          <p:txBody>
            <a:bodyPr wrap="square" lIns="0" tIns="0" rIns="0" bIns="0" rtlCol="0"/>
            <a:lstStyle/>
            <a:p>
              <a:endParaRPr/>
            </a:p>
          </p:txBody>
        </p:sp>
        <p:sp>
          <p:nvSpPr>
            <p:cNvPr id="3557" name="object 3557"/>
            <p:cNvSpPr/>
            <p:nvPr/>
          </p:nvSpPr>
          <p:spPr>
            <a:xfrm>
              <a:off x="6422593" y="8468779"/>
              <a:ext cx="3175" cy="635"/>
            </a:xfrm>
            <a:custGeom>
              <a:avLst/>
              <a:gdLst/>
              <a:ahLst/>
              <a:cxnLst/>
              <a:rect l="l" t="t" r="r" b="b"/>
              <a:pathLst>
                <a:path w="3175" h="634">
                  <a:moveTo>
                    <a:pt x="2971" y="0"/>
                  </a:moveTo>
                  <a:lnTo>
                    <a:pt x="0" y="254"/>
                  </a:lnTo>
                </a:path>
              </a:pathLst>
            </a:custGeom>
            <a:ln w="25400">
              <a:solidFill>
                <a:srgbClr val="FEE98E"/>
              </a:solidFill>
            </a:ln>
          </p:spPr>
          <p:txBody>
            <a:bodyPr wrap="square" lIns="0" tIns="0" rIns="0" bIns="0" rtlCol="0"/>
            <a:lstStyle/>
            <a:p>
              <a:endParaRPr/>
            </a:p>
          </p:txBody>
        </p:sp>
        <p:sp>
          <p:nvSpPr>
            <p:cNvPr id="3558" name="object 3558"/>
            <p:cNvSpPr/>
            <p:nvPr/>
          </p:nvSpPr>
          <p:spPr>
            <a:xfrm>
              <a:off x="6425564" y="8468690"/>
              <a:ext cx="4445" cy="10160"/>
            </a:xfrm>
            <a:custGeom>
              <a:avLst/>
              <a:gdLst/>
              <a:ahLst/>
              <a:cxnLst/>
              <a:rect l="l" t="t" r="r" b="b"/>
              <a:pathLst>
                <a:path w="4445" h="10159">
                  <a:moveTo>
                    <a:pt x="2971" y="0"/>
                  </a:moveTo>
                  <a:lnTo>
                    <a:pt x="990" y="38"/>
                  </a:lnTo>
                  <a:lnTo>
                    <a:pt x="0" y="88"/>
                  </a:lnTo>
                  <a:lnTo>
                    <a:pt x="355" y="3225"/>
                  </a:lnTo>
                  <a:lnTo>
                    <a:pt x="736" y="6299"/>
                  </a:lnTo>
                  <a:lnTo>
                    <a:pt x="1143" y="9270"/>
                  </a:lnTo>
                  <a:lnTo>
                    <a:pt x="2108" y="9347"/>
                  </a:lnTo>
                  <a:lnTo>
                    <a:pt x="4051" y="9537"/>
                  </a:lnTo>
                  <a:lnTo>
                    <a:pt x="3670" y="6464"/>
                  </a:lnTo>
                  <a:lnTo>
                    <a:pt x="3301" y="3276"/>
                  </a:lnTo>
                  <a:lnTo>
                    <a:pt x="2971" y="0"/>
                  </a:lnTo>
                  <a:close/>
                </a:path>
              </a:pathLst>
            </a:custGeom>
            <a:solidFill>
              <a:srgbClr val="FDEB91"/>
            </a:solidFill>
          </p:spPr>
          <p:txBody>
            <a:bodyPr wrap="square" lIns="0" tIns="0" rIns="0" bIns="0" rtlCol="0"/>
            <a:lstStyle/>
            <a:p>
              <a:endParaRPr/>
            </a:p>
          </p:txBody>
        </p:sp>
        <p:sp>
          <p:nvSpPr>
            <p:cNvPr id="3559" name="object 3559"/>
            <p:cNvSpPr/>
            <p:nvPr/>
          </p:nvSpPr>
          <p:spPr>
            <a:xfrm>
              <a:off x="6425564" y="8468779"/>
              <a:ext cx="1270" cy="9525"/>
            </a:xfrm>
            <a:custGeom>
              <a:avLst/>
              <a:gdLst/>
              <a:ahLst/>
              <a:cxnLst/>
              <a:rect l="l" t="t" r="r" b="b"/>
              <a:pathLst>
                <a:path w="1270" h="9525">
                  <a:moveTo>
                    <a:pt x="0" y="0"/>
                  </a:moveTo>
                  <a:lnTo>
                    <a:pt x="1143" y="9182"/>
                  </a:lnTo>
                </a:path>
              </a:pathLst>
            </a:custGeom>
            <a:ln w="25399">
              <a:solidFill>
                <a:srgbClr val="FEE98C"/>
              </a:solidFill>
            </a:ln>
          </p:spPr>
          <p:txBody>
            <a:bodyPr wrap="square" lIns="0" tIns="0" rIns="0" bIns="0" rtlCol="0"/>
            <a:lstStyle/>
            <a:p>
              <a:endParaRPr/>
            </a:p>
          </p:txBody>
        </p:sp>
        <p:sp>
          <p:nvSpPr>
            <p:cNvPr id="3560" name="object 3560"/>
            <p:cNvSpPr/>
            <p:nvPr/>
          </p:nvSpPr>
          <p:spPr>
            <a:xfrm>
              <a:off x="6426707" y="8477961"/>
              <a:ext cx="3175" cy="635"/>
            </a:xfrm>
            <a:custGeom>
              <a:avLst/>
              <a:gdLst/>
              <a:ahLst/>
              <a:cxnLst/>
              <a:rect l="l" t="t" r="r" b="b"/>
              <a:pathLst>
                <a:path w="3175" h="634">
                  <a:moveTo>
                    <a:pt x="0" y="0"/>
                  </a:moveTo>
                  <a:lnTo>
                    <a:pt x="2908" y="266"/>
                  </a:lnTo>
                </a:path>
              </a:pathLst>
            </a:custGeom>
            <a:ln w="25400">
              <a:solidFill>
                <a:srgbClr val="FCE88B"/>
              </a:solidFill>
            </a:ln>
          </p:spPr>
          <p:txBody>
            <a:bodyPr wrap="square" lIns="0" tIns="0" rIns="0" bIns="0" rtlCol="0"/>
            <a:lstStyle/>
            <a:p>
              <a:endParaRPr/>
            </a:p>
          </p:txBody>
        </p:sp>
        <p:sp>
          <p:nvSpPr>
            <p:cNvPr id="3561" name="object 3561"/>
            <p:cNvSpPr/>
            <p:nvPr/>
          </p:nvSpPr>
          <p:spPr>
            <a:xfrm>
              <a:off x="6428536" y="8468690"/>
              <a:ext cx="1270" cy="10160"/>
            </a:xfrm>
            <a:custGeom>
              <a:avLst/>
              <a:gdLst/>
              <a:ahLst/>
              <a:cxnLst/>
              <a:rect l="l" t="t" r="r" b="b"/>
              <a:pathLst>
                <a:path w="1270" h="10159">
                  <a:moveTo>
                    <a:pt x="1079" y="9537"/>
                  </a:moveTo>
                  <a:lnTo>
                    <a:pt x="0" y="0"/>
                  </a:lnTo>
                </a:path>
              </a:pathLst>
            </a:custGeom>
            <a:ln w="25400">
              <a:solidFill>
                <a:srgbClr val="FCED96"/>
              </a:solidFill>
            </a:ln>
          </p:spPr>
          <p:txBody>
            <a:bodyPr wrap="square" lIns="0" tIns="0" rIns="0" bIns="0" rtlCol="0"/>
            <a:lstStyle/>
            <a:p>
              <a:endParaRPr/>
            </a:p>
          </p:txBody>
        </p:sp>
        <p:sp>
          <p:nvSpPr>
            <p:cNvPr id="3562" name="object 3562"/>
            <p:cNvSpPr/>
            <p:nvPr/>
          </p:nvSpPr>
          <p:spPr>
            <a:xfrm>
              <a:off x="6425564" y="8455990"/>
              <a:ext cx="3175" cy="26034"/>
            </a:xfrm>
            <a:custGeom>
              <a:avLst/>
              <a:gdLst/>
              <a:ahLst/>
              <a:cxnLst/>
              <a:rect l="l" t="t" r="r" b="b"/>
              <a:pathLst>
                <a:path w="3175" h="26034">
                  <a:moveTo>
                    <a:pt x="2971" y="0"/>
                  </a:moveTo>
                  <a:lnTo>
                    <a:pt x="0" y="0"/>
                  </a:lnTo>
                  <a:lnTo>
                    <a:pt x="0" y="25488"/>
                  </a:lnTo>
                  <a:lnTo>
                    <a:pt x="2971" y="25488"/>
                  </a:lnTo>
                  <a:lnTo>
                    <a:pt x="2971" y="0"/>
                  </a:lnTo>
                  <a:close/>
                </a:path>
              </a:pathLst>
            </a:custGeom>
            <a:solidFill>
              <a:srgbClr val="FEED98"/>
            </a:solidFill>
          </p:spPr>
          <p:txBody>
            <a:bodyPr wrap="square" lIns="0" tIns="0" rIns="0" bIns="0" rtlCol="0"/>
            <a:lstStyle/>
            <a:p>
              <a:endParaRPr/>
            </a:p>
          </p:txBody>
        </p:sp>
        <p:sp>
          <p:nvSpPr>
            <p:cNvPr id="3563" name="object 3563"/>
            <p:cNvSpPr/>
            <p:nvPr/>
          </p:nvSpPr>
          <p:spPr>
            <a:xfrm>
              <a:off x="6427660" y="8458162"/>
              <a:ext cx="3810" cy="5715"/>
            </a:xfrm>
            <a:custGeom>
              <a:avLst/>
              <a:gdLst/>
              <a:ahLst/>
              <a:cxnLst/>
              <a:rect l="l" t="t" r="r" b="b"/>
              <a:pathLst>
                <a:path w="3810" h="5715">
                  <a:moveTo>
                    <a:pt x="3060" y="0"/>
                  </a:moveTo>
                  <a:lnTo>
                    <a:pt x="1015" y="304"/>
                  </a:lnTo>
                  <a:lnTo>
                    <a:pt x="0" y="469"/>
                  </a:lnTo>
                  <a:lnTo>
                    <a:pt x="253" y="3873"/>
                  </a:lnTo>
                  <a:lnTo>
                    <a:pt x="406" y="5549"/>
                  </a:lnTo>
                  <a:lnTo>
                    <a:pt x="1409" y="5460"/>
                  </a:lnTo>
                  <a:lnTo>
                    <a:pt x="2412" y="5384"/>
                  </a:lnTo>
                  <a:lnTo>
                    <a:pt x="3416" y="5295"/>
                  </a:lnTo>
                  <a:lnTo>
                    <a:pt x="3276" y="3543"/>
                  </a:lnTo>
                  <a:lnTo>
                    <a:pt x="3162" y="1777"/>
                  </a:lnTo>
                  <a:lnTo>
                    <a:pt x="3060" y="0"/>
                  </a:lnTo>
                  <a:close/>
                </a:path>
              </a:pathLst>
            </a:custGeom>
            <a:solidFill>
              <a:srgbClr val="FCF5AC"/>
            </a:solidFill>
          </p:spPr>
          <p:txBody>
            <a:bodyPr wrap="square" lIns="0" tIns="0" rIns="0" bIns="0" rtlCol="0"/>
            <a:lstStyle/>
            <a:p>
              <a:endParaRPr/>
            </a:p>
          </p:txBody>
        </p:sp>
        <p:sp>
          <p:nvSpPr>
            <p:cNvPr id="3564" name="object 3564"/>
            <p:cNvSpPr/>
            <p:nvPr/>
          </p:nvSpPr>
          <p:spPr>
            <a:xfrm>
              <a:off x="6427660" y="8458162"/>
              <a:ext cx="3175" cy="635"/>
            </a:xfrm>
            <a:custGeom>
              <a:avLst/>
              <a:gdLst/>
              <a:ahLst/>
              <a:cxnLst/>
              <a:rect l="l" t="t" r="r" b="b"/>
              <a:pathLst>
                <a:path w="3175" h="634">
                  <a:moveTo>
                    <a:pt x="0" y="469"/>
                  </a:moveTo>
                  <a:lnTo>
                    <a:pt x="3060" y="0"/>
                  </a:lnTo>
                </a:path>
              </a:pathLst>
            </a:custGeom>
            <a:ln w="25400">
              <a:solidFill>
                <a:srgbClr val="FCF5AD"/>
              </a:solidFill>
            </a:ln>
          </p:spPr>
          <p:txBody>
            <a:bodyPr wrap="square" lIns="0" tIns="0" rIns="0" bIns="0" rtlCol="0"/>
            <a:lstStyle/>
            <a:p>
              <a:endParaRPr/>
            </a:p>
          </p:txBody>
        </p:sp>
        <p:sp>
          <p:nvSpPr>
            <p:cNvPr id="3565" name="object 3565"/>
            <p:cNvSpPr/>
            <p:nvPr/>
          </p:nvSpPr>
          <p:spPr>
            <a:xfrm>
              <a:off x="6430721" y="8458162"/>
              <a:ext cx="635" cy="5715"/>
            </a:xfrm>
            <a:custGeom>
              <a:avLst/>
              <a:gdLst/>
              <a:ahLst/>
              <a:cxnLst/>
              <a:rect l="l" t="t" r="r" b="b"/>
              <a:pathLst>
                <a:path w="635" h="5715">
                  <a:moveTo>
                    <a:pt x="0" y="0"/>
                  </a:moveTo>
                  <a:lnTo>
                    <a:pt x="355" y="5295"/>
                  </a:lnTo>
                </a:path>
              </a:pathLst>
            </a:custGeom>
            <a:ln w="25400">
              <a:solidFill>
                <a:srgbClr val="FCF7B3"/>
              </a:solidFill>
            </a:ln>
          </p:spPr>
          <p:txBody>
            <a:bodyPr wrap="square" lIns="0" tIns="0" rIns="0" bIns="0" rtlCol="0"/>
            <a:lstStyle/>
            <a:p>
              <a:endParaRPr/>
            </a:p>
          </p:txBody>
        </p:sp>
        <p:sp>
          <p:nvSpPr>
            <p:cNvPr id="3566" name="object 3566"/>
            <p:cNvSpPr/>
            <p:nvPr/>
          </p:nvSpPr>
          <p:spPr>
            <a:xfrm>
              <a:off x="6428067" y="8463458"/>
              <a:ext cx="3175" cy="635"/>
            </a:xfrm>
            <a:custGeom>
              <a:avLst/>
              <a:gdLst/>
              <a:ahLst/>
              <a:cxnLst/>
              <a:rect l="l" t="t" r="r" b="b"/>
              <a:pathLst>
                <a:path w="3175" h="634">
                  <a:moveTo>
                    <a:pt x="3009" y="0"/>
                  </a:moveTo>
                  <a:lnTo>
                    <a:pt x="0" y="254"/>
                  </a:lnTo>
                </a:path>
              </a:pathLst>
            </a:custGeom>
            <a:ln w="25400">
              <a:solidFill>
                <a:srgbClr val="FCF4AB"/>
              </a:solidFill>
            </a:ln>
          </p:spPr>
          <p:txBody>
            <a:bodyPr wrap="square" lIns="0" tIns="0" rIns="0" bIns="0" rtlCol="0"/>
            <a:lstStyle/>
            <a:p>
              <a:endParaRPr/>
            </a:p>
          </p:txBody>
        </p:sp>
        <p:sp>
          <p:nvSpPr>
            <p:cNvPr id="3567" name="object 3567"/>
            <p:cNvSpPr/>
            <p:nvPr/>
          </p:nvSpPr>
          <p:spPr>
            <a:xfrm>
              <a:off x="6427660" y="8458631"/>
              <a:ext cx="635" cy="5080"/>
            </a:xfrm>
            <a:custGeom>
              <a:avLst/>
              <a:gdLst/>
              <a:ahLst/>
              <a:cxnLst/>
              <a:rect l="l" t="t" r="r" b="b"/>
              <a:pathLst>
                <a:path w="635" h="5079">
                  <a:moveTo>
                    <a:pt x="406" y="5080"/>
                  </a:moveTo>
                  <a:lnTo>
                    <a:pt x="0" y="0"/>
                  </a:lnTo>
                </a:path>
              </a:pathLst>
            </a:custGeom>
            <a:ln w="25400">
              <a:solidFill>
                <a:srgbClr val="FDF2A4"/>
              </a:solidFill>
            </a:ln>
          </p:spPr>
          <p:txBody>
            <a:bodyPr wrap="square" lIns="0" tIns="0" rIns="0" bIns="0" rtlCol="0"/>
            <a:lstStyle/>
            <a:p>
              <a:endParaRPr/>
            </a:p>
          </p:txBody>
        </p:sp>
        <p:sp>
          <p:nvSpPr>
            <p:cNvPr id="3568" name="object 3568"/>
            <p:cNvSpPr/>
            <p:nvPr/>
          </p:nvSpPr>
          <p:spPr>
            <a:xfrm>
              <a:off x="6428067" y="8463458"/>
              <a:ext cx="3810" cy="5715"/>
            </a:xfrm>
            <a:custGeom>
              <a:avLst/>
              <a:gdLst/>
              <a:ahLst/>
              <a:cxnLst/>
              <a:rect l="l" t="t" r="r" b="b"/>
              <a:pathLst>
                <a:path w="3810" h="5715">
                  <a:moveTo>
                    <a:pt x="3009" y="0"/>
                  </a:moveTo>
                  <a:lnTo>
                    <a:pt x="2006" y="88"/>
                  </a:lnTo>
                  <a:lnTo>
                    <a:pt x="1003" y="165"/>
                  </a:lnTo>
                  <a:lnTo>
                    <a:pt x="0" y="254"/>
                  </a:lnTo>
                  <a:lnTo>
                    <a:pt x="304" y="3594"/>
                  </a:lnTo>
                  <a:lnTo>
                    <a:pt x="469" y="5232"/>
                  </a:lnTo>
                  <a:lnTo>
                    <a:pt x="1460" y="5207"/>
                  </a:lnTo>
                  <a:lnTo>
                    <a:pt x="2451" y="5194"/>
                  </a:lnTo>
                  <a:lnTo>
                    <a:pt x="3441" y="5168"/>
                  </a:lnTo>
                  <a:lnTo>
                    <a:pt x="3136" y="1739"/>
                  </a:lnTo>
                  <a:lnTo>
                    <a:pt x="3009" y="0"/>
                  </a:lnTo>
                  <a:close/>
                </a:path>
              </a:pathLst>
            </a:custGeom>
            <a:solidFill>
              <a:srgbClr val="FCF4A7"/>
            </a:solidFill>
          </p:spPr>
          <p:txBody>
            <a:bodyPr wrap="square" lIns="0" tIns="0" rIns="0" bIns="0" rtlCol="0"/>
            <a:lstStyle/>
            <a:p>
              <a:endParaRPr/>
            </a:p>
          </p:txBody>
        </p:sp>
        <p:sp>
          <p:nvSpPr>
            <p:cNvPr id="3569" name="object 3569"/>
            <p:cNvSpPr/>
            <p:nvPr/>
          </p:nvSpPr>
          <p:spPr>
            <a:xfrm>
              <a:off x="6428067" y="8463458"/>
              <a:ext cx="3175" cy="635"/>
            </a:xfrm>
            <a:custGeom>
              <a:avLst/>
              <a:gdLst/>
              <a:ahLst/>
              <a:cxnLst/>
              <a:rect l="l" t="t" r="r" b="b"/>
              <a:pathLst>
                <a:path w="3175" h="634">
                  <a:moveTo>
                    <a:pt x="0" y="254"/>
                  </a:moveTo>
                  <a:lnTo>
                    <a:pt x="3009" y="0"/>
                  </a:lnTo>
                </a:path>
              </a:pathLst>
            </a:custGeom>
            <a:ln w="25400">
              <a:solidFill>
                <a:srgbClr val="FCF4AB"/>
              </a:solidFill>
            </a:ln>
          </p:spPr>
          <p:txBody>
            <a:bodyPr wrap="square" lIns="0" tIns="0" rIns="0" bIns="0" rtlCol="0"/>
            <a:lstStyle/>
            <a:p>
              <a:endParaRPr/>
            </a:p>
          </p:txBody>
        </p:sp>
        <p:sp>
          <p:nvSpPr>
            <p:cNvPr id="3570" name="object 3570"/>
            <p:cNvSpPr/>
            <p:nvPr/>
          </p:nvSpPr>
          <p:spPr>
            <a:xfrm>
              <a:off x="6431077" y="8463458"/>
              <a:ext cx="635" cy="5715"/>
            </a:xfrm>
            <a:custGeom>
              <a:avLst/>
              <a:gdLst/>
              <a:ahLst/>
              <a:cxnLst/>
              <a:rect l="l" t="t" r="r" b="b"/>
              <a:pathLst>
                <a:path w="635" h="5715">
                  <a:moveTo>
                    <a:pt x="0" y="0"/>
                  </a:moveTo>
                  <a:lnTo>
                    <a:pt x="431" y="5168"/>
                  </a:lnTo>
                </a:path>
              </a:pathLst>
            </a:custGeom>
            <a:ln w="25400">
              <a:solidFill>
                <a:srgbClr val="FCF6AE"/>
              </a:solidFill>
            </a:ln>
          </p:spPr>
          <p:txBody>
            <a:bodyPr wrap="square" lIns="0" tIns="0" rIns="0" bIns="0" rtlCol="0"/>
            <a:lstStyle/>
            <a:p>
              <a:endParaRPr/>
            </a:p>
          </p:txBody>
        </p:sp>
        <p:sp>
          <p:nvSpPr>
            <p:cNvPr id="3571" name="object 3571"/>
            <p:cNvSpPr/>
            <p:nvPr/>
          </p:nvSpPr>
          <p:spPr>
            <a:xfrm>
              <a:off x="6428536" y="8455926"/>
              <a:ext cx="3175" cy="26034"/>
            </a:xfrm>
            <a:custGeom>
              <a:avLst/>
              <a:gdLst/>
              <a:ahLst/>
              <a:cxnLst/>
              <a:rect l="l" t="t" r="r" b="b"/>
              <a:pathLst>
                <a:path w="3175" h="26034">
                  <a:moveTo>
                    <a:pt x="2971" y="0"/>
                  </a:moveTo>
                  <a:lnTo>
                    <a:pt x="0" y="0"/>
                  </a:lnTo>
                  <a:lnTo>
                    <a:pt x="0" y="25463"/>
                  </a:lnTo>
                  <a:lnTo>
                    <a:pt x="2971" y="25463"/>
                  </a:lnTo>
                  <a:lnTo>
                    <a:pt x="2971" y="0"/>
                  </a:lnTo>
                  <a:close/>
                </a:path>
              </a:pathLst>
            </a:custGeom>
            <a:solidFill>
              <a:srgbClr val="FCF3A4"/>
            </a:solidFill>
          </p:spPr>
          <p:txBody>
            <a:bodyPr wrap="square" lIns="0" tIns="0" rIns="0" bIns="0" rtlCol="0"/>
            <a:lstStyle/>
            <a:p>
              <a:endParaRPr/>
            </a:p>
          </p:txBody>
        </p:sp>
        <p:sp>
          <p:nvSpPr>
            <p:cNvPr id="3572" name="object 3572"/>
            <p:cNvSpPr/>
            <p:nvPr/>
          </p:nvSpPr>
          <p:spPr>
            <a:xfrm>
              <a:off x="6428067" y="8463711"/>
              <a:ext cx="635" cy="5080"/>
            </a:xfrm>
            <a:custGeom>
              <a:avLst/>
              <a:gdLst/>
              <a:ahLst/>
              <a:cxnLst/>
              <a:rect l="l" t="t" r="r" b="b"/>
              <a:pathLst>
                <a:path w="635" h="5079">
                  <a:moveTo>
                    <a:pt x="469" y="4978"/>
                  </a:moveTo>
                  <a:lnTo>
                    <a:pt x="0" y="0"/>
                  </a:lnTo>
                </a:path>
              </a:pathLst>
            </a:custGeom>
            <a:ln w="25400">
              <a:solidFill>
                <a:srgbClr val="FDF1A1"/>
              </a:solidFill>
            </a:ln>
          </p:spPr>
          <p:txBody>
            <a:bodyPr wrap="square" lIns="0" tIns="0" rIns="0" bIns="0" rtlCol="0"/>
            <a:lstStyle/>
            <a:p>
              <a:endParaRPr/>
            </a:p>
          </p:txBody>
        </p:sp>
        <p:sp>
          <p:nvSpPr>
            <p:cNvPr id="3573" name="object 3573"/>
            <p:cNvSpPr/>
            <p:nvPr/>
          </p:nvSpPr>
          <p:spPr>
            <a:xfrm>
              <a:off x="6430721" y="8457742"/>
              <a:ext cx="3810" cy="5715"/>
            </a:xfrm>
            <a:custGeom>
              <a:avLst/>
              <a:gdLst/>
              <a:ahLst/>
              <a:cxnLst/>
              <a:rect l="l" t="t" r="r" b="b"/>
              <a:pathLst>
                <a:path w="3810" h="5715">
                  <a:moveTo>
                    <a:pt x="3048" y="0"/>
                  </a:moveTo>
                  <a:lnTo>
                    <a:pt x="2032" y="127"/>
                  </a:lnTo>
                  <a:lnTo>
                    <a:pt x="1015" y="279"/>
                  </a:lnTo>
                  <a:lnTo>
                    <a:pt x="0" y="419"/>
                  </a:lnTo>
                  <a:lnTo>
                    <a:pt x="101" y="2197"/>
                  </a:lnTo>
                  <a:lnTo>
                    <a:pt x="215" y="3962"/>
                  </a:lnTo>
                  <a:lnTo>
                    <a:pt x="355" y="5715"/>
                  </a:lnTo>
                  <a:lnTo>
                    <a:pt x="1358" y="5626"/>
                  </a:lnTo>
                  <a:lnTo>
                    <a:pt x="2362" y="5524"/>
                  </a:lnTo>
                  <a:lnTo>
                    <a:pt x="3365" y="5410"/>
                  </a:lnTo>
                  <a:lnTo>
                    <a:pt x="3136" y="1803"/>
                  </a:lnTo>
                  <a:lnTo>
                    <a:pt x="3048" y="0"/>
                  </a:lnTo>
                  <a:close/>
                </a:path>
              </a:pathLst>
            </a:custGeom>
            <a:solidFill>
              <a:srgbClr val="FCF9B7"/>
            </a:solidFill>
          </p:spPr>
          <p:txBody>
            <a:bodyPr wrap="square" lIns="0" tIns="0" rIns="0" bIns="0" rtlCol="0"/>
            <a:lstStyle/>
            <a:p>
              <a:endParaRPr/>
            </a:p>
          </p:txBody>
        </p:sp>
        <p:sp>
          <p:nvSpPr>
            <p:cNvPr id="3574" name="object 3574"/>
            <p:cNvSpPr/>
            <p:nvPr/>
          </p:nvSpPr>
          <p:spPr>
            <a:xfrm>
              <a:off x="6430721" y="8457742"/>
              <a:ext cx="3175" cy="635"/>
            </a:xfrm>
            <a:custGeom>
              <a:avLst/>
              <a:gdLst/>
              <a:ahLst/>
              <a:cxnLst/>
              <a:rect l="l" t="t" r="r" b="b"/>
              <a:pathLst>
                <a:path w="3175" h="634">
                  <a:moveTo>
                    <a:pt x="0" y="419"/>
                  </a:moveTo>
                  <a:lnTo>
                    <a:pt x="3048" y="0"/>
                  </a:lnTo>
                </a:path>
              </a:pathLst>
            </a:custGeom>
            <a:ln w="25400">
              <a:solidFill>
                <a:srgbClr val="FCFAB9"/>
              </a:solidFill>
            </a:ln>
          </p:spPr>
          <p:txBody>
            <a:bodyPr wrap="square" lIns="0" tIns="0" rIns="0" bIns="0" rtlCol="0"/>
            <a:lstStyle/>
            <a:p>
              <a:endParaRPr/>
            </a:p>
          </p:txBody>
        </p:sp>
        <p:sp>
          <p:nvSpPr>
            <p:cNvPr id="3575" name="object 3575"/>
            <p:cNvSpPr/>
            <p:nvPr/>
          </p:nvSpPr>
          <p:spPr>
            <a:xfrm>
              <a:off x="6433769" y="8457742"/>
              <a:ext cx="635" cy="5715"/>
            </a:xfrm>
            <a:custGeom>
              <a:avLst/>
              <a:gdLst/>
              <a:ahLst/>
              <a:cxnLst/>
              <a:rect l="l" t="t" r="r" b="b"/>
              <a:pathLst>
                <a:path w="635" h="5715">
                  <a:moveTo>
                    <a:pt x="0" y="0"/>
                  </a:moveTo>
                  <a:lnTo>
                    <a:pt x="317" y="5410"/>
                  </a:lnTo>
                </a:path>
              </a:pathLst>
            </a:custGeom>
            <a:ln w="25399">
              <a:solidFill>
                <a:srgbClr val="FBFBBA"/>
              </a:solidFill>
            </a:ln>
          </p:spPr>
          <p:txBody>
            <a:bodyPr wrap="square" lIns="0" tIns="0" rIns="0" bIns="0" rtlCol="0"/>
            <a:lstStyle/>
            <a:p>
              <a:endParaRPr/>
            </a:p>
          </p:txBody>
        </p:sp>
        <p:sp>
          <p:nvSpPr>
            <p:cNvPr id="3576" name="object 3576"/>
            <p:cNvSpPr/>
            <p:nvPr/>
          </p:nvSpPr>
          <p:spPr>
            <a:xfrm>
              <a:off x="6431077" y="8463153"/>
              <a:ext cx="3175" cy="635"/>
            </a:xfrm>
            <a:custGeom>
              <a:avLst/>
              <a:gdLst/>
              <a:ahLst/>
              <a:cxnLst/>
              <a:rect l="l" t="t" r="r" b="b"/>
              <a:pathLst>
                <a:path w="3175" h="634">
                  <a:moveTo>
                    <a:pt x="3009" y="0"/>
                  </a:moveTo>
                  <a:lnTo>
                    <a:pt x="0" y="304"/>
                  </a:lnTo>
                </a:path>
              </a:pathLst>
            </a:custGeom>
            <a:ln w="25400">
              <a:solidFill>
                <a:srgbClr val="FCF9B6"/>
              </a:solidFill>
            </a:ln>
          </p:spPr>
          <p:txBody>
            <a:bodyPr wrap="square" lIns="0" tIns="0" rIns="0" bIns="0" rtlCol="0"/>
            <a:lstStyle/>
            <a:p>
              <a:endParaRPr/>
            </a:p>
          </p:txBody>
        </p:sp>
        <p:sp>
          <p:nvSpPr>
            <p:cNvPr id="3577" name="object 3577"/>
            <p:cNvSpPr/>
            <p:nvPr/>
          </p:nvSpPr>
          <p:spPr>
            <a:xfrm>
              <a:off x="6430721" y="8458162"/>
              <a:ext cx="635" cy="5715"/>
            </a:xfrm>
            <a:custGeom>
              <a:avLst/>
              <a:gdLst/>
              <a:ahLst/>
              <a:cxnLst/>
              <a:rect l="l" t="t" r="r" b="b"/>
              <a:pathLst>
                <a:path w="635" h="5715">
                  <a:moveTo>
                    <a:pt x="355" y="5295"/>
                  </a:moveTo>
                  <a:lnTo>
                    <a:pt x="0" y="0"/>
                  </a:lnTo>
                </a:path>
              </a:pathLst>
            </a:custGeom>
            <a:ln w="25400">
              <a:solidFill>
                <a:srgbClr val="FCF7B3"/>
              </a:solidFill>
            </a:ln>
          </p:spPr>
          <p:txBody>
            <a:bodyPr wrap="square" lIns="0" tIns="0" rIns="0" bIns="0" rtlCol="0"/>
            <a:lstStyle/>
            <a:p>
              <a:endParaRPr/>
            </a:p>
          </p:txBody>
        </p:sp>
        <p:sp>
          <p:nvSpPr>
            <p:cNvPr id="3578" name="object 3578"/>
            <p:cNvSpPr/>
            <p:nvPr/>
          </p:nvSpPr>
          <p:spPr>
            <a:xfrm>
              <a:off x="6431077" y="8463153"/>
              <a:ext cx="3810" cy="5715"/>
            </a:xfrm>
            <a:custGeom>
              <a:avLst/>
              <a:gdLst/>
              <a:ahLst/>
              <a:cxnLst/>
              <a:rect l="l" t="t" r="r" b="b"/>
              <a:pathLst>
                <a:path w="3810" h="5715">
                  <a:moveTo>
                    <a:pt x="3009" y="0"/>
                  </a:moveTo>
                  <a:lnTo>
                    <a:pt x="2006" y="114"/>
                  </a:lnTo>
                  <a:lnTo>
                    <a:pt x="1003" y="215"/>
                  </a:lnTo>
                  <a:lnTo>
                    <a:pt x="0" y="304"/>
                  </a:lnTo>
                  <a:lnTo>
                    <a:pt x="126" y="2044"/>
                  </a:lnTo>
                  <a:lnTo>
                    <a:pt x="431" y="5473"/>
                  </a:lnTo>
                  <a:lnTo>
                    <a:pt x="2400" y="5397"/>
                  </a:lnTo>
                  <a:lnTo>
                    <a:pt x="3403" y="5308"/>
                  </a:lnTo>
                  <a:lnTo>
                    <a:pt x="3263" y="3556"/>
                  </a:lnTo>
                  <a:lnTo>
                    <a:pt x="3009" y="0"/>
                  </a:lnTo>
                  <a:close/>
                </a:path>
              </a:pathLst>
            </a:custGeom>
            <a:solidFill>
              <a:srgbClr val="FCF7B2"/>
            </a:solidFill>
          </p:spPr>
          <p:txBody>
            <a:bodyPr wrap="square" lIns="0" tIns="0" rIns="0" bIns="0" rtlCol="0"/>
            <a:lstStyle/>
            <a:p>
              <a:endParaRPr/>
            </a:p>
          </p:txBody>
        </p:sp>
        <p:sp>
          <p:nvSpPr>
            <p:cNvPr id="3579" name="object 3579"/>
            <p:cNvSpPr/>
            <p:nvPr/>
          </p:nvSpPr>
          <p:spPr>
            <a:xfrm>
              <a:off x="6431077" y="8463153"/>
              <a:ext cx="3175" cy="635"/>
            </a:xfrm>
            <a:custGeom>
              <a:avLst/>
              <a:gdLst/>
              <a:ahLst/>
              <a:cxnLst/>
              <a:rect l="l" t="t" r="r" b="b"/>
              <a:pathLst>
                <a:path w="3175" h="634">
                  <a:moveTo>
                    <a:pt x="0" y="304"/>
                  </a:moveTo>
                  <a:lnTo>
                    <a:pt x="3009" y="0"/>
                  </a:lnTo>
                </a:path>
              </a:pathLst>
            </a:custGeom>
            <a:ln w="25400">
              <a:solidFill>
                <a:srgbClr val="FCF9B6"/>
              </a:solidFill>
            </a:ln>
          </p:spPr>
          <p:txBody>
            <a:bodyPr wrap="square" lIns="0" tIns="0" rIns="0" bIns="0" rtlCol="0"/>
            <a:lstStyle/>
            <a:p>
              <a:endParaRPr/>
            </a:p>
          </p:txBody>
        </p:sp>
        <p:sp>
          <p:nvSpPr>
            <p:cNvPr id="3580" name="object 3580"/>
            <p:cNvSpPr/>
            <p:nvPr/>
          </p:nvSpPr>
          <p:spPr>
            <a:xfrm>
              <a:off x="6434086" y="8463153"/>
              <a:ext cx="635" cy="5715"/>
            </a:xfrm>
            <a:custGeom>
              <a:avLst/>
              <a:gdLst/>
              <a:ahLst/>
              <a:cxnLst/>
              <a:rect l="l" t="t" r="r" b="b"/>
              <a:pathLst>
                <a:path w="635" h="5715">
                  <a:moveTo>
                    <a:pt x="0" y="0"/>
                  </a:moveTo>
                  <a:lnTo>
                    <a:pt x="393" y="5308"/>
                  </a:lnTo>
                </a:path>
              </a:pathLst>
            </a:custGeom>
            <a:ln w="25399">
              <a:solidFill>
                <a:srgbClr val="FBF9B5"/>
              </a:solidFill>
            </a:ln>
          </p:spPr>
          <p:txBody>
            <a:bodyPr wrap="square" lIns="0" tIns="0" rIns="0" bIns="0" rtlCol="0"/>
            <a:lstStyle/>
            <a:p>
              <a:endParaRPr/>
            </a:p>
          </p:txBody>
        </p:sp>
        <p:sp>
          <p:nvSpPr>
            <p:cNvPr id="3581" name="object 3581"/>
            <p:cNvSpPr/>
            <p:nvPr/>
          </p:nvSpPr>
          <p:spPr>
            <a:xfrm>
              <a:off x="6431077" y="8463458"/>
              <a:ext cx="3810" cy="5715"/>
            </a:xfrm>
            <a:custGeom>
              <a:avLst/>
              <a:gdLst/>
              <a:ahLst/>
              <a:cxnLst/>
              <a:rect l="l" t="t" r="r" b="b"/>
              <a:pathLst>
                <a:path w="3810" h="5715">
                  <a:moveTo>
                    <a:pt x="3403" y="5003"/>
                  </a:moveTo>
                  <a:lnTo>
                    <a:pt x="431" y="5168"/>
                  </a:lnTo>
                </a:path>
                <a:path w="3810" h="5715">
                  <a:moveTo>
                    <a:pt x="431" y="5168"/>
                  </a:moveTo>
                  <a:lnTo>
                    <a:pt x="0" y="0"/>
                  </a:lnTo>
                </a:path>
              </a:pathLst>
            </a:custGeom>
            <a:ln w="25400">
              <a:solidFill>
                <a:srgbClr val="FCF6AE"/>
              </a:solidFill>
            </a:ln>
          </p:spPr>
          <p:txBody>
            <a:bodyPr wrap="square" lIns="0" tIns="0" rIns="0" bIns="0" rtlCol="0"/>
            <a:lstStyle/>
            <a:p>
              <a:endParaRPr/>
            </a:p>
          </p:txBody>
        </p:sp>
        <p:sp>
          <p:nvSpPr>
            <p:cNvPr id="3582" name="object 3582"/>
            <p:cNvSpPr/>
            <p:nvPr/>
          </p:nvSpPr>
          <p:spPr>
            <a:xfrm>
              <a:off x="6428536" y="8468626"/>
              <a:ext cx="4445" cy="10160"/>
            </a:xfrm>
            <a:custGeom>
              <a:avLst/>
              <a:gdLst/>
              <a:ahLst/>
              <a:cxnLst/>
              <a:rect l="l" t="t" r="r" b="b"/>
              <a:pathLst>
                <a:path w="4445" h="10159">
                  <a:moveTo>
                    <a:pt x="2971" y="0"/>
                  </a:moveTo>
                  <a:lnTo>
                    <a:pt x="0" y="63"/>
                  </a:lnTo>
                  <a:lnTo>
                    <a:pt x="330" y="3340"/>
                  </a:lnTo>
                  <a:lnTo>
                    <a:pt x="698" y="6527"/>
                  </a:lnTo>
                  <a:lnTo>
                    <a:pt x="1079" y="9601"/>
                  </a:lnTo>
                  <a:lnTo>
                    <a:pt x="3975" y="9893"/>
                  </a:lnTo>
                  <a:lnTo>
                    <a:pt x="3276" y="3403"/>
                  </a:lnTo>
                  <a:lnTo>
                    <a:pt x="2971" y="0"/>
                  </a:lnTo>
                  <a:close/>
                </a:path>
              </a:pathLst>
            </a:custGeom>
            <a:solidFill>
              <a:srgbClr val="FCEF9B"/>
            </a:solidFill>
          </p:spPr>
          <p:txBody>
            <a:bodyPr wrap="square" lIns="0" tIns="0" rIns="0" bIns="0" rtlCol="0"/>
            <a:lstStyle/>
            <a:p>
              <a:endParaRPr/>
            </a:p>
          </p:txBody>
        </p:sp>
        <p:sp>
          <p:nvSpPr>
            <p:cNvPr id="3583" name="object 3583"/>
            <p:cNvSpPr/>
            <p:nvPr/>
          </p:nvSpPr>
          <p:spPr>
            <a:xfrm>
              <a:off x="6428536" y="8468690"/>
              <a:ext cx="1270" cy="10160"/>
            </a:xfrm>
            <a:custGeom>
              <a:avLst/>
              <a:gdLst/>
              <a:ahLst/>
              <a:cxnLst/>
              <a:rect l="l" t="t" r="r" b="b"/>
              <a:pathLst>
                <a:path w="1270" h="10159">
                  <a:moveTo>
                    <a:pt x="0" y="0"/>
                  </a:moveTo>
                  <a:lnTo>
                    <a:pt x="1079" y="9537"/>
                  </a:lnTo>
                </a:path>
              </a:pathLst>
            </a:custGeom>
            <a:ln w="25400">
              <a:solidFill>
                <a:srgbClr val="FCED96"/>
              </a:solidFill>
            </a:ln>
          </p:spPr>
          <p:txBody>
            <a:bodyPr wrap="square" lIns="0" tIns="0" rIns="0" bIns="0" rtlCol="0"/>
            <a:lstStyle/>
            <a:p>
              <a:endParaRPr/>
            </a:p>
          </p:txBody>
        </p:sp>
        <p:sp>
          <p:nvSpPr>
            <p:cNvPr id="3584" name="object 3584"/>
            <p:cNvSpPr/>
            <p:nvPr/>
          </p:nvSpPr>
          <p:spPr>
            <a:xfrm>
              <a:off x="6429616" y="8478228"/>
              <a:ext cx="3175" cy="635"/>
            </a:xfrm>
            <a:custGeom>
              <a:avLst/>
              <a:gdLst/>
              <a:ahLst/>
              <a:cxnLst/>
              <a:rect l="l" t="t" r="r" b="b"/>
              <a:pathLst>
                <a:path w="3175" h="634">
                  <a:moveTo>
                    <a:pt x="0" y="0"/>
                  </a:moveTo>
                  <a:lnTo>
                    <a:pt x="2895" y="292"/>
                  </a:lnTo>
                </a:path>
              </a:pathLst>
            </a:custGeom>
            <a:ln w="25400">
              <a:solidFill>
                <a:srgbClr val="FCEC91"/>
              </a:solidFill>
            </a:ln>
          </p:spPr>
          <p:txBody>
            <a:bodyPr wrap="square" lIns="0" tIns="0" rIns="0" bIns="0" rtlCol="0"/>
            <a:lstStyle/>
            <a:p>
              <a:endParaRPr/>
            </a:p>
          </p:txBody>
        </p:sp>
        <p:sp>
          <p:nvSpPr>
            <p:cNvPr id="3585" name="object 3585"/>
            <p:cNvSpPr/>
            <p:nvPr/>
          </p:nvSpPr>
          <p:spPr>
            <a:xfrm>
              <a:off x="6431508" y="8468626"/>
              <a:ext cx="1270" cy="10160"/>
            </a:xfrm>
            <a:custGeom>
              <a:avLst/>
              <a:gdLst/>
              <a:ahLst/>
              <a:cxnLst/>
              <a:rect l="l" t="t" r="r" b="b"/>
              <a:pathLst>
                <a:path w="1270" h="10159">
                  <a:moveTo>
                    <a:pt x="1003" y="9893"/>
                  </a:moveTo>
                  <a:lnTo>
                    <a:pt x="0" y="0"/>
                  </a:lnTo>
                </a:path>
              </a:pathLst>
            </a:custGeom>
            <a:ln w="25399">
              <a:solidFill>
                <a:srgbClr val="FCF1A0"/>
              </a:solidFill>
            </a:ln>
          </p:spPr>
          <p:txBody>
            <a:bodyPr wrap="square" lIns="0" tIns="0" rIns="0" bIns="0" rtlCol="0"/>
            <a:lstStyle/>
            <a:p>
              <a:endParaRPr/>
            </a:p>
          </p:txBody>
        </p:sp>
        <p:sp>
          <p:nvSpPr>
            <p:cNvPr id="3586" name="object 3586"/>
            <p:cNvSpPr/>
            <p:nvPr/>
          </p:nvSpPr>
          <p:spPr>
            <a:xfrm>
              <a:off x="6428536" y="8455926"/>
              <a:ext cx="3175" cy="26034"/>
            </a:xfrm>
            <a:custGeom>
              <a:avLst/>
              <a:gdLst/>
              <a:ahLst/>
              <a:cxnLst/>
              <a:rect l="l" t="t" r="r" b="b"/>
              <a:pathLst>
                <a:path w="3175" h="26034">
                  <a:moveTo>
                    <a:pt x="2971" y="0"/>
                  </a:moveTo>
                  <a:lnTo>
                    <a:pt x="0" y="0"/>
                  </a:lnTo>
                  <a:lnTo>
                    <a:pt x="0" y="25463"/>
                  </a:lnTo>
                  <a:lnTo>
                    <a:pt x="2971" y="25463"/>
                  </a:lnTo>
                  <a:lnTo>
                    <a:pt x="2971" y="0"/>
                  </a:lnTo>
                  <a:close/>
                </a:path>
              </a:pathLst>
            </a:custGeom>
            <a:solidFill>
              <a:srgbClr val="FCF3A4"/>
            </a:solidFill>
          </p:spPr>
          <p:txBody>
            <a:bodyPr wrap="square" lIns="0" tIns="0" rIns="0" bIns="0" rtlCol="0"/>
            <a:lstStyle/>
            <a:p>
              <a:endParaRPr/>
            </a:p>
          </p:txBody>
        </p:sp>
        <p:sp>
          <p:nvSpPr>
            <p:cNvPr id="3587" name="object 3587"/>
            <p:cNvSpPr/>
            <p:nvPr/>
          </p:nvSpPr>
          <p:spPr>
            <a:xfrm>
              <a:off x="6431508" y="8468461"/>
              <a:ext cx="4445" cy="10795"/>
            </a:xfrm>
            <a:custGeom>
              <a:avLst/>
              <a:gdLst/>
              <a:ahLst/>
              <a:cxnLst/>
              <a:rect l="l" t="t" r="r" b="b"/>
              <a:pathLst>
                <a:path w="4445" h="10795">
                  <a:moveTo>
                    <a:pt x="2971" y="0"/>
                  </a:moveTo>
                  <a:lnTo>
                    <a:pt x="1968" y="88"/>
                  </a:lnTo>
                  <a:lnTo>
                    <a:pt x="0" y="165"/>
                  </a:lnTo>
                  <a:lnTo>
                    <a:pt x="304" y="3568"/>
                  </a:lnTo>
                  <a:lnTo>
                    <a:pt x="1003" y="10058"/>
                  </a:lnTo>
                  <a:lnTo>
                    <a:pt x="1968" y="10147"/>
                  </a:lnTo>
                  <a:lnTo>
                    <a:pt x="2921" y="10210"/>
                  </a:lnTo>
                  <a:lnTo>
                    <a:pt x="3848" y="10236"/>
                  </a:lnTo>
                  <a:lnTo>
                    <a:pt x="3238" y="3505"/>
                  </a:lnTo>
                  <a:lnTo>
                    <a:pt x="2971" y="0"/>
                  </a:lnTo>
                  <a:close/>
                </a:path>
              </a:pathLst>
            </a:custGeom>
            <a:solidFill>
              <a:srgbClr val="FBF2A2"/>
            </a:solidFill>
          </p:spPr>
          <p:txBody>
            <a:bodyPr wrap="square" lIns="0" tIns="0" rIns="0" bIns="0" rtlCol="0"/>
            <a:lstStyle/>
            <a:p>
              <a:endParaRPr/>
            </a:p>
          </p:txBody>
        </p:sp>
        <p:sp>
          <p:nvSpPr>
            <p:cNvPr id="3588" name="object 3588"/>
            <p:cNvSpPr/>
            <p:nvPr/>
          </p:nvSpPr>
          <p:spPr>
            <a:xfrm>
              <a:off x="6431508" y="8468626"/>
              <a:ext cx="1270" cy="10160"/>
            </a:xfrm>
            <a:custGeom>
              <a:avLst/>
              <a:gdLst/>
              <a:ahLst/>
              <a:cxnLst/>
              <a:rect l="l" t="t" r="r" b="b"/>
              <a:pathLst>
                <a:path w="1270" h="10159">
                  <a:moveTo>
                    <a:pt x="0" y="0"/>
                  </a:moveTo>
                  <a:lnTo>
                    <a:pt x="1003" y="9893"/>
                  </a:lnTo>
                </a:path>
              </a:pathLst>
            </a:custGeom>
            <a:ln w="25399">
              <a:solidFill>
                <a:srgbClr val="FCF1A0"/>
              </a:solidFill>
            </a:ln>
          </p:spPr>
          <p:txBody>
            <a:bodyPr wrap="square" lIns="0" tIns="0" rIns="0" bIns="0" rtlCol="0"/>
            <a:lstStyle/>
            <a:p>
              <a:endParaRPr/>
            </a:p>
          </p:txBody>
        </p:sp>
        <p:sp>
          <p:nvSpPr>
            <p:cNvPr id="3589" name="object 3589"/>
            <p:cNvSpPr/>
            <p:nvPr/>
          </p:nvSpPr>
          <p:spPr>
            <a:xfrm>
              <a:off x="6432511" y="8478520"/>
              <a:ext cx="3175" cy="635"/>
            </a:xfrm>
            <a:custGeom>
              <a:avLst/>
              <a:gdLst/>
              <a:ahLst/>
              <a:cxnLst/>
              <a:rect l="l" t="t" r="r" b="b"/>
              <a:pathLst>
                <a:path w="3175" h="634">
                  <a:moveTo>
                    <a:pt x="0" y="0"/>
                  </a:moveTo>
                  <a:lnTo>
                    <a:pt x="2844" y="177"/>
                  </a:lnTo>
                </a:path>
              </a:pathLst>
            </a:custGeom>
            <a:ln w="25400">
              <a:solidFill>
                <a:srgbClr val="FBEE96"/>
              </a:solidFill>
            </a:ln>
          </p:spPr>
          <p:txBody>
            <a:bodyPr wrap="square" lIns="0" tIns="0" rIns="0" bIns="0" rtlCol="0"/>
            <a:lstStyle/>
            <a:p>
              <a:endParaRPr/>
            </a:p>
          </p:txBody>
        </p:sp>
        <p:sp>
          <p:nvSpPr>
            <p:cNvPr id="3590" name="object 3590"/>
            <p:cNvSpPr/>
            <p:nvPr/>
          </p:nvSpPr>
          <p:spPr>
            <a:xfrm>
              <a:off x="6434480" y="8468461"/>
              <a:ext cx="1270" cy="10795"/>
            </a:xfrm>
            <a:custGeom>
              <a:avLst/>
              <a:gdLst/>
              <a:ahLst/>
              <a:cxnLst/>
              <a:rect l="l" t="t" r="r" b="b"/>
              <a:pathLst>
                <a:path w="1270" h="10795">
                  <a:moveTo>
                    <a:pt x="876" y="10236"/>
                  </a:moveTo>
                  <a:lnTo>
                    <a:pt x="0" y="0"/>
                  </a:lnTo>
                </a:path>
              </a:pathLst>
            </a:custGeom>
            <a:ln w="25399">
              <a:solidFill>
                <a:srgbClr val="FBF3A4"/>
              </a:solidFill>
            </a:ln>
          </p:spPr>
          <p:txBody>
            <a:bodyPr wrap="square" lIns="0" tIns="0" rIns="0" bIns="0" rtlCol="0"/>
            <a:lstStyle/>
            <a:p>
              <a:endParaRPr/>
            </a:p>
          </p:txBody>
        </p:sp>
        <p:sp>
          <p:nvSpPr>
            <p:cNvPr id="3591" name="object 3591"/>
            <p:cNvSpPr/>
            <p:nvPr/>
          </p:nvSpPr>
          <p:spPr>
            <a:xfrm>
              <a:off x="6431508" y="8468461"/>
              <a:ext cx="3175" cy="635"/>
            </a:xfrm>
            <a:custGeom>
              <a:avLst/>
              <a:gdLst/>
              <a:ahLst/>
              <a:cxnLst/>
              <a:rect l="l" t="t" r="r" b="b"/>
              <a:pathLst>
                <a:path w="3175" h="634">
                  <a:moveTo>
                    <a:pt x="2971" y="0"/>
                  </a:moveTo>
                  <a:lnTo>
                    <a:pt x="0" y="165"/>
                  </a:lnTo>
                </a:path>
              </a:pathLst>
            </a:custGeom>
            <a:ln w="25400">
              <a:solidFill>
                <a:srgbClr val="FCF6AE"/>
              </a:solidFill>
            </a:ln>
          </p:spPr>
          <p:txBody>
            <a:bodyPr wrap="square" lIns="0" tIns="0" rIns="0" bIns="0" rtlCol="0"/>
            <a:lstStyle/>
            <a:p>
              <a:endParaRPr/>
            </a:p>
          </p:txBody>
        </p:sp>
        <p:sp>
          <p:nvSpPr>
            <p:cNvPr id="3592" name="object 3592"/>
            <p:cNvSpPr/>
            <p:nvPr/>
          </p:nvSpPr>
          <p:spPr>
            <a:xfrm>
              <a:off x="6423825" y="8477808"/>
              <a:ext cx="5715" cy="17145"/>
            </a:xfrm>
            <a:custGeom>
              <a:avLst/>
              <a:gdLst/>
              <a:ahLst/>
              <a:cxnLst/>
              <a:rect l="l" t="t" r="r" b="b"/>
              <a:pathLst>
                <a:path w="5714" h="17145">
                  <a:moveTo>
                    <a:pt x="952" y="12"/>
                  </a:moveTo>
                  <a:lnTo>
                    <a:pt x="0" y="0"/>
                  </a:lnTo>
                  <a:lnTo>
                    <a:pt x="888" y="5676"/>
                  </a:lnTo>
                  <a:lnTo>
                    <a:pt x="1841" y="10998"/>
                  </a:lnTo>
                  <a:lnTo>
                    <a:pt x="2794" y="16027"/>
                  </a:lnTo>
                  <a:lnTo>
                    <a:pt x="3670" y="16230"/>
                  </a:lnTo>
                  <a:lnTo>
                    <a:pt x="5410" y="16700"/>
                  </a:lnTo>
                  <a:lnTo>
                    <a:pt x="4546" y="11645"/>
                  </a:lnTo>
                  <a:lnTo>
                    <a:pt x="3683" y="6083"/>
                  </a:lnTo>
                  <a:lnTo>
                    <a:pt x="2882" y="152"/>
                  </a:lnTo>
                  <a:lnTo>
                    <a:pt x="1917" y="63"/>
                  </a:lnTo>
                  <a:lnTo>
                    <a:pt x="952" y="12"/>
                  </a:lnTo>
                  <a:close/>
                </a:path>
              </a:pathLst>
            </a:custGeom>
            <a:solidFill>
              <a:srgbClr val="FCE27B"/>
            </a:solidFill>
          </p:spPr>
          <p:txBody>
            <a:bodyPr wrap="square" lIns="0" tIns="0" rIns="0" bIns="0" rtlCol="0"/>
            <a:lstStyle/>
            <a:p>
              <a:endParaRPr/>
            </a:p>
          </p:txBody>
        </p:sp>
        <p:sp>
          <p:nvSpPr>
            <p:cNvPr id="3593" name="object 3593"/>
            <p:cNvSpPr/>
            <p:nvPr/>
          </p:nvSpPr>
          <p:spPr>
            <a:xfrm>
              <a:off x="6423825" y="8477808"/>
              <a:ext cx="3175" cy="16510"/>
            </a:xfrm>
            <a:custGeom>
              <a:avLst/>
              <a:gdLst/>
              <a:ahLst/>
              <a:cxnLst/>
              <a:rect l="l" t="t" r="r" b="b"/>
              <a:pathLst>
                <a:path w="3175" h="16509">
                  <a:moveTo>
                    <a:pt x="0" y="0"/>
                  </a:moveTo>
                  <a:lnTo>
                    <a:pt x="888" y="5676"/>
                  </a:lnTo>
                  <a:lnTo>
                    <a:pt x="1841" y="10998"/>
                  </a:lnTo>
                  <a:lnTo>
                    <a:pt x="2794" y="16027"/>
                  </a:lnTo>
                </a:path>
              </a:pathLst>
            </a:custGeom>
            <a:ln w="25400">
              <a:solidFill>
                <a:srgbClr val="FCE27B"/>
              </a:solidFill>
            </a:ln>
          </p:spPr>
          <p:txBody>
            <a:bodyPr wrap="square" lIns="0" tIns="0" rIns="0" bIns="0" rtlCol="0"/>
            <a:lstStyle/>
            <a:p>
              <a:endParaRPr/>
            </a:p>
          </p:txBody>
        </p:sp>
        <p:sp>
          <p:nvSpPr>
            <p:cNvPr id="3594" name="object 3594"/>
            <p:cNvSpPr/>
            <p:nvPr/>
          </p:nvSpPr>
          <p:spPr>
            <a:xfrm>
              <a:off x="6426619" y="8493836"/>
              <a:ext cx="3175" cy="1270"/>
            </a:xfrm>
            <a:custGeom>
              <a:avLst/>
              <a:gdLst/>
              <a:ahLst/>
              <a:cxnLst/>
              <a:rect l="l" t="t" r="r" b="b"/>
              <a:pathLst>
                <a:path w="3175" h="1270">
                  <a:moveTo>
                    <a:pt x="0" y="0"/>
                  </a:moveTo>
                  <a:lnTo>
                    <a:pt x="2616" y="673"/>
                  </a:lnTo>
                </a:path>
              </a:pathLst>
            </a:custGeom>
            <a:ln w="25400">
              <a:solidFill>
                <a:srgbClr val="FBDE6F"/>
              </a:solidFill>
            </a:ln>
          </p:spPr>
          <p:txBody>
            <a:bodyPr wrap="square" lIns="0" tIns="0" rIns="0" bIns="0" rtlCol="0"/>
            <a:lstStyle/>
            <a:p>
              <a:endParaRPr/>
            </a:p>
          </p:txBody>
        </p:sp>
        <p:sp>
          <p:nvSpPr>
            <p:cNvPr id="3595" name="object 3595"/>
            <p:cNvSpPr/>
            <p:nvPr/>
          </p:nvSpPr>
          <p:spPr>
            <a:xfrm>
              <a:off x="6426707" y="8477961"/>
              <a:ext cx="2540" cy="17145"/>
            </a:xfrm>
            <a:custGeom>
              <a:avLst/>
              <a:gdLst/>
              <a:ahLst/>
              <a:cxnLst/>
              <a:rect l="l" t="t" r="r" b="b"/>
              <a:pathLst>
                <a:path w="2539" h="17145">
                  <a:moveTo>
                    <a:pt x="2527" y="16548"/>
                  </a:moveTo>
                  <a:lnTo>
                    <a:pt x="1663" y="11493"/>
                  </a:lnTo>
                  <a:lnTo>
                    <a:pt x="800" y="5930"/>
                  </a:lnTo>
                  <a:lnTo>
                    <a:pt x="0" y="0"/>
                  </a:lnTo>
                </a:path>
              </a:pathLst>
            </a:custGeom>
            <a:ln w="25400">
              <a:solidFill>
                <a:srgbClr val="FCE27A"/>
              </a:solidFill>
            </a:ln>
          </p:spPr>
          <p:txBody>
            <a:bodyPr wrap="square" lIns="0" tIns="0" rIns="0" bIns="0" rtlCol="0"/>
            <a:lstStyle/>
            <a:p>
              <a:endParaRPr/>
            </a:p>
          </p:txBody>
        </p:sp>
        <p:sp>
          <p:nvSpPr>
            <p:cNvPr id="3596" name="object 3596"/>
            <p:cNvSpPr/>
            <p:nvPr/>
          </p:nvSpPr>
          <p:spPr>
            <a:xfrm>
              <a:off x="6423825" y="8477808"/>
              <a:ext cx="3175" cy="635"/>
            </a:xfrm>
            <a:custGeom>
              <a:avLst/>
              <a:gdLst/>
              <a:ahLst/>
              <a:cxnLst/>
              <a:rect l="l" t="t" r="r" b="b"/>
              <a:pathLst>
                <a:path w="3175" h="634">
                  <a:moveTo>
                    <a:pt x="2882" y="152"/>
                  </a:moveTo>
                  <a:lnTo>
                    <a:pt x="0" y="0"/>
                  </a:lnTo>
                </a:path>
              </a:pathLst>
            </a:custGeom>
            <a:ln w="25399">
              <a:solidFill>
                <a:srgbClr val="FEE686"/>
              </a:solidFill>
            </a:ln>
          </p:spPr>
          <p:txBody>
            <a:bodyPr wrap="square" lIns="0" tIns="0" rIns="0" bIns="0" rtlCol="0"/>
            <a:lstStyle/>
            <a:p>
              <a:endParaRPr/>
            </a:p>
          </p:txBody>
        </p:sp>
        <p:sp>
          <p:nvSpPr>
            <p:cNvPr id="3597" name="object 3597"/>
            <p:cNvSpPr/>
            <p:nvPr/>
          </p:nvSpPr>
          <p:spPr>
            <a:xfrm>
              <a:off x="6426707" y="8477961"/>
              <a:ext cx="5715" cy="17780"/>
            </a:xfrm>
            <a:custGeom>
              <a:avLst/>
              <a:gdLst/>
              <a:ahLst/>
              <a:cxnLst/>
              <a:rect l="l" t="t" r="r" b="b"/>
              <a:pathLst>
                <a:path w="5714" h="17779">
                  <a:moveTo>
                    <a:pt x="0" y="0"/>
                  </a:moveTo>
                  <a:lnTo>
                    <a:pt x="800" y="5930"/>
                  </a:lnTo>
                  <a:lnTo>
                    <a:pt x="1663" y="11493"/>
                  </a:lnTo>
                  <a:lnTo>
                    <a:pt x="2527" y="16548"/>
                  </a:lnTo>
                  <a:lnTo>
                    <a:pt x="5156" y="17297"/>
                  </a:lnTo>
                  <a:lnTo>
                    <a:pt x="3670" y="6451"/>
                  </a:lnTo>
                  <a:lnTo>
                    <a:pt x="2908" y="266"/>
                  </a:lnTo>
                  <a:lnTo>
                    <a:pt x="0" y="0"/>
                  </a:lnTo>
                  <a:close/>
                </a:path>
              </a:pathLst>
            </a:custGeom>
            <a:solidFill>
              <a:srgbClr val="FCE37B"/>
            </a:solidFill>
          </p:spPr>
          <p:txBody>
            <a:bodyPr wrap="square" lIns="0" tIns="0" rIns="0" bIns="0" rtlCol="0"/>
            <a:lstStyle/>
            <a:p>
              <a:endParaRPr/>
            </a:p>
          </p:txBody>
        </p:sp>
        <p:sp>
          <p:nvSpPr>
            <p:cNvPr id="3598" name="object 3598"/>
            <p:cNvSpPr/>
            <p:nvPr/>
          </p:nvSpPr>
          <p:spPr>
            <a:xfrm>
              <a:off x="6426707" y="8477961"/>
              <a:ext cx="2540" cy="17145"/>
            </a:xfrm>
            <a:custGeom>
              <a:avLst/>
              <a:gdLst/>
              <a:ahLst/>
              <a:cxnLst/>
              <a:rect l="l" t="t" r="r" b="b"/>
              <a:pathLst>
                <a:path w="2539" h="17145">
                  <a:moveTo>
                    <a:pt x="0" y="0"/>
                  </a:moveTo>
                  <a:lnTo>
                    <a:pt x="800" y="5930"/>
                  </a:lnTo>
                  <a:lnTo>
                    <a:pt x="1663" y="11493"/>
                  </a:lnTo>
                  <a:lnTo>
                    <a:pt x="2527" y="16548"/>
                  </a:lnTo>
                </a:path>
              </a:pathLst>
            </a:custGeom>
            <a:ln w="25400">
              <a:solidFill>
                <a:srgbClr val="FCE27A"/>
              </a:solidFill>
            </a:ln>
          </p:spPr>
          <p:txBody>
            <a:bodyPr wrap="square" lIns="0" tIns="0" rIns="0" bIns="0" rtlCol="0"/>
            <a:lstStyle/>
            <a:p>
              <a:endParaRPr/>
            </a:p>
          </p:txBody>
        </p:sp>
        <p:sp>
          <p:nvSpPr>
            <p:cNvPr id="3599" name="object 3599"/>
            <p:cNvSpPr/>
            <p:nvPr/>
          </p:nvSpPr>
          <p:spPr>
            <a:xfrm>
              <a:off x="6429235" y="8494509"/>
              <a:ext cx="3175" cy="1270"/>
            </a:xfrm>
            <a:custGeom>
              <a:avLst/>
              <a:gdLst/>
              <a:ahLst/>
              <a:cxnLst/>
              <a:rect l="l" t="t" r="r" b="b"/>
              <a:pathLst>
                <a:path w="3175" h="1270">
                  <a:moveTo>
                    <a:pt x="0" y="0"/>
                  </a:moveTo>
                  <a:lnTo>
                    <a:pt x="2628" y="749"/>
                  </a:lnTo>
                </a:path>
              </a:pathLst>
            </a:custGeom>
            <a:ln w="25400">
              <a:solidFill>
                <a:srgbClr val="FBDE6B"/>
              </a:solidFill>
            </a:ln>
          </p:spPr>
          <p:txBody>
            <a:bodyPr wrap="square" lIns="0" tIns="0" rIns="0" bIns="0" rtlCol="0"/>
            <a:lstStyle/>
            <a:p>
              <a:endParaRPr/>
            </a:p>
          </p:txBody>
        </p:sp>
        <p:sp>
          <p:nvSpPr>
            <p:cNvPr id="3600" name="object 3600"/>
            <p:cNvSpPr/>
            <p:nvPr/>
          </p:nvSpPr>
          <p:spPr>
            <a:xfrm>
              <a:off x="6429616" y="8478228"/>
              <a:ext cx="2540" cy="17145"/>
            </a:xfrm>
            <a:custGeom>
              <a:avLst/>
              <a:gdLst/>
              <a:ahLst/>
              <a:cxnLst/>
              <a:rect l="l" t="t" r="r" b="b"/>
              <a:pathLst>
                <a:path w="2539" h="17145">
                  <a:moveTo>
                    <a:pt x="2247" y="17030"/>
                  </a:moveTo>
                  <a:lnTo>
                    <a:pt x="1562" y="11899"/>
                  </a:lnTo>
                  <a:lnTo>
                    <a:pt x="762" y="6184"/>
                  </a:lnTo>
                  <a:lnTo>
                    <a:pt x="0" y="0"/>
                  </a:lnTo>
                </a:path>
              </a:pathLst>
            </a:custGeom>
            <a:ln w="25400">
              <a:solidFill>
                <a:srgbClr val="FCE47C"/>
              </a:solidFill>
            </a:ln>
          </p:spPr>
          <p:txBody>
            <a:bodyPr wrap="square" lIns="0" tIns="0" rIns="0" bIns="0" rtlCol="0"/>
            <a:lstStyle/>
            <a:p>
              <a:endParaRPr/>
            </a:p>
          </p:txBody>
        </p:sp>
        <p:sp>
          <p:nvSpPr>
            <p:cNvPr id="3601" name="object 3601"/>
            <p:cNvSpPr/>
            <p:nvPr/>
          </p:nvSpPr>
          <p:spPr>
            <a:xfrm>
              <a:off x="6426707" y="8477961"/>
              <a:ext cx="3175" cy="635"/>
            </a:xfrm>
            <a:custGeom>
              <a:avLst/>
              <a:gdLst/>
              <a:ahLst/>
              <a:cxnLst/>
              <a:rect l="l" t="t" r="r" b="b"/>
              <a:pathLst>
                <a:path w="3175" h="634">
                  <a:moveTo>
                    <a:pt x="2908" y="266"/>
                  </a:moveTo>
                  <a:lnTo>
                    <a:pt x="0" y="0"/>
                  </a:lnTo>
                </a:path>
              </a:pathLst>
            </a:custGeom>
            <a:ln w="25400">
              <a:solidFill>
                <a:srgbClr val="FCE88B"/>
              </a:solidFill>
            </a:ln>
          </p:spPr>
          <p:txBody>
            <a:bodyPr wrap="square" lIns="0" tIns="0" rIns="0" bIns="0" rtlCol="0"/>
            <a:lstStyle/>
            <a:p>
              <a:endParaRPr/>
            </a:p>
          </p:txBody>
        </p:sp>
        <p:sp>
          <p:nvSpPr>
            <p:cNvPr id="3602" name="object 3602"/>
            <p:cNvSpPr/>
            <p:nvPr/>
          </p:nvSpPr>
          <p:spPr>
            <a:xfrm>
              <a:off x="6429616" y="8478228"/>
              <a:ext cx="4445" cy="9525"/>
            </a:xfrm>
            <a:custGeom>
              <a:avLst/>
              <a:gdLst/>
              <a:ahLst/>
              <a:cxnLst/>
              <a:rect l="l" t="t" r="r" b="b"/>
              <a:pathLst>
                <a:path w="4445" h="9525">
                  <a:moveTo>
                    <a:pt x="0" y="0"/>
                  </a:moveTo>
                  <a:lnTo>
                    <a:pt x="380" y="3086"/>
                  </a:lnTo>
                  <a:lnTo>
                    <a:pt x="1155" y="8915"/>
                  </a:lnTo>
                  <a:lnTo>
                    <a:pt x="2082" y="9093"/>
                  </a:lnTo>
                  <a:lnTo>
                    <a:pt x="3949" y="9474"/>
                  </a:lnTo>
                  <a:lnTo>
                    <a:pt x="3251" y="3479"/>
                  </a:lnTo>
                  <a:lnTo>
                    <a:pt x="2895" y="292"/>
                  </a:lnTo>
                  <a:lnTo>
                    <a:pt x="0" y="0"/>
                  </a:lnTo>
                  <a:close/>
                </a:path>
              </a:pathLst>
            </a:custGeom>
            <a:solidFill>
              <a:srgbClr val="FCE886"/>
            </a:solidFill>
          </p:spPr>
          <p:txBody>
            <a:bodyPr wrap="square" lIns="0" tIns="0" rIns="0" bIns="0" rtlCol="0"/>
            <a:lstStyle/>
            <a:p>
              <a:endParaRPr/>
            </a:p>
          </p:txBody>
        </p:sp>
        <p:sp>
          <p:nvSpPr>
            <p:cNvPr id="3603" name="object 3603"/>
            <p:cNvSpPr/>
            <p:nvPr/>
          </p:nvSpPr>
          <p:spPr>
            <a:xfrm>
              <a:off x="6429616" y="8478228"/>
              <a:ext cx="1270" cy="9525"/>
            </a:xfrm>
            <a:custGeom>
              <a:avLst/>
              <a:gdLst/>
              <a:ahLst/>
              <a:cxnLst/>
              <a:rect l="l" t="t" r="r" b="b"/>
              <a:pathLst>
                <a:path w="1270" h="9525">
                  <a:moveTo>
                    <a:pt x="0" y="0"/>
                  </a:moveTo>
                  <a:lnTo>
                    <a:pt x="1155" y="8915"/>
                  </a:lnTo>
                </a:path>
              </a:pathLst>
            </a:custGeom>
            <a:ln w="25399">
              <a:solidFill>
                <a:srgbClr val="FCE784"/>
              </a:solidFill>
            </a:ln>
          </p:spPr>
          <p:txBody>
            <a:bodyPr wrap="square" lIns="0" tIns="0" rIns="0" bIns="0" rtlCol="0"/>
            <a:lstStyle/>
            <a:p>
              <a:endParaRPr/>
            </a:p>
          </p:txBody>
        </p:sp>
        <p:sp>
          <p:nvSpPr>
            <p:cNvPr id="3604" name="object 3604"/>
            <p:cNvSpPr/>
            <p:nvPr/>
          </p:nvSpPr>
          <p:spPr>
            <a:xfrm>
              <a:off x="6430772" y="8487143"/>
              <a:ext cx="3175" cy="635"/>
            </a:xfrm>
            <a:custGeom>
              <a:avLst/>
              <a:gdLst/>
              <a:ahLst/>
              <a:cxnLst/>
              <a:rect l="l" t="t" r="r" b="b"/>
              <a:pathLst>
                <a:path w="3175" h="634">
                  <a:moveTo>
                    <a:pt x="0" y="0"/>
                  </a:moveTo>
                  <a:lnTo>
                    <a:pt x="2793" y="558"/>
                  </a:lnTo>
                </a:path>
              </a:pathLst>
            </a:custGeom>
            <a:ln w="25400">
              <a:solidFill>
                <a:srgbClr val="FCE47A"/>
              </a:solidFill>
            </a:ln>
          </p:spPr>
          <p:txBody>
            <a:bodyPr wrap="square" lIns="0" tIns="0" rIns="0" bIns="0" rtlCol="0"/>
            <a:lstStyle/>
            <a:p>
              <a:endParaRPr/>
            </a:p>
          </p:txBody>
        </p:sp>
        <p:sp>
          <p:nvSpPr>
            <p:cNvPr id="3605" name="object 3605"/>
            <p:cNvSpPr/>
            <p:nvPr/>
          </p:nvSpPr>
          <p:spPr>
            <a:xfrm>
              <a:off x="6432511" y="8478520"/>
              <a:ext cx="1270" cy="9525"/>
            </a:xfrm>
            <a:custGeom>
              <a:avLst/>
              <a:gdLst/>
              <a:ahLst/>
              <a:cxnLst/>
              <a:rect l="l" t="t" r="r" b="b"/>
              <a:pathLst>
                <a:path w="1270" h="9525">
                  <a:moveTo>
                    <a:pt x="1054" y="9182"/>
                  </a:moveTo>
                  <a:lnTo>
                    <a:pt x="0" y="0"/>
                  </a:lnTo>
                </a:path>
              </a:pathLst>
            </a:custGeom>
            <a:ln w="25400">
              <a:solidFill>
                <a:srgbClr val="FBE887"/>
              </a:solidFill>
            </a:ln>
          </p:spPr>
          <p:txBody>
            <a:bodyPr wrap="square" lIns="0" tIns="0" rIns="0" bIns="0" rtlCol="0"/>
            <a:lstStyle/>
            <a:p>
              <a:endParaRPr/>
            </a:p>
          </p:txBody>
        </p:sp>
        <p:sp>
          <p:nvSpPr>
            <p:cNvPr id="3606" name="object 3606"/>
            <p:cNvSpPr/>
            <p:nvPr/>
          </p:nvSpPr>
          <p:spPr>
            <a:xfrm>
              <a:off x="6429616" y="8478228"/>
              <a:ext cx="3175" cy="635"/>
            </a:xfrm>
            <a:custGeom>
              <a:avLst/>
              <a:gdLst/>
              <a:ahLst/>
              <a:cxnLst/>
              <a:rect l="l" t="t" r="r" b="b"/>
              <a:pathLst>
                <a:path w="3175" h="634">
                  <a:moveTo>
                    <a:pt x="2895" y="292"/>
                  </a:moveTo>
                  <a:lnTo>
                    <a:pt x="0" y="0"/>
                  </a:lnTo>
                </a:path>
              </a:pathLst>
            </a:custGeom>
            <a:ln w="25400">
              <a:solidFill>
                <a:srgbClr val="FCEC91"/>
              </a:solidFill>
            </a:ln>
          </p:spPr>
          <p:txBody>
            <a:bodyPr wrap="square" lIns="0" tIns="0" rIns="0" bIns="0" rtlCol="0"/>
            <a:lstStyle/>
            <a:p>
              <a:endParaRPr/>
            </a:p>
          </p:txBody>
        </p:sp>
        <p:sp>
          <p:nvSpPr>
            <p:cNvPr id="3607" name="object 3607"/>
            <p:cNvSpPr/>
            <p:nvPr/>
          </p:nvSpPr>
          <p:spPr>
            <a:xfrm>
              <a:off x="6432511" y="8478520"/>
              <a:ext cx="3810" cy="10160"/>
            </a:xfrm>
            <a:custGeom>
              <a:avLst/>
              <a:gdLst/>
              <a:ahLst/>
              <a:cxnLst/>
              <a:rect l="l" t="t" r="r" b="b"/>
              <a:pathLst>
                <a:path w="3810" h="10159">
                  <a:moveTo>
                    <a:pt x="0" y="0"/>
                  </a:moveTo>
                  <a:lnTo>
                    <a:pt x="1054" y="9182"/>
                  </a:lnTo>
                  <a:lnTo>
                    <a:pt x="2882" y="9512"/>
                  </a:lnTo>
                  <a:lnTo>
                    <a:pt x="3746" y="9651"/>
                  </a:lnTo>
                  <a:lnTo>
                    <a:pt x="3467" y="6642"/>
                  </a:lnTo>
                  <a:lnTo>
                    <a:pt x="3149" y="3479"/>
                  </a:lnTo>
                  <a:lnTo>
                    <a:pt x="2844" y="177"/>
                  </a:lnTo>
                  <a:lnTo>
                    <a:pt x="1917" y="152"/>
                  </a:lnTo>
                  <a:lnTo>
                    <a:pt x="965" y="88"/>
                  </a:lnTo>
                  <a:lnTo>
                    <a:pt x="0" y="0"/>
                  </a:lnTo>
                  <a:close/>
                </a:path>
              </a:pathLst>
            </a:custGeom>
            <a:solidFill>
              <a:srgbClr val="FBE987"/>
            </a:solidFill>
          </p:spPr>
          <p:txBody>
            <a:bodyPr wrap="square" lIns="0" tIns="0" rIns="0" bIns="0" rtlCol="0"/>
            <a:lstStyle/>
            <a:p>
              <a:endParaRPr/>
            </a:p>
          </p:txBody>
        </p:sp>
        <p:sp>
          <p:nvSpPr>
            <p:cNvPr id="3608" name="object 3608"/>
            <p:cNvSpPr/>
            <p:nvPr/>
          </p:nvSpPr>
          <p:spPr>
            <a:xfrm>
              <a:off x="6432511" y="8478520"/>
              <a:ext cx="1270" cy="9525"/>
            </a:xfrm>
            <a:custGeom>
              <a:avLst/>
              <a:gdLst/>
              <a:ahLst/>
              <a:cxnLst/>
              <a:rect l="l" t="t" r="r" b="b"/>
              <a:pathLst>
                <a:path w="1270" h="9525">
                  <a:moveTo>
                    <a:pt x="0" y="0"/>
                  </a:moveTo>
                  <a:lnTo>
                    <a:pt x="1054" y="9182"/>
                  </a:lnTo>
                </a:path>
              </a:pathLst>
            </a:custGeom>
            <a:ln w="25400">
              <a:solidFill>
                <a:srgbClr val="FBE887"/>
              </a:solidFill>
            </a:ln>
          </p:spPr>
          <p:txBody>
            <a:bodyPr wrap="square" lIns="0" tIns="0" rIns="0" bIns="0" rtlCol="0"/>
            <a:lstStyle/>
            <a:p>
              <a:endParaRPr/>
            </a:p>
          </p:txBody>
        </p:sp>
        <p:sp>
          <p:nvSpPr>
            <p:cNvPr id="3609" name="object 3609"/>
            <p:cNvSpPr/>
            <p:nvPr/>
          </p:nvSpPr>
          <p:spPr>
            <a:xfrm>
              <a:off x="6433566" y="8487702"/>
              <a:ext cx="3175" cy="635"/>
            </a:xfrm>
            <a:custGeom>
              <a:avLst/>
              <a:gdLst/>
              <a:ahLst/>
              <a:cxnLst/>
              <a:rect l="l" t="t" r="r" b="b"/>
              <a:pathLst>
                <a:path w="3175" h="634">
                  <a:moveTo>
                    <a:pt x="0" y="0"/>
                  </a:moveTo>
                  <a:lnTo>
                    <a:pt x="2692" y="469"/>
                  </a:lnTo>
                </a:path>
              </a:pathLst>
            </a:custGeom>
            <a:ln w="25400">
              <a:solidFill>
                <a:srgbClr val="FBE479"/>
              </a:solidFill>
            </a:ln>
          </p:spPr>
          <p:txBody>
            <a:bodyPr wrap="square" lIns="0" tIns="0" rIns="0" bIns="0" rtlCol="0"/>
            <a:lstStyle/>
            <a:p>
              <a:endParaRPr/>
            </a:p>
          </p:txBody>
        </p:sp>
        <p:sp>
          <p:nvSpPr>
            <p:cNvPr id="3610" name="object 3610"/>
            <p:cNvSpPr/>
            <p:nvPr/>
          </p:nvSpPr>
          <p:spPr>
            <a:xfrm>
              <a:off x="6435356" y="8478697"/>
              <a:ext cx="1270" cy="9525"/>
            </a:xfrm>
            <a:custGeom>
              <a:avLst/>
              <a:gdLst/>
              <a:ahLst/>
              <a:cxnLst/>
              <a:rect l="l" t="t" r="r" b="b"/>
              <a:pathLst>
                <a:path w="1270" h="9525">
                  <a:moveTo>
                    <a:pt x="901" y="9474"/>
                  </a:moveTo>
                  <a:lnTo>
                    <a:pt x="0" y="0"/>
                  </a:lnTo>
                </a:path>
              </a:pathLst>
            </a:custGeom>
            <a:ln w="25400">
              <a:solidFill>
                <a:srgbClr val="FBE987"/>
              </a:solidFill>
            </a:ln>
          </p:spPr>
          <p:txBody>
            <a:bodyPr wrap="square" lIns="0" tIns="0" rIns="0" bIns="0" rtlCol="0"/>
            <a:lstStyle/>
            <a:p>
              <a:endParaRPr/>
            </a:p>
          </p:txBody>
        </p:sp>
        <p:sp>
          <p:nvSpPr>
            <p:cNvPr id="3611" name="object 3611"/>
            <p:cNvSpPr/>
            <p:nvPr/>
          </p:nvSpPr>
          <p:spPr>
            <a:xfrm>
              <a:off x="6432511" y="8478520"/>
              <a:ext cx="3175" cy="635"/>
            </a:xfrm>
            <a:custGeom>
              <a:avLst/>
              <a:gdLst/>
              <a:ahLst/>
              <a:cxnLst/>
              <a:rect l="l" t="t" r="r" b="b"/>
              <a:pathLst>
                <a:path w="3175" h="634">
                  <a:moveTo>
                    <a:pt x="2844" y="177"/>
                  </a:moveTo>
                  <a:lnTo>
                    <a:pt x="0" y="0"/>
                  </a:lnTo>
                </a:path>
              </a:pathLst>
            </a:custGeom>
            <a:ln w="25400">
              <a:solidFill>
                <a:srgbClr val="FBEE96"/>
              </a:solidFill>
            </a:ln>
          </p:spPr>
          <p:txBody>
            <a:bodyPr wrap="square" lIns="0" tIns="0" rIns="0" bIns="0" rtlCol="0"/>
            <a:lstStyle/>
            <a:p>
              <a:endParaRPr/>
            </a:p>
          </p:txBody>
        </p:sp>
        <p:sp>
          <p:nvSpPr>
            <p:cNvPr id="3612" name="object 3612"/>
            <p:cNvSpPr/>
            <p:nvPr/>
          </p:nvSpPr>
          <p:spPr>
            <a:xfrm>
              <a:off x="6430772" y="8487143"/>
              <a:ext cx="6350" cy="9525"/>
            </a:xfrm>
            <a:custGeom>
              <a:avLst/>
              <a:gdLst/>
              <a:ahLst/>
              <a:cxnLst/>
              <a:rect l="l" t="t" r="r" b="b"/>
              <a:pathLst>
                <a:path w="6350" h="9525">
                  <a:moveTo>
                    <a:pt x="0" y="0"/>
                  </a:moveTo>
                  <a:lnTo>
                    <a:pt x="1092" y="8115"/>
                  </a:lnTo>
                  <a:lnTo>
                    <a:pt x="4559" y="9093"/>
                  </a:lnTo>
                  <a:lnTo>
                    <a:pt x="6261" y="9474"/>
                  </a:lnTo>
                  <a:lnTo>
                    <a:pt x="6045" y="6845"/>
                  </a:lnTo>
                  <a:lnTo>
                    <a:pt x="5486" y="1028"/>
                  </a:lnTo>
                  <a:lnTo>
                    <a:pt x="3746" y="749"/>
                  </a:lnTo>
                  <a:lnTo>
                    <a:pt x="0" y="0"/>
                  </a:lnTo>
                  <a:close/>
                </a:path>
              </a:pathLst>
            </a:custGeom>
            <a:solidFill>
              <a:srgbClr val="FBE06F"/>
            </a:solidFill>
          </p:spPr>
          <p:txBody>
            <a:bodyPr wrap="square" lIns="0" tIns="0" rIns="0" bIns="0" rtlCol="0"/>
            <a:lstStyle/>
            <a:p>
              <a:endParaRPr/>
            </a:p>
          </p:txBody>
        </p:sp>
        <p:sp>
          <p:nvSpPr>
            <p:cNvPr id="3613" name="object 3613"/>
            <p:cNvSpPr/>
            <p:nvPr/>
          </p:nvSpPr>
          <p:spPr>
            <a:xfrm>
              <a:off x="6430772" y="8487143"/>
              <a:ext cx="5715" cy="1270"/>
            </a:xfrm>
            <a:custGeom>
              <a:avLst/>
              <a:gdLst/>
              <a:ahLst/>
              <a:cxnLst/>
              <a:rect l="l" t="t" r="r" b="b"/>
              <a:pathLst>
                <a:path w="5714" h="1270">
                  <a:moveTo>
                    <a:pt x="0" y="0"/>
                  </a:moveTo>
                  <a:lnTo>
                    <a:pt x="5486" y="1028"/>
                  </a:lnTo>
                </a:path>
              </a:pathLst>
            </a:custGeom>
            <a:ln w="25400">
              <a:solidFill>
                <a:srgbClr val="FCE479"/>
              </a:solidFill>
            </a:ln>
          </p:spPr>
          <p:txBody>
            <a:bodyPr wrap="square" lIns="0" tIns="0" rIns="0" bIns="0" rtlCol="0"/>
            <a:lstStyle/>
            <a:p>
              <a:endParaRPr/>
            </a:p>
          </p:txBody>
        </p:sp>
        <p:sp>
          <p:nvSpPr>
            <p:cNvPr id="3614" name="object 3614"/>
            <p:cNvSpPr/>
            <p:nvPr/>
          </p:nvSpPr>
          <p:spPr>
            <a:xfrm>
              <a:off x="6436258" y="8488172"/>
              <a:ext cx="1270" cy="8890"/>
            </a:xfrm>
            <a:custGeom>
              <a:avLst/>
              <a:gdLst/>
              <a:ahLst/>
              <a:cxnLst/>
              <a:rect l="l" t="t" r="r" b="b"/>
              <a:pathLst>
                <a:path w="1270" h="8890">
                  <a:moveTo>
                    <a:pt x="0" y="0"/>
                  </a:moveTo>
                  <a:lnTo>
                    <a:pt x="774" y="8445"/>
                  </a:lnTo>
                </a:path>
              </a:pathLst>
            </a:custGeom>
            <a:ln w="25400">
              <a:solidFill>
                <a:srgbClr val="FBDF6C"/>
              </a:solidFill>
            </a:ln>
          </p:spPr>
          <p:txBody>
            <a:bodyPr wrap="square" lIns="0" tIns="0" rIns="0" bIns="0" rtlCol="0"/>
            <a:lstStyle/>
            <a:p>
              <a:endParaRPr/>
            </a:p>
          </p:txBody>
        </p:sp>
        <p:sp>
          <p:nvSpPr>
            <p:cNvPr id="3615" name="object 3615"/>
            <p:cNvSpPr/>
            <p:nvPr/>
          </p:nvSpPr>
          <p:spPr>
            <a:xfrm>
              <a:off x="6431864" y="8495258"/>
              <a:ext cx="5715" cy="1905"/>
            </a:xfrm>
            <a:custGeom>
              <a:avLst/>
              <a:gdLst/>
              <a:ahLst/>
              <a:cxnLst/>
              <a:rect l="l" t="t" r="r" b="b"/>
              <a:pathLst>
                <a:path w="5714" h="1904">
                  <a:moveTo>
                    <a:pt x="5168" y="1358"/>
                  </a:moveTo>
                  <a:lnTo>
                    <a:pt x="0" y="0"/>
                  </a:lnTo>
                </a:path>
              </a:pathLst>
            </a:custGeom>
            <a:ln w="25400">
              <a:solidFill>
                <a:srgbClr val="FBDC65"/>
              </a:solidFill>
            </a:ln>
          </p:spPr>
          <p:txBody>
            <a:bodyPr wrap="square" lIns="0" tIns="0" rIns="0" bIns="0" rtlCol="0"/>
            <a:lstStyle/>
            <a:p>
              <a:endParaRPr/>
            </a:p>
          </p:txBody>
        </p:sp>
        <p:sp>
          <p:nvSpPr>
            <p:cNvPr id="3616" name="object 3616"/>
            <p:cNvSpPr/>
            <p:nvPr/>
          </p:nvSpPr>
          <p:spPr>
            <a:xfrm>
              <a:off x="6430772" y="8487143"/>
              <a:ext cx="1270" cy="8255"/>
            </a:xfrm>
            <a:custGeom>
              <a:avLst/>
              <a:gdLst/>
              <a:ahLst/>
              <a:cxnLst/>
              <a:rect l="l" t="t" r="r" b="b"/>
              <a:pathLst>
                <a:path w="1270" h="8254">
                  <a:moveTo>
                    <a:pt x="1092" y="8115"/>
                  </a:moveTo>
                  <a:lnTo>
                    <a:pt x="0" y="0"/>
                  </a:lnTo>
                </a:path>
              </a:pathLst>
            </a:custGeom>
            <a:ln w="25400">
              <a:solidFill>
                <a:srgbClr val="FCE072"/>
              </a:solidFill>
            </a:ln>
          </p:spPr>
          <p:txBody>
            <a:bodyPr wrap="square" lIns="0" tIns="0" rIns="0" bIns="0" rtlCol="0"/>
            <a:lstStyle/>
            <a:p>
              <a:endParaRPr/>
            </a:p>
          </p:txBody>
        </p:sp>
        <p:sp>
          <p:nvSpPr>
            <p:cNvPr id="3617" name="object 3617"/>
            <p:cNvSpPr/>
            <p:nvPr/>
          </p:nvSpPr>
          <p:spPr>
            <a:xfrm>
              <a:off x="6426619" y="8493836"/>
              <a:ext cx="8255" cy="17145"/>
            </a:xfrm>
            <a:custGeom>
              <a:avLst/>
              <a:gdLst/>
              <a:ahLst/>
              <a:cxnLst/>
              <a:rect l="l" t="t" r="r" b="b"/>
              <a:pathLst>
                <a:path w="8254" h="17145">
                  <a:moveTo>
                    <a:pt x="0" y="0"/>
                  </a:moveTo>
                  <a:lnTo>
                    <a:pt x="952" y="5067"/>
                  </a:lnTo>
                  <a:lnTo>
                    <a:pt x="2120" y="10401"/>
                  </a:lnTo>
                  <a:lnTo>
                    <a:pt x="3378" y="15468"/>
                  </a:lnTo>
                  <a:lnTo>
                    <a:pt x="4927" y="15671"/>
                  </a:lnTo>
                  <a:lnTo>
                    <a:pt x="6464" y="16167"/>
                  </a:lnTo>
                  <a:lnTo>
                    <a:pt x="7975" y="16611"/>
                  </a:lnTo>
                  <a:lnTo>
                    <a:pt x="6908" y="11836"/>
                  </a:lnTo>
                  <a:lnTo>
                    <a:pt x="5943" y="6603"/>
                  </a:lnTo>
                  <a:lnTo>
                    <a:pt x="5245" y="1422"/>
                  </a:lnTo>
                  <a:lnTo>
                    <a:pt x="1739" y="419"/>
                  </a:lnTo>
                  <a:lnTo>
                    <a:pt x="0" y="0"/>
                  </a:lnTo>
                  <a:close/>
                </a:path>
              </a:pathLst>
            </a:custGeom>
            <a:solidFill>
              <a:srgbClr val="F9D75F"/>
            </a:solidFill>
          </p:spPr>
          <p:txBody>
            <a:bodyPr wrap="square" lIns="0" tIns="0" rIns="0" bIns="0" rtlCol="0"/>
            <a:lstStyle/>
            <a:p>
              <a:endParaRPr/>
            </a:p>
          </p:txBody>
        </p:sp>
        <p:sp>
          <p:nvSpPr>
            <p:cNvPr id="3618" name="object 3618"/>
            <p:cNvSpPr/>
            <p:nvPr/>
          </p:nvSpPr>
          <p:spPr>
            <a:xfrm>
              <a:off x="6426619" y="8493836"/>
              <a:ext cx="3810" cy="15875"/>
            </a:xfrm>
            <a:custGeom>
              <a:avLst/>
              <a:gdLst/>
              <a:ahLst/>
              <a:cxnLst/>
              <a:rect l="l" t="t" r="r" b="b"/>
              <a:pathLst>
                <a:path w="3810" h="15875">
                  <a:moveTo>
                    <a:pt x="0" y="0"/>
                  </a:moveTo>
                  <a:lnTo>
                    <a:pt x="952" y="5067"/>
                  </a:lnTo>
                  <a:lnTo>
                    <a:pt x="2120" y="10401"/>
                  </a:lnTo>
                  <a:lnTo>
                    <a:pt x="3378" y="15468"/>
                  </a:lnTo>
                </a:path>
              </a:pathLst>
            </a:custGeom>
            <a:ln w="25400">
              <a:solidFill>
                <a:srgbClr val="F9D863"/>
              </a:solidFill>
            </a:ln>
          </p:spPr>
          <p:txBody>
            <a:bodyPr wrap="square" lIns="0" tIns="0" rIns="0" bIns="0" rtlCol="0"/>
            <a:lstStyle/>
            <a:p>
              <a:endParaRPr/>
            </a:p>
          </p:txBody>
        </p:sp>
        <p:sp>
          <p:nvSpPr>
            <p:cNvPr id="3619" name="object 3619"/>
            <p:cNvSpPr/>
            <p:nvPr/>
          </p:nvSpPr>
          <p:spPr>
            <a:xfrm>
              <a:off x="6429997" y="8509305"/>
              <a:ext cx="5080" cy="1270"/>
            </a:xfrm>
            <a:custGeom>
              <a:avLst/>
              <a:gdLst/>
              <a:ahLst/>
              <a:cxnLst/>
              <a:rect l="l" t="t" r="r" b="b"/>
              <a:pathLst>
                <a:path w="5079" h="1270">
                  <a:moveTo>
                    <a:pt x="0" y="0"/>
                  </a:moveTo>
                  <a:lnTo>
                    <a:pt x="4597" y="1143"/>
                  </a:lnTo>
                </a:path>
              </a:pathLst>
            </a:custGeom>
            <a:ln w="25400">
              <a:solidFill>
                <a:srgbClr val="F7D150"/>
              </a:solidFill>
            </a:ln>
          </p:spPr>
          <p:txBody>
            <a:bodyPr wrap="square" lIns="0" tIns="0" rIns="0" bIns="0" rtlCol="0"/>
            <a:lstStyle/>
            <a:p>
              <a:endParaRPr/>
            </a:p>
          </p:txBody>
        </p:sp>
        <p:sp>
          <p:nvSpPr>
            <p:cNvPr id="3620" name="object 3620"/>
            <p:cNvSpPr/>
            <p:nvPr/>
          </p:nvSpPr>
          <p:spPr>
            <a:xfrm>
              <a:off x="6431864" y="8495258"/>
              <a:ext cx="3175" cy="15240"/>
            </a:xfrm>
            <a:custGeom>
              <a:avLst/>
              <a:gdLst/>
              <a:ahLst/>
              <a:cxnLst/>
              <a:rect l="l" t="t" r="r" b="b"/>
              <a:pathLst>
                <a:path w="3175" h="15240">
                  <a:moveTo>
                    <a:pt x="2730" y="15189"/>
                  </a:moveTo>
                  <a:lnTo>
                    <a:pt x="1663" y="10413"/>
                  </a:lnTo>
                  <a:lnTo>
                    <a:pt x="698" y="5181"/>
                  </a:lnTo>
                  <a:lnTo>
                    <a:pt x="0" y="0"/>
                  </a:lnTo>
                </a:path>
              </a:pathLst>
            </a:custGeom>
            <a:ln w="25400">
              <a:solidFill>
                <a:srgbClr val="F9D65A"/>
              </a:solidFill>
            </a:ln>
          </p:spPr>
          <p:txBody>
            <a:bodyPr wrap="square" lIns="0" tIns="0" rIns="0" bIns="0" rtlCol="0"/>
            <a:lstStyle/>
            <a:p>
              <a:endParaRPr/>
            </a:p>
          </p:txBody>
        </p:sp>
        <p:sp>
          <p:nvSpPr>
            <p:cNvPr id="3621" name="object 3621"/>
            <p:cNvSpPr/>
            <p:nvPr/>
          </p:nvSpPr>
          <p:spPr>
            <a:xfrm>
              <a:off x="6426619" y="8493836"/>
              <a:ext cx="5715" cy="1905"/>
            </a:xfrm>
            <a:custGeom>
              <a:avLst/>
              <a:gdLst/>
              <a:ahLst/>
              <a:cxnLst/>
              <a:rect l="l" t="t" r="r" b="b"/>
              <a:pathLst>
                <a:path w="5714" h="1904">
                  <a:moveTo>
                    <a:pt x="5245" y="1422"/>
                  </a:moveTo>
                  <a:lnTo>
                    <a:pt x="0" y="0"/>
                  </a:lnTo>
                </a:path>
              </a:pathLst>
            </a:custGeom>
            <a:ln w="25400">
              <a:solidFill>
                <a:srgbClr val="FBDE6D"/>
              </a:solidFill>
            </a:ln>
          </p:spPr>
          <p:txBody>
            <a:bodyPr wrap="square" lIns="0" tIns="0" rIns="0" bIns="0" rtlCol="0"/>
            <a:lstStyle/>
            <a:p>
              <a:endParaRPr/>
            </a:p>
          </p:txBody>
        </p:sp>
        <p:sp>
          <p:nvSpPr>
            <p:cNvPr id="3622" name="object 3622"/>
            <p:cNvSpPr/>
            <p:nvPr/>
          </p:nvSpPr>
          <p:spPr>
            <a:xfrm>
              <a:off x="6431864" y="8495258"/>
              <a:ext cx="7620" cy="16510"/>
            </a:xfrm>
            <a:custGeom>
              <a:avLst/>
              <a:gdLst/>
              <a:ahLst/>
              <a:cxnLst/>
              <a:rect l="l" t="t" r="r" b="b"/>
              <a:pathLst>
                <a:path w="7620" h="16509">
                  <a:moveTo>
                    <a:pt x="0" y="0"/>
                  </a:moveTo>
                  <a:lnTo>
                    <a:pt x="7188" y="16052"/>
                  </a:lnTo>
                  <a:lnTo>
                    <a:pt x="6350" y="11658"/>
                  </a:lnTo>
                  <a:lnTo>
                    <a:pt x="5600" y="6616"/>
                  </a:lnTo>
                  <a:lnTo>
                    <a:pt x="5168" y="1358"/>
                  </a:lnTo>
                  <a:lnTo>
                    <a:pt x="3467" y="977"/>
                  </a:lnTo>
                  <a:lnTo>
                    <a:pt x="0" y="0"/>
                  </a:lnTo>
                  <a:close/>
                </a:path>
              </a:pathLst>
            </a:custGeom>
            <a:solidFill>
              <a:srgbClr val="F9D555"/>
            </a:solidFill>
          </p:spPr>
          <p:txBody>
            <a:bodyPr wrap="square" lIns="0" tIns="0" rIns="0" bIns="0" rtlCol="0"/>
            <a:lstStyle/>
            <a:p>
              <a:endParaRPr/>
            </a:p>
          </p:txBody>
        </p:sp>
        <p:sp>
          <p:nvSpPr>
            <p:cNvPr id="3623" name="object 3623"/>
            <p:cNvSpPr/>
            <p:nvPr/>
          </p:nvSpPr>
          <p:spPr>
            <a:xfrm>
              <a:off x="6431864" y="8495258"/>
              <a:ext cx="3175" cy="15240"/>
            </a:xfrm>
            <a:custGeom>
              <a:avLst/>
              <a:gdLst/>
              <a:ahLst/>
              <a:cxnLst/>
              <a:rect l="l" t="t" r="r" b="b"/>
              <a:pathLst>
                <a:path w="3175" h="15240">
                  <a:moveTo>
                    <a:pt x="0" y="0"/>
                  </a:moveTo>
                  <a:lnTo>
                    <a:pt x="698" y="5181"/>
                  </a:lnTo>
                  <a:lnTo>
                    <a:pt x="1663" y="10413"/>
                  </a:lnTo>
                  <a:lnTo>
                    <a:pt x="2730" y="15189"/>
                  </a:lnTo>
                </a:path>
              </a:pathLst>
            </a:custGeom>
            <a:ln w="25400">
              <a:solidFill>
                <a:srgbClr val="F9D65A"/>
              </a:solidFill>
            </a:ln>
          </p:spPr>
          <p:txBody>
            <a:bodyPr wrap="square" lIns="0" tIns="0" rIns="0" bIns="0" rtlCol="0"/>
            <a:lstStyle/>
            <a:p>
              <a:endParaRPr/>
            </a:p>
          </p:txBody>
        </p:sp>
        <p:sp>
          <p:nvSpPr>
            <p:cNvPr id="3624" name="object 3624"/>
            <p:cNvSpPr/>
            <p:nvPr/>
          </p:nvSpPr>
          <p:spPr>
            <a:xfrm>
              <a:off x="6434594" y="8510447"/>
              <a:ext cx="5080" cy="1270"/>
            </a:xfrm>
            <a:custGeom>
              <a:avLst/>
              <a:gdLst/>
              <a:ahLst/>
              <a:cxnLst/>
              <a:rect l="l" t="t" r="r" b="b"/>
              <a:pathLst>
                <a:path w="5079" h="1270">
                  <a:moveTo>
                    <a:pt x="0" y="0"/>
                  </a:moveTo>
                  <a:lnTo>
                    <a:pt x="4457" y="863"/>
                  </a:lnTo>
                </a:path>
              </a:pathLst>
            </a:custGeom>
            <a:ln w="25400">
              <a:solidFill>
                <a:srgbClr val="F7CF47"/>
              </a:solidFill>
            </a:ln>
          </p:spPr>
          <p:txBody>
            <a:bodyPr wrap="square" lIns="0" tIns="0" rIns="0" bIns="0" rtlCol="0"/>
            <a:lstStyle/>
            <a:p>
              <a:endParaRPr/>
            </a:p>
          </p:txBody>
        </p:sp>
        <p:sp>
          <p:nvSpPr>
            <p:cNvPr id="3625" name="object 3625"/>
            <p:cNvSpPr/>
            <p:nvPr/>
          </p:nvSpPr>
          <p:spPr>
            <a:xfrm>
              <a:off x="6437033" y="8496617"/>
              <a:ext cx="2540" cy="15240"/>
            </a:xfrm>
            <a:custGeom>
              <a:avLst/>
              <a:gdLst/>
              <a:ahLst/>
              <a:cxnLst/>
              <a:rect l="l" t="t" r="r" b="b"/>
              <a:pathLst>
                <a:path w="2539" h="15240">
                  <a:moveTo>
                    <a:pt x="2019" y="14693"/>
                  </a:moveTo>
                  <a:lnTo>
                    <a:pt x="1181" y="10299"/>
                  </a:lnTo>
                  <a:lnTo>
                    <a:pt x="431" y="5257"/>
                  </a:lnTo>
                  <a:lnTo>
                    <a:pt x="0" y="0"/>
                  </a:lnTo>
                </a:path>
              </a:pathLst>
            </a:custGeom>
            <a:ln w="25400">
              <a:solidFill>
                <a:srgbClr val="FAD451"/>
              </a:solidFill>
            </a:ln>
          </p:spPr>
          <p:txBody>
            <a:bodyPr wrap="square" lIns="0" tIns="0" rIns="0" bIns="0" rtlCol="0"/>
            <a:lstStyle/>
            <a:p>
              <a:endParaRPr/>
            </a:p>
          </p:txBody>
        </p:sp>
        <p:sp>
          <p:nvSpPr>
            <p:cNvPr id="3626" name="object 3626"/>
            <p:cNvSpPr/>
            <p:nvPr/>
          </p:nvSpPr>
          <p:spPr>
            <a:xfrm>
              <a:off x="6431864" y="8495258"/>
              <a:ext cx="5715" cy="1905"/>
            </a:xfrm>
            <a:custGeom>
              <a:avLst/>
              <a:gdLst/>
              <a:ahLst/>
              <a:cxnLst/>
              <a:rect l="l" t="t" r="r" b="b"/>
              <a:pathLst>
                <a:path w="5714" h="1904">
                  <a:moveTo>
                    <a:pt x="5168" y="1358"/>
                  </a:moveTo>
                  <a:lnTo>
                    <a:pt x="0" y="0"/>
                  </a:lnTo>
                </a:path>
              </a:pathLst>
            </a:custGeom>
            <a:ln w="25400">
              <a:solidFill>
                <a:srgbClr val="FBDC65"/>
              </a:solidFill>
            </a:ln>
          </p:spPr>
          <p:txBody>
            <a:bodyPr wrap="square" lIns="0" tIns="0" rIns="0" bIns="0" rtlCol="0"/>
            <a:lstStyle/>
            <a:p>
              <a:endParaRPr/>
            </a:p>
          </p:txBody>
        </p:sp>
        <p:sp>
          <p:nvSpPr>
            <p:cNvPr id="3627" name="object 3627"/>
            <p:cNvSpPr/>
            <p:nvPr/>
          </p:nvSpPr>
          <p:spPr>
            <a:xfrm>
              <a:off x="6429997" y="8509305"/>
              <a:ext cx="8255" cy="13970"/>
            </a:xfrm>
            <a:custGeom>
              <a:avLst/>
              <a:gdLst/>
              <a:ahLst/>
              <a:cxnLst/>
              <a:rect l="l" t="t" r="r" b="b"/>
              <a:pathLst>
                <a:path w="8254" h="13970">
                  <a:moveTo>
                    <a:pt x="0" y="0"/>
                  </a:moveTo>
                  <a:lnTo>
                    <a:pt x="1244" y="5067"/>
                  </a:lnTo>
                  <a:lnTo>
                    <a:pt x="2669" y="10236"/>
                  </a:lnTo>
                  <a:lnTo>
                    <a:pt x="3771" y="13830"/>
                  </a:lnTo>
                  <a:lnTo>
                    <a:pt x="5314" y="13791"/>
                  </a:lnTo>
                  <a:lnTo>
                    <a:pt x="6489" y="13703"/>
                  </a:lnTo>
                  <a:lnTo>
                    <a:pt x="7810" y="13538"/>
                  </a:lnTo>
                  <a:lnTo>
                    <a:pt x="6794" y="10236"/>
                  </a:lnTo>
                  <a:lnTo>
                    <a:pt x="5651" y="5918"/>
                  </a:lnTo>
                  <a:lnTo>
                    <a:pt x="4597" y="1143"/>
                  </a:lnTo>
                  <a:lnTo>
                    <a:pt x="3086" y="698"/>
                  </a:lnTo>
                  <a:lnTo>
                    <a:pt x="1549" y="203"/>
                  </a:lnTo>
                  <a:lnTo>
                    <a:pt x="0" y="0"/>
                  </a:lnTo>
                  <a:close/>
                </a:path>
              </a:pathLst>
            </a:custGeom>
            <a:solidFill>
              <a:srgbClr val="F3C93F"/>
            </a:solidFill>
          </p:spPr>
          <p:txBody>
            <a:bodyPr wrap="square" lIns="0" tIns="0" rIns="0" bIns="0" rtlCol="0"/>
            <a:lstStyle/>
            <a:p>
              <a:endParaRPr/>
            </a:p>
          </p:txBody>
        </p:sp>
        <p:sp>
          <p:nvSpPr>
            <p:cNvPr id="3628" name="object 3628"/>
            <p:cNvSpPr/>
            <p:nvPr/>
          </p:nvSpPr>
          <p:spPr>
            <a:xfrm>
              <a:off x="6429997" y="8509305"/>
              <a:ext cx="3810" cy="13970"/>
            </a:xfrm>
            <a:custGeom>
              <a:avLst/>
              <a:gdLst/>
              <a:ahLst/>
              <a:cxnLst/>
              <a:rect l="l" t="t" r="r" b="b"/>
              <a:pathLst>
                <a:path w="3810" h="13970">
                  <a:moveTo>
                    <a:pt x="0" y="0"/>
                  </a:moveTo>
                  <a:lnTo>
                    <a:pt x="1244" y="5067"/>
                  </a:lnTo>
                  <a:lnTo>
                    <a:pt x="2552" y="9855"/>
                  </a:lnTo>
                  <a:lnTo>
                    <a:pt x="3121" y="11709"/>
                  </a:lnTo>
                </a:path>
                <a:path w="3810" h="13970">
                  <a:moveTo>
                    <a:pt x="3121" y="11709"/>
                  </a:moveTo>
                  <a:lnTo>
                    <a:pt x="3771" y="13830"/>
                  </a:lnTo>
                </a:path>
              </a:pathLst>
            </a:custGeom>
            <a:ln w="25400">
              <a:solidFill>
                <a:srgbClr val="F3C941"/>
              </a:solidFill>
            </a:ln>
          </p:spPr>
          <p:txBody>
            <a:bodyPr wrap="square" lIns="0" tIns="0" rIns="0" bIns="0" rtlCol="0"/>
            <a:lstStyle/>
            <a:p>
              <a:endParaRPr/>
            </a:p>
          </p:txBody>
        </p:sp>
        <p:sp>
          <p:nvSpPr>
            <p:cNvPr id="3629" name="object 3629"/>
            <p:cNvSpPr/>
            <p:nvPr/>
          </p:nvSpPr>
          <p:spPr>
            <a:xfrm>
              <a:off x="6433769" y="8522843"/>
              <a:ext cx="4445" cy="635"/>
            </a:xfrm>
            <a:custGeom>
              <a:avLst/>
              <a:gdLst/>
              <a:ahLst/>
              <a:cxnLst/>
              <a:rect l="l" t="t" r="r" b="b"/>
              <a:pathLst>
                <a:path w="4445" h="634">
                  <a:moveTo>
                    <a:pt x="0" y="292"/>
                  </a:moveTo>
                  <a:lnTo>
                    <a:pt x="4038" y="0"/>
                  </a:lnTo>
                </a:path>
              </a:pathLst>
            </a:custGeom>
            <a:ln w="25400">
              <a:solidFill>
                <a:srgbClr val="F0C12E"/>
              </a:solidFill>
            </a:ln>
          </p:spPr>
          <p:txBody>
            <a:bodyPr wrap="square" lIns="0" tIns="0" rIns="0" bIns="0" rtlCol="0"/>
            <a:lstStyle/>
            <a:p>
              <a:endParaRPr/>
            </a:p>
          </p:txBody>
        </p:sp>
        <p:sp>
          <p:nvSpPr>
            <p:cNvPr id="3630" name="object 3630"/>
            <p:cNvSpPr/>
            <p:nvPr/>
          </p:nvSpPr>
          <p:spPr>
            <a:xfrm>
              <a:off x="6434594" y="8510447"/>
              <a:ext cx="3810" cy="12700"/>
            </a:xfrm>
            <a:custGeom>
              <a:avLst/>
              <a:gdLst/>
              <a:ahLst/>
              <a:cxnLst/>
              <a:rect l="l" t="t" r="r" b="b"/>
              <a:pathLst>
                <a:path w="3810" h="12700">
                  <a:moveTo>
                    <a:pt x="2739" y="10566"/>
                  </a:moveTo>
                  <a:lnTo>
                    <a:pt x="0" y="0"/>
                  </a:lnTo>
                </a:path>
                <a:path w="3810" h="12700">
                  <a:moveTo>
                    <a:pt x="3213" y="12395"/>
                  </a:moveTo>
                  <a:lnTo>
                    <a:pt x="2739" y="10566"/>
                  </a:lnTo>
                </a:path>
              </a:pathLst>
            </a:custGeom>
            <a:ln w="25400">
              <a:solidFill>
                <a:srgbClr val="F4C83C"/>
              </a:solidFill>
            </a:ln>
          </p:spPr>
          <p:txBody>
            <a:bodyPr wrap="square" lIns="0" tIns="0" rIns="0" bIns="0" rtlCol="0"/>
            <a:lstStyle/>
            <a:p>
              <a:endParaRPr/>
            </a:p>
          </p:txBody>
        </p:sp>
        <p:sp>
          <p:nvSpPr>
            <p:cNvPr id="3631" name="object 3631"/>
            <p:cNvSpPr/>
            <p:nvPr/>
          </p:nvSpPr>
          <p:spPr>
            <a:xfrm>
              <a:off x="6429997" y="8509305"/>
              <a:ext cx="5080" cy="1270"/>
            </a:xfrm>
            <a:custGeom>
              <a:avLst/>
              <a:gdLst/>
              <a:ahLst/>
              <a:cxnLst/>
              <a:rect l="l" t="t" r="r" b="b"/>
              <a:pathLst>
                <a:path w="5079" h="1270">
                  <a:moveTo>
                    <a:pt x="4597" y="1143"/>
                  </a:moveTo>
                  <a:lnTo>
                    <a:pt x="0" y="0"/>
                  </a:lnTo>
                </a:path>
              </a:pathLst>
            </a:custGeom>
            <a:ln w="25400">
              <a:solidFill>
                <a:srgbClr val="F7D150"/>
              </a:solidFill>
            </a:ln>
          </p:spPr>
          <p:txBody>
            <a:bodyPr wrap="square" lIns="0" tIns="0" rIns="0" bIns="0" rtlCol="0"/>
            <a:lstStyle/>
            <a:p>
              <a:endParaRPr/>
            </a:p>
          </p:txBody>
        </p:sp>
        <p:sp>
          <p:nvSpPr>
            <p:cNvPr id="3632" name="object 3632"/>
            <p:cNvSpPr/>
            <p:nvPr/>
          </p:nvSpPr>
          <p:spPr>
            <a:xfrm>
              <a:off x="6434594" y="8510447"/>
              <a:ext cx="7620" cy="12700"/>
            </a:xfrm>
            <a:custGeom>
              <a:avLst/>
              <a:gdLst/>
              <a:ahLst/>
              <a:cxnLst/>
              <a:rect l="l" t="t" r="r" b="b"/>
              <a:pathLst>
                <a:path w="7620" h="12700">
                  <a:moveTo>
                    <a:pt x="0" y="0"/>
                  </a:moveTo>
                  <a:lnTo>
                    <a:pt x="1054" y="4775"/>
                  </a:lnTo>
                  <a:lnTo>
                    <a:pt x="2197" y="9093"/>
                  </a:lnTo>
                  <a:lnTo>
                    <a:pt x="3213" y="12395"/>
                  </a:lnTo>
                  <a:lnTo>
                    <a:pt x="4533" y="12217"/>
                  </a:lnTo>
                  <a:lnTo>
                    <a:pt x="5829" y="11963"/>
                  </a:lnTo>
                  <a:lnTo>
                    <a:pt x="7048" y="11607"/>
                  </a:lnTo>
                  <a:lnTo>
                    <a:pt x="6248" y="8978"/>
                  </a:lnTo>
                  <a:lnTo>
                    <a:pt x="5308" y="5245"/>
                  </a:lnTo>
                  <a:lnTo>
                    <a:pt x="4457" y="863"/>
                  </a:lnTo>
                  <a:lnTo>
                    <a:pt x="2997" y="850"/>
                  </a:lnTo>
                  <a:lnTo>
                    <a:pt x="1511" y="444"/>
                  </a:lnTo>
                  <a:lnTo>
                    <a:pt x="0" y="0"/>
                  </a:lnTo>
                  <a:close/>
                </a:path>
              </a:pathLst>
            </a:custGeom>
            <a:solidFill>
              <a:srgbClr val="F4C83A"/>
            </a:solidFill>
          </p:spPr>
          <p:txBody>
            <a:bodyPr wrap="square" lIns="0" tIns="0" rIns="0" bIns="0" rtlCol="0"/>
            <a:lstStyle/>
            <a:p>
              <a:endParaRPr/>
            </a:p>
          </p:txBody>
        </p:sp>
        <p:sp>
          <p:nvSpPr>
            <p:cNvPr id="3633" name="object 3633"/>
            <p:cNvSpPr/>
            <p:nvPr/>
          </p:nvSpPr>
          <p:spPr>
            <a:xfrm>
              <a:off x="6434594" y="8510447"/>
              <a:ext cx="3810" cy="12700"/>
            </a:xfrm>
            <a:custGeom>
              <a:avLst/>
              <a:gdLst/>
              <a:ahLst/>
              <a:cxnLst/>
              <a:rect l="l" t="t" r="r" b="b"/>
              <a:pathLst>
                <a:path w="3810" h="12700">
                  <a:moveTo>
                    <a:pt x="0" y="0"/>
                  </a:moveTo>
                  <a:lnTo>
                    <a:pt x="2739" y="10566"/>
                  </a:lnTo>
                </a:path>
                <a:path w="3810" h="12700">
                  <a:moveTo>
                    <a:pt x="2739" y="10566"/>
                  </a:moveTo>
                  <a:lnTo>
                    <a:pt x="3213" y="12395"/>
                  </a:lnTo>
                </a:path>
              </a:pathLst>
            </a:custGeom>
            <a:ln w="25400">
              <a:solidFill>
                <a:srgbClr val="F4C83C"/>
              </a:solidFill>
            </a:ln>
          </p:spPr>
          <p:txBody>
            <a:bodyPr wrap="square" lIns="0" tIns="0" rIns="0" bIns="0" rtlCol="0"/>
            <a:lstStyle/>
            <a:p>
              <a:endParaRPr/>
            </a:p>
          </p:txBody>
        </p:sp>
        <p:sp>
          <p:nvSpPr>
            <p:cNvPr id="3634" name="object 3634"/>
            <p:cNvSpPr/>
            <p:nvPr/>
          </p:nvSpPr>
          <p:spPr>
            <a:xfrm>
              <a:off x="6437808" y="8522055"/>
              <a:ext cx="4445" cy="1270"/>
            </a:xfrm>
            <a:custGeom>
              <a:avLst/>
              <a:gdLst/>
              <a:ahLst/>
              <a:cxnLst/>
              <a:rect l="l" t="t" r="r" b="b"/>
              <a:pathLst>
                <a:path w="4445" h="1270">
                  <a:moveTo>
                    <a:pt x="0" y="787"/>
                  </a:moveTo>
                  <a:lnTo>
                    <a:pt x="3835" y="0"/>
                  </a:lnTo>
                </a:path>
              </a:pathLst>
            </a:custGeom>
            <a:ln w="25399">
              <a:solidFill>
                <a:srgbClr val="F0C12D"/>
              </a:solidFill>
            </a:ln>
          </p:spPr>
          <p:txBody>
            <a:bodyPr wrap="square" lIns="0" tIns="0" rIns="0" bIns="0" rtlCol="0"/>
            <a:lstStyle/>
            <a:p>
              <a:endParaRPr/>
            </a:p>
          </p:txBody>
        </p:sp>
        <p:sp>
          <p:nvSpPr>
            <p:cNvPr id="3635" name="object 3635"/>
            <p:cNvSpPr/>
            <p:nvPr/>
          </p:nvSpPr>
          <p:spPr>
            <a:xfrm>
              <a:off x="6439052" y="8511311"/>
              <a:ext cx="3175" cy="10795"/>
            </a:xfrm>
            <a:custGeom>
              <a:avLst/>
              <a:gdLst/>
              <a:ahLst/>
              <a:cxnLst/>
              <a:rect l="l" t="t" r="r" b="b"/>
              <a:pathLst>
                <a:path w="3175" h="10795">
                  <a:moveTo>
                    <a:pt x="2339" y="9702"/>
                  </a:moveTo>
                  <a:lnTo>
                    <a:pt x="0" y="0"/>
                  </a:lnTo>
                </a:path>
                <a:path w="3175" h="10795">
                  <a:moveTo>
                    <a:pt x="2590" y="10744"/>
                  </a:moveTo>
                  <a:lnTo>
                    <a:pt x="2339" y="9702"/>
                  </a:lnTo>
                </a:path>
              </a:pathLst>
            </a:custGeom>
            <a:ln w="25400">
              <a:solidFill>
                <a:srgbClr val="F4C738"/>
              </a:solidFill>
            </a:ln>
          </p:spPr>
          <p:txBody>
            <a:bodyPr wrap="square" lIns="0" tIns="0" rIns="0" bIns="0" rtlCol="0"/>
            <a:lstStyle/>
            <a:p>
              <a:endParaRPr/>
            </a:p>
          </p:txBody>
        </p:sp>
        <p:sp>
          <p:nvSpPr>
            <p:cNvPr id="3636" name="object 3636"/>
            <p:cNvSpPr/>
            <p:nvPr/>
          </p:nvSpPr>
          <p:spPr>
            <a:xfrm>
              <a:off x="6434594" y="8510447"/>
              <a:ext cx="5080" cy="1270"/>
            </a:xfrm>
            <a:custGeom>
              <a:avLst/>
              <a:gdLst/>
              <a:ahLst/>
              <a:cxnLst/>
              <a:rect l="l" t="t" r="r" b="b"/>
              <a:pathLst>
                <a:path w="5079" h="1270">
                  <a:moveTo>
                    <a:pt x="4457" y="863"/>
                  </a:moveTo>
                  <a:lnTo>
                    <a:pt x="0" y="0"/>
                  </a:lnTo>
                </a:path>
              </a:pathLst>
            </a:custGeom>
            <a:ln w="25400">
              <a:solidFill>
                <a:srgbClr val="F7CF47"/>
              </a:solidFill>
            </a:ln>
          </p:spPr>
          <p:txBody>
            <a:bodyPr wrap="square" lIns="0" tIns="0" rIns="0" bIns="0" rtlCol="0"/>
            <a:lstStyle/>
            <a:p>
              <a:endParaRPr/>
            </a:p>
          </p:txBody>
        </p:sp>
        <p:sp>
          <p:nvSpPr>
            <p:cNvPr id="3637" name="object 3637"/>
            <p:cNvSpPr/>
            <p:nvPr/>
          </p:nvSpPr>
          <p:spPr>
            <a:xfrm>
              <a:off x="6379095" y="8243125"/>
              <a:ext cx="22860" cy="22860"/>
            </a:xfrm>
            <a:custGeom>
              <a:avLst/>
              <a:gdLst/>
              <a:ahLst/>
              <a:cxnLst/>
              <a:rect l="l" t="t" r="r" b="b"/>
              <a:pathLst>
                <a:path w="22860" h="22859">
                  <a:moveTo>
                    <a:pt x="0" y="0"/>
                  </a:moveTo>
                  <a:lnTo>
                    <a:pt x="2781" y="6426"/>
                  </a:lnTo>
                  <a:lnTo>
                    <a:pt x="5232" y="13690"/>
                  </a:lnTo>
                  <a:lnTo>
                    <a:pt x="7785" y="21437"/>
                  </a:lnTo>
                  <a:lnTo>
                    <a:pt x="12560" y="21666"/>
                  </a:lnTo>
                  <a:lnTo>
                    <a:pt x="17386" y="22009"/>
                  </a:lnTo>
                  <a:lnTo>
                    <a:pt x="22237" y="22745"/>
                  </a:lnTo>
                  <a:lnTo>
                    <a:pt x="18719" y="15303"/>
                  </a:lnTo>
                  <a:lnTo>
                    <a:pt x="15303" y="8369"/>
                  </a:lnTo>
                  <a:lnTo>
                    <a:pt x="12059" y="1996"/>
                  </a:lnTo>
                  <a:lnTo>
                    <a:pt x="8089" y="977"/>
                  </a:lnTo>
                  <a:lnTo>
                    <a:pt x="4051" y="330"/>
                  </a:lnTo>
                  <a:lnTo>
                    <a:pt x="0" y="0"/>
                  </a:lnTo>
                  <a:close/>
                </a:path>
              </a:pathLst>
            </a:custGeom>
            <a:solidFill>
              <a:srgbClr val="F5BA0D"/>
            </a:solidFill>
          </p:spPr>
          <p:txBody>
            <a:bodyPr wrap="square" lIns="0" tIns="0" rIns="0" bIns="0" rtlCol="0"/>
            <a:lstStyle/>
            <a:p>
              <a:endParaRPr/>
            </a:p>
          </p:txBody>
        </p:sp>
        <p:sp>
          <p:nvSpPr>
            <p:cNvPr id="3638" name="object 3638"/>
            <p:cNvSpPr/>
            <p:nvPr/>
          </p:nvSpPr>
          <p:spPr>
            <a:xfrm>
              <a:off x="6379095" y="8243125"/>
              <a:ext cx="12065" cy="2540"/>
            </a:xfrm>
            <a:custGeom>
              <a:avLst/>
              <a:gdLst/>
              <a:ahLst/>
              <a:cxnLst/>
              <a:rect l="l" t="t" r="r" b="b"/>
              <a:pathLst>
                <a:path w="12064" h="2540">
                  <a:moveTo>
                    <a:pt x="0" y="0"/>
                  </a:moveTo>
                  <a:lnTo>
                    <a:pt x="11915" y="1958"/>
                  </a:lnTo>
                </a:path>
              </a:pathLst>
            </a:custGeom>
            <a:ln w="25400">
              <a:solidFill>
                <a:srgbClr val="F3B000"/>
              </a:solidFill>
            </a:ln>
          </p:spPr>
          <p:txBody>
            <a:bodyPr wrap="square" lIns="0" tIns="0" rIns="0" bIns="0" rtlCol="0"/>
            <a:lstStyle/>
            <a:p>
              <a:endParaRPr/>
            </a:p>
          </p:txBody>
        </p:sp>
        <p:sp>
          <p:nvSpPr>
            <p:cNvPr id="3639" name="object 3639"/>
            <p:cNvSpPr/>
            <p:nvPr/>
          </p:nvSpPr>
          <p:spPr>
            <a:xfrm>
              <a:off x="6391155" y="8245121"/>
              <a:ext cx="10795" cy="20955"/>
            </a:xfrm>
            <a:custGeom>
              <a:avLst/>
              <a:gdLst/>
              <a:ahLst/>
              <a:cxnLst/>
              <a:rect l="l" t="t" r="r" b="b"/>
              <a:pathLst>
                <a:path w="10795" h="20954">
                  <a:moveTo>
                    <a:pt x="0" y="0"/>
                  </a:moveTo>
                  <a:lnTo>
                    <a:pt x="3243" y="6373"/>
                  </a:lnTo>
                  <a:lnTo>
                    <a:pt x="6659" y="13307"/>
                  </a:lnTo>
                  <a:lnTo>
                    <a:pt x="10177" y="20749"/>
                  </a:lnTo>
                </a:path>
              </a:pathLst>
            </a:custGeom>
            <a:ln w="25400">
              <a:solidFill>
                <a:srgbClr val="F5BA10"/>
              </a:solidFill>
            </a:ln>
          </p:spPr>
          <p:txBody>
            <a:bodyPr wrap="square" lIns="0" tIns="0" rIns="0" bIns="0" rtlCol="0"/>
            <a:lstStyle/>
            <a:p>
              <a:endParaRPr/>
            </a:p>
          </p:txBody>
        </p:sp>
        <p:sp>
          <p:nvSpPr>
            <p:cNvPr id="3640" name="object 3640"/>
            <p:cNvSpPr/>
            <p:nvPr/>
          </p:nvSpPr>
          <p:spPr>
            <a:xfrm>
              <a:off x="6386880" y="8264563"/>
              <a:ext cx="14604" cy="1905"/>
            </a:xfrm>
            <a:custGeom>
              <a:avLst/>
              <a:gdLst/>
              <a:ahLst/>
              <a:cxnLst/>
              <a:rect l="l" t="t" r="r" b="b"/>
              <a:pathLst>
                <a:path w="14604" h="1904">
                  <a:moveTo>
                    <a:pt x="14452" y="1308"/>
                  </a:moveTo>
                  <a:lnTo>
                    <a:pt x="9601" y="571"/>
                  </a:lnTo>
                  <a:lnTo>
                    <a:pt x="4775" y="228"/>
                  </a:lnTo>
                  <a:lnTo>
                    <a:pt x="0" y="0"/>
                  </a:lnTo>
                </a:path>
              </a:pathLst>
            </a:custGeom>
            <a:ln w="25399">
              <a:solidFill>
                <a:srgbClr val="F7C41B"/>
              </a:solidFill>
            </a:ln>
          </p:spPr>
          <p:txBody>
            <a:bodyPr wrap="square" lIns="0" tIns="0" rIns="0" bIns="0" rtlCol="0"/>
            <a:lstStyle/>
            <a:p>
              <a:endParaRPr/>
            </a:p>
          </p:txBody>
        </p:sp>
        <p:sp>
          <p:nvSpPr>
            <p:cNvPr id="3641" name="object 3641"/>
            <p:cNvSpPr/>
            <p:nvPr/>
          </p:nvSpPr>
          <p:spPr>
            <a:xfrm>
              <a:off x="6379095" y="8243125"/>
              <a:ext cx="8255" cy="21590"/>
            </a:xfrm>
            <a:custGeom>
              <a:avLst/>
              <a:gdLst/>
              <a:ahLst/>
              <a:cxnLst/>
              <a:rect l="l" t="t" r="r" b="b"/>
              <a:pathLst>
                <a:path w="8254" h="21590">
                  <a:moveTo>
                    <a:pt x="7785" y="21437"/>
                  </a:moveTo>
                  <a:lnTo>
                    <a:pt x="5232" y="13690"/>
                  </a:lnTo>
                  <a:lnTo>
                    <a:pt x="2781" y="6426"/>
                  </a:lnTo>
                  <a:lnTo>
                    <a:pt x="0" y="0"/>
                  </a:lnTo>
                </a:path>
              </a:pathLst>
            </a:custGeom>
            <a:ln w="25400">
              <a:solidFill>
                <a:srgbClr val="F5BA0B"/>
              </a:solidFill>
            </a:ln>
          </p:spPr>
          <p:txBody>
            <a:bodyPr wrap="square" lIns="0" tIns="0" rIns="0" bIns="0" rtlCol="0"/>
            <a:lstStyle/>
            <a:p>
              <a:endParaRPr/>
            </a:p>
          </p:txBody>
        </p:sp>
        <p:sp>
          <p:nvSpPr>
            <p:cNvPr id="3642" name="object 3642"/>
            <p:cNvSpPr/>
            <p:nvPr/>
          </p:nvSpPr>
          <p:spPr>
            <a:xfrm>
              <a:off x="6386880" y="8264563"/>
              <a:ext cx="17145" cy="24765"/>
            </a:xfrm>
            <a:custGeom>
              <a:avLst/>
              <a:gdLst/>
              <a:ahLst/>
              <a:cxnLst/>
              <a:rect l="l" t="t" r="r" b="b"/>
              <a:pathLst>
                <a:path w="17145" h="24765">
                  <a:moveTo>
                    <a:pt x="0" y="0"/>
                  </a:moveTo>
                  <a:lnTo>
                    <a:pt x="3946" y="11939"/>
                  </a:lnTo>
                  <a:lnTo>
                    <a:pt x="6079" y="18100"/>
                  </a:lnTo>
                  <a:lnTo>
                    <a:pt x="8369" y="24345"/>
                  </a:lnTo>
                  <a:lnTo>
                    <a:pt x="11125" y="24396"/>
                  </a:lnTo>
                  <a:lnTo>
                    <a:pt x="16738" y="24638"/>
                  </a:lnTo>
                  <a:lnTo>
                    <a:pt x="11807" y="12252"/>
                  </a:lnTo>
                  <a:lnTo>
                    <a:pt x="7200" y="457"/>
                  </a:lnTo>
                  <a:lnTo>
                    <a:pt x="4787" y="254"/>
                  </a:lnTo>
                  <a:lnTo>
                    <a:pt x="0" y="0"/>
                  </a:lnTo>
                  <a:close/>
                </a:path>
              </a:pathLst>
            </a:custGeom>
            <a:solidFill>
              <a:srgbClr val="F9CC27"/>
            </a:solidFill>
          </p:spPr>
          <p:txBody>
            <a:bodyPr wrap="square" lIns="0" tIns="0" rIns="0" bIns="0" rtlCol="0"/>
            <a:lstStyle/>
            <a:p>
              <a:endParaRPr/>
            </a:p>
          </p:txBody>
        </p:sp>
        <p:sp>
          <p:nvSpPr>
            <p:cNvPr id="3643" name="object 3643"/>
            <p:cNvSpPr/>
            <p:nvPr/>
          </p:nvSpPr>
          <p:spPr>
            <a:xfrm>
              <a:off x="6386880" y="8264563"/>
              <a:ext cx="8890" cy="24765"/>
            </a:xfrm>
            <a:custGeom>
              <a:avLst/>
              <a:gdLst/>
              <a:ahLst/>
              <a:cxnLst/>
              <a:rect l="l" t="t" r="r" b="b"/>
              <a:pathLst>
                <a:path w="8889" h="24765">
                  <a:moveTo>
                    <a:pt x="0" y="0"/>
                  </a:moveTo>
                  <a:lnTo>
                    <a:pt x="1932" y="5895"/>
                  </a:lnTo>
                  <a:lnTo>
                    <a:pt x="3946" y="11939"/>
                  </a:lnTo>
                  <a:lnTo>
                    <a:pt x="6079" y="18100"/>
                  </a:lnTo>
                  <a:lnTo>
                    <a:pt x="8369" y="24345"/>
                  </a:lnTo>
                </a:path>
              </a:pathLst>
            </a:custGeom>
            <a:ln w="25400">
              <a:solidFill>
                <a:srgbClr val="F9CB25"/>
              </a:solidFill>
            </a:ln>
          </p:spPr>
          <p:txBody>
            <a:bodyPr wrap="square" lIns="0" tIns="0" rIns="0" bIns="0" rtlCol="0"/>
            <a:lstStyle/>
            <a:p>
              <a:endParaRPr/>
            </a:p>
          </p:txBody>
        </p:sp>
        <p:sp>
          <p:nvSpPr>
            <p:cNvPr id="3644" name="object 3644"/>
            <p:cNvSpPr/>
            <p:nvPr/>
          </p:nvSpPr>
          <p:spPr>
            <a:xfrm>
              <a:off x="6395250" y="8288909"/>
              <a:ext cx="8890" cy="635"/>
            </a:xfrm>
            <a:custGeom>
              <a:avLst/>
              <a:gdLst/>
              <a:ahLst/>
              <a:cxnLst/>
              <a:rect l="l" t="t" r="r" b="b"/>
              <a:pathLst>
                <a:path w="8889" h="634">
                  <a:moveTo>
                    <a:pt x="0" y="0"/>
                  </a:moveTo>
                  <a:lnTo>
                    <a:pt x="8369" y="292"/>
                  </a:lnTo>
                </a:path>
              </a:pathLst>
            </a:custGeom>
            <a:ln w="25400">
              <a:solidFill>
                <a:srgbClr val="FAD435"/>
              </a:solidFill>
            </a:ln>
          </p:spPr>
          <p:txBody>
            <a:bodyPr wrap="square" lIns="0" tIns="0" rIns="0" bIns="0" rtlCol="0"/>
            <a:lstStyle/>
            <a:p>
              <a:endParaRPr/>
            </a:p>
          </p:txBody>
        </p:sp>
        <p:sp>
          <p:nvSpPr>
            <p:cNvPr id="3645" name="object 3645"/>
            <p:cNvSpPr/>
            <p:nvPr/>
          </p:nvSpPr>
          <p:spPr>
            <a:xfrm>
              <a:off x="6394081" y="8265020"/>
              <a:ext cx="10160" cy="24765"/>
            </a:xfrm>
            <a:custGeom>
              <a:avLst/>
              <a:gdLst/>
              <a:ahLst/>
              <a:cxnLst/>
              <a:rect l="l" t="t" r="r" b="b"/>
              <a:pathLst>
                <a:path w="10160" h="24765">
                  <a:moveTo>
                    <a:pt x="9537" y="24180"/>
                  </a:moveTo>
                  <a:lnTo>
                    <a:pt x="7022" y="17923"/>
                  </a:lnTo>
                  <a:lnTo>
                    <a:pt x="4606" y="11795"/>
                  </a:lnTo>
                  <a:lnTo>
                    <a:pt x="2272" y="5814"/>
                  </a:lnTo>
                  <a:lnTo>
                    <a:pt x="0" y="0"/>
                  </a:lnTo>
                </a:path>
              </a:pathLst>
            </a:custGeom>
            <a:ln w="25400">
              <a:solidFill>
                <a:srgbClr val="F9CC29"/>
              </a:solidFill>
            </a:ln>
          </p:spPr>
          <p:txBody>
            <a:bodyPr wrap="square" lIns="0" tIns="0" rIns="0" bIns="0" rtlCol="0"/>
            <a:lstStyle/>
            <a:p>
              <a:endParaRPr/>
            </a:p>
          </p:txBody>
        </p:sp>
        <p:sp>
          <p:nvSpPr>
            <p:cNvPr id="3646" name="object 3646"/>
            <p:cNvSpPr/>
            <p:nvPr/>
          </p:nvSpPr>
          <p:spPr>
            <a:xfrm>
              <a:off x="6386880" y="8264563"/>
              <a:ext cx="7620" cy="635"/>
            </a:xfrm>
            <a:custGeom>
              <a:avLst/>
              <a:gdLst/>
              <a:ahLst/>
              <a:cxnLst/>
              <a:rect l="l" t="t" r="r" b="b"/>
              <a:pathLst>
                <a:path w="7620" h="634">
                  <a:moveTo>
                    <a:pt x="7200" y="457"/>
                  </a:moveTo>
                  <a:lnTo>
                    <a:pt x="0" y="0"/>
                  </a:lnTo>
                </a:path>
              </a:pathLst>
            </a:custGeom>
            <a:ln w="25400">
              <a:solidFill>
                <a:srgbClr val="F7C419"/>
              </a:solidFill>
            </a:ln>
          </p:spPr>
          <p:txBody>
            <a:bodyPr wrap="square" lIns="0" tIns="0" rIns="0" bIns="0" rtlCol="0"/>
            <a:lstStyle/>
            <a:p>
              <a:endParaRPr/>
            </a:p>
          </p:txBody>
        </p:sp>
        <p:sp>
          <p:nvSpPr>
            <p:cNvPr id="3647" name="object 3647"/>
            <p:cNvSpPr/>
            <p:nvPr/>
          </p:nvSpPr>
          <p:spPr>
            <a:xfrm>
              <a:off x="6394081" y="8265020"/>
              <a:ext cx="18415" cy="24765"/>
            </a:xfrm>
            <a:custGeom>
              <a:avLst/>
              <a:gdLst/>
              <a:ahLst/>
              <a:cxnLst/>
              <a:rect l="l" t="t" r="r" b="b"/>
              <a:pathLst>
                <a:path w="18414" h="24765">
                  <a:moveTo>
                    <a:pt x="0" y="0"/>
                  </a:moveTo>
                  <a:lnTo>
                    <a:pt x="7022" y="17923"/>
                  </a:lnTo>
                  <a:lnTo>
                    <a:pt x="9537" y="24180"/>
                  </a:lnTo>
                  <a:lnTo>
                    <a:pt x="12344" y="24320"/>
                  </a:lnTo>
                  <a:lnTo>
                    <a:pt x="18059" y="24752"/>
                  </a:lnTo>
                  <a:lnTo>
                    <a:pt x="2400" y="215"/>
                  </a:lnTo>
                  <a:lnTo>
                    <a:pt x="0" y="0"/>
                  </a:lnTo>
                  <a:close/>
                </a:path>
              </a:pathLst>
            </a:custGeom>
            <a:solidFill>
              <a:srgbClr val="F9CD2B"/>
            </a:solidFill>
          </p:spPr>
          <p:txBody>
            <a:bodyPr wrap="square" lIns="0" tIns="0" rIns="0" bIns="0" rtlCol="0"/>
            <a:lstStyle/>
            <a:p>
              <a:endParaRPr/>
            </a:p>
          </p:txBody>
        </p:sp>
        <p:sp>
          <p:nvSpPr>
            <p:cNvPr id="3648" name="object 3648"/>
            <p:cNvSpPr/>
            <p:nvPr/>
          </p:nvSpPr>
          <p:spPr>
            <a:xfrm>
              <a:off x="6394081" y="8265020"/>
              <a:ext cx="10160" cy="24765"/>
            </a:xfrm>
            <a:custGeom>
              <a:avLst/>
              <a:gdLst/>
              <a:ahLst/>
              <a:cxnLst/>
              <a:rect l="l" t="t" r="r" b="b"/>
              <a:pathLst>
                <a:path w="10160" h="24765">
                  <a:moveTo>
                    <a:pt x="0" y="0"/>
                  </a:moveTo>
                  <a:lnTo>
                    <a:pt x="2272" y="5814"/>
                  </a:lnTo>
                  <a:lnTo>
                    <a:pt x="4606" y="11795"/>
                  </a:lnTo>
                  <a:lnTo>
                    <a:pt x="7022" y="17923"/>
                  </a:lnTo>
                  <a:lnTo>
                    <a:pt x="9537" y="24180"/>
                  </a:lnTo>
                </a:path>
              </a:pathLst>
            </a:custGeom>
            <a:ln w="25400">
              <a:solidFill>
                <a:srgbClr val="F9CC29"/>
              </a:solidFill>
            </a:ln>
          </p:spPr>
          <p:txBody>
            <a:bodyPr wrap="square" lIns="0" tIns="0" rIns="0" bIns="0" rtlCol="0"/>
            <a:lstStyle/>
            <a:p>
              <a:endParaRPr/>
            </a:p>
          </p:txBody>
        </p:sp>
        <p:sp>
          <p:nvSpPr>
            <p:cNvPr id="3649" name="object 3649"/>
            <p:cNvSpPr/>
            <p:nvPr/>
          </p:nvSpPr>
          <p:spPr>
            <a:xfrm>
              <a:off x="6403619" y="8289201"/>
              <a:ext cx="8890" cy="635"/>
            </a:xfrm>
            <a:custGeom>
              <a:avLst/>
              <a:gdLst/>
              <a:ahLst/>
              <a:cxnLst/>
              <a:rect l="l" t="t" r="r" b="b"/>
              <a:pathLst>
                <a:path w="8889" h="634">
                  <a:moveTo>
                    <a:pt x="0" y="0"/>
                  </a:moveTo>
                  <a:lnTo>
                    <a:pt x="8521" y="571"/>
                  </a:lnTo>
                </a:path>
              </a:pathLst>
            </a:custGeom>
            <a:ln w="25400">
              <a:solidFill>
                <a:srgbClr val="FAD639"/>
              </a:solidFill>
            </a:ln>
          </p:spPr>
          <p:txBody>
            <a:bodyPr wrap="square" lIns="0" tIns="0" rIns="0" bIns="0" rtlCol="0"/>
            <a:lstStyle/>
            <a:p>
              <a:endParaRPr/>
            </a:p>
          </p:txBody>
        </p:sp>
        <p:sp>
          <p:nvSpPr>
            <p:cNvPr id="3650" name="object 3650"/>
            <p:cNvSpPr/>
            <p:nvPr/>
          </p:nvSpPr>
          <p:spPr>
            <a:xfrm>
              <a:off x="6401333" y="8265871"/>
              <a:ext cx="11430" cy="24130"/>
            </a:xfrm>
            <a:custGeom>
              <a:avLst/>
              <a:gdLst/>
              <a:ahLst/>
              <a:cxnLst/>
              <a:rect l="l" t="t" r="r" b="b"/>
              <a:pathLst>
                <a:path w="11429" h="24129">
                  <a:moveTo>
                    <a:pt x="10807" y="23901"/>
                  </a:moveTo>
                  <a:lnTo>
                    <a:pt x="8058" y="17641"/>
                  </a:lnTo>
                  <a:lnTo>
                    <a:pt x="5337" y="11569"/>
                  </a:lnTo>
                  <a:lnTo>
                    <a:pt x="2649" y="5688"/>
                  </a:lnTo>
                  <a:lnTo>
                    <a:pt x="0" y="0"/>
                  </a:lnTo>
                </a:path>
              </a:pathLst>
            </a:custGeom>
            <a:ln w="25399">
              <a:solidFill>
                <a:srgbClr val="F9CE2D"/>
              </a:solidFill>
            </a:ln>
          </p:spPr>
          <p:txBody>
            <a:bodyPr wrap="square" lIns="0" tIns="0" rIns="0" bIns="0" rtlCol="0"/>
            <a:lstStyle/>
            <a:p>
              <a:endParaRPr/>
            </a:p>
          </p:txBody>
        </p:sp>
        <p:sp>
          <p:nvSpPr>
            <p:cNvPr id="3651" name="object 3651"/>
            <p:cNvSpPr/>
            <p:nvPr/>
          </p:nvSpPr>
          <p:spPr>
            <a:xfrm>
              <a:off x="6394081" y="8265020"/>
              <a:ext cx="7620" cy="1270"/>
            </a:xfrm>
            <a:custGeom>
              <a:avLst/>
              <a:gdLst/>
              <a:ahLst/>
              <a:cxnLst/>
              <a:rect l="l" t="t" r="r" b="b"/>
              <a:pathLst>
                <a:path w="7620" h="1270">
                  <a:moveTo>
                    <a:pt x="7251" y="850"/>
                  </a:moveTo>
                  <a:lnTo>
                    <a:pt x="0" y="0"/>
                  </a:lnTo>
                </a:path>
              </a:pathLst>
            </a:custGeom>
            <a:ln w="25400">
              <a:solidFill>
                <a:srgbClr val="F7C41D"/>
              </a:solidFill>
            </a:ln>
          </p:spPr>
          <p:txBody>
            <a:bodyPr wrap="square" lIns="0" tIns="0" rIns="0" bIns="0" rtlCol="0"/>
            <a:lstStyle/>
            <a:p>
              <a:endParaRPr/>
            </a:p>
          </p:txBody>
        </p:sp>
        <p:sp>
          <p:nvSpPr>
            <p:cNvPr id="3652" name="object 3652"/>
            <p:cNvSpPr/>
            <p:nvPr/>
          </p:nvSpPr>
          <p:spPr>
            <a:xfrm>
              <a:off x="6395250" y="8288909"/>
              <a:ext cx="19050" cy="27940"/>
            </a:xfrm>
            <a:custGeom>
              <a:avLst/>
              <a:gdLst/>
              <a:ahLst/>
              <a:cxnLst/>
              <a:rect l="l" t="t" r="r" b="b"/>
              <a:pathLst>
                <a:path w="19050" h="27940">
                  <a:moveTo>
                    <a:pt x="0" y="0"/>
                  </a:moveTo>
                  <a:lnTo>
                    <a:pt x="4984" y="13827"/>
                  </a:lnTo>
                  <a:lnTo>
                    <a:pt x="7411" y="20759"/>
                  </a:lnTo>
                  <a:lnTo>
                    <a:pt x="9779" y="27711"/>
                  </a:lnTo>
                  <a:lnTo>
                    <a:pt x="15862" y="27774"/>
                  </a:lnTo>
                  <a:lnTo>
                    <a:pt x="18935" y="27876"/>
                  </a:lnTo>
                  <a:lnTo>
                    <a:pt x="16327" y="20825"/>
                  </a:lnTo>
                  <a:lnTo>
                    <a:pt x="11034" y="7036"/>
                  </a:lnTo>
                  <a:lnTo>
                    <a:pt x="8369" y="292"/>
                  </a:lnTo>
                  <a:lnTo>
                    <a:pt x="2755" y="50"/>
                  </a:lnTo>
                  <a:lnTo>
                    <a:pt x="0" y="0"/>
                  </a:lnTo>
                  <a:close/>
                </a:path>
              </a:pathLst>
            </a:custGeom>
            <a:solidFill>
              <a:srgbClr val="FBDC48"/>
            </a:solidFill>
          </p:spPr>
          <p:txBody>
            <a:bodyPr wrap="square" lIns="0" tIns="0" rIns="0" bIns="0" rtlCol="0"/>
            <a:lstStyle/>
            <a:p>
              <a:endParaRPr/>
            </a:p>
          </p:txBody>
        </p:sp>
        <p:sp>
          <p:nvSpPr>
            <p:cNvPr id="3653" name="object 3653"/>
            <p:cNvSpPr/>
            <p:nvPr/>
          </p:nvSpPr>
          <p:spPr>
            <a:xfrm>
              <a:off x="6395250" y="8288909"/>
              <a:ext cx="10160" cy="27940"/>
            </a:xfrm>
            <a:custGeom>
              <a:avLst/>
              <a:gdLst/>
              <a:ahLst/>
              <a:cxnLst/>
              <a:rect l="l" t="t" r="r" b="b"/>
              <a:pathLst>
                <a:path w="10160" h="27940">
                  <a:moveTo>
                    <a:pt x="0" y="0"/>
                  </a:moveTo>
                  <a:lnTo>
                    <a:pt x="2510" y="6908"/>
                  </a:lnTo>
                  <a:lnTo>
                    <a:pt x="4984" y="13827"/>
                  </a:lnTo>
                  <a:lnTo>
                    <a:pt x="7411" y="20759"/>
                  </a:lnTo>
                  <a:lnTo>
                    <a:pt x="9779" y="27711"/>
                  </a:lnTo>
                </a:path>
              </a:pathLst>
            </a:custGeom>
            <a:ln w="25400">
              <a:solidFill>
                <a:srgbClr val="FBDB47"/>
              </a:solidFill>
            </a:ln>
          </p:spPr>
          <p:txBody>
            <a:bodyPr wrap="square" lIns="0" tIns="0" rIns="0" bIns="0" rtlCol="0"/>
            <a:lstStyle/>
            <a:p>
              <a:endParaRPr/>
            </a:p>
          </p:txBody>
        </p:sp>
        <p:sp>
          <p:nvSpPr>
            <p:cNvPr id="3654" name="object 3654"/>
            <p:cNvSpPr/>
            <p:nvPr/>
          </p:nvSpPr>
          <p:spPr>
            <a:xfrm>
              <a:off x="6405029" y="8316620"/>
              <a:ext cx="9525" cy="635"/>
            </a:xfrm>
            <a:custGeom>
              <a:avLst/>
              <a:gdLst/>
              <a:ahLst/>
              <a:cxnLst/>
              <a:rect l="l" t="t" r="r" b="b"/>
              <a:pathLst>
                <a:path w="9525" h="634">
                  <a:moveTo>
                    <a:pt x="0" y="0"/>
                  </a:moveTo>
                  <a:lnTo>
                    <a:pt x="9156" y="165"/>
                  </a:lnTo>
                </a:path>
              </a:pathLst>
            </a:custGeom>
            <a:ln w="25400">
              <a:solidFill>
                <a:srgbClr val="FCE35A"/>
              </a:solidFill>
            </a:ln>
          </p:spPr>
          <p:txBody>
            <a:bodyPr wrap="square" lIns="0" tIns="0" rIns="0" bIns="0" rtlCol="0"/>
            <a:lstStyle/>
            <a:p>
              <a:endParaRPr/>
            </a:p>
          </p:txBody>
        </p:sp>
        <p:sp>
          <p:nvSpPr>
            <p:cNvPr id="3655" name="object 3655"/>
            <p:cNvSpPr/>
            <p:nvPr/>
          </p:nvSpPr>
          <p:spPr>
            <a:xfrm>
              <a:off x="6403619" y="8289201"/>
              <a:ext cx="10795" cy="27940"/>
            </a:xfrm>
            <a:custGeom>
              <a:avLst/>
              <a:gdLst/>
              <a:ahLst/>
              <a:cxnLst/>
              <a:rect l="l" t="t" r="r" b="b"/>
              <a:pathLst>
                <a:path w="10795" h="27940">
                  <a:moveTo>
                    <a:pt x="10566" y="27584"/>
                  </a:moveTo>
                  <a:lnTo>
                    <a:pt x="7958" y="20532"/>
                  </a:lnTo>
                  <a:lnTo>
                    <a:pt x="5321" y="13587"/>
                  </a:lnTo>
                  <a:lnTo>
                    <a:pt x="2665" y="6744"/>
                  </a:lnTo>
                  <a:lnTo>
                    <a:pt x="0" y="0"/>
                  </a:lnTo>
                </a:path>
              </a:pathLst>
            </a:custGeom>
            <a:ln w="25399">
              <a:solidFill>
                <a:srgbClr val="FBDC4A"/>
              </a:solidFill>
            </a:ln>
          </p:spPr>
          <p:txBody>
            <a:bodyPr wrap="square" lIns="0" tIns="0" rIns="0" bIns="0" rtlCol="0"/>
            <a:lstStyle/>
            <a:p>
              <a:endParaRPr/>
            </a:p>
          </p:txBody>
        </p:sp>
        <p:sp>
          <p:nvSpPr>
            <p:cNvPr id="3656" name="object 3656"/>
            <p:cNvSpPr/>
            <p:nvPr/>
          </p:nvSpPr>
          <p:spPr>
            <a:xfrm>
              <a:off x="6395250" y="8288909"/>
              <a:ext cx="8890" cy="635"/>
            </a:xfrm>
            <a:custGeom>
              <a:avLst/>
              <a:gdLst/>
              <a:ahLst/>
              <a:cxnLst/>
              <a:rect l="l" t="t" r="r" b="b"/>
              <a:pathLst>
                <a:path w="8889" h="634">
                  <a:moveTo>
                    <a:pt x="8369" y="292"/>
                  </a:moveTo>
                  <a:lnTo>
                    <a:pt x="0" y="0"/>
                  </a:lnTo>
                </a:path>
              </a:pathLst>
            </a:custGeom>
            <a:ln w="25400">
              <a:solidFill>
                <a:srgbClr val="FAD435"/>
              </a:solidFill>
            </a:ln>
          </p:spPr>
          <p:txBody>
            <a:bodyPr wrap="square" lIns="0" tIns="0" rIns="0" bIns="0" rtlCol="0"/>
            <a:lstStyle/>
            <a:p>
              <a:endParaRPr/>
            </a:p>
          </p:txBody>
        </p:sp>
        <p:sp>
          <p:nvSpPr>
            <p:cNvPr id="3657" name="object 3657"/>
            <p:cNvSpPr/>
            <p:nvPr/>
          </p:nvSpPr>
          <p:spPr>
            <a:xfrm>
              <a:off x="6403619" y="8289201"/>
              <a:ext cx="20320" cy="28575"/>
            </a:xfrm>
            <a:custGeom>
              <a:avLst/>
              <a:gdLst/>
              <a:ahLst/>
              <a:cxnLst/>
              <a:rect l="l" t="t" r="r" b="b"/>
              <a:pathLst>
                <a:path w="20320" h="28575">
                  <a:moveTo>
                    <a:pt x="0" y="0"/>
                  </a:moveTo>
                  <a:lnTo>
                    <a:pt x="5321" y="13587"/>
                  </a:lnTo>
                  <a:lnTo>
                    <a:pt x="7958" y="20532"/>
                  </a:lnTo>
                  <a:lnTo>
                    <a:pt x="10566" y="27584"/>
                  </a:lnTo>
                  <a:lnTo>
                    <a:pt x="16738" y="27838"/>
                  </a:lnTo>
                  <a:lnTo>
                    <a:pt x="19850" y="28041"/>
                  </a:lnTo>
                  <a:lnTo>
                    <a:pt x="17003" y="20888"/>
                  </a:lnTo>
                  <a:lnTo>
                    <a:pt x="14162" y="13925"/>
                  </a:lnTo>
                  <a:lnTo>
                    <a:pt x="11332" y="7153"/>
                  </a:lnTo>
                  <a:lnTo>
                    <a:pt x="8521" y="571"/>
                  </a:lnTo>
                  <a:lnTo>
                    <a:pt x="2806" y="139"/>
                  </a:lnTo>
                  <a:lnTo>
                    <a:pt x="0" y="0"/>
                  </a:lnTo>
                  <a:close/>
                </a:path>
              </a:pathLst>
            </a:custGeom>
            <a:solidFill>
              <a:srgbClr val="FBDD49"/>
            </a:solidFill>
          </p:spPr>
          <p:txBody>
            <a:bodyPr wrap="square" lIns="0" tIns="0" rIns="0" bIns="0" rtlCol="0"/>
            <a:lstStyle/>
            <a:p>
              <a:endParaRPr/>
            </a:p>
          </p:txBody>
        </p:sp>
        <p:sp>
          <p:nvSpPr>
            <p:cNvPr id="3658" name="object 3658"/>
            <p:cNvSpPr/>
            <p:nvPr/>
          </p:nvSpPr>
          <p:spPr>
            <a:xfrm>
              <a:off x="6403619" y="8289201"/>
              <a:ext cx="10795" cy="27940"/>
            </a:xfrm>
            <a:custGeom>
              <a:avLst/>
              <a:gdLst/>
              <a:ahLst/>
              <a:cxnLst/>
              <a:rect l="l" t="t" r="r" b="b"/>
              <a:pathLst>
                <a:path w="10795" h="27940">
                  <a:moveTo>
                    <a:pt x="0" y="0"/>
                  </a:moveTo>
                  <a:lnTo>
                    <a:pt x="2665" y="6744"/>
                  </a:lnTo>
                  <a:lnTo>
                    <a:pt x="5321" y="13587"/>
                  </a:lnTo>
                  <a:lnTo>
                    <a:pt x="7958" y="20532"/>
                  </a:lnTo>
                  <a:lnTo>
                    <a:pt x="10566" y="27584"/>
                  </a:lnTo>
                </a:path>
              </a:pathLst>
            </a:custGeom>
            <a:ln w="25399">
              <a:solidFill>
                <a:srgbClr val="FBDC4A"/>
              </a:solidFill>
            </a:ln>
          </p:spPr>
          <p:txBody>
            <a:bodyPr wrap="square" lIns="0" tIns="0" rIns="0" bIns="0" rtlCol="0"/>
            <a:lstStyle/>
            <a:p>
              <a:endParaRPr/>
            </a:p>
          </p:txBody>
        </p:sp>
        <p:sp>
          <p:nvSpPr>
            <p:cNvPr id="3659" name="object 3659"/>
            <p:cNvSpPr/>
            <p:nvPr/>
          </p:nvSpPr>
          <p:spPr>
            <a:xfrm>
              <a:off x="6414185" y="8316785"/>
              <a:ext cx="9525" cy="635"/>
            </a:xfrm>
            <a:custGeom>
              <a:avLst/>
              <a:gdLst/>
              <a:ahLst/>
              <a:cxnLst/>
              <a:rect l="l" t="t" r="r" b="b"/>
              <a:pathLst>
                <a:path w="9525" h="634">
                  <a:moveTo>
                    <a:pt x="0" y="0"/>
                  </a:moveTo>
                  <a:lnTo>
                    <a:pt x="9283" y="457"/>
                  </a:lnTo>
                </a:path>
              </a:pathLst>
            </a:custGeom>
            <a:ln w="25400">
              <a:solidFill>
                <a:srgbClr val="FCE459"/>
              </a:solidFill>
            </a:ln>
          </p:spPr>
          <p:txBody>
            <a:bodyPr wrap="square" lIns="0" tIns="0" rIns="0" bIns="0" rtlCol="0"/>
            <a:lstStyle/>
            <a:p>
              <a:endParaRPr/>
            </a:p>
          </p:txBody>
        </p:sp>
        <p:sp>
          <p:nvSpPr>
            <p:cNvPr id="3660" name="object 3660"/>
            <p:cNvSpPr/>
            <p:nvPr/>
          </p:nvSpPr>
          <p:spPr>
            <a:xfrm>
              <a:off x="6412141" y="8289772"/>
              <a:ext cx="11430" cy="27940"/>
            </a:xfrm>
            <a:custGeom>
              <a:avLst/>
              <a:gdLst/>
              <a:ahLst/>
              <a:cxnLst/>
              <a:rect l="l" t="t" r="r" b="b"/>
              <a:pathLst>
                <a:path w="11429" h="27940">
                  <a:moveTo>
                    <a:pt x="11328" y="27470"/>
                  </a:moveTo>
                  <a:lnTo>
                    <a:pt x="8481" y="20316"/>
                  </a:lnTo>
                  <a:lnTo>
                    <a:pt x="5640" y="13354"/>
                  </a:lnTo>
                  <a:lnTo>
                    <a:pt x="2811" y="6581"/>
                  </a:lnTo>
                  <a:lnTo>
                    <a:pt x="0" y="0"/>
                  </a:lnTo>
                </a:path>
              </a:pathLst>
            </a:custGeom>
            <a:ln w="25399">
              <a:solidFill>
                <a:srgbClr val="FCDD49"/>
              </a:solidFill>
            </a:ln>
          </p:spPr>
          <p:txBody>
            <a:bodyPr wrap="square" lIns="0" tIns="0" rIns="0" bIns="0" rtlCol="0"/>
            <a:lstStyle/>
            <a:p>
              <a:endParaRPr/>
            </a:p>
          </p:txBody>
        </p:sp>
        <p:sp>
          <p:nvSpPr>
            <p:cNvPr id="3661" name="object 3661"/>
            <p:cNvSpPr/>
            <p:nvPr/>
          </p:nvSpPr>
          <p:spPr>
            <a:xfrm>
              <a:off x="6403619" y="8289201"/>
              <a:ext cx="8890" cy="635"/>
            </a:xfrm>
            <a:custGeom>
              <a:avLst/>
              <a:gdLst/>
              <a:ahLst/>
              <a:cxnLst/>
              <a:rect l="l" t="t" r="r" b="b"/>
              <a:pathLst>
                <a:path w="8889" h="634">
                  <a:moveTo>
                    <a:pt x="8521" y="571"/>
                  </a:moveTo>
                  <a:lnTo>
                    <a:pt x="0" y="0"/>
                  </a:lnTo>
                </a:path>
              </a:pathLst>
            </a:custGeom>
            <a:ln w="25400">
              <a:solidFill>
                <a:srgbClr val="FAD639"/>
              </a:solidFill>
            </a:ln>
          </p:spPr>
          <p:txBody>
            <a:bodyPr wrap="square" lIns="0" tIns="0" rIns="0" bIns="0" rtlCol="0"/>
            <a:lstStyle/>
            <a:p>
              <a:endParaRPr/>
            </a:p>
          </p:txBody>
        </p:sp>
        <p:sp>
          <p:nvSpPr>
            <p:cNvPr id="3662" name="object 3662"/>
            <p:cNvSpPr/>
            <p:nvPr/>
          </p:nvSpPr>
          <p:spPr>
            <a:xfrm>
              <a:off x="6405029" y="8316620"/>
              <a:ext cx="18415" cy="29209"/>
            </a:xfrm>
            <a:custGeom>
              <a:avLst/>
              <a:gdLst/>
              <a:ahLst/>
              <a:cxnLst/>
              <a:rect l="l" t="t" r="r" b="b"/>
              <a:pathLst>
                <a:path w="18414" h="29209">
                  <a:moveTo>
                    <a:pt x="3022" y="12"/>
                  </a:moveTo>
                  <a:lnTo>
                    <a:pt x="0" y="0"/>
                  </a:lnTo>
                  <a:lnTo>
                    <a:pt x="2379" y="7203"/>
                  </a:lnTo>
                  <a:lnTo>
                    <a:pt x="4673" y="14431"/>
                  </a:lnTo>
                  <a:lnTo>
                    <a:pt x="6872" y="21686"/>
                  </a:lnTo>
                  <a:lnTo>
                    <a:pt x="8966" y="28968"/>
                  </a:lnTo>
                  <a:lnTo>
                    <a:pt x="18313" y="29133"/>
                  </a:lnTo>
                  <a:lnTo>
                    <a:pt x="16246" y="21796"/>
                  </a:lnTo>
                  <a:lnTo>
                    <a:pt x="14030" y="14516"/>
                  </a:lnTo>
                  <a:lnTo>
                    <a:pt x="11666" y="7302"/>
                  </a:lnTo>
                  <a:lnTo>
                    <a:pt x="9156" y="165"/>
                  </a:lnTo>
                  <a:lnTo>
                    <a:pt x="3022" y="12"/>
                  </a:lnTo>
                  <a:close/>
                </a:path>
              </a:pathLst>
            </a:custGeom>
            <a:solidFill>
              <a:srgbClr val="FCE96E"/>
            </a:solidFill>
          </p:spPr>
          <p:txBody>
            <a:bodyPr wrap="square" lIns="0" tIns="0" rIns="0" bIns="0" rtlCol="0"/>
            <a:lstStyle/>
            <a:p>
              <a:endParaRPr/>
            </a:p>
          </p:txBody>
        </p:sp>
        <p:sp>
          <p:nvSpPr>
            <p:cNvPr id="3663" name="object 3663"/>
            <p:cNvSpPr/>
            <p:nvPr/>
          </p:nvSpPr>
          <p:spPr>
            <a:xfrm>
              <a:off x="6405029" y="8316620"/>
              <a:ext cx="9525" cy="29209"/>
            </a:xfrm>
            <a:custGeom>
              <a:avLst/>
              <a:gdLst/>
              <a:ahLst/>
              <a:cxnLst/>
              <a:rect l="l" t="t" r="r" b="b"/>
              <a:pathLst>
                <a:path w="9525" h="29209">
                  <a:moveTo>
                    <a:pt x="0" y="0"/>
                  </a:moveTo>
                  <a:lnTo>
                    <a:pt x="2379" y="7203"/>
                  </a:lnTo>
                  <a:lnTo>
                    <a:pt x="4673" y="14431"/>
                  </a:lnTo>
                  <a:lnTo>
                    <a:pt x="6872" y="21686"/>
                  </a:lnTo>
                  <a:lnTo>
                    <a:pt x="8966" y="28968"/>
                  </a:lnTo>
                </a:path>
              </a:pathLst>
            </a:custGeom>
            <a:ln w="25400">
              <a:solidFill>
                <a:srgbClr val="FBE86F"/>
              </a:solidFill>
            </a:ln>
          </p:spPr>
          <p:txBody>
            <a:bodyPr wrap="square" lIns="0" tIns="0" rIns="0" bIns="0" rtlCol="0"/>
            <a:lstStyle/>
            <a:p>
              <a:endParaRPr/>
            </a:p>
          </p:txBody>
        </p:sp>
        <p:sp>
          <p:nvSpPr>
            <p:cNvPr id="3664" name="object 3664"/>
            <p:cNvSpPr/>
            <p:nvPr/>
          </p:nvSpPr>
          <p:spPr>
            <a:xfrm>
              <a:off x="6413995" y="8345589"/>
              <a:ext cx="9525" cy="635"/>
            </a:xfrm>
            <a:custGeom>
              <a:avLst/>
              <a:gdLst/>
              <a:ahLst/>
              <a:cxnLst/>
              <a:rect l="l" t="t" r="r" b="b"/>
              <a:pathLst>
                <a:path w="9525" h="634">
                  <a:moveTo>
                    <a:pt x="0" y="0"/>
                  </a:moveTo>
                  <a:lnTo>
                    <a:pt x="9347" y="165"/>
                  </a:lnTo>
                </a:path>
              </a:pathLst>
            </a:custGeom>
            <a:ln w="25399">
              <a:solidFill>
                <a:srgbClr val="FCEF82"/>
              </a:solidFill>
            </a:ln>
          </p:spPr>
          <p:txBody>
            <a:bodyPr wrap="square" lIns="0" tIns="0" rIns="0" bIns="0" rtlCol="0"/>
            <a:lstStyle/>
            <a:p>
              <a:endParaRPr/>
            </a:p>
          </p:txBody>
        </p:sp>
        <p:sp>
          <p:nvSpPr>
            <p:cNvPr id="3665" name="object 3665"/>
            <p:cNvSpPr/>
            <p:nvPr/>
          </p:nvSpPr>
          <p:spPr>
            <a:xfrm>
              <a:off x="6414185" y="8316785"/>
              <a:ext cx="9525" cy="29209"/>
            </a:xfrm>
            <a:custGeom>
              <a:avLst/>
              <a:gdLst/>
              <a:ahLst/>
              <a:cxnLst/>
              <a:rect l="l" t="t" r="r" b="b"/>
              <a:pathLst>
                <a:path w="9525" h="29209">
                  <a:moveTo>
                    <a:pt x="9156" y="28968"/>
                  </a:moveTo>
                  <a:lnTo>
                    <a:pt x="7090" y="21631"/>
                  </a:lnTo>
                  <a:lnTo>
                    <a:pt x="4873" y="14350"/>
                  </a:lnTo>
                  <a:lnTo>
                    <a:pt x="2509" y="7137"/>
                  </a:lnTo>
                  <a:lnTo>
                    <a:pt x="0" y="0"/>
                  </a:lnTo>
                </a:path>
              </a:pathLst>
            </a:custGeom>
            <a:ln w="25400">
              <a:solidFill>
                <a:srgbClr val="FCE96D"/>
              </a:solidFill>
            </a:ln>
          </p:spPr>
          <p:txBody>
            <a:bodyPr wrap="square" lIns="0" tIns="0" rIns="0" bIns="0" rtlCol="0"/>
            <a:lstStyle/>
            <a:p>
              <a:endParaRPr/>
            </a:p>
          </p:txBody>
        </p:sp>
        <p:sp>
          <p:nvSpPr>
            <p:cNvPr id="3666" name="object 3666"/>
            <p:cNvSpPr/>
            <p:nvPr/>
          </p:nvSpPr>
          <p:spPr>
            <a:xfrm>
              <a:off x="6405029" y="8316620"/>
              <a:ext cx="9525" cy="635"/>
            </a:xfrm>
            <a:custGeom>
              <a:avLst/>
              <a:gdLst/>
              <a:ahLst/>
              <a:cxnLst/>
              <a:rect l="l" t="t" r="r" b="b"/>
              <a:pathLst>
                <a:path w="9525" h="634">
                  <a:moveTo>
                    <a:pt x="9156" y="165"/>
                  </a:moveTo>
                  <a:lnTo>
                    <a:pt x="0" y="0"/>
                  </a:lnTo>
                </a:path>
              </a:pathLst>
            </a:custGeom>
            <a:ln w="25400">
              <a:solidFill>
                <a:srgbClr val="FCE35A"/>
              </a:solidFill>
            </a:ln>
          </p:spPr>
          <p:txBody>
            <a:bodyPr wrap="square" lIns="0" tIns="0" rIns="0" bIns="0" rtlCol="0"/>
            <a:lstStyle/>
            <a:p>
              <a:endParaRPr/>
            </a:p>
          </p:txBody>
        </p:sp>
        <p:sp>
          <p:nvSpPr>
            <p:cNvPr id="3667" name="object 3667"/>
            <p:cNvSpPr/>
            <p:nvPr/>
          </p:nvSpPr>
          <p:spPr>
            <a:xfrm>
              <a:off x="6414185" y="8316785"/>
              <a:ext cx="13970" cy="29209"/>
            </a:xfrm>
            <a:custGeom>
              <a:avLst/>
              <a:gdLst/>
              <a:ahLst/>
              <a:cxnLst/>
              <a:rect l="l" t="t" r="r" b="b"/>
              <a:pathLst>
                <a:path w="13970" h="29209">
                  <a:moveTo>
                    <a:pt x="0" y="0"/>
                  </a:moveTo>
                  <a:lnTo>
                    <a:pt x="2509" y="7137"/>
                  </a:lnTo>
                  <a:lnTo>
                    <a:pt x="4873" y="14350"/>
                  </a:lnTo>
                  <a:lnTo>
                    <a:pt x="7090" y="21631"/>
                  </a:lnTo>
                  <a:lnTo>
                    <a:pt x="9156" y="28968"/>
                  </a:lnTo>
                  <a:lnTo>
                    <a:pt x="13931" y="29133"/>
                  </a:lnTo>
                  <a:lnTo>
                    <a:pt x="11875" y="21766"/>
                  </a:lnTo>
                  <a:lnTo>
                    <a:pt x="9645" y="14476"/>
                  </a:lnTo>
                  <a:lnTo>
                    <a:pt x="7234" y="7279"/>
                  </a:lnTo>
                  <a:lnTo>
                    <a:pt x="4635" y="190"/>
                  </a:lnTo>
                  <a:lnTo>
                    <a:pt x="0" y="0"/>
                  </a:lnTo>
                  <a:close/>
                </a:path>
              </a:pathLst>
            </a:custGeom>
            <a:solidFill>
              <a:srgbClr val="FDE96C"/>
            </a:solidFill>
          </p:spPr>
          <p:txBody>
            <a:bodyPr wrap="square" lIns="0" tIns="0" rIns="0" bIns="0" rtlCol="0"/>
            <a:lstStyle/>
            <a:p>
              <a:endParaRPr/>
            </a:p>
          </p:txBody>
        </p:sp>
        <p:sp>
          <p:nvSpPr>
            <p:cNvPr id="3668" name="object 3668"/>
            <p:cNvSpPr/>
            <p:nvPr/>
          </p:nvSpPr>
          <p:spPr>
            <a:xfrm>
              <a:off x="6414185" y="8316785"/>
              <a:ext cx="9525" cy="29209"/>
            </a:xfrm>
            <a:custGeom>
              <a:avLst/>
              <a:gdLst/>
              <a:ahLst/>
              <a:cxnLst/>
              <a:rect l="l" t="t" r="r" b="b"/>
              <a:pathLst>
                <a:path w="9525" h="29209">
                  <a:moveTo>
                    <a:pt x="0" y="0"/>
                  </a:moveTo>
                  <a:lnTo>
                    <a:pt x="2509" y="7137"/>
                  </a:lnTo>
                  <a:lnTo>
                    <a:pt x="4873" y="14350"/>
                  </a:lnTo>
                  <a:lnTo>
                    <a:pt x="7090" y="21631"/>
                  </a:lnTo>
                  <a:lnTo>
                    <a:pt x="9156" y="28968"/>
                  </a:lnTo>
                </a:path>
              </a:pathLst>
            </a:custGeom>
            <a:ln w="25400">
              <a:solidFill>
                <a:srgbClr val="FCE96D"/>
              </a:solidFill>
            </a:ln>
          </p:spPr>
          <p:txBody>
            <a:bodyPr wrap="square" lIns="0" tIns="0" rIns="0" bIns="0" rtlCol="0"/>
            <a:lstStyle/>
            <a:p>
              <a:endParaRPr/>
            </a:p>
          </p:txBody>
        </p:sp>
        <p:sp>
          <p:nvSpPr>
            <p:cNvPr id="3669" name="object 3669"/>
            <p:cNvSpPr/>
            <p:nvPr/>
          </p:nvSpPr>
          <p:spPr>
            <a:xfrm>
              <a:off x="6423342" y="8345754"/>
              <a:ext cx="5080" cy="635"/>
            </a:xfrm>
            <a:custGeom>
              <a:avLst/>
              <a:gdLst/>
              <a:ahLst/>
              <a:cxnLst/>
              <a:rect l="l" t="t" r="r" b="b"/>
              <a:pathLst>
                <a:path w="5079" h="634">
                  <a:moveTo>
                    <a:pt x="0" y="0"/>
                  </a:moveTo>
                  <a:lnTo>
                    <a:pt x="4775" y="165"/>
                  </a:lnTo>
                </a:path>
              </a:pathLst>
            </a:custGeom>
            <a:ln w="25400">
              <a:solidFill>
                <a:srgbClr val="FEEF7D"/>
              </a:solidFill>
            </a:ln>
          </p:spPr>
          <p:txBody>
            <a:bodyPr wrap="square" lIns="0" tIns="0" rIns="0" bIns="0" rtlCol="0"/>
            <a:lstStyle/>
            <a:p>
              <a:endParaRPr/>
            </a:p>
          </p:txBody>
        </p:sp>
        <p:sp>
          <p:nvSpPr>
            <p:cNvPr id="3670" name="object 3670"/>
            <p:cNvSpPr/>
            <p:nvPr/>
          </p:nvSpPr>
          <p:spPr>
            <a:xfrm>
              <a:off x="6418821" y="8316976"/>
              <a:ext cx="9525" cy="29209"/>
            </a:xfrm>
            <a:custGeom>
              <a:avLst/>
              <a:gdLst/>
              <a:ahLst/>
              <a:cxnLst/>
              <a:rect l="l" t="t" r="r" b="b"/>
              <a:pathLst>
                <a:path w="9525" h="29209">
                  <a:moveTo>
                    <a:pt x="9296" y="28943"/>
                  </a:moveTo>
                  <a:lnTo>
                    <a:pt x="7240" y="21575"/>
                  </a:lnTo>
                  <a:lnTo>
                    <a:pt x="5010" y="14285"/>
                  </a:lnTo>
                  <a:lnTo>
                    <a:pt x="2599" y="7088"/>
                  </a:lnTo>
                  <a:lnTo>
                    <a:pt x="0" y="0"/>
                  </a:lnTo>
                </a:path>
              </a:pathLst>
            </a:custGeom>
            <a:ln w="25400">
              <a:solidFill>
                <a:srgbClr val="FDE96A"/>
              </a:solidFill>
            </a:ln>
          </p:spPr>
          <p:txBody>
            <a:bodyPr wrap="square" lIns="0" tIns="0" rIns="0" bIns="0" rtlCol="0"/>
            <a:lstStyle/>
            <a:p>
              <a:endParaRPr/>
            </a:p>
          </p:txBody>
        </p:sp>
        <p:sp>
          <p:nvSpPr>
            <p:cNvPr id="3671" name="object 3671"/>
            <p:cNvSpPr/>
            <p:nvPr/>
          </p:nvSpPr>
          <p:spPr>
            <a:xfrm>
              <a:off x="6414185" y="8316785"/>
              <a:ext cx="5080" cy="635"/>
            </a:xfrm>
            <a:custGeom>
              <a:avLst/>
              <a:gdLst/>
              <a:ahLst/>
              <a:cxnLst/>
              <a:rect l="l" t="t" r="r" b="b"/>
              <a:pathLst>
                <a:path w="5079" h="634">
                  <a:moveTo>
                    <a:pt x="4635" y="190"/>
                  </a:moveTo>
                  <a:lnTo>
                    <a:pt x="0" y="0"/>
                  </a:lnTo>
                </a:path>
              </a:pathLst>
            </a:custGeom>
            <a:ln w="25400">
              <a:solidFill>
                <a:srgbClr val="FCE45A"/>
              </a:solidFill>
            </a:ln>
          </p:spPr>
          <p:txBody>
            <a:bodyPr wrap="square" lIns="0" tIns="0" rIns="0" bIns="0" rtlCol="0"/>
            <a:lstStyle/>
            <a:p>
              <a:endParaRPr/>
            </a:p>
          </p:txBody>
        </p:sp>
        <p:sp>
          <p:nvSpPr>
            <p:cNvPr id="3672" name="object 3672"/>
            <p:cNvSpPr/>
            <p:nvPr/>
          </p:nvSpPr>
          <p:spPr>
            <a:xfrm>
              <a:off x="6418821" y="8316976"/>
              <a:ext cx="13970" cy="29845"/>
            </a:xfrm>
            <a:custGeom>
              <a:avLst/>
              <a:gdLst/>
              <a:ahLst/>
              <a:cxnLst/>
              <a:rect l="l" t="t" r="r" b="b"/>
              <a:pathLst>
                <a:path w="13970" h="29845">
                  <a:moveTo>
                    <a:pt x="0" y="0"/>
                  </a:moveTo>
                  <a:lnTo>
                    <a:pt x="2599" y="7088"/>
                  </a:lnTo>
                  <a:lnTo>
                    <a:pt x="5010" y="14285"/>
                  </a:lnTo>
                  <a:lnTo>
                    <a:pt x="7240" y="21575"/>
                  </a:lnTo>
                  <a:lnTo>
                    <a:pt x="9296" y="28943"/>
                  </a:lnTo>
                  <a:lnTo>
                    <a:pt x="12433" y="29121"/>
                  </a:lnTo>
                  <a:lnTo>
                    <a:pt x="4648" y="266"/>
                  </a:lnTo>
                  <a:lnTo>
                    <a:pt x="0" y="0"/>
                  </a:lnTo>
                  <a:close/>
                </a:path>
              </a:pathLst>
            </a:custGeom>
            <a:solidFill>
              <a:srgbClr val="FDE966"/>
            </a:solidFill>
          </p:spPr>
          <p:txBody>
            <a:bodyPr wrap="square" lIns="0" tIns="0" rIns="0" bIns="0" rtlCol="0"/>
            <a:lstStyle/>
            <a:p>
              <a:endParaRPr/>
            </a:p>
          </p:txBody>
        </p:sp>
        <p:sp>
          <p:nvSpPr>
            <p:cNvPr id="3673" name="object 3673"/>
            <p:cNvSpPr/>
            <p:nvPr/>
          </p:nvSpPr>
          <p:spPr>
            <a:xfrm>
              <a:off x="6418821" y="8316976"/>
              <a:ext cx="9525" cy="29209"/>
            </a:xfrm>
            <a:custGeom>
              <a:avLst/>
              <a:gdLst/>
              <a:ahLst/>
              <a:cxnLst/>
              <a:rect l="l" t="t" r="r" b="b"/>
              <a:pathLst>
                <a:path w="9525" h="29209">
                  <a:moveTo>
                    <a:pt x="0" y="0"/>
                  </a:moveTo>
                  <a:lnTo>
                    <a:pt x="2599" y="7088"/>
                  </a:lnTo>
                  <a:lnTo>
                    <a:pt x="5010" y="14285"/>
                  </a:lnTo>
                  <a:lnTo>
                    <a:pt x="7240" y="21575"/>
                  </a:lnTo>
                  <a:lnTo>
                    <a:pt x="9296" y="28943"/>
                  </a:lnTo>
                </a:path>
              </a:pathLst>
            </a:custGeom>
            <a:ln w="25400">
              <a:solidFill>
                <a:srgbClr val="FDE96A"/>
              </a:solidFill>
            </a:ln>
          </p:spPr>
          <p:txBody>
            <a:bodyPr wrap="square" lIns="0" tIns="0" rIns="0" bIns="0" rtlCol="0"/>
            <a:lstStyle/>
            <a:p>
              <a:endParaRPr/>
            </a:p>
          </p:txBody>
        </p:sp>
        <p:sp>
          <p:nvSpPr>
            <p:cNvPr id="3674" name="object 3674"/>
            <p:cNvSpPr/>
            <p:nvPr/>
          </p:nvSpPr>
          <p:spPr>
            <a:xfrm>
              <a:off x="6428117" y="8345919"/>
              <a:ext cx="5080" cy="635"/>
            </a:xfrm>
            <a:custGeom>
              <a:avLst/>
              <a:gdLst/>
              <a:ahLst/>
              <a:cxnLst/>
              <a:rect l="l" t="t" r="r" b="b"/>
              <a:pathLst>
                <a:path w="5079" h="634">
                  <a:moveTo>
                    <a:pt x="0" y="0"/>
                  </a:moveTo>
                  <a:lnTo>
                    <a:pt x="4673" y="317"/>
                  </a:lnTo>
                </a:path>
              </a:pathLst>
            </a:custGeom>
            <a:ln w="25399">
              <a:solidFill>
                <a:srgbClr val="FEEE75"/>
              </a:solidFill>
            </a:ln>
          </p:spPr>
          <p:txBody>
            <a:bodyPr wrap="square" lIns="0" tIns="0" rIns="0" bIns="0" rtlCol="0"/>
            <a:lstStyle/>
            <a:p>
              <a:endParaRPr/>
            </a:p>
          </p:txBody>
        </p:sp>
        <p:sp>
          <p:nvSpPr>
            <p:cNvPr id="3675" name="object 3675"/>
            <p:cNvSpPr/>
            <p:nvPr/>
          </p:nvSpPr>
          <p:spPr>
            <a:xfrm>
              <a:off x="6423469" y="8317242"/>
              <a:ext cx="9525" cy="29209"/>
            </a:xfrm>
            <a:custGeom>
              <a:avLst/>
              <a:gdLst/>
              <a:ahLst/>
              <a:cxnLst/>
              <a:rect l="l" t="t" r="r" b="b"/>
              <a:pathLst>
                <a:path w="9525" h="29209">
                  <a:moveTo>
                    <a:pt x="9321" y="28994"/>
                  </a:moveTo>
                  <a:lnTo>
                    <a:pt x="7288" y="21586"/>
                  </a:lnTo>
                  <a:lnTo>
                    <a:pt x="5065" y="14273"/>
                  </a:lnTo>
                  <a:lnTo>
                    <a:pt x="2640" y="7071"/>
                  </a:lnTo>
                  <a:lnTo>
                    <a:pt x="0" y="0"/>
                  </a:lnTo>
                </a:path>
              </a:pathLst>
            </a:custGeom>
            <a:ln w="25400">
              <a:solidFill>
                <a:srgbClr val="FEE863"/>
              </a:solidFill>
            </a:ln>
          </p:spPr>
          <p:txBody>
            <a:bodyPr wrap="square" lIns="0" tIns="0" rIns="0" bIns="0" rtlCol="0"/>
            <a:lstStyle/>
            <a:p>
              <a:endParaRPr/>
            </a:p>
          </p:txBody>
        </p:sp>
        <p:sp>
          <p:nvSpPr>
            <p:cNvPr id="3676" name="object 3676"/>
            <p:cNvSpPr/>
            <p:nvPr/>
          </p:nvSpPr>
          <p:spPr>
            <a:xfrm>
              <a:off x="6418821" y="8316976"/>
              <a:ext cx="5080" cy="635"/>
            </a:xfrm>
            <a:custGeom>
              <a:avLst/>
              <a:gdLst/>
              <a:ahLst/>
              <a:cxnLst/>
              <a:rect l="l" t="t" r="r" b="b"/>
              <a:pathLst>
                <a:path w="5079" h="634">
                  <a:moveTo>
                    <a:pt x="4648" y="266"/>
                  </a:moveTo>
                  <a:lnTo>
                    <a:pt x="0" y="0"/>
                  </a:lnTo>
                </a:path>
              </a:pathLst>
            </a:custGeom>
            <a:ln w="25400">
              <a:solidFill>
                <a:srgbClr val="FCE458"/>
              </a:solidFill>
            </a:ln>
          </p:spPr>
          <p:txBody>
            <a:bodyPr wrap="square" lIns="0" tIns="0" rIns="0" bIns="0" rtlCol="0"/>
            <a:lstStyle/>
            <a:p>
              <a:endParaRPr/>
            </a:p>
          </p:txBody>
        </p:sp>
        <p:sp>
          <p:nvSpPr>
            <p:cNvPr id="3677" name="object 3677"/>
            <p:cNvSpPr/>
            <p:nvPr/>
          </p:nvSpPr>
          <p:spPr>
            <a:xfrm>
              <a:off x="6413995" y="8345589"/>
              <a:ext cx="13335" cy="15240"/>
            </a:xfrm>
            <a:custGeom>
              <a:avLst/>
              <a:gdLst/>
              <a:ahLst/>
              <a:cxnLst/>
              <a:rect l="l" t="t" r="r" b="b"/>
              <a:pathLst>
                <a:path w="13335" h="15240">
                  <a:moveTo>
                    <a:pt x="0" y="0"/>
                  </a:moveTo>
                  <a:lnTo>
                    <a:pt x="1358" y="4864"/>
                  </a:lnTo>
                  <a:lnTo>
                    <a:pt x="2641" y="9753"/>
                  </a:lnTo>
                  <a:lnTo>
                    <a:pt x="3848" y="14681"/>
                  </a:lnTo>
                  <a:lnTo>
                    <a:pt x="9931" y="14858"/>
                  </a:lnTo>
                  <a:lnTo>
                    <a:pt x="13042" y="14998"/>
                  </a:lnTo>
                  <a:lnTo>
                    <a:pt x="11912" y="10020"/>
                  </a:lnTo>
                  <a:lnTo>
                    <a:pt x="10680" y="5079"/>
                  </a:lnTo>
                  <a:lnTo>
                    <a:pt x="9347" y="165"/>
                  </a:lnTo>
                  <a:lnTo>
                    <a:pt x="6172" y="88"/>
                  </a:lnTo>
                  <a:lnTo>
                    <a:pt x="0" y="0"/>
                  </a:lnTo>
                  <a:close/>
                </a:path>
              </a:pathLst>
            </a:custGeom>
            <a:solidFill>
              <a:srgbClr val="FCF18B"/>
            </a:solidFill>
          </p:spPr>
          <p:txBody>
            <a:bodyPr wrap="square" lIns="0" tIns="0" rIns="0" bIns="0" rtlCol="0"/>
            <a:lstStyle/>
            <a:p>
              <a:endParaRPr/>
            </a:p>
          </p:txBody>
        </p:sp>
        <p:sp>
          <p:nvSpPr>
            <p:cNvPr id="3678" name="object 3678"/>
            <p:cNvSpPr/>
            <p:nvPr/>
          </p:nvSpPr>
          <p:spPr>
            <a:xfrm>
              <a:off x="6413995" y="8345589"/>
              <a:ext cx="9525" cy="635"/>
            </a:xfrm>
            <a:custGeom>
              <a:avLst/>
              <a:gdLst/>
              <a:ahLst/>
              <a:cxnLst/>
              <a:rect l="l" t="t" r="r" b="b"/>
              <a:pathLst>
                <a:path w="9525" h="634">
                  <a:moveTo>
                    <a:pt x="0" y="0"/>
                  </a:moveTo>
                  <a:lnTo>
                    <a:pt x="9347" y="165"/>
                  </a:lnTo>
                </a:path>
              </a:pathLst>
            </a:custGeom>
            <a:ln w="25399">
              <a:solidFill>
                <a:srgbClr val="FCEF82"/>
              </a:solidFill>
            </a:ln>
          </p:spPr>
          <p:txBody>
            <a:bodyPr wrap="square" lIns="0" tIns="0" rIns="0" bIns="0" rtlCol="0"/>
            <a:lstStyle/>
            <a:p>
              <a:endParaRPr/>
            </a:p>
          </p:txBody>
        </p:sp>
        <p:sp>
          <p:nvSpPr>
            <p:cNvPr id="3679" name="object 3679"/>
            <p:cNvSpPr/>
            <p:nvPr/>
          </p:nvSpPr>
          <p:spPr>
            <a:xfrm>
              <a:off x="6423342" y="8345754"/>
              <a:ext cx="3810" cy="15240"/>
            </a:xfrm>
            <a:custGeom>
              <a:avLst/>
              <a:gdLst/>
              <a:ahLst/>
              <a:cxnLst/>
              <a:rect l="l" t="t" r="r" b="b"/>
              <a:pathLst>
                <a:path w="3810" h="15240">
                  <a:moveTo>
                    <a:pt x="0" y="0"/>
                  </a:moveTo>
                  <a:lnTo>
                    <a:pt x="1333" y="4914"/>
                  </a:lnTo>
                  <a:lnTo>
                    <a:pt x="2565" y="9855"/>
                  </a:lnTo>
                  <a:lnTo>
                    <a:pt x="3695" y="14833"/>
                  </a:lnTo>
                </a:path>
              </a:pathLst>
            </a:custGeom>
            <a:ln w="25400">
              <a:solidFill>
                <a:srgbClr val="FDF287"/>
              </a:solidFill>
            </a:ln>
          </p:spPr>
          <p:txBody>
            <a:bodyPr wrap="square" lIns="0" tIns="0" rIns="0" bIns="0" rtlCol="0"/>
            <a:lstStyle/>
            <a:p>
              <a:endParaRPr/>
            </a:p>
          </p:txBody>
        </p:sp>
        <p:sp>
          <p:nvSpPr>
            <p:cNvPr id="3680" name="object 3680"/>
            <p:cNvSpPr/>
            <p:nvPr/>
          </p:nvSpPr>
          <p:spPr>
            <a:xfrm>
              <a:off x="6417843" y="8360270"/>
              <a:ext cx="9525" cy="635"/>
            </a:xfrm>
            <a:custGeom>
              <a:avLst/>
              <a:gdLst/>
              <a:ahLst/>
              <a:cxnLst/>
              <a:rect l="l" t="t" r="r" b="b"/>
              <a:pathLst>
                <a:path w="9525" h="634">
                  <a:moveTo>
                    <a:pt x="9194" y="317"/>
                  </a:moveTo>
                  <a:lnTo>
                    <a:pt x="0" y="0"/>
                  </a:lnTo>
                </a:path>
              </a:pathLst>
            </a:custGeom>
            <a:ln w="25399">
              <a:solidFill>
                <a:srgbClr val="FCF493"/>
              </a:solidFill>
            </a:ln>
          </p:spPr>
          <p:txBody>
            <a:bodyPr wrap="square" lIns="0" tIns="0" rIns="0" bIns="0" rtlCol="0"/>
            <a:lstStyle/>
            <a:p>
              <a:endParaRPr/>
            </a:p>
          </p:txBody>
        </p:sp>
        <p:sp>
          <p:nvSpPr>
            <p:cNvPr id="3681" name="object 3681"/>
            <p:cNvSpPr/>
            <p:nvPr/>
          </p:nvSpPr>
          <p:spPr>
            <a:xfrm>
              <a:off x="6413995" y="8345589"/>
              <a:ext cx="4445" cy="15240"/>
            </a:xfrm>
            <a:custGeom>
              <a:avLst/>
              <a:gdLst/>
              <a:ahLst/>
              <a:cxnLst/>
              <a:rect l="l" t="t" r="r" b="b"/>
              <a:pathLst>
                <a:path w="4445" h="15240">
                  <a:moveTo>
                    <a:pt x="3848" y="14681"/>
                  </a:moveTo>
                  <a:lnTo>
                    <a:pt x="2641" y="9753"/>
                  </a:lnTo>
                  <a:lnTo>
                    <a:pt x="1358" y="4864"/>
                  </a:lnTo>
                  <a:lnTo>
                    <a:pt x="0" y="0"/>
                  </a:lnTo>
                </a:path>
              </a:pathLst>
            </a:custGeom>
            <a:ln w="25400">
              <a:solidFill>
                <a:srgbClr val="FBF08D"/>
              </a:solidFill>
            </a:ln>
          </p:spPr>
          <p:txBody>
            <a:bodyPr wrap="square" lIns="0" tIns="0" rIns="0" bIns="0" rtlCol="0"/>
            <a:lstStyle/>
            <a:p>
              <a:endParaRPr/>
            </a:p>
          </p:txBody>
        </p:sp>
        <p:sp>
          <p:nvSpPr>
            <p:cNvPr id="3682" name="object 3682"/>
            <p:cNvSpPr/>
            <p:nvPr/>
          </p:nvSpPr>
          <p:spPr>
            <a:xfrm>
              <a:off x="6417843" y="8360270"/>
              <a:ext cx="8255" cy="15240"/>
            </a:xfrm>
            <a:custGeom>
              <a:avLst/>
              <a:gdLst/>
              <a:ahLst/>
              <a:cxnLst/>
              <a:rect l="l" t="t" r="r" b="b"/>
              <a:pathLst>
                <a:path w="8254" h="15240">
                  <a:moveTo>
                    <a:pt x="0" y="0"/>
                  </a:moveTo>
                  <a:lnTo>
                    <a:pt x="1193" y="4914"/>
                  </a:lnTo>
                  <a:lnTo>
                    <a:pt x="2286" y="9855"/>
                  </a:lnTo>
                  <a:lnTo>
                    <a:pt x="3301" y="14833"/>
                  </a:lnTo>
                  <a:lnTo>
                    <a:pt x="7772" y="15024"/>
                  </a:lnTo>
                  <a:lnTo>
                    <a:pt x="6807" y="10045"/>
                  </a:lnTo>
                  <a:lnTo>
                    <a:pt x="5714" y="5067"/>
                  </a:lnTo>
                  <a:lnTo>
                    <a:pt x="4546" y="139"/>
                  </a:lnTo>
                  <a:lnTo>
                    <a:pt x="0" y="0"/>
                  </a:lnTo>
                  <a:close/>
                </a:path>
              </a:pathLst>
            </a:custGeom>
            <a:solidFill>
              <a:srgbClr val="FCF59D"/>
            </a:solidFill>
          </p:spPr>
          <p:txBody>
            <a:bodyPr wrap="square" lIns="0" tIns="0" rIns="0" bIns="0" rtlCol="0"/>
            <a:lstStyle/>
            <a:p>
              <a:endParaRPr/>
            </a:p>
          </p:txBody>
        </p:sp>
        <p:sp>
          <p:nvSpPr>
            <p:cNvPr id="3683" name="object 3683"/>
            <p:cNvSpPr/>
            <p:nvPr/>
          </p:nvSpPr>
          <p:spPr>
            <a:xfrm>
              <a:off x="6417843" y="8360270"/>
              <a:ext cx="3810" cy="15240"/>
            </a:xfrm>
            <a:custGeom>
              <a:avLst/>
              <a:gdLst/>
              <a:ahLst/>
              <a:cxnLst/>
              <a:rect l="l" t="t" r="r" b="b"/>
              <a:pathLst>
                <a:path w="3810" h="15240">
                  <a:moveTo>
                    <a:pt x="0" y="0"/>
                  </a:moveTo>
                  <a:lnTo>
                    <a:pt x="1193" y="4914"/>
                  </a:lnTo>
                  <a:lnTo>
                    <a:pt x="2286" y="9855"/>
                  </a:lnTo>
                  <a:lnTo>
                    <a:pt x="3301" y="14833"/>
                  </a:lnTo>
                </a:path>
              </a:pathLst>
            </a:custGeom>
            <a:ln w="25400">
              <a:solidFill>
                <a:srgbClr val="FBF59F"/>
              </a:solidFill>
            </a:ln>
          </p:spPr>
          <p:txBody>
            <a:bodyPr wrap="square" lIns="0" tIns="0" rIns="0" bIns="0" rtlCol="0"/>
            <a:lstStyle/>
            <a:p>
              <a:endParaRPr/>
            </a:p>
          </p:txBody>
        </p:sp>
        <p:sp>
          <p:nvSpPr>
            <p:cNvPr id="3684" name="object 3684"/>
            <p:cNvSpPr/>
            <p:nvPr/>
          </p:nvSpPr>
          <p:spPr>
            <a:xfrm>
              <a:off x="6421145" y="8375104"/>
              <a:ext cx="5080" cy="635"/>
            </a:xfrm>
            <a:custGeom>
              <a:avLst/>
              <a:gdLst/>
              <a:ahLst/>
              <a:cxnLst/>
              <a:rect l="l" t="t" r="r" b="b"/>
              <a:pathLst>
                <a:path w="5079" h="634">
                  <a:moveTo>
                    <a:pt x="0" y="0"/>
                  </a:moveTo>
                  <a:lnTo>
                    <a:pt x="4470" y="190"/>
                  </a:lnTo>
                </a:path>
              </a:pathLst>
            </a:custGeom>
            <a:ln w="25400">
              <a:solidFill>
                <a:srgbClr val="FCF7A4"/>
              </a:solidFill>
            </a:ln>
          </p:spPr>
          <p:txBody>
            <a:bodyPr wrap="square" lIns="0" tIns="0" rIns="0" bIns="0" rtlCol="0"/>
            <a:lstStyle/>
            <a:p>
              <a:endParaRPr/>
            </a:p>
          </p:txBody>
        </p:sp>
        <p:sp>
          <p:nvSpPr>
            <p:cNvPr id="3685" name="object 3685"/>
            <p:cNvSpPr/>
            <p:nvPr/>
          </p:nvSpPr>
          <p:spPr>
            <a:xfrm>
              <a:off x="6422389" y="8360410"/>
              <a:ext cx="3810" cy="15240"/>
            </a:xfrm>
            <a:custGeom>
              <a:avLst/>
              <a:gdLst/>
              <a:ahLst/>
              <a:cxnLst/>
              <a:rect l="l" t="t" r="r" b="b"/>
              <a:pathLst>
                <a:path w="3810" h="15240">
                  <a:moveTo>
                    <a:pt x="3225" y="14884"/>
                  </a:moveTo>
                  <a:lnTo>
                    <a:pt x="2260" y="9906"/>
                  </a:lnTo>
                  <a:lnTo>
                    <a:pt x="1168" y="4927"/>
                  </a:lnTo>
                  <a:lnTo>
                    <a:pt x="0" y="0"/>
                  </a:lnTo>
                </a:path>
              </a:pathLst>
            </a:custGeom>
            <a:ln w="25399">
              <a:solidFill>
                <a:srgbClr val="FCF59C"/>
              </a:solidFill>
            </a:ln>
          </p:spPr>
          <p:txBody>
            <a:bodyPr wrap="square" lIns="0" tIns="0" rIns="0" bIns="0" rtlCol="0"/>
            <a:lstStyle/>
            <a:p>
              <a:endParaRPr/>
            </a:p>
          </p:txBody>
        </p:sp>
        <p:sp>
          <p:nvSpPr>
            <p:cNvPr id="3686" name="object 3686"/>
            <p:cNvSpPr/>
            <p:nvPr/>
          </p:nvSpPr>
          <p:spPr>
            <a:xfrm>
              <a:off x="6417843" y="8360270"/>
              <a:ext cx="5080" cy="635"/>
            </a:xfrm>
            <a:custGeom>
              <a:avLst/>
              <a:gdLst/>
              <a:ahLst/>
              <a:cxnLst/>
              <a:rect l="l" t="t" r="r" b="b"/>
              <a:pathLst>
                <a:path w="5079" h="634">
                  <a:moveTo>
                    <a:pt x="4546" y="139"/>
                  </a:moveTo>
                  <a:lnTo>
                    <a:pt x="0" y="0"/>
                  </a:lnTo>
                </a:path>
              </a:pathLst>
            </a:custGeom>
            <a:ln w="25400">
              <a:solidFill>
                <a:srgbClr val="FCF396"/>
              </a:solidFill>
            </a:ln>
          </p:spPr>
          <p:txBody>
            <a:bodyPr wrap="square" lIns="0" tIns="0" rIns="0" bIns="0" rtlCol="0"/>
            <a:lstStyle/>
            <a:p>
              <a:endParaRPr/>
            </a:p>
          </p:txBody>
        </p:sp>
        <p:sp>
          <p:nvSpPr>
            <p:cNvPr id="3687" name="object 3687"/>
            <p:cNvSpPr/>
            <p:nvPr/>
          </p:nvSpPr>
          <p:spPr>
            <a:xfrm>
              <a:off x="6422389" y="8360410"/>
              <a:ext cx="8255" cy="15240"/>
            </a:xfrm>
            <a:custGeom>
              <a:avLst/>
              <a:gdLst/>
              <a:ahLst/>
              <a:cxnLst/>
              <a:rect l="l" t="t" r="r" b="b"/>
              <a:pathLst>
                <a:path w="8254" h="15240">
                  <a:moveTo>
                    <a:pt x="0" y="0"/>
                  </a:moveTo>
                  <a:lnTo>
                    <a:pt x="1168" y="4927"/>
                  </a:lnTo>
                  <a:lnTo>
                    <a:pt x="2260" y="9906"/>
                  </a:lnTo>
                  <a:lnTo>
                    <a:pt x="3225" y="14884"/>
                  </a:lnTo>
                  <a:lnTo>
                    <a:pt x="7734" y="15163"/>
                  </a:lnTo>
                  <a:lnTo>
                    <a:pt x="6807" y="10147"/>
                  </a:lnTo>
                  <a:lnTo>
                    <a:pt x="5778" y="5156"/>
                  </a:lnTo>
                  <a:lnTo>
                    <a:pt x="4648" y="177"/>
                  </a:lnTo>
                  <a:lnTo>
                    <a:pt x="0" y="0"/>
                  </a:lnTo>
                  <a:close/>
                </a:path>
              </a:pathLst>
            </a:custGeom>
            <a:solidFill>
              <a:srgbClr val="FCF598"/>
            </a:solidFill>
          </p:spPr>
          <p:txBody>
            <a:bodyPr wrap="square" lIns="0" tIns="0" rIns="0" bIns="0" rtlCol="0"/>
            <a:lstStyle/>
            <a:p>
              <a:endParaRPr/>
            </a:p>
          </p:txBody>
        </p:sp>
        <p:sp>
          <p:nvSpPr>
            <p:cNvPr id="3688" name="object 3688"/>
            <p:cNvSpPr/>
            <p:nvPr/>
          </p:nvSpPr>
          <p:spPr>
            <a:xfrm>
              <a:off x="6422389" y="8360410"/>
              <a:ext cx="3810" cy="15240"/>
            </a:xfrm>
            <a:custGeom>
              <a:avLst/>
              <a:gdLst/>
              <a:ahLst/>
              <a:cxnLst/>
              <a:rect l="l" t="t" r="r" b="b"/>
              <a:pathLst>
                <a:path w="3810" h="15240">
                  <a:moveTo>
                    <a:pt x="0" y="0"/>
                  </a:moveTo>
                  <a:lnTo>
                    <a:pt x="1168" y="4927"/>
                  </a:lnTo>
                  <a:lnTo>
                    <a:pt x="2260" y="9906"/>
                  </a:lnTo>
                  <a:lnTo>
                    <a:pt x="3225" y="14884"/>
                  </a:lnTo>
                </a:path>
              </a:pathLst>
            </a:custGeom>
            <a:ln w="25399">
              <a:solidFill>
                <a:srgbClr val="FCF59C"/>
              </a:solidFill>
            </a:ln>
          </p:spPr>
          <p:txBody>
            <a:bodyPr wrap="square" lIns="0" tIns="0" rIns="0" bIns="0" rtlCol="0"/>
            <a:lstStyle/>
            <a:p>
              <a:endParaRPr/>
            </a:p>
          </p:txBody>
        </p:sp>
        <p:sp>
          <p:nvSpPr>
            <p:cNvPr id="3689" name="object 3689"/>
            <p:cNvSpPr/>
            <p:nvPr/>
          </p:nvSpPr>
          <p:spPr>
            <a:xfrm>
              <a:off x="6425615" y="8375294"/>
              <a:ext cx="5080" cy="635"/>
            </a:xfrm>
            <a:custGeom>
              <a:avLst/>
              <a:gdLst/>
              <a:ahLst/>
              <a:cxnLst/>
              <a:rect l="l" t="t" r="r" b="b"/>
              <a:pathLst>
                <a:path w="5079" h="634">
                  <a:moveTo>
                    <a:pt x="0" y="0"/>
                  </a:moveTo>
                  <a:lnTo>
                    <a:pt x="4508" y="279"/>
                  </a:lnTo>
                </a:path>
              </a:pathLst>
            </a:custGeom>
            <a:ln w="25399">
              <a:solidFill>
                <a:srgbClr val="FCF79E"/>
              </a:solidFill>
            </a:ln>
          </p:spPr>
          <p:txBody>
            <a:bodyPr wrap="square" lIns="0" tIns="0" rIns="0" bIns="0" rtlCol="0"/>
            <a:lstStyle/>
            <a:p>
              <a:endParaRPr/>
            </a:p>
          </p:txBody>
        </p:sp>
        <p:sp>
          <p:nvSpPr>
            <p:cNvPr id="3690" name="object 3690"/>
            <p:cNvSpPr/>
            <p:nvPr/>
          </p:nvSpPr>
          <p:spPr>
            <a:xfrm>
              <a:off x="6427038" y="8360587"/>
              <a:ext cx="3175" cy="15240"/>
            </a:xfrm>
            <a:custGeom>
              <a:avLst/>
              <a:gdLst/>
              <a:ahLst/>
              <a:cxnLst/>
              <a:rect l="l" t="t" r="r" b="b"/>
              <a:pathLst>
                <a:path w="3175" h="15240">
                  <a:moveTo>
                    <a:pt x="3086" y="14986"/>
                  </a:moveTo>
                  <a:lnTo>
                    <a:pt x="2159" y="9969"/>
                  </a:lnTo>
                  <a:lnTo>
                    <a:pt x="1130" y="4978"/>
                  </a:lnTo>
                  <a:lnTo>
                    <a:pt x="0" y="0"/>
                  </a:lnTo>
                </a:path>
              </a:pathLst>
            </a:custGeom>
            <a:ln w="25400">
              <a:solidFill>
                <a:srgbClr val="FDF594"/>
              </a:solidFill>
            </a:ln>
          </p:spPr>
          <p:txBody>
            <a:bodyPr wrap="square" lIns="0" tIns="0" rIns="0" bIns="0" rtlCol="0"/>
            <a:lstStyle/>
            <a:p>
              <a:endParaRPr/>
            </a:p>
          </p:txBody>
        </p:sp>
        <p:sp>
          <p:nvSpPr>
            <p:cNvPr id="3691" name="object 3691"/>
            <p:cNvSpPr/>
            <p:nvPr/>
          </p:nvSpPr>
          <p:spPr>
            <a:xfrm>
              <a:off x="6422389" y="8360410"/>
              <a:ext cx="5080" cy="635"/>
            </a:xfrm>
            <a:custGeom>
              <a:avLst/>
              <a:gdLst/>
              <a:ahLst/>
              <a:cxnLst/>
              <a:rect l="l" t="t" r="r" b="b"/>
              <a:pathLst>
                <a:path w="5079" h="634">
                  <a:moveTo>
                    <a:pt x="4648" y="177"/>
                  </a:moveTo>
                  <a:lnTo>
                    <a:pt x="0" y="0"/>
                  </a:lnTo>
                </a:path>
              </a:pathLst>
            </a:custGeom>
            <a:ln w="25400">
              <a:solidFill>
                <a:srgbClr val="FCF492"/>
              </a:solidFill>
            </a:ln>
          </p:spPr>
          <p:txBody>
            <a:bodyPr wrap="square" lIns="0" tIns="0" rIns="0" bIns="0" rtlCol="0"/>
            <a:lstStyle/>
            <a:p>
              <a:endParaRPr/>
            </a:p>
          </p:txBody>
        </p:sp>
        <p:sp>
          <p:nvSpPr>
            <p:cNvPr id="3692" name="object 3692"/>
            <p:cNvSpPr/>
            <p:nvPr/>
          </p:nvSpPr>
          <p:spPr>
            <a:xfrm>
              <a:off x="6423342" y="8345754"/>
              <a:ext cx="8890" cy="15240"/>
            </a:xfrm>
            <a:custGeom>
              <a:avLst/>
              <a:gdLst/>
              <a:ahLst/>
              <a:cxnLst/>
              <a:rect l="l" t="t" r="r" b="b"/>
              <a:pathLst>
                <a:path w="8889" h="15240">
                  <a:moveTo>
                    <a:pt x="0" y="0"/>
                  </a:moveTo>
                  <a:lnTo>
                    <a:pt x="1333" y="4914"/>
                  </a:lnTo>
                  <a:lnTo>
                    <a:pt x="2565" y="9855"/>
                  </a:lnTo>
                  <a:lnTo>
                    <a:pt x="3695" y="14833"/>
                  </a:lnTo>
                  <a:lnTo>
                    <a:pt x="6807" y="14986"/>
                  </a:lnTo>
                  <a:lnTo>
                    <a:pt x="8356" y="15100"/>
                  </a:lnTo>
                  <a:lnTo>
                    <a:pt x="7277" y="10083"/>
                  </a:lnTo>
                  <a:lnTo>
                    <a:pt x="6070" y="5105"/>
                  </a:lnTo>
                  <a:lnTo>
                    <a:pt x="4775" y="165"/>
                  </a:lnTo>
                  <a:lnTo>
                    <a:pt x="1600" y="38"/>
                  </a:lnTo>
                  <a:lnTo>
                    <a:pt x="0" y="0"/>
                  </a:lnTo>
                  <a:close/>
                </a:path>
              </a:pathLst>
            </a:custGeom>
            <a:solidFill>
              <a:srgbClr val="FEF183"/>
            </a:solidFill>
          </p:spPr>
          <p:txBody>
            <a:bodyPr wrap="square" lIns="0" tIns="0" rIns="0" bIns="0" rtlCol="0"/>
            <a:lstStyle/>
            <a:p>
              <a:endParaRPr/>
            </a:p>
          </p:txBody>
        </p:sp>
        <p:sp>
          <p:nvSpPr>
            <p:cNvPr id="3693" name="object 3693"/>
            <p:cNvSpPr/>
            <p:nvPr/>
          </p:nvSpPr>
          <p:spPr>
            <a:xfrm>
              <a:off x="6423342" y="8345754"/>
              <a:ext cx="3810" cy="15240"/>
            </a:xfrm>
            <a:custGeom>
              <a:avLst/>
              <a:gdLst/>
              <a:ahLst/>
              <a:cxnLst/>
              <a:rect l="l" t="t" r="r" b="b"/>
              <a:pathLst>
                <a:path w="3810" h="15240">
                  <a:moveTo>
                    <a:pt x="0" y="0"/>
                  </a:moveTo>
                  <a:lnTo>
                    <a:pt x="1333" y="4914"/>
                  </a:lnTo>
                  <a:lnTo>
                    <a:pt x="2565" y="9855"/>
                  </a:lnTo>
                  <a:lnTo>
                    <a:pt x="3695" y="14833"/>
                  </a:lnTo>
                </a:path>
              </a:pathLst>
            </a:custGeom>
            <a:ln w="25400">
              <a:solidFill>
                <a:srgbClr val="FDF287"/>
              </a:solidFill>
            </a:ln>
          </p:spPr>
          <p:txBody>
            <a:bodyPr wrap="square" lIns="0" tIns="0" rIns="0" bIns="0" rtlCol="0"/>
            <a:lstStyle/>
            <a:p>
              <a:endParaRPr/>
            </a:p>
          </p:txBody>
        </p:sp>
        <p:sp>
          <p:nvSpPr>
            <p:cNvPr id="3694" name="object 3694"/>
            <p:cNvSpPr/>
            <p:nvPr/>
          </p:nvSpPr>
          <p:spPr>
            <a:xfrm>
              <a:off x="6427038" y="8360587"/>
              <a:ext cx="5080" cy="635"/>
            </a:xfrm>
            <a:custGeom>
              <a:avLst/>
              <a:gdLst/>
              <a:ahLst/>
              <a:cxnLst/>
              <a:rect l="l" t="t" r="r" b="b"/>
              <a:pathLst>
                <a:path w="5079" h="634">
                  <a:moveTo>
                    <a:pt x="0" y="0"/>
                  </a:moveTo>
                  <a:lnTo>
                    <a:pt x="4660" y="266"/>
                  </a:lnTo>
                </a:path>
              </a:pathLst>
            </a:custGeom>
            <a:ln w="25400">
              <a:solidFill>
                <a:srgbClr val="FEF48A"/>
              </a:solidFill>
            </a:ln>
          </p:spPr>
          <p:txBody>
            <a:bodyPr wrap="square" lIns="0" tIns="0" rIns="0" bIns="0" rtlCol="0"/>
            <a:lstStyle/>
            <a:p>
              <a:endParaRPr/>
            </a:p>
          </p:txBody>
        </p:sp>
        <p:sp>
          <p:nvSpPr>
            <p:cNvPr id="3695" name="object 3695"/>
            <p:cNvSpPr/>
            <p:nvPr/>
          </p:nvSpPr>
          <p:spPr>
            <a:xfrm>
              <a:off x="6428117" y="8345919"/>
              <a:ext cx="3810" cy="15240"/>
            </a:xfrm>
            <a:custGeom>
              <a:avLst/>
              <a:gdLst/>
              <a:ahLst/>
              <a:cxnLst/>
              <a:rect l="l" t="t" r="r" b="b"/>
              <a:pathLst>
                <a:path w="3810" h="15240">
                  <a:moveTo>
                    <a:pt x="3581" y="14935"/>
                  </a:moveTo>
                  <a:lnTo>
                    <a:pt x="2501" y="9918"/>
                  </a:lnTo>
                  <a:lnTo>
                    <a:pt x="1295" y="4940"/>
                  </a:lnTo>
                  <a:lnTo>
                    <a:pt x="0" y="0"/>
                  </a:lnTo>
                </a:path>
              </a:pathLst>
            </a:custGeom>
            <a:ln w="25400">
              <a:solidFill>
                <a:srgbClr val="FEF17F"/>
              </a:solidFill>
            </a:ln>
          </p:spPr>
          <p:txBody>
            <a:bodyPr wrap="square" lIns="0" tIns="0" rIns="0" bIns="0" rtlCol="0"/>
            <a:lstStyle/>
            <a:p>
              <a:endParaRPr/>
            </a:p>
          </p:txBody>
        </p:sp>
        <p:sp>
          <p:nvSpPr>
            <p:cNvPr id="3696" name="object 3696"/>
            <p:cNvSpPr/>
            <p:nvPr/>
          </p:nvSpPr>
          <p:spPr>
            <a:xfrm>
              <a:off x="6423342" y="8345754"/>
              <a:ext cx="5080" cy="635"/>
            </a:xfrm>
            <a:custGeom>
              <a:avLst/>
              <a:gdLst/>
              <a:ahLst/>
              <a:cxnLst/>
              <a:rect l="l" t="t" r="r" b="b"/>
              <a:pathLst>
                <a:path w="5079" h="634">
                  <a:moveTo>
                    <a:pt x="4775" y="165"/>
                  </a:moveTo>
                  <a:lnTo>
                    <a:pt x="0" y="0"/>
                  </a:lnTo>
                </a:path>
              </a:pathLst>
            </a:custGeom>
            <a:ln w="25400">
              <a:solidFill>
                <a:srgbClr val="FEEF7D"/>
              </a:solidFill>
            </a:ln>
          </p:spPr>
          <p:txBody>
            <a:bodyPr wrap="square" lIns="0" tIns="0" rIns="0" bIns="0" rtlCol="0"/>
            <a:lstStyle/>
            <a:p>
              <a:endParaRPr/>
            </a:p>
          </p:txBody>
        </p:sp>
        <p:sp>
          <p:nvSpPr>
            <p:cNvPr id="3697" name="object 3697"/>
            <p:cNvSpPr/>
            <p:nvPr/>
          </p:nvSpPr>
          <p:spPr>
            <a:xfrm>
              <a:off x="6428117" y="8345919"/>
              <a:ext cx="8255" cy="15875"/>
            </a:xfrm>
            <a:custGeom>
              <a:avLst/>
              <a:gdLst/>
              <a:ahLst/>
              <a:cxnLst/>
              <a:rect l="l" t="t" r="r" b="b"/>
              <a:pathLst>
                <a:path w="8254" h="15875">
                  <a:moveTo>
                    <a:pt x="0" y="0"/>
                  </a:moveTo>
                  <a:lnTo>
                    <a:pt x="1295" y="4940"/>
                  </a:lnTo>
                  <a:lnTo>
                    <a:pt x="2501" y="9918"/>
                  </a:lnTo>
                  <a:lnTo>
                    <a:pt x="3581" y="14935"/>
                  </a:lnTo>
                  <a:lnTo>
                    <a:pt x="6667" y="15163"/>
                  </a:lnTo>
                  <a:lnTo>
                    <a:pt x="8191" y="15316"/>
                  </a:lnTo>
                  <a:lnTo>
                    <a:pt x="7124" y="10287"/>
                  </a:lnTo>
                  <a:lnTo>
                    <a:pt x="5956" y="5283"/>
                  </a:lnTo>
                  <a:lnTo>
                    <a:pt x="4673" y="317"/>
                  </a:lnTo>
                  <a:lnTo>
                    <a:pt x="3136" y="177"/>
                  </a:lnTo>
                  <a:lnTo>
                    <a:pt x="0" y="0"/>
                  </a:lnTo>
                  <a:close/>
                </a:path>
              </a:pathLst>
            </a:custGeom>
            <a:solidFill>
              <a:srgbClr val="FEF079"/>
            </a:solidFill>
          </p:spPr>
          <p:txBody>
            <a:bodyPr wrap="square" lIns="0" tIns="0" rIns="0" bIns="0" rtlCol="0"/>
            <a:lstStyle/>
            <a:p>
              <a:endParaRPr/>
            </a:p>
          </p:txBody>
        </p:sp>
        <p:sp>
          <p:nvSpPr>
            <p:cNvPr id="3698" name="object 3698"/>
            <p:cNvSpPr/>
            <p:nvPr/>
          </p:nvSpPr>
          <p:spPr>
            <a:xfrm>
              <a:off x="6428117" y="8345919"/>
              <a:ext cx="3810" cy="15240"/>
            </a:xfrm>
            <a:custGeom>
              <a:avLst/>
              <a:gdLst/>
              <a:ahLst/>
              <a:cxnLst/>
              <a:rect l="l" t="t" r="r" b="b"/>
              <a:pathLst>
                <a:path w="3810" h="15240">
                  <a:moveTo>
                    <a:pt x="0" y="0"/>
                  </a:moveTo>
                  <a:lnTo>
                    <a:pt x="1295" y="4940"/>
                  </a:lnTo>
                  <a:lnTo>
                    <a:pt x="2501" y="9918"/>
                  </a:lnTo>
                  <a:lnTo>
                    <a:pt x="3581" y="14935"/>
                  </a:lnTo>
                </a:path>
              </a:pathLst>
            </a:custGeom>
            <a:ln w="25400">
              <a:solidFill>
                <a:srgbClr val="FEF17F"/>
              </a:solidFill>
            </a:ln>
          </p:spPr>
          <p:txBody>
            <a:bodyPr wrap="square" lIns="0" tIns="0" rIns="0" bIns="0" rtlCol="0"/>
            <a:lstStyle/>
            <a:p>
              <a:endParaRPr/>
            </a:p>
          </p:txBody>
        </p:sp>
        <p:sp>
          <p:nvSpPr>
            <p:cNvPr id="3699" name="object 3699"/>
            <p:cNvSpPr/>
            <p:nvPr/>
          </p:nvSpPr>
          <p:spPr>
            <a:xfrm>
              <a:off x="6431699" y="8360854"/>
              <a:ext cx="5080" cy="635"/>
            </a:xfrm>
            <a:custGeom>
              <a:avLst/>
              <a:gdLst/>
              <a:ahLst/>
              <a:cxnLst/>
              <a:rect l="l" t="t" r="r" b="b"/>
              <a:pathLst>
                <a:path w="5079" h="634">
                  <a:moveTo>
                    <a:pt x="0" y="0"/>
                  </a:moveTo>
                  <a:lnTo>
                    <a:pt x="4610" y="380"/>
                  </a:lnTo>
                </a:path>
              </a:pathLst>
            </a:custGeom>
            <a:ln w="25400">
              <a:solidFill>
                <a:srgbClr val="FEF27D"/>
              </a:solidFill>
            </a:ln>
          </p:spPr>
          <p:txBody>
            <a:bodyPr wrap="square" lIns="0" tIns="0" rIns="0" bIns="0" rtlCol="0"/>
            <a:lstStyle/>
            <a:p>
              <a:endParaRPr/>
            </a:p>
          </p:txBody>
        </p:sp>
        <p:sp>
          <p:nvSpPr>
            <p:cNvPr id="3700" name="object 3700"/>
            <p:cNvSpPr/>
            <p:nvPr/>
          </p:nvSpPr>
          <p:spPr>
            <a:xfrm>
              <a:off x="6432791" y="8346236"/>
              <a:ext cx="3810" cy="15240"/>
            </a:xfrm>
            <a:custGeom>
              <a:avLst/>
              <a:gdLst/>
              <a:ahLst/>
              <a:cxnLst/>
              <a:rect l="l" t="t" r="r" b="b"/>
              <a:pathLst>
                <a:path w="3810" h="15240">
                  <a:moveTo>
                    <a:pt x="3517" y="14998"/>
                  </a:moveTo>
                  <a:lnTo>
                    <a:pt x="2451" y="9969"/>
                  </a:lnTo>
                  <a:lnTo>
                    <a:pt x="1282" y="4965"/>
                  </a:lnTo>
                  <a:lnTo>
                    <a:pt x="0" y="0"/>
                  </a:lnTo>
                </a:path>
              </a:pathLst>
            </a:custGeom>
            <a:ln w="25400">
              <a:solidFill>
                <a:srgbClr val="FEEF72"/>
              </a:solidFill>
            </a:ln>
          </p:spPr>
          <p:txBody>
            <a:bodyPr wrap="square" lIns="0" tIns="0" rIns="0" bIns="0" rtlCol="0"/>
            <a:lstStyle/>
            <a:p>
              <a:endParaRPr/>
            </a:p>
          </p:txBody>
        </p:sp>
        <p:sp>
          <p:nvSpPr>
            <p:cNvPr id="3701" name="object 3701"/>
            <p:cNvSpPr/>
            <p:nvPr/>
          </p:nvSpPr>
          <p:spPr>
            <a:xfrm>
              <a:off x="6428117" y="8345919"/>
              <a:ext cx="5080" cy="635"/>
            </a:xfrm>
            <a:custGeom>
              <a:avLst/>
              <a:gdLst/>
              <a:ahLst/>
              <a:cxnLst/>
              <a:rect l="l" t="t" r="r" b="b"/>
              <a:pathLst>
                <a:path w="5079" h="634">
                  <a:moveTo>
                    <a:pt x="4673" y="317"/>
                  </a:moveTo>
                  <a:lnTo>
                    <a:pt x="0" y="0"/>
                  </a:lnTo>
                </a:path>
              </a:pathLst>
            </a:custGeom>
            <a:ln w="25399">
              <a:solidFill>
                <a:srgbClr val="FEEE75"/>
              </a:solidFill>
            </a:ln>
          </p:spPr>
          <p:txBody>
            <a:bodyPr wrap="square" lIns="0" tIns="0" rIns="0" bIns="0" rtlCol="0"/>
            <a:lstStyle/>
            <a:p>
              <a:endParaRPr/>
            </a:p>
          </p:txBody>
        </p:sp>
        <p:sp>
          <p:nvSpPr>
            <p:cNvPr id="3702" name="object 3702"/>
            <p:cNvSpPr/>
            <p:nvPr/>
          </p:nvSpPr>
          <p:spPr>
            <a:xfrm>
              <a:off x="6427038" y="8360587"/>
              <a:ext cx="7620" cy="15875"/>
            </a:xfrm>
            <a:custGeom>
              <a:avLst/>
              <a:gdLst/>
              <a:ahLst/>
              <a:cxnLst/>
              <a:rect l="l" t="t" r="r" b="b"/>
              <a:pathLst>
                <a:path w="7620" h="15875">
                  <a:moveTo>
                    <a:pt x="0" y="0"/>
                  </a:moveTo>
                  <a:lnTo>
                    <a:pt x="1130" y="4978"/>
                  </a:lnTo>
                  <a:lnTo>
                    <a:pt x="2159" y="9969"/>
                  </a:lnTo>
                  <a:lnTo>
                    <a:pt x="3086" y="14986"/>
                  </a:lnTo>
                  <a:lnTo>
                    <a:pt x="6083" y="15214"/>
                  </a:lnTo>
                  <a:lnTo>
                    <a:pt x="7594" y="15354"/>
                  </a:lnTo>
                  <a:lnTo>
                    <a:pt x="6718" y="10312"/>
                  </a:lnTo>
                  <a:lnTo>
                    <a:pt x="5740" y="5270"/>
                  </a:lnTo>
                  <a:lnTo>
                    <a:pt x="4660" y="266"/>
                  </a:lnTo>
                  <a:lnTo>
                    <a:pt x="3111" y="152"/>
                  </a:lnTo>
                  <a:lnTo>
                    <a:pt x="0" y="0"/>
                  </a:lnTo>
                  <a:close/>
                </a:path>
              </a:pathLst>
            </a:custGeom>
            <a:solidFill>
              <a:srgbClr val="FEF48E"/>
            </a:solidFill>
          </p:spPr>
          <p:txBody>
            <a:bodyPr wrap="square" lIns="0" tIns="0" rIns="0" bIns="0" rtlCol="0"/>
            <a:lstStyle/>
            <a:p>
              <a:endParaRPr/>
            </a:p>
          </p:txBody>
        </p:sp>
        <p:sp>
          <p:nvSpPr>
            <p:cNvPr id="3703" name="object 3703"/>
            <p:cNvSpPr/>
            <p:nvPr/>
          </p:nvSpPr>
          <p:spPr>
            <a:xfrm>
              <a:off x="6427038" y="8360587"/>
              <a:ext cx="3175" cy="15240"/>
            </a:xfrm>
            <a:custGeom>
              <a:avLst/>
              <a:gdLst/>
              <a:ahLst/>
              <a:cxnLst/>
              <a:rect l="l" t="t" r="r" b="b"/>
              <a:pathLst>
                <a:path w="3175" h="15240">
                  <a:moveTo>
                    <a:pt x="0" y="0"/>
                  </a:moveTo>
                  <a:lnTo>
                    <a:pt x="1130" y="4978"/>
                  </a:lnTo>
                  <a:lnTo>
                    <a:pt x="2159" y="9969"/>
                  </a:lnTo>
                  <a:lnTo>
                    <a:pt x="3086" y="14986"/>
                  </a:lnTo>
                </a:path>
              </a:pathLst>
            </a:custGeom>
            <a:ln w="25400">
              <a:solidFill>
                <a:srgbClr val="FDF594"/>
              </a:solidFill>
            </a:ln>
          </p:spPr>
          <p:txBody>
            <a:bodyPr wrap="square" lIns="0" tIns="0" rIns="0" bIns="0" rtlCol="0"/>
            <a:lstStyle/>
            <a:p>
              <a:endParaRPr/>
            </a:p>
          </p:txBody>
        </p:sp>
        <p:sp>
          <p:nvSpPr>
            <p:cNvPr id="3704" name="object 3704"/>
            <p:cNvSpPr/>
            <p:nvPr/>
          </p:nvSpPr>
          <p:spPr>
            <a:xfrm>
              <a:off x="6430124" y="8375573"/>
              <a:ext cx="5080" cy="635"/>
            </a:xfrm>
            <a:custGeom>
              <a:avLst/>
              <a:gdLst/>
              <a:ahLst/>
              <a:cxnLst/>
              <a:rect l="l" t="t" r="r" b="b"/>
              <a:pathLst>
                <a:path w="5079" h="634">
                  <a:moveTo>
                    <a:pt x="0" y="0"/>
                  </a:moveTo>
                  <a:lnTo>
                    <a:pt x="4508" y="368"/>
                  </a:lnTo>
                </a:path>
              </a:pathLst>
            </a:custGeom>
            <a:ln w="25400">
              <a:solidFill>
                <a:srgbClr val="FEF592"/>
              </a:solidFill>
            </a:ln>
          </p:spPr>
          <p:txBody>
            <a:bodyPr wrap="square" lIns="0" tIns="0" rIns="0" bIns="0" rtlCol="0"/>
            <a:lstStyle/>
            <a:p>
              <a:endParaRPr/>
            </a:p>
          </p:txBody>
        </p:sp>
        <p:sp>
          <p:nvSpPr>
            <p:cNvPr id="3705" name="object 3705"/>
            <p:cNvSpPr/>
            <p:nvPr/>
          </p:nvSpPr>
          <p:spPr>
            <a:xfrm>
              <a:off x="6431699" y="8360854"/>
              <a:ext cx="3175" cy="15240"/>
            </a:xfrm>
            <a:custGeom>
              <a:avLst/>
              <a:gdLst/>
              <a:ahLst/>
              <a:cxnLst/>
              <a:rect l="l" t="t" r="r" b="b"/>
              <a:pathLst>
                <a:path w="3175" h="15240">
                  <a:moveTo>
                    <a:pt x="2933" y="15087"/>
                  </a:moveTo>
                  <a:lnTo>
                    <a:pt x="2057" y="10045"/>
                  </a:lnTo>
                  <a:lnTo>
                    <a:pt x="1079" y="5003"/>
                  </a:lnTo>
                  <a:lnTo>
                    <a:pt x="0" y="0"/>
                  </a:lnTo>
                </a:path>
              </a:pathLst>
            </a:custGeom>
            <a:ln w="25400">
              <a:solidFill>
                <a:srgbClr val="FEF488"/>
              </a:solidFill>
            </a:ln>
          </p:spPr>
          <p:txBody>
            <a:bodyPr wrap="square" lIns="0" tIns="0" rIns="0" bIns="0" rtlCol="0"/>
            <a:lstStyle/>
            <a:p>
              <a:endParaRPr/>
            </a:p>
          </p:txBody>
        </p:sp>
        <p:sp>
          <p:nvSpPr>
            <p:cNvPr id="3706" name="object 3706"/>
            <p:cNvSpPr/>
            <p:nvPr/>
          </p:nvSpPr>
          <p:spPr>
            <a:xfrm>
              <a:off x="6427038" y="8360587"/>
              <a:ext cx="5080" cy="635"/>
            </a:xfrm>
            <a:custGeom>
              <a:avLst/>
              <a:gdLst/>
              <a:ahLst/>
              <a:cxnLst/>
              <a:rect l="l" t="t" r="r" b="b"/>
              <a:pathLst>
                <a:path w="5079" h="634">
                  <a:moveTo>
                    <a:pt x="4660" y="266"/>
                  </a:moveTo>
                  <a:lnTo>
                    <a:pt x="0" y="0"/>
                  </a:lnTo>
                </a:path>
              </a:pathLst>
            </a:custGeom>
            <a:ln w="25400">
              <a:solidFill>
                <a:srgbClr val="FEF48A"/>
              </a:solidFill>
            </a:ln>
          </p:spPr>
          <p:txBody>
            <a:bodyPr wrap="square" lIns="0" tIns="0" rIns="0" bIns="0" rtlCol="0"/>
            <a:lstStyle/>
            <a:p>
              <a:endParaRPr/>
            </a:p>
          </p:txBody>
        </p:sp>
        <p:sp>
          <p:nvSpPr>
            <p:cNvPr id="3707" name="object 3707"/>
            <p:cNvSpPr/>
            <p:nvPr/>
          </p:nvSpPr>
          <p:spPr>
            <a:xfrm>
              <a:off x="6431699" y="8360854"/>
              <a:ext cx="7620" cy="15875"/>
            </a:xfrm>
            <a:custGeom>
              <a:avLst/>
              <a:gdLst/>
              <a:ahLst/>
              <a:cxnLst/>
              <a:rect l="l" t="t" r="r" b="b"/>
              <a:pathLst>
                <a:path w="7620" h="15875">
                  <a:moveTo>
                    <a:pt x="0" y="0"/>
                  </a:moveTo>
                  <a:lnTo>
                    <a:pt x="1079" y="5003"/>
                  </a:lnTo>
                  <a:lnTo>
                    <a:pt x="2057" y="10045"/>
                  </a:lnTo>
                  <a:lnTo>
                    <a:pt x="2933" y="15087"/>
                  </a:lnTo>
                  <a:lnTo>
                    <a:pt x="5943" y="15366"/>
                  </a:lnTo>
                  <a:lnTo>
                    <a:pt x="7454" y="15532"/>
                  </a:lnTo>
                  <a:lnTo>
                    <a:pt x="6603" y="10477"/>
                  </a:lnTo>
                  <a:lnTo>
                    <a:pt x="5651" y="5422"/>
                  </a:lnTo>
                  <a:lnTo>
                    <a:pt x="4610" y="380"/>
                  </a:lnTo>
                  <a:lnTo>
                    <a:pt x="1549" y="101"/>
                  </a:lnTo>
                  <a:lnTo>
                    <a:pt x="0" y="0"/>
                  </a:lnTo>
                  <a:close/>
                </a:path>
              </a:pathLst>
            </a:custGeom>
            <a:solidFill>
              <a:srgbClr val="FEF280"/>
            </a:solidFill>
          </p:spPr>
          <p:txBody>
            <a:bodyPr wrap="square" lIns="0" tIns="0" rIns="0" bIns="0" rtlCol="0"/>
            <a:lstStyle/>
            <a:p>
              <a:endParaRPr/>
            </a:p>
          </p:txBody>
        </p:sp>
        <p:sp>
          <p:nvSpPr>
            <p:cNvPr id="3708" name="object 3708"/>
            <p:cNvSpPr/>
            <p:nvPr/>
          </p:nvSpPr>
          <p:spPr>
            <a:xfrm>
              <a:off x="6431699" y="8360854"/>
              <a:ext cx="3175" cy="15240"/>
            </a:xfrm>
            <a:custGeom>
              <a:avLst/>
              <a:gdLst/>
              <a:ahLst/>
              <a:cxnLst/>
              <a:rect l="l" t="t" r="r" b="b"/>
              <a:pathLst>
                <a:path w="3175" h="15240">
                  <a:moveTo>
                    <a:pt x="0" y="0"/>
                  </a:moveTo>
                  <a:lnTo>
                    <a:pt x="1079" y="5003"/>
                  </a:lnTo>
                  <a:lnTo>
                    <a:pt x="2057" y="10045"/>
                  </a:lnTo>
                  <a:lnTo>
                    <a:pt x="2933" y="15087"/>
                  </a:lnTo>
                </a:path>
              </a:pathLst>
            </a:custGeom>
            <a:ln w="25400">
              <a:solidFill>
                <a:srgbClr val="FEF488"/>
              </a:solidFill>
            </a:ln>
          </p:spPr>
          <p:txBody>
            <a:bodyPr wrap="square" lIns="0" tIns="0" rIns="0" bIns="0" rtlCol="0"/>
            <a:lstStyle/>
            <a:p>
              <a:endParaRPr/>
            </a:p>
          </p:txBody>
        </p:sp>
        <p:sp>
          <p:nvSpPr>
            <p:cNvPr id="3709" name="object 3709"/>
            <p:cNvSpPr/>
            <p:nvPr/>
          </p:nvSpPr>
          <p:spPr>
            <a:xfrm>
              <a:off x="6434633" y="8375942"/>
              <a:ext cx="5080" cy="635"/>
            </a:xfrm>
            <a:custGeom>
              <a:avLst/>
              <a:gdLst/>
              <a:ahLst/>
              <a:cxnLst/>
              <a:rect l="l" t="t" r="r" b="b"/>
              <a:pathLst>
                <a:path w="5079" h="634">
                  <a:moveTo>
                    <a:pt x="0" y="0"/>
                  </a:moveTo>
                  <a:lnTo>
                    <a:pt x="4521" y="444"/>
                  </a:lnTo>
                </a:path>
              </a:pathLst>
            </a:custGeom>
            <a:ln w="25400">
              <a:solidFill>
                <a:srgbClr val="FEF382"/>
              </a:solidFill>
            </a:ln>
          </p:spPr>
          <p:txBody>
            <a:bodyPr wrap="square" lIns="0" tIns="0" rIns="0" bIns="0" rtlCol="0"/>
            <a:lstStyle/>
            <a:p>
              <a:endParaRPr/>
            </a:p>
          </p:txBody>
        </p:sp>
        <p:sp>
          <p:nvSpPr>
            <p:cNvPr id="3710" name="object 3710"/>
            <p:cNvSpPr/>
            <p:nvPr/>
          </p:nvSpPr>
          <p:spPr>
            <a:xfrm>
              <a:off x="6436309" y="8361235"/>
              <a:ext cx="3175" cy="15240"/>
            </a:xfrm>
            <a:custGeom>
              <a:avLst/>
              <a:gdLst/>
              <a:ahLst/>
              <a:cxnLst/>
              <a:rect l="l" t="t" r="r" b="b"/>
              <a:pathLst>
                <a:path w="3175" h="15240">
                  <a:moveTo>
                    <a:pt x="2844" y="15151"/>
                  </a:moveTo>
                  <a:lnTo>
                    <a:pt x="1993" y="10096"/>
                  </a:lnTo>
                  <a:lnTo>
                    <a:pt x="1041" y="5041"/>
                  </a:lnTo>
                  <a:lnTo>
                    <a:pt x="0" y="0"/>
                  </a:lnTo>
                </a:path>
              </a:pathLst>
            </a:custGeom>
            <a:ln w="25400">
              <a:solidFill>
                <a:srgbClr val="FFF078"/>
              </a:solidFill>
            </a:ln>
          </p:spPr>
          <p:txBody>
            <a:bodyPr wrap="square" lIns="0" tIns="0" rIns="0" bIns="0" rtlCol="0"/>
            <a:lstStyle/>
            <a:p>
              <a:endParaRPr/>
            </a:p>
          </p:txBody>
        </p:sp>
        <p:sp>
          <p:nvSpPr>
            <p:cNvPr id="3711" name="object 3711"/>
            <p:cNvSpPr/>
            <p:nvPr/>
          </p:nvSpPr>
          <p:spPr>
            <a:xfrm>
              <a:off x="6431699" y="8360854"/>
              <a:ext cx="5080" cy="635"/>
            </a:xfrm>
            <a:custGeom>
              <a:avLst/>
              <a:gdLst/>
              <a:ahLst/>
              <a:cxnLst/>
              <a:rect l="l" t="t" r="r" b="b"/>
              <a:pathLst>
                <a:path w="5079" h="634">
                  <a:moveTo>
                    <a:pt x="4610" y="380"/>
                  </a:moveTo>
                  <a:lnTo>
                    <a:pt x="0" y="0"/>
                  </a:lnTo>
                </a:path>
              </a:pathLst>
            </a:custGeom>
            <a:ln w="25400">
              <a:solidFill>
                <a:srgbClr val="FEF27D"/>
              </a:solidFill>
            </a:ln>
          </p:spPr>
          <p:txBody>
            <a:bodyPr wrap="square" lIns="0" tIns="0" rIns="0" bIns="0" rtlCol="0"/>
            <a:lstStyle/>
            <a:p>
              <a:endParaRPr/>
            </a:p>
          </p:txBody>
        </p:sp>
        <p:sp>
          <p:nvSpPr>
            <p:cNvPr id="3712" name="object 3712"/>
            <p:cNvSpPr/>
            <p:nvPr/>
          </p:nvSpPr>
          <p:spPr>
            <a:xfrm>
              <a:off x="6421145" y="8375104"/>
              <a:ext cx="8890" cy="23495"/>
            </a:xfrm>
            <a:custGeom>
              <a:avLst/>
              <a:gdLst/>
              <a:ahLst/>
              <a:cxnLst/>
              <a:rect l="l" t="t" r="r" b="b"/>
              <a:pathLst>
                <a:path w="8889" h="23495">
                  <a:moveTo>
                    <a:pt x="0" y="0"/>
                  </a:moveTo>
                  <a:lnTo>
                    <a:pt x="3048" y="15443"/>
                  </a:lnTo>
                  <a:lnTo>
                    <a:pt x="4470" y="23253"/>
                  </a:lnTo>
                  <a:lnTo>
                    <a:pt x="5842" y="23253"/>
                  </a:lnTo>
                  <a:lnTo>
                    <a:pt x="8623" y="23368"/>
                  </a:lnTo>
                  <a:lnTo>
                    <a:pt x="7353" y="15608"/>
                  </a:lnTo>
                  <a:lnTo>
                    <a:pt x="5969" y="7835"/>
                  </a:lnTo>
                  <a:lnTo>
                    <a:pt x="4470" y="190"/>
                  </a:lnTo>
                  <a:lnTo>
                    <a:pt x="0" y="0"/>
                  </a:lnTo>
                  <a:close/>
                </a:path>
              </a:pathLst>
            </a:custGeom>
            <a:solidFill>
              <a:srgbClr val="FBF9AC"/>
            </a:solidFill>
          </p:spPr>
          <p:txBody>
            <a:bodyPr wrap="square" lIns="0" tIns="0" rIns="0" bIns="0" rtlCol="0"/>
            <a:lstStyle/>
            <a:p>
              <a:endParaRPr/>
            </a:p>
          </p:txBody>
        </p:sp>
        <p:sp>
          <p:nvSpPr>
            <p:cNvPr id="3713" name="object 3713"/>
            <p:cNvSpPr/>
            <p:nvPr/>
          </p:nvSpPr>
          <p:spPr>
            <a:xfrm>
              <a:off x="6421145" y="8375104"/>
              <a:ext cx="5080" cy="23495"/>
            </a:xfrm>
            <a:custGeom>
              <a:avLst/>
              <a:gdLst/>
              <a:ahLst/>
              <a:cxnLst/>
              <a:rect l="l" t="t" r="r" b="b"/>
              <a:pathLst>
                <a:path w="5079" h="23495">
                  <a:moveTo>
                    <a:pt x="0" y="0"/>
                  </a:moveTo>
                  <a:lnTo>
                    <a:pt x="1524" y="7619"/>
                  </a:lnTo>
                  <a:lnTo>
                    <a:pt x="3048" y="15443"/>
                  </a:lnTo>
                  <a:lnTo>
                    <a:pt x="4470" y="23253"/>
                  </a:lnTo>
                </a:path>
              </a:pathLst>
            </a:custGeom>
            <a:ln w="25400">
              <a:solidFill>
                <a:srgbClr val="FBF9AE"/>
              </a:solidFill>
            </a:ln>
          </p:spPr>
          <p:txBody>
            <a:bodyPr wrap="square" lIns="0" tIns="0" rIns="0" bIns="0" rtlCol="0"/>
            <a:lstStyle/>
            <a:p>
              <a:endParaRPr/>
            </a:p>
          </p:txBody>
        </p:sp>
        <p:sp>
          <p:nvSpPr>
            <p:cNvPr id="3714" name="object 3714"/>
            <p:cNvSpPr/>
            <p:nvPr/>
          </p:nvSpPr>
          <p:spPr>
            <a:xfrm>
              <a:off x="6425615" y="8385657"/>
              <a:ext cx="4445" cy="26034"/>
            </a:xfrm>
            <a:custGeom>
              <a:avLst/>
              <a:gdLst/>
              <a:ahLst/>
              <a:cxnLst/>
              <a:rect l="l" t="t" r="r" b="b"/>
              <a:pathLst>
                <a:path w="4445" h="26034">
                  <a:moveTo>
                    <a:pt x="4152" y="0"/>
                  </a:moveTo>
                  <a:lnTo>
                    <a:pt x="0" y="0"/>
                  </a:lnTo>
                  <a:lnTo>
                    <a:pt x="0" y="25514"/>
                  </a:lnTo>
                  <a:lnTo>
                    <a:pt x="4152" y="25514"/>
                  </a:lnTo>
                  <a:lnTo>
                    <a:pt x="4152" y="0"/>
                  </a:lnTo>
                  <a:close/>
                </a:path>
              </a:pathLst>
            </a:custGeom>
            <a:solidFill>
              <a:srgbClr val="FBFAB3"/>
            </a:solidFill>
          </p:spPr>
          <p:txBody>
            <a:bodyPr wrap="square" lIns="0" tIns="0" rIns="0" bIns="0" rtlCol="0"/>
            <a:lstStyle/>
            <a:p>
              <a:endParaRPr/>
            </a:p>
          </p:txBody>
        </p:sp>
        <p:sp>
          <p:nvSpPr>
            <p:cNvPr id="3715" name="object 3715"/>
            <p:cNvSpPr/>
            <p:nvPr/>
          </p:nvSpPr>
          <p:spPr>
            <a:xfrm>
              <a:off x="6425615" y="8375294"/>
              <a:ext cx="4445" cy="23495"/>
            </a:xfrm>
            <a:custGeom>
              <a:avLst/>
              <a:gdLst/>
              <a:ahLst/>
              <a:cxnLst/>
              <a:rect l="l" t="t" r="r" b="b"/>
              <a:pathLst>
                <a:path w="4445" h="23495">
                  <a:moveTo>
                    <a:pt x="4152" y="23177"/>
                  </a:moveTo>
                  <a:lnTo>
                    <a:pt x="2882" y="15417"/>
                  </a:lnTo>
                  <a:lnTo>
                    <a:pt x="1498" y="7645"/>
                  </a:lnTo>
                  <a:lnTo>
                    <a:pt x="0" y="0"/>
                  </a:lnTo>
                </a:path>
              </a:pathLst>
            </a:custGeom>
            <a:ln w="25400">
              <a:solidFill>
                <a:srgbClr val="FCF9A9"/>
              </a:solidFill>
            </a:ln>
          </p:spPr>
          <p:txBody>
            <a:bodyPr wrap="square" lIns="0" tIns="0" rIns="0" bIns="0" rtlCol="0"/>
            <a:lstStyle/>
            <a:p>
              <a:endParaRPr/>
            </a:p>
          </p:txBody>
        </p:sp>
        <p:sp>
          <p:nvSpPr>
            <p:cNvPr id="3716" name="object 3716"/>
            <p:cNvSpPr/>
            <p:nvPr/>
          </p:nvSpPr>
          <p:spPr>
            <a:xfrm>
              <a:off x="6421145" y="8375104"/>
              <a:ext cx="5080" cy="635"/>
            </a:xfrm>
            <a:custGeom>
              <a:avLst/>
              <a:gdLst/>
              <a:ahLst/>
              <a:cxnLst/>
              <a:rect l="l" t="t" r="r" b="b"/>
              <a:pathLst>
                <a:path w="5079" h="634">
                  <a:moveTo>
                    <a:pt x="4470" y="190"/>
                  </a:moveTo>
                  <a:lnTo>
                    <a:pt x="0" y="0"/>
                  </a:lnTo>
                </a:path>
              </a:pathLst>
            </a:custGeom>
            <a:ln w="25400">
              <a:solidFill>
                <a:srgbClr val="FCF7A4"/>
              </a:solidFill>
            </a:ln>
          </p:spPr>
          <p:txBody>
            <a:bodyPr wrap="square" lIns="0" tIns="0" rIns="0" bIns="0" rtlCol="0"/>
            <a:lstStyle/>
            <a:p>
              <a:endParaRPr/>
            </a:p>
          </p:txBody>
        </p:sp>
        <p:sp>
          <p:nvSpPr>
            <p:cNvPr id="3717" name="object 3717"/>
            <p:cNvSpPr/>
            <p:nvPr/>
          </p:nvSpPr>
          <p:spPr>
            <a:xfrm>
              <a:off x="6425615" y="8375294"/>
              <a:ext cx="8890" cy="23495"/>
            </a:xfrm>
            <a:custGeom>
              <a:avLst/>
              <a:gdLst/>
              <a:ahLst/>
              <a:cxnLst/>
              <a:rect l="l" t="t" r="r" b="b"/>
              <a:pathLst>
                <a:path w="8889" h="23495">
                  <a:moveTo>
                    <a:pt x="0" y="0"/>
                  </a:moveTo>
                  <a:lnTo>
                    <a:pt x="1498" y="7645"/>
                  </a:lnTo>
                  <a:lnTo>
                    <a:pt x="2882" y="15417"/>
                  </a:lnTo>
                  <a:lnTo>
                    <a:pt x="4152" y="23177"/>
                  </a:lnTo>
                  <a:lnTo>
                    <a:pt x="6959" y="23329"/>
                  </a:lnTo>
                  <a:lnTo>
                    <a:pt x="8369" y="23444"/>
                  </a:lnTo>
                  <a:lnTo>
                    <a:pt x="7213" y="15722"/>
                  </a:lnTo>
                  <a:lnTo>
                    <a:pt x="5918" y="7950"/>
                  </a:lnTo>
                  <a:lnTo>
                    <a:pt x="4508" y="279"/>
                  </a:lnTo>
                  <a:lnTo>
                    <a:pt x="0" y="0"/>
                  </a:lnTo>
                  <a:close/>
                </a:path>
              </a:pathLst>
            </a:custGeom>
            <a:solidFill>
              <a:srgbClr val="FCF8A3"/>
            </a:solidFill>
          </p:spPr>
          <p:txBody>
            <a:bodyPr wrap="square" lIns="0" tIns="0" rIns="0" bIns="0" rtlCol="0"/>
            <a:lstStyle/>
            <a:p>
              <a:endParaRPr/>
            </a:p>
          </p:txBody>
        </p:sp>
        <p:sp>
          <p:nvSpPr>
            <p:cNvPr id="3718" name="object 3718"/>
            <p:cNvSpPr/>
            <p:nvPr/>
          </p:nvSpPr>
          <p:spPr>
            <a:xfrm>
              <a:off x="6425615" y="8375294"/>
              <a:ext cx="8890" cy="23495"/>
            </a:xfrm>
            <a:custGeom>
              <a:avLst/>
              <a:gdLst/>
              <a:ahLst/>
              <a:cxnLst/>
              <a:rect l="l" t="t" r="r" b="b"/>
              <a:pathLst>
                <a:path w="8889" h="23495">
                  <a:moveTo>
                    <a:pt x="0" y="0"/>
                  </a:moveTo>
                  <a:lnTo>
                    <a:pt x="1498" y="7645"/>
                  </a:lnTo>
                  <a:lnTo>
                    <a:pt x="2882" y="15417"/>
                  </a:lnTo>
                  <a:lnTo>
                    <a:pt x="4152" y="23177"/>
                  </a:lnTo>
                </a:path>
                <a:path w="8889" h="23495">
                  <a:moveTo>
                    <a:pt x="4152" y="23177"/>
                  </a:moveTo>
                  <a:lnTo>
                    <a:pt x="8369" y="23444"/>
                  </a:lnTo>
                </a:path>
              </a:pathLst>
            </a:custGeom>
            <a:ln w="25400">
              <a:solidFill>
                <a:srgbClr val="FCF9A9"/>
              </a:solidFill>
            </a:ln>
          </p:spPr>
          <p:txBody>
            <a:bodyPr wrap="square" lIns="0" tIns="0" rIns="0" bIns="0" rtlCol="0"/>
            <a:lstStyle/>
            <a:p>
              <a:endParaRPr/>
            </a:p>
          </p:txBody>
        </p:sp>
        <p:sp>
          <p:nvSpPr>
            <p:cNvPr id="3719" name="object 3719"/>
            <p:cNvSpPr/>
            <p:nvPr/>
          </p:nvSpPr>
          <p:spPr>
            <a:xfrm>
              <a:off x="6425615" y="8375294"/>
              <a:ext cx="8890" cy="23495"/>
            </a:xfrm>
            <a:custGeom>
              <a:avLst/>
              <a:gdLst/>
              <a:ahLst/>
              <a:cxnLst/>
              <a:rect l="l" t="t" r="r" b="b"/>
              <a:pathLst>
                <a:path w="8889" h="23495">
                  <a:moveTo>
                    <a:pt x="8369" y="23444"/>
                  </a:moveTo>
                  <a:lnTo>
                    <a:pt x="7213" y="15722"/>
                  </a:lnTo>
                  <a:lnTo>
                    <a:pt x="5918" y="7950"/>
                  </a:lnTo>
                  <a:lnTo>
                    <a:pt x="4508" y="279"/>
                  </a:lnTo>
                </a:path>
                <a:path w="8889" h="23495">
                  <a:moveTo>
                    <a:pt x="4508" y="279"/>
                  </a:moveTo>
                  <a:lnTo>
                    <a:pt x="0" y="0"/>
                  </a:lnTo>
                </a:path>
              </a:pathLst>
            </a:custGeom>
            <a:ln w="25400">
              <a:solidFill>
                <a:srgbClr val="FCF79E"/>
              </a:solidFill>
            </a:ln>
          </p:spPr>
          <p:txBody>
            <a:bodyPr wrap="square" lIns="0" tIns="0" rIns="0" bIns="0" rtlCol="0"/>
            <a:lstStyle/>
            <a:p>
              <a:endParaRPr/>
            </a:p>
          </p:txBody>
        </p:sp>
        <p:sp>
          <p:nvSpPr>
            <p:cNvPr id="3720" name="object 3720"/>
            <p:cNvSpPr/>
            <p:nvPr/>
          </p:nvSpPr>
          <p:spPr>
            <a:xfrm>
              <a:off x="6430124" y="8375573"/>
              <a:ext cx="12700" cy="24130"/>
            </a:xfrm>
            <a:custGeom>
              <a:avLst/>
              <a:gdLst/>
              <a:ahLst/>
              <a:cxnLst/>
              <a:rect l="l" t="t" r="r" b="b"/>
              <a:pathLst>
                <a:path w="12700" h="24129">
                  <a:moveTo>
                    <a:pt x="0" y="0"/>
                  </a:moveTo>
                  <a:lnTo>
                    <a:pt x="1409" y="7670"/>
                  </a:lnTo>
                  <a:lnTo>
                    <a:pt x="2705" y="15443"/>
                  </a:lnTo>
                  <a:lnTo>
                    <a:pt x="3860" y="23164"/>
                  </a:lnTo>
                  <a:lnTo>
                    <a:pt x="6692" y="23367"/>
                  </a:lnTo>
                  <a:lnTo>
                    <a:pt x="9512" y="23634"/>
                  </a:lnTo>
                  <a:lnTo>
                    <a:pt x="12255" y="23825"/>
                  </a:lnTo>
                  <a:lnTo>
                    <a:pt x="11379" y="16217"/>
                  </a:lnTo>
                  <a:lnTo>
                    <a:pt x="10312" y="8521"/>
                  </a:lnTo>
                  <a:lnTo>
                    <a:pt x="9029" y="812"/>
                  </a:lnTo>
                  <a:lnTo>
                    <a:pt x="6007" y="482"/>
                  </a:lnTo>
                  <a:lnTo>
                    <a:pt x="2997" y="215"/>
                  </a:lnTo>
                  <a:lnTo>
                    <a:pt x="0" y="0"/>
                  </a:lnTo>
                  <a:close/>
                </a:path>
              </a:pathLst>
            </a:custGeom>
            <a:solidFill>
              <a:srgbClr val="FDF48C"/>
            </a:solidFill>
          </p:spPr>
          <p:txBody>
            <a:bodyPr wrap="square" lIns="0" tIns="0" rIns="0" bIns="0" rtlCol="0"/>
            <a:lstStyle/>
            <a:p>
              <a:endParaRPr/>
            </a:p>
          </p:txBody>
        </p:sp>
        <p:sp>
          <p:nvSpPr>
            <p:cNvPr id="3721" name="object 3721"/>
            <p:cNvSpPr/>
            <p:nvPr/>
          </p:nvSpPr>
          <p:spPr>
            <a:xfrm>
              <a:off x="6430124" y="8375573"/>
              <a:ext cx="4445" cy="23495"/>
            </a:xfrm>
            <a:custGeom>
              <a:avLst/>
              <a:gdLst/>
              <a:ahLst/>
              <a:cxnLst/>
              <a:rect l="l" t="t" r="r" b="b"/>
              <a:pathLst>
                <a:path w="4445" h="23495">
                  <a:moveTo>
                    <a:pt x="0" y="0"/>
                  </a:moveTo>
                  <a:lnTo>
                    <a:pt x="1409" y="7670"/>
                  </a:lnTo>
                  <a:lnTo>
                    <a:pt x="2705" y="15443"/>
                  </a:lnTo>
                  <a:lnTo>
                    <a:pt x="3860" y="23164"/>
                  </a:lnTo>
                </a:path>
              </a:pathLst>
            </a:custGeom>
            <a:ln w="25400">
              <a:solidFill>
                <a:srgbClr val="FCF79E"/>
              </a:solidFill>
            </a:ln>
          </p:spPr>
          <p:txBody>
            <a:bodyPr wrap="square" lIns="0" tIns="0" rIns="0" bIns="0" rtlCol="0"/>
            <a:lstStyle/>
            <a:p>
              <a:endParaRPr/>
            </a:p>
          </p:txBody>
        </p:sp>
        <p:sp>
          <p:nvSpPr>
            <p:cNvPr id="3722" name="object 3722"/>
            <p:cNvSpPr/>
            <p:nvPr/>
          </p:nvSpPr>
          <p:spPr>
            <a:xfrm>
              <a:off x="6433985" y="8398738"/>
              <a:ext cx="8890" cy="1270"/>
            </a:xfrm>
            <a:custGeom>
              <a:avLst/>
              <a:gdLst/>
              <a:ahLst/>
              <a:cxnLst/>
              <a:rect l="l" t="t" r="r" b="b"/>
              <a:pathLst>
                <a:path w="8889" h="1270">
                  <a:moveTo>
                    <a:pt x="0" y="0"/>
                  </a:moveTo>
                  <a:lnTo>
                    <a:pt x="8394" y="660"/>
                  </a:lnTo>
                </a:path>
              </a:pathLst>
            </a:custGeom>
            <a:ln w="25400">
              <a:solidFill>
                <a:srgbClr val="FCF48E"/>
              </a:solidFill>
            </a:ln>
          </p:spPr>
          <p:txBody>
            <a:bodyPr wrap="square" lIns="0" tIns="0" rIns="0" bIns="0" rtlCol="0"/>
            <a:lstStyle/>
            <a:p>
              <a:endParaRPr/>
            </a:p>
          </p:txBody>
        </p:sp>
        <p:sp>
          <p:nvSpPr>
            <p:cNvPr id="3723" name="object 3723"/>
            <p:cNvSpPr/>
            <p:nvPr/>
          </p:nvSpPr>
          <p:spPr>
            <a:xfrm>
              <a:off x="6439154" y="8376386"/>
              <a:ext cx="3810" cy="23495"/>
            </a:xfrm>
            <a:custGeom>
              <a:avLst/>
              <a:gdLst/>
              <a:ahLst/>
              <a:cxnLst/>
              <a:rect l="l" t="t" r="r" b="b"/>
              <a:pathLst>
                <a:path w="3810" h="23495">
                  <a:moveTo>
                    <a:pt x="3225" y="23012"/>
                  </a:moveTo>
                  <a:lnTo>
                    <a:pt x="2349" y="15405"/>
                  </a:lnTo>
                  <a:lnTo>
                    <a:pt x="1282" y="7708"/>
                  </a:lnTo>
                  <a:lnTo>
                    <a:pt x="0" y="0"/>
                  </a:lnTo>
                </a:path>
              </a:pathLst>
            </a:custGeom>
            <a:ln w="25400">
              <a:solidFill>
                <a:srgbClr val="FEF07B"/>
              </a:solidFill>
            </a:ln>
          </p:spPr>
          <p:txBody>
            <a:bodyPr wrap="square" lIns="0" tIns="0" rIns="0" bIns="0" rtlCol="0"/>
            <a:lstStyle/>
            <a:p>
              <a:endParaRPr/>
            </a:p>
          </p:txBody>
        </p:sp>
        <p:sp>
          <p:nvSpPr>
            <p:cNvPr id="3724" name="object 3724"/>
            <p:cNvSpPr/>
            <p:nvPr/>
          </p:nvSpPr>
          <p:spPr>
            <a:xfrm>
              <a:off x="6430124" y="8375573"/>
              <a:ext cx="9525" cy="1270"/>
            </a:xfrm>
            <a:custGeom>
              <a:avLst/>
              <a:gdLst/>
              <a:ahLst/>
              <a:cxnLst/>
              <a:rect l="l" t="t" r="r" b="b"/>
              <a:pathLst>
                <a:path w="9525" h="1270">
                  <a:moveTo>
                    <a:pt x="9029" y="812"/>
                  </a:moveTo>
                  <a:lnTo>
                    <a:pt x="0" y="0"/>
                  </a:lnTo>
                </a:path>
              </a:pathLst>
            </a:custGeom>
            <a:ln w="25400">
              <a:solidFill>
                <a:srgbClr val="FEF489"/>
              </a:solidFill>
            </a:ln>
          </p:spPr>
          <p:txBody>
            <a:bodyPr wrap="square" lIns="0" tIns="0" rIns="0" bIns="0" rtlCol="0"/>
            <a:lstStyle/>
            <a:p>
              <a:endParaRPr/>
            </a:p>
          </p:txBody>
        </p:sp>
        <p:sp>
          <p:nvSpPr>
            <p:cNvPr id="3725" name="object 3725"/>
            <p:cNvSpPr/>
            <p:nvPr/>
          </p:nvSpPr>
          <p:spPr>
            <a:xfrm>
              <a:off x="6425615" y="8398357"/>
              <a:ext cx="8255" cy="23495"/>
            </a:xfrm>
            <a:custGeom>
              <a:avLst/>
              <a:gdLst/>
              <a:ahLst/>
              <a:cxnLst/>
              <a:rect l="l" t="t" r="r" b="b"/>
              <a:pathLst>
                <a:path w="8254" h="23495">
                  <a:moveTo>
                    <a:pt x="1371" y="0"/>
                  </a:moveTo>
                  <a:lnTo>
                    <a:pt x="0" y="0"/>
                  </a:lnTo>
                  <a:lnTo>
                    <a:pt x="1447" y="7823"/>
                  </a:lnTo>
                  <a:lnTo>
                    <a:pt x="2781" y="15659"/>
                  </a:lnTo>
                  <a:lnTo>
                    <a:pt x="3962" y="23342"/>
                  </a:lnTo>
                  <a:lnTo>
                    <a:pt x="7683" y="23253"/>
                  </a:lnTo>
                  <a:lnTo>
                    <a:pt x="6591" y="15633"/>
                  </a:lnTo>
                  <a:lnTo>
                    <a:pt x="5422" y="7873"/>
                  </a:lnTo>
                  <a:lnTo>
                    <a:pt x="4152" y="114"/>
                  </a:lnTo>
                  <a:lnTo>
                    <a:pt x="1371" y="0"/>
                  </a:lnTo>
                  <a:close/>
                </a:path>
              </a:pathLst>
            </a:custGeom>
            <a:solidFill>
              <a:srgbClr val="FBFAB6"/>
            </a:solidFill>
          </p:spPr>
          <p:txBody>
            <a:bodyPr wrap="square" lIns="0" tIns="0" rIns="0" bIns="0" rtlCol="0"/>
            <a:lstStyle/>
            <a:p>
              <a:endParaRPr/>
            </a:p>
          </p:txBody>
        </p:sp>
        <p:sp>
          <p:nvSpPr>
            <p:cNvPr id="3726" name="object 3726"/>
            <p:cNvSpPr/>
            <p:nvPr/>
          </p:nvSpPr>
          <p:spPr>
            <a:xfrm>
              <a:off x="6425615" y="8398357"/>
              <a:ext cx="4445" cy="23495"/>
            </a:xfrm>
            <a:custGeom>
              <a:avLst/>
              <a:gdLst/>
              <a:ahLst/>
              <a:cxnLst/>
              <a:rect l="l" t="t" r="r" b="b"/>
              <a:pathLst>
                <a:path w="4445" h="23495">
                  <a:moveTo>
                    <a:pt x="0" y="0"/>
                  </a:moveTo>
                  <a:lnTo>
                    <a:pt x="1447" y="7823"/>
                  </a:lnTo>
                  <a:lnTo>
                    <a:pt x="2781" y="15659"/>
                  </a:lnTo>
                  <a:lnTo>
                    <a:pt x="3962" y="23342"/>
                  </a:lnTo>
                </a:path>
              </a:pathLst>
            </a:custGeom>
            <a:ln w="25400">
              <a:solidFill>
                <a:srgbClr val="FBFBB9"/>
              </a:solidFill>
            </a:ln>
          </p:spPr>
          <p:txBody>
            <a:bodyPr wrap="square" lIns="0" tIns="0" rIns="0" bIns="0" rtlCol="0"/>
            <a:lstStyle/>
            <a:p>
              <a:endParaRPr/>
            </a:p>
          </p:txBody>
        </p:sp>
        <p:sp>
          <p:nvSpPr>
            <p:cNvPr id="3727" name="object 3727"/>
            <p:cNvSpPr/>
            <p:nvPr/>
          </p:nvSpPr>
          <p:spPr>
            <a:xfrm>
              <a:off x="6429578" y="8408911"/>
              <a:ext cx="3810" cy="26034"/>
            </a:xfrm>
            <a:custGeom>
              <a:avLst/>
              <a:gdLst/>
              <a:ahLst/>
              <a:cxnLst/>
              <a:rect l="l" t="t" r="r" b="b"/>
              <a:pathLst>
                <a:path w="3810" h="26034">
                  <a:moveTo>
                    <a:pt x="3721" y="0"/>
                  </a:moveTo>
                  <a:lnTo>
                    <a:pt x="0" y="0"/>
                  </a:lnTo>
                  <a:lnTo>
                    <a:pt x="0" y="25488"/>
                  </a:lnTo>
                  <a:lnTo>
                    <a:pt x="3721" y="25488"/>
                  </a:lnTo>
                  <a:lnTo>
                    <a:pt x="3721" y="0"/>
                  </a:lnTo>
                  <a:close/>
                </a:path>
              </a:pathLst>
            </a:custGeom>
            <a:solidFill>
              <a:srgbClr val="FBFBB9"/>
            </a:solidFill>
          </p:spPr>
          <p:txBody>
            <a:bodyPr wrap="square" lIns="0" tIns="0" rIns="0" bIns="0" rtlCol="0"/>
            <a:lstStyle/>
            <a:p>
              <a:endParaRPr/>
            </a:p>
          </p:txBody>
        </p:sp>
        <p:sp>
          <p:nvSpPr>
            <p:cNvPr id="3728" name="object 3728"/>
            <p:cNvSpPr/>
            <p:nvPr/>
          </p:nvSpPr>
          <p:spPr>
            <a:xfrm>
              <a:off x="6429768" y="8398472"/>
              <a:ext cx="3810" cy="23495"/>
            </a:xfrm>
            <a:custGeom>
              <a:avLst/>
              <a:gdLst/>
              <a:ahLst/>
              <a:cxnLst/>
              <a:rect l="l" t="t" r="r" b="b"/>
              <a:pathLst>
                <a:path w="3810" h="23495">
                  <a:moveTo>
                    <a:pt x="3530" y="23139"/>
                  </a:moveTo>
                  <a:lnTo>
                    <a:pt x="2438" y="15519"/>
                  </a:lnTo>
                  <a:lnTo>
                    <a:pt x="1269" y="7759"/>
                  </a:lnTo>
                  <a:lnTo>
                    <a:pt x="0" y="0"/>
                  </a:lnTo>
                </a:path>
              </a:pathLst>
            </a:custGeom>
            <a:ln w="25400">
              <a:solidFill>
                <a:srgbClr val="FBFAB3"/>
              </a:solidFill>
            </a:ln>
          </p:spPr>
          <p:txBody>
            <a:bodyPr wrap="square" lIns="0" tIns="0" rIns="0" bIns="0" rtlCol="0"/>
            <a:lstStyle/>
            <a:p>
              <a:endParaRPr/>
            </a:p>
          </p:txBody>
        </p:sp>
        <p:sp>
          <p:nvSpPr>
            <p:cNvPr id="3729" name="object 3729"/>
            <p:cNvSpPr/>
            <p:nvPr/>
          </p:nvSpPr>
          <p:spPr>
            <a:xfrm>
              <a:off x="6425615" y="8385657"/>
              <a:ext cx="4445" cy="26034"/>
            </a:xfrm>
            <a:custGeom>
              <a:avLst/>
              <a:gdLst/>
              <a:ahLst/>
              <a:cxnLst/>
              <a:rect l="l" t="t" r="r" b="b"/>
              <a:pathLst>
                <a:path w="4445" h="26034">
                  <a:moveTo>
                    <a:pt x="4152" y="0"/>
                  </a:moveTo>
                  <a:lnTo>
                    <a:pt x="0" y="0"/>
                  </a:lnTo>
                  <a:lnTo>
                    <a:pt x="0" y="25514"/>
                  </a:lnTo>
                  <a:lnTo>
                    <a:pt x="4152" y="25514"/>
                  </a:lnTo>
                  <a:lnTo>
                    <a:pt x="4152" y="0"/>
                  </a:lnTo>
                  <a:close/>
                </a:path>
              </a:pathLst>
            </a:custGeom>
            <a:solidFill>
              <a:srgbClr val="FBFAB3"/>
            </a:solidFill>
          </p:spPr>
          <p:txBody>
            <a:bodyPr wrap="square" lIns="0" tIns="0" rIns="0" bIns="0" rtlCol="0"/>
            <a:lstStyle/>
            <a:p>
              <a:endParaRPr/>
            </a:p>
          </p:txBody>
        </p:sp>
        <p:sp>
          <p:nvSpPr>
            <p:cNvPr id="3730" name="object 3730"/>
            <p:cNvSpPr/>
            <p:nvPr/>
          </p:nvSpPr>
          <p:spPr>
            <a:xfrm>
              <a:off x="6429768" y="8398472"/>
              <a:ext cx="7620" cy="23495"/>
            </a:xfrm>
            <a:custGeom>
              <a:avLst/>
              <a:gdLst/>
              <a:ahLst/>
              <a:cxnLst/>
              <a:rect l="l" t="t" r="r" b="b"/>
              <a:pathLst>
                <a:path w="7620" h="23495">
                  <a:moveTo>
                    <a:pt x="0" y="0"/>
                  </a:moveTo>
                  <a:lnTo>
                    <a:pt x="1269" y="7759"/>
                  </a:lnTo>
                  <a:lnTo>
                    <a:pt x="2438" y="15519"/>
                  </a:lnTo>
                  <a:lnTo>
                    <a:pt x="3530" y="23139"/>
                  </a:lnTo>
                  <a:lnTo>
                    <a:pt x="7264" y="23190"/>
                  </a:lnTo>
                  <a:lnTo>
                    <a:pt x="6400" y="15684"/>
                  </a:lnTo>
                  <a:lnTo>
                    <a:pt x="5384" y="7988"/>
                  </a:lnTo>
                  <a:lnTo>
                    <a:pt x="4216" y="266"/>
                  </a:lnTo>
                  <a:lnTo>
                    <a:pt x="1397" y="63"/>
                  </a:lnTo>
                  <a:lnTo>
                    <a:pt x="0" y="0"/>
                  </a:lnTo>
                  <a:close/>
                </a:path>
              </a:pathLst>
            </a:custGeom>
            <a:solidFill>
              <a:srgbClr val="FBF9AB"/>
            </a:solidFill>
          </p:spPr>
          <p:txBody>
            <a:bodyPr wrap="square" lIns="0" tIns="0" rIns="0" bIns="0" rtlCol="0"/>
            <a:lstStyle/>
            <a:p>
              <a:endParaRPr/>
            </a:p>
          </p:txBody>
        </p:sp>
        <p:sp>
          <p:nvSpPr>
            <p:cNvPr id="3731" name="object 3731"/>
            <p:cNvSpPr/>
            <p:nvPr/>
          </p:nvSpPr>
          <p:spPr>
            <a:xfrm>
              <a:off x="6429768" y="8398472"/>
              <a:ext cx="3810" cy="23495"/>
            </a:xfrm>
            <a:custGeom>
              <a:avLst/>
              <a:gdLst/>
              <a:ahLst/>
              <a:cxnLst/>
              <a:rect l="l" t="t" r="r" b="b"/>
              <a:pathLst>
                <a:path w="3810" h="23495">
                  <a:moveTo>
                    <a:pt x="0" y="0"/>
                  </a:moveTo>
                  <a:lnTo>
                    <a:pt x="1269" y="7759"/>
                  </a:lnTo>
                  <a:lnTo>
                    <a:pt x="2438" y="15519"/>
                  </a:lnTo>
                  <a:lnTo>
                    <a:pt x="3530" y="23139"/>
                  </a:lnTo>
                </a:path>
              </a:pathLst>
            </a:custGeom>
            <a:ln w="25400">
              <a:solidFill>
                <a:srgbClr val="FBFAB3"/>
              </a:solidFill>
            </a:ln>
          </p:spPr>
          <p:txBody>
            <a:bodyPr wrap="square" lIns="0" tIns="0" rIns="0" bIns="0" rtlCol="0"/>
            <a:lstStyle/>
            <a:p>
              <a:endParaRPr/>
            </a:p>
          </p:txBody>
        </p:sp>
        <p:sp>
          <p:nvSpPr>
            <p:cNvPr id="3732" name="object 3732"/>
            <p:cNvSpPr/>
            <p:nvPr/>
          </p:nvSpPr>
          <p:spPr>
            <a:xfrm>
              <a:off x="6433299" y="8408911"/>
              <a:ext cx="3810" cy="26034"/>
            </a:xfrm>
            <a:custGeom>
              <a:avLst/>
              <a:gdLst/>
              <a:ahLst/>
              <a:cxnLst/>
              <a:rect l="l" t="t" r="r" b="b"/>
              <a:pathLst>
                <a:path w="3810" h="26034">
                  <a:moveTo>
                    <a:pt x="3733" y="0"/>
                  </a:moveTo>
                  <a:lnTo>
                    <a:pt x="0" y="0"/>
                  </a:lnTo>
                  <a:lnTo>
                    <a:pt x="0" y="25450"/>
                  </a:lnTo>
                  <a:lnTo>
                    <a:pt x="3733" y="25450"/>
                  </a:lnTo>
                  <a:lnTo>
                    <a:pt x="3733" y="0"/>
                  </a:lnTo>
                  <a:close/>
                </a:path>
              </a:pathLst>
            </a:custGeom>
            <a:solidFill>
              <a:srgbClr val="FBF9AD"/>
            </a:solidFill>
          </p:spPr>
          <p:txBody>
            <a:bodyPr wrap="square" lIns="0" tIns="0" rIns="0" bIns="0" rtlCol="0"/>
            <a:lstStyle/>
            <a:p>
              <a:endParaRPr/>
            </a:p>
          </p:txBody>
        </p:sp>
        <p:sp>
          <p:nvSpPr>
            <p:cNvPr id="3733" name="object 3733"/>
            <p:cNvSpPr/>
            <p:nvPr/>
          </p:nvSpPr>
          <p:spPr>
            <a:xfrm>
              <a:off x="6433985" y="8398738"/>
              <a:ext cx="3175" cy="23495"/>
            </a:xfrm>
            <a:custGeom>
              <a:avLst/>
              <a:gdLst/>
              <a:ahLst/>
              <a:cxnLst/>
              <a:rect l="l" t="t" r="r" b="b"/>
              <a:pathLst>
                <a:path w="3175" h="23495">
                  <a:moveTo>
                    <a:pt x="3048" y="22923"/>
                  </a:moveTo>
                  <a:lnTo>
                    <a:pt x="2184" y="15417"/>
                  </a:lnTo>
                  <a:lnTo>
                    <a:pt x="1168" y="7721"/>
                  </a:lnTo>
                  <a:lnTo>
                    <a:pt x="0" y="0"/>
                  </a:lnTo>
                </a:path>
              </a:pathLst>
            </a:custGeom>
            <a:ln w="25400">
              <a:solidFill>
                <a:srgbClr val="FCF8A3"/>
              </a:solidFill>
            </a:ln>
          </p:spPr>
          <p:txBody>
            <a:bodyPr wrap="square" lIns="0" tIns="0" rIns="0" bIns="0" rtlCol="0"/>
            <a:lstStyle/>
            <a:p>
              <a:endParaRPr/>
            </a:p>
          </p:txBody>
        </p:sp>
        <p:sp>
          <p:nvSpPr>
            <p:cNvPr id="3734" name="object 3734"/>
            <p:cNvSpPr/>
            <p:nvPr/>
          </p:nvSpPr>
          <p:spPr>
            <a:xfrm>
              <a:off x="6429768" y="8398472"/>
              <a:ext cx="4445" cy="635"/>
            </a:xfrm>
            <a:custGeom>
              <a:avLst/>
              <a:gdLst/>
              <a:ahLst/>
              <a:cxnLst/>
              <a:rect l="l" t="t" r="r" b="b"/>
              <a:pathLst>
                <a:path w="4445" h="634">
                  <a:moveTo>
                    <a:pt x="4216" y="266"/>
                  </a:moveTo>
                  <a:lnTo>
                    <a:pt x="0" y="0"/>
                  </a:lnTo>
                </a:path>
              </a:pathLst>
            </a:custGeom>
            <a:ln w="25400">
              <a:solidFill>
                <a:srgbClr val="FCF9A9"/>
              </a:solidFill>
            </a:ln>
          </p:spPr>
          <p:txBody>
            <a:bodyPr wrap="square" lIns="0" tIns="0" rIns="0" bIns="0" rtlCol="0"/>
            <a:lstStyle/>
            <a:p>
              <a:endParaRPr/>
            </a:p>
          </p:txBody>
        </p:sp>
        <p:sp>
          <p:nvSpPr>
            <p:cNvPr id="3735" name="object 3735"/>
            <p:cNvSpPr/>
            <p:nvPr/>
          </p:nvSpPr>
          <p:spPr>
            <a:xfrm>
              <a:off x="6433985" y="8398738"/>
              <a:ext cx="10795" cy="23495"/>
            </a:xfrm>
            <a:custGeom>
              <a:avLst/>
              <a:gdLst/>
              <a:ahLst/>
              <a:cxnLst/>
              <a:rect l="l" t="t" r="r" b="b"/>
              <a:pathLst>
                <a:path w="10795" h="23495">
                  <a:moveTo>
                    <a:pt x="0" y="0"/>
                  </a:moveTo>
                  <a:lnTo>
                    <a:pt x="1168" y="7721"/>
                  </a:lnTo>
                  <a:lnTo>
                    <a:pt x="2184" y="15417"/>
                  </a:lnTo>
                  <a:lnTo>
                    <a:pt x="3048" y="22923"/>
                  </a:lnTo>
                  <a:lnTo>
                    <a:pt x="5537" y="22974"/>
                  </a:lnTo>
                  <a:lnTo>
                    <a:pt x="8026" y="23075"/>
                  </a:lnTo>
                  <a:lnTo>
                    <a:pt x="10502" y="23126"/>
                  </a:lnTo>
                  <a:lnTo>
                    <a:pt x="9956" y="15786"/>
                  </a:lnTo>
                  <a:lnTo>
                    <a:pt x="9271" y="8267"/>
                  </a:lnTo>
                  <a:lnTo>
                    <a:pt x="8394" y="660"/>
                  </a:lnTo>
                  <a:lnTo>
                    <a:pt x="5651" y="469"/>
                  </a:lnTo>
                  <a:lnTo>
                    <a:pt x="2832" y="203"/>
                  </a:lnTo>
                  <a:lnTo>
                    <a:pt x="0" y="0"/>
                  </a:lnTo>
                  <a:close/>
                </a:path>
              </a:pathLst>
            </a:custGeom>
            <a:solidFill>
              <a:srgbClr val="FCF38F"/>
            </a:solidFill>
          </p:spPr>
          <p:txBody>
            <a:bodyPr wrap="square" lIns="0" tIns="0" rIns="0" bIns="0" rtlCol="0"/>
            <a:lstStyle/>
            <a:p>
              <a:endParaRPr/>
            </a:p>
          </p:txBody>
        </p:sp>
        <p:sp>
          <p:nvSpPr>
            <p:cNvPr id="3736" name="object 3736"/>
            <p:cNvSpPr/>
            <p:nvPr/>
          </p:nvSpPr>
          <p:spPr>
            <a:xfrm>
              <a:off x="6433985" y="8398738"/>
              <a:ext cx="3175" cy="23495"/>
            </a:xfrm>
            <a:custGeom>
              <a:avLst/>
              <a:gdLst/>
              <a:ahLst/>
              <a:cxnLst/>
              <a:rect l="l" t="t" r="r" b="b"/>
              <a:pathLst>
                <a:path w="3175" h="23495">
                  <a:moveTo>
                    <a:pt x="0" y="0"/>
                  </a:moveTo>
                  <a:lnTo>
                    <a:pt x="1168" y="7721"/>
                  </a:lnTo>
                  <a:lnTo>
                    <a:pt x="2184" y="15417"/>
                  </a:lnTo>
                  <a:lnTo>
                    <a:pt x="3048" y="22923"/>
                  </a:lnTo>
                </a:path>
              </a:pathLst>
            </a:custGeom>
            <a:ln w="25400">
              <a:solidFill>
                <a:srgbClr val="FCF8A3"/>
              </a:solidFill>
            </a:ln>
          </p:spPr>
          <p:txBody>
            <a:bodyPr wrap="square" lIns="0" tIns="0" rIns="0" bIns="0" rtlCol="0"/>
            <a:lstStyle/>
            <a:p>
              <a:endParaRPr/>
            </a:p>
          </p:txBody>
        </p:sp>
        <p:sp>
          <p:nvSpPr>
            <p:cNvPr id="3737" name="object 3737"/>
            <p:cNvSpPr/>
            <p:nvPr/>
          </p:nvSpPr>
          <p:spPr>
            <a:xfrm>
              <a:off x="6437033" y="8421662"/>
              <a:ext cx="7620" cy="635"/>
            </a:xfrm>
            <a:custGeom>
              <a:avLst/>
              <a:gdLst/>
              <a:ahLst/>
              <a:cxnLst/>
              <a:rect l="l" t="t" r="r" b="b"/>
              <a:pathLst>
                <a:path w="7620" h="634">
                  <a:moveTo>
                    <a:pt x="0" y="0"/>
                  </a:moveTo>
                  <a:lnTo>
                    <a:pt x="7454" y="203"/>
                  </a:lnTo>
                </a:path>
              </a:pathLst>
            </a:custGeom>
            <a:ln w="25400">
              <a:solidFill>
                <a:srgbClr val="FBF390"/>
              </a:solidFill>
            </a:ln>
          </p:spPr>
          <p:txBody>
            <a:bodyPr wrap="square" lIns="0" tIns="0" rIns="0" bIns="0" rtlCol="0"/>
            <a:lstStyle/>
            <a:p>
              <a:endParaRPr/>
            </a:p>
          </p:txBody>
        </p:sp>
        <p:sp>
          <p:nvSpPr>
            <p:cNvPr id="3738" name="object 3738"/>
            <p:cNvSpPr/>
            <p:nvPr/>
          </p:nvSpPr>
          <p:spPr>
            <a:xfrm>
              <a:off x="6442379" y="8399399"/>
              <a:ext cx="2540" cy="22860"/>
            </a:xfrm>
            <a:custGeom>
              <a:avLst/>
              <a:gdLst/>
              <a:ahLst/>
              <a:cxnLst/>
              <a:rect l="l" t="t" r="r" b="b"/>
              <a:pathLst>
                <a:path w="2539" h="22859">
                  <a:moveTo>
                    <a:pt x="2108" y="22466"/>
                  </a:moveTo>
                  <a:lnTo>
                    <a:pt x="1562" y="15125"/>
                  </a:lnTo>
                  <a:lnTo>
                    <a:pt x="876" y="7607"/>
                  </a:lnTo>
                  <a:lnTo>
                    <a:pt x="0" y="0"/>
                  </a:lnTo>
                </a:path>
              </a:pathLst>
            </a:custGeom>
            <a:ln w="25400">
              <a:solidFill>
                <a:srgbClr val="FCEE7B"/>
              </a:solidFill>
            </a:ln>
          </p:spPr>
          <p:txBody>
            <a:bodyPr wrap="square" lIns="0" tIns="0" rIns="0" bIns="0" rtlCol="0"/>
            <a:lstStyle/>
            <a:p>
              <a:endParaRPr/>
            </a:p>
          </p:txBody>
        </p:sp>
        <p:sp>
          <p:nvSpPr>
            <p:cNvPr id="3739" name="object 3739"/>
            <p:cNvSpPr/>
            <p:nvPr/>
          </p:nvSpPr>
          <p:spPr>
            <a:xfrm>
              <a:off x="6433985" y="8398738"/>
              <a:ext cx="8890" cy="1270"/>
            </a:xfrm>
            <a:custGeom>
              <a:avLst/>
              <a:gdLst/>
              <a:ahLst/>
              <a:cxnLst/>
              <a:rect l="l" t="t" r="r" b="b"/>
              <a:pathLst>
                <a:path w="8889" h="1270">
                  <a:moveTo>
                    <a:pt x="8394" y="660"/>
                  </a:moveTo>
                  <a:lnTo>
                    <a:pt x="0" y="0"/>
                  </a:lnTo>
                </a:path>
              </a:pathLst>
            </a:custGeom>
            <a:ln w="25400">
              <a:solidFill>
                <a:srgbClr val="FCF48E"/>
              </a:solidFill>
            </a:ln>
          </p:spPr>
          <p:txBody>
            <a:bodyPr wrap="square" lIns="0" tIns="0" rIns="0" bIns="0" rtlCol="0"/>
            <a:lstStyle/>
            <a:p>
              <a:endParaRPr/>
            </a:p>
          </p:txBody>
        </p:sp>
        <p:sp>
          <p:nvSpPr>
            <p:cNvPr id="3740" name="object 3740"/>
            <p:cNvSpPr/>
            <p:nvPr/>
          </p:nvSpPr>
          <p:spPr>
            <a:xfrm>
              <a:off x="6429578" y="8421611"/>
              <a:ext cx="7620" cy="36195"/>
            </a:xfrm>
            <a:custGeom>
              <a:avLst/>
              <a:gdLst/>
              <a:ahLst/>
              <a:cxnLst/>
              <a:rect l="l" t="t" r="r" b="b"/>
              <a:pathLst>
                <a:path w="7620" h="36195">
                  <a:moveTo>
                    <a:pt x="3721" y="0"/>
                  </a:moveTo>
                  <a:lnTo>
                    <a:pt x="0" y="88"/>
                  </a:lnTo>
                  <a:lnTo>
                    <a:pt x="1378" y="9522"/>
                  </a:lnTo>
                  <a:lnTo>
                    <a:pt x="2557" y="18724"/>
                  </a:lnTo>
                  <a:lnTo>
                    <a:pt x="3505" y="27619"/>
                  </a:lnTo>
                  <a:lnTo>
                    <a:pt x="4190" y="36131"/>
                  </a:lnTo>
                  <a:lnTo>
                    <a:pt x="7302" y="35737"/>
                  </a:lnTo>
                  <a:lnTo>
                    <a:pt x="6714" y="27278"/>
                  </a:lnTo>
                  <a:lnTo>
                    <a:pt x="5930" y="18468"/>
                  </a:lnTo>
                  <a:lnTo>
                    <a:pt x="4937" y="9359"/>
                  </a:lnTo>
                  <a:lnTo>
                    <a:pt x="3721" y="0"/>
                  </a:lnTo>
                  <a:close/>
                </a:path>
              </a:pathLst>
            </a:custGeom>
            <a:solidFill>
              <a:srgbClr val="FBFBB9"/>
            </a:solidFill>
          </p:spPr>
          <p:txBody>
            <a:bodyPr wrap="square" lIns="0" tIns="0" rIns="0" bIns="0" rtlCol="0"/>
            <a:lstStyle/>
            <a:p>
              <a:endParaRPr/>
            </a:p>
          </p:txBody>
        </p:sp>
        <p:sp>
          <p:nvSpPr>
            <p:cNvPr id="3741" name="object 3741"/>
            <p:cNvSpPr/>
            <p:nvPr/>
          </p:nvSpPr>
          <p:spPr>
            <a:xfrm>
              <a:off x="6429578" y="8421700"/>
              <a:ext cx="4445" cy="36195"/>
            </a:xfrm>
            <a:custGeom>
              <a:avLst/>
              <a:gdLst/>
              <a:ahLst/>
              <a:cxnLst/>
              <a:rect l="l" t="t" r="r" b="b"/>
              <a:pathLst>
                <a:path w="4445" h="36195">
                  <a:moveTo>
                    <a:pt x="0" y="0"/>
                  </a:moveTo>
                  <a:lnTo>
                    <a:pt x="1378" y="9433"/>
                  </a:lnTo>
                  <a:lnTo>
                    <a:pt x="2557" y="18635"/>
                  </a:lnTo>
                  <a:lnTo>
                    <a:pt x="3505" y="27530"/>
                  </a:lnTo>
                  <a:lnTo>
                    <a:pt x="4190" y="36042"/>
                  </a:lnTo>
                </a:path>
              </a:pathLst>
            </a:custGeom>
            <a:ln w="25400">
              <a:solidFill>
                <a:srgbClr val="FBFBBC"/>
              </a:solidFill>
            </a:ln>
          </p:spPr>
          <p:txBody>
            <a:bodyPr wrap="square" lIns="0" tIns="0" rIns="0" bIns="0" rtlCol="0"/>
            <a:lstStyle/>
            <a:p>
              <a:endParaRPr/>
            </a:p>
          </p:txBody>
        </p:sp>
        <p:sp>
          <p:nvSpPr>
            <p:cNvPr id="3742" name="object 3742"/>
            <p:cNvSpPr/>
            <p:nvPr/>
          </p:nvSpPr>
          <p:spPr>
            <a:xfrm>
              <a:off x="6433769" y="8457349"/>
              <a:ext cx="3175" cy="635"/>
            </a:xfrm>
            <a:custGeom>
              <a:avLst/>
              <a:gdLst/>
              <a:ahLst/>
              <a:cxnLst/>
              <a:rect l="l" t="t" r="r" b="b"/>
              <a:pathLst>
                <a:path w="3175" h="634">
                  <a:moveTo>
                    <a:pt x="0" y="393"/>
                  </a:moveTo>
                  <a:lnTo>
                    <a:pt x="3111" y="0"/>
                  </a:lnTo>
                </a:path>
              </a:pathLst>
            </a:custGeom>
            <a:ln w="25400">
              <a:solidFill>
                <a:srgbClr val="FBFBB9"/>
              </a:solidFill>
            </a:ln>
          </p:spPr>
          <p:txBody>
            <a:bodyPr wrap="square" lIns="0" tIns="0" rIns="0" bIns="0" rtlCol="0"/>
            <a:lstStyle/>
            <a:p>
              <a:endParaRPr/>
            </a:p>
          </p:txBody>
        </p:sp>
        <p:sp>
          <p:nvSpPr>
            <p:cNvPr id="3743" name="object 3743"/>
            <p:cNvSpPr/>
            <p:nvPr/>
          </p:nvSpPr>
          <p:spPr>
            <a:xfrm>
              <a:off x="6433299" y="8421611"/>
              <a:ext cx="3810" cy="36195"/>
            </a:xfrm>
            <a:custGeom>
              <a:avLst/>
              <a:gdLst/>
              <a:ahLst/>
              <a:cxnLst/>
              <a:rect l="l" t="t" r="r" b="b"/>
              <a:pathLst>
                <a:path w="3810" h="36195">
                  <a:moveTo>
                    <a:pt x="3581" y="35737"/>
                  </a:moveTo>
                  <a:lnTo>
                    <a:pt x="2993" y="27278"/>
                  </a:lnTo>
                  <a:lnTo>
                    <a:pt x="2209" y="18468"/>
                  </a:lnTo>
                  <a:lnTo>
                    <a:pt x="1216" y="9359"/>
                  </a:lnTo>
                  <a:lnTo>
                    <a:pt x="0" y="0"/>
                  </a:lnTo>
                </a:path>
              </a:pathLst>
            </a:custGeom>
            <a:ln w="25400">
              <a:solidFill>
                <a:srgbClr val="FBFAB5"/>
              </a:solidFill>
            </a:ln>
          </p:spPr>
          <p:txBody>
            <a:bodyPr wrap="square" lIns="0" tIns="0" rIns="0" bIns="0" rtlCol="0"/>
            <a:lstStyle/>
            <a:p>
              <a:endParaRPr/>
            </a:p>
          </p:txBody>
        </p:sp>
        <p:sp>
          <p:nvSpPr>
            <p:cNvPr id="3744" name="object 3744"/>
            <p:cNvSpPr/>
            <p:nvPr/>
          </p:nvSpPr>
          <p:spPr>
            <a:xfrm>
              <a:off x="6429578" y="8408911"/>
              <a:ext cx="3810" cy="26034"/>
            </a:xfrm>
            <a:custGeom>
              <a:avLst/>
              <a:gdLst/>
              <a:ahLst/>
              <a:cxnLst/>
              <a:rect l="l" t="t" r="r" b="b"/>
              <a:pathLst>
                <a:path w="3810" h="26034">
                  <a:moveTo>
                    <a:pt x="3721" y="0"/>
                  </a:moveTo>
                  <a:lnTo>
                    <a:pt x="0" y="0"/>
                  </a:lnTo>
                  <a:lnTo>
                    <a:pt x="0" y="25488"/>
                  </a:lnTo>
                  <a:lnTo>
                    <a:pt x="3721" y="25488"/>
                  </a:lnTo>
                  <a:lnTo>
                    <a:pt x="3721" y="0"/>
                  </a:lnTo>
                  <a:close/>
                </a:path>
              </a:pathLst>
            </a:custGeom>
            <a:solidFill>
              <a:srgbClr val="FBFBB9"/>
            </a:solidFill>
          </p:spPr>
          <p:txBody>
            <a:bodyPr wrap="square" lIns="0" tIns="0" rIns="0" bIns="0" rtlCol="0"/>
            <a:lstStyle/>
            <a:p>
              <a:endParaRPr/>
            </a:p>
          </p:txBody>
        </p:sp>
        <p:sp>
          <p:nvSpPr>
            <p:cNvPr id="3745" name="object 3745"/>
            <p:cNvSpPr/>
            <p:nvPr/>
          </p:nvSpPr>
          <p:spPr>
            <a:xfrm>
              <a:off x="6433299" y="8421611"/>
              <a:ext cx="6985" cy="36195"/>
            </a:xfrm>
            <a:custGeom>
              <a:avLst/>
              <a:gdLst/>
              <a:ahLst/>
              <a:cxnLst/>
              <a:rect l="l" t="t" r="r" b="b"/>
              <a:pathLst>
                <a:path w="6985" h="36195">
                  <a:moveTo>
                    <a:pt x="0" y="0"/>
                  </a:moveTo>
                  <a:lnTo>
                    <a:pt x="1216" y="9359"/>
                  </a:lnTo>
                  <a:lnTo>
                    <a:pt x="2209" y="18468"/>
                  </a:lnTo>
                  <a:lnTo>
                    <a:pt x="2993" y="27278"/>
                  </a:lnTo>
                  <a:lnTo>
                    <a:pt x="3581" y="35737"/>
                  </a:lnTo>
                  <a:lnTo>
                    <a:pt x="6680" y="35407"/>
                  </a:lnTo>
                  <a:lnTo>
                    <a:pt x="6205" y="27016"/>
                  </a:lnTo>
                  <a:lnTo>
                    <a:pt x="5549" y="18286"/>
                  </a:lnTo>
                  <a:lnTo>
                    <a:pt x="4722" y="9277"/>
                  </a:lnTo>
                  <a:lnTo>
                    <a:pt x="3733" y="50"/>
                  </a:lnTo>
                  <a:lnTo>
                    <a:pt x="0" y="0"/>
                  </a:lnTo>
                  <a:close/>
                </a:path>
              </a:pathLst>
            </a:custGeom>
            <a:solidFill>
              <a:srgbClr val="FBF9AD"/>
            </a:solidFill>
          </p:spPr>
          <p:txBody>
            <a:bodyPr wrap="square" lIns="0" tIns="0" rIns="0" bIns="0" rtlCol="0"/>
            <a:lstStyle/>
            <a:p>
              <a:endParaRPr/>
            </a:p>
          </p:txBody>
        </p:sp>
        <p:sp>
          <p:nvSpPr>
            <p:cNvPr id="3746" name="object 3746"/>
            <p:cNvSpPr/>
            <p:nvPr/>
          </p:nvSpPr>
          <p:spPr>
            <a:xfrm>
              <a:off x="6433299" y="8421611"/>
              <a:ext cx="3810" cy="36195"/>
            </a:xfrm>
            <a:custGeom>
              <a:avLst/>
              <a:gdLst/>
              <a:ahLst/>
              <a:cxnLst/>
              <a:rect l="l" t="t" r="r" b="b"/>
              <a:pathLst>
                <a:path w="3810" h="36195">
                  <a:moveTo>
                    <a:pt x="0" y="0"/>
                  </a:moveTo>
                  <a:lnTo>
                    <a:pt x="1216" y="9359"/>
                  </a:lnTo>
                  <a:lnTo>
                    <a:pt x="2209" y="18468"/>
                  </a:lnTo>
                  <a:lnTo>
                    <a:pt x="2993" y="27278"/>
                  </a:lnTo>
                  <a:lnTo>
                    <a:pt x="3581" y="35737"/>
                  </a:lnTo>
                </a:path>
              </a:pathLst>
            </a:custGeom>
            <a:ln w="25400">
              <a:solidFill>
                <a:srgbClr val="FBFAB5"/>
              </a:solidFill>
            </a:ln>
          </p:spPr>
          <p:txBody>
            <a:bodyPr wrap="square" lIns="0" tIns="0" rIns="0" bIns="0" rtlCol="0"/>
            <a:lstStyle/>
            <a:p>
              <a:endParaRPr/>
            </a:p>
          </p:txBody>
        </p:sp>
        <p:sp>
          <p:nvSpPr>
            <p:cNvPr id="3747" name="object 3747"/>
            <p:cNvSpPr/>
            <p:nvPr/>
          </p:nvSpPr>
          <p:spPr>
            <a:xfrm>
              <a:off x="6436880" y="8457019"/>
              <a:ext cx="3175" cy="635"/>
            </a:xfrm>
            <a:custGeom>
              <a:avLst/>
              <a:gdLst/>
              <a:ahLst/>
              <a:cxnLst/>
              <a:rect l="l" t="t" r="r" b="b"/>
              <a:pathLst>
                <a:path w="3175" h="634">
                  <a:moveTo>
                    <a:pt x="0" y="330"/>
                  </a:moveTo>
                  <a:lnTo>
                    <a:pt x="3098" y="0"/>
                  </a:lnTo>
                </a:path>
              </a:pathLst>
            </a:custGeom>
            <a:ln w="25400">
              <a:solidFill>
                <a:srgbClr val="FBF8AD"/>
              </a:solidFill>
            </a:ln>
          </p:spPr>
          <p:txBody>
            <a:bodyPr wrap="square" lIns="0" tIns="0" rIns="0" bIns="0" rtlCol="0"/>
            <a:lstStyle/>
            <a:p>
              <a:endParaRPr/>
            </a:p>
          </p:txBody>
        </p:sp>
        <p:sp>
          <p:nvSpPr>
            <p:cNvPr id="3748" name="object 3748"/>
            <p:cNvSpPr/>
            <p:nvPr/>
          </p:nvSpPr>
          <p:spPr>
            <a:xfrm>
              <a:off x="6437033" y="8421662"/>
              <a:ext cx="3175" cy="35560"/>
            </a:xfrm>
            <a:custGeom>
              <a:avLst/>
              <a:gdLst/>
              <a:ahLst/>
              <a:cxnLst/>
              <a:rect l="l" t="t" r="r" b="b"/>
              <a:pathLst>
                <a:path w="3175" h="35559">
                  <a:moveTo>
                    <a:pt x="2946" y="35356"/>
                  </a:moveTo>
                  <a:lnTo>
                    <a:pt x="2471" y="26965"/>
                  </a:lnTo>
                  <a:lnTo>
                    <a:pt x="1816" y="18235"/>
                  </a:lnTo>
                  <a:lnTo>
                    <a:pt x="989" y="9226"/>
                  </a:lnTo>
                  <a:lnTo>
                    <a:pt x="0" y="0"/>
                  </a:lnTo>
                </a:path>
              </a:pathLst>
            </a:custGeom>
            <a:ln w="25400">
              <a:solidFill>
                <a:srgbClr val="FBF7A4"/>
              </a:solidFill>
            </a:ln>
          </p:spPr>
          <p:txBody>
            <a:bodyPr wrap="square" lIns="0" tIns="0" rIns="0" bIns="0" rtlCol="0"/>
            <a:lstStyle/>
            <a:p>
              <a:endParaRPr/>
            </a:p>
          </p:txBody>
        </p:sp>
        <p:sp>
          <p:nvSpPr>
            <p:cNvPr id="3749" name="object 3749"/>
            <p:cNvSpPr/>
            <p:nvPr/>
          </p:nvSpPr>
          <p:spPr>
            <a:xfrm>
              <a:off x="6433299" y="8408911"/>
              <a:ext cx="3810" cy="26034"/>
            </a:xfrm>
            <a:custGeom>
              <a:avLst/>
              <a:gdLst/>
              <a:ahLst/>
              <a:cxnLst/>
              <a:rect l="l" t="t" r="r" b="b"/>
              <a:pathLst>
                <a:path w="3810" h="26034">
                  <a:moveTo>
                    <a:pt x="3733" y="0"/>
                  </a:moveTo>
                  <a:lnTo>
                    <a:pt x="0" y="0"/>
                  </a:lnTo>
                  <a:lnTo>
                    <a:pt x="0" y="25450"/>
                  </a:lnTo>
                  <a:lnTo>
                    <a:pt x="3733" y="25450"/>
                  </a:lnTo>
                  <a:lnTo>
                    <a:pt x="3733" y="0"/>
                  </a:lnTo>
                  <a:close/>
                </a:path>
              </a:pathLst>
            </a:custGeom>
            <a:solidFill>
              <a:srgbClr val="FBF9AD"/>
            </a:solidFill>
          </p:spPr>
          <p:txBody>
            <a:bodyPr wrap="square" lIns="0" tIns="0" rIns="0" bIns="0" rtlCol="0"/>
            <a:lstStyle/>
            <a:p>
              <a:endParaRPr/>
            </a:p>
          </p:txBody>
        </p:sp>
        <p:sp>
          <p:nvSpPr>
            <p:cNvPr id="3750" name="object 3750"/>
            <p:cNvSpPr/>
            <p:nvPr/>
          </p:nvSpPr>
          <p:spPr>
            <a:xfrm>
              <a:off x="6437033" y="8421662"/>
              <a:ext cx="9525" cy="35560"/>
            </a:xfrm>
            <a:custGeom>
              <a:avLst/>
              <a:gdLst/>
              <a:ahLst/>
              <a:cxnLst/>
              <a:rect l="l" t="t" r="r" b="b"/>
              <a:pathLst>
                <a:path w="9525" h="35559">
                  <a:moveTo>
                    <a:pt x="0" y="0"/>
                  </a:moveTo>
                  <a:lnTo>
                    <a:pt x="989" y="9226"/>
                  </a:lnTo>
                  <a:lnTo>
                    <a:pt x="1816" y="18235"/>
                  </a:lnTo>
                  <a:lnTo>
                    <a:pt x="2471" y="26965"/>
                  </a:lnTo>
                  <a:lnTo>
                    <a:pt x="2946" y="35356"/>
                  </a:lnTo>
                  <a:lnTo>
                    <a:pt x="9131" y="34797"/>
                  </a:lnTo>
                  <a:lnTo>
                    <a:pt x="8871" y="26552"/>
                  </a:lnTo>
                  <a:lnTo>
                    <a:pt x="8516" y="18014"/>
                  </a:lnTo>
                  <a:lnTo>
                    <a:pt x="8050" y="9219"/>
                  </a:lnTo>
                  <a:lnTo>
                    <a:pt x="7454" y="203"/>
                  </a:lnTo>
                  <a:lnTo>
                    <a:pt x="0" y="0"/>
                  </a:lnTo>
                  <a:close/>
                </a:path>
              </a:pathLst>
            </a:custGeom>
            <a:solidFill>
              <a:srgbClr val="FBF190"/>
            </a:solidFill>
          </p:spPr>
          <p:txBody>
            <a:bodyPr wrap="square" lIns="0" tIns="0" rIns="0" bIns="0" rtlCol="0"/>
            <a:lstStyle/>
            <a:p>
              <a:endParaRPr/>
            </a:p>
          </p:txBody>
        </p:sp>
        <p:sp>
          <p:nvSpPr>
            <p:cNvPr id="3751" name="object 3751"/>
            <p:cNvSpPr/>
            <p:nvPr/>
          </p:nvSpPr>
          <p:spPr>
            <a:xfrm>
              <a:off x="6437033" y="8421662"/>
              <a:ext cx="3175" cy="35560"/>
            </a:xfrm>
            <a:custGeom>
              <a:avLst/>
              <a:gdLst/>
              <a:ahLst/>
              <a:cxnLst/>
              <a:rect l="l" t="t" r="r" b="b"/>
              <a:pathLst>
                <a:path w="3175" h="35559">
                  <a:moveTo>
                    <a:pt x="0" y="0"/>
                  </a:moveTo>
                  <a:lnTo>
                    <a:pt x="989" y="9226"/>
                  </a:lnTo>
                  <a:lnTo>
                    <a:pt x="1816" y="18235"/>
                  </a:lnTo>
                  <a:lnTo>
                    <a:pt x="2471" y="26965"/>
                  </a:lnTo>
                  <a:lnTo>
                    <a:pt x="2946" y="35356"/>
                  </a:lnTo>
                </a:path>
              </a:pathLst>
            </a:custGeom>
            <a:ln w="25400">
              <a:solidFill>
                <a:srgbClr val="FBF7A4"/>
              </a:solidFill>
            </a:ln>
          </p:spPr>
          <p:txBody>
            <a:bodyPr wrap="square" lIns="0" tIns="0" rIns="0" bIns="0" rtlCol="0"/>
            <a:lstStyle/>
            <a:p>
              <a:endParaRPr/>
            </a:p>
          </p:txBody>
        </p:sp>
        <p:sp>
          <p:nvSpPr>
            <p:cNvPr id="3752" name="object 3752"/>
            <p:cNvSpPr/>
            <p:nvPr/>
          </p:nvSpPr>
          <p:spPr>
            <a:xfrm>
              <a:off x="6439979" y="8456460"/>
              <a:ext cx="6350" cy="635"/>
            </a:xfrm>
            <a:custGeom>
              <a:avLst/>
              <a:gdLst/>
              <a:ahLst/>
              <a:cxnLst/>
              <a:rect l="l" t="t" r="r" b="b"/>
              <a:pathLst>
                <a:path w="6350" h="634">
                  <a:moveTo>
                    <a:pt x="0" y="558"/>
                  </a:moveTo>
                  <a:lnTo>
                    <a:pt x="6184" y="0"/>
                  </a:lnTo>
                </a:path>
              </a:pathLst>
            </a:custGeom>
            <a:ln w="25400">
              <a:solidFill>
                <a:srgbClr val="FBF090"/>
              </a:solidFill>
            </a:ln>
          </p:spPr>
          <p:txBody>
            <a:bodyPr wrap="square" lIns="0" tIns="0" rIns="0" bIns="0" rtlCol="0"/>
            <a:lstStyle/>
            <a:p>
              <a:endParaRPr/>
            </a:p>
          </p:txBody>
        </p:sp>
        <p:sp>
          <p:nvSpPr>
            <p:cNvPr id="3753" name="object 3753"/>
            <p:cNvSpPr/>
            <p:nvPr/>
          </p:nvSpPr>
          <p:spPr>
            <a:xfrm>
              <a:off x="6444488" y="8421865"/>
              <a:ext cx="1905" cy="34925"/>
            </a:xfrm>
            <a:custGeom>
              <a:avLst/>
              <a:gdLst/>
              <a:ahLst/>
              <a:cxnLst/>
              <a:rect l="l" t="t" r="r" b="b"/>
              <a:pathLst>
                <a:path w="1904" h="34925">
                  <a:moveTo>
                    <a:pt x="1676" y="34594"/>
                  </a:moveTo>
                  <a:lnTo>
                    <a:pt x="1416" y="26349"/>
                  </a:lnTo>
                  <a:lnTo>
                    <a:pt x="1062" y="17811"/>
                  </a:lnTo>
                  <a:lnTo>
                    <a:pt x="595" y="9016"/>
                  </a:lnTo>
                  <a:lnTo>
                    <a:pt x="0" y="0"/>
                  </a:lnTo>
                </a:path>
              </a:pathLst>
            </a:custGeom>
            <a:ln w="25400">
              <a:solidFill>
                <a:srgbClr val="FBEC7C"/>
              </a:solidFill>
            </a:ln>
          </p:spPr>
          <p:txBody>
            <a:bodyPr wrap="square" lIns="0" tIns="0" rIns="0" bIns="0" rtlCol="0"/>
            <a:lstStyle/>
            <a:p>
              <a:endParaRPr/>
            </a:p>
          </p:txBody>
        </p:sp>
        <p:sp>
          <p:nvSpPr>
            <p:cNvPr id="3754" name="object 3754"/>
            <p:cNvSpPr/>
            <p:nvPr/>
          </p:nvSpPr>
          <p:spPr>
            <a:xfrm>
              <a:off x="6437033" y="8421662"/>
              <a:ext cx="7620" cy="635"/>
            </a:xfrm>
            <a:custGeom>
              <a:avLst/>
              <a:gdLst/>
              <a:ahLst/>
              <a:cxnLst/>
              <a:rect l="l" t="t" r="r" b="b"/>
              <a:pathLst>
                <a:path w="7620" h="634">
                  <a:moveTo>
                    <a:pt x="7454" y="203"/>
                  </a:moveTo>
                  <a:lnTo>
                    <a:pt x="0" y="0"/>
                  </a:lnTo>
                </a:path>
              </a:pathLst>
            </a:custGeom>
            <a:ln w="25400">
              <a:solidFill>
                <a:srgbClr val="FBF390"/>
              </a:solidFill>
            </a:ln>
          </p:spPr>
          <p:txBody>
            <a:bodyPr wrap="square" lIns="0" tIns="0" rIns="0" bIns="0" rtlCol="0"/>
            <a:lstStyle/>
            <a:p>
              <a:endParaRPr/>
            </a:p>
          </p:txBody>
        </p:sp>
        <p:sp>
          <p:nvSpPr>
            <p:cNvPr id="3755" name="object 3755"/>
            <p:cNvSpPr/>
            <p:nvPr/>
          </p:nvSpPr>
          <p:spPr>
            <a:xfrm>
              <a:off x="6433769" y="8457349"/>
              <a:ext cx="3810" cy="6350"/>
            </a:xfrm>
            <a:custGeom>
              <a:avLst/>
              <a:gdLst/>
              <a:ahLst/>
              <a:cxnLst/>
              <a:rect l="l" t="t" r="r" b="b"/>
              <a:pathLst>
                <a:path w="3810" h="6350">
                  <a:moveTo>
                    <a:pt x="3111" y="0"/>
                  </a:moveTo>
                  <a:lnTo>
                    <a:pt x="0" y="393"/>
                  </a:lnTo>
                  <a:lnTo>
                    <a:pt x="88" y="2197"/>
                  </a:lnTo>
                  <a:lnTo>
                    <a:pt x="317" y="5803"/>
                  </a:lnTo>
                  <a:lnTo>
                    <a:pt x="1346" y="5676"/>
                  </a:lnTo>
                  <a:lnTo>
                    <a:pt x="2374" y="5575"/>
                  </a:lnTo>
                  <a:lnTo>
                    <a:pt x="3390" y="5499"/>
                  </a:lnTo>
                  <a:lnTo>
                    <a:pt x="3301" y="3670"/>
                  </a:lnTo>
                  <a:lnTo>
                    <a:pt x="3200" y="1841"/>
                  </a:lnTo>
                  <a:lnTo>
                    <a:pt x="3111" y="0"/>
                  </a:lnTo>
                  <a:close/>
                </a:path>
              </a:pathLst>
            </a:custGeom>
            <a:solidFill>
              <a:srgbClr val="FBFAB7"/>
            </a:solidFill>
          </p:spPr>
          <p:txBody>
            <a:bodyPr wrap="square" lIns="0" tIns="0" rIns="0" bIns="0" rtlCol="0"/>
            <a:lstStyle/>
            <a:p>
              <a:endParaRPr/>
            </a:p>
          </p:txBody>
        </p:sp>
        <p:sp>
          <p:nvSpPr>
            <p:cNvPr id="3756" name="object 3756"/>
            <p:cNvSpPr/>
            <p:nvPr/>
          </p:nvSpPr>
          <p:spPr>
            <a:xfrm>
              <a:off x="6433769" y="8457349"/>
              <a:ext cx="3175" cy="635"/>
            </a:xfrm>
            <a:custGeom>
              <a:avLst/>
              <a:gdLst/>
              <a:ahLst/>
              <a:cxnLst/>
              <a:rect l="l" t="t" r="r" b="b"/>
              <a:pathLst>
                <a:path w="3175" h="634">
                  <a:moveTo>
                    <a:pt x="0" y="393"/>
                  </a:moveTo>
                  <a:lnTo>
                    <a:pt x="3111" y="0"/>
                  </a:lnTo>
                </a:path>
              </a:pathLst>
            </a:custGeom>
            <a:ln w="25400">
              <a:solidFill>
                <a:srgbClr val="FBFBB9"/>
              </a:solidFill>
            </a:ln>
          </p:spPr>
          <p:txBody>
            <a:bodyPr wrap="square" lIns="0" tIns="0" rIns="0" bIns="0" rtlCol="0"/>
            <a:lstStyle/>
            <a:p>
              <a:endParaRPr/>
            </a:p>
          </p:txBody>
        </p:sp>
        <p:sp>
          <p:nvSpPr>
            <p:cNvPr id="3757" name="object 3757"/>
            <p:cNvSpPr/>
            <p:nvPr/>
          </p:nvSpPr>
          <p:spPr>
            <a:xfrm>
              <a:off x="6436880" y="8457349"/>
              <a:ext cx="635" cy="5715"/>
            </a:xfrm>
            <a:custGeom>
              <a:avLst/>
              <a:gdLst/>
              <a:ahLst/>
              <a:cxnLst/>
              <a:rect l="l" t="t" r="r" b="b"/>
              <a:pathLst>
                <a:path w="635" h="5715">
                  <a:moveTo>
                    <a:pt x="0" y="0"/>
                  </a:moveTo>
                  <a:lnTo>
                    <a:pt x="279" y="5499"/>
                  </a:lnTo>
                </a:path>
              </a:pathLst>
            </a:custGeom>
            <a:ln w="25399">
              <a:solidFill>
                <a:srgbClr val="FBF9B3"/>
              </a:solidFill>
            </a:ln>
          </p:spPr>
          <p:txBody>
            <a:bodyPr wrap="square" lIns="0" tIns="0" rIns="0" bIns="0" rtlCol="0"/>
            <a:lstStyle/>
            <a:p>
              <a:endParaRPr/>
            </a:p>
          </p:txBody>
        </p:sp>
        <p:sp>
          <p:nvSpPr>
            <p:cNvPr id="3758" name="object 3758"/>
            <p:cNvSpPr/>
            <p:nvPr/>
          </p:nvSpPr>
          <p:spPr>
            <a:xfrm>
              <a:off x="6434086" y="8462848"/>
              <a:ext cx="3175" cy="635"/>
            </a:xfrm>
            <a:custGeom>
              <a:avLst/>
              <a:gdLst/>
              <a:ahLst/>
              <a:cxnLst/>
              <a:rect l="l" t="t" r="r" b="b"/>
              <a:pathLst>
                <a:path w="3175" h="634">
                  <a:moveTo>
                    <a:pt x="3073" y="0"/>
                  </a:moveTo>
                  <a:lnTo>
                    <a:pt x="0" y="304"/>
                  </a:lnTo>
                </a:path>
              </a:pathLst>
            </a:custGeom>
            <a:ln w="25400">
              <a:solidFill>
                <a:srgbClr val="FBF9B6"/>
              </a:solidFill>
            </a:ln>
          </p:spPr>
          <p:txBody>
            <a:bodyPr wrap="square" lIns="0" tIns="0" rIns="0" bIns="0" rtlCol="0"/>
            <a:lstStyle/>
            <a:p>
              <a:endParaRPr/>
            </a:p>
          </p:txBody>
        </p:sp>
        <p:sp>
          <p:nvSpPr>
            <p:cNvPr id="3759" name="object 3759"/>
            <p:cNvSpPr/>
            <p:nvPr/>
          </p:nvSpPr>
          <p:spPr>
            <a:xfrm>
              <a:off x="6433769" y="8457742"/>
              <a:ext cx="635" cy="5715"/>
            </a:xfrm>
            <a:custGeom>
              <a:avLst/>
              <a:gdLst/>
              <a:ahLst/>
              <a:cxnLst/>
              <a:rect l="l" t="t" r="r" b="b"/>
              <a:pathLst>
                <a:path w="635" h="5715">
                  <a:moveTo>
                    <a:pt x="317" y="5410"/>
                  </a:moveTo>
                  <a:lnTo>
                    <a:pt x="0" y="0"/>
                  </a:lnTo>
                </a:path>
              </a:pathLst>
            </a:custGeom>
            <a:ln w="25399">
              <a:solidFill>
                <a:srgbClr val="FBFBBA"/>
              </a:solidFill>
            </a:ln>
          </p:spPr>
          <p:txBody>
            <a:bodyPr wrap="square" lIns="0" tIns="0" rIns="0" bIns="0" rtlCol="0"/>
            <a:lstStyle/>
            <a:p>
              <a:endParaRPr/>
            </a:p>
          </p:txBody>
        </p:sp>
        <p:sp>
          <p:nvSpPr>
            <p:cNvPr id="3760" name="object 3760"/>
            <p:cNvSpPr/>
            <p:nvPr/>
          </p:nvSpPr>
          <p:spPr>
            <a:xfrm>
              <a:off x="6434086" y="8462848"/>
              <a:ext cx="3810" cy="5715"/>
            </a:xfrm>
            <a:custGeom>
              <a:avLst/>
              <a:gdLst/>
              <a:ahLst/>
              <a:cxnLst/>
              <a:rect l="l" t="t" r="r" b="b"/>
              <a:pathLst>
                <a:path w="3810" h="5715">
                  <a:moveTo>
                    <a:pt x="3073" y="0"/>
                  </a:moveTo>
                  <a:lnTo>
                    <a:pt x="2057" y="76"/>
                  </a:lnTo>
                  <a:lnTo>
                    <a:pt x="1028" y="177"/>
                  </a:lnTo>
                  <a:lnTo>
                    <a:pt x="0" y="304"/>
                  </a:lnTo>
                  <a:lnTo>
                    <a:pt x="254" y="3860"/>
                  </a:lnTo>
                  <a:lnTo>
                    <a:pt x="393" y="5613"/>
                  </a:lnTo>
                  <a:lnTo>
                    <a:pt x="1397" y="5524"/>
                  </a:lnTo>
                  <a:lnTo>
                    <a:pt x="3403" y="5422"/>
                  </a:lnTo>
                  <a:lnTo>
                    <a:pt x="3289" y="3632"/>
                  </a:lnTo>
                  <a:lnTo>
                    <a:pt x="3187" y="1816"/>
                  </a:lnTo>
                  <a:lnTo>
                    <a:pt x="3073" y="0"/>
                  </a:lnTo>
                  <a:close/>
                </a:path>
              </a:pathLst>
            </a:custGeom>
            <a:solidFill>
              <a:srgbClr val="FBF8B2"/>
            </a:solidFill>
          </p:spPr>
          <p:txBody>
            <a:bodyPr wrap="square" lIns="0" tIns="0" rIns="0" bIns="0" rtlCol="0"/>
            <a:lstStyle/>
            <a:p>
              <a:endParaRPr/>
            </a:p>
          </p:txBody>
        </p:sp>
        <p:sp>
          <p:nvSpPr>
            <p:cNvPr id="3761" name="object 3761"/>
            <p:cNvSpPr/>
            <p:nvPr/>
          </p:nvSpPr>
          <p:spPr>
            <a:xfrm>
              <a:off x="6434086" y="8462848"/>
              <a:ext cx="3175" cy="635"/>
            </a:xfrm>
            <a:custGeom>
              <a:avLst/>
              <a:gdLst/>
              <a:ahLst/>
              <a:cxnLst/>
              <a:rect l="l" t="t" r="r" b="b"/>
              <a:pathLst>
                <a:path w="3175" h="634">
                  <a:moveTo>
                    <a:pt x="0" y="304"/>
                  </a:moveTo>
                  <a:lnTo>
                    <a:pt x="3073" y="0"/>
                  </a:lnTo>
                </a:path>
              </a:pathLst>
            </a:custGeom>
            <a:ln w="25400">
              <a:solidFill>
                <a:srgbClr val="FBF9B6"/>
              </a:solidFill>
            </a:ln>
          </p:spPr>
          <p:txBody>
            <a:bodyPr wrap="square" lIns="0" tIns="0" rIns="0" bIns="0" rtlCol="0"/>
            <a:lstStyle/>
            <a:p>
              <a:endParaRPr/>
            </a:p>
          </p:txBody>
        </p:sp>
        <p:sp>
          <p:nvSpPr>
            <p:cNvPr id="3762" name="object 3762"/>
            <p:cNvSpPr/>
            <p:nvPr/>
          </p:nvSpPr>
          <p:spPr>
            <a:xfrm>
              <a:off x="6434480" y="8462848"/>
              <a:ext cx="3175" cy="5715"/>
            </a:xfrm>
            <a:custGeom>
              <a:avLst/>
              <a:gdLst/>
              <a:ahLst/>
              <a:cxnLst/>
              <a:rect l="l" t="t" r="r" b="b"/>
              <a:pathLst>
                <a:path w="3175" h="5715">
                  <a:moveTo>
                    <a:pt x="2679" y="0"/>
                  </a:moveTo>
                  <a:lnTo>
                    <a:pt x="3009" y="5422"/>
                  </a:lnTo>
                </a:path>
                <a:path w="3175" h="5715">
                  <a:moveTo>
                    <a:pt x="3009" y="5422"/>
                  </a:moveTo>
                  <a:lnTo>
                    <a:pt x="0" y="5613"/>
                  </a:lnTo>
                </a:path>
              </a:pathLst>
            </a:custGeom>
            <a:ln w="25400">
              <a:solidFill>
                <a:srgbClr val="FBF7AE"/>
              </a:solidFill>
            </a:ln>
          </p:spPr>
          <p:txBody>
            <a:bodyPr wrap="square" lIns="0" tIns="0" rIns="0" bIns="0" rtlCol="0"/>
            <a:lstStyle/>
            <a:p>
              <a:endParaRPr/>
            </a:p>
          </p:txBody>
        </p:sp>
        <p:sp>
          <p:nvSpPr>
            <p:cNvPr id="3763" name="object 3763"/>
            <p:cNvSpPr/>
            <p:nvPr/>
          </p:nvSpPr>
          <p:spPr>
            <a:xfrm>
              <a:off x="6434086" y="8463153"/>
              <a:ext cx="635" cy="5715"/>
            </a:xfrm>
            <a:custGeom>
              <a:avLst/>
              <a:gdLst/>
              <a:ahLst/>
              <a:cxnLst/>
              <a:rect l="l" t="t" r="r" b="b"/>
              <a:pathLst>
                <a:path w="635" h="5715">
                  <a:moveTo>
                    <a:pt x="393" y="5308"/>
                  </a:moveTo>
                  <a:lnTo>
                    <a:pt x="0" y="0"/>
                  </a:lnTo>
                </a:path>
              </a:pathLst>
            </a:custGeom>
            <a:ln w="25399">
              <a:solidFill>
                <a:srgbClr val="FBF9B5"/>
              </a:solidFill>
            </a:ln>
          </p:spPr>
          <p:txBody>
            <a:bodyPr wrap="square" lIns="0" tIns="0" rIns="0" bIns="0" rtlCol="0"/>
            <a:lstStyle/>
            <a:p>
              <a:endParaRPr/>
            </a:p>
          </p:txBody>
        </p:sp>
        <p:sp>
          <p:nvSpPr>
            <p:cNvPr id="3764" name="object 3764"/>
            <p:cNvSpPr/>
            <p:nvPr/>
          </p:nvSpPr>
          <p:spPr>
            <a:xfrm>
              <a:off x="6436880" y="8457019"/>
              <a:ext cx="3810" cy="6350"/>
            </a:xfrm>
            <a:custGeom>
              <a:avLst/>
              <a:gdLst/>
              <a:ahLst/>
              <a:cxnLst/>
              <a:rect l="l" t="t" r="r" b="b"/>
              <a:pathLst>
                <a:path w="3810" h="6350">
                  <a:moveTo>
                    <a:pt x="3098" y="0"/>
                  </a:moveTo>
                  <a:lnTo>
                    <a:pt x="2070" y="101"/>
                  </a:lnTo>
                  <a:lnTo>
                    <a:pt x="0" y="330"/>
                  </a:lnTo>
                  <a:lnTo>
                    <a:pt x="88" y="2171"/>
                  </a:lnTo>
                  <a:lnTo>
                    <a:pt x="190" y="4000"/>
                  </a:lnTo>
                  <a:lnTo>
                    <a:pt x="279" y="5829"/>
                  </a:lnTo>
                  <a:lnTo>
                    <a:pt x="1308" y="5740"/>
                  </a:lnTo>
                  <a:lnTo>
                    <a:pt x="3340" y="5613"/>
                  </a:lnTo>
                  <a:lnTo>
                    <a:pt x="3251" y="3759"/>
                  </a:lnTo>
                  <a:lnTo>
                    <a:pt x="3098" y="0"/>
                  </a:lnTo>
                  <a:close/>
                </a:path>
              </a:pathLst>
            </a:custGeom>
            <a:solidFill>
              <a:srgbClr val="FBF7AB"/>
            </a:solidFill>
          </p:spPr>
          <p:txBody>
            <a:bodyPr wrap="square" lIns="0" tIns="0" rIns="0" bIns="0" rtlCol="0"/>
            <a:lstStyle/>
            <a:p>
              <a:endParaRPr/>
            </a:p>
          </p:txBody>
        </p:sp>
        <p:sp>
          <p:nvSpPr>
            <p:cNvPr id="3765" name="object 3765"/>
            <p:cNvSpPr/>
            <p:nvPr/>
          </p:nvSpPr>
          <p:spPr>
            <a:xfrm>
              <a:off x="6436880" y="8457019"/>
              <a:ext cx="3175" cy="635"/>
            </a:xfrm>
            <a:custGeom>
              <a:avLst/>
              <a:gdLst/>
              <a:ahLst/>
              <a:cxnLst/>
              <a:rect l="l" t="t" r="r" b="b"/>
              <a:pathLst>
                <a:path w="3175" h="634">
                  <a:moveTo>
                    <a:pt x="0" y="330"/>
                  </a:moveTo>
                  <a:lnTo>
                    <a:pt x="3098" y="0"/>
                  </a:lnTo>
                </a:path>
              </a:pathLst>
            </a:custGeom>
            <a:ln w="25400">
              <a:solidFill>
                <a:srgbClr val="FBF8AD"/>
              </a:solidFill>
            </a:ln>
          </p:spPr>
          <p:txBody>
            <a:bodyPr wrap="square" lIns="0" tIns="0" rIns="0" bIns="0" rtlCol="0"/>
            <a:lstStyle/>
            <a:p>
              <a:endParaRPr/>
            </a:p>
          </p:txBody>
        </p:sp>
        <p:sp>
          <p:nvSpPr>
            <p:cNvPr id="3766" name="object 3766"/>
            <p:cNvSpPr/>
            <p:nvPr/>
          </p:nvSpPr>
          <p:spPr>
            <a:xfrm>
              <a:off x="6439979" y="8457019"/>
              <a:ext cx="635" cy="5715"/>
            </a:xfrm>
            <a:custGeom>
              <a:avLst/>
              <a:gdLst/>
              <a:ahLst/>
              <a:cxnLst/>
              <a:rect l="l" t="t" r="r" b="b"/>
              <a:pathLst>
                <a:path w="635" h="5715">
                  <a:moveTo>
                    <a:pt x="0" y="0"/>
                  </a:moveTo>
                  <a:lnTo>
                    <a:pt x="241" y="5613"/>
                  </a:lnTo>
                </a:path>
              </a:pathLst>
            </a:custGeom>
            <a:ln w="25400">
              <a:solidFill>
                <a:srgbClr val="FBF5A3"/>
              </a:solidFill>
            </a:ln>
          </p:spPr>
          <p:txBody>
            <a:bodyPr wrap="square" lIns="0" tIns="0" rIns="0" bIns="0" rtlCol="0"/>
            <a:lstStyle/>
            <a:p>
              <a:endParaRPr/>
            </a:p>
          </p:txBody>
        </p:sp>
        <p:sp>
          <p:nvSpPr>
            <p:cNvPr id="3767" name="object 3767"/>
            <p:cNvSpPr/>
            <p:nvPr/>
          </p:nvSpPr>
          <p:spPr>
            <a:xfrm>
              <a:off x="6437160" y="8462632"/>
              <a:ext cx="3175" cy="635"/>
            </a:xfrm>
            <a:custGeom>
              <a:avLst/>
              <a:gdLst/>
              <a:ahLst/>
              <a:cxnLst/>
              <a:rect l="l" t="t" r="r" b="b"/>
              <a:pathLst>
                <a:path w="3175" h="634">
                  <a:moveTo>
                    <a:pt x="3060" y="0"/>
                  </a:moveTo>
                  <a:lnTo>
                    <a:pt x="0" y="215"/>
                  </a:lnTo>
                </a:path>
              </a:pathLst>
            </a:custGeom>
            <a:ln w="25399">
              <a:solidFill>
                <a:srgbClr val="FBF7AA"/>
              </a:solidFill>
            </a:ln>
          </p:spPr>
          <p:txBody>
            <a:bodyPr wrap="square" lIns="0" tIns="0" rIns="0" bIns="0" rtlCol="0"/>
            <a:lstStyle/>
            <a:p>
              <a:endParaRPr/>
            </a:p>
          </p:txBody>
        </p:sp>
        <p:sp>
          <p:nvSpPr>
            <p:cNvPr id="3768" name="object 3768"/>
            <p:cNvSpPr/>
            <p:nvPr/>
          </p:nvSpPr>
          <p:spPr>
            <a:xfrm>
              <a:off x="6436880" y="8457349"/>
              <a:ext cx="635" cy="5715"/>
            </a:xfrm>
            <a:custGeom>
              <a:avLst/>
              <a:gdLst/>
              <a:ahLst/>
              <a:cxnLst/>
              <a:rect l="l" t="t" r="r" b="b"/>
              <a:pathLst>
                <a:path w="635" h="5715">
                  <a:moveTo>
                    <a:pt x="279" y="5499"/>
                  </a:moveTo>
                  <a:lnTo>
                    <a:pt x="0" y="0"/>
                  </a:lnTo>
                </a:path>
              </a:pathLst>
            </a:custGeom>
            <a:ln w="25399">
              <a:solidFill>
                <a:srgbClr val="FBF9B3"/>
              </a:solidFill>
            </a:ln>
          </p:spPr>
          <p:txBody>
            <a:bodyPr wrap="square" lIns="0" tIns="0" rIns="0" bIns="0" rtlCol="0"/>
            <a:lstStyle/>
            <a:p>
              <a:endParaRPr/>
            </a:p>
          </p:txBody>
        </p:sp>
        <p:sp>
          <p:nvSpPr>
            <p:cNvPr id="3769" name="object 3769"/>
            <p:cNvSpPr/>
            <p:nvPr/>
          </p:nvSpPr>
          <p:spPr>
            <a:xfrm>
              <a:off x="6437160" y="8462632"/>
              <a:ext cx="3810" cy="5715"/>
            </a:xfrm>
            <a:custGeom>
              <a:avLst/>
              <a:gdLst/>
              <a:ahLst/>
              <a:cxnLst/>
              <a:rect l="l" t="t" r="r" b="b"/>
              <a:pathLst>
                <a:path w="3810" h="5715">
                  <a:moveTo>
                    <a:pt x="3060" y="0"/>
                  </a:moveTo>
                  <a:lnTo>
                    <a:pt x="1028" y="127"/>
                  </a:lnTo>
                  <a:lnTo>
                    <a:pt x="0" y="215"/>
                  </a:lnTo>
                  <a:lnTo>
                    <a:pt x="114" y="2032"/>
                  </a:lnTo>
                  <a:lnTo>
                    <a:pt x="215" y="3848"/>
                  </a:lnTo>
                  <a:lnTo>
                    <a:pt x="330" y="5638"/>
                  </a:lnTo>
                  <a:lnTo>
                    <a:pt x="1333" y="5600"/>
                  </a:lnTo>
                  <a:lnTo>
                    <a:pt x="3314" y="5549"/>
                  </a:lnTo>
                  <a:lnTo>
                    <a:pt x="3238" y="3721"/>
                  </a:lnTo>
                  <a:lnTo>
                    <a:pt x="3136" y="1866"/>
                  </a:lnTo>
                  <a:lnTo>
                    <a:pt x="3060" y="0"/>
                  </a:lnTo>
                  <a:close/>
                </a:path>
              </a:pathLst>
            </a:custGeom>
            <a:solidFill>
              <a:srgbClr val="FBF5A6"/>
            </a:solidFill>
          </p:spPr>
          <p:txBody>
            <a:bodyPr wrap="square" lIns="0" tIns="0" rIns="0" bIns="0" rtlCol="0"/>
            <a:lstStyle/>
            <a:p>
              <a:endParaRPr/>
            </a:p>
          </p:txBody>
        </p:sp>
        <p:sp>
          <p:nvSpPr>
            <p:cNvPr id="3770" name="object 3770"/>
            <p:cNvSpPr/>
            <p:nvPr/>
          </p:nvSpPr>
          <p:spPr>
            <a:xfrm>
              <a:off x="6437160" y="8462632"/>
              <a:ext cx="3175" cy="635"/>
            </a:xfrm>
            <a:custGeom>
              <a:avLst/>
              <a:gdLst/>
              <a:ahLst/>
              <a:cxnLst/>
              <a:rect l="l" t="t" r="r" b="b"/>
              <a:pathLst>
                <a:path w="3175" h="634">
                  <a:moveTo>
                    <a:pt x="0" y="215"/>
                  </a:moveTo>
                  <a:lnTo>
                    <a:pt x="3060" y="0"/>
                  </a:lnTo>
                </a:path>
              </a:pathLst>
            </a:custGeom>
            <a:ln w="25399">
              <a:solidFill>
                <a:srgbClr val="FBF7AA"/>
              </a:solidFill>
            </a:ln>
          </p:spPr>
          <p:txBody>
            <a:bodyPr wrap="square" lIns="0" tIns="0" rIns="0" bIns="0" rtlCol="0"/>
            <a:lstStyle/>
            <a:p>
              <a:endParaRPr/>
            </a:p>
          </p:txBody>
        </p:sp>
        <p:sp>
          <p:nvSpPr>
            <p:cNvPr id="3771" name="object 3771"/>
            <p:cNvSpPr/>
            <p:nvPr/>
          </p:nvSpPr>
          <p:spPr>
            <a:xfrm>
              <a:off x="6440221" y="8462632"/>
              <a:ext cx="635" cy="5715"/>
            </a:xfrm>
            <a:custGeom>
              <a:avLst/>
              <a:gdLst/>
              <a:ahLst/>
              <a:cxnLst/>
              <a:rect l="l" t="t" r="r" b="b"/>
              <a:pathLst>
                <a:path w="635" h="5715">
                  <a:moveTo>
                    <a:pt x="0" y="0"/>
                  </a:moveTo>
                  <a:lnTo>
                    <a:pt x="254" y="5549"/>
                  </a:lnTo>
                </a:path>
              </a:pathLst>
            </a:custGeom>
            <a:ln w="25400">
              <a:solidFill>
                <a:srgbClr val="FBF49F"/>
              </a:solidFill>
            </a:ln>
          </p:spPr>
          <p:txBody>
            <a:bodyPr wrap="square" lIns="0" tIns="0" rIns="0" bIns="0" rtlCol="0"/>
            <a:lstStyle/>
            <a:p>
              <a:endParaRPr/>
            </a:p>
          </p:txBody>
        </p:sp>
        <p:sp>
          <p:nvSpPr>
            <p:cNvPr id="3772" name="object 3772"/>
            <p:cNvSpPr/>
            <p:nvPr/>
          </p:nvSpPr>
          <p:spPr>
            <a:xfrm>
              <a:off x="6437490" y="8455482"/>
              <a:ext cx="3175" cy="26034"/>
            </a:xfrm>
            <a:custGeom>
              <a:avLst/>
              <a:gdLst/>
              <a:ahLst/>
              <a:cxnLst/>
              <a:rect l="l" t="t" r="r" b="b"/>
              <a:pathLst>
                <a:path w="3175" h="26034">
                  <a:moveTo>
                    <a:pt x="2984" y="0"/>
                  </a:moveTo>
                  <a:lnTo>
                    <a:pt x="0" y="0"/>
                  </a:lnTo>
                  <a:lnTo>
                    <a:pt x="0" y="25488"/>
                  </a:lnTo>
                  <a:lnTo>
                    <a:pt x="2984" y="25488"/>
                  </a:lnTo>
                  <a:lnTo>
                    <a:pt x="2984" y="0"/>
                  </a:lnTo>
                  <a:close/>
                </a:path>
              </a:pathLst>
            </a:custGeom>
            <a:solidFill>
              <a:srgbClr val="FBF4A2"/>
            </a:solidFill>
          </p:spPr>
          <p:txBody>
            <a:bodyPr wrap="square" lIns="0" tIns="0" rIns="0" bIns="0" rtlCol="0"/>
            <a:lstStyle/>
            <a:p>
              <a:endParaRPr/>
            </a:p>
          </p:txBody>
        </p:sp>
        <p:sp>
          <p:nvSpPr>
            <p:cNvPr id="3773" name="object 3773"/>
            <p:cNvSpPr/>
            <p:nvPr/>
          </p:nvSpPr>
          <p:spPr>
            <a:xfrm>
              <a:off x="6437160" y="8462848"/>
              <a:ext cx="635" cy="5715"/>
            </a:xfrm>
            <a:custGeom>
              <a:avLst/>
              <a:gdLst/>
              <a:ahLst/>
              <a:cxnLst/>
              <a:rect l="l" t="t" r="r" b="b"/>
              <a:pathLst>
                <a:path w="635" h="5715">
                  <a:moveTo>
                    <a:pt x="330" y="5422"/>
                  </a:moveTo>
                  <a:lnTo>
                    <a:pt x="0" y="0"/>
                  </a:lnTo>
                </a:path>
              </a:pathLst>
            </a:custGeom>
            <a:ln w="25400">
              <a:solidFill>
                <a:srgbClr val="FBF7AE"/>
              </a:solidFill>
            </a:ln>
          </p:spPr>
          <p:txBody>
            <a:bodyPr wrap="square" lIns="0" tIns="0" rIns="0" bIns="0" rtlCol="0"/>
            <a:lstStyle/>
            <a:p>
              <a:endParaRPr/>
            </a:p>
          </p:txBody>
        </p:sp>
        <p:sp>
          <p:nvSpPr>
            <p:cNvPr id="3774" name="object 3774"/>
            <p:cNvSpPr/>
            <p:nvPr/>
          </p:nvSpPr>
          <p:spPr>
            <a:xfrm>
              <a:off x="6434480" y="8468271"/>
              <a:ext cx="3810" cy="10795"/>
            </a:xfrm>
            <a:custGeom>
              <a:avLst/>
              <a:gdLst/>
              <a:ahLst/>
              <a:cxnLst/>
              <a:rect l="l" t="t" r="r" b="b"/>
              <a:pathLst>
                <a:path w="3810" h="10795">
                  <a:moveTo>
                    <a:pt x="3009" y="0"/>
                  </a:moveTo>
                  <a:lnTo>
                    <a:pt x="1003" y="101"/>
                  </a:lnTo>
                  <a:lnTo>
                    <a:pt x="0" y="190"/>
                  </a:lnTo>
                  <a:lnTo>
                    <a:pt x="266" y="3695"/>
                  </a:lnTo>
                  <a:lnTo>
                    <a:pt x="876" y="10426"/>
                  </a:lnTo>
                  <a:lnTo>
                    <a:pt x="3733" y="10515"/>
                  </a:lnTo>
                  <a:lnTo>
                    <a:pt x="3479" y="7124"/>
                  </a:lnTo>
                  <a:lnTo>
                    <a:pt x="3009" y="0"/>
                  </a:lnTo>
                  <a:close/>
                </a:path>
              </a:pathLst>
            </a:custGeom>
            <a:solidFill>
              <a:srgbClr val="FBF2A1"/>
            </a:solidFill>
          </p:spPr>
          <p:txBody>
            <a:bodyPr wrap="square" lIns="0" tIns="0" rIns="0" bIns="0" rtlCol="0"/>
            <a:lstStyle/>
            <a:p>
              <a:endParaRPr/>
            </a:p>
          </p:txBody>
        </p:sp>
        <p:sp>
          <p:nvSpPr>
            <p:cNvPr id="3775" name="object 3775"/>
            <p:cNvSpPr/>
            <p:nvPr/>
          </p:nvSpPr>
          <p:spPr>
            <a:xfrm>
              <a:off x="6434480" y="8468461"/>
              <a:ext cx="1270" cy="10795"/>
            </a:xfrm>
            <a:custGeom>
              <a:avLst/>
              <a:gdLst/>
              <a:ahLst/>
              <a:cxnLst/>
              <a:rect l="l" t="t" r="r" b="b"/>
              <a:pathLst>
                <a:path w="1270" h="10795">
                  <a:moveTo>
                    <a:pt x="0" y="0"/>
                  </a:moveTo>
                  <a:lnTo>
                    <a:pt x="876" y="10236"/>
                  </a:lnTo>
                </a:path>
              </a:pathLst>
            </a:custGeom>
            <a:ln w="25399">
              <a:solidFill>
                <a:srgbClr val="FBF3A4"/>
              </a:solidFill>
            </a:ln>
          </p:spPr>
          <p:txBody>
            <a:bodyPr wrap="square" lIns="0" tIns="0" rIns="0" bIns="0" rtlCol="0"/>
            <a:lstStyle/>
            <a:p>
              <a:endParaRPr/>
            </a:p>
          </p:txBody>
        </p:sp>
        <p:sp>
          <p:nvSpPr>
            <p:cNvPr id="3776" name="object 3776"/>
            <p:cNvSpPr/>
            <p:nvPr/>
          </p:nvSpPr>
          <p:spPr>
            <a:xfrm>
              <a:off x="6435356" y="8465997"/>
              <a:ext cx="3175" cy="26034"/>
            </a:xfrm>
            <a:custGeom>
              <a:avLst/>
              <a:gdLst/>
              <a:ahLst/>
              <a:cxnLst/>
              <a:rect l="l" t="t" r="r" b="b"/>
              <a:pathLst>
                <a:path w="3175" h="26034">
                  <a:moveTo>
                    <a:pt x="2857" y="0"/>
                  </a:moveTo>
                  <a:lnTo>
                    <a:pt x="0" y="0"/>
                  </a:lnTo>
                  <a:lnTo>
                    <a:pt x="0" y="25488"/>
                  </a:lnTo>
                  <a:lnTo>
                    <a:pt x="2857" y="25488"/>
                  </a:lnTo>
                  <a:lnTo>
                    <a:pt x="2857" y="0"/>
                  </a:lnTo>
                  <a:close/>
                </a:path>
              </a:pathLst>
            </a:custGeom>
            <a:solidFill>
              <a:srgbClr val="FBEE93"/>
            </a:solidFill>
          </p:spPr>
          <p:txBody>
            <a:bodyPr wrap="square" lIns="0" tIns="0" rIns="0" bIns="0" rtlCol="0"/>
            <a:lstStyle/>
            <a:p>
              <a:endParaRPr/>
            </a:p>
          </p:txBody>
        </p:sp>
        <p:sp>
          <p:nvSpPr>
            <p:cNvPr id="3777" name="object 3777"/>
            <p:cNvSpPr/>
            <p:nvPr/>
          </p:nvSpPr>
          <p:spPr>
            <a:xfrm>
              <a:off x="6437490" y="8468271"/>
              <a:ext cx="1270" cy="10795"/>
            </a:xfrm>
            <a:custGeom>
              <a:avLst/>
              <a:gdLst/>
              <a:ahLst/>
              <a:cxnLst/>
              <a:rect l="l" t="t" r="r" b="b"/>
              <a:pathLst>
                <a:path w="1270" h="10795">
                  <a:moveTo>
                    <a:pt x="723" y="10515"/>
                  </a:moveTo>
                  <a:lnTo>
                    <a:pt x="0" y="0"/>
                  </a:lnTo>
                </a:path>
              </a:pathLst>
            </a:custGeom>
            <a:ln w="25400">
              <a:solidFill>
                <a:srgbClr val="FBF29D"/>
              </a:solidFill>
            </a:ln>
          </p:spPr>
          <p:txBody>
            <a:bodyPr wrap="square" lIns="0" tIns="0" rIns="0" bIns="0" rtlCol="0"/>
            <a:lstStyle/>
            <a:p>
              <a:endParaRPr/>
            </a:p>
          </p:txBody>
        </p:sp>
        <p:sp>
          <p:nvSpPr>
            <p:cNvPr id="3778" name="object 3778"/>
            <p:cNvSpPr/>
            <p:nvPr/>
          </p:nvSpPr>
          <p:spPr>
            <a:xfrm>
              <a:off x="6434480" y="8468271"/>
              <a:ext cx="3175" cy="635"/>
            </a:xfrm>
            <a:custGeom>
              <a:avLst/>
              <a:gdLst/>
              <a:ahLst/>
              <a:cxnLst/>
              <a:rect l="l" t="t" r="r" b="b"/>
              <a:pathLst>
                <a:path w="3175" h="634">
                  <a:moveTo>
                    <a:pt x="3009" y="0"/>
                  </a:moveTo>
                  <a:lnTo>
                    <a:pt x="0" y="190"/>
                  </a:lnTo>
                </a:path>
              </a:pathLst>
            </a:custGeom>
            <a:ln w="25400">
              <a:solidFill>
                <a:srgbClr val="FBF7AE"/>
              </a:solidFill>
            </a:ln>
          </p:spPr>
          <p:txBody>
            <a:bodyPr wrap="square" lIns="0" tIns="0" rIns="0" bIns="0" rtlCol="0"/>
            <a:lstStyle/>
            <a:p>
              <a:endParaRPr/>
            </a:p>
          </p:txBody>
        </p:sp>
        <p:sp>
          <p:nvSpPr>
            <p:cNvPr id="3779" name="object 3779"/>
            <p:cNvSpPr/>
            <p:nvPr/>
          </p:nvSpPr>
          <p:spPr>
            <a:xfrm>
              <a:off x="6437490" y="8468182"/>
              <a:ext cx="3810" cy="10795"/>
            </a:xfrm>
            <a:custGeom>
              <a:avLst/>
              <a:gdLst/>
              <a:ahLst/>
              <a:cxnLst/>
              <a:rect l="l" t="t" r="r" b="b"/>
              <a:pathLst>
                <a:path w="3810" h="10795">
                  <a:moveTo>
                    <a:pt x="2984" y="0"/>
                  </a:moveTo>
                  <a:lnTo>
                    <a:pt x="0" y="88"/>
                  </a:lnTo>
                  <a:lnTo>
                    <a:pt x="469" y="7213"/>
                  </a:lnTo>
                  <a:lnTo>
                    <a:pt x="723" y="10604"/>
                  </a:lnTo>
                  <a:lnTo>
                    <a:pt x="2628" y="10642"/>
                  </a:lnTo>
                  <a:lnTo>
                    <a:pt x="3555" y="10642"/>
                  </a:lnTo>
                  <a:lnTo>
                    <a:pt x="2984" y="0"/>
                  </a:lnTo>
                  <a:close/>
                </a:path>
              </a:pathLst>
            </a:custGeom>
            <a:solidFill>
              <a:srgbClr val="FBF097"/>
            </a:solidFill>
          </p:spPr>
          <p:txBody>
            <a:bodyPr wrap="square" lIns="0" tIns="0" rIns="0" bIns="0" rtlCol="0"/>
            <a:lstStyle/>
            <a:p>
              <a:endParaRPr/>
            </a:p>
          </p:txBody>
        </p:sp>
        <p:sp>
          <p:nvSpPr>
            <p:cNvPr id="3780" name="object 3780"/>
            <p:cNvSpPr/>
            <p:nvPr/>
          </p:nvSpPr>
          <p:spPr>
            <a:xfrm>
              <a:off x="6437490" y="8468271"/>
              <a:ext cx="1270" cy="10795"/>
            </a:xfrm>
            <a:custGeom>
              <a:avLst/>
              <a:gdLst/>
              <a:ahLst/>
              <a:cxnLst/>
              <a:rect l="l" t="t" r="r" b="b"/>
              <a:pathLst>
                <a:path w="1270" h="10795">
                  <a:moveTo>
                    <a:pt x="0" y="0"/>
                  </a:moveTo>
                  <a:lnTo>
                    <a:pt x="723" y="10515"/>
                  </a:lnTo>
                </a:path>
              </a:pathLst>
            </a:custGeom>
            <a:ln w="25400">
              <a:solidFill>
                <a:srgbClr val="FBF29D"/>
              </a:solidFill>
            </a:ln>
          </p:spPr>
          <p:txBody>
            <a:bodyPr wrap="square" lIns="0" tIns="0" rIns="0" bIns="0" rtlCol="0"/>
            <a:lstStyle/>
            <a:p>
              <a:endParaRPr/>
            </a:p>
          </p:txBody>
        </p:sp>
        <p:sp>
          <p:nvSpPr>
            <p:cNvPr id="3781" name="object 3781"/>
            <p:cNvSpPr/>
            <p:nvPr/>
          </p:nvSpPr>
          <p:spPr>
            <a:xfrm>
              <a:off x="6438214" y="8466086"/>
              <a:ext cx="3175" cy="26034"/>
            </a:xfrm>
            <a:custGeom>
              <a:avLst/>
              <a:gdLst/>
              <a:ahLst/>
              <a:cxnLst/>
              <a:rect l="l" t="t" r="r" b="b"/>
              <a:pathLst>
                <a:path w="3175" h="26034">
                  <a:moveTo>
                    <a:pt x="2832" y="0"/>
                  </a:moveTo>
                  <a:lnTo>
                    <a:pt x="0" y="0"/>
                  </a:lnTo>
                  <a:lnTo>
                    <a:pt x="0" y="25438"/>
                  </a:lnTo>
                  <a:lnTo>
                    <a:pt x="2832" y="25438"/>
                  </a:lnTo>
                  <a:lnTo>
                    <a:pt x="2832" y="0"/>
                  </a:lnTo>
                  <a:close/>
                </a:path>
              </a:pathLst>
            </a:custGeom>
            <a:solidFill>
              <a:srgbClr val="FBEC8B"/>
            </a:solidFill>
          </p:spPr>
          <p:txBody>
            <a:bodyPr wrap="square" lIns="0" tIns="0" rIns="0" bIns="0" rtlCol="0"/>
            <a:lstStyle/>
            <a:p>
              <a:endParaRPr/>
            </a:p>
          </p:txBody>
        </p:sp>
        <p:sp>
          <p:nvSpPr>
            <p:cNvPr id="3782" name="object 3782"/>
            <p:cNvSpPr/>
            <p:nvPr/>
          </p:nvSpPr>
          <p:spPr>
            <a:xfrm>
              <a:off x="6440474" y="8468182"/>
              <a:ext cx="635" cy="10795"/>
            </a:xfrm>
            <a:custGeom>
              <a:avLst/>
              <a:gdLst/>
              <a:ahLst/>
              <a:cxnLst/>
              <a:rect l="l" t="t" r="r" b="b"/>
              <a:pathLst>
                <a:path w="635" h="10795">
                  <a:moveTo>
                    <a:pt x="571" y="10642"/>
                  </a:moveTo>
                  <a:lnTo>
                    <a:pt x="0" y="0"/>
                  </a:lnTo>
                </a:path>
              </a:pathLst>
            </a:custGeom>
            <a:ln w="25400">
              <a:solidFill>
                <a:srgbClr val="FBEE90"/>
              </a:solidFill>
            </a:ln>
          </p:spPr>
          <p:txBody>
            <a:bodyPr wrap="square" lIns="0" tIns="0" rIns="0" bIns="0" rtlCol="0"/>
            <a:lstStyle/>
            <a:p>
              <a:endParaRPr/>
            </a:p>
          </p:txBody>
        </p:sp>
        <p:sp>
          <p:nvSpPr>
            <p:cNvPr id="3783" name="object 3783"/>
            <p:cNvSpPr/>
            <p:nvPr/>
          </p:nvSpPr>
          <p:spPr>
            <a:xfrm>
              <a:off x="6437490" y="8455482"/>
              <a:ext cx="3175" cy="26034"/>
            </a:xfrm>
            <a:custGeom>
              <a:avLst/>
              <a:gdLst/>
              <a:ahLst/>
              <a:cxnLst/>
              <a:rect l="l" t="t" r="r" b="b"/>
              <a:pathLst>
                <a:path w="3175" h="26034">
                  <a:moveTo>
                    <a:pt x="2984" y="0"/>
                  </a:moveTo>
                  <a:lnTo>
                    <a:pt x="0" y="0"/>
                  </a:lnTo>
                  <a:lnTo>
                    <a:pt x="0" y="25488"/>
                  </a:lnTo>
                  <a:lnTo>
                    <a:pt x="2984" y="25488"/>
                  </a:lnTo>
                  <a:lnTo>
                    <a:pt x="2984" y="0"/>
                  </a:lnTo>
                  <a:close/>
                </a:path>
              </a:pathLst>
            </a:custGeom>
            <a:solidFill>
              <a:srgbClr val="FBF4A2"/>
            </a:solidFill>
          </p:spPr>
          <p:txBody>
            <a:bodyPr wrap="square" lIns="0" tIns="0" rIns="0" bIns="0" rtlCol="0"/>
            <a:lstStyle/>
            <a:p>
              <a:endParaRPr/>
            </a:p>
          </p:txBody>
        </p:sp>
        <p:sp>
          <p:nvSpPr>
            <p:cNvPr id="3784" name="object 3784"/>
            <p:cNvSpPr/>
            <p:nvPr/>
          </p:nvSpPr>
          <p:spPr>
            <a:xfrm>
              <a:off x="6439979" y="8456460"/>
              <a:ext cx="6350" cy="6350"/>
            </a:xfrm>
            <a:custGeom>
              <a:avLst/>
              <a:gdLst/>
              <a:ahLst/>
              <a:cxnLst/>
              <a:rect l="l" t="t" r="r" b="b"/>
              <a:pathLst>
                <a:path w="6350" h="6350">
                  <a:moveTo>
                    <a:pt x="6184" y="0"/>
                  </a:moveTo>
                  <a:lnTo>
                    <a:pt x="4127" y="152"/>
                  </a:lnTo>
                  <a:lnTo>
                    <a:pt x="2070" y="330"/>
                  </a:lnTo>
                  <a:lnTo>
                    <a:pt x="0" y="558"/>
                  </a:lnTo>
                  <a:lnTo>
                    <a:pt x="152" y="4317"/>
                  </a:lnTo>
                  <a:lnTo>
                    <a:pt x="241" y="6172"/>
                  </a:lnTo>
                  <a:lnTo>
                    <a:pt x="4292" y="5956"/>
                  </a:lnTo>
                  <a:lnTo>
                    <a:pt x="6324" y="5791"/>
                  </a:lnTo>
                  <a:lnTo>
                    <a:pt x="6286" y="3898"/>
                  </a:lnTo>
                  <a:lnTo>
                    <a:pt x="6184" y="0"/>
                  </a:lnTo>
                  <a:close/>
                </a:path>
              </a:pathLst>
            </a:custGeom>
            <a:solidFill>
              <a:srgbClr val="FBEF8F"/>
            </a:solidFill>
          </p:spPr>
          <p:txBody>
            <a:bodyPr wrap="square" lIns="0" tIns="0" rIns="0" bIns="0" rtlCol="0"/>
            <a:lstStyle/>
            <a:p>
              <a:endParaRPr/>
            </a:p>
          </p:txBody>
        </p:sp>
        <p:sp>
          <p:nvSpPr>
            <p:cNvPr id="3785" name="object 3785"/>
            <p:cNvSpPr/>
            <p:nvPr/>
          </p:nvSpPr>
          <p:spPr>
            <a:xfrm>
              <a:off x="6439979" y="8456460"/>
              <a:ext cx="6350" cy="635"/>
            </a:xfrm>
            <a:custGeom>
              <a:avLst/>
              <a:gdLst/>
              <a:ahLst/>
              <a:cxnLst/>
              <a:rect l="l" t="t" r="r" b="b"/>
              <a:pathLst>
                <a:path w="6350" h="634">
                  <a:moveTo>
                    <a:pt x="0" y="558"/>
                  </a:moveTo>
                  <a:lnTo>
                    <a:pt x="6184" y="0"/>
                  </a:lnTo>
                </a:path>
              </a:pathLst>
            </a:custGeom>
            <a:ln w="25400">
              <a:solidFill>
                <a:srgbClr val="FBF090"/>
              </a:solidFill>
            </a:ln>
          </p:spPr>
          <p:txBody>
            <a:bodyPr wrap="square" lIns="0" tIns="0" rIns="0" bIns="0" rtlCol="0"/>
            <a:lstStyle/>
            <a:p>
              <a:endParaRPr/>
            </a:p>
          </p:txBody>
        </p:sp>
        <p:sp>
          <p:nvSpPr>
            <p:cNvPr id="3786" name="object 3786"/>
            <p:cNvSpPr/>
            <p:nvPr/>
          </p:nvSpPr>
          <p:spPr>
            <a:xfrm>
              <a:off x="6446164" y="8456460"/>
              <a:ext cx="635" cy="6350"/>
            </a:xfrm>
            <a:custGeom>
              <a:avLst/>
              <a:gdLst/>
              <a:ahLst/>
              <a:cxnLst/>
              <a:rect l="l" t="t" r="r" b="b"/>
              <a:pathLst>
                <a:path w="635" h="6350">
                  <a:moveTo>
                    <a:pt x="0" y="0"/>
                  </a:moveTo>
                  <a:lnTo>
                    <a:pt x="139" y="5791"/>
                  </a:lnTo>
                </a:path>
              </a:pathLst>
            </a:custGeom>
            <a:ln w="25400">
              <a:solidFill>
                <a:srgbClr val="FBE97C"/>
              </a:solidFill>
            </a:ln>
          </p:spPr>
          <p:txBody>
            <a:bodyPr wrap="square" lIns="0" tIns="0" rIns="0" bIns="0" rtlCol="0"/>
            <a:lstStyle/>
            <a:p>
              <a:endParaRPr/>
            </a:p>
          </p:txBody>
        </p:sp>
        <p:sp>
          <p:nvSpPr>
            <p:cNvPr id="3787" name="object 3787"/>
            <p:cNvSpPr/>
            <p:nvPr/>
          </p:nvSpPr>
          <p:spPr>
            <a:xfrm>
              <a:off x="6440221" y="8462251"/>
              <a:ext cx="6350" cy="635"/>
            </a:xfrm>
            <a:custGeom>
              <a:avLst/>
              <a:gdLst/>
              <a:ahLst/>
              <a:cxnLst/>
              <a:rect l="l" t="t" r="r" b="b"/>
              <a:pathLst>
                <a:path w="6350" h="634">
                  <a:moveTo>
                    <a:pt x="6083" y="0"/>
                  </a:moveTo>
                  <a:lnTo>
                    <a:pt x="0" y="381"/>
                  </a:lnTo>
                </a:path>
              </a:pathLst>
            </a:custGeom>
            <a:ln w="25400">
              <a:solidFill>
                <a:srgbClr val="FBEF8E"/>
              </a:solidFill>
            </a:ln>
          </p:spPr>
          <p:txBody>
            <a:bodyPr wrap="square" lIns="0" tIns="0" rIns="0" bIns="0" rtlCol="0"/>
            <a:lstStyle/>
            <a:p>
              <a:endParaRPr/>
            </a:p>
          </p:txBody>
        </p:sp>
        <p:sp>
          <p:nvSpPr>
            <p:cNvPr id="3788" name="object 3788"/>
            <p:cNvSpPr/>
            <p:nvPr/>
          </p:nvSpPr>
          <p:spPr>
            <a:xfrm>
              <a:off x="6439979" y="8457019"/>
              <a:ext cx="635" cy="5715"/>
            </a:xfrm>
            <a:custGeom>
              <a:avLst/>
              <a:gdLst/>
              <a:ahLst/>
              <a:cxnLst/>
              <a:rect l="l" t="t" r="r" b="b"/>
              <a:pathLst>
                <a:path w="635" h="5715">
                  <a:moveTo>
                    <a:pt x="241" y="5613"/>
                  </a:moveTo>
                  <a:lnTo>
                    <a:pt x="0" y="0"/>
                  </a:lnTo>
                </a:path>
              </a:pathLst>
            </a:custGeom>
            <a:ln w="25400">
              <a:solidFill>
                <a:srgbClr val="FBF5A3"/>
              </a:solidFill>
            </a:ln>
          </p:spPr>
          <p:txBody>
            <a:bodyPr wrap="square" lIns="0" tIns="0" rIns="0" bIns="0" rtlCol="0"/>
            <a:lstStyle/>
            <a:p>
              <a:endParaRPr/>
            </a:p>
          </p:txBody>
        </p:sp>
        <p:sp>
          <p:nvSpPr>
            <p:cNvPr id="3789" name="object 3789"/>
            <p:cNvSpPr/>
            <p:nvPr/>
          </p:nvSpPr>
          <p:spPr>
            <a:xfrm>
              <a:off x="6440221" y="8462251"/>
              <a:ext cx="6350" cy="6350"/>
            </a:xfrm>
            <a:custGeom>
              <a:avLst/>
              <a:gdLst/>
              <a:ahLst/>
              <a:cxnLst/>
              <a:rect l="l" t="t" r="r" b="b"/>
              <a:pathLst>
                <a:path w="6350" h="6350">
                  <a:moveTo>
                    <a:pt x="6083" y="0"/>
                  </a:moveTo>
                  <a:lnTo>
                    <a:pt x="4051" y="165"/>
                  </a:lnTo>
                  <a:lnTo>
                    <a:pt x="0" y="381"/>
                  </a:lnTo>
                  <a:lnTo>
                    <a:pt x="76" y="2247"/>
                  </a:lnTo>
                  <a:lnTo>
                    <a:pt x="177" y="4102"/>
                  </a:lnTo>
                  <a:lnTo>
                    <a:pt x="254" y="5930"/>
                  </a:lnTo>
                  <a:lnTo>
                    <a:pt x="2247" y="5867"/>
                  </a:lnTo>
                  <a:lnTo>
                    <a:pt x="4216" y="5791"/>
                  </a:lnTo>
                  <a:lnTo>
                    <a:pt x="6172" y="5600"/>
                  </a:lnTo>
                  <a:lnTo>
                    <a:pt x="6108" y="1892"/>
                  </a:lnTo>
                  <a:lnTo>
                    <a:pt x="6083" y="0"/>
                  </a:lnTo>
                  <a:close/>
                </a:path>
              </a:pathLst>
            </a:custGeom>
            <a:solidFill>
              <a:srgbClr val="FBED8C"/>
            </a:solidFill>
          </p:spPr>
          <p:txBody>
            <a:bodyPr wrap="square" lIns="0" tIns="0" rIns="0" bIns="0" rtlCol="0"/>
            <a:lstStyle/>
            <a:p>
              <a:endParaRPr/>
            </a:p>
          </p:txBody>
        </p:sp>
        <p:sp>
          <p:nvSpPr>
            <p:cNvPr id="3790" name="object 3790"/>
            <p:cNvSpPr/>
            <p:nvPr/>
          </p:nvSpPr>
          <p:spPr>
            <a:xfrm>
              <a:off x="6440221" y="8462251"/>
              <a:ext cx="6350" cy="635"/>
            </a:xfrm>
            <a:custGeom>
              <a:avLst/>
              <a:gdLst/>
              <a:ahLst/>
              <a:cxnLst/>
              <a:rect l="l" t="t" r="r" b="b"/>
              <a:pathLst>
                <a:path w="6350" h="634">
                  <a:moveTo>
                    <a:pt x="0" y="381"/>
                  </a:moveTo>
                  <a:lnTo>
                    <a:pt x="6083" y="0"/>
                  </a:lnTo>
                </a:path>
              </a:pathLst>
            </a:custGeom>
            <a:ln w="25400">
              <a:solidFill>
                <a:srgbClr val="FBEF8E"/>
              </a:solidFill>
            </a:ln>
          </p:spPr>
          <p:txBody>
            <a:bodyPr wrap="square" lIns="0" tIns="0" rIns="0" bIns="0" rtlCol="0"/>
            <a:lstStyle/>
            <a:p>
              <a:endParaRPr/>
            </a:p>
          </p:txBody>
        </p:sp>
        <p:sp>
          <p:nvSpPr>
            <p:cNvPr id="3791" name="object 3791"/>
            <p:cNvSpPr/>
            <p:nvPr/>
          </p:nvSpPr>
          <p:spPr>
            <a:xfrm>
              <a:off x="6433604" y="8462251"/>
              <a:ext cx="22860" cy="5715"/>
            </a:xfrm>
            <a:custGeom>
              <a:avLst/>
              <a:gdLst/>
              <a:ahLst/>
              <a:cxnLst/>
              <a:rect l="l" t="t" r="r" b="b"/>
              <a:pathLst>
                <a:path w="22860" h="5715">
                  <a:moveTo>
                    <a:pt x="22231" y="0"/>
                  </a:moveTo>
                  <a:lnTo>
                    <a:pt x="0" y="0"/>
                  </a:lnTo>
                  <a:lnTo>
                    <a:pt x="0" y="5600"/>
                  </a:lnTo>
                  <a:lnTo>
                    <a:pt x="21929" y="5600"/>
                  </a:lnTo>
                  <a:lnTo>
                    <a:pt x="22231" y="0"/>
                  </a:lnTo>
                  <a:close/>
                </a:path>
              </a:pathLst>
            </a:custGeom>
            <a:solidFill>
              <a:srgbClr val="FBE779"/>
            </a:solidFill>
          </p:spPr>
          <p:txBody>
            <a:bodyPr wrap="square" lIns="0" tIns="0" rIns="0" bIns="0" rtlCol="0"/>
            <a:lstStyle/>
            <a:p>
              <a:endParaRPr/>
            </a:p>
          </p:txBody>
        </p:sp>
        <p:sp>
          <p:nvSpPr>
            <p:cNvPr id="3792" name="object 3792"/>
            <p:cNvSpPr/>
            <p:nvPr/>
          </p:nvSpPr>
          <p:spPr>
            <a:xfrm>
              <a:off x="6440474" y="8467852"/>
              <a:ext cx="6350" cy="635"/>
            </a:xfrm>
            <a:custGeom>
              <a:avLst/>
              <a:gdLst/>
              <a:ahLst/>
              <a:cxnLst/>
              <a:rect l="l" t="t" r="r" b="b"/>
              <a:pathLst>
                <a:path w="6350" h="634">
                  <a:moveTo>
                    <a:pt x="5918" y="0"/>
                  </a:moveTo>
                  <a:lnTo>
                    <a:pt x="0" y="330"/>
                  </a:lnTo>
                </a:path>
              </a:pathLst>
            </a:custGeom>
            <a:ln w="25400">
              <a:solidFill>
                <a:srgbClr val="FBEC89"/>
              </a:solidFill>
            </a:ln>
          </p:spPr>
          <p:txBody>
            <a:bodyPr wrap="square" lIns="0" tIns="0" rIns="0" bIns="0" rtlCol="0"/>
            <a:lstStyle/>
            <a:p>
              <a:endParaRPr/>
            </a:p>
          </p:txBody>
        </p:sp>
        <p:sp>
          <p:nvSpPr>
            <p:cNvPr id="3793" name="object 3793"/>
            <p:cNvSpPr/>
            <p:nvPr/>
          </p:nvSpPr>
          <p:spPr>
            <a:xfrm>
              <a:off x="6440221" y="8462632"/>
              <a:ext cx="635" cy="5715"/>
            </a:xfrm>
            <a:custGeom>
              <a:avLst/>
              <a:gdLst/>
              <a:ahLst/>
              <a:cxnLst/>
              <a:rect l="l" t="t" r="r" b="b"/>
              <a:pathLst>
                <a:path w="635" h="5715">
                  <a:moveTo>
                    <a:pt x="254" y="5549"/>
                  </a:moveTo>
                  <a:lnTo>
                    <a:pt x="0" y="0"/>
                  </a:lnTo>
                </a:path>
              </a:pathLst>
            </a:custGeom>
            <a:ln w="25400">
              <a:solidFill>
                <a:srgbClr val="FBF49F"/>
              </a:solidFill>
            </a:ln>
          </p:spPr>
          <p:txBody>
            <a:bodyPr wrap="square" lIns="0" tIns="0" rIns="0" bIns="0" rtlCol="0"/>
            <a:lstStyle/>
            <a:p>
              <a:endParaRPr/>
            </a:p>
          </p:txBody>
        </p:sp>
        <p:sp>
          <p:nvSpPr>
            <p:cNvPr id="3794" name="object 3794"/>
            <p:cNvSpPr/>
            <p:nvPr/>
          </p:nvSpPr>
          <p:spPr>
            <a:xfrm>
              <a:off x="6440474" y="8467852"/>
              <a:ext cx="6350" cy="11430"/>
            </a:xfrm>
            <a:custGeom>
              <a:avLst/>
              <a:gdLst/>
              <a:ahLst/>
              <a:cxnLst/>
              <a:rect l="l" t="t" r="r" b="b"/>
              <a:pathLst>
                <a:path w="6350" h="11429">
                  <a:moveTo>
                    <a:pt x="5918" y="0"/>
                  </a:moveTo>
                  <a:lnTo>
                    <a:pt x="3962" y="190"/>
                  </a:lnTo>
                  <a:lnTo>
                    <a:pt x="0" y="330"/>
                  </a:lnTo>
                  <a:lnTo>
                    <a:pt x="571" y="10972"/>
                  </a:lnTo>
                  <a:lnTo>
                    <a:pt x="2451" y="10972"/>
                  </a:lnTo>
                  <a:lnTo>
                    <a:pt x="4305" y="10883"/>
                  </a:lnTo>
                  <a:lnTo>
                    <a:pt x="6057" y="10566"/>
                  </a:lnTo>
                  <a:lnTo>
                    <a:pt x="5981" y="3657"/>
                  </a:lnTo>
                  <a:lnTo>
                    <a:pt x="5918" y="0"/>
                  </a:lnTo>
                  <a:close/>
                </a:path>
              </a:pathLst>
            </a:custGeom>
            <a:solidFill>
              <a:srgbClr val="FBE980"/>
            </a:solidFill>
          </p:spPr>
          <p:txBody>
            <a:bodyPr wrap="square" lIns="0" tIns="0" rIns="0" bIns="0" rtlCol="0"/>
            <a:lstStyle/>
            <a:p>
              <a:endParaRPr/>
            </a:p>
          </p:txBody>
        </p:sp>
        <p:sp>
          <p:nvSpPr>
            <p:cNvPr id="3795" name="object 3795"/>
            <p:cNvSpPr/>
            <p:nvPr/>
          </p:nvSpPr>
          <p:spPr>
            <a:xfrm>
              <a:off x="6440474" y="8467852"/>
              <a:ext cx="6350" cy="635"/>
            </a:xfrm>
            <a:custGeom>
              <a:avLst/>
              <a:gdLst/>
              <a:ahLst/>
              <a:cxnLst/>
              <a:rect l="l" t="t" r="r" b="b"/>
              <a:pathLst>
                <a:path w="6350" h="634">
                  <a:moveTo>
                    <a:pt x="0" y="330"/>
                  </a:moveTo>
                  <a:lnTo>
                    <a:pt x="5918" y="0"/>
                  </a:lnTo>
                </a:path>
              </a:pathLst>
            </a:custGeom>
            <a:ln w="25400">
              <a:solidFill>
                <a:srgbClr val="FBEC89"/>
              </a:solidFill>
            </a:ln>
          </p:spPr>
          <p:txBody>
            <a:bodyPr wrap="square" lIns="0" tIns="0" rIns="0" bIns="0" rtlCol="0"/>
            <a:lstStyle/>
            <a:p>
              <a:endParaRPr/>
            </a:p>
          </p:txBody>
        </p:sp>
        <p:sp>
          <p:nvSpPr>
            <p:cNvPr id="3796" name="object 3796"/>
            <p:cNvSpPr/>
            <p:nvPr/>
          </p:nvSpPr>
          <p:spPr>
            <a:xfrm>
              <a:off x="6446393" y="8467852"/>
              <a:ext cx="635" cy="10795"/>
            </a:xfrm>
            <a:custGeom>
              <a:avLst/>
              <a:gdLst/>
              <a:ahLst/>
              <a:cxnLst/>
              <a:rect l="l" t="t" r="r" b="b"/>
              <a:pathLst>
                <a:path w="635" h="10795">
                  <a:moveTo>
                    <a:pt x="0" y="0"/>
                  </a:moveTo>
                  <a:lnTo>
                    <a:pt x="139" y="10566"/>
                  </a:lnTo>
                </a:path>
              </a:pathLst>
            </a:custGeom>
            <a:ln w="25400">
              <a:solidFill>
                <a:srgbClr val="FBE470"/>
              </a:solidFill>
            </a:ln>
          </p:spPr>
          <p:txBody>
            <a:bodyPr wrap="square" lIns="0" tIns="0" rIns="0" bIns="0" rtlCol="0"/>
            <a:lstStyle/>
            <a:p>
              <a:endParaRPr/>
            </a:p>
          </p:txBody>
        </p:sp>
        <p:sp>
          <p:nvSpPr>
            <p:cNvPr id="3797" name="object 3797"/>
            <p:cNvSpPr/>
            <p:nvPr/>
          </p:nvSpPr>
          <p:spPr>
            <a:xfrm>
              <a:off x="6441046" y="8478418"/>
              <a:ext cx="5715" cy="635"/>
            </a:xfrm>
            <a:custGeom>
              <a:avLst/>
              <a:gdLst/>
              <a:ahLst/>
              <a:cxnLst/>
              <a:rect l="l" t="t" r="r" b="b"/>
              <a:pathLst>
                <a:path w="5714" h="634">
                  <a:moveTo>
                    <a:pt x="5486" y="0"/>
                  </a:moveTo>
                  <a:lnTo>
                    <a:pt x="0" y="406"/>
                  </a:lnTo>
                </a:path>
              </a:pathLst>
            </a:custGeom>
            <a:ln w="25400">
              <a:solidFill>
                <a:srgbClr val="FBE677"/>
              </a:solidFill>
            </a:ln>
          </p:spPr>
          <p:txBody>
            <a:bodyPr wrap="square" lIns="0" tIns="0" rIns="0" bIns="0" rtlCol="0"/>
            <a:lstStyle/>
            <a:p>
              <a:endParaRPr/>
            </a:p>
          </p:txBody>
        </p:sp>
        <p:sp>
          <p:nvSpPr>
            <p:cNvPr id="3798" name="object 3798"/>
            <p:cNvSpPr/>
            <p:nvPr/>
          </p:nvSpPr>
          <p:spPr>
            <a:xfrm>
              <a:off x="6440474" y="8468182"/>
              <a:ext cx="635" cy="10795"/>
            </a:xfrm>
            <a:custGeom>
              <a:avLst/>
              <a:gdLst/>
              <a:ahLst/>
              <a:cxnLst/>
              <a:rect l="l" t="t" r="r" b="b"/>
              <a:pathLst>
                <a:path w="635" h="10795">
                  <a:moveTo>
                    <a:pt x="571" y="10642"/>
                  </a:moveTo>
                  <a:lnTo>
                    <a:pt x="0" y="0"/>
                  </a:lnTo>
                </a:path>
              </a:pathLst>
            </a:custGeom>
            <a:ln w="25400">
              <a:solidFill>
                <a:srgbClr val="FBEE90"/>
              </a:solidFill>
            </a:ln>
          </p:spPr>
          <p:txBody>
            <a:bodyPr wrap="square" lIns="0" tIns="0" rIns="0" bIns="0" rtlCol="0"/>
            <a:lstStyle/>
            <a:p>
              <a:endParaRPr/>
            </a:p>
          </p:txBody>
        </p:sp>
        <p:sp>
          <p:nvSpPr>
            <p:cNvPr id="3799" name="object 3799"/>
            <p:cNvSpPr/>
            <p:nvPr/>
          </p:nvSpPr>
          <p:spPr>
            <a:xfrm>
              <a:off x="6435356" y="8478697"/>
              <a:ext cx="3810" cy="10160"/>
            </a:xfrm>
            <a:custGeom>
              <a:avLst/>
              <a:gdLst/>
              <a:ahLst/>
              <a:cxnLst/>
              <a:rect l="l" t="t" r="r" b="b"/>
              <a:pathLst>
                <a:path w="3810" h="10159">
                  <a:moveTo>
                    <a:pt x="0" y="0"/>
                  </a:moveTo>
                  <a:lnTo>
                    <a:pt x="304" y="3301"/>
                  </a:lnTo>
                  <a:lnTo>
                    <a:pt x="622" y="6464"/>
                  </a:lnTo>
                  <a:lnTo>
                    <a:pt x="901" y="9474"/>
                  </a:lnTo>
                  <a:lnTo>
                    <a:pt x="1790" y="9613"/>
                  </a:lnTo>
                  <a:lnTo>
                    <a:pt x="3581" y="9804"/>
                  </a:lnTo>
                  <a:lnTo>
                    <a:pt x="3098" y="3479"/>
                  </a:lnTo>
                  <a:lnTo>
                    <a:pt x="2857" y="88"/>
                  </a:lnTo>
                  <a:lnTo>
                    <a:pt x="0" y="0"/>
                  </a:lnTo>
                  <a:close/>
                </a:path>
              </a:pathLst>
            </a:custGeom>
            <a:solidFill>
              <a:srgbClr val="FBE985"/>
            </a:solidFill>
          </p:spPr>
          <p:txBody>
            <a:bodyPr wrap="square" lIns="0" tIns="0" rIns="0" bIns="0" rtlCol="0"/>
            <a:lstStyle/>
            <a:p>
              <a:endParaRPr/>
            </a:p>
          </p:txBody>
        </p:sp>
        <p:sp>
          <p:nvSpPr>
            <p:cNvPr id="3800" name="object 3800"/>
            <p:cNvSpPr/>
            <p:nvPr/>
          </p:nvSpPr>
          <p:spPr>
            <a:xfrm>
              <a:off x="6435356" y="8478697"/>
              <a:ext cx="1270" cy="9525"/>
            </a:xfrm>
            <a:custGeom>
              <a:avLst/>
              <a:gdLst/>
              <a:ahLst/>
              <a:cxnLst/>
              <a:rect l="l" t="t" r="r" b="b"/>
              <a:pathLst>
                <a:path w="1270" h="9525">
                  <a:moveTo>
                    <a:pt x="0" y="0"/>
                  </a:moveTo>
                  <a:lnTo>
                    <a:pt x="901" y="9474"/>
                  </a:lnTo>
                </a:path>
              </a:pathLst>
            </a:custGeom>
            <a:ln w="25400">
              <a:solidFill>
                <a:srgbClr val="FBE987"/>
              </a:solidFill>
            </a:ln>
          </p:spPr>
          <p:txBody>
            <a:bodyPr wrap="square" lIns="0" tIns="0" rIns="0" bIns="0" rtlCol="0"/>
            <a:lstStyle/>
            <a:p>
              <a:endParaRPr/>
            </a:p>
          </p:txBody>
        </p:sp>
        <p:sp>
          <p:nvSpPr>
            <p:cNvPr id="3801" name="object 3801"/>
            <p:cNvSpPr/>
            <p:nvPr/>
          </p:nvSpPr>
          <p:spPr>
            <a:xfrm>
              <a:off x="6436258" y="8488172"/>
              <a:ext cx="3175" cy="635"/>
            </a:xfrm>
            <a:custGeom>
              <a:avLst/>
              <a:gdLst/>
              <a:ahLst/>
              <a:cxnLst/>
              <a:rect l="l" t="t" r="r" b="b"/>
              <a:pathLst>
                <a:path w="3175" h="634">
                  <a:moveTo>
                    <a:pt x="0" y="0"/>
                  </a:moveTo>
                  <a:lnTo>
                    <a:pt x="2679" y="330"/>
                  </a:lnTo>
                </a:path>
              </a:pathLst>
            </a:custGeom>
            <a:ln w="25400">
              <a:solidFill>
                <a:srgbClr val="FBE475"/>
              </a:solidFill>
            </a:ln>
          </p:spPr>
          <p:txBody>
            <a:bodyPr wrap="square" lIns="0" tIns="0" rIns="0" bIns="0" rtlCol="0"/>
            <a:lstStyle/>
            <a:p>
              <a:endParaRPr/>
            </a:p>
          </p:txBody>
        </p:sp>
        <p:sp>
          <p:nvSpPr>
            <p:cNvPr id="3802" name="object 3802"/>
            <p:cNvSpPr/>
            <p:nvPr/>
          </p:nvSpPr>
          <p:spPr>
            <a:xfrm>
              <a:off x="6438214" y="8478786"/>
              <a:ext cx="1270" cy="10160"/>
            </a:xfrm>
            <a:custGeom>
              <a:avLst/>
              <a:gdLst/>
              <a:ahLst/>
              <a:cxnLst/>
              <a:rect l="l" t="t" r="r" b="b"/>
              <a:pathLst>
                <a:path w="1270" h="10159">
                  <a:moveTo>
                    <a:pt x="723" y="9715"/>
                  </a:moveTo>
                  <a:lnTo>
                    <a:pt x="0" y="0"/>
                  </a:lnTo>
                </a:path>
              </a:pathLst>
            </a:custGeom>
            <a:ln w="25400">
              <a:solidFill>
                <a:srgbClr val="FBE881"/>
              </a:solidFill>
            </a:ln>
          </p:spPr>
          <p:txBody>
            <a:bodyPr wrap="square" lIns="0" tIns="0" rIns="0" bIns="0" rtlCol="0"/>
            <a:lstStyle/>
            <a:p>
              <a:endParaRPr/>
            </a:p>
          </p:txBody>
        </p:sp>
        <p:sp>
          <p:nvSpPr>
            <p:cNvPr id="3803" name="object 3803"/>
            <p:cNvSpPr/>
            <p:nvPr/>
          </p:nvSpPr>
          <p:spPr>
            <a:xfrm>
              <a:off x="6435356" y="8465997"/>
              <a:ext cx="3175" cy="26034"/>
            </a:xfrm>
            <a:custGeom>
              <a:avLst/>
              <a:gdLst/>
              <a:ahLst/>
              <a:cxnLst/>
              <a:rect l="l" t="t" r="r" b="b"/>
              <a:pathLst>
                <a:path w="3175" h="26034">
                  <a:moveTo>
                    <a:pt x="2857" y="0"/>
                  </a:moveTo>
                  <a:lnTo>
                    <a:pt x="0" y="0"/>
                  </a:lnTo>
                  <a:lnTo>
                    <a:pt x="0" y="25488"/>
                  </a:lnTo>
                  <a:lnTo>
                    <a:pt x="2857" y="25488"/>
                  </a:lnTo>
                  <a:lnTo>
                    <a:pt x="2857" y="0"/>
                  </a:lnTo>
                  <a:close/>
                </a:path>
              </a:pathLst>
            </a:custGeom>
            <a:solidFill>
              <a:srgbClr val="FBEE93"/>
            </a:solidFill>
          </p:spPr>
          <p:txBody>
            <a:bodyPr wrap="square" lIns="0" tIns="0" rIns="0" bIns="0" rtlCol="0"/>
            <a:lstStyle/>
            <a:p>
              <a:endParaRPr/>
            </a:p>
          </p:txBody>
        </p:sp>
        <p:sp>
          <p:nvSpPr>
            <p:cNvPr id="3804" name="object 3804"/>
            <p:cNvSpPr/>
            <p:nvPr/>
          </p:nvSpPr>
          <p:spPr>
            <a:xfrm>
              <a:off x="6438214" y="8478786"/>
              <a:ext cx="3810" cy="10160"/>
            </a:xfrm>
            <a:custGeom>
              <a:avLst/>
              <a:gdLst/>
              <a:ahLst/>
              <a:cxnLst/>
              <a:rect l="l" t="t" r="r" b="b"/>
              <a:pathLst>
                <a:path w="3810" h="10159">
                  <a:moveTo>
                    <a:pt x="0" y="0"/>
                  </a:moveTo>
                  <a:lnTo>
                    <a:pt x="3390" y="9867"/>
                  </a:lnTo>
                  <a:lnTo>
                    <a:pt x="3225" y="6769"/>
                  </a:lnTo>
                  <a:lnTo>
                    <a:pt x="3022" y="3479"/>
                  </a:lnTo>
                  <a:lnTo>
                    <a:pt x="2832" y="38"/>
                  </a:lnTo>
                  <a:lnTo>
                    <a:pt x="952" y="25"/>
                  </a:lnTo>
                  <a:lnTo>
                    <a:pt x="0" y="0"/>
                  </a:lnTo>
                  <a:close/>
                </a:path>
              </a:pathLst>
            </a:custGeom>
            <a:solidFill>
              <a:srgbClr val="FBE77D"/>
            </a:solidFill>
          </p:spPr>
          <p:txBody>
            <a:bodyPr wrap="square" lIns="0" tIns="0" rIns="0" bIns="0" rtlCol="0"/>
            <a:lstStyle/>
            <a:p>
              <a:endParaRPr/>
            </a:p>
          </p:txBody>
        </p:sp>
        <p:sp>
          <p:nvSpPr>
            <p:cNvPr id="3805" name="object 3805"/>
            <p:cNvSpPr/>
            <p:nvPr/>
          </p:nvSpPr>
          <p:spPr>
            <a:xfrm>
              <a:off x="6438214" y="8478786"/>
              <a:ext cx="1270" cy="10160"/>
            </a:xfrm>
            <a:custGeom>
              <a:avLst/>
              <a:gdLst/>
              <a:ahLst/>
              <a:cxnLst/>
              <a:rect l="l" t="t" r="r" b="b"/>
              <a:pathLst>
                <a:path w="1270" h="10159">
                  <a:moveTo>
                    <a:pt x="0" y="0"/>
                  </a:moveTo>
                  <a:lnTo>
                    <a:pt x="723" y="9715"/>
                  </a:lnTo>
                </a:path>
              </a:pathLst>
            </a:custGeom>
            <a:ln w="25400">
              <a:solidFill>
                <a:srgbClr val="FBE881"/>
              </a:solidFill>
            </a:ln>
          </p:spPr>
          <p:txBody>
            <a:bodyPr wrap="square" lIns="0" tIns="0" rIns="0" bIns="0" rtlCol="0"/>
            <a:lstStyle/>
            <a:p>
              <a:endParaRPr/>
            </a:p>
          </p:txBody>
        </p:sp>
        <p:sp>
          <p:nvSpPr>
            <p:cNvPr id="3806" name="object 3806"/>
            <p:cNvSpPr/>
            <p:nvPr/>
          </p:nvSpPr>
          <p:spPr>
            <a:xfrm>
              <a:off x="6438938" y="8488502"/>
              <a:ext cx="3175" cy="635"/>
            </a:xfrm>
            <a:custGeom>
              <a:avLst/>
              <a:gdLst/>
              <a:ahLst/>
              <a:cxnLst/>
              <a:rect l="l" t="t" r="r" b="b"/>
              <a:pathLst>
                <a:path w="3175" h="634">
                  <a:moveTo>
                    <a:pt x="0" y="0"/>
                  </a:moveTo>
                  <a:lnTo>
                    <a:pt x="2667" y="152"/>
                  </a:lnTo>
                </a:path>
              </a:pathLst>
            </a:custGeom>
            <a:ln w="25400">
              <a:solidFill>
                <a:srgbClr val="FBE26F"/>
              </a:solidFill>
            </a:ln>
          </p:spPr>
          <p:txBody>
            <a:bodyPr wrap="square" lIns="0" tIns="0" rIns="0" bIns="0" rtlCol="0"/>
            <a:lstStyle/>
            <a:p>
              <a:endParaRPr/>
            </a:p>
          </p:txBody>
        </p:sp>
        <p:sp>
          <p:nvSpPr>
            <p:cNvPr id="3807" name="object 3807"/>
            <p:cNvSpPr/>
            <p:nvPr/>
          </p:nvSpPr>
          <p:spPr>
            <a:xfrm>
              <a:off x="6441046" y="8478825"/>
              <a:ext cx="635" cy="10160"/>
            </a:xfrm>
            <a:custGeom>
              <a:avLst/>
              <a:gdLst/>
              <a:ahLst/>
              <a:cxnLst/>
              <a:rect l="l" t="t" r="r" b="b"/>
              <a:pathLst>
                <a:path w="635" h="10159">
                  <a:moveTo>
                    <a:pt x="558" y="9829"/>
                  </a:moveTo>
                  <a:lnTo>
                    <a:pt x="0" y="0"/>
                  </a:lnTo>
                </a:path>
              </a:pathLst>
            </a:custGeom>
            <a:ln w="25400">
              <a:solidFill>
                <a:srgbClr val="FBE578"/>
              </a:solidFill>
            </a:ln>
          </p:spPr>
          <p:txBody>
            <a:bodyPr wrap="square" lIns="0" tIns="0" rIns="0" bIns="0" rtlCol="0"/>
            <a:lstStyle/>
            <a:p>
              <a:endParaRPr/>
            </a:p>
          </p:txBody>
        </p:sp>
        <p:sp>
          <p:nvSpPr>
            <p:cNvPr id="3808" name="object 3808"/>
            <p:cNvSpPr/>
            <p:nvPr/>
          </p:nvSpPr>
          <p:spPr>
            <a:xfrm>
              <a:off x="6438214" y="8466086"/>
              <a:ext cx="3175" cy="26034"/>
            </a:xfrm>
            <a:custGeom>
              <a:avLst/>
              <a:gdLst/>
              <a:ahLst/>
              <a:cxnLst/>
              <a:rect l="l" t="t" r="r" b="b"/>
              <a:pathLst>
                <a:path w="3175" h="26034">
                  <a:moveTo>
                    <a:pt x="2832" y="0"/>
                  </a:moveTo>
                  <a:lnTo>
                    <a:pt x="0" y="0"/>
                  </a:lnTo>
                  <a:lnTo>
                    <a:pt x="0" y="25438"/>
                  </a:lnTo>
                  <a:lnTo>
                    <a:pt x="2832" y="25438"/>
                  </a:lnTo>
                  <a:lnTo>
                    <a:pt x="2832" y="0"/>
                  </a:lnTo>
                  <a:close/>
                </a:path>
              </a:pathLst>
            </a:custGeom>
            <a:solidFill>
              <a:srgbClr val="FBEC8B"/>
            </a:solidFill>
          </p:spPr>
          <p:txBody>
            <a:bodyPr wrap="square" lIns="0" tIns="0" rIns="0" bIns="0" rtlCol="0"/>
            <a:lstStyle/>
            <a:p>
              <a:endParaRPr/>
            </a:p>
          </p:txBody>
        </p:sp>
        <p:sp>
          <p:nvSpPr>
            <p:cNvPr id="3809" name="object 3809"/>
            <p:cNvSpPr/>
            <p:nvPr/>
          </p:nvSpPr>
          <p:spPr>
            <a:xfrm>
              <a:off x="6436258" y="8488172"/>
              <a:ext cx="6350" cy="9525"/>
            </a:xfrm>
            <a:custGeom>
              <a:avLst/>
              <a:gdLst/>
              <a:ahLst/>
              <a:cxnLst/>
              <a:rect l="l" t="t" r="r" b="b"/>
              <a:pathLst>
                <a:path w="6350" h="9525">
                  <a:moveTo>
                    <a:pt x="0" y="0"/>
                  </a:moveTo>
                  <a:lnTo>
                    <a:pt x="558" y="5816"/>
                  </a:lnTo>
                  <a:lnTo>
                    <a:pt x="774" y="8445"/>
                  </a:lnTo>
                  <a:lnTo>
                    <a:pt x="2489" y="8813"/>
                  </a:lnTo>
                  <a:lnTo>
                    <a:pt x="4178" y="9080"/>
                  </a:lnTo>
                  <a:lnTo>
                    <a:pt x="5791" y="9118"/>
                  </a:lnTo>
                  <a:lnTo>
                    <a:pt x="5676" y="6464"/>
                  </a:lnTo>
                  <a:lnTo>
                    <a:pt x="5346" y="482"/>
                  </a:lnTo>
                  <a:lnTo>
                    <a:pt x="3594" y="469"/>
                  </a:lnTo>
                  <a:lnTo>
                    <a:pt x="1778" y="266"/>
                  </a:lnTo>
                  <a:lnTo>
                    <a:pt x="0" y="0"/>
                  </a:lnTo>
                  <a:close/>
                </a:path>
              </a:pathLst>
            </a:custGeom>
            <a:solidFill>
              <a:srgbClr val="FBDE67"/>
            </a:solidFill>
          </p:spPr>
          <p:txBody>
            <a:bodyPr wrap="square" lIns="0" tIns="0" rIns="0" bIns="0" rtlCol="0"/>
            <a:lstStyle/>
            <a:p>
              <a:endParaRPr/>
            </a:p>
          </p:txBody>
        </p:sp>
        <p:sp>
          <p:nvSpPr>
            <p:cNvPr id="3810" name="object 3810"/>
            <p:cNvSpPr/>
            <p:nvPr/>
          </p:nvSpPr>
          <p:spPr>
            <a:xfrm>
              <a:off x="6436258" y="8488172"/>
              <a:ext cx="5715" cy="635"/>
            </a:xfrm>
            <a:custGeom>
              <a:avLst/>
              <a:gdLst/>
              <a:ahLst/>
              <a:cxnLst/>
              <a:rect l="l" t="t" r="r" b="b"/>
              <a:pathLst>
                <a:path w="5714" h="634">
                  <a:moveTo>
                    <a:pt x="0" y="0"/>
                  </a:moveTo>
                  <a:lnTo>
                    <a:pt x="5346" y="482"/>
                  </a:lnTo>
                </a:path>
              </a:pathLst>
            </a:custGeom>
            <a:ln w="25400">
              <a:solidFill>
                <a:srgbClr val="FBE272"/>
              </a:solidFill>
            </a:ln>
          </p:spPr>
          <p:txBody>
            <a:bodyPr wrap="square" lIns="0" tIns="0" rIns="0" bIns="0" rtlCol="0"/>
            <a:lstStyle/>
            <a:p>
              <a:endParaRPr/>
            </a:p>
          </p:txBody>
        </p:sp>
        <p:sp>
          <p:nvSpPr>
            <p:cNvPr id="3811" name="object 3811"/>
            <p:cNvSpPr/>
            <p:nvPr/>
          </p:nvSpPr>
          <p:spPr>
            <a:xfrm>
              <a:off x="6441605" y="8488654"/>
              <a:ext cx="635" cy="8890"/>
            </a:xfrm>
            <a:custGeom>
              <a:avLst/>
              <a:gdLst/>
              <a:ahLst/>
              <a:cxnLst/>
              <a:rect l="l" t="t" r="r" b="b"/>
              <a:pathLst>
                <a:path w="635" h="8890">
                  <a:moveTo>
                    <a:pt x="0" y="0"/>
                  </a:moveTo>
                  <a:lnTo>
                    <a:pt x="444" y="8635"/>
                  </a:lnTo>
                </a:path>
              </a:pathLst>
            </a:custGeom>
            <a:ln w="25400">
              <a:solidFill>
                <a:srgbClr val="FBDE61"/>
              </a:solidFill>
            </a:ln>
          </p:spPr>
          <p:txBody>
            <a:bodyPr wrap="square" lIns="0" tIns="0" rIns="0" bIns="0" rtlCol="0"/>
            <a:lstStyle/>
            <a:p>
              <a:endParaRPr/>
            </a:p>
          </p:txBody>
        </p:sp>
        <p:sp>
          <p:nvSpPr>
            <p:cNvPr id="3812" name="object 3812"/>
            <p:cNvSpPr/>
            <p:nvPr/>
          </p:nvSpPr>
          <p:spPr>
            <a:xfrm>
              <a:off x="6437033" y="8496617"/>
              <a:ext cx="5080" cy="1270"/>
            </a:xfrm>
            <a:custGeom>
              <a:avLst/>
              <a:gdLst/>
              <a:ahLst/>
              <a:cxnLst/>
              <a:rect l="l" t="t" r="r" b="b"/>
              <a:pathLst>
                <a:path w="5079" h="1270">
                  <a:moveTo>
                    <a:pt x="5016" y="673"/>
                  </a:moveTo>
                  <a:lnTo>
                    <a:pt x="0" y="0"/>
                  </a:lnTo>
                </a:path>
              </a:pathLst>
            </a:custGeom>
            <a:ln w="25400">
              <a:solidFill>
                <a:srgbClr val="FBDB5C"/>
              </a:solidFill>
            </a:ln>
          </p:spPr>
          <p:txBody>
            <a:bodyPr wrap="square" lIns="0" tIns="0" rIns="0" bIns="0" rtlCol="0"/>
            <a:lstStyle/>
            <a:p>
              <a:endParaRPr/>
            </a:p>
          </p:txBody>
        </p:sp>
        <p:sp>
          <p:nvSpPr>
            <p:cNvPr id="3813" name="object 3813"/>
            <p:cNvSpPr/>
            <p:nvPr/>
          </p:nvSpPr>
          <p:spPr>
            <a:xfrm>
              <a:off x="6436258" y="8488172"/>
              <a:ext cx="1270" cy="8890"/>
            </a:xfrm>
            <a:custGeom>
              <a:avLst/>
              <a:gdLst/>
              <a:ahLst/>
              <a:cxnLst/>
              <a:rect l="l" t="t" r="r" b="b"/>
              <a:pathLst>
                <a:path w="1270" h="8890">
                  <a:moveTo>
                    <a:pt x="774" y="8445"/>
                  </a:moveTo>
                  <a:lnTo>
                    <a:pt x="0" y="0"/>
                  </a:lnTo>
                </a:path>
              </a:pathLst>
            </a:custGeom>
            <a:ln w="25400">
              <a:solidFill>
                <a:srgbClr val="FBDF6C"/>
              </a:solidFill>
            </a:ln>
          </p:spPr>
          <p:txBody>
            <a:bodyPr wrap="square" lIns="0" tIns="0" rIns="0" bIns="0" rtlCol="0"/>
            <a:lstStyle/>
            <a:p>
              <a:endParaRPr/>
            </a:p>
          </p:txBody>
        </p:sp>
        <p:sp>
          <p:nvSpPr>
            <p:cNvPr id="3814" name="object 3814"/>
            <p:cNvSpPr/>
            <p:nvPr/>
          </p:nvSpPr>
          <p:spPr>
            <a:xfrm>
              <a:off x="6441046" y="8478418"/>
              <a:ext cx="5715" cy="10795"/>
            </a:xfrm>
            <a:custGeom>
              <a:avLst/>
              <a:gdLst/>
              <a:ahLst/>
              <a:cxnLst/>
              <a:rect l="l" t="t" r="r" b="b"/>
              <a:pathLst>
                <a:path w="5714" h="10795">
                  <a:moveTo>
                    <a:pt x="5486" y="0"/>
                  </a:moveTo>
                  <a:lnTo>
                    <a:pt x="3733" y="317"/>
                  </a:lnTo>
                  <a:lnTo>
                    <a:pt x="1879" y="406"/>
                  </a:lnTo>
                  <a:lnTo>
                    <a:pt x="0" y="406"/>
                  </a:lnTo>
                  <a:lnTo>
                    <a:pt x="190" y="3848"/>
                  </a:lnTo>
                  <a:lnTo>
                    <a:pt x="393" y="7137"/>
                  </a:lnTo>
                  <a:lnTo>
                    <a:pt x="558" y="10236"/>
                  </a:lnTo>
                  <a:lnTo>
                    <a:pt x="2311" y="10248"/>
                  </a:lnTo>
                  <a:lnTo>
                    <a:pt x="4000" y="10083"/>
                  </a:lnTo>
                  <a:lnTo>
                    <a:pt x="5549" y="9639"/>
                  </a:lnTo>
                  <a:lnTo>
                    <a:pt x="5486" y="0"/>
                  </a:lnTo>
                  <a:close/>
                </a:path>
              </a:pathLst>
            </a:custGeom>
            <a:solidFill>
              <a:srgbClr val="FBE26D"/>
            </a:solidFill>
          </p:spPr>
          <p:txBody>
            <a:bodyPr wrap="square" lIns="0" tIns="0" rIns="0" bIns="0" rtlCol="0"/>
            <a:lstStyle/>
            <a:p>
              <a:endParaRPr/>
            </a:p>
          </p:txBody>
        </p:sp>
        <p:sp>
          <p:nvSpPr>
            <p:cNvPr id="3815" name="object 3815"/>
            <p:cNvSpPr/>
            <p:nvPr/>
          </p:nvSpPr>
          <p:spPr>
            <a:xfrm>
              <a:off x="6441046" y="8478418"/>
              <a:ext cx="5715" cy="635"/>
            </a:xfrm>
            <a:custGeom>
              <a:avLst/>
              <a:gdLst/>
              <a:ahLst/>
              <a:cxnLst/>
              <a:rect l="l" t="t" r="r" b="b"/>
              <a:pathLst>
                <a:path w="5714" h="634">
                  <a:moveTo>
                    <a:pt x="0" y="406"/>
                  </a:moveTo>
                  <a:lnTo>
                    <a:pt x="5486" y="0"/>
                  </a:lnTo>
                </a:path>
              </a:pathLst>
            </a:custGeom>
            <a:ln w="25400">
              <a:solidFill>
                <a:srgbClr val="FBE677"/>
              </a:solidFill>
            </a:ln>
          </p:spPr>
          <p:txBody>
            <a:bodyPr wrap="square" lIns="0" tIns="0" rIns="0" bIns="0" rtlCol="0"/>
            <a:lstStyle/>
            <a:p>
              <a:endParaRPr/>
            </a:p>
          </p:txBody>
        </p:sp>
        <p:sp>
          <p:nvSpPr>
            <p:cNvPr id="3816" name="object 3816"/>
            <p:cNvSpPr/>
            <p:nvPr/>
          </p:nvSpPr>
          <p:spPr>
            <a:xfrm>
              <a:off x="6433832" y="8478418"/>
              <a:ext cx="21590" cy="10160"/>
            </a:xfrm>
            <a:custGeom>
              <a:avLst/>
              <a:gdLst/>
              <a:ahLst/>
              <a:cxnLst/>
              <a:rect l="l" t="t" r="r" b="b"/>
              <a:pathLst>
                <a:path w="21589" h="10159">
                  <a:moveTo>
                    <a:pt x="21015" y="0"/>
                  </a:moveTo>
                  <a:lnTo>
                    <a:pt x="0" y="0"/>
                  </a:lnTo>
                  <a:lnTo>
                    <a:pt x="0" y="9639"/>
                  </a:lnTo>
                  <a:lnTo>
                    <a:pt x="20221" y="9639"/>
                  </a:lnTo>
                  <a:lnTo>
                    <a:pt x="20535" y="6032"/>
                  </a:lnTo>
                  <a:lnTo>
                    <a:pt x="21015" y="0"/>
                  </a:lnTo>
                  <a:close/>
                </a:path>
              </a:pathLst>
            </a:custGeom>
            <a:solidFill>
              <a:srgbClr val="FBDF63"/>
            </a:solidFill>
          </p:spPr>
          <p:txBody>
            <a:bodyPr wrap="square" lIns="0" tIns="0" rIns="0" bIns="0" rtlCol="0"/>
            <a:lstStyle/>
            <a:p>
              <a:endParaRPr/>
            </a:p>
          </p:txBody>
        </p:sp>
        <p:sp>
          <p:nvSpPr>
            <p:cNvPr id="3817" name="object 3817"/>
            <p:cNvSpPr/>
            <p:nvPr/>
          </p:nvSpPr>
          <p:spPr>
            <a:xfrm>
              <a:off x="6441605" y="8488057"/>
              <a:ext cx="5080" cy="635"/>
            </a:xfrm>
            <a:custGeom>
              <a:avLst/>
              <a:gdLst/>
              <a:ahLst/>
              <a:cxnLst/>
              <a:rect l="l" t="t" r="r" b="b"/>
              <a:pathLst>
                <a:path w="5079" h="634">
                  <a:moveTo>
                    <a:pt x="4991" y="0"/>
                  </a:moveTo>
                  <a:lnTo>
                    <a:pt x="0" y="596"/>
                  </a:lnTo>
                </a:path>
              </a:pathLst>
            </a:custGeom>
            <a:ln w="25400">
              <a:solidFill>
                <a:srgbClr val="FBDF63"/>
              </a:solidFill>
            </a:ln>
          </p:spPr>
          <p:txBody>
            <a:bodyPr wrap="square" lIns="0" tIns="0" rIns="0" bIns="0" rtlCol="0"/>
            <a:lstStyle/>
            <a:p>
              <a:endParaRPr/>
            </a:p>
          </p:txBody>
        </p:sp>
        <p:sp>
          <p:nvSpPr>
            <p:cNvPr id="3818" name="object 3818"/>
            <p:cNvSpPr/>
            <p:nvPr/>
          </p:nvSpPr>
          <p:spPr>
            <a:xfrm>
              <a:off x="6441046" y="8478825"/>
              <a:ext cx="635" cy="10160"/>
            </a:xfrm>
            <a:custGeom>
              <a:avLst/>
              <a:gdLst/>
              <a:ahLst/>
              <a:cxnLst/>
              <a:rect l="l" t="t" r="r" b="b"/>
              <a:pathLst>
                <a:path w="635" h="10159">
                  <a:moveTo>
                    <a:pt x="558" y="9829"/>
                  </a:moveTo>
                  <a:lnTo>
                    <a:pt x="0" y="0"/>
                  </a:lnTo>
                </a:path>
              </a:pathLst>
            </a:custGeom>
            <a:ln w="25400">
              <a:solidFill>
                <a:srgbClr val="FBE578"/>
              </a:solidFill>
            </a:ln>
          </p:spPr>
          <p:txBody>
            <a:bodyPr wrap="square" lIns="0" tIns="0" rIns="0" bIns="0" rtlCol="0"/>
            <a:lstStyle/>
            <a:p>
              <a:endParaRPr/>
            </a:p>
          </p:txBody>
        </p:sp>
        <p:sp>
          <p:nvSpPr>
            <p:cNvPr id="3819" name="object 3819"/>
            <p:cNvSpPr/>
            <p:nvPr/>
          </p:nvSpPr>
          <p:spPr>
            <a:xfrm>
              <a:off x="6441605" y="8488057"/>
              <a:ext cx="5080" cy="9525"/>
            </a:xfrm>
            <a:custGeom>
              <a:avLst/>
              <a:gdLst/>
              <a:ahLst/>
              <a:cxnLst/>
              <a:rect l="l" t="t" r="r" b="b"/>
              <a:pathLst>
                <a:path w="5079" h="9525">
                  <a:moveTo>
                    <a:pt x="4991" y="0"/>
                  </a:moveTo>
                  <a:lnTo>
                    <a:pt x="3441" y="444"/>
                  </a:lnTo>
                  <a:lnTo>
                    <a:pt x="1752" y="609"/>
                  </a:lnTo>
                  <a:lnTo>
                    <a:pt x="0" y="596"/>
                  </a:lnTo>
                  <a:lnTo>
                    <a:pt x="330" y="6578"/>
                  </a:lnTo>
                  <a:lnTo>
                    <a:pt x="444" y="9232"/>
                  </a:lnTo>
                  <a:lnTo>
                    <a:pt x="2057" y="9270"/>
                  </a:lnTo>
                  <a:lnTo>
                    <a:pt x="3606" y="9105"/>
                  </a:lnTo>
                  <a:lnTo>
                    <a:pt x="5067" y="8623"/>
                  </a:lnTo>
                  <a:lnTo>
                    <a:pt x="5029" y="5930"/>
                  </a:lnTo>
                  <a:lnTo>
                    <a:pt x="4991" y="0"/>
                  </a:lnTo>
                  <a:close/>
                </a:path>
              </a:pathLst>
            </a:custGeom>
            <a:solidFill>
              <a:srgbClr val="FBDC5B"/>
            </a:solidFill>
          </p:spPr>
          <p:txBody>
            <a:bodyPr wrap="square" lIns="0" tIns="0" rIns="0" bIns="0" rtlCol="0"/>
            <a:lstStyle/>
            <a:p>
              <a:endParaRPr/>
            </a:p>
          </p:txBody>
        </p:sp>
        <p:sp>
          <p:nvSpPr>
            <p:cNvPr id="3820" name="object 3820"/>
            <p:cNvSpPr/>
            <p:nvPr/>
          </p:nvSpPr>
          <p:spPr>
            <a:xfrm>
              <a:off x="6441605" y="8488057"/>
              <a:ext cx="5080" cy="635"/>
            </a:xfrm>
            <a:custGeom>
              <a:avLst/>
              <a:gdLst/>
              <a:ahLst/>
              <a:cxnLst/>
              <a:rect l="l" t="t" r="r" b="b"/>
              <a:pathLst>
                <a:path w="5079" h="634">
                  <a:moveTo>
                    <a:pt x="0" y="596"/>
                  </a:moveTo>
                  <a:lnTo>
                    <a:pt x="4991" y="0"/>
                  </a:lnTo>
                </a:path>
              </a:pathLst>
            </a:custGeom>
            <a:ln w="25400">
              <a:solidFill>
                <a:srgbClr val="FBDF63"/>
              </a:solidFill>
            </a:ln>
          </p:spPr>
          <p:txBody>
            <a:bodyPr wrap="square" lIns="0" tIns="0" rIns="0" bIns="0" rtlCol="0"/>
            <a:lstStyle/>
            <a:p>
              <a:endParaRPr/>
            </a:p>
          </p:txBody>
        </p:sp>
        <p:sp>
          <p:nvSpPr>
            <p:cNvPr id="3821" name="object 3821"/>
            <p:cNvSpPr/>
            <p:nvPr/>
          </p:nvSpPr>
          <p:spPr>
            <a:xfrm>
              <a:off x="6433896" y="8488057"/>
              <a:ext cx="20320" cy="8890"/>
            </a:xfrm>
            <a:custGeom>
              <a:avLst/>
              <a:gdLst/>
              <a:ahLst/>
              <a:cxnLst/>
              <a:rect l="l" t="t" r="r" b="b"/>
              <a:pathLst>
                <a:path w="20320" h="8890">
                  <a:moveTo>
                    <a:pt x="20158" y="0"/>
                  </a:moveTo>
                  <a:lnTo>
                    <a:pt x="0" y="0"/>
                  </a:lnTo>
                  <a:lnTo>
                    <a:pt x="0" y="8623"/>
                  </a:lnTo>
                  <a:lnTo>
                    <a:pt x="19290" y="8623"/>
                  </a:lnTo>
                  <a:lnTo>
                    <a:pt x="19723" y="4991"/>
                  </a:lnTo>
                  <a:lnTo>
                    <a:pt x="20158" y="0"/>
                  </a:lnTo>
                  <a:close/>
                </a:path>
              </a:pathLst>
            </a:custGeom>
            <a:solidFill>
              <a:srgbClr val="FBDA55"/>
            </a:solidFill>
          </p:spPr>
          <p:txBody>
            <a:bodyPr wrap="square" lIns="0" tIns="0" rIns="0" bIns="0" rtlCol="0"/>
            <a:lstStyle/>
            <a:p>
              <a:endParaRPr/>
            </a:p>
          </p:txBody>
        </p:sp>
        <p:sp>
          <p:nvSpPr>
            <p:cNvPr id="3822" name="object 3822"/>
            <p:cNvSpPr/>
            <p:nvPr/>
          </p:nvSpPr>
          <p:spPr>
            <a:xfrm>
              <a:off x="6442049" y="8496681"/>
              <a:ext cx="5080" cy="635"/>
            </a:xfrm>
            <a:custGeom>
              <a:avLst/>
              <a:gdLst/>
              <a:ahLst/>
              <a:cxnLst/>
              <a:rect l="l" t="t" r="r" b="b"/>
              <a:pathLst>
                <a:path w="5079" h="634">
                  <a:moveTo>
                    <a:pt x="4622" y="0"/>
                  </a:moveTo>
                  <a:lnTo>
                    <a:pt x="0" y="609"/>
                  </a:lnTo>
                </a:path>
              </a:pathLst>
            </a:custGeom>
            <a:ln w="25400">
              <a:solidFill>
                <a:srgbClr val="FBD852"/>
              </a:solidFill>
            </a:ln>
          </p:spPr>
          <p:txBody>
            <a:bodyPr wrap="square" lIns="0" tIns="0" rIns="0" bIns="0" rtlCol="0"/>
            <a:lstStyle/>
            <a:p>
              <a:endParaRPr/>
            </a:p>
          </p:txBody>
        </p:sp>
        <p:sp>
          <p:nvSpPr>
            <p:cNvPr id="3823" name="object 3823"/>
            <p:cNvSpPr/>
            <p:nvPr/>
          </p:nvSpPr>
          <p:spPr>
            <a:xfrm>
              <a:off x="6441605" y="8488654"/>
              <a:ext cx="635" cy="8890"/>
            </a:xfrm>
            <a:custGeom>
              <a:avLst/>
              <a:gdLst/>
              <a:ahLst/>
              <a:cxnLst/>
              <a:rect l="l" t="t" r="r" b="b"/>
              <a:pathLst>
                <a:path w="635" h="8890">
                  <a:moveTo>
                    <a:pt x="444" y="8635"/>
                  </a:moveTo>
                  <a:lnTo>
                    <a:pt x="0" y="0"/>
                  </a:lnTo>
                </a:path>
              </a:pathLst>
            </a:custGeom>
            <a:ln w="25400">
              <a:solidFill>
                <a:srgbClr val="FBDE61"/>
              </a:solidFill>
            </a:ln>
          </p:spPr>
          <p:txBody>
            <a:bodyPr wrap="square" lIns="0" tIns="0" rIns="0" bIns="0" rtlCol="0"/>
            <a:lstStyle/>
            <a:p>
              <a:endParaRPr/>
            </a:p>
          </p:txBody>
        </p:sp>
        <p:sp>
          <p:nvSpPr>
            <p:cNvPr id="3824" name="object 3824"/>
            <p:cNvSpPr/>
            <p:nvPr/>
          </p:nvSpPr>
          <p:spPr>
            <a:xfrm>
              <a:off x="6437033" y="8496617"/>
              <a:ext cx="10160" cy="15240"/>
            </a:xfrm>
            <a:custGeom>
              <a:avLst/>
              <a:gdLst/>
              <a:ahLst/>
              <a:cxnLst/>
              <a:rect l="l" t="t" r="r" b="b"/>
              <a:pathLst>
                <a:path w="10160" h="15240">
                  <a:moveTo>
                    <a:pt x="0" y="0"/>
                  </a:moveTo>
                  <a:lnTo>
                    <a:pt x="431" y="5257"/>
                  </a:lnTo>
                  <a:lnTo>
                    <a:pt x="1181" y="10299"/>
                  </a:lnTo>
                  <a:lnTo>
                    <a:pt x="2019" y="14693"/>
                  </a:lnTo>
                  <a:lnTo>
                    <a:pt x="5003" y="14706"/>
                  </a:lnTo>
                  <a:lnTo>
                    <a:pt x="7708" y="15138"/>
                  </a:lnTo>
                  <a:lnTo>
                    <a:pt x="10007" y="13804"/>
                  </a:lnTo>
                  <a:lnTo>
                    <a:pt x="9804" y="10109"/>
                  </a:lnTo>
                  <a:lnTo>
                    <a:pt x="9702" y="5473"/>
                  </a:lnTo>
                  <a:lnTo>
                    <a:pt x="9639" y="63"/>
                  </a:lnTo>
                  <a:lnTo>
                    <a:pt x="6730" y="1041"/>
                  </a:lnTo>
                  <a:lnTo>
                    <a:pt x="3441" y="736"/>
                  </a:lnTo>
                  <a:lnTo>
                    <a:pt x="0" y="0"/>
                  </a:lnTo>
                  <a:close/>
                </a:path>
              </a:pathLst>
            </a:custGeom>
            <a:solidFill>
              <a:srgbClr val="F9D24B"/>
            </a:solidFill>
          </p:spPr>
          <p:txBody>
            <a:bodyPr wrap="square" lIns="0" tIns="0" rIns="0" bIns="0" rtlCol="0"/>
            <a:lstStyle/>
            <a:p>
              <a:endParaRPr/>
            </a:p>
          </p:txBody>
        </p:sp>
        <p:sp>
          <p:nvSpPr>
            <p:cNvPr id="3825" name="object 3825"/>
            <p:cNvSpPr/>
            <p:nvPr/>
          </p:nvSpPr>
          <p:spPr>
            <a:xfrm>
              <a:off x="6437033" y="8483917"/>
              <a:ext cx="10160" cy="26034"/>
            </a:xfrm>
            <a:custGeom>
              <a:avLst/>
              <a:gdLst/>
              <a:ahLst/>
              <a:cxnLst/>
              <a:rect l="l" t="t" r="r" b="b"/>
              <a:pathLst>
                <a:path w="10160" h="26034">
                  <a:moveTo>
                    <a:pt x="9639" y="0"/>
                  </a:moveTo>
                  <a:lnTo>
                    <a:pt x="0" y="0"/>
                  </a:lnTo>
                  <a:lnTo>
                    <a:pt x="0" y="25463"/>
                  </a:lnTo>
                  <a:lnTo>
                    <a:pt x="9639" y="25463"/>
                  </a:lnTo>
                  <a:lnTo>
                    <a:pt x="9639" y="0"/>
                  </a:lnTo>
                  <a:close/>
                </a:path>
              </a:pathLst>
            </a:custGeom>
            <a:solidFill>
              <a:srgbClr val="FBD957"/>
            </a:solidFill>
          </p:spPr>
          <p:txBody>
            <a:bodyPr wrap="square" lIns="0" tIns="0" rIns="0" bIns="0" rtlCol="0"/>
            <a:lstStyle/>
            <a:p>
              <a:endParaRPr/>
            </a:p>
          </p:txBody>
        </p:sp>
        <p:sp>
          <p:nvSpPr>
            <p:cNvPr id="3826" name="object 3826"/>
            <p:cNvSpPr/>
            <p:nvPr/>
          </p:nvSpPr>
          <p:spPr>
            <a:xfrm>
              <a:off x="6446672" y="8496681"/>
              <a:ext cx="635" cy="13970"/>
            </a:xfrm>
            <a:custGeom>
              <a:avLst/>
              <a:gdLst/>
              <a:ahLst/>
              <a:cxnLst/>
              <a:rect l="l" t="t" r="r" b="b"/>
              <a:pathLst>
                <a:path w="635" h="13970">
                  <a:moveTo>
                    <a:pt x="0" y="0"/>
                  </a:moveTo>
                  <a:lnTo>
                    <a:pt x="63" y="5410"/>
                  </a:lnTo>
                  <a:lnTo>
                    <a:pt x="165" y="10045"/>
                  </a:lnTo>
                  <a:lnTo>
                    <a:pt x="368" y="13741"/>
                  </a:lnTo>
                </a:path>
              </a:pathLst>
            </a:custGeom>
            <a:ln w="25400">
              <a:solidFill>
                <a:srgbClr val="F9D144"/>
              </a:solidFill>
            </a:ln>
          </p:spPr>
          <p:txBody>
            <a:bodyPr wrap="square" lIns="0" tIns="0" rIns="0" bIns="0" rtlCol="0"/>
            <a:lstStyle/>
            <a:p>
              <a:endParaRPr/>
            </a:p>
          </p:txBody>
        </p:sp>
        <p:sp>
          <p:nvSpPr>
            <p:cNvPr id="3827" name="object 3827"/>
            <p:cNvSpPr/>
            <p:nvPr/>
          </p:nvSpPr>
          <p:spPr>
            <a:xfrm>
              <a:off x="6439052" y="8510422"/>
              <a:ext cx="8255" cy="1270"/>
            </a:xfrm>
            <a:custGeom>
              <a:avLst/>
              <a:gdLst/>
              <a:ahLst/>
              <a:cxnLst/>
              <a:rect l="l" t="t" r="r" b="b"/>
              <a:pathLst>
                <a:path w="8254" h="1270">
                  <a:moveTo>
                    <a:pt x="7988" y="0"/>
                  </a:moveTo>
                  <a:lnTo>
                    <a:pt x="0" y="889"/>
                  </a:lnTo>
                </a:path>
              </a:pathLst>
            </a:custGeom>
            <a:ln w="25400">
              <a:solidFill>
                <a:srgbClr val="F7CC3E"/>
              </a:solidFill>
            </a:ln>
          </p:spPr>
          <p:txBody>
            <a:bodyPr wrap="square" lIns="0" tIns="0" rIns="0" bIns="0" rtlCol="0"/>
            <a:lstStyle/>
            <a:p>
              <a:endParaRPr/>
            </a:p>
          </p:txBody>
        </p:sp>
        <p:sp>
          <p:nvSpPr>
            <p:cNvPr id="3828" name="object 3828"/>
            <p:cNvSpPr/>
            <p:nvPr/>
          </p:nvSpPr>
          <p:spPr>
            <a:xfrm>
              <a:off x="6437033" y="8496617"/>
              <a:ext cx="2540" cy="15240"/>
            </a:xfrm>
            <a:custGeom>
              <a:avLst/>
              <a:gdLst/>
              <a:ahLst/>
              <a:cxnLst/>
              <a:rect l="l" t="t" r="r" b="b"/>
              <a:pathLst>
                <a:path w="2539" h="15240">
                  <a:moveTo>
                    <a:pt x="2019" y="14693"/>
                  </a:moveTo>
                  <a:lnTo>
                    <a:pt x="1181" y="10299"/>
                  </a:lnTo>
                  <a:lnTo>
                    <a:pt x="431" y="5257"/>
                  </a:lnTo>
                  <a:lnTo>
                    <a:pt x="0" y="0"/>
                  </a:lnTo>
                </a:path>
              </a:pathLst>
            </a:custGeom>
            <a:ln w="25400">
              <a:solidFill>
                <a:srgbClr val="FAD451"/>
              </a:solidFill>
            </a:ln>
          </p:spPr>
          <p:txBody>
            <a:bodyPr wrap="square" lIns="0" tIns="0" rIns="0" bIns="0" rtlCol="0"/>
            <a:lstStyle/>
            <a:p>
              <a:endParaRPr/>
            </a:p>
          </p:txBody>
        </p:sp>
        <p:sp>
          <p:nvSpPr>
            <p:cNvPr id="3829" name="object 3829"/>
            <p:cNvSpPr/>
            <p:nvPr/>
          </p:nvSpPr>
          <p:spPr>
            <a:xfrm>
              <a:off x="6439052" y="8510422"/>
              <a:ext cx="9525" cy="12065"/>
            </a:xfrm>
            <a:custGeom>
              <a:avLst/>
              <a:gdLst/>
              <a:ahLst/>
              <a:cxnLst/>
              <a:rect l="l" t="t" r="r" b="b"/>
              <a:pathLst>
                <a:path w="9525" h="12065">
                  <a:moveTo>
                    <a:pt x="0" y="889"/>
                  </a:moveTo>
                  <a:lnTo>
                    <a:pt x="850" y="5270"/>
                  </a:lnTo>
                  <a:lnTo>
                    <a:pt x="1790" y="9004"/>
                  </a:lnTo>
                  <a:lnTo>
                    <a:pt x="2590" y="11633"/>
                  </a:lnTo>
                  <a:lnTo>
                    <a:pt x="5092" y="10909"/>
                  </a:lnTo>
                  <a:lnTo>
                    <a:pt x="7327" y="9791"/>
                  </a:lnTo>
                  <a:lnTo>
                    <a:pt x="9029" y="8115"/>
                  </a:lnTo>
                  <a:lnTo>
                    <a:pt x="8521" y="6451"/>
                  </a:lnTo>
                  <a:lnTo>
                    <a:pt x="8204" y="3695"/>
                  </a:lnTo>
                  <a:lnTo>
                    <a:pt x="8066" y="1333"/>
                  </a:lnTo>
                  <a:lnTo>
                    <a:pt x="5689" y="1333"/>
                  </a:lnTo>
                  <a:lnTo>
                    <a:pt x="2984" y="901"/>
                  </a:lnTo>
                  <a:lnTo>
                    <a:pt x="0" y="889"/>
                  </a:lnTo>
                  <a:close/>
                </a:path>
                <a:path w="9525" h="12065">
                  <a:moveTo>
                    <a:pt x="7988" y="0"/>
                  </a:moveTo>
                  <a:lnTo>
                    <a:pt x="5689" y="1333"/>
                  </a:lnTo>
                  <a:lnTo>
                    <a:pt x="8066" y="1333"/>
                  </a:lnTo>
                  <a:lnTo>
                    <a:pt x="7988" y="0"/>
                  </a:lnTo>
                  <a:close/>
                </a:path>
              </a:pathLst>
            </a:custGeom>
            <a:solidFill>
              <a:srgbClr val="F4C635"/>
            </a:solidFill>
          </p:spPr>
          <p:txBody>
            <a:bodyPr wrap="square" lIns="0" tIns="0" rIns="0" bIns="0" rtlCol="0"/>
            <a:lstStyle/>
            <a:p>
              <a:endParaRPr/>
            </a:p>
          </p:txBody>
        </p:sp>
        <p:sp>
          <p:nvSpPr>
            <p:cNvPr id="3830" name="object 3830"/>
            <p:cNvSpPr/>
            <p:nvPr/>
          </p:nvSpPr>
          <p:spPr>
            <a:xfrm>
              <a:off x="6439052" y="8510422"/>
              <a:ext cx="8255" cy="1270"/>
            </a:xfrm>
            <a:custGeom>
              <a:avLst/>
              <a:gdLst/>
              <a:ahLst/>
              <a:cxnLst/>
              <a:rect l="l" t="t" r="r" b="b"/>
              <a:pathLst>
                <a:path w="8254" h="1270">
                  <a:moveTo>
                    <a:pt x="0" y="889"/>
                  </a:moveTo>
                  <a:lnTo>
                    <a:pt x="7988" y="0"/>
                  </a:lnTo>
                </a:path>
              </a:pathLst>
            </a:custGeom>
            <a:ln w="25400">
              <a:solidFill>
                <a:srgbClr val="F7CC3E"/>
              </a:solidFill>
            </a:ln>
          </p:spPr>
          <p:txBody>
            <a:bodyPr wrap="square" lIns="0" tIns="0" rIns="0" bIns="0" rtlCol="0"/>
            <a:lstStyle/>
            <a:p>
              <a:endParaRPr/>
            </a:p>
          </p:txBody>
        </p:sp>
        <p:sp>
          <p:nvSpPr>
            <p:cNvPr id="3831" name="object 3831"/>
            <p:cNvSpPr/>
            <p:nvPr/>
          </p:nvSpPr>
          <p:spPr>
            <a:xfrm>
              <a:off x="6447040" y="8510422"/>
              <a:ext cx="1270" cy="8255"/>
            </a:xfrm>
            <a:custGeom>
              <a:avLst/>
              <a:gdLst/>
              <a:ahLst/>
              <a:cxnLst/>
              <a:rect l="l" t="t" r="r" b="b"/>
              <a:pathLst>
                <a:path w="1270" h="8254">
                  <a:moveTo>
                    <a:pt x="0" y="0"/>
                  </a:moveTo>
                  <a:lnTo>
                    <a:pt x="1041" y="8115"/>
                  </a:lnTo>
                </a:path>
              </a:pathLst>
            </a:custGeom>
            <a:ln w="25400">
              <a:solidFill>
                <a:srgbClr val="F3C534"/>
              </a:solidFill>
            </a:ln>
          </p:spPr>
          <p:txBody>
            <a:bodyPr wrap="square" lIns="0" tIns="0" rIns="0" bIns="0" rtlCol="0"/>
            <a:lstStyle/>
            <a:p>
              <a:endParaRPr/>
            </a:p>
          </p:txBody>
        </p:sp>
        <p:sp>
          <p:nvSpPr>
            <p:cNvPr id="3832" name="object 3832"/>
            <p:cNvSpPr/>
            <p:nvPr/>
          </p:nvSpPr>
          <p:spPr>
            <a:xfrm>
              <a:off x="6441643" y="8518537"/>
              <a:ext cx="6985" cy="3810"/>
            </a:xfrm>
            <a:custGeom>
              <a:avLst/>
              <a:gdLst/>
              <a:ahLst/>
              <a:cxnLst/>
              <a:rect l="l" t="t" r="r" b="b"/>
              <a:pathLst>
                <a:path w="6985" h="3809">
                  <a:moveTo>
                    <a:pt x="6438" y="0"/>
                  </a:moveTo>
                  <a:lnTo>
                    <a:pt x="1906" y="2476"/>
                  </a:lnTo>
                </a:path>
                <a:path w="6985" h="3809">
                  <a:moveTo>
                    <a:pt x="1906" y="2476"/>
                  </a:moveTo>
                  <a:lnTo>
                    <a:pt x="0" y="3517"/>
                  </a:lnTo>
                </a:path>
              </a:pathLst>
            </a:custGeom>
            <a:ln w="25400">
              <a:solidFill>
                <a:srgbClr val="F0C12C"/>
              </a:solidFill>
            </a:ln>
          </p:spPr>
          <p:txBody>
            <a:bodyPr wrap="square" lIns="0" tIns="0" rIns="0" bIns="0" rtlCol="0"/>
            <a:lstStyle/>
            <a:p>
              <a:endParaRPr/>
            </a:p>
          </p:txBody>
        </p:sp>
        <p:sp>
          <p:nvSpPr>
            <p:cNvPr id="3833" name="object 3833"/>
            <p:cNvSpPr/>
            <p:nvPr/>
          </p:nvSpPr>
          <p:spPr>
            <a:xfrm>
              <a:off x="6439052" y="8511311"/>
              <a:ext cx="3175" cy="10795"/>
            </a:xfrm>
            <a:custGeom>
              <a:avLst/>
              <a:gdLst/>
              <a:ahLst/>
              <a:cxnLst/>
              <a:rect l="l" t="t" r="r" b="b"/>
              <a:pathLst>
                <a:path w="3175" h="10795">
                  <a:moveTo>
                    <a:pt x="2339" y="9702"/>
                  </a:moveTo>
                  <a:lnTo>
                    <a:pt x="0" y="0"/>
                  </a:lnTo>
                </a:path>
                <a:path w="3175" h="10795">
                  <a:moveTo>
                    <a:pt x="2590" y="10744"/>
                  </a:moveTo>
                  <a:lnTo>
                    <a:pt x="2339" y="9702"/>
                  </a:lnTo>
                </a:path>
              </a:pathLst>
            </a:custGeom>
            <a:ln w="25400">
              <a:solidFill>
                <a:srgbClr val="F4C738"/>
              </a:solidFill>
            </a:ln>
          </p:spPr>
          <p:txBody>
            <a:bodyPr wrap="square" lIns="0" tIns="0" rIns="0" bIns="0" rtlCol="0"/>
            <a:lstStyle/>
            <a:p>
              <a:endParaRPr/>
            </a:p>
          </p:txBody>
        </p:sp>
        <p:sp>
          <p:nvSpPr>
            <p:cNvPr id="3834" name="object 3834"/>
            <p:cNvSpPr/>
            <p:nvPr/>
          </p:nvSpPr>
          <p:spPr>
            <a:xfrm>
              <a:off x="6391155" y="8245121"/>
              <a:ext cx="24765" cy="24130"/>
            </a:xfrm>
            <a:custGeom>
              <a:avLst/>
              <a:gdLst/>
              <a:ahLst/>
              <a:cxnLst/>
              <a:rect l="l" t="t" r="r" b="b"/>
              <a:pathLst>
                <a:path w="24764" h="24129">
                  <a:moveTo>
                    <a:pt x="0" y="0"/>
                  </a:moveTo>
                  <a:lnTo>
                    <a:pt x="3243" y="6373"/>
                  </a:lnTo>
                  <a:lnTo>
                    <a:pt x="6659" y="13307"/>
                  </a:lnTo>
                  <a:lnTo>
                    <a:pt x="10177" y="20749"/>
                  </a:lnTo>
                  <a:lnTo>
                    <a:pt x="14521" y="21473"/>
                  </a:lnTo>
                  <a:lnTo>
                    <a:pt x="19512" y="22400"/>
                  </a:lnTo>
                  <a:lnTo>
                    <a:pt x="24452" y="23645"/>
                  </a:lnTo>
                  <a:lnTo>
                    <a:pt x="20693" y="16571"/>
                  </a:lnTo>
                  <a:lnTo>
                    <a:pt x="16603" y="10043"/>
                  </a:lnTo>
                  <a:lnTo>
                    <a:pt x="11968" y="4347"/>
                  </a:lnTo>
                  <a:lnTo>
                    <a:pt x="6067" y="1851"/>
                  </a:lnTo>
                  <a:lnTo>
                    <a:pt x="0" y="0"/>
                  </a:lnTo>
                  <a:close/>
                </a:path>
              </a:pathLst>
            </a:custGeom>
            <a:solidFill>
              <a:srgbClr val="F5BA0F"/>
            </a:solidFill>
          </p:spPr>
          <p:txBody>
            <a:bodyPr wrap="square" lIns="0" tIns="0" rIns="0" bIns="0" rtlCol="0"/>
            <a:lstStyle/>
            <a:p>
              <a:endParaRPr/>
            </a:p>
          </p:txBody>
        </p:sp>
        <p:sp>
          <p:nvSpPr>
            <p:cNvPr id="3835" name="object 3835"/>
            <p:cNvSpPr/>
            <p:nvPr/>
          </p:nvSpPr>
          <p:spPr>
            <a:xfrm>
              <a:off x="6391155" y="8245121"/>
              <a:ext cx="10795" cy="20955"/>
            </a:xfrm>
            <a:custGeom>
              <a:avLst/>
              <a:gdLst/>
              <a:ahLst/>
              <a:cxnLst/>
              <a:rect l="l" t="t" r="r" b="b"/>
              <a:pathLst>
                <a:path w="10795" h="20954">
                  <a:moveTo>
                    <a:pt x="0" y="0"/>
                  </a:moveTo>
                  <a:lnTo>
                    <a:pt x="3243" y="6373"/>
                  </a:lnTo>
                  <a:lnTo>
                    <a:pt x="6659" y="13307"/>
                  </a:lnTo>
                  <a:lnTo>
                    <a:pt x="10177" y="20749"/>
                  </a:lnTo>
                </a:path>
              </a:pathLst>
            </a:custGeom>
            <a:ln w="25400">
              <a:solidFill>
                <a:srgbClr val="F5BA10"/>
              </a:solidFill>
            </a:ln>
          </p:spPr>
          <p:txBody>
            <a:bodyPr wrap="square" lIns="0" tIns="0" rIns="0" bIns="0" rtlCol="0"/>
            <a:lstStyle/>
            <a:p>
              <a:endParaRPr/>
            </a:p>
          </p:txBody>
        </p:sp>
        <p:sp>
          <p:nvSpPr>
            <p:cNvPr id="3836" name="object 3836"/>
            <p:cNvSpPr/>
            <p:nvPr/>
          </p:nvSpPr>
          <p:spPr>
            <a:xfrm>
              <a:off x="6401333" y="8265871"/>
              <a:ext cx="14604" cy="3175"/>
            </a:xfrm>
            <a:custGeom>
              <a:avLst/>
              <a:gdLst/>
              <a:ahLst/>
              <a:cxnLst/>
              <a:rect l="l" t="t" r="r" b="b"/>
              <a:pathLst>
                <a:path w="14604" h="3175">
                  <a:moveTo>
                    <a:pt x="0" y="0"/>
                  </a:moveTo>
                  <a:lnTo>
                    <a:pt x="4343" y="723"/>
                  </a:lnTo>
                  <a:lnTo>
                    <a:pt x="9334" y="1650"/>
                  </a:lnTo>
                  <a:lnTo>
                    <a:pt x="14274" y="2895"/>
                  </a:lnTo>
                </a:path>
              </a:pathLst>
            </a:custGeom>
            <a:ln w="25399">
              <a:solidFill>
                <a:srgbClr val="F7C41F"/>
              </a:solidFill>
            </a:ln>
          </p:spPr>
          <p:txBody>
            <a:bodyPr wrap="square" lIns="0" tIns="0" rIns="0" bIns="0" rtlCol="0"/>
            <a:lstStyle/>
            <a:p>
              <a:endParaRPr/>
            </a:p>
          </p:txBody>
        </p:sp>
        <p:sp>
          <p:nvSpPr>
            <p:cNvPr id="3837" name="object 3837"/>
            <p:cNvSpPr/>
            <p:nvPr/>
          </p:nvSpPr>
          <p:spPr>
            <a:xfrm>
              <a:off x="6403133" y="8249474"/>
              <a:ext cx="12700" cy="19685"/>
            </a:xfrm>
            <a:custGeom>
              <a:avLst/>
              <a:gdLst/>
              <a:ahLst/>
              <a:cxnLst/>
              <a:rect l="l" t="t" r="r" b="b"/>
              <a:pathLst>
                <a:path w="12700" h="19684">
                  <a:moveTo>
                    <a:pt x="12474" y="19292"/>
                  </a:moveTo>
                  <a:lnTo>
                    <a:pt x="8715" y="12218"/>
                  </a:lnTo>
                  <a:lnTo>
                    <a:pt x="4625" y="5690"/>
                  </a:lnTo>
                  <a:lnTo>
                    <a:pt x="0" y="0"/>
                  </a:lnTo>
                </a:path>
              </a:pathLst>
            </a:custGeom>
            <a:ln w="25400">
              <a:solidFill>
                <a:srgbClr val="F4BA0F"/>
              </a:solidFill>
            </a:ln>
          </p:spPr>
          <p:txBody>
            <a:bodyPr wrap="square" lIns="0" tIns="0" rIns="0" bIns="0" rtlCol="0"/>
            <a:lstStyle/>
            <a:p>
              <a:endParaRPr/>
            </a:p>
          </p:txBody>
        </p:sp>
        <p:sp>
          <p:nvSpPr>
            <p:cNvPr id="3838" name="object 3838"/>
            <p:cNvSpPr/>
            <p:nvPr/>
          </p:nvSpPr>
          <p:spPr>
            <a:xfrm>
              <a:off x="6391364" y="8245185"/>
              <a:ext cx="12065" cy="4445"/>
            </a:xfrm>
            <a:custGeom>
              <a:avLst/>
              <a:gdLst/>
              <a:ahLst/>
              <a:cxnLst/>
              <a:rect l="l" t="t" r="r" b="b"/>
              <a:pathLst>
                <a:path w="12064" h="4445">
                  <a:moveTo>
                    <a:pt x="11652" y="4238"/>
                  </a:moveTo>
                  <a:lnTo>
                    <a:pt x="0" y="0"/>
                  </a:lnTo>
                </a:path>
              </a:pathLst>
            </a:custGeom>
            <a:ln w="25400">
              <a:solidFill>
                <a:srgbClr val="F3B000"/>
              </a:solidFill>
            </a:ln>
          </p:spPr>
          <p:txBody>
            <a:bodyPr wrap="square" lIns="0" tIns="0" rIns="0" bIns="0" rtlCol="0"/>
            <a:lstStyle/>
            <a:p>
              <a:endParaRPr/>
            </a:p>
          </p:txBody>
        </p:sp>
        <p:sp>
          <p:nvSpPr>
            <p:cNvPr id="3839" name="object 3839"/>
            <p:cNvSpPr/>
            <p:nvPr/>
          </p:nvSpPr>
          <p:spPr>
            <a:xfrm>
              <a:off x="6403133" y="8249474"/>
              <a:ext cx="26670" cy="24130"/>
            </a:xfrm>
            <a:custGeom>
              <a:avLst/>
              <a:gdLst/>
              <a:ahLst/>
              <a:cxnLst/>
              <a:rect l="l" t="t" r="r" b="b"/>
              <a:pathLst>
                <a:path w="26670" h="24129">
                  <a:moveTo>
                    <a:pt x="0" y="0"/>
                  </a:moveTo>
                  <a:lnTo>
                    <a:pt x="4625" y="5690"/>
                  </a:lnTo>
                  <a:lnTo>
                    <a:pt x="8715" y="12218"/>
                  </a:lnTo>
                  <a:lnTo>
                    <a:pt x="12474" y="19292"/>
                  </a:lnTo>
                  <a:lnTo>
                    <a:pt x="17414" y="20536"/>
                  </a:lnTo>
                  <a:lnTo>
                    <a:pt x="22304" y="22086"/>
                  </a:lnTo>
                  <a:lnTo>
                    <a:pt x="26422" y="24025"/>
                  </a:lnTo>
                  <a:lnTo>
                    <a:pt x="19386" y="15144"/>
                  </a:lnTo>
                  <a:lnTo>
                    <a:pt x="11052" y="7163"/>
                  </a:lnTo>
                  <a:lnTo>
                    <a:pt x="5662" y="3195"/>
                  </a:lnTo>
                  <a:lnTo>
                    <a:pt x="0" y="0"/>
                  </a:lnTo>
                  <a:close/>
                </a:path>
              </a:pathLst>
            </a:custGeom>
            <a:solidFill>
              <a:srgbClr val="F4B90D"/>
            </a:solidFill>
          </p:spPr>
          <p:txBody>
            <a:bodyPr wrap="square" lIns="0" tIns="0" rIns="0" bIns="0" rtlCol="0"/>
            <a:lstStyle/>
            <a:p>
              <a:endParaRPr/>
            </a:p>
          </p:txBody>
        </p:sp>
        <p:sp>
          <p:nvSpPr>
            <p:cNvPr id="3840" name="object 3840"/>
            <p:cNvSpPr/>
            <p:nvPr/>
          </p:nvSpPr>
          <p:spPr>
            <a:xfrm>
              <a:off x="6403133" y="8249474"/>
              <a:ext cx="12700" cy="19685"/>
            </a:xfrm>
            <a:custGeom>
              <a:avLst/>
              <a:gdLst/>
              <a:ahLst/>
              <a:cxnLst/>
              <a:rect l="l" t="t" r="r" b="b"/>
              <a:pathLst>
                <a:path w="12700" h="19684">
                  <a:moveTo>
                    <a:pt x="0" y="0"/>
                  </a:moveTo>
                  <a:lnTo>
                    <a:pt x="4625" y="5690"/>
                  </a:lnTo>
                  <a:lnTo>
                    <a:pt x="8715" y="12218"/>
                  </a:lnTo>
                  <a:lnTo>
                    <a:pt x="12474" y="19292"/>
                  </a:lnTo>
                </a:path>
              </a:pathLst>
            </a:custGeom>
            <a:ln w="25400">
              <a:solidFill>
                <a:srgbClr val="F4BA0F"/>
              </a:solidFill>
            </a:ln>
          </p:spPr>
          <p:txBody>
            <a:bodyPr wrap="square" lIns="0" tIns="0" rIns="0" bIns="0" rtlCol="0"/>
            <a:lstStyle/>
            <a:p>
              <a:endParaRPr/>
            </a:p>
          </p:txBody>
        </p:sp>
        <p:sp>
          <p:nvSpPr>
            <p:cNvPr id="3841" name="object 3841"/>
            <p:cNvSpPr/>
            <p:nvPr/>
          </p:nvSpPr>
          <p:spPr>
            <a:xfrm>
              <a:off x="6415608" y="8268766"/>
              <a:ext cx="13970" cy="5080"/>
            </a:xfrm>
            <a:custGeom>
              <a:avLst/>
              <a:gdLst/>
              <a:ahLst/>
              <a:cxnLst/>
              <a:rect l="l" t="t" r="r" b="b"/>
              <a:pathLst>
                <a:path w="13970" h="5079">
                  <a:moveTo>
                    <a:pt x="0" y="0"/>
                  </a:moveTo>
                  <a:lnTo>
                    <a:pt x="4940" y="1244"/>
                  </a:lnTo>
                  <a:lnTo>
                    <a:pt x="9829" y="2793"/>
                  </a:lnTo>
                  <a:lnTo>
                    <a:pt x="13948" y="4732"/>
                  </a:lnTo>
                </a:path>
              </a:pathLst>
            </a:custGeom>
            <a:ln w="25400">
              <a:solidFill>
                <a:srgbClr val="F5C11A"/>
              </a:solidFill>
            </a:ln>
          </p:spPr>
          <p:txBody>
            <a:bodyPr wrap="square" lIns="0" tIns="0" rIns="0" bIns="0" rtlCol="0"/>
            <a:lstStyle/>
            <a:p>
              <a:endParaRPr/>
            </a:p>
          </p:txBody>
        </p:sp>
        <p:sp>
          <p:nvSpPr>
            <p:cNvPr id="3842" name="object 3842"/>
            <p:cNvSpPr/>
            <p:nvPr/>
          </p:nvSpPr>
          <p:spPr>
            <a:xfrm>
              <a:off x="6403201" y="8249512"/>
              <a:ext cx="10795" cy="6985"/>
            </a:xfrm>
            <a:custGeom>
              <a:avLst/>
              <a:gdLst/>
              <a:ahLst/>
              <a:cxnLst/>
              <a:rect l="l" t="t" r="r" b="b"/>
              <a:pathLst>
                <a:path w="10795" h="6984">
                  <a:moveTo>
                    <a:pt x="10750" y="6953"/>
                  </a:moveTo>
                  <a:lnTo>
                    <a:pt x="0" y="0"/>
                  </a:lnTo>
                </a:path>
              </a:pathLst>
            </a:custGeom>
            <a:ln w="25400">
              <a:solidFill>
                <a:srgbClr val="F3B000"/>
              </a:solidFill>
            </a:ln>
          </p:spPr>
          <p:txBody>
            <a:bodyPr wrap="square" lIns="0" tIns="0" rIns="0" bIns="0" rtlCol="0"/>
            <a:lstStyle/>
            <a:p>
              <a:endParaRPr/>
            </a:p>
          </p:txBody>
        </p:sp>
        <p:sp>
          <p:nvSpPr>
            <p:cNvPr id="3843" name="object 3843"/>
            <p:cNvSpPr/>
            <p:nvPr/>
          </p:nvSpPr>
          <p:spPr>
            <a:xfrm>
              <a:off x="6401333" y="8265871"/>
              <a:ext cx="25400" cy="26034"/>
            </a:xfrm>
            <a:custGeom>
              <a:avLst/>
              <a:gdLst/>
              <a:ahLst/>
              <a:cxnLst/>
              <a:rect l="l" t="t" r="r" b="b"/>
              <a:pathLst>
                <a:path w="25400" h="26034">
                  <a:moveTo>
                    <a:pt x="0" y="0"/>
                  </a:moveTo>
                  <a:lnTo>
                    <a:pt x="5337" y="11569"/>
                  </a:lnTo>
                  <a:lnTo>
                    <a:pt x="10807" y="23901"/>
                  </a:lnTo>
                  <a:lnTo>
                    <a:pt x="15405" y="24295"/>
                  </a:lnTo>
                  <a:lnTo>
                    <a:pt x="20078" y="24815"/>
                  </a:lnTo>
                  <a:lnTo>
                    <a:pt x="24777" y="25488"/>
                  </a:lnTo>
                  <a:lnTo>
                    <a:pt x="21475" y="17602"/>
                  </a:lnTo>
                  <a:lnTo>
                    <a:pt x="18046" y="9969"/>
                  </a:lnTo>
                  <a:lnTo>
                    <a:pt x="14274" y="2895"/>
                  </a:lnTo>
                  <a:lnTo>
                    <a:pt x="9334" y="1650"/>
                  </a:lnTo>
                  <a:lnTo>
                    <a:pt x="4343" y="723"/>
                  </a:lnTo>
                  <a:lnTo>
                    <a:pt x="0" y="0"/>
                  </a:lnTo>
                  <a:close/>
                </a:path>
              </a:pathLst>
            </a:custGeom>
            <a:solidFill>
              <a:srgbClr val="F8CC2B"/>
            </a:solidFill>
          </p:spPr>
          <p:txBody>
            <a:bodyPr wrap="square" lIns="0" tIns="0" rIns="0" bIns="0" rtlCol="0"/>
            <a:lstStyle/>
            <a:p>
              <a:endParaRPr/>
            </a:p>
          </p:txBody>
        </p:sp>
        <p:sp>
          <p:nvSpPr>
            <p:cNvPr id="3844" name="object 3844"/>
            <p:cNvSpPr/>
            <p:nvPr/>
          </p:nvSpPr>
          <p:spPr>
            <a:xfrm>
              <a:off x="6401333" y="8265871"/>
              <a:ext cx="11430" cy="24130"/>
            </a:xfrm>
            <a:custGeom>
              <a:avLst/>
              <a:gdLst/>
              <a:ahLst/>
              <a:cxnLst/>
              <a:rect l="l" t="t" r="r" b="b"/>
              <a:pathLst>
                <a:path w="11429" h="24129">
                  <a:moveTo>
                    <a:pt x="0" y="0"/>
                  </a:moveTo>
                  <a:lnTo>
                    <a:pt x="2649" y="5688"/>
                  </a:lnTo>
                  <a:lnTo>
                    <a:pt x="5337" y="11569"/>
                  </a:lnTo>
                  <a:lnTo>
                    <a:pt x="8058" y="17641"/>
                  </a:lnTo>
                  <a:lnTo>
                    <a:pt x="10807" y="23901"/>
                  </a:lnTo>
                </a:path>
              </a:pathLst>
            </a:custGeom>
            <a:ln w="25399">
              <a:solidFill>
                <a:srgbClr val="F9CE2D"/>
              </a:solidFill>
            </a:ln>
          </p:spPr>
          <p:txBody>
            <a:bodyPr wrap="square" lIns="0" tIns="0" rIns="0" bIns="0" rtlCol="0"/>
            <a:lstStyle/>
            <a:p>
              <a:endParaRPr/>
            </a:p>
          </p:txBody>
        </p:sp>
        <p:sp>
          <p:nvSpPr>
            <p:cNvPr id="3845" name="object 3845"/>
            <p:cNvSpPr/>
            <p:nvPr/>
          </p:nvSpPr>
          <p:spPr>
            <a:xfrm>
              <a:off x="6412141" y="8289772"/>
              <a:ext cx="13970" cy="1905"/>
            </a:xfrm>
            <a:custGeom>
              <a:avLst/>
              <a:gdLst/>
              <a:ahLst/>
              <a:cxnLst/>
              <a:rect l="l" t="t" r="r" b="b"/>
              <a:pathLst>
                <a:path w="13970" h="1904">
                  <a:moveTo>
                    <a:pt x="0" y="0"/>
                  </a:moveTo>
                  <a:lnTo>
                    <a:pt x="4597" y="393"/>
                  </a:lnTo>
                  <a:lnTo>
                    <a:pt x="9271" y="914"/>
                  </a:lnTo>
                  <a:lnTo>
                    <a:pt x="13970" y="1587"/>
                  </a:lnTo>
                </a:path>
              </a:pathLst>
            </a:custGeom>
            <a:ln w="25400">
              <a:solidFill>
                <a:srgbClr val="FAD338"/>
              </a:solidFill>
            </a:ln>
          </p:spPr>
          <p:txBody>
            <a:bodyPr wrap="square" lIns="0" tIns="0" rIns="0" bIns="0" rtlCol="0"/>
            <a:lstStyle/>
            <a:p>
              <a:endParaRPr/>
            </a:p>
          </p:txBody>
        </p:sp>
        <p:sp>
          <p:nvSpPr>
            <p:cNvPr id="3846" name="object 3846"/>
            <p:cNvSpPr/>
            <p:nvPr/>
          </p:nvSpPr>
          <p:spPr>
            <a:xfrm>
              <a:off x="6415608" y="8268766"/>
              <a:ext cx="10795" cy="22860"/>
            </a:xfrm>
            <a:custGeom>
              <a:avLst/>
              <a:gdLst/>
              <a:ahLst/>
              <a:cxnLst/>
              <a:rect l="l" t="t" r="r" b="b"/>
              <a:pathLst>
                <a:path w="10795" h="22859">
                  <a:moveTo>
                    <a:pt x="10502" y="22593"/>
                  </a:moveTo>
                  <a:lnTo>
                    <a:pt x="7200" y="14706"/>
                  </a:lnTo>
                  <a:lnTo>
                    <a:pt x="3771" y="7073"/>
                  </a:lnTo>
                  <a:lnTo>
                    <a:pt x="0" y="0"/>
                  </a:lnTo>
                </a:path>
              </a:pathLst>
            </a:custGeom>
            <a:ln w="25400">
              <a:solidFill>
                <a:srgbClr val="F7CA29"/>
              </a:solidFill>
            </a:ln>
          </p:spPr>
          <p:txBody>
            <a:bodyPr wrap="square" lIns="0" tIns="0" rIns="0" bIns="0" rtlCol="0"/>
            <a:lstStyle/>
            <a:p>
              <a:endParaRPr/>
            </a:p>
          </p:txBody>
        </p:sp>
        <p:sp>
          <p:nvSpPr>
            <p:cNvPr id="3847" name="object 3847"/>
            <p:cNvSpPr/>
            <p:nvPr/>
          </p:nvSpPr>
          <p:spPr>
            <a:xfrm>
              <a:off x="6401333" y="8265871"/>
              <a:ext cx="14604" cy="3175"/>
            </a:xfrm>
            <a:custGeom>
              <a:avLst/>
              <a:gdLst/>
              <a:ahLst/>
              <a:cxnLst/>
              <a:rect l="l" t="t" r="r" b="b"/>
              <a:pathLst>
                <a:path w="14604" h="3175">
                  <a:moveTo>
                    <a:pt x="14274" y="2895"/>
                  </a:moveTo>
                  <a:lnTo>
                    <a:pt x="9334" y="1650"/>
                  </a:lnTo>
                  <a:lnTo>
                    <a:pt x="4343" y="723"/>
                  </a:lnTo>
                  <a:lnTo>
                    <a:pt x="0" y="0"/>
                  </a:lnTo>
                </a:path>
              </a:pathLst>
            </a:custGeom>
            <a:ln w="25399">
              <a:solidFill>
                <a:srgbClr val="F7C41F"/>
              </a:solidFill>
            </a:ln>
          </p:spPr>
          <p:txBody>
            <a:bodyPr wrap="square" lIns="0" tIns="0" rIns="0" bIns="0" rtlCol="0"/>
            <a:lstStyle/>
            <a:p>
              <a:endParaRPr/>
            </a:p>
          </p:txBody>
        </p:sp>
        <p:sp>
          <p:nvSpPr>
            <p:cNvPr id="3848" name="object 3848"/>
            <p:cNvSpPr/>
            <p:nvPr/>
          </p:nvSpPr>
          <p:spPr>
            <a:xfrm>
              <a:off x="6415608" y="8268766"/>
              <a:ext cx="13335" cy="12700"/>
            </a:xfrm>
            <a:custGeom>
              <a:avLst/>
              <a:gdLst/>
              <a:ahLst/>
              <a:cxnLst/>
              <a:rect l="l" t="t" r="r" b="b"/>
              <a:pathLst>
                <a:path w="13335" h="12700">
                  <a:moveTo>
                    <a:pt x="0" y="0"/>
                  </a:moveTo>
                  <a:lnTo>
                    <a:pt x="1892" y="3543"/>
                  </a:lnTo>
                  <a:lnTo>
                    <a:pt x="3683" y="7213"/>
                  </a:lnTo>
                  <a:lnTo>
                    <a:pt x="5422" y="10985"/>
                  </a:lnTo>
                  <a:lnTo>
                    <a:pt x="10350" y="12052"/>
                  </a:lnTo>
                  <a:lnTo>
                    <a:pt x="12776" y="12649"/>
                  </a:lnTo>
                  <a:lnTo>
                    <a:pt x="11074" y="9029"/>
                  </a:lnTo>
                  <a:lnTo>
                    <a:pt x="9258" y="5499"/>
                  </a:lnTo>
                  <a:lnTo>
                    <a:pt x="7289" y="2108"/>
                  </a:lnTo>
                  <a:lnTo>
                    <a:pt x="4927" y="1320"/>
                  </a:lnTo>
                  <a:lnTo>
                    <a:pt x="2476" y="622"/>
                  </a:lnTo>
                  <a:lnTo>
                    <a:pt x="0" y="0"/>
                  </a:lnTo>
                  <a:close/>
                </a:path>
              </a:pathLst>
            </a:custGeom>
            <a:solidFill>
              <a:srgbClr val="F7C623"/>
            </a:solidFill>
          </p:spPr>
          <p:txBody>
            <a:bodyPr wrap="square" lIns="0" tIns="0" rIns="0" bIns="0" rtlCol="0"/>
            <a:lstStyle/>
            <a:p>
              <a:endParaRPr/>
            </a:p>
          </p:txBody>
        </p:sp>
        <p:sp>
          <p:nvSpPr>
            <p:cNvPr id="3849" name="object 3849"/>
            <p:cNvSpPr/>
            <p:nvPr/>
          </p:nvSpPr>
          <p:spPr>
            <a:xfrm>
              <a:off x="6415608" y="8268766"/>
              <a:ext cx="5715" cy="11430"/>
            </a:xfrm>
            <a:custGeom>
              <a:avLst/>
              <a:gdLst/>
              <a:ahLst/>
              <a:cxnLst/>
              <a:rect l="l" t="t" r="r" b="b"/>
              <a:pathLst>
                <a:path w="5714" h="11429">
                  <a:moveTo>
                    <a:pt x="0" y="0"/>
                  </a:moveTo>
                  <a:lnTo>
                    <a:pt x="5422" y="10985"/>
                  </a:lnTo>
                </a:path>
              </a:pathLst>
            </a:custGeom>
            <a:ln w="25400">
              <a:solidFill>
                <a:srgbClr val="F7C824"/>
              </a:solidFill>
            </a:ln>
          </p:spPr>
          <p:txBody>
            <a:bodyPr wrap="square" lIns="0" tIns="0" rIns="0" bIns="0" rtlCol="0"/>
            <a:lstStyle/>
            <a:p>
              <a:endParaRPr/>
            </a:p>
          </p:txBody>
        </p:sp>
        <p:sp>
          <p:nvSpPr>
            <p:cNvPr id="3850" name="object 3850"/>
            <p:cNvSpPr/>
            <p:nvPr/>
          </p:nvSpPr>
          <p:spPr>
            <a:xfrm>
              <a:off x="6421031" y="8279752"/>
              <a:ext cx="7620" cy="1905"/>
            </a:xfrm>
            <a:custGeom>
              <a:avLst/>
              <a:gdLst/>
              <a:ahLst/>
              <a:cxnLst/>
              <a:rect l="l" t="t" r="r" b="b"/>
              <a:pathLst>
                <a:path w="7620" h="1904">
                  <a:moveTo>
                    <a:pt x="0" y="0"/>
                  </a:moveTo>
                  <a:lnTo>
                    <a:pt x="7353" y="1663"/>
                  </a:lnTo>
                </a:path>
              </a:pathLst>
            </a:custGeom>
            <a:ln w="25400">
              <a:solidFill>
                <a:srgbClr val="F7CA28"/>
              </a:solidFill>
            </a:ln>
          </p:spPr>
          <p:txBody>
            <a:bodyPr wrap="square" lIns="0" tIns="0" rIns="0" bIns="0" rtlCol="0"/>
            <a:lstStyle/>
            <a:p>
              <a:endParaRPr/>
            </a:p>
          </p:txBody>
        </p:sp>
        <p:sp>
          <p:nvSpPr>
            <p:cNvPr id="3851" name="object 3851"/>
            <p:cNvSpPr/>
            <p:nvPr/>
          </p:nvSpPr>
          <p:spPr>
            <a:xfrm>
              <a:off x="6422898" y="8270875"/>
              <a:ext cx="5715" cy="10795"/>
            </a:xfrm>
            <a:custGeom>
              <a:avLst/>
              <a:gdLst/>
              <a:ahLst/>
              <a:cxnLst/>
              <a:rect l="l" t="t" r="r" b="b"/>
              <a:pathLst>
                <a:path w="5714" h="10795">
                  <a:moveTo>
                    <a:pt x="5486" y="10541"/>
                  </a:moveTo>
                  <a:lnTo>
                    <a:pt x="0" y="0"/>
                  </a:lnTo>
                </a:path>
              </a:pathLst>
            </a:custGeom>
            <a:ln w="25400">
              <a:solidFill>
                <a:srgbClr val="F7C521"/>
              </a:solidFill>
            </a:ln>
          </p:spPr>
          <p:txBody>
            <a:bodyPr wrap="square" lIns="0" tIns="0" rIns="0" bIns="0" rtlCol="0"/>
            <a:lstStyle/>
            <a:p>
              <a:endParaRPr/>
            </a:p>
          </p:txBody>
        </p:sp>
        <p:sp>
          <p:nvSpPr>
            <p:cNvPr id="3852" name="object 3852"/>
            <p:cNvSpPr/>
            <p:nvPr/>
          </p:nvSpPr>
          <p:spPr>
            <a:xfrm>
              <a:off x="6415608" y="8268766"/>
              <a:ext cx="7620" cy="2540"/>
            </a:xfrm>
            <a:custGeom>
              <a:avLst/>
              <a:gdLst/>
              <a:ahLst/>
              <a:cxnLst/>
              <a:rect l="l" t="t" r="r" b="b"/>
              <a:pathLst>
                <a:path w="7620" h="2540">
                  <a:moveTo>
                    <a:pt x="7289" y="2108"/>
                  </a:moveTo>
                  <a:lnTo>
                    <a:pt x="0" y="0"/>
                  </a:lnTo>
                </a:path>
              </a:pathLst>
            </a:custGeom>
            <a:ln w="25400">
              <a:solidFill>
                <a:srgbClr val="F6C31D"/>
              </a:solidFill>
            </a:ln>
          </p:spPr>
          <p:txBody>
            <a:bodyPr wrap="square" lIns="0" tIns="0" rIns="0" bIns="0" rtlCol="0"/>
            <a:lstStyle/>
            <a:p>
              <a:endParaRPr/>
            </a:p>
          </p:txBody>
        </p:sp>
        <p:sp>
          <p:nvSpPr>
            <p:cNvPr id="3853" name="object 3853"/>
            <p:cNvSpPr/>
            <p:nvPr/>
          </p:nvSpPr>
          <p:spPr>
            <a:xfrm>
              <a:off x="6422898" y="8270875"/>
              <a:ext cx="12700" cy="12700"/>
            </a:xfrm>
            <a:custGeom>
              <a:avLst/>
              <a:gdLst/>
              <a:ahLst/>
              <a:cxnLst/>
              <a:rect l="l" t="t" r="r" b="b"/>
              <a:pathLst>
                <a:path w="12700" h="12700">
                  <a:moveTo>
                    <a:pt x="0" y="0"/>
                  </a:moveTo>
                  <a:lnTo>
                    <a:pt x="1968" y="3390"/>
                  </a:lnTo>
                  <a:lnTo>
                    <a:pt x="3784" y="6921"/>
                  </a:lnTo>
                  <a:lnTo>
                    <a:pt x="5486" y="10541"/>
                  </a:lnTo>
                  <a:lnTo>
                    <a:pt x="10274" y="11747"/>
                  </a:lnTo>
                  <a:lnTo>
                    <a:pt x="12558" y="12394"/>
                  </a:lnTo>
                  <a:lnTo>
                    <a:pt x="6658" y="2624"/>
                  </a:lnTo>
                  <a:lnTo>
                    <a:pt x="4610" y="1663"/>
                  </a:lnTo>
                  <a:lnTo>
                    <a:pt x="2349" y="787"/>
                  </a:lnTo>
                  <a:lnTo>
                    <a:pt x="0" y="0"/>
                  </a:lnTo>
                  <a:close/>
                </a:path>
              </a:pathLst>
            </a:custGeom>
            <a:solidFill>
              <a:srgbClr val="F6C21D"/>
            </a:solidFill>
          </p:spPr>
          <p:txBody>
            <a:bodyPr wrap="square" lIns="0" tIns="0" rIns="0" bIns="0" rtlCol="0"/>
            <a:lstStyle/>
            <a:p>
              <a:endParaRPr/>
            </a:p>
          </p:txBody>
        </p:sp>
        <p:sp>
          <p:nvSpPr>
            <p:cNvPr id="3854" name="object 3854"/>
            <p:cNvSpPr/>
            <p:nvPr/>
          </p:nvSpPr>
          <p:spPr>
            <a:xfrm>
              <a:off x="6422898" y="8270875"/>
              <a:ext cx="5715" cy="10795"/>
            </a:xfrm>
            <a:custGeom>
              <a:avLst/>
              <a:gdLst/>
              <a:ahLst/>
              <a:cxnLst/>
              <a:rect l="l" t="t" r="r" b="b"/>
              <a:pathLst>
                <a:path w="5714" h="10795">
                  <a:moveTo>
                    <a:pt x="0" y="0"/>
                  </a:moveTo>
                  <a:lnTo>
                    <a:pt x="5486" y="10541"/>
                  </a:lnTo>
                </a:path>
              </a:pathLst>
            </a:custGeom>
            <a:ln w="25400">
              <a:solidFill>
                <a:srgbClr val="F7C521"/>
              </a:solidFill>
            </a:ln>
          </p:spPr>
          <p:txBody>
            <a:bodyPr wrap="square" lIns="0" tIns="0" rIns="0" bIns="0" rtlCol="0"/>
            <a:lstStyle/>
            <a:p>
              <a:endParaRPr/>
            </a:p>
          </p:txBody>
        </p:sp>
        <p:sp>
          <p:nvSpPr>
            <p:cNvPr id="3855" name="object 3855"/>
            <p:cNvSpPr/>
            <p:nvPr/>
          </p:nvSpPr>
          <p:spPr>
            <a:xfrm>
              <a:off x="6428384" y="8281416"/>
              <a:ext cx="7620" cy="1905"/>
            </a:xfrm>
            <a:custGeom>
              <a:avLst/>
              <a:gdLst/>
              <a:ahLst/>
              <a:cxnLst/>
              <a:rect l="l" t="t" r="r" b="b"/>
              <a:pathLst>
                <a:path w="7620" h="1904">
                  <a:moveTo>
                    <a:pt x="0" y="0"/>
                  </a:moveTo>
                  <a:lnTo>
                    <a:pt x="7071" y="1853"/>
                  </a:lnTo>
                </a:path>
              </a:pathLst>
            </a:custGeom>
            <a:ln w="25400">
              <a:solidFill>
                <a:srgbClr val="F6C521"/>
              </a:solidFill>
            </a:ln>
          </p:spPr>
          <p:txBody>
            <a:bodyPr wrap="square" lIns="0" tIns="0" rIns="0" bIns="0" rtlCol="0"/>
            <a:lstStyle/>
            <a:p>
              <a:endParaRPr/>
            </a:p>
          </p:txBody>
        </p:sp>
        <p:sp>
          <p:nvSpPr>
            <p:cNvPr id="3856" name="object 3856"/>
            <p:cNvSpPr/>
            <p:nvPr/>
          </p:nvSpPr>
          <p:spPr>
            <a:xfrm>
              <a:off x="6422898" y="8270875"/>
              <a:ext cx="6985" cy="3175"/>
            </a:xfrm>
            <a:custGeom>
              <a:avLst/>
              <a:gdLst/>
              <a:ahLst/>
              <a:cxnLst/>
              <a:rect l="l" t="t" r="r" b="b"/>
              <a:pathLst>
                <a:path w="6985" h="3175">
                  <a:moveTo>
                    <a:pt x="6659" y="2625"/>
                  </a:moveTo>
                  <a:lnTo>
                    <a:pt x="0" y="0"/>
                  </a:lnTo>
                </a:path>
              </a:pathLst>
            </a:custGeom>
            <a:ln w="25400">
              <a:solidFill>
                <a:srgbClr val="F5C019"/>
              </a:solidFill>
            </a:ln>
          </p:spPr>
          <p:txBody>
            <a:bodyPr wrap="square" lIns="0" tIns="0" rIns="0" bIns="0" rtlCol="0"/>
            <a:lstStyle/>
            <a:p>
              <a:endParaRPr/>
            </a:p>
          </p:txBody>
        </p:sp>
        <p:sp>
          <p:nvSpPr>
            <p:cNvPr id="3857" name="object 3857"/>
            <p:cNvSpPr/>
            <p:nvPr/>
          </p:nvSpPr>
          <p:spPr>
            <a:xfrm>
              <a:off x="6421031" y="8279752"/>
              <a:ext cx="12700" cy="13335"/>
            </a:xfrm>
            <a:custGeom>
              <a:avLst/>
              <a:gdLst/>
              <a:ahLst/>
              <a:cxnLst/>
              <a:rect l="l" t="t" r="r" b="b"/>
              <a:pathLst>
                <a:path w="12700" h="13334">
                  <a:moveTo>
                    <a:pt x="0" y="0"/>
                  </a:moveTo>
                  <a:lnTo>
                    <a:pt x="1739" y="3784"/>
                  </a:lnTo>
                  <a:lnTo>
                    <a:pt x="3428" y="7658"/>
                  </a:lnTo>
                  <a:lnTo>
                    <a:pt x="5079" y="11607"/>
                  </a:lnTo>
                  <a:lnTo>
                    <a:pt x="7429" y="11950"/>
                  </a:lnTo>
                  <a:lnTo>
                    <a:pt x="12166" y="12738"/>
                  </a:lnTo>
                  <a:lnTo>
                    <a:pt x="10642" y="8991"/>
                  </a:lnTo>
                  <a:lnTo>
                    <a:pt x="9055" y="5283"/>
                  </a:lnTo>
                  <a:lnTo>
                    <a:pt x="7353" y="1663"/>
                  </a:lnTo>
                  <a:lnTo>
                    <a:pt x="4927" y="1066"/>
                  </a:lnTo>
                  <a:lnTo>
                    <a:pt x="0" y="0"/>
                  </a:lnTo>
                  <a:close/>
                </a:path>
              </a:pathLst>
            </a:custGeom>
            <a:solidFill>
              <a:srgbClr val="F8CC2C"/>
            </a:solidFill>
          </p:spPr>
          <p:txBody>
            <a:bodyPr wrap="square" lIns="0" tIns="0" rIns="0" bIns="0" rtlCol="0"/>
            <a:lstStyle/>
            <a:p>
              <a:endParaRPr/>
            </a:p>
          </p:txBody>
        </p:sp>
        <p:sp>
          <p:nvSpPr>
            <p:cNvPr id="3858" name="object 3858"/>
            <p:cNvSpPr/>
            <p:nvPr/>
          </p:nvSpPr>
          <p:spPr>
            <a:xfrm>
              <a:off x="6421031" y="8279752"/>
              <a:ext cx="5080" cy="12065"/>
            </a:xfrm>
            <a:custGeom>
              <a:avLst/>
              <a:gdLst/>
              <a:ahLst/>
              <a:cxnLst/>
              <a:rect l="l" t="t" r="r" b="b"/>
              <a:pathLst>
                <a:path w="5079" h="12065">
                  <a:moveTo>
                    <a:pt x="0" y="0"/>
                  </a:moveTo>
                  <a:lnTo>
                    <a:pt x="5079" y="11607"/>
                  </a:lnTo>
                </a:path>
              </a:pathLst>
            </a:custGeom>
            <a:ln w="25400">
              <a:solidFill>
                <a:srgbClr val="F9CF30"/>
              </a:solidFill>
            </a:ln>
          </p:spPr>
          <p:txBody>
            <a:bodyPr wrap="square" lIns="0" tIns="0" rIns="0" bIns="0" rtlCol="0"/>
            <a:lstStyle/>
            <a:p>
              <a:endParaRPr/>
            </a:p>
          </p:txBody>
        </p:sp>
        <p:sp>
          <p:nvSpPr>
            <p:cNvPr id="3859" name="object 3859"/>
            <p:cNvSpPr/>
            <p:nvPr/>
          </p:nvSpPr>
          <p:spPr>
            <a:xfrm>
              <a:off x="6426111" y="8291360"/>
              <a:ext cx="7620" cy="1270"/>
            </a:xfrm>
            <a:custGeom>
              <a:avLst/>
              <a:gdLst/>
              <a:ahLst/>
              <a:cxnLst/>
              <a:rect l="l" t="t" r="r" b="b"/>
              <a:pathLst>
                <a:path w="7620" h="1270">
                  <a:moveTo>
                    <a:pt x="0" y="0"/>
                  </a:moveTo>
                  <a:lnTo>
                    <a:pt x="7086" y="1130"/>
                  </a:lnTo>
                </a:path>
              </a:pathLst>
            </a:custGeom>
            <a:ln w="25400">
              <a:solidFill>
                <a:srgbClr val="F8CE30"/>
              </a:solidFill>
            </a:ln>
          </p:spPr>
          <p:txBody>
            <a:bodyPr wrap="square" lIns="0" tIns="0" rIns="0" bIns="0" rtlCol="0"/>
            <a:lstStyle/>
            <a:p>
              <a:endParaRPr/>
            </a:p>
          </p:txBody>
        </p:sp>
        <p:sp>
          <p:nvSpPr>
            <p:cNvPr id="3860" name="object 3860"/>
            <p:cNvSpPr/>
            <p:nvPr/>
          </p:nvSpPr>
          <p:spPr>
            <a:xfrm>
              <a:off x="6428384" y="8281416"/>
              <a:ext cx="5080" cy="11430"/>
            </a:xfrm>
            <a:custGeom>
              <a:avLst/>
              <a:gdLst/>
              <a:ahLst/>
              <a:cxnLst/>
              <a:rect l="l" t="t" r="r" b="b"/>
              <a:pathLst>
                <a:path w="5079" h="11429">
                  <a:moveTo>
                    <a:pt x="4813" y="11074"/>
                  </a:moveTo>
                  <a:lnTo>
                    <a:pt x="0" y="0"/>
                  </a:lnTo>
                </a:path>
              </a:pathLst>
            </a:custGeom>
            <a:ln w="25400">
              <a:solidFill>
                <a:srgbClr val="F7C928"/>
              </a:solidFill>
            </a:ln>
          </p:spPr>
          <p:txBody>
            <a:bodyPr wrap="square" lIns="0" tIns="0" rIns="0" bIns="0" rtlCol="0"/>
            <a:lstStyle/>
            <a:p>
              <a:endParaRPr/>
            </a:p>
          </p:txBody>
        </p:sp>
        <p:sp>
          <p:nvSpPr>
            <p:cNvPr id="3861" name="object 3861"/>
            <p:cNvSpPr/>
            <p:nvPr/>
          </p:nvSpPr>
          <p:spPr>
            <a:xfrm>
              <a:off x="6421031" y="8279752"/>
              <a:ext cx="7620" cy="1905"/>
            </a:xfrm>
            <a:custGeom>
              <a:avLst/>
              <a:gdLst/>
              <a:ahLst/>
              <a:cxnLst/>
              <a:rect l="l" t="t" r="r" b="b"/>
              <a:pathLst>
                <a:path w="7620" h="1904">
                  <a:moveTo>
                    <a:pt x="7353" y="1663"/>
                  </a:moveTo>
                  <a:lnTo>
                    <a:pt x="0" y="0"/>
                  </a:lnTo>
                </a:path>
              </a:pathLst>
            </a:custGeom>
            <a:ln w="25400">
              <a:solidFill>
                <a:srgbClr val="F7CA28"/>
              </a:solidFill>
            </a:ln>
          </p:spPr>
          <p:txBody>
            <a:bodyPr wrap="square" lIns="0" tIns="0" rIns="0" bIns="0" rtlCol="0"/>
            <a:lstStyle/>
            <a:p>
              <a:endParaRPr/>
            </a:p>
          </p:txBody>
        </p:sp>
        <p:sp>
          <p:nvSpPr>
            <p:cNvPr id="3862" name="object 3862"/>
            <p:cNvSpPr/>
            <p:nvPr/>
          </p:nvSpPr>
          <p:spPr>
            <a:xfrm>
              <a:off x="6428384" y="8281416"/>
              <a:ext cx="12065" cy="12700"/>
            </a:xfrm>
            <a:custGeom>
              <a:avLst/>
              <a:gdLst/>
              <a:ahLst/>
              <a:cxnLst/>
              <a:rect l="l" t="t" r="r" b="b"/>
              <a:pathLst>
                <a:path w="12064" h="12700">
                  <a:moveTo>
                    <a:pt x="0" y="0"/>
                  </a:moveTo>
                  <a:lnTo>
                    <a:pt x="1701" y="3619"/>
                  </a:lnTo>
                  <a:lnTo>
                    <a:pt x="3289" y="7327"/>
                  </a:lnTo>
                  <a:lnTo>
                    <a:pt x="4813" y="11074"/>
                  </a:lnTo>
                  <a:lnTo>
                    <a:pt x="9550" y="11937"/>
                  </a:lnTo>
                  <a:lnTo>
                    <a:pt x="11937" y="12433"/>
                  </a:lnTo>
                  <a:lnTo>
                    <a:pt x="7071" y="1853"/>
                  </a:lnTo>
                  <a:lnTo>
                    <a:pt x="4787" y="1206"/>
                  </a:lnTo>
                  <a:lnTo>
                    <a:pt x="0" y="0"/>
                  </a:lnTo>
                  <a:close/>
                </a:path>
              </a:pathLst>
            </a:custGeom>
            <a:solidFill>
              <a:srgbClr val="F6C623"/>
            </a:solidFill>
          </p:spPr>
          <p:txBody>
            <a:bodyPr wrap="square" lIns="0" tIns="0" rIns="0" bIns="0" rtlCol="0"/>
            <a:lstStyle/>
            <a:p>
              <a:endParaRPr/>
            </a:p>
          </p:txBody>
        </p:sp>
        <p:sp>
          <p:nvSpPr>
            <p:cNvPr id="3863" name="object 3863"/>
            <p:cNvSpPr/>
            <p:nvPr/>
          </p:nvSpPr>
          <p:spPr>
            <a:xfrm>
              <a:off x="6428384" y="8281416"/>
              <a:ext cx="5080" cy="11430"/>
            </a:xfrm>
            <a:custGeom>
              <a:avLst/>
              <a:gdLst/>
              <a:ahLst/>
              <a:cxnLst/>
              <a:rect l="l" t="t" r="r" b="b"/>
              <a:pathLst>
                <a:path w="5079" h="11429">
                  <a:moveTo>
                    <a:pt x="0" y="0"/>
                  </a:moveTo>
                  <a:lnTo>
                    <a:pt x="4813" y="11074"/>
                  </a:lnTo>
                </a:path>
              </a:pathLst>
            </a:custGeom>
            <a:ln w="25400">
              <a:solidFill>
                <a:srgbClr val="F7C928"/>
              </a:solidFill>
            </a:ln>
          </p:spPr>
          <p:txBody>
            <a:bodyPr wrap="square" lIns="0" tIns="0" rIns="0" bIns="0" rtlCol="0"/>
            <a:lstStyle/>
            <a:p>
              <a:endParaRPr/>
            </a:p>
          </p:txBody>
        </p:sp>
        <p:sp>
          <p:nvSpPr>
            <p:cNvPr id="3864" name="object 3864"/>
            <p:cNvSpPr/>
            <p:nvPr/>
          </p:nvSpPr>
          <p:spPr>
            <a:xfrm>
              <a:off x="6433197" y="8292490"/>
              <a:ext cx="7620" cy="1905"/>
            </a:xfrm>
            <a:custGeom>
              <a:avLst/>
              <a:gdLst/>
              <a:ahLst/>
              <a:cxnLst/>
              <a:rect l="l" t="t" r="r" b="b"/>
              <a:pathLst>
                <a:path w="7620" h="1904">
                  <a:moveTo>
                    <a:pt x="0" y="0"/>
                  </a:moveTo>
                  <a:lnTo>
                    <a:pt x="7124" y="1358"/>
                  </a:lnTo>
                </a:path>
              </a:pathLst>
            </a:custGeom>
            <a:ln w="25399">
              <a:solidFill>
                <a:srgbClr val="F6C724"/>
              </a:solidFill>
            </a:ln>
          </p:spPr>
          <p:txBody>
            <a:bodyPr wrap="square" lIns="0" tIns="0" rIns="0" bIns="0" rtlCol="0"/>
            <a:lstStyle/>
            <a:p>
              <a:endParaRPr/>
            </a:p>
          </p:txBody>
        </p:sp>
        <p:sp>
          <p:nvSpPr>
            <p:cNvPr id="3865" name="object 3865"/>
            <p:cNvSpPr/>
            <p:nvPr/>
          </p:nvSpPr>
          <p:spPr>
            <a:xfrm>
              <a:off x="6428384" y="8281416"/>
              <a:ext cx="7620" cy="1905"/>
            </a:xfrm>
            <a:custGeom>
              <a:avLst/>
              <a:gdLst/>
              <a:ahLst/>
              <a:cxnLst/>
              <a:rect l="l" t="t" r="r" b="b"/>
              <a:pathLst>
                <a:path w="7620" h="1904">
                  <a:moveTo>
                    <a:pt x="7071" y="1853"/>
                  </a:moveTo>
                  <a:lnTo>
                    <a:pt x="0" y="0"/>
                  </a:lnTo>
                </a:path>
              </a:pathLst>
            </a:custGeom>
            <a:ln w="25400">
              <a:solidFill>
                <a:srgbClr val="F6C521"/>
              </a:solidFill>
            </a:ln>
          </p:spPr>
          <p:txBody>
            <a:bodyPr wrap="square" lIns="0" tIns="0" rIns="0" bIns="0" rtlCol="0"/>
            <a:lstStyle/>
            <a:p>
              <a:endParaRPr/>
            </a:p>
          </p:txBody>
        </p:sp>
        <p:sp>
          <p:nvSpPr>
            <p:cNvPr id="3866" name="object 3866"/>
            <p:cNvSpPr/>
            <p:nvPr/>
          </p:nvSpPr>
          <p:spPr>
            <a:xfrm>
              <a:off x="6412141" y="8289772"/>
              <a:ext cx="17780" cy="27940"/>
            </a:xfrm>
            <a:custGeom>
              <a:avLst/>
              <a:gdLst/>
              <a:ahLst/>
              <a:cxnLst/>
              <a:rect l="l" t="t" r="r" b="b"/>
              <a:pathLst>
                <a:path w="17779" h="27940">
                  <a:moveTo>
                    <a:pt x="0" y="0"/>
                  </a:moveTo>
                  <a:lnTo>
                    <a:pt x="2811" y="6581"/>
                  </a:lnTo>
                  <a:lnTo>
                    <a:pt x="5640" y="13354"/>
                  </a:lnTo>
                  <a:lnTo>
                    <a:pt x="8481" y="20316"/>
                  </a:lnTo>
                  <a:lnTo>
                    <a:pt x="11328" y="27470"/>
                  </a:lnTo>
                  <a:lnTo>
                    <a:pt x="15328" y="27508"/>
                  </a:lnTo>
                  <a:lnTo>
                    <a:pt x="17335" y="27571"/>
                  </a:lnTo>
                  <a:lnTo>
                    <a:pt x="12198" y="13747"/>
                  </a:lnTo>
                  <a:lnTo>
                    <a:pt x="9616" y="7137"/>
                  </a:lnTo>
                  <a:lnTo>
                    <a:pt x="6946" y="685"/>
                  </a:lnTo>
                  <a:lnTo>
                    <a:pt x="0" y="0"/>
                  </a:lnTo>
                  <a:close/>
                </a:path>
              </a:pathLst>
            </a:custGeom>
            <a:solidFill>
              <a:srgbClr val="FBDC46"/>
            </a:solidFill>
          </p:spPr>
          <p:txBody>
            <a:bodyPr wrap="square" lIns="0" tIns="0" rIns="0" bIns="0" rtlCol="0"/>
            <a:lstStyle/>
            <a:p>
              <a:endParaRPr/>
            </a:p>
          </p:txBody>
        </p:sp>
        <p:sp>
          <p:nvSpPr>
            <p:cNvPr id="3867" name="object 3867"/>
            <p:cNvSpPr/>
            <p:nvPr/>
          </p:nvSpPr>
          <p:spPr>
            <a:xfrm>
              <a:off x="6412141" y="8289772"/>
              <a:ext cx="11430" cy="27940"/>
            </a:xfrm>
            <a:custGeom>
              <a:avLst/>
              <a:gdLst/>
              <a:ahLst/>
              <a:cxnLst/>
              <a:rect l="l" t="t" r="r" b="b"/>
              <a:pathLst>
                <a:path w="11429" h="27940">
                  <a:moveTo>
                    <a:pt x="0" y="0"/>
                  </a:moveTo>
                  <a:lnTo>
                    <a:pt x="2811" y="6581"/>
                  </a:lnTo>
                  <a:lnTo>
                    <a:pt x="5640" y="13354"/>
                  </a:lnTo>
                  <a:lnTo>
                    <a:pt x="8481" y="20316"/>
                  </a:lnTo>
                  <a:lnTo>
                    <a:pt x="11328" y="27470"/>
                  </a:lnTo>
                </a:path>
              </a:pathLst>
            </a:custGeom>
            <a:ln w="25399">
              <a:solidFill>
                <a:srgbClr val="FCDD49"/>
              </a:solidFill>
            </a:ln>
          </p:spPr>
          <p:txBody>
            <a:bodyPr wrap="square" lIns="0" tIns="0" rIns="0" bIns="0" rtlCol="0"/>
            <a:lstStyle/>
            <a:p>
              <a:endParaRPr/>
            </a:p>
          </p:txBody>
        </p:sp>
        <p:sp>
          <p:nvSpPr>
            <p:cNvPr id="3868" name="object 3868"/>
            <p:cNvSpPr/>
            <p:nvPr/>
          </p:nvSpPr>
          <p:spPr>
            <a:xfrm>
              <a:off x="6423469" y="8304542"/>
              <a:ext cx="6350" cy="26034"/>
            </a:xfrm>
            <a:custGeom>
              <a:avLst/>
              <a:gdLst/>
              <a:ahLst/>
              <a:cxnLst/>
              <a:rect l="l" t="t" r="r" b="b"/>
              <a:pathLst>
                <a:path w="6350" h="26034">
                  <a:moveTo>
                    <a:pt x="6007" y="0"/>
                  </a:moveTo>
                  <a:lnTo>
                    <a:pt x="0" y="0"/>
                  </a:lnTo>
                  <a:lnTo>
                    <a:pt x="0" y="25501"/>
                  </a:lnTo>
                  <a:lnTo>
                    <a:pt x="6007" y="25501"/>
                  </a:lnTo>
                  <a:lnTo>
                    <a:pt x="6007" y="0"/>
                  </a:lnTo>
                  <a:close/>
                </a:path>
              </a:pathLst>
            </a:custGeom>
            <a:solidFill>
              <a:srgbClr val="FCE252"/>
            </a:solidFill>
          </p:spPr>
          <p:txBody>
            <a:bodyPr wrap="square" lIns="0" tIns="0" rIns="0" bIns="0" rtlCol="0"/>
            <a:lstStyle/>
            <a:p>
              <a:endParaRPr/>
            </a:p>
          </p:txBody>
        </p:sp>
        <p:sp>
          <p:nvSpPr>
            <p:cNvPr id="3869" name="object 3869"/>
            <p:cNvSpPr/>
            <p:nvPr/>
          </p:nvSpPr>
          <p:spPr>
            <a:xfrm>
              <a:off x="6419088" y="8290458"/>
              <a:ext cx="10795" cy="27305"/>
            </a:xfrm>
            <a:custGeom>
              <a:avLst/>
              <a:gdLst/>
              <a:ahLst/>
              <a:cxnLst/>
              <a:rect l="l" t="t" r="r" b="b"/>
              <a:pathLst>
                <a:path w="10795" h="27304">
                  <a:moveTo>
                    <a:pt x="10388" y="26885"/>
                  </a:moveTo>
                  <a:lnTo>
                    <a:pt x="7804" y="19863"/>
                  </a:lnTo>
                  <a:lnTo>
                    <a:pt x="5251" y="13061"/>
                  </a:lnTo>
                  <a:lnTo>
                    <a:pt x="2669" y="6451"/>
                  </a:lnTo>
                  <a:lnTo>
                    <a:pt x="0" y="0"/>
                  </a:lnTo>
                </a:path>
              </a:pathLst>
            </a:custGeom>
            <a:ln w="25399">
              <a:solidFill>
                <a:srgbClr val="FBDB44"/>
              </a:solidFill>
            </a:ln>
          </p:spPr>
          <p:txBody>
            <a:bodyPr wrap="square" lIns="0" tIns="0" rIns="0" bIns="0" rtlCol="0"/>
            <a:lstStyle/>
            <a:p>
              <a:endParaRPr/>
            </a:p>
          </p:txBody>
        </p:sp>
        <p:sp>
          <p:nvSpPr>
            <p:cNvPr id="3870" name="object 3870"/>
            <p:cNvSpPr/>
            <p:nvPr/>
          </p:nvSpPr>
          <p:spPr>
            <a:xfrm>
              <a:off x="6412141" y="8289772"/>
              <a:ext cx="6985" cy="1270"/>
            </a:xfrm>
            <a:custGeom>
              <a:avLst/>
              <a:gdLst/>
              <a:ahLst/>
              <a:cxnLst/>
              <a:rect l="l" t="t" r="r" b="b"/>
              <a:pathLst>
                <a:path w="6985" h="1270">
                  <a:moveTo>
                    <a:pt x="6946" y="685"/>
                  </a:moveTo>
                  <a:lnTo>
                    <a:pt x="0" y="0"/>
                  </a:lnTo>
                </a:path>
              </a:pathLst>
            </a:custGeom>
            <a:ln w="25400">
              <a:solidFill>
                <a:srgbClr val="FAD63A"/>
              </a:solidFill>
            </a:ln>
          </p:spPr>
          <p:txBody>
            <a:bodyPr wrap="square" lIns="0" tIns="0" rIns="0" bIns="0" rtlCol="0"/>
            <a:lstStyle/>
            <a:p>
              <a:endParaRPr/>
            </a:p>
          </p:txBody>
        </p:sp>
        <p:sp>
          <p:nvSpPr>
            <p:cNvPr id="3871" name="object 3871"/>
            <p:cNvSpPr/>
            <p:nvPr/>
          </p:nvSpPr>
          <p:spPr>
            <a:xfrm>
              <a:off x="6419088" y="8290458"/>
              <a:ext cx="16510" cy="27305"/>
            </a:xfrm>
            <a:custGeom>
              <a:avLst/>
              <a:gdLst/>
              <a:ahLst/>
              <a:cxnLst/>
              <a:rect l="l" t="t" r="r" b="b"/>
              <a:pathLst>
                <a:path w="16510" h="27304">
                  <a:moveTo>
                    <a:pt x="0" y="0"/>
                  </a:moveTo>
                  <a:lnTo>
                    <a:pt x="2669" y="6451"/>
                  </a:lnTo>
                  <a:lnTo>
                    <a:pt x="5251" y="13061"/>
                  </a:lnTo>
                  <a:lnTo>
                    <a:pt x="10388" y="26885"/>
                  </a:lnTo>
                  <a:lnTo>
                    <a:pt x="16446" y="27152"/>
                  </a:lnTo>
                  <a:lnTo>
                    <a:pt x="2324" y="266"/>
                  </a:lnTo>
                  <a:lnTo>
                    <a:pt x="0" y="0"/>
                  </a:lnTo>
                  <a:close/>
                </a:path>
              </a:pathLst>
            </a:custGeom>
            <a:solidFill>
              <a:srgbClr val="FAD83F"/>
            </a:solidFill>
          </p:spPr>
          <p:txBody>
            <a:bodyPr wrap="square" lIns="0" tIns="0" rIns="0" bIns="0" rtlCol="0"/>
            <a:lstStyle/>
            <a:p>
              <a:endParaRPr/>
            </a:p>
          </p:txBody>
        </p:sp>
        <p:sp>
          <p:nvSpPr>
            <p:cNvPr id="3872" name="object 3872"/>
            <p:cNvSpPr/>
            <p:nvPr/>
          </p:nvSpPr>
          <p:spPr>
            <a:xfrm>
              <a:off x="6419088" y="8290458"/>
              <a:ext cx="10795" cy="27305"/>
            </a:xfrm>
            <a:custGeom>
              <a:avLst/>
              <a:gdLst/>
              <a:ahLst/>
              <a:cxnLst/>
              <a:rect l="l" t="t" r="r" b="b"/>
              <a:pathLst>
                <a:path w="10795" h="27304">
                  <a:moveTo>
                    <a:pt x="0" y="0"/>
                  </a:moveTo>
                  <a:lnTo>
                    <a:pt x="2669" y="6451"/>
                  </a:lnTo>
                  <a:lnTo>
                    <a:pt x="5251" y="13061"/>
                  </a:lnTo>
                  <a:lnTo>
                    <a:pt x="7804" y="19863"/>
                  </a:lnTo>
                  <a:lnTo>
                    <a:pt x="10388" y="26885"/>
                  </a:lnTo>
                </a:path>
              </a:pathLst>
            </a:custGeom>
            <a:ln w="25399">
              <a:solidFill>
                <a:srgbClr val="FBDB44"/>
              </a:solidFill>
            </a:ln>
          </p:spPr>
          <p:txBody>
            <a:bodyPr wrap="square" lIns="0" tIns="0" rIns="0" bIns="0" rtlCol="0"/>
            <a:lstStyle/>
            <a:p>
              <a:endParaRPr/>
            </a:p>
          </p:txBody>
        </p:sp>
        <p:sp>
          <p:nvSpPr>
            <p:cNvPr id="3873" name="object 3873"/>
            <p:cNvSpPr/>
            <p:nvPr/>
          </p:nvSpPr>
          <p:spPr>
            <a:xfrm>
              <a:off x="6429476" y="8317344"/>
              <a:ext cx="6350" cy="635"/>
            </a:xfrm>
            <a:custGeom>
              <a:avLst/>
              <a:gdLst/>
              <a:ahLst/>
              <a:cxnLst/>
              <a:rect l="l" t="t" r="r" b="b"/>
              <a:pathLst>
                <a:path w="6350" h="634">
                  <a:moveTo>
                    <a:pt x="0" y="0"/>
                  </a:moveTo>
                  <a:lnTo>
                    <a:pt x="6057" y="266"/>
                  </a:lnTo>
                </a:path>
              </a:pathLst>
            </a:custGeom>
            <a:ln w="25400">
              <a:solidFill>
                <a:srgbClr val="FBDC48"/>
              </a:solidFill>
            </a:ln>
          </p:spPr>
          <p:txBody>
            <a:bodyPr wrap="square" lIns="0" tIns="0" rIns="0" bIns="0" rtlCol="0"/>
            <a:lstStyle/>
            <a:p>
              <a:endParaRPr/>
            </a:p>
          </p:txBody>
        </p:sp>
        <p:sp>
          <p:nvSpPr>
            <p:cNvPr id="3874" name="object 3874"/>
            <p:cNvSpPr/>
            <p:nvPr/>
          </p:nvSpPr>
          <p:spPr>
            <a:xfrm>
              <a:off x="6426111" y="8291360"/>
              <a:ext cx="9525" cy="26670"/>
            </a:xfrm>
            <a:custGeom>
              <a:avLst/>
              <a:gdLst/>
              <a:ahLst/>
              <a:cxnLst/>
              <a:rect l="l" t="t" r="r" b="b"/>
              <a:pathLst>
                <a:path w="9525" h="26670">
                  <a:moveTo>
                    <a:pt x="9423" y="26250"/>
                  </a:moveTo>
                  <a:lnTo>
                    <a:pt x="7225" y="19405"/>
                  </a:lnTo>
                  <a:lnTo>
                    <a:pt x="4921" y="12734"/>
                  </a:lnTo>
                  <a:lnTo>
                    <a:pt x="2511" y="6259"/>
                  </a:lnTo>
                  <a:lnTo>
                    <a:pt x="0" y="0"/>
                  </a:lnTo>
                </a:path>
              </a:pathLst>
            </a:custGeom>
            <a:ln w="25399">
              <a:solidFill>
                <a:srgbClr val="FAD53B"/>
              </a:solidFill>
            </a:ln>
          </p:spPr>
          <p:txBody>
            <a:bodyPr wrap="square" lIns="0" tIns="0" rIns="0" bIns="0" rtlCol="0"/>
            <a:lstStyle/>
            <a:p>
              <a:endParaRPr/>
            </a:p>
          </p:txBody>
        </p:sp>
        <p:sp>
          <p:nvSpPr>
            <p:cNvPr id="3875" name="object 3875"/>
            <p:cNvSpPr/>
            <p:nvPr/>
          </p:nvSpPr>
          <p:spPr>
            <a:xfrm>
              <a:off x="6419088" y="8290458"/>
              <a:ext cx="7620" cy="1270"/>
            </a:xfrm>
            <a:custGeom>
              <a:avLst/>
              <a:gdLst/>
              <a:ahLst/>
              <a:cxnLst/>
              <a:rect l="l" t="t" r="r" b="b"/>
              <a:pathLst>
                <a:path w="7620" h="1270">
                  <a:moveTo>
                    <a:pt x="7023" y="901"/>
                  </a:moveTo>
                  <a:lnTo>
                    <a:pt x="0" y="0"/>
                  </a:lnTo>
                </a:path>
              </a:pathLst>
            </a:custGeom>
            <a:ln w="25400">
              <a:solidFill>
                <a:srgbClr val="FAD337"/>
              </a:solidFill>
            </a:ln>
          </p:spPr>
          <p:txBody>
            <a:bodyPr wrap="square" lIns="0" tIns="0" rIns="0" bIns="0" rtlCol="0"/>
            <a:lstStyle/>
            <a:p>
              <a:endParaRPr/>
            </a:p>
          </p:txBody>
        </p:sp>
        <p:sp>
          <p:nvSpPr>
            <p:cNvPr id="3876" name="object 3876"/>
            <p:cNvSpPr/>
            <p:nvPr/>
          </p:nvSpPr>
          <p:spPr>
            <a:xfrm>
              <a:off x="6426111" y="8291360"/>
              <a:ext cx="21590" cy="27305"/>
            </a:xfrm>
            <a:custGeom>
              <a:avLst/>
              <a:gdLst/>
              <a:ahLst/>
              <a:cxnLst/>
              <a:rect l="l" t="t" r="r" b="b"/>
              <a:pathLst>
                <a:path w="21589" h="27304">
                  <a:moveTo>
                    <a:pt x="0" y="0"/>
                  </a:moveTo>
                  <a:lnTo>
                    <a:pt x="2511" y="6259"/>
                  </a:lnTo>
                  <a:lnTo>
                    <a:pt x="4921" y="12734"/>
                  </a:lnTo>
                  <a:lnTo>
                    <a:pt x="7225" y="19405"/>
                  </a:lnTo>
                  <a:lnTo>
                    <a:pt x="9423" y="26250"/>
                  </a:lnTo>
                  <a:lnTo>
                    <a:pt x="13474" y="26479"/>
                  </a:lnTo>
                  <a:lnTo>
                    <a:pt x="17564" y="26835"/>
                  </a:lnTo>
                  <a:lnTo>
                    <a:pt x="21432" y="27291"/>
                  </a:lnTo>
                  <a:lnTo>
                    <a:pt x="20200" y="21192"/>
                  </a:lnTo>
                  <a:lnTo>
                    <a:pt x="14211" y="2489"/>
                  </a:lnTo>
                  <a:lnTo>
                    <a:pt x="9436" y="1498"/>
                  </a:lnTo>
                  <a:lnTo>
                    <a:pt x="4699" y="685"/>
                  </a:lnTo>
                  <a:lnTo>
                    <a:pt x="0" y="0"/>
                  </a:lnTo>
                  <a:close/>
                </a:path>
              </a:pathLst>
            </a:custGeom>
            <a:solidFill>
              <a:srgbClr val="F7CC2C"/>
            </a:solidFill>
          </p:spPr>
          <p:txBody>
            <a:bodyPr wrap="square" lIns="0" tIns="0" rIns="0" bIns="0" rtlCol="0"/>
            <a:lstStyle/>
            <a:p>
              <a:endParaRPr/>
            </a:p>
          </p:txBody>
        </p:sp>
        <p:sp>
          <p:nvSpPr>
            <p:cNvPr id="3877" name="object 3877"/>
            <p:cNvSpPr/>
            <p:nvPr/>
          </p:nvSpPr>
          <p:spPr>
            <a:xfrm>
              <a:off x="6426111" y="8291360"/>
              <a:ext cx="9525" cy="26670"/>
            </a:xfrm>
            <a:custGeom>
              <a:avLst/>
              <a:gdLst/>
              <a:ahLst/>
              <a:cxnLst/>
              <a:rect l="l" t="t" r="r" b="b"/>
              <a:pathLst>
                <a:path w="9525" h="26670">
                  <a:moveTo>
                    <a:pt x="0" y="0"/>
                  </a:moveTo>
                  <a:lnTo>
                    <a:pt x="2511" y="6259"/>
                  </a:lnTo>
                  <a:lnTo>
                    <a:pt x="4921" y="12734"/>
                  </a:lnTo>
                  <a:lnTo>
                    <a:pt x="7225" y="19405"/>
                  </a:lnTo>
                  <a:lnTo>
                    <a:pt x="9423" y="26250"/>
                  </a:lnTo>
                </a:path>
              </a:pathLst>
            </a:custGeom>
            <a:ln w="25399">
              <a:solidFill>
                <a:srgbClr val="FAD53B"/>
              </a:solidFill>
            </a:ln>
          </p:spPr>
          <p:txBody>
            <a:bodyPr wrap="square" lIns="0" tIns="0" rIns="0" bIns="0" rtlCol="0"/>
            <a:lstStyle/>
            <a:p>
              <a:endParaRPr/>
            </a:p>
          </p:txBody>
        </p:sp>
        <p:sp>
          <p:nvSpPr>
            <p:cNvPr id="3878" name="object 3878"/>
            <p:cNvSpPr/>
            <p:nvPr/>
          </p:nvSpPr>
          <p:spPr>
            <a:xfrm>
              <a:off x="6435534" y="8317611"/>
              <a:ext cx="12065" cy="1270"/>
            </a:xfrm>
            <a:custGeom>
              <a:avLst/>
              <a:gdLst/>
              <a:ahLst/>
              <a:cxnLst/>
              <a:rect l="l" t="t" r="r" b="b"/>
              <a:pathLst>
                <a:path w="12064" h="1270">
                  <a:moveTo>
                    <a:pt x="0" y="0"/>
                  </a:moveTo>
                  <a:lnTo>
                    <a:pt x="12010" y="1047"/>
                  </a:lnTo>
                </a:path>
              </a:pathLst>
            </a:custGeom>
            <a:ln w="25400">
              <a:solidFill>
                <a:srgbClr val="F7CE30"/>
              </a:solidFill>
            </a:ln>
          </p:spPr>
          <p:txBody>
            <a:bodyPr wrap="square" lIns="0" tIns="0" rIns="0" bIns="0" rtlCol="0"/>
            <a:lstStyle/>
            <a:p>
              <a:endParaRPr/>
            </a:p>
          </p:txBody>
        </p:sp>
        <p:sp>
          <p:nvSpPr>
            <p:cNvPr id="3879" name="object 3879"/>
            <p:cNvSpPr/>
            <p:nvPr/>
          </p:nvSpPr>
          <p:spPr>
            <a:xfrm>
              <a:off x="6446312" y="8312552"/>
              <a:ext cx="635" cy="635"/>
            </a:xfrm>
            <a:custGeom>
              <a:avLst/>
              <a:gdLst/>
              <a:ahLst/>
              <a:cxnLst/>
              <a:rect l="l" t="t" r="r" b="b"/>
              <a:pathLst>
                <a:path w="635" h="634">
                  <a:moveTo>
                    <a:pt x="39" y="167"/>
                  </a:moveTo>
                  <a:lnTo>
                    <a:pt x="0" y="0"/>
                  </a:lnTo>
                </a:path>
              </a:pathLst>
            </a:custGeom>
            <a:ln w="25400">
              <a:solidFill>
                <a:srgbClr val="F5C31E"/>
              </a:solidFill>
            </a:ln>
          </p:spPr>
          <p:txBody>
            <a:bodyPr wrap="square" lIns="0" tIns="0" rIns="0" bIns="0" rtlCol="0"/>
            <a:lstStyle/>
            <a:p>
              <a:endParaRPr/>
            </a:p>
          </p:txBody>
        </p:sp>
        <p:sp>
          <p:nvSpPr>
            <p:cNvPr id="3880" name="object 3880"/>
            <p:cNvSpPr/>
            <p:nvPr/>
          </p:nvSpPr>
          <p:spPr>
            <a:xfrm>
              <a:off x="6426111" y="8291360"/>
              <a:ext cx="14604" cy="2540"/>
            </a:xfrm>
            <a:custGeom>
              <a:avLst/>
              <a:gdLst/>
              <a:ahLst/>
              <a:cxnLst/>
              <a:rect l="l" t="t" r="r" b="b"/>
              <a:pathLst>
                <a:path w="14604" h="2540">
                  <a:moveTo>
                    <a:pt x="14211" y="2489"/>
                  </a:moveTo>
                  <a:lnTo>
                    <a:pt x="9436" y="1498"/>
                  </a:lnTo>
                  <a:lnTo>
                    <a:pt x="4699" y="685"/>
                  </a:lnTo>
                  <a:lnTo>
                    <a:pt x="0" y="0"/>
                  </a:lnTo>
                </a:path>
              </a:pathLst>
            </a:custGeom>
            <a:ln w="25400">
              <a:solidFill>
                <a:srgbClr val="F7CA29"/>
              </a:solidFill>
            </a:ln>
          </p:spPr>
          <p:txBody>
            <a:bodyPr wrap="square" lIns="0" tIns="0" rIns="0" bIns="0" rtlCol="0"/>
            <a:lstStyle/>
            <a:p>
              <a:endParaRPr/>
            </a:p>
          </p:txBody>
        </p:sp>
        <p:sp>
          <p:nvSpPr>
            <p:cNvPr id="3881" name="object 3881"/>
            <p:cNvSpPr/>
            <p:nvPr/>
          </p:nvSpPr>
          <p:spPr>
            <a:xfrm>
              <a:off x="6423469" y="8317242"/>
              <a:ext cx="14604" cy="29209"/>
            </a:xfrm>
            <a:custGeom>
              <a:avLst/>
              <a:gdLst/>
              <a:ahLst/>
              <a:cxnLst/>
              <a:rect l="l" t="t" r="r" b="b"/>
              <a:pathLst>
                <a:path w="14604" h="29209">
                  <a:moveTo>
                    <a:pt x="1993" y="0"/>
                  </a:moveTo>
                  <a:lnTo>
                    <a:pt x="0" y="0"/>
                  </a:lnTo>
                  <a:lnTo>
                    <a:pt x="2640" y="7071"/>
                  </a:lnTo>
                  <a:lnTo>
                    <a:pt x="5065" y="14273"/>
                  </a:lnTo>
                  <a:lnTo>
                    <a:pt x="7288" y="21586"/>
                  </a:lnTo>
                  <a:lnTo>
                    <a:pt x="9321" y="28994"/>
                  </a:lnTo>
                  <a:lnTo>
                    <a:pt x="14236" y="29171"/>
                  </a:lnTo>
                  <a:lnTo>
                    <a:pt x="12513" y="21715"/>
                  </a:lnTo>
                  <a:lnTo>
                    <a:pt x="10583" y="14370"/>
                  </a:lnTo>
                  <a:lnTo>
                    <a:pt x="8423" y="7158"/>
                  </a:lnTo>
                  <a:lnTo>
                    <a:pt x="6007" y="101"/>
                  </a:lnTo>
                  <a:lnTo>
                    <a:pt x="1993" y="0"/>
                  </a:lnTo>
                  <a:close/>
                </a:path>
              </a:pathLst>
            </a:custGeom>
            <a:solidFill>
              <a:srgbClr val="FDE65D"/>
            </a:solidFill>
          </p:spPr>
          <p:txBody>
            <a:bodyPr wrap="square" lIns="0" tIns="0" rIns="0" bIns="0" rtlCol="0"/>
            <a:lstStyle/>
            <a:p>
              <a:endParaRPr/>
            </a:p>
          </p:txBody>
        </p:sp>
        <p:sp>
          <p:nvSpPr>
            <p:cNvPr id="3882" name="object 3882"/>
            <p:cNvSpPr/>
            <p:nvPr/>
          </p:nvSpPr>
          <p:spPr>
            <a:xfrm>
              <a:off x="6423469" y="8317242"/>
              <a:ext cx="9525" cy="29209"/>
            </a:xfrm>
            <a:custGeom>
              <a:avLst/>
              <a:gdLst/>
              <a:ahLst/>
              <a:cxnLst/>
              <a:rect l="l" t="t" r="r" b="b"/>
              <a:pathLst>
                <a:path w="9525" h="29209">
                  <a:moveTo>
                    <a:pt x="0" y="0"/>
                  </a:moveTo>
                  <a:lnTo>
                    <a:pt x="2640" y="7071"/>
                  </a:lnTo>
                  <a:lnTo>
                    <a:pt x="5065" y="14273"/>
                  </a:lnTo>
                  <a:lnTo>
                    <a:pt x="7288" y="21586"/>
                  </a:lnTo>
                  <a:lnTo>
                    <a:pt x="9321" y="28994"/>
                  </a:lnTo>
                </a:path>
              </a:pathLst>
            </a:custGeom>
            <a:ln w="25400">
              <a:solidFill>
                <a:srgbClr val="FEE863"/>
              </a:solidFill>
            </a:ln>
          </p:spPr>
          <p:txBody>
            <a:bodyPr wrap="square" lIns="0" tIns="0" rIns="0" bIns="0" rtlCol="0"/>
            <a:lstStyle/>
            <a:p>
              <a:endParaRPr/>
            </a:p>
          </p:txBody>
        </p:sp>
        <p:sp>
          <p:nvSpPr>
            <p:cNvPr id="3883" name="object 3883"/>
            <p:cNvSpPr/>
            <p:nvPr/>
          </p:nvSpPr>
          <p:spPr>
            <a:xfrm>
              <a:off x="6432791" y="8346236"/>
              <a:ext cx="5080" cy="635"/>
            </a:xfrm>
            <a:custGeom>
              <a:avLst/>
              <a:gdLst/>
              <a:ahLst/>
              <a:cxnLst/>
              <a:rect l="l" t="t" r="r" b="b"/>
              <a:pathLst>
                <a:path w="5079" h="634">
                  <a:moveTo>
                    <a:pt x="0" y="0"/>
                  </a:moveTo>
                  <a:lnTo>
                    <a:pt x="4914" y="177"/>
                  </a:lnTo>
                </a:path>
              </a:pathLst>
            </a:custGeom>
            <a:ln w="25400">
              <a:solidFill>
                <a:srgbClr val="FEEB67"/>
              </a:solidFill>
            </a:ln>
          </p:spPr>
          <p:txBody>
            <a:bodyPr wrap="square" lIns="0" tIns="0" rIns="0" bIns="0" rtlCol="0"/>
            <a:lstStyle/>
            <a:p>
              <a:endParaRPr/>
            </a:p>
          </p:txBody>
        </p:sp>
        <p:sp>
          <p:nvSpPr>
            <p:cNvPr id="3884" name="object 3884"/>
            <p:cNvSpPr/>
            <p:nvPr/>
          </p:nvSpPr>
          <p:spPr>
            <a:xfrm>
              <a:off x="6429476" y="8317344"/>
              <a:ext cx="8255" cy="29209"/>
            </a:xfrm>
            <a:custGeom>
              <a:avLst/>
              <a:gdLst/>
              <a:ahLst/>
              <a:cxnLst/>
              <a:rect l="l" t="t" r="r" b="b"/>
              <a:pathLst>
                <a:path w="8254" h="29209">
                  <a:moveTo>
                    <a:pt x="8229" y="29070"/>
                  </a:moveTo>
                  <a:lnTo>
                    <a:pt x="6506" y="21613"/>
                  </a:lnTo>
                  <a:lnTo>
                    <a:pt x="4576" y="14268"/>
                  </a:lnTo>
                  <a:lnTo>
                    <a:pt x="2416" y="7056"/>
                  </a:lnTo>
                  <a:lnTo>
                    <a:pt x="0" y="0"/>
                  </a:lnTo>
                </a:path>
              </a:pathLst>
            </a:custGeom>
            <a:ln w="25400">
              <a:solidFill>
                <a:srgbClr val="FDE457"/>
              </a:solidFill>
            </a:ln>
          </p:spPr>
          <p:txBody>
            <a:bodyPr wrap="square" lIns="0" tIns="0" rIns="0" bIns="0" rtlCol="0"/>
            <a:lstStyle/>
            <a:p>
              <a:endParaRPr/>
            </a:p>
          </p:txBody>
        </p:sp>
        <p:sp>
          <p:nvSpPr>
            <p:cNvPr id="3885" name="object 3885"/>
            <p:cNvSpPr/>
            <p:nvPr/>
          </p:nvSpPr>
          <p:spPr>
            <a:xfrm>
              <a:off x="6423469" y="8304542"/>
              <a:ext cx="6350" cy="26034"/>
            </a:xfrm>
            <a:custGeom>
              <a:avLst/>
              <a:gdLst/>
              <a:ahLst/>
              <a:cxnLst/>
              <a:rect l="l" t="t" r="r" b="b"/>
              <a:pathLst>
                <a:path w="6350" h="26034">
                  <a:moveTo>
                    <a:pt x="6007" y="0"/>
                  </a:moveTo>
                  <a:lnTo>
                    <a:pt x="0" y="0"/>
                  </a:lnTo>
                  <a:lnTo>
                    <a:pt x="0" y="25501"/>
                  </a:lnTo>
                  <a:lnTo>
                    <a:pt x="6007" y="25501"/>
                  </a:lnTo>
                  <a:lnTo>
                    <a:pt x="6007" y="0"/>
                  </a:lnTo>
                  <a:close/>
                </a:path>
              </a:pathLst>
            </a:custGeom>
            <a:solidFill>
              <a:srgbClr val="FCE252"/>
            </a:solidFill>
          </p:spPr>
          <p:txBody>
            <a:bodyPr wrap="square" lIns="0" tIns="0" rIns="0" bIns="0" rtlCol="0"/>
            <a:lstStyle/>
            <a:p>
              <a:endParaRPr/>
            </a:p>
          </p:txBody>
        </p:sp>
        <p:sp>
          <p:nvSpPr>
            <p:cNvPr id="3886" name="object 3886"/>
            <p:cNvSpPr/>
            <p:nvPr/>
          </p:nvSpPr>
          <p:spPr>
            <a:xfrm>
              <a:off x="6429476" y="8317344"/>
              <a:ext cx="13335" cy="29845"/>
            </a:xfrm>
            <a:custGeom>
              <a:avLst/>
              <a:gdLst/>
              <a:ahLst/>
              <a:cxnLst/>
              <a:rect l="l" t="t" r="r" b="b"/>
              <a:pathLst>
                <a:path w="13335" h="29845">
                  <a:moveTo>
                    <a:pt x="0" y="0"/>
                  </a:moveTo>
                  <a:lnTo>
                    <a:pt x="2416" y="7056"/>
                  </a:lnTo>
                  <a:lnTo>
                    <a:pt x="4576" y="14268"/>
                  </a:lnTo>
                  <a:lnTo>
                    <a:pt x="6506" y="21613"/>
                  </a:lnTo>
                  <a:lnTo>
                    <a:pt x="8229" y="29070"/>
                  </a:lnTo>
                  <a:lnTo>
                    <a:pt x="13068" y="29235"/>
                  </a:lnTo>
                  <a:lnTo>
                    <a:pt x="11578" y="21771"/>
                  </a:lnTo>
                  <a:lnTo>
                    <a:pt x="9920" y="14441"/>
                  </a:lnTo>
                  <a:lnTo>
                    <a:pt x="8083" y="7266"/>
                  </a:lnTo>
                  <a:lnTo>
                    <a:pt x="6057" y="266"/>
                  </a:lnTo>
                  <a:lnTo>
                    <a:pt x="0" y="0"/>
                  </a:lnTo>
                  <a:close/>
                </a:path>
              </a:pathLst>
            </a:custGeom>
            <a:solidFill>
              <a:srgbClr val="FCE04F"/>
            </a:solidFill>
          </p:spPr>
          <p:txBody>
            <a:bodyPr wrap="square" lIns="0" tIns="0" rIns="0" bIns="0" rtlCol="0"/>
            <a:lstStyle/>
            <a:p>
              <a:endParaRPr/>
            </a:p>
          </p:txBody>
        </p:sp>
        <p:sp>
          <p:nvSpPr>
            <p:cNvPr id="3887" name="object 3887"/>
            <p:cNvSpPr/>
            <p:nvPr/>
          </p:nvSpPr>
          <p:spPr>
            <a:xfrm>
              <a:off x="6429476" y="8317344"/>
              <a:ext cx="8255" cy="29209"/>
            </a:xfrm>
            <a:custGeom>
              <a:avLst/>
              <a:gdLst/>
              <a:ahLst/>
              <a:cxnLst/>
              <a:rect l="l" t="t" r="r" b="b"/>
              <a:pathLst>
                <a:path w="8254" h="29209">
                  <a:moveTo>
                    <a:pt x="0" y="0"/>
                  </a:moveTo>
                  <a:lnTo>
                    <a:pt x="2416" y="7056"/>
                  </a:lnTo>
                  <a:lnTo>
                    <a:pt x="4576" y="14268"/>
                  </a:lnTo>
                  <a:lnTo>
                    <a:pt x="6506" y="21613"/>
                  </a:lnTo>
                  <a:lnTo>
                    <a:pt x="8229" y="29070"/>
                  </a:lnTo>
                </a:path>
              </a:pathLst>
            </a:custGeom>
            <a:ln w="25400">
              <a:solidFill>
                <a:srgbClr val="FDE457"/>
              </a:solidFill>
            </a:ln>
          </p:spPr>
          <p:txBody>
            <a:bodyPr wrap="square" lIns="0" tIns="0" rIns="0" bIns="0" rtlCol="0"/>
            <a:lstStyle/>
            <a:p>
              <a:endParaRPr/>
            </a:p>
          </p:txBody>
        </p:sp>
        <p:sp>
          <p:nvSpPr>
            <p:cNvPr id="3888" name="object 3888"/>
            <p:cNvSpPr/>
            <p:nvPr/>
          </p:nvSpPr>
          <p:spPr>
            <a:xfrm>
              <a:off x="6437706" y="8346414"/>
              <a:ext cx="5080" cy="635"/>
            </a:xfrm>
            <a:custGeom>
              <a:avLst/>
              <a:gdLst/>
              <a:ahLst/>
              <a:cxnLst/>
              <a:rect l="l" t="t" r="r" b="b"/>
              <a:pathLst>
                <a:path w="5079" h="634">
                  <a:moveTo>
                    <a:pt x="0" y="0"/>
                  </a:moveTo>
                  <a:lnTo>
                    <a:pt x="4838" y="165"/>
                  </a:lnTo>
                </a:path>
              </a:pathLst>
            </a:custGeom>
            <a:ln w="25400">
              <a:solidFill>
                <a:srgbClr val="FDE456"/>
              </a:solidFill>
            </a:ln>
          </p:spPr>
          <p:txBody>
            <a:bodyPr wrap="square" lIns="0" tIns="0" rIns="0" bIns="0" rtlCol="0"/>
            <a:lstStyle/>
            <a:p>
              <a:endParaRPr/>
            </a:p>
          </p:txBody>
        </p:sp>
        <p:sp>
          <p:nvSpPr>
            <p:cNvPr id="3889" name="object 3889"/>
            <p:cNvSpPr/>
            <p:nvPr/>
          </p:nvSpPr>
          <p:spPr>
            <a:xfrm>
              <a:off x="6435534" y="8317611"/>
              <a:ext cx="7620" cy="29209"/>
            </a:xfrm>
            <a:custGeom>
              <a:avLst/>
              <a:gdLst/>
              <a:ahLst/>
              <a:cxnLst/>
              <a:rect l="l" t="t" r="r" b="b"/>
              <a:pathLst>
                <a:path w="7620" h="29209">
                  <a:moveTo>
                    <a:pt x="7010" y="28968"/>
                  </a:moveTo>
                  <a:lnTo>
                    <a:pt x="5520" y="21504"/>
                  </a:lnTo>
                  <a:lnTo>
                    <a:pt x="3862" y="14174"/>
                  </a:lnTo>
                  <a:lnTo>
                    <a:pt x="2025" y="6999"/>
                  </a:lnTo>
                  <a:lnTo>
                    <a:pt x="0" y="0"/>
                  </a:lnTo>
                </a:path>
              </a:pathLst>
            </a:custGeom>
            <a:ln w="25400">
              <a:solidFill>
                <a:srgbClr val="FBDC47"/>
              </a:solidFill>
            </a:ln>
          </p:spPr>
          <p:txBody>
            <a:bodyPr wrap="square" lIns="0" tIns="0" rIns="0" bIns="0" rtlCol="0"/>
            <a:lstStyle/>
            <a:p>
              <a:endParaRPr/>
            </a:p>
          </p:txBody>
        </p:sp>
        <p:sp>
          <p:nvSpPr>
            <p:cNvPr id="3890" name="object 3890"/>
            <p:cNvSpPr/>
            <p:nvPr/>
          </p:nvSpPr>
          <p:spPr>
            <a:xfrm>
              <a:off x="6429476" y="8317344"/>
              <a:ext cx="6350" cy="635"/>
            </a:xfrm>
            <a:custGeom>
              <a:avLst/>
              <a:gdLst/>
              <a:ahLst/>
              <a:cxnLst/>
              <a:rect l="l" t="t" r="r" b="b"/>
              <a:pathLst>
                <a:path w="6350" h="634">
                  <a:moveTo>
                    <a:pt x="6057" y="266"/>
                  </a:moveTo>
                  <a:lnTo>
                    <a:pt x="0" y="0"/>
                  </a:lnTo>
                </a:path>
              </a:pathLst>
            </a:custGeom>
            <a:ln w="25400">
              <a:solidFill>
                <a:srgbClr val="FBDC48"/>
              </a:solidFill>
            </a:ln>
          </p:spPr>
          <p:txBody>
            <a:bodyPr wrap="square" lIns="0" tIns="0" rIns="0" bIns="0" rtlCol="0"/>
            <a:lstStyle/>
            <a:p>
              <a:endParaRPr/>
            </a:p>
          </p:txBody>
        </p:sp>
        <p:sp>
          <p:nvSpPr>
            <p:cNvPr id="3891" name="object 3891"/>
            <p:cNvSpPr/>
            <p:nvPr/>
          </p:nvSpPr>
          <p:spPr>
            <a:xfrm>
              <a:off x="6435534" y="8317611"/>
              <a:ext cx="17145" cy="29845"/>
            </a:xfrm>
            <a:custGeom>
              <a:avLst/>
              <a:gdLst/>
              <a:ahLst/>
              <a:cxnLst/>
              <a:rect l="l" t="t" r="r" b="b"/>
              <a:pathLst>
                <a:path w="17145" h="29845">
                  <a:moveTo>
                    <a:pt x="0" y="0"/>
                  </a:moveTo>
                  <a:lnTo>
                    <a:pt x="2025" y="6999"/>
                  </a:lnTo>
                  <a:lnTo>
                    <a:pt x="3862" y="14174"/>
                  </a:lnTo>
                  <a:lnTo>
                    <a:pt x="5520" y="21504"/>
                  </a:lnTo>
                  <a:lnTo>
                    <a:pt x="7010" y="28968"/>
                  </a:lnTo>
                  <a:lnTo>
                    <a:pt x="10236" y="29095"/>
                  </a:lnTo>
                  <a:lnTo>
                    <a:pt x="13474" y="29311"/>
                  </a:lnTo>
                  <a:lnTo>
                    <a:pt x="16707" y="29785"/>
                  </a:lnTo>
                  <a:lnTo>
                    <a:pt x="14907" y="15456"/>
                  </a:lnTo>
                  <a:lnTo>
                    <a:pt x="12009" y="1040"/>
                  </a:lnTo>
                  <a:lnTo>
                    <a:pt x="8140" y="584"/>
                  </a:lnTo>
                  <a:lnTo>
                    <a:pt x="4051" y="228"/>
                  </a:lnTo>
                  <a:lnTo>
                    <a:pt x="0" y="0"/>
                  </a:lnTo>
                  <a:close/>
                </a:path>
              </a:pathLst>
            </a:custGeom>
            <a:solidFill>
              <a:srgbClr val="F8CF32"/>
            </a:solidFill>
          </p:spPr>
          <p:txBody>
            <a:bodyPr wrap="square" lIns="0" tIns="0" rIns="0" bIns="0" rtlCol="0"/>
            <a:lstStyle/>
            <a:p>
              <a:endParaRPr/>
            </a:p>
          </p:txBody>
        </p:sp>
        <p:sp>
          <p:nvSpPr>
            <p:cNvPr id="3892" name="object 3892"/>
            <p:cNvSpPr/>
            <p:nvPr/>
          </p:nvSpPr>
          <p:spPr>
            <a:xfrm>
              <a:off x="6435534" y="8317611"/>
              <a:ext cx="7620" cy="29209"/>
            </a:xfrm>
            <a:custGeom>
              <a:avLst/>
              <a:gdLst/>
              <a:ahLst/>
              <a:cxnLst/>
              <a:rect l="l" t="t" r="r" b="b"/>
              <a:pathLst>
                <a:path w="7620" h="29209">
                  <a:moveTo>
                    <a:pt x="0" y="0"/>
                  </a:moveTo>
                  <a:lnTo>
                    <a:pt x="2025" y="6999"/>
                  </a:lnTo>
                  <a:lnTo>
                    <a:pt x="3862" y="14174"/>
                  </a:lnTo>
                  <a:lnTo>
                    <a:pt x="5520" y="21504"/>
                  </a:lnTo>
                  <a:lnTo>
                    <a:pt x="7010" y="28968"/>
                  </a:lnTo>
                </a:path>
              </a:pathLst>
            </a:custGeom>
            <a:ln w="25400">
              <a:solidFill>
                <a:srgbClr val="FBDC47"/>
              </a:solidFill>
            </a:ln>
          </p:spPr>
          <p:txBody>
            <a:bodyPr wrap="square" lIns="0" tIns="0" rIns="0" bIns="0" rtlCol="0"/>
            <a:lstStyle/>
            <a:p>
              <a:endParaRPr/>
            </a:p>
          </p:txBody>
        </p:sp>
        <p:sp>
          <p:nvSpPr>
            <p:cNvPr id="3893" name="object 3893"/>
            <p:cNvSpPr/>
            <p:nvPr/>
          </p:nvSpPr>
          <p:spPr>
            <a:xfrm>
              <a:off x="6442544" y="8346579"/>
              <a:ext cx="10160" cy="1270"/>
            </a:xfrm>
            <a:custGeom>
              <a:avLst/>
              <a:gdLst/>
              <a:ahLst/>
              <a:cxnLst/>
              <a:rect l="l" t="t" r="r" b="b"/>
              <a:pathLst>
                <a:path w="10160" h="1270">
                  <a:moveTo>
                    <a:pt x="0" y="0"/>
                  </a:moveTo>
                  <a:lnTo>
                    <a:pt x="9698" y="825"/>
                  </a:lnTo>
                </a:path>
              </a:pathLst>
            </a:custGeom>
            <a:ln w="25399">
              <a:solidFill>
                <a:srgbClr val="F9D135"/>
              </a:solidFill>
            </a:ln>
          </p:spPr>
          <p:txBody>
            <a:bodyPr wrap="square" lIns="0" tIns="0" rIns="0" bIns="0" rtlCol="0"/>
            <a:lstStyle/>
            <a:p>
              <a:endParaRPr/>
            </a:p>
          </p:txBody>
        </p:sp>
        <p:sp>
          <p:nvSpPr>
            <p:cNvPr id="3894" name="object 3894"/>
            <p:cNvSpPr/>
            <p:nvPr/>
          </p:nvSpPr>
          <p:spPr>
            <a:xfrm>
              <a:off x="6450441" y="8333067"/>
              <a:ext cx="635" cy="635"/>
            </a:xfrm>
            <a:custGeom>
              <a:avLst/>
              <a:gdLst/>
              <a:ahLst/>
              <a:cxnLst/>
              <a:rect l="l" t="t" r="r" b="b"/>
              <a:pathLst>
                <a:path w="635" h="634">
                  <a:moveTo>
                    <a:pt x="44" y="301"/>
                  </a:moveTo>
                  <a:lnTo>
                    <a:pt x="0" y="0"/>
                  </a:lnTo>
                </a:path>
              </a:pathLst>
            </a:custGeom>
            <a:ln w="25400">
              <a:solidFill>
                <a:srgbClr val="F5C31E"/>
              </a:solidFill>
            </a:ln>
          </p:spPr>
          <p:txBody>
            <a:bodyPr wrap="square" lIns="0" tIns="0" rIns="0" bIns="0" rtlCol="0"/>
            <a:lstStyle/>
            <a:p>
              <a:endParaRPr/>
            </a:p>
          </p:txBody>
        </p:sp>
        <p:sp>
          <p:nvSpPr>
            <p:cNvPr id="3895" name="object 3895"/>
            <p:cNvSpPr/>
            <p:nvPr/>
          </p:nvSpPr>
          <p:spPr>
            <a:xfrm>
              <a:off x="6435534" y="8317611"/>
              <a:ext cx="12065" cy="1270"/>
            </a:xfrm>
            <a:custGeom>
              <a:avLst/>
              <a:gdLst/>
              <a:ahLst/>
              <a:cxnLst/>
              <a:rect l="l" t="t" r="r" b="b"/>
              <a:pathLst>
                <a:path w="12064" h="1270">
                  <a:moveTo>
                    <a:pt x="12010" y="1047"/>
                  </a:moveTo>
                  <a:lnTo>
                    <a:pt x="0" y="0"/>
                  </a:lnTo>
                </a:path>
              </a:pathLst>
            </a:custGeom>
            <a:ln w="25400">
              <a:solidFill>
                <a:srgbClr val="F7CE30"/>
              </a:solidFill>
            </a:ln>
          </p:spPr>
          <p:txBody>
            <a:bodyPr wrap="square" lIns="0" tIns="0" rIns="0" bIns="0" rtlCol="0"/>
            <a:lstStyle/>
            <a:p>
              <a:endParaRPr/>
            </a:p>
          </p:txBody>
        </p:sp>
        <p:sp>
          <p:nvSpPr>
            <p:cNvPr id="3896" name="object 3896"/>
            <p:cNvSpPr/>
            <p:nvPr/>
          </p:nvSpPr>
          <p:spPr>
            <a:xfrm>
              <a:off x="6432791" y="8346236"/>
              <a:ext cx="8255" cy="15875"/>
            </a:xfrm>
            <a:custGeom>
              <a:avLst/>
              <a:gdLst/>
              <a:ahLst/>
              <a:cxnLst/>
              <a:rect l="l" t="t" r="r" b="b"/>
              <a:pathLst>
                <a:path w="8254" h="15875">
                  <a:moveTo>
                    <a:pt x="0" y="0"/>
                  </a:moveTo>
                  <a:lnTo>
                    <a:pt x="1282" y="4965"/>
                  </a:lnTo>
                  <a:lnTo>
                    <a:pt x="2451" y="9969"/>
                  </a:lnTo>
                  <a:lnTo>
                    <a:pt x="3517" y="14998"/>
                  </a:lnTo>
                  <a:lnTo>
                    <a:pt x="6400" y="15227"/>
                  </a:lnTo>
                  <a:lnTo>
                    <a:pt x="7874" y="15316"/>
                  </a:lnTo>
                  <a:lnTo>
                    <a:pt x="6985" y="10236"/>
                  </a:lnTo>
                  <a:lnTo>
                    <a:pt x="6007" y="5168"/>
                  </a:lnTo>
                  <a:lnTo>
                    <a:pt x="4914" y="177"/>
                  </a:lnTo>
                  <a:lnTo>
                    <a:pt x="1663" y="76"/>
                  </a:lnTo>
                  <a:lnTo>
                    <a:pt x="0" y="0"/>
                  </a:lnTo>
                  <a:close/>
                </a:path>
              </a:pathLst>
            </a:custGeom>
            <a:solidFill>
              <a:srgbClr val="FEEC6B"/>
            </a:solidFill>
          </p:spPr>
          <p:txBody>
            <a:bodyPr wrap="square" lIns="0" tIns="0" rIns="0" bIns="0" rtlCol="0"/>
            <a:lstStyle/>
            <a:p>
              <a:endParaRPr/>
            </a:p>
          </p:txBody>
        </p:sp>
        <p:sp>
          <p:nvSpPr>
            <p:cNvPr id="3897" name="object 3897"/>
            <p:cNvSpPr/>
            <p:nvPr/>
          </p:nvSpPr>
          <p:spPr>
            <a:xfrm>
              <a:off x="6432791" y="8346236"/>
              <a:ext cx="3810" cy="15240"/>
            </a:xfrm>
            <a:custGeom>
              <a:avLst/>
              <a:gdLst/>
              <a:ahLst/>
              <a:cxnLst/>
              <a:rect l="l" t="t" r="r" b="b"/>
              <a:pathLst>
                <a:path w="3810" h="15240">
                  <a:moveTo>
                    <a:pt x="0" y="0"/>
                  </a:moveTo>
                  <a:lnTo>
                    <a:pt x="1282" y="4965"/>
                  </a:lnTo>
                  <a:lnTo>
                    <a:pt x="2451" y="9969"/>
                  </a:lnTo>
                  <a:lnTo>
                    <a:pt x="3517" y="14998"/>
                  </a:lnTo>
                </a:path>
              </a:pathLst>
            </a:custGeom>
            <a:ln w="25400">
              <a:solidFill>
                <a:srgbClr val="FEEF72"/>
              </a:solidFill>
            </a:ln>
          </p:spPr>
          <p:txBody>
            <a:bodyPr wrap="square" lIns="0" tIns="0" rIns="0" bIns="0" rtlCol="0"/>
            <a:lstStyle/>
            <a:p>
              <a:endParaRPr/>
            </a:p>
          </p:txBody>
        </p:sp>
        <p:sp>
          <p:nvSpPr>
            <p:cNvPr id="3898" name="object 3898"/>
            <p:cNvSpPr/>
            <p:nvPr/>
          </p:nvSpPr>
          <p:spPr>
            <a:xfrm>
              <a:off x="6436309" y="8361235"/>
              <a:ext cx="4445" cy="635"/>
            </a:xfrm>
            <a:custGeom>
              <a:avLst/>
              <a:gdLst/>
              <a:ahLst/>
              <a:cxnLst/>
              <a:rect l="l" t="t" r="r" b="b"/>
              <a:pathLst>
                <a:path w="4445" h="634">
                  <a:moveTo>
                    <a:pt x="0" y="0"/>
                  </a:moveTo>
                  <a:lnTo>
                    <a:pt x="4356" y="317"/>
                  </a:lnTo>
                </a:path>
              </a:pathLst>
            </a:custGeom>
            <a:ln w="25400">
              <a:solidFill>
                <a:srgbClr val="FEED6D"/>
              </a:solidFill>
            </a:ln>
          </p:spPr>
          <p:txBody>
            <a:bodyPr wrap="square" lIns="0" tIns="0" rIns="0" bIns="0" rtlCol="0"/>
            <a:lstStyle/>
            <a:p>
              <a:endParaRPr/>
            </a:p>
          </p:txBody>
        </p:sp>
        <p:sp>
          <p:nvSpPr>
            <p:cNvPr id="3899" name="object 3899"/>
            <p:cNvSpPr/>
            <p:nvPr/>
          </p:nvSpPr>
          <p:spPr>
            <a:xfrm>
              <a:off x="6437706" y="8346414"/>
              <a:ext cx="3175" cy="15240"/>
            </a:xfrm>
            <a:custGeom>
              <a:avLst/>
              <a:gdLst/>
              <a:ahLst/>
              <a:cxnLst/>
              <a:rect l="l" t="t" r="r" b="b"/>
              <a:pathLst>
                <a:path w="3175" h="15240">
                  <a:moveTo>
                    <a:pt x="2959" y="15138"/>
                  </a:moveTo>
                  <a:lnTo>
                    <a:pt x="2070" y="10058"/>
                  </a:lnTo>
                  <a:lnTo>
                    <a:pt x="1092" y="4991"/>
                  </a:lnTo>
                  <a:lnTo>
                    <a:pt x="0" y="0"/>
                  </a:lnTo>
                </a:path>
              </a:pathLst>
            </a:custGeom>
            <a:ln w="25400">
              <a:solidFill>
                <a:srgbClr val="FEE963"/>
              </a:solidFill>
            </a:ln>
          </p:spPr>
          <p:txBody>
            <a:bodyPr wrap="square" lIns="0" tIns="0" rIns="0" bIns="0" rtlCol="0"/>
            <a:lstStyle/>
            <a:p>
              <a:endParaRPr/>
            </a:p>
          </p:txBody>
        </p:sp>
        <p:sp>
          <p:nvSpPr>
            <p:cNvPr id="3900" name="object 3900"/>
            <p:cNvSpPr/>
            <p:nvPr/>
          </p:nvSpPr>
          <p:spPr>
            <a:xfrm>
              <a:off x="6432791" y="8346236"/>
              <a:ext cx="5080" cy="635"/>
            </a:xfrm>
            <a:custGeom>
              <a:avLst/>
              <a:gdLst/>
              <a:ahLst/>
              <a:cxnLst/>
              <a:rect l="l" t="t" r="r" b="b"/>
              <a:pathLst>
                <a:path w="5079" h="634">
                  <a:moveTo>
                    <a:pt x="4914" y="177"/>
                  </a:moveTo>
                  <a:lnTo>
                    <a:pt x="0" y="0"/>
                  </a:lnTo>
                </a:path>
              </a:pathLst>
            </a:custGeom>
            <a:ln w="25400">
              <a:solidFill>
                <a:srgbClr val="FEEB67"/>
              </a:solidFill>
            </a:ln>
          </p:spPr>
          <p:txBody>
            <a:bodyPr wrap="square" lIns="0" tIns="0" rIns="0" bIns="0" rtlCol="0"/>
            <a:lstStyle/>
            <a:p>
              <a:endParaRPr/>
            </a:p>
          </p:txBody>
        </p:sp>
        <p:sp>
          <p:nvSpPr>
            <p:cNvPr id="3901" name="object 3901"/>
            <p:cNvSpPr/>
            <p:nvPr/>
          </p:nvSpPr>
          <p:spPr>
            <a:xfrm>
              <a:off x="6437706" y="8346414"/>
              <a:ext cx="7620" cy="15875"/>
            </a:xfrm>
            <a:custGeom>
              <a:avLst/>
              <a:gdLst/>
              <a:ahLst/>
              <a:cxnLst/>
              <a:rect l="l" t="t" r="r" b="b"/>
              <a:pathLst>
                <a:path w="7620" h="15875">
                  <a:moveTo>
                    <a:pt x="0" y="0"/>
                  </a:moveTo>
                  <a:lnTo>
                    <a:pt x="1092" y="4991"/>
                  </a:lnTo>
                  <a:lnTo>
                    <a:pt x="2070" y="10058"/>
                  </a:lnTo>
                  <a:lnTo>
                    <a:pt x="2959" y="15138"/>
                  </a:lnTo>
                  <a:lnTo>
                    <a:pt x="7391" y="15417"/>
                  </a:lnTo>
                  <a:lnTo>
                    <a:pt x="6629" y="10274"/>
                  </a:lnTo>
                  <a:lnTo>
                    <a:pt x="5791" y="5181"/>
                  </a:lnTo>
                  <a:lnTo>
                    <a:pt x="4838" y="165"/>
                  </a:lnTo>
                  <a:lnTo>
                    <a:pt x="3225" y="88"/>
                  </a:lnTo>
                  <a:lnTo>
                    <a:pt x="0" y="0"/>
                  </a:lnTo>
                  <a:close/>
                </a:path>
              </a:pathLst>
            </a:custGeom>
            <a:solidFill>
              <a:srgbClr val="FDE459"/>
            </a:solidFill>
          </p:spPr>
          <p:txBody>
            <a:bodyPr wrap="square" lIns="0" tIns="0" rIns="0" bIns="0" rtlCol="0"/>
            <a:lstStyle/>
            <a:p>
              <a:endParaRPr/>
            </a:p>
          </p:txBody>
        </p:sp>
        <p:sp>
          <p:nvSpPr>
            <p:cNvPr id="3902" name="object 3902"/>
            <p:cNvSpPr/>
            <p:nvPr/>
          </p:nvSpPr>
          <p:spPr>
            <a:xfrm>
              <a:off x="6437706" y="8346414"/>
              <a:ext cx="3175" cy="15240"/>
            </a:xfrm>
            <a:custGeom>
              <a:avLst/>
              <a:gdLst/>
              <a:ahLst/>
              <a:cxnLst/>
              <a:rect l="l" t="t" r="r" b="b"/>
              <a:pathLst>
                <a:path w="3175" h="15240">
                  <a:moveTo>
                    <a:pt x="0" y="0"/>
                  </a:moveTo>
                  <a:lnTo>
                    <a:pt x="1092" y="4991"/>
                  </a:lnTo>
                  <a:lnTo>
                    <a:pt x="2070" y="10058"/>
                  </a:lnTo>
                  <a:lnTo>
                    <a:pt x="2959" y="15138"/>
                  </a:lnTo>
                </a:path>
              </a:pathLst>
            </a:custGeom>
            <a:ln w="25400">
              <a:solidFill>
                <a:srgbClr val="FEE963"/>
              </a:solidFill>
            </a:ln>
          </p:spPr>
          <p:txBody>
            <a:bodyPr wrap="square" lIns="0" tIns="0" rIns="0" bIns="0" rtlCol="0"/>
            <a:lstStyle/>
            <a:p>
              <a:endParaRPr/>
            </a:p>
          </p:txBody>
        </p:sp>
        <p:sp>
          <p:nvSpPr>
            <p:cNvPr id="3903" name="object 3903"/>
            <p:cNvSpPr/>
            <p:nvPr/>
          </p:nvSpPr>
          <p:spPr>
            <a:xfrm>
              <a:off x="6440665" y="8361553"/>
              <a:ext cx="4445" cy="635"/>
            </a:xfrm>
            <a:custGeom>
              <a:avLst/>
              <a:gdLst/>
              <a:ahLst/>
              <a:cxnLst/>
              <a:rect l="l" t="t" r="r" b="b"/>
              <a:pathLst>
                <a:path w="4445" h="634">
                  <a:moveTo>
                    <a:pt x="0" y="0"/>
                  </a:moveTo>
                  <a:lnTo>
                    <a:pt x="4432" y="279"/>
                  </a:lnTo>
                </a:path>
              </a:pathLst>
            </a:custGeom>
            <a:ln w="25400">
              <a:solidFill>
                <a:srgbClr val="FDE55B"/>
              </a:solidFill>
            </a:ln>
          </p:spPr>
          <p:txBody>
            <a:bodyPr wrap="square" lIns="0" tIns="0" rIns="0" bIns="0" rtlCol="0"/>
            <a:lstStyle/>
            <a:p>
              <a:endParaRPr/>
            </a:p>
          </p:txBody>
        </p:sp>
        <p:sp>
          <p:nvSpPr>
            <p:cNvPr id="3904" name="object 3904"/>
            <p:cNvSpPr/>
            <p:nvPr/>
          </p:nvSpPr>
          <p:spPr>
            <a:xfrm>
              <a:off x="6442544" y="8346579"/>
              <a:ext cx="3175" cy="15875"/>
            </a:xfrm>
            <a:custGeom>
              <a:avLst/>
              <a:gdLst/>
              <a:ahLst/>
              <a:cxnLst/>
              <a:rect l="l" t="t" r="r" b="b"/>
              <a:pathLst>
                <a:path w="3175" h="15875">
                  <a:moveTo>
                    <a:pt x="2552" y="15252"/>
                  </a:moveTo>
                  <a:lnTo>
                    <a:pt x="1790" y="10109"/>
                  </a:lnTo>
                  <a:lnTo>
                    <a:pt x="952" y="5016"/>
                  </a:lnTo>
                  <a:lnTo>
                    <a:pt x="0" y="0"/>
                  </a:lnTo>
                </a:path>
              </a:pathLst>
            </a:custGeom>
            <a:ln w="25400">
              <a:solidFill>
                <a:srgbClr val="FCE04F"/>
              </a:solidFill>
            </a:ln>
          </p:spPr>
          <p:txBody>
            <a:bodyPr wrap="square" lIns="0" tIns="0" rIns="0" bIns="0" rtlCol="0"/>
            <a:lstStyle/>
            <a:p>
              <a:endParaRPr/>
            </a:p>
          </p:txBody>
        </p:sp>
        <p:sp>
          <p:nvSpPr>
            <p:cNvPr id="3905" name="object 3905"/>
            <p:cNvSpPr/>
            <p:nvPr/>
          </p:nvSpPr>
          <p:spPr>
            <a:xfrm>
              <a:off x="6437706" y="8346414"/>
              <a:ext cx="5080" cy="635"/>
            </a:xfrm>
            <a:custGeom>
              <a:avLst/>
              <a:gdLst/>
              <a:ahLst/>
              <a:cxnLst/>
              <a:rect l="l" t="t" r="r" b="b"/>
              <a:pathLst>
                <a:path w="5079" h="634">
                  <a:moveTo>
                    <a:pt x="4838" y="165"/>
                  </a:moveTo>
                  <a:lnTo>
                    <a:pt x="0" y="0"/>
                  </a:lnTo>
                </a:path>
              </a:pathLst>
            </a:custGeom>
            <a:ln w="25400">
              <a:solidFill>
                <a:srgbClr val="FDE456"/>
              </a:solidFill>
            </a:ln>
          </p:spPr>
          <p:txBody>
            <a:bodyPr wrap="square" lIns="0" tIns="0" rIns="0" bIns="0" rtlCol="0"/>
            <a:lstStyle/>
            <a:p>
              <a:endParaRPr/>
            </a:p>
          </p:txBody>
        </p:sp>
        <p:sp>
          <p:nvSpPr>
            <p:cNvPr id="3906" name="object 3906"/>
            <p:cNvSpPr/>
            <p:nvPr/>
          </p:nvSpPr>
          <p:spPr>
            <a:xfrm>
              <a:off x="6436309" y="8361235"/>
              <a:ext cx="11430" cy="16510"/>
            </a:xfrm>
            <a:custGeom>
              <a:avLst/>
              <a:gdLst/>
              <a:ahLst/>
              <a:cxnLst/>
              <a:rect l="l" t="t" r="r" b="b"/>
              <a:pathLst>
                <a:path w="11429" h="16509">
                  <a:moveTo>
                    <a:pt x="0" y="0"/>
                  </a:moveTo>
                  <a:lnTo>
                    <a:pt x="1041" y="5041"/>
                  </a:lnTo>
                  <a:lnTo>
                    <a:pt x="1993" y="10096"/>
                  </a:lnTo>
                  <a:lnTo>
                    <a:pt x="2844" y="15151"/>
                  </a:lnTo>
                  <a:lnTo>
                    <a:pt x="5511" y="15443"/>
                  </a:lnTo>
                  <a:lnTo>
                    <a:pt x="8178" y="15786"/>
                  </a:lnTo>
                  <a:lnTo>
                    <a:pt x="10845" y="16192"/>
                  </a:lnTo>
                  <a:lnTo>
                    <a:pt x="10236" y="10947"/>
                  </a:lnTo>
                  <a:lnTo>
                    <a:pt x="9550" y="5753"/>
                  </a:lnTo>
                  <a:lnTo>
                    <a:pt x="8788" y="596"/>
                  </a:lnTo>
                  <a:lnTo>
                    <a:pt x="5829" y="393"/>
                  </a:lnTo>
                  <a:lnTo>
                    <a:pt x="2857" y="253"/>
                  </a:lnTo>
                  <a:lnTo>
                    <a:pt x="0" y="0"/>
                  </a:lnTo>
                  <a:close/>
                </a:path>
              </a:pathLst>
            </a:custGeom>
            <a:solidFill>
              <a:srgbClr val="FEE965"/>
            </a:solidFill>
          </p:spPr>
          <p:txBody>
            <a:bodyPr wrap="square" lIns="0" tIns="0" rIns="0" bIns="0" rtlCol="0"/>
            <a:lstStyle/>
            <a:p>
              <a:endParaRPr/>
            </a:p>
          </p:txBody>
        </p:sp>
        <p:sp>
          <p:nvSpPr>
            <p:cNvPr id="3907" name="object 3907"/>
            <p:cNvSpPr/>
            <p:nvPr/>
          </p:nvSpPr>
          <p:spPr>
            <a:xfrm>
              <a:off x="6436309" y="8361235"/>
              <a:ext cx="8890" cy="635"/>
            </a:xfrm>
            <a:custGeom>
              <a:avLst/>
              <a:gdLst/>
              <a:ahLst/>
              <a:cxnLst/>
              <a:rect l="l" t="t" r="r" b="b"/>
              <a:pathLst>
                <a:path w="8889" h="634">
                  <a:moveTo>
                    <a:pt x="0" y="0"/>
                  </a:moveTo>
                  <a:lnTo>
                    <a:pt x="8788" y="596"/>
                  </a:lnTo>
                </a:path>
              </a:pathLst>
            </a:custGeom>
            <a:ln w="25400">
              <a:solidFill>
                <a:srgbClr val="FEE864"/>
              </a:solidFill>
            </a:ln>
          </p:spPr>
          <p:txBody>
            <a:bodyPr wrap="square" lIns="0" tIns="0" rIns="0" bIns="0" rtlCol="0"/>
            <a:lstStyle/>
            <a:p>
              <a:endParaRPr/>
            </a:p>
          </p:txBody>
        </p:sp>
        <p:sp>
          <p:nvSpPr>
            <p:cNvPr id="3908" name="object 3908"/>
            <p:cNvSpPr/>
            <p:nvPr/>
          </p:nvSpPr>
          <p:spPr>
            <a:xfrm>
              <a:off x="6445097" y="8361832"/>
              <a:ext cx="2540" cy="15875"/>
            </a:xfrm>
            <a:custGeom>
              <a:avLst/>
              <a:gdLst/>
              <a:ahLst/>
              <a:cxnLst/>
              <a:rect l="l" t="t" r="r" b="b"/>
              <a:pathLst>
                <a:path w="2539" h="15875">
                  <a:moveTo>
                    <a:pt x="0" y="0"/>
                  </a:moveTo>
                  <a:lnTo>
                    <a:pt x="762" y="5156"/>
                  </a:lnTo>
                  <a:lnTo>
                    <a:pt x="1447" y="10350"/>
                  </a:lnTo>
                  <a:lnTo>
                    <a:pt x="2057" y="15595"/>
                  </a:lnTo>
                </a:path>
              </a:pathLst>
            </a:custGeom>
            <a:ln w="25399">
              <a:solidFill>
                <a:srgbClr val="FCE152"/>
              </a:solidFill>
            </a:ln>
          </p:spPr>
          <p:txBody>
            <a:bodyPr wrap="square" lIns="0" tIns="0" rIns="0" bIns="0" rtlCol="0"/>
            <a:lstStyle/>
            <a:p>
              <a:endParaRPr/>
            </a:p>
          </p:txBody>
        </p:sp>
        <p:sp>
          <p:nvSpPr>
            <p:cNvPr id="3909" name="object 3909"/>
            <p:cNvSpPr/>
            <p:nvPr/>
          </p:nvSpPr>
          <p:spPr>
            <a:xfrm>
              <a:off x="6439154" y="8376386"/>
              <a:ext cx="8255" cy="1270"/>
            </a:xfrm>
            <a:custGeom>
              <a:avLst/>
              <a:gdLst/>
              <a:ahLst/>
              <a:cxnLst/>
              <a:rect l="l" t="t" r="r" b="b"/>
              <a:pathLst>
                <a:path w="8254" h="1270">
                  <a:moveTo>
                    <a:pt x="8000" y="1041"/>
                  </a:moveTo>
                  <a:lnTo>
                    <a:pt x="0" y="0"/>
                  </a:lnTo>
                </a:path>
              </a:pathLst>
            </a:custGeom>
            <a:ln w="25400">
              <a:solidFill>
                <a:srgbClr val="FEE967"/>
              </a:solidFill>
            </a:ln>
          </p:spPr>
          <p:txBody>
            <a:bodyPr wrap="square" lIns="0" tIns="0" rIns="0" bIns="0" rtlCol="0"/>
            <a:lstStyle/>
            <a:p>
              <a:endParaRPr/>
            </a:p>
          </p:txBody>
        </p:sp>
        <p:sp>
          <p:nvSpPr>
            <p:cNvPr id="3910" name="object 3910"/>
            <p:cNvSpPr/>
            <p:nvPr/>
          </p:nvSpPr>
          <p:spPr>
            <a:xfrm>
              <a:off x="6436309" y="8361235"/>
              <a:ext cx="3175" cy="15240"/>
            </a:xfrm>
            <a:custGeom>
              <a:avLst/>
              <a:gdLst/>
              <a:ahLst/>
              <a:cxnLst/>
              <a:rect l="l" t="t" r="r" b="b"/>
              <a:pathLst>
                <a:path w="3175" h="15240">
                  <a:moveTo>
                    <a:pt x="2844" y="15151"/>
                  </a:moveTo>
                  <a:lnTo>
                    <a:pt x="1993" y="10096"/>
                  </a:lnTo>
                  <a:lnTo>
                    <a:pt x="1041" y="5041"/>
                  </a:lnTo>
                  <a:lnTo>
                    <a:pt x="0" y="0"/>
                  </a:lnTo>
                </a:path>
              </a:pathLst>
            </a:custGeom>
            <a:ln w="25400">
              <a:solidFill>
                <a:srgbClr val="FFF078"/>
              </a:solidFill>
            </a:ln>
          </p:spPr>
          <p:txBody>
            <a:bodyPr wrap="square" lIns="0" tIns="0" rIns="0" bIns="0" rtlCol="0"/>
            <a:lstStyle/>
            <a:p>
              <a:endParaRPr/>
            </a:p>
          </p:txBody>
        </p:sp>
        <p:sp>
          <p:nvSpPr>
            <p:cNvPr id="3911" name="object 3911"/>
            <p:cNvSpPr/>
            <p:nvPr/>
          </p:nvSpPr>
          <p:spPr>
            <a:xfrm>
              <a:off x="6442544" y="8346579"/>
              <a:ext cx="12700" cy="32384"/>
            </a:xfrm>
            <a:custGeom>
              <a:avLst/>
              <a:gdLst/>
              <a:ahLst/>
              <a:cxnLst/>
              <a:rect l="l" t="t" r="r" b="b"/>
              <a:pathLst>
                <a:path w="12700" h="32384">
                  <a:moveTo>
                    <a:pt x="0" y="0"/>
                  </a:moveTo>
                  <a:lnTo>
                    <a:pt x="1345" y="7579"/>
                  </a:lnTo>
                  <a:lnTo>
                    <a:pt x="2552" y="15257"/>
                  </a:lnTo>
                  <a:lnTo>
                    <a:pt x="3636" y="23018"/>
                  </a:lnTo>
                  <a:lnTo>
                    <a:pt x="4610" y="30848"/>
                  </a:lnTo>
                  <a:lnTo>
                    <a:pt x="7277" y="31241"/>
                  </a:lnTo>
                  <a:lnTo>
                    <a:pt x="9944" y="31686"/>
                  </a:lnTo>
                  <a:lnTo>
                    <a:pt x="12611" y="32181"/>
                  </a:lnTo>
                  <a:lnTo>
                    <a:pt x="10660" y="8510"/>
                  </a:lnTo>
                  <a:lnTo>
                    <a:pt x="9697" y="816"/>
                  </a:lnTo>
                  <a:lnTo>
                    <a:pt x="6464" y="342"/>
                  </a:lnTo>
                  <a:lnTo>
                    <a:pt x="3225" y="126"/>
                  </a:lnTo>
                  <a:lnTo>
                    <a:pt x="0" y="0"/>
                  </a:lnTo>
                  <a:close/>
                </a:path>
              </a:pathLst>
            </a:custGeom>
            <a:solidFill>
              <a:srgbClr val="F9D237"/>
            </a:solidFill>
          </p:spPr>
          <p:txBody>
            <a:bodyPr wrap="square" lIns="0" tIns="0" rIns="0" bIns="0" rtlCol="0"/>
            <a:lstStyle/>
            <a:p>
              <a:endParaRPr/>
            </a:p>
          </p:txBody>
        </p:sp>
        <p:sp>
          <p:nvSpPr>
            <p:cNvPr id="3912" name="object 3912"/>
            <p:cNvSpPr/>
            <p:nvPr/>
          </p:nvSpPr>
          <p:spPr>
            <a:xfrm>
              <a:off x="6442544" y="8346579"/>
              <a:ext cx="5080" cy="31115"/>
            </a:xfrm>
            <a:custGeom>
              <a:avLst/>
              <a:gdLst/>
              <a:ahLst/>
              <a:cxnLst/>
              <a:rect l="l" t="t" r="r" b="b"/>
              <a:pathLst>
                <a:path w="5079" h="31115">
                  <a:moveTo>
                    <a:pt x="0" y="0"/>
                  </a:moveTo>
                  <a:lnTo>
                    <a:pt x="1345" y="7579"/>
                  </a:lnTo>
                  <a:lnTo>
                    <a:pt x="2552" y="15257"/>
                  </a:lnTo>
                  <a:lnTo>
                    <a:pt x="3636" y="23018"/>
                  </a:lnTo>
                  <a:lnTo>
                    <a:pt x="4610" y="30848"/>
                  </a:lnTo>
                </a:path>
              </a:pathLst>
            </a:custGeom>
            <a:ln w="25400">
              <a:solidFill>
                <a:srgbClr val="FCE050"/>
              </a:solidFill>
            </a:ln>
          </p:spPr>
          <p:txBody>
            <a:bodyPr wrap="square" lIns="0" tIns="0" rIns="0" bIns="0" rtlCol="0"/>
            <a:lstStyle/>
            <a:p>
              <a:endParaRPr/>
            </a:p>
          </p:txBody>
        </p:sp>
        <p:sp>
          <p:nvSpPr>
            <p:cNvPr id="3913" name="object 3913"/>
            <p:cNvSpPr/>
            <p:nvPr/>
          </p:nvSpPr>
          <p:spPr>
            <a:xfrm>
              <a:off x="6447155" y="8377428"/>
              <a:ext cx="8255" cy="1905"/>
            </a:xfrm>
            <a:custGeom>
              <a:avLst/>
              <a:gdLst/>
              <a:ahLst/>
              <a:cxnLst/>
              <a:rect l="l" t="t" r="r" b="b"/>
              <a:pathLst>
                <a:path w="8254" h="1904">
                  <a:moveTo>
                    <a:pt x="0" y="0"/>
                  </a:moveTo>
                  <a:lnTo>
                    <a:pt x="8000" y="1333"/>
                  </a:lnTo>
                </a:path>
              </a:pathLst>
            </a:custGeom>
            <a:ln w="25400">
              <a:solidFill>
                <a:srgbClr val="F9D239"/>
              </a:solidFill>
            </a:ln>
          </p:spPr>
          <p:txBody>
            <a:bodyPr wrap="square" lIns="0" tIns="0" rIns="0" bIns="0" rtlCol="0"/>
            <a:lstStyle/>
            <a:p>
              <a:endParaRPr/>
            </a:p>
          </p:txBody>
        </p:sp>
        <p:sp>
          <p:nvSpPr>
            <p:cNvPr id="3914" name="object 3914"/>
            <p:cNvSpPr/>
            <p:nvPr/>
          </p:nvSpPr>
          <p:spPr>
            <a:xfrm>
              <a:off x="6453205" y="8355090"/>
              <a:ext cx="635" cy="1270"/>
            </a:xfrm>
            <a:custGeom>
              <a:avLst/>
              <a:gdLst/>
              <a:ahLst/>
              <a:cxnLst/>
              <a:rect l="l" t="t" r="r" b="b"/>
              <a:pathLst>
                <a:path w="635" h="1270">
                  <a:moveTo>
                    <a:pt x="71" y="772"/>
                  </a:moveTo>
                  <a:lnTo>
                    <a:pt x="0" y="0"/>
                  </a:lnTo>
                </a:path>
              </a:pathLst>
            </a:custGeom>
            <a:ln w="25400">
              <a:solidFill>
                <a:srgbClr val="F5C31E"/>
              </a:solidFill>
            </a:ln>
          </p:spPr>
          <p:txBody>
            <a:bodyPr wrap="square" lIns="0" tIns="0" rIns="0" bIns="0" rtlCol="0"/>
            <a:lstStyle/>
            <a:p>
              <a:endParaRPr/>
            </a:p>
          </p:txBody>
        </p:sp>
        <p:sp>
          <p:nvSpPr>
            <p:cNvPr id="3915" name="object 3915"/>
            <p:cNvSpPr/>
            <p:nvPr/>
          </p:nvSpPr>
          <p:spPr>
            <a:xfrm>
              <a:off x="6442544" y="8346579"/>
              <a:ext cx="10160" cy="1270"/>
            </a:xfrm>
            <a:custGeom>
              <a:avLst/>
              <a:gdLst/>
              <a:ahLst/>
              <a:cxnLst/>
              <a:rect l="l" t="t" r="r" b="b"/>
              <a:pathLst>
                <a:path w="10160" h="1270">
                  <a:moveTo>
                    <a:pt x="9698" y="825"/>
                  </a:moveTo>
                  <a:lnTo>
                    <a:pt x="0" y="0"/>
                  </a:lnTo>
                </a:path>
              </a:pathLst>
            </a:custGeom>
            <a:ln w="25399">
              <a:solidFill>
                <a:srgbClr val="F9D135"/>
              </a:solidFill>
            </a:ln>
          </p:spPr>
          <p:txBody>
            <a:bodyPr wrap="square" lIns="0" tIns="0" rIns="0" bIns="0" rtlCol="0"/>
            <a:lstStyle/>
            <a:p>
              <a:endParaRPr/>
            </a:p>
          </p:txBody>
        </p:sp>
        <p:sp>
          <p:nvSpPr>
            <p:cNvPr id="3916" name="object 3916"/>
            <p:cNvSpPr/>
            <p:nvPr/>
          </p:nvSpPr>
          <p:spPr>
            <a:xfrm>
              <a:off x="6439154" y="8376386"/>
              <a:ext cx="10795" cy="23495"/>
            </a:xfrm>
            <a:custGeom>
              <a:avLst/>
              <a:gdLst/>
              <a:ahLst/>
              <a:cxnLst/>
              <a:rect l="l" t="t" r="r" b="b"/>
              <a:pathLst>
                <a:path w="10795" h="23495">
                  <a:moveTo>
                    <a:pt x="0" y="0"/>
                  </a:moveTo>
                  <a:lnTo>
                    <a:pt x="1282" y="7708"/>
                  </a:lnTo>
                  <a:lnTo>
                    <a:pt x="2349" y="15405"/>
                  </a:lnTo>
                  <a:lnTo>
                    <a:pt x="3225" y="23012"/>
                  </a:lnTo>
                  <a:lnTo>
                    <a:pt x="5613" y="23177"/>
                  </a:lnTo>
                  <a:lnTo>
                    <a:pt x="7899" y="23113"/>
                  </a:lnTo>
                  <a:lnTo>
                    <a:pt x="10185" y="23101"/>
                  </a:lnTo>
                  <a:lnTo>
                    <a:pt x="9613" y="15773"/>
                  </a:lnTo>
                  <a:lnTo>
                    <a:pt x="8890" y="8394"/>
                  </a:lnTo>
                  <a:lnTo>
                    <a:pt x="8000" y="1041"/>
                  </a:lnTo>
                  <a:lnTo>
                    <a:pt x="5334" y="635"/>
                  </a:lnTo>
                  <a:lnTo>
                    <a:pt x="2667" y="292"/>
                  </a:lnTo>
                  <a:lnTo>
                    <a:pt x="0" y="0"/>
                  </a:lnTo>
                  <a:close/>
                </a:path>
              </a:pathLst>
            </a:custGeom>
            <a:solidFill>
              <a:srgbClr val="FDE867"/>
            </a:solidFill>
          </p:spPr>
          <p:txBody>
            <a:bodyPr wrap="square" lIns="0" tIns="0" rIns="0" bIns="0" rtlCol="0"/>
            <a:lstStyle/>
            <a:p>
              <a:endParaRPr/>
            </a:p>
          </p:txBody>
        </p:sp>
        <p:sp>
          <p:nvSpPr>
            <p:cNvPr id="3917" name="object 3917"/>
            <p:cNvSpPr/>
            <p:nvPr/>
          </p:nvSpPr>
          <p:spPr>
            <a:xfrm>
              <a:off x="6439154" y="8376386"/>
              <a:ext cx="3810" cy="23495"/>
            </a:xfrm>
            <a:custGeom>
              <a:avLst/>
              <a:gdLst/>
              <a:ahLst/>
              <a:cxnLst/>
              <a:rect l="l" t="t" r="r" b="b"/>
              <a:pathLst>
                <a:path w="3810" h="23495">
                  <a:moveTo>
                    <a:pt x="0" y="0"/>
                  </a:moveTo>
                  <a:lnTo>
                    <a:pt x="1282" y="7708"/>
                  </a:lnTo>
                  <a:lnTo>
                    <a:pt x="2349" y="15405"/>
                  </a:lnTo>
                  <a:lnTo>
                    <a:pt x="3225" y="23012"/>
                  </a:lnTo>
                </a:path>
              </a:pathLst>
            </a:custGeom>
            <a:ln w="25400">
              <a:solidFill>
                <a:srgbClr val="FEF07B"/>
              </a:solidFill>
            </a:ln>
          </p:spPr>
          <p:txBody>
            <a:bodyPr wrap="square" lIns="0" tIns="0" rIns="0" bIns="0" rtlCol="0"/>
            <a:lstStyle/>
            <a:p>
              <a:endParaRPr/>
            </a:p>
          </p:txBody>
        </p:sp>
        <p:sp>
          <p:nvSpPr>
            <p:cNvPr id="3918" name="object 3918"/>
            <p:cNvSpPr/>
            <p:nvPr/>
          </p:nvSpPr>
          <p:spPr>
            <a:xfrm>
              <a:off x="6442379" y="8386699"/>
              <a:ext cx="6985" cy="26034"/>
            </a:xfrm>
            <a:custGeom>
              <a:avLst/>
              <a:gdLst/>
              <a:ahLst/>
              <a:cxnLst/>
              <a:rect l="l" t="t" r="r" b="b"/>
              <a:pathLst>
                <a:path w="6985" h="26034">
                  <a:moveTo>
                    <a:pt x="6959" y="0"/>
                  </a:moveTo>
                  <a:lnTo>
                    <a:pt x="0" y="0"/>
                  </a:lnTo>
                  <a:lnTo>
                    <a:pt x="0" y="25488"/>
                  </a:lnTo>
                  <a:lnTo>
                    <a:pt x="6959" y="25488"/>
                  </a:lnTo>
                  <a:lnTo>
                    <a:pt x="6959" y="0"/>
                  </a:lnTo>
                  <a:close/>
                </a:path>
              </a:pathLst>
            </a:custGeom>
            <a:solidFill>
              <a:srgbClr val="FCE767"/>
            </a:solidFill>
          </p:spPr>
          <p:txBody>
            <a:bodyPr wrap="square" lIns="0" tIns="0" rIns="0" bIns="0" rtlCol="0"/>
            <a:lstStyle/>
            <a:p>
              <a:endParaRPr/>
            </a:p>
          </p:txBody>
        </p:sp>
        <p:sp>
          <p:nvSpPr>
            <p:cNvPr id="3919" name="object 3919"/>
            <p:cNvSpPr/>
            <p:nvPr/>
          </p:nvSpPr>
          <p:spPr>
            <a:xfrm>
              <a:off x="6447155" y="8377428"/>
              <a:ext cx="2540" cy="22225"/>
            </a:xfrm>
            <a:custGeom>
              <a:avLst/>
              <a:gdLst/>
              <a:ahLst/>
              <a:cxnLst/>
              <a:rect l="l" t="t" r="r" b="b"/>
              <a:pathLst>
                <a:path w="2539" h="22225">
                  <a:moveTo>
                    <a:pt x="2184" y="22059"/>
                  </a:moveTo>
                  <a:lnTo>
                    <a:pt x="1612" y="14732"/>
                  </a:lnTo>
                  <a:lnTo>
                    <a:pt x="889" y="7353"/>
                  </a:lnTo>
                  <a:lnTo>
                    <a:pt x="0" y="0"/>
                  </a:lnTo>
                </a:path>
              </a:pathLst>
            </a:custGeom>
            <a:ln w="25400">
              <a:solidFill>
                <a:srgbClr val="FCE054"/>
              </a:solidFill>
            </a:ln>
          </p:spPr>
          <p:txBody>
            <a:bodyPr wrap="square" lIns="0" tIns="0" rIns="0" bIns="0" rtlCol="0"/>
            <a:lstStyle/>
            <a:p>
              <a:endParaRPr/>
            </a:p>
          </p:txBody>
        </p:sp>
        <p:sp>
          <p:nvSpPr>
            <p:cNvPr id="3920" name="object 3920"/>
            <p:cNvSpPr/>
            <p:nvPr/>
          </p:nvSpPr>
          <p:spPr>
            <a:xfrm>
              <a:off x="6439154" y="8376386"/>
              <a:ext cx="8255" cy="1270"/>
            </a:xfrm>
            <a:custGeom>
              <a:avLst/>
              <a:gdLst/>
              <a:ahLst/>
              <a:cxnLst/>
              <a:rect l="l" t="t" r="r" b="b"/>
              <a:pathLst>
                <a:path w="8254" h="1270">
                  <a:moveTo>
                    <a:pt x="8000" y="1041"/>
                  </a:moveTo>
                  <a:lnTo>
                    <a:pt x="0" y="0"/>
                  </a:lnTo>
                </a:path>
              </a:pathLst>
            </a:custGeom>
            <a:ln w="25400">
              <a:solidFill>
                <a:srgbClr val="FEE967"/>
              </a:solidFill>
            </a:ln>
          </p:spPr>
          <p:txBody>
            <a:bodyPr wrap="square" lIns="0" tIns="0" rIns="0" bIns="0" rtlCol="0"/>
            <a:lstStyle/>
            <a:p>
              <a:endParaRPr/>
            </a:p>
          </p:txBody>
        </p:sp>
        <p:sp>
          <p:nvSpPr>
            <p:cNvPr id="3921" name="object 3921"/>
            <p:cNvSpPr/>
            <p:nvPr/>
          </p:nvSpPr>
          <p:spPr>
            <a:xfrm>
              <a:off x="6447155" y="8377428"/>
              <a:ext cx="9525" cy="22860"/>
            </a:xfrm>
            <a:custGeom>
              <a:avLst/>
              <a:gdLst/>
              <a:ahLst/>
              <a:cxnLst/>
              <a:rect l="l" t="t" r="r" b="b"/>
              <a:pathLst>
                <a:path w="9525" h="22859">
                  <a:moveTo>
                    <a:pt x="9124" y="22047"/>
                  </a:moveTo>
                  <a:lnTo>
                    <a:pt x="4483" y="22047"/>
                  </a:lnTo>
                  <a:lnTo>
                    <a:pt x="6756" y="22072"/>
                  </a:lnTo>
                  <a:lnTo>
                    <a:pt x="9141" y="22415"/>
                  </a:lnTo>
                  <a:lnTo>
                    <a:pt x="9124" y="22047"/>
                  </a:lnTo>
                  <a:close/>
                </a:path>
                <a:path w="9525" h="22859">
                  <a:moveTo>
                    <a:pt x="0" y="0"/>
                  </a:moveTo>
                  <a:lnTo>
                    <a:pt x="889" y="7353"/>
                  </a:lnTo>
                  <a:lnTo>
                    <a:pt x="1612" y="14732"/>
                  </a:lnTo>
                  <a:lnTo>
                    <a:pt x="2184" y="22059"/>
                  </a:lnTo>
                  <a:lnTo>
                    <a:pt x="9124" y="22047"/>
                  </a:lnTo>
                  <a:lnTo>
                    <a:pt x="8649" y="11863"/>
                  </a:lnTo>
                  <a:lnTo>
                    <a:pt x="8000" y="1333"/>
                  </a:lnTo>
                  <a:lnTo>
                    <a:pt x="5334" y="838"/>
                  </a:lnTo>
                  <a:lnTo>
                    <a:pt x="2667" y="393"/>
                  </a:lnTo>
                  <a:lnTo>
                    <a:pt x="0" y="0"/>
                  </a:lnTo>
                  <a:close/>
                </a:path>
              </a:pathLst>
            </a:custGeom>
            <a:solidFill>
              <a:srgbClr val="F8D23B"/>
            </a:solidFill>
          </p:spPr>
          <p:txBody>
            <a:bodyPr wrap="square" lIns="0" tIns="0" rIns="0" bIns="0" rtlCol="0"/>
            <a:lstStyle/>
            <a:p>
              <a:endParaRPr/>
            </a:p>
          </p:txBody>
        </p:sp>
        <p:sp>
          <p:nvSpPr>
            <p:cNvPr id="3922" name="object 3922"/>
            <p:cNvSpPr/>
            <p:nvPr/>
          </p:nvSpPr>
          <p:spPr>
            <a:xfrm>
              <a:off x="6447155" y="8377428"/>
              <a:ext cx="2540" cy="22225"/>
            </a:xfrm>
            <a:custGeom>
              <a:avLst/>
              <a:gdLst/>
              <a:ahLst/>
              <a:cxnLst/>
              <a:rect l="l" t="t" r="r" b="b"/>
              <a:pathLst>
                <a:path w="2539" h="22225">
                  <a:moveTo>
                    <a:pt x="0" y="0"/>
                  </a:moveTo>
                  <a:lnTo>
                    <a:pt x="889" y="7353"/>
                  </a:lnTo>
                  <a:lnTo>
                    <a:pt x="1612" y="14732"/>
                  </a:lnTo>
                  <a:lnTo>
                    <a:pt x="2184" y="22059"/>
                  </a:lnTo>
                </a:path>
              </a:pathLst>
            </a:custGeom>
            <a:ln w="25400">
              <a:solidFill>
                <a:srgbClr val="FCE054"/>
              </a:solidFill>
            </a:ln>
          </p:spPr>
          <p:txBody>
            <a:bodyPr wrap="square" lIns="0" tIns="0" rIns="0" bIns="0" rtlCol="0"/>
            <a:lstStyle/>
            <a:p>
              <a:endParaRPr/>
            </a:p>
          </p:txBody>
        </p:sp>
        <p:sp>
          <p:nvSpPr>
            <p:cNvPr id="3923" name="object 3923"/>
            <p:cNvSpPr/>
            <p:nvPr/>
          </p:nvSpPr>
          <p:spPr>
            <a:xfrm>
              <a:off x="6449339" y="8399488"/>
              <a:ext cx="6985" cy="635"/>
            </a:xfrm>
            <a:custGeom>
              <a:avLst/>
              <a:gdLst/>
              <a:ahLst/>
              <a:cxnLst/>
              <a:rect l="l" t="t" r="r" b="b"/>
              <a:pathLst>
                <a:path w="6985" h="634">
                  <a:moveTo>
                    <a:pt x="0" y="0"/>
                  </a:moveTo>
                  <a:lnTo>
                    <a:pt x="6956" y="355"/>
                  </a:lnTo>
                </a:path>
              </a:pathLst>
            </a:custGeom>
            <a:ln w="25400">
              <a:solidFill>
                <a:srgbClr val="F7D23D"/>
              </a:solidFill>
            </a:ln>
          </p:spPr>
          <p:txBody>
            <a:bodyPr wrap="square" lIns="0" tIns="0" rIns="0" bIns="0" rtlCol="0"/>
            <a:lstStyle/>
            <a:p>
              <a:endParaRPr/>
            </a:p>
          </p:txBody>
        </p:sp>
        <p:sp>
          <p:nvSpPr>
            <p:cNvPr id="3924" name="object 3924"/>
            <p:cNvSpPr/>
            <p:nvPr/>
          </p:nvSpPr>
          <p:spPr>
            <a:xfrm>
              <a:off x="6447155" y="8377428"/>
              <a:ext cx="8255" cy="1905"/>
            </a:xfrm>
            <a:custGeom>
              <a:avLst/>
              <a:gdLst/>
              <a:ahLst/>
              <a:cxnLst/>
              <a:rect l="l" t="t" r="r" b="b"/>
              <a:pathLst>
                <a:path w="8254" h="1904">
                  <a:moveTo>
                    <a:pt x="8000" y="1333"/>
                  </a:moveTo>
                  <a:lnTo>
                    <a:pt x="0" y="0"/>
                  </a:lnTo>
                </a:path>
              </a:pathLst>
            </a:custGeom>
            <a:ln w="25400">
              <a:solidFill>
                <a:srgbClr val="F9D239"/>
              </a:solidFill>
            </a:ln>
          </p:spPr>
          <p:txBody>
            <a:bodyPr wrap="square" lIns="0" tIns="0" rIns="0" bIns="0" rtlCol="0"/>
            <a:lstStyle/>
            <a:p>
              <a:endParaRPr/>
            </a:p>
          </p:txBody>
        </p:sp>
        <p:sp>
          <p:nvSpPr>
            <p:cNvPr id="3925" name="object 3925"/>
            <p:cNvSpPr/>
            <p:nvPr/>
          </p:nvSpPr>
          <p:spPr>
            <a:xfrm>
              <a:off x="6442379" y="8399399"/>
              <a:ext cx="8255" cy="22860"/>
            </a:xfrm>
            <a:custGeom>
              <a:avLst/>
              <a:gdLst/>
              <a:ahLst/>
              <a:cxnLst/>
              <a:rect l="l" t="t" r="r" b="b"/>
              <a:pathLst>
                <a:path w="8254" h="22859">
                  <a:moveTo>
                    <a:pt x="0" y="0"/>
                  </a:moveTo>
                  <a:lnTo>
                    <a:pt x="876" y="7607"/>
                  </a:lnTo>
                  <a:lnTo>
                    <a:pt x="1562" y="15125"/>
                  </a:lnTo>
                  <a:lnTo>
                    <a:pt x="2108" y="22466"/>
                  </a:lnTo>
                  <a:lnTo>
                    <a:pt x="4216" y="22504"/>
                  </a:lnTo>
                  <a:lnTo>
                    <a:pt x="8254" y="21894"/>
                  </a:lnTo>
                  <a:lnTo>
                    <a:pt x="7962" y="14706"/>
                  </a:lnTo>
                  <a:lnTo>
                    <a:pt x="7543" y="7416"/>
                  </a:lnTo>
                  <a:lnTo>
                    <a:pt x="6959" y="88"/>
                  </a:lnTo>
                  <a:lnTo>
                    <a:pt x="4673" y="101"/>
                  </a:lnTo>
                  <a:lnTo>
                    <a:pt x="2387" y="165"/>
                  </a:lnTo>
                  <a:lnTo>
                    <a:pt x="0" y="0"/>
                  </a:lnTo>
                  <a:close/>
                </a:path>
              </a:pathLst>
            </a:custGeom>
            <a:solidFill>
              <a:srgbClr val="FBE669"/>
            </a:solidFill>
          </p:spPr>
          <p:txBody>
            <a:bodyPr wrap="square" lIns="0" tIns="0" rIns="0" bIns="0" rtlCol="0"/>
            <a:lstStyle/>
            <a:p>
              <a:endParaRPr/>
            </a:p>
          </p:txBody>
        </p:sp>
        <p:sp>
          <p:nvSpPr>
            <p:cNvPr id="3926" name="object 3926"/>
            <p:cNvSpPr/>
            <p:nvPr/>
          </p:nvSpPr>
          <p:spPr>
            <a:xfrm>
              <a:off x="6442379" y="8399399"/>
              <a:ext cx="2540" cy="22860"/>
            </a:xfrm>
            <a:custGeom>
              <a:avLst/>
              <a:gdLst/>
              <a:ahLst/>
              <a:cxnLst/>
              <a:rect l="l" t="t" r="r" b="b"/>
              <a:pathLst>
                <a:path w="2539" h="22859">
                  <a:moveTo>
                    <a:pt x="0" y="0"/>
                  </a:moveTo>
                  <a:lnTo>
                    <a:pt x="876" y="7607"/>
                  </a:lnTo>
                  <a:lnTo>
                    <a:pt x="1562" y="15125"/>
                  </a:lnTo>
                  <a:lnTo>
                    <a:pt x="2108" y="22466"/>
                  </a:lnTo>
                </a:path>
              </a:pathLst>
            </a:custGeom>
            <a:ln w="25400">
              <a:solidFill>
                <a:srgbClr val="FCEE7B"/>
              </a:solidFill>
            </a:ln>
          </p:spPr>
          <p:txBody>
            <a:bodyPr wrap="square" lIns="0" tIns="0" rIns="0" bIns="0" rtlCol="0"/>
            <a:lstStyle/>
            <a:p>
              <a:endParaRPr/>
            </a:p>
          </p:txBody>
        </p:sp>
        <p:sp>
          <p:nvSpPr>
            <p:cNvPr id="3927" name="object 3927"/>
            <p:cNvSpPr/>
            <p:nvPr/>
          </p:nvSpPr>
          <p:spPr>
            <a:xfrm>
              <a:off x="6444488" y="8421294"/>
              <a:ext cx="6350" cy="635"/>
            </a:xfrm>
            <a:custGeom>
              <a:avLst/>
              <a:gdLst/>
              <a:ahLst/>
              <a:cxnLst/>
              <a:rect l="l" t="t" r="r" b="b"/>
              <a:pathLst>
                <a:path w="6350" h="634">
                  <a:moveTo>
                    <a:pt x="0" y="571"/>
                  </a:moveTo>
                  <a:lnTo>
                    <a:pt x="6146" y="0"/>
                  </a:lnTo>
                </a:path>
              </a:pathLst>
            </a:custGeom>
            <a:ln w="25400">
              <a:solidFill>
                <a:srgbClr val="FAE56A"/>
              </a:solidFill>
            </a:ln>
          </p:spPr>
          <p:txBody>
            <a:bodyPr wrap="square" lIns="0" tIns="0" rIns="0" bIns="0" rtlCol="0"/>
            <a:lstStyle/>
            <a:p>
              <a:endParaRPr/>
            </a:p>
          </p:txBody>
        </p:sp>
        <p:sp>
          <p:nvSpPr>
            <p:cNvPr id="3928" name="object 3928"/>
            <p:cNvSpPr/>
            <p:nvPr/>
          </p:nvSpPr>
          <p:spPr>
            <a:xfrm>
              <a:off x="6449339" y="8399488"/>
              <a:ext cx="1905" cy="22225"/>
            </a:xfrm>
            <a:custGeom>
              <a:avLst/>
              <a:gdLst/>
              <a:ahLst/>
              <a:cxnLst/>
              <a:rect l="l" t="t" r="r" b="b"/>
              <a:pathLst>
                <a:path w="1904" h="22225">
                  <a:moveTo>
                    <a:pt x="1295" y="21805"/>
                  </a:moveTo>
                  <a:lnTo>
                    <a:pt x="1003" y="14617"/>
                  </a:lnTo>
                  <a:lnTo>
                    <a:pt x="584" y="7327"/>
                  </a:lnTo>
                  <a:lnTo>
                    <a:pt x="0" y="0"/>
                  </a:lnTo>
                </a:path>
              </a:pathLst>
            </a:custGeom>
            <a:ln w="25400">
              <a:solidFill>
                <a:srgbClr val="FADE56"/>
              </a:solidFill>
            </a:ln>
          </p:spPr>
          <p:txBody>
            <a:bodyPr wrap="square" lIns="0" tIns="0" rIns="0" bIns="0" rtlCol="0"/>
            <a:lstStyle/>
            <a:p>
              <a:endParaRPr/>
            </a:p>
          </p:txBody>
        </p:sp>
        <p:sp>
          <p:nvSpPr>
            <p:cNvPr id="3929" name="object 3929"/>
            <p:cNvSpPr/>
            <p:nvPr/>
          </p:nvSpPr>
          <p:spPr>
            <a:xfrm>
              <a:off x="6442379" y="8386699"/>
              <a:ext cx="6985" cy="26034"/>
            </a:xfrm>
            <a:custGeom>
              <a:avLst/>
              <a:gdLst/>
              <a:ahLst/>
              <a:cxnLst/>
              <a:rect l="l" t="t" r="r" b="b"/>
              <a:pathLst>
                <a:path w="6985" h="26034">
                  <a:moveTo>
                    <a:pt x="6959" y="0"/>
                  </a:moveTo>
                  <a:lnTo>
                    <a:pt x="0" y="0"/>
                  </a:lnTo>
                  <a:lnTo>
                    <a:pt x="0" y="25488"/>
                  </a:lnTo>
                  <a:lnTo>
                    <a:pt x="6959" y="25488"/>
                  </a:lnTo>
                  <a:lnTo>
                    <a:pt x="6959" y="0"/>
                  </a:lnTo>
                  <a:close/>
                </a:path>
              </a:pathLst>
            </a:custGeom>
            <a:solidFill>
              <a:srgbClr val="FCE767"/>
            </a:solidFill>
          </p:spPr>
          <p:txBody>
            <a:bodyPr wrap="square" lIns="0" tIns="0" rIns="0" bIns="0" rtlCol="0"/>
            <a:lstStyle/>
            <a:p>
              <a:endParaRPr/>
            </a:p>
          </p:txBody>
        </p:sp>
        <p:sp>
          <p:nvSpPr>
            <p:cNvPr id="3930" name="object 3930"/>
            <p:cNvSpPr/>
            <p:nvPr/>
          </p:nvSpPr>
          <p:spPr>
            <a:xfrm>
              <a:off x="6449339" y="8399475"/>
              <a:ext cx="7620" cy="22225"/>
            </a:xfrm>
            <a:custGeom>
              <a:avLst/>
              <a:gdLst/>
              <a:ahLst/>
              <a:cxnLst/>
              <a:rect l="l" t="t" r="r" b="b"/>
              <a:pathLst>
                <a:path w="7620" h="22225">
                  <a:moveTo>
                    <a:pt x="2298" y="0"/>
                  </a:moveTo>
                  <a:lnTo>
                    <a:pt x="0" y="12"/>
                  </a:lnTo>
                  <a:lnTo>
                    <a:pt x="584" y="7340"/>
                  </a:lnTo>
                  <a:lnTo>
                    <a:pt x="1003" y="14630"/>
                  </a:lnTo>
                  <a:lnTo>
                    <a:pt x="1295" y="21818"/>
                  </a:lnTo>
                  <a:lnTo>
                    <a:pt x="5321" y="21285"/>
                  </a:lnTo>
                  <a:lnTo>
                    <a:pt x="7404" y="21285"/>
                  </a:lnTo>
                  <a:lnTo>
                    <a:pt x="7281" y="10909"/>
                  </a:lnTo>
                  <a:lnTo>
                    <a:pt x="6956" y="367"/>
                  </a:lnTo>
                  <a:lnTo>
                    <a:pt x="4572" y="25"/>
                  </a:lnTo>
                  <a:lnTo>
                    <a:pt x="2298" y="0"/>
                  </a:lnTo>
                  <a:close/>
                </a:path>
                <a:path w="7620" h="22225">
                  <a:moveTo>
                    <a:pt x="7404" y="21285"/>
                  </a:moveTo>
                  <a:lnTo>
                    <a:pt x="5321" y="21285"/>
                  </a:lnTo>
                  <a:lnTo>
                    <a:pt x="7404" y="21461"/>
                  </a:lnTo>
                  <a:lnTo>
                    <a:pt x="7404" y="21285"/>
                  </a:lnTo>
                  <a:close/>
                </a:path>
              </a:pathLst>
            </a:custGeom>
            <a:solidFill>
              <a:srgbClr val="F5D241"/>
            </a:solidFill>
          </p:spPr>
          <p:txBody>
            <a:bodyPr wrap="square" lIns="0" tIns="0" rIns="0" bIns="0" rtlCol="0"/>
            <a:lstStyle/>
            <a:p>
              <a:endParaRPr/>
            </a:p>
          </p:txBody>
        </p:sp>
        <p:sp>
          <p:nvSpPr>
            <p:cNvPr id="3931" name="object 3931"/>
            <p:cNvSpPr/>
            <p:nvPr/>
          </p:nvSpPr>
          <p:spPr>
            <a:xfrm>
              <a:off x="6449339" y="8399488"/>
              <a:ext cx="1905" cy="22225"/>
            </a:xfrm>
            <a:custGeom>
              <a:avLst/>
              <a:gdLst/>
              <a:ahLst/>
              <a:cxnLst/>
              <a:rect l="l" t="t" r="r" b="b"/>
              <a:pathLst>
                <a:path w="1904" h="22225">
                  <a:moveTo>
                    <a:pt x="0" y="0"/>
                  </a:moveTo>
                  <a:lnTo>
                    <a:pt x="584" y="7327"/>
                  </a:lnTo>
                  <a:lnTo>
                    <a:pt x="1003" y="14617"/>
                  </a:lnTo>
                  <a:lnTo>
                    <a:pt x="1295" y="21805"/>
                  </a:lnTo>
                </a:path>
              </a:pathLst>
            </a:custGeom>
            <a:ln w="25400">
              <a:solidFill>
                <a:srgbClr val="FADE56"/>
              </a:solidFill>
            </a:ln>
          </p:spPr>
          <p:txBody>
            <a:bodyPr wrap="square" lIns="0" tIns="0" rIns="0" bIns="0" rtlCol="0"/>
            <a:lstStyle/>
            <a:p>
              <a:endParaRPr/>
            </a:p>
          </p:txBody>
        </p:sp>
        <p:sp>
          <p:nvSpPr>
            <p:cNvPr id="3932" name="object 3932"/>
            <p:cNvSpPr/>
            <p:nvPr/>
          </p:nvSpPr>
          <p:spPr>
            <a:xfrm>
              <a:off x="6450634" y="8420939"/>
              <a:ext cx="6350" cy="635"/>
            </a:xfrm>
            <a:custGeom>
              <a:avLst/>
              <a:gdLst/>
              <a:ahLst/>
              <a:cxnLst/>
              <a:rect l="l" t="t" r="r" b="b"/>
              <a:pathLst>
                <a:path w="6350" h="634">
                  <a:moveTo>
                    <a:pt x="0" y="354"/>
                  </a:moveTo>
                  <a:lnTo>
                    <a:pt x="6108" y="0"/>
                  </a:lnTo>
                </a:path>
              </a:pathLst>
            </a:custGeom>
            <a:ln w="25400">
              <a:solidFill>
                <a:srgbClr val="F4D245"/>
              </a:solidFill>
            </a:ln>
          </p:spPr>
          <p:txBody>
            <a:bodyPr wrap="square" lIns="0" tIns="0" rIns="0" bIns="0" rtlCol="0"/>
            <a:lstStyle/>
            <a:p>
              <a:endParaRPr/>
            </a:p>
          </p:txBody>
        </p:sp>
        <p:sp>
          <p:nvSpPr>
            <p:cNvPr id="3933" name="object 3933"/>
            <p:cNvSpPr/>
            <p:nvPr/>
          </p:nvSpPr>
          <p:spPr>
            <a:xfrm>
              <a:off x="6449339" y="8399488"/>
              <a:ext cx="6985" cy="635"/>
            </a:xfrm>
            <a:custGeom>
              <a:avLst/>
              <a:gdLst/>
              <a:ahLst/>
              <a:cxnLst/>
              <a:rect l="l" t="t" r="r" b="b"/>
              <a:pathLst>
                <a:path w="6985" h="634">
                  <a:moveTo>
                    <a:pt x="6956" y="355"/>
                  </a:moveTo>
                  <a:lnTo>
                    <a:pt x="0" y="0"/>
                  </a:lnTo>
                </a:path>
              </a:pathLst>
            </a:custGeom>
            <a:ln w="25400">
              <a:solidFill>
                <a:srgbClr val="F7D23D"/>
              </a:solidFill>
            </a:ln>
          </p:spPr>
          <p:txBody>
            <a:bodyPr wrap="square" lIns="0" tIns="0" rIns="0" bIns="0" rtlCol="0"/>
            <a:lstStyle/>
            <a:p>
              <a:endParaRPr/>
            </a:p>
          </p:txBody>
        </p:sp>
        <p:sp>
          <p:nvSpPr>
            <p:cNvPr id="3934" name="object 3934"/>
            <p:cNvSpPr/>
            <p:nvPr/>
          </p:nvSpPr>
          <p:spPr>
            <a:xfrm>
              <a:off x="6444488" y="8421294"/>
              <a:ext cx="6985" cy="18415"/>
            </a:xfrm>
            <a:custGeom>
              <a:avLst/>
              <a:gdLst/>
              <a:ahLst/>
              <a:cxnLst/>
              <a:rect l="l" t="t" r="r" b="b"/>
              <a:pathLst>
                <a:path w="6985" h="18415">
                  <a:moveTo>
                    <a:pt x="6146" y="0"/>
                  </a:moveTo>
                  <a:lnTo>
                    <a:pt x="2108" y="609"/>
                  </a:lnTo>
                  <a:lnTo>
                    <a:pt x="0" y="571"/>
                  </a:lnTo>
                  <a:lnTo>
                    <a:pt x="444" y="6642"/>
                  </a:lnTo>
                  <a:lnTo>
                    <a:pt x="800" y="12598"/>
                  </a:lnTo>
                  <a:lnTo>
                    <a:pt x="1066" y="18376"/>
                  </a:lnTo>
                  <a:lnTo>
                    <a:pt x="2959" y="18338"/>
                  </a:lnTo>
                  <a:lnTo>
                    <a:pt x="6616" y="17818"/>
                  </a:lnTo>
                  <a:lnTo>
                    <a:pt x="6540" y="11988"/>
                  </a:lnTo>
                  <a:lnTo>
                    <a:pt x="6388" y="6019"/>
                  </a:lnTo>
                  <a:lnTo>
                    <a:pt x="6146" y="0"/>
                  </a:lnTo>
                  <a:close/>
                </a:path>
              </a:pathLst>
            </a:custGeom>
            <a:solidFill>
              <a:srgbClr val="F9E56B"/>
            </a:solidFill>
          </p:spPr>
          <p:txBody>
            <a:bodyPr wrap="square" lIns="0" tIns="0" rIns="0" bIns="0" rtlCol="0"/>
            <a:lstStyle/>
            <a:p>
              <a:endParaRPr/>
            </a:p>
          </p:txBody>
        </p:sp>
        <p:sp>
          <p:nvSpPr>
            <p:cNvPr id="3935" name="object 3935"/>
            <p:cNvSpPr/>
            <p:nvPr/>
          </p:nvSpPr>
          <p:spPr>
            <a:xfrm>
              <a:off x="6444488" y="8421865"/>
              <a:ext cx="1270" cy="18415"/>
            </a:xfrm>
            <a:custGeom>
              <a:avLst/>
              <a:gdLst/>
              <a:ahLst/>
              <a:cxnLst/>
              <a:rect l="l" t="t" r="r" b="b"/>
              <a:pathLst>
                <a:path w="1270" h="18415">
                  <a:moveTo>
                    <a:pt x="0" y="0"/>
                  </a:moveTo>
                  <a:lnTo>
                    <a:pt x="444" y="6070"/>
                  </a:lnTo>
                  <a:lnTo>
                    <a:pt x="800" y="12026"/>
                  </a:lnTo>
                  <a:lnTo>
                    <a:pt x="1066" y="17805"/>
                  </a:lnTo>
                </a:path>
              </a:pathLst>
            </a:custGeom>
            <a:ln w="25400">
              <a:solidFill>
                <a:srgbClr val="FBED7C"/>
              </a:solidFill>
            </a:ln>
          </p:spPr>
          <p:txBody>
            <a:bodyPr wrap="square" lIns="0" tIns="0" rIns="0" bIns="0" rtlCol="0"/>
            <a:lstStyle/>
            <a:p>
              <a:endParaRPr/>
            </a:p>
          </p:txBody>
        </p:sp>
        <p:sp>
          <p:nvSpPr>
            <p:cNvPr id="3936" name="object 3936"/>
            <p:cNvSpPr/>
            <p:nvPr/>
          </p:nvSpPr>
          <p:spPr>
            <a:xfrm>
              <a:off x="6445554" y="8439112"/>
              <a:ext cx="5715" cy="635"/>
            </a:xfrm>
            <a:custGeom>
              <a:avLst/>
              <a:gdLst/>
              <a:ahLst/>
              <a:cxnLst/>
              <a:rect l="l" t="t" r="r" b="b"/>
              <a:pathLst>
                <a:path w="5714" h="634">
                  <a:moveTo>
                    <a:pt x="0" y="558"/>
                  </a:moveTo>
                  <a:lnTo>
                    <a:pt x="5549" y="0"/>
                  </a:lnTo>
                </a:path>
              </a:pathLst>
            </a:custGeom>
            <a:ln w="25400">
              <a:solidFill>
                <a:srgbClr val="F9E46C"/>
              </a:solidFill>
            </a:ln>
          </p:spPr>
          <p:txBody>
            <a:bodyPr wrap="square" lIns="0" tIns="0" rIns="0" bIns="0" rtlCol="0"/>
            <a:lstStyle/>
            <a:p>
              <a:endParaRPr/>
            </a:p>
          </p:txBody>
        </p:sp>
        <p:sp>
          <p:nvSpPr>
            <p:cNvPr id="3937" name="object 3937"/>
            <p:cNvSpPr/>
            <p:nvPr/>
          </p:nvSpPr>
          <p:spPr>
            <a:xfrm>
              <a:off x="6450634" y="8421294"/>
              <a:ext cx="635" cy="18415"/>
            </a:xfrm>
            <a:custGeom>
              <a:avLst/>
              <a:gdLst/>
              <a:ahLst/>
              <a:cxnLst/>
              <a:rect l="l" t="t" r="r" b="b"/>
              <a:pathLst>
                <a:path w="635" h="18415">
                  <a:moveTo>
                    <a:pt x="469" y="17818"/>
                  </a:moveTo>
                  <a:lnTo>
                    <a:pt x="393" y="11988"/>
                  </a:lnTo>
                  <a:lnTo>
                    <a:pt x="241" y="6019"/>
                  </a:lnTo>
                  <a:lnTo>
                    <a:pt x="0" y="0"/>
                  </a:lnTo>
                </a:path>
              </a:pathLst>
            </a:custGeom>
            <a:ln w="25399">
              <a:solidFill>
                <a:srgbClr val="F7DD5A"/>
              </a:solidFill>
            </a:ln>
          </p:spPr>
          <p:txBody>
            <a:bodyPr wrap="square" lIns="0" tIns="0" rIns="0" bIns="0" rtlCol="0"/>
            <a:lstStyle/>
            <a:p>
              <a:endParaRPr/>
            </a:p>
          </p:txBody>
        </p:sp>
        <p:sp>
          <p:nvSpPr>
            <p:cNvPr id="3938" name="object 3938"/>
            <p:cNvSpPr/>
            <p:nvPr/>
          </p:nvSpPr>
          <p:spPr>
            <a:xfrm>
              <a:off x="6444488" y="8421294"/>
              <a:ext cx="6350" cy="635"/>
            </a:xfrm>
            <a:custGeom>
              <a:avLst/>
              <a:gdLst/>
              <a:ahLst/>
              <a:cxnLst/>
              <a:rect l="l" t="t" r="r" b="b"/>
              <a:pathLst>
                <a:path w="6350" h="634">
                  <a:moveTo>
                    <a:pt x="6146" y="0"/>
                  </a:moveTo>
                  <a:lnTo>
                    <a:pt x="0" y="571"/>
                  </a:lnTo>
                </a:path>
              </a:pathLst>
            </a:custGeom>
            <a:ln w="25400">
              <a:solidFill>
                <a:srgbClr val="FAE56A"/>
              </a:solidFill>
            </a:ln>
          </p:spPr>
          <p:txBody>
            <a:bodyPr wrap="square" lIns="0" tIns="0" rIns="0" bIns="0" rtlCol="0"/>
            <a:lstStyle/>
            <a:p>
              <a:endParaRPr/>
            </a:p>
          </p:txBody>
        </p:sp>
        <p:sp>
          <p:nvSpPr>
            <p:cNvPr id="3939" name="object 3939"/>
            <p:cNvSpPr/>
            <p:nvPr/>
          </p:nvSpPr>
          <p:spPr>
            <a:xfrm>
              <a:off x="6450634" y="8420760"/>
              <a:ext cx="6350" cy="18415"/>
            </a:xfrm>
            <a:custGeom>
              <a:avLst/>
              <a:gdLst/>
              <a:ahLst/>
              <a:cxnLst/>
              <a:rect l="l" t="t" r="r" b="b"/>
              <a:pathLst>
                <a:path w="6350" h="18415">
                  <a:moveTo>
                    <a:pt x="4025" y="0"/>
                  </a:moveTo>
                  <a:lnTo>
                    <a:pt x="0" y="533"/>
                  </a:lnTo>
                  <a:lnTo>
                    <a:pt x="241" y="6553"/>
                  </a:lnTo>
                  <a:lnTo>
                    <a:pt x="393" y="12522"/>
                  </a:lnTo>
                  <a:lnTo>
                    <a:pt x="469" y="18351"/>
                  </a:lnTo>
                  <a:lnTo>
                    <a:pt x="2298" y="18110"/>
                  </a:lnTo>
                  <a:lnTo>
                    <a:pt x="4127" y="17906"/>
                  </a:lnTo>
                  <a:lnTo>
                    <a:pt x="5995" y="17906"/>
                  </a:lnTo>
                  <a:lnTo>
                    <a:pt x="6108" y="176"/>
                  </a:lnTo>
                  <a:lnTo>
                    <a:pt x="4025" y="0"/>
                  </a:lnTo>
                  <a:close/>
                </a:path>
                <a:path w="6350" h="18415">
                  <a:moveTo>
                    <a:pt x="5995" y="17906"/>
                  </a:moveTo>
                  <a:lnTo>
                    <a:pt x="4127" y="17906"/>
                  </a:lnTo>
                  <a:lnTo>
                    <a:pt x="5994" y="17983"/>
                  </a:lnTo>
                  <a:close/>
                </a:path>
              </a:pathLst>
            </a:custGeom>
            <a:solidFill>
              <a:srgbClr val="F3D249"/>
            </a:solidFill>
          </p:spPr>
          <p:txBody>
            <a:bodyPr wrap="square" lIns="0" tIns="0" rIns="0" bIns="0" rtlCol="0"/>
            <a:lstStyle/>
            <a:p>
              <a:endParaRPr/>
            </a:p>
          </p:txBody>
        </p:sp>
        <p:sp>
          <p:nvSpPr>
            <p:cNvPr id="3940" name="object 3940"/>
            <p:cNvSpPr/>
            <p:nvPr/>
          </p:nvSpPr>
          <p:spPr>
            <a:xfrm>
              <a:off x="6450634" y="8421294"/>
              <a:ext cx="635" cy="18415"/>
            </a:xfrm>
            <a:custGeom>
              <a:avLst/>
              <a:gdLst/>
              <a:ahLst/>
              <a:cxnLst/>
              <a:rect l="l" t="t" r="r" b="b"/>
              <a:pathLst>
                <a:path w="635" h="18415">
                  <a:moveTo>
                    <a:pt x="0" y="0"/>
                  </a:moveTo>
                  <a:lnTo>
                    <a:pt x="241" y="6019"/>
                  </a:lnTo>
                  <a:lnTo>
                    <a:pt x="393" y="11988"/>
                  </a:lnTo>
                  <a:lnTo>
                    <a:pt x="469" y="17818"/>
                  </a:lnTo>
                </a:path>
              </a:pathLst>
            </a:custGeom>
            <a:ln w="25399">
              <a:solidFill>
                <a:srgbClr val="F7DD5A"/>
              </a:solidFill>
            </a:ln>
          </p:spPr>
          <p:txBody>
            <a:bodyPr wrap="square" lIns="0" tIns="0" rIns="0" bIns="0" rtlCol="0"/>
            <a:lstStyle/>
            <a:p>
              <a:endParaRPr/>
            </a:p>
          </p:txBody>
        </p:sp>
        <p:sp>
          <p:nvSpPr>
            <p:cNvPr id="3941" name="object 3941"/>
            <p:cNvSpPr/>
            <p:nvPr/>
          </p:nvSpPr>
          <p:spPr>
            <a:xfrm>
              <a:off x="6451104" y="8438743"/>
              <a:ext cx="5715" cy="635"/>
            </a:xfrm>
            <a:custGeom>
              <a:avLst/>
              <a:gdLst/>
              <a:ahLst/>
              <a:cxnLst/>
              <a:rect l="l" t="t" r="r" b="b"/>
              <a:pathLst>
                <a:path w="5714" h="634">
                  <a:moveTo>
                    <a:pt x="0" y="368"/>
                  </a:moveTo>
                  <a:lnTo>
                    <a:pt x="5524" y="0"/>
                  </a:lnTo>
                </a:path>
              </a:pathLst>
            </a:custGeom>
            <a:ln w="25400">
              <a:solidFill>
                <a:srgbClr val="F2D34C"/>
              </a:solidFill>
            </a:ln>
          </p:spPr>
          <p:txBody>
            <a:bodyPr wrap="square" lIns="0" tIns="0" rIns="0" bIns="0" rtlCol="0"/>
            <a:lstStyle/>
            <a:p>
              <a:endParaRPr/>
            </a:p>
          </p:txBody>
        </p:sp>
        <p:sp>
          <p:nvSpPr>
            <p:cNvPr id="3942" name="object 3942"/>
            <p:cNvSpPr/>
            <p:nvPr/>
          </p:nvSpPr>
          <p:spPr>
            <a:xfrm>
              <a:off x="6456629" y="8437720"/>
              <a:ext cx="635" cy="1270"/>
            </a:xfrm>
            <a:custGeom>
              <a:avLst/>
              <a:gdLst/>
              <a:ahLst/>
              <a:cxnLst/>
              <a:rect l="l" t="t" r="r" b="b"/>
              <a:pathLst>
                <a:path w="635" h="1270">
                  <a:moveTo>
                    <a:pt x="0" y="1022"/>
                  </a:moveTo>
                  <a:lnTo>
                    <a:pt x="19" y="0"/>
                  </a:lnTo>
                </a:path>
              </a:pathLst>
            </a:custGeom>
            <a:ln w="25400">
              <a:solidFill>
                <a:srgbClr val="EFC837"/>
              </a:solidFill>
            </a:ln>
          </p:spPr>
          <p:txBody>
            <a:bodyPr wrap="square" lIns="0" tIns="0" rIns="0" bIns="0" rtlCol="0"/>
            <a:lstStyle/>
            <a:p>
              <a:endParaRPr/>
            </a:p>
          </p:txBody>
        </p:sp>
        <p:sp>
          <p:nvSpPr>
            <p:cNvPr id="3943" name="object 3943"/>
            <p:cNvSpPr/>
            <p:nvPr/>
          </p:nvSpPr>
          <p:spPr>
            <a:xfrm>
              <a:off x="6450634" y="8420939"/>
              <a:ext cx="6350" cy="635"/>
            </a:xfrm>
            <a:custGeom>
              <a:avLst/>
              <a:gdLst/>
              <a:ahLst/>
              <a:cxnLst/>
              <a:rect l="l" t="t" r="r" b="b"/>
              <a:pathLst>
                <a:path w="6350" h="634">
                  <a:moveTo>
                    <a:pt x="6108" y="0"/>
                  </a:moveTo>
                  <a:lnTo>
                    <a:pt x="0" y="354"/>
                  </a:lnTo>
                </a:path>
              </a:pathLst>
            </a:custGeom>
            <a:ln w="25400">
              <a:solidFill>
                <a:srgbClr val="F4D245"/>
              </a:solidFill>
            </a:ln>
          </p:spPr>
          <p:txBody>
            <a:bodyPr wrap="square" lIns="0" tIns="0" rIns="0" bIns="0" rtlCol="0"/>
            <a:lstStyle/>
            <a:p>
              <a:endParaRPr/>
            </a:p>
          </p:txBody>
        </p:sp>
        <p:sp>
          <p:nvSpPr>
            <p:cNvPr id="3944" name="object 3944"/>
            <p:cNvSpPr/>
            <p:nvPr/>
          </p:nvSpPr>
          <p:spPr>
            <a:xfrm>
              <a:off x="6445554" y="8439112"/>
              <a:ext cx="5715" cy="17780"/>
            </a:xfrm>
            <a:custGeom>
              <a:avLst/>
              <a:gdLst/>
              <a:ahLst/>
              <a:cxnLst/>
              <a:rect l="l" t="t" r="r" b="b"/>
              <a:pathLst>
                <a:path w="5714" h="17779">
                  <a:moveTo>
                    <a:pt x="5549" y="0"/>
                  </a:moveTo>
                  <a:lnTo>
                    <a:pt x="1892" y="520"/>
                  </a:lnTo>
                  <a:lnTo>
                    <a:pt x="0" y="558"/>
                  </a:lnTo>
                  <a:lnTo>
                    <a:pt x="266" y="6349"/>
                  </a:lnTo>
                  <a:lnTo>
                    <a:pt x="469" y="11963"/>
                  </a:lnTo>
                  <a:lnTo>
                    <a:pt x="609" y="17348"/>
                  </a:lnTo>
                  <a:lnTo>
                    <a:pt x="3949" y="17132"/>
                  </a:lnTo>
                  <a:lnTo>
                    <a:pt x="5613" y="17068"/>
                  </a:lnTo>
                  <a:lnTo>
                    <a:pt x="5651" y="11556"/>
                  </a:lnTo>
                  <a:lnTo>
                    <a:pt x="5638" y="5854"/>
                  </a:lnTo>
                  <a:lnTo>
                    <a:pt x="5549" y="0"/>
                  </a:lnTo>
                  <a:close/>
                </a:path>
              </a:pathLst>
            </a:custGeom>
            <a:solidFill>
              <a:srgbClr val="F9E46D"/>
            </a:solidFill>
          </p:spPr>
          <p:txBody>
            <a:bodyPr wrap="square" lIns="0" tIns="0" rIns="0" bIns="0" rtlCol="0"/>
            <a:lstStyle/>
            <a:p>
              <a:endParaRPr/>
            </a:p>
          </p:txBody>
        </p:sp>
        <p:sp>
          <p:nvSpPr>
            <p:cNvPr id="3945" name="object 3945"/>
            <p:cNvSpPr/>
            <p:nvPr/>
          </p:nvSpPr>
          <p:spPr>
            <a:xfrm>
              <a:off x="6445554" y="8439670"/>
              <a:ext cx="635" cy="17145"/>
            </a:xfrm>
            <a:custGeom>
              <a:avLst/>
              <a:gdLst/>
              <a:ahLst/>
              <a:cxnLst/>
              <a:rect l="l" t="t" r="r" b="b"/>
              <a:pathLst>
                <a:path w="635" h="17145">
                  <a:moveTo>
                    <a:pt x="0" y="0"/>
                  </a:moveTo>
                  <a:lnTo>
                    <a:pt x="266" y="5791"/>
                  </a:lnTo>
                  <a:lnTo>
                    <a:pt x="469" y="11404"/>
                  </a:lnTo>
                  <a:lnTo>
                    <a:pt x="609" y="16789"/>
                  </a:lnTo>
                </a:path>
              </a:pathLst>
            </a:custGeom>
            <a:ln w="25400">
              <a:solidFill>
                <a:srgbClr val="FBEB7C"/>
              </a:solidFill>
            </a:ln>
          </p:spPr>
          <p:txBody>
            <a:bodyPr wrap="square" lIns="0" tIns="0" rIns="0" bIns="0" rtlCol="0"/>
            <a:lstStyle/>
            <a:p>
              <a:endParaRPr/>
            </a:p>
          </p:txBody>
        </p:sp>
        <p:sp>
          <p:nvSpPr>
            <p:cNvPr id="3946" name="object 3946"/>
            <p:cNvSpPr/>
            <p:nvPr/>
          </p:nvSpPr>
          <p:spPr>
            <a:xfrm>
              <a:off x="6446164" y="8456180"/>
              <a:ext cx="5080" cy="635"/>
            </a:xfrm>
            <a:custGeom>
              <a:avLst/>
              <a:gdLst/>
              <a:ahLst/>
              <a:cxnLst/>
              <a:rect l="l" t="t" r="r" b="b"/>
              <a:pathLst>
                <a:path w="5079" h="634">
                  <a:moveTo>
                    <a:pt x="0" y="279"/>
                  </a:moveTo>
                  <a:lnTo>
                    <a:pt x="5003" y="0"/>
                  </a:lnTo>
                </a:path>
              </a:pathLst>
            </a:custGeom>
            <a:ln w="25400">
              <a:solidFill>
                <a:srgbClr val="F9E36E"/>
              </a:solidFill>
            </a:ln>
          </p:spPr>
          <p:txBody>
            <a:bodyPr wrap="square" lIns="0" tIns="0" rIns="0" bIns="0" rtlCol="0"/>
            <a:lstStyle/>
            <a:p>
              <a:endParaRPr/>
            </a:p>
          </p:txBody>
        </p:sp>
        <p:sp>
          <p:nvSpPr>
            <p:cNvPr id="3947" name="object 3947"/>
            <p:cNvSpPr/>
            <p:nvPr/>
          </p:nvSpPr>
          <p:spPr>
            <a:xfrm>
              <a:off x="6451104" y="8439112"/>
              <a:ext cx="635" cy="17145"/>
            </a:xfrm>
            <a:custGeom>
              <a:avLst/>
              <a:gdLst/>
              <a:ahLst/>
              <a:cxnLst/>
              <a:rect l="l" t="t" r="r" b="b"/>
              <a:pathLst>
                <a:path w="635" h="17145">
                  <a:moveTo>
                    <a:pt x="63" y="17068"/>
                  </a:moveTo>
                  <a:lnTo>
                    <a:pt x="101" y="11556"/>
                  </a:lnTo>
                  <a:lnTo>
                    <a:pt x="88" y="5854"/>
                  </a:lnTo>
                  <a:lnTo>
                    <a:pt x="0" y="0"/>
                  </a:lnTo>
                </a:path>
              </a:pathLst>
            </a:custGeom>
            <a:ln w="25400">
              <a:solidFill>
                <a:srgbClr val="F7DC5F"/>
              </a:solidFill>
            </a:ln>
          </p:spPr>
          <p:txBody>
            <a:bodyPr wrap="square" lIns="0" tIns="0" rIns="0" bIns="0" rtlCol="0"/>
            <a:lstStyle/>
            <a:p>
              <a:endParaRPr/>
            </a:p>
          </p:txBody>
        </p:sp>
        <p:sp>
          <p:nvSpPr>
            <p:cNvPr id="3948" name="object 3948"/>
            <p:cNvSpPr/>
            <p:nvPr/>
          </p:nvSpPr>
          <p:spPr>
            <a:xfrm>
              <a:off x="6445554" y="8439112"/>
              <a:ext cx="5715" cy="635"/>
            </a:xfrm>
            <a:custGeom>
              <a:avLst/>
              <a:gdLst/>
              <a:ahLst/>
              <a:cxnLst/>
              <a:rect l="l" t="t" r="r" b="b"/>
              <a:pathLst>
                <a:path w="5714" h="634">
                  <a:moveTo>
                    <a:pt x="5549" y="0"/>
                  </a:moveTo>
                  <a:lnTo>
                    <a:pt x="0" y="558"/>
                  </a:lnTo>
                </a:path>
              </a:pathLst>
            </a:custGeom>
            <a:ln w="25400">
              <a:solidFill>
                <a:srgbClr val="F9E46C"/>
              </a:solidFill>
            </a:ln>
          </p:spPr>
          <p:txBody>
            <a:bodyPr wrap="square" lIns="0" tIns="0" rIns="0" bIns="0" rtlCol="0"/>
            <a:lstStyle/>
            <a:p>
              <a:endParaRPr/>
            </a:p>
          </p:txBody>
        </p:sp>
        <p:sp>
          <p:nvSpPr>
            <p:cNvPr id="3949" name="object 3949"/>
            <p:cNvSpPr/>
            <p:nvPr/>
          </p:nvSpPr>
          <p:spPr>
            <a:xfrm>
              <a:off x="6451104" y="8438667"/>
              <a:ext cx="5715" cy="17780"/>
            </a:xfrm>
            <a:custGeom>
              <a:avLst/>
              <a:gdLst/>
              <a:ahLst/>
              <a:cxnLst/>
              <a:rect l="l" t="t" r="r" b="b"/>
              <a:pathLst>
                <a:path w="5714" h="17779">
                  <a:moveTo>
                    <a:pt x="3657" y="0"/>
                  </a:moveTo>
                  <a:lnTo>
                    <a:pt x="1828" y="203"/>
                  </a:lnTo>
                  <a:lnTo>
                    <a:pt x="0" y="444"/>
                  </a:lnTo>
                  <a:lnTo>
                    <a:pt x="63" y="17513"/>
                  </a:lnTo>
                  <a:lnTo>
                    <a:pt x="3365" y="17399"/>
                  </a:lnTo>
                  <a:lnTo>
                    <a:pt x="5016" y="17373"/>
                  </a:lnTo>
                  <a:lnTo>
                    <a:pt x="5336" y="8051"/>
                  </a:lnTo>
                  <a:lnTo>
                    <a:pt x="5524" y="76"/>
                  </a:lnTo>
                  <a:lnTo>
                    <a:pt x="3657" y="0"/>
                  </a:lnTo>
                  <a:close/>
                </a:path>
              </a:pathLst>
            </a:custGeom>
            <a:solidFill>
              <a:srgbClr val="F2D34F"/>
            </a:solidFill>
          </p:spPr>
          <p:txBody>
            <a:bodyPr wrap="square" lIns="0" tIns="0" rIns="0" bIns="0" rtlCol="0"/>
            <a:lstStyle/>
            <a:p>
              <a:endParaRPr/>
            </a:p>
          </p:txBody>
        </p:sp>
        <p:sp>
          <p:nvSpPr>
            <p:cNvPr id="3950" name="object 3950"/>
            <p:cNvSpPr/>
            <p:nvPr/>
          </p:nvSpPr>
          <p:spPr>
            <a:xfrm>
              <a:off x="6451104" y="8439112"/>
              <a:ext cx="635" cy="17145"/>
            </a:xfrm>
            <a:custGeom>
              <a:avLst/>
              <a:gdLst/>
              <a:ahLst/>
              <a:cxnLst/>
              <a:rect l="l" t="t" r="r" b="b"/>
              <a:pathLst>
                <a:path w="635" h="17145">
                  <a:moveTo>
                    <a:pt x="0" y="0"/>
                  </a:moveTo>
                  <a:lnTo>
                    <a:pt x="88" y="5854"/>
                  </a:lnTo>
                  <a:lnTo>
                    <a:pt x="101" y="11556"/>
                  </a:lnTo>
                  <a:lnTo>
                    <a:pt x="63" y="17068"/>
                  </a:lnTo>
                </a:path>
              </a:pathLst>
            </a:custGeom>
            <a:ln w="25400">
              <a:solidFill>
                <a:srgbClr val="F7DC5F"/>
              </a:solidFill>
            </a:ln>
          </p:spPr>
          <p:txBody>
            <a:bodyPr wrap="square" lIns="0" tIns="0" rIns="0" bIns="0" rtlCol="0"/>
            <a:lstStyle/>
            <a:p>
              <a:endParaRPr/>
            </a:p>
          </p:txBody>
        </p:sp>
        <p:sp>
          <p:nvSpPr>
            <p:cNvPr id="3951" name="object 3951"/>
            <p:cNvSpPr/>
            <p:nvPr/>
          </p:nvSpPr>
          <p:spPr>
            <a:xfrm>
              <a:off x="6451168" y="8456041"/>
              <a:ext cx="5080" cy="635"/>
            </a:xfrm>
            <a:custGeom>
              <a:avLst/>
              <a:gdLst/>
              <a:ahLst/>
              <a:cxnLst/>
              <a:rect l="l" t="t" r="r" b="b"/>
              <a:pathLst>
                <a:path w="5079" h="634">
                  <a:moveTo>
                    <a:pt x="0" y="139"/>
                  </a:moveTo>
                  <a:lnTo>
                    <a:pt x="4952" y="0"/>
                  </a:lnTo>
                </a:path>
              </a:pathLst>
            </a:custGeom>
            <a:ln w="25400">
              <a:solidFill>
                <a:srgbClr val="F2D351"/>
              </a:solidFill>
            </a:ln>
          </p:spPr>
          <p:txBody>
            <a:bodyPr wrap="square" lIns="0" tIns="0" rIns="0" bIns="0" rtlCol="0"/>
            <a:lstStyle/>
            <a:p>
              <a:endParaRPr/>
            </a:p>
          </p:txBody>
        </p:sp>
        <p:sp>
          <p:nvSpPr>
            <p:cNvPr id="3952" name="object 3952"/>
            <p:cNvSpPr/>
            <p:nvPr/>
          </p:nvSpPr>
          <p:spPr>
            <a:xfrm>
              <a:off x="6456614" y="8438743"/>
              <a:ext cx="635" cy="1270"/>
            </a:xfrm>
            <a:custGeom>
              <a:avLst/>
              <a:gdLst/>
              <a:ahLst/>
              <a:cxnLst/>
              <a:rect l="l" t="t" r="r" b="b"/>
              <a:pathLst>
                <a:path w="635" h="1270">
                  <a:moveTo>
                    <a:pt x="0" y="879"/>
                  </a:moveTo>
                  <a:lnTo>
                    <a:pt x="15" y="0"/>
                  </a:lnTo>
                </a:path>
              </a:pathLst>
            </a:custGeom>
            <a:ln w="25400">
              <a:solidFill>
                <a:srgbClr val="EDC93F"/>
              </a:solidFill>
            </a:ln>
          </p:spPr>
          <p:txBody>
            <a:bodyPr wrap="square" lIns="0" tIns="0" rIns="0" bIns="0" rtlCol="0"/>
            <a:lstStyle/>
            <a:p>
              <a:endParaRPr/>
            </a:p>
          </p:txBody>
        </p:sp>
        <p:sp>
          <p:nvSpPr>
            <p:cNvPr id="3953" name="object 3953"/>
            <p:cNvSpPr/>
            <p:nvPr/>
          </p:nvSpPr>
          <p:spPr>
            <a:xfrm>
              <a:off x="6451104" y="8438743"/>
              <a:ext cx="5715" cy="635"/>
            </a:xfrm>
            <a:custGeom>
              <a:avLst/>
              <a:gdLst/>
              <a:ahLst/>
              <a:cxnLst/>
              <a:rect l="l" t="t" r="r" b="b"/>
              <a:pathLst>
                <a:path w="5714" h="634">
                  <a:moveTo>
                    <a:pt x="5524" y="0"/>
                  </a:moveTo>
                  <a:lnTo>
                    <a:pt x="0" y="368"/>
                  </a:lnTo>
                </a:path>
              </a:pathLst>
            </a:custGeom>
            <a:ln w="25400">
              <a:solidFill>
                <a:srgbClr val="F2D34C"/>
              </a:solidFill>
            </a:ln>
          </p:spPr>
          <p:txBody>
            <a:bodyPr wrap="square" lIns="0" tIns="0" rIns="0" bIns="0" rtlCol="0"/>
            <a:lstStyle/>
            <a:p>
              <a:endParaRPr/>
            </a:p>
          </p:txBody>
        </p:sp>
        <p:sp>
          <p:nvSpPr>
            <p:cNvPr id="3954" name="object 3954"/>
            <p:cNvSpPr/>
            <p:nvPr/>
          </p:nvSpPr>
          <p:spPr>
            <a:xfrm>
              <a:off x="6446164" y="8456180"/>
              <a:ext cx="5080" cy="12065"/>
            </a:xfrm>
            <a:custGeom>
              <a:avLst/>
              <a:gdLst/>
              <a:ahLst/>
              <a:cxnLst/>
              <a:rect l="l" t="t" r="r" b="b"/>
              <a:pathLst>
                <a:path w="5079" h="12065">
                  <a:moveTo>
                    <a:pt x="5003" y="0"/>
                  </a:moveTo>
                  <a:lnTo>
                    <a:pt x="3340" y="63"/>
                  </a:lnTo>
                  <a:lnTo>
                    <a:pt x="0" y="279"/>
                  </a:lnTo>
                  <a:lnTo>
                    <a:pt x="101" y="4190"/>
                  </a:lnTo>
                  <a:lnTo>
                    <a:pt x="228" y="11671"/>
                  </a:lnTo>
                  <a:lnTo>
                    <a:pt x="1828" y="11493"/>
                  </a:lnTo>
                  <a:lnTo>
                    <a:pt x="3390" y="10579"/>
                  </a:lnTo>
                  <a:lnTo>
                    <a:pt x="4952" y="9626"/>
                  </a:lnTo>
                  <a:lnTo>
                    <a:pt x="5003" y="3238"/>
                  </a:lnTo>
                  <a:lnTo>
                    <a:pt x="5003" y="0"/>
                  </a:lnTo>
                  <a:close/>
                </a:path>
              </a:pathLst>
            </a:custGeom>
            <a:solidFill>
              <a:srgbClr val="F9E16C"/>
            </a:solidFill>
          </p:spPr>
          <p:txBody>
            <a:bodyPr wrap="square" lIns="0" tIns="0" rIns="0" bIns="0" rtlCol="0"/>
            <a:lstStyle/>
            <a:p>
              <a:endParaRPr/>
            </a:p>
          </p:txBody>
        </p:sp>
        <p:sp>
          <p:nvSpPr>
            <p:cNvPr id="3955" name="object 3955"/>
            <p:cNvSpPr/>
            <p:nvPr/>
          </p:nvSpPr>
          <p:spPr>
            <a:xfrm>
              <a:off x="6446164" y="8456180"/>
              <a:ext cx="5080" cy="635"/>
            </a:xfrm>
            <a:custGeom>
              <a:avLst/>
              <a:gdLst/>
              <a:ahLst/>
              <a:cxnLst/>
              <a:rect l="l" t="t" r="r" b="b"/>
              <a:pathLst>
                <a:path w="5079" h="634">
                  <a:moveTo>
                    <a:pt x="0" y="279"/>
                  </a:moveTo>
                  <a:lnTo>
                    <a:pt x="5003" y="0"/>
                  </a:lnTo>
                </a:path>
              </a:pathLst>
            </a:custGeom>
            <a:ln w="25400">
              <a:solidFill>
                <a:srgbClr val="F9E36E"/>
              </a:solidFill>
            </a:ln>
          </p:spPr>
          <p:txBody>
            <a:bodyPr wrap="square" lIns="0" tIns="0" rIns="0" bIns="0" rtlCol="0"/>
            <a:lstStyle/>
            <a:p>
              <a:endParaRPr/>
            </a:p>
          </p:txBody>
        </p:sp>
        <p:sp>
          <p:nvSpPr>
            <p:cNvPr id="3956" name="object 3956"/>
            <p:cNvSpPr/>
            <p:nvPr/>
          </p:nvSpPr>
          <p:spPr>
            <a:xfrm>
              <a:off x="6438417" y="8456180"/>
              <a:ext cx="17780" cy="10160"/>
            </a:xfrm>
            <a:custGeom>
              <a:avLst/>
              <a:gdLst/>
              <a:ahLst/>
              <a:cxnLst/>
              <a:rect l="l" t="t" r="r" b="b"/>
              <a:pathLst>
                <a:path w="17779" h="10159">
                  <a:moveTo>
                    <a:pt x="17697" y="0"/>
                  </a:moveTo>
                  <a:lnTo>
                    <a:pt x="0" y="0"/>
                  </a:lnTo>
                  <a:lnTo>
                    <a:pt x="0" y="9626"/>
                  </a:lnTo>
                  <a:lnTo>
                    <a:pt x="17231" y="9626"/>
                  </a:lnTo>
                  <a:lnTo>
                    <a:pt x="17356" y="7405"/>
                  </a:lnTo>
                  <a:lnTo>
                    <a:pt x="17697" y="0"/>
                  </a:lnTo>
                  <a:close/>
                </a:path>
              </a:pathLst>
            </a:custGeom>
            <a:solidFill>
              <a:srgbClr val="F7DB5E"/>
            </a:solidFill>
          </p:spPr>
          <p:txBody>
            <a:bodyPr wrap="square" lIns="0" tIns="0" rIns="0" bIns="0" rtlCol="0"/>
            <a:lstStyle/>
            <a:p>
              <a:endParaRPr/>
            </a:p>
          </p:txBody>
        </p:sp>
        <p:sp>
          <p:nvSpPr>
            <p:cNvPr id="3957" name="object 3957"/>
            <p:cNvSpPr/>
            <p:nvPr/>
          </p:nvSpPr>
          <p:spPr>
            <a:xfrm>
              <a:off x="6446393" y="8465807"/>
              <a:ext cx="5080" cy="2540"/>
            </a:xfrm>
            <a:custGeom>
              <a:avLst/>
              <a:gdLst/>
              <a:ahLst/>
              <a:cxnLst/>
              <a:rect l="l" t="t" r="r" b="b"/>
              <a:pathLst>
                <a:path w="5079" h="2540">
                  <a:moveTo>
                    <a:pt x="4724" y="0"/>
                  </a:moveTo>
                  <a:lnTo>
                    <a:pt x="0" y="2044"/>
                  </a:lnTo>
                </a:path>
              </a:pathLst>
            </a:custGeom>
            <a:ln w="25400">
              <a:solidFill>
                <a:srgbClr val="F9E06A"/>
              </a:solidFill>
            </a:ln>
          </p:spPr>
          <p:txBody>
            <a:bodyPr wrap="square" lIns="0" tIns="0" rIns="0" bIns="0" rtlCol="0"/>
            <a:lstStyle/>
            <a:p>
              <a:endParaRPr/>
            </a:p>
          </p:txBody>
        </p:sp>
        <p:sp>
          <p:nvSpPr>
            <p:cNvPr id="3958" name="object 3958"/>
            <p:cNvSpPr/>
            <p:nvPr/>
          </p:nvSpPr>
          <p:spPr>
            <a:xfrm>
              <a:off x="6446164" y="8456460"/>
              <a:ext cx="635" cy="11430"/>
            </a:xfrm>
            <a:custGeom>
              <a:avLst/>
              <a:gdLst/>
              <a:ahLst/>
              <a:cxnLst/>
              <a:rect l="l" t="t" r="r" b="b"/>
              <a:pathLst>
                <a:path w="635" h="11429">
                  <a:moveTo>
                    <a:pt x="228" y="11391"/>
                  </a:moveTo>
                  <a:lnTo>
                    <a:pt x="0" y="0"/>
                  </a:lnTo>
                </a:path>
              </a:pathLst>
            </a:custGeom>
            <a:ln w="25400">
              <a:solidFill>
                <a:srgbClr val="FBE87A"/>
              </a:solidFill>
            </a:ln>
          </p:spPr>
          <p:txBody>
            <a:bodyPr wrap="square" lIns="0" tIns="0" rIns="0" bIns="0" rtlCol="0"/>
            <a:lstStyle/>
            <a:p>
              <a:endParaRPr/>
            </a:p>
          </p:txBody>
        </p:sp>
        <p:sp>
          <p:nvSpPr>
            <p:cNvPr id="3959" name="object 3959"/>
            <p:cNvSpPr/>
            <p:nvPr/>
          </p:nvSpPr>
          <p:spPr>
            <a:xfrm>
              <a:off x="6446393" y="8465807"/>
              <a:ext cx="5080" cy="12700"/>
            </a:xfrm>
            <a:custGeom>
              <a:avLst/>
              <a:gdLst/>
              <a:ahLst/>
              <a:cxnLst/>
              <a:rect l="l" t="t" r="r" b="b"/>
              <a:pathLst>
                <a:path w="5079" h="12700">
                  <a:moveTo>
                    <a:pt x="4724" y="0"/>
                  </a:moveTo>
                  <a:lnTo>
                    <a:pt x="3162" y="952"/>
                  </a:lnTo>
                  <a:lnTo>
                    <a:pt x="1600" y="1866"/>
                  </a:lnTo>
                  <a:lnTo>
                    <a:pt x="0" y="2044"/>
                  </a:lnTo>
                  <a:lnTo>
                    <a:pt x="63" y="5702"/>
                  </a:lnTo>
                  <a:lnTo>
                    <a:pt x="139" y="12611"/>
                  </a:lnTo>
                  <a:lnTo>
                    <a:pt x="1549" y="12357"/>
                  </a:lnTo>
                  <a:lnTo>
                    <a:pt x="3073" y="10896"/>
                  </a:lnTo>
                  <a:lnTo>
                    <a:pt x="4584" y="9283"/>
                  </a:lnTo>
                  <a:lnTo>
                    <a:pt x="4724" y="0"/>
                  </a:lnTo>
                  <a:close/>
                </a:path>
              </a:pathLst>
            </a:custGeom>
            <a:solidFill>
              <a:srgbClr val="F9DE64"/>
            </a:solidFill>
          </p:spPr>
          <p:txBody>
            <a:bodyPr wrap="square" lIns="0" tIns="0" rIns="0" bIns="0" rtlCol="0"/>
            <a:lstStyle/>
            <a:p>
              <a:endParaRPr/>
            </a:p>
          </p:txBody>
        </p:sp>
        <p:sp>
          <p:nvSpPr>
            <p:cNvPr id="3960" name="object 3960"/>
            <p:cNvSpPr/>
            <p:nvPr/>
          </p:nvSpPr>
          <p:spPr>
            <a:xfrm>
              <a:off x="6446393" y="8465807"/>
              <a:ext cx="5080" cy="2540"/>
            </a:xfrm>
            <a:custGeom>
              <a:avLst/>
              <a:gdLst/>
              <a:ahLst/>
              <a:cxnLst/>
              <a:rect l="l" t="t" r="r" b="b"/>
              <a:pathLst>
                <a:path w="5079" h="2540">
                  <a:moveTo>
                    <a:pt x="0" y="2044"/>
                  </a:moveTo>
                  <a:lnTo>
                    <a:pt x="4724" y="0"/>
                  </a:lnTo>
                </a:path>
              </a:pathLst>
            </a:custGeom>
            <a:ln w="25400">
              <a:solidFill>
                <a:srgbClr val="F9E06A"/>
              </a:solidFill>
            </a:ln>
          </p:spPr>
          <p:txBody>
            <a:bodyPr wrap="square" lIns="0" tIns="0" rIns="0" bIns="0" rtlCol="0"/>
            <a:lstStyle/>
            <a:p>
              <a:endParaRPr/>
            </a:p>
          </p:txBody>
        </p:sp>
        <p:sp>
          <p:nvSpPr>
            <p:cNvPr id="3961" name="object 3961"/>
            <p:cNvSpPr/>
            <p:nvPr/>
          </p:nvSpPr>
          <p:spPr>
            <a:xfrm>
              <a:off x="6450977" y="8465807"/>
              <a:ext cx="635" cy="9525"/>
            </a:xfrm>
            <a:custGeom>
              <a:avLst/>
              <a:gdLst/>
              <a:ahLst/>
              <a:cxnLst/>
              <a:rect l="l" t="t" r="r" b="b"/>
              <a:pathLst>
                <a:path w="635" h="9525">
                  <a:moveTo>
                    <a:pt x="139" y="0"/>
                  </a:moveTo>
                  <a:lnTo>
                    <a:pt x="0" y="9283"/>
                  </a:lnTo>
                </a:path>
              </a:pathLst>
            </a:custGeom>
            <a:ln w="25400">
              <a:solidFill>
                <a:srgbClr val="F7D958"/>
              </a:solidFill>
            </a:ln>
          </p:spPr>
          <p:txBody>
            <a:bodyPr wrap="square" lIns="0" tIns="0" rIns="0" bIns="0" rtlCol="0"/>
            <a:lstStyle/>
            <a:p>
              <a:endParaRPr/>
            </a:p>
          </p:txBody>
        </p:sp>
        <p:sp>
          <p:nvSpPr>
            <p:cNvPr id="3962" name="object 3962"/>
            <p:cNvSpPr/>
            <p:nvPr/>
          </p:nvSpPr>
          <p:spPr>
            <a:xfrm>
              <a:off x="6446532" y="8475091"/>
              <a:ext cx="4445" cy="3810"/>
            </a:xfrm>
            <a:custGeom>
              <a:avLst/>
              <a:gdLst/>
              <a:ahLst/>
              <a:cxnLst/>
              <a:rect l="l" t="t" r="r" b="b"/>
              <a:pathLst>
                <a:path w="4445" h="3809">
                  <a:moveTo>
                    <a:pt x="4445" y="0"/>
                  </a:moveTo>
                  <a:lnTo>
                    <a:pt x="0" y="3327"/>
                  </a:lnTo>
                </a:path>
              </a:pathLst>
            </a:custGeom>
            <a:ln w="25400">
              <a:solidFill>
                <a:srgbClr val="F9DD5F"/>
              </a:solidFill>
            </a:ln>
          </p:spPr>
          <p:txBody>
            <a:bodyPr wrap="square" lIns="0" tIns="0" rIns="0" bIns="0" rtlCol="0"/>
            <a:lstStyle/>
            <a:p>
              <a:endParaRPr/>
            </a:p>
          </p:txBody>
        </p:sp>
        <p:sp>
          <p:nvSpPr>
            <p:cNvPr id="3963" name="object 3963"/>
            <p:cNvSpPr/>
            <p:nvPr/>
          </p:nvSpPr>
          <p:spPr>
            <a:xfrm>
              <a:off x="6446393" y="8467852"/>
              <a:ext cx="635" cy="10795"/>
            </a:xfrm>
            <a:custGeom>
              <a:avLst/>
              <a:gdLst/>
              <a:ahLst/>
              <a:cxnLst/>
              <a:rect l="l" t="t" r="r" b="b"/>
              <a:pathLst>
                <a:path w="635" h="10795">
                  <a:moveTo>
                    <a:pt x="139" y="10566"/>
                  </a:moveTo>
                  <a:lnTo>
                    <a:pt x="0" y="0"/>
                  </a:lnTo>
                </a:path>
              </a:pathLst>
            </a:custGeom>
            <a:ln w="25400">
              <a:solidFill>
                <a:srgbClr val="FBE470"/>
              </a:solidFill>
            </a:ln>
          </p:spPr>
          <p:txBody>
            <a:bodyPr wrap="square" lIns="0" tIns="0" rIns="0" bIns="0" rtlCol="0"/>
            <a:lstStyle/>
            <a:p>
              <a:endParaRPr/>
            </a:p>
          </p:txBody>
        </p:sp>
        <p:sp>
          <p:nvSpPr>
            <p:cNvPr id="3964" name="object 3964"/>
            <p:cNvSpPr/>
            <p:nvPr/>
          </p:nvSpPr>
          <p:spPr>
            <a:xfrm>
              <a:off x="6451117" y="8456041"/>
              <a:ext cx="5080" cy="10160"/>
            </a:xfrm>
            <a:custGeom>
              <a:avLst/>
              <a:gdLst/>
              <a:ahLst/>
              <a:cxnLst/>
              <a:rect l="l" t="t" r="r" b="b"/>
              <a:pathLst>
                <a:path w="5079" h="10159">
                  <a:moveTo>
                    <a:pt x="5003" y="0"/>
                  </a:moveTo>
                  <a:lnTo>
                    <a:pt x="3352" y="25"/>
                  </a:lnTo>
                  <a:lnTo>
                    <a:pt x="50" y="139"/>
                  </a:lnTo>
                  <a:lnTo>
                    <a:pt x="0" y="9766"/>
                  </a:lnTo>
                  <a:lnTo>
                    <a:pt x="3098" y="7835"/>
                  </a:lnTo>
                  <a:lnTo>
                    <a:pt x="4656" y="7544"/>
                  </a:lnTo>
                  <a:lnTo>
                    <a:pt x="5003" y="0"/>
                  </a:lnTo>
                  <a:close/>
                </a:path>
              </a:pathLst>
            </a:custGeom>
            <a:solidFill>
              <a:srgbClr val="F2D24F"/>
            </a:solidFill>
          </p:spPr>
          <p:txBody>
            <a:bodyPr wrap="square" lIns="0" tIns="0" rIns="0" bIns="0" rtlCol="0"/>
            <a:lstStyle/>
            <a:p>
              <a:endParaRPr/>
            </a:p>
          </p:txBody>
        </p:sp>
        <p:sp>
          <p:nvSpPr>
            <p:cNvPr id="3965" name="object 3965"/>
            <p:cNvSpPr/>
            <p:nvPr/>
          </p:nvSpPr>
          <p:spPr>
            <a:xfrm>
              <a:off x="6451168" y="8456041"/>
              <a:ext cx="5080" cy="635"/>
            </a:xfrm>
            <a:custGeom>
              <a:avLst/>
              <a:gdLst/>
              <a:ahLst/>
              <a:cxnLst/>
              <a:rect l="l" t="t" r="r" b="b"/>
              <a:pathLst>
                <a:path w="5079" h="634">
                  <a:moveTo>
                    <a:pt x="0" y="139"/>
                  </a:moveTo>
                  <a:lnTo>
                    <a:pt x="4952" y="0"/>
                  </a:lnTo>
                </a:path>
              </a:pathLst>
            </a:custGeom>
            <a:ln w="25400">
              <a:solidFill>
                <a:srgbClr val="F2D351"/>
              </a:solidFill>
            </a:ln>
          </p:spPr>
          <p:txBody>
            <a:bodyPr wrap="square" lIns="0" tIns="0" rIns="0" bIns="0" rtlCol="0"/>
            <a:lstStyle/>
            <a:p>
              <a:endParaRPr/>
            </a:p>
          </p:txBody>
        </p:sp>
        <p:sp>
          <p:nvSpPr>
            <p:cNvPr id="3966" name="object 3966"/>
            <p:cNvSpPr/>
            <p:nvPr/>
          </p:nvSpPr>
          <p:spPr>
            <a:xfrm>
              <a:off x="6451117" y="8463586"/>
              <a:ext cx="5080" cy="2540"/>
            </a:xfrm>
            <a:custGeom>
              <a:avLst/>
              <a:gdLst/>
              <a:ahLst/>
              <a:cxnLst/>
              <a:rect l="l" t="t" r="r" b="b"/>
              <a:pathLst>
                <a:path w="5079" h="2540">
                  <a:moveTo>
                    <a:pt x="4656" y="0"/>
                  </a:moveTo>
                  <a:lnTo>
                    <a:pt x="0" y="2220"/>
                  </a:lnTo>
                </a:path>
              </a:pathLst>
            </a:custGeom>
            <a:ln w="25400">
              <a:solidFill>
                <a:srgbClr val="F2D24D"/>
              </a:solidFill>
            </a:ln>
          </p:spPr>
          <p:txBody>
            <a:bodyPr wrap="square" lIns="0" tIns="0" rIns="0" bIns="0" rtlCol="0"/>
            <a:lstStyle/>
            <a:p>
              <a:endParaRPr/>
            </a:p>
          </p:txBody>
        </p:sp>
        <p:sp>
          <p:nvSpPr>
            <p:cNvPr id="3967" name="object 3967"/>
            <p:cNvSpPr/>
            <p:nvPr/>
          </p:nvSpPr>
          <p:spPr>
            <a:xfrm>
              <a:off x="6438417" y="8456180"/>
              <a:ext cx="17780" cy="10160"/>
            </a:xfrm>
            <a:custGeom>
              <a:avLst/>
              <a:gdLst/>
              <a:ahLst/>
              <a:cxnLst/>
              <a:rect l="l" t="t" r="r" b="b"/>
              <a:pathLst>
                <a:path w="17779" h="10159">
                  <a:moveTo>
                    <a:pt x="17697" y="0"/>
                  </a:moveTo>
                  <a:lnTo>
                    <a:pt x="0" y="0"/>
                  </a:lnTo>
                  <a:lnTo>
                    <a:pt x="0" y="9626"/>
                  </a:lnTo>
                  <a:lnTo>
                    <a:pt x="17231" y="9626"/>
                  </a:lnTo>
                  <a:lnTo>
                    <a:pt x="17356" y="7405"/>
                  </a:lnTo>
                  <a:lnTo>
                    <a:pt x="17697" y="0"/>
                  </a:lnTo>
                  <a:close/>
                </a:path>
              </a:pathLst>
            </a:custGeom>
            <a:solidFill>
              <a:srgbClr val="F7DB5E"/>
            </a:solidFill>
          </p:spPr>
          <p:txBody>
            <a:bodyPr wrap="square" lIns="0" tIns="0" rIns="0" bIns="0" rtlCol="0"/>
            <a:lstStyle/>
            <a:p>
              <a:endParaRPr/>
            </a:p>
          </p:txBody>
        </p:sp>
        <p:sp>
          <p:nvSpPr>
            <p:cNvPr id="3968" name="object 3968"/>
            <p:cNvSpPr/>
            <p:nvPr/>
          </p:nvSpPr>
          <p:spPr>
            <a:xfrm>
              <a:off x="6450977" y="8463585"/>
              <a:ext cx="5080" cy="12065"/>
            </a:xfrm>
            <a:custGeom>
              <a:avLst/>
              <a:gdLst/>
              <a:ahLst/>
              <a:cxnLst/>
              <a:rect l="l" t="t" r="r" b="b"/>
              <a:pathLst>
                <a:path w="5079" h="12065">
                  <a:moveTo>
                    <a:pt x="4796" y="0"/>
                  </a:moveTo>
                  <a:lnTo>
                    <a:pt x="3238" y="291"/>
                  </a:lnTo>
                  <a:lnTo>
                    <a:pt x="139" y="2221"/>
                  </a:lnTo>
                  <a:lnTo>
                    <a:pt x="0" y="11505"/>
                  </a:lnTo>
                  <a:lnTo>
                    <a:pt x="1511" y="9892"/>
                  </a:lnTo>
                  <a:lnTo>
                    <a:pt x="3009" y="8127"/>
                  </a:lnTo>
                  <a:lnTo>
                    <a:pt x="4381" y="7289"/>
                  </a:lnTo>
                  <a:lnTo>
                    <a:pt x="4796" y="0"/>
                  </a:lnTo>
                  <a:close/>
                </a:path>
              </a:pathLst>
            </a:custGeom>
            <a:solidFill>
              <a:srgbClr val="F2D14A"/>
            </a:solidFill>
          </p:spPr>
          <p:txBody>
            <a:bodyPr wrap="square" lIns="0" tIns="0" rIns="0" bIns="0" rtlCol="0"/>
            <a:lstStyle/>
            <a:p>
              <a:endParaRPr/>
            </a:p>
          </p:txBody>
        </p:sp>
        <p:sp>
          <p:nvSpPr>
            <p:cNvPr id="3969" name="object 3969"/>
            <p:cNvSpPr/>
            <p:nvPr/>
          </p:nvSpPr>
          <p:spPr>
            <a:xfrm>
              <a:off x="6451117" y="8463586"/>
              <a:ext cx="5080" cy="2540"/>
            </a:xfrm>
            <a:custGeom>
              <a:avLst/>
              <a:gdLst/>
              <a:ahLst/>
              <a:cxnLst/>
              <a:rect l="l" t="t" r="r" b="b"/>
              <a:pathLst>
                <a:path w="5079" h="2540">
                  <a:moveTo>
                    <a:pt x="0" y="2220"/>
                  </a:moveTo>
                  <a:lnTo>
                    <a:pt x="4656" y="0"/>
                  </a:lnTo>
                </a:path>
              </a:pathLst>
            </a:custGeom>
            <a:ln w="25400">
              <a:solidFill>
                <a:srgbClr val="F2D24D"/>
              </a:solidFill>
            </a:ln>
          </p:spPr>
          <p:txBody>
            <a:bodyPr wrap="square" lIns="0" tIns="0" rIns="0" bIns="0" rtlCol="0"/>
            <a:lstStyle/>
            <a:p>
              <a:endParaRPr/>
            </a:p>
          </p:txBody>
        </p:sp>
        <p:sp>
          <p:nvSpPr>
            <p:cNvPr id="3970" name="object 3970"/>
            <p:cNvSpPr/>
            <p:nvPr/>
          </p:nvSpPr>
          <p:spPr>
            <a:xfrm>
              <a:off x="6455359" y="8467067"/>
              <a:ext cx="635" cy="3810"/>
            </a:xfrm>
            <a:custGeom>
              <a:avLst/>
              <a:gdLst/>
              <a:ahLst/>
              <a:cxnLst/>
              <a:rect l="l" t="t" r="r" b="b"/>
              <a:pathLst>
                <a:path w="635" h="3809">
                  <a:moveTo>
                    <a:pt x="218" y="0"/>
                  </a:moveTo>
                  <a:lnTo>
                    <a:pt x="0" y="3807"/>
                  </a:lnTo>
                </a:path>
              </a:pathLst>
            </a:custGeom>
            <a:ln w="25400">
              <a:solidFill>
                <a:srgbClr val="EDC93C"/>
              </a:solidFill>
            </a:ln>
          </p:spPr>
          <p:txBody>
            <a:bodyPr wrap="square" lIns="0" tIns="0" rIns="0" bIns="0" rtlCol="0"/>
            <a:lstStyle/>
            <a:p>
              <a:endParaRPr/>
            </a:p>
          </p:txBody>
        </p:sp>
        <p:sp>
          <p:nvSpPr>
            <p:cNvPr id="3971" name="object 3971"/>
            <p:cNvSpPr/>
            <p:nvPr/>
          </p:nvSpPr>
          <p:spPr>
            <a:xfrm>
              <a:off x="6450977" y="8470874"/>
              <a:ext cx="4445" cy="4445"/>
            </a:xfrm>
            <a:custGeom>
              <a:avLst/>
              <a:gdLst/>
              <a:ahLst/>
              <a:cxnLst/>
              <a:rect l="l" t="t" r="r" b="b"/>
              <a:pathLst>
                <a:path w="4445" h="4445">
                  <a:moveTo>
                    <a:pt x="4381" y="0"/>
                  </a:moveTo>
                  <a:lnTo>
                    <a:pt x="0" y="4216"/>
                  </a:lnTo>
                </a:path>
              </a:pathLst>
            </a:custGeom>
            <a:ln w="25400">
              <a:solidFill>
                <a:srgbClr val="F3D147"/>
              </a:solidFill>
            </a:ln>
          </p:spPr>
          <p:txBody>
            <a:bodyPr wrap="square" lIns="0" tIns="0" rIns="0" bIns="0" rtlCol="0"/>
            <a:lstStyle/>
            <a:p>
              <a:endParaRPr/>
            </a:p>
          </p:txBody>
        </p:sp>
        <p:sp>
          <p:nvSpPr>
            <p:cNvPr id="3972" name="object 3972"/>
            <p:cNvSpPr/>
            <p:nvPr/>
          </p:nvSpPr>
          <p:spPr>
            <a:xfrm>
              <a:off x="6450977" y="8465807"/>
              <a:ext cx="635" cy="9525"/>
            </a:xfrm>
            <a:custGeom>
              <a:avLst/>
              <a:gdLst/>
              <a:ahLst/>
              <a:cxnLst/>
              <a:rect l="l" t="t" r="r" b="b"/>
              <a:pathLst>
                <a:path w="635" h="9525">
                  <a:moveTo>
                    <a:pt x="0" y="9283"/>
                  </a:moveTo>
                  <a:lnTo>
                    <a:pt x="139" y="0"/>
                  </a:lnTo>
                </a:path>
              </a:pathLst>
            </a:custGeom>
            <a:ln w="25400">
              <a:solidFill>
                <a:srgbClr val="F7D958"/>
              </a:solidFill>
            </a:ln>
          </p:spPr>
          <p:txBody>
            <a:bodyPr wrap="square" lIns="0" tIns="0" rIns="0" bIns="0" rtlCol="0"/>
            <a:lstStyle/>
            <a:p>
              <a:endParaRPr/>
            </a:p>
          </p:txBody>
        </p:sp>
        <p:sp>
          <p:nvSpPr>
            <p:cNvPr id="3973" name="object 3973"/>
            <p:cNvSpPr/>
            <p:nvPr/>
          </p:nvSpPr>
          <p:spPr>
            <a:xfrm>
              <a:off x="6446532" y="8475091"/>
              <a:ext cx="4445" cy="21590"/>
            </a:xfrm>
            <a:custGeom>
              <a:avLst/>
              <a:gdLst/>
              <a:ahLst/>
              <a:cxnLst/>
              <a:rect l="l" t="t" r="r" b="b"/>
              <a:pathLst>
                <a:path w="4445" h="21590">
                  <a:moveTo>
                    <a:pt x="4445" y="0"/>
                  </a:moveTo>
                  <a:lnTo>
                    <a:pt x="2933" y="1612"/>
                  </a:lnTo>
                  <a:lnTo>
                    <a:pt x="1409" y="3073"/>
                  </a:lnTo>
                  <a:lnTo>
                    <a:pt x="0" y="3327"/>
                  </a:lnTo>
                  <a:lnTo>
                    <a:pt x="63" y="10071"/>
                  </a:lnTo>
                  <a:lnTo>
                    <a:pt x="76" y="16205"/>
                  </a:lnTo>
                  <a:lnTo>
                    <a:pt x="139" y="21589"/>
                  </a:lnTo>
                  <a:lnTo>
                    <a:pt x="1308" y="21196"/>
                  </a:lnTo>
                  <a:lnTo>
                    <a:pt x="2666" y="18973"/>
                  </a:lnTo>
                  <a:lnTo>
                    <a:pt x="4025" y="16421"/>
                  </a:lnTo>
                  <a:lnTo>
                    <a:pt x="4330" y="6007"/>
                  </a:lnTo>
                  <a:lnTo>
                    <a:pt x="4445" y="0"/>
                  </a:lnTo>
                  <a:close/>
                </a:path>
              </a:pathLst>
            </a:custGeom>
            <a:solidFill>
              <a:srgbClr val="F9D854"/>
            </a:solidFill>
          </p:spPr>
          <p:txBody>
            <a:bodyPr wrap="square" lIns="0" tIns="0" rIns="0" bIns="0" rtlCol="0"/>
            <a:lstStyle/>
            <a:p>
              <a:endParaRPr/>
            </a:p>
          </p:txBody>
        </p:sp>
        <p:sp>
          <p:nvSpPr>
            <p:cNvPr id="3974" name="object 3974"/>
            <p:cNvSpPr/>
            <p:nvPr/>
          </p:nvSpPr>
          <p:spPr>
            <a:xfrm>
              <a:off x="6446532" y="8478418"/>
              <a:ext cx="635" cy="18415"/>
            </a:xfrm>
            <a:custGeom>
              <a:avLst/>
              <a:gdLst/>
              <a:ahLst/>
              <a:cxnLst/>
              <a:rect l="l" t="t" r="r" b="b"/>
              <a:pathLst>
                <a:path w="635" h="18415">
                  <a:moveTo>
                    <a:pt x="0" y="0"/>
                  </a:moveTo>
                  <a:lnTo>
                    <a:pt x="63" y="6743"/>
                  </a:lnTo>
                  <a:lnTo>
                    <a:pt x="76" y="12877"/>
                  </a:lnTo>
                  <a:lnTo>
                    <a:pt x="139" y="18262"/>
                  </a:lnTo>
                </a:path>
              </a:pathLst>
            </a:custGeom>
            <a:ln w="25400">
              <a:solidFill>
                <a:srgbClr val="FBDC5C"/>
              </a:solidFill>
            </a:ln>
          </p:spPr>
          <p:txBody>
            <a:bodyPr wrap="square" lIns="0" tIns="0" rIns="0" bIns="0" rtlCol="0"/>
            <a:lstStyle/>
            <a:p>
              <a:endParaRPr/>
            </a:p>
          </p:txBody>
        </p:sp>
        <p:sp>
          <p:nvSpPr>
            <p:cNvPr id="3975" name="object 3975"/>
            <p:cNvSpPr/>
            <p:nvPr/>
          </p:nvSpPr>
          <p:spPr>
            <a:xfrm>
              <a:off x="6446672" y="8491512"/>
              <a:ext cx="4445" cy="5715"/>
            </a:xfrm>
            <a:custGeom>
              <a:avLst/>
              <a:gdLst/>
              <a:ahLst/>
              <a:cxnLst/>
              <a:rect l="l" t="t" r="r" b="b"/>
              <a:pathLst>
                <a:path w="4445" h="5715">
                  <a:moveTo>
                    <a:pt x="0" y="5168"/>
                  </a:moveTo>
                  <a:lnTo>
                    <a:pt x="3886" y="0"/>
                  </a:lnTo>
                </a:path>
              </a:pathLst>
            </a:custGeom>
            <a:ln w="25399">
              <a:solidFill>
                <a:srgbClr val="F9D448"/>
              </a:solidFill>
            </a:ln>
          </p:spPr>
          <p:txBody>
            <a:bodyPr wrap="square" lIns="0" tIns="0" rIns="0" bIns="0" rtlCol="0"/>
            <a:lstStyle/>
            <a:p>
              <a:endParaRPr/>
            </a:p>
          </p:txBody>
        </p:sp>
        <p:sp>
          <p:nvSpPr>
            <p:cNvPr id="3976" name="object 3976"/>
            <p:cNvSpPr/>
            <p:nvPr/>
          </p:nvSpPr>
          <p:spPr>
            <a:xfrm>
              <a:off x="6450558" y="8475091"/>
              <a:ext cx="635" cy="16510"/>
            </a:xfrm>
            <a:custGeom>
              <a:avLst/>
              <a:gdLst/>
              <a:ahLst/>
              <a:cxnLst/>
              <a:rect l="l" t="t" r="r" b="b"/>
              <a:pathLst>
                <a:path w="635" h="16509">
                  <a:moveTo>
                    <a:pt x="0" y="16421"/>
                  </a:moveTo>
                  <a:lnTo>
                    <a:pt x="152" y="11607"/>
                  </a:lnTo>
                  <a:lnTo>
                    <a:pt x="304" y="6007"/>
                  </a:lnTo>
                  <a:lnTo>
                    <a:pt x="419" y="0"/>
                  </a:lnTo>
                </a:path>
              </a:pathLst>
            </a:custGeom>
            <a:ln w="25400">
              <a:solidFill>
                <a:srgbClr val="F7D54B"/>
              </a:solidFill>
            </a:ln>
          </p:spPr>
          <p:txBody>
            <a:bodyPr wrap="square" lIns="0" tIns="0" rIns="0" bIns="0" rtlCol="0"/>
            <a:lstStyle/>
            <a:p>
              <a:endParaRPr/>
            </a:p>
          </p:txBody>
        </p:sp>
        <p:sp>
          <p:nvSpPr>
            <p:cNvPr id="3977" name="object 3977"/>
            <p:cNvSpPr/>
            <p:nvPr/>
          </p:nvSpPr>
          <p:spPr>
            <a:xfrm>
              <a:off x="6446532" y="8475091"/>
              <a:ext cx="4445" cy="3810"/>
            </a:xfrm>
            <a:custGeom>
              <a:avLst/>
              <a:gdLst/>
              <a:ahLst/>
              <a:cxnLst/>
              <a:rect l="l" t="t" r="r" b="b"/>
              <a:pathLst>
                <a:path w="4445" h="3809">
                  <a:moveTo>
                    <a:pt x="4445" y="0"/>
                  </a:moveTo>
                  <a:lnTo>
                    <a:pt x="0" y="3327"/>
                  </a:lnTo>
                </a:path>
              </a:pathLst>
            </a:custGeom>
            <a:ln w="25400">
              <a:solidFill>
                <a:srgbClr val="F9DD5F"/>
              </a:solidFill>
            </a:ln>
          </p:spPr>
          <p:txBody>
            <a:bodyPr wrap="square" lIns="0" tIns="0" rIns="0" bIns="0" rtlCol="0"/>
            <a:lstStyle/>
            <a:p>
              <a:endParaRPr/>
            </a:p>
          </p:txBody>
        </p:sp>
        <p:sp>
          <p:nvSpPr>
            <p:cNvPr id="3978" name="object 3978"/>
            <p:cNvSpPr/>
            <p:nvPr/>
          </p:nvSpPr>
          <p:spPr>
            <a:xfrm>
              <a:off x="6450558" y="8470874"/>
              <a:ext cx="5080" cy="20955"/>
            </a:xfrm>
            <a:custGeom>
              <a:avLst/>
              <a:gdLst/>
              <a:ahLst/>
              <a:cxnLst/>
              <a:rect l="l" t="t" r="r" b="b"/>
              <a:pathLst>
                <a:path w="5079" h="20954">
                  <a:moveTo>
                    <a:pt x="4800" y="0"/>
                  </a:moveTo>
                  <a:lnTo>
                    <a:pt x="3428" y="838"/>
                  </a:lnTo>
                  <a:lnTo>
                    <a:pt x="1930" y="2603"/>
                  </a:lnTo>
                  <a:lnTo>
                    <a:pt x="419" y="4216"/>
                  </a:lnTo>
                  <a:lnTo>
                    <a:pt x="304" y="10223"/>
                  </a:lnTo>
                  <a:lnTo>
                    <a:pt x="0" y="20637"/>
                  </a:lnTo>
                  <a:lnTo>
                    <a:pt x="1358" y="18084"/>
                  </a:lnTo>
                  <a:lnTo>
                    <a:pt x="2705" y="15227"/>
                  </a:lnTo>
                  <a:lnTo>
                    <a:pt x="3797" y="13563"/>
                  </a:lnTo>
                  <a:lnTo>
                    <a:pt x="4335" y="6967"/>
                  </a:lnTo>
                  <a:lnTo>
                    <a:pt x="4800" y="0"/>
                  </a:lnTo>
                  <a:close/>
                </a:path>
              </a:pathLst>
            </a:custGeom>
            <a:solidFill>
              <a:srgbClr val="F3CE40"/>
            </a:solidFill>
          </p:spPr>
          <p:txBody>
            <a:bodyPr wrap="square" lIns="0" tIns="0" rIns="0" bIns="0" rtlCol="0"/>
            <a:lstStyle/>
            <a:p>
              <a:endParaRPr/>
            </a:p>
          </p:txBody>
        </p:sp>
        <p:sp>
          <p:nvSpPr>
            <p:cNvPr id="3979" name="object 3979"/>
            <p:cNvSpPr/>
            <p:nvPr/>
          </p:nvSpPr>
          <p:spPr>
            <a:xfrm>
              <a:off x="6450558" y="8475091"/>
              <a:ext cx="635" cy="16510"/>
            </a:xfrm>
            <a:custGeom>
              <a:avLst/>
              <a:gdLst/>
              <a:ahLst/>
              <a:cxnLst/>
              <a:rect l="l" t="t" r="r" b="b"/>
              <a:pathLst>
                <a:path w="635" h="16509">
                  <a:moveTo>
                    <a:pt x="419" y="0"/>
                  </a:moveTo>
                  <a:lnTo>
                    <a:pt x="304" y="6007"/>
                  </a:lnTo>
                  <a:lnTo>
                    <a:pt x="152" y="11607"/>
                  </a:lnTo>
                  <a:lnTo>
                    <a:pt x="0" y="16421"/>
                  </a:lnTo>
                </a:path>
              </a:pathLst>
            </a:custGeom>
            <a:ln w="25400">
              <a:solidFill>
                <a:srgbClr val="F7D54B"/>
              </a:solidFill>
            </a:ln>
          </p:spPr>
          <p:txBody>
            <a:bodyPr wrap="square" lIns="0" tIns="0" rIns="0" bIns="0" rtlCol="0"/>
            <a:lstStyle/>
            <a:p>
              <a:endParaRPr/>
            </a:p>
          </p:txBody>
        </p:sp>
        <p:sp>
          <p:nvSpPr>
            <p:cNvPr id="3980" name="object 3980"/>
            <p:cNvSpPr/>
            <p:nvPr/>
          </p:nvSpPr>
          <p:spPr>
            <a:xfrm>
              <a:off x="6450558" y="8484438"/>
              <a:ext cx="3810" cy="7620"/>
            </a:xfrm>
            <a:custGeom>
              <a:avLst/>
              <a:gdLst/>
              <a:ahLst/>
              <a:cxnLst/>
              <a:rect l="l" t="t" r="r" b="b"/>
              <a:pathLst>
                <a:path w="3810" h="7620">
                  <a:moveTo>
                    <a:pt x="0" y="7073"/>
                  </a:moveTo>
                  <a:lnTo>
                    <a:pt x="3797" y="0"/>
                  </a:lnTo>
                </a:path>
              </a:pathLst>
            </a:custGeom>
            <a:ln w="25400">
              <a:solidFill>
                <a:srgbClr val="F4CC39"/>
              </a:solidFill>
            </a:ln>
          </p:spPr>
          <p:txBody>
            <a:bodyPr wrap="square" lIns="0" tIns="0" rIns="0" bIns="0" rtlCol="0"/>
            <a:lstStyle/>
            <a:p>
              <a:endParaRPr/>
            </a:p>
          </p:txBody>
        </p:sp>
        <p:sp>
          <p:nvSpPr>
            <p:cNvPr id="3981" name="object 3981"/>
            <p:cNvSpPr/>
            <p:nvPr/>
          </p:nvSpPr>
          <p:spPr>
            <a:xfrm>
              <a:off x="6454355" y="8470874"/>
              <a:ext cx="1270" cy="13970"/>
            </a:xfrm>
            <a:custGeom>
              <a:avLst/>
              <a:gdLst/>
              <a:ahLst/>
              <a:cxnLst/>
              <a:rect l="l" t="t" r="r" b="b"/>
              <a:pathLst>
                <a:path w="1270" h="13970">
                  <a:moveTo>
                    <a:pt x="0" y="13563"/>
                  </a:moveTo>
                  <a:lnTo>
                    <a:pt x="125" y="12157"/>
                  </a:lnTo>
                </a:path>
                <a:path w="1270" h="13970">
                  <a:moveTo>
                    <a:pt x="956" y="756"/>
                  </a:moveTo>
                  <a:lnTo>
                    <a:pt x="1003" y="0"/>
                  </a:lnTo>
                </a:path>
              </a:pathLst>
            </a:custGeom>
            <a:ln w="25400">
              <a:solidFill>
                <a:srgbClr val="EFC834"/>
              </a:solidFill>
            </a:ln>
          </p:spPr>
          <p:txBody>
            <a:bodyPr wrap="square" lIns="0" tIns="0" rIns="0" bIns="0" rtlCol="0"/>
            <a:lstStyle/>
            <a:p>
              <a:endParaRPr/>
            </a:p>
          </p:txBody>
        </p:sp>
        <p:sp>
          <p:nvSpPr>
            <p:cNvPr id="3982" name="object 3982"/>
            <p:cNvSpPr/>
            <p:nvPr/>
          </p:nvSpPr>
          <p:spPr>
            <a:xfrm>
              <a:off x="6450977" y="8470874"/>
              <a:ext cx="4445" cy="4445"/>
            </a:xfrm>
            <a:custGeom>
              <a:avLst/>
              <a:gdLst/>
              <a:ahLst/>
              <a:cxnLst/>
              <a:rect l="l" t="t" r="r" b="b"/>
              <a:pathLst>
                <a:path w="4445" h="4445">
                  <a:moveTo>
                    <a:pt x="4381" y="0"/>
                  </a:moveTo>
                  <a:lnTo>
                    <a:pt x="0" y="4216"/>
                  </a:lnTo>
                </a:path>
              </a:pathLst>
            </a:custGeom>
            <a:ln w="25400">
              <a:solidFill>
                <a:srgbClr val="F3D147"/>
              </a:solidFill>
            </a:ln>
          </p:spPr>
          <p:txBody>
            <a:bodyPr wrap="square" lIns="0" tIns="0" rIns="0" bIns="0" rtlCol="0"/>
            <a:lstStyle/>
            <a:p>
              <a:endParaRPr/>
            </a:p>
          </p:txBody>
        </p:sp>
        <p:sp>
          <p:nvSpPr>
            <p:cNvPr id="3983" name="object 3983"/>
            <p:cNvSpPr/>
            <p:nvPr/>
          </p:nvSpPr>
          <p:spPr>
            <a:xfrm>
              <a:off x="6446672" y="8491512"/>
              <a:ext cx="4445" cy="19050"/>
            </a:xfrm>
            <a:custGeom>
              <a:avLst/>
              <a:gdLst/>
              <a:ahLst/>
              <a:cxnLst/>
              <a:rect l="l" t="t" r="r" b="b"/>
              <a:pathLst>
                <a:path w="4445" h="19050">
                  <a:moveTo>
                    <a:pt x="3886" y="0"/>
                  </a:moveTo>
                  <a:lnTo>
                    <a:pt x="2527" y="2552"/>
                  </a:lnTo>
                  <a:lnTo>
                    <a:pt x="1168" y="4775"/>
                  </a:lnTo>
                  <a:lnTo>
                    <a:pt x="0" y="5168"/>
                  </a:lnTo>
                  <a:lnTo>
                    <a:pt x="63" y="10579"/>
                  </a:lnTo>
                  <a:lnTo>
                    <a:pt x="165" y="15214"/>
                  </a:lnTo>
                  <a:lnTo>
                    <a:pt x="368" y="18910"/>
                  </a:lnTo>
                  <a:lnTo>
                    <a:pt x="1269" y="18402"/>
                  </a:lnTo>
                  <a:lnTo>
                    <a:pt x="2374" y="16141"/>
                  </a:lnTo>
                  <a:lnTo>
                    <a:pt x="3467" y="13398"/>
                  </a:lnTo>
                  <a:lnTo>
                    <a:pt x="3886" y="0"/>
                  </a:lnTo>
                  <a:close/>
                </a:path>
              </a:pathLst>
            </a:custGeom>
            <a:solidFill>
              <a:srgbClr val="F7CF40"/>
            </a:solidFill>
          </p:spPr>
          <p:txBody>
            <a:bodyPr wrap="square" lIns="0" tIns="0" rIns="0" bIns="0" rtlCol="0"/>
            <a:lstStyle/>
            <a:p>
              <a:endParaRPr/>
            </a:p>
          </p:txBody>
        </p:sp>
        <p:sp>
          <p:nvSpPr>
            <p:cNvPr id="3984" name="object 3984"/>
            <p:cNvSpPr/>
            <p:nvPr/>
          </p:nvSpPr>
          <p:spPr>
            <a:xfrm>
              <a:off x="6446672" y="8496681"/>
              <a:ext cx="635" cy="13970"/>
            </a:xfrm>
            <a:custGeom>
              <a:avLst/>
              <a:gdLst/>
              <a:ahLst/>
              <a:cxnLst/>
              <a:rect l="l" t="t" r="r" b="b"/>
              <a:pathLst>
                <a:path w="635" h="13970">
                  <a:moveTo>
                    <a:pt x="0" y="0"/>
                  </a:moveTo>
                  <a:lnTo>
                    <a:pt x="63" y="5410"/>
                  </a:lnTo>
                  <a:lnTo>
                    <a:pt x="165" y="10045"/>
                  </a:lnTo>
                  <a:lnTo>
                    <a:pt x="368" y="13741"/>
                  </a:lnTo>
                </a:path>
              </a:pathLst>
            </a:custGeom>
            <a:ln w="25400">
              <a:solidFill>
                <a:srgbClr val="F9D144"/>
              </a:solidFill>
            </a:ln>
          </p:spPr>
          <p:txBody>
            <a:bodyPr wrap="square" lIns="0" tIns="0" rIns="0" bIns="0" rtlCol="0"/>
            <a:lstStyle/>
            <a:p>
              <a:endParaRPr/>
            </a:p>
          </p:txBody>
        </p:sp>
        <p:sp>
          <p:nvSpPr>
            <p:cNvPr id="3985" name="object 3985"/>
            <p:cNvSpPr/>
            <p:nvPr/>
          </p:nvSpPr>
          <p:spPr>
            <a:xfrm>
              <a:off x="6447040" y="8504910"/>
              <a:ext cx="3175" cy="5715"/>
            </a:xfrm>
            <a:custGeom>
              <a:avLst/>
              <a:gdLst/>
              <a:ahLst/>
              <a:cxnLst/>
              <a:rect l="l" t="t" r="r" b="b"/>
              <a:pathLst>
                <a:path w="3175" h="5715">
                  <a:moveTo>
                    <a:pt x="0" y="5511"/>
                  </a:moveTo>
                  <a:lnTo>
                    <a:pt x="3098" y="0"/>
                  </a:lnTo>
                </a:path>
              </a:pathLst>
            </a:custGeom>
            <a:ln w="25400">
              <a:solidFill>
                <a:srgbClr val="F5CA38"/>
              </a:solidFill>
            </a:ln>
          </p:spPr>
          <p:txBody>
            <a:bodyPr wrap="square" lIns="0" tIns="0" rIns="0" bIns="0" rtlCol="0"/>
            <a:lstStyle/>
            <a:p>
              <a:endParaRPr/>
            </a:p>
          </p:txBody>
        </p:sp>
        <p:sp>
          <p:nvSpPr>
            <p:cNvPr id="3986" name="object 3986"/>
            <p:cNvSpPr/>
            <p:nvPr/>
          </p:nvSpPr>
          <p:spPr>
            <a:xfrm>
              <a:off x="6450139" y="8491512"/>
              <a:ext cx="635" cy="13970"/>
            </a:xfrm>
            <a:custGeom>
              <a:avLst/>
              <a:gdLst/>
              <a:ahLst/>
              <a:cxnLst/>
              <a:rect l="l" t="t" r="r" b="b"/>
              <a:pathLst>
                <a:path w="635" h="13970">
                  <a:moveTo>
                    <a:pt x="0" y="13398"/>
                  </a:moveTo>
                  <a:lnTo>
                    <a:pt x="114" y="9448"/>
                  </a:lnTo>
                  <a:lnTo>
                    <a:pt x="266" y="4864"/>
                  </a:lnTo>
                  <a:lnTo>
                    <a:pt x="419" y="0"/>
                  </a:lnTo>
                </a:path>
              </a:pathLst>
            </a:custGeom>
            <a:ln w="25400">
              <a:solidFill>
                <a:srgbClr val="F5CD3B"/>
              </a:solidFill>
            </a:ln>
          </p:spPr>
          <p:txBody>
            <a:bodyPr wrap="square" lIns="0" tIns="0" rIns="0" bIns="0" rtlCol="0"/>
            <a:lstStyle/>
            <a:p>
              <a:endParaRPr/>
            </a:p>
          </p:txBody>
        </p:sp>
        <p:sp>
          <p:nvSpPr>
            <p:cNvPr id="3987" name="object 3987"/>
            <p:cNvSpPr/>
            <p:nvPr/>
          </p:nvSpPr>
          <p:spPr>
            <a:xfrm>
              <a:off x="6446672" y="8491512"/>
              <a:ext cx="4445" cy="5715"/>
            </a:xfrm>
            <a:custGeom>
              <a:avLst/>
              <a:gdLst/>
              <a:ahLst/>
              <a:cxnLst/>
              <a:rect l="l" t="t" r="r" b="b"/>
              <a:pathLst>
                <a:path w="4445" h="5715">
                  <a:moveTo>
                    <a:pt x="3886" y="0"/>
                  </a:moveTo>
                  <a:lnTo>
                    <a:pt x="0" y="5168"/>
                  </a:lnTo>
                </a:path>
              </a:pathLst>
            </a:custGeom>
            <a:ln w="25399">
              <a:solidFill>
                <a:srgbClr val="F9D448"/>
              </a:solidFill>
            </a:ln>
          </p:spPr>
          <p:txBody>
            <a:bodyPr wrap="square" lIns="0" tIns="0" rIns="0" bIns="0" rtlCol="0"/>
            <a:lstStyle/>
            <a:p>
              <a:endParaRPr/>
            </a:p>
          </p:txBody>
        </p:sp>
        <p:sp>
          <p:nvSpPr>
            <p:cNvPr id="3988" name="object 3988"/>
            <p:cNvSpPr/>
            <p:nvPr/>
          </p:nvSpPr>
          <p:spPr>
            <a:xfrm>
              <a:off x="6450139" y="8484438"/>
              <a:ext cx="4445" cy="20955"/>
            </a:xfrm>
            <a:custGeom>
              <a:avLst/>
              <a:gdLst/>
              <a:ahLst/>
              <a:cxnLst/>
              <a:rect l="l" t="t" r="r" b="b"/>
              <a:pathLst>
                <a:path w="4445" h="20954">
                  <a:moveTo>
                    <a:pt x="4216" y="0"/>
                  </a:moveTo>
                  <a:lnTo>
                    <a:pt x="3124" y="1663"/>
                  </a:lnTo>
                  <a:lnTo>
                    <a:pt x="1777" y="4521"/>
                  </a:lnTo>
                  <a:lnTo>
                    <a:pt x="419" y="7073"/>
                  </a:lnTo>
                  <a:lnTo>
                    <a:pt x="0" y="20472"/>
                  </a:lnTo>
                  <a:lnTo>
                    <a:pt x="1092" y="17716"/>
                  </a:lnTo>
                  <a:lnTo>
                    <a:pt x="3009" y="11988"/>
                  </a:lnTo>
                  <a:lnTo>
                    <a:pt x="3441" y="8331"/>
                  </a:lnTo>
                  <a:lnTo>
                    <a:pt x="3848" y="4305"/>
                  </a:lnTo>
                  <a:lnTo>
                    <a:pt x="4216" y="0"/>
                  </a:lnTo>
                  <a:close/>
                </a:path>
              </a:pathLst>
            </a:custGeom>
            <a:solidFill>
              <a:srgbClr val="F3CA34"/>
            </a:solidFill>
          </p:spPr>
          <p:txBody>
            <a:bodyPr wrap="square" lIns="0" tIns="0" rIns="0" bIns="0" rtlCol="0"/>
            <a:lstStyle/>
            <a:p>
              <a:endParaRPr/>
            </a:p>
          </p:txBody>
        </p:sp>
        <p:sp>
          <p:nvSpPr>
            <p:cNvPr id="3989" name="object 3989"/>
            <p:cNvSpPr/>
            <p:nvPr/>
          </p:nvSpPr>
          <p:spPr>
            <a:xfrm>
              <a:off x="6450139" y="8491512"/>
              <a:ext cx="635" cy="13970"/>
            </a:xfrm>
            <a:custGeom>
              <a:avLst/>
              <a:gdLst/>
              <a:ahLst/>
              <a:cxnLst/>
              <a:rect l="l" t="t" r="r" b="b"/>
              <a:pathLst>
                <a:path w="635" h="13970">
                  <a:moveTo>
                    <a:pt x="419" y="0"/>
                  </a:moveTo>
                  <a:lnTo>
                    <a:pt x="266" y="4864"/>
                  </a:lnTo>
                  <a:lnTo>
                    <a:pt x="114" y="9448"/>
                  </a:lnTo>
                  <a:lnTo>
                    <a:pt x="0" y="13398"/>
                  </a:lnTo>
                </a:path>
              </a:pathLst>
            </a:custGeom>
            <a:ln w="25400">
              <a:solidFill>
                <a:srgbClr val="F5CD3B"/>
              </a:solidFill>
            </a:ln>
          </p:spPr>
          <p:txBody>
            <a:bodyPr wrap="square" lIns="0" tIns="0" rIns="0" bIns="0" rtlCol="0"/>
            <a:lstStyle/>
            <a:p>
              <a:endParaRPr/>
            </a:p>
          </p:txBody>
        </p:sp>
        <p:sp>
          <p:nvSpPr>
            <p:cNvPr id="3990" name="object 3990"/>
            <p:cNvSpPr/>
            <p:nvPr/>
          </p:nvSpPr>
          <p:spPr>
            <a:xfrm>
              <a:off x="6450139" y="8496427"/>
              <a:ext cx="3175" cy="8890"/>
            </a:xfrm>
            <a:custGeom>
              <a:avLst/>
              <a:gdLst/>
              <a:ahLst/>
              <a:cxnLst/>
              <a:rect l="l" t="t" r="r" b="b"/>
              <a:pathLst>
                <a:path w="3175" h="8890">
                  <a:moveTo>
                    <a:pt x="0" y="8483"/>
                  </a:moveTo>
                  <a:lnTo>
                    <a:pt x="3009" y="0"/>
                  </a:lnTo>
                </a:path>
              </a:pathLst>
            </a:custGeom>
            <a:ln w="25400">
              <a:solidFill>
                <a:srgbClr val="F3C830"/>
              </a:solidFill>
            </a:ln>
          </p:spPr>
          <p:txBody>
            <a:bodyPr wrap="square" lIns="0" tIns="0" rIns="0" bIns="0" rtlCol="0"/>
            <a:lstStyle/>
            <a:p>
              <a:endParaRPr/>
            </a:p>
          </p:txBody>
        </p:sp>
        <p:sp>
          <p:nvSpPr>
            <p:cNvPr id="3991" name="object 3991"/>
            <p:cNvSpPr/>
            <p:nvPr/>
          </p:nvSpPr>
          <p:spPr>
            <a:xfrm>
              <a:off x="6453149" y="8484438"/>
              <a:ext cx="1270" cy="12065"/>
            </a:xfrm>
            <a:custGeom>
              <a:avLst/>
              <a:gdLst/>
              <a:ahLst/>
              <a:cxnLst/>
              <a:rect l="l" t="t" r="r" b="b"/>
              <a:pathLst>
                <a:path w="1270" h="12065">
                  <a:moveTo>
                    <a:pt x="0" y="11988"/>
                  </a:moveTo>
                  <a:lnTo>
                    <a:pt x="1206" y="0"/>
                  </a:lnTo>
                </a:path>
              </a:pathLst>
            </a:custGeom>
            <a:ln w="25399">
              <a:solidFill>
                <a:srgbClr val="F0C62D"/>
              </a:solidFill>
            </a:ln>
          </p:spPr>
          <p:txBody>
            <a:bodyPr wrap="square" lIns="0" tIns="0" rIns="0" bIns="0" rtlCol="0"/>
            <a:lstStyle/>
            <a:p>
              <a:endParaRPr/>
            </a:p>
          </p:txBody>
        </p:sp>
        <p:sp>
          <p:nvSpPr>
            <p:cNvPr id="3992" name="object 3992"/>
            <p:cNvSpPr/>
            <p:nvPr/>
          </p:nvSpPr>
          <p:spPr>
            <a:xfrm>
              <a:off x="6450558" y="8484438"/>
              <a:ext cx="3810" cy="7620"/>
            </a:xfrm>
            <a:custGeom>
              <a:avLst/>
              <a:gdLst/>
              <a:ahLst/>
              <a:cxnLst/>
              <a:rect l="l" t="t" r="r" b="b"/>
              <a:pathLst>
                <a:path w="3810" h="7620">
                  <a:moveTo>
                    <a:pt x="3797" y="0"/>
                  </a:moveTo>
                  <a:lnTo>
                    <a:pt x="0" y="7073"/>
                  </a:lnTo>
                </a:path>
              </a:pathLst>
            </a:custGeom>
            <a:ln w="25400">
              <a:solidFill>
                <a:srgbClr val="F4CC39"/>
              </a:solidFill>
            </a:ln>
          </p:spPr>
          <p:txBody>
            <a:bodyPr wrap="square" lIns="0" tIns="0" rIns="0" bIns="0" rtlCol="0"/>
            <a:lstStyle/>
            <a:p>
              <a:endParaRPr/>
            </a:p>
          </p:txBody>
        </p:sp>
        <p:sp>
          <p:nvSpPr>
            <p:cNvPr id="3993" name="object 3993"/>
            <p:cNvSpPr/>
            <p:nvPr/>
          </p:nvSpPr>
          <p:spPr>
            <a:xfrm>
              <a:off x="6447040" y="8496427"/>
              <a:ext cx="6350" cy="22225"/>
            </a:xfrm>
            <a:custGeom>
              <a:avLst/>
              <a:gdLst/>
              <a:ahLst/>
              <a:cxnLst/>
              <a:rect l="l" t="t" r="r" b="b"/>
              <a:pathLst>
                <a:path w="6350" h="22225">
                  <a:moveTo>
                    <a:pt x="6108" y="0"/>
                  </a:moveTo>
                  <a:lnTo>
                    <a:pt x="4432" y="4965"/>
                  </a:lnTo>
                  <a:lnTo>
                    <a:pt x="1816" y="12979"/>
                  </a:lnTo>
                  <a:lnTo>
                    <a:pt x="0" y="13995"/>
                  </a:lnTo>
                  <a:lnTo>
                    <a:pt x="215" y="17691"/>
                  </a:lnTo>
                  <a:lnTo>
                    <a:pt x="533" y="20447"/>
                  </a:lnTo>
                  <a:lnTo>
                    <a:pt x="1041" y="22110"/>
                  </a:lnTo>
                  <a:lnTo>
                    <a:pt x="2324" y="20840"/>
                  </a:lnTo>
                  <a:lnTo>
                    <a:pt x="3581" y="16471"/>
                  </a:lnTo>
                  <a:lnTo>
                    <a:pt x="5194" y="6959"/>
                  </a:lnTo>
                  <a:lnTo>
                    <a:pt x="5664" y="3657"/>
                  </a:lnTo>
                  <a:lnTo>
                    <a:pt x="6108" y="0"/>
                  </a:lnTo>
                  <a:close/>
                </a:path>
              </a:pathLst>
            </a:custGeom>
            <a:solidFill>
              <a:srgbClr val="F2C530"/>
            </a:solidFill>
          </p:spPr>
          <p:txBody>
            <a:bodyPr wrap="square" lIns="0" tIns="0" rIns="0" bIns="0" rtlCol="0"/>
            <a:lstStyle/>
            <a:p>
              <a:endParaRPr/>
            </a:p>
          </p:txBody>
        </p:sp>
        <p:sp>
          <p:nvSpPr>
            <p:cNvPr id="3994" name="object 3994"/>
            <p:cNvSpPr/>
            <p:nvPr/>
          </p:nvSpPr>
          <p:spPr>
            <a:xfrm>
              <a:off x="6447040" y="8496427"/>
              <a:ext cx="6350" cy="14604"/>
            </a:xfrm>
            <a:custGeom>
              <a:avLst/>
              <a:gdLst/>
              <a:ahLst/>
              <a:cxnLst/>
              <a:rect l="l" t="t" r="r" b="b"/>
              <a:pathLst>
                <a:path w="6350" h="14604">
                  <a:moveTo>
                    <a:pt x="0" y="13995"/>
                  </a:moveTo>
                  <a:lnTo>
                    <a:pt x="1816" y="12979"/>
                  </a:lnTo>
                  <a:lnTo>
                    <a:pt x="4432" y="4965"/>
                  </a:lnTo>
                  <a:lnTo>
                    <a:pt x="6108" y="0"/>
                  </a:lnTo>
                </a:path>
              </a:pathLst>
            </a:custGeom>
            <a:ln w="25399">
              <a:solidFill>
                <a:srgbClr val="F4C834"/>
              </a:solidFill>
            </a:ln>
          </p:spPr>
          <p:txBody>
            <a:bodyPr wrap="square" lIns="0" tIns="0" rIns="0" bIns="0" rtlCol="0"/>
            <a:lstStyle/>
            <a:p>
              <a:endParaRPr/>
            </a:p>
          </p:txBody>
        </p:sp>
        <p:sp>
          <p:nvSpPr>
            <p:cNvPr id="3995" name="object 3995"/>
            <p:cNvSpPr/>
            <p:nvPr/>
          </p:nvSpPr>
          <p:spPr>
            <a:xfrm>
              <a:off x="6451739" y="8496427"/>
              <a:ext cx="1905" cy="10160"/>
            </a:xfrm>
            <a:custGeom>
              <a:avLst/>
              <a:gdLst/>
              <a:ahLst/>
              <a:cxnLst/>
              <a:rect l="l" t="t" r="r" b="b"/>
              <a:pathLst>
                <a:path w="1904" h="10159">
                  <a:moveTo>
                    <a:pt x="1409" y="0"/>
                  </a:moveTo>
                  <a:lnTo>
                    <a:pt x="0" y="9842"/>
                  </a:lnTo>
                </a:path>
              </a:pathLst>
            </a:custGeom>
            <a:ln w="25400">
              <a:solidFill>
                <a:srgbClr val="F2C52C"/>
              </a:solidFill>
            </a:ln>
          </p:spPr>
          <p:txBody>
            <a:bodyPr wrap="square" lIns="0" tIns="0" rIns="0" bIns="0" rtlCol="0"/>
            <a:lstStyle/>
            <a:p>
              <a:endParaRPr/>
            </a:p>
          </p:txBody>
        </p:sp>
        <p:sp>
          <p:nvSpPr>
            <p:cNvPr id="3996" name="object 3996"/>
            <p:cNvSpPr/>
            <p:nvPr/>
          </p:nvSpPr>
          <p:spPr>
            <a:xfrm>
              <a:off x="6448082" y="8506269"/>
              <a:ext cx="3810" cy="12700"/>
            </a:xfrm>
            <a:custGeom>
              <a:avLst/>
              <a:gdLst/>
              <a:ahLst/>
              <a:cxnLst/>
              <a:rect l="l" t="t" r="r" b="b"/>
              <a:pathLst>
                <a:path w="3810" h="12700">
                  <a:moveTo>
                    <a:pt x="3657" y="0"/>
                  </a:moveTo>
                  <a:lnTo>
                    <a:pt x="0" y="12268"/>
                  </a:lnTo>
                </a:path>
              </a:pathLst>
            </a:custGeom>
            <a:ln w="25399">
              <a:solidFill>
                <a:srgbClr val="F0C22C"/>
              </a:solidFill>
            </a:ln>
          </p:spPr>
          <p:txBody>
            <a:bodyPr wrap="square" lIns="0" tIns="0" rIns="0" bIns="0" rtlCol="0"/>
            <a:lstStyle/>
            <a:p>
              <a:endParaRPr/>
            </a:p>
          </p:txBody>
        </p:sp>
        <p:sp>
          <p:nvSpPr>
            <p:cNvPr id="3997" name="object 3997"/>
            <p:cNvSpPr/>
            <p:nvPr/>
          </p:nvSpPr>
          <p:spPr>
            <a:xfrm>
              <a:off x="6447040" y="8510422"/>
              <a:ext cx="1270" cy="8255"/>
            </a:xfrm>
            <a:custGeom>
              <a:avLst/>
              <a:gdLst/>
              <a:ahLst/>
              <a:cxnLst/>
              <a:rect l="l" t="t" r="r" b="b"/>
              <a:pathLst>
                <a:path w="1270" h="8254">
                  <a:moveTo>
                    <a:pt x="1041" y="8115"/>
                  </a:moveTo>
                  <a:lnTo>
                    <a:pt x="0" y="0"/>
                  </a:lnTo>
                </a:path>
              </a:pathLst>
            </a:custGeom>
            <a:ln w="25400">
              <a:solidFill>
                <a:srgbClr val="F3C534"/>
              </a:solidFill>
            </a:ln>
          </p:spPr>
          <p:txBody>
            <a:bodyPr wrap="square" lIns="0" tIns="0" rIns="0" bIns="0" rtlCol="0"/>
            <a:lstStyle/>
            <a:p>
              <a:endParaRPr/>
            </a:p>
          </p:txBody>
        </p:sp>
        <p:pic>
          <p:nvPicPr>
            <p:cNvPr id="3998" name="object 3998"/>
            <p:cNvPicPr/>
            <p:nvPr/>
          </p:nvPicPr>
          <p:blipFill>
            <a:blip r:embed="rId66" cstate="print"/>
            <a:stretch>
              <a:fillRect/>
            </a:stretch>
          </p:blipFill>
          <p:spPr>
            <a:xfrm>
              <a:off x="6313053" y="8242808"/>
              <a:ext cx="143699" cy="287032"/>
            </a:xfrm>
            <a:prstGeom prst="rect">
              <a:avLst/>
            </a:prstGeom>
          </p:spPr>
        </p:pic>
        <p:sp>
          <p:nvSpPr>
            <p:cNvPr id="3999" name="object 3999"/>
            <p:cNvSpPr/>
            <p:nvPr/>
          </p:nvSpPr>
          <p:spPr>
            <a:xfrm>
              <a:off x="6351817" y="8520238"/>
              <a:ext cx="6985" cy="7620"/>
            </a:xfrm>
            <a:custGeom>
              <a:avLst/>
              <a:gdLst/>
              <a:ahLst/>
              <a:cxnLst/>
              <a:rect l="l" t="t" r="r" b="b"/>
              <a:pathLst>
                <a:path w="6985" h="7620">
                  <a:moveTo>
                    <a:pt x="0" y="0"/>
                  </a:moveTo>
                  <a:lnTo>
                    <a:pt x="493" y="1029"/>
                  </a:lnTo>
                  <a:lnTo>
                    <a:pt x="716" y="1652"/>
                  </a:lnTo>
                  <a:lnTo>
                    <a:pt x="836" y="2401"/>
                  </a:lnTo>
                  <a:lnTo>
                    <a:pt x="3351" y="4446"/>
                  </a:lnTo>
                  <a:lnTo>
                    <a:pt x="5789" y="6274"/>
                  </a:lnTo>
                  <a:lnTo>
                    <a:pt x="6870" y="7037"/>
                  </a:lnTo>
                  <a:lnTo>
                    <a:pt x="1497" y="1652"/>
                  </a:lnTo>
                  <a:lnTo>
                    <a:pt x="0" y="0"/>
                  </a:lnTo>
                  <a:close/>
                </a:path>
              </a:pathLst>
            </a:custGeom>
            <a:solidFill>
              <a:srgbClr val="E5A611"/>
            </a:solidFill>
          </p:spPr>
          <p:txBody>
            <a:bodyPr wrap="square" lIns="0" tIns="0" rIns="0" bIns="0" rtlCol="0"/>
            <a:lstStyle/>
            <a:p>
              <a:endParaRPr/>
            </a:p>
          </p:txBody>
        </p:sp>
        <p:sp>
          <p:nvSpPr>
            <p:cNvPr id="4000" name="object 4000"/>
            <p:cNvSpPr/>
            <p:nvPr/>
          </p:nvSpPr>
          <p:spPr>
            <a:xfrm>
              <a:off x="6351774" y="8520191"/>
              <a:ext cx="1270" cy="2540"/>
            </a:xfrm>
            <a:custGeom>
              <a:avLst/>
              <a:gdLst/>
              <a:ahLst/>
              <a:cxnLst/>
              <a:rect l="l" t="t" r="r" b="b"/>
              <a:pathLst>
                <a:path w="1270" h="2540">
                  <a:moveTo>
                    <a:pt x="0" y="0"/>
                  </a:moveTo>
                  <a:lnTo>
                    <a:pt x="879" y="2448"/>
                  </a:lnTo>
                </a:path>
              </a:pathLst>
            </a:custGeom>
            <a:ln w="25400">
              <a:solidFill>
                <a:srgbClr val="E9AC14"/>
              </a:solidFill>
            </a:ln>
          </p:spPr>
          <p:txBody>
            <a:bodyPr wrap="square" lIns="0" tIns="0" rIns="0" bIns="0" rtlCol="0"/>
            <a:lstStyle/>
            <a:p>
              <a:endParaRPr/>
            </a:p>
          </p:txBody>
        </p:sp>
        <p:sp>
          <p:nvSpPr>
            <p:cNvPr id="4001" name="object 4001"/>
            <p:cNvSpPr/>
            <p:nvPr/>
          </p:nvSpPr>
          <p:spPr>
            <a:xfrm>
              <a:off x="6352654" y="8522639"/>
              <a:ext cx="6350" cy="4445"/>
            </a:xfrm>
            <a:custGeom>
              <a:avLst/>
              <a:gdLst/>
              <a:ahLst/>
              <a:cxnLst/>
              <a:rect l="l" t="t" r="r" b="b"/>
              <a:pathLst>
                <a:path w="6350" h="4445">
                  <a:moveTo>
                    <a:pt x="0" y="0"/>
                  </a:moveTo>
                  <a:lnTo>
                    <a:pt x="5814" y="4415"/>
                  </a:lnTo>
                </a:path>
              </a:pathLst>
            </a:custGeom>
            <a:ln w="25400">
              <a:solidFill>
                <a:srgbClr val="EBAB1F"/>
              </a:solidFill>
            </a:ln>
          </p:spPr>
          <p:txBody>
            <a:bodyPr wrap="square" lIns="0" tIns="0" rIns="0" bIns="0" rtlCol="0"/>
            <a:lstStyle/>
            <a:p>
              <a:endParaRPr/>
            </a:p>
          </p:txBody>
        </p:sp>
        <p:sp>
          <p:nvSpPr>
            <p:cNvPr id="4002" name="object 4002"/>
            <p:cNvSpPr/>
            <p:nvPr/>
          </p:nvSpPr>
          <p:spPr>
            <a:xfrm>
              <a:off x="6352083" y="8522639"/>
              <a:ext cx="9525" cy="6985"/>
            </a:xfrm>
            <a:custGeom>
              <a:avLst/>
              <a:gdLst/>
              <a:ahLst/>
              <a:cxnLst/>
              <a:rect l="l" t="t" r="r" b="b"/>
              <a:pathLst>
                <a:path w="9525" h="6984">
                  <a:moveTo>
                    <a:pt x="571" y="0"/>
                  </a:moveTo>
                  <a:lnTo>
                    <a:pt x="622" y="533"/>
                  </a:lnTo>
                  <a:lnTo>
                    <a:pt x="406" y="736"/>
                  </a:lnTo>
                  <a:lnTo>
                    <a:pt x="73" y="736"/>
                  </a:lnTo>
                  <a:lnTo>
                    <a:pt x="3048" y="2806"/>
                  </a:lnTo>
                  <a:lnTo>
                    <a:pt x="6070" y="4749"/>
                  </a:lnTo>
                  <a:lnTo>
                    <a:pt x="9055" y="6489"/>
                  </a:lnTo>
                  <a:lnTo>
                    <a:pt x="6997" y="5029"/>
                  </a:lnTo>
                  <a:lnTo>
                    <a:pt x="6605" y="4636"/>
                  </a:lnTo>
                  <a:lnTo>
                    <a:pt x="5524" y="3873"/>
                  </a:lnTo>
                  <a:lnTo>
                    <a:pt x="3086" y="2044"/>
                  </a:lnTo>
                  <a:lnTo>
                    <a:pt x="1477" y="736"/>
                  </a:lnTo>
                  <a:lnTo>
                    <a:pt x="406" y="736"/>
                  </a:lnTo>
                  <a:lnTo>
                    <a:pt x="0" y="685"/>
                  </a:lnTo>
                  <a:lnTo>
                    <a:pt x="1414" y="685"/>
                  </a:lnTo>
                  <a:lnTo>
                    <a:pt x="571" y="0"/>
                  </a:lnTo>
                  <a:close/>
                </a:path>
              </a:pathLst>
            </a:custGeom>
            <a:solidFill>
              <a:srgbClr val="EEAE29"/>
            </a:solidFill>
          </p:spPr>
          <p:txBody>
            <a:bodyPr wrap="square" lIns="0" tIns="0" rIns="0" bIns="0" rtlCol="0"/>
            <a:lstStyle/>
            <a:p>
              <a:endParaRPr/>
            </a:p>
          </p:txBody>
        </p:sp>
        <p:sp>
          <p:nvSpPr>
            <p:cNvPr id="4003" name="object 4003"/>
            <p:cNvSpPr/>
            <p:nvPr/>
          </p:nvSpPr>
          <p:spPr>
            <a:xfrm>
              <a:off x="6352654" y="8522639"/>
              <a:ext cx="6350" cy="4445"/>
            </a:xfrm>
            <a:custGeom>
              <a:avLst/>
              <a:gdLst/>
              <a:ahLst/>
              <a:cxnLst/>
              <a:rect l="l" t="t" r="r" b="b"/>
              <a:pathLst>
                <a:path w="6350" h="4445">
                  <a:moveTo>
                    <a:pt x="5814" y="4415"/>
                  </a:moveTo>
                  <a:lnTo>
                    <a:pt x="0" y="0"/>
                  </a:lnTo>
                </a:path>
              </a:pathLst>
            </a:custGeom>
            <a:ln w="25400">
              <a:solidFill>
                <a:srgbClr val="EBAB1F"/>
              </a:solidFill>
            </a:ln>
          </p:spPr>
          <p:txBody>
            <a:bodyPr wrap="square" lIns="0" tIns="0" rIns="0" bIns="0" rtlCol="0"/>
            <a:lstStyle/>
            <a:p>
              <a:endParaRPr/>
            </a:p>
          </p:txBody>
        </p:sp>
        <p:sp>
          <p:nvSpPr>
            <p:cNvPr id="4004" name="object 4004"/>
            <p:cNvSpPr/>
            <p:nvPr/>
          </p:nvSpPr>
          <p:spPr>
            <a:xfrm>
              <a:off x="6352083" y="8522639"/>
              <a:ext cx="635" cy="1270"/>
            </a:xfrm>
            <a:custGeom>
              <a:avLst/>
              <a:gdLst/>
              <a:ahLst/>
              <a:cxnLst/>
              <a:rect l="l" t="t" r="r" b="b"/>
              <a:pathLst>
                <a:path w="635" h="1270">
                  <a:moveTo>
                    <a:pt x="571" y="0"/>
                  </a:moveTo>
                  <a:lnTo>
                    <a:pt x="0" y="685"/>
                  </a:lnTo>
                </a:path>
              </a:pathLst>
            </a:custGeom>
            <a:ln w="25400">
              <a:solidFill>
                <a:srgbClr val="F1B430"/>
              </a:solidFill>
            </a:ln>
          </p:spPr>
          <p:txBody>
            <a:bodyPr wrap="square" lIns="0" tIns="0" rIns="0" bIns="0" rtlCol="0"/>
            <a:lstStyle/>
            <a:p>
              <a:endParaRPr/>
            </a:p>
          </p:txBody>
        </p:sp>
        <p:sp>
          <p:nvSpPr>
            <p:cNvPr id="4005" name="object 4005"/>
            <p:cNvSpPr/>
            <p:nvPr/>
          </p:nvSpPr>
          <p:spPr>
            <a:xfrm>
              <a:off x="6352083" y="8523325"/>
              <a:ext cx="9525" cy="6350"/>
            </a:xfrm>
            <a:custGeom>
              <a:avLst/>
              <a:gdLst/>
              <a:ahLst/>
              <a:cxnLst/>
              <a:rect l="l" t="t" r="r" b="b"/>
              <a:pathLst>
                <a:path w="9525" h="6350">
                  <a:moveTo>
                    <a:pt x="0" y="0"/>
                  </a:moveTo>
                  <a:lnTo>
                    <a:pt x="9055" y="5803"/>
                  </a:lnTo>
                </a:path>
              </a:pathLst>
            </a:custGeom>
            <a:ln w="25400">
              <a:solidFill>
                <a:srgbClr val="F2B234"/>
              </a:solidFill>
            </a:ln>
          </p:spPr>
          <p:txBody>
            <a:bodyPr wrap="square" lIns="0" tIns="0" rIns="0" bIns="0" rtlCol="0"/>
            <a:lstStyle/>
            <a:p>
              <a:endParaRPr/>
            </a:p>
          </p:txBody>
        </p:sp>
        <p:sp>
          <p:nvSpPr>
            <p:cNvPr id="4006" name="object 4006"/>
            <p:cNvSpPr/>
            <p:nvPr/>
          </p:nvSpPr>
          <p:spPr>
            <a:xfrm>
              <a:off x="6345186" y="8514334"/>
              <a:ext cx="7620" cy="8890"/>
            </a:xfrm>
            <a:custGeom>
              <a:avLst/>
              <a:gdLst/>
              <a:ahLst/>
              <a:cxnLst/>
              <a:rect l="l" t="t" r="r" b="b"/>
              <a:pathLst>
                <a:path w="7620" h="8890">
                  <a:moveTo>
                    <a:pt x="1803" y="0"/>
                  </a:moveTo>
                  <a:lnTo>
                    <a:pt x="1270" y="774"/>
                  </a:lnTo>
                  <a:lnTo>
                    <a:pt x="685" y="1333"/>
                  </a:lnTo>
                  <a:lnTo>
                    <a:pt x="0" y="1676"/>
                  </a:lnTo>
                  <a:lnTo>
                    <a:pt x="2362" y="4000"/>
                  </a:lnTo>
                  <a:lnTo>
                    <a:pt x="4953" y="6273"/>
                  </a:lnTo>
                  <a:lnTo>
                    <a:pt x="7467" y="8305"/>
                  </a:lnTo>
                  <a:lnTo>
                    <a:pt x="7429" y="7785"/>
                  </a:lnTo>
                  <a:lnTo>
                    <a:pt x="7124" y="6934"/>
                  </a:lnTo>
                  <a:lnTo>
                    <a:pt x="6630" y="5904"/>
                  </a:lnTo>
                  <a:lnTo>
                    <a:pt x="5181" y="4305"/>
                  </a:lnTo>
                  <a:lnTo>
                    <a:pt x="1803" y="0"/>
                  </a:lnTo>
                  <a:close/>
                </a:path>
              </a:pathLst>
            </a:custGeom>
            <a:solidFill>
              <a:srgbClr val="EDB117"/>
            </a:solidFill>
          </p:spPr>
          <p:txBody>
            <a:bodyPr wrap="square" lIns="0" tIns="0" rIns="0" bIns="0" rtlCol="0"/>
            <a:lstStyle/>
            <a:p>
              <a:endParaRPr/>
            </a:p>
          </p:txBody>
        </p:sp>
        <p:sp>
          <p:nvSpPr>
            <p:cNvPr id="4007" name="object 4007"/>
            <p:cNvSpPr/>
            <p:nvPr/>
          </p:nvSpPr>
          <p:spPr>
            <a:xfrm>
              <a:off x="6346990" y="8514334"/>
              <a:ext cx="635" cy="635"/>
            </a:xfrm>
            <a:custGeom>
              <a:avLst/>
              <a:gdLst/>
              <a:ahLst/>
              <a:cxnLst/>
              <a:rect l="l" t="t" r="r" b="b"/>
              <a:pathLst>
                <a:path w="635" h="634">
                  <a:moveTo>
                    <a:pt x="171" y="206"/>
                  </a:moveTo>
                  <a:lnTo>
                    <a:pt x="0" y="0"/>
                  </a:lnTo>
                </a:path>
              </a:pathLst>
            </a:custGeom>
            <a:ln w="25400">
              <a:solidFill>
                <a:srgbClr val="E9AC06"/>
              </a:solidFill>
            </a:ln>
          </p:spPr>
          <p:txBody>
            <a:bodyPr wrap="square" lIns="0" tIns="0" rIns="0" bIns="0" rtlCol="0"/>
            <a:lstStyle/>
            <a:p>
              <a:endParaRPr/>
            </a:p>
          </p:txBody>
        </p:sp>
        <p:sp>
          <p:nvSpPr>
            <p:cNvPr id="4008" name="object 4008"/>
            <p:cNvSpPr/>
            <p:nvPr/>
          </p:nvSpPr>
          <p:spPr>
            <a:xfrm>
              <a:off x="6345186" y="8514334"/>
              <a:ext cx="1905" cy="1905"/>
            </a:xfrm>
            <a:custGeom>
              <a:avLst/>
              <a:gdLst/>
              <a:ahLst/>
              <a:cxnLst/>
              <a:rect l="l" t="t" r="r" b="b"/>
              <a:pathLst>
                <a:path w="1904" h="1904">
                  <a:moveTo>
                    <a:pt x="1803" y="0"/>
                  </a:moveTo>
                  <a:lnTo>
                    <a:pt x="0" y="1676"/>
                  </a:lnTo>
                </a:path>
              </a:pathLst>
            </a:custGeom>
            <a:ln w="25400">
              <a:solidFill>
                <a:srgbClr val="F0B619"/>
              </a:solidFill>
            </a:ln>
          </p:spPr>
          <p:txBody>
            <a:bodyPr wrap="square" lIns="0" tIns="0" rIns="0" bIns="0" rtlCol="0"/>
            <a:lstStyle/>
            <a:p>
              <a:endParaRPr/>
            </a:p>
          </p:txBody>
        </p:sp>
        <p:sp>
          <p:nvSpPr>
            <p:cNvPr id="4009" name="object 4009"/>
            <p:cNvSpPr/>
            <p:nvPr/>
          </p:nvSpPr>
          <p:spPr>
            <a:xfrm>
              <a:off x="6345186" y="8516010"/>
              <a:ext cx="7620" cy="6985"/>
            </a:xfrm>
            <a:custGeom>
              <a:avLst/>
              <a:gdLst/>
              <a:ahLst/>
              <a:cxnLst/>
              <a:rect l="l" t="t" r="r" b="b"/>
              <a:pathLst>
                <a:path w="7620" h="6984">
                  <a:moveTo>
                    <a:pt x="0" y="0"/>
                  </a:moveTo>
                  <a:lnTo>
                    <a:pt x="7467" y="6629"/>
                  </a:lnTo>
                </a:path>
              </a:pathLst>
            </a:custGeom>
            <a:ln w="25400">
              <a:solidFill>
                <a:srgbClr val="F0B628"/>
              </a:solidFill>
            </a:ln>
          </p:spPr>
          <p:txBody>
            <a:bodyPr wrap="square" lIns="0" tIns="0" rIns="0" bIns="0" rtlCol="0"/>
            <a:lstStyle/>
            <a:p>
              <a:endParaRPr/>
            </a:p>
          </p:txBody>
        </p:sp>
        <p:sp>
          <p:nvSpPr>
            <p:cNvPr id="4010" name="object 4010"/>
            <p:cNvSpPr/>
            <p:nvPr/>
          </p:nvSpPr>
          <p:spPr>
            <a:xfrm>
              <a:off x="6351774" y="8520191"/>
              <a:ext cx="1270" cy="2540"/>
            </a:xfrm>
            <a:custGeom>
              <a:avLst/>
              <a:gdLst/>
              <a:ahLst/>
              <a:cxnLst/>
              <a:rect l="l" t="t" r="r" b="b"/>
              <a:pathLst>
                <a:path w="1270" h="2540">
                  <a:moveTo>
                    <a:pt x="879" y="2448"/>
                  </a:moveTo>
                  <a:lnTo>
                    <a:pt x="0" y="0"/>
                  </a:lnTo>
                </a:path>
              </a:pathLst>
            </a:custGeom>
            <a:ln w="25400">
              <a:solidFill>
                <a:srgbClr val="E9AC14"/>
              </a:solidFill>
            </a:ln>
          </p:spPr>
          <p:txBody>
            <a:bodyPr wrap="square" lIns="0" tIns="0" rIns="0" bIns="0" rtlCol="0"/>
            <a:lstStyle/>
            <a:p>
              <a:endParaRPr/>
            </a:p>
          </p:txBody>
        </p:sp>
        <p:sp>
          <p:nvSpPr>
            <p:cNvPr id="4011" name="object 4011"/>
            <p:cNvSpPr/>
            <p:nvPr/>
          </p:nvSpPr>
          <p:spPr>
            <a:xfrm>
              <a:off x="6342951" y="8516010"/>
              <a:ext cx="10160" cy="7620"/>
            </a:xfrm>
            <a:custGeom>
              <a:avLst/>
              <a:gdLst/>
              <a:ahLst/>
              <a:cxnLst/>
              <a:rect l="l" t="t" r="r" b="b"/>
              <a:pathLst>
                <a:path w="10160" h="7620">
                  <a:moveTo>
                    <a:pt x="2235" y="0"/>
                  </a:moveTo>
                  <a:lnTo>
                    <a:pt x="1574" y="330"/>
                  </a:lnTo>
                  <a:lnTo>
                    <a:pt x="825" y="457"/>
                  </a:lnTo>
                  <a:lnTo>
                    <a:pt x="0" y="368"/>
                  </a:lnTo>
                  <a:lnTo>
                    <a:pt x="3035" y="2870"/>
                  </a:lnTo>
                  <a:lnTo>
                    <a:pt x="6096" y="5194"/>
                  </a:lnTo>
                  <a:lnTo>
                    <a:pt x="9131" y="7315"/>
                  </a:lnTo>
                  <a:lnTo>
                    <a:pt x="9537" y="7365"/>
                  </a:lnTo>
                  <a:lnTo>
                    <a:pt x="9753" y="7162"/>
                  </a:lnTo>
                  <a:lnTo>
                    <a:pt x="9702" y="6629"/>
                  </a:lnTo>
                  <a:lnTo>
                    <a:pt x="7188" y="4597"/>
                  </a:lnTo>
                  <a:lnTo>
                    <a:pt x="4597" y="2324"/>
                  </a:lnTo>
                  <a:lnTo>
                    <a:pt x="2235" y="0"/>
                  </a:lnTo>
                  <a:close/>
                </a:path>
              </a:pathLst>
            </a:custGeom>
            <a:solidFill>
              <a:srgbClr val="F2B934"/>
            </a:solidFill>
          </p:spPr>
          <p:txBody>
            <a:bodyPr wrap="square" lIns="0" tIns="0" rIns="0" bIns="0" rtlCol="0"/>
            <a:lstStyle/>
            <a:p>
              <a:endParaRPr/>
            </a:p>
          </p:txBody>
        </p:sp>
        <p:sp>
          <p:nvSpPr>
            <p:cNvPr id="4012" name="object 4012"/>
            <p:cNvSpPr/>
            <p:nvPr/>
          </p:nvSpPr>
          <p:spPr>
            <a:xfrm>
              <a:off x="6345186" y="8516010"/>
              <a:ext cx="7620" cy="6985"/>
            </a:xfrm>
            <a:custGeom>
              <a:avLst/>
              <a:gdLst/>
              <a:ahLst/>
              <a:cxnLst/>
              <a:rect l="l" t="t" r="r" b="b"/>
              <a:pathLst>
                <a:path w="7620" h="6984">
                  <a:moveTo>
                    <a:pt x="7467" y="6629"/>
                  </a:moveTo>
                  <a:lnTo>
                    <a:pt x="0" y="0"/>
                  </a:lnTo>
                </a:path>
              </a:pathLst>
            </a:custGeom>
            <a:ln w="25400">
              <a:solidFill>
                <a:srgbClr val="F0B628"/>
              </a:solidFill>
            </a:ln>
          </p:spPr>
          <p:txBody>
            <a:bodyPr wrap="square" lIns="0" tIns="0" rIns="0" bIns="0" rtlCol="0"/>
            <a:lstStyle/>
            <a:p>
              <a:endParaRPr/>
            </a:p>
          </p:txBody>
        </p:sp>
        <p:sp>
          <p:nvSpPr>
            <p:cNvPr id="4013" name="object 4013"/>
            <p:cNvSpPr/>
            <p:nvPr/>
          </p:nvSpPr>
          <p:spPr>
            <a:xfrm>
              <a:off x="6342951" y="8516010"/>
              <a:ext cx="2540" cy="635"/>
            </a:xfrm>
            <a:custGeom>
              <a:avLst/>
              <a:gdLst/>
              <a:ahLst/>
              <a:cxnLst/>
              <a:rect l="l" t="t" r="r" b="b"/>
              <a:pathLst>
                <a:path w="2539" h="634">
                  <a:moveTo>
                    <a:pt x="2235" y="0"/>
                  </a:moveTo>
                  <a:lnTo>
                    <a:pt x="0" y="368"/>
                  </a:lnTo>
                </a:path>
              </a:pathLst>
            </a:custGeom>
            <a:ln w="25399">
              <a:solidFill>
                <a:srgbClr val="F4BD38"/>
              </a:solidFill>
            </a:ln>
          </p:spPr>
          <p:txBody>
            <a:bodyPr wrap="square" lIns="0" tIns="0" rIns="0" bIns="0" rtlCol="0"/>
            <a:lstStyle/>
            <a:p>
              <a:endParaRPr/>
            </a:p>
          </p:txBody>
        </p:sp>
        <p:sp>
          <p:nvSpPr>
            <p:cNvPr id="4014" name="object 4014"/>
            <p:cNvSpPr/>
            <p:nvPr/>
          </p:nvSpPr>
          <p:spPr>
            <a:xfrm>
              <a:off x="6342951" y="8516378"/>
              <a:ext cx="9525" cy="6985"/>
            </a:xfrm>
            <a:custGeom>
              <a:avLst/>
              <a:gdLst/>
              <a:ahLst/>
              <a:cxnLst/>
              <a:rect l="l" t="t" r="r" b="b"/>
              <a:pathLst>
                <a:path w="9525" h="6984">
                  <a:moveTo>
                    <a:pt x="0" y="0"/>
                  </a:moveTo>
                  <a:lnTo>
                    <a:pt x="9131" y="6946"/>
                  </a:lnTo>
                </a:path>
              </a:pathLst>
            </a:custGeom>
            <a:ln w="25399">
              <a:solidFill>
                <a:srgbClr val="F4BC40"/>
              </a:solidFill>
            </a:ln>
          </p:spPr>
          <p:txBody>
            <a:bodyPr wrap="square" lIns="0" tIns="0" rIns="0" bIns="0" rtlCol="0"/>
            <a:lstStyle/>
            <a:p>
              <a:endParaRPr/>
            </a:p>
          </p:txBody>
        </p:sp>
        <p:sp>
          <p:nvSpPr>
            <p:cNvPr id="4015" name="object 4015"/>
            <p:cNvSpPr/>
            <p:nvPr/>
          </p:nvSpPr>
          <p:spPr>
            <a:xfrm>
              <a:off x="6352083" y="8522639"/>
              <a:ext cx="635" cy="1270"/>
            </a:xfrm>
            <a:custGeom>
              <a:avLst/>
              <a:gdLst/>
              <a:ahLst/>
              <a:cxnLst/>
              <a:rect l="l" t="t" r="r" b="b"/>
              <a:pathLst>
                <a:path w="635" h="1270">
                  <a:moveTo>
                    <a:pt x="0" y="685"/>
                  </a:moveTo>
                  <a:lnTo>
                    <a:pt x="571" y="0"/>
                  </a:lnTo>
                </a:path>
              </a:pathLst>
            </a:custGeom>
            <a:ln w="25400">
              <a:solidFill>
                <a:srgbClr val="F1B430"/>
              </a:solidFill>
            </a:ln>
          </p:spPr>
          <p:txBody>
            <a:bodyPr wrap="square" lIns="0" tIns="0" rIns="0" bIns="0" rtlCol="0"/>
            <a:lstStyle/>
            <a:p>
              <a:endParaRPr/>
            </a:p>
          </p:txBody>
        </p:sp>
        <p:sp>
          <p:nvSpPr>
            <p:cNvPr id="4016" name="object 4016"/>
            <p:cNvSpPr/>
            <p:nvPr/>
          </p:nvSpPr>
          <p:spPr>
            <a:xfrm>
              <a:off x="6349580" y="8523046"/>
              <a:ext cx="12065" cy="6350"/>
            </a:xfrm>
            <a:custGeom>
              <a:avLst/>
              <a:gdLst/>
              <a:ahLst/>
              <a:cxnLst/>
              <a:rect l="l" t="t" r="r" b="b"/>
              <a:pathLst>
                <a:path w="12064" h="6350">
                  <a:moveTo>
                    <a:pt x="0" y="0"/>
                  </a:moveTo>
                  <a:lnTo>
                    <a:pt x="2921" y="2235"/>
                  </a:lnTo>
                  <a:lnTo>
                    <a:pt x="5867" y="4292"/>
                  </a:lnTo>
                  <a:lnTo>
                    <a:pt x="8839" y="6261"/>
                  </a:lnTo>
                  <a:lnTo>
                    <a:pt x="11557" y="6083"/>
                  </a:lnTo>
                  <a:lnTo>
                    <a:pt x="8572" y="4343"/>
                  </a:lnTo>
                  <a:lnTo>
                    <a:pt x="5549" y="2400"/>
                  </a:lnTo>
                  <a:lnTo>
                    <a:pt x="2501" y="279"/>
                  </a:lnTo>
                  <a:lnTo>
                    <a:pt x="1752" y="279"/>
                  </a:lnTo>
                  <a:lnTo>
                    <a:pt x="901" y="177"/>
                  </a:lnTo>
                  <a:lnTo>
                    <a:pt x="0" y="0"/>
                  </a:lnTo>
                  <a:close/>
                </a:path>
              </a:pathLst>
            </a:custGeom>
            <a:solidFill>
              <a:srgbClr val="F4B338"/>
            </a:solidFill>
          </p:spPr>
          <p:txBody>
            <a:bodyPr wrap="square" lIns="0" tIns="0" rIns="0" bIns="0" rtlCol="0"/>
            <a:lstStyle/>
            <a:p>
              <a:endParaRPr/>
            </a:p>
          </p:txBody>
        </p:sp>
        <p:sp>
          <p:nvSpPr>
            <p:cNvPr id="4017" name="object 4017"/>
            <p:cNvSpPr/>
            <p:nvPr/>
          </p:nvSpPr>
          <p:spPr>
            <a:xfrm>
              <a:off x="6352083" y="8523325"/>
              <a:ext cx="9525" cy="6350"/>
            </a:xfrm>
            <a:custGeom>
              <a:avLst/>
              <a:gdLst/>
              <a:ahLst/>
              <a:cxnLst/>
              <a:rect l="l" t="t" r="r" b="b"/>
              <a:pathLst>
                <a:path w="9525" h="6350">
                  <a:moveTo>
                    <a:pt x="9055" y="5803"/>
                  </a:moveTo>
                  <a:lnTo>
                    <a:pt x="0" y="0"/>
                  </a:lnTo>
                </a:path>
              </a:pathLst>
            </a:custGeom>
            <a:ln w="25400">
              <a:solidFill>
                <a:srgbClr val="F2B234"/>
              </a:solidFill>
            </a:ln>
          </p:spPr>
          <p:txBody>
            <a:bodyPr wrap="square" lIns="0" tIns="0" rIns="0" bIns="0" rtlCol="0"/>
            <a:lstStyle/>
            <a:p>
              <a:endParaRPr/>
            </a:p>
          </p:txBody>
        </p:sp>
        <p:sp>
          <p:nvSpPr>
            <p:cNvPr id="4018" name="object 4018"/>
            <p:cNvSpPr/>
            <p:nvPr/>
          </p:nvSpPr>
          <p:spPr>
            <a:xfrm>
              <a:off x="6349580" y="8523046"/>
              <a:ext cx="2540" cy="635"/>
            </a:xfrm>
            <a:custGeom>
              <a:avLst/>
              <a:gdLst/>
              <a:ahLst/>
              <a:cxnLst/>
              <a:rect l="l" t="t" r="r" b="b"/>
              <a:pathLst>
                <a:path w="2539" h="634">
                  <a:moveTo>
                    <a:pt x="2501" y="279"/>
                  </a:moveTo>
                  <a:lnTo>
                    <a:pt x="0" y="0"/>
                  </a:lnTo>
                </a:path>
              </a:pathLst>
            </a:custGeom>
            <a:ln w="25400">
              <a:solidFill>
                <a:srgbClr val="F5BA41"/>
              </a:solidFill>
            </a:ln>
          </p:spPr>
          <p:txBody>
            <a:bodyPr wrap="square" lIns="0" tIns="0" rIns="0" bIns="0" rtlCol="0"/>
            <a:lstStyle/>
            <a:p>
              <a:endParaRPr/>
            </a:p>
          </p:txBody>
        </p:sp>
        <p:sp>
          <p:nvSpPr>
            <p:cNvPr id="4019" name="object 4019"/>
            <p:cNvSpPr/>
            <p:nvPr/>
          </p:nvSpPr>
          <p:spPr>
            <a:xfrm>
              <a:off x="6349580" y="8523046"/>
              <a:ext cx="8890" cy="6350"/>
            </a:xfrm>
            <a:custGeom>
              <a:avLst/>
              <a:gdLst/>
              <a:ahLst/>
              <a:cxnLst/>
              <a:rect l="l" t="t" r="r" b="b"/>
              <a:pathLst>
                <a:path w="8889" h="6350">
                  <a:moveTo>
                    <a:pt x="0" y="0"/>
                  </a:moveTo>
                  <a:lnTo>
                    <a:pt x="8839" y="6261"/>
                  </a:lnTo>
                </a:path>
              </a:pathLst>
            </a:custGeom>
            <a:ln w="25400">
              <a:solidFill>
                <a:srgbClr val="F5B53C"/>
              </a:solidFill>
            </a:ln>
          </p:spPr>
          <p:txBody>
            <a:bodyPr wrap="square" lIns="0" tIns="0" rIns="0" bIns="0" rtlCol="0"/>
            <a:lstStyle/>
            <a:p>
              <a:endParaRPr/>
            </a:p>
          </p:txBody>
        </p:sp>
        <p:sp>
          <p:nvSpPr>
            <p:cNvPr id="4020" name="object 4020"/>
            <p:cNvSpPr/>
            <p:nvPr/>
          </p:nvSpPr>
          <p:spPr>
            <a:xfrm>
              <a:off x="6358420" y="8529129"/>
              <a:ext cx="3175" cy="635"/>
            </a:xfrm>
            <a:custGeom>
              <a:avLst/>
              <a:gdLst/>
              <a:ahLst/>
              <a:cxnLst/>
              <a:rect l="l" t="t" r="r" b="b"/>
              <a:pathLst>
                <a:path w="3175" h="634">
                  <a:moveTo>
                    <a:pt x="0" y="177"/>
                  </a:moveTo>
                  <a:lnTo>
                    <a:pt x="2717" y="0"/>
                  </a:lnTo>
                </a:path>
              </a:pathLst>
            </a:custGeom>
            <a:ln w="25400">
              <a:solidFill>
                <a:srgbClr val="F2AE2E"/>
              </a:solidFill>
            </a:ln>
          </p:spPr>
          <p:txBody>
            <a:bodyPr wrap="square" lIns="0" tIns="0" rIns="0" bIns="0" rtlCol="0"/>
            <a:lstStyle/>
            <a:p>
              <a:endParaRPr/>
            </a:p>
          </p:txBody>
        </p:sp>
        <p:sp>
          <p:nvSpPr>
            <p:cNvPr id="4021" name="object 4021"/>
            <p:cNvSpPr/>
            <p:nvPr/>
          </p:nvSpPr>
          <p:spPr>
            <a:xfrm>
              <a:off x="6346888" y="8522373"/>
              <a:ext cx="12065" cy="7620"/>
            </a:xfrm>
            <a:custGeom>
              <a:avLst/>
              <a:gdLst/>
              <a:ahLst/>
              <a:cxnLst/>
              <a:rect l="l" t="t" r="r" b="b"/>
              <a:pathLst>
                <a:path w="12064" h="7620">
                  <a:moveTo>
                    <a:pt x="0" y="0"/>
                  </a:moveTo>
                  <a:lnTo>
                    <a:pt x="2819" y="2489"/>
                  </a:lnTo>
                  <a:lnTo>
                    <a:pt x="5714" y="4851"/>
                  </a:lnTo>
                  <a:lnTo>
                    <a:pt x="8647" y="7035"/>
                  </a:lnTo>
                  <a:lnTo>
                    <a:pt x="11531" y="6934"/>
                  </a:lnTo>
                  <a:lnTo>
                    <a:pt x="8559" y="4965"/>
                  </a:lnTo>
                  <a:lnTo>
                    <a:pt x="5613" y="2908"/>
                  </a:lnTo>
                  <a:lnTo>
                    <a:pt x="2692" y="673"/>
                  </a:lnTo>
                  <a:lnTo>
                    <a:pt x="1816" y="507"/>
                  </a:lnTo>
                  <a:lnTo>
                    <a:pt x="888" y="266"/>
                  </a:lnTo>
                  <a:lnTo>
                    <a:pt x="0" y="0"/>
                  </a:lnTo>
                  <a:close/>
                </a:path>
              </a:pathLst>
            </a:custGeom>
            <a:solidFill>
              <a:srgbClr val="F5B63E"/>
            </a:solidFill>
          </p:spPr>
          <p:txBody>
            <a:bodyPr wrap="square" lIns="0" tIns="0" rIns="0" bIns="0" rtlCol="0"/>
            <a:lstStyle/>
            <a:p>
              <a:endParaRPr/>
            </a:p>
          </p:txBody>
        </p:sp>
        <p:sp>
          <p:nvSpPr>
            <p:cNvPr id="4022" name="object 4022"/>
            <p:cNvSpPr/>
            <p:nvPr/>
          </p:nvSpPr>
          <p:spPr>
            <a:xfrm>
              <a:off x="6349580" y="8523046"/>
              <a:ext cx="8890" cy="6350"/>
            </a:xfrm>
            <a:custGeom>
              <a:avLst/>
              <a:gdLst/>
              <a:ahLst/>
              <a:cxnLst/>
              <a:rect l="l" t="t" r="r" b="b"/>
              <a:pathLst>
                <a:path w="8889" h="6350">
                  <a:moveTo>
                    <a:pt x="8839" y="6261"/>
                  </a:moveTo>
                  <a:lnTo>
                    <a:pt x="0" y="0"/>
                  </a:lnTo>
                </a:path>
              </a:pathLst>
            </a:custGeom>
            <a:ln w="25400">
              <a:solidFill>
                <a:srgbClr val="F5B53C"/>
              </a:solidFill>
            </a:ln>
          </p:spPr>
          <p:txBody>
            <a:bodyPr wrap="square" lIns="0" tIns="0" rIns="0" bIns="0" rtlCol="0"/>
            <a:lstStyle/>
            <a:p>
              <a:endParaRPr/>
            </a:p>
          </p:txBody>
        </p:sp>
        <p:sp>
          <p:nvSpPr>
            <p:cNvPr id="4023" name="object 4023"/>
            <p:cNvSpPr/>
            <p:nvPr/>
          </p:nvSpPr>
          <p:spPr>
            <a:xfrm>
              <a:off x="6346888" y="8522373"/>
              <a:ext cx="3175" cy="1270"/>
            </a:xfrm>
            <a:custGeom>
              <a:avLst/>
              <a:gdLst/>
              <a:ahLst/>
              <a:cxnLst/>
              <a:rect l="l" t="t" r="r" b="b"/>
              <a:pathLst>
                <a:path w="3175" h="1270">
                  <a:moveTo>
                    <a:pt x="2692" y="673"/>
                  </a:moveTo>
                  <a:lnTo>
                    <a:pt x="0" y="0"/>
                  </a:lnTo>
                </a:path>
              </a:pathLst>
            </a:custGeom>
            <a:ln w="25400">
              <a:solidFill>
                <a:srgbClr val="F6BC49"/>
              </a:solidFill>
            </a:ln>
          </p:spPr>
          <p:txBody>
            <a:bodyPr wrap="square" lIns="0" tIns="0" rIns="0" bIns="0" rtlCol="0"/>
            <a:lstStyle/>
            <a:p>
              <a:endParaRPr/>
            </a:p>
          </p:txBody>
        </p:sp>
        <p:sp>
          <p:nvSpPr>
            <p:cNvPr id="4024" name="object 4024"/>
            <p:cNvSpPr/>
            <p:nvPr/>
          </p:nvSpPr>
          <p:spPr>
            <a:xfrm>
              <a:off x="6346888" y="8522373"/>
              <a:ext cx="8890" cy="7620"/>
            </a:xfrm>
            <a:custGeom>
              <a:avLst/>
              <a:gdLst/>
              <a:ahLst/>
              <a:cxnLst/>
              <a:rect l="l" t="t" r="r" b="b"/>
              <a:pathLst>
                <a:path w="8889" h="7620">
                  <a:moveTo>
                    <a:pt x="0" y="0"/>
                  </a:moveTo>
                  <a:lnTo>
                    <a:pt x="8647" y="7035"/>
                  </a:lnTo>
                </a:path>
              </a:pathLst>
            </a:custGeom>
            <a:ln w="25400">
              <a:solidFill>
                <a:srgbClr val="F5B640"/>
              </a:solidFill>
            </a:ln>
          </p:spPr>
          <p:txBody>
            <a:bodyPr wrap="square" lIns="0" tIns="0" rIns="0" bIns="0" rtlCol="0"/>
            <a:lstStyle/>
            <a:p>
              <a:endParaRPr/>
            </a:p>
          </p:txBody>
        </p:sp>
        <p:sp>
          <p:nvSpPr>
            <p:cNvPr id="4025" name="object 4025"/>
            <p:cNvSpPr/>
            <p:nvPr/>
          </p:nvSpPr>
          <p:spPr>
            <a:xfrm>
              <a:off x="6355537" y="8524118"/>
              <a:ext cx="3175" cy="5715"/>
            </a:xfrm>
            <a:custGeom>
              <a:avLst/>
              <a:gdLst/>
              <a:ahLst/>
              <a:cxnLst/>
              <a:rect l="l" t="t" r="r" b="b"/>
              <a:pathLst>
                <a:path w="3175" h="5715">
                  <a:moveTo>
                    <a:pt x="0" y="0"/>
                  </a:moveTo>
                  <a:lnTo>
                    <a:pt x="0" y="5290"/>
                  </a:lnTo>
                  <a:lnTo>
                    <a:pt x="1968" y="5240"/>
                  </a:lnTo>
                  <a:lnTo>
                    <a:pt x="2882" y="5196"/>
                  </a:lnTo>
                  <a:lnTo>
                    <a:pt x="2882" y="2889"/>
                  </a:lnTo>
                  <a:lnTo>
                    <a:pt x="0" y="0"/>
                  </a:lnTo>
                  <a:close/>
                </a:path>
              </a:pathLst>
            </a:custGeom>
            <a:solidFill>
              <a:srgbClr val="F4B033"/>
            </a:solidFill>
          </p:spPr>
          <p:txBody>
            <a:bodyPr wrap="square" lIns="0" tIns="0" rIns="0" bIns="0" rtlCol="0"/>
            <a:lstStyle/>
            <a:p>
              <a:endParaRPr/>
            </a:p>
          </p:txBody>
        </p:sp>
        <p:sp>
          <p:nvSpPr>
            <p:cNvPr id="4026" name="object 4026"/>
            <p:cNvSpPr/>
            <p:nvPr/>
          </p:nvSpPr>
          <p:spPr>
            <a:xfrm>
              <a:off x="6340957" y="8515781"/>
              <a:ext cx="11430" cy="7620"/>
            </a:xfrm>
            <a:custGeom>
              <a:avLst/>
              <a:gdLst/>
              <a:ahLst/>
              <a:cxnLst/>
              <a:rect l="l" t="t" r="r" b="b"/>
              <a:pathLst>
                <a:path w="11429" h="7620">
                  <a:moveTo>
                    <a:pt x="0" y="0"/>
                  </a:moveTo>
                  <a:lnTo>
                    <a:pt x="10375" y="7543"/>
                  </a:lnTo>
                  <a:lnTo>
                    <a:pt x="11125" y="7543"/>
                  </a:lnTo>
                  <a:lnTo>
                    <a:pt x="8089" y="5422"/>
                  </a:lnTo>
                  <a:lnTo>
                    <a:pt x="5029" y="3098"/>
                  </a:lnTo>
                  <a:lnTo>
                    <a:pt x="1993" y="596"/>
                  </a:lnTo>
                  <a:lnTo>
                    <a:pt x="1371" y="520"/>
                  </a:lnTo>
                  <a:lnTo>
                    <a:pt x="711" y="330"/>
                  </a:lnTo>
                  <a:lnTo>
                    <a:pt x="0" y="0"/>
                  </a:lnTo>
                  <a:close/>
                </a:path>
              </a:pathLst>
            </a:custGeom>
            <a:solidFill>
              <a:srgbClr val="F5BD45"/>
            </a:solidFill>
          </p:spPr>
          <p:txBody>
            <a:bodyPr wrap="square" lIns="0" tIns="0" rIns="0" bIns="0" rtlCol="0"/>
            <a:lstStyle/>
            <a:p>
              <a:endParaRPr/>
            </a:p>
          </p:txBody>
        </p:sp>
        <p:sp>
          <p:nvSpPr>
            <p:cNvPr id="4027" name="object 4027"/>
            <p:cNvSpPr/>
            <p:nvPr/>
          </p:nvSpPr>
          <p:spPr>
            <a:xfrm>
              <a:off x="6342951" y="8516378"/>
              <a:ext cx="9525" cy="6985"/>
            </a:xfrm>
            <a:custGeom>
              <a:avLst/>
              <a:gdLst/>
              <a:ahLst/>
              <a:cxnLst/>
              <a:rect l="l" t="t" r="r" b="b"/>
              <a:pathLst>
                <a:path w="9525" h="6984">
                  <a:moveTo>
                    <a:pt x="9131" y="6946"/>
                  </a:moveTo>
                  <a:lnTo>
                    <a:pt x="0" y="0"/>
                  </a:lnTo>
                </a:path>
              </a:pathLst>
            </a:custGeom>
            <a:ln w="25399">
              <a:solidFill>
                <a:srgbClr val="F4BC40"/>
              </a:solidFill>
            </a:ln>
          </p:spPr>
          <p:txBody>
            <a:bodyPr wrap="square" lIns="0" tIns="0" rIns="0" bIns="0" rtlCol="0"/>
            <a:lstStyle/>
            <a:p>
              <a:endParaRPr/>
            </a:p>
          </p:txBody>
        </p:sp>
        <p:sp>
          <p:nvSpPr>
            <p:cNvPr id="4028" name="object 4028"/>
            <p:cNvSpPr/>
            <p:nvPr/>
          </p:nvSpPr>
          <p:spPr>
            <a:xfrm>
              <a:off x="6340957" y="8515781"/>
              <a:ext cx="2540" cy="635"/>
            </a:xfrm>
            <a:custGeom>
              <a:avLst/>
              <a:gdLst/>
              <a:ahLst/>
              <a:cxnLst/>
              <a:rect l="l" t="t" r="r" b="b"/>
              <a:pathLst>
                <a:path w="2539" h="634">
                  <a:moveTo>
                    <a:pt x="1993" y="596"/>
                  </a:moveTo>
                  <a:lnTo>
                    <a:pt x="0" y="0"/>
                  </a:lnTo>
                </a:path>
              </a:pathLst>
            </a:custGeom>
            <a:ln w="25400">
              <a:solidFill>
                <a:srgbClr val="F6C14A"/>
              </a:solidFill>
            </a:ln>
          </p:spPr>
          <p:txBody>
            <a:bodyPr wrap="square" lIns="0" tIns="0" rIns="0" bIns="0" rtlCol="0"/>
            <a:lstStyle/>
            <a:p>
              <a:endParaRPr/>
            </a:p>
          </p:txBody>
        </p:sp>
        <p:sp>
          <p:nvSpPr>
            <p:cNvPr id="4029" name="object 4029"/>
            <p:cNvSpPr/>
            <p:nvPr/>
          </p:nvSpPr>
          <p:spPr>
            <a:xfrm>
              <a:off x="6340957" y="8515781"/>
              <a:ext cx="8890" cy="7620"/>
            </a:xfrm>
            <a:custGeom>
              <a:avLst/>
              <a:gdLst/>
              <a:ahLst/>
              <a:cxnLst/>
              <a:rect l="l" t="t" r="r" b="b"/>
              <a:pathLst>
                <a:path w="8889" h="7620">
                  <a:moveTo>
                    <a:pt x="0" y="0"/>
                  </a:moveTo>
                  <a:lnTo>
                    <a:pt x="8623" y="7264"/>
                  </a:lnTo>
                </a:path>
              </a:pathLst>
            </a:custGeom>
            <a:ln w="25400">
              <a:solidFill>
                <a:srgbClr val="F7BF4B"/>
              </a:solidFill>
            </a:ln>
          </p:spPr>
          <p:txBody>
            <a:bodyPr wrap="square" lIns="0" tIns="0" rIns="0" bIns="0" rtlCol="0"/>
            <a:lstStyle/>
            <a:p>
              <a:endParaRPr/>
            </a:p>
          </p:txBody>
        </p:sp>
        <p:sp>
          <p:nvSpPr>
            <p:cNvPr id="4030" name="object 4030"/>
            <p:cNvSpPr/>
            <p:nvPr/>
          </p:nvSpPr>
          <p:spPr>
            <a:xfrm>
              <a:off x="6349580" y="8523046"/>
              <a:ext cx="2540" cy="635"/>
            </a:xfrm>
            <a:custGeom>
              <a:avLst/>
              <a:gdLst/>
              <a:ahLst/>
              <a:cxnLst/>
              <a:rect l="l" t="t" r="r" b="b"/>
              <a:pathLst>
                <a:path w="2539" h="634">
                  <a:moveTo>
                    <a:pt x="0" y="0"/>
                  </a:moveTo>
                  <a:lnTo>
                    <a:pt x="2501" y="279"/>
                  </a:lnTo>
                </a:path>
              </a:pathLst>
            </a:custGeom>
            <a:ln w="25400">
              <a:solidFill>
                <a:srgbClr val="F5BA41"/>
              </a:solidFill>
            </a:ln>
          </p:spPr>
          <p:txBody>
            <a:bodyPr wrap="square" lIns="0" tIns="0" rIns="0" bIns="0" rtlCol="0"/>
            <a:lstStyle/>
            <a:p>
              <a:endParaRPr/>
            </a:p>
          </p:txBody>
        </p:sp>
        <p:sp>
          <p:nvSpPr>
            <p:cNvPr id="4031" name="object 4031"/>
            <p:cNvSpPr/>
            <p:nvPr/>
          </p:nvSpPr>
          <p:spPr>
            <a:xfrm>
              <a:off x="6338709" y="8514448"/>
              <a:ext cx="11430" cy="8890"/>
            </a:xfrm>
            <a:custGeom>
              <a:avLst/>
              <a:gdLst/>
              <a:ahLst/>
              <a:cxnLst/>
              <a:rect l="l" t="t" r="r" b="b"/>
              <a:pathLst>
                <a:path w="11429" h="8890">
                  <a:moveTo>
                    <a:pt x="0" y="0"/>
                  </a:moveTo>
                  <a:lnTo>
                    <a:pt x="10871" y="8597"/>
                  </a:lnTo>
                  <a:lnTo>
                    <a:pt x="7962" y="6375"/>
                  </a:lnTo>
                  <a:lnTo>
                    <a:pt x="5080" y="3987"/>
                  </a:lnTo>
                  <a:lnTo>
                    <a:pt x="2247" y="1333"/>
                  </a:lnTo>
                  <a:lnTo>
                    <a:pt x="1549" y="1016"/>
                  </a:lnTo>
                  <a:lnTo>
                    <a:pt x="800" y="571"/>
                  </a:lnTo>
                  <a:lnTo>
                    <a:pt x="0" y="0"/>
                  </a:lnTo>
                  <a:close/>
                </a:path>
              </a:pathLst>
            </a:custGeom>
            <a:solidFill>
              <a:srgbClr val="F7BF4D"/>
            </a:solidFill>
          </p:spPr>
          <p:txBody>
            <a:bodyPr wrap="square" lIns="0" tIns="0" rIns="0" bIns="0" rtlCol="0"/>
            <a:lstStyle/>
            <a:p>
              <a:endParaRPr/>
            </a:p>
          </p:txBody>
        </p:sp>
        <p:sp>
          <p:nvSpPr>
            <p:cNvPr id="4032" name="object 4032"/>
            <p:cNvSpPr/>
            <p:nvPr/>
          </p:nvSpPr>
          <p:spPr>
            <a:xfrm>
              <a:off x="6340957" y="8515781"/>
              <a:ext cx="8890" cy="7620"/>
            </a:xfrm>
            <a:custGeom>
              <a:avLst/>
              <a:gdLst/>
              <a:ahLst/>
              <a:cxnLst/>
              <a:rect l="l" t="t" r="r" b="b"/>
              <a:pathLst>
                <a:path w="8889" h="7620">
                  <a:moveTo>
                    <a:pt x="8623" y="7264"/>
                  </a:moveTo>
                  <a:lnTo>
                    <a:pt x="0" y="0"/>
                  </a:lnTo>
                </a:path>
              </a:pathLst>
            </a:custGeom>
            <a:ln w="25400">
              <a:solidFill>
                <a:srgbClr val="F7BF4B"/>
              </a:solidFill>
            </a:ln>
          </p:spPr>
          <p:txBody>
            <a:bodyPr wrap="square" lIns="0" tIns="0" rIns="0" bIns="0" rtlCol="0"/>
            <a:lstStyle/>
            <a:p>
              <a:endParaRPr/>
            </a:p>
          </p:txBody>
        </p:sp>
        <p:sp>
          <p:nvSpPr>
            <p:cNvPr id="4033" name="object 4033"/>
            <p:cNvSpPr/>
            <p:nvPr/>
          </p:nvSpPr>
          <p:spPr>
            <a:xfrm>
              <a:off x="6338709" y="8514448"/>
              <a:ext cx="2540" cy="1905"/>
            </a:xfrm>
            <a:custGeom>
              <a:avLst/>
              <a:gdLst/>
              <a:ahLst/>
              <a:cxnLst/>
              <a:rect l="l" t="t" r="r" b="b"/>
              <a:pathLst>
                <a:path w="2539" h="1904">
                  <a:moveTo>
                    <a:pt x="2247" y="1333"/>
                  </a:moveTo>
                  <a:lnTo>
                    <a:pt x="0" y="0"/>
                  </a:lnTo>
                </a:path>
              </a:pathLst>
            </a:custGeom>
            <a:ln w="25400">
              <a:solidFill>
                <a:srgbClr val="F7C450"/>
              </a:solidFill>
            </a:ln>
          </p:spPr>
          <p:txBody>
            <a:bodyPr wrap="square" lIns="0" tIns="0" rIns="0" bIns="0" rtlCol="0"/>
            <a:lstStyle/>
            <a:p>
              <a:endParaRPr/>
            </a:p>
          </p:txBody>
        </p:sp>
        <p:sp>
          <p:nvSpPr>
            <p:cNvPr id="4034" name="object 4034"/>
            <p:cNvSpPr/>
            <p:nvPr/>
          </p:nvSpPr>
          <p:spPr>
            <a:xfrm>
              <a:off x="6338709" y="8514448"/>
              <a:ext cx="8255" cy="8255"/>
            </a:xfrm>
            <a:custGeom>
              <a:avLst/>
              <a:gdLst/>
              <a:ahLst/>
              <a:cxnLst/>
              <a:rect l="l" t="t" r="r" b="b"/>
              <a:pathLst>
                <a:path w="8254" h="8254">
                  <a:moveTo>
                    <a:pt x="0" y="0"/>
                  </a:moveTo>
                  <a:lnTo>
                    <a:pt x="8178" y="7924"/>
                  </a:lnTo>
                </a:path>
              </a:pathLst>
            </a:custGeom>
            <a:ln w="25400">
              <a:solidFill>
                <a:srgbClr val="F7C04E"/>
              </a:solidFill>
            </a:ln>
          </p:spPr>
          <p:txBody>
            <a:bodyPr wrap="square" lIns="0" tIns="0" rIns="0" bIns="0" rtlCol="0"/>
            <a:lstStyle/>
            <a:p>
              <a:endParaRPr/>
            </a:p>
          </p:txBody>
        </p:sp>
        <p:sp>
          <p:nvSpPr>
            <p:cNvPr id="4035" name="object 4035"/>
            <p:cNvSpPr/>
            <p:nvPr/>
          </p:nvSpPr>
          <p:spPr>
            <a:xfrm>
              <a:off x="6346888" y="8522373"/>
              <a:ext cx="3175" cy="1270"/>
            </a:xfrm>
            <a:custGeom>
              <a:avLst/>
              <a:gdLst/>
              <a:ahLst/>
              <a:cxnLst/>
              <a:rect l="l" t="t" r="r" b="b"/>
              <a:pathLst>
                <a:path w="3175" h="1270">
                  <a:moveTo>
                    <a:pt x="0" y="0"/>
                  </a:moveTo>
                  <a:lnTo>
                    <a:pt x="2692" y="673"/>
                  </a:lnTo>
                </a:path>
              </a:pathLst>
            </a:custGeom>
            <a:ln w="25400">
              <a:solidFill>
                <a:srgbClr val="F6BC49"/>
              </a:solidFill>
            </a:ln>
          </p:spPr>
          <p:txBody>
            <a:bodyPr wrap="square" lIns="0" tIns="0" rIns="0" bIns="0" rtlCol="0"/>
            <a:lstStyle/>
            <a:p>
              <a:endParaRPr/>
            </a:p>
          </p:txBody>
        </p:sp>
        <p:sp>
          <p:nvSpPr>
            <p:cNvPr id="4036" name="object 4036"/>
            <p:cNvSpPr/>
            <p:nvPr/>
          </p:nvSpPr>
          <p:spPr>
            <a:xfrm>
              <a:off x="6334912" y="8500516"/>
              <a:ext cx="12700" cy="15875"/>
            </a:xfrm>
            <a:custGeom>
              <a:avLst/>
              <a:gdLst/>
              <a:ahLst/>
              <a:cxnLst/>
              <a:rect l="l" t="t" r="r" b="b"/>
              <a:pathLst>
                <a:path w="12700" h="15875">
                  <a:moveTo>
                    <a:pt x="2412" y="0"/>
                  </a:moveTo>
                  <a:lnTo>
                    <a:pt x="1739" y="368"/>
                  </a:lnTo>
                  <a:lnTo>
                    <a:pt x="914" y="533"/>
                  </a:lnTo>
                  <a:lnTo>
                    <a:pt x="0" y="558"/>
                  </a:lnTo>
                  <a:lnTo>
                    <a:pt x="3708" y="6388"/>
                  </a:lnTo>
                  <a:lnTo>
                    <a:pt x="7327" y="11430"/>
                  </a:lnTo>
                  <a:lnTo>
                    <a:pt x="10528" y="15354"/>
                  </a:lnTo>
                  <a:lnTo>
                    <a:pt x="11099" y="15011"/>
                  </a:lnTo>
                  <a:lnTo>
                    <a:pt x="11620" y="14503"/>
                  </a:lnTo>
                  <a:lnTo>
                    <a:pt x="12077" y="13817"/>
                  </a:lnTo>
                  <a:lnTo>
                    <a:pt x="9131" y="10058"/>
                  </a:lnTo>
                  <a:lnTo>
                    <a:pt x="5867" y="5486"/>
                  </a:lnTo>
                  <a:lnTo>
                    <a:pt x="2412" y="0"/>
                  </a:lnTo>
                  <a:close/>
                </a:path>
              </a:pathLst>
            </a:custGeom>
            <a:solidFill>
              <a:srgbClr val="F3BA1A"/>
            </a:solidFill>
          </p:spPr>
          <p:txBody>
            <a:bodyPr wrap="square" lIns="0" tIns="0" rIns="0" bIns="0" rtlCol="0"/>
            <a:lstStyle/>
            <a:p>
              <a:endParaRPr/>
            </a:p>
          </p:txBody>
        </p:sp>
        <p:sp>
          <p:nvSpPr>
            <p:cNvPr id="4037" name="object 4037"/>
            <p:cNvSpPr/>
            <p:nvPr/>
          </p:nvSpPr>
          <p:spPr>
            <a:xfrm>
              <a:off x="6337325" y="8500516"/>
              <a:ext cx="10160" cy="13970"/>
            </a:xfrm>
            <a:custGeom>
              <a:avLst/>
              <a:gdLst/>
              <a:ahLst/>
              <a:cxnLst/>
              <a:rect l="l" t="t" r="r" b="b"/>
              <a:pathLst>
                <a:path w="10160" h="13970">
                  <a:moveTo>
                    <a:pt x="9664" y="13817"/>
                  </a:moveTo>
                  <a:lnTo>
                    <a:pt x="6718" y="10058"/>
                  </a:lnTo>
                  <a:lnTo>
                    <a:pt x="3454" y="5486"/>
                  </a:lnTo>
                  <a:lnTo>
                    <a:pt x="0" y="0"/>
                  </a:lnTo>
                </a:path>
              </a:pathLst>
            </a:custGeom>
            <a:ln w="25400">
              <a:solidFill>
                <a:srgbClr val="F1B60C"/>
              </a:solidFill>
            </a:ln>
          </p:spPr>
          <p:txBody>
            <a:bodyPr wrap="square" lIns="0" tIns="0" rIns="0" bIns="0" rtlCol="0"/>
            <a:lstStyle/>
            <a:p>
              <a:endParaRPr/>
            </a:p>
          </p:txBody>
        </p:sp>
        <p:sp>
          <p:nvSpPr>
            <p:cNvPr id="4038" name="object 4038"/>
            <p:cNvSpPr/>
            <p:nvPr/>
          </p:nvSpPr>
          <p:spPr>
            <a:xfrm>
              <a:off x="6334912" y="8500516"/>
              <a:ext cx="2540" cy="635"/>
            </a:xfrm>
            <a:custGeom>
              <a:avLst/>
              <a:gdLst/>
              <a:ahLst/>
              <a:cxnLst/>
              <a:rect l="l" t="t" r="r" b="b"/>
              <a:pathLst>
                <a:path w="2539" h="634">
                  <a:moveTo>
                    <a:pt x="2412" y="0"/>
                  </a:moveTo>
                  <a:lnTo>
                    <a:pt x="0" y="558"/>
                  </a:lnTo>
                </a:path>
              </a:pathLst>
            </a:custGeom>
            <a:ln w="25400">
              <a:solidFill>
                <a:srgbClr val="F5BE1C"/>
              </a:solidFill>
            </a:ln>
          </p:spPr>
          <p:txBody>
            <a:bodyPr wrap="square" lIns="0" tIns="0" rIns="0" bIns="0" rtlCol="0"/>
            <a:lstStyle/>
            <a:p>
              <a:endParaRPr/>
            </a:p>
          </p:txBody>
        </p:sp>
        <p:sp>
          <p:nvSpPr>
            <p:cNvPr id="4039" name="object 4039"/>
            <p:cNvSpPr/>
            <p:nvPr/>
          </p:nvSpPr>
          <p:spPr>
            <a:xfrm>
              <a:off x="6334912" y="8501075"/>
              <a:ext cx="10795" cy="15240"/>
            </a:xfrm>
            <a:custGeom>
              <a:avLst/>
              <a:gdLst/>
              <a:ahLst/>
              <a:cxnLst/>
              <a:rect l="l" t="t" r="r" b="b"/>
              <a:pathLst>
                <a:path w="10795" h="15240">
                  <a:moveTo>
                    <a:pt x="0" y="0"/>
                  </a:moveTo>
                  <a:lnTo>
                    <a:pt x="3708" y="5829"/>
                  </a:lnTo>
                  <a:lnTo>
                    <a:pt x="7327" y="10871"/>
                  </a:lnTo>
                  <a:lnTo>
                    <a:pt x="10528" y="14795"/>
                  </a:lnTo>
                </a:path>
              </a:pathLst>
            </a:custGeom>
            <a:ln w="25399">
              <a:solidFill>
                <a:srgbClr val="F4BD28"/>
              </a:solidFill>
            </a:ln>
          </p:spPr>
          <p:txBody>
            <a:bodyPr wrap="square" lIns="0" tIns="0" rIns="0" bIns="0" rtlCol="0"/>
            <a:lstStyle/>
            <a:p>
              <a:endParaRPr/>
            </a:p>
          </p:txBody>
        </p:sp>
        <p:sp>
          <p:nvSpPr>
            <p:cNvPr id="4040" name="object 4040"/>
            <p:cNvSpPr/>
            <p:nvPr/>
          </p:nvSpPr>
          <p:spPr>
            <a:xfrm>
              <a:off x="6345440" y="8514334"/>
              <a:ext cx="1905" cy="1905"/>
            </a:xfrm>
            <a:custGeom>
              <a:avLst/>
              <a:gdLst/>
              <a:ahLst/>
              <a:cxnLst/>
              <a:rect l="l" t="t" r="r" b="b"/>
              <a:pathLst>
                <a:path w="1904" h="1904">
                  <a:moveTo>
                    <a:pt x="0" y="1536"/>
                  </a:moveTo>
                  <a:lnTo>
                    <a:pt x="1549" y="0"/>
                  </a:lnTo>
                </a:path>
              </a:pathLst>
            </a:custGeom>
            <a:ln w="25400">
              <a:solidFill>
                <a:srgbClr val="F0B518"/>
              </a:solidFill>
            </a:ln>
          </p:spPr>
          <p:txBody>
            <a:bodyPr wrap="square" lIns="0" tIns="0" rIns="0" bIns="0" rtlCol="0"/>
            <a:lstStyle/>
            <a:p>
              <a:endParaRPr/>
            </a:p>
          </p:txBody>
        </p:sp>
        <p:sp>
          <p:nvSpPr>
            <p:cNvPr id="4041" name="object 4041"/>
            <p:cNvSpPr/>
            <p:nvPr/>
          </p:nvSpPr>
          <p:spPr>
            <a:xfrm>
              <a:off x="6331991" y="8500745"/>
              <a:ext cx="13970" cy="15875"/>
            </a:xfrm>
            <a:custGeom>
              <a:avLst/>
              <a:gdLst/>
              <a:ahLst/>
              <a:cxnLst/>
              <a:rect l="l" t="t" r="r" b="b"/>
              <a:pathLst>
                <a:path w="13970" h="15875">
                  <a:moveTo>
                    <a:pt x="0" y="0"/>
                  </a:moveTo>
                  <a:lnTo>
                    <a:pt x="3810" y="5981"/>
                  </a:lnTo>
                  <a:lnTo>
                    <a:pt x="7785" y="11366"/>
                  </a:lnTo>
                  <a:lnTo>
                    <a:pt x="11544" y="15659"/>
                  </a:lnTo>
                  <a:lnTo>
                    <a:pt x="12230" y="15646"/>
                  </a:lnTo>
                  <a:lnTo>
                    <a:pt x="12865" y="15481"/>
                  </a:lnTo>
                  <a:lnTo>
                    <a:pt x="13449" y="15125"/>
                  </a:lnTo>
                  <a:lnTo>
                    <a:pt x="10248" y="11201"/>
                  </a:lnTo>
                  <a:lnTo>
                    <a:pt x="6629" y="6159"/>
                  </a:lnTo>
                  <a:lnTo>
                    <a:pt x="2921" y="330"/>
                  </a:lnTo>
                  <a:lnTo>
                    <a:pt x="2006" y="342"/>
                  </a:lnTo>
                  <a:lnTo>
                    <a:pt x="1015" y="215"/>
                  </a:lnTo>
                  <a:lnTo>
                    <a:pt x="0" y="0"/>
                  </a:lnTo>
                  <a:close/>
                </a:path>
              </a:pathLst>
            </a:custGeom>
            <a:solidFill>
              <a:srgbClr val="F5C032"/>
            </a:solidFill>
          </p:spPr>
          <p:txBody>
            <a:bodyPr wrap="square" lIns="0" tIns="0" rIns="0" bIns="0" rtlCol="0"/>
            <a:lstStyle/>
            <a:p>
              <a:endParaRPr/>
            </a:p>
          </p:txBody>
        </p:sp>
        <p:sp>
          <p:nvSpPr>
            <p:cNvPr id="4042" name="object 4042"/>
            <p:cNvSpPr/>
            <p:nvPr/>
          </p:nvSpPr>
          <p:spPr>
            <a:xfrm>
              <a:off x="6334912" y="8501075"/>
              <a:ext cx="10795" cy="15240"/>
            </a:xfrm>
            <a:custGeom>
              <a:avLst/>
              <a:gdLst/>
              <a:ahLst/>
              <a:cxnLst/>
              <a:rect l="l" t="t" r="r" b="b"/>
              <a:pathLst>
                <a:path w="10795" h="15240">
                  <a:moveTo>
                    <a:pt x="10528" y="14795"/>
                  </a:moveTo>
                  <a:lnTo>
                    <a:pt x="7327" y="10871"/>
                  </a:lnTo>
                  <a:lnTo>
                    <a:pt x="3708" y="5829"/>
                  </a:lnTo>
                  <a:lnTo>
                    <a:pt x="0" y="0"/>
                  </a:lnTo>
                </a:path>
              </a:pathLst>
            </a:custGeom>
            <a:ln w="25399">
              <a:solidFill>
                <a:srgbClr val="F4BD28"/>
              </a:solidFill>
            </a:ln>
          </p:spPr>
          <p:txBody>
            <a:bodyPr wrap="square" lIns="0" tIns="0" rIns="0" bIns="0" rtlCol="0"/>
            <a:lstStyle/>
            <a:p>
              <a:endParaRPr/>
            </a:p>
          </p:txBody>
        </p:sp>
        <p:sp>
          <p:nvSpPr>
            <p:cNvPr id="4043" name="object 4043"/>
            <p:cNvSpPr/>
            <p:nvPr/>
          </p:nvSpPr>
          <p:spPr>
            <a:xfrm>
              <a:off x="6331991" y="8500745"/>
              <a:ext cx="3175" cy="635"/>
            </a:xfrm>
            <a:custGeom>
              <a:avLst/>
              <a:gdLst/>
              <a:ahLst/>
              <a:cxnLst/>
              <a:rect l="l" t="t" r="r" b="b"/>
              <a:pathLst>
                <a:path w="3175" h="634">
                  <a:moveTo>
                    <a:pt x="2921" y="330"/>
                  </a:moveTo>
                  <a:lnTo>
                    <a:pt x="0" y="0"/>
                  </a:lnTo>
                </a:path>
              </a:pathLst>
            </a:custGeom>
            <a:ln w="25400">
              <a:solidFill>
                <a:srgbClr val="F7C431"/>
              </a:solidFill>
            </a:ln>
          </p:spPr>
          <p:txBody>
            <a:bodyPr wrap="square" lIns="0" tIns="0" rIns="0" bIns="0" rtlCol="0"/>
            <a:lstStyle/>
            <a:p>
              <a:endParaRPr/>
            </a:p>
          </p:txBody>
        </p:sp>
        <p:sp>
          <p:nvSpPr>
            <p:cNvPr id="4044" name="object 4044"/>
            <p:cNvSpPr/>
            <p:nvPr/>
          </p:nvSpPr>
          <p:spPr>
            <a:xfrm>
              <a:off x="6331991" y="8500745"/>
              <a:ext cx="12065" cy="15875"/>
            </a:xfrm>
            <a:custGeom>
              <a:avLst/>
              <a:gdLst/>
              <a:ahLst/>
              <a:cxnLst/>
              <a:rect l="l" t="t" r="r" b="b"/>
              <a:pathLst>
                <a:path w="12064" h="15875">
                  <a:moveTo>
                    <a:pt x="0" y="0"/>
                  </a:moveTo>
                  <a:lnTo>
                    <a:pt x="3810" y="5981"/>
                  </a:lnTo>
                  <a:lnTo>
                    <a:pt x="7785" y="11366"/>
                  </a:lnTo>
                  <a:lnTo>
                    <a:pt x="11544" y="15659"/>
                  </a:lnTo>
                </a:path>
              </a:pathLst>
            </a:custGeom>
            <a:ln w="25400">
              <a:solidFill>
                <a:srgbClr val="F6C23D"/>
              </a:solidFill>
            </a:ln>
          </p:spPr>
          <p:txBody>
            <a:bodyPr wrap="square" lIns="0" tIns="0" rIns="0" bIns="0" rtlCol="0"/>
            <a:lstStyle/>
            <a:p>
              <a:endParaRPr/>
            </a:p>
          </p:txBody>
        </p:sp>
        <p:sp>
          <p:nvSpPr>
            <p:cNvPr id="4045" name="object 4045"/>
            <p:cNvSpPr/>
            <p:nvPr/>
          </p:nvSpPr>
          <p:spPr>
            <a:xfrm>
              <a:off x="6343535" y="8515870"/>
              <a:ext cx="1905" cy="635"/>
            </a:xfrm>
            <a:custGeom>
              <a:avLst/>
              <a:gdLst/>
              <a:ahLst/>
              <a:cxnLst/>
              <a:rect l="l" t="t" r="r" b="b"/>
              <a:pathLst>
                <a:path w="1904" h="634">
                  <a:moveTo>
                    <a:pt x="0" y="533"/>
                  </a:moveTo>
                  <a:lnTo>
                    <a:pt x="1905" y="0"/>
                  </a:lnTo>
                </a:path>
              </a:pathLst>
            </a:custGeom>
            <a:ln w="25400">
              <a:solidFill>
                <a:srgbClr val="F4BC34"/>
              </a:solidFill>
            </a:ln>
          </p:spPr>
          <p:txBody>
            <a:bodyPr wrap="square" lIns="0" tIns="0" rIns="0" bIns="0" rtlCol="0"/>
            <a:lstStyle/>
            <a:p>
              <a:endParaRPr/>
            </a:p>
          </p:txBody>
        </p:sp>
        <p:sp>
          <p:nvSpPr>
            <p:cNvPr id="4046" name="object 4046"/>
            <p:cNvSpPr/>
            <p:nvPr/>
          </p:nvSpPr>
          <p:spPr>
            <a:xfrm>
              <a:off x="6328918" y="8499919"/>
              <a:ext cx="15240" cy="16510"/>
            </a:xfrm>
            <a:custGeom>
              <a:avLst/>
              <a:gdLst/>
              <a:ahLst/>
              <a:cxnLst/>
              <a:rect l="l" t="t" r="r" b="b"/>
              <a:pathLst>
                <a:path w="15239" h="16509">
                  <a:moveTo>
                    <a:pt x="0" y="0"/>
                  </a:moveTo>
                  <a:lnTo>
                    <a:pt x="13931" y="16497"/>
                  </a:lnTo>
                  <a:lnTo>
                    <a:pt x="14617" y="16484"/>
                  </a:lnTo>
                  <a:lnTo>
                    <a:pt x="10858" y="12192"/>
                  </a:lnTo>
                  <a:lnTo>
                    <a:pt x="6883" y="6807"/>
                  </a:lnTo>
                  <a:lnTo>
                    <a:pt x="3073" y="825"/>
                  </a:lnTo>
                  <a:lnTo>
                    <a:pt x="2044" y="622"/>
                  </a:lnTo>
                  <a:lnTo>
                    <a:pt x="0" y="0"/>
                  </a:lnTo>
                  <a:close/>
                </a:path>
              </a:pathLst>
            </a:custGeom>
            <a:solidFill>
              <a:srgbClr val="F6C444"/>
            </a:solidFill>
          </p:spPr>
          <p:txBody>
            <a:bodyPr wrap="square" lIns="0" tIns="0" rIns="0" bIns="0" rtlCol="0"/>
            <a:lstStyle/>
            <a:p>
              <a:endParaRPr/>
            </a:p>
          </p:txBody>
        </p:sp>
        <p:sp>
          <p:nvSpPr>
            <p:cNvPr id="4047" name="object 4047"/>
            <p:cNvSpPr/>
            <p:nvPr/>
          </p:nvSpPr>
          <p:spPr>
            <a:xfrm>
              <a:off x="6331991" y="8500745"/>
              <a:ext cx="12065" cy="15875"/>
            </a:xfrm>
            <a:custGeom>
              <a:avLst/>
              <a:gdLst/>
              <a:ahLst/>
              <a:cxnLst/>
              <a:rect l="l" t="t" r="r" b="b"/>
              <a:pathLst>
                <a:path w="12064" h="15875">
                  <a:moveTo>
                    <a:pt x="11544" y="15659"/>
                  </a:moveTo>
                  <a:lnTo>
                    <a:pt x="7785" y="11366"/>
                  </a:lnTo>
                  <a:lnTo>
                    <a:pt x="3810" y="5981"/>
                  </a:lnTo>
                  <a:lnTo>
                    <a:pt x="0" y="0"/>
                  </a:lnTo>
                </a:path>
              </a:pathLst>
            </a:custGeom>
            <a:ln w="25400">
              <a:solidFill>
                <a:srgbClr val="F6C23D"/>
              </a:solidFill>
            </a:ln>
          </p:spPr>
          <p:txBody>
            <a:bodyPr wrap="square" lIns="0" tIns="0" rIns="0" bIns="0" rtlCol="0"/>
            <a:lstStyle/>
            <a:p>
              <a:endParaRPr/>
            </a:p>
          </p:txBody>
        </p:sp>
        <p:sp>
          <p:nvSpPr>
            <p:cNvPr id="4048" name="object 4048"/>
            <p:cNvSpPr/>
            <p:nvPr/>
          </p:nvSpPr>
          <p:spPr>
            <a:xfrm>
              <a:off x="6328918" y="8499919"/>
              <a:ext cx="3175" cy="1270"/>
            </a:xfrm>
            <a:custGeom>
              <a:avLst/>
              <a:gdLst/>
              <a:ahLst/>
              <a:cxnLst/>
              <a:rect l="l" t="t" r="r" b="b"/>
              <a:pathLst>
                <a:path w="3175" h="1270">
                  <a:moveTo>
                    <a:pt x="3073" y="825"/>
                  </a:moveTo>
                  <a:lnTo>
                    <a:pt x="0" y="0"/>
                  </a:lnTo>
                </a:path>
              </a:pathLst>
            </a:custGeom>
            <a:ln w="25400">
              <a:solidFill>
                <a:srgbClr val="F7C841"/>
              </a:solidFill>
            </a:ln>
          </p:spPr>
          <p:txBody>
            <a:bodyPr wrap="square" lIns="0" tIns="0" rIns="0" bIns="0" rtlCol="0"/>
            <a:lstStyle/>
            <a:p>
              <a:endParaRPr/>
            </a:p>
          </p:txBody>
        </p:sp>
        <p:sp>
          <p:nvSpPr>
            <p:cNvPr id="4049" name="object 4049"/>
            <p:cNvSpPr/>
            <p:nvPr/>
          </p:nvSpPr>
          <p:spPr>
            <a:xfrm>
              <a:off x="6328918" y="8499919"/>
              <a:ext cx="12700" cy="16510"/>
            </a:xfrm>
            <a:custGeom>
              <a:avLst/>
              <a:gdLst/>
              <a:ahLst/>
              <a:cxnLst/>
              <a:rect l="l" t="t" r="r" b="b"/>
              <a:pathLst>
                <a:path w="12700" h="16509">
                  <a:moveTo>
                    <a:pt x="0" y="0"/>
                  </a:moveTo>
                  <a:lnTo>
                    <a:pt x="3835" y="5842"/>
                  </a:lnTo>
                  <a:lnTo>
                    <a:pt x="8039" y="11341"/>
                  </a:lnTo>
                  <a:lnTo>
                    <a:pt x="12382" y="16014"/>
                  </a:lnTo>
                </a:path>
              </a:pathLst>
            </a:custGeom>
            <a:ln w="25400">
              <a:solidFill>
                <a:srgbClr val="F7C64A"/>
              </a:solidFill>
            </a:ln>
          </p:spPr>
          <p:txBody>
            <a:bodyPr wrap="square" lIns="0" tIns="0" rIns="0" bIns="0" rtlCol="0"/>
            <a:lstStyle/>
            <a:p>
              <a:endParaRPr/>
            </a:p>
          </p:txBody>
        </p:sp>
        <p:sp>
          <p:nvSpPr>
            <p:cNvPr id="4050" name="object 4050"/>
            <p:cNvSpPr/>
            <p:nvPr/>
          </p:nvSpPr>
          <p:spPr>
            <a:xfrm>
              <a:off x="6341300" y="8515934"/>
              <a:ext cx="2540" cy="635"/>
            </a:xfrm>
            <a:custGeom>
              <a:avLst/>
              <a:gdLst/>
              <a:ahLst/>
              <a:cxnLst/>
              <a:rect l="l" t="t" r="r" b="b"/>
              <a:pathLst>
                <a:path w="2539" h="634">
                  <a:moveTo>
                    <a:pt x="0" y="0"/>
                  </a:moveTo>
                  <a:lnTo>
                    <a:pt x="2235" y="469"/>
                  </a:lnTo>
                </a:path>
              </a:pathLst>
            </a:custGeom>
            <a:ln w="25399">
              <a:solidFill>
                <a:srgbClr val="F5C146"/>
              </a:solidFill>
            </a:ln>
          </p:spPr>
          <p:txBody>
            <a:bodyPr wrap="square" lIns="0" tIns="0" rIns="0" bIns="0" rtlCol="0"/>
            <a:lstStyle/>
            <a:p>
              <a:endParaRPr/>
            </a:p>
          </p:txBody>
        </p:sp>
        <p:sp>
          <p:nvSpPr>
            <p:cNvPr id="4051" name="object 4051"/>
            <p:cNvSpPr/>
            <p:nvPr/>
          </p:nvSpPr>
          <p:spPr>
            <a:xfrm>
              <a:off x="6326086" y="8498941"/>
              <a:ext cx="15240" cy="17145"/>
            </a:xfrm>
            <a:custGeom>
              <a:avLst/>
              <a:gdLst/>
              <a:ahLst/>
              <a:cxnLst/>
              <a:rect l="l" t="t" r="r" b="b"/>
              <a:pathLst>
                <a:path w="15239" h="17145">
                  <a:moveTo>
                    <a:pt x="0" y="0"/>
                  </a:moveTo>
                  <a:lnTo>
                    <a:pt x="15214" y="16992"/>
                  </a:lnTo>
                  <a:lnTo>
                    <a:pt x="10871" y="12319"/>
                  </a:lnTo>
                  <a:lnTo>
                    <a:pt x="6667" y="6819"/>
                  </a:lnTo>
                  <a:lnTo>
                    <a:pt x="2832" y="977"/>
                  </a:lnTo>
                  <a:lnTo>
                    <a:pt x="0" y="0"/>
                  </a:lnTo>
                  <a:close/>
                </a:path>
              </a:pathLst>
            </a:custGeom>
            <a:solidFill>
              <a:srgbClr val="F7C74D"/>
            </a:solidFill>
          </p:spPr>
          <p:txBody>
            <a:bodyPr wrap="square" lIns="0" tIns="0" rIns="0" bIns="0" rtlCol="0"/>
            <a:lstStyle/>
            <a:p>
              <a:endParaRPr/>
            </a:p>
          </p:txBody>
        </p:sp>
        <p:sp>
          <p:nvSpPr>
            <p:cNvPr id="4052" name="object 4052"/>
            <p:cNvSpPr/>
            <p:nvPr/>
          </p:nvSpPr>
          <p:spPr>
            <a:xfrm>
              <a:off x="6328918" y="8499919"/>
              <a:ext cx="12700" cy="16510"/>
            </a:xfrm>
            <a:custGeom>
              <a:avLst/>
              <a:gdLst/>
              <a:ahLst/>
              <a:cxnLst/>
              <a:rect l="l" t="t" r="r" b="b"/>
              <a:pathLst>
                <a:path w="12700" h="16509">
                  <a:moveTo>
                    <a:pt x="12382" y="16014"/>
                  </a:moveTo>
                  <a:lnTo>
                    <a:pt x="8039" y="11341"/>
                  </a:lnTo>
                  <a:lnTo>
                    <a:pt x="3835" y="5842"/>
                  </a:lnTo>
                  <a:lnTo>
                    <a:pt x="0" y="0"/>
                  </a:lnTo>
                </a:path>
              </a:pathLst>
            </a:custGeom>
            <a:ln w="25400">
              <a:solidFill>
                <a:srgbClr val="F7C64A"/>
              </a:solidFill>
            </a:ln>
          </p:spPr>
          <p:txBody>
            <a:bodyPr wrap="square" lIns="0" tIns="0" rIns="0" bIns="0" rtlCol="0"/>
            <a:lstStyle/>
            <a:p>
              <a:endParaRPr/>
            </a:p>
          </p:txBody>
        </p:sp>
        <p:sp>
          <p:nvSpPr>
            <p:cNvPr id="4053" name="object 4053"/>
            <p:cNvSpPr/>
            <p:nvPr/>
          </p:nvSpPr>
          <p:spPr>
            <a:xfrm>
              <a:off x="6326086" y="8498941"/>
              <a:ext cx="3175" cy="1270"/>
            </a:xfrm>
            <a:custGeom>
              <a:avLst/>
              <a:gdLst/>
              <a:ahLst/>
              <a:cxnLst/>
              <a:rect l="l" t="t" r="r" b="b"/>
              <a:pathLst>
                <a:path w="3175" h="1270">
                  <a:moveTo>
                    <a:pt x="2832" y="977"/>
                  </a:moveTo>
                  <a:lnTo>
                    <a:pt x="0" y="0"/>
                  </a:lnTo>
                </a:path>
              </a:pathLst>
            </a:custGeom>
            <a:ln w="25400">
              <a:solidFill>
                <a:srgbClr val="F7CA4A"/>
              </a:solidFill>
            </a:ln>
          </p:spPr>
          <p:txBody>
            <a:bodyPr wrap="square" lIns="0" tIns="0" rIns="0" bIns="0" rtlCol="0"/>
            <a:lstStyle/>
            <a:p>
              <a:endParaRPr/>
            </a:p>
          </p:txBody>
        </p:sp>
        <p:sp>
          <p:nvSpPr>
            <p:cNvPr id="4054" name="object 4054"/>
            <p:cNvSpPr/>
            <p:nvPr/>
          </p:nvSpPr>
          <p:spPr>
            <a:xfrm>
              <a:off x="6326086" y="8498941"/>
              <a:ext cx="12700" cy="15875"/>
            </a:xfrm>
            <a:custGeom>
              <a:avLst/>
              <a:gdLst/>
              <a:ahLst/>
              <a:cxnLst/>
              <a:rect l="l" t="t" r="r" b="b"/>
              <a:pathLst>
                <a:path w="12700" h="15875">
                  <a:moveTo>
                    <a:pt x="0" y="0"/>
                  </a:moveTo>
                  <a:lnTo>
                    <a:pt x="3784" y="5461"/>
                  </a:lnTo>
                  <a:lnTo>
                    <a:pt x="8039" y="10668"/>
                  </a:lnTo>
                  <a:lnTo>
                    <a:pt x="12623" y="15506"/>
                  </a:lnTo>
                </a:path>
              </a:pathLst>
            </a:custGeom>
            <a:ln w="25400">
              <a:solidFill>
                <a:srgbClr val="F7C850"/>
              </a:solidFill>
            </a:ln>
          </p:spPr>
          <p:txBody>
            <a:bodyPr wrap="square" lIns="0" tIns="0" rIns="0" bIns="0" rtlCol="0"/>
            <a:lstStyle/>
            <a:p>
              <a:endParaRPr/>
            </a:p>
          </p:txBody>
        </p:sp>
        <p:sp>
          <p:nvSpPr>
            <p:cNvPr id="4055" name="object 4055"/>
            <p:cNvSpPr/>
            <p:nvPr/>
          </p:nvSpPr>
          <p:spPr>
            <a:xfrm>
              <a:off x="6338709" y="8514448"/>
              <a:ext cx="3175" cy="1905"/>
            </a:xfrm>
            <a:custGeom>
              <a:avLst/>
              <a:gdLst/>
              <a:ahLst/>
              <a:cxnLst/>
              <a:rect l="l" t="t" r="r" b="b"/>
              <a:pathLst>
                <a:path w="3175" h="1904">
                  <a:moveTo>
                    <a:pt x="0" y="0"/>
                  </a:moveTo>
                  <a:lnTo>
                    <a:pt x="2590" y="1485"/>
                  </a:lnTo>
                </a:path>
              </a:pathLst>
            </a:custGeom>
            <a:ln w="25400">
              <a:solidFill>
                <a:srgbClr val="F7C450"/>
              </a:solidFill>
            </a:ln>
          </p:spPr>
          <p:txBody>
            <a:bodyPr wrap="square" lIns="0" tIns="0" rIns="0" bIns="0" rtlCol="0"/>
            <a:lstStyle/>
            <a:p>
              <a:endParaRPr/>
            </a:p>
          </p:txBody>
        </p:sp>
        <p:sp>
          <p:nvSpPr>
            <p:cNvPr id="4056" name="object 4056"/>
            <p:cNvSpPr/>
            <p:nvPr/>
          </p:nvSpPr>
          <p:spPr>
            <a:xfrm>
              <a:off x="6329337" y="8491588"/>
              <a:ext cx="8255" cy="9525"/>
            </a:xfrm>
            <a:custGeom>
              <a:avLst/>
              <a:gdLst/>
              <a:ahLst/>
              <a:cxnLst/>
              <a:rect l="l" t="t" r="r" b="b"/>
              <a:pathLst>
                <a:path w="8254" h="9525">
                  <a:moveTo>
                    <a:pt x="2692" y="0"/>
                  </a:moveTo>
                  <a:lnTo>
                    <a:pt x="1866" y="152"/>
                  </a:lnTo>
                  <a:lnTo>
                    <a:pt x="952" y="190"/>
                  </a:lnTo>
                  <a:lnTo>
                    <a:pt x="0" y="139"/>
                  </a:lnTo>
                  <a:lnTo>
                    <a:pt x="1854" y="3441"/>
                  </a:lnTo>
                  <a:lnTo>
                    <a:pt x="3733" y="6553"/>
                  </a:lnTo>
                  <a:lnTo>
                    <a:pt x="5575" y="9486"/>
                  </a:lnTo>
                  <a:lnTo>
                    <a:pt x="6489" y="9461"/>
                  </a:lnTo>
                  <a:lnTo>
                    <a:pt x="7315" y="9296"/>
                  </a:lnTo>
                  <a:lnTo>
                    <a:pt x="7988" y="8928"/>
                  </a:lnTo>
                  <a:lnTo>
                    <a:pt x="6273" y="6184"/>
                  </a:lnTo>
                  <a:lnTo>
                    <a:pt x="4495" y="3200"/>
                  </a:lnTo>
                  <a:lnTo>
                    <a:pt x="2692" y="0"/>
                  </a:lnTo>
                  <a:close/>
                </a:path>
              </a:pathLst>
            </a:custGeom>
            <a:solidFill>
              <a:srgbClr val="F5BF1F"/>
            </a:solidFill>
          </p:spPr>
          <p:txBody>
            <a:bodyPr wrap="square" lIns="0" tIns="0" rIns="0" bIns="0" rtlCol="0"/>
            <a:lstStyle/>
            <a:p>
              <a:endParaRPr/>
            </a:p>
          </p:txBody>
        </p:sp>
        <p:sp>
          <p:nvSpPr>
            <p:cNvPr id="4057" name="object 4057"/>
            <p:cNvSpPr/>
            <p:nvPr/>
          </p:nvSpPr>
          <p:spPr>
            <a:xfrm>
              <a:off x="6332029" y="8491588"/>
              <a:ext cx="5715" cy="9525"/>
            </a:xfrm>
            <a:custGeom>
              <a:avLst/>
              <a:gdLst/>
              <a:ahLst/>
              <a:cxnLst/>
              <a:rect l="l" t="t" r="r" b="b"/>
              <a:pathLst>
                <a:path w="5714" h="9525">
                  <a:moveTo>
                    <a:pt x="5295" y="8928"/>
                  </a:moveTo>
                  <a:lnTo>
                    <a:pt x="0" y="0"/>
                  </a:lnTo>
                </a:path>
              </a:pathLst>
            </a:custGeom>
            <a:ln w="25400">
              <a:solidFill>
                <a:srgbClr val="F4BD14"/>
              </a:solidFill>
            </a:ln>
          </p:spPr>
          <p:txBody>
            <a:bodyPr wrap="square" lIns="0" tIns="0" rIns="0" bIns="0" rtlCol="0"/>
            <a:lstStyle/>
            <a:p>
              <a:endParaRPr/>
            </a:p>
          </p:txBody>
        </p:sp>
        <p:sp>
          <p:nvSpPr>
            <p:cNvPr id="4058" name="object 4058"/>
            <p:cNvSpPr/>
            <p:nvPr/>
          </p:nvSpPr>
          <p:spPr>
            <a:xfrm>
              <a:off x="6329337" y="8491588"/>
              <a:ext cx="3175" cy="635"/>
            </a:xfrm>
            <a:custGeom>
              <a:avLst/>
              <a:gdLst/>
              <a:ahLst/>
              <a:cxnLst/>
              <a:rect l="l" t="t" r="r" b="b"/>
              <a:pathLst>
                <a:path w="3175" h="634">
                  <a:moveTo>
                    <a:pt x="2692" y="0"/>
                  </a:moveTo>
                  <a:lnTo>
                    <a:pt x="0" y="139"/>
                  </a:lnTo>
                </a:path>
              </a:pathLst>
            </a:custGeom>
            <a:ln w="25399">
              <a:solidFill>
                <a:srgbClr val="F5C121"/>
              </a:solidFill>
            </a:ln>
          </p:spPr>
          <p:txBody>
            <a:bodyPr wrap="square" lIns="0" tIns="0" rIns="0" bIns="0" rtlCol="0"/>
            <a:lstStyle/>
            <a:p>
              <a:endParaRPr/>
            </a:p>
          </p:txBody>
        </p:sp>
        <p:sp>
          <p:nvSpPr>
            <p:cNvPr id="4059" name="object 4059"/>
            <p:cNvSpPr/>
            <p:nvPr/>
          </p:nvSpPr>
          <p:spPr>
            <a:xfrm>
              <a:off x="6329337" y="8491728"/>
              <a:ext cx="5715" cy="9525"/>
            </a:xfrm>
            <a:custGeom>
              <a:avLst/>
              <a:gdLst/>
              <a:ahLst/>
              <a:cxnLst/>
              <a:rect l="l" t="t" r="r" b="b"/>
              <a:pathLst>
                <a:path w="5714" h="9525">
                  <a:moveTo>
                    <a:pt x="0" y="0"/>
                  </a:moveTo>
                  <a:lnTo>
                    <a:pt x="5575" y="9347"/>
                  </a:lnTo>
                </a:path>
              </a:pathLst>
            </a:custGeom>
            <a:ln w="25400">
              <a:solidFill>
                <a:srgbClr val="F6C228"/>
              </a:solidFill>
            </a:ln>
          </p:spPr>
          <p:txBody>
            <a:bodyPr wrap="square" lIns="0" tIns="0" rIns="0" bIns="0" rtlCol="0"/>
            <a:lstStyle/>
            <a:p>
              <a:endParaRPr/>
            </a:p>
          </p:txBody>
        </p:sp>
        <p:sp>
          <p:nvSpPr>
            <p:cNvPr id="4060" name="object 4060"/>
            <p:cNvSpPr/>
            <p:nvPr/>
          </p:nvSpPr>
          <p:spPr>
            <a:xfrm>
              <a:off x="6334912" y="8500516"/>
              <a:ext cx="2540" cy="635"/>
            </a:xfrm>
            <a:custGeom>
              <a:avLst/>
              <a:gdLst/>
              <a:ahLst/>
              <a:cxnLst/>
              <a:rect l="l" t="t" r="r" b="b"/>
              <a:pathLst>
                <a:path w="2539" h="634">
                  <a:moveTo>
                    <a:pt x="0" y="558"/>
                  </a:moveTo>
                  <a:lnTo>
                    <a:pt x="2412" y="0"/>
                  </a:lnTo>
                </a:path>
              </a:pathLst>
            </a:custGeom>
            <a:ln w="25400">
              <a:solidFill>
                <a:srgbClr val="F5BE1C"/>
              </a:solidFill>
            </a:ln>
          </p:spPr>
          <p:txBody>
            <a:bodyPr wrap="square" lIns="0" tIns="0" rIns="0" bIns="0" rtlCol="0"/>
            <a:lstStyle/>
            <a:p>
              <a:endParaRPr/>
            </a:p>
          </p:txBody>
        </p:sp>
        <p:sp>
          <p:nvSpPr>
            <p:cNvPr id="4061" name="object 4061"/>
            <p:cNvSpPr/>
            <p:nvPr/>
          </p:nvSpPr>
          <p:spPr>
            <a:xfrm>
              <a:off x="6326416" y="8491410"/>
              <a:ext cx="8890" cy="10160"/>
            </a:xfrm>
            <a:custGeom>
              <a:avLst/>
              <a:gdLst/>
              <a:ahLst/>
              <a:cxnLst/>
              <a:rect l="l" t="t" r="r" b="b"/>
              <a:pathLst>
                <a:path w="8889" h="10159">
                  <a:moveTo>
                    <a:pt x="0" y="0"/>
                  </a:moveTo>
                  <a:lnTo>
                    <a:pt x="7581" y="9677"/>
                  </a:lnTo>
                  <a:lnTo>
                    <a:pt x="8496" y="9664"/>
                  </a:lnTo>
                  <a:lnTo>
                    <a:pt x="6654" y="6731"/>
                  </a:lnTo>
                  <a:lnTo>
                    <a:pt x="4775" y="3619"/>
                  </a:lnTo>
                  <a:lnTo>
                    <a:pt x="2921" y="317"/>
                  </a:lnTo>
                  <a:lnTo>
                    <a:pt x="1981" y="266"/>
                  </a:lnTo>
                  <a:lnTo>
                    <a:pt x="990" y="152"/>
                  </a:lnTo>
                  <a:lnTo>
                    <a:pt x="0" y="0"/>
                  </a:lnTo>
                  <a:close/>
                </a:path>
              </a:pathLst>
            </a:custGeom>
            <a:solidFill>
              <a:srgbClr val="F6C431"/>
            </a:solidFill>
          </p:spPr>
          <p:txBody>
            <a:bodyPr wrap="square" lIns="0" tIns="0" rIns="0" bIns="0" rtlCol="0"/>
            <a:lstStyle/>
            <a:p>
              <a:endParaRPr/>
            </a:p>
          </p:txBody>
        </p:sp>
        <p:sp>
          <p:nvSpPr>
            <p:cNvPr id="4062" name="object 4062"/>
            <p:cNvSpPr/>
            <p:nvPr/>
          </p:nvSpPr>
          <p:spPr>
            <a:xfrm>
              <a:off x="6329337" y="8491728"/>
              <a:ext cx="5715" cy="9525"/>
            </a:xfrm>
            <a:custGeom>
              <a:avLst/>
              <a:gdLst/>
              <a:ahLst/>
              <a:cxnLst/>
              <a:rect l="l" t="t" r="r" b="b"/>
              <a:pathLst>
                <a:path w="5714" h="9525">
                  <a:moveTo>
                    <a:pt x="5575" y="9347"/>
                  </a:moveTo>
                  <a:lnTo>
                    <a:pt x="0" y="0"/>
                  </a:lnTo>
                </a:path>
              </a:pathLst>
            </a:custGeom>
            <a:ln w="25400">
              <a:solidFill>
                <a:srgbClr val="F6C228"/>
              </a:solidFill>
            </a:ln>
          </p:spPr>
          <p:txBody>
            <a:bodyPr wrap="square" lIns="0" tIns="0" rIns="0" bIns="0" rtlCol="0"/>
            <a:lstStyle/>
            <a:p>
              <a:endParaRPr/>
            </a:p>
          </p:txBody>
        </p:sp>
        <p:sp>
          <p:nvSpPr>
            <p:cNvPr id="4063" name="object 4063"/>
            <p:cNvSpPr/>
            <p:nvPr/>
          </p:nvSpPr>
          <p:spPr>
            <a:xfrm>
              <a:off x="6326416" y="8491410"/>
              <a:ext cx="3175" cy="635"/>
            </a:xfrm>
            <a:custGeom>
              <a:avLst/>
              <a:gdLst/>
              <a:ahLst/>
              <a:cxnLst/>
              <a:rect l="l" t="t" r="r" b="b"/>
              <a:pathLst>
                <a:path w="3175" h="634">
                  <a:moveTo>
                    <a:pt x="2921" y="317"/>
                  </a:moveTo>
                  <a:lnTo>
                    <a:pt x="0" y="0"/>
                  </a:lnTo>
                </a:path>
              </a:pathLst>
            </a:custGeom>
            <a:ln w="25400">
              <a:solidFill>
                <a:srgbClr val="F6C530"/>
              </a:solidFill>
            </a:ln>
          </p:spPr>
          <p:txBody>
            <a:bodyPr wrap="square" lIns="0" tIns="0" rIns="0" bIns="0" rtlCol="0"/>
            <a:lstStyle/>
            <a:p>
              <a:endParaRPr/>
            </a:p>
          </p:txBody>
        </p:sp>
        <p:sp>
          <p:nvSpPr>
            <p:cNvPr id="4064" name="object 4064"/>
            <p:cNvSpPr/>
            <p:nvPr/>
          </p:nvSpPr>
          <p:spPr>
            <a:xfrm>
              <a:off x="6326416" y="8491410"/>
              <a:ext cx="5715" cy="9525"/>
            </a:xfrm>
            <a:custGeom>
              <a:avLst/>
              <a:gdLst/>
              <a:ahLst/>
              <a:cxnLst/>
              <a:rect l="l" t="t" r="r" b="b"/>
              <a:pathLst>
                <a:path w="5714" h="9525">
                  <a:moveTo>
                    <a:pt x="0" y="0"/>
                  </a:moveTo>
                  <a:lnTo>
                    <a:pt x="5575" y="9334"/>
                  </a:lnTo>
                </a:path>
              </a:pathLst>
            </a:custGeom>
            <a:ln w="25400">
              <a:solidFill>
                <a:srgbClr val="F7C639"/>
              </a:solidFill>
            </a:ln>
          </p:spPr>
          <p:txBody>
            <a:bodyPr wrap="square" lIns="0" tIns="0" rIns="0" bIns="0" rtlCol="0"/>
            <a:lstStyle/>
            <a:p>
              <a:endParaRPr/>
            </a:p>
          </p:txBody>
        </p:sp>
        <p:sp>
          <p:nvSpPr>
            <p:cNvPr id="4065" name="object 4065"/>
            <p:cNvSpPr/>
            <p:nvPr/>
          </p:nvSpPr>
          <p:spPr>
            <a:xfrm>
              <a:off x="6331991" y="8500745"/>
              <a:ext cx="3175" cy="635"/>
            </a:xfrm>
            <a:custGeom>
              <a:avLst/>
              <a:gdLst/>
              <a:ahLst/>
              <a:cxnLst/>
              <a:rect l="l" t="t" r="r" b="b"/>
              <a:pathLst>
                <a:path w="3175" h="634">
                  <a:moveTo>
                    <a:pt x="0" y="0"/>
                  </a:moveTo>
                  <a:lnTo>
                    <a:pt x="2921" y="330"/>
                  </a:lnTo>
                </a:path>
              </a:pathLst>
            </a:custGeom>
            <a:ln w="25400">
              <a:solidFill>
                <a:srgbClr val="F7C431"/>
              </a:solidFill>
            </a:ln>
          </p:spPr>
          <p:txBody>
            <a:bodyPr wrap="square" lIns="0" tIns="0" rIns="0" bIns="0" rtlCol="0"/>
            <a:lstStyle/>
            <a:p>
              <a:endParaRPr/>
            </a:p>
          </p:txBody>
        </p:sp>
        <p:sp>
          <p:nvSpPr>
            <p:cNvPr id="4066" name="object 4066"/>
            <p:cNvSpPr/>
            <p:nvPr/>
          </p:nvSpPr>
          <p:spPr>
            <a:xfrm>
              <a:off x="6321310" y="8481212"/>
              <a:ext cx="10795" cy="10795"/>
            </a:xfrm>
            <a:custGeom>
              <a:avLst/>
              <a:gdLst/>
              <a:ahLst/>
              <a:cxnLst/>
              <a:rect l="l" t="t" r="r" b="b"/>
              <a:pathLst>
                <a:path w="10795" h="10795">
                  <a:moveTo>
                    <a:pt x="5245" y="0"/>
                  </a:moveTo>
                  <a:lnTo>
                    <a:pt x="0" y="381"/>
                  </a:lnTo>
                  <a:lnTo>
                    <a:pt x="1594" y="3708"/>
                  </a:lnTo>
                  <a:lnTo>
                    <a:pt x="3394" y="7150"/>
                  </a:lnTo>
                  <a:lnTo>
                    <a:pt x="5105" y="10198"/>
                  </a:lnTo>
                  <a:lnTo>
                    <a:pt x="7086" y="10502"/>
                  </a:lnTo>
                  <a:lnTo>
                    <a:pt x="9067" y="10693"/>
                  </a:lnTo>
                  <a:lnTo>
                    <a:pt x="10718" y="10375"/>
                  </a:lnTo>
                  <a:lnTo>
                    <a:pt x="8827" y="6984"/>
                  </a:lnTo>
                  <a:lnTo>
                    <a:pt x="7080" y="3695"/>
                  </a:lnTo>
                  <a:lnTo>
                    <a:pt x="5245" y="0"/>
                  </a:lnTo>
                  <a:close/>
                </a:path>
              </a:pathLst>
            </a:custGeom>
            <a:solidFill>
              <a:srgbClr val="F6C42A"/>
            </a:solidFill>
          </p:spPr>
          <p:txBody>
            <a:bodyPr wrap="square" lIns="0" tIns="0" rIns="0" bIns="0" rtlCol="0"/>
            <a:lstStyle/>
            <a:p>
              <a:endParaRPr/>
            </a:p>
          </p:txBody>
        </p:sp>
        <p:sp>
          <p:nvSpPr>
            <p:cNvPr id="4067" name="object 4067"/>
            <p:cNvSpPr/>
            <p:nvPr/>
          </p:nvSpPr>
          <p:spPr>
            <a:xfrm>
              <a:off x="6326416" y="8491410"/>
              <a:ext cx="5715" cy="635"/>
            </a:xfrm>
            <a:custGeom>
              <a:avLst/>
              <a:gdLst/>
              <a:ahLst/>
              <a:cxnLst/>
              <a:rect l="l" t="t" r="r" b="b"/>
              <a:pathLst>
                <a:path w="5714" h="634">
                  <a:moveTo>
                    <a:pt x="5613" y="177"/>
                  </a:moveTo>
                  <a:lnTo>
                    <a:pt x="0" y="0"/>
                  </a:lnTo>
                </a:path>
              </a:pathLst>
            </a:custGeom>
            <a:ln w="25400">
              <a:solidFill>
                <a:srgbClr val="F5C227"/>
              </a:solidFill>
            </a:ln>
          </p:spPr>
          <p:txBody>
            <a:bodyPr wrap="square" lIns="0" tIns="0" rIns="0" bIns="0" rtlCol="0"/>
            <a:lstStyle/>
            <a:p>
              <a:endParaRPr/>
            </a:p>
          </p:txBody>
        </p:sp>
        <p:sp>
          <p:nvSpPr>
            <p:cNvPr id="4068" name="object 4068"/>
            <p:cNvSpPr/>
            <p:nvPr/>
          </p:nvSpPr>
          <p:spPr>
            <a:xfrm>
              <a:off x="6321310" y="8481593"/>
              <a:ext cx="5715" cy="10160"/>
            </a:xfrm>
            <a:custGeom>
              <a:avLst/>
              <a:gdLst/>
              <a:ahLst/>
              <a:cxnLst/>
              <a:rect l="l" t="t" r="r" b="b"/>
              <a:pathLst>
                <a:path w="5714" h="10159">
                  <a:moveTo>
                    <a:pt x="5105" y="9817"/>
                  </a:moveTo>
                  <a:lnTo>
                    <a:pt x="0" y="0"/>
                  </a:lnTo>
                </a:path>
              </a:pathLst>
            </a:custGeom>
            <a:ln w="25400">
              <a:solidFill>
                <a:srgbClr val="F7C838"/>
              </a:solidFill>
            </a:ln>
          </p:spPr>
          <p:txBody>
            <a:bodyPr wrap="square" lIns="0" tIns="0" rIns="0" bIns="0" rtlCol="0"/>
            <a:lstStyle/>
            <a:p>
              <a:endParaRPr/>
            </a:p>
          </p:txBody>
        </p:sp>
        <p:sp>
          <p:nvSpPr>
            <p:cNvPr id="4069" name="object 4069"/>
            <p:cNvSpPr/>
            <p:nvPr/>
          </p:nvSpPr>
          <p:spPr>
            <a:xfrm>
              <a:off x="6321310" y="8481200"/>
              <a:ext cx="5715" cy="635"/>
            </a:xfrm>
            <a:custGeom>
              <a:avLst/>
              <a:gdLst/>
              <a:ahLst/>
              <a:cxnLst/>
              <a:rect l="l" t="t" r="r" b="b"/>
              <a:pathLst>
                <a:path w="5714" h="634">
                  <a:moveTo>
                    <a:pt x="0" y="393"/>
                  </a:moveTo>
                  <a:lnTo>
                    <a:pt x="5238" y="0"/>
                  </a:lnTo>
                </a:path>
              </a:pathLst>
            </a:custGeom>
            <a:ln w="25400">
              <a:solidFill>
                <a:srgbClr val="F7C62C"/>
              </a:solidFill>
            </a:ln>
          </p:spPr>
          <p:txBody>
            <a:bodyPr wrap="square" lIns="0" tIns="0" rIns="0" bIns="0" rtlCol="0"/>
            <a:lstStyle/>
            <a:p>
              <a:endParaRPr/>
            </a:p>
          </p:txBody>
        </p:sp>
        <p:sp>
          <p:nvSpPr>
            <p:cNvPr id="4070" name="object 4070"/>
            <p:cNvSpPr/>
            <p:nvPr/>
          </p:nvSpPr>
          <p:spPr>
            <a:xfrm>
              <a:off x="6329768" y="8487296"/>
              <a:ext cx="2540" cy="4445"/>
            </a:xfrm>
            <a:custGeom>
              <a:avLst/>
              <a:gdLst/>
              <a:ahLst/>
              <a:cxnLst/>
              <a:rect l="l" t="t" r="r" b="b"/>
              <a:pathLst>
                <a:path w="2539" h="4445">
                  <a:moveTo>
                    <a:pt x="0" y="0"/>
                  </a:moveTo>
                  <a:lnTo>
                    <a:pt x="2261" y="4292"/>
                  </a:lnTo>
                </a:path>
              </a:pathLst>
            </a:custGeom>
            <a:ln w="25400">
              <a:solidFill>
                <a:srgbClr val="F5C11C"/>
              </a:solidFill>
            </a:ln>
          </p:spPr>
          <p:txBody>
            <a:bodyPr wrap="square" lIns="0" tIns="0" rIns="0" bIns="0" rtlCol="0"/>
            <a:lstStyle/>
            <a:p>
              <a:endParaRPr/>
            </a:p>
          </p:txBody>
        </p:sp>
        <p:sp>
          <p:nvSpPr>
            <p:cNvPr id="4071" name="object 4071"/>
            <p:cNvSpPr/>
            <p:nvPr/>
          </p:nvSpPr>
          <p:spPr>
            <a:xfrm>
              <a:off x="6323482" y="8490915"/>
              <a:ext cx="8890" cy="10160"/>
            </a:xfrm>
            <a:custGeom>
              <a:avLst/>
              <a:gdLst/>
              <a:ahLst/>
              <a:cxnLst/>
              <a:rect l="l" t="t" r="r" b="b"/>
              <a:pathLst>
                <a:path w="8889" h="10159">
                  <a:moveTo>
                    <a:pt x="0" y="0"/>
                  </a:moveTo>
                  <a:lnTo>
                    <a:pt x="8509" y="9829"/>
                  </a:lnTo>
                  <a:lnTo>
                    <a:pt x="6591" y="6845"/>
                  </a:lnTo>
                  <a:lnTo>
                    <a:pt x="4724" y="3708"/>
                  </a:lnTo>
                  <a:lnTo>
                    <a:pt x="2933" y="495"/>
                  </a:lnTo>
                  <a:lnTo>
                    <a:pt x="1930" y="342"/>
                  </a:lnTo>
                  <a:lnTo>
                    <a:pt x="0" y="0"/>
                  </a:lnTo>
                  <a:close/>
                </a:path>
              </a:pathLst>
            </a:custGeom>
            <a:solidFill>
              <a:srgbClr val="F7C83F"/>
            </a:solidFill>
          </p:spPr>
          <p:txBody>
            <a:bodyPr wrap="square" lIns="0" tIns="0" rIns="0" bIns="0" rtlCol="0"/>
            <a:lstStyle/>
            <a:p>
              <a:endParaRPr/>
            </a:p>
          </p:txBody>
        </p:sp>
        <p:sp>
          <p:nvSpPr>
            <p:cNvPr id="4072" name="object 4072"/>
            <p:cNvSpPr/>
            <p:nvPr/>
          </p:nvSpPr>
          <p:spPr>
            <a:xfrm>
              <a:off x="6326416" y="8491410"/>
              <a:ext cx="5715" cy="9525"/>
            </a:xfrm>
            <a:custGeom>
              <a:avLst/>
              <a:gdLst/>
              <a:ahLst/>
              <a:cxnLst/>
              <a:rect l="l" t="t" r="r" b="b"/>
              <a:pathLst>
                <a:path w="5714" h="9525">
                  <a:moveTo>
                    <a:pt x="5575" y="9334"/>
                  </a:moveTo>
                  <a:lnTo>
                    <a:pt x="0" y="0"/>
                  </a:lnTo>
                </a:path>
              </a:pathLst>
            </a:custGeom>
            <a:ln w="25400">
              <a:solidFill>
                <a:srgbClr val="F7C639"/>
              </a:solidFill>
            </a:ln>
          </p:spPr>
          <p:txBody>
            <a:bodyPr wrap="square" lIns="0" tIns="0" rIns="0" bIns="0" rtlCol="0"/>
            <a:lstStyle/>
            <a:p>
              <a:endParaRPr/>
            </a:p>
          </p:txBody>
        </p:sp>
        <p:sp>
          <p:nvSpPr>
            <p:cNvPr id="4073" name="object 4073"/>
            <p:cNvSpPr/>
            <p:nvPr/>
          </p:nvSpPr>
          <p:spPr>
            <a:xfrm>
              <a:off x="6323482" y="8490915"/>
              <a:ext cx="3175" cy="635"/>
            </a:xfrm>
            <a:custGeom>
              <a:avLst/>
              <a:gdLst/>
              <a:ahLst/>
              <a:cxnLst/>
              <a:rect l="l" t="t" r="r" b="b"/>
              <a:pathLst>
                <a:path w="3175" h="634">
                  <a:moveTo>
                    <a:pt x="2933" y="495"/>
                  </a:moveTo>
                  <a:lnTo>
                    <a:pt x="0" y="0"/>
                  </a:lnTo>
                </a:path>
              </a:pathLst>
            </a:custGeom>
            <a:ln w="25400">
              <a:solidFill>
                <a:srgbClr val="F7C83D"/>
              </a:solidFill>
            </a:ln>
          </p:spPr>
          <p:txBody>
            <a:bodyPr wrap="square" lIns="0" tIns="0" rIns="0" bIns="0" rtlCol="0"/>
            <a:lstStyle/>
            <a:p>
              <a:endParaRPr/>
            </a:p>
          </p:txBody>
        </p:sp>
        <p:sp>
          <p:nvSpPr>
            <p:cNvPr id="4074" name="object 4074"/>
            <p:cNvSpPr/>
            <p:nvPr/>
          </p:nvSpPr>
          <p:spPr>
            <a:xfrm>
              <a:off x="6323482" y="8490915"/>
              <a:ext cx="5715" cy="9525"/>
            </a:xfrm>
            <a:custGeom>
              <a:avLst/>
              <a:gdLst/>
              <a:ahLst/>
              <a:cxnLst/>
              <a:rect l="l" t="t" r="r" b="b"/>
              <a:pathLst>
                <a:path w="5714" h="9525">
                  <a:moveTo>
                    <a:pt x="0" y="0"/>
                  </a:moveTo>
                  <a:lnTo>
                    <a:pt x="5435" y="9004"/>
                  </a:lnTo>
                </a:path>
              </a:pathLst>
            </a:custGeom>
            <a:ln w="25400">
              <a:solidFill>
                <a:srgbClr val="F7C945"/>
              </a:solidFill>
            </a:ln>
          </p:spPr>
          <p:txBody>
            <a:bodyPr wrap="square" lIns="0" tIns="0" rIns="0" bIns="0" rtlCol="0"/>
            <a:lstStyle/>
            <a:p>
              <a:endParaRPr/>
            </a:p>
          </p:txBody>
        </p:sp>
        <p:sp>
          <p:nvSpPr>
            <p:cNvPr id="4075" name="object 4075"/>
            <p:cNvSpPr/>
            <p:nvPr/>
          </p:nvSpPr>
          <p:spPr>
            <a:xfrm>
              <a:off x="6328918" y="8499919"/>
              <a:ext cx="3175" cy="1270"/>
            </a:xfrm>
            <a:custGeom>
              <a:avLst/>
              <a:gdLst/>
              <a:ahLst/>
              <a:cxnLst/>
              <a:rect l="l" t="t" r="r" b="b"/>
              <a:pathLst>
                <a:path w="3175" h="1270">
                  <a:moveTo>
                    <a:pt x="0" y="0"/>
                  </a:moveTo>
                  <a:lnTo>
                    <a:pt x="3073" y="825"/>
                  </a:lnTo>
                </a:path>
              </a:pathLst>
            </a:custGeom>
            <a:ln w="25400">
              <a:solidFill>
                <a:srgbClr val="F7C841"/>
              </a:solidFill>
            </a:ln>
          </p:spPr>
          <p:txBody>
            <a:bodyPr wrap="square" lIns="0" tIns="0" rIns="0" bIns="0" rtlCol="0"/>
            <a:lstStyle/>
            <a:p>
              <a:endParaRPr/>
            </a:p>
          </p:txBody>
        </p:sp>
        <p:sp>
          <p:nvSpPr>
            <p:cNvPr id="4076" name="object 4076"/>
            <p:cNvSpPr/>
            <p:nvPr/>
          </p:nvSpPr>
          <p:spPr>
            <a:xfrm>
              <a:off x="6320789" y="8490559"/>
              <a:ext cx="8255" cy="9525"/>
            </a:xfrm>
            <a:custGeom>
              <a:avLst/>
              <a:gdLst/>
              <a:ahLst/>
              <a:cxnLst/>
              <a:rect l="l" t="t" r="r" b="b"/>
              <a:pathLst>
                <a:path w="8254" h="9525">
                  <a:moveTo>
                    <a:pt x="0" y="0"/>
                  </a:moveTo>
                  <a:lnTo>
                    <a:pt x="8127" y="9359"/>
                  </a:lnTo>
                  <a:lnTo>
                    <a:pt x="6210" y="6426"/>
                  </a:lnTo>
                  <a:lnTo>
                    <a:pt x="4381" y="3403"/>
                  </a:lnTo>
                  <a:lnTo>
                    <a:pt x="2692" y="355"/>
                  </a:lnTo>
                  <a:lnTo>
                    <a:pt x="825" y="63"/>
                  </a:lnTo>
                  <a:lnTo>
                    <a:pt x="0" y="0"/>
                  </a:lnTo>
                  <a:close/>
                </a:path>
              </a:pathLst>
            </a:custGeom>
            <a:solidFill>
              <a:srgbClr val="F7CA49"/>
            </a:solidFill>
          </p:spPr>
          <p:txBody>
            <a:bodyPr wrap="square" lIns="0" tIns="0" rIns="0" bIns="0" rtlCol="0"/>
            <a:lstStyle/>
            <a:p>
              <a:endParaRPr/>
            </a:p>
          </p:txBody>
        </p:sp>
        <p:sp>
          <p:nvSpPr>
            <p:cNvPr id="4077" name="object 4077"/>
            <p:cNvSpPr/>
            <p:nvPr/>
          </p:nvSpPr>
          <p:spPr>
            <a:xfrm>
              <a:off x="6323482" y="8490915"/>
              <a:ext cx="5715" cy="9525"/>
            </a:xfrm>
            <a:custGeom>
              <a:avLst/>
              <a:gdLst/>
              <a:ahLst/>
              <a:cxnLst/>
              <a:rect l="l" t="t" r="r" b="b"/>
              <a:pathLst>
                <a:path w="5714" h="9525">
                  <a:moveTo>
                    <a:pt x="5435" y="9004"/>
                  </a:moveTo>
                  <a:lnTo>
                    <a:pt x="0" y="0"/>
                  </a:lnTo>
                </a:path>
              </a:pathLst>
            </a:custGeom>
            <a:ln w="25400">
              <a:solidFill>
                <a:srgbClr val="F7C945"/>
              </a:solidFill>
            </a:ln>
          </p:spPr>
          <p:txBody>
            <a:bodyPr wrap="square" lIns="0" tIns="0" rIns="0" bIns="0" rtlCol="0"/>
            <a:lstStyle/>
            <a:p>
              <a:endParaRPr/>
            </a:p>
          </p:txBody>
        </p:sp>
        <p:sp>
          <p:nvSpPr>
            <p:cNvPr id="4078" name="object 4078"/>
            <p:cNvSpPr/>
            <p:nvPr/>
          </p:nvSpPr>
          <p:spPr>
            <a:xfrm>
              <a:off x="6320789" y="8490559"/>
              <a:ext cx="3175" cy="635"/>
            </a:xfrm>
            <a:custGeom>
              <a:avLst/>
              <a:gdLst/>
              <a:ahLst/>
              <a:cxnLst/>
              <a:rect l="l" t="t" r="r" b="b"/>
              <a:pathLst>
                <a:path w="3175" h="634">
                  <a:moveTo>
                    <a:pt x="2692" y="355"/>
                  </a:moveTo>
                  <a:lnTo>
                    <a:pt x="0" y="0"/>
                  </a:lnTo>
                </a:path>
              </a:pathLst>
            </a:custGeom>
            <a:ln w="25400">
              <a:solidFill>
                <a:srgbClr val="F7CB47"/>
              </a:solidFill>
            </a:ln>
          </p:spPr>
          <p:txBody>
            <a:bodyPr wrap="square" lIns="0" tIns="0" rIns="0" bIns="0" rtlCol="0"/>
            <a:lstStyle/>
            <a:p>
              <a:endParaRPr/>
            </a:p>
          </p:txBody>
        </p:sp>
        <p:sp>
          <p:nvSpPr>
            <p:cNvPr id="4079" name="object 4079"/>
            <p:cNvSpPr/>
            <p:nvPr/>
          </p:nvSpPr>
          <p:spPr>
            <a:xfrm>
              <a:off x="6320789" y="8490559"/>
              <a:ext cx="5715" cy="8890"/>
            </a:xfrm>
            <a:custGeom>
              <a:avLst/>
              <a:gdLst/>
              <a:ahLst/>
              <a:cxnLst/>
              <a:rect l="l" t="t" r="r" b="b"/>
              <a:pathLst>
                <a:path w="5714" h="8890">
                  <a:moveTo>
                    <a:pt x="0" y="0"/>
                  </a:moveTo>
                  <a:lnTo>
                    <a:pt x="5295" y="8381"/>
                  </a:lnTo>
                </a:path>
              </a:pathLst>
            </a:custGeom>
            <a:ln w="25400">
              <a:solidFill>
                <a:srgbClr val="F7CB4C"/>
              </a:solidFill>
            </a:ln>
          </p:spPr>
          <p:txBody>
            <a:bodyPr wrap="square" lIns="0" tIns="0" rIns="0" bIns="0" rtlCol="0"/>
            <a:lstStyle/>
            <a:p>
              <a:endParaRPr/>
            </a:p>
          </p:txBody>
        </p:sp>
        <p:sp>
          <p:nvSpPr>
            <p:cNvPr id="4080" name="object 4080"/>
            <p:cNvSpPr/>
            <p:nvPr/>
          </p:nvSpPr>
          <p:spPr>
            <a:xfrm>
              <a:off x="6326086" y="8498941"/>
              <a:ext cx="3175" cy="1270"/>
            </a:xfrm>
            <a:custGeom>
              <a:avLst/>
              <a:gdLst/>
              <a:ahLst/>
              <a:cxnLst/>
              <a:rect l="l" t="t" r="r" b="b"/>
              <a:pathLst>
                <a:path w="3175" h="1270">
                  <a:moveTo>
                    <a:pt x="0" y="0"/>
                  </a:moveTo>
                  <a:lnTo>
                    <a:pt x="2832" y="977"/>
                  </a:lnTo>
                </a:path>
              </a:pathLst>
            </a:custGeom>
            <a:ln w="25400">
              <a:solidFill>
                <a:srgbClr val="F7CA4A"/>
              </a:solidFill>
            </a:ln>
          </p:spPr>
          <p:txBody>
            <a:bodyPr wrap="square" lIns="0" tIns="0" rIns="0" bIns="0" rtlCol="0"/>
            <a:lstStyle/>
            <a:p>
              <a:endParaRPr/>
            </a:p>
          </p:txBody>
        </p:sp>
        <p:sp>
          <p:nvSpPr>
            <p:cNvPr id="4081" name="object 4081"/>
            <p:cNvSpPr/>
            <p:nvPr/>
          </p:nvSpPr>
          <p:spPr>
            <a:xfrm>
              <a:off x="6316345" y="8481593"/>
              <a:ext cx="10160" cy="10160"/>
            </a:xfrm>
            <a:custGeom>
              <a:avLst/>
              <a:gdLst/>
              <a:ahLst/>
              <a:cxnLst/>
              <a:rect l="l" t="t" r="r" b="b"/>
              <a:pathLst>
                <a:path w="10160" h="10159">
                  <a:moveTo>
                    <a:pt x="4965" y="0"/>
                  </a:moveTo>
                  <a:lnTo>
                    <a:pt x="0" y="317"/>
                  </a:lnTo>
                  <a:lnTo>
                    <a:pt x="1320" y="3238"/>
                  </a:lnTo>
                  <a:lnTo>
                    <a:pt x="2819" y="6134"/>
                  </a:lnTo>
                  <a:lnTo>
                    <a:pt x="4444" y="8966"/>
                  </a:lnTo>
                  <a:lnTo>
                    <a:pt x="6095" y="9093"/>
                  </a:lnTo>
                  <a:lnTo>
                    <a:pt x="8077" y="9512"/>
                  </a:lnTo>
                  <a:lnTo>
                    <a:pt x="10071" y="9817"/>
                  </a:lnTo>
                  <a:lnTo>
                    <a:pt x="8267" y="6604"/>
                  </a:lnTo>
                  <a:lnTo>
                    <a:pt x="6553" y="3314"/>
                  </a:lnTo>
                  <a:lnTo>
                    <a:pt x="4965" y="0"/>
                  </a:lnTo>
                  <a:close/>
                </a:path>
              </a:pathLst>
            </a:custGeom>
            <a:solidFill>
              <a:srgbClr val="F7CB41"/>
            </a:solidFill>
          </p:spPr>
          <p:txBody>
            <a:bodyPr wrap="square" lIns="0" tIns="0" rIns="0" bIns="0" rtlCol="0"/>
            <a:lstStyle/>
            <a:p>
              <a:endParaRPr/>
            </a:p>
          </p:txBody>
        </p:sp>
        <p:sp>
          <p:nvSpPr>
            <p:cNvPr id="4082" name="object 4082"/>
            <p:cNvSpPr/>
            <p:nvPr/>
          </p:nvSpPr>
          <p:spPr>
            <a:xfrm>
              <a:off x="6320789" y="8490559"/>
              <a:ext cx="5715" cy="1270"/>
            </a:xfrm>
            <a:custGeom>
              <a:avLst/>
              <a:gdLst/>
              <a:ahLst/>
              <a:cxnLst/>
              <a:rect l="l" t="t" r="r" b="b"/>
              <a:pathLst>
                <a:path w="5714" h="1270">
                  <a:moveTo>
                    <a:pt x="5626" y="850"/>
                  </a:moveTo>
                  <a:lnTo>
                    <a:pt x="0" y="0"/>
                  </a:lnTo>
                </a:path>
              </a:pathLst>
            </a:custGeom>
            <a:ln w="25400">
              <a:solidFill>
                <a:srgbClr val="F7C941"/>
              </a:solidFill>
            </a:ln>
          </p:spPr>
          <p:txBody>
            <a:bodyPr wrap="square" lIns="0" tIns="0" rIns="0" bIns="0" rtlCol="0"/>
            <a:lstStyle/>
            <a:p>
              <a:endParaRPr/>
            </a:p>
          </p:txBody>
        </p:sp>
        <p:sp>
          <p:nvSpPr>
            <p:cNvPr id="4083" name="object 4083"/>
            <p:cNvSpPr/>
            <p:nvPr/>
          </p:nvSpPr>
          <p:spPr>
            <a:xfrm>
              <a:off x="6316345" y="8481911"/>
              <a:ext cx="4445" cy="8890"/>
            </a:xfrm>
            <a:custGeom>
              <a:avLst/>
              <a:gdLst/>
              <a:ahLst/>
              <a:cxnLst/>
              <a:rect l="l" t="t" r="r" b="b"/>
              <a:pathLst>
                <a:path w="4445" h="8890">
                  <a:moveTo>
                    <a:pt x="4444" y="8648"/>
                  </a:moveTo>
                  <a:lnTo>
                    <a:pt x="0" y="0"/>
                  </a:lnTo>
                </a:path>
              </a:pathLst>
            </a:custGeom>
            <a:ln w="25400">
              <a:solidFill>
                <a:srgbClr val="F7CE4A"/>
              </a:solidFill>
            </a:ln>
          </p:spPr>
          <p:txBody>
            <a:bodyPr wrap="square" lIns="0" tIns="0" rIns="0" bIns="0" rtlCol="0"/>
            <a:lstStyle/>
            <a:p>
              <a:endParaRPr/>
            </a:p>
          </p:txBody>
        </p:sp>
        <p:sp>
          <p:nvSpPr>
            <p:cNvPr id="4084" name="object 4084"/>
            <p:cNvSpPr/>
            <p:nvPr/>
          </p:nvSpPr>
          <p:spPr>
            <a:xfrm>
              <a:off x="6316345" y="8481593"/>
              <a:ext cx="5080" cy="635"/>
            </a:xfrm>
            <a:custGeom>
              <a:avLst/>
              <a:gdLst/>
              <a:ahLst/>
              <a:cxnLst/>
              <a:rect l="l" t="t" r="r" b="b"/>
              <a:pathLst>
                <a:path w="5079" h="634">
                  <a:moveTo>
                    <a:pt x="0" y="317"/>
                  </a:moveTo>
                  <a:lnTo>
                    <a:pt x="4965" y="0"/>
                  </a:lnTo>
                </a:path>
              </a:pathLst>
            </a:custGeom>
            <a:ln w="25399">
              <a:solidFill>
                <a:srgbClr val="F7CC41"/>
              </a:solidFill>
            </a:ln>
          </p:spPr>
          <p:txBody>
            <a:bodyPr wrap="square" lIns="0" tIns="0" rIns="0" bIns="0" rtlCol="0"/>
            <a:lstStyle/>
            <a:p>
              <a:endParaRPr/>
            </a:p>
          </p:txBody>
        </p:sp>
        <p:sp>
          <p:nvSpPr>
            <p:cNvPr id="4085" name="object 4085"/>
            <p:cNvSpPr/>
            <p:nvPr/>
          </p:nvSpPr>
          <p:spPr>
            <a:xfrm>
              <a:off x="6321310" y="8481593"/>
              <a:ext cx="5715" cy="10160"/>
            </a:xfrm>
            <a:custGeom>
              <a:avLst/>
              <a:gdLst/>
              <a:ahLst/>
              <a:cxnLst/>
              <a:rect l="l" t="t" r="r" b="b"/>
              <a:pathLst>
                <a:path w="5714" h="10159">
                  <a:moveTo>
                    <a:pt x="0" y="0"/>
                  </a:moveTo>
                  <a:lnTo>
                    <a:pt x="5105" y="9817"/>
                  </a:lnTo>
                </a:path>
              </a:pathLst>
            </a:custGeom>
            <a:ln w="25400">
              <a:solidFill>
                <a:srgbClr val="F7C838"/>
              </a:solidFill>
            </a:ln>
          </p:spPr>
          <p:txBody>
            <a:bodyPr wrap="square" lIns="0" tIns="0" rIns="0" bIns="0" rtlCol="0"/>
            <a:lstStyle/>
            <a:p>
              <a:endParaRPr/>
            </a:p>
          </p:txBody>
        </p:sp>
        <p:sp>
          <p:nvSpPr>
            <p:cNvPr id="4086" name="object 4086"/>
            <p:cNvSpPr/>
            <p:nvPr/>
          </p:nvSpPr>
          <p:spPr>
            <a:xfrm>
              <a:off x="6320053" y="8478458"/>
              <a:ext cx="6985" cy="3175"/>
            </a:xfrm>
            <a:custGeom>
              <a:avLst/>
              <a:gdLst/>
              <a:ahLst/>
              <a:cxnLst/>
              <a:rect l="l" t="t" r="r" b="b"/>
              <a:pathLst>
                <a:path w="6985" h="3175">
                  <a:moveTo>
                    <a:pt x="5101" y="0"/>
                  </a:moveTo>
                  <a:lnTo>
                    <a:pt x="1663" y="303"/>
                  </a:lnTo>
                  <a:lnTo>
                    <a:pt x="0" y="430"/>
                  </a:lnTo>
                  <a:lnTo>
                    <a:pt x="419" y="1370"/>
                  </a:lnTo>
                  <a:lnTo>
                    <a:pt x="1257" y="3135"/>
                  </a:lnTo>
                  <a:lnTo>
                    <a:pt x="6496" y="2742"/>
                  </a:lnTo>
                  <a:lnTo>
                    <a:pt x="6032" y="1814"/>
                  </a:lnTo>
                  <a:lnTo>
                    <a:pt x="5575" y="963"/>
                  </a:lnTo>
                  <a:lnTo>
                    <a:pt x="5101" y="0"/>
                  </a:lnTo>
                  <a:close/>
                </a:path>
              </a:pathLst>
            </a:custGeom>
            <a:solidFill>
              <a:srgbClr val="F7C72D"/>
            </a:solidFill>
          </p:spPr>
          <p:txBody>
            <a:bodyPr wrap="square" lIns="0" tIns="0" rIns="0" bIns="0" rtlCol="0"/>
            <a:lstStyle/>
            <a:p>
              <a:endParaRPr/>
            </a:p>
          </p:txBody>
        </p:sp>
        <p:sp>
          <p:nvSpPr>
            <p:cNvPr id="4087" name="object 4087"/>
            <p:cNvSpPr/>
            <p:nvPr/>
          </p:nvSpPr>
          <p:spPr>
            <a:xfrm>
              <a:off x="6320053" y="8478458"/>
              <a:ext cx="5715" cy="635"/>
            </a:xfrm>
            <a:custGeom>
              <a:avLst/>
              <a:gdLst/>
              <a:ahLst/>
              <a:cxnLst/>
              <a:rect l="l" t="t" r="r" b="b"/>
              <a:pathLst>
                <a:path w="5714" h="634">
                  <a:moveTo>
                    <a:pt x="5101" y="0"/>
                  </a:moveTo>
                  <a:lnTo>
                    <a:pt x="0" y="430"/>
                  </a:lnTo>
                </a:path>
              </a:pathLst>
            </a:custGeom>
            <a:ln w="25400">
              <a:solidFill>
                <a:srgbClr val="F7C82E"/>
              </a:solidFill>
            </a:ln>
          </p:spPr>
          <p:txBody>
            <a:bodyPr wrap="square" lIns="0" tIns="0" rIns="0" bIns="0" rtlCol="0"/>
            <a:lstStyle/>
            <a:p>
              <a:endParaRPr/>
            </a:p>
          </p:txBody>
        </p:sp>
        <p:sp>
          <p:nvSpPr>
            <p:cNvPr id="4088" name="object 4088"/>
            <p:cNvSpPr/>
            <p:nvPr/>
          </p:nvSpPr>
          <p:spPr>
            <a:xfrm>
              <a:off x="6320053" y="8478888"/>
              <a:ext cx="1270" cy="3175"/>
            </a:xfrm>
            <a:custGeom>
              <a:avLst/>
              <a:gdLst/>
              <a:ahLst/>
              <a:cxnLst/>
              <a:rect l="l" t="t" r="r" b="b"/>
              <a:pathLst>
                <a:path w="1270" h="3175">
                  <a:moveTo>
                    <a:pt x="0" y="0"/>
                  </a:moveTo>
                  <a:lnTo>
                    <a:pt x="1257" y="2705"/>
                  </a:lnTo>
                </a:path>
              </a:pathLst>
            </a:custGeom>
            <a:ln w="25400">
              <a:solidFill>
                <a:srgbClr val="F7CA39"/>
              </a:solidFill>
            </a:ln>
          </p:spPr>
          <p:txBody>
            <a:bodyPr wrap="square" lIns="0" tIns="0" rIns="0" bIns="0" rtlCol="0"/>
            <a:lstStyle/>
            <a:p>
              <a:endParaRPr/>
            </a:p>
          </p:txBody>
        </p:sp>
        <p:sp>
          <p:nvSpPr>
            <p:cNvPr id="4089" name="object 4089"/>
            <p:cNvSpPr/>
            <p:nvPr/>
          </p:nvSpPr>
          <p:spPr>
            <a:xfrm>
              <a:off x="6321310" y="8481200"/>
              <a:ext cx="5715" cy="635"/>
            </a:xfrm>
            <a:custGeom>
              <a:avLst/>
              <a:gdLst/>
              <a:ahLst/>
              <a:cxnLst/>
              <a:rect l="l" t="t" r="r" b="b"/>
              <a:pathLst>
                <a:path w="5714" h="634">
                  <a:moveTo>
                    <a:pt x="0" y="393"/>
                  </a:moveTo>
                  <a:lnTo>
                    <a:pt x="5238" y="0"/>
                  </a:lnTo>
                </a:path>
              </a:pathLst>
            </a:custGeom>
            <a:ln w="25400">
              <a:solidFill>
                <a:srgbClr val="F7C62C"/>
              </a:solidFill>
            </a:ln>
          </p:spPr>
          <p:txBody>
            <a:bodyPr wrap="square" lIns="0" tIns="0" rIns="0" bIns="0" rtlCol="0"/>
            <a:lstStyle/>
            <a:p>
              <a:endParaRPr/>
            </a:p>
          </p:txBody>
        </p:sp>
        <p:sp>
          <p:nvSpPr>
            <p:cNvPr id="4090" name="object 4090"/>
            <p:cNvSpPr/>
            <p:nvPr/>
          </p:nvSpPr>
          <p:spPr>
            <a:xfrm>
              <a:off x="6315201" y="8478888"/>
              <a:ext cx="6350" cy="3175"/>
            </a:xfrm>
            <a:custGeom>
              <a:avLst/>
              <a:gdLst/>
              <a:ahLst/>
              <a:cxnLst/>
              <a:rect l="l" t="t" r="r" b="b"/>
              <a:pathLst>
                <a:path w="6350" h="3175">
                  <a:moveTo>
                    <a:pt x="4851" y="0"/>
                  </a:moveTo>
                  <a:lnTo>
                    <a:pt x="0" y="393"/>
                  </a:lnTo>
                  <a:lnTo>
                    <a:pt x="736" y="2158"/>
                  </a:lnTo>
                  <a:lnTo>
                    <a:pt x="1143" y="3022"/>
                  </a:lnTo>
                  <a:lnTo>
                    <a:pt x="4406" y="2806"/>
                  </a:lnTo>
                  <a:lnTo>
                    <a:pt x="6108" y="2705"/>
                  </a:lnTo>
                  <a:lnTo>
                    <a:pt x="5270" y="939"/>
                  </a:lnTo>
                  <a:lnTo>
                    <a:pt x="4851" y="0"/>
                  </a:lnTo>
                  <a:close/>
                </a:path>
              </a:pathLst>
            </a:custGeom>
            <a:solidFill>
              <a:srgbClr val="F7CD41"/>
            </a:solidFill>
          </p:spPr>
          <p:txBody>
            <a:bodyPr wrap="square" lIns="0" tIns="0" rIns="0" bIns="0" rtlCol="0"/>
            <a:lstStyle/>
            <a:p>
              <a:endParaRPr/>
            </a:p>
          </p:txBody>
        </p:sp>
        <p:sp>
          <p:nvSpPr>
            <p:cNvPr id="4091" name="object 4091"/>
            <p:cNvSpPr/>
            <p:nvPr/>
          </p:nvSpPr>
          <p:spPr>
            <a:xfrm>
              <a:off x="6320053" y="8478888"/>
              <a:ext cx="1270" cy="3175"/>
            </a:xfrm>
            <a:custGeom>
              <a:avLst/>
              <a:gdLst/>
              <a:ahLst/>
              <a:cxnLst/>
              <a:rect l="l" t="t" r="r" b="b"/>
              <a:pathLst>
                <a:path w="1270" h="3175">
                  <a:moveTo>
                    <a:pt x="1257" y="2705"/>
                  </a:moveTo>
                  <a:lnTo>
                    <a:pt x="0" y="0"/>
                  </a:lnTo>
                </a:path>
              </a:pathLst>
            </a:custGeom>
            <a:ln w="25400">
              <a:solidFill>
                <a:srgbClr val="F7CA39"/>
              </a:solidFill>
            </a:ln>
          </p:spPr>
          <p:txBody>
            <a:bodyPr wrap="square" lIns="0" tIns="0" rIns="0" bIns="0" rtlCol="0"/>
            <a:lstStyle/>
            <a:p>
              <a:endParaRPr/>
            </a:p>
          </p:txBody>
        </p:sp>
        <p:sp>
          <p:nvSpPr>
            <p:cNvPr id="4092" name="object 4092"/>
            <p:cNvSpPr/>
            <p:nvPr/>
          </p:nvSpPr>
          <p:spPr>
            <a:xfrm>
              <a:off x="6315201" y="8478888"/>
              <a:ext cx="5080" cy="635"/>
            </a:xfrm>
            <a:custGeom>
              <a:avLst/>
              <a:gdLst/>
              <a:ahLst/>
              <a:cxnLst/>
              <a:rect l="l" t="t" r="r" b="b"/>
              <a:pathLst>
                <a:path w="5079" h="634">
                  <a:moveTo>
                    <a:pt x="4851" y="0"/>
                  </a:moveTo>
                  <a:lnTo>
                    <a:pt x="0" y="393"/>
                  </a:lnTo>
                </a:path>
              </a:pathLst>
            </a:custGeom>
            <a:ln w="25399">
              <a:solidFill>
                <a:srgbClr val="F7CE42"/>
              </a:solidFill>
            </a:ln>
          </p:spPr>
          <p:txBody>
            <a:bodyPr wrap="square" lIns="0" tIns="0" rIns="0" bIns="0" rtlCol="0"/>
            <a:lstStyle/>
            <a:p>
              <a:endParaRPr/>
            </a:p>
          </p:txBody>
        </p:sp>
        <p:sp>
          <p:nvSpPr>
            <p:cNvPr id="4093" name="object 4093"/>
            <p:cNvSpPr/>
            <p:nvPr/>
          </p:nvSpPr>
          <p:spPr>
            <a:xfrm>
              <a:off x="6315201" y="8479282"/>
              <a:ext cx="1270" cy="3175"/>
            </a:xfrm>
            <a:custGeom>
              <a:avLst/>
              <a:gdLst/>
              <a:ahLst/>
              <a:cxnLst/>
              <a:rect l="l" t="t" r="r" b="b"/>
              <a:pathLst>
                <a:path w="1270" h="3175">
                  <a:moveTo>
                    <a:pt x="0" y="0"/>
                  </a:moveTo>
                  <a:lnTo>
                    <a:pt x="1143" y="2628"/>
                  </a:lnTo>
                </a:path>
              </a:pathLst>
            </a:custGeom>
            <a:ln w="25400">
              <a:solidFill>
                <a:srgbClr val="F7CF4A"/>
              </a:solidFill>
            </a:ln>
          </p:spPr>
          <p:txBody>
            <a:bodyPr wrap="square" lIns="0" tIns="0" rIns="0" bIns="0" rtlCol="0"/>
            <a:lstStyle/>
            <a:p>
              <a:endParaRPr/>
            </a:p>
          </p:txBody>
        </p:sp>
        <p:sp>
          <p:nvSpPr>
            <p:cNvPr id="4094" name="object 4094"/>
            <p:cNvSpPr/>
            <p:nvPr/>
          </p:nvSpPr>
          <p:spPr>
            <a:xfrm>
              <a:off x="6316345" y="8481593"/>
              <a:ext cx="5080" cy="635"/>
            </a:xfrm>
            <a:custGeom>
              <a:avLst/>
              <a:gdLst/>
              <a:ahLst/>
              <a:cxnLst/>
              <a:rect l="l" t="t" r="r" b="b"/>
              <a:pathLst>
                <a:path w="5079" h="634">
                  <a:moveTo>
                    <a:pt x="0" y="317"/>
                  </a:moveTo>
                  <a:lnTo>
                    <a:pt x="4965" y="0"/>
                  </a:lnTo>
                </a:path>
              </a:pathLst>
            </a:custGeom>
            <a:ln w="25399">
              <a:solidFill>
                <a:srgbClr val="F7CC41"/>
              </a:solidFill>
            </a:ln>
          </p:spPr>
          <p:txBody>
            <a:bodyPr wrap="square" lIns="0" tIns="0" rIns="0" bIns="0" rtlCol="0"/>
            <a:lstStyle/>
            <a:p>
              <a:endParaRPr/>
            </a:p>
          </p:txBody>
        </p:sp>
        <p:sp>
          <p:nvSpPr>
            <p:cNvPr id="4095" name="object 4095"/>
            <p:cNvSpPr/>
            <p:nvPr/>
          </p:nvSpPr>
          <p:spPr>
            <a:xfrm>
              <a:off x="6314605" y="8460371"/>
              <a:ext cx="10795" cy="19050"/>
            </a:xfrm>
            <a:custGeom>
              <a:avLst/>
              <a:gdLst/>
              <a:ahLst/>
              <a:cxnLst/>
              <a:rect l="l" t="t" r="r" b="b"/>
              <a:pathLst>
                <a:path w="10795" h="19050">
                  <a:moveTo>
                    <a:pt x="0" y="0"/>
                  </a:moveTo>
                  <a:lnTo>
                    <a:pt x="1269" y="6743"/>
                  </a:lnTo>
                  <a:lnTo>
                    <a:pt x="3022" y="12992"/>
                  </a:lnTo>
                  <a:lnTo>
                    <a:pt x="5448" y="18516"/>
                  </a:lnTo>
                  <a:lnTo>
                    <a:pt x="7112" y="18389"/>
                  </a:lnTo>
                  <a:lnTo>
                    <a:pt x="10550" y="18086"/>
                  </a:lnTo>
                  <a:lnTo>
                    <a:pt x="8343" y="13474"/>
                  </a:lnTo>
                  <a:lnTo>
                    <a:pt x="6591" y="7924"/>
                  </a:lnTo>
                  <a:lnTo>
                    <a:pt x="5257" y="1816"/>
                  </a:lnTo>
                  <a:lnTo>
                    <a:pt x="3517" y="1816"/>
                  </a:lnTo>
                  <a:lnTo>
                    <a:pt x="1739" y="914"/>
                  </a:lnTo>
                  <a:lnTo>
                    <a:pt x="0" y="0"/>
                  </a:lnTo>
                  <a:close/>
                </a:path>
                <a:path w="10795" h="19050">
                  <a:moveTo>
                    <a:pt x="5217" y="1634"/>
                  </a:moveTo>
                  <a:lnTo>
                    <a:pt x="3517" y="1816"/>
                  </a:lnTo>
                  <a:lnTo>
                    <a:pt x="5257" y="1816"/>
                  </a:lnTo>
                  <a:lnTo>
                    <a:pt x="5217" y="1634"/>
                  </a:lnTo>
                  <a:close/>
                </a:path>
              </a:pathLst>
            </a:custGeom>
            <a:solidFill>
              <a:srgbClr val="F8CD36"/>
            </a:solidFill>
          </p:spPr>
          <p:txBody>
            <a:bodyPr wrap="square" lIns="0" tIns="0" rIns="0" bIns="0" rtlCol="0"/>
            <a:lstStyle/>
            <a:p>
              <a:endParaRPr/>
            </a:p>
          </p:txBody>
        </p:sp>
        <p:sp>
          <p:nvSpPr>
            <p:cNvPr id="4096" name="object 4096"/>
            <p:cNvSpPr/>
            <p:nvPr/>
          </p:nvSpPr>
          <p:spPr>
            <a:xfrm>
              <a:off x="6320053" y="8478458"/>
              <a:ext cx="5715" cy="635"/>
            </a:xfrm>
            <a:custGeom>
              <a:avLst/>
              <a:gdLst/>
              <a:ahLst/>
              <a:cxnLst/>
              <a:rect l="l" t="t" r="r" b="b"/>
              <a:pathLst>
                <a:path w="5714" h="634">
                  <a:moveTo>
                    <a:pt x="5101" y="0"/>
                  </a:moveTo>
                  <a:lnTo>
                    <a:pt x="0" y="430"/>
                  </a:lnTo>
                </a:path>
              </a:pathLst>
            </a:custGeom>
            <a:ln w="25400">
              <a:solidFill>
                <a:srgbClr val="F7C82E"/>
              </a:solidFill>
            </a:ln>
          </p:spPr>
          <p:txBody>
            <a:bodyPr wrap="square" lIns="0" tIns="0" rIns="0" bIns="0" rtlCol="0"/>
            <a:lstStyle/>
            <a:p>
              <a:endParaRPr/>
            </a:p>
          </p:txBody>
        </p:sp>
        <p:sp>
          <p:nvSpPr>
            <p:cNvPr id="4097" name="object 4097"/>
            <p:cNvSpPr/>
            <p:nvPr/>
          </p:nvSpPr>
          <p:spPr>
            <a:xfrm>
              <a:off x="6314605" y="8460371"/>
              <a:ext cx="5715" cy="19050"/>
            </a:xfrm>
            <a:custGeom>
              <a:avLst/>
              <a:gdLst/>
              <a:ahLst/>
              <a:cxnLst/>
              <a:rect l="l" t="t" r="r" b="b"/>
              <a:pathLst>
                <a:path w="5714" h="19050">
                  <a:moveTo>
                    <a:pt x="5448" y="18516"/>
                  </a:moveTo>
                  <a:lnTo>
                    <a:pt x="3022" y="12992"/>
                  </a:lnTo>
                  <a:lnTo>
                    <a:pt x="1269" y="6743"/>
                  </a:lnTo>
                  <a:lnTo>
                    <a:pt x="0" y="0"/>
                  </a:lnTo>
                </a:path>
              </a:pathLst>
            </a:custGeom>
            <a:ln w="25400">
              <a:solidFill>
                <a:srgbClr val="F8D140"/>
              </a:solidFill>
            </a:ln>
          </p:spPr>
          <p:txBody>
            <a:bodyPr wrap="square" lIns="0" tIns="0" rIns="0" bIns="0" rtlCol="0"/>
            <a:lstStyle/>
            <a:p>
              <a:endParaRPr/>
            </a:p>
          </p:txBody>
        </p:sp>
        <p:sp>
          <p:nvSpPr>
            <p:cNvPr id="4098" name="object 4098"/>
            <p:cNvSpPr/>
            <p:nvPr/>
          </p:nvSpPr>
          <p:spPr>
            <a:xfrm>
              <a:off x="6314605" y="8460371"/>
              <a:ext cx="5715" cy="1905"/>
            </a:xfrm>
            <a:custGeom>
              <a:avLst/>
              <a:gdLst/>
              <a:ahLst/>
              <a:cxnLst/>
              <a:rect l="l" t="t" r="r" b="b"/>
              <a:pathLst>
                <a:path w="5714" h="1904">
                  <a:moveTo>
                    <a:pt x="0" y="0"/>
                  </a:moveTo>
                  <a:lnTo>
                    <a:pt x="5215" y="1624"/>
                  </a:lnTo>
                </a:path>
              </a:pathLst>
            </a:custGeom>
            <a:ln w="25400">
              <a:solidFill>
                <a:srgbClr val="FAD33D"/>
              </a:solidFill>
            </a:ln>
          </p:spPr>
          <p:txBody>
            <a:bodyPr wrap="square" lIns="0" tIns="0" rIns="0" bIns="0" rtlCol="0"/>
            <a:lstStyle/>
            <a:p>
              <a:endParaRPr/>
            </a:p>
          </p:txBody>
        </p:sp>
        <p:sp>
          <p:nvSpPr>
            <p:cNvPr id="4099" name="object 4099"/>
            <p:cNvSpPr/>
            <p:nvPr/>
          </p:nvSpPr>
          <p:spPr>
            <a:xfrm>
              <a:off x="6319835" y="8462046"/>
              <a:ext cx="5715" cy="16510"/>
            </a:xfrm>
            <a:custGeom>
              <a:avLst/>
              <a:gdLst/>
              <a:ahLst/>
              <a:cxnLst/>
              <a:rect l="l" t="t" r="r" b="b"/>
              <a:pathLst>
                <a:path w="5714" h="16509">
                  <a:moveTo>
                    <a:pt x="0" y="0"/>
                  </a:moveTo>
                  <a:lnTo>
                    <a:pt x="1360" y="6250"/>
                  </a:lnTo>
                  <a:lnTo>
                    <a:pt x="3113" y="11800"/>
                  </a:lnTo>
                  <a:lnTo>
                    <a:pt x="5284" y="16303"/>
                  </a:lnTo>
                </a:path>
              </a:pathLst>
            </a:custGeom>
            <a:ln w="25400">
              <a:solidFill>
                <a:srgbClr val="F8CA2B"/>
              </a:solidFill>
            </a:ln>
          </p:spPr>
          <p:txBody>
            <a:bodyPr wrap="square" lIns="0" tIns="0" rIns="0" bIns="0" rtlCol="0"/>
            <a:lstStyle/>
            <a:p>
              <a:endParaRPr/>
            </a:p>
          </p:txBody>
        </p:sp>
        <p:sp>
          <p:nvSpPr>
            <p:cNvPr id="4100" name="object 4100"/>
            <p:cNvSpPr/>
            <p:nvPr/>
          </p:nvSpPr>
          <p:spPr>
            <a:xfrm>
              <a:off x="6312052" y="8438832"/>
              <a:ext cx="8255" cy="23495"/>
            </a:xfrm>
            <a:custGeom>
              <a:avLst/>
              <a:gdLst/>
              <a:ahLst/>
              <a:cxnLst/>
              <a:rect l="l" t="t" r="r" b="b"/>
              <a:pathLst>
                <a:path w="8254" h="23495">
                  <a:moveTo>
                    <a:pt x="0" y="0"/>
                  </a:moveTo>
                  <a:lnTo>
                    <a:pt x="495" y="7543"/>
                  </a:lnTo>
                  <a:lnTo>
                    <a:pt x="1282" y="14795"/>
                  </a:lnTo>
                  <a:lnTo>
                    <a:pt x="2552" y="21539"/>
                  </a:lnTo>
                  <a:lnTo>
                    <a:pt x="6070" y="23355"/>
                  </a:lnTo>
                  <a:lnTo>
                    <a:pt x="7768" y="23165"/>
                  </a:lnTo>
                  <a:lnTo>
                    <a:pt x="6400" y="16865"/>
                  </a:lnTo>
                  <a:lnTo>
                    <a:pt x="5410" y="9829"/>
                  </a:lnTo>
                  <a:lnTo>
                    <a:pt x="4747" y="2501"/>
                  </a:lnTo>
                  <a:lnTo>
                    <a:pt x="3124" y="2501"/>
                  </a:lnTo>
                  <a:lnTo>
                    <a:pt x="0" y="0"/>
                  </a:lnTo>
                  <a:close/>
                </a:path>
                <a:path w="8254" h="23495">
                  <a:moveTo>
                    <a:pt x="4724" y="2247"/>
                  </a:moveTo>
                  <a:lnTo>
                    <a:pt x="3124" y="2501"/>
                  </a:lnTo>
                  <a:lnTo>
                    <a:pt x="4747" y="2501"/>
                  </a:lnTo>
                  <a:lnTo>
                    <a:pt x="4724" y="2247"/>
                  </a:lnTo>
                  <a:close/>
                </a:path>
              </a:pathLst>
            </a:custGeom>
            <a:solidFill>
              <a:srgbClr val="FBD947"/>
            </a:solidFill>
          </p:spPr>
          <p:txBody>
            <a:bodyPr wrap="square" lIns="0" tIns="0" rIns="0" bIns="0" rtlCol="0"/>
            <a:lstStyle/>
            <a:p>
              <a:endParaRPr/>
            </a:p>
          </p:txBody>
        </p:sp>
        <p:sp>
          <p:nvSpPr>
            <p:cNvPr id="4101" name="object 4101"/>
            <p:cNvSpPr/>
            <p:nvPr/>
          </p:nvSpPr>
          <p:spPr>
            <a:xfrm>
              <a:off x="6314605" y="8460371"/>
              <a:ext cx="5715" cy="1905"/>
            </a:xfrm>
            <a:custGeom>
              <a:avLst/>
              <a:gdLst/>
              <a:ahLst/>
              <a:cxnLst/>
              <a:rect l="l" t="t" r="r" b="b"/>
              <a:pathLst>
                <a:path w="5714" h="1904">
                  <a:moveTo>
                    <a:pt x="5215" y="1624"/>
                  </a:moveTo>
                  <a:lnTo>
                    <a:pt x="0" y="0"/>
                  </a:lnTo>
                </a:path>
              </a:pathLst>
            </a:custGeom>
            <a:ln w="25400">
              <a:solidFill>
                <a:srgbClr val="FAD33D"/>
              </a:solidFill>
            </a:ln>
          </p:spPr>
          <p:txBody>
            <a:bodyPr wrap="square" lIns="0" tIns="0" rIns="0" bIns="0" rtlCol="0"/>
            <a:lstStyle/>
            <a:p>
              <a:endParaRPr/>
            </a:p>
          </p:txBody>
        </p:sp>
        <p:sp>
          <p:nvSpPr>
            <p:cNvPr id="4102" name="object 4102"/>
            <p:cNvSpPr/>
            <p:nvPr/>
          </p:nvSpPr>
          <p:spPr>
            <a:xfrm>
              <a:off x="6312052" y="8438832"/>
              <a:ext cx="3175" cy="21590"/>
            </a:xfrm>
            <a:custGeom>
              <a:avLst/>
              <a:gdLst/>
              <a:ahLst/>
              <a:cxnLst/>
              <a:rect l="l" t="t" r="r" b="b"/>
              <a:pathLst>
                <a:path w="3175" h="21590">
                  <a:moveTo>
                    <a:pt x="2552" y="21539"/>
                  </a:moveTo>
                  <a:lnTo>
                    <a:pt x="1282" y="14795"/>
                  </a:lnTo>
                  <a:lnTo>
                    <a:pt x="495" y="7543"/>
                  </a:lnTo>
                  <a:lnTo>
                    <a:pt x="0" y="0"/>
                  </a:lnTo>
                </a:path>
              </a:pathLst>
            </a:custGeom>
            <a:ln w="25400">
              <a:solidFill>
                <a:srgbClr val="FBDC50"/>
              </a:solidFill>
            </a:ln>
          </p:spPr>
          <p:txBody>
            <a:bodyPr wrap="square" lIns="0" tIns="0" rIns="0" bIns="0" rtlCol="0"/>
            <a:lstStyle/>
            <a:p>
              <a:endParaRPr/>
            </a:p>
          </p:txBody>
        </p:sp>
        <p:sp>
          <p:nvSpPr>
            <p:cNvPr id="4103" name="object 4103"/>
            <p:cNvSpPr/>
            <p:nvPr/>
          </p:nvSpPr>
          <p:spPr>
            <a:xfrm>
              <a:off x="6312052" y="8438832"/>
              <a:ext cx="5080" cy="2540"/>
            </a:xfrm>
            <a:custGeom>
              <a:avLst/>
              <a:gdLst/>
              <a:ahLst/>
              <a:cxnLst/>
              <a:rect l="l" t="t" r="r" b="b"/>
              <a:pathLst>
                <a:path w="5079" h="2540">
                  <a:moveTo>
                    <a:pt x="0" y="0"/>
                  </a:moveTo>
                  <a:lnTo>
                    <a:pt x="4724" y="2247"/>
                  </a:lnTo>
                </a:path>
              </a:pathLst>
            </a:custGeom>
            <a:ln w="25400">
              <a:solidFill>
                <a:srgbClr val="FCDF50"/>
              </a:solidFill>
            </a:ln>
          </p:spPr>
          <p:txBody>
            <a:bodyPr wrap="square" lIns="0" tIns="0" rIns="0" bIns="0" rtlCol="0"/>
            <a:lstStyle/>
            <a:p>
              <a:endParaRPr/>
            </a:p>
          </p:txBody>
        </p:sp>
        <p:sp>
          <p:nvSpPr>
            <p:cNvPr id="4104" name="object 4104"/>
            <p:cNvSpPr/>
            <p:nvPr/>
          </p:nvSpPr>
          <p:spPr>
            <a:xfrm>
              <a:off x="6316777" y="8441080"/>
              <a:ext cx="3175" cy="20955"/>
            </a:xfrm>
            <a:custGeom>
              <a:avLst/>
              <a:gdLst/>
              <a:ahLst/>
              <a:cxnLst/>
              <a:rect l="l" t="t" r="r" b="b"/>
              <a:pathLst>
                <a:path w="3175" h="20954">
                  <a:moveTo>
                    <a:pt x="0" y="0"/>
                  </a:moveTo>
                  <a:lnTo>
                    <a:pt x="685" y="7581"/>
                  </a:lnTo>
                  <a:lnTo>
                    <a:pt x="1676" y="14617"/>
                  </a:lnTo>
                  <a:lnTo>
                    <a:pt x="3037" y="20866"/>
                  </a:lnTo>
                </a:path>
              </a:pathLst>
            </a:custGeom>
            <a:ln w="25400">
              <a:solidFill>
                <a:srgbClr val="FBD63D"/>
              </a:solidFill>
            </a:ln>
          </p:spPr>
          <p:txBody>
            <a:bodyPr wrap="square" lIns="0" tIns="0" rIns="0" bIns="0" rtlCol="0"/>
            <a:lstStyle/>
            <a:p>
              <a:endParaRPr/>
            </a:p>
          </p:txBody>
        </p:sp>
        <p:sp>
          <p:nvSpPr>
            <p:cNvPr id="4105" name="object 4105"/>
            <p:cNvSpPr/>
            <p:nvPr/>
          </p:nvSpPr>
          <p:spPr>
            <a:xfrm>
              <a:off x="6309563" y="8458543"/>
              <a:ext cx="10795" cy="20955"/>
            </a:xfrm>
            <a:custGeom>
              <a:avLst/>
              <a:gdLst/>
              <a:ahLst/>
              <a:cxnLst/>
              <a:rect l="l" t="t" r="r" b="b"/>
              <a:pathLst>
                <a:path w="10795" h="20954">
                  <a:moveTo>
                    <a:pt x="1587" y="0"/>
                  </a:moveTo>
                  <a:lnTo>
                    <a:pt x="0" y="152"/>
                  </a:lnTo>
                  <a:lnTo>
                    <a:pt x="1219" y="7353"/>
                  </a:lnTo>
                  <a:lnTo>
                    <a:pt x="2997" y="14287"/>
                  </a:lnTo>
                  <a:lnTo>
                    <a:pt x="5638" y="20739"/>
                  </a:lnTo>
                  <a:lnTo>
                    <a:pt x="10490" y="20345"/>
                  </a:lnTo>
                  <a:lnTo>
                    <a:pt x="8064" y="14820"/>
                  </a:lnTo>
                  <a:lnTo>
                    <a:pt x="6311" y="8572"/>
                  </a:lnTo>
                  <a:lnTo>
                    <a:pt x="5041" y="1828"/>
                  </a:lnTo>
                  <a:lnTo>
                    <a:pt x="3289" y="927"/>
                  </a:lnTo>
                  <a:lnTo>
                    <a:pt x="1587" y="0"/>
                  </a:lnTo>
                  <a:close/>
                </a:path>
              </a:pathLst>
            </a:custGeom>
            <a:solidFill>
              <a:srgbClr val="F8D348"/>
            </a:solidFill>
          </p:spPr>
          <p:txBody>
            <a:bodyPr wrap="square" lIns="0" tIns="0" rIns="0" bIns="0" rtlCol="0"/>
            <a:lstStyle/>
            <a:p>
              <a:endParaRPr/>
            </a:p>
          </p:txBody>
        </p:sp>
        <p:sp>
          <p:nvSpPr>
            <p:cNvPr id="4106" name="object 4106"/>
            <p:cNvSpPr/>
            <p:nvPr/>
          </p:nvSpPr>
          <p:spPr>
            <a:xfrm>
              <a:off x="6315201" y="8478888"/>
              <a:ext cx="5080" cy="635"/>
            </a:xfrm>
            <a:custGeom>
              <a:avLst/>
              <a:gdLst/>
              <a:ahLst/>
              <a:cxnLst/>
              <a:rect l="l" t="t" r="r" b="b"/>
              <a:pathLst>
                <a:path w="5079" h="634">
                  <a:moveTo>
                    <a:pt x="4851" y="0"/>
                  </a:moveTo>
                  <a:lnTo>
                    <a:pt x="0" y="393"/>
                  </a:lnTo>
                </a:path>
              </a:pathLst>
            </a:custGeom>
            <a:ln w="25399">
              <a:solidFill>
                <a:srgbClr val="F7CE42"/>
              </a:solidFill>
            </a:ln>
          </p:spPr>
          <p:txBody>
            <a:bodyPr wrap="square" lIns="0" tIns="0" rIns="0" bIns="0" rtlCol="0"/>
            <a:lstStyle/>
            <a:p>
              <a:endParaRPr/>
            </a:p>
          </p:txBody>
        </p:sp>
        <p:sp>
          <p:nvSpPr>
            <p:cNvPr id="4107" name="object 4107"/>
            <p:cNvSpPr/>
            <p:nvPr/>
          </p:nvSpPr>
          <p:spPr>
            <a:xfrm>
              <a:off x="6309563" y="8458695"/>
              <a:ext cx="5715" cy="20955"/>
            </a:xfrm>
            <a:custGeom>
              <a:avLst/>
              <a:gdLst/>
              <a:ahLst/>
              <a:cxnLst/>
              <a:rect l="l" t="t" r="r" b="b"/>
              <a:pathLst>
                <a:path w="5714" h="20954">
                  <a:moveTo>
                    <a:pt x="5638" y="20586"/>
                  </a:moveTo>
                  <a:lnTo>
                    <a:pt x="2997" y="14135"/>
                  </a:lnTo>
                  <a:lnTo>
                    <a:pt x="1219" y="7200"/>
                  </a:lnTo>
                  <a:lnTo>
                    <a:pt x="0" y="0"/>
                  </a:lnTo>
                </a:path>
              </a:pathLst>
            </a:custGeom>
            <a:ln w="25400">
              <a:solidFill>
                <a:srgbClr val="F7D54F"/>
              </a:solidFill>
            </a:ln>
          </p:spPr>
          <p:txBody>
            <a:bodyPr wrap="square" lIns="0" tIns="0" rIns="0" bIns="0" rtlCol="0"/>
            <a:lstStyle/>
            <a:p>
              <a:endParaRPr/>
            </a:p>
          </p:txBody>
        </p:sp>
        <p:sp>
          <p:nvSpPr>
            <p:cNvPr id="4108" name="object 4108"/>
            <p:cNvSpPr/>
            <p:nvPr/>
          </p:nvSpPr>
          <p:spPr>
            <a:xfrm>
              <a:off x="6309563" y="8458695"/>
              <a:ext cx="5080" cy="1905"/>
            </a:xfrm>
            <a:custGeom>
              <a:avLst/>
              <a:gdLst/>
              <a:ahLst/>
              <a:cxnLst/>
              <a:rect l="l" t="t" r="r" b="b"/>
              <a:pathLst>
                <a:path w="5079" h="1904">
                  <a:moveTo>
                    <a:pt x="0" y="0"/>
                  </a:moveTo>
                  <a:lnTo>
                    <a:pt x="5041" y="1676"/>
                  </a:lnTo>
                </a:path>
              </a:pathLst>
            </a:custGeom>
            <a:ln w="25400">
              <a:solidFill>
                <a:srgbClr val="F9D84D"/>
              </a:solidFill>
            </a:ln>
          </p:spPr>
          <p:txBody>
            <a:bodyPr wrap="square" lIns="0" tIns="0" rIns="0" bIns="0" rtlCol="0"/>
            <a:lstStyle/>
            <a:p>
              <a:endParaRPr/>
            </a:p>
          </p:txBody>
        </p:sp>
        <p:sp>
          <p:nvSpPr>
            <p:cNvPr id="4109" name="object 4109"/>
            <p:cNvSpPr/>
            <p:nvPr/>
          </p:nvSpPr>
          <p:spPr>
            <a:xfrm>
              <a:off x="6314605" y="8460371"/>
              <a:ext cx="5715" cy="19050"/>
            </a:xfrm>
            <a:custGeom>
              <a:avLst/>
              <a:gdLst/>
              <a:ahLst/>
              <a:cxnLst/>
              <a:rect l="l" t="t" r="r" b="b"/>
              <a:pathLst>
                <a:path w="5714" h="19050">
                  <a:moveTo>
                    <a:pt x="0" y="0"/>
                  </a:moveTo>
                  <a:lnTo>
                    <a:pt x="1269" y="6743"/>
                  </a:lnTo>
                  <a:lnTo>
                    <a:pt x="3022" y="12992"/>
                  </a:lnTo>
                  <a:lnTo>
                    <a:pt x="5448" y="18516"/>
                  </a:lnTo>
                </a:path>
              </a:pathLst>
            </a:custGeom>
            <a:ln w="25400">
              <a:solidFill>
                <a:srgbClr val="F8D140"/>
              </a:solidFill>
            </a:ln>
          </p:spPr>
          <p:txBody>
            <a:bodyPr wrap="square" lIns="0" tIns="0" rIns="0" bIns="0" rtlCol="0"/>
            <a:lstStyle/>
            <a:p>
              <a:endParaRPr/>
            </a:p>
          </p:txBody>
        </p:sp>
        <p:sp>
          <p:nvSpPr>
            <p:cNvPr id="4110" name="object 4110"/>
            <p:cNvSpPr/>
            <p:nvPr/>
          </p:nvSpPr>
          <p:spPr>
            <a:xfrm>
              <a:off x="6307378" y="8436318"/>
              <a:ext cx="7620" cy="24130"/>
            </a:xfrm>
            <a:custGeom>
              <a:avLst/>
              <a:gdLst/>
              <a:ahLst/>
              <a:cxnLst/>
              <a:rect l="l" t="t" r="r" b="b"/>
              <a:pathLst>
                <a:path w="7620" h="24129">
                  <a:moveTo>
                    <a:pt x="1574" y="0"/>
                  </a:moveTo>
                  <a:lnTo>
                    <a:pt x="0" y="228"/>
                  </a:lnTo>
                  <a:lnTo>
                    <a:pt x="342" y="7734"/>
                  </a:lnTo>
                  <a:lnTo>
                    <a:pt x="977" y="15189"/>
                  </a:lnTo>
                  <a:lnTo>
                    <a:pt x="2184" y="22377"/>
                  </a:lnTo>
                  <a:lnTo>
                    <a:pt x="3771" y="22224"/>
                  </a:lnTo>
                  <a:lnTo>
                    <a:pt x="7226" y="24053"/>
                  </a:lnTo>
                  <a:lnTo>
                    <a:pt x="5956" y="17310"/>
                  </a:lnTo>
                  <a:lnTo>
                    <a:pt x="5168" y="10058"/>
                  </a:lnTo>
                  <a:lnTo>
                    <a:pt x="4673" y="2514"/>
                  </a:lnTo>
                  <a:lnTo>
                    <a:pt x="1574" y="0"/>
                  </a:lnTo>
                  <a:close/>
                </a:path>
              </a:pathLst>
            </a:custGeom>
            <a:solidFill>
              <a:srgbClr val="FADE56"/>
            </a:solidFill>
          </p:spPr>
          <p:txBody>
            <a:bodyPr wrap="square" lIns="0" tIns="0" rIns="0" bIns="0" rtlCol="0"/>
            <a:lstStyle/>
            <a:p>
              <a:endParaRPr/>
            </a:p>
          </p:txBody>
        </p:sp>
        <p:sp>
          <p:nvSpPr>
            <p:cNvPr id="4111" name="object 4111"/>
            <p:cNvSpPr/>
            <p:nvPr/>
          </p:nvSpPr>
          <p:spPr>
            <a:xfrm>
              <a:off x="6309563" y="8458695"/>
              <a:ext cx="5080" cy="1905"/>
            </a:xfrm>
            <a:custGeom>
              <a:avLst/>
              <a:gdLst/>
              <a:ahLst/>
              <a:cxnLst/>
              <a:rect l="l" t="t" r="r" b="b"/>
              <a:pathLst>
                <a:path w="5079" h="1904">
                  <a:moveTo>
                    <a:pt x="5041" y="1676"/>
                  </a:moveTo>
                  <a:lnTo>
                    <a:pt x="0" y="0"/>
                  </a:lnTo>
                </a:path>
              </a:pathLst>
            </a:custGeom>
            <a:ln w="25400">
              <a:solidFill>
                <a:srgbClr val="F9D84D"/>
              </a:solidFill>
            </a:ln>
          </p:spPr>
          <p:txBody>
            <a:bodyPr wrap="square" lIns="0" tIns="0" rIns="0" bIns="0" rtlCol="0"/>
            <a:lstStyle/>
            <a:p>
              <a:endParaRPr/>
            </a:p>
          </p:txBody>
        </p:sp>
        <p:sp>
          <p:nvSpPr>
            <p:cNvPr id="4112" name="object 4112"/>
            <p:cNvSpPr/>
            <p:nvPr/>
          </p:nvSpPr>
          <p:spPr>
            <a:xfrm>
              <a:off x="6307378" y="8436546"/>
              <a:ext cx="2540" cy="22225"/>
            </a:xfrm>
            <a:custGeom>
              <a:avLst/>
              <a:gdLst/>
              <a:ahLst/>
              <a:cxnLst/>
              <a:rect l="l" t="t" r="r" b="b"/>
              <a:pathLst>
                <a:path w="2539" h="22225">
                  <a:moveTo>
                    <a:pt x="2184" y="22148"/>
                  </a:moveTo>
                  <a:lnTo>
                    <a:pt x="977" y="14960"/>
                  </a:lnTo>
                  <a:lnTo>
                    <a:pt x="342" y="7505"/>
                  </a:lnTo>
                  <a:lnTo>
                    <a:pt x="0" y="0"/>
                  </a:lnTo>
                </a:path>
              </a:pathLst>
            </a:custGeom>
            <a:ln w="25400">
              <a:solidFill>
                <a:srgbClr val="FAE05D"/>
              </a:solidFill>
            </a:ln>
          </p:spPr>
          <p:txBody>
            <a:bodyPr wrap="square" lIns="0" tIns="0" rIns="0" bIns="0" rtlCol="0"/>
            <a:lstStyle/>
            <a:p>
              <a:endParaRPr/>
            </a:p>
          </p:txBody>
        </p:sp>
        <p:sp>
          <p:nvSpPr>
            <p:cNvPr id="4113" name="object 4113"/>
            <p:cNvSpPr/>
            <p:nvPr/>
          </p:nvSpPr>
          <p:spPr>
            <a:xfrm>
              <a:off x="6307378" y="8436546"/>
              <a:ext cx="5080" cy="2540"/>
            </a:xfrm>
            <a:custGeom>
              <a:avLst/>
              <a:gdLst/>
              <a:ahLst/>
              <a:cxnLst/>
              <a:rect l="l" t="t" r="r" b="b"/>
              <a:pathLst>
                <a:path w="5079" h="2540">
                  <a:moveTo>
                    <a:pt x="0" y="0"/>
                  </a:moveTo>
                  <a:lnTo>
                    <a:pt x="4673" y="2286"/>
                  </a:lnTo>
                </a:path>
              </a:pathLst>
            </a:custGeom>
            <a:ln w="25400">
              <a:solidFill>
                <a:srgbClr val="FCE45F"/>
              </a:solidFill>
            </a:ln>
          </p:spPr>
          <p:txBody>
            <a:bodyPr wrap="square" lIns="0" tIns="0" rIns="0" bIns="0" rtlCol="0"/>
            <a:lstStyle/>
            <a:p>
              <a:endParaRPr/>
            </a:p>
          </p:txBody>
        </p:sp>
        <p:sp>
          <p:nvSpPr>
            <p:cNvPr id="4114" name="object 4114"/>
            <p:cNvSpPr/>
            <p:nvPr/>
          </p:nvSpPr>
          <p:spPr>
            <a:xfrm>
              <a:off x="6312052" y="8438832"/>
              <a:ext cx="3175" cy="21590"/>
            </a:xfrm>
            <a:custGeom>
              <a:avLst/>
              <a:gdLst/>
              <a:ahLst/>
              <a:cxnLst/>
              <a:rect l="l" t="t" r="r" b="b"/>
              <a:pathLst>
                <a:path w="3175" h="21590">
                  <a:moveTo>
                    <a:pt x="0" y="0"/>
                  </a:moveTo>
                  <a:lnTo>
                    <a:pt x="495" y="7543"/>
                  </a:lnTo>
                  <a:lnTo>
                    <a:pt x="1282" y="14795"/>
                  </a:lnTo>
                  <a:lnTo>
                    <a:pt x="2552" y="21539"/>
                  </a:lnTo>
                </a:path>
              </a:pathLst>
            </a:custGeom>
            <a:ln w="25400">
              <a:solidFill>
                <a:srgbClr val="FBDC50"/>
              </a:solidFill>
            </a:ln>
          </p:spPr>
          <p:txBody>
            <a:bodyPr wrap="square" lIns="0" tIns="0" rIns="0" bIns="0" rtlCol="0"/>
            <a:lstStyle/>
            <a:p>
              <a:endParaRPr/>
            </a:p>
          </p:txBody>
        </p:sp>
        <p:sp>
          <p:nvSpPr>
            <p:cNvPr id="4115" name="object 4115"/>
            <p:cNvSpPr/>
            <p:nvPr/>
          </p:nvSpPr>
          <p:spPr>
            <a:xfrm>
              <a:off x="6311303" y="8415553"/>
              <a:ext cx="5715" cy="26034"/>
            </a:xfrm>
            <a:custGeom>
              <a:avLst/>
              <a:gdLst/>
              <a:ahLst/>
              <a:cxnLst/>
              <a:rect l="l" t="t" r="r" b="b"/>
              <a:pathLst>
                <a:path w="5714" h="26034">
                  <a:moveTo>
                    <a:pt x="0" y="0"/>
                  </a:moveTo>
                  <a:lnTo>
                    <a:pt x="76" y="7899"/>
                  </a:lnTo>
                  <a:lnTo>
                    <a:pt x="266" y="15735"/>
                  </a:lnTo>
                  <a:lnTo>
                    <a:pt x="749" y="23279"/>
                  </a:lnTo>
                  <a:lnTo>
                    <a:pt x="3873" y="25780"/>
                  </a:lnTo>
                  <a:lnTo>
                    <a:pt x="5473" y="25526"/>
                  </a:lnTo>
                  <a:lnTo>
                    <a:pt x="4800" y="17945"/>
                  </a:lnTo>
                  <a:lnTo>
                    <a:pt x="4419" y="9829"/>
                  </a:lnTo>
                  <a:lnTo>
                    <a:pt x="4254" y="1371"/>
                  </a:lnTo>
                  <a:lnTo>
                    <a:pt x="2755" y="1701"/>
                  </a:lnTo>
                  <a:lnTo>
                    <a:pt x="0" y="0"/>
                  </a:lnTo>
                  <a:close/>
                </a:path>
              </a:pathLst>
            </a:custGeom>
            <a:solidFill>
              <a:srgbClr val="FDE456"/>
            </a:solidFill>
          </p:spPr>
          <p:txBody>
            <a:bodyPr wrap="square" lIns="0" tIns="0" rIns="0" bIns="0" rtlCol="0"/>
            <a:lstStyle/>
            <a:p>
              <a:endParaRPr/>
            </a:p>
          </p:txBody>
        </p:sp>
        <p:sp>
          <p:nvSpPr>
            <p:cNvPr id="4116" name="object 4116"/>
            <p:cNvSpPr/>
            <p:nvPr/>
          </p:nvSpPr>
          <p:spPr>
            <a:xfrm>
              <a:off x="6312052" y="8438832"/>
              <a:ext cx="5080" cy="2540"/>
            </a:xfrm>
            <a:custGeom>
              <a:avLst/>
              <a:gdLst/>
              <a:ahLst/>
              <a:cxnLst/>
              <a:rect l="l" t="t" r="r" b="b"/>
              <a:pathLst>
                <a:path w="5079" h="2540">
                  <a:moveTo>
                    <a:pt x="4724" y="2247"/>
                  </a:moveTo>
                  <a:lnTo>
                    <a:pt x="0" y="0"/>
                  </a:lnTo>
                </a:path>
              </a:pathLst>
            </a:custGeom>
            <a:ln w="25400">
              <a:solidFill>
                <a:srgbClr val="FCDF50"/>
              </a:solidFill>
            </a:ln>
          </p:spPr>
          <p:txBody>
            <a:bodyPr wrap="square" lIns="0" tIns="0" rIns="0" bIns="0" rtlCol="0"/>
            <a:lstStyle/>
            <a:p>
              <a:endParaRPr/>
            </a:p>
          </p:txBody>
        </p:sp>
        <p:sp>
          <p:nvSpPr>
            <p:cNvPr id="4117" name="object 4117"/>
            <p:cNvSpPr/>
            <p:nvPr/>
          </p:nvSpPr>
          <p:spPr>
            <a:xfrm>
              <a:off x="6311303" y="8415553"/>
              <a:ext cx="1270" cy="23495"/>
            </a:xfrm>
            <a:custGeom>
              <a:avLst/>
              <a:gdLst/>
              <a:ahLst/>
              <a:cxnLst/>
              <a:rect l="l" t="t" r="r" b="b"/>
              <a:pathLst>
                <a:path w="1270" h="23495">
                  <a:moveTo>
                    <a:pt x="749" y="23279"/>
                  </a:moveTo>
                  <a:lnTo>
                    <a:pt x="266" y="15735"/>
                  </a:lnTo>
                  <a:lnTo>
                    <a:pt x="76" y="7899"/>
                  </a:lnTo>
                  <a:lnTo>
                    <a:pt x="0" y="0"/>
                  </a:lnTo>
                </a:path>
              </a:pathLst>
            </a:custGeom>
            <a:ln w="25400">
              <a:solidFill>
                <a:srgbClr val="FDE65F"/>
              </a:solidFill>
            </a:ln>
          </p:spPr>
          <p:txBody>
            <a:bodyPr wrap="square" lIns="0" tIns="0" rIns="0" bIns="0" rtlCol="0"/>
            <a:lstStyle/>
            <a:p>
              <a:endParaRPr/>
            </a:p>
          </p:txBody>
        </p:sp>
        <p:sp>
          <p:nvSpPr>
            <p:cNvPr id="4118" name="object 4118"/>
            <p:cNvSpPr/>
            <p:nvPr/>
          </p:nvSpPr>
          <p:spPr>
            <a:xfrm>
              <a:off x="6311303" y="8415553"/>
              <a:ext cx="4445" cy="1905"/>
            </a:xfrm>
            <a:custGeom>
              <a:avLst/>
              <a:gdLst/>
              <a:ahLst/>
              <a:cxnLst/>
              <a:rect l="l" t="t" r="r" b="b"/>
              <a:pathLst>
                <a:path w="4445" h="1904">
                  <a:moveTo>
                    <a:pt x="0" y="0"/>
                  </a:moveTo>
                  <a:lnTo>
                    <a:pt x="4254" y="1371"/>
                  </a:lnTo>
                </a:path>
              </a:pathLst>
            </a:custGeom>
            <a:ln w="25400">
              <a:solidFill>
                <a:srgbClr val="FEE85D"/>
              </a:solidFill>
            </a:ln>
          </p:spPr>
          <p:txBody>
            <a:bodyPr wrap="square" lIns="0" tIns="0" rIns="0" bIns="0" rtlCol="0"/>
            <a:lstStyle/>
            <a:p>
              <a:endParaRPr/>
            </a:p>
          </p:txBody>
        </p:sp>
        <p:sp>
          <p:nvSpPr>
            <p:cNvPr id="4119" name="object 4119"/>
            <p:cNvSpPr/>
            <p:nvPr/>
          </p:nvSpPr>
          <p:spPr>
            <a:xfrm>
              <a:off x="6315557" y="8416925"/>
              <a:ext cx="1270" cy="24765"/>
            </a:xfrm>
            <a:custGeom>
              <a:avLst/>
              <a:gdLst/>
              <a:ahLst/>
              <a:cxnLst/>
              <a:rect l="l" t="t" r="r" b="b"/>
              <a:pathLst>
                <a:path w="1270" h="24765">
                  <a:moveTo>
                    <a:pt x="0" y="0"/>
                  </a:moveTo>
                  <a:lnTo>
                    <a:pt x="165" y="8458"/>
                  </a:lnTo>
                  <a:lnTo>
                    <a:pt x="546" y="16573"/>
                  </a:lnTo>
                  <a:lnTo>
                    <a:pt x="1219" y="24155"/>
                  </a:lnTo>
                </a:path>
              </a:pathLst>
            </a:custGeom>
            <a:ln w="25400">
              <a:solidFill>
                <a:srgbClr val="FDE04E"/>
              </a:solidFill>
            </a:ln>
          </p:spPr>
          <p:txBody>
            <a:bodyPr wrap="square" lIns="0" tIns="0" rIns="0" bIns="0" rtlCol="0"/>
            <a:lstStyle/>
            <a:p>
              <a:endParaRPr/>
            </a:p>
          </p:txBody>
        </p:sp>
        <p:sp>
          <p:nvSpPr>
            <p:cNvPr id="4120" name="object 4120"/>
            <p:cNvSpPr/>
            <p:nvPr/>
          </p:nvSpPr>
          <p:spPr>
            <a:xfrm>
              <a:off x="6311303" y="8415553"/>
              <a:ext cx="4445" cy="1905"/>
            </a:xfrm>
            <a:custGeom>
              <a:avLst/>
              <a:gdLst/>
              <a:ahLst/>
              <a:cxnLst/>
              <a:rect l="l" t="t" r="r" b="b"/>
              <a:pathLst>
                <a:path w="4445" h="1904">
                  <a:moveTo>
                    <a:pt x="4254" y="1371"/>
                  </a:moveTo>
                  <a:lnTo>
                    <a:pt x="0" y="0"/>
                  </a:lnTo>
                </a:path>
              </a:pathLst>
            </a:custGeom>
            <a:ln w="25400">
              <a:solidFill>
                <a:srgbClr val="FEE85D"/>
              </a:solidFill>
            </a:ln>
          </p:spPr>
          <p:txBody>
            <a:bodyPr wrap="square" lIns="0" tIns="0" rIns="0" bIns="0" rtlCol="0"/>
            <a:lstStyle/>
            <a:p>
              <a:endParaRPr/>
            </a:p>
          </p:txBody>
        </p:sp>
        <p:sp>
          <p:nvSpPr>
            <p:cNvPr id="4121" name="object 4121"/>
            <p:cNvSpPr/>
            <p:nvPr/>
          </p:nvSpPr>
          <p:spPr>
            <a:xfrm>
              <a:off x="6298501" y="8391842"/>
              <a:ext cx="4445" cy="24130"/>
            </a:xfrm>
            <a:custGeom>
              <a:avLst/>
              <a:gdLst/>
              <a:ahLst/>
              <a:cxnLst/>
              <a:rect l="l" t="t" r="r" b="b"/>
              <a:pathLst>
                <a:path w="4445" h="24129">
                  <a:moveTo>
                    <a:pt x="0" y="23710"/>
                  </a:moveTo>
                  <a:lnTo>
                    <a:pt x="4275" y="23710"/>
                  </a:lnTo>
                  <a:lnTo>
                    <a:pt x="4275" y="0"/>
                  </a:lnTo>
                  <a:lnTo>
                    <a:pt x="0" y="0"/>
                  </a:lnTo>
                  <a:lnTo>
                    <a:pt x="0" y="23710"/>
                  </a:lnTo>
                  <a:close/>
                </a:path>
              </a:pathLst>
            </a:custGeom>
            <a:solidFill>
              <a:srgbClr val="FEED6A"/>
            </a:solidFill>
          </p:spPr>
          <p:txBody>
            <a:bodyPr wrap="square" lIns="0" tIns="0" rIns="0" bIns="0" rtlCol="0"/>
            <a:lstStyle/>
            <a:p>
              <a:endParaRPr/>
            </a:p>
          </p:txBody>
        </p:sp>
        <p:sp>
          <p:nvSpPr>
            <p:cNvPr id="4122" name="object 4122"/>
            <p:cNvSpPr/>
            <p:nvPr/>
          </p:nvSpPr>
          <p:spPr>
            <a:xfrm>
              <a:off x="6311201" y="8390775"/>
              <a:ext cx="5080" cy="1270"/>
            </a:xfrm>
            <a:custGeom>
              <a:avLst/>
              <a:gdLst/>
              <a:ahLst/>
              <a:cxnLst/>
              <a:rect l="l" t="t" r="r" b="b"/>
              <a:pathLst>
                <a:path w="5079" h="1270">
                  <a:moveTo>
                    <a:pt x="0" y="1066"/>
                  </a:moveTo>
                  <a:lnTo>
                    <a:pt x="4470" y="0"/>
                  </a:lnTo>
                </a:path>
              </a:pathLst>
            </a:custGeom>
            <a:ln w="25399">
              <a:solidFill>
                <a:srgbClr val="FFEC64"/>
              </a:solidFill>
            </a:ln>
          </p:spPr>
          <p:txBody>
            <a:bodyPr wrap="square" lIns="0" tIns="0" rIns="0" bIns="0" rtlCol="0"/>
            <a:lstStyle/>
            <a:p>
              <a:endParaRPr/>
            </a:p>
          </p:txBody>
        </p:sp>
        <p:sp>
          <p:nvSpPr>
            <p:cNvPr id="4123" name="object 4123"/>
            <p:cNvSpPr/>
            <p:nvPr/>
          </p:nvSpPr>
          <p:spPr>
            <a:xfrm>
              <a:off x="6315476" y="8390775"/>
              <a:ext cx="635" cy="26670"/>
            </a:xfrm>
            <a:custGeom>
              <a:avLst/>
              <a:gdLst/>
              <a:ahLst/>
              <a:cxnLst/>
              <a:rect l="l" t="t" r="r" b="b"/>
              <a:pathLst>
                <a:path w="635" h="26670">
                  <a:moveTo>
                    <a:pt x="195" y="0"/>
                  </a:moveTo>
                  <a:lnTo>
                    <a:pt x="68" y="6659"/>
                  </a:lnTo>
                  <a:lnTo>
                    <a:pt x="0" y="13250"/>
                  </a:lnTo>
                  <a:lnTo>
                    <a:pt x="0" y="19754"/>
                  </a:lnTo>
                  <a:lnTo>
                    <a:pt x="80" y="26149"/>
                  </a:lnTo>
                </a:path>
              </a:pathLst>
            </a:custGeom>
            <a:ln w="25400">
              <a:solidFill>
                <a:srgbClr val="FEE758"/>
              </a:solidFill>
            </a:ln>
          </p:spPr>
          <p:txBody>
            <a:bodyPr wrap="square" lIns="0" tIns="0" rIns="0" bIns="0" rtlCol="0"/>
            <a:lstStyle/>
            <a:p>
              <a:endParaRPr/>
            </a:p>
          </p:txBody>
        </p:sp>
        <p:sp>
          <p:nvSpPr>
            <p:cNvPr id="4124" name="object 4124"/>
            <p:cNvSpPr/>
            <p:nvPr/>
          </p:nvSpPr>
          <p:spPr>
            <a:xfrm>
              <a:off x="6306934" y="8413851"/>
              <a:ext cx="5715" cy="25400"/>
            </a:xfrm>
            <a:custGeom>
              <a:avLst/>
              <a:gdLst/>
              <a:ahLst/>
              <a:cxnLst/>
              <a:rect l="l" t="t" r="r" b="b"/>
              <a:pathLst>
                <a:path w="5714" h="25400">
                  <a:moveTo>
                    <a:pt x="1574" y="0"/>
                  </a:moveTo>
                  <a:lnTo>
                    <a:pt x="0" y="317"/>
                  </a:lnTo>
                  <a:lnTo>
                    <a:pt x="101" y="15201"/>
                  </a:lnTo>
                  <a:lnTo>
                    <a:pt x="444" y="22694"/>
                  </a:lnTo>
                  <a:lnTo>
                    <a:pt x="2019" y="22466"/>
                  </a:lnTo>
                  <a:lnTo>
                    <a:pt x="5118" y="24980"/>
                  </a:lnTo>
                  <a:lnTo>
                    <a:pt x="4635" y="17437"/>
                  </a:lnTo>
                  <a:lnTo>
                    <a:pt x="4445" y="9601"/>
                  </a:lnTo>
                  <a:lnTo>
                    <a:pt x="4368" y="1701"/>
                  </a:lnTo>
                  <a:lnTo>
                    <a:pt x="1574" y="0"/>
                  </a:lnTo>
                  <a:close/>
                </a:path>
              </a:pathLst>
            </a:custGeom>
            <a:solidFill>
              <a:srgbClr val="FDE867"/>
            </a:solidFill>
          </p:spPr>
          <p:txBody>
            <a:bodyPr wrap="square" lIns="0" tIns="0" rIns="0" bIns="0" rtlCol="0"/>
            <a:lstStyle/>
            <a:p>
              <a:endParaRPr/>
            </a:p>
          </p:txBody>
        </p:sp>
        <p:sp>
          <p:nvSpPr>
            <p:cNvPr id="4125" name="object 4125"/>
            <p:cNvSpPr/>
            <p:nvPr/>
          </p:nvSpPr>
          <p:spPr>
            <a:xfrm>
              <a:off x="6307378" y="8436546"/>
              <a:ext cx="5080" cy="2540"/>
            </a:xfrm>
            <a:custGeom>
              <a:avLst/>
              <a:gdLst/>
              <a:ahLst/>
              <a:cxnLst/>
              <a:rect l="l" t="t" r="r" b="b"/>
              <a:pathLst>
                <a:path w="5079" h="2540">
                  <a:moveTo>
                    <a:pt x="4673" y="2286"/>
                  </a:moveTo>
                  <a:lnTo>
                    <a:pt x="0" y="0"/>
                  </a:lnTo>
                </a:path>
              </a:pathLst>
            </a:custGeom>
            <a:ln w="25400">
              <a:solidFill>
                <a:srgbClr val="FCE45F"/>
              </a:solidFill>
            </a:ln>
          </p:spPr>
          <p:txBody>
            <a:bodyPr wrap="square" lIns="0" tIns="0" rIns="0" bIns="0" rtlCol="0"/>
            <a:lstStyle/>
            <a:p>
              <a:endParaRPr/>
            </a:p>
          </p:txBody>
        </p:sp>
        <p:sp>
          <p:nvSpPr>
            <p:cNvPr id="4126" name="object 4126"/>
            <p:cNvSpPr/>
            <p:nvPr/>
          </p:nvSpPr>
          <p:spPr>
            <a:xfrm>
              <a:off x="6306934" y="8414169"/>
              <a:ext cx="635" cy="22860"/>
            </a:xfrm>
            <a:custGeom>
              <a:avLst/>
              <a:gdLst/>
              <a:ahLst/>
              <a:cxnLst/>
              <a:rect l="l" t="t" r="r" b="b"/>
              <a:pathLst>
                <a:path w="635" h="22859">
                  <a:moveTo>
                    <a:pt x="444" y="22377"/>
                  </a:moveTo>
                  <a:lnTo>
                    <a:pt x="101" y="14884"/>
                  </a:lnTo>
                  <a:lnTo>
                    <a:pt x="50" y="7340"/>
                  </a:lnTo>
                  <a:lnTo>
                    <a:pt x="0" y="0"/>
                  </a:lnTo>
                </a:path>
              </a:pathLst>
            </a:custGeom>
            <a:ln w="25400">
              <a:solidFill>
                <a:srgbClr val="FCEB6F"/>
              </a:solidFill>
            </a:ln>
          </p:spPr>
          <p:txBody>
            <a:bodyPr wrap="square" lIns="0" tIns="0" rIns="0" bIns="0" rtlCol="0"/>
            <a:lstStyle/>
            <a:p>
              <a:endParaRPr/>
            </a:p>
          </p:txBody>
        </p:sp>
        <p:sp>
          <p:nvSpPr>
            <p:cNvPr id="4127" name="object 4127"/>
            <p:cNvSpPr/>
            <p:nvPr/>
          </p:nvSpPr>
          <p:spPr>
            <a:xfrm>
              <a:off x="6306934" y="8414169"/>
              <a:ext cx="4445" cy="1905"/>
            </a:xfrm>
            <a:custGeom>
              <a:avLst/>
              <a:gdLst/>
              <a:ahLst/>
              <a:cxnLst/>
              <a:rect l="l" t="t" r="r" b="b"/>
              <a:pathLst>
                <a:path w="4445" h="1904">
                  <a:moveTo>
                    <a:pt x="0" y="0"/>
                  </a:moveTo>
                  <a:lnTo>
                    <a:pt x="4368" y="1384"/>
                  </a:lnTo>
                </a:path>
              </a:pathLst>
            </a:custGeom>
            <a:ln w="25400">
              <a:solidFill>
                <a:srgbClr val="FEED6F"/>
              </a:solidFill>
            </a:ln>
          </p:spPr>
          <p:txBody>
            <a:bodyPr wrap="square" lIns="0" tIns="0" rIns="0" bIns="0" rtlCol="0"/>
            <a:lstStyle/>
            <a:p>
              <a:endParaRPr/>
            </a:p>
          </p:txBody>
        </p:sp>
        <p:sp>
          <p:nvSpPr>
            <p:cNvPr id="4128" name="object 4128"/>
            <p:cNvSpPr/>
            <p:nvPr/>
          </p:nvSpPr>
          <p:spPr>
            <a:xfrm>
              <a:off x="6311303" y="8415553"/>
              <a:ext cx="1270" cy="23495"/>
            </a:xfrm>
            <a:custGeom>
              <a:avLst/>
              <a:gdLst/>
              <a:ahLst/>
              <a:cxnLst/>
              <a:rect l="l" t="t" r="r" b="b"/>
              <a:pathLst>
                <a:path w="1270" h="23495">
                  <a:moveTo>
                    <a:pt x="0" y="0"/>
                  </a:moveTo>
                  <a:lnTo>
                    <a:pt x="76" y="7899"/>
                  </a:lnTo>
                  <a:lnTo>
                    <a:pt x="266" y="15735"/>
                  </a:lnTo>
                  <a:lnTo>
                    <a:pt x="749" y="23279"/>
                  </a:lnTo>
                </a:path>
              </a:pathLst>
            </a:custGeom>
            <a:ln w="25400">
              <a:solidFill>
                <a:srgbClr val="FDE65F"/>
              </a:solidFill>
            </a:ln>
          </p:spPr>
          <p:txBody>
            <a:bodyPr wrap="square" lIns="0" tIns="0" rIns="0" bIns="0" rtlCol="0"/>
            <a:lstStyle/>
            <a:p>
              <a:endParaRPr/>
            </a:p>
          </p:txBody>
        </p:sp>
        <p:sp>
          <p:nvSpPr>
            <p:cNvPr id="4129" name="object 4129"/>
            <p:cNvSpPr/>
            <p:nvPr/>
          </p:nvSpPr>
          <p:spPr>
            <a:xfrm>
              <a:off x="6306566" y="8391842"/>
              <a:ext cx="5080" cy="24130"/>
            </a:xfrm>
            <a:custGeom>
              <a:avLst/>
              <a:gdLst/>
              <a:ahLst/>
              <a:cxnLst/>
              <a:rect l="l" t="t" r="r" b="b"/>
              <a:pathLst>
                <a:path w="5079" h="24129">
                  <a:moveTo>
                    <a:pt x="4635" y="0"/>
                  </a:moveTo>
                  <a:lnTo>
                    <a:pt x="0" y="1066"/>
                  </a:lnTo>
                  <a:lnTo>
                    <a:pt x="304" y="7810"/>
                  </a:lnTo>
                  <a:lnTo>
                    <a:pt x="368" y="22326"/>
                  </a:lnTo>
                  <a:lnTo>
                    <a:pt x="1943" y="22009"/>
                  </a:lnTo>
                  <a:lnTo>
                    <a:pt x="4737" y="23710"/>
                  </a:lnTo>
                  <a:lnTo>
                    <a:pt x="4660" y="15798"/>
                  </a:lnTo>
                  <a:lnTo>
                    <a:pt x="4686" y="7835"/>
                  </a:lnTo>
                  <a:lnTo>
                    <a:pt x="4635" y="0"/>
                  </a:lnTo>
                  <a:close/>
                </a:path>
              </a:pathLst>
            </a:custGeom>
            <a:solidFill>
              <a:srgbClr val="FEEF73"/>
            </a:solidFill>
          </p:spPr>
          <p:txBody>
            <a:bodyPr wrap="square" lIns="0" tIns="0" rIns="0" bIns="0" rtlCol="0"/>
            <a:lstStyle/>
            <a:p>
              <a:endParaRPr/>
            </a:p>
          </p:txBody>
        </p:sp>
        <p:sp>
          <p:nvSpPr>
            <p:cNvPr id="4130" name="object 4130"/>
            <p:cNvSpPr/>
            <p:nvPr/>
          </p:nvSpPr>
          <p:spPr>
            <a:xfrm>
              <a:off x="6306934" y="8414169"/>
              <a:ext cx="4445" cy="1905"/>
            </a:xfrm>
            <a:custGeom>
              <a:avLst/>
              <a:gdLst/>
              <a:ahLst/>
              <a:cxnLst/>
              <a:rect l="l" t="t" r="r" b="b"/>
              <a:pathLst>
                <a:path w="4445" h="1904">
                  <a:moveTo>
                    <a:pt x="4368" y="1384"/>
                  </a:moveTo>
                  <a:lnTo>
                    <a:pt x="0" y="0"/>
                  </a:lnTo>
                </a:path>
              </a:pathLst>
            </a:custGeom>
            <a:ln w="25400">
              <a:solidFill>
                <a:srgbClr val="FEED6F"/>
              </a:solidFill>
            </a:ln>
          </p:spPr>
          <p:txBody>
            <a:bodyPr wrap="square" lIns="0" tIns="0" rIns="0" bIns="0" rtlCol="0"/>
            <a:lstStyle/>
            <a:p>
              <a:endParaRPr/>
            </a:p>
          </p:txBody>
        </p:sp>
        <p:sp>
          <p:nvSpPr>
            <p:cNvPr id="4131" name="object 4131"/>
            <p:cNvSpPr/>
            <p:nvPr/>
          </p:nvSpPr>
          <p:spPr>
            <a:xfrm>
              <a:off x="6306566" y="8392909"/>
              <a:ext cx="635" cy="21590"/>
            </a:xfrm>
            <a:custGeom>
              <a:avLst/>
              <a:gdLst/>
              <a:ahLst/>
              <a:cxnLst/>
              <a:rect l="l" t="t" r="r" b="b"/>
              <a:pathLst>
                <a:path w="635" h="21590">
                  <a:moveTo>
                    <a:pt x="368" y="21259"/>
                  </a:moveTo>
                  <a:lnTo>
                    <a:pt x="330" y="13906"/>
                  </a:lnTo>
                  <a:lnTo>
                    <a:pt x="304" y="6743"/>
                  </a:lnTo>
                  <a:lnTo>
                    <a:pt x="0" y="0"/>
                  </a:lnTo>
                </a:path>
              </a:pathLst>
            </a:custGeom>
            <a:ln w="25400">
              <a:solidFill>
                <a:srgbClr val="FEF17C"/>
              </a:solidFill>
            </a:ln>
          </p:spPr>
          <p:txBody>
            <a:bodyPr wrap="square" lIns="0" tIns="0" rIns="0" bIns="0" rtlCol="0"/>
            <a:lstStyle/>
            <a:p>
              <a:endParaRPr/>
            </a:p>
          </p:txBody>
        </p:sp>
        <p:sp>
          <p:nvSpPr>
            <p:cNvPr id="4132" name="object 4132"/>
            <p:cNvSpPr/>
            <p:nvPr/>
          </p:nvSpPr>
          <p:spPr>
            <a:xfrm>
              <a:off x="6306566" y="8391842"/>
              <a:ext cx="5080" cy="1270"/>
            </a:xfrm>
            <a:custGeom>
              <a:avLst/>
              <a:gdLst/>
              <a:ahLst/>
              <a:cxnLst/>
              <a:rect l="l" t="t" r="r" b="b"/>
              <a:pathLst>
                <a:path w="5079" h="1270">
                  <a:moveTo>
                    <a:pt x="0" y="1066"/>
                  </a:moveTo>
                  <a:lnTo>
                    <a:pt x="4635" y="0"/>
                  </a:lnTo>
                </a:path>
              </a:pathLst>
            </a:custGeom>
            <a:ln w="25400">
              <a:solidFill>
                <a:srgbClr val="FFF177"/>
              </a:solidFill>
            </a:ln>
          </p:spPr>
          <p:txBody>
            <a:bodyPr wrap="square" lIns="0" tIns="0" rIns="0" bIns="0" rtlCol="0"/>
            <a:lstStyle/>
            <a:p>
              <a:endParaRPr/>
            </a:p>
          </p:txBody>
        </p:sp>
        <p:sp>
          <p:nvSpPr>
            <p:cNvPr id="4133" name="object 4133"/>
            <p:cNvSpPr/>
            <p:nvPr/>
          </p:nvSpPr>
          <p:spPr>
            <a:xfrm>
              <a:off x="6311201" y="8391842"/>
              <a:ext cx="635" cy="24130"/>
            </a:xfrm>
            <a:custGeom>
              <a:avLst/>
              <a:gdLst/>
              <a:ahLst/>
              <a:cxnLst/>
              <a:rect l="l" t="t" r="r" b="b"/>
              <a:pathLst>
                <a:path w="635" h="24129">
                  <a:moveTo>
                    <a:pt x="0" y="0"/>
                  </a:moveTo>
                  <a:lnTo>
                    <a:pt x="50" y="7835"/>
                  </a:lnTo>
                  <a:lnTo>
                    <a:pt x="25" y="15798"/>
                  </a:lnTo>
                  <a:lnTo>
                    <a:pt x="101" y="23710"/>
                  </a:lnTo>
                </a:path>
              </a:pathLst>
            </a:custGeom>
            <a:ln w="25400">
              <a:solidFill>
                <a:srgbClr val="FEED6A"/>
              </a:solidFill>
            </a:ln>
          </p:spPr>
          <p:txBody>
            <a:bodyPr wrap="square" lIns="0" tIns="0" rIns="0" bIns="0" rtlCol="0"/>
            <a:lstStyle/>
            <a:p>
              <a:endParaRPr/>
            </a:p>
          </p:txBody>
        </p:sp>
        <p:sp>
          <p:nvSpPr>
            <p:cNvPr id="4134" name="object 4134"/>
            <p:cNvSpPr/>
            <p:nvPr/>
          </p:nvSpPr>
          <p:spPr>
            <a:xfrm>
              <a:off x="6311190" y="8361896"/>
              <a:ext cx="5715" cy="30480"/>
            </a:xfrm>
            <a:custGeom>
              <a:avLst/>
              <a:gdLst/>
              <a:ahLst/>
              <a:cxnLst/>
              <a:rect l="l" t="t" r="r" b="b"/>
              <a:pathLst>
                <a:path w="5714" h="30479">
                  <a:moveTo>
                    <a:pt x="5510" y="0"/>
                  </a:moveTo>
                  <a:lnTo>
                    <a:pt x="3884" y="546"/>
                  </a:lnTo>
                  <a:lnTo>
                    <a:pt x="112" y="3276"/>
                  </a:lnTo>
                  <a:lnTo>
                    <a:pt x="0" y="16625"/>
                  </a:lnTo>
                  <a:lnTo>
                    <a:pt x="11" y="29946"/>
                  </a:lnTo>
                  <a:lnTo>
                    <a:pt x="4481" y="28879"/>
                  </a:lnTo>
                  <a:lnTo>
                    <a:pt x="4914" y="14454"/>
                  </a:lnTo>
                  <a:lnTo>
                    <a:pt x="5510" y="0"/>
                  </a:lnTo>
                  <a:close/>
                </a:path>
              </a:pathLst>
            </a:custGeom>
            <a:solidFill>
              <a:srgbClr val="FFEB61"/>
            </a:solidFill>
          </p:spPr>
          <p:txBody>
            <a:bodyPr wrap="square" lIns="0" tIns="0" rIns="0" bIns="0" rtlCol="0"/>
            <a:lstStyle/>
            <a:p>
              <a:endParaRPr/>
            </a:p>
          </p:txBody>
        </p:sp>
        <p:sp>
          <p:nvSpPr>
            <p:cNvPr id="4135" name="object 4135"/>
            <p:cNvSpPr/>
            <p:nvPr/>
          </p:nvSpPr>
          <p:spPr>
            <a:xfrm>
              <a:off x="6311201" y="8390775"/>
              <a:ext cx="5080" cy="1270"/>
            </a:xfrm>
            <a:custGeom>
              <a:avLst/>
              <a:gdLst/>
              <a:ahLst/>
              <a:cxnLst/>
              <a:rect l="l" t="t" r="r" b="b"/>
              <a:pathLst>
                <a:path w="5079" h="1270">
                  <a:moveTo>
                    <a:pt x="4470" y="0"/>
                  </a:moveTo>
                  <a:lnTo>
                    <a:pt x="0" y="1066"/>
                  </a:lnTo>
                </a:path>
              </a:pathLst>
            </a:custGeom>
            <a:ln w="25399">
              <a:solidFill>
                <a:srgbClr val="FFEC64"/>
              </a:solidFill>
            </a:ln>
          </p:spPr>
          <p:txBody>
            <a:bodyPr wrap="square" lIns="0" tIns="0" rIns="0" bIns="0" rtlCol="0"/>
            <a:lstStyle/>
            <a:p>
              <a:endParaRPr/>
            </a:p>
          </p:txBody>
        </p:sp>
        <p:sp>
          <p:nvSpPr>
            <p:cNvPr id="4136" name="object 4136"/>
            <p:cNvSpPr/>
            <p:nvPr/>
          </p:nvSpPr>
          <p:spPr>
            <a:xfrm>
              <a:off x="6311176" y="8365172"/>
              <a:ext cx="635" cy="26670"/>
            </a:xfrm>
            <a:custGeom>
              <a:avLst/>
              <a:gdLst/>
              <a:ahLst/>
              <a:cxnLst/>
              <a:rect l="l" t="t" r="r" b="b"/>
              <a:pathLst>
                <a:path w="635" h="26670">
                  <a:moveTo>
                    <a:pt x="25" y="26670"/>
                  </a:moveTo>
                  <a:lnTo>
                    <a:pt x="0" y="20018"/>
                  </a:lnTo>
                  <a:lnTo>
                    <a:pt x="14" y="13349"/>
                  </a:lnTo>
                  <a:lnTo>
                    <a:pt x="59" y="6672"/>
                  </a:lnTo>
                  <a:lnTo>
                    <a:pt x="126" y="0"/>
                  </a:lnTo>
                </a:path>
              </a:pathLst>
            </a:custGeom>
            <a:ln w="25400">
              <a:solidFill>
                <a:srgbClr val="FFEF6B"/>
              </a:solidFill>
            </a:ln>
          </p:spPr>
          <p:txBody>
            <a:bodyPr wrap="square" lIns="0" tIns="0" rIns="0" bIns="0" rtlCol="0"/>
            <a:lstStyle/>
            <a:p>
              <a:endParaRPr/>
            </a:p>
          </p:txBody>
        </p:sp>
        <p:sp>
          <p:nvSpPr>
            <p:cNvPr id="4137" name="object 4137"/>
            <p:cNvSpPr/>
            <p:nvPr/>
          </p:nvSpPr>
          <p:spPr>
            <a:xfrm>
              <a:off x="6311303" y="8361896"/>
              <a:ext cx="5715" cy="3810"/>
            </a:xfrm>
            <a:custGeom>
              <a:avLst/>
              <a:gdLst/>
              <a:ahLst/>
              <a:cxnLst/>
              <a:rect l="l" t="t" r="r" b="b"/>
              <a:pathLst>
                <a:path w="5714" h="3809">
                  <a:moveTo>
                    <a:pt x="0" y="3276"/>
                  </a:moveTo>
                  <a:lnTo>
                    <a:pt x="5397" y="0"/>
                  </a:lnTo>
                </a:path>
              </a:pathLst>
            </a:custGeom>
            <a:ln w="25400">
              <a:solidFill>
                <a:srgbClr val="FEEB5F"/>
              </a:solidFill>
            </a:ln>
          </p:spPr>
          <p:txBody>
            <a:bodyPr wrap="square" lIns="0" tIns="0" rIns="0" bIns="0" rtlCol="0"/>
            <a:lstStyle/>
            <a:p>
              <a:endParaRPr/>
            </a:p>
          </p:txBody>
        </p:sp>
        <p:sp>
          <p:nvSpPr>
            <p:cNvPr id="4138" name="object 4138"/>
            <p:cNvSpPr/>
            <p:nvPr/>
          </p:nvSpPr>
          <p:spPr>
            <a:xfrm>
              <a:off x="6315672" y="8361896"/>
              <a:ext cx="1270" cy="29209"/>
            </a:xfrm>
            <a:custGeom>
              <a:avLst/>
              <a:gdLst/>
              <a:ahLst/>
              <a:cxnLst/>
              <a:rect l="l" t="t" r="r" b="b"/>
              <a:pathLst>
                <a:path w="1270" h="29209">
                  <a:moveTo>
                    <a:pt x="1028" y="0"/>
                  </a:moveTo>
                  <a:lnTo>
                    <a:pt x="716" y="7218"/>
                  </a:lnTo>
                  <a:lnTo>
                    <a:pt x="433" y="14454"/>
                  </a:lnTo>
                  <a:lnTo>
                    <a:pt x="191" y="21683"/>
                  </a:lnTo>
                  <a:lnTo>
                    <a:pt x="0" y="28879"/>
                  </a:lnTo>
                </a:path>
              </a:pathLst>
            </a:custGeom>
            <a:ln w="25400">
              <a:solidFill>
                <a:srgbClr val="FEE857"/>
              </a:solidFill>
            </a:ln>
          </p:spPr>
          <p:txBody>
            <a:bodyPr wrap="square" lIns="0" tIns="0" rIns="0" bIns="0" rtlCol="0"/>
            <a:lstStyle/>
            <a:p>
              <a:endParaRPr/>
            </a:p>
          </p:txBody>
        </p:sp>
        <p:sp>
          <p:nvSpPr>
            <p:cNvPr id="4139" name="object 4139"/>
            <p:cNvSpPr/>
            <p:nvPr/>
          </p:nvSpPr>
          <p:spPr>
            <a:xfrm>
              <a:off x="6311303" y="8333639"/>
              <a:ext cx="6985" cy="31750"/>
            </a:xfrm>
            <a:custGeom>
              <a:avLst/>
              <a:gdLst/>
              <a:ahLst/>
              <a:cxnLst/>
              <a:rect l="l" t="t" r="r" b="b"/>
              <a:pathLst>
                <a:path w="6985" h="31750">
                  <a:moveTo>
                    <a:pt x="6817" y="0"/>
                  </a:moveTo>
                  <a:lnTo>
                    <a:pt x="4813" y="976"/>
                  </a:lnTo>
                  <a:lnTo>
                    <a:pt x="2641" y="3059"/>
                  </a:lnTo>
                  <a:lnTo>
                    <a:pt x="393" y="5167"/>
                  </a:lnTo>
                  <a:lnTo>
                    <a:pt x="0" y="31532"/>
                  </a:lnTo>
                  <a:lnTo>
                    <a:pt x="3771" y="28802"/>
                  </a:lnTo>
                  <a:lnTo>
                    <a:pt x="5397" y="28256"/>
                  </a:lnTo>
                  <a:lnTo>
                    <a:pt x="6817" y="0"/>
                  </a:lnTo>
                  <a:close/>
                </a:path>
              </a:pathLst>
            </a:custGeom>
            <a:solidFill>
              <a:srgbClr val="FEE959"/>
            </a:solidFill>
          </p:spPr>
          <p:txBody>
            <a:bodyPr wrap="square" lIns="0" tIns="0" rIns="0" bIns="0" rtlCol="0"/>
            <a:lstStyle/>
            <a:p>
              <a:endParaRPr/>
            </a:p>
          </p:txBody>
        </p:sp>
        <p:sp>
          <p:nvSpPr>
            <p:cNvPr id="4140" name="object 4140"/>
            <p:cNvSpPr/>
            <p:nvPr/>
          </p:nvSpPr>
          <p:spPr>
            <a:xfrm>
              <a:off x="6311303" y="8361896"/>
              <a:ext cx="5715" cy="3810"/>
            </a:xfrm>
            <a:custGeom>
              <a:avLst/>
              <a:gdLst/>
              <a:ahLst/>
              <a:cxnLst/>
              <a:rect l="l" t="t" r="r" b="b"/>
              <a:pathLst>
                <a:path w="5714" h="3809">
                  <a:moveTo>
                    <a:pt x="5397" y="0"/>
                  </a:moveTo>
                  <a:lnTo>
                    <a:pt x="0" y="3276"/>
                  </a:lnTo>
                </a:path>
              </a:pathLst>
            </a:custGeom>
            <a:ln w="25400">
              <a:solidFill>
                <a:srgbClr val="FEEB5F"/>
              </a:solidFill>
            </a:ln>
          </p:spPr>
          <p:txBody>
            <a:bodyPr wrap="square" lIns="0" tIns="0" rIns="0" bIns="0" rtlCol="0"/>
            <a:lstStyle/>
            <a:p>
              <a:endParaRPr/>
            </a:p>
          </p:txBody>
        </p:sp>
        <p:sp>
          <p:nvSpPr>
            <p:cNvPr id="4141" name="object 4141"/>
            <p:cNvSpPr/>
            <p:nvPr/>
          </p:nvSpPr>
          <p:spPr>
            <a:xfrm>
              <a:off x="6311303" y="8338807"/>
              <a:ext cx="635" cy="26670"/>
            </a:xfrm>
            <a:custGeom>
              <a:avLst/>
              <a:gdLst/>
              <a:ahLst/>
              <a:cxnLst/>
              <a:rect l="l" t="t" r="r" b="b"/>
              <a:pathLst>
                <a:path w="635" h="26670">
                  <a:moveTo>
                    <a:pt x="0" y="26365"/>
                  </a:moveTo>
                  <a:lnTo>
                    <a:pt x="90" y="19718"/>
                  </a:lnTo>
                  <a:lnTo>
                    <a:pt x="187" y="13101"/>
                  </a:lnTo>
                  <a:lnTo>
                    <a:pt x="289" y="6525"/>
                  </a:lnTo>
                  <a:lnTo>
                    <a:pt x="393" y="0"/>
                  </a:lnTo>
                </a:path>
              </a:pathLst>
            </a:custGeom>
            <a:ln w="25400">
              <a:solidFill>
                <a:srgbClr val="FEED65"/>
              </a:solidFill>
            </a:ln>
          </p:spPr>
          <p:txBody>
            <a:bodyPr wrap="square" lIns="0" tIns="0" rIns="0" bIns="0" rtlCol="0"/>
            <a:lstStyle/>
            <a:p>
              <a:endParaRPr/>
            </a:p>
          </p:txBody>
        </p:sp>
        <p:sp>
          <p:nvSpPr>
            <p:cNvPr id="4142" name="object 4142"/>
            <p:cNvSpPr/>
            <p:nvPr/>
          </p:nvSpPr>
          <p:spPr>
            <a:xfrm>
              <a:off x="6311696" y="8333640"/>
              <a:ext cx="6985" cy="5715"/>
            </a:xfrm>
            <a:custGeom>
              <a:avLst/>
              <a:gdLst/>
              <a:ahLst/>
              <a:cxnLst/>
              <a:rect l="l" t="t" r="r" b="b"/>
              <a:pathLst>
                <a:path w="6985" h="5715">
                  <a:moveTo>
                    <a:pt x="0" y="5167"/>
                  </a:moveTo>
                  <a:lnTo>
                    <a:pt x="6423" y="0"/>
                  </a:lnTo>
                </a:path>
              </a:pathLst>
            </a:custGeom>
            <a:ln w="25400">
              <a:solidFill>
                <a:srgbClr val="FDE753"/>
              </a:solidFill>
            </a:ln>
          </p:spPr>
          <p:txBody>
            <a:bodyPr wrap="square" lIns="0" tIns="0" rIns="0" bIns="0" rtlCol="0"/>
            <a:lstStyle/>
            <a:p>
              <a:endParaRPr/>
            </a:p>
          </p:txBody>
        </p:sp>
        <p:sp>
          <p:nvSpPr>
            <p:cNvPr id="4143" name="object 4143"/>
            <p:cNvSpPr/>
            <p:nvPr/>
          </p:nvSpPr>
          <p:spPr>
            <a:xfrm>
              <a:off x="6316700" y="8335170"/>
              <a:ext cx="1905" cy="27305"/>
            </a:xfrm>
            <a:custGeom>
              <a:avLst/>
              <a:gdLst/>
              <a:ahLst/>
              <a:cxnLst/>
              <a:rect l="l" t="t" r="r" b="b"/>
              <a:pathLst>
                <a:path w="1904" h="27304">
                  <a:moveTo>
                    <a:pt x="1343" y="0"/>
                  </a:moveTo>
                  <a:lnTo>
                    <a:pt x="1066" y="5389"/>
                  </a:lnTo>
                  <a:lnTo>
                    <a:pt x="706" y="12420"/>
                  </a:lnTo>
                  <a:lnTo>
                    <a:pt x="349" y="19540"/>
                  </a:lnTo>
                  <a:lnTo>
                    <a:pt x="0" y="26725"/>
                  </a:lnTo>
                </a:path>
              </a:pathLst>
            </a:custGeom>
            <a:ln w="25400">
              <a:solidFill>
                <a:srgbClr val="FDE44C"/>
              </a:solidFill>
            </a:ln>
          </p:spPr>
          <p:txBody>
            <a:bodyPr wrap="square" lIns="0" tIns="0" rIns="0" bIns="0" rtlCol="0"/>
            <a:lstStyle/>
            <a:p>
              <a:endParaRPr/>
            </a:p>
          </p:txBody>
        </p:sp>
        <p:sp>
          <p:nvSpPr>
            <p:cNvPr id="4144" name="object 4144"/>
            <p:cNvSpPr/>
            <p:nvPr/>
          </p:nvSpPr>
          <p:spPr>
            <a:xfrm>
              <a:off x="6305651" y="8365172"/>
              <a:ext cx="5715" cy="27940"/>
            </a:xfrm>
            <a:custGeom>
              <a:avLst/>
              <a:gdLst/>
              <a:ahLst/>
              <a:cxnLst/>
              <a:rect l="l" t="t" r="r" b="b"/>
              <a:pathLst>
                <a:path w="5714" h="27940">
                  <a:moveTo>
                    <a:pt x="5651" y="0"/>
                  </a:moveTo>
                  <a:lnTo>
                    <a:pt x="1790" y="2755"/>
                  </a:lnTo>
                  <a:lnTo>
                    <a:pt x="0" y="3327"/>
                  </a:lnTo>
                  <a:lnTo>
                    <a:pt x="914" y="27736"/>
                  </a:lnTo>
                  <a:lnTo>
                    <a:pt x="5549" y="26670"/>
                  </a:lnTo>
                  <a:lnTo>
                    <a:pt x="5538" y="13349"/>
                  </a:lnTo>
                  <a:lnTo>
                    <a:pt x="5651" y="0"/>
                  </a:lnTo>
                  <a:close/>
                </a:path>
              </a:pathLst>
            </a:custGeom>
            <a:solidFill>
              <a:srgbClr val="FFF175"/>
            </a:solidFill>
          </p:spPr>
          <p:txBody>
            <a:bodyPr wrap="square" lIns="0" tIns="0" rIns="0" bIns="0" rtlCol="0"/>
            <a:lstStyle/>
            <a:p>
              <a:endParaRPr/>
            </a:p>
          </p:txBody>
        </p:sp>
        <p:sp>
          <p:nvSpPr>
            <p:cNvPr id="4145" name="object 4145"/>
            <p:cNvSpPr/>
            <p:nvPr/>
          </p:nvSpPr>
          <p:spPr>
            <a:xfrm>
              <a:off x="6306566" y="8391842"/>
              <a:ext cx="5080" cy="1270"/>
            </a:xfrm>
            <a:custGeom>
              <a:avLst/>
              <a:gdLst/>
              <a:ahLst/>
              <a:cxnLst/>
              <a:rect l="l" t="t" r="r" b="b"/>
              <a:pathLst>
                <a:path w="5079" h="1270">
                  <a:moveTo>
                    <a:pt x="4635" y="0"/>
                  </a:moveTo>
                  <a:lnTo>
                    <a:pt x="0" y="1066"/>
                  </a:lnTo>
                </a:path>
              </a:pathLst>
            </a:custGeom>
            <a:ln w="25400">
              <a:solidFill>
                <a:srgbClr val="FFF177"/>
              </a:solidFill>
            </a:ln>
          </p:spPr>
          <p:txBody>
            <a:bodyPr wrap="square" lIns="0" tIns="0" rIns="0" bIns="0" rtlCol="0"/>
            <a:lstStyle/>
            <a:p>
              <a:endParaRPr/>
            </a:p>
          </p:txBody>
        </p:sp>
        <p:sp>
          <p:nvSpPr>
            <p:cNvPr id="4146" name="object 4146"/>
            <p:cNvSpPr/>
            <p:nvPr/>
          </p:nvSpPr>
          <p:spPr>
            <a:xfrm>
              <a:off x="6305651" y="8368500"/>
              <a:ext cx="1270" cy="24765"/>
            </a:xfrm>
            <a:custGeom>
              <a:avLst/>
              <a:gdLst/>
              <a:ahLst/>
              <a:cxnLst/>
              <a:rect l="l" t="t" r="r" b="b"/>
              <a:pathLst>
                <a:path w="1270" h="24765">
                  <a:moveTo>
                    <a:pt x="914" y="24409"/>
                  </a:moveTo>
                  <a:lnTo>
                    <a:pt x="571" y="16268"/>
                  </a:lnTo>
                  <a:lnTo>
                    <a:pt x="279" y="8140"/>
                  </a:lnTo>
                  <a:lnTo>
                    <a:pt x="0" y="0"/>
                  </a:lnTo>
                </a:path>
              </a:pathLst>
            </a:custGeom>
            <a:ln w="25400">
              <a:solidFill>
                <a:srgbClr val="FFF37F"/>
              </a:solidFill>
            </a:ln>
          </p:spPr>
          <p:txBody>
            <a:bodyPr wrap="square" lIns="0" tIns="0" rIns="0" bIns="0" rtlCol="0"/>
            <a:lstStyle/>
            <a:p>
              <a:endParaRPr/>
            </a:p>
          </p:txBody>
        </p:sp>
        <p:sp>
          <p:nvSpPr>
            <p:cNvPr id="4147" name="object 4147"/>
            <p:cNvSpPr/>
            <p:nvPr/>
          </p:nvSpPr>
          <p:spPr>
            <a:xfrm>
              <a:off x="6305651" y="8365172"/>
              <a:ext cx="5715" cy="3810"/>
            </a:xfrm>
            <a:custGeom>
              <a:avLst/>
              <a:gdLst/>
              <a:ahLst/>
              <a:cxnLst/>
              <a:rect l="l" t="t" r="r" b="b"/>
              <a:pathLst>
                <a:path w="5714" h="3809">
                  <a:moveTo>
                    <a:pt x="0" y="3327"/>
                  </a:moveTo>
                  <a:lnTo>
                    <a:pt x="5651" y="0"/>
                  </a:lnTo>
                </a:path>
              </a:pathLst>
            </a:custGeom>
            <a:ln w="25400">
              <a:solidFill>
                <a:srgbClr val="FFF074"/>
              </a:solidFill>
            </a:ln>
          </p:spPr>
          <p:txBody>
            <a:bodyPr wrap="square" lIns="0" tIns="0" rIns="0" bIns="0" rtlCol="0"/>
            <a:lstStyle/>
            <a:p>
              <a:endParaRPr/>
            </a:p>
          </p:txBody>
        </p:sp>
        <p:sp>
          <p:nvSpPr>
            <p:cNvPr id="4148" name="object 4148"/>
            <p:cNvSpPr/>
            <p:nvPr/>
          </p:nvSpPr>
          <p:spPr>
            <a:xfrm>
              <a:off x="6311176" y="8365172"/>
              <a:ext cx="635" cy="26670"/>
            </a:xfrm>
            <a:custGeom>
              <a:avLst/>
              <a:gdLst/>
              <a:ahLst/>
              <a:cxnLst/>
              <a:rect l="l" t="t" r="r" b="b"/>
              <a:pathLst>
                <a:path w="635" h="26670">
                  <a:moveTo>
                    <a:pt x="126" y="0"/>
                  </a:moveTo>
                  <a:lnTo>
                    <a:pt x="59" y="6672"/>
                  </a:lnTo>
                  <a:lnTo>
                    <a:pt x="14" y="13349"/>
                  </a:lnTo>
                  <a:lnTo>
                    <a:pt x="0" y="20018"/>
                  </a:lnTo>
                  <a:lnTo>
                    <a:pt x="25" y="26670"/>
                  </a:lnTo>
                </a:path>
              </a:pathLst>
            </a:custGeom>
            <a:ln w="25400">
              <a:solidFill>
                <a:srgbClr val="FFEF6B"/>
              </a:solidFill>
            </a:ln>
          </p:spPr>
          <p:txBody>
            <a:bodyPr wrap="square" lIns="0" tIns="0" rIns="0" bIns="0" rtlCol="0"/>
            <a:lstStyle/>
            <a:p>
              <a:endParaRPr/>
            </a:p>
          </p:txBody>
        </p:sp>
        <p:sp>
          <p:nvSpPr>
            <p:cNvPr id="4149" name="object 4149"/>
            <p:cNvSpPr/>
            <p:nvPr/>
          </p:nvSpPr>
          <p:spPr>
            <a:xfrm>
              <a:off x="6304826" y="8338807"/>
              <a:ext cx="6985" cy="29845"/>
            </a:xfrm>
            <a:custGeom>
              <a:avLst/>
              <a:gdLst/>
              <a:ahLst/>
              <a:cxnLst/>
              <a:rect l="l" t="t" r="r" b="b"/>
              <a:pathLst>
                <a:path w="6985" h="29845">
                  <a:moveTo>
                    <a:pt x="6870" y="0"/>
                  </a:moveTo>
                  <a:lnTo>
                    <a:pt x="2311" y="4229"/>
                  </a:lnTo>
                  <a:lnTo>
                    <a:pt x="0" y="5308"/>
                  </a:lnTo>
                  <a:lnTo>
                    <a:pt x="825" y="29692"/>
                  </a:lnTo>
                  <a:lnTo>
                    <a:pt x="2616" y="29121"/>
                  </a:lnTo>
                  <a:lnTo>
                    <a:pt x="6476" y="26365"/>
                  </a:lnTo>
                  <a:lnTo>
                    <a:pt x="6870" y="0"/>
                  </a:lnTo>
                  <a:close/>
                </a:path>
              </a:pathLst>
            </a:custGeom>
            <a:solidFill>
              <a:srgbClr val="FFF071"/>
            </a:solidFill>
          </p:spPr>
          <p:txBody>
            <a:bodyPr wrap="square" lIns="0" tIns="0" rIns="0" bIns="0" rtlCol="0"/>
            <a:lstStyle/>
            <a:p>
              <a:endParaRPr/>
            </a:p>
          </p:txBody>
        </p:sp>
        <p:sp>
          <p:nvSpPr>
            <p:cNvPr id="4150" name="object 4150"/>
            <p:cNvSpPr/>
            <p:nvPr/>
          </p:nvSpPr>
          <p:spPr>
            <a:xfrm>
              <a:off x="6305651" y="8365172"/>
              <a:ext cx="5715" cy="3810"/>
            </a:xfrm>
            <a:custGeom>
              <a:avLst/>
              <a:gdLst/>
              <a:ahLst/>
              <a:cxnLst/>
              <a:rect l="l" t="t" r="r" b="b"/>
              <a:pathLst>
                <a:path w="5714" h="3809">
                  <a:moveTo>
                    <a:pt x="5651" y="0"/>
                  </a:moveTo>
                  <a:lnTo>
                    <a:pt x="0" y="3327"/>
                  </a:lnTo>
                </a:path>
              </a:pathLst>
            </a:custGeom>
            <a:ln w="25400">
              <a:solidFill>
                <a:srgbClr val="FFF074"/>
              </a:solidFill>
            </a:ln>
          </p:spPr>
          <p:txBody>
            <a:bodyPr wrap="square" lIns="0" tIns="0" rIns="0" bIns="0" rtlCol="0"/>
            <a:lstStyle/>
            <a:p>
              <a:endParaRPr/>
            </a:p>
          </p:txBody>
        </p:sp>
        <p:sp>
          <p:nvSpPr>
            <p:cNvPr id="4151" name="object 4151"/>
            <p:cNvSpPr/>
            <p:nvPr/>
          </p:nvSpPr>
          <p:spPr>
            <a:xfrm>
              <a:off x="6304826" y="8344116"/>
              <a:ext cx="1270" cy="24765"/>
            </a:xfrm>
            <a:custGeom>
              <a:avLst/>
              <a:gdLst/>
              <a:ahLst/>
              <a:cxnLst/>
              <a:rect l="l" t="t" r="r" b="b"/>
              <a:pathLst>
                <a:path w="1270" h="24765">
                  <a:moveTo>
                    <a:pt x="825" y="24383"/>
                  </a:moveTo>
                  <a:lnTo>
                    <a:pt x="546" y="16255"/>
                  </a:lnTo>
                  <a:lnTo>
                    <a:pt x="279" y="8115"/>
                  </a:lnTo>
                  <a:lnTo>
                    <a:pt x="0" y="0"/>
                  </a:lnTo>
                </a:path>
              </a:pathLst>
            </a:custGeom>
            <a:ln w="25400">
              <a:solidFill>
                <a:srgbClr val="FFF37D"/>
              </a:solidFill>
            </a:ln>
          </p:spPr>
          <p:txBody>
            <a:bodyPr wrap="square" lIns="0" tIns="0" rIns="0" bIns="0" rtlCol="0"/>
            <a:lstStyle/>
            <a:p>
              <a:endParaRPr/>
            </a:p>
          </p:txBody>
        </p:sp>
        <p:sp>
          <p:nvSpPr>
            <p:cNvPr id="4152" name="object 4152"/>
            <p:cNvSpPr/>
            <p:nvPr/>
          </p:nvSpPr>
          <p:spPr>
            <a:xfrm>
              <a:off x="6304826" y="8338807"/>
              <a:ext cx="6985" cy="5715"/>
            </a:xfrm>
            <a:custGeom>
              <a:avLst/>
              <a:gdLst/>
              <a:ahLst/>
              <a:cxnLst/>
              <a:rect l="l" t="t" r="r" b="b"/>
              <a:pathLst>
                <a:path w="6985" h="5715">
                  <a:moveTo>
                    <a:pt x="0" y="5308"/>
                  </a:moveTo>
                  <a:lnTo>
                    <a:pt x="6870" y="0"/>
                  </a:lnTo>
                </a:path>
              </a:pathLst>
            </a:custGeom>
            <a:ln w="25400">
              <a:solidFill>
                <a:srgbClr val="FEF06E"/>
              </a:solidFill>
            </a:ln>
          </p:spPr>
          <p:txBody>
            <a:bodyPr wrap="square" lIns="0" tIns="0" rIns="0" bIns="0" rtlCol="0"/>
            <a:lstStyle/>
            <a:p>
              <a:endParaRPr/>
            </a:p>
          </p:txBody>
        </p:sp>
        <p:sp>
          <p:nvSpPr>
            <p:cNvPr id="4153" name="object 4153"/>
            <p:cNvSpPr/>
            <p:nvPr/>
          </p:nvSpPr>
          <p:spPr>
            <a:xfrm>
              <a:off x="6311303" y="8338807"/>
              <a:ext cx="635" cy="26670"/>
            </a:xfrm>
            <a:custGeom>
              <a:avLst/>
              <a:gdLst/>
              <a:ahLst/>
              <a:cxnLst/>
              <a:rect l="l" t="t" r="r" b="b"/>
              <a:pathLst>
                <a:path w="635" h="26670">
                  <a:moveTo>
                    <a:pt x="393" y="0"/>
                  </a:moveTo>
                  <a:lnTo>
                    <a:pt x="289" y="6525"/>
                  </a:lnTo>
                  <a:lnTo>
                    <a:pt x="187" y="13101"/>
                  </a:lnTo>
                  <a:lnTo>
                    <a:pt x="90" y="19718"/>
                  </a:lnTo>
                  <a:lnTo>
                    <a:pt x="0" y="26365"/>
                  </a:lnTo>
                </a:path>
              </a:pathLst>
            </a:custGeom>
            <a:ln w="25400">
              <a:solidFill>
                <a:srgbClr val="FEED65"/>
              </a:solidFill>
            </a:ln>
          </p:spPr>
          <p:txBody>
            <a:bodyPr wrap="square" lIns="0" tIns="0" rIns="0" bIns="0" rtlCol="0"/>
            <a:lstStyle/>
            <a:p>
              <a:endParaRPr/>
            </a:p>
          </p:txBody>
        </p:sp>
        <p:sp>
          <p:nvSpPr>
            <p:cNvPr id="4154" name="object 4154"/>
            <p:cNvSpPr/>
            <p:nvPr/>
          </p:nvSpPr>
          <p:spPr>
            <a:xfrm>
              <a:off x="6311696" y="8307514"/>
              <a:ext cx="7620" cy="31750"/>
            </a:xfrm>
            <a:custGeom>
              <a:avLst/>
              <a:gdLst/>
              <a:ahLst/>
              <a:cxnLst/>
              <a:rect l="l" t="t" r="r" b="b"/>
              <a:pathLst>
                <a:path w="7620" h="31750">
                  <a:moveTo>
                    <a:pt x="7607" y="0"/>
                  </a:moveTo>
                  <a:lnTo>
                    <a:pt x="5219" y="1422"/>
                  </a:lnTo>
                  <a:lnTo>
                    <a:pt x="2781" y="3695"/>
                  </a:lnTo>
                  <a:lnTo>
                    <a:pt x="241" y="5994"/>
                  </a:lnTo>
                  <a:lnTo>
                    <a:pt x="228" y="14160"/>
                  </a:lnTo>
                  <a:lnTo>
                    <a:pt x="0" y="31292"/>
                  </a:lnTo>
                  <a:lnTo>
                    <a:pt x="2247" y="29184"/>
                  </a:lnTo>
                  <a:lnTo>
                    <a:pt x="4419" y="27101"/>
                  </a:lnTo>
                  <a:lnTo>
                    <a:pt x="6423" y="26125"/>
                  </a:lnTo>
                  <a:lnTo>
                    <a:pt x="7607" y="0"/>
                  </a:lnTo>
                  <a:close/>
                </a:path>
              </a:pathLst>
            </a:custGeom>
            <a:solidFill>
              <a:srgbClr val="FCE54D"/>
            </a:solidFill>
          </p:spPr>
          <p:txBody>
            <a:bodyPr wrap="square" lIns="0" tIns="0" rIns="0" bIns="0" rtlCol="0"/>
            <a:lstStyle/>
            <a:p>
              <a:endParaRPr/>
            </a:p>
          </p:txBody>
        </p:sp>
        <p:sp>
          <p:nvSpPr>
            <p:cNvPr id="4155" name="object 4155"/>
            <p:cNvSpPr/>
            <p:nvPr/>
          </p:nvSpPr>
          <p:spPr>
            <a:xfrm>
              <a:off x="6311696" y="8333640"/>
              <a:ext cx="6985" cy="5715"/>
            </a:xfrm>
            <a:custGeom>
              <a:avLst/>
              <a:gdLst/>
              <a:ahLst/>
              <a:cxnLst/>
              <a:rect l="l" t="t" r="r" b="b"/>
              <a:pathLst>
                <a:path w="6985" h="5715">
                  <a:moveTo>
                    <a:pt x="6423" y="0"/>
                  </a:moveTo>
                  <a:lnTo>
                    <a:pt x="0" y="5167"/>
                  </a:lnTo>
                </a:path>
              </a:pathLst>
            </a:custGeom>
            <a:ln w="25400">
              <a:solidFill>
                <a:srgbClr val="FDE753"/>
              </a:solidFill>
            </a:ln>
          </p:spPr>
          <p:txBody>
            <a:bodyPr wrap="square" lIns="0" tIns="0" rIns="0" bIns="0" rtlCol="0"/>
            <a:lstStyle/>
            <a:p>
              <a:endParaRPr/>
            </a:p>
          </p:txBody>
        </p:sp>
        <p:sp>
          <p:nvSpPr>
            <p:cNvPr id="4156" name="object 4156"/>
            <p:cNvSpPr/>
            <p:nvPr/>
          </p:nvSpPr>
          <p:spPr>
            <a:xfrm>
              <a:off x="6311696" y="8313509"/>
              <a:ext cx="635" cy="25400"/>
            </a:xfrm>
            <a:custGeom>
              <a:avLst/>
              <a:gdLst/>
              <a:ahLst/>
              <a:cxnLst/>
              <a:rect l="l" t="t" r="r" b="b"/>
              <a:pathLst>
                <a:path w="635" h="25400">
                  <a:moveTo>
                    <a:pt x="0" y="25298"/>
                  </a:moveTo>
                  <a:lnTo>
                    <a:pt x="127" y="16637"/>
                  </a:lnTo>
                  <a:lnTo>
                    <a:pt x="228" y="8166"/>
                  </a:lnTo>
                  <a:lnTo>
                    <a:pt x="241" y="0"/>
                  </a:lnTo>
                </a:path>
              </a:pathLst>
            </a:custGeom>
            <a:ln w="25400">
              <a:solidFill>
                <a:srgbClr val="FEEC5C"/>
              </a:solidFill>
            </a:ln>
          </p:spPr>
          <p:txBody>
            <a:bodyPr wrap="square" lIns="0" tIns="0" rIns="0" bIns="0" rtlCol="0"/>
            <a:lstStyle/>
            <a:p>
              <a:endParaRPr/>
            </a:p>
          </p:txBody>
        </p:sp>
        <p:sp>
          <p:nvSpPr>
            <p:cNvPr id="4157" name="object 4157"/>
            <p:cNvSpPr/>
            <p:nvPr/>
          </p:nvSpPr>
          <p:spPr>
            <a:xfrm>
              <a:off x="6311938" y="8307514"/>
              <a:ext cx="7620" cy="6350"/>
            </a:xfrm>
            <a:custGeom>
              <a:avLst/>
              <a:gdLst/>
              <a:ahLst/>
              <a:cxnLst/>
              <a:rect l="l" t="t" r="r" b="b"/>
              <a:pathLst>
                <a:path w="7620" h="6350">
                  <a:moveTo>
                    <a:pt x="0" y="5994"/>
                  </a:moveTo>
                  <a:lnTo>
                    <a:pt x="7366" y="0"/>
                  </a:lnTo>
                </a:path>
              </a:pathLst>
            </a:custGeom>
            <a:ln w="25400">
              <a:solidFill>
                <a:srgbClr val="FCE347"/>
              </a:solidFill>
            </a:ln>
          </p:spPr>
          <p:txBody>
            <a:bodyPr wrap="square" lIns="0" tIns="0" rIns="0" bIns="0" rtlCol="0"/>
            <a:lstStyle/>
            <a:p>
              <a:endParaRPr/>
            </a:p>
          </p:txBody>
        </p:sp>
        <p:sp>
          <p:nvSpPr>
            <p:cNvPr id="4158" name="object 4158"/>
            <p:cNvSpPr/>
            <p:nvPr/>
          </p:nvSpPr>
          <p:spPr>
            <a:xfrm>
              <a:off x="6319254" y="8307514"/>
              <a:ext cx="635" cy="1905"/>
            </a:xfrm>
            <a:custGeom>
              <a:avLst/>
              <a:gdLst/>
              <a:ahLst/>
              <a:cxnLst/>
              <a:rect l="l" t="t" r="r" b="b"/>
              <a:pathLst>
                <a:path w="635" h="1904">
                  <a:moveTo>
                    <a:pt x="50" y="0"/>
                  </a:moveTo>
                  <a:lnTo>
                    <a:pt x="0" y="1300"/>
                  </a:lnTo>
                </a:path>
              </a:pathLst>
            </a:custGeom>
            <a:ln w="25400">
              <a:solidFill>
                <a:srgbClr val="FBDF3D"/>
              </a:solidFill>
            </a:ln>
          </p:spPr>
          <p:txBody>
            <a:bodyPr wrap="square" lIns="0" tIns="0" rIns="0" bIns="0" rtlCol="0"/>
            <a:lstStyle/>
            <a:p>
              <a:endParaRPr/>
            </a:p>
          </p:txBody>
        </p:sp>
        <p:sp>
          <p:nvSpPr>
            <p:cNvPr id="4159" name="object 4159"/>
            <p:cNvSpPr/>
            <p:nvPr/>
          </p:nvSpPr>
          <p:spPr>
            <a:xfrm>
              <a:off x="6311620" y="8285086"/>
              <a:ext cx="8255" cy="28575"/>
            </a:xfrm>
            <a:custGeom>
              <a:avLst/>
              <a:gdLst/>
              <a:ahLst/>
              <a:cxnLst/>
              <a:rect l="l" t="t" r="r" b="b"/>
              <a:pathLst>
                <a:path w="8254" h="28575">
                  <a:moveTo>
                    <a:pt x="8011" y="0"/>
                  </a:moveTo>
                  <a:lnTo>
                    <a:pt x="2806" y="3264"/>
                  </a:lnTo>
                  <a:lnTo>
                    <a:pt x="0" y="4978"/>
                  </a:lnTo>
                  <a:lnTo>
                    <a:pt x="253" y="12395"/>
                  </a:lnTo>
                  <a:lnTo>
                    <a:pt x="317" y="28422"/>
                  </a:lnTo>
                  <a:lnTo>
                    <a:pt x="2857" y="26124"/>
                  </a:lnTo>
                  <a:lnTo>
                    <a:pt x="5295" y="23850"/>
                  </a:lnTo>
                  <a:lnTo>
                    <a:pt x="7683" y="22428"/>
                  </a:lnTo>
                  <a:lnTo>
                    <a:pt x="7980" y="4978"/>
                  </a:lnTo>
                  <a:lnTo>
                    <a:pt x="8011" y="0"/>
                  </a:lnTo>
                  <a:close/>
                </a:path>
              </a:pathLst>
            </a:custGeom>
            <a:solidFill>
              <a:srgbClr val="FBE042"/>
            </a:solidFill>
          </p:spPr>
          <p:txBody>
            <a:bodyPr wrap="square" lIns="0" tIns="0" rIns="0" bIns="0" rtlCol="0"/>
            <a:lstStyle/>
            <a:p>
              <a:endParaRPr/>
            </a:p>
          </p:txBody>
        </p:sp>
        <p:sp>
          <p:nvSpPr>
            <p:cNvPr id="4160" name="object 4160"/>
            <p:cNvSpPr/>
            <p:nvPr/>
          </p:nvSpPr>
          <p:spPr>
            <a:xfrm>
              <a:off x="6311938" y="8307514"/>
              <a:ext cx="7620" cy="6350"/>
            </a:xfrm>
            <a:custGeom>
              <a:avLst/>
              <a:gdLst/>
              <a:ahLst/>
              <a:cxnLst/>
              <a:rect l="l" t="t" r="r" b="b"/>
              <a:pathLst>
                <a:path w="7620" h="6350">
                  <a:moveTo>
                    <a:pt x="7366" y="0"/>
                  </a:moveTo>
                  <a:lnTo>
                    <a:pt x="0" y="5994"/>
                  </a:lnTo>
                </a:path>
              </a:pathLst>
            </a:custGeom>
            <a:ln w="25400">
              <a:solidFill>
                <a:srgbClr val="FCE347"/>
              </a:solidFill>
            </a:ln>
          </p:spPr>
          <p:txBody>
            <a:bodyPr wrap="square" lIns="0" tIns="0" rIns="0" bIns="0" rtlCol="0"/>
            <a:lstStyle/>
            <a:p>
              <a:endParaRPr/>
            </a:p>
          </p:txBody>
        </p:sp>
        <p:sp>
          <p:nvSpPr>
            <p:cNvPr id="4161" name="object 4161"/>
            <p:cNvSpPr/>
            <p:nvPr/>
          </p:nvSpPr>
          <p:spPr>
            <a:xfrm>
              <a:off x="6311620" y="8290064"/>
              <a:ext cx="635" cy="23495"/>
            </a:xfrm>
            <a:custGeom>
              <a:avLst/>
              <a:gdLst/>
              <a:ahLst/>
              <a:cxnLst/>
              <a:rect l="l" t="t" r="r" b="b"/>
              <a:pathLst>
                <a:path w="635" h="23495">
                  <a:moveTo>
                    <a:pt x="317" y="23444"/>
                  </a:moveTo>
                  <a:lnTo>
                    <a:pt x="330" y="15278"/>
                  </a:lnTo>
                  <a:lnTo>
                    <a:pt x="253" y="7416"/>
                  </a:lnTo>
                  <a:lnTo>
                    <a:pt x="0" y="0"/>
                  </a:lnTo>
                </a:path>
              </a:pathLst>
            </a:custGeom>
            <a:ln w="25400">
              <a:solidFill>
                <a:srgbClr val="FEE754"/>
              </a:solidFill>
            </a:ln>
          </p:spPr>
          <p:txBody>
            <a:bodyPr wrap="square" lIns="0" tIns="0" rIns="0" bIns="0" rtlCol="0"/>
            <a:lstStyle/>
            <a:p>
              <a:endParaRPr/>
            </a:p>
          </p:txBody>
        </p:sp>
        <p:sp>
          <p:nvSpPr>
            <p:cNvPr id="4162" name="object 4162"/>
            <p:cNvSpPr/>
            <p:nvPr/>
          </p:nvSpPr>
          <p:spPr>
            <a:xfrm>
              <a:off x="6311620" y="8285085"/>
              <a:ext cx="8255" cy="5080"/>
            </a:xfrm>
            <a:custGeom>
              <a:avLst/>
              <a:gdLst/>
              <a:ahLst/>
              <a:cxnLst/>
              <a:rect l="l" t="t" r="r" b="b"/>
              <a:pathLst>
                <a:path w="8254" h="5079">
                  <a:moveTo>
                    <a:pt x="0" y="4979"/>
                  </a:moveTo>
                  <a:lnTo>
                    <a:pt x="8011" y="0"/>
                  </a:lnTo>
                </a:path>
              </a:pathLst>
            </a:custGeom>
            <a:ln w="25400">
              <a:solidFill>
                <a:srgbClr val="FBDC3E"/>
              </a:solidFill>
            </a:ln>
          </p:spPr>
          <p:txBody>
            <a:bodyPr wrap="square" lIns="0" tIns="0" rIns="0" bIns="0" rtlCol="0"/>
            <a:lstStyle/>
            <a:p>
              <a:endParaRPr/>
            </a:p>
          </p:txBody>
        </p:sp>
        <p:sp>
          <p:nvSpPr>
            <p:cNvPr id="4163" name="object 4163"/>
            <p:cNvSpPr/>
            <p:nvPr/>
          </p:nvSpPr>
          <p:spPr>
            <a:xfrm>
              <a:off x="6319304" y="8307033"/>
              <a:ext cx="635" cy="635"/>
            </a:xfrm>
            <a:custGeom>
              <a:avLst/>
              <a:gdLst/>
              <a:ahLst/>
              <a:cxnLst/>
              <a:rect l="l" t="t" r="r" b="b"/>
              <a:pathLst>
                <a:path w="635" h="634">
                  <a:moveTo>
                    <a:pt x="17" y="0"/>
                  </a:moveTo>
                  <a:lnTo>
                    <a:pt x="0" y="481"/>
                  </a:lnTo>
                </a:path>
              </a:pathLst>
            </a:custGeom>
            <a:ln w="25400">
              <a:solidFill>
                <a:srgbClr val="F9D831"/>
              </a:solidFill>
            </a:ln>
          </p:spPr>
          <p:txBody>
            <a:bodyPr wrap="square" lIns="0" tIns="0" rIns="0" bIns="0" rtlCol="0"/>
            <a:lstStyle/>
            <a:p>
              <a:endParaRPr/>
            </a:p>
          </p:txBody>
        </p:sp>
        <p:sp>
          <p:nvSpPr>
            <p:cNvPr id="4164" name="object 4164"/>
            <p:cNvSpPr/>
            <p:nvPr/>
          </p:nvSpPr>
          <p:spPr>
            <a:xfrm>
              <a:off x="6302870" y="8290064"/>
              <a:ext cx="9525" cy="54610"/>
            </a:xfrm>
            <a:custGeom>
              <a:avLst/>
              <a:gdLst/>
              <a:ahLst/>
              <a:cxnLst/>
              <a:rect l="l" t="t" r="r" b="b"/>
              <a:pathLst>
                <a:path w="9525" h="54609">
                  <a:moveTo>
                    <a:pt x="8750" y="0"/>
                  </a:moveTo>
                  <a:lnTo>
                    <a:pt x="0" y="5257"/>
                  </a:lnTo>
                  <a:lnTo>
                    <a:pt x="1092" y="29654"/>
                  </a:lnTo>
                  <a:lnTo>
                    <a:pt x="1955" y="54051"/>
                  </a:lnTo>
                  <a:lnTo>
                    <a:pt x="4267" y="52971"/>
                  </a:lnTo>
                  <a:lnTo>
                    <a:pt x="8826" y="48742"/>
                  </a:lnTo>
                  <a:lnTo>
                    <a:pt x="9069" y="23447"/>
                  </a:lnTo>
                  <a:lnTo>
                    <a:pt x="9006" y="11445"/>
                  </a:lnTo>
                  <a:lnTo>
                    <a:pt x="8750" y="0"/>
                  </a:lnTo>
                  <a:close/>
                </a:path>
              </a:pathLst>
            </a:custGeom>
            <a:solidFill>
              <a:srgbClr val="FEED65"/>
            </a:solidFill>
          </p:spPr>
          <p:txBody>
            <a:bodyPr wrap="square" lIns="0" tIns="0" rIns="0" bIns="0" rtlCol="0"/>
            <a:lstStyle/>
            <a:p>
              <a:endParaRPr/>
            </a:p>
          </p:txBody>
        </p:sp>
        <p:sp>
          <p:nvSpPr>
            <p:cNvPr id="4165" name="object 4165"/>
            <p:cNvSpPr/>
            <p:nvPr/>
          </p:nvSpPr>
          <p:spPr>
            <a:xfrm>
              <a:off x="6311620" y="8290064"/>
              <a:ext cx="635" cy="48895"/>
            </a:xfrm>
            <a:custGeom>
              <a:avLst/>
              <a:gdLst/>
              <a:ahLst/>
              <a:cxnLst/>
              <a:rect l="l" t="t" r="r" b="b"/>
              <a:pathLst>
                <a:path w="635" h="48895">
                  <a:moveTo>
                    <a:pt x="76" y="48742"/>
                  </a:moveTo>
                  <a:lnTo>
                    <a:pt x="241" y="35911"/>
                  </a:lnTo>
                  <a:lnTo>
                    <a:pt x="319" y="23447"/>
                  </a:lnTo>
                  <a:lnTo>
                    <a:pt x="256" y="11445"/>
                  </a:lnTo>
                  <a:lnTo>
                    <a:pt x="0" y="0"/>
                  </a:lnTo>
                </a:path>
              </a:pathLst>
            </a:custGeom>
            <a:ln w="25400">
              <a:solidFill>
                <a:srgbClr val="FEE959"/>
              </a:solidFill>
            </a:ln>
          </p:spPr>
          <p:txBody>
            <a:bodyPr wrap="square" lIns="0" tIns="0" rIns="0" bIns="0" rtlCol="0"/>
            <a:lstStyle/>
            <a:p>
              <a:endParaRPr/>
            </a:p>
          </p:txBody>
        </p:sp>
        <p:sp>
          <p:nvSpPr>
            <p:cNvPr id="4166" name="object 4166"/>
            <p:cNvSpPr/>
            <p:nvPr/>
          </p:nvSpPr>
          <p:spPr>
            <a:xfrm>
              <a:off x="6302870" y="8290064"/>
              <a:ext cx="8890" cy="5715"/>
            </a:xfrm>
            <a:custGeom>
              <a:avLst/>
              <a:gdLst/>
              <a:ahLst/>
              <a:cxnLst/>
              <a:rect l="l" t="t" r="r" b="b"/>
              <a:pathLst>
                <a:path w="8889" h="5715">
                  <a:moveTo>
                    <a:pt x="8750" y="0"/>
                  </a:moveTo>
                  <a:lnTo>
                    <a:pt x="0" y="5257"/>
                  </a:lnTo>
                </a:path>
              </a:pathLst>
            </a:custGeom>
            <a:ln w="25399">
              <a:solidFill>
                <a:srgbClr val="FEEA5C"/>
              </a:solidFill>
            </a:ln>
          </p:spPr>
          <p:txBody>
            <a:bodyPr wrap="square" lIns="0" tIns="0" rIns="0" bIns="0" rtlCol="0"/>
            <a:lstStyle/>
            <a:p>
              <a:endParaRPr/>
            </a:p>
          </p:txBody>
        </p:sp>
        <p:sp>
          <p:nvSpPr>
            <p:cNvPr id="4167" name="object 4167"/>
            <p:cNvSpPr/>
            <p:nvPr/>
          </p:nvSpPr>
          <p:spPr>
            <a:xfrm>
              <a:off x="6302870" y="8295322"/>
              <a:ext cx="2540" cy="48895"/>
            </a:xfrm>
            <a:custGeom>
              <a:avLst/>
              <a:gdLst/>
              <a:ahLst/>
              <a:cxnLst/>
              <a:rect l="l" t="t" r="r" b="b"/>
              <a:pathLst>
                <a:path w="2539" h="48895">
                  <a:moveTo>
                    <a:pt x="0" y="0"/>
                  </a:moveTo>
                  <a:lnTo>
                    <a:pt x="584" y="12199"/>
                  </a:lnTo>
                  <a:lnTo>
                    <a:pt x="1092" y="24396"/>
                  </a:lnTo>
                  <a:lnTo>
                    <a:pt x="1543" y="36593"/>
                  </a:lnTo>
                  <a:lnTo>
                    <a:pt x="1955" y="48793"/>
                  </a:lnTo>
                </a:path>
              </a:pathLst>
            </a:custGeom>
            <a:ln w="25400">
              <a:solidFill>
                <a:srgbClr val="FFF172"/>
              </a:solidFill>
            </a:ln>
          </p:spPr>
          <p:txBody>
            <a:bodyPr wrap="square" lIns="0" tIns="0" rIns="0" bIns="0" rtlCol="0"/>
            <a:lstStyle/>
            <a:p>
              <a:endParaRPr/>
            </a:p>
          </p:txBody>
        </p:sp>
        <p:sp>
          <p:nvSpPr>
            <p:cNvPr id="4168" name="object 4168"/>
            <p:cNvSpPr/>
            <p:nvPr/>
          </p:nvSpPr>
          <p:spPr>
            <a:xfrm>
              <a:off x="6304826" y="8338807"/>
              <a:ext cx="6985" cy="5715"/>
            </a:xfrm>
            <a:custGeom>
              <a:avLst/>
              <a:gdLst/>
              <a:ahLst/>
              <a:cxnLst/>
              <a:rect l="l" t="t" r="r" b="b"/>
              <a:pathLst>
                <a:path w="6985" h="5715">
                  <a:moveTo>
                    <a:pt x="0" y="5308"/>
                  </a:moveTo>
                  <a:lnTo>
                    <a:pt x="6870" y="0"/>
                  </a:lnTo>
                </a:path>
              </a:pathLst>
            </a:custGeom>
            <a:ln w="25400">
              <a:solidFill>
                <a:srgbClr val="FEF06E"/>
              </a:solidFill>
            </a:ln>
          </p:spPr>
          <p:txBody>
            <a:bodyPr wrap="square" lIns="0" tIns="0" rIns="0" bIns="0" rtlCol="0"/>
            <a:lstStyle/>
            <a:p>
              <a:endParaRPr/>
            </a:p>
          </p:txBody>
        </p:sp>
        <p:sp>
          <p:nvSpPr>
            <p:cNvPr id="4169" name="object 4169"/>
            <p:cNvSpPr/>
            <p:nvPr/>
          </p:nvSpPr>
          <p:spPr>
            <a:xfrm>
              <a:off x="6311531" y="8281962"/>
              <a:ext cx="8255" cy="8255"/>
            </a:xfrm>
            <a:custGeom>
              <a:avLst/>
              <a:gdLst/>
              <a:ahLst/>
              <a:cxnLst/>
              <a:rect l="l" t="t" r="r" b="b"/>
              <a:pathLst>
                <a:path w="8254" h="8254">
                  <a:moveTo>
                    <a:pt x="8089" y="0"/>
                  </a:moveTo>
                  <a:lnTo>
                    <a:pt x="5524" y="1650"/>
                  </a:lnTo>
                  <a:lnTo>
                    <a:pt x="2819" y="3365"/>
                  </a:lnTo>
                  <a:lnTo>
                    <a:pt x="0" y="5130"/>
                  </a:lnTo>
                  <a:lnTo>
                    <a:pt x="50" y="7111"/>
                  </a:lnTo>
                  <a:lnTo>
                    <a:pt x="88" y="8102"/>
                  </a:lnTo>
                  <a:lnTo>
                    <a:pt x="2895" y="6388"/>
                  </a:lnTo>
                  <a:lnTo>
                    <a:pt x="5587" y="4711"/>
                  </a:lnTo>
                  <a:lnTo>
                    <a:pt x="8100" y="3123"/>
                  </a:lnTo>
                  <a:lnTo>
                    <a:pt x="8089" y="0"/>
                  </a:lnTo>
                  <a:close/>
                </a:path>
              </a:pathLst>
            </a:custGeom>
            <a:solidFill>
              <a:srgbClr val="FBDC3E"/>
            </a:solidFill>
          </p:spPr>
          <p:txBody>
            <a:bodyPr wrap="square" lIns="0" tIns="0" rIns="0" bIns="0" rtlCol="0"/>
            <a:lstStyle/>
            <a:p>
              <a:endParaRPr/>
            </a:p>
          </p:txBody>
        </p:sp>
        <p:sp>
          <p:nvSpPr>
            <p:cNvPr id="4170" name="object 4170"/>
            <p:cNvSpPr/>
            <p:nvPr/>
          </p:nvSpPr>
          <p:spPr>
            <a:xfrm>
              <a:off x="6306921" y="8281962"/>
              <a:ext cx="13335" cy="3175"/>
            </a:xfrm>
            <a:custGeom>
              <a:avLst/>
              <a:gdLst/>
              <a:ahLst/>
              <a:cxnLst/>
              <a:rect l="l" t="t" r="r" b="b"/>
              <a:pathLst>
                <a:path w="13335" h="3175">
                  <a:moveTo>
                    <a:pt x="0" y="3098"/>
                  </a:moveTo>
                  <a:lnTo>
                    <a:pt x="12710" y="3098"/>
                  </a:lnTo>
                  <a:lnTo>
                    <a:pt x="12700" y="0"/>
                  </a:lnTo>
                  <a:lnTo>
                    <a:pt x="0" y="0"/>
                  </a:lnTo>
                  <a:lnTo>
                    <a:pt x="0" y="3098"/>
                  </a:lnTo>
                  <a:close/>
                </a:path>
              </a:pathLst>
            </a:custGeom>
            <a:solidFill>
              <a:srgbClr val="F8D32D"/>
            </a:solidFill>
          </p:spPr>
          <p:txBody>
            <a:bodyPr wrap="square" lIns="0" tIns="0" rIns="0" bIns="0" rtlCol="0"/>
            <a:lstStyle/>
            <a:p>
              <a:endParaRPr/>
            </a:p>
          </p:txBody>
        </p:sp>
        <p:sp>
          <p:nvSpPr>
            <p:cNvPr id="4171" name="object 4171"/>
            <p:cNvSpPr/>
            <p:nvPr/>
          </p:nvSpPr>
          <p:spPr>
            <a:xfrm>
              <a:off x="6311531" y="8281962"/>
              <a:ext cx="8255" cy="5715"/>
            </a:xfrm>
            <a:custGeom>
              <a:avLst/>
              <a:gdLst/>
              <a:ahLst/>
              <a:cxnLst/>
              <a:rect l="l" t="t" r="r" b="b"/>
              <a:pathLst>
                <a:path w="8254" h="5715">
                  <a:moveTo>
                    <a:pt x="8089" y="0"/>
                  </a:moveTo>
                  <a:lnTo>
                    <a:pt x="0" y="5130"/>
                  </a:lnTo>
                </a:path>
              </a:pathLst>
            </a:custGeom>
            <a:ln w="25400">
              <a:solidFill>
                <a:srgbClr val="FBDC3E"/>
              </a:solidFill>
            </a:ln>
          </p:spPr>
          <p:txBody>
            <a:bodyPr wrap="square" lIns="0" tIns="0" rIns="0" bIns="0" rtlCol="0"/>
            <a:lstStyle/>
            <a:p>
              <a:endParaRPr/>
            </a:p>
          </p:txBody>
        </p:sp>
        <p:sp>
          <p:nvSpPr>
            <p:cNvPr id="4172" name="object 4172"/>
            <p:cNvSpPr/>
            <p:nvPr/>
          </p:nvSpPr>
          <p:spPr>
            <a:xfrm>
              <a:off x="6298831" y="8287093"/>
              <a:ext cx="20955" cy="3175"/>
            </a:xfrm>
            <a:custGeom>
              <a:avLst/>
              <a:gdLst/>
              <a:ahLst/>
              <a:cxnLst/>
              <a:rect l="l" t="t" r="r" b="b"/>
              <a:pathLst>
                <a:path w="20954" h="3175">
                  <a:moveTo>
                    <a:pt x="0" y="2971"/>
                  </a:moveTo>
                  <a:lnTo>
                    <a:pt x="20770" y="2971"/>
                  </a:lnTo>
                  <a:lnTo>
                    <a:pt x="20807" y="0"/>
                  </a:lnTo>
                  <a:lnTo>
                    <a:pt x="0" y="0"/>
                  </a:lnTo>
                  <a:lnTo>
                    <a:pt x="0" y="2971"/>
                  </a:lnTo>
                  <a:close/>
                </a:path>
              </a:pathLst>
            </a:custGeom>
            <a:solidFill>
              <a:srgbClr val="FDE550"/>
            </a:solidFill>
          </p:spPr>
          <p:txBody>
            <a:bodyPr wrap="square" lIns="0" tIns="0" rIns="0" bIns="0" rtlCol="0"/>
            <a:lstStyle/>
            <a:p>
              <a:endParaRPr/>
            </a:p>
          </p:txBody>
        </p:sp>
        <p:sp>
          <p:nvSpPr>
            <p:cNvPr id="4173" name="object 4173"/>
            <p:cNvSpPr/>
            <p:nvPr/>
          </p:nvSpPr>
          <p:spPr>
            <a:xfrm>
              <a:off x="6311620" y="8285085"/>
              <a:ext cx="8255" cy="5080"/>
            </a:xfrm>
            <a:custGeom>
              <a:avLst/>
              <a:gdLst/>
              <a:ahLst/>
              <a:cxnLst/>
              <a:rect l="l" t="t" r="r" b="b"/>
              <a:pathLst>
                <a:path w="8254" h="5079">
                  <a:moveTo>
                    <a:pt x="0" y="4979"/>
                  </a:moveTo>
                  <a:lnTo>
                    <a:pt x="8011" y="0"/>
                  </a:lnTo>
                </a:path>
              </a:pathLst>
            </a:custGeom>
            <a:ln w="25400">
              <a:solidFill>
                <a:srgbClr val="FBDC3E"/>
              </a:solidFill>
            </a:ln>
          </p:spPr>
          <p:txBody>
            <a:bodyPr wrap="square" lIns="0" tIns="0" rIns="0" bIns="0" rtlCol="0"/>
            <a:lstStyle/>
            <a:p>
              <a:endParaRPr/>
            </a:p>
          </p:txBody>
        </p:sp>
        <p:sp>
          <p:nvSpPr>
            <p:cNvPr id="4174" name="object 4174"/>
            <p:cNvSpPr/>
            <p:nvPr/>
          </p:nvSpPr>
          <p:spPr>
            <a:xfrm>
              <a:off x="6302730" y="8287093"/>
              <a:ext cx="8890" cy="8255"/>
            </a:xfrm>
            <a:custGeom>
              <a:avLst/>
              <a:gdLst/>
              <a:ahLst/>
              <a:cxnLst/>
              <a:rect l="l" t="t" r="r" b="b"/>
              <a:pathLst>
                <a:path w="8889" h="8254">
                  <a:moveTo>
                    <a:pt x="8801" y="0"/>
                  </a:moveTo>
                  <a:lnTo>
                    <a:pt x="5981" y="1752"/>
                  </a:lnTo>
                  <a:lnTo>
                    <a:pt x="3047" y="3543"/>
                  </a:lnTo>
                  <a:lnTo>
                    <a:pt x="0" y="5372"/>
                  </a:lnTo>
                  <a:lnTo>
                    <a:pt x="139" y="8229"/>
                  </a:lnTo>
                  <a:lnTo>
                    <a:pt x="3162" y="6451"/>
                  </a:lnTo>
                  <a:lnTo>
                    <a:pt x="6083" y="4698"/>
                  </a:lnTo>
                  <a:lnTo>
                    <a:pt x="8889" y="2971"/>
                  </a:lnTo>
                  <a:lnTo>
                    <a:pt x="8801" y="0"/>
                  </a:lnTo>
                  <a:close/>
                </a:path>
              </a:pathLst>
            </a:custGeom>
            <a:solidFill>
              <a:srgbClr val="FEEA5C"/>
            </a:solidFill>
          </p:spPr>
          <p:txBody>
            <a:bodyPr wrap="square" lIns="0" tIns="0" rIns="0" bIns="0" rtlCol="0"/>
            <a:lstStyle/>
            <a:p>
              <a:endParaRPr/>
            </a:p>
          </p:txBody>
        </p:sp>
        <p:sp>
          <p:nvSpPr>
            <p:cNvPr id="4175" name="object 4175"/>
            <p:cNvSpPr/>
            <p:nvPr/>
          </p:nvSpPr>
          <p:spPr>
            <a:xfrm>
              <a:off x="6298831" y="8287093"/>
              <a:ext cx="20955" cy="3175"/>
            </a:xfrm>
            <a:custGeom>
              <a:avLst/>
              <a:gdLst/>
              <a:ahLst/>
              <a:cxnLst/>
              <a:rect l="l" t="t" r="r" b="b"/>
              <a:pathLst>
                <a:path w="20954" h="3175">
                  <a:moveTo>
                    <a:pt x="0" y="2971"/>
                  </a:moveTo>
                  <a:lnTo>
                    <a:pt x="20770" y="2971"/>
                  </a:lnTo>
                  <a:lnTo>
                    <a:pt x="20807" y="0"/>
                  </a:lnTo>
                  <a:lnTo>
                    <a:pt x="0" y="0"/>
                  </a:lnTo>
                  <a:lnTo>
                    <a:pt x="0" y="2971"/>
                  </a:lnTo>
                  <a:close/>
                </a:path>
              </a:pathLst>
            </a:custGeom>
            <a:solidFill>
              <a:srgbClr val="FDE550"/>
            </a:solidFill>
          </p:spPr>
          <p:txBody>
            <a:bodyPr wrap="square" lIns="0" tIns="0" rIns="0" bIns="0" rtlCol="0"/>
            <a:lstStyle/>
            <a:p>
              <a:endParaRPr/>
            </a:p>
          </p:txBody>
        </p:sp>
        <p:sp>
          <p:nvSpPr>
            <p:cNvPr id="4176" name="object 4176"/>
            <p:cNvSpPr/>
            <p:nvPr/>
          </p:nvSpPr>
          <p:spPr>
            <a:xfrm>
              <a:off x="6302730" y="8287093"/>
              <a:ext cx="8890" cy="5715"/>
            </a:xfrm>
            <a:custGeom>
              <a:avLst/>
              <a:gdLst/>
              <a:ahLst/>
              <a:cxnLst/>
              <a:rect l="l" t="t" r="r" b="b"/>
              <a:pathLst>
                <a:path w="8889" h="5715">
                  <a:moveTo>
                    <a:pt x="8801" y="0"/>
                  </a:moveTo>
                  <a:lnTo>
                    <a:pt x="0" y="5372"/>
                  </a:lnTo>
                </a:path>
              </a:pathLst>
            </a:custGeom>
            <a:ln w="25400">
              <a:solidFill>
                <a:srgbClr val="FEEA5C"/>
              </a:solidFill>
            </a:ln>
          </p:spPr>
          <p:txBody>
            <a:bodyPr wrap="square" lIns="0" tIns="0" rIns="0" bIns="0" rtlCol="0"/>
            <a:lstStyle/>
            <a:p>
              <a:endParaRPr/>
            </a:p>
          </p:txBody>
        </p:sp>
        <p:sp>
          <p:nvSpPr>
            <p:cNvPr id="4177" name="object 4177"/>
            <p:cNvSpPr/>
            <p:nvPr/>
          </p:nvSpPr>
          <p:spPr>
            <a:xfrm>
              <a:off x="6302730" y="8292465"/>
              <a:ext cx="635" cy="3175"/>
            </a:xfrm>
            <a:custGeom>
              <a:avLst/>
              <a:gdLst/>
              <a:ahLst/>
              <a:cxnLst/>
              <a:rect l="l" t="t" r="r" b="b"/>
              <a:pathLst>
                <a:path w="635" h="3175">
                  <a:moveTo>
                    <a:pt x="0" y="0"/>
                  </a:moveTo>
                  <a:lnTo>
                    <a:pt x="139" y="2857"/>
                  </a:lnTo>
                </a:path>
              </a:pathLst>
            </a:custGeom>
            <a:ln w="25400">
              <a:solidFill>
                <a:srgbClr val="FFEF69"/>
              </a:solidFill>
            </a:ln>
          </p:spPr>
          <p:txBody>
            <a:bodyPr wrap="square" lIns="0" tIns="0" rIns="0" bIns="0" rtlCol="0"/>
            <a:lstStyle/>
            <a:p>
              <a:endParaRPr/>
            </a:p>
          </p:txBody>
        </p:sp>
        <p:sp>
          <p:nvSpPr>
            <p:cNvPr id="4178" name="object 4178"/>
            <p:cNvSpPr/>
            <p:nvPr/>
          </p:nvSpPr>
          <p:spPr>
            <a:xfrm>
              <a:off x="6302870" y="8290064"/>
              <a:ext cx="8890" cy="5715"/>
            </a:xfrm>
            <a:custGeom>
              <a:avLst/>
              <a:gdLst/>
              <a:ahLst/>
              <a:cxnLst/>
              <a:rect l="l" t="t" r="r" b="b"/>
              <a:pathLst>
                <a:path w="8889" h="5715">
                  <a:moveTo>
                    <a:pt x="0" y="5257"/>
                  </a:moveTo>
                  <a:lnTo>
                    <a:pt x="8750" y="0"/>
                  </a:lnTo>
                </a:path>
              </a:pathLst>
            </a:custGeom>
            <a:ln w="25399">
              <a:solidFill>
                <a:srgbClr val="FEEA5C"/>
              </a:solidFill>
            </a:ln>
          </p:spPr>
          <p:txBody>
            <a:bodyPr wrap="square" lIns="0" tIns="0" rIns="0" bIns="0" rtlCol="0"/>
            <a:lstStyle/>
            <a:p>
              <a:endParaRPr/>
            </a:p>
          </p:txBody>
        </p:sp>
        <p:sp>
          <p:nvSpPr>
            <p:cNvPr id="4179" name="object 4179"/>
            <p:cNvSpPr/>
            <p:nvPr/>
          </p:nvSpPr>
          <p:spPr>
            <a:xfrm>
              <a:off x="6305715" y="8229181"/>
              <a:ext cx="13970" cy="58419"/>
            </a:xfrm>
            <a:custGeom>
              <a:avLst/>
              <a:gdLst/>
              <a:ahLst/>
              <a:cxnLst/>
              <a:rect l="l" t="t" r="r" b="b"/>
              <a:pathLst>
                <a:path w="13970" h="58420">
                  <a:moveTo>
                    <a:pt x="9803" y="0"/>
                  </a:moveTo>
                  <a:lnTo>
                    <a:pt x="6743" y="2120"/>
                  </a:lnTo>
                  <a:lnTo>
                    <a:pt x="3479" y="5524"/>
                  </a:lnTo>
                  <a:lnTo>
                    <a:pt x="0" y="9029"/>
                  </a:lnTo>
                  <a:lnTo>
                    <a:pt x="2241" y="20924"/>
                  </a:lnTo>
                  <a:lnTo>
                    <a:pt x="3889" y="33156"/>
                  </a:lnTo>
                  <a:lnTo>
                    <a:pt x="5047" y="45544"/>
                  </a:lnTo>
                  <a:lnTo>
                    <a:pt x="5816" y="57911"/>
                  </a:lnTo>
                  <a:lnTo>
                    <a:pt x="11341" y="54431"/>
                  </a:lnTo>
                  <a:lnTo>
                    <a:pt x="13906" y="52780"/>
                  </a:lnTo>
                  <a:lnTo>
                    <a:pt x="12791" y="25309"/>
                  </a:lnTo>
                  <a:lnTo>
                    <a:pt x="9803" y="0"/>
                  </a:lnTo>
                  <a:close/>
                </a:path>
              </a:pathLst>
            </a:custGeom>
            <a:solidFill>
              <a:srgbClr val="FAD33B"/>
            </a:solidFill>
          </p:spPr>
          <p:txBody>
            <a:bodyPr wrap="square" lIns="0" tIns="0" rIns="0" bIns="0" rtlCol="0"/>
            <a:lstStyle/>
            <a:p>
              <a:endParaRPr/>
            </a:p>
          </p:txBody>
        </p:sp>
        <p:sp>
          <p:nvSpPr>
            <p:cNvPr id="4180" name="object 4180"/>
            <p:cNvSpPr/>
            <p:nvPr/>
          </p:nvSpPr>
          <p:spPr>
            <a:xfrm>
              <a:off x="6318506" y="8254490"/>
              <a:ext cx="635" cy="635"/>
            </a:xfrm>
            <a:custGeom>
              <a:avLst/>
              <a:gdLst/>
              <a:ahLst/>
              <a:cxnLst/>
              <a:rect l="l" t="t" r="r" b="b"/>
              <a:pathLst>
                <a:path w="635" h="634">
                  <a:moveTo>
                    <a:pt x="25" y="372"/>
                  </a:moveTo>
                  <a:lnTo>
                    <a:pt x="11" y="128"/>
                  </a:lnTo>
                  <a:lnTo>
                    <a:pt x="0" y="0"/>
                  </a:lnTo>
                </a:path>
              </a:pathLst>
            </a:custGeom>
            <a:ln w="25400">
              <a:solidFill>
                <a:srgbClr val="F7C82F"/>
              </a:solidFill>
            </a:ln>
          </p:spPr>
          <p:txBody>
            <a:bodyPr wrap="square" lIns="0" tIns="0" rIns="0" bIns="0" rtlCol="0"/>
            <a:lstStyle/>
            <a:p>
              <a:endParaRPr/>
            </a:p>
          </p:txBody>
        </p:sp>
        <p:sp>
          <p:nvSpPr>
            <p:cNvPr id="4181" name="object 4181"/>
            <p:cNvSpPr/>
            <p:nvPr/>
          </p:nvSpPr>
          <p:spPr>
            <a:xfrm>
              <a:off x="6305715" y="8229181"/>
              <a:ext cx="10160" cy="9525"/>
            </a:xfrm>
            <a:custGeom>
              <a:avLst/>
              <a:gdLst/>
              <a:ahLst/>
              <a:cxnLst/>
              <a:rect l="l" t="t" r="r" b="b"/>
              <a:pathLst>
                <a:path w="10160" h="9525">
                  <a:moveTo>
                    <a:pt x="9803" y="0"/>
                  </a:moveTo>
                  <a:lnTo>
                    <a:pt x="0" y="9029"/>
                  </a:lnTo>
                </a:path>
              </a:pathLst>
            </a:custGeom>
            <a:ln w="25400">
              <a:solidFill>
                <a:srgbClr val="FACA38"/>
              </a:solidFill>
            </a:ln>
          </p:spPr>
          <p:txBody>
            <a:bodyPr wrap="square" lIns="0" tIns="0" rIns="0" bIns="0" rtlCol="0"/>
            <a:lstStyle/>
            <a:p>
              <a:endParaRPr/>
            </a:p>
          </p:txBody>
        </p:sp>
        <p:sp>
          <p:nvSpPr>
            <p:cNvPr id="4182" name="object 4182"/>
            <p:cNvSpPr/>
            <p:nvPr/>
          </p:nvSpPr>
          <p:spPr>
            <a:xfrm>
              <a:off x="6305715" y="8238210"/>
              <a:ext cx="6350" cy="48895"/>
            </a:xfrm>
            <a:custGeom>
              <a:avLst/>
              <a:gdLst/>
              <a:ahLst/>
              <a:cxnLst/>
              <a:rect l="l" t="t" r="r" b="b"/>
              <a:pathLst>
                <a:path w="6350" h="48895">
                  <a:moveTo>
                    <a:pt x="0" y="0"/>
                  </a:moveTo>
                  <a:lnTo>
                    <a:pt x="2241" y="11895"/>
                  </a:lnTo>
                  <a:lnTo>
                    <a:pt x="3889" y="24126"/>
                  </a:lnTo>
                  <a:lnTo>
                    <a:pt x="5047" y="36515"/>
                  </a:lnTo>
                  <a:lnTo>
                    <a:pt x="5816" y="48882"/>
                  </a:lnTo>
                </a:path>
              </a:pathLst>
            </a:custGeom>
            <a:ln w="25400">
              <a:solidFill>
                <a:srgbClr val="FDDE47"/>
              </a:solidFill>
            </a:ln>
          </p:spPr>
          <p:txBody>
            <a:bodyPr wrap="square" lIns="0" tIns="0" rIns="0" bIns="0" rtlCol="0"/>
            <a:lstStyle/>
            <a:p>
              <a:endParaRPr/>
            </a:p>
          </p:txBody>
        </p:sp>
        <p:sp>
          <p:nvSpPr>
            <p:cNvPr id="4183" name="object 4183"/>
            <p:cNvSpPr/>
            <p:nvPr/>
          </p:nvSpPr>
          <p:spPr>
            <a:xfrm>
              <a:off x="6311531" y="8281962"/>
              <a:ext cx="8255" cy="5715"/>
            </a:xfrm>
            <a:custGeom>
              <a:avLst/>
              <a:gdLst/>
              <a:ahLst/>
              <a:cxnLst/>
              <a:rect l="l" t="t" r="r" b="b"/>
              <a:pathLst>
                <a:path w="8254" h="5715">
                  <a:moveTo>
                    <a:pt x="0" y="5130"/>
                  </a:moveTo>
                  <a:lnTo>
                    <a:pt x="8089" y="0"/>
                  </a:lnTo>
                </a:path>
              </a:pathLst>
            </a:custGeom>
            <a:ln w="25400">
              <a:solidFill>
                <a:srgbClr val="FBDC3E"/>
              </a:solidFill>
            </a:ln>
          </p:spPr>
          <p:txBody>
            <a:bodyPr wrap="square" lIns="0" tIns="0" rIns="0" bIns="0" rtlCol="0"/>
            <a:lstStyle/>
            <a:p>
              <a:endParaRPr/>
            </a:p>
          </p:txBody>
        </p:sp>
        <p:sp>
          <p:nvSpPr>
            <p:cNvPr id="4184" name="object 4184"/>
            <p:cNvSpPr/>
            <p:nvPr/>
          </p:nvSpPr>
          <p:spPr>
            <a:xfrm>
              <a:off x="6299809" y="8262340"/>
              <a:ext cx="12065" cy="30480"/>
            </a:xfrm>
            <a:custGeom>
              <a:avLst/>
              <a:gdLst/>
              <a:ahLst/>
              <a:cxnLst/>
              <a:rect l="l" t="t" r="r" b="b"/>
              <a:pathLst>
                <a:path w="12064" h="30479">
                  <a:moveTo>
                    <a:pt x="9791" y="0"/>
                  </a:moveTo>
                  <a:lnTo>
                    <a:pt x="6629" y="2984"/>
                  </a:lnTo>
                  <a:lnTo>
                    <a:pt x="3301" y="6032"/>
                  </a:lnTo>
                  <a:lnTo>
                    <a:pt x="0" y="8077"/>
                  </a:lnTo>
                  <a:lnTo>
                    <a:pt x="1308" y="15595"/>
                  </a:lnTo>
                  <a:lnTo>
                    <a:pt x="2247" y="23025"/>
                  </a:lnTo>
                  <a:lnTo>
                    <a:pt x="2921" y="30124"/>
                  </a:lnTo>
                  <a:lnTo>
                    <a:pt x="11722" y="24752"/>
                  </a:lnTo>
                  <a:lnTo>
                    <a:pt x="11315" y="16560"/>
                  </a:lnTo>
                  <a:lnTo>
                    <a:pt x="10718" y="8229"/>
                  </a:lnTo>
                  <a:lnTo>
                    <a:pt x="9791" y="0"/>
                  </a:lnTo>
                  <a:close/>
                </a:path>
              </a:pathLst>
            </a:custGeom>
            <a:solidFill>
              <a:srgbClr val="FEE756"/>
            </a:solidFill>
          </p:spPr>
          <p:txBody>
            <a:bodyPr wrap="square" lIns="0" tIns="0" rIns="0" bIns="0" rtlCol="0"/>
            <a:lstStyle/>
            <a:p>
              <a:endParaRPr/>
            </a:p>
          </p:txBody>
        </p:sp>
        <p:sp>
          <p:nvSpPr>
            <p:cNvPr id="4185" name="object 4185"/>
            <p:cNvSpPr/>
            <p:nvPr/>
          </p:nvSpPr>
          <p:spPr>
            <a:xfrm>
              <a:off x="6302730" y="8287093"/>
              <a:ext cx="8890" cy="5715"/>
            </a:xfrm>
            <a:custGeom>
              <a:avLst/>
              <a:gdLst/>
              <a:ahLst/>
              <a:cxnLst/>
              <a:rect l="l" t="t" r="r" b="b"/>
              <a:pathLst>
                <a:path w="8889" h="5715">
                  <a:moveTo>
                    <a:pt x="8801" y="0"/>
                  </a:moveTo>
                  <a:lnTo>
                    <a:pt x="0" y="5372"/>
                  </a:lnTo>
                </a:path>
              </a:pathLst>
            </a:custGeom>
            <a:ln w="25400">
              <a:solidFill>
                <a:srgbClr val="FEEA5C"/>
              </a:solidFill>
            </a:ln>
          </p:spPr>
          <p:txBody>
            <a:bodyPr wrap="square" lIns="0" tIns="0" rIns="0" bIns="0" rtlCol="0"/>
            <a:lstStyle/>
            <a:p>
              <a:endParaRPr/>
            </a:p>
          </p:txBody>
        </p:sp>
        <p:sp>
          <p:nvSpPr>
            <p:cNvPr id="4186" name="object 4186"/>
            <p:cNvSpPr/>
            <p:nvPr/>
          </p:nvSpPr>
          <p:spPr>
            <a:xfrm>
              <a:off x="6299809" y="8270417"/>
              <a:ext cx="3175" cy="22225"/>
            </a:xfrm>
            <a:custGeom>
              <a:avLst/>
              <a:gdLst/>
              <a:ahLst/>
              <a:cxnLst/>
              <a:rect l="l" t="t" r="r" b="b"/>
              <a:pathLst>
                <a:path w="3175" h="22225">
                  <a:moveTo>
                    <a:pt x="2921" y="22047"/>
                  </a:moveTo>
                  <a:lnTo>
                    <a:pt x="2247" y="14947"/>
                  </a:lnTo>
                  <a:lnTo>
                    <a:pt x="1308" y="7518"/>
                  </a:lnTo>
                  <a:lnTo>
                    <a:pt x="0" y="0"/>
                  </a:lnTo>
                </a:path>
              </a:pathLst>
            </a:custGeom>
            <a:ln w="25400">
              <a:solidFill>
                <a:srgbClr val="FFED61"/>
              </a:solidFill>
            </a:ln>
          </p:spPr>
          <p:txBody>
            <a:bodyPr wrap="square" lIns="0" tIns="0" rIns="0" bIns="0" rtlCol="0"/>
            <a:lstStyle/>
            <a:p>
              <a:endParaRPr/>
            </a:p>
          </p:txBody>
        </p:sp>
        <p:sp>
          <p:nvSpPr>
            <p:cNvPr id="4187" name="object 4187"/>
            <p:cNvSpPr/>
            <p:nvPr/>
          </p:nvSpPr>
          <p:spPr>
            <a:xfrm>
              <a:off x="6299809" y="8262340"/>
              <a:ext cx="10160" cy="8255"/>
            </a:xfrm>
            <a:custGeom>
              <a:avLst/>
              <a:gdLst/>
              <a:ahLst/>
              <a:cxnLst/>
              <a:rect l="l" t="t" r="r" b="b"/>
              <a:pathLst>
                <a:path w="10160" h="8254">
                  <a:moveTo>
                    <a:pt x="0" y="8077"/>
                  </a:moveTo>
                  <a:lnTo>
                    <a:pt x="9791" y="0"/>
                  </a:lnTo>
                </a:path>
              </a:pathLst>
            </a:custGeom>
            <a:ln w="25400">
              <a:solidFill>
                <a:srgbClr val="FEE551"/>
              </a:solidFill>
            </a:ln>
          </p:spPr>
          <p:txBody>
            <a:bodyPr wrap="square" lIns="0" tIns="0" rIns="0" bIns="0" rtlCol="0"/>
            <a:lstStyle/>
            <a:p>
              <a:endParaRPr/>
            </a:p>
          </p:txBody>
        </p:sp>
        <p:sp>
          <p:nvSpPr>
            <p:cNvPr id="4188" name="object 4188"/>
            <p:cNvSpPr/>
            <p:nvPr/>
          </p:nvSpPr>
          <p:spPr>
            <a:xfrm>
              <a:off x="6309601" y="8262340"/>
              <a:ext cx="2540" cy="24765"/>
            </a:xfrm>
            <a:custGeom>
              <a:avLst/>
              <a:gdLst/>
              <a:ahLst/>
              <a:cxnLst/>
              <a:rect l="l" t="t" r="r" b="b"/>
              <a:pathLst>
                <a:path w="2539" h="24765">
                  <a:moveTo>
                    <a:pt x="0" y="0"/>
                  </a:moveTo>
                  <a:lnTo>
                    <a:pt x="927" y="8229"/>
                  </a:lnTo>
                  <a:lnTo>
                    <a:pt x="1524" y="16560"/>
                  </a:lnTo>
                  <a:lnTo>
                    <a:pt x="1930" y="24752"/>
                  </a:lnTo>
                </a:path>
              </a:pathLst>
            </a:custGeom>
            <a:ln w="25400">
              <a:solidFill>
                <a:srgbClr val="FDE24B"/>
              </a:solidFill>
            </a:ln>
          </p:spPr>
          <p:txBody>
            <a:bodyPr wrap="square" lIns="0" tIns="0" rIns="0" bIns="0" rtlCol="0"/>
            <a:lstStyle/>
            <a:p>
              <a:endParaRPr/>
            </a:p>
          </p:txBody>
        </p:sp>
        <p:sp>
          <p:nvSpPr>
            <p:cNvPr id="4189" name="object 4189"/>
            <p:cNvSpPr/>
            <p:nvPr/>
          </p:nvSpPr>
          <p:spPr>
            <a:xfrm>
              <a:off x="6300343" y="8238210"/>
              <a:ext cx="9525" cy="28575"/>
            </a:xfrm>
            <a:custGeom>
              <a:avLst/>
              <a:gdLst/>
              <a:ahLst/>
              <a:cxnLst/>
              <a:rect l="l" t="t" r="r" b="b"/>
              <a:pathLst>
                <a:path w="9525" h="28575">
                  <a:moveTo>
                    <a:pt x="5372" y="0"/>
                  </a:moveTo>
                  <a:lnTo>
                    <a:pt x="1854" y="3530"/>
                  </a:lnTo>
                  <a:lnTo>
                    <a:pt x="0" y="5181"/>
                  </a:lnTo>
                  <a:lnTo>
                    <a:pt x="1905" y="12839"/>
                  </a:lnTo>
                  <a:lnTo>
                    <a:pt x="3314" y="20700"/>
                  </a:lnTo>
                  <a:lnTo>
                    <a:pt x="4419" y="28524"/>
                  </a:lnTo>
                  <a:lnTo>
                    <a:pt x="6057" y="27127"/>
                  </a:lnTo>
                  <a:lnTo>
                    <a:pt x="9258" y="24130"/>
                  </a:lnTo>
                  <a:lnTo>
                    <a:pt x="8331" y="15900"/>
                  </a:lnTo>
                  <a:lnTo>
                    <a:pt x="7086" y="7772"/>
                  </a:lnTo>
                  <a:lnTo>
                    <a:pt x="5372" y="0"/>
                  </a:lnTo>
                  <a:close/>
                </a:path>
              </a:pathLst>
            </a:custGeom>
            <a:solidFill>
              <a:srgbClr val="FEE047"/>
            </a:solidFill>
          </p:spPr>
          <p:txBody>
            <a:bodyPr wrap="square" lIns="0" tIns="0" rIns="0" bIns="0" rtlCol="0"/>
            <a:lstStyle/>
            <a:p>
              <a:endParaRPr/>
            </a:p>
          </p:txBody>
        </p:sp>
        <p:sp>
          <p:nvSpPr>
            <p:cNvPr id="4190" name="object 4190"/>
            <p:cNvSpPr/>
            <p:nvPr/>
          </p:nvSpPr>
          <p:spPr>
            <a:xfrm>
              <a:off x="6305715" y="8238210"/>
              <a:ext cx="4445" cy="24130"/>
            </a:xfrm>
            <a:custGeom>
              <a:avLst/>
              <a:gdLst/>
              <a:ahLst/>
              <a:cxnLst/>
              <a:rect l="l" t="t" r="r" b="b"/>
              <a:pathLst>
                <a:path w="4445" h="24129">
                  <a:moveTo>
                    <a:pt x="3886" y="24130"/>
                  </a:moveTo>
                  <a:lnTo>
                    <a:pt x="2959" y="15900"/>
                  </a:lnTo>
                  <a:lnTo>
                    <a:pt x="1714" y="7772"/>
                  </a:lnTo>
                  <a:lnTo>
                    <a:pt x="0" y="0"/>
                  </a:lnTo>
                </a:path>
              </a:pathLst>
            </a:custGeom>
            <a:ln w="25400">
              <a:solidFill>
                <a:srgbClr val="FDDC44"/>
              </a:solidFill>
            </a:ln>
          </p:spPr>
          <p:txBody>
            <a:bodyPr wrap="square" lIns="0" tIns="0" rIns="0" bIns="0" rtlCol="0"/>
            <a:lstStyle/>
            <a:p>
              <a:endParaRPr/>
            </a:p>
          </p:txBody>
        </p:sp>
        <p:sp>
          <p:nvSpPr>
            <p:cNvPr id="4191" name="object 4191"/>
            <p:cNvSpPr/>
            <p:nvPr/>
          </p:nvSpPr>
          <p:spPr>
            <a:xfrm>
              <a:off x="6300343" y="8238210"/>
              <a:ext cx="5715" cy="5715"/>
            </a:xfrm>
            <a:custGeom>
              <a:avLst/>
              <a:gdLst/>
              <a:ahLst/>
              <a:cxnLst/>
              <a:rect l="l" t="t" r="r" b="b"/>
              <a:pathLst>
                <a:path w="5714" h="5715">
                  <a:moveTo>
                    <a:pt x="5372" y="0"/>
                  </a:moveTo>
                  <a:lnTo>
                    <a:pt x="0" y="5181"/>
                  </a:lnTo>
                </a:path>
              </a:pathLst>
            </a:custGeom>
            <a:ln w="25400">
              <a:solidFill>
                <a:srgbClr val="FEDC41"/>
              </a:solidFill>
            </a:ln>
          </p:spPr>
          <p:txBody>
            <a:bodyPr wrap="square" lIns="0" tIns="0" rIns="0" bIns="0" rtlCol="0"/>
            <a:lstStyle/>
            <a:p>
              <a:endParaRPr/>
            </a:p>
          </p:txBody>
        </p:sp>
        <p:sp>
          <p:nvSpPr>
            <p:cNvPr id="4192" name="object 4192"/>
            <p:cNvSpPr/>
            <p:nvPr/>
          </p:nvSpPr>
          <p:spPr>
            <a:xfrm>
              <a:off x="6300343" y="8243392"/>
              <a:ext cx="4445" cy="23495"/>
            </a:xfrm>
            <a:custGeom>
              <a:avLst/>
              <a:gdLst/>
              <a:ahLst/>
              <a:cxnLst/>
              <a:rect l="l" t="t" r="r" b="b"/>
              <a:pathLst>
                <a:path w="4445" h="23495">
                  <a:moveTo>
                    <a:pt x="0" y="0"/>
                  </a:moveTo>
                  <a:lnTo>
                    <a:pt x="1905" y="7658"/>
                  </a:lnTo>
                  <a:lnTo>
                    <a:pt x="3314" y="15519"/>
                  </a:lnTo>
                  <a:lnTo>
                    <a:pt x="4419" y="23342"/>
                  </a:lnTo>
                </a:path>
              </a:pathLst>
            </a:custGeom>
            <a:ln w="25400">
              <a:solidFill>
                <a:srgbClr val="FEE44B"/>
              </a:solidFill>
            </a:ln>
          </p:spPr>
          <p:txBody>
            <a:bodyPr wrap="square" lIns="0" tIns="0" rIns="0" bIns="0" rtlCol="0"/>
            <a:lstStyle/>
            <a:p>
              <a:endParaRPr/>
            </a:p>
          </p:txBody>
        </p:sp>
        <p:sp>
          <p:nvSpPr>
            <p:cNvPr id="4193" name="object 4193"/>
            <p:cNvSpPr/>
            <p:nvPr/>
          </p:nvSpPr>
          <p:spPr>
            <a:xfrm>
              <a:off x="6304762" y="8262340"/>
              <a:ext cx="5080" cy="4445"/>
            </a:xfrm>
            <a:custGeom>
              <a:avLst/>
              <a:gdLst/>
              <a:ahLst/>
              <a:cxnLst/>
              <a:rect l="l" t="t" r="r" b="b"/>
              <a:pathLst>
                <a:path w="5079" h="4445">
                  <a:moveTo>
                    <a:pt x="0" y="4394"/>
                  </a:moveTo>
                  <a:lnTo>
                    <a:pt x="4838" y="0"/>
                  </a:lnTo>
                </a:path>
              </a:pathLst>
            </a:custGeom>
            <a:ln w="25400">
              <a:solidFill>
                <a:srgbClr val="FEE34D"/>
              </a:solidFill>
            </a:ln>
          </p:spPr>
          <p:txBody>
            <a:bodyPr wrap="square" lIns="0" tIns="0" rIns="0" bIns="0" rtlCol="0"/>
            <a:lstStyle/>
            <a:p>
              <a:endParaRPr/>
            </a:p>
          </p:txBody>
        </p:sp>
        <p:sp>
          <p:nvSpPr>
            <p:cNvPr id="4194" name="object 4194"/>
            <p:cNvSpPr/>
            <p:nvPr/>
          </p:nvSpPr>
          <p:spPr>
            <a:xfrm>
              <a:off x="6294653" y="8243392"/>
              <a:ext cx="10160" cy="27305"/>
            </a:xfrm>
            <a:custGeom>
              <a:avLst/>
              <a:gdLst/>
              <a:ahLst/>
              <a:cxnLst/>
              <a:rect l="l" t="t" r="r" b="b"/>
              <a:pathLst>
                <a:path w="10160" h="27304">
                  <a:moveTo>
                    <a:pt x="5689" y="0"/>
                  </a:moveTo>
                  <a:lnTo>
                    <a:pt x="3848" y="1650"/>
                  </a:lnTo>
                  <a:lnTo>
                    <a:pt x="1943" y="3187"/>
                  </a:lnTo>
                  <a:lnTo>
                    <a:pt x="0" y="4457"/>
                  </a:lnTo>
                  <a:lnTo>
                    <a:pt x="2159" y="11899"/>
                  </a:lnTo>
                  <a:lnTo>
                    <a:pt x="3835" y="19507"/>
                  </a:lnTo>
                  <a:lnTo>
                    <a:pt x="5156" y="27025"/>
                  </a:lnTo>
                  <a:lnTo>
                    <a:pt x="6807" y="26009"/>
                  </a:lnTo>
                  <a:lnTo>
                    <a:pt x="8470" y="24726"/>
                  </a:lnTo>
                  <a:lnTo>
                    <a:pt x="10109" y="23342"/>
                  </a:lnTo>
                  <a:lnTo>
                    <a:pt x="9004" y="15519"/>
                  </a:lnTo>
                  <a:lnTo>
                    <a:pt x="7594" y="7658"/>
                  </a:lnTo>
                  <a:lnTo>
                    <a:pt x="5689" y="0"/>
                  </a:lnTo>
                  <a:close/>
                </a:path>
              </a:pathLst>
            </a:custGeom>
            <a:solidFill>
              <a:srgbClr val="FEE64E"/>
            </a:solidFill>
          </p:spPr>
          <p:txBody>
            <a:bodyPr wrap="square" lIns="0" tIns="0" rIns="0" bIns="0" rtlCol="0"/>
            <a:lstStyle/>
            <a:p>
              <a:endParaRPr/>
            </a:p>
          </p:txBody>
        </p:sp>
        <p:sp>
          <p:nvSpPr>
            <p:cNvPr id="4195" name="object 4195"/>
            <p:cNvSpPr/>
            <p:nvPr/>
          </p:nvSpPr>
          <p:spPr>
            <a:xfrm>
              <a:off x="6300343" y="8243392"/>
              <a:ext cx="4445" cy="23495"/>
            </a:xfrm>
            <a:custGeom>
              <a:avLst/>
              <a:gdLst/>
              <a:ahLst/>
              <a:cxnLst/>
              <a:rect l="l" t="t" r="r" b="b"/>
              <a:pathLst>
                <a:path w="4445" h="23495">
                  <a:moveTo>
                    <a:pt x="4419" y="23342"/>
                  </a:moveTo>
                  <a:lnTo>
                    <a:pt x="3314" y="15519"/>
                  </a:lnTo>
                  <a:lnTo>
                    <a:pt x="1905" y="7658"/>
                  </a:lnTo>
                  <a:lnTo>
                    <a:pt x="0" y="0"/>
                  </a:lnTo>
                </a:path>
              </a:pathLst>
            </a:custGeom>
            <a:ln w="25400">
              <a:solidFill>
                <a:srgbClr val="FEE44B"/>
              </a:solidFill>
            </a:ln>
          </p:spPr>
          <p:txBody>
            <a:bodyPr wrap="square" lIns="0" tIns="0" rIns="0" bIns="0" rtlCol="0"/>
            <a:lstStyle/>
            <a:p>
              <a:endParaRPr/>
            </a:p>
          </p:txBody>
        </p:sp>
        <p:sp>
          <p:nvSpPr>
            <p:cNvPr id="4196" name="object 4196"/>
            <p:cNvSpPr/>
            <p:nvPr/>
          </p:nvSpPr>
          <p:spPr>
            <a:xfrm>
              <a:off x="6294653" y="8243392"/>
              <a:ext cx="5715" cy="5080"/>
            </a:xfrm>
            <a:custGeom>
              <a:avLst/>
              <a:gdLst/>
              <a:ahLst/>
              <a:cxnLst/>
              <a:rect l="l" t="t" r="r" b="b"/>
              <a:pathLst>
                <a:path w="5714" h="5079">
                  <a:moveTo>
                    <a:pt x="5689" y="0"/>
                  </a:moveTo>
                  <a:lnTo>
                    <a:pt x="0" y="4457"/>
                  </a:lnTo>
                </a:path>
              </a:pathLst>
            </a:custGeom>
            <a:ln w="25400">
              <a:solidFill>
                <a:srgbClr val="FEE346"/>
              </a:solidFill>
            </a:ln>
          </p:spPr>
          <p:txBody>
            <a:bodyPr wrap="square" lIns="0" tIns="0" rIns="0" bIns="0" rtlCol="0"/>
            <a:lstStyle/>
            <a:p>
              <a:endParaRPr/>
            </a:p>
          </p:txBody>
        </p:sp>
        <p:sp>
          <p:nvSpPr>
            <p:cNvPr id="4197" name="object 4197"/>
            <p:cNvSpPr/>
            <p:nvPr/>
          </p:nvSpPr>
          <p:spPr>
            <a:xfrm>
              <a:off x="6294653" y="8247850"/>
              <a:ext cx="5715" cy="22860"/>
            </a:xfrm>
            <a:custGeom>
              <a:avLst/>
              <a:gdLst/>
              <a:ahLst/>
              <a:cxnLst/>
              <a:rect l="l" t="t" r="r" b="b"/>
              <a:pathLst>
                <a:path w="5714" h="22859">
                  <a:moveTo>
                    <a:pt x="0" y="0"/>
                  </a:moveTo>
                  <a:lnTo>
                    <a:pt x="2159" y="7442"/>
                  </a:lnTo>
                  <a:lnTo>
                    <a:pt x="3835" y="15049"/>
                  </a:lnTo>
                  <a:lnTo>
                    <a:pt x="5156" y="22567"/>
                  </a:lnTo>
                </a:path>
              </a:pathLst>
            </a:custGeom>
            <a:ln w="25400">
              <a:solidFill>
                <a:srgbClr val="FFE851"/>
              </a:solidFill>
            </a:ln>
          </p:spPr>
          <p:txBody>
            <a:bodyPr wrap="square" lIns="0" tIns="0" rIns="0" bIns="0" rtlCol="0"/>
            <a:lstStyle/>
            <a:p>
              <a:endParaRPr/>
            </a:p>
          </p:txBody>
        </p:sp>
        <p:sp>
          <p:nvSpPr>
            <p:cNvPr id="4198" name="object 4198"/>
            <p:cNvSpPr/>
            <p:nvPr/>
          </p:nvSpPr>
          <p:spPr>
            <a:xfrm>
              <a:off x="6299809" y="8266734"/>
              <a:ext cx="5080" cy="3810"/>
            </a:xfrm>
            <a:custGeom>
              <a:avLst/>
              <a:gdLst/>
              <a:ahLst/>
              <a:cxnLst/>
              <a:rect l="l" t="t" r="r" b="b"/>
              <a:pathLst>
                <a:path w="5079" h="3809">
                  <a:moveTo>
                    <a:pt x="0" y="3683"/>
                  </a:moveTo>
                  <a:lnTo>
                    <a:pt x="4952" y="0"/>
                  </a:lnTo>
                </a:path>
              </a:pathLst>
            </a:custGeom>
            <a:ln w="25400">
              <a:solidFill>
                <a:srgbClr val="FEE956"/>
              </a:solidFill>
            </a:ln>
          </p:spPr>
          <p:txBody>
            <a:bodyPr wrap="square" lIns="0" tIns="0" rIns="0" bIns="0" rtlCol="0"/>
            <a:lstStyle/>
            <a:p>
              <a:endParaRPr/>
            </a:p>
          </p:txBody>
        </p:sp>
        <p:sp>
          <p:nvSpPr>
            <p:cNvPr id="4199" name="object 4199"/>
            <p:cNvSpPr/>
            <p:nvPr/>
          </p:nvSpPr>
          <p:spPr>
            <a:xfrm>
              <a:off x="6299022" y="8206968"/>
              <a:ext cx="16510" cy="31750"/>
            </a:xfrm>
            <a:custGeom>
              <a:avLst/>
              <a:gdLst/>
              <a:ahLst/>
              <a:cxnLst/>
              <a:rect l="l" t="t" r="r" b="b"/>
              <a:pathLst>
                <a:path w="16510" h="31750">
                  <a:moveTo>
                    <a:pt x="10718" y="0"/>
                  </a:moveTo>
                  <a:lnTo>
                    <a:pt x="7327" y="2438"/>
                  </a:lnTo>
                  <a:lnTo>
                    <a:pt x="3797" y="5740"/>
                  </a:lnTo>
                  <a:lnTo>
                    <a:pt x="0" y="9182"/>
                  </a:lnTo>
                  <a:lnTo>
                    <a:pt x="2794" y="16027"/>
                  </a:lnTo>
                  <a:lnTo>
                    <a:pt x="4978" y="23456"/>
                  </a:lnTo>
                  <a:lnTo>
                    <a:pt x="6692" y="31242"/>
                  </a:lnTo>
                  <a:lnTo>
                    <a:pt x="10172" y="27736"/>
                  </a:lnTo>
                  <a:lnTo>
                    <a:pt x="13436" y="24333"/>
                  </a:lnTo>
                  <a:lnTo>
                    <a:pt x="16496" y="22212"/>
                  </a:lnTo>
                  <a:lnTo>
                    <a:pt x="10718" y="0"/>
                  </a:lnTo>
                  <a:close/>
                </a:path>
              </a:pathLst>
            </a:custGeom>
            <a:solidFill>
              <a:srgbClr val="F9C736"/>
            </a:solidFill>
          </p:spPr>
          <p:txBody>
            <a:bodyPr wrap="square" lIns="0" tIns="0" rIns="0" bIns="0" rtlCol="0"/>
            <a:lstStyle/>
            <a:p>
              <a:endParaRPr/>
            </a:p>
          </p:txBody>
        </p:sp>
        <p:sp>
          <p:nvSpPr>
            <p:cNvPr id="4200" name="object 4200"/>
            <p:cNvSpPr/>
            <p:nvPr/>
          </p:nvSpPr>
          <p:spPr>
            <a:xfrm>
              <a:off x="6305715" y="8229181"/>
              <a:ext cx="10160" cy="9525"/>
            </a:xfrm>
            <a:custGeom>
              <a:avLst/>
              <a:gdLst/>
              <a:ahLst/>
              <a:cxnLst/>
              <a:rect l="l" t="t" r="r" b="b"/>
              <a:pathLst>
                <a:path w="10160" h="9525">
                  <a:moveTo>
                    <a:pt x="9803" y="0"/>
                  </a:moveTo>
                  <a:lnTo>
                    <a:pt x="0" y="9029"/>
                  </a:lnTo>
                </a:path>
              </a:pathLst>
            </a:custGeom>
            <a:ln w="25400">
              <a:solidFill>
                <a:srgbClr val="FACA38"/>
              </a:solidFill>
            </a:ln>
          </p:spPr>
          <p:txBody>
            <a:bodyPr wrap="square" lIns="0" tIns="0" rIns="0" bIns="0" rtlCol="0"/>
            <a:lstStyle/>
            <a:p>
              <a:endParaRPr/>
            </a:p>
          </p:txBody>
        </p:sp>
        <p:sp>
          <p:nvSpPr>
            <p:cNvPr id="4201" name="object 4201"/>
            <p:cNvSpPr/>
            <p:nvPr/>
          </p:nvSpPr>
          <p:spPr>
            <a:xfrm>
              <a:off x="6299022" y="8216150"/>
              <a:ext cx="6985" cy="22225"/>
            </a:xfrm>
            <a:custGeom>
              <a:avLst/>
              <a:gdLst/>
              <a:ahLst/>
              <a:cxnLst/>
              <a:rect l="l" t="t" r="r" b="b"/>
              <a:pathLst>
                <a:path w="6985" h="22225">
                  <a:moveTo>
                    <a:pt x="6692" y="22059"/>
                  </a:moveTo>
                  <a:lnTo>
                    <a:pt x="4978" y="14274"/>
                  </a:lnTo>
                  <a:lnTo>
                    <a:pt x="2794" y="6845"/>
                  </a:lnTo>
                  <a:lnTo>
                    <a:pt x="0" y="0"/>
                  </a:lnTo>
                </a:path>
              </a:pathLst>
            </a:custGeom>
            <a:ln w="25400">
              <a:solidFill>
                <a:srgbClr val="FCD53A"/>
              </a:solidFill>
            </a:ln>
          </p:spPr>
          <p:txBody>
            <a:bodyPr wrap="square" lIns="0" tIns="0" rIns="0" bIns="0" rtlCol="0"/>
            <a:lstStyle/>
            <a:p>
              <a:endParaRPr/>
            </a:p>
          </p:txBody>
        </p:sp>
        <p:sp>
          <p:nvSpPr>
            <p:cNvPr id="4202" name="object 4202"/>
            <p:cNvSpPr/>
            <p:nvPr/>
          </p:nvSpPr>
          <p:spPr>
            <a:xfrm>
              <a:off x="6299022" y="8206968"/>
              <a:ext cx="10795" cy="9525"/>
            </a:xfrm>
            <a:custGeom>
              <a:avLst/>
              <a:gdLst/>
              <a:ahLst/>
              <a:cxnLst/>
              <a:rect l="l" t="t" r="r" b="b"/>
              <a:pathLst>
                <a:path w="10795" h="9525">
                  <a:moveTo>
                    <a:pt x="0" y="9182"/>
                  </a:moveTo>
                  <a:lnTo>
                    <a:pt x="10718" y="0"/>
                  </a:lnTo>
                </a:path>
              </a:pathLst>
            </a:custGeom>
            <a:ln w="25400">
              <a:solidFill>
                <a:srgbClr val="F9C334"/>
              </a:solidFill>
            </a:ln>
          </p:spPr>
          <p:txBody>
            <a:bodyPr wrap="square" lIns="0" tIns="0" rIns="0" bIns="0" rtlCol="0"/>
            <a:lstStyle/>
            <a:p>
              <a:endParaRPr/>
            </a:p>
          </p:txBody>
        </p:sp>
        <p:sp>
          <p:nvSpPr>
            <p:cNvPr id="4203" name="object 4203"/>
            <p:cNvSpPr/>
            <p:nvPr/>
          </p:nvSpPr>
          <p:spPr>
            <a:xfrm>
              <a:off x="6309741" y="8206968"/>
              <a:ext cx="635" cy="635"/>
            </a:xfrm>
            <a:custGeom>
              <a:avLst/>
              <a:gdLst/>
              <a:ahLst/>
              <a:cxnLst/>
              <a:rect l="l" t="t" r="r" b="b"/>
              <a:pathLst>
                <a:path w="635" h="634">
                  <a:moveTo>
                    <a:pt x="0" y="0"/>
                  </a:moveTo>
                  <a:lnTo>
                    <a:pt x="12" y="34"/>
                  </a:lnTo>
                </a:path>
              </a:pathLst>
            </a:custGeom>
            <a:ln w="25400">
              <a:solidFill>
                <a:srgbClr val="F5B932"/>
              </a:solidFill>
            </a:ln>
          </p:spPr>
          <p:txBody>
            <a:bodyPr wrap="square" lIns="0" tIns="0" rIns="0" bIns="0" rtlCol="0"/>
            <a:lstStyle/>
            <a:p>
              <a:endParaRPr/>
            </a:p>
          </p:txBody>
        </p:sp>
        <p:sp>
          <p:nvSpPr>
            <p:cNvPr id="4204" name="object 4204"/>
            <p:cNvSpPr/>
            <p:nvPr/>
          </p:nvSpPr>
          <p:spPr>
            <a:xfrm>
              <a:off x="6294755" y="8189303"/>
              <a:ext cx="15240" cy="22225"/>
            </a:xfrm>
            <a:custGeom>
              <a:avLst/>
              <a:gdLst/>
              <a:ahLst/>
              <a:cxnLst/>
              <a:rect l="l" t="t" r="r" b="b"/>
              <a:pathLst>
                <a:path w="15239" h="22225">
                  <a:moveTo>
                    <a:pt x="5575" y="0"/>
                  </a:moveTo>
                  <a:lnTo>
                    <a:pt x="0" y="4013"/>
                  </a:lnTo>
                  <a:lnTo>
                    <a:pt x="3937" y="9143"/>
                  </a:lnTo>
                  <a:lnTo>
                    <a:pt x="7150" y="15163"/>
                  </a:lnTo>
                  <a:lnTo>
                    <a:pt x="9779" y="21882"/>
                  </a:lnTo>
                  <a:lnTo>
                    <a:pt x="11557" y="20319"/>
                  </a:lnTo>
                  <a:lnTo>
                    <a:pt x="13284" y="18884"/>
                  </a:lnTo>
                  <a:lnTo>
                    <a:pt x="14986" y="17665"/>
                  </a:lnTo>
                  <a:lnTo>
                    <a:pt x="5575" y="0"/>
                  </a:lnTo>
                  <a:close/>
                </a:path>
              </a:pathLst>
            </a:custGeom>
            <a:solidFill>
              <a:srgbClr val="F7BB33"/>
            </a:solidFill>
          </p:spPr>
          <p:txBody>
            <a:bodyPr wrap="square" lIns="0" tIns="0" rIns="0" bIns="0" rtlCol="0"/>
            <a:lstStyle/>
            <a:p>
              <a:endParaRPr/>
            </a:p>
          </p:txBody>
        </p:sp>
        <p:sp>
          <p:nvSpPr>
            <p:cNvPr id="4205" name="object 4205"/>
            <p:cNvSpPr/>
            <p:nvPr/>
          </p:nvSpPr>
          <p:spPr>
            <a:xfrm>
              <a:off x="6309733" y="8206948"/>
              <a:ext cx="635" cy="635"/>
            </a:xfrm>
            <a:custGeom>
              <a:avLst/>
              <a:gdLst/>
              <a:ahLst/>
              <a:cxnLst/>
              <a:rect l="l" t="t" r="r" b="b"/>
              <a:pathLst>
                <a:path w="635" h="634">
                  <a:moveTo>
                    <a:pt x="7" y="20"/>
                  </a:moveTo>
                  <a:lnTo>
                    <a:pt x="0" y="0"/>
                  </a:lnTo>
                </a:path>
              </a:pathLst>
            </a:custGeom>
            <a:ln w="25400">
              <a:solidFill>
                <a:srgbClr val="F5B234"/>
              </a:solidFill>
            </a:ln>
          </p:spPr>
          <p:txBody>
            <a:bodyPr wrap="square" lIns="0" tIns="0" rIns="0" bIns="0" rtlCol="0"/>
            <a:lstStyle/>
            <a:p>
              <a:endParaRPr/>
            </a:p>
          </p:txBody>
        </p:sp>
        <p:sp>
          <p:nvSpPr>
            <p:cNvPr id="4206" name="object 4206"/>
            <p:cNvSpPr/>
            <p:nvPr/>
          </p:nvSpPr>
          <p:spPr>
            <a:xfrm>
              <a:off x="6294755" y="8189303"/>
              <a:ext cx="5715" cy="4445"/>
            </a:xfrm>
            <a:custGeom>
              <a:avLst/>
              <a:gdLst/>
              <a:ahLst/>
              <a:cxnLst/>
              <a:rect l="l" t="t" r="r" b="b"/>
              <a:pathLst>
                <a:path w="5714" h="4445">
                  <a:moveTo>
                    <a:pt x="5575" y="0"/>
                  </a:moveTo>
                  <a:lnTo>
                    <a:pt x="0" y="4013"/>
                  </a:lnTo>
                </a:path>
              </a:pathLst>
            </a:custGeom>
            <a:ln w="25400">
              <a:solidFill>
                <a:srgbClr val="F7B932"/>
              </a:solidFill>
            </a:ln>
          </p:spPr>
          <p:txBody>
            <a:bodyPr wrap="square" lIns="0" tIns="0" rIns="0" bIns="0" rtlCol="0"/>
            <a:lstStyle/>
            <a:p>
              <a:endParaRPr/>
            </a:p>
          </p:txBody>
        </p:sp>
        <p:sp>
          <p:nvSpPr>
            <p:cNvPr id="4207" name="object 4207"/>
            <p:cNvSpPr/>
            <p:nvPr/>
          </p:nvSpPr>
          <p:spPr>
            <a:xfrm>
              <a:off x="6294755" y="8193316"/>
              <a:ext cx="10160" cy="18415"/>
            </a:xfrm>
            <a:custGeom>
              <a:avLst/>
              <a:gdLst/>
              <a:ahLst/>
              <a:cxnLst/>
              <a:rect l="l" t="t" r="r" b="b"/>
              <a:pathLst>
                <a:path w="10160" h="18415">
                  <a:moveTo>
                    <a:pt x="0" y="0"/>
                  </a:moveTo>
                  <a:lnTo>
                    <a:pt x="3937" y="5130"/>
                  </a:lnTo>
                  <a:lnTo>
                    <a:pt x="7150" y="11150"/>
                  </a:lnTo>
                  <a:lnTo>
                    <a:pt x="9779" y="17868"/>
                  </a:lnTo>
                </a:path>
              </a:pathLst>
            </a:custGeom>
            <a:ln w="25400">
              <a:solidFill>
                <a:srgbClr val="F9C432"/>
              </a:solidFill>
            </a:ln>
          </p:spPr>
          <p:txBody>
            <a:bodyPr wrap="square" lIns="0" tIns="0" rIns="0" bIns="0" rtlCol="0"/>
            <a:lstStyle/>
            <a:p>
              <a:endParaRPr/>
            </a:p>
          </p:txBody>
        </p:sp>
        <p:sp>
          <p:nvSpPr>
            <p:cNvPr id="4208" name="object 4208"/>
            <p:cNvSpPr/>
            <p:nvPr/>
          </p:nvSpPr>
          <p:spPr>
            <a:xfrm>
              <a:off x="6304533" y="8206968"/>
              <a:ext cx="5715" cy="4445"/>
            </a:xfrm>
            <a:custGeom>
              <a:avLst/>
              <a:gdLst/>
              <a:ahLst/>
              <a:cxnLst/>
              <a:rect l="l" t="t" r="r" b="b"/>
              <a:pathLst>
                <a:path w="5714" h="4445">
                  <a:moveTo>
                    <a:pt x="0" y="4216"/>
                  </a:moveTo>
                  <a:lnTo>
                    <a:pt x="5206" y="0"/>
                  </a:lnTo>
                </a:path>
              </a:pathLst>
            </a:custGeom>
            <a:ln w="25399">
              <a:solidFill>
                <a:srgbClr val="F7BD34"/>
              </a:solidFill>
            </a:ln>
          </p:spPr>
          <p:txBody>
            <a:bodyPr wrap="square" lIns="0" tIns="0" rIns="0" bIns="0" rtlCol="0"/>
            <a:lstStyle/>
            <a:p>
              <a:endParaRPr/>
            </a:p>
          </p:txBody>
        </p:sp>
        <p:sp>
          <p:nvSpPr>
            <p:cNvPr id="4209" name="object 4209"/>
            <p:cNvSpPr/>
            <p:nvPr/>
          </p:nvSpPr>
          <p:spPr>
            <a:xfrm>
              <a:off x="6288697" y="8193316"/>
              <a:ext cx="15875" cy="22860"/>
            </a:xfrm>
            <a:custGeom>
              <a:avLst/>
              <a:gdLst/>
              <a:ahLst/>
              <a:cxnLst/>
              <a:rect l="l" t="t" r="r" b="b"/>
              <a:pathLst>
                <a:path w="15875" h="22859">
                  <a:moveTo>
                    <a:pt x="6057" y="0"/>
                  </a:moveTo>
                  <a:lnTo>
                    <a:pt x="0" y="4292"/>
                  </a:lnTo>
                  <a:lnTo>
                    <a:pt x="4140" y="9728"/>
                  </a:lnTo>
                  <a:lnTo>
                    <a:pt x="7543" y="15989"/>
                  </a:lnTo>
                  <a:lnTo>
                    <a:pt x="10325" y="22834"/>
                  </a:lnTo>
                  <a:lnTo>
                    <a:pt x="14058" y="19418"/>
                  </a:lnTo>
                  <a:lnTo>
                    <a:pt x="15836" y="17868"/>
                  </a:lnTo>
                  <a:lnTo>
                    <a:pt x="13208" y="11150"/>
                  </a:lnTo>
                  <a:lnTo>
                    <a:pt x="9994" y="5130"/>
                  </a:lnTo>
                  <a:lnTo>
                    <a:pt x="6057" y="0"/>
                  </a:lnTo>
                  <a:close/>
                </a:path>
              </a:pathLst>
            </a:custGeom>
            <a:solidFill>
              <a:srgbClr val="FBCA32"/>
            </a:solidFill>
          </p:spPr>
          <p:txBody>
            <a:bodyPr wrap="square" lIns="0" tIns="0" rIns="0" bIns="0" rtlCol="0"/>
            <a:lstStyle/>
            <a:p>
              <a:endParaRPr/>
            </a:p>
          </p:txBody>
        </p:sp>
        <p:sp>
          <p:nvSpPr>
            <p:cNvPr id="4210" name="object 4210"/>
            <p:cNvSpPr/>
            <p:nvPr/>
          </p:nvSpPr>
          <p:spPr>
            <a:xfrm>
              <a:off x="6294755" y="8193316"/>
              <a:ext cx="10160" cy="18415"/>
            </a:xfrm>
            <a:custGeom>
              <a:avLst/>
              <a:gdLst/>
              <a:ahLst/>
              <a:cxnLst/>
              <a:rect l="l" t="t" r="r" b="b"/>
              <a:pathLst>
                <a:path w="10160" h="18415">
                  <a:moveTo>
                    <a:pt x="9779" y="17868"/>
                  </a:moveTo>
                  <a:lnTo>
                    <a:pt x="7150" y="11150"/>
                  </a:lnTo>
                  <a:lnTo>
                    <a:pt x="3937" y="5130"/>
                  </a:lnTo>
                  <a:lnTo>
                    <a:pt x="0" y="0"/>
                  </a:lnTo>
                </a:path>
              </a:pathLst>
            </a:custGeom>
            <a:ln w="25400">
              <a:solidFill>
                <a:srgbClr val="F9C432"/>
              </a:solidFill>
            </a:ln>
          </p:spPr>
          <p:txBody>
            <a:bodyPr wrap="square" lIns="0" tIns="0" rIns="0" bIns="0" rtlCol="0"/>
            <a:lstStyle/>
            <a:p>
              <a:endParaRPr/>
            </a:p>
          </p:txBody>
        </p:sp>
        <p:sp>
          <p:nvSpPr>
            <p:cNvPr id="4211" name="object 4211"/>
            <p:cNvSpPr/>
            <p:nvPr/>
          </p:nvSpPr>
          <p:spPr>
            <a:xfrm>
              <a:off x="6288697" y="8193316"/>
              <a:ext cx="6350" cy="4445"/>
            </a:xfrm>
            <a:custGeom>
              <a:avLst/>
              <a:gdLst/>
              <a:ahLst/>
              <a:cxnLst/>
              <a:rect l="l" t="t" r="r" b="b"/>
              <a:pathLst>
                <a:path w="6350" h="4445">
                  <a:moveTo>
                    <a:pt x="6057" y="0"/>
                  </a:moveTo>
                  <a:lnTo>
                    <a:pt x="0" y="4292"/>
                  </a:lnTo>
                </a:path>
              </a:pathLst>
            </a:custGeom>
            <a:ln w="25400">
              <a:solidFill>
                <a:srgbClr val="FBC830"/>
              </a:solidFill>
            </a:ln>
          </p:spPr>
          <p:txBody>
            <a:bodyPr wrap="square" lIns="0" tIns="0" rIns="0" bIns="0" rtlCol="0"/>
            <a:lstStyle/>
            <a:p>
              <a:endParaRPr/>
            </a:p>
          </p:txBody>
        </p:sp>
        <p:sp>
          <p:nvSpPr>
            <p:cNvPr id="4212" name="object 4212"/>
            <p:cNvSpPr/>
            <p:nvPr/>
          </p:nvSpPr>
          <p:spPr>
            <a:xfrm>
              <a:off x="6288697" y="8197608"/>
              <a:ext cx="10795" cy="19050"/>
            </a:xfrm>
            <a:custGeom>
              <a:avLst/>
              <a:gdLst/>
              <a:ahLst/>
              <a:cxnLst/>
              <a:rect l="l" t="t" r="r" b="b"/>
              <a:pathLst>
                <a:path w="10795" h="19050">
                  <a:moveTo>
                    <a:pt x="0" y="0"/>
                  </a:moveTo>
                  <a:lnTo>
                    <a:pt x="4140" y="5435"/>
                  </a:lnTo>
                  <a:lnTo>
                    <a:pt x="7543" y="11696"/>
                  </a:lnTo>
                  <a:lnTo>
                    <a:pt x="10325" y="18542"/>
                  </a:lnTo>
                </a:path>
              </a:pathLst>
            </a:custGeom>
            <a:ln w="25400">
              <a:solidFill>
                <a:srgbClr val="FCD031"/>
              </a:solidFill>
            </a:ln>
          </p:spPr>
          <p:txBody>
            <a:bodyPr wrap="square" lIns="0" tIns="0" rIns="0" bIns="0" rtlCol="0"/>
            <a:lstStyle/>
            <a:p>
              <a:endParaRPr/>
            </a:p>
          </p:txBody>
        </p:sp>
        <p:sp>
          <p:nvSpPr>
            <p:cNvPr id="4213" name="object 4213"/>
            <p:cNvSpPr/>
            <p:nvPr/>
          </p:nvSpPr>
          <p:spPr>
            <a:xfrm>
              <a:off x="6299022" y="8211185"/>
              <a:ext cx="5715" cy="5080"/>
            </a:xfrm>
            <a:custGeom>
              <a:avLst/>
              <a:gdLst/>
              <a:ahLst/>
              <a:cxnLst/>
              <a:rect l="l" t="t" r="r" b="b"/>
              <a:pathLst>
                <a:path w="5714" h="5079">
                  <a:moveTo>
                    <a:pt x="0" y="4965"/>
                  </a:moveTo>
                  <a:lnTo>
                    <a:pt x="5511" y="0"/>
                  </a:lnTo>
                </a:path>
              </a:pathLst>
            </a:custGeom>
            <a:ln w="25400">
              <a:solidFill>
                <a:srgbClr val="FBCB34"/>
              </a:solidFill>
            </a:ln>
          </p:spPr>
          <p:txBody>
            <a:bodyPr wrap="square" lIns="0" tIns="0" rIns="0" bIns="0" rtlCol="0"/>
            <a:lstStyle/>
            <a:p>
              <a:endParaRPr/>
            </a:p>
          </p:txBody>
        </p:sp>
        <p:sp>
          <p:nvSpPr>
            <p:cNvPr id="4214" name="object 4214"/>
            <p:cNvSpPr/>
            <p:nvPr/>
          </p:nvSpPr>
          <p:spPr>
            <a:xfrm>
              <a:off x="6293104" y="8216150"/>
              <a:ext cx="12700" cy="27305"/>
            </a:xfrm>
            <a:custGeom>
              <a:avLst/>
              <a:gdLst/>
              <a:ahLst/>
              <a:cxnLst/>
              <a:rect l="l" t="t" r="r" b="b"/>
              <a:pathLst>
                <a:path w="12700" h="27304">
                  <a:moveTo>
                    <a:pt x="5918" y="0"/>
                  </a:moveTo>
                  <a:lnTo>
                    <a:pt x="2057" y="3479"/>
                  </a:lnTo>
                  <a:lnTo>
                    <a:pt x="0" y="5181"/>
                  </a:lnTo>
                  <a:lnTo>
                    <a:pt x="2984" y="12141"/>
                  </a:lnTo>
                  <a:lnTo>
                    <a:pt x="5346" y="19583"/>
                  </a:lnTo>
                  <a:lnTo>
                    <a:pt x="7238" y="27241"/>
                  </a:lnTo>
                  <a:lnTo>
                    <a:pt x="9093" y="25590"/>
                  </a:lnTo>
                  <a:lnTo>
                    <a:pt x="12611" y="22059"/>
                  </a:lnTo>
                  <a:lnTo>
                    <a:pt x="10896" y="14274"/>
                  </a:lnTo>
                  <a:lnTo>
                    <a:pt x="8712" y="6845"/>
                  </a:lnTo>
                  <a:lnTo>
                    <a:pt x="5918" y="0"/>
                  </a:lnTo>
                  <a:close/>
                </a:path>
              </a:pathLst>
            </a:custGeom>
            <a:solidFill>
              <a:srgbClr val="FDD93B"/>
            </a:solidFill>
          </p:spPr>
          <p:txBody>
            <a:bodyPr wrap="square" lIns="0" tIns="0" rIns="0" bIns="0" rtlCol="0"/>
            <a:lstStyle/>
            <a:p>
              <a:endParaRPr/>
            </a:p>
          </p:txBody>
        </p:sp>
        <p:sp>
          <p:nvSpPr>
            <p:cNvPr id="4215" name="object 4215"/>
            <p:cNvSpPr/>
            <p:nvPr/>
          </p:nvSpPr>
          <p:spPr>
            <a:xfrm>
              <a:off x="6299022" y="8216150"/>
              <a:ext cx="6985" cy="22225"/>
            </a:xfrm>
            <a:custGeom>
              <a:avLst/>
              <a:gdLst/>
              <a:ahLst/>
              <a:cxnLst/>
              <a:rect l="l" t="t" r="r" b="b"/>
              <a:pathLst>
                <a:path w="6985" h="22225">
                  <a:moveTo>
                    <a:pt x="6692" y="22059"/>
                  </a:moveTo>
                  <a:lnTo>
                    <a:pt x="4978" y="14274"/>
                  </a:lnTo>
                  <a:lnTo>
                    <a:pt x="2794" y="6845"/>
                  </a:lnTo>
                  <a:lnTo>
                    <a:pt x="0" y="0"/>
                  </a:lnTo>
                </a:path>
              </a:pathLst>
            </a:custGeom>
            <a:ln w="25400">
              <a:solidFill>
                <a:srgbClr val="FCD53A"/>
              </a:solidFill>
            </a:ln>
          </p:spPr>
          <p:txBody>
            <a:bodyPr wrap="square" lIns="0" tIns="0" rIns="0" bIns="0" rtlCol="0"/>
            <a:lstStyle/>
            <a:p>
              <a:endParaRPr/>
            </a:p>
          </p:txBody>
        </p:sp>
        <p:sp>
          <p:nvSpPr>
            <p:cNvPr id="4216" name="object 4216"/>
            <p:cNvSpPr/>
            <p:nvPr/>
          </p:nvSpPr>
          <p:spPr>
            <a:xfrm>
              <a:off x="6293104" y="8216150"/>
              <a:ext cx="6350" cy="5715"/>
            </a:xfrm>
            <a:custGeom>
              <a:avLst/>
              <a:gdLst/>
              <a:ahLst/>
              <a:cxnLst/>
              <a:rect l="l" t="t" r="r" b="b"/>
              <a:pathLst>
                <a:path w="6350" h="5715">
                  <a:moveTo>
                    <a:pt x="5918" y="0"/>
                  </a:moveTo>
                  <a:lnTo>
                    <a:pt x="0" y="5181"/>
                  </a:lnTo>
                </a:path>
              </a:pathLst>
            </a:custGeom>
            <a:ln w="25400">
              <a:solidFill>
                <a:srgbClr val="FDD635"/>
              </a:solidFill>
            </a:ln>
          </p:spPr>
          <p:txBody>
            <a:bodyPr wrap="square" lIns="0" tIns="0" rIns="0" bIns="0" rtlCol="0"/>
            <a:lstStyle/>
            <a:p>
              <a:endParaRPr/>
            </a:p>
          </p:txBody>
        </p:sp>
        <p:sp>
          <p:nvSpPr>
            <p:cNvPr id="4217" name="object 4217"/>
            <p:cNvSpPr/>
            <p:nvPr/>
          </p:nvSpPr>
          <p:spPr>
            <a:xfrm>
              <a:off x="6293104" y="8221332"/>
              <a:ext cx="7620" cy="22225"/>
            </a:xfrm>
            <a:custGeom>
              <a:avLst/>
              <a:gdLst/>
              <a:ahLst/>
              <a:cxnLst/>
              <a:rect l="l" t="t" r="r" b="b"/>
              <a:pathLst>
                <a:path w="7620" h="22225">
                  <a:moveTo>
                    <a:pt x="0" y="0"/>
                  </a:moveTo>
                  <a:lnTo>
                    <a:pt x="2984" y="6959"/>
                  </a:lnTo>
                  <a:lnTo>
                    <a:pt x="5346" y="14401"/>
                  </a:lnTo>
                  <a:lnTo>
                    <a:pt x="7238" y="22059"/>
                  </a:lnTo>
                </a:path>
              </a:pathLst>
            </a:custGeom>
            <a:ln w="25400">
              <a:solidFill>
                <a:srgbClr val="FEDE3D"/>
              </a:solidFill>
            </a:ln>
          </p:spPr>
          <p:txBody>
            <a:bodyPr wrap="square" lIns="0" tIns="0" rIns="0" bIns="0" rtlCol="0"/>
            <a:lstStyle/>
            <a:p>
              <a:endParaRPr/>
            </a:p>
          </p:txBody>
        </p:sp>
        <p:sp>
          <p:nvSpPr>
            <p:cNvPr id="4218" name="object 4218"/>
            <p:cNvSpPr/>
            <p:nvPr/>
          </p:nvSpPr>
          <p:spPr>
            <a:xfrm>
              <a:off x="6300343" y="8238210"/>
              <a:ext cx="5715" cy="5715"/>
            </a:xfrm>
            <a:custGeom>
              <a:avLst/>
              <a:gdLst/>
              <a:ahLst/>
              <a:cxnLst/>
              <a:rect l="l" t="t" r="r" b="b"/>
              <a:pathLst>
                <a:path w="5714" h="5715">
                  <a:moveTo>
                    <a:pt x="0" y="5181"/>
                  </a:moveTo>
                  <a:lnTo>
                    <a:pt x="5372" y="0"/>
                  </a:lnTo>
                </a:path>
              </a:pathLst>
            </a:custGeom>
            <a:ln w="25400">
              <a:solidFill>
                <a:srgbClr val="FEDC41"/>
              </a:solidFill>
            </a:ln>
          </p:spPr>
          <p:txBody>
            <a:bodyPr wrap="square" lIns="0" tIns="0" rIns="0" bIns="0" rtlCol="0"/>
            <a:lstStyle/>
            <a:p>
              <a:endParaRPr/>
            </a:p>
          </p:txBody>
        </p:sp>
        <p:sp>
          <p:nvSpPr>
            <p:cNvPr id="4219" name="object 4219"/>
            <p:cNvSpPr/>
            <p:nvPr/>
          </p:nvSpPr>
          <p:spPr>
            <a:xfrm>
              <a:off x="6286665" y="8221332"/>
              <a:ext cx="13970" cy="26670"/>
            </a:xfrm>
            <a:custGeom>
              <a:avLst/>
              <a:gdLst/>
              <a:ahLst/>
              <a:cxnLst/>
              <a:rect l="l" t="t" r="r" b="b"/>
              <a:pathLst>
                <a:path w="13970" h="26670">
                  <a:moveTo>
                    <a:pt x="6438" y="0"/>
                  </a:moveTo>
                  <a:lnTo>
                    <a:pt x="4394" y="1701"/>
                  </a:lnTo>
                  <a:lnTo>
                    <a:pt x="2247" y="3352"/>
                  </a:lnTo>
                  <a:lnTo>
                    <a:pt x="0" y="4851"/>
                  </a:lnTo>
                  <a:lnTo>
                    <a:pt x="3200" y="11760"/>
                  </a:lnTo>
                  <a:lnTo>
                    <a:pt x="5829" y="19062"/>
                  </a:lnTo>
                  <a:lnTo>
                    <a:pt x="7988" y="26517"/>
                  </a:lnTo>
                  <a:lnTo>
                    <a:pt x="9931" y="25247"/>
                  </a:lnTo>
                  <a:lnTo>
                    <a:pt x="11836" y="23710"/>
                  </a:lnTo>
                  <a:lnTo>
                    <a:pt x="13677" y="22059"/>
                  </a:lnTo>
                  <a:lnTo>
                    <a:pt x="11785" y="14401"/>
                  </a:lnTo>
                  <a:lnTo>
                    <a:pt x="9423" y="6959"/>
                  </a:lnTo>
                  <a:lnTo>
                    <a:pt x="6438" y="0"/>
                  </a:lnTo>
                  <a:close/>
                </a:path>
              </a:pathLst>
            </a:custGeom>
            <a:solidFill>
              <a:srgbClr val="FEE03E"/>
            </a:solidFill>
          </p:spPr>
          <p:txBody>
            <a:bodyPr wrap="square" lIns="0" tIns="0" rIns="0" bIns="0" rtlCol="0"/>
            <a:lstStyle/>
            <a:p>
              <a:endParaRPr/>
            </a:p>
          </p:txBody>
        </p:sp>
        <p:sp>
          <p:nvSpPr>
            <p:cNvPr id="4220" name="object 4220"/>
            <p:cNvSpPr/>
            <p:nvPr/>
          </p:nvSpPr>
          <p:spPr>
            <a:xfrm>
              <a:off x="6293104" y="8221332"/>
              <a:ext cx="7620" cy="22225"/>
            </a:xfrm>
            <a:custGeom>
              <a:avLst/>
              <a:gdLst/>
              <a:ahLst/>
              <a:cxnLst/>
              <a:rect l="l" t="t" r="r" b="b"/>
              <a:pathLst>
                <a:path w="7620" h="22225">
                  <a:moveTo>
                    <a:pt x="7238" y="22059"/>
                  </a:moveTo>
                  <a:lnTo>
                    <a:pt x="5346" y="14401"/>
                  </a:lnTo>
                  <a:lnTo>
                    <a:pt x="2984" y="6959"/>
                  </a:lnTo>
                  <a:lnTo>
                    <a:pt x="0" y="0"/>
                  </a:lnTo>
                </a:path>
              </a:pathLst>
            </a:custGeom>
            <a:ln w="25400">
              <a:solidFill>
                <a:srgbClr val="FEDE3D"/>
              </a:solidFill>
            </a:ln>
          </p:spPr>
          <p:txBody>
            <a:bodyPr wrap="square" lIns="0" tIns="0" rIns="0" bIns="0" rtlCol="0"/>
            <a:lstStyle/>
            <a:p>
              <a:endParaRPr/>
            </a:p>
          </p:txBody>
        </p:sp>
        <p:sp>
          <p:nvSpPr>
            <p:cNvPr id="4221" name="object 4221"/>
            <p:cNvSpPr/>
            <p:nvPr/>
          </p:nvSpPr>
          <p:spPr>
            <a:xfrm>
              <a:off x="6286665" y="8221332"/>
              <a:ext cx="6985" cy="5080"/>
            </a:xfrm>
            <a:custGeom>
              <a:avLst/>
              <a:gdLst/>
              <a:ahLst/>
              <a:cxnLst/>
              <a:rect l="l" t="t" r="r" b="b"/>
              <a:pathLst>
                <a:path w="6985" h="5079">
                  <a:moveTo>
                    <a:pt x="6438" y="0"/>
                  </a:moveTo>
                  <a:lnTo>
                    <a:pt x="0" y="4851"/>
                  </a:lnTo>
                </a:path>
              </a:pathLst>
            </a:custGeom>
            <a:ln w="25400">
              <a:solidFill>
                <a:srgbClr val="FEDD36"/>
              </a:solidFill>
            </a:ln>
          </p:spPr>
          <p:txBody>
            <a:bodyPr wrap="square" lIns="0" tIns="0" rIns="0" bIns="0" rtlCol="0"/>
            <a:lstStyle/>
            <a:p>
              <a:endParaRPr/>
            </a:p>
          </p:txBody>
        </p:sp>
        <p:sp>
          <p:nvSpPr>
            <p:cNvPr id="4222" name="object 4222"/>
            <p:cNvSpPr/>
            <p:nvPr/>
          </p:nvSpPr>
          <p:spPr>
            <a:xfrm>
              <a:off x="6286665" y="8226183"/>
              <a:ext cx="8255" cy="22225"/>
            </a:xfrm>
            <a:custGeom>
              <a:avLst/>
              <a:gdLst/>
              <a:ahLst/>
              <a:cxnLst/>
              <a:rect l="l" t="t" r="r" b="b"/>
              <a:pathLst>
                <a:path w="8254" h="22225">
                  <a:moveTo>
                    <a:pt x="0" y="0"/>
                  </a:moveTo>
                  <a:lnTo>
                    <a:pt x="3200" y="6908"/>
                  </a:lnTo>
                  <a:lnTo>
                    <a:pt x="5829" y="14211"/>
                  </a:lnTo>
                  <a:lnTo>
                    <a:pt x="7988" y="21666"/>
                  </a:lnTo>
                </a:path>
              </a:pathLst>
            </a:custGeom>
            <a:ln w="25400">
              <a:solidFill>
                <a:srgbClr val="FFE23F"/>
              </a:solidFill>
            </a:ln>
          </p:spPr>
          <p:txBody>
            <a:bodyPr wrap="square" lIns="0" tIns="0" rIns="0" bIns="0" rtlCol="0"/>
            <a:lstStyle/>
            <a:p>
              <a:endParaRPr/>
            </a:p>
          </p:txBody>
        </p:sp>
        <p:sp>
          <p:nvSpPr>
            <p:cNvPr id="4223" name="object 4223"/>
            <p:cNvSpPr/>
            <p:nvPr/>
          </p:nvSpPr>
          <p:spPr>
            <a:xfrm>
              <a:off x="6294653" y="8243392"/>
              <a:ext cx="5715" cy="5080"/>
            </a:xfrm>
            <a:custGeom>
              <a:avLst/>
              <a:gdLst/>
              <a:ahLst/>
              <a:cxnLst/>
              <a:rect l="l" t="t" r="r" b="b"/>
              <a:pathLst>
                <a:path w="5714" h="5079">
                  <a:moveTo>
                    <a:pt x="0" y="4457"/>
                  </a:moveTo>
                  <a:lnTo>
                    <a:pt x="5689" y="0"/>
                  </a:lnTo>
                </a:path>
              </a:pathLst>
            </a:custGeom>
            <a:ln w="25400">
              <a:solidFill>
                <a:srgbClr val="FEE346"/>
              </a:solidFill>
            </a:ln>
          </p:spPr>
          <p:txBody>
            <a:bodyPr wrap="square" lIns="0" tIns="0" rIns="0" bIns="0" rtlCol="0"/>
            <a:lstStyle/>
            <a:p>
              <a:endParaRPr/>
            </a:p>
          </p:txBody>
        </p:sp>
        <p:sp>
          <p:nvSpPr>
            <p:cNvPr id="4224" name="object 4224"/>
            <p:cNvSpPr/>
            <p:nvPr/>
          </p:nvSpPr>
          <p:spPr>
            <a:xfrm>
              <a:off x="6282182" y="8197608"/>
              <a:ext cx="17145" cy="24130"/>
            </a:xfrm>
            <a:custGeom>
              <a:avLst/>
              <a:gdLst/>
              <a:ahLst/>
              <a:cxnLst/>
              <a:rect l="l" t="t" r="r" b="b"/>
              <a:pathLst>
                <a:path w="17145" h="24129">
                  <a:moveTo>
                    <a:pt x="6515" y="0"/>
                  </a:moveTo>
                  <a:lnTo>
                    <a:pt x="0" y="4533"/>
                  </a:lnTo>
                  <a:lnTo>
                    <a:pt x="4356" y="10274"/>
                  </a:lnTo>
                  <a:lnTo>
                    <a:pt x="7950" y="16763"/>
                  </a:lnTo>
                  <a:lnTo>
                    <a:pt x="10921" y="23723"/>
                  </a:lnTo>
                  <a:lnTo>
                    <a:pt x="12979" y="22021"/>
                  </a:lnTo>
                  <a:lnTo>
                    <a:pt x="16840" y="18542"/>
                  </a:lnTo>
                  <a:lnTo>
                    <a:pt x="14058" y="11696"/>
                  </a:lnTo>
                  <a:lnTo>
                    <a:pt x="10655" y="5435"/>
                  </a:lnTo>
                  <a:lnTo>
                    <a:pt x="6515" y="0"/>
                  </a:lnTo>
                  <a:close/>
                </a:path>
              </a:pathLst>
            </a:custGeom>
            <a:solidFill>
              <a:srgbClr val="FDD431"/>
            </a:solidFill>
          </p:spPr>
          <p:txBody>
            <a:bodyPr wrap="square" lIns="0" tIns="0" rIns="0" bIns="0" rtlCol="0"/>
            <a:lstStyle/>
            <a:p>
              <a:endParaRPr/>
            </a:p>
          </p:txBody>
        </p:sp>
        <p:sp>
          <p:nvSpPr>
            <p:cNvPr id="4225" name="object 4225"/>
            <p:cNvSpPr/>
            <p:nvPr/>
          </p:nvSpPr>
          <p:spPr>
            <a:xfrm>
              <a:off x="6288697" y="8197608"/>
              <a:ext cx="10795" cy="19050"/>
            </a:xfrm>
            <a:custGeom>
              <a:avLst/>
              <a:gdLst/>
              <a:ahLst/>
              <a:cxnLst/>
              <a:rect l="l" t="t" r="r" b="b"/>
              <a:pathLst>
                <a:path w="10795" h="19050">
                  <a:moveTo>
                    <a:pt x="10325" y="18542"/>
                  </a:moveTo>
                  <a:lnTo>
                    <a:pt x="7543" y="11696"/>
                  </a:lnTo>
                  <a:lnTo>
                    <a:pt x="4140" y="5435"/>
                  </a:lnTo>
                  <a:lnTo>
                    <a:pt x="0" y="0"/>
                  </a:lnTo>
                </a:path>
              </a:pathLst>
            </a:custGeom>
            <a:ln w="25400">
              <a:solidFill>
                <a:srgbClr val="FCD031"/>
              </a:solidFill>
            </a:ln>
          </p:spPr>
          <p:txBody>
            <a:bodyPr wrap="square" lIns="0" tIns="0" rIns="0" bIns="0" rtlCol="0"/>
            <a:lstStyle/>
            <a:p>
              <a:endParaRPr/>
            </a:p>
          </p:txBody>
        </p:sp>
        <p:sp>
          <p:nvSpPr>
            <p:cNvPr id="4226" name="object 4226"/>
            <p:cNvSpPr/>
            <p:nvPr/>
          </p:nvSpPr>
          <p:spPr>
            <a:xfrm>
              <a:off x="6282182" y="8197608"/>
              <a:ext cx="6985" cy="5080"/>
            </a:xfrm>
            <a:custGeom>
              <a:avLst/>
              <a:gdLst/>
              <a:ahLst/>
              <a:cxnLst/>
              <a:rect l="l" t="t" r="r" b="b"/>
              <a:pathLst>
                <a:path w="6985" h="5079">
                  <a:moveTo>
                    <a:pt x="6515" y="0"/>
                  </a:moveTo>
                  <a:lnTo>
                    <a:pt x="0" y="4533"/>
                  </a:lnTo>
                </a:path>
              </a:pathLst>
            </a:custGeom>
            <a:ln w="25400">
              <a:solidFill>
                <a:srgbClr val="FED22C"/>
              </a:solidFill>
            </a:ln>
          </p:spPr>
          <p:txBody>
            <a:bodyPr wrap="square" lIns="0" tIns="0" rIns="0" bIns="0" rtlCol="0"/>
            <a:lstStyle/>
            <a:p>
              <a:endParaRPr/>
            </a:p>
          </p:txBody>
        </p:sp>
        <p:sp>
          <p:nvSpPr>
            <p:cNvPr id="4227" name="object 4227"/>
            <p:cNvSpPr/>
            <p:nvPr/>
          </p:nvSpPr>
          <p:spPr>
            <a:xfrm>
              <a:off x="6282182" y="8202142"/>
              <a:ext cx="11430" cy="19685"/>
            </a:xfrm>
            <a:custGeom>
              <a:avLst/>
              <a:gdLst/>
              <a:ahLst/>
              <a:cxnLst/>
              <a:rect l="l" t="t" r="r" b="b"/>
              <a:pathLst>
                <a:path w="11429" h="19684">
                  <a:moveTo>
                    <a:pt x="0" y="0"/>
                  </a:moveTo>
                  <a:lnTo>
                    <a:pt x="4356" y="5740"/>
                  </a:lnTo>
                  <a:lnTo>
                    <a:pt x="7950" y="12230"/>
                  </a:lnTo>
                  <a:lnTo>
                    <a:pt x="10921" y="19189"/>
                  </a:lnTo>
                </a:path>
              </a:pathLst>
            </a:custGeom>
            <a:ln w="25400">
              <a:solidFill>
                <a:srgbClr val="FED830"/>
              </a:solidFill>
            </a:ln>
          </p:spPr>
          <p:txBody>
            <a:bodyPr wrap="square" lIns="0" tIns="0" rIns="0" bIns="0" rtlCol="0"/>
            <a:lstStyle/>
            <a:p>
              <a:endParaRPr/>
            </a:p>
          </p:txBody>
        </p:sp>
        <p:sp>
          <p:nvSpPr>
            <p:cNvPr id="4228" name="object 4228"/>
            <p:cNvSpPr/>
            <p:nvPr/>
          </p:nvSpPr>
          <p:spPr>
            <a:xfrm>
              <a:off x="6293104" y="8216150"/>
              <a:ext cx="6350" cy="5715"/>
            </a:xfrm>
            <a:custGeom>
              <a:avLst/>
              <a:gdLst/>
              <a:ahLst/>
              <a:cxnLst/>
              <a:rect l="l" t="t" r="r" b="b"/>
              <a:pathLst>
                <a:path w="6350" h="5715">
                  <a:moveTo>
                    <a:pt x="0" y="5181"/>
                  </a:moveTo>
                  <a:lnTo>
                    <a:pt x="5918" y="0"/>
                  </a:lnTo>
                </a:path>
              </a:pathLst>
            </a:custGeom>
            <a:ln w="25400">
              <a:solidFill>
                <a:srgbClr val="FDD635"/>
              </a:solidFill>
            </a:ln>
          </p:spPr>
          <p:txBody>
            <a:bodyPr wrap="square" lIns="0" tIns="0" rIns="0" bIns="0" rtlCol="0"/>
            <a:lstStyle/>
            <a:p>
              <a:endParaRPr/>
            </a:p>
          </p:txBody>
        </p:sp>
        <p:sp>
          <p:nvSpPr>
            <p:cNvPr id="4229" name="object 4229"/>
            <p:cNvSpPr/>
            <p:nvPr/>
          </p:nvSpPr>
          <p:spPr>
            <a:xfrm>
              <a:off x="6275235" y="8202142"/>
              <a:ext cx="18415" cy="24130"/>
            </a:xfrm>
            <a:custGeom>
              <a:avLst/>
              <a:gdLst/>
              <a:ahLst/>
              <a:cxnLst/>
              <a:rect l="l" t="t" r="r" b="b"/>
              <a:pathLst>
                <a:path w="18414" h="24129">
                  <a:moveTo>
                    <a:pt x="6946" y="0"/>
                  </a:moveTo>
                  <a:lnTo>
                    <a:pt x="0" y="4749"/>
                  </a:lnTo>
                  <a:lnTo>
                    <a:pt x="4445" y="10629"/>
                  </a:lnTo>
                  <a:lnTo>
                    <a:pt x="8229" y="17145"/>
                  </a:lnTo>
                  <a:lnTo>
                    <a:pt x="11429" y="24041"/>
                  </a:lnTo>
                  <a:lnTo>
                    <a:pt x="13677" y="22542"/>
                  </a:lnTo>
                  <a:lnTo>
                    <a:pt x="15824" y="20891"/>
                  </a:lnTo>
                  <a:lnTo>
                    <a:pt x="17868" y="19189"/>
                  </a:lnTo>
                  <a:lnTo>
                    <a:pt x="14897" y="12230"/>
                  </a:lnTo>
                  <a:lnTo>
                    <a:pt x="11302" y="5740"/>
                  </a:lnTo>
                  <a:lnTo>
                    <a:pt x="6946" y="0"/>
                  </a:lnTo>
                  <a:close/>
                </a:path>
              </a:pathLst>
            </a:custGeom>
            <a:solidFill>
              <a:srgbClr val="FEDA2F"/>
            </a:solidFill>
          </p:spPr>
          <p:txBody>
            <a:bodyPr wrap="square" lIns="0" tIns="0" rIns="0" bIns="0" rtlCol="0"/>
            <a:lstStyle/>
            <a:p>
              <a:endParaRPr/>
            </a:p>
          </p:txBody>
        </p:sp>
        <p:sp>
          <p:nvSpPr>
            <p:cNvPr id="4230" name="object 4230"/>
            <p:cNvSpPr/>
            <p:nvPr/>
          </p:nvSpPr>
          <p:spPr>
            <a:xfrm>
              <a:off x="6282182" y="8202142"/>
              <a:ext cx="11430" cy="19685"/>
            </a:xfrm>
            <a:custGeom>
              <a:avLst/>
              <a:gdLst/>
              <a:ahLst/>
              <a:cxnLst/>
              <a:rect l="l" t="t" r="r" b="b"/>
              <a:pathLst>
                <a:path w="11429" h="19684">
                  <a:moveTo>
                    <a:pt x="10921" y="19189"/>
                  </a:moveTo>
                  <a:lnTo>
                    <a:pt x="7950" y="12230"/>
                  </a:lnTo>
                  <a:lnTo>
                    <a:pt x="4356" y="5740"/>
                  </a:lnTo>
                  <a:lnTo>
                    <a:pt x="0" y="0"/>
                  </a:lnTo>
                </a:path>
              </a:pathLst>
            </a:custGeom>
            <a:ln w="25400">
              <a:solidFill>
                <a:srgbClr val="FED830"/>
              </a:solidFill>
            </a:ln>
          </p:spPr>
          <p:txBody>
            <a:bodyPr wrap="square" lIns="0" tIns="0" rIns="0" bIns="0" rtlCol="0"/>
            <a:lstStyle/>
            <a:p>
              <a:endParaRPr/>
            </a:p>
          </p:txBody>
        </p:sp>
        <p:sp>
          <p:nvSpPr>
            <p:cNvPr id="4231" name="object 4231"/>
            <p:cNvSpPr/>
            <p:nvPr/>
          </p:nvSpPr>
          <p:spPr>
            <a:xfrm>
              <a:off x="6275235" y="8202142"/>
              <a:ext cx="6985" cy="5080"/>
            </a:xfrm>
            <a:custGeom>
              <a:avLst/>
              <a:gdLst/>
              <a:ahLst/>
              <a:cxnLst/>
              <a:rect l="l" t="t" r="r" b="b"/>
              <a:pathLst>
                <a:path w="6985" h="5079">
                  <a:moveTo>
                    <a:pt x="6946" y="0"/>
                  </a:moveTo>
                  <a:lnTo>
                    <a:pt x="0" y="4749"/>
                  </a:lnTo>
                </a:path>
              </a:pathLst>
            </a:custGeom>
            <a:ln w="25400">
              <a:solidFill>
                <a:srgbClr val="FED728"/>
              </a:solidFill>
            </a:ln>
          </p:spPr>
          <p:txBody>
            <a:bodyPr wrap="square" lIns="0" tIns="0" rIns="0" bIns="0" rtlCol="0"/>
            <a:lstStyle/>
            <a:p>
              <a:endParaRPr/>
            </a:p>
          </p:txBody>
        </p:sp>
        <p:sp>
          <p:nvSpPr>
            <p:cNvPr id="4232" name="object 4232"/>
            <p:cNvSpPr/>
            <p:nvPr/>
          </p:nvSpPr>
          <p:spPr>
            <a:xfrm>
              <a:off x="6275235" y="8206892"/>
              <a:ext cx="11430" cy="19685"/>
            </a:xfrm>
            <a:custGeom>
              <a:avLst/>
              <a:gdLst/>
              <a:ahLst/>
              <a:cxnLst/>
              <a:rect l="l" t="t" r="r" b="b"/>
              <a:pathLst>
                <a:path w="11429" h="19684">
                  <a:moveTo>
                    <a:pt x="0" y="0"/>
                  </a:moveTo>
                  <a:lnTo>
                    <a:pt x="4445" y="5880"/>
                  </a:lnTo>
                  <a:lnTo>
                    <a:pt x="8229" y="12395"/>
                  </a:lnTo>
                  <a:lnTo>
                    <a:pt x="11429" y="19291"/>
                  </a:lnTo>
                </a:path>
              </a:pathLst>
            </a:custGeom>
            <a:ln w="25399">
              <a:solidFill>
                <a:srgbClr val="FFDC2E"/>
              </a:solidFill>
            </a:ln>
          </p:spPr>
          <p:txBody>
            <a:bodyPr wrap="square" lIns="0" tIns="0" rIns="0" bIns="0" rtlCol="0"/>
            <a:lstStyle/>
            <a:p>
              <a:endParaRPr/>
            </a:p>
          </p:txBody>
        </p:sp>
        <p:sp>
          <p:nvSpPr>
            <p:cNvPr id="4233" name="object 4233"/>
            <p:cNvSpPr/>
            <p:nvPr/>
          </p:nvSpPr>
          <p:spPr>
            <a:xfrm>
              <a:off x="6286665" y="8221332"/>
              <a:ext cx="6985" cy="5080"/>
            </a:xfrm>
            <a:custGeom>
              <a:avLst/>
              <a:gdLst/>
              <a:ahLst/>
              <a:cxnLst/>
              <a:rect l="l" t="t" r="r" b="b"/>
              <a:pathLst>
                <a:path w="6985" h="5079">
                  <a:moveTo>
                    <a:pt x="0" y="4851"/>
                  </a:moveTo>
                  <a:lnTo>
                    <a:pt x="6438" y="0"/>
                  </a:lnTo>
                </a:path>
              </a:pathLst>
            </a:custGeom>
            <a:ln w="25400">
              <a:solidFill>
                <a:srgbClr val="FEDD36"/>
              </a:solidFill>
            </a:ln>
          </p:spPr>
          <p:txBody>
            <a:bodyPr wrap="square" lIns="0" tIns="0" rIns="0" bIns="0" rtlCol="0"/>
            <a:lstStyle/>
            <a:p>
              <a:endParaRPr/>
            </a:p>
          </p:txBody>
        </p:sp>
        <p:sp>
          <p:nvSpPr>
            <p:cNvPr id="4234" name="object 4234"/>
            <p:cNvSpPr/>
            <p:nvPr/>
          </p:nvSpPr>
          <p:spPr>
            <a:xfrm>
              <a:off x="6269888" y="8174367"/>
              <a:ext cx="30480" cy="19050"/>
            </a:xfrm>
            <a:custGeom>
              <a:avLst/>
              <a:gdLst/>
              <a:ahLst/>
              <a:cxnLst/>
              <a:rect l="l" t="t" r="r" b="b"/>
              <a:pathLst>
                <a:path w="30479" h="19050">
                  <a:moveTo>
                    <a:pt x="8305" y="0"/>
                  </a:moveTo>
                  <a:lnTo>
                    <a:pt x="5575" y="736"/>
                  </a:lnTo>
                  <a:lnTo>
                    <a:pt x="2806" y="1574"/>
                  </a:lnTo>
                  <a:lnTo>
                    <a:pt x="0" y="2489"/>
                  </a:lnTo>
                  <a:lnTo>
                    <a:pt x="7155" y="5157"/>
                  </a:lnTo>
                  <a:lnTo>
                    <a:pt x="13876" y="8899"/>
                  </a:lnTo>
                  <a:lnTo>
                    <a:pt x="19875" y="13551"/>
                  </a:lnTo>
                  <a:lnTo>
                    <a:pt x="24866" y="18948"/>
                  </a:lnTo>
                  <a:lnTo>
                    <a:pt x="30441" y="14935"/>
                  </a:lnTo>
                  <a:lnTo>
                    <a:pt x="25916" y="9861"/>
                  </a:lnTo>
                  <a:lnTo>
                    <a:pt x="20750" y="5638"/>
                  </a:lnTo>
                  <a:lnTo>
                    <a:pt x="14895" y="2330"/>
                  </a:lnTo>
                  <a:lnTo>
                    <a:pt x="8305" y="0"/>
                  </a:lnTo>
                  <a:close/>
                </a:path>
              </a:pathLst>
            </a:custGeom>
            <a:solidFill>
              <a:srgbClr val="F7B831"/>
            </a:solidFill>
          </p:spPr>
          <p:txBody>
            <a:bodyPr wrap="square" lIns="0" tIns="0" rIns="0" bIns="0" rtlCol="0"/>
            <a:lstStyle/>
            <a:p>
              <a:endParaRPr/>
            </a:p>
          </p:txBody>
        </p:sp>
        <p:sp>
          <p:nvSpPr>
            <p:cNvPr id="4235" name="object 4235"/>
            <p:cNvSpPr/>
            <p:nvPr/>
          </p:nvSpPr>
          <p:spPr>
            <a:xfrm>
              <a:off x="6269888" y="8174367"/>
              <a:ext cx="8890" cy="2540"/>
            </a:xfrm>
            <a:custGeom>
              <a:avLst/>
              <a:gdLst/>
              <a:ahLst/>
              <a:cxnLst/>
              <a:rect l="l" t="t" r="r" b="b"/>
              <a:pathLst>
                <a:path w="8889" h="2540">
                  <a:moveTo>
                    <a:pt x="8305" y="0"/>
                  </a:moveTo>
                  <a:lnTo>
                    <a:pt x="0" y="2489"/>
                  </a:lnTo>
                </a:path>
              </a:pathLst>
            </a:custGeom>
            <a:ln w="25400">
              <a:solidFill>
                <a:srgbClr val="F7B630"/>
              </a:solidFill>
            </a:ln>
          </p:spPr>
          <p:txBody>
            <a:bodyPr wrap="square" lIns="0" tIns="0" rIns="0" bIns="0" rtlCol="0"/>
            <a:lstStyle/>
            <a:p>
              <a:endParaRPr/>
            </a:p>
          </p:txBody>
        </p:sp>
        <p:sp>
          <p:nvSpPr>
            <p:cNvPr id="4236" name="object 4236"/>
            <p:cNvSpPr/>
            <p:nvPr/>
          </p:nvSpPr>
          <p:spPr>
            <a:xfrm>
              <a:off x="6269888" y="8176857"/>
              <a:ext cx="25400" cy="16510"/>
            </a:xfrm>
            <a:custGeom>
              <a:avLst/>
              <a:gdLst/>
              <a:ahLst/>
              <a:cxnLst/>
              <a:rect l="l" t="t" r="r" b="b"/>
              <a:pathLst>
                <a:path w="25400" h="16509">
                  <a:moveTo>
                    <a:pt x="0" y="0"/>
                  </a:moveTo>
                  <a:lnTo>
                    <a:pt x="7155" y="2668"/>
                  </a:lnTo>
                  <a:lnTo>
                    <a:pt x="13876" y="6410"/>
                  </a:lnTo>
                  <a:lnTo>
                    <a:pt x="19875" y="11062"/>
                  </a:lnTo>
                  <a:lnTo>
                    <a:pt x="24866" y="16459"/>
                  </a:lnTo>
                </a:path>
              </a:pathLst>
            </a:custGeom>
            <a:ln w="25400">
              <a:solidFill>
                <a:srgbClr val="F9BF2E"/>
              </a:solidFill>
            </a:ln>
          </p:spPr>
          <p:txBody>
            <a:bodyPr wrap="square" lIns="0" tIns="0" rIns="0" bIns="0" rtlCol="0"/>
            <a:lstStyle/>
            <a:p>
              <a:endParaRPr/>
            </a:p>
          </p:txBody>
        </p:sp>
        <p:sp>
          <p:nvSpPr>
            <p:cNvPr id="4237" name="object 4237"/>
            <p:cNvSpPr/>
            <p:nvPr/>
          </p:nvSpPr>
          <p:spPr>
            <a:xfrm>
              <a:off x="6294755" y="8189303"/>
              <a:ext cx="5715" cy="4445"/>
            </a:xfrm>
            <a:custGeom>
              <a:avLst/>
              <a:gdLst/>
              <a:ahLst/>
              <a:cxnLst/>
              <a:rect l="l" t="t" r="r" b="b"/>
              <a:pathLst>
                <a:path w="5714" h="4445">
                  <a:moveTo>
                    <a:pt x="0" y="4013"/>
                  </a:moveTo>
                  <a:lnTo>
                    <a:pt x="5575" y="0"/>
                  </a:lnTo>
                </a:path>
              </a:pathLst>
            </a:custGeom>
            <a:ln w="25400">
              <a:solidFill>
                <a:srgbClr val="F7B932"/>
              </a:solidFill>
            </a:ln>
          </p:spPr>
          <p:txBody>
            <a:bodyPr wrap="square" lIns="0" tIns="0" rIns="0" bIns="0" rtlCol="0"/>
            <a:lstStyle/>
            <a:p>
              <a:endParaRPr/>
            </a:p>
          </p:txBody>
        </p:sp>
        <p:sp>
          <p:nvSpPr>
            <p:cNvPr id="4238" name="object 4238"/>
            <p:cNvSpPr/>
            <p:nvPr/>
          </p:nvSpPr>
          <p:spPr>
            <a:xfrm>
              <a:off x="6261506" y="8176857"/>
              <a:ext cx="33655" cy="20955"/>
            </a:xfrm>
            <a:custGeom>
              <a:avLst/>
              <a:gdLst/>
              <a:ahLst/>
              <a:cxnLst/>
              <a:rect l="l" t="t" r="r" b="b"/>
              <a:pathLst>
                <a:path w="33654" h="20954">
                  <a:moveTo>
                    <a:pt x="8382" y="0"/>
                  </a:moveTo>
                  <a:lnTo>
                    <a:pt x="5600" y="901"/>
                  </a:lnTo>
                  <a:lnTo>
                    <a:pt x="0" y="2946"/>
                  </a:lnTo>
                  <a:lnTo>
                    <a:pt x="7811" y="6062"/>
                  </a:lnTo>
                  <a:lnTo>
                    <a:pt x="15171" y="10063"/>
                  </a:lnTo>
                  <a:lnTo>
                    <a:pt x="21743" y="14956"/>
                  </a:lnTo>
                  <a:lnTo>
                    <a:pt x="27190" y="20751"/>
                  </a:lnTo>
                  <a:lnTo>
                    <a:pt x="33248" y="16459"/>
                  </a:lnTo>
                  <a:lnTo>
                    <a:pt x="28257" y="11062"/>
                  </a:lnTo>
                  <a:lnTo>
                    <a:pt x="22258" y="6410"/>
                  </a:lnTo>
                  <a:lnTo>
                    <a:pt x="15537" y="2668"/>
                  </a:lnTo>
                  <a:lnTo>
                    <a:pt x="8382" y="0"/>
                  </a:lnTo>
                  <a:close/>
                </a:path>
              </a:pathLst>
            </a:custGeom>
            <a:solidFill>
              <a:srgbClr val="FAC52B"/>
            </a:solidFill>
          </p:spPr>
          <p:txBody>
            <a:bodyPr wrap="square" lIns="0" tIns="0" rIns="0" bIns="0" rtlCol="0"/>
            <a:lstStyle/>
            <a:p>
              <a:endParaRPr/>
            </a:p>
          </p:txBody>
        </p:sp>
        <p:sp>
          <p:nvSpPr>
            <p:cNvPr id="4239" name="object 4239"/>
            <p:cNvSpPr/>
            <p:nvPr/>
          </p:nvSpPr>
          <p:spPr>
            <a:xfrm>
              <a:off x="6269888" y="8176857"/>
              <a:ext cx="25400" cy="16510"/>
            </a:xfrm>
            <a:custGeom>
              <a:avLst/>
              <a:gdLst/>
              <a:ahLst/>
              <a:cxnLst/>
              <a:rect l="l" t="t" r="r" b="b"/>
              <a:pathLst>
                <a:path w="25400" h="16509">
                  <a:moveTo>
                    <a:pt x="24866" y="16459"/>
                  </a:moveTo>
                  <a:lnTo>
                    <a:pt x="19875" y="11062"/>
                  </a:lnTo>
                  <a:lnTo>
                    <a:pt x="13876" y="6410"/>
                  </a:lnTo>
                  <a:lnTo>
                    <a:pt x="7155" y="2668"/>
                  </a:lnTo>
                  <a:lnTo>
                    <a:pt x="0" y="0"/>
                  </a:lnTo>
                </a:path>
              </a:pathLst>
            </a:custGeom>
            <a:ln w="25400">
              <a:solidFill>
                <a:srgbClr val="F9BF2E"/>
              </a:solidFill>
            </a:ln>
          </p:spPr>
          <p:txBody>
            <a:bodyPr wrap="square" lIns="0" tIns="0" rIns="0" bIns="0" rtlCol="0"/>
            <a:lstStyle/>
            <a:p>
              <a:endParaRPr/>
            </a:p>
          </p:txBody>
        </p:sp>
        <p:sp>
          <p:nvSpPr>
            <p:cNvPr id="4240" name="object 4240"/>
            <p:cNvSpPr/>
            <p:nvPr/>
          </p:nvSpPr>
          <p:spPr>
            <a:xfrm>
              <a:off x="6261506" y="8176857"/>
              <a:ext cx="8890" cy="3175"/>
            </a:xfrm>
            <a:custGeom>
              <a:avLst/>
              <a:gdLst/>
              <a:ahLst/>
              <a:cxnLst/>
              <a:rect l="l" t="t" r="r" b="b"/>
              <a:pathLst>
                <a:path w="8889" h="3175">
                  <a:moveTo>
                    <a:pt x="8382" y="0"/>
                  </a:moveTo>
                  <a:lnTo>
                    <a:pt x="0" y="2946"/>
                  </a:lnTo>
                </a:path>
              </a:pathLst>
            </a:custGeom>
            <a:ln w="25400">
              <a:solidFill>
                <a:srgbClr val="FAC227"/>
              </a:solidFill>
            </a:ln>
          </p:spPr>
          <p:txBody>
            <a:bodyPr wrap="square" lIns="0" tIns="0" rIns="0" bIns="0" rtlCol="0"/>
            <a:lstStyle/>
            <a:p>
              <a:endParaRPr/>
            </a:p>
          </p:txBody>
        </p:sp>
        <p:sp>
          <p:nvSpPr>
            <p:cNvPr id="4241" name="object 4241"/>
            <p:cNvSpPr/>
            <p:nvPr/>
          </p:nvSpPr>
          <p:spPr>
            <a:xfrm>
              <a:off x="6261506" y="8179803"/>
              <a:ext cx="27305" cy="18415"/>
            </a:xfrm>
            <a:custGeom>
              <a:avLst/>
              <a:gdLst/>
              <a:ahLst/>
              <a:cxnLst/>
              <a:rect l="l" t="t" r="r" b="b"/>
              <a:pathLst>
                <a:path w="27304" h="18415">
                  <a:moveTo>
                    <a:pt x="0" y="0"/>
                  </a:moveTo>
                  <a:lnTo>
                    <a:pt x="7811" y="3116"/>
                  </a:lnTo>
                  <a:lnTo>
                    <a:pt x="15171" y="7116"/>
                  </a:lnTo>
                  <a:lnTo>
                    <a:pt x="21743" y="12010"/>
                  </a:lnTo>
                  <a:lnTo>
                    <a:pt x="27190" y="17805"/>
                  </a:lnTo>
                </a:path>
              </a:pathLst>
            </a:custGeom>
            <a:ln w="25400">
              <a:solidFill>
                <a:srgbClr val="FCCA28"/>
              </a:solidFill>
            </a:ln>
          </p:spPr>
          <p:txBody>
            <a:bodyPr wrap="square" lIns="0" tIns="0" rIns="0" bIns="0" rtlCol="0"/>
            <a:lstStyle/>
            <a:p>
              <a:endParaRPr/>
            </a:p>
          </p:txBody>
        </p:sp>
        <p:sp>
          <p:nvSpPr>
            <p:cNvPr id="4242" name="object 4242"/>
            <p:cNvSpPr/>
            <p:nvPr/>
          </p:nvSpPr>
          <p:spPr>
            <a:xfrm>
              <a:off x="6288697" y="8193316"/>
              <a:ext cx="6350" cy="4445"/>
            </a:xfrm>
            <a:custGeom>
              <a:avLst/>
              <a:gdLst/>
              <a:ahLst/>
              <a:cxnLst/>
              <a:rect l="l" t="t" r="r" b="b"/>
              <a:pathLst>
                <a:path w="6350" h="4445">
                  <a:moveTo>
                    <a:pt x="0" y="4292"/>
                  </a:moveTo>
                  <a:lnTo>
                    <a:pt x="6057" y="0"/>
                  </a:lnTo>
                </a:path>
              </a:pathLst>
            </a:custGeom>
            <a:ln w="25400">
              <a:solidFill>
                <a:srgbClr val="FBC830"/>
              </a:solidFill>
            </a:ln>
          </p:spPr>
          <p:txBody>
            <a:bodyPr wrap="square" lIns="0" tIns="0" rIns="0" bIns="0" rtlCol="0"/>
            <a:lstStyle/>
            <a:p>
              <a:endParaRPr/>
            </a:p>
          </p:txBody>
        </p:sp>
        <p:sp>
          <p:nvSpPr>
            <p:cNvPr id="4243" name="object 4243"/>
            <p:cNvSpPr/>
            <p:nvPr/>
          </p:nvSpPr>
          <p:spPr>
            <a:xfrm>
              <a:off x="6253187" y="8179803"/>
              <a:ext cx="35560" cy="22860"/>
            </a:xfrm>
            <a:custGeom>
              <a:avLst/>
              <a:gdLst/>
              <a:ahLst/>
              <a:cxnLst/>
              <a:rect l="l" t="t" r="r" b="b"/>
              <a:pathLst>
                <a:path w="35560" h="22859">
                  <a:moveTo>
                    <a:pt x="8318" y="0"/>
                  </a:moveTo>
                  <a:lnTo>
                    <a:pt x="2755" y="2171"/>
                  </a:lnTo>
                  <a:lnTo>
                    <a:pt x="0" y="3327"/>
                  </a:lnTo>
                  <a:lnTo>
                    <a:pt x="8389" y="6857"/>
                  </a:lnTo>
                  <a:lnTo>
                    <a:pt x="16206" y="11066"/>
                  </a:lnTo>
                  <a:lnTo>
                    <a:pt x="23168" y="16159"/>
                  </a:lnTo>
                  <a:lnTo>
                    <a:pt x="28994" y="22339"/>
                  </a:lnTo>
                  <a:lnTo>
                    <a:pt x="35509" y="17805"/>
                  </a:lnTo>
                  <a:lnTo>
                    <a:pt x="30062" y="12010"/>
                  </a:lnTo>
                  <a:lnTo>
                    <a:pt x="23490" y="7116"/>
                  </a:lnTo>
                  <a:lnTo>
                    <a:pt x="16129" y="3116"/>
                  </a:lnTo>
                  <a:lnTo>
                    <a:pt x="8318" y="0"/>
                  </a:lnTo>
                  <a:close/>
                </a:path>
              </a:pathLst>
            </a:custGeom>
            <a:solidFill>
              <a:srgbClr val="FCCE26"/>
            </a:solidFill>
          </p:spPr>
          <p:txBody>
            <a:bodyPr wrap="square" lIns="0" tIns="0" rIns="0" bIns="0" rtlCol="0"/>
            <a:lstStyle/>
            <a:p>
              <a:endParaRPr/>
            </a:p>
          </p:txBody>
        </p:sp>
        <p:sp>
          <p:nvSpPr>
            <p:cNvPr id="4244" name="object 4244"/>
            <p:cNvSpPr/>
            <p:nvPr/>
          </p:nvSpPr>
          <p:spPr>
            <a:xfrm>
              <a:off x="6261506" y="8179803"/>
              <a:ext cx="27305" cy="18415"/>
            </a:xfrm>
            <a:custGeom>
              <a:avLst/>
              <a:gdLst/>
              <a:ahLst/>
              <a:cxnLst/>
              <a:rect l="l" t="t" r="r" b="b"/>
              <a:pathLst>
                <a:path w="27304" h="18415">
                  <a:moveTo>
                    <a:pt x="27190" y="17805"/>
                  </a:moveTo>
                  <a:lnTo>
                    <a:pt x="21743" y="12010"/>
                  </a:lnTo>
                  <a:lnTo>
                    <a:pt x="15171" y="7116"/>
                  </a:lnTo>
                  <a:lnTo>
                    <a:pt x="7811" y="3116"/>
                  </a:lnTo>
                  <a:lnTo>
                    <a:pt x="0" y="0"/>
                  </a:lnTo>
                </a:path>
              </a:pathLst>
            </a:custGeom>
            <a:ln w="25400">
              <a:solidFill>
                <a:srgbClr val="FCCA28"/>
              </a:solidFill>
            </a:ln>
          </p:spPr>
          <p:txBody>
            <a:bodyPr wrap="square" lIns="0" tIns="0" rIns="0" bIns="0" rtlCol="0"/>
            <a:lstStyle/>
            <a:p>
              <a:endParaRPr/>
            </a:p>
          </p:txBody>
        </p:sp>
        <p:sp>
          <p:nvSpPr>
            <p:cNvPr id="4245" name="object 4245"/>
            <p:cNvSpPr/>
            <p:nvPr/>
          </p:nvSpPr>
          <p:spPr>
            <a:xfrm>
              <a:off x="6253187" y="8179803"/>
              <a:ext cx="8890" cy="3810"/>
            </a:xfrm>
            <a:custGeom>
              <a:avLst/>
              <a:gdLst/>
              <a:ahLst/>
              <a:cxnLst/>
              <a:rect l="l" t="t" r="r" b="b"/>
              <a:pathLst>
                <a:path w="8889" h="3809">
                  <a:moveTo>
                    <a:pt x="8318" y="0"/>
                  </a:moveTo>
                  <a:lnTo>
                    <a:pt x="0" y="3327"/>
                  </a:lnTo>
                </a:path>
              </a:pathLst>
            </a:custGeom>
            <a:ln w="25399">
              <a:solidFill>
                <a:srgbClr val="FCC920"/>
              </a:solidFill>
            </a:ln>
          </p:spPr>
          <p:txBody>
            <a:bodyPr wrap="square" lIns="0" tIns="0" rIns="0" bIns="0" rtlCol="0"/>
            <a:lstStyle/>
            <a:p>
              <a:endParaRPr/>
            </a:p>
          </p:txBody>
        </p:sp>
        <p:sp>
          <p:nvSpPr>
            <p:cNvPr id="4246" name="object 4246"/>
            <p:cNvSpPr/>
            <p:nvPr/>
          </p:nvSpPr>
          <p:spPr>
            <a:xfrm>
              <a:off x="6253187" y="8183130"/>
              <a:ext cx="29209" cy="19050"/>
            </a:xfrm>
            <a:custGeom>
              <a:avLst/>
              <a:gdLst/>
              <a:ahLst/>
              <a:cxnLst/>
              <a:rect l="l" t="t" r="r" b="b"/>
              <a:pathLst>
                <a:path w="29210" h="19050">
                  <a:moveTo>
                    <a:pt x="0" y="0"/>
                  </a:moveTo>
                  <a:lnTo>
                    <a:pt x="8389" y="3529"/>
                  </a:lnTo>
                  <a:lnTo>
                    <a:pt x="16206" y="7739"/>
                  </a:lnTo>
                  <a:lnTo>
                    <a:pt x="23168" y="12831"/>
                  </a:lnTo>
                  <a:lnTo>
                    <a:pt x="28994" y="19011"/>
                  </a:lnTo>
                </a:path>
              </a:pathLst>
            </a:custGeom>
            <a:ln w="25400">
              <a:solidFill>
                <a:srgbClr val="FDD124"/>
              </a:solidFill>
            </a:ln>
          </p:spPr>
          <p:txBody>
            <a:bodyPr wrap="square" lIns="0" tIns="0" rIns="0" bIns="0" rtlCol="0"/>
            <a:lstStyle/>
            <a:p>
              <a:endParaRPr/>
            </a:p>
          </p:txBody>
        </p:sp>
        <p:sp>
          <p:nvSpPr>
            <p:cNvPr id="4247" name="object 4247"/>
            <p:cNvSpPr/>
            <p:nvPr/>
          </p:nvSpPr>
          <p:spPr>
            <a:xfrm>
              <a:off x="6282182" y="8197608"/>
              <a:ext cx="6985" cy="5080"/>
            </a:xfrm>
            <a:custGeom>
              <a:avLst/>
              <a:gdLst/>
              <a:ahLst/>
              <a:cxnLst/>
              <a:rect l="l" t="t" r="r" b="b"/>
              <a:pathLst>
                <a:path w="6985" h="5079">
                  <a:moveTo>
                    <a:pt x="0" y="4533"/>
                  </a:moveTo>
                  <a:lnTo>
                    <a:pt x="6515" y="0"/>
                  </a:lnTo>
                </a:path>
              </a:pathLst>
            </a:custGeom>
            <a:ln w="25400">
              <a:solidFill>
                <a:srgbClr val="FED22C"/>
              </a:solidFill>
            </a:ln>
          </p:spPr>
          <p:txBody>
            <a:bodyPr wrap="square" lIns="0" tIns="0" rIns="0" bIns="0" rtlCol="0"/>
            <a:lstStyle/>
            <a:p>
              <a:endParaRPr/>
            </a:p>
          </p:txBody>
        </p:sp>
        <p:sp>
          <p:nvSpPr>
            <p:cNvPr id="4248" name="object 4248"/>
            <p:cNvSpPr/>
            <p:nvPr/>
          </p:nvSpPr>
          <p:spPr>
            <a:xfrm>
              <a:off x="6245123" y="8183130"/>
              <a:ext cx="37465" cy="24130"/>
            </a:xfrm>
            <a:custGeom>
              <a:avLst/>
              <a:gdLst/>
              <a:ahLst/>
              <a:cxnLst/>
              <a:rect l="l" t="t" r="r" b="b"/>
              <a:pathLst>
                <a:path w="37464" h="24129">
                  <a:moveTo>
                    <a:pt x="8064" y="0"/>
                  </a:moveTo>
                  <a:lnTo>
                    <a:pt x="2628" y="2336"/>
                  </a:lnTo>
                  <a:lnTo>
                    <a:pt x="0" y="3556"/>
                  </a:lnTo>
                  <a:lnTo>
                    <a:pt x="8692" y="7377"/>
                  </a:lnTo>
                  <a:lnTo>
                    <a:pt x="16822" y="11906"/>
                  </a:lnTo>
                  <a:lnTo>
                    <a:pt x="24069" y="17311"/>
                  </a:lnTo>
                  <a:lnTo>
                    <a:pt x="30111" y="23761"/>
                  </a:lnTo>
                  <a:lnTo>
                    <a:pt x="37058" y="19011"/>
                  </a:lnTo>
                  <a:lnTo>
                    <a:pt x="31233" y="12831"/>
                  </a:lnTo>
                  <a:lnTo>
                    <a:pt x="24271" y="7739"/>
                  </a:lnTo>
                  <a:lnTo>
                    <a:pt x="16454" y="3529"/>
                  </a:lnTo>
                  <a:lnTo>
                    <a:pt x="8064" y="0"/>
                  </a:lnTo>
                  <a:close/>
                </a:path>
              </a:pathLst>
            </a:custGeom>
            <a:solidFill>
              <a:srgbClr val="FED222"/>
            </a:solidFill>
          </p:spPr>
          <p:txBody>
            <a:bodyPr wrap="square" lIns="0" tIns="0" rIns="0" bIns="0" rtlCol="0"/>
            <a:lstStyle/>
            <a:p>
              <a:endParaRPr/>
            </a:p>
          </p:txBody>
        </p:sp>
        <p:sp>
          <p:nvSpPr>
            <p:cNvPr id="4249" name="object 4249"/>
            <p:cNvSpPr/>
            <p:nvPr/>
          </p:nvSpPr>
          <p:spPr>
            <a:xfrm>
              <a:off x="6253187" y="8183130"/>
              <a:ext cx="29209" cy="19050"/>
            </a:xfrm>
            <a:custGeom>
              <a:avLst/>
              <a:gdLst/>
              <a:ahLst/>
              <a:cxnLst/>
              <a:rect l="l" t="t" r="r" b="b"/>
              <a:pathLst>
                <a:path w="29210" h="19050">
                  <a:moveTo>
                    <a:pt x="28994" y="19011"/>
                  </a:moveTo>
                  <a:lnTo>
                    <a:pt x="23168" y="12831"/>
                  </a:lnTo>
                  <a:lnTo>
                    <a:pt x="16206" y="7739"/>
                  </a:lnTo>
                  <a:lnTo>
                    <a:pt x="8389" y="3529"/>
                  </a:lnTo>
                  <a:lnTo>
                    <a:pt x="0" y="0"/>
                  </a:lnTo>
                </a:path>
              </a:pathLst>
            </a:custGeom>
            <a:ln w="25400">
              <a:solidFill>
                <a:srgbClr val="FDD124"/>
              </a:solidFill>
            </a:ln>
          </p:spPr>
          <p:txBody>
            <a:bodyPr wrap="square" lIns="0" tIns="0" rIns="0" bIns="0" rtlCol="0"/>
            <a:lstStyle/>
            <a:p>
              <a:endParaRPr/>
            </a:p>
          </p:txBody>
        </p:sp>
        <p:sp>
          <p:nvSpPr>
            <p:cNvPr id="4250" name="object 4250"/>
            <p:cNvSpPr/>
            <p:nvPr/>
          </p:nvSpPr>
          <p:spPr>
            <a:xfrm>
              <a:off x="6245123" y="8183130"/>
              <a:ext cx="8255" cy="3810"/>
            </a:xfrm>
            <a:custGeom>
              <a:avLst/>
              <a:gdLst/>
              <a:ahLst/>
              <a:cxnLst/>
              <a:rect l="l" t="t" r="r" b="b"/>
              <a:pathLst>
                <a:path w="8254" h="3809">
                  <a:moveTo>
                    <a:pt x="8064" y="0"/>
                  </a:moveTo>
                  <a:lnTo>
                    <a:pt x="0" y="3556"/>
                  </a:lnTo>
                </a:path>
              </a:pathLst>
            </a:custGeom>
            <a:ln w="25400">
              <a:solidFill>
                <a:srgbClr val="FCCD1C"/>
              </a:solidFill>
            </a:ln>
          </p:spPr>
          <p:txBody>
            <a:bodyPr wrap="square" lIns="0" tIns="0" rIns="0" bIns="0" rtlCol="0"/>
            <a:lstStyle/>
            <a:p>
              <a:endParaRPr/>
            </a:p>
          </p:txBody>
        </p:sp>
        <p:sp>
          <p:nvSpPr>
            <p:cNvPr id="4251" name="object 4251"/>
            <p:cNvSpPr/>
            <p:nvPr/>
          </p:nvSpPr>
          <p:spPr>
            <a:xfrm>
              <a:off x="6245123" y="8186686"/>
              <a:ext cx="30480" cy="20320"/>
            </a:xfrm>
            <a:custGeom>
              <a:avLst/>
              <a:gdLst/>
              <a:ahLst/>
              <a:cxnLst/>
              <a:rect l="l" t="t" r="r" b="b"/>
              <a:pathLst>
                <a:path w="30479" h="20320">
                  <a:moveTo>
                    <a:pt x="0" y="0"/>
                  </a:moveTo>
                  <a:lnTo>
                    <a:pt x="8692" y="3821"/>
                  </a:lnTo>
                  <a:lnTo>
                    <a:pt x="16822" y="8350"/>
                  </a:lnTo>
                  <a:lnTo>
                    <a:pt x="24069" y="13755"/>
                  </a:lnTo>
                  <a:lnTo>
                    <a:pt x="30111" y="20205"/>
                  </a:lnTo>
                </a:path>
              </a:pathLst>
            </a:custGeom>
            <a:ln w="25400">
              <a:solidFill>
                <a:srgbClr val="FED321"/>
              </a:solidFill>
            </a:ln>
          </p:spPr>
          <p:txBody>
            <a:bodyPr wrap="square" lIns="0" tIns="0" rIns="0" bIns="0" rtlCol="0"/>
            <a:lstStyle/>
            <a:p>
              <a:endParaRPr/>
            </a:p>
          </p:txBody>
        </p:sp>
        <p:sp>
          <p:nvSpPr>
            <p:cNvPr id="4252" name="object 4252"/>
            <p:cNvSpPr/>
            <p:nvPr/>
          </p:nvSpPr>
          <p:spPr>
            <a:xfrm>
              <a:off x="6275235" y="8202142"/>
              <a:ext cx="6985" cy="5080"/>
            </a:xfrm>
            <a:custGeom>
              <a:avLst/>
              <a:gdLst/>
              <a:ahLst/>
              <a:cxnLst/>
              <a:rect l="l" t="t" r="r" b="b"/>
              <a:pathLst>
                <a:path w="6985" h="5079">
                  <a:moveTo>
                    <a:pt x="0" y="4749"/>
                  </a:moveTo>
                  <a:lnTo>
                    <a:pt x="6946" y="0"/>
                  </a:lnTo>
                </a:path>
              </a:pathLst>
            </a:custGeom>
            <a:ln w="25400">
              <a:solidFill>
                <a:srgbClr val="FED728"/>
              </a:solidFill>
            </a:ln>
          </p:spPr>
          <p:txBody>
            <a:bodyPr wrap="square" lIns="0" tIns="0" rIns="0" bIns="0" rtlCol="0"/>
            <a:lstStyle/>
            <a:p>
              <a:endParaRPr/>
            </a:p>
          </p:txBody>
        </p:sp>
        <p:sp>
          <p:nvSpPr>
            <p:cNvPr id="4253" name="object 4253"/>
            <p:cNvSpPr/>
            <p:nvPr/>
          </p:nvSpPr>
          <p:spPr>
            <a:xfrm>
              <a:off x="6233622" y="8171675"/>
              <a:ext cx="45085" cy="8255"/>
            </a:xfrm>
            <a:custGeom>
              <a:avLst/>
              <a:gdLst/>
              <a:ahLst/>
              <a:cxnLst/>
              <a:rect l="l" t="t" r="r" b="b"/>
              <a:pathLst>
                <a:path w="45085" h="8254">
                  <a:moveTo>
                    <a:pt x="29040" y="0"/>
                  </a:moveTo>
                  <a:lnTo>
                    <a:pt x="20734" y="0"/>
                  </a:lnTo>
                  <a:lnTo>
                    <a:pt x="10243" y="391"/>
                  </a:lnTo>
                  <a:lnTo>
                    <a:pt x="0" y="1436"/>
                  </a:lnTo>
                  <a:lnTo>
                    <a:pt x="6729" y="2727"/>
                  </a:lnTo>
                  <a:lnTo>
                    <a:pt x="13830" y="4248"/>
                  </a:lnTo>
                  <a:lnTo>
                    <a:pt x="20985" y="6035"/>
                  </a:lnTo>
                  <a:lnTo>
                    <a:pt x="27884" y="8128"/>
                  </a:lnTo>
                  <a:lnTo>
                    <a:pt x="33472" y="6032"/>
                  </a:lnTo>
                  <a:lnTo>
                    <a:pt x="39111" y="4165"/>
                  </a:lnTo>
                  <a:lnTo>
                    <a:pt x="44572" y="2692"/>
                  </a:lnTo>
                  <a:lnTo>
                    <a:pt x="37114" y="761"/>
                  </a:lnTo>
                  <a:lnTo>
                    <a:pt x="29040" y="0"/>
                  </a:lnTo>
                  <a:close/>
                </a:path>
              </a:pathLst>
            </a:custGeom>
            <a:solidFill>
              <a:srgbClr val="F7BA2A"/>
            </a:solidFill>
          </p:spPr>
          <p:txBody>
            <a:bodyPr wrap="square" lIns="0" tIns="0" rIns="0" bIns="0" rtlCol="0"/>
            <a:lstStyle/>
            <a:p>
              <a:endParaRPr/>
            </a:p>
          </p:txBody>
        </p:sp>
        <p:sp>
          <p:nvSpPr>
            <p:cNvPr id="4254" name="object 4254"/>
            <p:cNvSpPr/>
            <p:nvPr/>
          </p:nvSpPr>
          <p:spPr>
            <a:xfrm>
              <a:off x="6270736" y="8172437"/>
              <a:ext cx="7620" cy="2540"/>
            </a:xfrm>
            <a:custGeom>
              <a:avLst/>
              <a:gdLst/>
              <a:ahLst/>
              <a:cxnLst/>
              <a:rect l="l" t="t" r="r" b="b"/>
              <a:pathLst>
                <a:path w="7620" h="2540">
                  <a:moveTo>
                    <a:pt x="7457" y="1930"/>
                  </a:moveTo>
                  <a:lnTo>
                    <a:pt x="0" y="0"/>
                  </a:lnTo>
                </a:path>
              </a:pathLst>
            </a:custGeom>
            <a:ln w="25400">
              <a:solidFill>
                <a:srgbClr val="F5B034"/>
              </a:solidFill>
            </a:ln>
          </p:spPr>
          <p:txBody>
            <a:bodyPr wrap="square" lIns="0" tIns="0" rIns="0" bIns="0" rtlCol="0"/>
            <a:lstStyle/>
            <a:p>
              <a:endParaRPr/>
            </a:p>
          </p:txBody>
        </p:sp>
        <p:sp>
          <p:nvSpPr>
            <p:cNvPr id="4255" name="object 4255"/>
            <p:cNvSpPr/>
            <p:nvPr/>
          </p:nvSpPr>
          <p:spPr>
            <a:xfrm>
              <a:off x="6233622" y="8173111"/>
              <a:ext cx="27940" cy="6985"/>
            </a:xfrm>
            <a:custGeom>
              <a:avLst/>
              <a:gdLst/>
              <a:ahLst/>
              <a:cxnLst/>
              <a:rect l="l" t="t" r="r" b="b"/>
              <a:pathLst>
                <a:path w="27939" h="6984">
                  <a:moveTo>
                    <a:pt x="0" y="0"/>
                  </a:moveTo>
                  <a:lnTo>
                    <a:pt x="6729" y="1291"/>
                  </a:lnTo>
                  <a:lnTo>
                    <a:pt x="13830" y="2812"/>
                  </a:lnTo>
                  <a:lnTo>
                    <a:pt x="20985" y="4599"/>
                  </a:lnTo>
                  <a:lnTo>
                    <a:pt x="27884" y="6691"/>
                  </a:lnTo>
                </a:path>
              </a:pathLst>
            </a:custGeom>
            <a:ln w="25399">
              <a:solidFill>
                <a:srgbClr val="F9C421"/>
              </a:solidFill>
            </a:ln>
          </p:spPr>
          <p:txBody>
            <a:bodyPr wrap="square" lIns="0" tIns="0" rIns="0" bIns="0" rtlCol="0"/>
            <a:lstStyle/>
            <a:p>
              <a:endParaRPr/>
            </a:p>
          </p:txBody>
        </p:sp>
        <p:sp>
          <p:nvSpPr>
            <p:cNvPr id="4256" name="object 4256"/>
            <p:cNvSpPr/>
            <p:nvPr/>
          </p:nvSpPr>
          <p:spPr>
            <a:xfrm>
              <a:off x="6261506" y="8174367"/>
              <a:ext cx="17145" cy="5715"/>
            </a:xfrm>
            <a:custGeom>
              <a:avLst/>
              <a:gdLst/>
              <a:ahLst/>
              <a:cxnLst/>
              <a:rect l="l" t="t" r="r" b="b"/>
              <a:pathLst>
                <a:path w="17145" h="5715">
                  <a:moveTo>
                    <a:pt x="0" y="5435"/>
                  </a:moveTo>
                  <a:lnTo>
                    <a:pt x="5587" y="3340"/>
                  </a:lnTo>
                  <a:lnTo>
                    <a:pt x="11226" y="1473"/>
                  </a:lnTo>
                  <a:lnTo>
                    <a:pt x="16687" y="0"/>
                  </a:lnTo>
                </a:path>
              </a:pathLst>
            </a:custGeom>
            <a:ln w="25400">
              <a:solidFill>
                <a:srgbClr val="F8BC2B"/>
              </a:solidFill>
            </a:ln>
          </p:spPr>
          <p:txBody>
            <a:bodyPr wrap="square" lIns="0" tIns="0" rIns="0" bIns="0" rtlCol="0"/>
            <a:lstStyle/>
            <a:p>
              <a:endParaRPr/>
            </a:p>
          </p:txBody>
        </p:sp>
        <p:sp>
          <p:nvSpPr>
            <p:cNvPr id="4257" name="object 4257"/>
            <p:cNvSpPr/>
            <p:nvPr/>
          </p:nvSpPr>
          <p:spPr>
            <a:xfrm>
              <a:off x="6214999" y="8173112"/>
              <a:ext cx="46990" cy="13970"/>
            </a:xfrm>
            <a:custGeom>
              <a:avLst/>
              <a:gdLst/>
              <a:ahLst/>
              <a:cxnLst/>
              <a:rect l="l" t="t" r="r" b="b"/>
              <a:pathLst>
                <a:path w="46989" h="13970">
                  <a:moveTo>
                    <a:pt x="18616" y="0"/>
                  </a:moveTo>
                  <a:lnTo>
                    <a:pt x="8898" y="1504"/>
                  </a:lnTo>
                  <a:lnTo>
                    <a:pt x="0" y="3275"/>
                  </a:lnTo>
                  <a:lnTo>
                    <a:pt x="7067" y="5641"/>
                  </a:lnTo>
                  <a:lnTo>
                    <a:pt x="14585" y="8072"/>
                  </a:lnTo>
                  <a:lnTo>
                    <a:pt x="22342" y="10679"/>
                  </a:lnTo>
                  <a:lnTo>
                    <a:pt x="30124" y="13574"/>
                  </a:lnTo>
                  <a:lnTo>
                    <a:pt x="35394" y="11149"/>
                  </a:lnTo>
                  <a:lnTo>
                    <a:pt x="40932" y="8799"/>
                  </a:lnTo>
                  <a:lnTo>
                    <a:pt x="46507" y="6691"/>
                  </a:lnTo>
                  <a:lnTo>
                    <a:pt x="39608" y="4598"/>
                  </a:lnTo>
                  <a:lnTo>
                    <a:pt x="32453" y="2811"/>
                  </a:lnTo>
                  <a:lnTo>
                    <a:pt x="25352" y="1290"/>
                  </a:lnTo>
                  <a:lnTo>
                    <a:pt x="18616" y="0"/>
                  </a:lnTo>
                  <a:close/>
                </a:path>
              </a:pathLst>
            </a:custGeom>
            <a:solidFill>
              <a:srgbClr val="FAC71C"/>
            </a:solidFill>
          </p:spPr>
          <p:txBody>
            <a:bodyPr wrap="square" lIns="0" tIns="0" rIns="0" bIns="0" rtlCol="0"/>
            <a:lstStyle/>
            <a:p>
              <a:endParaRPr/>
            </a:p>
          </p:txBody>
        </p:sp>
        <p:sp>
          <p:nvSpPr>
            <p:cNvPr id="4258" name="object 4258"/>
            <p:cNvSpPr/>
            <p:nvPr/>
          </p:nvSpPr>
          <p:spPr>
            <a:xfrm>
              <a:off x="6233622" y="8173111"/>
              <a:ext cx="27940" cy="6985"/>
            </a:xfrm>
            <a:custGeom>
              <a:avLst/>
              <a:gdLst/>
              <a:ahLst/>
              <a:cxnLst/>
              <a:rect l="l" t="t" r="r" b="b"/>
              <a:pathLst>
                <a:path w="27939" h="6984">
                  <a:moveTo>
                    <a:pt x="27884" y="6691"/>
                  </a:moveTo>
                  <a:lnTo>
                    <a:pt x="20985" y="4599"/>
                  </a:lnTo>
                  <a:lnTo>
                    <a:pt x="13830" y="2812"/>
                  </a:lnTo>
                  <a:lnTo>
                    <a:pt x="6729" y="1291"/>
                  </a:lnTo>
                  <a:lnTo>
                    <a:pt x="0" y="0"/>
                  </a:lnTo>
                </a:path>
              </a:pathLst>
            </a:custGeom>
            <a:ln w="25399">
              <a:solidFill>
                <a:srgbClr val="F9C421"/>
              </a:solidFill>
            </a:ln>
          </p:spPr>
          <p:txBody>
            <a:bodyPr wrap="square" lIns="0" tIns="0" rIns="0" bIns="0" rtlCol="0"/>
            <a:lstStyle/>
            <a:p>
              <a:endParaRPr/>
            </a:p>
          </p:txBody>
        </p:sp>
        <p:sp>
          <p:nvSpPr>
            <p:cNvPr id="4259" name="object 4259"/>
            <p:cNvSpPr/>
            <p:nvPr/>
          </p:nvSpPr>
          <p:spPr>
            <a:xfrm>
              <a:off x="6214999" y="8176387"/>
              <a:ext cx="30480" cy="10795"/>
            </a:xfrm>
            <a:custGeom>
              <a:avLst/>
              <a:gdLst/>
              <a:ahLst/>
              <a:cxnLst/>
              <a:rect l="l" t="t" r="r" b="b"/>
              <a:pathLst>
                <a:path w="30479" h="10795">
                  <a:moveTo>
                    <a:pt x="0" y="0"/>
                  </a:moveTo>
                  <a:lnTo>
                    <a:pt x="7067" y="2366"/>
                  </a:lnTo>
                  <a:lnTo>
                    <a:pt x="14585" y="4797"/>
                  </a:lnTo>
                  <a:lnTo>
                    <a:pt x="22342" y="7404"/>
                  </a:lnTo>
                  <a:lnTo>
                    <a:pt x="30124" y="10299"/>
                  </a:lnTo>
                </a:path>
              </a:pathLst>
            </a:custGeom>
            <a:ln w="25400">
              <a:solidFill>
                <a:srgbClr val="FBCA19"/>
              </a:solidFill>
            </a:ln>
          </p:spPr>
          <p:txBody>
            <a:bodyPr wrap="square" lIns="0" tIns="0" rIns="0" bIns="0" rtlCol="0"/>
            <a:lstStyle/>
            <a:p>
              <a:endParaRPr/>
            </a:p>
          </p:txBody>
        </p:sp>
        <p:sp>
          <p:nvSpPr>
            <p:cNvPr id="4260" name="object 4260"/>
            <p:cNvSpPr/>
            <p:nvPr/>
          </p:nvSpPr>
          <p:spPr>
            <a:xfrm>
              <a:off x="6245123" y="8179803"/>
              <a:ext cx="16510" cy="6985"/>
            </a:xfrm>
            <a:custGeom>
              <a:avLst/>
              <a:gdLst/>
              <a:ahLst/>
              <a:cxnLst/>
              <a:rect l="l" t="t" r="r" b="b"/>
              <a:pathLst>
                <a:path w="16510" h="6984">
                  <a:moveTo>
                    <a:pt x="0" y="6883"/>
                  </a:moveTo>
                  <a:lnTo>
                    <a:pt x="5270" y="4457"/>
                  </a:lnTo>
                  <a:lnTo>
                    <a:pt x="10807" y="2108"/>
                  </a:lnTo>
                  <a:lnTo>
                    <a:pt x="16382" y="0"/>
                  </a:lnTo>
                </a:path>
              </a:pathLst>
            </a:custGeom>
            <a:ln w="25400">
              <a:solidFill>
                <a:srgbClr val="FCCA1F"/>
              </a:solidFill>
            </a:ln>
          </p:spPr>
          <p:txBody>
            <a:bodyPr wrap="square" lIns="0" tIns="0" rIns="0" bIns="0" rtlCol="0"/>
            <a:lstStyle/>
            <a:p>
              <a:endParaRPr/>
            </a:p>
          </p:txBody>
        </p:sp>
        <p:sp>
          <p:nvSpPr>
            <p:cNvPr id="4261" name="object 4261"/>
            <p:cNvSpPr/>
            <p:nvPr/>
          </p:nvSpPr>
          <p:spPr>
            <a:xfrm>
              <a:off x="6329654" y="8520455"/>
              <a:ext cx="26034" cy="9525"/>
            </a:xfrm>
            <a:custGeom>
              <a:avLst/>
              <a:gdLst/>
              <a:ahLst/>
              <a:cxnLst/>
              <a:rect l="l" t="t" r="r" b="b"/>
              <a:pathLst>
                <a:path w="26035" h="9525">
                  <a:moveTo>
                    <a:pt x="0" y="0"/>
                  </a:moveTo>
                  <a:lnTo>
                    <a:pt x="20853" y="9067"/>
                  </a:lnTo>
                  <a:lnTo>
                    <a:pt x="25881" y="8952"/>
                  </a:lnTo>
                  <a:lnTo>
                    <a:pt x="22948" y="6769"/>
                  </a:lnTo>
                  <a:lnTo>
                    <a:pt x="20053" y="4406"/>
                  </a:lnTo>
                  <a:lnTo>
                    <a:pt x="17363" y="2031"/>
                  </a:lnTo>
                  <a:lnTo>
                    <a:pt x="12382" y="2031"/>
                  </a:lnTo>
                  <a:lnTo>
                    <a:pt x="5524" y="1003"/>
                  </a:lnTo>
                  <a:lnTo>
                    <a:pt x="0" y="0"/>
                  </a:lnTo>
                  <a:close/>
                </a:path>
                <a:path w="26035" h="9525">
                  <a:moveTo>
                    <a:pt x="17233" y="1917"/>
                  </a:moveTo>
                  <a:lnTo>
                    <a:pt x="12382" y="2031"/>
                  </a:lnTo>
                  <a:lnTo>
                    <a:pt x="17363" y="2031"/>
                  </a:lnTo>
                  <a:lnTo>
                    <a:pt x="17233" y="1917"/>
                  </a:lnTo>
                  <a:close/>
                </a:path>
              </a:pathLst>
            </a:custGeom>
            <a:solidFill>
              <a:srgbClr val="F5B53D"/>
            </a:solidFill>
          </p:spPr>
          <p:txBody>
            <a:bodyPr wrap="square" lIns="0" tIns="0" rIns="0" bIns="0" rtlCol="0"/>
            <a:lstStyle/>
            <a:p>
              <a:endParaRPr/>
            </a:p>
          </p:txBody>
        </p:sp>
        <p:sp>
          <p:nvSpPr>
            <p:cNvPr id="4262" name="object 4262"/>
            <p:cNvSpPr/>
            <p:nvPr/>
          </p:nvSpPr>
          <p:spPr>
            <a:xfrm>
              <a:off x="6344869" y="8529205"/>
              <a:ext cx="10795" cy="635"/>
            </a:xfrm>
            <a:custGeom>
              <a:avLst/>
              <a:gdLst/>
              <a:ahLst/>
              <a:cxnLst/>
              <a:rect l="l" t="t" r="r" b="b"/>
              <a:pathLst>
                <a:path w="10795" h="634">
                  <a:moveTo>
                    <a:pt x="10375" y="209"/>
                  </a:moveTo>
                  <a:lnTo>
                    <a:pt x="5638" y="317"/>
                  </a:lnTo>
                  <a:lnTo>
                    <a:pt x="0" y="0"/>
                  </a:lnTo>
                </a:path>
              </a:pathLst>
            </a:custGeom>
            <a:ln w="25399">
              <a:solidFill>
                <a:srgbClr val="F5B034"/>
              </a:solidFill>
            </a:ln>
          </p:spPr>
          <p:txBody>
            <a:bodyPr wrap="square" lIns="0" tIns="0" rIns="0" bIns="0" rtlCol="0"/>
            <a:lstStyle/>
            <a:p>
              <a:endParaRPr/>
            </a:p>
          </p:txBody>
        </p:sp>
        <p:sp>
          <p:nvSpPr>
            <p:cNvPr id="4263" name="object 4263"/>
            <p:cNvSpPr/>
            <p:nvPr/>
          </p:nvSpPr>
          <p:spPr>
            <a:xfrm>
              <a:off x="6329654" y="8520455"/>
              <a:ext cx="9525" cy="7620"/>
            </a:xfrm>
            <a:custGeom>
              <a:avLst/>
              <a:gdLst/>
              <a:ahLst/>
              <a:cxnLst/>
              <a:rect l="l" t="t" r="r" b="b"/>
              <a:pathLst>
                <a:path w="9525" h="7620">
                  <a:moveTo>
                    <a:pt x="9277" y="7541"/>
                  </a:moveTo>
                  <a:lnTo>
                    <a:pt x="0" y="0"/>
                  </a:lnTo>
                </a:path>
              </a:pathLst>
            </a:custGeom>
            <a:ln w="25400">
              <a:solidFill>
                <a:srgbClr val="F5B43B"/>
              </a:solidFill>
            </a:ln>
          </p:spPr>
          <p:txBody>
            <a:bodyPr wrap="square" lIns="0" tIns="0" rIns="0" bIns="0" rtlCol="0"/>
            <a:lstStyle/>
            <a:p>
              <a:endParaRPr/>
            </a:p>
          </p:txBody>
        </p:sp>
        <p:sp>
          <p:nvSpPr>
            <p:cNvPr id="4264" name="object 4264"/>
            <p:cNvSpPr/>
            <p:nvPr/>
          </p:nvSpPr>
          <p:spPr>
            <a:xfrm>
              <a:off x="6329654" y="8520455"/>
              <a:ext cx="17780" cy="2540"/>
            </a:xfrm>
            <a:custGeom>
              <a:avLst/>
              <a:gdLst/>
              <a:ahLst/>
              <a:cxnLst/>
              <a:rect l="l" t="t" r="r" b="b"/>
              <a:pathLst>
                <a:path w="17779" h="2540">
                  <a:moveTo>
                    <a:pt x="0" y="0"/>
                  </a:moveTo>
                  <a:lnTo>
                    <a:pt x="5524" y="1003"/>
                  </a:lnTo>
                  <a:lnTo>
                    <a:pt x="12382" y="2031"/>
                  </a:lnTo>
                  <a:lnTo>
                    <a:pt x="17233" y="1917"/>
                  </a:lnTo>
                </a:path>
              </a:pathLst>
            </a:custGeom>
            <a:ln w="25400">
              <a:solidFill>
                <a:srgbClr val="F6BA47"/>
              </a:solidFill>
            </a:ln>
          </p:spPr>
          <p:txBody>
            <a:bodyPr wrap="square" lIns="0" tIns="0" rIns="0" bIns="0" rtlCol="0"/>
            <a:lstStyle/>
            <a:p>
              <a:endParaRPr/>
            </a:p>
          </p:txBody>
        </p:sp>
        <p:sp>
          <p:nvSpPr>
            <p:cNvPr id="4265" name="object 4265"/>
            <p:cNvSpPr/>
            <p:nvPr/>
          </p:nvSpPr>
          <p:spPr>
            <a:xfrm>
              <a:off x="6346888" y="8522373"/>
              <a:ext cx="8890" cy="7620"/>
            </a:xfrm>
            <a:custGeom>
              <a:avLst/>
              <a:gdLst/>
              <a:ahLst/>
              <a:cxnLst/>
              <a:rect l="l" t="t" r="r" b="b"/>
              <a:pathLst>
                <a:path w="8889" h="7620">
                  <a:moveTo>
                    <a:pt x="0" y="0"/>
                  </a:moveTo>
                  <a:lnTo>
                    <a:pt x="8647" y="7035"/>
                  </a:lnTo>
                </a:path>
              </a:pathLst>
            </a:custGeom>
            <a:ln w="25400">
              <a:solidFill>
                <a:srgbClr val="F5B640"/>
              </a:solidFill>
            </a:ln>
          </p:spPr>
          <p:txBody>
            <a:bodyPr wrap="square" lIns="0" tIns="0" rIns="0" bIns="0" rtlCol="0"/>
            <a:lstStyle/>
            <a:p>
              <a:endParaRPr/>
            </a:p>
          </p:txBody>
        </p:sp>
        <p:sp>
          <p:nvSpPr>
            <p:cNvPr id="4266" name="object 4266"/>
            <p:cNvSpPr/>
            <p:nvPr/>
          </p:nvSpPr>
          <p:spPr>
            <a:xfrm>
              <a:off x="6321526" y="8512403"/>
              <a:ext cx="25400" cy="10160"/>
            </a:xfrm>
            <a:custGeom>
              <a:avLst/>
              <a:gdLst/>
              <a:ahLst/>
              <a:cxnLst/>
              <a:rect l="l" t="t" r="r" b="b"/>
              <a:pathLst>
                <a:path w="25400" h="10159">
                  <a:moveTo>
                    <a:pt x="0" y="0"/>
                  </a:moveTo>
                  <a:lnTo>
                    <a:pt x="20510" y="10083"/>
                  </a:lnTo>
                  <a:lnTo>
                    <a:pt x="25361" y="9969"/>
                  </a:lnTo>
                  <a:lnTo>
                    <a:pt x="22555" y="7454"/>
                  </a:lnTo>
                  <a:lnTo>
                    <a:pt x="19812" y="4813"/>
                  </a:lnTo>
                  <a:lnTo>
                    <a:pt x="17183" y="2044"/>
                  </a:lnTo>
                  <a:lnTo>
                    <a:pt x="12522" y="2197"/>
                  </a:lnTo>
                  <a:lnTo>
                    <a:pt x="5118" y="800"/>
                  </a:lnTo>
                  <a:lnTo>
                    <a:pt x="0" y="0"/>
                  </a:lnTo>
                  <a:close/>
                </a:path>
              </a:pathLst>
            </a:custGeom>
            <a:solidFill>
              <a:srgbClr val="F7BE4B"/>
            </a:solidFill>
          </p:spPr>
          <p:txBody>
            <a:bodyPr wrap="square" lIns="0" tIns="0" rIns="0" bIns="0" rtlCol="0"/>
            <a:lstStyle/>
            <a:p>
              <a:endParaRPr/>
            </a:p>
          </p:txBody>
        </p:sp>
        <p:sp>
          <p:nvSpPr>
            <p:cNvPr id="4267" name="object 4267"/>
            <p:cNvSpPr/>
            <p:nvPr/>
          </p:nvSpPr>
          <p:spPr>
            <a:xfrm>
              <a:off x="6329654" y="8520455"/>
              <a:ext cx="17780" cy="2540"/>
            </a:xfrm>
            <a:custGeom>
              <a:avLst/>
              <a:gdLst/>
              <a:ahLst/>
              <a:cxnLst/>
              <a:rect l="l" t="t" r="r" b="b"/>
              <a:pathLst>
                <a:path w="17779" h="2540">
                  <a:moveTo>
                    <a:pt x="17233" y="1917"/>
                  </a:moveTo>
                  <a:lnTo>
                    <a:pt x="12382" y="2031"/>
                  </a:lnTo>
                  <a:lnTo>
                    <a:pt x="5524" y="1003"/>
                  </a:lnTo>
                  <a:lnTo>
                    <a:pt x="0" y="0"/>
                  </a:lnTo>
                </a:path>
              </a:pathLst>
            </a:custGeom>
            <a:ln w="25400">
              <a:solidFill>
                <a:srgbClr val="F6BA47"/>
              </a:solidFill>
            </a:ln>
          </p:spPr>
          <p:txBody>
            <a:bodyPr wrap="square" lIns="0" tIns="0" rIns="0" bIns="0" rtlCol="0"/>
            <a:lstStyle/>
            <a:p>
              <a:endParaRPr/>
            </a:p>
          </p:txBody>
        </p:sp>
        <p:sp>
          <p:nvSpPr>
            <p:cNvPr id="4268" name="object 4268"/>
            <p:cNvSpPr/>
            <p:nvPr/>
          </p:nvSpPr>
          <p:spPr>
            <a:xfrm>
              <a:off x="6321526" y="8512403"/>
              <a:ext cx="8255" cy="8255"/>
            </a:xfrm>
            <a:custGeom>
              <a:avLst/>
              <a:gdLst/>
              <a:ahLst/>
              <a:cxnLst/>
              <a:rect l="l" t="t" r="r" b="b"/>
              <a:pathLst>
                <a:path w="8254" h="8254">
                  <a:moveTo>
                    <a:pt x="8128" y="8051"/>
                  </a:moveTo>
                  <a:lnTo>
                    <a:pt x="0" y="0"/>
                  </a:lnTo>
                </a:path>
              </a:pathLst>
            </a:custGeom>
            <a:ln w="25400">
              <a:solidFill>
                <a:srgbClr val="F7BD49"/>
              </a:solidFill>
            </a:ln>
          </p:spPr>
          <p:txBody>
            <a:bodyPr wrap="square" lIns="0" tIns="0" rIns="0" bIns="0" rtlCol="0"/>
            <a:lstStyle/>
            <a:p>
              <a:endParaRPr/>
            </a:p>
          </p:txBody>
        </p:sp>
        <p:sp>
          <p:nvSpPr>
            <p:cNvPr id="4269" name="object 4269"/>
            <p:cNvSpPr/>
            <p:nvPr/>
          </p:nvSpPr>
          <p:spPr>
            <a:xfrm>
              <a:off x="6321526" y="8512403"/>
              <a:ext cx="17780" cy="2540"/>
            </a:xfrm>
            <a:custGeom>
              <a:avLst/>
              <a:gdLst/>
              <a:ahLst/>
              <a:cxnLst/>
              <a:rect l="l" t="t" r="r" b="b"/>
              <a:pathLst>
                <a:path w="17779" h="2540">
                  <a:moveTo>
                    <a:pt x="0" y="0"/>
                  </a:moveTo>
                  <a:lnTo>
                    <a:pt x="5118" y="800"/>
                  </a:lnTo>
                  <a:lnTo>
                    <a:pt x="12522" y="2197"/>
                  </a:lnTo>
                  <a:lnTo>
                    <a:pt x="17183" y="2044"/>
                  </a:lnTo>
                </a:path>
              </a:pathLst>
            </a:custGeom>
            <a:ln w="25400">
              <a:solidFill>
                <a:srgbClr val="F7C250"/>
              </a:solidFill>
            </a:ln>
          </p:spPr>
          <p:txBody>
            <a:bodyPr wrap="square" lIns="0" tIns="0" rIns="0" bIns="0" rtlCol="0"/>
            <a:lstStyle/>
            <a:p>
              <a:endParaRPr/>
            </a:p>
          </p:txBody>
        </p:sp>
        <p:sp>
          <p:nvSpPr>
            <p:cNvPr id="4270" name="object 4270"/>
            <p:cNvSpPr/>
            <p:nvPr/>
          </p:nvSpPr>
          <p:spPr>
            <a:xfrm>
              <a:off x="6338709" y="8514448"/>
              <a:ext cx="8255" cy="8255"/>
            </a:xfrm>
            <a:custGeom>
              <a:avLst/>
              <a:gdLst/>
              <a:ahLst/>
              <a:cxnLst/>
              <a:rect l="l" t="t" r="r" b="b"/>
              <a:pathLst>
                <a:path w="8254" h="8254">
                  <a:moveTo>
                    <a:pt x="0" y="0"/>
                  </a:moveTo>
                  <a:lnTo>
                    <a:pt x="8178" y="7924"/>
                  </a:lnTo>
                </a:path>
              </a:pathLst>
            </a:custGeom>
            <a:ln w="25400">
              <a:solidFill>
                <a:srgbClr val="F7C04E"/>
              </a:solidFill>
            </a:ln>
          </p:spPr>
          <p:txBody>
            <a:bodyPr wrap="square" lIns="0" tIns="0" rIns="0" bIns="0" rtlCol="0"/>
            <a:lstStyle/>
            <a:p>
              <a:endParaRPr/>
            </a:p>
          </p:txBody>
        </p:sp>
        <p:sp>
          <p:nvSpPr>
            <p:cNvPr id="4271" name="object 4271"/>
            <p:cNvSpPr/>
            <p:nvPr/>
          </p:nvSpPr>
          <p:spPr>
            <a:xfrm>
              <a:off x="6318834" y="8498903"/>
              <a:ext cx="20320" cy="15875"/>
            </a:xfrm>
            <a:custGeom>
              <a:avLst/>
              <a:gdLst/>
              <a:ahLst/>
              <a:cxnLst/>
              <a:rect l="l" t="t" r="r" b="b"/>
              <a:pathLst>
                <a:path w="20320" h="15875">
                  <a:moveTo>
                    <a:pt x="0" y="0"/>
                  </a:moveTo>
                  <a:lnTo>
                    <a:pt x="17551" y="15620"/>
                  </a:lnTo>
                  <a:lnTo>
                    <a:pt x="19875" y="15544"/>
                  </a:lnTo>
                  <a:lnTo>
                    <a:pt x="15290" y="10706"/>
                  </a:lnTo>
                  <a:lnTo>
                    <a:pt x="11036" y="5499"/>
                  </a:lnTo>
                  <a:lnTo>
                    <a:pt x="7251" y="38"/>
                  </a:lnTo>
                  <a:lnTo>
                    <a:pt x="5130" y="126"/>
                  </a:lnTo>
                  <a:lnTo>
                    <a:pt x="2565" y="88"/>
                  </a:lnTo>
                  <a:lnTo>
                    <a:pt x="0" y="0"/>
                  </a:lnTo>
                  <a:close/>
                </a:path>
              </a:pathLst>
            </a:custGeom>
            <a:solidFill>
              <a:srgbClr val="F7C852"/>
            </a:solidFill>
          </p:spPr>
          <p:txBody>
            <a:bodyPr wrap="square" lIns="0" tIns="0" rIns="0" bIns="0" rtlCol="0"/>
            <a:lstStyle/>
            <a:p>
              <a:endParaRPr/>
            </a:p>
          </p:txBody>
        </p:sp>
        <p:sp>
          <p:nvSpPr>
            <p:cNvPr id="4272" name="object 4272"/>
            <p:cNvSpPr/>
            <p:nvPr/>
          </p:nvSpPr>
          <p:spPr>
            <a:xfrm>
              <a:off x="6326086" y="8498941"/>
              <a:ext cx="12700" cy="15875"/>
            </a:xfrm>
            <a:custGeom>
              <a:avLst/>
              <a:gdLst/>
              <a:ahLst/>
              <a:cxnLst/>
              <a:rect l="l" t="t" r="r" b="b"/>
              <a:pathLst>
                <a:path w="12700" h="15875">
                  <a:moveTo>
                    <a:pt x="12623" y="15506"/>
                  </a:moveTo>
                  <a:lnTo>
                    <a:pt x="8039" y="10668"/>
                  </a:lnTo>
                  <a:lnTo>
                    <a:pt x="3784" y="5461"/>
                  </a:lnTo>
                  <a:lnTo>
                    <a:pt x="0" y="0"/>
                  </a:lnTo>
                </a:path>
              </a:pathLst>
            </a:custGeom>
            <a:ln w="25400">
              <a:solidFill>
                <a:srgbClr val="F7C850"/>
              </a:solidFill>
            </a:ln>
          </p:spPr>
          <p:txBody>
            <a:bodyPr wrap="square" lIns="0" tIns="0" rIns="0" bIns="0" rtlCol="0"/>
            <a:lstStyle/>
            <a:p>
              <a:endParaRPr/>
            </a:p>
          </p:txBody>
        </p:sp>
        <p:sp>
          <p:nvSpPr>
            <p:cNvPr id="4273" name="object 4273"/>
            <p:cNvSpPr/>
            <p:nvPr/>
          </p:nvSpPr>
          <p:spPr>
            <a:xfrm>
              <a:off x="6318834" y="8486203"/>
              <a:ext cx="7620" cy="26034"/>
            </a:xfrm>
            <a:custGeom>
              <a:avLst/>
              <a:gdLst/>
              <a:ahLst/>
              <a:cxnLst/>
              <a:rect l="l" t="t" r="r" b="b"/>
              <a:pathLst>
                <a:path w="7620" h="26034">
                  <a:moveTo>
                    <a:pt x="7251" y="0"/>
                  </a:moveTo>
                  <a:lnTo>
                    <a:pt x="0" y="0"/>
                  </a:lnTo>
                  <a:lnTo>
                    <a:pt x="0" y="25438"/>
                  </a:lnTo>
                  <a:lnTo>
                    <a:pt x="7251" y="25438"/>
                  </a:lnTo>
                  <a:lnTo>
                    <a:pt x="7251" y="0"/>
                  </a:lnTo>
                  <a:close/>
                </a:path>
              </a:pathLst>
            </a:custGeom>
            <a:solidFill>
              <a:srgbClr val="F7CC51"/>
            </a:solidFill>
          </p:spPr>
          <p:txBody>
            <a:bodyPr wrap="square" lIns="0" tIns="0" rIns="0" bIns="0" rtlCol="0"/>
            <a:lstStyle/>
            <a:p>
              <a:endParaRPr/>
            </a:p>
          </p:txBody>
        </p:sp>
        <p:sp>
          <p:nvSpPr>
            <p:cNvPr id="4274" name="object 4274"/>
            <p:cNvSpPr/>
            <p:nvPr/>
          </p:nvSpPr>
          <p:spPr>
            <a:xfrm>
              <a:off x="6318834" y="8498903"/>
              <a:ext cx="12065" cy="15240"/>
            </a:xfrm>
            <a:custGeom>
              <a:avLst/>
              <a:gdLst/>
              <a:ahLst/>
              <a:cxnLst/>
              <a:rect l="l" t="t" r="r" b="b"/>
              <a:pathLst>
                <a:path w="12064" h="15240">
                  <a:moveTo>
                    <a:pt x="0" y="0"/>
                  </a:moveTo>
                  <a:lnTo>
                    <a:pt x="3276" y="5245"/>
                  </a:lnTo>
                  <a:lnTo>
                    <a:pt x="7124" y="10198"/>
                  </a:lnTo>
                  <a:lnTo>
                    <a:pt x="11455" y="14871"/>
                  </a:lnTo>
                </a:path>
              </a:pathLst>
            </a:custGeom>
            <a:ln w="25399">
              <a:solidFill>
                <a:srgbClr val="F7C854"/>
              </a:solidFill>
            </a:ln>
          </p:spPr>
          <p:txBody>
            <a:bodyPr wrap="square" lIns="0" tIns="0" rIns="0" bIns="0" rtlCol="0"/>
            <a:lstStyle/>
            <a:p>
              <a:endParaRPr/>
            </a:p>
          </p:txBody>
        </p:sp>
        <p:sp>
          <p:nvSpPr>
            <p:cNvPr id="4275" name="object 4275"/>
            <p:cNvSpPr/>
            <p:nvPr/>
          </p:nvSpPr>
          <p:spPr>
            <a:xfrm>
              <a:off x="6330289" y="8513775"/>
              <a:ext cx="8890" cy="1270"/>
            </a:xfrm>
            <a:custGeom>
              <a:avLst/>
              <a:gdLst/>
              <a:ahLst/>
              <a:cxnLst/>
              <a:rect l="l" t="t" r="r" b="b"/>
              <a:pathLst>
                <a:path w="8889" h="1270">
                  <a:moveTo>
                    <a:pt x="0" y="0"/>
                  </a:moveTo>
                  <a:lnTo>
                    <a:pt x="8420" y="673"/>
                  </a:lnTo>
                </a:path>
              </a:pathLst>
            </a:custGeom>
            <a:ln w="25400">
              <a:solidFill>
                <a:srgbClr val="F7C452"/>
              </a:solidFill>
            </a:ln>
          </p:spPr>
          <p:txBody>
            <a:bodyPr wrap="square" lIns="0" tIns="0" rIns="0" bIns="0" rtlCol="0"/>
            <a:lstStyle/>
            <a:p>
              <a:endParaRPr/>
            </a:p>
          </p:txBody>
        </p:sp>
        <p:sp>
          <p:nvSpPr>
            <p:cNvPr id="4276" name="object 4276"/>
            <p:cNvSpPr/>
            <p:nvPr/>
          </p:nvSpPr>
          <p:spPr>
            <a:xfrm>
              <a:off x="6311595" y="8498471"/>
              <a:ext cx="19050" cy="15875"/>
            </a:xfrm>
            <a:custGeom>
              <a:avLst/>
              <a:gdLst/>
              <a:ahLst/>
              <a:cxnLst/>
              <a:rect l="l" t="t" r="r" b="b"/>
              <a:pathLst>
                <a:path w="19050" h="15875">
                  <a:moveTo>
                    <a:pt x="0" y="0"/>
                  </a:moveTo>
                  <a:lnTo>
                    <a:pt x="2590" y="4889"/>
                  </a:lnTo>
                  <a:lnTo>
                    <a:pt x="5854" y="9423"/>
                  </a:lnTo>
                  <a:lnTo>
                    <a:pt x="9931" y="13931"/>
                  </a:lnTo>
                  <a:lnTo>
                    <a:pt x="12496" y="14338"/>
                  </a:lnTo>
                  <a:lnTo>
                    <a:pt x="15621" y="14884"/>
                  </a:lnTo>
                  <a:lnTo>
                    <a:pt x="18694" y="15303"/>
                  </a:lnTo>
                  <a:lnTo>
                    <a:pt x="14363" y="10629"/>
                  </a:lnTo>
                  <a:lnTo>
                    <a:pt x="10515" y="5676"/>
                  </a:lnTo>
                  <a:lnTo>
                    <a:pt x="7238" y="431"/>
                  </a:lnTo>
                  <a:lnTo>
                    <a:pt x="4673" y="330"/>
                  </a:lnTo>
                  <a:lnTo>
                    <a:pt x="0" y="0"/>
                  </a:lnTo>
                  <a:close/>
                </a:path>
              </a:pathLst>
            </a:custGeom>
            <a:solidFill>
              <a:srgbClr val="F7C853"/>
            </a:solidFill>
          </p:spPr>
          <p:txBody>
            <a:bodyPr wrap="square" lIns="0" tIns="0" rIns="0" bIns="0" rtlCol="0"/>
            <a:lstStyle/>
            <a:p>
              <a:endParaRPr/>
            </a:p>
          </p:txBody>
        </p:sp>
        <p:sp>
          <p:nvSpPr>
            <p:cNvPr id="4277" name="object 4277"/>
            <p:cNvSpPr/>
            <p:nvPr/>
          </p:nvSpPr>
          <p:spPr>
            <a:xfrm>
              <a:off x="6318834" y="8498903"/>
              <a:ext cx="12065" cy="15240"/>
            </a:xfrm>
            <a:custGeom>
              <a:avLst/>
              <a:gdLst/>
              <a:ahLst/>
              <a:cxnLst/>
              <a:rect l="l" t="t" r="r" b="b"/>
              <a:pathLst>
                <a:path w="12064" h="15240">
                  <a:moveTo>
                    <a:pt x="11455" y="14871"/>
                  </a:moveTo>
                  <a:lnTo>
                    <a:pt x="7124" y="10198"/>
                  </a:lnTo>
                  <a:lnTo>
                    <a:pt x="3276" y="5245"/>
                  </a:lnTo>
                  <a:lnTo>
                    <a:pt x="0" y="0"/>
                  </a:lnTo>
                </a:path>
              </a:pathLst>
            </a:custGeom>
            <a:ln w="25399">
              <a:solidFill>
                <a:srgbClr val="F7C854"/>
              </a:solidFill>
            </a:ln>
          </p:spPr>
          <p:txBody>
            <a:bodyPr wrap="square" lIns="0" tIns="0" rIns="0" bIns="0" rtlCol="0"/>
            <a:lstStyle/>
            <a:p>
              <a:endParaRPr/>
            </a:p>
          </p:txBody>
        </p:sp>
        <p:sp>
          <p:nvSpPr>
            <p:cNvPr id="4278" name="object 4278"/>
            <p:cNvSpPr/>
            <p:nvPr/>
          </p:nvSpPr>
          <p:spPr>
            <a:xfrm>
              <a:off x="6311595" y="8498471"/>
              <a:ext cx="7620" cy="635"/>
            </a:xfrm>
            <a:custGeom>
              <a:avLst/>
              <a:gdLst/>
              <a:ahLst/>
              <a:cxnLst/>
              <a:rect l="l" t="t" r="r" b="b"/>
              <a:pathLst>
                <a:path w="7620" h="634">
                  <a:moveTo>
                    <a:pt x="7238" y="431"/>
                  </a:moveTo>
                  <a:lnTo>
                    <a:pt x="0" y="0"/>
                  </a:lnTo>
                </a:path>
              </a:pathLst>
            </a:custGeom>
            <a:ln w="25400">
              <a:solidFill>
                <a:srgbClr val="F7CC55"/>
              </a:solidFill>
            </a:ln>
          </p:spPr>
          <p:txBody>
            <a:bodyPr wrap="square" lIns="0" tIns="0" rIns="0" bIns="0" rtlCol="0"/>
            <a:lstStyle/>
            <a:p>
              <a:endParaRPr/>
            </a:p>
          </p:txBody>
        </p:sp>
        <p:sp>
          <p:nvSpPr>
            <p:cNvPr id="4279" name="object 4279"/>
            <p:cNvSpPr/>
            <p:nvPr/>
          </p:nvSpPr>
          <p:spPr>
            <a:xfrm>
              <a:off x="6311595" y="8498471"/>
              <a:ext cx="10160" cy="13970"/>
            </a:xfrm>
            <a:custGeom>
              <a:avLst/>
              <a:gdLst/>
              <a:ahLst/>
              <a:cxnLst/>
              <a:rect l="l" t="t" r="r" b="b"/>
              <a:pathLst>
                <a:path w="10160" h="13970">
                  <a:moveTo>
                    <a:pt x="0" y="0"/>
                  </a:moveTo>
                  <a:lnTo>
                    <a:pt x="2590" y="4889"/>
                  </a:lnTo>
                  <a:lnTo>
                    <a:pt x="5854" y="9423"/>
                  </a:lnTo>
                  <a:lnTo>
                    <a:pt x="9931" y="13931"/>
                  </a:lnTo>
                </a:path>
              </a:pathLst>
            </a:custGeom>
            <a:ln w="25400">
              <a:solidFill>
                <a:srgbClr val="F7C652"/>
              </a:solidFill>
            </a:ln>
          </p:spPr>
          <p:txBody>
            <a:bodyPr wrap="square" lIns="0" tIns="0" rIns="0" bIns="0" rtlCol="0"/>
            <a:lstStyle/>
            <a:p>
              <a:endParaRPr/>
            </a:p>
          </p:txBody>
        </p:sp>
        <p:sp>
          <p:nvSpPr>
            <p:cNvPr id="4280" name="object 4280"/>
            <p:cNvSpPr/>
            <p:nvPr/>
          </p:nvSpPr>
          <p:spPr>
            <a:xfrm>
              <a:off x="6321526" y="8512403"/>
              <a:ext cx="8890" cy="1905"/>
            </a:xfrm>
            <a:custGeom>
              <a:avLst/>
              <a:gdLst/>
              <a:ahLst/>
              <a:cxnLst/>
              <a:rect l="l" t="t" r="r" b="b"/>
              <a:pathLst>
                <a:path w="8889" h="1904">
                  <a:moveTo>
                    <a:pt x="0" y="0"/>
                  </a:moveTo>
                  <a:lnTo>
                    <a:pt x="8762" y="1371"/>
                  </a:lnTo>
                </a:path>
              </a:pathLst>
            </a:custGeom>
            <a:ln w="25400">
              <a:solidFill>
                <a:srgbClr val="F7C250"/>
              </a:solidFill>
            </a:ln>
          </p:spPr>
          <p:txBody>
            <a:bodyPr wrap="square" lIns="0" tIns="0" rIns="0" bIns="0" rtlCol="0"/>
            <a:lstStyle/>
            <a:p>
              <a:endParaRPr/>
            </a:p>
          </p:txBody>
        </p:sp>
        <p:sp>
          <p:nvSpPr>
            <p:cNvPr id="4281" name="object 4281"/>
            <p:cNvSpPr/>
            <p:nvPr/>
          </p:nvSpPr>
          <p:spPr>
            <a:xfrm>
              <a:off x="6310820" y="8481911"/>
              <a:ext cx="15875" cy="17145"/>
            </a:xfrm>
            <a:custGeom>
              <a:avLst/>
              <a:gdLst/>
              <a:ahLst/>
              <a:cxnLst/>
              <a:rect l="l" t="t" r="r" b="b"/>
              <a:pathLst>
                <a:path w="15875" h="17145">
                  <a:moveTo>
                    <a:pt x="5524" y="0"/>
                  </a:moveTo>
                  <a:lnTo>
                    <a:pt x="0" y="317"/>
                  </a:lnTo>
                  <a:lnTo>
                    <a:pt x="2031" y="6184"/>
                  </a:lnTo>
                  <a:lnTo>
                    <a:pt x="4737" y="11734"/>
                  </a:lnTo>
                  <a:lnTo>
                    <a:pt x="8013" y="16992"/>
                  </a:lnTo>
                  <a:lnTo>
                    <a:pt x="10579" y="17081"/>
                  </a:lnTo>
                  <a:lnTo>
                    <a:pt x="13144" y="17119"/>
                  </a:lnTo>
                  <a:lnTo>
                    <a:pt x="15265" y="17030"/>
                  </a:lnTo>
                  <a:lnTo>
                    <a:pt x="11493" y="11557"/>
                  </a:lnTo>
                  <a:lnTo>
                    <a:pt x="8191" y="5854"/>
                  </a:lnTo>
                  <a:lnTo>
                    <a:pt x="5524" y="0"/>
                  </a:lnTo>
                  <a:close/>
                </a:path>
              </a:pathLst>
            </a:custGeom>
            <a:solidFill>
              <a:srgbClr val="F7CF51"/>
            </a:solidFill>
          </p:spPr>
          <p:txBody>
            <a:bodyPr wrap="square" lIns="0" tIns="0" rIns="0" bIns="0" rtlCol="0"/>
            <a:lstStyle/>
            <a:p>
              <a:endParaRPr/>
            </a:p>
          </p:txBody>
        </p:sp>
        <p:sp>
          <p:nvSpPr>
            <p:cNvPr id="4282" name="object 4282"/>
            <p:cNvSpPr/>
            <p:nvPr/>
          </p:nvSpPr>
          <p:spPr>
            <a:xfrm>
              <a:off x="6316345" y="8481911"/>
              <a:ext cx="10160" cy="17145"/>
            </a:xfrm>
            <a:custGeom>
              <a:avLst/>
              <a:gdLst/>
              <a:ahLst/>
              <a:cxnLst/>
              <a:rect l="l" t="t" r="r" b="b"/>
              <a:pathLst>
                <a:path w="10160" h="17145">
                  <a:moveTo>
                    <a:pt x="9740" y="17030"/>
                  </a:moveTo>
                  <a:lnTo>
                    <a:pt x="5968" y="11557"/>
                  </a:lnTo>
                  <a:lnTo>
                    <a:pt x="2666" y="5854"/>
                  </a:lnTo>
                  <a:lnTo>
                    <a:pt x="0" y="0"/>
                  </a:lnTo>
                </a:path>
              </a:pathLst>
            </a:custGeom>
            <a:ln w="25400">
              <a:solidFill>
                <a:srgbClr val="F7CD4C"/>
              </a:solidFill>
            </a:ln>
          </p:spPr>
          <p:txBody>
            <a:bodyPr wrap="square" lIns="0" tIns="0" rIns="0" bIns="0" rtlCol="0"/>
            <a:lstStyle/>
            <a:p>
              <a:endParaRPr/>
            </a:p>
          </p:txBody>
        </p:sp>
        <p:sp>
          <p:nvSpPr>
            <p:cNvPr id="4283" name="object 4283"/>
            <p:cNvSpPr/>
            <p:nvPr/>
          </p:nvSpPr>
          <p:spPr>
            <a:xfrm>
              <a:off x="6310820" y="8481911"/>
              <a:ext cx="5715" cy="635"/>
            </a:xfrm>
            <a:custGeom>
              <a:avLst/>
              <a:gdLst/>
              <a:ahLst/>
              <a:cxnLst/>
              <a:rect l="l" t="t" r="r" b="b"/>
              <a:pathLst>
                <a:path w="5714" h="634">
                  <a:moveTo>
                    <a:pt x="5524" y="0"/>
                  </a:moveTo>
                  <a:lnTo>
                    <a:pt x="0" y="317"/>
                  </a:lnTo>
                </a:path>
              </a:pathLst>
            </a:custGeom>
            <a:ln w="25400">
              <a:solidFill>
                <a:srgbClr val="F7D251"/>
              </a:solidFill>
            </a:ln>
          </p:spPr>
          <p:txBody>
            <a:bodyPr wrap="square" lIns="0" tIns="0" rIns="0" bIns="0" rtlCol="0"/>
            <a:lstStyle/>
            <a:p>
              <a:endParaRPr/>
            </a:p>
          </p:txBody>
        </p:sp>
        <p:sp>
          <p:nvSpPr>
            <p:cNvPr id="4284" name="object 4284"/>
            <p:cNvSpPr/>
            <p:nvPr/>
          </p:nvSpPr>
          <p:spPr>
            <a:xfrm>
              <a:off x="6310820" y="8482228"/>
              <a:ext cx="8255" cy="17145"/>
            </a:xfrm>
            <a:custGeom>
              <a:avLst/>
              <a:gdLst/>
              <a:ahLst/>
              <a:cxnLst/>
              <a:rect l="l" t="t" r="r" b="b"/>
              <a:pathLst>
                <a:path w="8254" h="17145">
                  <a:moveTo>
                    <a:pt x="0" y="0"/>
                  </a:moveTo>
                  <a:lnTo>
                    <a:pt x="2031" y="5867"/>
                  </a:lnTo>
                  <a:lnTo>
                    <a:pt x="4737" y="11417"/>
                  </a:lnTo>
                  <a:lnTo>
                    <a:pt x="8013" y="16675"/>
                  </a:lnTo>
                </a:path>
              </a:pathLst>
            </a:custGeom>
            <a:ln w="25400">
              <a:solidFill>
                <a:srgbClr val="F7D156"/>
              </a:solidFill>
            </a:ln>
          </p:spPr>
          <p:txBody>
            <a:bodyPr wrap="square" lIns="0" tIns="0" rIns="0" bIns="0" rtlCol="0"/>
            <a:lstStyle/>
            <a:p>
              <a:endParaRPr/>
            </a:p>
          </p:txBody>
        </p:sp>
        <p:sp>
          <p:nvSpPr>
            <p:cNvPr id="4285" name="object 4285"/>
            <p:cNvSpPr/>
            <p:nvPr/>
          </p:nvSpPr>
          <p:spPr>
            <a:xfrm>
              <a:off x="6318834" y="8486203"/>
              <a:ext cx="7620" cy="26034"/>
            </a:xfrm>
            <a:custGeom>
              <a:avLst/>
              <a:gdLst/>
              <a:ahLst/>
              <a:cxnLst/>
              <a:rect l="l" t="t" r="r" b="b"/>
              <a:pathLst>
                <a:path w="7620" h="26034">
                  <a:moveTo>
                    <a:pt x="7251" y="0"/>
                  </a:moveTo>
                  <a:lnTo>
                    <a:pt x="0" y="0"/>
                  </a:lnTo>
                  <a:lnTo>
                    <a:pt x="0" y="25438"/>
                  </a:lnTo>
                  <a:lnTo>
                    <a:pt x="7251" y="25438"/>
                  </a:lnTo>
                  <a:lnTo>
                    <a:pt x="7251" y="0"/>
                  </a:lnTo>
                  <a:close/>
                </a:path>
              </a:pathLst>
            </a:custGeom>
            <a:solidFill>
              <a:srgbClr val="F7CC51"/>
            </a:solidFill>
          </p:spPr>
          <p:txBody>
            <a:bodyPr wrap="square" lIns="0" tIns="0" rIns="0" bIns="0" rtlCol="0"/>
            <a:lstStyle/>
            <a:p>
              <a:endParaRPr/>
            </a:p>
          </p:txBody>
        </p:sp>
        <p:sp>
          <p:nvSpPr>
            <p:cNvPr id="4286" name="object 4286"/>
            <p:cNvSpPr/>
            <p:nvPr/>
          </p:nvSpPr>
          <p:spPr>
            <a:xfrm>
              <a:off x="6305689" y="8482228"/>
              <a:ext cx="13335" cy="17145"/>
            </a:xfrm>
            <a:custGeom>
              <a:avLst/>
              <a:gdLst/>
              <a:ahLst/>
              <a:cxnLst/>
              <a:rect l="l" t="t" r="r" b="b"/>
              <a:pathLst>
                <a:path w="13335" h="17145">
                  <a:moveTo>
                    <a:pt x="5130" y="0"/>
                  </a:moveTo>
                  <a:lnTo>
                    <a:pt x="0" y="266"/>
                  </a:lnTo>
                  <a:lnTo>
                    <a:pt x="1396" y="6134"/>
                  </a:lnTo>
                  <a:lnTo>
                    <a:pt x="3314" y="11366"/>
                  </a:lnTo>
                  <a:lnTo>
                    <a:pt x="5905" y="16243"/>
                  </a:lnTo>
                  <a:lnTo>
                    <a:pt x="10579" y="16573"/>
                  </a:lnTo>
                  <a:lnTo>
                    <a:pt x="13144" y="16675"/>
                  </a:lnTo>
                  <a:lnTo>
                    <a:pt x="9867" y="11417"/>
                  </a:lnTo>
                  <a:lnTo>
                    <a:pt x="7162" y="5867"/>
                  </a:lnTo>
                  <a:lnTo>
                    <a:pt x="5130" y="0"/>
                  </a:lnTo>
                  <a:close/>
                </a:path>
              </a:pathLst>
            </a:custGeom>
            <a:solidFill>
              <a:srgbClr val="F8D158"/>
            </a:solidFill>
          </p:spPr>
          <p:txBody>
            <a:bodyPr wrap="square" lIns="0" tIns="0" rIns="0" bIns="0" rtlCol="0"/>
            <a:lstStyle/>
            <a:p>
              <a:endParaRPr/>
            </a:p>
          </p:txBody>
        </p:sp>
        <p:sp>
          <p:nvSpPr>
            <p:cNvPr id="4287" name="object 4287"/>
            <p:cNvSpPr/>
            <p:nvPr/>
          </p:nvSpPr>
          <p:spPr>
            <a:xfrm>
              <a:off x="6310820" y="8482228"/>
              <a:ext cx="8255" cy="17145"/>
            </a:xfrm>
            <a:custGeom>
              <a:avLst/>
              <a:gdLst/>
              <a:ahLst/>
              <a:cxnLst/>
              <a:rect l="l" t="t" r="r" b="b"/>
              <a:pathLst>
                <a:path w="8254" h="17145">
                  <a:moveTo>
                    <a:pt x="8013" y="16675"/>
                  </a:moveTo>
                  <a:lnTo>
                    <a:pt x="4737" y="11417"/>
                  </a:lnTo>
                  <a:lnTo>
                    <a:pt x="2031" y="5867"/>
                  </a:lnTo>
                  <a:lnTo>
                    <a:pt x="0" y="0"/>
                  </a:lnTo>
                </a:path>
              </a:pathLst>
            </a:custGeom>
            <a:ln w="25400">
              <a:solidFill>
                <a:srgbClr val="F7D156"/>
              </a:solidFill>
            </a:ln>
          </p:spPr>
          <p:txBody>
            <a:bodyPr wrap="square" lIns="0" tIns="0" rIns="0" bIns="0" rtlCol="0"/>
            <a:lstStyle/>
            <a:p>
              <a:endParaRPr/>
            </a:p>
          </p:txBody>
        </p:sp>
        <p:sp>
          <p:nvSpPr>
            <p:cNvPr id="4288" name="object 4288"/>
            <p:cNvSpPr/>
            <p:nvPr/>
          </p:nvSpPr>
          <p:spPr>
            <a:xfrm>
              <a:off x="6305689" y="8482228"/>
              <a:ext cx="5715" cy="635"/>
            </a:xfrm>
            <a:custGeom>
              <a:avLst/>
              <a:gdLst/>
              <a:ahLst/>
              <a:cxnLst/>
              <a:rect l="l" t="t" r="r" b="b"/>
              <a:pathLst>
                <a:path w="5714" h="634">
                  <a:moveTo>
                    <a:pt x="5130" y="0"/>
                  </a:moveTo>
                  <a:lnTo>
                    <a:pt x="0" y="266"/>
                  </a:lnTo>
                </a:path>
              </a:pathLst>
            </a:custGeom>
            <a:ln w="25400">
              <a:solidFill>
                <a:srgbClr val="F8D55A"/>
              </a:solidFill>
            </a:ln>
          </p:spPr>
          <p:txBody>
            <a:bodyPr wrap="square" lIns="0" tIns="0" rIns="0" bIns="0" rtlCol="0"/>
            <a:lstStyle/>
            <a:p>
              <a:endParaRPr/>
            </a:p>
          </p:txBody>
        </p:sp>
        <p:sp>
          <p:nvSpPr>
            <p:cNvPr id="4289" name="object 4289"/>
            <p:cNvSpPr/>
            <p:nvPr/>
          </p:nvSpPr>
          <p:spPr>
            <a:xfrm>
              <a:off x="6305689" y="8482495"/>
              <a:ext cx="6350" cy="16510"/>
            </a:xfrm>
            <a:custGeom>
              <a:avLst/>
              <a:gdLst/>
              <a:ahLst/>
              <a:cxnLst/>
              <a:rect l="l" t="t" r="r" b="b"/>
              <a:pathLst>
                <a:path w="6350" h="16509">
                  <a:moveTo>
                    <a:pt x="0" y="0"/>
                  </a:moveTo>
                  <a:lnTo>
                    <a:pt x="1396" y="5867"/>
                  </a:lnTo>
                  <a:lnTo>
                    <a:pt x="3314" y="11099"/>
                  </a:lnTo>
                  <a:lnTo>
                    <a:pt x="5905" y="15976"/>
                  </a:lnTo>
                </a:path>
              </a:pathLst>
            </a:custGeom>
            <a:ln w="25399">
              <a:solidFill>
                <a:srgbClr val="F8D159"/>
              </a:solidFill>
            </a:ln>
          </p:spPr>
          <p:txBody>
            <a:bodyPr wrap="square" lIns="0" tIns="0" rIns="0" bIns="0" rtlCol="0"/>
            <a:lstStyle/>
            <a:p>
              <a:endParaRPr/>
            </a:p>
          </p:txBody>
        </p:sp>
        <p:sp>
          <p:nvSpPr>
            <p:cNvPr id="4290" name="object 4290"/>
            <p:cNvSpPr/>
            <p:nvPr/>
          </p:nvSpPr>
          <p:spPr>
            <a:xfrm>
              <a:off x="6311595" y="8498471"/>
              <a:ext cx="7620" cy="635"/>
            </a:xfrm>
            <a:custGeom>
              <a:avLst/>
              <a:gdLst/>
              <a:ahLst/>
              <a:cxnLst/>
              <a:rect l="l" t="t" r="r" b="b"/>
              <a:pathLst>
                <a:path w="7620" h="634">
                  <a:moveTo>
                    <a:pt x="0" y="0"/>
                  </a:moveTo>
                  <a:lnTo>
                    <a:pt x="7238" y="431"/>
                  </a:lnTo>
                </a:path>
              </a:pathLst>
            </a:custGeom>
            <a:ln w="25400">
              <a:solidFill>
                <a:srgbClr val="F7CC55"/>
              </a:solidFill>
            </a:ln>
          </p:spPr>
          <p:txBody>
            <a:bodyPr wrap="square" lIns="0" tIns="0" rIns="0" bIns="0" rtlCol="0"/>
            <a:lstStyle/>
            <a:p>
              <a:endParaRPr/>
            </a:p>
          </p:txBody>
        </p:sp>
        <p:sp>
          <p:nvSpPr>
            <p:cNvPr id="4291" name="object 4291"/>
            <p:cNvSpPr/>
            <p:nvPr/>
          </p:nvSpPr>
          <p:spPr>
            <a:xfrm>
              <a:off x="6308547" y="8471738"/>
              <a:ext cx="8255" cy="10795"/>
            </a:xfrm>
            <a:custGeom>
              <a:avLst/>
              <a:gdLst/>
              <a:ahLst/>
              <a:cxnLst/>
              <a:rect l="l" t="t" r="r" b="b"/>
              <a:pathLst>
                <a:path w="8254" h="10795">
                  <a:moveTo>
                    <a:pt x="4000" y="0"/>
                  </a:moveTo>
                  <a:lnTo>
                    <a:pt x="2108" y="126"/>
                  </a:lnTo>
                  <a:lnTo>
                    <a:pt x="1028" y="1206"/>
                  </a:lnTo>
                  <a:lnTo>
                    <a:pt x="0" y="2285"/>
                  </a:lnTo>
                  <a:lnTo>
                    <a:pt x="673" y="5245"/>
                  </a:lnTo>
                  <a:lnTo>
                    <a:pt x="1422" y="7988"/>
                  </a:lnTo>
                  <a:lnTo>
                    <a:pt x="2273" y="10490"/>
                  </a:lnTo>
                  <a:lnTo>
                    <a:pt x="4051" y="10401"/>
                  </a:lnTo>
                  <a:lnTo>
                    <a:pt x="7797" y="10172"/>
                  </a:lnTo>
                  <a:lnTo>
                    <a:pt x="6299" y="6908"/>
                  </a:lnTo>
                  <a:lnTo>
                    <a:pt x="5054" y="3505"/>
                  </a:lnTo>
                  <a:lnTo>
                    <a:pt x="4000" y="0"/>
                  </a:lnTo>
                  <a:close/>
                </a:path>
              </a:pathLst>
            </a:custGeom>
            <a:solidFill>
              <a:srgbClr val="F7D352"/>
            </a:solidFill>
          </p:spPr>
          <p:txBody>
            <a:bodyPr wrap="square" lIns="0" tIns="0" rIns="0" bIns="0" rtlCol="0"/>
            <a:lstStyle/>
            <a:p>
              <a:endParaRPr/>
            </a:p>
          </p:txBody>
        </p:sp>
        <p:sp>
          <p:nvSpPr>
            <p:cNvPr id="4292" name="object 4292"/>
            <p:cNvSpPr/>
            <p:nvPr/>
          </p:nvSpPr>
          <p:spPr>
            <a:xfrm>
              <a:off x="6310820" y="8481911"/>
              <a:ext cx="5715" cy="635"/>
            </a:xfrm>
            <a:custGeom>
              <a:avLst/>
              <a:gdLst/>
              <a:ahLst/>
              <a:cxnLst/>
              <a:rect l="l" t="t" r="r" b="b"/>
              <a:pathLst>
                <a:path w="5714" h="634">
                  <a:moveTo>
                    <a:pt x="5524" y="0"/>
                  </a:moveTo>
                  <a:lnTo>
                    <a:pt x="0" y="317"/>
                  </a:lnTo>
                </a:path>
              </a:pathLst>
            </a:custGeom>
            <a:ln w="25400">
              <a:solidFill>
                <a:srgbClr val="F7D251"/>
              </a:solidFill>
            </a:ln>
          </p:spPr>
          <p:txBody>
            <a:bodyPr wrap="square" lIns="0" tIns="0" rIns="0" bIns="0" rtlCol="0"/>
            <a:lstStyle/>
            <a:p>
              <a:endParaRPr/>
            </a:p>
          </p:txBody>
        </p:sp>
        <p:sp>
          <p:nvSpPr>
            <p:cNvPr id="4293" name="object 4293"/>
            <p:cNvSpPr/>
            <p:nvPr/>
          </p:nvSpPr>
          <p:spPr>
            <a:xfrm>
              <a:off x="6308547" y="8474024"/>
              <a:ext cx="2540" cy="8255"/>
            </a:xfrm>
            <a:custGeom>
              <a:avLst/>
              <a:gdLst/>
              <a:ahLst/>
              <a:cxnLst/>
              <a:rect l="l" t="t" r="r" b="b"/>
              <a:pathLst>
                <a:path w="2539" h="8254">
                  <a:moveTo>
                    <a:pt x="2273" y="8204"/>
                  </a:moveTo>
                  <a:lnTo>
                    <a:pt x="0" y="0"/>
                  </a:lnTo>
                </a:path>
              </a:pathLst>
            </a:custGeom>
            <a:ln w="25400">
              <a:solidFill>
                <a:srgbClr val="F8D65A"/>
              </a:solidFill>
            </a:ln>
          </p:spPr>
          <p:txBody>
            <a:bodyPr wrap="square" lIns="0" tIns="0" rIns="0" bIns="0" rtlCol="0"/>
            <a:lstStyle/>
            <a:p>
              <a:endParaRPr/>
            </a:p>
          </p:txBody>
        </p:sp>
        <p:sp>
          <p:nvSpPr>
            <p:cNvPr id="4294" name="object 4294"/>
            <p:cNvSpPr/>
            <p:nvPr/>
          </p:nvSpPr>
          <p:spPr>
            <a:xfrm>
              <a:off x="6308547" y="8471738"/>
              <a:ext cx="4445" cy="2540"/>
            </a:xfrm>
            <a:custGeom>
              <a:avLst/>
              <a:gdLst/>
              <a:ahLst/>
              <a:cxnLst/>
              <a:rect l="l" t="t" r="r" b="b"/>
              <a:pathLst>
                <a:path w="4445" h="2540">
                  <a:moveTo>
                    <a:pt x="0" y="2285"/>
                  </a:moveTo>
                  <a:lnTo>
                    <a:pt x="4000" y="0"/>
                  </a:lnTo>
                </a:path>
              </a:pathLst>
            </a:custGeom>
            <a:ln w="25400">
              <a:solidFill>
                <a:srgbClr val="F7D654"/>
              </a:solidFill>
            </a:ln>
          </p:spPr>
          <p:txBody>
            <a:bodyPr wrap="square" lIns="0" tIns="0" rIns="0" bIns="0" rtlCol="0"/>
            <a:lstStyle/>
            <a:p>
              <a:endParaRPr/>
            </a:p>
          </p:txBody>
        </p:sp>
        <p:sp>
          <p:nvSpPr>
            <p:cNvPr id="4295" name="object 4295"/>
            <p:cNvSpPr/>
            <p:nvPr/>
          </p:nvSpPr>
          <p:spPr>
            <a:xfrm>
              <a:off x="6312547" y="8471738"/>
              <a:ext cx="3810" cy="10795"/>
            </a:xfrm>
            <a:custGeom>
              <a:avLst/>
              <a:gdLst/>
              <a:ahLst/>
              <a:cxnLst/>
              <a:rect l="l" t="t" r="r" b="b"/>
              <a:pathLst>
                <a:path w="3810" h="10795">
                  <a:moveTo>
                    <a:pt x="0" y="0"/>
                  </a:moveTo>
                  <a:lnTo>
                    <a:pt x="3797" y="10172"/>
                  </a:lnTo>
                </a:path>
              </a:pathLst>
            </a:custGeom>
            <a:ln w="25400">
              <a:solidFill>
                <a:srgbClr val="F7D14B"/>
              </a:solidFill>
            </a:ln>
          </p:spPr>
          <p:txBody>
            <a:bodyPr wrap="square" lIns="0" tIns="0" rIns="0" bIns="0" rtlCol="0"/>
            <a:lstStyle/>
            <a:p>
              <a:endParaRPr/>
            </a:p>
          </p:txBody>
        </p:sp>
        <p:sp>
          <p:nvSpPr>
            <p:cNvPr id="4296" name="object 4296"/>
            <p:cNvSpPr/>
            <p:nvPr/>
          </p:nvSpPr>
          <p:spPr>
            <a:xfrm>
              <a:off x="6306807" y="8460917"/>
              <a:ext cx="6350" cy="13335"/>
            </a:xfrm>
            <a:custGeom>
              <a:avLst/>
              <a:gdLst/>
              <a:ahLst/>
              <a:cxnLst/>
              <a:rect l="l" t="t" r="r" b="b"/>
              <a:pathLst>
                <a:path w="6350" h="13334">
                  <a:moveTo>
                    <a:pt x="3162" y="0"/>
                  </a:moveTo>
                  <a:lnTo>
                    <a:pt x="1257" y="165"/>
                  </a:lnTo>
                  <a:lnTo>
                    <a:pt x="609" y="1917"/>
                  </a:lnTo>
                  <a:lnTo>
                    <a:pt x="0" y="3657"/>
                  </a:lnTo>
                  <a:lnTo>
                    <a:pt x="508" y="6985"/>
                  </a:lnTo>
                  <a:lnTo>
                    <a:pt x="1079" y="10147"/>
                  </a:lnTo>
                  <a:lnTo>
                    <a:pt x="1739" y="13106"/>
                  </a:lnTo>
                  <a:lnTo>
                    <a:pt x="2768" y="12026"/>
                  </a:lnTo>
                  <a:lnTo>
                    <a:pt x="3848" y="10947"/>
                  </a:lnTo>
                  <a:lnTo>
                    <a:pt x="5740" y="10820"/>
                  </a:lnTo>
                  <a:lnTo>
                    <a:pt x="4699" y="7315"/>
                  </a:lnTo>
                  <a:lnTo>
                    <a:pt x="3848" y="3695"/>
                  </a:lnTo>
                  <a:lnTo>
                    <a:pt x="3162" y="0"/>
                  </a:lnTo>
                  <a:close/>
                </a:path>
              </a:pathLst>
            </a:custGeom>
            <a:solidFill>
              <a:srgbClr val="F8D858"/>
            </a:solidFill>
          </p:spPr>
          <p:txBody>
            <a:bodyPr wrap="square" lIns="0" tIns="0" rIns="0" bIns="0" rtlCol="0"/>
            <a:lstStyle/>
            <a:p>
              <a:endParaRPr/>
            </a:p>
          </p:txBody>
        </p:sp>
        <p:sp>
          <p:nvSpPr>
            <p:cNvPr id="4297" name="object 4297"/>
            <p:cNvSpPr/>
            <p:nvPr/>
          </p:nvSpPr>
          <p:spPr>
            <a:xfrm>
              <a:off x="6308547" y="8471738"/>
              <a:ext cx="4445" cy="2540"/>
            </a:xfrm>
            <a:custGeom>
              <a:avLst/>
              <a:gdLst/>
              <a:ahLst/>
              <a:cxnLst/>
              <a:rect l="l" t="t" r="r" b="b"/>
              <a:pathLst>
                <a:path w="4445" h="2540">
                  <a:moveTo>
                    <a:pt x="4000" y="0"/>
                  </a:moveTo>
                  <a:lnTo>
                    <a:pt x="0" y="2285"/>
                  </a:lnTo>
                </a:path>
              </a:pathLst>
            </a:custGeom>
            <a:ln w="25400">
              <a:solidFill>
                <a:srgbClr val="F7D654"/>
              </a:solidFill>
            </a:ln>
          </p:spPr>
          <p:txBody>
            <a:bodyPr wrap="square" lIns="0" tIns="0" rIns="0" bIns="0" rtlCol="0"/>
            <a:lstStyle/>
            <a:p>
              <a:endParaRPr/>
            </a:p>
          </p:txBody>
        </p:sp>
        <p:sp>
          <p:nvSpPr>
            <p:cNvPr id="4298" name="object 4298"/>
            <p:cNvSpPr/>
            <p:nvPr/>
          </p:nvSpPr>
          <p:spPr>
            <a:xfrm>
              <a:off x="6306807" y="8464575"/>
              <a:ext cx="1905" cy="9525"/>
            </a:xfrm>
            <a:custGeom>
              <a:avLst/>
              <a:gdLst/>
              <a:ahLst/>
              <a:cxnLst/>
              <a:rect l="l" t="t" r="r" b="b"/>
              <a:pathLst>
                <a:path w="1904" h="9525">
                  <a:moveTo>
                    <a:pt x="1739" y="9448"/>
                  </a:moveTo>
                  <a:lnTo>
                    <a:pt x="0" y="0"/>
                  </a:lnTo>
                </a:path>
              </a:pathLst>
            </a:custGeom>
            <a:ln w="25399">
              <a:solidFill>
                <a:srgbClr val="F8DB61"/>
              </a:solidFill>
            </a:ln>
          </p:spPr>
          <p:txBody>
            <a:bodyPr wrap="square" lIns="0" tIns="0" rIns="0" bIns="0" rtlCol="0"/>
            <a:lstStyle/>
            <a:p>
              <a:endParaRPr/>
            </a:p>
          </p:txBody>
        </p:sp>
        <p:sp>
          <p:nvSpPr>
            <p:cNvPr id="4299" name="object 4299"/>
            <p:cNvSpPr/>
            <p:nvPr/>
          </p:nvSpPr>
          <p:spPr>
            <a:xfrm>
              <a:off x="6306807" y="8460917"/>
              <a:ext cx="3175" cy="3810"/>
            </a:xfrm>
            <a:custGeom>
              <a:avLst/>
              <a:gdLst/>
              <a:ahLst/>
              <a:cxnLst/>
              <a:rect l="l" t="t" r="r" b="b"/>
              <a:pathLst>
                <a:path w="3175" h="3809">
                  <a:moveTo>
                    <a:pt x="0" y="3657"/>
                  </a:moveTo>
                  <a:lnTo>
                    <a:pt x="3162" y="0"/>
                  </a:lnTo>
                </a:path>
              </a:pathLst>
            </a:custGeom>
            <a:ln w="25400">
              <a:solidFill>
                <a:srgbClr val="F8DB5C"/>
              </a:solidFill>
            </a:ln>
          </p:spPr>
          <p:txBody>
            <a:bodyPr wrap="square" lIns="0" tIns="0" rIns="0" bIns="0" rtlCol="0"/>
            <a:lstStyle/>
            <a:p>
              <a:endParaRPr/>
            </a:p>
          </p:txBody>
        </p:sp>
        <p:sp>
          <p:nvSpPr>
            <p:cNvPr id="4300" name="object 4300"/>
            <p:cNvSpPr/>
            <p:nvPr/>
          </p:nvSpPr>
          <p:spPr>
            <a:xfrm>
              <a:off x="6309969" y="8460917"/>
              <a:ext cx="3175" cy="11430"/>
            </a:xfrm>
            <a:custGeom>
              <a:avLst/>
              <a:gdLst/>
              <a:ahLst/>
              <a:cxnLst/>
              <a:rect l="l" t="t" r="r" b="b"/>
              <a:pathLst>
                <a:path w="3175" h="11429">
                  <a:moveTo>
                    <a:pt x="0" y="0"/>
                  </a:moveTo>
                  <a:lnTo>
                    <a:pt x="2578" y="10820"/>
                  </a:lnTo>
                </a:path>
              </a:pathLst>
            </a:custGeom>
            <a:ln w="25400">
              <a:solidFill>
                <a:srgbClr val="F7D64F"/>
              </a:solidFill>
            </a:ln>
          </p:spPr>
          <p:txBody>
            <a:bodyPr wrap="square" lIns="0" tIns="0" rIns="0" bIns="0" rtlCol="0"/>
            <a:lstStyle/>
            <a:p>
              <a:endParaRPr/>
            </a:p>
          </p:txBody>
        </p:sp>
        <p:sp>
          <p:nvSpPr>
            <p:cNvPr id="4301" name="object 4301"/>
            <p:cNvSpPr/>
            <p:nvPr/>
          </p:nvSpPr>
          <p:spPr>
            <a:xfrm>
              <a:off x="6304432" y="8438096"/>
              <a:ext cx="5715" cy="26670"/>
            </a:xfrm>
            <a:custGeom>
              <a:avLst/>
              <a:gdLst/>
              <a:ahLst/>
              <a:cxnLst/>
              <a:rect l="l" t="t" r="r" b="b"/>
              <a:pathLst>
                <a:path w="5714" h="26670">
                  <a:moveTo>
                    <a:pt x="3022" y="0"/>
                  </a:moveTo>
                  <a:lnTo>
                    <a:pt x="1143" y="266"/>
                  </a:lnTo>
                  <a:lnTo>
                    <a:pt x="0" y="4724"/>
                  </a:lnTo>
                  <a:lnTo>
                    <a:pt x="622" y="12471"/>
                  </a:lnTo>
                  <a:lnTo>
                    <a:pt x="1358" y="19811"/>
                  </a:lnTo>
                  <a:lnTo>
                    <a:pt x="2374" y="26479"/>
                  </a:lnTo>
                  <a:lnTo>
                    <a:pt x="3632" y="22986"/>
                  </a:lnTo>
                  <a:lnTo>
                    <a:pt x="5537" y="22821"/>
                  </a:lnTo>
                  <a:lnTo>
                    <a:pt x="4152" y="15443"/>
                  </a:lnTo>
                  <a:lnTo>
                    <a:pt x="3416" y="7746"/>
                  </a:lnTo>
                  <a:lnTo>
                    <a:pt x="3022" y="0"/>
                  </a:lnTo>
                  <a:close/>
                </a:path>
              </a:pathLst>
            </a:custGeom>
            <a:solidFill>
              <a:srgbClr val="F9E167"/>
            </a:solidFill>
          </p:spPr>
          <p:txBody>
            <a:bodyPr wrap="square" lIns="0" tIns="0" rIns="0" bIns="0" rtlCol="0"/>
            <a:lstStyle/>
            <a:p>
              <a:endParaRPr/>
            </a:p>
          </p:txBody>
        </p:sp>
        <p:sp>
          <p:nvSpPr>
            <p:cNvPr id="4302" name="object 4302"/>
            <p:cNvSpPr/>
            <p:nvPr/>
          </p:nvSpPr>
          <p:spPr>
            <a:xfrm>
              <a:off x="6306807" y="8460917"/>
              <a:ext cx="3175" cy="3810"/>
            </a:xfrm>
            <a:custGeom>
              <a:avLst/>
              <a:gdLst/>
              <a:ahLst/>
              <a:cxnLst/>
              <a:rect l="l" t="t" r="r" b="b"/>
              <a:pathLst>
                <a:path w="3175" h="3809">
                  <a:moveTo>
                    <a:pt x="3162" y="0"/>
                  </a:moveTo>
                  <a:lnTo>
                    <a:pt x="0" y="3657"/>
                  </a:lnTo>
                </a:path>
              </a:pathLst>
            </a:custGeom>
            <a:ln w="25400">
              <a:solidFill>
                <a:srgbClr val="F8DB5C"/>
              </a:solidFill>
            </a:ln>
          </p:spPr>
          <p:txBody>
            <a:bodyPr wrap="square" lIns="0" tIns="0" rIns="0" bIns="0" rtlCol="0"/>
            <a:lstStyle/>
            <a:p>
              <a:endParaRPr/>
            </a:p>
          </p:txBody>
        </p:sp>
        <p:sp>
          <p:nvSpPr>
            <p:cNvPr id="4303" name="object 4303"/>
            <p:cNvSpPr/>
            <p:nvPr/>
          </p:nvSpPr>
          <p:spPr>
            <a:xfrm>
              <a:off x="6304432" y="8442820"/>
              <a:ext cx="2540" cy="22225"/>
            </a:xfrm>
            <a:custGeom>
              <a:avLst/>
              <a:gdLst/>
              <a:ahLst/>
              <a:cxnLst/>
              <a:rect l="l" t="t" r="r" b="b"/>
              <a:pathLst>
                <a:path w="2539" h="22225">
                  <a:moveTo>
                    <a:pt x="2374" y="21755"/>
                  </a:moveTo>
                  <a:lnTo>
                    <a:pt x="1358" y="15087"/>
                  </a:lnTo>
                  <a:lnTo>
                    <a:pt x="622" y="7747"/>
                  </a:lnTo>
                  <a:lnTo>
                    <a:pt x="0" y="0"/>
                  </a:lnTo>
                </a:path>
              </a:pathLst>
            </a:custGeom>
            <a:ln w="25400">
              <a:solidFill>
                <a:srgbClr val="F9E372"/>
              </a:solidFill>
            </a:ln>
          </p:spPr>
          <p:txBody>
            <a:bodyPr wrap="square" lIns="0" tIns="0" rIns="0" bIns="0" rtlCol="0"/>
            <a:lstStyle/>
            <a:p>
              <a:endParaRPr/>
            </a:p>
          </p:txBody>
        </p:sp>
        <p:sp>
          <p:nvSpPr>
            <p:cNvPr id="4304" name="object 4304"/>
            <p:cNvSpPr/>
            <p:nvPr/>
          </p:nvSpPr>
          <p:spPr>
            <a:xfrm>
              <a:off x="6304432" y="8438096"/>
              <a:ext cx="3175" cy="5080"/>
            </a:xfrm>
            <a:custGeom>
              <a:avLst/>
              <a:gdLst/>
              <a:ahLst/>
              <a:cxnLst/>
              <a:rect l="l" t="t" r="r" b="b"/>
              <a:pathLst>
                <a:path w="3175" h="5079">
                  <a:moveTo>
                    <a:pt x="0" y="4724"/>
                  </a:moveTo>
                  <a:lnTo>
                    <a:pt x="3022" y="0"/>
                  </a:lnTo>
                </a:path>
              </a:pathLst>
            </a:custGeom>
            <a:ln w="25400">
              <a:solidFill>
                <a:srgbClr val="FBE772"/>
              </a:solidFill>
            </a:ln>
          </p:spPr>
          <p:txBody>
            <a:bodyPr wrap="square" lIns="0" tIns="0" rIns="0" bIns="0" rtlCol="0"/>
            <a:lstStyle/>
            <a:p>
              <a:endParaRPr/>
            </a:p>
          </p:txBody>
        </p:sp>
        <p:sp>
          <p:nvSpPr>
            <p:cNvPr id="4305" name="object 4305"/>
            <p:cNvSpPr/>
            <p:nvPr/>
          </p:nvSpPr>
          <p:spPr>
            <a:xfrm>
              <a:off x="6307455" y="8438096"/>
              <a:ext cx="2540" cy="22860"/>
            </a:xfrm>
            <a:custGeom>
              <a:avLst/>
              <a:gdLst/>
              <a:ahLst/>
              <a:cxnLst/>
              <a:rect l="l" t="t" r="r" b="b"/>
              <a:pathLst>
                <a:path w="2539" h="22859">
                  <a:moveTo>
                    <a:pt x="0" y="0"/>
                  </a:moveTo>
                  <a:lnTo>
                    <a:pt x="393" y="7746"/>
                  </a:lnTo>
                  <a:lnTo>
                    <a:pt x="1130" y="15443"/>
                  </a:lnTo>
                  <a:lnTo>
                    <a:pt x="2514" y="22821"/>
                  </a:lnTo>
                </a:path>
              </a:pathLst>
            </a:custGeom>
            <a:ln w="25400">
              <a:solidFill>
                <a:srgbClr val="FADF5C"/>
              </a:solidFill>
            </a:ln>
          </p:spPr>
          <p:txBody>
            <a:bodyPr wrap="square" lIns="0" tIns="0" rIns="0" bIns="0" rtlCol="0"/>
            <a:lstStyle/>
            <a:p>
              <a:endParaRPr/>
            </a:p>
          </p:txBody>
        </p:sp>
        <p:sp>
          <p:nvSpPr>
            <p:cNvPr id="4306" name="object 4306"/>
            <p:cNvSpPr/>
            <p:nvPr/>
          </p:nvSpPr>
          <p:spPr>
            <a:xfrm>
              <a:off x="6306972" y="8474024"/>
              <a:ext cx="4445" cy="8890"/>
            </a:xfrm>
            <a:custGeom>
              <a:avLst/>
              <a:gdLst/>
              <a:ahLst/>
              <a:cxnLst/>
              <a:rect l="l" t="t" r="r" b="b"/>
              <a:pathLst>
                <a:path w="4445" h="8890">
                  <a:moveTo>
                    <a:pt x="1574" y="0"/>
                  </a:moveTo>
                  <a:lnTo>
                    <a:pt x="571" y="1066"/>
                  </a:lnTo>
                  <a:lnTo>
                    <a:pt x="0" y="1473"/>
                  </a:lnTo>
                  <a:lnTo>
                    <a:pt x="406" y="4064"/>
                  </a:lnTo>
                  <a:lnTo>
                    <a:pt x="812" y="6362"/>
                  </a:lnTo>
                  <a:lnTo>
                    <a:pt x="1244" y="8343"/>
                  </a:lnTo>
                  <a:lnTo>
                    <a:pt x="3848" y="8204"/>
                  </a:lnTo>
                  <a:lnTo>
                    <a:pt x="2997" y="5702"/>
                  </a:lnTo>
                  <a:lnTo>
                    <a:pt x="2247" y="2959"/>
                  </a:lnTo>
                  <a:lnTo>
                    <a:pt x="1574" y="0"/>
                  </a:lnTo>
                  <a:close/>
                </a:path>
              </a:pathLst>
            </a:custGeom>
            <a:solidFill>
              <a:srgbClr val="F8D65C"/>
            </a:solidFill>
          </p:spPr>
          <p:txBody>
            <a:bodyPr wrap="square" lIns="0" tIns="0" rIns="0" bIns="0" rtlCol="0"/>
            <a:lstStyle/>
            <a:p>
              <a:endParaRPr/>
            </a:p>
          </p:txBody>
        </p:sp>
        <p:sp>
          <p:nvSpPr>
            <p:cNvPr id="4307" name="object 4307"/>
            <p:cNvSpPr/>
            <p:nvPr/>
          </p:nvSpPr>
          <p:spPr>
            <a:xfrm>
              <a:off x="6308217" y="8482228"/>
              <a:ext cx="3175" cy="635"/>
            </a:xfrm>
            <a:custGeom>
              <a:avLst/>
              <a:gdLst/>
              <a:ahLst/>
              <a:cxnLst/>
              <a:rect l="l" t="t" r="r" b="b"/>
              <a:pathLst>
                <a:path w="3175" h="634">
                  <a:moveTo>
                    <a:pt x="2603" y="0"/>
                  </a:moveTo>
                  <a:lnTo>
                    <a:pt x="0" y="139"/>
                  </a:lnTo>
                </a:path>
              </a:pathLst>
            </a:custGeom>
            <a:ln w="25400">
              <a:solidFill>
                <a:srgbClr val="F8D55A"/>
              </a:solidFill>
            </a:ln>
          </p:spPr>
          <p:txBody>
            <a:bodyPr wrap="square" lIns="0" tIns="0" rIns="0" bIns="0" rtlCol="0"/>
            <a:lstStyle/>
            <a:p>
              <a:endParaRPr/>
            </a:p>
          </p:txBody>
        </p:sp>
        <p:sp>
          <p:nvSpPr>
            <p:cNvPr id="4308" name="object 4308"/>
            <p:cNvSpPr/>
            <p:nvPr/>
          </p:nvSpPr>
          <p:spPr>
            <a:xfrm>
              <a:off x="6306972" y="8475497"/>
              <a:ext cx="1270" cy="6985"/>
            </a:xfrm>
            <a:custGeom>
              <a:avLst/>
              <a:gdLst/>
              <a:ahLst/>
              <a:cxnLst/>
              <a:rect l="l" t="t" r="r" b="b"/>
              <a:pathLst>
                <a:path w="1270" h="6984">
                  <a:moveTo>
                    <a:pt x="1244" y="6870"/>
                  </a:moveTo>
                  <a:lnTo>
                    <a:pt x="0" y="0"/>
                  </a:lnTo>
                </a:path>
              </a:pathLst>
            </a:custGeom>
            <a:ln w="25400">
              <a:solidFill>
                <a:srgbClr val="F8D75F"/>
              </a:solidFill>
            </a:ln>
          </p:spPr>
          <p:txBody>
            <a:bodyPr wrap="square" lIns="0" tIns="0" rIns="0" bIns="0" rtlCol="0"/>
            <a:lstStyle/>
            <a:p>
              <a:endParaRPr/>
            </a:p>
          </p:txBody>
        </p:sp>
        <p:sp>
          <p:nvSpPr>
            <p:cNvPr id="4309" name="object 4309"/>
            <p:cNvSpPr/>
            <p:nvPr/>
          </p:nvSpPr>
          <p:spPr>
            <a:xfrm>
              <a:off x="6306972" y="8474024"/>
              <a:ext cx="1905" cy="1905"/>
            </a:xfrm>
            <a:custGeom>
              <a:avLst/>
              <a:gdLst/>
              <a:ahLst/>
              <a:cxnLst/>
              <a:rect l="l" t="t" r="r" b="b"/>
              <a:pathLst>
                <a:path w="1904" h="1904">
                  <a:moveTo>
                    <a:pt x="0" y="1473"/>
                  </a:moveTo>
                  <a:lnTo>
                    <a:pt x="1574" y="0"/>
                  </a:lnTo>
                </a:path>
              </a:pathLst>
            </a:custGeom>
            <a:ln w="25400">
              <a:solidFill>
                <a:srgbClr val="F8D85F"/>
              </a:solidFill>
            </a:ln>
          </p:spPr>
          <p:txBody>
            <a:bodyPr wrap="square" lIns="0" tIns="0" rIns="0" bIns="0" rtlCol="0"/>
            <a:lstStyle/>
            <a:p>
              <a:endParaRPr/>
            </a:p>
          </p:txBody>
        </p:sp>
        <p:sp>
          <p:nvSpPr>
            <p:cNvPr id="4310" name="object 4310"/>
            <p:cNvSpPr/>
            <p:nvPr/>
          </p:nvSpPr>
          <p:spPr>
            <a:xfrm>
              <a:off x="6308547" y="8474024"/>
              <a:ext cx="2540" cy="8255"/>
            </a:xfrm>
            <a:custGeom>
              <a:avLst/>
              <a:gdLst/>
              <a:ahLst/>
              <a:cxnLst/>
              <a:rect l="l" t="t" r="r" b="b"/>
              <a:pathLst>
                <a:path w="2539" h="8254">
                  <a:moveTo>
                    <a:pt x="0" y="0"/>
                  </a:moveTo>
                  <a:lnTo>
                    <a:pt x="2273" y="8204"/>
                  </a:lnTo>
                </a:path>
              </a:pathLst>
            </a:custGeom>
            <a:ln w="25400">
              <a:solidFill>
                <a:srgbClr val="F8D65A"/>
              </a:solidFill>
            </a:ln>
          </p:spPr>
          <p:txBody>
            <a:bodyPr wrap="square" lIns="0" tIns="0" rIns="0" bIns="0" rtlCol="0"/>
            <a:lstStyle/>
            <a:p>
              <a:endParaRPr/>
            </a:p>
          </p:txBody>
        </p:sp>
        <p:sp>
          <p:nvSpPr>
            <p:cNvPr id="4311" name="object 4311"/>
            <p:cNvSpPr/>
            <p:nvPr/>
          </p:nvSpPr>
          <p:spPr>
            <a:xfrm>
              <a:off x="6305778" y="8464575"/>
              <a:ext cx="3175" cy="11430"/>
            </a:xfrm>
            <a:custGeom>
              <a:avLst/>
              <a:gdLst/>
              <a:ahLst/>
              <a:cxnLst/>
              <a:rect l="l" t="t" r="r" b="b"/>
              <a:pathLst>
                <a:path w="3175" h="11429">
                  <a:moveTo>
                    <a:pt x="1028" y="0"/>
                  </a:moveTo>
                  <a:lnTo>
                    <a:pt x="431" y="1727"/>
                  </a:lnTo>
                  <a:lnTo>
                    <a:pt x="0" y="2400"/>
                  </a:lnTo>
                  <a:lnTo>
                    <a:pt x="393" y="5499"/>
                  </a:lnTo>
                  <a:lnTo>
                    <a:pt x="787" y="8356"/>
                  </a:lnTo>
                  <a:lnTo>
                    <a:pt x="1193" y="10922"/>
                  </a:lnTo>
                  <a:lnTo>
                    <a:pt x="1765" y="10515"/>
                  </a:lnTo>
                  <a:lnTo>
                    <a:pt x="2768" y="9448"/>
                  </a:lnTo>
                  <a:lnTo>
                    <a:pt x="2108" y="6489"/>
                  </a:lnTo>
                  <a:lnTo>
                    <a:pt x="1536" y="3327"/>
                  </a:lnTo>
                  <a:lnTo>
                    <a:pt x="1028" y="0"/>
                  </a:lnTo>
                  <a:close/>
                </a:path>
              </a:pathLst>
            </a:custGeom>
            <a:solidFill>
              <a:srgbClr val="F8DB64"/>
            </a:solidFill>
          </p:spPr>
          <p:txBody>
            <a:bodyPr wrap="square" lIns="0" tIns="0" rIns="0" bIns="0" rtlCol="0"/>
            <a:lstStyle/>
            <a:p>
              <a:endParaRPr/>
            </a:p>
          </p:txBody>
        </p:sp>
        <p:sp>
          <p:nvSpPr>
            <p:cNvPr id="4312" name="object 4312"/>
            <p:cNvSpPr/>
            <p:nvPr/>
          </p:nvSpPr>
          <p:spPr>
            <a:xfrm>
              <a:off x="6306972" y="8474024"/>
              <a:ext cx="1905" cy="1905"/>
            </a:xfrm>
            <a:custGeom>
              <a:avLst/>
              <a:gdLst/>
              <a:ahLst/>
              <a:cxnLst/>
              <a:rect l="l" t="t" r="r" b="b"/>
              <a:pathLst>
                <a:path w="1904" h="1904">
                  <a:moveTo>
                    <a:pt x="1574" y="0"/>
                  </a:moveTo>
                  <a:lnTo>
                    <a:pt x="0" y="1473"/>
                  </a:lnTo>
                </a:path>
              </a:pathLst>
            </a:custGeom>
            <a:ln w="25400">
              <a:solidFill>
                <a:srgbClr val="F8D85F"/>
              </a:solidFill>
            </a:ln>
          </p:spPr>
          <p:txBody>
            <a:bodyPr wrap="square" lIns="0" tIns="0" rIns="0" bIns="0" rtlCol="0"/>
            <a:lstStyle/>
            <a:p>
              <a:endParaRPr/>
            </a:p>
          </p:txBody>
        </p:sp>
        <p:sp>
          <p:nvSpPr>
            <p:cNvPr id="4313" name="object 4313"/>
            <p:cNvSpPr/>
            <p:nvPr/>
          </p:nvSpPr>
          <p:spPr>
            <a:xfrm>
              <a:off x="6305778" y="8466975"/>
              <a:ext cx="1270" cy="8890"/>
            </a:xfrm>
            <a:custGeom>
              <a:avLst/>
              <a:gdLst/>
              <a:ahLst/>
              <a:cxnLst/>
              <a:rect l="l" t="t" r="r" b="b"/>
              <a:pathLst>
                <a:path w="1270" h="8890">
                  <a:moveTo>
                    <a:pt x="1193" y="8521"/>
                  </a:moveTo>
                  <a:lnTo>
                    <a:pt x="0" y="0"/>
                  </a:lnTo>
                </a:path>
              </a:pathLst>
            </a:custGeom>
            <a:ln w="25400">
              <a:solidFill>
                <a:srgbClr val="F8DC67"/>
              </a:solidFill>
            </a:ln>
          </p:spPr>
          <p:txBody>
            <a:bodyPr wrap="square" lIns="0" tIns="0" rIns="0" bIns="0" rtlCol="0"/>
            <a:lstStyle/>
            <a:p>
              <a:endParaRPr/>
            </a:p>
          </p:txBody>
        </p:sp>
        <p:sp>
          <p:nvSpPr>
            <p:cNvPr id="4314" name="object 4314"/>
            <p:cNvSpPr/>
            <p:nvPr/>
          </p:nvSpPr>
          <p:spPr>
            <a:xfrm>
              <a:off x="6305778" y="8464575"/>
              <a:ext cx="1270" cy="2540"/>
            </a:xfrm>
            <a:custGeom>
              <a:avLst/>
              <a:gdLst/>
              <a:ahLst/>
              <a:cxnLst/>
              <a:rect l="l" t="t" r="r" b="b"/>
              <a:pathLst>
                <a:path w="1270" h="2540">
                  <a:moveTo>
                    <a:pt x="0" y="2400"/>
                  </a:moveTo>
                  <a:lnTo>
                    <a:pt x="1028" y="0"/>
                  </a:lnTo>
                </a:path>
              </a:pathLst>
            </a:custGeom>
            <a:ln w="25400">
              <a:solidFill>
                <a:srgbClr val="F8DE69"/>
              </a:solidFill>
            </a:ln>
          </p:spPr>
          <p:txBody>
            <a:bodyPr wrap="square" lIns="0" tIns="0" rIns="0" bIns="0" rtlCol="0"/>
            <a:lstStyle/>
            <a:p>
              <a:endParaRPr/>
            </a:p>
          </p:txBody>
        </p:sp>
        <p:sp>
          <p:nvSpPr>
            <p:cNvPr id="4315" name="object 4315"/>
            <p:cNvSpPr/>
            <p:nvPr/>
          </p:nvSpPr>
          <p:spPr>
            <a:xfrm>
              <a:off x="6306807" y="8464575"/>
              <a:ext cx="1905" cy="9525"/>
            </a:xfrm>
            <a:custGeom>
              <a:avLst/>
              <a:gdLst/>
              <a:ahLst/>
              <a:cxnLst/>
              <a:rect l="l" t="t" r="r" b="b"/>
              <a:pathLst>
                <a:path w="1904" h="9525">
                  <a:moveTo>
                    <a:pt x="0" y="0"/>
                  </a:moveTo>
                  <a:lnTo>
                    <a:pt x="1739" y="9448"/>
                  </a:lnTo>
                </a:path>
              </a:pathLst>
            </a:custGeom>
            <a:ln w="25399">
              <a:solidFill>
                <a:srgbClr val="F8DB61"/>
              </a:solidFill>
            </a:ln>
          </p:spPr>
          <p:txBody>
            <a:bodyPr wrap="square" lIns="0" tIns="0" rIns="0" bIns="0" rtlCol="0"/>
            <a:lstStyle/>
            <a:p>
              <a:endParaRPr/>
            </a:p>
          </p:txBody>
        </p:sp>
        <p:sp>
          <p:nvSpPr>
            <p:cNvPr id="4316" name="object 4316"/>
            <p:cNvSpPr/>
            <p:nvPr/>
          </p:nvSpPr>
          <p:spPr>
            <a:xfrm>
              <a:off x="6304914" y="8475497"/>
              <a:ext cx="3810" cy="7620"/>
            </a:xfrm>
            <a:custGeom>
              <a:avLst/>
              <a:gdLst/>
              <a:ahLst/>
              <a:cxnLst/>
              <a:rect l="l" t="t" r="r" b="b"/>
              <a:pathLst>
                <a:path w="3810" h="7620">
                  <a:moveTo>
                    <a:pt x="2057" y="0"/>
                  </a:moveTo>
                  <a:lnTo>
                    <a:pt x="1485" y="419"/>
                  </a:lnTo>
                  <a:lnTo>
                    <a:pt x="825" y="711"/>
                  </a:lnTo>
                  <a:lnTo>
                    <a:pt x="0" y="762"/>
                  </a:lnTo>
                  <a:lnTo>
                    <a:pt x="546" y="5257"/>
                  </a:lnTo>
                  <a:lnTo>
                    <a:pt x="774" y="6997"/>
                  </a:lnTo>
                  <a:lnTo>
                    <a:pt x="3301" y="6870"/>
                  </a:lnTo>
                  <a:lnTo>
                    <a:pt x="2870" y="4889"/>
                  </a:lnTo>
                  <a:lnTo>
                    <a:pt x="2463" y="2590"/>
                  </a:lnTo>
                  <a:lnTo>
                    <a:pt x="2057" y="0"/>
                  </a:lnTo>
                  <a:close/>
                </a:path>
              </a:pathLst>
            </a:custGeom>
            <a:solidFill>
              <a:srgbClr val="F8D760"/>
            </a:solidFill>
          </p:spPr>
          <p:txBody>
            <a:bodyPr wrap="square" lIns="0" tIns="0" rIns="0" bIns="0" rtlCol="0"/>
            <a:lstStyle/>
            <a:p>
              <a:endParaRPr/>
            </a:p>
          </p:txBody>
        </p:sp>
        <p:sp>
          <p:nvSpPr>
            <p:cNvPr id="4317" name="object 4317"/>
            <p:cNvSpPr/>
            <p:nvPr/>
          </p:nvSpPr>
          <p:spPr>
            <a:xfrm>
              <a:off x="6305689" y="8482368"/>
              <a:ext cx="2540" cy="635"/>
            </a:xfrm>
            <a:custGeom>
              <a:avLst/>
              <a:gdLst/>
              <a:ahLst/>
              <a:cxnLst/>
              <a:rect l="l" t="t" r="r" b="b"/>
              <a:pathLst>
                <a:path w="2539" h="634">
                  <a:moveTo>
                    <a:pt x="2527" y="0"/>
                  </a:moveTo>
                  <a:lnTo>
                    <a:pt x="0" y="126"/>
                  </a:lnTo>
                </a:path>
              </a:pathLst>
            </a:custGeom>
            <a:ln w="25400">
              <a:solidFill>
                <a:srgbClr val="F8D65C"/>
              </a:solidFill>
            </a:ln>
          </p:spPr>
          <p:txBody>
            <a:bodyPr wrap="square" lIns="0" tIns="0" rIns="0" bIns="0" rtlCol="0"/>
            <a:lstStyle/>
            <a:p>
              <a:endParaRPr/>
            </a:p>
          </p:txBody>
        </p:sp>
        <p:sp>
          <p:nvSpPr>
            <p:cNvPr id="4318" name="object 4318"/>
            <p:cNvSpPr/>
            <p:nvPr/>
          </p:nvSpPr>
          <p:spPr>
            <a:xfrm>
              <a:off x="6304914" y="8476259"/>
              <a:ext cx="1270" cy="6350"/>
            </a:xfrm>
            <a:custGeom>
              <a:avLst/>
              <a:gdLst/>
              <a:ahLst/>
              <a:cxnLst/>
              <a:rect l="l" t="t" r="r" b="b"/>
              <a:pathLst>
                <a:path w="1270" h="6350">
                  <a:moveTo>
                    <a:pt x="774" y="6235"/>
                  </a:moveTo>
                  <a:lnTo>
                    <a:pt x="0" y="0"/>
                  </a:lnTo>
                </a:path>
              </a:pathLst>
            </a:custGeom>
            <a:ln w="25400">
              <a:solidFill>
                <a:srgbClr val="F8D861"/>
              </a:solidFill>
            </a:ln>
          </p:spPr>
          <p:txBody>
            <a:bodyPr wrap="square" lIns="0" tIns="0" rIns="0" bIns="0" rtlCol="0"/>
            <a:lstStyle/>
            <a:p>
              <a:endParaRPr/>
            </a:p>
          </p:txBody>
        </p:sp>
        <p:sp>
          <p:nvSpPr>
            <p:cNvPr id="4319" name="object 4319"/>
            <p:cNvSpPr/>
            <p:nvPr/>
          </p:nvSpPr>
          <p:spPr>
            <a:xfrm>
              <a:off x="6304914" y="8475497"/>
              <a:ext cx="2540" cy="1270"/>
            </a:xfrm>
            <a:custGeom>
              <a:avLst/>
              <a:gdLst/>
              <a:ahLst/>
              <a:cxnLst/>
              <a:rect l="l" t="t" r="r" b="b"/>
              <a:pathLst>
                <a:path w="2539" h="1270">
                  <a:moveTo>
                    <a:pt x="0" y="762"/>
                  </a:moveTo>
                  <a:lnTo>
                    <a:pt x="2057" y="0"/>
                  </a:lnTo>
                </a:path>
              </a:pathLst>
            </a:custGeom>
            <a:ln w="25400">
              <a:solidFill>
                <a:srgbClr val="F8D963"/>
              </a:solidFill>
            </a:ln>
          </p:spPr>
          <p:txBody>
            <a:bodyPr wrap="square" lIns="0" tIns="0" rIns="0" bIns="0" rtlCol="0"/>
            <a:lstStyle/>
            <a:p>
              <a:endParaRPr/>
            </a:p>
          </p:txBody>
        </p:sp>
        <p:sp>
          <p:nvSpPr>
            <p:cNvPr id="4320" name="object 4320"/>
            <p:cNvSpPr/>
            <p:nvPr/>
          </p:nvSpPr>
          <p:spPr>
            <a:xfrm>
              <a:off x="6306972" y="8475497"/>
              <a:ext cx="1270" cy="6985"/>
            </a:xfrm>
            <a:custGeom>
              <a:avLst/>
              <a:gdLst/>
              <a:ahLst/>
              <a:cxnLst/>
              <a:rect l="l" t="t" r="r" b="b"/>
              <a:pathLst>
                <a:path w="1270" h="6984">
                  <a:moveTo>
                    <a:pt x="0" y="0"/>
                  </a:moveTo>
                  <a:lnTo>
                    <a:pt x="1244" y="6870"/>
                  </a:lnTo>
                </a:path>
              </a:pathLst>
            </a:custGeom>
            <a:ln w="25400">
              <a:solidFill>
                <a:srgbClr val="F8D75F"/>
              </a:solidFill>
            </a:ln>
          </p:spPr>
          <p:txBody>
            <a:bodyPr wrap="square" lIns="0" tIns="0" rIns="0" bIns="0" rtlCol="0"/>
            <a:lstStyle/>
            <a:p>
              <a:endParaRPr/>
            </a:p>
          </p:txBody>
        </p:sp>
        <p:sp>
          <p:nvSpPr>
            <p:cNvPr id="4321" name="object 4321"/>
            <p:cNvSpPr/>
            <p:nvPr/>
          </p:nvSpPr>
          <p:spPr>
            <a:xfrm>
              <a:off x="6303937" y="8466975"/>
              <a:ext cx="3175" cy="9525"/>
            </a:xfrm>
            <a:custGeom>
              <a:avLst/>
              <a:gdLst/>
              <a:ahLst/>
              <a:cxnLst/>
              <a:rect l="l" t="t" r="r" b="b"/>
              <a:pathLst>
                <a:path w="3175" h="9525">
                  <a:moveTo>
                    <a:pt x="1841" y="0"/>
                  </a:moveTo>
                  <a:lnTo>
                    <a:pt x="1409" y="673"/>
                  </a:lnTo>
                  <a:lnTo>
                    <a:pt x="850" y="1130"/>
                  </a:lnTo>
                  <a:lnTo>
                    <a:pt x="0" y="1193"/>
                  </a:lnTo>
                  <a:lnTo>
                    <a:pt x="673" y="6870"/>
                  </a:lnTo>
                  <a:lnTo>
                    <a:pt x="977" y="9283"/>
                  </a:lnTo>
                  <a:lnTo>
                    <a:pt x="1803" y="9232"/>
                  </a:lnTo>
                  <a:lnTo>
                    <a:pt x="2463" y="8940"/>
                  </a:lnTo>
                  <a:lnTo>
                    <a:pt x="3035" y="8521"/>
                  </a:lnTo>
                  <a:lnTo>
                    <a:pt x="2628" y="5956"/>
                  </a:lnTo>
                  <a:lnTo>
                    <a:pt x="2235" y="3098"/>
                  </a:lnTo>
                  <a:lnTo>
                    <a:pt x="1841" y="0"/>
                  </a:lnTo>
                  <a:close/>
                </a:path>
              </a:pathLst>
            </a:custGeom>
            <a:solidFill>
              <a:srgbClr val="F8DC68"/>
            </a:solidFill>
          </p:spPr>
          <p:txBody>
            <a:bodyPr wrap="square" lIns="0" tIns="0" rIns="0" bIns="0" rtlCol="0"/>
            <a:lstStyle/>
            <a:p>
              <a:endParaRPr/>
            </a:p>
          </p:txBody>
        </p:sp>
        <p:sp>
          <p:nvSpPr>
            <p:cNvPr id="4322" name="object 4322"/>
            <p:cNvSpPr/>
            <p:nvPr/>
          </p:nvSpPr>
          <p:spPr>
            <a:xfrm>
              <a:off x="6304914" y="8475497"/>
              <a:ext cx="2540" cy="1270"/>
            </a:xfrm>
            <a:custGeom>
              <a:avLst/>
              <a:gdLst/>
              <a:ahLst/>
              <a:cxnLst/>
              <a:rect l="l" t="t" r="r" b="b"/>
              <a:pathLst>
                <a:path w="2539" h="1270">
                  <a:moveTo>
                    <a:pt x="2057" y="0"/>
                  </a:moveTo>
                  <a:lnTo>
                    <a:pt x="0" y="762"/>
                  </a:lnTo>
                </a:path>
              </a:pathLst>
            </a:custGeom>
            <a:ln w="25400">
              <a:solidFill>
                <a:srgbClr val="F8D963"/>
              </a:solidFill>
            </a:ln>
          </p:spPr>
          <p:txBody>
            <a:bodyPr wrap="square" lIns="0" tIns="0" rIns="0" bIns="0" rtlCol="0"/>
            <a:lstStyle/>
            <a:p>
              <a:endParaRPr/>
            </a:p>
          </p:txBody>
        </p:sp>
        <p:sp>
          <p:nvSpPr>
            <p:cNvPr id="4323" name="object 4323"/>
            <p:cNvSpPr/>
            <p:nvPr/>
          </p:nvSpPr>
          <p:spPr>
            <a:xfrm>
              <a:off x="6303937" y="8468169"/>
              <a:ext cx="1270" cy="8255"/>
            </a:xfrm>
            <a:custGeom>
              <a:avLst/>
              <a:gdLst/>
              <a:ahLst/>
              <a:cxnLst/>
              <a:rect l="l" t="t" r="r" b="b"/>
              <a:pathLst>
                <a:path w="1270" h="8254">
                  <a:moveTo>
                    <a:pt x="977" y="8089"/>
                  </a:moveTo>
                  <a:lnTo>
                    <a:pt x="0" y="0"/>
                  </a:lnTo>
                </a:path>
              </a:pathLst>
            </a:custGeom>
            <a:ln w="25400">
              <a:solidFill>
                <a:srgbClr val="F8DC6A"/>
              </a:solidFill>
            </a:ln>
          </p:spPr>
          <p:txBody>
            <a:bodyPr wrap="square" lIns="0" tIns="0" rIns="0" bIns="0" rtlCol="0"/>
            <a:lstStyle/>
            <a:p>
              <a:endParaRPr/>
            </a:p>
          </p:txBody>
        </p:sp>
        <p:sp>
          <p:nvSpPr>
            <p:cNvPr id="4324" name="object 4324"/>
            <p:cNvSpPr/>
            <p:nvPr/>
          </p:nvSpPr>
          <p:spPr>
            <a:xfrm>
              <a:off x="6303937" y="8466975"/>
              <a:ext cx="1905" cy="1270"/>
            </a:xfrm>
            <a:custGeom>
              <a:avLst/>
              <a:gdLst/>
              <a:ahLst/>
              <a:cxnLst/>
              <a:rect l="l" t="t" r="r" b="b"/>
              <a:pathLst>
                <a:path w="1904" h="1270">
                  <a:moveTo>
                    <a:pt x="0" y="1193"/>
                  </a:moveTo>
                  <a:lnTo>
                    <a:pt x="1841" y="0"/>
                  </a:lnTo>
                </a:path>
              </a:pathLst>
            </a:custGeom>
            <a:ln w="25400">
              <a:solidFill>
                <a:srgbClr val="F8DE6D"/>
              </a:solidFill>
            </a:ln>
          </p:spPr>
          <p:txBody>
            <a:bodyPr wrap="square" lIns="0" tIns="0" rIns="0" bIns="0" rtlCol="0"/>
            <a:lstStyle/>
            <a:p>
              <a:endParaRPr/>
            </a:p>
          </p:txBody>
        </p:sp>
        <p:sp>
          <p:nvSpPr>
            <p:cNvPr id="4325" name="object 4325"/>
            <p:cNvSpPr/>
            <p:nvPr/>
          </p:nvSpPr>
          <p:spPr>
            <a:xfrm>
              <a:off x="6305778" y="8466975"/>
              <a:ext cx="1270" cy="8890"/>
            </a:xfrm>
            <a:custGeom>
              <a:avLst/>
              <a:gdLst/>
              <a:ahLst/>
              <a:cxnLst/>
              <a:rect l="l" t="t" r="r" b="b"/>
              <a:pathLst>
                <a:path w="1270" h="8890">
                  <a:moveTo>
                    <a:pt x="0" y="0"/>
                  </a:moveTo>
                  <a:lnTo>
                    <a:pt x="1193" y="8521"/>
                  </a:lnTo>
                </a:path>
              </a:pathLst>
            </a:custGeom>
            <a:ln w="25400">
              <a:solidFill>
                <a:srgbClr val="F8DC67"/>
              </a:solidFill>
            </a:ln>
          </p:spPr>
          <p:txBody>
            <a:bodyPr wrap="square" lIns="0" tIns="0" rIns="0" bIns="0" rtlCol="0"/>
            <a:lstStyle/>
            <a:p>
              <a:endParaRPr/>
            </a:p>
          </p:txBody>
        </p:sp>
        <p:sp>
          <p:nvSpPr>
            <p:cNvPr id="4326" name="object 4326"/>
            <p:cNvSpPr/>
            <p:nvPr/>
          </p:nvSpPr>
          <p:spPr>
            <a:xfrm>
              <a:off x="6303429" y="8442820"/>
              <a:ext cx="3810" cy="24765"/>
            </a:xfrm>
            <a:custGeom>
              <a:avLst/>
              <a:gdLst/>
              <a:ahLst/>
              <a:cxnLst/>
              <a:rect l="l" t="t" r="r" b="b"/>
              <a:pathLst>
                <a:path w="3810" h="24765">
                  <a:moveTo>
                    <a:pt x="1003" y="0"/>
                  </a:moveTo>
                  <a:lnTo>
                    <a:pt x="431" y="2235"/>
                  </a:lnTo>
                  <a:lnTo>
                    <a:pt x="0" y="3098"/>
                  </a:lnTo>
                  <a:lnTo>
                    <a:pt x="1574" y="17970"/>
                  </a:lnTo>
                  <a:lnTo>
                    <a:pt x="2349" y="24155"/>
                  </a:lnTo>
                  <a:lnTo>
                    <a:pt x="2781" y="23482"/>
                  </a:lnTo>
                  <a:lnTo>
                    <a:pt x="3378" y="21755"/>
                  </a:lnTo>
                  <a:lnTo>
                    <a:pt x="2362" y="15087"/>
                  </a:lnTo>
                  <a:lnTo>
                    <a:pt x="1625" y="7747"/>
                  </a:lnTo>
                  <a:lnTo>
                    <a:pt x="1003" y="0"/>
                  </a:lnTo>
                  <a:close/>
                </a:path>
              </a:pathLst>
            </a:custGeom>
            <a:solidFill>
              <a:srgbClr val="F9E476"/>
            </a:solidFill>
          </p:spPr>
          <p:txBody>
            <a:bodyPr wrap="square" lIns="0" tIns="0" rIns="0" bIns="0" rtlCol="0"/>
            <a:lstStyle/>
            <a:p>
              <a:endParaRPr/>
            </a:p>
          </p:txBody>
        </p:sp>
        <p:sp>
          <p:nvSpPr>
            <p:cNvPr id="4327" name="object 4327"/>
            <p:cNvSpPr/>
            <p:nvPr/>
          </p:nvSpPr>
          <p:spPr>
            <a:xfrm>
              <a:off x="6304432" y="8442820"/>
              <a:ext cx="2540" cy="22225"/>
            </a:xfrm>
            <a:custGeom>
              <a:avLst/>
              <a:gdLst/>
              <a:ahLst/>
              <a:cxnLst/>
              <a:rect l="l" t="t" r="r" b="b"/>
              <a:pathLst>
                <a:path w="2539" h="22225">
                  <a:moveTo>
                    <a:pt x="2374" y="21755"/>
                  </a:moveTo>
                  <a:lnTo>
                    <a:pt x="1358" y="15087"/>
                  </a:lnTo>
                  <a:lnTo>
                    <a:pt x="622" y="7747"/>
                  </a:lnTo>
                  <a:lnTo>
                    <a:pt x="0" y="0"/>
                  </a:lnTo>
                </a:path>
              </a:pathLst>
            </a:custGeom>
            <a:ln w="25400">
              <a:solidFill>
                <a:srgbClr val="F9E372"/>
              </a:solidFill>
            </a:ln>
          </p:spPr>
          <p:txBody>
            <a:bodyPr wrap="square" lIns="0" tIns="0" rIns="0" bIns="0" rtlCol="0"/>
            <a:lstStyle/>
            <a:p>
              <a:endParaRPr/>
            </a:p>
          </p:txBody>
        </p:sp>
        <p:sp>
          <p:nvSpPr>
            <p:cNvPr id="4328" name="object 4328"/>
            <p:cNvSpPr/>
            <p:nvPr/>
          </p:nvSpPr>
          <p:spPr>
            <a:xfrm>
              <a:off x="6303429" y="8442820"/>
              <a:ext cx="1270" cy="3175"/>
            </a:xfrm>
            <a:custGeom>
              <a:avLst/>
              <a:gdLst/>
              <a:ahLst/>
              <a:cxnLst/>
              <a:rect l="l" t="t" r="r" b="b"/>
              <a:pathLst>
                <a:path w="1270" h="3175">
                  <a:moveTo>
                    <a:pt x="1003" y="0"/>
                  </a:moveTo>
                  <a:lnTo>
                    <a:pt x="0" y="3098"/>
                  </a:lnTo>
                </a:path>
              </a:pathLst>
            </a:custGeom>
            <a:ln w="25400">
              <a:solidFill>
                <a:srgbClr val="FAE983"/>
              </a:solidFill>
            </a:ln>
          </p:spPr>
          <p:txBody>
            <a:bodyPr wrap="square" lIns="0" tIns="0" rIns="0" bIns="0" rtlCol="0"/>
            <a:lstStyle/>
            <a:p>
              <a:endParaRPr/>
            </a:p>
          </p:txBody>
        </p:sp>
        <p:sp>
          <p:nvSpPr>
            <p:cNvPr id="4329" name="object 4329"/>
            <p:cNvSpPr/>
            <p:nvPr/>
          </p:nvSpPr>
          <p:spPr>
            <a:xfrm>
              <a:off x="6303429" y="8445919"/>
              <a:ext cx="2540" cy="21590"/>
            </a:xfrm>
            <a:custGeom>
              <a:avLst/>
              <a:gdLst/>
              <a:ahLst/>
              <a:cxnLst/>
              <a:rect l="l" t="t" r="r" b="b"/>
              <a:pathLst>
                <a:path w="2539" h="21590">
                  <a:moveTo>
                    <a:pt x="0" y="0"/>
                  </a:moveTo>
                  <a:lnTo>
                    <a:pt x="800" y="7734"/>
                  </a:lnTo>
                  <a:lnTo>
                    <a:pt x="1574" y="14871"/>
                  </a:lnTo>
                  <a:lnTo>
                    <a:pt x="2349" y="21056"/>
                  </a:lnTo>
                </a:path>
              </a:pathLst>
            </a:custGeom>
            <a:ln w="25400">
              <a:solidFill>
                <a:srgbClr val="F9E47B"/>
              </a:solidFill>
            </a:ln>
          </p:spPr>
          <p:txBody>
            <a:bodyPr wrap="square" lIns="0" tIns="0" rIns="0" bIns="0" rtlCol="0"/>
            <a:lstStyle/>
            <a:p>
              <a:endParaRPr/>
            </a:p>
          </p:txBody>
        </p:sp>
        <p:sp>
          <p:nvSpPr>
            <p:cNvPr id="4330" name="object 4330"/>
            <p:cNvSpPr/>
            <p:nvPr/>
          </p:nvSpPr>
          <p:spPr>
            <a:xfrm>
              <a:off x="6305778" y="8464575"/>
              <a:ext cx="1270" cy="2540"/>
            </a:xfrm>
            <a:custGeom>
              <a:avLst/>
              <a:gdLst/>
              <a:ahLst/>
              <a:cxnLst/>
              <a:rect l="l" t="t" r="r" b="b"/>
              <a:pathLst>
                <a:path w="1270" h="2540">
                  <a:moveTo>
                    <a:pt x="0" y="2400"/>
                  </a:moveTo>
                  <a:lnTo>
                    <a:pt x="1028" y="0"/>
                  </a:lnTo>
                </a:path>
              </a:pathLst>
            </a:custGeom>
            <a:ln w="25400">
              <a:solidFill>
                <a:srgbClr val="F8DE69"/>
              </a:solidFill>
            </a:ln>
          </p:spPr>
          <p:txBody>
            <a:bodyPr wrap="square" lIns="0" tIns="0" rIns="0" bIns="0" rtlCol="0"/>
            <a:lstStyle/>
            <a:p>
              <a:endParaRPr/>
            </a:p>
          </p:txBody>
        </p:sp>
        <p:sp>
          <p:nvSpPr>
            <p:cNvPr id="4331" name="object 4331"/>
            <p:cNvSpPr/>
            <p:nvPr/>
          </p:nvSpPr>
          <p:spPr>
            <a:xfrm>
              <a:off x="6301498" y="8445919"/>
              <a:ext cx="4445" cy="22860"/>
            </a:xfrm>
            <a:custGeom>
              <a:avLst/>
              <a:gdLst/>
              <a:ahLst/>
              <a:cxnLst/>
              <a:rect l="l" t="t" r="r" b="b"/>
              <a:pathLst>
                <a:path w="4445" h="22859">
                  <a:moveTo>
                    <a:pt x="1930" y="0"/>
                  </a:moveTo>
                  <a:lnTo>
                    <a:pt x="1498" y="863"/>
                  </a:lnTo>
                  <a:lnTo>
                    <a:pt x="914" y="1485"/>
                  </a:lnTo>
                  <a:lnTo>
                    <a:pt x="0" y="1600"/>
                  </a:lnTo>
                  <a:lnTo>
                    <a:pt x="2438" y="22250"/>
                  </a:lnTo>
                  <a:lnTo>
                    <a:pt x="3289" y="22186"/>
                  </a:lnTo>
                  <a:lnTo>
                    <a:pt x="3848" y="21729"/>
                  </a:lnTo>
                  <a:lnTo>
                    <a:pt x="4279" y="21056"/>
                  </a:lnTo>
                  <a:lnTo>
                    <a:pt x="3505" y="14871"/>
                  </a:lnTo>
                  <a:lnTo>
                    <a:pt x="1930" y="0"/>
                  </a:lnTo>
                  <a:close/>
                </a:path>
              </a:pathLst>
            </a:custGeom>
            <a:solidFill>
              <a:srgbClr val="F9E47C"/>
            </a:solidFill>
          </p:spPr>
          <p:txBody>
            <a:bodyPr wrap="square" lIns="0" tIns="0" rIns="0" bIns="0" rtlCol="0"/>
            <a:lstStyle/>
            <a:p>
              <a:endParaRPr/>
            </a:p>
          </p:txBody>
        </p:sp>
        <p:sp>
          <p:nvSpPr>
            <p:cNvPr id="4332" name="object 4332"/>
            <p:cNvSpPr/>
            <p:nvPr/>
          </p:nvSpPr>
          <p:spPr>
            <a:xfrm>
              <a:off x="6303429" y="8445919"/>
              <a:ext cx="2540" cy="21590"/>
            </a:xfrm>
            <a:custGeom>
              <a:avLst/>
              <a:gdLst/>
              <a:ahLst/>
              <a:cxnLst/>
              <a:rect l="l" t="t" r="r" b="b"/>
              <a:pathLst>
                <a:path w="2539" h="21590">
                  <a:moveTo>
                    <a:pt x="2349" y="21056"/>
                  </a:moveTo>
                  <a:lnTo>
                    <a:pt x="1574" y="14871"/>
                  </a:lnTo>
                  <a:lnTo>
                    <a:pt x="800" y="7734"/>
                  </a:lnTo>
                  <a:lnTo>
                    <a:pt x="0" y="0"/>
                  </a:lnTo>
                </a:path>
              </a:pathLst>
            </a:custGeom>
            <a:ln w="25400">
              <a:solidFill>
                <a:srgbClr val="F9E47B"/>
              </a:solidFill>
            </a:ln>
          </p:spPr>
          <p:txBody>
            <a:bodyPr wrap="square" lIns="0" tIns="0" rIns="0" bIns="0" rtlCol="0"/>
            <a:lstStyle/>
            <a:p>
              <a:endParaRPr/>
            </a:p>
          </p:txBody>
        </p:sp>
        <p:sp>
          <p:nvSpPr>
            <p:cNvPr id="4333" name="object 4333"/>
            <p:cNvSpPr/>
            <p:nvPr/>
          </p:nvSpPr>
          <p:spPr>
            <a:xfrm>
              <a:off x="6301498" y="8445919"/>
              <a:ext cx="2540" cy="1905"/>
            </a:xfrm>
            <a:custGeom>
              <a:avLst/>
              <a:gdLst/>
              <a:ahLst/>
              <a:cxnLst/>
              <a:rect l="l" t="t" r="r" b="b"/>
              <a:pathLst>
                <a:path w="2539" h="1904">
                  <a:moveTo>
                    <a:pt x="1930" y="0"/>
                  </a:moveTo>
                  <a:lnTo>
                    <a:pt x="0" y="1600"/>
                  </a:lnTo>
                </a:path>
              </a:pathLst>
            </a:custGeom>
            <a:ln w="25400">
              <a:solidFill>
                <a:srgbClr val="F9EA8B"/>
              </a:solidFill>
            </a:ln>
          </p:spPr>
          <p:txBody>
            <a:bodyPr wrap="square" lIns="0" tIns="0" rIns="0" bIns="0" rtlCol="0"/>
            <a:lstStyle/>
            <a:p>
              <a:endParaRPr/>
            </a:p>
          </p:txBody>
        </p:sp>
        <p:sp>
          <p:nvSpPr>
            <p:cNvPr id="4334" name="object 4334"/>
            <p:cNvSpPr/>
            <p:nvPr/>
          </p:nvSpPr>
          <p:spPr>
            <a:xfrm>
              <a:off x="6301498" y="8447519"/>
              <a:ext cx="2540" cy="20955"/>
            </a:xfrm>
            <a:custGeom>
              <a:avLst/>
              <a:gdLst/>
              <a:ahLst/>
              <a:cxnLst/>
              <a:rect l="l" t="t" r="r" b="b"/>
              <a:pathLst>
                <a:path w="2539" h="20954">
                  <a:moveTo>
                    <a:pt x="0" y="0"/>
                  </a:moveTo>
                  <a:lnTo>
                    <a:pt x="914" y="7708"/>
                  </a:lnTo>
                  <a:lnTo>
                    <a:pt x="1739" y="14706"/>
                  </a:lnTo>
                  <a:lnTo>
                    <a:pt x="2438" y="20650"/>
                  </a:lnTo>
                </a:path>
              </a:pathLst>
            </a:custGeom>
            <a:ln w="25400">
              <a:solidFill>
                <a:srgbClr val="F9E47E"/>
              </a:solidFill>
            </a:ln>
          </p:spPr>
          <p:txBody>
            <a:bodyPr wrap="square" lIns="0" tIns="0" rIns="0" bIns="0" rtlCol="0"/>
            <a:lstStyle/>
            <a:p>
              <a:endParaRPr/>
            </a:p>
          </p:txBody>
        </p:sp>
        <p:sp>
          <p:nvSpPr>
            <p:cNvPr id="4335" name="object 4335"/>
            <p:cNvSpPr/>
            <p:nvPr/>
          </p:nvSpPr>
          <p:spPr>
            <a:xfrm>
              <a:off x="6303937" y="8466975"/>
              <a:ext cx="1905" cy="1270"/>
            </a:xfrm>
            <a:custGeom>
              <a:avLst/>
              <a:gdLst/>
              <a:ahLst/>
              <a:cxnLst/>
              <a:rect l="l" t="t" r="r" b="b"/>
              <a:pathLst>
                <a:path w="1904" h="1270">
                  <a:moveTo>
                    <a:pt x="0" y="1193"/>
                  </a:moveTo>
                  <a:lnTo>
                    <a:pt x="1841" y="0"/>
                  </a:lnTo>
                </a:path>
              </a:pathLst>
            </a:custGeom>
            <a:ln w="25400">
              <a:solidFill>
                <a:srgbClr val="F8DE6D"/>
              </a:solidFill>
            </a:ln>
          </p:spPr>
          <p:txBody>
            <a:bodyPr wrap="square" lIns="0" tIns="0" rIns="0" bIns="0" rtlCol="0"/>
            <a:lstStyle/>
            <a:p>
              <a:endParaRPr/>
            </a:p>
          </p:txBody>
        </p:sp>
        <p:sp>
          <p:nvSpPr>
            <p:cNvPr id="4336" name="object 4336"/>
            <p:cNvSpPr/>
            <p:nvPr/>
          </p:nvSpPr>
          <p:spPr>
            <a:xfrm>
              <a:off x="6302768" y="8414918"/>
              <a:ext cx="5080" cy="27940"/>
            </a:xfrm>
            <a:custGeom>
              <a:avLst/>
              <a:gdLst/>
              <a:ahLst/>
              <a:cxnLst/>
              <a:rect l="l" t="t" r="r" b="b"/>
              <a:pathLst>
                <a:path w="5079" h="27940">
                  <a:moveTo>
                    <a:pt x="4178" y="0"/>
                  </a:moveTo>
                  <a:lnTo>
                    <a:pt x="2311" y="381"/>
                  </a:lnTo>
                  <a:lnTo>
                    <a:pt x="0" y="3848"/>
                  </a:lnTo>
                  <a:lnTo>
                    <a:pt x="1041" y="20180"/>
                  </a:lnTo>
                  <a:lnTo>
                    <a:pt x="1663" y="27901"/>
                  </a:lnTo>
                  <a:lnTo>
                    <a:pt x="2806" y="23444"/>
                  </a:lnTo>
                  <a:lnTo>
                    <a:pt x="4686" y="23177"/>
                  </a:lnTo>
                  <a:lnTo>
                    <a:pt x="4292" y="15430"/>
                  </a:lnTo>
                  <a:lnTo>
                    <a:pt x="4178" y="0"/>
                  </a:lnTo>
                  <a:close/>
                </a:path>
              </a:pathLst>
            </a:custGeom>
            <a:solidFill>
              <a:srgbClr val="FCEC7C"/>
            </a:solidFill>
          </p:spPr>
          <p:txBody>
            <a:bodyPr wrap="square" lIns="0" tIns="0" rIns="0" bIns="0" rtlCol="0"/>
            <a:lstStyle/>
            <a:p>
              <a:endParaRPr/>
            </a:p>
          </p:txBody>
        </p:sp>
        <p:sp>
          <p:nvSpPr>
            <p:cNvPr id="4337" name="object 4337"/>
            <p:cNvSpPr/>
            <p:nvPr/>
          </p:nvSpPr>
          <p:spPr>
            <a:xfrm>
              <a:off x="6304432" y="8438096"/>
              <a:ext cx="3175" cy="5080"/>
            </a:xfrm>
            <a:custGeom>
              <a:avLst/>
              <a:gdLst/>
              <a:ahLst/>
              <a:cxnLst/>
              <a:rect l="l" t="t" r="r" b="b"/>
              <a:pathLst>
                <a:path w="3175" h="5079">
                  <a:moveTo>
                    <a:pt x="3022" y="0"/>
                  </a:moveTo>
                  <a:lnTo>
                    <a:pt x="0" y="4724"/>
                  </a:lnTo>
                </a:path>
              </a:pathLst>
            </a:custGeom>
            <a:ln w="25400">
              <a:solidFill>
                <a:srgbClr val="FBE772"/>
              </a:solidFill>
            </a:ln>
          </p:spPr>
          <p:txBody>
            <a:bodyPr wrap="square" lIns="0" tIns="0" rIns="0" bIns="0" rtlCol="0"/>
            <a:lstStyle/>
            <a:p>
              <a:endParaRPr/>
            </a:p>
          </p:txBody>
        </p:sp>
        <p:sp>
          <p:nvSpPr>
            <p:cNvPr id="4338" name="object 4338"/>
            <p:cNvSpPr/>
            <p:nvPr/>
          </p:nvSpPr>
          <p:spPr>
            <a:xfrm>
              <a:off x="6302768" y="8418766"/>
              <a:ext cx="1905" cy="24130"/>
            </a:xfrm>
            <a:custGeom>
              <a:avLst/>
              <a:gdLst/>
              <a:ahLst/>
              <a:cxnLst/>
              <a:rect l="l" t="t" r="r" b="b"/>
              <a:pathLst>
                <a:path w="1904" h="24129">
                  <a:moveTo>
                    <a:pt x="1663" y="24053"/>
                  </a:moveTo>
                  <a:lnTo>
                    <a:pt x="1041" y="16332"/>
                  </a:lnTo>
                  <a:lnTo>
                    <a:pt x="533" y="8204"/>
                  </a:lnTo>
                  <a:lnTo>
                    <a:pt x="0" y="0"/>
                  </a:lnTo>
                </a:path>
              </a:pathLst>
            </a:custGeom>
            <a:ln w="25400">
              <a:solidFill>
                <a:srgbClr val="FBEE8A"/>
              </a:solidFill>
            </a:ln>
          </p:spPr>
          <p:txBody>
            <a:bodyPr wrap="square" lIns="0" tIns="0" rIns="0" bIns="0" rtlCol="0"/>
            <a:lstStyle/>
            <a:p>
              <a:endParaRPr/>
            </a:p>
          </p:txBody>
        </p:sp>
        <p:sp>
          <p:nvSpPr>
            <p:cNvPr id="4339" name="object 4339"/>
            <p:cNvSpPr/>
            <p:nvPr/>
          </p:nvSpPr>
          <p:spPr>
            <a:xfrm>
              <a:off x="6302768" y="8414918"/>
              <a:ext cx="4445" cy="4445"/>
            </a:xfrm>
            <a:custGeom>
              <a:avLst/>
              <a:gdLst/>
              <a:ahLst/>
              <a:cxnLst/>
              <a:rect l="l" t="t" r="r" b="b"/>
              <a:pathLst>
                <a:path w="4445" h="4445">
                  <a:moveTo>
                    <a:pt x="0" y="3848"/>
                  </a:moveTo>
                  <a:lnTo>
                    <a:pt x="4178" y="0"/>
                  </a:lnTo>
                </a:path>
              </a:pathLst>
            </a:custGeom>
            <a:ln w="25400">
              <a:solidFill>
                <a:srgbClr val="FDF187"/>
              </a:solidFill>
            </a:ln>
          </p:spPr>
          <p:txBody>
            <a:bodyPr wrap="square" lIns="0" tIns="0" rIns="0" bIns="0" rtlCol="0"/>
            <a:lstStyle/>
            <a:p>
              <a:endParaRPr/>
            </a:p>
          </p:txBody>
        </p:sp>
        <p:sp>
          <p:nvSpPr>
            <p:cNvPr id="4340" name="object 4340"/>
            <p:cNvSpPr/>
            <p:nvPr/>
          </p:nvSpPr>
          <p:spPr>
            <a:xfrm>
              <a:off x="6306947" y="8414918"/>
              <a:ext cx="635" cy="23495"/>
            </a:xfrm>
            <a:custGeom>
              <a:avLst/>
              <a:gdLst/>
              <a:ahLst/>
              <a:cxnLst/>
              <a:rect l="l" t="t" r="r" b="b"/>
              <a:pathLst>
                <a:path w="635" h="23495">
                  <a:moveTo>
                    <a:pt x="0" y="0"/>
                  </a:moveTo>
                  <a:lnTo>
                    <a:pt x="38" y="7620"/>
                  </a:lnTo>
                  <a:lnTo>
                    <a:pt x="114" y="15430"/>
                  </a:lnTo>
                  <a:lnTo>
                    <a:pt x="507" y="23177"/>
                  </a:lnTo>
                </a:path>
              </a:pathLst>
            </a:custGeom>
            <a:ln w="25400">
              <a:solidFill>
                <a:srgbClr val="FCEA6E"/>
              </a:solidFill>
            </a:ln>
          </p:spPr>
          <p:txBody>
            <a:bodyPr wrap="square" lIns="0" tIns="0" rIns="0" bIns="0" rtlCol="0"/>
            <a:lstStyle/>
            <a:p>
              <a:endParaRPr/>
            </a:p>
          </p:txBody>
        </p:sp>
        <p:sp>
          <p:nvSpPr>
            <p:cNvPr id="4341" name="object 4341"/>
            <p:cNvSpPr/>
            <p:nvPr/>
          </p:nvSpPr>
          <p:spPr>
            <a:xfrm>
              <a:off x="6301917" y="8403679"/>
              <a:ext cx="5080" cy="15240"/>
            </a:xfrm>
            <a:custGeom>
              <a:avLst/>
              <a:gdLst/>
              <a:ahLst/>
              <a:cxnLst/>
              <a:rect l="l" t="t" r="r" b="b"/>
              <a:pathLst>
                <a:path w="5079" h="15240">
                  <a:moveTo>
                    <a:pt x="4940" y="0"/>
                  </a:moveTo>
                  <a:lnTo>
                    <a:pt x="3086" y="406"/>
                  </a:lnTo>
                  <a:lnTo>
                    <a:pt x="1562" y="1574"/>
                  </a:lnTo>
                  <a:lnTo>
                    <a:pt x="0" y="2730"/>
                  </a:lnTo>
                  <a:lnTo>
                    <a:pt x="317" y="6858"/>
                  </a:lnTo>
                  <a:lnTo>
                    <a:pt x="850" y="15087"/>
                  </a:lnTo>
                  <a:lnTo>
                    <a:pt x="3162" y="11620"/>
                  </a:lnTo>
                  <a:lnTo>
                    <a:pt x="5029" y="11239"/>
                  </a:lnTo>
                  <a:lnTo>
                    <a:pt x="4940" y="0"/>
                  </a:lnTo>
                  <a:close/>
                </a:path>
              </a:pathLst>
            </a:custGeom>
            <a:solidFill>
              <a:srgbClr val="FEF38B"/>
            </a:solidFill>
          </p:spPr>
          <p:txBody>
            <a:bodyPr wrap="square" lIns="0" tIns="0" rIns="0" bIns="0" rtlCol="0"/>
            <a:lstStyle/>
            <a:p>
              <a:endParaRPr/>
            </a:p>
          </p:txBody>
        </p:sp>
        <p:sp>
          <p:nvSpPr>
            <p:cNvPr id="4342" name="object 4342"/>
            <p:cNvSpPr/>
            <p:nvPr/>
          </p:nvSpPr>
          <p:spPr>
            <a:xfrm>
              <a:off x="6302768" y="8414918"/>
              <a:ext cx="4445" cy="4445"/>
            </a:xfrm>
            <a:custGeom>
              <a:avLst/>
              <a:gdLst/>
              <a:ahLst/>
              <a:cxnLst/>
              <a:rect l="l" t="t" r="r" b="b"/>
              <a:pathLst>
                <a:path w="4445" h="4445">
                  <a:moveTo>
                    <a:pt x="4178" y="0"/>
                  </a:moveTo>
                  <a:lnTo>
                    <a:pt x="0" y="3848"/>
                  </a:lnTo>
                </a:path>
              </a:pathLst>
            </a:custGeom>
            <a:ln w="25400">
              <a:solidFill>
                <a:srgbClr val="FDF187"/>
              </a:solidFill>
            </a:ln>
          </p:spPr>
          <p:txBody>
            <a:bodyPr wrap="square" lIns="0" tIns="0" rIns="0" bIns="0" rtlCol="0"/>
            <a:lstStyle/>
            <a:p>
              <a:endParaRPr/>
            </a:p>
          </p:txBody>
        </p:sp>
        <p:sp>
          <p:nvSpPr>
            <p:cNvPr id="4343" name="object 4343"/>
            <p:cNvSpPr/>
            <p:nvPr/>
          </p:nvSpPr>
          <p:spPr>
            <a:xfrm>
              <a:off x="6301917" y="8406409"/>
              <a:ext cx="1270" cy="12700"/>
            </a:xfrm>
            <a:custGeom>
              <a:avLst/>
              <a:gdLst/>
              <a:ahLst/>
              <a:cxnLst/>
              <a:rect l="l" t="t" r="r" b="b"/>
              <a:pathLst>
                <a:path w="1270" h="12700">
                  <a:moveTo>
                    <a:pt x="850" y="12357"/>
                  </a:moveTo>
                  <a:lnTo>
                    <a:pt x="0" y="0"/>
                  </a:lnTo>
                </a:path>
              </a:pathLst>
            </a:custGeom>
            <a:ln w="25400">
              <a:solidFill>
                <a:srgbClr val="FCF49A"/>
              </a:solidFill>
            </a:ln>
          </p:spPr>
          <p:txBody>
            <a:bodyPr wrap="square" lIns="0" tIns="0" rIns="0" bIns="0" rtlCol="0"/>
            <a:lstStyle/>
            <a:p>
              <a:endParaRPr/>
            </a:p>
          </p:txBody>
        </p:sp>
        <p:sp>
          <p:nvSpPr>
            <p:cNvPr id="4344" name="object 4344"/>
            <p:cNvSpPr/>
            <p:nvPr/>
          </p:nvSpPr>
          <p:spPr>
            <a:xfrm>
              <a:off x="6301917" y="8403679"/>
              <a:ext cx="5080" cy="3175"/>
            </a:xfrm>
            <a:custGeom>
              <a:avLst/>
              <a:gdLst/>
              <a:ahLst/>
              <a:cxnLst/>
              <a:rect l="l" t="t" r="r" b="b"/>
              <a:pathLst>
                <a:path w="5079" h="3175">
                  <a:moveTo>
                    <a:pt x="0" y="2730"/>
                  </a:moveTo>
                  <a:lnTo>
                    <a:pt x="4940" y="0"/>
                  </a:lnTo>
                </a:path>
              </a:pathLst>
            </a:custGeom>
            <a:ln w="25400">
              <a:solidFill>
                <a:srgbClr val="FEF48E"/>
              </a:solidFill>
            </a:ln>
          </p:spPr>
          <p:txBody>
            <a:bodyPr wrap="square" lIns="0" tIns="0" rIns="0" bIns="0" rtlCol="0"/>
            <a:lstStyle/>
            <a:p>
              <a:endParaRPr/>
            </a:p>
          </p:txBody>
        </p:sp>
        <p:sp>
          <p:nvSpPr>
            <p:cNvPr id="4345" name="object 4345"/>
            <p:cNvSpPr/>
            <p:nvPr/>
          </p:nvSpPr>
          <p:spPr>
            <a:xfrm>
              <a:off x="6294158" y="8403679"/>
              <a:ext cx="21590" cy="11430"/>
            </a:xfrm>
            <a:custGeom>
              <a:avLst/>
              <a:gdLst/>
              <a:ahLst/>
              <a:cxnLst/>
              <a:rect l="l" t="t" r="r" b="b"/>
              <a:pathLst>
                <a:path w="21589" h="11429">
                  <a:moveTo>
                    <a:pt x="0" y="11239"/>
                  </a:moveTo>
                  <a:lnTo>
                    <a:pt x="21414" y="11239"/>
                  </a:lnTo>
                  <a:lnTo>
                    <a:pt x="21460" y="0"/>
                  </a:lnTo>
                  <a:lnTo>
                    <a:pt x="0" y="0"/>
                  </a:lnTo>
                  <a:lnTo>
                    <a:pt x="0" y="11239"/>
                  </a:lnTo>
                  <a:close/>
                </a:path>
              </a:pathLst>
            </a:custGeom>
            <a:solidFill>
              <a:srgbClr val="FEF07B"/>
            </a:solidFill>
          </p:spPr>
          <p:txBody>
            <a:bodyPr wrap="square" lIns="0" tIns="0" rIns="0" bIns="0" rtlCol="0"/>
            <a:lstStyle/>
            <a:p>
              <a:endParaRPr/>
            </a:p>
          </p:txBody>
        </p:sp>
        <p:sp>
          <p:nvSpPr>
            <p:cNvPr id="4346" name="object 4346"/>
            <p:cNvSpPr/>
            <p:nvPr/>
          </p:nvSpPr>
          <p:spPr>
            <a:xfrm>
              <a:off x="6300902" y="8392909"/>
              <a:ext cx="6350" cy="13970"/>
            </a:xfrm>
            <a:custGeom>
              <a:avLst/>
              <a:gdLst/>
              <a:ahLst/>
              <a:cxnLst/>
              <a:rect l="l" t="t" r="r" b="b"/>
              <a:pathLst>
                <a:path w="6350" h="13970">
                  <a:moveTo>
                    <a:pt x="5664" y="0"/>
                  </a:moveTo>
                  <a:lnTo>
                    <a:pt x="0" y="1244"/>
                  </a:lnTo>
                  <a:lnTo>
                    <a:pt x="380" y="5295"/>
                  </a:lnTo>
                  <a:lnTo>
                    <a:pt x="1015" y="13500"/>
                  </a:lnTo>
                  <a:lnTo>
                    <a:pt x="2578" y="12344"/>
                  </a:lnTo>
                  <a:lnTo>
                    <a:pt x="4102" y="11175"/>
                  </a:lnTo>
                  <a:lnTo>
                    <a:pt x="5956" y="10769"/>
                  </a:lnTo>
                  <a:lnTo>
                    <a:pt x="5905" y="7086"/>
                  </a:lnTo>
                  <a:lnTo>
                    <a:pt x="5816" y="3479"/>
                  </a:lnTo>
                  <a:lnTo>
                    <a:pt x="5664" y="0"/>
                  </a:lnTo>
                  <a:close/>
                </a:path>
              </a:pathLst>
            </a:custGeom>
            <a:solidFill>
              <a:srgbClr val="FEF48F"/>
            </a:solidFill>
          </p:spPr>
          <p:txBody>
            <a:bodyPr wrap="square" lIns="0" tIns="0" rIns="0" bIns="0" rtlCol="0"/>
            <a:lstStyle/>
            <a:p>
              <a:endParaRPr/>
            </a:p>
          </p:txBody>
        </p:sp>
        <p:sp>
          <p:nvSpPr>
            <p:cNvPr id="4347" name="object 4347"/>
            <p:cNvSpPr/>
            <p:nvPr/>
          </p:nvSpPr>
          <p:spPr>
            <a:xfrm>
              <a:off x="6301917" y="8403679"/>
              <a:ext cx="5080" cy="3175"/>
            </a:xfrm>
            <a:custGeom>
              <a:avLst/>
              <a:gdLst/>
              <a:ahLst/>
              <a:cxnLst/>
              <a:rect l="l" t="t" r="r" b="b"/>
              <a:pathLst>
                <a:path w="5079" h="3175">
                  <a:moveTo>
                    <a:pt x="4940" y="0"/>
                  </a:moveTo>
                  <a:lnTo>
                    <a:pt x="0" y="2730"/>
                  </a:lnTo>
                </a:path>
              </a:pathLst>
            </a:custGeom>
            <a:ln w="25400">
              <a:solidFill>
                <a:srgbClr val="FEF48E"/>
              </a:solidFill>
            </a:ln>
          </p:spPr>
          <p:txBody>
            <a:bodyPr wrap="square" lIns="0" tIns="0" rIns="0" bIns="0" rtlCol="0"/>
            <a:lstStyle/>
            <a:p>
              <a:endParaRPr/>
            </a:p>
          </p:txBody>
        </p:sp>
        <p:sp>
          <p:nvSpPr>
            <p:cNvPr id="4348" name="object 4348"/>
            <p:cNvSpPr/>
            <p:nvPr/>
          </p:nvSpPr>
          <p:spPr>
            <a:xfrm>
              <a:off x="6300902" y="8394154"/>
              <a:ext cx="1270" cy="12700"/>
            </a:xfrm>
            <a:custGeom>
              <a:avLst/>
              <a:gdLst/>
              <a:ahLst/>
              <a:cxnLst/>
              <a:rect l="l" t="t" r="r" b="b"/>
              <a:pathLst>
                <a:path w="1270" h="12700">
                  <a:moveTo>
                    <a:pt x="1015" y="12255"/>
                  </a:moveTo>
                  <a:lnTo>
                    <a:pt x="0" y="0"/>
                  </a:lnTo>
                </a:path>
              </a:pathLst>
            </a:custGeom>
            <a:ln w="25400">
              <a:solidFill>
                <a:srgbClr val="FDF79F"/>
              </a:solidFill>
            </a:ln>
          </p:spPr>
          <p:txBody>
            <a:bodyPr wrap="square" lIns="0" tIns="0" rIns="0" bIns="0" rtlCol="0"/>
            <a:lstStyle/>
            <a:p>
              <a:endParaRPr/>
            </a:p>
          </p:txBody>
        </p:sp>
        <p:sp>
          <p:nvSpPr>
            <p:cNvPr id="4349" name="object 4349"/>
            <p:cNvSpPr/>
            <p:nvPr/>
          </p:nvSpPr>
          <p:spPr>
            <a:xfrm>
              <a:off x="6300902" y="8392909"/>
              <a:ext cx="5715" cy="1270"/>
            </a:xfrm>
            <a:custGeom>
              <a:avLst/>
              <a:gdLst/>
              <a:ahLst/>
              <a:cxnLst/>
              <a:rect l="l" t="t" r="r" b="b"/>
              <a:pathLst>
                <a:path w="5714" h="1270">
                  <a:moveTo>
                    <a:pt x="0" y="1244"/>
                  </a:moveTo>
                  <a:lnTo>
                    <a:pt x="5664" y="0"/>
                  </a:lnTo>
                </a:path>
              </a:pathLst>
            </a:custGeom>
            <a:ln w="25400">
              <a:solidFill>
                <a:srgbClr val="FEF590"/>
              </a:solidFill>
            </a:ln>
          </p:spPr>
          <p:txBody>
            <a:bodyPr wrap="square" lIns="0" tIns="0" rIns="0" bIns="0" rtlCol="0"/>
            <a:lstStyle/>
            <a:p>
              <a:endParaRPr/>
            </a:p>
          </p:txBody>
        </p:sp>
        <p:sp>
          <p:nvSpPr>
            <p:cNvPr id="4350" name="object 4350"/>
            <p:cNvSpPr/>
            <p:nvPr/>
          </p:nvSpPr>
          <p:spPr>
            <a:xfrm>
              <a:off x="6306566" y="8392909"/>
              <a:ext cx="635" cy="10795"/>
            </a:xfrm>
            <a:custGeom>
              <a:avLst/>
              <a:gdLst/>
              <a:ahLst/>
              <a:cxnLst/>
              <a:rect l="l" t="t" r="r" b="b"/>
              <a:pathLst>
                <a:path w="635" h="10795">
                  <a:moveTo>
                    <a:pt x="0" y="0"/>
                  </a:moveTo>
                  <a:lnTo>
                    <a:pt x="292" y="10769"/>
                  </a:lnTo>
                </a:path>
              </a:pathLst>
            </a:custGeom>
            <a:ln w="25400">
              <a:solidFill>
                <a:srgbClr val="FFF37F"/>
              </a:solidFill>
            </a:ln>
          </p:spPr>
          <p:txBody>
            <a:bodyPr wrap="square" lIns="0" tIns="0" rIns="0" bIns="0" rtlCol="0"/>
            <a:lstStyle/>
            <a:p>
              <a:endParaRPr/>
            </a:p>
          </p:txBody>
        </p:sp>
        <p:sp>
          <p:nvSpPr>
            <p:cNvPr id="4351" name="object 4351"/>
            <p:cNvSpPr/>
            <p:nvPr/>
          </p:nvSpPr>
          <p:spPr>
            <a:xfrm>
              <a:off x="6300927" y="8418766"/>
              <a:ext cx="3810" cy="27305"/>
            </a:xfrm>
            <a:custGeom>
              <a:avLst/>
              <a:gdLst/>
              <a:ahLst/>
              <a:cxnLst/>
              <a:rect l="l" t="t" r="r" b="b"/>
              <a:pathLst>
                <a:path w="3810" h="27304">
                  <a:moveTo>
                    <a:pt x="1841" y="0"/>
                  </a:moveTo>
                  <a:lnTo>
                    <a:pt x="673" y="1727"/>
                  </a:lnTo>
                  <a:lnTo>
                    <a:pt x="0" y="2425"/>
                  </a:lnTo>
                  <a:lnTo>
                    <a:pt x="2501" y="27152"/>
                  </a:lnTo>
                  <a:lnTo>
                    <a:pt x="2933" y="26289"/>
                  </a:lnTo>
                  <a:lnTo>
                    <a:pt x="3505" y="24053"/>
                  </a:lnTo>
                  <a:lnTo>
                    <a:pt x="2882" y="16332"/>
                  </a:lnTo>
                  <a:lnTo>
                    <a:pt x="1841" y="0"/>
                  </a:lnTo>
                  <a:close/>
                </a:path>
              </a:pathLst>
            </a:custGeom>
            <a:solidFill>
              <a:srgbClr val="FBEF90"/>
            </a:solidFill>
          </p:spPr>
          <p:txBody>
            <a:bodyPr wrap="square" lIns="0" tIns="0" rIns="0" bIns="0" rtlCol="0"/>
            <a:lstStyle/>
            <a:p>
              <a:endParaRPr/>
            </a:p>
          </p:txBody>
        </p:sp>
        <p:sp>
          <p:nvSpPr>
            <p:cNvPr id="4352" name="object 4352"/>
            <p:cNvSpPr/>
            <p:nvPr/>
          </p:nvSpPr>
          <p:spPr>
            <a:xfrm>
              <a:off x="6302768" y="8418766"/>
              <a:ext cx="1905" cy="24130"/>
            </a:xfrm>
            <a:custGeom>
              <a:avLst/>
              <a:gdLst/>
              <a:ahLst/>
              <a:cxnLst/>
              <a:rect l="l" t="t" r="r" b="b"/>
              <a:pathLst>
                <a:path w="1904" h="24129">
                  <a:moveTo>
                    <a:pt x="1663" y="24053"/>
                  </a:moveTo>
                  <a:lnTo>
                    <a:pt x="1041" y="16332"/>
                  </a:lnTo>
                  <a:lnTo>
                    <a:pt x="533" y="8204"/>
                  </a:lnTo>
                  <a:lnTo>
                    <a:pt x="0" y="0"/>
                  </a:lnTo>
                </a:path>
              </a:pathLst>
            </a:custGeom>
            <a:ln w="25400">
              <a:solidFill>
                <a:srgbClr val="FBEE8A"/>
              </a:solidFill>
            </a:ln>
          </p:spPr>
          <p:txBody>
            <a:bodyPr wrap="square" lIns="0" tIns="0" rIns="0" bIns="0" rtlCol="0"/>
            <a:lstStyle/>
            <a:p>
              <a:endParaRPr/>
            </a:p>
          </p:txBody>
        </p:sp>
        <p:sp>
          <p:nvSpPr>
            <p:cNvPr id="4353" name="object 4353"/>
            <p:cNvSpPr/>
            <p:nvPr/>
          </p:nvSpPr>
          <p:spPr>
            <a:xfrm>
              <a:off x="6300927" y="8418766"/>
              <a:ext cx="1905" cy="2540"/>
            </a:xfrm>
            <a:custGeom>
              <a:avLst/>
              <a:gdLst/>
              <a:ahLst/>
              <a:cxnLst/>
              <a:rect l="l" t="t" r="r" b="b"/>
              <a:pathLst>
                <a:path w="1904" h="2540">
                  <a:moveTo>
                    <a:pt x="1841" y="0"/>
                  </a:moveTo>
                  <a:lnTo>
                    <a:pt x="0" y="2425"/>
                  </a:lnTo>
                </a:path>
              </a:pathLst>
            </a:custGeom>
            <a:ln w="25400">
              <a:solidFill>
                <a:srgbClr val="FCF49D"/>
              </a:solidFill>
            </a:ln>
          </p:spPr>
          <p:txBody>
            <a:bodyPr wrap="square" lIns="0" tIns="0" rIns="0" bIns="0" rtlCol="0"/>
            <a:lstStyle/>
            <a:p>
              <a:endParaRPr/>
            </a:p>
          </p:txBody>
        </p:sp>
        <p:sp>
          <p:nvSpPr>
            <p:cNvPr id="4354" name="object 4354"/>
            <p:cNvSpPr/>
            <p:nvPr/>
          </p:nvSpPr>
          <p:spPr>
            <a:xfrm>
              <a:off x="6300927" y="8421192"/>
              <a:ext cx="2540" cy="24765"/>
            </a:xfrm>
            <a:custGeom>
              <a:avLst/>
              <a:gdLst/>
              <a:ahLst/>
              <a:cxnLst/>
              <a:rect l="l" t="t" r="r" b="b"/>
              <a:pathLst>
                <a:path w="2539" h="24765">
                  <a:moveTo>
                    <a:pt x="0" y="0"/>
                  </a:moveTo>
                  <a:lnTo>
                    <a:pt x="888" y="8635"/>
                  </a:lnTo>
                  <a:lnTo>
                    <a:pt x="1714" y="16979"/>
                  </a:lnTo>
                  <a:lnTo>
                    <a:pt x="2501" y="24726"/>
                  </a:lnTo>
                </a:path>
              </a:pathLst>
            </a:custGeom>
            <a:ln w="25400">
              <a:solidFill>
                <a:srgbClr val="FAEF96"/>
              </a:solidFill>
            </a:ln>
          </p:spPr>
          <p:txBody>
            <a:bodyPr wrap="square" lIns="0" tIns="0" rIns="0" bIns="0" rtlCol="0"/>
            <a:lstStyle/>
            <a:p>
              <a:endParaRPr/>
            </a:p>
          </p:txBody>
        </p:sp>
        <p:sp>
          <p:nvSpPr>
            <p:cNvPr id="4355" name="object 4355"/>
            <p:cNvSpPr/>
            <p:nvPr/>
          </p:nvSpPr>
          <p:spPr>
            <a:xfrm>
              <a:off x="6303429" y="8442820"/>
              <a:ext cx="1270" cy="3175"/>
            </a:xfrm>
            <a:custGeom>
              <a:avLst/>
              <a:gdLst/>
              <a:ahLst/>
              <a:cxnLst/>
              <a:rect l="l" t="t" r="r" b="b"/>
              <a:pathLst>
                <a:path w="1270" h="3175">
                  <a:moveTo>
                    <a:pt x="0" y="3098"/>
                  </a:moveTo>
                  <a:lnTo>
                    <a:pt x="1003" y="0"/>
                  </a:lnTo>
                </a:path>
              </a:pathLst>
            </a:custGeom>
            <a:ln w="25400">
              <a:solidFill>
                <a:srgbClr val="FAE983"/>
              </a:solidFill>
            </a:ln>
          </p:spPr>
          <p:txBody>
            <a:bodyPr wrap="square" lIns="0" tIns="0" rIns="0" bIns="0" rtlCol="0"/>
            <a:lstStyle/>
            <a:p>
              <a:endParaRPr/>
            </a:p>
          </p:txBody>
        </p:sp>
        <p:sp>
          <p:nvSpPr>
            <p:cNvPr id="4356" name="object 4356"/>
            <p:cNvSpPr/>
            <p:nvPr/>
          </p:nvSpPr>
          <p:spPr>
            <a:xfrm>
              <a:off x="6298501" y="8421192"/>
              <a:ext cx="5080" cy="26670"/>
            </a:xfrm>
            <a:custGeom>
              <a:avLst/>
              <a:gdLst/>
              <a:ahLst/>
              <a:cxnLst/>
              <a:rect l="l" t="t" r="r" b="b"/>
              <a:pathLst>
                <a:path w="5079" h="26670">
                  <a:moveTo>
                    <a:pt x="2425" y="0"/>
                  </a:moveTo>
                  <a:lnTo>
                    <a:pt x="1739" y="685"/>
                  </a:lnTo>
                  <a:lnTo>
                    <a:pt x="952" y="1206"/>
                  </a:lnTo>
                  <a:lnTo>
                    <a:pt x="0" y="1396"/>
                  </a:lnTo>
                  <a:lnTo>
                    <a:pt x="2997" y="26327"/>
                  </a:lnTo>
                  <a:lnTo>
                    <a:pt x="3911" y="26212"/>
                  </a:lnTo>
                  <a:lnTo>
                    <a:pt x="4495" y="25590"/>
                  </a:lnTo>
                  <a:lnTo>
                    <a:pt x="4927" y="24726"/>
                  </a:lnTo>
                  <a:lnTo>
                    <a:pt x="2425" y="0"/>
                  </a:lnTo>
                  <a:close/>
                </a:path>
              </a:pathLst>
            </a:custGeom>
            <a:solidFill>
              <a:srgbClr val="FAEF98"/>
            </a:solidFill>
          </p:spPr>
          <p:txBody>
            <a:bodyPr wrap="square" lIns="0" tIns="0" rIns="0" bIns="0" rtlCol="0"/>
            <a:lstStyle/>
            <a:p>
              <a:endParaRPr/>
            </a:p>
          </p:txBody>
        </p:sp>
        <p:sp>
          <p:nvSpPr>
            <p:cNvPr id="4357" name="object 4357"/>
            <p:cNvSpPr/>
            <p:nvPr/>
          </p:nvSpPr>
          <p:spPr>
            <a:xfrm>
              <a:off x="6300927" y="8421192"/>
              <a:ext cx="2540" cy="24765"/>
            </a:xfrm>
            <a:custGeom>
              <a:avLst/>
              <a:gdLst/>
              <a:ahLst/>
              <a:cxnLst/>
              <a:rect l="l" t="t" r="r" b="b"/>
              <a:pathLst>
                <a:path w="2539" h="24765">
                  <a:moveTo>
                    <a:pt x="2501" y="24726"/>
                  </a:moveTo>
                  <a:lnTo>
                    <a:pt x="1714" y="16979"/>
                  </a:lnTo>
                  <a:lnTo>
                    <a:pt x="888" y="8635"/>
                  </a:lnTo>
                  <a:lnTo>
                    <a:pt x="0" y="0"/>
                  </a:lnTo>
                </a:path>
              </a:pathLst>
            </a:custGeom>
            <a:ln w="25400">
              <a:solidFill>
                <a:srgbClr val="FAEF96"/>
              </a:solidFill>
            </a:ln>
          </p:spPr>
          <p:txBody>
            <a:bodyPr wrap="square" lIns="0" tIns="0" rIns="0" bIns="0" rtlCol="0"/>
            <a:lstStyle/>
            <a:p>
              <a:endParaRPr/>
            </a:p>
          </p:txBody>
        </p:sp>
        <p:sp>
          <p:nvSpPr>
            <p:cNvPr id="4358" name="object 4358"/>
            <p:cNvSpPr/>
            <p:nvPr/>
          </p:nvSpPr>
          <p:spPr>
            <a:xfrm>
              <a:off x="6298501" y="8421192"/>
              <a:ext cx="2540" cy="1905"/>
            </a:xfrm>
            <a:custGeom>
              <a:avLst/>
              <a:gdLst/>
              <a:ahLst/>
              <a:cxnLst/>
              <a:rect l="l" t="t" r="r" b="b"/>
              <a:pathLst>
                <a:path w="2539" h="1904">
                  <a:moveTo>
                    <a:pt x="2425" y="0"/>
                  </a:moveTo>
                  <a:lnTo>
                    <a:pt x="0" y="1396"/>
                  </a:lnTo>
                </a:path>
              </a:pathLst>
            </a:custGeom>
            <a:ln w="25399">
              <a:solidFill>
                <a:srgbClr val="FBF4A6"/>
              </a:solidFill>
            </a:ln>
          </p:spPr>
          <p:txBody>
            <a:bodyPr wrap="square" lIns="0" tIns="0" rIns="0" bIns="0" rtlCol="0"/>
            <a:lstStyle/>
            <a:p>
              <a:endParaRPr/>
            </a:p>
          </p:txBody>
        </p:sp>
        <p:sp>
          <p:nvSpPr>
            <p:cNvPr id="4359" name="object 4359"/>
            <p:cNvSpPr/>
            <p:nvPr/>
          </p:nvSpPr>
          <p:spPr>
            <a:xfrm>
              <a:off x="6298501" y="8422589"/>
              <a:ext cx="3175" cy="25400"/>
            </a:xfrm>
            <a:custGeom>
              <a:avLst/>
              <a:gdLst/>
              <a:ahLst/>
              <a:cxnLst/>
              <a:rect l="l" t="t" r="r" b="b"/>
              <a:pathLst>
                <a:path w="3175" h="25400">
                  <a:moveTo>
                    <a:pt x="0" y="0"/>
                  </a:moveTo>
                  <a:lnTo>
                    <a:pt x="1079" y="8788"/>
                  </a:lnTo>
                  <a:lnTo>
                    <a:pt x="2082" y="17221"/>
                  </a:lnTo>
                  <a:lnTo>
                    <a:pt x="2997" y="24930"/>
                  </a:lnTo>
                </a:path>
              </a:pathLst>
            </a:custGeom>
            <a:ln w="25400">
              <a:solidFill>
                <a:srgbClr val="FAF09B"/>
              </a:solidFill>
            </a:ln>
          </p:spPr>
          <p:txBody>
            <a:bodyPr wrap="square" lIns="0" tIns="0" rIns="0" bIns="0" rtlCol="0"/>
            <a:lstStyle/>
            <a:p>
              <a:endParaRPr/>
            </a:p>
          </p:txBody>
        </p:sp>
        <p:sp>
          <p:nvSpPr>
            <p:cNvPr id="4360" name="object 4360"/>
            <p:cNvSpPr/>
            <p:nvPr/>
          </p:nvSpPr>
          <p:spPr>
            <a:xfrm>
              <a:off x="6301498" y="8445919"/>
              <a:ext cx="2540" cy="1905"/>
            </a:xfrm>
            <a:custGeom>
              <a:avLst/>
              <a:gdLst/>
              <a:ahLst/>
              <a:cxnLst/>
              <a:rect l="l" t="t" r="r" b="b"/>
              <a:pathLst>
                <a:path w="2539" h="1904">
                  <a:moveTo>
                    <a:pt x="0" y="1600"/>
                  </a:moveTo>
                  <a:lnTo>
                    <a:pt x="1930" y="0"/>
                  </a:lnTo>
                </a:path>
              </a:pathLst>
            </a:custGeom>
            <a:ln w="25400">
              <a:solidFill>
                <a:srgbClr val="F9EA8B"/>
              </a:solidFill>
            </a:ln>
          </p:spPr>
          <p:txBody>
            <a:bodyPr wrap="square" lIns="0" tIns="0" rIns="0" bIns="0" rtlCol="0"/>
            <a:lstStyle/>
            <a:p>
              <a:endParaRPr/>
            </a:p>
          </p:txBody>
        </p:sp>
        <p:sp>
          <p:nvSpPr>
            <p:cNvPr id="4361" name="object 4361"/>
            <p:cNvSpPr/>
            <p:nvPr/>
          </p:nvSpPr>
          <p:spPr>
            <a:xfrm>
              <a:off x="6299530" y="8406409"/>
              <a:ext cx="3810" cy="15240"/>
            </a:xfrm>
            <a:custGeom>
              <a:avLst/>
              <a:gdLst/>
              <a:ahLst/>
              <a:cxnLst/>
              <a:rect l="l" t="t" r="r" b="b"/>
              <a:pathLst>
                <a:path w="3810" h="15240">
                  <a:moveTo>
                    <a:pt x="2387" y="0"/>
                  </a:moveTo>
                  <a:lnTo>
                    <a:pt x="838" y="1168"/>
                  </a:lnTo>
                  <a:lnTo>
                    <a:pt x="0" y="1663"/>
                  </a:lnTo>
                  <a:lnTo>
                    <a:pt x="1397" y="14782"/>
                  </a:lnTo>
                  <a:lnTo>
                    <a:pt x="2070" y="14084"/>
                  </a:lnTo>
                  <a:lnTo>
                    <a:pt x="3238" y="12357"/>
                  </a:lnTo>
                  <a:lnTo>
                    <a:pt x="2705" y="4127"/>
                  </a:lnTo>
                  <a:lnTo>
                    <a:pt x="2387" y="0"/>
                  </a:lnTo>
                  <a:close/>
                </a:path>
              </a:pathLst>
            </a:custGeom>
            <a:solidFill>
              <a:srgbClr val="FCF5A1"/>
            </a:solidFill>
          </p:spPr>
          <p:txBody>
            <a:bodyPr wrap="square" lIns="0" tIns="0" rIns="0" bIns="0" rtlCol="0"/>
            <a:lstStyle/>
            <a:p>
              <a:endParaRPr/>
            </a:p>
          </p:txBody>
        </p:sp>
        <p:sp>
          <p:nvSpPr>
            <p:cNvPr id="4362" name="object 4362"/>
            <p:cNvSpPr/>
            <p:nvPr/>
          </p:nvSpPr>
          <p:spPr>
            <a:xfrm>
              <a:off x="6300927" y="8418766"/>
              <a:ext cx="1905" cy="2540"/>
            </a:xfrm>
            <a:custGeom>
              <a:avLst/>
              <a:gdLst/>
              <a:ahLst/>
              <a:cxnLst/>
              <a:rect l="l" t="t" r="r" b="b"/>
              <a:pathLst>
                <a:path w="1904" h="2540">
                  <a:moveTo>
                    <a:pt x="1841" y="0"/>
                  </a:moveTo>
                  <a:lnTo>
                    <a:pt x="0" y="2425"/>
                  </a:lnTo>
                </a:path>
              </a:pathLst>
            </a:custGeom>
            <a:ln w="25400">
              <a:solidFill>
                <a:srgbClr val="FCF49D"/>
              </a:solidFill>
            </a:ln>
          </p:spPr>
          <p:txBody>
            <a:bodyPr wrap="square" lIns="0" tIns="0" rIns="0" bIns="0" rtlCol="0"/>
            <a:lstStyle/>
            <a:p>
              <a:endParaRPr/>
            </a:p>
          </p:txBody>
        </p:sp>
        <p:sp>
          <p:nvSpPr>
            <p:cNvPr id="4363" name="object 4363"/>
            <p:cNvSpPr/>
            <p:nvPr/>
          </p:nvSpPr>
          <p:spPr>
            <a:xfrm>
              <a:off x="6299530" y="8408073"/>
              <a:ext cx="1905" cy="13335"/>
            </a:xfrm>
            <a:custGeom>
              <a:avLst/>
              <a:gdLst/>
              <a:ahLst/>
              <a:cxnLst/>
              <a:rect l="l" t="t" r="r" b="b"/>
              <a:pathLst>
                <a:path w="1904" h="13334">
                  <a:moveTo>
                    <a:pt x="1397" y="13119"/>
                  </a:moveTo>
                  <a:lnTo>
                    <a:pt x="939" y="8801"/>
                  </a:lnTo>
                  <a:lnTo>
                    <a:pt x="482" y="4419"/>
                  </a:lnTo>
                  <a:lnTo>
                    <a:pt x="0" y="0"/>
                  </a:lnTo>
                </a:path>
              </a:pathLst>
            </a:custGeom>
            <a:ln w="25399">
              <a:solidFill>
                <a:srgbClr val="FBF5A7"/>
              </a:solidFill>
            </a:ln>
          </p:spPr>
          <p:txBody>
            <a:bodyPr wrap="square" lIns="0" tIns="0" rIns="0" bIns="0" rtlCol="0"/>
            <a:lstStyle/>
            <a:p>
              <a:endParaRPr/>
            </a:p>
          </p:txBody>
        </p:sp>
        <p:sp>
          <p:nvSpPr>
            <p:cNvPr id="4364" name="object 4364"/>
            <p:cNvSpPr/>
            <p:nvPr/>
          </p:nvSpPr>
          <p:spPr>
            <a:xfrm>
              <a:off x="6299530" y="8406409"/>
              <a:ext cx="2540" cy="1905"/>
            </a:xfrm>
            <a:custGeom>
              <a:avLst/>
              <a:gdLst/>
              <a:ahLst/>
              <a:cxnLst/>
              <a:rect l="l" t="t" r="r" b="b"/>
              <a:pathLst>
                <a:path w="2539" h="1904">
                  <a:moveTo>
                    <a:pt x="0" y="1663"/>
                  </a:moveTo>
                  <a:lnTo>
                    <a:pt x="2387" y="0"/>
                  </a:lnTo>
                </a:path>
              </a:pathLst>
            </a:custGeom>
            <a:ln w="25400">
              <a:solidFill>
                <a:srgbClr val="FCF7A5"/>
              </a:solidFill>
            </a:ln>
          </p:spPr>
          <p:txBody>
            <a:bodyPr wrap="square" lIns="0" tIns="0" rIns="0" bIns="0" rtlCol="0"/>
            <a:lstStyle/>
            <a:p>
              <a:endParaRPr/>
            </a:p>
          </p:txBody>
        </p:sp>
        <p:sp>
          <p:nvSpPr>
            <p:cNvPr id="4365" name="object 4365"/>
            <p:cNvSpPr/>
            <p:nvPr/>
          </p:nvSpPr>
          <p:spPr>
            <a:xfrm>
              <a:off x="6301917" y="8406409"/>
              <a:ext cx="1270" cy="12700"/>
            </a:xfrm>
            <a:custGeom>
              <a:avLst/>
              <a:gdLst/>
              <a:ahLst/>
              <a:cxnLst/>
              <a:rect l="l" t="t" r="r" b="b"/>
              <a:pathLst>
                <a:path w="1270" h="12700">
                  <a:moveTo>
                    <a:pt x="0" y="0"/>
                  </a:moveTo>
                  <a:lnTo>
                    <a:pt x="850" y="12357"/>
                  </a:lnTo>
                </a:path>
              </a:pathLst>
            </a:custGeom>
            <a:ln w="25400">
              <a:solidFill>
                <a:srgbClr val="FCF49A"/>
              </a:solidFill>
            </a:ln>
          </p:spPr>
          <p:txBody>
            <a:bodyPr wrap="square" lIns="0" tIns="0" rIns="0" bIns="0" rtlCol="0"/>
            <a:lstStyle/>
            <a:p>
              <a:endParaRPr/>
            </a:p>
          </p:txBody>
        </p:sp>
        <p:sp>
          <p:nvSpPr>
            <p:cNvPr id="4366" name="object 4366"/>
            <p:cNvSpPr/>
            <p:nvPr/>
          </p:nvSpPr>
          <p:spPr>
            <a:xfrm>
              <a:off x="6298006" y="8394154"/>
              <a:ext cx="4445" cy="13970"/>
            </a:xfrm>
            <a:custGeom>
              <a:avLst/>
              <a:gdLst/>
              <a:ahLst/>
              <a:cxnLst/>
              <a:rect l="l" t="t" r="r" b="b"/>
              <a:pathLst>
                <a:path w="4445" h="13970">
                  <a:moveTo>
                    <a:pt x="2895" y="0"/>
                  </a:moveTo>
                  <a:lnTo>
                    <a:pt x="0" y="622"/>
                  </a:lnTo>
                  <a:lnTo>
                    <a:pt x="533" y="5054"/>
                  </a:lnTo>
                  <a:lnTo>
                    <a:pt x="1524" y="13919"/>
                  </a:lnTo>
                  <a:lnTo>
                    <a:pt x="2362" y="13423"/>
                  </a:lnTo>
                  <a:lnTo>
                    <a:pt x="3911" y="12255"/>
                  </a:lnTo>
                  <a:lnTo>
                    <a:pt x="3276" y="4051"/>
                  </a:lnTo>
                  <a:lnTo>
                    <a:pt x="2895" y="0"/>
                  </a:lnTo>
                  <a:close/>
                </a:path>
              </a:pathLst>
            </a:custGeom>
            <a:solidFill>
              <a:srgbClr val="FCF7A6"/>
            </a:solidFill>
          </p:spPr>
          <p:txBody>
            <a:bodyPr wrap="square" lIns="0" tIns="0" rIns="0" bIns="0" rtlCol="0"/>
            <a:lstStyle/>
            <a:p>
              <a:endParaRPr/>
            </a:p>
          </p:txBody>
        </p:sp>
        <p:sp>
          <p:nvSpPr>
            <p:cNvPr id="4367" name="object 4367"/>
            <p:cNvSpPr/>
            <p:nvPr/>
          </p:nvSpPr>
          <p:spPr>
            <a:xfrm>
              <a:off x="6299530" y="8406409"/>
              <a:ext cx="2540" cy="1905"/>
            </a:xfrm>
            <a:custGeom>
              <a:avLst/>
              <a:gdLst/>
              <a:ahLst/>
              <a:cxnLst/>
              <a:rect l="l" t="t" r="r" b="b"/>
              <a:pathLst>
                <a:path w="2539" h="1904">
                  <a:moveTo>
                    <a:pt x="2387" y="0"/>
                  </a:moveTo>
                  <a:lnTo>
                    <a:pt x="0" y="1663"/>
                  </a:lnTo>
                </a:path>
              </a:pathLst>
            </a:custGeom>
            <a:ln w="25400">
              <a:solidFill>
                <a:srgbClr val="FCF7A5"/>
              </a:solidFill>
            </a:ln>
          </p:spPr>
          <p:txBody>
            <a:bodyPr wrap="square" lIns="0" tIns="0" rIns="0" bIns="0" rtlCol="0"/>
            <a:lstStyle/>
            <a:p>
              <a:endParaRPr/>
            </a:p>
          </p:txBody>
        </p:sp>
        <p:sp>
          <p:nvSpPr>
            <p:cNvPr id="4368" name="object 4368"/>
            <p:cNvSpPr/>
            <p:nvPr/>
          </p:nvSpPr>
          <p:spPr>
            <a:xfrm>
              <a:off x="6298006" y="8394776"/>
              <a:ext cx="1905" cy="13335"/>
            </a:xfrm>
            <a:custGeom>
              <a:avLst/>
              <a:gdLst/>
              <a:ahLst/>
              <a:cxnLst/>
              <a:rect l="l" t="t" r="r" b="b"/>
              <a:pathLst>
                <a:path w="1904" h="13334">
                  <a:moveTo>
                    <a:pt x="1524" y="13296"/>
                  </a:moveTo>
                  <a:lnTo>
                    <a:pt x="1041" y="8877"/>
                  </a:lnTo>
                  <a:lnTo>
                    <a:pt x="533" y="4432"/>
                  </a:lnTo>
                  <a:lnTo>
                    <a:pt x="0" y="0"/>
                  </a:lnTo>
                </a:path>
              </a:pathLst>
            </a:custGeom>
            <a:ln w="25400">
              <a:solidFill>
                <a:srgbClr val="FCF7AE"/>
              </a:solidFill>
            </a:ln>
          </p:spPr>
          <p:txBody>
            <a:bodyPr wrap="square" lIns="0" tIns="0" rIns="0" bIns="0" rtlCol="0"/>
            <a:lstStyle/>
            <a:p>
              <a:endParaRPr/>
            </a:p>
          </p:txBody>
        </p:sp>
        <p:sp>
          <p:nvSpPr>
            <p:cNvPr id="4369" name="object 4369"/>
            <p:cNvSpPr/>
            <p:nvPr/>
          </p:nvSpPr>
          <p:spPr>
            <a:xfrm>
              <a:off x="6298006" y="8394154"/>
              <a:ext cx="3175" cy="635"/>
            </a:xfrm>
            <a:custGeom>
              <a:avLst/>
              <a:gdLst/>
              <a:ahLst/>
              <a:cxnLst/>
              <a:rect l="l" t="t" r="r" b="b"/>
              <a:pathLst>
                <a:path w="3175" h="634">
                  <a:moveTo>
                    <a:pt x="0" y="622"/>
                  </a:moveTo>
                  <a:lnTo>
                    <a:pt x="2895" y="0"/>
                  </a:lnTo>
                </a:path>
              </a:pathLst>
            </a:custGeom>
            <a:ln w="25400">
              <a:solidFill>
                <a:srgbClr val="FCF7A8"/>
              </a:solidFill>
            </a:ln>
          </p:spPr>
          <p:txBody>
            <a:bodyPr wrap="square" lIns="0" tIns="0" rIns="0" bIns="0" rtlCol="0"/>
            <a:lstStyle/>
            <a:p>
              <a:endParaRPr/>
            </a:p>
          </p:txBody>
        </p:sp>
        <p:sp>
          <p:nvSpPr>
            <p:cNvPr id="4370" name="object 4370"/>
            <p:cNvSpPr/>
            <p:nvPr/>
          </p:nvSpPr>
          <p:spPr>
            <a:xfrm>
              <a:off x="6300902" y="8394154"/>
              <a:ext cx="1270" cy="12700"/>
            </a:xfrm>
            <a:custGeom>
              <a:avLst/>
              <a:gdLst/>
              <a:ahLst/>
              <a:cxnLst/>
              <a:rect l="l" t="t" r="r" b="b"/>
              <a:pathLst>
                <a:path w="1270" h="12700">
                  <a:moveTo>
                    <a:pt x="0" y="0"/>
                  </a:moveTo>
                  <a:lnTo>
                    <a:pt x="1015" y="12255"/>
                  </a:lnTo>
                </a:path>
              </a:pathLst>
            </a:custGeom>
            <a:ln w="25400">
              <a:solidFill>
                <a:srgbClr val="FDF79F"/>
              </a:solidFill>
            </a:ln>
          </p:spPr>
          <p:txBody>
            <a:bodyPr wrap="square" lIns="0" tIns="0" rIns="0" bIns="0" rtlCol="0"/>
            <a:lstStyle/>
            <a:p>
              <a:endParaRPr/>
            </a:p>
          </p:txBody>
        </p:sp>
        <p:sp>
          <p:nvSpPr>
            <p:cNvPr id="4371" name="object 4371"/>
            <p:cNvSpPr/>
            <p:nvPr/>
          </p:nvSpPr>
          <p:spPr>
            <a:xfrm>
              <a:off x="6296825" y="8408073"/>
              <a:ext cx="4445" cy="14604"/>
            </a:xfrm>
            <a:custGeom>
              <a:avLst/>
              <a:gdLst/>
              <a:ahLst/>
              <a:cxnLst/>
              <a:rect l="l" t="t" r="r" b="b"/>
              <a:pathLst>
                <a:path w="4445" h="14604">
                  <a:moveTo>
                    <a:pt x="2705" y="0"/>
                  </a:moveTo>
                  <a:lnTo>
                    <a:pt x="1866" y="482"/>
                  </a:lnTo>
                  <a:lnTo>
                    <a:pt x="977" y="863"/>
                  </a:lnTo>
                  <a:lnTo>
                    <a:pt x="0" y="1066"/>
                  </a:lnTo>
                  <a:lnTo>
                    <a:pt x="584" y="5613"/>
                  </a:lnTo>
                  <a:lnTo>
                    <a:pt x="1676" y="14516"/>
                  </a:lnTo>
                  <a:lnTo>
                    <a:pt x="2628" y="14325"/>
                  </a:lnTo>
                  <a:lnTo>
                    <a:pt x="3416" y="13804"/>
                  </a:lnTo>
                  <a:lnTo>
                    <a:pt x="4102" y="13119"/>
                  </a:lnTo>
                  <a:lnTo>
                    <a:pt x="2705" y="0"/>
                  </a:lnTo>
                  <a:close/>
                </a:path>
              </a:pathLst>
            </a:custGeom>
            <a:solidFill>
              <a:srgbClr val="FBF6AB"/>
            </a:solidFill>
          </p:spPr>
          <p:txBody>
            <a:bodyPr wrap="square" lIns="0" tIns="0" rIns="0" bIns="0" rtlCol="0"/>
            <a:lstStyle/>
            <a:p>
              <a:endParaRPr/>
            </a:p>
          </p:txBody>
        </p:sp>
        <p:sp>
          <p:nvSpPr>
            <p:cNvPr id="4372" name="object 4372"/>
            <p:cNvSpPr/>
            <p:nvPr/>
          </p:nvSpPr>
          <p:spPr>
            <a:xfrm>
              <a:off x="6298501" y="8421192"/>
              <a:ext cx="2540" cy="1905"/>
            </a:xfrm>
            <a:custGeom>
              <a:avLst/>
              <a:gdLst/>
              <a:ahLst/>
              <a:cxnLst/>
              <a:rect l="l" t="t" r="r" b="b"/>
              <a:pathLst>
                <a:path w="2539" h="1904">
                  <a:moveTo>
                    <a:pt x="2425" y="0"/>
                  </a:moveTo>
                  <a:lnTo>
                    <a:pt x="0" y="1396"/>
                  </a:lnTo>
                </a:path>
              </a:pathLst>
            </a:custGeom>
            <a:ln w="25399">
              <a:solidFill>
                <a:srgbClr val="FBF4A6"/>
              </a:solidFill>
            </a:ln>
          </p:spPr>
          <p:txBody>
            <a:bodyPr wrap="square" lIns="0" tIns="0" rIns="0" bIns="0" rtlCol="0"/>
            <a:lstStyle/>
            <a:p>
              <a:endParaRPr/>
            </a:p>
          </p:txBody>
        </p:sp>
        <p:sp>
          <p:nvSpPr>
            <p:cNvPr id="4373" name="object 4373"/>
            <p:cNvSpPr/>
            <p:nvPr/>
          </p:nvSpPr>
          <p:spPr>
            <a:xfrm>
              <a:off x="6296825" y="8409140"/>
              <a:ext cx="1905" cy="13970"/>
            </a:xfrm>
            <a:custGeom>
              <a:avLst/>
              <a:gdLst/>
              <a:ahLst/>
              <a:cxnLst/>
              <a:rect l="l" t="t" r="r" b="b"/>
              <a:pathLst>
                <a:path w="1904" h="13970">
                  <a:moveTo>
                    <a:pt x="1676" y="13449"/>
                  </a:moveTo>
                  <a:lnTo>
                    <a:pt x="1130" y="9042"/>
                  </a:lnTo>
                  <a:lnTo>
                    <a:pt x="584" y="4546"/>
                  </a:lnTo>
                  <a:lnTo>
                    <a:pt x="0" y="0"/>
                  </a:lnTo>
                </a:path>
              </a:pathLst>
            </a:custGeom>
            <a:ln w="25400">
              <a:solidFill>
                <a:srgbClr val="FAF7AE"/>
              </a:solidFill>
            </a:ln>
          </p:spPr>
          <p:txBody>
            <a:bodyPr wrap="square" lIns="0" tIns="0" rIns="0" bIns="0" rtlCol="0"/>
            <a:lstStyle/>
            <a:p>
              <a:endParaRPr/>
            </a:p>
          </p:txBody>
        </p:sp>
        <p:sp>
          <p:nvSpPr>
            <p:cNvPr id="4374" name="object 4374"/>
            <p:cNvSpPr/>
            <p:nvPr/>
          </p:nvSpPr>
          <p:spPr>
            <a:xfrm>
              <a:off x="6296825" y="8408073"/>
              <a:ext cx="3175" cy="1270"/>
            </a:xfrm>
            <a:custGeom>
              <a:avLst/>
              <a:gdLst/>
              <a:ahLst/>
              <a:cxnLst/>
              <a:rect l="l" t="t" r="r" b="b"/>
              <a:pathLst>
                <a:path w="3175" h="1270">
                  <a:moveTo>
                    <a:pt x="0" y="1066"/>
                  </a:moveTo>
                  <a:lnTo>
                    <a:pt x="2705" y="0"/>
                  </a:lnTo>
                </a:path>
              </a:pathLst>
            </a:custGeom>
            <a:ln w="25400">
              <a:solidFill>
                <a:srgbClr val="FBF7AF"/>
              </a:solidFill>
            </a:ln>
          </p:spPr>
          <p:txBody>
            <a:bodyPr wrap="square" lIns="0" tIns="0" rIns="0" bIns="0" rtlCol="0"/>
            <a:lstStyle/>
            <a:p>
              <a:endParaRPr/>
            </a:p>
          </p:txBody>
        </p:sp>
        <p:sp>
          <p:nvSpPr>
            <p:cNvPr id="4375" name="object 4375"/>
            <p:cNvSpPr/>
            <p:nvPr/>
          </p:nvSpPr>
          <p:spPr>
            <a:xfrm>
              <a:off x="6299530" y="8408073"/>
              <a:ext cx="1905" cy="13335"/>
            </a:xfrm>
            <a:custGeom>
              <a:avLst/>
              <a:gdLst/>
              <a:ahLst/>
              <a:cxnLst/>
              <a:rect l="l" t="t" r="r" b="b"/>
              <a:pathLst>
                <a:path w="1904" h="13334">
                  <a:moveTo>
                    <a:pt x="0" y="0"/>
                  </a:moveTo>
                  <a:lnTo>
                    <a:pt x="482" y="4419"/>
                  </a:lnTo>
                  <a:lnTo>
                    <a:pt x="939" y="8801"/>
                  </a:lnTo>
                  <a:lnTo>
                    <a:pt x="1397" y="13119"/>
                  </a:lnTo>
                </a:path>
              </a:pathLst>
            </a:custGeom>
            <a:ln w="25399">
              <a:solidFill>
                <a:srgbClr val="FBF5A7"/>
              </a:solidFill>
            </a:ln>
          </p:spPr>
          <p:txBody>
            <a:bodyPr wrap="square" lIns="0" tIns="0" rIns="0" bIns="0" rtlCol="0"/>
            <a:lstStyle/>
            <a:p>
              <a:endParaRPr/>
            </a:p>
          </p:txBody>
        </p:sp>
        <p:sp>
          <p:nvSpPr>
            <p:cNvPr id="4376" name="object 4376"/>
            <p:cNvSpPr/>
            <p:nvPr/>
          </p:nvSpPr>
          <p:spPr>
            <a:xfrm>
              <a:off x="6295059" y="8394776"/>
              <a:ext cx="5080" cy="14604"/>
            </a:xfrm>
            <a:custGeom>
              <a:avLst/>
              <a:gdLst/>
              <a:ahLst/>
              <a:cxnLst/>
              <a:rect l="l" t="t" r="r" b="b"/>
              <a:pathLst>
                <a:path w="5079" h="14604">
                  <a:moveTo>
                    <a:pt x="2946" y="0"/>
                  </a:moveTo>
                  <a:lnTo>
                    <a:pt x="0" y="609"/>
                  </a:lnTo>
                  <a:lnTo>
                    <a:pt x="1765" y="14363"/>
                  </a:lnTo>
                  <a:lnTo>
                    <a:pt x="2743" y="14160"/>
                  </a:lnTo>
                  <a:lnTo>
                    <a:pt x="3632" y="13779"/>
                  </a:lnTo>
                  <a:lnTo>
                    <a:pt x="4470" y="13296"/>
                  </a:lnTo>
                  <a:lnTo>
                    <a:pt x="3987" y="8877"/>
                  </a:lnTo>
                  <a:lnTo>
                    <a:pt x="2946" y="0"/>
                  </a:lnTo>
                  <a:close/>
                </a:path>
              </a:pathLst>
            </a:custGeom>
            <a:solidFill>
              <a:srgbClr val="FBF8B1"/>
            </a:solidFill>
          </p:spPr>
          <p:txBody>
            <a:bodyPr wrap="square" lIns="0" tIns="0" rIns="0" bIns="0" rtlCol="0"/>
            <a:lstStyle/>
            <a:p>
              <a:endParaRPr/>
            </a:p>
          </p:txBody>
        </p:sp>
        <p:sp>
          <p:nvSpPr>
            <p:cNvPr id="4377" name="object 4377"/>
            <p:cNvSpPr/>
            <p:nvPr/>
          </p:nvSpPr>
          <p:spPr>
            <a:xfrm>
              <a:off x="6296825" y="8408073"/>
              <a:ext cx="3175" cy="1270"/>
            </a:xfrm>
            <a:custGeom>
              <a:avLst/>
              <a:gdLst/>
              <a:ahLst/>
              <a:cxnLst/>
              <a:rect l="l" t="t" r="r" b="b"/>
              <a:pathLst>
                <a:path w="3175" h="1270">
                  <a:moveTo>
                    <a:pt x="2705" y="0"/>
                  </a:moveTo>
                  <a:lnTo>
                    <a:pt x="0" y="1066"/>
                  </a:lnTo>
                </a:path>
              </a:pathLst>
            </a:custGeom>
            <a:ln w="25400">
              <a:solidFill>
                <a:srgbClr val="FBF7AF"/>
              </a:solidFill>
            </a:ln>
          </p:spPr>
          <p:txBody>
            <a:bodyPr wrap="square" lIns="0" tIns="0" rIns="0" bIns="0" rtlCol="0"/>
            <a:lstStyle/>
            <a:p>
              <a:endParaRPr/>
            </a:p>
          </p:txBody>
        </p:sp>
        <p:sp>
          <p:nvSpPr>
            <p:cNvPr id="4378" name="object 4378"/>
            <p:cNvSpPr/>
            <p:nvPr/>
          </p:nvSpPr>
          <p:spPr>
            <a:xfrm>
              <a:off x="6295059" y="8395386"/>
              <a:ext cx="1905" cy="13970"/>
            </a:xfrm>
            <a:custGeom>
              <a:avLst/>
              <a:gdLst/>
              <a:ahLst/>
              <a:cxnLst/>
              <a:rect l="l" t="t" r="r" b="b"/>
              <a:pathLst>
                <a:path w="1904" h="13970">
                  <a:moveTo>
                    <a:pt x="1765" y="13754"/>
                  </a:moveTo>
                  <a:lnTo>
                    <a:pt x="1193" y="9207"/>
                  </a:lnTo>
                  <a:lnTo>
                    <a:pt x="596" y="4610"/>
                  </a:lnTo>
                  <a:lnTo>
                    <a:pt x="0" y="0"/>
                  </a:lnTo>
                </a:path>
              </a:pathLst>
            </a:custGeom>
            <a:ln w="25399">
              <a:solidFill>
                <a:srgbClr val="FBF9B3"/>
              </a:solidFill>
            </a:ln>
          </p:spPr>
          <p:txBody>
            <a:bodyPr wrap="square" lIns="0" tIns="0" rIns="0" bIns="0" rtlCol="0"/>
            <a:lstStyle/>
            <a:p>
              <a:endParaRPr/>
            </a:p>
          </p:txBody>
        </p:sp>
        <p:sp>
          <p:nvSpPr>
            <p:cNvPr id="4379" name="object 4379"/>
            <p:cNvSpPr/>
            <p:nvPr/>
          </p:nvSpPr>
          <p:spPr>
            <a:xfrm>
              <a:off x="6295059" y="8394776"/>
              <a:ext cx="3175" cy="635"/>
            </a:xfrm>
            <a:custGeom>
              <a:avLst/>
              <a:gdLst/>
              <a:ahLst/>
              <a:cxnLst/>
              <a:rect l="l" t="t" r="r" b="b"/>
              <a:pathLst>
                <a:path w="3175" h="634">
                  <a:moveTo>
                    <a:pt x="0" y="609"/>
                  </a:moveTo>
                  <a:lnTo>
                    <a:pt x="2946" y="0"/>
                  </a:lnTo>
                </a:path>
              </a:pathLst>
            </a:custGeom>
            <a:ln w="25400">
              <a:solidFill>
                <a:srgbClr val="FCF9B2"/>
              </a:solidFill>
            </a:ln>
          </p:spPr>
          <p:txBody>
            <a:bodyPr wrap="square" lIns="0" tIns="0" rIns="0" bIns="0" rtlCol="0"/>
            <a:lstStyle/>
            <a:p>
              <a:endParaRPr/>
            </a:p>
          </p:txBody>
        </p:sp>
        <p:sp>
          <p:nvSpPr>
            <p:cNvPr id="4380" name="object 4380"/>
            <p:cNvSpPr/>
            <p:nvPr/>
          </p:nvSpPr>
          <p:spPr>
            <a:xfrm>
              <a:off x="6298006" y="8394776"/>
              <a:ext cx="1905" cy="13335"/>
            </a:xfrm>
            <a:custGeom>
              <a:avLst/>
              <a:gdLst/>
              <a:ahLst/>
              <a:cxnLst/>
              <a:rect l="l" t="t" r="r" b="b"/>
              <a:pathLst>
                <a:path w="1904" h="13334">
                  <a:moveTo>
                    <a:pt x="0" y="0"/>
                  </a:moveTo>
                  <a:lnTo>
                    <a:pt x="533" y="4432"/>
                  </a:lnTo>
                  <a:lnTo>
                    <a:pt x="1041" y="8877"/>
                  </a:lnTo>
                  <a:lnTo>
                    <a:pt x="1524" y="13296"/>
                  </a:lnTo>
                </a:path>
              </a:pathLst>
            </a:custGeom>
            <a:ln w="25400">
              <a:solidFill>
                <a:srgbClr val="FCF7AE"/>
              </a:solidFill>
            </a:ln>
          </p:spPr>
          <p:txBody>
            <a:bodyPr wrap="square" lIns="0" tIns="0" rIns="0" bIns="0" rtlCol="0"/>
            <a:lstStyle/>
            <a:p>
              <a:endParaRPr/>
            </a:p>
          </p:txBody>
        </p:sp>
        <p:sp>
          <p:nvSpPr>
            <p:cNvPr id="4381" name="object 4381"/>
            <p:cNvSpPr/>
            <p:nvPr/>
          </p:nvSpPr>
          <p:spPr>
            <a:xfrm>
              <a:off x="6298641" y="8367788"/>
              <a:ext cx="8255" cy="26670"/>
            </a:xfrm>
            <a:custGeom>
              <a:avLst/>
              <a:gdLst/>
              <a:ahLst/>
              <a:cxnLst/>
              <a:rect l="l" t="t" r="r" b="b"/>
              <a:pathLst>
                <a:path w="8254" h="26670">
                  <a:moveTo>
                    <a:pt x="6984" y="0"/>
                  </a:moveTo>
                  <a:lnTo>
                    <a:pt x="4864" y="685"/>
                  </a:lnTo>
                  <a:lnTo>
                    <a:pt x="0" y="330"/>
                  </a:lnTo>
                  <a:lnTo>
                    <a:pt x="2260" y="26365"/>
                  </a:lnTo>
                  <a:lnTo>
                    <a:pt x="7924" y="25120"/>
                  </a:lnTo>
                  <a:lnTo>
                    <a:pt x="7569" y="16751"/>
                  </a:lnTo>
                  <a:lnTo>
                    <a:pt x="6984" y="0"/>
                  </a:lnTo>
                  <a:close/>
                </a:path>
              </a:pathLst>
            </a:custGeom>
            <a:solidFill>
              <a:srgbClr val="FEF58F"/>
            </a:solidFill>
          </p:spPr>
          <p:txBody>
            <a:bodyPr wrap="square" lIns="0" tIns="0" rIns="0" bIns="0" rtlCol="0"/>
            <a:lstStyle/>
            <a:p>
              <a:endParaRPr/>
            </a:p>
          </p:txBody>
        </p:sp>
        <p:sp>
          <p:nvSpPr>
            <p:cNvPr id="4382" name="object 4382"/>
            <p:cNvSpPr/>
            <p:nvPr/>
          </p:nvSpPr>
          <p:spPr>
            <a:xfrm>
              <a:off x="6300902" y="8392909"/>
              <a:ext cx="5715" cy="1270"/>
            </a:xfrm>
            <a:custGeom>
              <a:avLst/>
              <a:gdLst/>
              <a:ahLst/>
              <a:cxnLst/>
              <a:rect l="l" t="t" r="r" b="b"/>
              <a:pathLst>
                <a:path w="5714" h="1270">
                  <a:moveTo>
                    <a:pt x="5664" y="0"/>
                  </a:moveTo>
                  <a:lnTo>
                    <a:pt x="0" y="1244"/>
                  </a:lnTo>
                </a:path>
              </a:pathLst>
            </a:custGeom>
            <a:ln w="25400">
              <a:solidFill>
                <a:srgbClr val="FEF590"/>
              </a:solidFill>
            </a:ln>
          </p:spPr>
          <p:txBody>
            <a:bodyPr wrap="square" lIns="0" tIns="0" rIns="0" bIns="0" rtlCol="0"/>
            <a:lstStyle/>
            <a:p>
              <a:endParaRPr/>
            </a:p>
          </p:txBody>
        </p:sp>
        <p:sp>
          <p:nvSpPr>
            <p:cNvPr id="4383" name="object 4383"/>
            <p:cNvSpPr/>
            <p:nvPr/>
          </p:nvSpPr>
          <p:spPr>
            <a:xfrm>
              <a:off x="6298641" y="8368119"/>
              <a:ext cx="2540" cy="26034"/>
            </a:xfrm>
            <a:custGeom>
              <a:avLst/>
              <a:gdLst/>
              <a:ahLst/>
              <a:cxnLst/>
              <a:rect l="l" t="t" r="r" b="b"/>
              <a:pathLst>
                <a:path w="2539" h="26034">
                  <a:moveTo>
                    <a:pt x="2260" y="26034"/>
                  </a:moveTo>
                  <a:lnTo>
                    <a:pt x="1691" y="19500"/>
                  </a:lnTo>
                  <a:lnTo>
                    <a:pt x="1125" y="12974"/>
                  </a:lnTo>
                  <a:lnTo>
                    <a:pt x="562" y="6470"/>
                  </a:lnTo>
                  <a:lnTo>
                    <a:pt x="0" y="0"/>
                  </a:lnTo>
                </a:path>
              </a:pathLst>
            </a:custGeom>
            <a:ln w="25400">
              <a:solidFill>
                <a:srgbClr val="FEF79F"/>
              </a:solidFill>
            </a:ln>
          </p:spPr>
          <p:txBody>
            <a:bodyPr wrap="square" lIns="0" tIns="0" rIns="0" bIns="0" rtlCol="0"/>
            <a:lstStyle/>
            <a:p>
              <a:endParaRPr/>
            </a:p>
          </p:txBody>
        </p:sp>
        <p:sp>
          <p:nvSpPr>
            <p:cNvPr id="4384" name="object 4384"/>
            <p:cNvSpPr/>
            <p:nvPr/>
          </p:nvSpPr>
          <p:spPr>
            <a:xfrm>
              <a:off x="6298641" y="8367788"/>
              <a:ext cx="6985" cy="635"/>
            </a:xfrm>
            <a:custGeom>
              <a:avLst/>
              <a:gdLst/>
              <a:ahLst/>
              <a:cxnLst/>
              <a:rect l="l" t="t" r="r" b="b"/>
              <a:pathLst>
                <a:path w="6985" h="634">
                  <a:moveTo>
                    <a:pt x="0" y="330"/>
                  </a:moveTo>
                  <a:lnTo>
                    <a:pt x="6984" y="0"/>
                  </a:lnTo>
                </a:path>
              </a:pathLst>
            </a:custGeom>
            <a:ln w="25399">
              <a:solidFill>
                <a:srgbClr val="FEF58D"/>
              </a:solidFill>
            </a:ln>
          </p:spPr>
          <p:txBody>
            <a:bodyPr wrap="square" lIns="0" tIns="0" rIns="0" bIns="0" rtlCol="0"/>
            <a:lstStyle/>
            <a:p>
              <a:endParaRPr/>
            </a:p>
          </p:txBody>
        </p:sp>
        <p:sp>
          <p:nvSpPr>
            <p:cNvPr id="4385" name="object 4385"/>
            <p:cNvSpPr/>
            <p:nvPr/>
          </p:nvSpPr>
          <p:spPr>
            <a:xfrm>
              <a:off x="6305626" y="8367788"/>
              <a:ext cx="1270" cy="25400"/>
            </a:xfrm>
            <a:custGeom>
              <a:avLst/>
              <a:gdLst/>
              <a:ahLst/>
              <a:cxnLst/>
              <a:rect l="l" t="t" r="r" b="b"/>
              <a:pathLst>
                <a:path w="1270" h="25400">
                  <a:moveTo>
                    <a:pt x="0" y="0"/>
                  </a:moveTo>
                  <a:lnTo>
                    <a:pt x="279" y="8369"/>
                  </a:lnTo>
                  <a:lnTo>
                    <a:pt x="584" y="16751"/>
                  </a:lnTo>
                  <a:lnTo>
                    <a:pt x="939" y="25120"/>
                  </a:lnTo>
                </a:path>
              </a:pathLst>
            </a:custGeom>
            <a:ln w="25400">
              <a:solidFill>
                <a:srgbClr val="FFF37F"/>
              </a:solidFill>
            </a:ln>
          </p:spPr>
          <p:txBody>
            <a:bodyPr wrap="square" lIns="0" tIns="0" rIns="0" bIns="0" rtlCol="0"/>
            <a:lstStyle/>
            <a:p>
              <a:endParaRPr/>
            </a:p>
          </p:txBody>
        </p:sp>
        <p:sp>
          <p:nvSpPr>
            <p:cNvPr id="4386" name="object 4386"/>
            <p:cNvSpPr/>
            <p:nvPr/>
          </p:nvSpPr>
          <p:spPr>
            <a:xfrm>
              <a:off x="6296367" y="8342680"/>
              <a:ext cx="9525" cy="26034"/>
            </a:xfrm>
            <a:custGeom>
              <a:avLst/>
              <a:gdLst/>
              <a:ahLst/>
              <a:cxnLst/>
              <a:rect l="l" t="t" r="r" b="b"/>
              <a:pathLst>
                <a:path w="9525" h="26034">
                  <a:moveTo>
                    <a:pt x="8420" y="0"/>
                  </a:moveTo>
                  <a:lnTo>
                    <a:pt x="5689" y="1282"/>
                  </a:lnTo>
                  <a:lnTo>
                    <a:pt x="0" y="266"/>
                  </a:lnTo>
                  <a:lnTo>
                    <a:pt x="774" y="8407"/>
                  </a:lnTo>
                  <a:lnTo>
                    <a:pt x="2273" y="25438"/>
                  </a:lnTo>
                  <a:lnTo>
                    <a:pt x="7137" y="25793"/>
                  </a:lnTo>
                  <a:lnTo>
                    <a:pt x="9258" y="25107"/>
                  </a:lnTo>
                  <a:lnTo>
                    <a:pt x="8420" y="0"/>
                  </a:lnTo>
                  <a:close/>
                </a:path>
              </a:pathLst>
            </a:custGeom>
            <a:solidFill>
              <a:srgbClr val="FEF489"/>
            </a:solidFill>
          </p:spPr>
          <p:txBody>
            <a:bodyPr wrap="square" lIns="0" tIns="0" rIns="0" bIns="0" rtlCol="0"/>
            <a:lstStyle/>
            <a:p>
              <a:endParaRPr/>
            </a:p>
          </p:txBody>
        </p:sp>
        <p:sp>
          <p:nvSpPr>
            <p:cNvPr id="4387" name="object 4387"/>
            <p:cNvSpPr/>
            <p:nvPr/>
          </p:nvSpPr>
          <p:spPr>
            <a:xfrm>
              <a:off x="6298641" y="8367788"/>
              <a:ext cx="6985" cy="635"/>
            </a:xfrm>
            <a:custGeom>
              <a:avLst/>
              <a:gdLst/>
              <a:ahLst/>
              <a:cxnLst/>
              <a:rect l="l" t="t" r="r" b="b"/>
              <a:pathLst>
                <a:path w="6985" h="634">
                  <a:moveTo>
                    <a:pt x="6984" y="0"/>
                  </a:moveTo>
                  <a:lnTo>
                    <a:pt x="0" y="330"/>
                  </a:lnTo>
                </a:path>
              </a:pathLst>
            </a:custGeom>
            <a:ln w="25399">
              <a:solidFill>
                <a:srgbClr val="FEF58D"/>
              </a:solidFill>
            </a:ln>
          </p:spPr>
          <p:txBody>
            <a:bodyPr wrap="square" lIns="0" tIns="0" rIns="0" bIns="0" rtlCol="0"/>
            <a:lstStyle/>
            <a:p>
              <a:endParaRPr/>
            </a:p>
          </p:txBody>
        </p:sp>
        <p:sp>
          <p:nvSpPr>
            <p:cNvPr id="4388" name="object 4388"/>
            <p:cNvSpPr/>
            <p:nvPr/>
          </p:nvSpPr>
          <p:spPr>
            <a:xfrm>
              <a:off x="6296367" y="8342947"/>
              <a:ext cx="2540" cy="25400"/>
            </a:xfrm>
            <a:custGeom>
              <a:avLst/>
              <a:gdLst/>
              <a:ahLst/>
              <a:cxnLst/>
              <a:rect l="l" t="t" r="r" b="b"/>
              <a:pathLst>
                <a:path w="2539" h="25400">
                  <a:moveTo>
                    <a:pt x="2273" y="25171"/>
                  </a:moveTo>
                  <a:lnTo>
                    <a:pt x="1511" y="16586"/>
                  </a:lnTo>
                  <a:lnTo>
                    <a:pt x="774" y="8140"/>
                  </a:lnTo>
                  <a:lnTo>
                    <a:pt x="0" y="0"/>
                  </a:lnTo>
                </a:path>
              </a:pathLst>
            </a:custGeom>
            <a:ln w="25400">
              <a:solidFill>
                <a:srgbClr val="FEF796"/>
              </a:solidFill>
            </a:ln>
          </p:spPr>
          <p:txBody>
            <a:bodyPr wrap="square" lIns="0" tIns="0" rIns="0" bIns="0" rtlCol="0"/>
            <a:lstStyle/>
            <a:p>
              <a:endParaRPr/>
            </a:p>
          </p:txBody>
        </p:sp>
        <p:sp>
          <p:nvSpPr>
            <p:cNvPr id="4389" name="object 4389"/>
            <p:cNvSpPr/>
            <p:nvPr/>
          </p:nvSpPr>
          <p:spPr>
            <a:xfrm>
              <a:off x="6296367" y="8342680"/>
              <a:ext cx="8890" cy="635"/>
            </a:xfrm>
            <a:custGeom>
              <a:avLst/>
              <a:gdLst/>
              <a:ahLst/>
              <a:cxnLst/>
              <a:rect l="l" t="t" r="r" b="b"/>
              <a:pathLst>
                <a:path w="8889" h="634">
                  <a:moveTo>
                    <a:pt x="0" y="266"/>
                  </a:moveTo>
                  <a:lnTo>
                    <a:pt x="8420" y="0"/>
                  </a:lnTo>
                </a:path>
              </a:pathLst>
            </a:custGeom>
            <a:ln w="25400">
              <a:solidFill>
                <a:srgbClr val="FEF485"/>
              </a:solidFill>
            </a:ln>
          </p:spPr>
          <p:txBody>
            <a:bodyPr wrap="square" lIns="0" tIns="0" rIns="0" bIns="0" rtlCol="0"/>
            <a:lstStyle/>
            <a:p>
              <a:endParaRPr/>
            </a:p>
          </p:txBody>
        </p:sp>
        <p:sp>
          <p:nvSpPr>
            <p:cNvPr id="4390" name="object 4390"/>
            <p:cNvSpPr/>
            <p:nvPr/>
          </p:nvSpPr>
          <p:spPr>
            <a:xfrm>
              <a:off x="6304788" y="8342680"/>
              <a:ext cx="1270" cy="25400"/>
            </a:xfrm>
            <a:custGeom>
              <a:avLst/>
              <a:gdLst/>
              <a:ahLst/>
              <a:cxnLst/>
              <a:rect l="l" t="t" r="r" b="b"/>
              <a:pathLst>
                <a:path w="1270" h="25400">
                  <a:moveTo>
                    <a:pt x="0" y="0"/>
                  </a:moveTo>
                  <a:lnTo>
                    <a:pt x="279" y="8369"/>
                  </a:lnTo>
                  <a:lnTo>
                    <a:pt x="546" y="16738"/>
                  </a:lnTo>
                  <a:lnTo>
                    <a:pt x="838" y="25107"/>
                  </a:lnTo>
                </a:path>
              </a:pathLst>
            </a:custGeom>
            <a:ln w="25400">
              <a:solidFill>
                <a:srgbClr val="FFF37C"/>
              </a:solidFill>
            </a:ln>
          </p:spPr>
          <p:txBody>
            <a:bodyPr wrap="square" lIns="0" tIns="0" rIns="0" bIns="0" rtlCol="0"/>
            <a:lstStyle/>
            <a:p>
              <a:endParaRPr/>
            </a:p>
          </p:txBody>
        </p:sp>
        <p:sp>
          <p:nvSpPr>
            <p:cNvPr id="4391" name="object 4391"/>
            <p:cNvSpPr/>
            <p:nvPr/>
          </p:nvSpPr>
          <p:spPr>
            <a:xfrm>
              <a:off x="6294945" y="8367953"/>
              <a:ext cx="6350" cy="27305"/>
            </a:xfrm>
            <a:custGeom>
              <a:avLst/>
              <a:gdLst/>
              <a:ahLst/>
              <a:cxnLst/>
              <a:rect l="l" t="t" r="r" b="b"/>
              <a:pathLst>
                <a:path w="6350" h="27304">
                  <a:moveTo>
                    <a:pt x="1219" y="0"/>
                  </a:moveTo>
                  <a:lnTo>
                    <a:pt x="0" y="12"/>
                  </a:lnTo>
                  <a:lnTo>
                    <a:pt x="3060" y="26822"/>
                  </a:lnTo>
                  <a:lnTo>
                    <a:pt x="5956" y="26200"/>
                  </a:lnTo>
                  <a:lnTo>
                    <a:pt x="3695" y="165"/>
                  </a:lnTo>
                  <a:lnTo>
                    <a:pt x="1219" y="0"/>
                  </a:lnTo>
                  <a:close/>
                </a:path>
              </a:pathLst>
            </a:custGeom>
            <a:solidFill>
              <a:srgbClr val="FDF7A5"/>
            </a:solidFill>
          </p:spPr>
          <p:txBody>
            <a:bodyPr wrap="square" lIns="0" tIns="0" rIns="0" bIns="0" rtlCol="0"/>
            <a:lstStyle/>
            <a:p>
              <a:endParaRPr/>
            </a:p>
          </p:txBody>
        </p:sp>
        <p:sp>
          <p:nvSpPr>
            <p:cNvPr id="4392" name="object 4392"/>
            <p:cNvSpPr/>
            <p:nvPr/>
          </p:nvSpPr>
          <p:spPr>
            <a:xfrm>
              <a:off x="6298641" y="8368119"/>
              <a:ext cx="2540" cy="26034"/>
            </a:xfrm>
            <a:custGeom>
              <a:avLst/>
              <a:gdLst/>
              <a:ahLst/>
              <a:cxnLst/>
              <a:rect l="l" t="t" r="r" b="b"/>
              <a:pathLst>
                <a:path w="2539" h="26034">
                  <a:moveTo>
                    <a:pt x="2260" y="26034"/>
                  </a:moveTo>
                  <a:lnTo>
                    <a:pt x="1691" y="19500"/>
                  </a:lnTo>
                  <a:lnTo>
                    <a:pt x="1125" y="12974"/>
                  </a:lnTo>
                  <a:lnTo>
                    <a:pt x="562" y="6470"/>
                  </a:lnTo>
                  <a:lnTo>
                    <a:pt x="0" y="0"/>
                  </a:lnTo>
                </a:path>
              </a:pathLst>
            </a:custGeom>
            <a:ln w="25400">
              <a:solidFill>
                <a:srgbClr val="FEF79F"/>
              </a:solidFill>
            </a:ln>
          </p:spPr>
          <p:txBody>
            <a:bodyPr wrap="square" lIns="0" tIns="0" rIns="0" bIns="0" rtlCol="0"/>
            <a:lstStyle/>
            <a:p>
              <a:endParaRPr/>
            </a:p>
          </p:txBody>
        </p:sp>
        <p:sp>
          <p:nvSpPr>
            <p:cNvPr id="4393" name="object 4393"/>
            <p:cNvSpPr/>
            <p:nvPr/>
          </p:nvSpPr>
          <p:spPr>
            <a:xfrm>
              <a:off x="6294945" y="8367966"/>
              <a:ext cx="3810" cy="635"/>
            </a:xfrm>
            <a:custGeom>
              <a:avLst/>
              <a:gdLst/>
              <a:ahLst/>
              <a:cxnLst/>
              <a:rect l="l" t="t" r="r" b="b"/>
              <a:pathLst>
                <a:path w="3810" h="634">
                  <a:moveTo>
                    <a:pt x="3695" y="152"/>
                  </a:moveTo>
                  <a:lnTo>
                    <a:pt x="0" y="0"/>
                  </a:lnTo>
                </a:path>
              </a:pathLst>
            </a:custGeom>
            <a:ln w="25400">
              <a:solidFill>
                <a:srgbClr val="FEF7A2"/>
              </a:solidFill>
            </a:ln>
          </p:spPr>
          <p:txBody>
            <a:bodyPr wrap="square" lIns="0" tIns="0" rIns="0" bIns="0" rtlCol="0"/>
            <a:lstStyle/>
            <a:p>
              <a:endParaRPr/>
            </a:p>
          </p:txBody>
        </p:sp>
        <p:sp>
          <p:nvSpPr>
            <p:cNvPr id="4394" name="object 4394"/>
            <p:cNvSpPr/>
            <p:nvPr/>
          </p:nvSpPr>
          <p:spPr>
            <a:xfrm>
              <a:off x="6294945" y="8367966"/>
              <a:ext cx="3175" cy="27305"/>
            </a:xfrm>
            <a:custGeom>
              <a:avLst/>
              <a:gdLst/>
              <a:ahLst/>
              <a:cxnLst/>
              <a:rect l="l" t="t" r="r" b="b"/>
              <a:pathLst>
                <a:path w="3175" h="27304">
                  <a:moveTo>
                    <a:pt x="0" y="0"/>
                  </a:moveTo>
                  <a:lnTo>
                    <a:pt x="746" y="6660"/>
                  </a:lnTo>
                  <a:lnTo>
                    <a:pt x="1501" y="13366"/>
                  </a:lnTo>
                  <a:lnTo>
                    <a:pt x="2271" y="20091"/>
                  </a:lnTo>
                  <a:lnTo>
                    <a:pt x="3060" y="26809"/>
                  </a:lnTo>
                </a:path>
              </a:pathLst>
            </a:custGeom>
            <a:ln w="25399">
              <a:solidFill>
                <a:srgbClr val="FCF8AB"/>
              </a:solidFill>
            </a:ln>
          </p:spPr>
          <p:txBody>
            <a:bodyPr wrap="square" lIns="0" tIns="0" rIns="0" bIns="0" rtlCol="0"/>
            <a:lstStyle/>
            <a:p>
              <a:endParaRPr/>
            </a:p>
          </p:txBody>
        </p:sp>
        <p:sp>
          <p:nvSpPr>
            <p:cNvPr id="4395" name="object 4395"/>
            <p:cNvSpPr/>
            <p:nvPr/>
          </p:nvSpPr>
          <p:spPr>
            <a:xfrm>
              <a:off x="6298006" y="8394154"/>
              <a:ext cx="3175" cy="635"/>
            </a:xfrm>
            <a:custGeom>
              <a:avLst/>
              <a:gdLst/>
              <a:ahLst/>
              <a:cxnLst/>
              <a:rect l="l" t="t" r="r" b="b"/>
              <a:pathLst>
                <a:path w="3175" h="634">
                  <a:moveTo>
                    <a:pt x="0" y="622"/>
                  </a:moveTo>
                  <a:lnTo>
                    <a:pt x="2895" y="0"/>
                  </a:lnTo>
                </a:path>
              </a:pathLst>
            </a:custGeom>
            <a:ln w="25400">
              <a:solidFill>
                <a:srgbClr val="FCF7A8"/>
              </a:solidFill>
            </a:ln>
          </p:spPr>
          <p:txBody>
            <a:bodyPr wrap="square" lIns="0" tIns="0" rIns="0" bIns="0" rtlCol="0"/>
            <a:lstStyle/>
            <a:p>
              <a:endParaRPr/>
            </a:p>
          </p:txBody>
        </p:sp>
        <p:sp>
          <p:nvSpPr>
            <p:cNvPr id="4396" name="object 4396"/>
            <p:cNvSpPr/>
            <p:nvPr/>
          </p:nvSpPr>
          <p:spPr>
            <a:xfrm>
              <a:off x="6291364" y="8367966"/>
              <a:ext cx="6985" cy="27940"/>
            </a:xfrm>
            <a:custGeom>
              <a:avLst/>
              <a:gdLst/>
              <a:ahLst/>
              <a:cxnLst/>
              <a:rect l="l" t="t" r="r" b="b"/>
              <a:pathLst>
                <a:path w="6985" h="27940">
                  <a:moveTo>
                    <a:pt x="3581" y="0"/>
                  </a:moveTo>
                  <a:lnTo>
                    <a:pt x="2362" y="25"/>
                  </a:lnTo>
                  <a:lnTo>
                    <a:pt x="1155" y="152"/>
                  </a:lnTo>
                  <a:lnTo>
                    <a:pt x="0" y="495"/>
                  </a:lnTo>
                  <a:lnTo>
                    <a:pt x="2793" y="20635"/>
                  </a:lnTo>
                  <a:lnTo>
                    <a:pt x="3695" y="27419"/>
                  </a:lnTo>
                  <a:lnTo>
                    <a:pt x="6642" y="26809"/>
                  </a:lnTo>
                  <a:lnTo>
                    <a:pt x="3581" y="0"/>
                  </a:lnTo>
                  <a:close/>
                </a:path>
              </a:pathLst>
            </a:custGeom>
            <a:solidFill>
              <a:srgbClr val="FCF8AE"/>
            </a:solidFill>
          </p:spPr>
          <p:txBody>
            <a:bodyPr wrap="square" lIns="0" tIns="0" rIns="0" bIns="0" rtlCol="0"/>
            <a:lstStyle/>
            <a:p>
              <a:endParaRPr/>
            </a:p>
          </p:txBody>
        </p:sp>
        <p:sp>
          <p:nvSpPr>
            <p:cNvPr id="4397" name="object 4397"/>
            <p:cNvSpPr/>
            <p:nvPr/>
          </p:nvSpPr>
          <p:spPr>
            <a:xfrm>
              <a:off x="6291364" y="8367966"/>
              <a:ext cx="6985" cy="27305"/>
            </a:xfrm>
            <a:custGeom>
              <a:avLst/>
              <a:gdLst/>
              <a:ahLst/>
              <a:cxnLst/>
              <a:rect l="l" t="t" r="r" b="b"/>
              <a:pathLst>
                <a:path w="6985" h="27304">
                  <a:moveTo>
                    <a:pt x="6642" y="26809"/>
                  </a:moveTo>
                  <a:lnTo>
                    <a:pt x="5853" y="20091"/>
                  </a:lnTo>
                  <a:lnTo>
                    <a:pt x="5083" y="13366"/>
                  </a:lnTo>
                  <a:lnTo>
                    <a:pt x="4327" y="6660"/>
                  </a:lnTo>
                  <a:lnTo>
                    <a:pt x="3581" y="0"/>
                  </a:lnTo>
                </a:path>
                <a:path w="6985" h="27304">
                  <a:moveTo>
                    <a:pt x="3581" y="0"/>
                  </a:moveTo>
                  <a:lnTo>
                    <a:pt x="0" y="495"/>
                  </a:lnTo>
                </a:path>
              </a:pathLst>
            </a:custGeom>
            <a:ln w="25400">
              <a:solidFill>
                <a:srgbClr val="FCF8AB"/>
              </a:solidFill>
            </a:ln>
          </p:spPr>
          <p:txBody>
            <a:bodyPr wrap="square" lIns="0" tIns="0" rIns="0" bIns="0" rtlCol="0"/>
            <a:lstStyle/>
            <a:p>
              <a:endParaRPr/>
            </a:p>
          </p:txBody>
        </p:sp>
        <p:sp>
          <p:nvSpPr>
            <p:cNvPr id="4398" name="object 4398"/>
            <p:cNvSpPr/>
            <p:nvPr/>
          </p:nvSpPr>
          <p:spPr>
            <a:xfrm>
              <a:off x="6291364" y="8368461"/>
              <a:ext cx="3810" cy="27305"/>
            </a:xfrm>
            <a:custGeom>
              <a:avLst/>
              <a:gdLst/>
              <a:ahLst/>
              <a:cxnLst/>
              <a:rect l="l" t="t" r="r" b="b"/>
              <a:pathLst>
                <a:path w="3810" h="27304">
                  <a:moveTo>
                    <a:pt x="0" y="0"/>
                  </a:moveTo>
                  <a:lnTo>
                    <a:pt x="945" y="6648"/>
                  </a:lnTo>
                  <a:lnTo>
                    <a:pt x="1876" y="13371"/>
                  </a:lnTo>
                  <a:lnTo>
                    <a:pt x="2793" y="20140"/>
                  </a:lnTo>
                  <a:lnTo>
                    <a:pt x="3695" y="26924"/>
                  </a:lnTo>
                </a:path>
              </a:pathLst>
            </a:custGeom>
            <a:ln w="25400">
              <a:solidFill>
                <a:srgbClr val="FCF9B1"/>
              </a:solidFill>
            </a:ln>
          </p:spPr>
          <p:txBody>
            <a:bodyPr wrap="square" lIns="0" tIns="0" rIns="0" bIns="0" rtlCol="0"/>
            <a:lstStyle/>
            <a:p>
              <a:endParaRPr/>
            </a:p>
          </p:txBody>
        </p:sp>
        <p:sp>
          <p:nvSpPr>
            <p:cNvPr id="4399" name="object 4399"/>
            <p:cNvSpPr/>
            <p:nvPr/>
          </p:nvSpPr>
          <p:spPr>
            <a:xfrm>
              <a:off x="6295059" y="8394776"/>
              <a:ext cx="3175" cy="635"/>
            </a:xfrm>
            <a:custGeom>
              <a:avLst/>
              <a:gdLst/>
              <a:ahLst/>
              <a:cxnLst/>
              <a:rect l="l" t="t" r="r" b="b"/>
              <a:pathLst>
                <a:path w="3175" h="634">
                  <a:moveTo>
                    <a:pt x="0" y="609"/>
                  </a:moveTo>
                  <a:lnTo>
                    <a:pt x="2946" y="0"/>
                  </a:lnTo>
                </a:path>
              </a:pathLst>
            </a:custGeom>
            <a:ln w="25400">
              <a:solidFill>
                <a:srgbClr val="FCF9B2"/>
              </a:solidFill>
            </a:ln>
          </p:spPr>
          <p:txBody>
            <a:bodyPr wrap="square" lIns="0" tIns="0" rIns="0" bIns="0" rtlCol="0"/>
            <a:lstStyle/>
            <a:p>
              <a:endParaRPr/>
            </a:p>
          </p:txBody>
        </p:sp>
        <p:sp>
          <p:nvSpPr>
            <p:cNvPr id="4400" name="object 4400"/>
            <p:cNvSpPr/>
            <p:nvPr/>
          </p:nvSpPr>
          <p:spPr>
            <a:xfrm>
              <a:off x="6291973" y="8342414"/>
              <a:ext cx="6985" cy="26034"/>
            </a:xfrm>
            <a:custGeom>
              <a:avLst/>
              <a:gdLst/>
              <a:ahLst/>
              <a:cxnLst/>
              <a:rect l="l" t="t" r="r" b="b"/>
              <a:pathLst>
                <a:path w="6985" h="26034">
                  <a:moveTo>
                    <a:pt x="1498" y="25"/>
                  </a:moveTo>
                  <a:lnTo>
                    <a:pt x="0" y="0"/>
                  </a:lnTo>
                  <a:lnTo>
                    <a:pt x="2971" y="25552"/>
                  </a:lnTo>
                  <a:lnTo>
                    <a:pt x="4191" y="25539"/>
                  </a:lnTo>
                  <a:lnTo>
                    <a:pt x="6667" y="25704"/>
                  </a:lnTo>
                  <a:lnTo>
                    <a:pt x="5168" y="8674"/>
                  </a:lnTo>
                  <a:lnTo>
                    <a:pt x="4394" y="533"/>
                  </a:lnTo>
                  <a:lnTo>
                    <a:pt x="1498" y="25"/>
                  </a:lnTo>
                  <a:close/>
                </a:path>
              </a:pathLst>
            </a:custGeom>
            <a:solidFill>
              <a:srgbClr val="FEF79B"/>
            </a:solidFill>
          </p:spPr>
          <p:txBody>
            <a:bodyPr wrap="square" lIns="0" tIns="0" rIns="0" bIns="0" rtlCol="0"/>
            <a:lstStyle/>
            <a:p>
              <a:endParaRPr/>
            </a:p>
          </p:txBody>
        </p:sp>
        <p:sp>
          <p:nvSpPr>
            <p:cNvPr id="4401" name="object 4401"/>
            <p:cNvSpPr/>
            <p:nvPr/>
          </p:nvSpPr>
          <p:spPr>
            <a:xfrm>
              <a:off x="6296367" y="8342947"/>
              <a:ext cx="2540" cy="25400"/>
            </a:xfrm>
            <a:custGeom>
              <a:avLst/>
              <a:gdLst/>
              <a:ahLst/>
              <a:cxnLst/>
              <a:rect l="l" t="t" r="r" b="b"/>
              <a:pathLst>
                <a:path w="2539" h="25400">
                  <a:moveTo>
                    <a:pt x="2273" y="25171"/>
                  </a:moveTo>
                  <a:lnTo>
                    <a:pt x="1511" y="16586"/>
                  </a:lnTo>
                  <a:lnTo>
                    <a:pt x="774" y="8140"/>
                  </a:lnTo>
                  <a:lnTo>
                    <a:pt x="0" y="0"/>
                  </a:lnTo>
                </a:path>
              </a:pathLst>
            </a:custGeom>
            <a:ln w="25400">
              <a:solidFill>
                <a:srgbClr val="FEF796"/>
              </a:solidFill>
            </a:ln>
          </p:spPr>
          <p:txBody>
            <a:bodyPr wrap="square" lIns="0" tIns="0" rIns="0" bIns="0" rtlCol="0"/>
            <a:lstStyle/>
            <a:p>
              <a:endParaRPr/>
            </a:p>
          </p:txBody>
        </p:sp>
        <p:sp>
          <p:nvSpPr>
            <p:cNvPr id="4402" name="object 4402"/>
            <p:cNvSpPr/>
            <p:nvPr/>
          </p:nvSpPr>
          <p:spPr>
            <a:xfrm>
              <a:off x="6291973" y="8342414"/>
              <a:ext cx="4445" cy="635"/>
            </a:xfrm>
            <a:custGeom>
              <a:avLst/>
              <a:gdLst/>
              <a:ahLst/>
              <a:cxnLst/>
              <a:rect l="l" t="t" r="r" b="b"/>
              <a:pathLst>
                <a:path w="4445" h="634">
                  <a:moveTo>
                    <a:pt x="4394" y="533"/>
                  </a:moveTo>
                  <a:lnTo>
                    <a:pt x="0" y="0"/>
                  </a:lnTo>
                </a:path>
              </a:pathLst>
            </a:custGeom>
            <a:ln w="25400">
              <a:solidFill>
                <a:srgbClr val="FEF694"/>
              </a:solidFill>
            </a:ln>
          </p:spPr>
          <p:txBody>
            <a:bodyPr wrap="square" lIns="0" tIns="0" rIns="0" bIns="0" rtlCol="0"/>
            <a:lstStyle/>
            <a:p>
              <a:endParaRPr/>
            </a:p>
          </p:txBody>
        </p:sp>
        <p:sp>
          <p:nvSpPr>
            <p:cNvPr id="4403" name="object 4403"/>
            <p:cNvSpPr/>
            <p:nvPr/>
          </p:nvSpPr>
          <p:spPr>
            <a:xfrm>
              <a:off x="6291973" y="8342414"/>
              <a:ext cx="3175" cy="26034"/>
            </a:xfrm>
            <a:custGeom>
              <a:avLst/>
              <a:gdLst/>
              <a:ahLst/>
              <a:cxnLst/>
              <a:rect l="l" t="t" r="r" b="b"/>
              <a:pathLst>
                <a:path w="3175" h="26034">
                  <a:moveTo>
                    <a:pt x="0" y="0"/>
                  </a:moveTo>
                  <a:lnTo>
                    <a:pt x="748" y="6169"/>
                  </a:lnTo>
                  <a:lnTo>
                    <a:pt x="1490" y="12504"/>
                  </a:lnTo>
                  <a:lnTo>
                    <a:pt x="2230" y="18975"/>
                  </a:lnTo>
                  <a:lnTo>
                    <a:pt x="2971" y="25552"/>
                  </a:lnTo>
                </a:path>
              </a:pathLst>
            </a:custGeom>
            <a:ln w="25400">
              <a:solidFill>
                <a:srgbClr val="FEF7A0"/>
              </a:solidFill>
            </a:ln>
          </p:spPr>
          <p:txBody>
            <a:bodyPr wrap="square" lIns="0" tIns="0" rIns="0" bIns="0" rtlCol="0"/>
            <a:lstStyle/>
            <a:p>
              <a:endParaRPr/>
            </a:p>
          </p:txBody>
        </p:sp>
        <p:sp>
          <p:nvSpPr>
            <p:cNvPr id="4404" name="object 4404"/>
            <p:cNvSpPr/>
            <p:nvPr/>
          </p:nvSpPr>
          <p:spPr>
            <a:xfrm>
              <a:off x="6294945" y="8367966"/>
              <a:ext cx="3810" cy="635"/>
            </a:xfrm>
            <a:custGeom>
              <a:avLst/>
              <a:gdLst/>
              <a:ahLst/>
              <a:cxnLst/>
              <a:rect l="l" t="t" r="r" b="b"/>
              <a:pathLst>
                <a:path w="3810" h="634">
                  <a:moveTo>
                    <a:pt x="0" y="0"/>
                  </a:moveTo>
                  <a:lnTo>
                    <a:pt x="3695" y="152"/>
                  </a:lnTo>
                </a:path>
              </a:pathLst>
            </a:custGeom>
            <a:ln w="25400">
              <a:solidFill>
                <a:srgbClr val="FEF7A2"/>
              </a:solidFill>
            </a:ln>
          </p:spPr>
          <p:txBody>
            <a:bodyPr wrap="square" lIns="0" tIns="0" rIns="0" bIns="0" rtlCol="0"/>
            <a:lstStyle/>
            <a:p>
              <a:endParaRPr/>
            </a:p>
          </p:txBody>
        </p:sp>
        <p:sp>
          <p:nvSpPr>
            <p:cNvPr id="4405" name="object 4405"/>
            <p:cNvSpPr/>
            <p:nvPr/>
          </p:nvSpPr>
          <p:spPr>
            <a:xfrm>
              <a:off x="6287465" y="8342388"/>
              <a:ext cx="7620" cy="26670"/>
            </a:xfrm>
            <a:custGeom>
              <a:avLst/>
              <a:gdLst/>
              <a:ahLst/>
              <a:cxnLst/>
              <a:rect l="l" t="t" r="r" b="b"/>
              <a:pathLst>
                <a:path w="7620" h="26670">
                  <a:moveTo>
                    <a:pt x="4508" y="25"/>
                  </a:moveTo>
                  <a:lnTo>
                    <a:pt x="3035" y="0"/>
                  </a:lnTo>
                  <a:lnTo>
                    <a:pt x="1524" y="203"/>
                  </a:lnTo>
                  <a:lnTo>
                    <a:pt x="0" y="863"/>
                  </a:lnTo>
                  <a:lnTo>
                    <a:pt x="1968" y="13134"/>
                  </a:lnTo>
                  <a:lnTo>
                    <a:pt x="3898" y="26073"/>
                  </a:lnTo>
                  <a:lnTo>
                    <a:pt x="5054" y="25730"/>
                  </a:lnTo>
                  <a:lnTo>
                    <a:pt x="6261" y="25603"/>
                  </a:lnTo>
                  <a:lnTo>
                    <a:pt x="7480" y="25577"/>
                  </a:lnTo>
                  <a:lnTo>
                    <a:pt x="5256" y="6195"/>
                  </a:lnTo>
                  <a:lnTo>
                    <a:pt x="4508" y="25"/>
                  </a:lnTo>
                  <a:close/>
                </a:path>
              </a:pathLst>
            </a:custGeom>
            <a:solidFill>
              <a:srgbClr val="FDF7A2"/>
            </a:solidFill>
          </p:spPr>
          <p:txBody>
            <a:bodyPr wrap="square" lIns="0" tIns="0" rIns="0" bIns="0" rtlCol="0"/>
            <a:lstStyle/>
            <a:p>
              <a:endParaRPr/>
            </a:p>
          </p:txBody>
        </p:sp>
        <p:sp>
          <p:nvSpPr>
            <p:cNvPr id="4406" name="object 4406"/>
            <p:cNvSpPr/>
            <p:nvPr/>
          </p:nvSpPr>
          <p:spPr>
            <a:xfrm>
              <a:off x="6291973" y="8342414"/>
              <a:ext cx="3175" cy="26034"/>
            </a:xfrm>
            <a:custGeom>
              <a:avLst/>
              <a:gdLst/>
              <a:ahLst/>
              <a:cxnLst/>
              <a:rect l="l" t="t" r="r" b="b"/>
              <a:pathLst>
                <a:path w="3175" h="26034">
                  <a:moveTo>
                    <a:pt x="2971" y="25552"/>
                  </a:moveTo>
                  <a:lnTo>
                    <a:pt x="2230" y="18975"/>
                  </a:lnTo>
                  <a:lnTo>
                    <a:pt x="1490" y="12504"/>
                  </a:lnTo>
                  <a:lnTo>
                    <a:pt x="748" y="6169"/>
                  </a:lnTo>
                  <a:lnTo>
                    <a:pt x="0" y="0"/>
                  </a:lnTo>
                </a:path>
              </a:pathLst>
            </a:custGeom>
            <a:ln w="25400">
              <a:solidFill>
                <a:srgbClr val="FEF7A0"/>
              </a:solidFill>
            </a:ln>
          </p:spPr>
          <p:txBody>
            <a:bodyPr wrap="square" lIns="0" tIns="0" rIns="0" bIns="0" rtlCol="0"/>
            <a:lstStyle/>
            <a:p>
              <a:endParaRPr/>
            </a:p>
          </p:txBody>
        </p:sp>
        <p:sp>
          <p:nvSpPr>
            <p:cNvPr id="4407" name="object 4407"/>
            <p:cNvSpPr/>
            <p:nvPr/>
          </p:nvSpPr>
          <p:spPr>
            <a:xfrm>
              <a:off x="6287465" y="8342414"/>
              <a:ext cx="5080" cy="1270"/>
            </a:xfrm>
            <a:custGeom>
              <a:avLst/>
              <a:gdLst/>
              <a:ahLst/>
              <a:cxnLst/>
              <a:rect l="l" t="t" r="r" b="b"/>
              <a:pathLst>
                <a:path w="5079" h="1270">
                  <a:moveTo>
                    <a:pt x="4508" y="0"/>
                  </a:moveTo>
                  <a:lnTo>
                    <a:pt x="0" y="838"/>
                  </a:lnTo>
                </a:path>
              </a:pathLst>
            </a:custGeom>
            <a:ln w="25400">
              <a:solidFill>
                <a:srgbClr val="FEF799"/>
              </a:solidFill>
            </a:ln>
          </p:spPr>
          <p:txBody>
            <a:bodyPr wrap="square" lIns="0" tIns="0" rIns="0" bIns="0" rtlCol="0"/>
            <a:lstStyle/>
            <a:p>
              <a:endParaRPr/>
            </a:p>
          </p:txBody>
        </p:sp>
        <p:sp>
          <p:nvSpPr>
            <p:cNvPr id="4408" name="object 4408"/>
            <p:cNvSpPr/>
            <p:nvPr/>
          </p:nvSpPr>
          <p:spPr>
            <a:xfrm>
              <a:off x="6287465" y="8343252"/>
              <a:ext cx="4445" cy="25400"/>
            </a:xfrm>
            <a:custGeom>
              <a:avLst/>
              <a:gdLst/>
              <a:ahLst/>
              <a:cxnLst/>
              <a:rect l="l" t="t" r="r" b="b"/>
              <a:pathLst>
                <a:path w="4445" h="25400">
                  <a:moveTo>
                    <a:pt x="0" y="0"/>
                  </a:moveTo>
                  <a:lnTo>
                    <a:pt x="987" y="6035"/>
                  </a:lnTo>
                  <a:lnTo>
                    <a:pt x="1968" y="12271"/>
                  </a:lnTo>
                  <a:lnTo>
                    <a:pt x="2939" y="18673"/>
                  </a:lnTo>
                  <a:lnTo>
                    <a:pt x="3898" y="25209"/>
                  </a:lnTo>
                </a:path>
              </a:pathLst>
            </a:custGeom>
            <a:ln w="25400">
              <a:solidFill>
                <a:srgbClr val="FDF7A4"/>
              </a:solidFill>
            </a:ln>
          </p:spPr>
          <p:txBody>
            <a:bodyPr wrap="square" lIns="0" tIns="0" rIns="0" bIns="0" rtlCol="0"/>
            <a:lstStyle/>
            <a:p>
              <a:endParaRPr/>
            </a:p>
          </p:txBody>
        </p:sp>
        <p:sp>
          <p:nvSpPr>
            <p:cNvPr id="4409" name="object 4409"/>
            <p:cNvSpPr/>
            <p:nvPr/>
          </p:nvSpPr>
          <p:spPr>
            <a:xfrm>
              <a:off x="6291364" y="8367966"/>
              <a:ext cx="3810" cy="635"/>
            </a:xfrm>
            <a:custGeom>
              <a:avLst/>
              <a:gdLst/>
              <a:ahLst/>
              <a:cxnLst/>
              <a:rect l="l" t="t" r="r" b="b"/>
              <a:pathLst>
                <a:path w="3810" h="634">
                  <a:moveTo>
                    <a:pt x="0" y="495"/>
                  </a:moveTo>
                  <a:lnTo>
                    <a:pt x="3581" y="0"/>
                  </a:lnTo>
                </a:path>
              </a:pathLst>
            </a:custGeom>
            <a:ln w="25400">
              <a:solidFill>
                <a:srgbClr val="FCF8AB"/>
              </a:solidFill>
            </a:ln>
          </p:spPr>
          <p:txBody>
            <a:bodyPr wrap="square" lIns="0" tIns="0" rIns="0" bIns="0" rtlCol="0"/>
            <a:lstStyle/>
            <a:p>
              <a:endParaRPr/>
            </a:p>
          </p:txBody>
        </p:sp>
        <p:sp>
          <p:nvSpPr>
            <p:cNvPr id="4410" name="object 4410"/>
            <p:cNvSpPr/>
            <p:nvPr/>
          </p:nvSpPr>
          <p:spPr>
            <a:xfrm>
              <a:off x="6294031" y="8317573"/>
              <a:ext cx="10795" cy="26670"/>
            </a:xfrm>
            <a:custGeom>
              <a:avLst/>
              <a:gdLst/>
              <a:ahLst/>
              <a:cxnLst/>
              <a:rect l="l" t="t" r="r" b="b"/>
              <a:pathLst>
                <a:path w="10795" h="26670">
                  <a:moveTo>
                    <a:pt x="9842" y="0"/>
                  </a:moveTo>
                  <a:lnTo>
                    <a:pt x="6527" y="1879"/>
                  </a:lnTo>
                  <a:lnTo>
                    <a:pt x="0" y="2006"/>
                  </a:lnTo>
                  <a:lnTo>
                    <a:pt x="812" y="9385"/>
                  </a:lnTo>
                  <a:lnTo>
                    <a:pt x="2336" y="25374"/>
                  </a:lnTo>
                  <a:lnTo>
                    <a:pt x="8026" y="26390"/>
                  </a:lnTo>
                  <a:lnTo>
                    <a:pt x="10756" y="25107"/>
                  </a:lnTo>
                  <a:lnTo>
                    <a:pt x="9842" y="0"/>
                  </a:lnTo>
                  <a:close/>
                </a:path>
              </a:pathLst>
            </a:custGeom>
            <a:solidFill>
              <a:srgbClr val="FFF480"/>
            </a:solidFill>
          </p:spPr>
          <p:txBody>
            <a:bodyPr wrap="square" lIns="0" tIns="0" rIns="0" bIns="0" rtlCol="0"/>
            <a:lstStyle/>
            <a:p>
              <a:endParaRPr/>
            </a:p>
          </p:txBody>
        </p:sp>
        <p:sp>
          <p:nvSpPr>
            <p:cNvPr id="4411" name="object 4411"/>
            <p:cNvSpPr/>
            <p:nvPr/>
          </p:nvSpPr>
          <p:spPr>
            <a:xfrm>
              <a:off x="6296367" y="8342680"/>
              <a:ext cx="8890" cy="635"/>
            </a:xfrm>
            <a:custGeom>
              <a:avLst/>
              <a:gdLst/>
              <a:ahLst/>
              <a:cxnLst/>
              <a:rect l="l" t="t" r="r" b="b"/>
              <a:pathLst>
                <a:path w="8889" h="634">
                  <a:moveTo>
                    <a:pt x="8420" y="0"/>
                  </a:moveTo>
                  <a:lnTo>
                    <a:pt x="0" y="266"/>
                  </a:lnTo>
                </a:path>
              </a:pathLst>
            </a:custGeom>
            <a:ln w="25400">
              <a:solidFill>
                <a:srgbClr val="FEF485"/>
              </a:solidFill>
            </a:ln>
          </p:spPr>
          <p:txBody>
            <a:bodyPr wrap="square" lIns="0" tIns="0" rIns="0" bIns="0" rtlCol="0"/>
            <a:lstStyle/>
            <a:p>
              <a:endParaRPr/>
            </a:p>
          </p:txBody>
        </p:sp>
        <p:sp>
          <p:nvSpPr>
            <p:cNvPr id="4412" name="object 4412"/>
            <p:cNvSpPr/>
            <p:nvPr/>
          </p:nvSpPr>
          <p:spPr>
            <a:xfrm>
              <a:off x="6294031" y="8319579"/>
              <a:ext cx="2540" cy="23495"/>
            </a:xfrm>
            <a:custGeom>
              <a:avLst/>
              <a:gdLst/>
              <a:ahLst/>
              <a:cxnLst/>
              <a:rect l="l" t="t" r="r" b="b"/>
              <a:pathLst>
                <a:path w="2539" h="23495">
                  <a:moveTo>
                    <a:pt x="2336" y="23367"/>
                  </a:moveTo>
                  <a:lnTo>
                    <a:pt x="1574" y="15227"/>
                  </a:lnTo>
                  <a:lnTo>
                    <a:pt x="812" y="7378"/>
                  </a:lnTo>
                  <a:lnTo>
                    <a:pt x="0" y="0"/>
                  </a:lnTo>
                </a:path>
              </a:pathLst>
            </a:custGeom>
            <a:ln w="25400">
              <a:solidFill>
                <a:srgbClr val="FEF58A"/>
              </a:solidFill>
            </a:ln>
          </p:spPr>
          <p:txBody>
            <a:bodyPr wrap="square" lIns="0" tIns="0" rIns="0" bIns="0" rtlCol="0"/>
            <a:lstStyle/>
            <a:p>
              <a:endParaRPr/>
            </a:p>
          </p:txBody>
        </p:sp>
        <p:sp>
          <p:nvSpPr>
            <p:cNvPr id="4413" name="object 4413"/>
            <p:cNvSpPr/>
            <p:nvPr/>
          </p:nvSpPr>
          <p:spPr>
            <a:xfrm>
              <a:off x="6294031" y="8317573"/>
              <a:ext cx="10160" cy="2540"/>
            </a:xfrm>
            <a:custGeom>
              <a:avLst/>
              <a:gdLst/>
              <a:ahLst/>
              <a:cxnLst/>
              <a:rect l="l" t="t" r="r" b="b"/>
              <a:pathLst>
                <a:path w="10160" h="2540">
                  <a:moveTo>
                    <a:pt x="0" y="2006"/>
                  </a:moveTo>
                  <a:lnTo>
                    <a:pt x="9842" y="0"/>
                  </a:lnTo>
                </a:path>
              </a:pathLst>
            </a:custGeom>
            <a:ln w="25400">
              <a:solidFill>
                <a:srgbClr val="FFF37C"/>
              </a:solidFill>
            </a:ln>
          </p:spPr>
          <p:txBody>
            <a:bodyPr wrap="square" lIns="0" tIns="0" rIns="0" bIns="0" rtlCol="0"/>
            <a:lstStyle/>
            <a:p>
              <a:endParaRPr/>
            </a:p>
          </p:txBody>
        </p:sp>
        <p:sp>
          <p:nvSpPr>
            <p:cNvPr id="4414" name="object 4414"/>
            <p:cNvSpPr/>
            <p:nvPr/>
          </p:nvSpPr>
          <p:spPr>
            <a:xfrm>
              <a:off x="6303873" y="8317573"/>
              <a:ext cx="1270" cy="25400"/>
            </a:xfrm>
            <a:custGeom>
              <a:avLst/>
              <a:gdLst/>
              <a:ahLst/>
              <a:cxnLst/>
              <a:rect l="l" t="t" r="r" b="b"/>
              <a:pathLst>
                <a:path w="1270" h="25400">
                  <a:moveTo>
                    <a:pt x="0" y="0"/>
                  </a:moveTo>
                  <a:lnTo>
                    <a:pt x="330" y="8369"/>
                  </a:lnTo>
                  <a:lnTo>
                    <a:pt x="635" y="16738"/>
                  </a:lnTo>
                  <a:lnTo>
                    <a:pt x="914" y="25107"/>
                  </a:lnTo>
                </a:path>
              </a:pathLst>
            </a:custGeom>
            <a:ln w="25400">
              <a:solidFill>
                <a:srgbClr val="FFF277"/>
              </a:solidFill>
            </a:ln>
          </p:spPr>
          <p:txBody>
            <a:bodyPr wrap="square" lIns="0" tIns="0" rIns="0" bIns="0" rtlCol="0"/>
            <a:lstStyle/>
            <a:p>
              <a:endParaRPr/>
            </a:p>
          </p:txBody>
        </p:sp>
        <p:sp>
          <p:nvSpPr>
            <p:cNvPr id="4415" name="object 4415"/>
            <p:cNvSpPr/>
            <p:nvPr/>
          </p:nvSpPr>
          <p:spPr>
            <a:xfrm>
              <a:off x="6291529" y="8292465"/>
              <a:ext cx="12700" cy="27305"/>
            </a:xfrm>
            <a:custGeom>
              <a:avLst/>
              <a:gdLst/>
              <a:ahLst/>
              <a:cxnLst/>
              <a:rect l="l" t="t" r="r" b="b"/>
              <a:pathLst>
                <a:path w="12700" h="27304">
                  <a:moveTo>
                    <a:pt x="11201" y="0"/>
                  </a:moveTo>
                  <a:lnTo>
                    <a:pt x="3873" y="4356"/>
                  </a:lnTo>
                  <a:lnTo>
                    <a:pt x="0" y="6565"/>
                  </a:lnTo>
                  <a:lnTo>
                    <a:pt x="876" y="12839"/>
                  </a:lnTo>
                  <a:lnTo>
                    <a:pt x="1701" y="19748"/>
                  </a:lnTo>
                  <a:lnTo>
                    <a:pt x="2501" y="27114"/>
                  </a:lnTo>
                  <a:lnTo>
                    <a:pt x="9029" y="26987"/>
                  </a:lnTo>
                  <a:lnTo>
                    <a:pt x="12344" y="25107"/>
                  </a:lnTo>
                  <a:lnTo>
                    <a:pt x="12014" y="16738"/>
                  </a:lnTo>
                  <a:lnTo>
                    <a:pt x="11201" y="0"/>
                  </a:lnTo>
                  <a:close/>
                </a:path>
              </a:pathLst>
            </a:custGeom>
            <a:solidFill>
              <a:srgbClr val="FFF276"/>
            </a:solidFill>
          </p:spPr>
          <p:txBody>
            <a:bodyPr wrap="square" lIns="0" tIns="0" rIns="0" bIns="0" rtlCol="0"/>
            <a:lstStyle/>
            <a:p>
              <a:endParaRPr/>
            </a:p>
          </p:txBody>
        </p:sp>
        <p:sp>
          <p:nvSpPr>
            <p:cNvPr id="4416" name="object 4416"/>
            <p:cNvSpPr/>
            <p:nvPr/>
          </p:nvSpPr>
          <p:spPr>
            <a:xfrm>
              <a:off x="6294031" y="8317573"/>
              <a:ext cx="10160" cy="2540"/>
            </a:xfrm>
            <a:custGeom>
              <a:avLst/>
              <a:gdLst/>
              <a:ahLst/>
              <a:cxnLst/>
              <a:rect l="l" t="t" r="r" b="b"/>
              <a:pathLst>
                <a:path w="10160" h="2540">
                  <a:moveTo>
                    <a:pt x="9842" y="0"/>
                  </a:moveTo>
                  <a:lnTo>
                    <a:pt x="0" y="2006"/>
                  </a:lnTo>
                </a:path>
              </a:pathLst>
            </a:custGeom>
            <a:ln w="25400">
              <a:solidFill>
                <a:srgbClr val="FFF37C"/>
              </a:solidFill>
            </a:ln>
          </p:spPr>
          <p:txBody>
            <a:bodyPr wrap="square" lIns="0" tIns="0" rIns="0" bIns="0" rtlCol="0"/>
            <a:lstStyle/>
            <a:p>
              <a:endParaRPr/>
            </a:p>
          </p:txBody>
        </p:sp>
        <p:sp>
          <p:nvSpPr>
            <p:cNvPr id="4417" name="object 4417"/>
            <p:cNvSpPr/>
            <p:nvPr/>
          </p:nvSpPr>
          <p:spPr>
            <a:xfrm>
              <a:off x="6291529" y="8299031"/>
              <a:ext cx="2540" cy="20955"/>
            </a:xfrm>
            <a:custGeom>
              <a:avLst/>
              <a:gdLst/>
              <a:ahLst/>
              <a:cxnLst/>
              <a:rect l="l" t="t" r="r" b="b"/>
              <a:pathLst>
                <a:path w="2539" h="20954">
                  <a:moveTo>
                    <a:pt x="2501" y="20548"/>
                  </a:moveTo>
                  <a:lnTo>
                    <a:pt x="1701" y="13182"/>
                  </a:lnTo>
                  <a:lnTo>
                    <a:pt x="876" y="6273"/>
                  </a:lnTo>
                  <a:lnTo>
                    <a:pt x="0" y="0"/>
                  </a:lnTo>
                </a:path>
              </a:pathLst>
            </a:custGeom>
            <a:ln w="25400">
              <a:solidFill>
                <a:srgbClr val="FFF47F"/>
              </a:solidFill>
            </a:ln>
          </p:spPr>
          <p:txBody>
            <a:bodyPr wrap="square" lIns="0" tIns="0" rIns="0" bIns="0" rtlCol="0"/>
            <a:lstStyle/>
            <a:p>
              <a:endParaRPr/>
            </a:p>
          </p:txBody>
        </p:sp>
        <p:sp>
          <p:nvSpPr>
            <p:cNvPr id="4418" name="object 4418"/>
            <p:cNvSpPr/>
            <p:nvPr/>
          </p:nvSpPr>
          <p:spPr>
            <a:xfrm>
              <a:off x="6291529" y="8292465"/>
              <a:ext cx="11430" cy="6985"/>
            </a:xfrm>
            <a:custGeom>
              <a:avLst/>
              <a:gdLst/>
              <a:ahLst/>
              <a:cxnLst/>
              <a:rect l="l" t="t" r="r" b="b"/>
              <a:pathLst>
                <a:path w="11429" h="6984">
                  <a:moveTo>
                    <a:pt x="0" y="6565"/>
                  </a:moveTo>
                  <a:lnTo>
                    <a:pt x="11201" y="0"/>
                  </a:lnTo>
                </a:path>
              </a:pathLst>
            </a:custGeom>
            <a:ln w="25400">
              <a:solidFill>
                <a:srgbClr val="FFF171"/>
              </a:solidFill>
            </a:ln>
          </p:spPr>
          <p:txBody>
            <a:bodyPr wrap="square" lIns="0" tIns="0" rIns="0" bIns="0" rtlCol="0"/>
            <a:lstStyle/>
            <a:p>
              <a:endParaRPr/>
            </a:p>
          </p:txBody>
        </p:sp>
        <p:sp>
          <p:nvSpPr>
            <p:cNvPr id="4419" name="object 4419"/>
            <p:cNvSpPr/>
            <p:nvPr/>
          </p:nvSpPr>
          <p:spPr>
            <a:xfrm>
              <a:off x="6302730" y="8292465"/>
              <a:ext cx="1270" cy="25400"/>
            </a:xfrm>
            <a:custGeom>
              <a:avLst/>
              <a:gdLst/>
              <a:ahLst/>
              <a:cxnLst/>
              <a:rect l="l" t="t" r="r" b="b"/>
              <a:pathLst>
                <a:path w="1270" h="25400">
                  <a:moveTo>
                    <a:pt x="0" y="0"/>
                  </a:moveTo>
                  <a:lnTo>
                    <a:pt x="431" y="8369"/>
                  </a:lnTo>
                  <a:lnTo>
                    <a:pt x="812" y="16738"/>
                  </a:lnTo>
                  <a:lnTo>
                    <a:pt x="1142" y="25107"/>
                  </a:lnTo>
                </a:path>
              </a:pathLst>
            </a:custGeom>
            <a:ln w="25400">
              <a:solidFill>
                <a:srgbClr val="FFF06D"/>
              </a:solidFill>
            </a:ln>
          </p:spPr>
          <p:txBody>
            <a:bodyPr wrap="square" lIns="0" tIns="0" rIns="0" bIns="0" rtlCol="0"/>
            <a:lstStyle/>
            <a:p>
              <a:endParaRPr/>
            </a:p>
          </p:txBody>
        </p:sp>
        <p:sp>
          <p:nvSpPr>
            <p:cNvPr id="4420" name="object 4420"/>
            <p:cNvSpPr/>
            <p:nvPr/>
          </p:nvSpPr>
          <p:spPr>
            <a:xfrm>
              <a:off x="6288938" y="8319579"/>
              <a:ext cx="7620" cy="23495"/>
            </a:xfrm>
            <a:custGeom>
              <a:avLst/>
              <a:gdLst/>
              <a:ahLst/>
              <a:cxnLst/>
              <a:rect l="l" t="t" r="r" b="b"/>
              <a:pathLst>
                <a:path w="7620" h="23495">
                  <a:moveTo>
                    <a:pt x="5092" y="0"/>
                  </a:moveTo>
                  <a:lnTo>
                    <a:pt x="1752" y="88"/>
                  </a:lnTo>
                  <a:lnTo>
                    <a:pt x="0" y="355"/>
                  </a:lnTo>
                  <a:lnTo>
                    <a:pt x="1041" y="7137"/>
                  </a:lnTo>
                  <a:lnTo>
                    <a:pt x="2044" y="14731"/>
                  </a:lnTo>
                  <a:lnTo>
                    <a:pt x="3035" y="22834"/>
                  </a:lnTo>
                  <a:lnTo>
                    <a:pt x="4533" y="22859"/>
                  </a:lnTo>
                  <a:lnTo>
                    <a:pt x="7429" y="23367"/>
                  </a:lnTo>
                  <a:lnTo>
                    <a:pt x="5905" y="7378"/>
                  </a:lnTo>
                  <a:lnTo>
                    <a:pt x="5092" y="0"/>
                  </a:lnTo>
                  <a:close/>
                </a:path>
              </a:pathLst>
            </a:custGeom>
            <a:solidFill>
              <a:srgbClr val="FEF58D"/>
            </a:solidFill>
          </p:spPr>
          <p:txBody>
            <a:bodyPr wrap="square" lIns="0" tIns="0" rIns="0" bIns="0" rtlCol="0"/>
            <a:lstStyle/>
            <a:p>
              <a:endParaRPr/>
            </a:p>
          </p:txBody>
        </p:sp>
        <p:sp>
          <p:nvSpPr>
            <p:cNvPr id="4421" name="object 4421"/>
            <p:cNvSpPr/>
            <p:nvPr/>
          </p:nvSpPr>
          <p:spPr>
            <a:xfrm>
              <a:off x="6294031" y="8319579"/>
              <a:ext cx="2540" cy="23495"/>
            </a:xfrm>
            <a:custGeom>
              <a:avLst/>
              <a:gdLst/>
              <a:ahLst/>
              <a:cxnLst/>
              <a:rect l="l" t="t" r="r" b="b"/>
              <a:pathLst>
                <a:path w="2539" h="23495">
                  <a:moveTo>
                    <a:pt x="2336" y="23367"/>
                  </a:moveTo>
                  <a:lnTo>
                    <a:pt x="1574" y="15227"/>
                  </a:lnTo>
                  <a:lnTo>
                    <a:pt x="812" y="7378"/>
                  </a:lnTo>
                  <a:lnTo>
                    <a:pt x="0" y="0"/>
                  </a:lnTo>
                </a:path>
              </a:pathLst>
            </a:custGeom>
            <a:ln w="25400">
              <a:solidFill>
                <a:srgbClr val="FEF58A"/>
              </a:solidFill>
            </a:ln>
          </p:spPr>
          <p:txBody>
            <a:bodyPr wrap="square" lIns="0" tIns="0" rIns="0" bIns="0" rtlCol="0"/>
            <a:lstStyle/>
            <a:p>
              <a:endParaRPr/>
            </a:p>
          </p:txBody>
        </p:sp>
        <p:sp>
          <p:nvSpPr>
            <p:cNvPr id="4422" name="object 4422"/>
            <p:cNvSpPr/>
            <p:nvPr/>
          </p:nvSpPr>
          <p:spPr>
            <a:xfrm>
              <a:off x="6288938" y="8319579"/>
              <a:ext cx="5715" cy="635"/>
            </a:xfrm>
            <a:custGeom>
              <a:avLst/>
              <a:gdLst/>
              <a:ahLst/>
              <a:cxnLst/>
              <a:rect l="l" t="t" r="r" b="b"/>
              <a:pathLst>
                <a:path w="5714" h="634">
                  <a:moveTo>
                    <a:pt x="5092" y="0"/>
                  </a:moveTo>
                  <a:lnTo>
                    <a:pt x="0" y="355"/>
                  </a:lnTo>
                </a:path>
              </a:pathLst>
            </a:custGeom>
            <a:ln w="25400">
              <a:solidFill>
                <a:srgbClr val="FFF586"/>
              </a:solidFill>
            </a:ln>
          </p:spPr>
          <p:txBody>
            <a:bodyPr wrap="square" lIns="0" tIns="0" rIns="0" bIns="0" rtlCol="0"/>
            <a:lstStyle/>
            <a:p>
              <a:endParaRPr/>
            </a:p>
          </p:txBody>
        </p:sp>
        <p:sp>
          <p:nvSpPr>
            <p:cNvPr id="4423" name="object 4423"/>
            <p:cNvSpPr/>
            <p:nvPr/>
          </p:nvSpPr>
          <p:spPr>
            <a:xfrm>
              <a:off x="6288938" y="8319935"/>
              <a:ext cx="3175" cy="22860"/>
            </a:xfrm>
            <a:custGeom>
              <a:avLst/>
              <a:gdLst/>
              <a:ahLst/>
              <a:cxnLst/>
              <a:rect l="l" t="t" r="r" b="b"/>
              <a:pathLst>
                <a:path w="3175" h="22859">
                  <a:moveTo>
                    <a:pt x="0" y="0"/>
                  </a:moveTo>
                  <a:lnTo>
                    <a:pt x="1041" y="6781"/>
                  </a:lnTo>
                  <a:lnTo>
                    <a:pt x="2044" y="14376"/>
                  </a:lnTo>
                  <a:lnTo>
                    <a:pt x="3035" y="22478"/>
                  </a:lnTo>
                </a:path>
              </a:pathLst>
            </a:custGeom>
            <a:ln w="25400">
              <a:solidFill>
                <a:srgbClr val="FEF58F"/>
              </a:solidFill>
            </a:ln>
          </p:spPr>
          <p:txBody>
            <a:bodyPr wrap="square" lIns="0" tIns="0" rIns="0" bIns="0" rtlCol="0"/>
            <a:lstStyle/>
            <a:p>
              <a:endParaRPr/>
            </a:p>
          </p:txBody>
        </p:sp>
        <p:sp>
          <p:nvSpPr>
            <p:cNvPr id="4424" name="object 4424"/>
            <p:cNvSpPr/>
            <p:nvPr/>
          </p:nvSpPr>
          <p:spPr>
            <a:xfrm>
              <a:off x="6291973" y="8342414"/>
              <a:ext cx="4445" cy="635"/>
            </a:xfrm>
            <a:custGeom>
              <a:avLst/>
              <a:gdLst/>
              <a:ahLst/>
              <a:cxnLst/>
              <a:rect l="l" t="t" r="r" b="b"/>
              <a:pathLst>
                <a:path w="4445" h="634">
                  <a:moveTo>
                    <a:pt x="0" y="0"/>
                  </a:moveTo>
                  <a:lnTo>
                    <a:pt x="4394" y="533"/>
                  </a:lnTo>
                </a:path>
              </a:pathLst>
            </a:custGeom>
            <a:ln w="25400">
              <a:solidFill>
                <a:srgbClr val="FEF694"/>
              </a:solidFill>
            </a:ln>
          </p:spPr>
          <p:txBody>
            <a:bodyPr wrap="square" lIns="0" tIns="0" rIns="0" bIns="0" rtlCol="0"/>
            <a:lstStyle/>
            <a:p>
              <a:endParaRPr/>
            </a:p>
          </p:txBody>
        </p:sp>
        <p:sp>
          <p:nvSpPr>
            <p:cNvPr id="4425" name="object 4425"/>
            <p:cNvSpPr/>
            <p:nvPr/>
          </p:nvSpPr>
          <p:spPr>
            <a:xfrm>
              <a:off x="6283490" y="8319935"/>
              <a:ext cx="8890" cy="23495"/>
            </a:xfrm>
            <a:custGeom>
              <a:avLst/>
              <a:gdLst/>
              <a:ahLst/>
              <a:cxnLst/>
              <a:rect l="l" t="t" r="r" b="b"/>
              <a:pathLst>
                <a:path w="8889" h="23495">
                  <a:moveTo>
                    <a:pt x="5448" y="0"/>
                  </a:moveTo>
                  <a:lnTo>
                    <a:pt x="3695" y="279"/>
                  </a:lnTo>
                  <a:lnTo>
                    <a:pt x="1892" y="774"/>
                  </a:lnTo>
                  <a:lnTo>
                    <a:pt x="0" y="1752"/>
                  </a:lnTo>
                  <a:lnTo>
                    <a:pt x="1333" y="8115"/>
                  </a:lnTo>
                  <a:lnTo>
                    <a:pt x="2654" y="15417"/>
                  </a:lnTo>
                  <a:lnTo>
                    <a:pt x="3975" y="23317"/>
                  </a:lnTo>
                  <a:lnTo>
                    <a:pt x="5499" y="22656"/>
                  </a:lnTo>
                  <a:lnTo>
                    <a:pt x="7010" y="22453"/>
                  </a:lnTo>
                  <a:lnTo>
                    <a:pt x="8483" y="22478"/>
                  </a:lnTo>
                  <a:lnTo>
                    <a:pt x="7493" y="14376"/>
                  </a:lnTo>
                  <a:lnTo>
                    <a:pt x="6489" y="6781"/>
                  </a:lnTo>
                  <a:lnTo>
                    <a:pt x="5448" y="0"/>
                  </a:lnTo>
                  <a:close/>
                </a:path>
              </a:pathLst>
            </a:custGeom>
            <a:solidFill>
              <a:srgbClr val="FEF690"/>
            </a:solidFill>
          </p:spPr>
          <p:txBody>
            <a:bodyPr wrap="square" lIns="0" tIns="0" rIns="0" bIns="0" rtlCol="0"/>
            <a:lstStyle/>
            <a:p>
              <a:endParaRPr/>
            </a:p>
          </p:txBody>
        </p:sp>
        <p:sp>
          <p:nvSpPr>
            <p:cNvPr id="4426" name="object 4426"/>
            <p:cNvSpPr/>
            <p:nvPr/>
          </p:nvSpPr>
          <p:spPr>
            <a:xfrm>
              <a:off x="6288938" y="8319935"/>
              <a:ext cx="3175" cy="22860"/>
            </a:xfrm>
            <a:custGeom>
              <a:avLst/>
              <a:gdLst/>
              <a:ahLst/>
              <a:cxnLst/>
              <a:rect l="l" t="t" r="r" b="b"/>
              <a:pathLst>
                <a:path w="3175" h="22859">
                  <a:moveTo>
                    <a:pt x="3035" y="22478"/>
                  </a:moveTo>
                  <a:lnTo>
                    <a:pt x="2044" y="14376"/>
                  </a:lnTo>
                  <a:lnTo>
                    <a:pt x="1041" y="6781"/>
                  </a:lnTo>
                  <a:lnTo>
                    <a:pt x="0" y="0"/>
                  </a:lnTo>
                </a:path>
              </a:pathLst>
            </a:custGeom>
            <a:ln w="25400">
              <a:solidFill>
                <a:srgbClr val="FEF58F"/>
              </a:solidFill>
            </a:ln>
          </p:spPr>
          <p:txBody>
            <a:bodyPr wrap="square" lIns="0" tIns="0" rIns="0" bIns="0" rtlCol="0"/>
            <a:lstStyle/>
            <a:p>
              <a:endParaRPr/>
            </a:p>
          </p:txBody>
        </p:sp>
        <p:sp>
          <p:nvSpPr>
            <p:cNvPr id="4427" name="object 4427"/>
            <p:cNvSpPr/>
            <p:nvPr/>
          </p:nvSpPr>
          <p:spPr>
            <a:xfrm>
              <a:off x="6283490" y="8319935"/>
              <a:ext cx="5715" cy="1905"/>
            </a:xfrm>
            <a:custGeom>
              <a:avLst/>
              <a:gdLst/>
              <a:ahLst/>
              <a:cxnLst/>
              <a:rect l="l" t="t" r="r" b="b"/>
              <a:pathLst>
                <a:path w="5714" h="1904">
                  <a:moveTo>
                    <a:pt x="5448" y="0"/>
                  </a:moveTo>
                  <a:lnTo>
                    <a:pt x="0" y="1752"/>
                  </a:lnTo>
                </a:path>
              </a:pathLst>
            </a:custGeom>
            <a:ln w="25400">
              <a:solidFill>
                <a:srgbClr val="FFF587"/>
              </a:solidFill>
            </a:ln>
          </p:spPr>
          <p:txBody>
            <a:bodyPr wrap="square" lIns="0" tIns="0" rIns="0" bIns="0" rtlCol="0"/>
            <a:lstStyle/>
            <a:p>
              <a:endParaRPr/>
            </a:p>
          </p:txBody>
        </p:sp>
        <p:sp>
          <p:nvSpPr>
            <p:cNvPr id="4428" name="object 4428"/>
            <p:cNvSpPr/>
            <p:nvPr/>
          </p:nvSpPr>
          <p:spPr>
            <a:xfrm>
              <a:off x="6283490" y="8321687"/>
              <a:ext cx="4445" cy="21590"/>
            </a:xfrm>
            <a:custGeom>
              <a:avLst/>
              <a:gdLst/>
              <a:ahLst/>
              <a:cxnLst/>
              <a:rect l="l" t="t" r="r" b="b"/>
              <a:pathLst>
                <a:path w="4445" h="21590">
                  <a:moveTo>
                    <a:pt x="0" y="0"/>
                  </a:moveTo>
                  <a:lnTo>
                    <a:pt x="1333" y="6362"/>
                  </a:lnTo>
                  <a:lnTo>
                    <a:pt x="2654" y="13665"/>
                  </a:lnTo>
                  <a:lnTo>
                    <a:pt x="3975" y="21564"/>
                  </a:lnTo>
                </a:path>
              </a:pathLst>
            </a:custGeom>
            <a:ln w="25400">
              <a:solidFill>
                <a:srgbClr val="FEF691"/>
              </a:solidFill>
            </a:ln>
          </p:spPr>
          <p:txBody>
            <a:bodyPr wrap="square" lIns="0" tIns="0" rIns="0" bIns="0" rtlCol="0"/>
            <a:lstStyle/>
            <a:p>
              <a:endParaRPr/>
            </a:p>
          </p:txBody>
        </p:sp>
        <p:sp>
          <p:nvSpPr>
            <p:cNvPr id="4429" name="object 4429"/>
            <p:cNvSpPr/>
            <p:nvPr/>
          </p:nvSpPr>
          <p:spPr>
            <a:xfrm>
              <a:off x="6287465" y="8342414"/>
              <a:ext cx="5080" cy="1270"/>
            </a:xfrm>
            <a:custGeom>
              <a:avLst/>
              <a:gdLst/>
              <a:ahLst/>
              <a:cxnLst/>
              <a:rect l="l" t="t" r="r" b="b"/>
              <a:pathLst>
                <a:path w="5079" h="1270">
                  <a:moveTo>
                    <a:pt x="0" y="838"/>
                  </a:moveTo>
                  <a:lnTo>
                    <a:pt x="4508" y="0"/>
                  </a:lnTo>
                </a:path>
              </a:pathLst>
            </a:custGeom>
            <a:ln w="25400">
              <a:solidFill>
                <a:srgbClr val="FEF799"/>
              </a:solidFill>
            </a:ln>
          </p:spPr>
          <p:txBody>
            <a:bodyPr wrap="square" lIns="0" tIns="0" rIns="0" bIns="0" rtlCol="0"/>
            <a:lstStyle/>
            <a:p>
              <a:endParaRPr/>
            </a:p>
          </p:txBody>
        </p:sp>
        <p:sp>
          <p:nvSpPr>
            <p:cNvPr id="4430" name="object 4430"/>
            <p:cNvSpPr/>
            <p:nvPr/>
          </p:nvSpPr>
          <p:spPr>
            <a:xfrm>
              <a:off x="6279553" y="8299031"/>
              <a:ext cx="14604" cy="22860"/>
            </a:xfrm>
            <a:custGeom>
              <a:avLst/>
              <a:gdLst/>
              <a:ahLst/>
              <a:cxnLst/>
              <a:rect l="l" t="t" r="r" b="b"/>
              <a:pathLst>
                <a:path w="14604" h="22859">
                  <a:moveTo>
                    <a:pt x="11976" y="0"/>
                  </a:moveTo>
                  <a:lnTo>
                    <a:pt x="8115" y="2209"/>
                  </a:lnTo>
                  <a:lnTo>
                    <a:pt x="4114" y="4432"/>
                  </a:lnTo>
                  <a:lnTo>
                    <a:pt x="0" y="6654"/>
                  </a:lnTo>
                  <a:lnTo>
                    <a:pt x="1295" y="10845"/>
                  </a:lnTo>
                  <a:lnTo>
                    <a:pt x="2616" y="16281"/>
                  </a:lnTo>
                  <a:lnTo>
                    <a:pt x="3937" y="22656"/>
                  </a:lnTo>
                  <a:lnTo>
                    <a:pt x="7721" y="20713"/>
                  </a:lnTo>
                  <a:lnTo>
                    <a:pt x="14478" y="20548"/>
                  </a:lnTo>
                  <a:lnTo>
                    <a:pt x="13677" y="13182"/>
                  </a:lnTo>
                  <a:lnTo>
                    <a:pt x="12852" y="6273"/>
                  </a:lnTo>
                  <a:lnTo>
                    <a:pt x="11976" y="0"/>
                  </a:lnTo>
                  <a:close/>
                </a:path>
              </a:pathLst>
            </a:custGeom>
            <a:solidFill>
              <a:srgbClr val="FFF481"/>
            </a:solidFill>
          </p:spPr>
          <p:txBody>
            <a:bodyPr wrap="square" lIns="0" tIns="0" rIns="0" bIns="0" rtlCol="0"/>
            <a:lstStyle/>
            <a:p>
              <a:endParaRPr/>
            </a:p>
          </p:txBody>
        </p:sp>
        <p:sp>
          <p:nvSpPr>
            <p:cNvPr id="4431" name="object 4431"/>
            <p:cNvSpPr/>
            <p:nvPr/>
          </p:nvSpPr>
          <p:spPr>
            <a:xfrm>
              <a:off x="6283490" y="8319579"/>
              <a:ext cx="10795" cy="2540"/>
            </a:xfrm>
            <a:custGeom>
              <a:avLst/>
              <a:gdLst/>
              <a:ahLst/>
              <a:cxnLst/>
              <a:rect l="l" t="t" r="r" b="b"/>
              <a:pathLst>
                <a:path w="10795" h="2540">
                  <a:moveTo>
                    <a:pt x="10541" y="0"/>
                  </a:moveTo>
                  <a:lnTo>
                    <a:pt x="0" y="2108"/>
                  </a:lnTo>
                </a:path>
              </a:pathLst>
            </a:custGeom>
            <a:ln w="25400">
              <a:solidFill>
                <a:srgbClr val="FFF586"/>
              </a:solidFill>
            </a:ln>
          </p:spPr>
          <p:txBody>
            <a:bodyPr wrap="square" lIns="0" tIns="0" rIns="0" bIns="0" rtlCol="0"/>
            <a:lstStyle/>
            <a:p>
              <a:endParaRPr/>
            </a:p>
          </p:txBody>
        </p:sp>
        <p:sp>
          <p:nvSpPr>
            <p:cNvPr id="4432" name="object 4432"/>
            <p:cNvSpPr/>
            <p:nvPr/>
          </p:nvSpPr>
          <p:spPr>
            <a:xfrm>
              <a:off x="6279553" y="8305685"/>
              <a:ext cx="4445" cy="16510"/>
            </a:xfrm>
            <a:custGeom>
              <a:avLst/>
              <a:gdLst/>
              <a:ahLst/>
              <a:cxnLst/>
              <a:rect l="l" t="t" r="r" b="b"/>
              <a:pathLst>
                <a:path w="4445" h="16509">
                  <a:moveTo>
                    <a:pt x="3937" y="16002"/>
                  </a:moveTo>
                  <a:lnTo>
                    <a:pt x="2616" y="9626"/>
                  </a:lnTo>
                  <a:lnTo>
                    <a:pt x="1295" y="4191"/>
                  </a:lnTo>
                  <a:lnTo>
                    <a:pt x="0" y="0"/>
                  </a:lnTo>
                </a:path>
              </a:pathLst>
            </a:custGeom>
            <a:ln w="25400">
              <a:solidFill>
                <a:srgbClr val="FFF484"/>
              </a:solidFill>
            </a:ln>
          </p:spPr>
          <p:txBody>
            <a:bodyPr wrap="square" lIns="0" tIns="0" rIns="0" bIns="0" rtlCol="0"/>
            <a:lstStyle/>
            <a:p>
              <a:endParaRPr/>
            </a:p>
          </p:txBody>
        </p:sp>
        <p:sp>
          <p:nvSpPr>
            <p:cNvPr id="4433" name="object 4433"/>
            <p:cNvSpPr/>
            <p:nvPr/>
          </p:nvSpPr>
          <p:spPr>
            <a:xfrm>
              <a:off x="6279553" y="8299031"/>
              <a:ext cx="12065" cy="6985"/>
            </a:xfrm>
            <a:custGeom>
              <a:avLst/>
              <a:gdLst/>
              <a:ahLst/>
              <a:cxnLst/>
              <a:rect l="l" t="t" r="r" b="b"/>
              <a:pathLst>
                <a:path w="12064" h="6984">
                  <a:moveTo>
                    <a:pt x="0" y="6654"/>
                  </a:moveTo>
                  <a:lnTo>
                    <a:pt x="11976" y="0"/>
                  </a:lnTo>
                </a:path>
              </a:pathLst>
            </a:custGeom>
            <a:ln w="25399">
              <a:solidFill>
                <a:srgbClr val="FFF47D"/>
              </a:solidFill>
            </a:ln>
          </p:spPr>
          <p:txBody>
            <a:bodyPr wrap="square" lIns="0" tIns="0" rIns="0" bIns="0" rtlCol="0"/>
            <a:lstStyle/>
            <a:p>
              <a:endParaRPr/>
            </a:p>
          </p:txBody>
        </p:sp>
        <p:sp>
          <p:nvSpPr>
            <p:cNvPr id="4434" name="object 4434"/>
            <p:cNvSpPr/>
            <p:nvPr/>
          </p:nvSpPr>
          <p:spPr>
            <a:xfrm>
              <a:off x="6291529" y="8299031"/>
              <a:ext cx="2540" cy="20955"/>
            </a:xfrm>
            <a:custGeom>
              <a:avLst/>
              <a:gdLst/>
              <a:ahLst/>
              <a:cxnLst/>
              <a:rect l="l" t="t" r="r" b="b"/>
              <a:pathLst>
                <a:path w="2539" h="20954">
                  <a:moveTo>
                    <a:pt x="0" y="0"/>
                  </a:moveTo>
                  <a:lnTo>
                    <a:pt x="876" y="6273"/>
                  </a:lnTo>
                  <a:lnTo>
                    <a:pt x="1701" y="13182"/>
                  </a:lnTo>
                  <a:lnTo>
                    <a:pt x="2501" y="20548"/>
                  </a:lnTo>
                </a:path>
              </a:pathLst>
            </a:custGeom>
            <a:ln w="25400">
              <a:solidFill>
                <a:srgbClr val="FFF47F"/>
              </a:solidFill>
            </a:ln>
          </p:spPr>
          <p:txBody>
            <a:bodyPr wrap="square" lIns="0" tIns="0" rIns="0" bIns="0" rtlCol="0"/>
            <a:lstStyle/>
            <a:p>
              <a:endParaRPr/>
            </a:p>
          </p:txBody>
        </p:sp>
        <p:sp>
          <p:nvSpPr>
            <p:cNvPr id="4435" name="object 4435"/>
            <p:cNvSpPr/>
            <p:nvPr/>
          </p:nvSpPr>
          <p:spPr>
            <a:xfrm>
              <a:off x="6291529" y="8296821"/>
              <a:ext cx="4445" cy="2540"/>
            </a:xfrm>
            <a:custGeom>
              <a:avLst/>
              <a:gdLst/>
              <a:ahLst/>
              <a:cxnLst/>
              <a:rect l="l" t="t" r="r" b="b"/>
              <a:pathLst>
                <a:path w="4445" h="2540">
                  <a:moveTo>
                    <a:pt x="3873" y="0"/>
                  </a:moveTo>
                  <a:lnTo>
                    <a:pt x="0" y="2197"/>
                  </a:lnTo>
                  <a:lnTo>
                    <a:pt x="3873" y="0"/>
                  </a:lnTo>
                  <a:close/>
                </a:path>
              </a:pathLst>
            </a:custGeom>
            <a:solidFill>
              <a:srgbClr val="FFF171"/>
            </a:solidFill>
          </p:spPr>
          <p:txBody>
            <a:bodyPr wrap="square" lIns="0" tIns="0" rIns="0" bIns="0" rtlCol="0"/>
            <a:lstStyle/>
            <a:p>
              <a:endParaRPr/>
            </a:p>
          </p:txBody>
        </p:sp>
        <p:sp>
          <p:nvSpPr>
            <p:cNvPr id="4436" name="object 4436"/>
            <p:cNvSpPr/>
            <p:nvPr/>
          </p:nvSpPr>
          <p:spPr>
            <a:xfrm>
              <a:off x="6291529" y="8292465"/>
              <a:ext cx="11430" cy="6985"/>
            </a:xfrm>
            <a:custGeom>
              <a:avLst/>
              <a:gdLst/>
              <a:ahLst/>
              <a:cxnLst/>
              <a:rect l="l" t="t" r="r" b="b"/>
              <a:pathLst>
                <a:path w="11429" h="6984">
                  <a:moveTo>
                    <a:pt x="11201" y="0"/>
                  </a:moveTo>
                  <a:lnTo>
                    <a:pt x="0" y="6553"/>
                  </a:lnTo>
                </a:path>
              </a:pathLst>
            </a:custGeom>
            <a:ln w="25400">
              <a:solidFill>
                <a:srgbClr val="FFF171"/>
              </a:solidFill>
            </a:ln>
          </p:spPr>
          <p:txBody>
            <a:bodyPr wrap="square" lIns="0" tIns="0" rIns="0" bIns="0" rtlCol="0"/>
            <a:lstStyle/>
            <a:p>
              <a:endParaRPr/>
            </a:p>
          </p:txBody>
        </p:sp>
        <p:sp>
          <p:nvSpPr>
            <p:cNvPr id="4437" name="object 4437"/>
            <p:cNvSpPr/>
            <p:nvPr/>
          </p:nvSpPr>
          <p:spPr>
            <a:xfrm>
              <a:off x="6291529" y="8286318"/>
              <a:ext cx="0" cy="26034"/>
            </a:xfrm>
            <a:custGeom>
              <a:avLst/>
              <a:gdLst/>
              <a:ahLst/>
              <a:cxnLst/>
              <a:rect l="l" t="t" r="r" b="b"/>
              <a:pathLst>
                <a:path h="26034">
                  <a:moveTo>
                    <a:pt x="0" y="0"/>
                  </a:moveTo>
                  <a:lnTo>
                    <a:pt x="0" y="25412"/>
                  </a:lnTo>
                  <a:lnTo>
                    <a:pt x="0" y="0"/>
                  </a:lnTo>
                  <a:close/>
                </a:path>
              </a:pathLst>
            </a:custGeom>
            <a:solidFill>
              <a:srgbClr val="FFF37A"/>
            </a:solidFill>
          </p:spPr>
          <p:txBody>
            <a:bodyPr wrap="square" lIns="0" tIns="0" rIns="0" bIns="0" rtlCol="0"/>
            <a:lstStyle/>
            <a:p>
              <a:endParaRPr/>
            </a:p>
          </p:txBody>
        </p:sp>
        <p:sp>
          <p:nvSpPr>
            <p:cNvPr id="4438" name="object 4438"/>
            <p:cNvSpPr/>
            <p:nvPr/>
          </p:nvSpPr>
          <p:spPr>
            <a:xfrm>
              <a:off x="6291529" y="8292465"/>
              <a:ext cx="11430" cy="6985"/>
            </a:xfrm>
            <a:custGeom>
              <a:avLst/>
              <a:gdLst/>
              <a:ahLst/>
              <a:cxnLst/>
              <a:rect l="l" t="t" r="r" b="b"/>
              <a:pathLst>
                <a:path w="11429" h="6984">
                  <a:moveTo>
                    <a:pt x="0" y="6565"/>
                  </a:moveTo>
                  <a:lnTo>
                    <a:pt x="11201" y="0"/>
                  </a:lnTo>
                </a:path>
              </a:pathLst>
            </a:custGeom>
            <a:ln w="25400">
              <a:solidFill>
                <a:srgbClr val="FFF171"/>
              </a:solidFill>
            </a:ln>
          </p:spPr>
          <p:txBody>
            <a:bodyPr wrap="square" lIns="0" tIns="0" rIns="0" bIns="0" rtlCol="0"/>
            <a:lstStyle/>
            <a:p>
              <a:endParaRPr/>
            </a:p>
          </p:txBody>
        </p:sp>
        <p:sp>
          <p:nvSpPr>
            <p:cNvPr id="4439" name="object 4439"/>
            <p:cNvSpPr/>
            <p:nvPr/>
          </p:nvSpPr>
          <p:spPr>
            <a:xfrm>
              <a:off x="6283667" y="8299018"/>
              <a:ext cx="8255" cy="4445"/>
            </a:xfrm>
            <a:custGeom>
              <a:avLst/>
              <a:gdLst/>
              <a:ahLst/>
              <a:cxnLst/>
              <a:rect l="l" t="t" r="r" b="b"/>
              <a:pathLst>
                <a:path w="8254" h="4445">
                  <a:moveTo>
                    <a:pt x="7861" y="0"/>
                  </a:moveTo>
                  <a:lnTo>
                    <a:pt x="3977" y="2222"/>
                  </a:lnTo>
                  <a:lnTo>
                    <a:pt x="0" y="4444"/>
                  </a:lnTo>
                  <a:lnTo>
                    <a:pt x="4022" y="2209"/>
                  </a:lnTo>
                  <a:lnTo>
                    <a:pt x="7861" y="12"/>
                  </a:lnTo>
                  <a:close/>
                </a:path>
              </a:pathLst>
            </a:custGeom>
            <a:solidFill>
              <a:srgbClr val="FFF47D"/>
            </a:solidFill>
          </p:spPr>
          <p:txBody>
            <a:bodyPr wrap="square" lIns="0" tIns="0" rIns="0" bIns="0" rtlCol="0"/>
            <a:lstStyle/>
            <a:p>
              <a:endParaRPr/>
            </a:p>
          </p:txBody>
        </p:sp>
        <p:sp>
          <p:nvSpPr>
            <p:cNvPr id="4440" name="object 4440"/>
            <p:cNvSpPr/>
            <p:nvPr/>
          </p:nvSpPr>
          <p:spPr>
            <a:xfrm>
              <a:off x="6291529" y="8286318"/>
              <a:ext cx="0" cy="26034"/>
            </a:xfrm>
            <a:custGeom>
              <a:avLst/>
              <a:gdLst/>
              <a:ahLst/>
              <a:cxnLst/>
              <a:rect l="l" t="t" r="r" b="b"/>
              <a:pathLst>
                <a:path h="26034">
                  <a:moveTo>
                    <a:pt x="0" y="0"/>
                  </a:moveTo>
                  <a:lnTo>
                    <a:pt x="0" y="25412"/>
                  </a:lnTo>
                  <a:lnTo>
                    <a:pt x="0" y="0"/>
                  </a:lnTo>
                  <a:close/>
                </a:path>
              </a:pathLst>
            </a:custGeom>
            <a:solidFill>
              <a:srgbClr val="FFF37A"/>
            </a:solidFill>
          </p:spPr>
          <p:txBody>
            <a:bodyPr wrap="square" lIns="0" tIns="0" rIns="0" bIns="0" rtlCol="0"/>
            <a:lstStyle/>
            <a:p>
              <a:endParaRPr/>
            </a:p>
          </p:txBody>
        </p:sp>
        <p:sp>
          <p:nvSpPr>
            <p:cNvPr id="4441" name="object 4441"/>
            <p:cNvSpPr/>
            <p:nvPr/>
          </p:nvSpPr>
          <p:spPr>
            <a:xfrm>
              <a:off x="6279553" y="8299018"/>
              <a:ext cx="12065" cy="6985"/>
            </a:xfrm>
            <a:custGeom>
              <a:avLst/>
              <a:gdLst/>
              <a:ahLst/>
              <a:cxnLst/>
              <a:rect l="l" t="t" r="r" b="b"/>
              <a:pathLst>
                <a:path w="12064" h="6984">
                  <a:moveTo>
                    <a:pt x="11976" y="0"/>
                  </a:moveTo>
                  <a:lnTo>
                    <a:pt x="0" y="6667"/>
                  </a:lnTo>
                </a:path>
                <a:path w="12064" h="6984">
                  <a:moveTo>
                    <a:pt x="0" y="6667"/>
                  </a:moveTo>
                  <a:lnTo>
                    <a:pt x="11976" y="12"/>
                  </a:lnTo>
                </a:path>
              </a:pathLst>
            </a:custGeom>
            <a:ln w="25400">
              <a:solidFill>
                <a:srgbClr val="FFF47D"/>
              </a:solidFill>
            </a:ln>
          </p:spPr>
          <p:txBody>
            <a:bodyPr wrap="square" lIns="0" tIns="0" rIns="0" bIns="0" rtlCol="0"/>
            <a:lstStyle/>
            <a:p>
              <a:endParaRPr/>
            </a:p>
          </p:txBody>
        </p:sp>
        <p:sp>
          <p:nvSpPr>
            <p:cNvPr id="4442" name="object 4442"/>
            <p:cNvSpPr/>
            <p:nvPr/>
          </p:nvSpPr>
          <p:spPr>
            <a:xfrm>
              <a:off x="6289713" y="8281606"/>
              <a:ext cx="13335" cy="17780"/>
            </a:xfrm>
            <a:custGeom>
              <a:avLst/>
              <a:gdLst/>
              <a:ahLst/>
              <a:cxnLst/>
              <a:rect l="l" t="t" r="r" b="b"/>
              <a:pathLst>
                <a:path w="13335" h="17779">
                  <a:moveTo>
                    <a:pt x="11785" y="0"/>
                  </a:moveTo>
                  <a:lnTo>
                    <a:pt x="8115" y="2222"/>
                  </a:lnTo>
                  <a:lnTo>
                    <a:pt x="4127" y="5333"/>
                  </a:lnTo>
                  <a:lnTo>
                    <a:pt x="0" y="8470"/>
                  </a:lnTo>
                  <a:lnTo>
                    <a:pt x="711" y="11569"/>
                  </a:lnTo>
                  <a:lnTo>
                    <a:pt x="1320" y="14566"/>
                  </a:lnTo>
                  <a:lnTo>
                    <a:pt x="1816" y="17411"/>
                  </a:lnTo>
                  <a:lnTo>
                    <a:pt x="5689" y="15214"/>
                  </a:lnTo>
                  <a:lnTo>
                    <a:pt x="9423" y="13017"/>
                  </a:lnTo>
                  <a:lnTo>
                    <a:pt x="13017" y="10858"/>
                  </a:lnTo>
                  <a:lnTo>
                    <a:pt x="12674" y="7315"/>
                  </a:lnTo>
                  <a:lnTo>
                    <a:pt x="12280" y="3682"/>
                  </a:lnTo>
                  <a:lnTo>
                    <a:pt x="11785" y="0"/>
                  </a:lnTo>
                  <a:close/>
                </a:path>
              </a:pathLst>
            </a:custGeom>
            <a:solidFill>
              <a:srgbClr val="FFF06E"/>
            </a:solidFill>
          </p:spPr>
          <p:txBody>
            <a:bodyPr wrap="square" lIns="0" tIns="0" rIns="0" bIns="0" rtlCol="0"/>
            <a:lstStyle/>
            <a:p>
              <a:endParaRPr/>
            </a:p>
          </p:txBody>
        </p:sp>
        <p:sp>
          <p:nvSpPr>
            <p:cNvPr id="4443" name="object 4443"/>
            <p:cNvSpPr/>
            <p:nvPr/>
          </p:nvSpPr>
          <p:spPr>
            <a:xfrm>
              <a:off x="6291529" y="8292465"/>
              <a:ext cx="11430" cy="6985"/>
            </a:xfrm>
            <a:custGeom>
              <a:avLst/>
              <a:gdLst/>
              <a:ahLst/>
              <a:cxnLst/>
              <a:rect l="l" t="t" r="r" b="b"/>
              <a:pathLst>
                <a:path w="11429" h="6984">
                  <a:moveTo>
                    <a:pt x="11201" y="0"/>
                  </a:moveTo>
                  <a:lnTo>
                    <a:pt x="0" y="6553"/>
                  </a:lnTo>
                </a:path>
              </a:pathLst>
            </a:custGeom>
            <a:ln w="25400">
              <a:solidFill>
                <a:srgbClr val="FFF171"/>
              </a:solidFill>
            </a:ln>
          </p:spPr>
          <p:txBody>
            <a:bodyPr wrap="square" lIns="0" tIns="0" rIns="0" bIns="0" rtlCol="0"/>
            <a:lstStyle/>
            <a:p>
              <a:endParaRPr/>
            </a:p>
          </p:txBody>
        </p:sp>
        <p:sp>
          <p:nvSpPr>
            <p:cNvPr id="4444" name="object 4444"/>
            <p:cNvSpPr/>
            <p:nvPr/>
          </p:nvSpPr>
          <p:spPr>
            <a:xfrm>
              <a:off x="6289713" y="8290077"/>
              <a:ext cx="1905" cy="9525"/>
            </a:xfrm>
            <a:custGeom>
              <a:avLst/>
              <a:gdLst/>
              <a:ahLst/>
              <a:cxnLst/>
              <a:rect l="l" t="t" r="r" b="b"/>
              <a:pathLst>
                <a:path w="1904" h="9525">
                  <a:moveTo>
                    <a:pt x="1816" y="8940"/>
                  </a:moveTo>
                  <a:lnTo>
                    <a:pt x="0" y="0"/>
                  </a:lnTo>
                </a:path>
              </a:pathLst>
            </a:custGeom>
            <a:ln w="25400">
              <a:solidFill>
                <a:srgbClr val="FFF377"/>
              </a:solidFill>
            </a:ln>
          </p:spPr>
          <p:txBody>
            <a:bodyPr wrap="square" lIns="0" tIns="0" rIns="0" bIns="0" rtlCol="0"/>
            <a:lstStyle/>
            <a:p>
              <a:endParaRPr/>
            </a:p>
          </p:txBody>
        </p:sp>
        <p:sp>
          <p:nvSpPr>
            <p:cNvPr id="4445" name="object 4445"/>
            <p:cNvSpPr/>
            <p:nvPr/>
          </p:nvSpPr>
          <p:spPr>
            <a:xfrm>
              <a:off x="6289713" y="8281606"/>
              <a:ext cx="12065" cy="8890"/>
            </a:xfrm>
            <a:custGeom>
              <a:avLst/>
              <a:gdLst/>
              <a:ahLst/>
              <a:cxnLst/>
              <a:rect l="l" t="t" r="r" b="b"/>
              <a:pathLst>
                <a:path w="12064" h="8890">
                  <a:moveTo>
                    <a:pt x="0" y="8470"/>
                  </a:moveTo>
                  <a:lnTo>
                    <a:pt x="11785" y="0"/>
                  </a:lnTo>
                </a:path>
              </a:pathLst>
            </a:custGeom>
            <a:ln w="25400">
              <a:solidFill>
                <a:srgbClr val="FFF06B"/>
              </a:solidFill>
            </a:ln>
          </p:spPr>
          <p:txBody>
            <a:bodyPr wrap="square" lIns="0" tIns="0" rIns="0" bIns="0" rtlCol="0"/>
            <a:lstStyle/>
            <a:p>
              <a:endParaRPr/>
            </a:p>
          </p:txBody>
        </p:sp>
        <p:sp>
          <p:nvSpPr>
            <p:cNvPr id="4446" name="object 4446"/>
            <p:cNvSpPr/>
            <p:nvPr/>
          </p:nvSpPr>
          <p:spPr>
            <a:xfrm>
              <a:off x="6301498" y="8281606"/>
              <a:ext cx="1270" cy="11430"/>
            </a:xfrm>
            <a:custGeom>
              <a:avLst/>
              <a:gdLst/>
              <a:ahLst/>
              <a:cxnLst/>
              <a:rect l="l" t="t" r="r" b="b"/>
              <a:pathLst>
                <a:path w="1270" h="11429">
                  <a:moveTo>
                    <a:pt x="0" y="0"/>
                  </a:moveTo>
                  <a:lnTo>
                    <a:pt x="1231" y="10858"/>
                  </a:lnTo>
                </a:path>
              </a:pathLst>
            </a:custGeom>
            <a:ln w="25400">
              <a:solidFill>
                <a:srgbClr val="FFEE65"/>
              </a:solidFill>
            </a:ln>
          </p:spPr>
          <p:txBody>
            <a:bodyPr wrap="square" lIns="0" tIns="0" rIns="0" bIns="0" rtlCol="0"/>
            <a:lstStyle/>
            <a:p>
              <a:endParaRPr/>
            </a:p>
          </p:txBody>
        </p:sp>
        <p:sp>
          <p:nvSpPr>
            <p:cNvPr id="4447" name="object 4447"/>
            <p:cNvSpPr/>
            <p:nvPr/>
          </p:nvSpPr>
          <p:spPr>
            <a:xfrm>
              <a:off x="6287224" y="8270417"/>
              <a:ext cx="14604" cy="19685"/>
            </a:xfrm>
            <a:custGeom>
              <a:avLst/>
              <a:gdLst/>
              <a:ahLst/>
              <a:cxnLst/>
              <a:rect l="l" t="t" r="r" b="b"/>
              <a:pathLst>
                <a:path w="14604" h="19684">
                  <a:moveTo>
                    <a:pt x="12585" y="0"/>
                  </a:moveTo>
                  <a:lnTo>
                    <a:pt x="8674" y="2413"/>
                  </a:lnTo>
                  <a:lnTo>
                    <a:pt x="4419" y="6223"/>
                  </a:lnTo>
                  <a:lnTo>
                    <a:pt x="0" y="10058"/>
                  </a:lnTo>
                  <a:lnTo>
                    <a:pt x="939" y="13347"/>
                  </a:lnTo>
                  <a:lnTo>
                    <a:pt x="1765" y="16560"/>
                  </a:lnTo>
                  <a:lnTo>
                    <a:pt x="2489" y="19659"/>
                  </a:lnTo>
                  <a:lnTo>
                    <a:pt x="6616" y="16522"/>
                  </a:lnTo>
                  <a:lnTo>
                    <a:pt x="10604" y="13411"/>
                  </a:lnTo>
                  <a:lnTo>
                    <a:pt x="14274" y="11188"/>
                  </a:lnTo>
                  <a:lnTo>
                    <a:pt x="13792" y="7493"/>
                  </a:lnTo>
                  <a:lnTo>
                    <a:pt x="13233" y="3759"/>
                  </a:lnTo>
                  <a:lnTo>
                    <a:pt x="12585" y="0"/>
                  </a:lnTo>
                  <a:close/>
                </a:path>
              </a:pathLst>
            </a:custGeom>
            <a:solidFill>
              <a:srgbClr val="FFEE67"/>
            </a:solidFill>
          </p:spPr>
          <p:txBody>
            <a:bodyPr wrap="square" lIns="0" tIns="0" rIns="0" bIns="0" rtlCol="0"/>
            <a:lstStyle/>
            <a:p>
              <a:endParaRPr/>
            </a:p>
          </p:txBody>
        </p:sp>
        <p:sp>
          <p:nvSpPr>
            <p:cNvPr id="4448" name="object 4448"/>
            <p:cNvSpPr/>
            <p:nvPr/>
          </p:nvSpPr>
          <p:spPr>
            <a:xfrm>
              <a:off x="6289713" y="8281606"/>
              <a:ext cx="12065" cy="8890"/>
            </a:xfrm>
            <a:custGeom>
              <a:avLst/>
              <a:gdLst/>
              <a:ahLst/>
              <a:cxnLst/>
              <a:rect l="l" t="t" r="r" b="b"/>
              <a:pathLst>
                <a:path w="12064" h="8890">
                  <a:moveTo>
                    <a:pt x="11785" y="0"/>
                  </a:moveTo>
                  <a:lnTo>
                    <a:pt x="0" y="8470"/>
                  </a:lnTo>
                </a:path>
              </a:pathLst>
            </a:custGeom>
            <a:ln w="25400">
              <a:solidFill>
                <a:srgbClr val="FFF06B"/>
              </a:solidFill>
            </a:ln>
          </p:spPr>
          <p:txBody>
            <a:bodyPr wrap="square" lIns="0" tIns="0" rIns="0" bIns="0" rtlCol="0"/>
            <a:lstStyle/>
            <a:p>
              <a:endParaRPr/>
            </a:p>
          </p:txBody>
        </p:sp>
        <p:sp>
          <p:nvSpPr>
            <p:cNvPr id="4449" name="object 4449"/>
            <p:cNvSpPr/>
            <p:nvPr/>
          </p:nvSpPr>
          <p:spPr>
            <a:xfrm>
              <a:off x="6287224" y="8280476"/>
              <a:ext cx="2540" cy="10160"/>
            </a:xfrm>
            <a:custGeom>
              <a:avLst/>
              <a:gdLst/>
              <a:ahLst/>
              <a:cxnLst/>
              <a:rect l="l" t="t" r="r" b="b"/>
              <a:pathLst>
                <a:path w="2539" h="10159">
                  <a:moveTo>
                    <a:pt x="2489" y="9601"/>
                  </a:moveTo>
                  <a:lnTo>
                    <a:pt x="0" y="0"/>
                  </a:lnTo>
                </a:path>
              </a:pathLst>
            </a:custGeom>
            <a:ln w="25400">
              <a:solidFill>
                <a:srgbClr val="FFF06F"/>
              </a:solidFill>
            </a:ln>
          </p:spPr>
          <p:txBody>
            <a:bodyPr wrap="square" lIns="0" tIns="0" rIns="0" bIns="0" rtlCol="0"/>
            <a:lstStyle/>
            <a:p>
              <a:endParaRPr/>
            </a:p>
          </p:txBody>
        </p:sp>
        <p:sp>
          <p:nvSpPr>
            <p:cNvPr id="4450" name="object 4450"/>
            <p:cNvSpPr/>
            <p:nvPr/>
          </p:nvSpPr>
          <p:spPr>
            <a:xfrm>
              <a:off x="6287224" y="8270417"/>
              <a:ext cx="12700" cy="10160"/>
            </a:xfrm>
            <a:custGeom>
              <a:avLst/>
              <a:gdLst/>
              <a:ahLst/>
              <a:cxnLst/>
              <a:rect l="l" t="t" r="r" b="b"/>
              <a:pathLst>
                <a:path w="12700" h="10159">
                  <a:moveTo>
                    <a:pt x="0" y="10058"/>
                  </a:moveTo>
                  <a:lnTo>
                    <a:pt x="12585" y="0"/>
                  </a:lnTo>
                </a:path>
              </a:pathLst>
            </a:custGeom>
            <a:ln w="25400">
              <a:solidFill>
                <a:srgbClr val="FFED62"/>
              </a:solidFill>
            </a:ln>
          </p:spPr>
          <p:txBody>
            <a:bodyPr wrap="square" lIns="0" tIns="0" rIns="0" bIns="0" rtlCol="0"/>
            <a:lstStyle/>
            <a:p>
              <a:endParaRPr/>
            </a:p>
          </p:txBody>
        </p:sp>
        <p:sp>
          <p:nvSpPr>
            <p:cNvPr id="4451" name="object 4451"/>
            <p:cNvSpPr/>
            <p:nvPr/>
          </p:nvSpPr>
          <p:spPr>
            <a:xfrm>
              <a:off x="6299809" y="8270417"/>
              <a:ext cx="1905" cy="11430"/>
            </a:xfrm>
            <a:custGeom>
              <a:avLst/>
              <a:gdLst/>
              <a:ahLst/>
              <a:cxnLst/>
              <a:rect l="l" t="t" r="r" b="b"/>
              <a:pathLst>
                <a:path w="1904" h="11429">
                  <a:moveTo>
                    <a:pt x="0" y="0"/>
                  </a:moveTo>
                  <a:lnTo>
                    <a:pt x="1689" y="11188"/>
                  </a:lnTo>
                </a:path>
              </a:pathLst>
            </a:custGeom>
            <a:ln w="25400">
              <a:solidFill>
                <a:srgbClr val="FFEC5E"/>
              </a:solidFill>
            </a:ln>
          </p:spPr>
          <p:txBody>
            <a:bodyPr wrap="square" lIns="0" tIns="0" rIns="0" bIns="0" rtlCol="0"/>
            <a:lstStyle/>
            <a:p>
              <a:endParaRPr/>
            </a:p>
          </p:txBody>
        </p:sp>
        <p:sp>
          <p:nvSpPr>
            <p:cNvPr id="4452" name="object 4452"/>
            <p:cNvSpPr/>
            <p:nvPr/>
          </p:nvSpPr>
          <p:spPr>
            <a:xfrm>
              <a:off x="6280188" y="8247850"/>
              <a:ext cx="19685" cy="33020"/>
            </a:xfrm>
            <a:custGeom>
              <a:avLst/>
              <a:gdLst/>
              <a:ahLst/>
              <a:cxnLst/>
              <a:rect l="l" t="t" r="r" b="b"/>
              <a:pathLst>
                <a:path w="19685" h="33020">
                  <a:moveTo>
                    <a:pt x="14465" y="0"/>
                  </a:moveTo>
                  <a:lnTo>
                    <a:pt x="9867" y="2971"/>
                  </a:lnTo>
                  <a:lnTo>
                    <a:pt x="5054" y="7531"/>
                  </a:lnTo>
                  <a:lnTo>
                    <a:pt x="0" y="12141"/>
                  </a:lnTo>
                  <a:lnTo>
                    <a:pt x="2819" y="19126"/>
                  </a:lnTo>
                  <a:lnTo>
                    <a:pt x="5156" y="26034"/>
                  </a:lnTo>
                  <a:lnTo>
                    <a:pt x="7035" y="32626"/>
                  </a:lnTo>
                  <a:lnTo>
                    <a:pt x="11455" y="28790"/>
                  </a:lnTo>
                  <a:lnTo>
                    <a:pt x="15709" y="24980"/>
                  </a:lnTo>
                  <a:lnTo>
                    <a:pt x="19621" y="22567"/>
                  </a:lnTo>
                  <a:lnTo>
                    <a:pt x="18300" y="15049"/>
                  </a:lnTo>
                  <a:lnTo>
                    <a:pt x="16624" y="7442"/>
                  </a:lnTo>
                  <a:lnTo>
                    <a:pt x="14465" y="0"/>
                  </a:lnTo>
                  <a:close/>
                </a:path>
              </a:pathLst>
            </a:custGeom>
            <a:solidFill>
              <a:srgbClr val="FFE956"/>
            </a:solidFill>
          </p:spPr>
          <p:txBody>
            <a:bodyPr wrap="square" lIns="0" tIns="0" rIns="0" bIns="0" rtlCol="0"/>
            <a:lstStyle/>
            <a:p>
              <a:endParaRPr/>
            </a:p>
          </p:txBody>
        </p:sp>
        <p:sp>
          <p:nvSpPr>
            <p:cNvPr id="4453" name="object 4453"/>
            <p:cNvSpPr/>
            <p:nvPr/>
          </p:nvSpPr>
          <p:spPr>
            <a:xfrm>
              <a:off x="6287224" y="8270417"/>
              <a:ext cx="12700" cy="10160"/>
            </a:xfrm>
            <a:custGeom>
              <a:avLst/>
              <a:gdLst/>
              <a:ahLst/>
              <a:cxnLst/>
              <a:rect l="l" t="t" r="r" b="b"/>
              <a:pathLst>
                <a:path w="12700" h="10159">
                  <a:moveTo>
                    <a:pt x="12585" y="0"/>
                  </a:moveTo>
                  <a:lnTo>
                    <a:pt x="0" y="10058"/>
                  </a:lnTo>
                </a:path>
              </a:pathLst>
            </a:custGeom>
            <a:ln w="25400">
              <a:solidFill>
                <a:srgbClr val="FFED62"/>
              </a:solidFill>
            </a:ln>
          </p:spPr>
          <p:txBody>
            <a:bodyPr wrap="square" lIns="0" tIns="0" rIns="0" bIns="0" rtlCol="0"/>
            <a:lstStyle/>
            <a:p>
              <a:endParaRPr/>
            </a:p>
          </p:txBody>
        </p:sp>
        <p:sp>
          <p:nvSpPr>
            <p:cNvPr id="4454" name="object 4454"/>
            <p:cNvSpPr/>
            <p:nvPr/>
          </p:nvSpPr>
          <p:spPr>
            <a:xfrm>
              <a:off x="6280188" y="8259991"/>
              <a:ext cx="7620" cy="20955"/>
            </a:xfrm>
            <a:custGeom>
              <a:avLst/>
              <a:gdLst/>
              <a:ahLst/>
              <a:cxnLst/>
              <a:rect l="l" t="t" r="r" b="b"/>
              <a:pathLst>
                <a:path w="7620" h="20954">
                  <a:moveTo>
                    <a:pt x="7035" y="20485"/>
                  </a:moveTo>
                  <a:lnTo>
                    <a:pt x="5156" y="13893"/>
                  </a:lnTo>
                  <a:lnTo>
                    <a:pt x="2819" y="6984"/>
                  </a:lnTo>
                  <a:lnTo>
                    <a:pt x="0" y="0"/>
                  </a:lnTo>
                </a:path>
              </a:pathLst>
            </a:custGeom>
            <a:ln w="25400">
              <a:solidFill>
                <a:srgbClr val="FFEB5A"/>
              </a:solidFill>
            </a:ln>
          </p:spPr>
          <p:txBody>
            <a:bodyPr wrap="square" lIns="0" tIns="0" rIns="0" bIns="0" rtlCol="0"/>
            <a:lstStyle/>
            <a:p>
              <a:endParaRPr/>
            </a:p>
          </p:txBody>
        </p:sp>
        <p:sp>
          <p:nvSpPr>
            <p:cNvPr id="4455" name="object 4455"/>
            <p:cNvSpPr/>
            <p:nvPr/>
          </p:nvSpPr>
          <p:spPr>
            <a:xfrm>
              <a:off x="6280188" y="8247850"/>
              <a:ext cx="14604" cy="12700"/>
            </a:xfrm>
            <a:custGeom>
              <a:avLst/>
              <a:gdLst/>
              <a:ahLst/>
              <a:cxnLst/>
              <a:rect l="l" t="t" r="r" b="b"/>
              <a:pathLst>
                <a:path w="14604" h="12700">
                  <a:moveTo>
                    <a:pt x="0" y="12141"/>
                  </a:moveTo>
                  <a:lnTo>
                    <a:pt x="5054" y="7531"/>
                  </a:lnTo>
                  <a:lnTo>
                    <a:pt x="9867" y="2971"/>
                  </a:lnTo>
                  <a:lnTo>
                    <a:pt x="14465" y="0"/>
                  </a:lnTo>
                </a:path>
              </a:pathLst>
            </a:custGeom>
            <a:ln w="25400">
              <a:solidFill>
                <a:srgbClr val="FFE64A"/>
              </a:solidFill>
            </a:ln>
          </p:spPr>
          <p:txBody>
            <a:bodyPr wrap="square" lIns="0" tIns="0" rIns="0" bIns="0" rtlCol="0"/>
            <a:lstStyle/>
            <a:p>
              <a:endParaRPr/>
            </a:p>
          </p:txBody>
        </p:sp>
        <p:sp>
          <p:nvSpPr>
            <p:cNvPr id="4456" name="object 4456"/>
            <p:cNvSpPr/>
            <p:nvPr/>
          </p:nvSpPr>
          <p:spPr>
            <a:xfrm>
              <a:off x="6294653" y="8247850"/>
              <a:ext cx="5715" cy="22860"/>
            </a:xfrm>
            <a:custGeom>
              <a:avLst/>
              <a:gdLst/>
              <a:ahLst/>
              <a:cxnLst/>
              <a:rect l="l" t="t" r="r" b="b"/>
              <a:pathLst>
                <a:path w="5714" h="22859">
                  <a:moveTo>
                    <a:pt x="0" y="0"/>
                  </a:moveTo>
                  <a:lnTo>
                    <a:pt x="2159" y="7442"/>
                  </a:lnTo>
                  <a:lnTo>
                    <a:pt x="3835" y="15049"/>
                  </a:lnTo>
                  <a:lnTo>
                    <a:pt x="5156" y="22567"/>
                  </a:lnTo>
                </a:path>
              </a:pathLst>
            </a:custGeom>
            <a:ln w="25400">
              <a:solidFill>
                <a:srgbClr val="FFE851"/>
              </a:solidFill>
            </a:ln>
          </p:spPr>
          <p:txBody>
            <a:bodyPr wrap="square" lIns="0" tIns="0" rIns="0" bIns="0" rtlCol="0"/>
            <a:lstStyle/>
            <a:p>
              <a:endParaRPr/>
            </a:p>
          </p:txBody>
        </p:sp>
        <p:sp>
          <p:nvSpPr>
            <p:cNvPr id="4457" name="object 4457"/>
            <p:cNvSpPr/>
            <p:nvPr/>
          </p:nvSpPr>
          <p:spPr>
            <a:xfrm>
              <a:off x="6277076" y="8290077"/>
              <a:ext cx="14604" cy="15875"/>
            </a:xfrm>
            <a:custGeom>
              <a:avLst/>
              <a:gdLst/>
              <a:ahLst/>
              <a:cxnLst/>
              <a:rect l="l" t="t" r="r" b="b"/>
              <a:pathLst>
                <a:path w="14604" h="15875">
                  <a:moveTo>
                    <a:pt x="12636" y="0"/>
                  </a:moveTo>
                  <a:lnTo>
                    <a:pt x="8496" y="3136"/>
                  </a:lnTo>
                  <a:lnTo>
                    <a:pt x="4229" y="6286"/>
                  </a:lnTo>
                  <a:lnTo>
                    <a:pt x="0" y="8597"/>
                  </a:lnTo>
                  <a:lnTo>
                    <a:pt x="977" y="11099"/>
                  </a:lnTo>
                  <a:lnTo>
                    <a:pt x="1803" y="13449"/>
                  </a:lnTo>
                  <a:lnTo>
                    <a:pt x="2476" y="15608"/>
                  </a:lnTo>
                  <a:lnTo>
                    <a:pt x="6591" y="13385"/>
                  </a:lnTo>
                  <a:lnTo>
                    <a:pt x="10591" y="11150"/>
                  </a:lnTo>
                  <a:lnTo>
                    <a:pt x="14452" y="8940"/>
                  </a:lnTo>
                  <a:lnTo>
                    <a:pt x="13957" y="6096"/>
                  </a:lnTo>
                  <a:lnTo>
                    <a:pt x="13347" y="3098"/>
                  </a:lnTo>
                  <a:lnTo>
                    <a:pt x="12636" y="0"/>
                  </a:lnTo>
                  <a:close/>
                </a:path>
              </a:pathLst>
            </a:custGeom>
            <a:solidFill>
              <a:srgbClr val="FFF37A"/>
            </a:solidFill>
          </p:spPr>
          <p:txBody>
            <a:bodyPr wrap="square" lIns="0" tIns="0" rIns="0" bIns="0" rtlCol="0"/>
            <a:lstStyle/>
            <a:p>
              <a:endParaRPr/>
            </a:p>
          </p:txBody>
        </p:sp>
        <p:sp>
          <p:nvSpPr>
            <p:cNvPr id="4458" name="object 4458"/>
            <p:cNvSpPr/>
            <p:nvPr/>
          </p:nvSpPr>
          <p:spPr>
            <a:xfrm>
              <a:off x="6277076" y="8298675"/>
              <a:ext cx="14604" cy="7620"/>
            </a:xfrm>
            <a:custGeom>
              <a:avLst/>
              <a:gdLst/>
              <a:ahLst/>
              <a:cxnLst/>
              <a:rect l="l" t="t" r="r" b="b"/>
              <a:pathLst>
                <a:path w="14604" h="7620">
                  <a:moveTo>
                    <a:pt x="14452" y="342"/>
                  </a:moveTo>
                  <a:lnTo>
                    <a:pt x="2476" y="7010"/>
                  </a:lnTo>
                </a:path>
                <a:path w="14604" h="7620">
                  <a:moveTo>
                    <a:pt x="2476" y="7010"/>
                  </a:moveTo>
                  <a:lnTo>
                    <a:pt x="0" y="0"/>
                  </a:lnTo>
                </a:path>
              </a:pathLst>
            </a:custGeom>
            <a:ln w="25400">
              <a:solidFill>
                <a:srgbClr val="FFF47D"/>
              </a:solidFill>
            </a:ln>
          </p:spPr>
          <p:txBody>
            <a:bodyPr wrap="square" lIns="0" tIns="0" rIns="0" bIns="0" rtlCol="0"/>
            <a:lstStyle/>
            <a:p>
              <a:endParaRPr/>
            </a:p>
          </p:txBody>
        </p:sp>
        <p:sp>
          <p:nvSpPr>
            <p:cNvPr id="4459" name="object 4459"/>
            <p:cNvSpPr/>
            <p:nvPr/>
          </p:nvSpPr>
          <p:spPr>
            <a:xfrm>
              <a:off x="6277076" y="8290077"/>
              <a:ext cx="14604" cy="9525"/>
            </a:xfrm>
            <a:custGeom>
              <a:avLst/>
              <a:gdLst/>
              <a:ahLst/>
              <a:cxnLst/>
              <a:rect l="l" t="t" r="r" b="b"/>
              <a:pathLst>
                <a:path w="14604" h="9525">
                  <a:moveTo>
                    <a:pt x="0" y="8597"/>
                  </a:moveTo>
                  <a:lnTo>
                    <a:pt x="12636" y="0"/>
                  </a:lnTo>
                </a:path>
                <a:path w="14604" h="9525">
                  <a:moveTo>
                    <a:pt x="12636" y="0"/>
                  </a:moveTo>
                  <a:lnTo>
                    <a:pt x="14452" y="8940"/>
                  </a:lnTo>
                </a:path>
              </a:pathLst>
            </a:custGeom>
            <a:ln w="25400">
              <a:solidFill>
                <a:srgbClr val="FFF377"/>
              </a:solidFill>
            </a:ln>
          </p:spPr>
          <p:txBody>
            <a:bodyPr wrap="square" lIns="0" tIns="0" rIns="0" bIns="0" rtlCol="0"/>
            <a:lstStyle/>
            <a:p>
              <a:endParaRPr/>
            </a:p>
          </p:txBody>
        </p:sp>
        <p:sp>
          <p:nvSpPr>
            <p:cNvPr id="4460" name="object 4460"/>
            <p:cNvSpPr/>
            <p:nvPr/>
          </p:nvSpPr>
          <p:spPr>
            <a:xfrm>
              <a:off x="6273685" y="8280476"/>
              <a:ext cx="16510" cy="18415"/>
            </a:xfrm>
            <a:custGeom>
              <a:avLst/>
              <a:gdLst/>
              <a:ahLst/>
              <a:cxnLst/>
              <a:rect l="l" t="t" r="r" b="b"/>
              <a:pathLst>
                <a:path w="16510" h="18415">
                  <a:moveTo>
                    <a:pt x="13538" y="0"/>
                  </a:moveTo>
                  <a:lnTo>
                    <a:pt x="9118" y="3835"/>
                  </a:lnTo>
                  <a:lnTo>
                    <a:pt x="4533" y="7696"/>
                  </a:lnTo>
                  <a:lnTo>
                    <a:pt x="0" y="10223"/>
                  </a:lnTo>
                  <a:lnTo>
                    <a:pt x="1270" y="13017"/>
                  </a:lnTo>
                  <a:lnTo>
                    <a:pt x="2400" y="15697"/>
                  </a:lnTo>
                  <a:lnTo>
                    <a:pt x="3390" y="18199"/>
                  </a:lnTo>
                  <a:lnTo>
                    <a:pt x="7620" y="15887"/>
                  </a:lnTo>
                  <a:lnTo>
                    <a:pt x="11887" y="12738"/>
                  </a:lnTo>
                  <a:lnTo>
                    <a:pt x="16027" y="9601"/>
                  </a:lnTo>
                  <a:lnTo>
                    <a:pt x="15303" y="6502"/>
                  </a:lnTo>
                  <a:lnTo>
                    <a:pt x="14477" y="3289"/>
                  </a:lnTo>
                  <a:lnTo>
                    <a:pt x="13538" y="0"/>
                  </a:lnTo>
                  <a:close/>
                </a:path>
              </a:pathLst>
            </a:custGeom>
            <a:solidFill>
              <a:srgbClr val="FFF172"/>
            </a:solidFill>
          </p:spPr>
          <p:txBody>
            <a:bodyPr wrap="square" lIns="0" tIns="0" rIns="0" bIns="0" rtlCol="0"/>
            <a:lstStyle/>
            <a:p>
              <a:endParaRPr/>
            </a:p>
          </p:txBody>
        </p:sp>
        <p:sp>
          <p:nvSpPr>
            <p:cNvPr id="4461" name="object 4461"/>
            <p:cNvSpPr/>
            <p:nvPr/>
          </p:nvSpPr>
          <p:spPr>
            <a:xfrm>
              <a:off x="6277076" y="8290077"/>
              <a:ext cx="12700" cy="8890"/>
            </a:xfrm>
            <a:custGeom>
              <a:avLst/>
              <a:gdLst/>
              <a:ahLst/>
              <a:cxnLst/>
              <a:rect l="l" t="t" r="r" b="b"/>
              <a:pathLst>
                <a:path w="12700" h="8890">
                  <a:moveTo>
                    <a:pt x="12636" y="0"/>
                  </a:moveTo>
                  <a:lnTo>
                    <a:pt x="0" y="8597"/>
                  </a:lnTo>
                </a:path>
              </a:pathLst>
            </a:custGeom>
            <a:ln w="25400">
              <a:solidFill>
                <a:srgbClr val="FFF377"/>
              </a:solidFill>
            </a:ln>
          </p:spPr>
          <p:txBody>
            <a:bodyPr wrap="square" lIns="0" tIns="0" rIns="0" bIns="0" rtlCol="0"/>
            <a:lstStyle/>
            <a:p>
              <a:endParaRPr/>
            </a:p>
          </p:txBody>
        </p:sp>
        <p:sp>
          <p:nvSpPr>
            <p:cNvPr id="4462" name="object 4462"/>
            <p:cNvSpPr/>
            <p:nvPr/>
          </p:nvSpPr>
          <p:spPr>
            <a:xfrm>
              <a:off x="6273685" y="8290699"/>
              <a:ext cx="3810" cy="8255"/>
            </a:xfrm>
            <a:custGeom>
              <a:avLst/>
              <a:gdLst/>
              <a:ahLst/>
              <a:cxnLst/>
              <a:rect l="l" t="t" r="r" b="b"/>
              <a:pathLst>
                <a:path w="3810" h="8254">
                  <a:moveTo>
                    <a:pt x="3390" y="7975"/>
                  </a:moveTo>
                  <a:lnTo>
                    <a:pt x="0" y="0"/>
                  </a:lnTo>
                </a:path>
              </a:pathLst>
            </a:custGeom>
            <a:ln w="25400">
              <a:solidFill>
                <a:srgbClr val="FFF275"/>
              </a:solidFill>
            </a:ln>
          </p:spPr>
          <p:txBody>
            <a:bodyPr wrap="square" lIns="0" tIns="0" rIns="0" bIns="0" rtlCol="0"/>
            <a:lstStyle/>
            <a:p>
              <a:endParaRPr/>
            </a:p>
          </p:txBody>
        </p:sp>
        <p:sp>
          <p:nvSpPr>
            <p:cNvPr id="4463" name="object 4463"/>
            <p:cNvSpPr/>
            <p:nvPr/>
          </p:nvSpPr>
          <p:spPr>
            <a:xfrm>
              <a:off x="6273685" y="8280476"/>
              <a:ext cx="13970" cy="10795"/>
            </a:xfrm>
            <a:custGeom>
              <a:avLst/>
              <a:gdLst/>
              <a:ahLst/>
              <a:cxnLst/>
              <a:rect l="l" t="t" r="r" b="b"/>
              <a:pathLst>
                <a:path w="13970" h="10795">
                  <a:moveTo>
                    <a:pt x="0" y="10223"/>
                  </a:moveTo>
                  <a:lnTo>
                    <a:pt x="4533" y="7696"/>
                  </a:lnTo>
                  <a:lnTo>
                    <a:pt x="9118" y="3835"/>
                  </a:lnTo>
                  <a:lnTo>
                    <a:pt x="13538" y="0"/>
                  </a:lnTo>
                </a:path>
              </a:pathLst>
            </a:custGeom>
            <a:ln w="25400">
              <a:solidFill>
                <a:srgbClr val="FFF06C"/>
              </a:solidFill>
            </a:ln>
          </p:spPr>
          <p:txBody>
            <a:bodyPr wrap="square" lIns="0" tIns="0" rIns="0" bIns="0" rtlCol="0"/>
            <a:lstStyle/>
            <a:p>
              <a:endParaRPr/>
            </a:p>
          </p:txBody>
        </p:sp>
        <p:sp>
          <p:nvSpPr>
            <p:cNvPr id="4464" name="object 4464"/>
            <p:cNvSpPr/>
            <p:nvPr/>
          </p:nvSpPr>
          <p:spPr>
            <a:xfrm>
              <a:off x="6287224" y="8280476"/>
              <a:ext cx="2540" cy="10160"/>
            </a:xfrm>
            <a:custGeom>
              <a:avLst/>
              <a:gdLst/>
              <a:ahLst/>
              <a:cxnLst/>
              <a:rect l="l" t="t" r="r" b="b"/>
              <a:pathLst>
                <a:path w="2539" h="10159">
                  <a:moveTo>
                    <a:pt x="0" y="0"/>
                  </a:moveTo>
                  <a:lnTo>
                    <a:pt x="2489" y="9601"/>
                  </a:lnTo>
                </a:path>
              </a:pathLst>
            </a:custGeom>
            <a:ln w="25400">
              <a:solidFill>
                <a:srgbClr val="FFF06F"/>
              </a:solidFill>
            </a:ln>
          </p:spPr>
          <p:txBody>
            <a:bodyPr wrap="square" lIns="0" tIns="0" rIns="0" bIns="0" rtlCol="0"/>
            <a:lstStyle/>
            <a:p>
              <a:endParaRPr/>
            </a:p>
          </p:txBody>
        </p:sp>
        <p:sp>
          <p:nvSpPr>
            <p:cNvPr id="4465" name="object 4465"/>
            <p:cNvSpPr/>
            <p:nvPr/>
          </p:nvSpPr>
          <p:spPr>
            <a:xfrm>
              <a:off x="6264389" y="8259991"/>
              <a:ext cx="22860" cy="31115"/>
            </a:xfrm>
            <a:custGeom>
              <a:avLst/>
              <a:gdLst/>
              <a:ahLst/>
              <a:cxnLst/>
              <a:rect l="l" t="t" r="r" b="b"/>
              <a:pathLst>
                <a:path w="22860" h="31115">
                  <a:moveTo>
                    <a:pt x="15798" y="0"/>
                  </a:moveTo>
                  <a:lnTo>
                    <a:pt x="10769" y="4597"/>
                  </a:lnTo>
                  <a:lnTo>
                    <a:pt x="5499" y="9270"/>
                  </a:lnTo>
                  <a:lnTo>
                    <a:pt x="0" y="12471"/>
                  </a:lnTo>
                  <a:lnTo>
                    <a:pt x="3619" y="18961"/>
                  </a:lnTo>
                  <a:lnTo>
                    <a:pt x="6743" y="25107"/>
                  </a:lnTo>
                  <a:lnTo>
                    <a:pt x="9296" y="30708"/>
                  </a:lnTo>
                  <a:lnTo>
                    <a:pt x="13830" y="28181"/>
                  </a:lnTo>
                  <a:lnTo>
                    <a:pt x="18414" y="24320"/>
                  </a:lnTo>
                  <a:lnTo>
                    <a:pt x="22834" y="20485"/>
                  </a:lnTo>
                  <a:lnTo>
                    <a:pt x="20954" y="13893"/>
                  </a:lnTo>
                  <a:lnTo>
                    <a:pt x="18618" y="6984"/>
                  </a:lnTo>
                  <a:lnTo>
                    <a:pt x="15798" y="0"/>
                  </a:lnTo>
                  <a:close/>
                </a:path>
              </a:pathLst>
            </a:custGeom>
            <a:solidFill>
              <a:srgbClr val="FFEB5C"/>
            </a:solidFill>
          </p:spPr>
          <p:txBody>
            <a:bodyPr wrap="square" lIns="0" tIns="0" rIns="0" bIns="0" rtlCol="0"/>
            <a:lstStyle/>
            <a:p>
              <a:endParaRPr/>
            </a:p>
          </p:txBody>
        </p:sp>
        <p:sp>
          <p:nvSpPr>
            <p:cNvPr id="4466" name="object 4466"/>
            <p:cNvSpPr/>
            <p:nvPr/>
          </p:nvSpPr>
          <p:spPr>
            <a:xfrm>
              <a:off x="6273685" y="8280476"/>
              <a:ext cx="13970" cy="10795"/>
            </a:xfrm>
            <a:custGeom>
              <a:avLst/>
              <a:gdLst/>
              <a:ahLst/>
              <a:cxnLst/>
              <a:rect l="l" t="t" r="r" b="b"/>
              <a:pathLst>
                <a:path w="13970" h="10795">
                  <a:moveTo>
                    <a:pt x="13538" y="0"/>
                  </a:moveTo>
                  <a:lnTo>
                    <a:pt x="9118" y="3835"/>
                  </a:lnTo>
                  <a:lnTo>
                    <a:pt x="4533" y="7696"/>
                  </a:lnTo>
                  <a:lnTo>
                    <a:pt x="0" y="10223"/>
                  </a:lnTo>
                </a:path>
              </a:pathLst>
            </a:custGeom>
            <a:ln w="25400">
              <a:solidFill>
                <a:srgbClr val="FFF06C"/>
              </a:solidFill>
            </a:ln>
          </p:spPr>
          <p:txBody>
            <a:bodyPr wrap="square" lIns="0" tIns="0" rIns="0" bIns="0" rtlCol="0"/>
            <a:lstStyle/>
            <a:p>
              <a:endParaRPr/>
            </a:p>
          </p:txBody>
        </p:sp>
        <p:sp>
          <p:nvSpPr>
            <p:cNvPr id="4467" name="object 4467"/>
            <p:cNvSpPr/>
            <p:nvPr/>
          </p:nvSpPr>
          <p:spPr>
            <a:xfrm>
              <a:off x="6264389" y="8272462"/>
              <a:ext cx="9525" cy="18415"/>
            </a:xfrm>
            <a:custGeom>
              <a:avLst/>
              <a:gdLst/>
              <a:ahLst/>
              <a:cxnLst/>
              <a:rect l="l" t="t" r="r" b="b"/>
              <a:pathLst>
                <a:path w="9525" h="18415">
                  <a:moveTo>
                    <a:pt x="9296" y="18237"/>
                  </a:moveTo>
                  <a:lnTo>
                    <a:pt x="6743" y="12636"/>
                  </a:lnTo>
                  <a:lnTo>
                    <a:pt x="3619" y="6489"/>
                  </a:lnTo>
                  <a:lnTo>
                    <a:pt x="0" y="0"/>
                  </a:lnTo>
                </a:path>
              </a:pathLst>
            </a:custGeom>
            <a:ln w="25399">
              <a:solidFill>
                <a:srgbClr val="FFEC5D"/>
              </a:solidFill>
            </a:ln>
          </p:spPr>
          <p:txBody>
            <a:bodyPr wrap="square" lIns="0" tIns="0" rIns="0" bIns="0" rtlCol="0"/>
            <a:lstStyle/>
            <a:p>
              <a:endParaRPr/>
            </a:p>
          </p:txBody>
        </p:sp>
        <p:sp>
          <p:nvSpPr>
            <p:cNvPr id="4468" name="object 4468"/>
            <p:cNvSpPr/>
            <p:nvPr/>
          </p:nvSpPr>
          <p:spPr>
            <a:xfrm>
              <a:off x="6264389" y="8259991"/>
              <a:ext cx="15875" cy="12700"/>
            </a:xfrm>
            <a:custGeom>
              <a:avLst/>
              <a:gdLst/>
              <a:ahLst/>
              <a:cxnLst/>
              <a:rect l="l" t="t" r="r" b="b"/>
              <a:pathLst>
                <a:path w="15875" h="12700">
                  <a:moveTo>
                    <a:pt x="0" y="12471"/>
                  </a:moveTo>
                  <a:lnTo>
                    <a:pt x="5499" y="9270"/>
                  </a:lnTo>
                  <a:lnTo>
                    <a:pt x="10769" y="4597"/>
                  </a:lnTo>
                  <a:lnTo>
                    <a:pt x="15798" y="0"/>
                  </a:lnTo>
                </a:path>
              </a:pathLst>
            </a:custGeom>
            <a:ln w="25399">
              <a:solidFill>
                <a:srgbClr val="FFE74B"/>
              </a:solidFill>
            </a:ln>
          </p:spPr>
          <p:txBody>
            <a:bodyPr wrap="square" lIns="0" tIns="0" rIns="0" bIns="0" rtlCol="0"/>
            <a:lstStyle/>
            <a:p>
              <a:endParaRPr/>
            </a:p>
          </p:txBody>
        </p:sp>
        <p:sp>
          <p:nvSpPr>
            <p:cNvPr id="4469" name="object 4469"/>
            <p:cNvSpPr/>
            <p:nvPr/>
          </p:nvSpPr>
          <p:spPr>
            <a:xfrm>
              <a:off x="6280188" y="8259991"/>
              <a:ext cx="7620" cy="20955"/>
            </a:xfrm>
            <a:custGeom>
              <a:avLst/>
              <a:gdLst/>
              <a:ahLst/>
              <a:cxnLst/>
              <a:rect l="l" t="t" r="r" b="b"/>
              <a:pathLst>
                <a:path w="7620" h="20954">
                  <a:moveTo>
                    <a:pt x="0" y="0"/>
                  </a:moveTo>
                  <a:lnTo>
                    <a:pt x="2819" y="6984"/>
                  </a:lnTo>
                  <a:lnTo>
                    <a:pt x="5156" y="13893"/>
                  </a:lnTo>
                  <a:lnTo>
                    <a:pt x="7035" y="20485"/>
                  </a:lnTo>
                </a:path>
              </a:pathLst>
            </a:custGeom>
            <a:ln w="25400">
              <a:solidFill>
                <a:srgbClr val="FFEB5A"/>
              </a:solidFill>
            </a:ln>
          </p:spPr>
          <p:txBody>
            <a:bodyPr wrap="square" lIns="0" tIns="0" rIns="0" bIns="0" rtlCol="0"/>
            <a:lstStyle/>
            <a:p>
              <a:endParaRPr/>
            </a:p>
          </p:txBody>
        </p:sp>
        <p:sp>
          <p:nvSpPr>
            <p:cNvPr id="4470" name="object 4470"/>
            <p:cNvSpPr/>
            <p:nvPr/>
          </p:nvSpPr>
          <p:spPr>
            <a:xfrm>
              <a:off x="6270282" y="8226183"/>
              <a:ext cx="24765" cy="34290"/>
            </a:xfrm>
            <a:custGeom>
              <a:avLst/>
              <a:gdLst/>
              <a:ahLst/>
              <a:cxnLst/>
              <a:rect l="l" t="t" r="r" b="b"/>
              <a:pathLst>
                <a:path w="24764" h="34290">
                  <a:moveTo>
                    <a:pt x="16382" y="0"/>
                  </a:moveTo>
                  <a:lnTo>
                    <a:pt x="11087" y="3556"/>
                  </a:lnTo>
                  <a:lnTo>
                    <a:pt x="5689" y="8115"/>
                  </a:lnTo>
                  <a:lnTo>
                    <a:pt x="0" y="12763"/>
                  </a:lnTo>
                  <a:lnTo>
                    <a:pt x="3810" y="19710"/>
                  </a:lnTo>
                  <a:lnTo>
                    <a:pt x="7099" y="26797"/>
                  </a:lnTo>
                  <a:lnTo>
                    <a:pt x="9905" y="33807"/>
                  </a:lnTo>
                  <a:lnTo>
                    <a:pt x="14960" y="29197"/>
                  </a:lnTo>
                  <a:lnTo>
                    <a:pt x="19773" y="24637"/>
                  </a:lnTo>
                  <a:lnTo>
                    <a:pt x="24371" y="21666"/>
                  </a:lnTo>
                  <a:lnTo>
                    <a:pt x="22212" y="14211"/>
                  </a:lnTo>
                  <a:lnTo>
                    <a:pt x="19583" y="6908"/>
                  </a:lnTo>
                  <a:lnTo>
                    <a:pt x="16382" y="0"/>
                  </a:lnTo>
                  <a:close/>
                </a:path>
              </a:pathLst>
            </a:custGeom>
            <a:solidFill>
              <a:srgbClr val="FFE23D"/>
            </a:solidFill>
          </p:spPr>
          <p:txBody>
            <a:bodyPr wrap="square" lIns="0" tIns="0" rIns="0" bIns="0" rtlCol="0"/>
            <a:lstStyle/>
            <a:p>
              <a:endParaRPr/>
            </a:p>
          </p:txBody>
        </p:sp>
        <p:sp>
          <p:nvSpPr>
            <p:cNvPr id="4471" name="object 4471"/>
            <p:cNvSpPr/>
            <p:nvPr/>
          </p:nvSpPr>
          <p:spPr>
            <a:xfrm>
              <a:off x="6280188" y="8247850"/>
              <a:ext cx="14604" cy="12700"/>
            </a:xfrm>
            <a:custGeom>
              <a:avLst/>
              <a:gdLst/>
              <a:ahLst/>
              <a:cxnLst/>
              <a:rect l="l" t="t" r="r" b="b"/>
              <a:pathLst>
                <a:path w="14604" h="12700">
                  <a:moveTo>
                    <a:pt x="14465" y="0"/>
                  </a:moveTo>
                  <a:lnTo>
                    <a:pt x="9867" y="2971"/>
                  </a:lnTo>
                  <a:lnTo>
                    <a:pt x="5054" y="7531"/>
                  </a:lnTo>
                  <a:lnTo>
                    <a:pt x="0" y="12141"/>
                  </a:lnTo>
                </a:path>
              </a:pathLst>
            </a:custGeom>
            <a:ln w="25400">
              <a:solidFill>
                <a:srgbClr val="FFE64A"/>
              </a:solidFill>
            </a:ln>
          </p:spPr>
          <p:txBody>
            <a:bodyPr wrap="square" lIns="0" tIns="0" rIns="0" bIns="0" rtlCol="0"/>
            <a:lstStyle/>
            <a:p>
              <a:endParaRPr/>
            </a:p>
          </p:txBody>
        </p:sp>
        <p:sp>
          <p:nvSpPr>
            <p:cNvPr id="4472" name="object 4472"/>
            <p:cNvSpPr/>
            <p:nvPr/>
          </p:nvSpPr>
          <p:spPr>
            <a:xfrm>
              <a:off x="6270282" y="8238947"/>
              <a:ext cx="10160" cy="21590"/>
            </a:xfrm>
            <a:custGeom>
              <a:avLst/>
              <a:gdLst/>
              <a:ahLst/>
              <a:cxnLst/>
              <a:rect l="l" t="t" r="r" b="b"/>
              <a:pathLst>
                <a:path w="10160" h="21590">
                  <a:moveTo>
                    <a:pt x="9905" y="21043"/>
                  </a:moveTo>
                  <a:lnTo>
                    <a:pt x="7099" y="14033"/>
                  </a:lnTo>
                  <a:lnTo>
                    <a:pt x="3810" y="6946"/>
                  </a:lnTo>
                  <a:lnTo>
                    <a:pt x="0" y="0"/>
                  </a:lnTo>
                </a:path>
              </a:pathLst>
            </a:custGeom>
            <a:ln w="25400">
              <a:solidFill>
                <a:srgbClr val="FFE23C"/>
              </a:solidFill>
            </a:ln>
          </p:spPr>
          <p:txBody>
            <a:bodyPr wrap="square" lIns="0" tIns="0" rIns="0" bIns="0" rtlCol="0"/>
            <a:lstStyle/>
            <a:p>
              <a:endParaRPr/>
            </a:p>
          </p:txBody>
        </p:sp>
        <p:sp>
          <p:nvSpPr>
            <p:cNvPr id="4473" name="object 4473"/>
            <p:cNvSpPr/>
            <p:nvPr/>
          </p:nvSpPr>
          <p:spPr>
            <a:xfrm>
              <a:off x="6270282" y="8226183"/>
              <a:ext cx="16510" cy="13335"/>
            </a:xfrm>
            <a:custGeom>
              <a:avLst/>
              <a:gdLst/>
              <a:ahLst/>
              <a:cxnLst/>
              <a:rect l="l" t="t" r="r" b="b"/>
              <a:pathLst>
                <a:path w="16510" h="13334">
                  <a:moveTo>
                    <a:pt x="0" y="12763"/>
                  </a:moveTo>
                  <a:lnTo>
                    <a:pt x="5689" y="8115"/>
                  </a:lnTo>
                  <a:lnTo>
                    <a:pt x="11087" y="3556"/>
                  </a:lnTo>
                  <a:lnTo>
                    <a:pt x="16382" y="0"/>
                  </a:lnTo>
                </a:path>
              </a:pathLst>
            </a:custGeom>
            <a:ln w="25400">
              <a:solidFill>
                <a:srgbClr val="FFDE31"/>
              </a:solidFill>
            </a:ln>
          </p:spPr>
          <p:txBody>
            <a:bodyPr wrap="square" lIns="0" tIns="0" rIns="0" bIns="0" rtlCol="0"/>
            <a:lstStyle/>
            <a:p>
              <a:endParaRPr/>
            </a:p>
          </p:txBody>
        </p:sp>
        <p:sp>
          <p:nvSpPr>
            <p:cNvPr id="4474" name="object 4474"/>
            <p:cNvSpPr/>
            <p:nvPr/>
          </p:nvSpPr>
          <p:spPr>
            <a:xfrm>
              <a:off x="6286665" y="8226183"/>
              <a:ext cx="8255" cy="22225"/>
            </a:xfrm>
            <a:custGeom>
              <a:avLst/>
              <a:gdLst/>
              <a:ahLst/>
              <a:cxnLst/>
              <a:rect l="l" t="t" r="r" b="b"/>
              <a:pathLst>
                <a:path w="8254" h="22225">
                  <a:moveTo>
                    <a:pt x="0" y="0"/>
                  </a:moveTo>
                  <a:lnTo>
                    <a:pt x="3200" y="6908"/>
                  </a:lnTo>
                  <a:lnTo>
                    <a:pt x="5829" y="14211"/>
                  </a:lnTo>
                  <a:lnTo>
                    <a:pt x="7988" y="21666"/>
                  </a:lnTo>
                </a:path>
              </a:pathLst>
            </a:custGeom>
            <a:ln w="25400">
              <a:solidFill>
                <a:srgbClr val="FFE23F"/>
              </a:solidFill>
            </a:ln>
          </p:spPr>
          <p:txBody>
            <a:bodyPr wrap="square" lIns="0" tIns="0" rIns="0" bIns="0" rtlCol="0"/>
            <a:lstStyle/>
            <a:p>
              <a:endParaRPr/>
            </a:p>
          </p:txBody>
        </p:sp>
        <p:sp>
          <p:nvSpPr>
            <p:cNvPr id="4475" name="object 4475"/>
            <p:cNvSpPr/>
            <p:nvPr/>
          </p:nvSpPr>
          <p:spPr>
            <a:xfrm>
              <a:off x="6264211" y="8216150"/>
              <a:ext cx="22860" cy="22860"/>
            </a:xfrm>
            <a:custGeom>
              <a:avLst/>
              <a:gdLst/>
              <a:ahLst/>
              <a:cxnLst/>
              <a:rect l="l" t="t" r="r" b="b"/>
              <a:pathLst>
                <a:path w="22860" h="22859">
                  <a:moveTo>
                    <a:pt x="17208" y="0"/>
                  </a:moveTo>
                  <a:lnTo>
                    <a:pt x="11684" y="3733"/>
                  </a:lnTo>
                  <a:lnTo>
                    <a:pt x="5994" y="8064"/>
                  </a:lnTo>
                  <a:lnTo>
                    <a:pt x="0" y="12496"/>
                  </a:lnTo>
                  <a:lnTo>
                    <a:pt x="2146" y="15874"/>
                  </a:lnTo>
                  <a:lnTo>
                    <a:pt x="4178" y="19316"/>
                  </a:lnTo>
                  <a:lnTo>
                    <a:pt x="6070" y="22796"/>
                  </a:lnTo>
                  <a:lnTo>
                    <a:pt x="11760" y="18148"/>
                  </a:lnTo>
                  <a:lnTo>
                    <a:pt x="17157" y="13588"/>
                  </a:lnTo>
                  <a:lnTo>
                    <a:pt x="22453" y="10032"/>
                  </a:lnTo>
                  <a:lnTo>
                    <a:pt x="20853" y="6591"/>
                  </a:lnTo>
                  <a:lnTo>
                    <a:pt x="19100" y="3225"/>
                  </a:lnTo>
                  <a:lnTo>
                    <a:pt x="17208" y="0"/>
                  </a:lnTo>
                  <a:close/>
                </a:path>
              </a:pathLst>
            </a:custGeom>
            <a:solidFill>
              <a:srgbClr val="FFDC2D"/>
            </a:solidFill>
          </p:spPr>
          <p:txBody>
            <a:bodyPr wrap="square" lIns="0" tIns="0" rIns="0" bIns="0" rtlCol="0"/>
            <a:lstStyle/>
            <a:p>
              <a:endParaRPr/>
            </a:p>
          </p:txBody>
        </p:sp>
        <p:sp>
          <p:nvSpPr>
            <p:cNvPr id="4476" name="object 4476"/>
            <p:cNvSpPr/>
            <p:nvPr/>
          </p:nvSpPr>
          <p:spPr>
            <a:xfrm>
              <a:off x="6270282" y="8226183"/>
              <a:ext cx="16510" cy="13335"/>
            </a:xfrm>
            <a:custGeom>
              <a:avLst/>
              <a:gdLst/>
              <a:ahLst/>
              <a:cxnLst/>
              <a:rect l="l" t="t" r="r" b="b"/>
              <a:pathLst>
                <a:path w="16510" h="13334">
                  <a:moveTo>
                    <a:pt x="16382" y="0"/>
                  </a:moveTo>
                  <a:lnTo>
                    <a:pt x="11087" y="3556"/>
                  </a:lnTo>
                  <a:lnTo>
                    <a:pt x="5689" y="8115"/>
                  </a:lnTo>
                  <a:lnTo>
                    <a:pt x="0" y="12763"/>
                  </a:lnTo>
                </a:path>
              </a:pathLst>
            </a:custGeom>
            <a:ln w="25400">
              <a:solidFill>
                <a:srgbClr val="FFDE31"/>
              </a:solidFill>
            </a:ln>
          </p:spPr>
          <p:txBody>
            <a:bodyPr wrap="square" lIns="0" tIns="0" rIns="0" bIns="0" rtlCol="0"/>
            <a:lstStyle/>
            <a:p>
              <a:endParaRPr/>
            </a:p>
          </p:txBody>
        </p:sp>
        <p:sp>
          <p:nvSpPr>
            <p:cNvPr id="4477" name="object 4477"/>
            <p:cNvSpPr/>
            <p:nvPr/>
          </p:nvSpPr>
          <p:spPr>
            <a:xfrm>
              <a:off x="6264211" y="8228647"/>
              <a:ext cx="6350" cy="10795"/>
            </a:xfrm>
            <a:custGeom>
              <a:avLst/>
              <a:gdLst/>
              <a:ahLst/>
              <a:cxnLst/>
              <a:rect l="l" t="t" r="r" b="b"/>
              <a:pathLst>
                <a:path w="6350" h="10795">
                  <a:moveTo>
                    <a:pt x="6070" y="10299"/>
                  </a:moveTo>
                  <a:lnTo>
                    <a:pt x="0" y="0"/>
                  </a:lnTo>
                </a:path>
              </a:pathLst>
            </a:custGeom>
            <a:ln w="25400">
              <a:solidFill>
                <a:srgbClr val="FFDC27"/>
              </a:solidFill>
            </a:ln>
          </p:spPr>
          <p:txBody>
            <a:bodyPr wrap="square" lIns="0" tIns="0" rIns="0" bIns="0" rtlCol="0"/>
            <a:lstStyle/>
            <a:p>
              <a:endParaRPr/>
            </a:p>
          </p:txBody>
        </p:sp>
        <p:sp>
          <p:nvSpPr>
            <p:cNvPr id="4478" name="object 4478"/>
            <p:cNvSpPr/>
            <p:nvPr/>
          </p:nvSpPr>
          <p:spPr>
            <a:xfrm>
              <a:off x="6264211" y="8216150"/>
              <a:ext cx="17780" cy="12700"/>
            </a:xfrm>
            <a:custGeom>
              <a:avLst/>
              <a:gdLst/>
              <a:ahLst/>
              <a:cxnLst/>
              <a:rect l="l" t="t" r="r" b="b"/>
              <a:pathLst>
                <a:path w="17779" h="12700">
                  <a:moveTo>
                    <a:pt x="0" y="12496"/>
                  </a:moveTo>
                  <a:lnTo>
                    <a:pt x="5994" y="8064"/>
                  </a:lnTo>
                  <a:lnTo>
                    <a:pt x="11684" y="3733"/>
                  </a:lnTo>
                  <a:lnTo>
                    <a:pt x="17208" y="0"/>
                  </a:lnTo>
                </a:path>
              </a:pathLst>
            </a:custGeom>
            <a:ln w="25400">
              <a:solidFill>
                <a:srgbClr val="FFDA28"/>
              </a:solidFill>
            </a:ln>
          </p:spPr>
          <p:txBody>
            <a:bodyPr wrap="square" lIns="0" tIns="0" rIns="0" bIns="0" rtlCol="0"/>
            <a:lstStyle/>
            <a:p>
              <a:endParaRPr/>
            </a:p>
          </p:txBody>
        </p:sp>
        <p:sp>
          <p:nvSpPr>
            <p:cNvPr id="4479" name="object 4479"/>
            <p:cNvSpPr/>
            <p:nvPr/>
          </p:nvSpPr>
          <p:spPr>
            <a:xfrm>
              <a:off x="6281420" y="8216150"/>
              <a:ext cx="5715" cy="10160"/>
            </a:xfrm>
            <a:custGeom>
              <a:avLst/>
              <a:gdLst/>
              <a:ahLst/>
              <a:cxnLst/>
              <a:rect l="l" t="t" r="r" b="b"/>
              <a:pathLst>
                <a:path w="5714" h="10159">
                  <a:moveTo>
                    <a:pt x="0" y="0"/>
                  </a:moveTo>
                  <a:lnTo>
                    <a:pt x="5245" y="10032"/>
                  </a:lnTo>
                </a:path>
              </a:pathLst>
            </a:custGeom>
            <a:ln w="25400">
              <a:solidFill>
                <a:srgbClr val="FFDD32"/>
              </a:solidFill>
            </a:ln>
          </p:spPr>
          <p:txBody>
            <a:bodyPr wrap="square" lIns="0" tIns="0" rIns="0" bIns="0" rtlCol="0"/>
            <a:lstStyle/>
            <a:p>
              <a:endParaRPr/>
            </a:p>
          </p:txBody>
        </p:sp>
        <p:sp>
          <p:nvSpPr>
            <p:cNvPr id="4480" name="object 4480"/>
            <p:cNvSpPr/>
            <p:nvPr/>
          </p:nvSpPr>
          <p:spPr>
            <a:xfrm>
              <a:off x="6257340" y="8206892"/>
              <a:ext cx="24130" cy="22225"/>
            </a:xfrm>
            <a:custGeom>
              <a:avLst/>
              <a:gdLst/>
              <a:ahLst/>
              <a:cxnLst/>
              <a:rect l="l" t="t" r="r" b="b"/>
              <a:pathLst>
                <a:path w="24129" h="22225">
                  <a:moveTo>
                    <a:pt x="17894" y="0"/>
                  </a:moveTo>
                  <a:lnTo>
                    <a:pt x="12280" y="3810"/>
                  </a:lnTo>
                  <a:lnTo>
                    <a:pt x="6299" y="7772"/>
                  </a:lnTo>
                  <a:lnTo>
                    <a:pt x="0" y="11836"/>
                  </a:lnTo>
                  <a:lnTo>
                    <a:pt x="2425" y="15062"/>
                  </a:lnTo>
                  <a:lnTo>
                    <a:pt x="4711" y="18376"/>
                  </a:lnTo>
                  <a:lnTo>
                    <a:pt x="6870" y="21755"/>
                  </a:lnTo>
                  <a:lnTo>
                    <a:pt x="12865" y="17322"/>
                  </a:lnTo>
                  <a:lnTo>
                    <a:pt x="18554" y="12992"/>
                  </a:lnTo>
                  <a:lnTo>
                    <a:pt x="24079" y="9258"/>
                  </a:lnTo>
                  <a:lnTo>
                    <a:pt x="22174" y="6032"/>
                  </a:lnTo>
                  <a:lnTo>
                    <a:pt x="20116" y="2946"/>
                  </a:lnTo>
                  <a:lnTo>
                    <a:pt x="17894" y="0"/>
                  </a:lnTo>
                  <a:close/>
                </a:path>
              </a:pathLst>
            </a:custGeom>
            <a:solidFill>
              <a:srgbClr val="FFD825"/>
            </a:solidFill>
          </p:spPr>
          <p:txBody>
            <a:bodyPr wrap="square" lIns="0" tIns="0" rIns="0" bIns="0" rtlCol="0"/>
            <a:lstStyle/>
            <a:p>
              <a:endParaRPr/>
            </a:p>
          </p:txBody>
        </p:sp>
        <p:sp>
          <p:nvSpPr>
            <p:cNvPr id="4481" name="object 4481"/>
            <p:cNvSpPr/>
            <p:nvPr/>
          </p:nvSpPr>
          <p:spPr>
            <a:xfrm>
              <a:off x="6264211" y="8216150"/>
              <a:ext cx="17780" cy="12700"/>
            </a:xfrm>
            <a:custGeom>
              <a:avLst/>
              <a:gdLst/>
              <a:ahLst/>
              <a:cxnLst/>
              <a:rect l="l" t="t" r="r" b="b"/>
              <a:pathLst>
                <a:path w="17779" h="12700">
                  <a:moveTo>
                    <a:pt x="17208" y="0"/>
                  </a:moveTo>
                  <a:lnTo>
                    <a:pt x="11684" y="3733"/>
                  </a:lnTo>
                  <a:lnTo>
                    <a:pt x="5994" y="8064"/>
                  </a:lnTo>
                  <a:lnTo>
                    <a:pt x="0" y="12496"/>
                  </a:lnTo>
                </a:path>
              </a:pathLst>
            </a:custGeom>
            <a:ln w="25400">
              <a:solidFill>
                <a:srgbClr val="FFDA28"/>
              </a:solidFill>
            </a:ln>
          </p:spPr>
          <p:txBody>
            <a:bodyPr wrap="square" lIns="0" tIns="0" rIns="0" bIns="0" rtlCol="0"/>
            <a:lstStyle/>
            <a:p>
              <a:endParaRPr/>
            </a:p>
          </p:txBody>
        </p:sp>
        <p:sp>
          <p:nvSpPr>
            <p:cNvPr id="4482" name="object 4482"/>
            <p:cNvSpPr/>
            <p:nvPr/>
          </p:nvSpPr>
          <p:spPr>
            <a:xfrm>
              <a:off x="6257340" y="8218728"/>
              <a:ext cx="6985" cy="10160"/>
            </a:xfrm>
            <a:custGeom>
              <a:avLst/>
              <a:gdLst/>
              <a:ahLst/>
              <a:cxnLst/>
              <a:rect l="l" t="t" r="r" b="b"/>
              <a:pathLst>
                <a:path w="6985" h="10159">
                  <a:moveTo>
                    <a:pt x="6870" y="9918"/>
                  </a:moveTo>
                  <a:lnTo>
                    <a:pt x="0" y="0"/>
                  </a:lnTo>
                </a:path>
              </a:pathLst>
            </a:custGeom>
            <a:ln w="25400">
              <a:solidFill>
                <a:srgbClr val="FFD71F"/>
              </a:solidFill>
            </a:ln>
          </p:spPr>
          <p:txBody>
            <a:bodyPr wrap="square" lIns="0" tIns="0" rIns="0" bIns="0" rtlCol="0"/>
            <a:lstStyle/>
            <a:p>
              <a:endParaRPr/>
            </a:p>
          </p:txBody>
        </p:sp>
        <p:sp>
          <p:nvSpPr>
            <p:cNvPr id="4483" name="object 4483"/>
            <p:cNvSpPr/>
            <p:nvPr/>
          </p:nvSpPr>
          <p:spPr>
            <a:xfrm>
              <a:off x="6257340" y="8206892"/>
              <a:ext cx="18415" cy="12065"/>
            </a:xfrm>
            <a:custGeom>
              <a:avLst/>
              <a:gdLst/>
              <a:ahLst/>
              <a:cxnLst/>
              <a:rect l="l" t="t" r="r" b="b"/>
              <a:pathLst>
                <a:path w="18414" h="12065">
                  <a:moveTo>
                    <a:pt x="0" y="11836"/>
                  </a:moveTo>
                  <a:lnTo>
                    <a:pt x="6299" y="7772"/>
                  </a:lnTo>
                  <a:lnTo>
                    <a:pt x="12280" y="3810"/>
                  </a:lnTo>
                  <a:lnTo>
                    <a:pt x="17894" y="0"/>
                  </a:lnTo>
                </a:path>
              </a:pathLst>
            </a:custGeom>
            <a:ln w="25400">
              <a:solidFill>
                <a:srgbClr val="FFD721"/>
              </a:solidFill>
            </a:ln>
          </p:spPr>
          <p:txBody>
            <a:bodyPr wrap="square" lIns="0" tIns="0" rIns="0" bIns="0" rtlCol="0"/>
            <a:lstStyle/>
            <a:p>
              <a:endParaRPr/>
            </a:p>
          </p:txBody>
        </p:sp>
        <p:sp>
          <p:nvSpPr>
            <p:cNvPr id="4484" name="object 4484"/>
            <p:cNvSpPr/>
            <p:nvPr/>
          </p:nvSpPr>
          <p:spPr>
            <a:xfrm>
              <a:off x="6275235" y="8206892"/>
              <a:ext cx="6350" cy="9525"/>
            </a:xfrm>
            <a:custGeom>
              <a:avLst/>
              <a:gdLst/>
              <a:ahLst/>
              <a:cxnLst/>
              <a:rect l="l" t="t" r="r" b="b"/>
              <a:pathLst>
                <a:path w="6350" h="9525">
                  <a:moveTo>
                    <a:pt x="0" y="0"/>
                  </a:moveTo>
                  <a:lnTo>
                    <a:pt x="6184" y="9258"/>
                  </a:lnTo>
                </a:path>
              </a:pathLst>
            </a:custGeom>
            <a:ln w="25400">
              <a:solidFill>
                <a:srgbClr val="FFD92A"/>
              </a:solidFill>
            </a:ln>
          </p:spPr>
          <p:txBody>
            <a:bodyPr wrap="square" lIns="0" tIns="0" rIns="0" bIns="0" rtlCol="0"/>
            <a:lstStyle/>
            <a:p>
              <a:endParaRPr/>
            </a:p>
          </p:txBody>
        </p:sp>
        <p:sp>
          <p:nvSpPr>
            <p:cNvPr id="4485" name="object 4485"/>
            <p:cNvSpPr/>
            <p:nvPr/>
          </p:nvSpPr>
          <p:spPr>
            <a:xfrm>
              <a:off x="6252184" y="8238947"/>
              <a:ext cx="28575" cy="33655"/>
            </a:xfrm>
            <a:custGeom>
              <a:avLst/>
              <a:gdLst/>
              <a:ahLst/>
              <a:cxnLst/>
              <a:rect l="l" t="t" r="r" b="b"/>
              <a:pathLst>
                <a:path w="28575" h="33654">
                  <a:moveTo>
                    <a:pt x="18097" y="0"/>
                  </a:moveTo>
                  <a:lnTo>
                    <a:pt x="12420" y="4648"/>
                  </a:lnTo>
                  <a:lnTo>
                    <a:pt x="6438" y="9372"/>
                  </a:lnTo>
                  <a:lnTo>
                    <a:pt x="0" y="13246"/>
                  </a:lnTo>
                  <a:lnTo>
                    <a:pt x="4508" y="20205"/>
                  </a:lnTo>
                  <a:lnTo>
                    <a:pt x="8597" y="27025"/>
                  </a:lnTo>
                  <a:lnTo>
                    <a:pt x="12204" y="33515"/>
                  </a:lnTo>
                  <a:lnTo>
                    <a:pt x="17703" y="30314"/>
                  </a:lnTo>
                  <a:lnTo>
                    <a:pt x="22974" y="25641"/>
                  </a:lnTo>
                  <a:lnTo>
                    <a:pt x="28003" y="21043"/>
                  </a:lnTo>
                  <a:lnTo>
                    <a:pt x="25196" y="14033"/>
                  </a:lnTo>
                  <a:lnTo>
                    <a:pt x="21907" y="6946"/>
                  </a:lnTo>
                  <a:lnTo>
                    <a:pt x="18097" y="0"/>
                  </a:lnTo>
                  <a:close/>
                </a:path>
              </a:pathLst>
            </a:custGeom>
            <a:solidFill>
              <a:srgbClr val="FFE23B"/>
            </a:solidFill>
          </p:spPr>
          <p:txBody>
            <a:bodyPr wrap="square" lIns="0" tIns="0" rIns="0" bIns="0" rtlCol="0"/>
            <a:lstStyle/>
            <a:p>
              <a:endParaRPr/>
            </a:p>
          </p:txBody>
        </p:sp>
        <p:sp>
          <p:nvSpPr>
            <p:cNvPr id="4486" name="object 4486"/>
            <p:cNvSpPr/>
            <p:nvPr/>
          </p:nvSpPr>
          <p:spPr>
            <a:xfrm>
              <a:off x="6264389" y="8259991"/>
              <a:ext cx="15875" cy="12700"/>
            </a:xfrm>
            <a:custGeom>
              <a:avLst/>
              <a:gdLst/>
              <a:ahLst/>
              <a:cxnLst/>
              <a:rect l="l" t="t" r="r" b="b"/>
              <a:pathLst>
                <a:path w="15875" h="12700">
                  <a:moveTo>
                    <a:pt x="15798" y="0"/>
                  </a:moveTo>
                  <a:lnTo>
                    <a:pt x="10769" y="4597"/>
                  </a:lnTo>
                  <a:lnTo>
                    <a:pt x="5499" y="9270"/>
                  </a:lnTo>
                  <a:lnTo>
                    <a:pt x="0" y="12471"/>
                  </a:lnTo>
                </a:path>
              </a:pathLst>
            </a:custGeom>
            <a:ln w="25399">
              <a:solidFill>
                <a:srgbClr val="FFE74B"/>
              </a:solidFill>
            </a:ln>
          </p:spPr>
          <p:txBody>
            <a:bodyPr wrap="square" lIns="0" tIns="0" rIns="0" bIns="0" rtlCol="0"/>
            <a:lstStyle/>
            <a:p>
              <a:endParaRPr/>
            </a:p>
          </p:txBody>
        </p:sp>
        <p:sp>
          <p:nvSpPr>
            <p:cNvPr id="4487" name="object 4487"/>
            <p:cNvSpPr/>
            <p:nvPr/>
          </p:nvSpPr>
          <p:spPr>
            <a:xfrm>
              <a:off x="6252184" y="8252193"/>
              <a:ext cx="12700" cy="20320"/>
            </a:xfrm>
            <a:custGeom>
              <a:avLst/>
              <a:gdLst/>
              <a:ahLst/>
              <a:cxnLst/>
              <a:rect l="l" t="t" r="r" b="b"/>
              <a:pathLst>
                <a:path w="12700" h="20320">
                  <a:moveTo>
                    <a:pt x="12204" y="20269"/>
                  </a:moveTo>
                  <a:lnTo>
                    <a:pt x="8597" y="13779"/>
                  </a:lnTo>
                  <a:lnTo>
                    <a:pt x="4508" y="6959"/>
                  </a:lnTo>
                  <a:lnTo>
                    <a:pt x="0" y="0"/>
                  </a:lnTo>
                </a:path>
              </a:pathLst>
            </a:custGeom>
            <a:ln w="25400">
              <a:solidFill>
                <a:srgbClr val="FFE139"/>
              </a:solidFill>
            </a:ln>
          </p:spPr>
          <p:txBody>
            <a:bodyPr wrap="square" lIns="0" tIns="0" rIns="0" bIns="0" rtlCol="0"/>
            <a:lstStyle/>
            <a:p>
              <a:endParaRPr/>
            </a:p>
          </p:txBody>
        </p:sp>
        <p:sp>
          <p:nvSpPr>
            <p:cNvPr id="4488" name="object 4488"/>
            <p:cNvSpPr/>
            <p:nvPr/>
          </p:nvSpPr>
          <p:spPr>
            <a:xfrm>
              <a:off x="6252184" y="8238947"/>
              <a:ext cx="18415" cy="13335"/>
            </a:xfrm>
            <a:custGeom>
              <a:avLst/>
              <a:gdLst/>
              <a:ahLst/>
              <a:cxnLst/>
              <a:rect l="l" t="t" r="r" b="b"/>
              <a:pathLst>
                <a:path w="18414" h="13334">
                  <a:moveTo>
                    <a:pt x="0" y="13246"/>
                  </a:moveTo>
                  <a:lnTo>
                    <a:pt x="6438" y="9372"/>
                  </a:lnTo>
                  <a:lnTo>
                    <a:pt x="12420" y="4648"/>
                  </a:lnTo>
                  <a:lnTo>
                    <a:pt x="18097" y="0"/>
                  </a:lnTo>
                </a:path>
              </a:pathLst>
            </a:custGeom>
            <a:ln w="25399">
              <a:solidFill>
                <a:srgbClr val="FFDD2A"/>
              </a:solidFill>
            </a:ln>
          </p:spPr>
          <p:txBody>
            <a:bodyPr wrap="square" lIns="0" tIns="0" rIns="0" bIns="0" rtlCol="0"/>
            <a:lstStyle/>
            <a:p>
              <a:endParaRPr/>
            </a:p>
          </p:txBody>
        </p:sp>
        <p:sp>
          <p:nvSpPr>
            <p:cNvPr id="4489" name="object 4489"/>
            <p:cNvSpPr/>
            <p:nvPr/>
          </p:nvSpPr>
          <p:spPr>
            <a:xfrm>
              <a:off x="6270282" y="8238947"/>
              <a:ext cx="10160" cy="21590"/>
            </a:xfrm>
            <a:custGeom>
              <a:avLst/>
              <a:gdLst/>
              <a:ahLst/>
              <a:cxnLst/>
              <a:rect l="l" t="t" r="r" b="b"/>
              <a:pathLst>
                <a:path w="10160" h="21590">
                  <a:moveTo>
                    <a:pt x="0" y="0"/>
                  </a:moveTo>
                  <a:lnTo>
                    <a:pt x="3810" y="6946"/>
                  </a:lnTo>
                  <a:lnTo>
                    <a:pt x="7099" y="14033"/>
                  </a:lnTo>
                  <a:lnTo>
                    <a:pt x="9905" y="21043"/>
                  </a:lnTo>
                </a:path>
              </a:pathLst>
            </a:custGeom>
            <a:ln w="25400">
              <a:solidFill>
                <a:srgbClr val="FFE23C"/>
              </a:solidFill>
            </a:ln>
          </p:spPr>
          <p:txBody>
            <a:bodyPr wrap="square" lIns="0" tIns="0" rIns="0" bIns="0" rtlCol="0"/>
            <a:lstStyle/>
            <a:p>
              <a:endParaRPr/>
            </a:p>
          </p:txBody>
        </p:sp>
        <p:sp>
          <p:nvSpPr>
            <p:cNvPr id="4490" name="object 4490"/>
            <p:cNvSpPr/>
            <p:nvPr/>
          </p:nvSpPr>
          <p:spPr>
            <a:xfrm>
              <a:off x="6245148" y="8228647"/>
              <a:ext cx="25400" cy="24130"/>
            </a:xfrm>
            <a:custGeom>
              <a:avLst/>
              <a:gdLst/>
              <a:ahLst/>
              <a:cxnLst/>
              <a:rect l="l" t="t" r="r" b="b"/>
              <a:pathLst>
                <a:path w="25400" h="24129">
                  <a:moveTo>
                    <a:pt x="19062" y="0"/>
                  </a:moveTo>
                  <a:lnTo>
                    <a:pt x="13055" y="4432"/>
                  </a:lnTo>
                  <a:lnTo>
                    <a:pt x="6743" y="8940"/>
                  </a:lnTo>
                  <a:lnTo>
                    <a:pt x="0" y="13042"/>
                  </a:lnTo>
                  <a:lnTo>
                    <a:pt x="2438" y="16560"/>
                  </a:lnTo>
                  <a:lnTo>
                    <a:pt x="4787" y="20078"/>
                  </a:lnTo>
                  <a:lnTo>
                    <a:pt x="7035" y="23545"/>
                  </a:lnTo>
                  <a:lnTo>
                    <a:pt x="13474" y="19672"/>
                  </a:lnTo>
                  <a:lnTo>
                    <a:pt x="19456" y="14947"/>
                  </a:lnTo>
                  <a:lnTo>
                    <a:pt x="25133" y="10299"/>
                  </a:lnTo>
                  <a:lnTo>
                    <a:pt x="23240" y="6819"/>
                  </a:lnTo>
                  <a:lnTo>
                    <a:pt x="21208" y="3378"/>
                  </a:lnTo>
                  <a:lnTo>
                    <a:pt x="19062" y="0"/>
                  </a:lnTo>
                  <a:close/>
                </a:path>
              </a:pathLst>
            </a:custGeom>
            <a:solidFill>
              <a:srgbClr val="FFDB24"/>
            </a:solidFill>
          </p:spPr>
          <p:txBody>
            <a:bodyPr wrap="square" lIns="0" tIns="0" rIns="0" bIns="0" rtlCol="0"/>
            <a:lstStyle/>
            <a:p>
              <a:endParaRPr/>
            </a:p>
          </p:txBody>
        </p:sp>
        <p:sp>
          <p:nvSpPr>
            <p:cNvPr id="4491" name="object 4491"/>
            <p:cNvSpPr/>
            <p:nvPr/>
          </p:nvSpPr>
          <p:spPr>
            <a:xfrm>
              <a:off x="6252184" y="8238947"/>
              <a:ext cx="18415" cy="13335"/>
            </a:xfrm>
            <a:custGeom>
              <a:avLst/>
              <a:gdLst/>
              <a:ahLst/>
              <a:cxnLst/>
              <a:rect l="l" t="t" r="r" b="b"/>
              <a:pathLst>
                <a:path w="18414" h="13334">
                  <a:moveTo>
                    <a:pt x="18097" y="0"/>
                  </a:moveTo>
                  <a:lnTo>
                    <a:pt x="12420" y="4648"/>
                  </a:lnTo>
                  <a:lnTo>
                    <a:pt x="6438" y="9372"/>
                  </a:lnTo>
                  <a:lnTo>
                    <a:pt x="0" y="13246"/>
                  </a:lnTo>
                </a:path>
              </a:pathLst>
            </a:custGeom>
            <a:ln w="25399">
              <a:solidFill>
                <a:srgbClr val="FFDD2A"/>
              </a:solidFill>
            </a:ln>
          </p:spPr>
          <p:txBody>
            <a:bodyPr wrap="square" lIns="0" tIns="0" rIns="0" bIns="0" rtlCol="0"/>
            <a:lstStyle/>
            <a:p>
              <a:endParaRPr/>
            </a:p>
          </p:txBody>
        </p:sp>
        <p:sp>
          <p:nvSpPr>
            <p:cNvPr id="4492" name="object 4492"/>
            <p:cNvSpPr/>
            <p:nvPr/>
          </p:nvSpPr>
          <p:spPr>
            <a:xfrm>
              <a:off x="6245148" y="8241690"/>
              <a:ext cx="7620" cy="10795"/>
            </a:xfrm>
            <a:custGeom>
              <a:avLst/>
              <a:gdLst/>
              <a:ahLst/>
              <a:cxnLst/>
              <a:rect l="l" t="t" r="r" b="b"/>
              <a:pathLst>
                <a:path w="7620" h="10795">
                  <a:moveTo>
                    <a:pt x="7035" y="10502"/>
                  </a:moveTo>
                  <a:lnTo>
                    <a:pt x="0" y="0"/>
                  </a:lnTo>
                </a:path>
              </a:pathLst>
            </a:custGeom>
            <a:ln w="25400">
              <a:solidFill>
                <a:srgbClr val="FFD921"/>
              </a:solidFill>
            </a:ln>
          </p:spPr>
          <p:txBody>
            <a:bodyPr wrap="square" lIns="0" tIns="0" rIns="0" bIns="0" rtlCol="0"/>
            <a:lstStyle/>
            <a:p>
              <a:endParaRPr/>
            </a:p>
          </p:txBody>
        </p:sp>
        <p:sp>
          <p:nvSpPr>
            <p:cNvPr id="4493" name="object 4493"/>
            <p:cNvSpPr/>
            <p:nvPr/>
          </p:nvSpPr>
          <p:spPr>
            <a:xfrm>
              <a:off x="6245148" y="8228647"/>
              <a:ext cx="19685" cy="13335"/>
            </a:xfrm>
            <a:custGeom>
              <a:avLst/>
              <a:gdLst/>
              <a:ahLst/>
              <a:cxnLst/>
              <a:rect l="l" t="t" r="r" b="b"/>
              <a:pathLst>
                <a:path w="19685" h="13334">
                  <a:moveTo>
                    <a:pt x="0" y="13042"/>
                  </a:moveTo>
                  <a:lnTo>
                    <a:pt x="6743" y="8940"/>
                  </a:lnTo>
                  <a:lnTo>
                    <a:pt x="13055" y="4432"/>
                  </a:lnTo>
                  <a:lnTo>
                    <a:pt x="19062" y="0"/>
                  </a:lnTo>
                </a:path>
              </a:pathLst>
            </a:custGeom>
            <a:ln w="25400">
              <a:solidFill>
                <a:srgbClr val="FFD81F"/>
              </a:solidFill>
            </a:ln>
          </p:spPr>
          <p:txBody>
            <a:bodyPr wrap="square" lIns="0" tIns="0" rIns="0" bIns="0" rtlCol="0"/>
            <a:lstStyle/>
            <a:p>
              <a:endParaRPr/>
            </a:p>
          </p:txBody>
        </p:sp>
        <p:sp>
          <p:nvSpPr>
            <p:cNvPr id="4494" name="object 4494"/>
            <p:cNvSpPr/>
            <p:nvPr/>
          </p:nvSpPr>
          <p:spPr>
            <a:xfrm>
              <a:off x="6264211" y="8228647"/>
              <a:ext cx="6350" cy="10795"/>
            </a:xfrm>
            <a:custGeom>
              <a:avLst/>
              <a:gdLst/>
              <a:ahLst/>
              <a:cxnLst/>
              <a:rect l="l" t="t" r="r" b="b"/>
              <a:pathLst>
                <a:path w="6350" h="10795">
                  <a:moveTo>
                    <a:pt x="0" y="0"/>
                  </a:moveTo>
                  <a:lnTo>
                    <a:pt x="6070" y="10299"/>
                  </a:lnTo>
                </a:path>
              </a:pathLst>
            </a:custGeom>
            <a:ln w="25400">
              <a:solidFill>
                <a:srgbClr val="FFDC27"/>
              </a:solidFill>
            </a:ln>
          </p:spPr>
          <p:txBody>
            <a:bodyPr wrap="square" lIns="0" tIns="0" rIns="0" bIns="0" rtlCol="0"/>
            <a:lstStyle/>
            <a:p>
              <a:endParaRPr/>
            </a:p>
          </p:txBody>
        </p:sp>
        <p:sp>
          <p:nvSpPr>
            <p:cNvPr id="4495" name="object 4495"/>
            <p:cNvSpPr/>
            <p:nvPr/>
          </p:nvSpPr>
          <p:spPr>
            <a:xfrm>
              <a:off x="6237554" y="8218728"/>
              <a:ext cx="26670" cy="23495"/>
            </a:xfrm>
            <a:custGeom>
              <a:avLst/>
              <a:gdLst/>
              <a:ahLst/>
              <a:cxnLst/>
              <a:rect l="l" t="t" r="r" b="b"/>
              <a:pathLst>
                <a:path w="26670" h="23495">
                  <a:moveTo>
                    <a:pt x="19786" y="0"/>
                  </a:moveTo>
                  <a:lnTo>
                    <a:pt x="13487" y="4063"/>
                  </a:lnTo>
                  <a:lnTo>
                    <a:pt x="6870" y="8229"/>
                  </a:lnTo>
                  <a:lnTo>
                    <a:pt x="0" y="12407"/>
                  </a:lnTo>
                  <a:lnTo>
                    <a:pt x="2616" y="15913"/>
                  </a:lnTo>
                  <a:lnTo>
                    <a:pt x="5143" y="19443"/>
                  </a:lnTo>
                  <a:lnTo>
                    <a:pt x="7594" y="22961"/>
                  </a:lnTo>
                  <a:lnTo>
                    <a:pt x="14338" y="18859"/>
                  </a:lnTo>
                  <a:lnTo>
                    <a:pt x="20650" y="14350"/>
                  </a:lnTo>
                  <a:lnTo>
                    <a:pt x="26657" y="9918"/>
                  </a:lnTo>
                  <a:lnTo>
                    <a:pt x="24498" y="6540"/>
                  </a:lnTo>
                  <a:lnTo>
                    <a:pt x="22212" y="3225"/>
                  </a:lnTo>
                  <a:lnTo>
                    <a:pt x="19786" y="0"/>
                  </a:lnTo>
                  <a:close/>
                </a:path>
              </a:pathLst>
            </a:custGeom>
            <a:solidFill>
              <a:srgbClr val="FFD61C"/>
            </a:solidFill>
          </p:spPr>
          <p:txBody>
            <a:bodyPr wrap="square" lIns="0" tIns="0" rIns="0" bIns="0" rtlCol="0"/>
            <a:lstStyle/>
            <a:p>
              <a:endParaRPr/>
            </a:p>
          </p:txBody>
        </p:sp>
        <p:sp>
          <p:nvSpPr>
            <p:cNvPr id="4496" name="object 4496"/>
            <p:cNvSpPr/>
            <p:nvPr/>
          </p:nvSpPr>
          <p:spPr>
            <a:xfrm>
              <a:off x="6245148" y="8228647"/>
              <a:ext cx="19685" cy="13335"/>
            </a:xfrm>
            <a:custGeom>
              <a:avLst/>
              <a:gdLst/>
              <a:ahLst/>
              <a:cxnLst/>
              <a:rect l="l" t="t" r="r" b="b"/>
              <a:pathLst>
                <a:path w="19685" h="13334">
                  <a:moveTo>
                    <a:pt x="19062" y="0"/>
                  </a:moveTo>
                  <a:lnTo>
                    <a:pt x="13055" y="4432"/>
                  </a:lnTo>
                  <a:lnTo>
                    <a:pt x="6743" y="8940"/>
                  </a:lnTo>
                  <a:lnTo>
                    <a:pt x="0" y="13042"/>
                  </a:lnTo>
                </a:path>
              </a:pathLst>
            </a:custGeom>
            <a:ln w="25400">
              <a:solidFill>
                <a:srgbClr val="FFD81F"/>
              </a:solidFill>
            </a:ln>
          </p:spPr>
          <p:txBody>
            <a:bodyPr wrap="square" lIns="0" tIns="0" rIns="0" bIns="0" rtlCol="0"/>
            <a:lstStyle/>
            <a:p>
              <a:endParaRPr/>
            </a:p>
          </p:txBody>
        </p:sp>
        <p:sp>
          <p:nvSpPr>
            <p:cNvPr id="4497" name="object 4497"/>
            <p:cNvSpPr/>
            <p:nvPr/>
          </p:nvSpPr>
          <p:spPr>
            <a:xfrm>
              <a:off x="6237554" y="8218728"/>
              <a:ext cx="20320" cy="23495"/>
            </a:xfrm>
            <a:custGeom>
              <a:avLst/>
              <a:gdLst/>
              <a:ahLst/>
              <a:cxnLst/>
              <a:rect l="l" t="t" r="r" b="b"/>
              <a:pathLst>
                <a:path w="20320" h="23495">
                  <a:moveTo>
                    <a:pt x="7594" y="22961"/>
                  </a:moveTo>
                  <a:lnTo>
                    <a:pt x="0" y="12407"/>
                  </a:lnTo>
                </a:path>
                <a:path w="20320" h="23495">
                  <a:moveTo>
                    <a:pt x="0" y="12407"/>
                  </a:moveTo>
                  <a:lnTo>
                    <a:pt x="6870" y="8229"/>
                  </a:lnTo>
                  <a:lnTo>
                    <a:pt x="13487" y="4063"/>
                  </a:lnTo>
                  <a:lnTo>
                    <a:pt x="19786" y="0"/>
                  </a:lnTo>
                </a:path>
              </a:pathLst>
            </a:custGeom>
            <a:ln w="25400">
              <a:solidFill>
                <a:srgbClr val="FFD519"/>
              </a:solidFill>
            </a:ln>
          </p:spPr>
          <p:txBody>
            <a:bodyPr wrap="square" lIns="0" tIns="0" rIns="0" bIns="0" rtlCol="0"/>
            <a:lstStyle/>
            <a:p>
              <a:endParaRPr/>
            </a:p>
          </p:txBody>
        </p:sp>
        <p:sp>
          <p:nvSpPr>
            <p:cNvPr id="4498" name="object 4498"/>
            <p:cNvSpPr/>
            <p:nvPr/>
          </p:nvSpPr>
          <p:spPr>
            <a:xfrm>
              <a:off x="6257340" y="8218728"/>
              <a:ext cx="6985" cy="10160"/>
            </a:xfrm>
            <a:custGeom>
              <a:avLst/>
              <a:gdLst/>
              <a:ahLst/>
              <a:cxnLst/>
              <a:rect l="l" t="t" r="r" b="b"/>
              <a:pathLst>
                <a:path w="6985" h="10159">
                  <a:moveTo>
                    <a:pt x="0" y="0"/>
                  </a:moveTo>
                  <a:lnTo>
                    <a:pt x="6870" y="9918"/>
                  </a:lnTo>
                </a:path>
              </a:pathLst>
            </a:custGeom>
            <a:ln w="25400">
              <a:solidFill>
                <a:srgbClr val="FFD71F"/>
              </a:solidFill>
            </a:ln>
          </p:spPr>
          <p:txBody>
            <a:bodyPr wrap="square" lIns="0" tIns="0" rIns="0" bIns="0" rtlCol="0"/>
            <a:lstStyle/>
            <a:p>
              <a:endParaRPr/>
            </a:p>
          </p:txBody>
        </p:sp>
        <p:sp>
          <p:nvSpPr>
            <p:cNvPr id="4499" name="object 4499"/>
            <p:cNvSpPr/>
            <p:nvPr/>
          </p:nvSpPr>
          <p:spPr>
            <a:xfrm>
              <a:off x="6229870" y="8187613"/>
              <a:ext cx="45720" cy="31115"/>
            </a:xfrm>
            <a:custGeom>
              <a:avLst/>
              <a:gdLst/>
              <a:ahLst/>
              <a:cxnLst/>
              <a:rect l="l" t="t" r="r" b="b"/>
              <a:pathLst>
                <a:path w="45720" h="31115">
                  <a:moveTo>
                    <a:pt x="17538" y="0"/>
                  </a:moveTo>
                  <a:lnTo>
                    <a:pt x="11468" y="2616"/>
                  </a:lnTo>
                  <a:lnTo>
                    <a:pt x="5397" y="5930"/>
                  </a:lnTo>
                  <a:lnTo>
                    <a:pt x="0" y="9131"/>
                  </a:lnTo>
                  <a:lnTo>
                    <a:pt x="7890" y="13881"/>
                  </a:lnTo>
                  <a:lnTo>
                    <a:pt x="15297" y="19064"/>
                  </a:lnTo>
                  <a:lnTo>
                    <a:pt x="21942" y="24763"/>
                  </a:lnTo>
                  <a:lnTo>
                    <a:pt x="27546" y="31064"/>
                  </a:lnTo>
                  <a:lnTo>
                    <a:pt x="33820" y="27025"/>
                  </a:lnTo>
                  <a:lnTo>
                    <a:pt x="45364" y="19278"/>
                  </a:lnTo>
                  <a:lnTo>
                    <a:pt x="39757" y="13214"/>
                  </a:lnTo>
                  <a:lnTo>
                    <a:pt x="33075" y="8072"/>
                  </a:lnTo>
                  <a:lnTo>
                    <a:pt x="25581" y="3714"/>
                  </a:lnTo>
                  <a:lnTo>
                    <a:pt x="17538" y="0"/>
                  </a:lnTo>
                  <a:close/>
                </a:path>
              </a:pathLst>
            </a:custGeom>
            <a:solidFill>
              <a:srgbClr val="FED21D"/>
            </a:solidFill>
          </p:spPr>
          <p:txBody>
            <a:bodyPr wrap="square" lIns="0" tIns="0" rIns="0" bIns="0" rtlCol="0"/>
            <a:lstStyle/>
            <a:p>
              <a:endParaRPr/>
            </a:p>
          </p:txBody>
        </p:sp>
        <p:sp>
          <p:nvSpPr>
            <p:cNvPr id="4500" name="object 4500"/>
            <p:cNvSpPr/>
            <p:nvPr/>
          </p:nvSpPr>
          <p:spPr>
            <a:xfrm>
              <a:off x="6247409" y="8187613"/>
              <a:ext cx="27940" cy="19685"/>
            </a:xfrm>
            <a:custGeom>
              <a:avLst/>
              <a:gdLst/>
              <a:ahLst/>
              <a:cxnLst/>
              <a:rect l="l" t="t" r="r" b="b"/>
              <a:pathLst>
                <a:path w="27939" h="19684">
                  <a:moveTo>
                    <a:pt x="27825" y="19278"/>
                  </a:moveTo>
                  <a:lnTo>
                    <a:pt x="22218" y="13214"/>
                  </a:lnTo>
                  <a:lnTo>
                    <a:pt x="15536" y="8072"/>
                  </a:lnTo>
                  <a:lnTo>
                    <a:pt x="8042" y="3714"/>
                  </a:lnTo>
                  <a:lnTo>
                    <a:pt x="0" y="0"/>
                  </a:lnTo>
                </a:path>
              </a:pathLst>
            </a:custGeom>
            <a:ln w="25400">
              <a:solidFill>
                <a:srgbClr val="FED321"/>
              </a:solidFill>
            </a:ln>
          </p:spPr>
          <p:txBody>
            <a:bodyPr wrap="square" lIns="0" tIns="0" rIns="0" bIns="0" rtlCol="0"/>
            <a:lstStyle/>
            <a:p>
              <a:endParaRPr/>
            </a:p>
          </p:txBody>
        </p:sp>
        <p:sp>
          <p:nvSpPr>
            <p:cNvPr id="4501" name="object 4501"/>
            <p:cNvSpPr/>
            <p:nvPr/>
          </p:nvSpPr>
          <p:spPr>
            <a:xfrm>
              <a:off x="6229870" y="8187613"/>
              <a:ext cx="17780" cy="9525"/>
            </a:xfrm>
            <a:custGeom>
              <a:avLst/>
              <a:gdLst/>
              <a:ahLst/>
              <a:cxnLst/>
              <a:rect l="l" t="t" r="r" b="b"/>
              <a:pathLst>
                <a:path w="17779" h="9525">
                  <a:moveTo>
                    <a:pt x="17538" y="0"/>
                  </a:moveTo>
                  <a:lnTo>
                    <a:pt x="11468" y="2616"/>
                  </a:lnTo>
                  <a:lnTo>
                    <a:pt x="5397" y="5930"/>
                  </a:lnTo>
                  <a:lnTo>
                    <a:pt x="0" y="9131"/>
                  </a:lnTo>
                </a:path>
              </a:pathLst>
            </a:custGeom>
            <a:ln w="25400">
              <a:solidFill>
                <a:srgbClr val="FDCE19"/>
              </a:solidFill>
            </a:ln>
          </p:spPr>
          <p:txBody>
            <a:bodyPr wrap="square" lIns="0" tIns="0" rIns="0" bIns="0" rtlCol="0"/>
            <a:lstStyle/>
            <a:p>
              <a:endParaRPr/>
            </a:p>
          </p:txBody>
        </p:sp>
        <p:sp>
          <p:nvSpPr>
            <p:cNvPr id="4502" name="object 4502"/>
            <p:cNvSpPr/>
            <p:nvPr/>
          </p:nvSpPr>
          <p:spPr>
            <a:xfrm>
              <a:off x="6229870" y="8196745"/>
              <a:ext cx="27940" cy="22225"/>
            </a:xfrm>
            <a:custGeom>
              <a:avLst/>
              <a:gdLst/>
              <a:ahLst/>
              <a:cxnLst/>
              <a:rect l="l" t="t" r="r" b="b"/>
              <a:pathLst>
                <a:path w="27939" h="22225">
                  <a:moveTo>
                    <a:pt x="0" y="0"/>
                  </a:moveTo>
                  <a:lnTo>
                    <a:pt x="7890" y="4750"/>
                  </a:lnTo>
                  <a:lnTo>
                    <a:pt x="15297" y="9932"/>
                  </a:lnTo>
                  <a:lnTo>
                    <a:pt x="21942" y="15632"/>
                  </a:lnTo>
                  <a:lnTo>
                    <a:pt x="27546" y="21932"/>
                  </a:lnTo>
                </a:path>
              </a:pathLst>
            </a:custGeom>
            <a:ln w="25400">
              <a:solidFill>
                <a:srgbClr val="FED219"/>
              </a:solidFill>
            </a:ln>
          </p:spPr>
          <p:txBody>
            <a:bodyPr wrap="square" lIns="0" tIns="0" rIns="0" bIns="0" rtlCol="0"/>
            <a:lstStyle/>
            <a:p>
              <a:endParaRPr/>
            </a:p>
          </p:txBody>
        </p:sp>
        <p:sp>
          <p:nvSpPr>
            <p:cNvPr id="4503" name="object 4503"/>
            <p:cNvSpPr/>
            <p:nvPr/>
          </p:nvSpPr>
          <p:spPr>
            <a:xfrm>
              <a:off x="6257417" y="8206892"/>
              <a:ext cx="18415" cy="12065"/>
            </a:xfrm>
            <a:custGeom>
              <a:avLst/>
              <a:gdLst/>
              <a:ahLst/>
              <a:cxnLst/>
              <a:rect l="l" t="t" r="r" b="b"/>
              <a:pathLst>
                <a:path w="18414" h="12065">
                  <a:moveTo>
                    <a:pt x="0" y="11785"/>
                  </a:moveTo>
                  <a:lnTo>
                    <a:pt x="6273" y="7747"/>
                  </a:lnTo>
                  <a:lnTo>
                    <a:pt x="12230" y="3784"/>
                  </a:lnTo>
                  <a:lnTo>
                    <a:pt x="17818" y="0"/>
                  </a:lnTo>
                </a:path>
              </a:pathLst>
            </a:custGeom>
            <a:ln w="25400">
              <a:solidFill>
                <a:srgbClr val="FFD721"/>
              </a:solidFill>
            </a:ln>
          </p:spPr>
          <p:txBody>
            <a:bodyPr wrap="square" lIns="0" tIns="0" rIns="0" bIns="0" rtlCol="0"/>
            <a:lstStyle/>
            <a:p>
              <a:endParaRPr/>
            </a:p>
          </p:txBody>
        </p:sp>
        <p:sp>
          <p:nvSpPr>
            <p:cNvPr id="4504" name="object 4504"/>
            <p:cNvSpPr/>
            <p:nvPr/>
          </p:nvSpPr>
          <p:spPr>
            <a:xfrm>
              <a:off x="6216332" y="8196745"/>
              <a:ext cx="41275" cy="34925"/>
            </a:xfrm>
            <a:custGeom>
              <a:avLst/>
              <a:gdLst/>
              <a:ahLst/>
              <a:cxnLst/>
              <a:rect l="l" t="t" r="r" b="b"/>
              <a:pathLst>
                <a:path w="41275" h="34925">
                  <a:moveTo>
                    <a:pt x="13538" y="0"/>
                  </a:moveTo>
                  <a:lnTo>
                    <a:pt x="8153" y="3200"/>
                  </a:lnTo>
                  <a:lnTo>
                    <a:pt x="3416" y="6261"/>
                  </a:lnTo>
                  <a:lnTo>
                    <a:pt x="0" y="8343"/>
                  </a:lnTo>
                  <a:lnTo>
                    <a:pt x="5586" y="14623"/>
                  </a:lnTo>
                  <a:lnTo>
                    <a:pt x="11020" y="21070"/>
                  </a:lnTo>
                  <a:lnTo>
                    <a:pt x="16287" y="27644"/>
                  </a:lnTo>
                  <a:lnTo>
                    <a:pt x="21374" y="34302"/>
                  </a:lnTo>
                  <a:lnTo>
                    <a:pt x="28219" y="30124"/>
                  </a:lnTo>
                  <a:lnTo>
                    <a:pt x="41084" y="21932"/>
                  </a:lnTo>
                  <a:lnTo>
                    <a:pt x="35480" y="15632"/>
                  </a:lnTo>
                  <a:lnTo>
                    <a:pt x="28835" y="9932"/>
                  </a:lnTo>
                  <a:lnTo>
                    <a:pt x="21428" y="4750"/>
                  </a:lnTo>
                  <a:lnTo>
                    <a:pt x="13538" y="0"/>
                  </a:lnTo>
                  <a:close/>
                </a:path>
              </a:pathLst>
            </a:custGeom>
            <a:solidFill>
              <a:srgbClr val="FED018"/>
            </a:solidFill>
          </p:spPr>
          <p:txBody>
            <a:bodyPr wrap="square" lIns="0" tIns="0" rIns="0" bIns="0" rtlCol="0"/>
            <a:lstStyle/>
            <a:p>
              <a:endParaRPr/>
            </a:p>
          </p:txBody>
        </p:sp>
        <p:sp>
          <p:nvSpPr>
            <p:cNvPr id="4505" name="object 4505"/>
            <p:cNvSpPr/>
            <p:nvPr/>
          </p:nvSpPr>
          <p:spPr>
            <a:xfrm>
              <a:off x="6229870" y="8196745"/>
              <a:ext cx="27940" cy="22225"/>
            </a:xfrm>
            <a:custGeom>
              <a:avLst/>
              <a:gdLst/>
              <a:ahLst/>
              <a:cxnLst/>
              <a:rect l="l" t="t" r="r" b="b"/>
              <a:pathLst>
                <a:path w="27939" h="22225">
                  <a:moveTo>
                    <a:pt x="27546" y="21932"/>
                  </a:moveTo>
                  <a:lnTo>
                    <a:pt x="21942" y="15632"/>
                  </a:lnTo>
                  <a:lnTo>
                    <a:pt x="15297" y="9932"/>
                  </a:lnTo>
                  <a:lnTo>
                    <a:pt x="7890" y="4750"/>
                  </a:lnTo>
                  <a:lnTo>
                    <a:pt x="0" y="0"/>
                  </a:lnTo>
                </a:path>
              </a:pathLst>
            </a:custGeom>
            <a:ln w="25400">
              <a:solidFill>
                <a:srgbClr val="FED219"/>
              </a:solidFill>
            </a:ln>
          </p:spPr>
          <p:txBody>
            <a:bodyPr wrap="square" lIns="0" tIns="0" rIns="0" bIns="0" rtlCol="0"/>
            <a:lstStyle/>
            <a:p>
              <a:endParaRPr/>
            </a:p>
          </p:txBody>
        </p:sp>
        <p:sp>
          <p:nvSpPr>
            <p:cNvPr id="4506" name="object 4506"/>
            <p:cNvSpPr/>
            <p:nvPr/>
          </p:nvSpPr>
          <p:spPr>
            <a:xfrm>
              <a:off x="6216332" y="8196745"/>
              <a:ext cx="13970" cy="8890"/>
            </a:xfrm>
            <a:custGeom>
              <a:avLst/>
              <a:gdLst/>
              <a:ahLst/>
              <a:cxnLst/>
              <a:rect l="l" t="t" r="r" b="b"/>
              <a:pathLst>
                <a:path w="13970" h="8890">
                  <a:moveTo>
                    <a:pt x="13538" y="0"/>
                  </a:moveTo>
                  <a:lnTo>
                    <a:pt x="8153" y="3200"/>
                  </a:lnTo>
                  <a:lnTo>
                    <a:pt x="3416" y="6261"/>
                  </a:lnTo>
                  <a:lnTo>
                    <a:pt x="0" y="8343"/>
                  </a:lnTo>
                </a:path>
              </a:pathLst>
            </a:custGeom>
            <a:ln w="25400">
              <a:solidFill>
                <a:srgbClr val="FDCC16"/>
              </a:solidFill>
            </a:ln>
          </p:spPr>
          <p:txBody>
            <a:bodyPr wrap="square" lIns="0" tIns="0" rIns="0" bIns="0" rtlCol="0"/>
            <a:lstStyle/>
            <a:p>
              <a:endParaRPr/>
            </a:p>
          </p:txBody>
        </p:sp>
        <p:sp>
          <p:nvSpPr>
            <p:cNvPr id="4507" name="object 4507"/>
            <p:cNvSpPr/>
            <p:nvPr/>
          </p:nvSpPr>
          <p:spPr>
            <a:xfrm>
              <a:off x="6216332" y="8205089"/>
              <a:ext cx="21590" cy="26034"/>
            </a:xfrm>
            <a:custGeom>
              <a:avLst/>
              <a:gdLst/>
              <a:ahLst/>
              <a:cxnLst/>
              <a:rect l="l" t="t" r="r" b="b"/>
              <a:pathLst>
                <a:path w="21589" h="26034">
                  <a:moveTo>
                    <a:pt x="0" y="0"/>
                  </a:moveTo>
                  <a:lnTo>
                    <a:pt x="5586" y="6279"/>
                  </a:lnTo>
                  <a:lnTo>
                    <a:pt x="11020" y="12726"/>
                  </a:lnTo>
                  <a:lnTo>
                    <a:pt x="16287" y="19300"/>
                  </a:lnTo>
                  <a:lnTo>
                    <a:pt x="21374" y="25958"/>
                  </a:lnTo>
                </a:path>
              </a:pathLst>
            </a:custGeom>
            <a:ln w="25400">
              <a:solidFill>
                <a:srgbClr val="FECF16"/>
              </a:solidFill>
            </a:ln>
          </p:spPr>
          <p:txBody>
            <a:bodyPr wrap="square" lIns="0" tIns="0" rIns="0" bIns="0" rtlCol="0"/>
            <a:lstStyle/>
            <a:p>
              <a:endParaRPr/>
            </a:p>
          </p:txBody>
        </p:sp>
        <p:sp>
          <p:nvSpPr>
            <p:cNvPr id="4508" name="object 4508"/>
            <p:cNvSpPr/>
            <p:nvPr/>
          </p:nvSpPr>
          <p:spPr>
            <a:xfrm>
              <a:off x="6237706" y="8218678"/>
              <a:ext cx="20320" cy="12700"/>
            </a:xfrm>
            <a:custGeom>
              <a:avLst/>
              <a:gdLst/>
              <a:ahLst/>
              <a:cxnLst/>
              <a:rect l="l" t="t" r="r" b="b"/>
              <a:pathLst>
                <a:path w="20320" h="12700">
                  <a:moveTo>
                    <a:pt x="0" y="12369"/>
                  </a:moveTo>
                  <a:lnTo>
                    <a:pt x="6845" y="8191"/>
                  </a:lnTo>
                  <a:lnTo>
                    <a:pt x="13423" y="4051"/>
                  </a:lnTo>
                  <a:lnTo>
                    <a:pt x="19710" y="0"/>
                  </a:lnTo>
                </a:path>
              </a:pathLst>
            </a:custGeom>
            <a:ln w="25400">
              <a:solidFill>
                <a:srgbClr val="FFD519"/>
              </a:solidFill>
            </a:ln>
          </p:spPr>
          <p:txBody>
            <a:bodyPr wrap="square" lIns="0" tIns="0" rIns="0" bIns="0" rtlCol="0"/>
            <a:lstStyle/>
            <a:p>
              <a:endParaRPr/>
            </a:p>
          </p:txBody>
        </p:sp>
        <p:sp>
          <p:nvSpPr>
            <p:cNvPr id="4509" name="object 4509"/>
            <p:cNvSpPr/>
            <p:nvPr/>
          </p:nvSpPr>
          <p:spPr>
            <a:xfrm>
              <a:off x="6192812" y="8176387"/>
              <a:ext cx="54610" cy="29209"/>
            </a:xfrm>
            <a:custGeom>
              <a:avLst/>
              <a:gdLst/>
              <a:ahLst/>
              <a:cxnLst/>
              <a:rect l="l" t="t" r="r" b="b"/>
              <a:pathLst>
                <a:path w="54610" h="29209">
                  <a:moveTo>
                    <a:pt x="22186" y="0"/>
                  </a:moveTo>
                  <a:lnTo>
                    <a:pt x="9055" y="2870"/>
                  </a:lnTo>
                  <a:lnTo>
                    <a:pt x="0" y="5981"/>
                  </a:lnTo>
                  <a:lnTo>
                    <a:pt x="6021" y="11228"/>
                  </a:lnTo>
                  <a:lnTo>
                    <a:pt x="11960" y="16789"/>
                  </a:lnTo>
                  <a:lnTo>
                    <a:pt x="17798" y="22626"/>
                  </a:lnTo>
                  <a:lnTo>
                    <a:pt x="23520" y="28702"/>
                  </a:lnTo>
                  <a:lnTo>
                    <a:pt x="37063" y="20359"/>
                  </a:lnTo>
                  <a:lnTo>
                    <a:pt x="45574" y="15573"/>
                  </a:lnTo>
                  <a:lnTo>
                    <a:pt x="54597" y="11226"/>
                  </a:lnTo>
                  <a:lnTo>
                    <a:pt x="46268" y="8017"/>
                  </a:lnTo>
                  <a:lnTo>
                    <a:pt x="37915" y="5170"/>
                  </a:lnTo>
                  <a:lnTo>
                    <a:pt x="22186" y="0"/>
                  </a:lnTo>
                  <a:close/>
                </a:path>
              </a:pathLst>
            </a:custGeom>
            <a:solidFill>
              <a:srgbClr val="FBC918"/>
            </a:solidFill>
          </p:spPr>
          <p:txBody>
            <a:bodyPr wrap="square" lIns="0" tIns="0" rIns="0" bIns="0" rtlCol="0"/>
            <a:lstStyle/>
            <a:p>
              <a:endParaRPr/>
            </a:p>
          </p:txBody>
        </p:sp>
        <p:sp>
          <p:nvSpPr>
            <p:cNvPr id="4510" name="object 4510"/>
            <p:cNvSpPr/>
            <p:nvPr/>
          </p:nvSpPr>
          <p:spPr>
            <a:xfrm>
              <a:off x="6216332" y="8187613"/>
              <a:ext cx="31115" cy="17780"/>
            </a:xfrm>
            <a:custGeom>
              <a:avLst/>
              <a:gdLst/>
              <a:ahLst/>
              <a:cxnLst/>
              <a:rect l="l" t="t" r="r" b="b"/>
              <a:pathLst>
                <a:path w="31114" h="17779">
                  <a:moveTo>
                    <a:pt x="31076" y="0"/>
                  </a:moveTo>
                  <a:lnTo>
                    <a:pt x="22054" y="4346"/>
                  </a:lnTo>
                  <a:lnTo>
                    <a:pt x="13542" y="9132"/>
                  </a:lnTo>
                  <a:lnTo>
                    <a:pt x="6029" y="13721"/>
                  </a:lnTo>
                  <a:lnTo>
                    <a:pt x="0" y="17475"/>
                  </a:lnTo>
                </a:path>
              </a:pathLst>
            </a:custGeom>
            <a:ln w="25400">
              <a:solidFill>
                <a:srgbClr val="FDCD19"/>
              </a:solidFill>
            </a:ln>
          </p:spPr>
          <p:txBody>
            <a:bodyPr wrap="square" lIns="0" tIns="0" rIns="0" bIns="0" rtlCol="0"/>
            <a:lstStyle/>
            <a:p>
              <a:endParaRPr/>
            </a:p>
          </p:txBody>
        </p:sp>
        <p:sp>
          <p:nvSpPr>
            <p:cNvPr id="4511" name="object 4511"/>
            <p:cNvSpPr/>
            <p:nvPr/>
          </p:nvSpPr>
          <p:spPr>
            <a:xfrm>
              <a:off x="6192812" y="8182368"/>
              <a:ext cx="24130" cy="22860"/>
            </a:xfrm>
            <a:custGeom>
              <a:avLst/>
              <a:gdLst/>
              <a:ahLst/>
              <a:cxnLst/>
              <a:rect l="l" t="t" r="r" b="b"/>
              <a:pathLst>
                <a:path w="24129" h="22859">
                  <a:moveTo>
                    <a:pt x="23520" y="22720"/>
                  </a:moveTo>
                  <a:lnTo>
                    <a:pt x="17798" y="16644"/>
                  </a:lnTo>
                  <a:lnTo>
                    <a:pt x="11960" y="10807"/>
                  </a:lnTo>
                  <a:lnTo>
                    <a:pt x="6021" y="5246"/>
                  </a:lnTo>
                  <a:lnTo>
                    <a:pt x="0" y="0"/>
                  </a:lnTo>
                </a:path>
              </a:pathLst>
            </a:custGeom>
            <a:ln w="25400">
              <a:solidFill>
                <a:srgbClr val="FBC816"/>
              </a:solidFill>
            </a:ln>
          </p:spPr>
          <p:txBody>
            <a:bodyPr wrap="square" lIns="0" tIns="0" rIns="0" bIns="0" rtlCol="0"/>
            <a:lstStyle/>
            <a:p>
              <a:endParaRPr/>
            </a:p>
          </p:txBody>
        </p:sp>
        <p:sp>
          <p:nvSpPr>
            <p:cNvPr id="4512" name="object 4512"/>
            <p:cNvSpPr/>
            <p:nvPr/>
          </p:nvSpPr>
          <p:spPr>
            <a:xfrm>
              <a:off x="6192812" y="8176387"/>
              <a:ext cx="22225" cy="6350"/>
            </a:xfrm>
            <a:custGeom>
              <a:avLst/>
              <a:gdLst/>
              <a:ahLst/>
              <a:cxnLst/>
              <a:rect l="l" t="t" r="r" b="b"/>
              <a:pathLst>
                <a:path w="22225" h="6350">
                  <a:moveTo>
                    <a:pt x="0" y="5981"/>
                  </a:moveTo>
                  <a:lnTo>
                    <a:pt x="9055" y="2870"/>
                  </a:lnTo>
                  <a:lnTo>
                    <a:pt x="22186" y="0"/>
                  </a:lnTo>
                </a:path>
              </a:pathLst>
            </a:custGeom>
            <a:ln w="25400">
              <a:solidFill>
                <a:srgbClr val="F8C617"/>
              </a:solidFill>
            </a:ln>
          </p:spPr>
          <p:txBody>
            <a:bodyPr wrap="square" lIns="0" tIns="0" rIns="0" bIns="0" rtlCol="0"/>
            <a:lstStyle/>
            <a:p>
              <a:endParaRPr/>
            </a:p>
          </p:txBody>
        </p:sp>
        <p:sp>
          <p:nvSpPr>
            <p:cNvPr id="4513" name="object 4513"/>
            <p:cNvSpPr/>
            <p:nvPr/>
          </p:nvSpPr>
          <p:spPr>
            <a:xfrm>
              <a:off x="6214999" y="8176387"/>
              <a:ext cx="33020" cy="11430"/>
            </a:xfrm>
            <a:custGeom>
              <a:avLst/>
              <a:gdLst/>
              <a:ahLst/>
              <a:cxnLst/>
              <a:rect l="l" t="t" r="r" b="b"/>
              <a:pathLst>
                <a:path w="33020" h="11429">
                  <a:moveTo>
                    <a:pt x="0" y="0"/>
                  </a:moveTo>
                  <a:lnTo>
                    <a:pt x="7614" y="2545"/>
                  </a:lnTo>
                  <a:lnTo>
                    <a:pt x="15728" y="5170"/>
                  </a:lnTo>
                  <a:lnTo>
                    <a:pt x="24081" y="8017"/>
                  </a:lnTo>
                  <a:lnTo>
                    <a:pt x="32410" y="11226"/>
                  </a:lnTo>
                </a:path>
              </a:pathLst>
            </a:custGeom>
            <a:ln w="25400">
              <a:solidFill>
                <a:srgbClr val="FBCA19"/>
              </a:solidFill>
            </a:ln>
          </p:spPr>
          <p:txBody>
            <a:bodyPr wrap="square" lIns="0" tIns="0" rIns="0" bIns="0" rtlCol="0"/>
            <a:lstStyle/>
            <a:p>
              <a:endParaRPr/>
            </a:p>
          </p:txBody>
        </p:sp>
        <p:sp>
          <p:nvSpPr>
            <p:cNvPr id="4514" name="object 4514"/>
            <p:cNvSpPr/>
            <p:nvPr/>
          </p:nvSpPr>
          <p:spPr>
            <a:xfrm>
              <a:off x="6192803" y="8182368"/>
              <a:ext cx="45085" cy="48895"/>
            </a:xfrm>
            <a:custGeom>
              <a:avLst/>
              <a:gdLst/>
              <a:ahLst/>
              <a:cxnLst/>
              <a:rect l="l" t="t" r="r" b="b"/>
              <a:pathLst>
                <a:path w="45085" h="48895">
                  <a:moveTo>
                    <a:pt x="8" y="0"/>
                  </a:moveTo>
                  <a:lnTo>
                    <a:pt x="11919" y="10895"/>
                  </a:lnTo>
                  <a:lnTo>
                    <a:pt x="23435" y="22818"/>
                  </a:lnTo>
                  <a:lnTo>
                    <a:pt x="34419" y="35546"/>
                  </a:lnTo>
                  <a:lnTo>
                    <a:pt x="44750" y="48768"/>
                  </a:lnTo>
                  <a:lnTo>
                    <a:pt x="44902" y="48679"/>
                  </a:lnTo>
                  <a:lnTo>
                    <a:pt x="34544" y="35447"/>
                  </a:lnTo>
                  <a:lnTo>
                    <a:pt x="23522" y="22720"/>
                  </a:lnTo>
                  <a:lnTo>
                    <a:pt x="11966" y="10802"/>
                  </a:lnTo>
                  <a:lnTo>
                    <a:pt x="8" y="0"/>
                  </a:lnTo>
                  <a:close/>
                </a:path>
              </a:pathLst>
            </a:custGeom>
            <a:solidFill>
              <a:srgbClr val="FCCC16"/>
            </a:solidFill>
          </p:spPr>
          <p:txBody>
            <a:bodyPr wrap="square" lIns="0" tIns="0" rIns="0" bIns="0" rtlCol="0"/>
            <a:lstStyle/>
            <a:p>
              <a:endParaRPr/>
            </a:p>
          </p:txBody>
        </p:sp>
        <p:sp>
          <p:nvSpPr>
            <p:cNvPr id="4515" name="object 4515"/>
            <p:cNvSpPr/>
            <p:nvPr/>
          </p:nvSpPr>
          <p:spPr>
            <a:xfrm>
              <a:off x="6192803" y="8182368"/>
              <a:ext cx="45085" cy="48895"/>
            </a:xfrm>
            <a:custGeom>
              <a:avLst/>
              <a:gdLst/>
              <a:ahLst/>
              <a:cxnLst/>
              <a:rect l="l" t="t" r="r" b="b"/>
              <a:pathLst>
                <a:path w="45085" h="48895">
                  <a:moveTo>
                    <a:pt x="44902" y="48679"/>
                  </a:moveTo>
                  <a:lnTo>
                    <a:pt x="34544" y="35447"/>
                  </a:lnTo>
                  <a:lnTo>
                    <a:pt x="23522" y="22720"/>
                  </a:lnTo>
                  <a:lnTo>
                    <a:pt x="11966" y="10802"/>
                  </a:lnTo>
                  <a:lnTo>
                    <a:pt x="8" y="0"/>
                  </a:lnTo>
                </a:path>
                <a:path w="45085" h="48895">
                  <a:moveTo>
                    <a:pt x="0" y="92"/>
                  </a:moveTo>
                  <a:lnTo>
                    <a:pt x="11919" y="10895"/>
                  </a:lnTo>
                  <a:lnTo>
                    <a:pt x="23435" y="22818"/>
                  </a:lnTo>
                  <a:lnTo>
                    <a:pt x="34419" y="35546"/>
                  </a:lnTo>
                  <a:lnTo>
                    <a:pt x="44750" y="48768"/>
                  </a:lnTo>
                </a:path>
              </a:pathLst>
            </a:custGeom>
            <a:ln w="25400">
              <a:solidFill>
                <a:srgbClr val="FCCC16"/>
              </a:solidFill>
            </a:ln>
          </p:spPr>
          <p:txBody>
            <a:bodyPr wrap="square" lIns="0" tIns="0" rIns="0" bIns="0" rtlCol="0"/>
            <a:lstStyle/>
            <a:p>
              <a:endParaRPr/>
            </a:p>
          </p:txBody>
        </p:sp>
        <p:sp>
          <p:nvSpPr>
            <p:cNvPr id="4516" name="object 4516"/>
            <p:cNvSpPr/>
            <p:nvPr/>
          </p:nvSpPr>
          <p:spPr>
            <a:xfrm>
              <a:off x="6237554" y="8218347"/>
              <a:ext cx="635" cy="26034"/>
            </a:xfrm>
            <a:custGeom>
              <a:avLst/>
              <a:gdLst/>
              <a:ahLst/>
              <a:cxnLst/>
              <a:rect l="l" t="t" r="r" b="b"/>
              <a:pathLst>
                <a:path w="635" h="26034">
                  <a:moveTo>
                    <a:pt x="152" y="0"/>
                  </a:moveTo>
                  <a:lnTo>
                    <a:pt x="0" y="0"/>
                  </a:lnTo>
                  <a:lnTo>
                    <a:pt x="0" y="25488"/>
                  </a:lnTo>
                  <a:lnTo>
                    <a:pt x="152" y="25488"/>
                  </a:lnTo>
                  <a:lnTo>
                    <a:pt x="152" y="0"/>
                  </a:lnTo>
                  <a:close/>
                </a:path>
              </a:pathLst>
            </a:custGeom>
            <a:solidFill>
              <a:srgbClr val="FFD316"/>
            </a:solidFill>
          </p:spPr>
          <p:txBody>
            <a:bodyPr wrap="square" lIns="0" tIns="0" rIns="0" bIns="0" rtlCol="0"/>
            <a:lstStyle/>
            <a:p>
              <a:endParaRPr/>
            </a:p>
          </p:txBody>
        </p:sp>
        <p:sp>
          <p:nvSpPr>
            <p:cNvPr id="4517" name="object 4517"/>
            <p:cNvSpPr/>
            <p:nvPr/>
          </p:nvSpPr>
          <p:spPr>
            <a:xfrm>
              <a:off x="6325997" y="8519934"/>
              <a:ext cx="13335" cy="8255"/>
            </a:xfrm>
            <a:custGeom>
              <a:avLst/>
              <a:gdLst/>
              <a:ahLst/>
              <a:cxnLst/>
              <a:rect l="l" t="t" r="r" b="b"/>
              <a:pathLst>
                <a:path w="13335" h="8254">
                  <a:moveTo>
                    <a:pt x="0" y="0"/>
                  </a:moveTo>
                  <a:lnTo>
                    <a:pt x="12932" y="8061"/>
                  </a:lnTo>
                  <a:lnTo>
                    <a:pt x="9690" y="5664"/>
                  </a:lnTo>
                  <a:lnTo>
                    <a:pt x="6578" y="3136"/>
                  </a:lnTo>
                  <a:lnTo>
                    <a:pt x="3657" y="520"/>
                  </a:lnTo>
                  <a:lnTo>
                    <a:pt x="2197" y="279"/>
                  </a:lnTo>
                  <a:lnTo>
                    <a:pt x="1104" y="165"/>
                  </a:lnTo>
                  <a:lnTo>
                    <a:pt x="0" y="0"/>
                  </a:lnTo>
                  <a:close/>
                </a:path>
              </a:pathLst>
            </a:custGeom>
            <a:solidFill>
              <a:srgbClr val="F5B439"/>
            </a:solidFill>
          </p:spPr>
          <p:txBody>
            <a:bodyPr wrap="square" lIns="0" tIns="0" rIns="0" bIns="0" rtlCol="0"/>
            <a:lstStyle/>
            <a:p>
              <a:endParaRPr/>
            </a:p>
          </p:txBody>
        </p:sp>
        <p:sp>
          <p:nvSpPr>
            <p:cNvPr id="4518" name="object 4518"/>
            <p:cNvSpPr/>
            <p:nvPr/>
          </p:nvSpPr>
          <p:spPr>
            <a:xfrm>
              <a:off x="6329654" y="8520455"/>
              <a:ext cx="9525" cy="7620"/>
            </a:xfrm>
            <a:custGeom>
              <a:avLst/>
              <a:gdLst/>
              <a:ahLst/>
              <a:cxnLst/>
              <a:rect l="l" t="t" r="r" b="b"/>
              <a:pathLst>
                <a:path w="9525" h="7620">
                  <a:moveTo>
                    <a:pt x="9277" y="7541"/>
                  </a:moveTo>
                  <a:lnTo>
                    <a:pt x="0" y="0"/>
                  </a:lnTo>
                </a:path>
              </a:pathLst>
            </a:custGeom>
            <a:ln w="25400">
              <a:solidFill>
                <a:srgbClr val="F5B43B"/>
              </a:solidFill>
            </a:ln>
          </p:spPr>
          <p:txBody>
            <a:bodyPr wrap="square" lIns="0" tIns="0" rIns="0" bIns="0" rtlCol="0"/>
            <a:lstStyle/>
            <a:p>
              <a:endParaRPr/>
            </a:p>
          </p:txBody>
        </p:sp>
        <p:sp>
          <p:nvSpPr>
            <p:cNvPr id="4519" name="object 4519"/>
            <p:cNvSpPr/>
            <p:nvPr/>
          </p:nvSpPr>
          <p:spPr>
            <a:xfrm>
              <a:off x="6325997" y="8519934"/>
              <a:ext cx="3810" cy="635"/>
            </a:xfrm>
            <a:custGeom>
              <a:avLst/>
              <a:gdLst/>
              <a:ahLst/>
              <a:cxnLst/>
              <a:rect l="l" t="t" r="r" b="b"/>
              <a:pathLst>
                <a:path w="3810" h="634">
                  <a:moveTo>
                    <a:pt x="3657" y="520"/>
                  </a:moveTo>
                  <a:lnTo>
                    <a:pt x="0" y="0"/>
                  </a:lnTo>
                </a:path>
              </a:pathLst>
            </a:custGeom>
            <a:ln w="25400">
              <a:solidFill>
                <a:srgbClr val="F6B83F"/>
              </a:solidFill>
            </a:ln>
          </p:spPr>
          <p:txBody>
            <a:bodyPr wrap="square" lIns="0" tIns="0" rIns="0" bIns="0" rtlCol="0"/>
            <a:lstStyle/>
            <a:p>
              <a:endParaRPr/>
            </a:p>
          </p:txBody>
        </p:sp>
        <p:sp>
          <p:nvSpPr>
            <p:cNvPr id="4520" name="object 4520"/>
            <p:cNvSpPr/>
            <p:nvPr/>
          </p:nvSpPr>
          <p:spPr>
            <a:xfrm>
              <a:off x="6325997" y="8519934"/>
              <a:ext cx="8890" cy="6985"/>
            </a:xfrm>
            <a:custGeom>
              <a:avLst/>
              <a:gdLst/>
              <a:ahLst/>
              <a:cxnLst/>
              <a:rect l="l" t="t" r="r" b="b"/>
              <a:pathLst>
                <a:path w="8889" h="6984">
                  <a:moveTo>
                    <a:pt x="0" y="0"/>
                  </a:moveTo>
                  <a:lnTo>
                    <a:pt x="8305" y="6934"/>
                  </a:lnTo>
                </a:path>
              </a:pathLst>
            </a:custGeom>
            <a:ln w="25400">
              <a:solidFill>
                <a:srgbClr val="F5B338"/>
              </a:solidFill>
            </a:ln>
          </p:spPr>
          <p:txBody>
            <a:bodyPr wrap="square" lIns="0" tIns="0" rIns="0" bIns="0" rtlCol="0"/>
            <a:lstStyle/>
            <a:p>
              <a:endParaRPr/>
            </a:p>
          </p:txBody>
        </p:sp>
        <p:sp>
          <p:nvSpPr>
            <p:cNvPr id="4521" name="object 4521"/>
            <p:cNvSpPr/>
            <p:nvPr/>
          </p:nvSpPr>
          <p:spPr>
            <a:xfrm>
              <a:off x="6334302" y="8526869"/>
              <a:ext cx="4445" cy="1270"/>
            </a:xfrm>
            <a:custGeom>
              <a:avLst/>
              <a:gdLst/>
              <a:ahLst/>
              <a:cxnLst/>
              <a:rect l="l" t="t" r="r" b="b"/>
              <a:pathLst>
                <a:path w="4445" h="1270">
                  <a:moveTo>
                    <a:pt x="0" y="0"/>
                  </a:moveTo>
                  <a:lnTo>
                    <a:pt x="4373" y="1075"/>
                  </a:lnTo>
                </a:path>
              </a:pathLst>
            </a:custGeom>
            <a:ln w="25400">
              <a:solidFill>
                <a:srgbClr val="F5B034"/>
              </a:solidFill>
            </a:ln>
          </p:spPr>
          <p:txBody>
            <a:bodyPr wrap="square" lIns="0" tIns="0" rIns="0" bIns="0" rtlCol="0"/>
            <a:lstStyle/>
            <a:p>
              <a:endParaRPr/>
            </a:p>
          </p:txBody>
        </p:sp>
        <p:sp>
          <p:nvSpPr>
            <p:cNvPr id="4522" name="object 4522"/>
            <p:cNvSpPr/>
            <p:nvPr/>
          </p:nvSpPr>
          <p:spPr>
            <a:xfrm>
              <a:off x="6322288" y="8519045"/>
              <a:ext cx="12065" cy="8255"/>
            </a:xfrm>
            <a:custGeom>
              <a:avLst/>
              <a:gdLst/>
              <a:ahLst/>
              <a:cxnLst/>
              <a:rect l="l" t="t" r="r" b="b"/>
              <a:pathLst>
                <a:path w="12064" h="8254">
                  <a:moveTo>
                    <a:pt x="0" y="0"/>
                  </a:moveTo>
                  <a:lnTo>
                    <a:pt x="12014" y="7823"/>
                  </a:lnTo>
                  <a:lnTo>
                    <a:pt x="9118" y="5638"/>
                  </a:lnTo>
                  <a:lnTo>
                    <a:pt x="6337" y="3314"/>
                  </a:lnTo>
                  <a:lnTo>
                    <a:pt x="3708" y="889"/>
                  </a:lnTo>
                  <a:lnTo>
                    <a:pt x="2603" y="711"/>
                  </a:lnTo>
                  <a:lnTo>
                    <a:pt x="1498" y="495"/>
                  </a:lnTo>
                  <a:lnTo>
                    <a:pt x="0" y="0"/>
                  </a:lnTo>
                  <a:close/>
                </a:path>
              </a:pathLst>
            </a:custGeom>
            <a:solidFill>
              <a:srgbClr val="F5B335"/>
            </a:solidFill>
          </p:spPr>
          <p:txBody>
            <a:bodyPr wrap="square" lIns="0" tIns="0" rIns="0" bIns="0" rtlCol="0"/>
            <a:lstStyle/>
            <a:p>
              <a:endParaRPr/>
            </a:p>
          </p:txBody>
        </p:sp>
        <p:sp>
          <p:nvSpPr>
            <p:cNvPr id="4523" name="object 4523"/>
            <p:cNvSpPr/>
            <p:nvPr/>
          </p:nvSpPr>
          <p:spPr>
            <a:xfrm>
              <a:off x="6325997" y="8519934"/>
              <a:ext cx="8890" cy="6985"/>
            </a:xfrm>
            <a:custGeom>
              <a:avLst/>
              <a:gdLst/>
              <a:ahLst/>
              <a:cxnLst/>
              <a:rect l="l" t="t" r="r" b="b"/>
              <a:pathLst>
                <a:path w="8889" h="6984">
                  <a:moveTo>
                    <a:pt x="8305" y="6934"/>
                  </a:moveTo>
                  <a:lnTo>
                    <a:pt x="0" y="0"/>
                  </a:lnTo>
                </a:path>
              </a:pathLst>
            </a:custGeom>
            <a:ln w="25400">
              <a:solidFill>
                <a:srgbClr val="F5B338"/>
              </a:solidFill>
            </a:ln>
          </p:spPr>
          <p:txBody>
            <a:bodyPr wrap="square" lIns="0" tIns="0" rIns="0" bIns="0" rtlCol="0"/>
            <a:lstStyle/>
            <a:p>
              <a:endParaRPr/>
            </a:p>
          </p:txBody>
        </p:sp>
        <p:sp>
          <p:nvSpPr>
            <p:cNvPr id="4524" name="object 4524"/>
            <p:cNvSpPr/>
            <p:nvPr/>
          </p:nvSpPr>
          <p:spPr>
            <a:xfrm>
              <a:off x="6322288" y="8519045"/>
              <a:ext cx="3810" cy="1270"/>
            </a:xfrm>
            <a:custGeom>
              <a:avLst/>
              <a:gdLst/>
              <a:ahLst/>
              <a:cxnLst/>
              <a:rect l="l" t="t" r="r" b="b"/>
              <a:pathLst>
                <a:path w="3810" h="1270">
                  <a:moveTo>
                    <a:pt x="3708" y="889"/>
                  </a:moveTo>
                  <a:lnTo>
                    <a:pt x="0" y="0"/>
                  </a:lnTo>
                </a:path>
              </a:pathLst>
            </a:custGeom>
            <a:ln w="25400">
              <a:solidFill>
                <a:srgbClr val="F5B637"/>
              </a:solidFill>
            </a:ln>
          </p:spPr>
          <p:txBody>
            <a:bodyPr wrap="square" lIns="0" tIns="0" rIns="0" bIns="0" rtlCol="0"/>
            <a:lstStyle/>
            <a:p>
              <a:endParaRPr/>
            </a:p>
          </p:txBody>
        </p:sp>
        <p:sp>
          <p:nvSpPr>
            <p:cNvPr id="4525" name="object 4525"/>
            <p:cNvSpPr/>
            <p:nvPr/>
          </p:nvSpPr>
          <p:spPr>
            <a:xfrm>
              <a:off x="6322288" y="8519045"/>
              <a:ext cx="7620" cy="6350"/>
            </a:xfrm>
            <a:custGeom>
              <a:avLst/>
              <a:gdLst/>
              <a:ahLst/>
              <a:cxnLst/>
              <a:rect l="l" t="t" r="r" b="b"/>
              <a:pathLst>
                <a:path w="7620" h="6350">
                  <a:moveTo>
                    <a:pt x="0" y="0"/>
                  </a:moveTo>
                  <a:lnTo>
                    <a:pt x="7289" y="6273"/>
                  </a:lnTo>
                </a:path>
              </a:pathLst>
            </a:custGeom>
            <a:ln w="25400">
              <a:solidFill>
                <a:srgbClr val="F5B334"/>
              </a:solidFill>
            </a:ln>
          </p:spPr>
          <p:txBody>
            <a:bodyPr wrap="square" lIns="0" tIns="0" rIns="0" bIns="0" rtlCol="0"/>
            <a:lstStyle/>
            <a:p>
              <a:endParaRPr/>
            </a:p>
          </p:txBody>
        </p:sp>
        <p:sp>
          <p:nvSpPr>
            <p:cNvPr id="4526" name="object 4526"/>
            <p:cNvSpPr/>
            <p:nvPr/>
          </p:nvSpPr>
          <p:spPr>
            <a:xfrm>
              <a:off x="6329578" y="8525319"/>
              <a:ext cx="5080" cy="1905"/>
            </a:xfrm>
            <a:custGeom>
              <a:avLst/>
              <a:gdLst/>
              <a:ahLst/>
              <a:cxnLst/>
              <a:rect l="l" t="t" r="r" b="b"/>
              <a:pathLst>
                <a:path w="5079" h="1904">
                  <a:moveTo>
                    <a:pt x="0" y="0"/>
                  </a:moveTo>
                  <a:lnTo>
                    <a:pt x="4724" y="1549"/>
                  </a:lnTo>
                </a:path>
              </a:pathLst>
            </a:custGeom>
            <a:ln w="25400">
              <a:solidFill>
                <a:srgbClr val="F5B034"/>
              </a:solidFill>
            </a:ln>
          </p:spPr>
          <p:txBody>
            <a:bodyPr wrap="square" lIns="0" tIns="0" rIns="0" bIns="0" rtlCol="0"/>
            <a:lstStyle/>
            <a:p>
              <a:endParaRPr/>
            </a:p>
          </p:txBody>
        </p:sp>
        <p:sp>
          <p:nvSpPr>
            <p:cNvPr id="4527" name="object 4527"/>
            <p:cNvSpPr/>
            <p:nvPr/>
          </p:nvSpPr>
          <p:spPr>
            <a:xfrm>
              <a:off x="6319824" y="8512276"/>
              <a:ext cx="10160" cy="8255"/>
            </a:xfrm>
            <a:custGeom>
              <a:avLst/>
              <a:gdLst/>
              <a:ahLst/>
              <a:cxnLst/>
              <a:rect l="l" t="t" r="r" b="b"/>
              <a:pathLst>
                <a:path w="10160" h="8254">
                  <a:moveTo>
                    <a:pt x="457" y="0"/>
                  </a:moveTo>
                  <a:lnTo>
                    <a:pt x="9105" y="8051"/>
                  </a:lnTo>
                  <a:lnTo>
                    <a:pt x="9829" y="8178"/>
                  </a:lnTo>
                  <a:lnTo>
                    <a:pt x="6908" y="5575"/>
                  </a:lnTo>
                  <a:lnTo>
                    <a:pt x="4190" y="2882"/>
                  </a:lnTo>
                  <a:lnTo>
                    <a:pt x="1701" y="126"/>
                  </a:lnTo>
                  <a:lnTo>
                    <a:pt x="1003" y="25"/>
                  </a:lnTo>
                  <a:lnTo>
                    <a:pt x="457" y="0"/>
                  </a:lnTo>
                  <a:close/>
                </a:path>
              </a:pathLst>
            </a:custGeom>
            <a:solidFill>
              <a:srgbClr val="F7BD47"/>
            </a:solidFill>
          </p:spPr>
          <p:txBody>
            <a:bodyPr wrap="square" lIns="0" tIns="0" rIns="0" bIns="0" rtlCol="0"/>
            <a:lstStyle/>
            <a:p>
              <a:endParaRPr/>
            </a:p>
          </p:txBody>
        </p:sp>
        <p:sp>
          <p:nvSpPr>
            <p:cNvPr id="4528" name="object 4528"/>
            <p:cNvSpPr/>
            <p:nvPr/>
          </p:nvSpPr>
          <p:spPr>
            <a:xfrm>
              <a:off x="6321526" y="8512403"/>
              <a:ext cx="8255" cy="8255"/>
            </a:xfrm>
            <a:custGeom>
              <a:avLst/>
              <a:gdLst/>
              <a:ahLst/>
              <a:cxnLst/>
              <a:rect l="l" t="t" r="r" b="b"/>
              <a:pathLst>
                <a:path w="8254" h="8254">
                  <a:moveTo>
                    <a:pt x="8128" y="8051"/>
                  </a:moveTo>
                  <a:lnTo>
                    <a:pt x="0" y="0"/>
                  </a:lnTo>
                </a:path>
              </a:pathLst>
            </a:custGeom>
            <a:ln w="25400">
              <a:solidFill>
                <a:srgbClr val="F7BD49"/>
              </a:solidFill>
            </a:ln>
          </p:spPr>
          <p:txBody>
            <a:bodyPr wrap="square" lIns="0" tIns="0" rIns="0" bIns="0" rtlCol="0"/>
            <a:lstStyle/>
            <a:p>
              <a:endParaRPr/>
            </a:p>
          </p:txBody>
        </p:sp>
        <p:sp>
          <p:nvSpPr>
            <p:cNvPr id="4529" name="object 4529"/>
            <p:cNvSpPr/>
            <p:nvPr/>
          </p:nvSpPr>
          <p:spPr>
            <a:xfrm>
              <a:off x="6319824" y="8499589"/>
              <a:ext cx="1905" cy="22225"/>
            </a:xfrm>
            <a:custGeom>
              <a:avLst/>
              <a:gdLst/>
              <a:ahLst/>
              <a:cxnLst/>
              <a:rect l="l" t="t" r="r" b="b"/>
              <a:pathLst>
                <a:path w="1904" h="22225">
                  <a:moveTo>
                    <a:pt x="1701" y="0"/>
                  </a:moveTo>
                  <a:lnTo>
                    <a:pt x="0" y="0"/>
                  </a:lnTo>
                  <a:lnTo>
                    <a:pt x="0" y="21080"/>
                  </a:lnTo>
                  <a:lnTo>
                    <a:pt x="1701" y="22038"/>
                  </a:lnTo>
                  <a:lnTo>
                    <a:pt x="1701" y="0"/>
                  </a:lnTo>
                  <a:close/>
                </a:path>
              </a:pathLst>
            </a:custGeom>
            <a:solidFill>
              <a:srgbClr val="F7C14B"/>
            </a:solidFill>
          </p:spPr>
          <p:txBody>
            <a:bodyPr wrap="square" lIns="0" tIns="0" rIns="0" bIns="0" rtlCol="0"/>
            <a:lstStyle/>
            <a:p>
              <a:endParaRPr/>
            </a:p>
          </p:txBody>
        </p:sp>
        <p:sp>
          <p:nvSpPr>
            <p:cNvPr id="4530" name="object 4530"/>
            <p:cNvSpPr/>
            <p:nvPr/>
          </p:nvSpPr>
          <p:spPr>
            <a:xfrm>
              <a:off x="6319824" y="8512289"/>
              <a:ext cx="8255" cy="8255"/>
            </a:xfrm>
            <a:custGeom>
              <a:avLst/>
              <a:gdLst/>
              <a:ahLst/>
              <a:cxnLst/>
              <a:rect l="l" t="t" r="r" b="b"/>
              <a:pathLst>
                <a:path w="8254" h="8254">
                  <a:moveTo>
                    <a:pt x="0" y="0"/>
                  </a:moveTo>
                  <a:lnTo>
                    <a:pt x="7861" y="7873"/>
                  </a:lnTo>
                </a:path>
              </a:pathLst>
            </a:custGeom>
            <a:ln w="25400">
              <a:solidFill>
                <a:srgbClr val="F7BC44"/>
              </a:solidFill>
            </a:ln>
          </p:spPr>
          <p:txBody>
            <a:bodyPr wrap="square" lIns="0" tIns="0" rIns="0" bIns="0" rtlCol="0"/>
            <a:lstStyle/>
            <a:p>
              <a:endParaRPr/>
            </a:p>
          </p:txBody>
        </p:sp>
        <p:sp>
          <p:nvSpPr>
            <p:cNvPr id="4531" name="object 4531"/>
            <p:cNvSpPr/>
            <p:nvPr/>
          </p:nvSpPr>
          <p:spPr>
            <a:xfrm>
              <a:off x="6327686" y="8520163"/>
              <a:ext cx="2540" cy="635"/>
            </a:xfrm>
            <a:custGeom>
              <a:avLst/>
              <a:gdLst/>
              <a:ahLst/>
              <a:cxnLst/>
              <a:rect l="l" t="t" r="r" b="b"/>
              <a:pathLst>
                <a:path w="2539" h="634">
                  <a:moveTo>
                    <a:pt x="0" y="0"/>
                  </a:moveTo>
                  <a:lnTo>
                    <a:pt x="1968" y="292"/>
                  </a:lnTo>
                </a:path>
              </a:pathLst>
            </a:custGeom>
            <a:ln w="25400">
              <a:solidFill>
                <a:srgbClr val="F6B941"/>
              </a:solidFill>
            </a:ln>
          </p:spPr>
          <p:txBody>
            <a:bodyPr wrap="square" lIns="0" tIns="0" rIns="0" bIns="0" rtlCol="0"/>
            <a:lstStyle/>
            <a:p>
              <a:endParaRPr/>
            </a:p>
          </p:txBody>
        </p:sp>
        <p:sp>
          <p:nvSpPr>
            <p:cNvPr id="4532" name="object 4532"/>
            <p:cNvSpPr/>
            <p:nvPr/>
          </p:nvSpPr>
          <p:spPr>
            <a:xfrm>
              <a:off x="6318605" y="8512289"/>
              <a:ext cx="9525" cy="8255"/>
            </a:xfrm>
            <a:custGeom>
              <a:avLst/>
              <a:gdLst/>
              <a:ahLst/>
              <a:cxnLst/>
              <a:rect l="l" t="t" r="r" b="b"/>
              <a:pathLst>
                <a:path w="9525" h="8254">
                  <a:moveTo>
                    <a:pt x="1219" y="0"/>
                  </a:moveTo>
                  <a:lnTo>
                    <a:pt x="762" y="0"/>
                  </a:lnTo>
                  <a:lnTo>
                    <a:pt x="0" y="76"/>
                  </a:lnTo>
                  <a:lnTo>
                    <a:pt x="2286" y="2666"/>
                  </a:lnTo>
                  <a:lnTo>
                    <a:pt x="4762" y="5206"/>
                  </a:lnTo>
                  <a:lnTo>
                    <a:pt x="7391" y="7645"/>
                  </a:lnTo>
                  <a:lnTo>
                    <a:pt x="9080" y="7873"/>
                  </a:lnTo>
                  <a:lnTo>
                    <a:pt x="6273" y="5333"/>
                  </a:lnTo>
                  <a:lnTo>
                    <a:pt x="3644" y="2705"/>
                  </a:lnTo>
                  <a:lnTo>
                    <a:pt x="1219" y="0"/>
                  </a:lnTo>
                  <a:close/>
                </a:path>
              </a:pathLst>
            </a:custGeom>
            <a:solidFill>
              <a:srgbClr val="F6BB41"/>
            </a:solidFill>
          </p:spPr>
          <p:txBody>
            <a:bodyPr wrap="square" lIns="0" tIns="0" rIns="0" bIns="0" rtlCol="0"/>
            <a:lstStyle/>
            <a:p>
              <a:endParaRPr/>
            </a:p>
          </p:txBody>
        </p:sp>
        <p:sp>
          <p:nvSpPr>
            <p:cNvPr id="4533" name="object 4533"/>
            <p:cNvSpPr/>
            <p:nvPr/>
          </p:nvSpPr>
          <p:spPr>
            <a:xfrm>
              <a:off x="6319824" y="8512289"/>
              <a:ext cx="8255" cy="8255"/>
            </a:xfrm>
            <a:custGeom>
              <a:avLst/>
              <a:gdLst/>
              <a:ahLst/>
              <a:cxnLst/>
              <a:rect l="l" t="t" r="r" b="b"/>
              <a:pathLst>
                <a:path w="8254" h="8254">
                  <a:moveTo>
                    <a:pt x="7861" y="7873"/>
                  </a:moveTo>
                  <a:lnTo>
                    <a:pt x="0" y="0"/>
                  </a:lnTo>
                </a:path>
              </a:pathLst>
            </a:custGeom>
            <a:ln w="25400">
              <a:solidFill>
                <a:srgbClr val="F7BC44"/>
              </a:solidFill>
            </a:ln>
          </p:spPr>
          <p:txBody>
            <a:bodyPr wrap="square" lIns="0" tIns="0" rIns="0" bIns="0" rtlCol="0"/>
            <a:lstStyle/>
            <a:p>
              <a:endParaRPr/>
            </a:p>
          </p:txBody>
        </p:sp>
        <p:sp>
          <p:nvSpPr>
            <p:cNvPr id="4534" name="object 4534"/>
            <p:cNvSpPr/>
            <p:nvPr/>
          </p:nvSpPr>
          <p:spPr>
            <a:xfrm>
              <a:off x="6318605" y="8499589"/>
              <a:ext cx="1270" cy="21590"/>
            </a:xfrm>
            <a:custGeom>
              <a:avLst/>
              <a:gdLst/>
              <a:ahLst/>
              <a:cxnLst/>
              <a:rect l="l" t="t" r="r" b="b"/>
              <a:pathLst>
                <a:path w="1270" h="21590">
                  <a:moveTo>
                    <a:pt x="1219" y="0"/>
                  </a:moveTo>
                  <a:lnTo>
                    <a:pt x="0" y="0"/>
                  </a:lnTo>
                  <a:lnTo>
                    <a:pt x="0" y="20394"/>
                  </a:lnTo>
                  <a:lnTo>
                    <a:pt x="1219" y="21080"/>
                  </a:lnTo>
                  <a:lnTo>
                    <a:pt x="1219" y="0"/>
                  </a:lnTo>
                  <a:close/>
                </a:path>
              </a:pathLst>
            </a:custGeom>
            <a:solidFill>
              <a:srgbClr val="F7BF44"/>
            </a:solidFill>
          </p:spPr>
          <p:txBody>
            <a:bodyPr wrap="square" lIns="0" tIns="0" rIns="0" bIns="0" rtlCol="0"/>
            <a:lstStyle/>
            <a:p>
              <a:endParaRPr/>
            </a:p>
          </p:txBody>
        </p:sp>
        <p:sp>
          <p:nvSpPr>
            <p:cNvPr id="4535" name="object 4535"/>
            <p:cNvSpPr/>
            <p:nvPr/>
          </p:nvSpPr>
          <p:spPr>
            <a:xfrm>
              <a:off x="6318605" y="8512365"/>
              <a:ext cx="7620" cy="7620"/>
            </a:xfrm>
            <a:custGeom>
              <a:avLst/>
              <a:gdLst/>
              <a:ahLst/>
              <a:cxnLst/>
              <a:rect l="l" t="t" r="r" b="b"/>
              <a:pathLst>
                <a:path w="7620" h="7620">
                  <a:moveTo>
                    <a:pt x="0" y="0"/>
                  </a:moveTo>
                  <a:lnTo>
                    <a:pt x="7391" y="7569"/>
                  </a:lnTo>
                </a:path>
              </a:pathLst>
            </a:custGeom>
            <a:ln w="25400">
              <a:solidFill>
                <a:srgbClr val="F6BA3D"/>
              </a:solidFill>
            </a:ln>
          </p:spPr>
          <p:txBody>
            <a:bodyPr wrap="square" lIns="0" tIns="0" rIns="0" bIns="0" rtlCol="0"/>
            <a:lstStyle/>
            <a:p>
              <a:endParaRPr/>
            </a:p>
          </p:txBody>
        </p:sp>
        <p:sp>
          <p:nvSpPr>
            <p:cNvPr id="4536" name="object 4536"/>
            <p:cNvSpPr/>
            <p:nvPr/>
          </p:nvSpPr>
          <p:spPr>
            <a:xfrm>
              <a:off x="6325997" y="8519934"/>
              <a:ext cx="1905" cy="635"/>
            </a:xfrm>
            <a:custGeom>
              <a:avLst/>
              <a:gdLst/>
              <a:ahLst/>
              <a:cxnLst/>
              <a:rect l="l" t="t" r="r" b="b"/>
              <a:pathLst>
                <a:path w="1904" h="634">
                  <a:moveTo>
                    <a:pt x="0" y="0"/>
                  </a:moveTo>
                  <a:lnTo>
                    <a:pt x="1689" y="228"/>
                  </a:lnTo>
                </a:path>
              </a:pathLst>
            </a:custGeom>
            <a:ln w="25399">
              <a:solidFill>
                <a:srgbClr val="F6B83D"/>
              </a:solidFill>
            </a:ln>
          </p:spPr>
          <p:txBody>
            <a:bodyPr wrap="square" lIns="0" tIns="0" rIns="0" bIns="0" rtlCol="0"/>
            <a:lstStyle/>
            <a:p>
              <a:endParaRPr/>
            </a:p>
          </p:txBody>
        </p:sp>
        <p:sp>
          <p:nvSpPr>
            <p:cNvPr id="4537" name="object 4537"/>
            <p:cNvSpPr/>
            <p:nvPr/>
          </p:nvSpPr>
          <p:spPr>
            <a:xfrm>
              <a:off x="6317386" y="8512352"/>
              <a:ext cx="8890" cy="7620"/>
            </a:xfrm>
            <a:custGeom>
              <a:avLst/>
              <a:gdLst/>
              <a:ahLst/>
              <a:cxnLst/>
              <a:rect l="l" t="t" r="r" b="b"/>
              <a:pathLst>
                <a:path w="8889" h="7620">
                  <a:moveTo>
                    <a:pt x="0" y="0"/>
                  </a:moveTo>
                  <a:lnTo>
                    <a:pt x="8610" y="7581"/>
                  </a:lnTo>
                  <a:lnTo>
                    <a:pt x="5981" y="5143"/>
                  </a:lnTo>
                  <a:lnTo>
                    <a:pt x="3505" y="2603"/>
                  </a:lnTo>
                  <a:lnTo>
                    <a:pt x="1219" y="12"/>
                  </a:lnTo>
                  <a:lnTo>
                    <a:pt x="838" y="38"/>
                  </a:lnTo>
                  <a:lnTo>
                    <a:pt x="469" y="38"/>
                  </a:lnTo>
                  <a:lnTo>
                    <a:pt x="0" y="0"/>
                  </a:lnTo>
                  <a:close/>
                </a:path>
              </a:pathLst>
            </a:custGeom>
            <a:solidFill>
              <a:srgbClr val="F5BA3A"/>
            </a:solidFill>
          </p:spPr>
          <p:txBody>
            <a:bodyPr wrap="square" lIns="0" tIns="0" rIns="0" bIns="0" rtlCol="0"/>
            <a:lstStyle/>
            <a:p>
              <a:endParaRPr/>
            </a:p>
          </p:txBody>
        </p:sp>
        <p:sp>
          <p:nvSpPr>
            <p:cNvPr id="4538" name="object 4538"/>
            <p:cNvSpPr/>
            <p:nvPr/>
          </p:nvSpPr>
          <p:spPr>
            <a:xfrm>
              <a:off x="6318605" y="8512365"/>
              <a:ext cx="7620" cy="7620"/>
            </a:xfrm>
            <a:custGeom>
              <a:avLst/>
              <a:gdLst/>
              <a:ahLst/>
              <a:cxnLst/>
              <a:rect l="l" t="t" r="r" b="b"/>
              <a:pathLst>
                <a:path w="7620" h="7620">
                  <a:moveTo>
                    <a:pt x="7391" y="7569"/>
                  </a:moveTo>
                  <a:lnTo>
                    <a:pt x="0" y="0"/>
                  </a:lnTo>
                </a:path>
              </a:pathLst>
            </a:custGeom>
            <a:ln w="25400">
              <a:solidFill>
                <a:srgbClr val="F6BA3D"/>
              </a:solidFill>
            </a:ln>
          </p:spPr>
          <p:txBody>
            <a:bodyPr wrap="square" lIns="0" tIns="0" rIns="0" bIns="0" rtlCol="0"/>
            <a:lstStyle/>
            <a:p>
              <a:endParaRPr/>
            </a:p>
          </p:txBody>
        </p:sp>
        <p:sp>
          <p:nvSpPr>
            <p:cNvPr id="4539" name="object 4539"/>
            <p:cNvSpPr/>
            <p:nvPr/>
          </p:nvSpPr>
          <p:spPr>
            <a:xfrm>
              <a:off x="6317386" y="8499652"/>
              <a:ext cx="1270" cy="20955"/>
            </a:xfrm>
            <a:custGeom>
              <a:avLst/>
              <a:gdLst/>
              <a:ahLst/>
              <a:cxnLst/>
              <a:rect l="l" t="t" r="r" b="b"/>
              <a:pathLst>
                <a:path w="1270" h="20954">
                  <a:moveTo>
                    <a:pt x="1219" y="0"/>
                  </a:moveTo>
                  <a:lnTo>
                    <a:pt x="0" y="0"/>
                  </a:lnTo>
                  <a:lnTo>
                    <a:pt x="0" y="19644"/>
                  </a:lnTo>
                  <a:lnTo>
                    <a:pt x="1219" y="20330"/>
                  </a:lnTo>
                  <a:lnTo>
                    <a:pt x="1219" y="0"/>
                  </a:lnTo>
                  <a:close/>
                </a:path>
              </a:pathLst>
            </a:custGeom>
            <a:solidFill>
              <a:srgbClr val="F5BD3B"/>
            </a:solidFill>
          </p:spPr>
          <p:txBody>
            <a:bodyPr wrap="square" lIns="0" tIns="0" rIns="0" bIns="0" rtlCol="0"/>
            <a:lstStyle/>
            <a:p>
              <a:endParaRPr/>
            </a:p>
          </p:txBody>
        </p:sp>
        <p:sp>
          <p:nvSpPr>
            <p:cNvPr id="4540" name="object 4540"/>
            <p:cNvSpPr/>
            <p:nvPr/>
          </p:nvSpPr>
          <p:spPr>
            <a:xfrm>
              <a:off x="6317386" y="8512352"/>
              <a:ext cx="6985" cy="7620"/>
            </a:xfrm>
            <a:custGeom>
              <a:avLst/>
              <a:gdLst/>
              <a:ahLst/>
              <a:cxnLst/>
              <a:rect l="l" t="t" r="r" b="b"/>
              <a:pathLst>
                <a:path w="6985" h="7620">
                  <a:moveTo>
                    <a:pt x="0" y="0"/>
                  </a:moveTo>
                  <a:lnTo>
                    <a:pt x="6908" y="7264"/>
                  </a:lnTo>
                </a:path>
              </a:pathLst>
            </a:custGeom>
            <a:ln w="25400">
              <a:solidFill>
                <a:srgbClr val="F5BA37"/>
              </a:solidFill>
            </a:ln>
          </p:spPr>
          <p:txBody>
            <a:bodyPr wrap="square" lIns="0" tIns="0" rIns="0" bIns="0" rtlCol="0"/>
            <a:lstStyle/>
            <a:p>
              <a:endParaRPr/>
            </a:p>
          </p:txBody>
        </p:sp>
        <p:sp>
          <p:nvSpPr>
            <p:cNvPr id="4541" name="object 4541"/>
            <p:cNvSpPr/>
            <p:nvPr/>
          </p:nvSpPr>
          <p:spPr>
            <a:xfrm>
              <a:off x="6324295" y="8519617"/>
              <a:ext cx="1905" cy="635"/>
            </a:xfrm>
            <a:custGeom>
              <a:avLst/>
              <a:gdLst/>
              <a:ahLst/>
              <a:cxnLst/>
              <a:rect l="l" t="t" r="r" b="b"/>
              <a:pathLst>
                <a:path w="1904" h="634">
                  <a:moveTo>
                    <a:pt x="0" y="0"/>
                  </a:moveTo>
                  <a:lnTo>
                    <a:pt x="1701" y="317"/>
                  </a:lnTo>
                </a:path>
              </a:pathLst>
            </a:custGeom>
            <a:ln w="25400">
              <a:solidFill>
                <a:srgbClr val="F5B639"/>
              </a:solidFill>
            </a:ln>
          </p:spPr>
          <p:txBody>
            <a:bodyPr wrap="square" lIns="0" tIns="0" rIns="0" bIns="0" rtlCol="0"/>
            <a:lstStyle/>
            <a:p>
              <a:endParaRPr/>
            </a:p>
          </p:txBody>
        </p:sp>
        <p:sp>
          <p:nvSpPr>
            <p:cNvPr id="4542" name="object 4542"/>
            <p:cNvSpPr/>
            <p:nvPr/>
          </p:nvSpPr>
          <p:spPr>
            <a:xfrm>
              <a:off x="6315684" y="8511997"/>
              <a:ext cx="8890" cy="7620"/>
            </a:xfrm>
            <a:custGeom>
              <a:avLst/>
              <a:gdLst/>
              <a:ahLst/>
              <a:cxnLst/>
              <a:rect l="l" t="t" r="r" b="b"/>
              <a:pathLst>
                <a:path w="8889" h="7620">
                  <a:moveTo>
                    <a:pt x="0" y="0"/>
                  </a:moveTo>
                  <a:lnTo>
                    <a:pt x="8610" y="7620"/>
                  </a:lnTo>
                  <a:lnTo>
                    <a:pt x="6159" y="5295"/>
                  </a:lnTo>
                  <a:lnTo>
                    <a:pt x="3848" y="2857"/>
                  </a:lnTo>
                  <a:lnTo>
                    <a:pt x="1701" y="355"/>
                  </a:lnTo>
                  <a:lnTo>
                    <a:pt x="1244" y="317"/>
                  </a:lnTo>
                  <a:lnTo>
                    <a:pt x="698" y="215"/>
                  </a:lnTo>
                  <a:lnTo>
                    <a:pt x="0" y="0"/>
                  </a:lnTo>
                  <a:close/>
                </a:path>
              </a:pathLst>
            </a:custGeom>
            <a:solidFill>
              <a:srgbClr val="F5B935"/>
            </a:solidFill>
          </p:spPr>
          <p:txBody>
            <a:bodyPr wrap="square" lIns="0" tIns="0" rIns="0" bIns="0" rtlCol="0"/>
            <a:lstStyle/>
            <a:p>
              <a:endParaRPr/>
            </a:p>
          </p:txBody>
        </p:sp>
        <p:sp>
          <p:nvSpPr>
            <p:cNvPr id="4543" name="object 4543"/>
            <p:cNvSpPr/>
            <p:nvPr/>
          </p:nvSpPr>
          <p:spPr>
            <a:xfrm>
              <a:off x="6317386" y="8512352"/>
              <a:ext cx="6985" cy="7620"/>
            </a:xfrm>
            <a:custGeom>
              <a:avLst/>
              <a:gdLst/>
              <a:ahLst/>
              <a:cxnLst/>
              <a:rect l="l" t="t" r="r" b="b"/>
              <a:pathLst>
                <a:path w="6985" h="7620">
                  <a:moveTo>
                    <a:pt x="6908" y="7264"/>
                  </a:moveTo>
                  <a:lnTo>
                    <a:pt x="0" y="0"/>
                  </a:lnTo>
                </a:path>
              </a:pathLst>
            </a:custGeom>
            <a:ln w="25400">
              <a:solidFill>
                <a:srgbClr val="F5BA37"/>
              </a:solidFill>
            </a:ln>
          </p:spPr>
          <p:txBody>
            <a:bodyPr wrap="square" lIns="0" tIns="0" rIns="0" bIns="0" rtlCol="0"/>
            <a:lstStyle/>
            <a:p>
              <a:endParaRPr/>
            </a:p>
          </p:txBody>
        </p:sp>
        <p:sp>
          <p:nvSpPr>
            <p:cNvPr id="4544" name="object 4544"/>
            <p:cNvSpPr/>
            <p:nvPr/>
          </p:nvSpPr>
          <p:spPr>
            <a:xfrm>
              <a:off x="6315684" y="8511997"/>
              <a:ext cx="1905" cy="635"/>
            </a:xfrm>
            <a:custGeom>
              <a:avLst/>
              <a:gdLst/>
              <a:ahLst/>
              <a:cxnLst/>
              <a:rect l="l" t="t" r="r" b="b"/>
              <a:pathLst>
                <a:path w="1904" h="634">
                  <a:moveTo>
                    <a:pt x="1701" y="355"/>
                  </a:moveTo>
                  <a:lnTo>
                    <a:pt x="0" y="0"/>
                  </a:lnTo>
                </a:path>
              </a:pathLst>
            </a:custGeom>
            <a:ln w="25400">
              <a:solidFill>
                <a:srgbClr val="F5BD35"/>
              </a:solidFill>
            </a:ln>
          </p:spPr>
          <p:txBody>
            <a:bodyPr wrap="square" lIns="0" tIns="0" rIns="0" bIns="0" rtlCol="0"/>
            <a:lstStyle/>
            <a:p>
              <a:endParaRPr/>
            </a:p>
          </p:txBody>
        </p:sp>
        <p:sp>
          <p:nvSpPr>
            <p:cNvPr id="4545" name="object 4545"/>
            <p:cNvSpPr/>
            <p:nvPr/>
          </p:nvSpPr>
          <p:spPr>
            <a:xfrm>
              <a:off x="6315684" y="8511997"/>
              <a:ext cx="6985" cy="7620"/>
            </a:xfrm>
            <a:custGeom>
              <a:avLst/>
              <a:gdLst/>
              <a:ahLst/>
              <a:cxnLst/>
              <a:rect l="l" t="t" r="r" b="b"/>
              <a:pathLst>
                <a:path w="6985" h="7620">
                  <a:moveTo>
                    <a:pt x="0" y="0"/>
                  </a:moveTo>
                  <a:lnTo>
                    <a:pt x="6603" y="7048"/>
                  </a:lnTo>
                </a:path>
              </a:pathLst>
            </a:custGeom>
            <a:ln w="25400">
              <a:solidFill>
                <a:srgbClr val="F5B933"/>
              </a:solidFill>
            </a:ln>
          </p:spPr>
          <p:txBody>
            <a:bodyPr wrap="square" lIns="0" tIns="0" rIns="0" bIns="0" rtlCol="0"/>
            <a:lstStyle/>
            <a:p>
              <a:endParaRPr/>
            </a:p>
          </p:txBody>
        </p:sp>
        <p:sp>
          <p:nvSpPr>
            <p:cNvPr id="4546" name="object 4546"/>
            <p:cNvSpPr/>
            <p:nvPr/>
          </p:nvSpPr>
          <p:spPr>
            <a:xfrm>
              <a:off x="6322288" y="8519045"/>
              <a:ext cx="2540" cy="635"/>
            </a:xfrm>
            <a:custGeom>
              <a:avLst/>
              <a:gdLst/>
              <a:ahLst/>
              <a:cxnLst/>
              <a:rect l="l" t="t" r="r" b="b"/>
              <a:pathLst>
                <a:path w="2539" h="634">
                  <a:moveTo>
                    <a:pt x="0" y="0"/>
                  </a:moveTo>
                  <a:lnTo>
                    <a:pt x="2006" y="571"/>
                  </a:lnTo>
                </a:path>
              </a:pathLst>
            </a:custGeom>
            <a:ln w="25400">
              <a:solidFill>
                <a:srgbClr val="F5B634"/>
              </a:solidFill>
            </a:ln>
          </p:spPr>
          <p:txBody>
            <a:bodyPr wrap="square" lIns="0" tIns="0" rIns="0" bIns="0" rtlCol="0"/>
            <a:lstStyle/>
            <a:p>
              <a:endParaRPr/>
            </a:p>
          </p:txBody>
        </p:sp>
        <p:sp>
          <p:nvSpPr>
            <p:cNvPr id="4547" name="object 4547"/>
            <p:cNvSpPr/>
            <p:nvPr/>
          </p:nvSpPr>
          <p:spPr>
            <a:xfrm>
              <a:off x="6310033" y="8498421"/>
              <a:ext cx="12065" cy="14604"/>
            </a:xfrm>
            <a:custGeom>
              <a:avLst/>
              <a:gdLst/>
              <a:ahLst/>
              <a:cxnLst/>
              <a:rect l="l" t="t" r="r" b="b"/>
              <a:pathLst>
                <a:path w="12064" h="14604">
                  <a:moveTo>
                    <a:pt x="444" y="0"/>
                  </a:moveTo>
                  <a:lnTo>
                    <a:pt x="0" y="0"/>
                  </a:lnTo>
                  <a:lnTo>
                    <a:pt x="2578" y="4864"/>
                  </a:lnTo>
                  <a:lnTo>
                    <a:pt x="5791" y="9397"/>
                  </a:lnTo>
                  <a:lnTo>
                    <a:pt x="9791" y="13868"/>
                  </a:lnTo>
                  <a:lnTo>
                    <a:pt x="10248" y="13855"/>
                  </a:lnTo>
                  <a:lnTo>
                    <a:pt x="10794" y="13881"/>
                  </a:lnTo>
                  <a:lnTo>
                    <a:pt x="11493" y="13982"/>
                  </a:lnTo>
                  <a:lnTo>
                    <a:pt x="7416" y="9474"/>
                  </a:lnTo>
                  <a:lnTo>
                    <a:pt x="4152" y="4940"/>
                  </a:lnTo>
                  <a:lnTo>
                    <a:pt x="1562" y="50"/>
                  </a:lnTo>
                  <a:lnTo>
                    <a:pt x="444" y="0"/>
                  </a:lnTo>
                  <a:close/>
                </a:path>
              </a:pathLst>
            </a:custGeom>
            <a:solidFill>
              <a:srgbClr val="F7C650"/>
            </a:solidFill>
          </p:spPr>
          <p:txBody>
            <a:bodyPr wrap="square" lIns="0" tIns="0" rIns="0" bIns="0" rtlCol="0"/>
            <a:lstStyle/>
            <a:p>
              <a:endParaRPr/>
            </a:p>
          </p:txBody>
        </p:sp>
        <p:sp>
          <p:nvSpPr>
            <p:cNvPr id="4548" name="object 4548"/>
            <p:cNvSpPr/>
            <p:nvPr/>
          </p:nvSpPr>
          <p:spPr>
            <a:xfrm>
              <a:off x="6311595" y="8498471"/>
              <a:ext cx="10160" cy="13970"/>
            </a:xfrm>
            <a:custGeom>
              <a:avLst/>
              <a:gdLst/>
              <a:ahLst/>
              <a:cxnLst/>
              <a:rect l="l" t="t" r="r" b="b"/>
              <a:pathLst>
                <a:path w="10160" h="13970">
                  <a:moveTo>
                    <a:pt x="9931" y="13931"/>
                  </a:moveTo>
                  <a:lnTo>
                    <a:pt x="5854" y="9423"/>
                  </a:lnTo>
                  <a:lnTo>
                    <a:pt x="2590" y="4889"/>
                  </a:lnTo>
                  <a:lnTo>
                    <a:pt x="0" y="0"/>
                  </a:lnTo>
                </a:path>
              </a:pathLst>
            </a:custGeom>
            <a:ln w="25400">
              <a:solidFill>
                <a:srgbClr val="F7C652"/>
              </a:solidFill>
            </a:ln>
          </p:spPr>
          <p:txBody>
            <a:bodyPr wrap="square" lIns="0" tIns="0" rIns="0" bIns="0" rtlCol="0"/>
            <a:lstStyle/>
            <a:p>
              <a:endParaRPr/>
            </a:p>
          </p:txBody>
        </p:sp>
        <p:sp>
          <p:nvSpPr>
            <p:cNvPr id="4549" name="object 4549"/>
            <p:cNvSpPr/>
            <p:nvPr/>
          </p:nvSpPr>
          <p:spPr>
            <a:xfrm>
              <a:off x="6310033" y="8485721"/>
              <a:ext cx="1905" cy="26034"/>
            </a:xfrm>
            <a:custGeom>
              <a:avLst/>
              <a:gdLst/>
              <a:ahLst/>
              <a:cxnLst/>
              <a:rect l="l" t="t" r="r" b="b"/>
              <a:pathLst>
                <a:path w="1904" h="26034">
                  <a:moveTo>
                    <a:pt x="1562" y="0"/>
                  </a:moveTo>
                  <a:lnTo>
                    <a:pt x="0" y="0"/>
                  </a:lnTo>
                  <a:lnTo>
                    <a:pt x="0" y="25450"/>
                  </a:lnTo>
                  <a:lnTo>
                    <a:pt x="1562" y="25450"/>
                  </a:lnTo>
                  <a:lnTo>
                    <a:pt x="1562" y="0"/>
                  </a:lnTo>
                  <a:close/>
                </a:path>
              </a:pathLst>
            </a:custGeom>
            <a:solidFill>
              <a:srgbClr val="F7CC55"/>
            </a:solidFill>
          </p:spPr>
          <p:txBody>
            <a:bodyPr wrap="square" lIns="0" tIns="0" rIns="0" bIns="0" rtlCol="0"/>
            <a:lstStyle/>
            <a:p>
              <a:endParaRPr/>
            </a:p>
          </p:txBody>
        </p:sp>
        <p:sp>
          <p:nvSpPr>
            <p:cNvPr id="4550" name="object 4550"/>
            <p:cNvSpPr/>
            <p:nvPr/>
          </p:nvSpPr>
          <p:spPr>
            <a:xfrm>
              <a:off x="6310033" y="8498421"/>
              <a:ext cx="10160" cy="13970"/>
            </a:xfrm>
            <a:custGeom>
              <a:avLst/>
              <a:gdLst/>
              <a:ahLst/>
              <a:cxnLst/>
              <a:rect l="l" t="t" r="r" b="b"/>
              <a:pathLst>
                <a:path w="10160" h="13970">
                  <a:moveTo>
                    <a:pt x="0" y="0"/>
                  </a:moveTo>
                  <a:lnTo>
                    <a:pt x="2578" y="4864"/>
                  </a:lnTo>
                  <a:lnTo>
                    <a:pt x="5791" y="9397"/>
                  </a:lnTo>
                  <a:lnTo>
                    <a:pt x="9791" y="13868"/>
                  </a:lnTo>
                </a:path>
              </a:pathLst>
            </a:custGeom>
            <a:ln w="25400">
              <a:solidFill>
                <a:srgbClr val="F7C64E"/>
              </a:solidFill>
            </a:ln>
          </p:spPr>
          <p:txBody>
            <a:bodyPr wrap="square" lIns="0" tIns="0" rIns="0" bIns="0" rtlCol="0"/>
            <a:lstStyle/>
            <a:p>
              <a:endParaRPr/>
            </a:p>
          </p:txBody>
        </p:sp>
        <p:sp>
          <p:nvSpPr>
            <p:cNvPr id="4551" name="object 4551"/>
            <p:cNvSpPr/>
            <p:nvPr/>
          </p:nvSpPr>
          <p:spPr>
            <a:xfrm>
              <a:off x="6319824" y="8499589"/>
              <a:ext cx="1905" cy="22225"/>
            </a:xfrm>
            <a:custGeom>
              <a:avLst/>
              <a:gdLst/>
              <a:ahLst/>
              <a:cxnLst/>
              <a:rect l="l" t="t" r="r" b="b"/>
              <a:pathLst>
                <a:path w="1904" h="22225">
                  <a:moveTo>
                    <a:pt x="1701" y="0"/>
                  </a:moveTo>
                  <a:lnTo>
                    <a:pt x="0" y="0"/>
                  </a:lnTo>
                  <a:lnTo>
                    <a:pt x="0" y="21080"/>
                  </a:lnTo>
                  <a:lnTo>
                    <a:pt x="1701" y="22038"/>
                  </a:lnTo>
                  <a:lnTo>
                    <a:pt x="1701" y="0"/>
                  </a:lnTo>
                  <a:close/>
                </a:path>
              </a:pathLst>
            </a:custGeom>
            <a:solidFill>
              <a:srgbClr val="F7C14B"/>
            </a:solidFill>
          </p:spPr>
          <p:txBody>
            <a:bodyPr wrap="square" lIns="0" tIns="0" rIns="0" bIns="0" rtlCol="0"/>
            <a:lstStyle/>
            <a:p>
              <a:endParaRPr/>
            </a:p>
          </p:txBody>
        </p:sp>
        <p:sp>
          <p:nvSpPr>
            <p:cNvPr id="4552" name="object 4552"/>
            <p:cNvSpPr/>
            <p:nvPr/>
          </p:nvSpPr>
          <p:spPr>
            <a:xfrm>
              <a:off x="6308826" y="8498421"/>
              <a:ext cx="11430" cy="13970"/>
            </a:xfrm>
            <a:custGeom>
              <a:avLst/>
              <a:gdLst/>
              <a:ahLst/>
              <a:cxnLst/>
              <a:rect l="l" t="t" r="r" b="b"/>
              <a:pathLst>
                <a:path w="11429" h="13970">
                  <a:moveTo>
                    <a:pt x="1206" y="0"/>
                  </a:moveTo>
                  <a:lnTo>
                    <a:pt x="0" y="0"/>
                  </a:lnTo>
                  <a:lnTo>
                    <a:pt x="2679" y="4927"/>
                  </a:lnTo>
                  <a:lnTo>
                    <a:pt x="5943" y="9537"/>
                  </a:lnTo>
                  <a:lnTo>
                    <a:pt x="9779" y="13944"/>
                  </a:lnTo>
                  <a:lnTo>
                    <a:pt x="10541" y="13868"/>
                  </a:lnTo>
                  <a:lnTo>
                    <a:pt x="10998" y="13868"/>
                  </a:lnTo>
                  <a:lnTo>
                    <a:pt x="6997" y="9397"/>
                  </a:lnTo>
                  <a:lnTo>
                    <a:pt x="3784" y="4864"/>
                  </a:lnTo>
                  <a:lnTo>
                    <a:pt x="1206" y="0"/>
                  </a:lnTo>
                  <a:close/>
                </a:path>
              </a:pathLst>
            </a:custGeom>
            <a:solidFill>
              <a:srgbClr val="F7C54A"/>
            </a:solidFill>
          </p:spPr>
          <p:txBody>
            <a:bodyPr wrap="square" lIns="0" tIns="0" rIns="0" bIns="0" rtlCol="0"/>
            <a:lstStyle/>
            <a:p>
              <a:endParaRPr/>
            </a:p>
          </p:txBody>
        </p:sp>
        <p:sp>
          <p:nvSpPr>
            <p:cNvPr id="4553" name="object 4553"/>
            <p:cNvSpPr/>
            <p:nvPr/>
          </p:nvSpPr>
          <p:spPr>
            <a:xfrm>
              <a:off x="6310033" y="8498421"/>
              <a:ext cx="10160" cy="13970"/>
            </a:xfrm>
            <a:custGeom>
              <a:avLst/>
              <a:gdLst/>
              <a:ahLst/>
              <a:cxnLst/>
              <a:rect l="l" t="t" r="r" b="b"/>
              <a:pathLst>
                <a:path w="10160" h="13970">
                  <a:moveTo>
                    <a:pt x="9791" y="13868"/>
                  </a:moveTo>
                  <a:lnTo>
                    <a:pt x="5791" y="9397"/>
                  </a:lnTo>
                  <a:lnTo>
                    <a:pt x="2578" y="4864"/>
                  </a:lnTo>
                  <a:lnTo>
                    <a:pt x="0" y="0"/>
                  </a:lnTo>
                </a:path>
              </a:pathLst>
            </a:custGeom>
            <a:ln w="25400">
              <a:solidFill>
                <a:srgbClr val="F7C64E"/>
              </a:solidFill>
            </a:ln>
          </p:spPr>
          <p:txBody>
            <a:bodyPr wrap="square" lIns="0" tIns="0" rIns="0" bIns="0" rtlCol="0"/>
            <a:lstStyle/>
            <a:p>
              <a:endParaRPr/>
            </a:p>
          </p:txBody>
        </p:sp>
        <p:sp>
          <p:nvSpPr>
            <p:cNvPr id="4554" name="object 4554"/>
            <p:cNvSpPr/>
            <p:nvPr/>
          </p:nvSpPr>
          <p:spPr>
            <a:xfrm>
              <a:off x="6308826" y="8485721"/>
              <a:ext cx="1270" cy="25400"/>
            </a:xfrm>
            <a:custGeom>
              <a:avLst/>
              <a:gdLst/>
              <a:ahLst/>
              <a:cxnLst/>
              <a:rect l="l" t="t" r="r" b="b"/>
              <a:pathLst>
                <a:path w="1270" h="25400">
                  <a:moveTo>
                    <a:pt x="1206" y="0"/>
                  </a:moveTo>
                  <a:lnTo>
                    <a:pt x="0" y="0"/>
                  </a:lnTo>
                  <a:lnTo>
                    <a:pt x="0" y="25399"/>
                  </a:lnTo>
                  <a:lnTo>
                    <a:pt x="1206" y="25399"/>
                  </a:lnTo>
                  <a:lnTo>
                    <a:pt x="1206" y="0"/>
                  </a:lnTo>
                  <a:close/>
                </a:path>
              </a:pathLst>
            </a:custGeom>
            <a:solidFill>
              <a:srgbClr val="F7CB50"/>
            </a:solidFill>
          </p:spPr>
          <p:txBody>
            <a:bodyPr wrap="square" lIns="0" tIns="0" rIns="0" bIns="0" rtlCol="0"/>
            <a:lstStyle/>
            <a:p>
              <a:endParaRPr/>
            </a:p>
          </p:txBody>
        </p:sp>
        <p:sp>
          <p:nvSpPr>
            <p:cNvPr id="4555" name="object 4555"/>
            <p:cNvSpPr/>
            <p:nvPr/>
          </p:nvSpPr>
          <p:spPr>
            <a:xfrm>
              <a:off x="6308826" y="8498421"/>
              <a:ext cx="10160" cy="13970"/>
            </a:xfrm>
            <a:custGeom>
              <a:avLst/>
              <a:gdLst/>
              <a:ahLst/>
              <a:cxnLst/>
              <a:rect l="l" t="t" r="r" b="b"/>
              <a:pathLst>
                <a:path w="10160" h="13970">
                  <a:moveTo>
                    <a:pt x="0" y="0"/>
                  </a:moveTo>
                  <a:lnTo>
                    <a:pt x="2679" y="4927"/>
                  </a:lnTo>
                  <a:lnTo>
                    <a:pt x="5943" y="9537"/>
                  </a:lnTo>
                  <a:lnTo>
                    <a:pt x="9779" y="13944"/>
                  </a:lnTo>
                </a:path>
              </a:pathLst>
            </a:custGeom>
            <a:ln w="25400">
              <a:solidFill>
                <a:srgbClr val="F7C446"/>
              </a:solidFill>
            </a:ln>
          </p:spPr>
          <p:txBody>
            <a:bodyPr wrap="square" lIns="0" tIns="0" rIns="0" bIns="0" rtlCol="0"/>
            <a:lstStyle/>
            <a:p>
              <a:endParaRPr/>
            </a:p>
          </p:txBody>
        </p:sp>
        <p:sp>
          <p:nvSpPr>
            <p:cNvPr id="4556" name="object 4556"/>
            <p:cNvSpPr/>
            <p:nvPr/>
          </p:nvSpPr>
          <p:spPr>
            <a:xfrm>
              <a:off x="6318605" y="8499589"/>
              <a:ext cx="1270" cy="21590"/>
            </a:xfrm>
            <a:custGeom>
              <a:avLst/>
              <a:gdLst/>
              <a:ahLst/>
              <a:cxnLst/>
              <a:rect l="l" t="t" r="r" b="b"/>
              <a:pathLst>
                <a:path w="1270" h="21590">
                  <a:moveTo>
                    <a:pt x="1219" y="0"/>
                  </a:moveTo>
                  <a:lnTo>
                    <a:pt x="0" y="0"/>
                  </a:lnTo>
                  <a:lnTo>
                    <a:pt x="0" y="20394"/>
                  </a:lnTo>
                  <a:lnTo>
                    <a:pt x="1219" y="21080"/>
                  </a:lnTo>
                  <a:lnTo>
                    <a:pt x="1219" y="0"/>
                  </a:lnTo>
                  <a:close/>
                </a:path>
              </a:pathLst>
            </a:custGeom>
            <a:solidFill>
              <a:srgbClr val="F7BF44"/>
            </a:solidFill>
          </p:spPr>
          <p:txBody>
            <a:bodyPr wrap="square" lIns="0" tIns="0" rIns="0" bIns="0" rtlCol="0"/>
            <a:lstStyle/>
            <a:p>
              <a:endParaRPr/>
            </a:p>
          </p:txBody>
        </p:sp>
        <p:sp>
          <p:nvSpPr>
            <p:cNvPr id="4557" name="object 4557"/>
            <p:cNvSpPr/>
            <p:nvPr/>
          </p:nvSpPr>
          <p:spPr>
            <a:xfrm>
              <a:off x="6312166" y="8505583"/>
              <a:ext cx="6985" cy="6985"/>
            </a:xfrm>
            <a:custGeom>
              <a:avLst/>
              <a:gdLst/>
              <a:ahLst/>
              <a:cxnLst/>
              <a:rect l="l" t="t" r="r" b="b"/>
              <a:pathLst>
                <a:path w="6985" h="6984">
                  <a:moveTo>
                    <a:pt x="1117" y="0"/>
                  </a:moveTo>
                  <a:lnTo>
                    <a:pt x="762" y="38"/>
                  </a:lnTo>
                  <a:lnTo>
                    <a:pt x="419" y="50"/>
                  </a:lnTo>
                  <a:lnTo>
                    <a:pt x="0" y="25"/>
                  </a:lnTo>
                  <a:lnTo>
                    <a:pt x="1638" y="2349"/>
                  </a:lnTo>
                  <a:lnTo>
                    <a:pt x="3378" y="4597"/>
                  </a:lnTo>
                  <a:lnTo>
                    <a:pt x="5219" y="6769"/>
                  </a:lnTo>
                  <a:lnTo>
                    <a:pt x="5689" y="6807"/>
                  </a:lnTo>
                  <a:lnTo>
                    <a:pt x="6057" y="6807"/>
                  </a:lnTo>
                  <a:lnTo>
                    <a:pt x="6438" y="6781"/>
                  </a:lnTo>
                  <a:lnTo>
                    <a:pt x="4521" y="4572"/>
                  </a:lnTo>
                  <a:lnTo>
                    <a:pt x="2743" y="2311"/>
                  </a:lnTo>
                  <a:lnTo>
                    <a:pt x="1117" y="0"/>
                  </a:lnTo>
                  <a:close/>
                </a:path>
              </a:pathLst>
            </a:custGeom>
            <a:solidFill>
              <a:srgbClr val="F6C13E"/>
            </a:solidFill>
          </p:spPr>
          <p:txBody>
            <a:bodyPr wrap="square" lIns="0" tIns="0" rIns="0" bIns="0" rtlCol="0"/>
            <a:lstStyle/>
            <a:p>
              <a:endParaRPr/>
            </a:p>
          </p:txBody>
        </p:sp>
        <p:sp>
          <p:nvSpPr>
            <p:cNvPr id="4558" name="object 4558"/>
            <p:cNvSpPr/>
            <p:nvPr/>
          </p:nvSpPr>
          <p:spPr>
            <a:xfrm>
              <a:off x="6313284" y="8505583"/>
              <a:ext cx="5715" cy="6985"/>
            </a:xfrm>
            <a:custGeom>
              <a:avLst/>
              <a:gdLst/>
              <a:ahLst/>
              <a:cxnLst/>
              <a:rect l="l" t="t" r="r" b="b"/>
              <a:pathLst>
                <a:path w="5714" h="6984">
                  <a:moveTo>
                    <a:pt x="5321" y="6781"/>
                  </a:moveTo>
                  <a:lnTo>
                    <a:pt x="0" y="0"/>
                  </a:lnTo>
                </a:path>
              </a:pathLst>
            </a:custGeom>
            <a:ln w="25400">
              <a:solidFill>
                <a:srgbClr val="F6C142"/>
              </a:solidFill>
            </a:ln>
          </p:spPr>
          <p:txBody>
            <a:bodyPr wrap="square" lIns="0" tIns="0" rIns="0" bIns="0" rtlCol="0"/>
            <a:lstStyle/>
            <a:p>
              <a:endParaRPr/>
            </a:p>
          </p:txBody>
        </p:sp>
        <p:sp>
          <p:nvSpPr>
            <p:cNvPr id="4559" name="object 4559"/>
            <p:cNvSpPr/>
            <p:nvPr/>
          </p:nvSpPr>
          <p:spPr>
            <a:xfrm>
              <a:off x="6312166" y="8492883"/>
              <a:ext cx="1270" cy="24130"/>
            </a:xfrm>
            <a:custGeom>
              <a:avLst/>
              <a:gdLst/>
              <a:ahLst/>
              <a:cxnLst/>
              <a:rect l="l" t="t" r="r" b="b"/>
              <a:pathLst>
                <a:path w="1270" h="24129">
                  <a:moveTo>
                    <a:pt x="1117" y="0"/>
                  </a:moveTo>
                  <a:lnTo>
                    <a:pt x="0" y="0"/>
                  </a:lnTo>
                  <a:lnTo>
                    <a:pt x="0" y="22657"/>
                  </a:lnTo>
                  <a:lnTo>
                    <a:pt x="292" y="22936"/>
                  </a:lnTo>
                  <a:lnTo>
                    <a:pt x="1117" y="23533"/>
                  </a:lnTo>
                  <a:lnTo>
                    <a:pt x="1117" y="0"/>
                  </a:lnTo>
                  <a:close/>
                </a:path>
              </a:pathLst>
            </a:custGeom>
            <a:solidFill>
              <a:srgbClr val="F6C440"/>
            </a:solidFill>
          </p:spPr>
          <p:txBody>
            <a:bodyPr wrap="square" lIns="0" tIns="0" rIns="0" bIns="0" rtlCol="0"/>
            <a:lstStyle/>
            <a:p>
              <a:endParaRPr/>
            </a:p>
          </p:txBody>
        </p:sp>
        <p:sp>
          <p:nvSpPr>
            <p:cNvPr id="4560" name="object 4560"/>
            <p:cNvSpPr/>
            <p:nvPr/>
          </p:nvSpPr>
          <p:spPr>
            <a:xfrm>
              <a:off x="6312166" y="8505609"/>
              <a:ext cx="5715" cy="6985"/>
            </a:xfrm>
            <a:custGeom>
              <a:avLst/>
              <a:gdLst/>
              <a:ahLst/>
              <a:cxnLst/>
              <a:rect l="l" t="t" r="r" b="b"/>
              <a:pathLst>
                <a:path w="5714" h="6984">
                  <a:moveTo>
                    <a:pt x="0" y="0"/>
                  </a:moveTo>
                  <a:lnTo>
                    <a:pt x="5219" y="6743"/>
                  </a:lnTo>
                </a:path>
              </a:pathLst>
            </a:custGeom>
            <a:ln w="25399">
              <a:solidFill>
                <a:srgbClr val="F5C039"/>
              </a:solidFill>
            </a:ln>
          </p:spPr>
          <p:txBody>
            <a:bodyPr wrap="square" lIns="0" tIns="0" rIns="0" bIns="0" rtlCol="0"/>
            <a:lstStyle/>
            <a:p>
              <a:endParaRPr/>
            </a:p>
          </p:txBody>
        </p:sp>
        <p:sp>
          <p:nvSpPr>
            <p:cNvPr id="4561" name="object 4561"/>
            <p:cNvSpPr/>
            <p:nvPr/>
          </p:nvSpPr>
          <p:spPr>
            <a:xfrm>
              <a:off x="6317386" y="8499652"/>
              <a:ext cx="1270" cy="20955"/>
            </a:xfrm>
            <a:custGeom>
              <a:avLst/>
              <a:gdLst/>
              <a:ahLst/>
              <a:cxnLst/>
              <a:rect l="l" t="t" r="r" b="b"/>
              <a:pathLst>
                <a:path w="1270" h="20954">
                  <a:moveTo>
                    <a:pt x="1219" y="0"/>
                  </a:moveTo>
                  <a:lnTo>
                    <a:pt x="0" y="0"/>
                  </a:lnTo>
                  <a:lnTo>
                    <a:pt x="0" y="19644"/>
                  </a:lnTo>
                  <a:lnTo>
                    <a:pt x="1219" y="20330"/>
                  </a:lnTo>
                  <a:lnTo>
                    <a:pt x="1219" y="0"/>
                  </a:lnTo>
                  <a:close/>
                </a:path>
              </a:pathLst>
            </a:custGeom>
            <a:solidFill>
              <a:srgbClr val="F5BD3B"/>
            </a:solidFill>
          </p:spPr>
          <p:txBody>
            <a:bodyPr wrap="square" lIns="0" tIns="0" rIns="0" bIns="0" rtlCol="0"/>
            <a:lstStyle/>
            <a:p>
              <a:endParaRPr/>
            </a:p>
          </p:txBody>
        </p:sp>
        <p:sp>
          <p:nvSpPr>
            <p:cNvPr id="4562" name="object 4562"/>
            <p:cNvSpPr/>
            <p:nvPr/>
          </p:nvSpPr>
          <p:spPr>
            <a:xfrm>
              <a:off x="6310579" y="8505329"/>
              <a:ext cx="6985" cy="7620"/>
            </a:xfrm>
            <a:custGeom>
              <a:avLst/>
              <a:gdLst/>
              <a:ahLst/>
              <a:cxnLst/>
              <a:rect l="l" t="t" r="r" b="b"/>
              <a:pathLst>
                <a:path w="6985" h="7620">
                  <a:moveTo>
                    <a:pt x="0" y="0"/>
                  </a:moveTo>
                  <a:lnTo>
                    <a:pt x="6807" y="7023"/>
                  </a:lnTo>
                  <a:lnTo>
                    <a:pt x="4965" y="4851"/>
                  </a:lnTo>
                  <a:lnTo>
                    <a:pt x="3225" y="2603"/>
                  </a:lnTo>
                  <a:lnTo>
                    <a:pt x="1587" y="279"/>
                  </a:lnTo>
                  <a:lnTo>
                    <a:pt x="1168" y="241"/>
                  </a:lnTo>
                  <a:lnTo>
                    <a:pt x="660" y="165"/>
                  </a:lnTo>
                  <a:lnTo>
                    <a:pt x="0" y="0"/>
                  </a:lnTo>
                  <a:close/>
                </a:path>
              </a:pathLst>
            </a:custGeom>
            <a:solidFill>
              <a:srgbClr val="F5C037"/>
            </a:solidFill>
          </p:spPr>
          <p:txBody>
            <a:bodyPr wrap="square" lIns="0" tIns="0" rIns="0" bIns="0" rtlCol="0"/>
            <a:lstStyle/>
            <a:p>
              <a:endParaRPr/>
            </a:p>
          </p:txBody>
        </p:sp>
        <p:sp>
          <p:nvSpPr>
            <p:cNvPr id="4563" name="object 4563"/>
            <p:cNvSpPr/>
            <p:nvPr/>
          </p:nvSpPr>
          <p:spPr>
            <a:xfrm>
              <a:off x="6312166" y="8505609"/>
              <a:ext cx="5715" cy="6985"/>
            </a:xfrm>
            <a:custGeom>
              <a:avLst/>
              <a:gdLst/>
              <a:ahLst/>
              <a:cxnLst/>
              <a:rect l="l" t="t" r="r" b="b"/>
              <a:pathLst>
                <a:path w="5714" h="6984">
                  <a:moveTo>
                    <a:pt x="5219" y="6743"/>
                  </a:moveTo>
                  <a:lnTo>
                    <a:pt x="0" y="0"/>
                  </a:lnTo>
                </a:path>
              </a:pathLst>
            </a:custGeom>
            <a:ln w="25399">
              <a:solidFill>
                <a:srgbClr val="F5C039"/>
              </a:solidFill>
            </a:ln>
          </p:spPr>
          <p:txBody>
            <a:bodyPr wrap="square" lIns="0" tIns="0" rIns="0" bIns="0" rtlCol="0"/>
            <a:lstStyle/>
            <a:p>
              <a:endParaRPr/>
            </a:p>
          </p:txBody>
        </p:sp>
        <p:sp>
          <p:nvSpPr>
            <p:cNvPr id="4564" name="object 4564"/>
            <p:cNvSpPr/>
            <p:nvPr/>
          </p:nvSpPr>
          <p:spPr>
            <a:xfrm>
              <a:off x="6310579" y="8505329"/>
              <a:ext cx="1905" cy="635"/>
            </a:xfrm>
            <a:custGeom>
              <a:avLst/>
              <a:gdLst/>
              <a:ahLst/>
              <a:cxnLst/>
              <a:rect l="l" t="t" r="r" b="b"/>
              <a:pathLst>
                <a:path w="1904" h="634">
                  <a:moveTo>
                    <a:pt x="1587" y="279"/>
                  </a:moveTo>
                  <a:lnTo>
                    <a:pt x="0" y="0"/>
                  </a:lnTo>
                </a:path>
              </a:pathLst>
            </a:custGeom>
            <a:ln w="25400">
              <a:solidFill>
                <a:srgbClr val="F5C339"/>
              </a:solidFill>
            </a:ln>
          </p:spPr>
          <p:txBody>
            <a:bodyPr wrap="square" lIns="0" tIns="0" rIns="0" bIns="0" rtlCol="0"/>
            <a:lstStyle/>
            <a:p>
              <a:endParaRPr/>
            </a:p>
          </p:txBody>
        </p:sp>
        <p:sp>
          <p:nvSpPr>
            <p:cNvPr id="4565" name="object 4565"/>
            <p:cNvSpPr/>
            <p:nvPr/>
          </p:nvSpPr>
          <p:spPr>
            <a:xfrm>
              <a:off x="6310579" y="8505329"/>
              <a:ext cx="5715" cy="6985"/>
            </a:xfrm>
            <a:custGeom>
              <a:avLst/>
              <a:gdLst/>
              <a:ahLst/>
              <a:cxnLst/>
              <a:rect l="l" t="t" r="r" b="b"/>
              <a:pathLst>
                <a:path w="5714" h="6984">
                  <a:moveTo>
                    <a:pt x="0" y="0"/>
                  </a:moveTo>
                  <a:lnTo>
                    <a:pt x="5105" y="6667"/>
                  </a:lnTo>
                </a:path>
              </a:pathLst>
            </a:custGeom>
            <a:ln w="25400">
              <a:solidFill>
                <a:srgbClr val="F5BF35"/>
              </a:solidFill>
            </a:ln>
          </p:spPr>
          <p:txBody>
            <a:bodyPr wrap="square" lIns="0" tIns="0" rIns="0" bIns="0" rtlCol="0"/>
            <a:lstStyle/>
            <a:p>
              <a:endParaRPr/>
            </a:p>
          </p:txBody>
        </p:sp>
        <p:sp>
          <p:nvSpPr>
            <p:cNvPr id="4566" name="object 4566"/>
            <p:cNvSpPr/>
            <p:nvPr/>
          </p:nvSpPr>
          <p:spPr>
            <a:xfrm>
              <a:off x="6315684" y="8511997"/>
              <a:ext cx="1905" cy="635"/>
            </a:xfrm>
            <a:custGeom>
              <a:avLst/>
              <a:gdLst/>
              <a:ahLst/>
              <a:cxnLst/>
              <a:rect l="l" t="t" r="r" b="b"/>
              <a:pathLst>
                <a:path w="1904" h="634">
                  <a:moveTo>
                    <a:pt x="0" y="0"/>
                  </a:moveTo>
                  <a:lnTo>
                    <a:pt x="1701" y="355"/>
                  </a:lnTo>
                </a:path>
              </a:pathLst>
            </a:custGeom>
            <a:ln w="25400">
              <a:solidFill>
                <a:srgbClr val="F5BD35"/>
              </a:solidFill>
            </a:ln>
          </p:spPr>
          <p:txBody>
            <a:bodyPr wrap="square" lIns="0" tIns="0" rIns="0" bIns="0" rtlCol="0"/>
            <a:lstStyle/>
            <a:p>
              <a:endParaRPr/>
            </a:p>
          </p:txBody>
        </p:sp>
        <p:sp>
          <p:nvSpPr>
            <p:cNvPr id="4567" name="object 4567"/>
            <p:cNvSpPr/>
            <p:nvPr/>
          </p:nvSpPr>
          <p:spPr>
            <a:xfrm>
              <a:off x="6307633" y="8498370"/>
              <a:ext cx="5715" cy="7620"/>
            </a:xfrm>
            <a:custGeom>
              <a:avLst/>
              <a:gdLst/>
              <a:ahLst/>
              <a:cxnLst/>
              <a:rect l="l" t="t" r="r" b="b"/>
              <a:pathLst>
                <a:path w="5714" h="7620">
                  <a:moveTo>
                    <a:pt x="0" y="0"/>
                  </a:moveTo>
                  <a:lnTo>
                    <a:pt x="1384" y="2489"/>
                  </a:lnTo>
                  <a:lnTo>
                    <a:pt x="2895" y="4902"/>
                  </a:lnTo>
                  <a:lnTo>
                    <a:pt x="4533" y="7238"/>
                  </a:lnTo>
                  <a:lnTo>
                    <a:pt x="4952" y="7264"/>
                  </a:lnTo>
                  <a:lnTo>
                    <a:pt x="5295" y="7251"/>
                  </a:lnTo>
                  <a:lnTo>
                    <a:pt x="5651" y="7213"/>
                  </a:lnTo>
                  <a:lnTo>
                    <a:pt x="4013" y="4889"/>
                  </a:lnTo>
                  <a:lnTo>
                    <a:pt x="2527" y="2501"/>
                  </a:lnTo>
                  <a:lnTo>
                    <a:pt x="1193" y="50"/>
                  </a:lnTo>
                  <a:lnTo>
                    <a:pt x="431" y="38"/>
                  </a:lnTo>
                  <a:lnTo>
                    <a:pt x="0" y="0"/>
                  </a:lnTo>
                  <a:close/>
                </a:path>
              </a:pathLst>
            </a:custGeom>
            <a:solidFill>
              <a:srgbClr val="F6C744"/>
            </a:solidFill>
          </p:spPr>
          <p:txBody>
            <a:bodyPr wrap="square" lIns="0" tIns="0" rIns="0" bIns="0" rtlCol="0"/>
            <a:lstStyle/>
            <a:p>
              <a:endParaRPr/>
            </a:p>
          </p:txBody>
        </p:sp>
        <p:sp>
          <p:nvSpPr>
            <p:cNvPr id="4568" name="object 4568"/>
            <p:cNvSpPr/>
            <p:nvPr/>
          </p:nvSpPr>
          <p:spPr>
            <a:xfrm>
              <a:off x="6308826" y="8498421"/>
              <a:ext cx="5080" cy="7620"/>
            </a:xfrm>
            <a:custGeom>
              <a:avLst/>
              <a:gdLst/>
              <a:ahLst/>
              <a:cxnLst/>
              <a:rect l="l" t="t" r="r" b="b"/>
              <a:pathLst>
                <a:path w="5079" h="7620">
                  <a:moveTo>
                    <a:pt x="4457" y="7162"/>
                  </a:moveTo>
                  <a:lnTo>
                    <a:pt x="0" y="0"/>
                  </a:lnTo>
                </a:path>
              </a:pathLst>
            </a:custGeom>
            <a:ln w="25400">
              <a:solidFill>
                <a:srgbClr val="F7C849"/>
              </a:solidFill>
            </a:ln>
          </p:spPr>
          <p:txBody>
            <a:bodyPr wrap="square" lIns="0" tIns="0" rIns="0" bIns="0" rtlCol="0"/>
            <a:lstStyle/>
            <a:p>
              <a:endParaRPr/>
            </a:p>
          </p:txBody>
        </p:sp>
        <p:sp>
          <p:nvSpPr>
            <p:cNvPr id="4569" name="object 4569"/>
            <p:cNvSpPr/>
            <p:nvPr/>
          </p:nvSpPr>
          <p:spPr>
            <a:xfrm>
              <a:off x="6307633" y="8485670"/>
              <a:ext cx="1270" cy="26034"/>
            </a:xfrm>
            <a:custGeom>
              <a:avLst/>
              <a:gdLst/>
              <a:ahLst/>
              <a:cxnLst/>
              <a:rect l="l" t="t" r="r" b="b"/>
              <a:pathLst>
                <a:path w="1270" h="26034">
                  <a:moveTo>
                    <a:pt x="1193" y="0"/>
                  </a:moveTo>
                  <a:lnTo>
                    <a:pt x="0" y="0"/>
                  </a:lnTo>
                  <a:lnTo>
                    <a:pt x="0" y="25450"/>
                  </a:lnTo>
                  <a:lnTo>
                    <a:pt x="1193" y="25450"/>
                  </a:lnTo>
                  <a:lnTo>
                    <a:pt x="1193" y="0"/>
                  </a:lnTo>
                  <a:close/>
                </a:path>
              </a:pathLst>
            </a:custGeom>
            <a:solidFill>
              <a:srgbClr val="F7CA49"/>
            </a:solidFill>
          </p:spPr>
          <p:txBody>
            <a:bodyPr wrap="square" lIns="0" tIns="0" rIns="0" bIns="0" rtlCol="0"/>
            <a:lstStyle/>
            <a:p>
              <a:endParaRPr/>
            </a:p>
          </p:txBody>
        </p:sp>
        <p:sp>
          <p:nvSpPr>
            <p:cNvPr id="4570" name="object 4570"/>
            <p:cNvSpPr/>
            <p:nvPr/>
          </p:nvSpPr>
          <p:spPr>
            <a:xfrm>
              <a:off x="6307633" y="8498370"/>
              <a:ext cx="5080" cy="7620"/>
            </a:xfrm>
            <a:custGeom>
              <a:avLst/>
              <a:gdLst/>
              <a:ahLst/>
              <a:cxnLst/>
              <a:rect l="l" t="t" r="r" b="b"/>
              <a:pathLst>
                <a:path w="5079" h="7620">
                  <a:moveTo>
                    <a:pt x="0" y="0"/>
                  </a:moveTo>
                  <a:lnTo>
                    <a:pt x="4533" y="7238"/>
                  </a:lnTo>
                </a:path>
              </a:pathLst>
            </a:custGeom>
            <a:ln w="25400">
              <a:solidFill>
                <a:srgbClr val="F6C640"/>
              </a:solidFill>
            </a:ln>
          </p:spPr>
          <p:txBody>
            <a:bodyPr wrap="square" lIns="0" tIns="0" rIns="0" bIns="0" rtlCol="0"/>
            <a:lstStyle/>
            <a:p>
              <a:endParaRPr/>
            </a:p>
          </p:txBody>
        </p:sp>
        <p:sp>
          <p:nvSpPr>
            <p:cNvPr id="4571" name="object 4571"/>
            <p:cNvSpPr/>
            <p:nvPr/>
          </p:nvSpPr>
          <p:spPr>
            <a:xfrm>
              <a:off x="6312166" y="8492883"/>
              <a:ext cx="1270" cy="24130"/>
            </a:xfrm>
            <a:custGeom>
              <a:avLst/>
              <a:gdLst/>
              <a:ahLst/>
              <a:cxnLst/>
              <a:rect l="l" t="t" r="r" b="b"/>
              <a:pathLst>
                <a:path w="1270" h="24129">
                  <a:moveTo>
                    <a:pt x="1117" y="0"/>
                  </a:moveTo>
                  <a:lnTo>
                    <a:pt x="0" y="0"/>
                  </a:lnTo>
                  <a:lnTo>
                    <a:pt x="0" y="22657"/>
                  </a:lnTo>
                  <a:lnTo>
                    <a:pt x="292" y="22936"/>
                  </a:lnTo>
                  <a:lnTo>
                    <a:pt x="1117" y="23533"/>
                  </a:lnTo>
                  <a:lnTo>
                    <a:pt x="1117" y="0"/>
                  </a:lnTo>
                  <a:close/>
                </a:path>
              </a:pathLst>
            </a:custGeom>
            <a:solidFill>
              <a:srgbClr val="F6C440"/>
            </a:solidFill>
          </p:spPr>
          <p:txBody>
            <a:bodyPr wrap="square" lIns="0" tIns="0" rIns="0" bIns="0" rtlCol="0"/>
            <a:lstStyle/>
            <a:p>
              <a:endParaRPr/>
            </a:p>
          </p:txBody>
        </p:sp>
        <p:sp>
          <p:nvSpPr>
            <p:cNvPr id="4572" name="object 4572"/>
            <p:cNvSpPr/>
            <p:nvPr/>
          </p:nvSpPr>
          <p:spPr>
            <a:xfrm>
              <a:off x="6306134" y="8498192"/>
              <a:ext cx="6350" cy="7620"/>
            </a:xfrm>
            <a:custGeom>
              <a:avLst/>
              <a:gdLst/>
              <a:ahLst/>
              <a:cxnLst/>
              <a:rect l="l" t="t" r="r" b="b"/>
              <a:pathLst>
                <a:path w="6350" h="7620">
                  <a:moveTo>
                    <a:pt x="0" y="0"/>
                  </a:moveTo>
                  <a:lnTo>
                    <a:pt x="6032" y="7416"/>
                  </a:lnTo>
                  <a:lnTo>
                    <a:pt x="4394" y="5080"/>
                  </a:lnTo>
                  <a:lnTo>
                    <a:pt x="2882" y="2667"/>
                  </a:lnTo>
                  <a:lnTo>
                    <a:pt x="1498" y="177"/>
                  </a:lnTo>
                  <a:lnTo>
                    <a:pt x="1066" y="152"/>
                  </a:lnTo>
                  <a:lnTo>
                    <a:pt x="584" y="101"/>
                  </a:lnTo>
                  <a:lnTo>
                    <a:pt x="0" y="0"/>
                  </a:lnTo>
                  <a:close/>
                </a:path>
              </a:pathLst>
            </a:custGeom>
            <a:solidFill>
              <a:srgbClr val="F6C63E"/>
            </a:solidFill>
          </p:spPr>
          <p:txBody>
            <a:bodyPr wrap="square" lIns="0" tIns="0" rIns="0" bIns="0" rtlCol="0"/>
            <a:lstStyle/>
            <a:p>
              <a:endParaRPr/>
            </a:p>
          </p:txBody>
        </p:sp>
        <p:sp>
          <p:nvSpPr>
            <p:cNvPr id="4573" name="object 4573"/>
            <p:cNvSpPr/>
            <p:nvPr/>
          </p:nvSpPr>
          <p:spPr>
            <a:xfrm>
              <a:off x="6307633" y="8498370"/>
              <a:ext cx="5080" cy="7620"/>
            </a:xfrm>
            <a:custGeom>
              <a:avLst/>
              <a:gdLst/>
              <a:ahLst/>
              <a:cxnLst/>
              <a:rect l="l" t="t" r="r" b="b"/>
              <a:pathLst>
                <a:path w="5079" h="7620">
                  <a:moveTo>
                    <a:pt x="4533" y="7238"/>
                  </a:moveTo>
                  <a:lnTo>
                    <a:pt x="0" y="0"/>
                  </a:lnTo>
                </a:path>
              </a:pathLst>
            </a:custGeom>
            <a:ln w="25400">
              <a:solidFill>
                <a:srgbClr val="F6C640"/>
              </a:solidFill>
            </a:ln>
          </p:spPr>
          <p:txBody>
            <a:bodyPr wrap="square" lIns="0" tIns="0" rIns="0" bIns="0" rtlCol="0"/>
            <a:lstStyle/>
            <a:p>
              <a:endParaRPr/>
            </a:p>
          </p:txBody>
        </p:sp>
        <p:sp>
          <p:nvSpPr>
            <p:cNvPr id="4574" name="object 4574"/>
            <p:cNvSpPr/>
            <p:nvPr/>
          </p:nvSpPr>
          <p:spPr>
            <a:xfrm>
              <a:off x="6306134" y="8498192"/>
              <a:ext cx="1905" cy="635"/>
            </a:xfrm>
            <a:custGeom>
              <a:avLst/>
              <a:gdLst/>
              <a:ahLst/>
              <a:cxnLst/>
              <a:rect l="l" t="t" r="r" b="b"/>
              <a:pathLst>
                <a:path w="1904" h="634">
                  <a:moveTo>
                    <a:pt x="1498" y="177"/>
                  </a:moveTo>
                  <a:lnTo>
                    <a:pt x="0" y="0"/>
                  </a:lnTo>
                </a:path>
              </a:pathLst>
            </a:custGeom>
            <a:ln w="25400">
              <a:solidFill>
                <a:srgbClr val="F6CA43"/>
              </a:solidFill>
            </a:ln>
          </p:spPr>
          <p:txBody>
            <a:bodyPr wrap="square" lIns="0" tIns="0" rIns="0" bIns="0" rtlCol="0"/>
            <a:lstStyle/>
            <a:p>
              <a:endParaRPr/>
            </a:p>
          </p:txBody>
        </p:sp>
        <p:sp>
          <p:nvSpPr>
            <p:cNvPr id="4575" name="object 4575"/>
            <p:cNvSpPr/>
            <p:nvPr/>
          </p:nvSpPr>
          <p:spPr>
            <a:xfrm>
              <a:off x="6306134" y="8498192"/>
              <a:ext cx="4445" cy="7620"/>
            </a:xfrm>
            <a:custGeom>
              <a:avLst/>
              <a:gdLst/>
              <a:ahLst/>
              <a:cxnLst/>
              <a:rect l="l" t="t" r="r" b="b"/>
              <a:pathLst>
                <a:path w="4445" h="7620">
                  <a:moveTo>
                    <a:pt x="0" y="0"/>
                  </a:moveTo>
                  <a:lnTo>
                    <a:pt x="4445" y="7137"/>
                  </a:lnTo>
                </a:path>
              </a:pathLst>
            </a:custGeom>
            <a:ln w="25400">
              <a:solidFill>
                <a:srgbClr val="F5C63C"/>
              </a:solidFill>
            </a:ln>
          </p:spPr>
          <p:txBody>
            <a:bodyPr wrap="square" lIns="0" tIns="0" rIns="0" bIns="0" rtlCol="0"/>
            <a:lstStyle/>
            <a:p>
              <a:endParaRPr/>
            </a:p>
          </p:txBody>
        </p:sp>
        <p:sp>
          <p:nvSpPr>
            <p:cNvPr id="4576" name="object 4576"/>
            <p:cNvSpPr/>
            <p:nvPr/>
          </p:nvSpPr>
          <p:spPr>
            <a:xfrm>
              <a:off x="6310579" y="8505329"/>
              <a:ext cx="1905" cy="635"/>
            </a:xfrm>
            <a:custGeom>
              <a:avLst/>
              <a:gdLst/>
              <a:ahLst/>
              <a:cxnLst/>
              <a:rect l="l" t="t" r="r" b="b"/>
              <a:pathLst>
                <a:path w="1904" h="634">
                  <a:moveTo>
                    <a:pt x="0" y="0"/>
                  </a:moveTo>
                  <a:lnTo>
                    <a:pt x="1587" y="279"/>
                  </a:lnTo>
                </a:path>
              </a:pathLst>
            </a:custGeom>
            <a:ln w="25400">
              <a:solidFill>
                <a:srgbClr val="F5C339"/>
              </a:solidFill>
            </a:ln>
          </p:spPr>
          <p:txBody>
            <a:bodyPr wrap="square" lIns="0" tIns="0" rIns="0" bIns="0" rtlCol="0"/>
            <a:lstStyle/>
            <a:p>
              <a:endParaRPr/>
            </a:p>
          </p:txBody>
        </p:sp>
        <p:sp>
          <p:nvSpPr>
            <p:cNvPr id="4577" name="object 4577"/>
            <p:cNvSpPr/>
            <p:nvPr/>
          </p:nvSpPr>
          <p:spPr>
            <a:xfrm>
              <a:off x="6302540" y="8482495"/>
              <a:ext cx="9525" cy="16510"/>
            </a:xfrm>
            <a:custGeom>
              <a:avLst/>
              <a:gdLst/>
              <a:ahLst/>
              <a:cxnLst/>
              <a:rect l="l" t="t" r="r" b="b"/>
              <a:pathLst>
                <a:path w="9525" h="16509">
                  <a:moveTo>
                    <a:pt x="3149" y="0"/>
                  </a:moveTo>
                  <a:lnTo>
                    <a:pt x="0" y="152"/>
                  </a:lnTo>
                  <a:lnTo>
                    <a:pt x="1511" y="5778"/>
                  </a:lnTo>
                  <a:lnTo>
                    <a:pt x="3606" y="10998"/>
                  </a:lnTo>
                  <a:lnTo>
                    <a:pt x="6286" y="15925"/>
                  </a:lnTo>
                  <a:lnTo>
                    <a:pt x="7823" y="15913"/>
                  </a:lnTo>
                  <a:lnTo>
                    <a:pt x="9055" y="15976"/>
                  </a:lnTo>
                  <a:lnTo>
                    <a:pt x="6464" y="11099"/>
                  </a:lnTo>
                  <a:lnTo>
                    <a:pt x="4546" y="5867"/>
                  </a:lnTo>
                  <a:lnTo>
                    <a:pt x="3149" y="0"/>
                  </a:lnTo>
                  <a:close/>
                </a:path>
              </a:pathLst>
            </a:custGeom>
            <a:solidFill>
              <a:srgbClr val="F8D157"/>
            </a:solidFill>
          </p:spPr>
          <p:txBody>
            <a:bodyPr wrap="square" lIns="0" tIns="0" rIns="0" bIns="0" rtlCol="0"/>
            <a:lstStyle/>
            <a:p>
              <a:endParaRPr/>
            </a:p>
          </p:txBody>
        </p:sp>
        <p:sp>
          <p:nvSpPr>
            <p:cNvPr id="4578" name="object 4578"/>
            <p:cNvSpPr/>
            <p:nvPr/>
          </p:nvSpPr>
          <p:spPr>
            <a:xfrm>
              <a:off x="6305689" y="8482495"/>
              <a:ext cx="6350" cy="16510"/>
            </a:xfrm>
            <a:custGeom>
              <a:avLst/>
              <a:gdLst/>
              <a:ahLst/>
              <a:cxnLst/>
              <a:rect l="l" t="t" r="r" b="b"/>
              <a:pathLst>
                <a:path w="6350" h="16509">
                  <a:moveTo>
                    <a:pt x="5905" y="15976"/>
                  </a:moveTo>
                  <a:lnTo>
                    <a:pt x="3314" y="11099"/>
                  </a:lnTo>
                  <a:lnTo>
                    <a:pt x="1396" y="5867"/>
                  </a:lnTo>
                  <a:lnTo>
                    <a:pt x="0" y="0"/>
                  </a:lnTo>
                </a:path>
              </a:pathLst>
            </a:custGeom>
            <a:ln w="25399">
              <a:solidFill>
                <a:srgbClr val="F8D159"/>
              </a:solidFill>
            </a:ln>
          </p:spPr>
          <p:txBody>
            <a:bodyPr wrap="square" lIns="0" tIns="0" rIns="0" bIns="0" rtlCol="0"/>
            <a:lstStyle/>
            <a:p>
              <a:endParaRPr/>
            </a:p>
          </p:txBody>
        </p:sp>
        <p:sp>
          <p:nvSpPr>
            <p:cNvPr id="4579" name="object 4579"/>
            <p:cNvSpPr/>
            <p:nvPr/>
          </p:nvSpPr>
          <p:spPr>
            <a:xfrm>
              <a:off x="6302540" y="8482495"/>
              <a:ext cx="3175" cy="635"/>
            </a:xfrm>
            <a:custGeom>
              <a:avLst/>
              <a:gdLst/>
              <a:ahLst/>
              <a:cxnLst/>
              <a:rect l="l" t="t" r="r" b="b"/>
              <a:pathLst>
                <a:path w="3175" h="634">
                  <a:moveTo>
                    <a:pt x="3149" y="0"/>
                  </a:moveTo>
                  <a:lnTo>
                    <a:pt x="0" y="152"/>
                  </a:lnTo>
                </a:path>
              </a:pathLst>
            </a:custGeom>
            <a:ln w="25399">
              <a:solidFill>
                <a:srgbClr val="F8D65C"/>
              </a:solidFill>
            </a:ln>
          </p:spPr>
          <p:txBody>
            <a:bodyPr wrap="square" lIns="0" tIns="0" rIns="0" bIns="0" rtlCol="0"/>
            <a:lstStyle/>
            <a:p>
              <a:endParaRPr/>
            </a:p>
          </p:txBody>
        </p:sp>
        <p:sp>
          <p:nvSpPr>
            <p:cNvPr id="4580" name="object 4580"/>
            <p:cNvSpPr/>
            <p:nvPr/>
          </p:nvSpPr>
          <p:spPr>
            <a:xfrm>
              <a:off x="6302540" y="8482647"/>
              <a:ext cx="6350" cy="15875"/>
            </a:xfrm>
            <a:custGeom>
              <a:avLst/>
              <a:gdLst/>
              <a:ahLst/>
              <a:cxnLst/>
              <a:rect l="l" t="t" r="r" b="b"/>
              <a:pathLst>
                <a:path w="6350" h="15875">
                  <a:moveTo>
                    <a:pt x="0" y="0"/>
                  </a:moveTo>
                  <a:lnTo>
                    <a:pt x="1511" y="5626"/>
                  </a:lnTo>
                  <a:lnTo>
                    <a:pt x="3606" y="10845"/>
                  </a:lnTo>
                  <a:lnTo>
                    <a:pt x="6286" y="15773"/>
                  </a:lnTo>
                </a:path>
              </a:pathLst>
            </a:custGeom>
            <a:ln w="25400">
              <a:solidFill>
                <a:srgbClr val="F7D154"/>
              </a:solidFill>
            </a:ln>
          </p:spPr>
          <p:txBody>
            <a:bodyPr wrap="square" lIns="0" tIns="0" rIns="0" bIns="0" rtlCol="0"/>
            <a:lstStyle/>
            <a:p>
              <a:endParaRPr/>
            </a:p>
          </p:txBody>
        </p:sp>
        <p:sp>
          <p:nvSpPr>
            <p:cNvPr id="4581" name="object 4581"/>
            <p:cNvSpPr/>
            <p:nvPr/>
          </p:nvSpPr>
          <p:spPr>
            <a:xfrm>
              <a:off x="6308826" y="8485721"/>
              <a:ext cx="3175" cy="26034"/>
            </a:xfrm>
            <a:custGeom>
              <a:avLst/>
              <a:gdLst/>
              <a:ahLst/>
              <a:cxnLst/>
              <a:rect l="l" t="t" r="r" b="b"/>
              <a:pathLst>
                <a:path w="3175" h="26034">
                  <a:moveTo>
                    <a:pt x="2768" y="0"/>
                  </a:moveTo>
                  <a:lnTo>
                    <a:pt x="0" y="0"/>
                  </a:lnTo>
                  <a:lnTo>
                    <a:pt x="0" y="25450"/>
                  </a:lnTo>
                  <a:lnTo>
                    <a:pt x="2768" y="25450"/>
                  </a:lnTo>
                  <a:lnTo>
                    <a:pt x="2768" y="0"/>
                  </a:lnTo>
                  <a:close/>
                </a:path>
              </a:pathLst>
            </a:custGeom>
            <a:solidFill>
              <a:srgbClr val="F7CB51"/>
            </a:solidFill>
          </p:spPr>
          <p:txBody>
            <a:bodyPr wrap="square" lIns="0" tIns="0" rIns="0" bIns="0" rtlCol="0"/>
            <a:lstStyle/>
            <a:p>
              <a:endParaRPr/>
            </a:p>
          </p:txBody>
        </p:sp>
        <p:sp>
          <p:nvSpPr>
            <p:cNvPr id="4582" name="object 4582"/>
            <p:cNvSpPr/>
            <p:nvPr/>
          </p:nvSpPr>
          <p:spPr>
            <a:xfrm>
              <a:off x="6299555" y="8482647"/>
              <a:ext cx="9525" cy="15875"/>
            </a:xfrm>
            <a:custGeom>
              <a:avLst/>
              <a:gdLst/>
              <a:ahLst/>
              <a:cxnLst/>
              <a:rect l="l" t="t" r="r" b="b"/>
              <a:pathLst>
                <a:path w="9525" h="15875">
                  <a:moveTo>
                    <a:pt x="2984" y="0"/>
                  </a:moveTo>
                  <a:lnTo>
                    <a:pt x="0" y="114"/>
                  </a:lnTo>
                  <a:lnTo>
                    <a:pt x="1638" y="5486"/>
                  </a:lnTo>
                  <a:lnTo>
                    <a:pt x="3860" y="10655"/>
                  </a:lnTo>
                  <a:lnTo>
                    <a:pt x="6578" y="15544"/>
                  </a:lnTo>
                  <a:lnTo>
                    <a:pt x="7759" y="15722"/>
                  </a:lnTo>
                  <a:lnTo>
                    <a:pt x="8508" y="15773"/>
                  </a:lnTo>
                  <a:lnTo>
                    <a:pt x="9270" y="15773"/>
                  </a:lnTo>
                  <a:lnTo>
                    <a:pt x="6591" y="10845"/>
                  </a:lnTo>
                  <a:lnTo>
                    <a:pt x="4495" y="5626"/>
                  </a:lnTo>
                  <a:lnTo>
                    <a:pt x="2984" y="0"/>
                  </a:lnTo>
                  <a:close/>
                </a:path>
              </a:pathLst>
            </a:custGeom>
            <a:solidFill>
              <a:srgbClr val="F7D050"/>
            </a:solidFill>
          </p:spPr>
          <p:txBody>
            <a:bodyPr wrap="square" lIns="0" tIns="0" rIns="0" bIns="0" rtlCol="0"/>
            <a:lstStyle/>
            <a:p>
              <a:endParaRPr/>
            </a:p>
          </p:txBody>
        </p:sp>
        <p:sp>
          <p:nvSpPr>
            <p:cNvPr id="4583" name="object 4583"/>
            <p:cNvSpPr/>
            <p:nvPr/>
          </p:nvSpPr>
          <p:spPr>
            <a:xfrm>
              <a:off x="6302540" y="8482647"/>
              <a:ext cx="6350" cy="15875"/>
            </a:xfrm>
            <a:custGeom>
              <a:avLst/>
              <a:gdLst/>
              <a:ahLst/>
              <a:cxnLst/>
              <a:rect l="l" t="t" r="r" b="b"/>
              <a:pathLst>
                <a:path w="6350" h="15875">
                  <a:moveTo>
                    <a:pt x="6286" y="15773"/>
                  </a:moveTo>
                  <a:lnTo>
                    <a:pt x="3606" y="10845"/>
                  </a:lnTo>
                  <a:lnTo>
                    <a:pt x="1511" y="5626"/>
                  </a:lnTo>
                  <a:lnTo>
                    <a:pt x="0" y="0"/>
                  </a:lnTo>
                </a:path>
              </a:pathLst>
            </a:custGeom>
            <a:ln w="25400">
              <a:solidFill>
                <a:srgbClr val="F7D154"/>
              </a:solidFill>
            </a:ln>
          </p:spPr>
          <p:txBody>
            <a:bodyPr wrap="square" lIns="0" tIns="0" rIns="0" bIns="0" rtlCol="0"/>
            <a:lstStyle/>
            <a:p>
              <a:endParaRPr/>
            </a:p>
          </p:txBody>
        </p:sp>
        <p:sp>
          <p:nvSpPr>
            <p:cNvPr id="4584" name="object 4584"/>
            <p:cNvSpPr/>
            <p:nvPr/>
          </p:nvSpPr>
          <p:spPr>
            <a:xfrm>
              <a:off x="6299555" y="8469947"/>
              <a:ext cx="3175" cy="26034"/>
            </a:xfrm>
            <a:custGeom>
              <a:avLst/>
              <a:gdLst/>
              <a:ahLst/>
              <a:cxnLst/>
              <a:rect l="l" t="t" r="r" b="b"/>
              <a:pathLst>
                <a:path w="3175" h="26034">
                  <a:moveTo>
                    <a:pt x="2984" y="0"/>
                  </a:moveTo>
                  <a:lnTo>
                    <a:pt x="0" y="0"/>
                  </a:lnTo>
                  <a:lnTo>
                    <a:pt x="0" y="25514"/>
                  </a:lnTo>
                  <a:lnTo>
                    <a:pt x="2984" y="25514"/>
                  </a:lnTo>
                  <a:lnTo>
                    <a:pt x="2984" y="0"/>
                  </a:lnTo>
                  <a:close/>
                </a:path>
              </a:pathLst>
            </a:custGeom>
            <a:solidFill>
              <a:srgbClr val="F8D659"/>
            </a:solidFill>
          </p:spPr>
          <p:txBody>
            <a:bodyPr wrap="square" lIns="0" tIns="0" rIns="0" bIns="0" rtlCol="0"/>
            <a:lstStyle/>
            <a:p>
              <a:endParaRPr/>
            </a:p>
          </p:txBody>
        </p:sp>
        <p:sp>
          <p:nvSpPr>
            <p:cNvPr id="4585" name="object 4585"/>
            <p:cNvSpPr/>
            <p:nvPr/>
          </p:nvSpPr>
          <p:spPr>
            <a:xfrm>
              <a:off x="6299555" y="8482761"/>
              <a:ext cx="6985" cy="15875"/>
            </a:xfrm>
            <a:custGeom>
              <a:avLst/>
              <a:gdLst/>
              <a:ahLst/>
              <a:cxnLst/>
              <a:rect l="l" t="t" r="r" b="b"/>
              <a:pathLst>
                <a:path w="6985" h="15875">
                  <a:moveTo>
                    <a:pt x="0" y="0"/>
                  </a:moveTo>
                  <a:lnTo>
                    <a:pt x="1638" y="5372"/>
                  </a:lnTo>
                  <a:lnTo>
                    <a:pt x="3860" y="10541"/>
                  </a:lnTo>
                  <a:lnTo>
                    <a:pt x="6578" y="15430"/>
                  </a:lnTo>
                </a:path>
              </a:pathLst>
            </a:custGeom>
            <a:ln w="25400">
              <a:solidFill>
                <a:srgbClr val="F7D04B"/>
              </a:solidFill>
            </a:ln>
          </p:spPr>
          <p:txBody>
            <a:bodyPr wrap="square" lIns="0" tIns="0" rIns="0" bIns="0" rtlCol="0"/>
            <a:lstStyle/>
            <a:p>
              <a:endParaRPr/>
            </a:p>
          </p:txBody>
        </p:sp>
        <p:sp>
          <p:nvSpPr>
            <p:cNvPr id="4586" name="object 4586"/>
            <p:cNvSpPr/>
            <p:nvPr/>
          </p:nvSpPr>
          <p:spPr>
            <a:xfrm>
              <a:off x="6306134" y="8498192"/>
              <a:ext cx="3175" cy="635"/>
            </a:xfrm>
            <a:custGeom>
              <a:avLst/>
              <a:gdLst/>
              <a:ahLst/>
              <a:cxnLst/>
              <a:rect l="l" t="t" r="r" b="b"/>
              <a:pathLst>
                <a:path w="3175" h="634">
                  <a:moveTo>
                    <a:pt x="0" y="0"/>
                  </a:moveTo>
                  <a:lnTo>
                    <a:pt x="2692" y="228"/>
                  </a:lnTo>
                </a:path>
              </a:pathLst>
            </a:custGeom>
            <a:ln w="25400">
              <a:solidFill>
                <a:srgbClr val="F7CA47"/>
              </a:solidFill>
            </a:ln>
          </p:spPr>
          <p:txBody>
            <a:bodyPr wrap="square" lIns="0" tIns="0" rIns="0" bIns="0" rtlCol="0"/>
            <a:lstStyle/>
            <a:p>
              <a:endParaRPr/>
            </a:p>
          </p:txBody>
        </p:sp>
        <p:sp>
          <p:nvSpPr>
            <p:cNvPr id="4587" name="object 4587"/>
            <p:cNvSpPr/>
            <p:nvPr/>
          </p:nvSpPr>
          <p:spPr>
            <a:xfrm>
              <a:off x="6301067" y="8475345"/>
              <a:ext cx="5080" cy="7620"/>
            </a:xfrm>
            <a:custGeom>
              <a:avLst/>
              <a:gdLst/>
              <a:ahLst/>
              <a:cxnLst/>
              <a:rect l="l" t="t" r="r" b="b"/>
              <a:pathLst>
                <a:path w="5079" h="7620">
                  <a:moveTo>
                    <a:pt x="0" y="0"/>
                  </a:moveTo>
                  <a:lnTo>
                    <a:pt x="469" y="2679"/>
                  </a:lnTo>
                  <a:lnTo>
                    <a:pt x="965" y="5130"/>
                  </a:lnTo>
                  <a:lnTo>
                    <a:pt x="1473" y="7302"/>
                  </a:lnTo>
                  <a:lnTo>
                    <a:pt x="2501" y="7264"/>
                  </a:lnTo>
                  <a:lnTo>
                    <a:pt x="4622" y="7150"/>
                  </a:lnTo>
                  <a:lnTo>
                    <a:pt x="4394" y="5410"/>
                  </a:lnTo>
                  <a:lnTo>
                    <a:pt x="3848" y="914"/>
                  </a:lnTo>
                  <a:lnTo>
                    <a:pt x="2743" y="977"/>
                  </a:lnTo>
                  <a:lnTo>
                    <a:pt x="0" y="0"/>
                  </a:lnTo>
                  <a:close/>
                </a:path>
              </a:pathLst>
            </a:custGeom>
            <a:solidFill>
              <a:srgbClr val="F8D860"/>
            </a:solidFill>
          </p:spPr>
          <p:txBody>
            <a:bodyPr wrap="square" lIns="0" tIns="0" rIns="0" bIns="0" rtlCol="0"/>
            <a:lstStyle/>
            <a:p>
              <a:endParaRPr/>
            </a:p>
          </p:txBody>
        </p:sp>
        <p:sp>
          <p:nvSpPr>
            <p:cNvPr id="4588" name="object 4588"/>
            <p:cNvSpPr/>
            <p:nvPr/>
          </p:nvSpPr>
          <p:spPr>
            <a:xfrm>
              <a:off x="6302540" y="8482495"/>
              <a:ext cx="3175" cy="635"/>
            </a:xfrm>
            <a:custGeom>
              <a:avLst/>
              <a:gdLst/>
              <a:ahLst/>
              <a:cxnLst/>
              <a:rect l="l" t="t" r="r" b="b"/>
              <a:pathLst>
                <a:path w="3175" h="634">
                  <a:moveTo>
                    <a:pt x="3149" y="0"/>
                  </a:moveTo>
                  <a:lnTo>
                    <a:pt x="0" y="152"/>
                  </a:lnTo>
                </a:path>
              </a:pathLst>
            </a:custGeom>
            <a:ln w="25399">
              <a:solidFill>
                <a:srgbClr val="F8D65C"/>
              </a:solidFill>
            </a:ln>
          </p:spPr>
          <p:txBody>
            <a:bodyPr wrap="square" lIns="0" tIns="0" rIns="0" bIns="0" rtlCol="0"/>
            <a:lstStyle/>
            <a:p>
              <a:endParaRPr/>
            </a:p>
          </p:txBody>
        </p:sp>
        <p:sp>
          <p:nvSpPr>
            <p:cNvPr id="4589" name="object 4589"/>
            <p:cNvSpPr/>
            <p:nvPr/>
          </p:nvSpPr>
          <p:spPr>
            <a:xfrm>
              <a:off x="6301067" y="8475345"/>
              <a:ext cx="1905" cy="7620"/>
            </a:xfrm>
            <a:custGeom>
              <a:avLst/>
              <a:gdLst/>
              <a:ahLst/>
              <a:cxnLst/>
              <a:rect l="l" t="t" r="r" b="b"/>
              <a:pathLst>
                <a:path w="1904" h="7620">
                  <a:moveTo>
                    <a:pt x="1473" y="7302"/>
                  </a:moveTo>
                  <a:lnTo>
                    <a:pt x="0" y="0"/>
                  </a:lnTo>
                </a:path>
              </a:pathLst>
            </a:custGeom>
            <a:ln w="25399">
              <a:solidFill>
                <a:srgbClr val="F9D860"/>
              </a:solidFill>
            </a:ln>
          </p:spPr>
          <p:txBody>
            <a:bodyPr wrap="square" lIns="0" tIns="0" rIns="0" bIns="0" rtlCol="0"/>
            <a:lstStyle/>
            <a:p>
              <a:endParaRPr/>
            </a:p>
          </p:txBody>
        </p:sp>
        <p:sp>
          <p:nvSpPr>
            <p:cNvPr id="4590" name="object 4590"/>
            <p:cNvSpPr/>
            <p:nvPr/>
          </p:nvSpPr>
          <p:spPr>
            <a:xfrm>
              <a:off x="6301067" y="8475345"/>
              <a:ext cx="4445" cy="1270"/>
            </a:xfrm>
            <a:custGeom>
              <a:avLst/>
              <a:gdLst/>
              <a:ahLst/>
              <a:cxnLst/>
              <a:rect l="l" t="t" r="r" b="b"/>
              <a:pathLst>
                <a:path w="4445" h="1270">
                  <a:moveTo>
                    <a:pt x="0" y="0"/>
                  </a:moveTo>
                  <a:lnTo>
                    <a:pt x="3848" y="914"/>
                  </a:lnTo>
                </a:path>
              </a:pathLst>
            </a:custGeom>
            <a:ln w="25400">
              <a:solidFill>
                <a:srgbClr val="F9DA64"/>
              </a:solidFill>
            </a:ln>
          </p:spPr>
          <p:txBody>
            <a:bodyPr wrap="square" lIns="0" tIns="0" rIns="0" bIns="0" rtlCol="0"/>
            <a:lstStyle/>
            <a:p>
              <a:endParaRPr/>
            </a:p>
          </p:txBody>
        </p:sp>
        <p:sp>
          <p:nvSpPr>
            <p:cNvPr id="4591" name="object 4591"/>
            <p:cNvSpPr/>
            <p:nvPr/>
          </p:nvSpPr>
          <p:spPr>
            <a:xfrm>
              <a:off x="6304914" y="8476259"/>
              <a:ext cx="1270" cy="6350"/>
            </a:xfrm>
            <a:custGeom>
              <a:avLst/>
              <a:gdLst/>
              <a:ahLst/>
              <a:cxnLst/>
              <a:rect l="l" t="t" r="r" b="b"/>
              <a:pathLst>
                <a:path w="1270" h="6350">
                  <a:moveTo>
                    <a:pt x="0" y="0"/>
                  </a:moveTo>
                  <a:lnTo>
                    <a:pt x="774" y="6235"/>
                  </a:lnTo>
                </a:path>
              </a:pathLst>
            </a:custGeom>
            <a:ln w="25400">
              <a:solidFill>
                <a:srgbClr val="F8D861"/>
              </a:solidFill>
            </a:ln>
          </p:spPr>
          <p:txBody>
            <a:bodyPr wrap="square" lIns="0" tIns="0" rIns="0" bIns="0" rtlCol="0"/>
            <a:lstStyle/>
            <a:p>
              <a:endParaRPr/>
            </a:p>
          </p:txBody>
        </p:sp>
        <p:sp>
          <p:nvSpPr>
            <p:cNvPr id="4592" name="object 4592"/>
            <p:cNvSpPr/>
            <p:nvPr/>
          </p:nvSpPr>
          <p:spPr>
            <a:xfrm>
              <a:off x="6299657" y="8466633"/>
              <a:ext cx="5715" cy="10160"/>
            </a:xfrm>
            <a:custGeom>
              <a:avLst/>
              <a:gdLst/>
              <a:ahLst/>
              <a:cxnLst/>
              <a:rect l="l" t="t" r="r" b="b"/>
              <a:pathLst>
                <a:path w="5714" h="10159">
                  <a:moveTo>
                    <a:pt x="0" y="0"/>
                  </a:moveTo>
                  <a:lnTo>
                    <a:pt x="457" y="3111"/>
                  </a:lnTo>
                  <a:lnTo>
                    <a:pt x="927" y="6019"/>
                  </a:lnTo>
                  <a:lnTo>
                    <a:pt x="1409" y="8712"/>
                  </a:lnTo>
                  <a:lnTo>
                    <a:pt x="4152" y="9690"/>
                  </a:lnTo>
                  <a:lnTo>
                    <a:pt x="5257" y="9626"/>
                  </a:lnTo>
                  <a:lnTo>
                    <a:pt x="4952" y="7213"/>
                  </a:lnTo>
                  <a:lnTo>
                    <a:pt x="4279" y="1536"/>
                  </a:lnTo>
                  <a:lnTo>
                    <a:pt x="3136" y="1625"/>
                  </a:lnTo>
                  <a:lnTo>
                    <a:pt x="0" y="0"/>
                  </a:lnTo>
                  <a:close/>
                </a:path>
              </a:pathLst>
            </a:custGeom>
            <a:solidFill>
              <a:srgbClr val="F9DC69"/>
            </a:solidFill>
          </p:spPr>
          <p:txBody>
            <a:bodyPr wrap="square" lIns="0" tIns="0" rIns="0" bIns="0" rtlCol="0"/>
            <a:lstStyle/>
            <a:p>
              <a:endParaRPr/>
            </a:p>
          </p:txBody>
        </p:sp>
        <p:sp>
          <p:nvSpPr>
            <p:cNvPr id="4593" name="object 4593"/>
            <p:cNvSpPr/>
            <p:nvPr/>
          </p:nvSpPr>
          <p:spPr>
            <a:xfrm>
              <a:off x="6301067" y="8475345"/>
              <a:ext cx="4445" cy="1270"/>
            </a:xfrm>
            <a:custGeom>
              <a:avLst/>
              <a:gdLst/>
              <a:ahLst/>
              <a:cxnLst/>
              <a:rect l="l" t="t" r="r" b="b"/>
              <a:pathLst>
                <a:path w="4445" h="1270">
                  <a:moveTo>
                    <a:pt x="3848" y="914"/>
                  </a:moveTo>
                  <a:lnTo>
                    <a:pt x="0" y="0"/>
                  </a:lnTo>
                </a:path>
              </a:pathLst>
            </a:custGeom>
            <a:ln w="25400">
              <a:solidFill>
                <a:srgbClr val="F9DA64"/>
              </a:solidFill>
            </a:ln>
          </p:spPr>
          <p:txBody>
            <a:bodyPr wrap="square" lIns="0" tIns="0" rIns="0" bIns="0" rtlCol="0"/>
            <a:lstStyle/>
            <a:p>
              <a:endParaRPr/>
            </a:p>
          </p:txBody>
        </p:sp>
        <p:sp>
          <p:nvSpPr>
            <p:cNvPr id="4594" name="object 4594"/>
            <p:cNvSpPr/>
            <p:nvPr/>
          </p:nvSpPr>
          <p:spPr>
            <a:xfrm>
              <a:off x="6299657" y="8466633"/>
              <a:ext cx="1905" cy="8890"/>
            </a:xfrm>
            <a:custGeom>
              <a:avLst/>
              <a:gdLst/>
              <a:ahLst/>
              <a:cxnLst/>
              <a:rect l="l" t="t" r="r" b="b"/>
              <a:pathLst>
                <a:path w="1904" h="8890">
                  <a:moveTo>
                    <a:pt x="1409" y="8712"/>
                  </a:moveTo>
                  <a:lnTo>
                    <a:pt x="0" y="0"/>
                  </a:lnTo>
                </a:path>
              </a:pathLst>
            </a:custGeom>
            <a:ln w="25400">
              <a:solidFill>
                <a:srgbClr val="F9DC69"/>
              </a:solidFill>
            </a:ln>
          </p:spPr>
          <p:txBody>
            <a:bodyPr wrap="square" lIns="0" tIns="0" rIns="0" bIns="0" rtlCol="0"/>
            <a:lstStyle/>
            <a:p>
              <a:endParaRPr/>
            </a:p>
          </p:txBody>
        </p:sp>
        <p:sp>
          <p:nvSpPr>
            <p:cNvPr id="4595" name="object 4595"/>
            <p:cNvSpPr/>
            <p:nvPr/>
          </p:nvSpPr>
          <p:spPr>
            <a:xfrm>
              <a:off x="6299657" y="8466633"/>
              <a:ext cx="4445" cy="1905"/>
            </a:xfrm>
            <a:custGeom>
              <a:avLst/>
              <a:gdLst/>
              <a:ahLst/>
              <a:cxnLst/>
              <a:rect l="l" t="t" r="r" b="b"/>
              <a:pathLst>
                <a:path w="4445" h="1904">
                  <a:moveTo>
                    <a:pt x="0" y="0"/>
                  </a:moveTo>
                  <a:lnTo>
                    <a:pt x="4279" y="1536"/>
                  </a:lnTo>
                </a:path>
              </a:pathLst>
            </a:custGeom>
            <a:ln w="25400">
              <a:solidFill>
                <a:srgbClr val="F9DF6E"/>
              </a:solidFill>
            </a:ln>
          </p:spPr>
          <p:txBody>
            <a:bodyPr wrap="square" lIns="0" tIns="0" rIns="0" bIns="0" rtlCol="0"/>
            <a:lstStyle/>
            <a:p>
              <a:endParaRPr/>
            </a:p>
          </p:txBody>
        </p:sp>
        <p:sp>
          <p:nvSpPr>
            <p:cNvPr id="4596" name="object 4596"/>
            <p:cNvSpPr/>
            <p:nvPr/>
          </p:nvSpPr>
          <p:spPr>
            <a:xfrm>
              <a:off x="6303937" y="8468169"/>
              <a:ext cx="1270" cy="8255"/>
            </a:xfrm>
            <a:custGeom>
              <a:avLst/>
              <a:gdLst/>
              <a:ahLst/>
              <a:cxnLst/>
              <a:rect l="l" t="t" r="r" b="b"/>
              <a:pathLst>
                <a:path w="1270" h="8254">
                  <a:moveTo>
                    <a:pt x="0" y="0"/>
                  </a:moveTo>
                  <a:lnTo>
                    <a:pt x="977" y="8089"/>
                  </a:lnTo>
                </a:path>
              </a:pathLst>
            </a:custGeom>
            <a:ln w="25400">
              <a:solidFill>
                <a:srgbClr val="F8DC6A"/>
              </a:solidFill>
            </a:ln>
          </p:spPr>
          <p:txBody>
            <a:bodyPr wrap="square" lIns="0" tIns="0" rIns="0" bIns="0" rtlCol="0"/>
            <a:lstStyle/>
            <a:p>
              <a:endParaRPr/>
            </a:p>
          </p:txBody>
        </p:sp>
        <p:sp>
          <p:nvSpPr>
            <p:cNvPr id="4597" name="object 4597"/>
            <p:cNvSpPr/>
            <p:nvPr/>
          </p:nvSpPr>
          <p:spPr>
            <a:xfrm>
              <a:off x="6296888" y="8445805"/>
              <a:ext cx="7620" cy="22860"/>
            </a:xfrm>
            <a:custGeom>
              <a:avLst/>
              <a:gdLst/>
              <a:ahLst/>
              <a:cxnLst/>
              <a:rect l="l" t="t" r="r" b="b"/>
              <a:pathLst>
                <a:path w="7620" h="22859">
                  <a:moveTo>
                    <a:pt x="0" y="0"/>
                  </a:moveTo>
                  <a:lnTo>
                    <a:pt x="1828" y="14592"/>
                  </a:lnTo>
                  <a:lnTo>
                    <a:pt x="2768" y="20827"/>
                  </a:lnTo>
                  <a:lnTo>
                    <a:pt x="5905" y="22453"/>
                  </a:lnTo>
                  <a:lnTo>
                    <a:pt x="7048" y="22364"/>
                  </a:lnTo>
                  <a:lnTo>
                    <a:pt x="4610" y="1714"/>
                  </a:lnTo>
                  <a:lnTo>
                    <a:pt x="3327" y="1892"/>
                  </a:lnTo>
                  <a:lnTo>
                    <a:pt x="0" y="0"/>
                  </a:lnTo>
                  <a:close/>
                </a:path>
              </a:pathLst>
            </a:custGeom>
            <a:solidFill>
              <a:srgbClr val="F9E57C"/>
            </a:solidFill>
          </p:spPr>
          <p:txBody>
            <a:bodyPr wrap="square" lIns="0" tIns="0" rIns="0" bIns="0" rtlCol="0"/>
            <a:lstStyle/>
            <a:p>
              <a:endParaRPr/>
            </a:p>
          </p:txBody>
        </p:sp>
        <p:sp>
          <p:nvSpPr>
            <p:cNvPr id="4598" name="object 4598"/>
            <p:cNvSpPr/>
            <p:nvPr/>
          </p:nvSpPr>
          <p:spPr>
            <a:xfrm>
              <a:off x="6299657" y="8466633"/>
              <a:ext cx="4445" cy="1905"/>
            </a:xfrm>
            <a:custGeom>
              <a:avLst/>
              <a:gdLst/>
              <a:ahLst/>
              <a:cxnLst/>
              <a:rect l="l" t="t" r="r" b="b"/>
              <a:pathLst>
                <a:path w="4445" h="1904">
                  <a:moveTo>
                    <a:pt x="4279" y="1536"/>
                  </a:moveTo>
                  <a:lnTo>
                    <a:pt x="0" y="0"/>
                  </a:lnTo>
                </a:path>
              </a:pathLst>
            </a:custGeom>
            <a:ln w="25400">
              <a:solidFill>
                <a:srgbClr val="F9DF6E"/>
              </a:solidFill>
            </a:ln>
          </p:spPr>
          <p:txBody>
            <a:bodyPr wrap="square" lIns="0" tIns="0" rIns="0" bIns="0" rtlCol="0"/>
            <a:lstStyle/>
            <a:p>
              <a:endParaRPr/>
            </a:p>
          </p:txBody>
        </p:sp>
        <p:sp>
          <p:nvSpPr>
            <p:cNvPr id="4599" name="object 4599"/>
            <p:cNvSpPr/>
            <p:nvPr/>
          </p:nvSpPr>
          <p:spPr>
            <a:xfrm>
              <a:off x="6296888" y="8445805"/>
              <a:ext cx="3175" cy="20955"/>
            </a:xfrm>
            <a:custGeom>
              <a:avLst/>
              <a:gdLst/>
              <a:ahLst/>
              <a:cxnLst/>
              <a:rect l="l" t="t" r="r" b="b"/>
              <a:pathLst>
                <a:path w="3175" h="20954">
                  <a:moveTo>
                    <a:pt x="2768" y="20827"/>
                  </a:moveTo>
                  <a:lnTo>
                    <a:pt x="1828" y="14592"/>
                  </a:lnTo>
                  <a:lnTo>
                    <a:pt x="927" y="7556"/>
                  </a:lnTo>
                  <a:lnTo>
                    <a:pt x="0" y="0"/>
                  </a:lnTo>
                </a:path>
              </a:pathLst>
            </a:custGeom>
            <a:ln w="25400">
              <a:solidFill>
                <a:srgbClr val="FAE57B"/>
              </a:solidFill>
            </a:ln>
          </p:spPr>
          <p:txBody>
            <a:bodyPr wrap="square" lIns="0" tIns="0" rIns="0" bIns="0" rtlCol="0"/>
            <a:lstStyle/>
            <a:p>
              <a:endParaRPr/>
            </a:p>
          </p:txBody>
        </p:sp>
        <p:sp>
          <p:nvSpPr>
            <p:cNvPr id="4600" name="object 4600"/>
            <p:cNvSpPr/>
            <p:nvPr/>
          </p:nvSpPr>
          <p:spPr>
            <a:xfrm>
              <a:off x="6296888" y="8445805"/>
              <a:ext cx="5080" cy="1905"/>
            </a:xfrm>
            <a:custGeom>
              <a:avLst/>
              <a:gdLst/>
              <a:ahLst/>
              <a:cxnLst/>
              <a:rect l="l" t="t" r="r" b="b"/>
              <a:pathLst>
                <a:path w="5079" h="1904">
                  <a:moveTo>
                    <a:pt x="0" y="0"/>
                  </a:moveTo>
                  <a:lnTo>
                    <a:pt x="4610" y="1714"/>
                  </a:lnTo>
                </a:path>
              </a:pathLst>
            </a:custGeom>
            <a:ln w="25400">
              <a:solidFill>
                <a:srgbClr val="FAEB8A"/>
              </a:solidFill>
            </a:ln>
          </p:spPr>
          <p:txBody>
            <a:bodyPr wrap="square" lIns="0" tIns="0" rIns="0" bIns="0" rtlCol="0"/>
            <a:lstStyle/>
            <a:p>
              <a:endParaRPr/>
            </a:p>
          </p:txBody>
        </p:sp>
        <p:sp>
          <p:nvSpPr>
            <p:cNvPr id="4601" name="object 4601"/>
            <p:cNvSpPr/>
            <p:nvPr/>
          </p:nvSpPr>
          <p:spPr>
            <a:xfrm>
              <a:off x="6301498" y="8447519"/>
              <a:ext cx="2540" cy="20955"/>
            </a:xfrm>
            <a:custGeom>
              <a:avLst/>
              <a:gdLst/>
              <a:ahLst/>
              <a:cxnLst/>
              <a:rect l="l" t="t" r="r" b="b"/>
              <a:pathLst>
                <a:path w="2539" h="20954">
                  <a:moveTo>
                    <a:pt x="0" y="0"/>
                  </a:moveTo>
                  <a:lnTo>
                    <a:pt x="914" y="7708"/>
                  </a:lnTo>
                  <a:lnTo>
                    <a:pt x="1739" y="14706"/>
                  </a:lnTo>
                  <a:lnTo>
                    <a:pt x="2438" y="20650"/>
                  </a:lnTo>
                </a:path>
              </a:pathLst>
            </a:custGeom>
            <a:ln w="25400">
              <a:solidFill>
                <a:srgbClr val="F9E47E"/>
              </a:solidFill>
            </a:ln>
          </p:spPr>
          <p:txBody>
            <a:bodyPr wrap="square" lIns="0" tIns="0" rIns="0" bIns="0" rtlCol="0"/>
            <a:lstStyle/>
            <a:p>
              <a:endParaRPr/>
            </a:p>
          </p:txBody>
        </p:sp>
        <p:sp>
          <p:nvSpPr>
            <p:cNvPr id="4602" name="object 4602"/>
            <p:cNvSpPr/>
            <p:nvPr/>
          </p:nvSpPr>
          <p:spPr>
            <a:xfrm>
              <a:off x="6295491" y="8464994"/>
              <a:ext cx="7620" cy="17780"/>
            </a:xfrm>
            <a:custGeom>
              <a:avLst/>
              <a:gdLst/>
              <a:ahLst/>
              <a:cxnLst/>
              <a:rect l="l" t="t" r="r" b="b"/>
              <a:pathLst>
                <a:path w="7620" h="17779">
                  <a:moveTo>
                    <a:pt x="1054" y="0"/>
                  </a:moveTo>
                  <a:lnTo>
                    <a:pt x="0" y="76"/>
                  </a:lnTo>
                  <a:lnTo>
                    <a:pt x="1168" y="6591"/>
                  </a:lnTo>
                  <a:lnTo>
                    <a:pt x="2489" y="12573"/>
                  </a:lnTo>
                  <a:lnTo>
                    <a:pt x="4063" y="17767"/>
                  </a:lnTo>
                  <a:lnTo>
                    <a:pt x="7048" y="17653"/>
                  </a:lnTo>
                  <a:lnTo>
                    <a:pt x="6032" y="13296"/>
                  </a:lnTo>
                  <a:lnTo>
                    <a:pt x="5079" y="7874"/>
                  </a:lnTo>
                  <a:lnTo>
                    <a:pt x="4165" y="1638"/>
                  </a:lnTo>
                  <a:lnTo>
                    <a:pt x="1054" y="0"/>
                  </a:lnTo>
                  <a:close/>
                </a:path>
              </a:pathLst>
            </a:custGeom>
            <a:solidFill>
              <a:srgbClr val="F9DB62"/>
            </a:solidFill>
          </p:spPr>
          <p:txBody>
            <a:bodyPr wrap="square" lIns="0" tIns="0" rIns="0" bIns="0" rtlCol="0"/>
            <a:lstStyle/>
            <a:p>
              <a:endParaRPr/>
            </a:p>
          </p:txBody>
        </p:sp>
        <p:sp>
          <p:nvSpPr>
            <p:cNvPr id="4603" name="object 4603"/>
            <p:cNvSpPr/>
            <p:nvPr/>
          </p:nvSpPr>
          <p:spPr>
            <a:xfrm>
              <a:off x="6299555" y="8469947"/>
              <a:ext cx="3175" cy="26034"/>
            </a:xfrm>
            <a:custGeom>
              <a:avLst/>
              <a:gdLst/>
              <a:ahLst/>
              <a:cxnLst/>
              <a:rect l="l" t="t" r="r" b="b"/>
              <a:pathLst>
                <a:path w="3175" h="26034">
                  <a:moveTo>
                    <a:pt x="2984" y="0"/>
                  </a:moveTo>
                  <a:lnTo>
                    <a:pt x="0" y="0"/>
                  </a:lnTo>
                  <a:lnTo>
                    <a:pt x="0" y="25514"/>
                  </a:lnTo>
                  <a:lnTo>
                    <a:pt x="2984" y="25514"/>
                  </a:lnTo>
                  <a:lnTo>
                    <a:pt x="2984" y="0"/>
                  </a:lnTo>
                  <a:close/>
                </a:path>
              </a:pathLst>
            </a:custGeom>
            <a:solidFill>
              <a:srgbClr val="F8D659"/>
            </a:solidFill>
          </p:spPr>
          <p:txBody>
            <a:bodyPr wrap="square" lIns="0" tIns="0" rIns="0" bIns="0" rtlCol="0"/>
            <a:lstStyle/>
            <a:p>
              <a:endParaRPr/>
            </a:p>
          </p:txBody>
        </p:sp>
        <p:sp>
          <p:nvSpPr>
            <p:cNvPr id="4604" name="object 4604"/>
            <p:cNvSpPr/>
            <p:nvPr/>
          </p:nvSpPr>
          <p:spPr>
            <a:xfrm>
              <a:off x="6295491" y="8465070"/>
              <a:ext cx="4445" cy="17780"/>
            </a:xfrm>
            <a:custGeom>
              <a:avLst/>
              <a:gdLst/>
              <a:ahLst/>
              <a:cxnLst/>
              <a:rect l="l" t="t" r="r" b="b"/>
              <a:pathLst>
                <a:path w="4445" h="17779">
                  <a:moveTo>
                    <a:pt x="4063" y="17691"/>
                  </a:moveTo>
                  <a:lnTo>
                    <a:pt x="2489" y="12496"/>
                  </a:lnTo>
                  <a:lnTo>
                    <a:pt x="1168" y="6515"/>
                  </a:lnTo>
                  <a:lnTo>
                    <a:pt x="0" y="0"/>
                  </a:lnTo>
                </a:path>
              </a:pathLst>
            </a:custGeom>
            <a:ln w="25400">
              <a:solidFill>
                <a:srgbClr val="F9DB5F"/>
              </a:solidFill>
            </a:ln>
          </p:spPr>
          <p:txBody>
            <a:bodyPr wrap="square" lIns="0" tIns="0" rIns="0" bIns="0" rtlCol="0"/>
            <a:lstStyle/>
            <a:p>
              <a:endParaRPr/>
            </a:p>
          </p:txBody>
        </p:sp>
        <p:sp>
          <p:nvSpPr>
            <p:cNvPr id="4605" name="object 4605"/>
            <p:cNvSpPr/>
            <p:nvPr/>
          </p:nvSpPr>
          <p:spPr>
            <a:xfrm>
              <a:off x="6295491" y="8465070"/>
              <a:ext cx="4445" cy="1905"/>
            </a:xfrm>
            <a:custGeom>
              <a:avLst/>
              <a:gdLst/>
              <a:ahLst/>
              <a:cxnLst/>
              <a:rect l="l" t="t" r="r" b="b"/>
              <a:pathLst>
                <a:path w="4445" h="1904">
                  <a:moveTo>
                    <a:pt x="0" y="0"/>
                  </a:moveTo>
                  <a:lnTo>
                    <a:pt x="4165" y="1562"/>
                  </a:lnTo>
                </a:path>
              </a:pathLst>
            </a:custGeom>
            <a:ln w="25400">
              <a:solidFill>
                <a:srgbClr val="FADF6B"/>
              </a:solidFill>
            </a:ln>
          </p:spPr>
          <p:txBody>
            <a:bodyPr wrap="square" lIns="0" tIns="0" rIns="0" bIns="0" rtlCol="0"/>
            <a:lstStyle/>
            <a:p>
              <a:endParaRPr/>
            </a:p>
          </p:txBody>
        </p:sp>
        <p:sp>
          <p:nvSpPr>
            <p:cNvPr id="4606" name="object 4606"/>
            <p:cNvSpPr/>
            <p:nvPr/>
          </p:nvSpPr>
          <p:spPr>
            <a:xfrm>
              <a:off x="6299657" y="8466633"/>
              <a:ext cx="3175" cy="16510"/>
            </a:xfrm>
            <a:custGeom>
              <a:avLst/>
              <a:gdLst/>
              <a:ahLst/>
              <a:cxnLst/>
              <a:rect l="l" t="t" r="r" b="b"/>
              <a:pathLst>
                <a:path w="3175" h="16509">
                  <a:moveTo>
                    <a:pt x="0" y="0"/>
                  </a:moveTo>
                  <a:lnTo>
                    <a:pt x="914" y="6235"/>
                  </a:lnTo>
                  <a:lnTo>
                    <a:pt x="1866" y="11658"/>
                  </a:lnTo>
                  <a:lnTo>
                    <a:pt x="2882" y="16014"/>
                  </a:lnTo>
                </a:path>
              </a:pathLst>
            </a:custGeom>
            <a:ln w="25400">
              <a:solidFill>
                <a:srgbClr val="F9DB65"/>
              </a:solidFill>
            </a:ln>
          </p:spPr>
          <p:txBody>
            <a:bodyPr wrap="square" lIns="0" tIns="0" rIns="0" bIns="0" rtlCol="0"/>
            <a:lstStyle/>
            <a:p>
              <a:endParaRPr/>
            </a:p>
          </p:txBody>
        </p:sp>
        <p:sp>
          <p:nvSpPr>
            <p:cNvPr id="4607" name="object 4607"/>
            <p:cNvSpPr/>
            <p:nvPr/>
          </p:nvSpPr>
          <p:spPr>
            <a:xfrm>
              <a:off x="6292316" y="8443900"/>
              <a:ext cx="7620" cy="22860"/>
            </a:xfrm>
            <a:custGeom>
              <a:avLst/>
              <a:gdLst/>
              <a:ahLst/>
              <a:cxnLst/>
              <a:rect l="l" t="t" r="r" b="b"/>
              <a:pathLst>
                <a:path w="7620" h="22859">
                  <a:moveTo>
                    <a:pt x="1244" y="0"/>
                  </a:moveTo>
                  <a:lnTo>
                    <a:pt x="0" y="165"/>
                  </a:lnTo>
                  <a:lnTo>
                    <a:pt x="977" y="7569"/>
                  </a:lnTo>
                  <a:lnTo>
                    <a:pt x="2006" y="14643"/>
                  </a:lnTo>
                  <a:lnTo>
                    <a:pt x="3175" y="21170"/>
                  </a:lnTo>
                  <a:lnTo>
                    <a:pt x="4229" y="21094"/>
                  </a:lnTo>
                  <a:lnTo>
                    <a:pt x="7340" y="22732"/>
                  </a:lnTo>
                  <a:lnTo>
                    <a:pt x="6400" y="16497"/>
                  </a:lnTo>
                  <a:lnTo>
                    <a:pt x="4571" y="1904"/>
                  </a:lnTo>
                  <a:lnTo>
                    <a:pt x="1244" y="0"/>
                  </a:lnTo>
                  <a:close/>
                </a:path>
              </a:pathLst>
            </a:custGeom>
            <a:solidFill>
              <a:srgbClr val="FBE576"/>
            </a:solidFill>
          </p:spPr>
          <p:txBody>
            <a:bodyPr wrap="square" lIns="0" tIns="0" rIns="0" bIns="0" rtlCol="0"/>
            <a:lstStyle/>
            <a:p>
              <a:endParaRPr/>
            </a:p>
          </p:txBody>
        </p:sp>
        <p:sp>
          <p:nvSpPr>
            <p:cNvPr id="4608" name="object 4608"/>
            <p:cNvSpPr/>
            <p:nvPr/>
          </p:nvSpPr>
          <p:spPr>
            <a:xfrm>
              <a:off x="6295491" y="8465070"/>
              <a:ext cx="4445" cy="1905"/>
            </a:xfrm>
            <a:custGeom>
              <a:avLst/>
              <a:gdLst/>
              <a:ahLst/>
              <a:cxnLst/>
              <a:rect l="l" t="t" r="r" b="b"/>
              <a:pathLst>
                <a:path w="4445" h="1904">
                  <a:moveTo>
                    <a:pt x="4165" y="1562"/>
                  </a:moveTo>
                  <a:lnTo>
                    <a:pt x="0" y="0"/>
                  </a:lnTo>
                </a:path>
              </a:pathLst>
            </a:custGeom>
            <a:ln w="25400">
              <a:solidFill>
                <a:srgbClr val="FADF6B"/>
              </a:solidFill>
            </a:ln>
          </p:spPr>
          <p:txBody>
            <a:bodyPr wrap="square" lIns="0" tIns="0" rIns="0" bIns="0" rtlCol="0"/>
            <a:lstStyle/>
            <a:p>
              <a:endParaRPr/>
            </a:p>
          </p:txBody>
        </p:sp>
        <p:sp>
          <p:nvSpPr>
            <p:cNvPr id="4609" name="object 4609"/>
            <p:cNvSpPr/>
            <p:nvPr/>
          </p:nvSpPr>
          <p:spPr>
            <a:xfrm>
              <a:off x="6292316" y="8444065"/>
              <a:ext cx="3175" cy="21590"/>
            </a:xfrm>
            <a:custGeom>
              <a:avLst/>
              <a:gdLst/>
              <a:ahLst/>
              <a:cxnLst/>
              <a:rect l="l" t="t" r="r" b="b"/>
              <a:pathLst>
                <a:path w="3175" h="21590">
                  <a:moveTo>
                    <a:pt x="3175" y="21005"/>
                  </a:moveTo>
                  <a:lnTo>
                    <a:pt x="2006" y="14478"/>
                  </a:lnTo>
                  <a:lnTo>
                    <a:pt x="977" y="7404"/>
                  </a:lnTo>
                  <a:lnTo>
                    <a:pt x="0" y="0"/>
                  </a:lnTo>
                </a:path>
              </a:pathLst>
            </a:custGeom>
            <a:ln w="25400">
              <a:solidFill>
                <a:srgbClr val="FBE572"/>
              </a:solidFill>
            </a:ln>
          </p:spPr>
          <p:txBody>
            <a:bodyPr wrap="square" lIns="0" tIns="0" rIns="0" bIns="0" rtlCol="0"/>
            <a:lstStyle/>
            <a:p>
              <a:endParaRPr/>
            </a:p>
          </p:txBody>
        </p:sp>
        <p:sp>
          <p:nvSpPr>
            <p:cNvPr id="4610" name="object 4610"/>
            <p:cNvSpPr/>
            <p:nvPr/>
          </p:nvSpPr>
          <p:spPr>
            <a:xfrm>
              <a:off x="6292316" y="8444065"/>
              <a:ext cx="5080" cy="1905"/>
            </a:xfrm>
            <a:custGeom>
              <a:avLst/>
              <a:gdLst/>
              <a:ahLst/>
              <a:cxnLst/>
              <a:rect l="l" t="t" r="r" b="b"/>
              <a:pathLst>
                <a:path w="5079" h="1904">
                  <a:moveTo>
                    <a:pt x="0" y="0"/>
                  </a:moveTo>
                  <a:lnTo>
                    <a:pt x="4571" y="1739"/>
                  </a:lnTo>
                </a:path>
              </a:pathLst>
            </a:custGeom>
            <a:ln w="25400">
              <a:solidFill>
                <a:srgbClr val="FCEB81"/>
              </a:solidFill>
            </a:ln>
          </p:spPr>
          <p:txBody>
            <a:bodyPr wrap="square" lIns="0" tIns="0" rIns="0" bIns="0" rtlCol="0"/>
            <a:lstStyle/>
            <a:p>
              <a:endParaRPr/>
            </a:p>
          </p:txBody>
        </p:sp>
        <p:sp>
          <p:nvSpPr>
            <p:cNvPr id="4611" name="object 4611"/>
            <p:cNvSpPr/>
            <p:nvPr/>
          </p:nvSpPr>
          <p:spPr>
            <a:xfrm>
              <a:off x="6296888" y="8445805"/>
              <a:ext cx="3175" cy="20955"/>
            </a:xfrm>
            <a:custGeom>
              <a:avLst/>
              <a:gdLst/>
              <a:ahLst/>
              <a:cxnLst/>
              <a:rect l="l" t="t" r="r" b="b"/>
              <a:pathLst>
                <a:path w="3175" h="20954">
                  <a:moveTo>
                    <a:pt x="0" y="0"/>
                  </a:moveTo>
                  <a:lnTo>
                    <a:pt x="927" y="7556"/>
                  </a:lnTo>
                  <a:lnTo>
                    <a:pt x="1828" y="14592"/>
                  </a:lnTo>
                  <a:lnTo>
                    <a:pt x="2768" y="20827"/>
                  </a:lnTo>
                </a:path>
              </a:pathLst>
            </a:custGeom>
            <a:ln w="25400">
              <a:solidFill>
                <a:srgbClr val="FAE57B"/>
              </a:solidFill>
            </a:ln>
          </p:spPr>
          <p:txBody>
            <a:bodyPr wrap="square" lIns="0" tIns="0" rIns="0" bIns="0" rtlCol="0"/>
            <a:lstStyle/>
            <a:p>
              <a:endParaRPr/>
            </a:p>
          </p:txBody>
        </p:sp>
        <p:sp>
          <p:nvSpPr>
            <p:cNvPr id="4612" name="object 4612"/>
            <p:cNvSpPr/>
            <p:nvPr/>
          </p:nvSpPr>
          <p:spPr>
            <a:xfrm>
              <a:off x="6296291" y="8422487"/>
              <a:ext cx="5715" cy="25400"/>
            </a:xfrm>
            <a:custGeom>
              <a:avLst/>
              <a:gdLst/>
              <a:ahLst/>
              <a:cxnLst/>
              <a:rect l="l" t="t" r="r" b="b"/>
              <a:pathLst>
                <a:path w="5714" h="25400">
                  <a:moveTo>
                    <a:pt x="0" y="0"/>
                  </a:moveTo>
                  <a:lnTo>
                    <a:pt x="3048" y="24599"/>
                  </a:lnTo>
                  <a:lnTo>
                    <a:pt x="3835" y="24930"/>
                  </a:lnTo>
                  <a:lnTo>
                    <a:pt x="4571" y="25120"/>
                  </a:lnTo>
                  <a:lnTo>
                    <a:pt x="5206" y="25031"/>
                  </a:lnTo>
                  <a:lnTo>
                    <a:pt x="2209" y="101"/>
                  </a:lnTo>
                  <a:lnTo>
                    <a:pt x="1498" y="228"/>
                  </a:lnTo>
                  <a:lnTo>
                    <a:pt x="762" y="165"/>
                  </a:lnTo>
                  <a:lnTo>
                    <a:pt x="0" y="0"/>
                  </a:lnTo>
                  <a:close/>
                </a:path>
              </a:pathLst>
            </a:custGeom>
            <a:solidFill>
              <a:srgbClr val="FAEF99"/>
            </a:solidFill>
          </p:spPr>
          <p:txBody>
            <a:bodyPr wrap="square" lIns="0" tIns="0" rIns="0" bIns="0" rtlCol="0"/>
            <a:lstStyle/>
            <a:p>
              <a:endParaRPr/>
            </a:p>
          </p:txBody>
        </p:sp>
        <p:sp>
          <p:nvSpPr>
            <p:cNvPr id="4613" name="object 4613"/>
            <p:cNvSpPr/>
            <p:nvPr/>
          </p:nvSpPr>
          <p:spPr>
            <a:xfrm>
              <a:off x="6298501" y="8422589"/>
              <a:ext cx="3175" cy="25400"/>
            </a:xfrm>
            <a:custGeom>
              <a:avLst/>
              <a:gdLst/>
              <a:ahLst/>
              <a:cxnLst/>
              <a:rect l="l" t="t" r="r" b="b"/>
              <a:pathLst>
                <a:path w="3175" h="25400">
                  <a:moveTo>
                    <a:pt x="2997" y="24930"/>
                  </a:moveTo>
                  <a:lnTo>
                    <a:pt x="2082" y="17221"/>
                  </a:lnTo>
                  <a:lnTo>
                    <a:pt x="1079" y="8788"/>
                  </a:lnTo>
                  <a:lnTo>
                    <a:pt x="0" y="0"/>
                  </a:lnTo>
                </a:path>
              </a:pathLst>
            </a:custGeom>
            <a:ln w="25400">
              <a:solidFill>
                <a:srgbClr val="FAF09B"/>
              </a:solidFill>
            </a:ln>
          </p:spPr>
          <p:txBody>
            <a:bodyPr wrap="square" lIns="0" tIns="0" rIns="0" bIns="0" rtlCol="0"/>
            <a:lstStyle/>
            <a:p>
              <a:endParaRPr/>
            </a:p>
          </p:txBody>
        </p:sp>
        <p:sp>
          <p:nvSpPr>
            <p:cNvPr id="4614" name="object 4614"/>
            <p:cNvSpPr/>
            <p:nvPr/>
          </p:nvSpPr>
          <p:spPr>
            <a:xfrm>
              <a:off x="6296291" y="8409787"/>
              <a:ext cx="2540" cy="26034"/>
            </a:xfrm>
            <a:custGeom>
              <a:avLst/>
              <a:gdLst/>
              <a:ahLst/>
              <a:cxnLst/>
              <a:rect l="l" t="t" r="r" b="b"/>
              <a:pathLst>
                <a:path w="2539" h="26034">
                  <a:moveTo>
                    <a:pt x="2209" y="0"/>
                  </a:moveTo>
                  <a:lnTo>
                    <a:pt x="0" y="0"/>
                  </a:lnTo>
                  <a:lnTo>
                    <a:pt x="0" y="25501"/>
                  </a:lnTo>
                  <a:lnTo>
                    <a:pt x="2209" y="25501"/>
                  </a:lnTo>
                  <a:lnTo>
                    <a:pt x="2209" y="0"/>
                  </a:lnTo>
                  <a:close/>
                </a:path>
              </a:pathLst>
            </a:custGeom>
            <a:solidFill>
              <a:srgbClr val="FBF4A7"/>
            </a:solidFill>
          </p:spPr>
          <p:txBody>
            <a:bodyPr wrap="square" lIns="0" tIns="0" rIns="0" bIns="0" rtlCol="0"/>
            <a:lstStyle/>
            <a:p>
              <a:endParaRPr/>
            </a:p>
          </p:txBody>
        </p:sp>
        <p:sp>
          <p:nvSpPr>
            <p:cNvPr id="4615" name="object 4615"/>
            <p:cNvSpPr/>
            <p:nvPr/>
          </p:nvSpPr>
          <p:spPr>
            <a:xfrm>
              <a:off x="6296291" y="8422487"/>
              <a:ext cx="3175" cy="24765"/>
            </a:xfrm>
            <a:custGeom>
              <a:avLst/>
              <a:gdLst/>
              <a:ahLst/>
              <a:cxnLst/>
              <a:rect l="l" t="t" r="r" b="b"/>
              <a:pathLst>
                <a:path w="3175" h="24765">
                  <a:moveTo>
                    <a:pt x="0" y="0"/>
                  </a:moveTo>
                  <a:lnTo>
                    <a:pt x="1079" y="8648"/>
                  </a:lnTo>
                  <a:lnTo>
                    <a:pt x="2108" y="16954"/>
                  </a:lnTo>
                  <a:lnTo>
                    <a:pt x="3048" y="24599"/>
                  </a:lnTo>
                </a:path>
              </a:pathLst>
            </a:custGeom>
            <a:ln w="25400">
              <a:solidFill>
                <a:srgbClr val="FBEF98"/>
              </a:solidFill>
            </a:ln>
          </p:spPr>
          <p:txBody>
            <a:bodyPr wrap="square" lIns="0" tIns="0" rIns="0" bIns="0" rtlCol="0"/>
            <a:lstStyle/>
            <a:p>
              <a:endParaRPr/>
            </a:p>
          </p:txBody>
        </p:sp>
        <p:sp>
          <p:nvSpPr>
            <p:cNvPr id="4616" name="object 4616"/>
            <p:cNvSpPr/>
            <p:nvPr/>
          </p:nvSpPr>
          <p:spPr>
            <a:xfrm>
              <a:off x="6299339" y="8447087"/>
              <a:ext cx="2540" cy="635"/>
            </a:xfrm>
            <a:custGeom>
              <a:avLst/>
              <a:gdLst/>
              <a:ahLst/>
              <a:cxnLst/>
              <a:rect l="l" t="t" r="r" b="b"/>
              <a:pathLst>
                <a:path w="2539" h="634">
                  <a:moveTo>
                    <a:pt x="0" y="0"/>
                  </a:moveTo>
                  <a:lnTo>
                    <a:pt x="2158" y="431"/>
                  </a:lnTo>
                </a:path>
              </a:pathLst>
            </a:custGeom>
            <a:ln w="25400">
              <a:solidFill>
                <a:srgbClr val="FAEA8C"/>
              </a:solidFill>
            </a:ln>
          </p:spPr>
          <p:txBody>
            <a:bodyPr wrap="square" lIns="0" tIns="0" rIns="0" bIns="0" rtlCol="0"/>
            <a:lstStyle/>
            <a:p>
              <a:endParaRPr/>
            </a:p>
          </p:txBody>
        </p:sp>
        <p:sp>
          <p:nvSpPr>
            <p:cNvPr id="4617" name="object 4617"/>
            <p:cNvSpPr/>
            <p:nvPr/>
          </p:nvSpPr>
          <p:spPr>
            <a:xfrm>
              <a:off x="6293967" y="8421801"/>
              <a:ext cx="5715" cy="25400"/>
            </a:xfrm>
            <a:custGeom>
              <a:avLst/>
              <a:gdLst/>
              <a:ahLst/>
              <a:cxnLst/>
              <a:rect l="l" t="t" r="r" b="b"/>
              <a:pathLst>
                <a:path w="5714" h="25400">
                  <a:moveTo>
                    <a:pt x="0" y="0"/>
                  </a:moveTo>
                  <a:lnTo>
                    <a:pt x="2920" y="24002"/>
                  </a:lnTo>
                  <a:lnTo>
                    <a:pt x="4584" y="24942"/>
                  </a:lnTo>
                  <a:lnTo>
                    <a:pt x="5372" y="25285"/>
                  </a:lnTo>
                  <a:lnTo>
                    <a:pt x="2324" y="685"/>
                  </a:lnTo>
                  <a:lnTo>
                    <a:pt x="1562" y="533"/>
                  </a:lnTo>
                  <a:lnTo>
                    <a:pt x="0" y="0"/>
                  </a:lnTo>
                  <a:close/>
                </a:path>
              </a:pathLst>
            </a:custGeom>
            <a:solidFill>
              <a:srgbClr val="FBEF95"/>
            </a:solidFill>
          </p:spPr>
          <p:txBody>
            <a:bodyPr wrap="square" lIns="0" tIns="0" rIns="0" bIns="0" rtlCol="0"/>
            <a:lstStyle/>
            <a:p>
              <a:endParaRPr/>
            </a:p>
          </p:txBody>
        </p:sp>
        <p:sp>
          <p:nvSpPr>
            <p:cNvPr id="4618" name="object 4618"/>
            <p:cNvSpPr/>
            <p:nvPr/>
          </p:nvSpPr>
          <p:spPr>
            <a:xfrm>
              <a:off x="6296291" y="8422487"/>
              <a:ext cx="3175" cy="24765"/>
            </a:xfrm>
            <a:custGeom>
              <a:avLst/>
              <a:gdLst/>
              <a:ahLst/>
              <a:cxnLst/>
              <a:rect l="l" t="t" r="r" b="b"/>
              <a:pathLst>
                <a:path w="3175" h="24765">
                  <a:moveTo>
                    <a:pt x="3048" y="24599"/>
                  </a:moveTo>
                  <a:lnTo>
                    <a:pt x="2108" y="16954"/>
                  </a:lnTo>
                  <a:lnTo>
                    <a:pt x="1079" y="8648"/>
                  </a:lnTo>
                  <a:lnTo>
                    <a:pt x="0" y="0"/>
                  </a:lnTo>
                </a:path>
              </a:pathLst>
            </a:custGeom>
            <a:ln w="25400">
              <a:solidFill>
                <a:srgbClr val="FBEF98"/>
              </a:solidFill>
            </a:ln>
          </p:spPr>
          <p:txBody>
            <a:bodyPr wrap="square" lIns="0" tIns="0" rIns="0" bIns="0" rtlCol="0"/>
            <a:lstStyle/>
            <a:p>
              <a:endParaRPr/>
            </a:p>
          </p:txBody>
        </p:sp>
        <p:sp>
          <p:nvSpPr>
            <p:cNvPr id="4619" name="object 4619"/>
            <p:cNvSpPr/>
            <p:nvPr/>
          </p:nvSpPr>
          <p:spPr>
            <a:xfrm>
              <a:off x="6293967" y="8421801"/>
              <a:ext cx="2540" cy="1270"/>
            </a:xfrm>
            <a:custGeom>
              <a:avLst/>
              <a:gdLst/>
              <a:ahLst/>
              <a:cxnLst/>
              <a:rect l="l" t="t" r="r" b="b"/>
              <a:pathLst>
                <a:path w="2539" h="1270">
                  <a:moveTo>
                    <a:pt x="2324" y="685"/>
                  </a:moveTo>
                  <a:lnTo>
                    <a:pt x="0" y="0"/>
                  </a:lnTo>
                </a:path>
              </a:pathLst>
            </a:custGeom>
            <a:ln w="25399">
              <a:solidFill>
                <a:srgbClr val="FCF4A1"/>
              </a:solidFill>
            </a:ln>
          </p:spPr>
          <p:txBody>
            <a:bodyPr wrap="square" lIns="0" tIns="0" rIns="0" bIns="0" rtlCol="0"/>
            <a:lstStyle/>
            <a:p>
              <a:endParaRPr/>
            </a:p>
          </p:txBody>
        </p:sp>
        <p:sp>
          <p:nvSpPr>
            <p:cNvPr id="4620" name="object 4620"/>
            <p:cNvSpPr/>
            <p:nvPr/>
          </p:nvSpPr>
          <p:spPr>
            <a:xfrm>
              <a:off x="6293967" y="8421801"/>
              <a:ext cx="3175" cy="24130"/>
            </a:xfrm>
            <a:custGeom>
              <a:avLst/>
              <a:gdLst/>
              <a:ahLst/>
              <a:cxnLst/>
              <a:rect l="l" t="t" r="r" b="b"/>
              <a:pathLst>
                <a:path w="3175" h="24129">
                  <a:moveTo>
                    <a:pt x="0" y="0"/>
                  </a:moveTo>
                  <a:lnTo>
                    <a:pt x="1028" y="8356"/>
                  </a:lnTo>
                  <a:lnTo>
                    <a:pt x="1993" y="16446"/>
                  </a:lnTo>
                  <a:lnTo>
                    <a:pt x="2920" y="24002"/>
                  </a:lnTo>
                </a:path>
              </a:pathLst>
            </a:custGeom>
            <a:ln w="25400">
              <a:solidFill>
                <a:srgbClr val="FCF092"/>
              </a:solidFill>
            </a:ln>
          </p:spPr>
          <p:txBody>
            <a:bodyPr wrap="square" lIns="0" tIns="0" rIns="0" bIns="0" rtlCol="0"/>
            <a:lstStyle/>
            <a:p>
              <a:endParaRPr/>
            </a:p>
          </p:txBody>
        </p:sp>
        <p:sp>
          <p:nvSpPr>
            <p:cNvPr id="4621" name="object 4621"/>
            <p:cNvSpPr/>
            <p:nvPr/>
          </p:nvSpPr>
          <p:spPr>
            <a:xfrm>
              <a:off x="6296888" y="8445805"/>
              <a:ext cx="2540" cy="1905"/>
            </a:xfrm>
            <a:custGeom>
              <a:avLst/>
              <a:gdLst/>
              <a:ahLst/>
              <a:cxnLst/>
              <a:rect l="l" t="t" r="r" b="b"/>
              <a:pathLst>
                <a:path w="2539" h="1904">
                  <a:moveTo>
                    <a:pt x="0" y="0"/>
                  </a:moveTo>
                  <a:lnTo>
                    <a:pt x="2451" y="1282"/>
                  </a:lnTo>
                </a:path>
              </a:pathLst>
            </a:custGeom>
            <a:ln w="25400">
              <a:solidFill>
                <a:srgbClr val="FBEB89"/>
              </a:solidFill>
            </a:ln>
          </p:spPr>
          <p:txBody>
            <a:bodyPr wrap="square" lIns="0" tIns="0" rIns="0" bIns="0" rtlCol="0"/>
            <a:lstStyle/>
            <a:p>
              <a:endParaRPr/>
            </a:p>
          </p:txBody>
        </p:sp>
        <p:sp>
          <p:nvSpPr>
            <p:cNvPr id="4622" name="object 4622"/>
            <p:cNvSpPr/>
            <p:nvPr/>
          </p:nvSpPr>
          <p:spPr>
            <a:xfrm>
              <a:off x="6294602" y="8409140"/>
              <a:ext cx="4445" cy="13970"/>
            </a:xfrm>
            <a:custGeom>
              <a:avLst/>
              <a:gdLst/>
              <a:ahLst/>
              <a:cxnLst/>
              <a:rect l="l" t="t" r="r" b="b"/>
              <a:pathLst>
                <a:path w="4445" h="13970">
                  <a:moveTo>
                    <a:pt x="2222" y="0"/>
                  </a:moveTo>
                  <a:lnTo>
                    <a:pt x="1485" y="139"/>
                  </a:lnTo>
                  <a:lnTo>
                    <a:pt x="749" y="177"/>
                  </a:lnTo>
                  <a:lnTo>
                    <a:pt x="0" y="165"/>
                  </a:lnTo>
                  <a:lnTo>
                    <a:pt x="584" y="4610"/>
                  </a:lnTo>
                  <a:lnTo>
                    <a:pt x="1689" y="13347"/>
                  </a:lnTo>
                  <a:lnTo>
                    <a:pt x="2451" y="13512"/>
                  </a:lnTo>
                  <a:lnTo>
                    <a:pt x="3187" y="13576"/>
                  </a:lnTo>
                  <a:lnTo>
                    <a:pt x="3898" y="13449"/>
                  </a:lnTo>
                  <a:lnTo>
                    <a:pt x="2806" y="4546"/>
                  </a:lnTo>
                  <a:lnTo>
                    <a:pt x="2222" y="0"/>
                  </a:lnTo>
                  <a:close/>
                </a:path>
              </a:pathLst>
            </a:custGeom>
            <a:solidFill>
              <a:srgbClr val="FBF6AB"/>
            </a:solidFill>
          </p:spPr>
          <p:txBody>
            <a:bodyPr wrap="square" lIns="0" tIns="0" rIns="0" bIns="0" rtlCol="0"/>
            <a:lstStyle/>
            <a:p>
              <a:endParaRPr/>
            </a:p>
          </p:txBody>
        </p:sp>
        <p:sp>
          <p:nvSpPr>
            <p:cNvPr id="4623" name="object 4623"/>
            <p:cNvSpPr/>
            <p:nvPr/>
          </p:nvSpPr>
          <p:spPr>
            <a:xfrm>
              <a:off x="6296291" y="8409787"/>
              <a:ext cx="2540" cy="26034"/>
            </a:xfrm>
            <a:custGeom>
              <a:avLst/>
              <a:gdLst/>
              <a:ahLst/>
              <a:cxnLst/>
              <a:rect l="l" t="t" r="r" b="b"/>
              <a:pathLst>
                <a:path w="2539" h="26034">
                  <a:moveTo>
                    <a:pt x="2209" y="0"/>
                  </a:moveTo>
                  <a:lnTo>
                    <a:pt x="0" y="0"/>
                  </a:lnTo>
                  <a:lnTo>
                    <a:pt x="0" y="25501"/>
                  </a:lnTo>
                  <a:lnTo>
                    <a:pt x="2209" y="25501"/>
                  </a:lnTo>
                  <a:lnTo>
                    <a:pt x="2209" y="0"/>
                  </a:lnTo>
                  <a:close/>
                </a:path>
              </a:pathLst>
            </a:custGeom>
            <a:solidFill>
              <a:srgbClr val="FBF4A7"/>
            </a:solidFill>
          </p:spPr>
          <p:txBody>
            <a:bodyPr wrap="square" lIns="0" tIns="0" rIns="0" bIns="0" rtlCol="0"/>
            <a:lstStyle/>
            <a:p>
              <a:endParaRPr/>
            </a:p>
          </p:txBody>
        </p:sp>
        <p:sp>
          <p:nvSpPr>
            <p:cNvPr id="4624" name="object 4624"/>
            <p:cNvSpPr/>
            <p:nvPr/>
          </p:nvSpPr>
          <p:spPr>
            <a:xfrm>
              <a:off x="6294602" y="8409305"/>
              <a:ext cx="1905" cy="13335"/>
            </a:xfrm>
            <a:custGeom>
              <a:avLst/>
              <a:gdLst/>
              <a:ahLst/>
              <a:cxnLst/>
              <a:rect l="l" t="t" r="r" b="b"/>
              <a:pathLst>
                <a:path w="1904" h="13334">
                  <a:moveTo>
                    <a:pt x="1689" y="13182"/>
                  </a:moveTo>
                  <a:lnTo>
                    <a:pt x="1143" y="8851"/>
                  </a:lnTo>
                  <a:lnTo>
                    <a:pt x="584" y="4445"/>
                  </a:lnTo>
                  <a:lnTo>
                    <a:pt x="0" y="0"/>
                  </a:lnTo>
                </a:path>
              </a:pathLst>
            </a:custGeom>
            <a:ln w="25400">
              <a:solidFill>
                <a:srgbClr val="FBF6A9"/>
              </a:solidFill>
            </a:ln>
          </p:spPr>
          <p:txBody>
            <a:bodyPr wrap="square" lIns="0" tIns="0" rIns="0" bIns="0" rtlCol="0"/>
            <a:lstStyle/>
            <a:p>
              <a:endParaRPr/>
            </a:p>
          </p:txBody>
        </p:sp>
        <p:sp>
          <p:nvSpPr>
            <p:cNvPr id="4625" name="object 4625"/>
            <p:cNvSpPr/>
            <p:nvPr/>
          </p:nvSpPr>
          <p:spPr>
            <a:xfrm>
              <a:off x="6294602" y="8409140"/>
              <a:ext cx="2540" cy="635"/>
            </a:xfrm>
            <a:custGeom>
              <a:avLst/>
              <a:gdLst/>
              <a:ahLst/>
              <a:cxnLst/>
              <a:rect l="l" t="t" r="r" b="b"/>
              <a:pathLst>
                <a:path w="2539" h="634">
                  <a:moveTo>
                    <a:pt x="0" y="165"/>
                  </a:moveTo>
                  <a:lnTo>
                    <a:pt x="2222" y="0"/>
                  </a:lnTo>
                </a:path>
              </a:pathLst>
            </a:custGeom>
            <a:ln w="25400">
              <a:solidFill>
                <a:srgbClr val="FBF8B0"/>
              </a:solidFill>
            </a:ln>
          </p:spPr>
          <p:txBody>
            <a:bodyPr wrap="square" lIns="0" tIns="0" rIns="0" bIns="0" rtlCol="0"/>
            <a:lstStyle/>
            <a:p>
              <a:endParaRPr/>
            </a:p>
          </p:txBody>
        </p:sp>
        <p:sp>
          <p:nvSpPr>
            <p:cNvPr id="4626" name="object 4626"/>
            <p:cNvSpPr/>
            <p:nvPr/>
          </p:nvSpPr>
          <p:spPr>
            <a:xfrm>
              <a:off x="6296825" y="8409140"/>
              <a:ext cx="1905" cy="13970"/>
            </a:xfrm>
            <a:custGeom>
              <a:avLst/>
              <a:gdLst/>
              <a:ahLst/>
              <a:cxnLst/>
              <a:rect l="l" t="t" r="r" b="b"/>
              <a:pathLst>
                <a:path w="1904" h="13970">
                  <a:moveTo>
                    <a:pt x="0" y="0"/>
                  </a:moveTo>
                  <a:lnTo>
                    <a:pt x="584" y="4546"/>
                  </a:lnTo>
                  <a:lnTo>
                    <a:pt x="1130" y="9042"/>
                  </a:lnTo>
                  <a:lnTo>
                    <a:pt x="1676" y="13449"/>
                  </a:lnTo>
                </a:path>
              </a:pathLst>
            </a:custGeom>
            <a:ln w="25400">
              <a:solidFill>
                <a:srgbClr val="FAF7AE"/>
              </a:solidFill>
            </a:ln>
          </p:spPr>
          <p:txBody>
            <a:bodyPr wrap="square" lIns="0" tIns="0" rIns="0" bIns="0" rtlCol="0"/>
            <a:lstStyle/>
            <a:p>
              <a:endParaRPr/>
            </a:p>
          </p:txBody>
        </p:sp>
        <p:sp>
          <p:nvSpPr>
            <p:cNvPr id="4627" name="object 4627"/>
            <p:cNvSpPr/>
            <p:nvPr/>
          </p:nvSpPr>
          <p:spPr>
            <a:xfrm>
              <a:off x="6292824" y="8395386"/>
              <a:ext cx="4445" cy="13970"/>
            </a:xfrm>
            <a:custGeom>
              <a:avLst/>
              <a:gdLst/>
              <a:ahLst/>
              <a:cxnLst/>
              <a:rect l="l" t="t" r="r" b="b"/>
              <a:pathLst>
                <a:path w="4445" h="13970">
                  <a:moveTo>
                    <a:pt x="2235" y="0"/>
                  </a:moveTo>
                  <a:lnTo>
                    <a:pt x="0" y="457"/>
                  </a:lnTo>
                  <a:lnTo>
                    <a:pt x="609" y="4965"/>
                  </a:lnTo>
                  <a:lnTo>
                    <a:pt x="1777" y="13919"/>
                  </a:lnTo>
                  <a:lnTo>
                    <a:pt x="2527" y="13931"/>
                  </a:lnTo>
                  <a:lnTo>
                    <a:pt x="3263" y="13893"/>
                  </a:lnTo>
                  <a:lnTo>
                    <a:pt x="4000" y="13754"/>
                  </a:lnTo>
                  <a:lnTo>
                    <a:pt x="2235" y="0"/>
                  </a:lnTo>
                  <a:close/>
                </a:path>
              </a:pathLst>
            </a:custGeom>
            <a:solidFill>
              <a:srgbClr val="FBF9B2"/>
            </a:solidFill>
          </p:spPr>
          <p:txBody>
            <a:bodyPr wrap="square" lIns="0" tIns="0" rIns="0" bIns="0" rtlCol="0"/>
            <a:lstStyle/>
            <a:p>
              <a:endParaRPr/>
            </a:p>
          </p:txBody>
        </p:sp>
        <p:sp>
          <p:nvSpPr>
            <p:cNvPr id="4628" name="object 4628"/>
            <p:cNvSpPr/>
            <p:nvPr/>
          </p:nvSpPr>
          <p:spPr>
            <a:xfrm>
              <a:off x="6294602" y="8409140"/>
              <a:ext cx="2540" cy="635"/>
            </a:xfrm>
            <a:custGeom>
              <a:avLst/>
              <a:gdLst/>
              <a:ahLst/>
              <a:cxnLst/>
              <a:rect l="l" t="t" r="r" b="b"/>
              <a:pathLst>
                <a:path w="2539" h="634">
                  <a:moveTo>
                    <a:pt x="2222" y="0"/>
                  </a:moveTo>
                  <a:lnTo>
                    <a:pt x="0" y="165"/>
                  </a:lnTo>
                </a:path>
              </a:pathLst>
            </a:custGeom>
            <a:ln w="25400">
              <a:solidFill>
                <a:srgbClr val="FBF8B0"/>
              </a:solidFill>
            </a:ln>
          </p:spPr>
          <p:txBody>
            <a:bodyPr wrap="square" lIns="0" tIns="0" rIns="0" bIns="0" rtlCol="0"/>
            <a:lstStyle/>
            <a:p>
              <a:endParaRPr/>
            </a:p>
          </p:txBody>
        </p:sp>
        <p:sp>
          <p:nvSpPr>
            <p:cNvPr id="4629" name="object 4629"/>
            <p:cNvSpPr/>
            <p:nvPr/>
          </p:nvSpPr>
          <p:spPr>
            <a:xfrm>
              <a:off x="6292824" y="8395843"/>
              <a:ext cx="1905" cy="13970"/>
            </a:xfrm>
            <a:custGeom>
              <a:avLst/>
              <a:gdLst/>
              <a:ahLst/>
              <a:cxnLst/>
              <a:rect l="l" t="t" r="r" b="b"/>
              <a:pathLst>
                <a:path w="1904" h="13970">
                  <a:moveTo>
                    <a:pt x="1777" y="13461"/>
                  </a:moveTo>
                  <a:lnTo>
                    <a:pt x="1206" y="9004"/>
                  </a:lnTo>
                  <a:lnTo>
                    <a:pt x="609" y="4508"/>
                  </a:lnTo>
                  <a:lnTo>
                    <a:pt x="0" y="0"/>
                  </a:lnTo>
                </a:path>
              </a:pathLst>
            </a:custGeom>
            <a:ln w="25400">
              <a:solidFill>
                <a:srgbClr val="FCF9B0"/>
              </a:solidFill>
            </a:ln>
          </p:spPr>
          <p:txBody>
            <a:bodyPr wrap="square" lIns="0" tIns="0" rIns="0" bIns="0" rtlCol="0"/>
            <a:lstStyle/>
            <a:p>
              <a:endParaRPr/>
            </a:p>
          </p:txBody>
        </p:sp>
        <p:sp>
          <p:nvSpPr>
            <p:cNvPr id="4630" name="object 4630"/>
            <p:cNvSpPr/>
            <p:nvPr/>
          </p:nvSpPr>
          <p:spPr>
            <a:xfrm>
              <a:off x="6292824" y="8395386"/>
              <a:ext cx="2540" cy="635"/>
            </a:xfrm>
            <a:custGeom>
              <a:avLst/>
              <a:gdLst/>
              <a:ahLst/>
              <a:cxnLst/>
              <a:rect l="l" t="t" r="r" b="b"/>
              <a:pathLst>
                <a:path w="2539" h="634">
                  <a:moveTo>
                    <a:pt x="0" y="457"/>
                  </a:moveTo>
                  <a:lnTo>
                    <a:pt x="2235" y="0"/>
                  </a:lnTo>
                </a:path>
              </a:pathLst>
            </a:custGeom>
            <a:ln w="25400">
              <a:solidFill>
                <a:srgbClr val="FCF9B3"/>
              </a:solidFill>
            </a:ln>
          </p:spPr>
          <p:txBody>
            <a:bodyPr wrap="square" lIns="0" tIns="0" rIns="0" bIns="0" rtlCol="0"/>
            <a:lstStyle/>
            <a:p>
              <a:endParaRPr/>
            </a:p>
          </p:txBody>
        </p:sp>
        <p:sp>
          <p:nvSpPr>
            <p:cNvPr id="4631" name="object 4631"/>
            <p:cNvSpPr/>
            <p:nvPr/>
          </p:nvSpPr>
          <p:spPr>
            <a:xfrm>
              <a:off x="6295059" y="8395386"/>
              <a:ext cx="1905" cy="13970"/>
            </a:xfrm>
            <a:custGeom>
              <a:avLst/>
              <a:gdLst/>
              <a:ahLst/>
              <a:cxnLst/>
              <a:rect l="l" t="t" r="r" b="b"/>
              <a:pathLst>
                <a:path w="1904" h="13970">
                  <a:moveTo>
                    <a:pt x="0" y="0"/>
                  </a:moveTo>
                  <a:lnTo>
                    <a:pt x="596" y="4610"/>
                  </a:lnTo>
                  <a:lnTo>
                    <a:pt x="1193" y="9207"/>
                  </a:lnTo>
                  <a:lnTo>
                    <a:pt x="1765" y="13754"/>
                  </a:lnTo>
                </a:path>
              </a:pathLst>
            </a:custGeom>
            <a:ln w="25399">
              <a:solidFill>
                <a:srgbClr val="FBF9B3"/>
              </a:solidFill>
            </a:ln>
          </p:spPr>
          <p:txBody>
            <a:bodyPr wrap="square" lIns="0" tIns="0" rIns="0" bIns="0" rtlCol="0"/>
            <a:lstStyle/>
            <a:p>
              <a:endParaRPr/>
            </a:p>
          </p:txBody>
        </p:sp>
        <p:sp>
          <p:nvSpPr>
            <p:cNvPr id="4632" name="object 4632"/>
            <p:cNvSpPr/>
            <p:nvPr/>
          </p:nvSpPr>
          <p:spPr>
            <a:xfrm>
              <a:off x="6292342" y="8409140"/>
              <a:ext cx="4445" cy="13970"/>
            </a:xfrm>
            <a:custGeom>
              <a:avLst/>
              <a:gdLst/>
              <a:ahLst/>
              <a:cxnLst/>
              <a:rect l="l" t="t" r="r" b="b"/>
              <a:pathLst>
                <a:path w="4445" h="13970">
                  <a:moveTo>
                    <a:pt x="0" y="0"/>
                  </a:moveTo>
                  <a:lnTo>
                    <a:pt x="571" y="4254"/>
                  </a:lnTo>
                  <a:lnTo>
                    <a:pt x="1625" y="12661"/>
                  </a:lnTo>
                  <a:lnTo>
                    <a:pt x="3187" y="13195"/>
                  </a:lnTo>
                  <a:lnTo>
                    <a:pt x="3949" y="13347"/>
                  </a:lnTo>
                  <a:lnTo>
                    <a:pt x="2260" y="165"/>
                  </a:lnTo>
                  <a:lnTo>
                    <a:pt x="1511" y="139"/>
                  </a:lnTo>
                  <a:lnTo>
                    <a:pt x="0" y="0"/>
                  </a:lnTo>
                  <a:close/>
                </a:path>
              </a:pathLst>
            </a:custGeom>
            <a:solidFill>
              <a:srgbClr val="FCF6A5"/>
            </a:solidFill>
          </p:spPr>
          <p:txBody>
            <a:bodyPr wrap="square" lIns="0" tIns="0" rIns="0" bIns="0" rtlCol="0"/>
            <a:lstStyle/>
            <a:p>
              <a:endParaRPr/>
            </a:p>
          </p:txBody>
        </p:sp>
        <p:sp>
          <p:nvSpPr>
            <p:cNvPr id="4633" name="object 4633"/>
            <p:cNvSpPr/>
            <p:nvPr/>
          </p:nvSpPr>
          <p:spPr>
            <a:xfrm>
              <a:off x="6293967" y="8421801"/>
              <a:ext cx="2540" cy="1270"/>
            </a:xfrm>
            <a:custGeom>
              <a:avLst/>
              <a:gdLst/>
              <a:ahLst/>
              <a:cxnLst/>
              <a:rect l="l" t="t" r="r" b="b"/>
              <a:pathLst>
                <a:path w="2539" h="1270">
                  <a:moveTo>
                    <a:pt x="2324" y="685"/>
                  </a:moveTo>
                  <a:lnTo>
                    <a:pt x="0" y="0"/>
                  </a:lnTo>
                </a:path>
              </a:pathLst>
            </a:custGeom>
            <a:ln w="25399">
              <a:solidFill>
                <a:srgbClr val="FCF4A1"/>
              </a:solidFill>
            </a:ln>
          </p:spPr>
          <p:txBody>
            <a:bodyPr wrap="square" lIns="0" tIns="0" rIns="0" bIns="0" rtlCol="0"/>
            <a:lstStyle/>
            <a:p>
              <a:endParaRPr/>
            </a:p>
          </p:txBody>
        </p:sp>
        <p:sp>
          <p:nvSpPr>
            <p:cNvPr id="4634" name="object 4634"/>
            <p:cNvSpPr/>
            <p:nvPr/>
          </p:nvSpPr>
          <p:spPr>
            <a:xfrm>
              <a:off x="6292342" y="8409140"/>
              <a:ext cx="1905" cy="12700"/>
            </a:xfrm>
            <a:custGeom>
              <a:avLst/>
              <a:gdLst/>
              <a:ahLst/>
              <a:cxnLst/>
              <a:rect l="l" t="t" r="r" b="b"/>
              <a:pathLst>
                <a:path w="1904" h="12700">
                  <a:moveTo>
                    <a:pt x="1625" y="12661"/>
                  </a:moveTo>
                  <a:lnTo>
                    <a:pt x="0" y="0"/>
                  </a:lnTo>
                </a:path>
              </a:pathLst>
            </a:custGeom>
            <a:ln w="25400">
              <a:solidFill>
                <a:srgbClr val="FCF5A1"/>
              </a:solidFill>
            </a:ln>
          </p:spPr>
          <p:txBody>
            <a:bodyPr wrap="square" lIns="0" tIns="0" rIns="0" bIns="0" rtlCol="0"/>
            <a:lstStyle/>
            <a:p>
              <a:endParaRPr/>
            </a:p>
          </p:txBody>
        </p:sp>
        <p:sp>
          <p:nvSpPr>
            <p:cNvPr id="4635" name="object 4635"/>
            <p:cNvSpPr/>
            <p:nvPr/>
          </p:nvSpPr>
          <p:spPr>
            <a:xfrm>
              <a:off x="6292342" y="8409140"/>
              <a:ext cx="2540" cy="635"/>
            </a:xfrm>
            <a:custGeom>
              <a:avLst/>
              <a:gdLst/>
              <a:ahLst/>
              <a:cxnLst/>
              <a:rect l="l" t="t" r="r" b="b"/>
              <a:pathLst>
                <a:path w="2539" h="634">
                  <a:moveTo>
                    <a:pt x="0" y="0"/>
                  </a:moveTo>
                  <a:lnTo>
                    <a:pt x="2260" y="165"/>
                  </a:lnTo>
                </a:path>
              </a:pathLst>
            </a:custGeom>
            <a:ln w="25400">
              <a:solidFill>
                <a:srgbClr val="FCF7A9"/>
              </a:solidFill>
            </a:ln>
          </p:spPr>
          <p:txBody>
            <a:bodyPr wrap="square" lIns="0" tIns="0" rIns="0" bIns="0" rtlCol="0"/>
            <a:lstStyle/>
            <a:p>
              <a:endParaRPr/>
            </a:p>
          </p:txBody>
        </p:sp>
        <p:sp>
          <p:nvSpPr>
            <p:cNvPr id="4636" name="object 4636"/>
            <p:cNvSpPr/>
            <p:nvPr/>
          </p:nvSpPr>
          <p:spPr>
            <a:xfrm>
              <a:off x="6294602" y="8409305"/>
              <a:ext cx="1905" cy="13335"/>
            </a:xfrm>
            <a:custGeom>
              <a:avLst/>
              <a:gdLst/>
              <a:ahLst/>
              <a:cxnLst/>
              <a:rect l="l" t="t" r="r" b="b"/>
              <a:pathLst>
                <a:path w="1904" h="13334">
                  <a:moveTo>
                    <a:pt x="0" y="0"/>
                  </a:moveTo>
                  <a:lnTo>
                    <a:pt x="584" y="4445"/>
                  </a:lnTo>
                  <a:lnTo>
                    <a:pt x="1143" y="8851"/>
                  </a:lnTo>
                  <a:lnTo>
                    <a:pt x="1689" y="13182"/>
                  </a:lnTo>
                </a:path>
              </a:pathLst>
            </a:custGeom>
            <a:ln w="25400">
              <a:solidFill>
                <a:srgbClr val="FBF6A9"/>
              </a:solidFill>
            </a:ln>
          </p:spPr>
          <p:txBody>
            <a:bodyPr wrap="square" lIns="0" tIns="0" rIns="0" bIns="0" rtlCol="0"/>
            <a:lstStyle/>
            <a:p>
              <a:endParaRPr/>
            </a:p>
          </p:txBody>
        </p:sp>
        <p:sp>
          <p:nvSpPr>
            <p:cNvPr id="4637" name="object 4637"/>
            <p:cNvSpPr/>
            <p:nvPr/>
          </p:nvSpPr>
          <p:spPr>
            <a:xfrm>
              <a:off x="6290589" y="8395843"/>
              <a:ext cx="4445" cy="13970"/>
            </a:xfrm>
            <a:custGeom>
              <a:avLst/>
              <a:gdLst/>
              <a:ahLst/>
              <a:cxnLst/>
              <a:rect l="l" t="t" r="r" b="b"/>
              <a:pathLst>
                <a:path w="4445" h="13970">
                  <a:moveTo>
                    <a:pt x="2235" y="0"/>
                  </a:moveTo>
                  <a:lnTo>
                    <a:pt x="0" y="444"/>
                  </a:lnTo>
                  <a:lnTo>
                    <a:pt x="609" y="4737"/>
                  </a:lnTo>
                  <a:lnTo>
                    <a:pt x="1752" y="13296"/>
                  </a:lnTo>
                  <a:lnTo>
                    <a:pt x="3263" y="13436"/>
                  </a:lnTo>
                  <a:lnTo>
                    <a:pt x="4013" y="13461"/>
                  </a:lnTo>
                  <a:lnTo>
                    <a:pt x="3441" y="9004"/>
                  </a:lnTo>
                  <a:lnTo>
                    <a:pt x="2235" y="0"/>
                  </a:lnTo>
                  <a:close/>
                </a:path>
              </a:pathLst>
            </a:custGeom>
            <a:solidFill>
              <a:srgbClr val="FCF8AB"/>
            </a:solidFill>
          </p:spPr>
          <p:txBody>
            <a:bodyPr wrap="square" lIns="0" tIns="0" rIns="0" bIns="0" rtlCol="0"/>
            <a:lstStyle/>
            <a:p>
              <a:endParaRPr/>
            </a:p>
          </p:txBody>
        </p:sp>
        <p:sp>
          <p:nvSpPr>
            <p:cNvPr id="4638" name="object 4638"/>
            <p:cNvSpPr/>
            <p:nvPr/>
          </p:nvSpPr>
          <p:spPr>
            <a:xfrm>
              <a:off x="6292342" y="8409140"/>
              <a:ext cx="2540" cy="635"/>
            </a:xfrm>
            <a:custGeom>
              <a:avLst/>
              <a:gdLst/>
              <a:ahLst/>
              <a:cxnLst/>
              <a:rect l="l" t="t" r="r" b="b"/>
              <a:pathLst>
                <a:path w="2539" h="634">
                  <a:moveTo>
                    <a:pt x="2260" y="165"/>
                  </a:moveTo>
                  <a:lnTo>
                    <a:pt x="0" y="0"/>
                  </a:lnTo>
                </a:path>
              </a:pathLst>
            </a:custGeom>
            <a:ln w="25400">
              <a:solidFill>
                <a:srgbClr val="FCF7A9"/>
              </a:solidFill>
            </a:ln>
          </p:spPr>
          <p:txBody>
            <a:bodyPr wrap="square" lIns="0" tIns="0" rIns="0" bIns="0" rtlCol="0"/>
            <a:lstStyle/>
            <a:p>
              <a:endParaRPr/>
            </a:p>
          </p:txBody>
        </p:sp>
        <p:sp>
          <p:nvSpPr>
            <p:cNvPr id="4639" name="object 4639"/>
            <p:cNvSpPr/>
            <p:nvPr/>
          </p:nvSpPr>
          <p:spPr>
            <a:xfrm>
              <a:off x="6290589" y="8396287"/>
              <a:ext cx="1905" cy="13335"/>
            </a:xfrm>
            <a:custGeom>
              <a:avLst/>
              <a:gdLst/>
              <a:ahLst/>
              <a:cxnLst/>
              <a:rect l="l" t="t" r="r" b="b"/>
              <a:pathLst>
                <a:path w="1904" h="13334">
                  <a:moveTo>
                    <a:pt x="1752" y="12852"/>
                  </a:moveTo>
                  <a:lnTo>
                    <a:pt x="1193" y="8585"/>
                  </a:lnTo>
                  <a:lnTo>
                    <a:pt x="609" y="4292"/>
                  </a:lnTo>
                  <a:lnTo>
                    <a:pt x="0" y="0"/>
                  </a:lnTo>
                </a:path>
              </a:pathLst>
            </a:custGeom>
            <a:ln w="25400">
              <a:solidFill>
                <a:srgbClr val="FDF7A5"/>
              </a:solidFill>
            </a:ln>
          </p:spPr>
          <p:txBody>
            <a:bodyPr wrap="square" lIns="0" tIns="0" rIns="0" bIns="0" rtlCol="0"/>
            <a:lstStyle/>
            <a:p>
              <a:endParaRPr/>
            </a:p>
          </p:txBody>
        </p:sp>
        <p:sp>
          <p:nvSpPr>
            <p:cNvPr id="4640" name="object 4640"/>
            <p:cNvSpPr/>
            <p:nvPr/>
          </p:nvSpPr>
          <p:spPr>
            <a:xfrm>
              <a:off x="6290589" y="8395843"/>
              <a:ext cx="2540" cy="635"/>
            </a:xfrm>
            <a:custGeom>
              <a:avLst/>
              <a:gdLst/>
              <a:ahLst/>
              <a:cxnLst/>
              <a:rect l="l" t="t" r="r" b="b"/>
              <a:pathLst>
                <a:path w="2539" h="634">
                  <a:moveTo>
                    <a:pt x="0" y="444"/>
                  </a:moveTo>
                  <a:lnTo>
                    <a:pt x="2235" y="0"/>
                  </a:lnTo>
                </a:path>
              </a:pathLst>
            </a:custGeom>
            <a:ln w="25399">
              <a:solidFill>
                <a:srgbClr val="FCF9AC"/>
              </a:solidFill>
            </a:ln>
          </p:spPr>
          <p:txBody>
            <a:bodyPr wrap="square" lIns="0" tIns="0" rIns="0" bIns="0" rtlCol="0"/>
            <a:lstStyle/>
            <a:p>
              <a:endParaRPr/>
            </a:p>
          </p:txBody>
        </p:sp>
        <p:sp>
          <p:nvSpPr>
            <p:cNvPr id="4641" name="object 4641"/>
            <p:cNvSpPr/>
            <p:nvPr/>
          </p:nvSpPr>
          <p:spPr>
            <a:xfrm>
              <a:off x="6292824" y="8395843"/>
              <a:ext cx="1905" cy="13970"/>
            </a:xfrm>
            <a:custGeom>
              <a:avLst/>
              <a:gdLst/>
              <a:ahLst/>
              <a:cxnLst/>
              <a:rect l="l" t="t" r="r" b="b"/>
              <a:pathLst>
                <a:path w="1904" h="13970">
                  <a:moveTo>
                    <a:pt x="0" y="0"/>
                  </a:moveTo>
                  <a:lnTo>
                    <a:pt x="609" y="4508"/>
                  </a:lnTo>
                  <a:lnTo>
                    <a:pt x="1206" y="9004"/>
                  </a:lnTo>
                  <a:lnTo>
                    <a:pt x="1777" y="13461"/>
                  </a:lnTo>
                </a:path>
              </a:pathLst>
            </a:custGeom>
            <a:ln w="25400">
              <a:solidFill>
                <a:srgbClr val="FCF9B0"/>
              </a:solidFill>
            </a:ln>
          </p:spPr>
          <p:txBody>
            <a:bodyPr wrap="square" lIns="0" tIns="0" rIns="0" bIns="0" rtlCol="0"/>
            <a:lstStyle/>
            <a:p>
              <a:endParaRPr/>
            </a:p>
          </p:txBody>
        </p:sp>
        <p:sp>
          <p:nvSpPr>
            <p:cNvPr id="4642" name="object 4642"/>
            <p:cNvSpPr/>
            <p:nvPr/>
          </p:nvSpPr>
          <p:spPr>
            <a:xfrm>
              <a:off x="6289382" y="8420760"/>
              <a:ext cx="7620" cy="25400"/>
            </a:xfrm>
            <a:custGeom>
              <a:avLst/>
              <a:gdLst/>
              <a:ahLst/>
              <a:cxnLst/>
              <a:rect l="l" t="t" r="r" b="b"/>
              <a:pathLst>
                <a:path w="7620" h="25400">
                  <a:moveTo>
                    <a:pt x="1435" y="0"/>
                  </a:moveTo>
                  <a:lnTo>
                    <a:pt x="0" y="241"/>
                  </a:lnTo>
                  <a:lnTo>
                    <a:pt x="1016" y="8127"/>
                  </a:lnTo>
                  <a:lnTo>
                    <a:pt x="1955" y="15887"/>
                  </a:lnTo>
                  <a:lnTo>
                    <a:pt x="2933" y="23304"/>
                  </a:lnTo>
                  <a:lnTo>
                    <a:pt x="4178" y="23139"/>
                  </a:lnTo>
                  <a:lnTo>
                    <a:pt x="7505" y="25044"/>
                  </a:lnTo>
                  <a:lnTo>
                    <a:pt x="4584" y="1041"/>
                  </a:lnTo>
                  <a:lnTo>
                    <a:pt x="1435" y="0"/>
                  </a:lnTo>
                  <a:close/>
                </a:path>
              </a:pathLst>
            </a:custGeom>
            <a:solidFill>
              <a:srgbClr val="FCEF8B"/>
            </a:solidFill>
          </p:spPr>
          <p:txBody>
            <a:bodyPr wrap="square" lIns="0" tIns="0" rIns="0" bIns="0" rtlCol="0"/>
            <a:lstStyle/>
            <a:p>
              <a:endParaRPr/>
            </a:p>
          </p:txBody>
        </p:sp>
        <p:sp>
          <p:nvSpPr>
            <p:cNvPr id="4643" name="object 4643"/>
            <p:cNvSpPr/>
            <p:nvPr/>
          </p:nvSpPr>
          <p:spPr>
            <a:xfrm>
              <a:off x="6292316" y="8444065"/>
              <a:ext cx="5080" cy="1905"/>
            </a:xfrm>
            <a:custGeom>
              <a:avLst/>
              <a:gdLst/>
              <a:ahLst/>
              <a:cxnLst/>
              <a:rect l="l" t="t" r="r" b="b"/>
              <a:pathLst>
                <a:path w="5079" h="1904">
                  <a:moveTo>
                    <a:pt x="4571" y="1739"/>
                  </a:moveTo>
                  <a:lnTo>
                    <a:pt x="0" y="0"/>
                  </a:lnTo>
                </a:path>
              </a:pathLst>
            </a:custGeom>
            <a:ln w="25400">
              <a:solidFill>
                <a:srgbClr val="FCEB81"/>
              </a:solidFill>
            </a:ln>
          </p:spPr>
          <p:txBody>
            <a:bodyPr wrap="square" lIns="0" tIns="0" rIns="0" bIns="0" rtlCol="0"/>
            <a:lstStyle/>
            <a:p>
              <a:endParaRPr/>
            </a:p>
          </p:txBody>
        </p:sp>
        <p:sp>
          <p:nvSpPr>
            <p:cNvPr id="4644" name="object 4644"/>
            <p:cNvSpPr/>
            <p:nvPr/>
          </p:nvSpPr>
          <p:spPr>
            <a:xfrm>
              <a:off x="6289382" y="8421001"/>
              <a:ext cx="3175" cy="23495"/>
            </a:xfrm>
            <a:custGeom>
              <a:avLst/>
              <a:gdLst/>
              <a:ahLst/>
              <a:cxnLst/>
              <a:rect l="l" t="t" r="r" b="b"/>
              <a:pathLst>
                <a:path w="3175" h="23495">
                  <a:moveTo>
                    <a:pt x="2933" y="23063"/>
                  </a:moveTo>
                  <a:lnTo>
                    <a:pt x="1955" y="15646"/>
                  </a:lnTo>
                  <a:lnTo>
                    <a:pt x="1016" y="7886"/>
                  </a:lnTo>
                  <a:lnTo>
                    <a:pt x="0" y="0"/>
                  </a:lnTo>
                </a:path>
              </a:pathLst>
            </a:custGeom>
            <a:ln w="25400">
              <a:solidFill>
                <a:srgbClr val="FDEE83"/>
              </a:solidFill>
            </a:ln>
          </p:spPr>
          <p:txBody>
            <a:bodyPr wrap="square" lIns="0" tIns="0" rIns="0" bIns="0" rtlCol="0"/>
            <a:lstStyle/>
            <a:p>
              <a:endParaRPr/>
            </a:p>
          </p:txBody>
        </p:sp>
        <p:sp>
          <p:nvSpPr>
            <p:cNvPr id="4645" name="object 4645"/>
            <p:cNvSpPr/>
            <p:nvPr/>
          </p:nvSpPr>
          <p:spPr>
            <a:xfrm>
              <a:off x="6289382" y="8421001"/>
              <a:ext cx="5080" cy="1270"/>
            </a:xfrm>
            <a:custGeom>
              <a:avLst/>
              <a:gdLst/>
              <a:ahLst/>
              <a:cxnLst/>
              <a:rect l="l" t="t" r="r" b="b"/>
              <a:pathLst>
                <a:path w="5079" h="1270">
                  <a:moveTo>
                    <a:pt x="0" y="0"/>
                  </a:moveTo>
                  <a:lnTo>
                    <a:pt x="4584" y="800"/>
                  </a:lnTo>
                </a:path>
              </a:pathLst>
            </a:custGeom>
            <a:ln w="25400">
              <a:solidFill>
                <a:srgbClr val="FDF394"/>
              </a:solidFill>
            </a:ln>
          </p:spPr>
          <p:txBody>
            <a:bodyPr wrap="square" lIns="0" tIns="0" rIns="0" bIns="0" rtlCol="0"/>
            <a:lstStyle/>
            <a:p>
              <a:endParaRPr/>
            </a:p>
          </p:txBody>
        </p:sp>
        <p:sp>
          <p:nvSpPr>
            <p:cNvPr id="4646" name="object 4646"/>
            <p:cNvSpPr/>
            <p:nvPr/>
          </p:nvSpPr>
          <p:spPr>
            <a:xfrm>
              <a:off x="6293967" y="8421801"/>
              <a:ext cx="3175" cy="24130"/>
            </a:xfrm>
            <a:custGeom>
              <a:avLst/>
              <a:gdLst/>
              <a:ahLst/>
              <a:cxnLst/>
              <a:rect l="l" t="t" r="r" b="b"/>
              <a:pathLst>
                <a:path w="3175" h="24129">
                  <a:moveTo>
                    <a:pt x="0" y="0"/>
                  </a:moveTo>
                  <a:lnTo>
                    <a:pt x="1028" y="8356"/>
                  </a:lnTo>
                  <a:lnTo>
                    <a:pt x="1993" y="16446"/>
                  </a:lnTo>
                  <a:lnTo>
                    <a:pt x="2920" y="24002"/>
                  </a:lnTo>
                </a:path>
              </a:pathLst>
            </a:custGeom>
            <a:ln w="25400">
              <a:solidFill>
                <a:srgbClr val="FCF092"/>
              </a:solidFill>
            </a:ln>
          </p:spPr>
          <p:txBody>
            <a:bodyPr wrap="square" lIns="0" tIns="0" rIns="0" bIns="0" rtlCol="0"/>
            <a:lstStyle/>
            <a:p>
              <a:endParaRPr/>
            </a:p>
          </p:txBody>
        </p:sp>
        <p:sp>
          <p:nvSpPr>
            <p:cNvPr id="4647" name="object 4647"/>
            <p:cNvSpPr/>
            <p:nvPr/>
          </p:nvSpPr>
          <p:spPr>
            <a:xfrm>
              <a:off x="6287808" y="8408835"/>
              <a:ext cx="6350" cy="13335"/>
            </a:xfrm>
            <a:custGeom>
              <a:avLst/>
              <a:gdLst/>
              <a:ahLst/>
              <a:cxnLst/>
              <a:rect l="l" t="t" r="r" b="b"/>
              <a:pathLst>
                <a:path w="6350" h="13334">
                  <a:moveTo>
                    <a:pt x="1498" y="0"/>
                  </a:moveTo>
                  <a:lnTo>
                    <a:pt x="0" y="266"/>
                  </a:lnTo>
                  <a:lnTo>
                    <a:pt x="546" y="4254"/>
                  </a:lnTo>
                  <a:lnTo>
                    <a:pt x="1574" y="12166"/>
                  </a:lnTo>
                  <a:lnTo>
                    <a:pt x="3009" y="11925"/>
                  </a:lnTo>
                  <a:lnTo>
                    <a:pt x="6159" y="12966"/>
                  </a:lnTo>
                  <a:lnTo>
                    <a:pt x="5105" y="4559"/>
                  </a:lnTo>
                  <a:lnTo>
                    <a:pt x="4533" y="304"/>
                  </a:lnTo>
                  <a:lnTo>
                    <a:pt x="1498" y="0"/>
                  </a:lnTo>
                  <a:close/>
                </a:path>
              </a:pathLst>
            </a:custGeom>
            <a:solidFill>
              <a:srgbClr val="FEF497"/>
            </a:solidFill>
          </p:spPr>
          <p:txBody>
            <a:bodyPr wrap="square" lIns="0" tIns="0" rIns="0" bIns="0" rtlCol="0"/>
            <a:lstStyle/>
            <a:p>
              <a:endParaRPr/>
            </a:p>
          </p:txBody>
        </p:sp>
        <p:sp>
          <p:nvSpPr>
            <p:cNvPr id="4648" name="object 4648"/>
            <p:cNvSpPr/>
            <p:nvPr/>
          </p:nvSpPr>
          <p:spPr>
            <a:xfrm>
              <a:off x="6289382" y="8421001"/>
              <a:ext cx="5080" cy="1270"/>
            </a:xfrm>
            <a:custGeom>
              <a:avLst/>
              <a:gdLst/>
              <a:ahLst/>
              <a:cxnLst/>
              <a:rect l="l" t="t" r="r" b="b"/>
              <a:pathLst>
                <a:path w="5079" h="1270">
                  <a:moveTo>
                    <a:pt x="4584" y="800"/>
                  </a:moveTo>
                  <a:lnTo>
                    <a:pt x="0" y="0"/>
                  </a:lnTo>
                </a:path>
              </a:pathLst>
            </a:custGeom>
            <a:ln w="25400">
              <a:solidFill>
                <a:srgbClr val="FDF394"/>
              </a:solidFill>
            </a:ln>
          </p:spPr>
          <p:txBody>
            <a:bodyPr wrap="square" lIns="0" tIns="0" rIns="0" bIns="0" rtlCol="0"/>
            <a:lstStyle/>
            <a:p>
              <a:endParaRPr/>
            </a:p>
          </p:txBody>
        </p:sp>
        <p:sp>
          <p:nvSpPr>
            <p:cNvPr id="4649" name="object 4649"/>
            <p:cNvSpPr/>
            <p:nvPr/>
          </p:nvSpPr>
          <p:spPr>
            <a:xfrm>
              <a:off x="6287808" y="8409101"/>
              <a:ext cx="1905" cy="12065"/>
            </a:xfrm>
            <a:custGeom>
              <a:avLst/>
              <a:gdLst/>
              <a:ahLst/>
              <a:cxnLst/>
              <a:rect l="l" t="t" r="r" b="b"/>
              <a:pathLst>
                <a:path w="1904" h="12065">
                  <a:moveTo>
                    <a:pt x="1574" y="11899"/>
                  </a:moveTo>
                  <a:lnTo>
                    <a:pt x="0" y="0"/>
                  </a:lnTo>
                </a:path>
              </a:pathLst>
            </a:custGeom>
            <a:ln w="25400">
              <a:solidFill>
                <a:srgbClr val="FEF38D"/>
              </a:solidFill>
            </a:ln>
          </p:spPr>
          <p:txBody>
            <a:bodyPr wrap="square" lIns="0" tIns="0" rIns="0" bIns="0" rtlCol="0"/>
            <a:lstStyle/>
            <a:p>
              <a:endParaRPr/>
            </a:p>
          </p:txBody>
        </p:sp>
        <p:sp>
          <p:nvSpPr>
            <p:cNvPr id="4650" name="object 4650"/>
            <p:cNvSpPr/>
            <p:nvPr/>
          </p:nvSpPr>
          <p:spPr>
            <a:xfrm>
              <a:off x="6287808" y="8396401"/>
              <a:ext cx="5080" cy="26034"/>
            </a:xfrm>
            <a:custGeom>
              <a:avLst/>
              <a:gdLst/>
              <a:ahLst/>
              <a:cxnLst/>
              <a:rect l="l" t="t" r="r" b="b"/>
              <a:pathLst>
                <a:path w="5079" h="26034">
                  <a:moveTo>
                    <a:pt x="4533" y="0"/>
                  </a:moveTo>
                  <a:lnTo>
                    <a:pt x="0" y="0"/>
                  </a:lnTo>
                  <a:lnTo>
                    <a:pt x="0" y="25438"/>
                  </a:lnTo>
                  <a:lnTo>
                    <a:pt x="4533" y="25438"/>
                  </a:lnTo>
                  <a:lnTo>
                    <a:pt x="4533" y="0"/>
                  </a:lnTo>
                  <a:close/>
                </a:path>
              </a:pathLst>
            </a:custGeom>
            <a:solidFill>
              <a:srgbClr val="FEF59A"/>
            </a:solidFill>
          </p:spPr>
          <p:txBody>
            <a:bodyPr wrap="square" lIns="0" tIns="0" rIns="0" bIns="0" rtlCol="0"/>
            <a:lstStyle/>
            <a:p>
              <a:endParaRPr/>
            </a:p>
          </p:txBody>
        </p:sp>
        <p:sp>
          <p:nvSpPr>
            <p:cNvPr id="4651" name="object 4651"/>
            <p:cNvSpPr/>
            <p:nvPr/>
          </p:nvSpPr>
          <p:spPr>
            <a:xfrm>
              <a:off x="6292342" y="8409140"/>
              <a:ext cx="1905" cy="12700"/>
            </a:xfrm>
            <a:custGeom>
              <a:avLst/>
              <a:gdLst/>
              <a:ahLst/>
              <a:cxnLst/>
              <a:rect l="l" t="t" r="r" b="b"/>
              <a:pathLst>
                <a:path w="1904" h="12700">
                  <a:moveTo>
                    <a:pt x="0" y="0"/>
                  </a:moveTo>
                  <a:lnTo>
                    <a:pt x="1625" y="12661"/>
                  </a:lnTo>
                </a:path>
              </a:pathLst>
            </a:custGeom>
            <a:ln w="25400">
              <a:solidFill>
                <a:srgbClr val="FCF5A1"/>
              </a:solidFill>
            </a:ln>
          </p:spPr>
          <p:txBody>
            <a:bodyPr wrap="square" lIns="0" tIns="0" rIns="0" bIns="0" rtlCol="0"/>
            <a:lstStyle/>
            <a:p>
              <a:endParaRPr/>
            </a:p>
          </p:txBody>
        </p:sp>
        <p:sp>
          <p:nvSpPr>
            <p:cNvPr id="4652" name="object 4652"/>
            <p:cNvSpPr/>
            <p:nvPr/>
          </p:nvSpPr>
          <p:spPr>
            <a:xfrm>
              <a:off x="6286030" y="8396287"/>
              <a:ext cx="6350" cy="13335"/>
            </a:xfrm>
            <a:custGeom>
              <a:avLst/>
              <a:gdLst/>
              <a:ahLst/>
              <a:cxnLst/>
              <a:rect l="l" t="t" r="r" b="b"/>
              <a:pathLst>
                <a:path w="6350" h="13334">
                  <a:moveTo>
                    <a:pt x="4559" y="0"/>
                  </a:moveTo>
                  <a:lnTo>
                    <a:pt x="3047" y="304"/>
                  </a:lnTo>
                  <a:lnTo>
                    <a:pt x="0" y="876"/>
                  </a:lnTo>
                  <a:lnTo>
                    <a:pt x="634" y="4851"/>
                  </a:lnTo>
                  <a:lnTo>
                    <a:pt x="1777" y="12814"/>
                  </a:lnTo>
                  <a:lnTo>
                    <a:pt x="3276" y="12547"/>
                  </a:lnTo>
                  <a:lnTo>
                    <a:pt x="6311" y="12852"/>
                  </a:lnTo>
                  <a:lnTo>
                    <a:pt x="5753" y="8585"/>
                  </a:lnTo>
                  <a:lnTo>
                    <a:pt x="4559" y="0"/>
                  </a:lnTo>
                  <a:close/>
                </a:path>
              </a:pathLst>
            </a:custGeom>
            <a:solidFill>
              <a:srgbClr val="FEF69B"/>
            </a:solidFill>
          </p:spPr>
          <p:txBody>
            <a:bodyPr wrap="square" lIns="0" tIns="0" rIns="0" bIns="0" rtlCol="0"/>
            <a:lstStyle/>
            <a:p>
              <a:endParaRPr/>
            </a:p>
          </p:txBody>
        </p:sp>
        <p:sp>
          <p:nvSpPr>
            <p:cNvPr id="4653" name="object 4653"/>
            <p:cNvSpPr/>
            <p:nvPr/>
          </p:nvSpPr>
          <p:spPr>
            <a:xfrm>
              <a:off x="6287808" y="8396401"/>
              <a:ext cx="5080" cy="26034"/>
            </a:xfrm>
            <a:custGeom>
              <a:avLst/>
              <a:gdLst/>
              <a:ahLst/>
              <a:cxnLst/>
              <a:rect l="l" t="t" r="r" b="b"/>
              <a:pathLst>
                <a:path w="5079" h="26034">
                  <a:moveTo>
                    <a:pt x="4533" y="0"/>
                  </a:moveTo>
                  <a:lnTo>
                    <a:pt x="0" y="0"/>
                  </a:lnTo>
                  <a:lnTo>
                    <a:pt x="0" y="25438"/>
                  </a:lnTo>
                  <a:lnTo>
                    <a:pt x="4533" y="25438"/>
                  </a:lnTo>
                  <a:lnTo>
                    <a:pt x="4533" y="0"/>
                  </a:lnTo>
                  <a:close/>
                </a:path>
              </a:pathLst>
            </a:custGeom>
            <a:solidFill>
              <a:srgbClr val="FEF59A"/>
            </a:solidFill>
          </p:spPr>
          <p:txBody>
            <a:bodyPr wrap="square" lIns="0" tIns="0" rIns="0" bIns="0" rtlCol="0"/>
            <a:lstStyle/>
            <a:p>
              <a:endParaRPr/>
            </a:p>
          </p:txBody>
        </p:sp>
        <p:sp>
          <p:nvSpPr>
            <p:cNvPr id="4654" name="object 4654"/>
            <p:cNvSpPr/>
            <p:nvPr/>
          </p:nvSpPr>
          <p:spPr>
            <a:xfrm>
              <a:off x="6286030" y="8397163"/>
              <a:ext cx="1905" cy="12065"/>
            </a:xfrm>
            <a:custGeom>
              <a:avLst/>
              <a:gdLst/>
              <a:ahLst/>
              <a:cxnLst/>
              <a:rect l="l" t="t" r="r" b="b"/>
              <a:pathLst>
                <a:path w="1904" h="12065">
                  <a:moveTo>
                    <a:pt x="1777" y="11938"/>
                  </a:moveTo>
                  <a:lnTo>
                    <a:pt x="0" y="0"/>
                  </a:lnTo>
                </a:path>
              </a:pathLst>
            </a:custGeom>
            <a:ln w="25400">
              <a:solidFill>
                <a:srgbClr val="FFF491"/>
              </a:solidFill>
            </a:ln>
          </p:spPr>
          <p:txBody>
            <a:bodyPr wrap="square" lIns="0" tIns="0" rIns="0" bIns="0" rtlCol="0"/>
            <a:lstStyle/>
            <a:p>
              <a:endParaRPr/>
            </a:p>
          </p:txBody>
        </p:sp>
        <p:sp>
          <p:nvSpPr>
            <p:cNvPr id="4655" name="object 4655"/>
            <p:cNvSpPr/>
            <p:nvPr/>
          </p:nvSpPr>
          <p:spPr>
            <a:xfrm>
              <a:off x="6286030" y="8396287"/>
              <a:ext cx="5080" cy="1270"/>
            </a:xfrm>
            <a:custGeom>
              <a:avLst/>
              <a:gdLst/>
              <a:ahLst/>
              <a:cxnLst/>
              <a:rect l="l" t="t" r="r" b="b"/>
              <a:pathLst>
                <a:path w="5079" h="1270">
                  <a:moveTo>
                    <a:pt x="0" y="876"/>
                  </a:moveTo>
                  <a:lnTo>
                    <a:pt x="4559" y="0"/>
                  </a:lnTo>
                </a:path>
              </a:pathLst>
            </a:custGeom>
            <a:ln w="25400">
              <a:solidFill>
                <a:srgbClr val="FEF79D"/>
              </a:solidFill>
            </a:ln>
          </p:spPr>
          <p:txBody>
            <a:bodyPr wrap="square" lIns="0" tIns="0" rIns="0" bIns="0" rtlCol="0"/>
            <a:lstStyle/>
            <a:p>
              <a:endParaRPr/>
            </a:p>
          </p:txBody>
        </p:sp>
        <p:sp>
          <p:nvSpPr>
            <p:cNvPr id="4656" name="object 4656"/>
            <p:cNvSpPr/>
            <p:nvPr/>
          </p:nvSpPr>
          <p:spPr>
            <a:xfrm>
              <a:off x="6290589" y="8396287"/>
              <a:ext cx="1905" cy="13335"/>
            </a:xfrm>
            <a:custGeom>
              <a:avLst/>
              <a:gdLst/>
              <a:ahLst/>
              <a:cxnLst/>
              <a:rect l="l" t="t" r="r" b="b"/>
              <a:pathLst>
                <a:path w="1904" h="13334">
                  <a:moveTo>
                    <a:pt x="0" y="0"/>
                  </a:moveTo>
                  <a:lnTo>
                    <a:pt x="609" y="4292"/>
                  </a:lnTo>
                  <a:lnTo>
                    <a:pt x="1193" y="8585"/>
                  </a:lnTo>
                  <a:lnTo>
                    <a:pt x="1752" y="12852"/>
                  </a:lnTo>
                </a:path>
              </a:pathLst>
            </a:custGeom>
            <a:ln w="25400">
              <a:solidFill>
                <a:srgbClr val="FDF7A5"/>
              </a:solidFill>
            </a:ln>
          </p:spPr>
          <p:txBody>
            <a:bodyPr wrap="square" lIns="0" tIns="0" rIns="0" bIns="0" rtlCol="0"/>
            <a:lstStyle/>
            <a:p>
              <a:endParaRPr/>
            </a:p>
          </p:txBody>
        </p:sp>
        <p:sp>
          <p:nvSpPr>
            <p:cNvPr id="4657" name="object 4657"/>
            <p:cNvSpPr/>
            <p:nvPr/>
          </p:nvSpPr>
          <p:spPr>
            <a:xfrm>
              <a:off x="6289103" y="8368461"/>
              <a:ext cx="6350" cy="27940"/>
            </a:xfrm>
            <a:custGeom>
              <a:avLst/>
              <a:gdLst/>
              <a:ahLst/>
              <a:cxnLst/>
              <a:rect l="l" t="t" r="r" b="b"/>
              <a:pathLst>
                <a:path w="6350" h="27940">
                  <a:moveTo>
                    <a:pt x="2260" y="0"/>
                  </a:moveTo>
                  <a:lnTo>
                    <a:pt x="1473" y="215"/>
                  </a:lnTo>
                  <a:lnTo>
                    <a:pt x="723" y="723"/>
                  </a:lnTo>
                  <a:lnTo>
                    <a:pt x="0" y="1371"/>
                  </a:lnTo>
                  <a:lnTo>
                    <a:pt x="1903" y="14276"/>
                  </a:lnTo>
                  <a:lnTo>
                    <a:pt x="3721" y="27381"/>
                  </a:lnTo>
                  <a:lnTo>
                    <a:pt x="5956" y="26924"/>
                  </a:lnTo>
                  <a:lnTo>
                    <a:pt x="3205" y="6648"/>
                  </a:lnTo>
                  <a:lnTo>
                    <a:pt x="2260" y="0"/>
                  </a:lnTo>
                  <a:close/>
                </a:path>
              </a:pathLst>
            </a:custGeom>
            <a:solidFill>
              <a:srgbClr val="FCF9AF"/>
            </a:solidFill>
          </p:spPr>
          <p:txBody>
            <a:bodyPr wrap="square" lIns="0" tIns="0" rIns="0" bIns="0" rtlCol="0"/>
            <a:lstStyle/>
            <a:p>
              <a:endParaRPr/>
            </a:p>
          </p:txBody>
        </p:sp>
        <p:sp>
          <p:nvSpPr>
            <p:cNvPr id="4658" name="object 4658"/>
            <p:cNvSpPr/>
            <p:nvPr/>
          </p:nvSpPr>
          <p:spPr>
            <a:xfrm>
              <a:off x="6291364" y="8368461"/>
              <a:ext cx="3810" cy="27305"/>
            </a:xfrm>
            <a:custGeom>
              <a:avLst/>
              <a:gdLst/>
              <a:ahLst/>
              <a:cxnLst/>
              <a:rect l="l" t="t" r="r" b="b"/>
              <a:pathLst>
                <a:path w="3810" h="27304">
                  <a:moveTo>
                    <a:pt x="3695" y="26924"/>
                  </a:moveTo>
                  <a:lnTo>
                    <a:pt x="2793" y="20140"/>
                  </a:lnTo>
                  <a:lnTo>
                    <a:pt x="1876" y="13371"/>
                  </a:lnTo>
                  <a:lnTo>
                    <a:pt x="945" y="6648"/>
                  </a:lnTo>
                  <a:lnTo>
                    <a:pt x="0" y="0"/>
                  </a:lnTo>
                </a:path>
              </a:pathLst>
            </a:custGeom>
            <a:ln w="25400">
              <a:solidFill>
                <a:srgbClr val="FCF9B1"/>
              </a:solidFill>
            </a:ln>
          </p:spPr>
          <p:txBody>
            <a:bodyPr wrap="square" lIns="0" tIns="0" rIns="0" bIns="0" rtlCol="0"/>
            <a:lstStyle/>
            <a:p>
              <a:endParaRPr/>
            </a:p>
          </p:txBody>
        </p:sp>
        <p:sp>
          <p:nvSpPr>
            <p:cNvPr id="4659" name="object 4659"/>
            <p:cNvSpPr/>
            <p:nvPr/>
          </p:nvSpPr>
          <p:spPr>
            <a:xfrm>
              <a:off x="6289103" y="8368461"/>
              <a:ext cx="2540" cy="1905"/>
            </a:xfrm>
            <a:custGeom>
              <a:avLst/>
              <a:gdLst/>
              <a:ahLst/>
              <a:cxnLst/>
              <a:rect l="l" t="t" r="r" b="b"/>
              <a:pathLst>
                <a:path w="2539" h="1904">
                  <a:moveTo>
                    <a:pt x="2260" y="0"/>
                  </a:moveTo>
                  <a:lnTo>
                    <a:pt x="0" y="1371"/>
                  </a:lnTo>
                </a:path>
              </a:pathLst>
            </a:custGeom>
            <a:ln w="25400">
              <a:solidFill>
                <a:srgbClr val="FCF8AB"/>
              </a:solidFill>
            </a:ln>
          </p:spPr>
          <p:txBody>
            <a:bodyPr wrap="square" lIns="0" tIns="0" rIns="0" bIns="0" rtlCol="0"/>
            <a:lstStyle/>
            <a:p>
              <a:endParaRPr/>
            </a:p>
          </p:txBody>
        </p:sp>
        <p:sp>
          <p:nvSpPr>
            <p:cNvPr id="4660" name="object 4660"/>
            <p:cNvSpPr/>
            <p:nvPr/>
          </p:nvSpPr>
          <p:spPr>
            <a:xfrm>
              <a:off x="6289103" y="8369833"/>
              <a:ext cx="3810" cy="26034"/>
            </a:xfrm>
            <a:custGeom>
              <a:avLst/>
              <a:gdLst/>
              <a:ahLst/>
              <a:cxnLst/>
              <a:rect l="l" t="t" r="r" b="b"/>
              <a:pathLst>
                <a:path w="3810" h="26034">
                  <a:moveTo>
                    <a:pt x="0" y="0"/>
                  </a:moveTo>
                  <a:lnTo>
                    <a:pt x="961" y="6416"/>
                  </a:lnTo>
                  <a:lnTo>
                    <a:pt x="1903" y="12904"/>
                  </a:lnTo>
                  <a:lnTo>
                    <a:pt x="2823" y="19443"/>
                  </a:lnTo>
                  <a:lnTo>
                    <a:pt x="3721" y="26009"/>
                  </a:lnTo>
                </a:path>
              </a:pathLst>
            </a:custGeom>
            <a:ln w="25399">
              <a:solidFill>
                <a:srgbClr val="FCF9AD"/>
              </a:solidFill>
            </a:ln>
          </p:spPr>
          <p:txBody>
            <a:bodyPr wrap="square" lIns="0" tIns="0" rIns="0" bIns="0" rtlCol="0"/>
            <a:lstStyle/>
            <a:p>
              <a:endParaRPr/>
            </a:p>
          </p:txBody>
        </p:sp>
        <p:sp>
          <p:nvSpPr>
            <p:cNvPr id="4661" name="object 4661"/>
            <p:cNvSpPr/>
            <p:nvPr/>
          </p:nvSpPr>
          <p:spPr>
            <a:xfrm>
              <a:off x="6292824" y="8395386"/>
              <a:ext cx="2540" cy="635"/>
            </a:xfrm>
            <a:custGeom>
              <a:avLst/>
              <a:gdLst/>
              <a:ahLst/>
              <a:cxnLst/>
              <a:rect l="l" t="t" r="r" b="b"/>
              <a:pathLst>
                <a:path w="2539" h="634">
                  <a:moveTo>
                    <a:pt x="0" y="457"/>
                  </a:moveTo>
                  <a:lnTo>
                    <a:pt x="2235" y="0"/>
                  </a:lnTo>
                </a:path>
              </a:pathLst>
            </a:custGeom>
            <a:ln w="25400">
              <a:solidFill>
                <a:srgbClr val="FCF9B3"/>
              </a:solidFill>
            </a:ln>
          </p:spPr>
          <p:txBody>
            <a:bodyPr wrap="square" lIns="0" tIns="0" rIns="0" bIns="0" rtlCol="0"/>
            <a:lstStyle/>
            <a:p>
              <a:endParaRPr/>
            </a:p>
          </p:txBody>
        </p:sp>
        <p:sp>
          <p:nvSpPr>
            <p:cNvPr id="4662" name="object 4662"/>
            <p:cNvSpPr/>
            <p:nvPr/>
          </p:nvSpPr>
          <p:spPr>
            <a:xfrm>
              <a:off x="6286969" y="8369833"/>
              <a:ext cx="6350" cy="26670"/>
            </a:xfrm>
            <a:custGeom>
              <a:avLst/>
              <a:gdLst/>
              <a:ahLst/>
              <a:cxnLst/>
              <a:rect l="l" t="t" r="r" b="b"/>
              <a:pathLst>
                <a:path w="6350" h="26670">
                  <a:moveTo>
                    <a:pt x="2133" y="0"/>
                  </a:moveTo>
                  <a:lnTo>
                    <a:pt x="1409" y="647"/>
                  </a:lnTo>
                  <a:lnTo>
                    <a:pt x="0" y="2222"/>
                  </a:lnTo>
                  <a:lnTo>
                    <a:pt x="1231" y="10198"/>
                  </a:lnTo>
                  <a:lnTo>
                    <a:pt x="3619" y="26454"/>
                  </a:lnTo>
                  <a:lnTo>
                    <a:pt x="5854" y="26009"/>
                  </a:lnTo>
                  <a:lnTo>
                    <a:pt x="4037" y="12904"/>
                  </a:lnTo>
                  <a:lnTo>
                    <a:pt x="2133" y="0"/>
                  </a:lnTo>
                  <a:close/>
                </a:path>
              </a:pathLst>
            </a:custGeom>
            <a:solidFill>
              <a:srgbClr val="FDF8A9"/>
            </a:solidFill>
          </p:spPr>
          <p:txBody>
            <a:bodyPr wrap="square" lIns="0" tIns="0" rIns="0" bIns="0" rtlCol="0"/>
            <a:lstStyle/>
            <a:p>
              <a:endParaRPr/>
            </a:p>
          </p:txBody>
        </p:sp>
        <p:sp>
          <p:nvSpPr>
            <p:cNvPr id="4663" name="object 4663"/>
            <p:cNvSpPr/>
            <p:nvPr/>
          </p:nvSpPr>
          <p:spPr>
            <a:xfrm>
              <a:off x="6289103" y="8369833"/>
              <a:ext cx="3810" cy="26034"/>
            </a:xfrm>
            <a:custGeom>
              <a:avLst/>
              <a:gdLst/>
              <a:ahLst/>
              <a:cxnLst/>
              <a:rect l="l" t="t" r="r" b="b"/>
              <a:pathLst>
                <a:path w="3810" h="26034">
                  <a:moveTo>
                    <a:pt x="3721" y="26009"/>
                  </a:moveTo>
                  <a:lnTo>
                    <a:pt x="2823" y="19443"/>
                  </a:lnTo>
                  <a:lnTo>
                    <a:pt x="1903" y="12904"/>
                  </a:lnTo>
                  <a:lnTo>
                    <a:pt x="961" y="6416"/>
                  </a:lnTo>
                  <a:lnTo>
                    <a:pt x="0" y="0"/>
                  </a:lnTo>
                </a:path>
              </a:pathLst>
            </a:custGeom>
            <a:ln w="25399">
              <a:solidFill>
                <a:srgbClr val="FCF9AD"/>
              </a:solidFill>
            </a:ln>
          </p:spPr>
          <p:txBody>
            <a:bodyPr wrap="square" lIns="0" tIns="0" rIns="0" bIns="0" rtlCol="0"/>
            <a:lstStyle/>
            <a:p>
              <a:endParaRPr/>
            </a:p>
          </p:txBody>
        </p:sp>
        <p:sp>
          <p:nvSpPr>
            <p:cNvPr id="4664" name="object 4664"/>
            <p:cNvSpPr/>
            <p:nvPr/>
          </p:nvSpPr>
          <p:spPr>
            <a:xfrm>
              <a:off x="6286969" y="8369833"/>
              <a:ext cx="2540" cy="2540"/>
            </a:xfrm>
            <a:custGeom>
              <a:avLst/>
              <a:gdLst/>
              <a:ahLst/>
              <a:cxnLst/>
              <a:rect l="l" t="t" r="r" b="b"/>
              <a:pathLst>
                <a:path w="2539" h="2540">
                  <a:moveTo>
                    <a:pt x="2133" y="0"/>
                  </a:moveTo>
                  <a:lnTo>
                    <a:pt x="0" y="2222"/>
                  </a:lnTo>
                </a:path>
              </a:pathLst>
            </a:custGeom>
            <a:ln w="25400">
              <a:solidFill>
                <a:srgbClr val="FEF7A5"/>
              </a:solidFill>
            </a:ln>
          </p:spPr>
          <p:txBody>
            <a:bodyPr wrap="square" lIns="0" tIns="0" rIns="0" bIns="0" rtlCol="0"/>
            <a:lstStyle/>
            <a:p>
              <a:endParaRPr/>
            </a:p>
          </p:txBody>
        </p:sp>
        <p:sp>
          <p:nvSpPr>
            <p:cNvPr id="4665" name="object 4665"/>
            <p:cNvSpPr/>
            <p:nvPr/>
          </p:nvSpPr>
          <p:spPr>
            <a:xfrm>
              <a:off x="6286969" y="8372056"/>
              <a:ext cx="3810" cy="24765"/>
            </a:xfrm>
            <a:custGeom>
              <a:avLst/>
              <a:gdLst/>
              <a:ahLst/>
              <a:cxnLst/>
              <a:rect l="l" t="t" r="r" b="b"/>
              <a:pathLst>
                <a:path w="3810" h="24765">
                  <a:moveTo>
                    <a:pt x="0" y="0"/>
                  </a:moveTo>
                  <a:lnTo>
                    <a:pt x="1231" y="7975"/>
                  </a:lnTo>
                  <a:lnTo>
                    <a:pt x="2425" y="16103"/>
                  </a:lnTo>
                  <a:lnTo>
                    <a:pt x="3619" y="24231"/>
                  </a:lnTo>
                </a:path>
              </a:pathLst>
            </a:custGeom>
            <a:ln w="25400">
              <a:solidFill>
                <a:srgbClr val="FEF7A4"/>
              </a:solidFill>
            </a:ln>
          </p:spPr>
          <p:txBody>
            <a:bodyPr wrap="square" lIns="0" tIns="0" rIns="0" bIns="0" rtlCol="0"/>
            <a:lstStyle/>
            <a:p>
              <a:endParaRPr/>
            </a:p>
          </p:txBody>
        </p:sp>
        <p:sp>
          <p:nvSpPr>
            <p:cNvPr id="4666" name="object 4666"/>
            <p:cNvSpPr/>
            <p:nvPr/>
          </p:nvSpPr>
          <p:spPr>
            <a:xfrm>
              <a:off x="6290589" y="8395843"/>
              <a:ext cx="2540" cy="635"/>
            </a:xfrm>
            <a:custGeom>
              <a:avLst/>
              <a:gdLst/>
              <a:ahLst/>
              <a:cxnLst/>
              <a:rect l="l" t="t" r="r" b="b"/>
              <a:pathLst>
                <a:path w="2539" h="634">
                  <a:moveTo>
                    <a:pt x="0" y="444"/>
                  </a:moveTo>
                  <a:lnTo>
                    <a:pt x="2235" y="0"/>
                  </a:lnTo>
                </a:path>
              </a:pathLst>
            </a:custGeom>
            <a:ln w="25399">
              <a:solidFill>
                <a:srgbClr val="FCF9AC"/>
              </a:solidFill>
            </a:ln>
          </p:spPr>
          <p:txBody>
            <a:bodyPr wrap="square" lIns="0" tIns="0" rIns="0" bIns="0" rtlCol="0"/>
            <a:lstStyle/>
            <a:p>
              <a:endParaRPr/>
            </a:p>
          </p:txBody>
        </p:sp>
        <p:sp>
          <p:nvSpPr>
            <p:cNvPr id="4667" name="object 4667"/>
            <p:cNvSpPr/>
            <p:nvPr/>
          </p:nvSpPr>
          <p:spPr>
            <a:xfrm>
              <a:off x="6285077" y="8343252"/>
              <a:ext cx="6350" cy="26670"/>
            </a:xfrm>
            <a:custGeom>
              <a:avLst/>
              <a:gdLst/>
              <a:ahLst/>
              <a:cxnLst/>
              <a:rect l="l" t="t" r="r" b="b"/>
              <a:pathLst>
                <a:path w="6350" h="26670">
                  <a:moveTo>
                    <a:pt x="2387" y="0"/>
                  </a:moveTo>
                  <a:lnTo>
                    <a:pt x="1498" y="355"/>
                  </a:lnTo>
                  <a:lnTo>
                    <a:pt x="723" y="1142"/>
                  </a:lnTo>
                  <a:lnTo>
                    <a:pt x="0" y="2133"/>
                  </a:lnTo>
                  <a:lnTo>
                    <a:pt x="1384" y="9842"/>
                  </a:lnTo>
                  <a:lnTo>
                    <a:pt x="2730" y="18084"/>
                  </a:lnTo>
                  <a:lnTo>
                    <a:pt x="4025" y="26581"/>
                  </a:lnTo>
                  <a:lnTo>
                    <a:pt x="4749" y="25933"/>
                  </a:lnTo>
                  <a:lnTo>
                    <a:pt x="5499" y="25425"/>
                  </a:lnTo>
                  <a:lnTo>
                    <a:pt x="6286" y="25209"/>
                  </a:lnTo>
                  <a:lnTo>
                    <a:pt x="4356" y="12271"/>
                  </a:lnTo>
                  <a:lnTo>
                    <a:pt x="2387" y="0"/>
                  </a:lnTo>
                  <a:close/>
                </a:path>
              </a:pathLst>
            </a:custGeom>
            <a:solidFill>
              <a:srgbClr val="FDF7A2"/>
            </a:solidFill>
          </p:spPr>
          <p:txBody>
            <a:bodyPr wrap="square" lIns="0" tIns="0" rIns="0" bIns="0" rtlCol="0"/>
            <a:lstStyle/>
            <a:p>
              <a:endParaRPr/>
            </a:p>
          </p:txBody>
        </p:sp>
        <p:sp>
          <p:nvSpPr>
            <p:cNvPr id="4668" name="object 4668"/>
            <p:cNvSpPr/>
            <p:nvPr/>
          </p:nvSpPr>
          <p:spPr>
            <a:xfrm>
              <a:off x="6287465" y="8343252"/>
              <a:ext cx="4445" cy="25400"/>
            </a:xfrm>
            <a:custGeom>
              <a:avLst/>
              <a:gdLst/>
              <a:ahLst/>
              <a:cxnLst/>
              <a:rect l="l" t="t" r="r" b="b"/>
              <a:pathLst>
                <a:path w="4445" h="25400">
                  <a:moveTo>
                    <a:pt x="3898" y="25209"/>
                  </a:moveTo>
                  <a:lnTo>
                    <a:pt x="2939" y="18673"/>
                  </a:lnTo>
                  <a:lnTo>
                    <a:pt x="1968" y="12271"/>
                  </a:lnTo>
                  <a:lnTo>
                    <a:pt x="987" y="6035"/>
                  </a:lnTo>
                  <a:lnTo>
                    <a:pt x="0" y="0"/>
                  </a:lnTo>
                </a:path>
              </a:pathLst>
            </a:custGeom>
            <a:ln w="25400">
              <a:solidFill>
                <a:srgbClr val="FDF7A4"/>
              </a:solidFill>
            </a:ln>
          </p:spPr>
          <p:txBody>
            <a:bodyPr wrap="square" lIns="0" tIns="0" rIns="0" bIns="0" rtlCol="0"/>
            <a:lstStyle/>
            <a:p>
              <a:endParaRPr/>
            </a:p>
          </p:txBody>
        </p:sp>
        <p:sp>
          <p:nvSpPr>
            <p:cNvPr id="4669" name="object 4669"/>
            <p:cNvSpPr/>
            <p:nvPr/>
          </p:nvSpPr>
          <p:spPr>
            <a:xfrm>
              <a:off x="6285077" y="8343252"/>
              <a:ext cx="2540" cy="2540"/>
            </a:xfrm>
            <a:custGeom>
              <a:avLst/>
              <a:gdLst/>
              <a:ahLst/>
              <a:cxnLst/>
              <a:rect l="l" t="t" r="r" b="b"/>
              <a:pathLst>
                <a:path w="2539" h="2540">
                  <a:moveTo>
                    <a:pt x="2387" y="0"/>
                  </a:moveTo>
                  <a:lnTo>
                    <a:pt x="0" y="2133"/>
                  </a:lnTo>
                </a:path>
              </a:pathLst>
            </a:custGeom>
            <a:ln w="25400">
              <a:solidFill>
                <a:srgbClr val="FEF79A"/>
              </a:solidFill>
            </a:ln>
          </p:spPr>
          <p:txBody>
            <a:bodyPr wrap="square" lIns="0" tIns="0" rIns="0" bIns="0" rtlCol="0"/>
            <a:lstStyle/>
            <a:p>
              <a:endParaRPr/>
            </a:p>
          </p:txBody>
        </p:sp>
        <p:sp>
          <p:nvSpPr>
            <p:cNvPr id="4670" name="object 4670"/>
            <p:cNvSpPr/>
            <p:nvPr/>
          </p:nvSpPr>
          <p:spPr>
            <a:xfrm>
              <a:off x="6285077" y="8345386"/>
              <a:ext cx="4445" cy="24765"/>
            </a:xfrm>
            <a:custGeom>
              <a:avLst/>
              <a:gdLst/>
              <a:ahLst/>
              <a:cxnLst/>
              <a:rect l="l" t="t" r="r" b="b"/>
              <a:pathLst>
                <a:path w="4445" h="24765">
                  <a:moveTo>
                    <a:pt x="0" y="0"/>
                  </a:moveTo>
                  <a:lnTo>
                    <a:pt x="1384" y="7708"/>
                  </a:lnTo>
                  <a:lnTo>
                    <a:pt x="2730" y="15951"/>
                  </a:lnTo>
                  <a:lnTo>
                    <a:pt x="4025" y="24447"/>
                  </a:lnTo>
                </a:path>
              </a:pathLst>
            </a:custGeom>
            <a:ln w="25400">
              <a:solidFill>
                <a:srgbClr val="FEF7A1"/>
              </a:solidFill>
            </a:ln>
          </p:spPr>
          <p:txBody>
            <a:bodyPr wrap="square" lIns="0" tIns="0" rIns="0" bIns="0" rtlCol="0"/>
            <a:lstStyle/>
            <a:p>
              <a:endParaRPr/>
            </a:p>
          </p:txBody>
        </p:sp>
        <p:sp>
          <p:nvSpPr>
            <p:cNvPr id="4671" name="object 4671"/>
            <p:cNvSpPr/>
            <p:nvPr/>
          </p:nvSpPr>
          <p:spPr>
            <a:xfrm>
              <a:off x="6289103" y="8368461"/>
              <a:ext cx="2540" cy="1905"/>
            </a:xfrm>
            <a:custGeom>
              <a:avLst/>
              <a:gdLst/>
              <a:ahLst/>
              <a:cxnLst/>
              <a:rect l="l" t="t" r="r" b="b"/>
              <a:pathLst>
                <a:path w="2539" h="1904">
                  <a:moveTo>
                    <a:pt x="0" y="1371"/>
                  </a:moveTo>
                  <a:lnTo>
                    <a:pt x="2260" y="0"/>
                  </a:lnTo>
                </a:path>
              </a:pathLst>
            </a:custGeom>
            <a:ln w="25400">
              <a:solidFill>
                <a:srgbClr val="FCF8AB"/>
              </a:solidFill>
            </a:ln>
          </p:spPr>
          <p:txBody>
            <a:bodyPr wrap="square" lIns="0" tIns="0" rIns="0" bIns="0" rtlCol="0"/>
            <a:lstStyle/>
            <a:p>
              <a:endParaRPr/>
            </a:p>
          </p:txBody>
        </p:sp>
        <p:sp>
          <p:nvSpPr>
            <p:cNvPr id="4672" name="object 4672"/>
            <p:cNvSpPr/>
            <p:nvPr/>
          </p:nvSpPr>
          <p:spPr>
            <a:xfrm>
              <a:off x="6283032" y="8345386"/>
              <a:ext cx="6350" cy="26670"/>
            </a:xfrm>
            <a:custGeom>
              <a:avLst/>
              <a:gdLst/>
              <a:ahLst/>
              <a:cxnLst/>
              <a:rect l="l" t="t" r="r" b="b"/>
              <a:pathLst>
                <a:path w="6350" h="26670">
                  <a:moveTo>
                    <a:pt x="2044" y="0"/>
                  </a:moveTo>
                  <a:lnTo>
                    <a:pt x="1333" y="990"/>
                  </a:lnTo>
                  <a:lnTo>
                    <a:pt x="0" y="3390"/>
                  </a:lnTo>
                  <a:lnTo>
                    <a:pt x="1397" y="10871"/>
                  </a:lnTo>
                  <a:lnTo>
                    <a:pt x="2692" y="18694"/>
                  </a:lnTo>
                  <a:lnTo>
                    <a:pt x="3937" y="26670"/>
                  </a:lnTo>
                  <a:lnTo>
                    <a:pt x="5346" y="25095"/>
                  </a:lnTo>
                  <a:lnTo>
                    <a:pt x="6070" y="24447"/>
                  </a:lnTo>
                  <a:lnTo>
                    <a:pt x="4775" y="15951"/>
                  </a:lnTo>
                  <a:lnTo>
                    <a:pt x="3429" y="7708"/>
                  </a:lnTo>
                  <a:lnTo>
                    <a:pt x="2044" y="0"/>
                  </a:lnTo>
                  <a:close/>
                </a:path>
              </a:pathLst>
            </a:custGeom>
            <a:solidFill>
              <a:srgbClr val="FEF79F"/>
            </a:solidFill>
          </p:spPr>
          <p:txBody>
            <a:bodyPr wrap="square" lIns="0" tIns="0" rIns="0" bIns="0" rtlCol="0"/>
            <a:lstStyle/>
            <a:p>
              <a:endParaRPr/>
            </a:p>
          </p:txBody>
        </p:sp>
        <p:sp>
          <p:nvSpPr>
            <p:cNvPr id="4673" name="object 4673"/>
            <p:cNvSpPr/>
            <p:nvPr/>
          </p:nvSpPr>
          <p:spPr>
            <a:xfrm>
              <a:off x="6285077" y="8345386"/>
              <a:ext cx="4445" cy="24765"/>
            </a:xfrm>
            <a:custGeom>
              <a:avLst/>
              <a:gdLst/>
              <a:ahLst/>
              <a:cxnLst/>
              <a:rect l="l" t="t" r="r" b="b"/>
              <a:pathLst>
                <a:path w="4445" h="24765">
                  <a:moveTo>
                    <a:pt x="4025" y="24447"/>
                  </a:moveTo>
                  <a:lnTo>
                    <a:pt x="2730" y="15951"/>
                  </a:lnTo>
                  <a:lnTo>
                    <a:pt x="1384" y="7708"/>
                  </a:lnTo>
                  <a:lnTo>
                    <a:pt x="0" y="0"/>
                  </a:lnTo>
                </a:path>
              </a:pathLst>
            </a:custGeom>
            <a:ln w="25400">
              <a:solidFill>
                <a:srgbClr val="FEF7A1"/>
              </a:solidFill>
            </a:ln>
          </p:spPr>
          <p:txBody>
            <a:bodyPr wrap="square" lIns="0" tIns="0" rIns="0" bIns="0" rtlCol="0"/>
            <a:lstStyle/>
            <a:p>
              <a:endParaRPr/>
            </a:p>
          </p:txBody>
        </p:sp>
        <p:sp>
          <p:nvSpPr>
            <p:cNvPr id="4674" name="object 4674"/>
            <p:cNvSpPr/>
            <p:nvPr/>
          </p:nvSpPr>
          <p:spPr>
            <a:xfrm>
              <a:off x="6283032" y="8345386"/>
              <a:ext cx="2540" cy="3810"/>
            </a:xfrm>
            <a:custGeom>
              <a:avLst/>
              <a:gdLst/>
              <a:ahLst/>
              <a:cxnLst/>
              <a:rect l="l" t="t" r="r" b="b"/>
              <a:pathLst>
                <a:path w="2539" h="3809">
                  <a:moveTo>
                    <a:pt x="2044" y="0"/>
                  </a:moveTo>
                  <a:lnTo>
                    <a:pt x="0" y="3390"/>
                  </a:lnTo>
                </a:path>
              </a:pathLst>
            </a:custGeom>
            <a:ln w="25400">
              <a:solidFill>
                <a:srgbClr val="FEF698"/>
              </a:solidFill>
            </a:ln>
          </p:spPr>
          <p:txBody>
            <a:bodyPr wrap="square" lIns="0" tIns="0" rIns="0" bIns="0" rtlCol="0"/>
            <a:lstStyle/>
            <a:p>
              <a:endParaRPr/>
            </a:p>
          </p:txBody>
        </p:sp>
        <p:sp>
          <p:nvSpPr>
            <p:cNvPr id="4675" name="object 4675"/>
            <p:cNvSpPr/>
            <p:nvPr/>
          </p:nvSpPr>
          <p:spPr>
            <a:xfrm>
              <a:off x="6283032" y="8348776"/>
              <a:ext cx="4445" cy="23495"/>
            </a:xfrm>
            <a:custGeom>
              <a:avLst/>
              <a:gdLst/>
              <a:ahLst/>
              <a:cxnLst/>
              <a:rect l="l" t="t" r="r" b="b"/>
              <a:pathLst>
                <a:path w="4445" h="23495">
                  <a:moveTo>
                    <a:pt x="0" y="0"/>
                  </a:moveTo>
                  <a:lnTo>
                    <a:pt x="1397" y="7480"/>
                  </a:lnTo>
                  <a:lnTo>
                    <a:pt x="2692" y="15303"/>
                  </a:lnTo>
                  <a:lnTo>
                    <a:pt x="3937" y="23279"/>
                  </a:lnTo>
                </a:path>
              </a:pathLst>
            </a:custGeom>
            <a:ln w="25400">
              <a:solidFill>
                <a:srgbClr val="FEF79D"/>
              </a:solidFill>
            </a:ln>
          </p:spPr>
          <p:txBody>
            <a:bodyPr wrap="square" lIns="0" tIns="0" rIns="0" bIns="0" rtlCol="0"/>
            <a:lstStyle/>
            <a:p>
              <a:endParaRPr/>
            </a:p>
          </p:txBody>
        </p:sp>
        <p:sp>
          <p:nvSpPr>
            <p:cNvPr id="4676" name="object 4676"/>
            <p:cNvSpPr/>
            <p:nvPr/>
          </p:nvSpPr>
          <p:spPr>
            <a:xfrm>
              <a:off x="6286969" y="8369833"/>
              <a:ext cx="2540" cy="2540"/>
            </a:xfrm>
            <a:custGeom>
              <a:avLst/>
              <a:gdLst/>
              <a:ahLst/>
              <a:cxnLst/>
              <a:rect l="l" t="t" r="r" b="b"/>
              <a:pathLst>
                <a:path w="2539" h="2540">
                  <a:moveTo>
                    <a:pt x="0" y="2222"/>
                  </a:moveTo>
                  <a:lnTo>
                    <a:pt x="2133" y="0"/>
                  </a:lnTo>
                </a:path>
              </a:pathLst>
            </a:custGeom>
            <a:ln w="25400">
              <a:solidFill>
                <a:srgbClr val="FEF7A5"/>
              </a:solidFill>
            </a:ln>
          </p:spPr>
          <p:txBody>
            <a:bodyPr wrap="square" lIns="0" tIns="0" rIns="0" bIns="0" rtlCol="0"/>
            <a:lstStyle/>
            <a:p>
              <a:endParaRPr/>
            </a:p>
          </p:txBody>
        </p:sp>
        <p:sp>
          <p:nvSpPr>
            <p:cNvPr id="4677" name="object 4677"/>
            <p:cNvSpPr/>
            <p:nvPr/>
          </p:nvSpPr>
          <p:spPr>
            <a:xfrm>
              <a:off x="6282474" y="8372056"/>
              <a:ext cx="8255" cy="25400"/>
            </a:xfrm>
            <a:custGeom>
              <a:avLst/>
              <a:gdLst/>
              <a:ahLst/>
              <a:cxnLst/>
              <a:rect l="l" t="t" r="r" b="b"/>
              <a:pathLst>
                <a:path w="8254" h="25400">
                  <a:moveTo>
                    <a:pt x="4495" y="0"/>
                  </a:moveTo>
                  <a:lnTo>
                    <a:pt x="1638" y="3136"/>
                  </a:lnTo>
                  <a:lnTo>
                    <a:pt x="0" y="3568"/>
                  </a:lnTo>
                  <a:lnTo>
                    <a:pt x="1231" y="10718"/>
                  </a:lnTo>
                  <a:lnTo>
                    <a:pt x="3556" y="25107"/>
                  </a:lnTo>
                  <a:lnTo>
                    <a:pt x="8115" y="24231"/>
                  </a:lnTo>
                  <a:lnTo>
                    <a:pt x="5727" y="7975"/>
                  </a:lnTo>
                  <a:lnTo>
                    <a:pt x="4495" y="0"/>
                  </a:lnTo>
                  <a:close/>
                </a:path>
              </a:pathLst>
            </a:custGeom>
            <a:solidFill>
              <a:srgbClr val="FEF69B"/>
            </a:solidFill>
          </p:spPr>
          <p:txBody>
            <a:bodyPr wrap="square" lIns="0" tIns="0" rIns="0" bIns="0" rtlCol="0"/>
            <a:lstStyle/>
            <a:p>
              <a:endParaRPr/>
            </a:p>
          </p:txBody>
        </p:sp>
        <p:sp>
          <p:nvSpPr>
            <p:cNvPr id="4678" name="object 4678"/>
            <p:cNvSpPr/>
            <p:nvPr/>
          </p:nvSpPr>
          <p:spPr>
            <a:xfrm>
              <a:off x="6286030" y="8396287"/>
              <a:ext cx="5080" cy="1270"/>
            </a:xfrm>
            <a:custGeom>
              <a:avLst/>
              <a:gdLst/>
              <a:ahLst/>
              <a:cxnLst/>
              <a:rect l="l" t="t" r="r" b="b"/>
              <a:pathLst>
                <a:path w="5079" h="1270">
                  <a:moveTo>
                    <a:pt x="4559" y="0"/>
                  </a:moveTo>
                  <a:lnTo>
                    <a:pt x="0" y="876"/>
                  </a:lnTo>
                </a:path>
              </a:pathLst>
            </a:custGeom>
            <a:ln w="25400">
              <a:solidFill>
                <a:srgbClr val="FEF79D"/>
              </a:solidFill>
            </a:ln>
          </p:spPr>
          <p:txBody>
            <a:bodyPr wrap="square" lIns="0" tIns="0" rIns="0" bIns="0" rtlCol="0"/>
            <a:lstStyle/>
            <a:p>
              <a:endParaRPr/>
            </a:p>
          </p:txBody>
        </p:sp>
        <p:sp>
          <p:nvSpPr>
            <p:cNvPr id="4679" name="object 4679"/>
            <p:cNvSpPr/>
            <p:nvPr/>
          </p:nvSpPr>
          <p:spPr>
            <a:xfrm>
              <a:off x="6282474" y="8375624"/>
              <a:ext cx="3810" cy="21590"/>
            </a:xfrm>
            <a:custGeom>
              <a:avLst/>
              <a:gdLst/>
              <a:ahLst/>
              <a:cxnLst/>
              <a:rect l="l" t="t" r="r" b="b"/>
              <a:pathLst>
                <a:path w="3810" h="21590">
                  <a:moveTo>
                    <a:pt x="3556" y="21539"/>
                  </a:moveTo>
                  <a:lnTo>
                    <a:pt x="2374" y="14338"/>
                  </a:lnTo>
                  <a:lnTo>
                    <a:pt x="1231" y="7150"/>
                  </a:lnTo>
                  <a:lnTo>
                    <a:pt x="0" y="0"/>
                  </a:lnTo>
                </a:path>
              </a:pathLst>
            </a:custGeom>
            <a:ln w="25400">
              <a:solidFill>
                <a:srgbClr val="FFF592"/>
              </a:solidFill>
            </a:ln>
          </p:spPr>
          <p:txBody>
            <a:bodyPr wrap="square" lIns="0" tIns="0" rIns="0" bIns="0" rtlCol="0"/>
            <a:lstStyle/>
            <a:p>
              <a:endParaRPr/>
            </a:p>
          </p:txBody>
        </p:sp>
        <p:sp>
          <p:nvSpPr>
            <p:cNvPr id="4680" name="object 4680"/>
            <p:cNvSpPr/>
            <p:nvPr/>
          </p:nvSpPr>
          <p:spPr>
            <a:xfrm>
              <a:off x="6282474" y="8372056"/>
              <a:ext cx="5080" cy="3810"/>
            </a:xfrm>
            <a:custGeom>
              <a:avLst/>
              <a:gdLst/>
              <a:ahLst/>
              <a:cxnLst/>
              <a:rect l="l" t="t" r="r" b="b"/>
              <a:pathLst>
                <a:path w="5079" h="3809">
                  <a:moveTo>
                    <a:pt x="0" y="3568"/>
                  </a:moveTo>
                  <a:lnTo>
                    <a:pt x="4495" y="0"/>
                  </a:lnTo>
                </a:path>
              </a:pathLst>
            </a:custGeom>
            <a:ln w="25400">
              <a:solidFill>
                <a:srgbClr val="FEF69A"/>
              </a:solidFill>
            </a:ln>
          </p:spPr>
          <p:txBody>
            <a:bodyPr wrap="square" lIns="0" tIns="0" rIns="0" bIns="0" rtlCol="0"/>
            <a:lstStyle/>
            <a:p>
              <a:endParaRPr/>
            </a:p>
          </p:txBody>
        </p:sp>
        <p:sp>
          <p:nvSpPr>
            <p:cNvPr id="4681" name="object 4681"/>
            <p:cNvSpPr/>
            <p:nvPr/>
          </p:nvSpPr>
          <p:spPr>
            <a:xfrm>
              <a:off x="6286969" y="8372056"/>
              <a:ext cx="3810" cy="24765"/>
            </a:xfrm>
            <a:custGeom>
              <a:avLst/>
              <a:gdLst/>
              <a:ahLst/>
              <a:cxnLst/>
              <a:rect l="l" t="t" r="r" b="b"/>
              <a:pathLst>
                <a:path w="3810" h="24765">
                  <a:moveTo>
                    <a:pt x="0" y="0"/>
                  </a:moveTo>
                  <a:lnTo>
                    <a:pt x="1231" y="7975"/>
                  </a:lnTo>
                  <a:lnTo>
                    <a:pt x="2425" y="16103"/>
                  </a:lnTo>
                  <a:lnTo>
                    <a:pt x="3619" y="24231"/>
                  </a:lnTo>
                </a:path>
              </a:pathLst>
            </a:custGeom>
            <a:ln w="25400">
              <a:solidFill>
                <a:srgbClr val="FEF7A4"/>
              </a:solidFill>
            </a:ln>
          </p:spPr>
          <p:txBody>
            <a:bodyPr wrap="square" lIns="0" tIns="0" rIns="0" bIns="0" rtlCol="0"/>
            <a:lstStyle/>
            <a:p>
              <a:endParaRPr/>
            </a:p>
          </p:txBody>
        </p:sp>
        <p:sp>
          <p:nvSpPr>
            <p:cNvPr id="4682" name="object 4682"/>
            <p:cNvSpPr/>
            <p:nvPr/>
          </p:nvSpPr>
          <p:spPr>
            <a:xfrm>
              <a:off x="6278486" y="8348776"/>
              <a:ext cx="8890" cy="27305"/>
            </a:xfrm>
            <a:custGeom>
              <a:avLst/>
              <a:gdLst/>
              <a:ahLst/>
              <a:cxnLst/>
              <a:rect l="l" t="t" r="r" b="b"/>
              <a:pathLst>
                <a:path w="8889" h="27304">
                  <a:moveTo>
                    <a:pt x="4546" y="0"/>
                  </a:moveTo>
                  <a:lnTo>
                    <a:pt x="1879" y="4775"/>
                  </a:lnTo>
                  <a:lnTo>
                    <a:pt x="0" y="5486"/>
                  </a:lnTo>
                  <a:lnTo>
                    <a:pt x="1473" y="12560"/>
                  </a:lnTo>
                  <a:lnTo>
                    <a:pt x="2768" y="19684"/>
                  </a:lnTo>
                  <a:lnTo>
                    <a:pt x="3987" y="26847"/>
                  </a:lnTo>
                  <a:lnTo>
                    <a:pt x="5626" y="26415"/>
                  </a:lnTo>
                  <a:lnTo>
                    <a:pt x="8483" y="23279"/>
                  </a:lnTo>
                  <a:lnTo>
                    <a:pt x="7238" y="15303"/>
                  </a:lnTo>
                  <a:lnTo>
                    <a:pt x="5943" y="7480"/>
                  </a:lnTo>
                  <a:lnTo>
                    <a:pt x="4546" y="0"/>
                  </a:lnTo>
                  <a:close/>
                </a:path>
              </a:pathLst>
            </a:custGeom>
            <a:solidFill>
              <a:srgbClr val="FEF697"/>
            </a:solidFill>
          </p:spPr>
          <p:txBody>
            <a:bodyPr wrap="square" lIns="0" tIns="0" rIns="0" bIns="0" rtlCol="0"/>
            <a:lstStyle/>
            <a:p>
              <a:endParaRPr/>
            </a:p>
          </p:txBody>
        </p:sp>
        <p:sp>
          <p:nvSpPr>
            <p:cNvPr id="4683" name="object 4683"/>
            <p:cNvSpPr/>
            <p:nvPr/>
          </p:nvSpPr>
          <p:spPr>
            <a:xfrm>
              <a:off x="6282474" y="8372056"/>
              <a:ext cx="5080" cy="3810"/>
            </a:xfrm>
            <a:custGeom>
              <a:avLst/>
              <a:gdLst/>
              <a:ahLst/>
              <a:cxnLst/>
              <a:rect l="l" t="t" r="r" b="b"/>
              <a:pathLst>
                <a:path w="5079" h="3809">
                  <a:moveTo>
                    <a:pt x="4495" y="0"/>
                  </a:moveTo>
                  <a:lnTo>
                    <a:pt x="0" y="3568"/>
                  </a:lnTo>
                </a:path>
              </a:pathLst>
            </a:custGeom>
            <a:ln w="25400">
              <a:solidFill>
                <a:srgbClr val="FEF69A"/>
              </a:solidFill>
            </a:ln>
          </p:spPr>
          <p:txBody>
            <a:bodyPr wrap="square" lIns="0" tIns="0" rIns="0" bIns="0" rtlCol="0"/>
            <a:lstStyle/>
            <a:p>
              <a:endParaRPr/>
            </a:p>
          </p:txBody>
        </p:sp>
        <p:sp>
          <p:nvSpPr>
            <p:cNvPr id="4684" name="object 4684"/>
            <p:cNvSpPr/>
            <p:nvPr/>
          </p:nvSpPr>
          <p:spPr>
            <a:xfrm>
              <a:off x="6278486" y="8354263"/>
              <a:ext cx="4445" cy="21590"/>
            </a:xfrm>
            <a:custGeom>
              <a:avLst/>
              <a:gdLst/>
              <a:ahLst/>
              <a:cxnLst/>
              <a:rect l="l" t="t" r="r" b="b"/>
              <a:pathLst>
                <a:path w="4445" h="21590">
                  <a:moveTo>
                    <a:pt x="3987" y="21361"/>
                  </a:moveTo>
                  <a:lnTo>
                    <a:pt x="2768" y="14198"/>
                  </a:lnTo>
                  <a:lnTo>
                    <a:pt x="1473" y="7073"/>
                  </a:lnTo>
                  <a:lnTo>
                    <a:pt x="0" y="0"/>
                  </a:lnTo>
                </a:path>
              </a:pathLst>
            </a:custGeom>
            <a:ln w="25400">
              <a:solidFill>
                <a:srgbClr val="FFF590"/>
              </a:solidFill>
            </a:ln>
          </p:spPr>
          <p:txBody>
            <a:bodyPr wrap="square" lIns="0" tIns="0" rIns="0" bIns="0" rtlCol="0"/>
            <a:lstStyle/>
            <a:p>
              <a:endParaRPr/>
            </a:p>
          </p:txBody>
        </p:sp>
        <p:sp>
          <p:nvSpPr>
            <p:cNvPr id="4685" name="object 4685"/>
            <p:cNvSpPr/>
            <p:nvPr/>
          </p:nvSpPr>
          <p:spPr>
            <a:xfrm>
              <a:off x="6278486" y="8348776"/>
              <a:ext cx="5080" cy="5715"/>
            </a:xfrm>
            <a:custGeom>
              <a:avLst/>
              <a:gdLst/>
              <a:ahLst/>
              <a:cxnLst/>
              <a:rect l="l" t="t" r="r" b="b"/>
              <a:pathLst>
                <a:path w="5079" h="5715">
                  <a:moveTo>
                    <a:pt x="0" y="5486"/>
                  </a:moveTo>
                  <a:lnTo>
                    <a:pt x="4546" y="0"/>
                  </a:lnTo>
                </a:path>
              </a:pathLst>
            </a:custGeom>
            <a:ln w="25400">
              <a:solidFill>
                <a:srgbClr val="FEF593"/>
              </a:solidFill>
            </a:ln>
          </p:spPr>
          <p:txBody>
            <a:bodyPr wrap="square" lIns="0" tIns="0" rIns="0" bIns="0" rtlCol="0"/>
            <a:lstStyle/>
            <a:p>
              <a:endParaRPr/>
            </a:p>
          </p:txBody>
        </p:sp>
        <p:sp>
          <p:nvSpPr>
            <p:cNvPr id="4686" name="object 4686"/>
            <p:cNvSpPr/>
            <p:nvPr/>
          </p:nvSpPr>
          <p:spPr>
            <a:xfrm>
              <a:off x="6283032" y="8348776"/>
              <a:ext cx="4445" cy="23495"/>
            </a:xfrm>
            <a:custGeom>
              <a:avLst/>
              <a:gdLst/>
              <a:ahLst/>
              <a:cxnLst/>
              <a:rect l="l" t="t" r="r" b="b"/>
              <a:pathLst>
                <a:path w="4445" h="23495">
                  <a:moveTo>
                    <a:pt x="0" y="0"/>
                  </a:moveTo>
                  <a:lnTo>
                    <a:pt x="1397" y="7480"/>
                  </a:lnTo>
                  <a:lnTo>
                    <a:pt x="2692" y="15303"/>
                  </a:lnTo>
                  <a:lnTo>
                    <a:pt x="3937" y="23279"/>
                  </a:lnTo>
                </a:path>
              </a:pathLst>
            </a:custGeom>
            <a:ln w="25400">
              <a:solidFill>
                <a:srgbClr val="FEF79D"/>
              </a:solidFill>
            </a:ln>
          </p:spPr>
          <p:txBody>
            <a:bodyPr wrap="square" lIns="0" tIns="0" rIns="0" bIns="0" rtlCol="0"/>
            <a:lstStyle/>
            <a:p>
              <a:endParaRPr/>
            </a:p>
          </p:txBody>
        </p:sp>
        <p:sp>
          <p:nvSpPr>
            <p:cNvPr id="4687" name="object 4687"/>
            <p:cNvSpPr/>
            <p:nvPr/>
          </p:nvSpPr>
          <p:spPr>
            <a:xfrm>
              <a:off x="6278511" y="8321687"/>
              <a:ext cx="9525" cy="27305"/>
            </a:xfrm>
            <a:custGeom>
              <a:avLst/>
              <a:gdLst/>
              <a:ahLst/>
              <a:cxnLst/>
              <a:rect l="l" t="t" r="r" b="b"/>
              <a:pathLst>
                <a:path w="9525" h="27304">
                  <a:moveTo>
                    <a:pt x="4978" y="0"/>
                  </a:moveTo>
                  <a:lnTo>
                    <a:pt x="2971" y="1003"/>
                  </a:lnTo>
                  <a:lnTo>
                    <a:pt x="0" y="5765"/>
                  </a:lnTo>
                  <a:lnTo>
                    <a:pt x="1638" y="12433"/>
                  </a:lnTo>
                  <a:lnTo>
                    <a:pt x="3136" y="19596"/>
                  </a:lnTo>
                  <a:lnTo>
                    <a:pt x="4521" y="27089"/>
                  </a:lnTo>
                  <a:lnTo>
                    <a:pt x="7162" y="22288"/>
                  </a:lnTo>
                  <a:lnTo>
                    <a:pt x="8953" y="21564"/>
                  </a:lnTo>
                  <a:lnTo>
                    <a:pt x="7632" y="13665"/>
                  </a:lnTo>
                  <a:lnTo>
                    <a:pt x="6311" y="6362"/>
                  </a:lnTo>
                  <a:lnTo>
                    <a:pt x="4978" y="0"/>
                  </a:lnTo>
                  <a:close/>
                </a:path>
              </a:pathLst>
            </a:custGeom>
            <a:solidFill>
              <a:srgbClr val="FEF591"/>
            </a:solidFill>
          </p:spPr>
          <p:txBody>
            <a:bodyPr wrap="square" lIns="0" tIns="0" rIns="0" bIns="0" rtlCol="0"/>
            <a:lstStyle/>
            <a:p>
              <a:endParaRPr/>
            </a:p>
          </p:txBody>
        </p:sp>
        <p:sp>
          <p:nvSpPr>
            <p:cNvPr id="4688" name="object 4688"/>
            <p:cNvSpPr/>
            <p:nvPr/>
          </p:nvSpPr>
          <p:spPr>
            <a:xfrm>
              <a:off x="6283032" y="8343252"/>
              <a:ext cx="4445" cy="5715"/>
            </a:xfrm>
            <a:custGeom>
              <a:avLst/>
              <a:gdLst/>
              <a:ahLst/>
              <a:cxnLst/>
              <a:rect l="l" t="t" r="r" b="b"/>
              <a:pathLst>
                <a:path w="4445" h="5715">
                  <a:moveTo>
                    <a:pt x="4432" y="0"/>
                  </a:moveTo>
                  <a:lnTo>
                    <a:pt x="0" y="5524"/>
                  </a:lnTo>
                </a:path>
              </a:pathLst>
            </a:custGeom>
            <a:ln w="25399">
              <a:solidFill>
                <a:srgbClr val="FEF799"/>
              </a:solidFill>
            </a:ln>
          </p:spPr>
          <p:txBody>
            <a:bodyPr wrap="square" lIns="0" tIns="0" rIns="0" bIns="0" rtlCol="0"/>
            <a:lstStyle/>
            <a:p>
              <a:endParaRPr/>
            </a:p>
          </p:txBody>
        </p:sp>
        <p:sp>
          <p:nvSpPr>
            <p:cNvPr id="4689" name="object 4689"/>
            <p:cNvSpPr/>
            <p:nvPr/>
          </p:nvSpPr>
          <p:spPr>
            <a:xfrm>
              <a:off x="6278511" y="8327453"/>
              <a:ext cx="5080" cy="21590"/>
            </a:xfrm>
            <a:custGeom>
              <a:avLst/>
              <a:gdLst/>
              <a:ahLst/>
              <a:cxnLst/>
              <a:rect l="l" t="t" r="r" b="b"/>
              <a:pathLst>
                <a:path w="5079" h="21590">
                  <a:moveTo>
                    <a:pt x="4521" y="21323"/>
                  </a:moveTo>
                  <a:lnTo>
                    <a:pt x="3136" y="13830"/>
                  </a:lnTo>
                  <a:lnTo>
                    <a:pt x="1638" y="6667"/>
                  </a:lnTo>
                  <a:lnTo>
                    <a:pt x="0" y="0"/>
                  </a:lnTo>
                </a:path>
              </a:pathLst>
            </a:custGeom>
            <a:ln w="25399">
              <a:solidFill>
                <a:srgbClr val="FEF590"/>
              </a:solidFill>
            </a:ln>
          </p:spPr>
          <p:txBody>
            <a:bodyPr wrap="square" lIns="0" tIns="0" rIns="0" bIns="0" rtlCol="0"/>
            <a:lstStyle/>
            <a:p>
              <a:endParaRPr/>
            </a:p>
          </p:txBody>
        </p:sp>
        <p:sp>
          <p:nvSpPr>
            <p:cNvPr id="4690" name="object 4690"/>
            <p:cNvSpPr/>
            <p:nvPr/>
          </p:nvSpPr>
          <p:spPr>
            <a:xfrm>
              <a:off x="6278511" y="8321687"/>
              <a:ext cx="5080" cy="6350"/>
            </a:xfrm>
            <a:custGeom>
              <a:avLst/>
              <a:gdLst/>
              <a:ahLst/>
              <a:cxnLst/>
              <a:rect l="l" t="t" r="r" b="b"/>
              <a:pathLst>
                <a:path w="5079" h="6350">
                  <a:moveTo>
                    <a:pt x="0" y="5765"/>
                  </a:moveTo>
                  <a:lnTo>
                    <a:pt x="4978" y="0"/>
                  </a:lnTo>
                </a:path>
              </a:pathLst>
            </a:custGeom>
            <a:ln w="25400">
              <a:solidFill>
                <a:srgbClr val="FFF489"/>
              </a:solidFill>
            </a:ln>
          </p:spPr>
          <p:txBody>
            <a:bodyPr wrap="square" lIns="0" tIns="0" rIns="0" bIns="0" rtlCol="0"/>
            <a:lstStyle/>
            <a:p>
              <a:endParaRPr/>
            </a:p>
          </p:txBody>
        </p:sp>
        <p:sp>
          <p:nvSpPr>
            <p:cNvPr id="4691" name="object 4691"/>
            <p:cNvSpPr/>
            <p:nvPr/>
          </p:nvSpPr>
          <p:spPr>
            <a:xfrm>
              <a:off x="6283490" y="8321687"/>
              <a:ext cx="4445" cy="21590"/>
            </a:xfrm>
            <a:custGeom>
              <a:avLst/>
              <a:gdLst/>
              <a:ahLst/>
              <a:cxnLst/>
              <a:rect l="l" t="t" r="r" b="b"/>
              <a:pathLst>
                <a:path w="4445" h="21590">
                  <a:moveTo>
                    <a:pt x="0" y="0"/>
                  </a:moveTo>
                  <a:lnTo>
                    <a:pt x="1333" y="6362"/>
                  </a:lnTo>
                  <a:lnTo>
                    <a:pt x="2654" y="13665"/>
                  </a:lnTo>
                  <a:lnTo>
                    <a:pt x="3975" y="21564"/>
                  </a:lnTo>
                </a:path>
              </a:pathLst>
            </a:custGeom>
            <a:ln w="25400">
              <a:solidFill>
                <a:srgbClr val="FEF691"/>
              </a:solidFill>
            </a:ln>
          </p:spPr>
          <p:txBody>
            <a:bodyPr wrap="square" lIns="0" tIns="0" rIns="0" bIns="0" rtlCol="0"/>
            <a:lstStyle/>
            <a:p>
              <a:endParaRPr/>
            </a:p>
          </p:txBody>
        </p:sp>
        <p:sp>
          <p:nvSpPr>
            <p:cNvPr id="4692" name="object 4692"/>
            <p:cNvSpPr/>
            <p:nvPr/>
          </p:nvSpPr>
          <p:spPr>
            <a:xfrm>
              <a:off x="6273101" y="8305685"/>
              <a:ext cx="10795" cy="22225"/>
            </a:xfrm>
            <a:custGeom>
              <a:avLst/>
              <a:gdLst/>
              <a:ahLst/>
              <a:cxnLst/>
              <a:rect l="l" t="t" r="r" b="b"/>
              <a:pathLst>
                <a:path w="10795" h="22225">
                  <a:moveTo>
                    <a:pt x="6451" y="0"/>
                  </a:moveTo>
                  <a:lnTo>
                    <a:pt x="0" y="3416"/>
                  </a:lnTo>
                  <a:lnTo>
                    <a:pt x="1981" y="8928"/>
                  </a:lnTo>
                  <a:lnTo>
                    <a:pt x="3771" y="15100"/>
                  </a:lnTo>
                  <a:lnTo>
                    <a:pt x="5410" y="21767"/>
                  </a:lnTo>
                  <a:lnTo>
                    <a:pt x="8382" y="17005"/>
                  </a:lnTo>
                  <a:lnTo>
                    <a:pt x="10388" y="16002"/>
                  </a:lnTo>
                  <a:lnTo>
                    <a:pt x="9067" y="9626"/>
                  </a:lnTo>
                  <a:lnTo>
                    <a:pt x="7747" y="4191"/>
                  </a:lnTo>
                  <a:lnTo>
                    <a:pt x="6451" y="0"/>
                  </a:lnTo>
                  <a:close/>
                </a:path>
              </a:pathLst>
            </a:custGeom>
            <a:solidFill>
              <a:srgbClr val="FFF484"/>
            </a:solidFill>
          </p:spPr>
          <p:txBody>
            <a:bodyPr wrap="square" lIns="0" tIns="0" rIns="0" bIns="0" rtlCol="0"/>
            <a:lstStyle/>
            <a:p>
              <a:endParaRPr/>
            </a:p>
          </p:txBody>
        </p:sp>
        <p:sp>
          <p:nvSpPr>
            <p:cNvPr id="4693" name="object 4693"/>
            <p:cNvSpPr/>
            <p:nvPr/>
          </p:nvSpPr>
          <p:spPr>
            <a:xfrm>
              <a:off x="6278511" y="8321687"/>
              <a:ext cx="5080" cy="6350"/>
            </a:xfrm>
            <a:custGeom>
              <a:avLst/>
              <a:gdLst/>
              <a:ahLst/>
              <a:cxnLst/>
              <a:rect l="l" t="t" r="r" b="b"/>
              <a:pathLst>
                <a:path w="5079" h="6350">
                  <a:moveTo>
                    <a:pt x="4978" y="0"/>
                  </a:moveTo>
                  <a:lnTo>
                    <a:pt x="0" y="5765"/>
                  </a:lnTo>
                </a:path>
              </a:pathLst>
            </a:custGeom>
            <a:ln w="25400">
              <a:solidFill>
                <a:srgbClr val="FFF489"/>
              </a:solidFill>
            </a:ln>
          </p:spPr>
          <p:txBody>
            <a:bodyPr wrap="square" lIns="0" tIns="0" rIns="0" bIns="0" rtlCol="0"/>
            <a:lstStyle/>
            <a:p>
              <a:endParaRPr/>
            </a:p>
          </p:txBody>
        </p:sp>
        <p:sp>
          <p:nvSpPr>
            <p:cNvPr id="4694" name="object 4694"/>
            <p:cNvSpPr/>
            <p:nvPr/>
          </p:nvSpPr>
          <p:spPr>
            <a:xfrm>
              <a:off x="6273101" y="8309102"/>
              <a:ext cx="5715" cy="18415"/>
            </a:xfrm>
            <a:custGeom>
              <a:avLst/>
              <a:gdLst/>
              <a:ahLst/>
              <a:cxnLst/>
              <a:rect l="l" t="t" r="r" b="b"/>
              <a:pathLst>
                <a:path w="5714" h="18415">
                  <a:moveTo>
                    <a:pt x="5410" y="18351"/>
                  </a:moveTo>
                  <a:lnTo>
                    <a:pt x="3771" y="11684"/>
                  </a:lnTo>
                  <a:lnTo>
                    <a:pt x="1981" y="5511"/>
                  </a:lnTo>
                  <a:lnTo>
                    <a:pt x="0" y="0"/>
                  </a:lnTo>
                </a:path>
              </a:pathLst>
            </a:custGeom>
            <a:ln w="25399">
              <a:solidFill>
                <a:srgbClr val="FFF484"/>
              </a:solidFill>
            </a:ln>
          </p:spPr>
          <p:txBody>
            <a:bodyPr wrap="square" lIns="0" tIns="0" rIns="0" bIns="0" rtlCol="0"/>
            <a:lstStyle/>
            <a:p>
              <a:endParaRPr/>
            </a:p>
          </p:txBody>
        </p:sp>
        <p:sp>
          <p:nvSpPr>
            <p:cNvPr id="4695" name="object 4695"/>
            <p:cNvSpPr/>
            <p:nvPr/>
          </p:nvSpPr>
          <p:spPr>
            <a:xfrm>
              <a:off x="6273101" y="8305685"/>
              <a:ext cx="6985" cy="3810"/>
            </a:xfrm>
            <a:custGeom>
              <a:avLst/>
              <a:gdLst/>
              <a:ahLst/>
              <a:cxnLst/>
              <a:rect l="l" t="t" r="r" b="b"/>
              <a:pathLst>
                <a:path w="6985" h="3809">
                  <a:moveTo>
                    <a:pt x="0" y="3416"/>
                  </a:moveTo>
                  <a:lnTo>
                    <a:pt x="6451" y="0"/>
                  </a:lnTo>
                </a:path>
              </a:pathLst>
            </a:custGeom>
            <a:ln w="25400">
              <a:solidFill>
                <a:srgbClr val="FFF47F"/>
              </a:solidFill>
            </a:ln>
          </p:spPr>
          <p:txBody>
            <a:bodyPr wrap="square" lIns="0" tIns="0" rIns="0" bIns="0" rtlCol="0"/>
            <a:lstStyle/>
            <a:p>
              <a:endParaRPr/>
            </a:p>
          </p:txBody>
        </p:sp>
        <p:sp>
          <p:nvSpPr>
            <p:cNvPr id="4696" name="object 4696"/>
            <p:cNvSpPr/>
            <p:nvPr/>
          </p:nvSpPr>
          <p:spPr>
            <a:xfrm>
              <a:off x="6279553" y="8305685"/>
              <a:ext cx="4445" cy="16510"/>
            </a:xfrm>
            <a:custGeom>
              <a:avLst/>
              <a:gdLst/>
              <a:ahLst/>
              <a:cxnLst/>
              <a:rect l="l" t="t" r="r" b="b"/>
              <a:pathLst>
                <a:path w="4445" h="16509">
                  <a:moveTo>
                    <a:pt x="0" y="0"/>
                  </a:moveTo>
                  <a:lnTo>
                    <a:pt x="1295" y="4191"/>
                  </a:lnTo>
                  <a:lnTo>
                    <a:pt x="2616" y="9626"/>
                  </a:lnTo>
                  <a:lnTo>
                    <a:pt x="3937" y="16002"/>
                  </a:lnTo>
                </a:path>
              </a:pathLst>
            </a:custGeom>
            <a:ln w="25400">
              <a:solidFill>
                <a:srgbClr val="FFF484"/>
              </a:solidFill>
            </a:ln>
          </p:spPr>
          <p:txBody>
            <a:bodyPr wrap="square" lIns="0" tIns="0" rIns="0" bIns="0" rtlCol="0"/>
            <a:lstStyle/>
            <a:p>
              <a:endParaRPr/>
            </a:p>
          </p:txBody>
        </p:sp>
        <p:sp>
          <p:nvSpPr>
            <p:cNvPr id="4697" name="object 4697"/>
            <p:cNvSpPr/>
            <p:nvPr/>
          </p:nvSpPr>
          <p:spPr>
            <a:xfrm>
              <a:off x="6273380" y="8327453"/>
              <a:ext cx="10160" cy="27305"/>
            </a:xfrm>
            <a:custGeom>
              <a:avLst/>
              <a:gdLst/>
              <a:ahLst/>
              <a:cxnLst/>
              <a:rect l="l" t="t" r="r" b="b"/>
              <a:pathLst>
                <a:path w="10160" h="27304">
                  <a:moveTo>
                    <a:pt x="5130" y="0"/>
                  </a:moveTo>
                  <a:lnTo>
                    <a:pt x="2120" y="4749"/>
                  </a:lnTo>
                  <a:lnTo>
                    <a:pt x="0" y="5740"/>
                  </a:lnTo>
                  <a:lnTo>
                    <a:pt x="1968" y="12699"/>
                  </a:lnTo>
                  <a:lnTo>
                    <a:pt x="3632" y="19735"/>
                  </a:lnTo>
                  <a:lnTo>
                    <a:pt x="5105" y="26809"/>
                  </a:lnTo>
                  <a:lnTo>
                    <a:pt x="6985" y="26098"/>
                  </a:lnTo>
                  <a:lnTo>
                    <a:pt x="9651" y="21323"/>
                  </a:lnTo>
                  <a:lnTo>
                    <a:pt x="8267" y="13830"/>
                  </a:lnTo>
                  <a:lnTo>
                    <a:pt x="6769" y="6667"/>
                  </a:lnTo>
                  <a:lnTo>
                    <a:pt x="5130" y="0"/>
                  </a:lnTo>
                  <a:close/>
                </a:path>
              </a:pathLst>
            </a:custGeom>
            <a:solidFill>
              <a:srgbClr val="FFF48E"/>
            </a:solidFill>
          </p:spPr>
          <p:txBody>
            <a:bodyPr wrap="square" lIns="0" tIns="0" rIns="0" bIns="0" rtlCol="0"/>
            <a:lstStyle/>
            <a:p>
              <a:endParaRPr/>
            </a:p>
          </p:txBody>
        </p:sp>
        <p:sp>
          <p:nvSpPr>
            <p:cNvPr id="4698" name="object 4698"/>
            <p:cNvSpPr/>
            <p:nvPr/>
          </p:nvSpPr>
          <p:spPr>
            <a:xfrm>
              <a:off x="6278486" y="8348776"/>
              <a:ext cx="5080" cy="5715"/>
            </a:xfrm>
            <a:custGeom>
              <a:avLst/>
              <a:gdLst/>
              <a:ahLst/>
              <a:cxnLst/>
              <a:rect l="l" t="t" r="r" b="b"/>
              <a:pathLst>
                <a:path w="5079" h="5715">
                  <a:moveTo>
                    <a:pt x="4546" y="0"/>
                  </a:moveTo>
                  <a:lnTo>
                    <a:pt x="0" y="5486"/>
                  </a:lnTo>
                </a:path>
              </a:pathLst>
            </a:custGeom>
            <a:ln w="25400">
              <a:solidFill>
                <a:srgbClr val="FEF593"/>
              </a:solidFill>
            </a:ln>
          </p:spPr>
          <p:txBody>
            <a:bodyPr wrap="square" lIns="0" tIns="0" rIns="0" bIns="0" rtlCol="0"/>
            <a:lstStyle/>
            <a:p>
              <a:endParaRPr/>
            </a:p>
          </p:txBody>
        </p:sp>
        <p:sp>
          <p:nvSpPr>
            <p:cNvPr id="4699" name="object 4699"/>
            <p:cNvSpPr/>
            <p:nvPr/>
          </p:nvSpPr>
          <p:spPr>
            <a:xfrm>
              <a:off x="6273380" y="8333194"/>
              <a:ext cx="5715" cy="21590"/>
            </a:xfrm>
            <a:custGeom>
              <a:avLst/>
              <a:gdLst/>
              <a:ahLst/>
              <a:cxnLst/>
              <a:rect l="l" t="t" r="r" b="b"/>
              <a:pathLst>
                <a:path w="5714" h="21590">
                  <a:moveTo>
                    <a:pt x="5105" y="21069"/>
                  </a:moveTo>
                  <a:lnTo>
                    <a:pt x="3632" y="13995"/>
                  </a:lnTo>
                  <a:lnTo>
                    <a:pt x="1968" y="6959"/>
                  </a:lnTo>
                  <a:lnTo>
                    <a:pt x="0" y="0"/>
                  </a:lnTo>
                </a:path>
              </a:pathLst>
            </a:custGeom>
            <a:ln w="25400">
              <a:solidFill>
                <a:srgbClr val="FFF48C"/>
              </a:solidFill>
            </a:ln>
          </p:spPr>
          <p:txBody>
            <a:bodyPr wrap="square" lIns="0" tIns="0" rIns="0" bIns="0" rtlCol="0"/>
            <a:lstStyle/>
            <a:p>
              <a:endParaRPr/>
            </a:p>
          </p:txBody>
        </p:sp>
        <p:sp>
          <p:nvSpPr>
            <p:cNvPr id="4700" name="object 4700"/>
            <p:cNvSpPr/>
            <p:nvPr/>
          </p:nvSpPr>
          <p:spPr>
            <a:xfrm>
              <a:off x="6273380" y="8327453"/>
              <a:ext cx="5715" cy="6350"/>
            </a:xfrm>
            <a:custGeom>
              <a:avLst/>
              <a:gdLst/>
              <a:ahLst/>
              <a:cxnLst/>
              <a:rect l="l" t="t" r="r" b="b"/>
              <a:pathLst>
                <a:path w="5714" h="6350">
                  <a:moveTo>
                    <a:pt x="0" y="5740"/>
                  </a:moveTo>
                  <a:lnTo>
                    <a:pt x="5130" y="0"/>
                  </a:lnTo>
                </a:path>
              </a:pathLst>
            </a:custGeom>
            <a:ln w="25400">
              <a:solidFill>
                <a:srgbClr val="FFF489"/>
              </a:solidFill>
            </a:ln>
          </p:spPr>
          <p:txBody>
            <a:bodyPr wrap="square" lIns="0" tIns="0" rIns="0" bIns="0" rtlCol="0"/>
            <a:lstStyle/>
            <a:p>
              <a:endParaRPr/>
            </a:p>
          </p:txBody>
        </p:sp>
        <p:sp>
          <p:nvSpPr>
            <p:cNvPr id="4701" name="object 4701"/>
            <p:cNvSpPr/>
            <p:nvPr/>
          </p:nvSpPr>
          <p:spPr>
            <a:xfrm>
              <a:off x="6278511" y="8327453"/>
              <a:ext cx="5080" cy="21590"/>
            </a:xfrm>
            <a:custGeom>
              <a:avLst/>
              <a:gdLst/>
              <a:ahLst/>
              <a:cxnLst/>
              <a:rect l="l" t="t" r="r" b="b"/>
              <a:pathLst>
                <a:path w="5079" h="21590">
                  <a:moveTo>
                    <a:pt x="0" y="0"/>
                  </a:moveTo>
                  <a:lnTo>
                    <a:pt x="1638" y="6667"/>
                  </a:lnTo>
                  <a:lnTo>
                    <a:pt x="3136" y="13830"/>
                  </a:lnTo>
                  <a:lnTo>
                    <a:pt x="4521" y="21323"/>
                  </a:lnTo>
                </a:path>
              </a:pathLst>
            </a:custGeom>
            <a:ln w="25399">
              <a:solidFill>
                <a:srgbClr val="FEF590"/>
              </a:solidFill>
            </a:ln>
          </p:spPr>
          <p:txBody>
            <a:bodyPr wrap="square" lIns="0" tIns="0" rIns="0" bIns="0" rtlCol="0"/>
            <a:lstStyle/>
            <a:p>
              <a:endParaRPr/>
            </a:p>
          </p:txBody>
        </p:sp>
        <p:sp>
          <p:nvSpPr>
            <p:cNvPr id="4702" name="object 4702"/>
            <p:cNvSpPr/>
            <p:nvPr/>
          </p:nvSpPr>
          <p:spPr>
            <a:xfrm>
              <a:off x="6266497" y="8309102"/>
              <a:ext cx="12065" cy="24130"/>
            </a:xfrm>
            <a:custGeom>
              <a:avLst/>
              <a:gdLst/>
              <a:ahLst/>
              <a:cxnLst/>
              <a:rect l="l" t="t" r="r" b="b"/>
              <a:pathLst>
                <a:path w="12064" h="24129">
                  <a:moveTo>
                    <a:pt x="6603" y="0"/>
                  </a:moveTo>
                  <a:lnTo>
                    <a:pt x="0" y="3403"/>
                  </a:lnTo>
                  <a:lnTo>
                    <a:pt x="2666" y="10223"/>
                  </a:lnTo>
                  <a:lnTo>
                    <a:pt x="4927" y="17119"/>
                  </a:lnTo>
                  <a:lnTo>
                    <a:pt x="6883" y="24091"/>
                  </a:lnTo>
                  <a:lnTo>
                    <a:pt x="9004" y="23101"/>
                  </a:lnTo>
                  <a:lnTo>
                    <a:pt x="12014" y="18351"/>
                  </a:lnTo>
                  <a:lnTo>
                    <a:pt x="10375" y="11684"/>
                  </a:lnTo>
                  <a:lnTo>
                    <a:pt x="8585" y="5511"/>
                  </a:lnTo>
                  <a:lnTo>
                    <a:pt x="6603" y="0"/>
                  </a:lnTo>
                  <a:close/>
                </a:path>
              </a:pathLst>
            </a:custGeom>
            <a:solidFill>
              <a:srgbClr val="FFF383"/>
            </a:solidFill>
          </p:spPr>
          <p:txBody>
            <a:bodyPr wrap="square" lIns="0" tIns="0" rIns="0" bIns="0" rtlCol="0"/>
            <a:lstStyle/>
            <a:p>
              <a:endParaRPr/>
            </a:p>
          </p:txBody>
        </p:sp>
        <p:sp>
          <p:nvSpPr>
            <p:cNvPr id="4703" name="object 4703"/>
            <p:cNvSpPr/>
            <p:nvPr/>
          </p:nvSpPr>
          <p:spPr>
            <a:xfrm>
              <a:off x="6273380" y="8327453"/>
              <a:ext cx="5715" cy="6350"/>
            </a:xfrm>
            <a:custGeom>
              <a:avLst/>
              <a:gdLst/>
              <a:ahLst/>
              <a:cxnLst/>
              <a:rect l="l" t="t" r="r" b="b"/>
              <a:pathLst>
                <a:path w="5714" h="6350">
                  <a:moveTo>
                    <a:pt x="5130" y="0"/>
                  </a:moveTo>
                  <a:lnTo>
                    <a:pt x="0" y="5740"/>
                  </a:lnTo>
                </a:path>
              </a:pathLst>
            </a:custGeom>
            <a:ln w="25400">
              <a:solidFill>
                <a:srgbClr val="FFF489"/>
              </a:solidFill>
            </a:ln>
          </p:spPr>
          <p:txBody>
            <a:bodyPr wrap="square" lIns="0" tIns="0" rIns="0" bIns="0" rtlCol="0"/>
            <a:lstStyle/>
            <a:p>
              <a:endParaRPr/>
            </a:p>
          </p:txBody>
        </p:sp>
        <p:sp>
          <p:nvSpPr>
            <p:cNvPr id="4704" name="object 4704"/>
            <p:cNvSpPr/>
            <p:nvPr/>
          </p:nvSpPr>
          <p:spPr>
            <a:xfrm>
              <a:off x="6266497" y="8312505"/>
              <a:ext cx="6985" cy="20955"/>
            </a:xfrm>
            <a:custGeom>
              <a:avLst/>
              <a:gdLst/>
              <a:ahLst/>
              <a:cxnLst/>
              <a:rect l="l" t="t" r="r" b="b"/>
              <a:pathLst>
                <a:path w="6985" h="20954">
                  <a:moveTo>
                    <a:pt x="6883" y="20688"/>
                  </a:moveTo>
                  <a:lnTo>
                    <a:pt x="4927" y="13715"/>
                  </a:lnTo>
                  <a:lnTo>
                    <a:pt x="2666" y="6819"/>
                  </a:lnTo>
                  <a:lnTo>
                    <a:pt x="0" y="0"/>
                  </a:lnTo>
                </a:path>
              </a:pathLst>
            </a:custGeom>
            <a:ln w="25399">
              <a:solidFill>
                <a:srgbClr val="FFF282"/>
              </a:solidFill>
            </a:ln>
          </p:spPr>
          <p:txBody>
            <a:bodyPr wrap="square" lIns="0" tIns="0" rIns="0" bIns="0" rtlCol="0"/>
            <a:lstStyle/>
            <a:p>
              <a:endParaRPr/>
            </a:p>
          </p:txBody>
        </p:sp>
        <p:sp>
          <p:nvSpPr>
            <p:cNvPr id="4705" name="object 4705"/>
            <p:cNvSpPr/>
            <p:nvPr/>
          </p:nvSpPr>
          <p:spPr>
            <a:xfrm>
              <a:off x="6266497" y="8309102"/>
              <a:ext cx="6985" cy="3810"/>
            </a:xfrm>
            <a:custGeom>
              <a:avLst/>
              <a:gdLst/>
              <a:ahLst/>
              <a:cxnLst/>
              <a:rect l="l" t="t" r="r" b="b"/>
              <a:pathLst>
                <a:path w="6985" h="3809">
                  <a:moveTo>
                    <a:pt x="0" y="3403"/>
                  </a:moveTo>
                  <a:lnTo>
                    <a:pt x="6603" y="0"/>
                  </a:lnTo>
                </a:path>
              </a:pathLst>
            </a:custGeom>
            <a:ln w="25400">
              <a:solidFill>
                <a:srgbClr val="FFF27D"/>
              </a:solidFill>
            </a:ln>
          </p:spPr>
          <p:txBody>
            <a:bodyPr wrap="square" lIns="0" tIns="0" rIns="0" bIns="0" rtlCol="0"/>
            <a:lstStyle/>
            <a:p>
              <a:endParaRPr/>
            </a:p>
          </p:txBody>
        </p:sp>
        <p:sp>
          <p:nvSpPr>
            <p:cNvPr id="4706" name="object 4706"/>
            <p:cNvSpPr/>
            <p:nvPr/>
          </p:nvSpPr>
          <p:spPr>
            <a:xfrm>
              <a:off x="6273101" y="8309102"/>
              <a:ext cx="5715" cy="18415"/>
            </a:xfrm>
            <a:custGeom>
              <a:avLst/>
              <a:gdLst/>
              <a:ahLst/>
              <a:cxnLst/>
              <a:rect l="l" t="t" r="r" b="b"/>
              <a:pathLst>
                <a:path w="5714" h="18415">
                  <a:moveTo>
                    <a:pt x="0" y="0"/>
                  </a:moveTo>
                  <a:lnTo>
                    <a:pt x="1981" y="5511"/>
                  </a:lnTo>
                  <a:lnTo>
                    <a:pt x="3771" y="11684"/>
                  </a:lnTo>
                  <a:lnTo>
                    <a:pt x="5410" y="18351"/>
                  </a:lnTo>
                </a:path>
              </a:pathLst>
            </a:custGeom>
            <a:ln w="25399">
              <a:solidFill>
                <a:srgbClr val="FFF484"/>
              </a:solidFill>
            </a:ln>
          </p:spPr>
          <p:txBody>
            <a:bodyPr wrap="square" lIns="0" tIns="0" rIns="0" bIns="0" rtlCol="0"/>
            <a:lstStyle/>
            <a:p>
              <a:endParaRPr/>
            </a:p>
          </p:txBody>
        </p:sp>
        <p:sp>
          <p:nvSpPr>
            <p:cNvPr id="4707" name="object 4707"/>
            <p:cNvSpPr/>
            <p:nvPr/>
          </p:nvSpPr>
          <p:spPr>
            <a:xfrm>
              <a:off x="6270955" y="8305685"/>
              <a:ext cx="8890" cy="5080"/>
            </a:xfrm>
            <a:custGeom>
              <a:avLst/>
              <a:gdLst/>
              <a:ahLst/>
              <a:cxnLst/>
              <a:rect l="l" t="t" r="r" b="b"/>
              <a:pathLst>
                <a:path w="8889" h="5079">
                  <a:moveTo>
                    <a:pt x="8597" y="0"/>
                  </a:moveTo>
                  <a:lnTo>
                    <a:pt x="4356" y="2286"/>
                  </a:lnTo>
                  <a:lnTo>
                    <a:pt x="0" y="4572"/>
                  </a:lnTo>
                  <a:lnTo>
                    <a:pt x="4368" y="2286"/>
                  </a:lnTo>
                  <a:lnTo>
                    <a:pt x="8597" y="0"/>
                  </a:lnTo>
                  <a:close/>
                </a:path>
              </a:pathLst>
            </a:custGeom>
            <a:solidFill>
              <a:srgbClr val="FFF37E"/>
            </a:solidFill>
          </p:spPr>
          <p:txBody>
            <a:bodyPr wrap="square" lIns="0" tIns="0" rIns="0" bIns="0" rtlCol="0"/>
            <a:lstStyle/>
            <a:p>
              <a:endParaRPr/>
            </a:p>
          </p:txBody>
        </p:sp>
        <p:sp>
          <p:nvSpPr>
            <p:cNvPr id="4708" name="object 4708"/>
            <p:cNvSpPr/>
            <p:nvPr/>
          </p:nvSpPr>
          <p:spPr>
            <a:xfrm>
              <a:off x="6266497" y="8305685"/>
              <a:ext cx="13335" cy="6985"/>
            </a:xfrm>
            <a:custGeom>
              <a:avLst/>
              <a:gdLst/>
              <a:ahLst/>
              <a:cxnLst/>
              <a:rect l="l" t="t" r="r" b="b"/>
              <a:pathLst>
                <a:path w="13335" h="6984">
                  <a:moveTo>
                    <a:pt x="13055" y="0"/>
                  </a:moveTo>
                  <a:lnTo>
                    <a:pt x="8813" y="2286"/>
                  </a:lnTo>
                  <a:lnTo>
                    <a:pt x="4457" y="4572"/>
                  </a:lnTo>
                  <a:lnTo>
                    <a:pt x="0" y="6819"/>
                  </a:lnTo>
                </a:path>
                <a:path w="13335" h="6984">
                  <a:moveTo>
                    <a:pt x="0" y="6819"/>
                  </a:moveTo>
                  <a:lnTo>
                    <a:pt x="4457" y="4572"/>
                  </a:lnTo>
                  <a:lnTo>
                    <a:pt x="8826" y="2286"/>
                  </a:lnTo>
                  <a:lnTo>
                    <a:pt x="13055" y="0"/>
                  </a:lnTo>
                </a:path>
              </a:pathLst>
            </a:custGeom>
            <a:ln w="25400">
              <a:solidFill>
                <a:srgbClr val="FFF37E"/>
              </a:solidFill>
            </a:ln>
          </p:spPr>
          <p:txBody>
            <a:bodyPr wrap="square" lIns="0" tIns="0" rIns="0" bIns="0" rtlCol="0"/>
            <a:lstStyle/>
            <a:p>
              <a:endParaRPr/>
            </a:p>
          </p:txBody>
        </p:sp>
        <p:sp>
          <p:nvSpPr>
            <p:cNvPr id="4709" name="object 4709"/>
            <p:cNvSpPr/>
            <p:nvPr/>
          </p:nvSpPr>
          <p:spPr>
            <a:xfrm>
              <a:off x="6269698" y="8298675"/>
              <a:ext cx="10160" cy="10795"/>
            </a:xfrm>
            <a:custGeom>
              <a:avLst/>
              <a:gdLst/>
              <a:ahLst/>
              <a:cxnLst/>
              <a:rect l="l" t="t" r="r" b="b"/>
              <a:pathLst>
                <a:path w="10160" h="10795">
                  <a:moveTo>
                    <a:pt x="7378" y="0"/>
                  </a:moveTo>
                  <a:lnTo>
                    <a:pt x="5245" y="1155"/>
                  </a:lnTo>
                  <a:lnTo>
                    <a:pt x="0" y="2184"/>
                  </a:lnTo>
                  <a:lnTo>
                    <a:pt x="1295" y="4991"/>
                  </a:lnTo>
                  <a:lnTo>
                    <a:pt x="2438" y="7734"/>
                  </a:lnTo>
                  <a:lnTo>
                    <a:pt x="3403" y="10426"/>
                  </a:lnTo>
                  <a:lnTo>
                    <a:pt x="5587" y="9296"/>
                  </a:lnTo>
                  <a:lnTo>
                    <a:pt x="9855" y="7010"/>
                  </a:lnTo>
                  <a:lnTo>
                    <a:pt x="9182" y="4851"/>
                  </a:lnTo>
                  <a:lnTo>
                    <a:pt x="8356" y="2501"/>
                  </a:lnTo>
                  <a:lnTo>
                    <a:pt x="7378" y="0"/>
                  </a:lnTo>
                  <a:close/>
                </a:path>
              </a:pathLst>
            </a:custGeom>
            <a:solidFill>
              <a:srgbClr val="FFF37C"/>
            </a:solidFill>
          </p:spPr>
          <p:txBody>
            <a:bodyPr wrap="square" lIns="0" tIns="0" rIns="0" bIns="0" rtlCol="0"/>
            <a:lstStyle/>
            <a:p>
              <a:endParaRPr/>
            </a:p>
          </p:txBody>
        </p:sp>
        <p:sp>
          <p:nvSpPr>
            <p:cNvPr id="4710" name="object 4710"/>
            <p:cNvSpPr/>
            <p:nvPr/>
          </p:nvSpPr>
          <p:spPr>
            <a:xfrm>
              <a:off x="6273101" y="8305685"/>
              <a:ext cx="6985" cy="3810"/>
            </a:xfrm>
            <a:custGeom>
              <a:avLst/>
              <a:gdLst/>
              <a:ahLst/>
              <a:cxnLst/>
              <a:rect l="l" t="t" r="r" b="b"/>
              <a:pathLst>
                <a:path w="6985" h="3809">
                  <a:moveTo>
                    <a:pt x="6451" y="0"/>
                  </a:moveTo>
                  <a:lnTo>
                    <a:pt x="0" y="3416"/>
                  </a:lnTo>
                </a:path>
              </a:pathLst>
            </a:custGeom>
            <a:ln w="25400">
              <a:solidFill>
                <a:srgbClr val="FFF47F"/>
              </a:solidFill>
            </a:ln>
          </p:spPr>
          <p:txBody>
            <a:bodyPr wrap="square" lIns="0" tIns="0" rIns="0" bIns="0" rtlCol="0"/>
            <a:lstStyle/>
            <a:p>
              <a:endParaRPr/>
            </a:p>
          </p:txBody>
        </p:sp>
        <p:sp>
          <p:nvSpPr>
            <p:cNvPr id="4711" name="object 4711"/>
            <p:cNvSpPr/>
            <p:nvPr/>
          </p:nvSpPr>
          <p:spPr>
            <a:xfrm>
              <a:off x="6269698" y="8300859"/>
              <a:ext cx="3810" cy="8255"/>
            </a:xfrm>
            <a:custGeom>
              <a:avLst/>
              <a:gdLst/>
              <a:ahLst/>
              <a:cxnLst/>
              <a:rect l="l" t="t" r="r" b="b"/>
              <a:pathLst>
                <a:path w="3810" h="8254">
                  <a:moveTo>
                    <a:pt x="3403" y="8242"/>
                  </a:moveTo>
                  <a:lnTo>
                    <a:pt x="0" y="0"/>
                  </a:lnTo>
                </a:path>
              </a:pathLst>
            </a:custGeom>
            <a:ln w="25400">
              <a:solidFill>
                <a:srgbClr val="FFF27B"/>
              </a:solidFill>
            </a:ln>
          </p:spPr>
          <p:txBody>
            <a:bodyPr wrap="square" lIns="0" tIns="0" rIns="0" bIns="0" rtlCol="0"/>
            <a:lstStyle/>
            <a:p>
              <a:endParaRPr/>
            </a:p>
          </p:txBody>
        </p:sp>
        <p:sp>
          <p:nvSpPr>
            <p:cNvPr id="4712" name="object 4712"/>
            <p:cNvSpPr/>
            <p:nvPr/>
          </p:nvSpPr>
          <p:spPr>
            <a:xfrm>
              <a:off x="6269698" y="8298675"/>
              <a:ext cx="7620" cy="2540"/>
            </a:xfrm>
            <a:custGeom>
              <a:avLst/>
              <a:gdLst/>
              <a:ahLst/>
              <a:cxnLst/>
              <a:rect l="l" t="t" r="r" b="b"/>
              <a:pathLst>
                <a:path w="7620" h="2540">
                  <a:moveTo>
                    <a:pt x="0" y="2184"/>
                  </a:moveTo>
                  <a:lnTo>
                    <a:pt x="7378" y="0"/>
                  </a:lnTo>
                </a:path>
              </a:pathLst>
            </a:custGeom>
            <a:ln w="25400">
              <a:solidFill>
                <a:srgbClr val="FFF279"/>
              </a:solidFill>
            </a:ln>
          </p:spPr>
          <p:txBody>
            <a:bodyPr wrap="square" lIns="0" tIns="0" rIns="0" bIns="0" rtlCol="0"/>
            <a:lstStyle/>
            <a:p>
              <a:endParaRPr/>
            </a:p>
          </p:txBody>
        </p:sp>
        <p:sp>
          <p:nvSpPr>
            <p:cNvPr id="4713" name="object 4713"/>
            <p:cNvSpPr/>
            <p:nvPr/>
          </p:nvSpPr>
          <p:spPr>
            <a:xfrm>
              <a:off x="6277076" y="8298675"/>
              <a:ext cx="2540" cy="7620"/>
            </a:xfrm>
            <a:custGeom>
              <a:avLst/>
              <a:gdLst/>
              <a:ahLst/>
              <a:cxnLst/>
              <a:rect l="l" t="t" r="r" b="b"/>
              <a:pathLst>
                <a:path w="2539" h="7620">
                  <a:moveTo>
                    <a:pt x="0" y="0"/>
                  </a:moveTo>
                  <a:lnTo>
                    <a:pt x="2476" y="7010"/>
                  </a:lnTo>
                </a:path>
              </a:pathLst>
            </a:custGeom>
            <a:ln w="25400">
              <a:solidFill>
                <a:srgbClr val="FFF47D"/>
              </a:solidFill>
            </a:ln>
          </p:spPr>
          <p:txBody>
            <a:bodyPr wrap="square" lIns="0" tIns="0" rIns="0" bIns="0" rtlCol="0"/>
            <a:lstStyle/>
            <a:p>
              <a:endParaRPr/>
            </a:p>
          </p:txBody>
        </p:sp>
        <p:sp>
          <p:nvSpPr>
            <p:cNvPr id="4714" name="object 4714"/>
            <p:cNvSpPr/>
            <p:nvPr/>
          </p:nvSpPr>
          <p:spPr>
            <a:xfrm>
              <a:off x="6265392" y="8290699"/>
              <a:ext cx="12065" cy="10160"/>
            </a:xfrm>
            <a:custGeom>
              <a:avLst/>
              <a:gdLst/>
              <a:ahLst/>
              <a:cxnLst/>
              <a:rect l="l" t="t" r="r" b="b"/>
              <a:pathLst>
                <a:path w="12064" h="10159">
                  <a:moveTo>
                    <a:pt x="8293" y="0"/>
                  </a:moveTo>
                  <a:lnTo>
                    <a:pt x="6108" y="1193"/>
                  </a:lnTo>
                  <a:lnTo>
                    <a:pt x="0" y="1638"/>
                  </a:lnTo>
                  <a:lnTo>
                    <a:pt x="1562" y="4521"/>
                  </a:lnTo>
                  <a:lnTo>
                    <a:pt x="3009" y="7365"/>
                  </a:lnTo>
                  <a:lnTo>
                    <a:pt x="4305" y="10159"/>
                  </a:lnTo>
                  <a:lnTo>
                    <a:pt x="9550" y="9131"/>
                  </a:lnTo>
                  <a:lnTo>
                    <a:pt x="11683" y="7975"/>
                  </a:lnTo>
                  <a:lnTo>
                    <a:pt x="10693" y="5473"/>
                  </a:lnTo>
                  <a:lnTo>
                    <a:pt x="9563" y="2793"/>
                  </a:lnTo>
                  <a:lnTo>
                    <a:pt x="8293" y="0"/>
                  </a:lnTo>
                  <a:close/>
                </a:path>
              </a:pathLst>
            </a:custGeom>
            <a:solidFill>
              <a:srgbClr val="FFF073"/>
            </a:solidFill>
          </p:spPr>
          <p:txBody>
            <a:bodyPr wrap="square" lIns="0" tIns="0" rIns="0" bIns="0" rtlCol="0"/>
            <a:lstStyle/>
            <a:p>
              <a:endParaRPr/>
            </a:p>
          </p:txBody>
        </p:sp>
        <p:sp>
          <p:nvSpPr>
            <p:cNvPr id="4715" name="object 4715"/>
            <p:cNvSpPr/>
            <p:nvPr/>
          </p:nvSpPr>
          <p:spPr>
            <a:xfrm>
              <a:off x="6269698" y="8298675"/>
              <a:ext cx="7620" cy="2540"/>
            </a:xfrm>
            <a:custGeom>
              <a:avLst/>
              <a:gdLst/>
              <a:ahLst/>
              <a:cxnLst/>
              <a:rect l="l" t="t" r="r" b="b"/>
              <a:pathLst>
                <a:path w="7620" h="2540">
                  <a:moveTo>
                    <a:pt x="7378" y="0"/>
                  </a:moveTo>
                  <a:lnTo>
                    <a:pt x="0" y="2184"/>
                  </a:lnTo>
                </a:path>
              </a:pathLst>
            </a:custGeom>
            <a:ln w="25400">
              <a:solidFill>
                <a:srgbClr val="FFF279"/>
              </a:solidFill>
            </a:ln>
          </p:spPr>
          <p:txBody>
            <a:bodyPr wrap="square" lIns="0" tIns="0" rIns="0" bIns="0" rtlCol="0"/>
            <a:lstStyle/>
            <a:p>
              <a:endParaRPr/>
            </a:p>
          </p:txBody>
        </p:sp>
        <p:sp>
          <p:nvSpPr>
            <p:cNvPr id="4716" name="object 4716"/>
            <p:cNvSpPr/>
            <p:nvPr/>
          </p:nvSpPr>
          <p:spPr>
            <a:xfrm>
              <a:off x="6265392" y="8292338"/>
              <a:ext cx="4445" cy="8890"/>
            </a:xfrm>
            <a:custGeom>
              <a:avLst/>
              <a:gdLst/>
              <a:ahLst/>
              <a:cxnLst/>
              <a:rect l="l" t="t" r="r" b="b"/>
              <a:pathLst>
                <a:path w="4445" h="8890">
                  <a:moveTo>
                    <a:pt x="4305" y="8521"/>
                  </a:moveTo>
                  <a:lnTo>
                    <a:pt x="0" y="0"/>
                  </a:lnTo>
                </a:path>
              </a:pathLst>
            </a:custGeom>
            <a:ln w="25400">
              <a:solidFill>
                <a:srgbClr val="FFF070"/>
              </a:solidFill>
            </a:ln>
          </p:spPr>
          <p:txBody>
            <a:bodyPr wrap="square" lIns="0" tIns="0" rIns="0" bIns="0" rtlCol="0"/>
            <a:lstStyle/>
            <a:p>
              <a:endParaRPr/>
            </a:p>
          </p:txBody>
        </p:sp>
        <p:sp>
          <p:nvSpPr>
            <p:cNvPr id="4717" name="object 4717"/>
            <p:cNvSpPr/>
            <p:nvPr/>
          </p:nvSpPr>
          <p:spPr>
            <a:xfrm>
              <a:off x="6265392" y="8290699"/>
              <a:ext cx="8890" cy="1905"/>
            </a:xfrm>
            <a:custGeom>
              <a:avLst/>
              <a:gdLst/>
              <a:ahLst/>
              <a:cxnLst/>
              <a:rect l="l" t="t" r="r" b="b"/>
              <a:pathLst>
                <a:path w="8889" h="1904">
                  <a:moveTo>
                    <a:pt x="0" y="1638"/>
                  </a:moveTo>
                  <a:lnTo>
                    <a:pt x="8293" y="0"/>
                  </a:lnTo>
                </a:path>
              </a:pathLst>
            </a:custGeom>
            <a:ln w="25400">
              <a:solidFill>
                <a:srgbClr val="FFEF6C"/>
              </a:solidFill>
            </a:ln>
          </p:spPr>
          <p:txBody>
            <a:bodyPr wrap="square" lIns="0" tIns="0" rIns="0" bIns="0" rtlCol="0"/>
            <a:lstStyle/>
            <a:p>
              <a:endParaRPr/>
            </a:p>
          </p:txBody>
        </p:sp>
        <p:sp>
          <p:nvSpPr>
            <p:cNvPr id="4718" name="object 4718"/>
            <p:cNvSpPr/>
            <p:nvPr/>
          </p:nvSpPr>
          <p:spPr>
            <a:xfrm>
              <a:off x="6273685" y="8290699"/>
              <a:ext cx="3810" cy="8255"/>
            </a:xfrm>
            <a:custGeom>
              <a:avLst/>
              <a:gdLst/>
              <a:ahLst/>
              <a:cxnLst/>
              <a:rect l="l" t="t" r="r" b="b"/>
              <a:pathLst>
                <a:path w="3810" h="8254">
                  <a:moveTo>
                    <a:pt x="0" y="0"/>
                  </a:moveTo>
                  <a:lnTo>
                    <a:pt x="3390" y="7975"/>
                  </a:lnTo>
                </a:path>
              </a:pathLst>
            </a:custGeom>
            <a:ln w="25400">
              <a:solidFill>
                <a:srgbClr val="FFF275"/>
              </a:solidFill>
            </a:ln>
          </p:spPr>
          <p:txBody>
            <a:bodyPr wrap="square" lIns="0" tIns="0" rIns="0" bIns="0" rtlCol="0"/>
            <a:lstStyle/>
            <a:p>
              <a:endParaRPr/>
            </a:p>
          </p:txBody>
        </p:sp>
        <p:sp>
          <p:nvSpPr>
            <p:cNvPr id="4719" name="object 4719"/>
            <p:cNvSpPr/>
            <p:nvPr/>
          </p:nvSpPr>
          <p:spPr>
            <a:xfrm>
              <a:off x="6254750" y="8272462"/>
              <a:ext cx="19050" cy="20320"/>
            </a:xfrm>
            <a:custGeom>
              <a:avLst/>
              <a:gdLst/>
              <a:ahLst/>
              <a:cxnLst/>
              <a:rect l="l" t="t" r="r" b="b"/>
              <a:pathLst>
                <a:path w="19050" h="20320">
                  <a:moveTo>
                    <a:pt x="9639" y="0"/>
                  </a:moveTo>
                  <a:lnTo>
                    <a:pt x="7365" y="1320"/>
                  </a:lnTo>
                  <a:lnTo>
                    <a:pt x="0" y="1981"/>
                  </a:lnTo>
                  <a:lnTo>
                    <a:pt x="3886" y="8127"/>
                  </a:lnTo>
                  <a:lnTo>
                    <a:pt x="7505" y="14097"/>
                  </a:lnTo>
                  <a:lnTo>
                    <a:pt x="10642" y="19875"/>
                  </a:lnTo>
                  <a:lnTo>
                    <a:pt x="16751" y="19431"/>
                  </a:lnTo>
                  <a:lnTo>
                    <a:pt x="18935" y="18237"/>
                  </a:lnTo>
                  <a:lnTo>
                    <a:pt x="16383" y="12636"/>
                  </a:lnTo>
                  <a:lnTo>
                    <a:pt x="13258" y="6489"/>
                  </a:lnTo>
                  <a:lnTo>
                    <a:pt x="9639" y="0"/>
                  </a:lnTo>
                  <a:close/>
                </a:path>
              </a:pathLst>
            </a:custGeom>
            <a:solidFill>
              <a:srgbClr val="FFEB5A"/>
            </a:solidFill>
          </p:spPr>
          <p:txBody>
            <a:bodyPr wrap="square" lIns="0" tIns="0" rIns="0" bIns="0" rtlCol="0"/>
            <a:lstStyle/>
            <a:p>
              <a:endParaRPr/>
            </a:p>
          </p:txBody>
        </p:sp>
        <p:sp>
          <p:nvSpPr>
            <p:cNvPr id="4720" name="object 4720"/>
            <p:cNvSpPr/>
            <p:nvPr/>
          </p:nvSpPr>
          <p:spPr>
            <a:xfrm>
              <a:off x="6265392" y="8290699"/>
              <a:ext cx="8890" cy="1905"/>
            </a:xfrm>
            <a:custGeom>
              <a:avLst/>
              <a:gdLst/>
              <a:ahLst/>
              <a:cxnLst/>
              <a:rect l="l" t="t" r="r" b="b"/>
              <a:pathLst>
                <a:path w="8889" h="1904">
                  <a:moveTo>
                    <a:pt x="8293" y="0"/>
                  </a:moveTo>
                  <a:lnTo>
                    <a:pt x="0" y="1638"/>
                  </a:lnTo>
                </a:path>
              </a:pathLst>
            </a:custGeom>
            <a:ln w="25400">
              <a:solidFill>
                <a:srgbClr val="FFEF6C"/>
              </a:solidFill>
            </a:ln>
          </p:spPr>
          <p:txBody>
            <a:bodyPr wrap="square" lIns="0" tIns="0" rIns="0" bIns="0" rtlCol="0"/>
            <a:lstStyle/>
            <a:p>
              <a:endParaRPr/>
            </a:p>
          </p:txBody>
        </p:sp>
        <p:sp>
          <p:nvSpPr>
            <p:cNvPr id="4721" name="object 4721"/>
            <p:cNvSpPr/>
            <p:nvPr/>
          </p:nvSpPr>
          <p:spPr>
            <a:xfrm>
              <a:off x="6254750" y="8274443"/>
              <a:ext cx="10795" cy="18415"/>
            </a:xfrm>
            <a:custGeom>
              <a:avLst/>
              <a:gdLst/>
              <a:ahLst/>
              <a:cxnLst/>
              <a:rect l="l" t="t" r="r" b="b"/>
              <a:pathLst>
                <a:path w="10795" h="18415">
                  <a:moveTo>
                    <a:pt x="10642" y="17894"/>
                  </a:moveTo>
                  <a:lnTo>
                    <a:pt x="7505" y="12115"/>
                  </a:lnTo>
                  <a:lnTo>
                    <a:pt x="3886" y="6146"/>
                  </a:lnTo>
                  <a:lnTo>
                    <a:pt x="0" y="0"/>
                  </a:lnTo>
                </a:path>
              </a:pathLst>
            </a:custGeom>
            <a:ln w="25400">
              <a:solidFill>
                <a:srgbClr val="FFE958"/>
              </a:solidFill>
            </a:ln>
          </p:spPr>
          <p:txBody>
            <a:bodyPr wrap="square" lIns="0" tIns="0" rIns="0" bIns="0" rtlCol="0"/>
            <a:lstStyle/>
            <a:p>
              <a:endParaRPr/>
            </a:p>
          </p:txBody>
        </p:sp>
        <p:sp>
          <p:nvSpPr>
            <p:cNvPr id="4722" name="object 4722"/>
            <p:cNvSpPr/>
            <p:nvPr/>
          </p:nvSpPr>
          <p:spPr>
            <a:xfrm>
              <a:off x="6254750" y="8272462"/>
              <a:ext cx="10160" cy="2540"/>
            </a:xfrm>
            <a:custGeom>
              <a:avLst/>
              <a:gdLst/>
              <a:ahLst/>
              <a:cxnLst/>
              <a:rect l="l" t="t" r="r" b="b"/>
              <a:pathLst>
                <a:path w="10160" h="2540">
                  <a:moveTo>
                    <a:pt x="0" y="1981"/>
                  </a:moveTo>
                  <a:lnTo>
                    <a:pt x="9639" y="0"/>
                  </a:lnTo>
                </a:path>
              </a:pathLst>
            </a:custGeom>
            <a:ln w="25400">
              <a:solidFill>
                <a:srgbClr val="FFE649"/>
              </a:solidFill>
            </a:ln>
          </p:spPr>
          <p:txBody>
            <a:bodyPr wrap="square" lIns="0" tIns="0" rIns="0" bIns="0" rtlCol="0"/>
            <a:lstStyle/>
            <a:p>
              <a:endParaRPr/>
            </a:p>
          </p:txBody>
        </p:sp>
        <p:sp>
          <p:nvSpPr>
            <p:cNvPr id="4723" name="object 4723"/>
            <p:cNvSpPr/>
            <p:nvPr/>
          </p:nvSpPr>
          <p:spPr>
            <a:xfrm>
              <a:off x="6264389" y="8272462"/>
              <a:ext cx="9525" cy="18415"/>
            </a:xfrm>
            <a:custGeom>
              <a:avLst/>
              <a:gdLst/>
              <a:ahLst/>
              <a:cxnLst/>
              <a:rect l="l" t="t" r="r" b="b"/>
              <a:pathLst>
                <a:path w="9525" h="18415">
                  <a:moveTo>
                    <a:pt x="0" y="0"/>
                  </a:moveTo>
                  <a:lnTo>
                    <a:pt x="3619" y="6489"/>
                  </a:lnTo>
                  <a:lnTo>
                    <a:pt x="6743" y="12636"/>
                  </a:lnTo>
                  <a:lnTo>
                    <a:pt x="9296" y="18237"/>
                  </a:lnTo>
                </a:path>
              </a:pathLst>
            </a:custGeom>
            <a:ln w="25399">
              <a:solidFill>
                <a:srgbClr val="FFEC5D"/>
              </a:solidFill>
            </a:ln>
          </p:spPr>
          <p:txBody>
            <a:bodyPr wrap="square" lIns="0" tIns="0" rIns="0" bIns="0" rtlCol="0"/>
            <a:lstStyle/>
            <a:p>
              <a:endParaRPr/>
            </a:p>
          </p:txBody>
        </p:sp>
        <p:sp>
          <p:nvSpPr>
            <p:cNvPr id="4724" name="object 4724"/>
            <p:cNvSpPr/>
            <p:nvPr/>
          </p:nvSpPr>
          <p:spPr>
            <a:xfrm>
              <a:off x="6262166" y="8300859"/>
              <a:ext cx="11430" cy="12065"/>
            </a:xfrm>
            <a:custGeom>
              <a:avLst/>
              <a:gdLst/>
              <a:ahLst/>
              <a:cxnLst/>
              <a:rect l="l" t="t" r="r" b="b"/>
              <a:pathLst>
                <a:path w="11429" h="12065">
                  <a:moveTo>
                    <a:pt x="7531" y="0"/>
                  </a:moveTo>
                  <a:lnTo>
                    <a:pt x="2235" y="1028"/>
                  </a:lnTo>
                  <a:lnTo>
                    <a:pt x="0" y="2171"/>
                  </a:lnTo>
                  <a:lnTo>
                    <a:pt x="1600" y="5257"/>
                  </a:lnTo>
                  <a:lnTo>
                    <a:pt x="3060" y="8407"/>
                  </a:lnTo>
                  <a:lnTo>
                    <a:pt x="4330" y="11645"/>
                  </a:lnTo>
                  <a:lnTo>
                    <a:pt x="8762" y="9385"/>
                  </a:lnTo>
                  <a:lnTo>
                    <a:pt x="10934" y="8242"/>
                  </a:lnTo>
                  <a:lnTo>
                    <a:pt x="9969" y="5549"/>
                  </a:lnTo>
                  <a:lnTo>
                    <a:pt x="8826" y="2806"/>
                  </a:lnTo>
                  <a:lnTo>
                    <a:pt x="7531" y="0"/>
                  </a:lnTo>
                  <a:close/>
                </a:path>
              </a:pathLst>
            </a:custGeom>
            <a:solidFill>
              <a:srgbClr val="FFF179"/>
            </a:solidFill>
          </p:spPr>
          <p:txBody>
            <a:bodyPr wrap="square" lIns="0" tIns="0" rIns="0" bIns="0" rtlCol="0"/>
            <a:lstStyle/>
            <a:p>
              <a:endParaRPr/>
            </a:p>
          </p:txBody>
        </p:sp>
        <p:sp>
          <p:nvSpPr>
            <p:cNvPr id="4725" name="object 4725"/>
            <p:cNvSpPr/>
            <p:nvPr/>
          </p:nvSpPr>
          <p:spPr>
            <a:xfrm>
              <a:off x="6266497" y="8309102"/>
              <a:ext cx="6985" cy="3810"/>
            </a:xfrm>
            <a:custGeom>
              <a:avLst/>
              <a:gdLst/>
              <a:ahLst/>
              <a:cxnLst/>
              <a:rect l="l" t="t" r="r" b="b"/>
              <a:pathLst>
                <a:path w="6985" h="3809">
                  <a:moveTo>
                    <a:pt x="6603" y="0"/>
                  </a:moveTo>
                  <a:lnTo>
                    <a:pt x="0" y="3403"/>
                  </a:lnTo>
                </a:path>
              </a:pathLst>
            </a:custGeom>
            <a:ln w="25400">
              <a:solidFill>
                <a:srgbClr val="FFF27D"/>
              </a:solidFill>
            </a:ln>
          </p:spPr>
          <p:txBody>
            <a:bodyPr wrap="square" lIns="0" tIns="0" rIns="0" bIns="0" rtlCol="0"/>
            <a:lstStyle/>
            <a:p>
              <a:endParaRPr/>
            </a:p>
          </p:txBody>
        </p:sp>
        <p:sp>
          <p:nvSpPr>
            <p:cNvPr id="4726" name="object 4726"/>
            <p:cNvSpPr/>
            <p:nvPr/>
          </p:nvSpPr>
          <p:spPr>
            <a:xfrm>
              <a:off x="6262166" y="8303031"/>
              <a:ext cx="4445" cy="9525"/>
            </a:xfrm>
            <a:custGeom>
              <a:avLst/>
              <a:gdLst/>
              <a:ahLst/>
              <a:cxnLst/>
              <a:rect l="l" t="t" r="r" b="b"/>
              <a:pathLst>
                <a:path w="4445" h="9525">
                  <a:moveTo>
                    <a:pt x="4330" y="9474"/>
                  </a:moveTo>
                  <a:lnTo>
                    <a:pt x="0" y="0"/>
                  </a:lnTo>
                </a:path>
              </a:pathLst>
            </a:custGeom>
            <a:ln w="25399">
              <a:solidFill>
                <a:srgbClr val="FFF077"/>
              </a:solidFill>
            </a:ln>
          </p:spPr>
          <p:txBody>
            <a:bodyPr wrap="square" lIns="0" tIns="0" rIns="0" bIns="0" rtlCol="0"/>
            <a:lstStyle/>
            <a:p>
              <a:endParaRPr/>
            </a:p>
          </p:txBody>
        </p:sp>
        <p:sp>
          <p:nvSpPr>
            <p:cNvPr id="4727" name="object 4727"/>
            <p:cNvSpPr/>
            <p:nvPr/>
          </p:nvSpPr>
          <p:spPr>
            <a:xfrm>
              <a:off x="6262166" y="8300859"/>
              <a:ext cx="7620" cy="2540"/>
            </a:xfrm>
            <a:custGeom>
              <a:avLst/>
              <a:gdLst/>
              <a:ahLst/>
              <a:cxnLst/>
              <a:rect l="l" t="t" r="r" b="b"/>
              <a:pathLst>
                <a:path w="7620" h="2540">
                  <a:moveTo>
                    <a:pt x="0" y="2171"/>
                  </a:moveTo>
                  <a:lnTo>
                    <a:pt x="7531" y="0"/>
                  </a:lnTo>
                </a:path>
              </a:pathLst>
            </a:custGeom>
            <a:ln w="25400">
              <a:solidFill>
                <a:srgbClr val="FFF075"/>
              </a:solidFill>
            </a:ln>
          </p:spPr>
          <p:txBody>
            <a:bodyPr wrap="square" lIns="0" tIns="0" rIns="0" bIns="0" rtlCol="0"/>
            <a:lstStyle/>
            <a:p>
              <a:endParaRPr/>
            </a:p>
          </p:txBody>
        </p:sp>
        <p:sp>
          <p:nvSpPr>
            <p:cNvPr id="4728" name="object 4728"/>
            <p:cNvSpPr/>
            <p:nvPr/>
          </p:nvSpPr>
          <p:spPr>
            <a:xfrm>
              <a:off x="6269698" y="8300859"/>
              <a:ext cx="3810" cy="8255"/>
            </a:xfrm>
            <a:custGeom>
              <a:avLst/>
              <a:gdLst/>
              <a:ahLst/>
              <a:cxnLst/>
              <a:rect l="l" t="t" r="r" b="b"/>
              <a:pathLst>
                <a:path w="3810" h="8254">
                  <a:moveTo>
                    <a:pt x="0" y="0"/>
                  </a:moveTo>
                  <a:lnTo>
                    <a:pt x="3403" y="8242"/>
                  </a:lnTo>
                </a:path>
              </a:pathLst>
            </a:custGeom>
            <a:ln w="25400">
              <a:solidFill>
                <a:srgbClr val="FFF27B"/>
              </a:solidFill>
            </a:ln>
          </p:spPr>
          <p:txBody>
            <a:bodyPr wrap="square" lIns="0" tIns="0" rIns="0" bIns="0" rtlCol="0"/>
            <a:lstStyle/>
            <a:p>
              <a:endParaRPr/>
            </a:p>
          </p:txBody>
        </p:sp>
        <p:sp>
          <p:nvSpPr>
            <p:cNvPr id="4729" name="object 4729"/>
            <p:cNvSpPr/>
            <p:nvPr/>
          </p:nvSpPr>
          <p:spPr>
            <a:xfrm>
              <a:off x="6256934" y="8292338"/>
              <a:ext cx="13335" cy="10795"/>
            </a:xfrm>
            <a:custGeom>
              <a:avLst/>
              <a:gdLst/>
              <a:ahLst/>
              <a:cxnLst/>
              <a:rect l="l" t="t" r="r" b="b"/>
              <a:pathLst>
                <a:path w="13335" h="10795">
                  <a:moveTo>
                    <a:pt x="8458" y="0"/>
                  </a:moveTo>
                  <a:lnTo>
                    <a:pt x="2285" y="431"/>
                  </a:lnTo>
                  <a:lnTo>
                    <a:pt x="0" y="1612"/>
                  </a:lnTo>
                  <a:lnTo>
                    <a:pt x="1866" y="4584"/>
                  </a:lnTo>
                  <a:lnTo>
                    <a:pt x="3619" y="7607"/>
                  </a:lnTo>
                  <a:lnTo>
                    <a:pt x="5232" y="10693"/>
                  </a:lnTo>
                  <a:lnTo>
                    <a:pt x="7467" y="9550"/>
                  </a:lnTo>
                  <a:lnTo>
                    <a:pt x="12763" y="8521"/>
                  </a:lnTo>
                  <a:lnTo>
                    <a:pt x="11468" y="5727"/>
                  </a:lnTo>
                  <a:lnTo>
                    <a:pt x="10020" y="2882"/>
                  </a:lnTo>
                  <a:lnTo>
                    <a:pt x="8458" y="0"/>
                  </a:lnTo>
                  <a:close/>
                </a:path>
              </a:pathLst>
            </a:custGeom>
            <a:solidFill>
              <a:srgbClr val="FFEF6D"/>
            </a:solidFill>
          </p:spPr>
          <p:txBody>
            <a:bodyPr wrap="square" lIns="0" tIns="0" rIns="0" bIns="0" rtlCol="0"/>
            <a:lstStyle/>
            <a:p>
              <a:endParaRPr/>
            </a:p>
          </p:txBody>
        </p:sp>
        <p:sp>
          <p:nvSpPr>
            <p:cNvPr id="4730" name="object 4730"/>
            <p:cNvSpPr/>
            <p:nvPr/>
          </p:nvSpPr>
          <p:spPr>
            <a:xfrm>
              <a:off x="6262166" y="8300859"/>
              <a:ext cx="7620" cy="2540"/>
            </a:xfrm>
            <a:custGeom>
              <a:avLst/>
              <a:gdLst/>
              <a:ahLst/>
              <a:cxnLst/>
              <a:rect l="l" t="t" r="r" b="b"/>
              <a:pathLst>
                <a:path w="7620" h="2540">
                  <a:moveTo>
                    <a:pt x="7531" y="0"/>
                  </a:moveTo>
                  <a:lnTo>
                    <a:pt x="0" y="2171"/>
                  </a:lnTo>
                </a:path>
              </a:pathLst>
            </a:custGeom>
            <a:ln w="25400">
              <a:solidFill>
                <a:srgbClr val="FFF075"/>
              </a:solidFill>
            </a:ln>
          </p:spPr>
          <p:txBody>
            <a:bodyPr wrap="square" lIns="0" tIns="0" rIns="0" bIns="0" rtlCol="0"/>
            <a:lstStyle/>
            <a:p>
              <a:endParaRPr/>
            </a:p>
          </p:txBody>
        </p:sp>
        <p:sp>
          <p:nvSpPr>
            <p:cNvPr id="4731" name="object 4731"/>
            <p:cNvSpPr/>
            <p:nvPr/>
          </p:nvSpPr>
          <p:spPr>
            <a:xfrm>
              <a:off x="6256934" y="8293951"/>
              <a:ext cx="5715" cy="9525"/>
            </a:xfrm>
            <a:custGeom>
              <a:avLst/>
              <a:gdLst/>
              <a:ahLst/>
              <a:cxnLst/>
              <a:rect l="l" t="t" r="r" b="b"/>
              <a:pathLst>
                <a:path w="5714" h="9525">
                  <a:moveTo>
                    <a:pt x="5232" y="9080"/>
                  </a:moveTo>
                  <a:lnTo>
                    <a:pt x="0" y="0"/>
                  </a:lnTo>
                </a:path>
              </a:pathLst>
            </a:custGeom>
            <a:ln w="25399">
              <a:solidFill>
                <a:srgbClr val="FFED6B"/>
              </a:solidFill>
            </a:ln>
          </p:spPr>
          <p:txBody>
            <a:bodyPr wrap="square" lIns="0" tIns="0" rIns="0" bIns="0" rtlCol="0"/>
            <a:lstStyle/>
            <a:p>
              <a:endParaRPr/>
            </a:p>
          </p:txBody>
        </p:sp>
        <p:sp>
          <p:nvSpPr>
            <p:cNvPr id="4732" name="object 4732"/>
            <p:cNvSpPr/>
            <p:nvPr/>
          </p:nvSpPr>
          <p:spPr>
            <a:xfrm>
              <a:off x="6256934" y="8292338"/>
              <a:ext cx="8890" cy="1905"/>
            </a:xfrm>
            <a:custGeom>
              <a:avLst/>
              <a:gdLst/>
              <a:ahLst/>
              <a:cxnLst/>
              <a:rect l="l" t="t" r="r" b="b"/>
              <a:pathLst>
                <a:path w="8889" h="1904">
                  <a:moveTo>
                    <a:pt x="0" y="1612"/>
                  </a:moveTo>
                  <a:lnTo>
                    <a:pt x="8458" y="0"/>
                  </a:lnTo>
                </a:path>
              </a:pathLst>
            </a:custGeom>
            <a:ln w="25399">
              <a:solidFill>
                <a:srgbClr val="FFED67"/>
              </a:solidFill>
            </a:ln>
          </p:spPr>
          <p:txBody>
            <a:bodyPr wrap="square" lIns="0" tIns="0" rIns="0" bIns="0" rtlCol="0"/>
            <a:lstStyle/>
            <a:p>
              <a:endParaRPr/>
            </a:p>
          </p:txBody>
        </p:sp>
        <p:sp>
          <p:nvSpPr>
            <p:cNvPr id="4733" name="object 4733"/>
            <p:cNvSpPr/>
            <p:nvPr/>
          </p:nvSpPr>
          <p:spPr>
            <a:xfrm>
              <a:off x="6265392" y="8292338"/>
              <a:ext cx="4445" cy="8890"/>
            </a:xfrm>
            <a:custGeom>
              <a:avLst/>
              <a:gdLst/>
              <a:ahLst/>
              <a:cxnLst/>
              <a:rect l="l" t="t" r="r" b="b"/>
              <a:pathLst>
                <a:path w="4445" h="8890">
                  <a:moveTo>
                    <a:pt x="0" y="0"/>
                  </a:moveTo>
                  <a:lnTo>
                    <a:pt x="4305" y="8521"/>
                  </a:lnTo>
                </a:path>
              </a:pathLst>
            </a:custGeom>
            <a:ln w="25400">
              <a:solidFill>
                <a:srgbClr val="FFF070"/>
              </a:solidFill>
            </a:ln>
          </p:spPr>
          <p:txBody>
            <a:bodyPr wrap="square" lIns="0" tIns="0" rIns="0" bIns="0" rtlCol="0"/>
            <a:lstStyle/>
            <a:p>
              <a:endParaRPr/>
            </a:p>
          </p:txBody>
        </p:sp>
        <p:sp>
          <p:nvSpPr>
            <p:cNvPr id="4734" name="object 4734"/>
            <p:cNvSpPr/>
            <p:nvPr/>
          </p:nvSpPr>
          <p:spPr>
            <a:xfrm>
              <a:off x="6244932" y="8274443"/>
              <a:ext cx="20955" cy="19685"/>
            </a:xfrm>
            <a:custGeom>
              <a:avLst/>
              <a:gdLst/>
              <a:ahLst/>
              <a:cxnLst/>
              <a:rect l="l" t="t" r="r" b="b"/>
              <a:pathLst>
                <a:path w="20954" h="19684">
                  <a:moveTo>
                    <a:pt x="9817" y="0"/>
                  </a:moveTo>
                  <a:lnTo>
                    <a:pt x="2400" y="660"/>
                  </a:lnTo>
                  <a:lnTo>
                    <a:pt x="0" y="1968"/>
                  </a:lnTo>
                  <a:lnTo>
                    <a:pt x="4165" y="7759"/>
                  </a:lnTo>
                  <a:lnTo>
                    <a:pt x="8280" y="13550"/>
                  </a:lnTo>
                  <a:lnTo>
                    <a:pt x="12001" y="19507"/>
                  </a:lnTo>
                  <a:lnTo>
                    <a:pt x="14287" y="18326"/>
                  </a:lnTo>
                  <a:lnTo>
                    <a:pt x="20459" y="17894"/>
                  </a:lnTo>
                  <a:lnTo>
                    <a:pt x="17322" y="12115"/>
                  </a:lnTo>
                  <a:lnTo>
                    <a:pt x="13703" y="6146"/>
                  </a:lnTo>
                  <a:lnTo>
                    <a:pt x="9817" y="0"/>
                  </a:lnTo>
                  <a:close/>
                </a:path>
              </a:pathLst>
            </a:custGeom>
            <a:solidFill>
              <a:srgbClr val="FFE855"/>
            </a:solidFill>
          </p:spPr>
          <p:txBody>
            <a:bodyPr wrap="square" lIns="0" tIns="0" rIns="0" bIns="0" rtlCol="0"/>
            <a:lstStyle/>
            <a:p>
              <a:endParaRPr/>
            </a:p>
          </p:txBody>
        </p:sp>
        <p:sp>
          <p:nvSpPr>
            <p:cNvPr id="4735" name="object 4735"/>
            <p:cNvSpPr/>
            <p:nvPr/>
          </p:nvSpPr>
          <p:spPr>
            <a:xfrm>
              <a:off x="6256934" y="8292338"/>
              <a:ext cx="8890" cy="1905"/>
            </a:xfrm>
            <a:custGeom>
              <a:avLst/>
              <a:gdLst/>
              <a:ahLst/>
              <a:cxnLst/>
              <a:rect l="l" t="t" r="r" b="b"/>
              <a:pathLst>
                <a:path w="8889" h="1904">
                  <a:moveTo>
                    <a:pt x="8458" y="0"/>
                  </a:moveTo>
                  <a:lnTo>
                    <a:pt x="0" y="1612"/>
                  </a:lnTo>
                </a:path>
              </a:pathLst>
            </a:custGeom>
            <a:ln w="25399">
              <a:solidFill>
                <a:srgbClr val="FFED67"/>
              </a:solidFill>
            </a:ln>
          </p:spPr>
          <p:txBody>
            <a:bodyPr wrap="square" lIns="0" tIns="0" rIns="0" bIns="0" rtlCol="0"/>
            <a:lstStyle/>
            <a:p>
              <a:endParaRPr/>
            </a:p>
          </p:txBody>
        </p:sp>
        <p:sp>
          <p:nvSpPr>
            <p:cNvPr id="4736" name="object 4736"/>
            <p:cNvSpPr/>
            <p:nvPr/>
          </p:nvSpPr>
          <p:spPr>
            <a:xfrm>
              <a:off x="6244932" y="8276412"/>
              <a:ext cx="12065" cy="17780"/>
            </a:xfrm>
            <a:custGeom>
              <a:avLst/>
              <a:gdLst/>
              <a:ahLst/>
              <a:cxnLst/>
              <a:rect l="l" t="t" r="r" b="b"/>
              <a:pathLst>
                <a:path w="12064" h="17779">
                  <a:moveTo>
                    <a:pt x="12001" y="17538"/>
                  </a:moveTo>
                  <a:lnTo>
                    <a:pt x="8280" y="11582"/>
                  </a:lnTo>
                  <a:lnTo>
                    <a:pt x="4165" y="5791"/>
                  </a:lnTo>
                  <a:lnTo>
                    <a:pt x="0" y="0"/>
                  </a:lnTo>
                </a:path>
              </a:pathLst>
            </a:custGeom>
            <a:ln w="25400">
              <a:solidFill>
                <a:srgbClr val="FFE752"/>
              </a:solidFill>
            </a:ln>
          </p:spPr>
          <p:txBody>
            <a:bodyPr wrap="square" lIns="0" tIns="0" rIns="0" bIns="0" rtlCol="0"/>
            <a:lstStyle/>
            <a:p>
              <a:endParaRPr/>
            </a:p>
          </p:txBody>
        </p:sp>
        <p:sp>
          <p:nvSpPr>
            <p:cNvPr id="4737" name="object 4737"/>
            <p:cNvSpPr/>
            <p:nvPr/>
          </p:nvSpPr>
          <p:spPr>
            <a:xfrm>
              <a:off x="6244932" y="8274443"/>
              <a:ext cx="10160" cy="2540"/>
            </a:xfrm>
            <a:custGeom>
              <a:avLst/>
              <a:gdLst/>
              <a:ahLst/>
              <a:cxnLst/>
              <a:rect l="l" t="t" r="r" b="b"/>
              <a:pathLst>
                <a:path w="10160" h="2540">
                  <a:moveTo>
                    <a:pt x="0" y="1968"/>
                  </a:moveTo>
                  <a:lnTo>
                    <a:pt x="9817" y="0"/>
                  </a:lnTo>
                </a:path>
              </a:pathLst>
            </a:custGeom>
            <a:ln w="25399">
              <a:solidFill>
                <a:srgbClr val="FFE444"/>
              </a:solidFill>
            </a:ln>
          </p:spPr>
          <p:txBody>
            <a:bodyPr wrap="square" lIns="0" tIns="0" rIns="0" bIns="0" rtlCol="0"/>
            <a:lstStyle/>
            <a:p>
              <a:endParaRPr/>
            </a:p>
          </p:txBody>
        </p:sp>
        <p:sp>
          <p:nvSpPr>
            <p:cNvPr id="4738" name="object 4738"/>
            <p:cNvSpPr/>
            <p:nvPr/>
          </p:nvSpPr>
          <p:spPr>
            <a:xfrm>
              <a:off x="6254750" y="8274443"/>
              <a:ext cx="10795" cy="18415"/>
            </a:xfrm>
            <a:custGeom>
              <a:avLst/>
              <a:gdLst/>
              <a:ahLst/>
              <a:cxnLst/>
              <a:rect l="l" t="t" r="r" b="b"/>
              <a:pathLst>
                <a:path w="10795" h="18415">
                  <a:moveTo>
                    <a:pt x="0" y="0"/>
                  </a:moveTo>
                  <a:lnTo>
                    <a:pt x="3886" y="6146"/>
                  </a:lnTo>
                  <a:lnTo>
                    <a:pt x="7505" y="12115"/>
                  </a:lnTo>
                  <a:lnTo>
                    <a:pt x="10642" y="17894"/>
                  </a:lnTo>
                </a:path>
              </a:pathLst>
            </a:custGeom>
            <a:ln w="25400">
              <a:solidFill>
                <a:srgbClr val="FFE958"/>
              </a:solidFill>
            </a:ln>
          </p:spPr>
          <p:txBody>
            <a:bodyPr wrap="square" lIns="0" tIns="0" rIns="0" bIns="0" rtlCol="0"/>
            <a:lstStyle/>
            <a:p>
              <a:endParaRPr/>
            </a:p>
          </p:txBody>
        </p:sp>
        <p:sp>
          <p:nvSpPr>
            <p:cNvPr id="4739" name="object 4739"/>
            <p:cNvSpPr/>
            <p:nvPr/>
          </p:nvSpPr>
          <p:spPr>
            <a:xfrm>
              <a:off x="6242532" y="8252193"/>
              <a:ext cx="22225" cy="22860"/>
            </a:xfrm>
            <a:custGeom>
              <a:avLst/>
              <a:gdLst/>
              <a:ahLst/>
              <a:cxnLst/>
              <a:rect l="l" t="t" r="r" b="b"/>
              <a:pathLst>
                <a:path w="22225" h="22859">
                  <a:moveTo>
                    <a:pt x="9651" y="0"/>
                  </a:moveTo>
                  <a:lnTo>
                    <a:pt x="7251" y="1447"/>
                  </a:lnTo>
                  <a:lnTo>
                    <a:pt x="0" y="3327"/>
                  </a:lnTo>
                  <a:lnTo>
                    <a:pt x="4178" y="9791"/>
                  </a:lnTo>
                  <a:lnTo>
                    <a:pt x="8331" y="16116"/>
                  </a:lnTo>
                  <a:lnTo>
                    <a:pt x="12217" y="22250"/>
                  </a:lnTo>
                  <a:lnTo>
                    <a:pt x="19583" y="21590"/>
                  </a:lnTo>
                  <a:lnTo>
                    <a:pt x="21856" y="20269"/>
                  </a:lnTo>
                  <a:lnTo>
                    <a:pt x="18249" y="13779"/>
                  </a:lnTo>
                  <a:lnTo>
                    <a:pt x="14160" y="6959"/>
                  </a:lnTo>
                  <a:lnTo>
                    <a:pt x="9651" y="0"/>
                  </a:lnTo>
                  <a:close/>
                </a:path>
              </a:pathLst>
            </a:custGeom>
            <a:solidFill>
              <a:srgbClr val="FFE137"/>
            </a:solidFill>
          </p:spPr>
          <p:txBody>
            <a:bodyPr wrap="square" lIns="0" tIns="0" rIns="0" bIns="0" rtlCol="0"/>
            <a:lstStyle/>
            <a:p>
              <a:endParaRPr/>
            </a:p>
          </p:txBody>
        </p:sp>
        <p:sp>
          <p:nvSpPr>
            <p:cNvPr id="4740" name="object 4740"/>
            <p:cNvSpPr/>
            <p:nvPr/>
          </p:nvSpPr>
          <p:spPr>
            <a:xfrm>
              <a:off x="6254750" y="8272462"/>
              <a:ext cx="10160" cy="2540"/>
            </a:xfrm>
            <a:custGeom>
              <a:avLst/>
              <a:gdLst/>
              <a:ahLst/>
              <a:cxnLst/>
              <a:rect l="l" t="t" r="r" b="b"/>
              <a:pathLst>
                <a:path w="10160" h="2540">
                  <a:moveTo>
                    <a:pt x="9639" y="0"/>
                  </a:moveTo>
                  <a:lnTo>
                    <a:pt x="0" y="1981"/>
                  </a:lnTo>
                </a:path>
              </a:pathLst>
            </a:custGeom>
            <a:ln w="25400">
              <a:solidFill>
                <a:srgbClr val="FFE649"/>
              </a:solidFill>
            </a:ln>
          </p:spPr>
          <p:txBody>
            <a:bodyPr wrap="square" lIns="0" tIns="0" rIns="0" bIns="0" rtlCol="0"/>
            <a:lstStyle/>
            <a:p>
              <a:endParaRPr/>
            </a:p>
          </p:txBody>
        </p:sp>
        <p:sp>
          <p:nvSpPr>
            <p:cNvPr id="4741" name="object 4741"/>
            <p:cNvSpPr/>
            <p:nvPr/>
          </p:nvSpPr>
          <p:spPr>
            <a:xfrm>
              <a:off x="6242532" y="8255520"/>
              <a:ext cx="12700" cy="19050"/>
            </a:xfrm>
            <a:custGeom>
              <a:avLst/>
              <a:gdLst/>
              <a:ahLst/>
              <a:cxnLst/>
              <a:rect l="l" t="t" r="r" b="b"/>
              <a:pathLst>
                <a:path w="12700" h="19050">
                  <a:moveTo>
                    <a:pt x="12217" y="18923"/>
                  </a:moveTo>
                  <a:lnTo>
                    <a:pt x="8331" y="12788"/>
                  </a:lnTo>
                  <a:lnTo>
                    <a:pt x="4178" y="6464"/>
                  </a:lnTo>
                  <a:lnTo>
                    <a:pt x="0" y="0"/>
                  </a:lnTo>
                </a:path>
              </a:pathLst>
            </a:custGeom>
            <a:ln w="25400">
              <a:solidFill>
                <a:srgbClr val="FFE035"/>
              </a:solidFill>
            </a:ln>
          </p:spPr>
          <p:txBody>
            <a:bodyPr wrap="square" lIns="0" tIns="0" rIns="0" bIns="0" rtlCol="0"/>
            <a:lstStyle/>
            <a:p>
              <a:endParaRPr/>
            </a:p>
          </p:txBody>
        </p:sp>
        <p:sp>
          <p:nvSpPr>
            <p:cNvPr id="4742" name="object 4742"/>
            <p:cNvSpPr/>
            <p:nvPr/>
          </p:nvSpPr>
          <p:spPr>
            <a:xfrm>
              <a:off x="6242532" y="8252193"/>
              <a:ext cx="10160" cy="3810"/>
            </a:xfrm>
            <a:custGeom>
              <a:avLst/>
              <a:gdLst/>
              <a:ahLst/>
              <a:cxnLst/>
              <a:rect l="l" t="t" r="r" b="b"/>
              <a:pathLst>
                <a:path w="10160" h="3809">
                  <a:moveTo>
                    <a:pt x="0" y="3327"/>
                  </a:moveTo>
                  <a:lnTo>
                    <a:pt x="9651" y="0"/>
                  </a:lnTo>
                </a:path>
              </a:pathLst>
            </a:custGeom>
            <a:ln w="25399">
              <a:solidFill>
                <a:srgbClr val="FFDC26"/>
              </a:solidFill>
            </a:ln>
          </p:spPr>
          <p:txBody>
            <a:bodyPr wrap="square" lIns="0" tIns="0" rIns="0" bIns="0" rtlCol="0"/>
            <a:lstStyle/>
            <a:p>
              <a:endParaRPr/>
            </a:p>
          </p:txBody>
        </p:sp>
        <p:sp>
          <p:nvSpPr>
            <p:cNvPr id="4743" name="object 4743"/>
            <p:cNvSpPr/>
            <p:nvPr/>
          </p:nvSpPr>
          <p:spPr>
            <a:xfrm>
              <a:off x="6252184" y="8252193"/>
              <a:ext cx="12700" cy="20320"/>
            </a:xfrm>
            <a:custGeom>
              <a:avLst/>
              <a:gdLst/>
              <a:ahLst/>
              <a:cxnLst/>
              <a:rect l="l" t="t" r="r" b="b"/>
              <a:pathLst>
                <a:path w="12700" h="20320">
                  <a:moveTo>
                    <a:pt x="0" y="0"/>
                  </a:moveTo>
                  <a:lnTo>
                    <a:pt x="4508" y="6959"/>
                  </a:lnTo>
                  <a:lnTo>
                    <a:pt x="8597" y="13779"/>
                  </a:lnTo>
                  <a:lnTo>
                    <a:pt x="12204" y="20269"/>
                  </a:lnTo>
                </a:path>
              </a:pathLst>
            </a:custGeom>
            <a:ln w="25400">
              <a:solidFill>
                <a:srgbClr val="FFE139"/>
              </a:solidFill>
            </a:ln>
          </p:spPr>
          <p:txBody>
            <a:bodyPr wrap="square" lIns="0" tIns="0" rIns="0" bIns="0" rtlCol="0"/>
            <a:lstStyle/>
            <a:p>
              <a:endParaRPr/>
            </a:p>
          </p:txBody>
        </p:sp>
        <p:sp>
          <p:nvSpPr>
            <p:cNvPr id="4744" name="object 4744"/>
            <p:cNvSpPr/>
            <p:nvPr/>
          </p:nvSpPr>
          <p:spPr>
            <a:xfrm>
              <a:off x="6236259" y="8241690"/>
              <a:ext cx="16510" cy="13970"/>
            </a:xfrm>
            <a:custGeom>
              <a:avLst/>
              <a:gdLst/>
              <a:ahLst/>
              <a:cxnLst/>
              <a:rect l="l" t="t" r="r" b="b"/>
              <a:pathLst>
                <a:path w="16510" h="13970">
                  <a:moveTo>
                    <a:pt x="8890" y="0"/>
                  </a:moveTo>
                  <a:lnTo>
                    <a:pt x="6438" y="1473"/>
                  </a:lnTo>
                  <a:lnTo>
                    <a:pt x="0" y="4000"/>
                  </a:lnTo>
                  <a:lnTo>
                    <a:pt x="2082" y="7302"/>
                  </a:lnTo>
                  <a:lnTo>
                    <a:pt x="6273" y="13830"/>
                  </a:lnTo>
                  <a:lnTo>
                    <a:pt x="13525" y="11950"/>
                  </a:lnTo>
                  <a:lnTo>
                    <a:pt x="15925" y="10502"/>
                  </a:lnTo>
                  <a:lnTo>
                    <a:pt x="13677" y="7035"/>
                  </a:lnTo>
                  <a:lnTo>
                    <a:pt x="11328" y="3517"/>
                  </a:lnTo>
                  <a:lnTo>
                    <a:pt x="8890" y="0"/>
                  </a:lnTo>
                  <a:close/>
                </a:path>
              </a:pathLst>
            </a:custGeom>
            <a:solidFill>
              <a:srgbClr val="FFD920"/>
            </a:solidFill>
          </p:spPr>
          <p:txBody>
            <a:bodyPr wrap="square" lIns="0" tIns="0" rIns="0" bIns="0" rtlCol="0"/>
            <a:lstStyle/>
            <a:p>
              <a:endParaRPr/>
            </a:p>
          </p:txBody>
        </p:sp>
        <p:sp>
          <p:nvSpPr>
            <p:cNvPr id="4745" name="object 4745"/>
            <p:cNvSpPr/>
            <p:nvPr/>
          </p:nvSpPr>
          <p:spPr>
            <a:xfrm>
              <a:off x="6242532" y="8252193"/>
              <a:ext cx="10160" cy="3810"/>
            </a:xfrm>
            <a:custGeom>
              <a:avLst/>
              <a:gdLst/>
              <a:ahLst/>
              <a:cxnLst/>
              <a:rect l="l" t="t" r="r" b="b"/>
              <a:pathLst>
                <a:path w="10160" h="3809">
                  <a:moveTo>
                    <a:pt x="9651" y="0"/>
                  </a:moveTo>
                  <a:lnTo>
                    <a:pt x="0" y="3327"/>
                  </a:lnTo>
                </a:path>
              </a:pathLst>
            </a:custGeom>
            <a:ln w="25399">
              <a:solidFill>
                <a:srgbClr val="FFDC26"/>
              </a:solidFill>
            </a:ln>
          </p:spPr>
          <p:txBody>
            <a:bodyPr wrap="square" lIns="0" tIns="0" rIns="0" bIns="0" rtlCol="0"/>
            <a:lstStyle/>
            <a:p>
              <a:endParaRPr/>
            </a:p>
          </p:txBody>
        </p:sp>
        <p:sp>
          <p:nvSpPr>
            <p:cNvPr id="4746" name="object 4746"/>
            <p:cNvSpPr/>
            <p:nvPr/>
          </p:nvSpPr>
          <p:spPr>
            <a:xfrm>
              <a:off x="6236259" y="8245691"/>
              <a:ext cx="6350" cy="10160"/>
            </a:xfrm>
            <a:custGeom>
              <a:avLst/>
              <a:gdLst/>
              <a:ahLst/>
              <a:cxnLst/>
              <a:rect l="l" t="t" r="r" b="b"/>
              <a:pathLst>
                <a:path w="6350" h="10159">
                  <a:moveTo>
                    <a:pt x="6273" y="9829"/>
                  </a:moveTo>
                  <a:lnTo>
                    <a:pt x="0" y="0"/>
                  </a:lnTo>
                </a:path>
              </a:pathLst>
            </a:custGeom>
            <a:ln w="25400">
              <a:solidFill>
                <a:srgbClr val="FFD91F"/>
              </a:solidFill>
            </a:ln>
          </p:spPr>
          <p:txBody>
            <a:bodyPr wrap="square" lIns="0" tIns="0" rIns="0" bIns="0" rtlCol="0"/>
            <a:lstStyle/>
            <a:p>
              <a:endParaRPr/>
            </a:p>
          </p:txBody>
        </p:sp>
        <p:sp>
          <p:nvSpPr>
            <p:cNvPr id="4747" name="object 4747"/>
            <p:cNvSpPr/>
            <p:nvPr/>
          </p:nvSpPr>
          <p:spPr>
            <a:xfrm>
              <a:off x="6236259" y="8241690"/>
              <a:ext cx="8890" cy="4445"/>
            </a:xfrm>
            <a:custGeom>
              <a:avLst/>
              <a:gdLst/>
              <a:ahLst/>
              <a:cxnLst/>
              <a:rect l="l" t="t" r="r" b="b"/>
              <a:pathLst>
                <a:path w="8889" h="4445">
                  <a:moveTo>
                    <a:pt x="0" y="4000"/>
                  </a:moveTo>
                  <a:lnTo>
                    <a:pt x="8890" y="0"/>
                  </a:lnTo>
                </a:path>
              </a:pathLst>
            </a:custGeom>
            <a:ln w="25399">
              <a:solidFill>
                <a:srgbClr val="FFD71A"/>
              </a:solidFill>
            </a:ln>
          </p:spPr>
          <p:txBody>
            <a:bodyPr wrap="square" lIns="0" tIns="0" rIns="0" bIns="0" rtlCol="0"/>
            <a:lstStyle/>
            <a:p>
              <a:endParaRPr/>
            </a:p>
          </p:txBody>
        </p:sp>
        <p:sp>
          <p:nvSpPr>
            <p:cNvPr id="4748" name="object 4748"/>
            <p:cNvSpPr/>
            <p:nvPr/>
          </p:nvSpPr>
          <p:spPr>
            <a:xfrm>
              <a:off x="6245148" y="8241690"/>
              <a:ext cx="7620" cy="10795"/>
            </a:xfrm>
            <a:custGeom>
              <a:avLst/>
              <a:gdLst/>
              <a:ahLst/>
              <a:cxnLst/>
              <a:rect l="l" t="t" r="r" b="b"/>
              <a:pathLst>
                <a:path w="7620" h="10795">
                  <a:moveTo>
                    <a:pt x="0" y="0"/>
                  </a:moveTo>
                  <a:lnTo>
                    <a:pt x="7035" y="10502"/>
                  </a:lnTo>
                </a:path>
              </a:pathLst>
            </a:custGeom>
            <a:ln w="25400">
              <a:solidFill>
                <a:srgbClr val="FFD921"/>
              </a:solidFill>
            </a:ln>
          </p:spPr>
          <p:txBody>
            <a:bodyPr wrap="square" lIns="0" tIns="0" rIns="0" bIns="0" rtlCol="0"/>
            <a:lstStyle/>
            <a:p>
              <a:endParaRPr/>
            </a:p>
          </p:txBody>
        </p:sp>
        <p:sp>
          <p:nvSpPr>
            <p:cNvPr id="4749" name="object 4749"/>
            <p:cNvSpPr/>
            <p:nvPr/>
          </p:nvSpPr>
          <p:spPr>
            <a:xfrm>
              <a:off x="6230099" y="8231136"/>
              <a:ext cx="15240" cy="14604"/>
            </a:xfrm>
            <a:custGeom>
              <a:avLst/>
              <a:gdLst/>
              <a:ahLst/>
              <a:cxnLst/>
              <a:rect l="l" t="t" r="r" b="b"/>
              <a:pathLst>
                <a:path w="15239" h="14604">
                  <a:moveTo>
                    <a:pt x="7454" y="0"/>
                  </a:moveTo>
                  <a:lnTo>
                    <a:pt x="5003" y="1498"/>
                  </a:lnTo>
                  <a:lnTo>
                    <a:pt x="0" y="4495"/>
                  </a:lnTo>
                  <a:lnTo>
                    <a:pt x="2006" y="7886"/>
                  </a:lnTo>
                  <a:lnTo>
                    <a:pt x="4076" y="11239"/>
                  </a:lnTo>
                  <a:lnTo>
                    <a:pt x="6159" y="14554"/>
                  </a:lnTo>
                  <a:lnTo>
                    <a:pt x="12598" y="12026"/>
                  </a:lnTo>
                  <a:lnTo>
                    <a:pt x="15049" y="10553"/>
                  </a:lnTo>
                  <a:lnTo>
                    <a:pt x="12598" y="7035"/>
                  </a:lnTo>
                  <a:lnTo>
                    <a:pt x="10071" y="3505"/>
                  </a:lnTo>
                  <a:lnTo>
                    <a:pt x="7454" y="0"/>
                  </a:lnTo>
                  <a:close/>
                </a:path>
              </a:pathLst>
            </a:custGeom>
            <a:solidFill>
              <a:srgbClr val="FFD518"/>
            </a:solidFill>
          </p:spPr>
          <p:txBody>
            <a:bodyPr wrap="square" lIns="0" tIns="0" rIns="0" bIns="0" rtlCol="0"/>
            <a:lstStyle/>
            <a:p>
              <a:endParaRPr/>
            </a:p>
          </p:txBody>
        </p:sp>
        <p:sp>
          <p:nvSpPr>
            <p:cNvPr id="4750" name="object 4750"/>
            <p:cNvSpPr/>
            <p:nvPr/>
          </p:nvSpPr>
          <p:spPr>
            <a:xfrm>
              <a:off x="6236259" y="8241690"/>
              <a:ext cx="8890" cy="4445"/>
            </a:xfrm>
            <a:custGeom>
              <a:avLst/>
              <a:gdLst/>
              <a:ahLst/>
              <a:cxnLst/>
              <a:rect l="l" t="t" r="r" b="b"/>
              <a:pathLst>
                <a:path w="8889" h="4445">
                  <a:moveTo>
                    <a:pt x="8890" y="0"/>
                  </a:moveTo>
                  <a:lnTo>
                    <a:pt x="0" y="4000"/>
                  </a:lnTo>
                </a:path>
              </a:pathLst>
            </a:custGeom>
            <a:ln w="25399">
              <a:solidFill>
                <a:srgbClr val="FFD71A"/>
              </a:solidFill>
            </a:ln>
          </p:spPr>
          <p:txBody>
            <a:bodyPr wrap="square" lIns="0" tIns="0" rIns="0" bIns="0" rtlCol="0"/>
            <a:lstStyle/>
            <a:p>
              <a:endParaRPr/>
            </a:p>
          </p:txBody>
        </p:sp>
        <p:sp>
          <p:nvSpPr>
            <p:cNvPr id="4751" name="object 4751"/>
            <p:cNvSpPr/>
            <p:nvPr/>
          </p:nvSpPr>
          <p:spPr>
            <a:xfrm>
              <a:off x="6230099" y="8235632"/>
              <a:ext cx="6350" cy="10160"/>
            </a:xfrm>
            <a:custGeom>
              <a:avLst/>
              <a:gdLst/>
              <a:ahLst/>
              <a:cxnLst/>
              <a:rect l="l" t="t" r="r" b="b"/>
              <a:pathLst>
                <a:path w="6350" h="10159">
                  <a:moveTo>
                    <a:pt x="6159" y="10058"/>
                  </a:moveTo>
                  <a:lnTo>
                    <a:pt x="0" y="0"/>
                  </a:lnTo>
                </a:path>
              </a:pathLst>
            </a:custGeom>
            <a:ln w="25400">
              <a:solidFill>
                <a:srgbClr val="FFD518"/>
              </a:solidFill>
            </a:ln>
          </p:spPr>
          <p:txBody>
            <a:bodyPr wrap="square" lIns="0" tIns="0" rIns="0" bIns="0" rtlCol="0"/>
            <a:lstStyle/>
            <a:p>
              <a:endParaRPr/>
            </a:p>
          </p:txBody>
        </p:sp>
        <p:sp>
          <p:nvSpPr>
            <p:cNvPr id="4752" name="object 4752"/>
            <p:cNvSpPr/>
            <p:nvPr/>
          </p:nvSpPr>
          <p:spPr>
            <a:xfrm>
              <a:off x="6230099" y="8231136"/>
              <a:ext cx="7620" cy="5080"/>
            </a:xfrm>
            <a:custGeom>
              <a:avLst/>
              <a:gdLst/>
              <a:ahLst/>
              <a:cxnLst/>
              <a:rect l="l" t="t" r="r" b="b"/>
              <a:pathLst>
                <a:path w="7620" h="5079">
                  <a:moveTo>
                    <a:pt x="0" y="4495"/>
                  </a:moveTo>
                  <a:lnTo>
                    <a:pt x="7454" y="0"/>
                  </a:lnTo>
                </a:path>
              </a:pathLst>
            </a:custGeom>
            <a:ln w="25400">
              <a:solidFill>
                <a:srgbClr val="FFD316"/>
              </a:solidFill>
            </a:ln>
          </p:spPr>
          <p:txBody>
            <a:bodyPr wrap="square" lIns="0" tIns="0" rIns="0" bIns="0" rtlCol="0"/>
            <a:lstStyle/>
            <a:p>
              <a:endParaRPr/>
            </a:p>
          </p:txBody>
        </p:sp>
        <p:sp>
          <p:nvSpPr>
            <p:cNvPr id="4753" name="object 4753"/>
            <p:cNvSpPr/>
            <p:nvPr/>
          </p:nvSpPr>
          <p:spPr>
            <a:xfrm>
              <a:off x="6237554" y="8231136"/>
              <a:ext cx="7620" cy="10795"/>
            </a:xfrm>
            <a:custGeom>
              <a:avLst/>
              <a:gdLst/>
              <a:ahLst/>
              <a:cxnLst/>
              <a:rect l="l" t="t" r="r" b="b"/>
              <a:pathLst>
                <a:path w="7620" h="10795">
                  <a:moveTo>
                    <a:pt x="0" y="0"/>
                  </a:moveTo>
                  <a:lnTo>
                    <a:pt x="7594" y="10553"/>
                  </a:lnTo>
                </a:path>
              </a:pathLst>
            </a:custGeom>
            <a:ln w="25399">
              <a:solidFill>
                <a:srgbClr val="FFD519"/>
              </a:solidFill>
            </a:ln>
          </p:spPr>
          <p:txBody>
            <a:bodyPr wrap="square" lIns="0" tIns="0" rIns="0" bIns="0" rtlCol="0"/>
            <a:lstStyle/>
            <a:p>
              <a:endParaRPr/>
            </a:p>
          </p:txBody>
        </p:sp>
        <p:sp>
          <p:nvSpPr>
            <p:cNvPr id="4754" name="object 4754"/>
            <p:cNvSpPr/>
            <p:nvPr/>
          </p:nvSpPr>
          <p:spPr>
            <a:xfrm>
              <a:off x="6232690" y="8255520"/>
              <a:ext cx="22225" cy="20955"/>
            </a:xfrm>
            <a:custGeom>
              <a:avLst/>
              <a:gdLst/>
              <a:ahLst/>
              <a:cxnLst/>
              <a:rect l="l" t="t" r="r" b="b"/>
              <a:pathLst>
                <a:path w="22225" h="20954">
                  <a:moveTo>
                    <a:pt x="9842" y="0"/>
                  </a:moveTo>
                  <a:lnTo>
                    <a:pt x="2527" y="1866"/>
                  </a:lnTo>
                  <a:lnTo>
                    <a:pt x="0" y="3302"/>
                  </a:lnTo>
                  <a:lnTo>
                    <a:pt x="3873" y="9283"/>
                  </a:lnTo>
                  <a:lnTo>
                    <a:pt x="12242" y="20891"/>
                  </a:lnTo>
                  <a:lnTo>
                    <a:pt x="14643" y="19583"/>
                  </a:lnTo>
                  <a:lnTo>
                    <a:pt x="22059" y="18923"/>
                  </a:lnTo>
                  <a:lnTo>
                    <a:pt x="18173" y="12788"/>
                  </a:lnTo>
                  <a:lnTo>
                    <a:pt x="14020" y="6464"/>
                  </a:lnTo>
                  <a:lnTo>
                    <a:pt x="9842" y="0"/>
                  </a:lnTo>
                  <a:close/>
                </a:path>
              </a:pathLst>
            </a:custGeom>
            <a:solidFill>
              <a:srgbClr val="FFDF34"/>
            </a:solidFill>
          </p:spPr>
          <p:txBody>
            <a:bodyPr wrap="square" lIns="0" tIns="0" rIns="0" bIns="0" rtlCol="0"/>
            <a:lstStyle/>
            <a:p>
              <a:endParaRPr/>
            </a:p>
          </p:txBody>
        </p:sp>
        <p:sp>
          <p:nvSpPr>
            <p:cNvPr id="4755" name="object 4755"/>
            <p:cNvSpPr/>
            <p:nvPr/>
          </p:nvSpPr>
          <p:spPr>
            <a:xfrm>
              <a:off x="6244932" y="8274443"/>
              <a:ext cx="10160" cy="2540"/>
            </a:xfrm>
            <a:custGeom>
              <a:avLst/>
              <a:gdLst/>
              <a:ahLst/>
              <a:cxnLst/>
              <a:rect l="l" t="t" r="r" b="b"/>
              <a:pathLst>
                <a:path w="10160" h="2540">
                  <a:moveTo>
                    <a:pt x="9817" y="0"/>
                  </a:moveTo>
                  <a:lnTo>
                    <a:pt x="0" y="1968"/>
                  </a:lnTo>
                </a:path>
              </a:pathLst>
            </a:custGeom>
            <a:ln w="25399">
              <a:solidFill>
                <a:srgbClr val="FFE444"/>
              </a:solidFill>
            </a:ln>
          </p:spPr>
          <p:txBody>
            <a:bodyPr wrap="square" lIns="0" tIns="0" rIns="0" bIns="0" rtlCol="0"/>
            <a:lstStyle/>
            <a:p>
              <a:endParaRPr/>
            </a:p>
          </p:txBody>
        </p:sp>
        <p:sp>
          <p:nvSpPr>
            <p:cNvPr id="4756" name="object 4756"/>
            <p:cNvSpPr/>
            <p:nvPr/>
          </p:nvSpPr>
          <p:spPr>
            <a:xfrm>
              <a:off x="6232690" y="8258822"/>
              <a:ext cx="12700" cy="17780"/>
            </a:xfrm>
            <a:custGeom>
              <a:avLst/>
              <a:gdLst/>
              <a:ahLst/>
              <a:cxnLst/>
              <a:rect l="l" t="t" r="r" b="b"/>
              <a:pathLst>
                <a:path w="12700" h="17779">
                  <a:moveTo>
                    <a:pt x="12242" y="17589"/>
                  </a:moveTo>
                  <a:lnTo>
                    <a:pt x="8077" y="11785"/>
                  </a:lnTo>
                  <a:lnTo>
                    <a:pt x="3873" y="5981"/>
                  </a:lnTo>
                  <a:lnTo>
                    <a:pt x="0" y="0"/>
                  </a:lnTo>
                </a:path>
              </a:pathLst>
            </a:custGeom>
            <a:ln w="25400">
              <a:solidFill>
                <a:srgbClr val="FFDE32"/>
              </a:solidFill>
            </a:ln>
          </p:spPr>
          <p:txBody>
            <a:bodyPr wrap="square" lIns="0" tIns="0" rIns="0" bIns="0" rtlCol="0"/>
            <a:lstStyle/>
            <a:p>
              <a:endParaRPr/>
            </a:p>
          </p:txBody>
        </p:sp>
        <p:sp>
          <p:nvSpPr>
            <p:cNvPr id="4757" name="object 4757"/>
            <p:cNvSpPr/>
            <p:nvPr/>
          </p:nvSpPr>
          <p:spPr>
            <a:xfrm>
              <a:off x="6232690" y="8255520"/>
              <a:ext cx="10160" cy="3810"/>
            </a:xfrm>
            <a:custGeom>
              <a:avLst/>
              <a:gdLst/>
              <a:ahLst/>
              <a:cxnLst/>
              <a:rect l="l" t="t" r="r" b="b"/>
              <a:pathLst>
                <a:path w="10160" h="3809">
                  <a:moveTo>
                    <a:pt x="0" y="3302"/>
                  </a:moveTo>
                  <a:lnTo>
                    <a:pt x="9842" y="0"/>
                  </a:lnTo>
                </a:path>
              </a:pathLst>
            </a:custGeom>
            <a:ln w="25400">
              <a:solidFill>
                <a:srgbClr val="FFDB24"/>
              </a:solidFill>
            </a:ln>
          </p:spPr>
          <p:txBody>
            <a:bodyPr wrap="square" lIns="0" tIns="0" rIns="0" bIns="0" rtlCol="0"/>
            <a:lstStyle/>
            <a:p>
              <a:endParaRPr/>
            </a:p>
          </p:txBody>
        </p:sp>
        <p:sp>
          <p:nvSpPr>
            <p:cNvPr id="4758" name="object 4758"/>
            <p:cNvSpPr/>
            <p:nvPr/>
          </p:nvSpPr>
          <p:spPr>
            <a:xfrm>
              <a:off x="6242532" y="8255520"/>
              <a:ext cx="12700" cy="19050"/>
            </a:xfrm>
            <a:custGeom>
              <a:avLst/>
              <a:gdLst/>
              <a:ahLst/>
              <a:cxnLst/>
              <a:rect l="l" t="t" r="r" b="b"/>
              <a:pathLst>
                <a:path w="12700" h="19050">
                  <a:moveTo>
                    <a:pt x="0" y="0"/>
                  </a:moveTo>
                  <a:lnTo>
                    <a:pt x="4178" y="6464"/>
                  </a:lnTo>
                  <a:lnTo>
                    <a:pt x="8331" y="12788"/>
                  </a:lnTo>
                  <a:lnTo>
                    <a:pt x="12217" y="18923"/>
                  </a:lnTo>
                </a:path>
              </a:pathLst>
            </a:custGeom>
            <a:ln w="25400">
              <a:solidFill>
                <a:srgbClr val="FFE035"/>
              </a:solidFill>
            </a:ln>
          </p:spPr>
          <p:txBody>
            <a:bodyPr wrap="square" lIns="0" tIns="0" rIns="0" bIns="0" rtlCol="0"/>
            <a:lstStyle/>
            <a:p>
              <a:endParaRPr/>
            </a:p>
          </p:txBody>
        </p:sp>
        <p:sp>
          <p:nvSpPr>
            <p:cNvPr id="4759" name="object 4759"/>
            <p:cNvSpPr/>
            <p:nvPr/>
          </p:nvSpPr>
          <p:spPr>
            <a:xfrm>
              <a:off x="6227191" y="8245691"/>
              <a:ext cx="15875" cy="13335"/>
            </a:xfrm>
            <a:custGeom>
              <a:avLst/>
              <a:gdLst/>
              <a:ahLst/>
              <a:cxnLst/>
              <a:rect l="l" t="t" r="r" b="b"/>
              <a:pathLst>
                <a:path w="15875" h="13334">
                  <a:moveTo>
                    <a:pt x="9067" y="0"/>
                  </a:moveTo>
                  <a:lnTo>
                    <a:pt x="2552" y="2501"/>
                  </a:lnTo>
                  <a:lnTo>
                    <a:pt x="0" y="3975"/>
                  </a:lnTo>
                  <a:lnTo>
                    <a:pt x="1714" y="7086"/>
                  </a:lnTo>
                  <a:lnTo>
                    <a:pt x="3568" y="10134"/>
                  </a:lnTo>
                  <a:lnTo>
                    <a:pt x="5499" y="13131"/>
                  </a:lnTo>
                  <a:lnTo>
                    <a:pt x="8026" y="11696"/>
                  </a:lnTo>
                  <a:lnTo>
                    <a:pt x="15341" y="9829"/>
                  </a:lnTo>
                  <a:lnTo>
                    <a:pt x="13246" y="6578"/>
                  </a:lnTo>
                  <a:lnTo>
                    <a:pt x="9067" y="0"/>
                  </a:lnTo>
                  <a:close/>
                </a:path>
              </a:pathLst>
            </a:custGeom>
            <a:solidFill>
              <a:srgbClr val="FFD81F"/>
            </a:solidFill>
          </p:spPr>
          <p:txBody>
            <a:bodyPr wrap="square" lIns="0" tIns="0" rIns="0" bIns="0" rtlCol="0"/>
            <a:lstStyle/>
            <a:p>
              <a:endParaRPr/>
            </a:p>
          </p:txBody>
        </p:sp>
        <p:sp>
          <p:nvSpPr>
            <p:cNvPr id="4760" name="object 4760"/>
            <p:cNvSpPr/>
            <p:nvPr/>
          </p:nvSpPr>
          <p:spPr>
            <a:xfrm>
              <a:off x="6232690" y="8255520"/>
              <a:ext cx="10160" cy="3810"/>
            </a:xfrm>
            <a:custGeom>
              <a:avLst/>
              <a:gdLst/>
              <a:ahLst/>
              <a:cxnLst/>
              <a:rect l="l" t="t" r="r" b="b"/>
              <a:pathLst>
                <a:path w="10160" h="3809">
                  <a:moveTo>
                    <a:pt x="9842" y="0"/>
                  </a:moveTo>
                  <a:lnTo>
                    <a:pt x="0" y="3302"/>
                  </a:lnTo>
                </a:path>
              </a:pathLst>
            </a:custGeom>
            <a:ln w="25400">
              <a:solidFill>
                <a:srgbClr val="FFDB24"/>
              </a:solidFill>
            </a:ln>
          </p:spPr>
          <p:txBody>
            <a:bodyPr wrap="square" lIns="0" tIns="0" rIns="0" bIns="0" rtlCol="0"/>
            <a:lstStyle/>
            <a:p>
              <a:endParaRPr/>
            </a:p>
          </p:txBody>
        </p:sp>
        <p:sp>
          <p:nvSpPr>
            <p:cNvPr id="4761" name="object 4761"/>
            <p:cNvSpPr/>
            <p:nvPr/>
          </p:nvSpPr>
          <p:spPr>
            <a:xfrm>
              <a:off x="6227191" y="8249666"/>
              <a:ext cx="5715" cy="9525"/>
            </a:xfrm>
            <a:custGeom>
              <a:avLst/>
              <a:gdLst/>
              <a:ahLst/>
              <a:cxnLst/>
              <a:rect l="l" t="t" r="r" b="b"/>
              <a:pathLst>
                <a:path w="5714" h="9525">
                  <a:moveTo>
                    <a:pt x="5499" y="9156"/>
                  </a:moveTo>
                  <a:lnTo>
                    <a:pt x="0" y="0"/>
                  </a:lnTo>
                </a:path>
              </a:pathLst>
            </a:custGeom>
            <a:ln w="25400">
              <a:solidFill>
                <a:srgbClr val="FFD81F"/>
              </a:solidFill>
            </a:ln>
          </p:spPr>
          <p:txBody>
            <a:bodyPr wrap="square" lIns="0" tIns="0" rIns="0" bIns="0" rtlCol="0"/>
            <a:lstStyle/>
            <a:p>
              <a:endParaRPr/>
            </a:p>
          </p:txBody>
        </p:sp>
        <p:sp>
          <p:nvSpPr>
            <p:cNvPr id="4762" name="object 4762"/>
            <p:cNvSpPr/>
            <p:nvPr/>
          </p:nvSpPr>
          <p:spPr>
            <a:xfrm>
              <a:off x="6227191" y="8245691"/>
              <a:ext cx="9525" cy="4445"/>
            </a:xfrm>
            <a:custGeom>
              <a:avLst/>
              <a:gdLst/>
              <a:ahLst/>
              <a:cxnLst/>
              <a:rect l="l" t="t" r="r" b="b"/>
              <a:pathLst>
                <a:path w="9525" h="4445">
                  <a:moveTo>
                    <a:pt x="0" y="3975"/>
                  </a:moveTo>
                  <a:lnTo>
                    <a:pt x="9067" y="0"/>
                  </a:lnTo>
                </a:path>
              </a:pathLst>
            </a:custGeom>
            <a:ln w="25400">
              <a:solidFill>
                <a:srgbClr val="FFD61A"/>
              </a:solidFill>
            </a:ln>
          </p:spPr>
          <p:txBody>
            <a:bodyPr wrap="square" lIns="0" tIns="0" rIns="0" bIns="0" rtlCol="0"/>
            <a:lstStyle/>
            <a:p>
              <a:endParaRPr/>
            </a:p>
          </p:txBody>
        </p:sp>
        <p:sp>
          <p:nvSpPr>
            <p:cNvPr id="4763" name="object 4763"/>
            <p:cNvSpPr/>
            <p:nvPr/>
          </p:nvSpPr>
          <p:spPr>
            <a:xfrm>
              <a:off x="6236259" y="8245691"/>
              <a:ext cx="6350" cy="10160"/>
            </a:xfrm>
            <a:custGeom>
              <a:avLst/>
              <a:gdLst/>
              <a:ahLst/>
              <a:cxnLst/>
              <a:rect l="l" t="t" r="r" b="b"/>
              <a:pathLst>
                <a:path w="6350" h="10159">
                  <a:moveTo>
                    <a:pt x="0" y="0"/>
                  </a:moveTo>
                  <a:lnTo>
                    <a:pt x="6273" y="9829"/>
                  </a:lnTo>
                </a:path>
              </a:pathLst>
            </a:custGeom>
            <a:ln w="25400">
              <a:solidFill>
                <a:srgbClr val="FFD91F"/>
              </a:solidFill>
            </a:ln>
          </p:spPr>
          <p:txBody>
            <a:bodyPr wrap="square" lIns="0" tIns="0" rIns="0" bIns="0" rtlCol="0"/>
            <a:lstStyle/>
            <a:p>
              <a:endParaRPr/>
            </a:p>
          </p:txBody>
        </p:sp>
        <p:sp>
          <p:nvSpPr>
            <p:cNvPr id="4764" name="object 4764"/>
            <p:cNvSpPr/>
            <p:nvPr/>
          </p:nvSpPr>
          <p:spPr>
            <a:xfrm>
              <a:off x="6222454" y="8235632"/>
              <a:ext cx="13970" cy="14604"/>
            </a:xfrm>
            <a:custGeom>
              <a:avLst/>
              <a:gdLst/>
              <a:ahLst/>
              <a:cxnLst/>
              <a:rect l="l" t="t" r="r" b="b"/>
              <a:pathLst>
                <a:path w="13970" h="14604">
                  <a:moveTo>
                    <a:pt x="7645" y="0"/>
                  </a:moveTo>
                  <a:lnTo>
                    <a:pt x="0" y="4483"/>
                  </a:lnTo>
                  <a:lnTo>
                    <a:pt x="1422" y="7746"/>
                  </a:lnTo>
                  <a:lnTo>
                    <a:pt x="3009" y="10934"/>
                  </a:lnTo>
                  <a:lnTo>
                    <a:pt x="4737" y="14033"/>
                  </a:lnTo>
                  <a:lnTo>
                    <a:pt x="7289" y="12560"/>
                  </a:lnTo>
                  <a:lnTo>
                    <a:pt x="13804" y="10058"/>
                  </a:lnTo>
                  <a:lnTo>
                    <a:pt x="11722" y="6743"/>
                  </a:lnTo>
                  <a:lnTo>
                    <a:pt x="9651" y="3390"/>
                  </a:lnTo>
                  <a:lnTo>
                    <a:pt x="7645" y="0"/>
                  </a:lnTo>
                  <a:close/>
                </a:path>
              </a:pathLst>
            </a:custGeom>
            <a:solidFill>
              <a:srgbClr val="FFD518"/>
            </a:solidFill>
          </p:spPr>
          <p:txBody>
            <a:bodyPr wrap="square" lIns="0" tIns="0" rIns="0" bIns="0" rtlCol="0"/>
            <a:lstStyle/>
            <a:p>
              <a:endParaRPr/>
            </a:p>
          </p:txBody>
        </p:sp>
        <p:sp>
          <p:nvSpPr>
            <p:cNvPr id="4765" name="object 4765"/>
            <p:cNvSpPr/>
            <p:nvPr/>
          </p:nvSpPr>
          <p:spPr>
            <a:xfrm>
              <a:off x="6227191" y="8245691"/>
              <a:ext cx="9525" cy="4445"/>
            </a:xfrm>
            <a:custGeom>
              <a:avLst/>
              <a:gdLst/>
              <a:ahLst/>
              <a:cxnLst/>
              <a:rect l="l" t="t" r="r" b="b"/>
              <a:pathLst>
                <a:path w="9525" h="4445">
                  <a:moveTo>
                    <a:pt x="9067" y="0"/>
                  </a:moveTo>
                  <a:lnTo>
                    <a:pt x="0" y="3975"/>
                  </a:lnTo>
                </a:path>
              </a:pathLst>
            </a:custGeom>
            <a:ln w="25400">
              <a:solidFill>
                <a:srgbClr val="FFD61A"/>
              </a:solidFill>
            </a:ln>
          </p:spPr>
          <p:txBody>
            <a:bodyPr wrap="square" lIns="0" tIns="0" rIns="0" bIns="0" rtlCol="0"/>
            <a:lstStyle/>
            <a:p>
              <a:endParaRPr/>
            </a:p>
          </p:txBody>
        </p:sp>
        <p:sp>
          <p:nvSpPr>
            <p:cNvPr id="4766" name="object 4766"/>
            <p:cNvSpPr/>
            <p:nvPr/>
          </p:nvSpPr>
          <p:spPr>
            <a:xfrm>
              <a:off x="6222454" y="8240115"/>
              <a:ext cx="5080" cy="10160"/>
            </a:xfrm>
            <a:custGeom>
              <a:avLst/>
              <a:gdLst/>
              <a:ahLst/>
              <a:cxnLst/>
              <a:rect l="l" t="t" r="r" b="b"/>
              <a:pathLst>
                <a:path w="5079" h="10159">
                  <a:moveTo>
                    <a:pt x="4737" y="9550"/>
                  </a:moveTo>
                  <a:lnTo>
                    <a:pt x="0" y="0"/>
                  </a:lnTo>
                </a:path>
              </a:pathLst>
            </a:custGeom>
            <a:ln w="25400">
              <a:solidFill>
                <a:srgbClr val="FFD518"/>
              </a:solidFill>
            </a:ln>
          </p:spPr>
          <p:txBody>
            <a:bodyPr wrap="square" lIns="0" tIns="0" rIns="0" bIns="0" rtlCol="0"/>
            <a:lstStyle/>
            <a:p>
              <a:endParaRPr/>
            </a:p>
          </p:txBody>
        </p:sp>
        <p:sp>
          <p:nvSpPr>
            <p:cNvPr id="4767" name="object 4767"/>
            <p:cNvSpPr/>
            <p:nvPr/>
          </p:nvSpPr>
          <p:spPr>
            <a:xfrm>
              <a:off x="6222454" y="8235632"/>
              <a:ext cx="8255" cy="5080"/>
            </a:xfrm>
            <a:custGeom>
              <a:avLst/>
              <a:gdLst/>
              <a:ahLst/>
              <a:cxnLst/>
              <a:rect l="l" t="t" r="r" b="b"/>
              <a:pathLst>
                <a:path w="8254" h="5079">
                  <a:moveTo>
                    <a:pt x="0" y="4483"/>
                  </a:moveTo>
                  <a:lnTo>
                    <a:pt x="7645" y="0"/>
                  </a:lnTo>
                </a:path>
              </a:pathLst>
            </a:custGeom>
            <a:ln w="25400">
              <a:solidFill>
                <a:srgbClr val="FFD316"/>
              </a:solidFill>
            </a:ln>
          </p:spPr>
          <p:txBody>
            <a:bodyPr wrap="square" lIns="0" tIns="0" rIns="0" bIns="0" rtlCol="0"/>
            <a:lstStyle/>
            <a:p>
              <a:endParaRPr/>
            </a:p>
          </p:txBody>
        </p:sp>
        <p:sp>
          <p:nvSpPr>
            <p:cNvPr id="4768" name="object 4768"/>
            <p:cNvSpPr/>
            <p:nvPr/>
          </p:nvSpPr>
          <p:spPr>
            <a:xfrm>
              <a:off x="6230099" y="8235632"/>
              <a:ext cx="6350" cy="10160"/>
            </a:xfrm>
            <a:custGeom>
              <a:avLst/>
              <a:gdLst/>
              <a:ahLst/>
              <a:cxnLst/>
              <a:rect l="l" t="t" r="r" b="b"/>
              <a:pathLst>
                <a:path w="6350" h="10159">
                  <a:moveTo>
                    <a:pt x="0" y="0"/>
                  </a:moveTo>
                  <a:lnTo>
                    <a:pt x="6159" y="10058"/>
                  </a:lnTo>
                </a:path>
              </a:pathLst>
            </a:custGeom>
            <a:ln w="25400">
              <a:solidFill>
                <a:srgbClr val="FFD518"/>
              </a:solidFill>
            </a:ln>
          </p:spPr>
          <p:txBody>
            <a:bodyPr wrap="square" lIns="0" tIns="0" rIns="0" bIns="0" rtlCol="0"/>
            <a:lstStyle/>
            <a:p>
              <a:endParaRPr/>
            </a:p>
          </p:txBody>
        </p:sp>
        <p:sp>
          <p:nvSpPr>
            <p:cNvPr id="4769" name="object 4769"/>
            <p:cNvSpPr/>
            <p:nvPr/>
          </p:nvSpPr>
          <p:spPr>
            <a:xfrm>
              <a:off x="6208331" y="8205190"/>
              <a:ext cx="29845" cy="34925"/>
            </a:xfrm>
            <a:custGeom>
              <a:avLst/>
              <a:gdLst/>
              <a:ahLst/>
              <a:cxnLst/>
              <a:rect l="l" t="t" r="r" b="b"/>
              <a:pathLst>
                <a:path w="29845" h="34925">
                  <a:moveTo>
                    <a:pt x="7912" y="0"/>
                  </a:moveTo>
                  <a:lnTo>
                    <a:pt x="5448" y="1638"/>
                  </a:lnTo>
                  <a:lnTo>
                    <a:pt x="0" y="7404"/>
                  </a:lnTo>
                  <a:lnTo>
                    <a:pt x="3881" y="14570"/>
                  </a:lnTo>
                  <a:lnTo>
                    <a:pt x="7575" y="21674"/>
                  </a:lnTo>
                  <a:lnTo>
                    <a:pt x="11012" y="28522"/>
                  </a:lnTo>
                  <a:lnTo>
                    <a:pt x="14122" y="34925"/>
                  </a:lnTo>
                  <a:lnTo>
                    <a:pt x="19278" y="31927"/>
                  </a:lnTo>
                  <a:lnTo>
                    <a:pt x="29222" y="25946"/>
                  </a:lnTo>
                  <a:lnTo>
                    <a:pt x="24146" y="19297"/>
                  </a:lnTo>
                  <a:lnTo>
                    <a:pt x="18891" y="12730"/>
                  </a:lnTo>
                  <a:lnTo>
                    <a:pt x="13474" y="6284"/>
                  </a:lnTo>
                  <a:lnTo>
                    <a:pt x="7912" y="0"/>
                  </a:lnTo>
                  <a:close/>
                </a:path>
              </a:pathLst>
            </a:custGeom>
            <a:solidFill>
              <a:srgbClr val="FED017"/>
            </a:solidFill>
          </p:spPr>
          <p:txBody>
            <a:bodyPr wrap="square" lIns="0" tIns="0" rIns="0" bIns="0" rtlCol="0"/>
            <a:lstStyle/>
            <a:p>
              <a:endParaRPr/>
            </a:p>
          </p:txBody>
        </p:sp>
        <p:sp>
          <p:nvSpPr>
            <p:cNvPr id="4770" name="object 4770"/>
            <p:cNvSpPr/>
            <p:nvPr/>
          </p:nvSpPr>
          <p:spPr>
            <a:xfrm>
              <a:off x="6222454" y="8231136"/>
              <a:ext cx="15240" cy="9525"/>
            </a:xfrm>
            <a:custGeom>
              <a:avLst/>
              <a:gdLst/>
              <a:ahLst/>
              <a:cxnLst/>
              <a:rect l="l" t="t" r="r" b="b"/>
              <a:pathLst>
                <a:path w="15239" h="9525">
                  <a:moveTo>
                    <a:pt x="15100" y="0"/>
                  </a:moveTo>
                  <a:lnTo>
                    <a:pt x="10185" y="2984"/>
                  </a:lnTo>
                  <a:lnTo>
                    <a:pt x="5156" y="5981"/>
                  </a:lnTo>
                  <a:lnTo>
                    <a:pt x="0" y="8978"/>
                  </a:lnTo>
                </a:path>
              </a:pathLst>
            </a:custGeom>
            <a:ln w="25400">
              <a:solidFill>
                <a:srgbClr val="FFD316"/>
              </a:solidFill>
            </a:ln>
          </p:spPr>
          <p:txBody>
            <a:bodyPr wrap="square" lIns="0" tIns="0" rIns="0" bIns="0" rtlCol="0"/>
            <a:lstStyle/>
            <a:p>
              <a:endParaRPr/>
            </a:p>
          </p:txBody>
        </p:sp>
        <p:sp>
          <p:nvSpPr>
            <p:cNvPr id="4771" name="object 4771"/>
            <p:cNvSpPr/>
            <p:nvPr/>
          </p:nvSpPr>
          <p:spPr>
            <a:xfrm>
              <a:off x="6208331" y="8212594"/>
              <a:ext cx="14604" cy="27940"/>
            </a:xfrm>
            <a:custGeom>
              <a:avLst/>
              <a:gdLst/>
              <a:ahLst/>
              <a:cxnLst/>
              <a:rect l="l" t="t" r="r" b="b"/>
              <a:pathLst>
                <a:path w="14604" h="27940">
                  <a:moveTo>
                    <a:pt x="14122" y="27520"/>
                  </a:moveTo>
                  <a:lnTo>
                    <a:pt x="11012" y="21118"/>
                  </a:lnTo>
                  <a:lnTo>
                    <a:pt x="7575" y="14270"/>
                  </a:lnTo>
                  <a:lnTo>
                    <a:pt x="3881" y="7166"/>
                  </a:lnTo>
                  <a:lnTo>
                    <a:pt x="0" y="0"/>
                  </a:lnTo>
                </a:path>
              </a:pathLst>
            </a:custGeom>
            <a:ln w="25400">
              <a:solidFill>
                <a:srgbClr val="FED119"/>
              </a:solidFill>
            </a:ln>
          </p:spPr>
          <p:txBody>
            <a:bodyPr wrap="square" lIns="0" tIns="0" rIns="0" bIns="0" rtlCol="0"/>
            <a:lstStyle/>
            <a:p>
              <a:endParaRPr/>
            </a:p>
          </p:txBody>
        </p:sp>
        <p:sp>
          <p:nvSpPr>
            <p:cNvPr id="4772" name="object 4772"/>
            <p:cNvSpPr/>
            <p:nvPr/>
          </p:nvSpPr>
          <p:spPr>
            <a:xfrm>
              <a:off x="6208331" y="8205190"/>
              <a:ext cx="8255" cy="7620"/>
            </a:xfrm>
            <a:custGeom>
              <a:avLst/>
              <a:gdLst/>
              <a:ahLst/>
              <a:cxnLst/>
              <a:rect l="l" t="t" r="r" b="b"/>
              <a:pathLst>
                <a:path w="8254" h="7620">
                  <a:moveTo>
                    <a:pt x="0" y="7404"/>
                  </a:moveTo>
                  <a:lnTo>
                    <a:pt x="7912" y="0"/>
                  </a:lnTo>
                </a:path>
              </a:pathLst>
            </a:custGeom>
            <a:ln w="25400">
              <a:solidFill>
                <a:srgbClr val="FCCC19"/>
              </a:solidFill>
            </a:ln>
          </p:spPr>
          <p:txBody>
            <a:bodyPr wrap="square" lIns="0" tIns="0" rIns="0" bIns="0" rtlCol="0"/>
            <a:lstStyle/>
            <a:p>
              <a:endParaRPr/>
            </a:p>
          </p:txBody>
        </p:sp>
        <p:sp>
          <p:nvSpPr>
            <p:cNvPr id="4773" name="object 4773"/>
            <p:cNvSpPr/>
            <p:nvPr/>
          </p:nvSpPr>
          <p:spPr>
            <a:xfrm>
              <a:off x="6216243" y="8205190"/>
              <a:ext cx="21590" cy="26034"/>
            </a:xfrm>
            <a:custGeom>
              <a:avLst/>
              <a:gdLst/>
              <a:ahLst/>
              <a:cxnLst/>
              <a:rect l="l" t="t" r="r" b="b"/>
              <a:pathLst>
                <a:path w="21589" h="26034">
                  <a:moveTo>
                    <a:pt x="0" y="0"/>
                  </a:moveTo>
                  <a:lnTo>
                    <a:pt x="5562" y="6284"/>
                  </a:lnTo>
                  <a:lnTo>
                    <a:pt x="10979" y="12730"/>
                  </a:lnTo>
                  <a:lnTo>
                    <a:pt x="16234" y="19297"/>
                  </a:lnTo>
                  <a:lnTo>
                    <a:pt x="21310" y="25946"/>
                  </a:lnTo>
                </a:path>
              </a:pathLst>
            </a:custGeom>
            <a:ln w="25399">
              <a:solidFill>
                <a:srgbClr val="FECF16"/>
              </a:solidFill>
            </a:ln>
          </p:spPr>
          <p:txBody>
            <a:bodyPr wrap="square" lIns="0" tIns="0" rIns="0" bIns="0" rtlCol="0"/>
            <a:lstStyle/>
            <a:p>
              <a:endParaRPr/>
            </a:p>
          </p:txBody>
        </p:sp>
        <p:sp>
          <p:nvSpPr>
            <p:cNvPr id="4774" name="object 4774"/>
            <p:cNvSpPr/>
            <p:nvPr/>
          </p:nvSpPr>
          <p:spPr>
            <a:xfrm>
              <a:off x="6192676" y="8182461"/>
              <a:ext cx="24130" cy="26034"/>
            </a:xfrm>
            <a:custGeom>
              <a:avLst/>
              <a:gdLst/>
              <a:ahLst/>
              <a:cxnLst/>
              <a:rect l="l" t="t" r="r" b="b"/>
              <a:pathLst>
                <a:path w="24129" h="26034">
                  <a:moveTo>
                    <a:pt x="126" y="0"/>
                  </a:moveTo>
                  <a:lnTo>
                    <a:pt x="0" y="1423"/>
                  </a:lnTo>
                  <a:lnTo>
                    <a:pt x="4955" y="6834"/>
                  </a:lnTo>
                  <a:lnTo>
                    <a:pt x="9920" y="12821"/>
                  </a:lnTo>
                  <a:lnTo>
                    <a:pt x="14847" y="19243"/>
                  </a:lnTo>
                  <a:lnTo>
                    <a:pt x="19693" y="25967"/>
                  </a:lnTo>
                  <a:lnTo>
                    <a:pt x="21026" y="24684"/>
                  </a:lnTo>
                  <a:lnTo>
                    <a:pt x="22334" y="23541"/>
                  </a:lnTo>
                  <a:lnTo>
                    <a:pt x="23566" y="22729"/>
                  </a:lnTo>
                  <a:lnTo>
                    <a:pt x="17865" y="16646"/>
                  </a:lnTo>
                  <a:lnTo>
                    <a:pt x="12049" y="10805"/>
                  </a:lnTo>
                  <a:lnTo>
                    <a:pt x="6130" y="5243"/>
                  </a:lnTo>
                  <a:lnTo>
                    <a:pt x="126" y="0"/>
                  </a:lnTo>
                  <a:close/>
                </a:path>
              </a:pathLst>
            </a:custGeom>
            <a:solidFill>
              <a:srgbClr val="FAC919"/>
            </a:solidFill>
          </p:spPr>
          <p:txBody>
            <a:bodyPr wrap="square" lIns="0" tIns="0" rIns="0" bIns="0" rtlCol="0"/>
            <a:lstStyle/>
            <a:p>
              <a:endParaRPr/>
            </a:p>
          </p:txBody>
        </p:sp>
        <p:sp>
          <p:nvSpPr>
            <p:cNvPr id="4775" name="object 4775"/>
            <p:cNvSpPr/>
            <p:nvPr/>
          </p:nvSpPr>
          <p:spPr>
            <a:xfrm>
              <a:off x="6192803" y="8182461"/>
              <a:ext cx="23495" cy="22860"/>
            </a:xfrm>
            <a:custGeom>
              <a:avLst/>
              <a:gdLst/>
              <a:ahLst/>
              <a:cxnLst/>
              <a:rect l="l" t="t" r="r" b="b"/>
              <a:pathLst>
                <a:path w="23495" h="22859">
                  <a:moveTo>
                    <a:pt x="23439" y="22729"/>
                  </a:moveTo>
                  <a:lnTo>
                    <a:pt x="17738" y="16646"/>
                  </a:lnTo>
                  <a:lnTo>
                    <a:pt x="11922" y="10805"/>
                  </a:lnTo>
                  <a:lnTo>
                    <a:pt x="6003" y="5243"/>
                  </a:lnTo>
                  <a:lnTo>
                    <a:pt x="0" y="0"/>
                  </a:lnTo>
                </a:path>
              </a:pathLst>
            </a:custGeom>
            <a:ln w="25400">
              <a:solidFill>
                <a:srgbClr val="FBC816"/>
              </a:solidFill>
            </a:ln>
          </p:spPr>
          <p:txBody>
            <a:bodyPr wrap="square" lIns="0" tIns="0" rIns="0" bIns="0" rtlCol="0"/>
            <a:lstStyle/>
            <a:p>
              <a:endParaRPr/>
            </a:p>
          </p:txBody>
        </p:sp>
        <p:sp>
          <p:nvSpPr>
            <p:cNvPr id="4776" name="object 4776"/>
            <p:cNvSpPr/>
            <p:nvPr/>
          </p:nvSpPr>
          <p:spPr>
            <a:xfrm>
              <a:off x="6200469" y="8182457"/>
              <a:ext cx="5080" cy="1905"/>
            </a:xfrm>
            <a:custGeom>
              <a:avLst/>
              <a:gdLst/>
              <a:ahLst/>
              <a:cxnLst/>
              <a:rect l="l" t="t" r="r" b="b"/>
              <a:pathLst>
                <a:path w="5079" h="1904">
                  <a:moveTo>
                    <a:pt x="0" y="1422"/>
                  </a:moveTo>
                  <a:lnTo>
                    <a:pt x="5029" y="1422"/>
                  </a:lnTo>
                  <a:lnTo>
                    <a:pt x="5029" y="0"/>
                  </a:lnTo>
                  <a:lnTo>
                    <a:pt x="0" y="0"/>
                  </a:lnTo>
                  <a:lnTo>
                    <a:pt x="0" y="1422"/>
                  </a:lnTo>
                  <a:close/>
                </a:path>
              </a:pathLst>
            </a:custGeom>
            <a:solidFill>
              <a:srgbClr val="F7C61A"/>
            </a:solidFill>
          </p:spPr>
          <p:txBody>
            <a:bodyPr wrap="square" lIns="0" tIns="0" rIns="0" bIns="0" rtlCol="0"/>
            <a:lstStyle/>
            <a:p>
              <a:endParaRPr/>
            </a:p>
          </p:txBody>
        </p:sp>
        <p:sp>
          <p:nvSpPr>
            <p:cNvPr id="4777" name="object 4777"/>
            <p:cNvSpPr/>
            <p:nvPr/>
          </p:nvSpPr>
          <p:spPr>
            <a:xfrm>
              <a:off x="6192676" y="8183885"/>
              <a:ext cx="20320" cy="24765"/>
            </a:xfrm>
            <a:custGeom>
              <a:avLst/>
              <a:gdLst/>
              <a:ahLst/>
              <a:cxnLst/>
              <a:rect l="l" t="t" r="r" b="b"/>
              <a:pathLst>
                <a:path w="20320" h="24765">
                  <a:moveTo>
                    <a:pt x="0" y="0"/>
                  </a:moveTo>
                  <a:lnTo>
                    <a:pt x="4955" y="5411"/>
                  </a:lnTo>
                  <a:lnTo>
                    <a:pt x="9920" y="11398"/>
                  </a:lnTo>
                  <a:lnTo>
                    <a:pt x="14847" y="17820"/>
                  </a:lnTo>
                  <a:lnTo>
                    <a:pt x="19693" y="24544"/>
                  </a:lnTo>
                </a:path>
              </a:pathLst>
            </a:custGeom>
            <a:ln w="25400">
              <a:solidFill>
                <a:srgbClr val="F9C91A"/>
              </a:solidFill>
            </a:ln>
          </p:spPr>
          <p:txBody>
            <a:bodyPr wrap="square" lIns="0" tIns="0" rIns="0" bIns="0" rtlCol="0"/>
            <a:lstStyle/>
            <a:p>
              <a:endParaRPr/>
            </a:p>
          </p:txBody>
        </p:sp>
        <p:sp>
          <p:nvSpPr>
            <p:cNvPr id="4778" name="object 4778"/>
            <p:cNvSpPr/>
            <p:nvPr/>
          </p:nvSpPr>
          <p:spPr>
            <a:xfrm>
              <a:off x="6212370" y="8205190"/>
              <a:ext cx="4445" cy="3810"/>
            </a:xfrm>
            <a:custGeom>
              <a:avLst/>
              <a:gdLst/>
              <a:ahLst/>
              <a:cxnLst/>
              <a:rect l="l" t="t" r="r" b="b"/>
              <a:pathLst>
                <a:path w="4445" h="3809">
                  <a:moveTo>
                    <a:pt x="0" y="3238"/>
                  </a:moveTo>
                  <a:lnTo>
                    <a:pt x="3873" y="0"/>
                  </a:lnTo>
                </a:path>
              </a:pathLst>
            </a:custGeom>
            <a:ln w="25400">
              <a:solidFill>
                <a:srgbClr val="FCCB16"/>
              </a:solidFill>
            </a:ln>
          </p:spPr>
          <p:txBody>
            <a:bodyPr wrap="square" lIns="0" tIns="0" rIns="0" bIns="0" rtlCol="0"/>
            <a:lstStyle/>
            <a:p>
              <a:endParaRPr/>
            </a:p>
          </p:txBody>
        </p:sp>
        <p:sp>
          <p:nvSpPr>
            <p:cNvPr id="4779" name="object 4779"/>
            <p:cNvSpPr/>
            <p:nvPr/>
          </p:nvSpPr>
          <p:spPr>
            <a:xfrm>
              <a:off x="6192385" y="8183885"/>
              <a:ext cx="20320" cy="29209"/>
            </a:xfrm>
            <a:custGeom>
              <a:avLst/>
              <a:gdLst/>
              <a:ahLst/>
              <a:cxnLst/>
              <a:rect l="l" t="t" r="r" b="b"/>
              <a:pathLst>
                <a:path w="20320" h="29209">
                  <a:moveTo>
                    <a:pt x="291" y="0"/>
                  </a:moveTo>
                  <a:lnTo>
                    <a:pt x="0" y="3266"/>
                  </a:lnTo>
                  <a:lnTo>
                    <a:pt x="3906" y="8760"/>
                  </a:lnTo>
                  <a:lnTo>
                    <a:pt x="7917" y="14965"/>
                  </a:lnTo>
                  <a:lnTo>
                    <a:pt x="11954" y="21679"/>
                  </a:lnTo>
                  <a:lnTo>
                    <a:pt x="15945" y="28709"/>
                  </a:lnTo>
                  <a:lnTo>
                    <a:pt x="17304" y="27287"/>
                  </a:lnTo>
                  <a:lnTo>
                    <a:pt x="18650" y="25839"/>
                  </a:lnTo>
                  <a:lnTo>
                    <a:pt x="19984" y="24544"/>
                  </a:lnTo>
                  <a:lnTo>
                    <a:pt x="15138" y="17820"/>
                  </a:lnTo>
                  <a:lnTo>
                    <a:pt x="10211" y="11398"/>
                  </a:lnTo>
                  <a:lnTo>
                    <a:pt x="5246" y="5411"/>
                  </a:lnTo>
                  <a:lnTo>
                    <a:pt x="291" y="0"/>
                  </a:lnTo>
                  <a:close/>
                </a:path>
              </a:pathLst>
            </a:custGeom>
            <a:solidFill>
              <a:srgbClr val="F8CB1E"/>
            </a:solidFill>
          </p:spPr>
          <p:txBody>
            <a:bodyPr wrap="square" lIns="0" tIns="0" rIns="0" bIns="0" rtlCol="0"/>
            <a:lstStyle/>
            <a:p>
              <a:endParaRPr/>
            </a:p>
          </p:txBody>
        </p:sp>
        <p:sp>
          <p:nvSpPr>
            <p:cNvPr id="4780" name="object 4780"/>
            <p:cNvSpPr/>
            <p:nvPr/>
          </p:nvSpPr>
          <p:spPr>
            <a:xfrm>
              <a:off x="6192676" y="8183885"/>
              <a:ext cx="20320" cy="24765"/>
            </a:xfrm>
            <a:custGeom>
              <a:avLst/>
              <a:gdLst/>
              <a:ahLst/>
              <a:cxnLst/>
              <a:rect l="l" t="t" r="r" b="b"/>
              <a:pathLst>
                <a:path w="20320" h="24765">
                  <a:moveTo>
                    <a:pt x="19693" y="24544"/>
                  </a:moveTo>
                  <a:lnTo>
                    <a:pt x="14847" y="17820"/>
                  </a:lnTo>
                  <a:lnTo>
                    <a:pt x="9920" y="11398"/>
                  </a:lnTo>
                  <a:lnTo>
                    <a:pt x="4955" y="5411"/>
                  </a:lnTo>
                  <a:lnTo>
                    <a:pt x="0" y="0"/>
                  </a:lnTo>
                </a:path>
              </a:pathLst>
            </a:custGeom>
            <a:ln w="25400">
              <a:solidFill>
                <a:srgbClr val="F9C91A"/>
              </a:solidFill>
            </a:ln>
          </p:spPr>
          <p:txBody>
            <a:bodyPr wrap="square" lIns="0" tIns="0" rIns="0" bIns="0" rtlCol="0"/>
            <a:lstStyle/>
            <a:p>
              <a:endParaRPr/>
            </a:p>
          </p:txBody>
        </p:sp>
        <p:sp>
          <p:nvSpPr>
            <p:cNvPr id="4781" name="object 4781"/>
            <p:cNvSpPr/>
            <p:nvPr/>
          </p:nvSpPr>
          <p:spPr>
            <a:xfrm>
              <a:off x="6192385" y="8187151"/>
              <a:ext cx="16510" cy="26034"/>
            </a:xfrm>
            <a:custGeom>
              <a:avLst/>
              <a:gdLst/>
              <a:ahLst/>
              <a:cxnLst/>
              <a:rect l="l" t="t" r="r" b="b"/>
              <a:pathLst>
                <a:path w="16510" h="26034">
                  <a:moveTo>
                    <a:pt x="0" y="0"/>
                  </a:moveTo>
                  <a:lnTo>
                    <a:pt x="3906" y="5494"/>
                  </a:lnTo>
                  <a:lnTo>
                    <a:pt x="7917" y="11698"/>
                  </a:lnTo>
                  <a:lnTo>
                    <a:pt x="11954" y="18412"/>
                  </a:lnTo>
                  <a:lnTo>
                    <a:pt x="15945" y="25443"/>
                  </a:lnTo>
                </a:path>
              </a:pathLst>
            </a:custGeom>
            <a:ln w="25399">
              <a:solidFill>
                <a:srgbClr val="F7CC22"/>
              </a:solidFill>
            </a:ln>
          </p:spPr>
          <p:txBody>
            <a:bodyPr wrap="square" lIns="0" tIns="0" rIns="0" bIns="0" rtlCol="0"/>
            <a:lstStyle/>
            <a:p>
              <a:endParaRPr/>
            </a:p>
          </p:txBody>
        </p:sp>
        <p:sp>
          <p:nvSpPr>
            <p:cNvPr id="4782" name="object 4782"/>
            <p:cNvSpPr/>
            <p:nvPr/>
          </p:nvSpPr>
          <p:spPr>
            <a:xfrm>
              <a:off x="6208331" y="8208429"/>
              <a:ext cx="4445" cy="4445"/>
            </a:xfrm>
            <a:custGeom>
              <a:avLst/>
              <a:gdLst/>
              <a:ahLst/>
              <a:cxnLst/>
              <a:rect l="l" t="t" r="r" b="b"/>
              <a:pathLst>
                <a:path w="4445" h="4445">
                  <a:moveTo>
                    <a:pt x="0" y="4165"/>
                  </a:moveTo>
                  <a:lnTo>
                    <a:pt x="4038" y="0"/>
                  </a:lnTo>
                </a:path>
              </a:pathLst>
            </a:custGeom>
            <a:ln w="25400">
              <a:solidFill>
                <a:srgbClr val="FCCD19"/>
              </a:solidFill>
            </a:ln>
          </p:spPr>
          <p:txBody>
            <a:bodyPr wrap="square" lIns="0" tIns="0" rIns="0" bIns="0" rtlCol="0"/>
            <a:lstStyle/>
            <a:p>
              <a:endParaRPr/>
            </a:p>
          </p:txBody>
        </p:sp>
        <p:sp>
          <p:nvSpPr>
            <p:cNvPr id="4783" name="object 4783"/>
            <p:cNvSpPr/>
            <p:nvPr/>
          </p:nvSpPr>
          <p:spPr>
            <a:xfrm>
              <a:off x="6309245" y="8509127"/>
              <a:ext cx="20955" cy="16510"/>
            </a:xfrm>
            <a:custGeom>
              <a:avLst/>
              <a:gdLst/>
              <a:ahLst/>
              <a:cxnLst/>
              <a:rect l="l" t="t" r="r" b="b"/>
              <a:pathLst>
                <a:path w="20954" h="16509">
                  <a:moveTo>
                    <a:pt x="0" y="0"/>
                  </a:moveTo>
                  <a:lnTo>
                    <a:pt x="20332" y="16192"/>
                  </a:lnTo>
                  <a:lnTo>
                    <a:pt x="15265" y="12268"/>
                  </a:lnTo>
                  <a:lnTo>
                    <a:pt x="10591" y="7797"/>
                  </a:lnTo>
                  <a:lnTo>
                    <a:pt x="6438" y="2870"/>
                  </a:lnTo>
                  <a:lnTo>
                    <a:pt x="3987" y="2171"/>
                  </a:lnTo>
                  <a:lnTo>
                    <a:pt x="2412" y="1092"/>
                  </a:lnTo>
                  <a:lnTo>
                    <a:pt x="0" y="0"/>
                  </a:lnTo>
                  <a:close/>
                </a:path>
              </a:pathLst>
            </a:custGeom>
            <a:solidFill>
              <a:srgbClr val="F5B634"/>
            </a:solidFill>
          </p:spPr>
          <p:txBody>
            <a:bodyPr wrap="square" lIns="0" tIns="0" rIns="0" bIns="0" rtlCol="0"/>
            <a:lstStyle/>
            <a:p>
              <a:endParaRPr/>
            </a:p>
          </p:txBody>
        </p:sp>
        <p:sp>
          <p:nvSpPr>
            <p:cNvPr id="4784" name="object 4784"/>
            <p:cNvSpPr/>
            <p:nvPr/>
          </p:nvSpPr>
          <p:spPr>
            <a:xfrm>
              <a:off x="6315684" y="8511997"/>
              <a:ext cx="13970" cy="13335"/>
            </a:xfrm>
            <a:custGeom>
              <a:avLst/>
              <a:gdLst/>
              <a:ahLst/>
              <a:cxnLst/>
              <a:rect l="l" t="t" r="r" b="b"/>
              <a:pathLst>
                <a:path w="13970" h="13334">
                  <a:moveTo>
                    <a:pt x="13893" y="13322"/>
                  </a:moveTo>
                  <a:lnTo>
                    <a:pt x="8826" y="9398"/>
                  </a:lnTo>
                  <a:lnTo>
                    <a:pt x="4152" y="4927"/>
                  </a:lnTo>
                  <a:lnTo>
                    <a:pt x="0" y="0"/>
                  </a:lnTo>
                </a:path>
              </a:pathLst>
            </a:custGeom>
            <a:ln w="25400">
              <a:solidFill>
                <a:srgbClr val="F5B634"/>
              </a:solidFill>
            </a:ln>
          </p:spPr>
          <p:txBody>
            <a:bodyPr wrap="square" lIns="0" tIns="0" rIns="0" bIns="0" rtlCol="0"/>
            <a:lstStyle/>
            <a:p>
              <a:endParaRPr/>
            </a:p>
          </p:txBody>
        </p:sp>
        <p:sp>
          <p:nvSpPr>
            <p:cNvPr id="4785" name="object 4785"/>
            <p:cNvSpPr/>
            <p:nvPr/>
          </p:nvSpPr>
          <p:spPr>
            <a:xfrm>
              <a:off x="6309245" y="8509127"/>
              <a:ext cx="6985" cy="3175"/>
            </a:xfrm>
            <a:custGeom>
              <a:avLst/>
              <a:gdLst/>
              <a:ahLst/>
              <a:cxnLst/>
              <a:rect l="l" t="t" r="r" b="b"/>
              <a:pathLst>
                <a:path w="6985" h="3175">
                  <a:moveTo>
                    <a:pt x="6438" y="2870"/>
                  </a:moveTo>
                  <a:lnTo>
                    <a:pt x="0" y="0"/>
                  </a:lnTo>
                </a:path>
              </a:pathLst>
            </a:custGeom>
            <a:ln w="25400">
              <a:solidFill>
                <a:srgbClr val="F5BC33"/>
              </a:solidFill>
            </a:ln>
          </p:spPr>
          <p:txBody>
            <a:bodyPr wrap="square" lIns="0" tIns="0" rIns="0" bIns="0" rtlCol="0"/>
            <a:lstStyle/>
            <a:p>
              <a:endParaRPr/>
            </a:p>
          </p:txBody>
        </p:sp>
        <p:sp>
          <p:nvSpPr>
            <p:cNvPr id="4786" name="object 4786"/>
            <p:cNvSpPr/>
            <p:nvPr/>
          </p:nvSpPr>
          <p:spPr>
            <a:xfrm>
              <a:off x="6309245" y="8509127"/>
              <a:ext cx="12065" cy="12700"/>
            </a:xfrm>
            <a:custGeom>
              <a:avLst/>
              <a:gdLst/>
              <a:ahLst/>
              <a:cxnLst/>
              <a:rect l="l" t="t" r="r" b="b"/>
              <a:pathLst>
                <a:path w="12064" h="12700">
                  <a:moveTo>
                    <a:pt x="0" y="0"/>
                  </a:moveTo>
                  <a:lnTo>
                    <a:pt x="11937" y="12293"/>
                  </a:lnTo>
                </a:path>
              </a:pathLst>
            </a:custGeom>
            <a:ln w="25400">
              <a:solidFill>
                <a:srgbClr val="F5B634"/>
              </a:solidFill>
            </a:ln>
          </p:spPr>
          <p:txBody>
            <a:bodyPr wrap="square" lIns="0" tIns="0" rIns="0" bIns="0" rtlCol="0"/>
            <a:lstStyle/>
            <a:p>
              <a:endParaRPr/>
            </a:p>
          </p:txBody>
        </p:sp>
        <p:sp>
          <p:nvSpPr>
            <p:cNvPr id="4787" name="object 4787"/>
            <p:cNvSpPr/>
            <p:nvPr/>
          </p:nvSpPr>
          <p:spPr>
            <a:xfrm>
              <a:off x="6321183" y="8521420"/>
              <a:ext cx="8890" cy="4445"/>
            </a:xfrm>
            <a:custGeom>
              <a:avLst/>
              <a:gdLst/>
              <a:ahLst/>
              <a:cxnLst/>
              <a:rect l="l" t="t" r="r" b="b"/>
              <a:pathLst>
                <a:path w="8889" h="4445">
                  <a:moveTo>
                    <a:pt x="0" y="0"/>
                  </a:moveTo>
                  <a:lnTo>
                    <a:pt x="8394" y="3898"/>
                  </a:lnTo>
                </a:path>
              </a:pathLst>
            </a:custGeom>
            <a:ln w="25400">
              <a:solidFill>
                <a:srgbClr val="F5B034"/>
              </a:solidFill>
            </a:ln>
          </p:spPr>
          <p:txBody>
            <a:bodyPr wrap="square" lIns="0" tIns="0" rIns="0" bIns="0" rtlCol="0"/>
            <a:lstStyle/>
            <a:p>
              <a:endParaRPr/>
            </a:p>
          </p:txBody>
        </p:sp>
        <p:sp>
          <p:nvSpPr>
            <p:cNvPr id="4788" name="object 4788"/>
            <p:cNvSpPr/>
            <p:nvPr/>
          </p:nvSpPr>
          <p:spPr>
            <a:xfrm>
              <a:off x="6304838" y="8503005"/>
              <a:ext cx="11430" cy="9525"/>
            </a:xfrm>
            <a:custGeom>
              <a:avLst/>
              <a:gdLst/>
              <a:ahLst/>
              <a:cxnLst/>
              <a:rect l="l" t="t" r="r" b="b"/>
              <a:pathLst>
                <a:path w="11429" h="9525">
                  <a:moveTo>
                    <a:pt x="0" y="0"/>
                  </a:moveTo>
                  <a:lnTo>
                    <a:pt x="1384" y="2095"/>
                  </a:lnTo>
                  <a:lnTo>
                    <a:pt x="2857" y="4152"/>
                  </a:lnTo>
                  <a:lnTo>
                    <a:pt x="4406" y="6121"/>
                  </a:lnTo>
                  <a:lnTo>
                    <a:pt x="6819" y="7213"/>
                  </a:lnTo>
                  <a:lnTo>
                    <a:pt x="8394" y="8293"/>
                  </a:lnTo>
                  <a:lnTo>
                    <a:pt x="10845" y="8991"/>
                  </a:lnTo>
                  <a:lnTo>
                    <a:pt x="9042" y="6857"/>
                  </a:lnTo>
                  <a:lnTo>
                    <a:pt x="7327" y="4622"/>
                  </a:lnTo>
                  <a:lnTo>
                    <a:pt x="5740" y="2324"/>
                  </a:lnTo>
                  <a:lnTo>
                    <a:pt x="3403" y="1739"/>
                  </a:lnTo>
                  <a:lnTo>
                    <a:pt x="2273" y="914"/>
                  </a:lnTo>
                  <a:lnTo>
                    <a:pt x="0" y="0"/>
                  </a:lnTo>
                  <a:close/>
                </a:path>
              </a:pathLst>
            </a:custGeom>
            <a:solidFill>
              <a:srgbClr val="F5BF34"/>
            </a:solidFill>
          </p:spPr>
          <p:txBody>
            <a:bodyPr wrap="square" lIns="0" tIns="0" rIns="0" bIns="0" rtlCol="0"/>
            <a:lstStyle/>
            <a:p>
              <a:endParaRPr/>
            </a:p>
          </p:txBody>
        </p:sp>
        <p:sp>
          <p:nvSpPr>
            <p:cNvPr id="4789" name="object 4789"/>
            <p:cNvSpPr/>
            <p:nvPr/>
          </p:nvSpPr>
          <p:spPr>
            <a:xfrm>
              <a:off x="6309245" y="8509127"/>
              <a:ext cx="6985" cy="3175"/>
            </a:xfrm>
            <a:custGeom>
              <a:avLst/>
              <a:gdLst/>
              <a:ahLst/>
              <a:cxnLst/>
              <a:rect l="l" t="t" r="r" b="b"/>
              <a:pathLst>
                <a:path w="6985" h="3175">
                  <a:moveTo>
                    <a:pt x="6438" y="2870"/>
                  </a:moveTo>
                  <a:lnTo>
                    <a:pt x="0" y="0"/>
                  </a:lnTo>
                </a:path>
              </a:pathLst>
            </a:custGeom>
            <a:ln w="25400">
              <a:solidFill>
                <a:srgbClr val="F5BC33"/>
              </a:solidFill>
            </a:ln>
          </p:spPr>
          <p:txBody>
            <a:bodyPr wrap="square" lIns="0" tIns="0" rIns="0" bIns="0" rtlCol="0"/>
            <a:lstStyle/>
            <a:p>
              <a:endParaRPr/>
            </a:p>
          </p:txBody>
        </p:sp>
        <p:sp>
          <p:nvSpPr>
            <p:cNvPr id="4790" name="object 4790"/>
            <p:cNvSpPr/>
            <p:nvPr/>
          </p:nvSpPr>
          <p:spPr>
            <a:xfrm>
              <a:off x="6304838" y="8503005"/>
              <a:ext cx="4445" cy="6350"/>
            </a:xfrm>
            <a:custGeom>
              <a:avLst/>
              <a:gdLst/>
              <a:ahLst/>
              <a:cxnLst/>
              <a:rect l="l" t="t" r="r" b="b"/>
              <a:pathLst>
                <a:path w="4445" h="6350">
                  <a:moveTo>
                    <a:pt x="4406" y="6121"/>
                  </a:moveTo>
                  <a:lnTo>
                    <a:pt x="0" y="0"/>
                  </a:lnTo>
                </a:path>
              </a:pathLst>
            </a:custGeom>
            <a:ln w="25400">
              <a:solidFill>
                <a:srgbClr val="F5BE32"/>
              </a:solidFill>
            </a:ln>
          </p:spPr>
          <p:txBody>
            <a:bodyPr wrap="square" lIns="0" tIns="0" rIns="0" bIns="0" rtlCol="0"/>
            <a:lstStyle/>
            <a:p>
              <a:endParaRPr/>
            </a:p>
          </p:txBody>
        </p:sp>
        <p:sp>
          <p:nvSpPr>
            <p:cNvPr id="4791" name="object 4791"/>
            <p:cNvSpPr/>
            <p:nvPr/>
          </p:nvSpPr>
          <p:spPr>
            <a:xfrm>
              <a:off x="6304838" y="8503005"/>
              <a:ext cx="6350" cy="2540"/>
            </a:xfrm>
            <a:custGeom>
              <a:avLst/>
              <a:gdLst/>
              <a:ahLst/>
              <a:cxnLst/>
              <a:rect l="l" t="t" r="r" b="b"/>
              <a:pathLst>
                <a:path w="6350" h="2540">
                  <a:moveTo>
                    <a:pt x="0" y="0"/>
                  </a:moveTo>
                  <a:lnTo>
                    <a:pt x="5740" y="2324"/>
                  </a:lnTo>
                </a:path>
              </a:pathLst>
            </a:custGeom>
            <a:ln w="25400">
              <a:solidFill>
                <a:srgbClr val="F5C234"/>
              </a:solidFill>
            </a:ln>
          </p:spPr>
          <p:txBody>
            <a:bodyPr wrap="square" lIns="0" tIns="0" rIns="0" bIns="0" rtlCol="0"/>
            <a:lstStyle/>
            <a:p>
              <a:endParaRPr/>
            </a:p>
          </p:txBody>
        </p:sp>
        <p:sp>
          <p:nvSpPr>
            <p:cNvPr id="4792" name="object 4792"/>
            <p:cNvSpPr/>
            <p:nvPr/>
          </p:nvSpPr>
          <p:spPr>
            <a:xfrm>
              <a:off x="6310579" y="8505329"/>
              <a:ext cx="5715" cy="6985"/>
            </a:xfrm>
            <a:custGeom>
              <a:avLst/>
              <a:gdLst/>
              <a:ahLst/>
              <a:cxnLst/>
              <a:rect l="l" t="t" r="r" b="b"/>
              <a:pathLst>
                <a:path w="5714" h="6984">
                  <a:moveTo>
                    <a:pt x="0" y="0"/>
                  </a:moveTo>
                  <a:lnTo>
                    <a:pt x="5105" y="6667"/>
                  </a:lnTo>
                </a:path>
              </a:pathLst>
            </a:custGeom>
            <a:ln w="25400">
              <a:solidFill>
                <a:srgbClr val="F5BF35"/>
              </a:solidFill>
            </a:ln>
          </p:spPr>
          <p:txBody>
            <a:bodyPr wrap="square" lIns="0" tIns="0" rIns="0" bIns="0" rtlCol="0"/>
            <a:lstStyle/>
            <a:p>
              <a:endParaRPr/>
            </a:p>
          </p:txBody>
        </p:sp>
        <p:sp>
          <p:nvSpPr>
            <p:cNvPr id="4793" name="object 4793"/>
            <p:cNvSpPr/>
            <p:nvPr/>
          </p:nvSpPr>
          <p:spPr>
            <a:xfrm>
              <a:off x="6300940" y="8496541"/>
              <a:ext cx="10160" cy="8890"/>
            </a:xfrm>
            <a:custGeom>
              <a:avLst/>
              <a:gdLst/>
              <a:ahLst/>
              <a:cxnLst/>
              <a:rect l="l" t="t" r="r" b="b"/>
              <a:pathLst>
                <a:path w="10160" h="8890">
                  <a:moveTo>
                    <a:pt x="0" y="0"/>
                  </a:moveTo>
                  <a:lnTo>
                    <a:pt x="1219" y="2197"/>
                  </a:lnTo>
                  <a:lnTo>
                    <a:pt x="2514" y="4356"/>
                  </a:lnTo>
                  <a:lnTo>
                    <a:pt x="3898" y="6464"/>
                  </a:lnTo>
                  <a:lnTo>
                    <a:pt x="6172" y="7378"/>
                  </a:lnTo>
                  <a:lnTo>
                    <a:pt x="7302" y="8204"/>
                  </a:lnTo>
                  <a:lnTo>
                    <a:pt x="9639" y="8788"/>
                  </a:lnTo>
                  <a:lnTo>
                    <a:pt x="8039" y="6476"/>
                  </a:lnTo>
                  <a:lnTo>
                    <a:pt x="6553" y="4089"/>
                  </a:lnTo>
                  <a:lnTo>
                    <a:pt x="5194" y="1650"/>
                  </a:lnTo>
                  <a:lnTo>
                    <a:pt x="3111" y="1333"/>
                  </a:lnTo>
                  <a:lnTo>
                    <a:pt x="1955" y="507"/>
                  </a:lnTo>
                  <a:lnTo>
                    <a:pt x="0" y="0"/>
                  </a:lnTo>
                  <a:close/>
                </a:path>
              </a:pathLst>
            </a:custGeom>
            <a:solidFill>
              <a:srgbClr val="F5C537"/>
            </a:solidFill>
          </p:spPr>
          <p:txBody>
            <a:bodyPr wrap="square" lIns="0" tIns="0" rIns="0" bIns="0" rtlCol="0"/>
            <a:lstStyle/>
            <a:p>
              <a:endParaRPr/>
            </a:p>
          </p:txBody>
        </p:sp>
        <p:sp>
          <p:nvSpPr>
            <p:cNvPr id="4794" name="object 4794"/>
            <p:cNvSpPr/>
            <p:nvPr/>
          </p:nvSpPr>
          <p:spPr>
            <a:xfrm>
              <a:off x="6304838" y="8503005"/>
              <a:ext cx="6350" cy="2540"/>
            </a:xfrm>
            <a:custGeom>
              <a:avLst/>
              <a:gdLst/>
              <a:ahLst/>
              <a:cxnLst/>
              <a:rect l="l" t="t" r="r" b="b"/>
              <a:pathLst>
                <a:path w="6350" h="2540">
                  <a:moveTo>
                    <a:pt x="5740" y="2324"/>
                  </a:moveTo>
                  <a:lnTo>
                    <a:pt x="0" y="0"/>
                  </a:lnTo>
                </a:path>
              </a:pathLst>
            </a:custGeom>
            <a:ln w="25400">
              <a:solidFill>
                <a:srgbClr val="F5C234"/>
              </a:solidFill>
            </a:ln>
          </p:spPr>
          <p:txBody>
            <a:bodyPr wrap="square" lIns="0" tIns="0" rIns="0" bIns="0" rtlCol="0"/>
            <a:lstStyle/>
            <a:p>
              <a:endParaRPr/>
            </a:p>
          </p:txBody>
        </p:sp>
        <p:sp>
          <p:nvSpPr>
            <p:cNvPr id="4795" name="object 4795"/>
            <p:cNvSpPr/>
            <p:nvPr/>
          </p:nvSpPr>
          <p:spPr>
            <a:xfrm>
              <a:off x="6300940" y="8496541"/>
              <a:ext cx="4445" cy="6985"/>
            </a:xfrm>
            <a:custGeom>
              <a:avLst/>
              <a:gdLst/>
              <a:ahLst/>
              <a:cxnLst/>
              <a:rect l="l" t="t" r="r" b="b"/>
              <a:pathLst>
                <a:path w="4445" h="6984">
                  <a:moveTo>
                    <a:pt x="3898" y="6464"/>
                  </a:moveTo>
                  <a:lnTo>
                    <a:pt x="0" y="0"/>
                  </a:lnTo>
                </a:path>
              </a:pathLst>
            </a:custGeom>
            <a:ln w="25400">
              <a:solidFill>
                <a:srgbClr val="F5C432"/>
              </a:solidFill>
            </a:ln>
          </p:spPr>
          <p:txBody>
            <a:bodyPr wrap="square" lIns="0" tIns="0" rIns="0" bIns="0" rtlCol="0"/>
            <a:lstStyle/>
            <a:p>
              <a:endParaRPr/>
            </a:p>
          </p:txBody>
        </p:sp>
        <p:sp>
          <p:nvSpPr>
            <p:cNvPr id="4796" name="object 4796"/>
            <p:cNvSpPr/>
            <p:nvPr/>
          </p:nvSpPr>
          <p:spPr>
            <a:xfrm>
              <a:off x="6300940" y="8496541"/>
              <a:ext cx="5715" cy="1905"/>
            </a:xfrm>
            <a:custGeom>
              <a:avLst/>
              <a:gdLst/>
              <a:ahLst/>
              <a:cxnLst/>
              <a:rect l="l" t="t" r="r" b="b"/>
              <a:pathLst>
                <a:path w="5714" h="1904">
                  <a:moveTo>
                    <a:pt x="0" y="0"/>
                  </a:moveTo>
                  <a:lnTo>
                    <a:pt x="5194" y="1650"/>
                  </a:lnTo>
                </a:path>
              </a:pathLst>
            </a:custGeom>
            <a:ln w="25400">
              <a:solidFill>
                <a:srgbClr val="F5C839"/>
              </a:solidFill>
            </a:ln>
          </p:spPr>
          <p:txBody>
            <a:bodyPr wrap="square" lIns="0" tIns="0" rIns="0" bIns="0" rtlCol="0"/>
            <a:lstStyle/>
            <a:p>
              <a:endParaRPr/>
            </a:p>
          </p:txBody>
        </p:sp>
        <p:sp>
          <p:nvSpPr>
            <p:cNvPr id="4797" name="object 4797"/>
            <p:cNvSpPr/>
            <p:nvPr/>
          </p:nvSpPr>
          <p:spPr>
            <a:xfrm>
              <a:off x="6306134" y="8498192"/>
              <a:ext cx="4445" cy="7620"/>
            </a:xfrm>
            <a:custGeom>
              <a:avLst/>
              <a:gdLst/>
              <a:ahLst/>
              <a:cxnLst/>
              <a:rect l="l" t="t" r="r" b="b"/>
              <a:pathLst>
                <a:path w="4445" h="7620">
                  <a:moveTo>
                    <a:pt x="0" y="0"/>
                  </a:moveTo>
                  <a:lnTo>
                    <a:pt x="4445" y="7137"/>
                  </a:lnTo>
                </a:path>
              </a:pathLst>
            </a:custGeom>
            <a:ln w="25400">
              <a:solidFill>
                <a:srgbClr val="F5C63C"/>
              </a:solidFill>
            </a:ln>
          </p:spPr>
          <p:txBody>
            <a:bodyPr wrap="square" lIns="0" tIns="0" rIns="0" bIns="0" rtlCol="0"/>
            <a:lstStyle/>
            <a:p>
              <a:endParaRPr/>
            </a:p>
          </p:txBody>
        </p:sp>
        <p:sp>
          <p:nvSpPr>
            <p:cNvPr id="4798" name="object 4798"/>
            <p:cNvSpPr/>
            <p:nvPr/>
          </p:nvSpPr>
          <p:spPr>
            <a:xfrm>
              <a:off x="6297091" y="8482761"/>
              <a:ext cx="9525" cy="15875"/>
            </a:xfrm>
            <a:custGeom>
              <a:avLst/>
              <a:gdLst/>
              <a:ahLst/>
              <a:cxnLst/>
              <a:rect l="l" t="t" r="r" b="b"/>
              <a:pathLst>
                <a:path w="9525" h="15875">
                  <a:moveTo>
                    <a:pt x="2463" y="0"/>
                  </a:moveTo>
                  <a:lnTo>
                    <a:pt x="0" y="101"/>
                  </a:lnTo>
                  <a:lnTo>
                    <a:pt x="1650" y="5092"/>
                  </a:lnTo>
                  <a:lnTo>
                    <a:pt x="3822" y="9994"/>
                  </a:lnTo>
                  <a:lnTo>
                    <a:pt x="6400" y="14681"/>
                  </a:lnTo>
                  <a:lnTo>
                    <a:pt x="7200" y="14998"/>
                  </a:lnTo>
                  <a:lnTo>
                    <a:pt x="8000" y="15265"/>
                  </a:lnTo>
                  <a:lnTo>
                    <a:pt x="9042" y="15430"/>
                  </a:lnTo>
                  <a:lnTo>
                    <a:pt x="6324" y="10541"/>
                  </a:lnTo>
                  <a:lnTo>
                    <a:pt x="4102" y="5372"/>
                  </a:lnTo>
                  <a:lnTo>
                    <a:pt x="2463" y="0"/>
                  </a:lnTo>
                  <a:close/>
                </a:path>
              </a:pathLst>
            </a:custGeom>
            <a:solidFill>
              <a:srgbClr val="F7CF45"/>
            </a:solidFill>
          </p:spPr>
          <p:txBody>
            <a:bodyPr wrap="square" lIns="0" tIns="0" rIns="0" bIns="0" rtlCol="0"/>
            <a:lstStyle/>
            <a:p>
              <a:endParaRPr/>
            </a:p>
          </p:txBody>
        </p:sp>
        <p:sp>
          <p:nvSpPr>
            <p:cNvPr id="4799" name="object 4799"/>
            <p:cNvSpPr/>
            <p:nvPr/>
          </p:nvSpPr>
          <p:spPr>
            <a:xfrm>
              <a:off x="6299555" y="8482761"/>
              <a:ext cx="6985" cy="15875"/>
            </a:xfrm>
            <a:custGeom>
              <a:avLst/>
              <a:gdLst/>
              <a:ahLst/>
              <a:cxnLst/>
              <a:rect l="l" t="t" r="r" b="b"/>
              <a:pathLst>
                <a:path w="6985" h="15875">
                  <a:moveTo>
                    <a:pt x="6578" y="15430"/>
                  </a:moveTo>
                  <a:lnTo>
                    <a:pt x="3860" y="10541"/>
                  </a:lnTo>
                  <a:lnTo>
                    <a:pt x="1638" y="5372"/>
                  </a:lnTo>
                  <a:lnTo>
                    <a:pt x="0" y="0"/>
                  </a:lnTo>
                </a:path>
              </a:pathLst>
            </a:custGeom>
            <a:ln w="25400">
              <a:solidFill>
                <a:srgbClr val="F7D04B"/>
              </a:solidFill>
            </a:ln>
          </p:spPr>
          <p:txBody>
            <a:bodyPr wrap="square" lIns="0" tIns="0" rIns="0" bIns="0" rtlCol="0"/>
            <a:lstStyle/>
            <a:p>
              <a:endParaRPr/>
            </a:p>
          </p:txBody>
        </p:sp>
        <p:sp>
          <p:nvSpPr>
            <p:cNvPr id="4800" name="object 4800"/>
            <p:cNvSpPr/>
            <p:nvPr/>
          </p:nvSpPr>
          <p:spPr>
            <a:xfrm>
              <a:off x="6297091" y="8470061"/>
              <a:ext cx="2540" cy="26034"/>
            </a:xfrm>
            <a:custGeom>
              <a:avLst/>
              <a:gdLst/>
              <a:ahLst/>
              <a:cxnLst/>
              <a:rect l="l" t="t" r="r" b="b"/>
              <a:pathLst>
                <a:path w="2539" h="26034">
                  <a:moveTo>
                    <a:pt x="2463" y="0"/>
                  </a:moveTo>
                  <a:lnTo>
                    <a:pt x="0" y="0"/>
                  </a:lnTo>
                  <a:lnTo>
                    <a:pt x="0" y="25501"/>
                  </a:lnTo>
                  <a:lnTo>
                    <a:pt x="2463" y="25501"/>
                  </a:lnTo>
                  <a:lnTo>
                    <a:pt x="2463" y="0"/>
                  </a:lnTo>
                  <a:close/>
                </a:path>
              </a:pathLst>
            </a:custGeom>
            <a:solidFill>
              <a:srgbClr val="F7D54D"/>
            </a:solidFill>
          </p:spPr>
          <p:txBody>
            <a:bodyPr wrap="square" lIns="0" tIns="0" rIns="0" bIns="0" rtlCol="0"/>
            <a:lstStyle/>
            <a:p>
              <a:endParaRPr/>
            </a:p>
          </p:txBody>
        </p:sp>
        <p:sp>
          <p:nvSpPr>
            <p:cNvPr id="4801" name="object 4801"/>
            <p:cNvSpPr/>
            <p:nvPr/>
          </p:nvSpPr>
          <p:spPr>
            <a:xfrm>
              <a:off x="6297091" y="8482863"/>
              <a:ext cx="6985" cy="14604"/>
            </a:xfrm>
            <a:custGeom>
              <a:avLst/>
              <a:gdLst/>
              <a:ahLst/>
              <a:cxnLst/>
              <a:rect l="l" t="t" r="r" b="b"/>
              <a:pathLst>
                <a:path w="6985" h="14604">
                  <a:moveTo>
                    <a:pt x="0" y="0"/>
                  </a:moveTo>
                  <a:lnTo>
                    <a:pt x="1650" y="4991"/>
                  </a:lnTo>
                  <a:lnTo>
                    <a:pt x="3822" y="9893"/>
                  </a:lnTo>
                  <a:lnTo>
                    <a:pt x="6400" y="14579"/>
                  </a:lnTo>
                </a:path>
              </a:pathLst>
            </a:custGeom>
            <a:ln w="25400">
              <a:solidFill>
                <a:srgbClr val="F7CF40"/>
              </a:solidFill>
            </a:ln>
          </p:spPr>
          <p:txBody>
            <a:bodyPr wrap="square" lIns="0" tIns="0" rIns="0" bIns="0" rtlCol="0"/>
            <a:lstStyle/>
            <a:p>
              <a:endParaRPr/>
            </a:p>
          </p:txBody>
        </p:sp>
        <p:sp>
          <p:nvSpPr>
            <p:cNvPr id="4802" name="object 4802"/>
            <p:cNvSpPr/>
            <p:nvPr/>
          </p:nvSpPr>
          <p:spPr>
            <a:xfrm>
              <a:off x="6303492" y="8497443"/>
              <a:ext cx="3175" cy="1270"/>
            </a:xfrm>
            <a:custGeom>
              <a:avLst/>
              <a:gdLst/>
              <a:ahLst/>
              <a:cxnLst/>
              <a:rect l="l" t="t" r="r" b="b"/>
              <a:pathLst>
                <a:path w="3175" h="1270">
                  <a:moveTo>
                    <a:pt x="0" y="0"/>
                  </a:moveTo>
                  <a:lnTo>
                    <a:pt x="2641" y="749"/>
                  </a:lnTo>
                </a:path>
              </a:pathLst>
            </a:custGeom>
            <a:ln w="25400">
              <a:solidFill>
                <a:srgbClr val="F6C93D"/>
              </a:solidFill>
            </a:ln>
          </p:spPr>
          <p:txBody>
            <a:bodyPr wrap="square" lIns="0" tIns="0" rIns="0" bIns="0" rtlCol="0"/>
            <a:lstStyle/>
            <a:p>
              <a:endParaRPr/>
            </a:p>
          </p:txBody>
        </p:sp>
        <p:sp>
          <p:nvSpPr>
            <p:cNvPr id="4803" name="object 4803"/>
            <p:cNvSpPr/>
            <p:nvPr/>
          </p:nvSpPr>
          <p:spPr>
            <a:xfrm>
              <a:off x="6294755" y="8482863"/>
              <a:ext cx="8890" cy="14604"/>
            </a:xfrm>
            <a:custGeom>
              <a:avLst/>
              <a:gdLst/>
              <a:ahLst/>
              <a:cxnLst/>
              <a:rect l="l" t="t" r="r" b="b"/>
              <a:pathLst>
                <a:path w="8889" h="14604">
                  <a:moveTo>
                    <a:pt x="2336" y="0"/>
                  </a:moveTo>
                  <a:lnTo>
                    <a:pt x="0" y="76"/>
                  </a:lnTo>
                  <a:lnTo>
                    <a:pt x="1689" y="4699"/>
                  </a:lnTo>
                  <a:lnTo>
                    <a:pt x="3759" y="9270"/>
                  </a:lnTo>
                  <a:lnTo>
                    <a:pt x="6184" y="13677"/>
                  </a:lnTo>
                  <a:lnTo>
                    <a:pt x="7162" y="13931"/>
                  </a:lnTo>
                  <a:lnTo>
                    <a:pt x="7950" y="14274"/>
                  </a:lnTo>
                  <a:lnTo>
                    <a:pt x="8737" y="14579"/>
                  </a:lnTo>
                  <a:lnTo>
                    <a:pt x="6159" y="9893"/>
                  </a:lnTo>
                  <a:lnTo>
                    <a:pt x="3987" y="4991"/>
                  </a:lnTo>
                  <a:lnTo>
                    <a:pt x="2336" y="0"/>
                  </a:lnTo>
                  <a:close/>
                </a:path>
              </a:pathLst>
            </a:custGeom>
            <a:solidFill>
              <a:srgbClr val="F6CD39"/>
            </a:solidFill>
          </p:spPr>
          <p:txBody>
            <a:bodyPr wrap="square" lIns="0" tIns="0" rIns="0" bIns="0" rtlCol="0"/>
            <a:lstStyle/>
            <a:p>
              <a:endParaRPr/>
            </a:p>
          </p:txBody>
        </p:sp>
        <p:sp>
          <p:nvSpPr>
            <p:cNvPr id="4804" name="object 4804"/>
            <p:cNvSpPr/>
            <p:nvPr/>
          </p:nvSpPr>
          <p:spPr>
            <a:xfrm>
              <a:off x="6297091" y="8482863"/>
              <a:ext cx="6985" cy="14604"/>
            </a:xfrm>
            <a:custGeom>
              <a:avLst/>
              <a:gdLst/>
              <a:ahLst/>
              <a:cxnLst/>
              <a:rect l="l" t="t" r="r" b="b"/>
              <a:pathLst>
                <a:path w="6985" h="14604">
                  <a:moveTo>
                    <a:pt x="6400" y="14579"/>
                  </a:moveTo>
                  <a:lnTo>
                    <a:pt x="3822" y="9893"/>
                  </a:lnTo>
                  <a:lnTo>
                    <a:pt x="1650" y="4991"/>
                  </a:lnTo>
                  <a:lnTo>
                    <a:pt x="0" y="0"/>
                  </a:lnTo>
                </a:path>
              </a:pathLst>
            </a:custGeom>
            <a:ln w="25400">
              <a:solidFill>
                <a:srgbClr val="F7CF40"/>
              </a:solidFill>
            </a:ln>
          </p:spPr>
          <p:txBody>
            <a:bodyPr wrap="square" lIns="0" tIns="0" rIns="0" bIns="0" rtlCol="0"/>
            <a:lstStyle/>
            <a:p>
              <a:endParaRPr/>
            </a:p>
          </p:txBody>
        </p:sp>
        <p:sp>
          <p:nvSpPr>
            <p:cNvPr id="4805" name="object 4805"/>
            <p:cNvSpPr/>
            <p:nvPr/>
          </p:nvSpPr>
          <p:spPr>
            <a:xfrm>
              <a:off x="6294755" y="8470163"/>
              <a:ext cx="2540" cy="26034"/>
            </a:xfrm>
            <a:custGeom>
              <a:avLst/>
              <a:gdLst/>
              <a:ahLst/>
              <a:cxnLst/>
              <a:rect l="l" t="t" r="r" b="b"/>
              <a:pathLst>
                <a:path w="2539" h="26034">
                  <a:moveTo>
                    <a:pt x="2336" y="0"/>
                  </a:moveTo>
                  <a:lnTo>
                    <a:pt x="0" y="0"/>
                  </a:lnTo>
                  <a:lnTo>
                    <a:pt x="0" y="25104"/>
                  </a:lnTo>
                  <a:lnTo>
                    <a:pt x="228" y="25476"/>
                  </a:lnTo>
                  <a:lnTo>
                    <a:pt x="2336" y="25476"/>
                  </a:lnTo>
                  <a:lnTo>
                    <a:pt x="2336" y="0"/>
                  </a:lnTo>
                  <a:close/>
                </a:path>
              </a:pathLst>
            </a:custGeom>
            <a:solidFill>
              <a:srgbClr val="F7D23B"/>
            </a:solidFill>
          </p:spPr>
          <p:txBody>
            <a:bodyPr wrap="square" lIns="0" tIns="0" rIns="0" bIns="0" rtlCol="0"/>
            <a:lstStyle/>
            <a:p>
              <a:endParaRPr/>
            </a:p>
          </p:txBody>
        </p:sp>
        <p:sp>
          <p:nvSpPr>
            <p:cNvPr id="4806" name="object 4806"/>
            <p:cNvSpPr/>
            <p:nvPr/>
          </p:nvSpPr>
          <p:spPr>
            <a:xfrm>
              <a:off x="6294755" y="8482939"/>
              <a:ext cx="6350" cy="13970"/>
            </a:xfrm>
            <a:custGeom>
              <a:avLst/>
              <a:gdLst/>
              <a:ahLst/>
              <a:cxnLst/>
              <a:rect l="l" t="t" r="r" b="b"/>
              <a:pathLst>
                <a:path w="6350" h="13970">
                  <a:moveTo>
                    <a:pt x="0" y="0"/>
                  </a:moveTo>
                  <a:lnTo>
                    <a:pt x="1689" y="4622"/>
                  </a:lnTo>
                  <a:lnTo>
                    <a:pt x="3759" y="9194"/>
                  </a:lnTo>
                  <a:lnTo>
                    <a:pt x="6184" y="13601"/>
                  </a:lnTo>
                </a:path>
              </a:pathLst>
            </a:custGeom>
            <a:ln w="25400">
              <a:solidFill>
                <a:srgbClr val="F5CB31"/>
              </a:solidFill>
            </a:ln>
          </p:spPr>
          <p:txBody>
            <a:bodyPr wrap="square" lIns="0" tIns="0" rIns="0" bIns="0" rtlCol="0"/>
            <a:lstStyle/>
            <a:p>
              <a:endParaRPr/>
            </a:p>
          </p:txBody>
        </p:sp>
        <p:sp>
          <p:nvSpPr>
            <p:cNvPr id="4807" name="object 4807"/>
            <p:cNvSpPr/>
            <p:nvPr/>
          </p:nvSpPr>
          <p:spPr>
            <a:xfrm>
              <a:off x="6300940" y="8496541"/>
              <a:ext cx="3175" cy="1270"/>
            </a:xfrm>
            <a:custGeom>
              <a:avLst/>
              <a:gdLst/>
              <a:ahLst/>
              <a:cxnLst/>
              <a:rect l="l" t="t" r="r" b="b"/>
              <a:pathLst>
                <a:path w="3175" h="1270">
                  <a:moveTo>
                    <a:pt x="0" y="0"/>
                  </a:moveTo>
                  <a:lnTo>
                    <a:pt x="2552" y="901"/>
                  </a:lnTo>
                </a:path>
              </a:pathLst>
            </a:custGeom>
            <a:ln w="25399">
              <a:solidFill>
                <a:srgbClr val="F5C836"/>
              </a:solidFill>
            </a:ln>
          </p:spPr>
          <p:txBody>
            <a:bodyPr wrap="square" lIns="0" tIns="0" rIns="0" bIns="0" rtlCol="0"/>
            <a:lstStyle/>
            <a:p>
              <a:endParaRPr/>
            </a:p>
          </p:txBody>
        </p:sp>
        <p:sp>
          <p:nvSpPr>
            <p:cNvPr id="4808" name="object 4808"/>
            <p:cNvSpPr/>
            <p:nvPr/>
          </p:nvSpPr>
          <p:spPr>
            <a:xfrm>
              <a:off x="6293878" y="8464702"/>
              <a:ext cx="5715" cy="18415"/>
            </a:xfrm>
            <a:custGeom>
              <a:avLst/>
              <a:gdLst/>
              <a:ahLst/>
              <a:cxnLst/>
              <a:rect l="l" t="t" r="r" b="b"/>
              <a:pathLst>
                <a:path w="5714" h="18415">
                  <a:moveTo>
                    <a:pt x="0" y="0"/>
                  </a:moveTo>
                  <a:lnTo>
                    <a:pt x="1269" y="6591"/>
                  </a:lnTo>
                  <a:lnTo>
                    <a:pt x="2705" y="12687"/>
                  </a:lnTo>
                  <a:lnTo>
                    <a:pt x="4432" y="18110"/>
                  </a:lnTo>
                  <a:lnTo>
                    <a:pt x="5676" y="18059"/>
                  </a:lnTo>
                  <a:lnTo>
                    <a:pt x="4102" y="12865"/>
                  </a:lnTo>
                  <a:lnTo>
                    <a:pt x="2781" y="6883"/>
                  </a:lnTo>
                  <a:lnTo>
                    <a:pt x="1612" y="368"/>
                  </a:lnTo>
                  <a:lnTo>
                    <a:pt x="1155" y="393"/>
                  </a:lnTo>
                  <a:lnTo>
                    <a:pt x="596" y="254"/>
                  </a:lnTo>
                  <a:lnTo>
                    <a:pt x="0" y="0"/>
                  </a:lnTo>
                  <a:close/>
                </a:path>
              </a:pathLst>
            </a:custGeom>
            <a:solidFill>
              <a:srgbClr val="F9DB5B"/>
            </a:solidFill>
          </p:spPr>
          <p:txBody>
            <a:bodyPr wrap="square" lIns="0" tIns="0" rIns="0" bIns="0" rtlCol="0"/>
            <a:lstStyle/>
            <a:p>
              <a:endParaRPr/>
            </a:p>
          </p:txBody>
        </p:sp>
        <p:sp>
          <p:nvSpPr>
            <p:cNvPr id="4809" name="object 4809"/>
            <p:cNvSpPr/>
            <p:nvPr/>
          </p:nvSpPr>
          <p:spPr>
            <a:xfrm>
              <a:off x="6295491" y="8465070"/>
              <a:ext cx="4445" cy="17780"/>
            </a:xfrm>
            <a:custGeom>
              <a:avLst/>
              <a:gdLst/>
              <a:ahLst/>
              <a:cxnLst/>
              <a:rect l="l" t="t" r="r" b="b"/>
              <a:pathLst>
                <a:path w="4445" h="17779">
                  <a:moveTo>
                    <a:pt x="4063" y="17691"/>
                  </a:moveTo>
                  <a:lnTo>
                    <a:pt x="2489" y="12496"/>
                  </a:lnTo>
                  <a:lnTo>
                    <a:pt x="1168" y="6515"/>
                  </a:lnTo>
                  <a:lnTo>
                    <a:pt x="0" y="0"/>
                  </a:lnTo>
                </a:path>
              </a:pathLst>
            </a:custGeom>
            <a:ln w="25400">
              <a:solidFill>
                <a:srgbClr val="F9DB5F"/>
              </a:solidFill>
            </a:ln>
          </p:spPr>
          <p:txBody>
            <a:bodyPr wrap="square" lIns="0" tIns="0" rIns="0" bIns="0" rtlCol="0"/>
            <a:lstStyle/>
            <a:p>
              <a:endParaRPr/>
            </a:p>
          </p:txBody>
        </p:sp>
        <p:sp>
          <p:nvSpPr>
            <p:cNvPr id="4810" name="object 4810"/>
            <p:cNvSpPr/>
            <p:nvPr/>
          </p:nvSpPr>
          <p:spPr>
            <a:xfrm>
              <a:off x="6293878" y="8464702"/>
              <a:ext cx="1905" cy="635"/>
            </a:xfrm>
            <a:custGeom>
              <a:avLst/>
              <a:gdLst/>
              <a:ahLst/>
              <a:cxnLst/>
              <a:rect l="l" t="t" r="r" b="b"/>
              <a:pathLst>
                <a:path w="1904" h="634">
                  <a:moveTo>
                    <a:pt x="1612" y="368"/>
                  </a:moveTo>
                  <a:lnTo>
                    <a:pt x="0" y="0"/>
                  </a:lnTo>
                </a:path>
              </a:pathLst>
            </a:custGeom>
            <a:ln w="25400">
              <a:solidFill>
                <a:srgbClr val="FADF64"/>
              </a:solidFill>
            </a:ln>
          </p:spPr>
          <p:txBody>
            <a:bodyPr wrap="square" lIns="0" tIns="0" rIns="0" bIns="0" rtlCol="0"/>
            <a:lstStyle/>
            <a:p>
              <a:endParaRPr/>
            </a:p>
          </p:txBody>
        </p:sp>
        <p:sp>
          <p:nvSpPr>
            <p:cNvPr id="4811" name="object 4811"/>
            <p:cNvSpPr/>
            <p:nvPr/>
          </p:nvSpPr>
          <p:spPr>
            <a:xfrm>
              <a:off x="6293878" y="8464702"/>
              <a:ext cx="4445" cy="18415"/>
            </a:xfrm>
            <a:custGeom>
              <a:avLst/>
              <a:gdLst/>
              <a:ahLst/>
              <a:cxnLst/>
              <a:rect l="l" t="t" r="r" b="b"/>
              <a:pathLst>
                <a:path w="4445" h="18415">
                  <a:moveTo>
                    <a:pt x="0" y="0"/>
                  </a:moveTo>
                  <a:lnTo>
                    <a:pt x="1269" y="6591"/>
                  </a:lnTo>
                  <a:lnTo>
                    <a:pt x="2705" y="12687"/>
                  </a:lnTo>
                  <a:lnTo>
                    <a:pt x="4432" y="18110"/>
                  </a:lnTo>
                </a:path>
              </a:pathLst>
            </a:custGeom>
            <a:ln w="25400">
              <a:solidFill>
                <a:srgbClr val="F9DA57"/>
              </a:solidFill>
            </a:ln>
          </p:spPr>
          <p:txBody>
            <a:bodyPr wrap="square" lIns="0" tIns="0" rIns="0" bIns="0" rtlCol="0"/>
            <a:lstStyle/>
            <a:p>
              <a:endParaRPr/>
            </a:p>
          </p:txBody>
        </p:sp>
        <p:sp>
          <p:nvSpPr>
            <p:cNvPr id="4812" name="object 4812"/>
            <p:cNvSpPr/>
            <p:nvPr/>
          </p:nvSpPr>
          <p:spPr>
            <a:xfrm>
              <a:off x="6298311" y="8470061"/>
              <a:ext cx="1270" cy="26034"/>
            </a:xfrm>
            <a:custGeom>
              <a:avLst/>
              <a:gdLst/>
              <a:ahLst/>
              <a:cxnLst/>
              <a:rect l="l" t="t" r="r" b="b"/>
              <a:pathLst>
                <a:path w="1270" h="26034">
                  <a:moveTo>
                    <a:pt x="1244" y="0"/>
                  </a:moveTo>
                  <a:lnTo>
                    <a:pt x="0" y="0"/>
                  </a:lnTo>
                  <a:lnTo>
                    <a:pt x="0" y="25450"/>
                  </a:lnTo>
                  <a:lnTo>
                    <a:pt x="1244" y="25450"/>
                  </a:lnTo>
                  <a:lnTo>
                    <a:pt x="1244" y="0"/>
                  </a:lnTo>
                  <a:close/>
                </a:path>
              </a:pathLst>
            </a:custGeom>
            <a:solidFill>
              <a:srgbClr val="F8D652"/>
            </a:solidFill>
          </p:spPr>
          <p:txBody>
            <a:bodyPr wrap="square" lIns="0" tIns="0" rIns="0" bIns="0" rtlCol="0"/>
            <a:lstStyle/>
            <a:p>
              <a:endParaRPr/>
            </a:p>
          </p:txBody>
        </p:sp>
        <p:sp>
          <p:nvSpPr>
            <p:cNvPr id="4813" name="object 4813"/>
            <p:cNvSpPr/>
            <p:nvPr/>
          </p:nvSpPr>
          <p:spPr>
            <a:xfrm>
              <a:off x="6292011" y="8463788"/>
              <a:ext cx="6350" cy="19685"/>
            </a:xfrm>
            <a:custGeom>
              <a:avLst/>
              <a:gdLst/>
              <a:ahLst/>
              <a:cxnLst/>
              <a:rect l="l" t="t" r="r" b="b"/>
              <a:pathLst>
                <a:path w="6350" h="19684">
                  <a:moveTo>
                    <a:pt x="0" y="0"/>
                  </a:moveTo>
                  <a:lnTo>
                    <a:pt x="1396" y="6756"/>
                  </a:lnTo>
                  <a:lnTo>
                    <a:pt x="3047" y="13169"/>
                  </a:lnTo>
                  <a:lnTo>
                    <a:pt x="5079" y="19075"/>
                  </a:lnTo>
                  <a:lnTo>
                    <a:pt x="6299" y="19024"/>
                  </a:lnTo>
                  <a:lnTo>
                    <a:pt x="4571" y="13601"/>
                  </a:lnTo>
                  <a:lnTo>
                    <a:pt x="3136" y="7505"/>
                  </a:lnTo>
                  <a:lnTo>
                    <a:pt x="1866" y="914"/>
                  </a:lnTo>
                  <a:lnTo>
                    <a:pt x="1269" y="673"/>
                  </a:lnTo>
                  <a:lnTo>
                    <a:pt x="0" y="0"/>
                  </a:lnTo>
                  <a:close/>
                </a:path>
              </a:pathLst>
            </a:custGeom>
            <a:solidFill>
              <a:srgbClr val="F9D952"/>
            </a:solidFill>
          </p:spPr>
          <p:txBody>
            <a:bodyPr wrap="square" lIns="0" tIns="0" rIns="0" bIns="0" rtlCol="0"/>
            <a:lstStyle/>
            <a:p>
              <a:endParaRPr/>
            </a:p>
          </p:txBody>
        </p:sp>
        <p:sp>
          <p:nvSpPr>
            <p:cNvPr id="4814" name="object 4814"/>
            <p:cNvSpPr/>
            <p:nvPr/>
          </p:nvSpPr>
          <p:spPr>
            <a:xfrm>
              <a:off x="6293878" y="8464702"/>
              <a:ext cx="4445" cy="18415"/>
            </a:xfrm>
            <a:custGeom>
              <a:avLst/>
              <a:gdLst/>
              <a:ahLst/>
              <a:cxnLst/>
              <a:rect l="l" t="t" r="r" b="b"/>
              <a:pathLst>
                <a:path w="4445" h="18415">
                  <a:moveTo>
                    <a:pt x="4432" y="18110"/>
                  </a:moveTo>
                  <a:lnTo>
                    <a:pt x="2705" y="12687"/>
                  </a:lnTo>
                  <a:lnTo>
                    <a:pt x="1269" y="6591"/>
                  </a:lnTo>
                  <a:lnTo>
                    <a:pt x="0" y="0"/>
                  </a:lnTo>
                </a:path>
              </a:pathLst>
            </a:custGeom>
            <a:ln w="25400">
              <a:solidFill>
                <a:srgbClr val="F9DA57"/>
              </a:solidFill>
            </a:ln>
          </p:spPr>
          <p:txBody>
            <a:bodyPr wrap="square" lIns="0" tIns="0" rIns="0" bIns="0" rtlCol="0"/>
            <a:lstStyle/>
            <a:p>
              <a:endParaRPr/>
            </a:p>
          </p:txBody>
        </p:sp>
        <p:sp>
          <p:nvSpPr>
            <p:cNvPr id="4815" name="object 4815"/>
            <p:cNvSpPr/>
            <p:nvPr/>
          </p:nvSpPr>
          <p:spPr>
            <a:xfrm>
              <a:off x="6292011" y="8463788"/>
              <a:ext cx="1905" cy="1270"/>
            </a:xfrm>
            <a:custGeom>
              <a:avLst/>
              <a:gdLst/>
              <a:ahLst/>
              <a:cxnLst/>
              <a:rect l="l" t="t" r="r" b="b"/>
              <a:pathLst>
                <a:path w="1904" h="1270">
                  <a:moveTo>
                    <a:pt x="1866" y="914"/>
                  </a:moveTo>
                  <a:lnTo>
                    <a:pt x="0" y="0"/>
                  </a:lnTo>
                </a:path>
              </a:pathLst>
            </a:custGeom>
            <a:ln w="25400">
              <a:solidFill>
                <a:srgbClr val="FADE5A"/>
              </a:solidFill>
            </a:ln>
          </p:spPr>
          <p:txBody>
            <a:bodyPr wrap="square" lIns="0" tIns="0" rIns="0" bIns="0" rtlCol="0"/>
            <a:lstStyle/>
            <a:p>
              <a:endParaRPr/>
            </a:p>
          </p:txBody>
        </p:sp>
        <p:sp>
          <p:nvSpPr>
            <p:cNvPr id="4816" name="object 4816"/>
            <p:cNvSpPr/>
            <p:nvPr/>
          </p:nvSpPr>
          <p:spPr>
            <a:xfrm>
              <a:off x="6292011" y="8463788"/>
              <a:ext cx="5080" cy="19685"/>
            </a:xfrm>
            <a:custGeom>
              <a:avLst/>
              <a:gdLst/>
              <a:ahLst/>
              <a:cxnLst/>
              <a:rect l="l" t="t" r="r" b="b"/>
              <a:pathLst>
                <a:path w="5079" h="19684">
                  <a:moveTo>
                    <a:pt x="0" y="0"/>
                  </a:moveTo>
                  <a:lnTo>
                    <a:pt x="1396" y="6756"/>
                  </a:lnTo>
                  <a:lnTo>
                    <a:pt x="3047" y="13169"/>
                  </a:lnTo>
                  <a:lnTo>
                    <a:pt x="5079" y="19075"/>
                  </a:lnTo>
                </a:path>
              </a:pathLst>
            </a:custGeom>
            <a:ln w="25400">
              <a:solidFill>
                <a:srgbClr val="F8D94C"/>
              </a:solidFill>
            </a:ln>
          </p:spPr>
          <p:txBody>
            <a:bodyPr wrap="square" lIns="0" tIns="0" rIns="0" bIns="0" rtlCol="0"/>
            <a:lstStyle/>
            <a:p>
              <a:endParaRPr/>
            </a:p>
          </p:txBody>
        </p:sp>
        <p:sp>
          <p:nvSpPr>
            <p:cNvPr id="4817" name="object 4817"/>
            <p:cNvSpPr/>
            <p:nvPr/>
          </p:nvSpPr>
          <p:spPr>
            <a:xfrm>
              <a:off x="6297091" y="8470112"/>
              <a:ext cx="1270" cy="26034"/>
            </a:xfrm>
            <a:custGeom>
              <a:avLst/>
              <a:gdLst/>
              <a:ahLst/>
              <a:cxnLst/>
              <a:rect l="l" t="t" r="r" b="b"/>
              <a:pathLst>
                <a:path w="1270" h="26034">
                  <a:moveTo>
                    <a:pt x="1219" y="0"/>
                  </a:moveTo>
                  <a:lnTo>
                    <a:pt x="0" y="0"/>
                  </a:lnTo>
                  <a:lnTo>
                    <a:pt x="0" y="25450"/>
                  </a:lnTo>
                  <a:lnTo>
                    <a:pt x="1219" y="25450"/>
                  </a:lnTo>
                  <a:lnTo>
                    <a:pt x="1219" y="0"/>
                  </a:lnTo>
                  <a:close/>
                </a:path>
              </a:pathLst>
            </a:custGeom>
            <a:solidFill>
              <a:srgbClr val="F7D54A"/>
            </a:solidFill>
          </p:spPr>
          <p:txBody>
            <a:bodyPr wrap="square" lIns="0" tIns="0" rIns="0" bIns="0" rtlCol="0"/>
            <a:lstStyle/>
            <a:p>
              <a:endParaRPr/>
            </a:p>
          </p:txBody>
        </p:sp>
        <p:sp>
          <p:nvSpPr>
            <p:cNvPr id="4818" name="object 4818"/>
            <p:cNvSpPr/>
            <p:nvPr/>
          </p:nvSpPr>
          <p:spPr>
            <a:xfrm>
              <a:off x="6290475" y="8443696"/>
              <a:ext cx="5080" cy="21590"/>
            </a:xfrm>
            <a:custGeom>
              <a:avLst/>
              <a:gdLst/>
              <a:ahLst/>
              <a:cxnLst/>
              <a:rect l="l" t="t" r="r" b="b"/>
              <a:pathLst>
                <a:path w="5079" h="21590">
                  <a:moveTo>
                    <a:pt x="0" y="0"/>
                  </a:moveTo>
                  <a:lnTo>
                    <a:pt x="4559" y="21399"/>
                  </a:lnTo>
                  <a:lnTo>
                    <a:pt x="5016" y="21374"/>
                  </a:lnTo>
                  <a:lnTo>
                    <a:pt x="3848" y="14846"/>
                  </a:lnTo>
                  <a:lnTo>
                    <a:pt x="2819" y="7772"/>
                  </a:lnTo>
                  <a:lnTo>
                    <a:pt x="1841" y="368"/>
                  </a:lnTo>
                  <a:lnTo>
                    <a:pt x="1295" y="444"/>
                  </a:lnTo>
                  <a:lnTo>
                    <a:pt x="673" y="279"/>
                  </a:lnTo>
                  <a:lnTo>
                    <a:pt x="0" y="0"/>
                  </a:lnTo>
                  <a:close/>
                </a:path>
              </a:pathLst>
            </a:custGeom>
            <a:solidFill>
              <a:srgbClr val="FBE46E"/>
            </a:solidFill>
          </p:spPr>
          <p:txBody>
            <a:bodyPr wrap="square" lIns="0" tIns="0" rIns="0" bIns="0" rtlCol="0"/>
            <a:lstStyle/>
            <a:p>
              <a:endParaRPr/>
            </a:p>
          </p:txBody>
        </p:sp>
        <p:sp>
          <p:nvSpPr>
            <p:cNvPr id="4819" name="object 4819"/>
            <p:cNvSpPr/>
            <p:nvPr/>
          </p:nvSpPr>
          <p:spPr>
            <a:xfrm>
              <a:off x="6292316" y="8444065"/>
              <a:ext cx="3175" cy="21590"/>
            </a:xfrm>
            <a:custGeom>
              <a:avLst/>
              <a:gdLst/>
              <a:ahLst/>
              <a:cxnLst/>
              <a:rect l="l" t="t" r="r" b="b"/>
              <a:pathLst>
                <a:path w="3175" h="21590">
                  <a:moveTo>
                    <a:pt x="3175" y="21005"/>
                  </a:moveTo>
                  <a:lnTo>
                    <a:pt x="2006" y="14478"/>
                  </a:lnTo>
                  <a:lnTo>
                    <a:pt x="977" y="7404"/>
                  </a:lnTo>
                  <a:lnTo>
                    <a:pt x="0" y="0"/>
                  </a:lnTo>
                </a:path>
              </a:pathLst>
            </a:custGeom>
            <a:ln w="25400">
              <a:solidFill>
                <a:srgbClr val="FBE572"/>
              </a:solidFill>
            </a:ln>
          </p:spPr>
          <p:txBody>
            <a:bodyPr wrap="square" lIns="0" tIns="0" rIns="0" bIns="0" rtlCol="0"/>
            <a:lstStyle/>
            <a:p>
              <a:endParaRPr/>
            </a:p>
          </p:txBody>
        </p:sp>
        <p:sp>
          <p:nvSpPr>
            <p:cNvPr id="4820" name="object 4820"/>
            <p:cNvSpPr/>
            <p:nvPr/>
          </p:nvSpPr>
          <p:spPr>
            <a:xfrm>
              <a:off x="6290475" y="8443696"/>
              <a:ext cx="1905" cy="635"/>
            </a:xfrm>
            <a:custGeom>
              <a:avLst/>
              <a:gdLst/>
              <a:ahLst/>
              <a:cxnLst/>
              <a:rect l="l" t="t" r="r" b="b"/>
              <a:pathLst>
                <a:path w="1904" h="634">
                  <a:moveTo>
                    <a:pt x="1841" y="368"/>
                  </a:moveTo>
                  <a:lnTo>
                    <a:pt x="0" y="0"/>
                  </a:lnTo>
                </a:path>
              </a:pathLst>
            </a:custGeom>
            <a:ln w="25400">
              <a:solidFill>
                <a:srgbClr val="FCE978"/>
              </a:solidFill>
            </a:ln>
          </p:spPr>
          <p:txBody>
            <a:bodyPr wrap="square" lIns="0" tIns="0" rIns="0" bIns="0" rtlCol="0"/>
            <a:lstStyle/>
            <a:p>
              <a:endParaRPr/>
            </a:p>
          </p:txBody>
        </p:sp>
        <p:sp>
          <p:nvSpPr>
            <p:cNvPr id="4821" name="object 4821"/>
            <p:cNvSpPr/>
            <p:nvPr/>
          </p:nvSpPr>
          <p:spPr>
            <a:xfrm>
              <a:off x="6290475" y="8443696"/>
              <a:ext cx="3810" cy="21590"/>
            </a:xfrm>
            <a:custGeom>
              <a:avLst/>
              <a:gdLst/>
              <a:ahLst/>
              <a:cxnLst/>
              <a:rect l="l" t="t" r="r" b="b"/>
              <a:pathLst>
                <a:path w="3810" h="21590">
                  <a:moveTo>
                    <a:pt x="0" y="0"/>
                  </a:moveTo>
                  <a:lnTo>
                    <a:pt x="1041" y="7366"/>
                  </a:lnTo>
                  <a:lnTo>
                    <a:pt x="2146" y="14427"/>
                  </a:lnTo>
                  <a:lnTo>
                    <a:pt x="3403" y="21005"/>
                  </a:lnTo>
                </a:path>
              </a:pathLst>
            </a:custGeom>
            <a:ln w="25400">
              <a:solidFill>
                <a:srgbClr val="FBE46B"/>
              </a:solidFill>
            </a:ln>
          </p:spPr>
          <p:txBody>
            <a:bodyPr wrap="square" lIns="0" tIns="0" rIns="0" bIns="0" rtlCol="0"/>
            <a:lstStyle/>
            <a:p>
              <a:endParaRPr/>
            </a:p>
          </p:txBody>
        </p:sp>
        <p:sp>
          <p:nvSpPr>
            <p:cNvPr id="4822" name="object 4822"/>
            <p:cNvSpPr/>
            <p:nvPr/>
          </p:nvSpPr>
          <p:spPr>
            <a:xfrm>
              <a:off x="6293878" y="8464702"/>
              <a:ext cx="1905" cy="635"/>
            </a:xfrm>
            <a:custGeom>
              <a:avLst/>
              <a:gdLst/>
              <a:ahLst/>
              <a:cxnLst/>
              <a:rect l="l" t="t" r="r" b="b"/>
              <a:pathLst>
                <a:path w="1904" h="634">
                  <a:moveTo>
                    <a:pt x="0" y="0"/>
                  </a:moveTo>
                  <a:lnTo>
                    <a:pt x="1612" y="368"/>
                  </a:lnTo>
                </a:path>
              </a:pathLst>
            </a:custGeom>
            <a:ln w="25400">
              <a:solidFill>
                <a:srgbClr val="FADF64"/>
              </a:solidFill>
            </a:ln>
          </p:spPr>
          <p:txBody>
            <a:bodyPr wrap="square" lIns="0" tIns="0" rIns="0" bIns="0" rtlCol="0"/>
            <a:lstStyle/>
            <a:p>
              <a:endParaRPr/>
            </a:p>
          </p:txBody>
        </p:sp>
        <p:sp>
          <p:nvSpPr>
            <p:cNvPr id="4823" name="object 4823"/>
            <p:cNvSpPr/>
            <p:nvPr/>
          </p:nvSpPr>
          <p:spPr>
            <a:xfrm>
              <a:off x="6288405" y="8442642"/>
              <a:ext cx="5715" cy="22225"/>
            </a:xfrm>
            <a:custGeom>
              <a:avLst/>
              <a:gdLst/>
              <a:ahLst/>
              <a:cxnLst/>
              <a:rect l="l" t="t" r="r" b="b"/>
              <a:pathLst>
                <a:path w="5714" h="22225">
                  <a:moveTo>
                    <a:pt x="0" y="0"/>
                  </a:moveTo>
                  <a:lnTo>
                    <a:pt x="5473" y="22059"/>
                  </a:lnTo>
                  <a:lnTo>
                    <a:pt x="4216" y="15481"/>
                  </a:lnTo>
                  <a:lnTo>
                    <a:pt x="3111" y="8420"/>
                  </a:lnTo>
                  <a:lnTo>
                    <a:pt x="2070" y="1054"/>
                  </a:lnTo>
                  <a:lnTo>
                    <a:pt x="1409" y="787"/>
                  </a:lnTo>
                  <a:lnTo>
                    <a:pt x="0" y="0"/>
                  </a:lnTo>
                  <a:close/>
                </a:path>
              </a:pathLst>
            </a:custGeom>
            <a:solidFill>
              <a:srgbClr val="FBE466"/>
            </a:solidFill>
          </p:spPr>
          <p:txBody>
            <a:bodyPr wrap="square" lIns="0" tIns="0" rIns="0" bIns="0" rtlCol="0"/>
            <a:lstStyle/>
            <a:p>
              <a:endParaRPr/>
            </a:p>
          </p:txBody>
        </p:sp>
        <p:sp>
          <p:nvSpPr>
            <p:cNvPr id="4824" name="object 4824"/>
            <p:cNvSpPr/>
            <p:nvPr/>
          </p:nvSpPr>
          <p:spPr>
            <a:xfrm>
              <a:off x="6290475" y="8443696"/>
              <a:ext cx="3810" cy="21590"/>
            </a:xfrm>
            <a:custGeom>
              <a:avLst/>
              <a:gdLst/>
              <a:ahLst/>
              <a:cxnLst/>
              <a:rect l="l" t="t" r="r" b="b"/>
              <a:pathLst>
                <a:path w="3810" h="21590">
                  <a:moveTo>
                    <a:pt x="3403" y="21005"/>
                  </a:moveTo>
                  <a:lnTo>
                    <a:pt x="2146" y="14427"/>
                  </a:lnTo>
                  <a:lnTo>
                    <a:pt x="1041" y="7366"/>
                  </a:lnTo>
                  <a:lnTo>
                    <a:pt x="0" y="0"/>
                  </a:lnTo>
                </a:path>
              </a:pathLst>
            </a:custGeom>
            <a:ln w="25400">
              <a:solidFill>
                <a:srgbClr val="FBE46B"/>
              </a:solidFill>
            </a:ln>
          </p:spPr>
          <p:txBody>
            <a:bodyPr wrap="square" lIns="0" tIns="0" rIns="0" bIns="0" rtlCol="0"/>
            <a:lstStyle/>
            <a:p>
              <a:endParaRPr/>
            </a:p>
          </p:txBody>
        </p:sp>
        <p:sp>
          <p:nvSpPr>
            <p:cNvPr id="4825" name="object 4825"/>
            <p:cNvSpPr/>
            <p:nvPr/>
          </p:nvSpPr>
          <p:spPr>
            <a:xfrm>
              <a:off x="6288405" y="8442642"/>
              <a:ext cx="2540" cy="1270"/>
            </a:xfrm>
            <a:custGeom>
              <a:avLst/>
              <a:gdLst/>
              <a:ahLst/>
              <a:cxnLst/>
              <a:rect l="l" t="t" r="r" b="b"/>
              <a:pathLst>
                <a:path w="2539" h="1270">
                  <a:moveTo>
                    <a:pt x="2070" y="1054"/>
                  </a:moveTo>
                  <a:lnTo>
                    <a:pt x="0" y="0"/>
                  </a:lnTo>
                </a:path>
              </a:pathLst>
            </a:custGeom>
            <a:ln w="25400">
              <a:solidFill>
                <a:srgbClr val="FCE871"/>
              </a:solidFill>
            </a:ln>
          </p:spPr>
          <p:txBody>
            <a:bodyPr wrap="square" lIns="0" tIns="0" rIns="0" bIns="0" rtlCol="0"/>
            <a:lstStyle/>
            <a:p>
              <a:endParaRPr/>
            </a:p>
          </p:txBody>
        </p:sp>
        <p:sp>
          <p:nvSpPr>
            <p:cNvPr id="4826" name="object 4826"/>
            <p:cNvSpPr/>
            <p:nvPr/>
          </p:nvSpPr>
          <p:spPr>
            <a:xfrm>
              <a:off x="6288405" y="8442642"/>
              <a:ext cx="3810" cy="21590"/>
            </a:xfrm>
            <a:custGeom>
              <a:avLst/>
              <a:gdLst/>
              <a:ahLst/>
              <a:cxnLst/>
              <a:rect l="l" t="t" r="r" b="b"/>
              <a:pathLst>
                <a:path w="3810" h="21590">
                  <a:moveTo>
                    <a:pt x="0" y="0"/>
                  </a:moveTo>
                  <a:lnTo>
                    <a:pt x="1054" y="7289"/>
                  </a:lnTo>
                  <a:lnTo>
                    <a:pt x="2209" y="14389"/>
                  </a:lnTo>
                  <a:lnTo>
                    <a:pt x="3606" y="21145"/>
                  </a:lnTo>
                </a:path>
              </a:pathLst>
            </a:custGeom>
            <a:ln w="25399">
              <a:solidFill>
                <a:srgbClr val="FBE361"/>
              </a:solidFill>
            </a:ln>
          </p:spPr>
          <p:txBody>
            <a:bodyPr wrap="square" lIns="0" tIns="0" rIns="0" bIns="0" rtlCol="0"/>
            <a:lstStyle/>
            <a:p>
              <a:endParaRPr/>
            </a:p>
          </p:txBody>
        </p:sp>
        <p:sp>
          <p:nvSpPr>
            <p:cNvPr id="4827" name="object 4827"/>
            <p:cNvSpPr/>
            <p:nvPr/>
          </p:nvSpPr>
          <p:spPr>
            <a:xfrm>
              <a:off x="6292011" y="8463788"/>
              <a:ext cx="1905" cy="1270"/>
            </a:xfrm>
            <a:custGeom>
              <a:avLst/>
              <a:gdLst/>
              <a:ahLst/>
              <a:cxnLst/>
              <a:rect l="l" t="t" r="r" b="b"/>
              <a:pathLst>
                <a:path w="1904" h="1270">
                  <a:moveTo>
                    <a:pt x="0" y="0"/>
                  </a:moveTo>
                  <a:lnTo>
                    <a:pt x="1866" y="914"/>
                  </a:lnTo>
                </a:path>
              </a:pathLst>
            </a:custGeom>
            <a:ln w="25400">
              <a:solidFill>
                <a:srgbClr val="FADE5A"/>
              </a:solidFill>
            </a:ln>
          </p:spPr>
          <p:txBody>
            <a:bodyPr wrap="square" lIns="0" tIns="0" rIns="0" bIns="0" rtlCol="0"/>
            <a:lstStyle/>
            <a:p>
              <a:endParaRPr/>
            </a:p>
          </p:txBody>
        </p:sp>
        <p:sp>
          <p:nvSpPr>
            <p:cNvPr id="4828" name="object 4828"/>
            <p:cNvSpPr/>
            <p:nvPr/>
          </p:nvSpPr>
          <p:spPr>
            <a:xfrm>
              <a:off x="6291377" y="8472817"/>
              <a:ext cx="5715" cy="10160"/>
            </a:xfrm>
            <a:custGeom>
              <a:avLst/>
              <a:gdLst/>
              <a:ahLst/>
              <a:cxnLst/>
              <a:rect l="l" t="t" r="r" b="b"/>
              <a:pathLst>
                <a:path w="5714" h="10159">
                  <a:moveTo>
                    <a:pt x="787" y="0"/>
                  </a:moveTo>
                  <a:lnTo>
                    <a:pt x="0" y="38"/>
                  </a:lnTo>
                  <a:lnTo>
                    <a:pt x="1015" y="3454"/>
                  </a:lnTo>
                  <a:lnTo>
                    <a:pt x="2133" y="6819"/>
                  </a:lnTo>
                  <a:lnTo>
                    <a:pt x="3378" y="10121"/>
                  </a:lnTo>
                  <a:lnTo>
                    <a:pt x="5714" y="10045"/>
                  </a:lnTo>
                  <a:lnTo>
                    <a:pt x="4699" y="7099"/>
                  </a:lnTo>
                  <a:lnTo>
                    <a:pt x="3771" y="4013"/>
                  </a:lnTo>
                  <a:lnTo>
                    <a:pt x="2933" y="825"/>
                  </a:lnTo>
                  <a:lnTo>
                    <a:pt x="787" y="0"/>
                  </a:lnTo>
                  <a:close/>
                </a:path>
              </a:pathLst>
            </a:custGeom>
            <a:solidFill>
              <a:srgbClr val="F7D53D"/>
            </a:solidFill>
          </p:spPr>
          <p:txBody>
            <a:bodyPr wrap="square" lIns="0" tIns="0" rIns="0" bIns="0" rtlCol="0"/>
            <a:lstStyle/>
            <a:p>
              <a:endParaRPr/>
            </a:p>
          </p:txBody>
        </p:sp>
        <p:sp>
          <p:nvSpPr>
            <p:cNvPr id="4829" name="object 4829"/>
            <p:cNvSpPr/>
            <p:nvPr/>
          </p:nvSpPr>
          <p:spPr>
            <a:xfrm>
              <a:off x="6294755" y="8470163"/>
              <a:ext cx="2540" cy="26034"/>
            </a:xfrm>
            <a:custGeom>
              <a:avLst/>
              <a:gdLst/>
              <a:ahLst/>
              <a:cxnLst/>
              <a:rect l="l" t="t" r="r" b="b"/>
              <a:pathLst>
                <a:path w="2539" h="26034">
                  <a:moveTo>
                    <a:pt x="2336" y="0"/>
                  </a:moveTo>
                  <a:lnTo>
                    <a:pt x="0" y="0"/>
                  </a:lnTo>
                  <a:lnTo>
                    <a:pt x="0" y="25104"/>
                  </a:lnTo>
                  <a:lnTo>
                    <a:pt x="228" y="25476"/>
                  </a:lnTo>
                  <a:lnTo>
                    <a:pt x="2336" y="25476"/>
                  </a:lnTo>
                  <a:lnTo>
                    <a:pt x="2336" y="0"/>
                  </a:lnTo>
                  <a:close/>
                </a:path>
              </a:pathLst>
            </a:custGeom>
            <a:solidFill>
              <a:srgbClr val="F7D23B"/>
            </a:solidFill>
          </p:spPr>
          <p:txBody>
            <a:bodyPr wrap="square" lIns="0" tIns="0" rIns="0" bIns="0" rtlCol="0"/>
            <a:lstStyle/>
            <a:p>
              <a:endParaRPr/>
            </a:p>
          </p:txBody>
        </p:sp>
        <p:sp>
          <p:nvSpPr>
            <p:cNvPr id="4830" name="object 4830"/>
            <p:cNvSpPr/>
            <p:nvPr/>
          </p:nvSpPr>
          <p:spPr>
            <a:xfrm>
              <a:off x="6291377" y="8472855"/>
              <a:ext cx="3810" cy="10160"/>
            </a:xfrm>
            <a:custGeom>
              <a:avLst/>
              <a:gdLst/>
              <a:ahLst/>
              <a:cxnLst/>
              <a:rect l="l" t="t" r="r" b="b"/>
              <a:pathLst>
                <a:path w="3810" h="10159">
                  <a:moveTo>
                    <a:pt x="3378" y="10083"/>
                  </a:moveTo>
                  <a:lnTo>
                    <a:pt x="0" y="0"/>
                  </a:lnTo>
                </a:path>
              </a:pathLst>
            </a:custGeom>
            <a:ln w="25400">
              <a:solidFill>
                <a:srgbClr val="F7D233"/>
              </a:solidFill>
            </a:ln>
          </p:spPr>
          <p:txBody>
            <a:bodyPr wrap="square" lIns="0" tIns="0" rIns="0" bIns="0" rtlCol="0"/>
            <a:lstStyle/>
            <a:p>
              <a:endParaRPr/>
            </a:p>
          </p:txBody>
        </p:sp>
        <p:sp>
          <p:nvSpPr>
            <p:cNvPr id="4831" name="object 4831"/>
            <p:cNvSpPr/>
            <p:nvPr/>
          </p:nvSpPr>
          <p:spPr>
            <a:xfrm>
              <a:off x="6291377" y="8472855"/>
              <a:ext cx="3175" cy="1270"/>
            </a:xfrm>
            <a:custGeom>
              <a:avLst/>
              <a:gdLst/>
              <a:ahLst/>
              <a:cxnLst/>
              <a:rect l="l" t="t" r="r" b="b"/>
              <a:pathLst>
                <a:path w="3175" h="1270">
                  <a:moveTo>
                    <a:pt x="0" y="0"/>
                  </a:moveTo>
                  <a:lnTo>
                    <a:pt x="2933" y="787"/>
                  </a:lnTo>
                </a:path>
              </a:pathLst>
            </a:custGeom>
            <a:ln w="25400">
              <a:solidFill>
                <a:srgbClr val="F7D740"/>
              </a:solidFill>
            </a:ln>
          </p:spPr>
          <p:txBody>
            <a:bodyPr wrap="square" lIns="0" tIns="0" rIns="0" bIns="0" rtlCol="0"/>
            <a:lstStyle/>
            <a:p>
              <a:endParaRPr/>
            </a:p>
          </p:txBody>
        </p:sp>
        <p:sp>
          <p:nvSpPr>
            <p:cNvPr id="4832" name="object 4832"/>
            <p:cNvSpPr/>
            <p:nvPr/>
          </p:nvSpPr>
          <p:spPr>
            <a:xfrm>
              <a:off x="6294310" y="8473643"/>
              <a:ext cx="3175" cy="9525"/>
            </a:xfrm>
            <a:custGeom>
              <a:avLst/>
              <a:gdLst/>
              <a:ahLst/>
              <a:cxnLst/>
              <a:rect l="l" t="t" r="r" b="b"/>
              <a:pathLst>
                <a:path w="3175" h="9525">
                  <a:moveTo>
                    <a:pt x="0" y="0"/>
                  </a:moveTo>
                  <a:lnTo>
                    <a:pt x="2781" y="9220"/>
                  </a:lnTo>
                </a:path>
              </a:pathLst>
            </a:custGeom>
            <a:ln w="25400">
              <a:solidFill>
                <a:srgbClr val="F7D648"/>
              </a:solidFill>
            </a:ln>
          </p:spPr>
          <p:txBody>
            <a:bodyPr wrap="square" lIns="0" tIns="0" rIns="0" bIns="0" rtlCol="0"/>
            <a:lstStyle/>
            <a:p>
              <a:endParaRPr/>
            </a:p>
          </p:txBody>
        </p:sp>
        <p:sp>
          <p:nvSpPr>
            <p:cNvPr id="4833" name="object 4833"/>
            <p:cNvSpPr/>
            <p:nvPr/>
          </p:nvSpPr>
          <p:spPr>
            <a:xfrm>
              <a:off x="6288646" y="8462429"/>
              <a:ext cx="5715" cy="11430"/>
            </a:xfrm>
            <a:custGeom>
              <a:avLst/>
              <a:gdLst/>
              <a:ahLst/>
              <a:cxnLst/>
              <a:rect l="l" t="t" r="r" b="b"/>
              <a:pathLst>
                <a:path w="5714" h="11429">
                  <a:moveTo>
                    <a:pt x="838" y="0"/>
                  </a:moveTo>
                  <a:lnTo>
                    <a:pt x="0" y="50"/>
                  </a:lnTo>
                  <a:lnTo>
                    <a:pt x="812" y="3543"/>
                  </a:lnTo>
                  <a:lnTo>
                    <a:pt x="1727" y="7010"/>
                  </a:lnTo>
                  <a:lnTo>
                    <a:pt x="2730" y="10426"/>
                  </a:lnTo>
                  <a:lnTo>
                    <a:pt x="3517" y="10388"/>
                  </a:lnTo>
                  <a:lnTo>
                    <a:pt x="5664" y="11214"/>
                  </a:lnTo>
                  <a:lnTo>
                    <a:pt x="4825" y="8026"/>
                  </a:lnTo>
                  <a:lnTo>
                    <a:pt x="4063" y="4737"/>
                  </a:lnTo>
                  <a:lnTo>
                    <a:pt x="3365" y="1358"/>
                  </a:lnTo>
                  <a:lnTo>
                    <a:pt x="838" y="0"/>
                  </a:lnTo>
                  <a:close/>
                </a:path>
              </a:pathLst>
            </a:custGeom>
            <a:solidFill>
              <a:srgbClr val="F8D944"/>
            </a:solidFill>
          </p:spPr>
          <p:txBody>
            <a:bodyPr wrap="square" lIns="0" tIns="0" rIns="0" bIns="0" rtlCol="0"/>
            <a:lstStyle/>
            <a:p>
              <a:endParaRPr/>
            </a:p>
          </p:txBody>
        </p:sp>
        <p:sp>
          <p:nvSpPr>
            <p:cNvPr id="4834" name="object 4834"/>
            <p:cNvSpPr/>
            <p:nvPr/>
          </p:nvSpPr>
          <p:spPr>
            <a:xfrm>
              <a:off x="6291377" y="8472855"/>
              <a:ext cx="3175" cy="1270"/>
            </a:xfrm>
            <a:custGeom>
              <a:avLst/>
              <a:gdLst/>
              <a:ahLst/>
              <a:cxnLst/>
              <a:rect l="l" t="t" r="r" b="b"/>
              <a:pathLst>
                <a:path w="3175" h="1270">
                  <a:moveTo>
                    <a:pt x="2933" y="787"/>
                  </a:moveTo>
                  <a:lnTo>
                    <a:pt x="0" y="0"/>
                  </a:lnTo>
                </a:path>
              </a:pathLst>
            </a:custGeom>
            <a:ln w="25400">
              <a:solidFill>
                <a:srgbClr val="F7D740"/>
              </a:solidFill>
            </a:ln>
          </p:spPr>
          <p:txBody>
            <a:bodyPr wrap="square" lIns="0" tIns="0" rIns="0" bIns="0" rtlCol="0"/>
            <a:lstStyle/>
            <a:p>
              <a:endParaRPr/>
            </a:p>
          </p:txBody>
        </p:sp>
        <p:sp>
          <p:nvSpPr>
            <p:cNvPr id="4835" name="object 4835"/>
            <p:cNvSpPr/>
            <p:nvPr/>
          </p:nvSpPr>
          <p:spPr>
            <a:xfrm>
              <a:off x="6288646" y="8462480"/>
              <a:ext cx="3175" cy="10795"/>
            </a:xfrm>
            <a:custGeom>
              <a:avLst/>
              <a:gdLst/>
              <a:ahLst/>
              <a:cxnLst/>
              <a:rect l="l" t="t" r="r" b="b"/>
              <a:pathLst>
                <a:path w="3175" h="10795">
                  <a:moveTo>
                    <a:pt x="2730" y="10375"/>
                  </a:moveTo>
                  <a:lnTo>
                    <a:pt x="0" y="0"/>
                  </a:lnTo>
                </a:path>
              </a:pathLst>
            </a:custGeom>
            <a:ln w="25400">
              <a:solidFill>
                <a:srgbClr val="F7D739"/>
              </a:solidFill>
            </a:ln>
          </p:spPr>
          <p:txBody>
            <a:bodyPr wrap="square" lIns="0" tIns="0" rIns="0" bIns="0" rtlCol="0"/>
            <a:lstStyle/>
            <a:p>
              <a:endParaRPr/>
            </a:p>
          </p:txBody>
        </p:sp>
        <p:sp>
          <p:nvSpPr>
            <p:cNvPr id="4836" name="object 4836"/>
            <p:cNvSpPr/>
            <p:nvPr/>
          </p:nvSpPr>
          <p:spPr>
            <a:xfrm>
              <a:off x="6288646" y="8462480"/>
              <a:ext cx="3810" cy="1905"/>
            </a:xfrm>
            <a:custGeom>
              <a:avLst/>
              <a:gdLst/>
              <a:ahLst/>
              <a:cxnLst/>
              <a:rect l="l" t="t" r="r" b="b"/>
              <a:pathLst>
                <a:path w="3810" h="1904">
                  <a:moveTo>
                    <a:pt x="0" y="0"/>
                  </a:moveTo>
                  <a:lnTo>
                    <a:pt x="3365" y="1308"/>
                  </a:lnTo>
                </a:path>
              </a:pathLst>
            </a:custGeom>
            <a:ln w="25400">
              <a:solidFill>
                <a:srgbClr val="F9DC49"/>
              </a:solidFill>
            </a:ln>
          </p:spPr>
          <p:txBody>
            <a:bodyPr wrap="square" lIns="0" tIns="0" rIns="0" bIns="0" rtlCol="0"/>
            <a:lstStyle/>
            <a:p>
              <a:endParaRPr/>
            </a:p>
          </p:txBody>
        </p:sp>
        <p:sp>
          <p:nvSpPr>
            <p:cNvPr id="4837" name="object 4837"/>
            <p:cNvSpPr/>
            <p:nvPr/>
          </p:nvSpPr>
          <p:spPr>
            <a:xfrm>
              <a:off x="6292011" y="8463788"/>
              <a:ext cx="2540" cy="10160"/>
            </a:xfrm>
            <a:custGeom>
              <a:avLst/>
              <a:gdLst/>
              <a:ahLst/>
              <a:cxnLst/>
              <a:rect l="l" t="t" r="r" b="b"/>
              <a:pathLst>
                <a:path w="2539" h="10159">
                  <a:moveTo>
                    <a:pt x="0" y="0"/>
                  </a:moveTo>
                  <a:lnTo>
                    <a:pt x="2298" y="9855"/>
                  </a:lnTo>
                </a:path>
              </a:pathLst>
            </a:custGeom>
            <a:ln w="25400">
              <a:solidFill>
                <a:srgbClr val="F9DC50"/>
              </a:solidFill>
            </a:ln>
          </p:spPr>
          <p:txBody>
            <a:bodyPr wrap="square" lIns="0" tIns="0" rIns="0" bIns="0" rtlCol="0"/>
            <a:lstStyle/>
            <a:p>
              <a:endParaRPr/>
            </a:p>
          </p:txBody>
        </p:sp>
        <p:sp>
          <p:nvSpPr>
            <p:cNvPr id="4838" name="object 4838"/>
            <p:cNvSpPr/>
            <p:nvPr/>
          </p:nvSpPr>
          <p:spPr>
            <a:xfrm>
              <a:off x="6284531" y="8441080"/>
              <a:ext cx="7620" cy="22860"/>
            </a:xfrm>
            <a:custGeom>
              <a:avLst/>
              <a:gdLst/>
              <a:ahLst/>
              <a:cxnLst/>
              <a:rect l="l" t="t" r="r" b="b"/>
              <a:pathLst>
                <a:path w="7620" h="22859">
                  <a:moveTo>
                    <a:pt x="1054" y="0"/>
                  </a:moveTo>
                  <a:lnTo>
                    <a:pt x="0" y="126"/>
                  </a:lnTo>
                  <a:lnTo>
                    <a:pt x="1155" y="7289"/>
                  </a:lnTo>
                  <a:lnTo>
                    <a:pt x="2463" y="14414"/>
                  </a:lnTo>
                  <a:lnTo>
                    <a:pt x="4114" y="21399"/>
                  </a:lnTo>
                  <a:lnTo>
                    <a:pt x="4952" y="21348"/>
                  </a:lnTo>
                  <a:lnTo>
                    <a:pt x="7480" y="22707"/>
                  </a:lnTo>
                  <a:lnTo>
                    <a:pt x="6083" y="15951"/>
                  </a:lnTo>
                  <a:lnTo>
                    <a:pt x="4927" y="8851"/>
                  </a:lnTo>
                  <a:lnTo>
                    <a:pt x="3873" y="1562"/>
                  </a:lnTo>
                  <a:lnTo>
                    <a:pt x="1054" y="0"/>
                  </a:lnTo>
                  <a:close/>
                </a:path>
              </a:pathLst>
            </a:custGeom>
            <a:solidFill>
              <a:srgbClr val="FAE157"/>
            </a:solidFill>
          </p:spPr>
          <p:txBody>
            <a:bodyPr wrap="square" lIns="0" tIns="0" rIns="0" bIns="0" rtlCol="0"/>
            <a:lstStyle/>
            <a:p>
              <a:endParaRPr/>
            </a:p>
          </p:txBody>
        </p:sp>
        <p:sp>
          <p:nvSpPr>
            <p:cNvPr id="4839" name="object 4839"/>
            <p:cNvSpPr/>
            <p:nvPr/>
          </p:nvSpPr>
          <p:spPr>
            <a:xfrm>
              <a:off x="6288646" y="8462480"/>
              <a:ext cx="3810" cy="1905"/>
            </a:xfrm>
            <a:custGeom>
              <a:avLst/>
              <a:gdLst/>
              <a:ahLst/>
              <a:cxnLst/>
              <a:rect l="l" t="t" r="r" b="b"/>
              <a:pathLst>
                <a:path w="3810" h="1904">
                  <a:moveTo>
                    <a:pt x="3365" y="1308"/>
                  </a:moveTo>
                  <a:lnTo>
                    <a:pt x="0" y="0"/>
                  </a:lnTo>
                </a:path>
              </a:pathLst>
            </a:custGeom>
            <a:ln w="25400">
              <a:solidFill>
                <a:srgbClr val="F9DC49"/>
              </a:solidFill>
            </a:ln>
          </p:spPr>
          <p:txBody>
            <a:bodyPr wrap="square" lIns="0" tIns="0" rIns="0" bIns="0" rtlCol="0"/>
            <a:lstStyle/>
            <a:p>
              <a:endParaRPr/>
            </a:p>
          </p:txBody>
        </p:sp>
        <p:sp>
          <p:nvSpPr>
            <p:cNvPr id="4840" name="object 4840"/>
            <p:cNvSpPr/>
            <p:nvPr/>
          </p:nvSpPr>
          <p:spPr>
            <a:xfrm>
              <a:off x="6284531" y="8441207"/>
              <a:ext cx="4445" cy="21590"/>
            </a:xfrm>
            <a:custGeom>
              <a:avLst/>
              <a:gdLst/>
              <a:ahLst/>
              <a:cxnLst/>
              <a:rect l="l" t="t" r="r" b="b"/>
              <a:pathLst>
                <a:path w="4445" h="21590">
                  <a:moveTo>
                    <a:pt x="4114" y="21272"/>
                  </a:moveTo>
                  <a:lnTo>
                    <a:pt x="2463" y="14287"/>
                  </a:lnTo>
                  <a:lnTo>
                    <a:pt x="1155" y="7162"/>
                  </a:lnTo>
                  <a:lnTo>
                    <a:pt x="0" y="0"/>
                  </a:lnTo>
                </a:path>
              </a:pathLst>
            </a:custGeom>
            <a:ln w="25399">
              <a:solidFill>
                <a:srgbClr val="FADE4D"/>
              </a:solidFill>
            </a:ln>
          </p:spPr>
          <p:txBody>
            <a:bodyPr wrap="square" lIns="0" tIns="0" rIns="0" bIns="0" rtlCol="0"/>
            <a:lstStyle/>
            <a:p>
              <a:endParaRPr/>
            </a:p>
          </p:txBody>
        </p:sp>
        <p:sp>
          <p:nvSpPr>
            <p:cNvPr id="4841" name="object 4841"/>
            <p:cNvSpPr/>
            <p:nvPr/>
          </p:nvSpPr>
          <p:spPr>
            <a:xfrm>
              <a:off x="6284531" y="8441207"/>
              <a:ext cx="4445" cy="1905"/>
            </a:xfrm>
            <a:custGeom>
              <a:avLst/>
              <a:gdLst/>
              <a:ahLst/>
              <a:cxnLst/>
              <a:rect l="l" t="t" r="r" b="b"/>
              <a:pathLst>
                <a:path w="4445" h="1904">
                  <a:moveTo>
                    <a:pt x="0" y="0"/>
                  </a:moveTo>
                  <a:lnTo>
                    <a:pt x="3873" y="1435"/>
                  </a:lnTo>
                </a:path>
              </a:pathLst>
            </a:custGeom>
            <a:ln w="25400">
              <a:solidFill>
                <a:srgbClr val="FCE565"/>
              </a:solidFill>
            </a:ln>
          </p:spPr>
          <p:txBody>
            <a:bodyPr wrap="square" lIns="0" tIns="0" rIns="0" bIns="0" rtlCol="0"/>
            <a:lstStyle/>
            <a:p>
              <a:endParaRPr/>
            </a:p>
          </p:txBody>
        </p:sp>
        <p:sp>
          <p:nvSpPr>
            <p:cNvPr id="4842" name="object 4842"/>
            <p:cNvSpPr/>
            <p:nvPr/>
          </p:nvSpPr>
          <p:spPr>
            <a:xfrm>
              <a:off x="6288405" y="8442642"/>
              <a:ext cx="3810" cy="21590"/>
            </a:xfrm>
            <a:custGeom>
              <a:avLst/>
              <a:gdLst/>
              <a:ahLst/>
              <a:cxnLst/>
              <a:rect l="l" t="t" r="r" b="b"/>
              <a:pathLst>
                <a:path w="3810" h="21590">
                  <a:moveTo>
                    <a:pt x="0" y="0"/>
                  </a:moveTo>
                  <a:lnTo>
                    <a:pt x="1054" y="7289"/>
                  </a:lnTo>
                  <a:lnTo>
                    <a:pt x="2209" y="14389"/>
                  </a:lnTo>
                  <a:lnTo>
                    <a:pt x="3606" y="21145"/>
                  </a:lnTo>
                </a:path>
              </a:pathLst>
            </a:custGeom>
            <a:ln w="25399">
              <a:solidFill>
                <a:srgbClr val="FBE361"/>
              </a:solidFill>
            </a:ln>
          </p:spPr>
          <p:txBody>
            <a:bodyPr wrap="square" lIns="0" tIns="0" rIns="0" bIns="0" rtlCol="0"/>
            <a:lstStyle/>
            <a:p>
              <a:endParaRPr/>
            </a:p>
          </p:txBody>
        </p:sp>
        <p:sp>
          <p:nvSpPr>
            <p:cNvPr id="4843" name="object 4843"/>
            <p:cNvSpPr/>
            <p:nvPr/>
          </p:nvSpPr>
          <p:spPr>
            <a:xfrm>
              <a:off x="6285357" y="8420379"/>
              <a:ext cx="6985" cy="24130"/>
            </a:xfrm>
            <a:custGeom>
              <a:avLst/>
              <a:gdLst/>
              <a:ahLst/>
              <a:cxnLst/>
              <a:rect l="l" t="t" r="r" b="b"/>
              <a:pathLst>
                <a:path w="6985" h="24129">
                  <a:moveTo>
                    <a:pt x="0" y="0"/>
                  </a:moveTo>
                  <a:lnTo>
                    <a:pt x="1981" y="14973"/>
                  </a:lnTo>
                  <a:lnTo>
                    <a:pt x="3047" y="22263"/>
                  </a:lnTo>
                  <a:lnTo>
                    <a:pt x="5867" y="23825"/>
                  </a:lnTo>
                  <a:lnTo>
                    <a:pt x="6959" y="23685"/>
                  </a:lnTo>
                  <a:lnTo>
                    <a:pt x="5981" y="16268"/>
                  </a:lnTo>
                  <a:lnTo>
                    <a:pt x="5041" y="8509"/>
                  </a:lnTo>
                  <a:lnTo>
                    <a:pt x="4025" y="622"/>
                  </a:lnTo>
                  <a:lnTo>
                    <a:pt x="2768" y="838"/>
                  </a:lnTo>
                  <a:lnTo>
                    <a:pt x="0" y="0"/>
                  </a:lnTo>
                  <a:close/>
                </a:path>
              </a:pathLst>
            </a:custGeom>
            <a:solidFill>
              <a:srgbClr val="FDED7E"/>
            </a:solidFill>
          </p:spPr>
          <p:txBody>
            <a:bodyPr wrap="square" lIns="0" tIns="0" rIns="0" bIns="0" rtlCol="0"/>
            <a:lstStyle/>
            <a:p>
              <a:endParaRPr/>
            </a:p>
          </p:txBody>
        </p:sp>
        <p:sp>
          <p:nvSpPr>
            <p:cNvPr id="4844" name="object 4844"/>
            <p:cNvSpPr/>
            <p:nvPr/>
          </p:nvSpPr>
          <p:spPr>
            <a:xfrm>
              <a:off x="6288405" y="8442642"/>
              <a:ext cx="4445" cy="1905"/>
            </a:xfrm>
            <a:custGeom>
              <a:avLst/>
              <a:gdLst/>
              <a:ahLst/>
              <a:cxnLst/>
              <a:rect l="l" t="t" r="r" b="b"/>
              <a:pathLst>
                <a:path w="4445" h="1904">
                  <a:moveTo>
                    <a:pt x="3911" y="1422"/>
                  </a:moveTo>
                  <a:lnTo>
                    <a:pt x="0" y="0"/>
                  </a:lnTo>
                </a:path>
              </a:pathLst>
            </a:custGeom>
            <a:ln w="25399">
              <a:solidFill>
                <a:srgbClr val="FCE974"/>
              </a:solidFill>
            </a:ln>
          </p:spPr>
          <p:txBody>
            <a:bodyPr wrap="square" lIns="0" tIns="0" rIns="0" bIns="0" rtlCol="0"/>
            <a:lstStyle/>
            <a:p>
              <a:endParaRPr/>
            </a:p>
          </p:txBody>
        </p:sp>
        <p:sp>
          <p:nvSpPr>
            <p:cNvPr id="4845" name="object 4845"/>
            <p:cNvSpPr/>
            <p:nvPr/>
          </p:nvSpPr>
          <p:spPr>
            <a:xfrm>
              <a:off x="6285357" y="8420379"/>
              <a:ext cx="3175" cy="22860"/>
            </a:xfrm>
            <a:custGeom>
              <a:avLst/>
              <a:gdLst/>
              <a:ahLst/>
              <a:cxnLst/>
              <a:rect l="l" t="t" r="r" b="b"/>
              <a:pathLst>
                <a:path w="3175" h="22859">
                  <a:moveTo>
                    <a:pt x="3047" y="22263"/>
                  </a:moveTo>
                  <a:lnTo>
                    <a:pt x="1981" y="14973"/>
                  </a:lnTo>
                  <a:lnTo>
                    <a:pt x="1015" y="7505"/>
                  </a:lnTo>
                  <a:lnTo>
                    <a:pt x="0" y="0"/>
                  </a:lnTo>
                </a:path>
              </a:pathLst>
            </a:custGeom>
            <a:ln w="25399">
              <a:solidFill>
                <a:srgbClr val="FDEC79"/>
              </a:solidFill>
            </a:ln>
          </p:spPr>
          <p:txBody>
            <a:bodyPr wrap="square" lIns="0" tIns="0" rIns="0" bIns="0" rtlCol="0"/>
            <a:lstStyle/>
            <a:p>
              <a:endParaRPr/>
            </a:p>
          </p:txBody>
        </p:sp>
        <p:sp>
          <p:nvSpPr>
            <p:cNvPr id="4846" name="object 4846"/>
            <p:cNvSpPr/>
            <p:nvPr/>
          </p:nvSpPr>
          <p:spPr>
            <a:xfrm>
              <a:off x="6285357" y="8420379"/>
              <a:ext cx="4445" cy="635"/>
            </a:xfrm>
            <a:custGeom>
              <a:avLst/>
              <a:gdLst/>
              <a:ahLst/>
              <a:cxnLst/>
              <a:rect l="l" t="t" r="r" b="b"/>
              <a:pathLst>
                <a:path w="4445" h="634">
                  <a:moveTo>
                    <a:pt x="0" y="0"/>
                  </a:moveTo>
                  <a:lnTo>
                    <a:pt x="4025" y="622"/>
                  </a:lnTo>
                </a:path>
              </a:pathLst>
            </a:custGeom>
            <a:ln w="25400">
              <a:solidFill>
                <a:srgbClr val="FEF087"/>
              </a:solidFill>
            </a:ln>
          </p:spPr>
          <p:txBody>
            <a:bodyPr wrap="square" lIns="0" tIns="0" rIns="0" bIns="0" rtlCol="0"/>
            <a:lstStyle/>
            <a:p>
              <a:endParaRPr/>
            </a:p>
          </p:txBody>
        </p:sp>
        <p:sp>
          <p:nvSpPr>
            <p:cNvPr id="4847" name="object 4847"/>
            <p:cNvSpPr/>
            <p:nvPr/>
          </p:nvSpPr>
          <p:spPr>
            <a:xfrm>
              <a:off x="6289382" y="8421001"/>
              <a:ext cx="3175" cy="23495"/>
            </a:xfrm>
            <a:custGeom>
              <a:avLst/>
              <a:gdLst/>
              <a:ahLst/>
              <a:cxnLst/>
              <a:rect l="l" t="t" r="r" b="b"/>
              <a:pathLst>
                <a:path w="3175" h="23495">
                  <a:moveTo>
                    <a:pt x="0" y="0"/>
                  </a:moveTo>
                  <a:lnTo>
                    <a:pt x="1016" y="7886"/>
                  </a:lnTo>
                  <a:lnTo>
                    <a:pt x="1955" y="15646"/>
                  </a:lnTo>
                  <a:lnTo>
                    <a:pt x="2933" y="23063"/>
                  </a:lnTo>
                </a:path>
              </a:pathLst>
            </a:custGeom>
            <a:ln w="25400">
              <a:solidFill>
                <a:srgbClr val="FDEE83"/>
              </a:solidFill>
            </a:ln>
          </p:spPr>
          <p:txBody>
            <a:bodyPr wrap="square" lIns="0" tIns="0" rIns="0" bIns="0" rtlCol="0"/>
            <a:lstStyle/>
            <a:p>
              <a:endParaRPr/>
            </a:p>
          </p:txBody>
        </p:sp>
        <p:sp>
          <p:nvSpPr>
            <p:cNvPr id="4848" name="object 4848"/>
            <p:cNvSpPr/>
            <p:nvPr/>
          </p:nvSpPr>
          <p:spPr>
            <a:xfrm>
              <a:off x="6283756" y="8409101"/>
              <a:ext cx="5715" cy="12700"/>
            </a:xfrm>
            <a:custGeom>
              <a:avLst/>
              <a:gdLst/>
              <a:ahLst/>
              <a:cxnLst/>
              <a:rect l="l" t="t" r="r" b="b"/>
              <a:pathLst>
                <a:path w="5714" h="12700">
                  <a:moveTo>
                    <a:pt x="4051" y="0"/>
                  </a:moveTo>
                  <a:lnTo>
                    <a:pt x="2717" y="253"/>
                  </a:lnTo>
                  <a:lnTo>
                    <a:pt x="0" y="12"/>
                  </a:lnTo>
                  <a:lnTo>
                    <a:pt x="558" y="3759"/>
                  </a:lnTo>
                  <a:lnTo>
                    <a:pt x="1092" y="7518"/>
                  </a:lnTo>
                  <a:lnTo>
                    <a:pt x="1600" y="11277"/>
                  </a:lnTo>
                  <a:lnTo>
                    <a:pt x="4368" y="12115"/>
                  </a:lnTo>
                  <a:lnTo>
                    <a:pt x="5626" y="11899"/>
                  </a:lnTo>
                  <a:lnTo>
                    <a:pt x="5118" y="7962"/>
                  </a:lnTo>
                  <a:lnTo>
                    <a:pt x="4051" y="0"/>
                  </a:lnTo>
                  <a:close/>
                </a:path>
              </a:pathLst>
            </a:custGeom>
            <a:solidFill>
              <a:srgbClr val="FEF28B"/>
            </a:solidFill>
          </p:spPr>
          <p:txBody>
            <a:bodyPr wrap="square" lIns="0" tIns="0" rIns="0" bIns="0" rtlCol="0"/>
            <a:lstStyle/>
            <a:p>
              <a:endParaRPr/>
            </a:p>
          </p:txBody>
        </p:sp>
        <p:sp>
          <p:nvSpPr>
            <p:cNvPr id="4849" name="object 4849"/>
            <p:cNvSpPr/>
            <p:nvPr/>
          </p:nvSpPr>
          <p:spPr>
            <a:xfrm>
              <a:off x="6283756" y="8409114"/>
              <a:ext cx="5715" cy="12065"/>
            </a:xfrm>
            <a:custGeom>
              <a:avLst/>
              <a:gdLst/>
              <a:ahLst/>
              <a:cxnLst/>
              <a:rect l="l" t="t" r="r" b="b"/>
              <a:pathLst>
                <a:path w="5714" h="12065">
                  <a:moveTo>
                    <a:pt x="5626" y="11887"/>
                  </a:moveTo>
                  <a:lnTo>
                    <a:pt x="1600" y="11264"/>
                  </a:lnTo>
                </a:path>
                <a:path w="5714" h="12065">
                  <a:moveTo>
                    <a:pt x="1600" y="11264"/>
                  </a:moveTo>
                  <a:lnTo>
                    <a:pt x="0" y="0"/>
                  </a:lnTo>
                </a:path>
              </a:pathLst>
            </a:custGeom>
            <a:ln w="25400">
              <a:solidFill>
                <a:srgbClr val="FEF087"/>
              </a:solidFill>
            </a:ln>
          </p:spPr>
          <p:txBody>
            <a:bodyPr wrap="square" lIns="0" tIns="0" rIns="0" bIns="0" rtlCol="0"/>
            <a:lstStyle/>
            <a:p>
              <a:endParaRPr/>
            </a:p>
          </p:txBody>
        </p:sp>
        <p:sp>
          <p:nvSpPr>
            <p:cNvPr id="4850" name="object 4850"/>
            <p:cNvSpPr/>
            <p:nvPr/>
          </p:nvSpPr>
          <p:spPr>
            <a:xfrm>
              <a:off x="6283756" y="8396401"/>
              <a:ext cx="4445" cy="26034"/>
            </a:xfrm>
            <a:custGeom>
              <a:avLst/>
              <a:gdLst/>
              <a:ahLst/>
              <a:cxnLst/>
              <a:rect l="l" t="t" r="r" b="b"/>
              <a:pathLst>
                <a:path w="4445" h="26034">
                  <a:moveTo>
                    <a:pt x="4051" y="0"/>
                  </a:moveTo>
                  <a:lnTo>
                    <a:pt x="0" y="0"/>
                  </a:lnTo>
                  <a:lnTo>
                    <a:pt x="0" y="25412"/>
                  </a:lnTo>
                  <a:lnTo>
                    <a:pt x="4051" y="25412"/>
                  </a:lnTo>
                  <a:lnTo>
                    <a:pt x="4051" y="0"/>
                  </a:lnTo>
                  <a:close/>
                </a:path>
              </a:pathLst>
            </a:custGeom>
            <a:solidFill>
              <a:srgbClr val="FFF38D"/>
            </a:solidFill>
          </p:spPr>
          <p:txBody>
            <a:bodyPr wrap="square" lIns="0" tIns="0" rIns="0" bIns="0" rtlCol="0"/>
            <a:lstStyle/>
            <a:p>
              <a:endParaRPr/>
            </a:p>
          </p:txBody>
        </p:sp>
        <p:sp>
          <p:nvSpPr>
            <p:cNvPr id="4851" name="object 4851"/>
            <p:cNvSpPr/>
            <p:nvPr/>
          </p:nvSpPr>
          <p:spPr>
            <a:xfrm>
              <a:off x="6287808" y="8409101"/>
              <a:ext cx="1905" cy="12065"/>
            </a:xfrm>
            <a:custGeom>
              <a:avLst/>
              <a:gdLst/>
              <a:ahLst/>
              <a:cxnLst/>
              <a:rect l="l" t="t" r="r" b="b"/>
              <a:pathLst>
                <a:path w="1904" h="12065">
                  <a:moveTo>
                    <a:pt x="0" y="0"/>
                  </a:moveTo>
                  <a:lnTo>
                    <a:pt x="1574" y="11899"/>
                  </a:lnTo>
                </a:path>
              </a:pathLst>
            </a:custGeom>
            <a:ln w="25400">
              <a:solidFill>
                <a:srgbClr val="FEF38D"/>
              </a:solidFill>
            </a:ln>
          </p:spPr>
          <p:txBody>
            <a:bodyPr wrap="square" lIns="0" tIns="0" rIns="0" bIns="0" rtlCol="0"/>
            <a:lstStyle/>
            <a:p>
              <a:endParaRPr/>
            </a:p>
          </p:txBody>
        </p:sp>
        <p:sp>
          <p:nvSpPr>
            <p:cNvPr id="4852" name="object 4852"/>
            <p:cNvSpPr/>
            <p:nvPr/>
          </p:nvSpPr>
          <p:spPr>
            <a:xfrm>
              <a:off x="6281991" y="8397163"/>
              <a:ext cx="6350" cy="12700"/>
            </a:xfrm>
            <a:custGeom>
              <a:avLst/>
              <a:gdLst/>
              <a:ahLst/>
              <a:cxnLst/>
              <a:rect l="l" t="t" r="r" b="b"/>
              <a:pathLst>
                <a:path w="6350" h="12700">
                  <a:moveTo>
                    <a:pt x="4038" y="0"/>
                  </a:moveTo>
                  <a:lnTo>
                    <a:pt x="0" y="749"/>
                  </a:lnTo>
                  <a:lnTo>
                    <a:pt x="635" y="4457"/>
                  </a:lnTo>
                  <a:lnTo>
                    <a:pt x="1219" y="8191"/>
                  </a:lnTo>
                  <a:lnTo>
                    <a:pt x="1765" y="11950"/>
                  </a:lnTo>
                  <a:lnTo>
                    <a:pt x="4483" y="12192"/>
                  </a:lnTo>
                  <a:lnTo>
                    <a:pt x="5816" y="11938"/>
                  </a:lnTo>
                  <a:lnTo>
                    <a:pt x="4673" y="3975"/>
                  </a:lnTo>
                  <a:lnTo>
                    <a:pt x="4038" y="0"/>
                  </a:lnTo>
                  <a:close/>
                </a:path>
              </a:pathLst>
            </a:custGeom>
            <a:solidFill>
              <a:srgbClr val="FFF38F"/>
            </a:solidFill>
          </p:spPr>
          <p:txBody>
            <a:bodyPr wrap="square" lIns="0" tIns="0" rIns="0" bIns="0" rtlCol="0"/>
            <a:lstStyle/>
            <a:p>
              <a:endParaRPr/>
            </a:p>
          </p:txBody>
        </p:sp>
        <p:sp>
          <p:nvSpPr>
            <p:cNvPr id="4853" name="object 4853"/>
            <p:cNvSpPr/>
            <p:nvPr/>
          </p:nvSpPr>
          <p:spPr>
            <a:xfrm>
              <a:off x="6283756" y="8396401"/>
              <a:ext cx="4445" cy="26034"/>
            </a:xfrm>
            <a:custGeom>
              <a:avLst/>
              <a:gdLst/>
              <a:ahLst/>
              <a:cxnLst/>
              <a:rect l="l" t="t" r="r" b="b"/>
              <a:pathLst>
                <a:path w="4445" h="26034">
                  <a:moveTo>
                    <a:pt x="4051" y="0"/>
                  </a:moveTo>
                  <a:lnTo>
                    <a:pt x="0" y="0"/>
                  </a:lnTo>
                  <a:lnTo>
                    <a:pt x="0" y="25412"/>
                  </a:lnTo>
                  <a:lnTo>
                    <a:pt x="4051" y="25412"/>
                  </a:lnTo>
                  <a:lnTo>
                    <a:pt x="4051" y="0"/>
                  </a:lnTo>
                  <a:close/>
                </a:path>
              </a:pathLst>
            </a:custGeom>
            <a:solidFill>
              <a:srgbClr val="FFF38D"/>
            </a:solidFill>
          </p:spPr>
          <p:txBody>
            <a:bodyPr wrap="square" lIns="0" tIns="0" rIns="0" bIns="0" rtlCol="0"/>
            <a:lstStyle/>
            <a:p>
              <a:endParaRPr/>
            </a:p>
          </p:txBody>
        </p:sp>
        <p:sp>
          <p:nvSpPr>
            <p:cNvPr id="4854" name="object 4854"/>
            <p:cNvSpPr/>
            <p:nvPr/>
          </p:nvSpPr>
          <p:spPr>
            <a:xfrm>
              <a:off x="6281991" y="8397913"/>
              <a:ext cx="1905" cy="11430"/>
            </a:xfrm>
            <a:custGeom>
              <a:avLst/>
              <a:gdLst/>
              <a:ahLst/>
              <a:cxnLst/>
              <a:rect l="l" t="t" r="r" b="b"/>
              <a:pathLst>
                <a:path w="1904" h="11429">
                  <a:moveTo>
                    <a:pt x="1765" y="11201"/>
                  </a:moveTo>
                  <a:lnTo>
                    <a:pt x="0" y="0"/>
                  </a:lnTo>
                </a:path>
              </a:pathLst>
            </a:custGeom>
            <a:ln w="25400">
              <a:solidFill>
                <a:srgbClr val="FFF28C"/>
              </a:solidFill>
            </a:ln>
          </p:spPr>
          <p:txBody>
            <a:bodyPr wrap="square" lIns="0" tIns="0" rIns="0" bIns="0" rtlCol="0"/>
            <a:lstStyle/>
            <a:p>
              <a:endParaRPr/>
            </a:p>
          </p:txBody>
        </p:sp>
        <p:sp>
          <p:nvSpPr>
            <p:cNvPr id="4855" name="object 4855"/>
            <p:cNvSpPr/>
            <p:nvPr/>
          </p:nvSpPr>
          <p:spPr>
            <a:xfrm>
              <a:off x="6281991" y="8397163"/>
              <a:ext cx="4445" cy="1270"/>
            </a:xfrm>
            <a:custGeom>
              <a:avLst/>
              <a:gdLst/>
              <a:ahLst/>
              <a:cxnLst/>
              <a:rect l="l" t="t" r="r" b="b"/>
              <a:pathLst>
                <a:path w="4445" h="1270">
                  <a:moveTo>
                    <a:pt x="0" y="749"/>
                  </a:moveTo>
                  <a:lnTo>
                    <a:pt x="4038" y="0"/>
                  </a:lnTo>
                </a:path>
              </a:pathLst>
            </a:custGeom>
            <a:ln w="25400">
              <a:solidFill>
                <a:srgbClr val="FFF490"/>
              </a:solidFill>
            </a:ln>
          </p:spPr>
          <p:txBody>
            <a:bodyPr wrap="square" lIns="0" tIns="0" rIns="0" bIns="0" rtlCol="0"/>
            <a:lstStyle/>
            <a:p>
              <a:endParaRPr/>
            </a:p>
          </p:txBody>
        </p:sp>
        <p:sp>
          <p:nvSpPr>
            <p:cNvPr id="4856" name="object 4856"/>
            <p:cNvSpPr/>
            <p:nvPr/>
          </p:nvSpPr>
          <p:spPr>
            <a:xfrm>
              <a:off x="6286030" y="8397163"/>
              <a:ext cx="1905" cy="12065"/>
            </a:xfrm>
            <a:custGeom>
              <a:avLst/>
              <a:gdLst/>
              <a:ahLst/>
              <a:cxnLst/>
              <a:rect l="l" t="t" r="r" b="b"/>
              <a:pathLst>
                <a:path w="1904" h="12065">
                  <a:moveTo>
                    <a:pt x="0" y="0"/>
                  </a:moveTo>
                  <a:lnTo>
                    <a:pt x="1777" y="11938"/>
                  </a:lnTo>
                </a:path>
              </a:pathLst>
            </a:custGeom>
            <a:ln w="25400">
              <a:solidFill>
                <a:srgbClr val="FFF491"/>
              </a:solidFill>
            </a:ln>
          </p:spPr>
          <p:txBody>
            <a:bodyPr wrap="square" lIns="0" tIns="0" rIns="0" bIns="0" rtlCol="0"/>
            <a:lstStyle/>
            <a:p>
              <a:endParaRPr/>
            </a:p>
          </p:txBody>
        </p:sp>
        <p:sp>
          <p:nvSpPr>
            <p:cNvPr id="4857" name="object 4857"/>
            <p:cNvSpPr/>
            <p:nvPr/>
          </p:nvSpPr>
          <p:spPr>
            <a:xfrm>
              <a:off x="6281305" y="8419515"/>
              <a:ext cx="7620" cy="23495"/>
            </a:xfrm>
            <a:custGeom>
              <a:avLst/>
              <a:gdLst/>
              <a:ahLst/>
              <a:cxnLst/>
              <a:rect l="l" t="t" r="r" b="b"/>
              <a:pathLst>
                <a:path w="7620" h="23495">
                  <a:moveTo>
                    <a:pt x="1282" y="0"/>
                  </a:moveTo>
                  <a:lnTo>
                    <a:pt x="0" y="203"/>
                  </a:lnTo>
                  <a:lnTo>
                    <a:pt x="2057" y="14528"/>
                  </a:lnTo>
                  <a:lnTo>
                    <a:pt x="3225" y="21691"/>
                  </a:lnTo>
                  <a:lnTo>
                    <a:pt x="4279" y="21564"/>
                  </a:lnTo>
                  <a:lnTo>
                    <a:pt x="7099" y="23126"/>
                  </a:lnTo>
                  <a:lnTo>
                    <a:pt x="6032" y="15836"/>
                  </a:lnTo>
                  <a:lnTo>
                    <a:pt x="4051" y="863"/>
                  </a:lnTo>
                  <a:lnTo>
                    <a:pt x="1282" y="0"/>
                  </a:lnTo>
                  <a:close/>
                </a:path>
              </a:pathLst>
            </a:custGeom>
            <a:solidFill>
              <a:srgbClr val="FDE972"/>
            </a:solidFill>
          </p:spPr>
          <p:txBody>
            <a:bodyPr wrap="square" lIns="0" tIns="0" rIns="0" bIns="0" rtlCol="0"/>
            <a:lstStyle/>
            <a:p>
              <a:endParaRPr/>
            </a:p>
          </p:txBody>
        </p:sp>
        <p:sp>
          <p:nvSpPr>
            <p:cNvPr id="4858" name="object 4858"/>
            <p:cNvSpPr/>
            <p:nvPr/>
          </p:nvSpPr>
          <p:spPr>
            <a:xfrm>
              <a:off x="6284531" y="8441207"/>
              <a:ext cx="4445" cy="1905"/>
            </a:xfrm>
            <a:custGeom>
              <a:avLst/>
              <a:gdLst/>
              <a:ahLst/>
              <a:cxnLst/>
              <a:rect l="l" t="t" r="r" b="b"/>
              <a:pathLst>
                <a:path w="4445" h="1904">
                  <a:moveTo>
                    <a:pt x="3873" y="1435"/>
                  </a:moveTo>
                  <a:lnTo>
                    <a:pt x="0" y="0"/>
                  </a:lnTo>
                </a:path>
              </a:pathLst>
            </a:custGeom>
            <a:ln w="25400">
              <a:solidFill>
                <a:srgbClr val="FCE565"/>
              </a:solidFill>
            </a:ln>
          </p:spPr>
          <p:txBody>
            <a:bodyPr wrap="square" lIns="0" tIns="0" rIns="0" bIns="0" rtlCol="0"/>
            <a:lstStyle/>
            <a:p>
              <a:endParaRPr/>
            </a:p>
          </p:txBody>
        </p:sp>
        <p:sp>
          <p:nvSpPr>
            <p:cNvPr id="4859" name="object 4859"/>
            <p:cNvSpPr/>
            <p:nvPr/>
          </p:nvSpPr>
          <p:spPr>
            <a:xfrm>
              <a:off x="6281305" y="8419719"/>
              <a:ext cx="3810" cy="21590"/>
            </a:xfrm>
            <a:custGeom>
              <a:avLst/>
              <a:gdLst/>
              <a:ahLst/>
              <a:cxnLst/>
              <a:rect l="l" t="t" r="r" b="b"/>
              <a:pathLst>
                <a:path w="3810" h="21590">
                  <a:moveTo>
                    <a:pt x="3225" y="21488"/>
                  </a:moveTo>
                  <a:lnTo>
                    <a:pt x="2057" y="14325"/>
                  </a:lnTo>
                  <a:lnTo>
                    <a:pt x="1041" y="7124"/>
                  </a:lnTo>
                  <a:lnTo>
                    <a:pt x="0" y="0"/>
                  </a:lnTo>
                </a:path>
              </a:pathLst>
            </a:custGeom>
            <a:ln w="25400">
              <a:solidFill>
                <a:srgbClr val="FCE66B"/>
              </a:solidFill>
            </a:ln>
          </p:spPr>
          <p:txBody>
            <a:bodyPr wrap="square" lIns="0" tIns="0" rIns="0" bIns="0" rtlCol="0"/>
            <a:lstStyle/>
            <a:p>
              <a:endParaRPr/>
            </a:p>
          </p:txBody>
        </p:sp>
        <p:sp>
          <p:nvSpPr>
            <p:cNvPr id="4860" name="object 4860"/>
            <p:cNvSpPr/>
            <p:nvPr/>
          </p:nvSpPr>
          <p:spPr>
            <a:xfrm>
              <a:off x="6281305" y="8419719"/>
              <a:ext cx="4445" cy="1270"/>
            </a:xfrm>
            <a:custGeom>
              <a:avLst/>
              <a:gdLst/>
              <a:ahLst/>
              <a:cxnLst/>
              <a:rect l="l" t="t" r="r" b="b"/>
              <a:pathLst>
                <a:path w="4445" h="1270">
                  <a:moveTo>
                    <a:pt x="0" y="0"/>
                  </a:moveTo>
                  <a:lnTo>
                    <a:pt x="4051" y="660"/>
                  </a:lnTo>
                </a:path>
              </a:pathLst>
            </a:custGeom>
            <a:ln w="25400">
              <a:solidFill>
                <a:srgbClr val="FEED7F"/>
              </a:solidFill>
            </a:ln>
          </p:spPr>
          <p:txBody>
            <a:bodyPr wrap="square" lIns="0" tIns="0" rIns="0" bIns="0" rtlCol="0"/>
            <a:lstStyle/>
            <a:p>
              <a:endParaRPr/>
            </a:p>
          </p:txBody>
        </p:sp>
        <p:sp>
          <p:nvSpPr>
            <p:cNvPr id="4861" name="object 4861"/>
            <p:cNvSpPr/>
            <p:nvPr/>
          </p:nvSpPr>
          <p:spPr>
            <a:xfrm>
              <a:off x="6285357" y="8420379"/>
              <a:ext cx="3175" cy="22860"/>
            </a:xfrm>
            <a:custGeom>
              <a:avLst/>
              <a:gdLst/>
              <a:ahLst/>
              <a:cxnLst/>
              <a:rect l="l" t="t" r="r" b="b"/>
              <a:pathLst>
                <a:path w="3175" h="22859">
                  <a:moveTo>
                    <a:pt x="0" y="0"/>
                  </a:moveTo>
                  <a:lnTo>
                    <a:pt x="1015" y="7505"/>
                  </a:lnTo>
                  <a:lnTo>
                    <a:pt x="1981" y="14973"/>
                  </a:lnTo>
                  <a:lnTo>
                    <a:pt x="3047" y="22263"/>
                  </a:lnTo>
                </a:path>
              </a:pathLst>
            </a:custGeom>
            <a:ln w="25399">
              <a:solidFill>
                <a:srgbClr val="FDEC79"/>
              </a:solidFill>
            </a:ln>
          </p:spPr>
          <p:txBody>
            <a:bodyPr wrap="square" lIns="0" tIns="0" rIns="0" bIns="0" rtlCol="0"/>
            <a:lstStyle/>
            <a:p>
              <a:endParaRPr/>
            </a:p>
          </p:txBody>
        </p:sp>
        <p:sp>
          <p:nvSpPr>
            <p:cNvPr id="4862" name="object 4862"/>
            <p:cNvSpPr/>
            <p:nvPr/>
          </p:nvSpPr>
          <p:spPr>
            <a:xfrm>
              <a:off x="6281724" y="8408975"/>
              <a:ext cx="3810" cy="11430"/>
            </a:xfrm>
            <a:custGeom>
              <a:avLst/>
              <a:gdLst/>
              <a:ahLst/>
              <a:cxnLst/>
              <a:rect l="l" t="t" r="r" b="b"/>
              <a:pathLst>
                <a:path w="3810" h="11429">
                  <a:moveTo>
                    <a:pt x="0" y="0"/>
                  </a:moveTo>
                  <a:lnTo>
                    <a:pt x="546" y="3594"/>
                  </a:lnTo>
                  <a:lnTo>
                    <a:pt x="1066" y="7200"/>
                  </a:lnTo>
                  <a:lnTo>
                    <a:pt x="1562" y="10833"/>
                  </a:lnTo>
                  <a:lnTo>
                    <a:pt x="2247" y="10972"/>
                  </a:lnTo>
                  <a:lnTo>
                    <a:pt x="3632" y="11404"/>
                  </a:lnTo>
                  <a:lnTo>
                    <a:pt x="3124" y="7645"/>
                  </a:lnTo>
                  <a:lnTo>
                    <a:pt x="2590" y="3886"/>
                  </a:lnTo>
                  <a:lnTo>
                    <a:pt x="2031" y="139"/>
                  </a:lnTo>
                  <a:lnTo>
                    <a:pt x="673" y="12"/>
                  </a:lnTo>
                  <a:lnTo>
                    <a:pt x="0" y="0"/>
                  </a:lnTo>
                  <a:close/>
                </a:path>
              </a:pathLst>
            </a:custGeom>
            <a:solidFill>
              <a:srgbClr val="FEEF86"/>
            </a:solidFill>
          </p:spPr>
          <p:txBody>
            <a:bodyPr wrap="square" lIns="0" tIns="0" rIns="0" bIns="0" rtlCol="0"/>
            <a:lstStyle/>
            <a:p>
              <a:endParaRPr/>
            </a:p>
          </p:txBody>
        </p:sp>
        <p:sp>
          <p:nvSpPr>
            <p:cNvPr id="4863" name="object 4863"/>
            <p:cNvSpPr/>
            <p:nvPr/>
          </p:nvSpPr>
          <p:spPr>
            <a:xfrm>
              <a:off x="6283286" y="8419808"/>
              <a:ext cx="2540" cy="635"/>
            </a:xfrm>
            <a:custGeom>
              <a:avLst/>
              <a:gdLst/>
              <a:ahLst/>
              <a:cxnLst/>
              <a:rect l="l" t="t" r="r" b="b"/>
              <a:pathLst>
                <a:path w="2539" h="634">
                  <a:moveTo>
                    <a:pt x="2070" y="571"/>
                  </a:moveTo>
                  <a:lnTo>
                    <a:pt x="0" y="0"/>
                  </a:lnTo>
                </a:path>
              </a:pathLst>
            </a:custGeom>
            <a:ln w="25400">
              <a:solidFill>
                <a:srgbClr val="FEEE82"/>
              </a:solidFill>
            </a:ln>
          </p:spPr>
          <p:txBody>
            <a:bodyPr wrap="square" lIns="0" tIns="0" rIns="0" bIns="0" rtlCol="0"/>
            <a:lstStyle/>
            <a:p>
              <a:endParaRPr/>
            </a:p>
          </p:txBody>
        </p:sp>
        <p:sp>
          <p:nvSpPr>
            <p:cNvPr id="4864" name="object 4864"/>
            <p:cNvSpPr/>
            <p:nvPr/>
          </p:nvSpPr>
          <p:spPr>
            <a:xfrm>
              <a:off x="6281724" y="8408975"/>
              <a:ext cx="1905" cy="11430"/>
            </a:xfrm>
            <a:custGeom>
              <a:avLst/>
              <a:gdLst/>
              <a:ahLst/>
              <a:cxnLst/>
              <a:rect l="l" t="t" r="r" b="b"/>
              <a:pathLst>
                <a:path w="1904" h="11429">
                  <a:moveTo>
                    <a:pt x="1562" y="10833"/>
                  </a:moveTo>
                  <a:lnTo>
                    <a:pt x="0" y="0"/>
                  </a:lnTo>
                </a:path>
              </a:pathLst>
            </a:custGeom>
            <a:ln w="25400">
              <a:solidFill>
                <a:srgbClr val="FEEE85"/>
              </a:solidFill>
            </a:ln>
          </p:spPr>
          <p:txBody>
            <a:bodyPr wrap="square" lIns="0" tIns="0" rIns="0" bIns="0" rtlCol="0"/>
            <a:lstStyle/>
            <a:p>
              <a:endParaRPr/>
            </a:p>
          </p:txBody>
        </p:sp>
        <p:sp>
          <p:nvSpPr>
            <p:cNvPr id="4865" name="object 4865"/>
            <p:cNvSpPr/>
            <p:nvPr/>
          </p:nvSpPr>
          <p:spPr>
            <a:xfrm>
              <a:off x="6281724" y="8408975"/>
              <a:ext cx="2540" cy="635"/>
            </a:xfrm>
            <a:custGeom>
              <a:avLst/>
              <a:gdLst/>
              <a:ahLst/>
              <a:cxnLst/>
              <a:rect l="l" t="t" r="r" b="b"/>
              <a:pathLst>
                <a:path w="2539" h="634">
                  <a:moveTo>
                    <a:pt x="0" y="0"/>
                  </a:moveTo>
                  <a:lnTo>
                    <a:pt x="2031" y="139"/>
                  </a:lnTo>
                </a:path>
              </a:pathLst>
            </a:custGeom>
            <a:ln w="25399">
              <a:solidFill>
                <a:srgbClr val="FFF08A"/>
              </a:solidFill>
            </a:ln>
          </p:spPr>
          <p:txBody>
            <a:bodyPr wrap="square" lIns="0" tIns="0" rIns="0" bIns="0" rtlCol="0"/>
            <a:lstStyle/>
            <a:p>
              <a:endParaRPr/>
            </a:p>
          </p:txBody>
        </p:sp>
        <p:sp>
          <p:nvSpPr>
            <p:cNvPr id="4866" name="object 4866"/>
            <p:cNvSpPr/>
            <p:nvPr/>
          </p:nvSpPr>
          <p:spPr>
            <a:xfrm>
              <a:off x="6283756" y="8409114"/>
              <a:ext cx="1905" cy="11430"/>
            </a:xfrm>
            <a:custGeom>
              <a:avLst/>
              <a:gdLst/>
              <a:ahLst/>
              <a:cxnLst/>
              <a:rect l="l" t="t" r="r" b="b"/>
              <a:pathLst>
                <a:path w="1904" h="11429">
                  <a:moveTo>
                    <a:pt x="0" y="0"/>
                  </a:moveTo>
                  <a:lnTo>
                    <a:pt x="1600" y="11264"/>
                  </a:lnTo>
                </a:path>
              </a:pathLst>
            </a:custGeom>
            <a:ln w="25400">
              <a:solidFill>
                <a:srgbClr val="FEF087"/>
              </a:solidFill>
            </a:ln>
          </p:spPr>
          <p:txBody>
            <a:bodyPr wrap="square" lIns="0" tIns="0" rIns="0" bIns="0" rtlCol="0"/>
            <a:lstStyle/>
            <a:p>
              <a:endParaRPr/>
            </a:p>
          </p:txBody>
        </p:sp>
        <p:sp>
          <p:nvSpPr>
            <p:cNvPr id="4867" name="object 4867"/>
            <p:cNvSpPr/>
            <p:nvPr/>
          </p:nvSpPr>
          <p:spPr>
            <a:xfrm>
              <a:off x="6279934" y="8397913"/>
              <a:ext cx="4445" cy="11430"/>
            </a:xfrm>
            <a:custGeom>
              <a:avLst/>
              <a:gdLst/>
              <a:ahLst/>
              <a:cxnLst/>
              <a:rect l="l" t="t" r="r" b="b"/>
              <a:pathLst>
                <a:path w="4445" h="11429">
                  <a:moveTo>
                    <a:pt x="2057" y="0"/>
                  </a:moveTo>
                  <a:lnTo>
                    <a:pt x="0" y="355"/>
                  </a:lnTo>
                  <a:lnTo>
                    <a:pt x="647" y="3886"/>
                  </a:lnTo>
                  <a:lnTo>
                    <a:pt x="1244" y="7454"/>
                  </a:lnTo>
                  <a:lnTo>
                    <a:pt x="1790" y="11061"/>
                  </a:lnTo>
                  <a:lnTo>
                    <a:pt x="2463" y="11074"/>
                  </a:lnTo>
                  <a:lnTo>
                    <a:pt x="3822" y="11201"/>
                  </a:lnTo>
                  <a:lnTo>
                    <a:pt x="3276" y="7442"/>
                  </a:lnTo>
                  <a:lnTo>
                    <a:pt x="2692" y="3708"/>
                  </a:lnTo>
                  <a:lnTo>
                    <a:pt x="2057" y="0"/>
                  </a:lnTo>
                  <a:close/>
                </a:path>
              </a:pathLst>
            </a:custGeom>
            <a:solidFill>
              <a:srgbClr val="FFF08B"/>
            </a:solidFill>
          </p:spPr>
          <p:txBody>
            <a:bodyPr wrap="square" lIns="0" tIns="0" rIns="0" bIns="0" rtlCol="0"/>
            <a:lstStyle/>
            <a:p>
              <a:endParaRPr/>
            </a:p>
          </p:txBody>
        </p:sp>
        <p:sp>
          <p:nvSpPr>
            <p:cNvPr id="4868" name="object 4868"/>
            <p:cNvSpPr/>
            <p:nvPr/>
          </p:nvSpPr>
          <p:spPr>
            <a:xfrm>
              <a:off x="6281724" y="8408975"/>
              <a:ext cx="2540" cy="635"/>
            </a:xfrm>
            <a:custGeom>
              <a:avLst/>
              <a:gdLst/>
              <a:ahLst/>
              <a:cxnLst/>
              <a:rect l="l" t="t" r="r" b="b"/>
              <a:pathLst>
                <a:path w="2539" h="634">
                  <a:moveTo>
                    <a:pt x="2031" y="139"/>
                  </a:moveTo>
                  <a:lnTo>
                    <a:pt x="0" y="0"/>
                  </a:lnTo>
                </a:path>
              </a:pathLst>
            </a:custGeom>
            <a:ln w="25399">
              <a:solidFill>
                <a:srgbClr val="FFF08A"/>
              </a:solidFill>
            </a:ln>
          </p:spPr>
          <p:txBody>
            <a:bodyPr wrap="square" lIns="0" tIns="0" rIns="0" bIns="0" rtlCol="0"/>
            <a:lstStyle/>
            <a:p>
              <a:endParaRPr/>
            </a:p>
          </p:txBody>
        </p:sp>
        <p:sp>
          <p:nvSpPr>
            <p:cNvPr id="4869" name="object 4869"/>
            <p:cNvSpPr/>
            <p:nvPr/>
          </p:nvSpPr>
          <p:spPr>
            <a:xfrm>
              <a:off x="6279934" y="8398268"/>
              <a:ext cx="1905" cy="10795"/>
            </a:xfrm>
            <a:custGeom>
              <a:avLst/>
              <a:gdLst/>
              <a:ahLst/>
              <a:cxnLst/>
              <a:rect l="l" t="t" r="r" b="b"/>
              <a:pathLst>
                <a:path w="1904" h="10795">
                  <a:moveTo>
                    <a:pt x="1790" y="10706"/>
                  </a:moveTo>
                  <a:lnTo>
                    <a:pt x="0" y="0"/>
                  </a:lnTo>
                </a:path>
              </a:pathLst>
            </a:custGeom>
            <a:ln w="25400">
              <a:solidFill>
                <a:srgbClr val="FFF08B"/>
              </a:solidFill>
            </a:ln>
          </p:spPr>
          <p:txBody>
            <a:bodyPr wrap="square" lIns="0" tIns="0" rIns="0" bIns="0" rtlCol="0"/>
            <a:lstStyle/>
            <a:p>
              <a:endParaRPr/>
            </a:p>
          </p:txBody>
        </p:sp>
        <p:sp>
          <p:nvSpPr>
            <p:cNvPr id="4870" name="object 4870"/>
            <p:cNvSpPr/>
            <p:nvPr/>
          </p:nvSpPr>
          <p:spPr>
            <a:xfrm>
              <a:off x="6279934" y="8397913"/>
              <a:ext cx="2540" cy="635"/>
            </a:xfrm>
            <a:custGeom>
              <a:avLst/>
              <a:gdLst/>
              <a:ahLst/>
              <a:cxnLst/>
              <a:rect l="l" t="t" r="r" b="b"/>
              <a:pathLst>
                <a:path w="2539" h="634">
                  <a:moveTo>
                    <a:pt x="0" y="355"/>
                  </a:moveTo>
                  <a:lnTo>
                    <a:pt x="2057" y="0"/>
                  </a:lnTo>
                </a:path>
              </a:pathLst>
            </a:custGeom>
            <a:ln w="25400">
              <a:solidFill>
                <a:srgbClr val="FFF18D"/>
              </a:solidFill>
            </a:ln>
          </p:spPr>
          <p:txBody>
            <a:bodyPr wrap="square" lIns="0" tIns="0" rIns="0" bIns="0" rtlCol="0"/>
            <a:lstStyle/>
            <a:p>
              <a:endParaRPr/>
            </a:p>
          </p:txBody>
        </p:sp>
        <p:sp>
          <p:nvSpPr>
            <p:cNvPr id="4871" name="object 4871"/>
            <p:cNvSpPr/>
            <p:nvPr/>
          </p:nvSpPr>
          <p:spPr>
            <a:xfrm>
              <a:off x="6281991" y="8397913"/>
              <a:ext cx="1905" cy="11430"/>
            </a:xfrm>
            <a:custGeom>
              <a:avLst/>
              <a:gdLst/>
              <a:ahLst/>
              <a:cxnLst/>
              <a:rect l="l" t="t" r="r" b="b"/>
              <a:pathLst>
                <a:path w="1904" h="11429">
                  <a:moveTo>
                    <a:pt x="0" y="0"/>
                  </a:moveTo>
                  <a:lnTo>
                    <a:pt x="1765" y="11201"/>
                  </a:lnTo>
                </a:path>
              </a:pathLst>
            </a:custGeom>
            <a:ln w="25400">
              <a:solidFill>
                <a:srgbClr val="FFF28C"/>
              </a:solidFill>
            </a:ln>
          </p:spPr>
          <p:txBody>
            <a:bodyPr wrap="square" lIns="0" tIns="0" rIns="0" bIns="0" rtlCol="0"/>
            <a:lstStyle/>
            <a:p>
              <a:endParaRPr/>
            </a:p>
          </p:txBody>
        </p:sp>
        <p:sp>
          <p:nvSpPr>
            <p:cNvPr id="4872" name="object 4872"/>
            <p:cNvSpPr/>
            <p:nvPr/>
          </p:nvSpPr>
          <p:spPr>
            <a:xfrm>
              <a:off x="6279692" y="8408949"/>
              <a:ext cx="3810" cy="11430"/>
            </a:xfrm>
            <a:custGeom>
              <a:avLst/>
              <a:gdLst/>
              <a:ahLst/>
              <a:cxnLst/>
              <a:rect l="l" t="t" r="r" b="b"/>
              <a:pathLst>
                <a:path w="3810" h="11429">
                  <a:moveTo>
                    <a:pt x="1346" y="0"/>
                  </a:moveTo>
                  <a:lnTo>
                    <a:pt x="673" y="25"/>
                  </a:lnTo>
                  <a:lnTo>
                    <a:pt x="0" y="139"/>
                  </a:lnTo>
                  <a:lnTo>
                    <a:pt x="558" y="3644"/>
                  </a:lnTo>
                  <a:lnTo>
                    <a:pt x="1612" y="10769"/>
                  </a:lnTo>
                  <a:lnTo>
                    <a:pt x="2260" y="10667"/>
                  </a:lnTo>
                  <a:lnTo>
                    <a:pt x="2921" y="10718"/>
                  </a:lnTo>
                  <a:lnTo>
                    <a:pt x="3594" y="10858"/>
                  </a:lnTo>
                  <a:lnTo>
                    <a:pt x="3098" y="7226"/>
                  </a:lnTo>
                  <a:lnTo>
                    <a:pt x="2578" y="3619"/>
                  </a:lnTo>
                  <a:lnTo>
                    <a:pt x="2032" y="25"/>
                  </a:lnTo>
                  <a:lnTo>
                    <a:pt x="1346" y="0"/>
                  </a:lnTo>
                  <a:close/>
                </a:path>
              </a:pathLst>
            </a:custGeom>
            <a:solidFill>
              <a:srgbClr val="FEED81"/>
            </a:solidFill>
          </p:spPr>
          <p:txBody>
            <a:bodyPr wrap="square" lIns="0" tIns="0" rIns="0" bIns="0" rtlCol="0"/>
            <a:lstStyle/>
            <a:p>
              <a:endParaRPr/>
            </a:p>
          </p:txBody>
        </p:sp>
        <p:sp>
          <p:nvSpPr>
            <p:cNvPr id="4873" name="object 4873"/>
            <p:cNvSpPr/>
            <p:nvPr/>
          </p:nvSpPr>
          <p:spPr>
            <a:xfrm>
              <a:off x="6281305" y="8407019"/>
              <a:ext cx="2540" cy="26034"/>
            </a:xfrm>
            <a:custGeom>
              <a:avLst/>
              <a:gdLst/>
              <a:ahLst/>
              <a:cxnLst/>
              <a:rect l="l" t="t" r="r" b="b"/>
              <a:pathLst>
                <a:path w="2539" h="26034">
                  <a:moveTo>
                    <a:pt x="1981" y="0"/>
                  </a:moveTo>
                  <a:lnTo>
                    <a:pt x="0" y="0"/>
                  </a:lnTo>
                  <a:lnTo>
                    <a:pt x="0" y="25488"/>
                  </a:lnTo>
                  <a:lnTo>
                    <a:pt x="1981" y="25488"/>
                  </a:lnTo>
                  <a:lnTo>
                    <a:pt x="1981" y="0"/>
                  </a:lnTo>
                  <a:close/>
                </a:path>
              </a:pathLst>
            </a:custGeom>
            <a:solidFill>
              <a:srgbClr val="FEEC7C"/>
            </a:solidFill>
          </p:spPr>
          <p:txBody>
            <a:bodyPr wrap="square" lIns="0" tIns="0" rIns="0" bIns="0" rtlCol="0"/>
            <a:lstStyle/>
            <a:p>
              <a:endParaRPr/>
            </a:p>
          </p:txBody>
        </p:sp>
        <p:sp>
          <p:nvSpPr>
            <p:cNvPr id="4874" name="object 4874"/>
            <p:cNvSpPr/>
            <p:nvPr/>
          </p:nvSpPr>
          <p:spPr>
            <a:xfrm>
              <a:off x="6279692" y="8409089"/>
              <a:ext cx="1905" cy="10795"/>
            </a:xfrm>
            <a:custGeom>
              <a:avLst/>
              <a:gdLst/>
              <a:ahLst/>
              <a:cxnLst/>
              <a:rect l="l" t="t" r="r" b="b"/>
              <a:pathLst>
                <a:path w="1904" h="10795">
                  <a:moveTo>
                    <a:pt x="1612" y="10629"/>
                  </a:moveTo>
                  <a:lnTo>
                    <a:pt x="0" y="0"/>
                  </a:lnTo>
                </a:path>
              </a:pathLst>
            </a:custGeom>
            <a:ln w="25400">
              <a:solidFill>
                <a:srgbClr val="FEEB7D"/>
              </a:solidFill>
            </a:ln>
          </p:spPr>
          <p:txBody>
            <a:bodyPr wrap="square" lIns="0" tIns="0" rIns="0" bIns="0" rtlCol="0"/>
            <a:lstStyle/>
            <a:p>
              <a:endParaRPr/>
            </a:p>
          </p:txBody>
        </p:sp>
        <p:sp>
          <p:nvSpPr>
            <p:cNvPr id="4875" name="object 4875"/>
            <p:cNvSpPr/>
            <p:nvPr/>
          </p:nvSpPr>
          <p:spPr>
            <a:xfrm>
              <a:off x="6279692" y="8396275"/>
              <a:ext cx="2540" cy="26034"/>
            </a:xfrm>
            <a:custGeom>
              <a:avLst/>
              <a:gdLst/>
              <a:ahLst/>
              <a:cxnLst/>
              <a:rect l="l" t="t" r="r" b="b"/>
              <a:pathLst>
                <a:path w="2539" h="26034">
                  <a:moveTo>
                    <a:pt x="2032" y="0"/>
                  </a:moveTo>
                  <a:lnTo>
                    <a:pt x="0" y="0"/>
                  </a:lnTo>
                  <a:lnTo>
                    <a:pt x="0" y="25514"/>
                  </a:lnTo>
                  <a:lnTo>
                    <a:pt x="2032" y="25514"/>
                  </a:lnTo>
                  <a:lnTo>
                    <a:pt x="2032" y="0"/>
                  </a:lnTo>
                  <a:close/>
                </a:path>
              </a:pathLst>
            </a:custGeom>
            <a:solidFill>
              <a:srgbClr val="FFED86"/>
            </a:solidFill>
          </p:spPr>
          <p:txBody>
            <a:bodyPr wrap="square" lIns="0" tIns="0" rIns="0" bIns="0" rtlCol="0"/>
            <a:lstStyle/>
            <a:p>
              <a:endParaRPr/>
            </a:p>
          </p:txBody>
        </p:sp>
        <p:sp>
          <p:nvSpPr>
            <p:cNvPr id="4876" name="object 4876"/>
            <p:cNvSpPr/>
            <p:nvPr/>
          </p:nvSpPr>
          <p:spPr>
            <a:xfrm>
              <a:off x="6281724" y="8408975"/>
              <a:ext cx="1905" cy="11430"/>
            </a:xfrm>
            <a:custGeom>
              <a:avLst/>
              <a:gdLst/>
              <a:ahLst/>
              <a:cxnLst/>
              <a:rect l="l" t="t" r="r" b="b"/>
              <a:pathLst>
                <a:path w="1904" h="11429">
                  <a:moveTo>
                    <a:pt x="0" y="0"/>
                  </a:moveTo>
                  <a:lnTo>
                    <a:pt x="1562" y="10833"/>
                  </a:lnTo>
                </a:path>
              </a:pathLst>
            </a:custGeom>
            <a:ln w="25400">
              <a:solidFill>
                <a:srgbClr val="FEEE85"/>
              </a:solidFill>
            </a:ln>
          </p:spPr>
          <p:txBody>
            <a:bodyPr wrap="square" lIns="0" tIns="0" rIns="0" bIns="0" rtlCol="0"/>
            <a:lstStyle/>
            <a:p>
              <a:endParaRPr/>
            </a:p>
          </p:txBody>
        </p:sp>
        <p:sp>
          <p:nvSpPr>
            <p:cNvPr id="4877" name="object 4877"/>
            <p:cNvSpPr/>
            <p:nvPr/>
          </p:nvSpPr>
          <p:spPr>
            <a:xfrm>
              <a:off x="6277876" y="8398268"/>
              <a:ext cx="4445" cy="11430"/>
            </a:xfrm>
            <a:custGeom>
              <a:avLst/>
              <a:gdLst/>
              <a:ahLst/>
              <a:cxnLst/>
              <a:rect l="l" t="t" r="r" b="b"/>
              <a:pathLst>
                <a:path w="4445" h="11429">
                  <a:moveTo>
                    <a:pt x="2057" y="0"/>
                  </a:moveTo>
                  <a:lnTo>
                    <a:pt x="0" y="355"/>
                  </a:lnTo>
                  <a:lnTo>
                    <a:pt x="660" y="3810"/>
                  </a:lnTo>
                  <a:lnTo>
                    <a:pt x="1816" y="10820"/>
                  </a:lnTo>
                  <a:lnTo>
                    <a:pt x="2489" y="10706"/>
                  </a:lnTo>
                  <a:lnTo>
                    <a:pt x="3162" y="10680"/>
                  </a:lnTo>
                  <a:lnTo>
                    <a:pt x="3848" y="10706"/>
                  </a:lnTo>
                  <a:lnTo>
                    <a:pt x="3301" y="7099"/>
                  </a:lnTo>
                  <a:lnTo>
                    <a:pt x="2705" y="3530"/>
                  </a:lnTo>
                  <a:lnTo>
                    <a:pt x="2057" y="0"/>
                  </a:lnTo>
                  <a:close/>
                </a:path>
              </a:pathLst>
            </a:custGeom>
            <a:solidFill>
              <a:srgbClr val="FFEE87"/>
            </a:solidFill>
          </p:spPr>
          <p:txBody>
            <a:bodyPr wrap="square" lIns="0" tIns="0" rIns="0" bIns="0" rtlCol="0"/>
            <a:lstStyle/>
            <a:p>
              <a:endParaRPr/>
            </a:p>
          </p:txBody>
        </p:sp>
        <p:sp>
          <p:nvSpPr>
            <p:cNvPr id="4878" name="object 4878"/>
            <p:cNvSpPr/>
            <p:nvPr/>
          </p:nvSpPr>
          <p:spPr>
            <a:xfrm>
              <a:off x="6279692" y="8396275"/>
              <a:ext cx="2540" cy="26034"/>
            </a:xfrm>
            <a:custGeom>
              <a:avLst/>
              <a:gdLst/>
              <a:ahLst/>
              <a:cxnLst/>
              <a:rect l="l" t="t" r="r" b="b"/>
              <a:pathLst>
                <a:path w="2539" h="26034">
                  <a:moveTo>
                    <a:pt x="2032" y="0"/>
                  </a:moveTo>
                  <a:lnTo>
                    <a:pt x="0" y="0"/>
                  </a:lnTo>
                  <a:lnTo>
                    <a:pt x="0" y="25514"/>
                  </a:lnTo>
                  <a:lnTo>
                    <a:pt x="2032" y="25514"/>
                  </a:lnTo>
                  <a:lnTo>
                    <a:pt x="2032" y="0"/>
                  </a:lnTo>
                  <a:close/>
                </a:path>
              </a:pathLst>
            </a:custGeom>
            <a:solidFill>
              <a:srgbClr val="FFED86"/>
            </a:solidFill>
          </p:spPr>
          <p:txBody>
            <a:bodyPr wrap="square" lIns="0" tIns="0" rIns="0" bIns="0" rtlCol="0"/>
            <a:lstStyle/>
            <a:p>
              <a:endParaRPr/>
            </a:p>
          </p:txBody>
        </p:sp>
        <p:sp>
          <p:nvSpPr>
            <p:cNvPr id="4879" name="object 4879"/>
            <p:cNvSpPr/>
            <p:nvPr/>
          </p:nvSpPr>
          <p:spPr>
            <a:xfrm>
              <a:off x="6277876" y="8398624"/>
              <a:ext cx="1905" cy="10795"/>
            </a:xfrm>
            <a:custGeom>
              <a:avLst/>
              <a:gdLst/>
              <a:ahLst/>
              <a:cxnLst/>
              <a:rect l="l" t="t" r="r" b="b"/>
              <a:pathLst>
                <a:path w="1904" h="10795">
                  <a:moveTo>
                    <a:pt x="1816" y="10464"/>
                  </a:moveTo>
                  <a:lnTo>
                    <a:pt x="0" y="0"/>
                  </a:lnTo>
                </a:path>
              </a:pathLst>
            </a:custGeom>
            <a:ln w="25400">
              <a:solidFill>
                <a:srgbClr val="FFED84"/>
              </a:solidFill>
            </a:ln>
          </p:spPr>
          <p:txBody>
            <a:bodyPr wrap="square" lIns="0" tIns="0" rIns="0" bIns="0" rtlCol="0"/>
            <a:lstStyle/>
            <a:p>
              <a:endParaRPr/>
            </a:p>
          </p:txBody>
        </p:sp>
        <p:sp>
          <p:nvSpPr>
            <p:cNvPr id="4880" name="object 4880"/>
            <p:cNvSpPr/>
            <p:nvPr/>
          </p:nvSpPr>
          <p:spPr>
            <a:xfrm>
              <a:off x="6277876" y="8398268"/>
              <a:ext cx="2540" cy="635"/>
            </a:xfrm>
            <a:custGeom>
              <a:avLst/>
              <a:gdLst/>
              <a:ahLst/>
              <a:cxnLst/>
              <a:rect l="l" t="t" r="r" b="b"/>
              <a:pathLst>
                <a:path w="2539" h="634">
                  <a:moveTo>
                    <a:pt x="0" y="355"/>
                  </a:moveTo>
                  <a:lnTo>
                    <a:pt x="2057" y="0"/>
                  </a:lnTo>
                </a:path>
              </a:pathLst>
            </a:custGeom>
            <a:ln w="25400">
              <a:solidFill>
                <a:srgbClr val="FFEF89"/>
              </a:solidFill>
            </a:ln>
          </p:spPr>
          <p:txBody>
            <a:bodyPr wrap="square" lIns="0" tIns="0" rIns="0" bIns="0" rtlCol="0"/>
            <a:lstStyle/>
            <a:p>
              <a:endParaRPr/>
            </a:p>
          </p:txBody>
        </p:sp>
        <p:sp>
          <p:nvSpPr>
            <p:cNvPr id="4881" name="object 4881"/>
            <p:cNvSpPr/>
            <p:nvPr/>
          </p:nvSpPr>
          <p:spPr>
            <a:xfrm>
              <a:off x="6279934" y="8398268"/>
              <a:ext cx="1905" cy="10795"/>
            </a:xfrm>
            <a:custGeom>
              <a:avLst/>
              <a:gdLst/>
              <a:ahLst/>
              <a:cxnLst/>
              <a:rect l="l" t="t" r="r" b="b"/>
              <a:pathLst>
                <a:path w="1904" h="10795">
                  <a:moveTo>
                    <a:pt x="0" y="0"/>
                  </a:moveTo>
                  <a:lnTo>
                    <a:pt x="1790" y="10706"/>
                  </a:lnTo>
                </a:path>
              </a:pathLst>
            </a:custGeom>
            <a:ln w="25400">
              <a:solidFill>
                <a:srgbClr val="FFF08B"/>
              </a:solidFill>
            </a:ln>
          </p:spPr>
          <p:txBody>
            <a:bodyPr wrap="square" lIns="0" tIns="0" rIns="0" bIns="0" rtlCol="0"/>
            <a:lstStyle/>
            <a:p>
              <a:endParaRPr/>
            </a:p>
          </p:txBody>
        </p:sp>
        <p:sp>
          <p:nvSpPr>
            <p:cNvPr id="4882" name="object 4882"/>
            <p:cNvSpPr/>
            <p:nvPr/>
          </p:nvSpPr>
          <p:spPr>
            <a:xfrm>
              <a:off x="6273876" y="8354263"/>
              <a:ext cx="12700" cy="43815"/>
            </a:xfrm>
            <a:custGeom>
              <a:avLst/>
              <a:gdLst/>
              <a:ahLst/>
              <a:cxnLst/>
              <a:rect l="l" t="t" r="r" b="b"/>
              <a:pathLst>
                <a:path w="12700" h="43815">
                  <a:moveTo>
                    <a:pt x="4610" y="0"/>
                  </a:moveTo>
                  <a:lnTo>
                    <a:pt x="0" y="1638"/>
                  </a:lnTo>
                  <a:lnTo>
                    <a:pt x="2255" y="12063"/>
                  </a:lnTo>
                  <a:lnTo>
                    <a:pt x="4291" y="22558"/>
                  </a:lnTo>
                  <a:lnTo>
                    <a:pt x="8115" y="43649"/>
                  </a:lnTo>
                  <a:lnTo>
                    <a:pt x="12153" y="42900"/>
                  </a:lnTo>
                  <a:lnTo>
                    <a:pt x="8601" y="21359"/>
                  </a:lnTo>
                  <a:lnTo>
                    <a:pt x="6703" y="10651"/>
                  </a:lnTo>
                  <a:lnTo>
                    <a:pt x="4610" y="0"/>
                  </a:lnTo>
                  <a:close/>
                </a:path>
              </a:pathLst>
            </a:custGeom>
            <a:solidFill>
              <a:srgbClr val="FFF48E"/>
            </a:solidFill>
          </p:spPr>
          <p:txBody>
            <a:bodyPr wrap="square" lIns="0" tIns="0" rIns="0" bIns="0" rtlCol="0"/>
            <a:lstStyle/>
            <a:p>
              <a:endParaRPr/>
            </a:p>
          </p:txBody>
        </p:sp>
        <p:sp>
          <p:nvSpPr>
            <p:cNvPr id="4883" name="object 4883"/>
            <p:cNvSpPr/>
            <p:nvPr/>
          </p:nvSpPr>
          <p:spPr>
            <a:xfrm>
              <a:off x="6278486" y="8354263"/>
              <a:ext cx="7620" cy="43180"/>
            </a:xfrm>
            <a:custGeom>
              <a:avLst/>
              <a:gdLst/>
              <a:ahLst/>
              <a:cxnLst/>
              <a:rect l="l" t="t" r="r" b="b"/>
              <a:pathLst>
                <a:path w="7620" h="43179">
                  <a:moveTo>
                    <a:pt x="7543" y="42900"/>
                  </a:moveTo>
                  <a:lnTo>
                    <a:pt x="5779" y="32112"/>
                  </a:lnTo>
                  <a:lnTo>
                    <a:pt x="3990" y="21359"/>
                  </a:lnTo>
                  <a:lnTo>
                    <a:pt x="2093" y="10651"/>
                  </a:lnTo>
                  <a:lnTo>
                    <a:pt x="0" y="0"/>
                  </a:lnTo>
                </a:path>
              </a:pathLst>
            </a:custGeom>
            <a:ln w="25400">
              <a:solidFill>
                <a:srgbClr val="FFF590"/>
              </a:solidFill>
            </a:ln>
          </p:spPr>
          <p:txBody>
            <a:bodyPr wrap="square" lIns="0" tIns="0" rIns="0" bIns="0" rtlCol="0"/>
            <a:lstStyle/>
            <a:p>
              <a:endParaRPr/>
            </a:p>
          </p:txBody>
        </p:sp>
        <p:sp>
          <p:nvSpPr>
            <p:cNvPr id="4884" name="object 4884"/>
            <p:cNvSpPr/>
            <p:nvPr/>
          </p:nvSpPr>
          <p:spPr>
            <a:xfrm>
              <a:off x="6273876" y="8354263"/>
              <a:ext cx="5080" cy="1905"/>
            </a:xfrm>
            <a:custGeom>
              <a:avLst/>
              <a:gdLst/>
              <a:ahLst/>
              <a:cxnLst/>
              <a:rect l="l" t="t" r="r" b="b"/>
              <a:pathLst>
                <a:path w="5079" h="1904">
                  <a:moveTo>
                    <a:pt x="4610" y="0"/>
                  </a:moveTo>
                  <a:lnTo>
                    <a:pt x="0" y="1638"/>
                  </a:lnTo>
                </a:path>
              </a:pathLst>
            </a:custGeom>
            <a:ln w="25399">
              <a:solidFill>
                <a:srgbClr val="FFF48D"/>
              </a:solidFill>
            </a:ln>
          </p:spPr>
          <p:txBody>
            <a:bodyPr wrap="square" lIns="0" tIns="0" rIns="0" bIns="0" rtlCol="0"/>
            <a:lstStyle/>
            <a:p>
              <a:endParaRPr/>
            </a:p>
          </p:txBody>
        </p:sp>
        <p:sp>
          <p:nvSpPr>
            <p:cNvPr id="4885" name="object 4885"/>
            <p:cNvSpPr/>
            <p:nvPr/>
          </p:nvSpPr>
          <p:spPr>
            <a:xfrm>
              <a:off x="6273876" y="8355901"/>
              <a:ext cx="8255" cy="42545"/>
            </a:xfrm>
            <a:custGeom>
              <a:avLst/>
              <a:gdLst/>
              <a:ahLst/>
              <a:cxnLst/>
              <a:rect l="l" t="t" r="r" b="b"/>
              <a:pathLst>
                <a:path w="8254" h="42545">
                  <a:moveTo>
                    <a:pt x="0" y="0"/>
                  </a:moveTo>
                  <a:lnTo>
                    <a:pt x="2255" y="10425"/>
                  </a:lnTo>
                  <a:lnTo>
                    <a:pt x="4291" y="20920"/>
                  </a:lnTo>
                  <a:lnTo>
                    <a:pt x="6209" y="31457"/>
                  </a:lnTo>
                  <a:lnTo>
                    <a:pt x="8115" y="42011"/>
                  </a:lnTo>
                </a:path>
              </a:pathLst>
            </a:custGeom>
            <a:ln w="25400">
              <a:solidFill>
                <a:srgbClr val="FFF28C"/>
              </a:solidFill>
            </a:ln>
          </p:spPr>
          <p:txBody>
            <a:bodyPr wrap="square" lIns="0" tIns="0" rIns="0" bIns="0" rtlCol="0"/>
            <a:lstStyle/>
            <a:p>
              <a:endParaRPr/>
            </a:p>
          </p:txBody>
        </p:sp>
        <p:sp>
          <p:nvSpPr>
            <p:cNvPr id="4886" name="object 4886"/>
            <p:cNvSpPr/>
            <p:nvPr/>
          </p:nvSpPr>
          <p:spPr>
            <a:xfrm>
              <a:off x="6281991" y="8397163"/>
              <a:ext cx="4445" cy="1270"/>
            </a:xfrm>
            <a:custGeom>
              <a:avLst/>
              <a:gdLst/>
              <a:ahLst/>
              <a:cxnLst/>
              <a:rect l="l" t="t" r="r" b="b"/>
              <a:pathLst>
                <a:path w="4445" h="1270">
                  <a:moveTo>
                    <a:pt x="0" y="749"/>
                  </a:moveTo>
                  <a:lnTo>
                    <a:pt x="4038" y="0"/>
                  </a:lnTo>
                </a:path>
              </a:pathLst>
            </a:custGeom>
            <a:ln w="25400">
              <a:solidFill>
                <a:srgbClr val="FFF490"/>
              </a:solidFill>
            </a:ln>
          </p:spPr>
          <p:txBody>
            <a:bodyPr wrap="square" lIns="0" tIns="0" rIns="0" bIns="0" rtlCol="0"/>
            <a:lstStyle/>
            <a:p>
              <a:endParaRPr/>
            </a:p>
          </p:txBody>
        </p:sp>
        <p:sp>
          <p:nvSpPr>
            <p:cNvPr id="4887" name="object 4887"/>
            <p:cNvSpPr/>
            <p:nvPr/>
          </p:nvSpPr>
          <p:spPr>
            <a:xfrm>
              <a:off x="6271628" y="8355901"/>
              <a:ext cx="10795" cy="42545"/>
            </a:xfrm>
            <a:custGeom>
              <a:avLst/>
              <a:gdLst/>
              <a:ahLst/>
              <a:cxnLst/>
              <a:rect l="l" t="t" r="r" b="b"/>
              <a:pathLst>
                <a:path w="10795" h="42545">
                  <a:moveTo>
                    <a:pt x="2247" y="0"/>
                  </a:moveTo>
                  <a:lnTo>
                    <a:pt x="0" y="774"/>
                  </a:lnTo>
                  <a:lnTo>
                    <a:pt x="2301" y="11120"/>
                  </a:lnTo>
                  <a:lnTo>
                    <a:pt x="4371" y="21532"/>
                  </a:lnTo>
                  <a:lnTo>
                    <a:pt x="8305" y="42367"/>
                  </a:lnTo>
                  <a:lnTo>
                    <a:pt x="10363" y="42011"/>
                  </a:lnTo>
                  <a:lnTo>
                    <a:pt x="6538" y="20920"/>
                  </a:lnTo>
                  <a:lnTo>
                    <a:pt x="4503" y="10425"/>
                  </a:lnTo>
                  <a:lnTo>
                    <a:pt x="2247" y="0"/>
                  </a:lnTo>
                  <a:close/>
                </a:path>
              </a:pathLst>
            </a:custGeom>
            <a:solidFill>
              <a:srgbClr val="FFF18B"/>
            </a:solidFill>
          </p:spPr>
          <p:txBody>
            <a:bodyPr wrap="square" lIns="0" tIns="0" rIns="0" bIns="0" rtlCol="0"/>
            <a:lstStyle/>
            <a:p>
              <a:endParaRPr/>
            </a:p>
          </p:txBody>
        </p:sp>
        <p:sp>
          <p:nvSpPr>
            <p:cNvPr id="4888" name="object 4888"/>
            <p:cNvSpPr/>
            <p:nvPr/>
          </p:nvSpPr>
          <p:spPr>
            <a:xfrm>
              <a:off x="6273876" y="8355901"/>
              <a:ext cx="8255" cy="42545"/>
            </a:xfrm>
            <a:custGeom>
              <a:avLst/>
              <a:gdLst/>
              <a:ahLst/>
              <a:cxnLst/>
              <a:rect l="l" t="t" r="r" b="b"/>
              <a:pathLst>
                <a:path w="8254" h="42545">
                  <a:moveTo>
                    <a:pt x="8115" y="42011"/>
                  </a:moveTo>
                  <a:lnTo>
                    <a:pt x="6209" y="31457"/>
                  </a:lnTo>
                  <a:lnTo>
                    <a:pt x="4291" y="20920"/>
                  </a:lnTo>
                  <a:lnTo>
                    <a:pt x="2255" y="10425"/>
                  </a:lnTo>
                  <a:lnTo>
                    <a:pt x="0" y="0"/>
                  </a:lnTo>
                </a:path>
              </a:pathLst>
            </a:custGeom>
            <a:ln w="25400">
              <a:solidFill>
                <a:srgbClr val="FFF28C"/>
              </a:solidFill>
            </a:ln>
          </p:spPr>
          <p:txBody>
            <a:bodyPr wrap="square" lIns="0" tIns="0" rIns="0" bIns="0" rtlCol="0"/>
            <a:lstStyle/>
            <a:p>
              <a:endParaRPr/>
            </a:p>
          </p:txBody>
        </p:sp>
        <p:sp>
          <p:nvSpPr>
            <p:cNvPr id="4889" name="object 4889"/>
            <p:cNvSpPr/>
            <p:nvPr/>
          </p:nvSpPr>
          <p:spPr>
            <a:xfrm>
              <a:off x="6271628" y="8355901"/>
              <a:ext cx="2540" cy="1270"/>
            </a:xfrm>
            <a:custGeom>
              <a:avLst/>
              <a:gdLst/>
              <a:ahLst/>
              <a:cxnLst/>
              <a:rect l="l" t="t" r="r" b="b"/>
              <a:pathLst>
                <a:path w="2539" h="1270">
                  <a:moveTo>
                    <a:pt x="2247" y="0"/>
                  </a:moveTo>
                  <a:lnTo>
                    <a:pt x="0" y="774"/>
                  </a:lnTo>
                </a:path>
              </a:pathLst>
            </a:custGeom>
            <a:ln w="25400">
              <a:solidFill>
                <a:srgbClr val="FFF28A"/>
              </a:solidFill>
            </a:ln>
          </p:spPr>
          <p:txBody>
            <a:bodyPr wrap="square" lIns="0" tIns="0" rIns="0" bIns="0" rtlCol="0"/>
            <a:lstStyle/>
            <a:p>
              <a:endParaRPr/>
            </a:p>
          </p:txBody>
        </p:sp>
        <p:sp>
          <p:nvSpPr>
            <p:cNvPr id="4890" name="object 4890"/>
            <p:cNvSpPr/>
            <p:nvPr/>
          </p:nvSpPr>
          <p:spPr>
            <a:xfrm>
              <a:off x="6271628" y="8356676"/>
              <a:ext cx="8890" cy="41910"/>
            </a:xfrm>
            <a:custGeom>
              <a:avLst/>
              <a:gdLst/>
              <a:ahLst/>
              <a:cxnLst/>
              <a:rect l="l" t="t" r="r" b="b"/>
              <a:pathLst>
                <a:path w="8889" h="41909">
                  <a:moveTo>
                    <a:pt x="0" y="0"/>
                  </a:moveTo>
                  <a:lnTo>
                    <a:pt x="2301" y="10345"/>
                  </a:lnTo>
                  <a:lnTo>
                    <a:pt x="4371" y="20758"/>
                  </a:lnTo>
                  <a:lnTo>
                    <a:pt x="6332" y="31189"/>
                  </a:lnTo>
                  <a:lnTo>
                    <a:pt x="8305" y="41592"/>
                  </a:lnTo>
                </a:path>
              </a:pathLst>
            </a:custGeom>
            <a:ln w="25400">
              <a:solidFill>
                <a:srgbClr val="FFF08B"/>
              </a:solidFill>
            </a:ln>
          </p:spPr>
          <p:txBody>
            <a:bodyPr wrap="square" lIns="0" tIns="0" rIns="0" bIns="0" rtlCol="0"/>
            <a:lstStyle/>
            <a:p>
              <a:endParaRPr/>
            </a:p>
          </p:txBody>
        </p:sp>
        <p:sp>
          <p:nvSpPr>
            <p:cNvPr id="4891" name="object 4891"/>
            <p:cNvSpPr/>
            <p:nvPr/>
          </p:nvSpPr>
          <p:spPr>
            <a:xfrm>
              <a:off x="6279934" y="8397913"/>
              <a:ext cx="2540" cy="635"/>
            </a:xfrm>
            <a:custGeom>
              <a:avLst/>
              <a:gdLst/>
              <a:ahLst/>
              <a:cxnLst/>
              <a:rect l="l" t="t" r="r" b="b"/>
              <a:pathLst>
                <a:path w="2539" h="634">
                  <a:moveTo>
                    <a:pt x="0" y="355"/>
                  </a:moveTo>
                  <a:lnTo>
                    <a:pt x="2057" y="0"/>
                  </a:lnTo>
                </a:path>
              </a:pathLst>
            </a:custGeom>
            <a:ln w="25400">
              <a:solidFill>
                <a:srgbClr val="FFF18D"/>
              </a:solidFill>
            </a:ln>
          </p:spPr>
          <p:txBody>
            <a:bodyPr wrap="square" lIns="0" tIns="0" rIns="0" bIns="0" rtlCol="0"/>
            <a:lstStyle/>
            <a:p>
              <a:endParaRPr/>
            </a:p>
          </p:txBody>
        </p:sp>
        <p:sp>
          <p:nvSpPr>
            <p:cNvPr id="4892" name="object 4892"/>
            <p:cNvSpPr/>
            <p:nvPr/>
          </p:nvSpPr>
          <p:spPr>
            <a:xfrm>
              <a:off x="6269202" y="8356676"/>
              <a:ext cx="10795" cy="42545"/>
            </a:xfrm>
            <a:custGeom>
              <a:avLst/>
              <a:gdLst/>
              <a:ahLst/>
              <a:cxnLst/>
              <a:rect l="l" t="t" r="r" b="b"/>
              <a:pathLst>
                <a:path w="10795" h="42545">
                  <a:moveTo>
                    <a:pt x="2425" y="0"/>
                  </a:moveTo>
                  <a:lnTo>
                    <a:pt x="0" y="825"/>
                  </a:lnTo>
                  <a:lnTo>
                    <a:pt x="2425" y="11033"/>
                  </a:lnTo>
                  <a:lnTo>
                    <a:pt x="4598" y="21320"/>
                  </a:lnTo>
                  <a:lnTo>
                    <a:pt x="8674" y="41948"/>
                  </a:lnTo>
                  <a:lnTo>
                    <a:pt x="10731" y="41592"/>
                  </a:lnTo>
                  <a:lnTo>
                    <a:pt x="6797" y="20758"/>
                  </a:lnTo>
                  <a:lnTo>
                    <a:pt x="4727" y="10345"/>
                  </a:lnTo>
                  <a:lnTo>
                    <a:pt x="2425" y="0"/>
                  </a:lnTo>
                  <a:close/>
                </a:path>
              </a:pathLst>
            </a:custGeom>
            <a:solidFill>
              <a:srgbClr val="FFEF88"/>
            </a:solidFill>
          </p:spPr>
          <p:txBody>
            <a:bodyPr wrap="square" lIns="0" tIns="0" rIns="0" bIns="0" rtlCol="0"/>
            <a:lstStyle/>
            <a:p>
              <a:endParaRPr/>
            </a:p>
          </p:txBody>
        </p:sp>
        <p:sp>
          <p:nvSpPr>
            <p:cNvPr id="4893" name="object 4893"/>
            <p:cNvSpPr/>
            <p:nvPr/>
          </p:nvSpPr>
          <p:spPr>
            <a:xfrm>
              <a:off x="6271628" y="8356676"/>
              <a:ext cx="8890" cy="41910"/>
            </a:xfrm>
            <a:custGeom>
              <a:avLst/>
              <a:gdLst/>
              <a:ahLst/>
              <a:cxnLst/>
              <a:rect l="l" t="t" r="r" b="b"/>
              <a:pathLst>
                <a:path w="8889" h="41909">
                  <a:moveTo>
                    <a:pt x="8305" y="41592"/>
                  </a:moveTo>
                  <a:lnTo>
                    <a:pt x="6332" y="31189"/>
                  </a:lnTo>
                  <a:lnTo>
                    <a:pt x="4371" y="20758"/>
                  </a:lnTo>
                  <a:lnTo>
                    <a:pt x="2301" y="10345"/>
                  </a:lnTo>
                  <a:lnTo>
                    <a:pt x="0" y="0"/>
                  </a:lnTo>
                </a:path>
              </a:pathLst>
            </a:custGeom>
            <a:ln w="25400">
              <a:solidFill>
                <a:srgbClr val="FFF08B"/>
              </a:solidFill>
            </a:ln>
          </p:spPr>
          <p:txBody>
            <a:bodyPr wrap="square" lIns="0" tIns="0" rIns="0" bIns="0" rtlCol="0"/>
            <a:lstStyle/>
            <a:p>
              <a:endParaRPr/>
            </a:p>
          </p:txBody>
        </p:sp>
        <p:sp>
          <p:nvSpPr>
            <p:cNvPr id="4894" name="object 4894"/>
            <p:cNvSpPr/>
            <p:nvPr/>
          </p:nvSpPr>
          <p:spPr>
            <a:xfrm>
              <a:off x="6269202" y="8356676"/>
              <a:ext cx="2540" cy="1270"/>
            </a:xfrm>
            <a:custGeom>
              <a:avLst/>
              <a:gdLst/>
              <a:ahLst/>
              <a:cxnLst/>
              <a:rect l="l" t="t" r="r" b="b"/>
              <a:pathLst>
                <a:path w="2539" h="1270">
                  <a:moveTo>
                    <a:pt x="2425" y="0"/>
                  </a:moveTo>
                  <a:lnTo>
                    <a:pt x="0" y="825"/>
                  </a:lnTo>
                </a:path>
              </a:pathLst>
            </a:custGeom>
            <a:ln w="25400">
              <a:solidFill>
                <a:srgbClr val="FFF086"/>
              </a:solidFill>
            </a:ln>
          </p:spPr>
          <p:txBody>
            <a:bodyPr wrap="square" lIns="0" tIns="0" rIns="0" bIns="0" rtlCol="0"/>
            <a:lstStyle/>
            <a:p>
              <a:endParaRPr/>
            </a:p>
          </p:txBody>
        </p:sp>
        <p:sp>
          <p:nvSpPr>
            <p:cNvPr id="4895" name="object 4895"/>
            <p:cNvSpPr/>
            <p:nvPr/>
          </p:nvSpPr>
          <p:spPr>
            <a:xfrm>
              <a:off x="6269202" y="8357501"/>
              <a:ext cx="8890" cy="41275"/>
            </a:xfrm>
            <a:custGeom>
              <a:avLst/>
              <a:gdLst/>
              <a:ahLst/>
              <a:cxnLst/>
              <a:rect l="l" t="t" r="r" b="b"/>
              <a:pathLst>
                <a:path w="8889" h="41275">
                  <a:moveTo>
                    <a:pt x="0" y="0"/>
                  </a:moveTo>
                  <a:lnTo>
                    <a:pt x="2425" y="10208"/>
                  </a:lnTo>
                  <a:lnTo>
                    <a:pt x="4598" y="20494"/>
                  </a:lnTo>
                  <a:lnTo>
                    <a:pt x="6641" y="30814"/>
                  </a:lnTo>
                  <a:lnTo>
                    <a:pt x="8674" y="41122"/>
                  </a:lnTo>
                </a:path>
              </a:pathLst>
            </a:custGeom>
            <a:ln w="25400">
              <a:solidFill>
                <a:srgbClr val="FFEE85"/>
              </a:solidFill>
            </a:ln>
          </p:spPr>
          <p:txBody>
            <a:bodyPr wrap="square" lIns="0" tIns="0" rIns="0" bIns="0" rtlCol="0"/>
            <a:lstStyle/>
            <a:p>
              <a:endParaRPr/>
            </a:p>
          </p:txBody>
        </p:sp>
        <p:sp>
          <p:nvSpPr>
            <p:cNvPr id="4896" name="object 4896"/>
            <p:cNvSpPr/>
            <p:nvPr/>
          </p:nvSpPr>
          <p:spPr>
            <a:xfrm>
              <a:off x="6277876" y="8398268"/>
              <a:ext cx="2540" cy="635"/>
            </a:xfrm>
            <a:custGeom>
              <a:avLst/>
              <a:gdLst/>
              <a:ahLst/>
              <a:cxnLst/>
              <a:rect l="l" t="t" r="r" b="b"/>
              <a:pathLst>
                <a:path w="2539" h="634">
                  <a:moveTo>
                    <a:pt x="0" y="355"/>
                  </a:moveTo>
                  <a:lnTo>
                    <a:pt x="2057" y="0"/>
                  </a:lnTo>
                </a:path>
              </a:pathLst>
            </a:custGeom>
            <a:ln w="25400">
              <a:solidFill>
                <a:srgbClr val="FFEF89"/>
              </a:solidFill>
            </a:ln>
          </p:spPr>
          <p:txBody>
            <a:bodyPr wrap="square" lIns="0" tIns="0" rIns="0" bIns="0" rtlCol="0"/>
            <a:lstStyle/>
            <a:p>
              <a:endParaRPr/>
            </a:p>
          </p:txBody>
        </p:sp>
        <p:sp>
          <p:nvSpPr>
            <p:cNvPr id="4897" name="object 4897"/>
            <p:cNvSpPr/>
            <p:nvPr/>
          </p:nvSpPr>
          <p:spPr>
            <a:xfrm>
              <a:off x="6268288" y="8333194"/>
              <a:ext cx="10795" cy="22860"/>
            </a:xfrm>
            <a:custGeom>
              <a:avLst/>
              <a:gdLst/>
              <a:ahLst/>
              <a:cxnLst/>
              <a:rect l="l" t="t" r="r" b="b"/>
              <a:pathLst>
                <a:path w="10795" h="22859">
                  <a:moveTo>
                    <a:pt x="5092" y="0"/>
                  </a:moveTo>
                  <a:lnTo>
                    <a:pt x="3238" y="863"/>
                  </a:lnTo>
                  <a:lnTo>
                    <a:pt x="0" y="2171"/>
                  </a:lnTo>
                  <a:lnTo>
                    <a:pt x="2171" y="8928"/>
                  </a:lnTo>
                  <a:lnTo>
                    <a:pt x="3987" y="15786"/>
                  </a:lnTo>
                  <a:lnTo>
                    <a:pt x="5587" y="22707"/>
                  </a:lnTo>
                  <a:lnTo>
                    <a:pt x="8547" y="21691"/>
                  </a:lnTo>
                  <a:lnTo>
                    <a:pt x="10198" y="21069"/>
                  </a:lnTo>
                  <a:lnTo>
                    <a:pt x="8724" y="13995"/>
                  </a:lnTo>
                  <a:lnTo>
                    <a:pt x="7061" y="6959"/>
                  </a:lnTo>
                  <a:lnTo>
                    <a:pt x="5092" y="0"/>
                  </a:lnTo>
                  <a:close/>
                </a:path>
              </a:pathLst>
            </a:custGeom>
            <a:solidFill>
              <a:srgbClr val="FFF38A"/>
            </a:solidFill>
          </p:spPr>
          <p:txBody>
            <a:bodyPr wrap="square" lIns="0" tIns="0" rIns="0" bIns="0" rtlCol="0"/>
            <a:lstStyle/>
            <a:p>
              <a:endParaRPr/>
            </a:p>
          </p:txBody>
        </p:sp>
        <p:sp>
          <p:nvSpPr>
            <p:cNvPr id="4898" name="object 4898"/>
            <p:cNvSpPr/>
            <p:nvPr/>
          </p:nvSpPr>
          <p:spPr>
            <a:xfrm>
              <a:off x="6273876" y="8354263"/>
              <a:ext cx="5080" cy="1905"/>
            </a:xfrm>
            <a:custGeom>
              <a:avLst/>
              <a:gdLst/>
              <a:ahLst/>
              <a:cxnLst/>
              <a:rect l="l" t="t" r="r" b="b"/>
              <a:pathLst>
                <a:path w="5079" h="1904">
                  <a:moveTo>
                    <a:pt x="4610" y="0"/>
                  </a:moveTo>
                  <a:lnTo>
                    <a:pt x="0" y="1638"/>
                  </a:lnTo>
                </a:path>
              </a:pathLst>
            </a:custGeom>
            <a:ln w="25399">
              <a:solidFill>
                <a:srgbClr val="FFF48D"/>
              </a:solidFill>
            </a:ln>
          </p:spPr>
          <p:txBody>
            <a:bodyPr wrap="square" lIns="0" tIns="0" rIns="0" bIns="0" rtlCol="0"/>
            <a:lstStyle/>
            <a:p>
              <a:endParaRPr/>
            </a:p>
          </p:txBody>
        </p:sp>
        <p:sp>
          <p:nvSpPr>
            <p:cNvPr id="4899" name="object 4899"/>
            <p:cNvSpPr/>
            <p:nvPr/>
          </p:nvSpPr>
          <p:spPr>
            <a:xfrm>
              <a:off x="6268288" y="8335365"/>
              <a:ext cx="5715" cy="20955"/>
            </a:xfrm>
            <a:custGeom>
              <a:avLst/>
              <a:gdLst/>
              <a:ahLst/>
              <a:cxnLst/>
              <a:rect l="l" t="t" r="r" b="b"/>
              <a:pathLst>
                <a:path w="5714" h="20954">
                  <a:moveTo>
                    <a:pt x="5587" y="20535"/>
                  </a:moveTo>
                  <a:lnTo>
                    <a:pt x="3987" y="13614"/>
                  </a:lnTo>
                  <a:lnTo>
                    <a:pt x="2171" y="6756"/>
                  </a:lnTo>
                  <a:lnTo>
                    <a:pt x="0" y="0"/>
                  </a:lnTo>
                </a:path>
              </a:pathLst>
            </a:custGeom>
            <a:ln w="25399">
              <a:solidFill>
                <a:srgbClr val="FFF289"/>
              </a:solidFill>
            </a:ln>
          </p:spPr>
          <p:txBody>
            <a:bodyPr wrap="square" lIns="0" tIns="0" rIns="0" bIns="0" rtlCol="0"/>
            <a:lstStyle/>
            <a:p>
              <a:endParaRPr/>
            </a:p>
          </p:txBody>
        </p:sp>
        <p:sp>
          <p:nvSpPr>
            <p:cNvPr id="4900" name="object 4900"/>
            <p:cNvSpPr/>
            <p:nvPr/>
          </p:nvSpPr>
          <p:spPr>
            <a:xfrm>
              <a:off x="6268288" y="8333194"/>
              <a:ext cx="5715" cy="2540"/>
            </a:xfrm>
            <a:custGeom>
              <a:avLst/>
              <a:gdLst/>
              <a:ahLst/>
              <a:cxnLst/>
              <a:rect l="l" t="t" r="r" b="b"/>
              <a:pathLst>
                <a:path w="5714" h="2540">
                  <a:moveTo>
                    <a:pt x="0" y="2171"/>
                  </a:moveTo>
                  <a:lnTo>
                    <a:pt x="5092" y="0"/>
                  </a:lnTo>
                </a:path>
              </a:pathLst>
            </a:custGeom>
            <a:ln w="25400">
              <a:solidFill>
                <a:srgbClr val="FFF387"/>
              </a:solidFill>
            </a:ln>
          </p:spPr>
          <p:txBody>
            <a:bodyPr wrap="square" lIns="0" tIns="0" rIns="0" bIns="0" rtlCol="0"/>
            <a:lstStyle/>
            <a:p>
              <a:endParaRPr/>
            </a:p>
          </p:txBody>
        </p:sp>
        <p:sp>
          <p:nvSpPr>
            <p:cNvPr id="4901" name="object 4901"/>
            <p:cNvSpPr/>
            <p:nvPr/>
          </p:nvSpPr>
          <p:spPr>
            <a:xfrm>
              <a:off x="6273380" y="8333194"/>
              <a:ext cx="5715" cy="21590"/>
            </a:xfrm>
            <a:custGeom>
              <a:avLst/>
              <a:gdLst/>
              <a:ahLst/>
              <a:cxnLst/>
              <a:rect l="l" t="t" r="r" b="b"/>
              <a:pathLst>
                <a:path w="5714" h="21590">
                  <a:moveTo>
                    <a:pt x="0" y="0"/>
                  </a:moveTo>
                  <a:lnTo>
                    <a:pt x="1968" y="6959"/>
                  </a:lnTo>
                  <a:lnTo>
                    <a:pt x="3632" y="13995"/>
                  </a:lnTo>
                  <a:lnTo>
                    <a:pt x="5105" y="21069"/>
                  </a:lnTo>
                </a:path>
              </a:pathLst>
            </a:custGeom>
            <a:ln w="25400">
              <a:solidFill>
                <a:srgbClr val="FFF48C"/>
              </a:solidFill>
            </a:ln>
          </p:spPr>
          <p:txBody>
            <a:bodyPr wrap="square" lIns="0" tIns="0" rIns="0" bIns="0" rtlCol="0"/>
            <a:lstStyle/>
            <a:p>
              <a:endParaRPr/>
            </a:p>
          </p:txBody>
        </p:sp>
        <p:sp>
          <p:nvSpPr>
            <p:cNvPr id="4902" name="object 4902"/>
            <p:cNvSpPr/>
            <p:nvPr/>
          </p:nvSpPr>
          <p:spPr>
            <a:xfrm>
              <a:off x="6260579" y="8312505"/>
              <a:ext cx="13335" cy="22860"/>
            </a:xfrm>
            <a:custGeom>
              <a:avLst/>
              <a:gdLst/>
              <a:ahLst/>
              <a:cxnLst/>
              <a:rect l="l" t="t" r="r" b="b"/>
              <a:pathLst>
                <a:path w="13335" h="22859">
                  <a:moveTo>
                    <a:pt x="5918" y="0"/>
                  </a:moveTo>
                  <a:lnTo>
                    <a:pt x="0" y="2933"/>
                  </a:lnTo>
                  <a:lnTo>
                    <a:pt x="3009" y="9448"/>
                  </a:lnTo>
                  <a:lnTo>
                    <a:pt x="5537" y="16103"/>
                  </a:lnTo>
                  <a:lnTo>
                    <a:pt x="7708" y="22859"/>
                  </a:lnTo>
                  <a:lnTo>
                    <a:pt x="10947" y="21551"/>
                  </a:lnTo>
                  <a:lnTo>
                    <a:pt x="12801" y="20688"/>
                  </a:lnTo>
                  <a:lnTo>
                    <a:pt x="10845" y="13715"/>
                  </a:lnTo>
                  <a:lnTo>
                    <a:pt x="8585" y="6819"/>
                  </a:lnTo>
                  <a:lnTo>
                    <a:pt x="5918" y="0"/>
                  </a:lnTo>
                  <a:close/>
                </a:path>
              </a:pathLst>
            </a:custGeom>
            <a:solidFill>
              <a:srgbClr val="FFF281"/>
            </a:solidFill>
          </p:spPr>
          <p:txBody>
            <a:bodyPr wrap="square" lIns="0" tIns="0" rIns="0" bIns="0" rtlCol="0"/>
            <a:lstStyle/>
            <a:p>
              <a:endParaRPr/>
            </a:p>
          </p:txBody>
        </p:sp>
        <p:sp>
          <p:nvSpPr>
            <p:cNvPr id="4903" name="object 4903"/>
            <p:cNvSpPr/>
            <p:nvPr/>
          </p:nvSpPr>
          <p:spPr>
            <a:xfrm>
              <a:off x="6268288" y="8333194"/>
              <a:ext cx="5715" cy="2540"/>
            </a:xfrm>
            <a:custGeom>
              <a:avLst/>
              <a:gdLst/>
              <a:ahLst/>
              <a:cxnLst/>
              <a:rect l="l" t="t" r="r" b="b"/>
              <a:pathLst>
                <a:path w="5714" h="2540">
                  <a:moveTo>
                    <a:pt x="5092" y="0"/>
                  </a:moveTo>
                  <a:lnTo>
                    <a:pt x="0" y="2171"/>
                  </a:lnTo>
                </a:path>
              </a:pathLst>
            </a:custGeom>
            <a:ln w="25400">
              <a:solidFill>
                <a:srgbClr val="FFF387"/>
              </a:solidFill>
            </a:ln>
          </p:spPr>
          <p:txBody>
            <a:bodyPr wrap="square" lIns="0" tIns="0" rIns="0" bIns="0" rtlCol="0"/>
            <a:lstStyle/>
            <a:p>
              <a:endParaRPr/>
            </a:p>
          </p:txBody>
        </p:sp>
        <p:sp>
          <p:nvSpPr>
            <p:cNvPr id="4904" name="object 4904"/>
            <p:cNvSpPr/>
            <p:nvPr/>
          </p:nvSpPr>
          <p:spPr>
            <a:xfrm>
              <a:off x="6260579" y="8315439"/>
              <a:ext cx="8255" cy="20320"/>
            </a:xfrm>
            <a:custGeom>
              <a:avLst/>
              <a:gdLst/>
              <a:ahLst/>
              <a:cxnLst/>
              <a:rect l="l" t="t" r="r" b="b"/>
              <a:pathLst>
                <a:path w="8254" h="20320">
                  <a:moveTo>
                    <a:pt x="7708" y="19926"/>
                  </a:moveTo>
                  <a:lnTo>
                    <a:pt x="5537" y="13169"/>
                  </a:lnTo>
                  <a:lnTo>
                    <a:pt x="3009" y="6515"/>
                  </a:lnTo>
                  <a:lnTo>
                    <a:pt x="0" y="0"/>
                  </a:lnTo>
                </a:path>
              </a:pathLst>
            </a:custGeom>
            <a:ln w="25400">
              <a:solidFill>
                <a:srgbClr val="FFF180"/>
              </a:solidFill>
            </a:ln>
          </p:spPr>
          <p:txBody>
            <a:bodyPr wrap="square" lIns="0" tIns="0" rIns="0" bIns="0" rtlCol="0"/>
            <a:lstStyle/>
            <a:p>
              <a:endParaRPr/>
            </a:p>
          </p:txBody>
        </p:sp>
        <p:sp>
          <p:nvSpPr>
            <p:cNvPr id="4905" name="object 4905"/>
            <p:cNvSpPr/>
            <p:nvPr/>
          </p:nvSpPr>
          <p:spPr>
            <a:xfrm>
              <a:off x="6260579" y="8312505"/>
              <a:ext cx="6350" cy="3175"/>
            </a:xfrm>
            <a:custGeom>
              <a:avLst/>
              <a:gdLst/>
              <a:ahLst/>
              <a:cxnLst/>
              <a:rect l="l" t="t" r="r" b="b"/>
              <a:pathLst>
                <a:path w="6350" h="3175">
                  <a:moveTo>
                    <a:pt x="0" y="2933"/>
                  </a:moveTo>
                  <a:lnTo>
                    <a:pt x="5918" y="0"/>
                  </a:lnTo>
                </a:path>
              </a:pathLst>
            </a:custGeom>
            <a:ln w="25399">
              <a:solidFill>
                <a:srgbClr val="FFF07C"/>
              </a:solidFill>
            </a:ln>
          </p:spPr>
          <p:txBody>
            <a:bodyPr wrap="square" lIns="0" tIns="0" rIns="0" bIns="0" rtlCol="0"/>
            <a:lstStyle/>
            <a:p>
              <a:endParaRPr/>
            </a:p>
          </p:txBody>
        </p:sp>
        <p:sp>
          <p:nvSpPr>
            <p:cNvPr id="4906" name="object 4906"/>
            <p:cNvSpPr/>
            <p:nvPr/>
          </p:nvSpPr>
          <p:spPr>
            <a:xfrm>
              <a:off x="6266497" y="8312505"/>
              <a:ext cx="6985" cy="20955"/>
            </a:xfrm>
            <a:custGeom>
              <a:avLst/>
              <a:gdLst/>
              <a:ahLst/>
              <a:cxnLst/>
              <a:rect l="l" t="t" r="r" b="b"/>
              <a:pathLst>
                <a:path w="6985" h="20954">
                  <a:moveTo>
                    <a:pt x="0" y="0"/>
                  </a:moveTo>
                  <a:lnTo>
                    <a:pt x="2666" y="6819"/>
                  </a:lnTo>
                  <a:lnTo>
                    <a:pt x="4927" y="13715"/>
                  </a:lnTo>
                  <a:lnTo>
                    <a:pt x="6883" y="20688"/>
                  </a:lnTo>
                </a:path>
              </a:pathLst>
            </a:custGeom>
            <a:ln w="25399">
              <a:solidFill>
                <a:srgbClr val="FFF282"/>
              </a:solidFill>
            </a:ln>
          </p:spPr>
          <p:txBody>
            <a:bodyPr wrap="square" lIns="0" tIns="0" rIns="0" bIns="0" rtlCol="0"/>
            <a:lstStyle/>
            <a:p>
              <a:endParaRPr/>
            </a:p>
          </p:txBody>
        </p:sp>
        <p:sp>
          <p:nvSpPr>
            <p:cNvPr id="4907" name="object 4907"/>
            <p:cNvSpPr/>
            <p:nvPr/>
          </p:nvSpPr>
          <p:spPr>
            <a:xfrm>
              <a:off x="6263106" y="8335365"/>
              <a:ext cx="10795" cy="22225"/>
            </a:xfrm>
            <a:custGeom>
              <a:avLst/>
              <a:gdLst/>
              <a:ahLst/>
              <a:cxnLst/>
              <a:rect l="l" t="t" r="r" b="b"/>
              <a:pathLst>
                <a:path w="10795" h="22225">
                  <a:moveTo>
                    <a:pt x="5181" y="0"/>
                  </a:moveTo>
                  <a:lnTo>
                    <a:pt x="1917" y="1295"/>
                  </a:lnTo>
                  <a:lnTo>
                    <a:pt x="0" y="2133"/>
                  </a:lnTo>
                  <a:lnTo>
                    <a:pt x="2387" y="8686"/>
                  </a:lnTo>
                  <a:lnTo>
                    <a:pt x="4368" y="15367"/>
                  </a:lnTo>
                  <a:lnTo>
                    <a:pt x="6095" y="22136"/>
                  </a:lnTo>
                  <a:lnTo>
                    <a:pt x="10769" y="20535"/>
                  </a:lnTo>
                  <a:lnTo>
                    <a:pt x="9169" y="13614"/>
                  </a:lnTo>
                  <a:lnTo>
                    <a:pt x="7353" y="6756"/>
                  </a:lnTo>
                  <a:lnTo>
                    <a:pt x="5181" y="0"/>
                  </a:lnTo>
                  <a:close/>
                </a:path>
              </a:pathLst>
            </a:custGeom>
            <a:solidFill>
              <a:srgbClr val="FFF085"/>
            </a:solidFill>
          </p:spPr>
          <p:txBody>
            <a:bodyPr wrap="square" lIns="0" tIns="0" rIns="0" bIns="0" rtlCol="0"/>
            <a:lstStyle/>
            <a:p>
              <a:endParaRPr/>
            </a:p>
          </p:txBody>
        </p:sp>
        <p:sp>
          <p:nvSpPr>
            <p:cNvPr id="4908" name="object 4908"/>
            <p:cNvSpPr/>
            <p:nvPr/>
          </p:nvSpPr>
          <p:spPr>
            <a:xfrm>
              <a:off x="6269202" y="8355901"/>
              <a:ext cx="5080" cy="1905"/>
            </a:xfrm>
            <a:custGeom>
              <a:avLst/>
              <a:gdLst/>
              <a:ahLst/>
              <a:cxnLst/>
              <a:rect l="l" t="t" r="r" b="b"/>
              <a:pathLst>
                <a:path w="5079" h="1904">
                  <a:moveTo>
                    <a:pt x="4673" y="0"/>
                  </a:moveTo>
                  <a:lnTo>
                    <a:pt x="0" y="1600"/>
                  </a:lnTo>
                </a:path>
              </a:pathLst>
            </a:custGeom>
            <a:ln w="25400">
              <a:solidFill>
                <a:srgbClr val="FFF087"/>
              </a:solidFill>
            </a:ln>
          </p:spPr>
          <p:txBody>
            <a:bodyPr wrap="square" lIns="0" tIns="0" rIns="0" bIns="0" rtlCol="0"/>
            <a:lstStyle/>
            <a:p>
              <a:endParaRPr/>
            </a:p>
          </p:txBody>
        </p:sp>
        <p:sp>
          <p:nvSpPr>
            <p:cNvPr id="4909" name="object 4909"/>
            <p:cNvSpPr/>
            <p:nvPr/>
          </p:nvSpPr>
          <p:spPr>
            <a:xfrm>
              <a:off x="6263106" y="8337499"/>
              <a:ext cx="6350" cy="20320"/>
            </a:xfrm>
            <a:custGeom>
              <a:avLst/>
              <a:gdLst/>
              <a:ahLst/>
              <a:cxnLst/>
              <a:rect l="l" t="t" r="r" b="b"/>
              <a:pathLst>
                <a:path w="6350" h="20320">
                  <a:moveTo>
                    <a:pt x="6095" y="20002"/>
                  </a:moveTo>
                  <a:lnTo>
                    <a:pt x="4368" y="13233"/>
                  </a:lnTo>
                  <a:lnTo>
                    <a:pt x="2387" y="6553"/>
                  </a:lnTo>
                  <a:lnTo>
                    <a:pt x="0" y="0"/>
                  </a:lnTo>
                </a:path>
              </a:pathLst>
            </a:custGeom>
            <a:ln w="25399">
              <a:solidFill>
                <a:srgbClr val="FFEF82"/>
              </a:solidFill>
            </a:ln>
          </p:spPr>
          <p:txBody>
            <a:bodyPr wrap="square" lIns="0" tIns="0" rIns="0" bIns="0" rtlCol="0"/>
            <a:lstStyle/>
            <a:p>
              <a:endParaRPr/>
            </a:p>
          </p:txBody>
        </p:sp>
        <p:sp>
          <p:nvSpPr>
            <p:cNvPr id="4910" name="object 4910"/>
            <p:cNvSpPr/>
            <p:nvPr/>
          </p:nvSpPr>
          <p:spPr>
            <a:xfrm>
              <a:off x="6263106" y="8335365"/>
              <a:ext cx="5715" cy="2540"/>
            </a:xfrm>
            <a:custGeom>
              <a:avLst/>
              <a:gdLst/>
              <a:ahLst/>
              <a:cxnLst/>
              <a:rect l="l" t="t" r="r" b="b"/>
              <a:pathLst>
                <a:path w="5714" h="2540">
                  <a:moveTo>
                    <a:pt x="0" y="2133"/>
                  </a:moveTo>
                  <a:lnTo>
                    <a:pt x="5181" y="0"/>
                  </a:lnTo>
                </a:path>
              </a:pathLst>
            </a:custGeom>
            <a:ln w="25400">
              <a:solidFill>
                <a:srgbClr val="FFF083"/>
              </a:solidFill>
            </a:ln>
          </p:spPr>
          <p:txBody>
            <a:bodyPr wrap="square" lIns="0" tIns="0" rIns="0" bIns="0" rtlCol="0"/>
            <a:lstStyle/>
            <a:p>
              <a:endParaRPr/>
            </a:p>
          </p:txBody>
        </p:sp>
        <p:sp>
          <p:nvSpPr>
            <p:cNvPr id="4911" name="object 4911"/>
            <p:cNvSpPr/>
            <p:nvPr/>
          </p:nvSpPr>
          <p:spPr>
            <a:xfrm>
              <a:off x="6268288" y="8335365"/>
              <a:ext cx="5715" cy="20955"/>
            </a:xfrm>
            <a:custGeom>
              <a:avLst/>
              <a:gdLst/>
              <a:ahLst/>
              <a:cxnLst/>
              <a:rect l="l" t="t" r="r" b="b"/>
              <a:pathLst>
                <a:path w="5714" h="20954">
                  <a:moveTo>
                    <a:pt x="0" y="0"/>
                  </a:moveTo>
                  <a:lnTo>
                    <a:pt x="2171" y="6756"/>
                  </a:lnTo>
                  <a:lnTo>
                    <a:pt x="3987" y="13614"/>
                  </a:lnTo>
                  <a:lnTo>
                    <a:pt x="5587" y="20535"/>
                  </a:lnTo>
                </a:path>
              </a:pathLst>
            </a:custGeom>
            <a:ln w="25399">
              <a:solidFill>
                <a:srgbClr val="FFF289"/>
              </a:solidFill>
            </a:ln>
          </p:spPr>
          <p:txBody>
            <a:bodyPr wrap="square" lIns="0" tIns="0" rIns="0" bIns="0" rtlCol="0"/>
            <a:lstStyle/>
            <a:p>
              <a:endParaRPr/>
            </a:p>
          </p:txBody>
        </p:sp>
        <p:sp>
          <p:nvSpPr>
            <p:cNvPr id="4912" name="object 4912"/>
            <p:cNvSpPr/>
            <p:nvPr/>
          </p:nvSpPr>
          <p:spPr>
            <a:xfrm>
              <a:off x="6254546" y="8315439"/>
              <a:ext cx="13970" cy="22225"/>
            </a:xfrm>
            <a:custGeom>
              <a:avLst/>
              <a:gdLst/>
              <a:ahLst/>
              <a:cxnLst/>
              <a:rect l="l" t="t" r="r" b="b"/>
              <a:pathLst>
                <a:path w="13970" h="22225">
                  <a:moveTo>
                    <a:pt x="6032" y="0"/>
                  </a:moveTo>
                  <a:lnTo>
                    <a:pt x="0" y="2882"/>
                  </a:lnTo>
                  <a:lnTo>
                    <a:pt x="3365" y="9093"/>
                  </a:lnTo>
                  <a:lnTo>
                    <a:pt x="6172" y="15506"/>
                  </a:lnTo>
                  <a:lnTo>
                    <a:pt x="8559" y="22059"/>
                  </a:lnTo>
                  <a:lnTo>
                    <a:pt x="10477" y="21221"/>
                  </a:lnTo>
                  <a:lnTo>
                    <a:pt x="13741" y="19926"/>
                  </a:lnTo>
                  <a:lnTo>
                    <a:pt x="11569" y="13169"/>
                  </a:lnTo>
                  <a:lnTo>
                    <a:pt x="9042" y="6515"/>
                  </a:lnTo>
                  <a:lnTo>
                    <a:pt x="6032" y="0"/>
                  </a:lnTo>
                  <a:close/>
                </a:path>
              </a:pathLst>
            </a:custGeom>
            <a:solidFill>
              <a:srgbClr val="FFF07E"/>
            </a:solidFill>
          </p:spPr>
          <p:txBody>
            <a:bodyPr wrap="square" lIns="0" tIns="0" rIns="0" bIns="0" rtlCol="0"/>
            <a:lstStyle/>
            <a:p>
              <a:endParaRPr/>
            </a:p>
          </p:txBody>
        </p:sp>
        <p:sp>
          <p:nvSpPr>
            <p:cNvPr id="4913" name="object 4913"/>
            <p:cNvSpPr/>
            <p:nvPr/>
          </p:nvSpPr>
          <p:spPr>
            <a:xfrm>
              <a:off x="6263106" y="8335365"/>
              <a:ext cx="5715" cy="2540"/>
            </a:xfrm>
            <a:custGeom>
              <a:avLst/>
              <a:gdLst/>
              <a:ahLst/>
              <a:cxnLst/>
              <a:rect l="l" t="t" r="r" b="b"/>
              <a:pathLst>
                <a:path w="5714" h="2540">
                  <a:moveTo>
                    <a:pt x="5181" y="0"/>
                  </a:moveTo>
                  <a:lnTo>
                    <a:pt x="0" y="2133"/>
                  </a:lnTo>
                </a:path>
              </a:pathLst>
            </a:custGeom>
            <a:ln w="25400">
              <a:solidFill>
                <a:srgbClr val="FFF083"/>
              </a:solidFill>
            </a:ln>
          </p:spPr>
          <p:txBody>
            <a:bodyPr wrap="square" lIns="0" tIns="0" rIns="0" bIns="0" rtlCol="0"/>
            <a:lstStyle/>
            <a:p>
              <a:endParaRPr/>
            </a:p>
          </p:txBody>
        </p:sp>
        <p:sp>
          <p:nvSpPr>
            <p:cNvPr id="4914" name="object 4914"/>
            <p:cNvSpPr/>
            <p:nvPr/>
          </p:nvSpPr>
          <p:spPr>
            <a:xfrm>
              <a:off x="6254546" y="8318322"/>
              <a:ext cx="8890" cy="19685"/>
            </a:xfrm>
            <a:custGeom>
              <a:avLst/>
              <a:gdLst/>
              <a:ahLst/>
              <a:cxnLst/>
              <a:rect l="l" t="t" r="r" b="b"/>
              <a:pathLst>
                <a:path w="8889" h="19684">
                  <a:moveTo>
                    <a:pt x="8559" y="19177"/>
                  </a:moveTo>
                  <a:lnTo>
                    <a:pt x="6172" y="12623"/>
                  </a:lnTo>
                  <a:lnTo>
                    <a:pt x="3365" y="6210"/>
                  </a:lnTo>
                  <a:lnTo>
                    <a:pt x="0" y="0"/>
                  </a:lnTo>
                </a:path>
              </a:pathLst>
            </a:custGeom>
            <a:ln w="25400">
              <a:solidFill>
                <a:srgbClr val="FFEF7C"/>
              </a:solidFill>
            </a:ln>
          </p:spPr>
          <p:txBody>
            <a:bodyPr wrap="square" lIns="0" tIns="0" rIns="0" bIns="0" rtlCol="0"/>
            <a:lstStyle/>
            <a:p>
              <a:endParaRPr/>
            </a:p>
          </p:txBody>
        </p:sp>
        <p:sp>
          <p:nvSpPr>
            <p:cNvPr id="4915" name="object 4915"/>
            <p:cNvSpPr/>
            <p:nvPr/>
          </p:nvSpPr>
          <p:spPr>
            <a:xfrm>
              <a:off x="6254546" y="8315439"/>
              <a:ext cx="6350" cy="3175"/>
            </a:xfrm>
            <a:custGeom>
              <a:avLst/>
              <a:gdLst/>
              <a:ahLst/>
              <a:cxnLst/>
              <a:rect l="l" t="t" r="r" b="b"/>
              <a:pathLst>
                <a:path w="6350" h="3175">
                  <a:moveTo>
                    <a:pt x="0" y="2882"/>
                  </a:moveTo>
                  <a:lnTo>
                    <a:pt x="6032" y="0"/>
                  </a:lnTo>
                </a:path>
              </a:pathLst>
            </a:custGeom>
            <a:ln w="25399">
              <a:solidFill>
                <a:srgbClr val="FFF079"/>
              </a:solidFill>
            </a:ln>
          </p:spPr>
          <p:txBody>
            <a:bodyPr wrap="square" lIns="0" tIns="0" rIns="0" bIns="0" rtlCol="0"/>
            <a:lstStyle/>
            <a:p>
              <a:endParaRPr/>
            </a:p>
          </p:txBody>
        </p:sp>
        <p:sp>
          <p:nvSpPr>
            <p:cNvPr id="4916" name="object 4916"/>
            <p:cNvSpPr/>
            <p:nvPr/>
          </p:nvSpPr>
          <p:spPr>
            <a:xfrm>
              <a:off x="6260579" y="8315439"/>
              <a:ext cx="8255" cy="20320"/>
            </a:xfrm>
            <a:custGeom>
              <a:avLst/>
              <a:gdLst/>
              <a:ahLst/>
              <a:cxnLst/>
              <a:rect l="l" t="t" r="r" b="b"/>
              <a:pathLst>
                <a:path w="8254" h="20320">
                  <a:moveTo>
                    <a:pt x="0" y="0"/>
                  </a:moveTo>
                  <a:lnTo>
                    <a:pt x="3009" y="6515"/>
                  </a:lnTo>
                  <a:lnTo>
                    <a:pt x="5537" y="13169"/>
                  </a:lnTo>
                  <a:lnTo>
                    <a:pt x="7708" y="19926"/>
                  </a:lnTo>
                </a:path>
              </a:pathLst>
            </a:custGeom>
            <a:ln w="25400">
              <a:solidFill>
                <a:srgbClr val="FFF180"/>
              </a:solidFill>
            </a:ln>
          </p:spPr>
          <p:txBody>
            <a:bodyPr wrap="square" lIns="0" tIns="0" rIns="0" bIns="0" rtlCol="0"/>
            <a:lstStyle/>
            <a:p>
              <a:endParaRPr/>
            </a:p>
          </p:txBody>
        </p:sp>
        <p:sp>
          <p:nvSpPr>
            <p:cNvPr id="4917" name="object 4917"/>
            <p:cNvSpPr/>
            <p:nvPr/>
          </p:nvSpPr>
          <p:spPr>
            <a:xfrm>
              <a:off x="6254673" y="8301926"/>
              <a:ext cx="12065" cy="13970"/>
            </a:xfrm>
            <a:custGeom>
              <a:avLst/>
              <a:gdLst/>
              <a:ahLst/>
              <a:cxnLst/>
              <a:rect l="l" t="t" r="r" b="b"/>
              <a:pathLst>
                <a:path w="12064" h="13970">
                  <a:moveTo>
                    <a:pt x="6908" y="0"/>
                  </a:moveTo>
                  <a:lnTo>
                    <a:pt x="4762" y="1104"/>
                  </a:lnTo>
                  <a:lnTo>
                    <a:pt x="2387" y="2209"/>
                  </a:lnTo>
                  <a:lnTo>
                    <a:pt x="0" y="3289"/>
                  </a:lnTo>
                  <a:lnTo>
                    <a:pt x="2209" y="6527"/>
                  </a:lnTo>
                  <a:lnTo>
                    <a:pt x="4216" y="9906"/>
                  </a:lnTo>
                  <a:lnTo>
                    <a:pt x="5905" y="13512"/>
                  </a:lnTo>
                  <a:lnTo>
                    <a:pt x="11823" y="10579"/>
                  </a:lnTo>
                  <a:lnTo>
                    <a:pt x="10401" y="6959"/>
                  </a:lnTo>
                  <a:lnTo>
                    <a:pt x="8750" y="3441"/>
                  </a:lnTo>
                  <a:lnTo>
                    <a:pt x="6908" y="0"/>
                  </a:lnTo>
                  <a:close/>
                </a:path>
              </a:pathLst>
            </a:custGeom>
            <a:solidFill>
              <a:srgbClr val="FFF076"/>
            </a:solidFill>
          </p:spPr>
          <p:txBody>
            <a:bodyPr wrap="square" lIns="0" tIns="0" rIns="0" bIns="0" rtlCol="0"/>
            <a:lstStyle/>
            <a:p>
              <a:endParaRPr/>
            </a:p>
          </p:txBody>
        </p:sp>
        <p:sp>
          <p:nvSpPr>
            <p:cNvPr id="4918" name="object 4918"/>
            <p:cNvSpPr/>
            <p:nvPr/>
          </p:nvSpPr>
          <p:spPr>
            <a:xfrm>
              <a:off x="6260579" y="8312505"/>
              <a:ext cx="6350" cy="3175"/>
            </a:xfrm>
            <a:custGeom>
              <a:avLst/>
              <a:gdLst/>
              <a:ahLst/>
              <a:cxnLst/>
              <a:rect l="l" t="t" r="r" b="b"/>
              <a:pathLst>
                <a:path w="6350" h="3175">
                  <a:moveTo>
                    <a:pt x="5918" y="0"/>
                  </a:moveTo>
                  <a:lnTo>
                    <a:pt x="0" y="2933"/>
                  </a:lnTo>
                </a:path>
              </a:pathLst>
            </a:custGeom>
            <a:ln w="25399">
              <a:solidFill>
                <a:srgbClr val="FFF07C"/>
              </a:solidFill>
            </a:ln>
          </p:spPr>
          <p:txBody>
            <a:bodyPr wrap="square" lIns="0" tIns="0" rIns="0" bIns="0" rtlCol="0"/>
            <a:lstStyle/>
            <a:p>
              <a:endParaRPr/>
            </a:p>
          </p:txBody>
        </p:sp>
        <p:sp>
          <p:nvSpPr>
            <p:cNvPr id="4919" name="object 4919"/>
            <p:cNvSpPr/>
            <p:nvPr/>
          </p:nvSpPr>
          <p:spPr>
            <a:xfrm>
              <a:off x="6254673" y="8305215"/>
              <a:ext cx="6350" cy="10795"/>
            </a:xfrm>
            <a:custGeom>
              <a:avLst/>
              <a:gdLst/>
              <a:ahLst/>
              <a:cxnLst/>
              <a:rect l="l" t="t" r="r" b="b"/>
              <a:pathLst>
                <a:path w="6350" h="10795">
                  <a:moveTo>
                    <a:pt x="5905" y="10223"/>
                  </a:moveTo>
                  <a:lnTo>
                    <a:pt x="0" y="0"/>
                  </a:lnTo>
                </a:path>
              </a:pathLst>
            </a:custGeom>
            <a:ln w="25399">
              <a:solidFill>
                <a:srgbClr val="FFEF75"/>
              </a:solidFill>
            </a:ln>
          </p:spPr>
          <p:txBody>
            <a:bodyPr wrap="square" lIns="0" tIns="0" rIns="0" bIns="0" rtlCol="0"/>
            <a:lstStyle/>
            <a:p>
              <a:endParaRPr/>
            </a:p>
          </p:txBody>
        </p:sp>
        <p:sp>
          <p:nvSpPr>
            <p:cNvPr id="4920" name="object 4920"/>
            <p:cNvSpPr/>
            <p:nvPr/>
          </p:nvSpPr>
          <p:spPr>
            <a:xfrm>
              <a:off x="6254673" y="8301926"/>
              <a:ext cx="6985" cy="3810"/>
            </a:xfrm>
            <a:custGeom>
              <a:avLst/>
              <a:gdLst/>
              <a:ahLst/>
              <a:cxnLst/>
              <a:rect l="l" t="t" r="r" b="b"/>
              <a:pathLst>
                <a:path w="6985" h="3809">
                  <a:moveTo>
                    <a:pt x="0" y="3289"/>
                  </a:moveTo>
                  <a:lnTo>
                    <a:pt x="6908" y="0"/>
                  </a:lnTo>
                </a:path>
              </a:pathLst>
            </a:custGeom>
            <a:ln w="25400">
              <a:solidFill>
                <a:srgbClr val="FFEF70"/>
              </a:solidFill>
            </a:ln>
          </p:spPr>
          <p:txBody>
            <a:bodyPr wrap="square" lIns="0" tIns="0" rIns="0" bIns="0" rtlCol="0"/>
            <a:lstStyle/>
            <a:p>
              <a:endParaRPr/>
            </a:p>
          </p:txBody>
        </p:sp>
        <p:sp>
          <p:nvSpPr>
            <p:cNvPr id="4921" name="object 4921"/>
            <p:cNvSpPr/>
            <p:nvPr/>
          </p:nvSpPr>
          <p:spPr>
            <a:xfrm>
              <a:off x="6261582" y="8301926"/>
              <a:ext cx="5080" cy="10795"/>
            </a:xfrm>
            <a:custGeom>
              <a:avLst/>
              <a:gdLst/>
              <a:ahLst/>
              <a:cxnLst/>
              <a:rect l="l" t="t" r="r" b="b"/>
              <a:pathLst>
                <a:path w="5079" h="10795">
                  <a:moveTo>
                    <a:pt x="0" y="0"/>
                  </a:moveTo>
                  <a:lnTo>
                    <a:pt x="4914" y="10579"/>
                  </a:lnTo>
                </a:path>
              </a:pathLst>
            </a:custGeom>
            <a:ln w="25400">
              <a:solidFill>
                <a:srgbClr val="FFF076"/>
              </a:solidFill>
            </a:ln>
          </p:spPr>
          <p:txBody>
            <a:bodyPr wrap="square" lIns="0" tIns="0" rIns="0" bIns="0" rtlCol="0"/>
            <a:lstStyle/>
            <a:p>
              <a:endParaRPr/>
            </a:p>
          </p:txBody>
        </p:sp>
        <p:sp>
          <p:nvSpPr>
            <p:cNvPr id="4922" name="object 4922"/>
            <p:cNvSpPr/>
            <p:nvPr/>
          </p:nvSpPr>
          <p:spPr>
            <a:xfrm>
              <a:off x="6247536" y="8291830"/>
              <a:ext cx="14604" cy="13970"/>
            </a:xfrm>
            <a:custGeom>
              <a:avLst/>
              <a:gdLst/>
              <a:ahLst/>
              <a:cxnLst/>
              <a:rect l="l" t="t" r="r" b="b"/>
              <a:pathLst>
                <a:path w="14604" h="13970">
                  <a:moveTo>
                    <a:pt x="8051" y="0"/>
                  </a:moveTo>
                  <a:lnTo>
                    <a:pt x="5499" y="1371"/>
                  </a:lnTo>
                  <a:lnTo>
                    <a:pt x="0" y="4025"/>
                  </a:lnTo>
                  <a:lnTo>
                    <a:pt x="2501" y="7061"/>
                  </a:lnTo>
                  <a:lnTo>
                    <a:pt x="4914" y="10147"/>
                  </a:lnTo>
                  <a:lnTo>
                    <a:pt x="7137" y="13385"/>
                  </a:lnTo>
                  <a:lnTo>
                    <a:pt x="9525" y="12306"/>
                  </a:lnTo>
                  <a:lnTo>
                    <a:pt x="11899" y="11201"/>
                  </a:lnTo>
                  <a:lnTo>
                    <a:pt x="14046" y="10096"/>
                  </a:lnTo>
                  <a:lnTo>
                    <a:pt x="12204" y="6667"/>
                  </a:lnTo>
                  <a:lnTo>
                    <a:pt x="10185" y="3302"/>
                  </a:lnTo>
                  <a:lnTo>
                    <a:pt x="8051" y="0"/>
                  </a:lnTo>
                  <a:close/>
                </a:path>
              </a:pathLst>
            </a:custGeom>
            <a:solidFill>
              <a:srgbClr val="FFED68"/>
            </a:solidFill>
          </p:spPr>
          <p:txBody>
            <a:bodyPr wrap="square" lIns="0" tIns="0" rIns="0" bIns="0" rtlCol="0"/>
            <a:lstStyle/>
            <a:p>
              <a:endParaRPr/>
            </a:p>
          </p:txBody>
        </p:sp>
        <p:sp>
          <p:nvSpPr>
            <p:cNvPr id="4923" name="object 4923"/>
            <p:cNvSpPr/>
            <p:nvPr/>
          </p:nvSpPr>
          <p:spPr>
            <a:xfrm>
              <a:off x="6254673" y="8301926"/>
              <a:ext cx="6985" cy="3810"/>
            </a:xfrm>
            <a:custGeom>
              <a:avLst/>
              <a:gdLst/>
              <a:ahLst/>
              <a:cxnLst/>
              <a:rect l="l" t="t" r="r" b="b"/>
              <a:pathLst>
                <a:path w="6985" h="3809">
                  <a:moveTo>
                    <a:pt x="6908" y="0"/>
                  </a:moveTo>
                  <a:lnTo>
                    <a:pt x="0" y="3289"/>
                  </a:lnTo>
                </a:path>
              </a:pathLst>
            </a:custGeom>
            <a:ln w="25400">
              <a:solidFill>
                <a:srgbClr val="FFEF70"/>
              </a:solidFill>
            </a:ln>
          </p:spPr>
          <p:txBody>
            <a:bodyPr wrap="square" lIns="0" tIns="0" rIns="0" bIns="0" rtlCol="0"/>
            <a:lstStyle/>
            <a:p>
              <a:endParaRPr/>
            </a:p>
          </p:txBody>
        </p:sp>
        <p:sp>
          <p:nvSpPr>
            <p:cNvPr id="4924" name="object 4924"/>
            <p:cNvSpPr/>
            <p:nvPr/>
          </p:nvSpPr>
          <p:spPr>
            <a:xfrm>
              <a:off x="6247536" y="8295856"/>
              <a:ext cx="7620" cy="9525"/>
            </a:xfrm>
            <a:custGeom>
              <a:avLst/>
              <a:gdLst/>
              <a:ahLst/>
              <a:cxnLst/>
              <a:rect l="l" t="t" r="r" b="b"/>
              <a:pathLst>
                <a:path w="7620" h="9525">
                  <a:moveTo>
                    <a:pt x="7137" y="9359"/>
                  </a:moveTo>
                  <a:lnTo>
                    <a:pt x="0" y="0"/>
                  </a:lnTo>
                </a:path>
              </a:pathLst>
            </a:custGeom>
            <a:ln w="25400">
              <a:solidFill>
                <a:srgbClr val="FFED68"/>
              </a:solidFill>
            </a:ln>
          </p:spPr>
          <p:txBody>
            <a:bodyPr wrap="square" lIns="0" tIns="0" rIns="0" bIns="0" rtlCol="0"/>
            <a:lstStyle/>
            <a:p>
              <a:endParaRPr/>
            </a:p>
          </p:txBody>
        </p:sp>
        <p:sp>
          <p:nvSpPr>
            <p:cNvPr id="4925" name="object 4925"/>
            <p:cNvSpPr/>
            <p:nvPr/>
          </p:nvSpPr>
          <p:spPr>
            <a:xfrm>
              <a:off x="6247536" y="8291830"/>
              <a:ext cx="8255" cy="4445"/>
            </a:xfrm>
            <a:custGeom>
              <a:avLst/>
              <a:gdLst/>
              <a:ahLst/>
              <a:cxnLst/>
              <a:rect l="l" t="t" r="r" b="b"/>
              <a:pathLst>
                <a:path w="8254" h="4445">
                  <a:moveTo>
                    <a:pt x="0" y="4025"/>
                  </a:moveTo>
                  <a:lnTo>
                    <a:pt x="8051" y="0"/>
                  </a:lnTo>
                </a:path>
              </a:pathLst>
            </a:custGeom>
            <a:ln w="25400">
              <a:solidFill>
                <a:srgbClr val="FFEB60"/>
              </a:solidFill>
            </a:ln>
          </p:spPr>
          <p:txBody>
            <a:bodyPr wrap="square" lIns="0" tIns="0" rIns="0" bIns="0" rtlCol="0"/>
            <a:lstStyle/>
            <a:p>
              <a:endParaRPr/>
            </a:p>
          </p:txBody>
        </p:sp>
        <p:sp>
          <p:nvSpPr>
            <p:cNvPr id="4926" name="object 4926"/>
            <p:cNvSpPr/>
            <p:nvPr/>
          </p:nvSpPr>
          <p:spPr>
            <a:xfrm>
              <a:off x="6255588" y="8291830"/>
              <a:ext cx="6350" cy="10160"/>
            </a:xfrm>
            <a:custGeom>
              <a:avLst/>
              <a:gdLst/>
              <a:ahLst/>
              <a:cxnLst/>
              <a:rect l="l" t="t" r="r" b="b"/>
              <a:pathLst>
                <a:path w="6350" h="10159">
                  <a:moveTo>
                    <a:pt x="0" y="0"/>
                  </a:moveTo>
                  <a:lnTo>
                    <a:pt x="5994" y="10096"/>
                  </a:lnTo>
                </a:path>
              </a:pathLst>
            </a:custGeom>
            <a:ln w="25400">
              <a:solidFill>
                <a:srgbClr val="FFED68"/>
              </a:solidFill>
            </a:ln>
          </p:spPr>
          <p:txBody>
            <a:bodyPr wrap="square" lIns="0" tIns="0" rIns="0" bIns="0" rtlCol="0"/>
            <a:lstStyle/>
            <a:p>
              <a:endParaRPr/>
            </a:p>
          </p:txBody>
        </p:sp>
        <p:sp>
          <p:nvSpPr>
            <p:cNvPr id="4927" name="object 4927"/>
            <p:cNvSpPr/>
            <p:nvPr/>
          </p:nvSpPr>
          <p:spPr>
            <a:xfrm>
              <a:off x="6247663" y="8305215"/>
              <a:ext cx="13335" cy="13335"/>
            </a:xfrm>
            <a:custGeom>
              <a:avLst/>
              <a:gdLst/>
              <a:ahLst/>
              <a:cxnLst/>
              <a:rect l="l" t="t" r="r" b="b"/>
              <a:pathLst>
                <a:path w="13335" h="13334">
                  <a:moveTo>
                    <a:pt x="7010" y="0"/>
                  </a:moveTo>
                  <a:lnTo>
                    <a:pt x="2209" y="2171"/>
                  </a:lnTo>
                  <a:lnTo>
                    <a:pt x="0" y="3238"/>
                  </a:lnTo>
                  <a:lnTo>
                    <a:pt x="2578" y="6273"/>
                  </a:lnTo>
                  <a:lnTo>
                    <a:pt x="4927" y="9512"/>
                  </a:lnTo>
                  <a:lnTo>
                    <a:pt x="6883" y="13106"/>
                  </a:lnTo>
                  <a:lnTo>
                    <a:pt x="12915" y="10223"/>
                  </a:lnTo>
                  <a:lnTo>
                    <a:pt x="11226" y="6616"/>
                  </a:lnTo>
                  <a:lnTo>
                    <a:pt x="9220" y="3238"/>
                  </a:lnTo>
                  <a:lnTo>
                    <a:pt x="7010" y="0"/>
                  </a:lnTo>
                  <a:close/>
                </a:path>
              </a:pathLst>
            </a:custGeom>
            <a:solidFill>
              <a:srgbClr val="FFEF74"/>
            </a:solidFill>
          </p:spPr>
          <p:txBody>
            <a:bodyPr wrap="square" lIns="0" tIns="0" rIns="0" bIns="0" rtlCol="0"/>
            <a:lstStyle/>
            <a:p>
              <a:endParaRPr/>
            </a:p>
          </p:txBody>
        </p:sp>
        <p:sp>
          <p:nvSpPr>
            <p:cNvPr id="4928" name="object 4928"/>
            <p:cNvSpPr/>
            <p:nvPr/>
          </p:nvSpPr>
          <p:spPr>
            <a:xfrm>
              <a:off x="6254546" y="8315439"/>
              <a:ext cx="6350" cy="3175"/>
            </a:xfrm>
            <a:custGeom>
              <a:avLst/>
              <a:gdLst/>
              <a:ahLst/>
              <a:cxnLst/>
              <a:rect l="l" t="t" r="r" b="b"/>
              <a:pathLst>
                <a:path w="6350" h="3175">
                  <a:moveTo>
                    <a:pt x="6032" y="0"/>
                  </a:moveTo>
                  <a:lnTo>
                    <a:pt x="0" y="2882"/>
                  </a:lnTo>
                </a:path>
              </a:pathLst>
            </a:custGeom>
            <a:ln w="25399">
              <a:solidFill>
                <a:srgbClr val="FFF079"/>
              </a:solidFill>
            </a:ln>
          </p:spPr>
          <p:txBody>
            <a:bodyPr wrap="square" lIns="0" tIns="0" rIns="0" bIns="0" rtlCol="0"/>
            <a:lstStyle/>
            <a:p>
              <a:endParaRPr/>
            </a:p>
          </p:txBody>
        </p:sp>
        <p:sp>
          <p:nvSpPr>
            <p:cNvPr id="4929" name="object 4929"/>
            <p:cNvSpPr/>
            <p:nvPr/>
          </p:nvSpPr>
          <p:spPr>
            <a:xfrm>
              <a:off x="6247663" y="8308454"/>
              <a:ext cx="6985" cy="10160"/>
            </a:xfrm>
            <a:custGeom>
              <a:avLst/>
              <a:gdLst/>
              <a:ahLst/>
              <a:cxnLst/>
              <a:rect l="l" t="t" r="r" b="b"/>
              <a:pathLst>
                <a:path w="6985" h="10159">
                  <a:moveTo>
                    <a:pt x="6883" y="9867"/>
                  </a:moveTo>
                  <a:lnTo>
                    <a:pt x="0" y="0"/>
                  </a:lnTo>
                </a:path>
              </a:pathLst>
            </a:custGeom>
            <a:ln w="25400">
              <a:solidFill>
                <a:srgbClr val="FFEF72"/>
              </a:solidFill>
            </a:ln>
          </p:spPr>
          <p:txBody>
            <a:bodyPr wrap="square" lIns="0" tIns="0" rIns="0" bIns="0" rtlCol="0"/>
            <a:lstStyle/>
            <a:p>
              <a:endParaRPr/>
            </a:p>
          </p:txBody>
        </p:sp>
        <p:sp>
          <p:nvSpPr>
            <p:cNvPr id="4930" name="object 4930"/>
            <p:cNvSpPr/>
            <p:nvPr/>
          </p:nvSpPr>
          <p:spPr>
            <a:xfrm>
              <a:off x="6247663" y="8305215"/>
              <a:ext cx="7620" cy="3810"/>
            </a:xfrm>
            <a:custGeom>
              <a:avLst/>
              <a:gdLst/>
              <a:ahLst/>
              <a:cxnLst/>
              <a:rect l="l" t="t" r="r" b="b"/>
              <a:pathLst>
                <a:path w="7620" h="3809">
                  <a:moveTo>
                    <a:pt x="0" y="3238"/>
                  </a:moveTo>
                  <a:lnTo>
                    <a:pt x="7010" y="0"/>
                  </a:lnTo>
                </a:path>
              </a:pathLst>
            </a:custGeom>
            <a:ln w="25400">
              <a:solidFill>
                <a:srgbClr val="FFEE6E"/>
              </a:solidFill>
            </a:ln>
          </p:spPr>
          <p:txBody>
            <a:bodyPr wrap="square" lIns="0" tIns="0" rIns="0" bIns="0" rtlCol="0"/>
            <a:lstStyle/>
            <a:p>
              <a:endParaRPr/>
            </a:p>
          </p:txBody>
        </p:sp>
        <p:sp>
          <p:nvSpPr>
            <p:cNvPr id="4931" name="object 4931"/>
            <p:cNvSpPr/>
            <p:nvPr/>
          </p:nvSpPr>
          <p:spPr>
            <a:xfrm>
              <a:off x="6254673" y="8305215"/>
              <a:ext cx="6350" cy="10795"/>
            </a:xfrm>
            <a:custGeom>
              <a:avLst/>
              <a:gdLst/>
              <a:ahLst/>
              <a:cxnLst/>
              <a:rect l="l" t="t" r="r" b="b"/>
              <a:pathLst>
                <a:path w="6350" h="10795">
                  <a:moveTo>
                    <a:pt x="0" y="0"/>
                  </a:moveTo>
                  <a:lnTo>
                    <a:pt x="5905" y="10223"/>
                  </a:lnTo>
                </a:path>
              </a:pathLst>
            </a:custGeom>
            <a:ln w="25399">
              <a:solidFill>
                <a:srgbClr val="FFEF75"/>
              </a:solidFill>
            </a:ln>
          </p:spPr>
          <p:txBody>
            <a:bodyPr wrap="square" lIns="0" tIns="0" rIns="0" bIns="0" rtlCol="0"/>
            <a:lstStyle/>
            <a:p>
              <a:endParaRPr/>
            </a:p>
          </p:txBody>
        </p:sp>
        <p:sp>
          <p:nvSpPr>
            <p:cNvPr id="4932" name="object 4932"/>
            <p:cNvSpPr/>
            <p:nvPr/>
          </p:nvSpPr>
          <p:spPr>
            <a:xfrm>
              <a:off x="6239382" y="8295856"/>
              <a:ext cx="15875" cy="12700"/>
            </a:xfrm>
            <a:custGeom>
              <a:avLst/>
              <a:gdLst/>
              <a:ahLst/>
              <a:cxnLst/>
              <a:rect l="l" t="t" r="r" b="b"/>
              <a:pathLst>
                <a:path w="15875" h="12700">
                  <a:moveTo>
                    <a:pt x="8153" y="0"/>
                  </a:moveTo>
                  <a:lnTo>
                    <a:pt x="2628" y="2641"/>
                  </a:lnTo>
                  <a:lnTo>
                    <a:pt x="0" y="3975"/>
                  </a:lnTo>
                  <a:lnTo>
                    <a:pt x="2870" y="6743"/>
                  </a:lnTo>
                  <a:lnTo>
                    <a:pt x="5689" y="9575"/>
                  </a:lnTo>
                  <a:lnTo>
                    <a:pt x="8280" y="12598"/>
                  </a:lnTo>
                  <a:lnTo>
                    <a:pt x="10490" y="11531"/>
                  </a:lnTo>
                  <a:lnTo>
                    <a:pt x="15290" y="9359"/>
                  </a:lnTo>
                  <a:lnTo>
                    <a:pt x="13068" y="6121"/>
                  </a:lnTo>
                  <a:lnTo>
                    <a:pt x="10655" y="3035"/>
                  </a:lnTo>
                  <a:lnTo>
                    <a:pt x="8153" y="0"/>
                  </a:lnTo>
                  <a:close/>
                </a:path>
              </a:pathLst>
            </a:custGeom>
            <a:solidFill>
              <a:srgbClr val="FFEC67"/>
            </a:solidFill>
          </p:spPr>
          <p:txBody>
            <a:bodyPr wrap="square" lIns="0" tIns="0" rIns="0" bIns="0" rtlCol="0"/>
            <a:lstStyle/>
            <a:p>
              <a:endParaRPr/>
            </a:p>
          </p:txBody>
        </p:sp>
        <p:sp>
          <p:nvSpPr>
            <p:cNvPr id="4933" name="object 4933"/>
            <p:cNvSpPr/>
            <p:nvPr/>
          </p:nvSpPr>
          <p:spPr>
            <a:xfrm>
              <a:off x="6247663" y="8305215"/>
              <a:ext cx="7620" cy="3810"/>
            </a:xfrm>
            <a:custGeom>
              <a:avLst/>
              <a:gdLst/>
              <a:ahLst/>
              <a:cxnLst/>
              <a:rect l="l" t="t" r="r" b="b"/>
              <a:pathLst>
                <a:path w="7620" h="3809">
                  <a:moveTo>
                    <a:pt x="7010" y="0"/>
                  </a:moveTo>
                  <a:lnTo>
                    <a:pt x="0" y="3238"/>
                  </a:lnTo>
                </a:path>
              </a:pathLst>
            </a:custGeom>
            <a:ln w="25400">
              <a:solidFill>
                <a:srgbClr val="FFEE6E"/>
              </a:solidFill>
            </a:ln>
          </p:spPr>
          <p:txBody>
            <a:bodyPr wrap="square" lIns="0" tIns="0" rIns="0" bIns="0" rtlCol="0"/>
            <a:lstStyle/>
            <a:p>
              <a:endParaRPr/>
            </a:p>
          </p:txBody>
        </p:sp>
        <p:sp>
          <p:nvSpPr>
            <p:cNvPr id="4934" name="object 4934"/>
            <p:cNvSpPr/>
            <p:nvPr/>
          </p:nvSpPr>
          <p:spPr>
            <a:xfrm>
              <a:off x="6239382" y="8299831"/>
              <a:ext cx="8890" cy="8890"/>
            </a:xfrm>
            <a:custGeom>
              <a:avLst/>
              <a:gdLst/>
              <a:ahLst/>
              <a:cxnLst/>
              <a:rect l="l" t="t" r="r" b="b"/>
              <a:pathLst>
                <a:path w="8889" h="8890">
                  <a:moveTo>
                    <a:pt x="8280" y="8623"/>
                  </a:moveTo>
                  <a:lnTo>
                    <a:pt x="0" y="0"/>
                  </a:lnTo>
                </a:path>
              </a:pathLst>
            </a:custGeom>
            <a:ln w="25400">
              <a:solidFill>
                <a:srgbClr val="FFEC66"/>
              </a:solidFill>
            </a:ln>
          </p:spPr>
          <p:txBody>
            <a:bodyPr wrap="square" lIns="0" tIns="0" rIns="0" bIns="0" rtlCol="0"/>
            <a:lstStyle/>
            <a:p>
              <a:endParaRPr/>
            </a:p>
          </p:txBody>
        </p:sp>
        <p:sp>
          <p:nvSpPr>
            <p:cNvPr id="4935" name="object 4935"/>
            <p:cNvSpPr/>
            <p:nvPr/>
          </p:nvSpPr>
          <p:spPr>
            <a:xfrm>
              <a:off x="6239382" y="8295856"/>
              <a:ext cx="8255" cy="4445"/>
            </a:xfrm>
            <a:custGeom>
              <a:avLst/>
              <a:gdLst/>
              <a:ahLst/>
              <a:cxnLst/>
              <a:rect l="l" t="t" r="r" b="b"/>
              <a:pathLst>
                <a:path w="8254" h="4445">
                  <a:moveTo>
                    <a:pt x="0" y="3975"/>
                  </a:moveTo>
                  <a:lnTo>
                    <a:pt x="8153" y="0"/>
                  </a:lnTo>
                </a:path>
              </a:pathLst>
            </a:custGeom>
            <a:ln w="25400">
              <a:solidFill>
                <a:srgbClr val="FFEB5F"/>
              </a:solidFill>
            </a:ln>
          </p:spPr>
          <p:txBody>
            <a:bodyPr wrap="square" lIns="0" tIns="0" rIns="0" bIns="0" rtlCol="0"/>
            <a:lstStyle/>
            <a:p>
              <a:endParaRPr/>
            </a:p>
          </p:txBody>
        </p:sp>
        <p:sp>
          <p:nvSpPr>
            <p:cNvPr id="4936" name="object 4936"/>
            <p:cNvSpPr/>
            <p:nvPr/>
          </p:nvSpPr>
          <p:spPr>
            <a:xfrm>
              <a:off x="6247536" y="8295856"/>
              <a:ext cx="7620" cy="9525"/>
            </a:xfrm>
            <a:custGeom>
              <a:avLst/>
              <a:gdLst/>
              <a:ahLst/>
              <a:cxnLst/>
              <a:rect l="l" t="t" r="r" b="b"/>
              <a:pathLst>
                <a:path w="7620" h="9525">
                  <a:moveTo>
                    <a:pt x="0" y="0"/>
                  </a:moveTo>
                  <a:lnTo>
                    <a:pt x="7137" y="9359"/>
                  </a:lnTo>
                </a:path>
              </a:pathLst>
            </a:custGeom>
            <a:ln w="25400">
              <a:solidFill>
                <a:srgbClr val="FFED68"/>
              </a:solidFill>
            </a:ln>
          </p:spPr>
          <p:txBody>
            <a:bodyPr wrap="square" lIns="0" tIns="0" rIns="0" bIns="0" rtlCol="0"/>
            <a:lstStyle/>
            <a:p>
              <a:endParaRPr/>
            </a:p>
          </p:txBody>
        </p:sp>
        <p:sp>
          <p:nvSpPr>
            <p:cNvPr id="4937" name="object 4937"/>
            <p:cNvSpPr/>
            <p:nvPr/>
          </p:nvSpPr>
          <p:spPr>
            <a:xfrm>
              <a:off x="6232398" y="8272246"/>
              <a:ext cx="23495" cy="24130"/>
            </a:xfrm>
            <a:custGeom>
              <a:avLst/>
              <a:gdLst/>
              <a:ahLst/>
              <a:cxnLst/>
              <a:rect l="l" t="t" r="r" b="b"/>
              <a:pathLst>
                <a:path w="23495" h="24129">
                  <a:moveTo>
                    <a:pt x="9537" y="0"/>
                  </a:moveTo>
                  <a:lnTo>
                    <a:pt x="0" y="5270"/>
                  </a:lnTo>
                  <a:lnTo>
                    <a:pt x="4775" y="11658"/>
                  </a:lnTo>
                  <a:lnTo>
                    <a:pt x="10134" y="17526"/>
                  </a:lnTo>
                  <a:lnTo>
                    <a:pt x="15138" y="23609"/>
                  </a:lnTo>
                  <a:lnTo>
                    <a:pt x="20637" y="20955"/>
                  </a:lnTo>
                  <a:lnTo>
                    <a:pt x="23190" y="19583"/>
                  </a:lnTo>
                  <a:lnTo>
                    <a:pt x="18923" y="12954"/>
                  </a:lnTo>
                  <a:lnTo>
                    <a:pt x="14198" y="6502"/>
                  </a:lnTo>
                  <a:lnTo>
                    <a:pt x="9537" y="0"/>
                  </a:lnTo>
                  <a:close/>
                </a:path>
              </a:pathLst>
            </a:custGeom>
            <a:solidFill>
              <a:srgbClr val="FFE64D"/>
            </a:solidFill>
          </p:spPr>
          <p:txBody>
            <a:bodyPr wrap="square" lIns="0" tIns="0" rIns="0" bIns="0" rtlCol="0"/>
            <a:lstStyle/>
            <a:p>
              <a:endParaRPr/>
            </a:p>
          </p:txBody>
        </p:sp>
        <p:sp>
          <p:nvSpPr>
            <p:cNvPr id="4938" name="object 4938"/>
            <p:cNvSpPr/>
            <p:nvPr/>
          </p:nvSpPr>
          <p:spPr>
            <a:xfrm>
              <a:off x="6241935" y="8272246"/>
              <a:ext cx="13970" cy="19685"/>
            </a:xfrm>
            <a:custGeom>
              <a:avLst/>
              <a:gdLst/>
              <a:ahLst/>
              <a:cxnLst/>
              <a:rect l="l" t="t" r="r" b="b"/>
              <a:pathLst>
                <a:path w="13970" h="19684">
                  <a:moveTo>
                    <a:pt x="13652" y="19583"/>
                  </a:moveTo>
                  <a:lnTo>
                    <a:pt x="9385" y="12954"/>
                  </a:lnTo>
                  <a:lnTo>
                    <a:pt x="4660" y="6502"/>
                  </a:lnTo>
                  <a:lnTo>
                    <a:pt x="0" y="0"/>
                  </a:lnTo>
                </a:path>
              </a:pathLst>
            </a:custGeom>
            <a:ln w="25400">
              <a:solidFill>
                <a:srgbClr val="FFE64C"/>
              </a:solidFill>
            </a:ln>
          </p:spPr>
          <p:txBody>
            <a:bodyPr wrap="square" lIns="0" tIns="0" rIns="0" bIns="0" rtlCol="0"/>
            <a:lstStyle/>
            <a:p>
              <a:endParaRPr/>
            </a:p>
          </p:txBody>
        </p:sp>
        <p:sp>
          <p:nvSpPr>
            <p:cNvPr id="4939" name="object 4939"/>
            <p:cNvSpPr/>
            <p:nvPr/>
          </p:nvSpPr>
          <p:spPr>
            <a:xfrm>
              <a:off x="6232398" y="8272246"/>
              <a:ext cx="10160" cy="5715"/>
            </a:xfrm>
            <a:custGeom>
              <a:avLst/>
              <a:gdLst/>
              <a:ahLst/>
              <a:cxnLst/>
              <a:rect l="l" t="t" r="r" b="b"/>
              <a:pathLst>
                <a:path w="10160" h="5715">
                  <a:moveTo>
                    <a:pt x="9537" y="0"/>
                  </a:moveTo>
                  <a:lnTo>
                    <a:pt x="0" y="5270"/>
                  </a:lnTo>
                </a:path>
              </a:pathLst>
            </a:custGeom>
            <a:ln w="25399">
              <a:solidFill>
                <a:srgbClr val="FFE039"/>
              </a:solidFill>
            </a:ln>
          </p:spPr>
          <p:txBody>
            <a:bodyPr wrap="square" lIns="0" tIns="0" rIns="0" bIns="0" rtlCol="0"/>
            <a:lstStyle/>
            <a:p>
              <a:endParaRPr/>
            </a:p>
          </p:txBody>
        </p:sp>
        <p:sp>
          <p:nvSpPr>
            <p:cNvPr id="4940" name="object 4940"/>
            <p:cNvSpPr/>
            <p:nvPr/>
          </p:nvSpPr>
          <p:spPr>
            <a:xfrm>
              <a:off x="6232398" y="8277517"/>
              <a:ext cx="15240" cy="18415"/>
            </a:xfrm>
            <a:custGeom>
              <a:avLst/>
              <a:gdLst/>
              <a:ahLst/>
              <a:cxnLst/>
              <a:rect l="l" t="t" r="r" b="b"/>
              <a:pathLst>
                <a:path w="15239" h="18415">
                  <a:moveTo>
                    <a:pt x="0" y="0"/>
                  </a:moveTo>
                  <a:lnTo>
                    <a:pt x="4775" y="6388"/>
                  </a:lnTo>
                  <a:lnTo>
                    <a:pt x="10134" y="12255"/>
                  </a:lnTo>
                  <a:lnTo>
                    <a:pt x="15138" y="18338"/>
                  </a:lnTo>
                </a:path>
              </a:pathLst>
            </a:custGeom>
            <a:ln w="25400">
              <a:solidFill>
                <a:srgbClr val="FFE54D"/>
              </a:solidFill>
            </a:ln>
          </p:spPr>
          <p:txBody>
            <a:bodyPr wrap="square" lIns="0" tIns="0" rIns="0" bIns="0" rtlCol="0"/>
            <a:lstStyle/>
            <a:p>
              <a:endParaRPr/>
            </a:p>
          </p:txBody>
        </p:sp>
        <p:sp>
          <p:nvSpPr>
            <p:cNvPr id="4941" name="object 4941"/>
            <p:cNvSpPr/>
            <p:nvPr/>
          </p:nvSpPr>
          <p:spPr>
            <a:xfrm>
              <a:off x="6247536" y="8291830"/>
              <a:ext cx="8255" cy="4445"/>
            </a:xfrm>
            <a:custGeom>
              <a:avLst/>
              <a:gdLst/>
              <a:ahLst/>
              <a:cxnLst/>
              <a:rect l="l" t="t" r="r" b="b"/>
              <a:pathLst>
                <a:path w="8254" h="4445">
                  <a:moveTo>
                    <a:pt x="0" y="4025"/>
                  </a:moveTo>
                  <a:lnTo>
                    <a:pt x="8051" y="0"/>
                  </a:lnTo>
                </a:path>
              </a:pathLst>
            </a:custGeom>
            <a:ln w="25400">
              <a:solidFill>
                <a:srgbClr val="FFEB60"/>
              </a:solidFill>
            </a:ln>
          </p:spPr>
          <p:txBody>
            <a:bodyPr wrap="square" lIns="0" tIns="0" rIns="0" bIns="0" rtlCol="0"/>
            <a:lstStyle/>
            <a:p>
              <a:endParaRPr/>
            </a:p>
          </p:txBody>
        </p:sp>
        <p:sp>
          <p:nvSpPr>
            <p:cNvPr id="4942" name="object 4942"/>
            <p:cNvSpPr/>
            <p:nvPr/>
          </p:nvSpPr>
          <p:spPr>
            <a:xfrm>
              <a:off x="6222758" y="8277517"/>
              <a:ext cx="25400" cy="22860"/>
            </a:xfrm>
            <a:custGeom>
              <a:avLst/>
              <a:gdLst/>
              <a:ahLst/>
              <a:cxnLst/>
              <a:rect l="l" t="t" r="r" b="b"/>
              <a:pathLst>
                <a:path w="25400" h="22859">
                  <a:moveTo>
                    <a:pt x="9639" y="0"/>
                  </a:moveTo>
                  <a:lnTo>
                    <a:pt x="0" y="5219"/>
                  </a:lnTo>
                  <a:lnTo>
                    <a:pt x="4864" y="11480"/>
                  </a:lnTo>
                  <a:lnTo>
                    <a:pt x="10871" y="16789"/>
                  </a:lnTo>
                  <a:lnTo>
                    <a:pt x="16624" y="22313"/>
                  </a:lnTo>
                  <a:lnTo>
                    <a:pt x="19253" y="20980"/>
                  </a:lnTo>
                  <a:lnTo>
                    <a:pt x="24777" y="18338"/>
                  </a:lnTo>
                  <a:lnTo>
                    <a:pt x="19773" y="12255"/>
                  </a:lnTo>
                  <a:lnTo>
                    <a:pt x="14414" y="6388"/>
                  </a:lnTo>
                  <a:lnTo>
                    <a:pt x="9639" y="0"/>
                  </a:lnTo>
                  <a:close/>
                </a:path>
              </a:pathLst>
            </a:custGeom>
            <a:solidFill>
              <a:srgbClr val="FFE54C"/>
            </a:solidFill>
          </p:spPr>
          <p:txBody>
            <a:bodyPr wrap="square" lIns="0" tIns="0" rIns="0" bIns="0" rtlCol="0"/>
            <a:lstStyle/>
            <a:p>
              <a:endParaRPr/>
            </a:p>
          </p:txBody>
        </p:sp>
        <p:sp>
          <p:nvSpPr>
            <p:cNvPr id="4943" name="object 4943"/>
            <p:cNvSpPr/>
            <p:nvPr/>
          </p:nvSpPr>
          <p:spPr>
            <a:xfrm>
              <a:off x="6232398" y="8277517"/>
              <a:ext cx="15240" cy="18415"/>
            </a:xfrm>
            <a:custGeom>
              <a:avLst/>
              <a:gdLst/>
              <a:ahLst/>
              <a:cxnLst/>
              <a:rect l="l" t="t" r="r" b="b"/>
              <a:pathLst>
                <a:path w="15239" h="18415">
                  <a:moveTo>
                    <a:pt x="15138" y="18338"/>
                  </a:moveTo>
                  <a:lnTo>
                    <a:pt x="10134" y="12255"/>
                  </a:lnTo>
                  <a:lnTo>
                    <a:pt x="4775" y="6388"/>
                  </a:lnTo>
                  <a:lnTo>
                    <a:pt x="0" y="0"/>
                  </a:lnTo>
                </a:path>
              </a:pathLst>
            </a:custGeom>
            <a:ln w="25400">
              <a:solidFill>
                <a:srgbClr val="FFE54D"/>
              </a:solidFill>
            </a:ln>
          </p:spPr>
          <p:txBody>
            <a:bodyPr wrap="square" lIns="0" tIns="0" rIns="0" bIns="0" rtlCol="0"/>
            <a:lstStyle/>
            <a:p>
              <a:endParaRPr/>
            </a:p>
          </p:txBody>
        </p:sp>
        <p:sp>
          <p:nvSpPr>
            <p:cNvPr id="4944" name="object 4944"/>
            <p:cNvSpPr/>
            <p:nvPr/>
          </p:nvSpPr>
          <p:spPr>
            <a:xfrm>
              <a:off x="6222758" y="8277517"/>
              <a:ext cx="10160" cy="5715"/>
            </a:xfrm>
            <a:custGeom>
              <a:avLst/>
              <a:gdLst/>
              <a:ahLst/>
              <a:cxnLst/>
              <a:rect l="l" t="t" r="r" b="b"/>
              <a:pathLst>
                <a:path w="10160" h="5715">
                  <a:moveTo>
                    <a:pt x="9639" y="0"/>
                  </a:moveTo>
                  <a:lnTo>
                    <a:pt x="0" y="5219"/>
                  </a:lnTo>
                </a:path>
              </a:pathLst>
            </a:custGeom>
            <a:ln w="25400">
              <a:solidFill>
                <a:srgbClr val="FFDF39"/>
              </a:solidFill>
            </a:ln>
          </p:spPr>
          <p:txBody>
            <a:bodyPr wrap="square" lIns="0" tIns="0" rIns="0" bIns="0" rtlCol="0"/>
            <a:lstStyle/>
            <a:p>
              <a:endParaRPr/>
            </a:p>
          </p:txBody>
        </p:sp>
        <p:sp>
          <p:nvSpPr>
            <p:cNvPr id="4945" name="object 4945"/>
            <p:cNvSpPr/>
            <p:nvPr/>
          </p:nvSpPr>
          <p:spPr>
            <a:xfrm>
              <a:off x="6222758" y="8282736"/>
              <a:ext cx="17145" cy="17145"/>
            </a:xfrm>
            <a:custGeom>
              <a:avLst/>
              <a:gdLst/>
              <a:ahLst/>
              <a:cxnLst/>
              <a:rect l="l" t="t" r="r" b="b"/>
              <a:pathLst>
                <a:path w="17145" h="17145">
                  <a:moveTo>
                    <a:pt x="0" y="0"/>
                  </a:moveTo>
                  <a:lnTo>
                    <a:pt x="4864" y="6261"/>
                  </a:lnTo>
                  <a:lnTo>
                    <a:pt x="10871" y="11569"/>
                  </a:lnTo>
                  <a:lnTo>
                    <a:pt x="16624" y="17094"/>
                  </a:lnTo>
                </a:path>
              </a:pathLst>
            </a:custGeom>
            <a:ln w="25400">
              <a:solidFill>
                <a:srgbClr val="FFE44B"/>
              </a:solidFill>
            </a:ln>
          </p:spPr>
          <p:txBody>
            <a:bodyPr wrap="square" lIns="0" tIns="0" rIns="0" bIns="0" rtlCol="0"/>
            <a:lstStyle/>
            <a:p>
              <a:endParaRPr/>
            </a:p>
          </p:txBody>
        </p:sp>
        <p:sp>
          <p:nvSpPr>
            <p:cNvPr id="4946" name="object 4946"/>
            <p:cNvSpPr/>
            <p:nvPr/>
          </p:nvSpPr>
          <p:spPr>
            <a:xfrm>
              <a:off x="6239382" y="8295856"/>
              <a:ext cx="8255" cy="4445"/>
            </a:xfrm>
            <a:custGeom>
              <a:avLst/>
              <a:gdLst/>
              <a:ahLst/>
              <a:cxnLst/>
              <a:rect l="l" t="t" r="r" b="b"/>
              <a:pathLst>
                <a:path w="8254" h="4445">
                  <a:moveTo>
                    <a:pt x="0" y="3975"/>
                  </a:moveTo>
                  <a:lnTo>
                    <a:pt x="8153" y="0"/>
                  </a:lnTo>
                </a:path>
              </a:pathLst>
            </a:custGeom>
            <a:ln w="25400">
              <a:solidFill>
                <a:srgbClr val="FFEB5F"/>
              </a:solidFill>
            </a:ln>
          </p:spPr>
          <p:txBody>
            <a:bodyPr wrap="square" lIns="0" tIns="0" rIns="0" bIns="0" rtlCol="0"/>
            <a:lstStyle/>
            <a:p>
              <a:endParaRPr/>
            </a:p>
          </p:txBody>
        </p:sp>
        <p:sp>
          <p:nvSpPr>
            <p:cNvPr id="4947" name="object 4947"/>
            <p:cNvSpPr/>
            <p:nvPr/>
          </p:nvSpPr>
          <p:spPr>
            <a:xfrm>
              <a:off x="6213500" y="8256663"/>
              <a:ext cx="28575" cy="26670"/>
            </a:xfrm>
            <a:custGeom>
              <a:avLst/>
              <a:gdLst/>
              <a:ahLst/>
              <a:cxnLst/>
              <a:rect l="l" t="t" r="r" b="b"/>
              <a:pathLst>
                <a:path w="28575" h="26670">
                  <a:moveTo>
                    <a:pt x="17818" y="0"/>
                  </a:moveTo>
                  <a:lnTo>
                    <a:pt x="12407" y="3060"/>
                  </a:lnTo>
                  <a:lnTo>
                    <a:pt x="0" y="9804"/>
                  </a:lnTo>
                  <a:lnTo>
                    <a:pt x="1968" y="15176"/>
                  </a:lnTo>
                  <a:lnTo>
                    <a:pt x="4673" y="20167"/>
                  </a:lnTo>
                  <a:lnTo>
                    <a:pt x="9258" y="26073"/>
                  </a:lnTo>
                  <a:lnTo>
                    <a:pt x="15722" y="22606"/>
                  </a:lnTo>
                  <a:lnTo>
                    <a:pt x="28435" y="15582"/>
                  </a:lnTo>
                  <a:lnTo>
                    <a:pt x="21158" y="5308"/>
                  </a:lnTo>
                  <a:lnTo>
                    <a:pt x="17818" y="0"/>
                  </a:lnTo>
                  <a:close/>
                </a:path>
              </a:pathLst>
            </a:custGeom>
            <a:solidFill>
              <a:srgbClr val="FFDC2C"/>
            </a:solidFill>
          </p:spPr>
          <p:txBody>
            <a:bodyPr wrap="square" lIns="0" tIns="0" rIns="0" bIns="0" rtlCol="0"/>
            <a:lstStyle/>
            <a:p>
              <a:endParaRPr/>
            </a:p>
          </p:txBody>
        </p:sp>
        <p:sp>
          <p:nvSpPr>
            <p:cNvPr id="4948" name="object 4948"/>
            <p:cNvSpPr/>
            <p:nvPr/>
          </p:nvSpPr>
          <p:spPr>
            <a:xfrm>
              <a:off x="6222758" y="8272246"/>
              <a:ext cx="19685" cy="10795"/>
            </a:xfrm>
            <a:custGeom>
              <a:avLst/>
              <a:gdLst/>
              <a:ahLst/>
              <a:cxnLst/>
              <a:rect l="l" t="t" r="r" b="b"/>
              <a:pathLst>
                <a:path w="19685" h="10795">
                  <a:moveTo>
                    <a:pt x="19176" y="0"/>
                  </a:moveTo>
                  <a:lnTo>
                    <a:pt x="12865" y="3517"/>
                  </a:lnTo>
                  <a:lnTo>
                    <a:pt x="6464" y="7023"/>
                  </a:lnTo>
                  <a:lnTo>
                    <a:pt x="0" y="10490"/>
                  </a:lnTo>
                </a:path>
              </a:pathLst>
            </a:custGeom>
            <a:ln w="25400">
              <a:solidFill>
                <a:srgbClr val="FFE039"/>
              </a:solidFill>
            </a:ln>
          </p:spPr>
          <p:txBody>
            <a:bodyPr wrap="square" lIns="0" tIns="0" rIns="0" bIns="0" rtlCol="0"/>
            <a:lstStyle/>
            <a:p>
              <a:endParaRPr/>
            </a:p>
          </p:txBody>
        </p:sp>
        <p:sp>
          <p:nvSpPr>
            <p:cNvPr id="4949" name="object 4949"/>
            <p:cNvSpPr/>
            <p:nvPr/>
          </p:nvSpPr>
          <p:spPr>
            <a:xfrm>
              <a:off x="6213500" y="8266468"/>
              <a:ext cx="9525" cy="16510"/>
            </a:xfrm>
            <a:custGeom>
              <a:avLst/>
              <a:gdLst/>
              <a:ahLst/>
              <a:cxnLst/>
              <a:rect l="l" t="t" r="r" b="b"/>
              <a:pathLst>
                <a:path w="9525" h="16509">
                  <a:moveTo>
                    <a:pt x="9258" y="16268"/>
                  </a:moveTo>
                  <a:lnTo>
                    <a:pt x="4673" y="10363"/>
                  </a:lnTo>
                  <a:lnTo>
                    <a:pt x="1968" y="5372"/>
                  </a:lnTo>
                  <a:lnTo>
                    <a:pt x="0" y="0"/>
                  </a:lnTo>
                </a:path>
              </a:pathLst>
            </a:custGeom>
            <a:ln w="25400">
              <a:solidFill>
                <a:srgbClr val="FFDB2C"/>
              </a:solidFill>
            </a:ln>
          </p:spPr>
          <p:txBody>
            <a:bodyPr wrap="square" lIns="0" tIns="0" rIns="0" bIns="0" rtlCol="0"/>
            <a:lstStyle/>
            <a:p>
              <a:endParaRPr/>
            </a:p>
          </p:txBody>
        </p:sp>
        <p:sp>
          <p:nvSpPr>
            <p:cNvPr id="4950" name="object 4950"/>
            <p:cNvSpPr/>
            <p:nvPr/>
          </p:nvSpPr>
          <p:spPr>
            <a:xfrm>
              <a:off x="6213500" y="8256663"/>
              <a:ext cx="18415" cy="10160"/>
            </a:xfrm>
            <a:custGeom>
              <a:avLst/>
              <a:gdLst/>
              <a:ahLst/>
              <a:cxnLst/>
              <a:rect l="l" t="t" r="r" b="b"/>
              <a:pathLst>
                <a:path w="18414" h="10159">
                  <a:moveTo>
                    <a:pt x="0" y="9804"/>
                  </a:moveTo>
                  <a:lnTo>
                    <a:pt x="5562" y="6781"/>
                  </a:lnTo>
                  <a:lnTo>
                    <a:pt x="12407" y="3060"/>
                  </a:lnTo>
                  <a:lnTo>
                    <a:pt x="17818" y="0"/>
                  </a:lnTo>
                </a:path>
              </a:pathLst>
            </a:custGeom>
            <a:ln w="25400">
              <a:solidFill>
                <a:srgbClr val="FFD720"/>
              </a:solidFill>
            </a:ln>
          </p:spPr>
          <p:txBody>
            <a:bodyPr wrap="square" lIns="0" tIns="0" rIns="0" bIns="0" rtlCol="0"/>
            <a:lstStyle/>
            <a:p>
              <a:endParaRPr/>
            </a:p>
          </p:txBody>
        </p:sp>
        <p:sp>
          <p:nvSpPr>
            <p:cNvPr id="4951" name="object 4951"/>
            <p:cNvSpPr/>
            <p:nvPr/>
          </p:nvSpPr>
          <p:spPr>
            <a:xfrm>
              <a:off x="6231318" y="8256663"/>
              <a:ext cx="10795" cy="15875"/>
            </a:xfrm>
            <a:custGeom>
              <a:avLst/>
              <a:gdLst/>
              <a:ahLst/>
              <a:cxnLst/>
              <a:rect l="l" t="t" r="r" b="b"/>
              <a:pathLst>
                <a:path w="10795" h="15875">
                  <a:moveTo>
                    <a:pt x="0" y="0"/>
                  </a:moveTo>
                  <a:lnTo>
                    <a:pt x="3340" y="5308"/>
                  </a:lnTo>
                  <a:lnTo>
                    <a:pt x="6959" y="10464"/>
                  </a:lnTo>
                  <a:lnTo>
                    <a:pt x="10617" y="15582"/>
                  </a:lnTo>
                </a:path>
              </a:pathLst>
            </a:custGeom>
            <a:ln w="25400">
              <a:solidFill>
                <a:srgbClr val="FFDD2C"/>
              </a:solidFill>
            </a:ln>
          </p:spPr>
          <p:txBody>
            <a:bodyPr wrap="square" lIns="0" tIns="0" rIns="0" bIns="0" rtlCol="0"/>
            <a:lstStyle/>
            <a:p>
              <a:endParaRPr/>
            </a:p>
          </p:txBody>
        </p:sp>
        <p:sp>
          <p:nvSpPr>
            <p:cNvPr id="4952" name="object 4952"/>
            <p:cNvSpPr/>
            <p:nvPr/>
          </p:nvSpPr>
          <p:spPr>
            <a:xfrm>
              <a:off x="6210960" y="8248548"/>
              <a:ext cx="20955" cy="18415"/>
            </a:xfrm>
            <a:custGeom>
              <a:avLst/>
              <a:gdLst/>
              <a:ahLst/>
              <a:cxnLst/>
              <a:rect l="l" t="t" r="r" b="b"/>
              <a:pathLst>
                <a:path w="20954" h="18415">
                  <a:moveTo>
                    <a:pt x="15608" y="0"/>
                  </a:moveTo>
                  <a:lnTo>
                    <a:pt x="10820" y="2768"/>
                  </a:lnTo>
                  <a:lnTo>
                    <a:pt x="4952" y="6692"/>
                  </a:lnTo>
                  <a:lnTo>
                    <a:pt x="0" y="9423"/>
                  </a:lnTo>
                  <a:lnTo>
                    <a:pt x="762" y="12458"/>
                  </a:lnTo>
                  <a:lnTo>
                    <a:pt x="1562" y="15240"/>
                  </a:lnTo>
                  <a:lnTo>
                    <a:pt x="2539" y="17919"/>
                  </a:lnTo>
                  <a:lnTo>
                    <a:pt x="14947" y="11176"/>
                  </a:lnTo>
                  <a:lnTo>
                    <a:pt x="20358" y="8115"/>
                  </a:lnTo>
                  <a:lnTo>
                    <a:pt x="18694" y="5461"/>
                  </a:lnTo>
                  <a:lnTo>
                    <a:pt x="17106" y="2755"/>
                  </a:lnTo>
                  <a:lnTo>
                    <a:pt x="15608" y="0"/>
                  </a:lnTo>
                  <a:close/>
                </a:path>
              </a:pathLst>
            </a:custGeom>
            <a:solidFill>
              <a:srgbClr val="FFD61C"/>
            </a:solidFill>
          </p:spPr>
          <p:txBody>
            <a:bodyPr wrap="square" lIns="0" tIns="0" rIns="0" bIns="0" rtlCol="0"/>
            <a:lstStyle/>
            <a:p>
              <a:endParaRPr/>
            </a:p>
          </p:txBody>
        </p:sp>
        <p:sp>
          <p:nvSpPr>
            <p:cNvPr id="4953" name="object 4953"/>
            <p:cNvSpPr/>
            <p:nvPr/>
          </p:nvSpPr>
          <p:spPr>
            <a:xfrm>
              <a:off x="6213500" y="8256663"/>
              <a:ext cx="18415" cy="10160"/>
            </a:xfrm>
            <a:custGeom>
              <a:avLst/>
              <a:gdLst/>
              <a:ahLst/>
              <a:cxnLst/>
              <a:rect l="l" t="t" r="r" b="b"/>
              <a:pathLst>
                <a:path w="18414" h="10159">
                  <a:moveTo>
                    <a:pt x="17818" y="0"/>
                  </a:moveTo>
                  <a:lnTo>
                    <a:pt x="12407" y="3060"/>
                  </a:lnTo>
                  <a:lnTo>
                    <a:pt x="5562" y="6781"/>
                  </a:lnTo>
                  <a:lnTo>
                    <a:pt x="0" y="9804"/>
                  </a:lnTo>
                </a:path>
              </a:pathLst>
            </a:custGeom>
            <a:ln w="25400">
              <a:solidFill>
                <a:srgbClr val="FFD720"/>
              </a:solidFill>
            </a:ln>
          </p:spPr>
          <p:txBody>
            <a:bodyPr wrap="square" lIns="0" tIns="0" rIns="0" bIns="0" rtlCol="0"/>
            <a:lstStyle/>
            <a:p>
              <a:endParaRPr/>
            </a:p>
          </p:txBody>
        </p:sp>
        <p:sp>
          <p:nvSpPr>
            <p:cNvPr id="4954" name="object 4954"/>
            <p:cNvSpPr/>
            <p:nvPr/>
          </p:nvSpPr>
          <p:spPr>
            <a:xfrm>
              <a:off x="6210960" y="8257972"/>
              <a:ext cx="2540" cy="8890"/>
            </a:xfrm>
            <a:custGeom>
              <a:avLst/>
              <a:gdLst/>
              <a:ahLst/>
              <a:cxnLst/>
              <a:rect l="l" t="t" r="r" b="b"/>
              <a:pathLst>
                <a:path w="2539" h="8890">
                  <a:moveTo>
                    <a:pt x="2539" y="8496"/>
                  </a:moveTo>
                  <a:lnTo>
                    <a:pt x="0" y="0"/>
                  </a:lnTo>
                </a:path>
              </a:pathLst>
            </a:custGeom>
            <a:ln w="25399">
              <a:solidFill>
                <a:srgbClr val="FFD51C"/>
              </a:solidFill>
            </a:ln>
          </p:spPr>
          <p:txBody>
            <a:bodyPr wrap="square" lIns="0" tIns="0" rIns="0" bIns="0" rtlCol="0"/>
            <a:lstStyle/>
            <a:p>
              <a:endParaRPr/>
            </a:p>
          </p:txBody>
        </p:sp>
        <p:sp>
          <p:nvSpPr>
            <p:cNvPr id="4955" name="object 4955"/>
            <p:cNvSpPr/>
            <p:nvPr/>
          </p:nvSpPr>
          <p:spPr>
            <a:xfrm>
              <a:off x="6210960" y="8248548"/>
              <a:ext cx="15875" cy="9525"/>
            </a:xfrm>
            <a:custGeom>
              <a:avLst/>
              <a:gdLst/>
              <a:ahLst/>
              <a:cxnLst/>
              <a:rect l="l" t="t" r="r" b="b"/>
              <a:pathLst>
                <a:path w="15875" h="9525">
                  <a:moveTo>
                    <a:pt x="0" y="9423"/>
                  </a:moveTo>
                  <a:lnTo>
                    <a:pt x="4952" y="6692"/>
                  </a:lnTo>
                  <a:lnTo>
                    <a:pt x="10820" y="2768"/>
                  </a:lnTo>
                  <a:lnTo>
                    <a:pt x="15608" y="0"/>
                  </a:lnTo>
                </a:path>
              </a:pathLst>
            </a:custGeom>
            <a:ln w="25400">
              <a:solidFill>
                <a:srgbClr val="FFD519"/>
              </a:solidFill>
            </a:ln>
          </p:spPr>
          <p:txBody>
            <a:bodyPr wrap="square" lIns="0" tIns="0" rIns="0" bIns="0" rtlCol="0"/>
            <a:lstStyle/>
            <a:p>
              <a:endParaRPr/>
            </a:p>
          </p:txBody>
        </p:sp>
        <p:sp>
          <p:nvSpPr>
            <p:cNvPr id="4956" name="object 4956"/>
            <p:cNvSpPr/>
            <p:nvPr/>
          </p:nvSpPr>
          <p:spPr>
            <a:xfrm>
              <a:off x="6226568" y="8248548"/>
              <a:ext cx="5080" cy="8255"/>
            </a:xfrm>
            <a:custGeom>
              <a:avLst/>
              <a:gdLst/>
              <a:ahLst/>
              <a:cxnLst/>
              <a:rect l="l" t="t" r="r" b="b"/>
              <a:pathLst>
                <a:path w="5079" h="8254">
                  <a:moveTo>
                    <a:pt x="0" y="0"/>
                  </a:moveTo>
                  <a:lnTo>
                    <a:pt x="4749" y="8115"/>
                  </a:lnTo>
                </a:path>
              </a:pathLst>
            </a:custGeom>
            <a:ln w="25400">
              <a:solidFill>
                <a:srgbClr val="FFD71C"/>
              </a:solidFill>
            </a:ln>
          </p:spPr>
          <p:txBody>
            <a:bodyPr wrap="square" lIns="0" tIns="0" rIns="0" bIns="0" rtlCol="0"/>
            <a:lstStyle/>
            <a:p>
              <a:endParaRPr/>
            </a:p>
          </p:txBody>
        </p:sp>
        <p:sp>
          <p:nvSpPr>
            <p:cNvPr id="4957" name="object 4957"/>
            <p:cNvSpPr/>
            <p:nvPr/>
          </p:nvSpPr>
          <p:spPr>
            <a:xfrm>
              <a:off x="6208674" y="8240115"/>
              <a:ext cx="18415" cy="18415"/>
            </a:xfrm>
            <a:custGeom>
              <a:avLst/>
              <a:gdLst/>
              <a:ahLst/>
              <a:cxnLst/>
              <a:rect l="l" t="t" r="r" b="b"/>
              <a:pathLst>
                <a:path w="18414" h="18415">
                  <a:moveTo>
                    <a:pt x="13779" y="0"/>
                  </a:moveTo>
                  <a:lnTo>
                    <a:pt x="9270" y="2616"/>
                  </a:lnTo>
                  <a:lnTo>
                    <a:pt x="4673" y="5219"/>
                  </a:lnTo>
                  <a:lnTo>
                    <a:pt x="0" y="7797"/>
                  </a:lnTo>
                  <a:lnTo>
                    <a:pt x="1536" y="14808"/>
                  </a:lnTo>
                  <a:lnTo>
                    <a:pt x="2286" y="17856"/>
                  </a:lnTo>
                  <a:lnTo>
                    <a:pt x="7238" y="15125"/>
                  </a:lnTo>
                  <a:lnTo>
                    <a:pt x="13106" y="11201"/>
                  </a:lnTo>
                  <a:lnTo>
                    <a:pt x="17894" y="8432"/>
                  </a:lnTo>
                  <a:lnTo>
                    <a:pt x="16408" y="5676"/>
                  </a:lnTo>
                  <a:lnTo>
                    <a:pt x="15024" y="2870"/>
                  </a:lnTo>
                  <a:lnTo>
                    <a:pt x="13779" y="0"/>
                  </a:lnTo>
                  <a:close/>
                </a:path>
              </a:pathLst>
            </a:custGeom>
            <a:solidFill>
              <a:srgbClr val="FFD418"/>
            </a:solidFill>
          </p:spPr>
          <p:txBody>
            <a:bodyPr wrap="square" lIns="0" tIns="0" rIns="0" bIns="0" rtlCol="0"/>
            <a:lstStyle/>
            <a:p>
              <a:endParaRPr/>
            </a:p>
          </p:txBody>
        </p:sp>
        <p:sp>
          <p:nvSpPr>
            <p:cNvPr id="4958" name="object 4958"/>
            <p:cNvSpPr/>
            <p:nvPr/>
          </p:nvSpPr>
          <p:spPr>
            <a:xfrm>
              <a:off x="6210960" y="8248548"/>
              <a:ext cx="15875" cy="9525"/>
            </a:xfrm>
            <a:custGeom>
              <a:avLst/>
              <a:gdLst/>
              <a:ahLst/>
              <a:cxnLst/>
              <a:rect l="l" t="t" r="r" b="b"/>
              <a:pathLst>
                <a:path w="15875" h="9525">
                  <a:moveTo>
                    <a:pt x="15608" y="0"/>
                  </a:moveTo>
                  <a:lnTo>
                    <a:pt x="10820" y="2768"/>
                  </a:lnTo>
                  <a:lnTo>
                    <a:pt x="4952" y="6692"/>
                  </a:lnTo>
                  <a:lnTo>
                    <a:pt x="0" y="9423"/>
                  </a:lnTo>
                </a:path>
              </a:pathLst>
            </a:custGeom>
            <a:ln w="25400">
              <a:solidFill>
                <a:srgbClr val="FFD519"/>
              </a:solidFill>
            </a:ln>
          </p:spPr>
          <p:txBody>
            <a:bodyPr wrap="square" lIns="0" tIns="0" rIns="0" bIns="0" rtlCol="0"/>
            <a:lstStyle/>
            <a:p>
              <a:endParaRPr/>
            </a:p>
          </p:txBody>
        </p:sp>
        <p:sp>
          <p:nvSpPr>
            <p:cNvPr id="4959" name="object 4959"/>
            <p:cNvSpPr/>
            <p:nvPr/>
          </p:nvSpPr>
          <p:spPr>
            <a:xfrm>
              <a:off x="6208674" y="8247913"/>
              <a:ext cx="2540" cy="10160"/>
            </a:xfrm>
            <a:custGeom>
              <a:avLst/>
              <a:gdLst/>
              <a:ahLst/>
              <a:cxnLst/>
              <a:rect l="l" t="t" r="r" b="b"/>
              <a:pathLst>
                <a:path w="2539" h="10159">
                  <a:moveTo>
                    <a:pt x="2286" y="10058"/>
                  </a:moveTo>
                  <a:lnTo>
                    <a:pt x="0" y="0"/>
                  </a:lnTo>
                </a:path>
              </a:pathLst>
            </a:custGeom>
            <a:ln w="25400">
              <a:solidFill>
                <a:srgbClr val="FFD318"/>
              </a:solidFill>
            </a:ln>
          </p:spPr>
          <p:txBody>
            <a:bodyPr wrap="square" lIns="0" tIns="0" rIns="0" bIns="0" rtlCol="0"/>
            <a:lstStyle/>
            <a:p>
              <a:endParaRPr/>
            </a:p>
          </p:txBody>
        </p:sp>
        <p:sp>
          <p:nvSpPr>
            <p:cNvPr id="4960" name="object 4960"/>
            <p:cNvSpPr/>
            <p:nvPr/>
          </p:nvSpPr>
          <p:spPr>
            <a:xfrm>
              <a:off x="6208674" y="8240115"/>
              <a:ext cx="13970" cy="8255"/>
            </a:xfrm>
            <a:custGeom>
              <a:avLst/>
              <a:gdLst/>
              <a:ahLst/>
              <a:cxnLst/>
              <a:rect l="l" t="t" r="r" b="b"/>
              <a:pathLst>
                <a:path w="13970" h="8254">
                  <a:moveTo>
                    <a:pt x="0" y="7797"/>
                  </a:moveTo>
                  <a:lnTo>
                    <a:pt x="4673" y="5219"/>
                  </a:lnTo>
                  <a:lnTo>
                    <a:pt x="9270" y="2616"/>
                  </a:lnTo>
                  <a:lnTo>
                    <a:pt x="13779" y="0"/>
                  </a:lnTo>
                </a:path>
              </a:pathLst>
            </a:custGeom>
            <a:ln w="25399">
              <a:solidFill>
                <a:srgbClr val="FFD316"/>
              </a:solidFill>
            </a:ln>
          </p:spPr>
          <p:txBody>
            <a:bodyPr wrap="square" lIns="0" tIns="0" rIns="0" bIns="0" rtlCol="0"/>
            <a:lstStyle/>
            <a:p>
              <a:endParaRPr/>
            </a:p>
          </p:txBody>
        </p:sp>
        <p:sp>
          <p:nvSpPr>
            <p:cNvPr id="4961" name="object 4961"/>
            <p:cNvSpPr/>
            <p:nvPr/>
          </p:nvSpPr>
          <p:spPr>
            <a:xfrm>
              <a:off x="6222454" y="8240115"/>
              <a:ext cx="4445" cy="8890"/>
            </a:xfrm>
            <a:custGeom>
              <a:avLst/>
              <a:gdLst/>
              <a:ahLst/>
              <a:cxnLst/>
              <a:rect l="l" t="t" r="r" b="b"/>
              <a:pathLst>
                <a:path w="4445" h="8890">
                  <a:moveTo>
                    <a:pt x="0" y="0"/>
                  </a:moveTo>
                  <a:lnTo>
                    <a:pt x="4114" y="8432"/>
                  </a:lnTo>
                </a:path>
              </a:pathLst>
            </a:custGeom>
            <a:ln w="25400">
              <a:solidFill>
                <a:srgbClr val="FFD518"/>
              </a:solidFill>
            </a:ln>
          </p:spPr>
          <p:txBody>
            <a:bodyPr wrap="square" lIns="0" tIns="0" rIns="0" bIns="0" rtlCol="0"/>
            <a:lstStyle/>
            <a:p>
              <a:endParaRPr/>
            </a:p>
          </p:txBody>
        </p:sp>
        <p:sp>
          <p:nvSpPr>
            <p:cNvPr id="4962" name="object 4962"/>
            <p:cNvSpPr/>
            <p:nvPr/>
          </p:nvSpPr>
          <p:spPr>
            <a:xfrm>
              <a:off x="6200901" y="8212594"/>
              <a:ext cx="21590" cy="35560"/>
            </a:xfrm>
            <a:custGeom>
              <a:avLst/>
              <a:gdLst/>
              <a:ahLst/>
              <a:cxnLst/>
              <a:rect l="l" t="t" r="r" b="b"/>
              <a:pathLst>
                <a:path w="21589" h="35559">
                  <a:moveTo>
                    <a:pt x="7429" y="0"/>
                  </a:moveTo>
                  <a:lnTo>
                    <a:pt x="5067" y="2514"/>
                  </a:lnTo>
                  <a:lnTo>
                    <a:pt x="2501" y="5905"/>
                  </a:lnTo>
                  <a:lnTo>
                    <a:pt x="0" y="9093"/>
                  </a:lnTo>
                  <a:lnTo>
                    <a:pt x="2325" y="16030"/>
                  </a:lnTo>
                  <a:lnTo>
                    <a:pt x="4457" y="22844"/>
                  </a:lnTo>
                  <a:lnTo>
                    <a:pt x="6304" y="29338"/>
                  </a:lnTo>
                  <a:lnTo>
                    <a:pt x="7772" y="35318"/>
                  </a:lnTo>
                  <a:lnTo>
                    <a:pt x="12446" y="32740"/>
                  </a:lnTo>
                  <a:lnTo>
                    <a:pt x="21551" y="27520"/>
                  </a:lnTo>
                  <a:lnTo>
                    <a:pt x="18441" y="21118"/>
                  </a:lnTo>
                  <a:lnTo>
                    <a:pt x="15005" y="14270"/>
                  </a:lnTo>
                  <a:lnTo>
                    <a:pt x="11311" y="7166"/>
                  </a:lnTo>
                  <a:lnTo>
                    <a:pt x="7429" y="0"/>
                  </a:lnTo>
                  <a:close/>
                </a:path>
              </a:pathLst>
            </a:custGeom>
            <a:solidFill>
              <a:srgbClr val="FED219"/>
            </a:solidFill>
          </p:spPr>
          <p:txBody>
            <a:bodyPr wrap="square" lIns="0" tIns="0" rIns="0" bIns="0" rtlCol="0"/>
            <a:lstStyle/>
            <a:p>
              <a:endParaRPr/>
            </a:p>
          </p:txBody>
        </p:sp>
        <p:sp>
          <p:nvSpPr>
            <p:cNvPr id="4963" name="object 4963"/>
            <p:cNvSpPr/>
            <p:nvPr/>
          </p:nvSpPr>
          <p:spPr>
            <a:xfrm>
              <a:off x="6208674" y="8240115"/>
              <a:ext cx="13970" cy="8255"/>
            </a:xfrm>
            <a:custGeom>
              <a:avLst/>
              <a:gdLst/>
              <a:ahLst/>
              <a:cxnLst/>
              <a:rect l="l" t="t" r="r" b="b"/>
              <a:pathLst>
                <a:path w="13970" h="8254">
                  <a:moveTo>
                    <a:pt x="13779" y="0"/>
                  </a:moveTo>
                  <a:lnTo>
                    <a:pt x="9270" y="2616"/>
                  </a:lnTo>
                  <a:lnTo>
                    <a:pt x="4673" y="5219"/>
                  </a:lnTo>
                  <a:lnTo>
                    <a:pt x="0" y="7797"/>
                  </a:lnTo>
                </a:path>
              </a:pathLst>
            </a:custGeom>
            <a:ln w="25399">
              <a:solidFill>
                <a:srgbClr val="FFD316"/>
              </a:solidFill>
            </a:ln>
          </p:spPr>
          <p:txBody>
            <a:bodyPr wrap="square" lIns="0" tIns="0" rIns="0" bIns="0" rtlCol="0"/>
            <a:lstStyle/>
            <a:p>
              <a:endParaRPr/>
            </a:p>
          </p:txBody>
        </p:sp>
        <p:sp>
          <p:nvSpPr>
            <p:cNvPr id="4964" name="object 4964"/>
            <p:cNvSpPr/>
            <p:nvPr/>
          </p:nvSpPr>
          <p:spPr>
            <a:xfrm>
              <a:off x="6200901" y="8221688"/>
              <a:ext cx="8255" cy="26670"/>
            </a:xfrm>
            <a:custGeom>
              <a:avLst/>
              <a:gdLst/>
              <a:ahLst/>
              <a:cxnLst/>
              <a:rect l="l" t="t" r="r" b="b"/>
              <a:pathLst>
                <a:path w="8254" h="26670">
                  <a:moveTo>
                    <a:pt x="7772" y="26225"/>
                  </a:moveTo>
                  <a:lnTo>
                    <a:pt x="6304" y="20245"/>
                  </a:lnTo>
                  <a:lnTo>
                    <a:pt x="4457" y="13750"/>
                  </a:lnTo>
                  <a:lnTo>
                    <a:pt x="2325" y="6937"/>
                  </a:lnTo>
                  <a:lnTo>
                    <a:pt x="0" y="0"/>
                  </a:lnTo>
                </a:path>
              </a:pathLst>
            </a:custGeom>
            <a:ln w="25400">
              <a:solidFill>
                <a:srgbClr val="FED319"/>
              </a:solidFill>
            </a:ln>
          </p:spPr>
          <p:txBody>
            <a:bodyPr wrap="square" lIns="0" tIns="0" rIns="0" bIns="0" rtlCol="0"/>
            <a:lstStyle/>
            <a:p>
              <a:endParaRPr/>
            </a:p>
          </p:txBody>
        </p:sp>
        <p:sp>
          <p:nvSpPr>
            <p:cNvPr id="4965" name="object 4965"/>
            <p:cNvSpPr/>
            <p:nvPr/>
          </p:nvSpPr>
          <p:spPr>
            <a:xfrm>
              <a:off x="6200901" y="8212594"/>
              <a:ext cx="7620" cy="9525"/>
            </a:xfrm>
            <a:custGeom>
              <a:avLst/>
              <a:gdLst/>
              <a:ahLst/>
              <a:cxnLst/>
              <a:rect l="l" t="t" r="r" b="b"/>
              <a:pathLst>
                <a:path w="7620" h="9525">
                  <a:moveTo>
                    <a:pt x="0" y="9093"/>
                  </a:moveTo>
                  <a:lnTo>
                    <a:pt x="7429" y="0"/>
                  </a:lnTo>
                </a:path>
              </a:pathLst>
            </a:custGeom>
            <a:ln w="25400">
              <a:solidFill>
                <a:srgbClr val="FDD11C"/>
              </a:solidFill>
            </a:ln>
          </p:spPr>
          <p:txBody>
            <a:bodyPr wrap="square" lIns="0" tIns="0" rIns="0" bIns="0" rtlCol="0"/>
            <a:lstStyle/>
            <a:p>
              <a:endParaRPr/>
            </a:p>
          </p:txBody>
        </p:sp>
        <p:sp>
          <p:nvSpPr>
            <p:cNvPr id="4966" name="object 4966"/>
            <p:cNvSpPr/>
            <p:nvPr/>
          </p:nvSpPr>
          <p:spPr>
            <a:xfrm>
              <a:off x="6208331" y="8212594"/>
              <a:ext cx="14604" cy="27940"/>
            </a:xfrm>
            <a:custGeom>
              <a:avLst/>
              <a:gdLst/>
              <a:ahLst/>
              <a:cxnLst/>
              <a:rect l="l" t="t" r="r" b="b"/>
              <a:pathLst>
                <a:path w="14604" h="27940">
                  <a:moveTo>
                    <a:pt x="0" y="0"/>
                  </a:moveTo>
                  <a:lnTo>
                    <a:pt x="3881" y="7166"/>
                  </a:lnTo>
                  <a:lnTo>
                    <a:pt x="7575" y="14270"/>
                  </a:lnTo>
                  <a:lnTo>
                    <a:pt x="11012" y="21118"/>
                  </a:lnTo>
                  <a:lnTo>
                    <a:pt x="14122" y="27520"/>
                  </a:lnTo>
                </a:path>
              </a:pathLst>
            </a:custGeom>
            <a:ln w="25400">
              <a:solidFill>
                <a:srgbClr val="FED119"/>
              </a:solidFill>
            </a:ln>
          </p:spPr>
          <p:txBody>
            <a:bodyPr wrap="square" lIns="0" tIns="0" rIns="0" bIns="0" rtlCol="0"/>
            <a:lstStyle/>
            <a:p>
              <a:endParaRPr/>
            </a:p>
          </p:txBody>
        </p:sp>
        <p:sp>
          <p:nvSpPr>
            <p:cNvPr id="4967" name="object 4967"/>
            <p:cNvSpPr/>
            <p:nvPr/>
          </p:nvSpPr>
          <p:spPr>
            <a:xfrm>
              <a:off x="6192012" y="8187151"/>
              <a:ext cx="16510" cy="29845"/>
            </a:xfrm>
            <a:custGeom>
              <a:avLst/>
              <a:gdLst/>
              <a:ahLst/>
              <a:cxnLst/>
              <a:rect l="l" t="t" r="r" b="b"/>
              <a:pathLst>
                <a:path w="16510" h="29845">
                  <a:moveTo>
                    <a:pt x="373" y="0"/>
                  </a:moveTo>
                  <a:lnTo>
                    <a:pt x="0" y="4193"/>
                  </a:lnTo>
                  <a:lnTo>
                    <a:pt x="3028" y="9693"/>
                  </a:lnTo>
                  <a:lnTo>
                    <a:pt x="6208" y="15934"/>
                  </a:lnTo>
                  <a:lnTo>
                    <a:pt x="9443" y="22683"/>
                  </a:lnTo>
                  <a:lnTo>
                    <a:pt x="12649" y="29735"/>
                  </a:lnTo>
                  <a:lnTo>
                    <a:pt x="13906" y="28173"/>
                  </a:lnTo>
                  <a:lnTo>
                    <a:pt x="15138" y="26700"/>
                  </a:lnTo>
                  <a:lnTo>
                    <a:pt x="16319" y="25443"/>
                  </a:lnTo>
                  <a:lnTo>
                    <a:pt x="12328" y="18412"/>
                  </a:lnTo>
                  <a:lnTo>
                    <a:pt x="8291" y="11698"/>
                  </a:lnTo>
                  <a:lnTo>
                    <a:pt x="4280" y="5494"/>
                  </a:lnTo>
                  <a:lnTo>
                    <a:pt x="373" y="0"/>
                  </a:lnTo>
                  <a:close/>
                </a:path>
              </a:pathLst>
            </a:custGeom>
            <a:solidFill>
              <a:srgbClr val="F8CF23"/>
            </a:solidFill>
          </p:spPr>
          <p:txBody>
            <a:bodyPr wrap="square" lIns="0" tIns="0" rIns="0" bIns="0" rtlCol="0"/>
            <a:lstStyle/>
            <a:p>
              <a:endParaRPr/>
            </a:p>
          </p:txBody>
        </p:sp>
        <p:sp>
          <p:nvSpPr>
            <p:cNvPr id="4968" name="object 4968"/>
            <p:cNvSpPr/>
            <p:nvPr/>
          </p:nvSpPr>
          <p:spPr>
            <a:xfrm>
              <a:off x="6192385" y="8187151"/>
              <a:ext cx="16510" cy="26034"/>
            </a:xfrm>
            <a:custGeom>
              <a:avLst/>
              <a:gdLst/>
              <a:ahLst/>
              <a:cxnLst/>
              <a:rect l="l" t="t" r="r" b="b"/>
              <a:pathLst>
                <a:path w="16510" h="26034">
                  <a:moveTo>
                    <a:pt x="15945" y="25443"/>
                  </a:moveTo>
                  <a:lnTo>
                    <a:pt x="11954" y="18412"/>
                  </a:lnTo>
                  <a:lnTo>
                    <a:pt x="7917" y="11698"/>
                  </a:lnTo>
                  <a:lnTo>
                    <a:pt x="3906" y="5494"/>
                  </a:lnTo>
                  <a:lnTo>
                    <a:pt x="0" y="0"/>
                  </a:lnTo>
                </a:path>
              </a:pathLst>
            </a:custGeom>
            <a:ln w="25399">
              <a:solidFill>
                <a:srgbClr val="F7CC22"/>
              </a:solidFill>
            </a:ln>
          </p:spPr>
          <p:txBody>
            <a:bodyPr wrap="square" lIns="0" tIns="0" rIns="0" bIns="0" rtlCol="0"/>
            <a:lstStyle/>
            <a:p>
              <a:endParaRPr/>
            </a:p>
          </p:txBody>
        </p:sp>
        <p:sp>
          <p:nvSpPr>
            <p:cNvPr id="4969" name="object 4969"/>
            <p:cNvSpPr/>
            <p:nvPr/>
          </p:nvSpPr>
          <p:spPr>
            <a:xfrm>
              <a:off x="6192012" y="8191345"/>
              <a:ext cx="12700" cy="26034"/>
            </a:xfrm>
            <a:custGeom>
              <a:avLst/>
              <a:gdLst/>
              <a:ahLst/>
              <a:cxnLst/>
              <a:rect l="l" t="t" r="r" b="b"/>
              <a:pathLst>
                <a:path w="12700" h="26034">
                  <a:moveTo>
                    <a:pt x="0" y="0"/>
                  </a:moveTo>
                  <a:lnTo>
                    <a:pt x="3028" y="5500"/>
                  </a:lnTo>
                  <a:lnTo>
                    <a:pt x="6208" y="11740"/>
                  </a:lnTo>
                  <a:lnTo>
                    <a:pt x="9443" y="18490"/>
                  </a:lnTo>
                  <a:lnTo>
                    <a:pt x="12649" y="25542"/>
                  </a:lnTo>
                </a:path>
              </a:pathLst>
            </a:custGeom>
            <a:ln w="25400">
              <a:solidFill>
                <a:srgbClr val="F9D124"/>
              </a:solidFill>
            </a:ln>
          </p:spPr>
          <p:txBody>
            <a:bodyPr wrap="square" lIns="0" tIns="0" rIns="0" bIns="0" rtlCol="0"/>
            <a:lstStyle/>
            <a:p>
              <a:endParaRPr/>
            </a:p>
          </p:txBody>
        </p:sp>
        <p:sp>
          <p:nvSpPr>
            <p:cNvPr id="4970" name="object 4970"/>
            <p:cNvSpPr/>
            <p:nvPr/>
          </p:nvSpPr>
          <p:spPr>
            <a:xfrm>
              <a:off x="6204661" y="8212594"/>
              <a:ext cx="3810" cy="4445"/>
            </a:xfrm>
            <a:custGeom>
              <a:avLst/>
              <a:gdLst/>
              <a:ahLst/>
              <a:cxnLst/>
              <a:rect l="l" t="t" r="r" b="b"/>
              <a:pathLst>
                <a:path w="3810" h="4445">
                  <a:moveTo>
                    <a:pt x="0" y="4292"/>
                  </a:moveTo>
                  <a:lnTo>
                    <a:pt x="3670" y="0"/>
                  </a:lnTo>
                </a:path>
              </a:pathLst>
            </a:custGeom>
            <a:ln w="25400">
              <a:solidFill>
                <a:srgbClr val="FCCF1C"/>
              </a:solidFill>
            </a:ln>
          </p:spPr>
          <p:txBody>
            <a:bodyPr wrap="square" lIns="0" tIns="0" rIns="0" bIns="0" rtlCol="0"/>
            <a:lstStyle/>
            <a:p>
              <a:endParaRPr/>
            </a:p>
          </p:txBody>
        </p:sp>
        <p:sp>
          <p:nvSpPr>
            <p:cNvPr id="4971" name="object 4971"/>
            <p:cNvSpPr/>
            <p:nvPr/>
          </p:nvSpPr>
          <p:spPr>
            <a:xfrm>
              <a:off x="6191543" y="8191345"/>
              <a:ext cx="13335" cy="30480"/>
            </a:xfrm>
            <a:custGeom>
              <a:avLst/>
              <a:gdLst/>
              <a:ahLst/>
              <a:cxnLst/>
              <a:rect l="l" t="t" r="r" b="b"/>
              <a:pathLst>
                <a:path w="13335" h="30479">
                  <a:moveTo>
                    <a:pt x="468" y="0"/>
                  </a:moveTo>
                  <a:lnTo>
                    <a:pt x="0" y="5257"/>
                  </a:lnTo>
                  <a:lnTo>
                    <a:pt x="2152" y="10717"/>
                  </a:lnTo>
                  <a:lnTo>
                    <a:pt x="4496" y="16863"/>
                  </a:lnTo>
                  <a:lnTo>
                    <a:pt x="6928" y="23469"/>
                  </a:lnTo>
                  <a:lnTo>
                    <a:pt x="9358" y="30342"/>
                  </a:lnTo>
                  <a:lnTo>
                    <a:pt x="11873" y="27104"/>
                  </a:lnTo>
                  <a:lnTo>
                    <a:pt x="13117" y="25542"/>
                  </a:lnTo>
                  <a:lnTo>
                    <a:pt x="9912" y="18490"/>
                  </a:lnTo>
                  <a:lnTo>
                    <a:pt x="6677" y="11740"/>
                  </a:lnTo>
                  <a:lnTo>
                    <a:pt x="3497" y="5500"/>
                  </a:lnTo>
                  <a:lnTo>
                    <a:pt x="468" y="0"/>
                  </a:lnTo>
                  <a:close/>
                </a:path>
              </a:pathLst>
            </a:custGeom>
            <a:solidFill>
              <a:srgbClr val="FAD325"/>
            </a:solidFill>
          </p:spPr>
          <p:txBody>
            <a:bodyPr wrap="square" lIns="0" tIns="0" rIns="0" bIns="0" rtlCol="0"/>
            <a:lstStyle/>
            <a:p>
              <a:endParaRPr/>
            </a:p>
          </p:txBody>
        </p:sp>
        <p:sp>
          <p:nvSpPr>
            <p:cNvPr id="4972" name="object 4972"/>
            <p:cNvSpPr/>
            <p:nvPr/>
          </p:nvSpPr>
          <p:spPr>
            <a:xfrm>
              <a:off x="6192012" y="8191345"/>
              <a:ext cx="12700" cy="26034"/>
            </a:xfrm>
            <a:custGeom>
              <a:avLst/>
              <a:gdLst/>
              <a:ahLst/>
              <a:cxnLst/>
              <a:rect l="l" t="t" r="r" b="b"/>
              <a:pathLst>
                <a:path w="12700" h="26034">
                  <a:moveTo>
                    <a:pt x="12649" y="25542"/>
                  </a:moveTo>
                  <a:lnTo>
                    <a:pt x="9443" y="18490"/>
                  </a:lnTo>
                  <a:lnTo>
                    <a:pt x="6208" y="11740"/>
                  </a:lnTo>
                  <a:lnTo>
                    <a:pt x="3028" y="5500"/>
                  </a:lnTo>
                  <a:lnTo>
                    <a:pt x="0" y="0"/>
                  </a:lnTo>
                </a:path>
              </a:pathLst>
            </a:custGeom>
            <a:ln w="25400">
              <a:solidFill>
                <a:srgbClr val="F9D124"/>
              </a:solidFill>
            </a:ln>
          </p:spPr>
          <p:txBody>
            <a:bodyPr wrap="square" lIns="0" tIns="0" rIns="0" bIns="0" rtlCol="0"/>
            <a:lstStyle/>
            <a:p>
              <a:endParaRPr/>
            </a:p>
          </p:txBody>
        </p:sp>
        <p:sp>
          <p:nvSpPr>
            <p:cNvPr id="4973" name="object 4973"/>
            <p:cNvSpPr/>
            <p:nvPr/>
          </p:nvSpPr>
          <p:spPr>
            <a:xfrm>
              <a:off x="6191543" y="8196602"/>
              <a:ext cx="9525" cy="25400"/>
            </a:xfrm>
            <a:custGeom>
              <a:avLst/>
              <a:gdLst/>
              <a:ahLst/>
              <a:cxnLst/>
              <a:rect l="l" t="t" r="r" b="b"/>
              <a:pathLst>
                <a:path w="9525" h="25400">
                  <a:moveTo>
                    <a:pt x="0" y="0"/>
                  </a:moveTo>
                  <a:lnTo>
                    <a:pt x="2152" y="5459"/>
                  </a:lnTo>
                  <a:lnTo>
                    <a:pt x="4496" y="11606"/>
                  </a:lnTo>
                  <a:lnTo>
                    <a:pt x="6928" y="18211"/>
                  </a:lnTo>
                  <a:lnTo>
                    <a:pt x="9358" y="25085"/>
                  </a:lnTo>
                </a:path>
              </a:pathLst>
            </a:custGeom>
            <a:ln w="25400">
              <a:solidFill>
                <a:srgbClr val="FCD626"/>
              </a:solidFill>
            </a:ln>
          </p:spPr>
          <p:txBody>
            <a:bodyPr wrap="square" lIns="0" tIns="0" rIns="0" bIns="0" rtlCol="0"/>
            <a:lstStyle/>
            <a:p>
              <a:endParaRPr/>
            </a:p>
          </p:txBody>
        </p:sp>
        <p:sp>
          <p:nvSpPr>
            <p:cNvPr id="4974" name="object 4974"/>
            <p:cNvSpPr/>
            <p:nvPr/>
          </p:nvSpPr>
          <p:spPr>
            <a:xfrm>
              <a:off x="6200901" y="8216887"/>
              <a:ext cx="3810" cy="5080"/>
            </a:xfrm>
            <a:custGeom>
              <a:avLst/>
              <a:gdLst/>
              <a:ahLst/>
              <a:cxnLst/>
              <a:rect l="l" t="t" r="r" b="b"/>
              <a:pathLst>
                <a:path w="3810" h="5079">
                  <a:moveTo>
                    <a:pt x="0" y="4800"/>
                  </a:moveTo>
                  <a:lnTo>
                    <a:pt x="3759" y="0"/>
                  </a:lnTo>
                </a:path>
              </a:pathLst>
            </a:custGeom>
            <a:ln w="25400">
              <a:solidFill>
                <a:srgbClr val="FDD21C"/>
              </a:solidFill>
            </a:ln>
          </p:spPr>
          <p:txBody>
            <a:bodyPr wrap="square" lIns="0" tIns="0" rIns="0" bIns="0" rtlCol="0"/>
            <a:lstStyle/>
            <a:p>
              <a:endParaRPr/>
            </a:p>
          </p:txBody>
        </p:sp>
        <p:sp>
          <p:nvSpPr>
            <p:cNvPr id="4975" name="object 4975"/>
            <p:cNvSpPr/>
            <p:nvPr/>
          </p:nvSpPr>
          <p:spPr>
            <a:xfrm>
              <a:off x="6304851" y="8506663"/>
              <a:ext cx="16510" cy="15240"/>
            </a:xfrm>
            <a:custGeom>
              <a:avLst/>
              <a:gdLst/>
              <a:ahLst/>
              <a:cxnLst/>
              <a:rect l="l" t="t" r="r" b="b"/>
              <a:pathLst>
                <a:path w="16510" h="15240">
                  <a:moveTo>
                    <a:pt x="0" y="0"/>
                  </a:moveTo>
                  <a:lnTo>
                    <a:pt x="16332" y="14757"/>
                  </a:lnTo>
                  <a:lnTo>
                    <a:pt x="11950" y="11163"/>
                  </a:lnTo>
                  <a:lnTo>
                    <a:pt x="7950" y="6997"/>
                  </a:lnTo>
                  <a:lnTo>
                    <a:pt x="4394" y="2463"/>
                  </a:lnTo>
                  <a:lnTo>
                    <a:pt x="2514" y="1625"/>
                  </a:lnTo>
                  <a:lnTo>
                    <a:pt x="1244" y="876"/>
                  </a:lnTo>
                  <a:lnTo>
                    <a:pt x="0" y="0"/>
                  </a:lnTo>
                  <a:close/>
                </a:path>
              </a:pathLst>
            </a:custGeom>
            <a:solidFill>
              <a:srgbClr val="F5B633"/>
            </a:solidFill>
          </p:spPr>
          <p:txBody>
            <a:bodyPr wrap="square" lIns="0" tIns="0" rIns="0" bIns="0" rtlCol="0"/>
            <a:lstStyle/>
            <a:p>
              <a:endParaRPr/>
            </a:p>
          </p:txBody>
        </p:sp>
        <p:sp>
          <p:nvSpPr>
            <p:cNvPr id="4976" name="object 4976"/>
            <p:cNvSpPr/>
            <p:nvPr/>
          </p:nvSpPr>
          <p:spPr>
            <a:xfrm>
              <a:off x="6309245" y="8509127"/>
              <a:ext cx="12065" cy="12700"/>
            </a:xfrm>
            <a:custGeom>
              <a:avLst/>
              <a:gdLst/>
              <a:ahLst/>
              <a:cxnLst/>
              <a:rect l="l" t="t" r="r" b="b"/>
              <a:pathLst>
                <a:path w="12064" h="12700">
                  <a:moveTo>
                    <a:pt x="11937" y="12293"/>
                  </a:moveTo>
                  <a:lnTo>
                    <a:pt x="0" y="0"/>
                  </a:lnTo>
                </a:path>
              </a:pathLst>
            </a:custGeom>
            <a:ln w="25400">
              <a:solidFill>
                <a:srgbClr val="F5B634"/>
              </a:solidFill>
            </a:ln>
          </p:spPr>
          <p:txBody>
            <a:bodyPr wrap="square" lIns="0" tIns="0" rIns="0" bIns="0" rtlCol="0"/>
            <a:lstStyle/>
            <a:p>
              <a:endParaRPr/>
            </a:p>
          </p:txBody>
        </p:sp>
        <p:sp>
          <p:nvSpPr>
            <p:cNvPr id="4977" name="object 4977"/>
            <p:cNvSpPr/>
            <p:nvPr/>
          </p:nvSpPr>
          <p:spPr>
            <a:xfrm>
              <a:off x="6304851" y="8506663"/>
              <a:ext cx="4445" cy="2540"/>
            </a:xfrm>
            <a:custGeom>
              <a:avLst/>
              <a:gdLst/>
              <a:ahLst/>
              <a:cxnLst/>
              <a:rect l="l" t="t" r="r" b="b"/>
              <a:pathLst>
                <a:path w="4445" h="2540">
                  <a:moveTo>
                    <a:pt x="4394" y="2463"/>
                  </a:moveTo>
                  <a:lnTo>
                    <a:pt x="0" y="0"/>
                  </a:lnTo>
                </a:path>
              </a:pathLst>
            </a:custGeom>
            <a:ln w="25400">
              <a:solidFill>
                <a:srgbClr val="F5BC31"/>
              </a:solidFill>
            </a:ln>
          </p:spPr>
          <p:txBody>
            <a:bodyPr wrap="square" lIns="0" tIns="0" rIns="0" bIns="0" rtlCol="0"/>
            <a:lstStyle/>
            <a:p>
              <a:endParaRPr/>
            </a:p>
          </p:txBody>
        </p:sp>
        <p:sp>
          <p:nvSpPr>
            <p:cNvPr id="4978" name="object 4978"/>
            <p:cNvSpPr/>
            <p:nvPr/>
          </p:nvSpPr>
          <p:spPr>
            <a:xfrm>
              <a:off x="6304851" y="8506663"/>
              <a:ext cx="10160" cy="10795"/>
            </a:xfrm>
            <a:custGeom>
              <a:avLst/>
              <a:gdLst/>
              <a:ahLst/>
              <a:cxnLst/>
              <a:rect l="l" t="t" r="r" b="b"/>
              <a:pathLst>
                <a:path w="10160" h="10795">
                  <a:moveTo>
                    <a:pt x="0" y="0"/>
                  </a:moveTo>
                  <a:lnTo>
                    <a:pt x="9804" y="10540"/>
                  </a:lnTo>
                </a:path>
              </a:pathLst>
            </a:custGeom>
            <a:ln w="25400">
              <a:solidFill>
                <a:srgbClr val="F5B632"/>
              </a:solidFill>
            </a:ln>
          </p:spPr>
          <p:txBody>
            <a:bodyPr wrap="square" lIns="0" tIns="0" rIns="0" bIns="0" rtlCol="0"/>
            <a:lstStyle/>
            <a:p>
              <a:endParaRPr/>
            </a:p>
          </p:txBody>
        </p:sp>
        <p:sp>
          <p:nvSpPr>
            <p:cNvPr id="4979" name="object 4979"/>
            <p:cNvSpPr/>
            <p:nvPr/>
          </p:nvSpPr>
          <p:spPr>
            <a:xfrm>
              <a:off x="6314655" y="8517204"/>
              <a:ext cx="6985" cy="4445"/>
            </a:xfrm>
            <a:custGeom>
              <a:avLst/>
              <a:gdLst/>
              <a:ahLst/>
              <a:cxnLst/>
              <a:rect l="l" t="t" r="r" b="b"/>
              <a:pathLst>
                <a:path w="6985" h="4445">
                  <a:moveTo>
                    <a:pt x="0" y="0"/>
                  </a:moveTo>
                  <a:lnTo>
                    <a:pt x="6527" y="4216"/>
                  </a:lnTo>
                </a:path>
              </a:pathLst>
            </a:custGeom>
            <a:ln w="25400">
              <a:solidFill>
                <a:srgbClr val="F5B034"/>
              </a:solidFill>
            </a:ln>
          </p:spPr>
          <p:txBody>
            <a:bodyPr wrap="square" lIns="0" tIns="0" rIns="0" bIns="0" rtlCol="0"/>
            <a:lstStyle/>
            <a:p>
              <a:endParaRPr/>
            </a:p>
          </p:txBody>
        </p:sp>
        <p:sp>
          <p:nvSpPr>
            <p:cNvPr id="4980" name="object 4980"/>
            <p:cNvSpPr/>
            <p:nvPr/>
          </p:nvSpPr>
          <p:spPr>
            <a:xfrm>
              <a:off x="6300628" y="8503340"/>
              <a:ext cx="14604" cy="13970"/>
            </a:xfrm>
            <a:custGeom>
              <a:avLst/>
              <a:gdLst/>
              <a:ahLst/>
              <a:cxnLst/>
              <a:rect l="l" t="t" r="r" b="b"/>
              <a:pathLst>
                <a:path w="14604" h="13970">
                  <a:moveTo>
                    <a:pt x="0" y="0"/>
                  </a:moveTo>
                  <a:lnTo>
                    <a:pt x="14027" y="13863"/>
                  </a:lnTo>
                  <a:lnTo>
                    <a:pt x="10547" y="10815"/>
                  </a:lnTo>
                  <a:lnTo>
                    <a:pt x="7233" y="7170"/>
                  </a:lnTo>
                  <a:lnTo>
                    <a:pt x="4223" y="3322"/>
                  </a:lnTo>
                  <a:lnTo>
                    <a:pt x="2966" y="2421"/>
                  </a:lnTo>
                  <a:lnTo>
                    <a:pt x="1746" y="1392"/>
                  </a:lnTo>
                  <a:lnTo>
                    <a:pt x="0" y="0"/>
                  </a:lnTo>
                  <a:close/>
                </a:path>
              </a:pathLst>
            </a:custGeom>
            <a:solidFill>
              <a:srgbClr val="F5B530"/>
            </a:solidFill>
          </p:spPr>
          <p:txBody>
            <a:bodyPr wrap="square" lIns="0" tIns="0" rIns="0" bIns="0" rtlCol="0"/>
            <a:lstStyle/>
            <a:p>
              <a:endParaRPr/>
            </a:p>
          </p:txBody>
        </p:sp>
        <p:sp>
          <p:nvSpPr>
            <p:cNvPr id="4981" name="object 4981"/>
            <p:cNvSpPr/>
            <p:nvPr/>
          </p:nvSpPr>
          <p:spPr>
            <a:xfrm>
              <a:off x="6304851" y="8506663"/>
              <a:ext cx="10160" cy="10795"/>
            </a:xfrm>
            <a:custGeom>
              <a:avLst/>
              <a:gdLst/>
              <a:ahLst/>
              <a:cxnLst/>
              <a:rect l="l" t="t" r="r" b="b"/>
              <a:pathLst>
                <a:path w="10160" h="10795">
                  <a:moveTo>
                    <a:pt x="9804" y="10540"/>
                  </a:moveTo>
                  <a:lnTo>
                    <a:pt x="0" y="0"/>
                  </a:lnTo>
                </a:path>
              </a:pathLst>
            </a:custGeom>
            <a:ln w="25400">
              <a:solidFill>
                <a:srgbClr val="F5B632"/>
              </a:solidFill>
            </a:ln>
          </p:spPr>
          <p:txBody>
            <a:bodyPr wrap="square" lIns="0" tIns="0" rIns="0" bIns="0" rtlCol="0"/>
            <a:lstStyle/>
            <a:p>
              <a:endParaRPr/>
            </a:p>
          </p:txBody>
        </p:sp>
        <p:sp>
          <p:nvSpPr>
            <p:cNvPr id="4982" name="object 4982"/>
            <p:cNvSpPr/>
            <p:nvPr/>
          </p:nvSpPr>
          <p:spPr>
            <a:xfrm>
              <a:off x="6300628" y="8503340"/>
              <a:ext cx="4445" cy="3810"/>
            </a:xfrm>
            <a:custGeom>
              <a:avLst/>
              <a:gdLst/>
              <a:ahLst/>
              <a:cxnLst/>
              <a:rect l="l" t="t" r="r" b="b"/>
              <a:pathLst>
                <a:path w="4445" h="3809">
                  <a:moveTo>
                    <a:pt x="4223" y="3322"/>
                  </a:moveTo>
                  <a:lnTo>
                    <a:pt x="0" y="0"/>
                  </a:lnTo>
                </a:path>
              </a:pathLst>
            </a:custGeom>
            <a:ln w="25400">
              <a:solidFill>
                <a:srgbClr val="F5BA2C"/>
              </a:solidFill>
            </a:ln>
          </p:spPr>
          <p:txBody>
            <a:bodyPr wrap="square" lIns="0" tIns="0" rIns="0" bIns="0" rtlCol="0"/>
            <a:lstStyle/>
            <a:p>
              <a:endParaRPr/>
            </a:p>
          </p:txBody>
        </p:sp>
        <p:sp>
          <p:nvSpPr>
            <p:cNvPr id="4983" name="object 4983"/>
            <p:cNvSpPr/>
            <p:nvPr/>
          </p:nvSpPr>
          <p:spPr>
            <a:xfrm>
              <a:off x="6300638" y="8503354"/>
              <a:ext cx="7620" cy="8890"/>
            </a:xfrm>
            <a:custGeom>
              <a:avLst/>
              <a:gdLst/>
              <a:ahLst/>
              <a:cxnLst/>
              <a:rect l="l" t="t" r="r" b="b"/>
              <a:pathLst>
                <a:path w="7620" h="8890">
                  <a:moveTo>
                    <a:pt x="0" y="0"/>
                  </a:moveTo>
                  <a:lnTo>
                    <a:pt x="7539" y="8384"/>
                  </a:lnTo>
                </a:path>
              </a:pathLst>
            </a:custGeom>
            <a:ln w="25400">
              <a:solidFill>
                <a:srgbClr val="F5B42E"/>
              </a:solidFill>
            </a:ln>
          </p:spPr>
          <p:txBody>
            <a:bodyPr wrap="square" lIns="0" tIns="0" rIns="0" bIns="0" rtlCol="0"/>
            <a:lstStyle/>
            <a:p>
              <a:endParaRPr/>
            </a:p>
          </p:txBody>
        </p:sp>
        <p:sp>
          <p:nvSpPr>
            <p:cNvPr id="4984" name="object 4984"/>
            <p:cNvSpPr/>
            <p:nvPr/>
          </p:nvSpPr>
          <p:spPr>
            <a:xfrm>
              <a:off x="6308271" y="8511827"/>
              <a:ext cx="6985" cy="5715"/>
            </a:xfrm>
            <a:custGeom>
              <a:avLst/>
              <a:gdLst/>
              <a:ahLst/>
              <a:cxnLst/>
              <a:rect l="l" t="t" r="r" b="b"/>
              <a:pathLst>
                <a:path w="6985" h="5715">
                  <a:moveTo>
                    <a:pt x="0" y="0"/>
                  </a:moveTo>
                  <a:lnTo>
                    <a:pt x="6384" y="5376"/>
                  </a:lnTo>
                </a:path>
              </a:pathLst>
            </a:custGeom>
            <a:ln w="25400">
              <a:solidFill>
                <a:srgbClr val="F5B034"/>
              </a:solidFill>
            </a:ln>
          </p:spPr>
          <p:txBody>
            <a:bodyPr wrap="square" lIns="0" tIns="0" rIns="0" bIns="0" rtlCol="0"/>
            <a:lstStyle/>
            <a:p>
              <a:endParaRPr/>
            </a:p>
          </p:txBody>
        </p:sp>
        <p:sp>
          <p:nvSpPr>
            <p:cNvPr id="4985" name="object 4985"/>
            <p:cNvSpPr/>
            <p:nvPr/>
          </p:nvSpPr>
          <p:spPr>
            <a:xfrm>
              <a:off x="6297498" y="8495563"/>
              <a:ext cx="12065" cy="13970"/>
            </a:xfrm>
            <a:custGeom>
              <a:avLst/>
              <a:gdLst/>
              <a:ahLst/>
              <a:cxnLst/>
              <a:rect l="l" t="t" r="r" b="b"/>
              <a:pathLst>
                <a:path w="12064" h="13970">
                  <a:moveTo>
                    <a:pt x="0" y="0"/>
                  </a:moveTo>
                  <a:lnTo>
                    <a:pt x="11747" y="13563"/>
                  </a:lnTo>
                  <a:lnTo>
                    <a:pt x="8636" y="9613"/>
                  </a:lnTo>
                  <a:lnTo>
                    <a:pt x="5867" y="5372"/>
                  </a:lnTo>
                  <a:lnTo>
                    <a:pt x="3441" y="977"/>
                  </a:lnTo>
                  <a:lnTo>
                    <a:pt x="927" y="317"/>
                  </a:lnTo>
                  <a:lnTo>
                    <a:pt x="0" y="0"/>
                  </a:lnTo>
                  <a:close/>
                </a:path>
              </a:pathLst>
            </a:custGeom>
            <a:solidFill>
              <a:srgbClr val="F5C12F"/>
            </a:solidFill>
          </p:spPr>
          <p:txBody>
            <a:bodyPr wrap="square" lIns="0" tIns="0" rIns="0" bIns="0" rtlCol="0"/>
            <a:lstStyle/>
            <a:p>
              <a:endParaRPr/>
            </a:p>
          </p:txBody>
        </p:sp>
        <p:sp>
          <p:nvSpPr>
            <p:cNvPr id="4986" name="object 4986"/>
            <p:cNvSpPr/>
            <p:nvPr/>
          </p:nvSpPr>
          <p:spPr>
            <a:xfrm>
              <a:off x="6300940" y="8496541"/>
              <a:ext cx="8890" cy="12700"/>
            </a:xfrm>
            <a:custGeom>
              <a:avLst/>
              <a:gdLst/>
              <a:ahLst/>
              <a:cxnLst/>
              <a:rect l="l" t="t" r="r" b="b"/>
              <a:pathLst>
                <a:path w="8889" h="12700">
                  <a:moveTo>
                    <a:pt x="8305" y="12585"/>
                  </a:moveTo>
                  <a:lnTo>
                    <a:pt x="0" y="0"/>
                  </a:lnTo>
                </a:path>
              </a:pathLst>
            </a:custGeom>
            <a:ln w="25400">
              <a:solidFill>
                <a:srgbClr val="F5C132"/>
              </a:solidFill>
            </a:ln>
          </p:spPr>
          <p:txBody>
            <a:bodyPr wrap="square" lIns="0" tIns="0" rIns="0" bIns="0" rtlCol="0"/>
            <a:lstStyle/>
            <a:p>
              <a:endParaRPr/>
            </a:p>
          </p:txBody>
        </p:sp>
        <p:sp>
          <p:nvSpPr>
            <p:cNvPr id="4987" name="object 4987"/>
            <p:cNvSpPr/>
            <p:nvPr/>
          </p:nvSpPr>
          <p:spPr>
            <a:xfrm>
              <a:off x="6297498" y="8495563"/>
              <a:ext cx="3810" cy="1270"/>
            </a:xfrm>
            <a:custGeom>
              <a:avLst/>
              <a:gdLst/>
              <a:ahLst/>
              <a:cxnLst/>
              <a:rect l="l" t="t" r="r" b="b"/>
              <a:pathLst>
                <a:path w="3810" h="1270">
                  <a:moveTo>
                    <a:pt x="3441" y="977"/>
                  </a:moveTo>
                  <a:lnTo>
                    <a:pt x="0" y="0"/>
                  </a:lnTo>
                </a:path>
              </a:pathLst>
            </a:custGeom>
            <a:ln w="25400">
              <a:solidFill>
                <a:srgbClr val="F5C62C"/>
              </a:solidFill>
            </a:ln>
          </p:spPr>
          <p:txBody>
            <a:bodyPr wrap="square" lIns="0" tIns="0" rIns="0" bIns="0" rtlCol="0"/>
            <a:lstStyle/>
            <a:p>
              <a:endParaRPr/>
            </a:p>
          </p:txBody>
        </p:sp>
        <p:sp>
          <p:nvSpPr>
            <p:cNvPr id="4988" name="object 4988"/>
            <p:cNvSpPr/>
            <p:nvPr/>
          </p:nvSpPr>
          <p:spPr>
            <a:xfrm>
              <a:off x="6297498" y="8495563"/>
              <a:ext cx="7620" cy="11430"/>
            </a:xfrm>
            <a:custGeom>
              <a:avLst/>
              <a:gdLst/>
              <a:ahLst/>
              <a:cxnLst/>
              <a:rect l="l" t="t" r="r" b="b"/>
              <a:pathLst>
                <a:path w="7620" h="11429">
                  <a:moveTo>
                    <a:pt x="0" y="0"/>
                  </a:moveTo>
                  <a:lnTo>
                    <a:pt x="7353" y="11099"/>
                  </a:lnTo>
                </a:path>
              </a:pathLst>
            </a:custGeom>
            <a:ln w="25400">
              <a:solidFill>
                <a:srgbClr val="F5C02B"/>
              </a:solidFill>
            </a:ln>
          </p:spPr>
          <p:txBody>
            <a:bodyPr wrap="square" lIns="0" tIns="0" rIns="0" bIns="0" rtlCol="0"/>
            <a:lstStyle/>
            <a:p>
              <a:endParaRPr/>
            </a:p>
          </p:txBody>
        </p:sp>
        <p:sp>
          <p:nvSpPr>
            <p:cNvPr id="4989" name="object 4989"/>
            <p:cNvSpPr/>
            <p:nvPr/>
          </p:nvSpPr>
          <p:spPr>
            <a:xfrm>
              <a:off x="6304851" y="8506663"/>
              <a:ext cx="4445" cy="2540"/>
            </a:xfrm>
            <a:custGeom>
              <a:avLst/>
              <a:gdLst/>
              <a:ahLst/>
              <a:cxnLst/>
              <a:rect l="l" t="t" r="r" b="b"/>
              <a:pathLst>
                <a:path w="4445" h="2540">
                  <a:moveTo>
                    <a:pt x="0" y="0"/>
                  </a:moveTo>
                  <a:lnTo>
                    <a:pt x="4394" y="2463"/>
                  </a:lnTo>
                </a:path>
              </a:pathLst>
            </a:custGeom>
            <a:ln w="25400">
              <a:solidFill>
                <a:srgbClr val="F5BC31"/>
              </a:solidFill>
            </a:ln>
          </p:spPr>
          <p:txBody>
            <a:bodyPr wrap="square" lIns="0" tIns="0" rIns="0" bIns="0" rtlCol="0"/>
            <a:lstStyle/>
            <a:p>
              <a:endParaRPr/>
            </a:p>
          </p:txBody>
        </p:sp>
        <p:sp>
          <p:nvSpPr>
            <p:cNvPr id="4990" name="object 4990"/>
            <p:cNvSpPr/>
            <p:nvPr/>
          </p:nvSpPr>
          <p:spPr>
            <a:xfrm>
              <a:off x="6294310" y="8494153"/>
              <a:ext cx="10795" cy="12700"/>
            </a:xfrm>
            <a:custGeom>
              <a:avLst/>
              <a:gdLst/>
              <a:ahLst/>
              <a:cxnLst/>
              <a:rect l="l" t="t" r="r" b="b"/>
              <a:pathLst>
                <a:path w="10795" h="12700">
                  <a:moveTo>
                    <a:pt x="0" y="0"/>
                  </a:moveTo>
                  <a:lnTo>
                    <a:pt x="2044" y="3352"/>
                  </a:lnTo>
                  <a:lnTo>
                    <a:pt x="4003" y="6213"/>
                  </a:lnTo>
                  <a:lnTo>
                    <a:pt x="6317" y="9186"/>
                  </a:lnTo>
                  <a:lnTo>
                    <a:pt x="8064" y="10579"/>
                  </a:lnTo>
                  <a:lnTo>
                    <a:pt x="9283" y="11607"/>
                  </a:lnTo>
                  <a:lnTo>
                    <a:pt x="10540" y="12509"/>
                  </a:lnTo>
                  <a:lnTo>
                    <a:pt x="7912" y="9143"/>
                  </a:lnTo>
                  <a:lnTo>
                    <a:pt x="5435" y="5384"/>
                  </a:lnTo>
                  <a:lnTo>
                    <a:pt x="3187" y="1409"/>
                  </a:lnTo>
                  <a:lnTo>
                    <a:pt x="2247" y="1079"/>
                  </a:lnTo>
                  <a:lnTo>
                    <a:pt x="1358" y="685"/>
                  </a:lnTo>
                  <a:lnTo>
                    <a:pt x="0" y="0"/>
                  </a:lnTo>
                  <a:close/>
                </a:path>
              </a:pathLst>
            </a:custGeom>
            <a:solidFill>
              <a:srgbClr val="F5BF26"/>
            </a:solidFill>
          </p:spPr>
          <p:txBody>
            <a:bodyPr wrap="square" lIns="0" tIns="0" rIns="0" bIns="0" rtlCol="0"/>
            <a:lstStyle/>
            <a:p>
              <a:endParaRPr/>
            </a:p>
          </p:txBody>
        </p:sp>
        <p:sp>
          <p:nvSpPr>
            <p:cNvPr id="4991" name="object 4991"/>
            <p:cNvSpPr/>
            <p:nvPr/>
          </p:nvSpPr>
          <p:spPr>
            <a:xfrm>
              <a:off x="6297498" y="8495563"/>
              <a:ext cx="7620" cy="11430"/>
            </a:xfrm>
            <a:custGeom>
              <a:avLst/>
              <a:gdLst/>
              <a:ahLst/>
              <a:cxnLst/>
              <a:rect l="l" t="t" r="r" b="b"/>
              <a:pathLst>
                <a:path w="7620" h="11429">
                  <a:moveTo>
                    <a:pt x="7353" y="11099"/>
                  </a:moveTo>
                  <a:lnTo>
                    <a:pt x="0" y="0"/>
                  </a:lnTo>
                </a:path>
              </a:pathLst>
            </a:custGeom>
            <a:ln w="25400">
              <a:solidFill>
                <a:srgbClr val="F5C02B"/>
              </a:solidFill>
            </a:ln>
          </p:spPr>
          <p:txBody>
            <a:bodyPr wrap="square" lIns="0" tIns="0" rIns="0" bIns="0" rtlCol="0"/>
            <a:lstStyle/>
            <a:p>
              <a:endParaRPr/>
            </a:p>
          </p:txBody>
        </p:sp>
        <p:sp>
          <p:nvSpPr>
            <p:cNvPr id="4992" name="object 4992"/>
            <p:cNvSpPr/>
            <p:nvPr/>
          </p:nvSpPr>
          <p:spPr>
            <a:xfrm>
              <a:off x="6294310" y="8494153"/>
              <a:ext cx="3810" cy="1905"/>
            </a:xfrm>
            <a:custGeom>
              <a:avLst/>
              <a:gdLst/>
              <a:ahLst/>
              <a:cxnLst/>
              <a:rect l="l" t="t" r="r" b="b"/>
              <a:pathLst>
                <a:path w="3810" h="1904">
                  <a:moveTo>
                    <a:pt x="3187" y="1409"/>
                  </a:moveTo>
                  <a:lnTo>
                    <a:pt x="0" y="0"/>
                  </a:lnTo>
                </a:path>
              </a:pathLst>
            </a:custGeom>
            <a:ln w="25400">
              <a:solidFill>
                <a:srgbClr val="F5C421"/>
              </a:solidFill>
            </a:ln>
          </p:spPr>
          <p:txBody>
            <a:bodyPr wrap="square" lIns="0" tIns="0" rIns="0" bIns="0" rtlCol="0"/>
            <a:lstStyle/>
            <a:p>
              <a:endParaRPr/>
            </a:p>
          </p:txBody>
        </p:sp>
        <p:sp>
          <p:nvSpPr>
            <p:cNvPr id="4993" name="object 4993"/>
            <p:cNvSpPr/>
            <p:nvPr/>
          </p:nvSpPr>
          <p:spPr>
            <a:xfrm>
              <a:off x="6294310" y="8494153"/>
              <a:ext cx="6350" cy="9525"/>
            </a:xfrm>
            <a:custGeom>
              <a:avLst/>
              <a:gdLst/>
              <a:ahLst/>
              <a:cxnLst/>
              <a:rect l="l" t="t" r="r" b="b"/>
              <a:pathLst>
                <a:path w="6350" h="9525">
                  <a:moveTo>
                    <a:pt x="0" y="0"/>
                  </a:moveTo>
                  <a:lnTo>
                    <a:pt x="6295" y="9158"/>
                  </a:lnTo>
                </a:path>
              </a:pathLst>
            </a:custGeom>
            <a:ln w="25400">
              <a:solidFill>
                <a:srgbClr val="F5BD21"/>
              </a:solidFill>
            </a:ln>
          </p:spPr>
          <p:txBody>
            <a:bodyPr wrap="square" lIns="0" tIns="0" rIns="0" bIns="0" rtlCol="0"/>
            <a:lstStyle/>
            <a:p>
              <a:endParaRPr/>
            </a:p>
          </p:txBody>
        </p:sp>
        <p:sp>
          <p:nvSpPr>
            <p:cNvPr id="4994" name="object 4994"/>
            <p:cNvSpPr/>
            <p:nvPr/>
          </p:nvSpPr>
          <p:spPr>
            <a:xfrm>
              <a:off x="6300628" y="8503340"/>
              <a:ext cx="4445" cy="3810"/>
            </a:xfrm>
            <a:custGeom>
              <a:avLst/>
              <a:gdLst/>
              <a:ahLst/>
              <a:cxnLst/>
              <a:rect l="l" t="t" r="r" b="b"/>
              <a:pathLst>
                <a:path w="4445" h="3809">
                  <a:moveTo>
                    <a:pt x="0" y="0"/>
                  </a:moveTo>
                  <a:lnTo>
                    <a:pt x="4223" y="3322"/>
                  </a:lnTo>
                </a:path>
              </a:pathLst>
            </a:custGeom>
            <a:ln w="25400">
              <a:solidFill>
                <a:srgbClr val="F5BA2C"/>
              </a:solidFill>
            </a:ln>
          </p:spPr>
          <p:txBody>
            <a:bodyPr wrap="square" lIns="0" tIns="0" rIns="0" bIns="0" rtlCol="0"/>
            <a:lstStyle/>
            <a:p>
              <a:endParaRPr/>
            </a:p>
          </p:txBody>
        </p:sp>
        <p:sp>
          <p:nvSpPr>
            <p:cNvPr id="4995" name="object 4995"/>
            <p:cNvSpPr/>
            <p:nvPr/>
          </p:nvSpPr>
          <p:spPr>
            <a:xfrm>
              <a:off x="6291415" y="8482939"/>
              <a:ext cx="9525" cy="13970"/>
            </a:xfrm>
            <a:custGeom>
              <a:avLst/>
              <a:gdLst/>
              <a:ahLst/>
              <a:cxnLst/>
              <a:rect l="l" t="t" r="r" b="b"/>
              <a:pathLst>
                <a:path w="9525" h="13970">
                  <a:moveTo>
                    <a:pt x="3340" y="0"/>
                  </a:moveTo>
                  <a:lnTo>
                    <a:pt x="0" y="114"/>
                  </a:lnTo>
                  <a:lnTo>
                    <a:pt x="1790" y="4419"/>
                  </a:lnTo>
                  <a:lnTo>
                    <a:pt x="3822" y="8636"/>
                  </a:lnTo>
                  <a:lnTo>
                    <a:pt x="6083" y="12623"/>
                  </a:lnTo>
                  <a:lnTo>
                    <a:pt x="7010" y="12941"/>
                  </a:lnTo>
                  <a:lnTo>
                    <a:pt x="9525" y="13601"/>
                  </a:lnTo>
                  <a:lnTo>
                    <a:pt x="7099" y="9194"/>
                  </a:lnTo>
                  <a:lnTo>
                    <a:pt x="5029" y="4622"/>
                  </a:lnTo>
                  <a:lnTo>
                    <a:pt x="3340" y="0"/>
                  </a:lnTo>
                  <a:close/>
                </a:path>
              </a:pathLst>
            </a:custGeom>
            <a:solidFill>
              <a:srgbClr val="F5CA2A"/>
            </a:solidFill>
          </p:spPr>
          <p:txBody>
            <a:bodyPr wrap="square" lIns="0" tIns="0" rIns="0" bIns="0" rtlCol="0"/>
            <a:lstStyle/>
            <a:p>
              <a:endParaRPr/>
            </a:p>
          </p:txBody>
        </p:sp>
        <p:sp>
          <p:nvSpPr>
            <p:cNvPr id="4996" name="object 4996"/>
            <p:cNvSpPr/>
            <p:nvPr/>
          </p:nvSpPr>
          <p:spPr>
            <a:xfrm>
              <a:off x="6294755" y="8482939"/>
              <a:ext cx="6350" cy="13970"/>
            </a:xfrm>
            <a:custGeom>
              <a:avLst/>
              <a:gdLst/>
              <a:ahLst/>
              <a:cxnLst/>
              <a:rect l="l" t="t" r="r" b="b"/>
              <a:pathLst>
                <a:path w="6350" h="13970">
                  <a:moveTo>
                    <a:pt x="6184" y="13601"/>
                  </a:moveTo>
                  <a:lnTo>
                    <a:pt x="3759" y="9194"/>
                  </a:lnTo>
                  <a:lnTo>
                    <a:pt x="1689" y="4622"/>
                  </a:lnTo>
                  <a:lnTo>
                    <a:pt x="0" y="0"/>
                  </a:lnTo>
                </a:path>
              </a:pathLst>
            </a:custGeom>
            <a:ln w="25400">
              <a:solidFill>
                <a:srgbClr val="F5CB31"/>
              </a:solidFill>
            </a:ln>
          </p:spPr>
          <p:txBody>
            <a:bodyPr wrap="square" lIns="0" tIns="0" rIns="0" bIns="0" rtlCol="0"/>
            <a:lstStyle/>
            <a:p>
              <a:endParaRPr/>
            </a:p>
          </p:txBody>
        </p:sp>
        <p:sp>
          <p:nvSpPr>
            <p:cNvPr id="4997" name="object 4997"/>
            <p:cNvSpPr/>
            <p:nvPr/>
          </p:nvSpPr>
          <p:spPr>
            <a:xfrm>
              <a:off x="6291415" y="8470239"/>
              <a:ext cx="3810" cy="25400"/>
            </a:xfrm>
            <a:custGeom>
              <a:avLst/>
              <a:gdLst/>
              <a:ahLst/>
              <a:cxnLst/>
              <a:rect l="l" t="t" r="r" b="b"/>
              <a:pathLst>
                <a:path w="3810" h="25400">
                  <a:moveTo>
                    <a:pt x="3340" y="0"/>
                  </a:moveTo>
                  <a:lnTo>
                    <a:pt x="0" y="0"/>
                  </a:lnTo>
                  <a:lnTo>
                    <a:pt x="0" y="19208"/>
                  </a:lnTo>
                  <a:lnTo>
                    <a:pt x="787" y="20878"/>
                  </a:lnTo>
                  <a:lnTo>
                    <a:pt x="3340" y="25027"/>
                  </a:lnTo>
                  <a:lnTo>
                    <a:pt x="3340" y="0"/>
                  </a:lnTo>
                  <a:close/>
                </a:path>
              </a:pathLst>
            </a:custGeom>
            <a:solidFill>
              <a:srgbClr val="F5CE28"/>
            </a:solidFill>
          </p:spPr>
          <p:txBody>
            <a:bodyPr wrap="square" lIns="0" tIns="0" rIns="0" bIns="0" rtlCol="0"/>
            <a:lstStyle/>
            <a:p>
              <a:endParaRPr/>
            </a:p>
          </p:txBody>
        </p:sp>
        <p:sp>
          <p:nvSpPr>
            <p:cNvPr id="4998" name="object 4998"/>
            <p:cNvSpPr/>
            <p:nvPr/>
          </p:nvSpPr>
          <p:spPr>
            <a:xfrm>
              <a:off x="6291415" y="8483054"/>
              <a:ext cx="6350" cy="12700"/>
            </a:xfrm>
            <a:custGeom>
              <a:avLst/>
              <a:gdLst/>
              <a:ahLst/>
              <a:cxnLst/>
              <a:rect l="l" t="t" r="r" b="b"/>
              <a:pathLst>
                <a:path w="6350" h="12700">
                  <a:moveTo>
                    <a:pt x="0" y="0"/>
                  </a:moveTo>
                  <a:lnTo>
                    <a:pt x="6083" y="12509"/>
                  </a:lnTo>
                </a:path>
              </a:pathLst>
            </a:custGeom>
            <a:ln w="25400">
              <a:solidFill>
                <a:srgbClr val="F5C822"/>
              </a:solidFill>
            </a:ln>
          </p:spPr>
          <p:txBody>
            <a:bodyPr wrap="square" lIns="0" tIns="0" rIns="0" bIns="0" rtlCol="0"/>
            <a:lstStyle/>
            <a:p>
              <a:endParaRPr/>
            </a:p>
          </p:txBody>
        </p:sp>
        <p:sp>
          <p:nvSpPr>
            <p:cNvPr id="4999" name="object 4999"/>
            <p:cNvSpPr/>
            <p:nvPr/>
          </p:nvSpPr>
          <p:spPr>
            <a:xfrm>
              <a:off x="6297498" y="8495563"/>
              <a:ext cx="3810" cy="1270"/>
            </a:xfrm>
            <a:custGeom>
              <a:avLst/>
              <a:gdLst/>
              <a:ahLst/>
              <a:cxnLst/>
              <a:rect l="l" t="t" r="r" b="b"/>
              <a:pathLst>
                <a:path w="3810" h="1270">
                  <a:moveTo>
                    <a:pt x="0" y="0"/>
                  </a:moveTo>
                  <a:lnTo>
                    <a:pt x="3441" y="977"/>
                  </a:lnTo>
                </a:path>
              </a:pathLst>
            </a:custGeom>
            <a:ln w="25400">
              <a:solidFill>
                <a:srgbClr val="F5C62C"/>
              </a:solidFill>
            </a:ln>
          </p:spPr>
          <p:txBody>
            <a:bodyPr wrap="square" lIns="0" tIns="0" rIns="0" bIns="0" rtlCol="0"/>
            <a:lstStyle/>
            <a:p>
              <a:endParaRPr/>
            </a:p>
          </p:txBody>
        </p:sp>
        <p:sp>
          <p:nvSpPr>
            <p:cNvPr id="5000" name="object 5000"/>
            <p:cNvSpPr/>
            <p:nvPr/>
          </p:nvSpPr>
          <p:spPr>
            <a:xfrm>
              <a:off x="6288430" y="8483054"/>
              <a:ext cx="9525" cy="12700"/>
            </a:xfrm>
            <a:custGeom>
              <a:avLst/>
              <a:gdLst/>
              <a:ahLst/>
              <a:cxnLst/>
              <a:rect l="l" t="t" r="r" b="b"/>
              <a:pathLst>
                <a:path w="9525" h="12700">
                  <a:moveTo>
                    <a:pt x="2984" y="0"/>
                  </a:moveTo>
                  <a:lnTo>
                    <a:pt x="0" y="63"/>
                  </a:lnTo>
                  <a:lnTo>
                    <a:pt x="2002" y="4305"/>
                  </a:lnTo>
                  <a:lnTo>
                    <a:pt x="3848" y="7734"/>
                  </a:lnTo>
                  <a:lnTo>
                    <a:pt x="5880" y="11099"/>
                  </a:lnTo>
                  <a:lnTo>
                    <a:pt x="7239" y="11785"/>
                  </a:lnTo>
                  <a:lnTo>
                    <a:pt x="8128" y="12179"/>
                  </a:lnTo>
                  <a:lnTo>
                    <a:pt x="9067" y="12509"/>
                  </a:lnTo>
                  <a:lnTo>
                    <a:pt x="6807" y="8521"/>
                  </a:lnTo>
                  <a:lnTo>
                    <a:pt x="4757" y="4261"/>
                  </a:lnTo>
                  <a:lnTo>
                    <a:pt x="2984" y="0"/>
                  </a:lnTo>
                  <a:close/>
                </a:path>
              </a:pathLst>
            </a:custGeom>
            <a:solidFill>
              <a:srgbClr val="F5C71D"/>
            </a:solidFill>
          </p:spPr>
          <p:txBody>
            <a:bodyPr wrap="square" lIns="0" tIns="0" rIns="0" bIns="0" rtlCol="0"/>
            <a:lstStyle/>
            <a:p>
              <a:endParaRPr/>
            </a:p>
          </p:txBody>
        </p:sp>
        <p:sp>
          <p:nvSpPr>
            <p:cNvPr id="5001" name="object 5001"/>
            <p:cNvSpPr/>
            <p:nvPr/>
          </p:nvSpPr>
          <p:spPr>
            <a:xfrm>
              <a:off x="6291415" y="8483054"/>
              <a:ext cx="6350" cy="12700"/>
            </a:xfrm>
            <a:custGeom>
              <a:avLst/>
              <a:gdLst/>
              <a:ahLst/>
              <a:cxnLst/>
              <a:rect l="l" t="t" r="r" b="b"/>
              <a:pathLst>
                <a:path w="6350" h="12700">
                  <a:moveTo>
                    <a:pt x="6083" y="12509"/>
                  </a:moveTo>
                  <a:lnTo>
                    <a:pt x="0" y="0"/>
                  </a:lnTo>
                </a:path>
              </a:pathLst>
            </a:custGeom>
            <a:ln w="25400">
              <a:solidFill>
                <a:srgbClr val="F5C822"/>
              </a:solidFill>
            </a:ln>
          </p:spPr>
          <p:txBody>
            <a:bodyPr wrap="square" lIns="0" tIns="0" rIns="0" bIns="0" rtlCol="0"/>
            <a:lstStyle/>
            <a:p>
              <a:endParaRPr/>
            </a:p>
          </p:txBody>
        </p:sp>
        <p:sp>
          <p:nvSpPr>
            <p:cNvPr id="5002" name="object 5002"/>
            <p:cNvSpPr/>
            <p:nvPr/>
          </p:nvSpPr>
          <p:spPr>
            <a:xfrm>
              <a:off x="6288417" y="8470354"/>
              <a:ext cx="3175" cy="19685"/>
            </a:xfrm>
            <a:custGeom>
              <a:avLst/>
              <a:gdLst/>
              <a:ahLst/>
              <a:cxnLst/>
              <a:rect l="l" t="t" r="r" b="b"/>
              <a:pathLst>
                <a:path w="3175" h="19684">
                  <a:moveTo>
                    <a:pt x="2997" y="0"/>
                  </a:moveTo>
                  <a:lnTo>
                    <a:pt x="0" y="0"/>
                  </a:lnTo>
                  <a:lnTo>
                    <a:pt x="12" y="12763"/>
                  </a:lnTo>
                  <a:lnTo>
                    <a:pt x="2997" y="19094"/>
                  </a:lnTo>
                  <a:lnTo>
                    <a:pt x="2997" y="0"/>
                  </a:lnTo>
                  <a:close/>
                </a:path>
              </a:pathLst>
            </a:custGeom>
            <a:solidFill>
              <a:srgbClr val="F4CA19"/>
            </a:solidFill>
          </p:spPr>
          <p:txBody>
            <a:bodyPr wrap="square" lIns="0" tIns="0" rIns="0" bIns="0" rtlCol="0"/>
            <a:lstStyle/>
            <a:p>
              <a:endParaRPr/>
            </a:p>
          </p:txBody>
        </p:sp>
        <p:sp>
          <p:nvSpPr>
            <p:cNvPr id="5003" name="object 5003"/>
            <p:cNvSpPr/>
            <p:nvPr/>
          </p:nvSpPr>
          <p:spPr>
            <a:xfrm>
              <a:off x="6288526" y="8483320"/>
              <a:ext cx="6350" cy="11430"/>
            </a:xfrm>
            <a:custGeom>
              <a:avLst/>
              <a:gdLst/>
              <a:ahLst/>
              <a:cxnLst/>
              <a:rect l="l" t="t" r="r" b="b"/>
              <a:pathLst>
                <a:path w="6350" h="11429">
                  <a:moveTo>
                    <a:pt x="0" y="0"/>
                  </a:moveTo>
                  <a:lnTo>
                    <a:pt x="5784" y="10833"/>
                  </a:lnTo>
                </a:path>
              </a:pathLst>
            </a:custGeom>
            <a:ln w="25400">
              <a:solidFill>
                <a:srgbClr val="F4C517"/>
              </a:solidFill>
            </a:ln>
          </p:spPr>
          <p:txBody>
            <a:bodyPr wrap="square" lIns="0" tIns="0" rIns="0" bIns="0" rtlCol="0"/>
            <a:lstStyle/>
            <a:p>
              <a:endParaRPr/>
            </a:p>
          </p:txBody>
        </p:sp>
        <p:sp>
          <p:nvSpPr>
            <p:cNvPr id="5004" name="object 5004"/>
            <p:cNvSpPr/>
            <p:nvPr/>
          </p:nvSpPr>
          <p:spPr>
            <a:xfrm>
              <a:off x="6294310" y="8494153"/>
              <a:ext cx="3810" cy="1905"/>
            </a:xfrm>
            <a:custGeom>
              <a:avLst/>
              <a:gdLst/>
              <a:ahLst/>
              <a:cxnLst/>
              <a:rect l="l" t="t" r="r" b="b"/>
              <a:pathLst>
                <a:path w="3810" h="1904">
                  <a:moveTo>
                    <a:pt x="0" y="0"/>
                  </a:moveTo>
                  <a:lnTo>
                    <a:pt x="3187" y="1409"/>
                  </a:lnTo>
                </a:path>
              </a:pathLst>
            </a:custGeom>
            <a:ln w="25400">
              <a:solidFill>
                <a:srgbClr val="F5C421"/>
              </a:solidFill>
            </a:ln>
          </p:spPr>
          <p:txBody>
            <a:bodyPr wrap="square" lIns="0" tIns="0" rIns="0" bIns="0" rtlCol="0"/>
            <a:lstStyle/>
            <a:p>
              <a:endParaRPr/>
            </a:p>
          </p:txBody>
        </p:sp>
        <p:sp>
          <p:nvSpPr>
            <p:cNvPr id="5005" name="object 5005"/>
            <p:cNvSpPr/>
            <p:nvPr/>
          </p:nvSpPr>
          <p:spPr>
            <a:xfrm>
              <a:off x="6285954" y="8466861"/>
              <a:ext cx="8890" cy="16510"/>
            </a:xfrm>
            <a:custGeom>
              <a:avLst/>
              <a:gdLst/>
              <a:ahLst/>
              <a:cxnLst/>
              <a:rect l="l" t="t" r="r" b="b"/>
              <a:pathLst>
                <a:path w="8889" h="16509">
                  <a:moveTo>
                    <a:pt x="3759" y="0"/>
                  </a:moveTo>
                  <a:lnTo>
                    <a:pt x="2412" y="101"/>
                  </a:lnTo>
                  <a:lnTo>
                    <a:pt x="0" y="838"/>
                  </a:lnTo>
                  <a:lnTo>
                    <a:pt x="1625" y="6222"/>
                  </a:lnTo>
                  <a:lnTo>
                    <a:pt x="3428" y="11353"/>
                  </a:lnTo>
                  <a:lnTo>
                    <a:pt x="5461" y="16192"/>
                  </a:lnTo>
                  <a:lnTo>
                    <a:pt x="8801" y="16078"/>
                  </a:lnTo>
                  <a:lnTo>
                    <a:pt x="6832" y="10858"/>
                  </a:lnTo>
                  <a:lnTo>
                    <a:pt x="5181" y="5473"/>
                  </a:lnTo>
                  <a:lnTo>
                    <a:pt x="3759" y="0"/>
                  </a:lnTo>
                  <a:close/>
                </a:path>
              </a:pathLst>
            </a:custGeom>
            <a:solidFill>
              <a:srgbClr val="F6D12C"/>
            </a:solidFill>
          </p:spPr>
          <p:txBody>
            <a:bodyPr wrap="square" lIns="0" tIns="0" rIns="0" bIns="0" rtlCol="0"/>
            <a:lstStyle/>
            <a:p>
              <a:endParaRPr/>
            </a:p>
          </p:txBody>
        </p:sp>
        <p:sp>
          <p:nvSpPr>
            <p:cNvPr id="5006" name="object 5006"/>
            <p:cNvSpPr/>
            <p:nvPr/>
          </p:nvSpPr>
          <p:spPr>
            <a:xfrm>
              <a:off x="6289713" y="8466861"/>
              <a:ext cx="5080" cy="16510"/>
            </a:xfrm>
            <a:custGeom>
              <a:avLst/>
              <a:gdLst/>
              <a:ahLst/>
              <a:cxnLst/>
              <a:rect l="l" t="t" r="r" b="b"/>
              <a:pathLst>
                <a:path w="5079" h="16509">
                  <a:moveTo>
                    <a:pt x="5041" y="16078"/>
                  </a:moveTo>
                  <a:lnTo>
                    <a:pt x="3073" y="10858"/>
                  </a:lnTo>
                  <a:lnTo>
                    <a:pt x="1422" y="5473"/>
                  </a:lnTo>
                  <a:lnTo>
                    <a:pt x="0" y="0"/>
                  </a:lnTo>
                </a:path>
              </a:pathLst>
            </a:custGeom>
            <a:ln w="25400">
              <a:solidFill>
                <a:srgbClr val="F7D435"/>
              </a:solidFill>
            </a:ln>
          </p:spPr>
          <p:txBody>
            <a:bodyPr wrap="square" lIns="0" tIns="0" rIns="0" bIns="0" rtlCol="0"/>
            <a:lstStyle/>
            <a:p>
              <a:endParaRPr/>
            </a:p>
          </p:txBody>
        </p:sp>
        <p:sp>
          <p:nvSpPr>
            <p:cNvPr id="5007" name="object 5007"/>
            <p:cNvSpPr/>
            <p:nvPr/>
          </p:nvSpPr>
          <p:spPr>
            <a:xfrm>
              <a:off x="6285954" y="8466861"/>
              <a:ext cx="3810" cy="1270"/>
            </a:xfrm>
            <a:custGeom>
              <a:avLst/>
              <a:gdLst/>
              <a:ahLst/>
              <a:cxnLst/>
              <a:rect l="l" t="t" r="r" b="b"/>
              <a:pathLst>
                <a:path w="3810" h="1270">
                  <a:moveTo>
                    <a:pt x="3759" y="0"/>
                  </a:moveTo>
                  <a:lnTo>
                    <a:pt x="0" y="838"/>
                  </a:lnTo>
                </a:path>
              </a:pathLst>
            </a:custGeom>
            <a:ln w="25400">
              <a:solidFill>
                <a:srgbClr val="F7D430"/>
              </a:solidFill>
            </a:ln>
          </p:spPr>
          <p:txBody>
            <a:bodyPr wrap="square" lIns="0" tIns="0" rIns="0" bIns="0" rtlCol="0"/>
            <a:lstStyle/>
            <a:p>
              <a:endParaRPr/>
            </a:p>
          </p:txBody>
        </p:sp>
        <p:sp>
          <p:nvSpPr>
            <p:cNvPr id="5008" name="object 5008"/>
            <p:cNvSpPr/>
            <p:nvPr/>
          </p:nvSpPr>
          <p:spPr>
            <a:xfrm>
              <a:off x="6285954" y="8467699"/>
              <a:ext cx="5715" cy="15875"/>
            </a:xfrm>
            <a:custGeom>
              <a:avLst/>
              <a:gdLst/>
              <a:ahLst/>
              <a:cxnLst/>
              <a:rect l="l" t="t" r="r" b="b"/>
              <a:pathLst>
                <a:path w="5714" h="15875">
                  <a:moveTo>
                    <a:pt x="0" y="0"/>
                  </a:moveTo>
                  <a:lnTo>
                    <a:pt x="1625" y="5384"/>
                  </a:lnTo>
                  <a:lnTo>
                    <a:pt x="3428" y="10515"/>
                  </a:lnTo>
                  <a:lnTo>
                    <a:pt x="5461" y="15354"/>
                  </a:lnTo>
                </a:path>
              </a:pathLst>
            </a:custGeom>
            <a:ln w="25400">
              <a:solidFill>
                <a:srgbClr val="F5CE22"/>
              </a:solidFill>
            </a:ln>
          </p:spPr>
          <p:txBody>
            <a:bodyPr wrap="square" lIns="0" tIns="0" rIns="0" bIns="0" rtlCol="0"/>
            <a:lstStyle/>
            <a:p>
              <a:endParaRPr/>
            </a:p>
          </p:txBody>
        </p:sp>
        <p:sp>
          <p:nvSpPr>
            <p:cNvPr id="5009" name="object 5009"/>
            <p:cNvSpPr/>
            <p:nvPr/>
          </p:nvSpPr>
          <p:spPr>
            <a:xfrm>
              <a:off x="6291415" y="8470239"/>
              <a:ext cx="3810" cy="25400"/>
            </a:xfrm>
            <a:custGeom>
              <a:avLst/>
              <a:gdLst/>
              <a:ahLst/>
              <a:cxnLst/>
              <a:rect l="l" t="t" r="r" b="b"/>
              <a:pathLst>
                <a:path w="3810" h="25400">
                  <a:moveTo>
                    <a:pt x="3340" y="0"/>
                  </a:moveTo>
                  <a:lnTo>
                    <a:pt x="0" y="0"/>
                  </a:lnTo>
                  <a:lnTo>
                    <a:pt x="0" y="19208"/>
                  </a:lnTo>
                  <a:lnTo>
                    <a:pt x="787" y="20878"/>
                  </a:lnTo>
                  <a:lnTo>
                    <a:pt x="3340" y="25027"/>
                  </a:lnTo>
                  <a:lnTo>
                    <a:pt x="3340" y="0"/>
                  </a:lnTo>
                  <a:close/>
                </a:path>
              </a:pathLst>
            </a:custGeom>
            <a:solidFill>
              <a:srgbClr val="F5CE28"/>
            </a:solidFill>
          </p:spPr>
          <p:txBody>
            <a:bodyPr wrap="square" lIns="0" tIns="0" rIns="0" bIns="0" rtlCol="0"/>
            <a:lstStyle/>
            <a:p>
              <a:endParaRPr/>
            </a:p>
          </p:txBody>
        </p:sp>
        <p:sp>
          <p:nvSpPr>
            <p:cNvPr id="5010" name="object 5010"/>
            <p:cNvSpPr/>
            <p:nvPr/>
          </p:nvSpPr>
          <p:spPr>
            <a:xfrm>
              <a:off x="6282461" y="8467699"/>
              <a:ext cx="9525" cy="15875"/>
            </a:xfrm>
            <a:custGeom>
              <a:avLst/>
              <a:gdLst/>
              <a:ahLst/>
              <a:cxnLst/>
              <a:rect l="l" t="t" r="r" b="b"/>
              <a:pathLst>
                <a:path w="9525" h="15875">
                  <a:moveTo>
                    <a:pt x="3492" y="0"/>
                  </a:moveTo>
                  <a:lnTo>
                    <a:pt x="1168" y="711"/>
                  </a:lnTo>
                  <a:lnTo>
                    <a:pt x="0" y="800"/>
                  </a:lnTo>
                  <a:lnTo>
                    <a:pt x="2892" y="8428"/>
                  </a:lnTo>
                  <a:lnTo>
                    <a:pt x="5968" y="15417"/>
                  </a:lnTo>
                  <a:lnTo>
                    <a:pt x="8953" y="15354"/>
                  </a:lnTo>
                  <a:lnTo>
                    <a:pt x="6921" y="10515"/>
                  </a:lnTo>
                  <a:lnTo>
                    <a:pt x="5118" y="5384"/>
                  </a:lnTo>
                  <a:lnTo>
                    <a:pt x="3492" y="0"/>
                  </a:lnTo>
                  <a:close/>
                </a:path>
              </a:pathLst>
            </a:custGeom>
            <a:solidFill>
              <a:srgbClr val="F5CB1A"/>
            </a:solidFill>
          </p:spPr>
          <p:txBody>
            <a:bodyPr wrap="square" lIns="0" tIns="0" rIns="0" bIns="0" rtlCol="0"/>
            <a:lstStyle/>
            <a:p>
              <a:endParaRPr/>
            </a:p>
          </p:txBody>
        </p:sp>
        <p:sp>
          <p:nvSpPr>
            <p:cNvPr id="5011" name="object 5011"/>
            <p:cNvSpPr/>
            <p:nvPr/>
          </p:nvSpPr>
          <p:spPr>
            <a:xfrm>
              <a:off x="6285954" y="8467699"/>
              <a:ext cx="5715" cy="15875"/>
            </a:xfrm>
            <a:custGeom>
              <a:avLst/>
              <a:gdLst/>
              <a:ahLst/>
              <a:cxnLst/>
              <a:rect l="l" t="t" r="r" b="b"/>
              <a:pathLst>
                <a:path w="5714" h="15875">
                  <a:moveTo>
                    <a:pt x="5461" y="15354"/>
                  </a:moveTo>
                  <a:lnTo>
                    <a:pt x="3428" y="10515"/>
                  </a:lnTo>
                  <a:lnTo>
                    <a:pt x="1625" y="5384"/>
                  </a:lnTo>
                  <a:lnTo>
                    <a:pt x="0" y="0"/>
                  </a:lnTo>
                </a:path>
              </a:pathLst>
            </a:custGeom>
            <a:ln w="25400">
              <a:solidFill>
                <a:srgbClr val="F5CE22"/>
              </a:solidFill>
            </a:ln>
          </p:spPr>
          <p:txBody>
            <a:bodyPr wrap="square" lIns="0" tIns="0" rIns="0" bIns="0" rtlCol="0"/>
            <a:lstStyle/>
            <a:p>
              <a:endParaRPr/>
            </a:p>
          </p:txBody>
        </p:sp>
        <p:sp>
          <p:nvSpPr>
            <p:cNvPr id="5012" name="object 5012"/>
            <p:cNvSpPr/>
            <p:nvPr/>
          </p:nvSpPr>
          <p:spPr>
            <a:xfrm>
              <a:off x="6282461" y="8467699"/>
              <a:ext cx="3810" cy="1270"/>
            </a:xfrm>
            <a:custGeom>
              <a:avLst/>
              <a:gdLst/>
              <a:ahLst/>
              <a:cxnLst/>
              <a:rect l="l" t="t" r="r" b="b"/>
              <a:pathLst>
                <a:path w="3810" h="1270">
                  <a:moveTo>
                    <a:pt x="3492" y="0"/>
                  </a:moveTo>
                  <a:lnTo>
                    <a:pt x="0" y="800"/>
                  </a:lnTo>
                </a:path>
              </a:pathLst>
            </a:custGeom>
            <a:ln w="25400">
              <a:solidFill>
                <a:srgbClr val="F5CC1C"/>
              </a:solidFill>
            </a:ln>
          </p:spPr>
          <p:txBody>
            <a:bodyPr wrap="square" lIns="0" tIns="0" rIns="0" bIns="0" rtlCol="0"/>
            <a:lstStyle/>
            <a:p>
              <a:endParaRPr/>
            </a:p>
          </p:txBody>
        </p:sp>
        <p:sp>
          <p:nvSpPr>
            <p:cNvPr id="5013" name="object 5013"/>
            <p:cNvSpPr/>
            <p:nvPr/>
          </p:nvSpPr>
          <p:spPr>
            <a:xfrm>
              <a:off x="6282461" y="8468499"/>
              <a:ext cx="0" cy="0"/>
            </a:xfrm>
            <a:custGeom>
              <a:avLst/>
              <a:gdLst/>
              <a:ahLst/>
              <a:cxnLst/>
              <a:rect l="l" t="t" r="r" b="b"/>
              <a:pathLst>
                <a:path>
                  <a:moveTo>
                    <a:pt x="0" y="0"/>
                  </a:moveTo>
                  <a:lnTo>
                    <a:pt x="2" y="5"/>
                  </a:lnTo>
                </a:path>
              </a:pathLst>
            </a:custGeom>
            <a:ln w="25400">
              <a:solidFill>
                <a:srgbClr val="F4C813"/>
              </a:solidFill>
            </a:ln>
          </p:spPr>
          <p:txBody>
            <a:bodyPr wrap="square" lIns="0" tIns="0" rIns="0" bIns="0" rtlCol="0"/>
            <a:lstStyle/>
            <a:p>
              <a:endParaRPr/>
            </a:p>
          </p:txBody>
        </p:sp>
        <p:sp>
          <p:nvSpPr>
            <p:cNvPr id="5014" name="object 5014"/>
            <p:cNvSpPr/>
            <p:nvPr/>
          </p:nvSpPr>
          <p:spPr>
            <a:xfrm>
              <a:off x="6288417" y="8470354"/>
              <a:ext cx="3175" cy="19685"/>
            </a:xfrm>
            <a:custGeom>
              <a:avLst/>
              <a:gdLst/>
              <a:ahLst/>
              <a:cxnLst/>
              <a:rect l="l" t="t" r="r" b="b"/>
              <a:pathLst>
                <a:path w="3175" h="19684">
                  <a:moveTo>
                    <a:pt x="2997" y="0"/>
                  </a:moveTo>
                  <a:lnTo>
                    <a:pt x="0" y="0"/>
                  </a:lnTo>
                  <a:lnTo>
                    <a:pt x="12" y="12763"/>
                  </a:lnTo>
                  <a:lnTo>
                    <a:pt x="2997" y="19094"/>
                  </a:lnTo>
                  <a:lnTo>
                    <a:pt x="2997" y="0"/>
                  </a:lnTo>
                  <a:close/>
                </a:path>
              </a:pathLst>
            </a:custGeom>
            <a:solidFill>
              <a:srgbClr val="F4CA19"/>
            </a:solidFill>
          </p:spPr>
          <p:txBody>
            <a:bodyPr wrap="square" lIns="0" tIns="0" rIns="0" bIns="0" rtlCol="0"/>
            <a:lstStyle/>
            <a:p>
              <a:endParaRPr/>
            </a:p>
          </p:txBody>
        </p:sp>
        <p:sp>
          <p:nvSpPr>
            <p:cNvPr id="5015" name="object 5015"/>
            <p:cNvSpPr/>
            <p:nvPr/>
          </p:nvSpPr>
          <p:spPr>
            <a:xfrm>
              <a:off x="6281585" y="8450173"/>
              <a:ext cx="8255" cy="17780"/>
            </a:xfrm>
            <a:custGeom>
              <a:avLst/>
              <a:gdLst/>
              <a:ahLst/>
              <a:cxnLst/>
              <a:rect l="l" t="t" r="r" b="b"/>
              <a:pathLst>
                <a:path w="8254" h="17779">
                  <a:moveTo>
                    <a:pt x="4483" y="0"/>
                  </a:moveTo>
                  <a:lnTo>
                    <a:pt x="0" y="508"/>
                  </a:lnTo>
                  <a:lnTo>
                    <a:pt x="1308" y="6464"/>
                  </a:lnTo>
                  <a:lnTo>
                    <a:pt x="2743" y="12128"/>
                  </a:lnTo>
                  <a:lnTo>
                    <a:pt x="4368" y="17526"/>
                  </a:lnTo>
                  <a:lnTo>
                    <a:pt x="6781" y="16789"/>
                  </a:lnTo>
                  <a:lnTo>
                    <a:pt x="8127" y="16687"/>
                  </a:lnTo>
                  <a:lnTo>
                    <a:pt x="6718" y="11201"/>
                  </a:lnTo>
                  <a:lnTo>
                    <a:pt x="5537" y="5626"/>
                  </a:lnTo>
                  <a:lnTo>
                    <a:pt x="4483" y="0"/>
                  </a:lnTo>
                  <a:close/>
                </a:path>
              </a:pathLst>
            </a:custGeom>
            <a:solidFill>
              <a:srgbClr val="F8D738"/>
            </a:solidFill>
          </p:spPr>
          <p:txBody>
            <a:bodyPr wrap="square" lIns="0" tIns="0" rIns="0" bIns="0" rtlCol="0"/>
            <a:lstStyle/>
            <a:p>
              <a:endParaRPr/>
            </a:p>
          </p:txBody>
        </p:sp>
        <p:sp>
          <p:nvSpPr>
            <p:cNvPr id="5016" name="object 5016"/>
            <p:cNvSpPr/>
            <p:nvPr/>
          </p:nvSpPr>
          <p:spPr>
            <a:xfrm>
              <a:off x="6286068" y="8450173"/>
              <a:ext cx="3810" cy="17145"/>
            </a:xfrm>
            <a:custGeom>
              <a:avLst/>
              <a:gdLst/>
              <a:ahLst/>
              <a:cxnLst/>
              <a:rect l="l" t="t" r="r" b="b"/>
              <a:pathLst>
                <a:path w="3810" h="17145">
                  <a:moveTo>
                    <a:pt x="3644" y="16687"/>
                  </a:moveTo>
                  <a:lnTo>
                    <a:pt x="2235" y="11201"/>
                  </a:lnTo>
                  <a:lnTo>
                    <a:pt x="1054" y="5626"/>
                  </a:lnTo>
                  <a:lnTo>
                    <a:pt x="0" y="0"/>
                  </a:lnTo>
                </a:path>
              </a:pathLst>
            </a:custGeom>
            <a:ln w="25400">
              <a:solidFill>
                <a:srgbClr val="F9DC44"/>
              </a:solidFill>
            </a:ln>
          </p:spPr>
          <p:txBody>
            <a:bodyPr wrap="square" lIns="0" tIns="0" rIns="0" bIns="0" rtlCol="0"/>
            <a:lstStyle/>
            <a:p>
              <a:endParaRPr/>
            </a:p>
          </p:txBody>
        </p:sp>
        <p:sp>
          <p:nvSpPr>
            <p:cNvPr id="5017" name="object 5017"/>
            <p:cNvSpPr/>
            <p:nvPr/>
          </p:nvSpPr>
          <p:spPr>
            <a:xfrm>
              <a:off x="6281585" y="8450173"/>
              <a:ext cx="5080" cy="635"/>
            </a:xfrm>
            <a:custGeom>
              <a:avLst/>
              <a:gdLst/>
              <a:ahLst/>
              <a:cxnLst/>
              <a:rect l="l" t="t" r="r" b="b"/>
              <a:pathLst>
                <a:path w="5079" h="634">
                  <a:moveTo>
                    <a:pt x="4483" y="0"/>
                  </a:moveTo>
                  <a:lnTo>
                    <a:pt x="0" y="508"/>
                  </a:lnTo>
                </a:path>
              </a:pathLst>
            </a:custGeom>
            <a:ln w="25400">
              <a:solidFill>
                <a:srgbClr val="F9DB41"/>
              </a:solidFill>
            </a:ln>
          </p:spPr>
          <p:txBody>
            <a:bodyPr wrap="square" lIns="0" tIns="0" rIns="0" bIns="0" rtlCol="0"/>
            <a:lstStyle/>
            <a:p>
              <a:endParaRPr/>
            </a:p>
          </p:txBody>
        </p:sp>
        <p:sp>
          <p:nvSpPr>
            <p:cNvPr id="5018" name="object 5018"/>
            <p:cNvSpPr/>
            <p:nvPr/>
          </p:nvSpPr>
          <p:spPr>
            <a:xfrm>
              <a:off x="6281585" y="8450681"/>
              <a:ext cx="4445" cy="17145"/>
            </a:xfrm>
            <a:custGeom>
              <a:avLst/>
              <a:gdLst/>
              <a:ahLst/>
              <a:cxnLst/>
              <a:rect l="l" t="t" r="r" b="b"/>
              <a:pathLst>
                <a:path w="4445" h="17145">
                  <a:moveTo>
                    <a:pt x="0" y="0"/>
                  </a:moveTo>
                  <a:lnTo>
                    <a:pt x="1308" y="5956"/>
                  </a:lnTo>
                  <a:lnTo>
                    <a:pt x="2743" y="11620"/>
                  </a:lnTo>
                  <a:lnTo>
                    <a:pt x="4368" y="17017"/>
                  </a:lnTo>
                </a:path>
              </a:pathLst>
            </a:custGeom>
            <a:ln w="25399">
              <a:solidFill>
                <a:srgbClr val="F7D22C"/>
              </a:solidFill>
            </a:ln>
          </p:spPr>
          <p:txBody>
            <a:bodyPr wrap="square" lIns="0" tIns="0" rIns="0" bIns="0" rtlCol="0"/>
            <a:lstStyle/>
            <a:p>
              <a:endParaRPr/>
            </a:p>
          </p:txBody>
        </p:sp>
        <p:sp>
          <p:nvSpPr>
            <p:cNvPr id="5019" name="object 5019"/>
            <p:cNvSpPr/>
            <p:nvPr/>
          </p:nvSpPr>
          <p:spPr>
            <a:xfrm>
              <a:off x="6285954" y="8466861"/>
              <a:ext cx="3810" cy="1270"/>
            </a:xfrm>
            <a:custGeom>
              <a:avLst/>
              <a:gdLst/>
              <a:ahLst/>
              <a:cxnLst/>
              <a:rect l="l" t="t" r="r" b="b"/>
              <a:pathLst>
                <a:path w="3810" h="1270">
                  <a:moveTo>
                    <a:pt x="0" y="838"/>
                  </a:moveTo>
                  <a:lnTo>
                    <a:pt x="3759" y="0"/>
                  </a:lnTo>
                </a:path>
              </a:pathLst>
            </a:custGeom>
            <a:ln w="25400">
              <a:solidFill>
                <a:srgbClr val="F7D430"/>
              </a:solidFill>
            </a:ln>
          </p:spPr>
          <p:txBody>
            <a:bodyPr wrap="square" lIns="0" tIns="0" rIns="0" bIns="0" rtlCol="0"/>
            <a:lstStyle/>
            <a:p>
              <a:endParaRPr/>
            </a:p>
          </p:txBody>
        </p:sp>
        <p:sp>
          <p:nvSpPr>
            <p:cNvPr id="5020" name="object 5020"/>
            <p:cNvSpPr/>
            <p:nvPr/>
          </p:nvSpPr>
          <p:spPr>
            <a:xfrm>
              <a:off x="6277267" y="8450681"/>
              <a:ext cx="8890" cy="18415"/>
            </a:xfrm>
            <a:custGeom>
              <a:avLst/>
              <a:gdLst/>
              <a:ahLst/>
              <a:cxnLst/>
              <a:rect l="l" t="t" r="r" b="b"/>
              <a:pathLst>
                <a:path w="8889" h="18415">
                  <a:moveTo>
                    <a:pt x="4317" y="0"/>
                  </a:moveTo>
                  <a:lnTo>
                    <a:pt x="0" y="469"/>
                  </a:lnTo>
                  <a:lnTo>
                    <a:pt x="2490" y="9495"/>
                  </a:lnTo>
                  <a:lnTo>
                    <a:pt x="5194" y="17818"/>
                  </a:lnTo>
                  <a:lnTo>
                    <a:pt x="6362" y="17729"/>
                  </a:lnTo>
                  <a:lnTo>
                    <a:pt x="8686" y="17017"/>
                  </a:lnTo>
                  <a:lnTo>
                    <a:pt x="7061" y="11620"/>
                  </a:lnTo>
                  <a:lnTo>
                    <a:pt x="5626" y="5956"/>
                  </a:lnTo>
                  <a:lnTo>
                    <a:pt x="4317" y="0"/>
                  </a:lnTo>
                  <a:close/>
                </a:path>
              </a:pathLst>
            </a:custGeom>
            <a:solidFill>
              <a:srgbClr val="F5CD20"/>
            </a:solidFill>
          </p:spPr>
          <p:txBody>
            <a:bodyPr wrap="square" lIns="0" tIns="0" rIns="0" bIns="0" rtlCol="0"/>
            <a:lstStyle/>
            <a:p>
              <a:endParaRPr/>
            </a:p>
          </p:txBody>
        </p:sp>
        <p:sp>
          <p:nvSpPr>
            <p:cNvPr id="5021" name="object 5021"/>
            <p:cNvSpPr/>
            <p:nvPr/>
          </p:nvSpPr>
          <p:spPr>
            <a:xfrm>
              <a:off x="6281585" y="8450681"/>
              <a:ext cx="4445" cy="17145"/>
            </a:xfrm>
            <a:custGeom>
              <a:avLst/>
              <a:gdLst/>
              <a:ahLst/>
              <a:cxnLst/>
              <a:rect l="l" t="t" r="r" b="b"/>
              <a:pathLst>
                <a:path w="4445" h="17145">
                  <a:moveTo>
                    <a:pt x="4368" y="17017"/>
                  </a:moveTo>
                  <a:lnTo>
                    <a:pt x="2743" y="11620"/>
                  </a:lnTo>
                  <a:lnTo>
                    <a:pt x="1308" y="5956"/>
                  </a:lnTo>
                  <a:lnTo>
                    <a:pt x="0" y="0"/>
                  </a:lnTo>
                </a:path>
              </a:pathLst>
            </a:custGeom>
            <a:ln w="25399">
              <a:solidFill>
                <a:srgbClr val="F7D22C"/>
              </a:solidFill>
            </a:ln>
          </p:spPr>
          <p:txBody>
            <a:bodyPr wrap="square" lIns="0" tIns="0" rIns="0" bIns="0" rtlCol="0"/>
            <a:lstStyle/>
            <a:p>
              <a:endParaRPr/>
            </a:p>
          </p:txBody>
        </p:sp>
        <p:sp>
          <p:nvSpPr>
            <p:cNvPr id="5022" name="object 5022"/>
            <p:cNvSpPr/>
            <p:nvPr/>
          </p:nvSpPr>
          <p:spPr>
            <a:xfrm>
              <a:off x="6277267" y="8450681"/>
              <a:ext cx="4445" cy="635"/>
            </a:xfrm>
            <a:custGeom>
              <a:avLst/>
              <a:gdLst/>
              <a:ahLst/>
              <a:cxnLst/>
              <a:rect l="l" t="t" r="r" b="b"/>
              <a:pathLst>
                <a:path w="4445" h="634">
                  <a:moveTo>
                    <a:pt x="4317" y="0"/>
                  </a:moveTo>
                  <a:lnTo>
                    <a:pt x="0" y="469"/>
                  </a:lnTo>
                </a:path>
              </a:pathLst>
            </a:custGeom>
            <a:ln w="25400">
              <a:solidFill>
                <a:srgbClr val="F6CF24"/>
              </a:solidFill>
            </a:ln>
          </p:spPr>
          <p:txBody>
            <a:bodyPr wrap="square" lIns="0" tIns="0" rIns="0" bIns="0" rtlCol="0"/>
            <a:lstStyle/>
            <a:p>
              <a:endParaRPr/>
            </a:p>
          </p:txBody>
        </p:sp>
        <p:sp>
          <p:nvSpPr>
            <p:cNvPr id="5023" name="object 5023"/>
            <p:cNvSpPr/>
            <p:nvPr/>
          </p:nvSpPr>
          <p:spPr>
            <a:xfrm>
              <a:off x="6282453" y="8468476"/>
              <a:ext cx="635" cy="635"/>
            </a:xfrm>
            <a:custGeom>
              <a:avLst/>
              <a:gdLst/>
              <a:ahLst/>
              <a:cxnLst/>
              <a:rect l="l" t="t" r="r" b="b"/>
              <a:pathLst>
                <a:path w="635" h="634">
                  <a:moveTo>
                    <a:pt x="0" y="0"/>
                  </a:moveTo>
                  <a:lnTo>
                    <a:pt x="8" y="22"/>
                  </a:lnTo>
                </a:path>
              </a:pathLst>
            </a:custGeom>
            <a:ln w="25400">
              <a:solidFill>
                <a:srgbClr val="F4C813"/>
              </a:solidFill>
            </a:ln>
          </p:spPr>
          <p:txBody>
            <a:bodyPr wrap="square" lIns="0" tIns="0" rIns="0" bIns="0" rtlCol="0"/>
            <a:lstStyle/>
            <a:p>
              <a:endParaRPr/>
            </a:p>
          </p:txBody>
        </p:sp>
        <p:sp>
          <p:nvSpPr>
            <p:cNvPr id="5024" name="object 5024"/>
            <p:cNvSpPr/>
            <p:nvPr/>
          </p:nvSpPr>
          <p:spPr>
            <a:xfrm>
              <a:off x="6282461" y="8467699"/>
              <a:ext cx="3810" cy="1270"/>
            </a:xfrm>
            <a:custGeom>
              <a:avLst/>
              <a:gdLst/>
              <a:ahLst/>
              <a:cxnLst/>
              <a:rect l="l" t="t" r="r" b="b"/>
              <a:pathLst>
                <a:path w="3810" h="1270">
                  <a:moveTo>
                    <a:pt x="0" y="800"/>
                  </a:moveTo>
                  <a:lnTo>
                    <a:pt x="3492" y="0"/>
                  </a:lnTo>
                </a:path>
              </a:pathLst>
            </a:custGeom>
            <a:ln w="25400">
              <a:solidFill>
                <a:srgbClr val="F5CC1C"/>
              </a:solidFill>
            </a:ln>
          </p:spPr>
          <p:txBody>
            <a:bodyPr wrap="square" lIns="0" tIns="0" rIns="0" bIns="0" rtlCol="0"/>
            <a:lstStyle/>
            <a:p>
              <a:endParaRPr/>
            </a:p>
          </p:txBody>
        </p:sp>
        <p:sp>
          <p:nvSpPr>
            <p:cNvPr id="5025" name="object 5025"/>
            <p:cNvSpPr/>
            <p:nvPr/>
          </p:nvSpPr>
          <p:spPr>
            <a:xfrm>
              <a:off x="6279121" y="8424202"/>
              <a:ext cx="6985" cy="26670"/>
            </a:xfrm>
            <a:custGeom>
              <a:avLst/>
              <a:gdLst/>
              <a:ahLst/>
              <a:cxnLst/>
              <a:rect l="l" t="t" r="r" b="b"/>
              <a:pathLst>
                <a:path w="6985" h="26670">
                  <a:moveTo>
                    <a:pt x="2844" y="0"/>
                  </a:moveTo>
                  <a:lnTo>
                    <a:pt x="1917" y="139"/>
                  </a:lnTo>
                  <a:lnTo>
                    <a:pt x="965" y="139"/>
                  </a:lnTo>
                  <a:lnTo>
                    <a:pt x="0" y="63"/>
                  </a:lnTo>
                  <a:lnTo>
                    <a:pt x="2228" y="13055"/>
                  </a:lnTo>
                  <a:lnTo>
                    <a:pt x="3418" y="19626"/>
                  </a:lnTo>
                  <a:lnTo>
                    <a:pt x="4686" y="26238"/>
                  </a:lnTo>
                  <a:lnTo>
                    <a:pt x="6946" y="25971"/>
                  </a:lnTo>
                  <a:lnTo>
                    <a:pt x="5813" y="19502"/>
                  </a:lnTo>
                  <a:lnTo>
                    <a:pt x="4772" y="13004"/>
                  </a:lnTo>
                  <a:lnTo>
                    <a:pt x="2844" y="0"/>
                  </a:lnTo>
                  <a:close/>
                </a:path>
              </a:pathLst>
            </a:custGeom>
            <a:solidFill>
              <a:srgbClr val="FBE159"/>
            </a:solidFill>
          </p:spPr>
          <p:txBody>
            <a:bodyPr wrap="square" lIns="0" tIns="0" rIns="0" bIns="0" rtlCol="0"/>
            <a:lstStyle/>
            <a:p>
              <a:endParaRPr/>
            </a:p>
          </p:txBody>
        </p:sp>
        <p:sp>
          <p:nvSpPr>
            <p:cNvPr id="5026" name="object 5026"/>
            <p:cNvSpPr/>
            <p:nvPr/>
          </p:nvSpPr>
          <p:spPr>
            <a:xfrm>
              <a:off x="6281966" y="8424202"/>
              <a:ext cx="4445" cy="26034"/>
            </a:xfrm>
            <a:custGeom>
              <a:avLst/>
              <a:gdLst/>
              <a:ahLst/>
              <a:cxnLst/>
              <a:rect l="l" t="t" r="r" b="b"/>
              <a:pathLst>
                <a:path w="4445" h="26034">
                  <a:moveTo>
                    <a:pt x="4102" y="25971"/>
                  </a:moveTo>
                  <a:lnTo>
                    <a:pt x="2968" y="19502"/>
                  </a:lnTo>
                  <a:lnTo>
                    <a:pt x="1927" y="13004"/>
                  </a:lnTo>
                  <a:lnTo>
                    <a:pt x="948" y="6497"/>
                  </a:lnTo>
                  <a:lnTo>
                    <a:pt x="0" y="0"/>
                  </a:lnTo>
                </a:path>
              </a:pathLst>
            </a:custGeom>
            <a:ln w="25400">
              <a:solidFill>
                <a:srgbClr val="FCE461"/>
              </a:solidFill>
            </a:ln>
          </p:spPr>
          <p:txBody>
            <a:bodyPr wrap="square" lIns="0" tIns="0" rIns="0" bIns="0" rtlCol="0"/>
            <a:lstStyle/>
            <a:p>
              <a:endParaRPr/>
            </a:p>
          </p:txBody>
        </p:sp>
        <p:sp>
          <p:nvSpPr>
            <p:cNvPr id="5027" name="object 5027"/>
            <p:cNvSpPr/>
            <p:nvPr/>
          </p:nvSpPr>
          <p:spPr>
            <a:xfrm>
              <a:off x="6279121" y="8411502"/>
              <a:ext cx="3175" cy="26034"/>
            </a:xfrm>
            <a:custGeom>
              <a:avLst/>
              <a:gdLst/>
              <a:ahLst/>
              <a:cxnLst/>
              <a:rect l="l" t="t" r="r" b="b"/>
              <a:pathLst>
                <a:path w="3175" h="26034">
                  <a:moveTo>
                    <a:pt x="2844" y="0"/>
                  </a:moveTo>
                  <a:lnTo>
                    <a:pt x="0" y="0"/>
                  </a:lnTo>
                  <a:lnTo>
                    <a:pt x="0" y="25463"/>
                  </a:lnTo>
                  <a:lnTo>
                    <a:pt x="2844" y="25463"/>
                  </a:lnTo>
                  <a:lnTo>
                    <a:pt x="2844" y="0"/>
                  </a:lnTo>
                  <a:close/>
                </a:path>
              </a:pathLst>
            </a:custGeom>
            <a:solidFill>
              <a:srgbClr val="FDE56B"/>
            </a:solidFill>
          </p:spPr>
          <p:txBody>
            <a:bodyPr wrap="square" lIns="0" tIns="0" rIns="0" bIns="0" rtlCol="0"/>
            <a:lstStyle/>
            <a:p>
              <a:endParaRPr/>
            </a:p>
          </p:txBody>
        </p:sp>
        <p:sp>
          <p:nvSpPr>
            <p:cNvPr id="5028" name="object 5028"/>
            <p:cNvSpPr/>
            <p:nvPr/>
          </p:nvSpPr>
          <p:spPr>
            <a:xfrm>
              <a:off x="6279121" y="8424265"/>
              <a:ext cx="5080" cy="26670"/>
            </a:xfrm>
            <a:custGeom>
              <a:avLst/>
              <a:gdLst/>
              <a:ahLst/>
              <a:cxnLst/>
              <a:rect l="l" t="t" r="r" b="b"/>
              <a:pathLst>
                <a:path w="5079" h="26670">
                  <a:moveTo>
                    <a:pt x="0" y="0"/>
                  </a:moveTo>
                  <a:lnTo>
                    <a:pt x="1096" y="6468"/>
                  </a:lnTo>
                  <a:lnTo>
                    <a:pt x="2228" y="12992"/>
                  </a:lnTo>
                  <a:lnTo>
                    <a:pt x="3418" y="19563"/>
                  </a:lnTo>
                  <a:lnTo>
                    <a:pt x="4686" y="26174"/>
                  </a:lnTo>
                </a:path>
              </a:pathLst>
            </a:custGeom>
            <a:ln w="25400">
              <a:solidFill>
                <a:srgbClr val="FBDE52"/>
              </a:solidFill>
            </a:ln>
          </p:spPr>
          <p:txBody>
            <a:bodyPr wrap="square" lIns="0" tIns="0" rIns="0" bIns="0" rtlCol="0"/>
            <a:lstStyle/>
            <a:p>
              <a:endParaRPr/>
            </a:p>
          </p:txBody>
        </p:sp>
        <p:sp>
          <p:nvSpPr>
            <p:cNvPr id="5029" name="object 5029"/>
            <p:cNvSpPr/>
            <p:nvPr/>
          </p:nvSpPr>
          <p:spPr>
            <a:xfrm>
              <a:off x="6283807" y="8450173"/>
              <a:ext cx="2540" cy="635"/>
            </a:xfrm>
            <a:custGeom>
              <a:avLst/>
              <a:gdLst/>
              <a:ahLst/>
              <a:cxnLst/>
              <a:rect l="l" t="t" r="r" b="b"/>
              <a:pathLst>
                <a:path w="2539" h="634">
                  <a:moveTo>
                    <a:pt x="0" y="266"/>
                  </a:moveTo>
                  <a:lnTo>
                    <a:pt x="2260" y="0"/>
                  </a:lnTo>
                </a:path>
              </a:pathLst>
            </a:custGeom>
            <a:ln w="25400">
              <a:solidFill>
                <a:srgbClr val="FADE48"/>
              </a:solidFill>
            </a:ln>
          </p:spPr>
          <p:txBody>
            <a:bodyPr wrap="square" lIns="0" tIns="0" rIns="0" bIns="0" rtlCol="0"/>
            <a:lstStyle/>
            <a:p>
              <a:endParaRPr/>
            </a:p>
          </p:txBody>
        </p:sp>
        <p:sp>
          <p:nvSpPr>
            <p:cNvPr id="5030" name="object 5030"/>
            <p:cNvSpPr/>
            <p:nvPr/>
          </p:nvSpPr>
          <p:spPr>
            <a:xfrm>
              <a:off x="6276162" y="8423910"/>
              <a:ext cx="8255" cy="27305"/>
            </a:xfrm>
            <a:custGeom>
              <a:avLst/>
              <a:gdLst/>
              <a:ahLst/>
              <a:cxnLst/>
              <a:rect l="l" t="t" r="r" b="b"/>
              <a:pathLst>
                <a:path w="8254" h="27304">
                  <a:moveTo>
                    <a:pt x="0" y="0"/>
                  </a:moveTo>
                  <a:lnTo>
                    <a:pt x="2535" y="13071"/>
                  </a:lnTo>
                  <a:lnTo>
                    <a:pt x="3923" y="19841"/>
                  </a:lnTo>
                  <a:lnTo>
                    <a:pt x="5422" y="26771"/>
                  </a:lnTo>
                  <a:lnTo>
                    <a:pt x="7645" y="26530"/>
                  </a:lnTo>
                  <a:lnTo>
                    <a:pt x="6377" y="19918"/>
                  </a:lnTo>
                  <a:lnTo>
                    <a:pt x="4055" y="6824"/>
                  </a:lnTo>
                  <a:lnTo>
                    <a:pt x="2959" y="355"/>
                  </a:lnTo>
                  <a:lnTo>
                    <a:pt x="1993" y="292"/>
                  </a:lnTo>
                  <a:lnTo>
                    <a:pt x="0" y="0"/>
                  </a:lnTo>
                  <a:close/>
                </a:path>
              </a:pathLst>
            </a:custGeom>
            <a:solidFill>
              <a:srgbClr val="FADB4A"/>
            </a:solidFill>
          </p:spPr>
          <p:txBody>
            <a:bodyPr wrap="square" lIns="0" tIns="0" rIns="0" bIns="0" rtlCol="0"/>
            <a:lstStyle/>
            <a:p>
              <a:endParaRPr/>
            </a:p>
          </p:txBody>
        </p:sp>
        <p:sp>
          <p:nvSpPr>
            <p:cNvPr id="5031" name="object 5031"/>
            <p:cNvSpPr/>
            <p:nvPr/>
          </p:nvSpPr>
          <p:spPr>
            <a:xfrm>
              <a:off x="6279121" y="8424265"/>
              <a:ext cx="5080" cy="26670"/>
            </a:xfrm>
            <a:custGeom>
              <a:avLst/>
              <a:gdLst/>
              <a:ahLst/>
              <a:cxnLst/>
              <a:rect l="l" t="t" r="r" b="b"/>
              <a:pathLst>
                <a:path w="5079" h="26670">
                  <a:moveTo>
                    <a:pt x="4686" y="26174"/>
                  </a:moveTo>
                  <a:lnTo>
                    <a:pt x="3418" y="19563"/>
                  </a:lnTo>
                  <a:lnTo>
                    <a:pt x="2228" y="12992"/>
                  </a:lnTo>
                  <a:lnTo>
                    <a:pt x="1096" y="6468"/>
                  </a:lnTo>
                  <a:lnTo>
                    <a:pt x="0" y="0"/>
                  </a:lnTo>
                </a:path>
              </a:pathLst>
            </a:custGeom>
            <a:ln w="25400">
              <a:solidFill>
                <a:srgbClr val="FBDE52"/>
              </a:solidFill>
            </a:ln>
          </p:spPr>
          <p:txBody>
            <a:bodyPr wrap="square" lIns="0" tIns="0" rIns="0" bIns="0" rtlCol="0"/>
            <a:lstStyle/>
            <a:p>
              <a:endParaRPr/>
            </a:p>
          </p:txBody>
        </p:sp>
        <p:sp>
          <p:nvSpPr>
            <p:cNvPr id="5032" name="object 5032"/>
            <p:cNvSpPr/>
            <p:nvPr/>
          </p:nvSpPr>
          <p:spPr>
            <a:xfrm>
              <a:off x="6276162" y="8423910"/>
              <a:ext cx="3175" cy="635"/>
            </a:xfrm>
            <a:custGeom>
              <a:avLst/>
              <a:gdLst/>
              <a:ahLst/>
              <a:cxnLst/>
              <a:rect l="l" t="t" r="r" b="b"/>
              <a:pathLst>
                <a:path w="3175" h="634">
                  <a:moveTo>
                    <a:pt x="2959" y="355"/>
                  </a:moveTo>
                  <a:lnTo>
                    <a:pt x="0" y="0"/>
                  </a:lnTo>
                </a:path>
              </a:pathLst>
            </a:custGeom>
            <a:ln w="25400">
              <a:solidFill>
                <a:srgbClr val="FCDE59"/>
              </a:solidFill>
            </a:ln>
          </p:spPr>
          <p:txBody>
            <a:bodyPr wrap="square" lIns="0" tIns="0" rIns="0" bIns="0" rtlCol="0"/>
            <a:lstStyle/>
            <a:p>
              <a:endParaRPr/>
            </a:p>
          </p:txBody>
        </p:sp>
        <p:sp>
          <p:nvSpPr>
            <p:cNvPr id="5033" name="object 5033"/>
            <p:cNvSpPr/>
            <p:nvPr/>
          </p:nvSpPr>
          <p:spPr>
            <a:xfrm>
              <a:off x="6276162" y="8423910"/>
              <a:ext cx="5715" cy="27305"/>
            </a:xfrm>
            <a:custGeom>
              <a:avLst/>
              <a:gdLst/>
              <a:ahLst/>
              <a:cxnLst/>
              <a:rect l="l" t="t" r="r" b="b"/>
              <a:pathLst>
                <a:path w="5714" h="27304">
                  <a:moveTo>
                    <a:pt x="0" y="0"/>
                  </a:moveTo>
                  <a:lnTo>
                    <a:pt x="1234" y="6458"/>
                  </a:lnTo>
                  <a:lnTo>
                    <a:pt x="2535" y="13071"/>
                  </a:lnTo>
                  <a:lnTo>
                    <a:pt x="3923" y="19841"/>
                  </a:lnTo>
                  <a:lnTo>
                    <a:pt x="5422" y="26771"/>
                  </a:lnTo>
                </a:path>
              </a:pathLst>
            </a:custGeom>
            <a:ln w="25400">
              <a:solidFill>
                <a:srgbClr val="FAD841"/>
              </a:solidFill>
            </a:ln>
          </p:spPr>
          <p:txBody>
            <a:bodyPr wrap="square" lIns="0" tIns="0" rIns="0" bIns="0" rtlCol="0"/>
            <a:lstStyle/>
            <a:p>
              <a:endParaRPr/>
            </a:p>
          </p:txBody>
        </p:sp>
        <p:sp>
          <p:nvSpPr>
            <p:cNvPr id="5034" name="object 5034"/>
            <p:cNvSpPr/>
            <p:nvPr/>
          </p:nvSpPr>
          <p:spPr>
            <a:xfrm>
              <a:off x="6281585" y="8450440"/>
              <a:ext cx="2540" cy="635"/>
            </a:xfrm>
            <a:custGeom>
              <a:avLst/>
              <a:gdLst/>
              <a:ahLst/>
              <a:cxnLst/>
              <a:rect l="l" t="t" r="r" b="b"/>
              <a:pathLst>
                <a:path w="2539" h="634">
                  <a:moveTo>
                    <a:pt x="0" y="241"/>
                  </a:moveTo>
                  <a:lnTo>
                    <a:pt x="2222" y="0"/>
                  </a:lnTo>
                </a:path>
              </a:pathLst>
            </a:custGeom>
            <a:ln w="25400">
              <a:solidFill>
                <a:srgbClr val="F9D83B"/>
              </a:solidFill>
            </a:ln>
          </p:spPr>
          <p:txBody>
            <a:bodyPr wrap="square" lIns="0" tIns="0" rIns="0" bIns="0" rtlCol="0"/>
            <a:lstStyle/>
            <a:p>
              <a:endParaRPr/>
            </a:p>
          </p:txBody>
        </p:sp>
        <p:sp>
          <p:nvSpPr>
            <p:cNvPr id="5035" name="object 5035"/>
            <p:cNvSpPr/>
            <p:nvPr/>
          </p:nvSpPr>
          <p:spPr>
            <a:xfrm>
              <a:off x="6273228" y="8423529"/>
              <a:ext cx="8890" cy="27940"/>
            </a:xfrm>
            <a:custGeom>
              <a:avLst/>
              <a:gdLst/>
              <a:ahLst/>
              <a:cxnLst/>
              <a:rect l="l" t="t" r="r" b="b"/>
              <a:pathLst>
                <a:path w="8889" h="27940">
                  <a:moveTo>
                    <a:pt x="0" y="0"/>
                  </a:moveTo>
                  <a:lnTo>
                    <a:pt x="2852" y="13163"/>
                  </a:lnTo>
                  <a:lnTo>
                    <a:pt x="4441" y="20141"/>
                  </a:lnTo>
                  <a:lnTo>
                    <a:pt x="6172" y="27393"/>
                  </a:lnTo>
                  <a:lnTo>
                    <a:pt x="8356" y="27152"/>
                  </a:lnTo>
                  <a:lnTo>
                    <a:pt x="6857" y="20222"/>
                  </a:lnTo>
                  <a:lnTo>
                    <a:pt x="5468" y="13452"/>
                  </a:lnTo>
                  <a:lnTo>
                    <a:pt x="2933" y="381"/>
                  </a:lnTo>
                  <a:lnTo>
                    <a:pt x="965" y="88"/>
                  </a:lnTo>
                  <a:lnTo>
                    <a:pt x="0" y="0"/>
                  </a:lnTo>
                  <a:close/>
                </a:path>
              </a:pathLst>
            </a:custGeom>
            <a:solidFill>
              <a:srgbClr val="F8D436"/>
            </a:solidFill>
          </p:spPr>
          <p:txBody>
            <a:bodyPr wrap="square" lIns="0" tIns="0" rIns="0" bIns="0" rtlCol="0"/>
            <a:lstStyle/>
            <a:p>
              <a:endParaRPr/>
            </a:p>
          </p:txBody>
        </p:sp>
        <p:sp>
          <p:nvSpPr>
            <p:cNvPr id="5036" name="object 5036"/>
            <p:cNvSpPr/>
            <p:nvPr/>
          </p:nvSpPr>
          <p:spPr>
            <a:xfrm>
              <a:off x="6276162" y="8423910"/>
              <a:ext cx="5715" cy="27305"/>
            </a:xfrm>
            <a:custGeom>
              <a:avLst/>
              <a:gdLst/>
              <a:ahLst/>
              <a:cxnLst/>
              <a:rect l="l" t="t" r="r" b="b"/>
              <a:pathLst>
                <a:path w="5714" h="27304">
                  <a:moveTo>
                    <a:pt x="5422" y="26771"/>
                  </a:moveTo>
                  <a:lnTo>
                    <a:pt x="3923" y="19841"/>
                  </a:lnTo>
                  <a:lnTo>
                    <a:pt x="2535" y="13071"/>
                  </a:lnTo>
                  <a:lnTo>
                    <a:pt x="1234" y="6458"/>
                  </a:lnTo>
                  <a:lnTo>
                    <a:pt x="0" y="0"/>
                  </a:lnTo>
                </a:path>
              </a:pathLst>
            </a:custGeom>
            <a:ln w="25400">
              <a:solidFill>
                <a:srgbClr val="FAD841"/>
              </a:solidFill>
            </a:ln>
          </p:spPr>
          <p:txBody>
            <a:bodyPr wrap="square" lIns="0" tIns="0" rIns="0" bIns="0" rtlCol="0"/>
            <a:lstStyle/>
            <a:p>
              <a:endParaRPr/>
            </a:p>
          </p:txBody>
        </p:sp>
        <p:sp>
          <p:nvSpPr>
            <p:cNvPr id="5037" name="object 5037"/>
            <p:cNvSpPr/>
            <p:nvPr/>
          </p:nvSpPr>
          <p:spPr>
            <a:xfrm>
              <a:off x="6273228" y="8423529"/>
              <a:ext cx="3175" cy="635"/>
            </a:xfrm>
            <a:custGeom>
              <a:avLst/>
              <a:gdLst/>
              <a:ahLst/>
              <a:cxnLst/>
              <a:rect l="l" t="t" r="r" b="b"/>
              <a:pathLst>
                <a:path w="3175" h="634">
                  <a:moveTo>
                    <a:pt x="2933" y="381"/>
                  </a:moveTo>
                  <a:lnTo>
                    <a:pt x="0" y="0"/>
                  </a:lnTo>
                </a:path>
              </a:pathLst>
            </a:custGeom>
            <a:ln w="25400">
              <a:solidFill>
                <a:srgbClr val="FAD640"/>
              </a:solidFill>
            </a:ln>
          </p:spPr>
          <p:txBody>
            <a:bodyPr wrap="square" lIns="0" tIns="0" rIns="0" bIns="0" rtlCol="0"/>
            <a:lstStyle/>
            <a:p>
              <a:endParaRPr/>
            </a:p>
          </p:txBody>
        </p:sp>
        <p:sp>
          <p:nvSpPr>
            <p:cNvPr id="5038" name="object 5038"/>
            <p:cNvSpPr/>
            <p:nvPr/>
          </p:nvSpPr>
          <p:spPr>
            <a:xfrm>
              <a:off x="6273228" y="8423529"/>
              <a:ext cx="6350" cy="27940"/>
            </a:xfrm>
            <a:custGeom>
              <a:avLst/>
              <a:gdLst/>
              <a:ahLst/>
              <a:cxnLst/>
              <a:rect l="l" t="t" r="r" b="b"/>
              <a:pathLst>
                <a:path w="6350" h="27940">
                  <a:moveTo>
                    <a:pt x="0" y="0"/>
                  </a:moveTo>
                  <a:lnTo>
                    <a:pt x="1380" y="6451"/>
                  </a:lnTo>
                  <a:lnTo>
                    <a:pt x="2852" y="13163"/>
                  </a:lnTo>
                  <a:lnTo>
                    <a:pt x="4441" y="20141"/>
                  </a:lnTo>
                  <a:lnTo>
                    <a:pt x="6172" y="27393"/>
                  </a:lnTo>
                </a:path>
              </a:pathLst>
            </a:custGeom>
            <a:ln w="25400">
              <a:solidFill>
                <a:srgbClr val="F7D02B"/>
              </a:solidFill>
            </a:ln>
          </p:spPr>
          <p:txBody>
            <a:bodyPr wrap="square" lIns="0" tIns="0" rIns="0" bIns="0" rtlCol="0"/>
            <a:lstStyle/>
            <a:p>
              <a:endParaRPr/>
            </a:p>
          </p:txBody>
        </p:sp>
        <p:sp>
          <p:nvSpPr>
            <p:cNvPr id="5039" name="object 5039"/>
            <p:cNvSpPr/>
            <p:nvPr/>
          </p:nvSpPr>
          <p:spPr>
            <a:xfrm>
              <a:off x="6279400" y="8450681"/>
              <a:ext cx="2540" cy="635"/>
            </a:xfrm>
            <a:custGeom>
              <a:avLst/>
              <a:gdLst/>
              <a:ahLst/>
              <a:cxnLst/>
              <a:rect l="l" t="t" r="r" b="b"/>
              <a:pathLst>
                <a:path w="2539" h="634">
                  <a:moveTo>
                    <a:pt x="0" y="241"/>
                  </a:moveTo>
                  <a:lnTo>
                    <a:pt x="2184" y="0"/>
                  </a:lnTo>
                </a:path>
              </a:pathLst>
            </a:custGeom>
            <a:ln w="25400">
              <a:solidFill>
                <a:srgbClr val="F7D22C"/>
              </a:solidFill>
            </a:ln>
          </p:spPr>
          <p:txBody>
            <a:bodyPr wrap="square" lIns="0" tIns="0" rIns="0" bIns="0" rtlCol="0"/>
            <a:lstStyle/>
            <a:p>
              <a:endParaRPr/>
            </a:p>
          </p:txBody>
        </p:sp>
        <p:sp>
          <p:nvSpPr>
            <p:cNvPr id="5040" name="object 5040"/>
            <p:cNvSpPr/>
            <p:nvPr/>
          </p:nvSpPr>
          <p:spPr>
            <a:xfrm>
              <a:off x="6270427" y="8423440"/>
              <a:ext cx="9525" cy="27940"/>
            </a:xfrm>
            <a:custGeom>
              <a:avLst/>
              <a:gdLst/>
              <a:ahLst/>
              <a:cxnLst/>
              <a:rect l="l" t="t" r="r" b="b"/>
              <a:pathLst>
                <a:path w="9525" h="27940">
                  <a:moveTo>
                    <a:pt x="895" y="0"/>
                  </a:moveTo>
                  <a:lnTo>
                    <a:pt x="0" y="100"/>
                  </a:lnTo>
                  <a:lnTo>
                    <a:pt x="3222" y="13260"/>
                  </a:lnTo>
                  <a:lnTo>
                    <a:pt x="6839" y="27711"/>
                  </a:lnTo>
                  <a:lnTo>
                    <a:pt x="8973" y="27482"/>
                  </a:lnTo>
                  <a:lnTo>
                    <a:pt x="7242" y="20230"/>
                  </a:lnTo>
                  <a:lnTo>
                    <a:pt x="5653" y="13252"/>
                  </a:lnTo>
                  <a:lnTo>
                    <a:pt x="4181" y="6540"/>
                  </a:lnTo>
                  <a:lnTo>
                    <a:pt x="2800" y="88"/>
                  </a:lnTo>
                  <a:lnTo>
                    <a:pt x="1835" y="12"/>
                  </a:lnTo>
                  <a:lnTo>
                    <a:pt x="895" y="0"/>
                  </a:lnTo>
                  <a:close/>
                </a:path>
              </a:pathLst>
            </a:custGeom>
            <a:solidFill>
              <a:srgbClr val="F5CC1F"/>
            </a:solidFill>
          </p:spPr>
          <p:txBody>
            <a:bodyPr wrap="square" lIns="0" tIns="0" rIns="0" bIns="0" rtlCol="0"/>
            <a:lstStyle/>
            <a:p>
              <a:endParaRPr/>
            </a:p>
          </p:txBody>
        </p:sp>
        <p:sp>
          <p:nvSpPr>
            <p:cNvPr id="5041" name="object 5041"/>
            <p:cNvSpPr/>
            <p:nvPr/>
          </p:nvSpPr>
          <p:spPr>
            <a:xfrm>
              <a:off x="6273228" y="8423529"/>
              <a:ext cx="6350" cy="27940"/>
            </a:xfrm>
            <a:custGeom>
              <a:avLst/>
              <a:gdLst/>
              <a:ahLst/>
              <a:cxnLst/>
              <a:rect l="l" t="t" r="r" b="b"/>
              <a:pathLst>
                <a:path w="6350" h="27940">
                  <a:moveTo>
                    <a:pt x="6172" y="27393"/>
                  </a:moveTo>
                  <a:lnTo>
                    <a:pt x="4441" y="20141"/>
                  </a:lnTo>
                  <a:lnTo>
                    <a:pt x="2852" y="13163"/>
                  </a:lnTo>
                  <a:lnTo>
                    <a:pt x="1380" y="6451"/>
                  </a:lnTo>
                  <a:lnTo>
                    <a:pt x="0" y="0"/>
                  </a:lnTo>
                </a:path>
              </a:pathLst>
            </a:custGeom>
            <a:ln w="25400">
              <a:solidFill>
                <a:srgbClr val="F7D02B"/>
              </a:solidFill>
            </a:ln>
          </p:spPr>
          <p:txBody>
            <a:bodyPr wrap="square" lIns="0" tIns="0" rIns="0" bIns="0" rtlCol="0"/>
            <a:lstStyle/>
            <a:p>
              <a:endParaRPr/>
            </a:p>
          </p:txBody>
        </p:sp>
        <p:sp>
          <p:nvSpPr>
            <p:cNvPr id="5042" name="object 5042"/>
            <p:cNvSpPr/>
            <p:nvPr/>
          </p:nvSpPr>
          <p:spPr>
            <a:xfrm>
              <a:off x="6270421" y="8410829"/>
              <a:ext cx="3175" cy="24765"/>
            </a:xfrm>
            <a:custGeom>
              <a:avLst/>
              <a:gdLst/>
              <a:ahLst/>
              <a:cxnLst/>
              <a:rect l="l" t="t" r="r" b="b"/>
              <a:pathLst>
                <a:path w="3175" h="24765">
                  <a:moveTo>
                    <a:pt x="2806" y="0"/>
                  </a:moveTo>
                  <a:lnTo>
                    <a:pt x="0" y="0"/>
                  </a:lnTo>
                  <a:lnTo>
                    <a:pt x="6" y="12714"/>
                  </a:lnTo>
                  <a:lnTo>
                    <a:pt x="2806" y="24150"/>
                  </a:lnTo>
                  <a:lnTo>
                    <a:pt x="2806" y="0"/>
                  </a:lnTo>
                  <a:close/>
                </a:path>
              </a:pathLst>
            </a:custGeom>
            <a:solidFill>
              <a:srgbClr val="F6CD23"/>
            </a:solidFill>
          </p:spPr>
          <p:txBody>
            <a:bodyPr wrap="square" lIns="0" tIns="0" rIns="0" bIns="0" rtlCol="0"/>
            <a:lstStyle/>
            <a:p>
              <a:endParaRPr/>
            </a:p>
          </p:txBody>
        </p:sp>
        <p:sp>
          <p:nvSpPr>
            <p:cNvPr id="5043" name="object 5043"/>
            <p:cNvSpPr/>
            <p:nvPr/>
          </p:nvSpPr>
          <p:spPr>
            <a:xfrm>
              <a:off x="6277267" y="8450923"/>
              <a:ext cx="2540" cy="635"/>
            </a:xfrm>
            <a:custGeom>
              <a:avLst/>
              <a:gdLst/>
              <a:ahLst/>
              <a:cxnLst/>
              <a:rect l="l" t="t" r="r" b="b"/>
              <a:pathLst>
                <a:path w="2539" h="634">
                  <a:moveTo>
                    <a:pt x="0" y="228"/>
                  </a:moveTo>
                  <a:lnTo>
                    <a:pt x="2133" y="0"/>
                  </a:lnTo>
                </a:path>
              </a:pathLst>
            </a:custGeom>
            <a:ln w="25400">
              <a:solidFill>
                <a:srgbClr val="F5CB1C"/>
              </a:solidFill>
            </a:ln>
          </p:spPr>
          <p:txBody>
            <a:bodyPr wrap="square" lIns="0" tIns="0" rIns="0" bIns="0" rtlCol="0"/>
            <a:lstStyle/>
            <a:p>
              <a:endParaRPr/>
            </a:p>
          </p:txBody>
        </p:sp>
        <p:sp>
          <p:nvSpPr>
            <p:cNvPr id="5044" name="object 5044"/>
            <p:cNvSpPr/>
            <p:nvPr/>
          </p:nvSpPr>
          <p:spPr>
            <a:xfrm>
              <a:off x="6276936" y="8411299"/>
              <a:ext cx="5080" cy="13335"/>
            </a:xfrm>
            <a:custGeom>
              <a:avLst/>
              <a:gdLst/>
              <a:ahLst/>
              <a:cxnLst/>
              <a:rect l="l" t="t" r="r" b="b"/>
              <a:pathLst>
                <a:path w="5079" h="13334">
                  <a:moveTo>
                    <a:pt x="3098" y="0"/>
                  </a:moveTo>
                  <a:lnTo>
                    <a:pt x="2082" y="177"/>
                  </a:lnTo>
                  <a:lnTo>
                    <a:pt x="1041" y="228"/>
                  </a:lnTo>
                  <a:lnTo>
                    <a:pt x="0" y="241"/>
                  </a:lnTo>
                  <a:lnTo>
                    <a:pt x="736" y="4432"/>
                  </a:lnTo>
                  <a:lnTo>
                    <a:pt x="2184" y="12966"/>
                  </a:lnTo>
                  <a:lnTo>
                    <a:pt x="3149" y="13042"/>
                  </a:lnTo>
                  <a:lnTo>
                    <a:pt x="4102" y="13042"/>
                  </a:lnTo>
                  <a:lnTo>
                    <a:pt x="5029" y="12903"/>
                  </a:lnTo>
                  <a:lnTo>
                    <a:pt x="3771" y="4267"/>
                  </a:lnTo>
                  <a:lnTo>
                    <a:pt x="3098" y="0"/>
                  </a:lnTo>
                  <a:close/>
                </a:path>
              </a:pathLst>
            </a:custGeom>
            <a:solidFill>
              <a:srgbClr val="FEE772"/>
            </a:solidFill>
          </p:spPr>
          <p:txBody>
            <a:bodyPr wrap="square" lIns="0" tIns="0" rIns="0" bIns="0" rtlCol="0"/>
            <a:lstStyle/>
            <a:p>
              <a:endParaRPr/>
            </a:p>
          </p:txBody>
        </p:sp>
        <p:sp>
          <p:nvSpPr>
            <p:cNvPr id="5045" name="object 5045"/>
            <p:cNvSpPr/>
            <p:nvPr/>
          </p:nvSpPr>
          <p:spPr>
            <a:xfrm>
              <a:off x="6280035" y="8411299"/>
              <a:ext cx="2540" cy="13335"/>
            </a:xfrm>
            <a:custGeom>
              <a:avLst/>
              <a:gdLst/>
              <a:ahLst/>
              <a:cxnLst/>
              <a:rect l="l" t="t" r="r" b="b"/>
              <a:pathLst>
                <a:path w="2539" h="13334">
                  <a:moveTo>
                    <a:pt x="1930" y="12903"/>
                  </a:moveTo>
                  <a:lnTo>
                    <a:pt x="1295" y="8572"/>
                  </a:lnTo>
                  <a:lnTo>
                    <a:pt x="673" y="4267"/>
                  </a:lnTo>
                  <a:lnTo>
                    <a:pt x="0" y="0"/>
                  </a:lnTo>
                </a:path>
              </a:pathLst>
            </a:custGeom>
            <a:ln w="25400">
              <a:solidFill>
                <a:srgbClr val="FEEA7A"/>
              </a:solidFill>
            </a:ln>
          </p:spPr>
          <p:txBody>
            <a:bodyPr wrap="square" lIns="0" tIns="0" rIns="0" bIns="0" rtlCol="0"/>
            <a:lstStyle/>
            <a:p>
              <a:endParaRPr/>
            </a:p>
          </p:txBody>
        </p:sp>
        <p:sp>
          <p:nvSpPr>
            <p:cNvPr id="5046" name="object 5046"/>
            <p:cNvSpPr/>
            <p:nvPr/>
          </p:nvSpPr>
          <p:spPr>
            <a:xfrm>
              <a:off x="6276936" y="8411299"/>
              <a:ext cx="3175" cy="635"/>
            </a:xfrm>
            <a:custGeom>
              <a:avLst/>
              <a:gdLst/>
              <a:ahLst/>
              <a:cxnLst/>
              <a:rect l="l" t="t" r="r" b="b"/>
              <a:pathLst>
                <a:path w="3175" h="634">
                  <a:moveTo>
                    <a:pt x="3098" y="0"/>
                  </a:moveTo>
                  <a:lnTo>
                    <a:pt x="0" y="241"/>
                  </a:lnTo>
                </a:path>
              </a:pathLst>
            </a:custGeom>
            <a:ln w="25399">
              <a:solidFill>
                <a:srgbClr val="FEE879"/>
              </a:solidFill>
            </a:ln>
          </p:spPr>
          <p:txBody>
            <a:bodyPr wrap="square" lIns="0" tIns="0" rIns="0" bIns="0" rtlCol="0"/>
            <a:lstStyle/>
            <a:p>
              <a:endParaRPr/>
            </a:p>
          </p:txBody>
        </p:sp>
        <p:sp>
          <p:nvSpPr>
            <p:cNvPr id="5047" name="object 5047"/>
            <p:cNvSpPr/>
            <p:nvPr/>
          </p:nvSpPr>
          <p:spPr>
            <a:xfrm>
              <a:off x="6276936" y="8411540"/>
              <a:ext cx="2540" cy="13335"/>
            </a:xfrm>
            <a:custGeom>
              <a:avLst/>
              <a:gdLst/>
              <a:ahLst/>
              <a:cxnLst/>
              <a:rect l="l" t="t" r="r" b="b"/>
              <a:pathLst>
                <a:path w="2539" h="13334">
                  <a:moveTo>
                    <a:pt x="0" y="0"/>
                  </a:moveTo>
                  <a:lnTo>
                    <a:pt x="736" y="4190"/>
                  </a:lnTo>
                  <a:lnTo>
                    <a:pt x="1447" y="8432"/>
                  </a:lnTo>
                  <a:lnTo>
                    <a:pt x="2184" y="12725"/>
                  </a:lnTo>
                </a:path>
              </a:pathLst>
            </a:custGeom>
            <a:ln w="25400">
              <a:solidFill>
                <a:srgbClr val="FEE46A"/>
              </a:solidFill>
            </a:ln>
          </p:spPr>
          <p:txBody>
            <a:bodyPr wrap="square" lIns="0" tIns="0" rIns="0" bIns="0" rtlCol="0"/>
            <a:lstStyle/>
            <a:p>
              <a:endParaRPr/>
            </a:p>
          </p:txBody>
        </p:sp>
        <p:sp>
          <p:nvSpPr>
            <p:cNvPr id="5048" name="object 5048"/>
            <p:cNvSpPr/>
            <p:nvPr/>
          </p:nvSpPr>
          <p:spPr>
            <a:xfrm>
              <a:off x="6279121" y="8411502"/>
              <a:ext cx="3175" cy="26034"/>
            </a:xfrm>
            <a:custGeom>
              <a:avLst/>
              <a:gdLst/>
              <a:ahLst/>
              <a:cxnLst/>
              <a:rect l="l" t="t" r="r" b="b"/>
              <a:pathLst>
                <a:path w="3175" h="26034">
                  <a:moveTo>
                    <a:pt x="2844" y="0"/>
                  </a:moveTo>
                  <a:lnTo>
                    <a:pt x="0" y="0"/>
                  </a:lnTo>
                  <a:lnTo>
                    <a:pt x="0" y="25463"/>
                  </a:lnTo>
                  <a:lnTo>
                    <a:pt x="2844" y="25463"/>
                  </a:lnTo>
                  <a:lnTo>
                    <a:pt x="2844" y="0"/>
                  </a:lnTo>
                  <a:close/>
                </a:path>
              </a:pathLst>
            </a:custGeom>
            <a:solidFill>
              <a:srgbClr val="FDE56B"/>
            </a:solidFill>
          </p:spPr>
          <p:txBody>
            <a:bodyPr wrap="square" lIns="0" tIns="0" rIns="0" bIns="0" rtlCol="0"/>
            <a:lstStyle/>
            <a:p>
              <a:endParaRPr/>
            </a:p>
          </p:txBody>
        </p:sp>
        <p:sp>
          <p:nvSpPr>
            <p:cNvPr id="5049" name="object 5049"/>
            <p:cNvSpPr/>
            <p:nvPr/>
          </p:nvSpPr>
          <p:spPr>
            <a:xfrm>
              <a:off x="6273800" y="8411476"/>
              <a:ext cx="5715" cy="13335"/>
            </a:xfrm>
            <a:custGeom>
              <a:avLst/>
              <a:gdLst/>
              <a:ahLst/>
              <a:cxnLst/>
              <a:rect l="l" t="t" r="r" b="b"/>
              <a:pathLst>
                <a:path w="5714" h="13334">
                  <a:moveTo>
                    <a:pt x="0" y="0"/>
                  </a:moveTo>
                  <a:lnTo>
                    <a:pt x="787" y="4038"/>
                  </a:lnTo>
                  <a:lnTo>
                    <a:pt x="2362" y="12433"/>
                  </a:lnTo>
                  <a:lnTo>
                    <a:pt x="4356" y="12725"/>
                  </a:lnTo>
                  <a:lnTo>
                    <a:pt x="5321" y="12788"/>
                  </a:lnTo>
                  <a:lnTo>
                    <a:pt x="3873" y="4254"/>
                  </a:lnTo>
                  <a:lnTo>
                    <a:pt x="3136" y="63"/>
                  </a:lnTo>
                  <a:lnTo>
                    <a:pt x="2095" y="76"/>
                  </a:lnTo>
                  <a:lnTo>
                    <a:pt x="0" y="0"/>
                  </a:lnTo>
                  <a:close/>
                </a:path>
              </a:pathLst>
            </a:custGeom>
            <a:solidFill>
              <a:srgbClr val="FCE05E"/>
            </a:solidFill>
          </p:spPr>
          <p:txBody>
            <a:bodyPr wrap="square" lIns="0" tIns="0" rIns="0" bIns="0" rtlCol="0"/>
            <a:lstStyle/>
            <a:p>
              <a:endParaRPr/>
            </a:p>
          </p:txBody>
        </p:sp>
        <p:sp>
          <p:nvSpPr>
            <p:cNvPr id="5050" name="object 5050"/>
            <p:cNvSpPr/>
            <p:nvPr/>
          </p:nvSpPr>
          <p:spPr>
            <a:xfrm>
              <a:off x="6276936" y="8411540"/>
              <a:ext cx="2540" cy="13335"/>
            </a:xfrm>
            <a:custGeom>
              <a:avLst/>
              <a:gdLst/>
              <a:ahLst/>
              <a:cxnLst/>
              <a:rect l="l" t="t" r="r" b="b"/>
              <a:pathLst>
                <a:path w="2539" h="13334">
                  <a:moveTo>
                    <a:pt x="2184" y="12725"/>
                  </a:moveTo>
                  <a:lnTo>
                    <a:pt x="1447" y="8432"/>
                  </a:lnTo>
                  <a:lnTo>
                    <a:pt x="736" y="4190"/>
                  </a:lnTo>
                  <a:lnTo>
                    <a:pt x="0" y="0"/>
                  </a:lnTo>
                </a:path>
              </a:pathLst>
            </a:custGeom>
            <a:ln w="25400">
              <a:solidFill>
                <a:srgbClr val="FEE46A"/>
              </a:solidFill>
            </a:ln>
          </p:spPr>
          <p:txBody>
            <a:bodyPr wrap="square" lIns="0" tIns="0" rIns="0" bIns="0" rtlCol="0"/>
            <a:lstStyle/>
            <a:p>
              <a:endParaRPr/>
            </a:p>
          </p:txBody>
        </p:sp>
        <p:sp>
          <p:nvSpPr>
            <p:cNvPr id="5051" name="object 5051"/>
            <p:cNvSpPr/>
            <p:nvPr/>
          </p:nvSpPr>
          <p:spPr>
            <a:xfrm>
              <a:off x="6273800" y="8398776"/>
              <a:ext cx="3175" cy="26034"/>
            </a:xfrm>
            <a:custGeom>
              <a:avLst/>
              <a:gdLst/>
              <a:ahLst/>
              <a:cxnLst/>
              <a:rect l="l" t="t" r="r" b="b"/>
              <a:pathLst>
                <a:path w="3175" h="26034">
                  <a:moveTo>
                    <a:pt x="3136" y="0"/>
                  </a:moveTo>
                  <a:lnTo>
                    <a:pt x="0" y="0"/>
                  </a:lnTo>
                  <a:lnTo>
                    <a:pt x="0" y="25463"/>
                  </a:lnTo>
                  <a:lnTo>
                    <a:pt x="3136" y="25463"/>
                  </a:lnTo>
                  <a:lnTo>
                    <a:pt x="3136" y="0"/>
                  </a:lnTo>
                  <a:close/>
                </a:path>
              </a:pathLst>
            </a:custGeom>
            <a:solidFill>
              <a:srgbClr val="FDE164"/>
            </a:solidFill>
          </p:spPr>
          <p:txBody>
            <a:bodyPr wrap="square" lIns="0" tIns="0" rIns="0" bIns="0" rtlCol="0"/>
            <a:lstStyle/>
            <a:p>
              <a:endParaRPr/>
            </a:p>
          </p:txBody>
        </p:sp>
        <p:sp>
          <p:nvSpPr>
            <p:cNvPr id="5052" name="object 5052"/>
            <p:cNvSpPr/>
            <p:nvPr/>
          </p:nvSpPr>
          <p:spPr>
            <a:xfrm>
              <a:off x="6273800" y="8411476"/>
              <a:ext cx="2540" cy="12700"/>
            </a:xfrm>
            <a:custGeom>
              <a:avLst/>
              <a:gdLst/>
              <a:ahLst/>
              <a:cxnLst/>
              <a:rect l="l" t="t" r="r" b="b"/>
              <a:pathLst>
                <a:path w="2539" h="12700">
                  <a:moveTo>
                    <a:pt x="0" y="0"/>
                  </a:moveTo>
                  <a:lnTo>
                    <a:pt x="2362" y="12433"/>
                  </a:lnTo>
                </a:path>
              </a:pathLst>
            </a:custGeom>
            <a:ln w="25400">
              <a:solidFill>
                <a:srgbClr val="FCDC53"/>
              </a:solidFill>
            </a:ln>
          </p:spPr>
          <p:txBody>
            <a:bodyPr wrap="square" lIns="0" tIns="0" rIns="0" bIns="0" rtlCol="0"/>
            <a:lstStyle/>
            <a:p>
              <a:endParaRPr/>
            </a:p>
          </p:txBody>
        </p:sp>
        <p:sp>
          <p:nvSpPr>
            <p:cNvPr id="5053" name="object 5053"/>
            <p:cNvSpPr/>
            <p:nvPr/>
          </p:nvSpPr>
          <p:spPr>
            <a:xfrm>
              <a:off x="6276162" y="8423910"/>
              <a:ext cx="3175" cy="635"/>
            </a:xfrm>
            <a:custGeom>
              <a:avLst/>
              <a:gdLst/>
              <a:ahLst/>
              <a:cxnLst/>
              <a:rect l="l" t="t" r="r" b="b"/>
              <a:pathLst>
                <a:path w="3175" h="634">
                  <a:moveTo>
                    <a:pt x="0" y="0"/>
                  </a:moveTo>
                  <a:lnTo>
                    <a:pt x="2959" y="355"/>
                  </a:lnTo>
                </a:path>
              </a:pathLst>
            </a:custGeom>
            <a:ln w="25400">
              <a:solidFill>
                <a:srgbClr val="FCDE59"/>
              </a:solidFill>
            </a:ln>
          </p:spPr>
          <p:txBody>
            <a:bodyPr wrap="square" lIns="0" tIns="0" rIns="0" bIns="0" rtlCol="0"/>
            <a:lstStyle/>
            <a:p>
              <a:endParaRPr/>
            </a:p>
          </p:txBody>
        </p:sp>
        <p:sp>
          <p:nvSpPr>
            <p:cNvPr id="5054" name="object 5054"/>
            <p:cNvSpPr/>
            <p:nvPr/>
          </p:nvSpPr>
          <p:spPr>
            <a:xfrm>
              <a:off x="6274663" y="8398624"/>
              <a:ext cx="5715" cy="13335"/>
            </a:xfrm>
            <a:custGeom>
              <a:avLst/>
              <a:gdLst/>
              <a:ahLst/>
              <a:cxnLst/>
              <a:rect l="l" t="t" r="r" b="b"/>
              <a:pathLst>
                <a:path w="5714" h="13334">
                  <a:moveTo>
                    <a:pt x="3213" y="0"/>
                  </a:moveTo>
                  <a:lnTo>
                    <a:pt x="0" y="546"/>
                  </a:lnTo>
                  <a:lnTo>
                    <a:pt x="800" y="4610"/>
                  </a:lnTo>
                  <a:lnTo>
                    <a:pt x="1549" y="8737"/>
                  </a:lnTo>
                  <a:lnTo>
                    <a:pt x="2273" y="12915"/>
                  </a:lnTo>
                  <a:lnTo>
                    <a:pt x="3314" y="12903"/>
                  </a:lnTo>
                  <a:lnTo>
                    <a:pt x="4356" y="12852"/>
                  </a:lnTo>
                  <a:lnTo>
                    <a:pt x="5372" y="12674"/>
                  </a:lnTo>
                  <a:lnTo>
                    <a:pt x="4711" y="8407"/>
                  </a:lnTo>
                  <a:lnTo>
                    <a:pt x="4000" y="4165"/>
                  </a:lnTo>
                  <a:lnTo>
                    <a:pt x="3213" y="0"/>
                  </a:lnTo>
                  <a:close/>
                </a:path>
              </a:pathLst>
            </a:custGeom>
            <a:solidFill>
              <a:srgbClr val="FEE97B"/>
            </a:solidFill>
          </p:spPr>
          <p:txBody>
            <a:bodyPr wrap="square" lIns="0" tIns="0" rIns="0" bIns="0" rtlCol="0"/>
            <a:lstStyle/>
            <a:p>
              <a:endParaRPr/>
            </a:p>
          </p:txBody>
        </p:sp>
        <p:sp>
          <p:nvSpPr>
            <p:cNvPr id="5055" name="object 5055"/>
            <p:cNvSpPr/>
            <p:nvPr/>
          </p:nvSpPr>
          <p:spPr>
            <a:xfrm>
              <a:off x="6277876" y="8398624"/>
              <a:ext cx="2540" cy="12700"/>
            </a:xfrm>
            <a:custGeom>
              <a:avLst/>
              <a:gdLst/>
              <a:ahLst/>
              <a:cxnLst/>
              <a:rect l="l" t="t" r="r" b="b"/>
              <a:pathLst>
                <a:path w="2539" h="12700">
                  <a:moveTo>
                    <a:pt x="2158" y="12674"/>
                  </a:moveTo>
                  <a:lnTo>
                    <a:pt x="0" y="0"/>
                  </a:lnTo>
                </a:path>
              </a:pathLst>
            </a:custGeom>
            <a:ln w="25400">
              <a:solidFill>
                <a:srgbClr val="FFEC83"/>
              </a:solidFill>
            </a:ln>
          </p:spPr>
          <p:txBody>
            <a:bodyPr wrap="square" lIns="0" tIns="0" rIns="0" bIns="0" rtlCol="0"/>
            <a:lstStyle/>
            <a:p>
              <a:endParaRPr/>
            </a:p>
          </p:txBody>
        </p:sp>
        <p:sp>
          <p:nvSpPr>
            <p:cNvPr id="5056" name="object 5056"/>
            <p:cNvSpPr/>
            <p:nvPr/>
          </p:nvSpPr>
          <p:spPr>
            <a:xfrm>
              <a:off x="6274663" y="8398624"/>
              <a:ext cx="3810" cy="635"/>
            </a:xfrm>
            <a:custGeom>
              <a:avLst/>
              <a:gdLst/>
              <a:ahLst/>
              <a:cxnLst/>
              <a:rect l="l" t="t" r="r" b="b"/>
              <a:pathLst>
                <a:path w="3810" h="634">
                  <a:moveTo>
                    <a:pt x="3213" y="0"/>
                  </a:moveTo>
                  <a:lnTo>
                    <a:pt x="0" y="546"/>
                  </a:lnTo>
                </a:path>
              </a:pathLst>
            </a:custGeom>
            <a:ln w="25400">
              <a:solidFill>
                <a:srgbClr val="FEE97D"/>
              </a:solidFill>
            </a:ln>
          </p:spPr>
          <p:txBody>
            <a:bodyPr wrap="square" lIns="0" tIns="0" rIns="0" bIns="0" rtlCol="0"/>
            <a:lstStyle/>
            <a:p>
              <a:endParaRPr/>
            </a:p>
          </p:txBody>
        </p:sp>
        <p:sp>
          <p:nvSpPr>
            <p:cNvPr id="5057" name="object 5057"/>
            <p:cNvSpPr/>
            <p:nvPr/>
          </p:nvSpPr>
          <p:spPr>
            <a:xfrm>
              <a:off x="6274663" y="8399170"/>
              <a:ext cx="2540" cy="12700"/>
            </a:xfrm>
            <a:custGeom>
              <a:avLst/>
              <a:gdLst/>
              <a:ahLst/>
              <a:cxnLst/>
              <a:rect l="l" t="t" r="r" b="b"/>
              <a:pathLst>
                <a:path w="2539" h="12700">
                  <a:moveTo>
                    <a:pt x="0" y="0"/>
                  </a:moveTo>
                  <a:lnTo>
                    <a:pt x="2273" y="12369"/>
                  </a:lnTo>
                </a:path>
              </a:pathLst>
            </a:custGeom>
            <a:ln w="25400">
              <a:solidFill>
                <a:srgbClr val="FEE572"/>
              </a:solidFill>
            </a:ln>
          </p:spPr>
          <p:txBody>
            <a:bodyPr wrap="square" lIns="0" tIns="0" rIns="0" bIns="0" rtlCol="0"/>
            <a:lstStyle/>
            <a:p>
              <a:endParaRPr/>
            </a:p>
          </p:txBody>
        </p:sp>
        <p:sp>
          <p:nvSpPr>
            <p:cNvPr id="5058" name="object 5058"/>
            <p:cNvSpPr/>
            <p:nvPr/>
          </p:nvSpPr>
          <p:spPr>
            <a:xfrm>
              <a:off x="6276936" y="8411299"/>
              <a:ext cx="3175" cy="635"/>
            </a:xfrm>
            <a:custGeom>
              <a:avLst/>
              <a:gdLst/>
              <a:ahLst/>
              <a:cxnLst/>
              <a:rect l="l" t="t" r="r" b="b"/>
              <a:pathLst>
                <a:path w="3175" h="634">
                  <a:moveTo>
                    <a:pt x="0" y="241"/>
                  </a:moveTo>
                  <a:lnTo>
                    <a:pt x="3098" y="0"/>
                  </a:lnTo>
                </a:path>
              </a:pathLst>
            </a:custGeom>
            <a:ln w="25399">
              <a:solidFill>
                <a:srgbClr val="FEE879"/>
              </a:solidFill>
            </a:ln>
          </p:spPr>
          <p:txBody>
            <a:bodyPr wrap="square" lIns="0" tIns="0" rIns="0" bIns="0" rtlCol="0"/>
            <a:lstStyle/>
            <a:p>
              <a:endParaRPr/>
            </a:p>
          </p:txBody>
        </p:sp>
        <p:sp>
          <p:nvSpPr>
            <p:cNvPr id="5059" name="object 5059"/>
            <p:cNvSpPr/>
            <p:nvPr/>
          </p:nvSpPr>
          <p:spPr>
            <a:xfrm>
              <a:off x="6271425" y="8399170"/>
              <a:ext cx="5715" cy="12700"/>
            </a:xfrm>
            <a:custGeom>
              <a:avLst/>
              <a:gdLst/>
              <a:ahLst/>
              <a:cxnLst/>
              <a:rect l="l" t="t" r="r" b="b"/>
              <a:pathLst>
                <a:path w="5714" h="12700">
                  <a:moveTo>
                    <a:pt x="3238" y="0"/>
                  </a:moveTo>
                  <a:lnTo>
                    <a:pt x="0" y="520"/>
                  </a:lnTo>
                  <a:lnTo>
                    <a:pt x="812" y="4343"/>
                  </a:lnTo>
                  <a:lnTo>
                    <a:pt x="1600" y="8267"/>
                  </a:lnTo>
                  <a:lnTo>
                    <a:pt x="2374" y="12306"/>
                  </a:lnTo>
                  <a:lnTo>
                    <a:pt x="4470" y="12382"/>
                  </a:lnTo>
                  <a:lnTo>
                    <a:pt x="5511" y="12369"/>
                  </a:lnTo>
                  <a:lnTo>
                    <a:pt x="4787" y="8191"/>
                  </a:lnTo>
                  <a:lnTo>
                    <a:pt x="4038" y="4064"/>
                  </a:lnTo>
                  <a:lnTo>
                    <a:pt x="3238" y="0"/>
                  </a:lnTo>
                  <a:close/>
                </a:path>
              </a:pathLst>
            </a:custGeom>
            <a:solidFill>
              <a:srgbClr val="FDE166"/>
            </a:solidFill>
          </p:spPr>
          <p:txBody>
            <a:bodyPr wrap="square" lIns="0" tIns="0" rIns="0" bIns="0" rtlCol="0"/>
            <a:lstStyle/>
            <a:p>
              <a:endParaRPr/>
            </a:p>
          </p:txBody>
        </p:sp>
        <p:sp>
          <p:nvSpPr>
            <p:cNvPr id="5060" name="object 5060"/>
            <p:cNvSpPr/>
            <p:nvPr/>
          </p:nvSpPr>
          <p:spPr>
            <a:xfrm>
              <a:off x="6274663" y="8399170"/>
              <a:ext cx="2540" cy="12700"/>
            </a:xfrm>
            <a:custGeom>
              <a:avLst/>
              <a:gdLst/>
              <a:ahLst/>
              <a:cxnLst/>
              <a:rect l="l" t="t" r="r" b="b"/>
              <a:pathLst>
                <a:path w="2539" h="12700">
                  <a:moveTo>
                    <a:pt x="2273" y="12369"/>
                  </a:moveTo>
                  <a:lnTo>
                    <a:pt x="0" y="0"/>
                  </a:lnTo>
                </a:path>
              </a:pathLst>
            </a:custGeom>
            <a:ln w="25400">
              <a:solidFill>
                <a:srgbClr val="FEE572"/>
              </a:solidFill>
            </a:ln>
          </p:spPr>
          <p:txBody>
            <a:bodyPr wrap="square" lIns="0" tIns="0" rIns="0" bIns="0" rtlCol="0"/>
            <a:lstStyle/>
            <a:p>
              <a:endParaRPr/>
            </a:p>
          </p:txBody>
        </p:sp>
        <p:sp>
          <p:nvSpPr>
            <p:cNvPr id="5061" name="object 5061"/>
            <p:cNvSpPr/>
            <p:nvPr/>
          </p:nvSpPr>
          <p:spPr>
            <a:xfrm>
              <a:off x="6271425" y="8399170"/>
              <a:ext cx="3810" cy="635"/>
            </a:xfrm>
            <a:custGeom>
              <a:avLst/>
              <a:gdLst/>
              <a:ahLst/>
              <a:cxnLst/>
              <a:rect l="l" t="t" r="r" b="b"/>
              <a:pathLst>
                <a:path w="3810" h="634">
                  <a:moveTo>
                    <a:pt x="3238" y="0"/>
                  </a:moveTo>
                  <a:lnTo>
                    <a:pt x="0" y="520"/>
                  </a:lnTo>
                </a:path>
              </a:pathLst>
            </a:custGeom>
            <a:ln w="25400">
              <a:solidFill>
                <a:srgbClr val="FDE267"/>
              </a:solidFill>
            </a:ln>
          </p:spPr>
          <p:txBody>
            <a:bodyPr wrap="square" lIns="0" tIns="0" rIns="0" bIns="0" rtlCol="0"/>
            <a:lstStyle/>
            <a:p>
              <a:endParaRPr/>
            </a:p>
          </p:txBody>
        </p:sp>
        <p:sp>
          <p:nvSpPr>
            <p:cNvPr id="5062" name="object 5062"/>
            <p:cNvSpPr/>
            <p:nvPr/>
          </p:nvSpPr>
          <p:spPr>
            <a:xfrm>
              <a:off x="6271425" y="8399691"/>
              <a:ext cx="2540" cy="12065"/>
            </a:xfrm>
            <a:custGeom>
              <a:avLst/>
              <a:gdLst/>
              <a:ahLst/>
              <a:cxnLst/>
              <a:rect l="l" t="t" r="r" b="b"/>
              <a:pathLst>
                <a:path w="2539" h="12065">
                  <a:moveTo>
                    <a:pt x="0" y="0"/>
                  </a:moveTo>
                  <a:lnTo>
                    <a:pt x="2374" y="11785"/>
                  </a:lnTo>
                </a:path>
              </a:pathLst>
            </a:custGeom>
            <a:ln w="25399">
              <a:solidFill>
                <a:srgbClr val="FCDE59"/>
              </a:solidFill>
            </a:ln>
          </p:spPr>
          <p:txBody>
            <a:bodyPr wrap="square" lIns="0" tIns="0" rIns="0" bIns="0" rtlCol="0"/>
            <a:lstStyle/>
            <a:p>
              <a:endParaRPr/>
            </a:p>
          </p:txBody>
        </p:sp>
        <p:sp>
          <p:nvSpPr>
            <p:cNvPr id="5063" name="object 5063"/>
            <p:cNvSpPr/>
            <p:nvPr/>
          </p:nvSpPr>
          <p:spPr>
            <a:xfrm>
              <a:off x="6273800" y="8398776"/>
              <a:ext cx="3175" cy="26034"/>
            </a:xfrm>
            <a:custGeom>
              <a:avLst/>
              <a:gdLst/>
              <a:ahLst/>
              <a:cxnLst/>
              <a:rect l="l" t="t" r="r" b="b"/>
              <a:pathLst>
                <a:path w="3175" h="26034">
                  <a:moveTo>
                    <a:pt x="3136" y="0"/>
                  </a:moveTo>
                  <a:lnTo>
                    <a:pt x="0" y="0"/>
                  </a:lnTo>
                  <a:lnTo>
                    <a:pt x="0" y="25463"/>
                  </a:lnTo>
                  <a:lnTo>
                    <a:pt x="3136" y="25463"/>
                  </a:lnTo>
                  <a:lnTo>
                    <a:pt x="3136" y="0"/>
                  </a:lnTo>
                  <a:close/>
                </a:path>
              </a:pathLst>
            </a:custGeom>
            <a:solidFill>
              <a:srgbClr val="FDE164"/>
            </a:solidFill>
          </p:spPr>
          <p:txBody>
            <a:bodyPr wrap="square" lIns="0" tIns="0" rIns="0" bIns="0" rtlCol="0"/>
            <a:lstStyle/>
            <a:p>
              <a:endParaRPr/>
            </a:p>
          </p:txBody>
        </p:sp>
        <p:sp>
          <p:nvSpPr>
            <p:cNvPr id="5064" name="object 5064"/>
            <p:cNvSpPr/>
            <p:nvPr/>
          </p:nvSpPr>
          <p:spPr>
            <a:xfrm>
              <a:off x="6270650" y="8411387"/>
              <a:ext cx="5715" cy="12700"/>
            </a:xfrm>
            <a:custGeom>
              <a:avLst/>
              <a:gdLst/>
              <a:ahLst/>
              <a:cxnLst/>
              <a:rect l="l" t="t" r="r" b="b"/>
              <a:pathLst>
                <a:path w="5714" h="12700">
                  <a:moveTo>
                    <a:pt x="1054" y="0"/>
                  </a:moveTo>
                  <a:lnTo>
                    <a:pt x="0" y="0"/>
                  </a:lnTo>
                  <a:lnTo>
                    <a:pt x="2578" y="12141"/>
                  </a:lnTo>
                  <a:lnTo>
                    <a:pt x="3543" y="12230"/>
                  </a:lnTo>
                  <a:lnTo>
                    <a:pt x="5511" y="12522"/>
                  </a:lnTo>
                  <a:lnTo>
                    <a:pt x="3937" y="4127"/>
                  </a:lnTo>
                  <a:lnTo>
                    <a:pt x="3149" y="88"/>
                  </a:lnTo>
                  <a:lnTo>
                    <a:pt x="1054" y="0"/>
                  </a:lnTo>
                  <a:close/>
                </a:path>
              </a:pathLst>
            </a:custGeom>
            <a:solidFill>
              <a:srgbClr val="FAD744"/>
            </a:solidFill>
          </p:spPr>
          <p:txBody>
            <a:bodyPr wrap="square" lIns="0" tIns="0" rIns="0" bIns="0" rtlCol="0"/>
            <a:lstStyle/>
            <a:p>
              <a:endParaRPr/>
            </a:p>
          </p:txBody>
        </p:sp>
        <p:sp>
          <p:nvSpPr>
            <p:cNvPr id="5065" name="object 5065"/>
            <p:cNvSpPr/>
            <p:nvPr/>
          </p:nvSpPr>
          <p:spPr>
            <a:xfrm>
              <a:off x="6273800" y="8411476"/>
              <a:ext cx="2540" cy="12700"/>
            </a:xfrm>
            <a:custGeom>
              <a:avLst/>
              <a:gdLst/>
              <a:ahLst/>
              <a:cxnLst/>
              <a:rect l="l" t="t" r="r" b="b"/>
              <a:pathLst>
                <a:path w="2539" h="12700">
                  <a:moveTo>
                    <a:pt x="2362" y="12433"/>
                  </a:moveTo>
                  <a:lnTo>
                    <a:pt x="0" y="0"/>
                  </a:lnTo>
                </a:path>
              </a:pathLst>
            </a:custGeom>
            <a:ln w="25400">
              <a:solidFill>
                <a:srgbClr val="FCDC53"/>
              </a:solidFill>
            </a:ln>
          </p:spPr>
          <p:txBody>
            <a:bodyPr wrap="square" lIns="0" tIns="0" rIns="0" bIns="0" rtlCol="0"/>
            <a:lstStyle/>
            <a:p>
              <a:endParaRPr/>
            </a:p>
          </p:txBody>
        </p:sp>
        <p:sp>
          <p:nvSpPr>
            <p:cNvPr id="5066" name="object 5066"/>
            <p:cNvSpPr/>
            <p:nvPr/>
          </p:nvSpPr>
          <p:spPr>
            <a:xfrm>
              <a:off x="6270650" y="8398687"/>
              <a:ext cx="3175" cy="26034"/>
            </a:xfrm>
            <a:custGeom>
              <a:avLst/>
              <a:gdLst/>
              <a:ahLst/>
              <a:cxnLst/>
              <a:rect l="l" t="t" r="r" b="b"/>
              <a:pathLst>
                <a:path w="3175" h="26034">
                  <a:moveTo>
                    <a:pt x="3149" y="0"/>
                  </a:moveTo>
                  <a:lnTo>
                    <a:pt x="0" y="0"/>
                  </a:lnTo>
                  <a:lnTo>
                    <a:pt x="0" y="25488"/>
                  </a:lnTo>
                  <a:lnTo>
                    <a:pt x="3149" y="25488"/>
                  </a:lnTo>
                  <a:lnTo>
                    <a:pt x="3149" y="0"/>
                  </a:lnTo>
                  <a:close/>
                </a:path>
              </a:pathLst>
            </a:custGeom>
            <a:solidFill>
              <a:srgbClr val="FBD849"/>
            </a:solidFill>
          </p:spPr>
          <p:txBody>
            <a:bodyPr wrap="square" lIns="0" tIns="0" rIns="0" bIns="0" rtlCol="0"/>
            <a:lstStyle/>
            <a:p>
              <a:endParaRPr/>
            </a:p>
          </p:txBody>
        </p:sp>
        <p:sp>
          <p:nvSpPr>
            <p:cNvPr id="5067" name="object 5067"/>
            <p:cNvSpPr/>
            <p:nvPr/>
          </p:nvSpPr>
          <p:spPr>
            <a:xfrm>
              <a:off x="6270650" y="8411387"/>
              <a:ext cx="3175" cy="12700"/>
            </a:xfrm>
            <a:custGeom>
              <a:avLst/>
              <a:gdLst/>
              <a:ahLst/>
              <a:cxnLst/>
              <a:rect l="l" t="t" r="r" b="b"/>
              <a:pathLst>
                <a:path w="3175" h="12700">
                  <a:moveTo>
                    <a:pt x="0" y="0"/>
                  </a:moveTo>
                  <a:lnTo>
                    <a:pt x="2578" y="12141"/>
                  </a:lnTo>
                </a:path>
              </a:pathLst>
            </a:custGeom>
            <a:ln w="25400">
              <a:solidFill>
                <a:srgbClr val="F9D236"/>
              </a:solidFill>
            </a:ln>
          </p:spPr>
          <p:txBody>
            <a:bodyPr wrap="square" lIns="0" tIns="0" rIns="0" bIns="0" rtlCol="0"/>
            <a:lstStyle/>
            <a:p>
              <a:endParaRPr/>
            </a:p>
          </p:txBody>
        </p:sp>
        <p:sp>
          <p:nvSpPr>
            <p:cNvPr id="5068" name="object 5068"/>
            <p:cNvSpPr/>
            <p:nvPr/>
          </p:nvSpPr>
          <p:spPr>
            <a:xfrm>
              <a:off x="6273228" y="8423529"/>
              <a:ext cx="3175" cy="635"/>
            </a:xfrm>
            <a:custGeom>
              <a:avLst/>
              <a:gdLst/>
              <a:ahLst/>
              <a:cxnLst/>
              <a:rect l="l" t="t" r="r" b="b"/>
              <a:pathLst>
                <a:path w="3175" h="634">
                  <a:moveTo>
                    <a:pt x="0" y="0"/>
                  </a:moveTo>
                  <a:lnTo>
                    <a:pt x="2933" y="381"/>
                  </a:lnTo>
                </a:path>
              </a:pathLst>
            </a:custGeom>
            <a:ln w="25400">
              <a:solidFill>
                <a:srgbClr val="FAD640"/>
              </a:solidFill>
            </a:ln>
          </p:spPr>
          <p:txBody>
            <a:bodyPr wrap="square" lIns="0" tIns="0" rIns="0" bIns="0" rtlCol="0"/>
            <a:lstStyle/>
            <a:p>
              <a:endParaRPr/>
            </a:p>
          </p:txBody>
        </p:sp>
        <p:sp>
          <p:nvSpPr>
            <p:cNvPr id="5069" name="object 5069"/>
            <p:cNvSpPr/>
            <p:nvPr/>
          </p:nvSpPr>
          <p:spPr>
            <a:xfrm>
              <a:off x="6267528" y="8411387"/>
              <a:ext cx="5715" cy="12700"/>
            </a:xfrm>
            <a:custGeom>
              <a:avLst/>
              <a:gdLst/>
              <a:ahLst/>
              <a:cxnLst/>
              <a:rect l="l" t="t" r="r" b="b"/>
              <a:pathLst>
                <a:path w="5714" h="12700">
                  <a:moveTo>
                    <a:pt x="3122" y="0"/>
                  </a:moveTo>
                  <a:lnTo>
                    <a:pt x="2080" y="0"/>
                  </a:lnTo>
                  <a:lnTo>
                    <a:pt x="1039" y="38"/>
                  </a:lnTo>
                  <a:lnTo>
                    <a:pt x="0" y="190"/>
                  </a:lnTo>
                  <a:lnTo>
                    <a:pt x="2899" y="12153"/>
                  </a:lnTo>
                  <a:lnTo>
                    <a:pt x="3795" y="12052"/>
                  </a:lnTo>
                  <a:lnTo>
                    <a:pt x="5681" y="12052"/>
                  </a:lnTo>
                  <a:lnTo>
                    <a:pt x="3122" y="0"/>
                  </a:lnTo>
                  <a:close/>
                </a:path>
                <a:path w="5714" h="12700">
                  <a:moveTo>
                    <a:pt x="5681" y="12052"/>
                  </a:moveTo>
                  <a:lnTo>
                    <a:pt x="3795" y="12052"/>
                  </a:lnTo>
                  <a:lnTo>
                    <a:pt x="4734" y="12065"/>
                  </a:lnTo>
                  <a:lnTo>
                    <a:pt x="5700" y="12141"/>
                  </a:lnTo>
                  <a:close/>
                </a:path>
              </a:pathLst>
            </a:custGeom>
            <a:solidFill>
              <a:srgbClr val="F6CD24"/>
            </a:solidFill>
          </p:spPr>
          <p:txBody>
            <a:bodyPr wrap="square" lIns="0" tIns="0" rIns="0" bIns="0" rtlCol="0"/>
            <a:lstStyle/>
            <a:p>
              <a:endParaRPr/>
            </a:p>
          </p:txBody>
        </p:sp>
        <p:sp>
          <p:nvSpPr>
            <p:cNvPr id="5070" name="object 5070"/>
            <p:cNvSpPr/>
            <p:nvPr/>
          </p:nvSpPr>
          <p:spPr>
            <a:xfrm>
              <a:off x="6270650" y="8411387"/>
              <a:ext cx="3175" cy="12700"/>
            </a:xfrm>
            <a:custGeom>
              <a:avLst/>
              <a:gdLst/>
              <a:ahLst/>
              <a:cxnLst/>
              <a:rect l="l" t="t" r="r" b="b"/>
              <a:pathLst>
                <a:path w="3175" h="12700">
                  <a:moveTo>
                    <a:pt x="2578" y="12141"/>
                  </a:moveTo>
                  <a:lnTo>
                    <a:pt x="0" y="0"/>
                  </a:lnTo>
                </a:path>
              </a:pathLst>
            </a:custGeom>
            <a:ln w="25400">
              <a:solidFill>
                <a:srgbClr val="F9D236"/>
              </a:solidFill>
            </a:ln>
          </p:spPr>
          <p:txBody>
            <a:bodyPr wrap="square" lIns="0" tIns="0" rIns="0" bIns="0" rtlCol="0"/>
            <a:lstStyle/>
            <a:p>
              <a:endParaRPr/>
            </a:p>
          </p:txBody>
        </p:sp>
        <p:sp>
          <p:nvSpPr>
            <p:cNvPr id="5071" name="object 5071"/>
            <p:cNvSpPr/>
            <p:nvPr/>
          </p:nvSpPr>
          <p:spPr>
            <a:xfrm>
              <a:off x="6267528" y="8411387"/>
              <a:ext cx="3175" cy="635"/>
            </a:xfrm>
            <a:custGeom>
              <a:avLst/>
              <a:gdLst/>
              <a:ahLst/>
              <a:cxnLst/>
              <a:rect l="l" t="t" r="r" b="b"/>
              <a:pathLst>
                <a:path w="3175" h="634">
                  <a:moveTo>
                    <a:pt x="3121" y="0"/>
                  </a:moveTo>
                  <a:lnTo>
                    <a:pt x="0" y="190"/>
                  </a:lnTo>
                </a:path>
              </a:pathLst>
            </a:custGeom>
            <a:ln w="25400">
              <a:solidFill>
                <a:srgbClr val="F7CE26"/>
              </a:solidFill>
            </a:ln>
          </p:spPr>
          <p:txBody>
            <a:bodyPr wrap="square" lIns="0" tIns="0" rIns="0" bIns="0" rtlCol="0"/>
            <a:lstStyle/>
            <a:p>
              <a:endParaRPr/>
            </a:p>
          </p:txBody>
        </p:sp>
        <p:sp>
          <p:nvSpPr>
            <p:cNvPr id="5072" name="object 5072"/>
            <p:cNvSpPr/>
            <p:nvPr/>
          </p:nvSpPr>
          <p:spPr>
            <a:xfrm>
              <a:off x="6270421" y="8410829"/>
              <a:ext cx="3175" cy="24765"/>
            </a:xfrm>
            <a:custGeom>
              <a:avLst/>
              <a:gdLst/>
              <a:ahLst/>
              <a:cxnLst/>
              <a:rect l="l" t="t" r="r" b="b"/>
              <a:pathLst>
                <a:path w="3175" h="24765">
                  <a:moveTo>
                    <a:pt x="2806" y="0"/>
                  </a:moveTo>
                  <a:lnTo>
                    <a:pt x="0" y="0"/>
                  </a:lnTo>
                  <a:lnTo>
                    <a:pt x="6" y="12714"/>
                  </a:lnTo>
                  <a:lnTo>
                    <a:pt x="2806" y="24150"/>
                  </a:lnTo>
                  <a:lnTo>
                    <a:pt x="2806" y="0"/>
                  </a:lnTo>
                  <a:close/>
                </a:path>
              </a:pathLst>
            </a:custGeom>
            <a:solidFill>
              <a:srgbClr val="F6CD23"/>
            </a:solidFill>
          </p:spPr>
          <p:txBody>
            <a:bodyPr wrap="square" lIns="0" tIns="0" rIns="0" bIns="0" rtlCol="0"/>
            <a:lstStyle/>
            <a:p>
              <a:endParaRPr/>
            </a:p>
          </p:txBody>
        </p:sp>
        <p:sp>
          <p:nvSpPr>
            <p:cNvPr id="5073" name="object 5073"/>
            <p:cNvSpPr/>
            <p:nvPr/>
          </p:nvSpPr>
          <p:spPr>
            <a:xfrm>
              <a:off x="6268161" y="8399691"/>
              <a:ext cx="5715" cy="12065"/>
            </a:xfrm>
            <a:custGeom>
              <a:avLst/>
              <a:gdLst/>
              <a:ahLst/>
              <a:cxnLst/>
              <a:rect l="l" t="t" r="r" b="b"/>
              <a:pathLst>
                <a:path w="5714" h="12065">
                  <a:moveTo>
                    <a:pt x="3263" y="0"/>
                  </a:moveTo>
                  <a:lnTo>
                    <a:pt x="0" y="495"/>
                  </a:lnTo>
                  <a:lnTo>
                    <a:pt x="838" y="4076"/>
                  </a:lnTo>
                  <a:lnTo>
                    <a:pt x="1663" y="7810"/>
                  </a:lnTo>
                  <a:lnTo>
                    <a:pt x="2489" y="11696"/>
                  </a:lnTo>
                  <a:lnTo>
                    <a:pt x="3543" y="11696"/>
                  </a:lnTo>
                  <a:lnTo>
                    <a:pt x="5638" y="11785"/>
                  </a:lnTo>
                  <a:lnTo>
                    <a:pt x="4864" y="7746"/>
                  </a:lnTo>
                  <a:lnTo>
                    <a:pt x="4076" y="3822"/>
                  </a:lnTo>
                  <a:lnTo>
                    <a:pt x="3263" y="0"/>
                  </a:lnTo>
                  <a:close/>
                </a:path>
              </a:pathLst>
            </a:custGeom>
            <a:solidFill>
              <a:srgbClr val="FBD84A"/>
            </a:solidFill>
          </p:spPr>
          <p:txBody>
            <a:bodyPr wrap="square" lIns="0" tIns="0" rIns="0" bIns="0" rtlCol="0"/>
            <a:lstStyle/>
            <a:p>
              <a:endParaRPr/>
            </a:p>
          </p:txBody>
        </p:sp>
        <p:sp>
          <p:nvSpPr>
            <p:cNvPr id="5074" name="object 5074"/>
            <p:cNvSpPr/>
            <p:nvPr/>
          </p:nvSpPr>
          <p:spPr>
            <a:xfrm>
              <a:off x="6271425" y="8399691"/>
              <a:ext cx="2540" cy="12065"/>
            </a:xfrm>
            <a:custGeom>
              <a:avLst/>
              <a:gdLst/>
              <a:ahLst/>
              <a:cxnLst/>
              <a:rect l="l" t="t" r="r" b="b"/>
              <a:pathLst>
                <a:path w="2539" h="12065">
                  <a:moveTo>
                    <a:pt x="2374" y="11785"/>
                  </a:moveTo>
                  <a:lnTo>
                    <a:pt x="0" y="0"/>
                  </a:lnTo>
                </a:path>
              </a:pathLst>
            </a:custGeom>
            <a:ln w="25399">
              <a:solidFill>
                <a:srgbClr val="FCDE59"/>
              </a:solidFill>
            </a:ln>
          </p:spPr>
          <p:txBody>
            <a:bodyPr wrap="square" lIns="0" tIns="0" rIns="0" bIns="0" rtlCol="0"/>
            <a:lstStyle/>
            <a:p>
              <a:endParaRPr/>
            </a:p>
          </p:txBody>
        </p:sp>
        <p:sp>
          <p:nvSpPr>
            <p:cNvPr id="5075" name="object 5075"/>
            <p:cNvSpPr/>
            <p:nvPr/>
          </p:nvSpPr>
          <p:spPr>
            <a:xfrm>
              <a:off x="6268161" y="8399691"/>
              <a:ext cx="3810" cy="635"/>
            </a:xfrm>
            <a:custGeom>
              <a:avLst/>
              <a:gdLst/>
              <a:ahLst/>
              <a:cxnLst/>
              <a:rect l="l" t="t" r="r" b="b"/>
              <a:pathLst>
                <a:path w="3810" h="634">
                  <a:moveTo>
                    <a:pt x="3263" y="0"/>
                  </a:moveTo>
                  <a:lnTo>
                    <a:pt x="0" y="495"/>
                  </a:lnTo>
                </a:path>
              </a:pathLst>
            </a:custGeom>
            <a:ln w="25400">
              <a:solidFill>
                <a:srgbClr val="FBD94B"/>
              </a:solidFill>
            </a:ln>
          </p:spPr>
          <p:txBody>
            <a:bodyPr wrap="square" lIns="0" tIns="0" rIns="0" bIns="0" rtlCol="0"/>
            <a:lstStyle/>
            <a:p>
              <a:endParaRPr/>
            </a:p>
          </p:txBody>
        </p:sp>
        <p:sp>
          <p:nvSpPr>
            <p:cNvPr id="5076" name="object 5076"/>
            <p:cNvSpPr/>
            <p:nvPr/>
          </p:nvSpPr>
          <p:spPr>
            <a:xfrm>
              <a:off x="6268161" y="8400186"/>
              <a:ext cx="2540" cy="11430"/>
            </a:xfrm>
            <a:custGeom>
              <a:avLst/>
              <a:gdLst/>
              <a:ahLst/>
              <a:cxnLst/>
              <a:rect l="l" t="t" r="r" b="b"/>
              <a:pathLst>
                <a:path w="2539" h="11429">
                  <a:moveTo>
                    <a:pt x="0" y="0"/>
                  </a:moveTo>
                  <a:lnTo>
                    <a:pt x="2489" y="11201"/>
                  </a:lnTo>
                </a:path>
              </a:pathLst>
            </a:custGeom>
            <a:ln w="25400">
              <a:solidFill>
                <a:srgbClr val="F9D33A"/>
              </a:solidFill>
            </a:ln>
          </p:spPr>
          <p:txBody>
            <a:bodyPr wrap="square" lIns="0" tIns="0" rIns="0" bIns="0" rtlCol="0"/>
            <a:lstStyle/>
            <a:p>
              <a:endParaRPr/>
            </a:p>
          </p:txBody>
        </p:sp>
        <p:sp>
          <p:nvSpPr>
            <p:cNvPr id="5077" name="object 5077"/>
            <p:cNvSpPr/>
            <p:nvPr/>
          </p:nvSpPr>
          <p:spPr>
            <a:xfrm>
              <a:off x="6270650" y="8398687"/>
              <a:ext cx="3175" cy="26034"/>
            </a:xfrm>
            <a:custGeom>
              <a:avLst/>
              <a:gdLst/>
              <a:ahLst/>
              <a:cxnLst/>
              <a:rect l="l" t="t" r="r" b="b"/>
              <a:pathLst>
                <a:path w="3175" h="26034">
                  <a:moveTo>
                    <a:pt x="3149" y="0"/>
                  </a:moveTo>
                  <a:lnTo>
                    <a:pt x="0" y="0"/>
                  </a:lnTo>
                  <a:lnTo>
                    <a:pt x="0" y="25488"/>
                  </a:lnTo>
                  <a:lnTo>
                    <a:pt x="3149" y="25488"/>
                  </a:lnTo>
                  <a:lnTo>
                    <a:pt x="3149" y="0"/>
                  </a:lnTo>
                  <a:close/>
                </a:path>
              </a:pathLst>
            </a:custGeom>
            <a:solidFill>
              <a:srgbClr val="FBD849"/>
            </a:solidFill>
          </p:spPr>
          <p:txBody>
            <a:bodyPr wrap="square" lIns="0" tIns="0" rIns="0" bIns="0" rtlCol="0"/>
            <a:lstStyle/>
            <a:p>
              <a:endParaRPr/>
            </a:p>
          </p:txBody>
        </p:sp>
        <p:sp>
          <p:nvSpPr>
            <p:cNvPr id="5078" name="object 5078"/>
            <p:cNvSpPr/>
            <p:nvPr/>
          </p:nvSpPr>
          <p:spPr>
            <a:xfrm>
              <a:off x="6264884" y="8400186"/>
              <a:ext cx="6350" cy="11430"/>
            </a:xfrm>
            <a:custGeom>
              <a:avLst/>
              <a:gdLst/>
              <a:ahLst/>
              <a:cxnLst/>
              <a:rect l="l" t="t" r="r" b="b"/>
              <a:pathLst>
                <a:path w="6350" h="11429">
                  <a:moveTo>
                    <a:pt x="3277" y="0"/>
                  </a:moveTo>
                  <a:lnTo>
                    <a:pt x="0" y="480"/>
                  </a:lnTo>
                  <a:lnTo>
                    <a:pt x="2644" y="11391"/>
                  </a:lnTo>
                  <a:lnTo>
                    <a:pt x="3683" y="11239"/>
                  </a:lnTo>
                  <a:lnTo>
                    <a:pt x="4724" y="11201"/>
                  </a:lnTo>
                  <a:lnTo>
                    <a:pt x="5766" y="11201"/>
                  </a:lnTo>
                  <a:lnTo>
                    <a:pt x="4940" y="7315"/>
                  </a:lnTo>
                  <a:lnTo>
                    <a:pt x="4115" y="3581"/>
                  </a:lnTo>
                  <a:lnTo>
                    <a:pt x="3277" y="0"/>
                  </a:lnTo>
                  <a:close/>
                </a:path>
              </a:pathLst>
            </a:custGeom>
            <a:solidFill>
              <a:srgbClr val="F7CE26"/>
            </a:solidFill>
          </p:spPr>
          <p:txBody>
            <a:bodyPr wrap="square" lIns="0" tIns="0" rIns="0" bIns="0" rtlCol="0"/>
            <a:lstStyle/>
            <a:p>
              <a:endParaRPr/>
            </a:p>
          </p:txBody>
        </p:sp>
        <p:sp>
          <p:nvSpPr>
            <p:cNvPr id="5079" name="object 5079"/>
            <p:cNvSpPr/>
            <p:nvPr/>
          </p:nvSpPr>
          <p:spPr>
            <a:xfrm>
              <a:off x="6268161" y="8400186"/>
              <a:ext cx="2540" cy="11430"/>
            </a:xfrm>
            <a:custGeom>
              <a:avLst/>
              <a:gdLst/>
              <a:ahLst/>
              <a:cxnLst/>
              <a:rect l="l" t="t" r="r" b="b"/>
              <a:pathLst>
                <a:path w="2539" h="11429">
                  <a:moveTo>
                    <a:pt x="2489" y="11201"/>
                  </a:moveTo>
                  <a:lnTo>
                    <a:pt x="0" y="0"/>
                  </a:lnTo>
                </a:path>
              </a:pathLst>
            </a:custGeom>
            <a:ln w="25400">
              <a:solidFill>
                <a:srgbClr val="F9D33A"/>
              </a:solidFill>
            </a:ln>
          </p:spPr>
          <p:txBody>
            <a:bodyPr wrap="square" lIns="0" tIns="0" rIns="0" bIns="0" rtlCol="0"/>
            <a:lstStyle/>
            <a:p>
              <a:endParaRPr/>
            </a:p>
          </p:txBody>
        </p:sp>
        <p:sp>
          <p:nvSpPr>
            <p:cNvPr id="5080" name="object 5080"/>
            <p:cNvSpPr/>
            <p:nvPr/>
          </p:nvSpPr>
          <p:spPr>
            <a:xfrm>
              <a:off x="6264884" y="8400186"/>
              <a:ext cx="3810" cy="635"/>
            </a:xfrm>
            <a:custGeom>
              <a:avLst/>
              <a:gdLst/>
              <a:ahLst/>
              <a:cxnLst/>
              <a:rect l="l" t="t" r="r" b="b"/>
              <a:pathLst>
                <a:path w="3810" h="634">
                  <a:moveTo>
                    <a:pt x="3277" y="0"/>
                  </a:moveTo>
                  <a:lnTo>
                    <a:pt x="0" y="480"/>
                  </a:lnTo>
                </a:path>
              </a:pathLst>
            </a:custGeom>
            <a:ln w="25400">
              <a:solidFill>
                <a:srgbClr val="F7CE27"/>
              </a:solidFill>
            </a:ln>
          </p:spPr>
          <p:txBody>
            <a:bodyPr wrap="square" lIns="0" tIns="0" rIns="0" bIns="0" rtlCol="0"/>
            <a:lstStyle/>
            <a:p>
              <a:endParaRPr/>
            </a:p>
          </p:txBody>
        </p:sp>
        <p:sp>
          <p:nvSpPr>
            <p:cNvPr id="5081" name="object 5081"/>
            <p:cNvSpPr/>
            <p:nvPr/>
          </p:nvSpPr>
          <p:spPr>
            <a:xfrm>
              <a:off x="6267528" y="8411387"/>
              <a:ext cx="3175" cy="635"/>
            </a:xfrm>
            <a:custGeom>
              <a:avLst/>
              <a:gdLst/>
              <a:ahLst/>
              <a:cxnLst/>
              <a:rect l="l" t="t" r="r" b="b"/>
              <a:pathLst>
                <a:path w="3175" h="634">
                  <a:moveTo>
                    <a:pt x="0" y="190"/>
                  </a:moveTo>
                  <a:lnTo>
                    <a:pt x="3121" y="0"/>
                  </a:lnTo>
                </a:path>
              </a:pathLst>
            </a:custGeom>
            <a:ln w="25400">
              <a:solidFill>
                <a:srgbClr val="F7CE26"/>
              </a:solidFill>
            </a:ln>
          </p:spPr>
          <p:txBody>
            <a:bodyPr wrap="square" lIns="0" tIns="0" rIns="0" bIns="0" rtlCol="0"/>
            <a:lstStyle/>
            <a:p>
              <a:endParaRPr/>
            </a:p>
          </p:txBody>
        </p:sp>
        <p:sp>
          <p:nvSpPr>
            <p:cNvPr id="5082" name="object 5082"/>
            <p:cNvSpPr/>
            <p:nvPr/>
          </p:nvSpPr>
          <p:spPr>
            <a:xfrm>
              <a:off x="6265125" y="8357501"/>
              <a:ext cx="13335" cy="41910"/>
            </a:xfrm>
            <a:custGeom>
              <a:avLst/>
              <a:gdLst/>
              <a:ahLst/>
              <a:cxnLst/>
              <a:rect l="l" t="t" r="r" b="b"/>
              <a:pathLst>
                <a:path w="13335" h="41909">
                  <a:moveTo>
                    <a:pt x="4076" y="0"/>
                  </a:moveTo>
                  <a:lnTo>
                    <a:pt x="2743" y="469"/>
                  </a:lnTo>
                  <a:lnTo>
                    <a:pt x="1384" y="596"/>
                  </a:lnTo>
                  <a:lnTo>
                    <a:pt x="0" y="584"/>
                  </a:lnTo>
                  <a:lnTo>
                    <a:pt x="2647" y="10489"/>
                  </a:lnTo>
                  <a:lnTo>
                    <a:pt x="5045" y="20631"/>
                  </a:lnTo>
                  <a:lnTo>
                    <a:pt x="9537" y="41668"/>
                  </a:lnTo>
                  <a:lnTo>
                    <a:pt x="12750" y="41122"/>
                  </a:lnTo>
                  <a:lnTo>
                    <a:pt x="8675" y="20494"/>
                  </a:lnTo>
                  <a:lnTo>
                    <a:pt x="6501" y="10208"/>
                  </a:lnTo>
                  <a:lnTo>
                    <a:pt x="4076" y="0"/>
                  </a:lnTo>
                  <a:close/>
                </a:path>
              </a:pathLst>
            </a:custGeom>
            <a:solidFill>
              <a:srgbClr val="FFEB7D"/>
            </a:solidFill>
          </p:spPr>
          <p:txBody>
            <a:bodyPr wrap="square" lIns="0" tIns="0" rIns="0" bIns="0" rtlCol="0"/>
            <a:lstStyle/>
            <a:p>
              <a:endParaRPr/>
            </a:p>
          </p:txBody>
        </p:sp>
        <p:sp>
          <p:nvSpPr>
            <p:cNvPr id="5083" name="object 5083"/>
            <p:cNvSpPr/>
            <p:nvPr/>
          </p:nvSpPr>
          <p:spPr>
            <a:xfrm>
              <a:off x="6269202" y="8357501"/>
              <a:ext cx="8890" cy="41275"/>
            </a:xfrm>
            <a:custGeom>
              <a:avLst/>
              <a:gdLst/>
              <a:ahLst/>
              <a:cxnLst/>
              <a:rect l="l" t="t" r="r" b="b"/>
              <a:pathLst>
                <a:path w="8889" h="41275">
                  <a:moveTo>
                    <a:pt x="8674" y="41122"/>
                  </a:moveTo>
                  <a:lnTo>
                    <a:pt x="6641" y="30814"/>
                  </a:lnTo>
                  <a:lnTo>
                    <a:pt x="4598" y="20494"/>
                  </a:lnTo>
                  <a:lnTo>
                    <a:pt x="2425" y="10208"/>
                  </a:lnTo>
                  <a:lnTo>
                    <a:pt x="0" y="0"/>
                  </a:lnTo>
                </a:path>
              </a:pathLst>
            </a:custGeom>
            <a:ln w="25400">
              <a:solidFill>
                <a:srgbClr val="FFEE85"/>
              </a:solidFill>
            </a:ln>
          </p:spPr>
          <p:txBody>
            <a:bodyPr wrap="square" lIns="0" tIns="0" rIns="0" bIns="0" rtlCol="0"/>
            <a:lstStyle/>
            <a:p>
              <a:endParaRPr/>
            </a:p>
          </p:txBody>
        </p:sp>
        <p:sp>
          <p:nvSpPr>
            <p:cNvPr id="5084" name="object 5084"/>
            <p:cNvSpPr/>
            <p:nvPr/>
          </p:nvSpPr>
          <p:spPr>
            <a:xfrm>
              <a:off x="6265125" y="8357501"/>
              <a:ext cx="4445" cy="635"/>
            </a:xfrm>
            <a:custGeom>
              <a:avLst/>
              <a:gdLst/>
              <a:ahLst/>
              <a:cxnLst/>
              <a:rect l="l" t="t" r="r" b="b"/>
              <a:pathLst>
                <a:path w="4445" h="634">
                  <a:moveTo>
                    <a:pt x="4076" y="0"/>
                  </a:moveTo>
                  <a:lnTo>
                    <a:pt x="0" y="584"/>
                  </a:lnTo>
                </a:path>
              </a:pathLst>
            </a:custGeom>
            <a:ln w="25400">
              <a:solidFill>
                <a:srgbClr val="FFEC7D"/>
              </a:solidFill>
            </a:ln>
          </p:spPr>
          <p:txBody>
            <a:bodyPr wrap="square" lIns="0" tIns="0" rIns="0" bIns="0" rtlCol="0"/>
            <a:lstStyle/>
            <a:p>
              <a:endParaRPr/>
            </a:p>
          </p:txBody>
        </p:sp>
        <p:sp>
          <p:nvSpPr>
            <p:cNvPr id="5085" name="object 5085"/>
            <p:cNvSpPr/>
            <p:nvPr/>
          </p:nvSpPr>
          <p:spPr>
            <a:xfrm>
              <a:off x="6265125" y="8358086"/>
              <a:ext cx="10160" cy="41275"/>
            </a:xfrm>
            <a:custGeom>
              <a:avLst/>
              <a:gdLst/>
              <a:ahLst/>
              <a:cxnLst/>
              <a:rect l="l" t="t" r="r" b="b"/>
              <a:pathLst>
                <a:path w="10160" h="41275">
                  <a:moveTo>
                    <a:pt x="0" y="0"/>
                  </a:moveTo>
                  <a:lnTo>
                    <a:pt x="2647" y="9905"/>
                  </a:lnTo>
                  <a:lnTo>
                    <a:pt x="5045" y="20046"/>
                  </a:lnTo>
                  <a:lnTo>
                    <a:pt x="7304" y="30435"/>
                  </a:lnTo>
                  <a:lnTo>
                    <a:pt x="9537" y="41084"/>
                  </a:lnTo>
                </a:path>
              </a:pathLst>
            </a:custGeom>
            <a:ln w="25400">
              <a:solidFill>
                <a:srgbClr val="FEE775"/>
              </a:solidFill>
            </a:ln>
          </p:spPr>
          <p:txBody>
            <a:bodyPr wrap="square" lIns="0" tIns="0" rIns="0" bIns="0" rtlCol="0"/>
            <a:lstStyle/>
            <a:p>
              <a:endParaRPr/>
            </a:p>
          </p:txBody>
        </p:sp>
        <p:sp>
          <p:nvSpPr>
            <p:cNvPr id="5086" name="object 5086"/>
            <p:cNvSpPr/>
            <p:nvPr/>
          </p:nvSpPr>
          <p:spPr>
            <a:xfrm>
              <a:off x="6274663" y="8398624"/>
              <a:ext cx="3810" cy="635"/>
            </a:xfrm>
            <a:custGeom>
              <a:avLst/>
              <a:gdLst/>
              <a:ahLst/>
              <a:cxnLst/>
              <a:rect l="l" t="t" r="r" b="b"/>
              <a:pathLst>
                <a:path w="3810" h="634">
                  <a:moveTo>
                    <a:pt x="0" y="546"/>
                  </a:moveTo>
                  <a:lnTo>
                    <a:pt x="3213" y="0"/>
                  </a:lnTo>
                </a:path>
              </a:pathLst>
            </a:custGeom>
            <a:ln w="25400">
              <a:solidFill>
                <a:srgbClr val="FEE97D"/>
              </a:solidFill>
            </a:ln>
          </p:spPr>
          <p:txBody>
            <a:bodyPr wrap="square" lIns="0" tIns="0" rIns="0" bIns="0" rtlCol="0"/>
            <a:lstStyle/>
            <a:p>
              <a:endParaRPr/>
            </a:p>
          </p:txBody>
        </p:sp>
        <p:sp>
          <p:nvSpPr>
            <p:cNvPr id="5087" name="object 5087"/>
            <p:cNvSpPr/>
            <p:nvPr/>
          </p:nvSpPr>
          <p:spPr>
            <a:xfrm>
              <a:off x="6260909" y="8357654"/>
              <a:ext cx="13970" cy="42545"/>
            </a:xfrm>
            <a:custGeom>
              <a:avLst/>
              <a:gdLst/>
              <a:ahLst/>
              <a:cxnLst/>
              <a:rect l="l" t="t" r="r" b="b"/>
              <a:pathLst>
                <a:path w="13970" h="42545">
                  <a:moveTo>
                    <a:pt x="0" y="0"/>
                  </a:moveTo>
                  <a:lnTo>
                    <a:pt x="2794" y="9634"/>
                  </a:lnTo>
                  <a:lnTo>
                    <a:pt x="5386" y="19794"/>
                  </a:lnTo>
                  <a:lnTo>
                    <a:pt x="10515" y="42037"/>
                  </a:lnTo>
                  <a:lnTo>
                    <a:pt x="13754" y="41516"/>
                  </a:lnTo>
                  <a:lnTo>
                    <a:pt x="9261" y="20478"/>
                  </a:lnTo>
                  <a:lnTo>
                    <a:pt x="6863" y="10337"/>
                  </a:lnTo>
                  <a:lnTo>
                    <a:pt x="4216" y="431"/>
                  </a:lnTo>
                  <a:lnTo>
                    <a:pt x="2832" y="393"/>
                  </a:lnTo>
                  <a:lnTo>
                    <a:pt x="0" y="0"/>
                  </a:lnTo>
                  <a:close/>
                </a:path>
              </a:pathLst>
            </a:custGeom>
            <a:solidFill>
              <a:srgbClr val="FEE469"/>
            </a:solidFill>
          </p:spPr>
          <p:txBody>
            <a:bodyPr wrap="square" lIns="0" tIns="0" rIns="0" bIns="0" rtlCol="0"/>
            <a:lstStyle/>
            <a:p>
              <a:endParaRPr/>
            </a:p>
          </p:txBody>
        </p:sp>
        <p:sp>
          <p:nvSpPr>
            <p:cNvPr id="5088" name="object 5088"/>
            <p:cNvSpPr/>
            <p:nvPr/>
          </p:nvSpPr>
          <p:spPr>
            <a:xfrm>
              <a:off x="6265125" y="8358086"/>
              <a:ext cx="10160" cy="41275"/>
            </a:xfrm>
            <a:custGeom>
              <a:avLst/>
              <a:gdLst/>
              <a:ahLst/>
              <a:cxnLst/>
              <a:rect l="l" t="t" r="r" b="b"/>
              <a:pathLst>
                <a:path w="10160" h="41275">
                  <a:moveTo>
                    <a:pt x="9537" y="41084"/>
                  </a:moveTo>
                  <a:lnTo>
                    <a:pt x="7304" y="30435"/>
                  </a:lnTo>
                  <a:lnTo>
                    <a:pt x="5045" y="20046"/>
                  </a:lnTo>
                  <a:lnTo>
                    <a:pt x="2647" y="9905"/>
                  </a:lnTo>
                  <a:lnTo>
                    <a:pt x="0" y="0"/>
                  </a:lnTo>
                </a:path>
              </a:pathLst>
            </a:custGeom>
            <a:ln w="25400">
              <a:solidFill>
                <a:srgbClr val="FEE775"/>
              </a:solidFill>
            </a:ln>
          </p:spPr>
          <p:txBody>
            <a:bodyPr wrap="square" lIns="0" tIns="0" rIns="0" bIns="0" rtlCol="0"/>
            <a:lstStyle/>
            <a:p>
              <a:endParaRPr/>
            </a:p>
          </p:txBody>
        </p:sp>
        <p:sp>
          <p:nvSpPr>
            <p:cNvPr id="5089" name="object 5089"/>
            <p:cNvSpPr/>
            <p:nvPr/>
          </p:nvSpPr>
          <p:spPr>
            <a:xfrm>
              <a:off x="6260909" y="8357654"/>
              <a:ext cx="4445" cy="635"/>
            </a:xfrm>
            <a:custGeom>
              <a:avLst/>
              <a:gdLst/>
              <a:ahLst/>
              <a:cxnLst/>
              <a:rect l="l" t="t" r="r" b="b"/>
              <a:pathLst>
                <a:path w="4445" h="634">
                  <a:moveTo>
                    <a:pt x="4216" y="431"/>
                  </a:moveTo>
                  <a:lnTo>
                    <a:pt x="0" y="0"/>
                  </a:lnTo>
                </a:path>
              </a:pathLst>
            </a:custGeom>
            <a:ln w="25400">
              <a:solidFill>
                <a:srgbClr val="FEE56B"/>
              </a:solidFill>
            </a:ln>
          </p:spPr>
          <p:txBody>
            <a:bodyPr wrap="square" lIns="0" tIns="0" rIns="0" bIns="0" rtlCol="0"/>
            <a:lstStyle/>
            <a:p>
              <a:endParaRPr/>
            </a:p>
          </p:txBody>
        </p:sp>
        <p:sp>
          <p:nvSpPr>
            <p:cNvPr id="5090" name="object 5090"/>
            <p:cNvSpPr/>
            <p:nvPr/>
          </p:nvSpPr>
          <p:spPr>
            <a:xfrm>
              <a:off x="6260909" y="8357654"/>
              <a:ext cx="10795" cy="42545"/>
            </a:xfrm>
            <a:custGeom>
              <a:avLst/>
              <a:gdLst/>
              <a:ahLst/>
              <a:cxnLst/>
              <a:rect l="l" t="t" r="r" b="b"/>
              <a:pathLst>
                <a:path w="10795" h="42545">
                  <a:moveTo>
                    <a:pt x="0" y="0"/>
                  </a:moveTo>
                  <a:lnTo>
                    <a:pt x="2794" y="9634"/>
                  </a:lnTo>
                  <a:lnTo>
                    <a:pt x="5386" y="19794"/>
                  </a:lnTo>
                  <a:lnTo>
                    <a:pt x="7913" y="30566"/>
                  </a:lnTo>
                  <a:lnTo>
                    <a:pt x="10515" y="42037"/>
                  </a:lnTo>
                </a:path>
              </a:pathLst>
            </a:custGeom>
            <a:ln w="25400">
              <a:solidFill>
                <a:srgbClr val="FDE05D"/>
              </a:solidFill>
            </a:ln>
          </p:spPr>
          <p:txBody>
            <a:bodyPr wrap="square" lIns="0" tIns="0" rIns="0" bIns="0" rtlCol="0"/>
            <a:lstStyle/>
            <a:p>
              <a:endParaRPr/>
            </a:p>
          </p:txBody>
        </p:sp>
        <p:sp>
          <p:nvSpPr>
            <p:cNvPr id="5091" name="object 5091"/>
            <p:cNvSpPr/>
            <p:nvPr/>
          </p:nvSpPr>
          <p:spPr>
            <a:xfrm>
              <a:off x="6271425" y="8399170"/>
              <a:ext cx="3810" cy="635"/>
            </a:xfrm>
            <a:custGeom>
              <a:avLst/>
              <a:gdLst/>
              <a:ahLst/>
              <a:cxnLst/>
              <a:rect l="l" t="t" r="r" b="b"/>
              <a:pathLst>
                <a:path w="3810" h="634">
                  <a:moveTo>
                    <a:pt x="0" y="520"/>
                  </a:moveTo>
                  <a:lnTo>
                    <a:pt x="3238" y="0"/>
                  </a:lnTo>
                </a:path>
              </a:pathLst>
            </a:custGeom>
            <a:ln w="25400">
              <a:solidFill>
                <a:srgbClr val="FDE267"/>
              </a:solidFill>
            </a:ln>
          </p:spPr>
          <p:txBody>
            <a:bodyPr wrap="square" lIns="0" tIns="0" rIns="0" bIns="0" rtlCol="0"/>
            <a:lstStyle/>
            <a:p>
              <a:endParaRPr/>
            </a:p>
          </p:txBody>
        </p:sp>
        <p:sp>
          <p:nvSpPr>
            <p:cNvPr id="5092" name="object 5092"/>
            <p:cNvSpPr/>
            <p:nvPr/>
          </p:nvSpPr>
          <p:spPr>
            <a:xfrm>
              <a:off x="6262408" y="8376742"/>
              <a:ext cx="9525" cy="23495"/>
            </a:xfrm>
            <a:custGeom>
              <a:avLst/>
              <a:gdLst/>
              <a:ahLst/>
              <a:cxnLst/>
              <a:rect l="l" t="t" r="r" b="b"/>
              <a:pathLst>
                <a:path w="9525" h="23495">
                  <a:moveTo>
                    <a:pt x="0" y="0"/>
                  </a:moveTo>
                  <a:lnTo>
                    <a:pt x="1828" y="7086"/>
                  </a:lnTo>
                  <a:lnTo>
                    <a:pt x="5753" y="23444"/>
                  </a:lnTo>
                  <a:lnTo>
                    <a:pt x="9016" y="22948"/>
                  </a:lnTo>
                  <a:lnTo>
                    <a:pt x="5575" y="7670"/>
                  </a:lnTo>
                  <a:lnTo>
                    <a:pt x="3886" y="698"/>
                  </a:lnTo>
                  <a:lnTo>
                    <a:pt x="1269" y="139"/>
                  </a:lnTo>
                  <a:lnTo>
                    <a:pt x="0" y="0"/>
                  </a:lnTo>
                  <a:close/>
                </a:path>
              </a:pathLst>
            </a:custGeom>
            <a:solidFill>
              <a:srgbClr val="FBD94C"/>
            </a:solidFill>
          </p:spPr>
          <p:txBody>
            <a:bodyPr wrap="square" lIns="0" tIns="0" rIns="0" bIns="0" rtlCol="0"/>
            <a:lstStyle/>
            <a:p>
              <a:endParaRPr/>
            </a:p>
          </p:txBody>
        </p:sp>
        <p:sp>
          <p:nvSpPr>
            <p:cNvPr id="5093" name="object 5093"/>
            <p:cNvSpPr/>
            <p:nvPr/>
          </p:nvSpPr>
          <p:spPr>
            <a:xfrm>
              <a:off x="6266294" y="8377440"/>
              <a:ext cx="5715" cy="22860"/>
            </a:xfrm>
            <a:custGeom>
              <a:avLst/>
              <a:gdLst/>
              <a:ahLst/>
              <a:cxnLst/>
              <a:rect l="l" t="t" r="r" b="b"/>
              <a:pathLst>
                <a:path w="5714" h="22859">
                  <a:moveTo>
                    <a:pt x="5130" y="22250"/>
                  </a:moveTo>
                  <a:lnTo>
                    <a:pt x="3340" y="14351"/>
                  </a:lnTo>
                  <a:lnTo>
                    <a:pt x="1689" y="6972"/>
                  </a:lnTo>
                  <a:lnTo>
                    <a:pt x="0" y="0"/>
                  </a:lnTo>
                </a:path>
              </a:pathLst>
            </a:custGeom>
            <a:ln w="25400">
              <a:solidFill>
                <a:srgbClr val="FCDE5C"/>
              </a:solidFill>
            </a:ln>
          </p:spPr>
          <p:txBody>
            <a:bodyPr wrap="square" lIns="0" tIns="0" rIns="0" bIns="0" rtlCol="0"/>
            <a:lstStyle/>
            <a:p>
              <a:endParaRPr/>
            </a:p>
          </p:txBody>
        </p:sp>
        <p:sp>
          <p:nvSpPr>
            <p:cNvPr id="5094" name="object 5094"/>
            <p:cNvSpPr/>
            <p:nvPr/>
          </p:nvSpPr>
          <p:spPr>
            <a:xfrm>
              <a:off x="6262408" y="8376742"/>
              <a:ext cx="4445" cy="1270"/>
            </a:xfrm>
            <a:custGeom>
              <a:avLst/>
              <a:gdLst/>
              <a:ahLst/>
              <a:cxnLst/>
              <a:rect l="l" t="t" r="r" b="b"/>
              <a:pathLst>
                <a:path w="4445" h="1270">
                  <a:moveTo>
                    <a:pt x="3886" y="698"/>
                  </a:moveTo>
                  <a:lnTo>
                    <a:pt x="0" y="0"/>
                  </a:lnTo>
                </a:path>
              </a:pathLst>
            </a:custGeom>
            <a:ln w="25400">
              <a:solidFill>
                <a:srgbClr val="FCDA4D"/>
              </a:solidFill>
            </a:ln>
          </p:spPr>
          <p:txBody>
            <a:bodyPr wrap="square" lIns="0" tIns="0" rIns="0" bIns="0" rtlCol="0"/>
            <a:lstStyle/>
            <a:p>
              <a:endParaRPr/>
            </a:p>
          </p:txBody>
        </p:sp>
        <p:sp>
          <p:nvSpPr>
            <p:cNvPr id="5095" name="object 5095"/>
            <p:cNvSpPr/>
            <p:nvPr/>
          </p:nvSpPr>
          <p:spPr>
            <a:xfrm>
              <a:off x="6262408" y="8376742"/>
              <a:ext cx="6350" cy="23495"/>
            </a:xfrm>
            <a:custGeom>
              <a:avLst/>
              <a:gdLst/>
              <a:ahLst/>
              <a:cxnLst/>
              <a:rect l="l" t="t" r="r" b="b"/>
              <a:pathLst>
                <a:path w="6350" h="23495">
                  <a:moveTo>
                    <a:pt x="0" y="0"/>
                  </a:moveTo>
                  <a:lnTo>
                    <a:pt x="1828" y="7086"/>
                  </a:lnTo>
                  <a:lnTo>
                    <a:pt x="3682" y="14833"/>
                  </a:lnTo>
                  <a:lnTo>
                    <a:pt x="5753" y="23444"/>
                  </a:lnTo>
                </a:path>
              </a:pathLst>
            </a:custGeom>
            <a:ln w="25400">
              <a:solidFill>
                <a:srgbClr val="FAD53C"/>
              </a:solidFill>
            </a:ln>
          </p:spPr>
          <p:txBody>
            <a:bodyPr wrap="square" lIns="0" tIns="0" rIns="0" bIns="0" rtlCol="0"/>
            <a:lstStyle/>
            <a:p>
              <a:endParaRPr/>
            </a:p>
          </p:txBody>
        </p:sp>
        <p:sp>
          <p:nvSpPr>
            <p:cNvPr id="5096" name="object 5096"/>
            <p:cNvSpPr/>
            <p:nvPr/>
          </p:nvSpPr>
          <p:spPr>
            <a:xfrm>
              <a:off x="6268161" y="8399691"/>
              <a:ext cx="3810" cy="635"/>
            </a:xfrm>
            <a:custGeom>
              <a:avLst/>
              <a:gdLst/>
              <a:ahLst/>
              <a:cxnLst/>
              <a:rect l="l" t="t" r="r" b="b"/>
              <a:pathLst>
                <a:path w="3810" h="634">
                  <a:moveTo>
                    <a:pt x="0" y="495"/>
                  </a:moveTo>
                  <a:lnTo>
                    <a:pt x="3263" y="0"/>
                  </a:lnTo>
                </a:path>
              </a:pathLst>
            </a:custGeom>
            <a:ln w="25400">
              <a:solidFill>
                <a:srgbClr val="FBD94B"/>
              </a:solidFill>
            </a:ln>
          </p:spPr>
          <p:txBody>
            <a:bodyPr wrap="square" lIns="0" tIns="0" rIns="0" bIns="0" rtlCol="0"/>
            <a:lstStyle/>
            <a:p>
              <a:endParaRPr/>
            </a:p>
          </p:txBody>
        </p:sp>
        <p:sp>
          <p:nvSpPr>
            <p:cNvPr id="5097" name="object 5097"/>
            <p:cNvSpPr/>
            <p:nvPr/>
          </p:nvSpPr>
          <p:spPr>
            <a:xfrm>
              <a:off x="6258699" y="8376551"/>
              <a:ext cx="9525" cy="24130"/>
            </a:xfrm>
            <a:custGeom>
              <a:avLst/>
              <a:gdLst/>
              <a:ahLst/>
              <a:cxnLst/>
              <a:rect l="l" t="t" r="r" b="b"/>
              <a:pathLst>
                <a:path w="9525" h="24129">
                  <a:moveTo>
                    <a:pt x="1168" y="0"/>
                  </a:moveTo>
                  <a:lnTo>
                    <a:pt x="0" y="241"/>
                  </a:lnTo>
                  <a:lnTo>
                    <a:pt x="1993" y="7315"/>
                  </a:lnTo>
                  <a:lnTo>
                    <a:pt x="3987" y="15176"/>
                  </a:lnTo>
                  <a:lnTo>
                    <a:pt x="6184" y="24115"/>
                  </a:lnTo>
                  <a:lnTo>
                    <a:pt x="9461" y="23634"/>
                  </a:lnTo>
                  <a:lnTo>
                    <a:pt x="5537" y="7277"/>
                  </a:lnTo>
                  <a:lnTo>
                    <a:pt x="3708" y="190"/>
                  </a:lnTo>
                  <a:lnTo>
                    <a:pt x="2425" y="25"/>
                  </a:lnTo>
                  <a:lnTo>
                    <a:pt x="1168" y="0"/>
                  </a:lnTo>
                  <a:close/>
                </a:path>
              </a:pathLst>
            </a:custGeom>
            <a:solidFill>
              <a:srgbClr val="F7CF29"/>
            </a:solidFill>
          </p:spPr>
          <p:txBody>
            <a:bodyPr wrap="square" lIns="0" tIns="0" rIns="0" bIns="0" rtlCol="0"/>
            <a:lstStyle/>
            <a:p>
              <a:endParaRPr/>
            </a:p>
          </p:txBody>
        </p:sp>
        <p:sp>
          <p:nvSpPr>
            <p:cNvPr id="5098" name="object 5098"/>
            <p:cNvSpPr/>
            <p:nvPr/>
          </p:nvSpPr>
          <p:spPr>
            <a:xfrm>
              <a:off x="6262408" y="8376742"/>
              <a:ext cx="6350" cy="23495"/>
            </a:xfrm>
            <a:custGeom>
              <a:avLst/>
              <a:gdLst/>
              <a:ahLst/>
              <a:cxnLst/>
              <a:rect l="l" t="t" r="r" b="b"/>
              <a:pathLst>
                <a:path w="6350" h="23495">
                  <a:moveTo>
                    <a:pt x="5753" y="23444"/>
                  </a:moveTo>
                  <a:lnTo>
                    <a:pt x="3682" y="14833"/>
                  </a:lnTo>
                  <a:lnTo>
                    <a:pt x="1828" y="7086"/>
                  </a:lnTo>
                  <a:lnTo>
                    <a:pt x="0" y="0"/>
                  </a:lnTo>
                </a:path>
              </a:pathLst>
            </a:custGeom>
            <a:ln w="25400">
              <a:solidFill>
                <a:srgbClr val="FAD53C"/>
              </a:solidFill>
            </a:ln>
          </p:spPr>
          <p:txBody>
            <a:bodyPr wrap="square" lIns="0" tIns="0" rIns="0" bIns="0" rtlCol="0"/>
            <a:lstStyle/>
            <a:p>
              <a:endParaRPr/>
            </a:p>
          </p:txBody>
        </p:sp>
        <p:sp>
          <p:nvSpPr>
            <p:cNvPr id="5099" name="object 5099"/>
            <p:cNvSpPr/>
            <p:nvPr/>
          </p:nvSpPr>
          <p:spPr>
            <a:xfrm>
              <a:off x="6258699" y="8364042"/>
              <a:ext cx="3810" cy="26034"/>
            </a:xfrm>
            <a:custGeom>
              <a:avLst/>
              <a:gdLst/>
              <a:ahLst/>
              <a:cxnLst/>
              <a:rect l="l" t="t" r="r" b="b"/>
              <a:pathLst>
                <a:path w="3810" h="26034">
                  <a:moveTo>
                    <a:pt x="3708" y="0"/>
                  </a:moveTo>
                  <a:lnTo>
                    <a:pt x="0" y="0"/>
                  </a:lnTo>
                  <a:lnTo>
                    <a:pt x="0" y="12768"/>
                  </a:lnTo>
                  <a:lnTo>
                    <a:pt x="3287" y="25450"/>
                  </a:lnTo>
                  <a:lnTo>
                    <a:pt x="3708" y="25450"/>
                  </a:lnTo>
                  <a:lnTo>
                    <a:pt x="3708" y="0"/>
                  </a:lnTo>
                  <a:close/>
                </a:path>
              </a:pathLst>
            </a:custGeom>
            <a:solidFill>
              <a:srgbClr val="F8CF2B"/>
            </a:solidFill>
          </p:spPr>
          <p:txBody>
            <a:bodyPr wrap="square" lIns="0" tIns="0" rIns="0" bIns="0" rtlCol="0"/>
            <a:lstStyle/>
            <a:p>
              <a:endParaRPr/>
            </a:p>
          </p:txBody>
        </p:sp>
        <p:sp>
          <p:nvSpPr>
            <p:cNvPr id="5100" name="object 5100"/>
            <p:cNvSpPr/>
            <p:nvPr/>
          </p:nvSpPr>
          <p:spPr>
            <a:xfrm>
              <a:off x="6258699" y="8376793"/>
              <a:ext cx="6350" cy="23495"/>
            </a:xfrm>
            <a:custGeom>
              <a:avLst/>
              <a:gdLst/>
              <a:ahLst/>
              <a:cxnLst/>
              <a:rect l="l" t="t" r="r" b="b"/>
              <a:pathLst>
                <a:path w="6350" h="23495">
                  <a:moveTo>
                    <a:pt x="0" y="0"/>
                  </a:moveTo>
                  <a:lnTo>
                    <a:pt x="1993" y="7073"/>
                  </a:lnTo>
                  <a:lnTo>
                    <a:pt x="3987" y="14935"/>
                  </a:lnTo>
                  <a:lnTo>
                    <a:pt x="5964" y="23024"/>
                  </a:lnTo>
                </a:path>
              </a:pathLst>
            </a:custGeom>
            <a:ln w="25400">
              <a:solidFill>
                <a:srgbClr val="F5C915"/>
              </a:solidFill>
            </a:ln>
          </p:spPr>
          <p:txBody>
            <a:bodyPr wrap="square" lIns="0" tIns="0" rIns="0" bIns="0" rtlCol="0"/>
            <a:lstStyle/>
            <a:p>
              <a:endParaRPr/>
            </a:p>
          </p:txBody>
        </p:sp>
        <p:sp>
          <p:nvSpPr>
            <p:cNvPr id="5101" name="object 5101"/>
            <p:cNvSpPr/>
            <p:nvPr/>
          </p:nvSpPr>
          <p:spPr>
            <a:xfrm>
              <a:off x="6264884" y="8400186"/>
              <a:ext cx="3810" cy="635"/>
            </a:xfrm>
            <a:custGeom>
              <a:avLst/>
              <a:gdLst/>
              <a:ahLst/>
              <a:cxnLst/>
              <a:rect l="l" t="t" r="r" b="b"/>
              <a:pathLst>
                <a:path w="3810" h="634">
                  <a:moveTo>
                    <a:pt x="0" y="480"/>
                  </a:moveTo>
                  <a:lnTo>
                    <a:pt x="3277" y="0"/>
                  </a:lnTo>
                </a:path>
              </a:pathLst>
            </a:custGeom>
            <a:ln w="25400">
              <a:solidFill>
                <a:srgbClr val="F7CE27"/>
              </a:solidFill>
            </a:ln>
          </p:spPr>
          <p:txBody>
            <a:bodyPr wrap="square" lIns="0" tIns="0" rIns="0" bIns="0" rtlCol="0"/>
            <a:lstStyle/>
            <a:p>
              <a:endParaRPr/>
            </a:p>
          </p:txBody>
        </p:sp>
        <p:sp>
          <p:nvSpPr>
            <p:cNvPr id="5102" name="object 5102"/>
            <p:cNvSpPr/>
            <p:nvPr/>
          </p:nvSpPr>
          <p:spPr>
            <a:xfrm>
              <a:off x="6256667" y="8357209"/>
              <a:ext cx="10160" cy="20320"/>
            </a:xfrm>
            <a:custGeom>
              <a:avLst/>
              <a:gdLst/>
              <a:ahLst/>
              <a:cxnLst/>
              <a:rect l="l" t="t" r="r" b="b"/>
              <a:pathLst>
                <a:path w="10160" h="20320">
                  <a:moveTo>
                    <a:pt x="0" y="0"/>
                  </a:moveTo>
                  <a:lnTo>
                    <a:pt x="2044" y="5994"/>
                  </a:lnTo>
                  <a:lnTo>
                    <a:pt x="3886" y="12433"/>
                  </a:lnTo>
                  <a:lnTo>
                    <a:pt x="5740" y="19532"/>
                  </a:lnTo>
                  <a:lnTo>
                    <a:pt x="7010" y="19672"/>
                  </a:lnTo>
                  <a:lnTo>
                    <a:pt x="9626" y="20231"/>
                  </a:lnTo>
                  <a:lnTo>
                    <a:pt x="7937" y="13271"/>
                  </a:lnTo>
                  <a:lnTo>
                    <a:pt x="6210" y="6705"/>
                  </a:lnTo>
                  <a:lnTo>
                    <a:pt x="4241" y="444"/>
                  </a:lnTo>
                  <a:lnTo>
                    <a:pt x="1409" y="38"/>
                  </a:lnTo>
                  <a:lnTo>
                    <a:pt x="0" y="0"/>
                  </a:lnTo>
                  <a:close/>
                </a:path>
              </a:pathLst>
            </a:custGeom>
            <a:solidFill>
              <a:srgbClr val="FCDC50"/>
            </a:solidFill>
          </p:spPr>
          <p:txBody>
            <a:bodyPr wrap="square" lIns="0" tIns="0" rIns="0" bIns="0" rtlCol="0"/>
            <a:lstStyle/>
            <a:p>
              <a:endParaRPr/>
            </a:p>
          </p:txBody>
        </p:sp>
        <p:sp>
          <p:nvSpPr>
            <p:cNvPr id="5103" name="object 5103"/>
            <p:cNvSpPr/>
            <p:nvPr/>
          </p:nvSpPr>
          <p:spPr>
            <a:xfrm>
              <a:off x="6260909" y="8357654"/>
              <a:ext cx="5715" cy="20320"/>
            </a:xfrm>
            <a:custGeom>
              <a:avLst/>
              <a:gdLst/>
              <a:ahLst/>
              <a:cxnLst/>
              <a:rect l="l" t="t" r="r" b="b"/>
              <a:pathLst>
                <a:path w="5714" h="20320">
                  <a:moveTo>
                    <a:pt x="5384" y="19786"/>
                  </a:moveTo>
                  <a:lnTo>
                    <a:pt x="3695" y="12827"/>
                  </a:lnTo>
                  <a:lnTo>
                    <a:pt x="1968" y="6261"/>
                  </a:lnTo>
                  <a:lnTo>
                    <a:pt x="0" y="0"/>
                  </a:lnTo>
                </a:path>
              </a:pathLst>
            </a:custGeom>
            <a:ln w="25400">
              <a:solidFill>
                <a:srgbClr val="FEE05F"/>
              </a:solidFill>
            </a:ln>
          </p:spPr>
          <p:txBody>
            <a:bodyPr wrap="square" lIns="0" tIns="0" rIns="0" bIns="0" rtlCol="0"/>
            <a:lstStyle/>
            <a:p>
              <a:endParaRPr/>
            </a:p>
          </p:txBody>
        </p:sp>
        <p:sp>
          <p:nvSpPr>
            <p:cNvPr id="5104" name="object 5104"/>
            <p:cNvSpPr/>
            <p:nvPr/>
          </p:nvSpPr>
          <p:spPr>
            <a:xfrm>
              <a:off x="6256667" y="8357209"/>
              <a:ext cx="4445" cy="635"/>
            </a:xfrm>
            <a:custGeom>
              <a:avLst/>
              <a:gdLst/>
              <a:ahLst/>
              <a:cxnLst/>
              <a:rect l="l" t="t" r="r" b="b"/>
              <a:pathLst>
                <a:path w="4445" h="634">
                  <a:moveTo>
                    <a:pt x="4241" y="444"/>
                  </a:moveTo>
                  <a:lnTo>
                    <a:pt x="0" y="0"/>
                  </a:lnTo>
                </a:path>
              </a:pathLst>
            </a:custGeom>
            <a:ln w="25399">
              <a:solidFill>
                <a:srgbClr val="FDDE52"/>
              </a:solidFill>
            </a:ln>
          </p:spPr>
          <p:txBody>
            <a:bodyPr wrap="square" lIns="0" tIns="0" rIns="0" bIns="0" rtlCol="0"/>
            <a:lstStyle/>
            <a:p>
              <a:endParaRPr/>
            </a:p>
          </p:txBody>
        </p:sp>
        <p:sp>
          <p:nvSpPr>
            <p:cNvPr id="5105" name="object 5105"/>
            <p:cNvSpPr/>
            <p:nvPr/>
          </p:nvSpPr>
          <p:spPr>
            <a:xfrm>
              <a:off x="6256667" y="8357209"/>
              <a:ext cx="6350" cy="19685"/>
            </a:xfrm>
            <a:custGeom>
              <a:avLst/>
              <a:gdLst/>
              <a:ahLst/>
              <a:cxnLst/>
              <a:rect l="l" t="t" r="r" b="b"/>
              <a:pathLst>
                <a:path w="6350" h="19684">
                  <a:moveTo>
                    <a:pt x="0" y="0"/>
                  </a:moveTo>
                  <a:lnTo>
                    <a:pt x="2044" y="5994"/>
                  </a:lnTo>
                  <a:lnTo>
                    <a:pt x="3886" y="12433"/>
                  </a:lnTo>
                  <a:lnTo>
                    <a:pt x="5740" y="19532"/>
                  </a:lnTo>
                </a:path>
              </a:pathLst>
            </a:custGeom>
            <a:ln w="25400">
              <a:solidFill>
                <a:srgbClr val="FBD741"/>
              </a:solidFill>
            </a:ln>
          </p:spPr>
          <p:txBody>
            <a:bodyPr wrap="square" lIns="0" tIns="0" rIns="0" bIns="0" rtlCol="0"/>
            <a:lstStyle/>
            <a:p>
              <a:endParaRPr/>
            </a:p>
          </p:txBody>
        </p:sp>
        <p:sp>
          <p:nvSpPr>
            <p:cNvPr id="5106" name="object 5106"/>
            <p:cNvSpPr/>
            <p:nvPr/>
          </p:nvSpPr>
          <p:spPr>
            <a:xfrm>
              <a:off x="6262408" y="8376742"/>
              <a:ext cx="4445" cy="1270"/>
            </a:xfrm>
            <a:custGeom>
              <a:avLst/>
              <a:gdLst/>
              <a:ahLst/>
              <a:cxnLst/>
              <a:rect l="l" t="t" r="r" b="b"/>
              <a:pathLst>
                <a:path w="4445" h="1270">
                  <a:moveTo>
                    <a:pt x="0" y="0"/>
                  </a:moveTo>
                  <a:lnTo>
                    <a:pt x="3886" y="698"/>
                  </a:lnTo>
                </a:path>
              </a:pathLst>
            </a:custGeom>
            <a:ln w="25400">
              <a:solidFill>
                <a:srgbClr val="FCDA4D"/>
              </a:solidFill>
            </a:ln>
          </p:spPr>
          <p:txBody>
            <a:bodyPr wrap="square" lIns="0" tIns="0" rIns="0" bIns="0" rtlCol="0"/>
            <a:lstStyle/>
            <a:p>
              <a:endParaRPr/>
            </a:p>
          </p:txBody>
        </p:sp>
        <p:sp>
          <p:nvSpPr>
            <p:cNvPr id="5107" name="object 5107"/>
            <p:cNvSpPr/>
            <p:nvPr/>
          </p:nvSpPr>
          <p:spPr>
            <a:xfrm>
              <a:off x="6252489" y="8357158"/>
              <a:ext cx="10160" cy="19685"/>
            </a:xfrm>
            <a:custGeom>
              <a:avLst/>
              <a:gdLst/>
              <a:ahLst/>
              <a:cxnLst/>
              <a:rect l="l" t="t" r="r" b="b"/>
              <a:pathLst>
                <a:path w="10160" h="19684">
                  <a:moveTo>
                    <a:pt x="2768" y="0"/>
                  </a:moveTo>
                  <a:lnTo>
                    <a:pt x="1371" y="88"/>
                  </a:lnTo>
                  <a:lnTo>
                    <a:pt x="0" y="508"/>
                  </a:lnTo>
                  <a:lnTo>
                    <a:pt x="2209" y="6286"/>
                  </a:lnTo>
                  <a:lnTo>
                    <a:pt x="4203" y="12573"/>
                  </a:lnTo>
                  <a:lnTo>
                    <a:pt x="6210" y="19634"/>
                  </a:lnTo>
                  <a:lnTo>
                    <a:pt x="7378" y="19392"/>
                  </a:lnTo>
                  <a:lnTo>
                    <a:pt x="8636" y="19418"/>
                  </a:lnTo>
                  <a:lnTo>
                    <a:pt x="9918" y="19583"/>
                  </a:lnTo>
                  <a:lnTo>
                    <a:pt x="8064" y="12484"/>
                  </a:lnTo>
                  <a:lnTo>
                    <a:pt x="6223" y="6045"/>
                  </a:lnTo>
                  <a:lnTo>
                    <a:pt x="4178" y="50"/>
                  </a:lnTo>
                  <a:lnTo>
                    <a:pt x="2768" y="0"/>
                  </a:lnTo>
                  <a:close/>
                </a:path>
              </a:pathLst>
            </a:custGeom>
            <a:solidFill>
              <a:srgbClr val="FAD230"/>
            </a:solidFill>
          </p:spPr>
          <p:txBody>
            <a:bodyPr wrap="square" lIns="0" tIns="0" rIns="0" bIns="0" rtlCol="0"/>
            <a:lstStyle/>
            <a:p>
              <a:endParaRPr/>
            </a:p>
          </p:txBody>
        </p:sp>
        <p:sp>
          <p:nvSpPr>
            <p:cNvPr id="5108" name="object 5108"/>
            <p:cNvSpPr/>
            <p:nvPr/>
          </p:nvSpPr>
          <p:spPr>
            <a:xfrm>
              <a:off x="6256667" y="8357209"/>
              <a:ext cx="6350" cy="19685"/>
            </a:xfrm>
            <a:custGeom>
              <a:avLst/>
              <a:gdLst/>
              <a:ahLst/>
              <a:cxnLst/>
              <a:rect l="l" t="t" r="r" b="b"/>
              <a:pathLst>
                <a:path w="6350" h="19684">
                  <a:moveTo>
                    <a:pt x="5740" y="19532"/>
                  </a:moveTo>
                  <a:lnTo>
                    <a:pt x="3886" y="12433"/>
                  </a:lnTo>
                  <a:lnTo>
                    <a:pt x="2044" y="5994"/>
                  </a:lnTo>
                  <a:lnTo>
                    <a:pt x="0" y="0"/>
                  </a:lnTo>
                </a:path>
              </a:pathLst>
            </a:custGeom>
            <a:ln w="25400">
              <a:solidFill>
                <a:srgbClr val="FBD741"/>
              </a:solidFill>
            </a:ln>
          </p:spPr>
          <p:txBody>
            <a:bodyPr wrap="square" lIns="0" tIns="0" rIns="0" bIns="0" rtlCol="0"/>
            <a:lstStyle/>
            <a:p>
              <a:endParaRPr/>
            </a:p>
          </p:txBody>
        </p:sp>
        <p:sp>
          <p:nvSpPr>
            <p:cNvPr id="5109" name="object 5109"/>
            <p:cNvSpPr/>
            <p:nvPr/>
          </p:nvSpPr>
          <p:spPr>
            <a:xfrm>
              <a:off x="6252489" y="8357209"/>
              <a:ext cx="4445" cy="635"/>
            </a:xfrm>
            <a:custGeom>
              <a:avLst/>
              <a:gdLst/>
              <a:ahLst/>
              <a:cxnLst/>
              <a:rect l="l" t="t" r="r" b="b"/>
              <a:pathLst>
                <a:path w="4445" h="634">
                  <a:moveTo>
                    <a:pt x="4178" y="0"/>
                  </a:moveTo>
                  <a:lnTo>
                    <a:pt x="0" y="457"/>
                  </a:lnTo>
                </a:path>
              </a:pathLst>
            </a:custGeom>
            <a:ln w="25400">
              <a:solidFill>
                <a:srgbClr val="FBD434"/>
              </a:solidFill>
            </a:ln>
          </p:spPr>
          <p:txBody>
            <a:bodyPr wrap="square" lIns="0" tIns="0" rIns="0" bIns="0" rtlCol="0"/>
            <a:lstStyle/>
            <a:p>
              <a:endParaRPr/>
            </a:p>
          </p:txBody>
        </p:sp>
        <p:sp>
          <p:nvSpPr>
            <p:cNvPr id="5110" name="object 5110"/>
            <p:cNvSpPr/>
            <p:nvPr/>
          </p:nvSpPr>
          <p:spPr>
            <a:xfrm>
              <a:off x="6252489" y="8357666"/>
              <a:ext cx="6350" cy="19685"/>
            </a:xfrm>
            <a:custGeom>
              <a:avLst/>
              <a:gdLst/>
              <a:ahLst/>
              <a:cxnLst/>
              <a:rect l="l" t="t" r="r" b="b"/>
              <a:pathLst>
                <a:path w="6350" h="19684">
                  <a:moveTo>
                    <a:pt x="0" y="0"/>
                  </a:moveTo>
                  <a:lnTo>
                    <a:pt x="2209" y="5778"/>
                  </a:lnTo>
                  <a:lnTo>
                    <a:pt x="4203" y="12064"/>
                  </a:lnTo>
                  <a:lnTo>
                    <a:pt x="6210" y="19126"/>
                  </a:lnTo>
                </a:path>
              </a:pathLst>
            </a:custGeom>
            <a:ln w="25400">
              <a:solidFill>
                <a:srgbClr val="F8CC1E"/>
              </a:solidFill>
            </a:ln>
          </p:spPr>
          <p:txBody>
            <a:bodyPr wrap="square" lIns="0" tIns="0" rIns="0" bIns="0" rtlCol="0"/>
            <a:lstStyle/>
            <a:p>
              <a:endParaRPr/>
            </a:p>
          </p:txBody>
        </p:sp>
        <p:sp>
          <p:nvSpPr>
            <p:cNvPr id="5111" name="object 5111"/>
            <p:cNvSpPr/>
            <p:nvPr/>
          </p:nvSpPr>
          <p:spPr>
            <a:xfrm>
              <a:off x="6258699" y="8364042"/>
              <a:ext cx="3810" cy="26034"/>
            </a:xfrm>
            <a:custGeom>
              <a:avLst/>
              <a:gdLst/>
              <a:ahLst/>
              <a:cxnLst/>
              <a:rect l="l" t="t" r="r" b="b"/>
              <a:pathLst>
                <a:path w="3810" h="26034">
                  <a:moveTo>
                    <a:pt x="3708" y="0"/>
                  </a:moveTo>
                  <a:lnTo>
                    <a:pt x="0" y="0"/>
                  </a:lnTo>
                  <a:lnTo>
                    <a:pt x="0" y="12768"/>
                  </a:lnTo>
                  <a:lnTo>
                    <a:pt x="3287" y="25450"/>
                  </a:lnTo>
                  <a:lnTo>
                    <a:pt x="3708" y="25450"/>
                  </a:lnTo>
                  <a:lnTo>
                    <a:pt x="3708" y="0"/>
                  </a:lnTo>
                  <a:close/>
                </a:path>
              </a:pathLst>
            </a:custGeom>
            <a:solidFill>
              <a:srgbClr val="F8CF2B"/>
            </a:solidFill>
          </p:spPr>
          <p:txBody>
            <a:bodyPr wrap="square" lIns="0" tIns="0" rIns="0" bIns="0" rtlCol="0"/>
            <a:lstStyle/>
            <a:p>
              <a:endParaRPr/>
            </a:p>
          </p:txBody>
        </p:sp>
        <p:sp>
          <p:nvSpPr>
            <p:cNvPr id="5112" name="object 5112"/>
            <p:cNvSpPr/>
            <p:nvPr/>
          </p:nvSpPr>
          <p:spPr>
            <a:xfrm>
              <a:off x="6258636" y="8337499"/>
              <a:ext cx="10795" cy="20955"/>
            </a:xfrm>
            <a:custGeom>
              <a:avLst/>
              <a:gdLst/>
              <a:ahLst/>
              <a:cxnLst/>
              <a:rect l="l" t="t" r="r" b="b"/>
              <a:pathLst>
                <a:path w="10795" h="20954">
                  <a:moveTo>
                    <a:pt x="4470" y="0"/>
                  </a:moveTo>
                  <a:lnTo>
                    <a:pt x="2971" y="647"/>
                  </a:lnTo>
                  <a:lnTo>
                    <a:pt x="1485" y="1079"/>
                  </a:lnTo>
                  <a:lnTo>
                    <a:pt x="0" y="1409"/>
                  </a:lnTo>
                  <a:lnTo>
                    <a:pt x="2501" y="7658"/>
                  </a:lnTo>
                  <a:lnTo>
                    <a:pt x="4610" y="14046"/>
                  </a:lnTo>
                  <a:lnTo>
                    <a:pt x="6489" y="20586"/>
                  </a:lnTo>
                  <a:lnTo>
                    <a:pt x="7874" y="20599"/>
                  </a:lnTo>
                  <a:lnTo>
                    <a:pt x="9232" y="20472"/>
                  </a:lnTo>
                  <a:lnTo>
                    <a:pt x="10566" y="20002"/>
                  </a:lnTo>
                  <a:lnTo>
                    <a:pt x="8839" y="13233"/>
                  </a:lnTo>
                  <a:lnTo>
                    <a:pt x="6858" y="6553"/>
                  </a:lnTo>
                  <a:lnTo>
                    <a:pt x="4470" y="0"/>
                  </a:lnTo>
                  <a:close/>
                </a:path>
              </a:pathLst>
            </a:custGeom>
            <a:solidFill>
              <a:srgbClr val="FFED7C"/>
            </a:solidFill>
          </p:spPr>
          <p:txBody>
            <a:bodyPr wrap="square" lIns="0" tIns="0" rIns="0" bIns="0" rtlCol="0"/>
            <a:lstStyle/>
            <a:p>
              <a:endParaRPr/>
            </a:p>
          </p:txBody>
        </p:sp>
        <p:sp>
          <p:nvSpPr>
            <p:cNvPr id="5113" name="object 5113"/>
            <p:cNvSpPr/>
            <p:nvPr/>
          </p:nvSpPr>
          <p:spPr>
            <a:xfrm>
              <a:off x="6263106" y="8337499"/>
              <a:ext cx="6350" cy="20320"/>
            </a:xfrm>
            <a:custGeom>
              <a:avLst/>
              <a:gdLst/>
              <a:ahLst/>
              <a:cxnLst/>
              <a:rect l="l" t="t" r="r" b="b"/>
              <a:pathLst>
                <a:path w="6350" h="20320">
                  <a:moveTo>
                    <a:pt x="6095" y="20002"/>
                  </a:moveTo>
                  <a:lnTo>
                    <a:pt x="4368" y="13233"/>
                  </a:lnTo>
                  <a:lnTo>
                    <a:pt x="2387" y="6553"/>
                  </a:lnTo>
                  <a:lnTo>
                    <a:pt x="0" y="0"/>
                  </a:lnTo>
                </a:path>
              </a:pathLst>
            </a:custGeom>
            <a:ln w="25399">
              <a:solidFill>
                <a:srgbClr val="FFEF82"/>
              </a:solidFill>
            </a:ln>
          </p:spPr>
          <p:txBody>
            <a:bodyPr wrap="square" lIns="0" tIns="0" rIns="0" bIns="0" rtlCol="0"/>
            <a:lstStyle/>
            <a:p>
              <a:endParaRPr/>
            </a:p>
          </p:txBody>
        </p:sp>
        <p:sp>
          <p:nvSpPr>
            <p:cNvPr id="5114" name="object 5114"/>
            <p:cNvSpPr/>
            <p:nvPr/>
          </p:nvSpPr>
          <p:spPr>
            <a:xfrm>
              <a:off x="6258636" y="8337499"/>
              <a:ext cx="5080" cy="1905"/>
            </a:xfrm>
            <a:custGeom>
              <a:avLst/>
              <a:gdLst/>
              <a:ahLst/>
              <a:cxnLst/>
              <a:rect l="l" t="t" r="r" b="b"/>
              <a:pathLst>
                <a:path w="5079" h="1904">
                  <a:moveTo>
                    <a:pt x="4470" y="0"/>
                  </a:moveTo>
                  <a:lnTo>
                    <a:pt x="0" y="1409"/>
                  </a:lnTo>
                </a:path>
              </a:pathLst>
            </a:custGeom>
            <a:ln w="25399">
              <a:solidFill>
                <a:srgbClr val="FFED7B"/>
              </a:solidFill>
            </a:ln>
          </p:spPr>
          <p:txBody>
            <a:bodyPr wrap="square" lIns="0" tIns="0" rIns="0" bIns="0" rtlCol="0"/>
            <a:lstStyle/>
            <a:p>
              <a:endParaRPr/>
            </a:p>
          </p:txBody>
        </p:sp>
        <p:sp>
          <p:nvSpPr>
            <p:cNvPr id="5115" name="object 5115"/>
            <p:cNvSpPr/>
            <p:nvPr/>
          </p:nvSpPr>
          <p:spPr>
            <a:xfrm>
              <a:off x="6258636" y="8338909"/>
              <a:ext cx="6985" cy="19685"/>
            </a:xfrm>
            <a:custGeom>
              <a:avLst/>
              <a:gdLst/>
              <a:ahLst/>
              <a:cxnLst/>
              <a:rect l="l" t="t" r="r" b="b"/>
              <a:pathLst>
                <a:path w="6985" h="19684">
                  <a:moveTo>
                    <a:pt x="0" y="0"/>
                  </a:moveTo>
                  <a:lnTo>
                    <a:pt x="2501" y="6248"/>
                  </a:lnTo>
                  <a:lnTo>
                    <a:pt x="4610" y="12636"/>
                  </a:lnTo>
                  <a:lnTo>
                    <a:pt x="6489" y="19177"/>
                  </a:lnTo>
                </a:path>
              </a:pathLst>
            </a:custGeom>
            <a:ln w="25400">
              <a:solidFill>
                <a:srgbClr val="FFEA75"/>
              </a:solidFill>
            </a:ln>
          </p:spPr>
          <p:txBody>
            <a:bodyPr wrap="square" lIns="0" tIns="0" rIns="0" bIns="0" rtlCol="0"/>
            <a:lstStyle/>
            <a:p>
              <a:endParaRPr/>
            </a:p>
          </p:txBody>
        </p:sp>
        <p:sp>
          <p:nvSpPr>
            <p:cNvPr id="5116" name="object 5116"/>
            <p:cNvSpPr/>
            <p:nvPr/>
          </p:nvSpPr>
          <p:spPr>
            <a:xfrm>
              <a:off x="6265125" y="8357501"/>
              <a:ext cx="4445" cy="635"/>
            </a:xfrm>
            <a:custGeom>
              <a:avLst/>
              <a:gdLst/>
              <a:ahLst/>
              <a:cxnLst/>
              <a:rect l="l" t="t" r="r" b="b"/>
              <a:pathLst>
                <a:path w="4445" h="634">
                  <a:moveTo>
                    <a:pt x="0" y="584"/>
                  </a:moveTo>
                  <a:lnTo>
                    <a:pt x="4076" y="0"/>
                  </a:lnTo>
                </a:path>
              </a:pathLst>
            </a:custGeom>
            <a:ln w="25400">
              <a:solidFill>
                <a:srgbClr val="FFEC7D"/>
              </a:solidFill>
            </a:ln>
          </p:spPr>
          <p:txBody>
            <a:bodyPr wrap="square" lIns="0" tIns="0" rIns="0" bIns="0" rtlCol="0"/>
            <a:lstStyle/>
            <a:p>
              <a:endParaRPr/>
            </a:p>
          </p:txBody>
        </p:sp>
        <p:sp>
          <p:nvSpPr>
            <p:cNvPr id="5117" name="object 5117"/>
            <p:cNvSpPr/>
            <p:nvPr/>
          </p:nvSpPr>
          <p:spPr>
            <a:xfrm>
              <a:off x="6254178" y="8338909"/>
              <a:ext cx="11430" cy="19685"/>
            </a:xfrm>
            <a:custGeom>
              <a:avLst/>
              <a:gdLst/>
              <a:ahLst/>
              <a:cxnLst/>
              <a:rect l="l" t="t" r="r" b="b"/>
              <a:pathLst>
                <a:path w="11429" h="19684">
                  <a:moveTo>
                    <a:pt x="4457" y="0"/>
                  </a:moveTo>
                  <a:lnTo>
                    <a:pt x="2971" y="317"/>
                  </a:lnTo>
                  <a:lnTo>
                    <a:pt x="0" y="723"/>
                  </a:lnTo>
                  <a:lnTo>
                    <a:pt x="2590" y="6515"/>
                  </a:lnTo>
                  <a:lnTo>
                    <a:pt x="4775" y="12484"/>
                  </a:lnTo>
                  <a:lnTo>
                    <a:pt x="6731" y="18745"/>
                  </a:lnTo>
                  <a:lnTo>
                    <a:pt x="9563" y="19138"/>
                  </a:lnTo>
                  <a:lnTo>
                    <a:pt x="10947" y="19177"/>
                  </a:lnTo>
                  <a:lnTo>
                    <a:pt x="9067" y="12636"/>
                  </a:lnTo>
                  <a:lnTo>
                    <a:pt x="6959" y="6248"/>
                  </a:lnTo>
                  <a:lnTo>
                    <a:pt x="4457" y="0"/>
                  </a:lnTo>
                  <a:close/>
                </a:path>
              </a:pathLst>
            </a:custGeom>
            <a:solidFill>
              <a:srgbClr val="FFE76B"/>
            </a:solidFill>
          </p:spPr>
          <p:txBody>
            <a:bodyPr wrap="square" lIns="0" tIns="0" rIns="0" bIns="0" rtlCol="0"/>
            <a:lstStyle/>
            <a:p>
              <a:endParaRPr/>
            </a:p>
          </p:txBody>
        </p:sp>
        <p:sp>
          <p:nvSpPr>
            <p:cNvPr id="5118" name="object 5118"/>
            <p:cNvSpPr/>
            <p:nvPr/>
          </p:nvSpPr>
          <p:spPr>
            <a:xfrm>
              <a:off x="6258636" y="8338909"/>
              <a:ext cx="6985" cy="19685"/>
            </a:xfrm>
            <a:custGeom>
              <a:avLst/>
              <a:gdLst/>
              <a:ahLst/>
              <a:cxnLst/>
              <a:rect l="l" t="t" r="r" b="b"/>
              <a:pathLst>
                <a:path w="6985" h="19684">
                  <a:moveTo>
                    <a:pt x="6489" y="19177"/>
                  </a:moveTo>
                  <a:lnTo>
                    <a:pt x="4610" y="12636"/>
                  </a:lnTo>
                  <a:lnTo>
                    <a:pt x="2501" y="6248"/>
                  </a:lnTo>
                  <a:lnTo>
                    <a:pt x="0" y="0"/>
                  </a:lnTo>
                </a:path>
              </a:pathLst>
            </a:custGeom>
            <a:ln w="25400">
              <a:solidFill>
                <a:srgbClr val="FFEA75"/>
              </a:solidFill>
            </a:ln>
          </p:spPr>
          <p:txBody>
            <a:bodyPr wrap="square" lIns="0" tIns="0" rIns="0" bIns="0" rtlCol="0"/>
            <a:lstStyle/>
            <a:p>
              <a:endParaRPr/>
            </a:p>
          </p:txBody>
        </p:sp>
        <p:sp>
          <p:nvSpPr>
            <p:cNvPr id="5119" name="object 5119"/>
            <p:cNvSpPr/>
            <p:nvPr/>
          </p:nvSpPr>
          <p:spPr>
            <a:xfrm>
              <a:off x="6254178" y="8338909"/>
              <a:ext cx="5080" cy="1270"/>
            </a:xfrm>
            <a:custGeom>
              <a:avLst/>
              <a:gdLst/>
              <a:ahLst/>
              <a:cxnLst/>
              <a:rect l="l" t="t" r="r" b="b"/>
              <a:pathLst>
                <a:path w="5079" h="1270">
                  <a:moveTo>
                    <a:pt x="4457" y="0"/>
                  </a:moveTo>
                  <a:lnTo>
                    <a:pt x="0" y="723"/>
                  </a:lnTo>
                </a:path>
              </a:pathLst>
            </a:custGeom>
            <a:ln w="25400">
              <a:solidFill>
                <a:srgbClr val="FFE86C"/>
              </a:solidFill>
            </a:ln>
          </p:spPr>
          <p:txBody>
            <a:bodyPr wrap="square" lIns="0" tIns="0" rIns="0" bIns="0" rtlCol="0"/>
            <a:lstStyle/>
            <a:p>
              <a:endParaRPr/>
            </a:p>
          </p:txBody>
        </p:sp>
        <p:sp>
          <p:nvSpPr>
            <p:cNvPr id="5120" name="object 5120"/>
            <p:cNvSpPr/>
            <p:nvPr/>
          </p:nvSpPr>
          <p:spPr>
            <a:xfrm>
              <a:off x="6254178" y="8339633"/>
              <a:ext cx="6985" cy="18415"/>
            </a:xfrm>
            <a:custGeom>
              <a:avLst/>
              <a:gdLst/>
              <a:ahLst/>
              <a:cxnLst/>
              <a:rect l="l" t="t" r="r" b="b"/>
              <a:pathLst>
                <a:path w="6985" h="18415">
                  <a:moveTo>
                    <a:pt x="0" y="0"/>
                  </a:moveTo>
                  <a:lnTo>
                    <a:pt x="2590" y="5791"/>
                  </a:lnTo>
                  <a:lnTo>
                    <a:pt x="4775" y="11760"/>
                  </a:lnTo>
                  <a:lnTo>
                    <a:pt x="6731" y="18021"/>
                  </a:lnTo>
                </a:path>
              </a:pathLst>
            </a:custGeom>
            <a:ln w="25400">
              <a:solidFill>
                <a:srgbClr val="FEE462"/>
              </a:solidFill>
            </a:ln>
          </p:spPr>
          <p:txBody>
            <a:bodyPr wrap="square" lIns="0" tIns="0" rIns="0" bIns="0" rtlCol="0"/>
            <a:lstStyle/>
            <a:p>
              <a:endParaRPr/>
            </a:p>
          </p:txBody>
        </p:sp>
        <p:sp>
          <p:nvSpPr>
            <p:cNvPr id="5121" name="object 5121"/>
            <p:cNvSpPr/>
            <p:nvPr/>
          </p:nvSpPr>
          <p:spPr>
            <a:xfrm>
              <a:off x="6260909" y="8357654"/>
              <a:ext cx="4445" cy="635"/>
            </a:xfrm>
            <a:custGeom>
              <a:avLst/>
              <a:gdLst/>
              <a:ahLst/>
              <a:cxnLst/>
              <a:rect l="l" t="t" r="r" b="b"/>
              <a:pathLst>
                <a:path w="4445" h="634">
                  <a:moveTo>
                    <a:pt x="0" y="0"/>
                  </a:moveTo>
                  <a:lnTo>
                    <a:pt x="4216" y="431"/>
                  </a:lnTo>
                </a:path>
              </a:pathLst>
            </a:custGeom>
            <a:ln w="25400">
              <a:solidFill>
                <a:srgbClr val="FEE56B"/>
              </a:solidFill>
            </a:ln>
          </p:spPr>
          <p:txBody>
            <a:bodyPr wrap="square" lIns="0" tIns="0" rIns="0" bIns="0" rtlCol="0"/>
            <a:lstStyle/>
            <a:p>
              <a:endParaRPr/>
            </a:p>
          </p:txBody>
        </p:sp>
        <p:sp>
          <p:nvSpPr>
            <p:cNvPr id="5122" name="object 5122"/>
            <p:cNvSpPr/>
            <p:nvPr/>
          </p:nvSpPr>
          <p:spPr>
            <a:xfrm>
              <a:off x="6249784" y="8318322"/>
              <a:ext cx="13335" cy="20955"/>
            </a:xfrm>
            <a:custGeom>
              <a:avLst/>
              <a:gdLst/>
              <a:ahLst/>
              <a:cxnLst/>
              <a:rect l="l" t="t" r="r" b="b"/>
              <a:pathLst>
                <a:path w="13335" h="20954">
                  <a:moveTo>
                    <a:pt x="4762" y="0"/>
                  </a:moveTo>
                  <a:lnTo>
                    <a:pt x="0" y="2209"/>
                  </a:lnTo>
                  <a:lnTo>
                    <a:pt x="3441" y="8204"/>
                  </a:lnTo>
                  <a:lnTo>
                    <a:pt x="6337" y="14325"/>
                  </a:lnTo>
                  <a:lnTo>
                    <a:pt x="8851" y="20586"/>
                  </a:lnTo>
                  <a:lnTo>
                    <a:pt x="10337" y="20256"/>
                  </a:lnTo>
                  <a:lnTo>
                    <a:pt x="11823" y="19824"/>
                  </a:lnTo>
                  <a:lnTo>
                    <a:pt x="13322" y="19177"/>
                  </a:lnTo>
                  <a:lnTo>
                    <a:pt x="10934" y="12623"/>
                  </a:lnTo>
                  <a:lnTo>
                    <a:pt x="8128" y="6210"/>
                  </a:lnTo>
                  <a:lnTo>
                    <a:pt x="4762" y="0"/>
                  </a:lnTo>
                  <a:close/>
                </a:path>
              </a:pathLst>
            </a:custGeom>
            <a:solidFill>
              <a:srgbClr val="FFED77"/>
            </a:solidFill>
          </p:spPr>
          <p:txBody>
            <a:bodyPr wrap="square" lIns="0" tIns="0" rIns="0" bIns="0" rtlCol="0"/>
            <a:lstStyle/>
            <a:p>
              <a:endParaRPr/>
            </a:p>
          </p:txBody>
        </p:sp>
        <p:sp>
          <p:nvSpPr>
            <p:cNvPr id="5123" name="object 5123"/>
            <p:cNvSpPr/>
            <p:nvPr/>
          </p:nvSpPr>
          <p:spPr>
            <a:xfrm>
              <a:off x="6254546" y="8318322"/>
              <a:ext cx="8890" cy="19685"/>
            </a:xfrm>
            <a:custGeom>
              <a:avLst/>
              <a:gdLst/>
              <a:ahLst/>
              <a:cxnLst/>
              <a:rect l="l" t="t" r="r" b="b"/>
              <a:pathLst>
                <a:path w="8889" h="19684">
                  <a:moveTo>
                    <a:pt x="8559" y="19177"/>
                  </a:moveTo>
                  <a:lnTo>
                    <a:pt x="6172" y="12623"/>
                  </a:lnTo>
                  <a:lnTo>
                    <a:pt x="3365" y="6210"/>
                  </a:lnTo>
                  <a:lnTo>
                    <a:pt x="0" y="0"/>
                  </a:lnTo>
                </a:path>
              </a:pathLst>
            </a:custGeom>
            <a:ln w="25400">
              <a:solidFill>
                <a:srgbClr val="FFEF7C"/>
              </a:solidFill>
            </a:ln>
          </p:spPr>
          <p:txBody>
            <a:bodyPr wrap="square" lIns="0" tIns="0" rIns="0" bIns="0" rtlCol="0"/>
            <a:lstStyle/>
            <a:p>
              <a:endParaRPr/>
            </a:p>
          </p:txBody>
        </p:sp>
        <p:sp>
          <p:nvSpPr>
            <p:cNvPr id="5124" name="object 5124"/>
            <p:cNvSpPr/>
            <p:nvPr/>
          </p:nvSpPr>
          <p:spPr>
            <a:xfrm>
              <a:off x="6249784" y="8318322"/>
              <a:ext cx="5080" cy="2540"/>
            </a:xfrm>
            <a:custGeom>
              <a:avLst/>
              <a:gdLst/>
              <a:ahLst/>
              <a:cxnLst/>
              <a:rect l="l" t="t" r="r" b="b"/>
              <a:pathLst>
                <a:path w="5079" h="2540">
                  <a:moveTo>
                    <a:pt x="4762" y="0"/>
                  </a:moveTo>
                  <a:lnTo>
                    <a:pt x="0" y="2209"/>
                  </a:lnTo>
                </a:path>
              </a:pathLst>
            </a:custGeom>
            <a:ln w="25400">
              <a:solidFill>
                <a:srgbClr val="FFED73"/>
              </a:solidFill>
            </a:ln>
          </p:spPr>
          <p:txBody>
            <a:bodyPr wrap="square" lIns="0" tIns="0" rIns="0" bIns="0" rtlCol="0"/>
            <a:lstStyle/>
            <a:p>
              <a:endParaRPr/>
            </a:p>
          </p:txBody>
        </p:sp>
        <p:sp>
          <p:nvSpPr>
            <p:cNvPr id="5125" name="object 5125"/>
            <p:cNvSpPr/>
            <p:nvPr/>
          </p:nvSpPr>
          <p:spPr>
            <a:xfrm>
              <a:off x="6249784" y="8320532"/>
              <a:ext cx="8890" cy="18415"/>
            </a:xfrm>
            <a:custGeom>
              <a:avLst/>
              <a:gdLst/>
              <a:ahLst/>
              <a:cxnLst/>
              <a:rect l="l" t="t" r="r" b="b"/>
              <a:pathLst>
                <a:path w="8889" h="18415">
                  <a:moveTo>
                    <a:pt x="0" y="0"/>
                  </a:moveTo>
                  <a:lnTo>
                    <a:pt x="3441" y="5994"/>
                  </a:lnTo>
                  <a:lnTo>
                    <a:pt x="6337" y="12115"/>
                  </a:lnTo>
                  <a:lnTo>
                    <a:pt x="8851" y="18376"/>
                  </a:lnTo>
                </a:path>
              </a:pathLst>
            </a:custGeom>
            <a:ln w="25400">
              <a:solidFill>
                <a:srgbClr val="FFEC72"/>
              </a:solidFill>
            </a:ln>
          </p:spPr>
          <p:txBody>
            <a:bodyPr wrap="square" lIns="0" tIns="0" rIns="0" bIns="0" rtlCol="0"/>
            <a:lstStyle/>
            <a:p>
              <a:endParaRPr/>
            </a:p>
          </p:txBody>
        </p:sp>
        <p:sp>
          <p:nvSpPr>
            <p:cNvPr id="5126" name="object 5126"/>
            <p:cNvSpPr/>
            <p:nvPr/>
          </p:nvSpPr>
          <p:spPr>
            <a:xfrm>
              <a:off x="6258636" y="8337499"/>
              <a:ext cx="5080" cy="1905"/>
            </a:xfrm>
            <a:custGeom>
              <a:avLst/>
              <a:gdLst/>
              <a:ahLst/>
              <a:cxnLst/>
              <a:rect l="l" t="t" r="r" b="b"/>
              <a:pathLst>
                <a:path w="5079" h="1904">
                  <a:moveTo>
                    <a:pt x="0" y="1409"/>
                  </a:moveTo>
                  <a:lnTo>
                    <a:pt x="4470" y="0"/>
                  </a:lnTo>
                </a:path>
              </a:pathLst>
            </a:custGeom>
            <a:ln w="25399">
              <a:solidFill>
                <a:srgbClr val="FFED7B"/>
              </a:solidFill>
            </a:ln>
          </p:spPr>
          <p:txBody>
            <a:bodyPr wrap="square" lIns="0" tIns="0" rIns="0" bIns="0" rtlCol="0"/>
            <a:lstStyle/>
            <a:p>
              <a:endParaRPr/>
            </a:p>
          </p:txBody>
        </p:sp>
        <p:sp>
          <p:nvSpPr>
            <p:cNvPr id="5127" name="object 5127"/>
            <p:cNvSpPr/>
            <p:nvPr/>
          </p:nvSpPr>
          <p:spPr>
            <a:xfrm>
              <a:off x="6244970" y="8320532"/>
              <a:ext cx="13970" cy="19685"/>
            </a:xfrm>
            <a:custGeom>
              <a:avLst/>
              <a:gdLst/>
              <a:ahLst/>
              <a:cxnLst/>
              <a:rect l="l" t="t" r="r" b="b"/>
              <a:pathLst>
                <a:path w="13970" h="19684">
                  <a:moveTo>
                    <a:pt x="4813" y="0"/>
                  </a:moveTo>
                  <a:lnTo>
                    <a:pt x="0" y="2159"/>
                  </a:lnTo>
                  <a:lnTo>
                    <a:pt x="3594" y="7696"/>
                  </a:lnTo>
                  <a:lnTo>
                    <a:pt x="6603" y="13309"/>
                  </a:lnTo>
                  <a:lnTo>
                    <a:pt x="9207" y="19100"/>
                  </a:lnTo>
                  <a:lnTo>
                    <a:pt x="12179" y="18694"/>
                  </a:lnTo>
                  <a:lnTo>
                    <a:pt x="13665" y="18376"/>
                  </a:lnTo>
                  <a:lnTo>
                    <a:pt x="11150" y="12115"/>
                  </a:lnTo>
                  <a:lnTo>
                    <a:pt x="8254" y="5994"/>
                  </a:lnTo>
                  <a:lnTo>
                    <a:pt x="4813" y="0"/>
                  </a:lnTo>
                  <a:close/>
                </a:path>
              </a:pathLst>
            </a:custGeom>
            <a:solidFill>
              <a:srgbClr val="FFE96A"/>
            </a:solidFill>
          </p:spPr>
          <p:txBody>
            <a:bodyPr wrap="square" lIns="0" tIns="0" rIns="0" bIns="0" rtlCol="0"/>
            <a:lstStyle/>
            <a:p>
              <a:endParaRPr/>
            </a:p>
          </p:txBody>
        </p:sp>
        <p:sp>
          <p:nvSpPr>
            <p:cNvPr id="5128" name="object 5128"/>
            <p:cNvSpPr/>
            <p:nvPr/>
          </p:nvSpPr>
          <p:spPr>
            <a:xfrm>
              <a:off x="6249784" y="8320532"/>
              <a:ext cx="8890" cy="18415"/>
            </a:xfrm>
            <a:custGeom>
              <a:avLst/>
              <a:gdLst/>
              <a:ahLst/>
              <a:cxnLst/>
              <a:rect l="l" t="t" r="r" b="b"/>
              <a:pathLst>
                <a:path w="8889" h="18415">
                  <a:moveTo>
                    <a:pt x="8851" y="18376"/>
                  </a:moveTo>
                  <a:lnTo>
                    <a:pt x="6337" y="12115"/>
                  </a:lnTo>
                  <a:lnTo>
                    <a:pt x="3441" y="5994"/>
                  </a:lnTo>
                  <a:lnTo>
                    <a:pt x="0" y="0"/>
                  </a:lnTo>
                </a:path>
              </a:pathLst>
            </a:custGeom>
            <a:ln w="25400">
              <a:solidFill>
                <a:srgbClr val="FFEC72"/>
              </a:solidFill>
            </a:ln>
          </p:spPr>
          <p:txBody>
            <a:bodyPr wrap="square" lIns="0" tIns="0" rIns="0" bIns="0" rtlCol="0"/>
            <a:lstStyle/>
            <a:p>
              <a:endParaRPr/>
            </a:p>
          </p:txBody>
        </p:sp>
        <p:sp>
          <p:nvSpPr>
            <p:cNvPr id="5129" name="object 5129"/>
            <p:cNvSpPr/>
            <p:nvPr/>
          </p:nvSpPr>
          <p:spPr>
            <a:xfrm>
              <a:off x="6244970" y="8320532"/>
              <a:ext cx="5080" cy="2540"/>
            </a:xfrm>
            <a:custGeom>
              <a:avLst/>
              <a:gdLst/>
              <a:ahLst/>
              <a:cxnLst/>
              <a:rect l="l" t="t" r="r" b="b"/>
              <a:pathLst>
                <a:path w="5079" h="2540">
                  <a:moveTo>
                    <a:pt x="4813" y="0"/>
                  </a:moveTo>
                  <a:lnTo>
                    <a:pt x="0" y="2159"/>
                  </a:lnTo>
                </a:path>
              </a:pathLst>
            </a:custGeom>
            <a:ln w="25400">
              <a:solidFill>
                <a:srgbClr val="FFE969"/>
              </a:solidFill>
            </a:ln>
          </p:spPr>
          <p:txBody>
            <a:bodyPr wrap="square" lIns="0" tIns="0" rIns="0" bIns="0" rtlCol="0"/>
            <a:lstStyle/>
            <a:p>
              <a:endParaRPr/>
            </a:p>
          </p:txBody>
        </p:sp>
        <p:sp>
          <p:nvSpPr>
            <p:cNvPr id="5130" name="object 5130"/>
            <p:cNvSpPr/>
            <p:nvPr/>
          </p:nvSpPr>
          <p:spPr>
            <a:xfrm>
              <a:off x="6244970" y="8322691"/>
              <a:ext cx="9525" cy="17145"/>
            </a:xfrm>
            <a:custGeom>
              <a:avLst/>
              <a:gdLst/>
              <a:ahLst/>
              <a:cxnLst/>
              <a:rect l="l" t="t" r="r" b="b"/>
              <a:pathLst>
                <a:path w="9525" h="17145">
                  <a:moveTo>
                    <a:pt x="0" y="0"/>
                  </a:moveTo>
                  <a:lnTo>
                    <a:pt x="3594" y="5537"/>
                  </a:lnTo>
                  <a:lnTo>
                    <a:pt x="6603" y="11150"/>
                  </a:lnTo>
                  <a:lnTo>
                    <a:pt x="9207" y="16941"/>
                  </a:lnTo>
                </a:path>
              </a:pathLst>
            </a:custGeom>
            <a:ln w="25400">
              <a:solidFill>
                <a:srgbClr val="FFE663"/>
              </a:solidFill>
            </a:ln>
          </p:spPr>
          <p:txBody>
            <a:bodyPr wrap="square" lIns="0" tIns="0" rIns="0" bIns="0" rtlCol="0"/>
            <a:lstStyle/>
            <a:p>
              <a:endParaRPr/>
            </a:p>
          </p:txBody>
        </p:sp>
        <p:sp>
          <p:nvSpPr>
            <p:cNvPr id="5131" name="object 5131"/>
            <p:cNvSpPr/>
            <p:nvPr/>
          </p:nvSpPr>
          <p:spPr>
            <a:xfrm>
              <a:off x="6254178" y="8338909"/>
              <a:ext cx="5080" cy="1270"/>
            </a:xfrm>
            <a:custGeom>
              <a:avLst/>
              <a:gdLst/>
              <a:ahLst/>
              <a:cxnLst/>
              <a:rect l="l" t="t" r="r" b="b"/>
              <a:pathLst>
                <a:path w="5079" h="1270">
                  <a:moveTo>
                    <a:pt x="0" y="723"/>
                  </a:moveTo>
                  <a:lnTo>
                    <a:pt x="4457" y="0"/>
                  </a:lnTo>
                </a:path>
              </a:pathLst>
            </a:custGeom>
            <a:ln w="25400">
              <a:solidFill>
                <a:srgbClr val="FFE86C"/>
              </a:solidFill>
            </a:ln>
          </p:spPr>
          <p:txBody>
            <a:bodyPr wrap="square" lIns="0" tIns="0" rIns="0" bIns="0" rtlCol="0"/>
            <a:lstStyle/>
            <a:p>
              <a:endParaRPr/>
            </a:p>
          </p:txBody>
        </p:sp>
        <p:sp>
          <p:nvSpPr>
            <p:cNvPr id="5132" name="object 5132"/>
            <p:cNvSpPr/>
            <p:nvPr/>
          </p:nvSpPr>
          <p:spPr>
            <a:xfrm>
              <a:off x="6249670" y="8339633"/>
              <a:ext cx="11430" cy="18415"/>
            </a:xfrm>
            <a:custGeom>
              <a:avLst/>
              <a:gdLst/>
              <a:ahLst/>
              <a:cxnLst/>
              <a:rect l="l" t="t" r="r" b="b"/>
              <a:pathLst>
                <a:path w="11429" h="18415">
                  <a:moveTo>
                    <a:pt x="4508" y="0"/>
                  </a:moveTo>
                  <a:lnTo>
                    <a:pt x="1511" y="393"/>
                  </a:lnTo>
                  <a:lnTo>
                    <a:pt x="0" y="685"/>
                  </a:lnTo>
                  <a:lnTo>
                    <a:pt x="2679" y="6019"/>
                  </a:lnTo>
                  <a:lnTo>
                    <a:pt x="4940" y="11569"/>
                  </a:lnTo>
                  <a:lnTo>
                    <a:pt x="6997" y="17576"/>
                  </a:lnTo>
                  <a:lnTo>
                    <a:pt x="8407" y="17614"/>
                  </a:lnTo>
                  <a:lnTo>
                    <a:pt x="11239" y="18021"/>
                  </a:lnTo>
                  <a:lnTo>
                    <a:pt x="9283" y="11760"/>
                  </a:lnTo>
                  <a:lnTo>
                    <a:pt x="7099" y="5791"/>
                  </a:lnTo>
                  <a:lnTo>
                    <a:pt x="4508" y="0"/>
                  </a:lnTo>
                  <a:close/>
                </a:path>
              </a:pathLst>
            </a:custGeom>
            <a:solidFill>
              <a:srgbClr val="FEDF55"/>
            </a:solidFill>
          </p:spPr>
          <p:txBody>
            <a:bodyPr wrap="square" lIns="0" tIns="0" rIns="0" bIns="0" rtlCol="0"/>
            <a:lstStyle/>
            <a:p>
              <a:endParaRPr/>
            </a:p>
          </p:txBody>
        </p:sp>
        <p:sp>
          <p:nvSpPr>
            <p:cNvPr id="5133" name="object 5133"/>
            <p:cNvSpPr/>
            <p:nvPr/>
          </p:nvSpPr>
          <p:spPr>
            <a:xfrm>
              <a:off x="6254178" y="8339633"/>
              <a:ext cx="6985" cy="18415"/>
            </a:xfrm>
            <a:custGeom>
              <a:avLst/>
              <a:gdLst/>
              <a:ahLst/>
              <a:cxnLst/>
              <a:rect l="l" t="t" r="r" b="b"/>
              <a:pathLst>
                <a:path w="6985" h="18415">
                  <a:moveTo>
                    <a:pt x="6731" y="18021"/>
                  </a:moveTo>
                  <a:lnTo>
                    <a:pt x="4775" y="11760"/>
                  </a:lnTo>
                  <a:lnTo>
                    <a:pt x="2590" y="5791"/>
                  </a:lnTo>
                  <a:lnTo>
                    <a:pt x="0" y="0"/>
                  </a:lnTo>
                </a:path>
              </a:pathLst>
            </a:custGeom>
            <a:ln w="25400">
              <a:solidFill>
                <a:srgbClr val="FEE462"/>
              </a:solidFill>
            </a:ln>
          </p:spPr>
          <p:txBody>
            <a:bodyPr wrap="square" lIns="0" tIns="0" rIns="0" bIns="0" rtlCol="0"/>
            <a:lstStyle/>
            <a:p>
              <a:endParaRPr/>
            </a:p>
          </p:txBody>
        </p:sp>
        <p:sp>
          <p:nvSpPr>
            <p:cNvPr id="5134" name="object 5134"/>
            <p:cNvSpPr/>
            <p:nvPr/>
          </p:nvSpPr>
          <p:spPr>
            <a:xfrm>
              <a:off x="6249670" y="8339633"/>
              <a:ext cx="5080" cy="1270"/>
            </a:xfrm>
            <a:custGeom>
              <a:avLst/>
              <a:gdLst/>
              <a:ahLst/>
              <a:cxnLst/>
              <a:rect l="l" t="t" r="r" b="b"/>
              <a:pathLst>
                <a:path w="5079" h="1270">
                  <a:moveTo>
                    <a:pt x="4508" y="0"/>
                  </a:moveTo>
                  <a:lnTo>
                    <a:pt x="0" y="685"/>
                  </a:lnTo>
                </a:path>
              </a:pathLst>
            </a:custGeom>
            <a:ln w="25399">
              <a:solidFill>
                <a:srgbClr val="FEE157"/>
              </a:solidFill>
            </a:ln>
          </p:spPr>
          <p:txBody>
            <a:bodyPr wrap="square" lIns="0" tIns="0" rIns="0" bIns="0" rtlCol="0"/>
            <a:lstStyle/>
            <a:p>
              <a:endParaRPr/>
            </a:p>
          </p:txBody>
        </p:sp>
        <p:sp>
          <p:nvSpPr>
            <p:cNvPr id="5135" name="object 5135"/>
            <p:cNvSpPr/>
            <p:nvPr/>
          </p:nvSpPr>
          <p:spPr>
            <a:xfrm>
              <a:off x="6249670" y="8340318"/>
              <a:ext cx="7620" cy="17145"/>
            </a:xfrm>
            <a:custGeom>
              <a:avLst/>
              <a:gdLst/>
              <a:ahLst/>
              <a:cxnLst/>
              <a:rect l="l" t="t" r="r" b="b"/>
              <a:pathLst>
                <a:path w="7620" h="17145">
                  <a:moveTo>
                    <a:pt x="0" y="0"/>
                  </a:moveTo>
                  <a:lnTo>
                    <a:pt x="2679" y="5334"/>
                  </a:lnTo>
                  <a:lnTo>
                    <a:pt x="4940" y="10883"/>
                  </a:lnTo>
                  <a:lnTo>
                    <a:pt x="6997" y="16891"/>
                  </a:lnTo>
                </a:path>
              </a:pathLst>
            </a:custGeom>
            <a:ln w="25400">
              <a:solidFill>
                <a:srgbClr val="FDDB47"/>
              </a:solidFill>
            </a:ln>
          </p:spPr>
          <p:txBody>
            <a:bodyPr wrap="square" lIns="0" tIns="0" rIns="0" bIns="0" rtlCol="0"/>
            <a:lstStyle/>
            <a:p>
              <a:endParaRPr/>
            </a:p>
          </p:txBody>
        </p:sp>
        <p:sp>
          <p:nvSpPr>
            <p:cNvPr id="5136" name="object 5136"/>
            <p:cNvSpPr/>
            <p:nvPr/>
          </p:nvSpPr>
          <p:spPr>
            <a:xfrm>
              <a:off x="6256667" y="8357209"/>
              <a:ext cx="4445" cy="635"/>
            </a:xfrm>
            <a:custGeom>
              <a:avLst/>
              <a:gdLst/>
              <a:ahLst/>
              <a:cxnLst/>
              <a:rect l="l" t="t" r="r" b="b"/>
              <a:pathLst>
                <a:path w="4445" h="634">
                  <a:moveTo>
                    <a:pt x="0" y="0"/>
                  </a:moveTo>
                  <a:lnTo>
                    <a:pt x="4241" y="444"/>
                  </a:lnTo>
                </a:path>
              </a:pathLst>
            </a:custGeom>
            <a:ln w="25399">
              <a:solidFill>
                <a:srgbClr val="FDDE52"/>
              </a:solidFill>
            </a:ln>
          </p:spPr>
          <p:txBody>
            <a:bodyPr wrap="square" lIns="0" tIns="0" rIns="0" bIns="0" rtlCol="0"/>
            <a:lstStyle/>
            <a:p>
              <a:endParaRPr/>
            </a:p>
          </p:txBody>
        </p:sp>
        <p:sp>
          <p:nvSpPr>
            <p:cNvPr id="5137" name="object 5137"/>
            <p:cNvSpPr/>
            <p:nvPr/>
          </p:nvSpPr>
          <p:spPr>
            <a:xfrm>
              <a:off x="6245061" y="8340318"/>
              <a:ext cx="12065" cy="17780"/>
            </a:xfrm>
            <a:custGeom>
              <a:avLst/>
              <a:gdLst/>
              <a:ahLst/>
              <a:cxnLst/>
              <a:rect l="l" t="t" r="r" b="b"/>
              <a:pathLst>
                <a:path w="12064" h="17779">
                  <a:moveTo>
                    <a:pt x="4608" y="0"/>
                  </a:moveTo>
                  <a:lnTo>
                    <a:pt x="3084" y="292"/>
                  </a:lnTo>
                  <a:lnTo>
                    <a:pt x="1560" y="685"/>
                  </a:lnTo>
                  <a:lnTo>
                    <a:pt x="0" y="1282"/>
                  </a:lnTo>
                  <a:lnTo>
                    <a:pt x="2817" y="6324"/>
                  </a:lnTo>
                  <a:lnTo>
                    <a:pt x="5218" y="11582"/>
                  </a:lnTo>
                  <a:lnTo>
                    <a:pt x="7428" y="17348"/>
                  </a:lnTo>
                  <a:lnTo>
                    <a:pt x="8799" y="16929"/>
                  </a:lnTo>
                  <a:lnTo>
                    <a:pt x="10196" y="16840"/>
                  </a:lnTo>
                  <a:lnTo>
                    <a:pt x="11588" y="16840"/>
                  </a:lnTo>
                  <a:lnTo>
                    <a:pt x="9548" y="10883"/>
                  </a:lnTo>
                  <a:lnTo>
                    <a:pt x="7288" y="5334"/>
                  </a:lnTo>
                  <a:lnTo>
                    <a:pt x="4608" y="0"/>
                  </a:lnTo>
                  <a:close/>
                </a:path>
                <a:path w="12064" h="17779">
                  <a:moveTo>
                    <a:pt x="11588" y="16840"/>
                  </a:moveTo>
                  <a:lnTo>
                    <a:pt x="10196" y="16840"/>
                  </a:lnTo>
                  <a:lnTo>
                    <a:pt x="11606" y="16891"/>
                  </a:lnTo>
                  <a:close/>
                </a:path>
              </a:pathLst>
            </a:custGeom>
            <a:solidFill>
              <a:srgbClr val="FCD639"/>
            </a:solidFill>
          </p:spPr>
          <p:txBody>
            <a:bodyPr wrap="square" lIns="0" tIns="0" rIns="0" bIns="0" rtlCol="0"/>
            <a:lstStyle/>
            <a:p>
              <a:endParaRPr/>
            </a:p>
          </p:txBody>
        </p:sp>
        <p:sp>
          <p:nvSpPr>
            <p:cNvPr id="5138" name="object 5138"/>
            <p:cNvSpPr/>
            <p:nvPr/>
          </p:nvSpPr>
          <p:spPr>
            <a:xfrm>
              <a:off x="6249670" y="8340318"/>
              <a:ext cx="7620" cy="17145"/>
            </a:xfrm>
            <a:custGeom>
              <a:avLst/>
              <a:gdLst/>
              <a:ahLst/>
              <a:cxnLst/>
              <a:rect l="l" t="t" r="r" b="b"/>
              <a:pathLst>
                <a:path w="7620" h="17145">
                  <a:moveTo>
                    <a:pt x="6997" y="16891"/>
                  </a:moveTo>
                  <a:lnTo>
                    <a:pt x="4940" y="10883"/>
                  </a:lnTo>
                  <a:lnTo>
                    <a:pt x="2679" y="5334"/>
                  </a:lnTo>
                  <a:lnTo>
                    <a:pt x="0" y="0"/>
                  </a:lnTo>
                </a:path>
              </a:pathLst>
            </a:custGeom>
            <a:ln w="25400">
              <a:solidFill>
                <a:srgbClr val="FDDB47"/>
              </a:solidFill>
            </a:ln>
          </p:spPr>
          <p:txBody>
            <a:bodyPr wrap="square" lIns="0" tIns="0" rIns="0" bIns="0" rtlCol="0"/>
            <a:lstStyle/>
            <a:p>
              <a:endParaRPr/>
            </a:p>
          </p:txBody>
        </p:sp>
        <p:sp>
          <p:nvSpPr>
            <p:cNvPr id="5139" name="object 5139"/>
            <p:cNvSpPr/>
            <p:nvPr/>
          </p:nvSpPr>
          <p:spPr>
            <a:xfrm>
              <a:off x="6245061" y="8340318"/>
              <a:ext cx="5080" cy="1905"/>
            </a:xfrm>
            <a:custGeom>
              <a:avLst/>
              <a:gdLst/>
              <a:ahLst/>
              <a:cxnLst/>
              <a:rect l="l" t="t" r="r" b="b"/>
              <a:pathLst>
                <a:path w="5079" h="1904">
                  <a:moveTo>
                    <a:pt x="4608" y="0"/>
                  </a:moveTo>
                  <a:lnTo>
                    <a:pt x="0" y="1282"/>
                  </a:lnTo>
                </a:path>
              </a:pathLst>
            </a:custGeom>
            <a:ln w="25400">
              <a:solidFill>
                <a:srgbClr val="FED83E"/>
              </a:solidFill>
            </a:ln>
          </p:spPr>
          <p:txBody>
            <a:bodyPr wrap="square" lIns="0" tIns="0" rIns="0" bIns="0" rtlCol="0"/>
            <a:lstStyle/>
            <a:p>
              <a:endParaRPr/>
            </a:p>
          </p:txBody>
        </p:sp>
        <p:sp>
          <p:nvSpPr>
            <p:cNvPr id="5140" name="object 5140"/>
            <p:cNvSpPr/>
            <p:nvPr/>
          </p:nvSpPr>
          <p:spPr>
            <a:xfrm>
              <a:off x="6245069" y="8341618"/>
              <a:ext cx="7620" cy="16510"/>
            </a:xfrm>
            <a:custGeom>
              <a:avLst/>
              <a:gdLst/>
              <a:ahLst/>
              <a:cxnLst/>
              <a:rect l="l" t="t" r="r" b="b"/>
              <a:pathLst>
                <a:path w="7620" h="16509">
                  <a:moveTo>
                    <a:pt x="0" y="0"/>
                  </a:moveTo>
                  <a:lnTo>
                    <a:pt x="2809" y="5024"/>
                  </a:lnTo>
                  <a:lnTo>
                    <a:pt x="5210" y="10282"/>
                  </a:lnTo>
                  <a:lnTo>
                    <a:pt x="7419" y="16048"/>
                  </a:lnTo>
                </a:path>
              </a:pathLst>
            </a:custGeom>
            <a:ln w="25400">
              <a:solidFill>
                <a:srgbClr val="FCD22A"/>
              </a:solidFill>
            </a:ln>
          </p:spPr>
          <p:txBody>
            <a:bodyPr wrap="square" lIns="0" tIns="0" rIns="0" bIns="0" rtlCol="0"/>
            <a:lstStyle/>
            <a:p>
              <a:endParaRPr/>
            </a:p>
          </p:txBody>
        </p:sp>
        <p:sp>
          <p:nvSpPr>
            <p:cNvPr id="5141" name="object 5141"/>
            <p:cNvSpPr/>
            <p:nvPr/>
          </p:nvSpPr>
          <p:spPr>
            <a:xfrm>
              <a:off x="6252489" y="8357209"/>
              <a:ext cx="4445" cy="635"/>
            </a:xfrm>
            <a:custGeom>
              <a:avLst/>
              <a:gdLst/>
              <a:ahLst/>
              <a:cxnLst/>
              <a:rect l="l" t="t" r="r" b="b"/>
              <a:pathLst>
                <a:path w="4445" h="634">
                  <a:moveTo>
                    <a:pt x="0" y="457"/>
                  </a:moveTo>
                  <a:lnTo>
                    <a:pt x="4178" y="0"/>
                  </a:lnTo>
                </a:path>
              </a:pathLst>
            </a:custGeom>
            <a:ln w="25400">
              <a:solidFill>
                <a:srgbClr val="FBD434"/>
              </a:solidFill>
            </a:ln>
          </p:spPr>
          <p:txBody>
            <a:bodyPr wrap="square" lIns="0" tIns="0" rIns="0" bIns="0" rtlCol="0"/>
            <a:lstStyle/>
            <a:p>
              <a:endParaRPr/>
            </a:p>
          </p:txBody>
        </p:sp>
        <p:sp>
          <p:nvSpPr>
            <p:cNvPr id="5142" name="object 5142"/>
            <p:cNvSpPr/>
            <p:nvPr/>
          </p:nvSpPr>
          <p:spPr>
            <a:xfrm>
              <a:off x="6240119" y="8322691"/>
              <a:ext cx="14604" cy="17780"/>
            </a:xfrm>
            <a:custGeom>
              <a:avLst/>
              <a:gdLst/>
              <a:ahLst/>
              <a:cxnLst/>
              <a:rect l="l" t="t" r="r" b="b"/>
              <a:pathLst>
                <a:path w="14604" h="17779">
                  <a:moveTo>
                    <a:pt x="4851" y="0"/>
                  </a:moveTo>
                  <a:lnTo>
                    <a:pt x="0" y="2108"/>
                  </a:lnTo>
                  <a:lnTo>
                    <a:pt x="3746" y="7188"/>
                  </a:lnTo>
                  <a:lnTo>
                    <a:pt x="6857" y="12293"/>
                  </a:lnTo>
                  <a:lnTo>
                    <a:pt x="9550" y="17627"/>
                  </a:lnTo>
                  <a:lnTo>
                    <a:pt x="11061" y="17335"/>
                  </a:lnTo>
                  <a:lnTo>
                    <a:pt x="14058" y="16941"/>
                  </a:lnTo>
                  <a:lnTo>
                    <a:pt x="11455" y="11150"/>
                  </a:lnTo>
                  <a:lnTo>
                    <a:pt x="8445" y="5537"/>
                  </a:lnTo>
                  <a:lnTo>
                    <a:pt x="4851" y="0"/>
                  </a:lnTo>
                  <a:close/>
                </a:path>
              </a:pathLst>
            </a:custGeom>
            <a:solidFill>
              <a:srgbClr val="FFE258"/>
            </a:solidFill>
          </p:spPr>
          <p:txBody>
            <a:bodyPr wrap="square" lIns="0" tIns="0" rIns="0" bIns="0" rtlCol="0"/>
            <a:lstStyle/>
            <a:p>
              <a:endParaRPr/>
            </a:p>
          </p:txBody>
        </p:sp>
        <p:sp>
          <p:nvSpPr>
            <p:cNvPr id="5143" name="object 5143"/>
            <p:cNvSpPr/>
            <p:nvPr/>
          </p:nvSpPr>
          <p:spPr>
            <a:xfrm>
              <a:off x="6244970" y="8322691"/>
              <a:ext cx="9525" cy="17145"/>
            </a:xfrm>
            <a:custGeom>
              <a:avLst/>
              <a:gdLst/>
              <a:ahLst/>
              <a:cxnLst/>
              <a:rect l="l" t="t" r="r" b="b"/>
              <a:pathLst>
                <a:path w="9525" h="17145">
                  <a:moveTo>
                    <a:pt x="9207" y="16941"/>
                  </a:moveTo>
                  <a:lnTo>
                    <a:pt x="6603" y="11150"/>
                  </a:lnTo>
                  <a:lnTo>
                    <a:pt x="3594" y="5537"/>
                  </a:lnTo>
                  <a:lnTo>
                    <a:pt x="0" y="0"/>
                  </a:lnTo>
                </a:path>
              </a:pathLst>
            </a:custGeom>
            <a:ln w="25400">
              <a:solidFill>
                <a:srgbClr val="FFE663"/>
              </a:solidFill>
            </a:ln>
          </p:spPr>
          <p:txBody>
            <a:bodyPr wrap="square" lIns="0" tIns="0" rIns="0" bIns="0" rtlCol="0"/>
            <a:lstStyle/>
            <a:p>
              <a:endParaRPr/>
            </a:p>
          </p:txBody>
        </p:sp>
        <p:sp>
          <p:nvSpPr>
            <p:cNvPr id="5144" name="object 5144"/>
            <p:cNvSpPr/>
            <p:nvPr/>
          </p:nvSpPr>
          <p:spPr>
            <a:xfrm>
              <a:off x="6240119" y="8322691"/>
              <a:ext cx="5080" cy="2540"/>
            </a:xfrm>
            <a:custGeom>
              <a:avLst/>
              <a:gdLst/>
              <a:ahLst/>
              <a:cxnLst/>
              <a:rect l="l" t="t" r="r" b="b"/>
              <a:pathLst>
                <a:path w="5079" h="2540">
                  <a:moveTo>
                    <a:pt x="4851" y="0"/>
                  </a:moveTo>
                  <a:lnTo>
                    <a:pt x="0" y="2108"/>
                  </a:lnTo>
                </a:path>
              </a:pathLst>
            </a:custGeom>
            <a:ln w="25400">
              <a:solidFill>
                <a:srgbClr val="FFE459"/>
              </a:solidFill>
            </a:ln>
          </p:spPr>
          <p:txBody>
            <a:bodyPr wrap="square" lIns="0" tIns="0" rIns="0" bIns="0" rtlCol="0"/>
            <a:lstStyle/>
            <a:p>
              <a:endParaRPr/>
            </a:p>
          </p:txBody>
        </p:sp>
        <p:sp>
          <p:nvSpPr>
            <p:cNvPr id="5145" name="object 5145"/>
            <p:cNvSpPr/>
            <p:nvPr/>
          </p:nvSpPr>
          <p:spPr>
            <a:xfrm>
              <a:off x="6240119" y="8324799"/>
              <a:ext cx="10160" cy="15875"/>
            </a:xfrm>
            <a:custGeom>
              <a:avLst/>
              <a:gdLst/>
              <a:ahLst/>
              <a:cxnLst/>
              <a:rect l="l" t="t" r="r" b="b"/>
              <a:pathLst>
                <a:path w="10160" h="15875">
                  <a:moveTo>
                    <a:pt x="0" y="0"/>
                  </a:moveTo>
                  <a:lnTo>
                    <a:pt x="3746" y="5080"/>
                  </a:lnTo>
                  <a:lnTo>
                    <a:pt x="6857" y="10185"/>
                  </a:lnTo>
                  <a:lnTo>
                    <a:pt x="9550" y="15519"/>
                  </a:lnTo>
                </a:path>
              </a:pathLst>
            </a:custGeom>
            <a:ln w="25400">
              <a:solidFill>
                <a:srgbClr val="FEDF4D"/>
              </a:solidFill>
            </a:ln>
          </p:spPr>
          <p:txBody>
            <a:bodyPr wrap="square" lIns="0" tIns="0" rIns="0" bIns="0" rtlCol="0"/>
            <a:lstStyle/>
            <a:p>
              <a:endParaRPr/>
            </a:p>
          </p:txBody>
        </p:sp>
        <p:sp>
          <p:nvSpPr>
            <p:cNvPr id="5146" name="object 5146"/>
            <p:cNvSpPr/>
            <p:nvPr/>
          </p:nvSpPr>
          <p:spPr>
            <a:xfrm>
              <a:off x="6249670" y="8339633"/>
              <a:ext cx="5080" cy="1270"/>
            </a:xfrm>
            <a:custGeom>
              <a:avLst/>
              <a:gdLst/>
              <a:ahLst/>
              <a:cxnLst/>
              <a:rect l="l" t="t" r="r" b="b"/>
              <a:pathLst>
                <a:path w="5079" h="1270">
                  <a:moveTo>
                    <a:pt x="0" y="685"/>
                  </a:moveTo>
                  <a:lnTo>
                    <a:pt x="4508" y="0"/>
                  </a:lnTo>
                </a:path>
              </a:pathLst>
            </a:custGeom>
            <a:ln w="25399">
              <a:solidFill>
                <a:srgbClr val="FEE157"/>
              </a:solidFill>
            </a:ln>
          </p:spPr>
          <p:txBody>
            <a:bodyPr wrap="square" lIns="0" tIns="0" rIns="0" bIns="0" rtlCol="0"/>
            <a:lstStyle/>
            <a:p>
              <a:endParaRPr/>
            </a:p>
          </p:txBody>
        </p:sp>
        <p:sp>
          <p:nvSpPr>
            <p:cNvPr id="5147" name="object 5147"/>
            <p:cNvSpPr/>
            <p:nvPr/>
          </p:nvSpPr>
          <p:spPr>
            <a:xfrm>
              <a:off x="6235204" y="8324799"/>
              <a:ext cx="14604" cy="17145"/>
            </a:xfrm>
            <a:custGeom>
              <a:avLst/>
              <a:gdLst/>
              <a:ahLst/>
              <a:cxnLst/>
              <a:rect l="l" t="t" r="r" b="b"/>
              <a:pathLst>
                <a:path w="14604" h="17145">
                  <a:moveTo>
                    <a:pt x="4914" y="0"/>
                  </a:moveTo>
                  <a:lnTo>
                    <a:pt x="1650" y="1384"/>
                  </a:lnTo>
                  <a:lnTo>
                    <a:pt x="0" y="2057"/>
                  </a:lnTo>
                  <a:lnTo>
                    <a:pt x="3835" y="6934"/>
                  </a:lnTo>
                  <a:lnTo>
                    <a:pt x="7048" y="11747"/>
                  </a:lnTo>
                  <a:lnTo>
                    <a:pt x="9856" y="16801"/>
                  </a:lnTo>
                  <a:lnTo>
                    <a:pt x="11417" y="16205"/>
                  </a:lnTo>
                  <a:lnTo>
                    <a:pt x="12941" y="15811"/>
                  </a:lnTo>
                  <a:lnTo>
                    <a:pt x="14465" y="15519"/>
                  </a:lnTo>
                  <a:lnTo>
                    <a:pt x="11772" y="10185"/>
                  </a:lnTo>
                  <a:lnTo>
                    <a:pt x="8661" y="5080"/>
                  </a:lnTo>
                  <a:lnTo>
                    <a:pt x="4914" y="0"/>
                  </a:lnTo>
                  <a:close/>
                </a:path>
              </a:pathLst>
            </a:custGeom>
            <a:solidFill>
              <a:srgbClr val="FEDB41"/>
            </a:solidFill>
          </p:spPr>
          <p:txBody>
            <a:bodyPr wrap="square" lIns="0" tIns="0" rIns="0" bIns="0" rtlCol="0"/>
            <a:lstStyle/>
            <a:p>
              <a:endParaRPr/>
            </a:p>
          </p:txBody>
        </p:sp>
        <p:sp>
          <p:nvSpPr>
            <p:cNvPr id="5148" name="object 5148"/>
            <p:cNvSpPr/>
            <p:nvPr/>
          </p:nvSpPr>
          <p:spPr>
            <a:xfrm>
              <a:off x="6240119" y="8324799"/>
              <a:ext cx="10160" cy="15875"/>
            </a:xfrm>
            <a:custGeom>
              <a:avLst/>
              <a:gdLst/>
              <a:ahLst/>
              <a:cxnLst/>
              <a:rect l="l" t="t" r="r" b="b"/>
              <a:pathLst>
                <a:path w="10160" h="15875">
                  <a:moveTo>
                    <a:pt x="9550" y="15519"/>
                  </a:moveTo>
                  <a:lnTo>
                    <a:pt x="6857" y="10185"/>
                  </a:lnTo>
                  <a:lnTo>
                    <a:pt x="3746" y="5080"/>
                  </a:lnTo>
                  <a:lnTo>
                    <a:pt x="0" y="0"/>
                  </a:lnTo>
                </a:path>
              </a:pathLst>
            </a:custGeom>
            <a:ln w="25400">
              <a:solidFill>
                <a:srgbClr val="FEDF4D"/>
              </a:solidFill>
            </a:ln>
          </p:spPr>
          <p:txBody>
            <a:bodyPr wrap="square" lIns="0" tIns="0" rIns="0" bIns="0" rtlCol="0"/>
            <a:lstStyle/>
            <a:p>
              <a:endParaRPr/>
            </a:p>
          </p:txBody>
        </p:sp>
        <p:sp>
          <p:nvSpPr>
            <p:cNvPr id="5149" name="object 5149"/>
            <p:cNvSpPr/>
            <p:nvPr/>
          </p:nvSpPr>
          <p:spPr>
            <a:xfrm>
              <a:off x="6235204" y="8324799"/>
              <a:ext cx="5080" cy="2540"/>
            </a:xfrm>
            <a:custGeom>
              <a:avLst/>
              <a:gdLst/>
              <a:ahLst/>
              <a:cxnLst/>
              <a:rect l="l" t="t" r="r" b="b"/>
              <a:pathLst>
                <a:path w="5079" h="2540">
                  <a:moveTo>
                    <a:pt x="4914" y="0"/>
                  </a:moveTo>
                  <a:lnTo>
                    <a:pt x="0" y="2057"/>
                  </a:lnTo>
                </a:path>
              </a:pathLst>
            </a:custGeom>
            <a:ln w="25400">
              <a:solidFill>
                <a:srgbClr val="FFDD44"/>
              </a:solidFill>
            </a:ln>
          </p:spPr>
          <p:txBody>
            <a:bodyPr wrap="square" lIns="0" tIns="0" rIns="0" bIns="0" rtlCol="0"/>
            <a:lstStyle/>
            <a:p>
              <a:endParaRPr/>
            </a:p>
          </p:txBody>
        </p:sp>
        <p:sp>
          <p:nvSpPr>
            <p:cNvPr id="5150" name="object 5150"/>
            <p:cNvSpPr/>
            <p:nvPr/>
          </p:nvSpPr>
          <p:spPr>
            <a:xfrm>
              <a:off x="6235204" y="8326856"/>
              <a:ext cx="10160" cy="15240"/>
            </a:xfrm>
            <a:custGeom>
              <a:avLst/>
              <a:gdLst/>
              <a:ahLst/>
              <a:cxnLst/>
              <a:rect l="l" t="t" r="r" b="b"/>
              <a:pathLst>
                <a:path w="10160" h="15240">
                  <a:moveTo>
                    <a:pt x="0" y="0"/>
                  </a:moveTo>
                  <a:lnTo>
                    <a:pt x="3835" y="4876"/>
                  </a:lnTo>
                  <a:lnTo>
                    <a:pt x="7048" y="9690"/>
                  </a:lnTo>
                  <a:lnTo>
                    <a:pt x="9841" y="14719"/>
                  </a:lnTo>
                </a:path>
              </a:pathLst>
            </a:custGeom>
            <a:ln w="25400">
              <a:solidFill>
                <a:srgbClr val="FED635"/>
              </a:solidFill>
            </a:ln>
          </p:spPr>
          <p:txBody>
            <a:bodyPr wrap="square" lIns="0" tIns="0" rIns="0" bIns="0" rtlCol="0"/>
            <a:lstStyle/>
            <a:p>
              <a:endParaRPr/>
            </a:p>
          </p:txBody>
        </p:sp>
        <p:sp>
          <p:nvSpPr>
            <p:cNvPr id="5151" name="object 5151"/>
            <p:cNvSpPr/>
            <p:nvPr/>
          </p:nvSpPr>
          <p:spPr>
            <a:xfrm>
              <a:off x="6245061" y="8340318"/>
              <a:ext cx="5080" cy="1905"/>
            </a:xfrm>
            <a:custGeom>
              <a:avLst/>
              <a:gdLst/>
              <a:ahLst/>
              <a:cxnLst/>
              <a:rect l="l" t="t" r="r" b="b"/>
              <a:pathLst>
                <a:path w="5079" h="1904">
                  <a:moveTo>
                    <a:pt x="0" y="1282"/>
                  </a:moveTo>
                  <a:lnTo>
                    <a:pt x="4608" y="0"/>
                  </a:lnTo>
                </a:path>
              </a:pathLst>
            </a:custGeom>
            <a:ln w="25400">
              <a:solidFill>
                <a:srgbClr val="FED83E"/>
              </a:solidFill>
            </a:ln>
          </p:spPr>
          <p:txBody>
            <a:bodyPr wrap="square" lIns="0" tIns="0" rIns="0" bIns="0" rtlCol="0"/>
            <a:lstStyle/>
            <a:p>
              <a:endParaRPr/>
            </a:p>
          </p:txBody>
        </p:sp>
        <p:sp>
          <p:nvSpPr>
            <p:cNvPr id="5152" name="object 5152"/>
            <p:cNvSpPr/>
            <p:nvPr/>
          </p:nvSpPr>
          <p:spPr>
            <a:xfrm>
              <a:off x="6246660" y="8313597"/>
              <a:ext cx="8255" cy="6985"/>
            </a:xfrm>
            <a:custGeom>
              <a:avLst/>
              <a:gdLst/>
              <a:ahLst/>
              <a:cxnLst/>
              <a:rect l="l" t="t" r="r" b="b"/>
              <a:pathLst>
                <a:path w="8254" h="6984">
                  <a:moveTo>
                    <a:pt x="4978" y="0"/>
                  </a:moveTo>
                  <a:lnTo>
                    <a:pt x="3327" y="749"/>
                  </a:lnTo>
                  <a:lnTo>
                    <a:pt x="0" y="2222"/>
                  </a:lnTo>
                  <a:lnTo>
                    <a:pt x="2184" y="5295"/>
                  </a:lnTo>
                  <a:lnTo>
                    <a:pt x="3124" y="6934"/>
                  </a:lnTo>
                  <a:lnTo>
                    <a:pt x="7886" y="4724"/>
                  </a:lnTo>
                  <a:lnTo>
                    <a:pt x="6997" y="3086"/>
                  </a:lnTo>
                  <a:lnTo>
                    <a:pt x="6019" y="1511"/>
                  </a:lnTo>
                  <a:lnTo>
                    <a:pt x="4978" y="0"/>
                  </a:lnTo>
                  <a:close/>
                </a:path>
              </a:pathLst>
            </a:custGeom>
            <a:solidFill>
              <a:srgbClr val="FFED71"/>
            </a:solidFill>
          </p:spPr>
          <p:txBody>
            <a:bodyPr wrap="square" lIns="0" tIns="0" rIns="0" bIns="0" rtlCol="0"/>
            <a:lstStyle/>
            <a:p>
              <a:endParaRPr/>
            </a:p>
          </p:txBody>
        </p:sp>
        <p:sp>
          <p:nvSpPr>
            <p:cNvPr id="5153" name="object 5153"/>
            <p:cNvSpPr/>
            <p:nvPr/>
          </p:nvSpPr>
          <p:spPr>
            <a:xfrm>
              <a:off x="6251638" y="8313597"/>
              <a:ext cx="3175" cy="5080"/>
            </a:xfrm>
            <a:custGeom>
              <a:avLst/>
              <a:gdLst/>
              <a:ahLst/>
              <a:cxnLst/>
              <a:rect l="l" t="t" r="r" b="b"/>
              <a:pathLst>
                <a:path w="3175" h="5079">
                  <a:moveTo>
                    <a:pt x="2908" y="4724"/>
                  </a:moveTo>
                  <a:lnTo>
                    <a:pt x="0" y="0"/>
                  </a:lnTo>
                </a:path>
              </a:pathLst>
            </a:custGeom>
            <a:ln w="25400">
              <a:solidFill>
                <a:srgbClr val="FFEF75"/>
              </a:solidFill>
            </a:ln>
          </p:spPr>
          <p:txBody>
            <a:bodyPr wrap="square" lIns="0" tIns="0" rIns="0" bIns="0" rtlCol="0"/>
            <a:lstStyle/>
            <a:p>
              <a:endParaRPr/>
            </a:p>
          </p:txBody>
        </p:sp>
        <p:sp>
          <p:nvSpPr>
            <p:cNvPr id="5154" name="object 5154"/>
            <p:cNvSpPr/>
            <p:nvPr/>
          </p:nvSpPr>
          <p:spPr>
            <a:xfrm>
              <a:off x="6246660" y="8313597"/>
              <a:ext cx="5080" cy="2540"/>
            </a:xfrm>
            <a:custGeom>
              <a:avLst/>
              <a:gdLst/>
              <a:ahLst/>
              <a:cxnLst/>
              <a:rect l="l" t="t" r="r" b="b"/>
              <a:pathLst>
                <a:path w="5079" h="2540">
                  <a:moveTo>
                    <a:pt x="4978" y="0"/>
                  </a:moveTo>
                  <a:lnTo>
                    <a:pt x="0" y="2222"/>
                  </a:lnTo>
                </a:path>
              </a:pathLst>
            </a:custGeom>
            <a:ln w="25400">
              <a:solidFill>
                <a:srgbClr val="FFED6F"/>
              </a:solidFill>
            </a:ln>
          </p:spPr>
          <p:txBody>
            <a:bodyPr wrap="square" lIns="0" tIns="0" rIns="0" bIns="0" rtlCol="0"/>
            <a:lstStyle/>
            <a:p>
              <a:endParaRPr/>
            </a:p>
          </p:txBody>
        </p:sp>
        <p:sp>
          <p:nvSpPr>
            <p:cNvPr id="5155" name="object 5155"/>
            <p:cNvSpPr/>
            <p:nvPr/>
          </p:nvSpPr>
          <p:spPr>
            <a:xfrm>
              <a:off x="6246660" y="8315820"/>
              <a:ext cx="3175" cy="5080"/>
            </a:xfrm>
            <a:custGeom>
              <a:avLst/>
              <a:gdLst/>
              <a:ahLst/>
              <a:cxnLst/>
              <a:rect l="l" t="t" r="r" b="b"/>
              <a:pathLst>
                <a:path w="3175" h="5079">
                  <a:moveTo>
                    <a:pt x="0" y="0"/>
                  </a:moveTo>
                  <a:lnTo>
                    <a:pt x="3124" y="4711"/>
                  </a:lnTo>
                </a:path>
              </a:pathLst>
            </a:custGeom>
            <a:ln w="25400">
              <a:solidFill>
                <a:srgbClr val="FFEC6D"/>
              </a:solidFill>
            </a:ln>
          </p:spPr>
          <p:txBody>
            <a:bodyPr wrap="square" lIns="0" tIns="0" rIns="0" bIns="0" rtlCol="0"/>
            <a:lstStyle/>
            <a:p>
              <a:endParaRPr/>
            </a:p>
          </p:txBody>
        </p:sp>
        <p:sp>
          <p:nvSpPr>
            <p:cNvPr id="5156" name="object 5156"/>
            <p:cNvSpPr/>
            <p:nvPr/>
          </p:nvSpPr>
          <p:spPr>
            <a:xfrm>
              <a:off x="6249784" y="8318322"/>
              <a:ext cx="5080" cy="2540"/>
            </a:xfrm>
            <a:custGeom>
              <a:avLst/>
              <a:gdLst/>
              <a:ahLst/>
              <a:cxnLst/>
              <a:rect l="l" t="t" r="r" b="b"/>
              <a:pathLst>
                <a:path w="5079" h="2540">
                  <a:moveTo>
                    <a:pt x="0" y="2209"/>
                  </a:moveTo>
                  <a:lnTo>
                    <a:pt x="4762" y="0"/>
                  </a:lnTo>
                </a:path>
              </a:pathLst>
            </a:custGeom>
            <a:ln w="25400">
              <a:solidFill>
                <a:srgbClr val="FFED73"/>
              </a:solidFill>
            </a:ln>
          </p:spPr>
          <p:txBody>
            <a:bodyPr wrap="square" lIns="0" tIns="0" rIns="0" bIns="0" rtlCol="0"/>
            <a:lstStyle/>
            <a:p>
              <a:endParaRPr/>
            </a:p>
          </p:txBody>
        </p:sp>
        <p:sp>
          <p:nvSpPr>
            <p:cNvPr id="5157" name="object 5157"/>
            <p:cNvSpPr/>
            <p:nvPr/>
          </p:nvSpPr>
          <p:spPr>
            <a:xfrm>
              <a:off x="6241618" y="8315820"/>
              <a:ext cx="8255" cy="6985"/>
            </a:xfrm>
            <a:custGeom>
              <a:avLst/>
              <a:gdLst/>
              <a:ahLst/>
              <a:cxnLst/>
              <a:rect l="l" t="t" r="r" b="b"/>
              <a:pathLst>
                <a:path w="8254" h="6984">
                  <a:moveTo>
                    <a:pt x="5041" y="0"/>
                  </a:moveTo>
                  <a:lnTo>
                    <a:pt x="0" y="2159"/>
                  </a:lnTo>
                  <a:lnTo>
                    <a:pt x="1193" y="3708"/>
                  </a:lnTo>
                  <a:lnTo>
                    <a:pt x="2311" y="5270"/>
                  </a:lnTo>
                  <a:lnTo>
                    <a:pt x="3352" y="6870"/>
                  </a:lnTo>
                  <a:lnTo>
                    <a:pt x="6578" y="5435"/>
                  </a:lnTo>
                  <a:lnTo>
                    <a:pt x="8166" y="4711"/>
                  </a:lnTo>
                  <a:lnTo>
                    <a:pt x="7226" y="3073"/>
                  </a:lnTo>
                  <a:lnTo>
                    <a:pt x="5041" y="0"/>
                  </a:lnTo>
                  <a:close/>
                </a:path>
              </a:pathLst>
            </a:custGeom>
            <a:solidFill>
              <a:srgbClr val="FFEA67"/>
            </a:solidFill>
          </p:spPr>
          <p:txBody>
            <a:bodyPr wrap="square" lIns="0" tIns="0" rIns="0" bIns="0" rtlCol="0"/>
            <a:lstStyle/>
            <a:p>
              <a:endParaRPr/>
            </a:p>
          </p:txBody>
        </p:sp>
        <p:sp>
          <p:nvSpPr>
            <p:cNvPr id="5158" name="object 5158"/>
            <p:cNvSpPr/>
            <p:nvPr/>
          </p:nvSpPr>
          <p:spPr>
            <a:xfrm>
              <a:off x="6246660" y="8315820"/>
              <a:ext cx="3175" cy="5080"/>
            </a:xfrm>
            <a:custGeom>
              <a:avLst/>
              <a:gdLst/>
              <a:ahLst/>
              <a:cxnLst/>
              <a:rect l="l" t="t" r="r" b="b"/>
              <a:pathLst>
                <a:path w="3175" h="5079">
                  <a:moveTo>
                    <a:pt x="3124" y="4711"/>
                  </a:moveTo>
                  <a:lnTo>
                    <a:pt x="0" y="0"/>
                  </a:lnTo>
                </a:path>
              </a:pathLst>
            </a:custGeom>
            <a:ln w="25400">
              <a:solidFill>
                <a:srgbClr val="FFEC6D"/>
              </a:solidFill>
            </a:ln>
          </p:spPr>
          <p:txBody>
            <a:bodyPr wrap="square" lIns="0" tIns="0" rIns="0" bIns="0" rtlCol="0"/>
            <a:lstStyle/>
            <a:p>
              <a:endParaRPr/>
            </a:p>
          </p:txBody>
        </p:sp>
        <p:sp>
          <p:nvSpPr>
            <p:cNvPr id="5159" name="object 5159"/>
            <p:cNvSpPr/>
            <p:nvPr/>
          </p:nvSpPr>
          <p:spPr>
            <a:xfrm>
              <a:off x="6241618" y="8315820"/>
              <a:ext cx="5080" cy="2540"/>
            </a:xfrm>
            <a:custGeom>
              <a:avLst/>
              <a:gdLst/>
              <a:ahLst/>
              <a:cxnLst/>
              <a:rect l="l" t="t" r="r" b="b"/>
              <a:pathLst>
                <a:path w="5079" h="2540">
                  <a:moveTo>
                    <a:pt x="5041" y="0"/>
                  </a:moveTo>
                  <a:lnTo>
                    <a:pt x="0" y="2159"/>
                  </a:lnTo>
                </a:path>
              </a:pathLst>
            </a:custGeom>
            <a:ln w="25399">
              <a:solidFill>
                <a:srgbClr val="FFEA66"/>
              </a:solidFill>
            </a:ln>
          </p:spPr>
          <p:txBody>
            <a:bodyPr wrap="square" lIns="0" tIns="0" rIns="0" bIns="0" rtlCol="0"/>
            <a:lstStyle/>
            <a:p>
              <a:endParaRPr/>
            </a:p>
          </p:txBody>
        </p:sp>
        <p:sp>
          <p:nvSpPr>
            <p:cNvPr id="5160" name="object 5160"/>
            <p:cNvSpPr/>
            <p:nvPr/>
          </p:nvSpPr>
          <p:spPr>
            <a:xfrm>
              <a:off x="6241618" y="8317979"/>
              <a:ext cx="3810" cy="5080"/>
            </a:xfrm>
            <a:custGeom>
              <a:avLst/>
              <a:gdLst/>
              <a:ahLst/>
              <a:cxnLst/>
              <a:rect l="l" t="t" r="r" b="b"/>
              <a:pathLst>
                <a:path w="3810" h="5079">
                  <a:moveTo>
                    <a:pt x="0" y="0"/>
                  </a:moveTo>
                  <a:lnTo>
                    <a:pt x="3352" y="4711"/>
                  </a:lnTo>
                </a:path>
              </a:pathLst>
            </a:custGeom>
            <a:ln w="25400">
              <a:solidFill>
                <a:srgbClr val="FFE761"/>
              </a:solidFill>
            </a:ln>
          </p:spPr>
          <p:txBody>
            <a:bodyPr wrap="square" lIns="0" tIns="0" rIns="0" bIns="0" rtlCol="0"/>
            <a:lstStyle/>
            <a:p>
              <a:endParaRPr/>
            </a:p>
          </p:txBody>
        </p:sp>
        <p:sp>
          <p:nvSpPr>
            <p:cNvPr id="5161" name="object 5161"/>
            <p:cNvSpPr/>
            <p:nvPr/>
          </p:nvSpPr>
          <p:spPr>
            <a:xfrm>
              <a:off x="6244970" y="8320532"/>
              <a:ext cx="5080" cy="2540"/>
            </a:xfrm>
            <a:custGeom>
              <a:avLst/>
              <a:gdLst/>
              <a:ahLst/>
              <a:cxnLst/>
              <a:rect l="l" t="t" r="r" b="b"/>
              <a:pathLst>
                <a:path w="5079" h="2540">
                  <a:moveTo>
                    <a:pt x="0" y="2159"/>
                  </a:moveTo>
                  <a:lnTo>
                    <a:pt x="4813" y="0"/>
                  </a:lnTo>
                </a:path>
              </a:pathLst>
            </a:custGeom>
            <a:ln w="25400">
              <a:solidFill>
                <a:srgbClr val="FFE969"/>
              </a:solidFill>
            </a:ln>
          </p:spPr>
          <p:txBody>
            <a:bodyPr wrap="square" lIns="0" tIns="0" rIns="0" bIns="0" rtlCol="0"/>
            <a:lstStyle/>
            <a:p>
              <a:endParaRPr/>
            </a:p>
          </p:txBody>
        </p:sp>
        <p:sp>
          <p:nvSpPr>
            <p:cNvPr id="5162" name="object 5162"/>
            <p:cNvSpPr/>
            <p:nvPr/>
          </p:nvSpPr>
          <p:spPr>
            <a:xfrm>
              <a:off x="6236525" y="8317979"/>
              <a:ext cx="8890" cy="6985"/>
            </a:xfrm>
            <a:custGeom>
              <a:avLst/>
              <a:gdLst/>
              <a:ahLst/>
              <a:cxnLst/>
              <a:rect l="l" t="t" r="r" b="b"/>
              <a:pathLst>
                <a:path w="8889" h="6984">
                  <a:moveTo>
                    <a:pt x="5092" y="0"/>
                  </a:moveTo>
                  <a:lnTo>
                    <a:pt x="1701" y="1422"/>
                  </a:lnTo>
                  <a:lnTo>
                    <a:pt x="0" y="2108"/>
                  </a:lnTo>
                  <a:lnTo>
                    <a:pt x="1295" y="3682"/>
                  </a:lnTo>
                  <a:lnTo>
                    <a:pt x="2425" y="5245"/>
                  </a:lnTo>
                  <a:lnTo>
                    <a:pt x="3594" y="6819"/>
                  </a:lnTo>
                  <a:lnTo>
                    <a:pt x="6845" y="5422"/>
                  </a:lnTo>
                  <a:lnTo>
                    <a:pt x="8445" y="4711"/>
                  </a:lnTo>
                  <a:lnTo>
                    <a:pt x="7404" y="3111"/>
                  </a:lnTo>
                  <a:lnTo>
                    <a:pt x="6286" y="1549"/>
                  </a:lnTo>
                  <a:lnTo>
                    <a:pt x="5092" y="0"/>
                  </a:lnTo>
                  <a:close/>
                </a:path>
              </a:pathLst>
            </a:custGeom>
            <a:solidFill>
              <a:srgbClr val="FFE459"/>
            </a:solidFill>
          </p:spPr>
          <p:txBody>
            <a:bodyPr wrap="square" lIns="0" tIns="0" rIns="0" bIns="0" rtlCol="0"/>
            <a:lstStyle/>
            <a:p>
              <a:endParaRPr/>
            </a:p>
          </p:txBody>
        </p:sp>
        <p:sp>
          <p:nvSpPr>
            <p:cNvPr id="5163" name="object 5163"/>
            <p:cNvSpPr/>
            <p:nvPr/>
          </p:nvSpPr>
          <p:spPr>
            <a:xfrm>
              <a:off x="6241618" y="8317979"/>
              <a:ext cx="3810" cy="5080"/>
            </a:xfrm>
            <a:custGeom>
              <a:avLst/>
              <a:gdLst/>
              <a:ahLst/>
              <a:cxnLst/>
              <a:rect l="l" t="t" r="r" b="b"/>
              <a:pathLst>
                <a:path w="3810" h="5079">
                  <a:moveTo>
                    <a:pt x="3352" y="4711"/>
                  </a:moveTo>
                  <a:lnTo>
                    <a:pt x="0" y="0"/>
                  </a:lnTo>
                </a:path>
              </a:pathLst>
            </a:custGeom>
            <a:ln w="25400">
              <a:solidFill>
                <a:srgbClr val="FFE761"/>
              </a:solidFill>
            </a:ln>
          </p:spPr>
          <p:txBody>
            <a:bodyPr wrap="square" lIns="0" tIns="0" rIns="0" bIns="0" rtlCol="0"/>
            <a:lstStyle/>
            <a:p>
              <a:endParaRPr/>
            </a:p>
          </p:txBody>
        </p:sp>
        <p:sp>
          <p:nvSpPr>
            <p:cNvPr id="5164" name="object 5164"/>
            <p:cNvSpPr/>
            <p:nvPr/>
          </p:nvSpPr>
          <p:spPr>
            <a:xfrm>
              <a:off x="6236525" y="8317979"/>
              <a:ext cx="5715" cy="2540"/>
            </a:xfrm>
            <a:custGeom>
              <a:avLst/>
              <a:gdLst/>
              <a:ahLst/>
              <a:cxnLst/>
              <a:rect l="l" t="t" r="r" b="b"/>
              <a:pathLst>
                <a:path w="5714" h="2540">
                  <a:moveTo>
                    <a:pt x="5092" y="0"/>
                  </a:moveTo>
                  <a:lnTo>
                    <a:pt x="0" y="2108"/>
                  </a:lnTo>
                </a:path>
              </a:pathLst>
            </a:custGeom>
            <a:ln w="25400">
              <a:solidFill>
                <a:srgbClr val="FFE558"/>
              </a:solidFill>
            </a:ln>
          </p:spPr>
          <p:txBody>
            <a:bodyPr wrap="square" lIns="0" tIns="0" rIns="0" bIns="0" rtlCol="0"/>
            <a:lstStyle/>
            <a:p>
              <a:endParaRPr/>
            </a:p>
          </p:txBody>
        </p:sp>
        <p:sp>
          <p:nvSpPr>
            <p:cNvPr id="5165" name="object 5165"/>
            <p:cNvSpPr/>
            <p:nvPr/>
          </p:nvSpPr>
          <p:spPr>
            <a:xfrm>
              <a:off x="6236525" y="8320087"/>
              <a:ext cx="3810" cy="5080"/>
            </a:xfrm>
            <a:custGeom>
              <a:avLst/>
              <a:gdLst/>
              <a:ahLst/>
              <a:cxnLst/>
              <a:rect l="l" t="t" r="r" b="b"/>
              <a:pathLst>
                <a:path w="3810" h="5079">
                  <a:moveTo>
                    <a:pt x="0" y="0"/>
                  </a:moveTo>
                  <a:lnTo>
                    <a:pt x="3594" y="4711"/>
                  </a:lnTo>
                </a:path>
              </a:pathLst>
            </a:custGeom>
            <a:ln w="25399">
              <a:solidFill>
                <a:srgbClr val="FFE150"/>
              </a:solidFill>
            </a:ln>
          </p:spPr>
          <p:txBody>
            <a:bodyPr wrap="square" lIns="0" tIns="0" rIns="0" bIns="0" rtlCol="0"/>
            <a:lstStyle/>
            <a:p>
              <a:endParaRPr/>
            </a:p>
          </p:txBody>
        </p:sp>
        <p:sp>
          <p:nvSpPr>
            <p:cNvPr id="5166" name="object 5166"/>
            <p:cNvSpPr/>
            <p:nvPr/>
          </p:nvSpPr>
          <p:spPr>
            <a:xfrm>
              <a:off x="6240119" y="8322691"/>
              <a:ext cx="5080" cy="2540"/>
            </a:xfrm>
            <a:custGeom>
              <a:avLst/>
              <a:gdLst/>
              <a:ahLst/>
              <a:cxnLst/>
              <a:rect l="l" t="t" r="r" b="b"/>
              <a:pathLst>
                <a:path w="5079" h="2540">
                  <a:moveTo>
                    <a:pt x="0" y="2108"/>
                  </a:moveTo>
                  <a:lnTo>
                    <a:pt x="4851" y="0"/>
                  </a:lnTo>
                </a:path>
              </a:pathLst>
            </a:custGeom>
            <a:ln w="25400">
              <a:solidFill>
                <a:srgbClr val="FFE459"/>
              </a:solidFill>
            </a:ln>
          </p:spPr>
          <p:txBody>
            <a:bodyPr wrap="square" lIns="0" tIns="0" rIns="0" bIns="0" rtlCol="0"/>
            <a:lstStyle/>
            <a:p>
              <a:endParaRPr/>
            </a:p>
          </p:txBody>
        </p:sp>
        <p:sp>
          <p:nvSpPr>
            <p:cNvPr id="5167" name="object 5167"/>
            <p:cNvSpPr/>
            <p:nvPr/>
          </p:nvSpPr>
          <p:spPr>
            <a:xfrm>
              <a:off x="6231382" y="8320087"/>
              <a:ext cx="8890" cy="6985"/>
            </a:xfrm>
            <a:custGeom>
              <a:avLst/>
              <a:gdLst/>
              <a:ahLst/>
              <a:cxnLst/>
              <a:rect l="l" t="t" r="r" b="b"/>
              <a:pathLst>
                <a:path w="8889" h="6984">
                  <a:moveTo>
                    <a:pt x="5143" y="0"/>
                  </a:moveTo>
                  <a:lnTo>
                    <a:pt x="1727" y="1384"/>
                  </a:lnTo>
                  <a:lnTo>
                    <a:pt x="0" y="2057"/>
                  </a:lnTo>
                  <a:lnTo>
                    <a:pt x="1358" y="3644"/>
                  </a:lnTo>
                  <a:lnTo>
                    <a:pt x="2603" y="5194"/>
                  </a:lnTo>
                  <a:lnTo>
                    <a:pt x="3822" y="6769"/>
                  </a:lnTo>
                  <a:lnTo>
                    <a:pt x="5473" y="6095"/>
                  </a:lnTo>
                  <a:lnTo>
                    <a:pt x="8737" y="4711"/>
                  </a:lnTo>
                  <a:lnTo>
                    <a:pt x="6438" y="1574"/>
                  </a:lnTo>
                  <a:lnTo>
                    <a:pt x="5143" y="0"/>
                  </a:lnTo>
                  <a:close/>
                </a:path>
              </a:pathLst>
            </a:custGeom>
            <a:solidFill>
              <a:srgbClr val="FFDE45"/>
            </a:solidFill>
          </p:spPr>
          <p:txBody>
            <a:bodyPr wrap="square" lIns="0" tIns="0" rIns="0" bIns="0" rtlCol="0"/>
            <a:lstStyle/>
            <a:p>
              <a:endParaRPr/>
            </a:p>
          </p:txBody>
        </p:sp>
        <p:sp>
          <p:nvSpPr>
            <p:cNvPr id="5168" name="object 5168"/>
            <p:cNvSpPr/>
            <p:nvPr/>
          </p:nvSpPr>
          <p:spPr>
            <a:xfrm>
              <a:off x="6236525" y="8320087"/>
              <a:ext cx="3810" cy="5080"/>
            </a:xfrm>
            <a:custGeom>
              <a:avLst/>
              <a:gdLst/>
              <a:ahLst/>
              <a:cxnLst/>
              <a:rect l="l" t="t" r="r" b="b"/>
              <a:pathLst>
                <a:path w="3810" h="5079">
                  <a:moveTo>
                    <a:pt x="3594" y="4711"/>
                  </a:moveTo>
                  <a:lnTo>
                    <a:pt x="0" y="0"/>
                  </a:lnTo>
                </a:path>
              </a:pathLst>
            </a:custGeom>
            <a:ln w="25399">
              <a:solidFill>
                <a:srgbClr val="FFE150"/>
              </a:solidFill>
            </a:ln>
          </p:spPr>
          <p:txBody>
            <a:bodyPr wrap="square" lIns="0" tIns="0" rIns="0" bIns="0" rtlCol="0"/>
            <a:lstStyle/>
            <a:p>
              <a:endParaRPr/>
            </a:p>
          </p:txBody>
        </p:sp>
        <p:sp>
          <p:nvSpPr>
            <p:cNvPr id="5169" name="object 5169"/>
            <p:cNvSpPr/>
            <p:nvPr/>
          </p:nvSpPr>
          <p:spPr>
            <a:xfrm>
              <a:off x="6231382" y="8320087"/>
              <a:ext cx="5715" cy="2540"/>
            </a:xfrm>
            <a:custGeom>
              <a:avLst/>
              <a:gdLst/>
              <a:ahLst/>
              <a:cxnLst/>
              <a:rect l="l" t="t" r="r" b="b"/>
              <a:pathLst>
                <a:path w="5714" h="2540">
                  <a:moveTo>
                    <a:pt x="5143" y="0"/>
                  </a:moveTo>
                  <a:lnTo>
                    <a:pt x="0" y="2057"/>
                  </a:lnTo>
                </a:path>
              </a:pathLst>
            </a:custGeom>
            <a:ln w="25400">
              <a:solidFill>
                <a:srgbClr val="FFDE45"/>
              </a:solidFill>
            </a:ln>
          </p:spPr>
          <p:txBody>
            <a:bodyPr wrap="square" lIns="0" tIns="0" rIns="0" bIns="0" rtlCol="0"/>
            <a:lstStyle/>
            <a:p>
              <a:endParaRPr/>
            </a:p>
          </p:txBody>
        </p:sp>
        <p:sp>
          <p:nvSpPr>
            <p:cNvPr id="5170" name="object 5170"/>
            <p:cNvSpPr/>
            <p:nvPr/>
          </p:nvSpPr>
          <p:spPr>
            <a:xfrm>
              <a:off x="6235204" y="8324799"/>
              <a:ext cx="5080" cy="2540"/>
            </a:xfrm>
            <a:custGeom>
              <a:avLst/>
              <a:gdLst/>
              <a:ahLst/>
              <a:cxnLst/>
              <a:rect l="l" t="t" r="r" b="b"/>
              <a:pathLst>
                <a:path w="5079" h="2540">
                  <a:moveTo>
                    <a:pt x="0" y="2057"/>
                  </a:moveTo>
                  <a:lnTo>
                    <a:pt x="4914" y="0"/>
                  </a:lnTo>
                </a:path>
              </a:pathLst>
            </a:custGeom>
            <a:ln w="25400">
              <a:solidFill>
                <a:srgbClr val="FFDD44"/>
              </a:solidFill>
            </a:ln>
          </p:spPr>
          <p:txBody>
            <a:bodyPr wrap="square" lIns="0" tIns="0" rIns="0" bIns="0" rtlCol="0"/>
            <a:lstStyle/>
            <a:p>
              <a:endParaRPr/>
            </a:p>
          </p:txBody>
        </p:sp>
        <p:sp>
          <p:nvSpPr>
            <p:cNvPr id="5171" name="object 5171"/>
            <p:cNvSpPr/>
            <p:nvPr/>
          </p:nvSpPr>
          <p:spPr>
            <a:xfrm>
              <a:off x="6221704" y="8297951"/>
              <a:ext cx="30480" cy="20320"/>
            </a:xfrm>
            <a:custGeom>
              <a:avLst/>
              <a:gdLst/>
              <a:ahLst/>
              <a:cxnLst/>
              <a:rect l="l" t="t" r="r" b="b"/>
              <a:pathLst>
                <a:path w="30479" h="20320">
                  <a:moveTo>
                    <a:pt x="15697" y="0"/>
                  </a:moveTo>
                  <a:lnTo>
                    <a:pt x="11302" y="1346"/>
                  </a:lnTo>
                  <a:lnTo>
                    <a:pt x="0" y="406"/>
                  </a:lnTo>
                  <a:lnTo>
                    <a:pt x="4745" y="4329"/>
                  </a:lnTo>
                  <a:lnTo>
                    <a:pt x="9694" y="8836"/>
                  </a:lnTo>
                  <a:lnTo>
                    <a:pt x="14775" y="14033"/>
                  </a:lnTo>
                  <a:lnTo>
                    <a:pt x="19913" y="20027"/>
                  </a:lnTo>
                  <a:lnTo>
                    <a:pt x="26631" y="17132"/>
                  </a:lnTo>
                  <a:lnTo>
                    <a:pt x="29933" y="15646"/>
                  </a:lnTo>
                  <a:lnTo>
                    <a:pt x="25895" y="9804"/>
                  </a:lnTo>
                  <a:lnTo>
                    <a:pt x="20827" y="4864"/>
                  </a:lnTo>
                  <a:lnTo>
                    <a:pt x="15697" y="0"/>
                  </a:lnTo>
                  <a:close/>
                </a:path>
              </a:pathLst>
            </a:custGeom>
            <a:solidFill>
              <a:srgbClr val="FFE95F"/>
            </a:solidFill>
          </p:spPr>
          <p:txBody>
            <a:bodyPr wrap="square" lIns="0" tIns="0" rIns="0" bIns="0" rtlCol="0"/>
            <a:lstStyle/>
            <a:p>
              <a:endParaRPr/>
            </a:p>
          </p:txBody>
        </p:sp>
        <p:sp>
          <p:nvSpPr>
            <p:cNvPr id="5172" name="object 5172"/>
            <p:cNvSpPr/>
            <p:nvPr/>
          </p:nvSpPr>
          <p:spPr>
            <a:xfrm>
              <a:off x="6237402" y="8297951"/>
              <a:ext cx="14604" cy="15875"/>
            </a:xfrm>
            <a:custGeom>
              <a:avLst/>
              <a:gdLst/>
              <a:ahLst/>
              <a:cxnLst/>
              <a:rect l="l" t="t" r="r" b="b"/>
              <a:pathLst>
                <a:path w="14604" h="15875">
                  <a:moveTo>
                    <a:pt x="14236" y="15646"/>
                  </a:moveTo>
                  <a:lnTo>
                    <a:pt x="10198" y="9804"/>
                  </a:lnTo>
                  <a:lnTo>
                    <a:pt x="5130" y="4864"/>
                  </a:lnTo>
                  <a:lnTo>
                    <a:pt x="0" y="0"/>
                  </a:lnTo>
                </a:path>
              </a:pathLst>
            </a:custGeom>
            <a:ln w="25399">
              <a:solidFill>
                <a:srgbClr val="FFEC67"/>
              </a:solidFill>
            </a:ln>
          </p:spPr>
          <p:txBody>
            <a:bodyPr wrap="square" lIns="0" tIns="0" rIns="0" bIns="0" rtlCol="0"/>
            <a:lstStyle/>
            <a:p>
              <a:endParaRPr/>
            </a:p>
          </p:txBody>
        </p:sp>
        <p:sp>
          <p:nvSpPr>
            <p:cNvPr id="5173" name="object 5173"/>
            <p:cNvSpPr/>
            <p:nvPr/>
          </p:nvSpPr>
          <p:spPr>
            <a:xfrm>
              <a:off x="6221704" y="8297951"/>
              <a:ext cx="15875" cy="1905"/>
            </a:xfrm>
            <a:custGeom>
              <a:avLst/>
              <a:gdLst/>
              <a:ahLst/>
              <a:cxnLst/>
              <a:rect l="l" t="t" r="r" b="b"/>
              <a:pathLst>
                <a:path w="15875" h="1904">
                  <a:moveTo>
                    <a:pt x="15697" y="0"/>
                  </a:moveTo>
                  <a:lnTo>
                    <a:pt x="11302" y="1346"/>
                  </a:lnTo>
                  <a:lnTo>
                    <a:pt x="5664" y="888"/>
                  </a:lnTo>
                  <a:lnTo>
                    <a:pt x="0" y="406"/>
                  </a:lnTo>
                </a:path>
              </a:pathLst>
            </a:custGeom>
            <a:ln w="25400">
              <a:solidFill>
                <a:srgbClr val="FFE755"/>
              </a:solidFill>
            </a:ln>
          </p:spPr>
          <p:txBody>
            <a:bodyPr wrap="square" lIns="0" tIns="0" rIns="0" bIns="0" rtlCol="0"/>
            <a:lstStyle/>
            <a:p>
              <a:endParaRPr/>
            </a:p>
          </p:txBody>
        </p:sp>
        <p:sp>
          <p:nvSpPr>
            <p:cNvPr id="5174" name="object 5174"/>
            <p:cNvSpPr/>
            <p:nvPr/>
          </p:nvSpPr>
          <p:spPr>
            <a:xfrm>
              <a:off x="6221704" y="8298358"/>
              <a:ext cx="20320" cy="19685"/>
            </a:xfrm>
            <a:custGeom>
              <a:avLst/>
              <a:gdLst/>
              <a:ahLst/>
              <a:cxnLst/>
              <a:rect l="l" t="t" r="r" b="b"/>
              <a:pathLst>
                <a:path w="20320" h="19684">
                  <a:moveTo>
                    <a:pt x="0" y="0"/>
                  </a:moveTo>
                  <a:lnTo>
                    <a:pt x="4745" y="3923"/>
                  </a:lnTo>
                  <a:lnTo>
                    <a:pt x="9694" y="8429"/>
                  </a:lnTo>
                  <a:lnTo>
                    <a:pt x="14775" y="13626"/>
                  </a:lnTo>
                  <a:lnTo>
                    <a:pt x="19913" y="19621"/>
                  </a:lnTo>
                </a:path>
              </a:pathLst>
            </a:custGeom>
            <a:ln w="25400">
              <a:solidFill>
                <a:srgbClr val="FFE659"/>
              </a:solidFill>
            </a:ln>
          </p:spPr>
          <p:txBody>
            <a:bodyPr wrap="square" lIns="0" tIns="0" rIns="0" bIns="0" rtlCol="0"/>
            <a:lstStyle/>
            <a:p>
              <a:endParaRPr/>
            </a:p>
          </p:txBody>
        </p:sp>
        <p:sp>
          <p:nvSpPr>
            <p:cNvPr id="5175" name="object 5175"/>
            <p:cNvSpPr/>
            <p:nvPr/>
          </p:nvSpPr>
          <p:spPr>
            <a:xfrm>
              <a:off x="6241618" y="8313597"/>
              <a:ext cx="10160" cy="4445"/>
            </a:xfrm>
            <a:custGeom>
              <a:avLst/>
              <a:gdLst/>
              <a:ahLst/>
              <a:cxnLst/>
              <a:rect l="l" t="t" r="r" b="b"/>
              <a:pathLst>
                <a:path w="10160" h="4445">
                  <a:moveTo>
                    <a:pt x="0" y="4381"/>
                  </a:moveTo>
                  <a:lnTo>
                    <a:pt x="10020" y="0"/>
                  </a:lnTo>
                </a:path>
              </a:pathLst>
            </a:custGeom>
            <a:ln w="25399">
              <a:solidFill>
                <a:srgbClr val="FFEC6A"/>
              </a:solidFill>
            </a:ln>
          </p:spPr>
          <p:txBody>
            <a:bodyPr wrap="square" lIns="0" tIns="0" rIns="0" bIns="0" rtlCol="0"/>
            <a:lstStyle/>
            <a:p>
              <a:endParaRPr/>
            </a:p>
          </p:txBody>
        </p:sp>
        <p:sp>
          <p:nvSpPr>
            <p:cNvPr id="5176" name="object 5176"/>
            <p:cNvSpPr/>
            <p:nvPr/>
          </p:nvSpPr>
          <p:spPr>
            <a:xfrm>
              <a:off x="6213335" y="8297824"/>
              <a:ext cx="28575" cy="22860"/>
            </a:xfrm>
            <a:custGeom>
              <a:avLst/>
              <a:gdLst/>
              <a:ahLst/>
              <a:cxnLst/>
              <a:rect l="l" t="t" r="r" b="b"/>
              <a:pathLst>
                <a:path w="28575" h="22859">
                  <a:moveTo>
                    <a:pt x="0" y="0"/>
                  </a:moveTo>
                  <a:lnTo>
                    <a:pt x="5157" y="4067"/>
                  </a:lnTo>
                  <a:lnTo>
                    <a:pt x="10761" y="9045"/>
                  </a:lnTo>
                  <a:lnTo>
                    <a:pt x="16782" y="15066"/>
                  </a:lnTo>
                  <a:lnTo>
                    <a:pt x="23190" y="22263"/>
                  </a:lnTo>
                  <a:lnTo>
                    <a:pt x="28282" y="20154"/>
                  </a:lnTo>
                  <a:lnTo>
                    <a:pt x="2692" y="38"/>
                  </a:lnTo>
                  <a:lnTo>
                    <a:pt x="0" y="0"/>
                  </a:lnTo>
                  <a:close/>
                </a:path>
              </a:pathLst>
            </a:custGeom>
            <a:solidFill>
              <a:srgbClr val="FFE452"/>
            </a:solidFill>
          </p:spPr>
          <p:txBody>
            <a:bodyPr wrap="square" lIns="0" tIns="0" rIns="0" bIns="0" rtlCol="0"/>
            <a:lstStyle/>
            <a:p>
              <a:endParaRPr/>
            </a:p>
          </p:txBody>
        </p:sp>
        <p:sp>
          <p:nvSpPr>
            <p:cNvPr id="5177" name="object 5177"/>
            <p:cNvSpPr/>
            <p:nvPr/>
          </p:nvSpPr>
          <p:spPr>
            <a:xfrm>
              <a:off x="6221704" y="8298358"/>
              <a:ext cx="20320" cy="19685"/>
            </a:xfrm>
            <a:custGeom>
              <a:avLst/>
              <a:gdLst/>
              <a:ahLst/>
              <a:cxnLst/>
              <a:rect l="l" t="t" r="r" b="b"/>
              <a:pathLst>
                <a:path w="20320" h="19684">
                  <a:moveTo>
                    <a:pt x="19913" y="19621"/>
                  </a:moveTo>
                  <a:lnTo>
                    <a:pt x="14775" y="13626"/>
                  </a:lnTo>
                  <a:lnTo>
                    <a:pt x="9694" y="8429"/>
                  </a:lnTo>
                  <a:lnTo>
                    <a:pt x="4745" y="3923"/>
                  </a:lnTo>
                  <a:lnTo>
                    <a:pt x="0" y="0"/>
                  </a:lnTo>
                </a:path>
              </a:pathLst>
            </a:custGeom>
            <a:ln w="25400">
              <a:solidFill>
                <a:srgbClr val="FFE659"/>
              </a:solidFill>
            </a:ln>
          </p:spPr>
          <p:txBody>
            <a:bodyPr wrap="square" lIns="0" tIns="0" rIns="0" bIns="0" rtlCol="0"/>
            <a:lstStyle/>
            <a:p>
              <a:endParaRPr/>
            </a:p>
          </p:txBody>
        </p:sp>
        <p:sp>
          <p:nvSpPr>
            <p:cNvPr id="5178" name="object 5178"/>
            <p:cNvSpPr/>
            <p:nvPr/>
          </p:nvSpPr>
          <p:spPr>
            <a:xfrm>
              <a:off x="6213335" y="8297824"/>
              <a:ext cx="8890" cy="635"/>
            </a:xfrm>
            <a:custGeom>
              <a:avLst/>
              <a:gdLst/>
              <a:ahLst/>
              <a:cxnLst/>
              <a:rect l="l" t="t" r="r" b="b"/>
              <a:pathLst>
                <a:path w="8889" h="634">
                  <a:moveTo>
                    <a:pt x="8369" y="533"/>
                  </a:moveTo>
                  <a:lnTo>
                    <a:pt x="0" y="0"/>
                  </a:lnTo>
                </a:path>
              </a:pathLst>
            </a:custGeom>
            <a:ln w="25399">
              <a:solidFill>
                <a:srgbClr val="FFE44D"/>
              </a:solidFill>
            </a:ln>
          </p:spPr>
          <p:txBody>
            <a:bodyPr wrap="square" lIns="0" tIns="0" rIns="0" bIns="0" rtlCol="0"/>
            <a:lstStyle/>
            <a:p>
              <a:endParaRPr/>
            </a:p>
          </p:txBody>
        </p:sp>
        <p:sp>
          <p:nvSpPr>
            <p:cNvPr id="5179" name="object 5179"/>
            <p:cNvSpPr/>
            <p:nvPr/>
          </p:nvSpPr>
          <p:spPr>
            <a:xfrm>
              <a:off x="6213335" y="8297824"/>
              <a:ext cx="23495" cy="22860"/>
            </a:xfrm>
            <a:custGeom>
              <a:avLst/>
              <a:gdLst/>
              <a:ahLst/>
              <a:cxnLst/>
              <a:rect l="l" t="t" r="r" b="b"/>
              <a:pathLst>
                <a:path w="23495" h="22859">
                  <a:moveTo>
                    <a:pt x="0" y="0"/>
                  </a:moveTo>
                  <a:lnTo>
                    <a:pt x="5157" y="4067"/>
                  </a:lnTo>
                  <a:lnTo>
                    <a:pt x="10761" y="9045"/>
                  </a:lnTo>
                  <a:lnTo>
                    <a:pt x="16782" y="15066"/>
                  </a:lnTo>
                  <a:lnTo>
                    <a:pt x="23190" y="22263"/>
                  </a:lnTo>
                </a:path>
              </a:pathLst>
            </a:custGeom>
            <a:ln w="25400">
              <a:solidFill>
                <a:srgbClr val="FFE24C"/>
              </a:solidFill>
            </a:ln>
          </p:spPr>
          <p:txBody>
            <a:bodyPr wrap="square" lIns="0" tIns="0" rIns="0" bIns="0" rtlCol="0"/>
            <a:lstStyle/>
            <a:p>
              <a:endParaRPr/>
            </a:p>
          </p:txBody>
        </p:sp>
        <p:sp>
          <p:nvSpPr>
            <p:cNvPr id="5180" name="object 5180"/>
            <p:cNvSpPr/>
            <p:nvPr/>
          </p:nvSpPr>
          <p:spPr>
            <a:xfrm>
              <a:off x="6236525" y="8317979"/>
              <a:ext cx="5715" cy="2540"/>
            </a:xfrm>
            <a:custGeom>
              <a:avLst/>
              <a:gdLst/>
              <a:ahLst/>
              <a:cxnLst/>
              <a:rect l="l" t="t" r="r" b="b"/>
              <a:pathLst>
                <a:path w="5714" h="2540">
                  <a:moveTo>
                    <a:pt x="0" y="2108"/>
                  </a:moveTo>
                  <a:lnTo>
                    <a:pt x="5092" y="0"/>
                  </a:lnTo>
                </a:path>
              </a:pathLst>
            </a:custGeom>
            <a:ln w="25400">
              <a:solidFill>
                <a:srgbClr val="FFE558"/>
              </a:solidFill>
            </a:ln>
          </p:spPr>
          <p:txBody>
            <a:bodyPr wrap="square" lIns="0" tIns="0" rIns="0" bIns="0" rtlCol="0"/>
            <a:lstStyle/>
            <a:p>
              <a:endParaRPr/>
            </a:p>
          </p:txBody>
        </p:sp>
        <p:sp>
          <p:nvSpPr>
            <p:cNvPr id="5181" name="object 5181"/>
            <p:cNvSpPr/>
            <p:nvPr/>
          </p:nvSpPr>
          <p:spPr>
            <a:xfrm>
              <a:off x="6205804" y="8297786"/>
              <a:ext cx="31115" cy="24765"/>
            </a:xfrm>
            <a:custGeom>
              <a:avLst/>
              <a:gdLst/>
              <a:ahLst/>
              <a:cxnLst/>
              <a:rect l="l" t="t" r="r" b="b"/>
              <a:pathLst>
                <a:path w="31114" h="24765">
                  <a:moveTo>
                    <a:pt x="4825" y="0"/>
                  </a:moveTo>
                  <a:lnTo>
                    <a:pt x="2260" y="177"/>
                  </a:lnTo>
                  <a:lnTo>
                    <a:pt x="0" y="787"/>
                  </a:lnTo>
                  <a:lnTo>
                    <a:pt x="5677" y="4956"/>
                  </a:lnTo>
                  <a:lnTo>
                    <a:pt x="7621" y="6596"/>
                  </a:lnTo>
                  <a:lnTo>
                    <a:pt x="8263" y="7050"/>
                  </a:lnTo>
                  <a:lnTo>
                    <a:pt x="8833" y="7620"/>
                  </a:lnTo>
                  <a:lnTo>
                    <a:pt x="11869" y="10182"/>
                  </a:lnTo>
                  <a:lnTo>
                    <a:pt x="18521" y="16603"/>
                  </a:lnTo>
                  <a:lnTo>
                    <a:pt x="25577" y="24358"/>
                  </a:lnTo>
                  <a:lnTo>
                    <a:pt x="29019" y="22999"/>
                  </a:lnTo>
                  <a:lnTo>
                    <a:pt x="7531" y="38"/>
                  </a:lnTo>
                  <a:lnTo>
                    <a:pt x="4825" y="0"/>
                  </a:lnTo>
                  <a:close/>
                </a:path>
              </a:pathLst>
            </a:custGeom>
            <a:solidFill>
              <a:srgbClr val="FFDF44"/>
            </a:solidFill>
          </p:spPr>
          <p:txBody>
            <a:bodyPr wrap="square" lIns="0" tIns="0" rIns="0" bIns="0" rtlCol="0"/>
            <a:lstStyle/>
            <a:p>
              <a:endParaRPr/>
            </a:p>
          </p:txBody>
        </p:sp>
        <p:sp>
          <p:nvSpPr>
            <p:cNvPr id="5182" name="object 5182"/>
            <p:cNvSpPr/>
            <p:nvPr/>
          </p:nvSpPr>
          <p:spPr>
            <a:xfrm>
              <a:off x="6213335" y="8297824"/>
              <a:ext cx="23495" cy="22860"/>
            </a:xfrm>
            <a:custGeom>
              <a:avLst/>
              <a:gdLst/>
              <a:ahLst/>
              <a:cxnLst/>
              <a:rect l="l" t="t" r="r" b="b"/>
              <a:pathLst>
                <a:path w="23495" h="22859">
                  <a:moveTo>
                    <a:pt x="23190" y="22263"/>
                  </a:moveTo>
                  <a:lnTo>
                    <a:pt x="16782" y="15066"/>
                  </a:lnTo>
                  <a:lnTo>
                    <a:pt x="10761" y="9045"/>
                  </a:lnTo>
                  <a:lnTo>
                    <a:pt x="5157" y="4067"/>
                  </a:lnTo>
                  <a:lnTo>
                    <a:pt x="0" y="0"/>
                  </a:lnTo>
                </a:path>
              </a:pathLst>
            </a:custGeom>
            <a:ln w="25400">
              <a:solidFill>
                <a:srgbClr val="FFE24C"/>
              </a:solidFill>
            </a:ln>
          </p:spPr>
          <p:txBody>
            <a:bodyPr wrap="square" lIns="0" tIns="0" rIns="0" bIns="0" rtlCol="0"/>
            <a:lstStyle/>
            <a:p>
              <a:endParaRPr/>
            </a:p>
          </p:txBody>
        </p:sp>
        <p:sp>
          <p:nvSpPr>
            <p:cNvPr id="5183" name="object 5183"/>
            <p:cNvSpPr/>
            <p:nvPr/>
          </p:nvSpPr>
          <p:spPr>
            <a:xfrm>
              <a:off x="6205804" y="8297824"/>
              <a:ext cx="7620" cy="1270"/>
            </a:xfrm>
            <a:custGeom>
              <a:avLst/>
              <a:gdLst/>
              <a:ahLst/>
              <a:cxnLst/>
              <a:rect l="l" t="t" r="r" b="b"/>
              <a:pathLst>
                <a:path w="7620" h="1270">
                  <a:moveTo>
                    <a:pt x="7531" y="0"/>
                  </a:moveTo>
                  <a:lnTo>
                    <a:pt x="0" y="749"/>
                  </a:lnTo>
                </a:path>
              </a:pathLst>
            </a:custGeom>
            <a:ln w="25400">
              <a:solidFill>
                <a:srgbClr val="FFE144"/>
              </a:solidFill>
            </a:ln>
          </p:spPr>
          <p:txBody>
            <a:bodyPr wrap="square" lIns="0" tIns="0" rIns="0" bIns="0" rtlCol="0"/>
            <a:lstStyle/>
            <a:p>
              <a:endParaRPr/>
            </a:p>
          </p:txBody>
        </p:sp>
        <p:sp>
          <p:nvSpPr>
            <p:cNvPr id="5184" name="object 5184"/>
            <p:cNvSpPr/>
            <p:nvPr/>
          </p:nvSpPr>
          <p:spPr>
            <a:xfrm>
              <a:off x="6205804" y="8298573"/>
              <a:ext cx="26034" cy="24130"/>
            </a:xfrm>
            <a:custGeom>
              <a:avLst/>
              <a:gdLst/>
              <a:ahLst/>
              <a:cxnLst/>
              <a:rect l="l" t="t" r="r" b="b"/>
              <a:pathLst>
                <a:path w="26035" h="24129">
                  <a:moveTo>
                    <a:pt x="0" y="0"/>
                  </a:moveTo>
                  <a:lnTo>
                    <a:pt x="5677" y="4168"/>
                  </a:lnTo>
                  <a:lnTo>
                    <a:pt x="7621" y="5809"/>
                  </a:lnTo>
                </a:path>
                <a:path w="26035" h="24129">
                  <a:moveTo>
                    <a:pt x="8833" y="6832"/>
                  </a:moveTo>
                  <a:lnTo>
                    <a:pt x="11869" y="9394"/>
                  </a:lnTo>
                  <a:lnTo>
                    <a:pt x="18521" y="15816"/>
                  </a:lnTo>
                  <a:lnTo>
                    <a:pt x="25577" y="23571"/>
                  </a:lnTo>
                </a:path>
              </a:pathLst>
            </a:custGeom>
            <a:ln w="25400">
              <a:solidFill>
                <a:srgbClr val="FFDC3C"/>
              </a:solidFill>
            </a:ln>
          </p:spPr>
          <p:txBody>
            <a:bodyPr wrap="square" lIns="0" tIns="0" rIns="0" bIns="0" rtlCol="0"/>
            <a:lstStyle/>
            <a:p>
              <a:endParaRPr/>
            </a:p>
          </p:txBody>
        </p:sp>
        <p:sp>
          <p:nvSpPr>
            <p:cNvPr id="5185" name="object 5185"/>
            <p:cNvSpPr/>
            <p:nvPr/>
          </p:nvSpPr>
          <p:spPr>
            <a:xfrm>
              <a:off x="6231382" y="8320087"/>
              <a:ext cx="5715" cy="2540"/>
            </a:xfrm>
            <a:custGeom>
              <a:avLst/>
              <a:gdLst/>
              <a:ahLst/>
              <a:cxnLst/>
              <a:rect l="l" t="t" r="r" b="b"/>
              <a:pathLst>
                <a:path w="5714" h="2540">
                  <a:moveTo>
                    <a:pt x="0" y="2057"/>
                  </a:moveTo>
                  <a:lnTo>
                    <a:pt x="5143" y="0"/>
                  </a:lnTo>
                </a:path>
              </a:pathLst>
            </a:custGeom>
            <a:ln w="25400">
              <a:solidFill>
                <a:srgbClr val="FFDE45"/>
              </a:solidFill>
            </a:ln>
          </p:spPr>
          <p:txBody>
            <a:bodyPr wrap="square" lIns="0" tIns="0" rIns="0" bIns="0" rtlCol="0"/>
            <a:lstStyle/>
            <a:p>
              <a:endParaRPr/>
            </a:p>
          </p:txBody>
        </p:sp>
        <p:sp>
          <p:nvSpPr>
            <p:cNvPr id="5186" name="object 5186"/>
            <p:cNvSpPr/>
            <p:nvPr/>
          </p:nvSpPr>
          <p:spPr>
            <a:xfrm>
              <a:off x="6206185" y="8282736"/>
              <a:ext cx="31750" cy="17145"/>
            </a:xfrm>
            <a:custGeom>
              <a:avLst/>
              <a:gdLst/>
              <a:ahLst/>
              <a:cxnLst/>
              <a:rect l="l" t="t" r="r" b="b"/>
              <a:pathLst>
                <a:path w="31750" h="17145">
                  <a:moveTo>
                    <a:pt x="16573" y="0"/>
                  </a:moveTo>
                  <a:lnTo>
                    <a:pt x="5562" y="2387"/>
                  </a:lnTo>
                  <a:lnTo>
                    <a:pt x="0" y="3543"/>
                  </a:lnTo>
                  <a:lnTo>
                    <a:pt x="3924" y="7086"/>
                  </a:lnTo>
                  <a:lnTo>
                    <a:pt x="9359" y="10718"/>
                  </a:lnTo>
                  <a:lnTo>
                    <a:pt x="15519" y="15621"/>
                  </a:lnTo>
                  <a:lnTo>
                    <a:pt x="26822" y="16560"/>
                  </a:lnTo>
                  <a:lnTo>
                    <a:pt x="31216" y="15214"/>
                  </a:lnTo>
                  <a:lnTo>
                    <a:pt x="26085" y="10350"/>
                  </a:lnTo>
                  <a:lnTo>
                    <a:pt x="20891" y="5549"/>
                  </a:lnTo>
                  <a:lnTo>
                    <a:pt x="16573" y="0"/>
                  </a:lnTo>
                  <a:close/>
                </a:path>
              </a:pathLst>
            </a:custGeom>
            <a:solidFill>
              <a:srgbClr val="FFE347"/>
            </a:solidFill>
          </p:spPr>
          <p:txBody>
            <a:bodyPr wrap="square" lIns="0" tIns="0" rIns="0" bIns="0" rtlCol="0"/>
            <a:lstStyle/>
            <a:p>
              <a:endParaRPr/>
            </a:p>
          </p:txBody>
        </p:sp>
        <p:sp>
          <p:nvSpPr>
            <p:cNvPr id="5187" name="object 5187"/>
            <p:cNvSpPr/>
            <p:nvPr/>
          </p:nvSpPr>
          <p:spPr>
            <a:xfrm>
              <a:off x="6222758" y="8282736"/>
              <a:ext cx="15240" cy="15240"/>
            </a:xfrm>
            <a:custGeom>
              <a:avLst/>
              <a:gdLst/>
              <a:ahLst/>
              <a:cxnLst/>
              <a:rect l="l" t="t" r="r" b="b"/>
              <a:pathLst>
                <a:path w="15239" h="15240">
                  <a:moveTo>
                    <a:pt x="14643" y="15214"/>
                  </a:moveTo>
                  <a:lnTo>
                    <a:pt x="9512" y="10350"/>
                  </a:lnTo>
                  <a:lnTo>
                    <a:pt x="4318" y="5549"/>
                  </a:lnTo>
                  <a:lnTo>
                    <a:pt x="0" y="0"/>
                  </a:lnTo>
                </a:path>
              </a:pathLst>
            </a:custGeom>
            <a:ln w="25400">
              <a:solidFill>
                <a:srgbClr val="FFE44A"/>
              </a:solidFill>
            </a:ln>
          </p:spPr>
          <p:txBody>
            <a:bodyPr wrap="square" lIns="0" tIns="0" rIns="0" bIns="0" rtlCol="0"/>
            <a:lstStyle/>
            <a:p>
              <a:endParaRPr/>
            </a:p>
          </p:txBody>
        </p:sp>
        <p:sp>
          <p:nvSpPr>
            <p:cNvPr id="5188" name="object 5188"/>
            <p:cNvSpPr/>
            <p:nvPr/>
          </p:nvSpPr>
          <p:spPr>
            <a:xfrm>
              <a:off x="6206185" y="8282736"/>
              <a:ext cx="17145" cy="3810"/>
            </a:xfrm>
            <a:custGeom>
              <a:avLst/>
              <a:gdLst/>
              <a:ahLst/>
              <a:cxnLst/>
              <a:rect l="l" t="t" r="r" b="b"/>
              <a:pathLst>
                <a:path w="17145" h="3809">
                  <a:moveTo>
                    <a:pt x="16573" y="0"/>
                  </a:moveTo>
                  <a:lnTo>
                    <a:pt x="11087" y="1206"/>
                  </a:lnTo>
                  <a:lnTo>
                    <a:pt x="5562" y="2387"/>
                  </a:lnTo>
                  <a:lnTo>
                    <a:pt x="0" y="3543"/>
                  </a:lnTo>
                </a:path>
              </a:pathLst>
            </a:custGeom>
            <a:ln w="25400">
              <a:solidFill>
                <a:srgbClr val="FFDF39"/>
              </a:solidFill>
            </a:ln>
          </p:spPr>
          <p:txBody>
            <a:bodyPr wrap="square" lIns="0" tIns="0" rIns="0" bIns="0" rtlCol="0"/>
            <a:lstStyle/>
            <a:p>
              <a:endParaRPr/>
            </a:p>
          </p:txBody>
        </p:sp>
        <p:sp>
          <p:nvSpPr>
            <p:cNvPr id="5189" name="object 5189"/>
            <p:cNvSpPr/>
            <p:nvPr/>
          </p:nvSpPr>
          <p:spPr>
            <a:xfrm>
              <a:off x="6206185" y="8286280"/>
              <a:ext cx="15875" cy="12700"/>
            </a:xfrm>
            <a:custGeom>
              <a:avLst/>
              <a:gdLst/>
              <a:ahLst/>
              <a:cxnLst/>
              <a:rect l="l" t="t" r="r" b="b"/>
              <a:pathLst>
                <a:path w="15875" h="12700">
                  <a:moveTo>
                    <a:pt x="0" y="0"/>
                  </a:moveTo>
                  <a:lnTo>
                    <a:pt x="3924" y="3543"/>
                  </a:lnTo>
                  <a:lnTo>
                    <a:pt x="9359" y="7175"/>
                  </a:lnTo>
                  <a:lnTo>
                    <a:pt x="15519" y="12077"/>
                  </a:lnTo>
                </a:path>
              </a:pathLst>
            </a:custGeom>
            <a:ln w="25400">
              <a:solidFill>
                <a:srgbClr val="FFE245"/>
              </a:solidFill>
            </a:ln>
          </p:spPr>
          <p:txBody>
            <a:bodyPr wrap="square" lIns="0" tIns="0" rIns="0" bIns="0" rtlCol="0"/>
            <a:lstStyle/>
            <a:p>
              <a:endParaRPr/>
            </a:p>
          </p:txBody>
        </p:sp>
        <p:sp>
          <p:nvSpPr>
            <p:cNvPr id="5190" name="object 5190"/>
            <p:cNvSpPr/>
            <p:nvPr/>
          </p:nvSpPr>
          <p:spPr>
            <a:xfrm>
              <a:off x="6221704" y="8297951"/>
              <a:ext cx="15875" cy="1905"/>
            </a:xfrm>
            <a:custGeom>
              <a:avLst/>
              <a:gdLst/>
              <a:ahLst/>
              <a:cxnLst/>
              <a:rect l="l" t="t" r="r" b="b"/>
              <a:pathLst>
                <a:path w="15875" h="1904">
                  <a:moveTo>
                    <a:pt x="0" y="406"/>
                  </a:moveTo>
                  <a:lnTo>
                    <a:pt x="5664" y="888"/>
                  </a:lnTo>
                  <a:lnTo>
                    <a:pt x="11302" y="1346"/>
                  </a:lnTo>
                  <a:lnTo>
                    <a:pt x="15697" y="0"/>
                  </a:lnTo>
                </a:path>
              </a:pathLst>
            </a:custGeom>
            <a:ln w="25400">
              <a:solidFill>
                <a:srgbClr val="FFE755"/>
              </a:solidFill>
            </a:ln>
          </p:spPr>
          <p:txBody>
            <a:bodyPr wrap="square" lIns="0" tIns="0" rIns="0" bIns="0" rtlCol="0"/>
            <a:lstStyle/>
            <a:p>
              <a:endParaRPr/>
            </a:p>
          </p:txBody>
        </p:sp>
        <p:sp>
          <p:nvSpPr>
            <p:cNvPr id="5191" name="object 5191"/>
            <p:cNvSpPr/>
            <p:nvPr/>
          </p:nvSpPr>
          <p:spPr>
            <a:xfrm>
              <a:off x="6197828" y="8286280"/>
              <a:ext cx="24130" cy="12700"/>
            </a:xfrm>
            <a:custGeom>
              <a:avLst/>
              <a:gdLst/>
              <a:ahLst/>
              <a:cxnLst/>
              <a:rect l="l" t="t" r="r" b="b"/>
              <a:pathLst>
                <a:path w="24129" h="12700">
                  <a:moveTo>
                    <a:pt x="8356" y="0"/>
                  </a:moveTo>
                  <a:lnTo>
                    <a:pt x="0" y="1714"/>
                  </a:lnTo>
                  <a:lnTo>
                    <a:pt x="3644" y="3873"/>
                  </a:lnTo>
                  <a:lnTo>
                    <a:pt x="8928" y="6667"/>
                  </a:lnTo>
                  <a:lnTo>
                    <a:pt x="15506" y="11544"/>
                  </a:lnTo>
                  <a:lnTo>
                    <a:pt x="18199" y="11582"/>
                  </a:lnTo>
                  <a:lnTo>
                    <a:pt x="23876" y="12077"/>
                  </a:lnTo>
                  <a:lnTo>
                    <a:pt x="17716" y="7175"/>
                  </a:lnTo>
                  <a:lnTo>
                    <a:pt x="12280" y="3543"/>
                  </a:lnTo>
                  <a:lnTo>
                    <a:pt x="8356" y="0"/>
                  </a:lnTo>
                  <a:close/>
                </a:path>
              </a:pathLst>
            </a:custGeom>
            <a:solidFill>
              <a:srgbClr val="FFE244"/>
            </a:solidFill>
          </p:spPr>
          <p:txBody>
            <a:bodyPr wrap="square" lIns="0" tIns="0" rIns="0" bIns="0" rtlCol="0"/>
            <a:lstStyle/>
            <a:p>
              <a:endParaRPr/>
            </a:p>
          </p:txBody>
        </p:sp>
        <p:sp>
          <p:nvSpPr>
            <p:cNvPr id="5192" name="object 5192"/>
            <p:cNvSpPr/>
            <p:nvPr/>
          </p:nvSpPr>
          <p:spPr>
            <a:xfrm>
              <a:off x="6206185" y="8286280"/>
              <a:ext cx="15875" cy="12700"/>
            </a:xfrm>
            <a:custGeom>
              <a:avLst/>
              <a:gdLst/>
              <a:ahLst/>
              <a:cxnLst/>
              <a:rect l="l" t="t" r="r" b="b"/>
              <a:pathLst>
                <a:path w="15875" h="12700">
                  <a:moveTo>
                    <a:pt x="15519" y="12077"/>
                  </a:moveTo>
                  <a:lnTo>
                    <a:pt x="9359" y="7175"/>
                  </a:lnTo>
                  <a:lnTo>
                    <a:pt x="3924" y="3543"/>
                  </a:lnTo>
                  <a:lnTo>
                    <a:pt x="0" y="0"/>
                  </a:lnTo>
                </a:path>
              </a:pathLst>
            </a:custGeom>
            <a:ln w="25400">
              <a:solidFill>
                <a:srgbClr val="FFE245"/>
              </a:solidFill>
            </a:ln>
          </p:spPr>
          <p:txBody>
            <a:bodyPr wrap="square" lIns="0" tIns="0" rIns="0" bIns="0" rtlCol="0"/>
            <a:lstStyle/>
            <a:p>
              <a:endParaRPr/>
            </a:p>
          </p:txBody>
        </p:sp>
        <p:sp>
          <p:nvSpPr>
            <p:cNvPr id="5193" name="object 5193"/>
            <p:cNvSpPr/>
            <p:nvPr/>
          </p:nvSpPr>
          <p:spPr>
            <a:xfrm>
              <a:off x="6197828" y="8286280"/>
              <a:ext cx="8890" cy="1905"/>
            </a:xfrm>
            <a:custGeom>
              <a:avLst/>
              <a:gdLst/>
              <a:ahLst/>
              <a:cxnLst/>
              <a:rect l="l" t="t" r="r" b="b"/>
              <a:pathLst>
                <a:path w="8889" h="1904">
                  <a:moveTo>
                    <a:pt x="8356" y="0"/>
                  </a:moveTo>
                  <a:lnTo>
                    <a:pt x="0" y="1714"/>
                  </a:lnTo>
                </a:path>
              </a:pathLst>
            </a:custGeom>
            <a:ln w="25400">
              <a:solidFill>
                <a:srgbClr val="FFE03B"/>
              </a:solidFill>
            </a:ln>
          </p:spPr>
          <p:txBody>
            <a:bodyPr wrap="square" lIns="0" tIns="0" rIns="0" bIns="0" rtlCol="0"/>
            <a:lstStyle/>
            <a:p>
              <a:endParaRPr/>
            </a:p>
          </p:txBody>
        </p:sp>
        <p:sp>
          <p:nvSpPr>
            <p:cNvPr id="5194" name="object 5194"/>
            <p:cNvSpPr/>
            <p:nvPr/>
          </p:nvSpPr>
          <p:spPr>
            <a:xfrm>
              <a:off x="6197828" y="8287994"/>
              <a:ext cx="15875" cy="10160"/>
            </a:xfrm>
            <a:custGeom>
              <a:avLst/>
              <a:gdLst/>
              <a:ahLst/>
              <a:cxnLst/>
              <a:rect l="l" t="t" r="r" b="b"/>
              <a:pathLst>
                <a:path w="15875" h="10159">
                  <a:moveTo>
                    <a:pt x="0" y="0"/>
                  </a:moveTo>
                  <a:lnTo>
                    <a:pt x="3644" y="2159"/>
                  </a:lnTo>
                  <a:lnTo>
                    <a:pt x="8928" y="4953"/>
                  </a:lnTo>
                  <a:lnTo>
                    <a:pt x="15506" y="9829"/>
                  </a:lnTo>
                </a:path>
              </a:pathLst>
            </a:custGeom>
            <a:ln w="25400">
              <a:solidFill>
                <a:srgbClr val="FFE243"/>
              </a:solidFill>
            </a:ln>
          </p:spPr>
          <p:txBody>
            <a:bodyPr wrap="square" lIns="0" tIns="0" rIns="0" bIns="0" rtlCol="0"/>
            <a:lstStyle/>
            <a:p>
              <a:endParaRPr/>
            </a:p>
          </p:txBody>
        </p:sp>
        <p:sp>
          <p:nvSpPr>
            <p:cNvPr id="5195" name="object 5195"/>
            <p:cNvSpPr/>
            <p:nvPr/>
          </p:nvSpPr>
          <p:spPr>
            <a:xfrm>
              <a:off x="6213335" y="8297824"/>
              <a:ext cx="8890" cy="635"/>
            </a:xfrm>
            <a:custGeom>
              <a:avLst/>
              <a:gdLst/>
              <a:ahLst/>
              <a:cxnLst/>
              <a:rect l="l" t="t" r="r" b="b"/>
              <a:pathLst>
                <a:path w="8889" h="634">
                  <a:moveTo>
                    <a:pt x="0" y="0"/>
                  </a:moveTo>
                  <a:lnTo>
                    <a:pt x="8369" y="533"/>
                  </a:lnTo>
                </a:path>
              </a:pathLst>
            </a:custGeom>
            <a:ln w="25399">
              <a:solidFill>
                <a:srgbClr val="FFE44D"/>
              </a:solidFill>
            </a:ln>
          </p:spPr>
          <p:txBody>
            <a:bodyPr wrap="square" lIns="0" tIns="0" rIns="0" bIns="0" rtlCol="0"/>
            <a:lstStyle/>
            <a:p>
              <a:endParaRPr/>
            </a:p>
          </p:txBody>
        </p:sp>
        <p:sp>
          <p:nvSpPr>
            <p:cNvPr id="5196" name="object 5196"/>
            <p:cNvSpPr/>
            <p:nvPr/>
          </p:nvSpPr>
          <p:spPr>
            <a:xfrm>
              <a:off x="6189495" y="8287994"/>
              <a:ext cx="24130" cy="10795"/>
            </a:xfrm>
            <a:custGeom>
              <a:avLst/>
              <a:gdLst/>
              <a:ahLst/>
              <a:cxnLst/>
              <a:rect l="l" t="t" r="r" b="b"/>
              <a:pathLst>
                <a:path w="24129" h="10795">
                  <a:moveTo>
                    <a:pt x="8333" y="0"/>
                  </a:moveTo>
                  <a:lnTo>
                    <a:pt x="0" y="1649"/>
                  </a:lnTo>
                  <a:lnTo>
                    <a:pt x="721" y="2011"/>
                  </a:lnTo>
                  <a:lnTo>
                    <a:pt x="9108" y="5664"/>
                  </a:lnTo>
                  <a:lnTo>
                    <a:pt x="16309" y="10579"/>
                  </a:lnTo>
                  <a:lnTo>
                    <a:pt x="18569" y="9969"/>
                  </a:lnTo>
                  <a:lnTo>
                    <a:pt x="21135" y="9791"/>
                  </a:lnTo>
                  <a:lnTo>
                    <a:pt x="23788" y="9791"/>
                  </a:lnTo>
                  <a:lnTo>
                    <a:pt x="17261" y="4953"/>
                  </a:lnTo>
                  <a:lnTo>
                    <a:pt x="11978" y="2159"/>
                  </a:lnTo>
                  <a:lnTo>
                    <a:pt x="8333" y="0"/>
                  </a:lnTo>
                  <a:close/>
                </a:path>
                <a:path w="24129" h="10795">
                  <a:moveTo>
                    <a:pt x="23788" y="9791"/>
                  </a:moveTo>
                  <a:lnTo>
                    <a:pt x="21135" y="9791"/>
                  </a:lnTo>
                  <a:lnTo>
                    <a:pt x="23840" y="9829"/>
                  </a:lnTo>
                  <a:close/>
                </a:path>
              </a:pathLst>
            </a:custGeom>
            <a:solidFill>
              <a:srgbClr val="FFE141"/>
            </a:solidFill>
          </p:spPr>
          <p:txBody>
            <a:bodyPr wrap="square" lIns="0" tIns="0" rIns="0" bIns="0" rtlCol="0"/>
            <a:lstStyle/>
            <a:p>
              <a:endParaRPr/>
            </a:p>
          </p:txBody>
        </p:sp>
        <p:sp>
          <p:nvSpPr>
            <p:cNvPr id="5197" name="object 5197"/>
            <p:cNvSpPr/>
            <p:nvPr/>
          </p:nvSpPr>
          <p:spPr>
            <a:xfrm>
              <a:off x="6197828" y="8287994"/>
              <a:ext cx="15875" cy="10160"/>
            </a:xfrm>
            <a:custGeom>
              <a:avLst/>
              <a:gdLst/>
              <a:ahLst/>
              <a:cxnLst/>
              <a:rect l="l" t="t" r="r" b="b"/>
              <a:pathLst>
                <a:path w="15875" h="10159">
                  <a:moveTo>
                    <a:pt x="15506" y="9829"/>
                  </a:moveTo>
                  <a:lnTo>
                    <a:pt x="8928" y="4953"/>
                  </a:lnTo>
                  <a:lnTo>
                    <a:pt x="3644" y="2159"/>
                  </a:lnTo>
                  <a:lnTo>
                    <a:pt x="0" y="0"/>
                  </a:lnTo>
                </a:path>
              </a:pathLst>
            </a:custGeom>
            <a:ln w="25400">
              <a:solidFill>
                <a:srgbClr val="FFE243"/>
              </a:solidFill>
            </a:ln>
          </p:spPr>
          <p:txBody>
            <a:bodyPr wrap="square" lIns="0" tIns="0" rIns="0" bIns="0" rtlCol="0"/>
            <a:lstStyle/>
            <a:p>
              <a:endParaRPr/>
            </a:p>
          </p:txBody>
        </p:sp>
        <p:sp>
          <p:nvSpPr>
            <p:cNvPr id="5198" name="object 5198"/>
            <p:cNvSpPr/>
            <p:nvPr/>
          </p:nvSpPr>
          <p:spPr>
            <a:xfrm>
              <a:off x="6189494" y="8287994"/>
              <a:ext cx="8890" cy="1905"/>
            </a:xfrm>
            <a:custGeom>
              <a:avLst/>
              <a:gdLst/>
              <a:ahLst/>
              <a:cxnLst/>
              <a:rect l="l" t="t" r="r" b="b"/>
              <a:pathLst>
                <a:path w="8889" h="1904">
                  <a:moveTo>
                    <a:pt x="8333" y="0"/>
                  </a:moveTo>
                  <a:lnTo>
                    <a:pt x="0" y="1649"/>
                  </a:lnTo>
                </a:path>
              </a:pathLst>
            </a:custGeom>
            <a:ln w="25400">
              <a:solidFill>
                <a:srgbClr val="FFE23E"/>
              </a:solidFill>
            </a:ln>
          </p:spPr>
          <p:txBody>
            <a:bodyPr wrap="square" lIns="0" tIns="0" rIns="0" bIns="0" rtlCol="0"/>
            <a:lstStyle/>
            <a:p>
              <a:endParaRPr/>
            </a:p>
          </p:txBody>
        </p:sp>
        <p:sp>
          <p:nvSpPr>
            <p:cNvPr id="5199" name="object 5199"/>
            <p:cNvSpPr/>
            <p:nvPr/>
          </p:nvSpPr>
          <p:spPr>
            <a:xfrm>
              <a:off x="6190216" y="8290006"/>
              <a:ext cx="15875" cy="8890"/>
            </a:xfrm>
            <a:custGeom>
              <a:avLst/>
              <a:gdLst/>
              <a:ahLst/>
              <a:cxnLst/>
              <a:rect l="l" t="t" r="r" b="b"/>
              <a:pathLst>
                <a:path w="15875" h="8890">
                  <a:moveTo>
                    <a:pt x="0" y="0"/>
                  </a:moveTo>
                  <a:lnTo>
                    <a:pt x="2722" y="1189"/>
                  </a:lnTo>
                  <a:lnTo>
                    <a:pt x="8386" y="3652"/>
                  </a:lnTo>
                  <a:lnTo>
                    <a:pt x="15587" y="8567"/>
                  </a:lnTo>
                </a:path>
              </a:pathLst>
            </a:custGeom>
            <a:ln w="25400">
              <a:solidFill>
                <a:srgbClr val="FFE13E"/>
              </a:solidFill>
            </a:ln>
          </p:spPr>
          <p:txBody>
            <a:bodyPr wrap="square" lIns="0" tIns="0" rIns="0" bIns="0" rtlCol="0"/>
            <a:lstStyle/>
            <a:p>
              <a:endParaRPr/>
            </a:p>
          </p:txBody>
        </p:sp>
        <p:sp>
          <p:nvSpPr>
            <p:cNvPr id="5200" name="object 5200"/>
            <p:cNvSpPr/>
            <p:nvPr/>
          </p:nvSpPr>
          <p:spPr>
            <a:xfrm>
              <a:off x="6205804" y="8297824"/>
              <a:ext cx="7620" cy="1270"/>
            </a:xfrm>
            <a:custGeom>
              <a:avLst/>
              <a:gdLst/>
              <a:ahLst/>
              <a:cxnLst/>
              <a:rect l="l" t="t" r="r" b="b"/>
              <a:pathLst>
                <a:path w="7620" h="1270">
                  <a:moveTo>
                    <a:pt x="0" y="749"/>
                  </a:moveTo>
                  <a:lnTo>
                    <a:pt x="7531" y="0"/>
                  </a:lnTo>
                </a:path>
              </a:pathLst>
            </a:custGeom>
            <a:ln w="25400">
              <a:solidFill>
                <a:srgbClr val="FFE144"/>
              </a:solidFill>
            </a:ln>
          </p:spPr>
          <p:txBody>
            <a:bodyPr wrap="square" lIns="0" tIns="0" rIns="0" bIns="0" rtlCol="0"/>
            <a:lstStyle/>
            <a:p>
              <a:endParaRPr/>
            </a:p>
          </p:txBody>
        </p:sp>
        <p:sp>
          <p:nvSpPr>
            <p:cNvPr id="5201" name="object 5201"/>
            <p:cNvSpPr/>
            <p:nvPr/>
          </p:nvSpPr>
          <p:spPr>
            <a:xfrm>
              <a:off x="6200851" y="8272107"/>
              <a:ext cx="22225" cy="14604"/>
            </a:xfrm>
            <a:custGeom>
              <a:avLst/>
              <a:gdLst/>
              <a:ahLst/>
              <a:cxnLst/>
              <a:rect l="l" t="t" r="r" b="b"/>
              <a:pathLst>
                <a:path w="22225" h="14604">
                  <a:moveTo>
                    <a:pt x="15074" y="0"/>
                  </a:moveTo>
                  <a:lnTo>
                    <a:pt x="5067" y="5270"/>
                  </a:lnTo>
                  <a:lnTo>
                    <a:pt x="0" y="7861"/>
                  </a:lnTo>
                  <a:lnTo>
                    <a:pt x="1104" y="9829"/>
                  </a:lnTo>
                  <a:lnTo>
                    <a:pt x="2844" y="11836"/>
                  </a:lnTo>
                  <a:lnTo>
                    <a:pt x="5334" y="14173"/>
                  </a:lnTo>
                  <a:lnTo>
                    <a:pt x="16421" y="11836"/>
                  </a:lnTo>
                  <a:lnTo>
                    <a:pt x="21907" y="10629"/>
                  </a:lnTo>
                  <a:lnTo>
                    <a:pt x="18948" y="6819"/>
                  </a:lnTo>
                  <a:lnTo>
                    <a:pt x="16776" y="3390"/>
                  </a:lnTo>
                  <a:lnTo>
                    <a:pt x="15074" y="0"/>
                  </a:lnTo>
                  <a:close/>
                </a:path>
              </a:pathLst>
            </a:custGeom>
            <a:solidFill>
              <a:srgbClr val="FFDD32"/>
            </a:solidFill>
          </p:spPr>
          <p:txBody>
            <a:bodyPr wrap="square" lIns="0" tIns="0" rIns="0" bIns="0" rtlCol="0"/>
            <a:lstStyle/>
            <a:p>
              <a:endParaRPr/>
            </a:p>
          </p:txBody>
        </p:sp>
        <p:sp>
          <p:nvSpPr>
            <p:cNvPr id="5202" name="object 5202"/>
            <p:cNvSpPr/>
            <p:nvPr/>
          </p:nvSpPr>
          <p:spPr>
            <a:xfrm>
              <a:off x="6215926" y="8272107"/>
              <a:ext cx="6985" cy="10795"/>
            </a:xfrm>
            <a:custGeom>
              <a:avLst/>
              <a:gdLst/>
              <a:ahLst/>
              <a:cxnLst/>
              <a:rect l="l" t="t" r="r" b="b"/>
              <a:pathLst>
                <a:path w="6985" h="10795">
                  <a:moveTo>
                    <a:pt x="6832" y="10629"/>
                  </a:moveTo>
                  <a:lnTo>
                    <a:pt x="0" y="0"/>
                  </a:lnTo>
                </a:path>
              </a:pathLst>
            </a:custGeom>
            <a:ln w="25400">
              <a:solidFill>
                <a:srgbClr val="FFDC30"/>
              </a:solidFill>
            </a:ln>
          </p:spPr>
          <p:txBody>
            <a:bodyPr wrap="square" lIns="0" tIns="0" rIns="0" bIns="0" rtlCol="0"/>
            <a:lstStyle/>
            <a:p>
              <a:endParaRPr/>
            </a:p>
          </p:txBody>
        </p:sp>
        <p:sp>
          <p:nvSpPr>
            <p:cNvPr id="5203" name="object 5203"/>
            <p:cNvSpPr/>
            <p:nvPr/>
          </p:nvSpPr>
          <p:spPr>
            <a:xfrm>
              <a:off x="6200851" y="8272107"/>
              <a:ext cx="15240" cy="8255"/>
            </a:xfrm>
            <a:custGeom>
              <a:avLst/>
              <a:gdLst/>
              <a:ahLst/>
              <a:cxnLst/>
              <a:rect l="l" t="t" r="r" b="b"/>
              <a:pathLst>
                <a:path w="15239" h="8254">
                  <a:moveTo>
                    <a:pt x="15074" y="0"/>
                  </a:moveTo>
                  <a:lnTo>
                    <a:pt x="10083" y="2641"/>
                  </a:lnTo>
                  <a:lnTo>
                    <a:pt x="5067" y="5270"/>
                  </a:lnTo>
                  <a:lnTo>
                    <a:pt x="0" y="7861"/>
                  </a:lnTo>
                </a:path>
              </a:pathLst>
            </a:custGeom>
            <a:ln w="25400">
              <a:solidFill>
                <a:srgbClr val="FFDB2B"/>
              </a:solidFill>
            </a:ln>
          </p:spPr>
          <p:txBody>
            <a:bodyPr wrap="square" lIns="0" tIns="0" rIns="0" bIns="0" rtlCol="0"/>
            <a:lstStyle/>
            <a:p>
              <a:endParaRPr/>
            </a:p>
          </p:txBody>
        </p:sp>
        <p:sp>
          <p:nvSpPr>
            <p:cNvPr id="5204" name="object 5204"/>
            <p:cNvSpPr/>
            <p:nvPr/>
          </p:nvSpPr>
          <p:spPr>
            <a:xfrm>
              <a:off x="6200851" y="8279968"/>
              <a:ext cx="5715" cy="6350"/>
            </a:xfrm>
            <a:custGeom>
              <a:avLst/>
              <a:gdLst/>
              <a:ahLst/>
              <a:cxnLst/>
              <a:rect l="l" t="t" r="r" b="b"/>
              <a:pathLst>
                <a:path w="5714" h="6350">
                  <a:moveTo>
                    <a:pt x="0" y="0"/>
                  </a:moveTo>
                  <a:lnTo>
                    <a:pt x="5334" y="6311"/>
                  </a:lnTo>
                </a:path>
              </a:pathLst>
            </a:custGeom>
            <a:ln w="25400">
              <a:solidFill>
                <a:srgbClr val="FFDE34"/>
              </a:solidFill>
            </a:ln>
          </p:spPr>
          <p:txBody>
            <a:bodyPr wrap="square" lIns="0" tIns="0" rIns="0" bIns="0" rtlCol="0"/>
            <a:lstStyle/>
            <a:p>
              <a:endParaRPr/>
            </a:p>
          </p:txBody>
        </p:sp>
        <p:sp>
          <p:nvSpPr>
            <p:cNvPr id="5205" name="object 5205"/>
            <p:cNvSpPr/>
            <p:nvPr/>
          </p:nvSpPr>
          <p:spPr>
            <a:xfrm>
              <a:off x="6206185" y="8282736"/>
              <a:ext cx="17145" cy="3810"/>
            </a:xfrm>
            <a:custGeom>
              <a:avLst/>
              <a:gdLst/>
              <a:ahLst/>
              <a:cxnLst/>
              <a:rect l="l" t="t" r="r" b="b"/>
              <a:pathLst>
                <a:path w="17145" h="3809">
                  <a:moveTo>
                    <a:pt x="0" y="3543"/>
                  </a:moveTo>
                  <a:lnTo>
                    <a:pt x="5562" y="2387"/>
                  </a:lnTo>
                  <a:lnTo>
                    <a:pt x="11087" y="1206"/>
                  </a:lnTo>
                  <a:lnTo>
                    <a:pt x="16573" y="0"/>
                  </a:lnTo>
                </a:path>
              </a:pathLst>
            </a:custGeom>
            <a:ln w="25400">
              <a:solidFill>
                <a:srgbClr val="FFDF39"/>
              </a:solidFill>
            </a:ln>
          </p:spPr>
          <p:txBody>
            <a:bodyPr wrap="square" lIns="0" tIns="0" rIns="0" bIns="0" rtlCol="0"/>
            <a:lstStyle/>
            <a:p>
              <a:endParaRPr/>
            </a:p>
          </p:txBody>
        </p:sp>
        <p:sp>
          <p:nvSpPr>
            <p:cNvPr id="5206" name="object 5206"/>
            <p:cNvSpPr/>
            <p:nvPr/>
          </p:nvSpPr>
          <p:spPr>
            <a:xfrm>
              <a:off x="6185573" y="8279968"/>
              <a:ext cx="20955" cy="10160"/>
            </a:xfrm>
            <a:custGeom>
              <a:avLst/>
              <a:gdLst/>
              <a:ahLst/>
              <a:cxnLst/>
              <a:rect l="l" t="t" r="r" b="b"/>
              <a:pathLst>
                <a:path w="20954" h="10159">
                  <a:moveTo>
                    <a:pt x="15278" y="0"/>
                  </a:moveTo>
                  <a:lnTo>
                    <a:pt x="10223" y="2603"/>
                  </a:lnTo>
                  <a:lnTo>
                    <a:pt x="0" y="7696"/>
                  </a:lnTo>
                  <a:lnTo>
                    <a:pt x="3922" y="9675"/>
                  </a:lnTo>
                  <a:lnTo>
                    <a:pt x="15062" y="7467"/>
                  </a:lnTo>
                  <a:lnTo>
                    <a:pt x="20612" y="6311"/>
                  </a:lnTo>
                  <a:lnTo>
                    <a:pt x="18122" y="3975"/>
                  </a:lnTo>
                  <a:lnTo>
                    <a:pt x="16383" y="1968"/>
                  </a:lnTo>
                  <a:lnTo>
                    <a:pt x="15278" y="0"/>
                  </a:lnTo>
                  <a:close/>
                </a:path>
              </a:pathLst>
            </a:custGeom>
            <a:solidFill>
              <a:srgbClr val="FFE13A"/>
            </a:solidFill>
          </p:spPr>
          <p:txBody>
            <a:bodyPr wrap="square" lIns="0" tIns="0" rIns="0" bIns="0" rtlCol="0"/>
            <a:lstStyle/>
            <a:p>
              <a:endParaRPr/>
            </a:p>
          </p:txBody>
        </p:sp>
        <p:sp>
          <p:nvSpPr>
            <p:cNvPr id="5207" name="object 5207"/>
            <p:cNvSpPr/>
            <p:nvPr/>
          </p:nvSpPr>
          <p:spPr>
            <a:xfrm>
              <a:off x="6200851" y="8279968"/>
              <a:ext cx="5715" cy="6350"/>
            </a:xfrm>
            <a:custGeom>
              <a:avLst/>
              <a:gdLst/>
              <a:ahLst/>
              <a:cxnLst/>
              <a:rect l="l" t="t" r="r" b="b"/>
              <a:pathLst>
                <a:path w="5714" h="6350">
                  <a:moveTo>
                    <a:pt x="5334" y="6311"/>
                  </a:moveTo>
                  <a:lnTo>
                    <a:pt x="0" y="0"/>
                  </a:lnTo>
                </a:path>
              </a:pathLst>
            </a:custGeom>
            <a:ln w="25400">
              <a:solidFill>
                <a:srgbClr val="FFDE34"/>
              </a:solidFill>
            </a:ln>
          </p:spPr>
          <p:txBody>
            <a:bodyPr wrap="square" lIns="0" tIns="0" rIns="0" bIns="0" rtlCol="0"/>
            <a:lstStyle/>
            <a:p>
              <a:endParaRPr/>
            </a:p>
          </p:txBody>
        </p:sp>
        <p:sp>
          <p:nvSpPr>
            <p:cNvPr id="5208" name="object 5208"/>
            <p:cNvSpPr/>
            <p:nvPr/>
          </p:nvSpPr>
          <p:spPr>
            <a:xfrm>
              <a:off x="6185573" y="8279968"/>
              <a:ext cx="15875" cy="8255"/>
            </a:xfrm>
            <a:custGeom>
              <a:avLst/>
              <a:gdLst/>
              <a:ahLst/>
              <a:cxnLst/>
              <a:rect l="l" t="t" r="r" b="b"/>
              <a:pathLst>
                <a:path w="15875" h="8254">
                  <a:moveTo>
                    <a:pt x="15278" y="0"/>
                  </a:moveTo>
                  <a:lnTo>
                    <a:pt x="10223" y="2603"/>
                  </a:lnTo>
                  <a:lnTo>
                    <a:pt x="5118" y="5168"/>
                  </a:lnTo>
                  <a:lnTo>
                    <a:pt x="0" y="7696"/>
                  </a:lnTo>
                </a:path>
              </a:pathLst>
            </a:custGeom>
            <a:ln w="25400">
              <a:solidFill>
                <a:srgbClr val="FFE037"/>
              </a:solidFill>
            </a:ln>
          </p:spPr>
          <p:txBody>
            <a:bodyPr wrap="square" lIns="0" tIns="0" rIns="0" bIns="0" rtlCol="0"/>
            <a:lstStyle/>
            <a:p>
              <a:endParaRPr/>
            </a:p>
          </p:txBody>
        </p:sp>
        <p:sp>
          <p:nvSpPr>
            <p:cNvPr id="5209" name="object 5209"/>
            <p:cNvSpPr/>
            <p:nvPr/>
          </p:nvSpPr>
          <p:spPr>
            <a:xfrm>
              <a:off x="6185573" y="8287664"/>
              <a:ext cx="1270" cy="635"/>
            </a:xfrm>
            <a:custGeom>
              <a:avLst/>
              <a:gdLst/>
              <a:ahLst/>
              <a:cxnLst/>
              <a:rect l="l" t="t" r="r" b="b"/>
              <a:pathLst>
                <a:path w="1270" h="634">
                  <a:moveTo>
                    <a:pt x="0" y="0"/>
                  </a:moveTo>
                  <a:lnTo>
                    <a:pt x="761" y="394"/>
                  </a:lnTo>
                </a:path>
              </a:pathLst>
            </a:custGeom>
            <a:ln w="25400">
              <a:solidFill>
                <a:srgbClr val="FFE440"/>
              </a:solidFill>
            </a:ln>
          </p:spPr>
          <p:txBody>
            <a:bodyPr wrap="square" lIns="0" tIns="0" rIns="0" bIns="0" rtlCol="0"/>
            <a:lstStyle/>
            <a:p>
              <a:endParaRPr/>
            </a:p>
          </p:txBody>
        </p:sp>
        <p:sp>
          <p:nvSpPr>
            <p:cNvPr id="5210" name="object 5210"/>
            <p:cNvSpPr/>
            <p:nvPr/>
          </p:nvSpPr>
          <p:spPr>
            <a:xfrm>
              <a:off x="6189495" y="8286280"/>
              <a:ext cx="17145" cy="3810"/>
            </a:xfrm>
            <a:custGeom>
              <a:avLst/>
              <a:gdLst/>
              <a:ahLst/>
              <a:cxnLst/>
              <a:rect l="l" t="t" r="r" b="b"/>
              <a:pathLst>
                <a:path w="17145" h="3809">
                  <a:moveTo>
                    <a:pt x="0" y="3363"/>
                  </a:moveTo>
                  <a:lnTo>
                    <a:pt x="5539" y="2286"/>
                  </a:lnTo>
                  <a:lnTo>
                    <a:pt x="11140" y="1155"/>
                  </a:lnTo>
                  <a:lnTo>
                    <a:pt x="16690" y="0"/>
                  </a:lnTo>
                </a:path>
              </a:pathLst>
            </a:custGeom>
            <a:ln w="25400">
              <a:solidFill>
                <a:srgbClr val="FFE13C"/>
              </a:solidFill>
            </a:ln>
          </p:spPr>
          <p:txBody>
            <a:bodyPr wrap="square" lIns="0" tIns="0" rIns="0" bIns="0" rtlCol="0"/>
            <a:lstStyle/>
            <a:p>
              <a:endParaRPr/>
            </a:p>
          </p:txBody>
        </p:sp>
        <p:sp>
          <p:nvSpPr>
            <p:cNvPr id="5211" name="object 5211"/>
            <p:cNvSpPr/>
            <p:nvPr/>
          </p:nvSpPr>
          <p:spPr>
            <a:xfrm>
              <a:off x="6205271" y="8261108"/>
              <a:ext cx="10795" cy="15240"/>
            </a:xfrm>
            <a:custGeom>
              <a:avLst/>
              <a:gdLst/>
              <a:ahLst/>
              <a:cxnLst/>
              <a:rect l="l" t="t" r="r" b="b"/>
              <a:pathLst>
                <a:path w="10795" h="15240">
                  <a:moveTo>
                    <a:pt x="6527" y="0"/>
                  </a:moveTo>
                  <a:lnTo>
                    <a:pt x="4368" y="1168"/>
                  </a:lnTo>
                  <a:lnTo>
                    <a:pt x="2184" y="2590"/>
                  </a:lnTo>
                  <a:lnTo>
                    <a:pt x="0" y="4152"/>
                  </a:lnTo>
                  <a:lnTo>
                    <a:pt x="698" y="8318"/>
                  </a:lnTo>
                  <a:lnTo>
                    <a:pt x="1587" y="11874"/>
                  </a:lnTo>
                  <a:lnTo>
                    <a:pt x="3149" y="14947"/>
                  </a:lnTo>
                  <a:lnTo>
                    <a:pt x="10655" y="10998"/>
                  </a:lnTo>
                  <a:lnTo>
                    <a:pt x="8864" y="7429"/>
                  </a:lnTo>
                  <a:lnTo>
                    <a:pt x="7607" y="3898"/>
                  </a:lnTo>
                  <a:lnTo>
                    <a:pt x="6527" y="0"/>
                  </a:lnTo>
                  <a:close/>
                </a:path>
              </a:pathLst>
            </a:custGeom>
            <a:solidFill>
              <a:srgbClr val="FFD722"/>
            </a:solidFill>
          </p:spPr>
          <p:txBody>
            <a:bodyPr wrap="square" lIns="0" tIns="0" rIns="0" bIns="0" rtlCol="0"/>
            <a:lstStyle/>
            <a:p>
              <a:endParaRPr/>
            </a:p>
          </p:txBody>
        </p:sp>
        <p:sp>
          <p:nvSpPr>
            <p:cNvPr id="5212" name="object 5212"/>
            <p:cNvSpPr/>
            <p:nvPr/>
          </p:nvSpPr>
          <p:spPr>
            <a:xfrm>
              <a:off x="6211798" y="8261108"/>
              <a:ext cx="4445" cy="11430"/>
            </a:xfrm>
            <a:custGeom>
              <a:avLst/>
              <a:gdLst/>
              <a:ahLst/>
              <a:cxnLst/>
              <a:rect l="l" t="t" r="r" b="b"/>
              <a:pathLst>
                <a:path w="4445" h="11429">
                  <a:moveTo>
                    <a:pt x="4127" y="10998"/>
                  </a:moveTo>
                  <a:lnTo>
                    <a:pt x="0" y="0"/>
                  </a:lnTo>
                </a:path>
              </a:pathLst>
            </a:custGeom>
            <a:ln w="25400">
              <a:solidFill>
                <a:srgbClr val="FFD721"/>
              </a:solidFill>
            </a:ln>
          </p:spPr>
          <p:txBody>
            <a:bodyPr wrap="square" lIns="0" tIns="0" rIns="0" bIns="0" rtlCol="0"/>
            <a:lstStyle/>
            <a:p>
              <a:endParaRPr/>
            </a:p>
          </p:txBody>
        </p:sp>
        <p:sp>
          <p:nvSpPr>
            <p:cNvPr id="5213" name="object 5213"/>
            <p:cNvSpPr/>
            <p:nvPr/>
          </p:nvSpPr>
          <p:spPr>
            <a:xfrm>
              <a:off x="6205271" y="8261108"/>
              <a:ext cx="6985" cy="4445"/>
            </a:xfrm>
            <a:custGeom>
              <a:avLst/>
              <a:gdLst/>
              <a:ahLst/>
              <a:cxnLst/>
              <a:rect l="l" t="t" r="r" b="b"/>
              <a:pathLst>
                <a:path w="6985" h="4445">
                  <a:moveTo>
                    <a:pt x="6527" y="0"/>
                  </a:moveTo>
                  <a:lnTo>
                    <a:pt x="0" y="4152"/>
                  </a:lnTo>
                </a:path>
              </a:pathLst>
            </a:custGeom>
            <a:ln w="25400">
              <a:solidFill>
                <a:srgbClr val="FFD61C"/>
              </a:solidFill>
            </a:ln>
          </p:spPr>
          <p:txBody>
            <a:bodyPr wrap="square" lIns="0" tIns="0" rIns="0" bIns="0" rtlCol="0"/>
            <a:lstStyle/>
            <a:p>
              <a:endParaRPr/>
            </a:p>
          </p:txBody>
        </p:sp>
        <p:sp>
          <p:nvSpPr>
            <p:cNvPr id="5214" name="object 5214"/>
            <p:cNvSpPr/>
            <p:nvPr/>
          </p:nvSpPr>
          <p:spPr>
            <a:xfrm>
              <a:off x="6205271" y="8265261"/>
              <a:ext cx="3175" cy="10795"/>
            </a:xfrm>
            <a:custGeom>
              <a:avLst/>
              <a:gdLst/>
              <a:ahLst/>
              <a:cxnLst/>
              <a:rect l="l" t="t" r="r" b="b"/>
              <a:pathLst>
                <a:path w="3175" h="10795">
                  <a:moveTo>
                    <a:pt x="0" y="0"/>
                  </a:moveTo>
                  <a:lnTo>
                    <a:pt x="3149" y="10794"/>
                  </a:lnTo>
                </a:path>
              </a:pathLst>
            </a:custGeom>
            <a:ln w="25400">
              <a:solidFill>
                <a:srgbClr val="FFD723"/>
              </a:solidFill>
            </a:ln>
          </p:spPr>
          <p:txBody>
            <a:bodyPr wrap="square" lIns="0" tIns="0" rIns="0" bIns="0" rtlCol="0"/>
            <a:lstStyle/>
            <a:p>
              <a:endParaRPr/>
            </a:p>
          </p:txBody>
        </p:sp>
        <p:sp>
          <p:nvSpPr>
            <p:cNvPr id="5215" name="object 5215"/>
            <p:cNvSpPr/>
            <p:nvPr/>
          </p:nvSpPr>
          <p:spPr>
            <a:xfrm>
              <a:off x="6208420" y="8272107"/>
              <a:ext cx="7620" cy="4445"/>
            </a:xfrm>
            <a:custGeom>
              <a:avLst/>
              <a:gdLst/>
              <a:ahLst/>
              <a:cxnLst/>
              <a:rect l="l" t="t" r="r" b="b"/>
              <a:pathLst>
                <a:path w="7620" h="4445">
                  <a:moveTo>
                    <a:pt x="0" y="3949"/>
                  </a:moveTo>
                  <a:lnTo>
                    <a:pt x="7505" y="0"/>
                  </a:lnTo>
                </a:path>
              </a:pathLst>
            </a:custGeom>
            <a:ln w="25400">
              <a:solidFill>
                <a:srgbClr val="FFD928"/>
              </a:solidFill>
            </a:ln>
          </p:spPr>
          <p:txBody>
            <a:bodyPr wrap="square" lIns="0" tIns="0" rIns="0" bIns="0" rtlCol="0"/>
            <a:lstStyle/>
            <a:p>
              <a:endParaRPr/>
            </a:p>
          </p:txBody>
        </p:sp>
        <p:sp>
          <p:nvSpPr>
            <p:cNvPr id="5216" name="object 5216"/>
            <p:cNvSpPr/>
            <p:nvPr/>
          </p:nvSpPr>
          <p:spPr>
            <a:xfrm>
              <a:off x="6198666" y="8265261"/>
              <a:ext cx="10160" cy="15240"/>
            </a:xfrm>
            <a:custGeom>
              <a:avLst/>
              <a:gdLst/>
              <a:ahLst/>
              <a:cxnLst/>
              <a:rect l="l" t="t" r="r" b="b"/>
              <a:pathLst>
                <a:path w="10160" h="15240">
                  <a:moveTo>
                    <a:pt x="6603" y="0"/>
                  </a:moveTo>
                  <a:lnTo>
                    <a:pt x="4406" y="1562"/>
                  </a:lnTo>
                  <a:lnTo>
                    <a:pt x="0" y="4953"/>
                  </a:lnTo>
                  <a:lnTo>
                    <a:pt x="457" y="9385"/>
                  </a:lnTo>
                  <a:lnTo>
                    <a:pt x="1104" y="12725"/>
                  </a:lnTo>
                  <a:lnTo>
                    <a:pt x="2184" y="14706"/>
                  </a:lnTo>
                  <a:lnTo>
                    <a:pt x="9753" y="10794"/>
                  </a:lnTo>
                  <a:lnTo>
                    <a:pt x="8191" y="7721"/>
                  </a:lnTo>
                  <a:lnTo>
                    <a:pt x="7302" y="4165"/>
                  </a:lnTo>
                  <a:lnTo>
                    <a:pt x="6603" y="0"/>
                  </a:lnTo>
                  <a:close/>
                </a:path>
              </a:pathLst>
            </a:custGeom>
            <a:solidFill>
              <a:srgbClr val="FFD926"/>
            </a:solidFill>
          </p:spPr>
          <p:txBody>
            <a:bodyPr wrap="square" lIns="0" tIns="0" rIns="0" bIns="0" rtlCol="0"/>
            <a:lstStyle/>
            <a:p>
              <a:endParaRPr/>
            </a:p>
          </p:txBody>
        </p:sp>
        <p:sp>
          <p:nvSpPr>
            <p:cNvPr id="5217" name="object 5217"/>
            <p:cNvSpPr/>
            <p:nvPr/>
          </p:nvSpPr>
          <p:spPr>
            <a:xfrm>
              <a:off x="6205271" y="8265261"/>
              <a:ext cx="3175" cy="10795"/>
            </a:xfrm>
            <a:custGeom>
              <a:avLst/>
              <a:gdLst/>
              <a:ahLst/>
              <a:cxnLst/>
              <a:rect l="l" t="t" r="r" b="b"/>
              <a:pathLst>
                <a:path w="3175" h="10795">
                  <a:moveTo>
                    <a:pt x="3149" y="10794"/>
                  </a:moveTo>
                  <a:lnTo>
                    <a:pt x="0" y="0"/>
                  </a:lnTo>
                </a:path>
              </a:pathLst>
            </a:custGeom>
            <a:ln w="25400">
              <a:solidFill>
                <a:srgbClr val="FFD723"/>
              </a:solidFill>
            </a:ln>
          </p:spPr>
          <p:txBody>
            <a:bodyPr wrap="square" lIns="0" tIns="0" rIns="0" bIns="0" rtlCol="0"/>
            <a:lstStyle/>
            <a:p>
              <a:endParaRPr/>
            </a:p>
          </p:txBody>
        </p:sp>
        <p:sp>
          <p:nvSpPr>
            <p:cNvPr id="5218" name="object 5218"/>
            <p:cNvSpPr/>
            <p:nvPr/>
          </p:nvSpPr>
          <p:spPr>
            <a:xfrm>
              <a:off x="6198666" y="8265261"/>
              <a:ext cx="6985" cy="5080"/>
            </a:xfrm>
            <a:custGeom>
              <a:avLst/>
              <a:gdLst/>
              <a:ahLst/>
              <a:cxnLst/>
              <a:rect l="l" t="t" r="r" b="b"/>
              <a:pathLst>
                <a:path w="6985" h="5079">
                  <a:moveTo>
                    <a:pt x="6603" y="0"/>
                  </a:moveTo>
                  <a:lnTo>
                    <a:pt x="0" y="4953"/>
                  </a:lnTo>
                </a:path>
              </a:pathLst>
            </a:custGeom>
            <a:ln w="25400">
              <a:solidFill>
                <a:srgbClr val="FFD721"/>
              </a:solidFill>
            </a:ln>
          </p:spPr>
          <p:txBody>
            <a:bodyPr wrap="square" lIns="0" tIns="0" rIns="0" bIns="0" rtlCol="0"/>
            <a:lstStyle/>
            <a:p>
              <a:endParaRPr/>
            </a:p>
          </p:txBody>
        </p:sp>
        <p:sp>
          <p:nvSpPr>
            <p:cNvPr id="5219" name="object 5219"/>
            <p:cNvSpPr/>
            <p:nvPr/>
          </p:nvSpPr>
          <p:spPr>
            <a:xfrm>
              <a:off x="6198666" y="8270214"/>
              <a:ext cx="2540" cy="10160"/>
            </a:xfrm>
            <a:custGeom>
              <a:avLst/>
              <a:gdLst/>
              <a:ahLst/>
              <a:cxnLst/>
              <a:rect l="l" t="t" r="r" b="b"/>
              <a:pathLst>
                <a:path w="2539" h="10159">
                  <a:moveTo>
                    <a:pt x="0" y="0"/>
                  </a:moveTo>
                  <a:lnTo>
                    <a:pt x="2184" y="9753"/>
                  </a:lnTo>
                </a:path>
              </a:pathLst>
            </a:custGeom>
            <a:ln w="25400">
              <a:solidFill>
                <a:srgbClr val="FFDB29"/>
              </a:solidFill>
            </a:ln>
          </p:spPr>
          <p:txBody>
            <a:bodyPr wrap="square" lIns="0" tIns="0" rIns="0" bIns="0" rtlCol="0"/>
            <a:lstStyle/>
            <a:p>
              <a:endParaRPr/>
            </a:p>
          </p:txBody>
        </p:sp>
        <p:sp>
          <p:nvSpPr>
            <p:cNvPr id="5220" name="object 5220"/>
            <p:cNvSpPr/>
            <p:nvPr/>
          </p:nvSpPr>
          <p:spPr>
            <a:xfrm>
              <a:off x="6200851" y="8276056"/>
              <a:ext cx="7620" cy="4445"/>
            </a:xfrm>
            <a:custGeom>
              <a:avLst/>
              <a:gdLst/>
              <a:ahLst/>
              <a:cxnLst/>
              <a:rect l="l" t="t" r="r" b="b"/>
              <a:pathLst>
                <a:path w="7620" h="4445">
                  <a:moveTo>
                    <a:pt x="0" y="3911"/>
                  </a:moveTo>
                  <a:lnTo>
                    <a:pt x="7569" y="0"/>
                  </a:lnTo>
                </a:path>
              </a:pathLst>
            </a:custGeom>
            <a:ln w="25400">
              <a:solidFill>
                <a:srgbClr val="FFDB2B"/>
              </a:solidFill>
            </a:ln>
          </p:spPr>
          <p:txBody>
            <a:bodyPr wrap="square" lIns="0" tIns="0" rIns="0" bIns="0" rtlCol="0"/>
            <a:lstStyle/>
            <a:p>
              <a:endParaRPr/>
            </a:p>
          </p:txBody>
        </p:sp>
        <p:sp>
          <p:nvSpPr>
            <p:cNvPr id="5221" name="object 5221"/>
            <p:cNvSpPr/>
            <p:nvPr/>
          </p:nvSpPr>
          <p:spPr>
            <a:xfrm>
              <a:off x="6185240" y="8270214"/>
              <a:ext cx="15875" cy="17780"/>
            </a:xfrm>
            <a:custGeom>
              <a:avLst/>
              <a:gdLst/>
              <a:ahLst/>
              <a:cxnLst/>
              <a:rect l="l" t="t" r="r" b="b"/>
              <a:pathLst>
                <a:path w="15875" h="17779">
                  <a:moveTo>
                    <a:pt x="13425" y="0"/>
                  </a:moveTo>
                  <a:lnTo>
                    <a:pt x="4523" y="6718"/>
                  </a:lnTo>
                  <a:lnTo>
                    <a:pt x="78" y="8940"/>
                  </a:lnTo>
                  <a:lnTo>
                    <a:pt x="0" y="14922"/>
                  </a:lnTo>
                  <a:lnTo>
                    <a:pt x="332" y="17449"/>
                  </a:lnTo>
                  <a:lnTo>
                    <a:pt x="5466" y="14914"/>
                  </a:lnTo>
                  <a:lnTo>
                    <a:pt x="10555" y="12357"/>
                  </a:lnTo>
                  <a:lnTo>
                    <a:pt x="15610" y="9753"/>
                  </a:lnTo>
                  <a:lnTo>
                    <a:pt x="14530" y="7772"/>
                  </a:lnTo>
                  <a:lnTo>
                    <a:pt x="13883" y="4432"/>
                  </a:lnTo>
                  <a:lnTo>
                    <a:pt x="13425" y="0"/>
                  </a:lnTo>
                  <a:close/>
                </a:path>
              </a:pathLst>
            </a:custGeom>
            <a:solidFill>
              <a:srgbClr val="FFE034"/>
            </a:solidFill>
          </p:spPr>
          <p:txBody>
            <a:bodyPr wrap="square" lIns="0" tIns="0" rIns="0" bIns="0" rtlCol="0"/>
            <a:lstStyle/>
            <a:p>
              <a:endParaRPr/>
            </a:p>
          </p:txBody>
        </p:sp>
        <p:sp>
          <p:nvSpPr>
            <p:cNvPr id="5222" name="object 5222"/>
            <p:cNvSpPr/>
            <p:nvPr/>
          </p:nvSpPr>
          <p:spPr>
            <a:xfrm>
              <a:off x="6198666" y="8270214"/>
              <a:ext cx="2540" cy="10160"/>
            </a:xfrm>
            <a:custGeom>
              <a:avLst/>
              <a:gdLst/>
              <a:ahLst/>
              <a:cxnLst/>
              <a:rect l="l" t="t" r="r" b="b"/>
              <a:pathLst>
                <a:path w="2539" h="10159">
                  <a:moveTo>
                    <a:pt x="2184" y="9753"/>
                  </a:moveTo>
                  <a:lnTo>
                    <a:pt x="0" y="0"/>
                  </a:lnTo>
                </a:path>
              </a:pathLst>
            </a:custGeom>
            <a:ln w="25400">
              <a:solidFill>
                <a:srgbClr val="FFDB29"/>
              </a:solidFill>
            </a:ln>
          </p:spPr>
          <p:txBody>
            <a:bodyPr wrap="square" lIns="0" tIns="0" rIns="0" bIns="0" rtlCol="0"/>
            <a:lstStyle/>
            <a:p>
              <a:endParaRPr/>
            </a:p>
          </p:txBody>
        </p:sp>
        <p:sp>
          <p:nvSpPr>
            <p:cNvPr id="5223" name="object 5223"/>
            <p:cNvSpPr/>
            <p:nvPr/>
          </p:nvSpPr>
          <p:spPr>
            <a:xfrm>
              <a:off x="6185319" y="8270214"/>
              <a:ext cx="13970" cy="9525"/>
            </a:xfrm>
            <a:custGeom>
              <a:avLst/>
              <a:gdLst/>
              <a:ahLst/>
              <a:cxnLst/>
              <a:rect l="l" t="t" r="r" b="b"/>
              <a:pathLst>
                <a:path w="13970" h="9525">
                  <a:moveTo>
                    <a:pt x="13347" y="0"/>
                  </a:moveTo>
                  <a:lnTo>
                    <a:pt x="8915" y="3365"/>
                  </a:lnTo>
                  <a:lnTo>
                    <a:pt x="4444" y="6718"/>
                  </a:lnTo>
                  <a:lnTo>
                    <a:pt x="0" y="8940"/>
                  </a:lnTo>
                </a:path>
              </a:pathLst>
            </a:custGeom>
            <a:ln w="25400">
              <a:solidFill>
                <a:srgbClr val="FFE032"/>
              </a:solidFill>
            </a:ln>
          </p:spPr>
          <p:txBody>
            <a:bodyPr wrap="square" lIns="0" tIns="0" rIns="0" bIns="0" rtlCol="0"/>
            <a:lstStyle/>
            <a:p>
              <a:endParaRPr/>
            </a:p>
          </p:txBody>
        </p:sp>
        <p:sp>
          <p:nvSpPr>
            <p:cNvPr id="5224" name="object 5224"/>
            <p:cNvSpPr/>
            <p:nvPr/>
          </p:nvSpPr>
          <p:spPr>
            <a:xfrm>
              <a:off x="6185319" y="8279155"/>
              <a:ext cx="635" cy="8890"/>
            </a:xfrm>
            <a:custGeom>
              <a:avLst/>
              <a:gdLst/>
              <a:ahLst/>
              <a:cxnLst/>
              <a:rect l="l" t="t" r="r" b="b"/>
              <a:pathLst>
                <a:path w="635" h="8890">
                  <a:moveTo>
                    <a:pt x="0" y="0"/>
                  </a:moveTo>
                  <a:lnTo>
                    <a:pt x="253" y="8508"/>
                  </a:lnTo>
                </a:path>
              </a:pathLst>
            </a:custGeom>
            <a:ln w="25400">
              <a:solidFill>
                <a:srgbClr val="FFE640"/>
              </a:solidFill>
            </a:ln>
          </p:spPr>
          <p:txBody>
            <a:bodyPr wrap="square" lIns="0" tIns="0" rIns="0" bIns="0" rtlCol="0"/>
            <a:lstStyle/>
            <a:p>
              <a:endParaRPr/>
            </a:p>
          </p:txBody>
        </p:sp>
        <p:sp>
          <p:nvSpPr>
            <p:cNvPr id="5225" name="object 5225"/>
            <p:cNvSpPr/>
            <p:nvPr/>
          </p:nvSpPr>
          <p:spPr>
            <a:xfrm>
              <a:off x="6185573" y="8279968"/>
              <a:ext cx="15875" cy="8255"/>
            </a:xfrm>
            <a:custGeom>
              <a:avLst/>
              <a:gdLst/>
              <a:ahLst/>
              <a:cxnLst/>
              <a:rect l="l" t="t" r="r" b="b"/>
              <a:pathLst>
                <a:path w="15875" h="8254">
                  <a:moveTo>
                    <a:pt x="0" y="7696"/>
                  </a:moveTo>
                  <a:lnTo>
                    <a:pt x="5118" y="5168"/>
                  </a:lnTo>
                  <a:lnTo>
                    <a:pt x="10223" y="2603"/>
                  </a:lnTo>
                  <a:lnTo>
                    <a:pt x="15278" y="0"/>
                  </a:lnTo>
                </a:path>
              </a:pathLst>
            </a:custGeom>
            <a:ln w="25400">
              <a:solidFill>
                <a:srgbClr val="FFE037"/>
              </a:solidFill>
            </a:ln>
          </p:spPr>
          <p:txBody>
            <a:bodyPr wrap="square" lIns="0" tIns="0" rIns="0" bIns="0" rtlCol="0"/>
            <a:lstStyle/>
            <a:p>
              <a:endParaRPr/>
            </a:p>
          </p:txBody>
        </p:sp>
        <p:sp>
          <p:nvSpPr>
            <p:cNvPr id="5226" name="object 5226"/>
            <p:cNvSpPr/>
            <p:nvPr/>
          </p:nvSpPr>
          <p:spPr>
            <a:xfrm>
              <a:off x="6203188" y="8247913"/>
              <a:ext cx="8890" cy="17780"/>
            </a:xfrm>
            <a:custGeom>
              <a:avLst/>
              <a:gdLst/>
              <a:ahLst/>
              <a:cxnLst/>
              <a:rect l="l" t="t" r="r" b="b"/>
              <a:pathLst>
                <a:path w="8889" h="17779">
                  <a:moveTo>
                    <a:pt x="5486" y="0"/>
                  </a:moveTo>
                  <a:lnTo>
                    <a:pt x="0" y="2997"/>
                  </a:lnTo>
                  <a:lnTo>
                    <a:pt x="863" y="8445"/>
                  </a:lnTo>
                  <a:lnTo>
                    <a:pt x="1384" y="13195"/>
                  </a:lnTo>
                  <a:lnTo>
                    <a:pt x="2082" y="17348"/>
                  </a:lnTo>
                  <a:lnTo>
                    <a:pt x="4267" y="15786"/>
                  </a:lnTo>
                  <a:lnTo>
                    <a:pt x="6451" y="14363"/>
                  </a:lnTo>
                  <a:lnTo>
                    <a:pt x="8610" y="13195"/>
                  </a:lnTo>
                  <a:lnTo>
                    <a:pt x="7518" y="9296"/>
                  </a:lnTo>
                  <a:lnTo>
                    <a:pt x="5486" y="0"/>
                  </a:lnTo>
                  <a:close/>
                </a:path>
              </a:pathLst>
            </a:custGeom>
            <a:solidFill>
              <a:srgbClr val="FFD51A"/>
            </a:solidFill>
          </p:spPr>
          <p:txBody>
            <a:bodyPr wrap="square" lIns="0" tIns="0" rIns="0" bIns="0" rtlCol="0"/>
            <a:lstStyle/>
            <a:p>
              <a:endParaRPr/>
            </a:p>
          </p:txBody>
        </p:sp>
        <p:sp>
          <p:nvSpPr>
            <p:cNvPr id="5227" name="object 5227"/>
            <p:cNvSpPr/>
            <p:nvPr/>
          </p:nvSpPr>
          <p:spPr>
            <a:xfrm>
              <a:off x="6208674" y="8247913"/>
              <a:ext cx="3175" cy="13335"/>
            </a:xfrm>
            <a:custGeom>
              <a:avLst/>
              <a:gdLst/>
              <a:ahLst/>
              <a:cxnLst/>
              <a:rect l="l" t="t" r="r" b="b"/>
              <a:pathLst>
                <a:path w="3175" h="13334">
                  <a:moveTo>
                    <a:pt x="3124" y="13195"/>
                  </a:moveTo>
                  <a:lnTo>
                    <a:pt x="2031" y="9296"/>
                  </a:lnTo>
                  <a:lnTo>
                    <a:pt x="1104" y="5041"/>
                  </a:lnTo>
                  <a:lnTo>
                    <a:pt x="0" y="0"/>
                  </a:lnTo>
                </a:path>
              </a:pathLst>
            </a:custGeom>
            <a:ln w="25399">
              <a:solidFill>
                <a:srgbClr val="FFD419"/>
              </a:solidFill>
            </a:ln>
          </p:spPr>
          <p:txBody>
            <a:bodyPr wrap="square" lIns="0" tIns="0" rIns="0" bIns="0" rtlCol="0"/>
            <a:lstStyle/>
            <a:p>
              <a:endParaRPr/>
            </a:p>
          </p:txBody>
        </p:sp>
        <p:sp>
          <p:nvSpPr>
            <p:cNvPr id="5228" name="object 5228"/>
            <p:cNvSpPr/>
            <p:nvPr/>
          </p:nvSpPr>
          <p:spPr>
            <a:xfrm>
              <a:off x="6203188" y="8247913"/>
              <a:ext cx="5715" cy="3175"/>
            </a:xfrm>
            <a:custGeom>
              <a:avLst/>
              <a:gdLst/>
              <a:ahLst/>
              <a:cxnLst/>
              <a:rect l="l" t="t" r="r" b="b"/>
              <a:pathLst>
                <a:path w="5714" h="3175">
                  <a:moveTo>
                    <a:pt x="5486" y="0"/>
                  </a:moveTo>
                  <a:lnTo>
                    <a:pt x="0" y="2997"/>
                  </a:lnTo>
                </a:path>
              </a:pathLst>
            </a:custGeom>
            <a:ln w="25400">
              <a:solidFill>
                <a:srgbClr val="FFD318"/>
              </a:solidFill>
            </a:ln>
          </p:spPr>
          <p:txBody>
            <a:bodyPr wrap="square" lIns="0" tIns="0" rIns="0" bIns="0" rtlCol="0"/>
            <a:lstStyle/>
            <a:p>
              <a:endParaRPr/>
            </a:p>
          </p:txBody>
        </p:sp>
        <p:sp>
          <p:nvSpPr>
            <p:cNvPr id="5229" name="object 5229"/>
            <p:cNvSpPr/>
            <p:nvPr/>
          </p:nvSpPr>
          <p:spPr>
            <a:xfrm>
              <a:off x="6203188" y="8250910"/>
              <a:ext cx="2540" cy="14604"/>
            </a:xfrm>
            <a:custGeom>
              <a:avLst/>
              <a:gdLst/>
              <a:ahLst/>
              <a:cxnLst/>
              <a:rect l="l" t="t" r="r" b="b"/>
              <a:pathLst>
                <a:path w="2539" h="14604">
                  <a:moveTo>
                    <a:pt x="0" y="0"/>
                  </a:moveTo>
                  <a:lnTo>
                    <a:pt x="863" y="5448"/>
                  </a:lnTo>
                  <a:lnTo>
                    <a:pt x="1384" y="10198"/>
                  </a:lnTo>
                  <a:lnTo>
                    <a:pt x="2082" y="14350"/>
                  </a:lnTo>
                </a:path>
              </a:pathLst>
            </a:custGeom>
            <a:ln w="25400">
              <a:solidFill>
                <a:srgbClr val="FFD51B"/>
              </a:solidFill>
            </a:ln>
          </p:spPr>
          <p:txBody>
            <a:bodyPr wrap="square" lIns="0" tIns="0" rIns="0" bIns="0" rtlCol="0"/>
            <a:lstStyle/>
            <a:p>
              <a:endParaRPr/>
            </a:p>
          </p:txBody>
        </p:sp>
        <p:sp>
          <p:nvSpPr>
            <p:cNvPr id="5230" name="object 5230"/>
            <p:cNvSpPr/>
            <p:nvPr/>
          </p:nvSpPr>
          <p:spPr>
            <a:xfrm>
              <a:off x="6205271" y="8261108"/>
              <a:ext cx="6985" cy="4445"/>
            </a:xfrm>
            <a:custGeom>
              <a:avLst/>
              <a:gdLst/>
              <a:ahLst/>
              <a:cxnLst/>
              <a:rect l="l" t="t" r="r" b="b"/>
              <a:pathLst>
                <a:path w="6985" h="4445">
                  <a:moveTo>
                    <a:pt x="0" y="4152"/>
                  </a:moveTo>
                  <a:lnTo>
                    <a:pt x="6527" y="0"/>
                  </a:lnTo>
                </a:path>
              </a:pathLst>
            </a:custGeom>
            <a:ln w="25400">
              <a:solidFill>
                <a:srgbClr val="FFD61C"/>
              </a:solidFill>
            </a:ln>
          </p:spPr>
          <p:txBody>
            <a:bodyPr wrap="square" lIns="0" tIns="0" rIns="0" bIns="0" rtlCol="0"/>
            <a:lstStyle/>
            <a:p>
              <a:endParaRPr/>
            </a:p>
          </p:txBody>
        </p:sp>
        <p:sp>
          <p:nvSpPr>
            <p:cNvPr id="5231" name="object 5231"/>
            <p:cNvSpPr/>
            <p:nvPr/>
          </p:nvSpPr>
          <p:spPr>
            <a:xfrm>
              <a:off x="6197650" y="8250910"/>
              <a:ext cx="7620" cy="19685"/>
            </a:xfrm>
            <a:custGeom>
              <a:avLst/>
              <a:gdLst/>
              <a:ahLst/>
              <a:cxnLst/>
              <a:rect l="l" t="t" r="r" b="b"/>
              <a:pathLst>
                <a:path w="7620" h="19684">
                  <a:moveTo>
                    <a:pt x="5537" y="0"/>
                  </a:moveTo>
                  <a:lnTo>
                    <a:pt x="0" y="2959"/>
                  </a:lnTo>
                  <a:lnTo>
                    <a:pt x="558" y="14859"/>
                  </a:lnTo>
                  <a:lnTo>
                    <a:pt x="1015" y="19304"/>
                  </a:lnTo>
                  <a:lnTo>
                    <a:pt x="5422" y="15913"/>
                  </a:lnTo>
                  <a:lnTo>
                    <a:pt x="7619" y="14350"/>
                  </a:lnTo>
                  <a:lnTo>
                    <a:pt x="6921" y="10198"/>
                  </a:lnTo>
                  <a:lnTo>
                    <a:pt x="6400" y="5448"/>
                  </a:lnTo>
                  <a:lnTo>
                    <a:pt x="5537" y="0"/>
                  </a:lnTo>
                  <a:close/>
                </a:path>
              </a:pathLst>
            </a:custGeom>
            <a:solidFill>
              <a:srgbClr val="FFD71F"/>
            </a:solidFill>
          </p:spPr>
          <p:txBody>
            <a:bodyPr wrap="square" lIns="0" tIns="0" rIns="0" bIns="0" rtlCol="0"/>
            <a:lstStyle/>
            <a:p>
              <a:endParaRPr/>
            </a:p>
          </p:txBody>
        </p:sp>
        <p:sp>
          <p:nvSpPr>
            <p:cNvPr id="5232" name="object 5232"/>
            <p:cNvSpPr/>
            <p:nvPr/>
          </p:nvSpPr>
          <p:spPr>
            <a:xfrm>
              <a:off x="6203188" y="8250910"/>
              <a:ext cx="2540" cy="14604"/>
            </a:xfrm>
            <a:custGeom>
              <a:avLst/>
              <a:gdLst/>
              <a:ahLst/>
              <a:cxnLst/>
              <a:rect l="l" t="t" r="r" b="b"/>
              <a:pathLst>
                <a:path w="2539" h="14604">
                  <a:moveTo>
                    <a:pt x="2082" y="14350"/>
                  </a:moveTo>
                  <a:lnTo>
                    <a:pt x="1384" y="10198"/>
                  </a:lnTo>
                  <a:lnTo>
                    <a:pt x="863" y="5448"/>
                  </a:lnTo>
                  <a:lnTo>
                    <a:pt x="0" y="0"/>
                  </a:lnTo>
                </a:path>
              </a:pathLst>
            </a:custGeom>
            <a:ln w="25400">
              <a:solidFill>
                <a:srgbClr val="FFD51B"/>
              </a:solidFill>
            </a:ln>
          </p:spPr>
          <p:txBody>
            <a:bodyPr wrap="square" lIns="0" tIns="0" rIns="0" bIns="0" rtlCol="0"/>
            <a:lstStyle/>
            <a:p>
              <a:endParaRPr/>
            </a:p>
          </p:txBody>
        </p:sp>
        <p:sp>
          <p:nvSpPr>
            <p:cNvPr id="5233" name="object 5233"/>
            <p:cNvSpPr/>
            <p:nvPr/>
          </p:nvSpPr>
          <p:spPr>
            <a:xfrm>
              <a:off x="6197650" y="8250910"/>
              <a:ext cx="5715" cy="3175"/>
            </a:xfrm>
            <a:custGeom>
              <a:avLst/>
              <a:gdLst/>
              <a:ahLst/>
              <a:cxnLst/>
              <a:rect l="l" t="t" r="r" b="b"/>
              <a:pathLst>
                <a:path w="5714" h="3175">
                  <a:moveTo>
                    <a:pt x="5537" y="0"/>
                  </a:moveTo>
                  <a:lnTo>
                    <a:pt x="0" y="2959"/>
                  </a:lnTo>
                </a:path>
              </a:pathLst>
            </a:custGeom>
            <a:ln w="25400">
              <a:solidFill>
                <a:srgbClr val="FFD61D"/>
              </a:solidFill>
            </a:ln>
          </p:spPr>
          <p:txBody>
            <a:bodyPr wrap="square" lIns="0" tIns="0" rIns="0" bIns="0" rtlCol="0"/>
            <a:lstStyle/>
            <a:p>
              <a:endParaRPr/>
            </a:p>
          </p:txBody>
        </p:sp>
        <p:sp>
          <p:nvSpPr>
            <p:cNvPr id="5234" name="object 5234"/>
            <p:cNvSpPr/>
            <p:nvPr/>
          </p:nvSpPr>
          <p:spPr>
            <a:xfrm>
              <a:off x="6197650" y="8253869"/>
              <a:ext cx="1270" cy="16510"/>
            </a:xfrm>
            <a:custGeom>
              <a:avLst/>
              <a:gdLst/>
              <a:ahLst/>
              <a:cxnLst/>
              <a:rect l="l" t="t" r="r" b="b"/>
              <a:pathLst>
                <a:path w="1270" h="16509">
                  <a:moveTo>
                    <a:pt x="0" y="0"/>
                  </a:moveTo>
                  <a:lnTo>
                    <a:pt x="292" y="6362"/>
                  </a:lnTo>
                  <a:lnTo>
                    <a:pt x="558" y="11899"/>
                  </a:lnTo>
                  <a:lnTo>
                    <a:pt x="1015" y="16344"/>
                  </a:lnTo>
                </a:path>
              </a:pathLst>
            </a:custGeom>
            <a:ln w="25400">
              <a:solidFill>
                <a:srgbClr val="FFD822"/>
              </a:solidFill>
            </a:ln>
          </p:spPr>
          <p:txBody>
            <a:bodyPr wrap="square" lIns="0" tIns="0" rIns="0" bIns="0" rtlCol="0"/>
            <a:lstStyle/>
            <a:p>
              <a:endParaRPr/>
            </a:p>
          </p:txBody>
        </p:sp>
        <p:sp>
          <p:nvSpPr>
            <p:cNvPr id="5235" name="object 5235"/>
            <p:cNvSpPr/>
            <p:nvPr/>
          </p:nvSpPr>
          <p:spPr>
            <a:xfrm>
              <a:off x="6198666" y="8265261"/>
              <a:ext cx="6985" cy="5080"/>
            </a:xfrm>
            <a:custGeom>
              <a:avLst/>
              <a:gdLst/>
              <a:ahLst/>
              <a:cxnLst/>
              <a:rect l="l" t="t" r="r" b="b"/>
              <a:pathLst>
                <a:path w="6985" h="5079">
                  <a:moveTo>
                    <a:pt x="0" y="4953"/>
                  </a:moveTo>
                  <a:lnTo>
                    <a:pt x="6603" y="0"/>
                  </a:lnTo>
                </a:path>
              </a:pathLst>
            </a:custGeom>
            <a:ln w="25400">
              <a:solidFill>
                <a:srgbClr val="FFD721"/>
              </a:solidFill>
            </a:ln>
          </p:spPr>
          <p:txBody>
            <a:bodyPr wrap="square" lIns="0" tIns="0" rIns="0" bIns="0" rtlCol="0"/>
            <a:lstStyle/>
            <a:p>
              <a:endParaRPr/>
            </a:p>
          </p:txBody>
        </p:sp>
        <p:sp>
          <p:nvSpPr>
            <p:cNvPr id="5236" name="object 5236"/>
            <p:cNvSpPr/>
            <p:nvPr/>
          </p:nvSpPr>
          <p:spPr>
            <a:xfrm>
              <a:off x="6191783" y="8253869"/>
              <a:ext cx="6985" cy="21590"/>
            </a:xfrm>
            <a:custGeom>
              <a:avLst/>
              <a:gdLst/>
              <a:ahLst/>
              <a:cxnLst/>
              <a:rect l="l" t="t" r="r" b="b"/>
              <a:pathLst>
                <a:path w="6985" h="21590">
                  <a:moveTo>
                    <a:pt x="5867" y="0"/>
                  </a:moveTo>
                  <a:lnTo>
                    <a:pt x="266" y="2933"/>
                  </a:lnTo>
                  <a:lnTo>
                    <a:pt x="0" y="10210"/>
                  </a:lnTo>
                  <a:lnTo>
                    <a:pt x="0" y="16522"/>
                  </a:lnTo>
                  <a:lnTo>
                    <a:pt x="215" y="21234"/>
                  </a:lnTo>
                  <a:lnTo>
                    <a:pt x="2438" y="19710"/>
                  </a:lnTo>
                  <a:lnTo>
                    <a:pt x="6883" y="16344"/>
                  </a:lnTo>
                  <a:lnTo>
                    <a:pt x="6426" y="11899"/>
                  </a:lnTo>
                  <a:lnTo>
                    <a:pt x="5867" y="0"/>
                  </a:lnTo>
                  <a:close/>
                </a:path>
              </a:pathLst>
            </a:custGeom>
            <a:solidFill>
              <a:srgbClr val="FFDC29"/>
            </a:solidFill>
          </p:spPr>
          <p:txBody>
            <a:bodyPr wrap="square" lIns="0" tIns="0" rIns="0" bIns="0" rtlCol="0"/>
            <a:lstStyle/>
            <a:p>
              <a:endParaRPr/>
            </a:p>
          </p:txBody>
        </p:sp>
        <p:sp>
          <p:nvSpPr>
            <p:cNvPr id="5237" name="object 5237"/>
            <p:cNvSpPr/>
            <p:nvPr/>
          </p:nvSpPr>
          <p:spPr>
            <a:xfrm>
              <a:off x="6197650" y="8253869"/>
              <a:ext cx="1270" cy="16510"/>
            </a:xfrm>
            <a:custGeom>
              <a:avLst/>
              <a:gdLst/>
              <a:ahLst/>
              <a:cxnLst/>
              <a:rect l="l" t="t" r="r" b="b"/>
              <a:pathLst>
                <a:path w="1270" h="16509">
                  <a:moveTo>
                    <a:pt x="1015" y="16344"/>
                  </a:moveTo>
                  <a:lnTo>
                    <a:pt x="558" y="11899"/>
                  </a:lnTo>
                  <a:lnTo>
                    <a:pt x="292" y="6362"/>
                  </a:lnTo>
                  <a:lnTo>
                    <a:pt x="0" y="0"/>
                  </a:lnTo>
                </a:path>
              </a:pathLst>
            </a:custGeom>
            <a:ln w="25400">
              <a:solidFill>
                <a:srgbClr val="FFD822"/>
              </a:solidFill>
            </a:ln>
          </p:spPr>
          <p:txBody>
            <a:bodyPr wrap="square" lIns="0" tIns="0" rIns="0" bIns="0" rtlCol="0"/>
            <a:lstStyle/>
            <a:p>
              <a:endParaRPr/>
            </a:p>
          </p:txBody>
        </p:sp>
        <p:sp>
          <p:nvSpPr>
            <p:cNvPr id="5238" name="object 5238"/>
            <p:cNvSpPr/>
            <p:nvPr/>
          </p:nvSpPr>
          <p:spPr>
            <a:xfrm>
              <a:off x="6192050" y="8253869"/>
              <a:ext cx="5715" cy="3175"/>
            </a:xfrm>
            <a:custGeom>
              <a:avLst/>
              <a:gdLst/>
              <a:ahLst/>
              <a:cxnLst/>
              <a:rect l="l" t="t" r="r" b="b"/>
              <a:pathLst>
                <a:path w="5714" h="3175">
                  <a:moveTo>
                    <a:pt x="5600" y="0"/>
                  </a:moveTo>
                  <a:lnTo>
                    <a:pt x="0" y="2933"/>
                  </a:lnTo>
                </a:path>
              </a:pathLst>
            </a:custGeom>
            <a:ln w="25400">
              <a:solidFill>
                <a:srgbClr val="FFDB27"/>
              </a:solidFill>
            </a:ln>
          </p:spPr>
          <p:txBody>
            <a:bodyPr wrap="square" lIns="0" tIns="0" rIns="0" bIns="0" rtlCol="0"/>
            <a:lstStyle/>
            <a:p>
              <a:endParaRPr/>
            </a:p>
          </p:txBody>
        </p:sp>
        <p:sp>
          <p:nvSpPr>
            <p:cNvPr id="5239" name="object 5239"/>
            <p:cNvSpPr/>
            <p:nvPr/>
          </p:nvSpPr>
          <p:spPr>
            <a:xfrm>
              <a:off x="6191783" y="8256803"/>
              <a:ext cx="635" cy="18415"/>
            </a:xfrm>
            <a:custGeom>
              <a:avLst/>
              <a:gdLst/>
              <a:ahLst/>
              <a:cxnLst/>
              <a:rect l="l" t="t" r="r" b="b"/>
              <a:pathLst>
                <a:path w="635" h="18415">
                  <a:moveTo>
                    <a:pt x="266" y="0"/>
                  </a:moveTo>
                  <a:lnTo>
                    <a:pt x="0" y="7277"/>
                  </a:lnTo>
                  <a:lnTo>
                    <a:pt x="0" y="13588"/>
                  </a:lnTo>
                  <a:lnTo>
                    <a:pt x="215" y="18300"/>
                  </a:lnTo>
                </a:path>
              </a:pathLst>
            </a:custGeom>
            <a:ln w="25399">
              <a:solidFill>
                <a:srgbClr val="FFDE2F"/>
              </a:solidFill>
            </a:ln>
          </p:spPr>
          <p:txBody>
            <a:bodyPr wrap="square" lIns="0" tIns="0" rIns="0" bIns="0" rtlCol="0"/>
            <a:lstStyle/>
            <a:p>
              <a:endParaRPr/>
            </a:p>
          </p:txBody>
        </p:sp>
        <p:sp>
          <p:nvSpPr>
            <p:cNvPr id="5240" name="object 5240"/>
            <p:cNvSpPr/>
            <p:nvPr/>
          </p:nvSpPr>
          <p:spPr>
            <a:xfrm>
              <a:off x="6191999" y="8270214"/>
              <a:ext cx="6985" cy="5080"/>
            </a:xfrm>
            <a:custGeom>
              <a:avLst/>
              <a:gdLst/>
              <a:ahLst/>
              <a:cxnLst/>
              <a:rect l="l" t="t" r="r" b="b"/>
              <a:pathLst>
                <a:path w="6985" h="5079">
                  <a:moveTo>
                    <a:pt x="0" y="4889"/>
                  </a:moveTo>
                  <a:lnTo>
                    <a:pt x="6667" y="0"/>
                  </a:lnTo>
                </a:path>
              </a:pathLst>
            </a:custGeom>
            <a:ln w="25400">
              <a:solidFill>
                <a:srgbClr val="FFDC2A"/>
              </a:solidFill>
            </a:ln>
          </p:spPr>
          <p:txBody>
            <a:bodyPr wrap="square" lIns="0" tIns="0" rIns="0" bIns="0" rtlCol="0"/>
            <a:lstStyle/>
            <a:p>
              <a:endParaRPr/>
            </a:p>
          </p:txBody>
        </p:sp>
        <p:sp>
          <p:nvSpPr>
            <p:cNvPr id="5241" name="object 5241"/>
            <p:cNvSpPr/>
            <p:nvPr/>
          </p:nvSpPr>
          <p:spPr>
            <a:xfrm>
              <a:off x="6185319" y="8256803"/>
              <a:ext cx="6985" cy="22860"/>
            </a:xfrm>
            <a:custGeom>
              <a:avLst/>
              <a:gdLst/>
              <a:ahLst/>
              <a:cxnLst/>
              <a:rect l="l" t="t" r="r" b="b"/>
              <a:pathLst>
                <a:path w="6985" h="22859">
                  <a:moveTo>
                    <a:pt x="6730" y="0"/>
                  </a:moveTo>
                  <a:lnTo>
                    <a:pt x="2984" y="1930"/>
                  </a:lnTo>
                  <a:lnTo>
                    <a:pt x="1092" y="2882"/>
                  </a:lnTo>
                  <a:lnTo>
                    <a:pt x="411" y="13632"/>
                  </a:lnTo>
                  <a:lnTo>
                    <a:pt x="0" y="22351"/>
                  </a:lnTo>
                  <a:lnTo>
                    <a:pt x="2222" y="21234"/>
                  </a:lnTo>
                  <a:lnTo>
                    <a:pt x="4444" y="19850"/>
                  </a:lnTo>
                  <a:lnTo>
                    <a:pt x="6680" y="18300"/>
                  </a:lnTo>
                  <a:lnTo>
                    <a:pt x="6466" y="13632"/>
                  </a:lnTo>
                  <a:lnTo>
                    <a:pt x="6464" y="7277"/>
                  </a:lnTo>
                  <a:lnTo>
                    <a:pt x="6730" y="0"/>
                  </a:lnTo>
                  <a:close/>
                </a:path>
              </a:pathLst>
            </a:custGeom>
            <a:solidFill>
              <a:srgbClr val="FFE338"/>
            </a:solidFill>
          </p:spPr>
          <p:txBody>
            <a:bodyPr wrap="square" lIns="0" tIns="0" rIns="0" bIns="0" rtlCol="0"/>
            <a:lstStyle/>
            <a:p>
              <a:endParaRPr/>
            </a:p>
          </p:txBody>
        </p:sp>
        <p:sp>
          <p:nvSpPr>
            <p:cNvPr id="5242" name="object 5242"/>
            <p:cNvSpPr/>
            <p:nvPr/>
          </p:nvSpPr>
          <p:spPr>
            <a:xfrm>
              <a:off x="6191783" y="8256803"/>
              <a:ext cx="635" cy="18415"/>
            </a:xfrm>
            <a:custGeom>
              <a:avLst/>
              <a:gdLst/>
              <a:ahLst/>
              <a:cxnLst/>
              <a:rect l="l" t="t" r="r" b="b"/>
              <a:pathLst>
                <a:path w="635" h="18415">
                  <a:moveTo>
                    <a:pt x="215" y="18300"/>
                  </a:moveTo>
                  <a:lnTo>
                    <a:pt x="0" y="13588"/>
                  </a:lnTo>
                  <a:lnTo>
                    <a:pt x="0" y="7277"/>
                  </a:lnTo>
                  <a:lnTo>
                    <a:pt x="266" y="0"/>
                  </a:lnTo>
                </a:path>
              </a:pathLst>
            </a:custGeom>
            <a:ln w="25399">
              <a:solidFill>
                <a:srgbClr val="FFDE2F"/>
              </a:solidFill>
            </a:ln>
          </p:spPr>
          <p:txBody>
            <a:bodyPr wrap="square" lIns="0" tIns="0" rIns="0" bIns="0" rtlCol="0"/>
            <a:lstStyle/>
            <a:p>
              <a:endParaRPr/>
            </a:p>
          </p:txBody>
        </p:sp>
        <p:sp>
          <p:nvSpPr>
            <p:cNvPr id="5243" name="object 5243"/>
            <p:cNvSpPr/>
            <p:nvPr/>
          </p:nvSpPr>
          <p:spPr>
            <a:xfrm>
              <a:off x="6186411" y="8256803"/>
              <a:ext cx="5715" cy="3175"/>
            </a:xfrm>
            <a:custGeom>
              <a:avLst/>
              <a:gdLst/>
              <a:ahLst/>
              <a:cxnLst/>
              <a:rect l="l" t="t" r="r" b="b"/>
              <a:pathLst>
                <a:path w="5714" h="3175">
                  <a:moveTo>
                    <a:pt x="5638" y="0"/>
                  </a:moveTo>
                  <a:lnTo>
                    <a:pt x="0" y="2882"/>
                  </a:lnTo>
                </a:path>
              </a:pathLst>
            </a:custGeom>
            <a:ln w="25400">
              <a:solidFill>
                <a:srgbClr val="FFE237"/>
              </a:solidFill>
            </a:ln>
          </p:spPr>
          <p:txBody>
            <a:bodyPr wrap="square" lIns="0" tIns="0" rIns="0" bIns="0" rtlCol="0"/>
            <a:lstStyle/>
            <a:p>
              <a:endParaRPr/>
            </a:p>
          </p:txBody>
        </p:sp>
        <p:sp>
          <p:nvSpPr>
            <p:cNvPr id="5244" name="object 5244"/>
            <p:cNvSpPr/>
            <p:nvPr/>
          </p:nvSpPr>
          <p:spPr>
            <a:xfrm>
              <a:off x="6185319" y="8278913"/>
              <a:ext cx="635" cy="635"/>
            </a:xfrm>
            <a:custGeom>
              <a:avLst/>
              <a:gdLst/>
              <a:ahLst/>
              <a:cxnLst/>
              <a:rect l="l" t="t" r="r" b="b"/>
              <a:pathLst>
                <a:path w="635" h="634">
                  <a:moveTo>
                    <a:pt x="8" y="0"/>
                  </a:moveTo>
                  <a:lnTo>
                    <a:pt x="0" y="241"/>
                  </a:lnTo>
                </a:path>
              </a:pathLst>
            </a:custGeom>
            <a:ln w="25400">
              <a:solidFill>
                <a:srgbClr val="FFE740"/>
              </a:solidFill>
            </a:ln>
          </p:spPr>
          <p:txBody>
            <a:bodyPr wrap="square" lIns="0" tIns="0" rIns="0" bIns="0" rtlCol="0"/>
            <a:lstStyle/>
            <a:p>
              <a:endParaRPr/>
            </a:p>
          </p:txBody>
        </p:sp>
        <p:sp>
          <p:nvSpPr>
            <p:cNvPr id="5245" name="object 5245"/>
            <p:cNvSpPr/>
            <p:nvPr/>
          </p:nvSpPr>
          <p:spPr>
            <a:xfrm>
              <a:off x="6185319" y="8275104"/>
              <a:ext cx="6985" cy="4445"/>
            </a:xfrm>
            <a:custGeom>
              <a:avLst/>
              <a:gdLst/>
              <a:ahLst/>
              <a:cxnLst/>
              <a:rect l="l" t="t" r="r" b="b"/>
              <a:pathLst>
                <a:path w="6985" h="4445">
                  <a:moveTo>
                    <a:pt x="0" y="4051"/>
                  </a:moveTo>
                  <a:lnTo>
                    <a:pt x="6680" y="0"/>
                  </a:lnTo>
                </a:path>
              </a:pathLst>
            </a:custGeom>
            <a:ln w="25400">
              <a:solidFill>
                <a:srgbClr val="FFE338"/>
              </a:solidFill>
            </a:ln>
          </p:spPr>
          <p:txBody>
            <a:bodyPr wrap="square" lIns="0" tIns="0" rIns="0" bIns="0" rtlCol="0"/>
            <a:lstStyle/>
            <a:p>
              <a:endParaRPr/>
            </a:p>
          </p:txBody>
        </p:sp>
        <p:sp>
          <p:nvSpPr>
            <p:cNvPr id="5246" name="object 5246"/>
            <p:cNvSpPr/>
            <p:nvPr/>
          </p:nvSpPr>
          <p:spPr>
            <a:xfrm>
              <a:off x="6197816" y="8221688"/>
              <a:ext cx="11430" cy="29845"/>
            </a:xfrm>
            <a:custGeom>
              <a:avLst/>
              <a:gdLst/>
              <a:ahLst/>
              <a:cxnLst/>
              <a:rect l="l" t="t" r="r" b="b"/>
              <a:pathLst>
                <a:path w="11429" h="29845">
                  <a:moveTo>
                    <a:pt x="3086" y="0"/>
                  </a:moveTo>
                  <a:lnTo>
                    <a:pt x="0" y="3987"/>
                  </a:lnTo>
                  <a:lnTo>
                    <a:pt x="1551" y="10634"/>
                  </a:lnTo>
                  <a:lnTo>
                    <a:pt x="2986" y="17167"/>
                  </a:lnTo>
                  <a:lnTo>
                    <a:pt x="4270" y="23418"/>
                  </a:lnTo>
                  <a:lnTo>
                    <a:pt x="5372" y="29222"/>
                  </a:lnTo>
                  <a:lnTo>
                    <a:pt x="10858" y="26225"/>
                  </a:lnTo>
                  <a:lnTo>
                    <a:pt x="9390" y="20245"/>
                  </a:lnTo>
                  <a:lnTo>
                    <a:pt x="7543" y="13750"/>
                  </a:lnTo>
                  <a:lnTo>
                    <a:pt x="5411" y="6937"/>
                  </a:lnTo>
                  <a:lnTo>
                    <a:pt x="3086" y="0"/>
                  </a:lnTo>
                  <a:close/>
                </a:path>
              </a:pathLst>
            </a:custGeom>
            <a:solidFill>
              <a:srgbClr val="FFD51B"/>
            </a:solidFill>
          </p:spPr>
          <p:txBody>
            <a:bodyPr wrap="square" lIns="0" tIns="0" rIns="0" bIns="0" rtlCol="0"/>
            <a:lstStyle/>
            <a:p>
              <a:endParaRPr/>
            </a:p>
          </p:txBody>
        </p:sp>
        <p:sp>
          <p:nvSpPr>
            <p:cNvPr id="5247" name="object 5247"/>
            <p:cNvSpPr/>
            <p:nvPr/>
          </p:nvSpPr>
          <p:spPr>
            <a:xfrm>
              <a:off x="6200901" y="8221688"/>
              <a:ext cx="8255" cy="26670"/>
            </a:xfrm>
            <a:custGeom>
              <a:avLst/>
              <a:gdLst/>
              <a:ahLst/>
              <a:cxnLst/>
              <a:rect l="l" t="t" r="r" b="b"/>
              <a:pathLst>
                <a:path w="8254" h="26670">
                  <a:moveTo>
                    <a:pt x="7772" y="26225"/>
                  </a:moveTo>
                  <a:lnTo>
                    <a:pt x="6304" y="20245"/>
                  </a:lnTo>
                  <a:lnTo>
                    <a:pt x="4457" y="13750"/>
                  </a:lnTo>
                  <a:lnTo>
                    <a:pt x="2325" y="6937"/>
                  </a:lnTo>
                  <a:lnTo>
                    <a:pt x="0" y="0"/>
                  </a:lnTo>
                </a:path>
              </a:pathLst>
            </a:custGeom>
            <a:ln w="25400">
              <a:solidFill>
                <a:srgbClr val="FED319"/>
              </a:solidFill>
            </a:ln>
          </p:spPr>
          <p:txBody>
            <a:bodyPr wrap="square" lIns="0" tIns="0" rIns="0" bIns="0" rtlCol="0"/>
            <a:lstStyle/>
            <a:p>
              <a:endParaRPr/>
            </a:p>
          </p:txBody>
        </p:sp>
        <p:sp>
          <p:nvSpPr>
            <p:cNvPr id="5248" name="object 5248"/>
            <p:cNvSpPr/>
            <p:nvPr/>
          </p:nvSpPr>
          <p:spPr>
            <a:xfrm>
              <a:off x="6197816" y="8221688"/>
              <a:ext cx="3175" cy="4445"/>
            </a:xfrm>
            <a:custGeom>
              <a:avLst/>
              <a:gdLst/>
              <a:ahLst/>
              <a:cxnLst/>
              <a:rect l="l" t="t" r="r" b="b"/>
              <a:pathLst>
                <a:path w="3175" h="4445">
                  <a:moveTo>
                    <a:pt x="3086" y="0"/>
                  </a:moveTo>
                  <a:lnTo>
                    <a:pt x="0" y="3987"/>
                  </a:lnTo>
                </a:path>
              </a:pathLst>
            </a:custGeom>
            <a:ln w="25400">
              <a:solidFill>
                <a:srgbClr val="FED61E"/>
              </a:solidFill>
            </a:ln>
          </p:spPr>
          <p:txBody>
            <a:bodyPr wrap="square" lIns="0" tIns="0" rIns="0" bIns="0" rtlCol="0"/>
            <a:lstStyle/>
            <a:p>
              <a:endParaRPr/>
            </a:p>
          </p:txBody>
        </p:sp>
        <p:sp>
          <p:nvSpPr>
            <p:cNvPr id="5249" name="object 5249"/>
            <p:cNvSpPr/>
            <p:nvPr/>
          </p:nvSpPr>
          <p:spPr>
            <a:xfrm>
              <a:off x="6197816" y="8225675"/>
              <a:ext cx="5715" cy="25400"/>
            </a:xfrm>
            <a:custGeom>
              <a:avLst/>
              <a:gdLst/>
              <a:ahLst/>
              <a:cxnLst/>
              <a:rect l="l" t="t" r="r" b="b"/>
              <a:pathLst>
                <a:path w="5714" h="25400">
                  <a:moveTo>
                    <a:pt x="0" y="0"/>
                  </a:moveTo>
                  <a:lnTo>
                    <a:pt x="1551" y="6646"/>
                  </a:lnTo>
                  <a:lnTo>
                    <a:pt x="2986" y="13179"/>
                  </a:lnTo>
                  <a:lnTo>
                    <a:pt x="4270" y="19430"/>
                  </a:lnTo>
                  <a:lnTo>
                    <a:pt x="5372" y="25234"/>
                  </a:lnTo>
                </a:path>
              </a:pathLst>
            </a:custGeom>
            <a:ln w="25400">
              <a:solidFill>
                <a:srgbClr val="FFD61C"/>
              </a:solidFill>
            </a:ln>
          </p:spPr>
          <p:txBody>
            <a:bodyPr wrap="square" lIns="0" tIns="0" rIns="0" bIns="0" rtlCol="0"/>
            <a:lstStyle/>
            <a:p>
              <a:endParaRPr/>
            </a:p>
          </p:txBody>
        </p:sp>
        <p:sp>
          <p:nvSpPr>
            <p:cNvPr id="5250" name="object 5250"/>
            <p:cNvSpPr/>
            <p:nvPr/>
          </p:nvSpPr>
          <p:spPr>
            <a:xfrm>
              <a:off x="6203188" y="8247913"/>
              <a:ext cx="5715" cy="3175"/>
            </a:xfrm>
            <a:custGeom>
              <a:avLst/>
              <a:gdLst/>
              <a:ahLst/>
              <a:cxnLst/>
              <a:rect l="l" t="t" r="r" b="b"/>
              <a:pathLst>
                <a:path w="5714" h="3175">
                  <a:moveTo>
                    <a:pt x="0" y="2997"/>
                  </a:moveTo>
                  <a:lnTo>
                    <a:pt x="5486" y="0"/>
                  </a:lnTo>
                </a:path>
              </a:pathLst>
            </a:custGeom>
            <a:ln w="25400">
              <a:solidFill>
                <a:srgbClr val="FFD318"/>
              </a:solidFill>
            </a:ln>
          </p:spPr>
          <p:txBody>
            <a:bodyPr wrap="square" lIns="0" tIns="0" rIns="0" bIns="0" rtlCol="0"/>
            <a:lstStyle/>
            <a:p>
              <a:endParaRPr/>
            </a:p>
          </p:txBody>
        </p:sp>
        <p:sp>
          <p:nvSpPr>
            <p:cNvPr id="5251" name="object 5251"/>
            <p:cNvSpPr/>
            <p:nvPr/>
          </p:nvSpPr>
          <p:spPr>
            <a:xfrm>
              <a:off x="6194501" y="8225675"/>
              <a:ext cx="8890" cy="28575"/>
            </a:xfrm>
            <a:custGeom>
              <a:avLst/>
              <a:gdLst/>
              <a:ahLst/>
              <a:cxnLst/>
              <a:rect l="l" t="t" r="r" b="b"/>
              <a:pathLst>
                <a:path w="8889" h="28575">
                  <a:moveTo>
                    <a:pt x="3314" y="0"/>
                  </a:moveTo>
                  <a:lnTo>
                    <a:pt x="0" y="4356"/>
                  </a:lnTo>
                  <a:lnTo>
                    <a:pt x="1333" y="12763"/>
                  </a:lnTo>
                  <a:lnTo>
                    <a:pt x="2540" y="21208"/>
                  </a:lnTo>
                  <a:lnTo>
                    <a:pt x="3149" y="28193"/>
                  </a:lnTo>
                  <a:lnTo>
                    <a:pt x="8686" y="25234"/>
                  </a:lnTo>
                  <a:lnTo>
                    <a:pt x="7584" y="19430"/>
                  </a:lnTo>
                  <a:lnTo>
                    <a:pt x="6300" y="13179"/>
                  </a:lnTo>
                  <a:lnTo>
                    <a:pt x="4866" y="6646"/>
                  </a:lnTo>
                  <a:lnTo>
                    <a:pt x="3314" y="0"/>
                  </a:lnTo>
                  <a:close/>
                </a:path>
              </a:pathLst>
            </a:custGeom>
            <a:solidFill>
              <a:srgbClr val="FFD721"/>
            </a:solidFill>
          </p:spPr>
          <p:txBody>
            <a:bodyPr wrap="square" lIns="0" tIns="0" rIns="0" bIns="0" rtlCol="0"/>
            <a:lstStyle/>
            <a:p>
              <a:endParaRPr/>
            </a:p>
          </p:txBody>
        </p:sp>
        <p:sp>
          <p:nvSpPr>
            <p:cNvPr id="5252" name="object 5252"/>
            <p:cNvSpPr/>
            <p:nvPr/>
          </p:nvSpPr>
          <p:spPr>
            <a:xfrm>
              <a:off x="6197816" y="8225675"/>
              <a:ext cx="5715" cy="25400"/>
            </a:xfrm>
            <a:custGeom>
              <a:avLst/>
              <a:gdLst/>
              <a:ahLst/>
              <a:cxnLst/>
              <a:rect l="l" t="t" r="r" b="b"/>
              <a:pathLst>
                <a:path w="5714" h="25400">
                  <a:moveTo>
                    <a:pt x="5372" y="25234"/>
                  </a:moveTo>
                  <a:lnTo>
                    <a:pt x="4270" y="19430"/>
                  </a:lnTo>
                  <a:lnTo>
                    <a:pt x="2986" y="13179"/>
                  </a:lnTo>
                  <a:lnTo>
                    <a:pt x="1551" y="6646"/>
                  </a:lnTo>
                  <a:lnTo>
                    <a:pt x="0" y="0"/>
                  </a:lnTo>
                </a:path>
              </a:pathLst>
            </a:custGeom>
            <a:ln w="25400">
              <a:solidFill>
                <a:srgbClr val="FFD61C"/>
              </a:solidFill>
            </a:ln>
          </p:spPr>
          <p:txBody>
            <a:bodyPr wrap="square" lIns="0" tIns="0" rIns="0" bIns="0" rtlCol="0"/>
            <a:lstStyle/>
            <a:p>
              <a:endParaRPr/>
            </a:p>
          </p:txBody>
        </p:sp>
        <p:sp>
          <p:nvSpPr>
            <p:cNvPr id="5253" name="object 5253"/>
            <p:cNvSpPr/>
            <p:nvPr/>
          </p:nvSpPr>
          <p:spPr>
            <a:xfrm>
              <a:off x="6194501" y="8225675"/>
              <a:ext cx="3810" cy="28575"/>
            </a:xfrm>
            <a:custGeom>
              <a:avLst/>
              <a:gdLst/>
              <a:ahLst/>
              <a:cxnLst/>
              <a:rect l="l" t="t" r="r" b="b"/>
              <a:pathLst>
                <a:path w="3810" h="28575">
                  <a:moveTo>
                    <a:pt x="3314" y="0"/>
                  </a:moveTo>
                  <a:lnTo>
                    <a:pt x="0" y="4356"/>
                  </a:lnTo>
                </a:path>
                <a:path w="3810" h="28575">
                  <a:moveTo>
                    <a:pt x="0" y="4356"/>
                  </a:moveTo>
                  <a:lnTo>
                    <a:pt x="1333" y="12763"/>
                  </a:lnTo>
                  <a:lnTo>
                    <a:pt x="2540" y="21208"/>
                  </a:lnTo>
                  <a:lnTo>
                    <a:pt x="3149" y="28193"/>
                  </a:lnTo>
                </a:path>
              </a:pathLst>
            </a:custGeom>
            <a:ln w="25400">
              <a:solidFill>
                <a:srgbClr val="FFD924"/>
              </a:solidFill>
            </a:ln>
          </p:spPr>
          <p:txBody>
            <a:bodyPr wrap="square" lIns="0" tIns="0" rIns="0" bIns="0" rtlCol="0"/>
            <a:lstStyle/>
            <a:p>
              <a:endParaRPr/>
            </a:p>
          </p:txBody>
        </p:sp>
        <p:sp>
          <p:nvSpPr>
            <p:cNvPr id="5254" name="object 5254"/>
            <p:cNvSpPr/>
            <p:nvPr/>
          </p:nvSpPr>
          <p:spPr>
            <a:xfrm>
              <a:off x="6197650" y="8250910"/>
              <a:ext cx="5715" cy="3175"/>
            </a:xfrm>
            <a:custGeom>
              <a:avLst/>
              <a:gdLst/>
              <a:ahLst/>
              <a:cxnLst/>
              <a:rect l="l" t="t" r="r" b="b"/>
              <a:pathLst>
                <a:path w="5714" h="3175">
                  <a:moveTo>
                    <a:pt x="0" y="2959"/>
                  </a:moveTo>
                  <a:lnTo>
                    <a:pt x="5537" y="0"/>
                  </a:lnTo>
                </a:path>
              </a:pathLst>
            </a:custGeom>
            <a:ln w="25400">
              <a:solidFill>
                <a:srgbClr val="FFD61D"/>
              </a:solidFill>
            </a:ln>
          </p:spPr>
          <p:txBody>
            <a:bodyPr wrap="square" lIns="0" tIns="0" rIns="0" bIns="0" rtlCol="0"/>
            <a:lstStyle/>
            <a:p>
              <a:endParaRPr/>
            </a:p>
          </p:txBody>
        </p:sp>
        <p:sp>
          <p:nvSpPr>
            <p:cNvPr id="5255" name="object 5255"/>
            <p:cNvSpPr/>
            <p:nvPr/>
          </p:nvSpPr>
          <p:spPr>
            <a:xfrm>
              <a:off x="6191161" y="8230031"/>
              <a:ext cx="6985" cy="27305"/>
            </a:xfrm>
            <a:custGeom>
              <a:avLst/>
              <a:gdLst/>
              <a:ahLst/>
              <a:cxnLst/>
              <a:rect l="l" t="t" r="r" b="b"/>
              <a:pathLst>
                <a:path w="6985" h="27304">
                  <a:moveTo>
                    <a:pt x="3340" y="0"/>
                  </a:moveTo>
                  <a:lnTo>
                    <a:pt x="0" y="4521"/>
                  </a:lnTo>
                  <a:lnTo>
                    <a:pt x="1003" y="20167"/>
                  </a:lnTo>
                  <a:lnTo>
                    <a:pt x="888" y="26771"/>
                  </a:lnTo>
                  <a:lnTo>
                    <a:pt x="6489" y="23837"/>
                  </a:lnTo>
                  <a:lnTo>
                    <a:pt x="5880" y="16852"/>
                  </a:lnTo>
                  <a:lnTo>
                    <a:pt x="4673" y="8407"/>
                  </a:lnTo>
                  <a:lnTo>
                    <a:pt x="3340" y="0"/>
                  </a:lnTo>
                  <a:close/>
                </a:path>
              </a:pathLst>
            </a:custGeom>
            <a:solidFill>
              <a:srgbClr val="FFDC2A"/>
            </a:solidFill>
          </p:spPr>
          <p:txBody>
            <a:bodyPr wrap="square" lIns="0" tIns="0" rIns="0" bIns="0" rtlCol="0"/>
            <a:lstStyle/>
            <a:p>
              <a:endParaRPr/>
            </a:p>
          </p:txBody>
        </p:sp>
        <p:sp>
          <p:nvSpPr>
            <p:cNvPr id="5256" name="object 5256"/>
            <p:cNvSpPr/>
            <p:nvPr/>
          </p:nvSpPr>
          <p:spPr>
            <a:xfrm>
              <a:off x="6194501" y="8230031"/>
              <a:ext cx="3175" cy="24130"/>
            </a:xfrm>
            <a:custGeom>
              <a:avLst/>
              <a:gdLst/>
              <a:ahLst/>
              <a:cxnLst/>
              <a:rect l="l" t="t" r="r" b="b"/>
              <a:pathLst>
                <a:path w="3175" h="24129">
                  <a:moveTo>
                    <a:pt x="3149" y="23837"/>
                  </a:moveTo>
                  <a:lnTo>
                    <a:pt x="2540" y="16852"/>
                  </a:lnTo>
                  <a:lnTo>
                    <a:pt x="1333" y="8407"/>
                  </a:lnTo>
                  <a:lnTo>
                    <a:pt x="0" y="0"/>
                  </a:lnTo>
                </a:path>
              </a:pathLst>
            </a:custGeom>
            <a:ln w="25400">
              <a:solidFill>
                <a:srgbClr val="FFD924"/>
              </a:solidFill>
            </a:ln>
          </p:spPr>
          <p:txBody>
            <a:bodyPr wrap="square" lIns="0" tIns="0" rIns="0" bIns="0" rtlCol="0"/>
            <a:lstStyle/>
            <a:p>
              <a:endParaRPr/>
            </a:p>
          </p:txBody>
        </p:sp>
        <p:sp>
          <p:nvSpPr>
            <p:cNvPr id="5257" name="object 5257"/>
            <p:cNvSpPr/>
            <p:nvPr/>
          </p:nvSpPr>
          <p:spPr>
            <a:xfrm>
              <a:off x="6191161" y="8230031"/>
              <a:ext cx="3810" cy="5080"/>
            </a:xfrm>
            <a:custGeom>
              <a:avLst/>
              <a:gdLst/>
              <a:ahLst/>
              <a:cxnLst/>
              <a:rect l="l" t="t" r="r" b="b"/>
              <a:pathLst>
                <a:path w="3810" h="5079">
                  <a:moveTo>
                    <a:pt x="3340" y="0"/>
                  </a:moveTo>
                  <a:lnTo>
                    <a:pt x="0" y="4521"/>
                  </a:lnTo>
                </a:path>
              </a:pathLst>
            </a:custGeom>
            <a:ln w="25400">
              <a:solidFill>
                <a:srgbClr val="FFDE2D"/>
              </a:solidFill>
            </a:ln>
          </p:spPr>
          <p:txBody>
            <a:bodyPr wrap="square" lIns="0" tIns="0" rIns="0" bIns="0" rtlCol="0"/>
            <a:lstStyle/>
            <a:p>
              <a:endParaRPr/>
            </a:p>
          </p:txBody>
        </p:sp>
        <p:sp>
          <p:nvSpPr>
            <p:cNvPr id="5258" name="object 5258"/>
            <p:cNvSpPr/>
            <p:nvPr/>
          </p:nvSpPr>
          <p:spPr>
            <a:xfrm>
              <a:off x="6191161" y="8234553"/>
              <a:ext cx="1270" cy="22860"/>
            </a:xfrm>
            <a:custGeom>
              <a:avLst/>
              <a:gdLst/>
              <a:ahLst/>
              <a:cxnLst/>
              <a:rect l="l" t="t" r="r" b="b"/>
              <a:pathLst>
                <a:path w="1270" h="22859">
                  <a:moveTo>
                    <a:pt x="0" y="0"/>
                  </a:moveTo>
                  <a:lnTo>
                    <a:pt x="508" y="7848"/>
                  </a:lnTo>
                  <a:lnTo>
                    <a:pt x="1003" y="15646"/>
                  </a:lnTo>
                  <a:lnTo>
                    <a:pt x="888" y="22250"/>
                  </a:lnTo>
                </a:path>
              </a:pathLst>
            </a:custGeom>
            <a:ln w="25400">
              <a:solidFill>
                <a:srgbClr val="FFDF30"/>
              </a:solidFill>
            </a:ln>
          </p:spPr>
          <p:txBody>
            <a:bodyPr wrap="square" lIns="0" tIns="0" rIns="0" bIns="0" rtlCol="0"/>
            <a:lstStyle/>
            <a:p>
              <a:endParaRPr/>
            </a:p>
          </p:txBody>
        </p:sp>
        <p:sp>
          <p:nvSpPr>
            <p:cNvPr id="5259" name="object 5259"/>
            <p:cNvSpPr/>
            <p:nvPr/>
          </p:nvSpPr>
          <p:spPr>
            <a:xfrm>
              <a:off x="6192050" y="8253869"/>
              <a:ext cx="5715" cy="3175"/>
            </a:xfrm>
            <a:custGeom>
              <a:avLst/>
              <a:gdLst/>
              <a:ahLst/>
              <a:cxnLst/>
              <a:rect l="l" t="t" r="r" b="b"/>
              <a:pathLst>
                <a:path w="5714" h="3175">
                  <a:moveTo>
                    <a:pt x="0" y="2933"/>
                  </a:moveTo>
                  <a:lnTo>
                    <a:pt x="5600" y="0"/>
                  </a:lnTo>
                </a:path>
              </a:pathLst>
            </a:custGeom>
            <a:ln w="25400">
              <a:solidFill>
                <a:srgbClr val="FFDB27"/>
              </a:solidFill>
            </a:ln>
          </p:spPr>
          <p:txBody>
            <a:bodyPr wrap="square" lIns="0" tIns="0" rIns="0" bIns="0" rtlCol="0"/>
            <a:lstStyle/>
            <a:p>
              <a:endParaRPr/>
            </a:p>
          </p:txBody>
        </p:sp>
        <p:sp>
          <p:nvSpPr>
            <p:cNvPr id="5260" name="object 5260"/>
            <p:cNvSpPr/>
            <p:nvPr/>
          </p:nvSpPr>
          <p:spPr>
            <a:xfrm>
              <a:off x="6186411" y="8234553"/>
              <a:ext cx="5715" cy="25400"/>
            </a:xfrm>
            <a:custGeom>
              <a:avLst/>
              <a:gdLst/>
              <a:ahLst/>
              <a:cxnLst/>
              <a:rect l="l" t="t" r="r" b="b"/>
              <a:pathLst>
                <a:path w="5714" h="25400">
                  <a:moveTo>
                    <a:pt x="4749" y="0"/>
                  </a:moveTo>
                  <a:lnTo>
                    <a:pt x="1536" y="4495"/>
                  </a:lnTo>
                  <a:lnTo>
                    <a:pt x="679" y="15646"/>
                  </a:lnTo>
                  <a:lnTo>
                    <a:pt x="0" y="25133"/>
                  </a:lnTo>
                  <a:lnTo>
                    <a:pt x="5638" y="22250"/>
                  </a:lnTo>
                  <a:lnTo>
                    <a:pt x="5717" y="15090"/>
                  </a:lnTo>
                  <a:lnTo>
                    <a:pt x="4749" y="0"/>
                  </a:lnTo>
                  <a:close/>
                </a:path>
              </a:pathLst>
            </a:custGeom>
            <a:solidFill>
              <a:srgbClr val="FFE338"/>
            </a:solidFill>
          </p:spPr>
          <p:txBody>
            <a:bodyPr wrap="square" lIns="0" tIns="0" rIns="0" bIns="0" rtlCol="0"/>
            <a:lstStyle/>
            <a:p>
              <a:endParaRPr/>
            </a:p>
          </p:txBody>
        </p:sp>
        <p:sp>
          <p:nvSpPr>
            <p:cNvPr id="5261" name="object 5261"/>
            <p:cNvSpPr/>
            <p:nvPr/>
          </p:nvSpPr>
          <p:spPr>
            <a:xfrm>
              <a:off x="6191161" y="8234553"/>
              <a:ext cx="1270" cy="22860"/>
            </a:xfrm>
            <a:custGeom>
              <a:avLst/>
              <a:gdLst/>
              <a:ahLst/>
              <a:cxnLst/>
              <a:rect l="l" t="t" r="r" b="b"/>
              <a:pathLst>
                <a:path w="1270" h="22859">
                  <a:moveTo>
                    <a:pt x="888" y="22250"/>
                  </a:moveTo>
                  <a:lnTo>
                    <a:pt x="1003" y="15646"/>
                  </a:lnTo>
                  <a:lnTo>
                    <a:pt x="508" y="7848"/>
                  </a:lnTo>
                  <a:lnTo>
                    <a:pt x="0" y="0"/>
                  </a:lnTo>
                </a:path>
              </a:pathLst>
            </a:custGeom>
            <a:ln w="25400">
              <a:solidFill>
                <a:srgbClr val="FFDF30"/>
              </a:solidFill>
            </a:ln>
          </p:spPr>
          <p:txBody>
            <a:bodyPr wrap="square" lIns="0" tIns="0" rIns="0" bIns="0" rtlCol="0"/>
            <a:lstStyle/>
            <a:p>
              <a:endParaRPr/>
            </a:p>
          </p:txBody>
        </p:sp>
        <p:sp>
          <p:nvSpPr>
            <p:cNvPr id="5262" name="object 5262"/>
            <p:cNvSpPr/>
            <p:nvPr/>
          </p:nvSpPr>
          <p:spPr>
            <a:xfrm>
              <a:off x="6187948" y="8234553"/>
              <a:ext cx="3810" cy="5080"/>
            </a:xfrm>
            <a:custGeom>
              <a:avLst/>
              <a:gdLst/>
              <a:ahLst/>
              <a:cxnLst/>
              <a:rect l="l" t="t" r="r" b="b"/>
              <a:pathLst>
                <a:path w="3810" h="5079">
                  <a:moveTo>
                    <a:pt x="3213" y="0"/>
                  </a:moveTo>
                  <a:lnTo>
                    <a:pt x="0" y="4495"/>
                  </a:lnTo>
                </a:path>
              </a:pathLst>
            </a:custGeom>
            <a:ln w="25400">
              <a:solidFill>
                <a:srgbClr val="FFE339"/>
              </a:solidFill>
            </a:ln>
          </p:spPr>
          <p:txBody>
            <a:bodyPr wrap="square" lIns="0" tIns="0" rIns="0" bIns="0" rtlCol="0"/>
            <a:lstStyle/>
            <a:p>
              <a:endParaRPr/>
            </a:p>
          </p:txBody>
        </p:sp>
        <p:sp>
          <p:nvSpPr>
            <p:cNvPr id="5263" name="object 5263"/>
            <p:cNvSpPr/>
            <p:nvPr/>
          </p:nvSpPr>
          <p:spPr>
            <a:xfrm>
              <a:off x="6187764" y="8239048"/>
              <a:ext cx="635" cy="2540"/>
            </a:xfrm>
            <a:custGeom>
              <a:avLst/>
              <a:gdLst/>
              <a:ahLst/>
              <a:cxnLst/>
              <a:rect l="l" t="t" r="r" b="b"/>
              <a:pathLst>
                <a:path w="635" h="2540">
                  <a:moveTo>
                    <a:pt x="183" y="0"/>
                  </a:moveTo>
                  <a:lnTo>
                    <a:pt x="0" y="2353"/>
                  </a:lnTo>
                </a:path>
              </a:pathLst>
            </a:custGeom>
            <a:ln w="25400">
              <a:solidFill>
                <a:srgbClr val="FFE640"/>
              </a:solidFill>
            </a:ln>
          </p:spPr>
          <p:txBody>
            <a:bodyPr wrap="square" lIns="0" tIns="0" rIns="0" bIns="0" rtlCol="0"/>
            <a:lstStyle/>
            <a:p>
              <a:endParaRPr/>
            </a:p>
          </p:txBody>
        </p:sp>
        <p:sp>
          <p:nvSpPr>
            <p:cNvPr id="5264" name="object 5264"/>
            <p:cNvSpPr/>
            <p:nvPr/>
          </p:nvSpPr>
          <p:spPr>
            <a:xfrm>
              <a:off x="6186411" y="8256803"/>
              <a:ext cx="5715" cy="3175"/>
            </a:xfrm>
            <a:custGeom>
              <a:avLst/>
              <a:gdLst/>
              <a:ahLst/>
              <a:cxnLst/>
              <a:rect l="l" t="t" r="r" b="b"/>
              <a:pathLst>
                <a:path w="5714" h="3175">
                  <a:moveTo>
                    <a:pt x="0" y="2882"/>
                  </a:moveTo>
                  <a:lnTo>
                    <a:pt x="5638" y="0"/>
                  </a:lnTo>
                </a:path>
              </a:pathLst>
            </a:custGeom>
            <a:ln w="25400">
              <a:solidFill>
                <a:srgbClr val="FFE237"/>
              </a:solidFill>
            </a:ln>
          </p:spPr>
          <p:txBody>
            <a:bodyPr wrap="square" lIns="0" tIns="0" rIns="0" bIns="0" rtlCol="0"/>
            <a:lstStyle/>
            <a:p>
              <a:endParaRPr/>
            </a:p>
          </p:txBody>
        </p:sp>
        <p:sp>
          <p:nvSpPr>
            <p:cNvPr id="5265" name="object 5265"/>
            <p:cNvSpPr/>
            <p:nvPr/>
          </p:nvSpPr>
          <p:spPr>
            <a:xfrm>
              <a:off x="6190666" y="8196602"/>
              <a:ext cx="10795" cy="33655"/>
            </a:xfrm>
            <a:custGeom>
              <a:avLst/>
              <a:gdLst/>
              <a:ahLst/>
              <a:cxnLst/>
              <a:rect l="l" t="t" r="r" b="b"/>
              <a:pathLst>
                <a:path w="10795" h="33654">
                  <a:moveTo>
                    <a:pt x="876" y="0"/>
                  </a:moveTo>
                  <a:lnTo>
                    <a:pt x="0" y="9836"/>
                  </a:lnTo>
                  <a:lnTo>
                    <a:pt x="1066" y="16640"/>
                  </a:lnTo>
                  <a:lnTo>
                    <a:pt x="2525" y="25085"/>
                  </a:lnTo>
                  <a:lnTo>
                    <a:pt x="3834" y="33429"/>
                  </a:lnTo>
                  <a:lnTo>
                    <a:pt x="6070" y="30444"/>
                  </a:lnTo>
                  <a:lnTo>
                    <a:pt x="10235" y="25085"/>
                  </a:lnTo>
                  <a:lnTo>
                    <a:pt x="7804" y="18211"/>
                  </a:lnTo>
                  <a:lnTo>
                    <a:pt x="5373" y="11606"/>
                  </a:lnTo>
                  <a:lnTo>
                    <a:pt x="3029" y="5459"/>
                  </a:lnTo>
                  <a:lnTo>
                    <a:pt x="876" y="0"/>
                  </a:lnTo>
                  <a:close/>
                </a:path>
              </a:pathLst>
            </a:custGeom>
            <a:solidFill>
              <a:srgbClr val="FDD92A"/>
            </a:solidFill>
          </p:spPr>
          <p:txBody>
            <a:bodyPr wrap="square" lIns="0" tIns="0" rIns="0" bIns="0" rtlCol="0"/>
            <a:lstStyle/>
            <a:p>
              <a:endParaRPr/>
            </a:p>
          </p:txBody>
        </p:sp>
        <p:sp>
          <p:nvSpPr>
            <p:cNvPr id="5266" name="object 5266"/>
            <p:cNvSpPr/>
            <p:nvPr/>
          </p:nvSpPr>
          <p:spPr>
            <a:xfrm>
              <a:off x="6191543" y="8196602"/>
              <a:ext cx="9525" cy="25400"/>
            </a:xfrm>
            <a:custGeom>
              <a:avLst/>
              <a:gdLst/>
              <a:ahLst/>
              <a:cxnLst/>
              <a:rect l="l" t="t" r="r" b="b"/>
              <a:pathLst>
                <a:path w="9525" h="25400">
                  <a:moveTo>
                    <a:pt x="9358" y="25085"/>
                  </a:moveTo>
                  <a:lnTo>
                    <a:pt x="6928" y="18211"/>
                  </a:lnTo>
                  <a:lnTo>
                    <a:pt x="4496" y="11606"/>
                  </a:lnTo>
                  <a:lnTo>
                    <a:pt x="2152" y="5459"/>
                  </a:lnTo>
                  <a:lnTo>
                    <a:pt x="0" y="0"/>
                  </a:lnTo>
                </a:path>
              </a:pathLst>
            </a:custGeom>
            <a:ln w="25400">
              <a:solidFill>
                <a:srgbClr val="FCD626"/>
              </a:solidFill>
            </a:ln>
          </p:spPr>
          <p:txBody>
            <a:bodyPr wrap="square" lIns="0" tIns="0" rIns="0" bIns="0" rtlCol="0"/>
            <a:lstStyle/>
            <a:p>
              <a:endParaRPr/>
            </a:p>
          </p:txBody>
        </p:sp>
        <p:sp>
          <p:nvSpPr>
            <p:cNvPr id="5267" name="object 5267"/>
            <p:cNvSpPr/>
            <p:nvPr/>
          </p:nvSpPr>
          <p:spPr>
            <a:xfrm>
              <a:off x="6190666" y="8206438"/>
              <a:ext cx="4445" cy="24130"/>
            </a:xfrm>
            <a:custGeom>
              <a:avLst/>
              <a:gdLst/>
              <a:ahLst/>
              <a:cxnLst/>
              <a:rect l="l" t="t" r="r" b="b"/>
              <a:pathLst>
                <a:path w="4445" h="24129">
                  <a:moveTo>
                    <a:pt x="0" y="0"/>
                  </a:moveTo>
                  <a:lnTo>
                    <a:pt x="1066" y="6803"/>
                  </a:lnTo>
                  <a:lnTo>
                    <a:pt x="2514" y="15172"/>
                  </a:lnTo>
                  <a:lnTo>
                    <a:pt x="3834" y="23593"/>
                  </a:lnTo>
                </a:path>
              </a:pathLst>
            </a:custGeom>
            <a:ln w="25400">
              <a:solidFill>
                <a:srgbClr val="FEDC2E"/>
              </a:solidFill>
            </a:ln>
          </p:spPr>
          <p:txBody>
            <a:bodyPr wrap="square" lIns="0" tIns="0" rIns="0" bIns="0" rtlCol="0"/>
            <a:lstStyle/>
            <a:p>
              <a:endParaRPr/>
            </a:p>
          </p:txBody>
        </p:sp>
        <p:sp>
          <p:nvSpPr>
            <p:cNvPr id="5268" name="object 5268"/>
            <p:cNvSpPr/>
            <p:nvPr/>
          </p:nvSpPr>
          <p:spPr>
            <a:xfrm>
              <a:off x="6194501" y="8221688"/>
              <a:ext cx="6985" cy="8890"/>
            </a:xfrm>
            <a:custGeom>
              <a:avLst/>
              <a:gdLst/>
              <a:ahLst/>
              <a:cxnLst/>
              <a:rect l="l" t="t" r="r" b="b"/>
              <a:pathLst>
                <a:path w="6985" h="8890">
                  <a:moveTo>
                    <a:pt x="0" y="8343"/>
                  </a:moveTo>
                  <a:lnTo>
                    <a:pt x="6400" y="0"/>
                  </a:lnTo>
                </a:path>
              </a:pathLst>
            </a:custGeom>
            <a:ln w="25399">
              <a:solidFill>
                <a:srgbClr val="FED722"/>
              </a:solidFill>
            </a:ln>
          </p:spPr>
          <p:txBody>
            <a:bodyPr wrap="square" lIns="0" tIns="0" rIns="0" bIns="0" rtlCol="0"/>
            <a:lstStyle/>
            <a:p>
              <a:endParaRPr/>
            </a:p>
          </p:txBody>
        </p:sp>
        <p:sp>
          <p:nvSpPr>
            <p:cNvPr id="5269" name="object 5269"/>
            <p:cNvSpPr/>
            <p:nvPr/>
          </p:nvSpPr>
          <p:spPr>
            <a:xfrm>
              <a:off x="6187948" y="8206438"/>
              <a:ext cx="6985" cy="33020"/>
            </a:xfrm>
            <a:custGeom>
              <a:avLst/>
              <a:gdLst/>
              <a:ahLst/>
              <a:cxnLst/>
              <a:rect l="l" t="t" r="r" b="b"/>
              <a:pathLst>
                <a:path w="6985" h="33020">
                  <a:moveTo>
                    <a:pt x="2718" y="0"/>
                  </a:moveTo>
                  <a:lnTo>
                    <a:pt x="2412" y="3425"/>
                  </a:lnTo>
                  <a:lnTo>
                    <a:pt x="725" y="23593"/>
                  </a:lnTo>
                  <a:lnTo>
                    <a:pt x="0" y="32610"/>
                  </a:lnTo>
                  <a:lnTo>
                    <a:pt x="2057" y="29676"/>
                  </a:lnTo>
                  <a:lnTo>
                    <a:pt x="4317" y="26577"/>
                  </a:lnTo>
                  <a:lnTo>
                    <a:pt x="6553" y="23593"/>
                  </a:lnTo>
                  <a:lnTo>
                    <a:pt x="5232" y="15172"/>
                  </a:lnTo>
                  <a:lnTo>
                    <a:pt x="3784" y="6803"/>
                  </a:lnTo>
                  <a:lnTo>
                    <a:pt x="2718" y="0"/>
                  </a:lnTo>
                  <a:close/>
                </a:path>
              </a:pathLst>
            </a:custGeom>
            <a:solidFill>
              <a:srgbClr val="FFE036"/>
            </a:solidFill>
          </p:spPr>
          <p:txBody>
            <a:bodyPr wrap="square" lIns="0" tIns="0" rIns="0" bIns="0" rtlCol="0"/>
            <a:lstStyle/>
            <a:p>
              <a:endParaRPr/>
            </a:p>
          </p:txBody>
        </p:sp>
        <p:sp>
          <p:nvSpPr>
            <p:cNvPr id="5270" name="object 5270"/>
            <p:cNvSpPr/>
            <p:nvPr/>
          </p:nvSpPr>
          <p:spPr>
            <a:xfrm>
              <a:off x="6190666" y="8206438"/>
              <a:ext cx="4445" cy="24130"/>
            </a:xfrm>
            <a:custGeom>
              <a:avLst/>
              <a:gdLst/>
              <a:ahLst/>
              <a:cxnLst/>
              <a:rect l="l" t="t" r="r" b="b"/>
              <a:pathLst>
                <a:path w="4445" h="24129">
                  <a:moveTo>
                    <a:pt x="3834" y="23593"/>
                  </a:moveTo>
                  <a:lnTo>
                    <a:pt x="2514" y="15172"/>
                  </a:lnTo>
                  <a:lnTo>
                    <a:pt x="1066" y="6803"/>
                  </a:lnTo>
                  <a:lnTo>
                    <a:pt x="0" y="0"/>
                  </a:lnTo>
                </a:path>
              </a:pathLst>
            </a:custGeom>
            <a:ln w="25400">
              <a:solidFill>
                <a:srgbClr val="FEDC2E"/>
              </a:solidFill>
            </a:ln>
          </p:spPr>
          <p:txBody>
            <a:bodyPr wrap="square" lIns="0" tIns="0" rIns="0" bIns="0" rtlCol="0"/>
            <a:lstStyle/>
            <a:p>
              <a:endParaRPr/>
            </a:p>
          </p:txBody>
        </p:sp>
        <p:sp>
          <p:nvSpPr>
            <p:cNvPr id="5271" name="object 5271"/>
            <p:cNvSpPr/>
            <p:nvPr/>
          </p:nvSpPr>
          <p:spPr>
            <a:xfrm>
              <a:off x="6189930" y="8206701"/>
              <a:ext cx="1270" cy="8890"/>
            </a:xfrm>
            <a:custGeom>
              <a:avLst/>
              <a:gdLst/>
              <a:ahLst/>
              <a:cxnLst/>
              <a:rect l="l" t="t" r="r" b="b"/>
              <a:pathLst>
                <a:path w="1270" h="8890">
                  <a:moveTo>
                    <a:pt x="712" y="0"/>
                  </a:moveTo>
                  <a:lnTo>
                    <a:pt x="0" y="8301"/>
                  </a:lnTo>
                </a:path>
              </a:pathLst>
            </a:custGeom>
            <a:ln w="25400">
              <a:solidFill>
                <a:srgbClr val="FEDF38"/>
              </a:solidFill>
            </a:ln>
          </p:spPr>
          <p:txBody>
            <a:bodyPr wrap="square" lIns="0" tIns="0" rIns="0" bIns="0" rtlCol="0"/>
            <a:lstStyle/>
            <a:p>
              <a:endParaRPr/>
            </a:p>
          </p:txBody>
        </p:sp>
        <p:sp>
          <p:nvSpPr>
            <p:cNvPr id="5272" name="object 5272"/>
            <p:cNvSpPr/>
            <p:nvPr/>
          </p:nvSpPr>
          <p:spPr>
            <a:xfrm>
              <a:off x="6187948" y="8238065"/>
              <a:ext cx="635" cy="1270"/>
            </a:xfrm>
            <a:custGeom>
              <a:avLst/>
              <a:gdLst/>
              <a:ahLst/>
              <a:cxnLst/>
              <a:rect l="l" t="t" r="r" b="b"/>
              <a:pathLst>
                <a:path w="635" h="1270">
                  <a:moveTo>
                    <a:pt x="76" y="0"/>
                  </a:moveTo>
                  <a:lnTo>
                    <a:pt x="0" y="983"/>
                  </a:lnTo>
                </a:path>
              </a:pathLst>
            </a:custGeom>
            <a:ln w="25400">
              <a:solidFill>
                <a:srgbClr val="FFE43D"/>
              </a:solidFill>
            </a:ln>
          </p:spPr>
          <p:txBody>
            <a:bodyPr wrap="square" lIns="0" tIns="0" rIns="0" bIns="0" rtlCol="0"/>
            <a:lstStyle/>
            <a:p>
              <a:endParaRPr/>
            </a:p>
          </p:txBody>
        </p:sp>
        <p:sp>
          <p:nvSpPr>
            <p:cNvPr id="5273" name="object 5273"/>
            <p:cNvSpPr/>
            <p:nvPr/>
          </p:nvSpPr>
          <p:spPr>
            <a:xfrm>
              <a:off x="6187948" y="8230031"/>
              <a:ext cx="6985" cy="9525"/>
            </a:xfrm>
            <a:custGeom>
              <a:avLst/>
              <a:gdLst/>
              <a:ahLst/>
              <a:cxnLst/>
              <a:rect l="l" t="t" r="r" b="b"/>
              <a:pathLst>
                <a:path w="6985" h="9525">
                  <a:moveTo>
                    <a:pt x="0" y="9017"/>
                  </a:moveTo>
                  <a:lnTo>
                    <a:pt x="6553" y="0"/>
                  </a:lnTo>
                </a:path>
              </a:pathLst>
            </a:custGeom>
            <a:ln w="25400">
              <a:solidFill>
                <a:srgbClr val="FFE034"/>
              </a:solidFill>
            </a:ln>
          </p:spPr>
          <p:txBody>
            <a:bodyPr wrap="square" lIns="0" tIns="0" rIns="0" bIns="0" rtlCol="0"/>
            <a:lstStyle/>
            <a:p>
              <a:endParaRPr/>
            </a:p>
          </p:txBody>
        </p:sp>
        <p:pic>
          <p:nvPicPr>
            <p:cNvPr id="5274" name="object 5274"/>
            <p:cNvPicPr/>
            <p:nvPr/>
          </p:nvPicPr>
          <p:blipFill>
            <a:blip r:embed="rId67" cstate="print"/>
            <a:stretch>
              <a:fillRect/>
            </a:stretch>
          </p:blipFill>
          <p:spPr>
            <a:xfrm>
              <a:off x="6185239" y="8171675"/>
              <a:ext cx="175898" cy="357860"/>
            </a:xfrm>
            <a:prstGeom prst="rect">
              <a:avLst/>
            </a:prstGeom>
          </p:spPr>
        </p:pic>
        <p:pic>
          <p:nvPicPr>
            <p:cNvPr id="5275" name="object 5275"/>
            <p:cNvPicPr/>
            <p:nvPr/>
          </p:nvPicPr>
          <p:blipFill>
            <a:blip r:embed="rId68" cstate="print"/>
            <a:stretch>
              <a:fillRect/>
            </a:stretch>
          </p:blipFill>
          <p:spPr>
            <a:xfrm>
              <a:off x="6059156" y="8188020"/>
              <a:ext cx="108979" cy="190512"/>
            </a:xfrm>
            <a:prstGeom prst="rect">
              <a:avLst/>
            </a:prstGeom>
          </p:spPr>
        </p:pic>
        <p:sp>
          <p:nvSpPr>
            <p:cNvPr id="5276" name="object 5276"/>
            <p:cNvSpPr/>
            <p:nvPr/>
          </p:nvSpPr>
          <p:spPr>
            <a:xfrm>
              <a:off x="6000936" y="8152594"/>
              <a:ext cx="8255" cy="32384"/>
            </a:xfrm>
            <a:custGeom>
              <a:avLst/>
              <a:gdLst/>
              <a:ahLst/>
              <a:cxnLst/>
              <a:rect l="l" t="t" r="r" b="b"/>
              <a:pathLst>
                <a:path w="8254" h="32384">
                  <a:moveTo>
                    <a:pt x="0" y="0"/>
                  </a:moveTo>
                  <a:lnTo>
                    <a:pt x="1160" y="5314"/>
                  </a:lnTo>
                  <a:lnTo>
                    <a:pt x="1973" y="11029"/>
                  </a:lnTo>
                  <a:lnTo>
                    <a:pt x="2569" y="16871"/>
                  </a:lnTo>
                  <a:lnTo>
                    <a:pt x="4373" y="21748"/>
                  </a:lnTo>
                  <a:lnTo>
                    <a:pt x="6024" y="26891"/>
                  </a:lnTo>
                  <a:lnTo>
                    <a:pt x="7684" y="32175"/>
                  </a:lnTo>
                  <a:lnTo>
                    <a:pt x="6252" y="24370"/>
                  </a:lnTo>
                  <a:lnTo>
                    <a:pt x="4640" y="16566"/>
                  </a:lnTo>
                  <a:lnTo>
                    <a:pt x="2491" y="7968"/>
                  </a:lnTo>
                  <a:lnTo>
                    <a:pt x="0" y="0"/>
                  </a:lnTo>
                  <a:close/>
                </a:path>
              </a:pathLst>
            </a:custGeom>
            <a:solidFill>
              <a:srgbClr val="FED83F"/>
            </a:solidFill>
          </p:spPr>
          <p:txBody>
            <a:bodyPr wrap="square" lIns="0" tIns="0" rIns="0" bIns="0" rtlCol="0"/>
            <a:lstStyle/>
            <a:p>
              <a:endParaRPr/>
            </a:p>
          </p:txBody>
        </p:sp>
        <p:sp>
          <p:nvSpPr>
            <p:cNvPr id="5277" name="object 5277"/>
            <p:cNvSpPr/>
            <p:nvPr/>
          </p:nvSpPr>
          <p:spPr>
            <a:xfrm>
              <a:off x="6000936" y="8152594"/>
              <a:ext cx="3175" cy="17145"/>
            </a:xfrm>
            <a:custGeom>
              <a:avLst/>
              <a:gdLst/>
              <a:ahLst/>
              <a:cxnLst/>
              <a:rect l="l" t="t" r="r" b="b"/>
              <a:pathLst>
                <a:path w="3175" h="17145">
                  <a:moveTo>
                    <a:pt x="0" y="0"/>
                  </a:moveTo>
                  <a:lnTo>
                    <a:pt x="1160" y="5314"/>
                  </a:lnTo>
                  <a:lnTo>
                    <a:pt x="1973" y="11029"/>
                  </a:lnTo>
                  <a:lnTo>
                    <a:pt x="2569" y="16871"/>
                  </a:lnTo>
                </a:path>
              </a:pathLst>
            </a:custGeom>
            <a:ln w="25400">
              <a:solidFill>
                <a:srgbClr val="FED840"/>
              </a:solidFill>
            </a:ln>
          </p:spPr>
          <p:txBody>
            <a:bodyPr wrap="square" lIns="0" tIns="0" rIns="0" bIns="0" rtlCol="0"/>
            <a:lstStyle/>
            <a:p>
              <a:endParaRPr/>
            </a:p>
          </p:txBody>
        </p:sp>
        <p:sp>
          <p:nvSpPr>
            <p:cNvPr id="5278" name="object 5278"/>
            <p:cNvSpPr/>
            <p:nvPr/>
          </p:nvSpPr>
          <p:spPr>
            <a:xfrm>
              <a:off x="6003505" y="8169465"/>
              <a:ext cx="5715" cy="15875"/>
            </a:xfrm>
            <a:custGeom>
              <a:avLst/>
              <a:gdLst/>
              <a:ahLst/>
              <a:cxnLst/>
              <a:rect l="l" t="t" r="r" b="b"/>
              <a:pathLst>
                <a:path w="5714" h="15875">
                  <a:moveTo>
                    <a:pt x="0" y="0"/>
                  </a:moveTo>
                  <a:lnTo>
                    <a:pt x="1803" y="4876"/>
                  </a:lnTo>
                  <a:lnTo>
                    <a:pt x="3454" y="10020"/>
                  </a:lnTo>
                  <a:lnTo>
                    <a:pt x="5114" y="15303"/>
                  </a:lnTo>
                </a:path>
              </a:pathLst>
            </a:custGeom>
            <a:ln w="25400">
              <a:solidFill>
                <a:srgbClr val="FDD638"/>
              </a:solidFill>
            </a:ln>
          </p:spPr>
          <p:txBody>
            <a:bodyPr wrap="square" lIns="0" tIns="0" rIns="0" bIns="0" rtlCol="0"/>
            <a:lstStyle/>
            <a:p>
              <a:endParaRPr/>
            </a:p>
          </p:txBody>
        </p:sp>
        <p:sp>
          <p:nvSpPr>
            <p:cNvPr id="5279" name="object 5279"/>
            <p:cNvSpPr/>
            <p:nvPr/>
          </p:nvSpPr>
          <p:spPr>
            <a:xfrm>
              <a:off x="6003505" y="8169465"/>
              <a:ext cx="7620" cy="31750"/>
            </a:xfrm>
            <a:custGeom>
              <a:avLst/>
              <a:gdLst/>
              <a:ahLst/>
              <a:cxnLst/>
              <a:rect l="l" t="t" r="r" b="b"/>
              <a:pathLst>
                <a:path w="7620" h="31750">
                  <a:moveTo>
                    <a:pt x="0" y="0"/>
                  </a:moveTo>
                  <a:lnTo>
                    <a:pt x="609" y="5842"/>
                  </a:lnTo>
                  <a:lnTo>
                    <a:pt x="1003" y="11823"/>
                  </a:lnTo>
                  <a:lnTo>
                    <a:pt x="1358" y="17716"/>
                  </a:lnTo>
                  <a:lnTo>
                    <a:pt x="3492" y="21971"/>
                  </a:lnTo>
                  <a:lnTo>
                    <a:pt x="5511" y="26428"/>
                  </a:lnTo>
                  <a:lnTo>
                    <a:pt x="7569" y="31178"/>
                  </a:lnTo>
                  <a:lnTo>
                    <a:pt x="6413" y="23253"/>
                  </a:lnTo>
                  <a:lnTo>
                    <a:pt x="5114" y="15303"/>
                  </a:lnTo>
                  <a:lnTo>
                    <a:pt x="3454" y="10020"/>
                  </a:lnTo>
                  <a:lnTo>
                    <a:pt x="1803" y="4876"/>
                  </a:lnTo>
                  <a:lnTo>
                    <a:pt x="0" y="0"/>
                  </a:lnTo>
                  <a:close/>
                </a:path>
              </a:pathLst>
            </a:custGeom>
            <a:solidFill>
              <a:srgbClr val="FCD534"/>
            </a:solidFill>
          </p:spPr>
          <p:txBody>
            <a:bodyPr wrap="square" lIns="0" tIns="0" rIns="0" bIns="0" rtlCol="0"/>
            <a:lstStyle/>
            <a:p>
              <a:endParaRPr/>
            </a:p>
          </p:txBody>
        </p:sp>
        <p:sp>
          <p:nvSpPr>
            <p:cNvPr id="5280" name="object 5280"/>
            <p:cNvSpPr/>
            <p:nvPr/>
          </p:nvSpPr>
          <p:spPr>
            <a:xfrm>
              <a:off x="6003505" y="8169465"/>
              <a:ext cx="5715" cy="15875"/>
            </a:xfrm>
            <a:custGeom>
              <a:avLst/>
              <a:gdLst/>
              <a:ahLst/>
              <a:cxnLst/>
              <a:rect l="l" t="t" r="r" b="b"/>
              <a:pathLst>
                <a:path w="5714" h="15875">
                  <a:moveTo>
                    <a:pt x="5114" y="15303"/>
                  </a:moveTo>
                  <a:lnTo>
                    <a:pt x="3454" y="10020"/>
                  </a:lnTo>
                  <a:lnTo>
                    <a:pt x="1803" y="4876"/>
                  </a:lnTo>
                  <a:lnTo>
                    <a:pt x="0" y="0"/>
                  </a:lnTo>
                </a:path>
              </a:pathLst>
            </a:custGeom>
            <a:ln w="25400">
              <a:solidFill>
                <a:srgbClr val="FDD638"/>
              </a:solidFill>
            </a:ln>
          </p:spPr>
          <p:txBody>
            <a:bodyPr wrap="square" lIns="0" tIns="0" rIns="0" bIns="0" rtlCol="0"/>
            <a:lstStyle/>
            <a:p>
              <a:endParaRPr/>
            </a:p>
          </p:txBody>
        </p:sp>
        <p:sp>
          <p:nvSpPr>
            <p:cNvPr id="5281" name="object 5281"/>
            <p:cNvSpPr/>
            <p:nvPr/>
          </p:nvSpPr>
          <p:spPr>
            <a:xfrm>
              <a:off x="6003505" y="8169465"/>
              <a:ext cx="1905" cy="17780"/>
            </a:xfrm>
            <a:custGeom>
              <a:avLst/>
              <a:gdLst/>
              <a:ahLst/>
              <a:cxnLst/>
              <a:rect l="l" t="t" r="r" b="b"/>
              <a:pathLst>
                <a:path w="1904" h="17779">
                  <a:moveTo>
                    <a:pt x="0" y="0"/>
                  </a:moveTo>
                  <a:lnTo>
                    <a:pt x="609" y="5842"/>
                  </a:lnTo>
                  <a:lnTo>
                    <a:pt x="1003" y="11823"/>
                  </a:lnTo>
                  <a:lnTo>
                    <a:pt x="1358" y="17716"/>
                  </a:lnTo>
                </a:path>
              </a:pathLst>
            </a:custGeom>
            <a:ln w="25400">
              <a:solidFill>
                <a:srgbClr val="FED434"/>
              </a:solidFill>
            </a:ln>
          </p:spPr>
          <p:txBody>
            <a:bodyPr wrap="square" lIns="0" tIns="0" rIns="0" bIns="0" rtlCol="0"/>
            <a:lstStyle/>
            <a:p>
              <a:endParaRPr/>
            </a:p>
          </p:txBody>
        </p:sp>
        <p:sp>
          <p:nvSpPr>
            <p:cNvPr id="5282" name="object 5282"/>
            <p:cNvSpPr/>
            <p:nvPr/>
          </p:nvSpPr>
          <p:spPr>
            <a:xfrm>
              <a:off x="6004865" y="8187182"/>
              <a:ext cx="6350" cy="13970"/>
            </a:xfrm>
            <a:custGeom>
              <a:avLst/>
              <a:gdLst/>
              <a:ahLst/>
              <a:cxnLst/>
              <a:rect l="l" t="t" r="r" b="b"/>
              <a:pathLst>
                <a:path w="6350" h="13970">
                  <a:moveTo>
                    <a:pt x="0" y="0"/>
                  </a:moveTo>
                  <a:lnTo>
                    <a:pt x="2133" y="4254"/>
                  </a:lnTo>
                  <a:lnTo>
                    <a:pt x="4152" y="8712"/>
                  </a:lnTo>
                  <a:lnTo>
                    <a:pt x="6210" y="13462"/>
                  </a:lnTo>
                </a:path>
              </a:pathLst>
            </a:custGeom>
            <a:ln w="25400">
              <a:solidFill>
                <a:srgbClr val="FCD331"/>
              </a:solidFill>
            </a:ln>
          </p:spPr>
          <p:txBody>
            <a:bodyPr wrap="square" lIns="0" tIns="0" rIns="0" bIns="0" rtlCol="0"/>
            <a:lstStyle/>
            <a:p>
              <a:endParaRPr/>
            </a:p>
          </p:txBody>
        </p:sp>
        <p:sp>
          <p:nvSpPr>
            <p:cNvPr id="5283" name="object 5283"/>
            <p:cNvSpPr/>
            <p:nvPr/>
          </p:nvSpPr>
          <p:spPr>
            <a:xfrm>
              <a:off x="5994978" y="8137963"/>
              <a:ext cx="8890" cy="31750"/>
            </a:xfrm>
            <a:custGeom>
              <a:avLst/>
              <a:gdLst/>
              <a:ahLst/>
              <a:cxnLst/>
              <a:rect l="l" t="t" r="r" b="b"/>
              <a:pathLst>
                <a:path w="8889" h="31750">
                  <a:moveTo>
                    <a:pt x="0" y="0"/>
                  </a:moveTo>
                  <a:lnTo>
                    <a:pt x="1224" y="5581"/>
                  </a:lnTo>
                  <a:lnTo>
                    <a:pt x="1999" y="11588"/>
                  </a:lnTo>
                  <a:lnTo>
                    <a:pt x="2469" y="17824"/>
                  </a:lnTo>
                  <a:lnTo>
                    <a:pt x="4780" y="22040"/>
                  </a:lnTo>
                  <a:lnTo>
                    <a:pt x="6736" y="26638"/>
                  </a:lnTo>
                  <a:lnTo>
                    <a:pt x="8527" y="31502"/>
                  </a:lnTo>
                  <a:lnTo>
                    <a:pt x="7930" y="25660"/>
                  </a:lnTo>
                  <a:lnTo>
                    <a:pt x="7117" y="19945"/>
                  </a:lnTo>
                  <a:lnTo>
                    <a:pt x="5927" y="14533"/>
                  </a:lnTo>
                  <a:lnTo>
                    <a:pt x="3085" y="6988"/>
                  </a:lnTo>
                  <a:lnTo>
                    <a:pt x="0" y="0"/>
                  </a:lnTo>
                  <a:close/>
                </a:path>
              </a:pathLst>
            </a:custGeom>
            <a:solidFill>
              <a:srgbClr val="FFD83F"/>
            </a:solidFill>
          </p:spPr>
          <p:txBody>
            <a:bodyPr wrap="square" lIns="0" tIns="0" rIns="0" bIns="0" rtlCol="0"/>
            <a:lstStyle/>
            <a:p>
              <a:endParaRPr/>
            </a:p>
          </p:txBody>
        </p:sp>
        <p:sp>
          <p:nvSpPr>
            <p:cNvPr id="5284" name="object 5284"/>
            <p:cNvSpPr/>
            <p:nvPr/>
          </p:nvSpPr>
          <p:spPr>
            <a:xfrm>
              <a:off x="5994978" y="8137963"/>
              <a:ext cx="2540" cy="18415"/>
            </a:xfrm>
            <a:custGeom>
              <a:avLst/>
              <a:gdLst/>
              <a:ahLst/>
              <a:cxnLst/>
              <a:rect l="l" t="t" r="r" b="b"/>
              <a:pathLst>
                <a:path w="2539" h="18415">
                  <a:moveTo>
                    <a:pt x="0" y="0"/>
                  </a:moveTo>
                  <a:lnTo>
                    <a:pt x="1224" y="5581"/>
                  </a:lnTo>
                  <a:lnTo>
                    <a:pt x="1999" y="11588"/>
                  </a:lnTo>
                  <a:lnTo>
                    <a:pt x="2469" y="17824"/>
                  </a:lnTo>
                </a:path>
              </a:pathLst>
            </a:custGeom>
            <a:ln w="25400">
              <a:solidFill>
                <a:srgbClr val="FFD83F"/>
              </a:solidFill>
            </a:ln>
          </p:spPr>
          <p:txBody>
            <a:bodyPr wrap="square" lIns="0" tIns="0" rIns="0" bIns="0" rtlCol="0"/>
            <a:lstStyle/>
            <a:p>
              <a:endParaRPr/>
            </a:p>
          </p:txBody>
        </p:sp>
        <p:sp>
          <p:nvSpPr>
            <p:cNvPr id="5285" name="object 5285"/>
            <p:cNvSpPr/>
            <p:nvPr/>
          </p:nvSpPr>
          <p:spPr>
            <a:xfrm>
              <a:off x="5997448" y="8155787"/>
              <a:ext cx="6350" cy="13970"/>
            </a:xfrm>
            <a:custGeom>
              <a:avLst/>
              <a:gdLst/>
              <a:ahLst/>
              <a:cxnLst/>
              <a:rect l="l" t="t" r="r" b="b"/>
              <a:pathLst>
                <a:path w="6350" h="13970">
                  <a:moveTo>
                    <a:pt x="0" y="0"/>
                  </a:moveTo>
                  <a:lnTo>
                    <a:pt x="2311" y="4216"/>
                  </a:lnTo>
                  <a:lnTo>
                    <a:pt x="4267" y="8813"/>
                  </a:lnTo>
                  <a:lnTo>
                    <a:pt x="6057" y="13677"/>
                  </a:lnTo>
                </a:path>
              </a:pathLst>
            </a:custGeom>
            <a:ln w="25400">
              <a:solidFill>
                <a:srgbClr val="FED638"/>
              </a:solidFill>
            </a:ln>
          </p:spPr>
          <p:txBody>
            <a:bodyPr wrap="square" lIns="0" tIns="0" rIns="0" bIns="0" rtlCol="0"/>
            <a:lstStyle/>
            <a:p>
              <a:endParaRPr/>
            </a:p>
          </p:txBody>
        </p:sp>
        <p:sp>
          <p:nvSpPr>
            <p:cNvPr id="5286" name="object 5286"/>
            <p:cNvSpPr/>
            <p:nvPr/>
          </p:nvSpPr>
          <p:spPr>
            <a:xfrm>
              <a:off x="6000936" y="8152594"/>
              <a:ext cx="3175" cy="17145"/>
            </a:xfrm>
            <a:custGeom>
              <a:avLst/>
              <a:gdLst/>
              <a:ahLst/>
              <a:cxnLst/>
              <a:rect l="l" t="t" r="r" b="b"/>
              <a:pathLst>
                <a:path w="3175" h="17145">
                  <a:moveTo>
                    <a:pt x="2569" y="16871"/>
                  </a:moveTo>
                  <a:lnTo>
                    <a:pt x="1973" y="11029"/>
                  </a:lnTo>
                  <a:lnTo>
                    <a:pt x="1160" y="5314"/>
                  </a:lnTo>
                  <a:lnTo>
                    <a:pt x="0" y="0"/>
                  </a:lnTo>
                </a:path>
              </a:pathLst>
            </a:custGeom>
            <a:ln w="25400">
              <a:solidFill>
                <a:srgbClr val="FED840"/>
              </a:solidFill>
            </a:ln>
          </p:spPr>
          <p:txBody>
            <a:bodyPr wrap="square" lIns="0" tIns="0" rIns="0" bIns="0" rtlCol="0"/>
            <a:lstStyle/>
            <a:p>
              <a:endParaRPr/>
            </a:p>
          </p:txBody>
        </p:sp>
        <p:sp>
          <p:nvSpPr>
            <p:cNvPr id="5287" name="object 5287"/>
            <p:cNvSpPr/>
            <p:nvPr/>
          </p:nvSpPr>
          <p:spPr>
            <a:xfrm>
              <a:off x="5997448" y="8155787"/>
              <a:ext cx="7620" cy="31750"/>
            </a:xfrm>
            <a:custGeom>
              <a:avLst/>
              <a:gdLst/>
              <a:ahLst/>
              <a:cxnLst/>
              <a:rect l="l" t="t" r="r" b="b"/>
              <a:pathLst>
                <a:path w="7620" h="31750">
                  <a:moveTo>
                    <a:pt x="0" y="0"/>
                  </a:moveTo>
                  <a:lnTo>
                    <a:pt x="469" y="6235"/>
                  </a:lnTo>
                  <a:lnTo>
                    <a:pt x="609" y="12687"/>
                  </a:lnTo>
                  <a:lnTo>
                    <a:pt x="584" y="19189"/>
                  </a:lnTo>
                  <a:lnTo>
                    <a:pt x="3060" y="23101"/>
                  </a:lnTo>
                  <a:lnTo>
                    <a:pt x="5283" y="27152"/>
                  </a:lnTo>
                  <a:lnTo>
                    <a:pt x="7416" y="31394"/>
                  </a:lnTo>
                  <a:lnTo>
                    <a:pt x="6667" y="19519"/>
                  </a:lnTo>
                  <a:lnTo>
                    <a:pt x="6057" y="13677"/>
                  </a:lnTo>
                  <a:lnTo>
                    <a:pt x="4267" y="8813"/>
                  </a:lnTo>
                  <a:lnTo>
                    <a:pt x="2311" y="4216"/>
                  </a:lnTo>
                  <a:lnTo>
                    <a:pt x="0" y="0"/>
                  </a:lnTo>
                  <a:close/>
                </a:path>
              </a:pathLst>
            </a:custGeom>
            <a:solidFill>
              <a:srgbClr val="FED434"/>
            </a:solidFill>
          </p:spPr>
          <p:txBody>
            <a:bodyPr wrap="square" lIns="0" tIns="0" rIns="0" bIns="0" rtlCol="0"/>
            <a:lstStyle/>
            <a:p>
              <a:endParaRPr/>
            </a:p>
          </p:txBody>
        </p:sp>
        <p:sp>
          <p:nvSpPr>
            <p:cNvPr id="5288" name="object 5288"/>
            <p:cNvSpPr/>
            <p:nvPr/>
          </p:nvSpPr>
          <p:spPr>
            <a:xfrm>
              <a:off x="5997448" y="8155787"/>
              <a:ext cx="6350" cy="13970"/>
            </a:xfrm>
            <a:custGeom>
              <a:avLst/>
              <a:gdLst/>
              <a:ahLst/>
              <a:cxnLst/>
              <a:rect l="l" t="t" r="r" b="b"/>
              <a:pathLst>
                <a:path w="6350" h="13970">
                  <a:moveTo>
                    <a:pt x="6057" y="13677"/>
                  </a:moveTo>
                  <a:lnTo>
                    <a:pt x="4267" y="8813"/>
                  </a:lnTo>
                  <a:lnTo>
                    <a:pt x="2311" y="4216"/>
                  </a:lnTo>
                  <a:lnTo>
                    <a:pt x="0" y="0"/>
                  </a:lnTo>
                </a:path>
              </a:pathLst>
            </a:custGeom>
            <a:ln w="25400">
              <a:solidFill>
                <a:srgbClr val="FED638"/>
              </a:solidFill>
            </a:ln>
          </p:spPr>
          <p:txBody>
            <a:bodyPr wrap="square" lIns="0" tIns="0" rIns="0" bIns="0" rtlCol="0"/>
            <a:lstStyle/>
            <a:p>
              <a:endParaRPr/>
            </a:p>
          </p:txBody>
        </p:sp>
        <p:sp>
          <p:nvSpPr>
            <p:cNvPr id="5289" name="object 5289"/>
            <p:cNvSpPr/>
            <p:nvPr/>
          </p:nvSpPr>
          <p:spPr>
            <a:xfrm>
              <a:off x="5997448" y="8155787"/>
              <a:ext cx="635" cy="19685"/>
            </a:xfrm>
            <a:custGeom>
              <a:avLst/>
              <a:gdLst/>
              <a:ahLst/>
              <a:cxnLst/>
              <a:rect l="l" t="t" r="r" b="b"/>
              <a:pathLst>
                <a:path w="635" h="19684">
                  <a:moveTo>
                    <a:pt x="0" y="0"/>
                  </a:moveTo>
                  <a:lnTo>
                    <a:pt x="469" y="6235"/>
                  </a:lnTo>
                  <a:lnTo>
                    <a:pt x="609" y="12687"/>
                  </a:lnTo>
                  <a:lnTo>
                    <a:pt x="584" y="19189"/>
                  </a:lnTo>
                </a:path>
              </a:pathLst>
            </a:custGeom>
            <a:ln w="25400">
              <a:solidFill>
                <a:srgbClr val="FFD432"/>
              </a:solidFill>
            </a:ln>
          </p:spPr>
          <p:txBody>
            <a:bodyPr wrap="square" lIns="0" tIns="0" rIns="0" bIns="0" rtlCol="0"/>
            <a:lstStyle/>
            <a:p>
              <a:endParaRPr/>
            </a:p>
          </p:txBody>
        </p:sp>
        <p:sp>
          <p:nvSpPr>
            <p:cNvPr id="5290" name="object 5290"/>
            <p:cNvSpPr/>
            <p:nvPr/>
          </p:nvSpPr>
          <p:spPr>
            <a:xfrm>
              <a:off x="5998032" y="8174977"/>
              <a:ext cx="6985" cy="12700"/>
            </a:xfrm>
            <a:custGeom>
              <a:avLst/>
              <a:gdLst/>
              <a:ahLst/>
              <a:cxnLst/>
              <a:rect l="l" t="t" r="r" b="b"/>
              <a:pathLst>
                <a:path w="6985" h="12700">
                  <a:moveTo>
                    <a:pt x="0" y="0"/>
                  </a:moveTo>
                  <a:lnTo>
                    <a:pt x="6832" y="12204"/>
                  </a:lnTo>
                </a:path>
              </a:pathLst>
            </a:custGeom>
            <a:ln w="25399">
              <a:solidFill>
                <a:srgbClr val="FED22F"/>
              </a:solidFill>
            </a:ln>
          </p:spPr>
          <p:txBody>
            <a:bodyPr wrap="square" lIns="0" tIns="0" rIns="0" bIns="0" rtlCol="0"/>
            <a:lstStyle/>
            <a:p>
              <a:endParaRPr/>
            </a:p>
          </p:txBody>
        </p:sp>
        <p:sp>
          <p:nvSpPr>
            <p:cNvPr id="5291" name="object 5291"/>
            <p:cNvSpPr/>
            <p:nvPr/>
          </p:nvSpPr>
          <p:spPr>
            <a:xfrm>
              <a:off x="6003505" y="8169465"/>
              <a:ext cx="1905" cy="17780"/>
            </a:xfrm>
            <a:custGeom>
              <a:avLst/>
              <a:gdLst/>
              <a:ahLst/>
              <a:cxnLst/>
              <a:rect l="l" t="t" r="r" b="b"/>
              <a:pathLst>
                <a:path w="1904" h="17779">
                  <a:moveTo>
                    <a:pt x="1358" y="17716"/>
                  </a:moveTo>
                  <a:lnTo>
                    <a:pt x="1003" y="11823"/>
                  </a:lnTo>
                  <a:lnTo>
                    <a:pt x="609" y="5842"/>
                  </a:lnTo>
                  <a:lnTo>
                    <a:pt x="0" y="0"/>
                  </a:lnTo>
                </a:path>
              </a:pathLst>
            </a:custGeom>
            <a:ln w="25400">
              <a:solidFill>
                <a:srgbClr val="FED434"/>
              </a:solidFill>
            </a:ln>
          </p:spPr>
          <p:txBody>
            <a:bodyPr wrap="square" lIns="0" tIns="0" rIns="0" bIns="0" rtlCol="0"/>
            <a:lstStyle/>
            <a:p>
              <a:endParaRPr/>
            </a:p>
          </p:txBody>
        </p:sp>
        <p:sp>
          <p:nvSpPr>
            <p:cNvPr id="5292" name="object 5292"/>
            <p:cNvSpPr/>
            <p:nvPr/>
          </p:nvSpPr>
          <p:spPr>
            <a:xfrm>
              <a:off x="5991714" y="8131931"/>
              <a:ext cx="6350" cy="43180"/>
            </a:xfrm>
            <a:custGeom>
              <a:avLst/>
              <a:gdLst/>
              <a:ahLst/>
              <a:cxnLst/>
              <a:rect l="l" t="t" r="r" b="b"/>
              <a:pathLst>
                <a:path w="6350" h="43179">
                  <a:moveTo>
                    <a:pt x="0" y="0"/>
                  </a:moveTo>
                  <a:lnTo>
                    <a:pt x="1335" y="8083"/>
                  </a:lnTo>
                  <a:lnTo>
                    <a:pt x="2125" y="17393"/>
                  </a:lnTo>
                  <a:lnTo>
                    <a:pt x="2445" y="27087"/>
                  </a:lnTo>
                  <a:lnTo>
                    <a:pt x="2469" y="36899"/>
                  </a:lnTo>
                  <a:lnTo>
                    <a:pt x="3790" y="38981"/>
                  </a:lnTo>
                  <a:lnTo>
                    <a:pt x="6317" y="43045"/>
                  </a:lnTo>
                  <a:lnTo>
                    <a:pt x="6212" y="33346"/>
                  </a:lnTo>
                  <a:lnTo>
                    <a:pt x="5735" y="23856"/>
                  </a:lnTo>
                  <a:lnTo>
                    <a:pt x="4783" y="14699"/>
                  </a:lnTo>
                  <a:lnTo>
                    <a:pt x="3261" y="6026"/>
                  </a:lnTo>
                  <a:lnTo>
                    <a:pt x="0" y="0"/>
                  </a:lnTo>
                  <a:close/>
                </a:path>
              </a:pathLst>
            </a:custGeom>
            <a:solidFill>
              <a:srgbClr val="FFD638"/>
            </a:solidFill>
          </p:spPr>
          <p:txBody>
            <a:bodyPr wrap="square" lIns="0" tIns="0" rIns="0" bIns="0" rtlCol="0"/>
            <a:lstStyle/>
            <a:p>
              <a:endParaRPr/>
            </a:p>
          </p:txBody>
        </p:sp>
        <p:sp>
          <p:nvSpPr>
            <p:cNvPr id="5293" name="object 5293"/>
            <p:cNvSpPr/>
            <p:nvPr/>
          </p:nvSpPr>
          <p:spPr>
            <a:xfrm>
              <a:off x="5994976" y="8137958"/>
              <a:ext cx="3175" cy="37465"/>
            </a:xfrm>
            <a:custGeom>
              <a:avLst/>
              <a:gdLst/>
              <a:ahLst/>
              <a:cxnLst/>
              <a:rect l="l" t="t" r="r" b="b"/>
              <a:pathLst>
                <a:path w="3175" h="37465">
                  <a:moveTo>
                    <a:pt x="0" y="0"/>
                  </a:moveTo>
                  <a:lnTo>
                    <a:pt x="1521" y="8672"/>
                  </a:lnTo>
                  <a:lnTo>
                    <a:pt x="2473" y="17829"/>
                  </a:lnTo>
                  <a:lnTo>
                    <a:pt x="2951" y="27319"/>
                  </a:lnTo>
                  <a:lnTo>
                    <a:pt x="3056" y="37019"/>
                  </a:lnTo>
                </a:path>
              </a:pathLst>
            </a:custGeom>
            <a:ln w="25400">
              <a:solidFill>
                <a:srgbClr val="FFD639"/>
              </a:solidFill>
            </a:ln>
          </p:spPr>
          <p:txBody>
            <a:bodyPr wrap="square" lIns="0" tIns="0" rIns="0" bIns="0" rtlCol="0"/>
            <a:lstStyle/>
            <a:p>
              <a:endParaRPr/>
            </a:p>
          </p:txBody>
        </p:sp>
        <p:sp>
          <p:nvSpPr>
            <p:cNvPr id="5294" name="object 5294"/>
            <p:cNvSpPr/>
            <p:nvPr/>
          </p:nvSpPr>
          <p:spPr>
            <a:xfrm>
              <a:off x="5994184" y="8168830"/>
              <a:ext cx="4445" cy="6350"/>
            </a:xfrm>
            <a:custGeom>
              <a:avLst/>
              <a:gdLst/>
              <a:ahLst/>
              <a:cxnLst/>
              <a:rect l="l" t="t" r="r" b="b"/>
              <a:pathLst>
                <a:path w="4445" h="6350">
                  <a:moveTo>
                    <a:pt x="3848" y="6146"/>
                  </a:moveTo>
                  <a:lnTo>
                    <a:pt x="0" y="0"/>
                  </a:lnTo>
                </a:path>
              </a:pathLst>
            </a:custGeom>
            <a:ln w="25400">
              <a:solidFill>
                <a:srgbClr val="FFD22B"/>
              </a:solidFill>
            </a:ln>
          </p:spPr>
          <p:txBody>
            <a:bodyPr wrap="square" lIns="0" tIns="0" rIns="0" bIns="0" rtlCol="0"/>
            <a:lstStyle/>
            <a:p>
              <a:endParaRPr/>
            </a:p>
          </p:txBody>
        </p:sp>
        <p:sp>
          <p:nvSpPr>
            <p:cNvPr id="5295" name="object 5295"/>
            <p:cNvSpPr/>
            <p:nvPr/>
          </p:nvSpPr>
          <p:spPr>
            <a:xfrm>
              <a:off x="5991714" y="8131931"/>
              <a:ext cx="2540" cy="37465"/>
            </a:xfrm>
            <a:custGeom>
              <a:avLst/>
              <a:gdLst/>
              <a:ahLst/>
              <a:cxnLst/>
              <a:rect l="l" t="t" r="r" b="b"/>
              <a:pathLst>
                <a:path w="2539" h="37465">
                  <a:moveTo>
                    <a:pt x="2469" y="36899"/>
                  </a:moveTo>
                  <a:lnTo>
                    <a:pt x="2445" y="27087"/>
                  </a:lnTo>
                  <a:lnTo>
                    <a:pt x="2125" y="17393"/>
                  </a:lnTo>
                  <a:lnTo>
                    <a:pt x="1335" y="8083"/>
                  </a:lnTo>
                  <a:lnTo>
                    <a:pt x="0" y="0"/>
                  </a:lnTo>
                </a:path>
              </a:pathLst>
            </a:custGeom>
            <a:ln w="25399">
              <a:solidFill>
                <a:srgbClr val="FFD635"/>
              </a:solidFill>
            </a:ln>
          </p:spPr>
          <p:txBody>
            <a:bodyPr wrap="square" lIns="0" tIns="0" rIns="0" bIns="0" rtlCol="0"/>
            <a:lstStyle/>
            <a:p>
              <a:endParaRPr/>
            </a:p>
          </p:txBody>
        </p:sp>
        <p:sp>
          <p:nvSpPr>
            <p:cNvPr id="5296" name="object 5296"/>
            <p:cNvSpPr/>
            <p:nvPr/>
          </p:nvSpPr>
          <p:spPr>
            <a:xfrm>
              <a:off x="5988117" y="8125293"/>
              <a:ext cx="6350" cy="43815"/>
            </a:xfrm>
            <a:custGeom>
              <a:avLst/>
              <a:gdLst/>
              <a:ahLst/>
              <a:cxnLst/>
              <a:rect l="l" t="t" r="r" b="b"/>
              <a:pathLst>
                <a:path w="6350" h="43815">
                  <a:moveTo>
                    <a:pt x="0" y="0"/>
                  </a:moveTo>
                  <a:lnTo>
                    <a:pt x="1299" y="8324"/>
                  </a:lnTo>
                  <a:lnTo>
                    <a:pt x="1934" y="17568"/>
                  </a:lnTo>
                  <a:lnTo>
                    <a:pt x="2015" y="37199"/>
                  </a:lnTo>
                  <a:lnTo>
                    <a:pt x="3387" y="39320"/>
                  </a:lnTo>
                  <a:lnTo>
                    <a:pt x="6066" y="43537"/>
                  </a:lnTo>
                  <a:lnTo>
                    <a:pt x="6042" y="33725"/>
                  </a:lnTo>
                  <a:lnTo>
                    <a:pt x="5722" y="24031"/>
                  </a:lnTo>
                  <a:lnTo>
                    <a:pt x="4932" y="14721"/>
                  </a:lnTo>
                  <a:lnTo>
                    <a:pt x="3597" y="6638"/>
                  </a:lnTo>
                  <a:lnTo>
                    <a:pt x="0" y="0"/>
                  </a:lnTo>
                  <a:close/>
                </a:path>
              </a:pathLst>
            </a:custGeom>
            <a:solidFill>
              <a:srgbClr val="FFD632"/>
            </a:solidFill>
          </p:spPr>
          <p:txBody>
            <a:bodyPr wrap="square" lIns="0" tIns="0" rIns="0" bIns="0" rtlCol="0"/>
            <a:lstStyle/>
            <a:p>
              <a:endParaRPr/>
            </a:p>
          </p:txBody>
        </p:sp>
        <p:sp>
          <p:nvSpPr>
            <p:cNvPr id="5297" name="object 5297"/>
            <p:cNvSpPr/>
            <p:nvPr/>
          </p:nvSpPr>
          <p:spPr>
            <a:xfrm>
              <a:off x="5991714" y="8131931"/>
              <a:ext cx="2540" cy="37465"/>
            </a:xfrm>
            <a:custGeom>
              <a:avLst/>
              <a:gdLst/>
              <a:ahLst/>
              <a:cxnLst/>
              <a:rect l="l" t="t" r="r" b="b"/>
              <a:pathLst>
                <a:path w="2539" h="37465">
                  <a:moveTo>
                    <a:pt x="0" y="0"/>
                  </a:moveTo>
                  <a:lnTo>
                    <a:pt x="1335" y="8083"/>
                  </a:lnTo>
                  <a:lnTo>
                    <a:pt x="2125" y="17393"/>
                  </a:lnTo>
                  <a:lnTo>
                    <a:pt x="2445" y="27087"/>
                  </a:lnTo>
                  <a:lnTo>
                    <a:pt x="2469" y="36899"/>
                  </a:lnTo>
                </a:path>
              </a:pathLst>
            </a:custGeom>
            <a:ln w="25399">
              <a:solidFill>
                <a:srgbClr val="FFD635"/>
              </a:solidFill>
            </a:ln>
          </p:spPr>
          <p:txBody>
            <a:bodyPr wrap="square" lIns="0" tIns="0" rIns="0" bIns="0" rtlCol="0"/>
            <a:lstStyle/>
            <a:p>
              <a:endParaRPr/>
            </a:p>
          </p:txBody>
        </p:sp>
        <p:sp>
          <p:nvSpPr>
            <p:cNvPr id="5298" name="object 5298"/>
            <p:cNvSpPr/>
            <p:nvPr/>
          </p:nvSpPr>
          <p:spPr>
            <a:xfrm>
              <a:off x="5990133" y="8162493"/>
              <a:ext cx="4445" cy="6350"/>
            </a:xfrm>
            <a:custGeom>
              <a:avLst/>
              <a:gdLst/>
              <a:ahLst/>
              <a:cxnLst/>
              <a:rect l="l" t="t" r="r" b="b"/>
              <a:pathLst>
                <a:path w="4445" h="6350">
                  <a:moveTo>
                    <a:pt x="4051" y="6337"/>
                  </a:moveTo>
                  <a:lnTo>
                    <a:pt x="0" y="0"/>
                  </a:lnTo>
                </a:path>
              </a:pathLst>
            </a:custGeom>
            <a:ln w="25400">
              <a:solidFill>
                <a:srgbClr val="FFD226"/>
              </a:solidFill>
            </a:ln>
          </p:spPr>
          <p:txBody>
            <a:bodyPr wrap="square" lIns="0" tIns="0" rIns="0" bIns="0" rtlCol="0"/>
            <a:lstStyle/>
            <a:p>
              <a:endParaRPr/>
            </a:p>
          </p:txBody>
        </p:sp>
        <p:sp>
          <p:nvSpPr>
            <p:cNvPr id="5299" name="object 5299"/>
            <p:cNvSpPr/>
            <p:nvPr/>
          </p:nvSpPr>
          <p:spPr>
            <a:xfrm>
              <a:off x="5988117" y="8125293"/>
              <a:ext cx="2540" cy="37465"/>
            </a:xfrm>
            <a:custGeom>
              <a:avLst/>
              <a:gdLst/>
              <a:ahLst/>
              <a:cxnLst/>
              <a:rect l="l" t="t" r="r" b="b"/>
              <a:pathLst>
                <a:path w="2539" h="37465">
                  <a:moveTo>
                    <a:pt x="2015" y="37199"/>
                  </a:moveTo>
                  <a:lnTo>
                    <a:pt x="2105" y="27322"/>
                  </a:lnTo>
                  <a:lnTo>
                    <a:pt x="1934" y="17568"/>
                  </a:lnTo>
                  <a:lnTo>
                    <a:pt x="1299" y="8324"/>
                  </a:lnTo>
                  <a:lnTo>
                    <a:pt x="0" y="0"/>
                  </a:lnTo>
                </a:path>
              </a:pathLst>
            </a:custGeom>
            <a:ln w="25400">
              <a:solidFill>
                <a:srgbClr val="FFD62F"/>
              </a:solidFill>
            </a:ln>
          </p:spPr>
          <p:txBody>
            <a:bodyPr wrap="square" lIns="0" tIns="0" rIns="0" bIns="0" rtlCol="0"/>
            <a:lstStyle/>
            <a:p>
              <a:endParaRPr/>
            </a:p>
          </p:txBody>
        </p:sp>
        <p:sp>
          <p:nvSpPr>
            <p:cNvPr id="5300" name="object 5300"/>
            <p:cNvSpPr/>
            <p:nvPr/>
          </p:nvSpPr>
          <p:spPr>
            <a:xfrm>
              <a:off x="5980811" y="8114592"/>
              <a:ext cx="9525" cy="48260"/>
            </a:xfrm>
            <a:custGeom>
              <a:avLst/>
              <a:gdLst/>
              <a:ahLst/>
              <a:cxnLst/>
              <a:rect l="l" t="t" r="r" b="b"/>
              <a:pathLst>
                <a:path w="9525" h="48259">
                  <a:moveTo>
                    <a:pt x="0" y="0"/>
                  </a:moveTo>
                  <a:lnTo>
                    <a:pt x="1000" y="7194"/>
                  </a:lnTo>
                  <a:lnTo>
                    <a:pt x="1369" y="15839"/>
                  </a:lnTo>
                  <a:lnTo>
                    <a:pt x="1297" y="25388"/>
                  </a:lnTo>
                  <a:lnTo>
                    <a:pt x="977" y="35302"/>
                  </a:lnTo>
                  <a:lnTo>
                    <a:pt x="3758" y="39391"/>
                  </a:lnTo>
                  <a:lnTo>
                    <a:pt x="6578" y="43658"/>
                  </a:lnTo>
                  <a:lnTo>
                    <a:pt x="9321" y="47900"/>
                  </a:lnTo>
                  <a:lnTo>
                    <a:pt x="9240" y="28269"/>
                  </a:lnTo>
                  <a:lnTo>
                    <a:pt x="8605" y="19025"/>
                  </a:lnTo>
                  <a:lnTo>
                    <a:pt x="7305" y="10700"/>
                  </a:lnTo>
                  <a:lnTo>
                    <a:pt x="0" y="0"/>
                  </a:lnTo>
                  <a:close/>
                </a:path>
              </a:pathLst>
            </a:custGeom>
            <a:solidFill>
              <a:srgbClr val="FFD526"/>
            </a:solidFill>
          </p:spPr>
          <p:txBody>
            <a:bodyPr wrap="square" lIns="0" tIns="0" rIns="0" bIns="0" rtlCol="0"/>
            <a:lstStyle/>
            <a:p>
              <a:endParaRPr/>
            </a:p>
          </p:txBody>
        </p:sp>
        <p:sp>
          <p:nvSpPr>
            <p:cNvPr id="5301" name="object 5301"/>
            <p:cNvSpPr/>
            <p:nvPr/>
          </p:nvSpPr>
          <p:spPr>
            <a:xfrm>
              <a:off x="5988117" y="8125293"/>
              <a:ext cx="2540" cy="37465"/>
            </a:xfrm>
            <a:custGeom>
              <a:avLst/>
              <a:gdLst/>
              <a:ahLst/>
              <a:cxnLst/>
              <a:rect l="l" t="t" r="r" b="b"/>
              <a:pathLst>
                <a:path w="2539" h="37465">
                  <a:moveTo>
                    <a:pt x="0" y="0"/>
                  </a:moveTo>
                  <a:lnTo>
                    <a:pt x="1299" y="8324"/>
                  </a:lnTo>
                  <a:lnTo>
                    <a:pt x="1934" y="17568"/>
                  </a:lnTo>
                  <a:lnTo>
                    <a:pt x="2105" y="27322"/>
                  </a:lnTo>
                  <a:lnTo>
                    <a:pt x="2015" y="37199"/>
                  </a:lnTo>
                </a:path>
              </a:pathLst>
            </a:custGeom>
            <a:ln w="25399">
              <a:solidFill>
                <a:srgbClr val="FFD62F"/>
              </a:solidFill>
            </a:ln>
          </p:spPr>
          <p:txBody>
            <a:bodyPr wrap="square" lIns="0" tIns="0" rIns="0" bIns="0" rtlCol="0"/>
            <a:lstStyle/>
            <a:p>
              <a:endParaRPr/>
            </a:p>
          </p:txBody>
        </p:sp>
        <p:sp>
          <p:nvSpPr>
            <p:cNvPr id="5302" name="object 5302"/>
            <p:cNvSpPr/>
            <p:nvPr/>
          </p:nvSpPr>
          <p:spPr>
            <a:xfrm>
              <a:off x="5981788" y="8149894"/>
              <a:ext cx="8890" cy="12700"/>
            </a:xfrm>
            <a:custGeom>
              <a:avLst/>
              <a:gdLst/>
              <a:ahLst/>
              <a:cxnLst/>
              <a:rect l="l" t="t" r="r" b="b"/>
              <a:pathLst>
                <a:path w="8889" h="12700">
                  <a:moveTo>
                    <a:pt x="8343" y="12598"/>
                  </a:moveTo>
                  <a:lnTo>
                    <a:pt x="0" y="0"/>
                  </a:lnTo>
                </a:path>
              </a:pathLst>
            </a:custGeom>
            <a:ln w="25400">
              <a:solidFill>
                <a:srgbClr val="FFD21E"/>
              </a:solidFill>
            </a:ln>
          </p:spPr>
          <p:txBody>
            <a:bodyPr wrap="square" lIns="0" tIns="0" rIns="0" bIns="0" rtlCol="0"/>
            <a:lstStyle/>
            <a:p>
              <a:endParaRPr/>
            </a:p>
          </p:txBody>
        </p:sp>
        <p:sp>
          <p:nvSpPr>
            <p:cNvPr id="5303" name="object 5303"/>
            <p:cNvSpPr/>
            <p:nvPr/>
          </p:nvSpPr>
          <p:spPr>
            <a:xfrm>
              <a:off x="5980811" y="8114592"/>
              <a:ext cx="1905" cy="35560"/>
            </a:xfrm>
            <a:custGeom>
              <a:avLst/>
              <a:gdLst/>
              <a:ahLst/>
              <a:cxnLst/>
              <a:rect l="l" t="t" r="r" b="b"/>
              <a:pathLst>
                <a:path w="1904" h="35559">
                  <a:moveTo>
                    <a:pt x="977" y="35302"/>
                  </a:moveTo>
                  <a:lnTo>
                    <a:pt x="1297" y="25388"/>
                  </a:lnTo>
                  <a:lnTo>
                    <a:pt x="1369" y="15839"/>
                  </a:lnTo>
                  <a:lnTo>
                    <a:pt x="1000" y="7194"/>
                  </a:lnTo>
                  <a:lnTo>
                    <a:pt x="0" y="0"/>
                  </a:lnTo>
                </a:path>
              </a:pathLst>
            </a:custGeom>
            <a:ln w="25400">
              <a:solidFill>
                <a:srgbClr val="FFD51D"/>
              </a:solidFill>
            </a:ln>
          </p:spPr>
          <p:txBody>
            <a:bodyPr wrap="square" lIns="0" tIns="0" rIns="0" bIns="0" rtlCol="0"/>
            <a:lstStyle/>
            <a:p>
              <a:endParaRPr/>
            </a:p>
          </p:txBody>
        </p:sp>
        <p:sp>
          <p:nvSpPr>
            <p:cNvPr id="5304" name="object 5304"/>
            <p:cNvSpPr/>
            <p:nvPr/>
          </p:nvSpPr>
          <p:spPr>
            <a:xfrm>
              <a:off x="5973496" y="8105790"/>
              <a:ext cx="8890" cy="44450"/>
            </a:xfrm>
            <a:custGeom>
              <a:avLst/>
              <a:gdLst/>
              <a:ahLst/>
              <a:cxnLst/>
              <a:rect l="l" t="t" r="r" b="b"/>
              <a:pathLst>
                <a:path w="8889" h="44450">
                  <a:moveTo>
                    <a:pt x="0" y="0"/>
                  </a:moveTo>
                  <a:lnTo>
                    <a:pt x="726" y="5924"/>
                  </a:lnTo>
                  <a:lnTo>
                    <a:pt x="825" y="15997"/>
                  </a:lnTo>
                  <a:lnTo>
                    <a:pt x="637" y="22757"/>
                  </a:lnTo>
                  <a:lnTo>
                    <a:pt x="113" y="32585"/>
                  </a:lnTo>
                  <a:lnTo>
                    <a:pt x="2742" y="36115"/>
                  </a:lnTo>
                  <a:lnTo>
                    <a:pt x="5498" y="40027"/>
                  </a:lnTo>
                  <a:lnTo>
                    <a:pt x="8292" y="44104"/>
                  </a:lnTo>
                  <a:lnTo>
                    <a:pt x="8550" y="36115"/>
                  </a:lnTo>
                  <a:lnTo>
                    <a:pt x="8625" y="32585"/>
                  </a:lnTo>
                  <a:lnTo>
                    <a:pt x="8604" y="22757"/>
                  </a:lnTo>
                  <a:lnTo>
                    <a:pt x="8315" y="15997"/>
                  </a:lnTo>
                  <a:lnTo>
                    <a:pt x="7315" y="8802"/>
                  </a:lnTo>
                  <a:lnTo>
                    <a:pt x="0" y="0"/>
                  </a:lnTo>
                  <a:close/>
                </a:path>
              </a:pathLst>
            </a:custGeom>
            <a:solidFill>
              <a:srgbClr val="FFD515"/>
            </a:solidFill>
          </p:spPr>
          <p:txBody>
            <a:bodyPr wrap="square" lIns="0" tIns="0" rIns="0" bIns="0" rtlCol="0"/>
            <a:lstStyle/>
            <a:p>
              <a:endParaRPr/>
            </a:p>
          </p:txBody>
        </p:sp>
        <p:sp>
          <p:nvSpPr>
            <p:cNvPr id="5305" name="object 5305"/>
            <p:cNvSpPr/>
            <p:nvPr/>
          </p:nvSpPr>
          <p:spPr>
            <a:xfrm>
              <a:off x="5980811" y="8114592"/>
              <a:ext cx="1905" cy="35560"/>
            </a:xfrm>
            <a:custGeom>
              <a:avLst/>
              <a:gdLst/>
              <a:ahLst/>
              <a:cxnLst/>
              <a:rect l="l" t="t" r="r" b="b"/>
              <a:pathLst>
                <a:path w="1904" h="35559">
                  <a:moveTo>
                    <a:pt x="0" y="0"/>
                  </a:moveTo>
                  <a:lnTo>
                    <a:pt x="1000" y="7194"/>
                  </a:lnTo>
                  <a:lnTo>
                    <a:pt x="1369" y="15839"/>
                  </a:lnTo>
                  <a:lnTo>
                    <a:pt x="1297" y="25388"/>
                  </a:lnTo>
                  <a:lnTo>
                    <a:pt x="977" y="35302"/>
                  </a:lnTo>
                </a:path>
              </a:pathLst>
            </a:custGeom>
            <a:ln w="25400">
              <a:solidFill>
                <a:srgbClr val="FFD51D"/>
              </a:solidFill>
            </a:ln>
          </p:spPr>
          <p:txBody>
            <a:bodyPr wrap="square" lIns="0" tIns="0" rIns="0" bIns="0" rtlCol="0"/>
            <a:lstStyle/>
            <a:p>
              <a:endParaRPr/>
            </a:p>
          </p:txBody>
        </p:sp>
        <p:sp>
          <p:nvSpPr>
            <p:cNvPr id="5306" name="object 5306"/>
            <p:cNvSpPr/>
            <p:nvPr/>
          </p:nvSpPr>
          <p:spPr>
            <a:xfrm>
              <a:off x="5973610" y="8138376"/>
              <a:ext cx="8255" cy="12065"/>
            </a:xfrm>
            <a:custGeom>
              <a:avLst/>
              <a:gdLst/>
              <a:ahLst/>
              <a:cxnLst/>
              <a:rect l="l" t="t" r="r" b="b"/>
              <a:pathLst>
                <a:path w="8254" h="12065">
                  <a:moveTo>
                    <a:pt x="8178" y="11518"/>
                  </a:moveTo>
                  <a:lnTo>
                    <a:pt x="0" y="0"/>
                  </a:lnTo>
                </a:path>
              </a:pathLst>
            </a:custGeom>
            <a:ln w="25400">
              <a:solidFill>
                <a:srgbClr val="FFD213"/>
              </a:solidFill>
            </a:ln>
          </p:spPr>
          <p:txBody>
            <a:bodyPr wrap="square" lIns="0" tIns="0" rIns="0" bIns="0" rtlCol="0"/>
            <a:lstStyle/>
            <a:p>
              <a:endParaRPr/>
            </a:p>
          </p:txBody>
        </p:sp>
        <p:sp>
          <p:nvSpPr>
            <p:cNvPr id="5307" name="object 5307"/>
            <p:cNvSpPr/>
            <p:nvPr/>
          </p:nvSpPr>
          <p:spPr>
            <a:xfrm>
              <a:off x="5973496" y="8105790"/>
              <a:ext cx="1270" cy="33020"/>
            </a:xfrm>
            <a:custGeom>
              <a:avLst/>
              <a:gdLst/>
              <a:ahLst/>
              <a:cxnLst/>
              <a:rect l="l" t="t" r="r" b="b"/>
              <a:pathLst>
                <a:path w="1270" h="33020">
                  <a:moveTo>
                    <a:pt x="113" y="32585"/>
                  </a:moveTo>
                  <a:lnTo>
                    <a:pt x="637" y="22757"/>
                  </a:lnTo>
                  <a:lnTo>
                    <a:pt x="890" y="13690"/>
                  </a:lnTo>
                  <a:lnTo>
                    <a:pt x="726" y="5924"/>
                  </a:lnTo>
                  <a:lnTo>
                    <a:pt x="0" y="0"/>
                  </a:lnTo>
                </a:path>
              </a:pathLst>
            </a:custGeom>
            <a:ln w="25400">
              <a:solidFill>
                <a:srgbClr val="FFD50C"/>
              </a:solidFill>
            </a:ln>
          </p:spPr>
          <p:txBody>
            <a:bodyPr wrap="square" lIns="0" tIns="0" rIns="0" bIns="0" rtlCol="0"/>
            <a:lstStyle/>
            <a:p>
              <a:endParaRPr/>
            </a:p>
          </p:txBody>
        </p:sp>
        <p:sp>
          <p:nvSpPr>
            <p:cNvPr id="5308" name="object 5308"/>
            <p:cNvSpPr/>
            <p:nvPr/>
          </p:nvSpPr>
          <p:spPr>
            <a:xfrm>
              <a:off x="5969774" y="8102232"/>
              <a:ext cx="5080" cy="36195"/>
            </a:xfrm>
            <a:custGeom>
              <a:avLst/>
              <a:gdLst/>
              <a:ahLst/>
              <a:cxnLst/>
              <a:rect l="l" t="t" r="r" b="b"/>
              <a:pathLst>
                <a:path w="5079" h="36195">
                  <a:moveTo>
                    <a:pt x="209" y="0"/>
                  </a:moveTo>
                  <a:lnTo>
                    <a:pt x="826" y="5283"/>
                  </a:lnTo>
                  <a:lnTo>
                    <a:pt x="919" y="12630"/>
                  </a:lnTo>
                  <a:lnTo>
                    <a:pt x="599" y="21410"/>
                  </a:lnTo>
                  <a:lnTo>
                    <a:pt x="0" y="31152"/>
                  </a:lnTo>
                  <a:lnTo>
                    <a:pt x="1244" y="32714"/>
                  </a:lnTo>
                  <a:lnTo>
                    <a:pt x="3835" y="36143"/>
                  </a:lnTo>
                  <a:lnTo>
                    <a:pt x="4358" y="26315"/>
                  </a:lnTo>
                  <a:lnTo>
                    <a:pt x="4495" y="21410"/>
                  </a:lnTo>
                  <a:lnTo>
                    <a:pt x="4447" y="9482"/>
                  </a:lnTo>
                  <a:lnTo>
                    <a:pt x="3721" y="3558"/>
                  </a:lnTo>
                  <a:lnTo>
                    <a:pt x="209" y="0"/>
                  </a:lnTo>
                  <a:close/>
                </a:path>
              </a:pathLst>
            </a:custGeom>
            <a:solidFill>
              <a:srgbClr val="FFD509"/>
            </a:solidFill>
          </p:spPr>
          <p:txBody>
            <a:bodyPr wrap="square" lIns="0" tIns="0" rIns="0" bIns="0" rtlCol="0"/>
            <a:lstStyle/>
            <a:p>
              <a:endParaRPr/>
            </a:p>
          </p:txBody>
        </p:sp>
        <p:sp>
          <p:nvSpPr>
            <p:cNvPr id="5309" name="object 5309"/>
            <p:cNvSpPr/>
            <p:nvPr/>
          </p:nvSpPr>
          <p:spPr>
            <a:xfrm>
              <a:off x="5973496" y="8105790"/>
              <a:ext cx="1270" cy="33020"/>
            </a:xfrm>
            <a:custGeom>
              <a:avLst/>
              <a:gdLst/>
              <a:ahLst/>
              <a:cxnLst/>
              <a:rect l="l" t="t" r="r" b="b"/>
              <a:pathLst>
                <a:path w="1270" h="33020">
                  <a:moveTo>
                    <a:pt x="0" y="0"/>
                  </a:moveTo>
                  <a:lnTo>
                    <a:pt x="726" y="5924"/>
                  </a:lnTo>
                  <a:lnTo>
                    <a:pt x="890" y="13690"/>
                  </a:lnTo>
                  <a:lnTo>
                    <a:pt x="637" y="22757"/>
                  </a:lnTo>
                  <a:lnTo>
                    <a:pt x="113" y="32585"/>
                  </a:lnTo>
                </a:path>
              </a:pathLst>
            </a:custGeom>
            <a:ln w="25400">
              <a:solidFill>
                <a:srgbClr val="FFD50C"/>
              </a:solidFill>
            </a:ln>
          </p:spPr>
          <p:txBody>
            <a:bodyPr wrap="square" lIns="0" tIns="0" rIns="0" bIns="0" rtlCol="0"/>
            <a:lstStyle/>
            <a:p>
              <a:endParaRPr/>
            </a:p>
          </p:txBody>
        </p:sp>
        <p:sp>
          <p:nvSpPr>
            <p:cNvPr id="5310" name="object 5310"/>
            <p:cNvSpPr/>
            <p:nvPr/>
          </p:nvSpPr>
          <p:spPr>
            <a:xfrm>
              <a:off x="5969774" y="8133384"/>
              <a:ext cx="4445" cy="5080"/>
            </a:xfrm>
            <a:custGeom>
              <a:avLst/>
              <a:gdLst/>
              <a:ahLst/>
              <a:cxnLst/>
              <a:rect l="l" t="t" r="r" b="b"/>
              <a:pathLst>
                <a:path w="4445" h="5079">
                  <a:moveTo>
                    <a:pt x="3835" y="4991"/>
                  </a:moveTo>
                  <a:lnTo>
                    <a:pt x="0" y="0"/>
                  </a:lnTo>
                </a:path>
              </a:pathLst>
            </a:custGeom>
            <a:ln w="25400">
              <a:solidFill>
                <a:srgbClr val="FFD30C"/>
              </a:solidFill>
            </a:ln>
          </p:spPr>
          <p:txBody>
            <a:bodyPr wrap="square" lIns="0" tIns="0" rIns="0" bIns="0" rtlCol="0"/>
            <a:lstStyle/>
            <a:p>
              <a:endParaRPr/>
            </a:p>
          </p:txBody>
        </p:sp>
        <p:sp>
          <p:nvSpPr>
            <p:cNvPr id="5311" name="object 5311"/>
            <p:cNvSpPr/>
            <p:nvPr/>
          </p:nvSpPr>
          <p:spPr>
            <a:xfrm>
              <a:off x="5969774" y="8102232"/>
              <a:ext cx="1270" cy="31750"/>
            </a:xfrm>
            <a:custGeom>
              <a:avLst/>
              <a:gdLst/>
              <a:ahLst/>
              <a:cxnLst/>
              <a:rect l="l" t="t" r="r" b="b"/>
              <a:pathLst>
                <a:path w="1270" h="31750">
                  <a:moveTo>
                    <a:pt x="0" y="31152"/>
                  </a:moveTo>
                  <a:lnTo>
                    <a:pt x="599" y="21410"/>
                  </a:lnTo>
                  <a:lnTo>
                    <a:pt x="919" y="12630"/>
                  </a:lnTo>
                  <a:lnTo>
                    <a:pt x="826" y="5283"/>
                  </a:lnTo>
                  <a:lnTo>
                    <a:pt x="209" y="0"/>
                  </a:lnTo>
                </a:path>
              </a:pathLst>
            </a:custGeom>
            <a:ln w="25399">
              <a:solidFill>
                <a:srgbClr val="FFD506"/>
              </a:solidFill>
            </a:ln>
          </p:spPr>
          <p:txBody>
            <a:bodyPr wrap="square" lIns="0" tIns="0" rIns="0" bIns="0" rtlCol="0"/>
            <a:lstStyle/>
            <a:p>
              <a:endParaRPr/>
            </a:p>
          </p:txBody>
        </p:sp>
        <p:sp>
          <p:nvSpPr>
            <p:cNvPr id="5312" name="object 5312"/>
            <p:cNvSpPr/>
            <p:nvPr/>
          </p:nvSpPr>
          <p:spPr>
            <a:xfrm>
              <a:off x="5966231" y="8098790"/>
              <a:ext cx="5080" cy="34925"/>
            </a:xfrm>
            <a:custGeom>
              <a:avLst/>
              <a:gdLst/>
              <a:ahLst/>
              <a:cxnLst/>
              <a:rect l="l" t="t" r="r" b="b"/>
              <a:pathLst>
                <a:path w="5079" h="34925">
                  <a:moveTo>
                    <a:pt x="355" y="0"/>
                  </a:moveTo>
                  <a:lnTo>
                    <a:pt x="944" y="5183"/>
                  </a:lnTo>
                  <a:lnTo>
                    <a:pt x="992" y="12195"/>
                  </a:lnTo>
                  <a:lnTo>
                    <a:pt x="632" y="20688"/>
                  </a:lnTo>
                  <a:lnTo>
                    <a:pt x="0" y="30314"/>
                  </a:lnTo>
                  <a:lnTo>
                    <a:pt x="1130" y="31610"/>
                  </a:lnTo>
                  <a:lnTo>
                    <a:pt x="2311" y="33045"/>
                  </a:lnTo>
                  <a:lnTo>
                    <a:pt x="3543" y="34594"/>
                  </a:lnTo>
                  <a:lnTo>
                    <a:pt x="4142" y="24852"/>
                  </a:lnTo>
                  <a:lnTo>
                    <a:pt x="4462" y="16073"/>
                  </a:lnTo>
                  <a:lnTo>
                    <a:pt x="4370" y="8725"/>
                  </a:lnTo>
                  <a:lnTo>
                    <a:pt x="3753" y="3442"/>
                  </a:lnTo>
                  <a:lnTo>
                    <a:pt x="355" y="0"/>
                  </a:lnTo>
                  <a:close/>
                </a:path>
              </a:pathLst>
            </a:custGeom>
            <a:solidFill>
              <a:srgbClr val="FFD506"/>
            </a:solidFill>
          </p:spPr>
          <p:txBody>
            <a:bodyPr wrap="square" lIns="0" tIns="0" rIns="0" bIns="0" rtlCol="0"/>
            <a:lstStyle/>
            <a:p>
              <a:endParaRPr/>
            </a:p>
          </p:txBody>
        </p:sp>
        <p:sp>
          <p:nvSpPr>
            <p:cNvPr id="5313" name="object 5313"/>
            <p:cNvSpPr/>
            <p:nvPr/>
          </p:nvSpPr>
          <p:spPr>
            <a:xfrm>
              <a:off x="5969774" y="8102232"/>
              <a:ext cx="1270" cy="31750"/>
            </a:xfrm>
            <a:custGeom>
              <a:avLst/>
              <a:gdLst/>
              <a:ahLst/>
              <a:cxnLst/>
              <a:rect l="l" t="t" r="r" b="b"/>
              <a:pathLst>
                <a:path w="1270" h="31750">
                  <a:moveTo>
                    <a:pt x="209" y="0"/>
                  </a:moveTo>
                  <a:lnTo>
                    <a:pt x="826" y="5283"/>
                  </a:lnTo>
                  <a:lnTo>
                    <a:pt x="919" y="12630"/>
                  </a:lnTo>
                  <a:lnTo>
                    <a:pt x="599" y="21410"/>
                  </a:lnTo>
                  <a:lnTo>
                    <a:pt x="0" y="31152"/>
                  </a:lnTo>
                </a:path>
              </a:pathLst>
            </a:custGeom>
            <a:ln w="25399">
              <a:solidFill>
                <a:srgbClr val="FFD506"/>
              </a:solidFill>
            </a:ln>
          </p:spPr>
          <p:txBody>
            <a:bodyPr wrap="square" lIns="0" tIns="0" rIns="0" bIns="0" rtlCol="0"/>
            <a:lstStyle/>
            <a:p>
              <a:endParaRPr/>
            </a:p>
          </p:txBody>
        </p:sp>
        <p:sp>
          <p:nvSpPr>
            <p:cNvPr id="5314" name="object 5314"/>
            <p:cNvSpPr/>
            <p:nvPr/>
          </p:nvSpPr>
          <p:spPr>
            <a:xfrm>
              <a:off x="5966231" y="8129105"/>
              <a:ext cx="3810" cy="4445"/>
            </a:xfrm>
            <a:custGeom>
              <a:avLst/>
              <a:gdLst/>
              <a:ahLst/>
              <a:cxnLst/>
              <a:rect l="l" t="t" r="r" b="b"/>
              <a:pathLst>
                <a:path w="3810" h="4445">
                  <a:moveTo>
                    <a:pt x="3543" y="4279"/>
                  </a:moveTo>
                  <a:lnTo>
                    <a:pt x="0" y="0"/>
                  </a:lnTo>
                </a:path>
              </a:pathLst>
            </a:custGeom>
            <a:ln w="25400">
              <a:solidFill>
                <a:srgbClr val="FFD509"/>
              </a:solidFill>
            </a:ln>
          </p:spPr>
          <p:txBody>
            <a:bodyPr wrap="square" lIns="0" tIns="0" rIns="0" bIns="0" rtlCol="0"/>
            <a:lstStyle/>
            <a:p>
              <a:endParaRPr/>
            </a:p>
          </p:txBody>
        </p:sp>
        <p:sp>
          <p:nvSpPr>
            <p:cNvPr id="5315" name="object 5315"/>
            <p:cNvSpPr/>
            <p:nvPr/>
          </p:nvSpPr>
          <p:spPr>
            <a:xfrm>
              <a:off x="5966231" y="8098790"/>
              <a:ext cx="1270" cy="30480"/>
            </a:xfrm>
            <a:custGeom>
              <a:avLst/>
              <a:gdLst/>
              <a:ahLst/>
              <a:cxnLst/>
              <a:rect l="l" t="t" r="r" b="b"/>
              <a:pathLst>
                <a:path w="1270" h="30479">
                  <a:moveTo>
                    <a:pt x="0" y="30314"/>
                  </a:moveTo>
                  <a:lnTo>
                    <a:pt x="632" y="20688"/>
                  </a:lnTo>
                  <a:lnTo>
                    <a:pt x="992" y="12195"/>
                  </a:lnTo>
                  <a:lnTo>
                    <a:pt x="944" y="5183"/>
                  </a:lnTo>
                  <a:lnTo>
                    <a:pt x="355" y="0"/>
                  </a:lnTo>
                </a:path>
              </a:pathLst>
            </a:custGeom>
            <a:ln w="25400">
              <a:solidFill>
                <a:srgbClr val="FFD505"/>
              </a:solidFill>
            </a:ln>
          </p:spPr>
          <p:txBody>
            <a:bodyPr wrap="square" lIns="0" tIns="0" rIns="0" bIns="0" rtlCol="0"/>
            <a:lstStyle/>
            <a:p>
              <a:endParaRPr/>
            </a:p>
          </p:txBody>
        </p:sp>
        <p:sp>
          <p:nvSpPr>
            <p:cNvPr id="5316" name="object 5316"/>
            <p:cNvSpPr/>
            <p:nvPr/>
          </p:nvSpPr>
          <p:spPr>
            <a:xfrm>
              <a:off x="5959779" y="8093595"/>
              <a:ext cx="7620" cy="35560"/>
            </a:xfrm>
            <a:custGeom>
              <a:avLst/>
              <a:gdLst/>
              <a:ahLst/>
              <a:cxnLst/>
              <a:rect l="l" t="t" r="r" b="b"/>
              <a:pathLst>
                <a:path w="7620" h="35559">
                  <a:moveTo>
                    <a:pt x="825" y="0"/>
                  </a:moveTo>
                  <a:lnTo>
                    <a:pt x="1148" y="3119"/>
                  </a:lnTo>
                  <a:lnTo>
                    <a:pt x="1222" y="10731"/>
                  </a:lnTo>
                  <a:lnTo>
                    <a:pt x="750" y="18466"/>
                  </a:lnTo>
                  <a:lnTo>
                    <a:pt x="0" y="27406"/>
                  </a:lnTo>
                  <a:lnTo>
                    <a:pt x="2057" y="30200"/>
                  </a:lnTo>
                  <a:lnTo>
                    <a:pt x="4241" y="32969"/>
                  </a:lnTo>
                  <a:lnTo>
                    <a:pt x="6451" y="35509"/>
                  </a:lnTo>
                  <a:lnTo>
                    <a:pt x="7084" y="25882"/>
                  </a:lnTo>
                  <a:lnTo>
                    <a:pt x="7398" y="18466"/>
                  </a:lnTo>
                  <a:lnTo>
                    <a:pt x="7396" y="10377"/>
                  </a:lnTo>
                  <a:lnTo>
                    <a:pt x="6807" y="5194"/>
                  </a:lnTo>
                  <a:lnTo>
                    <a:pt x="4580" y="3119"/>
                  </a:lnTo>
                  <a:lnTo>
                    <a:pt x="2641" y="1460"/>
                  </a:lnTo>
                  <a:lnTo>
                    <a:pt x="825" y="0"/>
                  </a:lnTo>
                  <a:close/>
                </a:path>
              </a:pathLst>
            </a:custGeom>
            <a:solidFill>
              <a:srgbClr val="FFD606"/>
            </a:solidFill>
          </p:spPr>
          <p:txBody>
            <a:bodyPr wrap="square" lIns="0" tIns="0" rIns="0" bIns="0" rtlCol="0"/>
            <a:lstStyle/>
            <a:p>
              <a:endParaRPr/>
            </a:p>
          </p:txBody>
        </p:sp>
        <p:sp>
          <p:nvSpPr>
            <p:cNvPr id="5317" name="object 5317"/>
            <p:cNvSpPr/>
            <p:nvPr/>
          </p:nvSpPr>
          <p:spPr>
            <a:xfrm>
              <a:off x="5966231" y="8098790"/>
              <a:ext cx="1270" cy="30480"/>
            </a:xfrm>
            <a:custGeom>
              <a:avLst/>
              <a:gdLst/>
              <a:ahLst/>
              <a:cxnLst/>
              <a:rect l="l" t="t" r="r" b="b"/>
              <a:pathLst>
                <a:path w="1270" h="30479">
                  <a:moveTo>
                    <a:pt x="355" y="0"/>
                  </a:moveTo>
                  <a:lnTo>
                    <a:pt x="944" y="5183"/>
                  </a:lnTo>
                  <a:lnTo>
                    <a:pt x="992" y="12195"/>
                  </a:lnTo>
                  <a:lnTo>
                    <a:pt x="632" y="20688"/>
                  </a:lnTo>
                  <a:lnTo>
                    <a:pt x="0" y="30314"/>
                  </a:lnTo>
                </a:path>
              </a:pathLst>
            </a:custGeom>
            <a:ln w="25400">
              <a:solidFill>
                <a:srgbClr val="FFD505"/>
              </a:solidFill>
            </a:ln>
          </p:spPr>
          <p:txBody>
            <a:bodyPr wrap="square" lIns="0" tIns="0" rIns="0" bIns="0" rtlCol="0"/>
            <a:lstStyle/>
            <a:p>
              <a:endParaRPr/>
            </a:p>
          </p:txBody>
        </p:sp>
        <p:sp>
          <p:nvSpPr>
            <p:cNvPr id="5318" name="object 5318"/>
            <p:cNvSpPr/>
            <p:nvPr/>
          </p:nvSpPr>
          <p:spPr>
            <a:xfrm>
              <a:off x="5959779" y="8121002"/>
              <a:ext cx="6985" cy="8255"/>
            </a:xfrm>
            <a:custGeom>
              <a:avLst/>
              <a:gdLst/>
              <a:ahLst/>
              <a:cxnLst/>
              <a:rect l="l" t="t" r="r" b="b"/>
              <a:pathLst>
                <a:path w="6985" h="8254">
                  <a:moveTo>
                    <a:pt x="6451" y="8102"/>
                  </a:moveTo>
                  <a:lnTo>
                    <a:pt x="0" y="0"/>
                  </a:lnTo>
                </a:path>
              </a:pathLst>
            </a:custGeom>
            <a:ln w="25400">
              <a:solidFill>
                <a:srgbClr val="FFD60B"/>
              </a:solidFill>
            </a:ln>
          </p:spPr>
          <p:txBody>
            <a:bodyPr wrap="square" lIns="0" tIns="0" rIns="0" bIns="0" rtlCol="0"/>
            <a:lstStyle/>
            <a:p>
              <a:endParaRPr/>
            </a:p>
          </p:txBody>
        </p:sp>
        <p:sp>
          <p:nvSpPr>
            <p:cNvPr id="5319" name="object 5319"/>
            <p:cNvSpPr/>
            <p:nvPr/>
          </p:nvSpPr>
          <p:spPr>
            <a:xfrm>
              <a:off x="5959779" y="8093595"/>
              <a:ext cx="1905" cy="27940"/>
            </a:xfrm>
            <a:custGeom>
              <a:avLst/>
              <a:gdLst/>
              <a:ahLst/>
              <a:cxnLst/>
              <a:rect l="l" t="t" r="r" b="b"/>
              <a:pathLst>
                <a:path w="1904" h="27940">
                  <a:moveTo>
                    <a:pt x="0" y="27406"/>
                  </a:moveTo>
                  <a:lnTo>
                    <a:pt x="750" y="18466"/>
                  </a:lnTo>
                  <a:lnTo>
                    <a:pt x="1222" y="10731"/>
                  </a:lnTo>
                  <a:lnTo>
                    <a:pt x="1289" y="4482"/>
                  </a:lnTo>
                  <a:lnTo>
                    <a:pt x="825" y="0"/>
                  </a:lnTo>
                </a:path>
              </a:pathLst>
            </a:custGeom>
            <a:ln w="25399">
              <a:solidFill>
                <a:srgbClr val="FFD708"/>
              </a:solidFill>
            </a:ln>
          </p:spPr>
          <p:txBody>
            <a:bodyPr wrap="square" lIns="0" tIns="0" rIns="0" bIns="0" rtlCol="0"/>
            <a:lstStyle/>
            <a:p>
              <a:endParaRPr/>
            </a:p>
          </p:txBody>
        </p:sp>
        <p:sp>
          <p:nvSpPr>
            <p:cNvPr id="5320" name="object 5320"/>
            <p:cNvSpPr/>
            <p:nvPr/>
          </p:nvSpPr>
          <p:spPr>
            <a:xfrm>
              <a:off x="5960605" y="8093595"/>
              <a:ext cx="6350" cy="5715"/>
            </a:xfrm>
            <a:custGeom>
              <a:avLst/>
              <a:gdLst/>
              <a:ahLst/>
              <a:cxnLst/>
              <a:rect l="l" t="t" r="r" b="b"/>
              <a:pathLst>
                <a:path w="6350" h="5715">
                  <a:moveTo>
                    <a:pt x="0" y="0"/>
                  </a:moveTo>
                  <a:lnTo>
                    <a:pt x="5981" y="5194"/>
                  </a:lnTo>
                </a:path>
              </a:pathLst>
            </a:custGeom>
            <a:ln w="25399">
              <a:solidFill>
                <a:srgbClr val="FFD601"/>
              </a:solidFill>
            </a:ln>
          </p:spPr>
          <p:txBody>
            <a:bodyPr wrap="square" lIns="0" tIns="0" rIns="0" bIns="0" rtlCol="0"/>
            <a:lstStyle/>
            <a:p>
              <a:endParaRPr/>
            </a:p>
          </p:txBody>
        </p:sp>
        <p:sp>
          <p:nvSpPr>
            <p:cNvPr id="5321" name="object 5321"/>
            <p:cNvSpPr/>
            <p:nvPr/>
          </p:nvSpPr>
          <p:spPr>
            <a:xfrm>
              <a:off x="5954090" y="8089989"/>
              <a:ext cx="6985" cy="31115"/>
            </a:xfrm>
            <a:custGeom>
              <a:avLst/>
              <a:gdLst/>
              <a:ahLst/>
              <a:cxnLst/>
              <a:rect l="l" t="t" r="r" b="b"/>
              <a:pathLst>
                <a:path w="6985" h="31115">
                  <a:moveTo>
                    <a:pt x="1752" y="0"/>
                  </a:moveTo>
                  <a:lnTo>
                    <a:pt x="2362" y="2768"/>
                  </a:lnTo>
                  <a:lnTo>
                    <a:pt x="1524" y="11963"/>
                  </a:lnTo>
                  <a:lnTo>
                    <a:pt x="0" y="22682"/>
                  </a:lnTo>
                  <a:lnTo>
                    <a:pt x="1701" y="25374"/>
                  </a:lnTo>
                  <a:lnTo>
                    <a:pt x="3632" y="28219"/>
                  </a:lnTo>
                  <a:lnTo>
                    <a:pt x="5689" y="31013"/>
                  </a:lnTo>
                  <a:lnTo>
                    <a:pt x="6440" y="22073"/>
                  </a:lnTo>
                  <a:lnTo>
                    <a:pt x="6911" y="14338"/>
                  </a:lnTo>
                  <a:lnTo>
                    <a:pt x="6979" y="8089"/>
                  </a:lnTo>
                  <a:lnTo>
                    <a:pt x="6515" y="3606"/>
                  </a:lnTo>
                  <a:lnTo>
                    <a:pt x="4711" y="2146"/>
                  </a:lnTo>
                  <a:lnTo>
                    <a:pt x="1752" y="0"/>
                  </a:lnTo>
                  <a:close/>
                </a:path>
              </a:pathLst>
            </a:custGeom>
            <a:solidFill>
              <a:srgbClr val="FFD80D"/>
            </a:solidFill>
          </p:spPr>
          <p:txBody>
            <a:bodyPr wrap="square" lIns="0" tIns="0" rIns="0" bIns="0" rtlCol="0"/>
            <a:lstStyle/>
            <a:p>
              <a:endParaRPr/>
            </a:p>
          </p:txBody>
        </p:sp>
        <p:sp>
          <p:nvSpPr>
            <p:cNvPr id="5322" name="object 5322"/>
            <p:cNvSpPr/>
            <p:nvPr/>
          </p:nvSpPr>
          <p:spPr>
            <a:xfrm>
              <a:off x="5959779" y="8093595"/>
              <a:ext cx="1905" cy="27940"/>
            </a:xfrm>
            <a:custGeom>
              <a:avLst/>
              <a:gdLst/>
              <a:ahLst/>
              <a:cxnLst/>
              <a:rect l="l" t="t" r="r" b="b"/>
              <a:pathLst>
                <a:path w="1904" h="27940">
                  <a:moveTo>
                    <a:pt x="825" y="0"/>
                  </a:moveTo>
                  <a:lnTo>
                    <a:pt x="1289" y="4482"/>
                  </a:lnTo>
                  <a:lnTo>
                    <a:pt x="1222" y="10731"/>
                  </a:lnTo>
                  <a:lnTo>
                    <a:pt x="750" y="18466"/>
                  </a:lnTo>
                  <a:lnTo>
                    <a:pt x="0" y="27406"/>
                  </a:lnTo>
                </a:path>
              </a:pathLst>
            </a:custGeom>
            <a:ln w="25399">
              <a:solidFill>
                <a:srgbClr val="FFD708"/>
              </a:solidFill>
            </a:ln>
          </p:spPr>
          <p:txBody>
            <a:bodyPr wrap="square" lIns="0" tIns="0" rIns="0" bIns="0" rtlCol="0"/>
            <a:lstStyle/>
            <a:p>
              <a:endParaRPr/>
            </a:p>
          </p:txBody>
        </p:sp>
        <p:sp>
          <p:nvSpPr>
            <p:cNvPr id="5323" name="object 5323"/>
            <p:cNvSpPr/>
            <p:nvPr/>
          </p:nvSpPr>
          <p:spPr>
            <a:xfrm>
              <a:off x="5954090" y="8112671"/>
              <a:ext cx="5715" cy="8890"/>
            </a:xfrm>
            <a:custGeom>
              <a:avLst/>
              <a:gdLst/>
              <a:ahLst/>
              <a:cxnLst/>
              <a:rect l="l" t="t" r="r" b="b"/>
              <a:pathLst>
                <a:path w="5714" h="8890">
                  <a:moveTo>
                    <a:pt x="5689" y="8331"/>
                  </a:moveTo>
                  <a:lnTo>
                    <a:pt x="0" y="0"/>
                  </a:lnTo>
                </a:path>
              </a:pathLst>
            </a:custGeom>
            <a:ln w="25399">
              <a:solidFill>
                <a:srgbClr val="FFD913"/>
              </a:solidFill>
            </a:ln>
          </p:spPr>
          <p:txBody>
            <a:bodyPr wrap="square" lIns="0" tIns="0" rIns="0" bIns="0" rtlCol="0"/>
            <a:lstStyle/>
            <a:p>
              <a:endParaRPr/>
            </a:p>
          </p:txBody>
        </p:sp>
        <p:sp>
          <p:nvSpPr>
            <p:cNvPr id="5324" name="object 5324"/>
            <p:cNvSpPr/>
            <p:nvPr/>
          </p:nvSpPr>
          <p:spPr>
            <a:xfrm>
              <a:off x="5954090" y="8089989"/>
              <a:ext cx="2540" cy="22860"/>
            </a:xfrm>
            <a:custGeom>
              <a:avLst/>
              <a:gdLst/>
              <a:ahLst/>
              <a:cxnLst/>
              <a:rect l="l" t="t" r="r" b="b"/>
              <a:pathLst>
                <a:path w="2539" h="22859">
                  <a:moveTo>
                    <a:pt x="0" y="22682"/>
                  </a:moveTo>
                  <a:lnTo>
                    <a:pt x="1524" y="11963"/>
                  </a:lnTo>
                  <a:lnTo>
                    <a:pt x="2362" y="2768"/>
                  </a:lnTo>
                  <a:lnTo>
                    <a:pt x="1752" y="0"/>
                  </a:lnTo>
                </a:path>
              </a:pathLst>
            </a:custGeom>
            <a:ln w="25400">
              <a:solidFill>
                <a:srgbClr val="FFD912"/>
              </a:solidFill>
            </a:ln>
          </p:spPr>
          <p:txBody>
            <a:bodyPr wrap="square" lIns="0" tIns="0" rIns="0" bIns="0" rtlCol="0"/>
            <a:lstStyle/>
            <a:p>
              <a:endParaRPr/>
            </a:p>
          </p:txBody>
        </p:sp>
        <p:sp>
          <p:nvSpPr>
            <p:cNvPr id="5325" name="object 5325"/>
            <p:cNvSpPr/>
            <p:nvPr/>
          </p:nvSpPr>
          <p:spPr>
            <a:xfrm>
              <a:off x="5955842" y="8089989"/>
              <a:ext cx="5080" cy="3810"/>
            </a:xfrm>
            <a:custGeom>
              <a:avLst/>
              <a:gdLst/>
              <a:ahLst/>
              <a:cxnLst/>
              <a:rect l="l" t="t" r="r" b="b"/>
              <a:pathLst>
                <a:path w="5079" h="3809">
                  <a:moveTo>
                    <a:pt x="0" y="0"/>
                  </a:moveTo>
                  <a:lnTo>
                    <a:pt x="4762" y="3606"/>
                  </a:lnTo>
                </a:path>
              </a:pathLst>
            </a:custGeom>
            <a:ln w="25400">
              <a:solidFill>
                <a:srgbClr val="FFD708"/>
              </a:solidFill>
            </a:ln>
          </p:spPr>
          <p:txBody>
            <a:bodyPr wrap="square" lIns="0" tIns="0" rIns="0" bIns="0" rtlCol="0"/>
            <a:lstStyle/>
            <a:p>
              <a:endParaRPr/>
            </a:p>
          </p:txBody>
        </p:sp>
        <p:sp>
          <p:nvSpPr>
            <p:cNvPr id="5326" name="object 5326"/>
            <p:cNvSpPr/>
            <p:nvPr/>
          </p:nvSpPr>
          <p:spPr>
            <a:xfrm>
              <a:off x="5949772" y="8087868"/>
              <a:ext cx="6985" cy="25400"/>
            </a:xfrm>
            <a:custGeom>
              <a:avLst/>
              <a:gdLst/>
              <a:ahLst/>
              <a:cxnLst/>
              <a:rect l="l" t="t" r="r" b="b"/>
              <a:pathLst>
                <a:path w="6985" h="25400">
                  <a:moveTo>
                    <a:pt x="2921" y="0"/>
                  </a:moveTo>
                  <a:lnTo>
                    <a:pt x="3111" y="863"/>
                  </a:lnTo>
                  <a:lnTo>
                    <a:pt x="1905" y="8534"/>
                  </a:lnTo>
                  <a:lnTo>
                    <a:pt x="0" y="17411"/>
                  </a:lnTo>
                  <a:lnTo>
                    <a:pt x="1143" y="19596"/>
                  </a:lnTo>
                  <a:lnTo>
                    <a:pt x="2616" y="22123"/>
                  </a:lnTo>
                  <a:lnTo>
                    <a:pt x="4318" y="24803"/>
                  </a:lnTo>
                  <a:lnTo>
                    <a:pt x="5842" y="14084"/>
                  </a:lnTo>
                  <a:lnTo>
                    <a:pt x="6680" y="4889"/>
                  </a:lnTo>
                  <a:lnTo>
                    <a:pt x="6070" y="2120"/>
                  </a:lnTo>
                  <a:lnTo>
                    <a:pt x="4737" y="1168"/>
                  </a:lnTo>
                  <a:lnTo>
                    <a:pt x="2921" y="0"/>
                  </a:lnTo>
                  <a:close/>
                </a:path>
              </a:pathLst>
            </a:custGeom>
            <a:solidFill>
              <a:srgbClr val="FFDC1A"/>
            </a:solidFill>
          </p:spPr>
          <p:txBody>
            <a:bodyPr wrap="square" lIns="0" tIns="0" rIns="0" bIns="0" rtlCol="0"/>
            <a:lstStyle/>
            <a:p>
              <a:endParaRPr/>
            </a:p>
          </p:txBody>
        </p:sp>
        <p:sp>
          <p:nvSpPr>
            <p:cNvPr id="5327" name="object 5327"/>
            <p:cNvSpPr/>
            <p:nvPr/>
          </p:nvSpPr>
          <p:spPr>
            <a:xfrm>
              <a:off x="5954090" y="8089989"/>
              <a:ext cx="2540" cy="22860"/>
            </a:xfrm>
            <a:custGeom>
              <a:avLst/>
              <a:gdLst/>
              <a:ahLst/>
              <a:cxnLst/>
              <a:rect l="l" t="t" r="r" b="b"/>
              <a:pathLst>
                <a:path w="2539" h="22859">
                  <a:moveTo>
                    <a:pt x="1752" y="0"/>
                  </a:moveTo>
                  <a:lnTo>
                    <a:pt x="2362" y="2768"/>
                  </a:lnTo>
                  <a:lnTo>
                    <a:pt x="1524" y="11963"/>
                  </a:lnTo>
                  <a:lnTo>
                    <a:pt x="0" y="22682"/>
                  </a:lnTo>
                </a:path>
              </a:pathLst>
            </a:custGeom>
            <a:ln w="25400">
              <a:solidFill>
                <a:srgbClr val="FFD912"/>
              </a:solidFill>
            </a:ln>
          </p:spPr>
          <p:txBody>
            <a:bodyPr wrap="square" lIns="0" tIns="0" rIns="0" bIns="0" rtlCol="0"/>
            <a:lstStyle/>
            <a:p>
              <a:endParaRPr/>
            </a:p>
          </p:txBody>
        </p:sp>
        <p:sp>
          <p:nvSpPr>
            <p:cNvPr id="5328" name="object 5328"/>
            <p:cNvSpPr/>
            <p:nvPr/>
          </p:nvSpPr>
          <p:spPr>
            <a:xfrm>
              <a:off x="5949772" y="8105279"/>
              <a:ext cx="4445" cy="7620"/>
            </a:xfrm>
            <a:custGeom>
              <a:avLst/>
              <a:gdLst/>
              <a:ahLst/>
              <a:cxnLst/>
              <a:rect l="l" t="t" r="r" b="b"/>
              <a:pathLst>
                <a:path w="4445" h="7620">
                  <a:moveTo>
                    <a:pt x="4318" y="7391"/>
                  </a:moveTo>
                  <a:lnTo>
                    <a:pt x="0" y="0"/>
                  </a:lnTo>
                </a:path>
              </a:pathLst>
            </a:custGeom>
            <a:ln w="25400">
              <a:solidFill>
                <a:srgbClr val="FFDE21"/>
              </a:solidFill>
            </a:ln>
          </p:spPr>
          <p:txBody>
            <a:bodyPr wrap="square" lIns="0" tIns="0" rIns="0" bIns="0" rtlCol="0"/>
            <a:lstStyle/>
            <a:p>
              <a:endParaRPr/>
            </a:p>
          </p:txBody>
        </p:sp>
        <p:sp>
          <p:nvSpPr>
            <p:cNvPr id="5329" name="object 5329"/>
            <p:cNvSpPr/>
            <p:nvPr/>
          </p:nvSpPr>
          <p:spPr>
            <a:xfrm>
              <a:off x="5949772" y="8087868"/>
              <a:ext cx="3175" cy="17780"/>
            </a:xfrm>
            <a:custGeom>
              <a:avLst/>
              <a:gdLst/>
              <a:ahLst/>
              <a:cxnLst/>
              <a:rect l="l" t="t" r="r" b="b"/>
              <a:pathLst>
                <a:path w="3175" h="17779">
                  <a:moveTo>
                    <a:pt x="0" y="17411"/>
                  </a:moveTo>
                  <a:lnTo>
                    <a:pt x="1905" y="8534"/>
                  </a:lnTo>
                  <a:lnTo>
                    <a:pt x="3111" y="863"/>
                  </a:lnTo>
                  <a:lnTo>
                    <a:pt x="2921" y="0"/>
                  </a:lnTo>
                </a:path>
              </a:pathLst>
            </a:custGeom>
            <a:ln w="25400">
              <a:solidFill>
                <a:srgbClr val="FFDE22"/>
              </a:solidFill>
            </a:ln>
          </p:spPr>
          <p:txBody>
            <a:bodyPr wrap="square" lIns="0" tIns="0" rIns="0" bIns="0" rtlCol="0"/>
            <a:lstStyle/>
            <a:p>
              <a:endParaRPr/>
            </a:p>
          </p:txBody>
        </p:sp>
        <p:sp>
          <p:nvSpPr>
            <p:cNvPr id="5330" name="object 5330"/>
            <p:cNvSpPr/>
            <p:nvPr/>
          </p:nvSpPr>
          <p:spPr>
            <a:xfrm>
              <a:off x="5952693" y="8087868"/>
              <a:ext cx="3175" cy="2540"/>
            </a:xfrm>
            <a:custGeom>
              <a:avLst/>
              <a:gdLst/>
              <a:ahLst/>
              <a:cxnLst/>
              <a:rect l="l" t="t" r="r" b="b"/>
              <a:pathLst>
                <a:path w="3175" h="2540">
                  <a:moveTo>
                    <a:pt x="0" y="0"/>
                  </a:moveTo>
                  <a:lnTo>
                    <a:pt x="3149" y="2120"/>
                  </a:lnTo>
                </a:path>
              </a:pathLst>
            </a:custGeom>
            <a:ln w="25400">
              <a:solidFill>
                <a:srgbClr val="FFDA13"/>
              </a:solidFill>
            </a:ln>
          </p:spPr>
          <p:txBody>
            <a:bodyPr wrap="square" lIns="0" tIns="0" rIns="0" bIns="0" rtlCol="0"/>
            <a:lstStyle/>
            <a:p>
              <a:endParaRPr/>
            </a:p>
          </p:txBody>
        </p:sp>
        <p:sp>
          <p:nvSpPr>
            <p:cNvPr id="5331" name="object 5331"/>
            <p:cNvSpPr/>
            <p:nvPr/>
          </p:nvSpPr>
          <p:spPr>
            <a:xfrm>
              <a:off x="5947428" y="8087182"/>
              <a:ext cx="5715" cy="18415"/>
            </a:xfrm>
            <a:custGeom>
              <a:avLst/>
              <a:gdLst/>
              <a:ahLst/>
              <a:cxnLst/>
              <a:rect l="l" t="t" r="r" b="b"/>
              <a:pathLst>
                <a:path w="5714" h="18415">
                  <a:moveTo>
                    <a:pt x="4121" y="0"/>
                  </a:moveTo>
                  <a:lnTo>
                    <a:pt x="2077" y="4737"/>
                  </a:lnTo>
                  <a:lnTo>
                    <a:pt x="0" y="12794"/>
                  </a:lnTo>
                  <a:lnTo>
                    <a:pt x="388" y="14071"/>
                  </a:lnTo>
                  <a:lnTo>
                    <a:pt x="1200" y="15913"/>
                  </a:lnTo>
                  <a:lnTo>
                    <a:pt x="2343" y="18097"/>
                  </a:lnTo>
                  <a:lnTo>
                    <a:pt x="4248" y="9220"/>
                  </a:lnTo>
                  <a:lnTo>
                    <a:pt x="5455" y="1549"/>
                  </a:lnTo>
                  <a:lnTo>
                    <a:pt x="5264" y="685"/>
                  </a:lnTo>
                  <a:lnTo>
                    <a:pt x="4528" y="228"/>
                  </a:lnTo>
                  <a:lnTo>
                    <a:pt x="4121" y="0"/>
                  </a:lnTo>
                  <a:close/>
                </a:path>
              </a:pathLst>
            </a:custGeom>
            <a:solidFill>
              <a:srgbClr val="FFE02E"/>
            </a:solidFill>
          </p:spPr>
          <p:txBody>
            <a:bodyPr wrap="square" lIns="0" tIns="0" rIns="0" bIns="0" rtlCol="0"/>
            <a:lstStyle/>
            <a:p>
              <a:endParaRPr/>
            </a:p>
          </p:txBody>
        </p:sp>
        <p:sp>
          <p:nvSpPr>
            <p:cNvPr id="5332" name="object 5332"/>
            <p:cNvSpPr/>
            <p:nvPr/>
          </p:nvSpPr>
          <p:spPr>
            <a:xfrm>
              <a:off x="5949772" y="8087868"/>
              <a:ext cx="3175" cy="17780"/>
            </a:xfrm>
            <a:custGeom>
              <a:avLst/>
              <a:gdLst/>
              <a:ahLst/>
              <a:cxnLst/>
              <a:rect l="l" t="t" r="r" b="b"/>
              <a:pathLst>
                <a:path w="3175" h="17779">
                  <a:moveTo>
                    <a:pt x="2921" y="0"/>
                  </a:moveTo>
                  <a:lnTo>
                    <a:pt x="3111" y="863"/>
                  </a:lnTo>
                  <a:lnTo>
                    <a:pt x="1905" y="8534"/>
                  </a:lnTo>
                  <a:lnTo>
                    <a:pt x="0" y="17411"/>
                  </a:lnTo>
                </a:path>
              </a:pathLst>
            </a:custGeom>
            <a:ln w="25400">
              <a:solidFill>
                <a:srgbClr val="FFDE22"/>
              </a:solidFill>
            </a:ln>
          </p:spPr>
          <p:txBody>
            <a:bodyPr wrap="square" lIns="0" tIns="0" rIns="0" bIns="0" rtlCol="0"/>
            <a:lstStyle/>
            <a:p>
              <a:endParaRPr/>
            </a:p>
          </p:txBody>
        </p:sp>
        <p:sp>
          <p:nvSpPr>
            <p:cNvPr id="5333" name="object 5333"/>
            <p:cNvSpPr/>
            <p:nvPr/>
          </p:nvSpPr>
          <p:spPr>
            <a:xfrm>
              <a:off x="5947429" y="8099973"/>
              <a:ext cx="2540" cy="5715"/>
            </a:xfrm>
            <a:custGeom>
              <a:avLst/>
              <a:gdLst/>
              <a:ahLst/>
              <a:cxnLst/>
              <a:rect l="l" t="t" r="r" b="b"/>
              <a:pathLst>
                <a:path w="2539" h="5715">
                  <a:moveTo>
                    <a:pt x="2342" y="5306"/>
                  </a:moveTo>
                  <a:lnTo>
                    <a:pt x="0" y="0"/>
                  </a:lnTo>
                </a:path>
              </a:pathLst>
            </a:custGeom>
            <a:ln w="25400">
              <a:solidFill>
                <a:srgbClr val="FFE237"/>
              </a:solidFill>
            </a:ln>
          </p:spPr>
          <p:txBody>
            <a:bodyPr wrap="square" lIns="0" tIns="0" rIns="0" bIns="0" rtlCol="0"/>
            <a:lstStyle/>
            <a:p>
              <a:endParaRPr/>
            </a:p>
          </p:txBody>
        </p:sp>
        <p:sp>
          <p:nvSpPr>
            <p:cNvPr id="5334" name="object 5334"/>
            <p:cNvSpPr/>
            <p:nvPr/>
          </p:nvSpPr>
          <p:spPr>
            <a:xfrm>
              <a:off x="5949505" y="8087182"/>
              <a:ext cx="2540" cy="5080"/>
            </a:xfrm>
            <a:custGeom>
              <a:avLst/>
              <a:gdLst/>
              <a:ahLst/>
              <a:cxnLst/>
              <a:rect l="l" t="t" r="r" b="b"/>
              <a:pathLst>
                <a:path w="2539" h="5079">
                  <a:moveTo>
                    <a:pt x="0" y="4737"/>
                  </a:moveTo>
                  <a:lnTo>
                    <a:pt x="2044" y="0"/>
                  </a:lnTo>
                </a:path>
              </a:pathLst>
            </a:custGeom>
            <a:ln w="25399">
              <a:solidFill>
                <a:srgbClr val="FFE339"/>
              </a:solidFill>
            </a:ln>
          </p:spPr>
          <p:txBody>
            <a:bodyPr wrap="square" lIns="0" tIns="0" rIns="0" bIns="0" rtlCol="0"/>
            <a:lstStyle/>
            <a:p>
              <a:endParaRPr/>
            </a:p>
          </p:txBody>
        </p:sp>
        <p:sp>
          <p:nvSpPr>
            <p:cNvPr id="5335" name="object 5335"/>
            <p:cNvSpPr/>
            <p:nvPr/>
          </p:nvSpPr>
          <p:spPr>
            <a:xfrm>
              <a:off x="5951550" y="8087182"/>
              <a:ext cx="1270" cy="1270"/>
            </a:xfrm>
            <a:custGeom>
              <a:avLst/>
              <a:gdLst/>
              <a:ahLst/>
              <a:cxnLst/>
              <a:rect l="l" t="t" r="r" b="b"/>
              <a:pathLst>
                <a:path w="1270" h="1270">
                  <a:moveTo>
                    <a:pt x="0" y="0"/>
                  </a:moveTo>
                  <a:lnTo>
                    <a:pt x="1143" y="685"/>
                  </a:lnTo>
                </a:path>
              </a:pathLst>
            </a:custGeom>
            <a:ln w="25400">
              <a:solidFill>
                <a:srgbClr val="FFDE24"/>
              </a:solidFill>
            </a:ln>
          </p:spPr>
          <p:txBody>
            <a:bodyPr wrap="square" lIns="0" tIns="0" rIns="0" bIns="0" rtlCol="0"/>
            <a:lstStyle/>
            <a:p>
              <a:endParaRPr/>
            </a:p>
          </p:txBody>
        </p:sp>
        <p:sp>
          <p:nvSpPr>
            <p:cNvPr id="5336" name="object 5336"/>
            <p:cNvSpPr/>
            <p:nvPr/>
          </p:nvSpPr>
          <p:spPr>
            <a:xfrm>
              <a:off x="6004865" y="8187182"/>
              <a:ext cx="7620" cy="24130"/>
            </a:xfrm>
            <a:custGeom>
              <a:avLst/>
              <a:gdLst/>
              <a:ahLst/>
              <a:cxnLst/>
              <a:rect l="l" t="t" r="r" b="b"/>
              <a:pathLst>
                <a:path w="7620" h="24129">
                  <a:moveTo>
                    <a:pt x="0" y="0"/>
                  </a:moveTo>
                  <a:lnTo>
                    <a:pt x="228" y="3810"/>
                  </a:lnTo>
                  <a:lnTo>
                    <a:pt x="368" y="7670"/>
                  </a:lnTo>
                  <a:lnTo>
                    <a:pt x="457" y="11557"/>
                  </a:lnTo>
                  <a:lnTo>
                    <a:pt x="2920" y="15303"/>
                  </a:lnTo>
                  <a:lnTo>
                    <a:pt x="5283" y="19240"/>
                  </a:lnTo>
                  <a:lnTo>
                    <a:pt x="7512" y="23699"/>
                  </a:lnTo>
                  <a:lnTo>
                    <a:pt x="6210" y="13462"/>
                  </a:lnTo>
                  <a:lnTo>
                    <a:pt x="4152" y="8712"/>
                  </a:lnTo>
                  <a:lnTo>
                    <a:pt x="2133" y="4254"/>
                  </a:lnTo>
                  <a:lnTo>
                    <a:pt x="0" y="0"/>
                  </a:lnTo>
                  <a:close/>
                </a:path>
              </a:pathLst>
            </a:custGeom>
            <a:solidFill>
              <a:srgbClr val="FCD232"/>
            </a:solidFill>
          </p:spPr>
          <p:txBody>
            <a:bodyPr wrap="square" lIns="0" tIns="0" rIns="0" bIns="0" rtlCol="0"/>
            <a:lstStyle/>
            <a:p>
              <a:endParaRPr/>
            </a:p>
          </p:txBody>
        </p:sp>
        <p:sp>
          <p:nvSpPr>
            <p:cNvPr id="5337" name="object 5337"/>
            <p:cNvSpPr/>
            <p:nvPr/>
          </p:nvSpPr>
          <p:spPr>
            <a:xfrm>
              <a:off x="6004865" y="8187182"/>
              <a:ext cx="6350" cy="13970"/>
            </a:xfrm>
            <a:custGeom>
              <a:avLst/>
              <a:gdLst/>
              <a:ahLst/>
              <a:cxnLst/>
              <a:rect l="l" t="t" r="r" b="b"/>
              <a:pathLst>
                <a:path w="6350" h="13970">
                  <a:moveTo>
                    <a:pt x="6210" y="13462"/>
                  </a:moveTo>
                  <a:lnTo>
                    <a:pt x="4152" y="8712"/>
                  </a:lnTo>
                  <a:lnTo>
                    <a:pt x="2133" y="4254"/>
                  </a:lnTo>
                  <a:lnTo>
                    <a:pt x="0" y="0"/>
                  </a:lnTo>
                </a:path>
              </a:pathLst>
            </a:custGeom>
            <a:ln w="25400">
              <a:solidFill>
                <a:srgbClr val="FCD331"/>
              </a:solidFill>
            </a:ln>
          </p:spPr>
          <p:txBody>
            <a:bodyPr wrap="square" lIns="0" tIns="0" rIns="0" bIns="0" rtlCol="0"/>
            <a:lstStyle/>
            <a:p>
              <a:endParaRPr/>
            </a:p>
          </p:txBody>
        </p:sp>
        <p:sp>
          <p:nvSpPr>
            <p:cNvPr id="5338" name="object 5338"/>
            <p:cNvSpPr/>
            <p:nvPr/>
          </p:nvSpPr>
          <p:spPr>
            <a:xfrm>
              <a:off x="6004865" y="8187182"/>
              <a:ext cx="635" cy="12065"/>
            </a:xfrm>
            <a:custGeom>
              <a:avLst/>
              <a:gdLst/>
              <a:ahLst/>
              <a:cxnLst/>
              <a:rect l="l" t="t" r="r" b="b"/>
              <a:pathLst>
                <a:path w="635" h="12065">
                  <a:moveTo>
                    <a:pt x="0" y="0"/>
                  </a:moveTo>
                  <a:lnTo>
                    <a:pt x="457" y="11557"/>
                  </a:lnTo>
                </a:path>
              </a:pathLst>
            </a:custGeom>
            <a:ln w="25400">
              <a:solidFill>
                <a:srgbClr val="FED130"/>
              </a:solidFill>
            </a:ln>
          </p:spPr>
          <p:txBody>
            <a:bodyPr wrap="square" lIns="0" tIns="0" rIns="0" bIns="0" rtlCol="0"/>
            <a:lstStyle/>
            <a:p>
              <a:endParaRPr/>
            </a:p>
          </p:txBody>
        </p:sp>
        <p:sp>
          <p:nvSpPr>
            <p:cNvPr id="5339" name="object 5339"/>
            <p:cNvSpPr/>
            <p:nvPr/>
          </p:nvSpPr>
          <p:spPr>
            <a:xfrm>
              <a:off x="6005322" y="8198739"/>
              <a:ext cx="7620" cy="12700"/>
            </a:xfrm>
            <a:custGeom>
              <a:avLst/>
              <a:gdLst/>
              <a:ahLst/>
              <a:cxnLst/>
              <a:rect l="l" t="t" r="r" b="b"/>
              <a:pathLst>
                <a:path w="7620" h="12700">
                  <a:moveTo>
                    <a:pt x="0" y="0"/>
                  </a:moveTo>
                  <a:lnTo>
                    <a:pt x="7055" y="12144"/>
                  </a:lnTo>
                </a:path>
              </a:pathLst>
            </a:custGeom>
            <a:ln w="25400">
              <a:solidFill>
                <a:srgbClr val="FBD232"/>
              </a:solidFill>
            </a:ln>
          </p:spPr>
          <p:txBody>
            <a:bodyPr wrap="square" lIns="0" tIns="0" rIns="0" bIns="0" rtlCol="0"/>
            <a:lstStyle/>
            <a:p>
              <a:endParaRPr/>
            </a:p>
          </p:txBody>
        </p:sp>
        <p:sp>
          <p:nvSpPr>
            <p:cNvPr id="5340" name="object 5340"/>
            <p:cNvSpPr/>
            <p:nvPr/>
          </p:nvSpPr>
          <p:spPr>
            <a:xfrm>
              <a:off x="6005322" y="8198739"/>
              <a:ext cx="8255" cy="22860"/>
            </a:xfrm>
            <a:custGeom>
              <a:avLst/>
              <a:gdLst/>
              <a:ahLst/>
              <a:cxnLst/>
              <a:rect l="l" t="t" r="r" b="b"/>
              <a:pathLst>
                <a:path w="8254" h="22859">
                  <a:moveTo>
                    <a:pt x="0" y="0"/>
                  </a:moveTo>
                  <a:lnTo>
                    <a:pt x="98" y="3746"/>
                  </a:lnTo>
                  <a:lnTo>
                    <a:pt x="165" y="11595"/>
                  </a:lnTo>
                  <a:lnTo>
                    <a:pt x="2895" y="15024"/>
                  </a:lnTo>
                  <a:lnTo>
                    <a:pt x="5587" y="18542"/>
                  </a:lnTo>
                  <a:lnTo>
                    <a:pt x="8191" y="22428"/>
                  </a:lnTo>
                  <a:lnTo>
                    <a:pt x="7055" y="12142"/>
                  </a:lnTo>
                  <a:lnTo>
                    <a:pt x="4825" y="7683"/>
                  </a:lnTo>
                  <a:lnTo>
                    <a:pt x="2463" y="3746"/>
                  </a:lnTo>
                  <a:lnTo>
                    <a:pt x="0" y="0"/>
                  </a:lnTo>
                  <a:close/>
                </a:path>
              </a:pathLst>
            </a:custGeom>
            <a:solidFill>
              <a:srgbClr val="FAD134"/>
            </a:solidFill>
          </p:spPr>
          <p:txBody>
            <a:bodyPr wrap="square" lIns="0" tIns="0" rIns="0" bIns="0" rtlCol="0"/>
            <a:lstStyle/>
            <a:p>
              <a:endParaRPr/>
            </a:p>
          </p:txBody>
        </p:sp>
        <p:sp>
          <p:nvSpPr>
            <p:cNvPr id="5341" name="object 5341"/>
            <p:cNvSpPr/>
            <p:nvPr/>
          </p:nvSpPr>
          <p:spPr>
            <a:xfrm>
              <a:off x="6005322" y="8198739"/>
              <a:ext cx="7620" cy="12700"/>
            </a:xfrm>
            <a:custGeom>
              <a:avLst/>
              <a:gdLst/>
              <a:ahLst/>
              <a:cxnLst/>
              <a:rect l="l" t="t" r="r" b="b"/>
              <a:pathLst>
                <a:path w="7620" h="12700">
                  <a:moveTo>
                    <a:pt x="7055" y="12144"/>
                  </a:moveTo>
                  <a:lnTo>
                    <a:pt x="0" y="0"/>
                  </a:lnTo>
                </a:path>
              </a:pathLst>
            </a:custGeom>
            <a:ln w="25400">
              <a:solidFill>
                <a:srgbClr val="FBD232"/>
              </a:solidFill>
            </a:ln>
          </p:spPr>
          <p:txBody>
            <a:bodyPr wrap="square" lIns="0" tIns="0" rIns="0" bIns="0" rtlCol="0"/>
            <a:lstStyle/>
            <a:p>
              <a:endParaRPr/>
            </a:p>
          </p:txBody>
        </p:sp>
        <p:sp>
          <p:nvSpPr>
            <p:cNvPr id="5342" name="object 5342"/>
            <p:cNvSpPr/>
            <p:nvPr/>
          </p:nvSpPr>
          <p:spPr>
            <a:xfrm>
              <a:off x="6005322" y="8198739"/>
              <a:ext cx="635" cy="12065"/>
            </a:xfrm>
            <a:custGeom>
              <a:avLst/>
              <a:gdLst/>
              <a:ahLst/>
              <a:cxnLst/>
              <a:rect l="l" t="t" r="r" b="b"/>
              <a:pathLst>
                <a:path w="635" h="12065">
                  <a:moveTo>
                    <a:pt x="0" y="0"/>
                  </a:moveTo>
                  <a:lnTo>
                    <a:pt x="165" y="11595"/>
                  </a:lnTo>
                </a:path>
              </a:pathLst>
            </a:custGeom>
            <a:ln w="25399">
              <a:solidFill>
                <a:srgbClr val="FCCF2D"/>
              </a:solidFill>
            </a:ln>
          </p:spPr>
          <p:txBody>
            <a:bodyPr wrap="square" lIns="0" tIns="0" rIns="0" bIns="0" rtlCol="0"/>
            <a:lstStyle/>
            <a:p>
              <a:endParaRPr/>
            </a:p>
          </p:txBody>
        </p:sp>
        <p:sp>
          <p:nvSpPr>
            <p:cNvPr id="5343" name="object 5343"/>
            <p:cNvSpPr/>
            <p:nvPr/>
          </p:nvSpPr>
          <p:spPr>
            <a:xfrm>
              <a:off x="6005487" y="8210334"/>
              <a:ext cx="8255" cy="11430"/>
            </a:xfrm>
            <a:custGeom>
              <a:avLst/>
              <a:gdLst/>
              <a:ahLst/>
              <a:cxnLst/>
              <a:rect l="l" t="t" r="r" b="b"/>
              <a:pathLst>
                <a:path w="8254" h="11429">
                  <a:moveTo>
                    <a:pt x="0" y="0"/>
                  </a:moveTo>
                  <a:lnTo>
                    <a:pt x="8026" y="10833"/>
                  </a:lnTo>
                </a:path>
              </a:pathLst>
            </a:custGeom>
            <a:ln w="25400">
              <a:solidFill>
                <a:srgbClr val="FAD035"/>
              </a:solidFill>
            </a:ln>
          </p:spPr>
          <p:txBody>
            <a:bodyPr wrap="square" lIns="0" tIns="0" rIns="0" bIns="0" rtlCol="0"/>
            <a:lstStyle/>
            <a:p>
              <a:endParaRPr/>
            </a:p>
          </p:txBody>
        </p:sp>
        <p:sp>
          <p:nvSpPr>
            <p:cNvPr id="5344" name="object 5344"/>
            <p:cNvSpPr/>
            <p:nvPr/>
          </p:nvSpPr>
          <p:spPr>
            <a:xfrm>
              <a:off x="6013043" y="8216893"/>
              <a:ext cx="635" cy="4445"/>
            </a:xfrm>
            <a:custGeom>
              <a:avLst/>
              <a:gdLst/>
              <a:ahLst/>
              <a:cxnLst/>
              <a:rect l="l" t="t" r="r" b="b"/>
              <a:pathLst>
                <a:path w="635" h="4445">
                  <a:moveTo>
                    <a:pt x="470" y="4274"/>
                  </a:moveTo>
                  <a:lnTo>
                    <a:pt x="0" y="0"/>
                  </a:lnTo>
                </a:path>
              </a:pathLst>
            </a:custGeom>
            <a:ln w="25400">
              <a:solidFill>
                <a:srgbClr val="F9D23A"/>
              </a:solidFill>
            </a:ln>
          </p:spPr>
          <p:txBody>
            <a:bodyPr wrap="square" lIns="0" tIns="0" rIns="0" bIns="0" rtlCol="0"/>
            <a:lstStyle/>
            <a:p>
              <a:endParaRPr/>
            </a:p>
          </p:txBody>
        </p:sp>
        <p:sp>
          <p:nvSpPr>
            <p:cNvPr id="5345" name="object 5345"/>
            <p:cNvSpPr/>
            <p:nvPr/>
          </p:nvSpPr>
          <p:spPr>
            <a:xfrm>
              <a:off x="6009551" y="8215579"/>
              <a:ext cx="5080" cy="15875"/>
            </a:xfrm>
            <a:custGeom>
              <a:avLst/>
              <a:gdLst/>
              <a:ahLst/>
              <a:cxnLst/>
              <a:rect l="l" t="t" r="r" b="b"/>
              <a:pathLst>
                <a:path w="5079" h="15875">
                  <a:moveTo>
                    <a:pt x="0" y="0"/>
                  </a:moveTo>
                  <a:lnTo>
                    <a:pt x="482" y="10960"/>
                  </a:lnTo>
                  <a:lnTo>
                    <a:pt x="4964" y="15847"/>
                  </a:lnTo>
                  <a:lnTo>
                    <a:pt x="3962" y="5588"/>
                  </a:lnTo>
                  <a:lnTo>
                    <a:pt x="2667" y="3644"/>
                  </a:lnTo>
                  <a:lnTo>
                    <a:pt x="1333" y="1790"/>
                  </a:lnTo>
                  <a:lnTo>
                    <a:pt x="0" y="0"/>
                  </a:lnTo>
                  <a:close/>
                </a:path>
              </a:pathLst>
            </a:custGeom>
            <a:solidFill>
              <a:srgbClr val="F9D03B"/>
            </a:solidFill>
          </p:spPr>
          <p:txBody>
            <a:bodyPr wrap="square" lIns="0" tIns="0" rIns="0" bIns="0" rtlCol="0"/>
            <a:lstStyle/>
            <a:p>
              <a:endParaRPr/>
            </a:p>
          </p:txBody>
        </p:sp>
        <p:sp>
          <p:nvSpPr>
            <p:cNvPr id="5346" name="object 5346"/>
            <p:cNvSpPr/>
            <p:nvPr/>
          </p:nvSpPr>
          <p:spPr>
            <a:xfrm>
              <a:off x="6009551" y="8215579"/>
              <a:ext cx="4445" cy="5715"/>
            </a:xfrm>
            <a:custGeom>
              <a:avLst/>
              <a:gdLst/>
              <a:ahLst/>
              <a:cxnLst/>
              <a:rect l="l" t="t" r="r" b="b"/>
              <a:pathLst>
                <a:path w="4445" h="5715">
                  <a:moveTo>
                    <a:pt x="3962" y="5588"/>
                  </a:moveTo>
                  <a:lnTo>
                    <a:pt x="0" y="0"/>
                  </a:lnTo>
                </a:path>
              </a:pathLst>
            </a:custGeom>
            <a:ln w="25399">
              <a:solidFill>
                <a:srgbClr val="F9D139"/>
              </a:solidFill>
            </a:ln>
          </p:spPr>
          <p:txBody>
            <a:bodyPr wrap="square" lIns="0" tIns="0" rIns="0" bIns="0" rtlCol="0"/>
            <a:lstStyle/>
            <a:p>
              <a:endParaRPr/>
            </a:p>
          </p:txBody>
        </p:sp>
        <p:sp>
          <p:nvSpPr>
            <p:cNvPr id="5347" name="object 5347"/>
            <p:cNvSpPr/>
            <p:nvPr/>
          </p:nvSpPr>
          <p:spPr>
            <a:xfrm>
              <a:off x="6009551" y="8215579"/>
              <a:ext cx="635" cy="11430"/>
            </a:xfrm>
            <a:custGeom>
              <a:avLst/>
              <a:gdLst/>
              <a:ahLst/>
              <a:cxnLst/>
              <a:rect l="l" t="t" r="r" b="b"/>
              <a:pathLst>
                <a:path w="635" h="11429">
                  <a:moveTo>
                    <a:pt x="0" y="0"/>
                  </a:moveTo>
                  <a:lnTo>
                    <a:pt x="482" y="10960"/>
                  </a:lnTo>
                </a:path>
              </a:pathLst>
            </a:custGeom>
            <a:ln w="25400">
              <a:solidFill>
                <a:srgbClr val="F9CF35"/>
              </a:solidFill>
            </a:ln>
          </p:spPr>
          <p:txBody>
            <a:bodyPr wrap="square" lIns="0" tIns="0" rIns="0" bIns="0" rtlCol="0"/>
            <a:lstStyle/>
            <a:p>
              <a:endParaRPr/>
            </a:p>
          </p:txBody>
        </p:sp>
        <p:sp>
          <p:nvSpPr>
            <p:cNvPr id="5348" name="object 5348"/>
            <p:cNvSpPr/>
            <p:nvPr/>
          </p:nvSpPr>
          <p:spPr>
            <a:xfrm>
              <a:off x="6010033" y="8226539"/>
              <a:ext cx="5080" cy="5080"/>
            </a:xfrm>
            <a:custGeom>
              <a:avLst/>
              <a:gdLst/>
              <a:ahLst/>
              <a:cxnLst/>
              <a:rect l="l" t="t" r="r" b="b"/>
              <a:pathLst>
                <a:path w="5079" h="5079">
                  <a:moveTo>
                    <a:pt x="0" y="0"/>
                  </a:moveTo>
                  <a:lnTo>
                    <a:pt x="4481" y="4887"/>
                  </a:lnTo>
                </a:path>
              </a:pathLst>
            </a:custGeom>
            <a:ln w="25400">
              <a:solidFill>
                <a:srgbClr val="F8CF3D"/>
              </a:solidFill>
            </a:ln>
          </p:spPr>
          <p:txBody>
            <a:bodyPr wrap="square" lIns="0" tIns="0" rIns="0" bIns="0" rtlCol="0"/>
            <a:lstStyle/>
            <a:p>
              <a:endParaRPr/>
            </a:p>
          </p:txBody>
        </p:sp>
        <p:sp>
          <p:nvSpPr>
            <p:cNvPr id="5349" name="object 5349"/>
            <p:cNvSpPr/>
            <p:nvPr/>
          </p:nvSpPr>
          <p:spPr>
            <a:xfrm>
              <a:off x="6013513" y="8221167"/>
              <a:ext cx="1270" cy="6985"/>
            </a:xfrm>
            <a:custGeom>
              <a:avLst/>
              <a:gdLst/>
              <a:ahLst/>
              <a:cxnLst/>
              <a:rect l="l" t="t" r="r" b="b"/>
              <a:pathLst>
                <a:path w="1270" h="6984">
                  <a:moveTo>
                    <a:pt x="673" y="6886"/>
                  </a:moveTo>
                  <a:lnTo>
                    <a:pt x="0" y="0"/>
                  </a:lnTo>
                </a:path>
              </a:pathLst>
            </a:custGeom>
            <a:ln w="25400">
              <a:solidFill>
                <a:srgbClr val="F8D241"/>
              </a:solidFill>
            </a:ln>
          </p:spPr>
          <p:txBody>
            <a:bodyPr wrap="square" lIns="0" tIns="0" rIns="0" bIns="0" rtlCol="0"/>
            <a:lstStyle/>
            <a:p>
              <a:endParaRPr/>
            </a:p>
          </p:txBody>
        </p:sp>
        <p:sp>
          <p:nvSpPr>
            <p:cNvPr id="5350" name="object 5350"/>
            <p:cNvSpPr/>
            <p:nvPr/>
          </p:nvSpPr>
          <p:spPr>
            <a:xfrm>
              <a:off x="6010033" y="8226539"/>
              <a:ext cx="5715" cy="15240"/>
            </a:xfrm>
            <a:custGeom>
              <a:avLst/>
              <a:gdLst/>
              <a:ahLst/>
              <a:cxnLst/>
              <a:rect l="l" t="t" r="r" b="b"/>
              <a:pathLst>
                <a:path w="5714" h="15240">
                  <a:moveTo>
                    <a:pt x="0" y="0"/>
                  </a:moveTo>
                  <a:lnTo>
                    <a:pt x="342" y="7162"/>
                  </a:lnTo>
                  <a:lnTo>
                    <a:pt x="584" y="10604"/>
                  </a:lnTo>
                  <a:lnTo>
                    <a:pt x="5372" y="15112"/>
                  </a:lnTo>
                  <a:lnTo>
                    <a:pt x="4481" y="4887"/>
                  </a:lnTo>
                  <a:lnTo>
                    <a:pt x="0" y="0"/>
                  </a:lnTo>
                  <a:close/>
                </a:path>
              </a:pathLst>
            </a:custGeom>
            <a:solidFill>
              <a:srgbClr val="F7CE3F"/>
            </a:solidFill>
          </p:spPr>
          <p:txBody>
            <a:bodyPr wrap="square" lIns="0" tIns="0" rIns="0" bIns="0" rtlCol="0"/>
            <a:lstStyle/>
            <a:p>
              <a:endParaRPr/>
            </a:p>
          </p:txBody>
        </p:sp>
        <p:sp>
          <p:nvSpPr>
            <p:cNvPr id="5351" name="object 5351"/>
            <p:cNvSpPr/>
            <p:nvPr/>
          </p:nvSpPr>
          <p:spPr>
            <a:xfrm>
              <a:off x="6010033" y="8226539"/>
              <a:ext cx="5080" cy="5080"/>
            </a:xfrm>
            <a:custGeom>
              <a:avLst/>
              <a:gdLst/>
              <a:ahLst/>
              <a:cxnLst/>
              <a:rect l="l" t="t" r="r" b="b"/>
              <a:pathLst>
                <a:path w="5079" h="5079">
                  <a:moveTo>
                    <a:pt x="4481" y="4887"/>
                  </a:moveTo>
                  <a:lnTo>
                    <a:pt x="0" y="0"/>
                  </a:lnTo>
                </a:path>
              </a:pathLst>
            </a:custGeom>
            <a:ln w="25400">
              <a:solidFill>
                <a:srgbClr val="F8CF3D"/>
              </a:solidFill>
            </a:ln>
          </p:spPr>
          <p:txBody>
            <a:bodyPr wrap="square" lIns="0" tIns="0" rIns="0" bIns="0" rtlCol="0"/>
            <a:lstStyle/>
            <a:p>
              <a:endParaRPr/>
            </a:p>
          </p:txBody>
        </p:sp>
        <p:sp>
          <p:nvSpPr>
            <p:cNvPr id="5352" name="object 5352"/>
            <p:cNvSpPr/>
            <p:nvPr/>
          </p:nvSpPr>
          <p:spPr>
            <a:xfrm>
              <a:off x="6010033" y="8226539"/>
              <a:ext cx="635" cy="10795"/>
            </a:xfrm>
            <a:custGeom>
              <a:avLst/>
              <a:gdLst/>
              <a:ahLst/>
              <a:cxnLst/>
              <a:rect l="l" t="t" r="r" b="b"/>
              <a:pathLst>
                <a:path w="635" h="10795">
                  <a:moveTo>
                    <a:pt x="0" y="0"/>
                  </a:moveTo>
                  <a:lnTo>
                    <a:pt x="584" y="10604"/>
                  </a:lnTo>
                </a:path>
              </a:pathLst>
            </a:custGeom>
            <a:ln w="25399">
              <a:solidFill>
                <a:srgbClr val="F7CC37"/>
              </a:solidFill>
            </a:ln>
          </p:spPr>
          <p:txBody>
            <a:bodyPr wrap="square" lIns="0" tIns="0" rIns="0" bIns="0" rtlCol="0"/>
            <a:lstStyle/>
            <a:p>
              <a:endParaRPr/>
            </a:p>
          </p:txBody>
        </p:sp>
        <p:sp>
          <p:nvSpPr>
            <p:cNvPr id="5353" name="object 5353"/>
            <p:cNvSpPr/>
            <p:nvPr/>
          </p:nvSpPr>
          <p:spPr>
            <a:xfrm>
              <a:off x="6010617" y="8237144"/>
              <a:ext cx="5080" cy="5080"/>
            </a:xfrm>
            <a:custGeom>
              <a:avLst/>
              <a:gdLst/>
              <a:ahLst/>
              <a:cxnLst/>
              <a:rect l="l" t="t" r="r" b="b"/>
              <a:pathLst>
                <a:path w="5079" h="5079">
                  <a:moveTo>
                    <a:pt x="0" y="0"/>
                  </a:moveTo>
                  <a:lnTo>
                    <a:pt x="4787" y="4508"/>
                  </a:lnTo>
                </a:path>
              </a:pathLst>
            </a:custGeom>
            <a:ln w="25400">
              <a:solidFill>
                <a:srgbClr val="F6CC40"/>
              </a:solidFill>
            </a:ln>
          </p:spPr>
          <p:txBody>
            <a:bodyPr wrap="square" lIns="0" tIns="0" rIns="0" bIns="0" rtlCol="0"/>
            <a:lstStyle/>
            <a:p>
              <a:endParaRPr/>
            </a:p>
          </p:txBody>
        </p:sp>
        <p:sp>
          <p:nvSpPr>
            <p:cNvPr id="5354" name="object 5354"/>
            <p:cNvSpPr/>
            <p:nvPr/>
          </p:nvSpPr>
          <p:spPr>
            <a:xfrm>
              <a:off x="6015023" y="8237251"/>
              <a:ext cx="635" cy="4445"/>
            </a:xfrm>
            <a:custGeom>
              <a:avLst/>
              <a:gdLst/>
              <a:ahLst/>
              <a:cxnLst/>
              <a:rect l="l" t="t" r="r" b="b"/>
              <a:pathLst>
                <a:path w="635" h="4445">
                  <a:moveTo>
                    <a:pt x="382" y="4401"/>
                  </a:moveTo>
                  <a:lnTo>
                    <a:pt x="0" y="0"/>
                  </a:lnTo>
                </a:path>
              </a:pathLst>
            </a:custGeom>
            <a:ln w="25400">
              <a:solidFill>
                <a:srgbClr val="F7CF47"/>
              </a:solidFill>
            </a:ln>
          </p:spPr>
          <p:txBody>
            <a:bodyPr wrap="square" lIns="0" tIns="0" rIns="0" bIns="0" rtlCol="0"/>
            <a:lstStyle/>
            <a:p>
              <a:endParaRPr/>
            </a:p>
          </p:txBody>
        </p:sp>
        <p:sp>
          <p:nvSpPr>
            <p:cNvPr id="5355" name="object 5355"/>
            <p:cNvSpPr/>
            <p:nvPr/>
          </p:nvSpPr>
          <p:spPr>
            <a:xfrm>
              <a:off x="6005487" y="8210334"/>
              <a:ext cx="5715" cy="27305"/>
            </a:xfrm>
            <a:custGeom>
              <a:avLst/>
              <a:gdLst/>
              <a:ahLst/>
              <a:cxnLst/>
              <a:rect l="l" t="t" r="r" b="b"/>
              <a:pathLst>
                <a:path w="5714" h="27304">
                  <a:moveTo>
                    <a:pt x="0" y="0"/>
                  </a:moveTo>
                  <a:lnTo>
                    <a:pt x="76" y="7696"/>
                  </a:lnTo>
                  <a:lnTo>
                    <a:pt x="88" y="15265"/>
                  </a:lnTo>
                  <a:lnTo>
                    <a:pt x="342" y="22352"/>
                  </a:lnTo>
                  <a:lnTo>
                    <a:pt x="5130" y="26809"/>
                  </a:lnTo>
                  <a:lnTo>
                    <a:pt x="4660" y="19926"/>
                  </a:lnTo>
                  <a:lnTo>
                    <a:pt x="4394" y="12611"/>
                  </a:lnTo>
                  <a:lnTo>
                    <a:pt x="4063" y="5245"/>
                  </a:lnTo>
                  <a:lnTo>
                    <a:pt x="2717" y="3454"/>
                  </a:lnTo>
                  <a:lnTo>
                    <a:pt x="0" y="0"/>
                  </a:lnTo>
                  <a:close/>
                </a:path>
              </a:pathLst>
            </a:custGeom>
            <a:solidFill>
              <a:srgbClr val="F8CC30"/>
            </a:solidFill>
          </p:spPr>
          <p:txBody>
            <a:bodyPr wrap="square" lIns="0" tIns="0" rIns="0" bIns="0" rtlCol="0"/>
            <a:lstStyle/>
            <a:p>
              <a:endParaRPr/>
            </a:p>
          </p:txBody>
        </p:sp>
        <p:sp>
          <p:nvSpPr>
            <p:cNvPr id="5356" name="object 5356"/>
            <p:cNvSpPr/>
            <p:nvPr/>
          </p:nvSpPr>
          <p:spPr>
            <a:xfrm>
              <a:off x="6009551" y="8215579"/>
              <a:ext cx="1270" cy="21590"/>
            </a:xfrm>
            <a:custGeom>
              <a:avLst/>
              <a:gdLst/>
              <a:ahLst/>
              <a:cxnLst/>
              <a:rect l="l" t="t" r="r" b="b"/>
              <a:pathLst>
                <a:path w="1270" h="21590">
                  <a:moveTo>
                    <a:pt x="0" y="0"/>
                  </a:moveTo>
                  <a:lnTo>
                    <a:pt x="330" y="7366"/>
                  </a:lnTo>
                  <a:lnTo>
                    <a:pt x="596" y="14681"/>
                  </a:lnTo>
                  <a:lnTo>
                    <a:pt x="1066" y="21564"/>
                  </a:lnTo>
                </a:path>
              </a:pathLst>
            </a:custGeom>
            <a:ln w="25400">
              <a:solidFill>
                <a:srgbClr val="F8CE35"/>
              </a:solidFill>
            </a:ln>
          </p:spPr>
          <p:txBody>
            <a:bodyPr wrap="square" lIns="0" tIns="0" rIns="0" bIns="0" rtlCol="0"/>
            <a:lstStyle/>
            <a:p>
              <a:endParaRPr/>
            </a:p>
          </p:txBody>
        </p:sp>
        <p:sp>
          <p:nvSpPr>
            <p:cNvPr id="5357" name="object 5357"/>
            <p:cNvSpPr/>
            <p:nvPr/>
          </p:nvSpPr>
          <p:spPr>
            <a:xfrm>
              <a:off x="6005830" y="8232686"/>
              <a:ext cx="5080" cy="5080"/>
            </a:xfrm>
            <a:custGeom>
              <a:avLst/>
              <a:gdLst/>
              <a:ahLst/>
              <a:cxnLst/>
              <a:rect l="l" t="t" r="r" b="b"/>
              <a:pathLst>
                <a:path w="5079" h="5079">
                  <a:moveTo>
                    <a:pt x="4787" y="4457"/>
                  </a:moveTo>
                  <a:lnTo>
                    <a:pt x="0" y="0"/>
                  </a:lnTo>
                </a:path>
              </a:pathLst>
            </a:custGeom>
            <a:ln w="25400">
              <a:solidFill>
                <a:srgbClr val="F6CA30"/>
              </a:solidFill>
            </a:ln>
          </p:spPr>
          <p:txBody>
            <a:bodyPr wrap="square" lIns="0" tIns="0" rIns="0" bIns="0" rtlCol="0"/>
            <a:lstStyle/>
            <a:p>
              <a:endParaRPr/>
            </a:p>
          </p:txBody>
        </p:sp>
        <p:sp>
          <p:nvSpPr>
            <p:cNvPr id="5358" name="object 5358"/>
            <p:cNvSpPr/>
            <p:nvPr/>
          </p:nvSpPr>
          <p:spPr>
            <a:xfrm>
              <a:off x="6005487" y="8210334"/>
              <a:ext cx="635" cy="22860"/>
            </a:xfrm>
            <a:custGeom>
              <a:avLst/>
              <a:gdLst/>
              <a:ahLst/>
              <a:cxnLst/>
              <a:rect l="l" t="t" r="r" b="b"/>
              <a:pathLst>
                <a:path w="635" h="22859">
                  <a:moveTo>
                    <a:pt x="342" y="22352"/>
                  </a:moveTo>
                  <a:lnTo>
                    <a:pt x="88" y="15265"/>
                  </a:lnTo>
                  <a:lnTo>
                    <a:pt x="76" y="7696"/>
                  </a:lnTo>
                  <a:lnTo>
                    <a:pt x="0" y="0"/>
                  </a:lnTo>
                </a:path>
              </a:pathLst>
            </a:custGeom>
            <a:ln w="25400">
              <a:solidFill>
                <a:srgbClr val="F9CB2B"/>
              </a:solidFill>
            </a:ln>
          </p:spPr>
          <p:txBody>
            <a:bodyPr wrap="square" lIns="0" tIns="0" rIns="0" bIns="0" rtlCol="0"/>
            <a:lstStyle/>
            <a:p>
              <a:endParaRPr/>
            </a:p>
          </p:txBody>
        </p:sp>
        <p:sp>
          <p:nvSpPr>
            <p:cNvPr id="5359" name="object 5359"/>
            <p:cNvSpPr/>
            <p:nvPr/>
          </p:nvSpPr>
          <p:spPr>
            <a:xfrm>
              <a:off x="6005487" y="8210334"/>
              <a:ext cx="4445" cy="5715"/>
            </a:xfrm>
            <a:custGeom>
              <a:avLst/>
              <a:gdLst/>
              <a:ahLst/>
              <a:cxnLst/>
              <a:rect l="l" t="t" r="r" b="b"/>
              <a:pathLst>
                <a:path w="4445" h="5715">
                  <a:moveTo>
                    <a:pt x="0" y="0"/>
                  </a:moveTo>
                  <a:lnTo>
                    <a:pt x="4063" y="5245"/>
                  </a:lnTo>
                </a:path>
              </a:pathLst>
            </a:custGeom>
            <a:ln w="25400">
              <a:solidFill>
                <a:srgbClr val="FBCF30"/>
              </a:solidFill>
            </a:ln>
          </p:spPr>
          <p:txBody>
            <a:bodyPr wrap="square" lIns="0" tIns="0" rIns="0" bIns="0" rtlCol="0"/>
            <a:lstStyle/>
            <a:p>
              <a:endParaRPr/>
            </a:p>
          </p:txBody>
        </p:sp>
        <p:sp>
          <p:nvSpPr>
            <p:cNvPr id="5360" name="object 5360"/>
            <p:cNvSpPr/>
            <p:nvPr/>
          </p:nvSpPr>
          <p:spPr>
            <a:xfrm>
              <a:off x="5997333" y="8174977"/>
              <a:ext cx="8255" cy="35560"/>
            </a:xfrm>
            <a:custGeom>
              <a:avLst/>
              <a:gdLst/>
              <a:ahLst/>
              <a:cxnLst/>
              <a:rect l="l" t="t" r="r" b="b"/>
              <a:pathLst>
                <a:path w="8254" h="35559">
                  <a:moveTo>
                    <a:pt x="698" y="0"/>
                  </a:moveTo>
                  <a:lnTo>
                    <a:pt x="673" y="8407"/>
                  </a:lnTo>
                  <a:lnTo>
                    <a:pt x="0" y="25145"/>
                  </a:lnTo>
                  <a:lnTo>
                    <a:pt x="2705" y="28613"/>
                  </a:lnTo>
                  <a:lnTo>
                    <a:pt x="5448" y="31927"/>
                  </a:lnTo>
                  <a:lnTo>
                    <a:pt x="8153" y="35356"/>
                  </a:lnTo>
                  <a:lnTo>
                    <a:pt x="8102" y="27660"/>
                  </a:lnTo>
                  <a:lnTo>
                    <a:pt x="7975" y="19824"/>
                  </a:lnTo>
                  <a:lnTo>
                    <a:pt x="7531" y="12204"/>
                  </a:lnTo>
                  <a:lnTo>
                    <a:pt x="5397" y="7962"/>
                  </a:lnTo>
                  <a:lnTo>
                    <a:pt x="3175" y="3911"/>
                  </a:lnTo>
                  <a:lnTo>
                    <a:pt x="698" y="0"/>
                  </a:lnTo>
                  <a:close/>
                </a:path>
              </a:pathLst>
            </a:custGeom>
            <a:solidFill>
              <a:srgbClr val="FDD02B"/>
            </a:solidFill>
          </p:spPr>
          <p:txBody>
            <a:bodyPr wrap="square" lIns="0" tIns="0" rIns="0" bIns="0" rtlCol="0"/>
            <a:lstStyle/>
            <a:p>
              <a:endParaRPr/>
            </a:p>
          </p:txBody>
        </p:sp>
        <p:sp>
          <p:nvSpPr>
            <p:cNvPr id="5361" name="object 5361"/>
            <p:cNvSpPr/>
            <p:nvPr/>
          </p:nvSpPr>
          <p:spPr>
            <a:xfrm>
              <a:off x="5998032" y="8174977"/>
              <a:ext cx="6985" cy="12700"/>
            </a:xfrm>
            <a:custGeom>
              <a:avLst/>
              <a:gdLst/>
              <a:ahLst/>
              <a:cxnLst/>
              <a:rect l="l" t="t" r="r" b="b"/>
              <a:pathLst>
                <a:path w="6985" h="12700">
                  <a:moveTo>
                    <a:pt x="6832" y="12204"/>
                  </a:moveTo>
                  <a:lnTo>
                    <a:pt x="0" y="0"/>
                  </a:lnTo>
                </a:path>
              </a:pathLst>
            </a:custGeom>
            <a:ln w="25399">
              <a:solidFill>
                <a:srgbClr val="FED22F"/>
              </a:solidFill>
            </a:ln>
          </p:spPr>
          <p:txBody>
            <a:bodyPr wrap="square" lIns="0" tIns="0" rIns="0" bIns="0" rtlCol="0"/>
            <a:lstStyle/>
            <a:p>
              <a:endParaRPr/>
            </a:p>
          </p:txBody>
        </p:sp>
        <p:sp>
          <p:nvSpPr>
            <p:cNvPr id="5362" name="object 5362"/>
            <p:cNvSpPr/>
            <p:nvPr/>
          </p:nvSpPr>
          <p:spPr>
            <a:xfrm>
              <a:off x="5997333" y="8174977"/>
              <a:ext cx="1270" cy="25400"/>
            </a:xfrm>
            <a:custGeom>
              <a:avLst/>
              <a:gdLst/>
              <a:ahLst/>
              <a:cxnLst/>
              <a:rect l="l" t="t" r="r" b="b"/>
              <a:pathLst>
                <a:path w="1270" h="25400">
                  <a:moveTo>
                    <a:pt x="698" y="0"/>
                  </a:moveTo>
                  <a:lnTo>
                    <a:pt x="673" y="8407"/>
                  </a:lnTo>
                  <a:lnTo>
                    <a:pt x="342" y="16903"/>
                  </a:lnTo>
                  <a:lnTo>
                    <a:pt x="0" y="25145"/>
                  </a:lnTo>
                </a:path>
              </a:pathLst>
            </a:custGeom>
            <a:ln w="25400">
              <a:solidFill>
                <a:srgbClr val="FECF28"/>
              </a:solidFill>
            </a:ln>
          </p:spPr>
          <p:txBody>
            <a:bodyPr wrap="square" lIns="0" tIns="0" rIns="0" bIns="0" rtlCol="0"/>
            <a:lstStyle/>
            <a:p>
              <a:endParaRPr/>
            </a:p>
          </p:txBody>
        </p:sp>
        <p:sp>
          <p:nvSpPr>
            <p:cNvPr id="5363" name="object 5363"/>
            <p:cNvSpPr/>
            <p:nvPr/>
          </p:nvSpPr>
          <p:spPr>
            <a:xfrm>
              <a:off x="5997333" y="8200123"/>
              <a:ext cx="8255" cy="10795"/>
            </a:xfrm>
            <a:custGeom>
              <a:avLst/>
              <a:gdLst/>
              <a:ahLst/>
              <a:cxnLst/>
              <a:rect l="l" t="t" r="r" b="b"/>
              <a:pathLst>
                <a:path w="8254" h="10795">
                  <a:moveTo>
                    <a:pt x="0" y="0"/>
                  </a:moveTo>
                  <a:lnTo>
                    <a:pt x="8153" y="10210"/>
                  </a:lnTo>
                </a:path>
              </a:pathLst>
            </a:custGeom>
            <a:ln w="25400">
              <a:solidFill>
                <a:srgbClr val="FCCE27"/>
              </a:solidFill>
            </a:ln>
          </p:spPr>
          <p:txBody>
            <a:bodyPr wrap="square" lIns="0" tIns="0" rIns="0" bIns="0" rtlCol="0"/>
            <a:lstStyle/>
            <a:p>
              <a:endParaRPr/>
            </a:p>
          </p:txBody>
        </p:sp>
        <p:sp>
          <p:nvSpPr>
            <p:cNvPr id="5364" name="object 5364"/>
            <p:cNvSpPr/>
            <p:nvPr/>
          </p:nvSpPr>
          <p:spPr>
            <a:xfrm>
              <a:off x="6004865" y="8187182"/>
              <a:ext cx="635" cy="23495"/>
            </a:xfrm>
            <a:custGeom>
              <a:avLst/>
              <a:gdLst/>
              <a:ahLst/>
              <a:cxnLst/>
              <a:rect l="l" t="t" r="r" b="b"/>
              <a:pathLst>
                <a:path w="635" h="23495">
                  <a:moveTo>
                    <a:pt x="622" y="23152"/>
                  </a:moveTo>
                  <a:lnTo>
                    <a:pt x="571" y="15455"/>
                  </a:lnTo>
                  <a:lnTo>
                    <a:pt x="444" y="7620"/>
                  </a:lnTo>
                  <a:lnTo>
                    <a:pt x="0" y="0"/>
                  </a:lnTo>
                </a:path>
              </a:pathLst>
            </a:custGeom>
            <a:ln w="25400">
              <a:solidFill>
                <a:srgbClr val="FCD02E"/>
              </a:solidFill>
            </a:ln>
          </p:spPr>
          <p:txBody>
            <a:bodyPr wrap="square" lIns="0" tIns="0" rIns="0" bIns="0" rtlCol="0"/>
            <a:lstStyle/>
            <a:p>
              <a:endParaRPr/>
            </a:p>
          </p:txBody>
        </p:sp>
        <p:sp>
          <p:nvSpPr>
            <p:cNvPr id="5365" name="object 5365"/>
            <p:cNvSpPr/>
            <p:nvPr/>
          </p:nvSpPr>
          <p:spPr>
            <a:xfrm>
              <a:off x="6001092" y="8205241"/>
              <a:ext cx="5080" cy="27940"/>
            </a:xfrm>
            <a:custGeom>
              <a:avLst/>
              <a:gdLst/>
              <a:ahLst/>
              <a:cxnLst/>
              <a:rect l="l" t="t" r="r" b="b"/>
              <a:pathLst>
                <a:path w="5079" h="27940">
                  <a:moveTo>
                    <a:pt x="317" y="0"/>
                  </a:moveTo>
                  <a:lnTo>
                    <a:pt x="0" y="15697"/>
                  </a:lnTo>
                  <a:lnTo>
                    <a:pt x="50" y="22974"/>
                  </a:lnTo>
                  <a:lnTo>
                    <a:pt x="4737" y="27444"/>
                  </a:lnTo>
                  <a:lnTo>
                    <a:pt x="4483" y="20358"/>
                  </a:lnTo>
                  <a:lnTo>
                    <a:pt x="4470" y="12788"/>
                  </a:lnTo>
                  <a:lnTo>
                    <a:pt x="4394" y="5092"/>
                  </a:lnTo>
                  <a:lnTo>
                    <a:pt x="317" y="0"/>
                  </a:lnTo>
                  <a:close/>
                </a:path>
              </a:pathLst>
            </a:custGeom>
            <a:solidFill>
              <a:srgbClr val="F9CB27"/>
            </a:solidFill>
          </p:spPr>
          <p:txBody>
            <a:bodyPr wrap="square" lIns="0" tIns="0" rIns="0" bIns="0" rtlCol="0"/>
            <a:lstStyle/>
            <a:p>
              <a:endParaRPr/>
            </a:p>
          </p:txBody>
        </p:sp>
        <p:sp>
          <p:nvSpPr>
            <p:cNvPr id="5366" name="object 5366"/>
            <p:cNvSpPr/>
            <p:nvPr/>
          </p:nvSpPr>
          <p:spPr>
            <a:xfrm>
              <a:off x="6005487" y="8210334"/>
              <a:ext cx="635" cy="22860"/>
            </a:xfrm>
            <a:custGeom>
              <a:avLst/>
              <a:gdLst/>
              <a:ahLst/>
              <a:cxnLst/>
              <a:rect l="l" t="t" r="r" b="b"/>
              <a:pathLst>
                <a:path w="635" h="22859">
                  <a:moveTo>
                    <a:pt x="0" y="0"/>
                  </a:moveTo>
                  <a:lnTo>
                    <a:pt x="76" y="7696"/>
                  </a:lnTo>
                  <a:lnTo>
                    <a:pt x="88" y="15265"/>
                  </a:lnTo>
                  <a:lnTo>
                    <a:pt x="342" y="22352"/>
                  </a:lnTo>
                </a:path>
              </a:pathLst>
            </a:custGeom>
            <a:ln w="25400">
              <a:solidFill>
                <a:srgbClr val="F9CB2B"/>
              </a:solidFill>
            </a:ln>
          </p:spPr>
          <p:txBody>
            <a:bodyPr wrap="square" lIns="0" tIns="0" rIns="0" bIns="0" rtlCol="0"/>
            <a:lstStyle/>
            <a:p>
              <a:endParaRPr/>
            </a:p>
          </p:txBody>
        </p:sp>
        <p:sp>
          <p:nvSpPr>
            <p:cNvPr id="5367" name="object 5367"/>
            <p:cNvSpPr/>
            <p:nvPr/>
          </p:nvSpPr>
          <p:spPr>
            <a:xfrm>
              <a:off x="6001143" y="8228215"/>
              <a:ext cx="5080" cy="5080"/>
            </a:xfrm>
            <a:custGeom>
              <a:avLst/>
              <a:gdLst/>
              <a:ahLst/>
              <a:cxnLst/>
              <a:rect l="l" t="t" r="r" b="b"/>
              <a:pathLst>
                <a:path w="5079" h="5079">
                  <a:moveTo>
                    <a:pt x="4686" y="4470"/>
                  </a:moveTo>
                  <a:lnTo>
                    <a:pt x="0" y="0"/>
                  </a:lnTo>
                </a:path>
              </a:pathLst>
            </a:custGeom>
            <a:ln w="25400">
              <a:solidFill>
                <a:srgbClr val="F6C826"/>
              </a:solidFill>
            </a:ln>
          </p:spPr>
          <p:txBody>
            <a:bodyPr wrap="square" lIns="0" tIns="0" rIns="0" bIns="0" rtlCol="0"/>
            <a:lstStyle/>
            <a:p>
              <a:endParaRPr/>
            </a:p>
          </p:txBody>
        </p:sp>
        <p:sp>
          <p:nvSpPr>
            <p:cNvPr id="5368" name="object 5368"/>
            <p:cNvSpPr/>
            <p:nvPr/>
          </p:nvSpPr>
          <p:spPr>
            <a:xfrm>
              <a:off x="6001092" y="8205241"/>
              <a:ext cx="635" cy="23495"/>
            </a:xfrm>
            <a:custGeom>
              <a:avLst/>
              <a:gdLst/>
              <a:ahLst/>
              <a:cxnLst/>
              <a:rect l="l" t="t" r="r" b="b"/>
              <a:pathLst>
                <a:path w="635" h="23495">
                  <a:moveTo>
                    <a:pt x="50" y="22974"/>
                  </a:moveTo>
                  <a:lnTo>
                    <a:pt x="0" y="15697"/>
                  </a:lnTo>
                  <a:lnTo>
                    <a:pt x="165" y="7962"/>
                  </a:lnTo>
                  <a:lnTo>
                    <a:pt x="317" y="0"/>
                  </a:lnTo>
                </a:path>
              </a:pathLst>
            </a:custGeom>
            <a:ln w="25400">
              <a:solidFill>
                <a:srgbClr val="F9CA24"/>
              </a:solidFill>
            </a:ln>
          </p:spPr>
          <p:txBody>
            <a:bodyPr wrap="square" lIns="0" tIns="0" rIns="0" bIns="0" rtlCol="0"/>
            <a:lstStyle/>
            <a:p>
              <a:endParaRPr/>
            </a:p>
          </p:txBody>
        </p:sp>
        <p:sp>
          <p:nvSpPr>
            <p:cNvPr id="5369" name="object 5369"/>
            <p:cNvSpPr/>
            <p:nvPr/>
          </p:nvSpPr>
          <p:spPr>
            <a:xfrm>
              <a:off x="6001410" y="8205241"/>
              <a:ext cx="4445" cy="5715"/>
            </a:xfrm>
            <a:custGeom>
              <a:avLst/>
              <a:gdLst/>
              <a:ahLst/>
              <a:cxnLst/>
              <a:rect l="l" t="t" r="r" b="b"/>
              <a:pathLst>
                <a:path w="4445" h="5715">
                  <a:moveTo>
                    <a:pt x="0" y="0"/>
                  </a:moveTo>
                  <a:lnTo>
                    <a:pt x="4076" y="5092"/>
                  </a:lnTo>
                </a:path>
              </a:pathLst>
            </a:custGeom>
            <a:ln w="25400">
              <a:solidFill>
                <a:srgbClr val="FCCE29"/>
              </a:solidFill>
            </a:ln>
          </p:spPr>
          <p:txBody>
            <a:bodyPr wrap="square" lIns="0" tIns="0" rIns="0" bIns="0" rtlCol="0"/>
            <a:lstStyle/>
            <a:p>
              <a:endParaRPr/>
            </a:p>
          </p:txBody>
        </p:sp>
        <p:sp>
          <p:nvSpPr>
            <p:cNvPr id="5370" name="object 5370"/>
            <p:cNvSpPr/>
            <p:nvPr/>
          </p:nvSpPr>
          <p:spPr>
            <a:xfrm>
              <a:off x="5996622" y="8200123"/>
              <a:ext cx="5080" cy="28575"/>
            </a:xfrm>
            <a:custGeom>
              <a:avLst/>
              <a:gdLst/>
              <a:ahLst/>
              <a:cxnLst/>
              <a:rect l="l" t="t" r="r" b="b"/>
              <a:pathLst>
                <a:path w="5079" h="28575">
                  <a:moveTo>
                    <a:pt x="711" y="0"/>
                  </a:moveTo>
                  <a:lnTo>
                    <a:pt x="50" y="16230"/>
                  </a:lnTo>
                  <a:lnTo>
                    <a:pt x="0" y="23596"/>
                  </a:lnTo>
                  <a:lnTo>
                    <a:pt x="1460" y="25107"/>
                  </a:lnTo>
                  <a:lnTo>
                    <a:pt x="4521" y="28092"/>
                  </a:lnTo>
                  <a:lnTo>
                    <a:pt x="4470" y="20815"/>
                  </a:lnTo>
                  <a:lnTo>
                    <a:pt x="4787" y="5118"/>
                  </a:lnTo>
                  <a:lnTo>
                    <a:pt x="711" y="0"/>
                  </a:lnTo>
                  <a:close/>
                </a:path>
              </a:pathLst>
            </a:custGeom>
            <a:solidFill>
              <a:srgbClr val="F9CA22"/>
            </a:solidFill>
          </p:spPr>
          <p:txBody>
            <a:bodyPr wrap="square" lIns="0" tIns="0" rIns="0" bIns="0" rtlCol="0"/>
            <a:lstStyle/>
            <a:p>
              <a:endParaRPr/>
            </a:p>
          </p:txBody>
        </p:sp>
        <p:sp>
          <p:nvSpPr>
            <p:cNvPr id="5371" name="object 5371"/>
            <p:cNvSpPr/>
            <p:nvPr/>
          </p:nvSpPr>
          <p:spPr>
            <a:xfrm>
              <a:off x="6001092" y="8205241"/>
              <a:ext cx="635" cy="23495"/>
            </a:xfrm>
            <a:custGeom>
              <a:avLst/>
              <a:gdLst/>
              <a:ahLst/>
              <a:cxnLst/>
              <a:rect l="l" t="t" r="r" b="b"/>
              <a:pathLst>
                <a:path w="635" h="23495">
                  <a:moveTo>
                    <a:pt x="317" y="0"/>
                  </a:moveTo>
                  <a:lnTo>
                    <a:pt x="165" y="7962"/>
                  </a:lnTo>
                  <a:lnTo>
                    <a:pt x="0" y="15697"/>
                  </a:lnTo>
                  <a:lnTo>
                    <a:pt x="50" y="22974"/>
                  </a:lnTo>
                </a:path>
              </a:pathLst>
            </a:custGeom>
            <a:ln w="25400">
              <a:solidFill>
                <a:srgbClr val="F9CA24"/>
              </a:solidFill>
            </a:ln>
          </p:spPr>
          <p:txBody>
            <a:bodyPr wrap="square" lIns="0" tIns="0" rIns="0" bIns="0" rtlCol="0"/>
            <a:lstStyle/>
            <a:p>
              <a:endParaRPr/>
            </a:p>
          </p:txBody>
        </p:sp>
        <p:sp>
          <p:nvSpPr>
            <p:cNvPr id="5372" name="object 5372"/>
            <p:cNvSpPr/>
            <p:nvPr/>
          </p:nvSpPr>
          <p:spPr>
            <a:xfrm>
              <a:off x="5996622" y="8223720"/>
              <a:ext cx="5080" cy="5080"/>
            </a:xfrm>
            <a:custGeom>
              <a:avLst/>
              <a:gdLst/>
              <a:ahLst/>
              <a:cxnLst/>
              <a:rect l="l" t="t" r="r" b="b"/>
              <a:pathLst>
                <a:path w="5079" h="5079">
                  <a:moveTo>
                    <a:pt x="4521" y="4495"/>
                  </a:moveTo>
                  <a:lnTo>
                    <a:pt x="0" y="0"/>
                  </a:lnTo>
                </a:path>
              </a:pathLst>
            </a:custGeom>
            <a:ln w="25399">
              <a:solidFill>
                <a:srgbClr val="F7C821"/>
              </a:solidFill>
            </a:ln>
          </p:spPr>
          <p:txBody>
            <a:bodyPr wrap="square" lIns="0" tIns="0" rIns="0" bIns="0" rtlCol="0"/>
            <a:lstStyle/>
            <a:p>
              <a:endParaRPr/>
            </a:p>
          </p:txBody>
        </p:sp>
        <p:sp>
          <p:nvSpPr>
            <p:cNvPr id="5373" name="object 5373"/>
            <p:cNvSpPr/>
            <p:nvPr/>
          </p:nvSpPr>
          <p:spPr>
            <a:xfrm>
              <a:off x="5996622" y="8200123"/>
              <a:ext cx="1270" cy="24130"/>
            </a:xfrm>
            <a:custGeom>
              <a:avLst/>
              <a:gdLst/>
              <a:ahLst/>
              <a:cxnLst/>
              <a:rect l="l" t="t" r="r" b="b"/>
              <a:pathLst>
                <a:path w="1270" h="24129">
                  <a:moveTo>
                    <a:pt x="0" y="23596"/>
                  </a:moveTo>
                  <a:lnTo>
                    <a:pt x="50" y="16230"/>
                  </a:lnTo>
                  <a:lnTo>
                    <a:pt x="380" y="8242"/>
                  </a:lnTo>
                  <a:lnTo>
                    <a:pt x="711" y="0"/>
                  </a:lnTo>
                </a:path>
              </a:pathLst>
            </a:custGeom>
            <a:ln w="25400">
              <a:solidFill>
                <a:srgbClr val="FACA21"/>
              </a:solidFill>
            </a:ln>
          </p:spPr>
          <p:txBody>
            <a:bodyPr wrap="square" lIns="0" tIns="0" rIns="0" bIns="0" rtlCol="0"/>
            <a:lstStyle/>
            <a:p>
              <a:endParaRPr/>
            </a:p>
          </p:txBody>
        </p:sp>
        <p:sp>
          <p:nvSpPr>
            <p:cNvPr id="5374" name="object 5374"/>
            <p:cNvSpPr/>
            <p:nvPr/>
          </p:nvSpPr>
          <p:spPr>
            <a:xfrm>
              <a:off x="5997333" y="8200123"/>
              <a:ext cx="4445" cy="5715"/>
            </a:xfrm>
            <a:custGeom>
              <a:avLst/>
              <a:gdLst/>
              <a:ahLst/>
              <a:cxnLst/>
              <a:rect l="l" t="t" r="r" b="b"/>
              <a:pathLst>
                <a:path w="4445" h="5715">
                  <a:moveTo>
                    <a:pt x="0" y="0"/>
                  </a:moveTo>
                  <a:lnTo>
                    <a:pt x="4076" y="5118"/>
                  </a:lnTo>
                </a:path>
              </a:pathLst>
            </a:custGeom>
            <a:ln w="25400">
              <a:solidFill>
                <a:srgbClr val="FCCD24"/>
              </a:solidFill>
            </a:ln>
          </p:spPr>
          <p:txBody>
            <a:bodyPr wrap="square" lIns="0" tIns="0" rIns="0" bIns="0" rtlCol="0"/>
            <a:lstStyle/>
            <a:p>
              <a:endParaRPr/>
            </a:p>
          </p:txBody>
        </p:sp>
        <p:sp>
          <p:nvSpPr>
            <p:cNvPr id="5375" name="object 5375"/>
            <p:cNvSpPr/>
            <p:nvPr/>
          </p:nvSpPr>
          <p:spPr>
            <a:xfrm>
              <a:off x="5988875" y="8162493"/>
              <a:ext cx="9525" cy="38100"/>
            </a:xfrm>
            <a:custGeom>
              <a:avLst/>
              <a:gdLst/>
              <a:ahLst/>
              <a:cxnLst/>
              <a:rect l="l" t="t" r="r" b="b"/>
              <a:pathLst>
                <a:path w="9525" h="38100">
                  <a:moveTo>
                    <a:pt x="1257" y="0"/>
                  </a:moveTo>
                  <a:lnTo>
                    <a:pt x="1084" y="6444"/>
                  </a:lnTo>
                  <a:lnTo>
                    <a:pt x="785" y="13054"/>
                  </a:lnTo>
                  <a:lnTo>
                    <a:pt x="0" y="26441"/>
                  </a:lnTo>
                  <a:lnTo>
                    <a:pt x="8458" y="37630"/>
                  </a:lnTo>
                  <a:lnTo>
                    <a:pt x="9131" y="20891"/>
                  </a:lnTo>
                  <a:lnTo>
                    <a:pt x="9156" y="12484"/>
                  </a:lnTo>
                  <a:lnTo>
                    <a:pt x="4013" y="4241"/>
                  </a:lnTo>
                  <a:lnTo>
                    <a:pt x="1257" y="0"/>
                  </a:lnTo>
                  <a:close/>
                </a:path>
              </a:pathLst>
            </a:custGeom>
            <a:solidFill>
              <a:srgbClr val="FED025"/>
            </a:solidFill>
          </p:spPr>
          <p:txBody>
            <a:bodyPr wrap="square" lIns="0" tIns="0" rIns="0" bIns="0" rtlCol="0"/>
            <a:lstStyle/>
            <a:p>
              <a:endParaRPr/>
            </a:p>
          </p:txBody>
        </p:sp>
        <p:sp>
          <p:nvSpPr>
            <p:cNvPr id="5376" name="object 5376"/>
            <p:cNvSpPr/>
            <p:nvPr/>
          </p:nvSpPr>
          <p:spPr>
            <a:xfrm>
              <a:off x="5997333" y="8174977"/>
              <a:ext cx="1270" cy="25400"/>
            </a:xfrm>
            <a:custGeom>
              <a:avLst/>
              <a:gdLst/>
              <a:ahLst/>
              <a:cxnLst/>
              <a:rect l="l" t="t" r="r" b="b"/>
              <a:pathLst>
                <a:path w="1270" h="25400">
                  <a:moveTo>
                    <a:pt x="698" y="0"/>
                  </a:moveTo>
                  <a:lnTo>
                    <a:pt x="673" y="8407"/>
                  </a:lnTo>
                  <a:lnTo>
                    <a:pt x="342" y="16903"/>
                  </a:lnTo>
                  <a:lnTo>
                    <a:pt x="0" y="25145"/>
                  </a:lnTo>
                </a:path>
              </a:pathLst>
            </a:custGeom>
            <a:ln w="25400">
              <a:solidFill>
                <a:srgbClr val="FECF28"/>
              </a:solidFill>
            </a:ln>
          </p:spPr>
          <p:txBody>
            <a:bodyPr wrap="square" lIns="0" tIns="0" rIns="0" bIns="0" rtlCol="0"/>
            <a:lstStyle/>
            <a:p>
              <a:endParaRPr/>
            </a:p>
          </p:txBody>
        </p:sp>
        <p:sp>
          <p:nvSpPr>
            <p:cNvPr id="5377" name="object 5377"/>
            <p:cNvSpPr/>
            <p:nvPr/>
          </p:nvSpPr>
          <p:spPr>
            <a:xfrm>
              <a:off x="5988875" y="8188934"/>
              <a:ext cx="8890" cy="11430"/>
            </a:xfrm>
            <a:custGeom>
              <a:avLst/>
              <a:gdLst/>
              <a:ahLst/>
              <a:cxnLst/>
              <a:rect l="l" t="t" r="r" b="b"/>
              <a:pathLst>
                <a:path w="8889" h="11429">
                  <a:moveTo>
                    <a:pt x="8458" y="11188"/>
                  </a:moveTo>
                  <a:lnTo>
                    <a:pt x="0" y="0"/>
                  </a:lnTo>
                </a:path>
              </a:pathLst>
            </a:custGeom>
            <a:ln w="25400">
              <a:solidFill>
                <a:srgbClr val="FCCE21"/>
              </a:solidFill>
            </a:ln>
          </p:spPr>
          <p:txBody>
            <a:bodyPr wrap="square" lIns="0" tIns="0" rIns="0" bIns="0" rtlCol="0"/>
            <a:lstStyle/>
            <a:p>
              <a:endParaRPr/>
            </a:p>
          </p:txBody>
        </p:sp>
        <p:sp>
          <p:nvSpPr>
            <p:cNvPr id="5378" name="object 5378"/>
            <p:cNvSpPr/>
            <p:nvPr/>
          </p:nvSpPr>
          <p:spPr>
            <a:xfrm>
              <a:off x="5988875" y="8162493"/>
              <a:ext cx="1270" cy="26670"/>
            </a:xfrm>
            <a:custGeom>
              <a:avLst/>
              <a:gdLst/>
              <a:ahLst/>
              <a:cxnLst/>
              <a:rect l="l" t="t" r="r" b="b"/>
              <a:pathLst>
                <a:path w="1270" h="26670">
                  <a:moveTo>
                    <a:pt x="0" y="26441"/>
                  </a:moveTo>
                  <a:lnTo>
                    <a:pt x="408" y="19747"/>
                  </a:lnTo>
                  <a:lnTo>
                    <a:pt x="785" y="13054"/>
                  </a:lnTo>
                  <a:lnTo>
                    <a:pt x="1084" y="6444"/>
                  </a:lnTo>
                  <a:lnTo>
                    <a:pt x="1257" y="0"/>
                  </a:lnTo>
                </a:path>
              </a:pathLst>
            </a:custGeom>
            <a:ln w="25400">
              <a:solidFill>
                <a:srgbClr val="FED021"/>
              </a:solidFill>
            </a:ln>
          </p:spPr>
          <p:txBody>
            <a:bodyPr wrap="square" lIns="0" tIns="0" rIns="0" bIns="0" rtlCol="0"/>
            <a:lstStyle/>
            <a:p>
              <a:endParaRPr/>
            </a:p>
          </p:txBody>
        </p:sp>
        <p:sp>
          <p:nvSpPr>
            <p:cNvPr id="5379" name="object 5379"/>
            <p:cNvSpPr/>
            <p:nvPr/>
          </p:nvSpPr>
          <p:spPr>
            <a:xfrm>
              <a:off x="5990133" y="8162493"/>
              <a:ext cx="8255" cy="12700"/>
            </a:xfrm>
            <a:custGeom>
              <a:avLst/>
              <a:gdLst/>
              <a:ahLst/>
              <a:cxnLst/>
              <a:rect l="l" t="t" r="r" b="b"/>
              <a:pathLst>
                <a:path w="8254" h="12700">
                  <a:moveTo>
                    <a:pt x="0" y="0"/>
                  </a:moveTo>
                  <a:lnTo>
                    <a:pt x="7899" y="12484"/>
                  </a:lnTo>
                </a:path>
              </a:pathLst>
            </a:custGeom>
            <a:ln w="25400">
              <a:solidFill>
                <a:srgbClr val="FFD228"/>
              </a:solidFill>
            </a:ln>
          </p:spPr>
          <p:txBody>
            <a:bodyPr wrap="square" lIns="0" tIns="0" rIns="0" bIns="0" rtlCol="0"/>
            <a:lstStyle/>
            <a:p>
              <a:endParaRPr/>
            </a:p>
          </p:txBody>
        </p:sp>
        <p:sp>
          <p:nvSpPr>
            <p:cNvPr id="5380" name="object 5380"/>
            <p:cNvSpPr/>
            <p:nvPr/>
          </p:nvSpPr>
          <p:spPr>
            <a:xfrm>
              <a:off x="5980201" y="8149894"/>
              <a:ext cx="10160" cy="39370"/>
            </a:xfrm>
            <a:custGeom>
              <a:avLst/>
              <a:gdLst/>
              <a:ahLst/>
              <a:cxnLst/>
              <a:rect l="l" t="t" r="r" b="b"/>
              <a:pathLst>
                <a:path w="10160" h="39370">
                  <a:moveTo>
                    <a:pt x="1587" y="0"/>
                  </a:moveTo>
                  <a:lnTo>
                    <a:pt x="1278" y="6591"/>
                  </a:lnTo>
                  <a:lnTo>
                    <a:pt x="0" y="27609"/>
                  </a:lnTo>
                  <a:lnTo>
                    <a:pt x="8674" y="39039"/>
                  </a:lnTo>
                  <a:lnTo>
                    <a:pt x="9083" y="32345"/>
                  </a:lnTo>
                  <a:lnTo>
                    <a:pt x="9758" y="19042"/>
                  </a:lnTo>
                  <a:lnTo>
                    <a:pt x="9931" y="12598"/>
                  </a:lnTo>
                  <a:lnTo>
                    <a:pt x="7188" y="8356"/>
                  </a:lnTo>
                  <a:lnTo>
                    <a:pt x="1587" y="0"/>
                  </a:lnTo>
                  <a:close/>
                </a:path>
              </a:pathLst>
            </a:custGeom>
            <a:solidFill>
              <a:srgbClr val="FED11D"/>
            </a:solidFill>
          </p:spPr>
          <p:txBody>
            <a:bodyPr wrap="square" lIns="0" tIns="0" rIns="0" bIns="0" rtlCol="0"/>
            <a:lstStyle/>
            <a:p>
              <a:endParaRPr/>
            </a:p>
          </p:txBody>
        </p:sp>
        <p:sp>
          <p:nvSpPr>
            <p:cNvPr id="5381" name="object 5381"/>
            <p:cNvSpPr/>
            <p:nvPr/>
          </p:nvSpPr>
          <p:spPr>
            <a:xfrm>
              <a:off x="5988875" y="8162493"/>
              <a:ext cx="1270" cy="26670"/>
            </a:xfrm>
            <a:custGeom>
              <a:avLst/>
              <a:gdLst/>
              <a:ahLst/>
              <a:cxnLst/>
              <a:rect l="l" t="t" r="r" b="b"/>
              <a:pathLst>
                <a:path w="1270" h="26670">
                  <a:moveTo>
                    <a:pt x="1257" y="0"/>
                  </a:moveTo>
                  <a:lnTo>
                    <a:pt x="1084" y="6444"/>
                  </a:lnTo>
                  <a:lnTo>
                    <a:pt x="785" y="13054"/>
                  </a:lnTo>
                  <a:lnTo>
                    <a:pt x="408" y="19747"/>
                  </a:lnTo>
                  <a:lnTo>
                    <a:pt x="0" y="26441"/>
                  </a:lnTo>
                </a:path>
              </a:pathLst>
            </a:custGeom>
            <a:ln w="25400">
              <a:solidFill>
                <a:srgbClr val="FED021"/>
              </a:solidFill>
            </a:ln>
          </p:spPr>
          <p:txBody>
            <a:bodyPr wrap="square" lIns="0" tIns="0" rIns="0" bIns="0" rtlCol="0"/>
            <a:lstStyle/>
            <a:p>
              <a:endParaRPr/>
            </a:p>
          </p:txBody>
        </p:sp>
        <p:sp>
          <p:nvSpPr>
            <p:cNvPr id="5382" name="object 5382"/>
            <p:cNvSpPr/>
            <p:nvPr/>
          </p:nvSpPr>
          <p:spPr>
            <a:xfrm>
              <a:off x="5980201" y="8177504"/>
              <a:ext cx="8890" cy="11430"/>
            </a:xfrm>
            <a:custGeom>
              <a:avLst/>
              <a:gdLst/>
              <a:ahLst/>
              <a:cxnLst/>
              <a:rect l="l" t="t" r="r" b="b"/>
              <a:pathLst>
                <a:path w="8889" h="11429">
                  <a:moveTo>
                    <a:pt x="8674" y="11429"/>
                  </a:moveTo>
                  <a:lnTo>
                    <a:pt x="0" y="0"/>
                  </a:lnTo>
                </a:path>
              </a:pathLst>
            </a:custGeom>
            <a:ln w="25400">
              <a:solidFill>
                <a:srgbClr val="FECF1C"/>
              </a:solidFill>
            </a:ln>
          </p:spPr>
          <p:txBody>
            <a:bodyPr wrap="square" lIns="0" tIns="0" rIns="0" bIns="0" rtlCol="0"/>
            <a:lstStyle/>
            <a:p>
              <a:endParaRPr/>
            </a:p>
          </p:txBody>
        </p:sp>
        <p:sp>
          <p:nvSpPr>
            <p:cNvPr id="5383" name="object 5383"/>
            <p:cNvSpPr/>
            <p:nvPr/>
          </p:nvSpPr>
          <p:spPr>
            <a:xfrm>
              <a:off x="5980201" y="8149894"/>
              <a:ext cx="1905" cy="27940"/>
            </a:xfrm>
            <a:custGeom>
              <a:avLst/>
              <a:gdLst/>
              <a:ahLst/>
              <a:cxnLst/>
              <a:rect l="l" t="t" r="r" b="b"/>
              <a:pathLst>
                <a:path w="1904" h="27940">
                  <a:moveTo>
                    <a:pt x="0" y="27609"/>
                  </a:moveTo>
                  <a:lnTo>
                    <a:pt x="437" y="20511"/>
                  </a:lnTo>
                  <a:lnTo>
                    <a:pt x="879" y="13466"/>
                  </a:lnTo>
                  <a:lnTo>
                    <a:pt x="1278" y="6591"/>
                  </a:lnTo>
                  <a:lnTo>
                    <a:pt x="1587" y="0"/>
                  </a:lnTo>
                </a:path>
              </a:pathLst>
            </a:custGeom>
            <a:ln w="25400">
              <a:solidFill>
                <a:srgbClr val="FED119"/>
              </a:solidFill>
            </a:ln>
          </p:spPr>
          <p:txBody>
            <a:bodyPr wrap="square" lIns="0" tIns="0" rIns="0" bIns="0" rtlCol="0"/>
            <a:lstStyle/>
            <a:p>
              <a:endParaRPr/>
            </a:p>
          </p:txBody>
        </p:sp>
        <p:sp>
          <p:nvSpPr>
            <p:cNvPr id="5384" name="object 5384"/>
            <p:cNvSpPr/>
            <p:nvPr/>
          </p:nvSpPr>
          <p:spPr>
            <a:xfrm>
              <a:off x="5981788" y="8149894"/>
              <a:ext cx="8890" cy="12700"/>
            </a:xfrm>
            <a:custGeom>
              <a:avLst/>
              <a:gdLst/>
              <a:ahLst/>
              <a:cxnLst/>
              <a:rect l="l" t="t" r="r" b="b"/>
              <a:pathLst>
                <a:path w="8889" h="12700">
                  <a:moveTo>
                    <a:pt x="0" y="0"/>
                  </a:moveTo>
                  <a:lnTo>
                    <a:pt x="8343" y="12598"/>
                  </a:lnTo>
                </a:path>
              </a:pathLst>
            </a:custGeom>
            <a:ln w="25400">
              <a:solidFill>
                <a:srgbClr val="FFD21E"/>
              </a:solidFill>
            </a:ln>
          </p:spPr>
          <p:txBody>
            <a:bodyPr wrap="square" lIns="0" tIns="0" rIns="0" bIns="0" rtlCol="0"/>
            <a:lstStyle/>
            <a:p>
              <a:endParaRPr/>
            </a:p>
          </p:txBody>
        </p:sp>
        <p:sp>
          <p:nvSpPr>
            <p:cNvPr id="5385" name="object 5385"/>
            <p:cNvSpPr/>
            <p:nvPr/>
          </p:nvSpPr>
          <p:spPr>
            <a:xfrm>
              <a:off x="5979333" y="8177504"/>
              <a:ext cx="18415" cy="46355"/>
            </a:xfrm>
            <a:custGeom>
              <a:avLst/>
              <a:gdLst/>
              <a:ahLst/>
              <a:cxnLst/>
              <a:rect l="l" t="t" r="r" b="b"/>
              <a:pathLst>
                <a:path w="18414" h="46354">
                  <a:moveTo>
                    <a:pt x="867" y="0"/>
                  </a:moveTo>
                  <a:lnTo>
                    <a:pt x="166" y="13862"/>
                  </a:lnTo>
                  <a:lnTo>
                    <a:pt x="0" y="20395"/>
                  </a:lnTo>
                  <a:lnTo>
                    <a:pt x="17" y="26504"/>
                  </a:lnTo>
                  <a:lnTo>
                    <a:pt x="4207" y="31497"/>
                  </a:lnTo>
                  <a:lnTo>
                    <a:pt x="12863" y="41358"/>
                  </a:lnTo>
                  <a:lnTo>
                    <a:pt x="17289" y="46215"/>
                  </a:lnTo>
                  <a:lnTo>
                    <a:pt x="17339" y="38849"/>
                  </a:lnTo>
                  <a:lnTo>
                    <a:pt x="18000" y="22618"/>
                  </a:lnTo>
                  <a:lnTo>
                    <a:pt x="867" y="0"/>
                  </a:lnTo>
                  <a:close/>
                </a:path>
              </a:pathLst>
            </a:custGeom>
            <a:solidFill>
              <a:srgbClr val="FBCD1F"/>
            </a:solidFill>
          </p:spPr>
          <p:txBody>
            <a:bodyPr wrap="square" lIns="0" tIns="0" rIns="0" bIns="0" rtlCol="0"/>
            <a:lstStyle/>
            <a:p>
              <a:endParaRPr/>
            </a:p>
          </p:txBody>
        </p:sp>
        <p:sp>
          <p:nvSpPr>
            <p:cNvPr id="5386" name="object 5386"/>
            <p:cNvSpPr/>
            <p:nvPr/>
          </p:nvSpPr>
          <p:spPr>
            <a:xfrm>
              <a:off x="5980201" y="8177504"/>
              <a:ext cx="17145" cy="22860"/>
            </a:xfrm>
            <a:custGeom>
              <a:avLst/>
              <a:gdLst/>
              <a:ahLst/>
              <a:cxnLst/>
              <a:rect l="l" t="t" r="r" b="b"/>
              <a:pathLst>
                <a:path w="17145" h="22859">
                  <a:moveTo>
                    <a:pt x="17132" y="22618"/>
                  </a:moveTo>
                  <a:lnTo>
                    <a:pt x="12964" y="17089"/>
                  </a:lnTo>
                  <a:lnTo>
                    <a:pt x="8675" y="11418"/>
                  </a:lnTo>
                  <a:lnTo>
                    <a:pt x="4332" y="5693"/>
                  </a:lnTo>
                  <a:lnTo>
                    <a:pt x="0" y="0"/>
                  </a:lnTo>
                </a:path>
              </a:pathLst>
            </a:custGeom>
            <a:ln w="25400">
              <a:solidFill>
                <a:srgbClr val="FDCF1E"/>
              </a:solidFill>
            </a:ln>
          </p:spPr>
          <p:txBody>
            <a:bodyPr wrap="square" lIns="0" tIns="0" rIns="0" bIns="0" rtlCol="0"/>
            <a:lstStyle/>
            <a:p>
              <a:endParaRPr/>
            </a:p>
          </p:txBody>
        </p:sp>
        <p:sp>
          <p:nvSpPr>
            <p:cNvPr id="5387" name="object 5387"/>
            <p:cNvSpPr/>
            <p:nvPr/>
          </p:nvSpPr>
          <p:spPr>
            <a:xfrm>
              <a:off x="5979333" y="8177504"/>
              <a:ext cx="1270" cy="26670"/>
            </a:xfrm>
            <a:custGeom>
              <a:avLst/>
              <a:gdLst/>
              <a:ahLst/>
              <a:cxnLst/>
              <a:rect l="l" t="t" r="r" b="b"/>
              <a:pathLst>
                <a:path w="1270" h="26670">
                  <a:moveTo>
                    <a:pt x="867" y="0"/>
                  </a:moveTo>
                  <a:lnTo>
                    <a:pt x="470" y="7023"/>
                  </a:lnTo>
                  <a:lnTo>
                    <a:pt x="166" y="13862"/>
                  </a:lnTo>
                  <a:lnTo>
                    <a:pt x="0" y="20395"/>
                  </a:lnTo>
                  <a:lnTo>
                    <a:pt x="17" y="26504"/>
                  </a:lnTo>
                </a:path>
              </a:pathLst>
            </a:custGeom>
            <a:ln w="25399">
              <a:solidFill>
                <a:srgbClr val="FDCF1C"/>
              </a:solidFill>
            </a:ln>
          </p:spPr>
          <p:txBody>
            <a:bodyPr wrap="square" lIns="0" tIns="0" rIns="0" bIns="0" rtlCol="0"/>
            <a:lstStyle/>
            <a:p>
              <a:endParaRPr/>
            </a:p>
          </p:txBody>
        </p:sp>
        <p:sp>
          <p:nvSpPr>
            <p:cNvPr id="5388" name="object 5388"/>
            <p:cNvSpPr/>
            <p:nvPr/>
          </p:nvSpPr>
          <p:spPr>
            <a:xfrm>
              <a:off x="5979350" y="8204009"/>
              <a:ext cx="17780" cy="20320"/>
            </a:xfrm>
            <a:custGeom>
              <a:avLst/>
              <a:gdLst/>
              <a:ahLst/>
              <a:cxnLst/>
              <a:rect l="l" t="t" r="r" b="b"/>
              <a:pathLst>
                <a:path w="17779" h="20320">
                  <a:moveTo>
                    <a:pt x="0" y="0"/>
                  </a:moveTo>
                  <a:lnTo>
                    <a:pt x="4190" y="4992"/>
                  </a:lnTo>
                  <a:lnTo>
                    <a:pt x="8478" y="9945"/>
                  </a:lnTo>
                  <a:lnTo>
                    <a:pt x="12846" y="14853"/>
                  </a:lnTo>
                  <a:lnTo>
                    <a:pt x="17272" y="19710"/>
                  </a:lnTo>
                </a:path>
              </a:pathLst>
            </a:custGeom>
            <a:ln w="25400">
              <a:solidFill>
                <a:srgbClr val="FACB1F"/>
              </a:solidFill>
            </a:ln>
          </p:spPr>
          <p:txBody>
            <a:bodyPr wrap="square" lIns="0" tIns="0" rIns="0" bIns="0" rtlCol="0"/>
            <a:lstStyle/>
            <a:p>
              <a:endParaRPr/>
            </a:p>
          </p:txBody>
        </p:sp>
        <p:sp>
          <p:nvSpPr>
            <p:cNvPr id="5389" name="object 5389"/>
            <p:cNvSpPr/>
            <p:nvPr/>
          </p:nvSpPr>
          <p:spPr>
            <a:xfrm>
              <a:off x="5996622" y="8200123"/>
              <a:ext cx="1270" cy="24130"/>
            </a:xfrm>
            <a:custGeom>
              <a:avLst/>
              <a:gdLst/>
              <a:ahLst/>
              <a:cxnLst/>
              <a:rect l="l" t="t" r="r" b="b"/>
              <a:pathLst>
                <a:path w="1270" h="24129">
                  <a:moveTo>
                    <a:pt x="0" y="23596"/>
                  </a:moveTo>
                  <a:lnTo>
                    <a:pt x="50" y="16230"/>
                  </a:lnTo>
                  <a:lnTo>
                    <a:pt x="380" y="8242"/>
                  </a:lnTo>
                  <a:lnTo>
                    <a:pt x="711" y="0"/>
                  </a:lnTo>
                </a:path>
              </a:pathLst>
            </a:custGeom>
            <a:ln w="25400">
              <a:solidFill>
                <a:srgbClr val="FACA21"/>
              </a:solidFill>
            </a:ln>
          </p:spPr>
          <p:txBody>
            <a:bodyPr wrap="square" lIns="0" tIns="0" rIns="0" bIns="0" rtlCol="0"/>
            <a:lstStyle/>
            <a:p>
              <a:endParaRPr/>
            </a:p>
          </p:txBody>
        </p:sp>
        <p:sp>
          <p:nvSpPr>
            <p:cNvPr id="5390" name="object 5390"/>
            <p:cNvSpPr/>
            <p:nvPr/>
          </p:nvSpPr>
          <p:spPr>
            <a:xfrm>
              <a:off x="5971832" y="8138376"/>
              <a:ext cx="10160" cy="39370"/>
            </a:xfrm>
            <a:custGeom>
              <a:avLst/>
              <a:gdLst/>
              <a:ahLst/>
              <a:cxnLst/>
              <a:rect l="l" t="t" r="r" b="b"/>
              <a:pathLst>
                <a:path w="10160" h="39370">
                  <a:moveTo>
                    <a:pt x="1777" y="0"/>
                  </a:moveTo>
                  <a:lnTo>
                    <a:pt x="0" y="28181"/>
                  </a:lnTo>
                  <a:lnTo>
                    <a:pt x="8369" y="39128"/>
                  </a:lnTo>
                  <a:lnTo>
                    <a:pt x="9248" y="24985"/>
                  </a:lnTo>
                  <a:lnTo>
                    <a:pt x="9956" y="11518"/>
                  </a:lnTo>
                  <a:lnTo>
                    <a:pt x="4406" y="3530"/>
                  </a:lnTo>
                  <a:lnTo>
                    <a:pt x="1777" y="0"/>
                  </a:lnTo>
                  <a:close/>
                </a:path>
              </a:pathLst>
            </a:custGeom>
            <a:solidFill>
              <a:srgbClr val="FFD215"/>
            </a:solidFill>
          </p:spPr>
          <p:txBody>
            <a:bodyPr wrap="square" lIns="0" tIns="0" rIns="0" bIns="0" rtlCol="0"/>
            <a:lstStyle/>
            <a:p>
              <a:endParaRPr/>
            </a:p>
          </p:txBody>
        </p:sp>
        <p:sp>
          <p:nvSpPr>
            <p:cNvPr id="5391" name="object 5391"/>
            <p:cNvSpPr/>
            <p:nvPr/>
          </p:nvSpPr>
          <p:spPr>
            <a:xfrm>
              <a:off x="5980201" y="8149894"/>
              <a:ext cx="1905" cy="27940"/>
            </a:xfrm>
            <a:custGeom>
              <a:avLst/>
              <a:gdLst/>
              <a:ahLst/>
              <a:cxnLst/>
              <a:rect l="l" t="t" r="r" b="b"/>
              <a:pathLst>
                <a:path w="1904" h="27940">
                  <a:moveTo>
                    <a:pt x="1587" y="0"/>
                  </a:moveTo>
                  <a:lnTo>
                    <a:pt x="1278" y="6591"/>
                  </a:lnTo>
                  <a:lnTo>
                    <a:pt x="879" y="13466"/>
                  </a:lnTo>
                  <a:lnTo>
                    <a:pt x="437" y="20511"/>
                  </a:lnTo>
                  <a:lnTo>
                    <a:pt x="0" y="27609"/>
                  </a:lnTo>
                </a:path>
              </a:pathLst>
            </a:custGeom>
            <a:ln w="25400">
              <a:solidFill>
                <a:srgbClr val="FED119"/>
              </a:solidFill>
            </a:ln>
          </p:spPr>
          <p:txBody>
            <a:bodyPr wrap="square" lIns="0" tIns="0" rIns="0" bIns="0" rtlCol="0"/>
            <a:lstStyle/>
            <a:p>
              <a:endParaRPr/>
            </a:p>
          </p:txBody>
        </p:sp>
        <p:sp>
          <p:nvSpPr>
            <p:cNvPr id="5392" name="object 5392"/>
            <p:cNvSpPr/>
            <p:nvPr/>
          </p:nvSpPr>
          <p:spPr>
            <a:xfrm>
              <a:off x="5971832" y="8166557"/>
              <a:ext cx="8890" cy="11430"/>
            </a:xfrm>
            <a:custGeom>
              <a:avLst/>
              <a:gdLst/>
              <a:ahLst/>
              <a:cxnLst/>
              <a:rect l="l" t="t" r="r" b="b"/>
              <a:pathLst>
                <a:path w="8889" h="11429">
                  <a:moveTo>
                    <a:pt x="8369" y="10947"/>
                  </a:moveTo>
                  <a:lnTo>
                    <a:pt x="0" y="0"/>
                  </a:lnTo>
                </a:path>
              </a:pathLst>
            </a:custGeom>
            <a:ln w="25400">
              <a:solidFill>
                <a:srgbClr val="FED217"/>
              </a:solidFill>
            </a:ln>
          </p:spPr>
          <p:txBody>
            <a:bodyPr wrap="square" lIns="0" tIns="0" rIns="0" bIns="0" rtlCol="0"/>
            <a:lstStyle/>
            <a:p>
              <a:endParaRPr/>
            </a:p>
          </p:txBody>
        </p:sp>
        <p:sp>
          <p:nvSpPr>
            <p:cNvPr id="5393" name="object 5393"/>
            <p:cNvSpPr/>
            <p:nvPr/>
          </p:nvSpPr>
          <p:spPr>
            <a:xfrm>
              <a:off x="5971832" y="8138376"/>
              <a:ext cx="1905" cy="28575"/>
            </a:xfrm>
            <a:custGeom>
              <a:avLst/>
              <a:gdLst/>
              <a:ahLst/>
              <a:cxnLst/>
              <a:rect l="l" t="t" r="r" b="b"/>
              <a:pathLst>
                <a:path w="1904" h="28575">
                  <a:moveTo>
                    <a:pt x="0" y="28181"/>
                  </a:moveTo>
                  <a:lnTo>
                    <a:pt x="422" y="20893"/>
                  </a:lnTo>
                  <a:lnTo>
                    <a:pt x="884" y="13685"/>
                  </a:lnTo>
                  <a:lnTo>
                    <a:pt x="1348" y="6680"/>
                  </a:lnTo>
                  <a:lnTo>
                    <a:pt x="1777" y="0"/>
                  </a:lnTo>
                </a:path>
              </a:pathLst>
            </a:custGeom>
            <a:ln w="25400">
              <a:solidFill>
                <a:srgbClr val="FFD311"/>
              </a:solidFill>
            </a:ln>
          </p:spPr>
          <p:txBody>
            <a:bodyPr wrap="square" lIns="0" tIns="0" rIns="0" bIns="0" rtlCol="0"/>
            <a:lstStyle/>
            <a:p>
              <a:endParaRPr/>
            </a:p>
          </p:txBody>
        </p:sp>
        <p:sp>
          <p:nvSpPr>
            <p:cNvPr id="5394" name="object 5394"/>
            <p:cNvSpPr/>
            <p:nvPr/>
          </p:nvSpPr>
          <p:spPr>
            <a:xfrm>
              <a:off x="5973610" y="8138376"/>
              <a:ext cx="8255" cy="12065"/>
            </a:xfrm>
            <a:custGeom>
              <a:avLst/>
              <a:gdLst/>
              <a:ahLst/>
              <a:cxnLst/>
              <a:rect l="l" t="t" r="r" b="b"/>
              <a:pathLst>
                <a:path w="8254" h="12065">
                  <a:moveTo>
                    <a:pt x="0" y="0"/>
                  </a:moveTo>
                  <a:lnTo>
                    <a:pt x="8178" y="11518"/>
                  </a:lnTo>
                </a:path>
              </a:pathLst>
            </a:custGeom>
            <a:ln w="25400">
              <a:solidFill>
                <a:srgbClr val="FFD213"/>
              </a:solidFill>
            </a:ln>
          </p:spPr>
          <p:txBody>
            <a:bodyPr wrap="square" lIns="0" tIns="0" rIns="0" bIns="0" rtlCol="0"/>
            <a:lstStyle/>
            <a:p>
              <a:endParaRPr/>
            </a:p>
          </p:txBody>
        </p:sp>
        <p:sp>
          <p:nvSpPr>
            <p:cNvPr id="5395" name="object 5395"/>
            <p:cNvSpPr/>
            <p:nvPr/>
          </p:nvSpPr>
          <p:spPr>
            <a:xfrm>
              <a:off x="5964326" y="8129105"/>
              <a:ext cx="9525" cy="37465"/>
            </a:xfrm>
            <a:custGeom>
              <a:avLst/>
              <a:gdLst/>
              <a:ahLst/>
              <a:cxnLst/>
              <a:rect l="l" t="t" r="r" b="b"/>
              <a:pathLst>
                <a:path w="9525" h="37465">
                  <a:moveTo>
                    <a:pt x="1904" y="0"/>
                  </a:moveTo>
                  <a:lnTo>
                    <a:pt x="914" y="13547"/>
                  </a:lnTo>
                  <a:lnTo>
                    <a:pt x="0" y="27686"/>
                  </a:lnTo>
                  <a:lnTo>
                    <a:pt x="7505" y="37452"/>
                  </a:lnTo>
                  <a:lnTo>
                    <a:pt x="9283" y="9271"/>
                  </a:lnTo>
                  <a:lnTo>
                    <a:pt x="6654" y="5740"/>
                  </a:lnTo>
                  <a:lnTo>
                    <a:pt x="4152" y="2590"/>
                  </a:lnTo>
                  <a:lnTo>
                    <a:pt x="1904" y="0"/>
                  </a:lnTo>
                  <a:close/>
                </a:path>
              </a:pathLst>
            </a:custGeom>
            <a:solidFill>
              <a:srgbClr val="FFD410"/>
            </a:solidFill>
          </p:spPr>
          <p:txBody>
            <a:bodyPr wrap="square" lIns="0" tIns="0" rIns="0" bIns="0" rtlCol="0"/>
            <a:lstStyle/>
            <a:p>
              <a:endParaRPr/>
            </a:p>
          </p:txBody>
        </p:sp>
        <p:sp>
          <p:nvSpPr>
            <p:cNvPr id="5396" name="object 5396"/>
            <p:cNvSpPr/>
            <p:nvPr/>
          </p:nvSpPr>
          <p:spPr>
            <a:xfrm>
              <a:off x="5971832" y="8138376"/>
              <a:ext cx="1905" cy="28575"/>
            </a:xfrm>
            <a:custGeom>
              <a:avLst/>
              <a:gdLst/>
              <a:ahLst/>
              <a:cxnLst/>
              <a:rect l="l" t="t" r="r" b="b"/>
              <a:pathLst>
                <a:path w="1904" h="28575">
                  <a:moveTo>
                    <a:pt x="1777" y="0"/>
                  </a:moveTo>
                  <a:lnTo>
                    <a:pt x="1348" y="6680"/>
                  </a:lnTo>
                  <a:lnTo>
                    <a:pt x="884" y="13685"/>
                  </a:lnTo>
                  <a:lnTo>
                    <a:pt x="422" y="20893"/>
                  </a:lnTo>
                  <a:lnTo>
                    <a:pt x="0" y="28181"/>
                  </a:lnTo>
                </a:path>
              </a:pathLst>
            </a:custGeom>
            <a:ln w="25400">
              <a:solidFill>
                <a:srgbClr val="FFD311"/>
              </a:solidFill>
            </a:ln>
          </p:spPr>
          <p:txBody>
            <a:bodyPr wrap="square" lIns="0" tIns="0" rIns="0" bIns="0" rtlCol="0"/>
            <a:lstStyle/>
            <a:p>
              <a:endParaRPr/>
            </a:p>
          </p:txBody>
        </p:sp>
        <p:sp>
          <p:nvSpPr>
            <p:cNvPr id="5397" name="object 5397"/>
            <p:cNvSpPr/>
            <p:nvPr/>
          </p:nvSpPr>
          <p:spPr>
            <a:xfrm>
              <a:off x="5964326" y="8156791"/>
              <a:ext cx="7620" cy="10160"/>
            </a:xfrm>
            <a:custGeom>
              <a:avLst/>
              <a:gdLst/>
              <a:ahLst/>
              <a:cxnLst/>
              <a:rect l="l" t="t" r="r" b="b"/>
              <a:pathLst>
                <a:path w="7620" h="10159">
                  <a:moveTo>
                    <a:pt x="7505" y="9766"/>
                  </a:moveTo>
                  <a:lnTo>
                    <a:pt x="0" y="0"/>
                  </a:lnTo>
                </a:path>
              </a:pathLst>
            </a:custGeom>
            <a:ln w="25400">
              <a:solidFill>
                <a:srgbClr val="FFD514"/>
              </a:solidFill>
            </a:ln>
          </p:spPr>
          <p:txBody>
            <a:bodyPr wrap="square" lIns="0" tIns="0" rIns="0" bIns="0" rtlCol="0"/>
            <a:lstStyle/>
            <a:p>
              <a:endParaRPr/>
            </a:p>
          </p:txBody>
        </p:sp>
        <p:sp>
          <p:nvSpPr>
            <p:cNvPr id="5398" name="object 5398"/>
            <p:cNvSpPr/>
            <p:nvPr/>
          </p:nvSpPr>
          <p:spPr>
            <a:xfrm>
              <a:off x="5964326" y="8129105"/>
              <a:ext cx="1905" cy="27940"/>
            </a:xfrm>
            <a:custGeom>
              <a:avLst/>
              <a:gdLst/>
              <a:ahLst/>
              <a:cxnLst/>
              <a:rect l="l" t="t" r="r" b="b"/>
              <a:pathLst>
                <a:path w="1904" h="27940">
                  <a:moveTo>
                    <a:pt x="0" y="27686"/>
                  </a:moveTo>
                  <a:lnTo>
                    <a:pt x="429" y="20588"/>
                  </a:lnTo>
                  <a:lnTo>
                    <a:pt x="914" y="13547"/>
                  </a:lnTo>
                  <a:lnTo>
                    <a:pt x="1418" y="6654"/>
                  </a:lnTo>
                  <a:lnTo>
                    <a:pt x="1904" y="0"/>
                  </a:lnTo>
                </a:path>
              </a:pathLst>
            </a:custGeom>
            <a:ln w="25400">
              <a:solidFill>
                <a:srgbClr val="FFD60E"/>
              </a:solidFill>
            </a:ln>
          </p:spPr>
          <p:txBody>
            <a:bodyPr wrap="square" lIns="0" tIns="0" rIns="0" bIns="0" rtlCol="0"/>
            <a:lstStyle/>
            <a:p>
              <a:endParaRPr/>
            </a:p>
          </p:txBody>
        </p:sp>
        <p:sp>
          <p:nvSpPr>
            <p:cNvPr id="5399" name="object 5399"/>
            <p:cNvSpPr/>
            <p:nvPr/>
          </p:nvSpPr>
          <p:spPr>
            <a:xfrm>
              <a:off x="5966231" y="8129105"/>
              <a:ext cx="7620" cy="9525"/>
            </a:xfrm>
            <a:custGeom>
              <a:avLst/>
              <a:gdLst/>
              <a:ahLst/>
              <a:cxnLst/>
              <a:rect l="l" t="t" r="r" b="b"/>
              <a:pathLst>
                <a:path w="7620" h="9525">
                  <a:moveTo>
                    <a:pt x="0" y="0"/>
                  </a:moveTo>
                  <a:lnTo>
                    <a:pt x="7378" y="9271"/>
                  </a:lnTo>
                </a:path>
              </a:pathLst>
            </a:custGeom>
            <a:ln w="25400">
              <a:solidFill>
                <a:srgbClr val="FFD40B"/>
              </a:solidFill>
            </a:ln>
          </p:spPr>
          <p:txBody>
            <a:bodyPr wrap="square" lIns="0" tIns="0" rIns="0" bIns="0" rtlCol="0"/>
            <a:lstStyle/>
            <a:p>
              <a:endParaRPr/>
            </a:p>
          </p:txBody>
        </p:sp>
        <p:sp>
          <p:nvSpPr>
            <p:cNvPr id="5400" name="object 5400"/>
            <p:cNvSpPr/>
            <p:nvPr/>
          </p:nvSpPr>
          <p:spPr>
            <a:xfrm>
              <a:off x="5963744" y="8156791"/>
              <a:ext cx="16510" cy="47625"/>
            </a:xfrm>
            <a:custGeom>
              <a:avLst/>
              <a:gdLst/>
              <a:ahLst/>
              <a:cxnLst/>
              <a:rect l="l" t="t" r="r" b="b"/>
              <a:pathLst>
                <a:path w="16510" h="47625">
                  <a:moveTo>
                    <a:pt x="582" y="0"/>
                  </a:moveTo>
                  <a:lnTo>
                    <a:pt x="245" y="7042"/>
                  </a:lnTo>
                  <a:lnTo>
                    <a:pt x="39" y="13954"/>
                  </a:lnTo>
                  <a:lnTo>
                    <a:pt x="0" y="20641"/>
                  </a:lnTo>
                  <a:lnTo>
                    <a:pt x="163" y="27012"/>
                  </a:lnTo>
                  <a:lnTo>
                    <a:pt x="3786" y="32086"/>
                  </a:lnTo>
                  <a:lnTo>
                    <a:pt x="7579" y="37149"/>
                  </a:lnTo>
                  <a:lnTo>
                    <a:pt x="11525" y="42195"/>
                  </a:lnTo>
                  <a:lnTo>
                    <a:pt x="15606" y="47218"/>
                  </a:lnTo>
                  <a:lnTo>
                    <a:pt x="15589" y="41109"/>
                  </a:lnTo>
                  <a:lnTo>
                    <a:pt x="15755" y="34575"/>
                  </a:lnTo>
                  <a:lnTo>
                    <a:pt x="16457" y="20713"/>
                  </a:lnTo>
                  <a:lnTo>
                    <a:pt x="582" y="0"/>
                  </a:lnTo>
                  <a:close/>
                </a:path>
              </a:pathLst>
            </a:custGeom>
            <a:solidFill>
              <a:srgbClr val="FED31B"/>
            </a:solidFill>
          </p:spPr>
          <p:txBody>
            <a:bodyPr wrap="square" lIns="0" tIns="0" rIns="0" bIns="0" rtlCol="0"/>
            <a:lstStyle/>
            <a:p>
              <a:endParaRPr/>
            </a:p>
          </p:txBody>
        </p:sp>
        <p:sp>
          <p:nvSpPr>
            <p:cNvPr id="5401" name="object 5401"/>
            <p:cNvSpPr/>
            <p:nvPr/>
          </p:nvSpPr>
          <p:spPr>
            <a:xfrm>
              <a:off x="5964326" y="8156791"/>
              <a:ext cx="15875" cy="20955"/>
            </a:xfrm>
            <a:custGeom>
              <a:avLst/>
              <a:gdLst/>
              <a:ahLst/>
              <a:cxnLst/>
              <a:rect l="l" t="t" r="r" b="b"/>
              <a:pathLst>
                <a:path w="15875" h="20954">
                  <a:moveTo>
                    <a:pt x="15875" y="20713"/>
                  </a:moveTo>
                  <a:lnTo>
                    <a:pt x="11621" y="15132"/>
                  </a:lnTo>
                  <a:lnTo>
                    <a:pt x="7513" y="9761"/>
                  </a:lnTo>
                  <a:lnTo>
                    <a:pt x="3618" y="4688"/>
                  </a:lnTo>
                  <a:lnTo>
                    <a:pt x="0" y="0"/>
                  </a:lnTo>
                </a:path>
              </a:pathLst>
            </a:custGeom>
            <a:ln w="25400">
              <a:solidFill>
                <a:srgbClr val="FED316"/>
              </a:solidFill>
            </a:ln>
          </p:spPr>
          <p:txBody>
            <a:bodyPr wrap="square" lIns="0" tIns="0" rIns="0" bIns="0" rtlCol="0"/>
            <a:lstStyle/>
            <a:p>
              <a:endParaRPr/>
            </a:p>
          </p:txBody>
        </p:sp>
        <p:sp>
          <p:nvSpPr>
            <p:cNvPr id="5402" name="object 5402"/>
            <p:cNvSpPr/>
            <p:nvPr/>
          </p:nvSpPr>
          <p:spPr>
            <a:xfrm>
              <a:off x="5963744" y="8156791"/>
              <a:ext cx="635" cy="27305"/>
            </a:xfrm>
            <a:custGeom>
              <a:avLst/>
              <a:gdLst/>
              <a:ahLst/>
              <a:cxnLst/>
              <a:rect l="l" t="t" r="r" b="b"/>
              <a:pathLst>
                <a:path w="635" h="27304">
                  <a:moveTo>
                    <a:pt x="582" y="0"/>
                  </a:moveTo>
                  <a:lnTo>
                    <a:pt x="245" y="7042"/>
                  </a:lnTo>
                  <a:lnTo>
                    <a:pt x="39" y="13954"/>
                  </a:lnTo>
                  <a:lnTo>
                    <a:pt x="0" y="20641"/>
                  </a:lnTo>
                  <a:lnTo>
                    <a:pt x="163" y="27012"/>
                  </a:lnTo>
                </a:path>
              </a:pathLst>
            </a:custGeom>
            <a:ln w="25399">
              <a:solidFill>
                <a:srgbClr val="FFD61A"/>
              </a:solidFill>
            </a:ln>
          </p:spPr>
          <p:txBody>
            <a:bodyPr wrap="square" lIns="0" tIns="0" rIns="0" bIns="0" rtlCol="0"/>
            <a:lstStyle/>
            <a:p>
              <a:endParaRPr/>
            </a:p>
          </p:txBody>
        </p:sp>
        <p:sp>
          <p:nvSpPr>
            <p:cNvPr id="5403" name="object 5403"/>
            <p:cNvSpPr/>
            <p:nvPr/>
          </p:nvSpPr>
          <p:spPr>
            <a:xfrm>
              <a:off x="5963907" y="8183803"/>
              <a:ext cx="15875" cy="20320"/>
            </a:xfrm>
            <a:custGeom>
              <a:avLst/>
              <a:gdLst/>
              <a:ahLst/>
              <a:cxnLst/>
              <a:rect l="l" t="t" r="r" b="b"/>
              <a:pathLst>
                <a:path w="15875" h="20320">
                  <a:moveTo>
                    <a:pt x="0" y="0"/>
                  </a:moveTo>
                  <a:lnTo>
                    <a:pt x="3623" y="5073"/>
                  </a:lnTo>
                  <a:lnTo>
                    <a:pt x="7416" y="10136"/>
                  </a:lnTo>
                  <a:lnTo>
                    <a:pt x="11362" y="15182"/>
                  </a:lnTo>
                  <a:lnTo>
                    <a:pt x="15443" y="20205"/>
                  </a:lnTo>
                </a:path>
              </a:pathLst>
            </a:custGeom>
            <a:ln w="25400">
              <a:solidFill>
                <a:srgbClr val="FED221"/>
              </a:solidFill>
            </a:ln>
          </p:spPr>
          <p:txBody>
            <a:bodyPr wrap="square" lIns="0" tIns="0" rIns="0" bIns="0" rtlCol="0"/>
            <a:lstStyle/>
            <a:p>
              <a:endParaRPr/>
            </a:p>
          </p:txBody>
        </p:sp>
        <p:sp>
          <p:nvSpPr>
            <p:cNvPr id="5404" name="object 5404"/>
            <p:cNvSpPr/>
            <p:nvPr/>
          </p:nvSpPr>
          <p:spPr>
            <a:xfrm>
              <a:off x="5979333" y="8177504"/>
              <a:ext cx="1270" cy="26670"/>
            </a:xfrm>
            <a:custGeom>
              <a:avLst/>
              <a:gdLst/>
              <a:ahLst/>
              <a:cxnLst/>
              <a:rect l="l" t="t" r="r" b="b"/>
              <a:pathLst>
                <a:path w="1270" h="26670">
                  <a:moveTo>
                    <a:pt x="17" y="26504"/>
                  </a:moveTo>
                  <a:lnTo>
                    <a:pt x="0" y="20395"/>
                  </a:lnTo>
                  <a:lnTo>
                    <a:pt x="166" y="13862"/>
                  </a:lnTo>
                  <a:lnTo>
                    <a:pt x="470" y="7023"/>
                  </a:lnTo>
                  <a:lnTo>
                    <a:pt x="867" y="0"/>
                  </a:lnTo>
                </a:path>
              </a:pathLst>
            </a:custGeom>
            <a:ln w="25399">
              <a:solidFill>
                <a:srgbClr val="FDCF1C"/>
              </a:solidFill>
            </a:ln>
          </p:spPr>
          <p:txBody>
            <a:bodyPr wrap="square" lIns="0" tIns="0" rIns="0" bIns="0" rtlCol="0"/>
            <a:lstStyle/>
            <a:p>
              <a:endParaRPr/>
            </a:p>
          </p:txBody>
        </p:sp>
        <p:sp>
          <p:nvSpPr>
            <p:cNvPr id="5405" name="object 5405"/>
            <p:cNvSpPr/>
            <p:nvPr/>
          </p:nvSpPr>
          <p:spPr>
            <a:xfrm>
              <a:off x="5957709" y="8121002"/>
              <a:ext cx="8890" cy="36195"/>
            </a:xfrm>
            <a:custGeom>
              <a:avLst/>
              <a:gdLst/>
              <a:ahLst/>
              <a:cxnLst/>
              <a:rect l="l" t="t" r="r" b="b"/>
              <a:pathLst>
                <a:path w="8889" h="36195">
                  <a:moveTo>
                    <a:pt x="2070" y="0"/>
                  </a:moveTo>
                  <a:lnTo>
                    <a:pt x="1507" y="6249"/>
                  </a:lnTo>
                  <a:lnTo>
                    <a:pt x="434" y="19445"/>
                  </a:lnTo>
                  <a:lnTo>
                    <a:pt x="0" y="26238"/>
                  </a:lnTo>
                  <a:lnTo>
                    <a:pt x="2120" y="29603"/>
                  </a:lnTo>
                  <a:lnTo>
                    <a:pt x="4356" y="32854"/>
                  </a:lnTo>
                  <a:lnTo>
                    <a:pt x="6616" y="35788"/>
                  </a:lnTo>
                  <a:lnTo>
                    <a:pt x="7046" y="28690"/>
                  </a:lnTo>
                  <a:lnTo>
                    <a:pt x="8521" y="8102"/>
                  </a:lnTo>
                  <a:lnTo>
                    <a:pt x="6311" y="5562"/>
                  </a:lnTo>
                  <a:lnTo>
                    <a:pt x="4127" y="2793"/>
                  </a:lnTo>
                  <a:lnTo>
                    <a:pt x="2070" y="0"/>
                  </a:lnTo>
                  <a:close/>
                </a:path>
              </a:pathLst>
            </a:custGeom>
            <a:solidFill>
              <a:srgbClr val="FFD710"/>
            </a:solidFill>
          </p:spPr>
          <p:txBody>
            <a:bodyPr wrap="square" lIns="0" tIns="0" rIns="0" bIns="0" rtlCol="0"/>
            <a:lstStyle/>
            <a:p>
              <a:endParaRPr/>
            </a:p>
          </p:txBody>
        </p:sp>
        <p:sp>
          <p:nvSpPr>
            <p:cNvPr id="5406" name="object 5406"/>
            <p:cNvSpPr/>
            <p:nvPr/>
          </p:nvSpPr>
          <p:spPr>
            <a:xfrm>
              <a:off x="5964326" y="8129105"/>
              <a:ext cx="1905" cy="27940"/>
            </a:xfrm>
            <a:custGeom>
              <a:avLst/>
              <a:gdLst/>
              <a:ahLst/>
              <a:cxnLst/>
              <a:rect l="l" t="t" r="r" b="b"/>
              <a:pathLst>
                <a:path w="1904" h="27940">
                  <a:moveTo>
                    <a:pt x="1904" y="0"/>
                  </a:moveTo>
                  <a:lnTo>
                    <a:pt x="1418" y="6654"/>
                  </a:lnTo>
                  <a:lnTo>
                    <a:pt x="914" y="13547"/>
                  </a:lnTo>
                  <a:lnTo>
                    <a:pt x="429" y="20588"/>
                  </a:lnTo>
                  <a:lnTo>
                    <a:pt x="0" y="27686"/>
                  </a:lnTo>
                </a:path>
              </a:pathLst>
            </a:custGeom>
            <a:ln w="25400">
              <a:solidFill>
                <a:srgbClr val="FFD60E"/>
              </a:solidFill>
            </a:ln>
          </p:spPr>
          <p:txBody>
            <a:bodyPr wrap="square" lIns="0" tIns="0" rIns="0" bIns="0" rtlCol="0"/>
            <a:lstStyle/>
            <a:p>
              <a:endParaRPr/>
            </a:p>
          </p:txBody>
        </p:sp>
        <p:sp>
          <p:nvSpPr>
            <p:cNvPr id="5407" name="object 5407"/>
            <p:cNvSpPr/>
            <p:nvPr/>
          </p:nvSpPr>
          <p:spPr>
            <a:xfrm>
              <a:off x="5957709" y="8147240"/>
              <a:ext cx="6985" cy="10160"/>
            </a:xfrm>
            <a:custGeom>
              <a:avLst/>
              <a:gdLst/>
              <a:ahLst/>
              <a:cxnLst/>
              <a:rect l="l" t="t" r="r" b="b"/>
              <a:pathLst>
                <a:path w="6985" h="10159">
                  <a:moveTo>
                    <a:pt x="6616" y="9550"/>
                  </a:moveTo>
                  <a:lnTo>
                    <a:pt x="0" y="0"/>
                  </a:lnTo>
                </a:path>
              </a:pathLst>
            </a:custGeom>
            <a:ln w="25400">
              <a:solidFill>
                <a:srgbClr val="FFD716"/>
              </a:solidFill>
            </a:ln>
          </p:spPr>
          <p:txBody>
            <a:bodyPr wrap="square" lIns="0" tIns="0" rIns="0" bIns="0" rtlCol="0"/>
            <a:lstStyle/>
            <a:p>
              <a:endParaRPr/>
            </a:p>
          </p:txBody>
        </p:sp>
        <p:sp>
          <p:nvSpPr>
            <p:cNvPr id="5408" name="object 5408"/>
            <p:cNvSpPr/>
            <p:nvPr/>
          </p:nvSpPr>
          <p:spPr>
            <a:xfrm>
              <a:off x="5957709" y="8121002"/>
              <a:ext cx="2540" cy="26670"/>
            </a:xfrm>
            <a:custGeom>
              <a:avLst/>
              <a:gdLst/>
              <a:ahLst/>
              <a:cxnLst/>
              <a:rect l="l" t="t" r="r" b="b"/>
              <a:pathLst>
                <a:path w="2539" h="26670">
                  <a:moveTo>
                    <a:pt x="0" y="26238"/>
                  </a:moveTo>
                  <a:lnTo>
                    <a:pt x="434" y="19445"/>
                  </a:lnTo>
                  <a:lnTo>
                    <a:pt x="949" y="12757"/>
                  </a:lnTo>
                  <a:lnTo>
                    <a:pt x="1507" y="6249"/>
                  </a:lnTo>
                  <a:lnTo>
                    <a:pt x="2070" y="0"/>
                  </a:lnTo>
                </a:path>
              </a:pathLst>
            </a:custGeom>
            <a:ln w="25400">
              <a:solidFill>
                <a:srgbClr val="FFD813"/>
              </a:solidFill>
            </a:ln>
          </p:spPr>
          <p:txBody>
            <a:bodyPr wrap="square" lIns="0" tIns="0" rIns="0" bIns="0" rtlCol="0"/>
            <a:lstStyle/>
            <a:p>
              <a:endParaRPr/>
            </a:p>
          </p:txBody>
        </p:sp>
        <p:sp>
          <p:nvSpPr>
            <p:cNvPr id="5409" name="object 5409"/>
            <p:cNvSpPr/>
            <p:nvPr/>
          </p:nvSpPr>
          <p:spPr>
            <a:xfrm>
              <a:off x="5959779" y="8121002"/>
              <a:ext cx="6985" cy="8255"/>
            </a:xfrm>
            <a:custGeom>
              <a:avLst/>
              <a:gdLst/>
              <a:ahLst/>
              <a:cxnLst/>
              <a:rect l="l" t="t" r="r" b="b"/>
              <a:pathLst>
                <a:path w="6985" h="8254">
                  <a:moveTo>
                    <a:pt x="0" y="0"/>
                  </a:moveTo>
                  <a:lnTo>
                    <a:pt x="6451" y="8102"/>
                  </a:lnTo>
                </a:path>
              </a:pathLst>
            </a:custGeom>
            <a:ln w="25400">
              <a:solidFill>
                <a:srgbClr val="FFD60B"/>
              </a:solidFill>
            </a:ln>
          </p:spPr>
          <p:txBody>
            <a:bodyPr wrap="square" lIns="0" tIns="0" rIns="0" bIns="0" rtlCol="0"/>
            <a:lstStyle/>
            <a:p>
              <a:endParaRPr/>
            </a:p>
          </p:txBody>
        </p:sp>
        <p:sp>
          <p:nvSpPr>
            <p:cNvPr id="5410" name="object 5410"/>
            <p:cNvSpPr/>
            <p:nvPr/>
          </p:nvSpPr>
          <p:spPr>
            <a:xfrm>
              <a:off x="5951740" y="8112671"/>
              <a:ext cx="8255" cy="34925"/>
            </a:xfrm>
            <a:custGeom>
              <a:avLst/>
              <a:gdLst/>
              <a:ahLst/>
              <a:cxnLst/>
              <a:rect l="l" t="t" r="r" b="b"/>
              <a:pathLst>
                <a:path w="8254" h="34925">
                  <a:moveTo>
                    <a:pt x="2349" y="0"/>
                  </a:moveTo>
                  <a:lnTo>
                    <a:pt x="1371" y="6934"/>
                  </a:lnTo>
                  <a:lnTo>
                    <a:pt x="495" y="15405"/>
                  </a:lnTo>
                  <a:lnTo>
                    <a:pt x="0" y="24320"/>
                  </a:lnTo>
                  <a:lnTo>
                    <a:pt x="1816" y="27711"/>
                  </a:lnTo>
                  <a:lnTo>
                    <a:pt x="3835" y="31203"/>
                  </a:lnTo>
                  <a:lnTo>
                    <a:pt x="5968" y="34569"/>
                  </a:lnTo>
                  <a:lnTo>
                    <a:pt x="6403" y="27776"/>
                  </a:lnTo>
                  <a:lnTo>
                    <a:pt x="6918" y="21088"/>
                  </a:lnTo>
                  <a:lnTo>
                    <a:pt x="8039" y="8331"/>
                  </a:lnTo>
                  <a:lnTo>
                    <a:pt x="5981" y="5537"/>
                  </a:lnTo>
                  <a:lnTo>
                    <a:pt x="4051" y="2692"/>
                  </a:lnTo>
                  <a:lnTo>
                    <a:pt x="2349" y="0"/>
                  </a:lnTo>
                  <a:close/>
                </a:path>
              </a:pathLst>
            </a:custGeom>
            <a:solidFill>
              <a:srgbClr val="FFDA19"/>
            </a:solidFill>
          </p:spPr>
          <p:txBody>
            <a:bodyPr wrap="square" lIns="0" tIns="0" rIns="0" bIns="0" rtlCol="0"/>
            <a:lstStyle/>
            <a:p>
              <a:endParaRPr/>
            </a:p>
          </p:txBody>
        </p:sp>
        <p:sp>
          <p:nvSpPr>
            <p:cNvPr id="5411" name="object 5411"/>
            <p:cNvSpPr/>
            <p:nvPr/>
          </p:nvSpPr>
          <p:spPr>
            <a:xfrm>
              <a:off x="5957709" y="8121002"/>
              <a:ext cx="2540" cy="26670"/>
            </a:xfrm>
            <a:custGeom>
              <a:avLst/>
              <a:gdLst/>
              <a:ahLst/>
              <a:cxnLst/>
              <a:rect l="l" t="t" r="r" b="b"/>
              <a:pathLst>
                <a:path w="2539" h="26670">
                  <a:moveTo>
                    <a:pt x="2070" y="0"/>
                  </a:moveTo>
                  <a:lnTo>
                    <a:pt x="1507" y="6249"/>
                  </a:lnTo>
                  <a:lnTo>
                    <a:pt x="949" y="12757"/>
                  </a:lnTo>
                  <a:lnTo>
                    <a:pt x="434" y="19445"/>
                  </a:lnTo>
                  <a:lnTo>
                    <a:pt x="0" y="26238"/>
                  </a:lnTo>
                </a:path>
              </a:pathLst>
            </a:custGeom>
            <a:ln w="25400">
              <a:solidFill>
                <a:srgbClr val="FFD813"/>
              </a:solidFill>
            </a:ln>
          </p:spPr>
          <p:txBody>
            <a:bodyPr wrap="square" lIns="0" tIns="0" rIns="0" bIns="0" rtlCol="0"/>
            <a:lstStyle/>
            <a:p>
              <a:endParaRPr/>
            </a:p>
          </p:txBody>
        </p:sp>
        <p:sp>
          <p:nvSpPr>
            <p:cNvPr id="5412" name="object 5412"/>
            <p:cNvSpPr/>
            <p:nvPr/>
          </p:nvSpPr>
          <p:spPr>
            <a:xfrm>
              <a:off x="5951740" y="8136991"/>
              <a:ext cx="6350" cy="10795"/>
            </a:xfrm>
            <a:custGeom>
              <a:avLst/>
              <a:gdLst/>
              <a:ahLst/>
              <a:cxnLst/>
              <a:rect l="l" t="t" r="r" b="b"/>
              <a:pathLst>
                <a:path w="6350" h="10795">
                  <a:moveTo>
                    <a:pt x="5968" y="10248"/>
                  </a:moveTo>
                  <a:lnTo>
                    <a:pt x="0" y="0"/>
                  </a:lnTo>
                </a:path>
              </a:pathLst>
            </a:custGeom>
            <a:ln w="25400">
              <a:solidFill>
                <a:srgbClr val="FFDB1F"/>
              </a:solidFill>
            </a:ln>
          </p:spPr>
          <p:txBody>
            <a:bodyPr wrap="square" lIns="0" tIns="0" rIns="0" bIns="0" rtlCol="0"/>
            <a:lstStyle/>
            <a:p>
              <a:endParaRPr/>
            </a:p>
          </p:txBody>
        </p:sp>
        <p:sp>
          <p:nvSpPr>
            <p:cNvPr id="5413" name="object 5413"/>
            <p:cNvSpPr/>
            <p:nvPr/>
          </p:nvSpPr>
          <p:spPr>
            <a:xfrm>
              <a:off x="5951740" y="8112671"/>
              <a:ext cx="2540" cy="24765"/>
            </a:xfrm>
            <a:custGeom>
              <a:avLst/>
              <a:gdLst/>
              <a:ahLst/>
              <a:cxnLst/>
              <a:rect l="l" t="t" r="r" b="b"/>
              <a:pathLst>
                <a:path w="2539" h="24765">
                  <a:moveTo>
                    <a:pt x="0" y="24320"/>
                  </a:moveTo>
                  <a:lnTo>
                    <a:pt x="495" y="15405"/>
                  </a:lnTo>
                  <a:lnTo>
                    <a:pt x="1371" y="6934"/>
                  </a:lnTo>
                  <a:lnTo>
                    <a:pt x="2349" y="0"/>
                  </a:lnTo>
                </a:path>
              </a:pathLst>
            </a:custGeom>
            <a:ln w="25400">
              <a:solidFill>
                <a:srgbClr val="FFDC1F"/>
              </a:solidFill>
            </a:ln>
          </p:spPr>
          <p:txBody>
            <a:bodyPr wrap="square" lIns="0" tIns="0" rIns="0" bIns="0" rtlCol="0"/>
            <a:lstStyle/>
            <a:p>
              <a:endParaRPr/>
            </a:p>
          </p:txBody>
        </p:sp>
        <p:sp>
          <p:nvSpPr>
            <p:cNvPr id="5414" name="object 5414"/>
            <p:cNvSpPr/>
            <p:nvPr/>
          </p:nvSpPr>
          <p:spPr>
            <a:xfrm>
              <a:off x="5954090" y="8112671"/>
              <a:ext cx="5715" cy="8890"/>
            </a:xfrm>
            <a:custGeom>
              <a:avLst/>
              <a:gdLst/>
              <a:ahLst/>
              <a:cxnLst/>
              <a:rect l="l" t="t" r="r" b="b"/>
              <a:pathLst>
                <a:path w="5714" h="8890">
                  <a:moveTo>
                    <a:pt x="0" y="0"/>
                  </a:moveTo>
                  <a:lnTo>
                    <a:pt x="5689" y="8331"/>
                  </a:lnTo>
                </a:path>
              </a:pathLst>
            </a:custGeom>
            <a:ln w="25399">
              <a:solidFill>
                <a:srgbClr val="FFD913"/>
              </a:solidFill>
            </a:ln>
          </p:spPr>
          <p:txBody>
            <a:bodyPr wrap="square" lIns="0" tIns="0" rIns="0" bIns="0" rtlCol="0"/>
            <a:lstStyle/>
            <a:p>
              <a:endParaRPr/>
            </a:p>
          </p:txBody>
        </p:sp>
        <p:sp>
          <p:nvSpPr>
            <p:cNvPr id="5415" name="object 5415"/>
            <p:cNvSpPr/>
            <p:nvPr/>
          </p:nvSpPr>
          <p:spPr>
            <a:xfrm>
              <a:off x="5957168" y="8147240"/>
              <a:ext cx="7620" cy="36830"/>
            </a:xfrm>
            <a:custGeom>
              <a:avLst/>
              <a:gdLst/>
              <a:ahLst/>
              <a:cxnLst/>
              <a:rect l="l" t="t" r="r" b="b"/>
              <a:pathLst>
                <a:path w="7620" h="36829">
                  <a:moveTo>
                    <a:pt x="541" y="0"/>
                  </a:moveTo>
                  <a:lnTo>
                    <a:pt x="202" y="6809"/>
                  </a:lnTo>
                  <a:lnTo>
                    <a:pt x="9" y="13563"/>
                  </a:lnTo>
                  <a:lnTo>
                    <a:pt x="0" y="20184"/>
                  </a:lnTo>
                  <a:lnTo>
                    <a:pt x="210" y="26593"/>
                  </a:lnTo>
                  <a:lnTo>
                    <a:pt x="2255" y="29921"/>
                  </a:lnTo>
                  <a:lnTo>
                    <a:pt x="4440" y="33248"/>
                  </a:lnTo>
                  <a:lnTo>
                    <a:pt x="6738" y="36563"/>
                  </a:lnTo>
                  <a:lnTo>
                    <a:pt x="6575" y="30192"/>
                  </a:lnTo>
                  <a:lnTo>
                    <a:pt x="6614" y="23504"/>
                  </a:lnTo>
                  <a:lnTo>
                    <a:pt x="6820" y="16592"/>
                  </a:lnTo>
                  <a:lnTo>
                    <a:pt x="7157" y="9550"/>
                  </a:lnTo>
                  <a:lnTo>
                    <a:pt x="4897" y="6616"/>
                  </a:lnTo>
                  <a:lnTo>
                    <a:pt x="2662" y="3365"/>
                  </a:lnTo>
                  <a:lnTo>
                    <a:pt x="541" y="0"/>
                  </a:lnTo>
                  <a:close/>
                </a:path>
              </a:pathLst>
            </a:custGeom>
            <a:solidFill>
              <a:srgbClr val="FFD81D"/>
            </a:solidFill>
          </p:spPr>
          <p:txBody>
            <a:bodyPr wrap="square" lIns="0" tIns="0" rIns="0" bIns="0" rtlCol="0"/>
            <a:lstStyle/>
            <a:p>
              <a:endParaRPr/>
            </a:p>
          </p:txBody>
        </p:sp>
        <p:sp>
          <p:nvSpPr>
            <p:cNvPr id="5416" name="object 5416"/>
            <p:cNvSpPr/>
            <p:nvPr/>
          </p:nvSpPr>
          <p:spPr>
            <a:xfrm>
              <a:off x="5963744" y="8156791"/>
              <a:ext cx="635" cy="27305"/>
            </a:xfrm>
            <a:custGeom>
              <a:avLst/>
              <a:gdLst/>
              <a:ahLst/>
              <a:cxnLst/>
              <a:rect l="l" t="t" r="r" b="b"/>
              <a:pathLst>
                <a:path w="635" h="27304">
                  <a:moveTo>
                    <a:pt x="582" y="0"/>
                  </a:moveTo>
                  <a:lnTo>
                    <a:pt x="245" y="7042"/>
                  </a:lnTo>
                  <a:lnTo>
                    <a:pt x="39" y="13954"/>
                  </a:lnTo>
                  <a:lnTo>
                    <a:pt x="0" y="20641"/>
                  </a:lnTo>
                  <a:lnTo>
                    <a:pt x="163" y="27012"/>
                  </a:lnTo>
                </a:path>
              </a:pathLst>
            </a:custGeom>
            <a:ln w="25399">
              <a:solidFill>
                <a:srgbClr val="FFD61A"/>
              </a:solidFill>
            </a:ln>
          </p:spPr>
          <p:txBody>
            <a:bodyPr wrap="square" lIns="0" tIns="0" rIns="0" bIns="0" rtlCol="0"/>
            <a:lstStyle/>
            <a:p>
              <a:endParaRPr/>
            </a:p>
          </p:txBody>
        </p:sp>
        <p:sp>
          <p:nvSpPr>
            <p:cNvPr id="5417" name="object 5417"/>
            <p:cNvSpPr/>
            <p:nvPr/>
          </p:nvSpPr>
          <p:spPr>
            <a:xfrm>
              <a:off x="5957379" y="8173834"/>
              <a:ext cx="6985" cy="10160"/>
            </a:xfrm>
            <a:custGeom>
              <a:avLst/>
              <a:gdLst/>
              <a:ahLst/>
              <a:cxnLst/>
              <a:rect l="l" t="t" r="r" b="b"/>
              <a:pathLst>
                <a:path w="6985" h="10159">
                  <a:moveTo>
                    <a:pt x="6527" y="9969"/>
                  </a:moveTo>
                  <a:lnTo>
                    <a:pt x="0" y="0"/>
                  </a:lnTo>
                </a:path>
              </a:pathLst>
            </a:custGeom>
            <a:ln w="25400">
              <a:solidFill>
                <a:srgbClr val="FFD924"/>
              </a:solidFill>
            </a:ln>
          </p:spPr>
          <p:txBody>
            <a:bodyPr wrap="square" lIns="0" tIns="0" rIns="0" bIns="0" rtlCol="0"/>
            <a:lstStyle/>
            <a:p>
              <a:endParaRPr/>
            </a:p>
          </p:txBody>
        </p:sp>
        <p:sp>
          <p:nvSpPr>
            <p:cNvPr id="5418" name="object 5418"/>
            <p:cNvSpPr/>
            <p:nvPr/>
          </p:nvSpPr>
          <p:spPr>
            <a:xfrm>
              <a:off x="5957168" y="8147240"/>
              <a:ext cx="635" cy="26670"/>
            </a:xfrm>
            <a:custGeom>
              <a:avLst/>
              <a:gdLst/>
              <a:ahLst/>
              <a:cxnLst/>
              <a:rect l="l" t="t" r="r" b="b"/>
              <a:pathLst>
                <a:path w="635" h="26670">
                  <a:moveTo>
                    <a:pt x="210" y="26593"/>
                  </a:moveTo>
                  <a:lnTo>
                    <a:pt x="0" y="20184"/>
                  </a:lnTo>
                  <a:lnTo>
                    <a:pt x="9" y="13563"/>
                  </a:lnTo>
                  <a:lnTo>
                    <a:pt x="202" y="6809"/>
                  </a:lnTo>
                  <a:lnTo>
                    <a:pt x="541" y="0"/>
                  </a:lnTo>
                </a:path>
              </a:pathLst>
            </a:custGeom>
            <a:ln w="25400">
              <a:solidFill>
                <a:srgbClr val="FFDA20"/>
              </a:solidFill>
            </a:ln>
          </p:spPr>
          <p:txBody>
            <a:bodyPr wrap="square" lIns="0" tIns="0" rIns="0" bIns="0" rtlCol="0"/>
            <a:lstStyle/>
            <a:p>
              <a:endParaRPr/>
            </a:p>
          </p:txBody>
        </p:sp>
        <p:sp>
          <p:nvSpPr>
            <p:cNvPr id="5419" name="object 5419"/>
            <p:cNvSpPr/>
            <p:nvPr/>
          </p:nvSpPr>
          <p:spPr>
            <a:xfrm>
              <a:off x="5957709" y="8147240"/>
              <a:ext cx="6985" cy="10160"/>
            </a:xfrm>
            <a:custGeom>
              <a:avLst/>
              <a:gdLst/>
              <a:ahLst/>
              <a:cxnLst/>
              <a:rect l="l" t="t" r="r" b="b"/>
              <a:pathLst>
                <a:path w="6985" h="10159">
                  <a:moveTo>
                    <a:pt x="0" y="0"/>
                  </a:moveTo>
                  <a:lnTo>
                    <a:pt x="6616" y="9550"/>
                  </a:lnTo>
                </a:path>
              </a:pathLst>
            </a:custGeom>
            <a:ln w="25400">
              <a:solidFill>
                <a:srgbClr val="FFD716"/>
              </a:solidFill>
            </a:ln>
          </p:spPr>
          <p:txBody>
            <a:bodyPr wrap="square" lIns="0" tIns="0" rIns="0" bIns="0" rtlCol="0"/>
            <a:lstStyle/>
            <a:p>
              <a:endParaRPr/>
            </a:p>
          </p:txBody>
        </p:sp>
        <p:sp>
          <p:nvSpPr>
            <p:cNvPr id="5420" name="object 5420"/>
            <p:cNvSpPr/>
            <p:nvPr/>
          </p:nvSpPr>
          <p:spPr>
            <a:xfrm>
              <a:off x="5951329" y="8136991"/>
              <a:ext cx="6985" cy="37465"/>
            </a:xfrm>
            <a:custGeom>
              <a:avLst/>
              <a:gdLst/>
              <a:ahLst/>
              <a:cxnLst/>
              <a:rect l="l" t="t" r="r" b="b"/>
              <a:pathLst>
                <a:path w="6985" h="37465">
                  <a:moveTo>
                    <a:pt x="411" y="0"/>
                  </a:moveTo>
                  <a:lnTo>
                    <a:pt x="118" y="6748"/>
                  </a:lnTo>
                  <a:lnTo>
                    <a:pt x="0" y="13550"/>
                  </a:lnTo>
                  <a:lnTo>
                    <a:pt x="84" y="20306"/>
                  </a:lnTo>
                  <a:lnTo>
                    <a:pt x="398" y="26911"/>
                  </a:lnTo>
                  <a:lnTo>
                    <a:pt x="2112" y="30213"/>
                  </a:lnTo>
                  <a:lnTo>
                    <a:pt x="4017" y="33528"/>
                  </a:lnTo>
                  <a:lnTo>
                    <a:pt x="6049" y="36842"/>
                  </a:lnTo>
                  <a:lnTo>
                    <a:pt x="5839" y="30433"/>
                  </a:lnTo>
                  <a:lnTo>
                    <a:pt x="5848" y="23812"/>
                  </a:lnTo>
                  <a:lnTo>
                    <a:pt x="6041" y="17058"/>
                  </a:lnTo>
                  <a:lnTo>
                    <a:pt x="6380" y="10248"/>
                  </a:lnTo>
                  <a:lnTo>
                    <a:pt x="4246" y="6883"/>
                  </a:lnTo>
                  <a:lnTo>
                    <a:pt x="2227" y="3390"/>
                  </a:lnTo>
                  <a:lnTo>
                    <a:pt x="411" y="0"/>
                  </a:lnTo>
                  <a:close/>
                </a:path>
              </a:pathLst>
            </a:custGeom>
            <a:solidFill>
              <a:srgbClr val="FFDC26"/>
            </a:solidFill>
          </p:spPr>
          <p:txBody>
            <a:bodyPr wrap="square" lIns="0" tIns="0" rIns="0" bIns="0" rtlCol="0"/>
            <a:lstStyle/>
            <a:p>
              <a:endParaRPr/>
            </a:p>
          </p:txBody>
        </p:sp>
        <p:sp>
          <p:nvSpPr>
            <p:cNvPr id="5421" name="object 5421"/>
            <p:cNvSpPr/>
            <p:nvPr/>
          </p:nvSpPr>
          <p:spPr>
            <a:xfrm>
              <a:off x="5957168" y="8147240"/>
              <a:ext cx="635" cy="26670"/>
            </a:xfrm>
            <a:custGeom>
              <a:avLst/>
              <a:gdLst/>
              <a:ahLst/>
              <a:cxnLst/>
              <a:rect l="l" t="t" r="r" b="b"/>
              <a:pathLst>
                <a:path w="635" h="26670">
                  <a:moveTo>
                    <a:pt x="541" y="0"/>
                  </a:moveTo>
                  <a:lnTo>
                    <a:pt x="202" y="6809"/>
                  </a:lnTo>
                  <a:lnTo>
                    <a:pt x="9" y="13563"/>
                  </a:lnTo>
                  <a:lnTo>
                    <a:pt x="0" y="20184"/>
                  </a:lnTo>
                  <a:lnTo>
                    <a:pt x="210" y="26593"/>
                  </a:lnTo>
                </a:path>
              </a:pathLst>
            </a:custGeom>
            <a:ln w="25400">
              <a:solidFill>
                <a:srgbClr val="FFDA20"/>
              </a:solidFill>
            </a:ln>
          </p:spPr>
          <p:txBody>
            <a:bodyPr wrap="square" lIns="0" tIns="0" rIns="0" bIns="0" rtlCol="0"/>
            <a:lstStyle/>
            <a:p>
              <a:endParaRPr/>
            </a:p>
          </p:txBody>
        </p:sp>
        <p:sp>
          <p:nvSpPr>
            <p:cNvPr id="5422" name="object 5422"/>
            <p:cNvSpPr/>
            <p:nvPr/>
          </p:nvSpPr>
          <p:spPr>
            <a:xfrm>
              <a:off x="5951727" y="8163903"/>
              <a:ext cx="5715" cy="10160"/>
            </a:xfrm>
            <a:custGeom>
              <a:avLst/>
              <a:gdLst/>
              <a:ahLst/>
              <a:cxnLst/>
              <a:rect l="l" t="t" r="r" b="b"/>
              <a:pathLst>
                <a:path w="5714" h="10159">
                  <a:moveTo>
                    <a:pt x="5651" y="9931"/>
                  </a:moveTo>
                  <a:lnTo>
                    <a:pt x="0" y="0"/>
                  </a:lnTo>
                </a:path>
              </a:pathLst>
            </a:custGeom>
            <a:ln w="25400">
              <a:solidFill>
                <a:srgbClr val="FFDD2C"/>
              </a:solidFill>
            </a:ln>
          </p:spPr>
          <p:txBody>
            <a:bodyPr wrap="square" lIns="0" tIns="0" rIns="0" bIns="0" rtlCol="0"/>
            <a:lstStyle/>
            <a:p>
              <a:endParaRPr/>
            </a:p>
          </p:txBody>
        </p:sp>
        <p:sp>
          <p:nvSpPr>
            <p:cNvPr id="5423" name="object 5423"/>
            <p:cNvSpPr/>
            <p:nvPr/>
          </p:nvSpPr>
          <p:spPr>
            <a:xfrm>
              <a:off x="5951329" y="8136991"/>
              <a:ext cx="635" cy="27305"/>
            </a:xfrm>
            <a:custGeom>
              <a:avLst/>
              <a:gdLst/>
              <a:ahLst/>
              <a:cxnLst/>
              <a:rect l="l" t="t" r="r" b="b"/>
              <a:pathLst>
                <a:path w="635" h="27304">
                  <a:moveTo>
                    <a:pt x="398" y="26911"/>
                  </a:moveTo>
                  <a:lnTo>
                    <a:pt x="84" y="20306"/>
                  </a:lnTo>
                  <a:lnTo>
                    <a:pt x="0" y="13550"/>
                  </a:lnTo>
                  <a:lnTo>
                    <a:pt x="118" y="6748"/>
                  </a:lnTo>
                  <a:lnTo>
                    <a:pt x="411" y="0"/>
                  </a:lnTo>
                </a:path>
              </a:pathLst>
            </a:custGeom>
            <a:ln w="25399">
              <a:solidFill>
                <a:srgbClr val="FFDE2B"/>
              </a:solidFill>
            </a:ln>
          </p:spPr>
          <p:txBody>
            <a:bodyPr wrap="square" lIns="0" tIns="0" rIns="0" bIns="0" rtlCol="0"/>
            <a:lstStyle/>
            <a:p>
              <a:endParaRPr/>
            </a:p>
          </p:txBody>
        </p:sp>
        <p:sp>
          <p:nvSpPr>
            <p:cNvPr id="5424" name="object 5424"/>
            <p:cNvSpPr/>
            <p:nvPr/>
          </p:nvSpPr>
          <p:spPr>
            <a:xfrm>
              <a:off x="5951740" y="8136991"/>
              <a:ext cx="6350" cy="10795"/>
            </a:xfrm>
            <a:custGeom>
              <a:avLst/>
              <a:gdLst/>
              <a:ahLst/>
              <a:cxnLst/>
              <a:rect l="l" t="t" r="r" b="b"/>
              <a:pathLst>
                <a:path w="6350" h="10795">
                  <a:moveTo>
                    <a:pt x="0" y="0"/>
                  </a:moveTo>
                  <a:lnTo>
                    <a:pt x="5968" y="10248"/>
                  </a:lnTo>
                </a:path>
              </a:pathLst>
            </a:custGeom>
            <a:ln w="25400">
              <a:solidFill>
                <a:srgbClr val="FFDB1F"/>
              </a:solidFill>
            </a:ln>
          </p:spPr>
          <p:txBody>
            <a:bodyPr wrap="square" lIns="0" tIns="0" rIns="0" bIns="0" rtlCol="0"/>
            <a:lstStyle/>
            <a:p>
              <a:endParaRPr/>
            </a:p>
          </p:txBody>
        </p:sp>
        <p:sp>
          <p:nvSpPr>
            <p:cNvPr id="5425" name="object 5425"/>
            <p:cNvSpPr/>
            <p:nvPr/>
          </p:nvSpPr>
          <p:spPr>
            <a:xfrm>
              <a:off x="5946965" y="8105279"/>
              <a:ext cx="7620" cy="31750"/>
            </a:xfrm>
            <a:custGeom>
              <a:avLst/>
              <a:gdLst/>
              <a:ahLst/>
              <a:cxnLst/>
              <a:rect l="l" t="t" r="r" b="b"/>
              <a:pathLst>
                <a:path w="7620" h="31750">
                  <a:moveTo>
                    <a:pt x="2806" y="0"/>
                  </a:moveTo>
                  <a:lnTo>
                    <a:pt x="1574" y="5727"/>
                  </a:lnTo>
                  <a:lnTo>
                    <a:pt x="546" y="13436"/>
                  </a:lnTo>
                  <a:lnTo>
                    <a:pt x="0" y="21958"/>
                  </a:lnTo>
                  <a:lnTo>
                    <a:pt x="1333" y="24993"/>
                  </a:lnTo>
                  <a:lnTo>
                    <a:pt x="2959" y="28308"/>
                  </a:lnTo>
                  <a:lnTo>
                    <a:pt x="4775" y="31711"/>
                  </a:lnTo>
                  <a:lnTo>
                    <a:pt x="5270" y="22796"/>
                  </a:lnTo>
                  <a:lnTo>
                    <a:pt x="6146" y="14325"/>
                  </a:lnTo>
                  <a:lnTo>
                    <a:pt x="7124" y="7391"/>
                  </a:lnTo>
                  <a:lnTo>
                    <a:pt x="5422" y="4711"/>
                  </a:lnTo>
                  <a:lnTo>
                    <a:pt x="3949" y="2184"/>
                  </a:lnTo>
                  <a:lnTo>
                    <a:pt x="2806" y="0"/>
                  </a:lnTo>
                  <a:close/>
                </a:path>
              </a:pathLst>
            </a:custGeom>
            <a:solidFill>
              <a:srgbClr val="FFDE28"/>
            </a:solidFill>
          </p:spPr>
          <p:txBody>
            <a:bodyPr wrap="square" lIns="0" tIns="0" rIns="0" bIns="0" rtlCol="0"/>
            <a:lstStyle/>
            <a:p>
              <a:endParaRPr/>
            </a:p>
          </p:txBody>
        </p:sp>
        <p:sp>
          <p:nvSpPr>
            <p:cNvPr id="5426" name="object 5426"/>
            <p:cNvSpPr/>
            <p:nvPr/>
          </p:nvSpPr>
          <p:spPr>
            <a:xfrm>
              <a:off x="5951740" y="8112671"/>
              <a:ext cx="2540" cy="24765"/>
            </a:xfrm>
            <a:custGeom>
              <a:avLst/>
              <a:gdLst/>
              <a:ahLst/>
              <a:cxnLst/>
              <a:rect l="l" t="t" r="r" b="b"/>
              <a:pathLst>
                <a:path w="2539" h="24765">
                  <a:moveTo>
                    <a:pt x="2349" y="0"/>
                  </a:moveTo>
                  <a:lnTo>
                    <a:pt x="1371" y="6934"/>
                  </a:lnTo>
                  <a:lnTo>
                    <a:pt x="495" y="15405"/>
                  </a:lnTo>
                  <a:lnTo>
                    <a:pt x="0" y="24320"/>
                  </a:lnTo>
                </a:path>
              </a:pathLst>
            </a:custGeom>
            <a:ln w="25400">
              <a:solidFill>
                <a:srgbClr val="FFDC1F"/>
              </a:solidFill>
            </a:ln>
          </p:spPr>
          <p:txBody>
            <a:bodyPr wrap="square" lIns="0" tIns="0" rIns="0" bIns="0" rtlCol="0"/>
            <a:lstStyle/>
            <a:p>
              <a:endParaRPr/>
            </a:p>
          </p:txBody>
        </p:sp>
        <p:sp>
          <p:nvSpPr>
            <p:cNvPr id="5427" name="object 5427"/>
            <p:cNvSpPr/>
            <p:nvPr/>
          </p:nvSpPr>
          <p:spPr>
            <a:xfrm>
              <a:off x="5946965" y="8127238"/>
              <a:ext cx="5080" cy="10160"/>
            </a:xfrm>
            <a:custGeom>
              <a:avLst/>
              <a:gdLst/>
              <a:ahLst/>
              <a:cxnLst/>
              <a:rect l="l" t="t" r="r" b="b"/>
              <a:pathLst>
                <a:path w="5079" h="10159">
                  <a:moveTo>
                    <a:pt x="4775" y="9753"/>
                  </a:moveTo>
                  <a:lnTo>
                    <a:pt x="0" y="0"/>
                  </a:lnTo>
                </a:path>
              </a:pathLst>
            </a:custGeom>
            <a:ln w="25400">
              <a:solidFill>
                <a:srgbClr val="FFDF30"/>
              </a:solidFill>
            </a:ln>
          </p:spPr>
          <p:txBody>
            <a:bodyPr wrap="square" lIns="0" tIns="0" rIns="0" bIns="0" rtlCol="0"/>
            <a:lstStyle/>
            <a:p>
              <a:endParaRPr/>
            </a:p>
          </p:txBody>
        </p:sp>
        <p:sp>
          <p:nvSpPr>
            <p:cNvPr id="5428" name="object 5428"/>
            <p:cNvSpPr/>
            <p:nvPr/>
          </p:nvSpPr>
          <p:spPr>
            <a:xfrm>
              <a:off x="5946965" y="8105279"/>
              <a:ext cx="3175" cy="22225"/>
            </a:xfrm>
            <a:custGeom>
              <a:avLst/>
              <a:gdLst/>
              <a:ahLst/>
              <a:cxnLst/>
              <a:rect l="l" t="t" r="r" b="b"/>
              <a:pathLst>
                <a:path w="3175" h="22225">
                  <a:moveTo>
                    <a:pt x="0" y="21958"/>
                  </a:moveTo>
                  <a:lnTo>
                    <a:pt x="546" y="13436"/>
                  </a:lnTo>
                  <a:lnTo>
                    <a:pt x="1574" y="5727"/>
                  </a:lnTo>
                  <a:lnTo>
                    <a:pt x="2806" y="0"/>
                  </a:lnTo>
                </a:path>
              </a:pathLst>
            </a:custGeom>
            <a:ln w="25400">
              <a:solidFill>
                <a:srgbClr val="FFE031"/>
              </a:solidFill>
            </a:ln>
          </p:spPr>
          <p:txBody>
            <a:bodyPr wrap="square" lIns="0" tIns="0" rIns="0" bIns="0" rtlCol="0"/>
            <a:lstStyle/>
            <a:p>
              <a:endParaRPr/>
            </a:p>
          </p:txBody>
        </p:sp>
        <p:sp>
          <p:nvSpPr>
            <p:cNvPr id="5429" name="object 5429"/>
            <p:cNvSpPr/>
            <p:nvPr/>
          </p:nvSpPr>
          <p:spPr>
            <a:xfrm>
              <a:off x="5949772" y="8105279"/>
              <a:ext cx="4445" cy="7620"/>
            </a:xfrm>
            <a:custGeom>
              <a:avLst/>
              <a:gdLst/>
              <a:ahLst/>
              <a:cxnLst/>
              <a:rect l="l" t="t" r="r" b="b"/>
              <a:pathLst>
                <a:path w="4445" h="7620">
                  <a:moveTo>
                    <a:pt x="0" y="0"/>
                  </a:moveTo>
                  <a:lnTo>
                    <a:pt x="4318" y="7391"/>
                  </a:lnTo>
                </a:path>
              </a:pathLst>
            </a:custGeom>
            <a:ln w="25400">
              <a:solidFill>
                <a:srgbClr val="FFDE21"/>
              </a:solidFill>
            </a:ln>
          </p:spPr>
          <p:txBody>
            <a:bodyPr wrap="square" lIns="0" tIns="0" rIns="0" bIns="0" rtlCol="0"/>
            <a:lstStyle/>
            <a:p>
              <a:endParaRPr/>
            </a:p>
          </p:txBody>
        </p:sp>
        <p:sp>
          <p:nvSpPr>
            <p:cNvPr id="5430" name="object 5430"/>
            <p:cNvSpPr/>
            <p:nvPr/>
          </p:nvSpPr>
          <p:spPr>
            <a:xfrm>
              <a:off x="5943917" y="8099977"/>
              <a:ext cx="6350" cy="27305"/>
            </a:xfrm>
            <a:custGeom>
              <a:avLst/>
              <a:gdLst/>
              <a:ahLst/>
              <a:cxnLst/>
              <a:rect l="l" t="t" r="r" b="b"/>
              <a:pathLst>
                <a:path w="6350" h="27304">
                  <a:moveTo>
                    <a:pt x="3510" y="0"/>
                  </a:moveTo>
                  <a:lnTo>
                    <a:pt x="1559" y="8718"/>
                  </a:lnTo>
                  <a:lnTo>
                    <a:pt x="0" y="19221"/>
                  </a:lnTo>
                  <a:lnTo>
                    <a:pt x="660" y="21482"/>
                  </a:lnTo>
                  <a:lnTo>
                    <a:pt x="1714" y="24238"/>
                  </a:lnTo>
                  <a:lnTo>
                    <a:pt x="3048" y="27260"/>
                  </a:lnTo>
                  <a:lnTo>
                    <a:pt x="3594" y="18739"/>
                  </a:lnTo>
                  <a:lnTo>
                    <a:pt x="4622" y="11030"/>
                  </a:lnTo>
                  <a:lnTo>
                    <a:pt x="5854" y="5302"/>
                  </a:lnTo>
                  <a:lnTo>
                    <a:pt x="4711" y="3118"/>
                  </a:lnTo>
                  <a:lnTo>
                    <a:pt x="3898" y="1276"/>
                  </a:lnTo>
                  <a:lnTo>
                    <a:pt x="3510" y="0"/>
                  </a:lnTo>
                  <a:close/>
                </a:path>
              </a:pathLst>
            </a:custGeom>
            <a:solidFill>
              <a:srgbClr val="FFE33E"/>
            </a:solidFill>
          </p:spPr>
          <p:txBody>
            <a:bodyPr wrap="square" lIns="0" tIns="0" rIns="0" bIns="0" rtlCol="0"/>
            <a:lstStyle/>
            <a:p>
              <a:endParaRPr/>
            </a:p>
          </p:txBody>
        </p:sp>
        <p:sp>
          <p:nvSpPr>
            <p:cNvPr id="5431" name="object 5431"/>
            <p:cNvSpPr/>
            <p:nvPr/>
          </p:nvSpPr>
          <p:spPr>
            <a:xfrm>
              <a:off x="5946965" y="8105279"/>
              <a:ext cx="3175" cy="22225"/>
            </a:xfrm>
            <a:custGeom>
              <a:avLst/>
              <a:gdLst/>
              <a:ahLst/>
              <a:cxnLst/>
              <a:rect l="l" t="t" r="r" b="b"/>
              <a:pathLst>
                <a:path w="3175" h="22225">
                  <a:moveTo>
                    <a:pt x="2806" y="0"/>
                  </a:moveTo>
                  <a:lnTo>
                    <a:pt x="1574" y="5727"/>
                  </a:lnTo>
                  <a:lnTo>
                    <a:pt x="546" y="13436"/>
                  </a:lnTo>
                  <a:lnTo>
                    <a:pt x="0" y="21958"/>
                  </a:lnTo>
                </a:path>
              </a:pathLst>
            </a:custGeom>
            <a:ln w="25400">
              <a:solidFill>
                <a:srgbClr val="FFE031"/>
              </a:solidFill>
            </a:ln>
          </p:spPr>
          <p:txBody>
            <a:bodyPr wrap="square" lIns="0" tIns="0" rIns="0" bIns="0" rtlCol="0"/>
            <a:lstStyle/>
            <a:p>
              <a:endParaRPr/>
            </a:p>
          </p:txBody>
        </p:sp>
        <p:sp>
          <p:nvSpPr>
            <p:cNvPr id="5432" name="object 5432"/>
            <p:cNvSpPr/>
            <p:nvPr/>
          </p:nvSpPr>
          <p:spPr>
            <a:xfrm>
              <a:off x="5943917" y="8119199"/>
              <a:ext cx="3175" cy="8255"/>
            </a:xfrm>
            <a:custGeom>
              <a:avLst/>
              <a:gdLst/>
              <a:ahLst/>
              <a:cxnLst/>
              <a:rect l="l" t="t" r="r" b="b"/>
              <a:pathLst>
                <a:path w="3175" h="8254">
                  <a:moveTo>
                    <a:pt x="3048" y="8039"/>
                  </a:moveTo>
                  <a:lnTo>
                    <a:pt x="0" y="0"/>
                  </a:lnTo>
                </a:path>
              </a:pathLst>
            </a:custGeom>
            <a:ln w="25400">
              <a:solidFill>
                <a:srgbClr val="FFE445"/>
              </a:solidFill>
            </a:ln>
          </p:spPr>
          <p:txBody>
            <a:bodyPr wrap="square" lIns="0" tIns="0" rIns="0" bIns="0" rtlCol="0"/>
            <a:lstStyle/>
            <a:p>
              <a:endParaRPr/>
            </a:p>
          </p:txBody>
        </p:sp>
        <p:sp>
          <p:nvSpPr>
            <p:cNvPr id="5433" name="object 5433"/>
            <p:cNvSpPr/>
            <p:nvPr/>
          </p:nvSpPr>
          <p:spPr>
            <a:xfrm>
              <a:off x="5943917" y="8119066"/>
              <a:ext cx="635" cy="635"/>
            </a:xfrm>
            <a:custGeom>
              <a:avLst/>
              <a:gdLst/>
              <a:ahLst/>
              <a:cxnLst/>
              <a:rect l="l" t="t" r="r" b="b"/>
              <a:pathLst>
                <a:path w="635" h="634">
                  <a:moveTo>
                    <a:pt x="0" y="132"/>
                  </a:moveTo>
                  <a:lnTo>
                    <a:pt x="14" y="0"/>
                  </a:lnTo>
                </a:path>
              </a:pathLst>
            </a:custGeom>
            <a:ln w="25400">
              <a:solidFill>
                <a:srgbClr val="FFE54B"/>
              </a:solidFill>
            </a:ln>
          </p:spPr>
          <p:txBody>
            <a:bodyPr wrap="square" lIns="0" tIns="0" rIns="0" bIns="0" rtlCol="0"/>
            <a:lstStyle/>
            <a:p>
              <a:endParaRPr/>
            </a:p>
          </p:txBody>
        </p:sp>
        <p:sp>
          <p:nvSpPr>
            <p:cNvPr id="5434" name="object 5434"/>
            <p:cNvSpPr/>
            <p:nvPr/>
          </p:nvSpPr>
          <p:spPr>
            <a:xfrm>
              <a:off x="5947429" y="8099973"/>
              <a:ext cx="2540" cy="5715"/>
            </a:xfrm>
            <a:custGeom>
              <a:avLst/>
              <a:gdLst/>
              <a:ahLst/>
              <a:cxnLst/>
              <a:rect l="l" t="t" r="r" b="b"/>
              <a:pathLst>
                <a:path w="2539" h="5715">
                  <a:moveTo>
                    <a:pt x="0" y="0"/>
                  </a:moveTo>
                  <a:lnTo>
                    <a:pt x="2342" y="5306"/>
                  </a:lnTo>
                </a:path>
              </a:pathLst>
            </a:custGeom>
            <a:ln w="25400">
              <a:solidFill>
                <a:srgbClr val="FFE237"/>
              </a:solidFill>
            </a:ln>
          </p:spPr>
          <p:txBody>
            <a:bodyPr wrap="square" lIns="0" tIns="0" rIns="0" bIns="0" rtlCol="0"/>
            <a:lstStyle/>
            <a:p>
              <a:endParaRPr/>
            </a:p>
          </p:txBody>
        </p:sp>
        <p:sp>
          <p:nvSpPr>
            <p:cNvPr id="5435" name="object 5435"/>
            <p:cNvSpPr/>
            <p:nvPr/>
          </p:nvSpPr>
          <p:spPr>
            <a:xfrm>
              <a:off x="5946546" y="8127238"/>
              <a:ext cx="5715" cy="36830"/>
            </a:xfrm>
            <a:custGeom>
              <a:avLst/>
              <a:gdLst/>
              <a:ahLst/>
              <a:cxnLst/>
              <a:rect l="l" t="t" r="r" b="b"/>
              <a:pathLst>
                <a:path w="5714" h="36829">
                  <a:moveTo>
                    <a:pt x="419" y="0"/>
                  </a:moveTo>
                  <a:lnTo>
                    <a:pt x="104" y="6525"/>
                  </a:lnTo>
                  <a:lnTo>
                    <a:pt x="0" y="13242"/>
                  </a:lnTo>
                  <a:lnTo>
                    <a:pt x="133" y="20041"/>
                  </a:lnTo>
                  <a:lnTo>
                    <a:pt x="533" y="26809"/>
                  </a:lnTo>
                  <a:lnTo>
                    <a:pt x="1892" y="30073"/>
                  </a:lnTo>
                  <a:lnTo>
                    <a:pt x="3441" y="33362"/>
                  </a:lnTo>
                  <a:lnTo>
                    <a:pt x="5181" y="36664"/>
                  </a:lnTo>
                  <a:lnTo>
                    <a:pt x="4867" y="30059"/>
                  </a:lnTo>
                  <a:lnTo>
                    <a:pt x="4783" y="23304"/>
                  </a:lnTo>
                  <a:lnTo>
                    <a:pt x="4901" y="16501"/>
                  </a:lnTo>
                  <a:lnTo>
                    <a:pt x="5194" y="9753"/>
                  </a:lnTo>
                  <a:lnTo>
                    <a:pt x="3378" y="6349"/>
                  </a:lnTo>
                  <a:lnTo>
                    <a:pt x="1752" y="3035"/>
                  </a:lnTo>
                  <a:lnTo>
                    <a:pt x="419" y="0"/>
                  </a:lnTo>
                  <a:close/>
                </a:path>
              </a:pathLst>
            </a:custGeom>
            <a:solidFill>
              <a:srgbClr val="FFE034"/>
            </a:solidFill>
          </p:spPr>
          <p:txBody>
            <a:bodyPr wrap="square" lIns="0" tIns="0" rIns="0" bIns="0" rtlCol="0"/>
            <a:lstStyle/>
            <a:p>
              <a:endParaRPr/>
            </a:p>
          </p:txBody>
        </p:sp>
        <p:sp>
          <p:nvSpPr>
            <p:cNvPr id="5436" name="object 5436"/>
            <p:cNvSpPr/>
            <p:nvPr/>
          </p:nvSpPr>
          <p:spPr>
            <a:xfrm>
              <a:off x="5951329" y="8136991"/>
              <a:ext cx="635" cy="27305"/>
            </a:xfrm>
            <a:custGeom>
              <a:avLst/>
              <a:gdLst/>
              <a:ahLst/>
              <a:cxnLst/>
              <a:rect l="l" t="t" r="r" b="b"/>
              <a:pathLst>
                <a:path w="635" h="27304">
                  <a:moveTo>
                    <a:pt x="411" y="0"/>
                  </a:moveTo>
                  <a:lnTo>
                    <a:pt x="118" y="6748"/>
                  </a:lnTo>
                  <a:lnTo>
                    <a:pt x="0" y="13550"/>
                  </a:lnTo>
                  <a:lnTo>
                    <a:pt x="84" y="20306"/>
                  </a:lnTo>
                  <a:lnTo>
                    <a:pt x="398" y="26911"/>
                  </a:lnTo>
                </a:path>
              </a:pathLst>
            </a:custGeom>
            <a:ln w="25400">
              <a:solidFill>
                <a:srgbClr val="FFDE2B"/>
              </a:solidFill>
            </a:ln>
          </p:spPr>
          <p:txBody>
            <a:bodyPr wrap="square" lIns="0" tIns="0" rIns="0" bIns="0" rtlCol="0"/>
            <a:lstStyle/>
            <a:p>
              <a:endParaRPr/>
            </a:p>
          </p:txBody>
        </p:sp>
        <p:sp>
          <p:nvSpPr>
            <p:cNvPr id="5437" name="object 5437"/>
            <p:cNvSpPr/>
            <p:nvPr/>
          </p:nvSpPr>
          <p:spPr>
            <a:xfrm>
              <a:off x="5947079" y="8154047"/>
              <a:ext cx="5080" cy="10160"/>
            </a:xfrm>
            <a:custGeom>
              <a:avLst/>
              <a:gdLst/>
              <a:ahLst/>
              <a:cxnLst/>
              <a:rect l="l" t="t" r="r" b="b"/>
              <a:pathLst>
                <a:path w="5079" h="10159">
                  <a:moveTo>
                    <a:pt x="4648" y="9855"/>
                  </a:moveTo>
                  <a:lnTo>
                    <a:pt x="0" y="0"/>
                  </a:lnTo>
                </a:path>
              </a:pathLst>
            </a:custGeom>
            <a:ln w="25400">
              <a:solidFill>
                <a:srgbClr val="FFE039"/>
              </a:solidFill>
            </a:ln>
          </p:spPr>
          <p:txBody>
            <a:bodyPr wrap="square" lIns="0" tIns="0" rIns="0" bIns="0" rtlCol="0"/>
            <a:lstStyle/>
            <a:p>
              <a:endParaRPr/>
            </a:p>
          </p:txBody>
        </p:sp>
        <p:sp>
          <p:nvSpPr>
            <p:cNvPr id="5438" name="object 5438"/>
            <p:cNvSpPr/>
            <p:nvPr/>
          </p:nvSpPr>
          <p:spPr>
            <a:xfrm>
              <a:off x="5946546" y="8127238"/>
              <a:ext cx="635" cy="27305"/>
            </a:xfrm>
            <a:custGeom>
              <a:avLst/>
              <a:gdLst/>
              <a:ahLst/>
              <a:cxnLst/>
              <a:rect l="l" t="t" r="r" b="b"/>
              <a:pathLst>
                <a:path w="635" h="27304">
                  <a:moveTo>
                    <a:pt x="533" y="26809"/>
                  </a:moveTo>
                  <a:lnTo>
                    <a:pt x="133" y="20041"/>
                  </a:lnTo>
                  <a:lnTo>
                    <a:pt x="0" y="13242"/>
                  </a:lnTo>
                  <a:lnTo>
                    <a:pt x="104" y="6525"/>
                  </a:lnTo>
                  <a:lnTo>
                    <a:pt x="419" y="0"/>
                  </a:lnTo>
                </a:path>
              </a:pathLst>
            </a:custGeom>
            <a:ln w="25400">
              <a:solidFill>
                <a:srgbClr val="FFE13D"/>
              </a:solidFill>
            </a:ln>
          </p:spPr>
          <p:txBody>
            <a:bodyPr wrap="square" lIns="0" tIns="0" rIns="0" bIns="0" rtlCol="0"/>
            <a:lstStyle/>
            <a:p>
              <a:endParaRPr/>
            </a:p>
          </p:txBody>
        </p:sp>
        <p:sp>
          <p:nvSpPr>
            <p:cNvPr id="5439" name="object 5439"/>
            <p:cNvSpPr/>
            <p:nvPr/>
          </p:nvSpPr>
          <p:spPr>
            <a:xfrm>
              <a:off x="5946965" y="8127238"/>
              <a:ext cx="5080" cy="10160"/>
            </a:xfrm>
            <a:custGeom>
              <a:avLst/>
              <a:gdLst/>
              <a:ahLst/>
              <a:cxnLst/>
              <a:rect l="l" t="t" r="r" b="b"/>
              <a:pathLst>
                <a:path w="5079" h="10159">
                  <a:moveTo>
                    <a:pt x="0" y="0"/>
                  </a:moveTo>
                  <a:lnTo>
                    <a:pt x="4775" y="9753"/>
                  </a:lnTo>
                </a:path>
              </a:pathLst>
            </a:custGeom>
            <a:ln w="25400">
              <a:solidFill>
                <a:srgbClr val="FFDF30"/>
              </a:solidFill>
            </a:ln>
          </p:spPr>
          <p:txBody>
            <a:bodyPr wrap="square" lIns="0" tIns="0" rIns="0" bIns="0" rtlCol="0"/>
            <a:lstStyle/>
            <a:p>
              <a:endParaRPr/>
            </a:p>
          </p:txBody>
        </p:sp>
        <p:sp>
          <p:nvSpPr>
            <p:cNvPr id="5440" name="object 5440"/>
            <p:cNvSpPr/>
            <p:nvPr/>
          </p:nvSpPr>
          <p:spPr>
            <a:xfrm>
              <a:off x="5943145" y="8119199"/>
              <a:ext cx="4445" cy="34925"/>
            </a:xfrm>
            <a:custGeom>
              <a:avLst/>
              <a:gdLst/>
              <a:ahLst/>
              <a:cxnLst/>
              <a:rect l="l" t="t" r="r" b="b"/>
              <a:pathLst>
                <a:path w="4445" h="34925">
                  <a:moveTo>
                    <a:pt x="771" y="0"/>
                  </a:moveTo>
                  <a:lnTo>
                    <a:pt x="0" y="11982"/>
                  </a:lnTo>
                  <a:lnTo>
                    <a:pt x="441" y="25112"/>
                  </a:lnTo>
                  <a:lnTo>
                    <a:pt x="1394" y="28333"/>
                  </a:lnTo>
                  <a:lnTo>
                    <a:pt x="2562" y="31584"/>
                  </a:lnTo>
                  <a:lnTo>
                    <a:pt x="3934" y="34848"/>
                  </a:lnTo>
                  <a:lnTo>
                    <a:pt x="3549" y="28333"/>
                  </a:lnTo>
                  <a:lnTo>
                    <a:pt x="3475" y="25112"/>
                  </a:lnTo>
                  <a:lnTo>
                    <a:pt x="3505" y="14564"/>
                  </a:lnTo>
                  <a:lnTo>
                    <a:pt x="3819" y="8039"/>
                  </a:lnTo>
                  <a:lnTo>
                    <a:pt x="2486" y="5016"/>
                  </a:lnTo>
                  <a:lnTo>
                    <a:pt x="1432" y="2260"/>
                  </a:lnTo>
                  <a:lnTo>
                    <a:pt x="771" y="0"/>
                  </a:lnTo>
                  <a:close/>
                </a:path>
              </a:pathLst>
            </a:custGeom>
            <a:solidFill>
              <a:srgbClr val="FFE449"/>
            </a:solidFill>
          </p:spPr>
          <p:txBody>
            <a:bodyPr wrap="square" lIns="0" tIns="0" rIns="0" bIns="0" rtlCol="0"/>
            <a:lstStyle/>
            <a:p>
              <a:endParaRPr/>
            </a:p>
          </p:txBody>
        </p:sp>
        <p:sp>
          <p:nvSpPr>
            <p:cNvPr id="5441" name="object 5441"/>
            <p:cNvSpPr/>
            <p:nvPr/>
          </p:nvSpPr>
          <p:spPr>
            <a:xfrm>
              <a:off x="5946546" y="8127238"/>
              <a:ext cx="635" cy="27305"/>
            </a:xfrm>
            <a:custGeom>
              <a:avLst/>
              <a:gdLst/>
              <a:ahLst/>
              <a:cxnLst/>
              <a:rect l="l" t="t" r="r" b="b"/>
              <a:pathLst>
                <a:path w="635" h="27304">
                  <a:moveTo>
                    <a:pt x="419" y="0"/>
                  </a:moveTo>
                  <a:lnTo>
                    <a:pt x="104" y="6525"/>
                  </a:lnTo>
                  <a:lnTo>
                    <a:pt x="0" y="13242"/>
                  </a:lnTo>
                  <a:lnTo>
                    <a:pt x="133" y="20041"/>
                  </a:lnTo>
                  <a:lnTo>
                    <a:pt x="533" y="26809"/>
                  </a:lnTo>
                </a:path>
              </a:pathLst>
            </a:custGeom>
            <a:ln w="25400">
              <a:solidFill>
                <a:srgbClr val="FFE13D"/>
              </a:solidFill>
            </a:ln>
          </p:spPr>
          <p:txBody>
            <a:bodyPr wrap="square" lIns="0" tIns="0" rIns="0" bIns="0" rtlCol="0"/>
            <a:lstStyle/>
            <a:p>
              <a:endParaRPr/>
            </a:p>
          </p:txBody>
        </p:sp>
        <p:sp>
          <p:nvSpPr>
            <p:cNvPr id="5442" name="object 5442"/>
            <p:cNvSpPr/>
            <p:nvPr/>
          </p:nvSpPr>
          <p:spPr>
            <a:xfrm>
              <a:off x="5943587" y="8144319"/>
              <a:ext cx="3810" cy="10160"/>
            </a:xfrm>
            <a:custGeom>
              <a:avLst/>
              <a:gdLst/>
              <a:ahLst/>
              <a:cxnLst/>
              <a:rect l="l" t="t" r="r" b="b"/>
              <a:pathLst>
                <a:path w="3810" h="10159">
                  <a:moveTo>
                    <a:pt x="3492" y="9728"/>
                  </a:moveTo>
                  <a:lnTo>
                    <a:pt x="0" y="0"/>
                  </a:lnTo>
                </a:path>
              </a:pathLst>
            </a:custGeom>
            <a:ln w="25400">
              <a:solidFill>
                <a:srgbClr val="FFE44C"/>
              </a:solidFill>
            </a:ln>
          </p:spPr>
          <p:txBody>
            <a:bodyPr wrap="square" lIns="0" tIns="0" rIns="0" bIns="0" rtlCol="0"/>
            <a:lstStyle/>
            <a:p>
              <a:endParaRPr/>
            </a:p>
          </p:txBody>
        </p:sp>
        <p:sp>
          <p:nvSpPr>
            <p:cNvPr id="5443" name="object 5443"/>
            <p:cNvSpPr/>
            <p:nvPr/>
          </p:nvSpPr>
          <p:spPr>
            <a:xfrm>
              <a:off x="5943586" y="8119199"/>
              <a:ext cx="635" cy="25400"/>
            </a:xfrm>
            <a:custGeom>
              <a:avLst/>
              <a:gdLst/>
              <a:ahLst/>
              <a:cxnLst/>
              <a:rect l="l" t="t" r="r" b="b"/>
              <a:pathLst>
                <a:path w="635" h="25400">
                  <a:moveTo>
                    <a:pt x="0" y="25120"/>
                  </a:moveTo>
                  <a:lnTo>
                    <a:pt x="0" y="25112"/>
                  </a:lnTo>
                </a:path>
                <a:path w="635" h="25400">
                  <a:moveTo>
                    <a:pt x="316" y="130"/>
                  </a:moveTo>
                  <a:lnTo>
                    <a:pt x="330" y="0"/>
                  </a:lnTo>
                </a:path>
              </a:pathLst>
            </a:custGeom>
            <a:ln w="25400">
              <a:solidFill>
                <a:srgbClr val="FFE655"/>
              </a:solidFill>
            </a:ln>
          </p:spPr>
          <p:txBody>
            <a:bodyPr wrap="square" lIns="0" tIns="0" rIns="0" bIns="0" rtlCol="0"/>
            <a:lstStyle/>
            <a:p>
              <a:endParaRPr/>
            </a:p>
          </p:txBody>
        </p:sp>
        <p:sp>
          <p:nvSpPr>
            <p:cNvPr id="5444" name="object 5444"/>
            <p:cNvSpPr/>
            <p:nvPr/>
          </p:nvSpPr>
          <p:spPr>
            <a:xfrm>
              <a:off x="5943917" y="8119199"/>
              <a:ext cx="3175" cy="8255"/>
            </a:xfrm>
            <a:custGeom>
              <a:avLst/>
              <a:gdLst/>
              <a:ahLst/>
              <a:cxnLst/>
              <a:rect l="l" t="t" r="r" b="b"/>
              <a:pathLst>
                <a:path w="3175" h="8254">
                  <a:moveTo>
                    <a:pt x="0" y="0"/>
                  </a:moveTo>
                  <a:lnTo>
                    <a:pt x="3048" y="8039"/>
                  </a:lnTo>
                </a:path>
              </a:pathLst>
            </a:custGeom>
            <a:ln w="25400">
              <a:solidFill>
                <a:srgbClr val="FFE445"/>
              </a:solidFill>
            </a:ln>
          </p:spPr>
          <p:txBody>
            <a:bodyPr wrap="square" lIns="0" tIns="0" rIns="0" bIns="0" rtlCol="0"/>
            <a:lstStyle/>
            <a:p>
              <a:endParaRPr/>
            </a:p>
          </p:txBody>
        </p:sp>
        <p:sp>
          <p:nvSpPr>
            <p:cNvPr id="5445" name="object 5445"/>
            <p:cNvSpPr/>
            <p:nvPr/>
          </p:nvSpPr>
          <p:spPr>
            <a:xfrm>
              <a:off x="6010617" y="8237144"/>
              <a:ext cx="5715" cy="13335"/>
            </a:xfrm>
            <a:custGeom>
              <a:avLst/>
              <a:gdLst/>
              <a:ahLst/>
              <a:cxnLst/>
              <a:rect l="l" t="t" r="r" b="b"/>
              <a:pathLst>
                <a:path w="5714" h="13334">
                  <a:moveTo>
                    <a:pt x="0" y="0"/>
                  </a:moveTo>
                  <a:lnTo>
                    <a:pt x="190" y="2882"/>
                  </a:lnTo>
                  <a:lnTo>
                    <a:pt x="304" y="5867"/>
                  </a:lnTo>
                  <a:lnTo>
                    <a:pt x="381" y="8813"/>
                  </a:lnTo>
                  <a:lnTo>
                    <a:pt x="3708" y="11429"/>
                  </a:lnTo>
                  <a:lnTo>
                    <a:pt x="5372" y="12776"/>
                  </a:lnTo>
                  <a:lnTo>
                    <a:pt x="5207" y="10020"/>
                  </a:lnTo>
                  <a:lnTo>
                    <a:pt x="4787" y="4508"/>
                  </a:lnTo>
                  <a:lnTo>
                    <a:pt x="0" y="0"/>
                  </a:lnTo>
                  <a:close/>
                </a:path>
              </a:pathLst>
            </a:custGeom>
            <a:solidFill>
              <a:srgbClr val="F5CB3F"/>
            </a:solidFill>
          </p:spPr>
          <p:txBody>
            <a:bodyPr wrap="square" lIns="0" tIns="0" rIns="0" bIns="0" rtlCol="0"/>
            <a:lstStyle/>
            <a:p>
              <a:endParaRPr/>
            </a:p>
          </p:txBody>
        </p:sp>
        <p:sp>
          <p:nvSpPr>
            <p:cNvPr id="5446" name="object 5446"/>
            <p:cNvSpPr/>
            <p:nvPr/>
          </p:nvSpPr>
          <p:spPr>
            <a:xfrm>
              <a:off x="6015405" y="8241652"/>
              <a:ext cx="635" cy="8890"/>
            </a:xfrm>
            <a:custGeom>
              <a:avLst/>
              <a:gdLst/>
              <a:ahLst/>
              <a:cxnLst/>
              <a:rect l="l" t="t" r="r" b="b"/>
              <a:pathLst>
                <a:path w="635" h="8890">
                  <a:moveTo>
                    <a:pt x="0" y="0"/>
                  </a:moveTo>
                  <a:lnTo>
                    <a:pt x="584" y="8267"/>
                  </a:lnTo>
                </a:path>
              </a:pathLst>
            </a:custGeom>
            <a:ln w="25400">
              <a:solidFill>
                <a:srgbClr val="F5CC47"/>
              </a:solidFill>
            </a:ln>
          </p:spPr>
          <p:txBody>
            <a:bodyPr wrap="square" lIns="0" tIns="0" rIns="0" bIns="0" rtlCol="0"/>
            <a:lstStyle/>
            <a:p>
              <a:endParaRPr/>
            </a:p>
          </p:txBody>
        </p:sp>
        <p:sp>
          <p:nvSpPr>
            <p:cNvPr id="5447" name="object 5447"/>
            <p:cNvSpPr/>
            <p:nvPr/>
          </p:nvSpPr>
          <p:spPr>
            <a:xfrm>
              <a:off x="6010999" y="8245957"/>
              <a:ext cx="5080" cy="4445"/>
            </a:xfrm>
            <a:custGeom>
              <a:avLst/>
              <a:gdLst/>
              <a:ahLst/>
              <a:cxnLst/>
              <a:rect l="l" t="t" r="r" b="b"/>
              <a:pathLst>
                <a:path w="5079" h="4445">
                  <a:moveTo>
                    <a:pt x="4991" y="3962"/>
                  </a:moveTo>
                  <a:lnTo>
                    <a:pt x="0" y="0"/>
                  </a:lnTo>
                </a:path>
              </a:pathLst>
            </a:custGeom>
            <a:ln w="25400">
              <a:solidFill>
                <a:srgbClr val="F4C93E"/>
              </a:solidFill>
            </a:ln>
          </p:spPr>
          <p:txBody>
            <a:bodyPr wrap="square" lIns="0" tIns="0" rIns="0" bIns="0" rtlCol="0"/>
            <a:lstStyle/>
            <a:p>
              <a:endParaRPr/>
            </a:p>
          </p:txBody>
        </p:sp>
        <p:sp>
          <p:nvSpPr>
            <p:cNvPr id="5448" name="object 5448"/>
            <p:cNvSpPr/>
            <p:nvPr/>
          </p:nvSpPr>
          <p:spPr>
            <a:xfrm>
              <a:off x="6010617" y="8237144"/>
              <a:ext cx="635" cy="8890"/>
            </a:xfrm>
            <a:custGeom>
              <a:avLst/>
              <a:gdLst/>
              <a:ahLst/>
              <a:cxnLst/>
              <a:rect l="l" t="t" r="r" b="b"/>
              <a:pathLst>
                <a:path w="635" h="8890">
                  <a:moveTo>
                    <a:pt x="381" y="8813"/>
                  </a:moveTo>
                  <a:lnTo>
                    <a:pt x="0" y="0"/>
                  </a:lnTo>
                </a:path>
              </a:pathLst>
            </a:custGeom>
            <a:ln w="25400">
              <a:solidFill>
                <a:srgbClr val="F5CA38"/>
              </a:solidFill>
            </a:ln>
          </p:spPr>
          <p:txBody>
            <a:bodyPr wrap="square" lIns="0" tIns="0" rIns="0" bIns="0" rtlCol="0"/>
            <a:lstStyle/>
            <a:p>
              <a:endParaRPr/>
            </a:p>
          </p:txBody>
        </p:sp>
        <p:sp>
          <p:nvSpPr>
            <p:cNvPr id="5449" name="object 5449"/>
            <p:cNvSpPr/>
            <p:nvPr/>
          </p:nvSpPr>
          <p:spPr>
            <a:xfrm>
              <a:off x="6010617" y="8237144"/>
              <a:ext cx="5080" cy="5080"/>
            </a:xfrm>
            <a:custGeom>
              <a:avLst/>
              <a:gdLst/>
              <a:ahLst/>
              <a:cxnLst/>
              <a:rect l="l" t="t" r="r" b="b"/>
              <a:pathLst>
                <a:path w="5079" h="5079">
                  <a:moveTo>
                    <a:pt x="0" y="0"/>
                  </a:moveTo>
                  <a:lnTo>
                    <a:pt x="4787" y="4508"/>
                  </a:lnTo>
                </a:path>
              </a:pathLst>
            </a:custGeom>
            <a:ln w="25400">
              <a:solidFill>
                <a:srgbClr val="F6CC40"/>
              </a:solidFill>
            </a:ln>
          </p:spPr>
          <p:txBody>
            <a:bodyPr wrap="square" lIns="0" tIns="0" rIns="0" bIns="0" rtlCol="0"/>
            <a:lstStyle/>
            <a:p>
              <a:endParaRPr/>
            </a:p>
          </p:txBody>
        </p:sp>
        <p:sp>
          <p:nvSpPr>
            <p:cNvPr id="5450" name="object 5450"/>
            <p:cNvSpPr/>
            <p:nvPr/>
          </p:nvSpPr>
          <p:spPr>
            <a:xfrm>
              <a:off x="6005830" y="8232686"/>
              <a:ext cx="5715" cy="13335"/>
            </a:xfrm>
            <a:custGeom>
              <a:avLst/>
              <a:gdLst/>
              <a:ahLst/>
              <a:cxnLst/>
              <a:rect l="l" t="t" r="r" b="b"/>
              <a:pathLst>
                <a:path w="5714" h="13334">
                  <a:moveTo>
                    <a:pt x="0" y="0"/>
                  </a:moveTo>
                  <a:lnTo>
                    <a:pt x="114" y="3149"/>
                  </a:lnTo>
                  <a:lnTo>
                    <a:pt x="215" y="9385"/>
                  </a:lnTo>
                  <a:lnTo>
                    <a:pt x="5168" y="13271"/>
                  </a:lnTo>
                  <a:lnTo>
                    <a:pt x="5092" y="10325"/>
                  </a:lnTo>
                  <a:lnTo>
                    <a:pt x="4978" y="7340"/>
                  </a:lnTo>
                  <a:lnTo>
                    <a:pt x="4787" y="4457"/>
                  </a:lnTo>
                  <a:lnTo>
                    <a:pt x="0" y="0"/>
                  </a:lnTo>
                  <a:close/>
                </a:path>
              </a:pathLst>
            </a:custGeom>
            <a:solidFill>
              <a:srgbClr val="F5C932"/>
            </a:solidFill>
          </p:spPr>
          <p:txBody>
            <a:bodyPr wrap="square" lIns="0" tIns="0" rIns="0" bIns="0" rtlCol="0"/>
            <a:lstStyle/>
            <a:p>
              <a:endParaRPr/>
            </a:p>
          </p:txBody>
        </p:sp>
        <p:sp>
          <p:nvSpPr>
            <p:cNvPr id="5451" name="object 5451"/>
            <p:cNvSpPr/>
            <p:nvPr/>
          </p:nvSpPr>
          <p:spPr>
            <a:xfrm>
              <a:off x="6010617" y="8237144"/>
              <a:ext cx="635" cy="8890"/>
            </a:xfrm>
            <a:custGeom>
              <a:avLst/>
              <a:gdLst/>
              <a:ahLst/>
              <a:cxnLst/>
              <a:rect l="l" t="t" r="r" b="b"/>
              <a:pathLst>
                <a:path w="635" h="8890">
                  <a:moveTo>
                    <a:pt x="0" y="0"/>
                  </a:moveTo>
                  <a:lnTo>
                    <a:pt x="381" y="8813"/>
                  </a:lnTo>
                </a:path>
              </a:pathLst>
            </a:custGeom>
            <a:ln w="25400">
              <a:solidFill>
                <a:srgbClr val="F5CA38"/>
              </a:solidFill>
            </a:ln>
          </p:spPr>
          <p:txBody>
            <a:bodyPr wrap="square" lIns="0" tIns="0" rIns="0" bIns="0" rtlCol="0"/>
            <a:lstStyle/>
            <a:p>
              <a:endParaRPr/>
            </a:p>
          </p:txBody>
        </p:sp>
        <p:sp>
          <p:nvSpPr>
            <p:cNvPr id="5452" name="object 5452"/>
            <p:cNvSpPr/>
            <p:nvPr/>
          </p:nvSpPr>
          <p:spPr>
            <a:xfrm>
              <a:off x="6006045" y="8242071"/>
              <a:ext cx="5080" cy="4445"/>
            </a:xfrm>
            <a:custGeom>
              <a:avLst/>
              <a:gdLst/>
              <a:ahLst/>
              <a:cxnLst/>
              <a:rect l="l" t="t" r="r" b="b"/>
              <a:pathLst>
                <a:path w="5079" h="4445">
                  <a:moveTo>
                    <a:pt x="4953" y="3886"/>
                  </a:moveTo>
                  <a:lnTo>
                    <a:pt x="0" y="0"/>
                  </a:lnTo>
                </a:path>
              </a:pathLst>
            </a:custGeom>
            <a:ln w="25400">
              <a:solidFill>
                <a:srgbClr val="F4C834"/>
              </a:solidFill>
            </a:ln>
          </p:spPr>
          <p:txBody>
            <a:bodyPr wrap="square" lIns="0" tIns="0" rIns="0" bIns="0" rtlCol="0"/>
            <a:lstStyle/>
            <a:p>
              <a:endParaRPr/>
            </a:p>
          </p:txBody>
        </p:sp>
        <p:sp>
          <p:nvSpPr>
            <p:cNvPr id="5453" name="object 5453"/>
            <p:cNvSpPr/>
            <p:nvPr/>
          </p:nvSpPr>
          <p:spPr>
            <a:xfrm>
              <a:off x="6005830" y="8232686"/>
              <a:ext cx="635" cy="9525"/>
            </a:xfrm>
            <a:custGeom>
              <a:avLst/>
              <a:gdLst/>
              <a:ahLst/>
              <a:cxnLst/>
              <a:rect l="l" t="t" r="r" b="b"/>
              <a:pathLst>
                <a:path w="635" h="9525">
                  <a:moveTo>
                    <a:pt x="215" y="9385"/>
                  </a:moveTo>
                  <a:lnTo>
                    <a:pt x="0" y="0"/>
                  </a:lnTo>
                </a:path>
              </a:pathLst>
            </a:custGeom>
            <a:ln w="25400">
              <a:solidFill>
                <a:srgbClr val="F5C82C"/>
              </a:solidFill>
            </a:ln>
          </p:spPr>
          <p:txBody>
            <a:bodyPr wrap="square" lIns="0" tIns="0" rIns="0" bIns="0" rtlCol="0"/>
            <a:lstStyle/>
            <a:p>
              <a:endParaRPr/>
            </a:p>
          </p:txBody>
        </p:sp>
        <p:sp>
          <p:nvSpPr>
            <p:cNvPr id="5454" name="object 5454"/>
            <p:cNvSpPr/>
            <p:nvPr/>
          </p:nvSpPr>
          <p:spPr>
            <a:xfrm>
              <a:off x="6005830" y="8232686"/>
              <a:ext cx="5080" cy="5080"/>
            </a:xfrm>
            <a:custGeom>
              <a:avLst/>
              <a:gdLst/>
              <a:ahLst/>
              <a:cxnLst/>
              <a:rect l="l" t="t" r="r" b="b"/>
              <a:pathLst>
                <a:path w="5079" h="5079">
                  <a:moveTo>
                    <a:pt x="0" y="0"/>
                  </a:moveTo>
                  <a:lnTo>
                    <a:pt x="4787" y="4457"/>
                  </a:lnTo>
                </a:path>
              </a:pathLst>
            </a:custGeom>
            <a:ln w="25400">
              <a:solidFill>
                <a:srgbClr val="F6CA30"/>
              </a:solidFill>
            </a:ln>
          </p:spPr>
          <p:txBody>
            <a:bodyPr wrap="square" lIns="0" tIns="0" rIns="0" bIns="0" rtlCol="0"/>
            <a:lstStyle/>
            <a:p>
              <a:endParaRPr/>
            </a:p>
          </p:txBody>
        </p:sp>
        <p:sp>
          <p:nvSpPr>
            <p:cNvPr id="5455" name="object 5455"/>
            <p:cNvSpPr/>
            <p:nvPr/>
          </p:nvSpPr>
          <p:spPr>
            <a:xfrm>
              <a:off x="6006045" y="8242071"/>
              <a:ext cx="10160" cy="12065"/>
            </a:xfrm>
            <a:custGeom>
              <a:avLst/>
              <a:gdLst/>
              <a:ahLst/>
              <a:cxnLst/>
              <a:rect l="l" t="t" r="r" b="b"/>
              <a:pathLst>
                <a:path w="10160" h="12065">
                  <a:moveTo>
                    <a:pt x="0" y="0"/>
                  </a:moveTo>
                  <a:lnTo>
                    <a:pt x="101" y="4508"/>
                  </a:lnTo>
                  <a:lnTo>
                    <a:pt x="3365" y="7035"/>
                  </a:lnTo>
                  <a:lnTo>
                    <a:pt x="6731" y="9512"/>
                  </a:lnTo>
                  <a:lnTo>
                    <a:pt x="10160" y="12001"/>
                  </a:lnTo>
                  <a:lnTo>
                    <a:pt x="9944" y="7848"/>
                  </a:lnTo>
                  <a:lnTo>
                    <a:pt x="6629" y="5156"/>
                  </a:lnTo>
                  <a:lnTo>
                    <a:pt x="3276" y="2590"/>
                  </a:lnTo>
                  <a:lnTo>
                    <a:pt x="0" y="0"/>
                  </a:lnTo>
                  <a:close/>
                </a:path>
              </a:pathLst>
            </a:custGeom>
            <a:solidFill>
              <a:srgbClr val="F4C839"/>
            </a:solidFill>
          </p:spPr>
          <p:txBody>
            <a:bodyPr wrap="square" lIns="0" tIns="0" rIns="0" bIns="0" rtlCol="0"/>
            <a:lstStyle/>
            <a:p>
              <a:endParaRPr/>
            </a:p>
          </p:txBody>
        </p:sp>
        <p:sp>
          <p:nvSpPr>
            <p:cNvPr id="5456" name="object 5456"/>
            <p:cNvSpPr/>
            <p:nvPr/>
          </p:nvSpPr>
          <p:spPr>
            <a:xfrm>
              <a:off x="6006045" y="8242071"/>
              <a:ext cx="10160" cy="8255"/>
            </a:xfrm>
            <a:custGeom>
              <a:avLst/>
              <a:gdLst/>
              <a:ahLst/>
              <a:cxnLst/>
              <a:rect l="l" t="t" r="r" b="b"/>
              <a:pathLst>
                <a:path w="10160" h="8254">
                  <a:moveTo>
                    <a:pt x="9944" y="7848"/>
                  </a:moveTo>
                  <a:lnTo>
                    <a:pt x="0" y="0"/>
                  </a:lnTo>
                </a:path>
              </a:pathLst>
            </a:custGeom>
            <a:ln w="25400">
              <a:solidFill>
                <a:srgbClr val="F4C939"/>
              </a:solidFill>
            </a:ln>
          </p:spPr>
          <p:txBody>
            <a:bodyPr wrap="square" lIns="0" tIns="0" rIns="0" bIns="0" rtlCol="0"/>
            <a:lstStyle/>
            <a:p>
              <a:endParaRPr/>
            </a:p>
          </p:txBody>
        </p:sp>
        <p:sp>
          <p:nvSpPr>
            <p:cNvPr id="5457" name="object 5457"/>
            <p:cNvSpPr/>
            <p:nvPr/>
          </p:nvSpPr>
          <p:spPr>
            <a:xfrm>
              <a:off x="5995907" y="8242071"/>
              <a:ext cx="20320" cy="5080"/>
            </a:xfrm>
            <a:custGeom>
              <a:avLst/>
              <a:gdLst/>
              <a:ahLst/>
              <a:cxnLst/>
              <a:rect l="l" t="t" r="r" b="b"/>
              <a:pathLst>
                <a:path w="20320" h="5079">
                  <a:moveTo>
                    <a:pt x="19533" y="0"/>
                  </a:moveTo>
                  <a:lnTo>
                    <a:pt x="0" y="0"/>
                  </a:lnTo>
                  <a:lnTo>
                    <a:pt x="1032" y="977"/>
                  </a:lnTo>
                  <a:lnTo>
                    <a:pt x="5017" y="4508"/>
                  </a:lnTo>
                  <a:lnTo>
                    <a:pt x="19894" y="4508"/>
                  </a:lnTo>
                  <a:lnTo>
                    <a:pt x="19533" y="0"/>
                  </a:lnTo>
                  <a:close/>
                </a:path>
              </a:pathLst>
            </a:custGeom>
            <a:solidFill>
              <a:srgbClr val="F4C731"/>
            </a:solidFill>
          </p:spPr>
          <p:txBody>
            <a:bodyPr wrap="square" lIns="0" tIns="0" rIns="0" bIns="0" rtlCol="0"/>
            <a:lstStyle/>
            <a:p>
              <a:endParaRPr/>
            </a:p>
          </p:txBody>
        </p:sp>
        <p:sp>
          <p:nvSpPr>
            <p:cNvPr id="5458" name="object 5458"/>
            <p:cNvSpPr/>
            <p:nvPr/>
          </p:nvSpPr>
          <p:spPr>
            <a:xfrm>
              <a:off x="6006147" y="8246580"/>
              <a:ext cx="10160" cy="7620"/>
            </a:xfrm>
            <a:custGeom>
              <a:avLst/>
              <a:gdLst/>
              <a:ahLst/>
              <a:cxnLst/>
              <a:rect l="l" t="t" r="r" b="b"/>
              <a:pathLst>
                <a:path w="10160" h="7620">
                  <a:moveTo>
                    <a:pt x="0" y="0"/>
                  </a:moveTo>
                  <a:lnTo>
                    <a:pt x="10058" y="7493"/>
                  </a:lnTo>
                </a:path>
              </a:pathLst>
            </a:custGeom>
            <a:ln w="25400">
              <a:solidFill>
                <a:srgbClr val="F3C739"/>
              </a:solidFill>
            </a:ln>
          </p:spPr>
          <p:txBody>
            <a:bodyPr wrap="square" lIns="0" tIns="0" rIns="0" bIns="0" rtlCol="0"/>
            <a:lstStyle/>
            <a:p>
              <a:endParaRPr/>
            </a:p>
          </p:txBody>
        </p:sp>
        <p:sp>
          <p:nvSpPr>
            <p:cNvPr id="5459" name="object 5459"/>
            <p:cNvSpPr/>
            <p:nvPr/>
          </p:nvSpPr>
          <p:spPr>
            <a:xfrm>
              <a:off x="6015989" y="8249920"/>
              <a:ext cx="635" cy="4445"/>
            </a:xfrm>
            <a:custGeom>
              <a:avLst/>
              <a:gdLst/>
              <a:ahLst/>
              <a:cxnLst/>
              <a:rect l="l" t="t" r="r" b="b"/>
              <a:pathLst>
                <a:path w="635" h="4445">
                  <a:moveTo>
                    <a:pt x="215" y="4152"/>
                  </a:moveTo>
                  <a:lnTo>
                    <a:pt x="0" y="0"/>
                  </a:lnTo>
                </a:path>
              </a:pathLst>
            </a:custGeom>
            <a:ln w="25400">
              <a:solidFill>
                <a:srgbClr val="F4C941"/>
              </a:solidFill>
            </a:ln>
          </p:spPr>
          <p:txBody>
            <a:bodyPr wrap="square" lIns="0" tIns="0" rIns="0" bIns="0" rtlCol="0"/>
            <a:lstStyle/>
            <a:p>
              <a:endParaRPr/>
            </a:p>
          </p:txBody>
        </p:sp>
        <p:sp>
          <p:nvSpPr>
            <p:cNvPr id="5460" name="object 5460"/>
            <p:cNvSpPr/>
            <p:nvPr/>
          </p:nvSpPr>
          <p:spPr>
            <a:xfrm>
              <a:off x="6006147" y="8246580"/>
              <a:ext cx="10795" cy="12065"/>
            </a:xfrm>
            <a:custGeom>
              <a:avLst/>
              <a:gdLst/>
              <a:ahLst/>
              <a:cxnLst/>
              <a:rect l="l" t="t" r="r" b="b"/>
              <a:pathLst>
                <a:path w="10795" h="12065">
                  <a:moveTo>
                    <a:pt x="0" y="0"/>
                  </a:moveTo>
                  <a:lnTo>
                    <a:pt x="10197" y="11611"/>
                  </a:lnTo>
                  <a:lnTo>
                    <a:pt x="10121" y="8877"/>
                  </a:lnTo>
                  <a:lnTo>
                    <a:pt x="10058" y="7493"/>
                  </a:lnTo>
                  <a:lnTo>
                    <a:pt x="3263" y="2527"/>
                  </a:lnTo>
                  <a:lnTo>
                    <a:pt x="0" y="0"/>
                  </a:lnTo>
                  <a:close/>
                </a:path>
              </a:pathLst>
            </a:custGeom>
            <a:solidFill>
              <a:srgbClr val="F2C637"/>
            </a:solidFill>
          </p:spPr>
          <p:txBody>
            <a:bodyPr wrap="square" lIns="0" tIns="0" rIns="0" bIns="0" rtlCol="0"/>
            <a:lstStyle/>
            <a:p>
              <a:endParaRPr/>
            </a:p>
          </p:txBody>
        </p:sp>
        <p:sp>
          <p:nvSpPr>
            <p:cNvPr id="5461" name="object 5461"/>
            <p:cNvSpPr/>
            <p:nvPr/>
          </p:nvSpPr>
          <p:spPr>
            <a:xfrm>
              <a:off x="6006147" y="8246580"/>
              <a:ext cx="10160" cy="7620"/>
            </a:xfrm>
            <a:custGeom>
              <a:avLst/>
              <a:gdLst/>
              <a:ahLst/>
              <a:cxnLst/>
              <a:rect l="l" t="t" r="r" b="b"/>
              <a:pathLst>
                <a:path w="10160" h="7620">
                  <a:moveTo>
                    <a:pt x="10058" y="7493"/>
                  </a:moveTo>
                  <a:lnTo>
                    <a:pt x="0" y="0"/>
                  </a:lnTo>
                </a:path>
              </a:pathLst>
            </a:custGeom>
            <a:ln w="25400">
              <a:solidFill>
                <a:srgbClr val="F3C739"/>
              </a:solidFill>
            </a:ln>
          </p:spPr>
          <p:txBody>
            <a:bodyPr wrap="square" lIns="0" tIns="0" rIns="0" bIns="0" rtlCol="0"/>
            <a:lstStyle/>
            <a:p>
              <a:endParaRPr/>
            </a:p>
          </p:txBody>
        </p:sp>
        <p:sp>
          <p:nvSpPr>
            <p:cNvPr id="5462" name="object 5462"/>
            <p:cNvSpPr/>
            <p:nvPr/>
          </p:nvSpPr>
          <p:spPr>
            <a:xfrm>
              <a:off x="6006147" y="8246580"/>
              <a:ext cx="635" cy="4445"/>
            </a:xfrm>
            <a:custGeom>
              <a:avLst/>
              <a:gdLst/>
              <a:ahLst/>
              <a:cxnLst/>
              <a:rect l="l" t="t" r="r" b="b"/>
              <a:pathLst>
                <a:path w="635" h="4445">
                  <a:moveTo>
                    <a:pt x="0" y="0"/>
                  </a:moveTo>
                  <a:lnTo>
                    <a:pt x="152" y="4254"/>
                  </a:lnTo>
                </a:path>
              </a:pathLst>
            </a:custGeom>
            <a:ln w="25400">
              <a:solidFill>
                <a:srgbClr val="F2C534"/>
              </a:solidFill>
            </a:ln>
          </p:spPr>
          <p:txBody>
            <a:bodyPr wrap="square" lIns="0" tIns="0" rIns="0" bIns="0" rtlCol="0"/>
            <a:lstStyle/>
            <a:p>
              <a:endParaRPr/>
            </a:p>
          </p:txBody>
        </p:sp>
        <p:sp>
          <p:nvSpPr>
            <p:cNvPr id="5463" name="object 5463"/>
            <p:cNvSpPr/>
            <p:nvPr/>
          </p:nvSpPr>
          <p:spPr>
            <a:xfrm>
              <a:off x="6006299" y="8250834"/>
              <a:ext cx="10160" cy="7620"/>
            </a:xfrm>
            <a:custGeom>
              <a:avLst/>
              <a:gdLst/>
              <a:ahLst/>
              <a:cxnLst/>
              <a:rect l="l" t="t" r="r" b="b"/>
              <a:pathLst>
                <a:path w="10160" h="7620">
                  <a:moveTo>
                    <a:pt x="0" y="0"/>
                  </a:moveTo>
                  <a:lnTo>
                    <a:pt x="9584" y="7039"/>
                  </a:lnTo>
                </a:path>
              </a:pathLst>
            </a:custGeom>
            <a:ln w="25399">
              <a:solidFill>
                <a:srgbClr val="F1C535"/>
              </a:solidFill>
            </a:ln>
          </p:spPr>
          <p:txBody>
            <a:bodyPr wrap="square" lIns="0" tIns="0" rIns="0" bIns="0" rtlCol="0"/>
            <a:lstStyle/>
            <a:p>
              <a:endParaRPr/>
            </a:p>
          </p:txBody>
        </p:sp>
        <p:sp>
          <p:nvSpPr>
            <p:cNvPr id="5464" name="object 5464"/>
            <p:cNvSpPr/>
            <p:nvPr/>
          </p:nvSpPr>
          <p:spPr>
            <a:xfrm>
              <a:off x="6016205" y="8254073"/>
              <a:ext cx="635" cy="4445"/>
            </a:xfrm>
            <a:custGeom>
              <a:avLst/>
              <a:gdLst/>
              <a:ahLst/>
              <a:cxnLst/>
              <a:rect l="l" t="t" r="r" b="b"/>
              <a:pathLst>
                <a:path w="635" h="4445">
                  <a:moveTo>
                    <a:pt x="138" y="4118"/>
                  </a:moveTo>
                  <a:lnTo>
                    <a:pt x="0" y="0"/>
                  </a:lnTo>
                </a:path>
              </a:pathLst>
            </a:custGeom>
            <a:ln w="25400">
              <a:solidFill>
                <a:srgbClr val="F2C639"/>
              </a:solidFill>
            </a:ln>
          </p:spPr>
          <p:txBody>
            <a:bodyPr wrap="square" lIns="0" tIns="0" rIns="0" bIns="0" rtlCol="0"/>
            <a:lstStyle/>
            <a:p>
              <a:endParaRPr/>
            </a:p>
          </p:txBody>
        </p:sp>
        <p:sp>
          <p:nvSpPr>
            <p:cNvPr id="5465" name="object 5465"/>
            <p:cNvSpPr/>
            <p:nvPr/>
          </p:nvSpPr>
          <p:spPr>
            <a:xfrm>
              <a:off x="6001143" y="8228215"/>
              <a:ext cx="5080" cy="13970"/>
            </a:xfrm>
            <a:custGeom>
              <a:avLst/>
              <a:gdLst/>
              <a:ahLst/>
              <a:cxnLst/>
              <a:rect l="l" t="t" r="r" b="b"/>
              <a:pathLst>
                <a:path w="5079" h="13970">
                  <a:moveTo>
                    <a:pt x="0" y="0"/>
                  </a:moveTo>
                  <a:lnTo>
                    <a:pt x="25" y="6756"/>
                  </a:lnTo>
                  <a:lnTo>
                    <a:pt x="88" y="9906"/>
                  </a:lnTo>
                  <a:lnTo>
                    <a:pt x="1663" y="11252"/>
                  </a:lnTo>
                  <a:lnTo>
                    <a:pt x="4902" y="13855"/>
                  </a:lnTo>
                  <a:lnTo>
                    <a:pt x="4800" y="7620"/>
                  </a:lnTo>
                  <a:lnTo>
                    <a:pt x="4686" y="4470"/>
                  </a:lnTo>
                  <a:lnTo>
                    <a:pt x="3098" y="2984"/>
                  </a:lnTo>
                  <a:lnTo>
                    <a:pt x="0" y="0"/>
                  </a:lnTo>
                  <a:close/>
                </a:path>
              </a:pathLst>
            </a:custGeom>
            <a:solidFill>
              <a:srgbClr val="F5C828"/>
            </a:solidFill>
          </p:spPr>
          <p:txBody>
            <a:bodyPr wrap="square" lIns="0" tIns="0" rIns="0" bIns="0" rtlCol="0"/>
            <a:lstStyle/>
            <a:p>
              <a:endParaRPr/>
            </a:p>
          </p:txBody>
        </p:sp>
        <p:sp>
          <p:nvSpPr>
            <p:cNvPr id="5466" name="object 5466"/>
            <p:cNvSpPr/>
            <p:nvPr/>
          </p:nvSpPr>
          <p:spPr>
            <a:xfrm>
              <a:off x="6005830" y="8232686"/>
              <a:ext cx="635" cy="9525"/>
            </a:xfrm>
            <a:custGeom>
              <a:avLst/>
              <a:gdLst/>
              <a:ahLst/>
              <a:cxnLst/>
              <a:rect l="l" t="t" r="r" b="b"/>
              <a:pathLst>
                <a:path w="635" h="9525">
                  <a:moveTo>
                    <a:pt x="0" y="0"/>
                  </a:moveTo>
                  <a:lnTo>
                    <a:pt x="215" y="9385"/>
                  </a:lnTo>
                </a:path>
              </a:pathLst>
            </a:custGeom>
            <a:ln w="25400">
              <a:solidFill>
                <a:srgbClr val="F5C82C"/>
              </a:solidFill>
            </a:ln>
          </p:spPr>
          <p:txBody>
            <a:bodyPr wrap="square" lIns="0" tIns="0" rIns="0" bIns="0" rtlCol="0"/>
            <a:lstStyle/>
            <a:p>
              <a:endParaRPr/>
            </a:p>
          </p:txBody>
        </p:sp>
        <p:sp>
          <p:nvSpPr>
            <p:cNvPr id="5467" name="object 5467"/>
            <p:cNvSpPr/>
            <p:nvPr/>
          </p:nvSpPr>
          <p:spPr>
            <a:xfrm>
              <a:off x="6001232" y="8238121"/>
              <a:ext cx="5080" cy="4445"/>
            </a:xfrm>
            <a:custGeom>
              <a:avLst/>
              <a:gdLst/>
              <a:ahLst/>
              <a:cxnLst/>
              <a:rect l="l" t="t" r="r" b="b"/>
              <a:pathLst>
                <a:path w="5079" h="4445">
                  <a:moveTo>
                    <a:pt x="4813" y="3949"/>
                  </a:moveTo>
                  <a:lnTo>
                    <a:pt x="0" y="0"/>
                  </a:lnTo>
                </a:path>
              </a:pathLst>
            </a:custGeom>
            <a:ln w="25400">
              <a:solidFill>
                <a:srgbClr val="F4C82B"/>
              </a:solidFill>
            </a:ln>
          </p:spPr>
          <p:txBody>
            <a:bodyPr wrap="square" lIns="0" tIns="0" rIns="0" bIns="0" rtlCol="0"/>
            <a:lstStyle/>
            <a:p>
              <a:endParaRPr/>
            </a:p>
          </p:txBody>
        </p:sp>
        <p:sp>
          <p:nvSpPr>
            <p:cNvPr id="5468" name="object 5468"/>
            <p:cNvSpPr/>
            <p:nvPr/>
          </p:nvSpPr>
          <p:spPr>
            <a:xfrm>
              <a:off x="5988443" y="8228215"/>
              <a:ext cx="26034" cy="10160"/>
            </a:xfrm>
            <a:custGeom>
              <a:avLst/>
              <a:gdLst/>
              <a:ahLst/>
              <a:cxnLst/>
              <a:rect l="l" t="t" r="r" b="b"/>
              <a:pathLst>
                <a:path w="26035" h="10159">
                  <a:moveTo>
                    <a:pt x="25488" y="0"/>
                  </a:moveTo>
                  <a:lnTo>
                    <a:pt x="0" y="0"/>
                  </a:lnTo>
                  <a:lnTo>
                    <a:pt x="0" y="6786"/>
                  </a:lnTo>
                  <a:lnTo>
                    <a:pt x="3293" y="9906"/>
                  </a:lnTo>
                  <a:lnTo>
                    <a:pt x="25488" y="9906"/>
                  </a:lnTo>
                  <a:lnTo>
                    <a:pt x="25488" y="0"/>
                  </a:lnTo>
                  <a:close/>
                </a:path>
              </a:pathLst>
            </a:custGeom>
            <a:solidFill>
              <a:srgbClr val="F5C824"/>
            </a:solidFill>
          </p:spPr>
          <p:txBody>
            <a:bodyPr wrap="square" lIns="0" tIns="0" rIns="0" bIns="0" rtlCol="0"/>
            <a:lstStyle/>
            <a:p>
              <a:endParaRPr/>
            </a:p>
          </p:txBody>
        </p:sp>
        <p:sp>
          <p:nvSpPr>
            <p:cNvPr id="5469" name="object 5469"/>
            <p:cNvSpPr/>
            <p:nvPr/>
          </p:nvSpPr>
          <p:spPr>
            <a:xfrm>
              <a:off x="6001143" y="8228215"/>
              <a:ext cx="5080" cy="5080"/>
            </a:xfrm>
            <a:custGeom>
              <a:avLst/>
              <a:gdLst/>
              <a:ahLst/>
              <a:cxnLst/>
              <a:rect l="l" t="t" r="r" b="b"/>
              <a:pathLst>
                <a:path w="5079" h="5079">
                  <a:moveTo>
                    <a:pt x="0" y="0"/>
                  </a:moveTo>
                  <a:lnTo>
                    <a:pt x="4686" y="4470"/>
                  </a:lnTo>
                </a:path>
              </a:pathLst>
            </a:custGeom>
            <a:ln w="25400">
              <a:solidFill>
                <a:srgbClr val="F6C826"/>
              </a:solidFill>
            </a:ln>
          </p:spPr>
          <p:txBody>
            <a:bodyPr wrap="square" lIns="0" tIns="0" rIns="0" bIns="0" rtlCol="0"/>
            <a:lstStyle/>
            <a:p>
              <a:endParaRPr/>
            </a:p>
          </p:txBody>
        </p:sp>
        <p:sp>
          <p:nvSpPr>
            <p:cNvPr id="5470" name="object 5470"/>
            <p:cNvSpPr/>
            <p:nvPr/>
          </p:nvSpPr>
          <p:spPr>
            <a:xfrm>
              <a:off x="5996584" y="8223720"/>
              <a:ext cx="5080" cy="14604"/>
            </a:xfrm>
            <a:custGeom>
              <a:avLst/>
              <a:gdLst/>
              <a:ahLst/>
              <a:cxnLst/>
              <a:rect l="l" t="t" r="r" b="b"/>
              <a:pathLst>
                <a:path w="5079" h="14604">
                  <a:moveTo>
                    <a:pt x="38" y="0"/>
                  </a:moveTo>
                  <a:lnTo>
                    <a:pt x="4648" y="14401"/>
                  </a:lnTo>
                  <a:lnTo>
                    <a:pt x="4584" y="11252"/>
                  </a:lnTo>
                  <a:lnTo>
                    <a:pt x="4559" y="4495"/>
                  </a:lnTo>
                  <a:lnTo>
                    <a:pt x="3009" y="3009"/>
                  </a:lnTo>
                  <a:lnTo>
                    <a:pt x="1498" y="1511"/>
                  </a:lnTo>
                  <a:lnTo>
                    <a:pt x="38" y="0"/>
                  </a:lnTo>
                  <a:close/>
                </a:path>
              </a:pathLst>
            </a:custGeom>
            <a:solidFill>
              <a:srgbClr val="F5C723"/>
            </a:solidFill>
          </p:spPr>
          <p:txBody>
            <a:bodyPr wrap="square" lIns="0" tIns="0" rIns="0" bIns="0" rtlCol="0"/>
            <a:lstStyle/>
            <a:p>
              <a:endParaRPr/>
            </a:p>
          </p:txBody>
        </p:sp>
        <p:sp>
          <p:nvSpPr>
            <p:cNvPr id="5471" name="object 5471"/>
            <p:cNvSpPr/>
            <p:nvPr/>
          </p:nvSpPr>
          <p:spPr>
            <a:xfrm>
              <a:off x="5988443" y="8228215"/>
              <a:ext cx="26034" cy="10160"/>
            </a:xfrm>
            <a:custGeom>
              <a:avLst/>
              <a:gdLst/>
              <a:ahLst/>
              <a:cxnLst/>
              <a:rect l="l" t="t" r="r" b="b"/>
              <a:pathLst>
                <a:path w="26035" h="10159">
                  <a:moveTo>
                    <a:pt x="25488" y="0"/>
                  </a:moveTo>
                  <a:lnTo>
                    <a:pt x="0" y="0"/>
                  </a:lnTo>
                  <a:lnTo>
                    <a:pt x="0" y="6786"/>
                  </a:lnTo>
                  <a:lnTo>
                    <a:pt x="3293" y="9906"/>
                  </a:lnTo>
                  <a:lnTo>
                    <a:pt x="25488" y="9906"/>
                  </a:lnTo>
                  <a:lnTo>
                    <a:pt x="25488" y="0"/>
                  </a:lnTo>
                  <a:close/>
                </a:path>
              </a:pathLst>
            </a:custGeom>
            <a:solidFill>
              <a:srgbClr val="F5C824"/>
            </a:solidFill>
          </p:spPr>
          <p:txBody>
            <a:bodyPr wrap="square" lIns="0" tIns="0" rIns="0" bIns="0" rtlCol="0"/>
            <a:lstStyle/>
            <a:p>
              <a:endParaRPr/>
            </a:p>
          </p:txBody>
        </p:sp>
        <p:sp>
          <p:nvSpPr>
            <p:cNvPr id="5472" name="object 5472"/>
            <p:cNvSpPr/>
            <p:nvPr/>
          </p:nvSpPr>
          <p:spPr>
            <a:xfrm>
              <a:off x="5996635" y="8234007"/>
              <a:ext cx="5080" cy="4445"/>
            </a:xfrm>
            <a:custGeom>
              <a:avLst/>
              <a:gdLst/>
              <a:ahLst/>
              <a:cxnLst/>
              <a:rect l="l" t="t" r="r" b="b"/>
              <a:pathLst>
                <a:path w="5079" h="4445">
                  <a:moveTo>
                    <a:pt x="4597" y="4114"/>
                  </a:moveTo>
                  <a:lnTo>
                    <a:pt x="0" y="0"/>
                  </a:lnTo>
                </a:path>
              </a:pathLst>
            </a:custGeom>
            <a:ln w="25400">
              <a:solidFill>
                <a:srgbClr val="F4C626"/>
              </a:solidFill>
            </a:ln>
          </p:spPr>
          <p:txBody>
            <a:bodyPr wrap="square" lIns="0" tIns="0" rIns="0" bIns="0" rtlCol="0"/>
            <a:lstStyle/>
            <a:p>
              <a:endParaRPr/>
            </a:p>
          </p:txBody>
        </p:sp>
        <p:sp>
          <p:nvSpPr>
            <p:cNvPr id="5473" name="object 5473"/>
            <p:cNvSpPr/>
            <p:nvPr/>
          </p:nvSpPr>
          <p:spPr>
            <a:xfrm>
              <a:off x="5983922" y="8223720"/>
              <a:ext cx="26034" cy="10795"/>
            </a:xfrm>
            <a:custGeom>
              <a:avLst/>
              <a:gdLst/>
              <a:ahLst/>
              <a:cxnLst/>
              <a:rect l="l" t="t" r="r" b="b"/>
              <a:pathLst>
                <a:path w="26035" h="10795">
                  <a:moveTo>
                    <a:pt x="25412" y="0"/>
                  </a:moveTo>
                  <a:lnTo>
                    <a:pt x="0" y="0"/>
                  </a:lnTo>
                  <a:lnTo>
                    <a:pt x="0" y="6426"/>
                  </a:lnTo>
                  <a:lnTo>
                    <a:pt x="3570" y="10286"/>
                  </a:lnTo>
                  <a:lnTo>
                    <a:pt x="25412" y="10286"/>
                  </a:lnTo>
                  <a:lnTo>
                    <a:pt x="25412" y="0"/>
                  </a:lnTo>
                  <a:close/>
                </a:path>
              </a:pathLst>
            </a:custGeom>
            <a:solidFill>
              <a:srgbClr val="F5C722"/>
            </a:solidFill>
          </p:spPr>
          <p:txBody>
            <a:bodyPr wrap="square" lIns="0" tIns="0" rIns="0" bIns="0" rtlCol="0"/>
            <a:lstStyle/>
            <a:p>
              <a:endParaRPr/>
            </a:p>
          </p:txBody>
        </p:sp>
        <p:sp>
          <p:nvSpPr>
            <p:cNvPr id="5474" name="object 5474"/>
            <p:cNvSpPr/>
            <p:nvPr/>
          </p:nvSpPr>
          <p:spPr>
            <a:xfrm>
              <a:off x="5996622" y="8223720"/>
              <a:ext cx="5080" cy="5080"/>
            </a:xfrm>
            <a:custGeom>
              <a:avLst/>
              <a:gdLst/>
              <a:ahLst/>
              <a:cxnLst/>
              <a:rect l="l" t="t" r="r" b="b"/>
              <a:pathLst>
                <a:path w="5079" h="5079">
                  <a:moveTo>
                    <a:pt x="0" y="0"/>
                  </a:moveTo>
                  <a:lnTo>
                    <a:pt x="4521" y="4495"/>
                  </a:lnTo>
                </a:path>
              </a:pathLst>
            </a:custGeom>
            <a:ln w="25399">
              <a:solidFill>
                <a:srgbClr val="F7C821"/>
              </a:solidFill>
            </a:ln>
          </p:spPr>
          <p:txBody>
            <a:bodyPr wrap="square" lIns="0" tIns="0" rIns="0" bIns="0" rtlCol="0"/>
            <a:lstStyle/>
            <a:p>
              <a:endParaRPr/>
            </a:p>
          </p:txBody>
        </p:sp>
        <p:sp>
          <p:nvSpPr>
            <p:cNvPr id="5475" name="object 5475"/>
            <p:cNvSpPr/>
            <p:nvPr/>
          </p:nvSpPr>
          <p:spPr>
            <a:xfrm>
              <a:off x="6001232" y="8238121"/>
              <a:ext cx="5080" cy="13335"/>
            </a:xfrm>
            <a:custGeom>
              <a:avLst/>
              <a:gdLst/>
              <a:ahLst/>
              <a:cxnLst/>
              <a:rect l="l" t="t" r="r" b="b"/>
              <a:pathLst>
                <a:path w="5079" h="13334">
                  <a:moveTo>
                    <a:pt x="0" y="0"/>
                  </a:moveTo>
                  <a:lnTo>
                    <a:pt x="5067" y="12712"/>
                  </a:lnTo>
                  <a:lnTo>
                    <a:pt x="4940" y="9982"/>
                  </a:lnTo>
                  <a:lnTo>
                    <a:pt x="4813" y="3949"/>
                  </a:lnTo>
                  <a:lnTo>
                    <a:pt x="1574" y="1346"/>
                  </a:lnTo>
                  <a:lnTo>
                    <a:pt x="0" y="0"/>
                  </a:lnTo>
                  <a:close/>
                </a:path>
              </a:pathLst>
            </a:custGeom>
            <a:solidFill>
              <a:srgbClr val="F3C630"/>
            </a:solidFill>
          </p:spPr>
          <p:txBody>
            <a:bodyPr wrap="square" lIns="0" tIns="0" rIns="0" bIns="0" rtlCol="0"/>
            <a:lstStyle/>
            <a:p>
              <a:endParaRPr/>
            </a:p>
          </p:txBody>
        </p:sp>
        <p:sp>
          <p:nvSpPr>
            <p:cNvPr id="5476" name="object 5476"/>
            <p:cNvSpPr/>
            <p:nvPr/>
          </p:nvSpPr>
          <p:spPr>
            <a:xfrm>
              <a:off x="6006045" y="8242071"/>
              <a:ext cx="635" cy="8890"/>
            </a:xfrm>
            <a:custGeom>
              <a:avLst/>
              <a:gdLst/>
              <a:ahLst/>
              <a:cxnLst/>
              <a:rect l="l" t="t" r="r" b="b"/>
              <a:pathLst>
                <a:path w="635" h="8890">
                  <a:moveTo>
                    <a:pt x="0" y="0"/>
                  </a:moveTo>
                  <a:lnTo>
                    <a:pt x="254" y="8763"/>
                  </a:lnTo>
                </a:path>
              </a:pathLst>
            </a:custGeom>
            <a:ln w="25399">
              <a:solidFill>
                <a:srgbClr val="F3C632"/>
              </a:solidFill>
            </a:ln>
          </p:spPr>
          <p:txBody>
            <a:bodyPr wrap="square" lIns="0" tIns="0" rIns="0" bIns="0" rtlCol="0"/>
            <a:lstStyle/>
            <a:p>
              <a:endParaRPr/>
            </a:p>
          </p:txBody>
        </p:sp>
        <p:sp>
          <p:nvSpPr>
            <p:cNvPr id="5477" name="object 5477"/>
            <p:cNvSpPr/>
            <p:nvPr/>
          </p:nvSpPr>
          <p:spPr>
            <a:xfrm>
              <a:off x="6001537" y="8246999"/>
              <a:ext cx="5080" cy="4445"/>
            </a:xfrm>
            <a:custGeom>
              <a:avLst/>
              <a:gdLst/>
              <a:ahLst/>
              <a:cxnLst/>
              <a:rect l="l" t="t" r="r" b="b"/>
              <a:pathLst>
                <a:path w="5079" h="4445">
                  <a:moveTo>
                    <a:pt x="4762" y="3835"/>
                  </a:moveTo>
                  <a:lnTo>
                    <a:pt x="0" y="0"/>
                  </a:lnTo>
                </a:path>
              </a:pathLst>
            </a:custGeom>
            <a:ln w="25400">
              <a:solidFill>
                <a:srgbClr val="F1C535"/>
              </a:solidFill>
            </a:ln>
          </p:spPr>
          <p:txBody>
            <a:bodyPr wrap="square" lIns="0" tIns="0" rIns="0" bIns="0" rtlCol="0"/>
            <a:lstStyle/>
            <a:p>
              <a:endParaRPr/>
            </a:p>
          </p:txBody>
        </p:sp>
        <p:sp>
          <p:nvSpPr>
            <p:cNvPr id="5478" name="object 5478"/>
            <p:cNvSpPr/>
            <p:nvPr/>
          </p:nvSpPr>
          <p:spPr>
            <a:xfrm>
              <a:off x="6001232" y="8238121"/>
              <a:ext cx="635" cy="8890"/>
            </a:xfrm>
            <a:custGeom>
              <a:avLst/>
              <a:gdLst/>
              <a:ahLst/>
              <a:cxnLst/>
              <a:rect l="l" t="t" r="r" b="b"/>
              <a:pathLst>
                <a:path w="635" h="8890">
                  <a:moveTo>
                    <a:pt x="304" y="8877"/>
                  </a:moveTo>
                  <a:lnTo>
                    <a:pt x="0" y="0"/>
                  </a:lnTo>
                </a:path>
              </a:pathLst>
            </a:custGeom>
            <a:ln w="25400">
              <a:solidFill>
                <a:srgbClr val="F3C62E"/>
              </a:solidFill>
            </a:ln>
          </p:spPr>
          <p:txBody>
            <a:bodyPr wrap="square" lIns="0" tIns="0" rIns="0" bIns="0" rtlCol="0"/>
            <a:lstStyle/>
            <a:p>
              <a:endParaRPr/>
            </a:p>
          </p:txBody>
        </p:sp>
        <p:sp>
          <p:nvSpPr>
            <p:cNvPr id="5479" name="object 5479"/>
            <p:cNvSpPr/>
            <p:nvPr/>
          </p:nvSpPr>
          <p:spPr>
            <a:xfrm>
              <a:off x="6001232" y="8238121"/>
              <a:ext cx="5080" cy="4445"/>
            </a:xfrm>
            <a:custGeom>
              <a:avLst/>
              <a:gdLst/>
              <a:ahLst/>
              <a:cxnLst/>
              <a:rect l="l" t="t" r="r" b="b"/>
              <a:pathLst>
                <a:path w="5079" h="4445">
                  <a:moveTo>
                    <a:pt x="0" y="0"/>
                  </a:moveTo>
                  <a:lnTo>
                    <a:pt x="4813" y="3949"/>
                  </a:lnTo>
                </a:path>
              </a:pathLst>
            </a:custGeom>
            <a:ln w="25400">
              <a:solidFill>
                <a:srgbClr val="F4C82B"/>
              </a:solidFill>
            </a:ln>
          </p:spPr>
          <p:txBody>
            <a:bodyPr wrap="square" lIns="0" tIns="0" rIns="0" bIns="0" rtlCol="0"/>
            <a:lstStyle/>
            <a:p>
              <a:endParaRPr/>
            </a:p>
          </p:txBody>
        </p:sp>
        <p:sp>
          <p:nvSpPr>
            <p:cNvPr id="5480" name="object 5480"/>
            <p:cNvSpPr/>
            <p:nvPr/>
          </p:nvSpPr>
          <p:spPr>
            <a:xfrm>
              <a:off x="5996635" y="8234007"/>
              <a:ext cx="5080" cy="13335"/>
            </a:xfrm>
            <a:custGeom>
              <a:avLst/>
              <a:gdLst/>
              <a:ahLst/>
              <a:cxnLst/>
              <a:rect l="l" t="t" r="r" b="b"/>
              <a:pathLst>
                <a:path w="5079" h="13334">
                  <a:moveTo>
                    <a:pt x="0" y="0"/>
                  </a:moveTo>
                  <a:lnTo>
                    <a:pt x="4902" y="12992"/>
                  </a:lnTo>
                  <a:lnTo>
                    <a:pt x="4700" y="9042"/>
                  </a:lnTo>
                  <a:lnTo>
                    <a:pt x="4597" y="4114"/>
                  </a:lnTo>
                  <a:lnTo>
                    <a:pt x="3022" y="2781"/>
                  </a:lnTo>
                  <a:lnTo>
                    <a:pt x="1473" y="1422"/>
                  </a:lnTo>
                  <a:lnTo>
                    <a:pt x="0" y="0"/>
                  </a:lnTo>
                  <a:close/>
                </a:path>
              </a:pathLst>
            </a:custGeom>
            <a:solidFill>
              <a:srgbClr val="F3C62D"/>
            </a:solidFill>
          </p:spPr>
          <p:txBody>
            <a:bodyPr wrap="square" lIns="0" tIns="0" rIns="0" bIns="0" rtlCol="0"/>
            <a:lstStyle/>
            <a:p>
              <a:endParaRPr/>
            </a:p>
          </p:txBody>
        </p:sp>
        <p:sp>
          <p:nvSpPr>
            <p:cNvPr id="5481" name="object 5481"/>
            <p:cNvSpPr/>
            <p:nvPr/>
          </p:nvSpPr>
          <p:spPr>
            <a:xfrm>
              <a:off x="6001232" y="8238121"/>
              <a:ext cx="635" cy="8890"/>
            </a:xfrm>
            <a:custGeom>
              <a:avLst/>
              <a:gdLst/>
              <a:ahLst/>
              <a:cxnLst/>
              <a:rect l="l" t="t" r="r" b="b"/>
              <a:pathLst>
                <a:path w="635" h="8890">
                  <a:moveTo>
                    <a:pt x="0" y="0"/>
                  </a:moveTo>
                  <a:lnTo>
                    <a:pt x="304" y="8877"/>
                  </a:lnTo>
                </a:path>
              </a:pathLst>
            </a:custGeom>
            <a:ln w="25400">
              <a:solidFill>
                <a:srgbClr val="F3C62E"/>
              </a:solidFill>
            </a:ln>
          </p:spPr>
          <p:txBody>
            <a:bodyPr wrap="square" lIns="0" tIns="0" rIns="0" bIns="0" rtlCol="0"/>
            <a:lstStyle/>
            <a:p>
              <a:endParaRPr/>
            </a:p>
          </p:txBody>
        </p:sp>
        <p:sp>
          <p:nvSpPr>
            <p:cNvPr id="5482" name="object 5482"/>
            <p:cNvSpPr/>
            <p:nvPr/>
          </p:nvSpPr>
          <p:spPr>
            <a:xfrm>
              <a:off x="5996939" y="8243049"/>
              <a:ext cx="5080" cy="4445"/>
            </a:xfrm>
            <a:custGeom>
              <a:avLst/>
              <a:gdLst/>
              <a:ahLst/>
              <a:cxnLst/>
              <a:rect l="l" t="t" r="r" b="b"/>
              <a:pathLst>
                <a:path w="5079" h="4445">
                  <a:moveTo>
                    <a:pt x="4597" y="3949"/>
                  </a:moveTo>
                  <a:lnTo>
                    <a:pt x="0" y="0"/>
                  </a:lnTo>
                </a:path>
              </a:pathLst>
            </a:custGeom>
            <a:ln w="25400">
              <a:solidFill>
                <a:srgbClr val="F1C535"/>
              </a:solidFill>
            </a:ln>
          </p:spPr>
          <p:txBody>
            <a:bodyPr wrap="square" lIns="0" tIns="0" rIns="0" bIns="0" rtlCol="0"/>
            <a:lstStyle/>
            <a:p>
              <a:endParaRPr/>
            </a:p>
          </p:txBody>
        </p:sp>
        <p:sp>
          <p:nvSpPr>
            <p:cNvPr id="5483" name="object 5483"/>
            <p:cNvSpPr/>
            <p:nvPr/>
          </p:nvSpPr>
          <p:spPr>
            <a:xfrm>
              <a:off x="5996635" y="8234007"/>
              <a:ext cx="635" cy="9525"/>
            </a:xfrm>
            <a:custGeom>
              <a:avLst/>
              <a:gdLst/>
              <a:ahLst/>
              <a:cxnLst/>
              <a:rect l="l" t="t" r="r" b="b"/>
              <a:pathLst>
                <a:path w="635" h="9525">
                  <a:moveTo>
                    <a:pt x="304" y="9042"/>
                  </a:moveTo>
                  <a:lnTo>
                    <a:pt x="0" y="0"/>
                  </a:lnTo>
                </a:path>
              </a:pathLst>
            </a:custGeom>
            <a:ln w="25400">
              <a:solidFill>
                <a:srgbClr val="F3C52D"/>
              </a:solidFill>
            </a:ln>
          </p:spPr>
          <p:txBody>
            <a:bodyPr wrap="square" lIns="0" tIns="0" rIns="0" bIns="0" rtlCol="0"/>
            <a:lstStyle/>
            <a:p>
              <a:endParaRPr/>
            </a:p>
          </p:txBody>
        </p:sp>
        <p:sp>
          <p:nvSpPr>
            <p:cNvPr id="5484" name="object 5484"/>
            <p:cNvSpPr/>
            <p:nvPr/>
          </p:nvSpPr>
          <p:spPr>
            <a:xfrm>
              <a:off x="5996635" y="8234007"/>
              <a:ext cx="5080" cy="4445"/>
            </a:xfrm>
            <a:custGeom>
              <a:avLst/>
              <a:gdLst/>
              <a:ahLst/>
              <a:cxnLst/>
              <a:rect l="l" t="t" r="r" b="b"/>
              <a:pathLst>
                <a:path w="5079" h="4445">
                  <a:moveTo>
                    <a:pt x="0" y="0"/>
                  </a:moveTo>
                  <a:lnTo>
                    <a:pt x="4597" y="4114"/>
                  </a:lnTo>
                </a:path>
              </a:pathLst>
            </a:custGeom>
            <a:ln w="25400">
              <a:solidFill>
                <a:srgbClr val="F4C626"/>
              </a:solidFill>
            </a:ln>
          </p:spPr>
          <p:txBody>
            <a:bodyPr wrap="square" lIns="0" tIns="0" rIns="0" bIns="0" rtlCol="0"/>
            <a:lstStyle/>
            <a:p>
              <a:endParaRPr/>
            </a:p>
          </p:txBody>
        </p:sp>
        <p:sp>
          <p:nvSpPr>
            <p:cNvPr id="5485" name="object 5485"/>
            <p:cNvSpPr/>
            <p:nvPr/>
          </p:nvSpPr>
          <p:spPr>
            <a:xfrm>
              <a:off x="5979350" y="8204009"/>
              <a:ext cx="17780" cy="30480"/>
            </a:xfrm>
            <a:custGeom>
              <a:avLst/>
              <a:gdLst/>
              <a:ahLst/>
              <a:cxnLst/>
              <a:rect l="l" t="t" r="r" b="b"/>
              <a:pathLst>
                <a:path w="17779" h="30479">
                  <a:moveTo>
                    <a:pt x="0" y="0"/>
                  </a:moveTo>
                  <a:lnTo>
                    <a:pt x="63" y="3568"/>
                  </a:lnTo>
                  <a:lnTo>
                    <a:pt x="50" y="7581"/>
                  </a:lnTo>
                  <a:lnTo>
                    <a:pt x="152" y="11468"/>
                  </a:lnTo>
                  <a:lnTo>
                    <a:pt x="5524" y="17856"/>
                  </a:lnTo>
                  <a:lnTo>
                    <a:pt x="11277" y="24079"/>
                  </a:lnTo>
                  <a:lnTo>
                    <a:pt x="17284" y="29997"/>
                  </a:lnTo>
                  <a:lnTo>
                    <a:pt x="17233" y="26720"/>
                  </a:lnTo>
                  <a:lnTo>
                    <a:pt x="17272" y="19710"/>
                  </a:lnTo>
                  <a:lnTo>
                    <a:pt x="12846" y="14853"/>
                  </a:lnTo>
                  <a:lnTo>
                    <a:pt x="8478" y="9945"/>
                  </a:lnTo>
                  <a:lnTo>
                    <a:pt x="4190" y="4992"/>
                  </a:lnTo>
                  <a:lnTo>
                    <a:pt x="0" y="0"/>
                  </a:lnTo>
                  <a:close/>
                </a:path>
              </a:pathLst>
            </a:custGeom>
            <a:solidFill>
              <a:srgbClr val="F8CA22"/>
            </a:solidFill>
          </p:spPr>
          <p:txBody>
            <a:bodyPr wrap="square" lIns="0" tIns="0" rIns="0" bIns="0" rtlCol="0"/>
            <a:lstStyle/>
            <a:p>
              <a:endParaRPr/>
            </a:p>
          </p:txBody>
        </p:sp>
        <p:sp>
          <p:nvSpPr>
            <p:cNvPr id="5486" name="object 5486"/>
            <p:cNvSpPr/>
            <p:nvPr/>
          </p:nvSpPr>
          <p:spPr>
            <a:xfrm>
              <a:off x="5979350" y="8204009"/>
              <a:ext cx="17780" cy="20320"/>
            </a:xfrm>
            <a:custGeom>
              <a:avLst/>
              <a:gdLst/>
              <a:ahLst/>
              <a:cxnLst/>
              <a:rect l="l" t="t" r="r" b="b"/>
              <a:pathLst>
                <a:path w="17779" h="20320">
                  <a:moveTo>
                    <a:pt x="17272" y="19710"/>
                  </a:moveTo>
                  <a:lnTo>
                    <a:pt x="12846" y="14853"/>
                  </a:lnTo>
                  <a:lnTo>
                    <a:pt x="8478" y="9945"/>
                  </a:lnTo>
                  <a:lnTo>
                    <a:pt x="4190" y="4992"/>
                  </a:lnTo>
                  <a:lnTo>
                    <a:pt x="0" y="0"/>
                  </a:lnTo>
                </a:path>
              </a:pathLst>
            </a:custGeom>
            <a:ln w="25400">
              <a:solidFill>
                <a:srgbClr val="FACB1F"/>
              </a:solidFill>
            </a:ln>
          </p:spPr>
          <p:txBody>
            <a:bodyPr wrap="square" lIns="0" tIns="0" rIns="0" bIns="0" rtlCol="0"/>
            <a:lstStyle/>
            <a:p>
              <a:endParaRPr/>
            </a:p>
          </p:txBody>
        </p:sp>
        <p:sp>
          <p:nvSpPr>
            <p:cNvPr id="5487" name="object 5487"/>
            <p:cNvSpPr/>
            <p:nvPr/>
          </p:nvSpPr>
          <p:spPr>
            <a:xfrm>
              <a:off x="5979350" y="8204009"/>
              <a:ext cx="635" cy="12065"/>
            </a:xfrm>
            <a:custGeom>
              <a:avLst/>
              <a:gdLst/>
              <a:ahLst/>
              <a:cxnLst/>
              <a:rect l="l" t="t" r="r" b="b"/>
              <a:pathLst>
                <a:path w="635" h="12065">
                  <a:moveTo>
                    <a:pt x="0" y="0"/>
                  </a:moveTo>
                  <a:lnTo>
                    <a:pt x="152" y="11468"/>
                  </a:lnTo>
                </a:path>
              </a:pathLst>
            </a:custGeom>
            <a:ln w="25400">
              <a:solidFill>
                <a:srgbClr val="FBCE23"/>
              </a:solidFill>
            </a:ln>
          </p:spPr>
          <p:txBody>
            <a:bodyPr wrap="square" lIns="0" tIns="0" rIns="0" bIns="0" rtlCol="0"/>
            <a:lstStyle/>
            <a:p>
              <a:endParaRPr/>
            </a:p>
          </p:txBody>
        </p:sp>
        <p:sp>
          <p:nvSpPr>
            <p:cNvPr id="5488" name="object 5488"/>
            <p:cNvSpPr/>
            <p:nvPr/>
          </p:nvSpPr>
          <p:spPr>
            <a:xfrm>
              <a:off x="5979503" y="8215477"/>
              <a:ext cx="17145" cy="19050"/>
            </a:xfrm>
            <a:custGeom>
              <a:avLst/>
              <a:gdLst/>
              <a:ahLst/>
              <a:cxnLst/>
              <a:rect l="l" t="t" r="r" b="b"/>
              <a:pathLst>
                <a:path w="17145" h="19050">
                  <a:moveTo>
                    <a:pt x="0" y="0"/>
                  </a:moveTo>
                  <a:lnTo>
                    <a:pt x="5372" y="6388"/>
                  </a:lnTo>
                  <a:lnTo>
                    <a:pt x="11125" y="12611"/>
                  </a:lnTo>
                  <a:lnTo>
                    <a:pt x="17132" y="18529"/>
                  </a:lnTo>
                </a:path>
              </a:pathLst>
            </a:custGeom>
            <a:ln w="25400">
              <a:solidFill>
                <a:srgbClr val="F7C926"/>
              </a:solidFill>
            </a:ln>
          </p:spPr>
          <p:txBody>
            <a:bodyPr wrap="square" lIns="0" tIns="0" rIns="0" bIns="0" rtlCol="0"/>
            <a:lstStyle/>
            <a:p>
              <a:endParaRPr/>
            </a:p>
          </p:txBody>
        </p:sp>
        <p:sp>
          <p:nvSpPr>
            <p:cNvPr id="5489" name="object 5489"/>
            <p:cNvSpPr/>
            <p:nvPr/>
          </p:nvSpPr>
          <p:spPr>
            <a:xfrm>
              <a:off x="5983922" y="8223720"/>
              <a:ext cx="26034" cy="10795"/>
            </a:xfrm>
            <a:custGeom>
              <a:avLst/>
              <a:gdLst/>
              <a:ahLst/>
              <a:cxnLst/>
              <a:rect l="l" t="t" r="r" b="b"/>
              <a:pathLst>
                <a:path w="26035" h="10795">
                  <a:moveTo>
                    <a:pt x="25412" y="0"/>
                  </a:moveTo>
                  <a:lnTo>
                    <a:pt x="0" y="0"/>
                  </a:lnTo>
                  <a:lnTo>
                    <a:pt x="0" y="6426"/>
                  </a:lnTo>
                  <a:lnTo>
                    <a:pt x="3570" y="10286"/>
                  </a:lnTo>
                  <a:lnTo>
                    <a:pt x="25412" y="10286"/>
                  </a:lnTo>
                  <a:lnTo>
                    <a:pt x="25412" y="0"/>
                  </a:lnTo>
                  <a:close/>
                </a:path>
              </a:pathLst>
            </a:custGeom>
            <a:solidFill>
              <a:srgbClr val="F5C722"/>
            </a:solidFill>
          </p:spPr>
          <p:txBody>
            <a:bodyPr wrap="square" lIns="0" tIns="0" rIns="0" bIns="0" rtlCol="0"/>
            <a:lstStyle/>
            <a:p>
              <a:endParaRPr/>
            </a:p>
          </p:txBody>
        </p:sp>
        <p:sp>
          <p:nvSpPr>
            <p:cNvPr id="5490" name="object 5490"/>
            <p:cNvSpPr/>
            <p:nvPr/>
          </p:nvSpPr>
          <p:spPr>
            <a:xfrm>
              <a:off x="5979503" y="8215477"/>
              <a:ext cx="17780" cy="27940"/>
            </a:xfrm>
            <a:custGeom>
              <a:avLst/>
              <a:gdLst/>
              <a:ahLst/>
              <a:cxnLst/>
              <a:rect l="l" t="t" r="r" b="b"/>
              <a:pathLst>
                <a:path w="17779" h="27940">
                  <a:moveTo>
                    <a:pt x="0" y="0"/>
                  </a:moveTo>
                  <a:lnTo>
                    <a:pt x="17437" y="27571"/>
                  </a:lnTo>
                  <a:lnTo>
                    <a:pt x="17259" y="24866"/>
                  </a:lnTo>
                  <a:lnTo>
                    <a:pt x="17132" y="18529"/>
                  </a:lnTo>
                  <a:lnTo>
                    <a:pt x="11125" y="12611"/>
                  </a:lnTo>
                  <a:lnTo>
                    <a:pt x="5372" y="6388"/>
                  </a:lnTo>
                  <a:lnTo>
                    <a:pt x="0" y="0"/>
                  </a:lnTo>
                  <a:close/>
                </a:path>
              </a:pathLst>
            </a:custGeom>
            <a:solidFill>
              <a:srgbClr val="F6C92E"/>
            </a:solidFill>
          </p:spPr>
          <p:txBody>
            <a:bodyPr wrap="square" lIns="0" tIns="0" rIns="0" bIns="0" rtlCol="0"/>
            <a:lstStyle/>
            <a:p>
              <a:endParaRPr/>
            </a:p>
          </p:txBody>
        </p:sp>
        <p:sp>
          <p:nvSpPr>
            <p:cNvPr id="5491" name="object 5491"/>
            <p:cNvSpPr/>
            <p:nvPr/>
          </p:nvSpPr>
          <p:spPr>
            <a:xfrm>
              <a:off x="5979503" y="8215477"/>
              <a:ext cx="17145" cy="19050"/>
            </a:xfrm>
            <a:custGeom>
              <a:avLst/>
              <a:gdLst/>
              <a:ahLst/>
              <a:cxnLst/>
              <a:rect l="l" t="t" r="r" b="b"/>
              <a:pathLst>
                <a:path w="17145" h="19050">
                  <a:moveTo>
                    <a:pt x="17132" y="18529"/>
                  </a:moveTo>
                  <a:lnTo>
                    <a:pt x="11125" y="12611"/>
                  </a:lnTo>
                  <a:lnTo>
                    <a:pt x="5372" y="6388"/>
                  </a:lnTo>
                  <a:lnTo>
                    <a:pt x="0" y="0"/>
                  </a:lnTo>
                </a:path>
              </a:pathLst>
            </a:custGeom>
            <a:ln w="25400">
              <a:solidFill>
                <a:srgbClr val="F7C926"/>
              </a:solidFill>
            </a:ln>
          </p:spPr>
          <p:txBody>
            <a:bodyPr wrap="square" lIns="0" tIns="0" rIns="0" bIns="0" rtlCol="0"/>
            <a:lstStyle/>
            <a:p>
              <a:endParaRPr/>
            </a:p>
          </p:txBody>
        </p:sp>
        <p:sp>
          <p:nvSpPr>
            <p:cNvPr id="5492" name="object 5492"/>
            <p:cNvSpPr/>
            <p:nvPr/>
          </p:nvSpPr>
          <p:spPr>
            <a:xfrm>
              <a:off x="5979503" y="8215477"/>
              <a:ext cx="1270" cy="10795"/>
            </a:xfrm>
            <a:custGeom>
              <a:avLst/>
              <a:gdLst/>
              <a:ahLst/>
              <a:cxnLst/>
              <a:rect l="l" t="t" r="r" b="b"/>
              <a:pathLst>
                <a:path w="1270" h="10795">
                  <a:moveTo>
                    <a:pt x="0" y="0"/>
                  </a:moveTo>
                  <a:lnTo>
                    <a:pt x="685" y="10630"/>
                  </a:lnTo>
                </a:path>
              </a:pathLst>
            </a:custGeom>
            <a:ln w="25400">
              <a:solidFill>
                <a:srgbClr val="F9CC2E"/>
              </a:solidFill>
            </a:ln>
          </p:spPr>
          <p:txBody>
            <a:bodyPr wrap="square" lIns="0" tIns="0" rIns="0" bIns="0" rtlCol="0"/>
            <a:lstStyle/>
            <a:p>
              <a:endParaRPr/>
            </a:p>
          </p:txBody>
        </p:sp>
        <p:sp>
          <p:nvSpPr>
            <p:cNvPr id="5493" name="object 5493"/>
            <p:cNvSpPr/>
            <p:nvPr/>
          </p:nvSpPr>
          <p:spPr>
            <a:xfrm>
              <a:off x="5996635" y="8234007"/>
              <a:ext cx="635" cy="9525"/>
            </a:xfrm>
            <a:custGeom>
              <a:avLst/>
              <a:gdLst/>
              <a:ahLst/>
              <a:cxnLst/>
              <a:rect l="l" t="t" r="r" b="b"/>
              <a:pathLst>
                <a:path w="635" h="9525">
                  <a:moveTo>
                    <a:pt x="304" y="9042"/>
                  </a:moveTo>
                  <a:lnTo>
                    <a:pt x="0" y="0"/>
                  </a:lnTo>
                </a:path>
              </a:pathLst>
            </a:custGeom>
            <a:ln w="25400">
              <a:solidFill>
                <a:srgbClr val="F3C52D"/>
              </a:solidFill>
            </a:ln>
          </p:spPr>
          <p:txBody>
            <a:bodyPr wrap="square" lIns="0" tIns="0" rIns="0" bIns="0" rtlCol="0"/>
            <a:lstStyle/>
            <a:p>
              <a:endParaRPr/>
            </a:p>
          </p:txBody>
        </p:sp>
        <p:sp>
          <p:nvSpPr>
            <p:cNvPr id="5494" name="object 5494"/>
            <p:cNvSpPr/>
            <p:nvPr/>
          </p:nvSpPr>
          <p:spPr>
            <a:xfrm>
              <a:off x="5963907" y="8183803"/>
              <a:ext cx="15875" cy="31750"/>
            </a:xfrm>
            <a:custGeom>
              <a:avLst/>
              <a:gdLst/>
              <a:ahLst/>
              <a:cxnLst/>
              <a:rect l="l" t="t" r="r" b="b"/>
              <a:pathLst>
                <a:path w="15875" h="31750">
                  <a:moveTo>
                    <a:pt x="0" y="0"/>
                  </a:moveTo>
                  <a:lnTo>
                    <a:pt x="15595" y="31673"/>
                  </a:lnTo>
                  <a:lnTo>
                    <a:pt x="15494" y="27787"/>
                  </a:lnTo>
                  <a:lnTo>
                    <a:pt x="15506" y="23774"/>
                  </a:lnTo>
                  <a:lnTo>
                    <a:pt x="15443" y="20205"/>
                  </a:lnTo>
                  <a:lnTo>
                    <a:pt x="11362" y="15182"/>
                  </a:lnTo>
                  <a:lnTo>
                    <a:pt x="7416" y="10136"/>
                  </a:lnTo>
                  <a:lnTo>
                    <a:pt x="3623" y="5073"/>
                  </a:lnTo>
                  <a:lnTo>
                    <a:pt x="0" y="0"/>
                  </a:lnTo>
                  <a:close/>
                </a:path>
              </a:pathLst>
            </a:custGeom>
            <a:solidFill>
              <a:srgbClr val="FDD225"/>
            </a:solidFill>
          </p:spPr>
          <p:txBody>
            <a:bodyPr wrap="square" lIns="0" tIns="0" rIns="0" bIns="0" rtlCol="0"/>
            <a:lstStyle/>
            <a:p>
              <a:endParaRPr/>
            </a:p>
          </p:txBody>
        </p:sp>
        <p:sp>
          <p:nvSpPr>
            <p:cNvPr id="5495" name="object 5495"/>
            <p:cNvSpPr/>
            <p:nvPr/>
          </p:nvSpPr>
          <p:spPr>
            <a:xfrm>
              <a:off x="5963907" y="8183803"/>
              <a:ext cx="15875" cy="20320"/>
            </a:xfrm>
            <a:custGeom>
              <a:avLst/>
              <a:gdLst/>
              <a:ahLst/>
              <a:cxnLst/>
              <a:rect l="l" t="t" r="r" b="b"/>
              <a:pathLst>
                <a:path w="15875" h="20320">
                  <a:moveTo>
                    <a:pt x="15443" y="20205"/>
                  </a:moveTo>
                  <a:lnTo>
                    <a:pt x="11362" y="15182"/>
                  </a:lnTo>
                  <a:lnTo>
                    <a:pt x="7416" y="10136"/>
                  </a:lnTo>
                  <a:lnTo>
                    <a:pt x="3623" y="5073"/>
                  </a:lnTo>
                  <a:lnTo>
                    <a:pt x="0" y="0"/>
                  </a:lnTo>
                </a:path>
              </a:pathLst>
            </a:custGeom>
            <a:ln w="25400">
              <a:solidFill>
                <a:srgbClr val="FED221"/>
              </a:solidFill>
            </a:ln>
          </p:spPr>
          <p:txBody>
            <a:bodyPr wrap="square" lIns="0" tIns="0" rIns="0" bIns="0" rtlCol="0"/>
            <a:lstStyle/>
            <a:p>
              <a:endParaRPr/>
            </a:p>
          </p:txBody>
        </p:sp>
        <p:sp>
          <p:nvSpPr>
            <p:cNvPr id="5496" name="object 5496"/>
            <p:cNvSpPr/>
            <p:nvPr/>
          </p:nvSpPr>
          <p:spPr>
            <a:xfrm>
              <a:off x="5963907" y="8183803"/>
              <a:ext cx="1270" cy="12700"/>
            </a:xfrm>
            <a:custGeom>
              <a:avLst/>
              <a:gdLst/>
              <a:ahLst/>
              <a:cxnLst/>
              <a:rect l="l" t="t" r="r" b="b"/>
              <a:pathLst>
                <a:path w="1270" h="12700">
                  <a:moveTo>
                    <a:pt x="0" y="0"/>
                  </a:moveTo>
                  <a:lnTo>
                    <a:pt x="825" y="12103"/>
                  </a:lnTo>
                </a:path>
              </a:pathLst>
            </a:custGeom>
            <a:ln w="25400">
              <a:solidFill>
                <a:srgbClr val="FFD727"/>
              </a:solidFill>
            </a:ln>
          </p:spPr>
          <p:txBody>
            <a:bodyPr wrap="square" lIns="0" tIns="0" rIns="0" bIns="0" rtlCol="0"/>
            <a:lstStyle/>
            <a:p>
              <a:endParaRPr/>
            </a:p>
          </p:txBody>
        </p:sp>
        <p:sp>
          <p:nvSpPr>
            <p:cNvPr id="5497" name="object 5497"/>
            <p:cNvSpPr/>
            <p:nvPr/>
          </p:nvSpPr>
          <p:spPr>
            <a:xfrm>
              <a:off x="5964733" y="8195907"/>
              <a:ext cx="15240" cy="19685"/>
            </a:xfrm>
            <a:custGeom>
              <a:avLst/>
              <a:gdLst/>
              <a:ahLst/>
              <a:cxnLst/>
              <a:rect l="l" t="t" r="r" b="b"/>
              <a:pathLst>
                <a:path w="15239" h="19684">
                  <a:moveTo>
                    <a:pt x="0" y="0"/>
                  </a:moveTo>
                  <a:lnTo>
                    <a:pt x="4419" y="6604"/>
                  </a:lnTo>
                  <a:lnTo>
                    <a:pt x="9398" y="13169"/>
                  </a:lnTo>
                  <a:lnTo>
                    <a:pt x="14770" y="19570"/>
                  </a:lnTo>
                </a:path>
              </a:pathLst>
            </a:custGeom>
            <a:ln w="25399">
              <a:solidFill>
                <a:srgbClr val="FCD229"/>
              </a:solidFill>
            </a:ln>
          </p:spPr>
          <p:txBody>
            <a:bodyPr wrap="square" lIns="0" tIns="0" rIns="0" bIns="0" rtlCol="0"/>
            <a:lstStyle/>
            <a:p>
              <a:endParaRPr/>
            </a:p>
          </p:txBody>
        </p:sp>
        <p:sp>
          <p:nvSpPr>
            <p:cNvPr id="5498" name="object 5498"/>
            <p:cNvSpPr/>
            <p:nvPr/>
          </p:nvSpPr>
          <p:spPr>
            <a:xfrm>
              <a:off x="5979350" y="8204009"/>
              <a:ext cx="635" cy="12065"/>
            </a:xfrm>
            <a:custGeom>
              <a:avLst/>
              <a:gdLst/>
              <a:ahLst/>
              <a:cxnLst/>
              <a:rect l="l" t="t" r="r" b="b"/>
              <a:pathLst>
                <a:path w="635" h="12065">
                  <a:moveTo>
                    <a:pt x="152" y="11468"/>
                  </a:moveTo>
                  <a:lnTo>
                    <a:pt x="0" y="0"/>
                  </a:lnTo>
                </a:path>
              </a:pathLst>
            </a:custGeom>
            <a:ln w="25400">
              <a:solidFill>
                <a:srgbClr val="FBCE23"/>
              </a:solidFill>
            </a:ln>
          </p:spPr>
          <p:txBody>
            <a:bodyPr wrap="square" lIns="0" tIns="0" rIns="0" bIns="0" rtlCol="0"/>
            <a:lstStyle/>
            <a:p>
              <a:endParaRPr/>
            </a:p>
          </p:txBody>
        </p:sp>
        <p:sp>
          <p:nvSpPr>
            <p:cNvPr id="5499" name="object 5499"/>
            <p:cNvSpPr/>
            <p:nvPr/>
          </p:nvSpPr>
          <p:spPr>
            <a:xfrm>
              <a:off x="5964733" y="8195907"/>
              <a:ext cx="15875" cy="30480"/>
            </a:xfrm>
            <a:custGeom>
              <a:avLst/>
              <a:gdLst/>
              <a:ahLst/>
              <a:cxnLst/>
              <a:rect l="l" t="t" r="r" b="b"/>
              <a:pathLst>
                <a:path w="15875" h="30479">
                  <a:moveTo>
                    <a:pt x="0" y="0"/>
                  </a:moveTo>
                  <a:lnTo>
                    <a:pt x="15454" y="30199"/>
                  </a:lnTo>
                  <a:lnTo>
                    <a:pt x="15036" y="27178"/>
                  </a:lnTo>
                  <a:lnTo>
                    <a:pt x="14846" y="23444"/>
                  </a:lnTo>
                  <a:lnTo>
                    <a:pt x="14770" y="19570"/>
                  </a:lnTo>
                  <a:lnTo>
                    <a:pt x="9398" y="13169"/>
                  </a:lnTo>
                  <a:lnTo>
                    <a:pt x="4419" y="6604"/>
                  </a:lnTo>
                  <a:lnTo>
                    <a:pt x="0" y="0"/>
                  </a:lnTo>
                  <a:close/>
                </a:path>
              </a:pathLst>
            </a:custGeom>
            <a:solidFill>
              <a:srgbClr val="FCD231"/>
            </a:solidFill>
          </p:spPr>
          <p:txBody>
            <a:bodyPr wrap="square" lIns="0" tIns="0" rIns="0" bIns="0" rtlCol="0"/>
            <a:lstStyle/>
            <a:p>
              <a:endParaRPr/>
            </a:p>
          </p:txBody>
        </p:sp>
        <p:sp>
          <p:nvSpPr>
            <p:cNvPr id="5500" name="object 5500"/>
            <p:cNvSpPr/>
            <p:nvPr/>
          </p:nvSpPr>
          <p:spPr>
            <a:xfrm>
              <a:off x="5964733" y="8195907"/>
              <a:ext cx="15240" cy="19685"/>
            </a:xfrm>
            <a:custGeom>
              <a:avLst/>
              <a:gdLst/>
              <a:ahLst/>
              <a:cxnLst/>
              <a:rect l="l" t="t" r="r" b="b"/>
              <a:pathLst>
                <a:path w="15239" h="19684">
                  <a:moveTo>
                    <a:pt x="14770" y="19570"/>
                  </a:moveTo>
                  <a:lnTo>
                    <a:pt x="9398" y="13169"/>
                  </a:lnTo>
                  <a:lnTo>
                    <a:pt x="4419" y="6604"/>
                  </a:lnTo>
                  <a:lnTo>
                    <a:pt x="0" y="0"/>
                  </a:lnTo>
                </a:path>
              </a:pathLst>
            </a:custGeom>
            <a:ln w="25399">
              <a:solidFill>
                <a:srgbClr val="FCD229"/>
              </a:solidFill>
            </a:ln>
          </p:spPr>
          <p:txBody>
            <a:bodyPr wrap="square" lIns="0" tIns="0" rIns="0" bIns="0" rtlCol="0"/>
            <a:lstStyle/>
            <a:p>
              <a:endParaRPr/>
            </a:p>
          </p:txBody>
        </p:sp>
        <p:sp>
          <p:nvSpPr>
            <p:cNvPr id="5501" name="object 5501"/>
            <p:cNvSpPr/>
            <p:nvPr/>
          </p:nvSpPr>
          <p:spPr>
            <a:xfrm>
              <a:off x="5964733" y="8195907"/>
              <a:ext cx="1905" cy="12065"/>
            </a:xfrm>
            <a:custGeom>
              <a:avLst/>
              <a:gdLst/>
              <a:ahLst/>
              <a:cxnLst/>
              <a:rect l="l" t="t" r="r" b="b"/>
              <a:pathLst>
                <a:path w="1904" h="12065">
                  <a:moveTo>
                    <a:pt x="0" y="0"/>
                  </a:moveTo>
                  <a:lnTo>
                    <a:pt x="1612" y="11722"/>
                  </a:lnTo>
                </a:path>
              </a:pathLst>
            </a:custGeom>
            <a:ln w="25400">
              <a:solidFill>
                <a:srgbClr val="FFD633"/>
              </a:solidFill>
            </a:ln>
          </p:spPr>
          <p:txBody>
            <a:bodyPr wrap="square" lIns="0" tIns="0" rIns="0" bIns="0" rtlCol="0"/>
            <a:lstStyle/>
            <a:p>
              <a:endParaRPr/>
            </a:p>
          </p:txBody>
        </p:sp>
        <p:sp>
          <p:nvSpPr>
            <p:cNvPr id="5502" name="object 5502"/>
            <p:cNvSpPr/>
            <p:nvPr/>
          </p:nvSpPr>
          <p:spPr>
            <a:xfrm>
              <a:off x="5966345" y="8207629"/>
              <a:ext cx="635" cy="635"/>
            </a:xfrm>
            <a:custGeom>
              <a:avLst/>
              <a:gdLst/>
              <a:ahLst/>
              <a:cxnLst/>
              <a:rect l="l" t="t" r="r" b="b"/>
              <a:pathLst>
                <a:path w="635" h="634">
                  <a:moveTo>
                    <a:pt x="0" y="0"/>
                  </a:moveTo>
                  <a:lnTo>
                    <a:pt x="46" y="71"/>
                  </a:lnTo>
                </a:path>
              </a:pathLst>
            </a:custGeom>
            <a:ln w="25400">
              <a:solidFill>
                <a:srgbClr val="FCD138"/>
              </a:solidFill>
            </a:ln>
          </p:spPr>
          <p:txBody>
            <a:bodyPr wrap="square" lIns="0" tIns="0" rIns="0" bIns="0" rtlCol="0"/>
            <a:lstStyle/>
            <a:p>
              <a:endParaRPr/>
            </a:p>
          </p:txBody>
        </p:sp>
        <p:sp>
          <p:nvSpPr>
            <p:cNvPr id="5503" name="object 5503"/>
            <p:cNvSpPr/>
            <p:nvPr/>
          </p:nvSpPr>
          <p:spPr>
            <a:xfrm>
              <a:off x="5979503" y="8215477"/>
              <a:ext cx="1270" cy="10795"/>
            </a:xfrm>
            <a:custGeom>
              <a:avLst/>
              <a:gdLst/>
              <a:ahLst/>
              <a:cxnLst/>
              <a:rect l="l" t="t" r="r" b="b"/>
              <a:pathLst>
                <a:path w="1270" h="10795">
                  <a:moveTo>
                    <a:pt x="685" y="10630"/>
                  </a:moveTo>
                  <a:lnTo>
                    <a:pt x="0" y="0"/>
                  </a:lnTo>
                </a:path>
              </a:pathLst>
            </a:custGeom>
            <a:ln w="25400">
              <a:solidFill>
                <a:srgbClr val="F9CC2E"/>
              </a:solidFill>
            </a:ln>
          </p:spPr>
          <p:txBody>
            <a:bodyPr wrap="square" lIns="0" tIns="0" rIns="0" bIns="0" rtlCol="0"/>
            <a:lstStyle/>
            <a:p>
              <a:endParaRPr/>
            </a:p>
          </p:txBody>
        </p:sp>
        <p:sp>
          <p:nvSpPr>
            <p:cNvPr id="5504" name="object 5504"/>
            <p:cNvSpPr/>
            <p:nvPr/>
          </p:nvSpPr>
          <p:spPr>
            <a:xfrm>
              <a:off x="5957379" y="8173834"/>
              <a:ext cx="7620" cy="22225"/>
            </a:xfrm>
            <a:custGeom>
              <a:avLst/>
              <a:gdLst/>
              <a:ahLst/>
              <a:cxnLst/>
              <a:rect l="l" t="t" r="r" b="b"/>
              <a:pathLst>
                <a:path w="7620" h="22225">
                  <a:moveTo>
                    <a:pt x="0" y="0"/>
                  </a:moveTo>
                  <a:lnTo>
                    <a:pt x="7353" y="22072"/>
                  </a:lnTo>
                  <a:lnTo>
                    <a:pt x="6959" y="17856"/>
                  </a:lnTo>
                  <a:lnTo>
                    <a:pt x="6680" y="13576"/>
                  </a:lnTo>
                  <a:lnTo>
                    <a:pt x="6527" y="9969"/>
                  </a:lnTo>
                  <a:lnTo>
                    <a:pt x="4229" y="6654"/>
                  </a:lnTo>
                  <a:lnTo>
                    <a:pt x="2044" y="3327"/>
                  </a:lnTo>
                  <a:lnTo>
                    <a:pt x="0" y="0"/>
                  </a:lnTo>
                  <a:close/>
                </a:path>
              </a:pathLst>
            </a:custGeom>
            <a:solidFill>
              <a:srgbClr val="FFD929"/>
            </a:solidFill>
          </p:spPr>
          <p:txBody>
            <a:bodyPr wrap="square" lIns="0" tIns="0" rIns="0" bIns="0" rtlCol="0"/>
            <a:lstStyle/>
            <a:p>
              <a:endParaRPr/>
            </a:p>
          </p:txBody>
        </p:sp>
        <p:sp>
          <p:nvSpPr>
            <p:cNvPr id="5505" name="object 5505"/>
            <p:cNvSpPr/>
            <p:nvPr/>
          </p:nvSpPr>
          <p:spPr>
            <a:xfrm>
              <a:off x="5963907" y="8183803"/>
              <a:ext cx="1270" cy="12700"/>
            </a:xfrm>
            <a:custGeom>
              <a:avLst/>
              <a:gdLst/>
              <a:ahLst/>
              <a:cxnLst/>
              <a:rect l="l" t="t" r="r" b="b"/>
              <a:pathLst>
                <a:path w="1270" h="12700">
                  <a:moveTo>
                    <a:pt x="0" y="0"/>
                  </a:moveTo>
                  <a:lnTo>
                    <a:pt x="825" y="12103"/>
                  </a:lnTo>
                </a:path>
              </a:pathLst>
            </a:custGeom>
            <a:ln w="25400">
              <a:solidFill>
                <a:srgbClr val="FFD727"/>
              </a:solidFill>
            </a:ln>
          </p:spPr>
          <p:txBody>
            <a:bodyPr wrap="square" lIns="0" tIns="0" rIns="0" bIns="0" rtlCol="0"/>
            <a:lstStyle/>
            <a:p>
              <a:endParaRPr/>
            </a:p>
          </p:txBody>
        </p:sp>
        <p:sp>
          <p:nvSpPr>
            <p:cNvPr id="5506" name="object 5506"/>
            <p:cNvSpPr/>
            <p:nvPr/>
          </p:nvSpPr>
          <p:spPr>
            <a:xfrm>
              <a:off x="5958573" y="8186064"/>
              <a:ext cx="6350" cy="10160"/>
            </a:xfrm>
            <a:custGeom>
              <a:avLst/>
              <a:gdLst/>
              <a:ahLst/>
              <a:cxnLst/>
              <a:rect l="l" t="t" r="r" b="b"/>
              <a:pathLst>
                <a:path w="6350" h="10159">
                  <a:moveTo>
                    <a:pt x="6159" y="9842"/>
                  </a:moveTo>
                  <a:lnTo>
                    <a:pt x="0" y="0"/>
                  </a:lnTo>
                </a:path>
              </a:pathLst>
            </a:custGeom>
            <a:ln w="25400">
              <a:solidFill>
                <a:srgbClr val="FFD92E"/>
              </a:solidFill>
            </a:ln>
          </p:spPr>
          <p:txBody>
            <a:bodyPr wrap="square" lIns="0" tIns="0" rIns="0" bIns="0" rtlCol="0"/>
            <a:lstStyle/>
            <a:p>
              <a:endParaRPr/>
            </a:p>
          </p:txBody>
        </p:sp>
        <p:sp>
          <p:nvSpPr>
            <p:cNvPr id="5507" name="object 5507"/>
            <p:cNvSpPr/>
            <p:nvPr/>
          </p:nvSpPr>
          <p:spPr>
            <a:xfrm>
              <a:off x="5957379" y="8173834"/>
              <a:ext cx="1270" cy="12700"/>
            </a:xfrm>
            <a:custGeom>
              <a:avLst/>
              <a:gdLst/>
              <a:ahLst/>
              <a:cxnLst/>
              <a:rect l="l" t="t" r="r" b="b"/>
              <a:pathLst>
                <a:path w="1270" h="12700">
                  <a:moveTo>
                    <a:pt x="1193" y="12230"/>
                  </a:moveTo>
                  <a:lnTo>
                    <a:pt x="0" y="0"/>
                  </a:lnTo>
                </a:path>
              </a:pathLst>
            </a:custGeom>
            <a:ln w="25400">
              <a:solidFill>
                <a:srgbClr val="FFDB2C"/>
              </a:solidFill>
            </a:ln>
          </p:spPr>
          <p:txBody>
            <a:bodyPr wrap="square" lIns="0" tIns="0" rIns="0" bIns="0" rtlCol="0"/>
            <a:lstStyle/>
            <a:p>
              <a:endParaRPr/>
            </a:p>
          </p:txBody>
        </p:sp>
        <p:sp>
          <p:nvSpPr>
            <p:cNvPr id="5508" name="object 5508"/>
            <p:cNvSpPr/>
            <p:nvPr/>
          </p:nvSpPr>
          <p:spPr>
            <a:xfrm>
              <a:off x="5957379" y="8173834"/>
              <a:ext cx="6985" cy="10160"/>
            </a:xfrm>
            <a:custGeom>
              <a:avLst/>
              <a:gdLst/>
              <a:ahLst/>
              <a:cxnLst/>
              <a:rect l="l" t="t" r="r" b="b"/>
              <a:pathLst>
                <a:path w="6985" h="10159">
                  <a:moveTo>
                    <a:pt x="0" y="0"/>
                  </a:moveTo>
                  <a:lnTo>
                    <a:pt x="6527" y="9969"/>
                  </a:lnTo>
                </a:path>
              </a:pathLst>
            </a:custGeom>
            <a:ln w="25400">
              <a:solidFill>
                <a:srgbClr val="FFD924"/>
              </a:solidFill>
            </a:ln>
          </p:spPr>
          <p:txBody>
            <a:bodyPr wrap="square" lIns="0" tIns="0" rIns="0" bIns="0" rtlCol="0"/>
            <a:lstStyle/>
            <a:p>
              <a:endParaRPr/>
            </a:p>
          </p:txBody>
        </p:sp>
        <p:sp>
          <p:nvSpPr>
            <p:cNvPr id="5509" name="object 5509"/>
            <p:cNvSpPr/>
            <p:nvPr/>
          </p:nvSpPr>
          <p:spPr>
            <a:xfrm>
              <a:off x="5951727" y="8163903"/>
              <a:ext cx="6985" cy="22225"/>
            </a:xfrm>
            <a:custGeom>
              <a:avLst/>
              <a:gdLst/>
              <a:ahLst/>
              <a:cxnLst/>
              <a:rect l="l" t="t" r="r" b="b"/>
              <a:pathLst>
                <a:path w="6985" h="22225">
                  <a:moveTo>
                    <a:pt x="0" y="0"/>
                  </a:moveTo>
                  <a:lnTo>
                    <a:pt x="6845" y="22161"/>
                  </a:lnTo>
                  <a:lnTo>
                    <a:pt x="6261" y="17881"/>
                  </a:lnTo>
                  <a:lnTo>
                    <a:pt x="5829" y="13550"/>
                  </a:lnTo>
                  <a:lnTo>
                    <a:pt x="5651" y="9931"/>
                  </a:lnTo>
                  <a:lnTo>
                    <a:pt x="3619" y="6616"/>
                  </a:lnTo>
                  <a:lnTo>
                    <a:pt x="1714" y="3301"/>
                  </a:lnTo>
                  <a:lnTo>
                    <a:pt x="0" y="0"/>
                  </a:lnTo>
                  <a:close/>
                </a:path>
              </a:pathLst>
            </a:custGeom>
            <a:solidFill>
              <a:srgbClr val="FFDD31"/>
            </a:solidFill>
          </p:spPr>
          <p:txBody>
            <a:bodyPr wrap="square" lIns="0" tIns="0" rIns="0" bIns="0" rtlCol="0"/>
            <a:lstStyle/>
            <a:p>
              <a:endParaRPr/>
            </a:p>
          </p:txBody>
        </p:sp>
        <p:sp>
          <p:nvSpPr>
            <p:cNvPr id="5510" name="object 5510"/>
            <p:cNvSpPr/>
            <p:nvPr/>
          </p:nvSpPr>
          <p:spPr>
            <a:xfrm>
              <a:off x="5957379" y="8173834"/>
              <a:ext cx="1270" cy="12700"/>
            </a:xfrm>
            <a:custGeom>
              <a:avLst/>
              <a:gdLst/>
              <a:ahLst/>
              <a:cxnLst/>
              <a:rect l="l" t="t" r="r" b="b"/>
              <a:pathLst>
                <a:path w="1270" h="12700">
                  <a:moveTo>
                    <a:pt x="0" y="0"/>
                  </a:moveTo>
                  <a:lnTo>
                    <a:pt x="1193" y="12230"/>
                  </a:lnTo>
                </a:path>
              </a:pathLst>
            </a:custGeom>
            <a:ln w="25400">
              <a:solidFill>
                <a:srgbClr val="FFDB2C"/>
              </a:solidFill>
            </a:ln>
          </p:spPr>
          <p:txBody>
            <a:bodyPr wrap="square" lIns="0" tIns="0" rIns="0" bIns="0" rtlCol="0"/>
            <a:lstStyle/>
            <a:p>
              <a:endParaRPr/>
            </a:p>
          </p:txBody>
        </p:sp>
        <p:sp>
          <p:nvSpPr>
            <p:cNvPr id="5511" name="object 5511"/>
            <p:cNvSpPr/>
            <p:nvPr/>
          </p:nvSpPr>
          <p:spPr>
            <a:xfrm>
              <a:off x="5953163" y="8175980"/>
              <a:ext cx="5715" cy="10160"/>
            </a:xfrm>
            <a:custGeom>
              <a:avLst/>
              <a:gdLst/>
              <a:ahLst/>
              <a:cxnLst/>
              <a:rect l="l" t="t" r="r" b="b"/>
              <a:pathLst>
                <a:path w="5714" h="10159">
                  <a:moveTo>
                    <a:pt x="5410" y="10083"/>
                  </a:moveTo>
                  <a:lnTo>
                    <a:pt x="0" y="0"/>
                  </a:lnTo>
                </a:path>
              </a:pathLst>
            </a:custGeom>
            <a:ln w="25400">
              <a:solidFill>
                <a:srgbClr val="FFDC35"/>
              </a:solidFill>
            </a:ln>
          </p:spPr>
          <p:txBody>
            <a:bodyPr wrap="square" lIns="0" tIns="0" rIns="0" bIns="0" rtlCol="0"/>
            <a:lstStyle/>
            <a:p>
              <a:endParaRPr/>
            </a:p>
          </p:txBody>
        </p:sp>
        <p:sp>
          <p:nvSpPr>
            <p:cNvPr id="5512" name="object 5512"/>
            <p:cNvSpPr/>
            <p:nvPr/>
          </p:nvSpPr>
          <p:spPr>
            <a:xfrm>
              <a:off x="5951727" y="8163903"/>
              <a:ext cx="1905" cy="12700"/>
            </a:xfrm>
            <a:custGeom>
              <a:avLst/>
              <a:gdLst/>
              <a:ahLst/>
              <a:cxnLst/>
              <a:rect l="l" t="t" r="r" b="b"/>
              <a:pathLst>
                <a:path w="1904" h="12700">
                  <a:moveTo>
                    <a:pt x="1435" y="12077"/>
                  </a:moveTo>
                  <a:lnTo>
                    <a:pt x="0" y="0"/>
                  </a:lnTo>
                </a:path>
              </a:pathLst>
            </a:custGeom>
            <a:ln w="25400">
              <a:solidFill>
                <a:srgbClr val="FFDE35"/>
              </a:solidFill>
            </a:ln>
          </p:spPr>
          <p:txBody>
            <a:bodyPr wrap="square" lIns="0" tIns="0" rIns="0" bIns="0" rtlCol="0"/>
            <a:lstStyle/>
            <a:p>
              <a:endParaRPr/>
            </a:p>
          </p:txBody>
        </p:sp>
        <p:sp>
          <p:nvSpPr>
            <p:cNvPr id="5513" name="object 5513"/>
            <p:cNvSpPr/>
            <p:nvPr/>
          </p:nvSpPr>
          <p:spPr>
            <a:xfrm>
              <a:off x="5951727" y="8163903"/>
              <a:ext cx="5715" cy="10160"/>
            </a:xfrm>
            <a:custGeom>
              <a:avLst/>
              <a:gdLst/>
              <a:ahLst/>
              <a:cxnLst/>
              <a:rect l="l" t="t" r="r" b="b"/>
              <a:pathLst>
                <a:path w="5714" h="10159">
                  <a:moveTo>
                    <a:pt x="0" y="0"/>
                  </a:moveTo>
                  <a:lnTo>
                    <a:pt x="5651" y="9931"/>
                  </a:lnTo>
                </a:path>
              </a:pathLst>
            </a:custGeom>
            <a:ln w="25400">
              <a:solidFill>
                <a:srgbClr val="FFDD2C"/>
              </a:solidFill>
            </a:ln>
          </p:spPr>
          <p:txBody>
            <a:bodyPr wrap="square" lIns="0" tIns="0" rIns="0" bIns="0" rtlCol="0"/>
            <a:lstStyle/>
            <a:p>
              <a:endParaRPr/>
            </a:p>
          </p:txBody>
        </p:sp>
        <p:sp>
          <p:nvSpPr>
            <p:cNvPr id="5514" name="object 5514"/>
            <p:cNvSpPr/>
            <p:nvPr/>
          </p:nvSpPr>
          <p:spPr>
            <a:xfrm>
              <a:off x="5953163" y="8175980"/>
              <a:ext cx="13335" cy="31750"/>
            </a:xfrm>
            <a:custGeom>
              <a:avLst/>
              <a:gdLst/>
              <a:ahLst/>
              <a:cxnLst/>
              <a:rect l="l" t="t" r="r" b="b"/>
              <a:pathLst>
                <a:path w="13335" h="31750">
                  <a:moveTo>
                    <a:pt x="0" y="0"/>
                  </a:moveTo>
                  <a:lnTo>
                    <a:pt x="13182" y="31648"/>
                  </a:lnTo>
                  <a:lnTo>
                    <a:pt x="12496" y="28308"/>
                  </a:lnTo>
                  <a:lnTo>
                    <a:pt x="11976" y="24155"/>
                  </a:lnTo>
                  <a:lnTo>
                    <a:pt x="11569" y="19926"/>
                  </a:lnTo>
                  <a:lnTo>
                    <a:pt x="7238" y="13474"/>
                  </a:lnTo>
                  <a:lnTo>
                    <a:pt x="3327" y="6781"/>
                  </a:lnTo>
                  <a:lnTo>
                    <a:pt x="0" y="0"/>
                  </a:lnTo>
                  <a:close/>
                </a:path>
              </a:pathLst>
            </a:custGeom>
            <a:solidFill>
              <a:srgbClr val="FFDA39"/>
            </a:solidFill>
          </p:spPr>
          <p:txBody>
            <a:bodyPr wrap="square" lIns="0" tIns="0" rIns="0" bIns="0" rtlCol="0"/>
            <a:lstStyle/>
            <a:p>
              <a:endParaRPr/>
            </a:p>
          </p:txBody>
        </p:sp>
        <p:sp>
          <p:nvSpPr>
            <p:cNvPr id="5515" name="object 5515"/>
            <p:cNvSpPr/>
            <p:nvPr/>
          </p:nvSpPr>
          <p:spPr>
            <a:xfrm>
              <a:off x="5953163" y="8175980"/>
              <a:ext cx="12065" cy="20320"/>
            </a:xfrm>
            <a:custGeom>
              <a:avLst/>
              <a:gdLst/>
              <a:ahLst/>
              <a:cxnLst/>
              <a:rect l="l" t="t" r="r" b="b"/>
              <a:pathLst>
                <a:path w="12064" h="20320">
                  <a:moveTo>
                    <a:pt x="11569" y="19926"/>
                  </a:moveTo>
                  <a:lnTo>
                    <a:pt x="7238" y="13474"/>
                  </a:lnTo>
                  <a:lnTo>
                    <a:pt x="3327" y="6781"/>
                  </a:lnTo>
                  <a:lnTo>
                    <a:pt x="0" y="0"/>
                  </a:lnTo>
                </a:path>
              </a:pathLst>
            </a:custGeom>
            <a:ln w="25400">
              <a:solidFill>
                <a:srgbClr val="FFDB33"/>
              </a:solidFill>
            </a:ln>
          </p:spPr>
          <p:txBody>
            <a:bodyPr wrap="square" lIns="0" tIns="0" rIns="0" bIns="0" rtlCol="0"/>
            <a:lstStyle/>
            <a:p>
              <a:endParaRPr/>
            </a:p>
          </p:txBody>
        </p:sp>
        <p:sp>
          <p:nvSpPr>
            <p:cNvPr id="5516" name="object 5516"/>
            <p:cNvSpPr/>
            <p:nvPr/>
          </p:nvSpPr>
          <p:spPr>
            <a:xfrm>
              <a:off x="5953163" y="8175980"/>
              <a:ext cx="2540" cy="12700"/>
            </a:xfrm>
            <a:custGeom>
              <a:avLst/>
              <a:gdLst/>
              <a:ahLst/>
              <a:cxnLst/>
              <a:rect l="l" t="t" r="r" b="b"/>
              <a:pathLst>
                <a:path w="2539" h="12700">
                  <a:moveTo>
                    <a:pt x="0" y="0"/>
                  </a:moveTo>
                  <a:lnTo>
                    <a:pt x="2461" y="12077"/>
                  </a:lnTo>
                </a:path>
              </a:pathLst>
            </a:custGeom>
            <a:ln w="25399">
              <a:solidFill>
                <a:srgbClr val="FFDE3F"/>
              </a:solidFill>
            </a:ln>
          </p:spPr>
          <p:txBody>
            <a:bodyPr wrap="square" lIns="0" tIns="0" rIns="0" bIns="0" rtlCol="0"/>
            <a:lstStyle/>
            <a:p>
              <a:endParaRPr/>
            </a:p>
          </p:txBody>
        </p:sp>
        <p:sp>
          <p:nvSpPr>
            <p:cNvPr id="5517" name="object 5517"/>
            <p:cNvSpPr/>
            <p:nvPr/>
          </p:nvSpPr>
          <p:spPr>
            <a:xfrm>
              <a:off x="5966277" y="8207522"/>
              <a:ext cx="635" cy="635"/>
            </a:xfrm>
            <a:custGeom>
              <a:avLst/>
              <a:gdLst/>
              <a:ahLst/>
              <a:cxnLst/>
              <a:rect l="l" t="t" r="r" b="b"/>
              <a:pathLst>
                <a:path w="635" h="634">
                  <a:moveTo>
                    <a:pt x="0" y="0"/>
                  </a:moveTo>
                  <a:lnTo>
                    <a:pt x="68" y="107"/>
                  </a:lnTo>
                </a:path>
              </a:pathLst>
            </a:custGeom>
            <a:ln w="25400">
              <a:solidFill>
                <a:srgbClr val="FFD93F"/>
              </a:solidFill>
            </a:ln>
          </p:spPr>
          <p:txBody>
            <a:bodyPr wrap="square" lIns="0" tIns="0" rIns="0" bIns="0" rtlCol="0"/>
            <a:lstStyle/>
            <a:p>
              <a:endParaRPr/>
            </a:p>
          </p:txBody>
        </p:sp>
        <p:sp>
          <p:nvSpPr>
            <p:cNvPr id="5518" name="object 5518"/>
            <p:cNvSpPr/>
            <p:nvPr/>
          </p:nvSpPr>
          <p:spPr>
            <a:xfrm>
              <a:off x="5964733" y="8195907"/>
              <a:ext cx="1905" cy="12065"/>
            </a:xfrm>
            <a:custGeom>
              <a:avLst/>
              <a:gdLst/>
              <a:ahLst/>
              <a:cxnLst/>
              <a:rect l="l" t="t" r="r" b="b"/>
              <a:pathLst>
                <a:path w="1904" h="12065">
                  <a:moveTo>
                    <a:pt x="1612" y="11722"/>
                  </a:moveTo>
                  <a:lnTo>
                    <a:pt x="0" y="0"/>
                  </a:lnTo>
                </a:path>
              </a:pathLst>
            </a:custGeom>
            <a:ln w="25400">
              <a:solidFill>
                <a:srgbClr val="FFD633"/>
              </a:solidFill>
            </a:ln>
          </p:spPr>
          <p:txBody>
            <a:bodyPr wrap="square" lIns="0" tIns="0" rIns="0" bIns="0" rtlCol="0"/>
            <a:lstStyle/>
            <a:p>
              <a:endParaRPr/>
            </a:p>
          </p:txBody>
        </p:sp>
        <p:sp>
          <p:nvSpPr>
            <p:cNvPr id="5519" name="object 5519"/>
            <p:cNvSpPr/>
            <p:nvPr/>
          </p:nvSpPr>
          <p:spPr>
            <a:xfrm>
              <a:off x="5947079" y="8154047"/>
              <a:ext cx="6350" cy="22225"/>
            </a:xfrm>
            <a:custGeom>
              <a:avLst/>
              <a:gdLst/>
              <a:ahLst/>
              <a:cxnLst/>
              <a:rect l="l" t="t" r="r" b="b"/>
              <a:pathLst>
                <a:path w="6350" h="22225">
                  <a:moveTo>
                    <a:pt x="0" y="0"/>
                  </a:moveTo>
                  <a:lnTo>
                    <a:pt x="6083" y="21932"/>
                  </a:lnTo>
                  <a:lnTo>
                    <a:pt x="5397" y="17716"/>
                  </a:lnTo>
                  <a:lnTo>
                    <a:pt x="4876" y="13487"/>
                  </a:lnTo>
                  <a:lnTo>
                    <a:pt x="4648" y="9855"/>
                  </a:lnTo>
                  <a:lnTo>
                    <a:pt x="2908" y="6553"/>
                  </a:lnTo>
                  <a:lnTo>
                    <a:pt x="1358" y="3263"/>
                  </a:lnTo>
                  <a:lnTo>
                    <a:pt x="0" y="0"/>
                  </a:lnTo>
                  <a:close/>
                </a:path>
              </a:pathLst>
            </a:custGeom>
            <a:solidFill>
              <a:srgbClr val="FFE03D"/>
            </a:solidFill>
          </p:spPr>
          <p:txBody>
            <a:bodyPr wrap="square" lIns="0" tIns="0" rIns="0" bIns="0" rtlCol="0"/>
            <a:lstStyle/>
            <a:p>
              <a:endParaRPr/>
            </a:p>
          </p:txBody>
        </p:sp>
        <p:sp>
          <p:nvSpPr>
            <p:cNvPr id="5520" name="object 5520"/>
            <p:cNvSpPr/>
            <p:nvPr/>
          </p:nvSpPr>
          <p:spPr>
            <a:xfrm>
              <a:off x="5951727" y="8163903"/>
              <a:ext cx="1905" cy="12700"/>
            </a:xfrm>
            <a:custGeom>
              <a:avLst/>
              <a:gdLst/>
              <a:ahLst/>
              <a:cxnLst/>
              <a:rect l="l" t="t" r="r" b="b"/>
              <a:pathLst>
                <a:path w="1904" h="12700">
                  <a:moveTo>
                    <a:pt x="0" y="0"/>
                  </a:moveTo>
                  <a:lnTo>
                    <a:pt x="1435" y="12077"/>
                  </a:lnTo>
                </a:path>
              </a:pathLst>
            </a:custGeom>
            <a:ln w="25400">
              <a:solidFill>
                <a:srgbClr val="FFDE35"/>
              </a:solidFill>
            </a:ln>
          </p:spPr>
          <p:txBody>
            <a:bodyPr wrap="square" lIns="0" tIns="0" rIns="0" bIns="0" rtlCol="0"/>
            <a:lstStyle/>
            <a:p>
              <a:endParaRPr/>
            </a:p>
          </p:txBody>
        </p:sp>
        <p:sp>
          <p:nvSpPr>
            <p:cNvPr id="5521" name="object 5521"/>
            <p:cNvSpPr/>
            <p:nvPr/>
          </p:nvSpPr>
          <p:spPr>
            <a:xfrm>
              <a:off x="5948629" y="8165782"/>
              <a:ext cx="5080" cy="10795"/>
            </a:xfrm>
            <a:custGeom>
              <a:avLst/>
              <a:gdLst/>
              <a:ahLst/>
              <a:cxnLst/>
              <a:rect l="l" t="t" r="r" b="b"/>
              <a:pathLst>
                <a:path w="5079" h="10795">
                  <a:moveTo>
                    <a:pt x="4533" y="10198"/>
                  </a:moveTo>
                  <a:lnTo>
                    <a:pt x="0" y="0"/>
                  </a:lnTo>
                </a:path>
              </a:pathLst>
            </a:custGeom>
            <a:ln w="25400">
              <a:solidFill>
                <a:srgbClr val="FFE040"/>
              </a:solidFill>
            </a:ln>
          </p:spPr>
          <p:txBody>
            <a:bodyPr wrap="square" lIns="0" tIns="0" rIns="0" bIns="0" rtlCol="0"/>
            <a:lstStyle/>
            <a:p>
              <a:endParaRPr/>
            </a:p>
          </p:txBody>
        </p:sp>
        <p:sp>
          <p:nvSpPr>
            <p:cNvPr id="5522" name="object 5522"/>
            <p:cNvSpPr/>
            <p:nvPr/>
          </p:nvSpPr>
          <p:spPr>
            <a:xfrm>
              <a:off x="5947079" y="8154047"/>
              <a:ext cx="1905" cy="12065"/>
            </a:xfrm>
            <a:custGeom>
              <a:avLst/>
              <a:gdLst/>
              <a:ahLst/>
              <a:cxnLst/>
              <a:rect l="l" t="t" r="r" b="b"/>
              <a:pathLst>
                <a:path w="1904" h="12065">
                  <a:moveTo>
                    <a:pt x="1549" y="11734"/>
                  </a:moveTo>
                  <a:lnTo>
                    <a:pt x="0" y="0"/>
                  </a:lnTo>
                </a:path>
              </a:pathLst>
            </a:custGeom>
            <a:ln w="25400">
              <a:solidFill>
                <a:srgbClr val="FFE244"/>
              </a:solidFill>
            </a:ln>
          </p:spPr>
          <p:txBody>
            <a:bodyPr wrap="square" lIns="0" tIns="0" rIns="0" bIns="0" rtlCol="0"/>
            <a:lstStyle/>
            <a:p>
              <a:endParaRPr/>
            </a:p>
          </p:txBody>
        </p:sp>
        <p:sp>
          <p:nvSpPr>
            <p:cNvPr id="5523" name="object 5523"/>
            <p:cNvSpPr/>
            <p:nvPr/>
          </p:nvSpPr>
          <p:spPr>
            <a:xfrm>
              <a:off x="5947079" y="8154047"/>
              <a:ext cx="5080" cy="10160"/>
            </a:xfrm>
            <a:custGeom>
              <a:avLst/>
              <a:gdLst/>
              <a:ahLst/>
              <a:cxnLst/>
              <a:rect l="l" t="t" r="r" b="b"/>
              <a:pathLst>
                <a:path w="5079" h="10159">
                  <a:moveTo>
                    <a:pt x="0" y="0"/>
                  </a:moveTo>
                  <a:lnTo>
                    <a:pt x="4648" y="9855"/>
                  </a:lnTo>
                </a:path>
              </a:pathLst>
            </a:custGeom>
            <a:ln w="25400">
              <a:solidFill>
                <a:srgbClr val="FFE039"/>
              </a:solidFill>
            </a:ln>
          </p:spPr>
          <p:txBody>
            <a:bodyPr wrap="square" lIns="0" tIns="0" rIns="0" bIns="0" rtlCol="0"/>
            <a:lstStyle/>
            <a:p>
              <a:endParaRPr/>
            </a:p>
          </p:txBody>
        </p:sp>
        <p:sp>
          <p:nvSpPr>
            <p:cNvPr id="5524" name="object 5524"/>
            <p:cNvSpPr/>
            <p:nvPr/>
          </p:nvSpPr>
          <p:spPr>
            <a:xfrm>
              <a:off x="5943587" y="8144319"/>
              <a:ext cx="5080" cy="21590"/>
            </a:xfrm>
            <a:custGeom>
              <a:avLst/>
              <a:gdLst/>
              <a:ahLst/>
              <a:cxnLst/>
              <a:rect l="l" t="t" r="r" b="b"/>
              <a:pathLst>
                <a:path w="5079" h="21590">
                  <a:moveTo>
                    <a:pt x="0" y="0"/>
                  </a:moveTo>
                  <a:lnTo>
                    <a:pt x="5041" y="21463"/>
                  </a:lnTo>
                  <a:lnTo>
                    <a:pt x="4317" y="17399"/>
                  </a:lnTo>
                  <a:lnTo>
                    <a:pt x="3784" y="13373"/>
                  </a:lnTo>
                  <a:lnTo>
                    <a:pt x="3492" y="9728"/>
                  </a:lnTo>
                  <a:lnTo>
                    <a:pt x="2120" y="6464"/>
                  </a:lnTo>
                  <a:lnTo>
                    <a:pt x="952" y="3213"/>
                  </a:lnTo>
                  <a:lnTo>
                    <a:pt x="0" y="0"/>
                  </a:lnTo>
                  <a:close/>
                </a:path>
              </a:pathLst>
            </a:custGeom>
            <a:solidFill>
              <a:srgbClr val="FFE44D"/>
            </a:solidFill>
          </p:spPr>
          <p:txBody>
            <a:bodyPr wrap="square" lIns="0" tIns="0" rIns="0" bIns="0" rtlCol="0"/>
            <a:lstStyle/>
            <a:p>
              <a:endParaRPr/>
            </a:p>
          </p:txBody>
        </p:sp>
        <p:sp>
          <p:nvSpPr>
            <p:cNvPr id="5525" name="object 5525"/>
            <p:cNvSpPr/>
            <p:nvPr/>
          </p:nvSpPr>
          <p:spPr>
            <a:xfrm>
              <a:off x="5947079" y="8154047"/>
              <a:ext cx="1905" cy="12065"/>
            </a:xfrm>
            <a:custGeom>
              <a:avLst/>
              <a:gdLst/>
              <a:ahLst/>
              <a:cxnLst/>
              <a:rect l="l" t="t" r="r" b="b"/>
              <a:pathLst>
                <a:path w="1904" h="12065">
                  <a:moveTo>
                    <a:pt x="0" y="0"/>
                  </a:moveTo>
                  <a:lnTo>
                    <a:pt x="1549" y="11734"/>
                  </a:lnTo>
                </a:path>
              </a:pathLst>
            </a:custGeom>
            <a:ln w="25400">
              <a:solidFill>
                <a:srgbClr val="FFE244"/>
              </a:solidFill>
            </a:ln>
          </p:spPr>
          <p:txBody>
            <a:bodyPr wrap="square" lIns="0" tIns="0" rIns="0" bIns="0" rtlCol="0"/>
            <a:lstStyle/>
            <a:p>
              <a:endParaRPr/>
            </a:p>
          </p:txBody>
        </p:sp>
        <p:sp>
          <p:nvSpPr>
            <p:cNvPr id="5526" name="object 5526"/>
            <p:cNvSpPr/>
            <p:nvPr/>
          </p:nvSpPr>
          <p:spPr>
            <a:xfrm>
              <a:off x="5945098" y="8155559"/>
              <a:ext cx="3810" cy="10795"/>
            </a:xfrm>
            <a:custGeom>
              <a:avLst/>
              <a:gdLst/>
              <a:ahLst/>
              <a:cxnLst/>
              <a:rect l="l" t="t" r="r" b="b"/>
              <a:pathLst>
                <a:path w="3810" h="10795">
                  <a:moveTo>
                    <a:pt x="3530" y="10223"/>
                  </a:moveTo>
                  <a:lnTo>
                    <a:pt x="0" y="0"/>
                  </a:lnTo>
                </a:path>
              </a:pathLst>
            </a:custGeom>
            <a:ln w="25400">
              <a:solidFill>
                <a:srgbClr val="FFE44E"/>
              </a:solidFill>
            </a:ln>
          </p:spPr>
          <p:txBody>
            <a:bodyPr wrap="square" lIns="0" tIns="0" rIns="0" bIns="0" rtlCol="0"/>
            <a:lstStyle/>
            <a:p>
              <a:endParaRPr/>
            </a:p>
          </p:txBody>
        </p:sp>
        <p:sp>
          <p:nvSpPr>
            <p:cNvPr id="5527" name="object 5527"/>
            <p:cNvSpPr/>
            <p:nvPr/>
          </p:nvSpPr>
          <p:spPr>
            <a:xfrm>
              <a:off x="5943587" y="8144319"/>
              <a:ext cx="1905" cy="11430"/>
            </a:xfrm>
            <a:custGeom>
              <a:avLst/>
              <a:gdLst/>
              <a:ahLst/>
              <a:cxnLst/>
              <a:rect l="l" t="t" r="r" b="b"/>
              <a:pathLst>
                <a:path w="1904" h="11429">
                  <a:moveTo>
                    <a:pt x="1511" y="11239"/>
                  </a:moveTo>
                  <a:lnTo>
                    <a:pt x="0" y="0"/>
                  </a:lnTo>
                </a:path>
              </a:pathLst>
            </a:custGeom>
            <a:ln w="25399">
              <a:solidFill>
                <a:srgbClr val="FFE656"/>
              </a:solidFill>
            </a:ln>
          </p:spPr>
          <p:txBody>
            <a:bodyPr wrap="square" lIns="0" tIns="0" rIns="0" bIns="0" rtlCol="0"/>
            <a:lstStyle/>
            <a:p>
              <a:endParaRPr/>
            </a:p>
          </p:txBody>
        </p:sp>
        <p:sp>
          <p:nvSpPr>
            <p:cNvPr id="5528" name="object 5528"/>
            <p:cNvSpPr/>
            <p:nvPr/>
          </p:nvSpPr>
          <p:spPr>
            <a:xfrm>
              <a:off x="5943587" y="8144319"/>
              <a:ext cx="3810" cy="10160"/>
            </a:xfrm>
            <a:custGeom>
              <a:avLst/>
              <a:gdLst/>
              <a:ahLst/>
              <a:cxnLst/>
              <a:rect l="l" t="t" r="r" b="b"/>
              <a:pathLst>
                <a:path w="3810" h="10159">
                  <a:moveTo>
                    <a:pt x="0" y="0"/>
                  </a:moveTo>
                  <a:lnTo>
                    <a:pt x="3492" y="9728"/>
                  </a:lnTo>
                </a:path>
              </a:pathLst>
            </a:custGeom>
            <a:ln w="25400">
              <a:solidFill>
                <a:srgbClr val="FFE44C"/>
              </a:solidFill>
            </a:ln>
          </p:spPr>
          <p:txBody>
            <a:bodyPr wrap="square" lIns="0" tIns="0" rIns="0" bIns="0" rtlCol="0"/>
            <a:lstStyle/>
            <a:p>
              <a:endParaRPr/>
            </a:p>
          </p:txBody>
        </p:sp>
        <p:sp>
          <p:nvSpPr>
            <p:cNvPr id="5529" name="object 5529"/>
            <p:cNvSpPr/>
            <p:nvPr/>
          </p:nvSpPr>
          <p:spPr>
            <a:xfrm>
              <a:off x="5945098" y="8155559"/>
              <a:ext cx="10795" cy="33020"/>
            </a:xfrm>
            <a:custGeom>
              <a:avLst/>
              <a:gdLst/>
              <a:ahLst/>
              <a:cxnLst/>
              <a:rect l="l" t="t" r="r" b="b"/>
              <a:pathLst>
                <a:path w="10795" h="33020">
                  <a:moveTo>
                    <a:pt x="0" y="0"/>
                  </a:moveTo>
                  <a:lnTo>
                    <a:pt x="10524" y="32496"/>
                  </a:lnTo>
                  <a:lnTo>
                    <a:pt x="9626" y="28879"/>
                  </a:lnTo>
                  <a:lnTo>
                    <a:pt x="8762" y="24650"/>
                  </a:lnTo>
                  <a:lnTo>
                    <a:pt x="8064" y="20421"/>
                  </a:lnTo>
                  <a:lnTo>
                    <a:pt x="4737" y="13652"/>
                  </a:lnTo>
                  <a:lnTo>
                    <a:pt x="1993" y="6794"/>
                  </a:lnTo>
                  <a:lnTo>
                    <a:pt x="0" y="0"/>
                  </a:lnTo>
                  <a:close/>
                </a:path>
              </a:pathLst>
            </a:custGeom>
            <a:solidFill>
              <a:srgbClr val="FFE14A"/>
            </a:solidFill>
          </p:spPr>
          <p:txBody>
            <a:bodyPr wrap="square" lIns="0" tIns="0" rIns="0" bIns="0" rtlCol="0"/>
            <a:lstStyle/>
            <a:p>
              <a:endParaRPr/>
            </a:p>
          </p:txBody>
        </p:sp>
        <p:sp>
          <p:nvSpPr>
            <p:cNvPr id="5530" name="object 5530"/>
            <p:cNvSpPr/>
            <p:nvPr/>
          </p:nvSpPr>
          <p:spPr>
            <a:xfrm>
              <a:off x="5945098" y="8155559"/>
              <a:ext cx="8255" cy="20955"/>
            </a:xfrm>
            <a:custGeom>
              <a:avLst/>
              <a:gdLst/>
              <a:ahLst/>
              <a:cxnLst/>
              <a:rect l="l" t="t" r="r" b="b"/>
              <a:pathLst>
                <a:path w="8254" h="20954">
                  <a:moveTo>
                    <a:pt x="8064" y="20421"/>
                  </a:moveTo>
                  <a:lnTo>
                    <a:pt x="4737" y="13652"/>
                  </a:lnTo>
                  <a:lnTo>
                    <a:pt x="1993" y="6794"/>
                  </a:lnTo>
                  <a:lnTo>
                    <a:pt x="0" y="0"/>
                  </a:lnTo>
                </a:path>
              </a:pathLst>
            </a:custGeom>
            <a:ln w="25400">
              <a:solidFill>
                <a:srgbClr val="FFE248"/>
              </a:solidFill>
            </a:ln>
          </p:spPr>
          <p:txBody>
            <a:bodyPr wrap="square" lIns="0" tIns="0" rIns="0" bIns="0" rtlCol="0"/>
            <a:lstStyle/>
            <a:p>
              <a:endParaRPr/>
            </a:p>
          </p:txBody>
        </p:sp>
        <p:sp>
          <p:nvSpPr>
            <p:cNvPr id="5531" name="object 5531"/>
            <p:cNvSpPr/>
            <p:nvPr/>
          </p:nvSpPr>
          <p:spPr>
            <a:xfrm>
              <a:off x="5945098" y="8155559"/>
              <a:ext cx="3175" cy="12065"/>
            </a:xfrm>
            <a:custGeom>
              <a:avLst/>
              <a:gdLst/>
              <a:ahLst/>
              <a:cxnLst/>
              <a:rect l="l" t="t" r="r" b="b"/>
              <a:pathLst>
                <a:path w="3175" h="12065">
                  <a:moveTo>
                    <a:pt x="0" y="0"/>
                  </a:moveTo>
                  <a:lnTo>
                    <a:pt x="2755" y="11658"/>
                  </a:lnTo>
                </a:path>
              </a:pathLst>
            </a:custGeom>
            <a:ln w="25400">
              <a:solidFill>
                <a:srgbClr val="FFE555"/>
              </a:solidFill>
            </a:ln>
          </p:spPr>
          <p:txBody>
            <a:bodyPr wrap="square" lIns="0" tIns="0" rIns="0" bIns="0" rtlCol="0"/>
            <a:lstStyle/>
            <a:p>
              <a:endParaRPr/>
            </a:p>
          </p:txBody>
        </p:sp>
        <p:sp>
          <p:nvSpPr>
            <p:cNvPr id="5532" name="object 5532"/>
            <p:cNvSpPr/>
            <p:nvPr/>
          </p:nvSpPr>
          <p:spPr>
            <a:xfrm>
              <a:off x="5953163" y="8175980"/>
              <a:ext cx="2540" cy="12700"/>
            </a:xfrm>
            <a:custGeom>
              <a:avLst/>
              <a:gdLst/>
              <a:ahLst/>
              <a:cxnLst/>
              <a:rect l="l" t="t" r="r" b="b"/>
              <a:pathLst>
                <a:path w="2539" h="12700">
                  <a:moveTo>
                    <a:pt x="2461" y="12077"/>
                  </a:moveTo>
                  <a:lnTo>
                    <a:pt x="0" y="0"/>
                  </a:lnTo>
                </a:path>
              </a:pathLst>
            </a:custGeom>
            <a:ln w="25399">
              <a:solidFill>
                <a:srgbClr val="FFDE3F"/>
              </a:solidFill>
            </a:ln>
          </p:spPr>
          <p:txBody>
            <a:bodyPr wrap="square" lIns="0" tIns="0" rIns="0" bIns="0" rtlCol="0"/>
            <a:lstStyle/>
            <a:p>
              <a:endParaRPr/>
            </a:p>
          </p:txBody>
        </p:sp>
        <p:sp>
          <p:nvSpPr>
            <p:cNvPr id="5533" name="object 5533"/>
            <p:cNvSpPr/>
            <p:nvPr/>
          </p:nvSpPr>
          <p:spPr>
            <a:xfrm>
              <a:off x="6180658" y="8101888"/>
              <a:ext cx="11430" cy="18415"/>
            </a:xfrm>
            <a:custGeom>
              <a:avLst/>
              <a:gdLst/>
              <a:ahLst/>
              <a:cxnLst/>
              <a:rect l="l" t="t" r="r" b="b"/>
              <a:pathLst>
                <a:path w="11429" h="18415">
                  <a:moveTo>
                    <a:pt x="0" y="0"/>
                  </a:moveTo>
                  <a:lnTo>
                    <a:pt x="3098" y="3911"/>
                  </a:lnTo>
                  <a:lnTo>
                    <a:pt x="5105" y="8978"/>
                  </a:lnTo>
                  <a:lnTo>
                    <a:pt x="6273" y="14960"/>
                  </a:lnTo>
                  <a:lnTo>
                    <a:pt x="8051" y="15951"/>
                  </a:lnTo>
                  <a:lnTo>
                    <a:pt x="9766" y="17043"/>
                  </a:lnTo>
                  <a:lnTo>
                    <a:pt x="11391" y="18262"/>
                  </a:lnTo>
                  <a:lnTo>
                    <a:pt x="9982" y="11950"/>
                  </a:lnTo>
                  <a:lnTo>
                    <a:pt x="7442" y="7150"/>
                  </a:lnTo>
                  <a:lnTo>
                    <a:pt x="2806" y="2209"/>
                  </a:lnTo>
                  <a:lnTo>
                    <a:pt x="1447" y="1028"/>
                  </a:lnTo>
                  <a:lnTo>
                    <a:pt x="0" y="0"/>
                  </a:lnTo>
                  <a:close/>
                </a:path>
              </a:pathLst>
            </a:custGeom>
            <a:solidFill>
              <a:srgbClr val="F6B435"/>
            </a:solidFill>
          </p:spPr>
          <p:txBody>
            <a:bodyPr wrap="square" lIns="0" tIns="0" rIns="0" bIns="0" rtlCol="0"/>
            <a:lstStyle/>
            <a:p>
              <a:endParaRPr/>
            </a:p>
          </p:txBody>
        </p:sp>
        <p:sp>
          <p:nvSpPr>
            <p:cNvPr id="5534" name="object 5534"/>
            <p:cNvSpPr/>
            <p:nvPr/>
          </p:nvSpPr>
          <p:spPr>
            <a:xfrm>
              <a:off x="6186698" y="8107543"/>
              <a:ext cx="5715" cy="12700"/>
            </a:xfrm>
            <a:custGeom>
              <a:avLst/>
              <a:gdLst/>
              <a:ahLst/>
              <a:cxnLst/>
              <a:rect l="l" t="t" r="r" b="b"/>
              <a:pathLst>
                <a:path w="5714" h="12700">
                  <a:moveTo>
                    <a:pt x="0" y="0"/>
                  </a:moveTo>
                  <a:lnTo>
                    <a:pt x="1401" y="1496"/>
                  </a:lnTo>
                  <a:lnTo>
                    <a:pt x="3941" y="6296"/>
                  </a:lnTo>
                  <a:lnTo>
                    <a:pt x="5351" y="12608"/>
                  </a:lnTo>
                </a:path>
              </a:pathLst>
            </a:custGeom>
            <a:ln w="25400">
              <a:solidFill>
                <a:srgbClr val="F5B335"/>
              </a:solidFill>
            </a:ln>
          </p:spPr>
          <p:txBody>
            <a:bodyPr wrap="square" lIns="0" tIns="0" rIns="0" bIns="0" rtlCol="0"/>
            <a:lstStyle/>
            <a:p>
              <a:endParaRPr/>
            </a:p>
          </p:txBody>
        </p:sp>
        <p:sp>
          <p:nvSpPr>
            <p:cNvPr id="5535" name="object 5535"/>
            <p:cNvSpPr/>
            <p:nvPr/>
          </p:nvSpPr>
          <p:spPr>
            <a:xfrm>
              <a:off x="6186932" y="8116849"/>
              <a:ext cx="5715" cy="3810"/>
            </a:xfrm>
            <a:custGeom>
              <a:avLst/>
              <a:gdLst/>
              <a:ahLst/>
              <a:cxnLst/>
              <a:rect l="l" t="t" r="r" b="b"/>
              <a:pathLst>
                <a:path w="5714" h="3809">
                  <a:moveTo>
                    <a:pt x="5118" y="3301"/>
                  </a:moveTo>
                  <a:lnTo>
                    <a:pt x="0" y="0"/>
                  </a:lnTo>
                </a:path>
              </a:pathLst>
            </a:custGeom>
            <a:ln w="25400">
              <a:solidFill>
                <a:srgbClr val="F7B936"/>
              </a:solidFill>
            </a:ln>
          </p:spPr>
          <p:txBody>
            <a:bodyPr wrap="square" lIns="0" tIns="0" rIns="0" bIns="0" rtlCol="0"/>
            <a:lstStyle/>
            <a:p>
              <a:endParaRPr/>
            </a:p>
          </p:txBody>
        </p:sp>
        <p:sp>
          <p:nvSpPr>
            <p:cNvPr id="5536" name="object 5536"/>
            <p:cNvSpPr/>
            <p:nvPr/>
          </p:nvSpPr>
          <p:spPr>
            <a:xfrm>
              <a:off x="6180658" y="8101888"/>
              <a:ext cx="6350" cy="15240"/>
            </a:xfrm>
            <a:custGeom>
              <a:avLst/>
              <a:gdLst/>
              <a:ahLst/>
              <a:cxnLst/>
              <a:rect l="l" t="t" r="r" b="b"/>
              <a:pathLst>
                <a:path w="6350" h="15240">
                  <a:moveTo>
                    <a:pt x="6273" y="14960"/>
                  </a:moveTo>
                  <a:lnTo>
                    <a:pt x="5105" y="8978"/>
                  </a:lnTo>
                  <a:lnTo>
                    <a:pt x="3098" y="3911"/>
                  </a:lnTo>
                  <a:lnTo>
                    <a:pt x="0" y="0"/>
                  </a:lnTo>
                </a:path>
              </a:pathLst>
            </a:custGeom>
            <a:ln w="25400">
              <a:solidFill>
                <a:srgbClr val="F7B635"/>
              </a:solidFill>
            </a:ln>
          </p:spPr>
          <p:txBody>
            <a:bodyPr wrap="square" lIns="0" tIns="0" rIns="0" bIns="0" rtlCol="0"/>
            <a:lstStyle/>
            <a:p>
              <a:endParaRPr/>
            </a:p>
          </p:txBody>
        </p:sp>
        <p:sp>
          <p:nvSpPr>
            <p:cNvPr id="5537" name="object 5537"/>
            <p:cNvSpPr/>
            <p:nvPr/>
          </p:nvSpPr>
          <p:spPr>
            <a:xfrm>
              <a:off x="6180658" y="8101888"/>
              <a:ext cx="4445" cy="3810"/>
            </a:xfrm>
            <a:custGeom>
              <a:avLst/>
              <a:gdLst/>
              <a:ahLst/>
              <a:cxnLst/>
              <a:rect l="l" t="t" r="r" b="b"/>
              <a:pathLst>
                <a:path w="4445" h="3809">
                  <a:moveTo>
                    <a:pt x="0" y="0"/>
                  </a:moveTo>
                  <a:lnTo>
                    <a:pt x="4045" y="3525"/>
                  </a:lnTo>
                </a:path>
              </a:pathLst>
            </a:custGeom>
            <a:ln w="25399">
              <a:solidFill>
                <a:srgbClr val="F5B034"/>
              </a:solidFill>
            </a:ln>
          </p:spPr>
          <p:txBody>
            <a:bodyPr wrap="square" lIns="0" tIns="0" rIns="0" bIns="0" rtlCol="0"/>
            <a:lstStyle/>
            <a:p>
              <a:endParaRPr/>
            </a:p>
          </p:txBody>
        </p:sp>
        <p:sp>
          <p:nvSpPr>
            <p:cNvPr id="5538" name="object 5538"/>
            <p:cNvSpPr/>
            <p:nvPr/>
          </p:nvSpPr>
          <p:spPr>
            <a:xfrm>
              <a:off x="6176010" y="8099222"/>
              <a:ext cx="11430" cy="17780"/>
            </a:xfrm>
            <a:custGeom>
              <a:avLst/>
              <a:gdLst/>
              <a:ahLst/>
              <a:cxnLst/>
              <a:rect l="l" t="t" r="r" b="b"/>
              <a:pathLst>
                <a:path w="11429" h="17779">
                  <a:moveTo>
                    <a:pt x="0" y="0"/>
                  </a:moveTo>
                  <a:lnTo>
                    <a:pt x="2806" y="4165"/>
                  </a:lnTo>
                  <a:lnTo>
                    <a:pt x="4457" y="9321"/>
                  </a:lnTo>
                  <a:lnTo>
                    <a:pt x="5397" y="14973"/>
                  </a:lnTo>
                  <a:lnTo>
                    <a:pt x="7302" y="15747"/>
                  </a:lnTo>
                  <a:lnTo>
                    <a:pt x="9143" y="16636"/>
                  </a:lnTo>
                  <a:lnTo>
                    <a:pt x="10922" y="17627"/>
                  </a:lnTo>
                  <a:lnTo>
                    <a:pt x="9753" y="11645"/>
                  </a:lnTo>
                  <a:lnTo>
                    <a:pt x="7747" y="6578"/>
                  </a:lnTo>
                  <a:lnTo>
                    <a:pt x="4648" y="2666"/>
                  </a:lnTo>
                  <a:lnTo>
                    <a:pt x="3187" y="1650"/>
                  </a:lnTo>
                  <a:lnTo>
                    <a:pt x="1638" y="761"/>
                  </a:lnTo>
                  <a:lnTo>
                    <a:pt x="0" y="0"/>
                  </a:lnTo>
                  <a:close/>
                </a:path>
              </a:pathLst>
            </a:custGeom>
            <a:solidFill>
              <a:srgbClr val="F7B835"/>
            </a:solidFill>
          </p:spPr>
          <p:txBody>
            <a:bodyPr wrap="square" lIns="0" tIns="0" rIns="0" bIns="0" rtlCol="0"/>
            <a:lstStyle/>
            <a:p>
              <a:endParaRPr/>
            </a:p>
          </p:txBody>
        </p:sp>
        <p:sp>
          <p:nvSpPr>
            <p:cNvPr id="5539" name="object 5539"/>
            <p:cNvSpPr/>
            <p:nvPr/>
          </p:nvSpPr>
          <p:spPr>
            <a:xfrm>
              <a:off x="6180658" y="8101888"/>
              <a:ext cx="6350" cy="15240"/>
            </a:xfrm>
            <a:custGeom>
              <a:avLst/>
              <a:gdLst/>
              <a:ahLst/>
              <a:cxnLst/>
              <a:rect l="l" t="t" r="r" b="b"/>
              <a:pathLst>
                <a:path w="6350" h="15240">
                  <a:moveTo>
                    <a:pt x="0" y="0"/>
                  </a:moveTo>
                  <a:lnTo>
                    <a:pt x="3098" y="3911"/>
                  </a:lnTo>
                  <a:lnTo>
                    <a:pt x="5105" y="8978"/>
                  </a:lnTo>
                  <a:lnTo>
                    <a:pt x="6273" y="14960"/>
                  </a:lnTo>
                </a:path>
              </a:pathLst>
            </a:custGeom>
            <a:ln w="25400">
              <a:solidFill>
                <a:srgbClr val="F7B635"/>
              </a:solidFill>
            </a:ln>
          </p:spPr>
          <p:txBody>
            <a:bodyPr wrap="square" lIns="0" tIns="0" rIns="0" bIns="0" rtlCol="0"/>
            <a:lstStyle/>
            <a:p>
              <a:endParaRPr/>
            </a:p>
          </p:txBody>
        </p:sp>
        <p:sp>
          <p:nvSpPr>
            <p:cNvPr id="5540" name="object 5540"/>
            <p:cNvSpPr/>
            <p:nvPr/>
          </p:nvSpPr>
          <p:spPr>
            <a:xfrm>
              <a:off x="6181407" y="8114195"/>
              <a:ext cx="5715" cy="3175"/>
            </a:xfrm>
            <a:custGeom>
              <a:avLst/>
              <a:gdLst/>
              <a:ahLst/>
              <a:cxnLst/>
              <a:rect l="l" t="t" r="r" b="b"/>
              <a:pathLst>
                <a:path w="5714" h="3175">
                  <a:moveTo>
                    <a:pt x="5524" y="2654"/>
                  </a:moveTo>
                  <a:lnTo>
                    <a:pt x="0" y="0"/>
                  </a:lnTo>
                </a:path>
              </a:pathLst>
            </a:custGeom>
            <a:ln w="25400">
              <a:solidFill>
                <a:srgbClr val="F9BF36"/>
              </a:solidFill>
            </a:ln>
          </p:spPr>
          <p:txBody>
            <a:bodyPr wrap="square" lIns="0" tIns="0" rIns="0" bIns="0" rtlCol="0"/>
            <a:lstStyle/>
            <a:p>
              <a:endParaRPr/>
            </a:p>
          </p:txBody>
        </p:sp>
        <p:sp>
          <p:nvSpPr>
            <p:cNvPr id="5541" name="object 5541"/>
            <p:cNvSpPr/>
            <p:nvPr/>
          </p:nvSpPr>
          <p:spPr>
            <a:xfrm>
              <a:off x="6176010" y="8099222"/>
              <a:ext cx="5715" cy="15240"/>
            </a:xfrm>
            <a:custGeom>
              <a:avLst/>
              <a:gdLst/>
              <a:ahLst/>
              <a:cxnLst/>
              <a:rect l="l" t="t" r="r" b="b"/>
              <a:pathLst>
                <a:path w="5714" h="15240">
                  <a:moveTo>
                    <a:pt x="5397" y="14973"/>
                  </a:moveTo>
                  <a:lnTo>
                    <a:pt x="4457" y="9321"/>
                  </a:lnTo>
                  <a:lnTo>
                    <a:pt x="2806" y="4165"/>
                  </a:lnTo>
                  <a:lnTo>
                    <a:pt x="0" y="0"/>
                  </a:lnTo>
                </a:path>
              </a:pathLst>
            </a:custGeom>
            <a:ln w="25400">
              <a:solidFill>
                <a:srgbClr val="F7B935"/>
              </a:solidFill>
            </a:ln>
          </p:spPr>
          <p:txBody>
            <a:bodyPr wrap="square" lIns="0" tIns="0" rIns="0" bIns="0" rtlCol="0"/>
            <a:lstStyle/>
            <a:p>
              <a:endParaRPr/>
            </a:p>
          </p:txBody>
        </p:sp>
        <p:sp>
          <p:nvSpPr>
            <p:cNvPr id="5542" name="object 5542"/>
            <p:cNvSpPr/>
            <p:nvPr/>
          </p:nvSpPr>
          <p:spPr>
            <a:xfrm>
              <a:off x="6176010" y="8099222"/>
              <a:ext cx="5080" cy="3175"/>
            </a:xfrm>
            <a:custGeom>
              <a:avLst/>
              <a:gdLst/>
              <a:ahLst/>
              <a:cxnLst/>
              <a:rect l="l" t="t" r="r" b="b"/>
              <a:pathLst>
                <a:path w="5079" h="3175">
                  <a:moveTo>
                    <a:pt x="0" y="0"/>
                  </a:moveTo>
                  <a:lnTo>
                    <a:pt x="4648" y="2666"/>
                  </a:lnTo>
                </a:path>
              </a:pathLst>
            </a:custGeom>
            <a:ln w="25400">
              <a:solidFill>
                <a:srgbClr val="F5B034"/>
              </a:solidFill>
            </a:ln>
          </p:spPr>
          <p:txBody>
            <a:bodyPr wrap="square" lIns="0" tIns="0" rIns="0" bIns="0" rtlCol="0"/>
            <a:lstStyle/>
            <a:p>
              <a:endParaRPr/>
            </a:p>
          </p:txBody>
        </p:sp>
        <p:sp>
          <p:nvSpPr>
            <p:cNvPr id="5543" name="object 5543"/>
            <p:cNvSpPr/>
            <p:nvPr/>
          </p:nvSpPr>
          <p:spPr>
            <a:xfrm>
              <a:off x="6186932" y="8116849"/>
              <a:ext cx="7620" cy="22225"/>
            </a:xfrm>
            <a:custGeom>
              <a:avLst/>
              <a:gdLst/>
              <a:ahLst/>
              <a:cxnLst/>
              <a:rect l="l" t="t" r="r" b="b"/>
              <a:pathLst>
                <a:path w="7620" h="22225">
                  <a:moveTo>
                    <a:pt x="0" y="0"/>
                  </a:moveTo>
                  <a:lnTo>
                    <a:pt x="1117" y="6057"/>
                  </a:lnTo>
                  <a:lnTo>
                    <a:pt x="1219" y="22161"/>
                  </a:lnTo>
                  <a:lnTo>
                    <a:pt x="3187" y="21602"/>
                  </a:lnTo>
                  <a:lnTo>
                    <a:pt x="5143" y="21120"/>
                  </a:lnTo>
                  <a:lnTo>
                    <a:pt x="7034" y="21120"/>
                  </a:lnTo>
                  <a:lnTo>
                    <a:pt x="6312" y="11273"/>
                  </a:lnTo>
                  <a:lnTo>
                    <a:pt x="5118" y="3301"/>
                  </a:lnTo>
                  <a:lnTo>
                    <a:pt x="3492" y="2082"/>
                  </a:lnTo>
                  <a:lnTo>
                    <a:pt x="1777" y="990"/>
                  </a:lnTo>
                  <a:lnTo>
                    <a:pt x="0" y="0"/>
                  </a:lnTo>
                  <a:close/>
                </a:path>
                <a:path w="7620" h="22225">
                  <a:moveTo>
                    <a:pt x="7034" y="21120"/>
                  </a:moveTo>
                  <a:lnTo>
                    <a:pt x="5143" y="21120"/>
                  </a:lnTo>
                  <a:lnTo>
                    <a:pt x="7108" y="22121"/>
                  </a:lnTo>
                  <a:lnTo>
                    <a:pt x="7034" y="21120"/>
                  </a:lnTo>
                  <a:close/>
                </a:path>
              </a:pathLst>
            </a:custGeom>
            <a:solidFill>
              <a:srgbClr val="F7BF38"/>
            </a:solidFill>
          </p:spPr>
          <p:txBody>
            <a:bodyPr wrap="square" lIns="0" tIns="0" rIns="0" bIns="0" rtlCol="0"/>
            <a:lstStyle/>
            <a:p>
              <a:endParaRPr/>
            </a:p>
          </p:txBody>
        </p:sp>
        <p:sp>
          <p:nvSpPr>
            <p:cNvPr id="5544" name="object 5544"/>
            <p:cNvSpPr/>
            <p:nvPr/>
          </p:nvSpPr>
          <p:spPr>
            <a:xfrm>
              <a:off x="6186932" y="8116849"/>
              <a:ext cx="5715" cy="3810"/>
            </a:xfrm>
            <a:custGeom>
              <a:avLst/>
              <a:gdLst/>
              <a:ahLst/>
              <a:cxnLst/>
              <a:rect l="l" t="t" r="r" b="b"/>
              <a:pathLst>
                <a:path w="5714" h="3809">
                  <a:moveTo>
                    <a:pt x="5118" y="3301"/>
                  </a:moveTo>
                  <a:lnTo>
                    <a:pt x="0" y="0"/>
                  </a:lnTo>
                </a:path>
              </a:pathLst>
            </a:custGeom>
            <a:ln w="25400">
              <a:solidFill>
                <a:srgbClr val="F7B936"/>
              </a:solidFill>
            </a:ln>
          </p:spPr>
          <p:txBody>
            <a:bodyPr wrap="square" lIns="0" tIns="0" rIns="0" bIns="0" rtlCol="0"/>
            <a:lstStyle/>
            <a:p>
              <a:endParaRPr/>
            </a:p>
          </p:txBody>
        </p:sp>
        <p:sp>
          <p:nvSpPr>
            <p:cNvPr id="5545" name="object 5545"/>
            <p:cNvSpPr/>
            <p:nvPr/>
          </p:nvSpPr>
          <p:spPr>
            <a:xfrm>
              <a:off x="6186932" y="8116849"/>
              <a:ext cx="1905" cy="22225"/>
            </a:xfrm>
            <a:custGeom>
              <a:avLst/>
              <a:gdLst/>
              <a:ahLst/>
              <a:cxnLst/>
              <a:rect l="l" t="t" r="r" b="b"/>
              <a:pathLst>
                <a:path w="1904" h="22225">
                  <a:moveTo>
                    <a:pt x="0" y="0"/>
                  </a:moveTo>
                  <a:lnTo>
                    <a:pt x="1117" y="6057"/>
                  </a:lnTo>
                  <a:lnTo>
                    <a:pt x="1295" y="13804"/>
                  </a:lnTo>
                  <a:lnTo>
                    <a:pt x="1219" y="22161"/>
                  </a:lnTo>
                </a:path>
              </a:pathLst>
            </a:custGeom>
            <a:ln w="25400">
              <a:solidFill>
                <a:srgbClr val="FAC539"/>
              </a:solidFill>
            </a:ln>
          </p:spPr>
          <p:txBody>
            <a:bodyPr wrap="square" lIns="0" tIns="0" rIns="0" bIns="0" rtlCol="0"/>
            <a:lstStyle/>
            <a:p>
              <a:endParaRPr/>
            </a:p>
          </p:txBody>
        </p:sp>
        <p:sp>
          <p:nvSpPr>
            <p:cNvPr id="5546" name="object 5546"/>
            <p:cNvSpPr/>
            <p:nvPr/>
          </p:nvSpPr>
          <p:spPr>
            <a:xfrm>
              <a:off x="6188151" y="8126272"/>
              <a:ext cx="6350" cy="26034"/>
            </a:xfrm>
            <a:custGeom>
              <a:avLst/>
              <a:gdLst/>
              <a:ahLst/>
              <a:cxnLst/>
              <a:rect l="l" t="t" r="r" b="b"/>
              <a:pathLst>
                <a:path w="6350" h="26034">
                  <a:moveTo>
                    <a:pt x="4815" y="0"/>
                  </a:moveTo>
                  <a:lnTo>
                    <a:pt x="0" y="0"/>
                  </a:lnTo>
                  <a:lnTo>
                    <a:pt x="0" y="25438"/>
                  </a:lnTo>
                  <a:lnTo>
                    <a:pt x="5892" y="25438"/>
                  </a:lnTo>
                  <a:lnTo>
                    <a:pt x="5889" y="12703"/>
                  </a:lnTo>
                  <a:lnTo>
                    <a:pt x="5093" y="1850"/>
                  </a:lnTo>
                  <a:lnTo>
                    <a:pt x="4815" y="0"/>
                  </a:lnTo>
                  <a:close/>
                </a:path>
              </a:pathLst>
            </a:custGeom>
            <a:solidFill>
              <a:srgbClr val="F9C539"/>
            </a:solidFill>
          </p:spPr>
          <p:txBody>
            <a:bodyPr wrap="square" lIns="0" tIns="0" rIns="0" bIns="0" rtlCol="0"/>
            <a:lstStyle/>
            <a:p>
              <a:endParaRPr/>
            </a:p>
          </p:txBody>
        </p:sp>
        <p:sp>
          <p:nvSpPr>
            <p:cNvPr id="5547" name="object 5547"/>
            <p:cNvSpPr/>
            <p:nvPr/>
          </p:nvSpPr>
          <p:spPr>
            <a:xfrm>
              <a:off x="6187744" y="8137969"/>
              <a:ext cx="6985" cy="14604"/>
            </a:xfrm>
            <a:custGeom>
              <a:avLst/>
              <a:gdLst/>
              <a:ahLst/>
              <a:cxnLst/>
              <a:rect l="l" t="t" r="r" b="b"/>
              <a:pathLst>
                <a:path w="6985" h="14604">
                  <a:moveTo>
                    <a:pt x="0" y="14122"/>
                  </a:moveTo>
                  <a:lnTo>
                    <a:pt x="6775" y="14122"/>
                  </a:lnTo>
                  <a:lnTo>
                    <a:pt x="6775" y="0"/>
                  </a:lnTo>
                  <a:lnTo>
                    <a:pt x="0" y="0"/>
                  </a:lnTo>
                  <a:lnTo>
                    <a:pt x="0" y="14122"/>
                  </a:lnTo>
                  <a:close/>
                </a:path>
              </a:pathLst>
            </a:custGeom>
            <a:solidFill>
              <a:srgbClr val="FACB3B"/>
            </a:solidFill>
          </p:spPr>
          <p:txBody>
            <a:bodyPr wrap="square" lIns="0" tIns="0" rIns="0" bIns="0" rtlCol="0"/>
            <a:lstStyle/>
            <a:p>
              <a:endParaRPr/>
            </a:p>
          </p:txBody>
        </p:sp>
        <p:sp>
          <p:nvSpPr>
            <p:cNvPr id="5548" name="object 5548"/>
            <p:cNvSpPr/>
            <p:nvPr/>
          </p:nvSpPr>
          <p:spPr>
            <a:xfrm>
              <a:off x="6188151" y="8126272"/>
              <a:ext cx="6350" cy="26034"/>
            </a:xfrm>
            <a:custGeom>
              <a:avLst/>
              <a:gdLst/>
              <a:ahLst/>
              <a:cxnLst/>
              <a:rect l="l" t="t" r="r" b="b"/>
              <a:pathLst>
                <a:path w="6350" h="26034">
                  <a:moveTo>
                    <a:pt x="4815" y="0"/>
                  </a:moveTo>
                  <a:lnTo>
                    <a:pt x="0" y="0"/>
                  </a:lnTo>
                  <a:lnTo>
                    <a:pt x="0" y="25438"/>
                  </a:lnTo>
                  <a:lnTo>
                    <a:pt x="5892" y="25438"/>
                  </a:lnTo>
                  <a:lnTo>
                    <a:pt x="5889" y="12703"/>
                  </a:lnTo>
                  <a:lnTo>
                    <a:pt x="5093" y="1850"/>
                  </a:lnTo>
                  <a:lnTo>
                    <a:pt x="4815" y="0"/>
                  </a:lnTo>
                  <a:close/>
                </a:path>
              </a:pathLst>
            </a:custGeom>
            <a:solidFill>
              <a:srgbClr val="F9C539"/>
            </a:solidFill>
          </p:spPr>
          <p:txBody>
            <a:bodyPr wrap="square" lIns="0" tIns="0" rIns="0" bIns="0" rtlCol="0"/>
            <a:lstStyle/>
            <a:p>
              <a:endParaRPr/>
            </a:p>
          </p:txBody>
        </p:sp>
        <p:sp>
          <p:nvSpPr>
            <p:cNvPr id="5549" name="object 5549"/>
            <p:cNvSpPr/>
            <p:nvPr/>
          </p:nvSpPr>
          <p:spPr>
            <a:xfrm>
              <a:off x="6187744" y="8139011"/>
              <a:ext cx="635" cy="26034"/>
            </a:xfrm>
            <a:custGeom>
              <a:avLst/>
              <a:gdLst/>
              <a:ahLst/>
              <a:cxnLst/>
              <a:rect l="l" t="t" r="r" b="b"/>
              <a:pathLst>
                <a:path w="635" h="26034">
                  <a:moveTo>
                    <a:pt x="406" y="0"/>
                  </a:moveTo>
                  <a:lnTo>
                    <a:pt x="300" y="6362"/>
                  </a:lnTo>
                  <a:lnTo>
                    <a:pt x="155" y="12847"/>
                  </a:lnTo>
                  <a:lnTo>
                    <a:pt x="34" y="19354"/>
                  </a:lnTo>
                  <a:lnTo>
                    <a:pt x="0" y="25781"/>
                  </a:lnTo>
                </a:path>
              </a:pathLst>
            </a:custGeom>
            <a:ln w="25399">
              <a:solidFill>
                <a:srgbClr val="FCD53D"/>
              </a:solidFill>
            </a:ln>
          </p:spPr>
          <p:txBody>
            <a:bodyPr wrap="square" lIns="0" tIns="0" rIns="0" bIns="0" rtlCol="0"/>
            <a:lstStyle/>
            <a:p>
              <a:endParaRPr/>
            </a:p>
          </p:txBody>
        </p:sp>
        <p:sp>
          <p:nvSpPr>
            <p:cNvPr id="5550" name="object 5550"/>
            <p:cNvSpPr/>
            <p:nvPr/>
          </p:nvSpPr>
          <p:spPr>
            <a:xfrm>
              <a:off x="6187744" y="8164792"/>
              <a:ext cx="6985" cy="2540"/>
            </a:xfrm>
            <a:custGeom>
              <a:avLst/>
              <a:gdLst/>
              <a:ahLst/>
              <a:cxnLst/>
              <a:rect l="l" t="t" r="r" b="b"/>
              <a:pathLst>
                <a:path w="6985" h="2540">
                  <a:moveTo>
                    <a:pt x="0" y="0"/>
                  </a:moveTo>
                  <a:lnTo>
                    <a:pt x="6775" y="2233"/>
                  </a:lnTo>
                </a:path>
              </a:pathLst>
            </a:custGeom>
            <a:ln w="25400">
              <a:solidFill>
                <a:srgbClr val="FBD23C"/>
              </a:solidFill>
            </a:ln>
          </p:spPr>
          <p:txBody>
            <a:bodyPr wrap="square" lIns="0" tIns="0" rIns="0" bIns="0" rtlCol="0"/>
            <a:lstStyle/>
            <a:p>
              <a:endParaRPr/>
            </a:p>
          </p:txBody>
        </p:sp>
        <p:sp>
          <p:nvSpPr>
            <p:cNvPr id="5551" name="object 5551"/>
            <p:cNvSpPr/>
            <p:nvPr/>
          </p:nvSpPr>
          <p:spPr>
            <a:xfrm>
              <a:off x="6181407" y="8114195"/>
              <a:ext cx="6985" cy="26034"/>
            </a:xfrm>
            <a:custGeom>
              <a:avLst/>
              <a:gdLst/>
              <a:ahLst/>
              <a:cxnLst/>
              <a:rect l="l" t="t" r="r" b="b"/>
              <a:pathLst>
                <a:path w="6985" h="26034">
                  <a:moveTo>
                    <a:pt x="0" y="0"/>
                  </a:moveTo>
                  <a:lnTo>
                    <a:pt x="1282" y="7886"/>
                  </a:lnTo>
                  <a:lnTo>
                    <a:pt x="1142" y="16738"/>
                  </a:lnTo>
                  <a:lnTo>
                    <a:pt x="711" y="25247"/>
                  </a:lnTo>
                  <a:lnTo>
                    <a:pt x="2781" y="25984"/>
                  </a:lnTo>
                  <a:lnTo>
                    <a:pt x="4775" y="25361"/>
                  </a:lnTo>
                  <a:lnTo>
                    <a:pt x="6743" y="24815"/>
                  </a:lnTo>
                  <a:lnTo>
                    <a:pt x="6819" y="16459"/>
                  </a:lnTo>
                  <a:lnTo>
                    <a:pt x="6642" y="8712"/>
                  </a:lnTo>
                  <a:lnTo>
                    <a:pt x="5524" y="2654"/>
                  </a:lnTo>
                  <a:lnTo>
                    <a:pt x="3746" y="1663"/>
                  </a:lnTo>
                  <a:lnTo>
                    <a:pt x="1904" y="774"/>
                  </a:lnTo>
                  <a:lnTo>
                    <a:pt x="0" y="0"/>
                  </a:lnTo>
                  <a:close/>
                </a:path>
              </a:pathLst>
            </a:custGeom>
            <a:solidFill>
              <a:srgbClr val="FBC938"/>
            </a:solidFill>
          </p:spPr>
          <p:txBody>
            <a:bodyPr wrap="square" lIns="0" tIns="0" rIns="0" bIns="0" rtlCol="0"/>
            <a:lstStyle/>
            <a:p>
              <a:endParaRPr/>
            </a:p>
          </p:txBody>
        </p:sp>
        <p:sp>
          <p:nvSpPr>
            <p:cNvPr id="5552" name="object 5552"/>
            <p:cNvSpPr/>
            <p:nvPr/>
          </p:nvSpPr>
          <p:spPr>
            <a:xfrm>
              <a:off x="6181407" y="8114195"/>
              <a:ext cx="5715" cy="3175"/>
            </a:xfrm>
            <a:custGeom>
              <a:avLst/>
              <a:gdLst/>
              <a:ahLst/>
              <a:cxnLst/>
              <a:rect l="l" t="t" r="r" b="b"/>
              <a:pathLst>
                <a:path w="5714" h="3175">
                  <a:moveTo>
                    <a:pt x="5524" y="2654"/>
                  </a:moveTo>
                  <a:lnTo>
                    <a:pt x="0" y="0"/>
                  </a:lnTo>
                </a:path>
              </a:pathLst>
            </a:custGeom>
            <a:ln w="25400">
              <a:solidFill>
                <a:srgbClr val="F9BF36"/>
              </a:solidFill>
            </a:ln>
          </p:spPr>
          <p:txBody>
            <a:bodyPr wrap="square" lIns="0" tIns="0" rIns="0" bIns="0" rtlCol="0"/>
            <a:lstStyle/>
            <a:p>
              <a:endParaRPr/>
            </a:p>
          </p:txBody>
        </p:sp>
        <p:sp>
          <p:nvSpPr>
            <p:cNvPr id="5553" name="object 5553"/>
            <p:cNvSpPr/>
            <p:nvPr/>
          </p:nvSpPr>
          <p:spPr>
            <a:xfrm>
              <a:off x="6181407" y="8114195"/>
              <a:ext cx="1905" cy="25400"/>
            </a:xfrm>
            <a:custGeom>
              <a:avLst/>
              <a:gdLst/>
              <a:ahLst/>
              <a:cxnLst/>
              <a:rect l="l" t="t" r="r" b="b"/>
              <a:pathLst>
                <a:path w="1904" h="25400">
                  <a:moveTo>
                    <a:pt x="0" y="0"/>
                  </a:moveTo>
                  <a:lnTo>
                    <a:pt x="1282" y="7886"/>
                  </a:lnTo>
                  <a:lnTo>
                    <a:pt x="1142" y="16738"/>
                  </a:lnTo>
                  <a:lnTo>
                    <a:pt x="711" y="25247"/>
                  </a:lnTo>
                </a:path>
              </a:pathLst>
            </a:custGeom>
            <a:ln w="25399">
              <a:solidFill>
                <a:srgbClr val="FCCC38"/>
              </a:solidFill>
            </a:ln>
          </p:spPr>
          <p:txBody>
            <a:bodyPr wrap="square" lIns="0" tIns="0" rIns="0" bIns="0" rtlCol="0"/>
            <a:lstStyle/>
            <a:p>
              <a:endParaRPr/>
            </a:p>
          </p:txBody>
        </p:sp>
        <p:sp>
          <p:nvSpPr>
            <p:cNvPr id="5554" name="object 5554"/>
            <p:cNvSpPr/>
            <p:nvPr/>
          </p:nvSpPr>
          <p:spPr>
            <a:xfrm>
              <a:off x="6182118" y="8139011"/>
              <a:ext cx="6350" cy="635"/>
            </a:xfrm>
            <a:custGeom>
              <a:avLst/>
              <a:gdLst/>
              <a:ahLst/>
              <a:cxnLst/>
              <a:rect l="l" t="t" r="r" b="b"/>
              <a:pathLst>
                <a:path w="6350" h="634">
                  <a:moveTo>
                    <a:pt x="0" y="431"/>
                  </a:moveTo>
                  <a:lnTo>
                    <a:pt x="6032" y="0"/>
                  </a:lnTo>
                </a:path>
              </a:pathLst>
            </a:custGeom>
            <a:ln w="25400">
              <a:solidFill>
                <a:srgbClr val="FCD23B"/>
              </a:solidFill>
            </a:ln>
          </p:spPr>
          <p:txBody>
            <a:bodyPr wrap="square" lIns="0" tIns="0" rIns="0" bIns="0" rtlCol="0"/>
            <a:lstStyle/>
            <a:p>
              <a:endParaRPr/>
            </a:p>
          </p:txBody>
        </p:sp>
        <p:sp>
          <p:nvSpPr>
            <p:cNvPr id="5555" name="object 5555"/>
            <p:cNvSpPr/>
            <p:nvPr/>
          </p:nvSpPr>
          <p:spPr>
            <a:xfrm>
              <a:off x="6186932" y="8116849"/>
              <a:ext cx="1905" cy="22225"/>
            </a:xfrm>
            <a:custGeom>
              <a:avLst/>
              <a:gdLst/>
              <a:ahLst/>
              <a:cxnLst/>
              <a:rect l="l" t="t" r="r" b="b"/>
              <a:pathLst>
                <a:path w="1904" h="22225">
                  <a:moveTo>
                    <a:pt x="1219" y="22161"/>
                  </a:moveTo>
                  <a:lnTo>
                    <a:pt x="1295" y="13804"/>
                  </a:lnTo>
                  <a:lnTo>
                    <a:pt x="1117" y="6057"/>
                  </a:lnTo>
                  <a:lnTo>
                    <a:pt x="0" y="0"/>
                  </a:lnTo>
                </a:path>
              </a:pathLst>
            </a:custGeom>
            <a:ln w="25400">
              <a:solidFill>
                <a:srgbClr val="FAC539"/>
              </a:solidFill>
            </a:ln>
          </p:spPr>
          <p:txBody>
            <a:bodyPr wrap="square" lIns="0" tIns="0" rIns="0" bIns="0" rtlCol="0"/>
            <a:lstStyle/>
            <a:p>
              <a:endParaRPr/>
            </a:p>
          </p:txBody>
        </p:sp>
        <p:sp>
          <p:nvSpPr>
            <p:cNvPr id="5556" name="object 5556"/>
            <p:cNvSpPr/>
            <p:nvPr/>
          </p:nvSpPr>
          <p:spPr>
            <a:xfrm>
              <a:off x="6180912" y="8139011"/>
              <a:ext cx="7620" cy="9525"/>
            </a:xfrm>
            <a:custGeom>
              <a:avLst/>
              <a:gdLst/>
              <a:ahLst/>
              <a:cxnLst/>
              <a:rect l="l" t="t" r="r" b="b"/>
              <a:pathLst>
                <a:path w="7620" h="9525">
                  <a:moveTo>
                    <a:pt x="0" y="9372"/>
                  </a:moveTo>
                  <a:lnTo>
                    <a:pt x="7238" y="9372"/>
                  </a:lnTo>
                  <a:lnTo>
                    <a:pt x="7238" y="0"/>
                  </a:lnTo>
                  <a:lnTo>
                    <a:pt x="0" y="0"/>
                  </a:lnTo>
                  <a:lnTo>
                    <a:pt x="0" y="9372"/>
                  </a:lnTo>
                  <a:close/>
                </a:path>
              </a:pathLst>
            </a:custGeom>
            <a:solidFill>
              <a:srgbClr val="FDD93D"/>
            </a:solidFill>
          </p:spPr>
          <p:txBody>
            <a:bodyPr wrap="square" lIns="0" tIns="0" rIns="0" bIns="0" rtlCol="0"/>
            <a:lstStyle/>
            <a:p>
              <a:endParaRPr/>
            </a:p>
          </p:txBody>
        </p:sp>
        <p:sp>
          <p:nvSpPr>
            <p:cNvPr id="5557" name="object 5557"/>
            <p:cNvSpPr/>
            <p:nvPr/>
          </p:nvSpPr>
          <p:spPr>
            <a:xfrm>
              <a:off x="6182118" y="8139011"/>
              <a:ext cx="6350" cy="635"/>
            </a:xfrm>
            <a:custGeom>
              <a:avLst/>
              <a:gdLst/>
              <a:ahLst/>
              <a:cxnLst/>
              <a:rect l="l" t="t" r="r" b="b"/>
              <a:pathLst>
                <a:path w="6350" h="634">
                  <a:moveTo>
                    <a:pt x="6032" y="0"/>
                  </a:moveTo>
                  <a:lnTo>
                    <a:pt x="0" y="431"/>
                  </a:lnTo>
                </a:path>
              </a:pathLst>
            </a:custGeom>
            <a:ln w="25400">
              <a:solidFill>
                <a:srgbClr val="FCD23B"/>
              </a:solidFill>
            </a:ln>
          </p:spPr>
          <p:txBody>
            <a:bodyPr wrap="square" lIns="0" tIns="0" rIns="0" bIns="0" rtlCol="0"/>
            <a:lstStyle/>
            <a:p>
              <a:endParaRPr/>
            </a:p>
          </p:txBody>
        </p:sp>
        <p:sp>
          <p:nvSpPr>
            <p:cNvPr id="5558" name="object 5558"/>
            <p:cNvSpPr/>
            <p:nvPr/>
          </p:nvSpPr>
          <p:spPr>
            <a:xfrm>
              <a:off x="6180912" y="8139442"/>
              <a:ext cx="1270" cy="23495"/>
            </a:xfrm>
            <a:custGeom>
              <a:avLst/>
              <a:gdLst/>
              <a:ahLst/>
              <a:cxnLst/>
              <a:rect l="l" t="t" r="r" b="b"/>
              <a:pathLst>
                <a:path w="1270" h="23495">
                  <a:moveTo>
                    <a:pt x="1206" y="0"/>
                  </a:moveTo>
                  <a:lnTo>
                    <a:pt x="762" y="8496"/>
                  </a:lnTo>
                  <a:lnTo>
                    <a:pt x="0" y="16662"/>
                  </a:lnTo>
                  <a:lnTo>
                    <a:pt x="50" y="23177"/>
                  </a:lnTo>
                </a:path>
              </a:pathLst>
            </a:custGeom>
            <a:ln w="25400">
              <a:solidFill>
                <a:srgbClr val="FEDC3D"/>
              </a:solidFill>
            </a:ln>
          </p:spPr>
          <p:txBody>
            <a:bodyPr wrap="square" lIns="0" tIns="0" rIns="0" bIns="0" rtlCol="0"/>
            <a:lstStyle/>
            <a:p>
              <a:endParaRPr/>
            </a:p>
          </p:txBody>
        </p:sp>
        <p:sp>
          <p:nvSpPr>
            <p:cNvPr id="5559" name="object 5559"/>
            <p:cNvSpPr/>
            <p:nvPr/>
          </p:nvSpPr>
          <p:spPr>
            <a:xfrm>
              <a:off x="6180963" y="8162620"/>
              <a:ext cx="6985" cy="2540"/>
            </a:xfrm>
            <a:custGeom>
              <a:avLst/>
              <a:gdLst/>
              <a:ahLst/>
              <a:cxnLst/>
              <a:rect l="l" t="t" r="r" b="b"/>
              <a:pathLst>
                <a:path w="6985" h="2540">
                  <a:moveTo>
                    <a:pt x="0" y="0"/>
                  </a:moveTo>
                  <a:lnTo>
                    <a:pt x="6781" y="2171"/>
                  </a:lnTo>
                </a:path>
              </a:pathLst>
            </a:custGeom>
            <a:ln w="25400">
              <a:solidFill>
                <a:srgbClr val="FEDF40"/>
              </a:solidFill>
            </a:ln>
          </p:spPr>
          <p:txBody>
            <a:bodyPr wrap="square" lIns="0" tIns="0" rIns="0" bIns="0" rtlCol="0"/>
            <a:lstStyle/>
            <a:p>
              <a:endParaRPr/>
            </a:p>
          </p:txBody>
        </p:sp>
        <p:sp>
          <p:nvSpPr>
            <p:cNvPr id="5560" name="object 5560"/>
            <p:cNvSpPr/>
            <p:nvPr/>
          </p:nvSpPr>
          <p:spPr>
            <a:xfrm>
              <a:off x="6187744" y="8139011"/>
              <a:ext cx="635" cy="26034"/>
            </a:xfrm>
            <a:custGeom>
              <a:avLst/>
              <a:gdLst/>
              <a:ahLst/>
              <a:cxnLst/>
              <a:rect l="l" t="t" r="r" b="b"/>
              <a:pathLst>
                <a:path w="635" h="26034">
                  <a:moveTo>
                    <a:pt x="0" y="25781"/>
                  </a:moveTo>
                  <a:lnTo>
                    <a:pt x="34" y="19354"/>
                  </a:lnTo>
                  <a:lnTo>
                    <a:pt x="155" y="12847"/>
                  </a:lnTo>
                  <a:lnTo>
                    <a:pt x="300" y="6362"/>
                  </a:lnTo>
                  <a:lnTo>
                    <a:pt x="406" y="0"/>
                  </a:lnTo>
                </a:path>
              </a:pathLst>
            </a:custGeom>
            <a:ln w="25399">
              <a:solidFill>
                <a:srgbClr val="FCD53D"/>
              </a:solidFill>
            </a:ln>
          </p:spPr>
          <p:txBody>
            <a:bodyPr wrap="square" lIns="0" tIns="0" rIns="0" bIns="0" rtlCol="0"/>
            <a:lstStyle/>
            <a:p>
              <a:endParaRPr/>
            </a:p>
          </p:txBody>
        </p:sp>
        <p:sp>
          <p:nvSpPr>
            <p:cNvPr id="5561" name="object 5561"/>
            <p:cNvSpPr/>
            <p:nvPr/>
          </p:nvSpPr>
          <p:spPr>
            <a:xfrm>
              <a:off x="6168212" y="8096593"/>
              <a:ext cx="14604" cy="33655"/>
            </a:xfrm>
            <a:custGeom>
              <a:avLst/>
              <a:gdLst/>
              <a:ahLst/>
              <a:cxnLst/>
              <a:rect l="l" t="t" r="r" b="b"/>
              <a:pathLst>
                <a:path w="14604" h="33654">
                  <a:moveTo>
                    <a:pt x="0" y="0"/>
                  </a:moveTo>
                  <a:lnTo>
                    <a:pt x="2108" y="6243"/>
                  </a:lnTo>
                  <a:lnTo>
                    <a:pt x="3338" y="13382"/>
                  </a:lnTo>
                  <a:lnTo>
                    <a:pt x="3880" y="21202"/>
                  </a:lnTo>
                  <a:lnTo>
                    <a:pt x="3924" y="29489"/>
                  </a:lnTo>
                  <a:lnTo>
                    <a:pt x="6921" y="30276"/>
                  </a:lnTo>
                  <a:lnTo>
                    <a:pt x="11328" y="32550"/>
                  </a:lnTo>
                  <a:lnTo>
                    <a:pt x="14211" y="33642"/>
                  </a:lnTo>
                  <a:lnTo>
                    <a:pt x="14000" y="24992"/>
                  </a:lnTo>
                  <a:lnTo>
                    <a:pt x="2743" y="634"/>
                  </a:lnTo>
                  <a:lnTo>
                    <a:pt x="0" y="0"/>
                  </a:lnTo>
                  <a:close/>
                </a:path>
              </a:pathLst>
            </a:custGeom>
            <a:solidFill>
              <a:srgbClr val="F9BF35"/>
            </a:solidFill>
          </p:spPr>
          <p:txBody>
            <a:bodyPr wrap="square" lIns="0" tIns="0" rIns="0" bIns="0" rtlCol="0"/>
            <a:lstStyle/>
            <a:p>
              <a:endParaRPr/>
            </a:p>
          </p:txBody>
        </p:sp>
        <p:sp>
          <p:nvSpPr>
            <p:cNvPr id="5562" name="object 5562"/>
            <p:cNvSpPr/>
            <p:nvPr/>
          </p:nvSpPr>
          <p:spPr>
            <a:xfrm>
              <a:off x="6168212" y="8096593"/>
              <a:ext cx="8255" cy="3175"/>
            </a:xfrm>
            <a:custGeom>
              <a:avLst/>
              <a:gdLst/>
              <a:ahLst/>
              <a:cxnLst/>
              <a:rect l="l" t="t" r="r" b="b"/>
              <a:pathLst>
                <a:path w="8254" h="3175">
                  <a:moveTo>
                    <a:pt x="7797" y="2628"/>
                  </a:moveTo>
                  <a:lnTo>
                    <a:pt x="0" y="0"/>
                  </a:lnTo>
                </a:path>
              </a:pathLst>
            </a:custGeom>
            <a:ln w="25400">
              <a:solidFill>
                <a:srgbClr val="F5B034"/>
              </a:solidFill>
            </a:ln>
          </p:spPr>
          <p:txBody>
            <a:bodyPr wrap="square" lIns="0" tIns="0" rIns="0" bIns="0" rtlCol="0"/>
            <a:lstStyle/>
            <a:p>
              <a:endParaRPr/>
            </a:p>
          </p:txBody>
        </p:sp>
        <p:sp>
          <p:nvSpPr>
            <p:cNvPr id="5563" name="object 5563"/>
            <p:cNvSpPr/>
            <p:nvPr/>
          </p:nvSpPr>
          <p:spPr>
            <a:xfrm>
              <a:off x="6168212" y="8096593"/>
              <a:ext cx="4445" cy="29845"/>
            </a:xfrm>
            <a:custGeom>
              <a:avLst/>
              <a:gdLst/>
              <a:ahLst/>
              <a:cxnLst/>
              <a:rect l="l" t="t" r="r" b="b"/>
              <a:pathLst>
                <a:path w="4445" h="29845">
                  <a:moveTo>
                    <a:pt x="0" y="0"/>
                  </a:moveTo>
                  <a:lnTo>
                    <a:pt x="2108" y="6243"/>
                  </a:lnTo>
                  <a:lnTo>
                    <a:pt x="3338" y="13382"/>
                  </a:lnTo>
                  <a:lnTo>
                    <a:pt x="3880" y="21202"/>
                  </a:lnTo>
                  <a:lnTo>
                    <a:pt x="3924" y="29489"/>
                  </a:lnTo>
                </a:path>
              </a:pathLst>
            </a:custGeom>
            <a:ln w="25399">
              <a:solidFill>
                <a:srgbClr val="F9BE34"/>
              </a:solidFill>
            </a:ln>
          </p:spPr>
          <p:txBody>
            <a:bodyPr wrap="square" lIns="0" tIns="0" rIns="0" bIns="0" rtlCol="0"/>
            <a:lstStyle/>
            <a:p>
              <a:endParaRPr/>
            </a:p>
          </p:txBody>
        </p:sp>
        <p:sp>
          <p:nvSpPr>
            <p:cNvPr id="5564" name="object 5564"/>
            <p:cNvSpPr/>
            <p:nvPr/>
          </p:nvSpPr>
          <p:spPr>
            <a:xfrm>
              <a:off x="6172136" y="8126082"/>
              <a:ext cx="10795" cy="4445"/>
            </a:xfrm>
            <a:custGeom>
              <a:avLst/>
              <a:gdLst/>
              <a:ahLst/>
              <a:cxnLst/>
              <a:rect l="l" t="t" r="r" b="b"/>
              <a:pathLst>
                <a:path w="10795" h="4445">
                  <a:moveTo>
                    <a:pt x="0" y="0"/>
                  </a:moveTo>
                  <a:lnTo>
                    <a:pt x="10287" y="4152"/>
                  </a:lnTo>
                </a:path>
              </a:pathLst>
            </a:custGeom>
            <a:ln w="25400">
              <a:solidFill>
                <a:srgbClr val="FDCE37"/>
              </a:solidFill>
            </a:ln>
          </p:spPr>
          <p:txBody>
            <a:bodyPr wrap="square" lIns="0" tIns="0" rIns="0" bIns="0" rtlCol="0"/>
            <a:lstStyle/>
            <a:p>
              <a:endParaRPr/>
            </a:p>
          </p:txBody>
        </p:sp>
        <p:sp>
          <p:nvSpPr>
            <p:cNvPr id="5565" name="object 5565"/>
            <p:cNvSpPr/>
            <p:nvPr/>
          </p:nvSpPr>
          <p:spPr>
            <a:xfrm>
              <a:off x="6176010" y="8099222"/>
              <a:ext cx="6985" cy="31115"/>
            </a:xfrm>
            <a:custGeom>
              <a:avLst/>
              <a:gdLst/>
              <a:ahLst/>
              <a:cxnLst/>
              <a:rect l="l" t="t" r="r" b="b"/>
              <a:pathLst>
                <a:path w="6985" h="31115">
                  <a:moveTo>
                    <a:pt x="6413" y="31013"/>
                  </a:moveTo>
                  <a:lnTo>
                    <a:pt x="6202" y="22363"/>
                  </a:lnTo>
                  <a:lnTo>
                    <a:pt x="5240" y="14106"/>
                  </a:lnTo>
                  <a:lnTo>
                    <a:pt x="3261" y="6549"/>
                  </a:lnTo>
                  <a:lnTo>
                    <a:pt x="0" y="0"/>
                  </a:lnTo>
                </a:path>
              </a:pathLst>
            </a:custGeom>
            <a:ln w="25400">
              <a:solidFill>
                <a:srgbClr val="F9BF37"/>
              </a:solidFill>
            </a:ln>
          </p:spPr>
          <p:txBody>
            <a:bodyPr wrap="square" lIns="0" tIns="0" rIns="0" bIns="0" rtlCol="0"/>
            <a:lstStyle/>
            <a:p>
              <a:endParaRPr/>
            </a:p>
          </p:txBody>
        </p:sp>
        <p:sp>
          <p:nvSpPr>
            <p:cNvPr id="5566" name="object 5566"/>
            <p:cNvSpPr/>
            <p:nvPr/>
          </p:nvSpPr>
          <p:spPr>
            <a:xfrm>
              <a:off x="6171120" y="8126082"/>
              <a:ext cx="11430" cy="36830"/>
            </a:xfrm>
            <a:custGeom>
              <a:avLst/>
              <a:gdLst/>
              <a:ahLst/>
              <a:cxnLst/>
              <a:rect l="l" t="t" r="r" b="b"/>
              <a:pathLst>
                <a:path w="11429" h="36829">
                  <a:moveTo>
                    <a:pt x="1015" y="0"/>
                  </a:moveTo>
                  <a:lnTo>
                    <a:pt x="751" y="8532"/>
                  </a:lnTo>
                  <a:lnTo>
                    <a:pt x="56" y="25510"/>
                  </a:lnTo>
                  <a:lnTo>
                    <a:pt x="0" y="33528"/>
                  </a:lnTo>
                  <a:lnTo>
                    <a:pt x="9842" y="36537"/>
                  </a:lnTo>
                  <a:lnTo>
                    <a:pt x="10022" y="29382"/>
                  </a:lnTo>
                  <a:lnTo>
                    <a:pt x="11015" y="12886"/>
                  </a:lnTo>
                  <a:lnTo>
                    <a:pt x="11302" y="4152"/>
                  </a:lnTo>
                  <a:lnTo>
                    <a:pt x="8420" y="3060"/>
                  </a:lnTo>
                  <a:lnTo>
                    <a:pt x="4013" y="787"/>
                  </a:lnTo>
                  <a:lnTo>
                    <a:pt x="1015" y="0"/>
                  </a:lnTo>
                  <a:close/>
                </a:path>
              </a:pathLst>
            </a:custGeom>
            <a:solidFill>
              <a:srgbClr val="FED73B"/>
            </a:solidFill>
          </p:spPr>
          <p:txBody>
            <a:bodyPr wrap="square" lIns="0" tIns="0" rIns="0" bIns="0" rtlCol="0"/>
            <a:lstStyle/>
            <a:p>
              <a:endParaRPr/>
            </a:p>
          </p:txBody>
        </p:sp>
        <p:sp>
          <p:nvSpPr>
            <p:cNvPr id="5567" name="object 5567"/>
            <p:cNvSpPr/>
            <p:nvPr/>
          </p:nvSpPr>
          <p:spPr>
            <a:xfrm>
              <a:off x="6172136" y="8126082"/>
              <a:ext cx="10795" cy="4445"/>
            </a:xfrm>
            <a:custGeom>
              <a:avLst/>
              <a:gdLst/>
              <a:ahLst/>
              <a:cxnLst/>
              <a:rect l="l" t="t" r="r" b="b"/>
              <a:pathLst>
                <a:path w="10795" h="4445">
                  <a:moveTo>
                    <a:pt x="10287" y="4152"/>
                  </a:moveTo>
                  <a:lnTo>
                    <a:pt x="0" y="0"/>
                  </a:lnTo>
                </a:path>
              </a:pathLst>
            </a:custGeom>
            <a:ln w="25400">
              <a:solidFill>
                <a:srgbClr val="FDCE37"/>
              </a:solidFill>
            </a:ln>
          </p:spPr>
          <p:txBody>
            <a:bodyPr wrap="square" lIns="0" tIns="0" rIns="0" bIns="0" rtlCol="0"/>
            <a:lstStyle/>
            <a:p>
              <a:endParaRPr/>
            </a:p>
          </p:txBody>
        </p:sp>
        <p:sp>
          <p:nvSpPr>
            <p:cNvPr id="5568" name="object 5568"/>
            <p:cNvSpPr/>
            <p:nvPr/>
          </p:nvSpPr>
          <p:spPr>
            <a:xfrm>
              <a:off x="6171120" y="8126082"/>
              <a:ext cx="1270" cy="33655"/>
            </a:xfrm>
            <a:custGeom>
              <a:avLst/>
              <a:gdLst/>
              <a:ahLst/>
              <a:cxnLst/>
              <a:rect l="l" t="t" r="r" b="b"/>
              <a:pathLst>
                <a:path w="1270" h="33654">
                  <a:moveTo>
                    <a:pt x="1015" y="0"/>
                  </a:moveTo>
                  <a:lnTo>
                    <a:pt x="751" y="8532"/>
                  </a:lnTo>
                  <a:lnTo>
                    <a:pt x="369" y="17106"/>
                  </a:lnTo>
                  <a:lnTo>
                    <a:pt x="56" y="25510"/>
                  </a:lnTo>
                  <a:lnTo>
                    <a:pt x="0" y="33528"/>
                  </a:lnTo>
                </a:path>
              </a:pathLst>
            </a:custGeom>
            <a:ln w="25400">
              <a:solidFill>
                <a:srgbClr val="FED639"/>
              </a:solidFill>
            </a:ln>
          </p:spPr>
          <p:txBody>
            <a:bodyPr wrap="square" lIns="0" tIns="0" rIns="0" bIns="0" rtlCol="0"/>
            <a:lstStyle/>
            <a:p>
              <a:endParaRPr/>
            </a:p>
          </p:txBody>
        </p:sp>
        <p:sp>
          <p:nvSpPr>
            <p:cNvPr id="5569" name="object 5569"/>
            <p:cNvSpPr/>
            <p:nvPr/>
          </p:nvSpPr>
          <p:spPr>
            <a:xfrm>
              <a:off x="6171120" y="8159610"/>
              <a:ext cx="10160" cy="3175"/>
            </a:xfrm>
            <a:custGeom>
              <a:avLst/>
              <a:gdLst/>
              <a:ahLst/>
              <a:cxnLst/>
              <a:rect l="l" t="t" r="r" b="b"/>
              <a:pathLst>
                <a:path w="10160" h="3175">
                  <a:moveTo>
                    <a:pt x="0" y="0"/>
                  </a:moveTo>
                  <a:lnTo>
                    <a:pt x="9842" y="3009"/>
                  </a:lnTo>
                </a:path>
              </a:pathLst>
            </a:custGeom>
            <a:ln w="25400">
              <a:solidFill>
                <a:srgbClr val="FFE13F"/>
              </a:solidFill>
            </a:ln>
          </p:spPr>
          <p:txBody>
            <a:bodyPr wrap="square" lIns="0" tIns="0" rIns="0" bIns="0" rtlCol="0"/>
            <a:lstStyle/>
            <a:p>
              <a:endParaRPr/>
            </a:p>
          </p:txBody>
        </p:sp>
        <p:sp>
          <p:nvSpPr>
            <p:cNvPr id="5570" name="object 5570"/>
            <p:cNvSpPr/>
            <p:nvPr/>
          </p:nvSpPr>
          <p:spPr>
            <a:xfrm>
              <a:off x="6180963" y="8130235"/>
              <a:ext cx="1905" cy="32384"/>
            </a:xfrm>
            <a:custGeom>
              <a:avLst/>
              <a:gdLst/>
              <a:ahLst/>
              <a:cxnLst/>
              <a:rect l="l" t="t" r="r" b="b"/>
              <a:pathLst>
                <a:path w="1904" h="32384">
                  <a:moveTo>
                    <a:pt x="0" y="32385"/>
                  </a:moveTo>
                  <a:lnTo>
                    <a:pt x="179" y="25229"/>
                  </a:lnTo>
                  <a:lnTo>
                    <a:pt x="658" y="17245"/>
                  </a:lnTo>
                  <a:lnTo>
                    <a:pt x="1173" y="8733"/>
                  </a:lnTo>
                  <a:lnTo>
                    <a:pt x="1460" y="0"/>
                  </a:lnTo>
                </a:path>
              </a:pathLst>
            </a:custGeom>
            <a:ln w="25400">
              <a:solidFill>
                <a:srgbClr val="FED93D"/>
              </a:solidFill>
            </a:ln>
          </p:spPr>
          <p:txBody>
            <a:bodyPr wrap="square" lIns="0" tIns="0" rIns="0" bIns="0" rtlCol="0"/>
            <a:lstStyle/>
            <a:p>
              <a:endParaRPr/>
            </a:p>
          </p:txBody>
        </p:sp>
        <p:sp>
          <p:nvSpPr>
            <p:cNvPr id="5571" name="object 5571"/>
            <p:cNvSpPr/>
            <p:nvPr/>
          </p:nvSpPr>
          <p:spPr>
            <a:xfrm>
              <a:off x="6161925" y="8095513"/>
              <a:ext cx="10795" cy="31115"/>
            </a:xfrm>
            <a:custGeom>
              <a:avLst/>
              <a:gdLst/>
              <a:ahLst/>
              <a:cxnLst/>
              <a:rect l="l" t="t" r="r" b="b"/>
              <a:pathLst>
                <a:path w="10795" h="31115">
                  <a:moveTo>
                    <a:pt x="0" y="0"/>
                  </a:moveTo>
                  <a:lnTo>
                    <a:pt x="1133" y="5945"/>
                  </a:lnTo>
                  <a:lnTo>
                    <a:pt x="1817" y="12638"/>
                  </a:lnTo>
                  <a:lnTo>
                    <a:pt x="2152" y="19961"/>
                  </a:lnTo>
                  <a:lnTo>
                    <a:pt x="2235" y="27800"/>
                  </a:lnTo>
                  <a:lnTo>
                    <a:pt x="8013" y="29971"/>
                  </a:lnTo>
                  <a:lnTo>
                    <a:pt x="10210" y="30568"/>
                  </a:lnTo>
                  <a:lnTo>
                    <a:pt x="10167" y="22282"/>
                  </a:lnTo>
                  <a:lnTo>
                    <a:pt x="9625" y="14462"/>
                  </a:lnTo>
                  <a:lnTo>
                    <a:pt x="8394" y="7323"/>
                  </a:lnTo>
                  <a:lnTo>
                    <a:pt x="6286" y="1079"/>
                  </a:lnTo>
                  <a:lnTo>
                    <a:pt x="4254" y="609"/>
                  </a:lnTo>
                  <a:lnTo>
                    <a:pt x="2159" y="253"/>
                  </a:lnTo>
                  <a:lnTo>
                    <a:pt x="0" y="0"/>
                  </a:lnTo>
                  <a:close/>
                </a:path>
              </a:pathLst>
            </a:custGeom>
            <a:solidFill>
              <a:srgbClr val="F9BD34"/>
            </a:solidFill>
          </p:spPr>
          <p:txBody>
            <a:bodyPr wrap="square" lIns="0" tIns="0" rIns="0" bIns="0" rtlCol="0"/>
            <a:lstStyle/>
            <a:p>
              <a:endParaRPr/>
            </a:p>
          </p:txBody>
        </p:sp>
        <p:sp>
          <p:nvSpPr>
            <p:cNvPr id="5572" name="object 5572"/>
            <p:cNvSpPr/>
            <p:nvPr/>
          </p:nvSpPr>
          <p:spPr>
            <a:xfrm>
              <a:off x="6161925" y="8095513"/>
              <a:ext cx="6350" cy="1270"/>
            </a:xfrm>
            <a:custGeom>
              <a:avLst/>
              <a:gdLst/>
              <a:ahLst/>
              <a:cxnLst/>
              <a:rect l="l" t="t" r="r" b="b"/>
              <a:pathLst>
                <a:path w="6350" h="1270">
                  <a:moveTo>
                    <a:pt x="6286" y="1079"/>
                  </a:moveTo>
                  <a:lnTo>
                    <a:pt x="0" y="0"/>
                  </a:lnTo>
                </a:path>
              </a:pathLst>
            </a:custGeom>
            <a:ln w="25399">
              <a:solidFill>
                <a:srgbClr val="F5B034"/>
              </a:solidFill>
            </a:ln>
          </p:spPr>
          <p:txBody>
            <a:bodyPr wrap="square" lIns="0" tIns="0" rIns="0" bIns="0" rtlCol="0"/>
            <a:lstStyle/>
            <a:p>
              <a:endParaRPr/>
            </a:p>
          </p:txBody>
        </p:sp>
        <p:sp>
          <p:nvSpPr>
            <p:cNvPr id="5573" name="object 5573"/>
            <p:cNvSpPr/>
            <p:nvPr/>
          </p:nvSpPr>
          <p:spPr>
            <a:xfrm>
              <a:off x="6161925" y="8095513"/>
              <a:ext cx="2540" cy="27940"/>
            </a:xfrm>
            <a:custGeom>
              <a:avLst/>
              <a:gdLst/>
              <a:ahLst/>
              <a:cxnLst/>
              <a:rect l="l" t="t" r="r" b="b"/>
              <a:pathLst>
                <a:path w="2539" h="27940">
                  <a:moveTo>
                    <a:pt x="0" y="0"/>
                  </a:moveTo>
                  <a:lnTo>
                    <a:pt x="1133" y="5945"/>
                  </a:lnTo>
                  <a:lnTo>
                    <a:pt x="1817" y="12638"/>
                  </a:lnTo>
                  <a:lnTo>
                    <a:pt x="2152" y="19961"/>
                  </a:lnTo>
                  <a:lnTo>
                    <a:pt x="2235" y="27800"/>
                  </a:lnTo>
                </a:path>
              </a:pathLst>
            </a:custGeom>
            <a:ln w="25400">
              <a:solidFill>
                <a:srgbClr val="F9BD34"/>
              </a:solidFill>
            </a:ln>
          </p:spPr>
          <p:txBody>
            <a:bodyPr wrap="square" lIns="0" tIns="0" rIns="0" bIns="0" rtlCol="0"/>
            <a:lstStyle/>
            <a:p>
              <a:endParaRPr/>
            </a:p>
          </p:txBody>
        </p:sp>
        <p:sp>
          <p:nvSpPr>
            <p:cNvPr id="5574" name="object 5574"/>
            <p:cNvSpPr/>
            <p:nvPr/>
          </p:nvSpPr>
          <p:spPr>
            <a:xfrm>
              <a:off x="6164161" y="8123313"/>
              <a:ext cx="8255" cy="3175"/>
            </a:xfrm>
            <a:custGeom>
              <a:avLst/>
              <a:gdLst/>
              <a:ahLst/>
              <a:cxnLst/>
              <a:rect l="l" t="t" r="r" b="b"/>
              <a:pathLst>
                <a:path w="8254" h="3175">
                  <a:moveTo>
                    <a:pt x="0" y="0"/>
                  </a:moveTo>
                  <a:lnTo>
                    <a:pt x="7975" y="2768"/>
                  </a:lnTo>
                </a:path>
              </a:pathLst>
            </a:custGeom>
            <a:ln w="25400">
              <a:solidFill>
                <a:srgbClr val="FDCA35"/>
              </a:solidFill>
            </a:ln>
          </p:spPr>
          <p:txBody>
            <a:bodyPr wrap="square" lIns="0" tIns="0" rIns="0" bIns="0" rtlCol="0"/>
            <a:lstStyle/>
            <a:p>
              <a:endParaRPr/>
            </a:p>
          </p:txBody>
        </p:sp>
        <p:sp>
          <p:nvSpPr>
            <p:cNvPr id="5575" name="object 5575"/>
            <p:cNvSpPr/>
            <p:nvPr/>
          </p:nvSpPr>
          <p:spPr>
            <a:xfrm>
              <a:off x="6168212" y="8096593"/>
              <a:ext cx="4445" cy="29845"/>
            </a:xfrm>
            <a:custGeom>
              <a:avLst/>
              <a:gdLst/>
              <a:ahLst/>
              <a:cxnLst/>
              <a:rect l="l" t="t" r="r" b="b"/>
              <a:pathLst>
                <a:path w="4445" h="29845">
                  <a:moveTo>
                    <a:pt x="3924" y="29489"/>
                  </a:moveTo>
                  <a:lnTo>
                    <a:pt x="3880" y="21202"/>
                  </a:lnTo>
                  <a:lnTo>
                    <a:pt x="3338" y="13382"/>
                  </a:lnTo>
                  <a:lnTo>
                    <a:pt x="2108" y="6243"/>
                  </a:lnTo>
                  <a:lnTo>
                    <a:pt x="0" y="0"/>
                  </a:lnTo>
                </a:path>
              </a:pathLst>
            </a:custGeom>
            <a:ln w="25399">
              <a:solidFill>
                <a:srgbClr val="F9BE34"/>
              </a:solidFill>
            </a:ln>
          </p:spPr>
          <p:txBody>
            <a:bodyPr wrap="square" lIns="0" tIns="0" rIns="0" bIns="0" rtlCol="0"/>
            <a:lstStyle/>
            <a:p>
              <a:endParaRPr/>
            </a:p>
          </p:txBody>
        </p:sp>
        <p:sp>
          <p:nvSpPr>
            <p:cNvPr id="5576" name="object 5576"/>
            <p:cNvSpPr/>
            <p:nvPr/>
          </p:nvSpPr>
          <p:spPr>
            <a:xfrm>
              <a:off x="6163941" y="8123313"/>
              <a:ext cx="8255" cy="25400"/>
            </a:xfrm>
            <a:custGeom>
              <a:avLst/>
              <a:gdLst/>
              <a:ahLst/>
              <a:cxnLst/>
              <a:rect l="l" t="t" r="r" b="b"/>
              <a:pathLst>
                <a:path w="8254" h="25400">
                  <a:moveTo>
                    <a:pt x="0" y="25069"/>
                  </a:moveTo>
                  <a:lnTo>
                    <a:pt x="8195" y="25069"/>
                  </a:lnTo>
                  <a:lnTo>
                    <a:pt x="8195" y="0"/>
                  </a:lnTo>
                  <a:lnTo>
                    <a:pt x="0" y="0"/>
                  </a:lnTo>
                  <a:lnTo>
                    <a:pt x="0" y="25069"/>
                  </a:lnTo>
                  <a:close/>
                </a:path>
              </a:pathLst>
            </a:custGeom>
            <a:solidFill>
              <a:srgbClr val="FED539"/>
            </a:solidFill>
          </p:spPr>
          <p:txBody>
            <a:bodyPr wrap="square" lIns="0" tIns="0" rIns="0" bIns="0" rtlCol="0"/>
            <a:lstStyle/>
            <a:p>
              <a:endParaRPr/>
            </a:p>
          </p:txBody>
        </p:sp>
        <p:sp>
          <p:nvSpPr>
            <p:cNvPr id="5577" name="object 5577"/>
            <p:cNvSpPr/>
            <p:nvPr/>
          </p:nvSpPr>
          <p:spPr>
            <a:xfrm>
              <a:off x="6164161" y="8123313"/>
              <a:ext cx="8255" cy="3175"/>
            </a:xfrm>
            <a:custGeom>
              <a:avLst/>
              <a:gdLst/>
              <a:ahLst/>
              <a:cxnLst/>
              <a:rect l="l" t="t" r="r" b="b"/>
              <a:pathLst>
                <a:path w="8254" h="3175">
                  <a:moveTo>
                    <a:pt x="7975" y="2768"/>
                  </a:moveTo>
                  <a:lnTo>
                    <a:pt x="0" y="0"/>
                  </a:lnTo>
                </a:path>
              </a:pathLst>
            </a:custGeom>
            <a:ln w="25400">
              <a:solidFill>
                <a:srgbClr val="FDCA35"/>
              </a:solidFill>
            </a:ln>
          </p:spPr>
          <p:txBody>
            <a:bodyPr wrap="square" lIns="0" tIns="0" rIns="0" bIns="0" rtlCol="0"/>
            <a:lstStyle/>
            <a:p>
              <a:endParaRPr/>
            </a:p>
          </p:txBody>
        </p:sp>
        <p:sp>
          <p:nvSpPr>
            <p:cNvPr id="5578" name="object 5578"/>
            <p:cNvSpPr/>
            <p:nvPr/>
          </p:nvSpPr>
          <p:spPr>
            <a:xfrm>
              <a:off x="6163941" y="8123313"/>
              <a:ext cx="635" cy="34290"/>
            </a:xfrm>
            <a:custGeom>
              <a:avLst/>
              <a:gdLst/>
              <a:ahLst/>
              <a:cxnLst/>
              <a:rect l="l" t="t" r="r" b="b"/>
              <a:pathLst>
                <a:path w="635" h="34290">
                  <a:moveTo>
                    <a:pt x="219" y="0"/>
                  </a:moveTo>
                  <a:lnTo>
                    <a:pt x="160" y="8246"/>
                  </a:lnTo>
                  <a:lnTo>
                    <a:pt x="52" y="16776"/>
                  </a:lnTo>
                  <a:lnTo>
                    <a:pt x="0" y="25478"/>
                  </a:lnTo>
                  <a:lnTo>
                    <a:pt x="105" y="34239"/>
                  </a:lnTo>
                </a:path>
              </a:pathLst>
            </a:custGeom>
            <a:ln w="25400">
              <a:solidFill>
                <a:srgbClr val="FED338"/>
              </a:solidFill>
            </a:ln>
          </p:spPr>
          <p:txBody>
            <a:bodyPr wrap="square" lIns="0" tIns="0" rIns="0" bIns="0" rtlCol="0"/>
            <a:lstStyle/>
            <a:p>
              <a:endParaRPr/>
            </a:p>
          </p:txBody>
        </p:sp>
        <p:sp>
          <p:nvSpPr>
            <p:cNvPr id="5579" name="object 5579"/>
            <p:cNvSpPr/>
            <p:nvPr/>
          </p:nvSpPr>
          <p:spPr>
            <a:xfrm>
              <a:off x="6164046" y="8157553"/>
              <a:ext cx="7620" cy="2540"/>
            </a:xfrm>
            <a:custGeom>
              <a:avLst/>
              <a:gdLst/>
              <a:ahLst/>
              <a:cxnLst/>
              <a:rect l="l" t="t" r="r" b="b"/>
              <a:pathLst>
                <a:path w="7620" h="2540">
                  <a:moveTo>
                    <a:pt x="0" y="0"/>
                  </a:moveTo>
                  <a:lnTo>
                    <a:pt x="7073" y="2057"/>
                  </a:lnTo>
                </a:path>
              </a:pathLst>
            </a:custGeom>
            <a:ln w="25400">
              <a:solidFill>
                <a:srgbClr val="FFDF3C"/>
              </a:solidFill>
            </a:ln>
          </p:spPr>
          <p:txBody>
            <a:bodyPr wrap="square" lIns="0" tIns="0" rIns="0" bIns="0" rtlCol="0"/>
            <a:lstStyle/>
            <a:p>
              <a:endParaRPr/>
            </a:p>
          </p:txBody>
        </p:sp>
        <p:sp>
          <p:nvSpPr>
            <p:cNvPr id="5580" name="object 5580"/>
            <p:cNvSpPr/>
            <p:nvPr/>
          </p:nvSpPr>
          <p:spPr>
            <a:xfrm>
              <a:off x="6171120" y="8126082"/>
              <a:ext cx="1270" cy="33655"/>
            </a:xfrm>
            <a:custGeom>
              <a:avLst/>
              <a:gdLst/>
              <a:ahLst/>
              <a:cxnLst/>
              <a:rect l="l" t="t" r="r" b="b"/>
              <a:pathLst>
                <a:path w="1270" h="33654">
                  <a:moveTo>
                    <a:pt x="0" y="33528"/>
                  </a:moveTo>
                  <a:lnTo>
                    <a:pt x="56" y="25510"/>
                  </a:lnTo>
                  <a:lnTo>
                    <a:pt x="369" y="17106"/>
                  </a:lnTo>
                  <a:lnTo>
                    <a:pt x="751" y="8532"/>
                  </a:lnTo>
                  <a:lnTo>
                    <a:pt x="1015" y="0"/>
                  </a:lnTo>
                </a:path>
              </a:pathLst>
            </a:custGeom>
            <a:ln w="25400">
              <a:solidFill>
                <a:srgbClr val="FED639"/>
              </a:solidFill>
            </a:ln>
          </p:spPr>
          <p:txBody>
            <a:bodyPr wrap="square" lIns="0" tIns="0" rIns="0" bIns="0" rtlCol="0"/>
            <a:lstStyle/>
            <a:p>
              <a:endParaRPr/>
            </a:p>
          </p:txBody>
        </p:sp>
        <p:sp>
          <p:nvSpPr>
            <p:cNvPr id="5581" name="object 5581"/>
            <p:cNvSpPr/>
            <p:nvPr/>
          </p:nvSpPr>
          <p:spPr>
            <a:xfrm>
              <a:off x="6155309" y="8095033"/>
              <a:ext cx="8890" cy="28575"/>
            </a:xfrm>
            <a:custGeom>
              <a:avLst/>
              <a:gdLst/>
              <a:ahLst/>
              <a:cxnLst/>
              <a:rect l="l" t="t" r="r" b="b"/>
              <a:pathLst>
                <a:path w="8889" h="28575">
                  <a:moveTo>
                    <a:pt x="0" y="0"/>
                  </a:moveTo>
                  <a:lnTo>
                    <a:pt x="774" y="25892"/>
                  </a:lnTo>
                  <a:lnTo>
                    <a:pt x="3047" y="26235"/>
                  </a:lnTo>
                  <a:lnTo>
                    <a:pt x="5956" y="27226"/>
                  </a:lnTo>
                  <a:lnTo>
                    <a:pt x="8851" y="28280"/>
                  </a:lnTo>
                  <a:lnTo>
                    <a:pt x="8768" y="20441"/>
                  </a:lnTo>
                  <a:lnTo>
                    <a:pt x="8434" y="13117"/>
                  </a:lnTo>
                  <a:lnTo>
                    <a:pt x="7749" y="6425"/>
                  </a:lnTo>
                  <a:lnTo>
                    <a:pt x="6616" y="479"/>
                  </a:lnTo>
                  <a:lnTo>
                    <a:pt x="4470" y="225"/>
                  </a:lnTo>
                  <a:lnTo>
                    <a:pt x="2501" y="90"/>
                  </a:lnTo>
                  <a:lnTo>
                    <a:pt x="0" y="0"/>
                  </a:lnTo>
                  <a:close/>
                </a:path>
              </a:pathLst>
            </a:custGeom>
            <a:solidFill>
              <a:srgbClr val="F9BC34"/>
            </a:solidFill>
          </p:spPr>
          <p:txBody>
            <a:bodyPr wrap="square" lIns="0" tIns="0" rIns="0" bIns="0" rtlCol="0"/>
            <a:lstStyle/>
            <a:p>
              <a:endParaRPr/>
            </a:p>
          </p:txBody>
        </p:sp>
        <p:sp>
          <p:nvSpPr>
            <p:cNvPr id="5582" name="object 5582"/>
            <p:cNvSpPr/>
            <p:nvPr/>
          </p:nvSpPr>
          <p:spPr>
            <a:xfrm>
              <a:off x="6155382" y="8095036"/>
              <a:ext cx="6985" cy="635"/>
            </a:xfrm>
            <a:custGeom>
              <a:avLst/>
              <a:gdLst/>
              <a:ahLst/>
              <a:cxnLst/>
              <a:rect l="l" t="t" r="r" b="b"/>
              <a:pathLst>
                <a:path w="6985" h="634">
                  <a:moveTo>
                    <a:pt x="6543" y="477"/>
                  </a:moveTo>
                  <a:lnTo>
                    <a:pt x="0" y="0"/>
                  </a:lnTo>
                </a:path>
              </a:pathLst>
            </a:custGeom>
            <a:ln w="25400">
              <a:solidFill>
                <a:srgbClr val="F5B034"/>
              </a:solidFill>
            </a:ln>
          </p:spPr>
          <p:txBody>
            <a:bodyPr wrap="square" lIns="0" tIns="0" rIns="0" bIns="0" rtlCol="0"/>
            <a:lstStyle/>
            <a:p>
              <a:endParaRPr/>
            </a:p>
          </p:txBody>
        </p:sp>
        <p:sp>
          <p:nvSpPr>
            <p:cNvPr id="5583" name="object 5583"/>
            <p:cNvSpPr/>
            <p:nvPr/>
          </p:nvSpPr>
          <p:spPr>
            <a:xfrm>
              <a:off x="6155309" y="8095033"/>
              <a:ext cx="1270" cy="26034"/>
            </a:xfrm>
            <a:custGeom>
              <a:avLst/>
              <a:gdLst/>
              <a:ahLst/>
              <a:cxnLst/>
              <a:rect l="l" t="t" r="r" b="b"/>
              <a:pathLst>
                <a:path w="1270" h="26034">
                  <a:moveTo>
                    <a:pt x="0" y="0"/>
                  </a:moveTo>
                  <a:lnTo>
                    <a:pt x="170" y="5620"/>
                  </a:lnTo>
                  <a:lnTo>
                    <a:pt x="358" y="11816"/>
                  </a:lnTo>
                  <a:lnTo>
                    <a:pt x="560" y="18576"/>
                  </a:lnTo>
                  <a:lnTo>
                    <a:pt x="774" y="25892"/>
                  </a:lnTo>
                </a:path>
              </a:pathLst>
            </a:custGeom>
            <a:ln w="25400">
              <a:solidFill>
                <a:srgbClr val="F9BC34"/>
              </a:solidFill>
            </a:ln>
          </p:spPr>
          <p:txBody>
            <a:bodyPr wrap="square" lIns="0" tIns="0" rIns="0" bIns="0" rtlCol="0"/>
            <a:lstStyle/>
            <a:p>
              <a:endParaRPr/>
            </a:p>
          </p:txBody>
        </p:sp>
        <p:sp>
          <p:nvSpPr>
            <p:cNvPr id="5584" name="object 5584"/>
            <p:cNvSpPr/>
            <p:nvPr/>
          </p:nvSpPr>
          <p:spPr>
            <a:xfrm>
              <a:off x="6156083" y="8120926"/>
              <a:ext cx="8255" cy="2540"/>
            </a:xfrm>
            <a:custGeom>
              <a:avLst/>
              <a:gdLst/>
              <a:ahLst/>
              <a:cxnLst/>
              <a:rect l="l" t="t" r="r" b="b"/>
              <a:pathLst>
                <a:path w="8254" h="2540">
                  <a:moveTo>
                    <a:pt x="0" y="0"/>
                  </a:moveTo>
                  <a:lnTo>
                    <a:pt x="8077" y="2387"/>
                  </a:lnTo>
                </a:path>
              </a:pathLst>
            </a:custGeom>
            <a:ln w="25400">
              <a:solidFill>
                <a:srgbClr val="FDC834"/>
              </a:solidFill>
            </a:ln>
          </p:spPr>
          <p:txBody>
            <a:bodyPr wrap="square" lIns="0" tIns="0" rIns="0" bIns="0" rtlCol="0"/>
            <a:lstStyle/>
            <a:p>
              <a:endParaRPr/>
            </a:p>
          </p:txBody>
        </p:sp>
        <p:sp>
          <p:nvSpPr>
            <p:cNvPr id="5585" name="object 5585"/>
            <p:cNvSpPr/>
            <p:nvPr/>
          </p:nvSpPr>
          <p:spPr>
            <a:xfrm>
              <a:off x="6161925" y="8095513"/>
              <a:ext cx="2540" cy="27940"/>
            </a:xfrm>
            <a:custGeom>
              <a:avLst/>
              <a:gdLst/>
              <a:ahLst/>
              <a:cxnLst/>
              <a:rect l="l" t="t" r="r" b="b"/>
              <a:pathLst>
                <a:path w="2539" h="27940">
                  <a:moveTo>
                    <a:pt x="2235" y="27800"/>
                  </a:moveTo>
                  <a:lnTo>
                    <a:pt x="2152" y="19961"/>
                  </a:lnTo>
                  <a:lnTo>
                    <a:pt x="1817" y="12638"/>
                  </a:lnTo>
                  <a:lnTo>
                    <a:pt x="1133" y="5945"/>
                  </a:lnTo>
                  <a:lnTo>
                    <a:pt x="0" y="0"/>
                  </a:lnTo>
                </a:path>
              </a:pathLst>
            </a:custGeom>
            <a:ln w="25400">
              <a:solidFill>
                <a:srgbClr val="F9BD34"/>
              </a:solidFill>
            </a:ln>
          </p:spPr>
          <p:txBody>
            <a:bodyPr wrap="square" lIns="0" tIns="0" rIns="0" bIns="0" rtlCol="0"/>
            <a:lstStyle/>
            <a:p>
              <a:endParaRPr/>
            </a:p>
          </p:txBody>
        </p:sp>
        <p:sp>
          <p:nvSpPr>
            <p:cNvPr id="5586" name="object 5586"/>
            <p:cNvSpPr/>
            <p:nvPr/>
          </p:nvSpPr>
          <p:spPr>
            <a:xfrm>
              <a:off x="6156083" y="8120926"/>
              <a:ext cx="8255" cy="36830"/>
            </a:xfrm>
            <a:custGeom>
              <a:avLst/>
              <a:gdLst/>
              <a:ahLst/>
              <a:cxnLst/>
              <a:rect l="l" t="t" r="r" b="b"/>
              <a:pathLst>
                <a:path w="8254" h="36829">
                  <a:moveTo>
                    <a:pt x="0" y="0"/>
                  </a:moveTo>
                  <a:lnTo>
                    <a:pt x="1015" y="34696"/>
                  </a:lnTo>
                  <a:lnTo>
                    <a:pt x="7962" y="36626"/>
                  </a:lnTo>
                  <a:lnTo>
                    <a:pt x="7857" y="27865"/>
                  </a:lnTo>
                  <a:lnTo>
                    <a:pt x="8077" y="2387"/>
                  </a:lnTo>
                  <a:lnTo>
                    <a:pt x="2273" y="342"/>
                  </a:lnTo>
                  <a:lnTo>
                    <a:pt x="0" y="0"/>
                  </a:lnTo>
                  <a:close/>
                </a:path>
              </a:pathLst>
            </a:custGeom>
            <a:solidFill>
              <a:srgbClr val="FED237"/>
            </a:solidFill>
          </p:spPr>
          <p:txBody>
            <a:bodyPr wrap="square" lIns="0" tIns="0" rIns="0" bIns="0" rtlCol="0"/>
            <a:lstStyle/>
            <a:p>
              <a:endParaRPr/>
            </a:p>
          </p:txBody>
        </p:sp>
        <p:sp>
          <p:nvSpPr>
            <p:cNvPr id="5587" name="object 5587"/>
            <p:cNvSpPr/>
            <p:nvPr/>
          </p:nvSpPr>
          <p:spPr>
            <a:xfrm>
              <a:off x="6156083" y="8120926"/>
              <a:ext cx="8255" cy="2540"/>
            </a:xfrm>
            <a:custGeom>
              <a:avLst/>
              <a:gdLst/>
              <a:ahLst/>
              <a:cxnLst/>
              <a:rect l="l" t="t" r="r" b="b"/>
              <a:pathLst>
                <a:path w="8254" h="2540">
                  <a:moveTo>
                    <a:pt x="8077" y="2387"/>
                  </a:moveTo>
                  <a:lnTo>
                    <a:pt x="0" y="0"/>
                  </a:lnTo>
                </a:path>
              </a:pathLst>
            </a:custGeom>
            <a:ln w="25400">
              <a:solidFill>
                <a:srgbClr val="FDC834"/>
              </a:solidFill>
            </a:ln>
          </p:spPr>
          <p:txBody>
            <a:bodyPr wrap="square" lIns="0" tIns="0" rIns="0" bIns="0" rtlCol="0"/>
            <a:lstStyle/>
            <a:p>
              <a:endParaRPr/>
            </a:p>
          </p:txBody>
        </p:sp>
        <p:sp>
          <p:nvSpPr>
            <p:cNvPr id="5588" name="object 5588"/>
            <p:cNvSpPr/>
            <p:nvPr/>
          </p:nvSpPr>
          <p:spPr>
            <a:xfrm>
              <a:off x="6156083" y="8120926"/>
              <a:ext cx="1270" cy="34925"/>
            </a:xfrm>
            <a:custGeom>
              <a:avLst/>
              <a:gdLst/>
              <a:ahLst/>
              <a:cxnLst/>
              <a:rect l="l" t="t" r="r" b="b"/>
              <a:pathLst>
                <a:path w="1270" h="34925">
                  <a:moveTo>
                    <a:pt x="0" y="0"/>
                  </a:moveTo>
                  <a:lnTo>
                    <a:pt x="233" y="7864"/>
                  </a:lnTo>
                  <a:lnTo>
                    <a:pt x="479" y="16271"/>
                  </a:lnTo>
                  <a:lnTo>
                    <a:pt x="739" y="25217"/>
                  </a:lnTo>
                  <a:lnTo>
                    <a:pt x="1015" y="34696"/>
                  </a:lnTo>
                </a:path>
              </a:pathLst>
            </a:custGeom>
            <a:ln w="25400">
              <a:solidFill>
                <a:srgbClr val="FED235"/>
              </a:solidFill>
            </a:ln>
          </p:spPr>
          <p:txBody>
            <a:bodyPr wrap="square" lIns="0" tIns="0" rIns="0" bIns="0" rtlCol="0"/>
            <a:lstStyle/>
            <a:p>
              <a:endParaRPr/>
            </a:p>
          </p:txBody>
        </p:sp>
        <p:sp>
          <p:nvSpPr>
            <p:cNvPr id="5589" name="object 5589"/>
            <p:cNvSpPr/>
            <p:nvPr/>
          </p:nvSpPr>
          <p:spPr>
            <a:xfrm>
              <a:off x="6157099" y="8155622"/>
              <a:ext cx="6985" cy="2540"/>
            </a:xfrm>
            <a:custGeom>
              <a:avLst/>
              <a:gdLst/>
              <a:ahLst/>
              <a:cxnLst/>
              <a:rect l="l" t="t" r="r" b="b"/>
              <a:pathLst>
                <a:path w="6985" h="2540">
                  <a:moveTo>
                    <a:pt x="0" y="0"/>
                  </a:moveTo>
                  <a:lnTo>
                    <a:pt x="6946" y="1930"/>
                  </a:lnTo>
                </a:path>
              </a:pathLst>
            </a:custGeom>
            <a:ln w="25399">
              <a:solidFill>
                <a:srgbClr val="FFDD39"/>
              </a:solidFill>
            </a:ln>
          </p:spPr>
          <p:txBody>
            <a:bodyPr wrap="square" lIns="0" tIns="0" rIns="0" bIns="0" rtlCol="0"/>
            <a:lstStyle/>
            <a:p>
              <a:endParaRPr/>
            </a:p>
          </p:txBody>
        </p:sp>
        <p:sp>
          <p:nvSpPr>
            <p:cNvPr id="5590" name="object 5590"/>
            <p:cNvSpPr/>
            <p:nvPr/>
          </p:nvSpPr>
          <p:spPr>
            <a:xfrm>
              <a:off x="6163941" y="8123313"/>
              <a:ext cx="635" cy="34290"/>
            </a:xfrm>
            <a:custGeom>
              <a:avLst/>
              <a:gdLst/>
              <a:ahLst/>
              <a:cxnLst/>
              <a:rect l="l" t="t" r="r" b="b"/>
              <a:pathLst>
                <a:path w="635" h="34290">
                  <a:moveTo>
                    <a:pt x="105" y="34239"/>
                  </a:moveTo>
                  <a:lnTo>
                    <a:pt x="0" y="25478"/>
                  </a:lnTo>
                  <a:lnTo>
                    <a:pt x="52" y="16776"/>
                  </a:lnTo>
                  <a:lnTo>
                    <a:pt x="160" y="8246"/>
                  </a:lnTo>
                  <a:lnTo>
                    <a:pt x="219" y="0"/>
                  </a:lnTo>
                </a:path>
              </a:pathLst>
            </a:custGeom>
            <a:ln w="25400">
              <a:solidFill>
                <a:srgbClr val="FED338"/>
              </a:solidFill>
            </a:ln>
          </p:spPr>
          <p:txBody>
            <a:bodyPr wrap="square" lIns="0" tIns="0" rIns="0" bIns="0" rtlCol="0"/>
            <a:lstStyle/>
            <a:p>
              <a:endParaRPr/>
            </a:p>
          </p:txBody>
        </p:sp>
        <p:sp>
          <p:nvSpPr>
            <p:cNvPr id="5591" name="object 5591"/>
            <p:cNvSpPr/>
            <p:nvPr/>
          </p:nvSpPr>
          <p:spPr>
            <a:xfrm>
              <a:off x="6145289" y="8094954"/>
              <a:ext cx="10795" cy="26034"/>
            </a:xfrm>
            <a:custGeom>
              <a:avLst/>
              <a:gdLst/>
              <a:ahLst/>
              <a:cxnLst/>
              <a:rect l="l" t="t" r="r" b="b"/>
              <a:pathLst>
                <a:path w="10795" h="26034">
                  <a:moveTo>
                    <a:pt x="7022" y="0"/>
                  </a:moveTo>
                  <a:lnTo>
                    <a:pt x="5523" y="0"/>
                  </a:lnTo>
                  <a:lnTo>
                    <a:pt x="0" y="155"/>
                  </a:lnTo>
                  <a:lnTo>
                    <a:pt x="100" y="24422"/>
                  </a:lnTo>
                  <a:lnTo>
                    <a:pt x="7174" y="25374"/>
                  </a:lnTo>
                  <a:lnTo>
                    <a:pt x="10794" y="25971"/>
                  </a:lnTo>
                  <a:lnTo>
                    <a:pt x="10019" y="78"/>
                  </a:lnTo>
                  <a:lnTo>
                    <a:pt x="8533" y="25"/>
                  </a:lnTo>
                  <a:lnTo>
                    <a:pt x="7022" y="0"/>
                  </a:lnTo>
                  <a:close/>
                </a:path>
              </a:pathLst>
            </a:custGeom>
            <a:solidFill>
              <a:srgbClr val="F9BB32"/>
            </a:solidFill>
          </p:spPr>
          <p:txBody>
            <a:bodyPr wrap="square" lIns="0" tIns="0" rIns="0" bIns="0" rtlCol="0"/>
            <a:lstStyle/>
            <a:p>
              <a:endParaRPr/>
            </a:p>
          </p:txBody>
        </p:sp>
        <p:sp>
          <p:nvSpPr>
            <p:cNvPr id="5592" name="object 5592"/>
            <p:cNvSpPr/>
            <p:nvPr/>
          </p:nvSpPr>
          <p:spPr>
            <a:xfrm>
              <a:off x="6155309" y="8095033"/>
              <a:ext cx="1270" cy="26034"/>
            </a:xfrm>
            <a:custGeom>
              <a:avLst/>
              <a:gdLst/>
              <a:ahLst/>
              <a:cxnLst/>
              <a:rect l="l" t="t" r="r" b="b"/>
              <a:pathLst>
                <a:path w="1270" h="26034">
                  <a:moveTo>
                    <a:pt x="0" y="0"/>
                  </a:moveTo>
                  <a:lnTo>
                    <a:pt x="170" y="5620"/>
                  </a:lnTo>
                  <a:lnTo>
                    <a:pt x="358" y="11816"/>
                  </a:lnTo>
                  <a:lnTo>
                    <a:pt x="560" y="18576"/>
                  </a:lnTo>
                  <a:lnTo>
                    <a:pt x="774" y="25892"/>
                  </a:lnTo>
                </a:path>
              </a:pathLst>
            </a:custGeom>
            <a:ln w="25400">
              <a:solidFill>
                <a:srgbClr val="F9BC34"/>
              </a:solidFill>
            </a:ln>
          </p:spPr>
          <p:txBody>
            <a:bodyPr wrap="square" lIns="0" tIns="0" rIns="0" bIns="0" rtlCol="0"/>
            <a:lstStyle/>
            <a:p>
              <a:endParaRPr/>
            </a:p>
          </p:txBody>
        </p:sp>
        <p:sp>
          <p:nvSpPr>
            <p:cNvPr id="5593" name="object 5593"/>
            <p:cNvSpPr/>
            <p:nvPr/>
          </p:nvSpPr>
          <p:spPr>
            <a:xfrm>
              <a:off x="6145390" y="8119376"/>
              <a:ext cx="10795" cy="1905"/>
            </a:xfrm>
            <a:custGeom>
              <a:avLst/>
              <a:gdLst/>
              <a:ahLst/>
              <a:cxnLst/>
              <a:rect l="l" t="t" r="r" b="b"/>
              <a:pathLst>
                <a:path w="10795" h="1904">
                  <a:moveTo>
                    <a:pt x="10693" y="1549"/>
                  </a:moveTo>
                  <a:lnTo>
                    <a:pt x="0" y="0"/>
                  </a:lnTo>
                </a:path>
              </a:pathLst>
            </a:custGeom>
            <a:ln w="25400">
              <a:solidFill>
                <a:srgbClr val="FDC530"/>
              </a:solidFill>
            </a:ln>
          </p:spPr>
          <p:txBody>
            <a:bodyPr wrap="square" lIns="0" tIns="0" rIns="0" bIns="0" rtlCol="0"/>
            <a:lstStyle/>
            <a:p>
              <a:endParaRPr/>
            </a:p>
          </p:txBody>
        </p:sp>
        <p:sp>
          <p:nvSpPr>
            <p:cNvPr id="5594" name="object 5594"/>
            <p:cNvSpPr/>
            <p:nvPr/>
          </p:nvSpPr>
          <p:spPr>
            <a:xfrm>
              <a:off x="6132589" y="8095110"/>
              <a:ext cx="26034" cy="12065"/>
            </a:xfrm>
            <a:custGeom>
              <a:avLst/>
              <a:gdLst/>
              <a:ahLst/>
              <a:cxnLst/>
              <a:rect l="l" t="t" r="r" b="b"/>
              <a:pathLst>
                <a:path w="26035" h="12065">
                  <a:moveTo>
                    <a:pt x="0" y="11566"/>
                  </a:moveTo>
                  <a:lnTo>
                    <a:pt x="25500" y="11566"/>
                  </a:lnTo>
                  <a:lnTo>
                    <a:pt x="25500" y="0"/>
                  </a:lnTo>
                  <a:lnTo>
                    <a:pt x="0" y="0"/>
                  </a:lnTo>
                  <a:lnTo>
                    <a:pt x="0" y="11566"/>
                  </a:lnTo>
                  <a:close/>
                </a:path>
              </a:pathLst>
            </a:custGeom>
            <a:solidFill>
              <a:srgbClr val="F9BA30"/>
            </a:solidFill>
          </p:spPr>
          <p:txBody>
            <a:bodyPr wrap="square" lIns="0" tIns="0" rIns="0" bIns="0" rtlCol="0"/>
            <a:lstStyle/>
            <a:p>
              <a:endParaRPr/>
            </a:p>
          </p:txBody>
        </p:sp>
        <p:sp>
          <p:nvSpPr>
            <p:cNvPr id="5595" name="object 5595"/>
            <p:cNvSpPr/>
            <p:nvPr/>
          </p:nvSpPr>
          <p:spPr>
            <a:xfrm>
              <a:off x="6145288" y="8094954"/>
              <a:ext cx="10160" cy="13335"/>
            </a:xfrm>
            <a:custGeom>
              <a:avLst/>
              <a:gdLst/>
              <a:ahLst/>
              <a:cxnLst/>
              <a:rect l="l" t="t" r="r" b="b"/>
              <a:pathLst>
                <a:path w="10160" h="13334">
                  <a:moveTo>
                    <a:pt x="7023" y="0"/>
                  </a:moveTo>
                  <a:lnTo>
                    <a:pt x="5524" y="0"/>
                  </a:lnTo>
                  <a:lnTo>
                    <a:pt x="0" y="155"/>
                  </a:lnTo>
                  <a:lnTo>
                    <a:pt x="0" y="12801"/>
                  </a:lnTo>
                  <a:lnTo>
                    <a:pt x="10020" y="12801"/>
                  </a:lnTo>
                  <a:lnTo>
                    <a:pt x="10020" y="78"/>
                  </a:lnTo>
                  <a:lnTo>
                    <a:pt x="8534" y="25"/>
                  </a:lnTo>
                  <a:lnTo>
                    <a:pt x="7023" y="0"/>
                  </a:lnTo>
                  <a:close/>
                </a:path>
              </a:pathLst>
            </a:custGeom>
            <a:solidFill>
              <a:srgbClr val="F5B034"/>
            </a:solidFill>
          </p:spPr>
          <p:txBody>
            <a:bodyPr wrap="square" lIns="0" tIns="0" rIns="0" bIns="0" rtlCol="0"/>
            <a:lstStyle/>
            <a:p>
              <a:endParaRPr/>
            </a:p>
          </p:txBody>
        </p:sp>
        <p:sp>
          <p:nvSpPr>
            <p:cNvPr id="5596" name="object 5596"/>
            <p:cNvSpPr/>
            <p:nvPr/>
          </p:nvSpPr>
          <p:spPr>
            <a:xfrm>
              <a:off x="6134925" y="8095110"/>
              <a:ext cx="10795" cy="12065"/>
            </a:xfrm>
            <a:custGeom>
              <a:avLst/>
              <a:gdLst/>
              <a:ahLst/>
              <a:cxnLst/>
              <a:rect l="l" t="t" r="r" b="b"/>
              <a:pathLst>
                <a:path w="10795" h="12065">
                  <a:moveTo>
                    <a:pt x="0" y="11566"/>
                  </a:moveTo>
                  <a:lnTo>
                    <a:pt x="10464" y="11566"/>
                  </a:lnTo>
                  <a:lnTo>
                    <a:pt x="10464" y="0"/>
                  </a:lnTo>
                  <a:lnTo>
                    <a:pt x="0" y="0"/>
                  </a:lnTo>
                  <a:lnTo>
                    <a:pt x="0" y="11566"/>
                  </a:lnTo>
                  <a:close/>
                </a:path>
              </a:pathLst>
            </a:custGeom>
            <a:solidFill>
              <a:srgbClr val="F9BA2D"/>
            </a:solidFill>
          </p:spPr>
          <p:txBody>
            <a:bodyPr wrap="square" lIns="0" tIns="0" rIns="0" bIns="0" rtlCol="0"/>
            <a:lstStyle/>
            <a:p>
              <a:endParaRPr/>
            </a:p>
          </p:txBody>
        </p:sp>
        <p:sp>
          <p:nvSpPr>
            <p:cNvPr id="5597" name="object 5597"/>
            <p:cNvSpPr/>
            <p:nvPr/>
          </p:nvSpPr>
          <p:spPr>
            <a:xfrm>
              <a:off x="6132589" y="8095110"/>
              <a:ext cx="26034" cy="12065"/>
            </a:xfrm>
            <a:custGeom>
              <a:avLst/>
              <a:gdLst/>
              <a:ahLst/>
              <a:cxnLst/>
              <a:rect l="l" t="t" r="r" b="b"/>
              <a:pathLst>
                <a:path w="26035" h="12065">
                  <a:moveTo>
                    <a:pt x="0" y="11566"/>
                  </a:moveTo>
                  <a:lnTo>
                    <a:pt x="25500" y="11566"/>
                  </a:lnTo>
                  <a:lnTo>
                    <a:pt x="25500" y="0"/>
                  </a:lnTo>
                  <a:lnTo>
                    <a:pt x="0" y="0"/>
                  </a:lnTo>
                  <a:lnTo>
                    <a:pt x="0" y="11566"/>
                  </a:lnTo>
                  <a:close/>
                </a:path>
              </a:pathLst>
            </a:custGeom>
            <a:solidFill>
              <a:srgbClr val="F9BA30"/>
            </a:solidFill>
          </p:spPr>
          <p:txBody>
            <a:bodyPr wrap="square" lIns="0" tIns="0" rIns="0" bIns="0" rtlCol="0"/>
            <a:lstStyle/>
            <a:p>
              <a:endParaRPr/>
            </a:p>
          </p:txBody>
        </p:sp>
        <p:sp>
          <p:nvSpPr>
            <p:cNvPr id="5598" name="object 5598"/>
            <p:cNvSpPr/>
            <p:nvPr/>
          </p:nvSpPr>
          <p:spPr>
            <a:xfrm>
              <a:off x="6134925" y="8118233"/>
              <a:ext cx="10795" cy="1270"/>
            </a:xfrm>
            <a:custGeom>
              <a:avLst/>
              <a:gdLst/>
              <a:ahLst/>
              <a:cxnLst/>
              <a:rect l="l" t="t" r="r" b="b"/>
              <a:pathLst>
                <a:path w="10795" h="1270">
                  <a:moveTo>
                    <a:pt x="10464" y="1143"/>
                  </a:moveTo>
                  <a:lnTo>
                    <a:pt x="0" y="0"/>
                  </a:lnTo>
                </a:path>
              </a:pathLst>
            </a:custGeom>
            <a:ln w="25400">
              <a:solidFill>
                <a:srgbClr val="FDC326"/>
              </a:solidFill>
            </a:ln>
          </p:spPr>
          <p:txBody>
            <a:bodyPr wrap="square" lIns="0" tIns="0" rIns="0" bIns="0" rtlCol="0"/>
            <a:lstStyle/>
            <a:p>
              <a:endParaRPr/>
            </a:p>
          </p:txBody>
        </p:sp>
        <p:sp>
          <p:nvSpPr>
            <p:cNvPr id="5599" name="object 5599"/>
            <p:cNvSpPr/>
            <p:nvPr/>
          </p:nvSpPr>
          <p:spPr>
            <a:xfrm>
              <a:off x="6134925" y="8095668"/>
              <a:ext cx="635" cy="22860"/>
            </a:xfrm>
            <a:custGeom>
              <a:avLst/>
              <a:gdLst/>
              <a:ahLst/>
              <a:cxnLst/>
              <a:rect l="l" t="t" r="r" b="b"/>
              <a:pathLst>
                <a:path w="635" h="22859">
                  <a:moveTo>
                    <a:pt x="0" y="22565"/>
                  </a:moveTo>
                  <a:lnTo>
                    <a:pt x="63" y="13485"/>
                  </a:lnTo>
                  <a:lnTo>
                    <a:pt x="101" y="5928"/>
                  </a:lnTo>
                  <a:lnTo>
                    <a:pt x="329" y="0"/>
                  </a:lnTo>
                </a:path>
              </a:pathLst>
            </a:custGeom>
            <a:ln w="25400">
              <a:solidFill>
                <a:srgbClr val="F9B929"/>
              </a:solidFill>
            </a:ln>
          </p:spPr>
          <p:txBody>
            <a:bodyPr wrap="square" lIns="0" tIns="0" rIns="0" bIns="0" rtlCol="0"/>
            <a:lstStyle/>
            <a:p>
              <a:endParaRPr/>
            </a:p>
          </p:txBody>
        </p:sp>
        <p:sp>
          <p:nvSpPr>
            <p:cNvPr id="5600" name="object 5600"/>
            <p:cNvSpPr/>
            <p:nvPr/>
          </p:nvSpPr>
          <p:spPr>
            <a:xfrm>
              <a:off x="6137679" y="8095160"/>
              <a:ext cx="6350" cy="635"/>
            </a:xfrm>
            <a:custGeom>
              <a:avLst/>
              <a:gdLst/>
              <a:ahLst/>
              <a:cxnLst/>
              <a:rect l="l" t="t" r="r" b="b"/>
              <a:pathLst>
                <a:path w="6350" h="634">
                  <a:moveTo>
                    <a:pt x="0" y="339"/>
                  </a:moveTo>
                  <a:lnTo>
                    <a:pt x="5824" y="0"/>
                  </a:lnTo>
                </a:path>
              </a:pathLst>
            </a:custGeom>
            <a:ln w="25400">
              <a:solidFill>
                <a:srgbClr val="F5B034"/>
              </a:solidFill>
            </a:ln>
          </p:spPr>
          <p:txBody>
            <a:bodyPr wrap="square" lIns="0" tIns="0" rIns="0" bIns="0" rtlCol="0"/>
            <a:lstStyle/>
            <a:p>
              <a:endParaRPr/>
            </a:p>
          </p:txBody>
        </p:sp>
        <p:sp>
          <p:nvSpPr>
            <p:cNvPr id="5601" name="object 5601"/>
            <p:cNvSpPr/>
            <p:nvPr/>
          </p:nvSpPr>
          <p:spPr>
            <a:xfrm>
              <a:off x="6156083" y="8120926"/>
              <a:ext cx="1270" cy="34925"/>
            </a:xfrm>
            <a:custGeom>
              <a:avLst/>
              <a:gdLst/>
              <a:ahLst/>
              <a:cxnLst/>
              <a:rect l="l" t="t" r="r" b="b"/>
              <a:pathLst>
                <a:path w="1270" h="34925">
                  <a:moveTo>
                    <a:pt x="0" y="0"/>
                  </a:moveTo>
                  <a:lnTo>
                    <a:pt x="233" y="7864"/>
                  </a:lnTo>
                  <a:lnTo>
                    <a:pt x="479" y="16271"/>
                  </a:lnTo>
                  <a:lnTo>
                    <a:pt x="739" y="25217"/>
                  </a:lnTo>
                  <a:lnTo>
                    <a:pt x="1015" y="34696"/>
                  </a:lnTo>
                </a:path>
              </a:pathLst>
            </a:custGeom>
            <a:ln w="25400">
              <a:solidFill>
                <a:srgbClr val="FED235"/>
              </a:solidFill>
            </a:ln>
          </p:spPr>
          <p:txBody>
            <a:bodyPr wrap="square" lIns="0" tIns="0" rIns="0" bIns="0" rtlCol="0"/>
            <a:lstStyle/>
            <a:p>
              <a:endParaRPr/>
            </a:p>
          </p:txBody>
        </p:sp>
        <p:sp>
          <p:nvSpPr>
            <p:cNvPr id="5602" name="object 5602"/>
            <p:cNvSpPr/>
            <p:nvPr/>
          </p:nvSpPr>
          <p:spPr>
            <a:xfrm>
              <a:off x="6145606" y="8152638"/>
              <a:ext cx="12065" cy="3175"/>
            </a:xfrm>
            <a:custGeom>
              <a:avLst/>
              <a:gdLst/>
              <a:ahLst/>
              <a:cxnLst/>
              <a:rect l="l" t="t" r="r" b="b"/>
              <a:pathLst>
                <a:path w="12064" h="3175">
                  <a:moveTo>
                    <a:pt x="11493" y="2984"/>
                  </a:moveTo>
                  <a:lnTo>
                    <a:pt x="0" y="0"/>
                  </a:lnTo>
                </a:path>
              </a:pathLst>
            </a:custGeom>
            <a:ln w="25400">
              <a:solidFill>
                <a:srgbClr val="FFDA30"/>
              </a:solidFill>
            </a:ln>
          </p:spPr>
          <p:txBody>
            <a:bodyPr wrap="square" lIns="0" tIns="0" rIns="0" bIns="0" rtlCol="0"/>
            <a:lstStyle/>
            <a:p>
              <a:endParaRPr/>
            </a:p>
          </p:txBody>
        </p:sp>
        <p:sp>
          <p:nvSpPr>
            <p:cNvPr id="5603" name="object 5603"/>
            <p:cNvSpPr/>
            <p:nvPr/>
          </p:nvSpPr>
          <p:spPr>
            <a:xfrm>
              <a:off x="6145390" y="8119376"/>
              <a:ext cx="635" cy="33655"/>
            </a:xfrm>
            <a:custGeom>
              <a:avLst/>
              <a:gdLst/>
              <a:ahLst/>
              <a:cxnLst/>
              <a:rect l="l" t="t" r="r" b="b"/>
              <a:pathLst>
                <a:path w="635" h="33654">
                  <a:moveTo>
                    <a:pt x="215" y="33261"/>
                  </a:moveTo>
                  <a:lnTo>
                    <a:pt x="121" y="24042"/>
                  </a:lnTo>
                  <a:lnTo>
                    <a:pt x="60" y="15440"/>
                  </a:lnTo>
                  <a:lnTo>
                    <a:pt x="23" y="7433"/>
                  </a:lnTo>
                  <a:lnTo>
                    <a:pt x="0" y="0"/>
                  </a:lnTo>
                </a:path>
              </a:pathLst>
            </a:custGeom>
            <a:ln w="25400">
              <a:solidFill>
                <a:srgbClr val="FECE2B"/>
              </a:solidFill>
            </a:ln>
          </p:spPr>
          <p:txBody>
            <a:bodyPr wrap="square" lIns="0" tIns="0" rIns="0" bIns="0" rtlCol="0"/>
            <a:lstStyle/>
            <a:p>
              <a:endParaRPr/>
            </a:p>
          </p:txBody>
        </p:sp>
        <p:sp>
          <p:nvSpPr>
            <p:cNvPr id="5604" name="object 5604"/>
            <p:cNvSpPr/>
            <p:nvPr/>
          </p:nvSpPr>
          <p:spPr>
            <a:xfrm>
              <a:off x="6145390" y="8119376"/>
              <a:ext cx="10795" cy="1905"/>
            </a:xfrm>
            <a:custGeom>
              <a:avLst/>
              <a:gdLst/>
              <a:ahLst/>
              <a:cxnLst/>
              <a:rect l="l" t="t" r="r" b="b"/>
              <a:pathLst>
                <a:path w="10795" h="1904">
                  <a:moveTo>
                    <a:pt x="0" y="0"/>
                  </a:moveTo>
                  <a:lnTo>
                    <a:pt x="10693" y="1549"/>
                  </a:lnTo>
                </a:path>
              </a:pathLst>
            </a:custGeom>
            <a:ln w="25400">
              <a:solidFill>
                <a:srgbClr val="FDC530"/>
              </a:solidFill>
            </a:ln>
          </p:spPr>
          <p:txBody>
            <a:bodyPr wrap="square" lIns="0" tIns="0" rIns="0" bIns="0" rtlCol="0"/>
            <a:lstStyle/>
            <a:p>
              <a:endParaRPr/>
            </a:p>
          </p:txBody>
        </p:sp>
        <p:sp>
          <p:nvSpPr>
            <p:cNvPr id="5605" name="object 5605"/>
            <p:cNvSpPr/>
            <p:nvPr/>
          </p:nvSpPr>
          <p:spPr>
            <a:xfrm>
              <a:off x="6134798" y="8118233"/>
              <a:ext cx="10795" cy="17145"/>
            </a:xfrm>
            <a:custGeom>
              <a:avLst/>
              <a:gdLst/>
              <a:ahLst/>
              <a:cxnLst/>
              <a:rect l="l" t="t" r="r" b="b"/>
              <a:pathLst>
                <a:path w="10795" h="17145">
                  <a:moveTo>
                    <a:pt x="126" y="0"/>
                  </a:moveTo>
                  <a:lnTo>
                    <a:pt x="63" y="9461"/>
                  </a:lnTo>
                  <a:lnTo>
                    <a:pt x="0" y="14757"/>
                  </a:lnTo>
                  <a:lnTo>
                    <a:pt x="3492" y="15303"/>
                  </a:lnTo>
                  <a:lnTo>
                    <a:pt x="7035" y="15900"/>
                  </a:lnTo>
                  <a:lnTo>
                    <a:pt x="10655" y="16586"/>
                  </a:lnTo>
                  <a:lnTo>
                    <a:pt x="10591" y="1143"/>
                  </a:lnTo>
                  <a:lnTo>
                    <a:pt x="7073" y="711"/>
                  </a:lnTo>
                  <a:lnTo>
                    <a:pt x="3581" y="330"/>
                  </a:lnTo>
                  <a:lnTo>
                    <a:pt x="126" y="0"/>
                  </a:lnTo>
                  <a:close/>
                </a:path>
              </a:pathLst>
            </a:custGeom>
            <a:solidFill>
              <a:srgbClr val="FEC824"/>
            </a:solidFill>
          </p:spPr>
          <p:txBody>
            <a:bodyPr wrap="square" lIns="0" tIns="0" rIns="0" bIns="0" rtlCol="0"/>
            <a:lstStyle/>
            <a:p>
              <a:endParaRPr/>
            </a:p>
          </p:txBody>
        </p:sp>
        <p:sp>
          <p:nvSpPr>
            <p:cNvPr id="5606" name="object 5606"/>
            <p:cNvSpPr/>
            <p:nvPr/>
          </p:nvSpPr>
          <p:spPr>
            <a:xfrm>
              <a:off x="6134925" y="8118233"/>
              <a:ext cx="10795" cy="1270"/>
            </a:xfrm>
            <a:custGeom>
              <a:avLst/>
              <a:gdLst/>
              <a:ahLst/>
              <a:cxnLst/>
              <a:rect l="l" t="t" r="r" b="b"/>
              <a:pathLst>
                <a:path w="10795" h="1270">
                  <a:moveTo>
                    <a:pt x="10464" y="1143"/>
                  </a:moveTo>
                  <a:lnTo>
                    <a:pt x="0" y="0"/>
                  </a:lnTo>
                </a:path>
              </a:pathLst>
            </a:custGeom>
            <a:ln w="25400">
              <a:solidFill>
                <a:srgbClr val="FDC326"/>
              </a:solidFill>
            </a:ln>
          </p:spPr>
          <p:txBody>
            <a:bodyPr wrap="square" lIns="0" tIns="0" rIns="0" bIns="0" rtlCol="0"/>
            <a:lstStyle/>
            <a:p>
              <a:endParaRPr/>
            </a:p>
          </p:txBody>
        </p:sp>
        <p:sp>
          <p:nvSpPr>
            <p:cNvPr id="5607" name="object 5607"/>
            <p:cNvSpPr/>
            <p:nvPr/>
          </p:nvSpPr>
          <p:spPr>
            <a:xfrm>
              <a:off x="6134798" y="8118233"/>
              <a:ext cx="635" cy="15240"/>
            </a:xfrm>
            <a:custGeom>
              <a:avLst/>
              <a:gdLst/>
              <a:ahLst/>
              <a:cxnLst/>
              <a:rect l="l" t="t" r="r" b="b"/>
              <a:pathLst>
                <a:path w="635" h="15240">
                  <a:moveTo>
                    <a:pt x="126" y="0"/>
                  </a:moveTo>
                  <a:lnTo>
                    <a:pt x="101" y="4533"/>
                  </a:lnTo>
                  <a:lnTo>
                    <a:pt x="63" y="9461"/>
                  </a:lnTo>
                  <a:lnTo>
                    <a:pt x="0" y="14757"/>
                  </a:lnTo>
                </a:path>
              </a:pathLst>
            </a:custGeom>
            <a:ln w="25400">
              <a:solidFill>
                <a:srgbClr val="FEC61C"/>
              </a:solidFill>
            </a:ln>
          </p:spPr>
          <p:txBody>
            <a:bodyPr wrap="square" lIns="0" tIns="0" rIns="0" bIns="0" rtlCol="0"/>
            <a:lstStyle/>
            <a:p>
              <a:endParaRPr/>
            </a:p>
          </p:txBody>
        </p:sp>
        <p:sp>
          <p:nvSpPr>
            <p:cNvPr id="5608" name="object 5608"/>
            <p:cNvSpPr/>
            <p:nvPr/>
          </p:nvSpPr>
          <p:spPr>
            <a:xfrm>
              <a:off x="6134798" y="8132991"/>
              <a:ext cx="10795" cy="1905"/>
            </a:xfrm>
            <a:custGeom>
              <a:avLst/>
              <a:gdLst/>
              <a:ahLst/>
              <a:cxnLst/>
              <a:rect l="l" t="t" r="r" b="b"/>
              <a:pathLst>
                <a:path w="10795" h="1904">
                  <a:moveTo>
                    <a:pt x="0" y="0"/>
                  </a:moveTo>
                  <a:lnTo>
                    <a:pt x="10655" y="1828"/>
                  </a:lnTo>
                </a:path>
              </a:pathLst>
            </a:custGeom>
            <a:ln w="25400">
              <a:solidFill>
                <a:srgbClr val="FECC21"/>
              </a:solidFill>
            </a:ln>
          </p:spPr>
          <p:txBody>
            <a:bodyPr wrap="square" lIns="0" tIns="0" rIns="0" bIns="0" rtlCol="0"/>
            <a:lstStyle/>
            <a:p>
              <a:endParaRPr/>
            </a:p>
          </p:txBody>
        </p:sp>
        <p:sp>
          <p:nvSpPr>
            <p:cNvPr id="5609" name="object 5609"/>
            <p:cNvSpPr/>
            <p:nvPr/>
          </p:nvSpPr>
          <p:spPr>
            <a:xfrm>
              <a:off x="6145390" y="8119376"/>
              <a:ext cx="635" cy="15875"/>
            </a:xfrm>
            <a:custGeom>
              <a:avLst/>
              <a:gdLst/>
              <a:ahLst/>
              <a:cxnLst/>
              <a:rect l="l" t="t" r="r" b="b"/>
              <a:pathLst>
                <a:path w="635" h="15875">
                  <a:moveTo>
                    <a:pt x="63" y="15443"/>
                  </a:moveTo>
                  <a:lnTo>
                    <a:pt x="25" y="9905"/>
                  </a:lnTo>
                  <a:lnTo>
                    <a:pt x="12" y="4762"/>
                  </a:lnTo>
                  <a:lnTo>
                    <a:pt x="0" y="0"/>
                  </a:lnTo>
                </a:path>
              </a:pathLst>
            </a:custGeom>
            <a:ln w="25400">
              <a:solidFill>
                <a:srgbClr val="FEC92A"/>
              </a:solidFill>
            </a:ln>
          </p:spPr>
          <p:txBody>
            <a:bodyPr wrap="square" lIns="0" tIns="0" rIns="0" bIns="0" rtlCol="0"/>
            <a:lstStyle/>
            <a:p>
              <a:endParaRPr/>
            </a:p>
          </p:txBody>
        </p:sp>
        <p:sp>
          <p:nvSpPr>
            <p:cNvPr id="5610" name="object 5610"/>
            <p:cNvSpPr/>
            <p:nvPr/>
          </p:nvSpPr>
          <p:spPr>
            <a:xfrm>
              <a:off x="6134468" y="8132991"/>
              <a:ext cx="11430" cy="19685"/>
            </a:xfrm>
            <a:custGeom>
              <a:avLst/>
              <a:gdLst/>
              <a:ahLst/>
              <a:cxnLst/>
              <a:rect l="l" t="t" r="r" b="b"/>
              <a:pathLst>
                <a:path w="11429" h="19684">
                  <a:moveTo>
                    <a:pt x="330" y="0"/>
                  </a:moveTo>
                  <a:lnTo>
                    <a:pt x="165" y="10972"/>
                  </a:lnTo>
                  <a:lnTo>
                    <a:pt x="0" y="17005"/>
                  </a:lnTo>
                  <a:lnTo>
                    <a:pt x="7378" y="18707"/>
                  </a:lnTo>
                  <a:lnTo>
                    <a:pt x="11137" y="19646"/>
                  </a:lnTo>
                  <a:lnTo>
                    <a:pt x="11010" y="7353"/>
                  </a:lnTo>
                  <a:lnTo>
                    <a:pt x="10985" y="1828"/>
                  </a:lnTo>
                  <a:lnTo>
                    <a:pt x="7365" y="1142"/>
                  </a:lnTo>
                  <a:lnTo>
                    <a:pt x="3822" y="546"/>
                  </a:lnTo>
                  <a:lnTo>
                    <a:pt x="330" y="0"/>
                  </a:lnTo>
                  <a:close/>
                </a:path>
              </a:pathLst>
            </a:custGeom>
            <a:solidFill>
              <a:srgbClr val="FED121"/>
            </a:solidFill>
          </p:spPr>
          <p:txBody>
            <a:bodyPr wrap="square" lIns="0" tIns="0" rIns="0" bIns="0" rtlCol="0"/>
            <a:lstStyle/>
            <a:p>
              <a:endParaRPr/>
            </a:p>
          </p:txBody>
        </p:sp>
        <p:sp>
          <p:nvSpPr>
            <p:cNvPr id="5611" name="object 5611"/>
            <p:cNvSpPr/>
            <p:nvPr/>
          </p:nvSpPr>
          <p:spPr>
            <a:xfrm>
              <a:off x="6134798" y="8132991"/>
              <a:ext cx="10795" cy="1905"/>
            </a:xfrm>
            <a:custGeom>
              <a:avLst/>
              <a:gdLst/>
              <a:ahLst/>
              <a:cxnLst/>
              <a:rect l="l" t="t" r="r" b="b"/>
              <a:pathLst>
                <a:path w="10795" h="1904">
                  <a:moveTo>
                    <a:pt x="10655" y="1828"/>
                  </a:moveTo>
                  <a:lnTo>
                    <a:pt x="0" y="0"/>
                  </a:lnTo>
                </a:path>
              </a:pathLst>
            </a:custGeom>
            <a:ln w="25400">
              <a:solidFill>
                <a:srgbClr val="FECC21"/>
              </a:solidFill>
            </a:ln>
          </p:spPr>
          <p:txBody>
            <a:bodyPr wrap="square" lIns="0" tIns="0" rIns="0" bIns="0" rtlCol="0"/>
            <a:lstStyle/>
            <a:p>
              <a:endParaRPr/>
            </a:p>
          </p:txBody>
        </p:sp>
        <p:sp>
          <p:nvSpPr>
            <p:cNvPr id="5612" name="object 5612"/>
            <p:cNvSpPr/>
            <p:nvPr/>
          </p:nvSpPr>
          <p:spPr>
            <a:xfrm>
              <a:off x="6134468" y="8132991"/>
              <a:ext cx="635" cy="17145"/>
            </a:xfrm>
            <a:custGeom>
              <a:avLst/>
              <a:gdLst/>
              <a:ahLst/>
              <a:cxnLst/>
              <a:rect l="l" t="t" r="r" b="b"/>
              <a:pathLst>
                <a:path w="635" h="17145">
                  <a:moveTo>
                    <a:pt x="330" y="0"/>
                  </a:moveTo>
                  <a:lnTo>
                    <a:pt x="253" y="5295"/>
                  </a:lnTo>
                  <a:lnTo>
                    <a:pt x="165" y="10972"/>
                  </a:lnTo>
                  <a:lnTo>
                    <a:pt x="0" y="17005"/>
                  </a:lnTo>
                </a:path>
              </a:pathLst>
            </a:custGeom>
            <a:ln w="25400">
              <a:solidFill>
                <a:srgbClr val="FECF19"/>
              </a:solidFill>
            </a:ln>
          </p:spPr>
          <p:txBody>
            <a:bodyPr wrap="square" lIns="0" tIns="0" rIns="0" bIns="0" rtlCol="0"/>
            <a:lstStyle/>
            <a:p>
              <a:endParaRPr/>
            </a:p>
          </p:txBody>
        </p:sp>
        <p:sp>
          <p:nvSpPr>
            <p:cNvPr id="5613" name="object 5613"/>
            <p:cNvSpPr/>
            <p:nvPr/>
          </p:nvSpPr>
          <p:spPr>
            <a:xfrm>
              <a:off x="6134468" y="8149996"/>
              <a:ext cx="11430" cy="3175"/>
            </a:xfrm>
            <a:custGeom>
              <a:avLst/>
              <a:gdLst/>
              <a:ahLst/>
              <a:cxnLst/>
              <a:rect l="l" t="t" r="r" b="b"/>
              <a:pathLst>
                <a:path w="11429" h="3175">
                  <a:moveTo>
                    <a:pt x="0" y="0"/>
                  </a:moveTo>
                  <a:lnTo>
                    <a:pt x="11137" y="2641"/>
                  </a:lnTo>
                </a:path>
              </a:pathLst>
            </a:custGeom>
            <a:ln w="25400">
              <a:solidFill>
                <a:srgbClr val="FFD621"/>
              </a:solidFill>
            </a:ln>
          </p:spPr>
          <p:txBody>
            <a:bodyPr wrap="square" lIns="0" tIns="0" rIns="0" bIns="0" rtlCol="0"/>
            <a:lstStyle/>
            <a:p>
              <a:endParaRPr/>
            </a:p>
          </p:txBody>
        </p:sp>
        <p:sp>
          <p:nvSpPr>
            <p:cNvPr id="5614" name="object 5614"/>
            <p:cNvSpPr/>
            <p:nvPr/>
          </p:nvSpPr>
          <p:spPr>
            <a:xfrm>
              <a:off x="6145453" y="8134820"/>
              <a:ext cx="635" cy="18415"/>
            </a:xfrm>
            <a:custGeom>
              <a:avLst/>
              <a:gdLst/>
              <a:ahLst/>
              <a:cxnLst/>
              <a:rect l="l" t="t" r="r" b="b"/>
              <a:pathLst>
                <a:path w="635" h="18415">
                  <a:moveTo>
                    <a:pt x="152" y="17818"/>
                  </a:moveTo>
                  <a:lnTo>
                    <a:pt x="76" y="11455"/>
                  </a:lnTo>
                  <a:lnTo>
                    <a:pt x="25" y="5524"/>
                  </a:lnTo>
                  <a:lnTo>
                    <a:pt x="0" y="0"/>
                  </a:lnTo>
                </a:path>
              </a:pathLst>
            </a:custGeom>
            <a:ln w="25400">
              <a:solidFill>
                <a:srgbClr val="FED329"/>
              </a:solidFill>
            </a:ln>
          </p:spPr>
          <p:txBody>
            <a:bodyPr wrap="square" lIns="0" tIns="0" rIns="0" bIns="0" rtlCol="0"/>
            <a:lstStyle/>
            <a:p>
              <a:endParaRPr/>
            </a:p>
          </p:txBody>
        </p:sp>
        <p:sp>
          <p:nvSpPr>
            <p:cNvPr id="5615" name="object 5615"/>
            <p:cNvSpPr/>
            <p:nvPr/>
          </p:nvSpPr>
          <p:spPr>
            <a:xfrm>
              <a:off x="6124765" y="8095668"/>
              <a:ext cx="10795" cy="10160"/>
            </a:xfrm>
            <a:custGeom>
              <a:avLst/>
              <a:gdLst/>
              <a:ahLst/>
              <a:cxnLst/>
              <a:rect l="l" t="t" r="r" b="b"/>
              <a:pathLst>
                <a:path w="10795" h="10159">
                  <a:moveTo>
                    <a:pt x="10263" y="9967"/>
                  </a:moveTo>
                  <a:lnTo>
                    <a:pt x="3403" y="9967"/>
                  </a:lnTo>
                  <a:lnTo>
                    <a:pt x="6832" y="10005"/>
                  </a:lnTo>
                  <a:lnTo>
                    <a:pt x="10261" y="10094"/>
                  </a:lnTo>
                  <a:close/>
                </a:path>
                <a:path w="10795" h="10159">
                  <a:moveTo>
                    <a:pt x="10489" y="0"/>
                  </a:moveTo>
                  <a:lnTo>
                    <a:pt x="0" y="9979"/>
                  </a:lnTo>
                  <a:lnTo>
                    <a:pt x="10263" y="9967"/>
                  </a:lnTo>
                  <a:lnTo>
                    <a:pt x="10375" y="2956"/>
                  </a:lnTo>
                  <a:lnTo>
                    <a:pt x="10489" y="0"/>
                  </a:lnTo>
                  <a:close/>
                </a:path>
              </a:pathLst>
            </a:custGeom>
            <a:solidFill>
              <a:srgbClr val="F7B42D"/>
            </a:solidFill>
          </p:spPr>
          <p:txBody>
            <a:bodyPr wrap="square" lIns="0" tIns="0" rIns="0" bIns="0" rtlCol="0"/>
            <a:lstStyle/>
            <a:p>
              <a:endParaRPr/>
            </a:p>
          </p:txBody>
        </p:sp>
        <p:sp>
          <p:nvSpPr>
            <p:cNvPr id="5616" name="object 5616"/>
            <p:cNvSpPr/>
            <p:nvPr/>
          </p:nvSpPr>
          <p:spPr>
            <a:xfrm>
              <a:off x="6125892" y="8095783"/>
              <a:ext cx="8255" cy="1270"/>
            </a:xfrm>
            <a:custGeom>
              <a:avLst/>
              <a:gdLst/>
              <a:ahLst/>
              <a:cxnLst/>
              <a:rect l="l" t="t" r="r" b="b"/>
              <a:pathLst>
                <a:path w="8254" h="1270">
                  <a:moveTo>
                    <a:pt x="7710" y="0"/>
                  </a:moveTo>
                  <a:lnTo>
                    <a:pt x="0" y="665"/>
                  </a:lnTo>
                </a:path>
              </a:pathLst>
            </a:custGeom>
            <a:ln w="25400">
              <a:solidFill>
                <a:srgbClr val="F5B034"/>
              </a:solidFill>
            </a:ln>
          </p:spPr>
          <p:txBody>
            <a:bodyPr wrap="square" lIns="0" tIns="0" rIns="0" bIns="0" rtlCol="0"/>
            <a:lstStyle/>
            <a:p>
              <a:endParaRPr/>
            </a:p>
          </p:txBody>
        </p:sp>
        <p:sp>
          <p:nvSpPr>
            <p:cNvPr id="5617" name="object 5617"/>
            <p:cNvSpPr/>
            <p:nvPr/>
          </p:nvSpPr>
          <p:spPr>
            <a:xfrm>
              <a:off x="6124765" y="8096505"/>
              <a:ext cx="635" cy="9525"/>
            </a:xfrm>
            <a:custGeom>
              <a:avLst/>
              <a:gdLst/>
              <a:ahLst/>
              <a:cxnLst/>
              <a:rect l="l" t="t" r="r" b="b"/>
              <a:pathLst>
                <a:path w="635" h="9525">
                  <a:moveTo>
                    <a:pt x="482" y="0"/>
                  </a:moveTo>
                  <a:lnTo>
                    <a:pt x="0" y="9143"/>
                  </a:lnTo>
                </a:path>
              </a:pathLst>
            </a:custGeom>
            <a:ln w="25400">
              <a:solidFill>
                <a:srgbClr val="F7B42B"/>
              </a:solidFill>
            </a:ln>
          </p:spPr>
          <p:txBody>
            <a:bodyPr wrap="square" lIns="0" tIns="0" rIns="0" bIns="0" rtlCol="0"/>
            <a:lstStyle/>
            <a:p>
              <a:endParaRPr/>
            </a:p>
          </p:txBody>
        </p:sp>
        <p:sp>
          <p:nvSpPr>
            <p:cNvPr id="5618" name="object 5618"/>
            <p:cNvSpPr/>
            <p:nvPr/>
          </p:nvSpPr>
          <p:spPr>
            <a:xfrm>
              <a:off x="6124765" y="8095684"/>
              <a:ext cx="10795" cy="22860"/>
            </a:xfrm>
            <a:custGeom>
              <a:avLst/>
              <a:gdLst/>
              <a:ahLst/>
              <a:cxnLst/>
              <a:rect l="l" t="t" r="r" b="b"/>
              <a:pathLst>
                <a:path w="10795" h="22859">
                  <a:moveTo>
                    <a:pt x="10261" y="0"/>
                  </a:moveTo>
                  <a:lnTo>
                    <a:pt x="8240" y="140"/>
                  </a:lnTo>
                  <a:lnTo>
                    <a:pt x="0" y="863"/>
                  </a:lnTo>
                  <a:lnTo>
                    <a:pt x="0" y="22778"/>
                  </a:lnTo>
                  <a:lnTo>
                    <a:pt x="10261" y="22778"/>
                  </a:lnTo>
                  <a:lnTo>
                    <a:pt x="10261" y="0"/>
                  </a:lnTo>
                  <a:close/>
                </a:path>
              </a:pathLst>
            </a:custGeom>
            <a:solidFill>
              <a:srgbClr val="F9B926"/>
            </a:solidFill>
          </p:spPr>
          <p:txBody>
            <a:bodyPr wrap="square" lIns="0" tIns="0" rIns="0" bIns="0" rtlCol="0"/>
            <a:lstStyle/>
            <a:p>
              <a:endParaRPr/>
            </a:p>
          </p:txBody>
        </p:sp>
        <p:sp>
          <p:nvSpPr>
            <p:cNvPr id="5619" name="object 5619"/>
            <p:cNvSpPr/>
            <p:nvPr/>
          </p:nvSpPr>
          <p:spPr>
            <a:xfrm>
              <a:off x="6135027" y="8095668"/>
              <a:ext cx="635" cy="10160"/>
            </a:xfrm>
            <a:custGeom>
              <a:avLst/>
              <a:gdLst/>
              <a:ahLst/>
              <a:cxnLst/>
              <a:rect l="l" t="t" r="r" b="b"/>
              <a:pathLst>
                <a:path w="635" h="10159">
                  <a:moveTo>
                    <a:pt x="0" y="10094"/>
                  </a:moveTo>
                  <a:lnTo>
                    <a:pt x="227" y="0"/>
                  </a:lnTo>
                </a:path>
              </a:pathLst>
            </a:custGeom>
            <a:ln w="25399">
              <a:solidFill>
                <a:srgbClr val="F7B42E"/>
              </a:solidFill>
            </a:ln>
          </p:spPr>
          <p:txBody>
            <a:bodyPr wrap="square" lIns="0" tIns="0" rIns="0" bIns="0" rtlCol="0"/>
            <a:lstStyle/>
            <a:p>
              <a:endParaRPr/>
            </a:p>
          </p:txBody>
        </p:sp>
        <p:sp>
          <p:nvSpPr>
            <p:cNvPr id="5620" name="object 5620"/>
            <p:cNvSpPr/>
            <p:nvPr/>
          </p:nvSpPr>
          <p:spPr>
            <a:xfrm>
              <a:off x="6124638" y="8105635"/>
              <a:ext cx="10795" cy="12700"/>
            </a:xfrm>
            <a:custGeom>
              <a:avLst/>
              <a:gdLst/>
              <a:ahLst/>
              <a:cxnLst/>
              <a:rect l="l" t="t" r="r" b="b"/>
              <a:pathLst>
                <a:path w="10795" h="12700">
                  <a:moveTo>
                    <a:pt x="3530" y="0"/>
                  </a:moveTo>
                  <a:lnTo>
                    <a:pt x="126" y="12"/>
                  </a:lnTo>
                  <a:lnTo>
                    <a:pt x="50" y="3505"/>
                  </a:lnTo>
                  <a:lnTo>
                    <a:pt x="0" y="11760"/>
                  </a:lnTo>
                  <a:lnTo>
                    <a:pt x="6832" y="12268"/>
                  </a:lnTo>
                  <a:lnTo>
                    <a:pt x="10287" y="12598"/>
                  </a:lnTo>
                  <a:lnTo>
                    <a:pt x="10388" y="126"/>
                  </a:lnTo>
                  <a:lnTo>
                    <a:pt x="6959" y="38"/>
                  </a:lnTo>
                  <a:lnTo>
                    <a:pt x="3530" y="0"/>
                  </a:lnTo>
                  <a:close/>
                </a:path>
              </a:pathLst>
            </a:custGeom>
            <a:solidFill>
              <a:srgbClr val="FBBD1F"/>
            </a:solidFill>
          </p:spPr>
          <p:txBody>
            <a:bodyPr wrap="square" lIns="0" tIns="0" rIns="0" bIns="0" rtlCol="0"/>
            <a:lstStyle/>
            <a:p>
              <a:endParaRPr/>
            </a:p>
          </p:txBody>
        </p:sp>
        <p:sp>
          <p:nvSpPr>
            <p:cNvPr id="5621" name="object 5621"/>
            <p:cNvSpPr/>
            <p:nvPr/>
          </p:nvSpPr>
          <p:spPr>
            <a:xfrm>
              <a:off x="6124765" y="8095684"/>
              <a:ext cx="10795" cy="22860"/>
            </a:xfrm>
            <a:custGeom>
              <a:avLst/>
              <a:gdLst/>
              <a:ahLst/>
              <a:cxnLst/>
              <a:rect l="l" t="t" r="r" b="b"/>
              <a:pathLst>
                <a:path w="10795" h="22859">
                  <a:moveTo>
                    <a:pt x="10261" y="0"/>
                  </a:moveTo>
                  <a:lnTo>
                    <a:pt x="8240" y="140"/>
                  </a:lnTo>
                  <a:lnTo>
                    <a:pt x="0" y="863"/>
                  </a:lnTo>
                  <a:lnTo>
                    <a:pt x="0" y="22778"/>
                  </a:lnTo>
                  <a:lnTo>
                    <a:pt x="10261" y="22778"/>
                  </a:lnTo>
                  <a:lnTo>
                    <a:pt x="10261" y="0"/>
                  </a:lnTo>
                  <a:close/>
                </a:path>
              </a:pathLst>
            </a:custGeom>
            <a:solidFill>
              <a:srgbClr val="F9B926"/>
            </a:solidFill>
          </p:spPr>
          <p:txBody>
            <a:bodyPr wrap="square" lIns="0" tIns="0" rIns="0" bIns="0" rtlCol="0"/>
            <a:lstStyle/>
            <a:p>
              <a:endParaRPr/>
            </a:p>
          </p:txBody>
        </p:sp>
        <p:sp>
          <p:nvSpPr>
            <p:cNvPr id="5622" name="object 5622"/>
            <p:cNvSpPr/>
            <p:nvPr/>
          </p:nvSpPr>
          <p:spPr>
            <a:xfrm>
              <a:off x="6111938" y="8105648"/>
              <a:ext cx="26034" cy="12065"/>
            </a:xfrm>
            <a:custGeom>
              <a:avLst/>
              <a:gdLst/>
              <a:ahLst/>
              <a:cxnLst/>
              <a:rect l="l" t="t" r="r" b="b"/>
              <a:pathLst>
                <a:path w="26035" h="12065">
                  <a:moveTo>
                    <a:pt x="25526" y="0"/>
                  </a:moveTo>
                  <a:lnTo>
                    <a:pt x="0" y="0"/>
                  </a:lnTo>
                  <a:lnTo>
                    <a:pt x="0" y="11747"/>
                  </a:lnTo>
                  <a:lnTo>
                    <a:pt x="25526" y="11747"/>
                  </a:lnTo>
                  <a:lnTo>
                    <a:pt x="25526" y="0"/>
                  </a:lnTo>
                  <a:close/>
                </a:path>
              </a:pathLst>
            </a:custGeom>
            <a:solidFill>
              <a:srgbClr val="FBBC1B"/>
            </a:solidFill>
          </p:spPr>
          <p:txBody>
            <a:bodyPr wrap="square" lIns="0" tIns="0" rIns="0" bIns="0" rtlCol="0"/>
            <a:lstStyle/>
            <a:p>
              <a:endParaRPr/>
            </a:p>
          </p:txBody>
        </p:sp>
        <p:sp>
          <p:nvSpPr>
            <p:cNvPr id="5623" name="object 5623"/>
            <p:cNvSpPr/>
            <p:nvPr/>
          </p:nvSpPr>
          <p:spPr>
            <a:xfrm>
              <a:off x="6124638" y="8117395"/>
              <a:ext cx="10795" cy="1270"/>
            </a:xfrm>
            <a:custGeom>
              <a:avLst/>
              <a:gdLst/>
              <a:ahLst/>
              <a:cxnLst/>
              <a:rect l="l" t="t" r="r" b="b"/>
              <a:pathLst>
                <a:path w="10795" h="1270">
                  <a:moveTo>
                    <a:pt x="0" y="0"/>
                  </a:moveTo>
                  <a:lnTo>
                    <a:pt x="10287" y="838"/>
                  </a:lnTo>
                </a:path>
              </a:pathLst>
            </a:custGeom>
            <a:ln w="25400">
              <a:solidFill>
                <a:srgbClr val="FDC119"/>
              </a:solidFill>
            </a:ln>
          </p:spPr>
          <p:txBody>
            <a:bodyPr wrap="square" lIns="0" tIns="0" rIns="0" bIns="0" rtlCol="0"/>
            <a:lstStyle/>
            <a:p>
              <a:endParaRPr/>
            </a:p>
          </p:txBody>
        </p:sp>
        <p:sp>
          <p:nvSpPr>
            <p:cNvPr id="5624" name="object 5624"/>
            <p:cNvSpPr/>
            <p:nvPr/>
          </p:nvSpPr>
          <p:spPr>
            <a:xfrm>
              <a:off x="6122225" y="8105762"/>
              <a:ext cx="26034" cy="12700"/>
            </a:xfrm>
            <a:custGeom>
              <a:avLst/>
              <a:gdLst/>
              <a:ahLst/>
              <a:cxnLst/>
              <a:rect l="l" t="t" r="r" b="b"/>
              <a:pathLst>
                <a:path w="26035" h="12700">
                  <a:moveTo>
                    <a:pt x="25501" y="0"/>
                  </a:moveTo>
                  <a:lnTo>
                    <a:pt x="0" y="0"/>
                  </a:lnTo>
                  <a:lnTo>
                    <a:pt x="0" y="12471"/>
                  </a:lnTo>
                  <a:lnTo>
                    <a:pt x="25501" y="12471"/>
                  </a:lnTo>
                  <a:lnTo>
                    <a:pt x="25501" y="0"/>
                  </a:lnTo>
                  <a:close/>
                </a:path>
              </a:pathLst>
            </a:custGeom>
            <a:solidFill>
              <a:srgbClr val="FBBD24"/>
            </a:solidFill>
          </p:spPr>
          <p:txBody>
            <a:bodyPr wrap="square" lIns="0" tIns="0" rIns="0" bIns="0" rtlCol="0"/>
            <a:lstStyle/>
            <a:p>
              <a:endParaRPr/>
            </a:p>
          </p:txBody>
        </p:sp>
        <p:sp>
          <p:nvSpPr>
            <p:cNvPr id="5625" name="object 5625"/>
            <p:cNvSpPr/>
            <p:nvPr/>
          </p:nvSpPr>
          <p:spPr>
            <a:xfrm>
              <a:off x="6114643" y="8096505"/>
              <a:ext cx="10795" cy="9525"/>
            </a:xfrm>
            <a:custGeom>
              <a:avLst/>
              <a:gdLst/>
              <a:ahLst/>
              <a:cxnLst/>
              <a:rect l="l" t="t" r="r" b="b"/>
              <a:pathLst>
                <a:path w="10795" h="9525">
                  <a:moveTo>
                    <a:pt x="10604" y="0"/>
                  </a:moveTo>
                  <a:lnTo>
                    <a:pt x="3924" y="608"/>
                  </a:lnTo>
                  <a:lnTo>
                    <a:pt x="607" y="876"/>
                  </a:lnTo>
                  <a:lnTo>
                    <a:pt x="266" y="3275"/>
                  </a:lnTo>
                  <a:lnTo>
                    <a:pt x="116" y="5650"/>
                  </a:lnTo>
                  <a:lnTo>
                    <a:pt x="0" y="9333"/>
                  </a:lnTo>
                  <a:lnTo>
                    <a:pt x="3340" y="9219"/>
                  </a:lnTo>
                  <a:lnTo>
                    <a:pt x="6718" y="9155"/>
                  </a:lnTo>
                  <a:lnTo>
                    <a:pt x="10121" y="9143"/>
                  </a:lnTo>
                  <a:lnTo>
                    <a:pt x="10198" y="5650"/>
                  </a:lnTo>
                  <a:lnTo>
                    <a:pt x="10325" y="2589"/>
                  </a:lnTo>
                  <a:lnTo>
                    <a:pt x="10604" y="0"/>
                  </a:lnTo>
                  <a:close/>
                </a:path>
              </a:pathLst>
            </a:custGeom>
            <a:solidFill>
              <a:srgbClr val="F7B42A"/>
            </a:solidFill>
          </p:spPr>
          <p:txBody>
            <a:bodyPr wrap="square" lIns="0" tIns="0" rIns="0" bIns="0" rtlCol="0"/>
            <a:lstStyle/>
            <a:p>
              <a:endParaRPr/>
            </a:p>
          </p:txBody>
        </p:sp>
        <p:sp>
          <p:nvSpPr>
            <p:cNvPr id="5626" name="object 5626"/>
            <p:cNvSpPr/>
            <p:nvPr/>
          </p:nvSpPr>
          <p:spPr>
            <a:xfrm>
              <a:off x="6114643" y="8097381"/>
              <a:ext cx="635" cy="8890"/>
            </a:xfrm>
            <a:custGeom>
              <a:avLst/>
              <a:gdLst/>
              <a:ahLst/>
              <a:cxnLst/>
              <a:rect l="l" t="t" r="r" b="b"/>
              <a:pathLst>
                <a:path w="635" h="8890">
                  <a:moveTo>
                    <a:pt x="608" y="0"/>
                  </a:moveTo>
                  <a:lnTo>
                    <a:pt x="0" y="8457"/>
                  </a:lnTo>
                </a:path>
              </a:pathLst>
            </a:custGeom>
            <a:ln w="25400">
              <a:solidFill>
                <a:srgbClr val="F7B429"/>
              </a:solidFill>
            </a:ln>
          </p:spPr>
          <p:txBody>
            <a:bodyPr wrap="square" lIns="0" tIns="0" rIns="0" bIns="0" rtlCol="0"/>
            <a:lstStyle/>
            <a:p>
              <a:endParaRPr/>
            </a:p>
          </p:txBody>
        </p:sp>
        <p:sp>
          <p:nvSpPr>
            <p:cNvPr id="5627" name="object 5627"/>
            <p:cNvSpPr/>
            <p:nvPr/>
          </p:nvSpPr>
          <p:spPr>
            <a:xfrm>
              <a:off x="6114643" y="8105648"/>
              <a:ext cx="10160" cy="635"/>
            </a:xfrm>
            <a:custGeom>
              <a:avLst/>
              <a:gdLst/>
              <a:ahLst/>
              <a:cxnLst/>
              <a:rect l="l" t="t" r="r" b="b"/>
              <a:pathLst>
                <a:path w="10160" h="634">
                  <a:moveTo>
                    <a:pt x="0" y="190"/>
                  </a:moveTo>
                  <a:lnTo>
                    <a:pt x="10121" y="0"/>
                  </a:lnTo>
                </a:path>
              </a:pathLst>
            </a:custGeom>
            <a:ln w="25400">
              <a:solidFill>
                <a:srgbClr val="F9B821"/>
              </a:solidFill>
            </a:ln>
          </p:spPr>
          <p:txBody>
            <a:bodyPr wrap="square" lIns="0" tIns="0" rIns="0" bIns="0" rtlCol="0"/>
            <a:lstStyle/>
            <a:p>
              <a:endParaRPr/>
            </a:p>
          </p:txBody>
        </p:sp>
        <p:sp>
          <p:nvSpPr>
            <p:cNvPr id="5628" name="object 5628"/>
            <p:cNvSpPr/>
            <p:nvPr/>
          </p:nvSpPr>
          <p:spPr>
            <a:xfrm>
              <a:off x="6124765" y="8096505"/>
              <a:ext cx="635" cy="9525"/>
            </a:xfrm>
            <a:custGeom>
              <a:avLst/>
              <a:gdLst/>
              <a:ahLst/>
              <a:cxnLst/>
              <a:rect l="l" t="t" r="r" b="b"/>
              <a:pathLst>
                <a:path w="635" h="9525">
                  <a:moveTo>
                    <a:pt x="0" y="9143"/>
                  </a:moveTo>
                  <a:lnTo>
                    <a:pt x="482" y="0"/>
                  </a:lnTo>
                </a:path>
              </a:pathLst>
            </a:custGeom>
            <a:ln w="25400">
              <a:solidFill>
                <a:srgbClr val="F7B42B"/>
              </a:solidFill>
            </a:ln>
          </p:spPr>
          <p:txBody>
            <a:bodyPr wrap="square" lIns="0" tIns="0" rIns="0" bIns="0" rtlCol="0"/>
            <a:lstStyle/>
            <a:p>
              <a:endParaRPr/>
            </a:p>
          </p:txBody>
        </p:sp>
        <p:sp>
          <p:nvSpPr>
            <p:cNvPr id="5629" name="object 5629"/>
            <p:cNvSpPr/>
            <p:nvPr/>
          </p:nvSpPr>
          <p:spPr>
            <a:xfrm>
              <a:off x="6114453" y="8105648"/>
              <a:ext cx="10795" cy="12065"/>
            </a:xfrm>
            <a:custGeom>
              <a:avLst/>
              <a:gdLst/>
              <a:ahLst/>
              <a:cxnLst/>
              <a:rect l="l" t="t" r="r" b="b"/>
              <a:pathLst>
                <a:path w="10795" h="12065">
                  <a:moveTo>
                    <a:pt x="10312" y="0"/>
                  </a:moveTo>
                  <a:lnTo>
                    <a:pt x="0" y="11137"/>
                  </a:lnTo>
                  <a:lnTo>
                    <a:pt x="6781" y="11506"/>
                  </a:lnTo>
                  <a:lnTo>
                    <a:pt x="10185" y="11747"/>
                  </a:lnTo>
                  <a:lnTo>
                    <a:pt x="10236" y="3492"/>
                  </a:lnTo>
                  <a:lnTo>
                    <a:pt x="10312" y="0"/>
                  </a:lnTo>
                  <a:close/>
                </a:path>
              </a:pathLst>
            </a:custGeom>
            <a:solidFill>
              <a:srgbClr val="FBBC19"/>
            </a:solidFill>
          </p:spPr>
          <p:txBody>
            <a:bodyPr wrap="square" lIns="0" tIns="0" rIns="0" bIns="0" rtlCol="0"/>
            <a:lstStyle/>
            <a:p>
              <a:endParaRPr/>
            </a:p>
          </p:txBody>
        </p:sp>
        <p:sp>
          <p:nvSpPr>
            <p:cNvPr id="5630" name="object 5630"/>
            <p:cNvSpPr/>
            <p:nvPr/>
          </p:nvSpPr>
          <p:spPr>
            <a:xfrm>
              <a:off x="6114643" y="8105648"/>
              <a:ext cx="10160" cy="635"/>
            </a:xfrm>
            <a:custGeom>
              <a:avLst/>
              <a:gdLst/>
              <a:ahLst/>
              <a:cxnLst/>
              <a:rect l="l" t="t" r="r" b="b"/>
              <a:pathLst>
                <a:path w="10160" h="634">
                  <a:moveTo>
                    <a:pt x="10121" y="0"/>
                  </a:moveTo>
                  <a:lnTo>
                    <a:pt x="0" y="190"/>
                  </a:lnTo>
                </a:path>
              </a:pathLst>
            </a:custGeom>
            <a:ln w="25400">
              <a:solidFill>
                <a:srgbClr val="F9B821"/>
              </a:solidFill>
            </a:ln>
          </p:spPr>
          <p:txBody>
            <a:bodyPr wrap="square" lIns="0" tIns="0" rIns="0" bIns="0" rtlCol="0"/>
            <a:lstStyle/>
            <a:p>
              <a:endParaRPr/>
            </a:p>
          </p:txBody>
        </p:sp>
        <p:sp>
          <p:nvSpPr>
            <p:cNvPr id="5631" name="object 5631"/>
            <p:cNvSpPr/>
            <p:nvPr/>
          </p:nvSpPr>
          <p:spPr>
            <a:xfrm>
              <a:off x="6114453" y="8105838"/>
              <a:ext cx="635" cy="11430"/>
            </a:xfrm>
            <a:custGeom>
              <a:avLst/>
              <a:gdLst/>
              <a:ahLst/>
              <a:cxnLst/>
              <a:rect l="l" t="t" r="r" b="b"/>
              <a:pathLst>
                <a:path w="635" h="11429">
                  <a:moveTo>
                    <a:pt x="190" y="0"/>
                  </a:moveTo>
                  <a:lnTo>
                    <a:pt x="0" y="10947"/>
                  </a:lnTo>
                </a:path>
              </a:pathLst>
            </a:custGeom>
            <a:ln w="25400">
              <a:solidFill>
                <a:srgbClr val="FBBC17"/>
              </a:solidFill>
            </a:ln>
          </p:spPr>
          <p:txBody>
            <a:bodyPr wrap="square" lIns="0" tIns="0" rIns="0" bIns="0" rtlCol="0"/>
            <a:lstStyle/>
            <a:p>
              <a:endParaRPr/>
            </a:p>
          </p:txBody>
        </p:sp>
        <p:sp>
          <p:nvSpPr>
            <p:cNvPr id="5632" name="object 5632"/>
            <p:cNvSpPr/>
            <p:nvPr/>
          </p:nvSpPr>
          <p:spPr>
            <a:xfrm>
              <a:off x="6114453" y="8116786"/>
              <a:ext cx="10795" cy="635"/>
            </a:xfrm>
            <a:custGeom>
              <a:avLst/>
              <a:gdLst/>
              <a:ahLst/>
              <a:cxnLst/>
              <a:rect l="l" t="t" r="r" b="b"/>
              <a:pathLst>
                <a:path w="10795" h="634">
                  <a:moveTo>
                    <a:pt x="0" y="0"/>
                  </a:moveTo>
                  <a:lnTo>
                    <a:pt x="10185" y="609"/>
                  </a:lnTo>
                </a:path>
              </a:pathLst>
            </a:custGeom>
            <a:ln w="25400">
              <a:solidFill>
                <a:srgbClr val="FDBF11"/>
              </a:solidFill>
            </a:ln>
          </p:spPr>
          <p:txBody>
            <a:bodyPr wrap="square" lIns="0" tIns="0" rIns="0" bIns="0" rtlCol="0"/>
            <a:lstStyle/>
            <a:p>
              <a:endParaRPr/>
            </a:p>
          </p:txBody>
        </p:sp>
        <p:sp>
          <p:nvSpPr>
            <p:cNvPr id="5633" name="object 5633"/>
            <p:cNvSpPr/>
            <p:nvPr/>
          </p:nvSpPr>
          <p:spPr>
            <a:xfrm>
              <a:off x="6111938" y="8105648"/>
              <a:ext cx="26034" cy="12065"/>
            </a:xfrm>
            <a:custGeom>
              <a:avLst/>
              <a:gdLst/>
              <a:ahLst/>
              <a:cxnLst/>
              <a:rect l="l" t="t" r="r" b="b"/>
              <a:pathLst>
                <a:path w="26035" h="12065">
                  <a:moveTo>
                    <a:pt x="25526" y="0"/>
                  </a:moveTo>
                  <a:lnTo>
                    <a:pt x="0" y="0"/>
                  </a:lnTo>
                  <a:lnTo>
                    <a:pt x="0" y="11747"/>
                  </a:lnTo>
                  <a:lnTo>
                    <a:pt x="25526" y="11747"/>
                  </a:lnTo>
                  <a:lnTo>
                    <a:pt x="25526" y="0"/>
                  </a:lnTo>
                  <a:close/>
                </a:path>
              </a:pathLst>
            </a:custGeom>
            <a:solidFill>
              <a:srgbClr val="FBBC1B"/>
            </a:solidFill>
          </p:spPr>
          <p:txBody>
            <a:bodyPr wrap="square" lIns="0" tIns="0" rIns="0" bIns="0" rtlCol="0"/>
            <a:lstStyle/>
            <a:p>
              <a:endParaRPr/>
            </a:p>
          </p:txBody>
        </p:sp>
        <p:sp>
          <p:nvSpPr>
            <p:cNvPr id="5634" name="object 5634"/>
            <p:cNvSpPr/>
            <p:nvPr/>
          </p:nvSpPr>
          <p:spPr>
            <a:xfrm>
              <a:off x="6124435" y="8117395"/>
              <a:ext cx="10795" cy="15875"/>
            </a:xfrm>
            <a:custGeom>
              <a:avLst/>
              <a:gdLst/>
              <a:ahLst/>
              <a:cxnLst/>
              <a:rect l="l" t="t" r="r" b="b"/>
              <a:pathLst>
                <a:path w="10795" h="15875">
                  <a:moveTo>
                    <a:pt x="203" y="0"/>
                  </a:moveTo>
                  <a:lnTo>
                    <a:pt x="127" y="9029"/>
                  </a:lnTo>
                  <a:lnTo>
                    <a:pt x="0" y="14097"/>
                  </a:lnTo>
                  <a:lnTo>
                    <a:pt x="6870" y="15062"/>
                  </a:lnTo>
                  <a:lnTo>
                    <a:pt x="10363" y="15595"/>
                  </a:lnTo>
                  <a:lnTo>
                    <a:pt x="10490" y="838"/>
                  </a:lnTo>
                  <a:lnTo>
                    <a:pt x="7035" y="508"/>
                  </a:lnTo>
                  <a:lnTo>
                    <a:pt x="203" y="0"/>
                  </a:lnTo>
                  <a:close/>
                </a:path>
              </a:pathLst>
            </a:custGeom>
            <a:solidFill>
              <a:srgbClr val="FEC516"/>
            </a:solidFill>
          </p:spPr>
          <p:txBody>
            <a:bodyPr wrap="square" lIns="0" tIns="0" rIns="0" bIns="0" rtlCol="0"/>
            <a:lstStyle/>
            <a:p>
              <a:endParaRPr/>
            </a:p>
          </p:txBody>
        </p:sp>
        <p:sp>
          <p:nvSpPr>
            <p:cNvPr id="5635" name="object 5635"/>
            <p:cNvSpPr/>
            <p:nvPr/>
          </p:nvSpPr>
          <p:spPr>
            <a:xfrm>
              <a:off x="6124638" y="8117395"/>
              <a:ext cx="10795" cy="1270"/>
            </a:xfrm>
            <a:custGeom>
              <a:avLst/>
              <a:gdLst/>
              <a:ahLst/>
              <a:cxnLst/>
              <a:rect l="l" t="t" r="r" b="b"/>
              <a:pathLst>
                <a:path w="10795" h="1270">
                  <a:moveTo>
                    <a:pt x="10287" y="838"/>
                  </a:moveTo>
                  <a:lnTo>
                    <a:pt x="0" y="0"/>
                  </a:lnTo>
                </a:path>
              </a:pathLst>
            </a:custGeom>
            <a:ln w="25400">
              <a:solidFill>
                <a:srgbClr val="FDC119"/>
              </a:solidFill>
            </a:ln>
          </p:spPr>
          <p:txBody>
            <a:bodyPr wrap="square" lIns="0" tIns="0" rIns="0" bIns="0" rtlCol="0"/>
            <a:lstStyle/>
            <a:p>
              <a:endParaRPr/>
            </a:p>
          </p:txBody>
        </p:sp>
        <p:sp>
          <p:nvSpPr>
            <p:cNvPr id="5636" name="object 5636"/>
            <p:cNvSpPr/>
            <p:nvPr/>
          </p:nvSpPr>
          <p:spPr>
            <a:xfrm>
              <a:off x="6124435" y="8117395"/>
              <a:ext cx="635" cy="14604"/>
            </a:xfrm>
            <a:custGeom>
              <a:avLst/>
              <a:gdLst/>
              <a:ahLst/>
              <a:cxnLst/>
              <a:rect l="l" t="t" r="r" b="b"/>
              <a:pathLst>
                <a:path w="635" h="14604">
                  <a:moveTo>
                    <a:pt x="203" y="0"/>
                  </a:moveTo>
                  <a:lnTo>
                    <a:pt x="177" y="4318"/>
                  </a:lnTo>
                  <a:lnTo>
                    <a:pt x="127" y="9029"/>
                  </a:lnTo>
                  <a:lnTo>
                    <a:pt x="0" y="14097"/>
                  </a:lnTo>
                </a:path>
              </a:pathLst>
            </a:custGeom>
            <a:ln w="25399">
              <a:solidFill>
                <a:srgbClr val="FEC410"/>
              </a:solidFill>
            </a:ln>
          </p:spPr>
          <p:txBody>
            <a:bodyPr wrap="square" lIns="0" tIns="0" rIns="0" bIns="0" rtlCol="0"/>
            <a:lstStyle/>
            <a:p>
              <a:endParaRPr/>
            </a:p>
          </p:txBody>
        </p:sp>
        <p:sp>
          <p:nvSpPr>
            <p:cNvPr id="5637" name="object 5637"/>
            <p:cNvSpPr/>
            <p:nvPr/>
          </p:nvSpPr>
          <p:spPr>
            <a:xfrm>
              <a:off x="6124435" y="8131492"/>
              <a:ext cx="10795" cy="1905"/>
            </a:xfrm>
            <a:custGeom>
              <a:avLst/>
              <a:gdLst/>
              <a:ahLst/>
              <a:cxnLst/>
              <a:rect l="l" t="t" r="r" b="b"/>
              <a:pathLst>
                <a:path w="10795" h="1904">
                  <a:moveTo>
                    <a:pt x="0" y="0"/>
                  </a:moveTo>
                  <a:lnTo>
                    <a:pt x="10363" y="1498"/>
                  </a:lnTo>
                </a:path>
              </a:pathLst>
            </a:custGeom>
            <a:ln w="25399">
              <a:solidFill>
                <a:srgbClr val="FEC813"/>
              </a:solidFill>
            </a:ln>
          </p:spPr>
          <p:txBody>
            <a:bodyPr wrap="square" lIns="0" tIns="0" rIns="0" bIns="0" rtlCol="0"/>
            <a:lstStyle/>
            <a:p>
              <a:endParaRPr/>
            </a:p>
          </p:txBody>
        </p:sp>
        <p:sp>
          <p:nvSpPr>
            <p:cNvPr id="5638" name="object 5638"/>
            <p:cNvSpPr/>
            <p:nvPr/>
          </p:nvSpPr>
          <p:spPr>
            <a:xfrm>
              <a:off x="6134798" y="8118233"/>
              <a:ext cx="635" cy="15240"/>
            </a:xfrm>
            <a:custGeom>
              <a:avLst/>
              <a:gdLst/>
              <a:ahLst/>
              <a:cxnLst/>
              <a:rect l="l" t="t" r="r" b="b"/>
              <a:pathLst>
                <a:path w="635" h="15240">
                  <a:moveTo>
                    <a:pt x="0" y="14757"/>
                  </a:moveTo>
                  <a:lnTo>
                    <a:pt x="63" y="9461"/>
                  </a:lnTo>
                  <a:lnTo>
                    <a:pt x="101" y="4533"/>
                  </a:lnTo>
                  <a:lnTo>
                    <a:pt x="126" y="0"/>
                  </a:lnTo>
                </a:path>
              </a:pathLst>
            </a:custGeom>
            <a:ln w="25400">
              <a:solidFill>
                <a:srgbClr val="FEC61C"/>
              </a:solidFill>
            </a:ln>
          </p:spPr>
          <p:txBody>
            <a:bodyPr wrap="square" lIns="0" tIns="0" rIns="0" bIns="0" rtlCol="0"/>
            <a:lstStyle/>
            <a:p>
              <a:endParaRPr/>
            </a:p>
          </p:txBody>
        </p:sp>
        <p:sp>
          <p:nvSpPr>
            <p:cNvPr id="5639" name="object 5639"/>
            <p:cNvSpPr/>
            <p:nvPr/>
          </p:nvSpPr>
          <p:spPr>
            <a:xfrm>
              <a:off x="6123673" y="8131492"/>
              <a:ext cx="11430" cy="19050"/>
            </a:xfrm>
            <a:custGeom>
              <a:avLst/>
              <a:gdLst/>
              <a:ahLst/>
              <a:cxnLst/>
              <a:rect l="l" t="t" r="r" b="b"/>
              <a:pathLst>
                <a:path w="11429" h="19050">
                  <a:moveTo>
                    <a:pt x="762" y="0"/>
                  </a:moveTo>
                  <a:lnTo>
                    <a:pt x="622" y="5067"/>
                  </a:lnTo>
                  <a:lnTo>
                    <a:pt x="393" y="10490"/>
                  </a:lnTo>
                  <a:lnTo>
                    <a:pt x="0" y="16217"/>
                  </a:lnTo>
                  <a:lnTo>
                    <a:pt x="3543" y="16916"/>
                  </a:lnTo>
                  <a:lnTo>
                    <a:pt x="10795" y="18503"/>
                  </a:lnTo>
                  <a:lnTo>
                    <a:pt x="10960" y="12471"/>
                  </a:lnTo>
                  <a:lnTo>
                    <a:pt x="11125" y="1498"/>
                  </a:lnTo>
                  <a:lnTo>
                    <a:pt x="4178" y="469"/>
                  </a:lnTo>
                  <a:lnTo>
                    <a:pt x="762" y="0"/>
                  </a:lnTo>
                  <a:close/>
                </a:path>
              </a:pathLst>
            </a:custGeom>
            <a:solidFill>
              <a:srgbClr val="FECD12"/>
            </a:solidFill>
          </p:spPr>
          <p:txBody>
            <a:bodyPr wrap="square" lIns="0" tIns="0" rIns="0" bIns="0" rtlCol="0"/>
            <a:lstStyle/>
            <a:p>
              <a:endParaRPr/>
            </a:p>
          </p:txBody>
        </p:sp>
        <p:sp>
          <p:nvSpPr>
            <p:cNvPr id="5640" name="object 5640"/>
            <p:cNvSpPr/>
            <p:nvPr/>
          </p:nvSpPr>
          <p:spPr>
            <a:xfrm>
              <a:off x="6124435" y="8131492"/>
              <a:ext cx="10795" cy="1905"/>
            </a:xfrm>
            <a:custGeom>
              <a:avLst/>
              <a:gdLst/>
              <a:ahLst/>
              <a:cxnLst/>
              <a:rect l="l" t="t" r="r" b="b"/>
              <a:pathLst>
                <a:path w="10795" h="1904">
                  <a:moveTo>
                    <a:pt x="10363" y="1498"/>
                  </a:moveTo>
                  <a:lnTo>
                    <a:pt x="0" y="0"/>
                  </a:lnTo>
                </a:path>
              </a:pathLst>
            </a:custGeom>
            <a:ln w="25399">
              <a:solidFill>
                <a:srgbClr val="FEC813"/>
              </a:solidFill>
            </a:ln>
          </p:spPr>
          <p:txBody>
            <a:bodyPr wrap="square" lIns="0" tIns="0" rIns="0" bIns="0" rtlCol="0"/>
            <a:lstStyle/>
            <a:p>
              <a:endParaRPr/>
            </a:p>
          </p:txBody>
        </p:sp>
        <p:sp>
          <p:nvSpPr>
            <p:cNvPr id="5641" name="object 5641"/>
            <p:cNvSpPr/>
            <p:nvPr/>
          </p:nvSpPr>
          <p:spPr>
            <a:xfrm>
              <a:off x="6123673" y="8131492"/>
              <a:ext cx="1270" cy="16510"/>
            </a:xfrm>
            <a:custGeom>
              <a:avLst/>
              <a:gdLst/>
              <a:ahLst/>
              <a:cxnLst/>
              <a:rect l="l" t="t" r="r" b="b"/>
              <a:pathLst>
                <a:path w="1270" h="16509">
                  <a:moveTo>
                    <a:pt x="762" y="0"/>
                  </a:moveTo>
                  <a:lnTo>
                    <a:pt x="622" y="5067"/>
                  </a:lnTo>
                  <a:lnTo>
                    <a:pt x="393" y="10490"/>
                  </a:lnTo>
                  <a:lnTo>
                    <a:pt x="0" y="16217"/>
                  </a:lnTo>
                </a:path>
              </a:pathLst>
            </a:custGeom>
            <a:ln w="25400">
              <a:solidFill>
                <a:srgbClr val="FECB0A"/>
              </a:solidFill>
            </a:ln>
          </p:spPr>
          <p:txBody>
            <a:bodyPr wrap="square" lIns="0" tIns="0" rIns="0" bIns="0" rtlCol="0"/>
            <a:lstStyle/>
            <a:p>
              <a:endParaRPr/>
            </a:p>
          </p:txBody>
        </p:sp>
        <p:sp>
          <p:nvSpPr>
            <p:cNvPr id="5642" name="object 5642"/>
            <p:cNvSpPr/>
            <p:nvPr/>
          </p:nvSpPr>
          <p:spPr>
            <a:xfrm>
              <a:off x="6123673" y="8147710"/>
              <a:ext cx="10795" cy="2540"/>
            </a:xfrm>
            <a:custGeom>
              <a:avLst/>
              <a:gdLst/>
              <a:ahLst/>
              <a:cxnLst/>
              <a:rect l="l" t="t" r="r" b="b"/>
              <a:pathLst>
                <a:path w="10795" h="2540">
                  <a:moveTo>
                    <a:pt x="0" y="0"/>
                  </a:moveTo>
                  <a:lnTo>
                    <a:pt x="10795" y="2285"/>
                  </a:lnTo>
                </a:path>
              </a:pathLst>
            </a:custGeom>
            <a:ln w="25400">
              <a:solidFill>
                <a:srgbClr val="FFD110"/>
              </a:solidFill>
            </a:ln>
          </p:spPr>
          <p:txBody>
            <a:bodyPr wrap="square" lIns="0" tIns="0" rIns="0" bIns="0" rtlCol="0"/>
            <a:lstStyle/>
            <a:p>
              <a:endParaRPr/>
            </a:p>
          </p:txBody>
        </p:sp>
        <p:sp>
          <p:nvSpPr>
            <p:cNvPr id="5643" name="object 5643"/>
            <p:cNvSpPr/>
            <p:nvPr/>
          </p:nvSpPr>
          <p:spPr>
            <a:xfrm>
              <a:off x="6134468" y="8132991"/>
              <a:ext cx="635" cy="17145"/>
            </a:xfrm>
            <a:custGeom>
              <a:avLst/>
              <a:gdLst/>
              <a:ahLst/>
              <a:cxnLst/>
              <a:rect l="l" t="t" r="r" b="b"/>
              <a:pathLst>
                <a:path w="635" h="17145">
                  <a:moveTo>
                    <a:pt x="0" y="17005"/>
                  </a:moveTo>
                  <a:lnTo>
                    <a:pt x="165" y="10972"/>
                  </a:lnTo>
                  <a:lnTo>
                    <a:pt x="253" y="5295"/>
                  </a:lnTo>
                  <a:lnTo>
                    <a:pt x="330" y="0"/>
                  </a:lnTo>
                </a:path>
              </a:pathLst>
            </a:custGeom>
            <a:ln w="25400">
              <a:solidFill>
                <a:srgbClr val="FECF19"/>
              </a:solidFill>
            </a:ln>
          </p:spPr>
          <p:txBody>
            <a:bodyPr wrap="square" lIns="0" tIns="0" rIns="0" bIns="0" rtlCol="0"/>
            <a:lstStyle/>
            <a:p>
              <a:endParaRPr/>
            </a:p>
          </p:txBody>
        </p:sp>
        <p:sp>
          <p:nvSpPr>
            <p:cNvPr id="5644" name="object 5644"/>
            <p:cNvSpPr/>
            <p:nvPr/>
          </p:nvSpPr>
          <p:spPr>
            <a:xfrm>
              <a:off x="6114161" y="8116786"/>
              <a:ext cx="10795" cy="15240"/>
            </a:xfrm>
            <a:custGeom>
              <a:avLst/>
              <a:gdLst/>
              <a:ahLst/>
              <a:cxnLst/>
              <a:rect l="l" t="t" r="r" b="b"/>
              <a:pathLst>
                <a:path w="10795" h="15240">
                  <a:moveTo>
                    <a:pt x="292" y="0"/>
                  </a:moveTo>
                  <a:lnTo>
                    <a:pt x="253" y="4051"/>
                  </a:lnTo>
                  <a:lnTo>
                    <a:pt x="177" y="8496"/>
                  </a:lnTo>
                  <a:lnTo>
                    <a:pt x="0" y="13335"/>
                  </a:lnTo>
                  <a:lnTo>
                    <a:pt x="10274" y="14706"/>
                  </a:lnTo>
                  <a:lnTo>
                    <a:pt x="10401" y="9639"/>
                  </a:lnTo>
                  <a:lnTo>
                    <a:pt x="10477" y="609"/>
                  </a:lnTo>
                  <a:lnTo>
                    <a:pt x="7073" y="368"/>
                  </a:lnTo>
                  <a:lnTo>
                    <a:pt x="292" y="0"/>
                  </a:lnTo>
                  <a:close/>
                </a:path>
              </a:pathLst>
            </a:custGeom>
            <a:solidFill>
              <a:srgbClr val="FEC30D"/>
            </a:solidFill>
          </p:spPr>
          <p:txBody>
            <a:bodyPr wrap="square" lIns="0" tIns="0" rIns="0" bIns="0" rtlCol="0"/>
            <a:lstStyle/>
            <a:p>
              <a:endParaRPr/>
            </a:p>
          </p:txBody>
        </p:sp>
        <p:sp>
          <p:nvSpPr>
            <p:cNvPr id="5645" name="object 5645"/>
            <p:cNvSpPr/>
            <p:nvPr/>
          </p:nvSpPr>
          <p:spPr>
            <a:xfrm>
              <a:off x="6114453" y="8116786"/>
              <a:ext cx="10795" cy="635"/>
            </a:xfrm>
            <a:custGeom>
              <a:avLst/>
              <a:gdLst/>
              <a:ahLst/>
              <a:cxnLst/>
              <a:rect l="l" t="t" r="r" b="b"/>
              <a:pathLst>
                <a:path w="10795" h="634">
                  <a:moveTo>
                    <a:pt x="10185" y="609"/>
                  </a:moveTo>
                  <a:lnTo>
                    <a:pt x="0" y="0"/>
                  </a:lnTo>
                </a:path>
              </a:pathLst>
            </a:custGeom>
            <a:ln w="25400">
              <a:solidFill>
                <a:srgbClr val="FDBF11"/>
              </a:solidFill>
            </a:ln>
          </p:spPr>
          <p:txBody>
            <a:bodyPr wrap="square" lIns="0" tIns="0" rIns="0" bIns="0" rtlCol="0"/>
            <a:lstStyle/>
            <a:p>
              <a:endParaRPr/>
            </a:p>
          </p:txBody>
        </p:sp>
        <p:sp>
          <p:nvSpPr>
            <p:cNvPr id="5646" name="object 5646"/>
            <p:cNvSpPr/>
            <p:nvPr/>
          </p:nvSpPr>
          <p:spPr>
            <a:xfrm>
              <a:off x="6114161" y="8116786"/>
              <a:ext cx="635" cy="13335"/>
            </a:xfrm>
            <a:custGeom>
              <a:avLst/>
              <a:gdLst/>
              <a:ahLst/>
              <a:cxnLst/>
              <a:rect l="l" t="t" r="r" b="b"/>
              <a:pathLst>
                <a:path w="635" h="13334">
                  <a:moveTo>
                    <a:pt x="292" y="0"/>
                  </a:moveTo>
                  <a:lnTo>
                    <a:pt x="253" y="4051"/>
                  </a:lnTo>
                  <a:lnTo>
                    <a:pt x="177" y="8496"/>
                  </a:lnTo>
                  <a:lnTo>
                    <a:pt x="0" y="13335"/>
                  </a:lnTo>
                </a:path>
              </a:pathLst>
            </a:custGeom>
            <a:ln w="25400">
              <a:solidFill>
                <a:srgbClr val="FEC20A"/>
              </a:solidFill>
            </a:ln>
          </p:spPr>
          <p:txBody>
            <a:bodyPr wrap="square" lIns="0" tIns="0" rIns="0" bIns="0" rtlCol="0"/>
            <a:lstStyle/>
            <a:p>
              <a:endParaRPr/>
            </a:p>
          </p:txBody>
        </p:sp>
        <p:sp>
          <p:nvSpPr>
            <p:cNvPr id="5647" name="object 5647"/>
            <p:cNvSpPr/>
            <p:nvPr/>
          </p:nvSpPr>
          <p:spPr>
            <a:xfrm>
              <a:off x="6114161" y="8130121"/>
              <a:ext cx="10795" cy="1905"/>
            </a:xfrm>
            <a:custGeom>
              <a:avLst/>
              <a:gdLst/>
              <a:ahLst/>
              <a:cxnLst/>
              <a:rect l="l" t="t" r="r" b="b"/>
              <a:pathLst>
                <a:path w="10795" h="1904">
                  <a:moveTo>
                    <a:pt x="0" y="0"/>
                  </a:moveTo>
                  <a:lnTo>
                    <a:pt x="10274" y="1371"/>
                  </a:lnTo>
                </a:path>
              </a:pathLst>
            </a:custGeom>
            <a:ln w="25399">
              <a:solidFill>
                <a:srgbClr val="FEC609"/>
              </a:solidFill>
            </a:ln>
          </p:spPr>
          <p:txBody>
            <a:bodyPr wrap="square" lIns="0" tIns="0" rIns="0" bIns="0" rtlCol="0"/>
            <a:lstStyle/>
            <a:p>
              <a:endParaRPr/>
            </a:p>
          </p:txBody>
        </p:sp>
        <p:sp>
          <p:nvSpPr>
            <p:cNvPr id="5648" name="object 5648"/>
            <p:cNvSpPr/>
            <p:nvPr/>
          </p:nvSpPr>
          <p:spPr>
            <a:xfrm>
              <a:off x="6124435" y="8117395"/>
              <a:ext cx="635" cy="14604"/>
            </a:xfrm>
            <a:custGeom>
              <a:avLst/>
              <a:gdLst/>
              <a:ahLst/>
              <a:cxnLst/>
              <a:rect l="l" t="t" r="r" b="b"/>
              <a:pathLst>
                <a:path w="635" h="14604">
                  <a:moveTo>
                    <a:pt x="0" y="14097"/>
                  </a:moveTo>
                  <a:lnTo>
                    <a:pt x="127" y="9029"/>
                  </a:lnTo>
                  <a:lnTo>
                    <a:pt x="177" y="4318"/>
                  </a:lnTo>
                  <a:lnTo>
                    <a:pt x="203" y="0"/>
                  </a:lnTo>
                </a:path>
              </a:pathLst>
            </a:custGeom>
            <a:ln w="25399">
              <a:solidFill>
                <a:srgbClr val="FEC410"/>
              </a:solidFill>
            </a:ln>
          </p:spPr>
          <p:txBody>
            <a:bodyPr wrap="square" lIns="0" tIns="0" rIns="0" bIns="0" rtlCol="0"/>
            <a:lstStyle/>
            <a:p>
              <a:endParaRPr/>
            </a:p>
          </p:txBody>
        </p:sp>
        <p:sp>
          <p:nvSpPr>
            <p:cNvPr id="5649" name="object 5649"/>
            <p:cNvSpPr/>
            <p:nvPr/>
          </p:nvSpPr>
          <p:spPr>
            <a:xfrm>
              <a:off x="6113183" y="8130121"/>
              <a:ext cx="11430" cy="17780"/>
            </a:xfrm>
            <a:custGeom>
              <a:avLst/>
              <a:gdLst/>
              <a:ahLst/>
              <a:cxnLst/>
              <a:rect l="l" t="t" r="r" b="b"/>
              <a:pathLst>
                <a:path w="11429" h="17779">
                  <a:moveTo>
                    <a:pt x="977" y="0"/>
                  </a:moveTo>
                  <a:lnTo>
                    <a:pt x="800" y="4825"/>
                  </a:lnTo>
                  <a:lnTo>
                    <a:pt x="507" y="10032"/>
                  </a:lnTo>
                  <a:lnTo>
                    <a:pt x="0" y="15620"/>
                  </a:lnTo>
                  <a:lnTo>
                    <a:pt x="3454" y="16217"/>
                  </a:lnTo>
                  <a:lnTo>
                    <a:pt x="6946" y="16878"/>
                  </a:lnTo>
                  <a:lnTo>
                    <a:pt x="10490" y="17589"/>
                  </a:lnTo>
                  <a:lnTo>
                    <a:pt x="10883" y="11861"/>
                  </a:lnTo>
                  <a:lnTo>
                    <a:pt x="11112" y="6438"/>
                  </a:lnTo>
                  <a:lnTo>
                    <a:pt x="11252" y="1371"/>
                  </a:lnTo>
                  <a:lnTo>
                    <a:pt x="977" y="0"/>
                  </a:lnTo>
                  <a:close/>
                </a:path>
              </a:pathLst>
            </a:custGeom>
            <a:solidFill>
              <a:srgbClr val="FECA08"/>
            </a:solidFill>
          </p:spPr>
          <p:txBody>
            <a:bodyPr wrap="square" lIns="0" tIns="0" rIns="0" bIns="0" rtlCol="0"/>
            <a:lstStyle/>
            <a:p>
              <a:endParaRPr/>
            </a:p>
          </p:txBody>
        </p:sp>
        <p:sp>
          <p:nvSpPr>
            <p:cNvPr id="5650" name="object 5650"/>
            <p:cNvSpPr/>
            <p:nvPr/>
          </p:nvSpPr>
          <p:spPr>
            <a:xfrm>
              <a:off x="6114161" y="8130121"/>
              <a:ext cx="10795" cy="1905"/>
            </a:xfrm>
            <a:custGeom>
              <a:avLst/>
              <a:gdLst/>
              <a:ahLst/>
              <a:cxnLst/>
              <a:rect l="l" t="t" r="r" b="b"/>
              <a:pathLst>
                <a:path w="10795" h="1904">
                  <a:moveTo>
                    <a:pt x="10274" y="1371"/>
                  </a:moveTo>
                  <a:lnTo>
                    <a:pt x="0" y="0"/>
                  </a:lnTo>
                </a:path>
              </a:pathLst>
            </a:custGeom>
            <a:ln w="25399">
              <a:solidFill>
                <a:srgbClr val="FEC609"/>
              </a:solidFill>
            </a:ln>
          </p:spPr>
          <p:txBody>
            <a:bodyPr wrap="square" lIns="0" tIns="0" rIns="0" bIns="0" rtlCol="0"/>
            <a:lstStyle/>
            <a:p>
              <a:endParaRPr/>
            </a:p>
          </p:txBody>
        </p:sp>
        <p:sp>
          <p:nvSpPr>
            <p:cNvPr id="5651" name="object 5651"/>
            <p:cNvSpPr/>
            <p:nvPr/>
          </p:nvSpPr>
          <p:spPr>
            <a:xfrm>
              <a:off x="6113183" y="8130121"/>
              <a:ext cx="1270" cy="15875"/>
            </a:xfrm>
            <a:custGeom>
              <a:avLst/>
              <a:gdLst/>
              <a:ahLst/>
              <a:cxnLst/>
              <a:rect l="l" t="t" r="r" b="b"/>
              <a:pathLst>
                <a:path w="1270" h="15875">
                  <a:moveTo>
                    <a:pt x="977" y="0"/>
                  </a:moveTo>
                  <a:lnTo>
                    <a:pt x="800" y="4825"/>
                  </a:lnTo>
                  <a:lnTo>
                    <a:pt x="507" y="10032"/>
                  </a:lnTo>
                  <a:lnTo>
                    <a:pt x="0" y="15620"/>
                  </a:lnTo>
                </a:path>
              </a:pathLst>
            </a:custGeom>
            <a:ln w="25400">
              <a:solidFill>
                <a:srgbClr val="FEC905"/>
              </a:solidFill>
            </a:ln>
          </p:spPr>
          <p:txBody>
            <a:bodyPr wrap="square" lIns="0" tIns="0" rIns="0" bIns="0" rtlCol="0"/>
            <a:lstStyle/>
            <a:p>
              <a:endParaRPr/>
            </a:p>
          </p:txBody>
        </p:sp>
        <p:sp>
          <p:nvSpPr>
            <p:cNvPr id="5652" name="object 5652"/>
            <p:cNvSpPr/>
            <p:nvPr/>
          </p:nvSpPr>
          <p:spPr>
            <a:xfrm>
              <a:off x="6113183" y="8145742"/>
              <a:ext cx="10795" cy="2540"/>
            </a:xfrm>
            <a:custGeom>
              <a:avLst/>
              <a:gdLst/>
              <a:ahLst/>
              <a:cxnLst/>
              <a:rect l="l" t="t" r="r" b="b"/>
              <a:pathLst>
                <a:path w="10795" h="2540">
                  <a:moveTo>
                    <a:pt x="0" y="0"/>
                  </a:moveTo>
                  <a:lnTo>
                    <a:pt x="10490" y="1968"/>
                  </a:lnTo>
                </a:path>
              </a:pathLst>
            </a:custGeom>
            <a:ln w="25400">
              <a:solidFill>
                <a:srgbClr val="FFCE06"/>
              </a:solidFill>
            </a:ln>
          </p:spPr>
          <p:txBody>
            <a:bodyPr wrap="square" lIns="0" tIns="0" rIns="0" bIns="0" rtlCol="0"/>
            <a:lstStyle/>
            <a:p>
              <a:endParaRPr/>
            </a:p>
          </p:txBody>
        </p:sp>
        <p:sp>
          <p:nvSpPr>
            <p:cNvPr id="5653" name="object 5653"/>
            <p:cNvSpPr/>
            <p:nvPr/>
          </p:nvSpPr>
          <p:spPr>
            <a:xfrm>
              <a:off x="6123673" y="8131492"/>
              <a:ext cx="1270" cy="16510"/>
            </a:xfrm>
            <a:custGeom>
              <a:avLst/>
              <a:gdLst/>
              <a:ahLst/>
              <a:cxnLst/>
              <a:rect l="l" t="t" r="r" b="b"/>
              <a:pathLst>
                <a:path w="1270" h="16509">
                  <a:moveTo>
                    <a:pt x="0" y="16217"/>
                  </a:moveTo>
                  <a:lnTo>
                    <a:pt x="393" y="10490"/>
                  </a:lnTo>
                  <a:lnTo>
                    <a:pt x="622" y="5067"/>
                  </a:lnTo>
                  <a:lnTo>
                    <a:pt x="762" y="0"/>
                  </a:lnTo>
                </a:path>
              </a:pathLst>
            </a:custGeom>
            <a:ln w="25400">
              <a:solidFill>
                <a:srgbClr val="FECB0A"/>
              </a:solidFill>
            </a:ln>
          </p:spPr>
          <p:txBody>
            <a:bodyPr wrap="square" lIns="0" tIns="0" rIns="0" bIns="0" rtlCol="0"/>
            <a:lstStyle/>
            <a:p>
              <a:endParaRPr/>
            </a:p>
          </p:txBody>
        </p:sp>
        <p:sp>
          <p:nvSpPr>
            <p:cNvPr id="5654" name="object 5654"/>
            <p:cNvSpPr/>
            <p:nvPr/>
          </p:nvSpPr>
          <p:spPr>
            <a:xfrm>
              <a:off x="6088621" y="8097381"/>
              <a:ext cx="26670" cy="8890"/>
            </a:xfrm>
            <a:custGeom>
              <a:avLst/>
              <a:gdLst/>
              <a:ahLst/>
              <a:cxnLst/>
              <a:rect l="l" t="t" r="r" b="b"/>
              <a:pathLst>
                <a:path w="26670" h="8890">
                  <a:moveTo>
                    <a:pt x="26629" y="0"/>
                  </a:moveTo>
                  <a:lnTo>
                    <a:pt x="24704" y="132"/>
                  </a:lnTo>
                  <a:lnTo>
                    <a:pt x="419" y="1865"/>
                  </a:lnTo>
                  <a:lnTo>
                    <a:pt x="0" y="3618"/>
                  </a:lnTo>
                  <a:lnTo>
                    <a:pt x="25" y="5929"/>
                  </a:lnTo>
                  <a:lnTo>
                    <a:pt x="266" y="8698"/>
                  </a:lnTo>
                  <a:lnTo>
                    <a:pt x="5757" y="8794"/>
                  </a:lnTo>
                  <a:lnTo>
                    <a:pt x="11958" y="8811"/>
                  </a:lnTo>
                  <a:lnTo>
                    <a:pt x="18752" y="8710"/>
                  </a:lnTo>
                  <a:lnTo>
                    <a:pt x="26022" y="8457"/>
                  </a:lnTo>
                  <a:lnTo>
                    <a:pt x="26111" y="5218"/>
                  </a:lnTo>
                  <a:lnTo>
                    <a:pt x="26288" y="2399"/>
                  </a:lnTo>
                  <a:lnTo>
                    <a:pt x="26629" y="0"/>
                  </a:lnTo>
                  <a:close/>
                </a:path>
              </a:pathLst>
            </a:custGeom>
            <a:solidFill>
              <a:srgbClr val="F5B529"/>
            </a:solidFill>
          </p:spPr>
          <p:txBody>
            <a:bodyPr wrap="square" lIns="0" tIns="0" rIns="0" bIns="0" rtlCol="0"/>
            <a:lstStyle/>
            <a:p>
              <a:endParaRPr/>
            </a:p>
          </p:txBody>
        </p:sp>
        <p:sp>
          <p:nvSpPr>
            <p:cNvPr id="5655" name="object 5655"/>
            <p:cNvSpPr/>
            <p:nvPr/>
          </p:nvSpPr>
          <p:spPr>
            <a:xfrm>
              <a:off x="6089040" y="8097513"/>
              <a:ext cx="24765" cy="1905"/>
            </a:xfrm>
            <a:custGeom>
              <a:avLst/>
              <a:gdLst/>
              <a:ahLst/>
              <a:cxnLst/>
              <a:rect l="l" t="t" r="r" b="b"/>
              <a:pathLst>
                <a:path w="24764" h="1904">
                  <a:moveTo>
                    <a:pt x="24285" y="0"/>
                  </a:moveTo>
                  <a:lnTo>
                    <a:pt x="18702" y="422"/>
                  </a:lnTo>
                  <a:lnTo>
                    <a:pt x="11734" y="927"/>
                  </a:lnTo>
                  <a:lnTo>
                    <a:pt x="5453" y="1364"/>
                  </a:lnTo>
                  <a:lnTo>
                    <a:pt x="0" y="1733"/>
                  </a:lnTo>
                </a:path>
              </a:pathLst>
            </a:custGeom>
            <a:ln w="25400">
              <a:solidFill>
                <a:srgbClr val="F3B131"/>
              </a:solidFill>
            </a:ln>
          </p:spPr>
          <p:txBody>
            <a:bodyPr wrap="square" lIns="0" tIns="0" rIns="0" bIns="0" rtlCol="0"/>
            <a:lstStyle/>
            <a:p>
              <a:endParaRPr/>
            </a:p>
          </p:txBody>
        </p:sp>
        <p:sp>
          <p:nvSpPr>
            <p:cNvPr id="5656" name="object 5656"/>
            <p:cNvSpPr/>
            <p:nvPr/>
          </p:nvSpPr>
          <p:spPr>
            <a:xfrm>
              <a:off x="6088888" y="8099247"/>
              <a:ext cx="635" cy="6985"/>
            </a:xfrm>
            <a:custGeom>
              <a:avLst/>
              <a:gdLst/>
              <a:ahLst/>
              <a:cxnLst/>
              <a:rect l="l" t="t" r="r" b="b"/>
              <a:pathLst>
                <a:path w="635" h="6984">
                  <a:moveTo>
                    <a:pt x="152" y="0"/>
                  </a:moveTo>
                  <a:lnTo>
                    <a:pt x="0" y="6832"/>
                  </a:lnTo>
                </a:path>
              </a:pathLst>
            </a:custGeom>
            <a:ln w="25400">
              <a:solidFill>
                <a:srgbClr val="F4B628"/>
              </a:solidFill>
            </a:ln>
          </p:spPr>
          <p:txBody>
            <a:bodyPr wrap="square" lIns="0" tIns="0" rIns="0" bIns="0" rtlCol="0"/>
            <a:lstStyle/>
            <a:p>
              <a:endParaRPr/>
            </a:p>
          </p:txBody>
        </p:sp>
        <p:sp>
          <p:nvSpPr>
            <p:cNvPr id="5657" name="object 5657"/>
            <p:cNvSpPr/>
            <p:nvPr/>
          </p:nvSpPr>
          <p:spPr>
            <a:xfrm>
              <a:off x="6088888" y="8105838"/>
              <a:ext cx="26034" cy="635"/>
            </a:xfrm>
            <a:custGeom>
              <a:avLst/>
              <a:gdLst/>
              <a:ahLst/>
              <a:cxnLst/>
              <a:rect l="l" t="t" r="r" b="b"/>
              <a:pathLst>
                <a:path w="26035" h="634">
                  <a:moveTo>
                    <a:pt x="0" y="241"/>
                  </a:moveTo>
                  <a:lnTo>
                    <a:pt x="5490" y="337"/>
                  </a:lnTo>
                  <a:lnTo>
                    <a:pt x="11691" y="354"/>
                  </a:lnTo>
                  <a:lnTo>
                    <a:pt x="18486" y="253"/>
                  </a:lnTo>
                  <a:lnTo>
                    <a:pt x="25755" y="0"/>
                  </a:lnTo>
                </a:path>
              </a:pathLst>
            </a:custGeom>
            <a:ln w="25400">
              <a:solidFill>
                <a:srgbClr val="F9B921"/>
              </a:solidFill>
            </a:ln>
          </p:spPr>
          <p:txBody>
            <a:bodyPr wrap="square" lIns="0" tIns="0" rIns="0" bIns="0" rtlCol="0"/>
            <a:lstStyle/>
            <a:p>
              <a:endParaRPr/>
            </a:p>
          </p:txBody>
        </p:sp>
        <p:sp>
          <p:nvSpPr>
            <p:cNvPr id="5658" name="object 5658"/>
            <p:cNvSpPr/>
            <p:nvPr/>
          </p:nvSpPr>
          <p:spPr>
            <a:xfrm>
              <a:off x="6114643" y="8097381"/>
              <a:ext cx="635" cy="8890"/>
            </a:xfrm>
            <a:custGeom>
              <a:avLst/>
              <a:gdLst/>
              <a:ahLst/>
              <a:cxnLst/>
              <a:rect l="l" t="t" r="r" b="b"/>
              <a:pathLst>
                <a:path w="635" h="8890">
                  <a:moveTo>
                    <a:pt x="0" y="8457"/>
                  </a:moveTo>
                  <a:lnTo>
                    <a:pt x="608" y="0"/>
                  </a:lnTo>
                </a:path>
              </a:pathLst>
            </a:custGeom>
            <a:ln w="25400">
              <a:solidFill>
                <a:srgbClr val="F7B429"/>
              </a:solidFill>
            </a:ln>
          </p:spPr>
          <p:txBody>
            <a:bodyPr wrap="square" lIns="0" tIns="0" rIns="0" bIns="0" rtlCol="0"/>
            <a:lstStyle/>
            <a:p>
              <a:endParaRPr/>
            </a:p>
          </p:txBody>
        </p:sp>
        <p:sp>
          <p:nvSpPr>
            <p:cNvPr id="5659" name="object 5659"/>
            <p:cNvSpPr/>
            <p:nvPr/>
          </p:nvSpPr>
          <p:spPr>
            <a:xfrm>
              <a:off x="6088888" y="8105838"/>
              <a:ext cx="26034" cy="11430"/>
            </a:xfrm>
            <a:custGeom>
              <a:avLst/>
              <a:gdLst/>
              <a:ahLst/>
              <a:cxnLst/>
              <a:rect l="l" t="t" r="r" b="b"/>
              <a:pathLst>
                <a:path w="26035" h="11429">
                  <a:moveTo>
                    <a:pt x="25755" y="0"/>
                  </a:moveTo>
                  <a:lnTo>
                    <a:pt x="18486" y="253"/>
                  </a:lnTo>
                  <a:lnTo>
                    <a:pt x="11691" y="354"/>
                  </a:lnTo>
                  <a:lnTo>
                    <a:pt x="5490" y="337"/>
                  </a:lnTo>
                  <a:lnTo>
                    <a:pt x="0" y="241"/>
                  </a:lnTo>
                  <a:lnTo>
                    <a:pt x="241" y="3009"/>
                  </a:lnTo>
                  <a:lnTo>
                    <a:pt x="698" y="6261"/>
                  </a:lnTo>
                  <a:lnTo>
                    <a:pt x="1104" y="9931"/>
                  </a:lnTo>
                  <a:lnTo>
                    <a:pt x="16408" y="10642"/>
                  </a:lnTo>
                  <a:lnTo>
                    <a:pt x="25565" y="10947"/>
                  </a:lnTo>
                  <a:lnTo>
                    <a:pt x="25653" y="3238"/>
                  </a:lnTo>
                  <a:lnTo>
                    <a:pt x="25755" y="0"/>
                  </a:lnTo>
                  <a:close/>
                </a:path>
              </a:pathLst>
            </a:custGeom>
            <a:solidFill>
              <a:srgbClr val="FBBD19"/>
            </a:solidFill>
          </p:spPr>
          <p:txBody>
            <a:bodyPr wrap="square" lIns="0" tIns="0" rIns="0" bIns="0" rtlCol="0"/>
            <a:lstStyle/>
            <a:p>
              <a:endParaRPr/>
            </a:p>
          </p:txBody>
        </p:sp>
        <p:sp>
          <p:nvSpPr>
            <p:cNvPr id="5660" name="object 5660"/>
            <p:cNvSpPr/>
            <p:nvPr/>
          </p:nvSpPr>
          <p:spPr>
            <a:xfrm>
              <a:off x="6088888" y="8105838"/>
              <a:ext cx="26034" cy="635"/>
            </a:xfrm>
            <a:custGeom>
              <a:avLst/>
              <a:gdLst/>
              <a:ahLst/>
              <a:cxnLst/>
              <a:rect l="l" t="t" r="r" b="b"/>
              <a:pathLst>
                <a:path w="26035" h="634">
                  <a:moveTo>
                    <a:pt x="25755" y="0"/>
                  </a:moveTo>
                  <a:lnTo>
                    <a:pt x="18486" y="253"/>
                  </a:lnTo>
                  <a:lnTo>
                    <a:pt x="11691" y="354"/>
                  </a:lnTo>
                  <a:lnTo>
                    <a:pt x="5490" y="337"/>
                  </a:lnTo>
                  <a:lnTo>
                    <a:pt x="0" y="241"/>
                  </a:lnTo>
                </a:path>
              </a:pathLst>
            </a:custGeom>
            <a:ln w="25400">
              <a:solidFill>
                <a:srgbClr val="F9B921"/>
              </a:solidFill>
            </a:ln>
          </p:spPr>
          <p:txBody>
            <a:bodyPr wrap="square" lIns="0" tIns="0" rIns="0" bIns="0" rtlCol="0"/>
            <a:lstStyle/>
            <a:p>
              <a:endParaRPr/>
            </a:p>
          </p:txBody>
        </p:sp>
        <p:sp>
          <p:nvSpPr>
            <p:cNvPr id="5661" name="object 5661"/>
            <p:cNvSpPr/>
            <p:nvPr/>
          </p:nvSpPr>
          <p:spPr>
            <a:xfrm>
              <a:off x="6088888" y="8106080"/>
              <a:ext cx="1270" cy="10160"/>
            </a:xfrm>
            <a:custGeom>
              <a:avLst/>
              <a:gdLst/>
              <a:ahLst/>
              <a:cxnLst/>
              <a:rect l="l" t="t" r="r" b="b"/>
              <a:pathLst>
                <a:path w="1270" h="10159">
                  <a:moveTo>
                    <a:pt x="0" y="0"/>
                  </a:moveTo>
                  <a:lnTo>
                    <a:pt x="1104" y="9690"/>
                  </a:lnTo>
                </a:path>
              </a:pathLst>
            </a:custGeom>
            <a:ln w="25400">
              <a:solidFill>
                <a:srgbClr val="FBBE1C"/>
              </a:solidFill>
            </a:ln>
          </p:spPr>
          <p:txBody>
            <a:bodyPr wrap="square" lIns="0" tIns="0" rIns="0" bIns="0" rtlCol="0"/>
            <a:lstStyle/>
            <a:p>
              <a:endParaRPr/>
            </a:p>
          </p:txBody>
        </p:sp>
        <p:sp>
          <p:nvSpPr>
            <p:cNvPr id="5662" name="object 5662"/>
            <p:cNvSpPr/>
            <p:nvPr/>
          </p:nvSpPr>
          <p:spPr>
            <a:xfrm>
              <a:off x="6089992" y="8115770"/>
              <a:ext cx="24765" cy="1270"/>
            </a:xfrm>
            <a:custGeom>
              <a:avLst/>
              <a:gdLst/>
              <a:ahLst/>
              <a:cxnLst/>
              <a:rect l="l" t="t" r="r" b="b"/>
              <a:pathLst>
                <a:path w="24764" h="1270">
                  <a:moveTo>
                    <a:pt x="0" y="0"/>
                  </a:moveTo>
                  <a:lnTo>
                    <a:pt x="6946" y="342"/>
                  </a:lnTo>
                  <a:lnTo>
                    <a:pt x="15303" y="711"/>
                  </a:lnTo>
                  <a:lnTo>
                    <a:pt x="24460" y="1015"/>
                  </a:lnTo>
                </a:path>
              </a:pathLst>
            </a:custGeom>
            <a:ln w="25400">
              <a:solidFill>
                <a:srgbClr val="FDC113"/>
              </a:solidFill>
            </a:ln>
          </p:spPr>
          <p:txBody>
            <a:bodyPr wrap="square" lIns="0" tIns="0" rIns="0" bIns="0" rtlCol="0"/>
            <a:lstStyle/>
            <a:p>
              <a:endParaRPr/>
            </a:p>
          </p:txBody>
        </p:sp>
        <p:sp>
          <p:nvSpPr>
            <p:cNvPr id="5663" name="object 5663"/>
            <p:cNvSpPr/>
            <p:nvPr/>
          </p:nvSpPr>
          <p:spPr>
            <a:xfrm>
              <a:off x="6114453" y="8105838"/>
              <a:ext cx="635" cy="11430"/>
            </a:xfrm>
            <a:custGeom>
              <a:avLst/>
              <a:gdLst/>
              <a:ahLst/>
              <a:cxnLst/>
              <a:rect l="l" t="t" r="r" b="b"/>
              <a:pathLst>
                <a:path w="635" h="11429">
                  <a:moveTo>
                    <a:pt x="0" y="10947"/>
                  </a:moveTo>
                  <a:lnTo>
                    <a:pt x="190" y="0"/>
                  </a:lnTo>
                </a:path>
              </a:pathLst>
            </a:custGeom>
            <a:ln w="25400">
              <a:solidFill>
                <a:srgbClr val="FBBC17"/>
              </a:solidFill>
            </a:ln>
          </p:spPr>
          <p:txBody>
            <a:bodyPr wrap="square" lIns="0" tIns="0" rIns="0" bIns="0" rtlCol="0"/>
            <a:lstStyle/>
            <a:p>
              <a:endParaRPr/>
            </a:p>
          </p:txBody>
        </p:sp>
        <p:sp>
          <p:nvSpPr>
            <p:cNvPr id="5664" name="object 5664"/>
            <p:cNvSpPr/>
            <p:nvPr/>
          </p:nvSpPr>
          <p:spPr>
            <a:xfrm>
              <a:off x="6089992" y="8115770"/>
              <a:ext cx="24765" cy="14604"/>
            </a:xfrm>
            <a:custGeom>
              <a:avLst/>
              <a:gdLst/>
              <a:ahLst/>
              <a:cxnLst/>
              <a:rect l="l" t="t" r="r" b="b"/>
              <a:pathLst>
                <a:path w="24764" h="14604">
                  <a:moveTo>
                    <a:pt x="0" y="0"/>
                  </a:moveTo>
                  <a:lnTo>
                    <a:pt x="406" y="3682"/>
                  </a:lnTo>
                  <a:lnTo>
                    <a:pt x="762" y="7759"/>
                  </a:lnTo>
                  <a:lnTo>
                    <a:pt x="838" y="12230"/>
                  </a:lnTo>
                  <a:lnTo>
                    <a:pt x="8013" y="12661"/>
                  </a:lnTo>
                  <a:lnTo>
                    <a:pt x="15798" y="13296"/>
                  </a:lnTo>
                  <a:lnTo>
                    <a:pt x="24168" y="14350"/>
                  </a:lnTo>
                  <a:lnTo>
                    <a:pt x="24345" y="9512"/>
                  </a:lnTo>
                  <a:lnTo>
                    <a:pt x="24460" y="1015"/>
                  </a:lnTo>
                  <a:lnTo>
                    <a:pt x="15303" y="711"/>
                  </a:lnTo>
                  <a:lnTo>
                    <a:pt x="0" y="0"/>
                  </a:lnTo>
                  <a:close/>
                </a:path>
              </a:pathLst>
            </a:custGeom>
            <a:solidFill>
              <a:srgbClr val="FEC40E"/>
            </a:solidFill>
          </p:spPr>
          <p:txBody>
            <a:bodyPr wrap="square" lIns="0" tIns="0" rIns="0" bIns="0" rtlCol="0"/>
            <a:lstStyle/>
            <a:p>
              <a:endParaRPr/>
            </a:p>
          </p:txBody>
        </p:sp>
        <p:sp>
          <p:nvSpPr>
            <p:cNvPr id="5665" name="object 5665"/>
            <p:cNvSpPr/>
            <p:nvPr/>
          </p:nvSpPr>
          <p:spPr>
            <a:xfrm>
              <a:off x="6089992" y="8115770"/>
              <a:ext cx="24765" cy="1270"/>
            </a:xfrm>
            <a:custGeom>
              <a:avLst/>
              <a:gdLst/>
              <a:ahLst/>
              <a:cxnLst/>
              <a:rect l="l" t="t" r="r" b="b"/>
              <a:pathLst>
                <a:path w="24764" h="1270">
                  <a:moveTo>
                    <a:pt x="24460" y="1015"/>
                  </a:moveTo>
                  <a:lnTo>
                    <a:pt x="15303" y="711"/>
                  </a:lnTo>
                  <a:lnTo>
                    <a:pt x="6946" y="342"/>
                  </a:lnTo>
                  <a:lnTo>
                    <a:pt x="0" y="0"/>
                  </a:lnTo>
                </a:path>
              </a:pathLst>
            </a:custGeom>
            <a:ln w="25400">
              <a:solidFill>
                <a:srgbClr val="FDC113"/>
              </a:solidFill>
            </a:ln>
          </p:spPr>
          <p:txBody>
            <a:bodyPr wrap="square" lIns="0" tIns="0" rIns="0" bIns="0" rtlCol="0"/>
            <a:lstStyle/>
            <a:p>
              <a:endParaRPr/>
            </a:p>
          </p:txBody>
        </p:sp>
        <p:sp>
          <p:nvSpPr>
            <p:cNvPr id="5666" name="object 5666"/>
            <p:cNvSpPr/>
            <p:nvPr/>
          </p:nvSpPr>
          <p:spPr>
            <a:xfrm>
              <a:off x="6089992" y="8115770"/>
              <a:ext cx="1270" cy="12700"/>
            </a:xfrm>
            <a:custGeom>
              <a:avLst/>
              <a:gdLst/>
              <a:ahLst/>
              <a:cxnLst/>
              <a:rect l="l" t="t" r="r" b="b"/>
              <a:pathLst>
                <a:path w="1270" h="12700">
                  <a:moveTo>
                    <a:pt x="0" y="0"/>
                  </a:moveTo>
                  <a:lnTo>
                    <a:pt x="838" y="12230"/>
                  </a:lnTo>
                </a:path>
              </a:pathLst>
            </a:custGeom>
            <a:ln w="25400">
              <a:solidFill>
                <a:srgbClr val="FEC511"/>
              </a:solidFill>
            </a:ln>
          </p:spPr>
          <p:txBody>
            <a:bodyPr wrap="square" lIns="0" tIns="0" rIns="0" bIns="0" rtlCol="0"/>
            <a:lstStyle/>
            <a:p>
              <a:endParaRPr/>
            </a:p>
          </p:txBody>
        </p:sp>
        <p:sp>
          <p:nvSpPr>
            <p:cNvPr id="5667" name="object 5667"/>
            <p:cNvSpPr/>
            <p:nvPr/>
          </p:nvSpPr>
          <p:spPr>
            <a:xfrm>
              <a:off x="6090831" y="8128000"/>
              <a:ext cx="23495" cy="2540"/>
            </a:xfrm>
            <a:custGeom>
              <a:avLst/>
              <a:gdLst/>
              <a:ahLst/>
              <a:cxnLst/>
              <a:rect l="l" t="t" r="r" b="b"/>
              <a:pathLst>
                <a:path w="23495" h="2540">
                  <a:moveTo>
                    <a:pt x="0" y="0"/>
                  </a:moveTo>
                  <a:lnTo>
                    <a:pt x="7175" y="431"/>
                  </a:lnTo>
                  <a:lnTo>
                    <a:pt x="14960" y="1066"/>
                  </a:lnTo>
                  <a:lnTo>
                    <a:pt x="23329" y="2120"/>
                  </a:lnTo>
                </a:path>
              </a:pathLst>
            </a:custGeom>
            <a:ln w="25400">
              <a:solidFill>
                <a:srgbClr val="FEC809"/>
              </a:solidFill>
            </a:ln>
          </p:spPr>
          <p:txBody>
            <a:bodyPr wrap="square" lIns="0" tIns="0" rIns="0" bIns="0" rtlCol="0"/>
            <a:lstStyle/>
            <a:p>
              <a:endParaRPr/>
            </a:p>
          </p:txBody>
        </p:sp>
        <p:sp>
          <p:nvSpPr>
            <p:cNvPr id="5668" name="object 5668"/>
            <p:cNvSpPr/>
            <p:nvPr/>
          </p:nvSpPr>
          <p:spPr>
            <a:xfrm>
              <a:off x="6114161" y="8116786"/>
              <a:ext cx="635" cy="13335"/>
            </a:xfrm>
            <a:custGeom>
              <a:avLst/>
              <a:gdLst/>
              <a:ahLst/>
              <a:cxnLst/>
              <a:rect l="l" t="t" r="r" b="b"/>
              <a:pathLst>
                <a:path w="635" h="13334">
                  <a:moveTo>
                    <a:pt x="0" y="13335"/>
                  </a:moveTo>
                  <a:lnTo>
                    <a:pt x="177" y="8496"/>
                  </a:lnTo>
                  <a:lnTo>
                    <a:pt x="253" y="4051"/>
                  </a:lnTo>
                  <a:lnTo>
                    <a:pt x="292" y="0"/>
                  </a:lnTo>
                </a:path>
              </a:pathLst>
            </a:custGeom>
            <a:ln w="25400">
              <a:solidFill>
                <a:srgbClr val="FEC20A"/>
              </a:solidFill>
            </a:ln>
          </p:spPr>
          <p:txBody>
            <a:bodyPr wrap="square" lIns="0" tIns="0" rIns="0" bIns="0" rtlCol="0"/>
            <a:lstStyle/>
            <a:p>
              <a:endParaRPr/>
            </a:p>
          </p:txBody>
        </p:sp>
        <p:sp>
          <p:nvSpPr>
            <p:cNvPr id="5669" name="object 5669"/>
            <p:cNvSpPr/>
            <p:nvPr/>
          </p:nvSpPr>
          <p:spPr>
            <a:xfrm>
              <a:off x="6089916" y="8128000"/>
              <a:ext cx="24765" cy="17780"/>
            </a:xfrm>
            <a:custGeom>
              <a:avLst/>
              <a:gdLst/>
              <a:ahLst/>
              <a:cxnLst/>
              <a:rect l="l" t="t" r="r" b="b"/>
              <a:pathLst>
                <a:path w="24764" h="17779">
                  <a:moveTo>
                    <a:pt x="914" y="0"/>
                  </a:moveTo>
                  <a:lnTo>
                    <a:pt x="990" y="4457"/>
                  </a:lnTo>
                  <a:lnTo>
                    <a:pt x="762" y="9270"/>
                  </a:lnTo>
                  <a:lnTo>
                    <a:pt x="0" y="14401"/>
                  </a:lnTo>
                  <a:lnTo>
                    <a:pt x="7518" y="15239"/>
                  </a:lnTo>
                  <a:lnTo>
                    <a:pt x="15252" y="16344"/>
                  </a:lnTo>
                  <a:lnTo>
                    <a:pt x="23266" y="17741"/>
                  </a:lnTo>
                  <a:lnTo>
                    <a:pt x="23774" y="12153"/>
                  </a:lnTo>
                  <a:lnTo>
                    <a:pt x="24066" y="6946"/>
                  </a:lnTo>
                  <a:lnTo>
                    <a:pt x="24244" y="2120"/>
                  </a:lnTo>
                  <a:lnTo>
                    <a:pt x="15875" y="1066"/>
                  </a:lnTo>
                  <a:lnTo>
                    <a:pt x="8089" y="431"/>
                  </a:lnTo>
                  <a:lnTo>
                    <a:pt x="914" y="0"/>
                  </a:lnTo>
                  <a:close/>
                </a:path>
              </a:pathLst>
            </a:custGeom>
            <a:solidFill>
              <a:srgbClr val="FFCB08"/>
            </a:solidFill>
          </p:spPr>
          <p:txBody>
            <a:bodyPr wrap="square" lIns="0" tIns="0" rIns="0" bIns="0" rtlCol="0"/>
            <a:lstStyle/>
            <a:p>
              <a:endParaRPr/>
            </a:p>
          </p:txBody>
        </p:sp>
        <p:sp>
          <p:nvSpPr>
            <p:cNvPr id="5670" name="object 5670"/>
            <p:cNvSpPr/>
            <p:nvPr/>
          </p:nvSpPr>
          <p:spPr>
            <a:xfrm>
              <a:off x="6090831" y="8128000"/>
              <a:ext cx="23495" cy="2540"/>
            </a:xfrm>
            <a:custGeom>
              <a:avLst/>
              <a:gdLst/>
              <a:ahLst/>
              <a:cxnLst/>
              <a:rect l="l" t="t" r="r" b="b"/>
              <a:pathLst>
                <a:path w="23495" h="2540">
                  <a:moveTo>
                    <a:pt x="23329" y="2120"/>
                  </a:moveTo>
                  <a:lnTo>
                    <a:pt x="14960" y="1066"/>
                  </a:lnTo>
                  <a:lnTo>
                    <a:pt x="7175" y="431"/>
                  </a:lnTo>
                  <a:lnTo>
                    <a:pt x="0" y="0"/>
                  </a:lnTo>
                </a:path>
              </a:pathLst>
            </a:custGeom>
            <a:ln w="25400">
              <a:solidFill>
                <a:srgbClr val="FEC809"/>
              </a:solidFill>
            </a:ln>
          </p:spPr>
          <p:txBody>
            <a:bodyPr wrap="square" lIns="0" tIns="0" rIns="0" bIns="0" rtlCol="0"/>
            <a:lstStyle/>
            <a:p>
              <a:endParaRPr/>
            </a:p>
          </p:txBody>
        </p:sp>
        <p:sp>
          <p:nvSpPr>
            <p:cNvPr id="5671" name="object 5671"/>
            <p:cNvSpPr/>
            <p:nvPr/>
          </p:nvSpPr>
          <p:spPr>
            <a:xfrm>
              <a:off x="6089916" y="8128000"/>
              <a:ext cx="1270" cy="14604"/>
            </a:xfrm>
            <a:custGeom>
              <a:avLst/>
              <a:gdLst/>
              <a:ahLst/>
              <a:cxnLst/>
              <a:rect l="l" t="t" r="r" b="b"/>
              <a:pathLst>
                <a:path w="1270" h="14604">
                  <a:moveTo>
                    <a:pt x="914" y="0"/>
                  </a:moveTo>
                  <a:lnTo>
                    <a:pt x="990" y="4457"/>
                  </a:lnTo>
                  <a:lnTo>
                    <a:pt x="762" y="9270"/>
                  </a:lnTo>
                  <a:lnTo>
                    <a:pt x="0" y="14401"/>
                  </a:lnTo>
                </a:path>
              </a:pathLst>
            </a:custGeom>
            <a:ln w="25400">
              <a:solidFill>
                <a:srgbClr val="FFCC0B"/>
              </a:solidFill>
            </a:ln>
          </p:spPr>
          <p:txBody>
            <a:bodyPr wrap="square" lIns="0" tIns="0" rIns="0" bIns="0" rtlCol="0"/>
            <a:lstStyle/>
            <a:p>
              <a:endParaRPr/>
            </a:p>
          </p:txBody>
        </p:sp>
        <p:sp>
          <p:nvSpPr>
            <p:cNvPr id="5672" name="object 5672"/>
            <p:cNvSpPr/>
            <p:nvPr/>
          </p:nvSpPr>
          <p:spPr>
            <a:xfrm>
              <a:off x="6089916" y="8142401"/>
              <a:ext cx="23495" cy="3810"/>
            </a:xfrm>
            <a:custGeom>
              <a:avLst/>
              <a:gdLst/>
              <a:ahLst/>
              <a:cxnLst/>
              <a:rect l="l" t="t" r="r" b="b"/>
              <a:pathLst>
                <a:path w="23495" h="3809">
                  <a:moveTo>
                    <a:pt x="0" y="0"/>
                  </a:moveTo>
                  <a:lnTo>
                    <a:pt x="7518" y="838"/>
                  </a:lnTo>
                  <a:lnTo>
                    <a:pt x="15252" y="1943"/>
                  </a:lnTo>
                  <a:lnTo>
                    <a:pt x="23266" y="3340"/>
                  </a:lnTo>
                </a:path>
              </a:pathLst>
            </a:custGeom>
            <a:ln w="25400">
              <a:solidFill>
                <a:srgbClr val="FFCF06"/>
              </a:solidFill>
            </a:ln>
          </p:spPr>
          <p:txBody>
            <a:bodyPr wrap="square" lIns="0" tIns="0" rIns="0" bIns="0" rtlCol="0"/>
            <a:lstStyle/>
            <a:p>
              <a:endParaRPr/>
            </a:p>
          </p:txBody>
        </p:sp>
        <p:sp>
          <p:nvSpPr>
            <p:cNvPr id="5673" name="object 5673"/>
            <p:cNvSpPr/>
            <p:nvPr/>
          </p:nvSpPr>
          <p:spPr>
            <a:xfrm>
              <a:off x="6113183" y="8130121"/>
              <a:ext cx="1270" cy="15875"/>
            </a:xfrm>
            <a:custGeom>
              <a:avLst/>
              <a:gdLst/>
              <a:ahLst/>
              <a:cxnLst/>
              <a:rect l="l" t="t" r="r" b="b"/>
              <a:pathLst>
                <a:path w="1270" h="15875">
                  <a:moveTo>
                    <a:pt x="0" y="15620"/>
                  </a:moveTo>
                  <a:lnTo>
                    <a:pt x="507" y="10032"/>
                  </a:lnTo>
                  <a:lnTo>
                    <a:pt x="800" y="4825"/>
                  </a:lnTo>
                  <a:lnTo>
                    <a:pt x="977" y="0"/>
                  </a:lnTo>
                </a:path>
              </a:pathLst>
            </a:custGeom>
            <a:ln w="25400">
              <a:solidFill>
                <a:srgbClr val="FEC905"/>
              </a:solidFill>
            </a:ln>
          </p:spPr>
          <p:txBody>
            <a:bodyPr wrap="square" lIns="0" tIns="0" rIns="0" bIns="0" rtlCol="0"/>
            <a:lstStyle/>
            <a:p>
              <a:endParaRPr/>
            </a:p>
          </p:txBody>
        </p:sp>
        <p:sp>
          <p:nvSpPr>
            <p:cNvPr id="5674" name="object 5674"/>
            <p:cNvSpPr/>
            <p:nvPr/>
          </p:nvSpPr>
          <p:spPr>
            <a:xfrm>
              <a:off x="6080518" y="8099247"/>
              <a:ext cx="8890" cy="6985"/>
            </a:xfrm>
            <a:custGeom>
              <a:avLst/>
              <a:gdLst/>
              <a:ahLst/>
              <a:cxnLst/>
              <a:rect l="l" t="t" r="r" b="b"/>
              <a:pathLst>
                <a:path w="8889" h="6984">
                  <a:moveTo>
                    <a:pt x="8521" y="0"/>
                  </a:moveTo>
                  <a:lnTo>
                    <a:pt x="647" y="495"/>
                  </a:lnTo>
                  <a:lnTo>
                    <a:pt x="165" y="1828"/>
                  </a:lnTo>
                  <a:lnTo>
                    <a:pt x="12" y="3886"/>
                  </a:lnTo>
                  <a:lnTo>
                    <a:pt x="0" y="6527"/>
                  </a:lnTo>
                  <a:lnTo>
                    <a:pt x="2133" y="6629"/>
                  </a:lnTo>
                  <a:lnTo>
                    <a:pt x="4978" y="6743"/>
                  </a:lnTo>
                  <a:lnTo>
                    <a:pt x="8369" y="6832"/>
                  </a:lnTo>
                  <a:lnTo>
                    <a:pt x="8127" y="4064"/>
                  </a:lnTo>
                  <a:lnTo>
                    <a:pt x="8102" y="1752"/>
                  </a:lnTo>
                  <a:lnTo>
                    <a:pt x="8521" y="0"/>
                  </a:lnTo>
                  <a:close/>
                </a:path>
              </a:pathLst>
            </a:custGeom>
            <a:solidFill>
              <a:srgbClr val="F2B627"/>
            </a:solidFill>
          </p:spPr>
          <p:txBody>
            <a:bodyPr wrap="square" lIns="0" tIns="0" rIns="0" bIns="0" rtlCol="0"/>
            <a:lstStyle/>
            <a:p>
              <a:endParaRPr/>
            </a:p>
          </p:txBody>
        </p:sp>
        <p:sp>
          <p:nvSpPr>
            <p:cNvPr id="5675" name="object 5675"/>
            <p:cNvSpPr/>
            <p:nvPr/>
          </p:nvSpPr>
          <p:spPr>
            <a:xfrm>
              <a:off x="6081166" y="8099247"/>
              <a:ext cx="8255" cy="635"/>
            </a:xfrm>
            <a:custGeom>
              <a:avLst/>
              <a:gdLst/>
              <a:ahLst/>
              <a:cxnLst/>
              <a:rect l="l" t="t" r="r" b="b"/>
              <a:pathLst>
                <a:path w="8254" h="634">
                  <a:moveTo>
                    <a:pt x="7874" y="0"/>
                  </a:moveTo>
                  <a:lnTo>
                    <a:pt x="0" y="495"/>
                  </a:lnTo>
                </a:path>
              </a:pathLst>
            </a:custGeom>
            <a:ln w="25400">
              <a:solidFill>
                <a:srgbClr val="EDB22B"/>
              </a:solidFill>
            </a:ln>
          </p:spPr>
          <p:txBody>
            <a:bodyPr wrap="square" lIns="0" tIns="0" rIns="0" bIns="0" rtlCol="0"/>
            <a:lstStyle/>
            <a:p>
              <a:endParaRPr/>
            </a:p>
          </p:txBody>
        </p:sp>
        <p:sp>
          <p:nvSpPr>
            <p:cNvPr id="5676" name="object 5676"/>
            <p:cNvSpPr/>
            <p:nvPr/>
          </p:nvSpPr>
          <p:spPr>
            <a:xfrm>
              <a:off x="6080518" y="8099742"/>
              <a:ext cx="1270" cy="6350"/>
            </a:xfrm>
            <a:custGeom>
              <a:avLst/>
              <a:gdLst/>
              <a:ahLst/>
              <a:cxnLst/>
              <a:rect l="l" t="t" r="r" b="b"/>
              <a:pathLst>
                <a:path w="1270" h="6350">
                  <a:moveTo>
                    <a:pt x="647" y="0"/>
                  </a:moveTo>
                  <a:lnTo>
                    <a:pt x="0" y="6032"/>
                  </a:lnTo>
                </a:path>
              </a:pathLst>
            </a:custGeom>
            <a:ln w="25400">
              <a:solidFill>
                <a:srgbClr val="F0B825"/>
              </a:solidFill>
            </a:ln>
          </p:spPr>
          <p:txBody>
            <a:bodyPr wrap="square" lIns="0" tIns="0" rIns="0" bIns="0" rtlCol="0"/>
            <a:lstStyle/>
            <a:p>
              <a:endParaRPr/>
            </a:p>
          </p:txBody>
        </p:sp>
        <p:sp>
          <p:nvSpPr>
            <p:cNvPr id="5677" name="object 5677"/>
            <p:cNvSpPr/>
            <p:nvPr/>
          </p:nvSpPr>
          <p:spPr>
            <a:xfrm>
              <a:off x="6080518" y="8105775"/>
              <a:ext cx="8890" cy="635"/>
            </a:xfrm>
            <a:custGeom>
              <a:avLst/>
              <a:gdLst/>
              <a:ahLst/>
              <a:cxnLst/>
              <a:rect l="l" t="t" r="r" b="b"/>
              <a:pathLst>
                <a:path w="8889" h="634">
                  <a:moveTo>
                    <a:pt x="0" y="0"/>
                  </a:moveTo>
                  <a:lnTo>
                    <a:pt x="8369" y="304"/>
                  </a:lnTo>
                </a:path>
              </a:pathLst>
            </a:custGeom>
            <a:ln w="25400">
              <a:solidFill>
                <a:srgbClr val="F7BB22"/>
              </a:solidFill>
            </a:ln>
          </p:spPr>
          <p:txBody>
            <a:bodyPr wrap="square" lIns="0" tIns="0" rIns="0" bIns="0" rtlCol="0"/>
            <a:lstStyle/>
            <a:p>
              <a:endParaRPr/>
            </a:p>
          </p:txBody>
        </p:sp>
        <p:sp>
          <p:nvSpPr>
            <p:cNvPr id="5678" name="object 5678"/>
            <p:cNvSpPr/>
            <p:nvPr/>
          </p:nvSpPr>
          <p:spPr>
            <a:xfrm>
              <a:off x="6088888" y="8099247"/>
              <a:ext cx="635" cy="6985"/>
            </a:xfrm>
            <a:custGeom>
              <a:avLst/>
              <a:gdLst/>
              <a:ahLst/>
              <a:cxnLst/>
              <a:rect l="l" t="t" r="r" b="b"/>
              <a:pathLst>
                <a:path w="635" h="6984">
                  <a:moveTo>
                    <a:pt x="0" y="6832"/>
                  </a:moveTo>
                  <a:lnTo>
                    <a:pt x="152" y="0"/>
                  </a:lnTo>
                </a:path>
              </a:pathLst>
            </a:custGeom>
            <a:ln w="25400">
              <a:solidFill>
                <a:srgbClr val="F4B628"/>
              </a:solidFill>
            </a:ln>
          </p:spPr>
          <p:txBody>
            <a:bodyPr wrap="square" lIns="0" tIns="0" rIns="0" bIns="0" rtlCol="0"/>
            <a:lstStyle/>
            <a:p>
              <a:endParaRPr/>
            </a:p>
          </p:txBody>
        </p:sp>
        <p:sp>
          <p:nvSpPr>
            <p:cNvPr id="5679" name="object 5679"/>
            <p:cNvSpPr/>
            <p:nvPr/>
          </p:nvSpPr>
          <p:spPr>
            <a:xfrm>
              <a:off x="6080506" y="8105775"/>
              <a:ext cx="9525" cy="10160"/>
            </a:xfrm>
            <a:custGeom>
              <a:avLst/>
              <a:gdLst/>
              <a:ahLst/>
              <a:cxnLst/>
              <a:rect l="l" t="t" r="r" b="b"/>
              <a:pathLst>
                <a:path w="9525" h="10159">
                  <a:moveTo>
                    <a:pt x="12" y="0"/>
                  </a:moveTo>
                  <a:lnTo>
                    <a:pt x="0" y="2654"/>
                  </a:lnTo>
                  <a:lnTo>
                    <a:pt x="127" y="5867"/>
                  </a:lnTo>
                  <a:lnTo>
                    <a:pt x="190" y="9537"/>
                  </a:lnTo>
                  <a:lnTo>
                    <a:pt x="9486" y="9994"/>
                  </a:lnTo>
                  <a:lnTo>
                    <a:pt x="9080" y="6324"/>
                  </a:lnTo>
                  <a:lnTo>
                    <a:pt x="8623" y="3073"/>
                  </a:lnTo>
                  <a:lnTo>
                    <a:pt x="8382" y="304"/>
                  </a:lnTo>
                  <a:lnTo>
                    <a:pt x="4991" y="215"/>
                  </a:lnTo>
                  <a:lnTo>
                    <a:pt x="12" y="0"/>
                  </a:lnTo>
                  <a:close/>
                </a:path>
              </a:pathLst>
            </a:custGeom>
            <a:solidFill>
              <a:srgbClr val="F9BF1D"/>
            </a:solidFill>
          </p:spPr>
          <p:txBody>
            <a:bodyPr wrap="square" lIns="0" tIns="0" rIns="0" bIns="0" rtlCol="0"/>
            <a:lstStyle/>
            <a:p>
              <a:endParaRPr/>
            </a:p>
          </p:txBody>
        </p:sp>
        <p:sp>
          <p:nvSpPr>
            <p:cNvPr id="5680" name="object 5680"/>
            <p:cNvSpPr/>
            <p:nvPr/>
          </p:nvSpPr>
          <p:spPr>
            <a:xfrm>
              <a:off x="6080518" y="8105775"/>
              <a:ext cx="8890" cy="635"/>
            </a:xfrm>
            <a:custGeom>
              <a:avLst/>
              <a:gdLst/>
              <a:ahLst/>
              <a:cxnLst/>
              <a:rect l="l" t="t" r="r" b="b"/>
              <a:pathLst>
                <a:path w="8889" h="634">
                  <a:moveTo>
                    <a:pt x="8369" y="304"/>
                  </a:moveTo>
                  <a:lnTo>
                    <a:pt x="0" y="0"/>
                  </a:lnTo>
                </a:path>
              </a:pathLst>
            </a:custGeom>
            <a:ln w="25400">
              <a:solidFill>
                <a:srgbClr val="F7BB22"/>
              </a:solidFill>
            </a:ln>
          </p:spPr>
          <p:txBody>
            <a:bodyPr wrap="square" lIns="0" tIns="0" rIns="0" bIns="0" rtlCol="0"/>
            <a:lstStyle/>
            <a:p>
              <a:endParaRPr/>
            </a:p>
          </p:txBody>
        </p:sp>
        <p:sp>
          <p:nvSpPr>
            <p:cNvPr id="5681" name="object 5681"/>
            <p:cNvSpPr/>
            <p:nvPr/>
          </p:nvSpPr>
          <p:spPr>
            <a:xfrm>
              <a:off x="6080518" y="8105775"/>
              <a:ext cx="635" cy="10160"/>
            </a:xfrm>
            <a:custGeom>
              <a:avLst/>
              <a:gdLst/>
              <a:ahLst/>
              <a:cxnLst/>
              <a:rect l="l" t="t" r="r" b="b"/>
              <a:pathLst>
                <a:path w="635" h="10159">
                  <a:moveTo>
                    <a:pt x="0" y="0"/>
                  </a:moveTo>
                  <a:lnTo>
                    <a:pt x="177" y="9537"/>
                  </a:lnTo>
                </a:path>
              </a:pathLst>
            </a:custGeom>
            <a:ln w="25400">
              <a:solidFill>
                <a:srgbClr val="F8C01F"/>
              </a:solidFill>
            </a:ln>
          </p:spPr>
          <p:txBody>
            <a:bodyPr wrap="square" lIns="0" tIns="0" rIns="0" bIns="0" rtlCol="0"/>
            <a:lstStyle/>
            <a:p>
              <a:endParaRPr/>
            </a:p>
          </p:txBody>
        </p:sp>
        <p:sp>
          <p:nvSpPr>
            <p:cNvPr id="5682" name="object 5682"/>
            <p:cNvSpPr/>
            <p:nvPr/>
          </p:nvSpPr>
          <p:spPr>
            <a:xfrm>
              <a:off x="6080696" y="8115312"/>
              <a:ext cx="9525" cy="635"/>
            </a:xfrm>
            <a:custGeom>
              <a:avLst/>
              <a:gdLst/>
              <a:ahLst/>
              <a:cxnLst/>
              <a:rect l="l" t="t" r="r" b="b"/>
              <a:pathLst>
                <a:path w="9525" h="634">
                  <a:moveTo>
                    <a:pt x="0" y="0"/>
                  </a:moveTo>
                  <a:lnTo>
                    <a:pt x="9296" y="457"/>
                  </a:lnTo>
                </a:path>
              </a:pathLst>
            </a:custGeom>
            <a:ln w="25400">
              <a:solidFill>
                <a:srgbClr val="FCC319"/>
              </a:solidFill>
            </a:ln>
          </p:spPr>
          <p:txBody>
            <a:bodyPr wrap="square" lIns="0" tIns="0" rIns="0" bIns="0" rtlCol="0"/>
            <a:lstStyle/>
            <a:p>
              <a:endParaRPr/>
            </a:p>
          </p:txBody>
        </p:sp>
        <p:sp>
          <p:nvSpPr>
            <p:cNvPr id="5683" name="object 5683"/>
            <p:cNvSpPr/>
            <p:nvPr/>
          </p:nvSpPr>
          <p:spPr>
            <a:xfrm>
              <a:off x="6088888" y="8106080"/>
              <a:ext cx="1270" cy="10160"/>
            </a:xfrm>
            <a:custGeom>
              <a:avLst/>
              <a:gdLst/>
              <a:ahLst/>
              <a:cxnLst/>
              <a:rect l="l" t="t" r="r" b="b"/>
              <a:pathLst>
                <a:path w="1270" h="10159">
                  <a:moveTo>
                    <a:pt x="1104" y="9690"/>
                  </a:moveTo>
                  <a:lnTo>
                    <a:pt x="0" y="0"/>
                  </a:lnTo>
                </a:path>
              </a:pathLst>
            </a:custGeom>
            <a:ln w="25400">
              <a:solidFill>
                <a:srgbClr val="FBBE1C"/>
              </a:solidFill>
            </a:ln>
          </p:spPr>
          <p:txBody>
            <a:bodyPr wrap="square" lIns="0" tIns="0" rIns="0" bIns="0" rtlCol="0"/>
            <a:lstStyle/>
            <a:p>
              <a:endParaRPr/>
            </a:p>
          </p:txBody>
        </p:sp>
        <p:sp>
          <p:nvSpPr>
            <p:cNvPr id="5684" name="object 5684"/>
            <p:cNvSpPr/>
            <p:nvPr/>
          </p:nvSpPr>
          <p:spPr>
            <a:xfrm>
              <a:off x="6076418" y="8099742"/>
              <a:ext cx="5080" cy="6350"/>
            </a:xfrm>
            <a:custGeom>
              <a:avLst/>
              <a:gdLst/>
              <a:ahLst/>
              <a:cxnLst/>
              <a:rect l="l" t="t" r="r" b="b"/>
              <a:pathLst>
                <a:path w="5079" h="6350">
                  <a:moveTo>
                    <a:pt x="4747" y="0"/>
                  </a:moveTo>
                  <a:lnTo>
                    <a:pt x="1865" y="177"/>
                  </a:lnTo>
                  <a:lnTo>
                    <a:pt x="0" y="5816"/>
                  </a:lnTo>
                  <a:lnTo>
                    <a:pt x="4100" y="6032"/>
                  </a:lnTo>
                  <a:lnTo>
                    <a:pt x="4112" y="3390"/>
                  </a:lnTo>
                  <a:lnTo>
                    <a:pt x="4265" y="1333"/>
                  </a:lnTo>
                  <a:lnTo>
                    <a:pt x="4747" y="0"/>
                  </a:lnTo>
                  <a:close/>
                </a:path>
              </a:pathLst>
            </a:custGeom>
            <a:solidFill>
              <a:srgbClr val="ECB922"/>
            </a:solidFill>
          </p:spPr>
          <p:txBody>
            <a:bodyPr wrap="square" lIns="0" tIns="0" rIns="0" bIns="0" rtlCol="0"/>
            <a:lstStyle/>
            <a:p>
              <a:endParaRPr/>
            </a:p>
          </p:txBody>
        </p:sp>
        <p:sp>
          <p:nvSpPr>
            <p:cNvPr id="5685" name="object 5685"/>
            <p:cNvSpPr/>
            <p:nvPr/>
          </p:nvSpPr>
          <p:spPr>
            <a:xfrm>
              <a:off x="6078283" y="8099742"/>
              <a:ext cx="3175" cy="635"/>
            </a:xfrm>
            <a:custGeom>
              <a:avLst/>
              <a:gdLst/>
              <a:ahLst/>
              <a:cxnLst/>
              <a:rect l="l" t="t" r="r" b="b"/>
              <a:pathLst>
                <a:path w="3175" h="634">
                  <a:moveTo>
                    <a:pt x="2882" y="0"/>
                  </a:moveTo>
                  <a:lnTo>
                    <a:pt x="0" y="177"/>
                  </a:lnTo>
                </a:path>
              </a:pathLst>
            </a:custGeom>
            <a:ln w="25400">
              <a:solidFill>
                <a:srgbClr val="E5B424"/>
              </a:solidFill>
            </a:ln>
          </p:spPr>
          <p:txBody>
            <a:bodyPr wrap="square" lIns="0" tIns="0" rIns="0" bIns="0" rtlCol="0"/>
            <a:lstStyle/>
            <a:p>
              <a:endParaRPr/>
            </a:p>
          </p:txBody>
        </p:sp>
        <p:sp>
          <p:nvSpPr>
            <p:cNvPr id="5686" name="object 5686"/>
            <p:cNvSpPr/>
            <p:nvPr/>
          </p:nvSpPr>
          <p:spPr>
            <a:xfrm>
              <a:off x="6076418" y="8105559"/>
              <a:ext cx="4445" cy="635"/>
            </a:xfrm>
            <a:custGeom>
              <a:avLst/>
              <a:gdLst/>
              <a:ahLst/>
              <a:cxnLst/>
              <a:rect l="l" t="t" r="r" b="b"/>
              <a:pathLst>
                <a:path w="4445" h="634">
                  <a:moveTo>
                    <a:pt x="0" y="0"/>
                  </a:moveTo>
                  <a:lnTo>
                    <a:pt x="4100" y="215"/>
                  </a:lnTo>
                </a:path>
              </a:pathLst>
            </a:custGeom>
            <a:ln w="25399">
              <a:solidFill>
                <a:srgbClr val="F2BD20"/>
              </a:solidFill>
            </a:ln>
          </p:spPr>
          <p:txBody>
            <a:bodyPr wrap="square" lIns="0" tIns="0" rIns="0" bIns="0" rtlCol="0"/>
            <a:lstStyle/>
            <a:p>
              <a:endParaRPr/>
            </a:p>
          </p:txBody>
        </p:sp>
        <p:sp>
          <p:nvSpPr>
            <p:cNvPr id="5687" name="object 5687"/>
            <p:cNvSpPr/>
            <p:nvPr/>
          </p:nvSpPr>
          <p:spPr>
            <a:xfrm>
              <a:off x="6080518" y="8099742"/>
              <a:ext cx="1270" cy="6350"/>
            </a:xfrm>
            <a:custGeom>
              <a:avLst/>
              <a:gdLst/>
              <a:ahLst/>
              <a:cxnLst/>
              <a:rect l="l" t="t" r="r" b="b"/>
              <a:pathLst>
                <a:path w="1270" h="6350">
                  <a:moveTo>
                    <a:pt x="0" y="6032"/>
                  </a:moveTo>
                  <a:lnTo>
                    <a:pt x="647" y="0"/>
                  </a:lnTo>
                </a:path>
              </a:pathLst>
            </a:custGeom>
            <a:ln w="25400">
              <a:solidFill>
                <a:srgbClr val="F0B825"/>
              </a:solidFill>
            </a:ln>
          </p:spPr>
          <p:txBody>
            <a:bodyPr wrap="square" lIns="0" tIns="0" rIns="0" bIns="0" rtlCol="0"/>
            <a:lstStyle/>
            <a:p>
              <a:endParaRPr/>
            </a:p>
          </p:txBody>
        </p:sp>
        <p:sp>
          <p:nvSpPr>
            <p:cNvPr id="5688" name="object 5688"/>
            <p:cNvSpPr/>
            <p:nvPr/>
          </p:nvSpPr>
          <p:spPr>
            <a:xfrm>
              <a:off x="6073961" y="8105565"/>
              <a:ext cx="6985" cy="10160"/>
            </a:xfrm>
            <a:custGeom>
              <a:avLst/>
              <a:gdLst/>
              <a:ahLst/>
              <a:cxnLst/>
              <a:rect l="l" t="t" r="r" b="b"/>
              <a:pathLst>
                <a:path w="6985" h="10159">
                  <a:moveTo>
                    <a:pt x="2455" y="0"/>
                  </a:moveTo>
                  <a:lnTo>
                    <a:pt x="0" y="9405"/>
                  </a:lnTo>
                  <a:lnTo>
                    <a:pt x="6735" y="9747"/>
                  </a:lnTo>
                  <a:lnTo>
                    <a:pt x="6557" y="210"/>
                  </a:lnTo>
                  <a:lnTo>
                    <a:pt x="2455" y="0"/>
                  </a:lnTo>
                  <a:close/>
                </a:path>
              </a:pathLst>
            </a:custGeom>
            <a:solidFill>
              <a:srgbClr val="F5C21E"/>
            </a:solidFill>
          </p:spPr>
          <p:txBody>
            <a:bodyPr wrap="square" lIns="0" tIns="0" rIns="0" bIns="0" rtlCol="0"/>
            <a:lstStyle/>
            <a:p>
              <a:endParaRPr/>
            </a:p>
          </p:txBody>
        </p:sp>
        <p:sp>
          <p:nvSpPr>
            <p:cNvPr id="5689" name="object 5689"/>
            <p:cNvSpPr/>
            <p:nvPr/>
          </p:nvSpPr>
          <p:spPr>
            <a:xfrm>
              <a:off x="6076418" y="8105559"/>
              <a:ext cx="4445" cy="635"/>
            </a:xfrm>
            <a:custGeom>
              <a:avLst/>
              <a:gdLst/>
              <a:ahLst/>
              <a:cxnLst/>
              <a:rect l="l" t="t" r="r" b="b"/>
              <a:pathLst>
                <a:path w="4445" h="634">
                  <a:moveTo>
                    <a:pt x="4100" y="215"/>
                  </a:moveTo>
                  <a:lnTo>
                    <a:pt x="0" y="0"/>
                  </a:lnTo>
                </a:path>
              </a:pathLst>
            </a:custGeom>
            <a:ln w="25399">
              <a:solidFill>
                <a:srgbClr val="F2BD20"/>
              </a:solidFill>
            </a:ln>
          </p:spPr>
          <p:txBody>
            <a:bodyPr wrap="square" lIns="0" tIns="0" rIns="0" bIns="0" rtlCol="0"/>
            <a:lstStyle/>
            <a:p>
              <a:endParaRPr/>
            </a:p>
          </p:txBody>
        </p:sp>
        <p:sp>
          <p:nvSpPr>
            <p:cNvPr id="5690" name="object 5690"/>
            <p:cNvSpPr/>
            <p:nvPr/>
          </p:nvSpPr>
          <p:spPr>
            <a:xfrm>
              <a:off x="6073961" y="8114970"/>
              <a:ext cx="6985" cy="635"/>
            </a:xfrm>
            <a:custGeom>
              <a:avLst/>
              <a:gdLst/>
              <a:ahLst/>
              <a:cxnLst/>
              <a:rect l="l" t="t" r="r" b="b"/>
              <a:pathLst>
                <a:path w="6985" h="634">
                  <a:moveTo>
                    <a:pt x="0" y="0"/>
                  </a:moveTo>
                  <a:lnTo>
                    <a:pt x="6735" y="342"/>
                  </a:lnTo>
                </a:path>
              </a:pathLst>
            </a:custGeom>
            <a:ln w="25400">
              <a:solidFill>
                <a:srgbClr val="FAC61C"/>
              </a:solidFill>
            </a:ln>
          </p:spPr>
          <p:txBody>
            <a:bodyPr wrap="square" lIns="0" tIns="0" rIns="0" bIns="0" rtlCol="0"/>
            <a:lstStyle/>
            <a:p>
              <a:endParaRPr/>
            </a:p>
          </p:txBody>
        </p:sp>
        <p:sp>
          <p:nvSpPr>
            <p:cNvPr id="5691" name="object 5691"/>
            <p:cNvSpPr/>
            <p:nvPr/>
          </p:nvSpPr>
          <p:spPr>
            <a:xfrm>
              <a:off x="6080518" y="8105775"/>
              <a:ext cx="635" cy="10160"/>
            </a:xfrm>
            <a:custGeom>
              <a:avLst/>
              <a:gdLst/>
              <a:ahLst/>
              <a:cxnLst/>
              <a:rect l="l" t="t" r="r" b="b"/>
              <a:pathLst>
                <a:path w="635" h="10159">
                  <a:moveTo>
                    <a:pt x="177" y="9537"/>
                  </a:moveTo>
                  <a:lnTo>
                    <a:pt x="0" y="0"/>
                  </a:lnTo>
                </a:path>
              </a:pathLst>
            </a:custGeom>
            <a:ln w="25400">
              <a:solidFill>
                <a:srgbClr val="F8C01F"/>
              </a:solidFill>
            </a:ln>
          </p:spPr>
          <p:txBody>
            <a:bodyPr wrap="square" lIns="0" tIns="0" rIns="0" bIns="0" rtlCol="0"/>
            <a:lstStyle/>
            <a:p>
              <a:endParaRPr/>
            </a:p>
          </p:txBody>
        </p:sp>
        <p:sp>
          <p:nvSpPr>
            <p:cNvPr id="5692" name="object 5692"/>
            <p:cNvSpPr/>
            <p:nvPr/>
          </p:nvSpPr>
          <p:spPr>
            <a:xfrm>
              <a:off x="6071111" y="8114977"/>
              <a:ext cx="20320" cy="13335"/>
            </a:xfrm>
            <a:custGeom>
              <a:avLst/>
              <a:gdLst/>
              <a:ahLst/>
              <a:cxnLst/>
              <a:rect l="l" t="t" r="r" b="b"/>
              <a:pathLst>
                <a:path w="20320" h="13334">
                  <a:moveTo>
                    <a:pt x="2847" y="0"/>
                  </a:moveTo>
                  <a:lnTo>
                    <a:pt x="0" y="12069"/>
                  </a:lnTo>
                  <a:lnTo>
                    <a:pt x="12531" y="12577"/>
                  </a:lnTo>
                  <a:lnTo>
                    <a:pt x="19719" y="13022"/>
                  </a:lnTo>
                  <a:lnTo>
                    <a:pt x="19643" y="8551"/>
                  </a:lnTo>
                  <a:lnTo>
                    <a:pt x="19287" y="4475"/>
                  </a:lnTo>
                  <a:lnTo>
                    <a:pt x="18881" y="792"/>
                  </a:lnTo>
                  <a:lnTo>
                    <a:pt x="2847" y="0"/>
                  </a:lnTo>
                  <a:close/>
                </a:path>
              </a:pathLst>
            </a:custGeom>
            <a:solidFill>
              <a:srgbClr val="FCC917"/>
            </a:solidFill>
          </p:spPr>
          <p:txBody>
            <a:bodyPr wrap="square" lIns="0" tIns="0" rIns="0" bIns="0" rtlCol="0"/>
            <a:lstStyle/>
            <a:p>
              <a:endParaRPr/>
            </a:p>
          </p:txBody>
        </p:sp>
        <p:sp>
          <p:nvSpPr>
            <p:cNvPr id="5693" name="object 5693"/>
            <p:cNvSpPr/>
            <p:nvPr/>
          </p:nvSpPr>
          <p:spPr>
            <a:xfrm>
              <a:off x="6073961" y="8114970"/>
              <a:ext cx="16510" cy="1270"/>
            </a:xfrm>
            <a:custGeom>
              <a:avLst/>
              <a:gdLst/>
              <a:ahLst/>
              <a:cxnLst/>
              <a:rect l="l" t="t" r="r" b="b"/>
              <a:pathLst>
                <a:path w="16510" h="1270">
                  <a:moveTo>
                    <a:pt x="16031" y="799"/>
                  </a:moveTo>
                  <a:lnTo>
                    <a:pt x="9072" y="469"/>
                  </a:lnTo>
                  <a:lnTo>
                    <a:pt x="3522" y="164"/>
                  </a:lnTo>
                  <a:lnTo>
                    <a:pt x="0" y="0"/>
                  </a:lnTo>
                </a:path>
              </a:pathLst>
            </a:custGeom>
            <a:ln w="25400">
              <a:solidFill>
                <a:srgbClr val="FBC519"/>
              </a:solidFill>
            </a:ln>
          </p:spPr>
          <p:txBody>
            <a:bodyPr wrap="square" lIns="0" tIns="0" rIns="0" bIns="0" rtlCol="0"/>
            <a:lstStyle/>
            <a:p>
              <a:endParaRPr/>
            </a:p>
          </p:txBody>
        </p:sp>
        <p:sp>
          <p:nvSpPr>
            <p:cNvPr id="5694" name="object 5694"/>
            <p:cNvSpPr/>
            <p:nvPr/>
          </p:nvSpPr>
          <p:spPr>
            <a:xfrm>
              <a:off x="6071111" y="8127047"/>
              <a:ext cx="20320" cy="1270"/>
            </a:xfrm>
            <a:custGeom>
              <a:avLst/>
              <a:gdLst/>
              <a:ahLst/>
              <a:cxnLst/>
              <a:rect l="l" t="t" r="r" b="b"/>
              <a:pathLst>
                <a:path w="20320" h="1270">
                  <a:moveTo>
                    <a:pt x="0" y="0"/>
                  </a:moveTo>
                  <a:lnTo>
                    <a:pt x="5965" y="266"/>
                  </a:lnTo>
                  <a:lnTo>
                    <a:pt x="12531" y="507"/>
                  </a:lnTo>
                  <a:lnTo>
                    <a:pt x="19719" y="952"/>
                  </a:lnTo>
                </a:path>
              </a:pathLst>
            </a:custGeom>
            <a:ln w="25400">
              <a:solidFill>
                <a:srgbClr val="FECC15"/>
              </a:solidFill>
            </a:ln>
          </p:spPr>
          <p:txBody>
            <a:bodyPr wrap="square" lIns="0" tIns="0" rIns="0" bIns="0" rtlCol="0"/>
            <a:lstStyle/>
            <a:p>
              <a:endParaRPr/>
            </a:p>
          </p:txBody>
        </p:sp>
        <p:sp>
          <p:nvSpPr>
            <p:cNvPr id="5695" name="object 5695"/>
            <p:cNvSpPr/>
            <p:nvPr/>
          </p:nvSpPr>
          <p:spPr>
            <a:xfrm>
              <a:off x="6089992" y="8115770"/>
              <a:ext cx="1270" cy="12700"/>
            </a:xfrm>
            <a:custGeom>
              <a:avLst/>
              <a:gdLst/>
              <a:ahLst/>
              <a:cxnLst/>
              <a:rect l="l" t="t" r="r" b="b"/>
              <a:pathLst>
                <a:path w="1270" h="12700">
                  <a:moveTo>
                    <a:pt x="838" y="12230"/>
                  </a:moveTo>
                  <a:lnTo>
                    <a:pt x="0" y="0"/>
                  </a:lnTo>
                </a:path>
              </a:pathLst>
            </a:custGeom>
            <a:ln w="25400">
              <a:solidFill>
                <a:srgbClr val="FEC511"/>
              </a:solidFill>
            </a:ln>
          </p:spPr>
          <p:txBody>
            <a:bodyPr wrap="square" lIns="0" tIns="0" rIns="0" bIns="0" rtlCol="0"/>
            <a:lstStyle/>
            <a:p>
              <a:endParaRPr/>
            </a:p>
          </p:txBody>
        </p:sp>
        <p:sp>
          <p:nvSpPr>
            <p:cNvPr id="5696" name="object 5696"/>
            <p:cNvSpPr/>
            <p:nvPr/>
          </p:nvSpPr>
          <p:spPr>
            <a:xfrm>
              <a:off x="6068075" y="8127050"/>
              <a:ext cx="22860" cy="15875"/>
            </a:xfrm>
            <a:custGeom>
              <a:avLst/>
              <a:gdLst/>
              <a:ahLst/>
              <a:cxnLst/>
              <a:rect l="l" t="t" r="r" b="b"/>
              <a:pathLst>
                <a:path w="22860" h="15875">
                  <a:moveTo>
                    <a:pt x="3035" y="0"/>
                  </a:moveTo>
                  <a:lnTo>
                    <a:pt x="0" y="13611"/>
                  </a:lnTo>
                  <a:lnTo>
                    <a:pt x="7071" y="13941"/>
                  </a:lnTo>
                  <a:lnTo>
                    <a:pt x="14335" y="14513"/>
                  </a:lnTo>
                  <a:lnTo>
                    <a:pt x="21841" y="15351"/>
                  </a:lnTo>
                  <a:lnTo>
                    <a:pt x="22603" y="10220"/>
                  </a:lnTo>
                  <a:lnTo>
                    <a:pt x="22831" y="5407"/>
                  </a:lnTo>
                  <a:lnTo>
                    <a:pt x="22755" y="949"/>
                  </a:lnTo>
                  <a:lnTo>
                    <a:pt x="15567" y="505"/>
                  </a:lnTo>
                  <a:lnTo>
                    <a:pt x="3035" y="0"/>
                  </a:lnTo>
                  <a:close/>
                </a:path>
              </a:pathLst>
            </a:custGeom>
            <a:solidFill>
              <a:srgbClr val="FED014"/>
            </a:solidFill>
          </p:spPr>
          <p:txBody>
            <a:bodyPr wrap="square" lIns="0" tIns="0" rIns="0" bIns="0" rtlCol="0"/>
            <a:lstStyle/>
            <a:p>
              <a:endParaRPr/>
            </a:p>
          </p:txBody>
        </p:sp>
        <p:sp>
          <p:nvSpPr>
            <p:cNvPr id="5697" name="object 5697"/>
            <p:cNvSpPr/>
            <p:nvPr/>
          </p:nvSpPr>
          <p:spPr>
            <a:xfrm>
              <a:off x="6071111" y="8127047"/>
              <a:ext cx="20320" cy="1270"/>
            </a:xfrm>
            <a:custGeom>
              <a:avLst/>
              <a:gdLst/>
              <a:ahLst/>
              <a:cxnLst/>
              <a:rect l="l" t="t" r="r" b="b"/>
              <a:pathLst>
                <a:path w="20320" h="1270">
                  <a:moveTo>
                    <a:pt x="19719" y="952"/>
                  </a:moveTo>
                  <a:lnTo>
                    <a:pt x="12531" y="507"/>
                  </a:lnTo>
                  <a:lnTo>
                    <a:pt x="5965" y="266"/>
                  </a:lnTo>
                  <a:lnTo>
                    <a:pt x="0" y="0"/>
                  </a:lnTo>
                </a:path>
              </a:pathLst>
            </a:custGeom>
            <a:ln w="25400">
              <a:solidFill>
                <a:srgbClr val="FECC15"/>
              </a:solidFill>
            </a:ln>
          </p:spPr>
          <p:txBody>
            <a:bodyPr wrap="square" lIns="0" tIns="0" rIns="0" bIns="0" rtlCol="0"/>
            <a:lstStyle/>
            <a:p>
              <a:endParaRPr/>
            </a:p>
          </p:txBody>
        </p:sp>
        <p:sp>
          <p:nvSpPr>
            <p:cNvPr id="5698" name="object 5698"/>
            <p:cNvSpPr/>
            <p:nvPr/>
          </p:nvSpPr>
          <p:spPr>
            <a:xfrm>
              <a:off x="6068075" y="8140662"/>
              <a:ext cx="22225" cy="1905"/>
            </a:xfrm>
            <a:custGeom>
              <a:avLst/>
              <a:gdLst/>
              <a:ahLst/>
              <a:cxnLst/>
              <a:rect l="l" t="t" r="r" b="b"/>
              <a:pathLst>
                <a:path w="22225" h="1904">
                  <a:moveTo>
                    <a:pt x="0" y="0"/>
                  </a:moveTo>
                  <a:lnTo>
                    <a:pt x="7071" y="330"/>
                  </a:lnTo>
                  <a:lnTo>
                    <a:pt x="14335" y="901"/>
                  </a:lnTo>
                  <a:lnTo>
                    <a:pt x="21841" y="1739"/>
                  </a:lnTo>
                </a:path>
              </a:pathLst>
            </a:custGeom>
            <a:ln w="25400">
              <a:solidFill>
                <a:srgbClr val="FFD413"/>
              </a:solidFill>
            </a:ln>
          </p:spPr>
          <p:txBody>
            <a:bodyPr wrap="square" lIns="0" tIns="0" rIns="0" bIns="0" rtlCol="0"/>
            <a:lstStyle/>
            <a:p>
              <a:endParaRPr/>
            </a:p>
          </p:txBody>
        </p:sp>
        <p:sp>
          <p:nvSpPr>
            <p:cNvPr id="5699" name="object 5699"/>
            <p:cNvSpPr/>
            <p:nvPr/>
          </p:nvSpPr>
          <p:spPr>
            <a:xfrm>
              <a:off x="6089916" y="8128000"/>
              <a:ext cx="1270" cy="14604"/>
            </a:xfrm>
            <a:custGeom>
              <a:avLst/>
              <a:gdLst/>
              <a:ahLst/>
              <a:cxnLst/>
              <a:rect l="l" t="t" r="r" b="b"/>
              <a:pathLst>
                <a:path w="1270" h="14604">
                  <a:moveTo>
                    <a:pt x="0" y="14401"/>
                  </a:moveTo>
                  <a:lnTo>
                    <a:pt x="762" y="9270"/>
                  </a:lnTo>
                  <a:lnTo>
                    <a:pt x="990" y="4457"/>
                  </a:lnTo>
                  <a:lnTo>
                    <a:pt x="914" y="0"/>
                  </a:lnTo>
                </a:path>
              </a:pathLst>
            </a:custGeom>
            <a:ln w="25400">
              <a:solidFill>
                <a:srgbClr val="FFCC0B"/>
              </a:solidFill>
            </a:ln>
          </p:spPr>
          <p:txBody>
            <a:bodyPr wrap="square" lIns="0" tIns="0" rIns="0" bIns="0" rtlCol="0"/>
            <a:lstStyle/>
            <a:p>
              <a:endParaRPr/>
            </a:p>
          </p:txBody>
        </p:sp>
        <p:sp>
          <p:nvSpPr>
            <p:cNvPr id="5700" name="object 5700"/>
            <p:cNvSpPr/>
            <p:nvPr/>
          </p:nvSpPr>
          <p:spPr>
            <a:xfrm>
              <a:off x="6187744" y="8164792"/>
              <a:ext cx="6985" cy="2540"/>
            </a:xfrm>
            <a:custGeom>
              <a:avLst/>
              <a:gdLst/>
              <a:ahLst/>
              <a:cxnLst/>
              <a:rect l="l" t="t" r="r" b="b"/>
              <a:pathLst>
                <a:path w="6985" h="2540">
                  <a:moveTo>
                    <a:pt x="6775" y="2233"/>
                  </a:moveTo>
                  <a:lnTo>
                    <a:pt x="0" y="0"/>
                  </a:lnTo>
                </a:path>
              </a:pathLst>
            </a:custGeom>
            <a:ln w="25400">
              <a:solidFill>
                <a:srgbClr val="FBD23C"/>
              </a:solidFill>
            </a:ln>
          </p:spPr>
          <p:txBody>
            <a:bodyPr wrap="square" lIns="0" tIns="0" rIns="0" bIns="0" rtlCol="0"/>
            <a:lstStyle/>
            <a:p>
              <a:endParaRPr/>
            </a:p>
          </p:txBody>
        </p:sp>
        <p:sp>
          <p:nvSpPr>
            <p:cNvPr id="5701" name="object 5701"/>
            <p:cNvSpPr/>
            <p:nvPr/>
          </p:nvSpPr>
          <p:spPr>
            <a:xfrm>
              <a:off x="6187744" y="8180527"/>
              <a:ext cx="6985" cy="2540"/>
            </a:xfrm>
            <a:custGeom>
              <a:avLst/>
              <a:gdLst/>
              <a:ahLst/>
              <a:cxnLst/>
              <a:rect l="l" t="t" r="r" b="b"/>
              <a:pathLst>
                <a:path w="6985" h="2540">
                  <a:moveTo>
                    <a:pt x="0" y="0"/>
                  </a:moveTo>
                  <a:lnTo>
                    <a:pt x="6807" y="1981"/>
                  </a:lnTo>
                </a:path>
              </a:pathLst>
            </a:custGeom>
            <a:ln w="25400">
              <a:solidFill>
                <a:srgbClr val="FCD73C"/>
              </a:solidFill>
            </a:ln>
          </p:spPr>
          <p:txBody>
            <a:bodyPr wrap="square" lIns="0" tIns="0" rIns="0" bIns="0" rtlCol="0"/>
            <a:lstStyle/>
            <a:p>
              <a:endParaRPr/>
            </a:p>
          </p:txBody>
        </p:sp>
        <p:sp>
          <p:nvSpPr>
            <p:cNvPr id="5702" name="object 5702"/>
            <p:cNvSpPr/>
            <p:nvPr/>
          </p:nvSpPr>
          <p:spPr>
            <a:xfrm>
              <a:off x="6194551" y="8182439"/>
              <a:ext cx="0" cy="635"/>
            </a:xfrm>
            <a:custGeom>
              <a:avLst/>
              <a:gdLst/>
              <a:ahLst/>
              <a:cxnLst/>
              <a:rect l="l" t="t" r="r" b="b"/>
              <a:pathLst>
                <a:path h="634">
                  <a:moveTo>
                    <a:pt x="0" y="69"/>
                  </a:moveTo>
                  <a:lnTo>
                    <a:pt x="0" y="0"/>
                  </a:lnTo>
                </a:path>
              </a:pathLst>
            </a:custGeom>
            <a:ln w="25400">
              <a:solidFill>
                <a:srgbClr val="F9C938"/>
              </a:solidFill>
            </a:ln>
          </p:spPr>
          <p:txBody>
            <a:bodyPr wrap="square" lIns="0" tIns="0" rIns="0" bIns="0" rtlCol="0"/>
            <a:lstStyle/>
            <a:p>
              <a:endParaRPr/>
            </a:p>
          </p:txBody>
        </p:sp>
        <p:sp>
          <p:nvSpPr>
            <p:cNvPr id="5703" name="object 5703"/>
            <p:cNvSpPr/>
            <p:nvPr/>
          </p:nvSpPr>
          <p:spPr>
            <a:xfrm>
              <a:off x="6187744" y="8180527"/>
              <a:ext cx="6985" cy="2540"/>
            </a:xfrm>
            <a:custGeom>
              <a:avLst/>
              <a:gdLst/>
              <a:ahLst/>
              <a:cxnLst/>
              <a:rect l="l" t="t" r="r" b="b"/>
              <a:pathLst>
                <a:path w="6985" h="2540">
                  <a:moveTo>
                    <a:pt x="6807" y="1981"/>
                  </a:moveTo>
                  <a:lnTo>
                    <a:pt x="0" y="0"/>
                  </a:lnTo>
                </a:path>
              </a:pathLst>
            </a:custGeom>
            <a:ln w="25400">
              <a:solidFill>
                <a:srgbClr val="FCD73C"/>
              </a:solidFill>
            </a:ln>
          </p:spPr>
          <p:txBody>
            <a:bodyPr wrap="square" lIns="0" tIns="0" rIns="0" bIns="0" rtlCol="0"/>
            <a:lstStyle/>
            <a:p>
              <a:endParaRPr/>
            </a:p>
          </p:txBody>
        </p:sp>
        <p:sp>
          <p:nvSpPr>
            <p:cNvPr id="5704" name="object 5704"/>
            <p:cNvSpPr/>
            <p:nvPr/>
          </p:nvSpPr>
          <p:spPr>
            <a:xfrm>
              <a:off x="6187605" y="8196567"/>
              <a:ext cx="6985" cy="2540"/>
            </a:xfrm>
            <a:custGeom>
              <a:avLst/>
              <a:gdLst/>
              <a:ahLst/>
              <a:cxnLst/>
              <a:rect l="l" t="t" r="r" b="b"/>
              <a:pathLst>
                <a:path w="6985" h="2540">
                  <a:moveTo>
                    <a:pt x="0" y="0"/>
                  </a:moveTo>
                  <a:lnTo>
                    <a:pt x="6675" y="1992"/>
                  </a:lnTo>
                </a:path>
              </a:pathLst>
            </a:custGeom>
            <a:ln w="25400">
              <a:solidFill>
                <a:srgbClr val="FDDC3B"/>
              </a:solidFill>
            </a:ln>
          </p:spPr>
          <p:txBody>
            <a:bodyPr wrap="square" lIns="0" tIns="0" rIns="0" bIns="0" rtlCol="0"/>
            <a:lstStyle/>
            <a:p>
              <a:endParaRPr/>
            </a:p>
          </p:txBody>
        </p:sp>
        <p:sp>
          <p:nvSpPr>
            <p:cNvPr id="5705" name="object 5705"/>
            <p:cNvSpPr/>
            <p:nvPr/>
          </p:nvSpPr>
          <p:spPr>
            <a:xfrm>
              <a:off x="6194549" y="8182508"/>
              <a:ext cx="0" cy="635"/>
            </a:xfrm>
            <a:custGeom>
              <a:avLst/>
              <a:gdLst/>
              <a:ahLst/>
              <a:cxnLst/>
              <a:rect l="l" t="t" r="r" b="b"/>
              <a:pathLst>
                <a:path h="634">
                  <a:moveTo>
                    <a:pt x="0" y="219"/>
                  </a:moveTo>
                  <a:lnTo>
                    <a:pt x="2" y="0"/>
                  </a:lnTo>
                </a:path>
              </a:pathLst>
            </a:custGeom>
            <a:ln w="25400">
              <a:solidFill>
                <a:srgbClr val="FBCF32"/>
              </a:solidFill>
            </a:ln>
          </p:spPr>
          <p:txBody>
            <a:bodyPr wrap="square" lIns="0" tIns="0" rIns="0" bIns="0" rtlCol="0"/>
            <a:lstStyle/>
            <a:p>
              <a:endParaRPr/>
            </a:p>
          </p:txBody>
        </p:sp>
        <p:sp>
          <p:nvSpPr>
            <p:cNvPr id="5706" name="object 5706"/>
            <p:cNvSpPr/>
            <p:nvPr/>
          </p:nvSpPr>
          <p:spPr>
            <a:xfrm>
              <a:off x="6190602" y="8209267"/>
              <a:ext cx="3810" cy="5715"/>
            </a:xfrm>
            <a:custGeom>
              <a:avLst/>
              <a:gdLst/>
              <a:ahLst/>
              <a:cxnLst/>
              <a:rect l="l" t="t" r="r" b="b"/>
              <a:pathLst>
                <a:path w="3810" h="5715">
                  <a:moveTo>
                    <a:pt x="0" y="5473"/>
                  </a:moveTo>
                  <a:lnTo>
                    <a:pt x="3678" y="5473"/>
                  </a:lnTo>
                  <a:lnTo>
                    <a:pt x="3678" y="0"/>
                  </a:lnTo>
                  <a:lnTo>
                    <a:pt x="0" y="0"/>
                  </a:lnTo>
                  <a:lnTo>
                    <a:pt x="0" y="5473"/>
                  </a:lnTo>
                  <a:close/>
                </a:path>
              </a:pathLst>
            </a:custGeom>
            <a:solidFill>
              <a:srgbClr val="FEDA34"/>
            </a:solidFill>
          </p:spPr>
          <p:txBody>
            <a:bodyPr wrap="square" lIns="0" tIns="0" rIns="0" bIns="0" rtlCol="0"/>
            <a:lstStyle/>
            <a:p>
              <a:endParaRPr/>
            </a:p>
          </p:txBody>
        </p:sp>
        <p:sp>
          <p:nvSpPr>
            <p:cNvPr id="5707" name="object 5707"/>
            <p:cNvSpPr/>
            <p:nvPr/>
          </p:nvSpPr>
          <p:spPr>
            <a:xfrm>
              <a:off x="6190945" y="8197532"/>
              <a:ext cx="3810" cy="1270"/>
            </a:xfrm>
            <a:custGeom>
              <a:avLst/>
              <a:gdLst/>
              <a:ahLst/>
              <a:cxnLst/>
              <a:rect l="l" t="t" r="r" b="b"/>
              <a:pathLst>
                <a:path w="3810" h="1270">
                  <a:moveTo>
                    <a:pt x="3335" y="1027"/>
                  </a:moveTo>
                  <a:lnTo>
                    <a:pt x="0" y="0"/>
                  </a:lnTo>
                </a:path>
              </a:pathLst>
            </a:custGeom>
            <a:ln w="25400">
              <a:solidFill>
                <a:srgbClr val="FDD835"/>
              </a:solidFill>
            </a:ln>
          </p:spPr>
          <p:txBody>
            <a:bodyPr wrap="square" lIns="0" tIns="0" rIns="0" bIns="0" rtlCol="0"/>
            <a:lstStyle/>
            <a:p>
              <a:endParaRPr/>
            </a:p>
          </p:txBody>
        </p:sp>
        <p:sp>
          <p:nvSpPr>
            <p:cNvPr id="5708" name="object 5708"/>
            <p:cNvSpPr/>
            <p:nvPr/>
          </p:nvSpPr>
          <p:spPr>
            <a:xfrm>
              <a:off x="6196272" y="8184832"/>
              <a:ext cx="0" cy="41910"/>
            </a:xfrm>
            <a:custGeom>
              <a:avLst/>
              <a:gdLst/>
              <a:ahLst/>
              <a:cxnLst/>
              <a:rect l="l" t="t" r="r" b="b"/>
              <a:pathLst>
                <a:path h="41909">
                  <a:moveTo>
                    <a:pt x="0" y="0"/>
                  </a:moveTo>
                  <a:lnTo>
                    <a:pt x="0" y="41579"/>
                  </a:lnTo>
                </a:path>
              </a:pathLst>
            </a:custGeom>
            <a:ln w="14744">
              <a:solidFill>
                <a:srgbClr val="FEE03C"/>
              </a:solidFill>
            </a:ln>
          </p:spPr>
          <p:txBody>
            <a:bodyPr wrap="square" lIns="0" tIns="0" rIns="0" bIns="0" rtlCol="0"/>
            <a:lstStyle/>
            <a:p>
              <a:endParaRPr/>
            </a:p>
          </p:txBody>
        </p:sp>
        <p:sp>
          <p:nvSpPr>
            <p:cNvPr id="5709" name="object 5709"/>
            <p:cNvSpPr/>
            <p:nvPr/>
          </p:nvSpPr>
          <p:spPr>
            <a:xfrm>
              <a:off x="6190602" y="8213712"/>
              <a:ext cx="3810" cy="1270"/>
            </a:xfrm>
            <a:custGeom>
              <a:avLst/>
              <a:gdLst/>
              <a:ahLst/>
              <a:cxnLst/>
              <a:rect l="l" t="t" r="r" b="b"/>
              <a:pathLst>
                <a:path w="3810" h="1270">
                  <a:moveTo>
                    <a:pt x="0" y="0"/>
                  </a:moveTo>
                  <a:lnTo>
                    <a:pt x="3263" y="1028"/>
                  </a:lnTo>
                </a:path>
              </a:pathLst>
            </a:custGeom>
            <a:ln w="25400">
              <a:solidFill>
                <a:srgbClr val="FEDC32"/>
              </a:solidFill>
            </a:ln>
          </p:spPr>
          <p:txBody>
            <a:bodyPr wrap="square" lIns="0" tIns="0" rIns="0" bIns="0" rtlCol="0"/>
            <a:lstStyle/>
            <a:p>
              <a:endParaRPr/>
            </a:p>
          </p:txBody>
        </p:sp>
        <p:sp>
          <p:nvSpPr>
            <p:cNvPr id="5710" name="object 5710"/>
            <p:cNvSpPr/>
            <p:nvPr/>
          </p:nvSpPr>
          <p:spPr>
            <a:xfrm>
              <a:off x="6193866" y="8214486"/>
              <a:ext cx="635" cy="635"/>
            </a:xfrm>
            <a:custGeom>
              <a:avLst/>
              <a:gdLst/>
              <a:ahLst/>
              <a:cxnLst/>
              <a:rect l="l" t="t" r="r" b="b"/>
              <a:pathLst>
                <a:path w="635" h="634">
                  <a:moveTo>
                    <a:pt x="0" y="254"/>
                  </a:moveTo>
                  <a:lnTo>
                    <a:pt x="7" y="0"/>
                  </a:lnTo>
                </a:path>
              </a:pathLst>
            </a:custGeom>
            <a:ln w="25400">
              <a:solidFill>
                <a:srgbClr val="FDD52B"/>
              </a:solidFill>
            </a:ln>
          </p:spPr>
          <p:txBody>
            <a:bodyPr wrap="square" lIns="0" tIns="0" rIns="0" bIns="0" rtlCol="0"/>
            <a:lstStyle/>
            <a:p>
              <a:endParaRPr/>
            </a:p>
          </p:txBody>
        </p:sp>
        <p:sp>
          <p:nvSpPr>
            <p:cNvPr id="5711" name="object 5711"/>
            <p:cNvSpPr/>
            <p:nvPr/>
          </p:nvSpPr>
          <p:spPr>
            <a:xfrm>
              <a:off x="6190145" y="8213712"/>
              <a:ext cx="3810" cy="17145"/>
            </a:xfrm>
            <a:custGeom>
              <a:avLst/>
              <a:gdLst/>
              <a:ahLst/>
              <a:cxnLst/>
              <a:rect l="l" t="t" r="r" b="b"/>
              <a:pathLst>
                <a:path w="3810" h="17145">
                  <a:moveTo>
                    <a:pt x="457" y="0"/>
                  </a:moveTo>
                  <a:lnTo>
                    <a:pt x="330" y="5359"/>
                  </a:lnTo>
                  <a:lnTo>
                    <a:pt x="0" y="15849"/>
                  </a:lnTo>
                  <a:lnTo>
                    <a:pt x="3210" y="16839"/>
                  </a:lnTo>
                  <a:lnTo>
                    <a:pt x="3721" y="1028"/>
                  </a:lnTo>
                  <a:lnTo>
                    <a:pt x="457" y="0"/>
                  </a:lnTo>
                  <a:close/>
                </a:path>
              </a:pathLst>
            </a:custGeom>
            <a:solidFill>
              <a:srgbClr val="FFDE31"/>
            </a:solidFill>
          </p:spPr>
          <p:txBody>
            <a:bodyPr wrap="square" lIns="0" tIns="0" rIns="0" bIns="0" rtlCol="0"/>
            <a:lstStyle/>
            <a:p>
              <a:endParaRPr/>
            </a:p>
          </p:txBody>
        </p:sp>
        <p:sp>
          <p:nvSpPr>
            <p:cNvPr id="5712" name="object 5712"/>
            <p:cNvSpPr/>
            <p:nvPr/>
          </p:nvSpPr>
          <p:spPr>
            <a:xfrm>
              <a:off x="6190602" y="8213712"/>
              <a:ext cx="3810" cy="1270"/>
            </a:xfrm>
            <a:custGeom>
              <a:avLst/>
              <a:gdLst/>
              <a:ahLst/>
              <a:cxnLst/>
              <a:rect l="l" t="t" r="r" b="b"/>
              <a:pathLst>
                <a:path w="3810" h="1270">
                  <a:moveTo>
                    <a:pt x="3263" y="1028"/>
                  </a:moveTo>
                  <a:lnTo>
                    <a:pt x="0" y="0"/>
                  </a:lnTo>
                </a:path>
              </a:pathLst>
            </a:custGeom>
            <a:ln w="25400">
              <a:solidFill>
                <a:srgbClr val="FEDC32"/>
              </a:solidFill>
            </a:ln>
          </p:spPr>
          <p:txBody>
            <a:bodyPr wrap="square" lIns="0" tIns="0" rIns="0" bIns="0" rtlCol="0"/>
            <a:lstStyle/>
            <a:p>
              <a:endParaRPr/>
            </a:p>
          </p:txBody>
        </p:sp>
        <p:sp>
          <p:nvSpPr>
            <p:cNvPr id="5713" name="object 5713"/>
            <p:cNvSpPr/>
            <p:nvPr/>
          </p:nvSpPr>
          <p:spPr>
            <a:xfrm>
              <a:off x="6190145" y="8213712"/>
              <a:ext cx="635" cy="15875"/>
            </a:xfrm>
            <a:custGeom>
              <a:avLst/>
              <a:gdLst/>
              <a:ahLst/>
              <a:cxnLst/>
              <a:rect l="l" t="t" r="r" b="b"/>
              <a:pathLst>
                <a:path w="635" h="15875">
                  <a:moveTo>
                    <a:pt x="457" y="0"/>
                  </a:moveTo>
                  <a:lnTo>
                    <a:pt x="330" y="5359"/>
                  </a:lnTo>
                  <a:lnTo>
                    <a:pt x="165" y="10667"/>
                  </a:lnTo>
                  <a:lnTo>
                    <a:pt x="0" y="15849"/>
                  </a:lnTo>
                </a:path>
              </a:pathLst>
            </a:custGeom>
            <a:ln w="25399">
              <a:solidFill>
                <a:srgbClr val="FFE43C"/>
              </a:solidFill>
            </a:ln>
          </p:spPr>
          <p:txBody>
            <a:bodyPr wrap="square" lIns="0" tIns="0" rIns="0" bIns="0" rtlCol="0"/>
            <a:lstStyle/>
            <a:p>
              <a:endParaRPr/>
            </a:p>
          </p:txBody>
        </p:sp>
        <p:sp>
          <p:nvSpPr>
            <p:cNvPr id="5714" name="object 5714"/>
            <p:cNvSpPr/>
            <p:nvPr/>
          </p:nvSpPr>
          <p:spPr>
            <a:xfrm>
              <a:off x="6190145" y="8229562"/>
              <a:ext cx="3810" cy="1270"/>
            </a:xfrm>
            <a:custGeom>
              <a:avLst/>
              <a:gdLst/>
              <a:ahLst/>
              <a:cxnLst/>
              <a:rect l="l" t="t" r="r" b="b"/>
              <a:pathLst>
                <a:path w="3810" h="1270">
                  <a:moveTo>
                    <a:pt x="0" y="0"/>
                  </a:moveTo>
                  <a:lnTo>
                    <a:pt x="3210" y="989"/>
                  </a:lnTo>
                </a:path>
              </a:pathLst>
            </a:custGeom>
            <a:ln w="25399">
              <a:solidFill>
                <a:srgbClr val="FFE030"/>
              </a:solidFill>
            </a:ln>
          </p:spPr>
          <p:txBody>
            <a:bodyPr wrap="square" lIns="0" tIns="0" rIns="0" bIns="0" rtlCol="0"/>
            <a:lstStyle/>
            <a:p>
              <a:endParaRPr/>
            </a:p>
          </p:txBody>
        </p:sp>
        <p:sp>
          <p:nvSpPr>
            <p:cNvPr id="5715" name="object 5715"/>
            <p:cNvSpPr/>
            <p:nvPr/>
          </p:nvSpPr>
          <p:spPr>
            <a:xfrm>
              <a:off x="6193856" y="8214741"/>
              <a:ext cx="635" cy="635"/>
            </a:xfrm>
            <a:custGeom>
              <a:avLst/>
              <a:gdLst/>
              <a:ahLst/>
              <a:cxnLst/>
              <a:rect l="l" t="t" r="r" b="b"/>
              <a:pathLst>
                <a:path w="635" h="634">
                  <a:moveTo>
                    <a:pt x="0" y="350"/>
                  </a:moveTo>
                  <a:lnTo>
                    <a:pt x="9" y="0"/>
                  </a:lnTo>
                </a:path>
              </a:pathLst>
            </a:custGeom>
            <a:ln w="25400">
              <a:solidFill>
                <a:srgbClr val="FED926"/>
              </a:solidFill>
            </a:ln>
          </p:spPr>
          <p:txBody>
            <a:bodyPr wrap="square" lIns="0" tIns="0" rIns="0" bIns="0" rtlCol="0"/>
            <a:lstStyle/>
            <a:p>
              <a:endParaRPr/>
            </a:p>
          </p:txBody>
        </p:sp>
        <p:sp>
          <p:nvSpPr>
            <p:cNvPr id="5716" name="object 5716"/>
            <p:cNvSpPr/>
            <p:nvPr/>
          </p:nvSpPr>
          <p:spPr>
            <a:xfrm>
              <a:off x="6188900" y="8196567"/>
              <a:ext cx="2540" cy="33020"/>
            </a:xfrm>
            <a:custGeom>
              <a:avLst/>
              <a:gdLst/>
              <a:ahLst/>
              <a:cxnLst/>
              <a:rect l="l" t="t" r="r" b="b"/>
              <a:pathLst>
                <a:path w="2539" h="33020">
                  <a:moveTo>
                    <a:pt x="0" y="32994"/>
                  </a:moveTo>
                  <a:lnTo>
                    <a:pt x="2044" y="32994"/>
                  </a:lnTo>
                  <a:lnTo>
                    <a:pt x="2044" y="0"/>
                  </a:lnTo>
                  <a:lnTo>
                    <a:pt x="0" y="0"/>
                  </a:lnTo>
                  <a:lnTo>
                    <a:pt x="0" y="32994"/>
                  </a:lnTo>
                  <a:close/>
                </a:path>
              </a:pathLst>
            </a:custGeom>
            <a:solidFill>
              <a:srgbClr val="FEE544"/>
            </a:solidFill>
          </p:spPr>
          <p:txBody>
            <a:bodyPr wrap="square" lIns="0" tIns="0" rIns="0" bIns="0" rtlCol="0"/>
            <a:lstStyle/>
            <a:p>
              <a:endParaRPr/>
            </a:p>
          </p:txBody>
        </p:sp>
        <p:sp>
          <p:nvSpPr>
            <p:cNvPr id="5717" name="object 5717"/>
            <p:cNvSpPr/>
            <p:nvPr/>
          </p:nvSpPr>
          <p:spPr>
            <a:xfrm>
              <a:off x="6190145" y="8197532"/>
              <a:ext cx="1270" cy="32384"/>
            </a:xfrm>
            <a:custGeom>
              <a:avLst/>
              <a:gdLst/>
              <a:ahLst/>
              <a:cxnLst/>
              <a:rect l="l" t="t" r="r" b="b"/>
              <a:pathLst>
                <a:path w="1270" h="32384">
                  <a:moveTo>
                    <a:pt x="800" y="0"/>
                  </a:moveTo>
                  <a:lnTo>
                    <a:pt x="642" y="8101"/>
                  </a:lnTo>
                  <a:lnTo>
                    <a:pt x="457" y="16176"/>
                  </a:lnTo>
                  <a:lnTo>
                    <a:pt x="242" y="24170"/>
                  </a:lnTo>
                  <a:lnTo>
                    <a:pt x="0" y="32029"/>
                  </a:lnTo>
                </a:path>
              </a:pathLst>
            </a:custGeom>
            <a:ln w="25399">
              <a:solidFill>
                <a:srgbClr val="FEE13C"/>
              </a:solidFill>
            </a:ln>
          </p:spPr>
          <p:txBody>
            <a:bodyPr wrap="square" lIns="0" tIns="0" rIns="0" bIns="0" rtlCol="0"/>
            <a:lstStyle/>
            <a:p>
              <a:endParaRPr/>
            </a:p>
          </p:txBody>
        </p:sp>
        <p:sp>
          <p:nvSpPr>
            <p:cNvPr id="5718" name="object 5718"/>
            <p:cNvSpPr/>
            <p:nvPr/>
          </p:nvSpPr>
          <p:spPr>
            <a:xfrm>
              <a:off x="6186957" y="8228584"/>
              <a:ext cx="3810" cy="1270"/>
            </a:xfrm>
            <a:custGeom>
              <a:avLst/>
              <a:gdLst/>
              <a:ahLst/>
              <a:cxnLst/>
              <a:rect l="l" t="t" r="r" b="b"/>
              <a:pathLst>
                <a:path w="3810" h="1270">
                  <a:moveTo>
                    <a:pt x="3187" y="977"/>
                  </a:moveTo>
                  <a:lnTo>
                    <a:pt x="0" y="0"/>
                  </a:lnTo>
                </a:path>
              </a:pathLst>
            </a:custGeom>
            <a:ln w="25400">
              <a:solidFill>
                <a:srgbClr val="FFE845"/>
              </a:solidFill>
            </a:ln>
          </p:spPr>
          <p:txBody>
            <a:bodyPr wrap="square" lIns="0" tIns="0" rIns="0" bIns="0" rtlCol="0"/>
            <a:lstStyle/>
            <a:p>
              <a:endParaRPr/>
            </a:p>
          </p:txBody>
        </p:sp>
        <p:sp>
          <p:nvSpPr>
            <p:cNvPr id="5719" name="object 5719"/>
            <p:cNvSpPr/>
            <p:nvPr/>
          </p:nvSpPr>
          <p:spPr>
            <a:xfrm>
              <a:off x="6186957" y="8196567"/>
              <a:ext cx="1270" cy="32384"/>
            </a:xfrm>
            <a:custGeom>
              <a:avLst/>
              <a:gdLst/>
              <a:ahLst/>
              <a:cxnLst/>
              <a:rect l="l" t="t" r="r" b="b"/>
              <a:pathLst>
                <a:path w="1270" h="32384">
                  <a:moveTo>
                    <a:pt x="0" y="32016"/>
                  </a:moveTo>
                  <a:lnTo>
                    <a:pt x="199" y="24099"/>
                  </a:lnTo>
                  <a:lnTo>
                    <a:pt x="376" y="16103"/>
                  </a:lnTo>
                  <a:lnTo>
                    <a:pt x="526" y="8060"/>
                  </a:lnTo>
                  <a:lnTo>
                    <a:pt x="647" y="0"/>
                  </a:lnTo>
                </a:path>
              </a:pathLst>
            </a:custGeom>
            <a:ln w="25400">
              <a:solidFill>
                <a:srgbClr val="FEE94B"/>
              </a:solidFill>
            </a:ln>
          </p:spPr>
          <p:txBody>
            <a:bodyPr wrap="square" lIns="0" tIns="0" rIns="0" bIns="0" rtlCol="0"/>
            <a:lstStyle/>
            <a:p>
              <a:endParaRPr/>
            </a:p>
          </p:txBody>
        </p:sp>
        <p:sp>
          <p:nvSpPr>
            <p:cNvPr id="5720" name="object 5720"/>
            <p:cNvSpPr/>
            <p:nvPr/>
          </p:nvSpPr>
          <p:spPr>
            <a:xfrm>
              <a:off x="6187605" y="8196567"/>
              <a:ext cx="3810" cy="1270"/>
            </a:xfrm>
            <a:custGeom>
              <a:avLst/>
              <a:gdLst/>
              <a:ahLst/>
              <a:cxnLst/>
              <a:rect l="l" t="t" r="r" b="b"/>
              <a:pathLst>
                <a:path w="3810" h="1270">
                  <a:moveTo>
                    <a:pt x="0" y="0"/>
                  </a:moveTo>
                  <a:lnTo>
                    <a:pt x="3340" y="965"/>
                  </a:lnTo>
                </a:path>
              </a:pathLst>
            </a:custGeom>
            <a:ln w="25399">
              <a:solidFill>
                <a:srgbClr val="FEE241"/>
              </a:solidFill>
            </a:ln>
          </p:spPr>
          <p:txBody>
            <a:bodyPr wrap="square" lIns="0" tIns="0" rIns="0" bIns="0" rtlCol="0"/>
            <a:lstStyle/>
            <a:p>
              <a:endParaRPr/>
            </a:p>
          </p:txBody>
        </p:sp>
        <p:sp>
          <p:nvSpPr>
            <p:cNvPr id="5721" name="object 5721"/>
            <p:cNvSpPr/>
            <p:nvPr/>
          </p:nvSpPr>
          <p:spPr>
            <a:xfrm>
              <a:off x="6180963" y="8162620"/>
              <a:ext cx="6985" cy="2540"/>
            </a:xfrm>
            <a:custGeom>
              <a:avLst/>
              <a:gdLst/>
              <a:ahLst/>
              <a:cxnLst/>
              <a:rect l="l" t="t" r="r" b="b"/>
              <a:pathLst>
                <a:path w="6985" h="2540">
                  <a:moveTo>
                    <a:pt x="6781" y="2171"/>
                  </a:moveTo>
                  <a:lnTo>
                    <a:pt x="0" y="0"/>
                  </a:lnTo>
                </a:path>
              </a:pathLst>
            </a:custGeom>
            <a:ln w="25400">
              <a:solidFill>
                <a:srgbClr val="FEDF40"/>
              </a:solidFill>
            </a:ln>
          </p:spPr>
          <p:txBody>
            <a:bodyPr wrap="square" lIns="0" tIns="0" rIns="0" bIns="0" rtlCol="0"/>
            <a:lstStyle/>
            <a:p>
              <a:endParaRPr/>
            </a:p>
          </p:txBody>
        </p:sp>
        <p:sp>
          <p:nvSpPr>
            <p:cNvPr id="5722" name="object 5722"/>
            <p:cNvSpPr/>
            <p:nvPr/>
          </p:nvSpPr>
          <p:spPr>
            <a:xfrm>
              <a:off x="6180963" y="8162620"/>
              <a:ext cx="635" cy="32384"/>
            </a:xfrm>
            <a:custGeom>
              <a:avLst/>
              <a:gdLst/>
              <a:ahLst/>
              <a:cxnLst/>
              <a:rect l="l" t="t" r="r" b="b"/>
              <a:pathLst>
                <a:path w="635" h="32384">
                  <a:moveTo>
                    <a:pt x="0" y="0"/>
                  </a:moveTo>
                  <a:lnTo>
                    <a:pt x="61" y="8008"/>
                  </a:lnTo>
                  <a:lnTo>
                    <a:pt x="93" y="16014"/>
                  </a:lnTo>
                  <a:lnTo>
                    <a:pt x="94" y="24020"/>
                  </a:lnTo>
                  <a:lnTo>
                    <a:pt x="63" y="32029"/>
                  </a:lnTo>
                </a:path>
              </a:pathLst>
            </a:custGeom>
            <a:ln w="25400">
              <a:solidFill>
                <a:srgbClr val="FFE94A"/>
              </a:solidFill>
            </a:ln>
          </p:spPr>
          <p:txBody>
            <a:bodyPr wrap="square" lIns="0" tIns="0" rIns="0" bIns="0" rtlCol="0"/>
            <a:lstStyle/>
            <a:p>
              <a:endParaRPr/>
            </a:p>
          </p:txBody>
        </p:sp>
        <p:sp>
          <p:nvSpPr>
            <p:cNvPr id="5723" name="object 5723"/>
            <p:cNvSpPr/>
            <p:nvPr/>
          </p:nvSpPr>
          <p:spPr>
            <a:xfrm>
              <a:off x="6181026" y="8194649"/>
              <a:ext cx="6985" cy="2540"/>
            </a:xfrm>
            <a:custGeom>
              <a:avLst/>
              <a:gdLst/>
              <a:ahLst/>
              <a:cxnLst/>
              <a:rect l="l" t="t" r="r" b="b"/>
              <a:pathLst>
                <a:path w="6985" h="2540">
                  <a:moveTo>
                    <a:pt x="0" y="0"/>
                  </a:moveTo>
                  <a:lnTo>
                    <a:pt x="6578" y="1917"/>
                  </a:lnTo>
                </a:path>
              </a:pathLst>
            </a:custGeom>
            <a:ln w="25399">
              <a:solidFill>
                <a:srgbClr val="FEEB4D"/>
              </a:solidFill>
            </a:ln>
          </p:spPr>
          <p:txBody>
            <a:bodyPr wrap="square" lIns="0" tIns="0" rIns="0" bIns="0" rtlCol="0"/>
            <a:lstStyle/>
            <a:p>
              <a:endParaRPr/>
            </a:p>
          </p:txBody>
        </p:sp>
        <p:sp>
          <p:nvSpPr>
            <p:cNvPr id="5724" name="object 5724"/>
            <p:cNvSpPr/>
            <p:nvPr/>
          </p:nvSpPr>
          <p:spPr>
            <a:xfrm>
              <a:off x="6187605" y="8164792"/>
              <a:ext cx="635" cy="32384"/>
            </a:xfrm>
            <a:custGeom>
              <a:avLst/>
              <a:gdLst/>
              <a:ahLst/>
              <a:cxnLst/>
              <a:rect l="l" t="t" r="r" b="b"/>
              <a:pathLst>
                <a:path w="635" h="32384">
                  <a:moveTo>
                    <a:pt x="0" y="31775"/>
                  </a:moveTo>
                  <a:lnTo>
                    <a:pt x="89" y="23729"/>
                  </a:lnTo>
                  <a:lnTo>
                    <a:pt x="146" y="15730"/>
                  </a:lnTo>
                  <a:lnTo>
                    <a:pt x="164" y="7809"/>
                  </a:lnTo>
                  <a:lnTo>
                    <a:pt x="139" y="0"/>
                  </a:lnTo>
                </a:path>
              </a:pathLst>
            </a:custGeom>
            <a:ln w="25400">
              <a:solidFill>
                <a:srgbClr val="FEE143"/>
              </a:solidFill>
            </a:ln>
          </p:spPr>
          <p:txBody>
            <a:bodyPr wrap="square" lIns="0" tIns="0" rIns="0" bIns="0" rtlCol="0"/>
            <a:lstStyle/>
            <a:p>
              <a:endParaRPr/>
            </a:p>
          </p:txBody>
        </p:sp>
        <p:sp>
          <p:nvSpPr>
            <p:cNvPr id="5725" name="object 5725"/>
            <p:cNvSpPr/>
            <p:nvPr/>
          </p:nvSpPr>
          <p:spPr>
            <a:xfrm>
              <a:off x="6186957" y="8196567"/>
              <a:ext cx="1270" cy="32384"/>
            </a:xfrm>
            <a:custGeom>
              <a:avLst/>
              <a:gdLst/>
              <a:ahLst/>
              <a:cxnLst/>
              <a:rect l="l" t="t" r="r" b="b"/>
              <a:pathLst>
                <a:path w="1270" h="32384">
                  <a:moveTo>
                    <a:pt x="647" y="0"/>
                  </a:moveTo>
                  <a:lnTo>
                    <a:pt x="526" y="8060"/>
                  </a:lnTo>
                  <a:lnTo>
                    <a:pt x="376" y="16103"/>
                  </a:lnTo>
                  <a:lnTo>
                    <a:pt x="199" y="24099"/>
                  </a:lnTo>
                  <a:lnTo>
                    <a:pt x="0" y="32016"/>
                  </a:lnTo>
                </a:path>
              </a:pathLst>
            </a:custGeom>
            <a:ln w="25400">
              <a:solidFill>
                <a:srgbClr val="FEE94B"/>
              </a:solidFill>
            </a:ln>
          </p:spPr>
          <p:txBody>
            <a:bodyPr wrap="square" lIns="0" tIns="0" rIns="0" bIns="0" rtlCol="0"/>
            <a:lstStyle/>
            <a:p>
              <a:endParaRPr/>
            </a:p>
          </p:txBody>
        </p:sp>
        <p:sp>
          <p:nvSpPr>
            <p:cNvPr id="5726" name="object 5726"/>
            <p:cNvSpPr/>
            <p:nvPr/>
          </p:nvSpPr>
          <p:spPr>
            <a:xfrm>
              <a:off x="6183782" y="8195627"/>
              <a:ext cx="3175" cy="33020"/>
            </a:xfrm>
            <a:custGeom>
              <a:avLst/>
              <a:gdLst/>
              <a:ahLst/>
              <a:cxnLst/>
              <a:rect l="l" t="t" r="r" b="b"/>
              <a:pathLst>
                <a:path w="3175" h="33020">
                  <a:moveTo>
                    <a:pt x="3175" y="32956"/>
                  </a:moveTo>
                  <a:lnTo>
                    <a:pt x="0" y="31991"/>
                  </a:lnTo>
                </a:path>
                <a:path w="3175" h="33020">
                  <a:moveTo>
                    <a:pt x="0" y="31991"/>
                  </a:moveTo>
                  <a:lnTo>
                    <a:pt x="161" y="24015"/>
                  </a:lnTo>
                  <a:lnTo>
                    <a:pt x="303" y="16019"/>
                  </a:lnTo>
                  <a:lnTo>
                    <a:pt x="423" y="8011"/>
                  </a:lnTo>
                  <a:lnTo>
                    <a:pt x="520" y="0"/>
                  </a:lnTo>
                </a:path>
              </a:pathLst>
            </a:custGeom>
            <a:ln w="25400">
              <a:solidFill>
                <a:srgbClr val="FFEF55"/>
              </a:solidFill>
            </a:ln>
          </p:spPr>
          <p:txBody>
            <a:bodyPr wrap="square" lIns="0" tIns="0" rIns="0" bIns="0" rtlCol="0"/>
            <a:lstStyle/>
            <a:p>
              <a:endParaRPr/>
            </a:p>
          </p:txBody>
        </p:sp>
        <p:sp>
          <p:nvSpPr>
            <p:cNvPr id="5727" name="object 5727"/>
            <p:cNvSpPr/>
            <p:nvPr/>
          </p:nvSpPr>
          <p:spPr>
            <a:xfrm>
              <a:off x="6184303" y="8195627"/>
              <a:ext cx="3810" cy="1270"/>
            </a:xfrm>
            <a:custGeom>
              <a:avLst/>
              <a:gdLst/>
              <a:ahLst/>
              <a:cxnLst/>
              <a:rect l="l" t="t" r="r" b="b"/>
              <a:pathLst>
                <a:path w="3810" h="1270">
                  <a:moveTo>
                    <a:pt x="0" y="0"/>
                  </a:moveTo>
                  <a:lnTo>
                    <a:pt x="3302" y="939"/>
                  </a:lnTo>
                </a:path>
              </a:pathLst>
            </a:custGeom>
            <a:ln w="25400">
              <a:solidFill>
                <a:srgbClr val="FEEA4A"/>
              </a:solidFill>
            </a:ln>
          </p:spPr>
          <p:txBody>
            <a:bodyPr wrap="square" lIns="0" tIns="0" rIns="0" bIns="0" rtlCol="0"/>
            <a:lstStyle/>
            <a:p>
              <a:endParaRPr/>
            </a:p>
          </p:txBody>
        </p:sp>
        <p:sp>
          <p:nvSpPr>
            <p:cNvPr id="5728" name="object 5728"/>
            <p:cNvSpPr/>
            <p:nvPr/>
          </p:nvSpPr>
          <p:spPr>
            <a:xfrm>
              <a:off x="6183782" y="8195627"/>
              <a:ext cx="635" cy="32384"/>
            </a:xfrm>
            <a:custGeom>
              <a:avLst/>
              <a:gdLst/>
              <a:ahLst/>
              <a:cxnLst/>
              <a:rect l="l" t="t" r="r" b="b"/>
              <a:pathLst>
                <a:path w="635" h="32384">
                  <a:moveTo>
                    <a:pt x="520" y="0"/>
                  </a:moveTo>
                  <a:lnTo>
                    <a:pt x="423" y="8011"/>
                  </a:lnTo>
                  <a:lnTo>
                    <a:pt x="303" y="16019"/>
                  </a:lnTo>
                  <a:lnTo>
                    <a:pt x="161" y="24015"/>
                  </a:lnTo>
                  <a:lnTo>
                    <a:pt x="0" y="31991"/>
                  </a:lnTo>
                </a:path>
              </a:pathLst>
            </a:custGeom>
            <a:ln w="25400">
              <a:solidFill>
                <a:srgbClr val="FFEF55"/>
              </a:solidFill>
            </a:ln>
          </p:spPr>
          <p:txBody>
            <a:bodyPr wrap="square" lIns="0" tIns="0" rIns="0" bIns="0" rtlCol="0"/>
            <a:lstStyle/>
            <a:p>
              <a:endParaRPr/>
            </a:p>
          </p:txBody>
        </p:sp>
        <p:sp>
          <p:nvSpPr>
            <p:cNvPr id="5729" name="object 5729"/>
            <p:cNvSpPr/>
            <p:nvPr/>
          </p:nvSpPr>
          <p:spPr>
            <a:xfrm>
              <a:off x="6180633" y="8226679"/>
              <a:ext cx="3175" cy="1270"/>
            </a:xfrm>
            <a:custGeom>
              <a:avLst/>
              <a:gdLst/>
              <a:ahLst/>
              <a:cxnLst/>
              <a:rect l="l" t="t" r="r" b="b"/>
              <a:pathLst>
                <a:path w="3175" h="1270">
                  <a:moveTo>
                    <a:pt x="3149" y="939"/>
                  </a:moveTo>
                  <a:lnTo>
                    <a:pt x="0" y="0"/>
                  </a:lnTo>
                </a:path>
              </a:pathLst>
            </a:custGeom>
            <a:ln w="25399">
              <a:solidFill>
                <a:srgbClr val="FFF261"/>
              </a:solidFill>
            </a:ln>
          </p:spPr>
          <p:txBody>
            <a:bodyPr wrap="square" lIns="0" tIns="0" rIns="0" bIns="0" rtlCol="0"/>
            <a:lstStyle/>
            <a:p>
              <a:endParaRPr/>
            </a:p>
          </p:txBody>
        </p:sp>
        <p:sp>
          <p:nvSpPr>
            <p:cNvPr id="5730" name="object 5730"/>
            <p:cNvSpPr/>
            <p:nvPr/>
          </p:nvSpPr>
          <p:spPr>
            <a:xfrm>
              <a:off x="6180633" y="8194649"/>
              <a:ext cx="635" cy="32384"/>
            </a:xfrm>
            <a:custGeom>
              <a:avLst/>
              <a:gdLst/>
              <a:ahLst/>
              <a:cxnLst/>
              <a:rect l="l" t="t" r="r" b="b"/>
              <a:pathLst>
                <a:path w="635" h="32384">
                  <a:moveTo>
                    <a:pt x="0" y="32029"/>
                  </a:moveTo>
                  <a:lnTo>
                    <a:pt x="138" y="24020"/>
                  </a:lnTo>
                  <a:lnTo>
                    <a:pt x="249" y="16014"/>
                  </a:lnTo>
                  <a:lnTo>
                    <a:pt x="333" y="8008"/>
                  </a:lnTo>
                  <a:lnTo>
                    <a:pt x="393" y="0"/>
                  </a:lnTo>
                </a:path>
              </a:pathLst>
            </a:custGeom>
            <a:ln w="25400">
              <a:solidFill>
                <a:srgbClr val="FFF05C"/>
              </a:solidFill>
            </a:ln>
          </p:spPr>
          <p:txBody>
            <a:bodyPr wrap="square" lIns="0" tIns="0" rIns="0" bIns="0" rtlCol="0"/>
            <a:lstStyle/>
            <a:p>
              <a:endParaRPr/>
            </a:p>
          </p:txBody>
        </p:sp>
        <p:sp>
          <p:nvSpPr>
            <p:cNvPr id="5731" name="object 5731"/>
            <p:cNvSpPr/>
            <p:nvPr/>
          </p:nvSpPr>
          <p:spPr>
            <a:xfrm>
              <a:off x="6181026" y="8194649"/>
              <a:ext cx="3810" cy="1270"/>
            </a:xfrm>
            <a:custGeom>
              <a:avLst/>
              <a:gdLst/>
              <a:ahLst/>
              <a:cxnLst/>
              <a:rect l="l" t="t" r="r" b="b"/>
              <a:pathLst>
                <a:path w="3810" h="1270">
                  <a:moveTo>
                    <a:pt x="0" y="0"/>
                  </a:moveTo>
                  <a:lnTo>
                    <a:pt x="3276" y="977"/>
                  </a:lnTo>
                </a:path>
              </a:pathLst>
            </a:custGeom>
            <a:ln w="25399">
              <a:solidFill>
                <a:srgbClr val="FFEE50"/>
              </a:solidFill>
            </a:ln>
          </p:spPr>
          <p:txBody>
            <a:bodyPr wrap="square" lIns="0" tIns="0" rIns="0" bIns="0" rtlCol="0"/>
            <a:lstStyle/>
            <a:p>
              <a:endParaRPr/>
            </a:p>
          </p:txBody>
        </p:sp>
        <p:sp>
          <p:nvSpPr>
            <p:cNvPr id="5732" name="object 5732"/>
            <p:cNvSpPr/>
            <p:nvPr/>
          </p:nvSpPr>
          <p:spPr>
            <a:xfrm>
              <a:off x="6176010" y="8161083"/>
              <a:ext cx="5080" cy="1905"/>
            </a:xfrm>
            <a:custGeom>
              <a:avLst/>
              <a:gdLst/>
              <a:ahLst/>
              <a:cxnLst/>
              <a:rect l="l" t="t" r="r" b="b"/>
              <a:pathLst>
                <a:path w="5079" h="1904">
                  <a:moveTo>
                    <a:pt x="4952" y="1536"/>
                  </a:moveTo>
                  <a:lnTo>
                    <a:pt x="0" y="0"/>
                  </a:lnTo>
                </a:path>
              </a:pathLst>
            </a:custGeom>
            <a:ln w="25400">
              <a:solidFill>
                <a:srgbClr val="FFE240"/>
              </a:solidFill>
            </a:ln>
          </p:spPr>
          <p:txBody>
            <a:bodyPr wrap="square" lIns="0" tIns="0" rIns="0" bIns="0" rtlCol="0"/>
            <a:lstStyle/>
            <a:p>
              <a:endParaRPr/>
            </a:p>
          </p:txBody>
        </p:sp>
        <p:sp>
          <p:nvSpPr>
            <p:cNvPr id="5733" name="object 5733"/>
            <p:cNvSpPr/>
            <p:nvPr/>
          </p:nvSpPr>
          <p:spPr>
            <a:xfrm>
              <a:off x="6176105" y="8148383"/>
              <a:ext cx="0" cy="32384"/>
            </a:xfrm>
            <a:custGeom>
              <a:avLst/>
              <a:gdLst/>
              <a:ahLst/>
              <a:cxnLst/>
              <a:rect l="l" t="t" r="r" b="b"/>
              <a:pathLst>
                <a:path h="32384">
                  <a:moveTo>
                    <a:pt x="0" y="0"/>
                  </a:moveTo>
                  <a:lnTo>
                    <a:pt x="0" y="32105"/>
                  </a:lnTo>
                </a:path>
              </a:pathLst>
            </a:custGeom>
            <a:ln w="25590">
              <a:solidFill>
                <a:srgbClr val="FFE74A"/>
              </a:solidFill>
            </a:ln>
          </p:spPr>
          <p:txBody>
            <a:bodyPr wrap="square" lIns="0" tIns="0" rIns="0" bIns="0" rtlCol="0"/>
            <a:lstStyle/>
            <a:p>
              <a:endParaRPr/>
            </a:p>
          </p:txBody>
        </p:sp>
        <p:sp>
          <p:nvSpPr>
            <p:cNvPr id="5734" name="object 5734"/>
            <p:cNvSpPr/>
            <p:nvPr/>
          </p:nvSpPr>
          <p:spPr>
            <a:xfrm>
              <a:off x="6176200" y="8193189"/>
              <a:ext cx="5080" cy="1905"/>
            </a:xfrm>
            <a:custGeom>
              <a:avLst/>
              <a:gdLst/>
              <a:ahLst/>
              <a:cxnLst/>
              <a:rect l="l" t="t" r="r" b="b"/>
              <a:pathLst>
                <a:path w="5079" h="1904">
                  <a:moveTo>
                    <a:pt x="0" y="0"/>
                  </a:moveTo>
                  <a:lnTo>
                    <a:pt x="4825" y="1460"/>
                  </a:lnTo>
                </a:path>
              </a:pathLst>
            </a:custGeom>
            <a:ln w="25400">
              <a:solidFill>
                <a:srgbClr val="FFEE53"/>
              </a:solidFill>
            </a:ln>
          </p:spPr>
          <p:txBody>
            <a:bodyPr wrap="square" lIns="0" tIns="0" rIns="0" bIns="0" rtlCol="0"/>
            <a:lstStyle/>
            <a:p>
              <a:endParaRPr/>
            </a:p>
          </p:txBody>
        </p:sp>
        <p:sp>
          <p:nvSpPr>
            <p:cNvPr id="5735" name="object 5735"/>
            <p:cNvSpPr/>
            <p:nvPr/>
          </p:nvSpPr>
          <p:spPr>
            <a:xfrm>
              <a:off x="6180963" y="8162620"/>
              <a:ext cx="635" cy="32384"/>
            </a:xfrm>
            <a:custGeom>
              <a:avLst/>
              <a:gdLst/>
              <a:ahLst/>
              <a:cxnLst/>
              <a:rect l="l" t="t" r="r" b="b"/>
              <a:pathLst>
                <a:path w="635" h="32384">
                  <a:moveTo>
                    <a:pt x="63" y="32029"/>
                  </a:moveTo>
                  <a:lnTo>
                    <a:pt x="94" y="24020"/>
                  </a:lnTo>
                  <a:lnTo>
                    <a:pt x="93" y="16014"/>
                  </a:lnTo>
                  <a:lnTo>
                    <a:pt x="61" y="8008"/>
                  </a:lnTo>
                  <a:lnTo>
                    <a:pt x="0" y="0"/>
                  </a:lnTo>
                </a:path>
              </a:pathLst>
            </a:custGeom>
            <a:ln w="25400">
              <a:solidFill>
                <a:srgbClr val="FFE94A"/>
              </a:solidFill>
            </a:ln>
          </p:spPr>
          <p:txBody>
            <a:bodyPr wrap="square" lIns="0" tIns="0" rIns="0" bIns="0" rtlCol="0"/>
            <a:lstStyle/>
            <a:p>
              <a:endParaRPr/>
            </a:p>
          </p:txBody>
        </p:sp>
        <p:sp>
          <p:nvSpPr>
            <p:cNvPr id="5736" name="object 5736"/>
            <p:cNvSpPr/>
            <p:nvPr/>
          </p:nvSpPr>
          <p:spPr>
            <a:xfrm>
              <a:off x="6176200" y="8193189"/>
              <a:ext cx="5080" cy="1905"/>
            </a:xfrm>
            <a:custGeom>
              <a:avLst/>
              <a:gdLst/>
              <a:ahLst/>
              <a:cxnLst/>
              <a:rect l="l" t="t" r="r" b="b"/>
              <a:pathLst>
                <a:path w="5079" h="1904">
                  <a:moveTo>
                    <a:pt x="4825" y="1460"/>
                  </a:moveTo>
                  <a:lnTo>
                    <a:pt x="0" y="0"/>
                  </a:lnTo>
                </a:path>
              </a:pathLst>
            </a:custGeom>
            <a:ln w="25400">
              <a:solidFill>
                <a:srgbClr val="FFEE53"/>
              </a:solidFill>
            </a:ln>
          </p:spPr>
          <p:txBody>
            <a:bodyPr wrap="square" lIns="0" tIns="0" rIns="0" bIns="0" rtlCol="0"/>
            <a:lstStyle/>
            <a:p>
              <a:endParaRPr/>
            </a:p>
          </p:txBody>
        </p:sp>
        <p:sp>
          <p:nvSpPr>
            <p:cNvPr id="5737" name="object 5737"/>
            <p:cNvSpPr/>
            <p:nvPr/>
          </p:nvSpPr>
          <p:spPr>
            <a:xfrm>
              <a:off x="6175997" y="8225294"/>
              <a:ext cx="5080" cy="1905"/>
            </a:xfrm>
            <a:custGeom>
              <a:avLst/>
              <a:gdLst/>
              <a:ahLst/>
              <a:cxnLst/>
              <a:rect l="l" t="t" r="r" b="b"/>
              <a:pathLst>
                <a:path w="5079" h="1904">
                  <a:moveTo>
                    <a:pt x="0" y="0"/>
                  </a:moveTo>
                  <a:lnTo>
                    <a:pt x="4635" y="1384"/>
                  </a:lnTo>
                </a:path>
              </a:pathLst>
            </a:custGeom>
            <a:ln w="25400">
              <a:solidFill>
                <a:srgbClr val="FFF267"/>
              </a:solidFill>
            </a:ln>
          </p:spPr>
          <p:txBody>
            <a:bodyPr wrap="square" lIns="0" tIns="0" rIns="0" bIns="0" rtlCol="0"/>
            <a:lstStyle/>
            <a:p>
              <a:endParaRPr/>
            </a:p>
          </p:txBody>
        </p:sp>
        <p:sp>
          <p:nvSpPr>
            <p:cNvPr id="5738" name="object 5738"/>
            <p:cNvSpPr/>
            <p:nvPr/>
          </p:nvSpPr>
          <p:spPr>
            <a:xfrm>
              <a:off x="6180633" y="8194649"/>
              <a:ext cx="635" cy="32384"/>
            </a:xfrm>
            <a:custGeom>
              <a:avLst/>
              <a:gdLst/>
              <a:ahLst/>
              <a:cxnLst/>
              <a:rect l="l" t="t" r="r" b="b"/>
              <a:pathLst>
                <a:path w="635" h="32384">
                  <a:moveTo>
                    <a:pt x="0" y="32029"/>
                  </a:moveTo>
                  <a:lnTo>
                    <a:pt x="138" y="24020"/>
                  </a:lnTo>
                  <a:lnTo>
                    <a:pt x="249" y="16014"/>
                  </a:lnTo>
                  <a:lnTo>
                    <a:pt x="333" y="8008"/>
                  </a:lnTo>
                  <a:lnTo>
                    <a:pt x="393" y="0"/>
                  </a:lnTo>
                </a:path>
              </a:pathLst>
            </a:custGeom>
            <a:ln w="25400">
              <a:solidFill>
                <a:srgbClr val="FFF05C"/>
              </a:solidFill>
            </a:ln>
          </p:spPr>
          <p:txBody>
            <a:bodyPr wrap="square" lIns="0" tIns="0" rIns="0" bIns="0" rtlCol="0"/>
            <a:lstStyle/>
            <a:p>
              <a:endParaRPr/>
            </a:p>
          </p:txBody>
        </p:sp>
        <p:sp>
          <p:nvSpPr>
            <p:cNvPr id="5739" name="object 5739"/>
            <p:cNvSpPr/>
            <p:nvPr/>
          </p:nvSpPr>
          <p:spPr>
            <a:xfrm>
              <a:off x="6171120" y="8159610"/>
              <a:ext cx="5080" cy="20955"/>
            </a:xfrm>
            <a:custGeom>
              <a:avLst/>
              <a:gdLst/>
              <a:ahLst/>
              <a:cxnLst/>
              <a:rect l="l" t="t" r="r" b="b"/>
              <a:pathLst>
                <a:path w="5079" h="20954">
                  <a:moveTo>
                    <a:pt x="0" y="20878"/>
                  </a:moveTo>
                  <a:lnTo>
                    <a:pt x="5079" y="20878"/>
                  </a:lnTo>
                  <a:lnTo>
                    <a:pt x="5079" y="0"/>
                  </a:lnTo>
                  <a:lnTo>
                    <a:pt x="0" y="0"/>
                  </a:lnTo>
                  <a:lnTo>
                    <a:pt x="0" y="20878"/>
                  </a:lnTo>
                  <a:close/>
                </a:path>
              </a:pathLst>
            </a:custGeom>
            <a:solidFill>
              <a:srgbClr val="FFE748"/>
            </a:solidFill>
          </p:spPr>
          <p:txBody>
            <a:bodyPr wrap="square" lIns="0" tIns="0" rIns="0" bIns="0" rtlCol="0"/>
            <a:lstStyle/>
            <a:p>
              <a:endParaRPr/>
            </a:p>
          </p:txBody>
        </p:sp>
        <p:sp>
          <p:nvSpPr>
            <p:cNvPr id="5740" name="object 5740"/>
            <p:cNvSpPr/>
            <p:nvPr/>
          </p:nvSpPr>
          <p:spPr>
            <a:xfrm>
              <a:off x="6171120" y="8159610"/>
              <a:ext cx="5080" cy="1905"/>
            </a:xfrm>
            <a:custGeom>
              <a:avLst/>
              <a:gdLst/>
              <a:ahLst/>
              <a:cxnLst/>
              <a:rect l="l" t="t" r="r" b="b"/>
              <a:pathLst>
                <a:path w="5079" h="1904">
                  <a:moveTo>
                    <a:pt x="4889" y="1473"/>
                  </a:moveTo>
                  <a:lnTo>
                    <a:pt x="0" y="0"/>
                  </a:lnTo>
                </a:path>
              </a:pathLst>
            </a:custGeom>
            <a:ln w="25400">
              <a:solidFill>
                <a:srgbClr val="FFE13E"/>
              </a:solidFill>
            </a:ln>
          </p:spPr>
          <p:txBody>
            <a:bodyPr wrap="square" lIns="0" tIns="0" rIns="0" bIns="0" rtlCol="0"/>
            <a:lstStyle/>
            <a:p>
              <a:endParaRPr/>
            </a:p>
          </p:txBody>
        </p:sp>
        <p:sp>
          <p:nvSpPr>
            <p:cNvPr id="5741" name="object 5741"/>
            <p:cNvSpPr/>
            <p:nvPr/>
          </p:nvSpPr>
          <p:spPr>
            <a:xfrm>
              <a:off x="6171120" y="8159610"/>
              <a:ext cx="635" cy="32384"/>
            </a:xfrm>
            <a:custGeom>
              <a:avLst/>
              <a:gdLst/>
              <a:ahLst/>
              <a:cxnLst/>
              <a:rect l="l" t="t" r="r" b="b"/>
              <a:pathLst>
                <a:path w="635" h="32384">
                  <a:moveTo>
                    <a:pt x="0" y="0"/>
                  </a:moveTo>
                  <a:lnTo>
                    <a:pt x="119" y="8039"/>
                  </a:lnTo>
                  <a:lnTo>
                    <a:pt x="211" y="16078"/>
                  </a:lnTo>
                  <a:lnTo>
                    <a:pt x="276" y="24117"/>
                  </a:lnTo>
                  <a:lnTo>
                    <a:pt x="317" y="32156"/>
                  </a:lnTo>
                </a:path>
              </a:pathLst>
            </a:custGeom>
            <a:ln w="25400">
              <a:solidFill>
                <a:srgbClr val="FFE647"/>
              </a:solidFill>
            </a:ln>
          </p:spPr>
          <p:txBody>
            <a:bodyPr wrap="square" lIns="0" tIns="0" rIns="0" bIns="0" rtlCol="0"/>
            <a:lstStyle/>
            <a:p>
              <a:endParaRPr/>
            </a:p>
          </p:txBody>
        </p:sp>
        <p:sp>
          <p:nvSpPr>
            <p:cNvPr id="5742" name="object 5742"/>
            <p:cNvSpPr/>
            <p:nvPr/>
          </p:nvSpPr>
          <p:spPr>
            <a:xfrm>
              <a:off x="6171438" y="8191766"/>
              <a:ext cx="5080" cy="1905"/>
            </a:xfrm>
            <a:custGeom>
              <a:avLst/>
              <a:gdLst/>
              <a:ahLst/>
              <a:cxnLst/>
              <a:rect l="l" t="t" r="r" b="b"/>
              <a:pathLst>
                <a:path w="5079" h="1904">
                  <a:moveTo>
                    <a:pt x="0" y="0"/>
                  </a:moveTo>
                  <a:lnTo>
                    <a:pt x="4762" y="1422"/>
                  </a:lnTo>
                </a:path>
              </a:pathLst>
            </a:custGeom>
            <a:ln w="25400">
              <a:solidFill>
                <a:srgbClr val="FFED52"/>
              </a:solidFill>
            </a:ln>
          </p:spPr>
          <p:txBody>
            <a:bodyPr wrap="square" lIns="0" tIns="0" rIns="0" bIns="0" rtlCol="0"/>
            <a:lstStyle/>
            <a:p>
              <a:endParaRPr/>
            </a:p>
          </p:txBody>
        </p:sp>
        <p:sp>
          <p:nvSpPr>
            <p:cNvPr id="5743" name="object 5743"/>
            <p:cNvSpPr/>
            <p:nvPr/>
          </p:nvSpPr>
          <p:spPr>
            <a:xfrm>
              <a:off x="6176105" y="8148383"/>
              <a:ext cx="0" cy="32384"/>
            </a:xfrm>
            <a:custGeom>
              <a:avLst/>
              <a:gdLst/>
              <a:ahLst/>
              <a:cxnLst/>
              <a:rect l="l" t="t" r="r" b="b"/>
              <a:pathLst>
                <a:path h="32384">
                  <a:moveTo>
                    <a:pt x="0" y="0"/>
                  </a:moveTo>
                  <a:lnTo>
                    <a:pt x="0" y="32105"/>
                  </a:lnTo>
                </a:path>
              </a:pathLst>
            </a:custGeom>
            <a:ln w="25590">
              <a:solidFill>
                <a:srgbClr val="FFE74A"/>
              </a:solidFill>
            </a:ln>
          </p:spPr>
          <p:txBody>
            <a:bodyPr wrap="square" lIns="0" tIns="0" rIns="0" bIns="0" rtlCol="0"/>
            <a:lstStyle/>
            <a:p>
              <a:endParaRPr/>
            </a:p>
          </p:txBody>
        </p:sp>
        <p:sp>
          <p:nvSpPr>
            <p:cNvPr id="5744" name="object 5744"/>
            <p:cNvSpPr/>
            <p:nvPr/>
          </p:nvSpPr>
          <p:spPr>
            <a:xfrm>
              <a:off x="6171438" y="8191766"/>
              <a:ext cx="5080" cy="1905"/>
            </a:xfrm>
            <a:custGeom>
              <a:avLst/>
              <a:gdLst/>
              <a:ahLst/>
              <a:cxnLst/>
              <a:rect l="l" t="t" r="r" b="b"/>
              <a:pathLst>
                <a:path w="5079" h="1904">
                  <a:moveTo>
                    <a:pt x="4762" y="1422"/>
                  </a:moveTo>
                  <a:lnTo>
                    <a:pt x="0" y="0"/>
                  </a:lnTo>
                </a:path>
              </a:pathLst>
            </a:custGeom>
            <a:ln w="25400">
              <a:solidFill>
                <a:srgbClr val="FFED52"/>
              </a:solidFill>
            </a:ln>
          </p:spPr>
          <p:txBody>
            <a:bodyPr wrap="square" lIns="0" tIns="0" rIns="0" bIns="0" rtlCol="0"/>
            <a:lstStyle/>
            <a:p>
              <a:endParaRPr/>
            </a:p>
          </p:txBody>
        </p:sp>
        <p:sp>
          <p:nvSpPr>
            <p:cNvPr id="5745" name="object 5745"/>
            <p:cNvSpPr/>
            <p:nvPr/>
          </p:nvSpPr>
          <p:spPr>
            <a:xfrm>
              <a:off x="6171425" y="8191766"/>
              <a:ext cx="635" cy="32384"/>
            </a:xfrm>
            <a:custGeom>
              <a:avLst/>
              <a:gdLst/>
              <a:ahLst/>
              <a:cxnLst/>
              <a:rect l="l" t="t" r="r" b="b"/>
              <a:pathLst>
                <a:path w="635" h="32384">
                  <a:moveTo>
                    <a:pt x="12" y="0"/>
                  </a:moveTo>
                  <a:lnTo>
                    <a:pt x="39" y="8040"/>
                  </a:lnTo>
                  <a:lnTo>
                    <a:pt x="44" y="16082"/>
                  </a:lnTo>
                  <a:lnTo>
                    <a:pt x="30" y="24122"/>
                  </a:lnTo>
                  <a:lnTo>
                    <a:pt x="0" y="32156"/>
                  </a:lnTo>
                </a:path>
              </a:pathLst>
            </a:custGeom>
            <a:ln w="25400">
              <a:solidFill>
                <a:srgbClr val="FFEF5E"/>
              </a:solidFill>
            </a:ln>
          </p:spPr>
          <p:txBody>
            <a:bodyPr wrap="square" lIns="0" tIns="0" rIns="0" bIns="0" rtlCol="0"/>
            <a:lstStyle/>
            <a:p>
              <a:endParaRPr/>
            </a:p>
          </p:txBody>
        </p:sp>
        <p:sp>
          <p:nvSpPr>
            <p:cNvPr id="5746" name="object 5746"/>
            <p:cNvSpPr/>
            <p:nvPr/>
          </p:nvSpPr>
          <p:spPr>
            <a:xfrm>
              <a:off x="6171425" y="8223923"/>
              <a:ext cx="5080" cy="1905"/>
            </a:xfrm>
            <a:custGeom>
              <a:avLst/>
              <a:gdLst/>
              <a:ahLst/>
              <a:cxnLst/>
              <a:rect l="l" t="t" r="r" b="b"/>
              <a:pathLst>
                <a:path w="5079" h="1904">
                  <a:moveTo>
                    <a:pt x="0" y="0"/>
                  </a:moveTo>
                  <a:lnTo>
                    <a:pt x="4571" y="1371"/>
                  </a:lnTo>
                </a:path>
              </a:pathLst>
            </a:custGeom>
            <a:ln w="25399">
              <a:solidFill>
                <a:srgbClr val="FFF26A"/>
              </a:solidFill>
            </a:ln>
          </p:spPr>
          <p:txBody>
            <a:bodyPr wrap="square" lIns="0" tIns="0" rIns="0" bIns="0" rtlCol="0"/>
            <a:lstStyle/>
            <a:p>
              <a:endParaRPr/>
            </a:p>
          </p:txBody>
        </p:sp>
        <p:sp>
          <p:nvSpPr>
            <p:cNvPr id="5747" name="object 5747"/>
            <p:cNvSpPr/>
            <p:nvPr/>
          </p:nvSpPr>
          <p:spPr>
            <a:xfrm>
              <a:off x="6175997" y="8193189"/>
              <a:ext cx="635" cy="32384"/>
            </a:xfrm>
            <a:custGeom>
              <a:avLst/>
              <a:gdLst/>
              <a:ahLst/>
              <a:cxnLst/>
              <a:rect l="l" t="t" r="r" b="b"/>
              <a:pathLst>
                <a:path w="635" h="32384">
                  <a:moveTo>
                    <a:pt x="0" y="32105"/>
                  </a:moveTo>
                  <a:lnTo>
                    <a:pt x="90" y="24076"/>
                  </a:lnTo>
                  <a:lnTo>
                    <a:pt x="153" y="16048"/>
                  </a:lnTo>
                  <a:lnTo>
                    <a:pt x="191" y="8022"/>
                  </a:lnTo>
                  <a:lnTo>
                    <a:pt x="203" y="0"/>
                  </a:lnTo>
                </a:path>
              </a:pathLst>
            </a:custGeom>
            <a:ln w="25400">
              <a:solidFill>
                <a:srgbClr val="FFF05E"/>
              </a:solidFill>
            </a:ln>
          </p:spPr>
          <p:txBody>
            <a:bodyPr wrap="square" lIns="0" tIns="0" rIns="0" bIns="0" rtlCol="0"/>
            <a:lstStyle/>
            <a:p>
              <a:endParaRPr/>
            </a:p>
          </p:txBody>
        </p:sp>
        <p:sp>
          <p:nvSpPr>
            <p:cNvPr id="5748" name="object 5748"/>
            <p:cNvSpPr/>
            <p:nvPr/>
          </p:nvSpPr>
          <p:spPr>
            <a:xfrm>
              <a:off x="6157099" y="8155622"/>
              <a:ext cx="14604" cy="9525"/>
            </a:xfrm>
            <a:custGeom>
              <a:avLst/>
              <a:gdLst/>
              <a:ahLst/>
              <a:cxnLst/>
              <a:rect l="l" t="t" r="r" b="b"/>
              <a:pathLst>
                <a:path w="14604" h="9525">
                  <a:moveTo>
                    <a:pt x="0" y="0"/>
                  </a:moveTo>
                  <a:lnTo>
                    <a:pt x="139" y="5067"/>
                  </a:lnTo>
                  <a:lnTo>
                    <a:pt x="4699" y="6311"/>
                  </a:lnTo>
                  <a:lnTo>
                    <a:pt x="9359" y="7632"/>
                  </a:lnTo>
                  <a:lnTo>
                    <a:pt x="14097" y="9042"/>
                  </a:lnTo>
                  <a:lnTo>
                    <a:pt x="14020" y="3987"/>
                  </a:lnTo>
                  <a:lnTo>
                    <a:pt x="9245" y="2565"/>
                  </a:lnTo>
                  <a:lnTo>
                    <a:pt x="4584" y="1231"/>
                  </a:lnTo>
                  <a:lnTo>
                    <a:pt x="0" y="0"/>
                  </a:lnTo>
                  <a:close/>
                </a:path>
              </a:pathLst>
            </a:custGeom>
            <a:solidFill>
              <a:srgbClr val="FFDF3B"/>
            </a:solidFill>
          </p:spPr>
          <p:txBody>
            <a:bodyPr wrap="square" lIns="0" tIns="0" rIns="0" bIns="0" rtlCol="0"/>
            <a:lstStyle/>
            <a:p>
              <a:endParaRPr/>
            </a:p>
          </p:txBody>
        </p:sp>
        <p:sp>
          <p:nvSpPr>
            <p:cNvPr id="5749" name="object 5749"/>
            <p:cNvSpPr/>
            <p:nvPr/>
          </p:nvSpPr>
          <p:spPr>
            <a:xfrm>
              <a:off x="6157099" y="8155622"/>
              <a:ext cx="14604" cy="4445"/>
            </a:xfrm>
            <a:custGeom>
              <a:avLst/>
              <a:gdLst/>
              <a:ahLst/>
              <a:cxnLst/>
              <a:rect l="l" t="t" r="r" b="b"/>
              <a:pathLst>
                <a:path w="14604" h="4445">
                  <a:moveTo>
                    <a:pt x="14020" y="3987"/>
                  </a:moveTo>
                  <a:lnTo>
                    <a:pt x="9245" y="2565"/>
                  </a:lnTo>
                  <a:lnTo>
                    <a:pt x="4584" y="1231"/>
                  </a:lnTo>
                  <a:lnTo>
                    <a:pt x="0" y="0"/>
                  </a:lnTo>
                </a:path>
              </a:pathLst>
            </a:custGeom>
            <a:ln w="25400">
              <a:solidFill>
                <a:srgbClr val="FFDE3A"/>
              </a:solidFill>
            </a:ln>
          </p:spPr>
          <p:txBody>
            <a:bodyPr wrap="square" lIns="0" tIns="0" rIns="0" bIns="0" rtlCol="0"/>
            <a:lstStyle/>
            <a:p>
              <a:endParaRPr/>
            </a:p>
          </p:txBody>
        </p:sp>
        <p:sp>
          <p:nvSpPr>
            <p:cNvPr id="5750" name="object 5750"/>
            <p:cNvSpPr/>
            <p:nvPr/>
          </p:nvSpPr>
          <p:spPr>
            <a:xfrm>
              <a:off x="6157099" y="8155622"/>
              <a:ext cx="635" cy="5080"/>
            </a:xfrm>
            <a:custGeom>
              <a:avLst/>
              <a:gdLst/>
              <a:ahLst/>
              <a:cxnLst/>
              <a:rect l="l" t="t" r="r" b="b"/>
              <a:pathLst>
                <a:path w="635" h="5079">
                  <a:moveTo>
                    <a:pt x="0" y="0"/>
                  </a:moveTo>
                  <a:lnTo>
                    <a:pt x="139" y="5067"/>
                  </a:lnTo>
                </a:path>
              </a:pathLst>
            </a:custGeom>
            <a:ln w="25400">
              <a:solidFill>
                <a:srgbClr val="FFDE38"/>
              </a:solidFill>
            </a:ln>
          </p:spPr>
          <p:txBody>
            <a:bodyPr wrap="square" lIns="0" tIns="0" rIns="0" bIns="0" rtlCol="0"/>
            <a:lstStyle/>
            <a:p>
              <a:endParaRPr/>
            </a:p>
          </p:txBody>
        </p:sp>
        <p:sp>
          <p:nvSpPr>
            <p:cNvPr id="5751" name="object 5751"/>
            <p:cNvSpPr/>
            <p:nvPr/>
          </p:nvSpPr>
          <p:spPr>
            <a:xfrm>
              <a:off x="6157239" y="8160689"/>
              <a:ext cx="13970" cy="4445"/>
            </a:xfrm>
            <a:custGeom>
              <a:avLst/>
              <a:gdLst/>
              <a:ahLst/>
              <a:cxnLst/>
              <a:rect l="l" t="t" r="r" b="b"/>
              <a:pathLst>
                <a:path w="13970" h="4445">
                  <a:moveTo>
                    <a:pt x="0" y="0"/>
                  </a:moveTo>
                  <a:lnTo>
                    <a:pt x="4559" y="1244"/>
                  </a:lnTo>
                  <a:lnTo>
                    <a:pt x="9220" y="2565"/>
                  </a:lnTo>
                  <a:lnTo>
                    <a:pt x="13957" y="3975"/>
                  </a:lnTo>
                </a:path>
              </a:pathLst>
            </a:custGeom>
            <a:ln w="25400">
              <a:solidFill>
                <a:srgbClr val="FFE03B"/>
              </a:solidFill>
            </a:ln>
          </p:spPr>
          <p:txBody>
            <a:bodyPr wrap="square" lIns="0" tIns="0" rIns="0" bIns="0" rtlCol="0"/>
            <a:lstStyle/>
            <a:p>
              <a:endParaRPr/>
            </a:p>
          </p:txBody>
        </p:sp>
        <p:sp>
          <p:nvSpPr>
            <p:cNvPr id="5752" name="object 5752"/>
            <p:cNvSpPr/>
            <p:nvPr/>
          </p:nvSpPr>
          <p:spPr>
            <a:xfrm>
              <a:off x="6158420" y="8159610"/>
              <a:ext cx="26034" cy="5080"/>
            </a:xfrm>
            <a:custGeom>
              <a:avLst/>
              <a:gdLst/>
              <a:ahLst/>
              <a:cxnLst/>
              <a:rect l="l" t="t" r="r" b="b"/>
              <a:pathLst>
                <a:path w="26035" h="5079">
                  <a:moveTo>
                    <a:pt x="25476" y="0"/>
                  </a:moveTo>
                  <a:lnTo>
                    <a:pt x="0" y="0"/>
                  </a:lnTo>
                  <a:lnTo>
                    <a:pt x="0" y="5054"/>
                  </a:lnTo>
                  <a:lnTo>
                    <a:pt x="25476" y="5054"/>
                  </a:lnTo>
                  <a:lnTo>
                    <a:pt x="25476" y="0"/>
                  </a:lnTo>
                  <a:close/>
                </a:path>
              </a:pathLst>
            </a:custGeom>
            <a:solidFill>
              <a:srgbClr val="FFE13E"/>
            </a:solidFill>
          </p:spPr>
          <p:txBody>
            <a:bodyPr wrap="square" lIns="0" tIns="0" rIns="0" bIns="0" rtlCol="0"/>
            <a:lstStyle/>
            <a:p>
              <a:endParaRPr/>
            </a:p>
          </p:txBody>
        </p:sp>
        <p:sp>
          <p:nvSpPr>
            <p:cNvPr id="5753" name="object 5753"/>
            <p:cNvSpPr/>
            <p:nvPr/>
          </p:nvSpPr>
          <p:spPr>
            <a:xfrm>
              <a:off x="6164148" y="8162620"/>
              <a:ext cx="7620" cy="17145"/>
            </a:xfrm>
            <a:custGeom>
              <a:avLst/>
              <a:gdLst/>
              <a:ahLst/>
              <a:cxnLst/>
              <a:rect l="l" t="t" r="r" b="b"/>
              <a:pathLst>
                <a:path w="7620" h="17145">
                  <a:moveTo>
                    <a:pt x="0" y="0"/>
                  </a:moveTo>
                  <a:lnTo>
                    <a:pt x="254" y="14173"/>
                  </a:lnTo>
                  <a:lnTo>
                    <a:pt x="4864" y="16167"/>
                  </a:lnTo>
                  <a:lnTo>
                    <a:pt x="7213" y="16865"/>
                  </a:lnTo>
                  <a:lnTo>
                    <a:pt x="7048" y="2044"/>
                  </a:lnTo>
                  <a:lnTo>
                    <a:pt x="0" y="0"/>
                  </a:lnTo>
                  <a:close/>
                </a:path>
              </a:pathLst>
            </a:custGeom>
            <a:solidFill>
              <a:srgbClr val="FFE442"/>
            </a:solidFill>
          </p:spPr>
          <p:txBody>
            <a:bodyPr wrap="square" lIns="0" tIns="0" rIns="0" bIns="0" rtlCol="0"/>
            <a:lstStyle/>
            <a:p>
              <a:endParaRPr/>
            </a:p>
          </p:txBody>
        </p:sp>
        <p:sp>
          <p:nvSpPr>
            <p:cNvPr id="5754" name="object 5754"/>
            <p:cNvSpPr/>
            <p:nvPr/>
          </p:nvSpPr>
          <p:spPr>
            <a:xfrm>
              <a:off x="6164148" y="8162620"/>
              <a:ext cx="7620" cy="2540"/>
            </a:xfrm>
            <a:custGeom>
              <a:avLst/>
              <a:gdLst/>
              <a:ahLst/>
              <a:cxnLst/>
              <a:rect l="l" t="t" r="r" b="b"/>
              <a:pathLst>
                <a:path w="7620" h="2540">
                  <a:moveTo>
                    <a:pt x="7048" y="2044"/>
                  </a:moveTo>
                  <a:lnTo>
                    <a:pt x="0" y="0"/>
                  </a:lnTo>
                </a:path>
              </a:pathLst>
            </a:custGeom>
            <a:ln w="25400">
              <a:solidFill>
                <a:srgbClr val="FFE13D"/>
              </a:solidFill>
            </a:ln>
          </p:spPr>
          <p:txBody>
            <a:bodyPr wrap="square" lIns="0" tIns="0" rIns="0" bIns="0" rtlCol="0"/>
            <a:lstStyle/>
            <a:p>
              <a:endParaRPr/>
            </a:p>
          </p:txBody>
        </p:sp>
        <p:sp>
          <p:nvSpPr>
            <p:cNvPr id="5755" name="object 5755"/>
            <p:cNvSpPr/>
            <p:nvPr/>
          </p:nvSpPr>
          <p:spPr>
            <a:xfrm>
              <a:off x="6164148" y="8162620"/>
              <a:ext cx="635" cy="14604"/>
            </a:xfrm>
            <a:custGeom>
              <a:avLst/>
              <a:gdLst/>
              <a:ahLst/>
              <a:cxnLst/>
              <a:rect l="l" t="t" r="r" b="b"/>
              <a:pathLst>
                <a:path w="635" h="14604">
                  <a:moveTo>
                    <a:pt x="0" y="0"/>
                  </a:moveTo>
                  <a:lnTo>
                    <a:pt x="101" y="4635"/>
                  </a:lnTo>
                  <a:lnTo>
                    <a:pt x="177" y="9359"/>
                  </a:lnTo>
                  <a:lnTo>
                    <a:pt x="254" y="14173"/>
                  </a:lnTo>
                </a:path>
              </a:pathLst>
            </a:custGeom>
            <a:ln w="25400">
              <a:solidFill>
                <a:srgbClr val="FFE441"/>
              </a:solidFill>
            </a:ln>
          </p:spPr>
          <p:txBody>
            <a:bodyPr wrap="square" lIns="0" tIns="0" rIns="0" bIns="0" rtlCol="0"/>
            <a:lstStyle/>
            <a:p>
              <a:endParaRPr/>
            </a:p>
          </p:txBody>
        </p:sp>
        <p:sp>
          <p:nvSpPr>
            <p:cNvPr id="5756" name="object 5756"/>
            <p:cNvSpPr/>
            <p:nvPr/>
          </p:nvSpPr>
          <p:spPr>
            <a:xfrm>
              <a:off x="6164402" y="8176793"/>
              <a:ext cx="6985" cy="3175"/>
            </a:xfrm>
            <a:custGeom>
              <a:avLst/>
              <a:gdLst/>
              <a:ahLst/>
              <a:cxnLst/>
              <a:rect l="l" t="t" r="r" b="b"/>
              <a:pathLst>
                <a:path w="6985" h="3175">
                  <a:moveTo>
                    <a:pt x="0" y="0"/>
                  </a:moveTo>
                  <a:lnTo>
                    <a:pt x="6959" y="2692"/>
                  </a:lnTo>
                </a:path>
              </a:pathLst>
            </a:custGeom>
            <a:ln w="25400">
              <a:solidFill>
                <a:srgbClr val="FFE747"/>
              </a:solidFill>
            </a:ln>
          </p:spPr>
          <p:txBody>
            <a:bodyPr wrap="square" lIns="0" tIns="0" rIns="0" bIns="0" rtlCol="0"/>
            <a:lstStyle/>
            <a:p>
              <a:endParaRPr/>
            </a:p>
          </p:txBody>
        </p:sp>
        <p:sp>
          <p:nvSpPr>
            <p:cNvPr id="5757" name="object 5757"/>
            <p:cNvSpPr/>
            <p:nvPr/>
          </p:nvSpPr>
          <p:spPr>
            <a:xfrm>
              <a:off x="6171196" y="8164665"/>
              <a:ext cx="635" cy="15240"/>
            </a:xfrm>
            <a:custGeom>
              <a:avLst/>
              <a:gdLst/>
              <a:ahLst/>
              <a:cxnLst/>
              <a:rect l="l" t="t" r="r" b="b"/>
              <a:pathLst>
                <a:path w="635" h="15240">
                  <a:moveTo>
                    <a:pt x="165" y="14820"/>
                  </a:moveTo>
                  <a:lnTo>
                    <a:pt x="126" y="9880"/>
                  </a:lnTo>
                  <a:lnTo>
                    <a:pt x="63" y="4953"/>
                  </a:lnTo>
                  <a:lnTo>
                    <a:pt x="0" y="0"/>
                  </a:lnTo>
                </a:path>
              </a:pathLst>
            </a:custGeom>
            <a:ln w="25399">
              <a:solidFill>
                <a:srgbClr val="FFE544"/>
              </a:solidFill>
            </a:ln>
          </p:spPr>
          <p:txBody>
            <a:bodyPr wrap="square" lIns="0" tIns="0" rIns="0" bIns="0" rtlCol="0"/>
            <a:lstStyle/>
            <a:p>
              <a:endParaRPr/>
            </a:p>
          </p:txBody>
        </p:sp>
        <p:sp>
          <p:nvSpPr>
            <p:cNvPr id="5758" name="object 5758"/>
            <p:cNvSpPr/>
            <p:nvPr/>
          </p:nvSpPr>
          <p:spPr>
            <a:xfrm>
              <a:off x="6164402" y="8176793"/>
              <a:ext cx="7620" cy="17780"/>
            </a:xfrm>
            <a:custGeom>
              <a:avLst/>
              <a:gdLst/>
              <a:ahLst/>
              <a:cxnLst/>
              <a:rect l="l" t="t" r="r" b="b"/>
              <a:pathLst>
                <a:path w="7620" h="17779">
                  <a:moveTo>
                    <a:pt x="0" y="0"/>
                  </a:moveTo>
                  <a:lnTo>
                    <a:pt x="165" y="14693"/>
                  </a:lnTo>
                  <a:lnTo>
                    <a:pt x="4749" y="16827"/>
                  </a:lnTo>
                  <a:lnTo>
                    <a:pt x="7048" y="17500"/>
                  </a:lnTo>
                  <a:lnTo>
                    <a:pt x="7010" y="7632"/>
                  </a:lnTo>
                  <a:lnTo>
                    <a:pt x="6959" y="2692"/>
                  </a:lnTo>
                  <a:lnTo>
                    <a:pt x="4610" y="1993"/>
                  </a:lnTo>
                  <a:lnTo>
                    <a:pt x="0" y="0"/>
                  </a:lnTo>
                  <a:close/>
                </a:path>
              </a:pathLst>
            </a:custGeom>
            <a:solidFill>
              <a:srgbClr val="FFE94D"/>
            </a:solidFill>
          </p:spPr>
          <p:txBody>
            <a:bodyPr wrap="square" lIns="0" tIns="0" rIns="0" bIns="0" rtlCol="0"/>
            <a:lstStyle/>
            <a:p>
              <a:endParaRPr/>
            </a:p>
          </p:txBody>
        </p:sp>
        <p:sp>
          <p:nvSpPr>
            <p:cNvPr id="5759" name="object 5759"/>
            <p:cNvSpPr/>
            <p:nvPr/>
          </p:nvSpPr>
          <p:spPr>
            <a:xfrm>
              <a:off x="6164402" y="8176793"/>
              <a:ext cx="6985" cy="3175"/>
            </a:xfrm>
            <a:custGeom>
              <a:avLst/>
              <a:gdLst/>
              <a:ahLst/>
              <a:cxnLst/>
              <a:rect l="l" t="t" r="r" b="b"/>
              <a:pathLst>
                <a:path w="6985" h="3175">
                  <a:moveTo>
                    <a:pt x="6959" y="2692"/>
                  </a:moveTo>
                  <a:lnTo>
                    <a:pt x="0" y="0"/>
                  </a:lnTo>
                </a:path>
              </a:pathLst>
            </a:custGeom>
            <a:ln w="25400">
              <a:solidFill>
                <a:srgbClr val="FFE747"/>
              </a:solidFill>
            </a:ln>
          </p:spPr>
          <p:txBody>
            <a:bodyPr wrap="square" lIns="0" tIns="0" rIns="0" bIns="0" rtlCol="0"/>
            <a:lstStyle/>
            <a:p>
              <a:endParaRPr/>
            </a:p>
          </p:txBody>
        </p:sp>
        <p:sp>
          <p:nvSpPr>
            <p:cNvPr id="5760" name="object 5760"/>
            <p:cNvSpPr/>
            <p:nvPr/>
          </p:nvSpPr>
          <p:spPr>
            <a:xfrm>
              <a:off x="6164402" y="8176793"/>
              <a:ext cx="635" cy="15240"/>
            </a:xfrm>
            <a:custGeom>
              <a:avLst/>
              <a:gdLst/>
              <a:ahLst/>
              <a:cxnLst/>
              <a:rect l="l" t="t" r="r" b="b"/>
              <a:pathLst>
                <a:path w="635" h="15240">
                  <a:moveTo>
                    <a:pt x="0" y="0"/>
                  </a:moveTo>
                  <a:lnTo>
                    <a:pt x="63" y="4826"/>
                  </a:lnTo>
                  <a:lnTo>
                    <a:pt x="114" y="9715"/>
                  </a:lnTo>
                  <a:lnTo>
                    <a:pt x="165" y="14693"/>
                  </a:lnTo>
                </a:path>
              </a:pathLst>
            </a:custGeom>
            <a:ln w="25400">
              <a:solidFill>
                <a:srgbClr val="FFE94D"/>
              </a:solidFill>
            </a:ln>
          </p:spPr>
          <p:txBody>
            <a:bodyPr wrap="square" lIns="0" tIns="0" rIns="0" bIns="0" rtlCol="0"/>
            <a:lstStyle/>
            <a:p>
              <a:endParaRPr/>
            </a:p>
          </p:txBody>
        </p:sp>
        <p:sp>
          <p:nvSpPr>
            <p:cNvPr id="5761" name="object 5761"/>
            <p:cNvSpPr/>
            <p:nvPr/>
          </p:nvSpPr>
          <p:spPr>
            <a:xfrm>
              <a:off x="6164567" y="8191487"/>
              <a:ext cx="6985" cy="3175"/>
            </a:xfrm>
            <a:custGeom>
              <a:avLst/>
              <a:gdLst/>
              <a:ahLst/>
              <a:cxnLst/>
              <a:rect l="l" t="t" r="r" b="b"/>
              <a:pathLst>
                <a:path w="6985" h="3175">
                  <a:moveTo>
                    <a:pt x="0" y="0"/>
                  </a:moveTo>
                  <a:lnTo>
                    <a:pt x="6883" y="2806"/>
                  </a:lnTo>
                </a:path>
              </a:pathLst>
            </a:custGeom>
            <a:ln w="25400">
              <a:solidFill>
                <a:srgbClr val="FFEC54"/>
              </a:solidFill>
            </a:ln>
          </p:spPr>
          <p:txBody>
            <a:bodyPr wrap="square" lIns="0" tIns="0" rIns="0" bIns="0" rtlCol="0"/>
            <a:lstStyle/>
            <a:p>
              <a:endParaRPr/>
            </a:p>
          </p:txBody>
        </p:sp>
        <p:sp>
          <p:nvSpPr>
            <p:cNvPr id="5762" name="object 5762"/>
            <p:cNvSpPr/>
            <p:nvPr/>
          </p:nvSpPr>
          <p:spPr>
            <a:xfrm>
              <a:off x="6171361" y="8179486"/>
              <a:ext cx="635" cy="15240"/>
            </a:xfrm>
            <a:custGeom>
              <a:avLst/>
              <a:gdLst/>
              <a:ahLst/>
              <a:cxnLst/>
              <a:rect l="l" t="t" r="r" b="b"/>
              <a:pathLst>
                <a:path w="635" h="15240">
                  <a:moveTo>
                    <a:pt x="88" y="14808"/>
                  </a:moveTo>
                  <a:lnTo>
                    <a:pt x="76" y="9880"/>
                  </a:lnTo>
                  <a:lnTo>
                    <a:pt x="50" y="4940"/>
                  </a:lnTo>
                  <a:lnTo>
                    <a:pt x="0" y="0"/>
                  </a:lnTo>
                </a:path>
              </a:pathLst>
            </a:custGeom>
            <a:ln w="25400">
              <a:solidFill>
                <a:srgbClr val="FFEA4D"/>
              </a:solidFill>
            </a:ln>
          </p:spPr>
          <p:txBody>
            <a:bodyPr wrap="square" lIns="0" tIns="0" rIns="0" bIns="0" rtlCol="0"/>
            <a:lstStyle/>
            <a:p>
              <a:endParaRPr/>
            </a:p>
          </p:txBody>
        </p:sp>
        <p:sp>
          <p:nvSpPr>
            <p:cNvPr id="5763" name="object 5763"/>
            <p:cNvSpPr/>
            <p:nvPr/>
          </p:nvSpPr>
          <p:spPr>
            <a:xfrm>
              <a:off x="6164567" y="8191487"/>
              <a:ext cx="6985" cy="33020"/>
            </a:xfrm>
            <a:custGeom>
              <a:avLst/>
              <a:gdLst/>
              <a:ahLst/>
              <a:cxnLst/>
              <a:rect l="l" t="t" r="r" b="b"/>
              <a:pathLst>
                <a:path w="6985" h="33020">
                  <a:moveTo>
                    <a:pt x="0" y="0"/>
                  </a:moveTo>
                  <a:lnTo>
                    <a:pt x="215" y="30492"/>
                  </a:lnTo>
                  <a:lnTo>
                    <a:pt x="6858" y="32435"/>
                  </a:lnTo>
                  <a:lnTo>
                    <a:pt x="6883" y="2806"/>
                  </a:lnTo>
                  <a:lnTo>
                    <a:pt x="4584" y="2133"/>
                  </a:lnTo>
                  <a:lnTo>
                    <a:pt x="0" y="0"/>
                  </a:lnTo>
                  <a:close/>
                </a:path>
              </a:pathLst>
            </a:custGeom>
            <a:solidFill>
              <a:srgbClr val="FFEF61"/>
            </a:solidFill>
          </p:spPr>
          <p:txBody>
            <a:bodyPr wrap="square" lIns="0" tIns="0" rIns="0" bIns="0" rtlCol="0"/>
            <a:lstStyle/>
            <a:p>
              <a:endParaRPr/>
            </a:p>
          </p:txBody>
        </p:sp>
        <p:sp>
          <p:nvSpPr>
            <p:cNvPr id="5764" name="object 5764"/>
            <p:cNvSpPr/>
            <p:nvPr/>
          </p:nvSpPr>
          <p:spPr>
            <a:xfrm>
              <a:off x="6164567" y="8191487"/>
              <a:ext cx="6985" cy="3175"/>
            </a:xfrm>
            <a:custGeom>
              <a:avLst/>
              <a:gdLst/>
              <a:ahLst/>
              <a:cxnLst/>
              <a:rect l="l" t="t" r="r" b="b"/>
              <a:pathLst>
                <a:path w="6985" h="3175">
                  <a:moveTo>
                    <a:pt x="6883" y="2806"/>
                  </a:moveTo>
                  <a:lnTo>
                    <a:pt x="0" y="0"/>
                  </a:lnTo>
                </a:path>
              </a:pathLst>
            </a:custGeom>
            <a:ln w="25400">
              <a:solidFill>
                <a:srgbClr val="FFEC54"/>
              </a:solidFill>
            </a:ln>
          </p:spPr>
          <p:txBody>
            <a:bodyPr wrap="square" lIns="0" tIns="0" rIns="0" bIns="0" rtlCol="0"/>
            <a:lstStyle/>
            <a:p>
              <a:endParaRPr/>
            </a:p>
          </p:txBody>
        </p:sp>
        <p:sp>
          <p:nvSpPr>
            <p:cNvPr id="5765" name="object 5765"/>
            <p:cNvSpPr/>
            <p:nvPr/>
          </p:nvSpPr>
          <p:spPr>
            <a:xfrm>
              <a:off x="6164567" y="8191487"/>
              <a:ext cx="635" cy="31115"/>
            </a:xfrm>
            <a:custGeom>
              <a:avLst/>
              <a:gdLst/>
              <a:ahLst/>
              <a:cxnLst/>
              <a:rect l="l" t="t" r="r" b="b"/>
              <a:pathLst>
                <a:path w="635" h="31115">
                  <a:moveTo>
                    <a:pt x="0" y="0"/>
                  </a:moveTo>
                  <a:lnTo>
                    <a:pt x="62" y="7498"/>
                  </a:lnTo>
                  <a:lnTo>
                    <a:pt x="117" y="15089"/>
                  </a:lnTo>
                  <a:lnTo>
                    <a:pt x="167" y="22758"/>
                  </a:lnTo>
                  <a:lnTo>
                    <a:pt x="215" y="30492"/>
                  </a:lnTo>
                </a:path>
              </a:pathLst>
            </a:custGeom>
            <a:ln w="25400">
              <a:solidFill>
                <a:srgbClr val="FFEF63"/>
              </a:solidFill>
            </a:ln>
          </p:spPr>
          <p:txBody>
            <a:bodyPr wrap="square" lIns="0" tIns="0" rIns="0" bIns="0" rtlCol="0"/>
            <a:lstStyle/>
            <a:p>
              <a:endParaRPr/>
            </a:p>
          </p:txBody>
        </p:sp>
        <p:sp>
          <p:nvSpPr>
            <p:cNvPr id="5766" name="object 5766"/>
            <p:cNvSpPr/>
            <p:nvPr/>
          </p:nvSpPr>
          <p:spPr>
            <a:xfrm>
              <a:off x="6164783" y="8221980"/>
              <a:ext cx="6985" cy="2540"/>
            </a:xfrm>
            <a:custGeom>
              <a:avLst/>
              <a:gdLst/>
              <a:ahLst/>
              <a:cxnLst/>
              <a:rect l="l" t="t" r="r" b="b"/>
              <a:pathLst>
                <a:path w="6985" h="2540">
                  <a:moveTo>
                    <a:pt x="0" y="0"/>
                  </a:moveTo>
                  <a:lnTo>
                    <a:pt x="6642" y="1943"/>
                  </a:lnTo>
                </a:path>
              </a:pathLst>
            </a:custGeom>
            <a:ln w="25400">
              <a:solidFill>
                <a:srgbClr val="FFF26E"/>
              </a:solidFill>
            </a:ln>
          </p:spPr>
          <p:txBody>
            <a:bodyPr wrap="square" lIns="0" tIns="0" rIns="0" bIns="0" rtlCol="0"/>
            <a:lstStyle/>
            <a:p>
              <a:endParaRPr/>
            </a:p>
          </p:txBody>
        </p:sp>
        <p:sp>
          <p:nvSpPr>
            <p:cNvPr id="5767" name="object 5767"/>
            <p:cNvSpPr/>
            <p:nvPr/>
          </p:nvSpPr>
          <p:spPr>
            <a:xfrm>
              <a:off x="6171425" y="8194294"/>
              <a:ext cx="635" cy="29845"/>
            </a:xfrm>
            <a:custGeom>
              <a:avLst/>
              <a:gdLst/>
              <a:ahLst/>
              <a:cxnLst/>
              <a:rect l="l" t="t" r="r" b="b"/>
              <a:pathLst>
                <a:path w="635" h="29845">
                  <a:moveTo>
                    <a:pt x="0" y="29629"/>
                  </a:moveTo>
                  <a:lnTo>
                    <a:pt x="23" y="22225"/>
                  </a:lnTo>
                  <a:lnTo>
                    <a:pt x="36" y="14819"/>
                  </a:lnTo>
                  <a:lnTo>
                    <a:pt x="37" y="7410"/>
                  </a:lnTo>
                  <a:lnTo>
                    <a:pt x="25" y="0"/>
                  </a:lnTo>
                </a:path>
              </a:pathLst>
            </a:custGeom>
            <a:ln w="25400">
              <a:solidFill>
                <a:srgbClr val="FFEF5F"/>
              </a:solidFill>
            </a:ln>
          </p:spPr>
          <p:txBody>
            <a:bodyPr wrap="square" lIns="0" tIns="0" rIns="0" bIns="0" rtlCol="0"/>
            <a:lstStyle/>
            <a:p>
              <a:endParaRPr/>
            </a:p>
          </p:txBody>
        </p:sp>
        <p:sp>
          <p:nvSpPr>
            <p:cNvPr id="5768" name="object 5768"/>
            <p:cNvSpPr/>
            <p:nvPr/>
          </p:nvSpPr>
          <p:spPr>
            <a:xfrm>
              <a:off x="6157239" y="8160689"/>
              <a:ext cx="7620" cy="16510"/>
            </a:xfrm>
            <a:custGeom>
              <a:avLst/>
              <a:gdLst/>
              <a:ahLst/>
              <a:cxnLst/>
              <a:rect l="l" t="t" r="r" b="b"/>
              <a:pathLst>
                <a:path w="7620" h="16509">
                  <a:moveTo>
                    <a:pt x="0" y="0"/>
                  </a:moveTo>
                  <a:lnTo>
                    <a:pt x="330" y="13538"/>
                  </a:lnTo>
                  <a:lnTo>
                    <a:pt x="2578" y="14160"/>
                  </a:lnTo>
                  <a:lnTo>
                    <a:pt x="7162" y="16103"/>
                  </a:lnTo>
                  <a:lnTo>
                    <a:pt x="7010" y="6565"/>
                  </a:lnTo>
                  <a:lnTo>
                    <a:pt x="6908" y="1930"/>
                  </a:lnTo>
                  <a:lnTo>
                    <a:pt x="0" y="0"/>
                  </a:lnTo>
                  <a:close/>
                </a:path>
              </a:pathLst>
            </a:custGeom>
            <a:solidFill>
              <a:srgbClr val="FFE33F"/>
            </a:solidFill>
          </p:spPr>
          <p:txBody>
            <a:bodyPr wrap="square" lIns="0" tIns="0" rIns="0" bIns="0" rtlCol="0"/>
            <a:lstStyle/>
            <a:p>
              <a:endParaRPr/>
            </a:p>
          </p:txBody>
        </p:sp>
        <p:sp>
          <p:nvSpPr>
            <p:cNvPr id="5769" name="object 5769"/>
            <p:cNvSpPr/>
            <p:nvPr/>
          </p:nvSpPr>
          <p:spPr>
            <a:xfrm>
              <a:off x="6157239" y="8160689"/>
              <a:ext cx="6985" cy="2540"/>
            </a:xfrm>
            <a:custGeom>
              <a:avLst/>
              <a:gdLst/>
              <a:ahLst/>
              <a:cxnLst/>
              <a:rect l="l" t="t" r="r" b="b"/>
              <a:pathLst>
                <a:path w="6985" h="2540">
                  <a:moveTo>
                    <a:pt x="6908" y="1930"/>
                  </a:moveTo>
                  <a:lnTo>
                    <a:pt x="0" y="0"/>
                  </a:lnTo>
                </a:path>
              </a:pathLst>
            </a:custGeom>
            <a:ln w="25399">
              <a:solidFill>
                <a:srgbClr val="FFE03A"/>
              </a:solidFill>
            </a:ln>
          </p:spPr>
          <p:txBody>
            <a:bodyPr wrap="square" lIns="0" tIns="0" rIns="0" bIns="0" rtlCol="0"/>
            <a:lstStyle/>
            <a:p>
              <a:endParaRPr/>
            </a:p>
          </p:txBody>
        </p:sp>
        <p:sp>
          <p:nvSpPr>
            <p:cNvPr id="5770" name="object 5770"/>
            <p:cNvSpPr/>
            <p:nvPr/>
          </p:nvSpPr>
          <p:spPr>
            <a:xfrm>
              <a:off x="6157239" y="8160689"/>
              <a:ext cx="635" cy="13970"/>
            </a:xfrm>
            <a:custGeom>
              <a:avLst/>
              <a:gdLst/>
              <a:ahLst/>
              <a:cxnLst/>
              <a:rect l="l" t="t" r="r" b="b"/>
              <a:pathLst>
                <a:path w="635" h="13970">
                  <a:moveTo>
                    <a:pt x="0" y="0"/>
                  </a:moveTo>
                  <a:lnTo>
                    <a:pt x="126" y="4330"/>
                  </a:lnTo>
                  <a:lnTo>
                    <a:pt x="228" y="8851"/>
                  </a:lnTo>
                  <a:lnTo>
                    <a:pt x="330" y="13538"/>
                  </a:lnTo>
                </a:path>
              </a:pathLst>
            </a:custGeom>
            <a:ln w="25399">
              <a:solidFill>
                <a:srgbClr val="FFE23D"/>
              </a:solidFill>
            </a:ln>
          </p:spPr>
          <p:txBody>
            <a:bodyPr wrap="square" lIns="0" tIns="0" rIns="0" bIns="0" rtlCol="0"/>
            <a:lstStyle/>
            <a:p>
              <a:endParaRPr/>
            </a:p>
          </p:txBody>
        </p:sp>
        <p:sp>
          <p:nvSpPr>
            <p:cNvPr id="5771" name="object 5771"/>
            <p:cNvSpPr/>
            <p:nvPr/>
          </p:nvSpPr>
          <p:spPr>
            <a:xfrm>
              <a:off x="6157569" y="8174228"/>
              <a:ext cx="6985" cy="3175"/>
            </a:xfrm>
            <a:custGeom>
              <a:avLst/>
              <a:gdLst/>
              <a:ahLst/>
              <a:cxnLst/>
              <a:rect l="l" t="t" r="r" b="b"/>
              <a:pathLst>
                <a:path w="6985" h="3175">
                  <a:moveTo>
                    <a:pt x="0" y="0"/>
                  </a:moveTo>
                  <a:lnTo>
                    <a:pt x="6832" y="2565"/>
                  </a:lnTo>
                </a:path>
              </a:pathLst>
            </a:custGeom>
            <a:ln w="25399">
              <a:solidFill>
                <a:srgbClr val="FFE644"/>
              </a:solidFill>
            </a:ln>
          </p:spPr>
          <p:txBody>
            <a:bodyPr wrap="square" lIns="0" tIns="0" rIns="0" bIns="0" rtlCol="0"/>
            <a:lstStyle/>
            <a:p>
              <a:endParaRPr/>
            </a:p>
          </p:txBody>
        </p:sp>
        <p:sp>
          <p:nvSpPr>
            <p:cNvPr id="5772" name="object 5772"/>
            <p:cNvSpPr/>
            <p:nvPr/>
          </p:nvSpPr>
          <p:spPr>
            <a:xfrm>
              <a:off x="6164148" y="8162620"/>
              <a:ext cx="635" cy="14604"/>
            </a:xfrm>
            <a:custGeom>
              <a:avLst/>
              <a:gdLst/>
              <a:ahLst/>
              <a:cxnLst/>
              <a:rect l="l" t="t" r="r" b="b"/>
              <a:pathLst>
                <a:path w="635" h="14604">
                  <a:moveTo>
                    <a:pt x="254" y="14173"/>
                  </a:moveTo>
                  <a:lnTo>
                    <a:pt x="177" y="9359"/>
                  </a:lnTo>
                  <a:lnTo>
                    <a:pt x="101" y="4635"/>
                  </a:lnTo>
                  <a:lnTo>
                    <a:pt x="0" y="0"/>
                  </a:lnTo>
                </a:path>
              </a:pathLst>
            </a:custGeom>
            <a:ln w="25400">
              <a:solidFill>
                <a:srgbClr val="FFE441"/>
              </a:solidFill>
            </a:ln>
          </p:spPr>
          <p:txBody>
            <a:bodyPr wrap="square" lIns="0" tIns="0" rIns="0" bIns="0" rtlCol="0"/>
            <a:lstStyle/>
            <a:p>
              <a:endParaRPr/>
            </a:p>
          </p:txBody>
        </p:sp>
        <p:sp>
          <p:nvSpPr>
            <p:cNvPr id="5773" name="object 5773"/>
            <p:cNvSpPr/>
            <p:nvPr/>
          </p:nvSpPr>
          <p:spPr>
            <a:xfrm>
              <a:off x="6157569" y="8174228"/>
              <a:ext cx="7620" cy="17780"/>
            </a:xfrm>
            <a:custGeom>
              <a:avLst/>
              <a:gdLst/>
              <a:ahLst/>
              <a:cxnLst/>
              <a:rect l="l" t="t" r="r" b="b"/>
              <a:pathLst>
                <a:path w="7620" h="17779">
                  <a:moveTo>
                    <a:pt x="0" y="0"/>
                  </a:moveTo>
                  <a:lnTo>
                    <a:pt x="241" y="14528"/>
                  </a:lnTo>
                  <a:lnTo>
                    <a:pt x="2451" y="15151"/>
                  </a:lnTo>
                  <a:lnTo>
                    <a:pt x="6997" y="17259"/>
                  </a:lnTo>
                  <a:lnTo>
                    <a:pt x="6832" y="2565"/>
                  </a:lnTo>
                  <a:lnTo>
                    <a:pt x="2247" y="622"/>
                  </a:lnTo>
                  <a:lnTo>
                    <a:pt x="0" y="0"/>
                  </a:lnTo>
                  <a:close/>
                </a:path>
              </a:pathLst>
            </a:custGeom>
            <a:solidFill>
              <a:srgbClr val="FFE84C"/>
            </a:solidFill>
          </p:spPr>
          <p:txBody>
            <a:bodyPr wrap="square" lIns="0" tIns="0" rIns="0" bIns="0" rtlCol="0"/>
            <a:lstStyle/>
            <a:p>
              <a:endParaRPr/>
            </a:p>
          </p:txBody>
        </p:sp>
        <p:sp>
          <p:nvSpPr>
            <p:cNvPr id="5774" name="object 5774"/>
            <p:cNvSpPr/>
            <p:nvPr/>
          </p:nvSpPr>
          <p:spPr>
            <a:xfrm>
              <a:off x="6157569" y="8174228"/>
              <a:ext cx="6985" cy="3175"/>
            </a:xfrm>
            <a:custGeom>
              <a:avLst/>
              <a:gdLst/>
              <a:ahLst/>
              <a:cxnLst/>
              <a:rect l="l" t="t" r="r" b="b"/>
              <a:pathLst>
                <a:path w="6985" h="3175">
                  <a:moveTo>
                    <a:pt x="6832" y="2565"/>
                  </a:moveTo>
                  <a:lnTo>
                    <a:pt x="0" y="0"/>
                  </a:lnTo>
                </a:path>
              </a:pathLst>
            </a:custGeom>
            <a:ln w="25399">
              <a:solidFill>
                <a:srgbClr val="FFE644"/>
              </a:solidFill>
            </a:ln>
          </p:spPr>
          <p:txBody>
            <a:bodyPr wrap="square" lIns="0" tIns="0" rIns="0" bIns="0" rtlCol="0"/>
            <a:lstStyle/>
            <a:p>
              <a:endParaRPr/>
            </a:p>
          </p:txBody>
        </p:sp>
        <p:sp>
          <p:nvSpPr>
            <p:cNvPr id="5775" name="object 5775"/>
            <p:cNvSpPr/>
            <p:nvPr/>
          </p:nvSpPr>
          <p:spPr>
            <a:xfrm>
              <a:off x="6157569" y="8174228"/>
              <a:ext cx="635" cy="14604"/>
            </a:xfrm>
            <a:custGeom>
              <a:avLst/>
              <a:gdLst/>
              <a:ahLst/>
              <a:cxnLst/>
              <a:rect l="l" t="t" r="r" b="b"/>
              <a:pathLst>
                <a:path w="635" h="14604">
                  <a:moveTo>
                    <a:pt x="0" y="0"/>
                  </a:moveTo>
                  <a:lnTo>
                    <a:pt x="76" y="4686"/>
                  </a:lnTo>
                  <a:lnTo>
                    <a:pt x="165" y="9537"/>
                  </a:lnTo>
                  <a:lnTo>
                    <a:pt x="241" y="14528"/>
                  </a:lnTo>
                </a:path>
              </a:pathLst>
            </a:custGeom>
            <a:ln w="25400">
              <a:solidFill>
                <a:srgbClr val="FFE74B"/>
              </a:solidFill>
            </a:ln>
          </p:spPr>
          <p:txBody>
            <a:bodyPr wrap="square" lIns="0" tIns="0" rIns="0" bIns="0" rtlCol="0"/>
            <a:lstStyle/>
            <a:p>
              <a:endParaRPr/>
            </a:p>
          </p:txBody>
        </p:sp>
        <p:sp>
          <p:nvSpPr>
            <p:cNvPr id="5776" name="object 5776"/>
            <p:cNvSpPr/>
            <p:nvPr/>
          </p:nvSpPr>
          <p:spPr>
            <a:xfrm>
              <a:off x="6157811" y="8188756"/>
              <a:ext cx="6985" cy="3175"/>
            </a:xfrm>
            <a:custGeom>
              <a:avLst/>
              <a:gdLst/>
              <a:ahLst/>
              <a:cxnLst/>
              <a:rect l="l" t="t" r="r" b="b"/>
              <a:pathLst>
                <a:path w="6985" h="3175">
                  <a:moveTo>
                    <a:pt x="0" y="0"/>
                  </a:moveTo>
                  <a:lnTo>
                    <a:pt x="6756" y="2730"/>
                  </a:lnTo>
                </a:path>
              </a:pathLst>
            </a:custGeom>
            <a:ln w="25400">
              <a:solidFill>
                <a:srgbClr val="FFEB54"/>
              </a:solidFill>
            </a:ln>
          </p:spPr>
          <p:txBody>
            <a:bodyPr wrap="square" lIns="0" tIns="0" rIns="0" bIns="0" rtlCol="0"/>
            <a:lstStyle/>
            <a:p>
              <a:endParaRPr/>
            </a:p>
          </p:txBody>
        </p:sp>
        <p:sp>
          <p:nvSpPr>
            <p:cNvPr id="5777" name="object 5777"/>
            <p:cNvSpPr/>
            <p:nvPr/>
          </p:nvSpPr>
          <p:spPr>
            <a:xfrm>
              <a:off x="6164402" y="8176793"/>
              <a:ext cx="635" cy="15240"/>
            </a:xfrm>
            <a:custGeom>
              <a:avLst/>
              <a:gdLst/>
              <a:ahLst/>
              <a:cxnLst/>
              <a:rect l="l" t="t" r="r" b="b"/>
              <a:pathLst>
                <a:path w="635" h="15240">
                  <a:moveTo>
                    <a:pt x="165" y="14693"/>
                  </a:moveTo>
                  <a:lnTo>
                    <a:pt x="114" y="9715"/>
                  </a:lnTo>
                  <a:lnTo>
                    <a:pt x="63" y="4826"/>
                  </a:lnTo>
                  <a:lnTo>
                    <a:pt x="0" y="0"/>
                  </a:lnTo>
                </a:path>
              </a:pathLst>
            </a:custGeom>
            <a:ln w="25400">
              <a:solidFill>
                <a:srgbClr val="FFE94D"/>
              </a:solidFill>
            </a:ln>
          </p:spPr>
          <p:txBody>
            <a:bodyPr wrap="square" lIns="0" tIns="0" rIns="0" bIns="0" rtlCol="0"/>
            <a:lstStyle/>
            <a:p>
              <a:endParaRPr/>
            </a:p>
          </p:txBody>
        </p:sp>
        <p:sp>
          <p:nvSpPr>
            <p:cNvPr id="5778" name="object 5778"/>
            <p:cNvSpPr/>
            <p:nvPr/>
          </p:nvSpPr>
          <p:spPr>
            <a:xfrm>
              <a:off x="6157811" y="8188756"/>
              <a:ext cx="6985" cy="33655"/>
            </a:xfrm>
            <a:custGeom>
              <a:avLst/>
              <a:gdLst/>
              <a:ahLst/>
              <a:cxnLst/>
              <a:rect l="l" t="t" r="r" b="b"/>
              <a:pathLst>
                <a:path w="6985" h="33654">
                  <a:moveTo>
                    <a:pt x="0" y="0"/>
                  </a:moveTo>
                  <a:lnTo>
                    <a:pt x="469" y="31343"/>
                  </a:lnTo>
                  <a:lnTo>
                    <a:pt x="6972" y="33223"/>
                  </a:lnTo>
                  <a:lnTo>
                    <a:pt x="6756" y="2730"/>
                  </a:lnTo>
                  <a:lnTo>
                    <a:pt x="2209" y="622"/>
                  </a:lnTo>
                  <a:lnTo>
                    <a:pt x="0" y="0"/>
                  </a:lnTo>
                  <a:close/>
                </a:path>
              </a:pathLst>
            </a:custGeom>
            <a:solidFill>
              <a:srgbClr val="FFEE63"/>
            </a:solidFill>
          </p:spPr>
          <p:txBody>
            <a:bodyPr wrap="square" lIns="0" tIns="0" rIns="0" bIns="0" rtlCol="0"/>
            <a:lstStyle/>
            <a:p>
              <a:endParaRPr/>
            </a:p>
          </p:txBody>
        </p:sp>
        <p:sp>
          <p:nvSpPr>
            <p:cNvPr id="5779" name="object 5779"/>
            <p:cNvSpPr/>
            <p:nvPr/>
          </p:nvSpPr>
          <p:spPr>
            <a:xfrm>
              <a:off x="6157811" y="8188756"/>
              <a:ext cx="6985" cy="3175"/>
            </a:xfrm>
            <a:custGeom>
              <a:avLst/>
              <a:gdLst/>
              <a:ahLst/>
              <a:cxnLst/>
              <a:rect l="l" t="t" r="r" b="b"/>
              <a:pathLst>
                <a:path w="6985" h="3175">
                  <a:moveTo>
                    <a:pt x="6756" y="2730"/>
                  </a:moveTo>
                  <a:lnTo>
                    <a:pt x="0" y="0"/>
                  </a:lnTo>
                </a:path>
              </a:pathLst>
            </a:custGeom>
            <a:ln w="25400">
              <a:solidFill>
                <a:srgbClr val="FFEB54"/>
              </a:solidFill>
            </a:ln>
          </p:spPr>
          <p:txBody>
            <a:bodyPr wrap="square" lIns="0" tIns="0" rIns="0" bIns="0" rtlCol="0"/>
            <a:lstStyle/>
            <a:p>
              <a:endParaRPr/>
            </a:p>
          </p:txBody>
        </p:sp>
        <p:sp>
          <p:nvSpPr>
            <p:cNvPr id="5780" name="object 5780"/>
            <p:cNvSpPr/>
            <p:nvPr/>
          </p:nvSpPr>
          <p:spPr>
            <a:xfrm>
              <a:off x="6157811" y="8188756"/>
              <a:ext cx="635" cy="31750"/>
            </a:xfrm>
            <a:custGeom>
              <a:avLst/>
              <a:gdLst/>
              <a:ahLst/>
              <a:cxnLst/>
              <a:rect l="l" t="t" r="r" b="b"/>
              <a:pathLst>
                <a:path w="635" h="31750">
                  <a:moveTo>
                    <a:pt x="0" y="0"/>
                  </a:moveTo>
                  <a:lnTo>
                    <a:pt x="105" y="7592"/>
                  </a:lnTo>
                  <a:lnTo>
                    <a:pt x="215" y="15362"/>
                  </a:lnTo>
                  <a:lnTo>
                    <a:pt x="335" y="23286"/>
                  </a:lnTo>
                  <a:lnTo>
                    <a:pt x="469" y="31343"/>
                  </a:lnTo>
                </a:path>
              </a:pathLst>
            </a:custGeom>
            <a:ln w="25399">
              <a:solidFill>
                <a:srgbClr val="FFEE64"/>
              </a:solidFill>
            </a:ln>
          </p:spPr>
          <p:txBody>
            <a:bodyPr wrap="square" lIns="0" tIns="0" rIns="0" bIns="0" rtlCol="0"/>
            <a:lstStyle/>
            <a:p>
              <a:endParaRPr/>
            </a:p>
          </p:txBody>
        </p:sp>
        <p:sp>
          <p:nvSpPr>
            <p:cNvPr id="5781" name="object 5781"/>
            <p:cNvSpPr/>
            <p:nvPr/>
          </p:nvSpPr>
          <p:spPr>
            <a:xfrm>
              <a:off x="6158280" y="8220100"/>
              <a:ext cx="6985" cy="1905"/>
            </a:xfrm>
            <a:custGeom>
              <a:avLst/>
              <a:gdLst/>
              <a:ahLst/>
              <a:cxnLst/>
              <a:rect l="l" t="t" r="r" b="b"/>
              <a:pathLst>
                <a:path w="6985" h="1904">
                  <a:moveTo>
                    <a:pt x="0" y="0"/>
                  </a:moveTo>
                  <a:lnTo>
                    <a:pt x="6502" y="1879"/>
                  </a:lnTo>
                </a:path>
              </a:pathLst>
            </a:custGeom>
            <a:ln w="25400">
              <a:solidFill>
                <a:srgbClr val="FFF273"/>
              </a:solidFill>
            </a:ln>
          </p:spPr>
          <p:txBody>
            <a:bodyPr wrap="square" lIns="0" tIns="0" rIns="0" bIns="0" rtlCol="0"/>
            <a:lstStyle/>
            <a:p>
              <a:endParaRPr/>
            </a:p>
          </p:txBody>
        </p:sp>
        <p:sp>
          <p:nvSpPr>
            <p:cNvPr id="5782" name="object 5782"/>
            <p:cNvSpPr/>
            <p:nvPr/>
          </p:nvSpPr>
          <p:spPr>
            <a:xfrm>
              <a:off x="6164567" y="8191487"/>
              <a:ext cx="635" cy="31115"/>
            </a:xfrm>
            <a:custGeom>
              <a:avLst/>
              <a:gdLst/>
              <a:ahLst/>
              <a:cxnLst/>
              <a:rect l="l" t="t" r="r" b="b"/>
              <a:pathLst>
                <a:path w="635" h="31115">
                  <a:moveTo>
                    <a:pt x="215" y="30492"/>
                  </a:moveTo>
                  <a:lnTo>
                    <a:pt x="167" y="22758"/>
                  </a:lnTo>
                  <a:lnTo>
                    <a:pt x="117" y="15089"/>
                  </a:lnTo>
                  <a:lnTo>
                    <a:pt x="62" y="7498"/>
                  </a:lnTo>
                  <a:lnTo>
                    <a:pt x="0" y="0"/>
                  </a:lnTo>
                </a:path>
              </a:pathLst>
            </a:custGeom>
            <a:ln w="25400">
              <a:solidFill>
                <a:srgbClr val="FFEF63"/>
              </a:solidFill>
            </a:ln>
          </p:spPr>
          <p:txBody>
            <a:bodyPr wrap="square" lIns="0" tIns="0" rIns="0" bIns="0" rtlCol="0"/>
            <a:lstStyle/>
            <a:p>
              <a:endParaRPr/>
            </a:p>
          </p:txBody>
        </p:sp>
        <p:sp>
          <p:nvSpPr>
            <p:cNvPr id="5783" name="object 5783"/>
            <p:cNvSpPr/>
            <p:nvPr/>
          </p:nvSpPr>
          <p:spPr>
            <a:xfrm>
              <a:off x="6145466" y="8152638"/>
              <a:ext cx="12065" cy="8255"/>
            </a:xfrm>
            <a:custGeom>
              <a:avLst/>
              <a:gdLst/>
              <a:ahLst/>
              <a:cxnLst/>
              <a:rect l="l" t="t" r="r" b="b"/>
              <a:pathLst>
                <a:path w="12064" h="8254">
                  <a:moveTo>
                    <a:pt x="139" y="0"/>
                  </a:moveTo>
                  <a:lnTo>
                    <a:pt x="165" y="1663"/>
                  </a:lnTo>
                  <a:lnTo>
                    <a:pt x="0" y="3238"/>
                  </a:lnTo>
                  <a:lnTo>
                    <a:pt x="0" y="4940"/>
                  </a:lnTo>
                  <a:lnTo>
                    <a:pt x="3860" y="5918"/>
                  </a:lnTo>
                  <a:lnTo>
                    <a:pt x="7785" y="6959"/>
                  </a:lnTo>
                  <a:lnTo>
                    <a:pt x="11772" y="8051"/>
                  </a:lnTo>
                  <a:lnTo>
                    <a:pt x="11633" y="2984"/>
                  </a:lnTo>
                  <a:lnTo>
                    <a:pt x="7747" y="1930"/>
                  </a:lnTo>
                  <a:lnTo>
                    <a:pt x="3911" y="927"/>
                  </a:lnTo>
                  <a:lnTo>
                    <a:pt x="139" y="0"/>
                  </a:lnTo>
                  <a:close/>
                </a:path>
              </a:pathLst>
            </a:custGeom>
            <a:solidFill>
              <a:srgbClr val="FFDB31"/>
            </a:solidFill>
          </p:spPr>
          <p:txBody>
            <a:bodyPr wrap="square" lIns="0" tIns="0" rIns="0" bIns="0" rtlCol="0"/>
            <a:lstStyle/>
            <a:p>
              <a:endParaRPr/>
            </a:p>
          </p:txBody>
        </p:sp>
        <p:sp>
          <p:nvSpPr>
            <p:cNvPr id="5784" name="object 5784"/>
            <p:cNvSpPr/>
            <p:nvPr/>
          </p:nvSpPr>
          <p:spPr>
            <a:xfrm>
              <a:off x="6157099" y="8155622"/>
              <a:ext cx="635" cy="5080"/>
            </a:xfrm>
            <a:custGeom>
              <a:avLst/>
              <a:gdLst/>
              <a:ahLst/>
              <a:cxnLst/>
              <a:rect l="l" t="t" r="r" b="b"/>
              <a:pathLst>
                <a:path w="635" h="5079">
                  <a:moveTo>
                    <a:pt x="0" y="0"/>
                  </a:moveTo>
                  <a:lnTo>
                    <a:pt x="139" y="5067"/>
                  </a:lnTo>
                </a:path>
              </a:pathLst>
            </a:custGeom>
            <a:ln w="25400">
              <a:solidFill>
                <a:srgbClr val="FFDE38"/>
              </a:solidFill>
            </a:ln>
          </p:spPr>
          <p:txBody>
            <a:bodyPr wrap="square" lIns="0" tIns="0" rIns="0" bIns="0" rtlCol="0"/>
            <a:lstStyle/>
            <a:p>
              <a:endParaRPr/>
            </a:p>
          </p:txBody>
        </p:sp>
        <p:sp>
          <p:nvSpPr>
            <p:cNvPr id="5785" name="object 5785"/>
            <p:cNvSpPr/>
            <p:nvPr/>
          </p:nvSpPr>
          <p:spPr>
            <a:xfrm>
              <a:off x="6145466" y="8157578"/>
              <a:ext cx="12065" cy="3175"/>
            </a:xfrm>
            <a:custGeom>
              <a:avLst/>
              <a:gdLst/>
              <a:ahLst/>
              <a:cxnLst/>
              <a:rect l="l" t="t" r="r" b="b"/>
              <a:pathLst>
                <a:path w="12064" h="3175">
                  <a:moveTo>
                    <a:pt x="11772" y="3111"/>
                  </a:moveTo>
                  <a:lnTo>
                    <a:pt x="0" y="0"/>
                  </a:lnTo>
                </a:path>
              </a:pathLst>
            </a:custGeom>
            <a:ln w="25400">
              <a:solidFill>
                <a:srgbClr val="FFDC31"/>
              </a:solidFill>
            </a:ln>
          </p:spPr>
          <p:txBody>
            <a:bodyPr wrap="square" lIns="0" tIns="0" rIns="0" bIns="0" rtlCol="0"/>
            <a:lstStyle/>
            <a:p>
              <a:endParaRPr/>
            </a:p>
          </p:txBody>
        </p:sp>
        <p:sp>
          <p:nvSpPr>
            <p:cNvPr id="5786" name="object 5786"/>
            <p:cNvSpPr/>
            <p:nvPr/>
          </p:nvSpPr>
          <p:spPr>
            <a:xfrm>
              <a:off x="6145466" y="8152638"/>
              <a:ext cx="635" cy="5080"/>
            </a:xfrm>
            <a:custGeom>
              <a:avLst/>
              <a:gdLst/>
              <a:ahLst/>
              <a:cxnLst/>
              <a:rect l="l" t="t" r="r" b="b"/>
              <a:pathLst>
                <a:path w="635" h="5079">
                  <a:moveTo>
                    <a:pt x="0" y="4940"/>
                  </a:moveTo>
                  <a:lnTo>
                    <a:pt x="139" y="0"/>
                  </a:lnTo>
                </a:path>
              </a:pathLst>
            </a:custGeom>
            <a:ln w="25399">
              <a:solidFill>
                <a:srgbClr val="FFD92A"/>
              </a:solidFill>
            </a:ln>
          </p:spPr>
          <p:txBody>
            <a:bodyPr wrap="square" lIns="0" tIns="0" rIns="0" bIns="0" rtlCol="0"/>
            <a:lstStyle/>
            <a:p>
              <a:endParaRPr/>
            </a:p>
          </p:txBody>
        </p:sp>
        <p:sp>
          <p:nvSpPr>
            <p:cNvPr id="5787" name="object 5787"/>
            <p:cNvSpPr/>
            <p:nvPr/>
          </p:nvSpPr>
          <p:spPr>
            <a:xfrm>
              <a:off x="6145606" y="8152638"/>
              <a:ext cx="12065" cy="3175"/>
            </a:xfrm>
            <a:custGeom>
              <a:avLst/>
              <a:gdLst/>
              <a:ahLst/>
              <a:cxnLst/>
              <a:rect l="l" t="t" r="r" b="b"/>
              <a:pathLst>
                <a:path w="12064" h="3175">
                  <a:moveTo>
                    <a:pt x="0" y="0"/>
                  </a:moveTo>
                  <a:lnTo>
                    <a:pt x="11493" y="2984"/>
                  </a:lnTo>
                </a:path>
              </a:pathLst>
            </a:custGeom>
            <a:ln w="25400">
              <a:solidFill>
                <a:srgbClr val="FFDA30"/>
              </a:solidFill>
            </a:ln>
          </p:spPr>
          <p:txBody>
            <a:bodyPr wrap="square" lIns="0" tIns="0" rIns="0" bIns="0" rtlCol="0"/>
            <a:lstStyle/>
            <a:p>
              <a:endParaRPr/>
            </a:p>
          </p:txBody>
        </p:sp>
        <p:sp>
          <p:nvSpPr>
            <p:cNvPr id="5788" name="object 5788"/>
            <p:cNvSpPr/>
            <p:nvPr/>
          </p:nvSpPr>
          <p:spPr>
            <a:xfrm>
              <a:off x="6134100" y="8149996"/>
              <a:ext cx="12065" cy="7620"/>
            </a:xfrm>
            <a:custGeom>
              <a:avLst/>
              <a:gdLst/>
              <a:ahLst/>
              <a:cxnLst/>
              <a:rect l="l" t="t" r="r" b="b"/>
              <a:pathLst>
                <a:path w="12064" h="7620">
                  <a:moveTo>
                    <a:pt x="368" y="0"/>
                  </a:moveTo>
                  <a:lnTo>
                    <a:pt x="330" y="1612"/>
                  </a:lnTo>
                  <a:lnTo>
                    <a:pt x="114" y="3200"/>
                  </a:lnTo>
                  <a:lnTo>
                    <a:pt x="0" y="4826"/>
                  </a:lnTo>
                  <a:lnTo>
                    <a:pt x="3721" y="5689"/>
                  </a:lnTo>
                  <a:lnTo>
                    <a:pt x="7518" y="6604"/>
                  </a:lnTo>
                  <a:lnTo>
                    <a:pt x="11366" y="7581"/>
                  </a:lnTo>
                  <a:lnTo>
                    <a:pt x="11366" y="5880"/>
                  </a:lnTo>
                  <a:lnTo>
                    <a:pt x="11531" y="4305"/>
                  </a:lnTo>
                  <a:lnTo>
                    <a:pt x="11506" y="2641"/>
                  </a:lnTo>
                  <a:lnTo>
                    <a:pt x="7747" y="1701"/>
                  </a:lnTo>
                  <a:lnTo>
                    <a:pt x="4025" y="825"/>
                  </a:lnTo>
                  <a:lnTo>
                    <a:pt x="368" y="0"/>
                  </a:lnTo>
                  <a:close/>
                </a:path>
              </a:pathLst>
            </a:custGeom>
            <a:solidFill>
              <a:srgbClr val="FFD621"/>
            </a:solidFill>
          </p:spPr>
          <p:txBody>
            <a:bodyPr wrap="square" lIns="0" tIns="0" rIns="0" bIns="0" rtlCol="0"/>
            <a:lstStyle/>
            <a:p>
              <a:endParaRPr/>
            </a:p>
          </p:txBody>
        </p:sp>
        <p:sp>
          <p:nvSpPr>
            <p:cNvPr id="5789" name="object 5789"/>
            <p:cNvSpPr/>
            <p:nvPr/>
          </p:nvSpPr>
          <p:spPr>
            <a:xfrm>
              <a:off x="6145466" y="8152638"/>
              <a:ext cx="635" cy="5080"/>
            </a:xfrm>
            <a:custGeom>
              <a:avLst/>
              <a:gdLst/>
              <a:ahLst/>
              <a:cxnLst/>
              <a:rect l="l" t="t" r="r" b="b"/>
              <a:pathLst>
                <a:path w="635" h="5079">
                  <a:moveTo>
                    <a:pt x="139" y="0"/>
                  </a:moveTo>
                  <a:lnTo>
                    <a:pt x="0" y="4940"/>
                  </a:lnTo>
                </a:path>
              </a:pathLst>
            </a:custGeom>
            <a:ln w="25399">
              <a:solidFill>
                <a:srgbClr val="FFD92A"/>
              </a:solidFill>
            </a:ln>
          </p:spPr>
          <p:txBody>
            <a:bodyPr wrap="square" lIns="0" tIns="0" rIns="0" bIns="0" rtlCol="0"/>
            <a:lstStyle/>
            <a:p>
              <a:endParaRPr/>
            </a:p>
          </p:txBody>
        </p:sp>
        <p:sp>
          <p:nvSpPr>
            <p:cNvPr id="5790" name="object 5790"/>
            <p:cNvSpPr/>
            <p:nvPr/>
          </p:nvSpPr>
          <p:spPr>
            <a:xfrm>
              <a:off x="6134100" y="8154822"/>
              <a:ext cx="11430" cy="3175"/>
            </a:xfrm>
            <a:custGeom>
              <a:avLst/>
              <a:gdLst/>
              <a:ahLst/>
              <a:cxnLst/>
              <a:rect l="l" t="t" r="r" b="b"/>
              <a:pathLst>
                <a:path w="11429" h="3175">
                  <a:moveTo>
                    <a:pt x="11366" y="2755"/>
                  </a:moveTo>
                  <a:lnTo>
                    <a:pt x="0" y="0"/>
                  </a:lnTo>
                </a:path>
              </a:pathLst>
            </a:custGeom>
            <a:ln w="25400">
              <a:solidFill>
                <a:srgbClr val="FFD722"/>
              </a:solidFill>
            </a:ln>
          </p:spPr>
          <p:txBody>
            <a:bodyPr wrap="square" lIns="0" tIns="0" rIns="0" bIns="0" rtlCol="0"/>
            <a:lstStyle/>
            <a:p>
              <a:endParaRPr/>
            </a:p>
          </p:txBody>
        </p:sp>
        <p:sp>
          <p:nvSpPr>
            <p:cNvPr id="5791" name="object 5791"/>
            <p:cNvSpPr/>
            <p:nvPr/>
          </p:nvSpPr>
          <p:spPr>
            <a:xfrm>
              <a:off x="6134100" y="8149996"/>
              <a:ext cx="635" cy="5080"/>
            </a:xfrm>
            <a:custGeom>
              <a:avLst/>
              <a:gdLst/>
              <a:ahLst/>
              <a:cxnLst/>
              <a:rect l="l" t="t" r="r" b="b"/>
              <a:pathLst>
                <a:path w="635" h="5079">
                  <a:moveTo>
                    <a:pt x="0" y="4826"/>
                  </a:moveTo>
                  <a:lnTo>
                    <a:pt x="368" y="0"/>
                  </a:lnTo>
                </a:path>
              </a:pathLst>
            </a:custGeom>
            <a:ln w="25400">
              <a:solidFill>
                <a:srgbClr val="FFD419"/>
              </a:solidFill>
            </a:ln>
          </p:spPr>
          <p:txBody>
            <a:bodyPr wrap="square" lIns="0" tIns="0" rIns="0" bIns="0" rtlCol="0"/>
            <a:lstStyle/>
            <a:p>
              <a:endParaRPr/>
            </a:p>
          </p:txBody>
        </p:sp>
        <p:sp>
          <p:nvSpPr>
            <p:cNvPr id="5792" name="object 5792"/>
            <p:cNvSpPr/>
            <p:nvPr/>
          </p:nvSpPr>
          <p:spPr>
            <a:xfrm>
              <a:off x="6134468" y="8149996"/>
              <a:ext cx="11430" cy="3175"/>
            </a:xfrm>
            <a:custGeom>
              <a:avLst/>
              <a:gdLst/>
              <a:ahLst/>
              <a:cxnLst/>
              <a:rect l="l" t="t" r="r" b="b"/>
              <a:pathLst>
                <a:path w="11429" h="3175">
                  <a:moveTo>
                    <a:pt x="0" y="0"/>
                  </a:moveTo>
                  <a:lnTo>
                    <a:pt x="11137" y="2641"/>
                  </a:lnTo>
                </a:path>
              </a:pathLst>
            </a:custGeom>
            <a:ln w="25400">
              <a:solidFill>
                <a:srgbClr val="FFD621"/>
              </a:solidFill>
            </a:ln>
          </p:spPr>
          <p:txBody>
            <a:bodyPr wrap="square" lIns="0" tIns="0" rIns="0" bIns="0" rtlCol="0"/>
            <a:lstStyle/>
            <a:p>
              <a:endParaRPr/>
            </a:p>
          </p:txBody>
        </p:sp>
        <p:sp>
          <p:nvSpPr>
            <p:cNvPr id="5793" name="object 5793"/>
            <p:cNvSpPr/>
            <p:nvPr/>
          </p:nvSpPr>
          <p:spPr>
            <a:xfrm>
              <a:off x="6123140" y="8147710"/>
              <a:ext cx="11430" cy="7620"/>
            </a:xfrm>
            <a:custGeom>
              <a:avLst/>
              <a:gdLst/>
              <a:ahLst/>
              <a:cxnLst/>
              <a:rect l="l" t="t" r="r" b="b"/>
              <a:pathLst>
                <a:path w="11429" h="7620">
                  <a:moveTo>
                    <a:pt x="533" y="0"/>
                  </a:moveTo>
                  <a:lnTo>
                    <a:pt x="419" y="1562"/>
                  </a:lnTo>
                  <a:lnTo>
                    <a:pt x="0" y="4711"/>
                  </a:lnTo>
                  <a:lnTo>
                    <a:pt x="3581" y="5460"/>
                  </a:lnTo>
                  <a:lnTo>
                    <a:pt x="7238" y="6261"/>
                  </a:lnTo>
                  <a:lnTo>
                    <a:pt x="10960" y="7111"/>
                  </a:lnTo>
                  <a:lnTo>
                    <a:pt x="11074" y="5486"/>
                  </a:lnTo>
                  <a:lnTo>
                    <a:pt x="11290" y="3898"/>
                  </a:lnTo>
                  <a:lnTo>
                    <a:pt x="11328" y="2285"/>
                  </a:lnTo>
                  <a:lnTo>
                    <a:pt x="7683" y="1473"/>
                  </a:lnTo>
                  <a:lnTo>
                    <a:pt x="4076" y="698"/>
                  </a:lnTo>
                  <a:lnTo>
                    <a:pt x="533" y="0"/>
                  </a:lnTo>
                  <a:close/>
                </a:path>
              </a:pathLst>
            </a:custGeom>
            <a:solidFill>
              <a:srgbClr val="FFD211"/>
            </a:solidFill>
          </p:spPr>
          <p:txBody>
            <a:bodyPr wrap="square" lIns="0" tIns="0" rIns="0" bIns="0" rtlCol="0"/>
            <a:lstStyle/>
            <a:p>
              <a:endParaRPr/>
            </a:p>
          </p:txBody>
        </p:sp>
        <p:sp>
          <p:nvSpPr>
            <p:cNvPr id="5794" name="object 5794"/>
            <p:cNvSpPr/>
            <p:nvPr/>
          </p:nvSpPr>
          <p:spPr>
            <a:xfrm>
              <a:off x="6134100" y="8149996"/>
              <a:ext cx="635" cy="5080"/>
            </a:xfrm>
            <a:custGeom>
              <a:avLst/>
              <a:gdLst/>
              <a:ahLst/>
              <a:cxnLst/>
              <a:rect l="l" t="t" r="r" b="b"/>
              <a:pathLst>
                <a:path w="635" h="5079">
                  <a:moveTo>
                    <a:pt x="368" y="0"/>
                  </a:moveTo>
                  <a:lnTo>
                    <a:pt x="0" y="4826"/>
                  </a:lnTo>
                </a:path>
              </a:pathLst>
            </a:custGeom>
            <a:ln w="25400">
              <a:solidFill>
                <a:srgbClr val="FFD419"/>
              </a:solidFill>
            </a:ln>
          </p:spPr>
          <p:txBody>
            <a:bodyPr wrap="square" lIns="0" tIns="0" rIns="0" bIns="0" rtlCol="0"/>
            <a:lstStyle/>
            <a:p>
              <a:endParaRPr/>
            </a:p>
          </p:txBody>
        </p:sp>
        <p:sp>
          <p:nvSpPr>
            <p:cNvPr id="5795" name="object 5795"/>
            <p:cNvSpPr/>
            <p:nvPr/>
          </p:nvSpPr>
          <p:spPr>
            <a:xfrm>
              <a:off x="6123140" y="8152422"/>
              <a:ext cx="11430" cy="2540"/>
            </a:xfrm>
            <a:custGeom>
              <a:avLst/>
              <a:gdLst/>
              <a:ahLst/>
              <a:cxnLst/>
              <a:rect l="l" t="t" r="r" b="b"/>
              <a:pathLst>
                <a:path w="11429" h="2540">
                  <a:moveTo>
                    <a:pt x="10960" y="2400"/>
                  </a:moveTo>
                  <a:lnTo>
                    <a:pt x="0" y="0"/>
                  </a:lnTo>
                </a:path>
              </a:pathLst>
            </a:custGeom>
            <a:ln w="25400">
              <a:solidFill>
                <a:srgbClr val="FFD311"/>
              </a:solidFill>
            </a:ln>
          </p:spPr>
          <p:txBody>
            <a:bodyPr wrap="square" lIns="0" tIns="0" rIns="0" bIns="0" rtlCol="0"/>
            <a:lstStyle/>
            <a:p>
              <a:endParaRPr/>
            </a:p>
          </p:txBody>
        </p:sp>
        <p:sp>
          <p:nvSpPr>
            <p:cNvPr id="5796" name="object 5796"/>
            <p:cNvSpPr/>
            <p:nvPr/>
          </p:nvSpPr>
          <p:spPr>
            <a:xfrm>
              <a:off x="6123140" y="8147710"/>
              <a:ext cx="635" cy="5080"/>
            </a:xfrm>
            <a:custGeom>
              <a:avLst/>
              <a:gdLst/>
              <a:ahLst/>
              <a:cxnLst/>
              <a:rect l="l" t="t" r="r" b="b"/>
              <a:pathLst>
                <a:path w="635" h="5079">
                  <a:moveTo>
                    <a:pt x="0" y="4711"/>
                  </a:moveTo>
                  <a:lnTo>
                    <a:pt x="533" y="0"/>
                  </a:lnTo>
                </a:path>
              </a:pathLst>
            </a:custGeom>
            <a:ln w="25400">
              <a:solidFill>
                <a:srgbClr val="FFD009"/>
              </a:solidFill>
            </a:ln>
          </p:spPr>
          <p:txBody>
            <a:bodyPr wrap="square" lIns="0" tIns="0" rIns="0" bIns="0" rtlCol="0"/>
            <a:lstStyle/>
            <a:p>
              <a:endParaRPr/>
            </a:p>
          </p:txBody>
        </p:sp>
        <p:sp>
          <p:nvSpPr>
            <p:cNvPr id="5797" name="object 5797"/>
            <p:cNvSpPr/>
            <p:nvPr/>
          </p:nvSpPr>
          <p:spPr>
            <a:xfrm>
              <a:off x="6123673" y="8147710"/>
              <a:ext cx="10795" cy="2540"/>
            </a:xfrm>
            <a:custGeom>
              <a:avLst/>
              <a:gdLst/>
              <a:ahLst/>
              <a:cxnLst/>
              <a:rect l="l" t="t" r="r" b="b"/>
              <a:pathLst>
                <a:path w="10795" h="2540">
                  <a:moveTo>
                    <a:pt x="0" y="0"/>
                  </a:moveTo>
                  <a:lnTo>
                    <a:pt x="10795" y="2285"/>
                  </a:lnTo>
                </a:path>
              </a:pathLst>
            </a:custGeom>
            <a:ln w="25400">
              <a:solidFill>
                <a:srgbClr val="FFD110"/>
              </a:solidFill>
            </a:ln>
          </p:spPr>
          <p:txBody>
            <a:bodyPr wrap="square" lIns="0" tIns="0" rIns="0" bIns="0" rtlCol="0"/>
            <a:lstStyle/>
            <a:p>
              <a:endParaRPr/>
            </a:p>
          </p:txBody>
        </p:sp>
        <p:sp>
          <p:nvSpPr>
            <p:cNvPr id="5798" name="object 5798"/>
            <p:cNvSpPr/>
            <p:nvPr/>
          </p:nvSpPr>
          <p:spPr>
            <a:xfrm>
              <a:off x="6112560" y="8145742"/>
              <a:ext cx="11430" cy="6985"/>
            </a:xfrm>
            <a:custGeom>
              <a:avLst/>
              <a:gdLst/>
              <a:ahLst/>
              <a:cxnLst/>
              <a:rect l="l" t="t" r="r" b="b"/>
              <a:pathLst>
                <a:path w="11429" h="6984">
                  <a:moveTo>
                    <a:pt x="622" y="0"/>
                  </a:moveTo>
                  <a:lnTo>
                    <a:pt x="482" y="1536"/>
                  </a:lnTo>
                  <a:lnTo>
                    <a:pt x="279" y="3073"/>
                  </a:lnTo>
                  <a:lnTo>
                    <a:pt x="0" y="4610"/>
                  </a:lnTo>
                  <a:lnTo>
                    <a:pt x="3454" y="5245"/>
                  </a:lnTo>
                  <a:lnTo>
                    <a:pt x="6985" y="5930"/>
                  </a:lnTo>
                  <a:lnTo>
                    <a:pt x="10579" y="6680"/>
                  </a:lnTo>
                  <a:lnTo>
                    <a:pt x="10998" y="3530"/>
                  </a:lnTo>
                  <a:lnTo>
                    <a:pt x="11112" y="1968"/>
                  </a:lnTo>
                  <a:lnTo>
                    <a:pt x="7569" y="1257"/>
                  </a:lnTo>
                  <a:lnTo>
                    <a:pt x="4076" y="596"/>
                  </a:lnTo>
                  <a:lnTo>
                    <a:pt x="622" y="0"/>
                  </a:lnTo>
                  <a:close/>
                </a:path>
              </a:pathLst>
            </a:custGeom>
            <a:solidFill>
              <a:srgbClr val="FFCF06"/>
            </a:solidFill>
          </p:spPr>
          <p:txBody>
            <a:bodyPr wrap="square" lIns="0" tIns="0" rIns="0" bIns="0" rtlCol="0"/>
            <a:lstStyle/>
            <a:p>
              <a:endParaRPr/>
            </a:p>
          </p:txBody>
        </p:sp>
        <p:sp>
          <p:nvSpPr>
            <p:cNvPr id="5799" name="object 5799"/>
            <p:cNvSpPr/>
            <p:nvPr/>
          </p:nvSpPr>
          <p:spPr>
            <a:xfrm>
              <a:off x="6123140" y="8147710"/>
              <a:ext cx="635" cy="5080"/>
            </a:xfrm>
            <a:custGeom>
              <a:avLst/>
              <a:gdLst/>
              <a:ahLst/>
              <a:cxnLst/>
              <a:rect l="l" t="t" r="r" b="b"/>
              <a:pathLst>
                <a:path w="635" h="5079">
                  <a:moveTo>
                    <a:pt x="533" y="0"/>
                  </a:moveTo>
                  <a:lnTo>
                    <a:pt x="0" y="4711"/>
                  </a:lnTo>
                </a:path>
              </a:pathLst>
            </a:custGeom>
            <a:ln w="25400">
              <a:solidFill>
                <a:srgbClr val="FFD009"/>
              </a:solidFill>
            </a:ln>
          </p:spPr>
          <p:txBody>
            <a:bodyPr wrap="square" lIns="0" tIns="0" rIns="0" bIns="0" rtlCol="0"/>
            <a:lstStyle/>
            <a:p>
              <a:endParaRPr/>
            </a:p>
          </p:txBody>
        </p:sp>
        <p:sp>
          <p:nvSpPr>
            <p:cNvPr id="5800" name="object 5800"/>
            <p:cNvSpPr/>
            <p:nvPr/>
          </p:nvSpPr>
          <p:spPr>
            <a:xfrm>
              <a:off x="6112560" y="8150352"/>
              <a:ext cx="10795" cy="2540"/>
            </a:xfrm>
            <a:custGeom>
              <a:avLst/>
              <a:gdLst/>
              <a:ahLst/>
              <a:cxnLst/>
              <a:rect l="l" t="t" r="r" b="b"/>
              <a:pathLst>
                <a:path w="10795" h="2540">
                  <a:moveTo>
                    <a:pt x="10579" y="2070"/>
                  </a:moveTo>
                  <a:lnTo>
                    <a:pt x="0" y="0"/>
                  </a:lnTo>
                </a:path>
              </a:pathLst>
            </a:custGeom>
            <a:ln w="25400">
              <a:solidFill>
                <a:srgbClr val="FFD006"/>
              </a:solidFill>
            </a:ln>
          </p:spPr>
          <p:txBody>
            <a:bodyPr wrap="square" lIns="0" tIns="0" rIns="0" bIns="0" rtlCol="0"/>
            <a:lstStyle/>
            <a:p>
              <a:endParaRPr/>
            </a:p>
          </p:txBody>
        </p:sp>
        <p:sp>
          <p:nvSpPr>
            <p:cNvPr id="5801" name="object 5801"/>
            <p:cNvSpPr/>
            <p:nvPr/>
          </p:nvSpPr>
          <p:spPr>
            <a:xfrm>
              <a:off x="6112560" y="8145742"/>
              <a:ext cx="635" cy="5080"/>
            </a:xfrm>
            <a:custGeom>
              <a:avLst/>
              <a:gdLst/>
              <a:ahLst/>
              <a:cxnLst/>
              <a:rect l="l" t="t" r="r" b="b"/>
              <a:pathLst>
                <a:path w="635" h="5079">
                  <a:moveTo>
                    <a:pt x="0" y="4610"/>
                  </a:moveTo>
                  <a:lnTo>
                    <a:pt x="622" y="0"/>
                  </a:lnTo>
                </a:path>
              </a:pathLst>
            </a:custGeom>
            <a:ln w="25400">
              <a:solidFill>
                <a:srgbClr val="FFCE03"/>
              </a:solidFill>
            </a:ln>
          </p:spPr>
          <p:txBody>
            <a:bodyPr wrap="square" lIns="0" tIns="0" rIns="0" bIns="0" rtlCol="0"/>
            <a:lstStyle/>
            <a:p>
              <a:endParaRPr/>
            </a:p>
          </p:txBody>
        </p:sp>
        <p:sp>
          <p:nvSpPr>
            <p:cNvPr id="5802" name="object 5802"/>
            <p:cNvSpPr/>
            <p:nvPr/>
          </p:nvSpPr>
          <p:spPr>
            <a:xfrm>
              <a:off x="6113183" y="8145742"/>
              <a:ext cx="10795" cy="2540"/>
            </a:xfrm>
            <a:custGeom>
              <a:avLst/>
              <a:gdLst/>
              <a:ahLst/>
              <a:cxnLst/>
              <a:rect l="l" t="t" r="r" b="b"/>
              <a:pathLst>
                <a:path w="10795" h="2540">
                  <a:moveTo>
                    <a:pt x="0" y="0"/>
                  </a:moveTo>
                  <a:lnTo>
                    <a:pt x="10490" y="1968"/>
                  </a:lnTo>
                </a:path>
              </a:pathLst>
            </a:custGeom>
            <a:ln w="25400">
              <a:solidFill>
                <a:srgbClr val="FFCE06"/>
              </a:solidFill>
            </a:ln>
          </p:spPr>
          <p:txBody>
            <a:bodyPr wrap="square" lIns="0" tIns="0" rIns="0" bIns="0" rtlCol="0"/>
            <a:lstStyle/>
            <a:p>
              <a:endParaRPr/>
            </a:p>
          </p:txBody>
        </p:sp>
        <p:sp>
          <p:nvSpPr>
            <p:cNvPr id="5803" name="object 5803"/>
            <p:cNvSpPr/>
            <p:nvPr/>
          </p:nvSpPr>
          <p:spPr>
            <a:xfrm>
              <a:off x="6144768" y="8157578"/>
              <a:ext cx="13335" cy="17145"/>
            </a:xfrm>
            <a:custGeom>
              <a:avLst/>
              <a:gdLst/>
              <a:ahLst/>
              <a:cxnLst/>
              <a:rect l="l" t="t" r="r" b="b"/>
              <a:pathLst>
                <a:path w="13335" h="17145">
                  <a:moveTo>
                    <a:pt x="698" y="0"/>
                  </a:moveTo>
                  <a:lnTo>
                    <a:pt x="685" y="4356"/>
                  </a:lnTo>
                  <a:lnTo>
                    <a:pt x="393" y="8813"/>
                  </a:lnTo>
                  <a:lnTo>
                    <a:pt x="0" y="13411"/>
                  </a:lnTo>
                  <a:lnTo>
                    <a:pt x="4241" y="14389"/>
                  </a:lnTo>
                  <a:lnTo>
                    <a:pt x="8521" y="15468"/>
                  </a:lnTo>
                  <a:lnTo>
                    <a:pt x="12801" y="16649"/>
                  </a:lnTo>
                  <a:lnTo>
                    <a:pt x="12598" y="7442"/>
                  </a:lnTo>
                  <a:lnTo>
                    <a:pt x="12471" y="3111"/>
                  </a:lnTo>
                  <a:lnTo>
                    <a:pt x="4559" y="977"/>
                  </a:lnTo>
                  <a:lnTo>
                    <a:pt x="698" y="0"/>
                  </a:lnTo>
                  <a:close/>
                </a:path>
              </a:pathLst>
            </a:custGeom>
            <a:solidFill>
              <a:srgbClr val="FFE037"/>
            </a:solidFill>
          </p:spPr>
          <p:txBody>
            <a:bodyPr wrap="square" lIns="0" tIns="0" rIns="0" bIns="0" rtlCol="0"/>
            <a:lstStyle/>
            <a:p>
              <a:endParaRPr/>
            </a:p>
          </p:txBody>
        </p:sp>
        <p:sp>
          <p:nvSpPr>
            <p:cNvPr id="5804" name="object 5804"/>
            <p:cNvSpPr/>
            <p:nvPr/>
          </p:nvSpPr>
          <p:spPr>
            <a:xfrm>
              <a:off x="6145466" y="8157578"/>
              <a:ext cx="12065" cy="3175"/>
            </a:xfrm>
            <a:custGeom>
              <a:avLst/>
              <a:gdLst/>
              <a:ahLst/>
              <a:cxnLst/>
              <a:rect l="l" t="t" r="r" b="b"/>
              <a:pathLst>
                <a:path w="12064" h="3175">
                  <a:moveTo>
                    <a:pt x="11772" y="3111"/>
                  </a:moveTo>
                  <a:lnTo>
                    <a:pt x="0" y="0"/>
                  </a:lnTo>
                </a:path>
              </a:pathLst>
            </a:custGeom>
            <a:ln w="25400">
              <a:solidFill>
                <a:srgbClr val="FFDC31"/>
              </a:solidFill>
            </a:ln>
          </p:spPr>
          <p:txBody>
            <a:bodyPr wrap="square" lIns="0" tIns="0" rIns="0" bIns="0" rtlCol="0"/>
            <a:lstStyle/>
            <a:p>
              <a:endParaRPr/>
            </a:p>
          </p:txBody>
        </p:sp>
        <p:sp>
          <p:nvSpPr>
            <p:cNvPr id="5805" name="object 5805"/>
            <p:cNvSpPr/>
            <p:nvPr/>
          </p:nvSpPr>
          <p:spPr>
            <a:xfrm>
              <a:off x="6144768" y="8157578"/>
              <a:ext cx="1270" cy="13970"/>
            </a:xfrm>
            <a:custGeom>
              <a:avLst/>
              <a:gdLst/>
              <a:ahLst/>
              <a:cxnLst/>
              <a:rect l="l" t="t" r="r" b="b"/>
              <a:pathLst>
                <a:path w="1270" h="13970">
                  <a:moveTo>
                    <a:pt x="698" y="0"/>
                  </a:moveTo>
                  <a:lnTo>
                    <a:pt x="685" y="4356"/>
                  </a:lnTo>
                  <a:lnTo>
                    <a:pt x="393" y="8813"/>
                  </a:lnTo>
                  <a:lnTo>
                    <a:pt x="0" y="13411"/>
                  </a:lnTo>
                </a:path>
              </a:pathLst>
            </a:custGeom>
            <a:ln w="25400">
              <a:solidFill>
                <a:srgbClr val="FFDE30"/>
              </a:solidFill>
            </a:ln>
          </p:spPr>
          <p:txBody>
            <a:bodyPr wrap="square" lIns="0" tIns="0" rIns="0" bIns="0" rtlCol="0"/>
            <a:lstStyle/>
            <a:p>
              <a:endParaRPr/>
            </a:p>
          </p:txBody>
        </p:sp>
        <p:sp>
          <p:nvSpPr>
            <p:cNvPr id="5806" name="object 5806"/>
            <p:cNvSpPr/>
            <p:nvPr/>
          </p:nvSpPr>
          <p:spPr>
            <a:xfrm>
              <a:off x="6144768" y="8170989"/>
              <a:ext cx="13335" cy="3810"/>
            </a:xfrm>
            <a:custGeom>
              <a:avLst/>
              <a:gdLst/>
              <a:ahLst/>
              <a:cxnLst/>
              <a:rect l="l" t="t" r="r" b="b"/>
              <a:pathLst>
                <a:path w="13335" h="3809">
                  <a:moveTo>
                    <a:pt x="0" y="0"/>
                  </a:moveTo>
                  <a:lnTo>
                    <a:pt x="4241" y="977"/>
                  </a:lnTo>
                  <a:lnTo>
                    <a:pt x="8521" y="2057"/>
                  </a:lnTo>
                  <a:lnTo>
                    <a:pt x="12801" y="3238"/>
                  </a:lnTo>
                </a:path>
              </a:pathLst>
            </a:custGeom>
            <a:ln w="25400">
              <a:solidFill>
                <a:srgbClr val="FFE33C"/>
              </a:solidFill>
            </a:ln>
          </p:spPr>
          <p:txBody>
            <a:bodyPr wrap="square" lIns="0" tIns="0" rIns="0" bIns="0" rtlCol="0"/>
            <a:lstStyle/>
            <a:p>
              <a:endParaRPr/>
            </a:p>
          </p:txBody>
        </p:sp>
        <p:sp>
          <p:nvSpPr>
            <p:cNvPr id="5807" name="object 5807"/>
            <p:cNvSpPr/>
            <p:nvPr/>
          </p:nvSpPr>
          <p:spPr>
            <a:xfrm>
              <a:off x="6157239" y="8160689"/>
              <a:ext cx="635" cy="13970"/>
            </a:xfrm>
            <a:custGeom>
              <a:avLst/>
              <a:gdLst/>
              <a:ahLst/>
              <a:cxnLst/>
              <a:rect l="l" t="t" r="r" b="b"/>
              <a:pathLst>
                <a:path w="635" h="13970">
                  <a:moveTo>
                    <a:pt x="330" y="13538"/>
                  </a:moveTo>
                  <a:lnTo>
                    <a:pt x="228" y="8851"/>
                  </a:lnTo>
                  <a:lnTo>
                    <a:pt x="126" y="4330"/>
                  </a:lnTo>
                  <a:lnTo>
                    <a:pt x="0" y="0"/>
                  </a:lnTo>
                </a:path>
              </a:pathLst>
            </a:custGeom>
            <a:ln w="25399">
              <a:solidFill>
                <a:srgbClr val="FFE23D"/>
              </a:solidFill>
            </a:ln>
          </p:spPr>
          <p:txBody>
            <a:bodyPr wrap="square" lIns="0" tIns="0" rIns="0" bIns="0" rtlCol="0"/>
            <a:lstStyle/>
            <a:p>
              <a:endParaRPr/>
            </a:p>
          </p:txBody>
        </p:sp>
        <p:sp>
          <p:nvSpPr>
            <p:cNvPr id="5808" name="object 5808"/>
            <p:cNvSpPr/>
            <p:nvPr/>
          </p:nvSpPr>
          <p:spPr>
            <a:xfrm>
              <a:off x="6143320" y="8170989"/>
              <a:ext cx="14604" cy="17780"/>
            </a:xfrm>
            <a:custGeom>
              <a:avLst/>
              <a:gdLst/>
              <a:ahLst/>
              <a:cxnLst/>
              <a:rect l="l" t="t" r="r" b="b"/>
              <a:pathLst>
                <a:path w="14604" h="17779">
                  <a:moveTo>
                    <a:pt x="1447" y="0"/>
                  </a:moveTo>
                  <a:lnTo>
                    <a:pt x="1041" y="4572"/>
                  </a:lnTo>
                  <a:lnTo>
                    <a:pt x="508" y="9283"/>
                  </a:lnTo>
                  <a:lnTo>
                    <a:pt x="0" y="14097"/>
                  </a:lnTo>
                  <a:lnTo>
                    <a:pt x="4762" y="15189"/>
                  </a:lnTo>
                  <a:lnTo>
                    <a:pt x="9613" y="16395"/>
                  </a:lnTo>
                  <a:lnTo>
                    <a:pt x="14490" y="17767"/>
                  </a:lnTo>
                  <a:lnTo>
                    <a:pt x="14249" y="3238"/>
                  </a:lnTo>
                  <a:lnTo>
                    <a:pt x="9969" y="2057"/>
                  </a:lnTo>
                  <a:lnTo>
                    <a:pt x="5689" y="977"/>
                  </a:lnTo>
                  <a:lnTo>
                    <a:pt x="1447" y="0"/>
                  </a:lnTo>
                  <a:close/>
                </a:path>
              </a:pathLst>
            </a:custGeom>
            <a:solidFill>
              <a:srgbClr val="FFE544"/>
            </a:solidFill>
          </p:spPr>
          <p:txBody>
            <a:bodyPr wrap="square" lIns="0" tIns="0" rIns="0" bIns="0" rtlCol="0"/>
            <a:lstStyle/>
            <a:p>
              <a:endParaRPr/>
            </a:p>
          </p:txBody>
        </p:sp>
        <p:sp>
          <p:nvSpPr>
            <p:cNvPr id="5809" name="object 5809"/>
            <p:cNvSpPr/>
            <p:nvPr/>
          </p:nvSpPr>
          <p:spPr>
            <a:xfrm>
              <a:off x="6144768" y="8170989"/>
              <a:ext cx="13335" cy="3810"/>
            </a:xfrm>
            <a:custGeom>
              <a:avLst/>
              <a:gdLst/>
              <a:ahLst/>
              <a:cxnLst/>
              <a:rect l="l" t="t" r="r" b="b"/>
              <a:pathLst>
                <a:path w="13335" h="3809">
                  <a:moveTo>
                    <a:pt x="12801" y="3238"/>
                  </a:moveTo>
                  <a:lnTo>
                    <a:pt x="8521" y="2057"/>
                  </a:lnTo>
                  <a:lnTo>
                    <a:pt x="4241" y="977"/>
                  </a:lnTo>
                  <a:lnTo>
                    <a:pt x="0" y="0"/>
                  </a:lnTo>
                </a:path>
              </a:pathLst>
            </a:custGeom>
            <a:ln w="25400">
              <a:solidFill>
                <a:srgbClr val="FFE33C"/>
              </a:solidFill>
            </a:ln>
          </p:spPr>
          <p:txBody>
            <a:bodyPr wrap="square" lIns="0" tIns="0" rIns="0" bIns="0" rtlCol="0"/>
            <a:lstStyle/>
            <a:p>
              <a:endParaRPr/>
            </a:p>
          </p:txBody>
        </p:sp>
        <p:sp>
          <p:nvSpPr>
            <p:cNvPr id="5810" name="object 5810"/>
            <p:cNvSpPr/>
            <p:nvPr/>
          </p:nvSpPr>
          <p:spPr>
            <a:xfrm>
              <a:off x="6143320" y="8170989"/>
              <a:ext cx="1905" cy="14604"/>
            </a:xfrm>
            <a:custGeom>
              <a:avLst/>
              <a:gdLst/>
              <a:ahLst/>
              <a:cxnLst/>
              <a:rect l="l" t="t" r="r" b="b"/>
              <a:pathLst>
                <a:path w="1904" h="14604">
                  <a:moveTo>
                    <a:pt x="1447" y="0"/>
                  </a:moveTo>
                  <a:lnTo>
                    <a:pt x="1041" y="4572"/>
                  </a:lnTo>
                  <a:lnTo>
                    <a:pt x="508" y="9283"/>
                  </a:lnTo>
                  <a:lnTo>
                    <a:pt x="0" y="14097"/>
                  </a:lnTo>
                </a:path>
              </a:pathLst>
            </a:custGeom>
            <a:ln w="25400">
              <a:solidFill>
                <a:srgbClr val="FFE43D"/>
              </a:solidFill>
            </a:ln>
          </p:spPr>
          <p:txBody>
            <a:bodyPr wrap="square" lIns="0" tIns="0" rIns="0" bIns="0" rtlCol="0"/>
            <a:lstStyle/>
            <a:p>
              <a:endParaRPr/>
            </a:p>
          </p:txBody>
        </p:sp>
        <p:sp>
          <p:nvSpPr>
            <p:cNvPr id="5811" name="object 5811"/>
            <p:cNvSpPr/>
            <p:nvPr/>
          </p:nvSpPr>
          <p:spPr>
            <a:xfrm>
              <a:off x="6143320" y="8185086"/>
              <a:ext cx="14604" cy="3810"/>
            </a:xfrm>
            <a:custGeom>
              <a:avLst/>
              <a:gdLst/>
              <a:ahLst/>
              <a:cxnLst/>
              <a:rect l="l" t="t" r="r" b="b"/>
              <a:pathLst>
                <a:path w="14604" h="3809">
                  <a:moveTo>
                    <a:pt x="0" y="0"/>
                  </a:moveTo>
                  <a:lnTo>
                    <a:pt x="4762" y="1092"/>
                  </a:lnTo>
                  <a:lnTo>
                    <a:pt x="9613" y="2298"/>
                  </a:lnTo>
                  <a:lnTo>
                    <a:pt x="14490" y="3670"/>
                  </a:lnTo>
                </a:path>
              </a:pathLst>
            </a:custGeom>
            <a:ln w="25400">
              <a:solidFill>
                <a:srgbClr val="FFE84C"/>
              </a:solidFill>
            </a:ln>
          </p:spPr>
          <p:txBody>
            <a:bodyPr wrap="square" lIns="0" tIns="0" rIns="0" bIns="0" rtlCol="0"/>
            <a:lstStyle/>
            <a:p>
              <a:endParaRPr/>
            </a:p>
          </p:txBody>
        </p:sp>
        <p:sp>
          <p:nvSpPr>
            <p:cNvPr id="5812" name="object 5812"/>
            <p:cNvSpPr/>
            <p:nvPr/>
          </p:nvSpPr>
          <p:spPr>
            <a:xfrm>
              <a:off x="6157569" y="8174228"/>
              <a:ext cx="635" cy="14604"/>
            </a:xfrm>
            <a:custGeom>
              <a:avLst/>
              <a:gdLst/>
              <a:ahLst/>
              <a:cxnLst/>
              <a:rect l="l" t="t" r="r" b="b"/>
              <a:pathLst>
                <a:path w="635" h="14604">
                  <a:moveTo>
                    <a:pt x="241" y="14528"/>
                  </a:moveTo>
                  <a:lnTo>
                    <a:pt x="165" y="9537"/>
                  </a:lnTo>
                  <a:lnTo>
                    <a:pt x="76" y="4686"/>
                  </a:lnTo>
                  <a:lnTo>
                    <a:pt x="0" y="0"/>
                  </a:lnTo>
                </a:path>
              </a:pathLst>
            </a:custGeom>
            <a:ln w="25400">
              <a:solidFill>
                <a:srgbClr val="FFE74B"/>
              </a:solidFill>
            </a:ln>
          </p:spPr>
          <p:txBody>
            <a:bodyPr wrap="square" lIns="0" tIns="0" rIns="0" bIns="0" rtlCol="0"/>
            <a:lstStyle/>
            <a:p>
              <a:endParaRPr/>
            </a:p>
          </p:txBody>
        </p:sp>
        <p:sp>
          <p:nvSpPr>
            <p:cNvPr id="5813" name="object 5813"/>
            <p:cNvSpPr/>
            <p:nvPr/>
          </p:nvSpPr>
          <p:spPr>
            <a:xfrm>
              <a:off x="6132169" y="8154822"/>
              <a:ext cx="13335" cy="16510"/>
            </a:xfrm>
            <a:custGeom>
              <a:avLst/>
              <a:gdLst/>
              <a:ahLst/>
              <a:cxnLst/>
              <a:rect l="l" t="t" r="r" b="b"/>
              <a:pathLst>
                <a:path w="13335" h="16509">
                  <a:moveTo>
                    <a:pt x="1930" y="0"/>
                  </a:moveTo>
                  <a:lnTo>
                    <a:pt x="1587" y="4406"/>
                  </a:lnTo>
                  <a:lnTo>
                    <a:pt x="876" y="8890"/>
                  </a:lnTo>
                  <a:lnTo>
                    <a:pt x="0" y="13449"/>
                  </a:lnTo>
                  <a:lnTo>
                    <a:pt x="4127" y="14274"/>
                  </a:lnTo>
                  <a:lnTo>
                    <a:pt x="8343" y="15176"/>
                  </a:lnTo>
                  <a:lnTo>
                    <a:pt x="12598" y="16167"/>
                  </a:lnTo>
                  <a:lnTo>
                    <a:pt x="12992" y="11569"/>
                  </a:lnTo>
                  <a:lnTo>
                    <a:pt x="13284" y="7112"/>
                  </a:lnTo>
                  <a:lnTo>
                    <a:pt x="13296" y="2755"/>
                  </a:lnTo>
                  <a:lnTo>
                    <a:pt x="9448" y="1778"/>
                  </a:lnTo>
                  <a:lnTo>
                    <a:pt x="1930" y="0"/>
                  </a:lnTo>
                  <a:close/>
                </a:path>
              </a:pathLst>
            </a:custGeom>
            <a:solidFill>
              <a:srgbClr val="FFDB26"/>
            </a:solidFill>
          </p:spPr>
          <p:txBody>
            <a:bodyPr wrap="square" lIns="0" tIns="0" rIns="0" bIns="0" rtlCol="0"/>
            <a:lstStyle/>
            <a:p>
              <a:endParaRPr/>
            </a:p>
          </p:txBody>
        </p:sp>
        <p:sp>
          <p:nvSpPr>
            <p:cNvPr id="5814" name="object 5814"/>
            <p:cNvSpPr/>
            <p:nvPr/>
          </p:nvSpPr>
          <p:spPr>
            <a:xfrm>
              <a:off x="6134100" y="8154822"/>
              <a:ext cx="11430" cy="3175"/>
            </a:xfrm>
            <a:custGeom>
              <a:avLst/>
              <a:gdLst/>
              <a:ahLst/>
              <a:cxnLst/>
              <a:rect l="l" t="t" r="r" b="b"/>
              <a:pathLst>
                <a:path w="11429" h="3175">
                  <a:moveTo>
                    <a:pt x="11366" y="2755"/>
                  </a:moveTo>
                  <a:lnTo>
                    <a:pt x="0" y="0"/>
                  </a:lnTo>
                </a:path>
              </a:pathLst>
            </a:custGeom>
            <a:ln w="25400">
              <a:solidFill>
                <a:srgbClr val="FFD722"/>
              </a:solidFill>
            </a:ln>
          </p:spPr>
          <p:txBody>
            <a:bodyPr wrap="square" lIns="0" tIns="0" rIns="0" bIns="0" rtlCol="0"/>
            <a:lstStyle/>
            <a:p>
              <a:endParaRPr/>
            </a:p>
          </p:txBody>
        </p:sp>
        <p:sp>
          <p:nvSpPr>
            <p:cNvPr id="5815" name="object 5815"/>
            <p:cNvSpPr/>
            <p:nvPr/>
          </p:nvSpPr>
          <p:spPr>
            <a:xfrm>
              <a:off x="6132169" y="8154822"/>
              <a:ext cx="2540" cy="13970"/>
            </a:xfrm>
            <a:custGeom>
              <a:avLst/>
              <a:gdLst/>
              <a:ahLst/>
              <a:cxnLst/>
              <a:rect l="l" t="t" r="r" b="b"/>
              <a:pathLst>
                <a:path w="2539" h="13970">
                  <a:moveTo>
                    <a:pt x="1930" y="0"/>
                  </a:moveTo>
                  <a:lnTo>
                    <a:pt x="1587" y="4406"/>
                  </a:lnTo>
                  <a:lnTo>
                    <a:pt x="876" y="8890"/>
                  </a:lnTo>
                  <a:lnTo>
                    <a:pt x="0" y="13449"/>
                  </a:lnTo>
                </a:path>
              </a:pathLst>
            </a:custGeom>
            <a:ln w="25400">
              <a:solidFill>
                <a:srgbClr val="FFD71D"/>
              </a:solidFill>
            </a:ln>
          </p:spPr>
          <p:txBody>
            <a:bodyPr wrap="square" lIns="0" tIns="0" rIns="0" bIns="0" rtlCol="0"/>
            <a:lstStyle/>
            <a:p>
              <a:endParaRPr/>
            </a:p>
          </p:txBody>
        </p:sp>
        <p:sp>
          <p:nvSpPr>
            <p:cNvPr id="5816" name="object 5816"/>
            <p:cNvSpPr/>
            <p:nvPr/>
          </p:nvSpPr>
          <p:spPr>
            <a:xfrm>
              <a:off x="6132169" y="8168271"/>
              <a:ext cx="12700" cy="3175"/>
            </a:xfrm>
            <a:custGeom>
              <a:avLst/>
              <a:gdLst/>
              <a:ahLst/>
              <a:cxnLst/>
              <a:rect l="l" t="t" r="r" b="b"/>
              <a:pathLst>
                <a:path w="12700" h="3175">
                  <a:moveTo>
                    <a:pt x="0" y="0"/>
                  </a:moveTo>
                  <a:lnTo>
                    <a:pt x="12598" y="2717"/>
                  </a:lnTo>
                </a:path>
              </a:pathLst>
            </a:custGeom>
            <a:ln w="25400">
              <a:solidFill>
                <a:srgbClr val="FFDE2B"/>
              </a:solidFill>
            </a:ln>
          </p:spPr>
          <p:txBody>
            <a:bodyPr wrap="square" lIns="0" tIns="0" rIns="0" bIns="0" rtlCol="0"/>
            <a:lstStyle/>
            <a:p>
              <a:endParaRPr/>
            </a:p>
          </p:txBody>
        </p:sp>
        <p:sp>
          <p:nvSpPr>
            <p:cNvPr id="5817" name="object 5817"/>
            <p:cNvSpPr/>
            <p:nvPr/>
          </p:nvSpPr>
          <p:spPr>
            <a:xfrm>
              <a:off x="6144768" y="8157578"/>
              <a:ext cx="1270" cy="13970"/>
            </a:xfrm>
            <a:custGeom>
              <a:avLst/>
              <a:gdLst/>
              <a:ahLst/>
              <a:cxnLst/>
              <a:rect l="l" t="t" r="r" b="b"/>
              <a:pathLst>
                <a:path w="1270" h="13970">
                  <a:moveTo>
                    <a:pt x="0" y="13411"/>
                  </a:moveTo>
                  <a:lnTo>
                    <a:pt x="393" y="8813"/>
                  </a:lnTo>
                  <a:lnTo>
                    <a:pt x="685" y="4356"/>
                  </a:lnTo>
                  <a:lnTo>
                    <a:pt x="698" y="0"/>
                  </a:lnTo>
                </a:path>
              </a:pathLst>
            </a:custGeom>
            <a:ln w="25400">
              <a:solidFill>
                <a:srgbClr val="FFDE30"/>
              </a:solidFill>
            </a:ln>
          </p:spPr>
          <p:txBody>
            <a:bodyPr wrap="square" lIns="0" tIns="0" rIns="0" bIns="0" rtlCol="0"/>
            <a:lstStyle/>
            <a:p>
              <a:endParaRPr/>
            </a:p>
          </p:txBody>
        </p:sp>
        <p:sp>
          <p:nvSpPr>
            <p:cNvPr id="5818" name="object 5818"/>
            <p:cNvSpPr/>
            <p:nvPr/>
          </p:nvSpPr>
          <p:spPr>
            <a:xfrm>
              <a:off x="6129299" y="8168271"/>
              <a:ext cx="15875" cy="17145"/>
            </a:xfrm>
            <a:custGeom>
              <a:avLst/>
              <a:gdLst/>
              <a:ahLst/>
              <a:cxnLst/>
              <a:rect l="l" t="t" r="r" b="b"/>
              <a:pathLst>
                <a:path w="15875" h="17145">
                  <a:moveTo>
                    <a:pt x="2870" y="0"/>
                  </a:moveTo>
                  <a:lnTo>
                    <a:pt x="2006" y="4546"/>
                  </a:lnTo>
                  <a:lnTo>
                    <a:pt x="977" y="9169"/>
                  </a:lnTo>
                  <a:lnTo>
                    <a:pt x="0" y="13855"/>
                  </a:lnTo>
                  <a:lnTo>
                    <a:pt x="4559" y="14757"/>
                  </a:lnTo>
                  <a:lnTo>
                    <a:pt x="9245" y="15735"/>
                  </a:lnTo>
                  <a:lnTo>
                    <a:pt x="14020" y="16814"/>
                  </a:lnTo>
                  <a:lnTo>
                    <a:pt x="14528" y="12001"/>
                  </a:lnTo>
                  <a:lnTo>
                    <a:pt x="15062" y="7289"/>
                  </a:lnTo>
                  <a:lnTo>
                    <a:pt x="15468" y="2717"/>
                  </a:lnTo>
                  <a:lnTo>
                    <a:pt x="11214" y="1727"/>
                  </a:lnTo>
                  <a:lnTo>
                    <a:pt x="6997" y="825"/>
                  </a:lnTo>
                  <a:lnTo>
                    <a:pt x="2870" y="0"/>
                  </a:lnTo>
                  <a:close/>
                </a:path>
              </a:pathLst>
            </a:custGeom>
            <a:solidFill>
              <a:srgbClr val="FFE032"/>
            </a:solidFill>
          </p:spPr>
          <p:txBody>
            <a:bodyPr wrap="square" lIns="0" tIns="0" rIns="0" bIns="0" rtlCol="0"/>
            <a:lstStyle/>
            <a:p>
              <a:endParaRPr/>
            </a:p>
          </p:txBody>
        </p:sp>
        <p:sp>
          <p:nvSpPr>
            <p:cNvPr id="5819" name="object 5819"/>
            <p:cNvSpPr/>
            <p:nvPr/>
          </p:nvSpPr>
          <p:spPr>
            <a:xfrm>
              <a:off x="6132169" y="8168271"/>
              <a:ext cx="12700" cy="3175"/>
            </a:xfrm>
            <a:custGeom>
              <a:avLst/>
              <a:gdLst/>
              <a:ahLst/>
              <a:cxnLst/>
              <a:rect l="l" t="t" r="r" b="b"/>
              <a:pathLst>
                <a:path w="12700" h="3175">
                  <a:moveTo>
                    <a:pt x="12598" y="2717"/>
                  </a:moveTo>
                  <a:lnTo>
                    <a:pt x="0" y="0"/>
                  </a:lnTo>
                </a:path>
              </a:pathLst>
            </a:custGeom>
            <a:ln w="25400">
              <a:solidFill>
                <a:srgbClr val="FFDE2B"/>
              </a:solidFill>
            </a:ln>
          </p:spPr>
          <p:txBody>
            <a:bodyPr wrap="square" lIns="0" tIns="0" rIns="0" bIns="0" rtlCol="0"/>
            <a:lstStyle/>
            <a:p>
              <a:endParaRPr/>
            </a:p>
          </p:txBody>
        </p:sp>
        <p:sp>
          <p:nvSpPr>
            <p:cNvPr id="5820" name="object 5820"/>
            <p:cNvSpPr/>
            <p:nvPr/>
          </p:nvSpPr>
          <p:spPr>
            <a:xfrm>
              <a:off x="6129299" y="8168271"/>
              <a:ext cx="3175" cy="13970"/>
            </a:xfrm>
            <a:custGeom>
              <a:avLst/>
              <a:gdLst/>
              <a:ahLst/>
              <a:cxnLst/>
              <a:rect l="l" t="t" r="r" b="b"/>
              <a:pathLst>
                <a:path w="3175" h="13970">
                  <a:moveTo>
                    <a:pt x="2870" y="0"/>
                  </a:moveTo>
                  <a:lnTo>
                    <a:pt x="2006" y="4546"/>
                  </a:lnTo>
                  <a:lnTo>
                    <a:pt x="977" y="9169"/>
                  </a:lnTo>
                  <a:lnTo>
                    <a:pt x="0" y="13855"/>
                  </a:lnTo>
                </a:path>
              </a:pathLst>
            </a:custGeom>
            <a:ln w="25399">
              <a:solidFill>
                <a:srgbClr val="FFDC27"/>
              </a:solidFill>
            </a:ln>
          </p:spPr>
          <p:txBody>
            <a:bodyPr wrap="square" lIns="0" tIns="0" rIns="0" bIns="0" rtlCol="0"/>
            <a:lstStyle/>
            <a:p>
              <a:endParaRPr/>
            </a:p>
          </p:txBody>
        </p:sp>
        <p:sp>
          <p:nvSpPr>
            <p:cNvPr id="5821" name="object 5821"/>
            <p:cNvSpPr/>
            <p:nvPr/>
          </p:nvSpPr>
          <p:spPr>
            <a:xfrm>
              <a:off x="6129299" y="8182127"/>
              <a:ext cx="14604" cy="3175"/>
            </a:xfrm>
            <a:custGeom>
              <a:avLst/>
              <a:gdLst/>
              <a:ahLst/>
              <a:cxnLst/>
              <a:rect l="l" t="t" r="r" b="b"/>
              <a:pathLst>
                <a:path w="14604" h="3175">
                  <a:moveTo>
                    <a:pt x="0" y="0"/>
                  </a:moveTo>
                  <a:lnTo>
                    <a:pt x="4559" y="901"/>
                  </a:lnTo>
                  <a:lnTo>
                    <a:pt x="9245" y="1879"/>
                  </a:lnTo>
                  <a:lnTo>
                    <a:pt x="14020" y="2959"/>
                  </a:lnTo>
                </a:path>
              </a:pathLst>
            </a:custGeom>
            <a:ln w="25400">
              <a:solidFill>
                <a:srgbClr val="FFE23A"/>
              </a:solidFill>
            </a:ln>
          </p:spPr>
          <p:txBody>
            <a:bodyPr wrap="square" lIns="0" tIns="0" rIns="0" bIns="0" rtlCol="0"/>
            <a:lstStyle/>
            <a:p>
              <a:endParaRPr/>
            </a:p>
          </p:txBody>
        </p:sp>
        <p:sp>
          <p:nvSpPr>
            <p:cNvPr id="5822" name="object 5822"/>
            <p:cNvSpPr/>
            <p:nvPr/>
          </p:nvSpPr>
          <p:spPr>
            <a:xfrm>
              <a:off x="6143320" y="8170989"/>
              <a:ext cx="1905" cy="14604"/>
            </a:xfrm>
            <a:custGeom>
              <a:avLst/>
              <a:gdLst/>
              <a:ahLst/>
              <a:cxnLst/>
              <a:rect l="l" t="t" r="r" b="b"/>
              <a:pathLst>
                <a:path w="1904" h="14604">
                  <a:moveTo>
                    <a:pt x="0" y="14097"/>
                  </a:moveTo>
                  <a:lnTo>
                    <a:pt x="508" y="9283"/>
                  </a:lnTo>
                  <a:lnTo>
                    <a:pt x="1041" y="4572"/>
                  </a:lnTo>
                  <a:lnTo>
                    <a:pt x="1447" y="0"/>
                  </a:lnTo>
                </a:path>
              </a:pathLst>
            </a:custGeom>
            <a:ln w="25400">
              <a:solidFill>
                <a:srgbClr val="FFE43D"/>
              </a:solidFill>
            </a:ln>
          </p:spPr>
          <p:txBody>
            <a:bodyPr wrap="square" lIns="0" tIns="0" rIns="0" bIns="0" rtlCol="0"/>
            <a:lstStyle/>
            <a:p>
              <a:endParaRPr/>
            </a:p>
          </p:txBody>
        </p:sp>
        <p:sp>
          <p:nvSpPr>
            <p:cNvPr id="5823" name="object 5823"/>
            <p:cNvSpPr/>
            <p:nvPr/>
          </p:nvSpPr>
          <p:spPr>
            <a:xfrm>
              <a:off x="6149886" y="8186813"/>
              <a:ext cx="8255" cy="17780"/>
            </a:xfrm>
            <a:custGeom>
              <a:avLst/>
              <a:gdLst/>
              <a:ahLst/>
              <a:cxnLst/>
              <a:rect l="l" t="t" r="r" b="b"/>
              <a:pathLst>
                <a:path w="8254" h="17779">
                  <a:moveTo>
                    <a:pt x="635" y="0"/>
                  </a:moveTo>
                  <a:lnTo>
                    <a:pt x="165" y="9931"/>
                  </a:lnTo>
                  <a:lnTo>
                    <a:pt x="0" y="15074"/>
                  </a:lnTo>
                  <a:lnTo>
                    <a:pt x="2692" y="15786"/>
                  </a:lnTo>
                  <a:lnTo>
                    <a:pt x="8140" y="17297"/>
                  </a:lnTo>
                  <a:lnTo>
                    <a:pt x="7924" y="1943"/>
                  </a:lnTo>
                  <a:lnTo>
                    <a:pt x="5486" y="1270"/>
                  </a:lnTo>
                  <a:lnTo>
                    <a:pt x="635" y="0"/>
                  </a:lnTo>
                  <a:close/>
                </a:path>
              </a:pathLst>
            </a:custGeom>
            <a:solidFill>
              <a:srgbClr val="FFEC5A"/>
            </a:solidFill>
          </p:spPr>
          <p:txBody>
            <a:bodyPr wrap="square" lIns="0" tIns="0" rIns="0" bIns="0" rtlCol="0"/>
            <a:lstStyle/>
            <a:p>
              <a:endParaRPr/>
            </a:p>
          </p:txBody>
        </p:sp>
        <p:sp>
          <p:nvSpPr>
            <p:cNvPr id="5824" name="object 5824"/>
            <p:cNvSpPr/>
            <p:nvPr/>
          </p:nvSpPr>
          <p:spPr>
            <a:xfrm>
              <a:off x="6157811" y="8188756"/>
              <a:ext cx="635" cy="15875"/>
            </a:xfrm>
            <a:custGeom>
              <a:avLst/>
              <a:gdLst/>
              <a:ahLst/>
              <a:cxnLst/>
              <a:rect l="l" t="t" r="r" b="b"/>
              <a:pathLst>
                <a:path w="635" h="15875">
                  <a:moveTo>
                    <a:pt x="0" y="0"/>
                  </a:moveTo>
                  <a:lnTo>
                    <a:pt x="63" y="5003"/>
                  </a:lnTo>
                  <a:lnTo>
                    <a:pt x="139" y="10134"/>
                  </a:lnTo>
                  <a:lnTo>
                    <a:pt x="215" y="15354"/>
                  </a:lnTo>
                </a:path>
              </a:pathLst>
            </a:custGeom>
            <a:ln w="25400">
              <a:solidFill>
                <a:srgbClr val="FFED5C"/>
              </a:solidFill>
            </a:ln>
          </p:spPr>
          <p:txBody>
            <a:bodyPr wrap="square" lIns="0" tIns="0" rIns="0" bIns="0" rtlCol="0"/>
            <a:lstStyle/>
            <a:p>
              <a:endParaRPr/>
            </a:p>
          </p:txBody>
        </p:sp>
        <p:sp>
          <p:nvSpPr>
            <p:cNvPr id="5825" name="object 5825"/>
            <p:cNvSpPr/>
            <p:nvPr/>
          </p:nvSpPr>
          <p:spPr>
            <a:xfrm>
              <a:off x="6149886" y="8201888"/>
              <a:ext cx="8255" cy="2540"/>
            </a:xfrm>
            <a:custGeom>
              <a:avLst/>
              <a:gdLst/>
              <a:ahLst/>
              <a:cxnLst/>
              <a:rect l="l" t="t" r="r" b="b"/>
              <a:pathLst>
                <a:path w="8254" h="2540">
                  <a:moveTo>
                    <a:pt x="8140" y="2222"/>
                  </a:moveTo>
                  <a:lnTo>
                    <a:pt x="0" y="0"/>
                  </a:lnTo>
                </a:path>
              </a:pathLst>
            </a:custGeom>
            <a:ln w="25400">
              <a:solidFill>
                <a:srgbClr val="FFEE64"/>
              </a:solidFill>
            </a:ln>
          </p:spPr>
          <p:txBody>
            <a:bodyPr wrap="square" lIns="0" tIns="0" rIns="0" bIns="0" rtlCol="0"/>
            <a:lstStyle/>
            <a:p>
              <a:endParaRPr/>
            </a:p>
          </p:txBody>
        </p:sp>
        <p:sp>
          <p:nvSpPr>
            <p:cNvPr id="5826" name="object 5826"/>
            <p:cNvSpPr/>
            <p:nvPr/>
          </p:nvSpPr>
          <p:spPr>
            <a:xfrm>
              <a:off x="6149886" y="8186813"/>
              <a:ext cx="635" cy="15240"/>
            </a:xfrm>
            <a:custGeom>
              <a:avLst/>
              <a:gdLst/>
              <a:ahLst/>
              <a:cxnLst/>
              <a:rect l="l" t="t" r="r" b="b"/>
              <a:pathLst>
                <a:path w="635" h="15240">
                  <a:moveTo>
                    <a:pt x="0" y="15074"/>
                  </a:moveTo>
                  <a:lnTo>
                    <a:pt x="165" y="9931"/>
                  </a:lnTo>
                  <a:lnTo>
                    <a:pt x="393" y="4902"/>
                  </a:lnTo>
                  <a:lnTo>
                    <a:pt x="635" y="0"/>
                  </a:lnTo>
                </a:path>
              </a:pathLst>
            </a:custGeom>
            <a:ln w="25400">
              <a:solidFill>
                <a:srgbClr val="FFEB59"/>
              </a:solidFill>
            </a:ln>
          </p:spPr>
          <p:txBody>
            <a:bodyPr wrap="square" lIns="0" tIns="0" rIns="0" bIns="0" rtlCol="0"/>
            <a:lstStyle/>
            <a:p>
              <a:endParaRPr/>
            </a:p>
          </p:txBody>
        </p:sp>
        <p:sp>
          <p:nvSpPr>
            <p:cNvPr id="5827" name="object 5827"/>
            <p:cNvSpPr/>
            <p:nvPr/>
          </p:nvSpPr>
          <p:spPr>
            <a:xfrm>
              <a:off x="6150521" y="8186813"/>
              <a:ext cx="7620" cy="2540"/>
            </a:xfrm>
            <a:custGeom>
              <a:avLst/>
              <a:gdLst/>
              <a:ahLst/>
              <a:cxnLst/>
              <a:rect l="l" t="t" r="r" b="b"/>
              <a:pathLst>
                <a:path w="7620" h="2540">
                  <a:moveTo>
                    <a:pt x="0" y="0"/>
                  </a:moveTo>
                  <a:lnTo>
                    <a:pt x="7289" y="1943"/>
                  </a:lnTo>
                </a:path>
              </a:pathLst>
            </a:custGeom>
            <a:ln w="25400">
              <a:solidFill>
                <a:srgbClr val="FFE951"/>
              </a:solidFill>
            </a:ln>
          </p:spPr>
          <p:txBody>
            <a:bodyPr wrap="square" lIns="0" tIns="0" rIns="0" bIns="0" rtlCol="0"/>
            <a:lstStyle/>
            <a:p>
              <a:endParaRPr/>
            </a:p>
          </p:txBody>
        </p:sp>
        <p:sp>
          <p:nvSpPr>
            <p:cNvPr id="5828" name="object 5828"/>
            <p:cNvSpPr/>
            <p:nvPr/>
          </p:nvSpPr>
          <p:spPr>
            <a:xfrm>
              <a:off x="6141948" y="8185086"/>
              <a:ext cx="8890" cy="17145"/>
            </a:xfrm>
            <a:custGeom>
              <a:avLst/>
              <a:gdLst/>
              <a:ahLst/>
              <a:cxnLst/>
              <a:rect l="l" t="t" r="r" b="b"/>
              <a:pathLst>
                <a:path w="8889" h="17145">
                  <a:moveTo>
                    <a:pt x="1371" y="0"/>
                  </a:moveTo>
                  <a:lnTo>
                    <a:pt x="850" y="4825"/>
                  </a:lnTo>
                  <a:lnTo>
                    <a:pt x="355" y="9766"/>
                  </a:lnTo>
                  <a:lnTo>
                    <a:pt x="0" y="14795"/>
                  </a:lnTo>
                  <a:lnTo>
                    <a:pt x="2616" y="15430"/>
                  </a:lnTo>
                  <a:lnTo>
                    <a:pt x="7937" y="16802"/>
                  </a:lnTo>
                  <a:lnTo>
                    <a:pt x="8102" y="11658"/>
                  </a:lnTo>
                  <a:lnTo>
                    <a:pt x="8572" y="1727"/>
                  </a:lnTo>
                  <a:lnTo>
                    <a:pt x="6146" y="1117"/>
                  </a:lnTo>
                  <a:lnTo>
                    <a:pt x="1371" y="0"/>
                  </a:lnTo>
                  <a:close/>
                </a:path>
              </a:pathLst>
            </a:custGeom>
            <a:solidFill>
              <a:srgbClr val="FFEA54"/>
            </a:solidFill>
          </p:spPr>
          <p:txBody>
            <a:bodyPr wrap="square" lIns="0" tIns="0" rIns="0" bIns="0" rtlCol="0"/>
            <a:lstStyle/>
            <a:p>
              <a:endParaRPr/>
            </a:p>
          </p:txBody>
        </p:sp>
        <p:sp>
          <p:nvSpPr>
            <p:cNvPr id="5829" name="object 5829"/>
            <p:cNvSpPr/>
            <p:nvPr/>
          </p:nvSpPr>
          <p:spPr>
            <a:xfrm>
              <a:off x="6149886" y="8186813"/>
              <a:ext cx="635" cy="15240"/>
            </a:xfrm>
            <a:custGeom>
              <a:avLst/>
              <a:gdLst/>
              <a:ahLst/>
              <a:cxnLst/>
              <a:rect l="l" t="t" r="r" b="b"/>
              <a:pathLst>
                <a:path w="635" h="15240">
                  <a:moveTo>
                    <a:pt x="635" y="0"/>
                  </a:moveTo>
                  <a:lnTo>
                    <a:pt x="393" y="4902"/>
                  </a:lnTo>
                  <a:lnTo>
                    <a:pt x="165" y="9931"/>
                  </a:lnTo>
                  <a:lnTo>
                    <a:pt x="0" y="15074"/>
                  </a:lnTo>
                </a:path>
              </a:pathLst>
            </a:custGeom>
            <a:ln w="25400">
              <a:solidFill>
                <a:srgbClr val="FFEB59"/>
              </a:solidFill>
            </a:ln>
          </p:spPr>
          <p:txBody>
            <a:bodyPr wrap="square" lIns="0" tIns="0" rIns="0" bIns="0" rtlCol="0"/>
            <a:lstStyle/>
            <a:p>
              <a:endParaRPr/>
            </a:p>
          </p:txBody>
        </p:sp>
        <p:sp>
          <p:nvSpPr>
            <p:cNvPr id="5830" name="object 5830"/>
            <p:cNvSpPr/>
            <p:nvPr/>
          </p:nvSpPr>
          <p:spPr>
            <a:xfrm>
              <a:off x="6141948" y="8199882"/>
              <a:ext cx="8255" cy="2540"/>
            </a:xfrm>
            <a:custGeom>
              <a:avLst/>
              <a:gdLst/>
              <a:ahLst/>
              <a:cxnLst/>
              <a:rect l="l" t="t" r="r" b="b"/>
              <a:pathLst>
                <a:path w="8254" h="2540">
                  <a:moveTo>
                    <a:pt x="7937" y="2006"/>
                  </a:moveTo>
                  <a:lnTo>
                    <a:pt x="0" y="0"/>
                  </a:lnTo>
                </a:path>
              </a:pathLst>
            </a:custGeom>
            <a:ln w="25400">
              <a:solidFill>
                <a:srgbClr val="FFEC5D"/>
              </a:solidFill>
            </a:ln>
          </p:spPr>
          <p:txBody>
            <a:bodyPr wrap="square" lIns="0" tIns="0" rIns="0" bIns="0" rtlCol="0"/>
            <a:lstStyle/>
            <a:p>
              <a:endParaRPr/>
            </a:p>
          </p:txBody>
        </p:sp>
        <p:sp>
          <p:nvSpPr>
            <p:cNvPr id="5831" name="object 5831"/>
            <p:cNvSpPr/>
            <p:nvPr/>
          </p:nvSpPr>
          <p:spPr>
            <a:xfrm>
              <a:off x="6141948" y="8185086"/>
              <a:ext cx="1905" cy="15240"/>
            </a:xfrm>
            <a:custGeom>
              <a:avLst/>
              <a:gdLst/>
              <a:ahLst/>
              <a:cxnLst/>
              <a:rect l="l" t="t" r="r" b="b"/>
              <a:pathLst>
                <a:path w="1904" h="15240">
                  <a:moveTo>
                    <a:pt x="0" y="14795"/>
                  </a:moveTo>
                  <a:lnTo>
                    <a:pt x="355" y="9766"/>
                  </a:lnTo>
                  <a:lnTo>
                    <a:pt x="850" y="4825"/>
                  </a:lnTo>
                  <a:lnTo>
                    <a:pt x="1371" y="0"/>
                  </a:lnTo>
                </a:path>
              </a:pathLst>
            </a:custGeom>
            <a:ln w="25400">
              <a:solidFill>
                <a:srgbClr val="FFE84F"/>
              </a:solidFill>
            </a:ln>
          </p:spPr>
          <p:txBody>
            <a:bodyPr wrap="square" lIns="0" tIns="0" rIns="0" bIns="0" rtlCol="0"/>
            <a:lstStyle/>
            <a:p>
              <a:endParaRPr/>
            </a:p>
          </p:txBody>
        </p:sp>
        <p:sp>
          <p:nvSpPr>
            <p:cNvPr id="5832" name="object 5832"/>
            <p:cNvSpPr/>
            <p:nvPr/>
          </p:nvSpPr>
          <p:spPr>
            <a:xfrm>
              <a:off x="6143320" y="8185086"/>
              <a:ext cx="7620" cy="1905"/>
            </a:xfrm>
            <a:custGeom>
              <a:avLst/>
              <a:gdLst/>
              <a:ahLst/>
              <a:cxnLst/>
              <a:rect l="l" t="t" r="r" b="b"/>
              <a:pathLst>
                <a:path w="7620" h="1904">
                  <a:moveTo>
                    <a:pt x="0" y="0"/>
                  </a:moveTo>
                  <a:lnTo>
                    <a:pt x="7200" y="1727"/>
                  </a:lnTo>
                </a:path>
              </a:pathLst>
            </a:custGeom>
            <a:ln w="25400">
              <a:solidFill>
                <a:srgbClr val="FFE74A"/>
              </a:solidFill>
            </a:ln>
          </p:spPr>
          <p:txBody>
            <a:bodyPr wrap="square" lIns="0" tIns="0" rIns="0" bIns="0" rtlCol="0"/>
            <a:lstStyle/>
            <a:p>
              <a:endParaRPr/>
            </a:p>
          </p:txBody>
        </p:sp>
        <p:sp>
          <p:nvSpPr>
            <p:cNvPr id="5833" name="object 5833"/>
            <p:cNvSpPr/>
            <p:nvPr/>
          </p:nvSpPr>
          <p:spPr>
            <a:xfrm>
              <a:off x="6149670" y="8201888"/>
              <a:ext cx="8890" cy="18415"/>
            </a:xfrm>
            <a:custGeom>
              <a:avLst/>
              <a:gdLst/>
              <a:ahLst/>
              <a:cxnLst/>
              <a:rect l="l" t="t" r="r" b="b"/>
              <a:pathLst>
                <a:path w="8889" h="18415">
                  <a:moveTo>
                    <a:pt x="215" y="0"/>
                  </a:moveTo>
                  <a:lnTo>
                    <a:pt x="76" y="5143"/>
                  </a:lnTo>
                  <a:lnTo>
                    <a:pt x="0" y="10414"/>
                  </a:lnTo>
                  <a:lnTo>
                    <a:pt x="101" y="15786"/>
                  </a:lnTo>
                  <a:lnTo>
                    <a:pt x="8610" y="18211"/>
                  </a:lnTo>
                  <a:lnTo>
                    <a:pt x="8356" y="2222"/>
                  </a:lnTo>
                  <a:lnTo>
                    <a:pt x="5613" y="1447"/>
                  </a:lnTo>
                  <a:lnTo>
                    <a:pt x="215" y="0"/>
                  </a:lnTo>
                  <a:close/>
                </a:path>
              </a:pathLst>
            </a:custGeom>
            <a:solidFill>
              <a:srgbClr val="FFF06B"/>
            </a:solidFill>
          </p:spPr>
          <p:txBody>
            <a:bodyPr wrap="square" lIns="0" tIns="0" rIns="0" bIns="0" rtlCol="0"/>
            <a:lstStyle/>
            <a:p>
              <a:endParaRPr/>
            </a:p>
          </p:txBody>
        </p:sp>
        <p:sp>
          <p:nvSpPr>
            <p:cNvPr id="5834" name="object 5834"/>
            <p:cNvSpPr/>
            <p:nvPr/>
          </p:nvSpPr>
          <p:spPr>
            <a:xfrm>
              <a:off x="6158027" y="8204111"/>
              <a:ext cx="635" cy="16510"/>
            </a:xfrm>
            <a:custGeom>
              <a:avLst/>
              <a:gdLst/>
              <a:ahLst/>
              <a:cxnLst/>
              <a:rect l="l" t="t" r="r" b="b"/>
              <a:pathLst>
                <a:path w="635" h="16509">
                  <a:moveTo>
                    <a:pt x="0" y="0"/>
                  </a:moveTo>
                  <a:lnTo>
                    <a:pt x="76" y="5245"/>
                  </a:lnTo>
                  <a:lnTo>
                    <a:pt x="152" y="10579"/>
                  </a:lnTo>
                  <a:lnTo>
                    <a:pt x="253" y="15989"/>
                  </a:lnTo>
                </a:path>
              </a:pathLst>
            </a:custGeom>
            <a:ln w="25400">
              <a:solidFill>
                <a:srgbClr val="FFF06D"/>
              </a:solidFill>
            </a:ln>
          </p:spPr>
          <p:txBody>
            <a:bodyPr wrap="square" lIns="0" tIns="0" rIns="0" bIns="0" rtlCol="0"/>
            <a:lstStyle/>
            <a:p>
              <a:endParaRPr/>
            </a:p>
          </p:txBody>
        </p:sp>
        <p:sp>
          <p:nvSpPr>
            <p:cNvPr id="5835" name="object 5835"/>
            <p:cNvSpPr/>
            <p:nvPr/>
          </p:nvSpPr>
          <p:spPr>
            <a:xfrm>
              <a:off x="6149771" y="8217674"/>
              <a:ext cx="8890" cy="2540"/>
            </a:xfrm>
            <a:custGeom>
              <a:avLst/>
              <a:gdLst/>
              <a:ahLst/>
              <a:cxnLst/>
              <a:rect l="l" t="t" r="r" b="b"/>
              <a:pathLst>
                <a:path w="8889" h="2540">
                  <a:moveTo>
                    <a:pt x="8509" y="2425"/>
                  </a:moveTo>
                  <a:lnTo>
                    <a:pt x="0" y="0"/>
                  </a:lnTo>
                </a:path>
              </a:pathLst>
            </a:custGeom>
            <a:ln w="25400">
              <a:solidFill>
                <a:srgbClr val="FFF273"/>
              </a:solidFill>
            </a:ln>
          </p:spPr>
          <p:txBody>
            <a:bodyPr wrap="square" lIns="0" tIns="0" rIns="0" bIns="0" rtlCol="0"/>
            <a:lstStyle/>
            <a:p>
              <a:endParaRPr/>
            </a:p>
          </p:txBody>
        </p:sp>
        <p:sp>
          <p:nvSpPr>
            <p:cNvPr id="5836" name="object 5836"/>
            <p:cNvSpPr/>
            <p:nvPr/>
          </p:nvSpPr>
          <p:spPr>
            <a:xfrm>
              <a:off x="6149670" y="8201888"/>
              <a:ext cx="635" cy="15875"/>
            </a:xfrm>
            <a:custGeom>
              <a:avLst/>
              <a:gdLst/>
              <a:ahLst/>
              <a:cxnLst/>
              <a:rect l="l" t="t" r="r" b="b"/>
              <a:pathLst>
                <a:path w="635" h="15875">
                  <a:moveTo>
                    <a:pt x="101" y="15786"/>
                  </a:moveTo>
                  <a:lnTo>
                    <a:pt x="0" y="10414"/>
                  </a:lnTo>
                  <a:lnTo>
                    <a:pt x="76" y="5143"/>
                  </a:lnTo>
                  <a:lnTo>
                    <a:pt x="215" y="0"/>
                  </a:lnTo>
                </a:path>
              </a:pathLst>
            </a:custGeom>
            <a:ln w="25400">
              <a:solidFill>
                <a:srgbClr val="FFEF6A"/>
              </a:solidFill>
            </a:ln>
          </p:spPr>
          <p:txBody>
            <a:bodyPr wrap="square" lIns="0" tIns="0" rIns="0" bIns="0" rtlCol="0"/>
            <a:lstStyle/>
            <a:p>
              <a:endParaRPr/>
            </a:p>
          </p:txBody>
        </p:sp>
        <p:sp>
          <p:nvSpPr>
            <p:cNvPr id="5837" name="object 5837"/>
            <p:cNvSpPr/>
            <p:nvPr/>
          </p:nvSpPr>
          <p:spPr>
            <a:xfrm>
              <a:off x="6149886" y="8201888"/>
              <a:ext cx="8255" cy="2540"/>
            </a:xfrm>
            <a:custGeom>
              <a:avLst/>
              <a:gdLst/>
              <a:ahLst/>
              <a:cxnLst/>
              <a:rect l="l" t="t" r="r" b="b"/>
              <a:pathLst>
                <a:path w="8254" h="2540">
                  <a:moveTo>
                    <a:pt x="0" y="0"/>
                  </a:moveTo>
                  <a:lnTo>
                    <a:pt x="8140" y="2222"/>
                  </a:lnTo>
                </a:path>
              </a:pathLst>
            </a:custGeom>
            <a:ln w="25400">
              <a:solidFill>
                <a:srgbClr val="FFEE64"/>
              </a:solidFill>
            </a:ln>
          </p:spPr>
          <p:txBody>
            <a:bodyPr wrap="square" lIns="0" tIns="0" rIns="0" bIns="0" rtlCol="0"/>
            <a:lstStyle/>
            <a:p>
              <a:endParaRPr/>
            </a:p>
          </p:txBody>
        </p:sp>
        <p:sp>
          <p:nvSpPr>
            <p:cNvPr id="5838" name="object 5838"/>
            <p:cNvSpPr/>
            <p:nvPr/>
          </p:nvSpPr>
          <p:spPr>
            <a:xfrm>
              <a:off x="6141402" y="8199882"/>
              <a:ext cx="8890" cy="18415"/>
            </a:xfrm>
            <a:custGeom>
              <a:avLst/>
              <a:gdLst/>
              <a:ahLst/>
              <a:cxnLst/>
              <a:rect l="l" t="t" r="r" b="b"/>
              <a:pathLst>
                <a:path w="8889" h="18415">
                  <a:moveTo>
                    <a:pt x="546" y="0"/>
                  </a:moveTo>
                  <a:lnTo>
                    <a:pt x="203" y="5041"/>
                  </a:lnTo>
                  <a:lnTo>
                    <a:pt x="0" y="10210"/>
                  </a:lnTo>
                  <a:lnTo>
                    <a:pt x="101" y="15468"/>
                  </a:lnTo>
                  <a:lnTo>
                    <a:pt x="8369" y="17792"/>
                  </a:lnTo>
                  <a:lnTo>
                    <a:pt x="8267" y="12420"/>
                  </a:lnTo>
                  <a:lnTo>
                    <a:pt x="8343" y="7150"/>
                  </a:lnTo>
                  <a:lnTo>
                    <a:pt x="8483" y="2006"/>
                  </a:lnTo>
                  <a:lnTo>
                    <a:pt x="5816" y="1308"/>
                  </a:lnTo>
                  <a:lnTo>
                    <a:pt x="546" y="0"/>
                  </a:lnTo>
                  <a:close/>
                </a:path>
              </a:pathLst>
            </a:custGeom>
            <a:solidFill>
              <a:srgbClr val="FFEE65"/>
            </a:solidFill>
          </p:spPr>
          <p:txBody>
            <a:bodyPr wrap="square" lIns="0" tIns="0" rIns="0" bIns="0" rtlCol="0"/>
            <a:lstStyle/>
            <a:p>
              <a:endParaRPr/>
            </a:p>
          </p:txBody>
        </p:sp>
        <p:sp>
          <p:nvSpPr>
            <p:cNvPr id="5839" name="object 5839"/>
            <p:cNvSpPr/>
            <p:nvPr/>
          </p:nvSpPr>
          <p:spPr>
            <a:xfrm>
              <a:off x="6149670" y="8201888"/>
              <a:ext cx="635" cy="15875"/>
            </a:xfrm>
            <a:custGeom>
              <a:avLst/>
              <a:gdLst/>
              <a:ahLst/>
              <a:cxnLst/>
              <a:rect l="l" t="t" r="r" b="b"/>
              <a:pathLst>
                <a:path w="635" h="15875">
                  <a:moveTo>
                    <a:pt x="215" y="0"/>
                  </a:moveTo>
                  <a:lnTo>
                    <a:pt x="76" y="5143"/>
                  </a:lnTo>
                  <a:lnTo>
                    <a:pt x="0" y="10414"/>
                  </a:lnTo>
                  <a:lnTo>
                    <a:pt x="101" y="15786"/>
                  </a:lnTo>
                </a:path>
              </a:pathLst>
            </a:custGeom>
            <a:ln w="25400">
              <a:solidFill>
                <a:srgbClr val="FFEF6A"/>
              </a:solidFill>
            </a:ln>
          </p:spPr>
          <p:txBody>
            <a:bodyPr wrap="square" lIns="0" tIns="0" rIns="0" bIns="0" rtlCol="0"/>
            <a:lstStyle/>
            <a:p>
              <a:endParaRPr/>
            </a:p>
          </p:txBody>
        </p:sp>
        <p:sp>
          <p:nvSpPr>
            <p:cNvPr id="5840" name="object 5840"/>
            <p:cNvSpPr/>
            <p:nvPr/>
          </p:nvSpPr>
          <p:spPr>
            <a:xfrm>
              <a:off x="6141504" y="8215350"/>
              <a:ext cx="8890" cy="2540"/>
            </a:xfrm>
            <a:custGeom>
              <a:avLst/>
              <a:gdLst/>
              <a:ahLst/>
              <a:cxnLst/>
              <a:rect l="l" t="t" r="r" b="b"/>
              <a:pathLst>
                <a:path w="8889" h="2540">
                  <a:moveTo>
                    <a:pt x="8267" y="2324"/>
                  </a:moveTo>
                  <a:lnTo>
                    <a:pt x="0" y="0"/>
                  </a:lnTo>
                </a:path>
              </a:pathLst>
            </a:custGeom>
            <a:ln w="25399">
              <a:solidFill>
                <a:srgbClr val="FFF06C"/>
              </a:solidFill>
            </a:ln>
          </p:spPr>
          <p:txBody>
            <a:bodyPr wrap="square" lIns="0" tIns="0" rIns="0" bIns="0" rtlCol="0"/>
            <a:lstStyle/>
            <a:p>
              <a:endParaRPr/>
            </a:p>
          </p:txBody>
        </p:sp>
        <p:sp>
          <p:nvSpPr>
            <p:cNvPr id="5841" name="object 5841"/>
            <p:cNvSpPr/>
            <p:nvPr/>
          </p:nvSpPr>
          <p:spPr>
            <a:xfrm>
              <a:off x="6141402" y="8199882"/>
              <a:ext cx="635" cy="15875"/>
            </a:xfrm>
            <a:custGeom>
              <a:avLst/>
              <a:gdLst/>
              <a:ahLst/>
              <a:cxnLst/>
              <a:rect l="l" t="t" r="r" b="b"/>
              <a:pathLst>
                <a:path w="635" h="15875">
                  <a:moveTo>
                    <a:pt x="101" y="15468"/>
                  </a:moveTo>
                  <a:lnTo>
                    <a:pt x="0" y="10210"/>
                  </a:lnTo>
                  <a:lnTo>
                    <a:pt x="203" y="5041"/>
                  </a:lnTo>
                  <a:lnTo>
                    <a:pt x="546" y="0"/>
                  </a:lnTo>
                </a:path>
              </a:pathLst>
            </a:custGeom>
            <a:ln w="25399">
              <a:solidFill>
                <a:srgbClr val="FFED60"/>
              </a:solidFill>
            </a:ln>
          </p:spPr>
          <p:txBody>
            <a:bodyPr wrap="square" lIns="0" tIns="0" rIns="0" bIns="0" rtlCol="0"/>
            <a:lstStyle/>
            <a:p>
              <a:endParaRPr/>
            </a:p>
          </p:txBody>
        </p:sp>
        <p:sp>
          <p:nvSpPr>
            <p:cNvPr id="5842" name="object 5842"/>
            <p:cNvSpPr/>
            <p:nvPr/>
          </p:nvSpPr>
          <p:spPr>
            <a:xfrm>
              <a:off x="6141948" y="8199882"/>
              <a:ext cx="8255" cy="2540"/>
            </a:xfrm>
            <a:custGeom>
              <a:avLst/>
              <a:gdLst/>
              <a:ahLst/>
              <a:cxnLst/>
              <a:rect l="l" t="t" r="r" b="b"/>
              <a:pathLst>
                <a:path w="8254" h="2540">
                  <a:moveTo>
                    <a:pt x="0" y="0"/>
                  </a:moveTo>
                  <a:lnTo>
                    <a:pt x="7937" y="2006"/>
                  </a:lnTo>
                </a:path>
              </a:pathLst>
            </a:custGeom>
            <a:ln w="25400">
              <a:solidFill>
                <a:srgbClr val="FFEC5D"/>
              </a:solidFill>
            </a:ln>
          </p:spPr>
          <p:txBody>
            <a:bodyPr wrap="square" lIns="0" tIns="0" rIns="0" bIns="0" rtlCol="0"/>
            <a:lstStyle/>
            <a:p>
              <a:endParaRPr/>
            </a:p>
          </p:txBody>
        </p:sp>
        <p:sp>
          <p:nvSpPr>
            <p:cNvPr id="5843" name="object 5843"/>
            <p:cNvSpPr/>
            <p:nvPr/>
          </p:nvSpPr>
          <p:spPr>
            <a:xfrm>
              <a:off x="6126746" y="8182127"/>
              <a:ext cx="17145" cy="17780"/>
            </a:xfrm>
            <a:custGeom>
              <a:avLst/>
              <a:gdLst/>
              <a:ahLst/>
              <a:cxnLst/>
              <a:rect l="l" t="t" r="r" b="b"/>
              <a:pathLst>
                <a:path w="17145" h="17779">
                  <a:moveTo>
                    <a:pt x="2552" y="0"/>
                  </a:moveTo>
                  <a:lnTo>
                    <a:pt x="1574" y="4686"/>
                  </a:lnTo>
                  <a:lnTo>
                    <a:pt x="647" y="9448"/>
                  </a:lnTo>
                  <a:lnTo>
                    <a:pt x="0" y="14274"/>
                  </a:lnTo>
                  <a:lnTo>
                    <a:pt x="4902" y="15341"/>
                  </a:lnTo>
                  <a:lnTo>
                    <a:pt x="9982" y="16497"/>
                  </a:lnTo>
                  <a:lnTo>
                    <a:pt x="15201" y="17754"/>
                  </a:lnTo>
                  <a:lnTo>
                    <a:pt x="15557" y="12725"/>
                  </a:lnTo>
                  <a:lnTo>
                    <a:pt x="16052" y="7785"/>
                  </a:lnTo>
                  <a:lnTo>
                    <a:pt x="16573" y="2959"/>
                  </a:lnTo>
                  <a:lnTo>
                    <a:pt x="11798" y="1879"/>
                  </a:lnTo>
                  <a:lnTo>
                    <a:pt x="7112" y="901"/>
                  </a:lnTo>
                  <a:lnTo>
                    <a:pt x="2552" y="0"/>
                  </a:lnTo>
                  <a:close/>
                </a:path>
              </a:pathLst>
            </a:custGeom>
            <a:solidFill>
              <a:srgbClr val="FFE442"/>
            </a:solidFill>
          </p:spPr>
          <p:txBody>
            <a:bodyPr wrap="square" lIns="0" tIns="0" rIns="0" bIns="0" rtlCol="0"/>
            <a:lstStyle/>
            <a:p>
              <a:endParaRPr/>
            </a:p>
          </p:txBody>
        </p:sp>
        <p:sp>
          <p:nvSpPr>
            <p:cNvPr id="5844" name="object 5844"/>
            <p:cNvSpPr/>
            <p:nvPr/>
          </p:nvSpPr>
          <p:spPr>
            <a:xfrm>
              <a:off x="6129299" y="8182127"/>
              <a:ext cx="14604" cy="3175"/>
            </a:xfrm>
            <a:custGeom>
              <a:avLst/>
              <a:gdLst/>
              <a:ahLst/>
              <a:cxnLst/>
              <a:rect l="l" t="t" r="r" b="b"/>
              <a:pathLst>
                <a:path w="14604" h="3175">
                  <a:moveTo>
                    <a:pt x="14020" y="2959"/>
                  </a:moveTo>
                  <a:lnTo>
                    <a:pt x="9245" y="1879"/>
                  </a:lnTo>
                  <a:lnTo>
                    <a:pt x="4559" y="901"/>
                  </a:lnTo>
                  <a:lnTo>
                    <a:pt x="0" y="0"/>
                  </a:lnTo>
                </a:path>
              </a:pathLst>
            </a:custGeom>
            <a:ln w="25400">
              <a:solidFill>
                <a:srgbClr val="FFE23A"/>
              </a:solidFill>
            </a:ln>
          </p:spPr>
          <p:txBody>
            <a:bodyPr wrap="square" lIns="0" tIns="0" rIns="0" bIns="0" rtlCol="0"/>
            <a:lstStyle/>
            <a:p>
              <a:endParaRPr/>
            </a:p>
          </p:txBody>
        </p:sp>
        <p:sp>
          <p:nvSpPr>
            <p:cNvPr id="5845" name="object 5845"/>
            <p:cNvSpPr/>
            <p:nvPr/>
          </p:nvSpPr>
          <p:spPr>
            <a:xfrm>
              <a:off x="6126746" y="8182127"/>
              <a:ext cx="3175" cy="14604"/>
            </a:xfrm>
            <a:custGeom>
              <a:avLst/>
              <a:gdLst/>
              <a:ahLst/>
              <a:cxnLst/>
              <a:rect l="l" t="t" r="r" b="b"/>
              <a:pathLst>
                <a:path w="3175" h="14604">
                  <a:moveTo>
                    <a:pt x="2552" y="0"/>
                  </a:moveTo>
                  <a:lnTo>
                    <a:pt x="1574" y="4686"/>
                  </a:lnTo>
                  <a:lnTo>
                    <a:pt x="647" y="9448"/>
                  </a:lnTo>
                  <a:lnTo>
                    <a:pt x="0" y="14274"/>
                  </a:lnTo>
                </a:path>
              </a:pathLst>
            </a:custGeom>
            <a:ln w="25400">
              <a:solidFill>
                <a:srgbClr val="FFE035"/>
              </a:solidFill>
            </a:ln>
          </p:spPr>
          <p:txBody>
            <a:bodyPr wrap="square" lIns="0" tIns="0" rIns="0" bIns="0" rtlCol="0"/>
            <a:lstStyle/>
            <a:p>
              <a:endParaRPr/>
            </a:p>
          </p:txBody>
        </p:sp>
        <p:sp>
          <p:nvSpPr>
            <p:cNvPr id="5846" name="object 5846"/>
            <p:cNvSpPr/>
            <p:nvPr/>
          </p:nvSpPr>
          <p:spPr>
            <a:xfrm>
              <a:off x="6126746" y="8196402"/>
              <a:ext cx="15240" cy="3810"/>
            </a:xfrm>
            <a:custGeom>
              <a:avLst/>
              <a:gdLst/>
              <a:ahLst/>
              <a:cxnLst/>
              <a:rect l="l" t="t" r="r" b="b"/>
              <a:pathLst>
                <a:path w="15239" h="3809">
                  <a:moveTo>
                    <a:pt x="0" y="0"/>
                  </a:moveTo>
                  <a:lnTo>
                    <a:pt x="4902" y="1066"/>
                  </a:lnTo>
                  <a:lnTo>
                    <a:pt x="9982" y="2222"/>
                  </a:lnTo>
                  <a:lnTo>
                    <a:pt x="15201" y="3479"/>
                  </a:lnTo>
                </a:path>
              </a:pathLst>
            </a:custGeom>
            <a:ln w="25400">
              <a:solidFill>
                <a:srgbClr val="FFE64A"/>
              </a:solidFill>
            </a:ln>
          </p:spPr>
          <p:txBody>
            <a:bodyPr wrap="square" lIns="0" tIns="0" rIns="0" bIns="0" rtlCol="0"/>
            <a:lstStyle/>
            <a:p>
              <a:endParaRPr/>
            </a:p>
          </p:txBody>
        </p:sp>
        <p:sp>
          <p:nvSpPr>
            <p:cNvPr id="5847" name="object 5847"/>
            <p:cNvSpPr/>
            <p:nvPr/>
          </p:nvSpPr>
          <p:spPr>
            <a:xfrm>
              <a:off x="6141948" y="8185086"/>
              <a:ext cx="1905" cy="15240"/>
            </a:xfrm>
            <a:custGeom>
              <a:avLst/>
              <a:gdLst/>
              <a:ahLst/>
              <a:cxnLst/>
              <a:rect l="l" t="t" r="r" b="b"/>
              <a:pathLst>
                <a:path w="1904" h="15240">
                  <a:moveTo>
                    <a:pt x="0" y="14795"/>
                  </a:moveTo>
                  <a:lnTo>
                    <a:pt x="355" y="9766"/>
                  </a:lnTo>
                  <a:lnTo>
                    <a:pt x="850" y="4825"/>
                  </a:lnTo>
                  <a:lnTo>
                    <a:pt x="1371" y="0"/>
                  </a:lnTo>
                </a:path>
              </a:pathLst>
            </a:custGeom>
            <a:ln w="25400">
              <a:solidFill>
                <a:srgbClr val="FFE84F"/>
              </a:solidFill>
            </a:ln>
          </p:spPr>
          <p:txBody>
            <a:bodyPr wrap="square" lIns="0" tIns="0" rIns="0" bIns="0" rtlCol="0"/>
            <a:lstStyle/>
            <a:p>
              <a:endParaRPr/>
            </a:p>
          </p:txBody>
        </p:sp>
        <p:sp>
          <p:nvSpPr>
            <p:cNvPr id="5848" name="object 5848"/>
            <p:cNvSpPr/>
            <p:nvPr/>
          </p:nvSpPr>
          <p:spPr>
            <a:xfrm>
              <a:off x="6125692" y="8196402"/>
              <a:ext cx="16510" cy="19050"/>
            </a:xfrm>
            <a:custGeom>
              <a:avLst/>
              <a:gdLst/>
              <a:ahLst/>
              <a:cxnLst/>
              <a:rect l="l" t="t" r="r" b="b"/>
              <a:pathLst>
                <a:path w="16510" h="19050">
                  <a:moveTo>
                    <a:pt x="1054" y="0"/>
                  </a:moveTo>
                  <a:lnTo>
                    <a:pt x="393" y="4826"/>
                  </a:lnTo>
                  <a:lnTo>
                    <a:pt x="0" y="9702"/>
                  </a:lnTo>
                  <a:lnTo>
                    <a:pt x="88" y="14643"/>
                  </a:lnTo>
                  <a:lnTo>
                    <a:pt x="15811" y="18948"/>
                  </a:lnTo>
                  <a:lnTo>
                    <a:pt x="15709" y="13690"/>
                  </a:lnTo>
                  <a:lnTo>
                    <a:pt x="15913" y="8521"/>
                  </a:lnTo>
                  <a:lnTo>
                    <a:pt x="16255" y="3479"/>
                  </a:lnTo>
                  <a:lnTo>
                    <a:pt x="11036" y="2222"/>
                  </a:lnTo>
                  <a:lnTo>
                    <a:pt x="5956" y="1066"/>
                  </a:lnTo>
                  <a:lnTo>
                    <a:pt x="1054" y="0"/>
                  </a:lnTo>
                  <a:close/>
                </a:path>
              </a:pathLst>
            </a:custGeom>
            <a:solidFill>
              <a:srgbClr val="FFE852"/>
            </a:solidFill>
          </p:spPr>
          <p:txBody>
            <a:bodyPr wrap="square" lIns="0" tIns="0" rIns="0" bIns="0" rtlCol="0"/>
            <a:lstStyle/>
            <a:p>
              <a:endParaRPr/>
            </a:p>
          </p:txBody>
        </p:sp>
        <p:sp>
          <p:nvSpPr>
            <p:cNvPr id="5849" name="object 5849"/>
            <p:cNvSpPr/>
            <p:nvPr/>
          </p:nvSpPr>
          <p:spPr>
            <a:xfrm>
              <a:off x="6126746" y="8196402"/>
              <a:ext cx="15240" cy="3810"/>
            </a:xfrm>
            <a:custGeom>
              <a:avLst/>
              <a:gdLst/>
              <a:ahLst/>
              <a:cxnLst/>
              <a:rect l="l" t="t" r="r" b="b"/>
              <a:pathLst>
                <a:path w="15239" h="3809">
                  <a:moveTo>
                    <a:pt x="15201" y="3479"/>
                  </a:moveTo>
                  <a:lnTo>
                    <a:pt x="9982" y="2222"/>
                  </a:lnTo>
                  <a:lnTo>
                    <a:pt x="4902" y="1066"/>
                  </a:lnTo>
                  <a:lnTo>
                    <a:pt x="0" y="0"/>
                  </a:lnTo>
                </a:path>
              </a:pathLst>
            </a:custGeom>
            <a:ln w="25400">
              <a:solidFill>
                <a:srgbClr val="FFE64A"/>
              </a:solidFill>
            </a:ln>
          </p:spPr>
          <p:txBody>
            <a:bodyPr wrap="square" lIns="0" tIns="0" rIns="0" bIns="0" rtlCol="0"/>
            <a:lstStyle/>
            <a:p>
              <a:endParaRPr/>
            </a:p>
          </p:txBody>
        </p:sp>
        <p:sp>
          <p:nvSpPr>
            <p:cNvPr id="5850" name="object 5850"/>
            <p:cNvSpPr/>
            <p:nvPr/>
          </p:nvSpPr>
          <p:spPr>
            <a:xfrm>
              <a:off x="6125692" y="8196402"/>
              <a:ext cx="1270" cy="15240"/>
            </a:xfrm>
            <a:custGeom>
              <a:avLst/>
              <a:gdLst/>
              <a:ahLst/>
              <a:cxnLst/>
              <a:rect l="l" t="t" r="r" b="b"/>
              <a:pathLst>
                <a:path w="1270" h="15240">
                  <a:moveTo>
                    <a:pt x="1054" y="0"/>
                  </a:moveTo>
                  <a:lnTo>
                    <a:pt x="393" y="4826"/>
                  </a:lnTo>
                  <a:lnTo>
                    <a:pt x="0" y="9702"/>
                  </a:lnTo>
                  <a:lnTo>
                    <a:pt x="88" y="14643"/>
                  </a:lnTo>
                </a:path>
              </a:pathLst>
            </a:custGeom>
            <a:ln w="25399">
              <a:solidFill>
                <a:srgbClr val="FFE444"/>
              </a:solidFill>
            </a:ln>
          </p:spPr>
          <p:txBody>
            <a:bodyPr wrap="square" lIns="0" tIns="0" rIns="0" bIns="0" rtlCol="0"/>
            <a:lstStyle/>
            <a:p>
              <a:endParaRPr/>
            </a:p>
          </p:txBody>
        </p:sp>
        <p:sp>
          <p:nvSpPr>
            <p:cNvPr id="5851" name="object 5851"/>
            <p:cNvSpPr/>
            <p:nvPr/>
          </p:nvSpPr>
          <p:spPr>
            <a:xfrm>
              <a:off x="6125781" y="8211045"/>
              <a:ext cx="15875" cy="4445"/>
            </a:xfrm>
            <a:custGeom>
              <a:avLst/>
              <a:gdLst/>
              <a:ahLst/>
              <a:cxnLst/>
              <a:rect l="l" t="t" r="r" b="b"/>
              <a:pathLst>
                <a:path w="15875" h="4445">
                  <a:moveTo>
                    <a:pt x="0" y="0"/>
                  </a:moveTo>
                  <a:lnTo>
                    <a:pt x="5054" y="1358"/>
                  </a:lnTo>
                  <a:lnTo>
                    <a:pt x="10299" y="2806"/>
                  </a:lnTo>
                  <a:lnTo>
                    <a:pt x="15722" y="4305"/>
                  </a:lnTo>
                </a:path>
              </a:pathLst>
            </a:custGeom>
            <a:ln w="25400">
              <a:solidFill>
                <a:srgbClr val="FFE959"/>
              </a:solidFill>
            </a:ln>
          </p:spPr>
          <p:txBody>
            <a:bodyPr wrap="square" lIns="0" tIns="0" rIns="0" bIns="0" rtlCol="0"/>
            <a:lstStyle/>
            <a:p>
              <a:endParaRPr/>
            </a:p>
          </p:txBody>
        </p:sp>
        <p:sp>
          <p:nvSpPr>
            <p:cNvPr id="5852" name="object 5852"/>
            <p:cNvSpPr/>
            <p:nvPr/>
          </p:nvSpPr>
          <p:spPr>
            <a:xfrm>
              <a:off x="6141402" y="8199882"/>
              <a:ext cx="635" cy="15875"/>
            </a:xfrm>
            <a:custGeom>
              <a:avLst/>
              <a:gdLst/>
              <a:ahLst/>
              <a:cxnLst/>
              <a:rect l="l" t="t" r="r" b="b"/>
              <a:pathLst>
                <a:path w="635" h="15875">
                  <a:moveTo>
                    <a:pt x="101" y="15468"/>
                  </a:moveTo>
                  <a:lnTo>
                    <a:pt x="0" y="10210"/>
                  </a:lnTo>
                  <a:lnTo>
                    <a:pt x="203" y="5041"/>
                  </a:lnTo>
                  <a:lnTo>
                    <a:pt x="546" y="0"/>
                  </a:lnTo>
                </a:path>
              </a:pathLst>
            </a:custGeom>
            <a:ln w="25399">
              <a:solidFill>
                <a:srgbClr val="FFED60"/>
              </a:solidFill>
            </a:ln>
          </p:spPr>
          <p:txBody>
            <a:bodyPr wrap="square" lIns="0" tIns="0" rIns="0" bIns="0" rtlCol="0"/>
            <a:lstStyle/>
            <a:p>
              <a:endParaRPr/>
            </a:p>
          </p:txBody>
        </p:sp>
        <p:sp>
          <p:nvSpPr>
            <p:cNvPr id="5853" name="object 5853"/>
            <p:cNvSpPr/>
            <p:nvPr/>
          </p:nvSpPr>
          <p:spPr>
            <a:xfrm>
              <a:off x="6120104" y="8152422"/>
              <a:ext cx="14604" cy="15875"/>
            </a:xfrm>
            <a:custGeom>
              <a:avLst/>
              <a:gdLst/>
              <a:ahLst/>
              <a:cxnLst/>
              <a:rect l="l" t="t" r="r" b="b"/>
              <a:pathLst>
                <a:path w="14604" h="15875">
                  <a:moveTo>
                    <a:pt x="3035" y="0"/>
                  </a:moveTo>
                  <a:lnTo>
                    <a:pt x="2362" y="4457"/>
                  </a:lnTo>
                  <a:lnTo>
                    <a:pt x="1269" y="8953"/>
                  </a:lnTo>
                  <a:lnTo>
                    <a:pt x="0" y="13487"/>
                  </a:lnTo>
                  <a:lnTo>
                    <a:pt x="7937" y="14998"/>
                  </a:lnTo>
                  <a:lnTo>
                    <a:pt x="12064" y="15849"/>
                  </a:lnTo>
                  <a:lnTo>
                    <a:pt x="12941" y="11290"/>
                  </a:lnTo>
                  <a:lnTo>
                    <a:pt x="13652" y="6807"/>
                  </a:lnTo>
                  <a:lnTo>
                    <a:pt x="13995" y="2400"/>
                  </a:lnTo>
                  <a:lnTo>
                    <a:pt x="10274" y="1549"/>
                  </a:lnTo>
                  <a:lnTo>
                    <a:pt x="6616" y="749"/>
                  </a:lnTo>
                  <a:lnTo>
                    <a:pt x="3035" y="0"/>
                  </a:lnTo>
                  <a:close/>
                </a:path>
              </a:pathLst>
            </a:custGeom>
            <a:solidFill>
              <a:srgbClr val="FFD515"/>
            </a:solidFill>
          </p:spPr>
          <p:txBody>
            <a:bodyPr wrap="square" lIns="0" tIns="0" rIns="0" bIns="0" rtlCol="0"/>
            <a:lstStyle/>
            <a:p>
              <a:endParaRPr/>
            </a:p>
          </p:txBody>
        </p:sp>
        <p:sp>
          <p:nvSpPr>
            <p:cNvPr id="5854" name="object 5854"/>
            <p:cNvSpPr/>
            <p:nvPr/>
          </p:nvSpPr>
          <p:spPr>
            <a:xfrm>
              <a:off x="6123140" y="8152422"/>
              <a:ext cx="11430" cy="2540"/>
            </a:xfrm>
            <a:custGeom>
              <a:avLst/>
              <a:gdLst/>
              <a:ahLst/>
              <a:cxnLst/>
              <a:rect l="l" t="t" r="r" b="b"/>
              <a:pathLst>
                <a:path w="11429" h="2540">
                  <a:moveTo>
                    <a:pt x="10960" y="2400"/>
                  </a:moveTo>
                  <a:lnTo>
                    <a:pt x="0" y="0"/>
                  </a:lnTo>
                </a:path>
              </a:pathLst>
            </a:custGeom>
            <a:ln w="25400">
              <a:solidFill>
                <a:srgbClr val="FFD311"/>
              </a:solidFill>
            </a:ln>
          </p:spPr>
          <p:txBody>
            <a:bodyPr wrap="square" lIns="0" tIns="0" rIns="0" bIns="0" rtlCol="0"/>
            <a:lstStyle/>
            <a:p>
              <a:endParaRPr/>
            </a:p>
          </p:txBody>
        </p:sp>
        <p:sp>
          <p:nvSpPr>
            <p:cNvPr id="5855" name="object 5855"/>
            <p:cNvSpPr/>
            <p:nvPr/>
          </p:nvSpPr>
          <p:spPr>
            <a:xfrm>
              <a:off x="6120104" y="8152422"/>
              <a:ext cx="3175" cy="13970"/>
            </a:xfrm>
            <a:custGeom>
              <a:avLst/>
              <a:gdLst/>
              <a:ahLst/>
              <a:cxnLst/>
              <a:rect l="l" t="t" r="r" b="b"/>
              <a:pathLst>
                <a:path w="3175" h="13970">
                  <a:moveTo>
                    <a:pt x="3035" y="0"/>
                  </a:moveTo>
                  <a:lnTo>
                    <a:pt x="2362" y="4457"/>
                  </a:lnTo>
                  <a:lnTo>
                    <a:pt x="1269" y="8953"/>
                  </a:lnTo>
                  <a:lnTo>
                    <a:pt x="0" y="13487"/>
                  </a:lnTo>
                </a:path>
              </a:pathLst>
            </a:custGeom>
            <a:ln w="25400">
              <a:solidFill>
                <a:srgbClr val="FFD30C"/>
              </a:solidFill>
            </a:ln>
          </p:spPr>
          <p:txBody>
            <a:bodyPr wrap="square" lIns="0" tIns="0" rIns="0" bIns="0" rtlCol="0"/>
            <a:lstStyle/>
            <a:p>
              <a:endParaRPr/>
            </a:p>
          </p:txBody>
        </p:sp>
        <p:sp>
          <p:nvSpPr>
            <p:cNvPr id="5856" name="object 5856"/>
            <p:cNvSpPr/>
            <p:nvPr/>
          </p:nvSpPr>
          <p:spPr>
            <a:xfrm>
              <a:off x="6120104" y="8165909"/>
              <a:ext cx="12065" cy="2540"/>
            </a:xfrm>
            <a:custGeom>
              <a:avLst/>
              <a:gdLst/>
              <a:ahLst/>
              <a:cxnLst/>
              <a:rect l="l" t="t" r="r" b="b"/>
              <a:pathLst>
                <a:path w="12064" h="2540">
                  <a:moveTo>
                    <a:pt x="0" y="0"/>
                  </a:moveTo>
                  <a:lnTo>
                    <a:pt x="12064" y="2362"/>
                  </a:lnTo>
                </a:path>
              </a:pathLst>
            </a:custGeom>
            <a:ln w="25400">
              <a:solidFill>
                <a:srgbClr val="FFD718"/>
              </a:solidFill>
            </a:ln>
          </p:spPr>
          <p:txBody>
            <a:bodyPr wrap="square" lIns="0" tIns="0" rIns="0" bIns="0" rtlCol="0"/>
            <a:lstStyle/>
            <a:p>
              <a:endParaRPr/>
            </a:p>
          </p:txBody>
        </p:sp>
        <p:sp>
          <p:nvSpPr>
            <p:cNvPr id="5857" name="object 5857"/>
            <p:cNvSpPr/>
            <p:nvPr/>
          </p:nvSpPr>
          <p:spPr>
            <a:xfrm>
              <a:off x="6132169" y="8154822"/>
              <a:ext cx="2540" cy="13970"/>
            </a:xfrm>
            <a:custGeom>
              <a:avLst/>
              <a:gdLst/>
              <a:ahLst/>
              <a:cxnLst/>
              <a:rect l="l" t="t" r="r" b="b"/>
              <a:pathLst>
                <a:path w="2539" h="13970">
                  <a:moveTo>
                    <a:pt x="0" y="13449"/>
                  </a:moveTo>
                  <a:lnTo>
                    <a:pt x="876" y="8890"/>
                  </a:lnTo>
                  <a:lnTo>
                    <a:pt x="1587" y="4406"/>
                  </a:lnTo>
                  <a:lnTo>
                    <a:pt x="1930" y="0"/>
                  </a:lnTo>
                </a:path>
              </a:pathLst>
            </a:custGeom>
            <a:ln w="25400">
              <a:solidFill>
                <a:srgbClr val="FFD71D"/>
              </a:solidFill>
            </a:ln>
          </p:spPr>
          <p:txBody>
            <a:bodyPr wrap="square" lIns="0" tIns="0" rIns="0" bIns="0" rtlCol="0"/>
            <a:lstStyle/>
            <a:p>
              <a:endParaRPr/>
            </a:p>
          </p:txBody>
        </p:sp>
        <p:sp>
          <p:nvSpPr>
            <p:cNvPr id="5858" name="object 5858"/>
            <p:cNvSpPr/>
            <p:nvPr/>
          </p:nvSpPr>
          <p:spPr>
            <a:xfrm>
              <a:off x="6116066" y="8165909"/>
              <a:ext cx="16510" cy="16510"/>
            </a:xfrm>
            <a:custGeom>
              <a:avLst/>
              <a:gdLst/>
              <a:ahLst/>
              <a:cxnLst/>
              <a:rect l="l" t="t" r="r" b="b"/>
              <a:pathLst>
                <a:path w="16510" h="16509">
                  <a:moveTo>
                    <a:pt x="4038" y="0"/>
                  </a:moveTo>
                  <a:lnTo>
                    <a:pt x="2781" y="4521"/>
                  </a:lnTo>
                  <a:lnTo>
                    <a:pt x="1346" y="9080"/>
                  </a:lnTo>
                  <a:lnTo>
                    <a:pt x="0" y="13652"/>
                  </a:lnTo>
                  <a:lnTo>
                    <a:pt x="8674" y="15316"/>
                  </a:lnTo>
                  <a:lnTo>
                    <a:pt x="13233" y="16217"/>
                  </a:lnTo>
                  <a:lnTo>
                    <a:pt x="14211" y="11531"/>
                  </a:lnTo>
                  <a:lnTo>
                    <a:pt x="15239" y="6908"/>
                  </a:lnTo>
                  <a:lnTo>
                    <a:pt x="16103" y="2362"/>
                  </a:lnTo>
                  <a:lnTo>
                    <a:pt x="11976" y="1511"/>
                  </a:lnTo>
                  <a:lnTo>
                    <a:pt x="4038" y="0"/>
                  </a:lnTo>
                  <a:close/>
                </a:path>
              </a:pathLst>
            </a:custGeom>
            <a:solidFill>
              <a:srgbClr val="FFD91D"/>
            </a:solidFill>
          </p:spPr>
          <p:txBody>
            <a:bodyPr wrap="square" lIns="0" tIns="0" rIns="0" bIns="0" rtlCol="0"/>
            <a:lstStyle/>
            <a:p>
              <a:endParaRPr/>
            </a:p>
          </p:txBody>
        </p:sp>
        <p:sp>
          <p:nvSpPr>
            <p:cNvPr id="5859" name="object 5859"/>
            <p:cNvSpPr/>
            <p:nvPr/>
          </p:nvSpPr>
          <p:spPr>
            <a:xfrm>
              <a:off x="6120104" y="8165909"/>
              <a:ext cx="12065" cy="2540"/>
            </a:xfrm>
            <a:custGeom>
              <a:avLst/>
              <a:gdLst/>
              <a:ahLst/>
              <a:cxnLst/>
              <a:rect l="l" t="t" r="r" b="b"/>
              <a:pathLst>
                <a:path w="12064" h="2540">
                  <a:moveTo>
                    <a:pt x="12064" y="2362"/>
                  </a:moveTo>
                  <a:lnTo>
                    <a:pt x="0" y="0"/>
                  </a:lnTo>
                </a:path>
              </a:pathLst>
            </a:custGeom>
            <a:ln w="25400">
              <a:solidFill>
                <a:srgbClr val="FFD718"/>
              </a:solidFill>
            </a:ln>
          </p:spPr>
          <p:txBody>
            <a:bodyPr wrap="square" lIns="0" tIns="0" rIns="0" bIns="0" rtlCol="0"/>
            <a:lstStyle/>
            <a:p>
              <a:endParaRPr/>
            </a:p>
          </p:txBody>
        </p:sp>
        <p:sp>
          <p:nvSpPr>
            <p:cNvPr id="5860" name="object 5860"/>
            <p:cNvSpPr/>
            <p:nvPr/>
          </p:nvSpPr>
          <p:spPr>
            <a:xfrm>
              <a:off x="6116066" y="8165909"/>
              <a:ext cx="4445" cy="13970"/>
            </a:xfrm>
            <a:custGeom>
              <a:avLst/>
              <a:gdLst/>
              <a:ahLst/>
              <a:cxnLst/>
              <a:rect l="l" t="t" r="r" b="b"/>
              <a:pathLst>
                <a:path w="4445" h="13970">
                  <a:moveTo>
                    <a:pt x="4038" y="0"/>
                  </a:moveTo>
                  <a:lnTo>
                    <a:pt x="2781" y="4521"/>
                  </a:lnTo>
                  <a:lnTo>
                    <a:pt x="1346" y="9080"/>
                  </a:lnTo>
                  <a:lnTo>
                    <a:pt x="0" y="13652"/>
                  </a:lnTo>
                </a:path>
              </a:pathLst>
            </a:custGeom>
            <a:ln w="25400">
              <a:solidFill>
                <a:srgbClr val="FFD613"/>
              </a:solidFill>
            </a:ln>
          </p:spPr>
          <p:txBody>
            <a:bodyPr wrap="square" lIns="0" tIns="0" rIns="0" bIns="0" rtlCol="0"/>
            <a:lstStyle/>
            <a:p>
              <a:endParaRPr/>
            </a:p>
          </p:txBody>
        </p:sp>
        <p:sp>
          <p:nvSpPr>
            <p:cNvPr id="5861" name="object 5861"/>
            <p:cNvSpPr/>
            <p:nvPr/>
          </p:nvSpPr>
          <p:spPr>
            <a:xfrm>
              <a:off x="6116066" y="8179562"/>
              <a:ext cx="13335" cy="3175"/>
            </a:xfrm>
            <a:custGeom>
              <a:avLst/>
              <a:gdLst/>
              <a:ahLst/>
              <a:cxnLst/>
              <a:rect l="l" t="t" r="r" b="b"/>
              <a:pathLst>
                <a:path w="13335" h="3175">
                  <a:moveTo>
                    <a:pt x="0" y="0"/>
                  </a:moveTo>
                  <a:lnTo>
                    <a:pt x="4241" y="825"/>
                  </a:lnTo>
                  <a:lnTo>
                    <a:pt x="8674" y="1663"/>
                  </a:lnTo>
                  <a:lnTo>
                    <a:pt x="13233" y="2565"/>
                  </a:lnTo>
                </a:path>
              </a:pathLst>
            </a:custGeom>
            <a:ln w="25400">
              <a:solidFill>
                <a:srgbClr val="FFDC22"/>
              </a:solidFill>
            </a:ln>
          </p:spPr>
          <p:txBody>
            <a:bodyPr wrap="square" lIns="0" tIns="0" rIns="0" bIns="0" rtlCol="0"/>
            <a:lstStyle/>
            <a:p>
              <a:endParaRPr/>
            </a:p>
          </p:txBody>
        </p:sp>
        <p:sp>
          <p:nvSpPr>
            <p:cNvPr id="5862" name="object 5862"/>
            <p:cNvSpPr/>
            <p:nvPr/>
          </p:nvSpPr>
          <p:spPr>
            <a:xfrm>
              <a:off x="6129299" y="8168271"/>
              <a:ext cx="3175" cy="13970"/>
            </a:xfrm>
            <a:custGeom>
              <a:avLst/>
              <a:gdLst/>
              <a:ahLst/>
              <a:cxnLst/>
              <a:rect l="l" t="t" r="r" b="b"/>
              <a:pathLst>
                <a:path w="3175" h="13970">
                  <a:moveTo>
                    <a:pt x="0" y="13855"/>
                  </a:moveTo>
                  <a:lnTo>
                    <a:pt x="977" y="9169"/>
                  </a:lnTo>
                  <a:lnTo>
                    <a:pt x="2006" y="4546"/>
                  </a:lnTo>
                  <a:lnTo>
                    <a:pt x="2870" y="0"/>
                  </a:lnTo>
                </a:path>
              </a:pathLst>
            </a:custGeom>
            <a:ln w="25399">
              <a:solidFill>
                <a:srgbClr val="FFDC27"/>
              </a:solidFill>
            </a:ln>
          </p:spPr>
          <p:txBody>
            <a:bodyPr wrap="square" lIns="0" tIns="0" rIns="0" bIns="0" rtlCol="0"/>
            <a:lstStyle/>
            <a:p>
              <a:endParaRPr/>
            </a:p>
          </p:txBody>
        </p:sp>
        <p:sp>
          <p:nvSpPr>
            <p:cNvPr id="5863" name="object 5863"/>
            <p:cNvSpPr/>
            <p:nvPr/>
          </p:nvSpPr>
          <p:spPr>
            <a:xfrm>
              <a:off x="6109843" y="8151342"/>
              <a:ext cx="13335" cy="28575"/>
            </a:xfrm>
            <a:custGeom>
              <a:avLst/>
              <a:gdLst/>
              <a:ahLst/>
              <a:cxnLst/>
              <a:rect l="l" t="t" r="r" b="b"/>
              <a:pathLst>
                <a:path w="13335" h="28575">
                  <a:moveTo>
                    <a:pt x="7950" y="0"/>
                  </a:moveTo>
                  <a:lnTo>
                    <a:pt x="6481" y="6731"/>
                  </a:lnTo>
                  <a:lnTo>
                    <a:pt x="4522" y="13474"/>
                  </a:lnTo>
                  <a:lnTo>
                    <a:pt x="0" y="26987"/>
                  </a:lnTo>
                  <a:lnTo>
                    <a:pt x="6223" y="28219"/>
                  </a:lnTo>
                  <a:lnTo>
                    <a:pt x="10269" y="14563"/>
                  </a:lnTo>
                  <a:lnTo>
                    <a:pt x="12007" y="7795"/>
                  </a:lnTo>
                  <a:lnTo>
                    <a:pt x="13296" y="1079"/>
                  </a:lnTo>
                  <a:lnTo>
                    <a:pt x="7950" y="0"/>
                  </a:lnTo>
                  <a:close/>
                </a:path>
              </a:pathLst>
            </a:custGeom>
            <a:solidFill>
              <a:srgbClr val="FFD30D"/>
            </a:solidFill>
          </p:spPr>
          <p:txBody>
            <a:bodyPr wrap="square" lIns="0" tIns="0" rIns="0" bIns="0" rtlCol="0"/>
            <a:lstStyle/>
            <a:p>
              <a:endParaRPr/>
            </a:p>
          </p:txBody>
        </p:sp>
        <p:sp>
          <p:nvSpPr>
            <p:cNvPr id="5864" name="object 5864"/>
            <p:cNvSpPr/>
            <p:nvPr/>
          </p:nvSpPr>
          <p:spPr>
            <a:xfrm>
              <a:off x="6116066" y="8152422"/>
              <a:ext cx="7620" cy="27305"/>
            </a:xfrm>
            <a:custGeom>
              <a:avLst/>
              <a:gdLst/>
              <a:ahLst/>
              <a:cxnLst/>
              <a:rect l="l" t="t" r="r" b="b"/>
              <a:pathLst>
                <a:path w="7620" h="27304">
                  <a:moveTo>
                    <a:pt x="7073" y="0"/>
                  </a:moveTo>
                  <a:lnTo>
                    <a:pt x="5784" y="6715"/>
                  </a:lnTo>
                  <a:lnTo>
                    <a:pt x="4046" y="13484"/>
                  </a:lnTo>
                  <a:lnTo>
                    <a:pt x="2053" y="20295"/>
                  </a:lnTo>
                  <a:lnTo>
                    <a:pt x="0" y="27139"/>
                  </a:lnTo>
                </a:path>
              </a:pathLst>
            </a:custGeom>
            <a:ln w="25400">
              <a:solidFill>
                <a:srgbClr val="FFD510"/>
              </a:solidFill>
            </a:ln>
          </p:spPr>
          <p:txBody>
            <a:bodyPr wrap="square" lIns="0" tIns="0" rIns="0" bIns="0" rtlCol="0"/>
            <a:lstStyle/>
            <a:p>
              <a:endParaRPr/>
            </a:p>
          </p:txBody>
        </p:sp>
        <p:sp>
          <p:nvSpPr>
            <p:cNvPr id="5865" name="object 5865"/>
            <p:cNvSpPr/>
            <p:nvPr/>
          </p:nvSpPr>
          <p:spPr>
            <a:xfrm>
              <a:off x="6109843" y="8178330"/>
              <a:ext cx="6350" cy="1270"/>
            </a:xfrm>
            <a:custGeom>
              <a:avLst/>
              <a:gdLst/>
              <a:ahLst/>
              <a:cxnLst/>
              <a:rect l="l" t="t" r="r" b="b"/>
              <a:pathLst>
                <a:path w="6350" h="1270">
                  <a:moveTo>
                    <a:pt x="6223" y="1231"/>
                  </a:moveTo>
                  <a:lnTo>
                    <a:pt x="0" y="0"/>
                  </a:lnTo>
                </a:path>
              </a:pathLst>
            </a:custGeom>
            <a:ln w="25400">
              <a:solidFill>
                <a:srgbClr val="FFD713"/>
              </a:solidFill>
            </a:ln>
          </p:spPr>
          <p:txBody>
            <a:bodyPr wrap="square" lIns="0" tIns="0" rIns="0" bIns="0" rtlCol="0"/>
            <a:lstStyle/>
            <a:p>
              <a:endParaRPr/>
            </a:p>
          </p:txBody>
        </p:sp>
        <p:sp>
          <p:nvSpPr>
            <p:cNvPr id="5866" name="object 5866"/>
            <p:cNvSpPr/>
            <p:nvPr/>
          </p:nvSpPr>
          <p:spPr>
            <a:xfrm>
              <a:off x="6109843" y="8151342"/>
              <a:ext cx="8255" cy="27305"/>
            </a:xfrm>
            <a:custGeom>
              <a:avLst/>
              <a:gdLst/>
              <a:ahLst/>
              <a:cxnLst/>
              <a:rect l="l" t="t" r="r" b="b"/>
              <a:pathLst>
                <a:path w="8254" h="27304">
                  <a:moveTo>
                    <a:pt x="0" y="26987"/>
                  </a:moveTo>
                  <a:lnTo>
                    <a:pt x="2290" y="20227"/>
                  </a:lnTo>
                  <a:lnTo>
                    <a:pt x="4522" y="13474"/>
                  </a:lnTo>
                  <a:lnTo>
                    <a:pt x="6481" y="6731"/>
                  </a:lnTo>
                  <a:lnTo>
                    <a:pt x="7950" y="0"/>
                  </a:lnTo>
                </a:path>
              </a:pathLst>
            </a:custGeom>
            <a:ln w="25400">
              <a:solidFill>
                <a:srgbClr val="FFD20A"/>
              </a:solidFill>
            </a:ln>
          </p:spPr>
          <p:txBody>
            <a:bodyPr wrap="square" lIns="0" tIns="0" rIns="0" bIns="0" rtlCol="0"/>
            <a:lstStyle/>
            <a:p>
              <a:endParaRPr/>
            </a:p>
          </p:txBody>
        </p:sp>
        <p:sp>
          <p:nvSpPr>
            <p:cNvPr id="5867" name="object 5867"/>
            <p:cNvSpPr/>
            <p:nvPr/>
          </p:nvSpPr>
          <p:spPr>
            <a:xfrm>
              <a:off x="6117793" y="8151342"/>
              <a:ext cx="5715" cy="1270"/>
            </a:xfrm>
            <a:custGeom>
              <a:avLst/>
              <a:gdLst/>
              <a:ahLst/>
              <a:cxnLst/>
              <a:rect l="l" t="t" r="r" b="b"/>
              <a:pathLst>
                <a:path w="5714" h="1270">
                  <a:moveTo>
                    <a:pt x="0" y="0"/>
                  </a:moveTo>
                  <a:lnTo>
                    <a:pt x="5346" y="1079"/>
                  </a:lnTo>
                </a:path>
              </a:pathLst>
            </a:custGeom>
            <a:ln w="25400">
              <a:solidFill>
                <a:srgbClr val="FFD008"/>
              </a:solidFill>
            </a:ln>
          </p:spPr>
          <p:txBody>
            <a:bodyPr wrap="square" lIns="0" tIns="0" rIns="0" bIns="0" rtlCol="0"/>
            <a:lstStyle/>
            <a:p>
              <a:endParaRPr/>
            </a:p>
          </p:txBody>
        </p:sp>
        <p:sp>
          <p:nvSpPr>
            <p:cNvPr id="5868" name="object 5868"/>
            <p:cNvSpPr/>
            <p:nvPr/>
          </p:nvSpPr>
          <p:spPr>
            <a:xfrm>
              <a:off x="6103937" y="8150352"/>
              <a:ext cx="13970" cy="28575"/>
            </a:xfrm>
            <a:custGeom>
              <a:avLst/>
              <a:gdLst/>
              <a:ahLst/>
              <a:cxnLst/>
              <a:rect l="l" t="t" r="r" b="b"/>
              <a:pathLst>
                <a:path w="13970" h="28575">
                  <a:moveTo>
                    <a:pt x="8623" y="0"/>
                  </a:moveTo>
                  <a:lnTo>
                    <a:pt x="7050" y="6716"/>
                  </a:lnTo>
                  <a:lnTo>
                    <a:pt x="4930" y="13404"/>
                  </a:lnTo>
                  <a:lnTo>
                    <a:pt x="2501" y="20073"/>
                  </a:lnTo>
                  <a:lnTo>
                    <a:pt x="0" y="26733"/>
                  </a:lnTo>
                  <a:lnTo>
                    <a:pt x="5905" y="27978"/>
                  </a:lnTo>
                  <a:lnTo>
                    <a:pt x="10428" y="14465"/>
                  </a:lnTo>
                  <a:lnTo>
                    <a:pt x="12386" y="7721"/>
                  </a:lnTo>
                  <a:lnTo>
                    <a:pt x="13855" y="990"/>
                  </a:lnTo>
                  <a:lnTo>
                    <a:pt x="8623" y="0"/>
                  </a:lnTo>
                  <a:close/>
                </a:path>
              </a:pathLst>
            </a:custGeom>
            <a:solidFill>
              <a:srgbClr val="FFD209"/>
            </a:solidFill>
          </p:spPr>
          <p:txBody>
            <a:bodyPr wrap="square" lIns="0" tIns="0" rIns="0" bIns="0" rtlCol="0"/>
            <a:lstStyle/>
            <a:p>
              <a:endParaRPr/>
            </a:p>
          </p:txBody>
        </p:sp>
        <p:sp>
          <p:nvSpPr>
            <p:cNvPr id="5869" name="object 5869"/>
            <p:cNvSpPr/>
            <p:nvPr/>
          </p:nvSpPr>
          <p:spPr>
            <a:xfrm>
              <a:off x="6109843" y="8151342"/>
              <a:ext cx="8255" cy="27305"/>
            </a:xfrm>
            <a:custGeom>
              <a:avLst/>
              <a:gdLst/>
              <a:ahLst/>
              <a:cxnLst/>
              <a:rect l="l" t="t" r="r" b="b"/>
              <a:pathLst>
                <a:path w="8254" h="27304">
                  <a:moveTo>
                    <a:pt x="7950" y="0"/>
                  </a:moveTo>
                  <a:lnTo>
                    <a:pt x="6481" y="6731"/>
                  </a:lnTo>
                  <a:lnTo>
                    <a:pt x="4522" y="13474"/>
                  </a:lnTo>
                  <a:lnTo>
                    <a:pt x="2290" y="20227"/>
                  </a:lnTo>
                  <a:lnTo>
                    <a:pt x="0" y="26987"/>
                  </a:lnTo>
                </a:path>
              </a:pathLst>
            </a:custGeom>
            <a:ln w="25400">
              <a:solidFill>
                <a:srgbClr val="FFD20A"/>
              </a:solidFill>
            </a:ln>
          </p:spPr>
          <p:txBody>
            <a:bodyPr wrap="square" lIns="0" tIns="0" rIns="0" bIns="0" rtlCol="0"/>
            <a:lstStyle/>
            <a:p>
              <a:endParaRPr/>
            </a:p>
          </p:txBody>
        </p:sp>
        <p:sp>
          <p:nvSpPr>
            <p:cNvPr id="5870" name="object 5870"/>
            <p:cNvSpPr/>
            <p:nvPr/>
          </p:nvSpPr>
          <p:spPr>
            <a:xfrm>
              <a:off x="6103937" y="8177085"/>
              <a:ext cx="6350" cy="1270"/>
            </a:xfrm>
            <a:custGeom>
              <a:avLst/>
              <a:gdLst/>
              <a:ahLst/>
              <a:cxnLst/>
              <a:rect l="l" t="t" r="r" b="b"/>
              <a:pathLst>
                <a:path w="6350" h="1270">
                  <a:moveTo>
                    <a:pt x="5905" y="1244"/>
                  </a:moveTo>
                  <a:lnTo>
                    <a:pt x="0" y="0"/>
                  </a:lnTo>
                </a:path>
              </a:pathLst>
            </a:custGeom>
            <a:ln w="25400">
              <a:solidFill>
                <a:srgbClr val="FFD60E"/>
              </a:solidFill>
            </a:ln>
          </p:spPr>
          <p:txBody>
            <a:bodyPr wrap="square" lIns="0" tIns="0" rIns="0" bIns="0" rtlCol="0"/>
            <a:lstStyle/>
            <a:p>
              <a:endParaRPr/>
            </a:p>
          </p:txBody>
        </p:sp>
        <p:sp>
          <p:nvSpPr>
            <p:cNvPr id="5871" name="object 5871"/>
            <p:cNvSpPr/>
            <p:nvPr/>
          </p:nvSpPr>
          <p:spPr>
            <a:xfrm>
              <a:off x="6103937" y="8150352"/>
              <a:ext cx="8890" cy="27305"/>
            </a:xfrm>
            <a:custGeom>
              <a:avLst/>
              <a:gdLst/>
              <a:ahLst/>
              <a:cxnLst/>
              <a:rect l="l" t="t" r="r" b="b"/>
              <a:pathLst>
                <a:path w="8889" h="27304">
                  <a:moveTo>
                    <a:pt x="0" y="26733"/>
                  </a:moveTo>
                  <a:lnTo>
                    <a:pt x="2501" y="20073"/>
                  </a:lnTo>
                  <a:lnTo>
                    <a:pt x="4930" y="13404"/>
                  </a:lnTo>
                  <a:lnTo>
                    <a:pt x="7050" y="6716"/>
                  </a:lnTo>
                  <a:lnTo>
                    <a:pt x="8623" y="0"/>
                  </a:lnTo>
                </a:path>
              </a:pathLst>
            </a:custGeom>
            <a:ln w="25400">
              <a:solidFill>
                <a:srgbClr val="FFD208"/>
              </a:solidFill>
            </a:ln>
          </p:spPr>
          <p:txBody>
            <a:bodyPr wrap="square" lIns="0" tIns="0" rIns="0" bIns="0" rtlCol="0"/>
            <a:lstStyle/>
            <a:p>
              <a:endParaRPr/>
            </a:p>
          </p:txBody>
        </p:sp>
        <p:sp>
          <p:nvSpPr>
            <p:cNvPr id="5872" name="object 5872"/>
            <p:cNvSpPr/>
            <p:nvPr/>
          </p:nvSpPr>
          <p:spPr>
            <a:xfrm>
              <a:off x="6112560" y="8150352"/>
              <a:ext cx="5715" cy="1270"/>
            </a:xfrm>
            <a:custGeom>
              <a:avLst/>
              <a:gdLst/>
              <a:ahLst/>
              <a:cxnLst/>
              <a:rect l="l" t="t" r="r" b="b"/>
              <a:pathLst>
                <a:path w="5714" h="1270">
                  <a:moveTo>
                    <a:pt x="0" y="0"/>
                  </a:moveTo>
                  <a:lnTo>
                    <a:pt x="5232" y="990"/>
                  </a:lnTo>
                </a:path>
              </a:pathLst>
            </a:custGeom>
            <a:ln w="25400">
              <a:solidFill>
                <a:srgbClr val="FFCF04"/>
              </a:solidFill>
            </a:ln>
          </p:spPr>
          <p:txBody>
            <a:bodyPr wrap="square" lIns="0" tIns="0" rIns="0" bIns="0" rtlCol="0"/>
            <a:lstStyle/>
            <a:p>
              <a:endParaRPr/>
            </a:p>
          </p:txBody>
        </p:sp>
        <p:sp>
          <p:nvSpPr>
            <p:cNvPr id="5873" name="object 5873"/>
            <p:cNvSpPr/>
            <p:nvPr/>
          </p:nvSpPr>
          <p:spPr>
            <a:xfrm>
              <a:off x="6111227" y="8179562"/>
              <a:ext cx="18415" cy="31750"/>
            </a:xfrm>
            <a:custGeom>
              <a:avLst/>
              <a:gdLst/>
              <a:ahLst/>
              <a:cxnLst/>
              <a:rect l="l" t="t" r="r" b="b"/>
              <a:pathLst>
                <a:path w="18414" h="31750">
                  <a:moveTo>
                    <a:pt x="4838" y="0"/>
                  </a:moveTo>
                  <a:lnTo>
                    <a:pt x="2930" y="6873"/>
                  </a:lnTo>
                  <a:lnTo>
                    <a:pt x="1357" y="13773"/>
                  </a:lnTo>
                  <a:lnTo>
                    <a:pt x="314" y="20691"/>
                  </a:lnTo>
                  <a:lnTo>
                    <a:pt x="0" y="27622"/>
                  </a:lnTo>
                  <a:lnTo>
                    <a:pt x="14554" y="31483"/>
                  </a:lnTo>
                  <a:lnTo>
                    <a:pt x="14753" y="24116"/>
                  </a:lnTo>
                  <a:lnTo>
                    <a:pt x="15513" y="16838"/>
                  </a:lnTo>
                  <a:lnTo>
                    <a:pt x="16672" y="9653"/>
                  </a:lnTo>
                  <a:lnTo>
                    <a:pt x="18072" y="2565"/>
                  </a:lnTo>
                  <a:lnTo>
                    <a:pt x="4838" y="0"/>
                  </a:lnTo>
                  <a:close/>
                </a:path>
              </a:pathLst>
            </a:custGeom>
            <a:solidFill>
              <a:srgbClr val="FFDE2F"/>
            </a:solidFill>
          </p:spPr>
          <p:txBody>
            <a:bodyPr wrap="square" lIns="0" tIns="0" rIns="0" bIns="0" rtlCol="0"/>
            <a:lstStyle/>
            <a:p>
              <a:endParaRPr/>
            </a:p>
          </p:txBody>
        </p:sp>
        <p:sp>
          <p:nvSpPr>
            <p:cNvPr id="5874" name="object 5874"/>
            <p:cNvSpPr/>
            <p:nvPr/>
          </p:nvSpPr>
          <p:spPr>
            <a:xfrm>
              <a:off x="6125781" y="8182127"/>
              <a:ext cx="3810" cy="29209"/>
            </a:xfrm>
            <a:custGeom>
              <a:avLst/>
              <a:gdLst/>
              <a:ahLst/>
              <a:cxnLst/>
              <a:rect l="l" t="t" r="r" b="b"/>
              <a:pathLst>
                <a:path w="3810" h="29209">
                  <a:moveTo>
                    <a:pt x="3517" y="0"/>
                  </a:moveTo>
                  <a:lnTo>
                    <a:pt x="2118" y="7088"/>
                  </a:lnTo>
                  <a:lnTo>
                    <a:pt x="958" y="14273"/>
                  </a:lnTo>
                  <a:lnTo>
                    <a:pt x="199" y="21550"/>
                  </a:lnTo>
                  <a:lnTo>
                    <a:pt x="0" y="28917"/>
                  </a:lnTo>
                </a:path>
              </a:pathLst>
            </a:custGeom>
            <a:ln w="25400">
              <a:solidFill>
                <a:srgbClr val="FFE23C"/>
              </a:solidFill>
            </a:ln>
          </p:spPr>
          <p:txBody>
            <a:bodyPr wrap="square" lIns="0" tIns="0" rIns="0" bIns="0" rtlCol="0"/>
            <a:lstStyle/>
            <a:p>
              <a:endParaRPr/>
            </a:p>
          </p:txBody>
        </p:sp>
        <p:sp>
          <p:nvSpPr>
            <p:cNvPr id="5875" name="object 5875"/>
            <p:cNvSpPr/>
            <p:nvPr/>
          </p:nvSpPr>
          <p:spPr>
            <a:xfrm>
              <a:off x="6111227" y="8207184"/>
              <a:ext cx="14604" cy="4445"/>
            </a:xfrm>
            <a:custGeom>
              <a:avLst/>
              <a:gdLst/>
              <a:ahLst/>
              <a:cxnLst/>
              <a:rect l="l" t="t" r="r" b="b"/>
              <a:pathLst>
                <a:path w="14604" h="4445">
                  <a:moveTo>
                    <a:pt x="14554" y="3860"/>
                  </a:moveTo>
                  <a:lnTo>
                    <a:pt x="9499" y="2501"/>
                  </a:lnTo>
                  <a:lnTo>
                    <a:pt x="4648" y="1206"/>
                  </a:lnTo>
                  <a:lnTo>
                    <a:pt x="0" y="0"/>
                  </a:lnTo>
                </a:path>
              </a:pathLst>
            </a:custGeom>
            <a:ln w="25399">
              <a:solidFill>
                <a:srgbClr val="FFE13B"/>
              </a:solidFill>
            </a:ln>
          </p:spPr>
          <p:txBody>
            <a:bodyPr wrap="square" lIns="0" tIns="0" rIns="0" bIns="0" rtlCol="0"/>
            <a:lstStyle/>
            <a:p>
              <a:endParaRPr/>
            </a:p>
          </p:txBody>
        </p:sp>
        <p:sp>
          <p:nvSpPr>
            <p:cNvPr id="5876" name="object 5876"/>
            <p:cNvSpPr/>
            <p:nvPr/>
          </p:nvSpPr>
          <p:spPr>
            <a:xfrm>
              <a:off x="6111227" y="8179562"/>
              <a:ext cx="5080" cy="27940"/>
            </a:xfrm>
            <a:custGeom>
              <a:avLst/>
              <a:gdLst/>
              <a:ahLst/>
              <a:cxnLst/>
              <a:rect l="l" t="t" r="r" b="b"/>
              <a:pathLst>
                <a:path w="5079" h="27940">
                  <a:moveTo>
                    <a:pt x="0" y="27622"/>
                  </a:moveTo>
                  <a:lnTo>
                    <a:pt x="314" y="20691"/>
                  </a:lnTo>
                  <a:lnTo>
                    <a:pt x="1357" y="13773"/>
                  </a:lnTo>
                  <a:lnTo>
                    <a:pt x="2930" y="6873"/>
                  </a:lnTo>
                  <a:lnTo>
                    <a:pt x="4838" y="0"/>
                  </a:lnTo>
                </a:path>
              </a:pathLst>
            </a:custGeom>
            <a:ln w="25400">
              <a:solidFill>
                <a:srgbClr val="FFDB21"/>
              </a:solidFill>
            </a:ln>
          </p:spPr>
          <p:txBody>
            <a:bodyPr wrap="square" lIns="0" tIns="0" rIns="0" bIns="0" rtlCol="0"/>
            <a:lstStyle/>
            <a:p>
              <a:endParaRPr/>
            </a:p>
          </p:txBody>
        </p:sp>
        <p:sp>
          <p:nvSpPr>
            <p:cNvPr id="5877" name="object 5877"/>
            <p:cNvSpPr/>
            <p:nvPr/>
          </p:nvSpPr>
          <p:spPr>
            <a:xfrm>
              <a:off x="6116066" y="8179562"/>
              <a:ext cx="13335" cy="3175"/>
            </a:xfrm>
            <a:custGeom>
              <a:avLst/>
              <a:gdLst/>
              <a:ahLst/>
              <a:cxnLst/>
              <a:rect l="l" t="t" r="r" b="b"/>
              <a:pathLst>
                <a:path w="13335" h="3175">
                  <a:moveTo>
                    <a:pt x="0" y="0"/>
                  </a:moveTo>
                  <a:lnTo>
                    <a:pt x="4241" y="825"/>
                  </a:lnTo>
                  <a:lnTo>
                    <a:pt x="8674" y="1663"/>
                  </a:lnTo>
                  <a:lnTo>
                    <a:pt x="13233" y="2565"/>
                  </a:lnTo>
                </a:path>
              </a:pathLst>
            </a:custGeom>
            <a:ln w="25400">
              <a:solidFill>
                <a:srgbClr val="FFDC22"/>
              </a:solidFill>
            </a:ln>
          </p:spPr>
          <p:txBody>
            <a:bodyPr wrap="square" lIns="0" tIns="0" rIns="0" bIns="0" rtlCol="0"/>
            <a:lstStyle/>
            <a:p>
              <a:endParaRPr/>
            </a:p>
          </p:txBody>
        </p:sp>
        <p:sp>
          <p:nvSpPr>
            <p:cNvPr id="5878" name="object 5878"/>
            <p:cNvSpPr/>
            <p:nvPr/>
          </p:nvSpPr>
          <p:spPr>
            <a:xfrm>
              <a:off x="6104445" y="8178330"/>
              <a:ext cx="12065" cy="29209"/>
            </a:xfrm>
            <a:custGeom>
              <a:avLst/>
              <a:gdLst/>
              <a:ahLst/>
              <a:cxnLst/>
              <a:rect l="l" t="t" r="r" b="b"/>
              <a:pathLst>
                <a:path w="12064" h="29209">
                  <a:moveTo>
                    <a:pt x="5397" y="0"/>
                  </a:moveTo>
                  <a:lnTo>
                    <a:pt x="3271" y="6766"/>
                  </a:lnTo>
                  <a:lnTo>
                    <a:pt x="1517" y="13539"/>
                  </a:lnTo>
                  <a:lnTo>
                    <a:pt x="354" y="20315"/>
                  </a:lnTo>
                  <a:lnTo>
                    <a:pt x="0" y="27089"/>
                  </a:lnTo>
                  <a:lnTo>
                    <a:pt x="6781" y="28854"/>
                  </a:lnTo>
                  <a:lnTo>
                    <a:pt x="7096" y="21923"/>
                  </a:lnTo>
                  <a:lnTo>
                    <a:pt x="8139" y="15005"/>
                  </a:lnTo>
                  <a:lnTo>
                    <a:pt x="9712" y="8105"/>
                  </a:lnTo>
                  <a:lnTo>
                    <a:pt x="11620" y="1231"/>
                  </a:lnTo>
                  <a:lnTo>
                    <a:pt x="5397" y="0"/>
                  </a:lnTo>
                  <a:close/>
                </a:path>
              </a:pathLst>
            </a:custGeom>
            <a:solidFill>
              <a:srgbClr val="FFD91E"/>
            </a:solidFill>
          </p:spPr>
          <p:txBody>
            <a:bodyPr wrap="square" lIns="0" tIns="0" rIns="0" bIns="0" rtlCol="0"/>
            <a:lstStyle/>
            <a:p>
              <a:endParaRPr/>
            </a:p>
          </p:txBody>
        </p:sp>
        <p:sp>
          <p:nvSpPr>
            <p:cNvPr id="5879" name="object 5879"/>
            <p:cNvSpPr/>
            <p:nvPr/>
          </p:nvSpPr>
          <p:spPr>
            <a:xfrm>
              <a:off x="6111227" y="8179562"/>
              <a:ext cx="5080" cy="27940"/>
            </a:xfrm>
            <a:custGeom>
              <a:avLst/>
              <a:gdLst/>
              <a:ahLst/>
              <a:cxnLst/>
              <a:rect l="l" t="t" r="r" b="b"/>
              <a:pathLst>
                <a:path w="5079" h="27940">
                  <a:moveTo>
                    <a:pt x="4838" y="0"/>
                  </a:moveTo>
                  <a:lnTo>
                    <a:pt x="2930" y="6873"/>
                  </a:lnTo>
                  <a:lnTo>
                    <a:pt x="1357" y="13773"/>
                  </a:lnTo>
                  <a:lnTo>
                    <a:pt x="314" y="20691"/>
                  </a:lnTo>
                  <a:lnTo>
                    <a:pt x="0" y="27622"/>
                  </a:lnTo>
                </a:path>
              </a:pathLst>
            </a:custGeom>
            <a:ln w="25400">
              <a:solidFill>
                <a:srgbClr val="FFDB21"/>
              </a:solidFill>
            </a:ln>
          </p:spPr>
          <p:txBody>
            <a:bodyPr wrap="square" lIns="0" tIns="0" rIns="0" bIns="0" rtlCol="0"/>
            <a:lstStyle/>
            <a:p>
              <a:endParaRPr/>
            </a:p>
          </p:txBody>
        </p:sp>
        <p:sp>
          <p:nvSpPr>
            <p:cNvPr id="5880" name="object 5880"/>
            <p:cNvSpPr/>
            <p:nvPr/>
          </p:nvSpPr>
          <p:spPr>
            <a:xfrm>
              <a:off x="6104445" y="8205419"/>
              <a:ext cx="6985" cy="1905"/>
            </a:xfrm>
            <a:custGeom>
              <a:avLst/>
              <a:gdLst/>
              <a:ahLst/>
              <a:cxnLst/>
              <a:rect l="l" t="t" r="r" b="b"/>
              <a:pathLst>
                <a:path w="6985" h="1904">
                  <a:moveTo>
                    <a:pt x="6781" y="1765"/>
                  </a:moveTo>
                  <a:lnTo>
                    <a:pt x="0" y="0"/>
                  </a:lnTo>
                </a:path>
              </a:pathLst>
            </a:custGeom>
            <a:ln w="25400">
              <a:solidFill>
                <a:srgbClr val="FFDC27"/>
              </a:solidFill>
            </a:ln>
          </p:spPr>
          <p:txBody>
            <a:bodyPr wrap="square" lIns="0" tIns="0" rIns="0" bIns="0" rtlCol="0"/>
            <a:lstStyle/>
            <a:p>
              <a:endParaRPr/>
            </a:p>
          </p:txBody>
        </p:sp>
        <p:sp>
          <p:nvSpPr>
            <p:cNvPr id="5881" name="object 5881"/>
            <p:cNvSpPr/>
            <p:nvPr/>
          </p:nvSpPr>
          <p:spPr>
            <a:xfrm>
              <a:off x="6104445" y="8178330"/>
              <a:ext cx="5715" cy="27305"/>
            </a:xfrm>
            <a:custGeom>
              <a:avLst/>
              <a:gdLst/>
              <a:ahLst/>
              <a:cxnLst/>
              <a:rect l="l" t="t" r="r" b="b"/>
              <a:pathLst>
                <a:path w="5714" h="27304">
                  <a:moveTo>
                    <a:pt x="0" y="27089"/>
                  </a:moveTo>
                  <a:lnTo>
                    <a:pt x="354" y="20315"/>
                  </a:lnTo>
                  <a:lnTo>
                    <a:pt x="1517" y="13539"/>
                  </a:lnTo>
                  <a:lnTo>
                    <a:pt x="3271" y="6766"/>
                  </a:lnTo>
                  <a:lnTo>
                    <a:pt x="5397" y="0"/>
                  </a:lnTo>
                </a:path>
              </a:pathLst>
            </a:custGeom>
            <a:ln w="25400">
              <a:solidFill>
                <a:srgbClr val="FFD819"/>
              </a:solidFill>
            </a:ln>
          </p:spPr>
          <p:txBody>
            <a:bodyPr wrap="square" lIns="0" tIns="0" rIns="0" bIns="0" rtlCol="0"/>
            <a:lstStyle/>
            <a:p>
              <a:endParaRPr/>
            </a:p>
          </p:txBody>
        </p:sp>
        <p:sp>
          <p:nvSpPr>
            <p:cNvPr id="5882" name="object 5882"/>
            <p:cNvSpPr/>
            <p:nvPr/>
          </p:nvSpPr>
          <p:spPr>
            <a:xfrm>
              <a:off x="6109843" y="8178330"/>
              <a:ext cx="6350" cy="1270"/>
            </a:xfrm>
            <a:custGeom>
              <a:avLst/>
              <a:gdLst/>
              <a:ahLst/>
              <a:cxnLst/>
              <a:rect l="l" t="t" r="r" b="b"/>
              <a:pathLst>
                <a:path w="6350" h="1270">
                  <a:moveTo>
                    <a:pt x="0" y="0"/>
                  </a:moveTo>
                  <a:lnTo>
                    <a:pt x="6223" y="1231"/>
                  </a:lnTo>
                </a:path>
              </a:pathLst>
            </a:custGeom>
            <a:ln w="25400">
              <a:solidFill>
                <a:srgbClr val="FFD713"/>
              </a:solidFill>
            </a:ln>
          </p:spPr>
          <p:txBody>
            <a:bodyPr wrap="square" lIns="0" tIns="0" rIns="0" bIns="0" rtlCol="0"/>
            <a:lstStyle/>
            <a:p>
              <a:endParaRPr/>
            </a:p>
          </p:txBody>
        </p:sp>
        <p:sp>
          <p:nvSpPr>
            <p:cNvPr id="5883" name="object 5883"/>
            <p:cNvSpPr/>
            <p:nvPr/>
          </p:nvSpPr>
          <p:spPr>
            <a:xfrm>
              <a:off x="6097981" y="8177085"/>
              <a:ext cx="12065" cy="28575"/>
            </a:xfrm>
            <a:custGeom>
              <a:avLst/>
              <a:gdLst/>
              <a:ahLst/>
              <a:cxnLst/>
              <a:rect l="l" t="t" r="r" b="b"/>
              <a:pathLst>
                <a:path w="12064" h="28575">
                  <a:moveTo>
                    <a:pt x="5956" y="0"/>
                  </a:moveTo>
                  <a:lnTo>
                    <a:pt x="3621" y="6651"/>
                  </a:lnTo>
                  <a:lnTo>
                    <a:pt x="1692" y="13312"/>
                  </a:lnTo>
                  <a:lnTo>
                    <a:pt x="405" y="19988"/>
                  </a:lnTo>
                  <a:lnTo>
                    <a:pt x="0" y="26682"/>
                  </a:lnTo>
                  <a:lnTo>
                    <a:pt x="6464" y="28333"/>
                  </a:lnTo>
                  <a:lnTo>
                    <a:pt x="6818" y="21559"/>
                  </a:lnTo>
                  <a:lnTo>
                    <a:pt x="7981" y="14784"/>
                  </a:lnTo>
                  <a:lnTo>
                    <a:pt x="9736" y="8011"/>
                  </a:lnTo>
                  <a:lnTo>
                    <a:pt x="11861" y="1244"/>
                  </a:lnTo>
                  <a:lnTo>
                    <a:pt x="5956" y="0"/>
                  </a:lnTo>
                  <a:close/>
                </a:path>
              </a:pathLst>
            </a:custGeom>
            <a:solidFill>
              <a:srgbClr val="FFD718"/>
            </a:solidFill>
          </p:spPr>
          <p:txBody>
            <a:bodyPr wrap="square" lIns="0" tIns="0" rIns="0" bIns="0" rtlCol="0"/>
            <a:lstStyle/>
            <a:p>
              <a:endParaRPr/>
            </a:p>
          </p:txBody>
        </p:sp>
        <p:sp>
          <p:nvSpPr>
            <p:cNvPr id="5884" name="object 5884"/>
            <p:cNvSpPr/>
            <p:nvPr/>
          </p:nvSpPr>
          <p:spPr>
            <a:xfrm>
              <a:off x="6104445" y="8178330"/>
              <a:ext cx="5715" cy="27305"/>
            </a:xfrm>
            <a:custGeom>
              <a:avLst/>
              <a:gdLst/>
              <a:ahLst/>
              <a:cxnLst/>
              <a:rect l="l" t="t" r="r" b="b"/>
              <a:pathLst>
                <a:path w="5714" h="27304">
                  <a:moveTo>
                    <a:pt x="5397" y="0"/>
                  </a:moveTo>
                  <a:lnTo>
                    <a:pt x="3271" y="6766"/>
                  </a:lnTo>
                  <a:lnTo>
                    <a:pt x="1517" y="13539"/>
                  </a:lnTo>
                  <a:lnTo>
                    <a:pt x="354" y="20315"/>
                  </a:lnTo>
                  <a:lnTo>
                    <a:pt x="0" y="27089"/>
                  </a:lnTo>
                </a:path>
              </a:pathLst>
            </a:custGeom>
            <a:ln w="25400">
              <a:solidFill>
                <a:srgbClr val="FFD819"/>
              </a:solidFill>
            </a:ln>
          </p:spPr>
          <p:txBody>
            <a:bodyPr wrap="square" lIns="0" tIns="0" rIns="0" bIns="0" rtlCol="0"/>
            <a:lstStyle/>
            <a:p>
              <a:endParaRPr/>
            </a:p>
          </p:txBody>
        </p:sp>
        <p:sp>
          <p:nvSpPr>
            <p:cNvPr id="5885" name="object 5885"/>
            <p:cNvSpPr/>
            <p:nvPr/>
          </p:nvSpPr>
          <p:spPr>
            <a:xfrm>
              <a:off x="6097981" y="8203768"/>
              <a:ext cx="6985" cy="1905"/>
            </a:xfrm>
            <a:custGeom>
              <a:avLst/>
              <a:gdLst/>
              <a:ahLst/>
              <a:cxnLst/>
              <a:rect l="l" t="t" r="r" b="b"/>
              <a:pathLst>
                <a:path w="6985" h="1904">
                  <a:moveTo>
                    <a:pt x="6464" y="1650"/>
                  </a:moveTo>
                  <a:lnTo>
                    <a:pt x="0" y="0"/>
                  </a:lnTo>
                </a:path>
              </a:pathLst>
            </a:custGeom>
            <a:ln w="25400">
              <a:solidFill>
                <a:srgbClr val="FFD921"/>
              </a:solidFill>
            </a:ln>
          </p:spPr>
          <p:txBody>
            <a:bodyPr wrap="square" lIns="0" tIns="0" rIns="0" bIns="0" rtlCol="0"/>
            <a:lstStyle/>
            <a:p>
              <a:endParaRPr/>
            </a:p>
          </p:txBody>
        </p:sp>
        <p:sp>
          <p:nvSpPr>
            <p:cNvPr id="5886" name="object 5886"/>
            <p:cNvSpPr/>
            <p:nvPr/>
          </p:nvSpPr>
          <p:spPr>
            <a:xfrm>
              <a:off x="6097981" y="8177085"/>
              <a:ext cx="6350" cy="27305"/>
            </a:xfrm>
            <a:custGeom>
              <a:avLst/>
              <a:gdLst/>
              <a:ahLst/>
              <a:cxnLst/>
              <a:rect l="l" t="t" r="r" b="b"/>
              <a:pathLst>
                <a:path w="6350" h="27304">
                  <a:moveTo>
                    <a:pt x="0" y="26682"/>
                  </a:moveTo>
                  <a:lnTo>
                    <a:pt x="405" y="19988"/>
                  </a:lnTo>
                  <a:lnTo>
                    <a:pt x="1692" y="13312"/>
                  </a:lnTo>
                  <a:lnTo>
                    <a:pt x="3621" y="6651"/>
                  </a:lnTo>
                  <a:lnTo>
                    <a:pt x="5956" y="0"/>
                  </a:lnTo>
                </a:path>
              </a:pathLst>
            </a:custGeom>
            <a:ln w="25400">
              <a:solidFill>
                <a:srgbClr val="FFD716"/>
              </a:solidFill>
            </a:ln>
          </p:spPr>
          <p:txBody>
            <a:bodyPr wrap="square" lIns="0" tIns="0" rIns="0" bIns="0" rtlCol="0"/>
            <a:lstStyle/>
            <a:p>
              <a:endParaRPr/>
            </a:p>
          </p:txBody>
        </p:sp>
        <p:sp>
          <p:nvSpPr>
            <p:cNvPr id="5887" name="object 5887"/>
            <p:cNvSpPr/>
            <p:nvPr/>
          </p:nvSpPr>
          <p:spPr>
            <a:xfrm>
              <a:off x="6103937" y="8177085"/>
              <a:ext cx="6350" cy="1270"/>
            </a:xfrm>
            <a:custGeom>
              <a:avLst/>
              <a:gdLst/>
              <a:ahLst/>
              <a:cxnLst/>
              <a:rect l="l" t="t" r="r" b="b"/>
              <a:pathLst>
                <a:path w="6350" h="1270">
                  <a:moveTo>
                    <a:pt x="0" y="0"/>
                  </a:moveTo>
                  <a:lnTo>
                    <a:pt x="5905" y="1244"/>
                  </a:lnTo>
                </a:path>
              </a:pathLst>
            </a:custGeom>
            <a:ln w="25400">
              <a:solidFill>
                <a:srgbClr val="FFD60E"/>
              </a:solidFill>
            </a:ln>
          </p:spPr>
          <p:txBody>
            <a:bodyPr wrap="square" lIns="0" tIns="0" rIns="0" bIns="0" rtlCol="0"/>
            <a:lstStyle/>
            <a:p>
              <a:endParaRPr/>
            </a:p>
          </p:txBody>
        </p:sp>
        <p:sp>
          <p:nvSpPr>
            <p:cNvPr id="5888" name="object 5888"/>
            <p:cNvSpPr/>
            <p:nvPr/>
          </p:nvSpPr>
          <p:spPr>
            <a:xfrm>
              <a:off x="6097663" y="8143862"/>
              <a:ext cx="15875" cy="16510"/>
            </a:xfrm>
            <a:custGeom>
              <a:avLst/>
              <a:gdLst/>
              <a:ahLst/>
              <a:cxnLst/>
              <a:rect l="l" t="t" r="r" b="b"/>
              <a:pathLst>
                <a:path w="15875" h="16509">
                  <a:moveTo>
                    <a:pt x="3695" y="0"/>
                  </a:moveTo>
                  <a:lnTo>
                    <a:pt x="3111" y="5118"/>
                  </a:lnTo>
                  <a:lnTo>
                    <a:pt x="1727" y="10185"/>
                  </a:lnTo>
                  <a:lnTo>
                    <a:pt x="0" y="15163"/>
                  </a:lnTo>
                  <a:lnTo>
                    <a:pt x="4076" y="15303"/>
                  </a:lnTo>
                  <a:lnTo>
                    <a:pt x="8204" y="15684"/>
                  </a:lnTo>
                  <a:lnTo>
                    <a:pt x="12357" y="16459"/>
                  </a:lnTo>
                  <a:lnTo>
                    <a:pt x="13881" y="11620"/>
                  </a:lnTo>
                  <a:lnTo>
                    <a:pt x="15074" y="6769"/>
                  </a:lnTo>
                  <a:lnTo>
                    <a:pt x="15519" y="1879"/>
                  </a:lnTo>
                  <a:lnTo>
                    <a:pt x="11518" y="1181"/>
                  </a:lnTo>
                  <a:lnTo>
                    <a:pt x="7581" y="558"/>
                  </a:lnTo>
                  <a:lnTo>
                    <a:pt x="3695" y="0"/>
                  </a:lnTo>
                  <a:close/>
                </a:path>
              </a:pathLst>
            </a:custGeom>
            <a:solidFill>
              <a:srgbClr val="FFD005"/>
            </a:solidFill>
          </p:spPr>
          <p:txBody>
            <a:bodyPr wrap="square" lIns="0" tIns="0" rIns="0" bIns="0" rtlCol="0"/>
            <a:lstStyle/>
            <a:p>
              <a:endParaRPr/>
            </a:p>
          </p:txBody>
        </p:sp>
        <p:sp>
          <p:nvSpPr>
            <p:cNvPr id="5889" name="object 5889"/>
            <p:cNvSpPr/>
            <p:nvPr/>
          </p:nvSpPr>
          <p:spPr>
            <a:xfrm>
              <a:off x="6101359" y="8143862"/>
              <a:ext cx="12065" cy="1905"/>
            </a:xfrm>
            <a:custGeom>
              <a:avLst/>
              <a:gdLst/>
              <a:ahLst/>
              <a:cxnLst/>
              <a:rect l="l" t="t" r="r" b="b"/>
              <a:pathLst>
                <a:path w="12064" h="1904">
                  <a:moveTo>
                    <a:pt x="11823" y="1879"/>
                  </a:moveTo>
                  <a:lnTo>
                    <a:pt x="0" y="0"/>
                  </a:lnTo>
                </a:path>
              </a:pathLst>
            </a:custGeom>
            <a:ln w="25400">
              <a:solidFill>
                <a:srgbClr val="FFCE04"/>
              </a:solidFill>
            </a:ln>
          </p:spPr>
          <p:txBody>
            <a:bodyPr wrap="square" lIns="0" tIns="0" rIns="0" bIns="0" rtlCol="0"/>
            <a:lstStyle/>
            <a:p>
              <a:endParaRPr/>
            </a:p>
          </p:txBody>
        </p:sp>
        <p:sp>
          <p:nvSpPr>
            <p:cNvPr id="5890" name="object 5890"/>
            <p:cNvSpPr/>
            <p:nvPr/>
          </p:nvSpPr>
          <p:spPr>
            <a:xfrm>
              <a:off x="6097663" y="8143862"/>
              <a:ext cx="3810" cy="15240"/>
            </a:xfrm>
            <a:custGeom>
              <a:avLst/>
              <a:gdLst/>
              <a:ahLst/>
              <a:cxnLst/>
              <a:rect l="l" t="t" r="r" b="b"/>
              <a:pathLst>
                <a:path w="3810" h="15240">
                  <a:moveTo>
                    <a:pt x="3695" y="0"/>
                  </a:moveTo>
                  <a:lnTo>
                    <a:pt x="3111" y="5118"/>
                  </a:lnTo>
                  <a:lnTo>
                    <a:pt x="1727" y="10185"/>
                  </a:lnTo>
                  <a:lnTo>
                    <a:pt x="0" y="15163"/>
                  </a:lnTo>
                </a:path>
              </a:pathLst>
            </a:custGeom>
            <a:ln w="25399">
              <a:solidFill>
                <a:srgbClr val="FFD106"/>
              </a:solidFill>
            </a:ln>
          </p:spPr>
          <p:txBody>
            <a:bodyPr wrap="square" lIns="0" tIns="0" rIns="0" bIns="0" rtlCol="0"/>
            <a:lstStyle/>
            <a:p>
              <a:endParaRPr/>
            </a:p>
          </p:txBody>
        </p:sp>
        <p:sp>
          <p:nvSpPr>
            <p:cNvPr id="5891" name="object 5891"/>
            <p:cNvSpPr/>
            <p:nvPr/>
          </p:nvSpPr>
          <p:spPr>
            <a:xfrm>
              <a:off x="6097663" y="8159026"/>
              <a:ext cx="12700" cy="1905"/>
            </a:xfrm>
            <a:custGeom>
              <a:avLst/>
              <a:gdLst/>
              <a:ahLst/>
              <a:cxnLst/>
              <a:rect l="l" t="t" r="r" b="b"/>
              <a:pathLst>
                <a:path w="12700" h="1904">
                  <a:moveTo>
                    <a:pt x="0" y="0"/>
                  </a:moveTo>
                  <a:lnTo>
                    <a:pt x="12357" y="1295"/>
                  </a:lnTo>
                </a:path>
              </a:pathLst>
            </a:custGeom>
            <a:ln w="25400">
              <a:solidFill>
                <a:srgbClr val="FFD206"/>
              </a:solidFill>
            </a:ln>
          </p:spPr>
          <p:txBody>
            <a:bodyPr wrap="square" lIns="0" tIns="0" rIns="0" bIns="0" rtlCol="0"/>
            <a:lstStyle/>
            <a:p>
              <a:endParaRPr/>
            </a:p>
          </p:txBody>
        </p:sp>
        <p:sp>
          <p:nvSpPr>
            <p:cNvPr id="5892" name="object 5892"/>
            <p:cNvSpPr/>
            <p:nvPr/>
          </p:nvSpPr>
          <p:spPr>
            <a:xfrm>
              <a:off x="6110021" y="8145742"/>
              <a:ext cx="3175" cy="14604"/>
            </a:xfrm>
            <a:custGeom>
              <a:avLst/>
              <a:gdLst/>
              <a:ahLst/>
              <a:cxnLst/>
              <a:rect l="l" t="t" r="r" b="b"/>
              <a:pathLst>
                <a:path w="3175" h="14604">
                  <a:moveTo>
                    <a:pt x="0" y="14579"/>
                  </a:moveTo>
                  <a:lnTo>
                    <a:pt x="1524" y="9740"/>
                  </a:lnTo>
                  <a:lnTo>
                    <a:pt x="2717" y="4889"/>
                  </a:lnTo>
                  <a:lnTo>
                    <a:pt x="3162" y="0"/>
                  </a:lnTo>
                </a:path>
              </a:pathLst>
            </a:custGeom>
            <a:ln w="25400">
              <a:solidFill>
                <a:srgbClr val="FFCF04"/>
              </a:solidFill>
            </a:ln>
          </p:spPr>
          <p:txBody>
            <a:bodyPr wrap="square" lIns="0" tIns="0" rIns="0" bIns="0" rtlCol="0"/>
            <a:lstStyle/>
            <a:p>
              <a:endParaRPr/>
            </a:p>
          </p:txBody>
        </p:sp>
        <p:sp>
          <p:nvSpPr>
            <p:cNvPr id="5893" name="object 5893"/>
            <p:cNvSpPr/>
            <p:nvPr/>
          </p:nvSpPr>
          <p:spPr>
            <a:xfrm>
              <a:off x="6091872" y="8159026"/>
              <a:ext cx="18415" cy="15875"/>
            </a:xfrm>
            <a:custGeom>
              <a:avLst/>
              <a:gdLst/>
              <a:ahLst/>
              <a:cxnLst/>
              <a:rect l="l" t="t" r="r" b="b"/>
              <a:pathLst>
                <a:path w="18414" h="15875">
                  <a:moveTo>
                    <a:pt x="5791" y="0"/>
                  </a:moveTo>
                  <a:lnTo>
                    <a:pt x="4063" y="4978"/>
                  </a:lnTo>
                  <a:lnTo>
                    <a:pt x="0" y="14617"/>
                  </a:lnTo>
                  <a:lnTo>
                    <a:pt x="4152" y="14528"/>
                  </a:lnTo>
                  <a:lnTo>
                    <a:pt x="8483" y="14808"/>
                  </a:lnTo>
                  <a:lnTo>
                    <a:pt x="12915" y="15773"/>
                  </a:lnTo>
                  <a:lnTo>
                    <a:pt x="14731" y="10960"/>
                  </a:lnTo>
                  <a:lnTo>
                    <a:pt x="16611" y="6146"/>
                  </a:lnTo>
                  <a:lnTo>
                    <a:pt x="18148" y="1295"/>
                  </a:lnTo>
                  <a:lnTo>
                    <a:pt x="13995" y="520"/>
                  </a:lnTo>
                  <a:lnTo>
                    <a:pt x="9867" y="139"/>
                  </a:lnTo>
                  <a:lnTo>
                    <a:pt x="5791" y="0"/>
                  </a:lnTo>
                  <a:close/>
                </a:path>
              </a:pathLst>
            </a:custGeom>
            <a:solidFill>
              <a:srgbClr val="FFD40A"/>
            </a:solidFill>
          </p:spPr>
          <p:txBody>
            <a:bodyPr wrap="square" lIns="0" tIns="0" rIns="0" bIns="0" rtlCol="0"/>
            <a:lstStyle/>
            <a:p>
              <a:endParaRPr/>
            </a:p>
          </p:txBody>
        </p:sp>
        <p:sp>
          <p:nvSpPr>
            <p:cNvPr id="5894" name="object 5894"/>
            <p:cNvSpPr/>
            <p:nvPr/>
          </p:nvSpPr>
          <p:spPr>
            <a:xfrm>
              <a:off x="6097663" y="8159026"/>
              <a:ext cx="12700" cy="1905"/>
            </a:xfrm>
            <a:custGeom>
              <a:avLst/>
              <a:gdLst/>
              <a:ahLst/>
              <a:cxnLst/>
              <a:rect l="l" t="t" r="r" b="b"/>
              <a:pathLst>
                <a:path w="12700" h="1904">
                  <a:moveTo>
                    <a:pt x="12357" y="1295"/>
                  </a:moveTo>
                  <a:lnTo>
                    <a:pt x="0" y="0"/>
                  </a:lnTo>
                </a:path>
              </a:pathLst>
            </a:custGeom>
            <a:ln w="25400">
              <a:solidFill>
                <a:srgbClr val="FFD206"/>
              </a:solidFill>
            </a:ln>
          </p:spPr>
          <p:txBody>
            <a:bodyPr wrap="square" lIns="0" tIns="0" rIns="0" bIns="0" rtlCol="0"/>
            <a:lstStyle/>
            <a:p>
              <a:endParaRPr/>
            </a:p>
          </p:txBody>
        </p:sp>
        <p:sp>
          <p:nvSpPr>
            <p:cNvPr id="5895" name="object 5895"/>
            <p:cNvSpPr/>
            <p:nvPr/>
          </p:nvSpPr>
          <p:spPr>
            <a:xfrm>
              <a:off x="6091872" y="8159026"/>
              <a:ext cx="6350" cy="15240"/>
            </a:xfrm>
            <a:custGeom>
              <a:avLst/>
              <a:gdLst/>
              <a:ahLst/>
              <a:cxnLst/>
              <a:rect l="l" t="t" r="r" b="b"/>
              <a:pathLst>
                <a:path w="6350" h="15240">
                  <a:moveTo>
                    <a:pt x="5791" y="0"/>
                  </a:moveTo>
                  <a:lnTo>
                    <a:pt x="4063" y="4978"/>
                  </a:lnTo>
                  <a:lnTo>
                    <a:pt x="1993" y="9867"/>
                  </a:lnTo>
                  <a:lnTo>
                    <a:pt x="0" y="14617"/>
                  </a:lnTo>
                </a:path>
              </a:pathLst>
            </a:custGeom>
            <a:ln w="25400">
              <a:solidFill>
                <a:srgbClr val="FFD50B"/>
              </a:solidFill>
            </a:ln>
          </p:spPr>
          <p:txBody>
            <a:bodyPr wrap="square" lIns="0" tIns="0" rIns="0" bIns="0" rtlCol="0"/>
            <a:lstStyle/>
            <a:p>
              <a:endParaRPr/>
            </a:p>
          </p:txBody>
        </p:sp>
        <p:sp>
          <p:nvSpPr>
            <p:cNvPr id="5896" name="object 5896"/>
            <p:cNvSpPr/>
            <p:nvPr/>
          </p:nvSpPr>
          <p:spPr>
            <a:xfrm>
              <a:off x="6091872" y="8173555"/>
              <a:ext cx="13335" cy="1270"/>
            </a:xfrm>
            <a:custGeom>
              <a:avLst/>
              <a:gdLst/>
              <a:ahLst/>
              <a:cxnLst/>
              <a:rect l="l" t="t" r="r" b="b"/>
              <a:pathLst>
                <a:path w="13335" h="1270">
                  <a:moveTo>
                    <a:pt x="0" y="88"/>
                  </a:moveTo>
                  <a:lnTo>
                    <a:pt x="4152" y="0"/>
                  </a:lnTo>
                  <a:lnTo>
                    <a:pt x="8483" y="279"/>
                  </a:lnTo>
                  <a:lnTo>
                    <a:pt x="12915" y="1244"/>
                  </a:lnTo>
                </a:path>
              </a:pathLst>
            </a:custGeom>
            <a:ln w="25400">
              <a:solidFill>
                <a:srgbClr val="FFD50D"/>
              </a:solidFill>
            </a:ln>
          </p:spPr>
          <p:txBody>
            <a:bodyPr wrap="square" lIns="0" tIns="0" rIns="0" bIns="0" rtlCol="0"/>
            <a:lstStyle/>
            <a:p>
              <a:endParaRPr/>
            </a:p>
          </p:txBody>
        </p:sp>
        <p:sp>
          <p:nvSpPr>
            <p:cNvPr id="5897" name="object 5897"/>
            <p:cNvSpPr/>
            <p:nvPr/>
          </p:nvSpPr>
          <p:spPr>
            <a:xfrm>
              <a:off x="6104788" y="8160321"/>
              <a:ext cx="5715" cy="14604"/>
            </a:xfrm>
            <a:custGeom>
              <a:avLst/>
              <a:gdLst/>
              <a:ahLst/>
              <a:cxnLst/>
              <a:rect l="l" t="t" r="r" b="b"/>
              <a:pathLst>
                <a:path w="5714" h="14604">
                  <a:moveTo>
                    <a:pt x="0" y="14478"/>
                  </a:moveTo>
                  <a:lnTo>
                    <a:pt x="1816" y="9664"/>
                  </a:lnTo>
                  <a:lnTo>
                    <a:pt x="3695" y="4851"/>
                  </a:lnTo>
                  <a:lnTo>
                    <a:pt x="5232" y="0"/>
                  </a:lnTo>
                </a:path>
              </a:pathLst>
            </a:custGeom>
            <a:ln w="25400">
              <a:solidFill>
                <a:srgbClr val="FFD309"/>
              </a:solidFill>
            </a:ln>
          </p:spPr>
          <p:txBody>
            <a:bodyPr wrap="square" lIns="0" tIns="0" rIns="0" bIns="0" rtlCol="0"/>
            <a:lstStyle/>
            <a:p>
              <a:endParaRPr/>
            </a:p>
          </p:txBody>
        </p:sp>
        <p:sp>
          <p:nvSpPr>
            <p:cNvPr id="5898" name="object 5898"/>
            <p:cNvSpPr/>
            <p:nvPr/>
          </p:nvSpPr>
          <p:spPr>
            <a:xfrm>
              <a:off x="6085674" y="8142401"/>
              <a:ext cx="15875" cy="17145"/>
            </a:xfrm>
            <a:custGeom>
              <a:avLst/>
              <a:gdLst/>
              <a:ahLst/>
              <a:cxnLst/>
              <a:rect l="l" t="t" r="r" b="b"/>
              <a:pathLst>
                <a:path w="15875" h="17145">
                  <a:moveTo>
                    <a:pt x="4241" y="0"/>
                  </a:moveTo>
                  <a:lnTo>
                    <a:pt x="3327" y="5626"/>
                  </a:lnTo>
                  <a:lnTo>
                    <a:pt x="1790" y="11290"/>
                  </a:lnTo>
                  <a:lnTo>
                    <a:pt x="0" y="16751"/>
                  </a:lnTo>
                  <a:lnTo>
                    <a:pt x="3911" y="16586"/>
                  </a:lnTo>
                  <a:lnTo>
                    <a:pt x="7924" y="16484"/>
                  </a:lnTo>
                  <a:lnTo>
                    <a:pt x="11988" y="16624"/>
                  </a:lnTo>
                  <a:lnTo>
                    <a:pt x="13715" y="11645"/>
                  </a:lnTo>
                  <a:lnTo>
                    <a:pt x="15100" y="6578"/>
                  </a:lnTo>
                  <a:lnTo>
                    <a:pt x="15684" y="1460"/>
                  </a:lnTo>
                  <a:lnTo>
                    <a:pt x="11811" y="901"/>
                  </a:lnTo>
                  <a:lnTo>
                    <a:pt x="8000" y="419"/>
                  </a:lnTo>
                  <a:lnTo>
                    <a:pt x="4241" y="0"/>
                  </a:lnTo>
                  <a:close/>
                </a:path>
              </a:pathLst>
            </a:custGeom>
            <a:solidFill>
              <a:srgbClr val="FFD209"/>
            </a:solidFill>
          </p:spPr>
          <p:txBody>
            <a:bodyPr wrap="square" lIns="0" tIns="0" rIns="0" bIns="0" rtlCol="0"/>
            <a:lstStyle/>
            <a:p>
              <a:endParaRPr/>
            </a:p>
          </p:txBody>
        </p:sp>
        <p:sp>
          <p:nvSpPr>
            <p:cNvPr id="5899" name="object 5899"/>
            <p:cNvSpPr/>
            <p:nvPr/>
          </p:nvSpPr>
          <p:spPr>
            <a:xfrm>
              <a:off x="6089916" y="8142401"/>
              <a:ext cx="12065" cy="1905"/>
            </a:xfrm>
            <a:custGeom>
              <a:avLst/>
              <a:gdLst/>
              <a:ahLst/>
              <a:cxnLst/>
              <a:rect l="l" t="t" r="r" b="b"/>
              <a:pathLst>
                <a:path w="12064" h="1904">
                  <a:moveTo>
                    <a:pt x="11442" y="1460"/>
                  </a:moveTo>
                  <a:lnTo>
                    <a:pt x="0" y="0"/>
                  </a:lnTo>
                </a:path>
              </a:pathLst>
            </a:custGeom>
            <a:ln w="25400">
              <a:solidFill>
                <a:srgbClr val="FFCF08"/>
              </a:solidFill>
            </a:ln>
          </p:spPr>
          <p:txBody>
            <a:bodyPr wrap="square" lIns="0" tIns="0" rIns="0" bIns="0" rtlCol="0"/>
            <a:lstStyle/>
            <a:p>
              <a:endParaRPr/>
            </a:p>
          </p:txBody>
        </p:sp>
        <p:sp>
          <p:nvSpPr>
            <p:cNvPr id="5900" name="object 5900"/>
            <p:cNvSpPr/>
            <p:nvPr/>
          </p:nvSpPr>
          <p:spPr>
            <a:xfrm>
              <a:off x="6085674" y="8142401"/>
              <a:ext cx="4445" cy="17145"/>
            </a:xfrm>
            <a:custGeom>
              <a:avLst/>
              <a:gdLst/>
              <a:ahLst/>
              <a:cxnLst/>
              <a:rect l="l" t="t" r="r" b="b"/>
              <a:pathLst>
                <a:path w="4445" h="17145">
                  <a:moveTo>
                    <a:pt x="4241" y="0"/>
                  </a:moveTo>
                  <a:lnTo>
                    <a:pt x="3327" y="5626"/>
                  </a:lnTo>
                  <a:lnTo>
                    <a:pt x="1790" y="11290"/>
                  </a:lnTo>
                  <a:lnTo>
                    <a:pt x="0" y="16751"/>
                  </a:lnTo>
                </a:path>
              </a:pathLst>
            </a:custGeom>
            <a:ln w="25400">
              <a:solidFill>
                <a:srgbClr val="FFD30C"/>
              </a:solidFill>
            </a:ln>
          </p:spPr>
          <p:txBody>
            <a:bodyPr wrap="square" lIns="0" tIns="0" rIns="0" bIns="0" rtlCol="0"/>
            <a:lstStyle/>
            <a:p>
              <a:endParaRPr/>
            </a:p>
          </p:txBody>
        </p:sp>
        <p:sp>
          <p:nvSpPr>
            <p:cNvPr id="5901" name="object 5901"/>
            <p:cNvSpPr/>
            <p:nvPr/>
          </p:nvSpPr>
          <p:spPr>
            <a:xfrm>
              <a:off x="6085674" y="8146326"/>
              <a:ext cx="12065" cy="26034"/>
            </a:xfrm>
            <a:custGeom>
              <a:avLst/>
              <a:gdLst/>
              <a:ahLst/>
              <a:cxnLst/>
              <a:rect l="l" t="t" r="r" b="b"/>
              <a:pathLst>
                <a:path w="12064" h="26034">
                  <a:moveTo>
                    <a:pt x="11988" y="0"/>
                  </a:moveTo>
                  <a:lnTo>
                    <a:pt x="0" y="0"/>
                  </a:lnTo>
                  <a:lnTo>
                    <a:pt x="0" y="25527"/>
                  </a:lnTo>
                  <a:lnTo>
                    <a:pt x="11988" y="25527"/>
                  </a:lnTo>
                  <a:lnTo>
                    <a:pt x="11988" y="0"/>
                  </a:lnTo>
                  <a:close/>
                </a:path>
              </a:pathLst>
            </a:custGeom>
            <a:solidFill>
              <a:srgbClr val="FFD50A"/>
            </a:solidFill>
          </p:spPr>
          <p:txBody>
            <a:bodyPr wrap="square" lIns="0" tIns="0" rIns="0" bIns="0" rtlCol="0"/>
            <a:lstStyle/>
            <a:p>
              <a:endParaRPr/>
            </a:p>
          </p:txBody>
        </p:sp>
        <p:sp>
          <p:nvSpPr>
            <p:cNvPr id="5902" name="object 5902"/>
            <p:cNvSpPr/>
            <p:nvPr/>
          </p:nvSpPr>
          <p:spPr>
            <a:xfrm>
              <a:off x="6097663" y="8143862"/>
              <a:ext cx="3810" cy="15240"/>
            </a:xfrm>
            <a:custGeom>
              <a:avLst/>
              <a:gdLst/>
              <a:ahLst/>
              <a:cxnLst/>
              <a:rect l="l" t="t" r="r" b="b"/>
              <a:pathLst>
                <a:path w="3810" h="15240">
                  <a:moveTo>
                    <a:pt x="0" y="15163"/>
                  </a:moveTo>
                  <a:lnTo>
                    <a:pt x="1727" y="10185"/>
                  </a:lnTo>
                  <a:lnTo>
                    <a:pt x="3111" y="5118"/>
                  </a:lnTo>
                  <a:lnTo>
                    <a:pt x="3695" y="0"/>
                  </a:lnTo>
                </a:path>
              </a:pathLst>
            </a:custGeom>
            <a:ln w="25399">
              <a:solidFill>
                <a:srgbClr val="FFD106"/>
              </a:solidFill>
            </a:ln>
          </p:spPr>
          <p:txBody>
            <a:bodyPr wrap="square" lIns="0" tIns="0" rIns="0" bIns="0" rtlCol="0"/>
            <a:lstStyle/>
            <a:p>
              <a:endParaRPr/>
            </a:p>
          </p:txBody>
        </p:sp>
        <p:sp>
          <p:nvSpPr>
            <p:cNvPr id="5903" name="object 5903"/>
            <p:cNvSpPr/>
            <p:nvPr/>
          </p:nvSpPr>
          <p:spPr>
            <a:xfrm>
              <a:off x="6079960" y="8158886"/>
              <a:ext cx="17780" cy="16510"/>
            </a:xfrm>
            <a:custGeom>
              <a:avLst/>
              <a:gdLst/>
              <a:ahLst/>
              <a:cxnLst/>
              <a:rect l="l" t="t" r="r" b="b"/>
              <a:pathLst>
                <a:path w="17779" h="16509">
                  <a:moveTo>
                    <a:pt x="13639" y="0"/>
                  </a:moveTo>
                  <a:lnTo>
                    <a:pt x="9626" y="101"/>
                  </a:lnTo>
                  <a:lnTo>
                    <a:pt x="5714" y="266"/>
                  </a:lnTo>
                  <a:lnTo>
                    <a:pt x="3937" y="5740"/>
                  </a:lnTo>
                  <a:lnTo>
                    <a:pt x="0" y="15900"/>
                  </a:lnTo>
                  <a:lnTo>
                    <a:pt x="3759" y="15341"/>
                  </a:lnTo>
                  <a:lnTo>
                    <a:pt x="7746" y="14858"/>
                  </a:lnTo>
                  <a:lnTo>
                    <a:pt x="11912" y="14757"/>
                  </a:lnTo>
                  <a:lnTo>
                    <a:pt x="15976" y="5118"/>
                  </a:lnTo>
                  <a:lnTo>
                    <a:pt x="17703" y="139"/>
                  </a:lnTo>
                  <a:lnTo>
                    <a:pt x="13639" y="0"/>
                  </a:lnTo>
                  <a:close/>
                </a:path>
              </a:pathLst>
            </a:custGeom>
            <a:solidFill>
              <a:srgbClr val="FFD60F"/>
            </a:solidFill>
          </p:spPr>
          <p:txBody>
            <a:bodyPr wrap="square" lIns="0" tIns="0" rIns="0" bIns="0" rtlCol="0"/>
            <a:lstStyle/>
            <a:p>
              <a:endParaRPr/>
            </a:p>
          </p:txBody>
        </p:sp>
        <p:sp>
          <p:nvSpPr>
            <p:cNvPr id="5904" name="object 5904"/>
            <p:cNvSpPr/>
            <p:nvPr/>
          </p:nvSpPr>
          <p:spPr>
            <a:xfrm>
              <a:off x="6085674" y="8146326"/>
              <a:ext cx="12065" cy="26034"/>
            </a:xfrm>
            <a:custGeom>
              <a:avLst/>
              <a:gdLst/>
              <a:ahLst/>
              <a:cxnLst/>
              <a:rect l="l" t="t" r="r" b="b"/>
              <a:pathLst>
                <a:path w="12064" h="26034">
                  <a:moveTo>
                    <a:pt x="11988" y="0"/>
                  </a:moveTo>
                  <a:lnTo>
                    <a:pt x="0" y="0"/>
                  </a:lnTo>
                  <a:lnTo>
                    <a:pt x="0" y="25527"/>
                  </a:lnTo>
                  <a:lnTo>
                    <a:pt x="11988" y="25527"/>
                  </a:lnTo>
                  <a:lnTo>
                    <a:pt x="11988" y="0"/>
                  </a:lnTo>
                  <a:close/>
                </a:path>
              </a:pathLst>
            </a:custGeom>
            <a:solidFill>
              <a:srgbClr val="FFD50A"/>
            </a:solidFill>
          </p:spPr>
          <p:txBody>
            <a:bodyPr wrap="square" lIns="0" tIns="0" rIns="0" bIns="0" rtlCol="0"/>
            <a:lstStyle/>
            <a:p>
              <a:endParaRPr/>
            </a:p>
          </p:txBody>
        </p:sp>
        <p:sp>
          <p:nvSpPr>
            <p:cNvPr id="5905" name="object 5905"/>
            <p:cNvSpPr/>
            <p:nvPr/>
          </p:nvSpPr>
          <p:spPr>
            <a:xfrm>
              <a:off x="6079960" y="8159153"/>
              <a:ext cx="12065" cy="15875"/>
            </a:xfrm>
            <a:custGeom>
              <a:avLst/>
              <a:gdLst/>
              <a:ahLst/>
              <a:cxnLst/>
              <a:rect l="l" t="t" r="r" b="b"/>
              <a:pathLst>
                <a:path w="12064" h="15875">
                  <a:moveTo>
                    <a:pt x="5714" y="0"/>
                  </a:moveTo>
                  <a:lnTo>
                    <a:pt x="3937" y="5473"/>
                  </a:lnTo>
                  <a:lnTo>
                    <a:pt x="1904" y="10756"/>
                  </a:lnTo>
                  <a:lnTo>
                    <a:pt x="0" y="15633"/>
                  </a:lnTo>
                </a:path>
                <a:path w="12064" h="15875">
                  <a:moveTo>
                    <a:pt x="0" y="15633"/>
                  </a:moveTo>
                  <a:lnTo>
                    <a:pt x="11912" y="14490"/>
                  </a:lnTo>
                </a:path>
              </a:pathLst>
            </a:custGeom>
            <a:ln w="25400">
              <a:solidFill>
                <a:srgbClr val="FFD713"/>
              </a:solidFill>
            </a:ln>
          </p:spPr>
          <p:txBody>
            <a:bodyPr wrap="square" lIns="0" tIns="0" rIns="0" bIns="0" rtlCol="0"/>
            <a:lstStyle/>
            <a:p>
              <a:endParaRPr/>
            </a:p>
          </p:txBody>
        </p:sp>
        <p:sp>
          <p:nvSpPr>
            <p:cNvPr id="5906" name="object 5906"/>
            <p:cNvSpPr/>
            <p:nvPr/>
          </p:nvSpPr>
          <p:spPr>
            <a:xfrm>
              <a:off x="6091872" y="8159026"/>
              <a:ext cx="6350" cy="15240"/>
            </a:xfrm>
            <a:custGeom>
              <a:avLst/>
              <a:gdLst/>
              <a:ahLst/>
              <a:cxnLst/>
              <a:rect l="l" t="t" r="r" b="b"/>
              <a:pathLst>
                <a:path w="6350" h="15240">
                  <a:moveTo>
                    <a:pt x="0" y="14617"/>
                  </a:moveTo>
                  <a:lnTo>
                    <a:pt x="1993" y="9867"/>
                  </a:lnTo>
                  <a:lnTo>
                    <a:pt x="4063" y="4978"/>
                  </a:lnTo>
                  <a:lnTo>
                    <a:pt x="5791" y="0"/>
                  </a:lnTo>
                </a:path>
              </a:pathLst>
            </a:custGeom>
            <a:ln w="25400">
              <a:solidFill>
                <a:srgbClr val="FFD50B"/>
              </a:solidFill>
            </a:ln>
          </p:spPr>
          <p:txBody>
            <a:bodyPr wrap="square" lIns="0" tIns="0" rIns="0" bIns="0" rtlCol="0"/>
            <a:lstStyle/>
            <a:p>
              <a:endParaRPr/>
            </a:p>
          </p:txBody>
        </p:sp>
        <p:sp>
          <p:nvSpPr>
            <p:cNvPr id="5907" name="object 5907"/>
            <p:cNvSpPr/>
            <p:nvPr/>
          </p:nvSpPr>
          <p:spPr>
            <a:xfrm>
              <a:off x="6084366" y="8173555"/>
              <a:ext cx="20955" cy="30480"/>
            </a:xfrm>
            <a:custGeom>
              <a:avLst/>
              <a:gdLst/>
              <a:ahLst/>
              <a:cxnLst/>
              <a:rect l="l" t="t" r="r" b="b"/>
              <a:pathLst>
                <a:path w="20954" h="30479">
                  <a:moveTo>
                    <a:pt x="11658" y="0"/>
                  </a:moveTo>
                  <a:lnTo>
                    <a:pt x="0" y="26809"/>
                  </a:lnTo>
                  <a:lnTo>
                    <a:pt x="13614" y="30213"/>
                  </a:lnTo>
                  <a:lnTo>
                    <a:pt x="14099" y="22943"/>
                  </a:lnTo>
                  <a:lnTo>
                    <a:pt x="15598" y="15700"/>
                  </a:lnTo>
                  <a:lnTo>
                    <a:pt x="17807" y="8471"/>
                  </a:lnTo>
                  <a:lnTo>
                    <a:pt x="20421" y="1244"/>
                  </a:lnTo>
                  <a:lnTo>
                    <a:pt x="15989" y="279"/>
                  </a:lnTo>
                  <a:lnTo>
                    <a:pt x="11658" y="0"/>
                  </a:lnTo>
                  <a:close/>
                </a:path>
              </a:pathLst>
            </a:custGeom>
            <a:solidFill>
              <a:srgbClr val="FFD717"/>
            </a:solidFill>
          </p:spPr>
          <p:txBody>
            <a:bodyPr wrap="square" lIns="0" tIns="0" rIns="0" bIns="0" rtlCol="0"/>
            <a:lstStyle/>
            <a:p>
              <a:endParaRPr/>
            </a:p>
          </p:txBody>
        </p:sp>
        <p:sp>
          <p:nvSpPr>
            <p:cNvPr id="5908" name="object 5908"/>
            <p:cNvSpPr/>
            <p:nvPr/>
          </p:nvSpPr>
          <p:spPr>
            <a:xfrm>
              <a:off x="6097981" y="8174799"/>
              <a:ext cx="6985" cy="29209"/>
            </a:xfrm>
            <a:custGeom>
              <a:avLst/>
              <a:gdLst/>
              <a:ahLst/>
              <a:cxnLst/>
              <a:rect l="l" t="t" r="r" b="b"/>
              <a:pathLst>
                <a:path w="6985" h="29209">
                  <a:moveTo>
                    <a:pt x="6807" y="0"/>
                  </a:moveTo>
                  <a:lnTo>
                    <a:pt x="4193" y="7226"/>
                  </a:lnTo>
                  <a:lnTo>
                    <a:pt x="1984" y="14455"/>
                  </a:lnTo>
                  <a:lnTo>
                    <a:pt x="484" y="21699"/>
                  </a:lnTo>
                  <a:lnTo>
                    <a:pt x="0" y="28968"/>
                  </a:lnTo>
                </a:path>
              </a:pathLst>
            </a:custGeom>
            <a:ln w="25400">
              <a:solidFill>
                <a:srgbClr val="FFD615"/>
              </a:solidFill>
            </a:ln>
          </p:spPr>
          <p:txBody>
            <a:bodyPr wrap="square" lIns="0" tIns="0" rIns="0" bIns="0" rtlCol="0"/>
            <a:lstStyle/>
            <a:p>
              <a:endParaRPr/>
            </a:p>
          </p:txBody>
        </p:sp>
        <p:sp>
          <p:nvSpPr>
            <p:cNvPr id="5909" name="object 5909"/>
            <p:cNvSpPr/>
            <p:nvPr/>
          </p:nvSpPr>
          <p:spPr>
            <a:xfrm>
              <a:off x="6084366" y="8200364"/>
              <a:ext cx="13970" cy="3810"/>
            </a:xfrm>
            <a:custGeom>
              <a:avLst/>
              <a:gdLst/>
              <a:ahLst/>
              <a:cxnLst/>
              <a:rect l="l" t="t" r="r" b="b"/>
              <a:pathLst>
                <a:path w="13970" h="3809">
                  <a:moveTo>
                    <a:pt x="13614" y="3403"/>
                  </a:moveTo>
                  <a:lnTo>
                    <a:pt x="8750" y="2171"/>
                  </a:lnTo>
                  <a:lnTo>
                    <a:pt x="4203" y="1028"/>
                  </a:lnTo>
                  <a:lnTo>
                    <a:pt x="0" y="0"/>
                  </a:lnTo>
                </a:path>
              </a:pathLst>
            </a:custGeom>
            <a:ln w="25400">
              <a:solidFill>
                <a:srgbClr val="FFD921"/>
              </a:solidFill>
            </a:ln>
          </p:spPr>
          <p:txBody>
            <a:bodyPr wrap="square" lIns="0" tIns="0" rIns="0" bIns="0" rtlCol="0"/>
            <a:lstStyle/>
            <a:p>
              <a:endParaRPr/>
            </a:p>
          </p:txBody>
        </p:sp>
        <p:sp>
          <p:nvSpPr>
            <p:cNvPr id="5910" name="object 5910"/>
            <p:cNvSpPr/>
            <p:nvPr/>
          </p:nvSpPr>
          <p:spPr>
            <a:xfrm>
              <a:off x="6084366" y="8173644"/>
              <a:ext cx="7620" cy="27305"/>
            </a:xfrm>
            <a:custGeom>
              <a:avLst/>
              <a:gdLst/>
              <a:ahLst/>
              <a:cxnLst/>
              <a:rect l="l" t="t" r="r" b="b"/>
              <a:pathLst>
                <a:path w="7620" h="27304">
                  <a:moveTo>
                    <a:pt x="0" y="26720"/>
                  </a:moveTo>
                  <a:lnTo>
                    <a:pt x="553" y="20429"/>
                  </a:lnTo>
                  <a:lnTo>
                    <a:pt x="2205" y="13860"/>
                  </a:lnTo>
                  <a:lnTo>
                    <a:pt x="4630" y="7041"/>
                  </a:lnTo>
                  <a:lnTo>
                    <a:pt x="7505" y="0"/>
                  </a:lnTo>
                </a:path>
              </a:pathLst>
            </a:custGeom>
            <a:ln w="25400">
              <a:solidFill>
                <a:srgbClr val="FFD819"/>
              </a:solidFill>
            </a:ln>
          </p:spPr>
          <p:txBody>
            <a:bodyPr wrap="square" lIns="0" tIns="0" rIns="0" bIns="0" rtlCol="0"/>
            <a:lstStyle/>
            <a:p>
              <a:endParaRPr/>
            </a:p>
          </p:txBody>
        </p:sp>
        <p:sp>
          <p:nvSpPr>
            <p:cNvPr id="5911" name="object 5911"/>
            <p:cNvSpPr/>
            <p:nvPr/>
          </p:nvSpPr>
          <p:spPr>
            <a:xfrm>
              <a:off x="6091872" y="8173555"/>
              <a:ext cx="13335" cy="1270"/>
            </a:xfrm>
            <a:custGeom>
              <a:avLst/>
              <a:gdLst/>
              <a:ahLst/>
              <a:cxnLst/>
              <a:rect l="l" t="t" r="r" b="b"/>
              <a:pathLst>
                <a:path w="13335" h="1270">
                  <a:moveTo>
                    <a:pt x="0" y="88"/>
                  </a:moveTo>
                  <a:lnTo>
                    <a:pt x="4152" y="0"/>
                  </a:lnTo>
                  <a:lnTo>
                    <a:pt x="8483" y="279"/>
                  </a:lnTo>
                  <a:lnTo>
                    <a:pt x="12915" y="1244"/>
                  </a:lnTo>
                </a:path>
              </a:pathLst>
            </a:custGeom>
            <a:ln w="25400">
              <a:solidFill>
                <a:srgbClr val="FFD50D"/>
              </a:solidFill>
            </a:ln>
          </p:spPr>
          <p:txBody>
            <a:bodyPr wrap="square" lIns="0" tIns="0" rIns="0" bIns="0" rtlCol="0"/>
            <a:lstStyle/>
            <a:p>
              <a:endParaRPr/>
            </a:p>
          </p:txBody>
        </p:sp>
        <p:sp>
          <p:nvSpPr>
            <p:cNvPr id="5912" name="object 5912"/>
            <p:cNvSpPr/>
            <p:nvPr/>
          </p:nvSpPr>
          <p:spPr>
            <a:xfrm>
              <a:off x="6072784" y="8173644"/>
              <a:ext cx="19685" cy="27305"/>
            </a:xfrm>
            <a:custGeom>
              <a:avLst/>
              <a:gdLst/>
              <a:ahLst/>
              <a:cxnLst/>
              <a:rect l="l" t="t" r="r" b="b"/>
              <a:pathLst>
                <a:path w="19685" h="27304">
                  <a:moveTo>
                    <a:pt x="19088" y="0"/>
                  </a:moveTo>
                  <a:lnTo>
                    <a:pt x="14922" y="101"/>
                  </a:lnTo>
                  <a:lnTo>
                    <a:pt x="10934" y="584"/>
                  </a:lnTo>
                  <a:lnTo>
                    <a:pt x="7175" y="1142"/>
                  </a:lnTo>
                  <a:lnTo>
                    <a:pt x="3340" y="10909"/>
                  </a:lnTo>
                  <a:lnTo>
                    <a:pt x="0" y="19075"/>
                  </a:lnTo>
                  <a:lnTo>
                    <a:pt x="88" y="23939"/>
                  </a:lnTo>
                  <a:lnTo>
                    <a:pt x="11582" y="26720"/>
                  </a:lnTo>
                  <a:lnTo>
                    <a:pt x="12135" y="20429"/>
                  </a:lnTo>
                  <a:lnTo>
                    <a:pt x="13787" y="13860"/>
                  </a:lnTo>
                  <a:lnTo>
                    <a:pt x="16213" y="7041"/>
                  </a:lnTo>
                  <a:lnTo>
                    <a:pt x="19088" y="0"/>
                  </a:lnTo>
                  <a:close/>
                </a:path>
              </a:pathLst>
            </a:custGeom>
            <a:solidFill>
              <a:srgbClr val="FFD91C"/>
            </a:solidFill>
          </p:spPr>
          <p:txBody>
            <a:bodyPr wrap="square" lIns="0" tIns="0" rIns="0" bIns="0" rtlCol="0"/>
            <a:lstStyle/>
            <a:p>
              <a:endParaRPr/>
            </a:p>
          </p:txBody>
        </p:sp>
        <p:sp>
          <p:nvSpPr>
            <p:cNvPr id="5913" name="object 5913"/>
            <p:cNvSpPr/>
            <p:nvPr/>
          </p:nvSpPr>
          <p:spPr>
            <a:xfrm>
              <a:off x="6084366" y="8173644"/>
              <a:ext cx="7620" cy="27305"/>
            </a:xfrm>
            <a:custGeom>
              <a:avLst/>
              <a:gdLst/>
              <a:ahLst/>
              <a:cxnLst/>
              <a:rect l="l" t="t" r="r" b="b"/>
              <a:pathLst>
                <a:path w="7620" h="27304">
                  <a:moveTo>
                    <a:pt x="7505" y="0"/>
                  </a:moveTo>
                  <a:lnTo>
                    <a:pt x="4630" y="7041"/>
                  </a:lnTo>
                  <a:lnTo>
                    <a:pt x="2205" y="13860"/>
                  </a:lnTo>
                  <a:lnTo>
                    <a:pt x="553" y="20429"/>
                  </a:lnTo>
                  <a:lnTo>
                    <a:pt x="0" y="26720"/>
                  </a:lnTo>
                </a:path>
              </a:pathLst>
            </a:custGeom>
            <a:ln w="25400">
              <a:solidFill>
                <a:srgbClr val="FFD819"/>
              </a:solidFill>
            </a:ln>
          </p:spPr>
          <p:txBody>
            <a:bodyPr wrap="square" lIns="0" tIns="0" rIns="0" bIns="0" rtlCol="0"/>
            <a:lstStyle/>
            <a:p>
              <a:endParaRPr/>
            </a:p>
          </p:txBody>
        </p:sp>
        <p:sp>
          <p:nvSpPr>
            <p:cNvPr id="5914" name="object 5914"/>
            <p:cNvSpPr/>
            <p:nvPr/>
          </p:nvSpPr>
          <p:spPr>
            <a:xfrm>
              <a:off x="6072873" y="8197583"/>
              <a:ext cx="12065" cy="3175"/>
            </a:xfrm>
            <a:custGeom>
              <a:avLst/>
              <a:gdLst/>
              <a:ahLst/>
              <a:cxnLst/>
              <a:rect l="l" t="t" r="r" b="b"/>
              <a:pathLst>
                <a:path w="12064" h="3175">
                  <a:moveTo>
                    <a:pt x="11493" y="2781"/>
                  </a:moveTo>
                  <a:lnTo>
                    <a:pt x="0" y="0"/>
                  </a:lnTo>
                </a:path>
              </a:pathLst>
            </a:custGeom>
            <a:ln w="25400">
              <a:solidFill>
                <a:srgbClr val="FFDB26"/>
              </a:solidFill>
            </a:ln>
          </p:spPr>
          <p:txBody>
            <a:bodyPr wrap="square" lIns="0" tIns="0" rIns="0" bIns="0" rtlCol="0"/>
            <a:lstStyle/>
            <a:p>
              <a:endParaRPr/>
            </a:p>
          </p:txBody>
        </p:sp>
        <p:sp>
          <p:nvSpPr>
            <p:cNvPr id="5915" name="object 5915"/>
            <p:cNvSpPr/>
            <p:nvPr/>
          </p:nvSpPr>
          <p:spPr>
            <a:xfrm>
              <a:off x="6072784" y="8174786"/>
              <a:ext cx="7620" cy="22860"/>
            </a:xfrm>
            <a:custGeom>
              <a:avLst/>
              <a:gdLst/>
              <a:ahLst/>
              <a:cxnLst/>
              <a:rect l="l" t="t" r="r" b="b"/>
              <a:pathLst>
                <a:path w="7620" h="22859">
                  <a:moveTo>
                    <a:pt x="88" y="22796"/>
                  </a:moveTo>
                  <a:lnTo>
                    <a:pt x="0" y="17932"/>
                  </a:lnTo>
                  <a:lnTo>
                    <a:pt x="3340" y="9766"/>
                  </a:lnTo>
                  <a:lnTo>
                    <a:pt x="7175" y="0"/>
                  </a:lnTo>
                </a:path>
              </a:pathLst>
            </a:custGeom>
            <a:ln w="25399">
              <a:solidFill>
                <a:srgbClr val="FFDB21"/>
              </a:solidFill>
            </a:ln>
          </p:spPr>
          <p:txBody>
            <a:bodyPr wrap="square" lIns="0" tIns="0" rIns="0" bIns="0" rtlCol="0"/>
            <a:lstStyle/>
            <a:p>
              <a:endParaRPr/>
            </a:p>
          </p:txBody>
        </p:sp>
        <p:sp>
          <p:nvSpPr>
            <p:cNvPr id="5916" name="object 5916"/>
            <p:cNvSpPr/>
            <p:nvPr/>
          </p:nvSpPr>
          <p:spPr>
            <a:xfrm>
              <a:off x="6079960" y="8173644"/>
              <a:ext cx="12065" cy="1270"/>
            </a:xfrm>
            <a:custGeom>
              <a:avLst/>
              <a:gdLst/>
              <a:ahLst/>
              <a:cxnLst/>
              <a:rect l="l" t="t" r="r" b="b"/>
              <a:pathLst>
                <a:path w="12064" h="1270">
                  <a:moveTo>
                    <a:pt x="0" y="1142"/>
                  </a:moveTo>
                  <a:lnTo>
                    <a:pt x="11912" y="0"/>
                  </a:lnTo>
                </a:path>
              </a:pathLst>
            </a:custGeom>
            <a:ln w="25399">
              <a:solidFill>
                <a:srgbClr val="FFD713"/>
              </a:solidFill>
            </a:ln>
          </p:spPr>
          <p:txBody>
            <a:bodyPr wrap="square" lIns="0" tIns="0" rIns="0" bIns="0" rtlCol="0"/>
            <a:lstStyle/>
            <a:p>
              <a:endParaRPr/>
            </a:p>
          </p:txBody>
        </p:sp>
        <p:sp>
          <p:nvSpPr>
            <p:cNvPr id="5917" name="object 5917"/>
            <p:cNvSpPr/>
            <p:nvPr/>
          </p:nvSpPr>
          <p:spPr>
            <a:xfrm>
              <a:off x="6063999" y="8140674"/>
              <a:ext cx="26034" cy="19685"/>
            </a:xfrm>
            <a:custGeom>
              <a:avLst/>
              <a:gdLst/>
              <a:ahLst/>
              <a:cxnLst/>
              <a:rect l="l" t="t" r="r" b="b"/>
              <a:pathLst>
                <a:path w="26035" h="19684">
                  <a:moveTo>
                    <a:pt x="4073" y="0"/>
                  </a:moveTo>
                  <a:lnTo>
                    <a:pt x="0" y="19062"/>
                  </a:lnTo>
                  <a:lnTo>
                    <a:pt x="6511" y="19469"/>
                  </a:lnTo>
                  <a:lnTo>
                    <a:pt x="13877" y="18834"/>
                  </a:lnTo>
                  <a:lnTo>
                    <a:pt x="21675" y="18478"/>
                  </a:lnTo>
                  <a:lnTo>
                    <a:pt x="23466" y="13017"/>
                  </a:lnTo>
                  <a:lnTo>
                    <a:pt x="25002" y="7353"/>
                  </a:lnTo>
                  <a:lnTo>
                    <a:pt x="25917" y="1727"/>
                  </a:lnTo>
                  <a:lnTo>
                    <a:pt x="18411" y="888"/>
                  </a:lnTo>
                  <a:lnTo>
                    <a:pt x="11147" y="317"/>
                  </a:lnTo>
                  <a:lnTo>
                    <a:pt x="4073" y="0"/>
                  </a:lnTo>
                  <a:close/>
                </a:path>
              </a:pathLst>
            </a:custGeom>
            <a:solidFill>
              <a:srgbClr val="FFD716"/>
            </a:solidFill>
          </p:spPr>
          <p:txBody>
            <a:bodyPr wrap="square" lIns="0" tIns="0" rIns="0" bIns="0" rtlCol="0"/>
            <a:lstStyle/>
            <a:p>
              <a:endParaRPr/>
            </a:p>
          </p:txBody>
        </p:sp>
        <p:sp>
          <p:nvSpPr>
            <p:cNvPr id="5918" name="object 5918"/>
            <p:cNvSpPr/>
            <p:nvPr/>
          </p:nvSpPr>
          <p:spPr>
            <a:xfrm>
              <a:off x="6068075" y="8140662"/>
              <a:ext cx="22225" cy="1905"/>
            </a:xfrm>
            <a:custGeom>
              <a:avLst/>
              <a:gdLst/>
              <a:ahLst/>
              <a:cxnLst/>
              <a:rect l="l" t="t" r="r" b="b"/>
              <a:pathLst>
                <a:path w="22225" h="1904">
                  <a:moveTo>
                    <a:pt x="21841" y="1739"/>
                  </a:moveTo>
                  <a:lnTo>
                    <a:pt x="14335" y="901"/>
                  </a:lnTo>
                  <a:lnTo>
                    <a:pt x="7071" y="330"/>
                  </a:lnTo>
                  <a:lnTo>
                    <a:pt x="0" y="0"/>
                  </a:lnTo>
                </a:path>
              </a:pathLst>
            </a:custGeom>
            <a:ln w="25400">
              <a:solidFill>
                <a:srgbClr val="FFD413"/>
              </a:solidFill>
            </a:ln>
          </p:spPr>
          <p:txBody>
            <a:bodyPr wrap="square" lIns="0" tIns="0" rIns="0" bIns="0" rtlCol="0"/>
            <a:lstStyle/>
            <a:p>
              <a:endParaRPr/>
            </a:p>
          </p:txBody>
        </p:sp>
        <p:sp>
          <p:nvSpPr>
            <p:cNvPr id="5919" name="object 5919"/>
            <p:cNvSpPr/>
            <p:nvPr/>
          </p:nvSpPr>
          <p:spPr>
            <a:xfrm>
              <a:off x="6063999" y="8159153"/>
              <a:ext cx="22225" cy="1270"/>
            </a:xfrm>
            <a:custGeom>
              <a:avLst/>
              <a:gdLst/>
              <a:ahLst/>
              <a:cxnLst/>
              <a:rect l="l" t="t" r="r" b="b"/>
              <a:pathLst>
                <a:path w="22225" h="1270">
                  <a:moveTo>
                    <a:pt x="0" y="584"/>
                  </a:moveTo>
                  <a:lnTo>
                    <a:pt x="6511" y="990"/>
                  </a:lnTo>
                  <a:lnTo>
                    <a:pt x="13877" y="355"/>
                  </a:lnTo>
                  <a:lnTo>
                    <a:pt x="21675" y="0"/>
                  </a:lnTo>
                </a:path>
              </a:pathLst>
            </a:custGeom>
            <a:ln w="25400">
              <a:solidFill>
                <a:srgbClr val="FFDB19"/>
              </a:solidFill>
            </a:ln>
          </p:spPr>
          <p:txBody>
            <a:bodyPr wrap="square" lIns="0" tIns="0" rIns="0" bIns="0" rtlCol="0"/>
            <a:lstStyle/>
            <a:p>
              <a:endParaRPr/>
            </a:p>
          </p:txBody>
        </p:sp>
        <p:sp>
          <p:nvSpPr>
            <p:cNvPr id="5920" name="object 5920"/>
            <p:cNvSpPr/>
            <p:nvPr/>
          </p:nvSpPr>
          <p:spPr>
            <a:xfrm>
              <a:off x="6085674" y="8142401"/>
              <a:ext cx="4445" cy="17145"/>
            </a:xfrm>
            <a:custGeom>
              <a:avLst/>
              <a:gdLst/>
              <a:ahLst/>
              <a:cxnLst/>
              <a:rect l="l" t="t" r="r" b="b"/>
              <a:pathLst>
                <a:path w="4445" h="17145">
                  <a:moveTo>
                    <a:pt x="0" y="16751"/>
                  </a:moveTo>
                  <a:lnTo>
                    <a:pt x="1790" y="11290"/>
                  </a:lnTo>
                  <a:lnTo>
                    <a:pt x="3327" y="5626"/>
                  </a:lnTo>
                  <a:lnTo>
                    <a:pt x="4241" y="0"/>
                  </a:lnTo>
                </a:path>
              </a:pathLst>
            </a:custGeom>
            <a:ln w="25400">
              <a:solidFill>
                <a:srgbClr val="FFD30C"/>
              </a:solidFill>
            </a:ln>
          </p:spPr>
          <p:txBody>
            <a:bodyPr wrap="square" lIns="0" tIns="0" rIns="0" bIns="0" rtlCol="0"/>
            <a:lstStyle/>
            <a:p>
              <a:endParaRPr/>
            </a:p>
          </p:txBody>
        </p:sp>
        <p:sp>
          <p:nvSpPr>
            <p:cNvPr id="5921" name="object 5921"/>
            <p:cNvSpPr/>
            <p:nvPr/>
          </p:nvSpPr>
          <p:spPr>
            <a:xfrm>
              <a:off x="6060454" y="8159153"/>
              <a:ext cx="25400" cy="18415"/>
            </a:xfrm>
            <a:custGeom>
              <a:avLst/>
              <a:gdLst/>
              <a:ahLst/>
              <a:cxnLst/>
              <a:rect l="l" t="t" r="r" b="b"/>
              <a:pathLst>
                <a:path w="25400" h="18415">
                  <a:moveTo>
                    <a:pt x="25220" y="0"/>
                  </a:moveTo>
                  <a:lnTo>
                    <a:pt x="17422" y="355"/>
                  </a:lnTo>
                  <a:lnTo>
                    <a:pt x="10056" y="990"/>
                  </a:lnTo>
                  <a:lnTo>
                    <a:pt x="3460" y="990"/>
                  </a:lnTo>
                  <a:lnTo>
                    <a:pt x="0" y="17691"/>
                  </a:lnTo>
                  <a:lnTo>
                    <a:pt x="5319" y="18249"/>
                  </a:lnTo>
                  <a:lnTo>
                    <a:pt x="11961" y="16776"/>
                  </a:lnTo>
                  <a:lnTo>
                    <a:pt x="19505" y="15633"/>
                  </a:lnTo>
                  <a:lnTo>
                    <a:pt x="21410" y="10756"/>
                  </a:lnTo>
                  <a:lnTo>
                    <a:pt x="23442" y="5473"/>
                  </a:lnTo>
                  <a:lnTo>
                    <a:pt x="24898" y="990"/>
                  </a:lnTo>
                  <a:lnTo>
                    <a:pt x="10056" y="990"/>
                  </a:lnTo>
                  <a:lnTo>
                    <a:pt x="3543" y="592"/>
                  </a:lnTo>
                  <a:lnTo>
                    <a:pt x="25027" y="592"/>
                  </a:lnTo>
                  <a:lnTo>
                    <a:pt x="25220" y="0"/>
                  </a:lnTo>
                  <a:close/>
                </a:path>
              </a:pathLst>
            </a:custGeom>
            <a:solidFill>
              <a:srgbClr val="FFDC1F"/>
            </a:solidFill>
          </p:spPr>
          <p:txBody>
            <a:bodyPr wrap="square" lIns="0" tIns="0" rIns="0" bIns="0" rtlCol="0"/>
            <a:lstStyle/>
            <a:p>
              <a:endParaRPr/>
            </a:p>
          </p:txBody>
        </p:sp>
        <p:sp>
          <p:nvSpPr>
            <p:cNvPr id="5922" name="object 5922"/>
            <p:cNvSpPr/>
            <p:nvPr/>
          </p:nvSpPr>
          <p:spPr>
            <a:xfrm>
              <a:off x="6063999" y="8159153"/>
              <a:ext cx="22225" cy="1270"/>
            </a:xfrm>
            <a:custGeom>
              <a:avLst/>
              <a:gdLst/>
              <a:ahLst/>
              <a:cxnLst/>
              <a:rect l="l" t="t" r="r" b="b"/>
              <a:pathLst>
                <a:path w="22225" h="1270">
                  <a:moveTo>
                    <a:pt x="21675" y="0"/>
                  </a:moveTo>
                  <a:lnTo>
                    <a:pt x="13877" y="355"/>
                  </a:lnTo>
                  <a:lnTo>
                    <a:pt x="6511" y="990"/>
                  </a:lnTo>
                  <a:lnTo>
                    <a:pt x="0" y="584"/>
                  </a:lnTo>
                </a:path>
              </a:pathLst>
            </a:custGeom>
            <a:ln w="25400">
              <a:solidFill>
                <a:srgbClr val="FFDB19"/>
              </a:solidFill>
            </a:ln>
          </p:spPr>
          <p:txBody>
            <a:bodyPr wrap="square" lIns="0" tIns="0" rIns="0" bIns="0" rtlCol="0"/>
            <a:lstStyle/>
            <a:p>
              <a:endParaRPr/>
            </a:p>
          </p:txBody>
        </p:sp>
        <p:sp>
          <p:nvSpPr>
            <p:cNvPr id="5923" name="object 5923"/>
            <p:cNvSpPr/>
            <p:nvPr/>
          </p:nvSpPr>
          <p:spPr>
            <a:xfrm>
              <a:off x="6060454" y="8174786"/>
              <a:ext cx="19685" cy="3175"/>
            </a:xfrm>
            <a:custGeom>
              <a:avLst/>
              <a:gdLst/>
              <a:ahLst/>
              <a:cxnLst/>
              <a:rect l="l" t="t" r="r" b="b"/>
              <a:pathLst>
                <a:path w="19685" h="3175">
                  <a:moveTo>
                    <a:pt x="0" y="2057"/>
                  </a:moveTo>
                  <a:lnTo>
                    <a:pt x="5319" y="2616"/>
                  </a:lnTo>
                  <a:lnTo>
                    <a:pt x="11961" y="1143"/>
                  </a:lnTo>
                  <a:lnTo>
                    <a:pt x="19505" y="0"/>
                  </a:lnTo>
                </a:path>
              </a:pathLst>
            </a:custGeom>
            <a:ln w="25400">
              <a:solidFill>
                <a:srgbClr val="FFDE26"/>
              </a:solidFill>
            </a:ln>
          </p:spPr>
          <p:txBody>
            <a:bodyPr wrap="square" lIns="0" tIns="0" rIns="0" bIns="0" rtlCol="0"/>
            <a:lstStyle/>
            <a:p>
              <a:endParaRPr/>
            </a:p>
          </p:txBody>
        </p:sp>
        <p:sp>
          <p:nvSpPr>
            <p:cNvPr id="5924" name="object 5924"/>
            <p:cNvSpPr/>
            <p:nvPr/>
          </p:nvSpPr>
          <p:spPr>
            <a:xfrm>
              <a:off x="6079960" y="8159153"/>
              <a:ext cx="5715" cy="15875"/>
            </a:xfrm>
            <a:custGeom>
              <a:avLst/>
              <a:gdLst/>
              <a:ahLst/>
              <a:cxnLst/>
              <a:rect l="l" t="t" r="r" b="b"/>
              <a:pathLst>
                <a:path w="5714" h="15875">
                  <a:moveTo>
                    <a:pt x="0" y="15633"/>
                  </a:moveTo>
                  <a:lnTo>
                    <a:pt x="1904" y="10756"/>
                  </a:lnTo>
                  <a:lnTo>
                    <a:pt x="3937" y="5473"/>
                  </a:lnTo>
                  <a:lnTo>
                    <a:pt x="5714" y="0"/>
                  </a:lnTo>
                </a:path>
              </a:pathLst>
            </a:custGeom>
            <a:ln w="25400">
              <a:solidFill>
                <a:srgbClr val="FFD713"/>
              </a:solidFill>
            </a:ln>
          </p:spPr>
          <p:txBody>
            <a:bodyPr wrap="square" lIns="0" tIns="0" rIns="0" bIns="0" rtlCol="0"/>
            <a:lstStyle/>
            <a:p>
              <a:endParaRPr/>
            </a:p>
          </p:txBody>
        </p:sp>
        <p:sp>
          <p:nvSpPr>
            <p:cNvPr id="5925" name="object 5925"/>
            <p:cNvSpPr/>
            <p:nvPr/>
          </p:nvSpPr>
          <p:spPr>
            <a:xfrm>
              <a:off x="6065329" y="8174786"/>
              <a:ext cx="15240" cy="14604"/>
            </a:xfrm>
            <a:custGeom>
              <a:avLst/>
              <a:gdLst/>
              <a:ahLst/>
              <a:cxnLst/>
              <a:rect l="l" t="t" r="r" b="b"/>
              <a:pathLst>
                <a:path w="15239" h="14604">
                  <a:moveTo>
                    <a:pt x="14630" y="0"/>
                  </a:moveTo>
                  <a:lnTo>
                    <a:pt x="10858" y="571"/>
                  </a:lnTo>
                  <a:lnTo>
                    <a:pt x="7315" y="1231"/>
                  </a:lnTo>
                  <a:lnTo>
                    <a:pt x="4051" y="1663"/>
                  </a:lnTo>
                  <a:lnTo>
                    <a:pt x="2463" y="6705"/>
                  </a:lnTo>
                  <a:lnTo>
                    <a:pt x="1028" y="11061"/>
                  </a:lnTo>
                  <a:lnTo>
                    <a:pt x="0" y="14351"/>
                  </a:lnTo>
                  <a:lnTo>
                    <a:pt x="2844" y="14071"/>
                  </a:lnTo>
                  <a:lnTo>
                    <a:pt x="6070" y="13614"/>
                  </a:lnTo>
                  <a:lnTo>
                    <a:pt x="9613" y="13246"/>
                  </a:lnTo>
                  <a:lnTo>
                    <a:pt x="10922" y="9372"/>
                  </a:lnTo>
                  <a:lnTo>
                    <a:pt x="12712" y="4889"/>
                  </a:lnTo>
                  <a:lnTo>
                    <a:pt x="14630" y="0"/>
                  </a:lnTo>
                  <a:close/>
                </a:path>
              </a:pathLst>
            </a:custGeom>
            <a:solidFill>
              <a:srgbClr val="FFDC24"/>
            </a:solidFill>
          </p:spPr>
          <p:txBody>
            <a:bodyPr wrap="square" lIns="0" tIns="0" rIns="0" bIns="0" rtlCol="0"/>
            <a:lstStyle/>
            <a:p>
              <a:endParaRPr/>
            </a:p>
          </p:txBody>
        </p:sp>
        <p:sp>
          <p:nvSpPr>
            <p:cNvPr id="5926" name="object 5926"/>
            <p:cNvSpPr/>
            <p:nvPr/>
          </p:nvSpPr>
          <p:spPr>
            <a:xfrm>
              <a:off x="6069380" y="8174786"/>
              <a:ext cx="10795" cy="1905"/>
            </a:xfrm>
            <a:custGeom>
              <a:avLst/>
              <a:gdLst/>
              <a:ahLst/>
              <a:cxnLst/>
              <a:rect l="l" t="t" r="r" b="b"/>
              <a:pathLst>
                <a:path w="10795" h="1904">
                  <a:moveTo>
                    <a:pt x="10579" y="0"/>
                  </a:moveTo>
                  <a:lnTo>
                    <a:pt x="0" y="1663"/>
                  </a:lnTo>
                </a:path>
              </a:pathLst>
            </a:custGeom>
            <a:ln w="25400">
              <a:solidFill>
                <a:srgbClr val="FFDC1E"/>
              </a:solidFill>
            </a:ln>
          </p:spPr>
          <p:txBody>
            <a:bodyPr wrap="square" lIns="0" tIns="0" rIns="0" bIns="0" rtlCol="0"/>
            <a:lstStyle/>
            <a:p>
              <a:endParaRPr/>
            </a:p>
          </p:txBody>
        </p:sp>
        <p:sp>
          <p:nvSpPr>
            <p:cNvPr id="5927" name="object 5927"/>
            <p:cNvSpPr/>
            <p:nvPr/>
          </p:nvSpPr>
          <p:spPr>
            <a:xfrm>
              <a:off x="6065329" y="8176450"/>
              <a:ext cx="4445" cy="12700"/>
            </a:xfrm>
            <a:custGeom>
              <a:avLst/>
              <a:gdLst/>
              <a:ahLst/>
              <a:cxnLst/>
              <a:rect l="l" t="t" r="r" b="b"/>
              <a:pathLst>
                <a:path w="4445" h="12700">
                  <a:moveTo>
                    <a:pt x="4051" y="0"/>
                  </a:moveTo>
                  <a:lnTo>
                    <a:pt x="0" y="12687"/>
                  </a:lnTo>
                </a:path>
              </a:pathLst>
            </a:custGeom>
            <a:ln w="25400">
              <a:solidFill>
                <a:srgbClr val="FFDE2A"/>
              </a:solidFill>
            </a:ln>
          </p:spPr>
          <p:txBody>
            <a:bodyPr wrap="square" lIns="0" tIns="0" rIns="0" bIns="0" rtlCol="0"/>
            <a:lstStyle/>
            <a:p>
              <a:endParaRPr/>
            </a:p>
          </p:txBody>
        </p:sp>
        <p:sp>
          <p:nvSpPr>
            <p:cNvPr id="5928" name="object 5928"/>
            <p:cNvSpPr/>
            <p:nvPr/>
          </p:nvSpPr>
          <p:spPr>
            <a:xfrm>
              <a:off x="6065329" y="8188033"/>
              <a:ext cx="10160" cy="1270"/>
            </a:xfrm>
            <a:custGeom>
              <a:avLst/>
              <a:gdLst/>
              <a:ahLst/>
              <a:cxnLst/>
              <a:rect l="l" t="t" r="r" b="b"/>
              <a:pathLst>
                <a:path w="10160" h="1270">
                  <a:moveTo>
                    <a:pt x="0" y="1104"/>
                  </a:moveTo>
                  <a:lnTo>
                    <a:pt x="9613" y="0"/>
                  </a:lnTo>
                </a:path>
              </a:pathLst>
            </a:custGeom>
            <a:ln w="25400">
              <a:solidFill>
                <a:srgbClr val="FFDD29"/>
              </a:solidFill>
            </a:ln>
          </p:spPr>
          <p:txBody>
            <a:bodyPr wrap="square" lIns="0" tIns="0" rIns="0" bIns="0" rtlCol="0"/>
            <a:lstStyle/>
            <a:p>
              <a:endParaRPr/>
            </a:p>
          </p:txBody>
        </p:sp>
        <p:sp>
          <p:nvSpPr>
            <p:cNvPr id="5929" name="object 5929"/>
            <p:cNvSpPr/>
            <p:nvPr/>
          </p:nvSpPr>
          <p:spPr>
            <a:xfrm>
              <a:off x="6074943" y="8174786"/>
              <a:ext cx="5080" cy="13335"/>
            </a:xfrm>
            <a:custGeom>
              <a:avLst/>
              <a:gdLst/>
              <a:ahLst/>
              <a:cxnLst/>
              <a:rect l="l" t="t" r="r" b="b"/>
              <a:pathLst>
                <a:path w="5079" h="13334">
                  <a:moveTo>
                    <a:pt x="0" y="13246"/>
                  </a:moveTo>
                  <a:lnTo>
                    <a:pt x="1308" y="9372"/>
                  </a:lnTo>
                  <a:lnTo>
                    <a:pt x="3098" y="4889"/>
                  </a:lnTo>
                  <a:lnTo>
                    <a:pt x="5016" y="0"/>
                  </a:lnTo>
                </a:path>
              </a:pathLst>
            </a:custGeom>
            <a:ln w="25400">
              <a:solidFill>
                <a:srgbClr val="FFDA1C"/>
              </a:solidFill>
            </a:ln>
          </p:spPr>
          <p:txBody>
            <a:bodyPr wrap="square" lIns="0" tIns="0" rIns="0" bIns="0" rtlCol="0"/>
            <a:lstStyle/>
            <a:p>
              <a:endParaRPr/>
            </a:p>
          </p:txBody>
        </p:sp>
        <p:sp>
          <p:nvSpPr>
            <p:cNvPr id="5930" name="object 5930"/>
            <p:cNvSpPr/>
            <p:nvPr/>
          </p:nvSpPr>
          <p:spPr>
            <a:xfrm>
              <a:off x="6063678" y="8188033"/>
              <a:ext cx="11430" cy="10160"/>
            </a:xfrm>
            <a:custGeom>
              <a:avLst/>
              <a:gdLst/>
              <a:ahLst/>
              <a:cxnLst/>
              <a:rect l="l" t="t" r="r" b="b"/>
              <a:pathLst>
                <a:path w="11429" h="10159">
                  <a:moveTo>
                    <a:pt x="11264" y="0"/>
                  </a:moveTo>
                  <a:lnTo>
                    <a:pt x="7721" y="368"/>
                  </a:lnTo>
                  <a:lnTo>
                    <a:pt x="4495" y="825"/>
                  </a:lnTo>
                  <a:lnTo>
                    <a:pt x="1650" y="1104"/>
                  </a:lnTo>
                  <a:lnTo>
                    <a:pt x="622" y="4394"/>
                  </a:lnTo>
                  <a:lnTo>
                    <a:pt x="0" y="6616"/>
                  </a:lnTo>
                  <a:lnTo>
                    <a:pt x="12" y="7378"/>
                  </a:lnTo>
                  <a:lnTo>
                    <a:pt x="9194" y="9550"/>
                  </a:lnTo>
                  <a:lnTo>
                    <a:pt x="9156" y="7112"/>
                  </a:lnTo>
                  <a:lnTo>
                    <a:pt x="9969" y="3860"/>
                  </a:lnTo>
                  <a:lnTo>
                    <a:pt x="11264" y="0"/>
                  </a:lnTo>
                  <a:close/>
                </a:path>
              </a:pathLst>
            </a:custGeom>
            <a:solidFill>
              <a:srgbClr val="FFDE2D"/>
            </a:solidFill>
          </p:spPr>
          <p:txBody>
            <a:bodyPr wrap="square" lIns="0" tIns="0" rIns="0" bIns="0" rtlCol="0"/>
            <a:lstStyle/>
            <a:p>
              <a:endParaRPr/>
            </a:p>
          </p:txBody>
        </p:sp>
        <p:sp>
          <p:nvSpPr>
            <p:cNvPr id="5931" name="object 5931"/>
            <p:cNvSpPr/>
            <p:nvPr/>
          </p:nvSpPr>
          <p:spPr>
            <a:xfrm>
              <a:off x="6065329" y="8188033"/>
              <a:ext cx="10160" cy="1270"/>
            </a:xfrm>
            <a:custGeom>
              <a:avLst/>
              <a:gdLst/>
              <a:ahLst/>
              <a:cxnLst/>
              <a:rect l="l" t="t" r="r" b="b"/>
              <a:pathLst>
                <a:path w="10160" h="1270">
                  <a:moveTo>
                    <a:pt x="9613" y="0"/>
                  </a:moveTo>
                  <a:lnTo>
                    <a:pt x="0" y="1104"/>
                  </a:lnTo>
                </a:path>
              </a:pathLst>
            </a:custGeom>
            <a:ln w="25400">
              <a:solidFill>
                <a:srgbClr val="FFDD29"/>
              </a:solidFill>
            </a:ln>
          </p:spPr>
          <p:txBody>
            <a:bodyPr wrap="square" lIns="0" tIns="0" rIns="0" bIns="0" rtlCol="0"/>
            <a:lstStyle/>
            <a:p>
              <a:endParaRPr/>
            </a:p>
          </p:txBody>
        </p:sp>
        <p:sp>
          <p:nvSpPr>
            <p:cNvPr id="5932" name="object 5932"/>
            <p:cNvSpPr/>
            <p:nvPr/>
          </p:nvSpPr>
          <p:spPr>
            <a:xfrm>
              <a:off x="6063691" y="8189137"/>
              <a:ext cx="1905" cy="6350"/>
            </a:xfrm>
            <a:custGeom>
              <a:avLst/>
              <a:gdLst/>
              <a:ahLst/>
              <a:cxnLst/>
              <a:rect l="l" t="t" r="r" b="b"/>
              <a:pathLst>
                <a:path w="1904" h="6350">
                  <a:moveTo>
                    <a:pt x="1638" y="0"/>
                  </a:moveTo>
                  <a:lnTo>
                    <a:pt x="0" y="6273"/>
                  </a:lnTo>
                </a:path>
              </a:pathLst>
            </a:custGeom>
            <a:ln w="25399">
              <a:solidFill>
                <a:srgbClr val="FFDF34"/>
              </a:solidFill>
            </a:ln>
          </p:spPr>
          <p:txBody>
            <a:bodyPr wrap="square" lIns="0" tIns="0" rIns="0" bIns="0" rtlCol="0"/>
            <a:lstStyle/>
            <a:p>
              <a:endParaRPr/>
            </a:p>
          </p:txBody>
        </p:sp>
        <p:sp>
          <p:nvSpPr>
            <p:cNvPr id="5933" name="object 5933"/>
            <p:cNvSpPr/>
            <p:nvPr/>
          </p:nvSpPr>
          <p:spPr>
            <a:xfrm>
              <a:off x="6063691" y="8195411"/>
              <a:ext cx="9525" cy="2540"/>
            </a:xfrm>
            <a:custGeom>
              <a:avLst/>
              <a:gdLst/>
              <a:ahLst/>
              <a:cxnLst/>
              <a:rect l="l" t="t" r="r" b="b"/>
              <a:pathLst>
                <a:path w="9525" h="2540">
                  <a:moveTo>
                    <a:pt x="0" y="0"/>
                  </a:moveTo>
                  <a:lnTo>
                    <a:pt x="9182" y="2171"/>
                  </a:lnTo>
                </a:path>
              </a:pathLst>
            </a:custGeom>
            <a:ln w="25400">
              <a:solidFill>
                <a:srgbClr val="FFDE31"/>
              </a:solidFill>
            </a:ln>
          </p:spPr>
          <p:txBody>
            <a:bodyPr wrap="square" lIns="0" tIns="0" rIns="0" bIns="0" rtlCol="0"/>
            <a:lstStyle/>
            <a:p>
              <a:endParaRPr/>
            </a:p>
          </p:txBody>
        </p:sp>
        <p:sp>
          <p:nvSpPr>
            <p:cNvPr id="5934" name="object 5934"/>
            <p:cNvSpPr/>
            <p:nvPr/>
          </p:nvSpPr>
          <p:spPr>
            <a:xfrm>
              <a:off x="6072873" y="8188033"/>
              <a:ext cx="2540" cy="10160"/>
            </a:xfrm>
            <a:custGeom>
              <a:avLst/>
              <a:gdLst/>
              <a:ahLst/>
              <a:cxnLst/>
              <a:rect l="l" t="t" r="r" b="b"/>
              <a:pathLst>
                <a:path w="2539" h="10159">
                  <a:moveTo>
                    <a:pt x="0" y="9550"/>
                  </a:moveTo>
                  <a:lnTo>
                    <a:pt x="2070" y="0"/>
                  </a:lnTo>
                </a:path>
              </a:pathLst>
            </a:custGeom>
            <a:ln w="25400">
              <a:solidFill>
                <a:srgbClr val="FFDC26"/>
              </a:solidFill>
            </a:ln>
          </p:spPr>
          <p:txBody>
            <a:bodyPr wrap="square" lIns="0" tIns="0" rIns="0" bIns="0" rtlCol="0"/>
            <a:lstStyle/>
            <a:p>
              <a:endParaRPr/>
            </a:p>
          </p:txBody>
        </p:sp>
        <p:sp>
          <p:nvSpPr>
            <p:cNvPr id="5935" name="object 5935"/>
            <p:cNvSpPr/>
            <p:nvPr/>
          </p:nvSpPr>
          <p:spPr>
            <a:xfrm>
              <a:off x="6057965" y="8176450"/>
              <a:ext cx="11430" cy="13335"/>
            </a:xfrm>
            <a:custGeom>
              <a:avLst/>
              <a:gdLst/>
              <a:ahLst/>
              <a:cxnLst/>
              <a:rect l="l" t="t" r="r" b="b"/>
              <a:pathLst>
                <a:path w="11429" h="13334">
                  <a:moveTo>
                    <a:pt x="2488" y="393"/>
                  </a:moveTo>
                  <a:lnTo>
                    <a:pt x="0" y="12702"/>
                  </a:lnTo>
                  <a:lnTo>
                    <a:pt x="2042" y="13068"/>
                  </a:lnTo>
                  <a:lnTo>
                    <a:pt x="4518" y="12966"/>
                  </a:lnTo>
                  <a:lnTo>
                    <a:pt x="7363" y="12687"/>
                  </a:lnTo>
                  <a:lnTo>
                    <a:pt x="8392" y="9397"/>
                  </a:lnTo>
                  <a:lnTo>
                    <a:pt x="9827" y="5041"/>
                  </a:lnTo>
                  <a:lnTo>
                    <a:pt x="11203" y="673"/>
                  </a:lnTo>
                  <a:lnTo>
                    <a:pt x="5141" y="673"/>
                  </a:lnTo>
                  <a:lnTo>
                    <a:pt x="2488" y="393"/>
                  </a:lnTo>
                  <a:close/>
                </a:path>
                <a:path w="11429" h="13334">
                  <a:moveTo>
                    <a:pt x="11415" y="0"/>
                  </a:moveTo>
                  <a:lnTo>
                    <a:pt x="8138" y="444"/>
                  </a:lnTo>
                  <a:lnTo>
                    <a:pt x="5141" y="673"/>
                  </a:lnTo>
                  <a:lnTo>
                    <a:pt x="11203" y="673"/>
                  </a:lnTo>
                  <a:lnTo>
                    <a:pt x="11415" y="0"/>
                  </a:lnTo>
                  <a:close/>
                </a:path>
              </a:pathLst>
            </a:custGeom>
            <a:solidFill>
              <a:srgbClr val="FFE134"/>
            </a:solidFill>
          </p:spPr>
          <p:txBody>
            <a:bodyPr wrap="square" lIns="0" tIns="0" rIns="0" bIns="0" rtlCol="0"/>
            <a:lstStyle/>
            <a:p>
              <a:endParaRPr/>
            </a:p>
          </p:txBody>
        </p:sp>
        <p:sp>
          <p:nvSpPr>
            <p:cNvPr id="5936" name="object 5936"/>
            <p:cNvSpPr/>
            <p:nvPr/>
          </p:nvSpPr>
          <p:spPr>
            <a:xfrm>
              <a:off x="6060454" y="8176450"/>
              <a:ext cx="9525" cy="635"/>
            </a:xfrm>
            <a:custGeom>
              <a:avLst/>
              <a:gdLst/>
              <a:ahLst/>
              <a:cxnLst/>
              <a:rect l="l" t="t" r="r" b="b"/>
              <a:pathLst>
                <a:path w="9525" h="634">
                  <a:moveTo>
                    <a:pt x="8926" y="0"/>
                  </a:moveTo>
                  <a:lnTo>
                    <a:pt x="0" y="393"/>
                  </a:lnTo>
                </a:path>
              </a:pathLst>
            </a:custGeom>
            <a:ln w="25400">
              <a:solidFill>
                <a:srgbClr val="FFE02C"/>
              </a:solidFill>
            </a:ln>
          </p:spPr>
          <p:txBody>
            <a:bodyPr wrap="square" lIns="0" tIns="0" rIns="0" bIns="0" rtlCol="0"/>
            <a:lstStyle/>
            <a:p>
              <a:endParaRPr/>
            </a:p>
          </p:txBody>
        </p:sp>
        <p:sp>
          <p:nvSpPr>
            <p:cNvPr id="5937" name="object 5937"/>
            <p:cNvSpPr/>
            <p:nvPr/>
          </p:nvSpPr>
          <p:spPr>
            <a:xfrm>
              <a:off x="6057950" y="8176437"/>
              <a:ext cx="7620" cy="24130"/>
            </a:xfrm>
            <a:custGeom>
              <a:avLst/>
              <a:gdLst/>
              <a:ahLst/>
              <a:cxnLst/>
              <a:rect l="l" t="t" r="r" b="b"/>
              <a:pathLst>
                <a:path w="7620" h="24129">
                  <a:moveTo>
                    <a:pt x="7378" y="0"/>
                  </a:moveTo>
                  <a:lnTo>
                    <a:pt x="2587" y="0"/>
                  </a:lnTo>
                  <a:lnTo>
                    <a:pt x="0" y="12789"/>
                  </a:lnTo>
                  <a:lnTo>
                    <a:pt x="0" y="18189"/>
                  </a:lnTo>
                  <a:lnTo>
                    <a:pt x="7378" y="24093"/>
                  </a:lnTo>
                  <a:lnTo>
                    <a:pt x="7378" y="0"/>
                  </a:lnTo>
                  <a:close/>
                </a:path>
              </a:pathLst>
            </a:custGeom>
            <a:solidFill>
              <a:srgbClr val="FFE23B"/>
            </a:solidFill>
          </p:spPr>
          <p:txBody>
            <a:bodyPr wrap="square" lIns="0" tIns="0" rIns="0" bIns="0" rtlCol="0"/>
            <a:lstStyle/>
            <a:p>
              <a:endParaRPr/>
            </a:p>
          </p:txBody>
        </p:sp>
        <p:sp>
          <p:nvSpPr>
            <p:cNvPr id="5938" name="object 5938"/>
            <p:cNvSpPr/>
            <p:nvPr/>
          </p:nvSpPr>
          <p:spPr>
            <a:xfrm>
              <a:off x="6065329" y="8176450"/>
              <a:ext cx="4445" cy="12700"/>
            </a:xfrm>
            <a:custGeom>
              <a:avLst/>
              <a:gdLst/>
              <a:ahLst/>
              <a:cxnLst/>
              <a:rect l="l" t="t" r="r" b="b"/>
              <a:pathLst>
                <a:path w="4445" h="12700">
                  <a:moveTo>
                    <a:pt x="0" y="12687"/>
                  </a:moveTo>
                  <a:lnTo>
                    <a:pt x="4051" y="0"/>
                  </a:lnTo>
                </a:path>
              </a:pathLst>
            </a:custGeom>
            <a:ln w="25400">
              <a:solidFill>
                <a:srgbClr val="FFDE2A"/>
              </a:solidFill>
            </a:ln>
          </p:spPr>
          <p:txBody>
            <a:bodyPr wrap="square" lIns="0" tIns="0" rIns="0" bIns="0" rtlCol="0"/>
            <a:lstStyle/>
            <a:p>
              <a:endParaRPr/>
            </a:p>
          </p:txBody>
        </p:sp>
        <p:sp>
          <p:nvSpPr>
            <p:cNvPr id="5939" name="object 5939"/>
            <p:cNvSpPr/>
            <p:nvPr/>
          </p:nvSpPr>
          <p:spPr>
            <a:xfrm>
              <a:off x="6057011" y="8189137"/>
              <a:ext cx="8890" cy="6350"/>
            </a:xfrm>
            <a:custGeom>
              <a:avLst/>
              <a:gdLst/>
              <a:ahLst/>
              <a:cxnLst/>
              <a:rect l="l" t="t" r="r" b="b"/>
              <a:pathLst>
                <a:path w="8889" h="6350">
                  <a:moveTo>
                    <a:pt x="954" y="15"/>
                  </a:moveTo>
                  <a:lnTo>
                    <a:pt x="0" y="4737"/>
                  </a:lnTo>
                  <a:lnTo>
                    <a:pt x="6680" y="6273"/>
                  </a:lnTo>
                  <a:lnTo>
                    <a:pt x="6667" y="5511"/>
                  </a:lnTo>
                  <a:lnTo>
                    <a:pt x="7289" y="3289"/>
                  </a:lnTo>
                  <a:lnTo>
                    <a:pt x="8199" y="381"/>
                  </a:lnTo>
                  <a:lnTo>
                    <a:pt x="2997" y="381"/>
                  </a:lnTo>
                  <a:lnTo>
                    <a:pt x="954" y="15"/>
                  </a:lnTo>
                  <a:close/>
                </a:path>
                <a:path w="8889" h="6350">
                  <a:moveTo>
                    <a:pt x="8318" y="0"/>
                  </a:moveTo>
                  <a:lnTo>
                    <a:pt x="5473" y="279"/>
                  </a:lnTo>
                  <a:lnTo>
                    <a:pt x="2997" y="381"/>
                  </a:lnTo>
                  <a:lnTo>
                    <a:pt x="8199" y="381"/>
                  </a:lnTo>
                  <a:lnTo>
                    <a:pt x="8318" y="0"/>
                  </a:lnTo>
                  <a:close/>
                </a:path>
              </a:pathLst>
            </a:custGeom>
            <a:solidFill>
              <a:srgbClr val="FFE23E"/>
            </a:solidFill>
          </p:spPr>
          <p:txBody>
            <a:bodyPr wrap="square" lIns="0" tIns="0" rIns="0" bIns="0" rtlCol="0"/>
            <a:lstStyle/>
            <a:p>
              <a:endParaRPr/>
            </a:p>
          </p:txBody>
        </p:sp>
        <p:sp>
          <p:nvSpPr>
            <p:cNvPr id="5940" name="object 5940"/>
            <p:cNvSpPr/>
            <p:nvPr/>
          </p:nvSpPr>
          <p:spPr>
            <a:xfrm>
              <a:off x="6057950" y="8176437"/>
              <a:ext cx="7620" cy="24130"/>
            </a:xfrm>
            <a:custGeom>
              <a:avLst/>
              <a:gdLst/>
              <a:ahLst/>
              <a:cxnLst/>
              <a:rect l="l" t="t" r="r" b="b"/>
              <a:pathLst>
                <a:path w="7620" h="24129">
                  <a:moveTo>
                    <a:pt x="7378" y="0"/>
                  </a:moveTo>
                  <a:lnTo>
                    <a:pt x="2587" y="0"/>
                  </a:lnTo>
                  <a:lnTo>
                    <a:pt x="0" y="12789"/>
                  </a:lnTo>
                  <a:lnTo>
                    <a:pt x="0" y="18189"/>
                  </a:lnTo>
                  <a:lnTo>
                    <a:pt x="7378" y="24093"/>
                  </a:lnTo>
                  <a:lnTo>
                    <a:pt x="7378" y="0"/>
                  </a:lnTo>
                  <a:close/>
                </a:path>
              </a:pathLst>
            </a:custGeom>
            <a:solidFill>
              <a:srgbClr val="FFE23B"/>
            </a:solidFill>
          </p:spPr>
          <p:txBody>
            <a:bodyPr wrap="square" lIns="0" tIns="0" rIns="0" bIns="0" rtlCol="0"/>
            <a:lstStyle/>
            <a:p>
              <a:endParaRPr/>
            </a:p>
          </p:txBody>
        </p:sp>
        <p:sp>
          <p:nvSpPr>
            <p:cNvPr id="5941" name="object 5941"/>
            <p:cNvSpPr/>
            <p:nvPr/>
          </p:nvSpPr>
          <p:spPr>
            <a:xfrm>
              <a:off x="6057038" y="8193896"/>
              <a:ext cx="6985" cy="1905"/>
            </a:xfrm>
            <a:custGeom>
              <a:avLst/>
              <a:gdLst/>
              <a:ahLst/>
              <a:cxnLst/>
              <a:rect l="l" t="t" r="r" b="b"/>
              <a:pathLst>
                <a:path w="6985" h="1904">
                  <a:moveTo>
                    <a:pt x="0" y="0"/>
                  </a:moveTo>
                  <a:lnTo>
                    <a:pt x="6652" y="1514"/>
                  </a:lnTo>
                </a:path>
              </a:pathLst>
            </a:custGeom>
            <a:ln w="25400">
              <a:solidFill>
                <a:srgbClr val="FFE242"/>
              </a:solidFill>
            </a:ln>
          </p:spPr>
          <p:txBody>
            <a:bodyPr wrap="square" lIns="0" tIns="0" rIns="0" bIns="0" rtlCol="0"/>
            <a:lstStyle/>
            <a:p>
              <a:endParaRPr/>
            </a:p>
          </p:txBody>
        </p:sp>
        <p:sp>
          <p:nvSpPr>
            <p:cNvPr id="5942" name="object 5942"/>
            <p:cNvSpPr/>
            <p:nvPr/>
          </p:nvSpPr>
          <p:spPr>
            <a:xfrm>
              <a:off x="6063691" y="8189137"/>
              <a:ext cx="1905" cy="6350"/>
            </a:xfrm>
            <a:custGeom>
              <a:avLst/>
              <a:gdLst/>
              <a:ahLst/>
              <a:cxnLst/>
              <a:rect l="l" t="t" r="r" b="b"/>
              <a:pathLst>
                <a:path w="1904" h="6350">
                  <a:moveTo>
                    <a:pt x="0" y="6273"/>
                  </a:moveTo>
                  <a:lnTo>
                    <a:pt x="1638" y="0"/>
                  </a:lnTo>
                </a:path>
              </a:pathLst>
            </a:custGeom>
            <a:ln w="25399">
              <a:solidFill>
                <a:srgbClr val="FFDF34"/>
              </a:solidFill>
            </a:ln>
          </p:spPr>
          <p:txBody>
            <a:bodyPr wrap="square" lIns="0" tIns="0" rIns="0" bIns="0" rtlCol="0"/>
            <a:lstStyle/>
            <a:p>
              <a:endParaRPr/>
            </a:p>
          </p:txBody>
        </p:sp>
        <p:sp>
          <p:nvSpPr>
            <p:cNvPr id="5943" name="object 5943"/>
            <p:cNvSpPr/>
            <p:nvPr/>
          </p:nvSpPr>
          <p:spPr>
            <a:xfrm>
              <a:off x="6189319" y="8229562"/>
              <a:ext cx="4445" cy="24130"/>
            </a:xfrm>
            <a:custGeom>
              <a:avLst/>
              <a:gdLst/>
              <a:ahLst/>
              <a:cxnLst/>
              <a:rect l="l" t="t" r="r" b="b"/>
              <a:pathLst>
                <a:path w="4445" h="24129">
                  <a:moveTo>
                    <a:pt x="825" y="0"/>
                  </a:moveTo>
                  <a:lnTo>
                    <a:pt x="571" y="7708"/>
                  </a:lnTo>
                  <a:lnTo>
                    <a:pt x="0" y="21970"/>
                  </a:lnTo>
                  <a:lnTo>
                    <a:pt x="1028" y="23025"/>
                  </a:lnTo>
                  <a:lnTo>
                    <a:pt x="2070" y="23825"/>
                  </a:lnTo>
                  <a:lnTo>
                    <a:pt x="3136" y="24129"/>
                  </a:lnTo>
                  <a:lnTo>
                    <a:pt x="4036" y="989"/>
                  </a:lnTo>
                  <a:lnTo>
                    <a:pt x="825" y="0"/>
                  </a:lnTo>
                  <a:close/>
                </a:path>
              </a:pathLst>
            </a:custGeom>
            <a:solidFill>
              <a:srgbClr val="FFE232"/>
            </a:solidFill>
          </p:spPr>
          <p:txBody>
            <a:bodyPr wrap="square" lIns="0" tIns="0" rIns="0" bIns="0" rtlCol="0"/>
            <a:lstStyle/>
            <a:p>
              <a:endParaRPr/>
            </a:p>
          </p:txBody>
        </p:sp>
        <p:sp>
          <p:nvSpPr>
            <p:cNvPr id="5944" name="object 5944"/>
            <p:cNvSpPr/>
            <p:nvPr/>
          </p:nvSpPr>
          <p:spPr>
            <a:xfrm>
              <a:off x="6190145" y="8229562"/>
              <a:ext cx="3810" cy="1270"/>
            </a:xfrm>
            <a:custGeom>
              <a:avLst/>
              <a:gdLst/>
              <a:ahLst/>
              <a:cxnLst/>
              <a:rect l="l" t="t" r="r" b="b"/>
              <a:pathLst>
                <a:path w="3810" h="1270">
                  <a:moveTo>
                    <a:pt x="3210" y="989"/>
                  </a:moveTo>
                  <a:lnTo>
                    <a:pt x="0" y="0"/>
                  </a:lnTo>
                </a:path>
              </a:pathLst>
            </a:custGeom>
            <a:ln w="25399">
              <a:solidFill>
                <a:srgbClr val="FFE030"/>
              </a:solidFill>
            </a:ln>
          </p:spPr>
          <p:txBody>
            <a:bodyPr wrap="square" lIns="0" tIns="0" rIns="0" bIns="0" rtlCol="0"/>
            <a:lstStyle/>
            <a:p>
              <a:endParaRPr/>
            </a:p>
          </p:txBody>
        </p:sp>
        <p:sp>
          <p:nvSpPr>
            <p:cNvPr id="5945" name="object 5945"/>
            <p:cNvSpPr/>
            <p:nvPr/>
          </p:nvSpPr>
          <p:spPr>
            <a:xfrm>
              <a:off x="6189319" y="8229562"/>
              <a:ext cx="1270" cy="22225"/>
            </a:xfrm>
            <a:custGeom>
              <a:avLst/>
              <a:gdLst/>
              <a:ahLst/>
              <a:cxnLst/>
              <a:rect l="l" t="t" r="r" b="b"/>
              <a:pathLst>
                <a:path w="1270" h="22225">
                  <a:moveTo>
                    <a:pt x="825" y="0"/>
                  </a:moveTo>
                  <a:lnTo>
                    <a:pt x="571" y="7708"/>
                  </a:lnTo>
                  <a:lnTo>
                    <a:pt x="279" y="15125"/>
                  </a:lnTo>
                  <a:lnTo>
                    <a:pt x="0" y="21970"/>
                  </a:lnTo>
                </a:path>
              </a:pathLst>
            </a:custGeom>
            <a:ln w="25400">
              <a:solidFill>
                <a:srgbClr val="FFE73E"/>
              </a:solidFill>
            </a:ln>
          </p:spPr>
          <p:txBody>
            <a:bodyPr wrap="square" lIns="0" tIns="0" rIns="0" bIns="0" rtlCol="0"/>
            <a:lstStyle/>
            <a:p>
              <a:endParaRPr/>
            </a:p>
          </p:txBody>
        </p:sp>
        <p:sp>
          <p:nvSpPr>
            <p:cNvPr id="5946" name="object 5946"/>
            <p:cNvSpPr/>
            <p:nvPr/>
          </p:nvSpPr>
          <p:spPr>
            <a:xfrm>
              <a:off x="6189319" y="8251533"/>
              <a:ext cx="3175" cy="2540"/>
            </a:xfrm>
            <a:custGeom>
              <a:avLst/>
              <a:gdLst/>
              <a:ahLst/>
              <a:cxnLst/>
              <a:rect l="l" t="t" r="r" b="b"/>
              <a:pathLst>
                <a:path w="3175" h="2540">
                  <a:moveTo>
                    <a:pt x="0" y="0"/>
                  </a:moveTo>
                  <a:lnTo>
                    <a:pt x="3136" y="2159"/>
                  </a:lnTo>
                </a:path>
              </a:pathLst>
            </a:custGeom>
            <a:ln w="25400">
              <a:solidFill>
                <a:srgbClr val="FFE434"/>
              </a:solidFill>
            </a:ln>
          </p:spPr>
          <p:txBody>
            <a:bodyPr wrap="square" lIns="0" tIns="0" rIns="0" bIns="0" rtlCol="0"/>
            <a:lstStyle/>
            <a:p>
              <a:endParaRPr/>
            </a:p>
          </p:txBody>
        </p:sp>
        <p:sp>
          <p:nvSpPr>
            <p:cNvPr id="5947" name="object 5947"/>
            <p:cNvSpPr/>
            <p:nvPr/>
          </p:nvSpPr>
          <p:spPr>
            <a:xfrm>
              <a:off x="6192456" y="8235885"/>
              <a:ext cx="1270" cy="18415"/>
            </a:xfrm>
            <a:custGeom>
              <a:avLst/>
              <a:gdLst/>
              <a:ahLst/>
              <a:cxnLst/>
              <a:rect l="l" t="t" r="r" b="b"/>
              <a:pathLst>
                <a:path w="1270" h="18415">
                  <a:moveTo>
                    <a:pt x="0" y="17806"/>
                  </a:moveTo>
                  <a:lnTo>
                    <a:pt x="304" y="10682"/>
                  </a:lnTo>
                  <a:lnTo>
                    <a:pt x="609" y="2846"/>
                  </a:lnTo>
                  <a:lnTo>
                    <a:pt x="711" y="0"/>
                  </a:lnTo>
                </a:path>
              </a:pathLst>
            </a:custGeom>
            <a:ln w="25400">
              <a:solidFill>
                <a:srgbClr val="FFDE27"/>
              </a:solidFill>
            </a:ln>
          </p:spPr>
          <p:txBody>
            <a:bodyPr wrap="square" lIns="0" tIns="0" rIns="0" bIns="0" rtlCol="0"/>
            <a:lstStyle/>
            <a:p>
              <a:endParaRPr/>
            </a:p>
          </p:txBody>
        </p:sp>
        <p:sp>
          <p:nvSpPr>
            <p:cNvPr id="5948" name="object 5948"/>
            <p:cNvSpPr/>
            <p:nvPr/>
          </p:nvSpPr>
          <p:spPr>
            <a:xfrm>
              <a:off x="6188519" y="8251533"/>
              <a:ext cx="4445" cy="21590"/>
            </a:xfrm>
            <a:custGeom>
              <a:avLst/>
              <a:gdLst/>
              <a:ahLst/>
              <a:cxnLst/>
              <a:rect l="l" t="t" r="r" b="b"/>
              <a:pathLst>
                <a:path w="4445" h="21590">
                  <a:moveTo>
                    <a:pt x="800" y="0"/>
                  </a:moveTo>
                  <a:lnTo>
                    <a:pt x="0" y="18503"/>
                  </a:lnTo>
                  <a:lnTo>
                    <a:pt x="1003" y="19900"/>
                  </a:lnTo>
                  <a:lnTo>
                    <a:pt x="2019" y="20904"/>
                  </a:lnTo>
                  <a:lnTo>
                    <a:pt x="3073" y="21132"/>
                  </a:lnTo>
                  <a:lnTo>
                    <a:pt x="3937" y="2159"/>
                  </a:lnTo>
                  <a:lnTo>
                    <a:pt x="2870" y="1854"/>
                  </a:lnTo>
                  <a:lnTo>
                    <a:pt x="1828" y="1054"/>
                  </a:lnTo>
                  <a:lnTo>
                    <a:pt x="800" y="0"/>
                  </a:lnTo>
                  <a:close/>
                </a:path>
              </a:pathLst>
            </a:custGeom>
            <a:solidFill>
              <a:srgbClr val="FFE539"/>
            </a:solidFill>
          </p:spPr>
          <p:txBody>
            <a:bodyPr wrap="square" lIns="0" tIns="0" rIns="0" bIns="0" rtlCol="0"/>
            <a:lstStyle/>
            <a:p>
              <a:endParaRPr/>
            </a:p>
          </p:txBody>
        </p:sp>
        <p:sp>
          <p:nvSpPr>
            <p:cNvPr id="5949" name="object 5949"/>
            <p:cNvSpPr/>
            <p:nvPr/>
          </p:nvSpPr>
          <p:spPr>
            <a:xfrm>
              <a:off x="6189319" y="8251533"/>
              <a:ext cx="3175" cy="2540"/>
            </a:xfrm>
            <a:custGeom>
              <a:avLst/>
              <a:gdLst/>
              <a:ahLst/>
              <a:cxnLst/>
              <a:rect l="l" t="t" r="r" b="b"/>
              <a:pathLst>
                <a:path w="3175" h="2540">
                  <a:moveTo>
                    <a:pt x="3136" y="2159"/>
                  </a:moveTo>
                  <a:lnTo>
                    <a:pt x="0" y="0"/>
                  </a:lnTo>
                </a:path>
              </a:pathLst>
            </a:custGeom>
            <a:ln w="25400">
              <a:solidFill>
                <a:srgbClr val="FFE434"/>
              </a:solidFill>
            </a:ln>
          </p:spPr>
          <p:txBody>
            <a:bodyPr wrap="square" lIns="0" tIns="0" rIns="0" bIns="0" rtlCol="0"/>
            <a:lstStyle/>
            <a:p>
              <a:endParaRPr/>
            </a:p>
          </p:txBody>
        </p:sp>
        <p:sp>
          <p:nvSpPr>
            <p:cNvPr id="5950" name="object 5950"/>
            <p:cNvSpPr/>
            <p:nvPr/>
          </p:nvSpPr>
          <p:spPr>
            <a:xfrm>
              <a:off x="6188519" y="8251533"/>
              <a:ext cx="1270" cy="19050"/>
            </a:xfrm>
            <a:custGeom>
              <a:avLst/>
              <a:gdLst/>
              <a:ahLst/>
              <a:cxnLst/>
              <a:rect l="l" t="t" r="r" b="b"/>
              <a:pathLst>
                <a:path w="1270" h="19050">
                  <a:moveTo>
                    <a:pt x="800" y="0"/>
                  </a:moveTo>
                  <a:lnTo>
                    <a:pt x="520" y="6845"/>
                  </a:lnTo>
                  <a:lnTo>
                    <a:pt x="253" y="13106"/>
                  </a:lnTo>
                  <a:lnTo>
                    <a:pt x="0" y="18503"/>
                  </a:lnTo>
                </a:path>
              </a:pathLst>
            </a:custGeom>
            <a:ln w="25400">
              <a:solidFill>
                <a:srgbClr val="FFE943"/>
              </a:solidFill>
            </a:ln>
          </p:spPr>
          <p:txBody>
            <a:bodyPr wrap="square" lIns="0" tIns="0" rIns="0" bIns="0" rtlCol="0"/>
            <a:lstStyle/>
            <a:p>
              <a:endParaRPr/>
            </a:p>
          </p:txBody>
        </p:sp>
        <p:sp>
          <p:nvSpPr>
            <p:cNvPr id="5951" name="object 5951"/>
            <p:cNvSpPr/>
            <p:nvPr/>
          </p:nvSpPr>
          <p:spPr>
            <a:xfrm>
              <a:off x="6188519" y="8270036"/>
              <a:ext cx="3175" cy="3175"/>
            </a:xfrm>
            <a:custGeom>
              <a:avLst/>
              <a:gdLst/>
              <a:ahLst/>
              <a:cxnLst/>
              <a:rect l="l" t="t" r="r" b="b"/>
              <a:pathLst>
                <a:path w="3175" h="3175">
                  <a:moveTo>
                    <a:pt x="0" y="0"/>
                  </a:moveTo>
                  <a:lnTo>
                    <a:pt x="3073" y="2628"/>
                  </a:lnTo>
                </a:path>
              </a:pathLst>
            </a:custGeom>
            <a:ln w="25400">
              <a:solidFill>
                <a:srgbClr val="FFE63C"/>
              </a:solidFill>
            </a:ln>
          </p:spPr>
          <p:txBody>
            <a:bodyPr wrap="square" lIns="0" tIns="0" rIns="0" bIns="0" rtlCol="0"/>
            <a:lstStyle/>
            <a:p>
              <a:endParaRPr/>
            </a:p>
          </p:txBody>
        </p:sp>
        <p:sp>
          <p:nvSpPr>
            <p:cNvPr id="5952" name="object 5952"/>
            <p:cNvSpPr/>
            <p:nvPr/>
          </p:nvSpPr>
          <p:spPr>
            <a:xfrm>
              <a:off x="6191592" y="8253692"/>
              <a:ext cx="1270" cy="19050"/>
            </a:xfrm>
            <a:custGeom>
              <a:avLst/>
              <a:gdLst/>
              <a:ahLst/>
              <a:cxnLst/>
              <a:rect l="l" t="t" r="r" b="b"/>
              <a:pathLst>
                <a:path w="1270" h="19050">
                  <a:moveTo>
                    <a:pt x="0" y="18973"/>
                  </a:moveTo>
                  <a:lnTo>
                    <a:pt x="266" y="13563"/>
                  </a:lnTo>
                  <a:lnTo>
                    <a:pt x="558" y="7124"/>
                  </a:lnTo>
                  <a:lnTo>
                    <a:pt x="863" y="0"/>
                  </a:lnTo>
                </a:path>
              </a:pathLst>
            </a:custGeom>
            <a:ln w="25400">
              <a:solidFill>
                <a:srgbClr val="FFE12E"/>
              </a:solidFill>
            </a:ln>
          </p:spPr>
          <p:txBody>
            <a:bodyPr wrap="square" lIns="0" tIns="0" rIns="0" bIns="0" rtlCol="0"/>
            <a:lstStyle/>
            <a:p>
              <a:endParaRPr/>
            </a:p>
          </p:txBody>
        </p:sp>
        <p:sp>
          <p:nvSpPr>
            <p:cNvPr id="5953" name="object 5953"/>
            <p:cNvSpPr/>
            <p:nvPr/>
          </p:nvSpPr>
          <p:spPr>
            <a:xfrm>
              <a:off x="6185573" y="8228584"/>
              <a:ext cx="5080" cy="41910"/>
            </a:xfrm>
            <a:custGeom>
              <a:avLst/>
              <a:gdLst/>
              <a:ahLst/>
              <a:cxnLst/>
              <a:rect l="l" t="t" r="r" b="b"/>
              <a:pathLst>
                <a:path w="5079" h="41909">
                  <a:moveTo>
                    <a:pt x="1384" y="0"/>
                  </a:moveTo>
                  <a:lnTo>
                    <a:pt x="1053" y="9839"/>
                  </a:lnTo>
                  <a:lnTo>
                    <a:pt x="0" y="36525"/>
                  </a:lnTo>
                  <a:lnTo>
                    <a:pt x="1955" y="40068"/>
                  </a:lnTo>
                  <a:lnTo>
                    <a:pt x="2946" y="41452"/>
                  </a:lnTo>
                  <a:lnTo>
                    <a:pt x="4572" y="977"/>
                  </a:lnTo>
                  <a:lnTo>
                    <a:pt x="1384" y="0"/>
                  </a:lnTo>
                  <a:close/>
                </a:path>
              </a:pathLst>
            </a:custGeom>
            <a:solidFill>
              <a:srgbClr val="FFEB4A"/>
            </a:solidFill>
          </p:spPr>
          <p:txBody>
            <a:bodyPr wrap="square" lIns="0" tIns="0" rIns="0" bIns="0" rtlCol="0"/>
            <a:lstStyle/>
            <a:p>
              <a:endParaRPr/>
            </a:p>
          </p:txBody>
        </p:sp>
        <p:sp>
          <p:nvSpPr>
            <p:cNvPr id="5954" name="object 5954"/>
            <p:cNvSpPr/>
            <p:nvPr/>
          </p:nvSpPr>
          <p:spPr>
            <a:xfrm>
              <a:off x="6188519" y="8229562"/>
              <a:ext cx="1905" cy="40640"/>
            </a:xfrm>
            <a:custGeom>
              <a:avLst/>
              <a:gdLst/>
              <a:ahLst/>
              <a:cxnLst/>
              <a:rect l="l" t="t" r="r" b="b"/>
              <a:pathLst>
                <a:path w="1904" h="40640">
                  <a:moveTo>
                    <a:pt x="1625" y="0"/>
                  </a:moveTo>
                  <a:lnTo>
                    <a:pt x="1221" y="11310"/>
                  </a:lnTo>
                  <a:lnTo>
                    <a:pt x="803" y="21970"/>
                  </a:lnTo>
                  <a:lnTo>
                    <a:pt x="389" y="31764"/>
                  </a:lnTo>
                  <a:lnTo>
                    <a:pt x="0" y="40474"/>
                  </a:lnTo>
                </a:path>
              </a:pathLst>
            </a:custGeom>
            <a:ln w="25399">
              <a:solidFill>
                <a:srgbClr val="FFE741"/>
              </a:solidFill>
            </a:ln>
          </p:spPr>
          <p:txBody>
            <a:bodyPr wrap="square" lIns="0" tIns="0" rIns="0" bIns="0" rtlCol="0"/>
            <a:lstStyle/>
            <a:p>
              <a:endParaRPr/>
            </a:p>
          </p:txBody>
        </p:sp>
        <p:sp>
          <p:nvSpPr>
            <p:cNvPr id="5955" name="object 5955"/>
            <p:cNvSpPr/>
            <p:nvPr/>
          </p:nvSpPr>
          <p:spPr>
            <a:xfrm>
              <a:off x="6185573" y="8265109"/>
              <a:ext cx="3175" cy="5080"/>
            </a:xfrm>
            <a:custGeom>
              <a:avLst/>
              <a:gdLst/>
              <a:ahLst/>
              <a:cxnLst/>
              <a:rect l="l" t="t" r="r" b="b"/>
              <a:pathLst>
                <a:path w="3175" h="5079">
                  <a:moveTo>
                    <a:pt x="2946" y="4927"/>
                  </a:moveTo>
                  <a:lnTo>
                    <a:pt x="0" y="0"/>
                  </a:lnTo>
                </a:path>
              </a:pathLst>
            </a:custGeom>
            <a:ln w="25400">
              <a:solidFill>
                <a:srgbClr val="FFED4E"/>
              </a:solidFill>
            </a:ln>
          </p:spPr>
          <p:txBody>
            <a:bodyPr wrap="square" lIns="0" tIns="0" rIns="0" bIns="0" rtlCol="0"/>
            <a:lstStyle/>
            <a:p>
              <a:endParaRPr/>
            </a:p>
          </p:txBody>
        </p:sp>
        <p:sp>
          <p:nvSpPr>
            <p:cNvPr id="5956" name="object 5956"/>
            <p:cNvSpPr/>
            <p:nvPr/>
          </p:nvSpPr>
          <p:spPr>
            <a:xfrm>
              <a:off x="6185573" y="8228584"/>
              <a:ext cx="1905" cy="36830"/>
            </a:xfrm>
            <a:custGeom>
              <a:avLst/>
              <a:gdLst/>
              <a:ahLst/>
              <a:cxnLst/>
              <a:rect l="l" t="t" r="r" b="b"/>
              <a:pathLst>
                <a:path w="1904" h="36829">
                  <a:moveTo>
                    <a:pt x="0" y="36525"/>
                  </a:moveTo>
                  <a:lnTo>
                    <a:pt x="344" y="28228"/>
                  </a:lnTo>
                  <a:lnTo>
                    <a:pt x="701" y="19291"/>
                  </a:lnTo>
                  <a:lnTo>
                    <a:pt x="1053" y="9839"/>
                  </a:lnTo>
                  <a:lnTo>
                    <a:pt x="1384" y="0"/>
                  </a:lnTo>
                </a:path>
              </a:pathLst>
            </a:custGeom>
            <a:ln w="25400">
              <a:solidFill>
                <a:srgbClr val="FFED53"/>
              </a:solidFill>
            </a:ln>
          </p:spPr>
          <p:txBody>
            <a:bodyPr wrap="square" lIns="0" tIns="0" rIns="0" bIns="0" rtlCol="0"/>
            <a:lstStyle/>
            <a:p>
              <a:endParaRPr/>
            </a:p>
          </p:txBody>
        </p:sp>
        <p:sp>
          <p:nvSpPr>
            <p:cNvPr id="5957" name="object 5957"/>
            <p:cNvSpPr/>
            <p:nvPr/>
          </p:nvSpPr>
          <p:spPr>
            <a:xfrm>
              <a:off x="6186957" y="8228584"/>
              <a:ext cx="3810" cy="1270"/>
            </a:xfrm>
            <a:custGeom>
              <a:avLst/>
              <a:gdLst/>
              <a:ahLst/>
              <a:cxnLst/>
              <a:rect l="l" t="t" r="r" b="b"/>
              <a:pathLst>
                <a:path w="3810" h="1270">
                  <a:moveTo>
                    <a:pt x="0" y="0"/>
                  </a:moveTo>
                  <a:lnTo>
                    <a:pt x="3187" y="977"/>
                  </a:lnTo>
                </a:path>
              </a:pathLst>
            </a:custGeom>
            <a:ln w="25400">
              <a:solidFill>
                <a:srgbClr val="FFE845"/>
              </a:solidFill>
            </a:ln>
          </p:spPr>
          <p:txBody>
            <a:bodyPr wrap="square" lIns="0" tIns="0" rIns="0" bIns="0" rtlCol="0"/>
            <a:lstStyle/>
            <a:p>
              <a:endParaRPr/>
            </a:p>
          </p:txBody>
        </p:sp>
        <p:sp>
          <p:nvSpPr>
            <p:cNvPr id="5958" name="object 5958"/>
            <p:cNvSpPr/>
            <p:nvPr/>
          </p:nvSpPr>
          <p:spPr>
            <a:xfrm>
              <a:off x="6184607" y="8265109"/>
              <a:ext cx="6985" cy="25400"/>
            </a:xfrm>
            <a:custGeom>
              <a:avLst/>
              <a:gdLst/>
              <a:ahLst/>
              <a:cxnLst/>
              <a:rect l="l" t="t" r="r" b="b"/>
              <a:pathLst>
                <a:path w="6985" h="25400">
                  <a:moveTo>
                    <a:pt x="965" y="0"/>
                  </a:moveTo>
                  <a:lnTo>
                    <a:pt x="127" y="19113"/>
                  </a:lnTo>
                  <a:lnTo>
                    <a:pt x="0" y="24269"/>
                  </a:lnTo>
                  <a:lnTo>
                    <a:pt x="4038" y="24841"/>
                  </a:lnTo>
                  <a:lnTo>
                    <a:pt x="6083" y="25107"/>
                  </a:lnTo>
                  <a:lnTo>
                    <a:pt x="6489" y="17847"/>
                  </a:lnTo>
                  <a:lnTo>
                    <a:pt x="6985" y="7556"/>
                  </a:lnTo>
                  <a:lnTo>
                    <a:pt x="4889" y="7086"/>
                  </a:lnTo>
                  <a:lnTo>
                    <a:pt x="2908" y="3543"/>
                  </a:lnTo>
                  <a:lnTo>
                    <a:pt x="965" y="0"/>
                  </a:lnTo>
                  <a:close/>
                </a:path>
              </a:pathLst>
            </a:custGeom>
            <a:solidFill>
              <a:srgbClr val="FFE94D"/>
            </a:solidFill>
          </p:spPr>
          <p:txBody>
            <a:bodyPr wrap="square" lIns="0" tIns="0" rIns="0" bIns="0" rtlCol="0"/>
            <a:lstStyle/>
            <a:p>
              <a:endParaRPr/>
            </a:p>
          </p:txBody>
        </p:sp>
        <p:sp>
          <p:nvSpPr>
            <p:cNvPr id="5959" name="object 5959"/>
            <p:cNvSpPr/>
            <p:nvPr/>
          </p:nvSpPr>
          <p:spPr>
            <a:xfrm>
              <a:off x="6185573" y="8265109"/>
              <a:ext cx="6350" cy="7620"/>
            </a:xfrm>
            <a:custGeom>
              <a:avLst/>
              <a:gdLst/>
              <a:ahLst/>
              <a:cxnLst/>
              <a:rect l="l" t="t" r="r" b="b"/>
              <a:pathLst>
                <a:path w="6350" h="7620">
                  <a:moveTo>
                    <a:pt x="6019" y="7556"/>
                  </a:moveTo>
                  <a:lnTo>
                    <a:pt x="0" y="0"/>
                  </a:lnTo>
                </a:path>
              </a:pathLst>
            </a:custGeom>
            <a:ln w="25400">
              <a:solidFill>
                <a:srgbClr val="FFE945"/>
              </a:solidFill>
            </a:ln>
          </p:spPr>
          <p:txBody>
            <a:bodyPr wrap="square" lIns="0" tIns="0" rIns="0" bIns="0" rtlCol="0"/>
            <a:lstStyle/>
            <a:p>
              <a:endParaRPr/>
            </a:p>
          </p:txBody>
        </p:sp>
        <p:sp>
          <p:nvSpPr>
            <p:cNvPr id="5960" name="object 5960"/>
            <p:cNvSpPr/>
            <p:nvPr/>
          </p:nvSpPr>
          <p:spPr>
            <a:xfrm>
              <a:off x="6184607" y="8265109"/>
              <a:ext cx="1270" cy="24765"/>
            </a:xfrm>
            <a:custGeom>
              <a:avLst/>
              <a:gdLst/>
              <a:ahLst/>
              <a:cxnLst/>
              <a:rect l="l" t="t" r="r" b="b"/>
              <a:pathLst>
                <a:path w="1270" h="24765">
                  <a:moveTo>
                    <a:pt x="965" y="0"/>
                  </a:moveTo>
                  <a:lnTo>
                    <a:pt x="508" y="10579"/>
                  </a:lnTo>
                  <a:lnTo>
                    <a:pt x="127" y="19113"/>
                  </a:lnTo>
                  <a:lnTo>
                    <a:pt x="0" y="24269"/>
                  </a:lnTo>
                </a:path>
              </a:pathLst>
            </a:custGeom>
            <a:ln w="25400">
              <a:solidFill>
                <a:srgbClr val="FFEE5C"/>
              </a:solidFill>
            </a:ln>
          </p:spPr>
          <p:txBody>
            <a:bodyPr wrap="square" lIns="0" tIns="0" rIns="0" bIns="0" rtlCol="0"/>
            <a:lstStyle/>
            <a:p>
              <a:endParaRPr/>
            </a:p>
          </p:txBody>
        </p:sp>
        <p:sp>
          <p:nvSpPr>
            <p:cNvPr id="5961" name="object 5961"/>
            <p:cNvSpPr/>
            <p:nvPr/>
          </p:nvSpPr>
          <p:spPr>
            <a:xfrm>
              <a:off x="6184607" y="8289379"/>
              <a:ext cx="6350" cy="1270"/>
            </a:xfrm>
            <a:custGeom>
              <a:avLst/>
              <a:gdLst/>
              <a:ahLst/>
              <a:cxnLst/>
              <a:rect l="l" t="t" r="r" b="b"/>
              <a:pathLst>
                <a:path w="6350" h="1270">
                  <a:moveTo>
                    <a:pt x="0" y="0"/>
                  </a:moveTo>
                  <a:lnTo>
                    <a:pt x="6083" y="838"/>
                  </a:lnTo>
                </a:path>
              </a:pathLst>
            </a:custGeom>
            <a:ln w="25400">
              <a:solidFill>
                <a:srgbClr val="FFEA55"/>
              </a:solidFill>
            </a:ln>
          </p:spPr>
          <p:txBody>
            <a:bodyPr wrap="square" lIns="0" tIns="0" rIns="0" bIns="0" rtlCol="0"/>
            <a:lstStyle/>
            <a:p>
              <a:endParaRPr/>
            </a:p>
          </p:txBody>
        </p:sp>
        <p:sp>
          <p:nvSpPr>
            <p:cNvPr id="5962" name="object 5962"/>
            <p:cNvSpPr/>
            <p:nvPr/>
          </p:nvSpPr>
          <p:spPr>
            <a:xfrm>
              <a:off x="6190691" y="8272665"/>
              <a:ext cx="1270" cy="17780"/>
            </a:xfrm>
            <a:custGeom>
              <a:avLst/>
              <a:gdLst/>
              <a:ahLst/>
              <a:cxnLst/>
              <a:rect l="l" t="t" r="r" b="b"/>
              <a:pathLst>
                <a:path w="1270" h="17779">
                  <a:moveTo>
                    <a:pt x="0" y="17551"/>
                  </a:moveTo>
                  <a:lnTo>
                    <a:pt x="56" y="16560"/>
                  </a:lnTo>
                </a:path>
                <a:path w="1270" h="17779">
                  <a:moveTo>
                    <a:pt x="406" y="10290"/>
                  </a:moveTo>
                  <a:lnTo>
                    <a:pt x="901" y="0"/>
                  </a:lnTo>
                </a:path>
              </a:pathLst>
            </a:custGeom>
            <a:ln w="25400">
              <a:solidFill>
                <a:srgbClr val="FFE53F"/>
              </a:solidFill>
            </a:ln>
          </p:spPr>
          <p:txBody>
            <a:bodyPr wrap="square" lIns="0" tIns="0" rIns="0" bIns="0" rtlCol="0"/>
            <a:lstStyle/>
            <a:p>
              <a:endParaRPr/>
            </a:p>
          </p:txBody>
        </p:sp>
        <p:sp>
          <p:nvSpPr>
            <p:cNvPr id="5963" name="object 5963"/>
            <p:cNvSpPr/>
            <p:nvPr/>
          </p:nvSpPr>
          <p:spPr>
            <a:xfrm>
              <a:off x="6182639" y="8227619"/>
              <a:ext cx="4445" cy="38100"/>
            </a:xfrm>
            <a:custGeom>
              <a:avLst/>
              <a:gdLst/>
              <a:ahLst/>
              <a:cxnLst/>
              <a:rect l="l" t="t" r="r" b="b"/>
              <a:pathLst>
                <a:path w="4445" h="38100">
                  <a:moveTo>
                    <a:pt x="1142" y="0"/>
                  </a:moveTo>
                  <a:lnTo>
                    <a:pt x="898" y="8368"/>
                  </a:lnTo>
                  <a:lnTo>
                    <a:pt x="0" y="32562"/>
                  </a:lnTo>
                  <a:lnTo>
                    <a:pt x="977" y="33947"/>
                  </a:lnTo>
                  <a:lnTo>
                    <a:pt x="2933" y="37490"/>
                  </a:lnTo>
                  <a:lnTo>
                    <a:pt x="4317" y="965"/>
                  </a:lnTo>
                  <a:lnTo>
                    <a:pt x="1142" y="0"/>
                  </a:lnTo>
                  <a:close/>
                </a:path>
              </a:pathLst>
            </a:custGeom>
            <a:solidFill>
              <a:srgbClr val="FFEF5A"/>
            </a:solidFill>
          </p:spPr>
          <p:txBody>
            <a:bodyPr wrap="square" lIns="0" tIns="0" rIns="0" bIns="0" rtlCol="0"/>
            <a:lstStyle/>
            <a:p>
              <a:endParaRPr/>
            </a:p>
          </p:txBody>
        </p:sp>
        <p:sp>
          <p:nvSpPr>
            <p:cNvPr id="5964" name="object 5964"/>
            <p:cNvSpPr/>
            <p:nvPr/>
          </p:nvSpPr>
          <p:spPr>
            <a:xfrm>
              <a:off x="6185573" y="8228584"/>
              <a:ext cx="1905" cy="36830"/>
            </a:xfrm>
            <a:custGeom>
              <a:avLst/>
              <a:gdLst/>
              <a:ahLst/>
              <a:cxnLst/>
              <a:rect l="l" t="t" r="r" b="b"/>
              <a:pathLst>
                <a:path w="1904" h="36829">
                  <a:moveTo>
                    <a:pt x="1384" y="0"/>
                  </a:moveTo>
                  <a:lnTo>
                    <a:pt x="1053" y="9839"/>
                  </a:lnTo>
                  <a:lnTo>
                    <a:pt x="701" y="19291"/>
                  </a:lnTo>
                  <a:lnTo>
                    <a:pt x="344" y="28228"/>
                  </a:lnTo>
                  <a:lnTo>
                    <a:pt x="0" y="36525"/>
                  </a:lnTo>
                </a:path>
              </a:pathLst>
            </a:custGeom>
            <a:ln w="25400">
              <a:solidFill>
                <a:srgbClr val="FFED53"/>
              </a:solidFill>
            </a:ln>
          </p:spPr>
          <p:txBody>
            <a:bodyPr wrap="square" lIns="0" tIns="0" rIns="0" bIns="0" rtlCol="0"/>
            <a:lstStyle/>
            <a:p>
              <a:endParaRPr/>
            </a:p>
          </p:txBody>
        </p:sp>
        <p:sp>
          <p:nvSpPr>
            <p:cNvPr id="5965" name="object 5965"/>
            <p:cNvSpPr/>
            <p:nvPr/>
          </p:nvSpPr>
          <p:spPr>
            <a:xfrm>
              <a:off x="6182639" y="8260181"/>
              <a:ext cx="3175" cy="5080"/>
            </a:xfrm>
            <a:custGeom>
              <a:avLst/>
              <a:gdLst/>
              <a:ahLst/>
              <a:cxnLst/>
              <a:rect l="l" t="t" r="r" b="b"/>
              <a:pathLst>
                <a:path w="3175" h="5079">
                  <a:moveTo>
                    <a:pt x="2933" y="4927"/>
                  </a:moveTo>
                  <a:lnTo>
                    <a:pt x="0" y="0"/>
                  </a:lnTo>
                </a:path>
              </a:pathLst>
            </a:custGeom>
            <a:ln w="25400">
              <a:solidFill>
                <a:srgbClr val="FFF05F"/>
              </a:solidFill>
            </a:ln>
          </p:spPr>
          <p:txBody>
            <a:bodyPr wrap="square" lIns="0" tIns="0" rIns="0" bIns="0" rtlCol="0"/>
            <a:lstStyle/>
            <a:p>
              <a:endParaRPr/>
            </a:p>
          </p:txBody>
        </p:sp>
        <p:sp>
          <p:nvSpPr>
            <p:cNvPr id="5966" name="object 5966"/>
            <p:cNvSpPr/>
            <p:nvPr/>
          </p:nvSpPr>
          <p:spPr>
            <a:xfrm>
              <a:off x="6182639" y="8227619"/>
              <a:ext cx="1270" cy="33020"/>
            </a:xfrm>
            <a:custGeom>
              <a:avLst/>
              <a:gdLst/>
              <a:ahLst/>
              <a:cxnLst/>
              <a:rect l="l" t="t" r="r" b="b"/>
              <a:pathLst>
                <a:path w="1270" h="33020">
                  <a:moveTo>
                    <a:pt x="0" y="32562"/>
                  </a:moveTo>
                  <a:lnTo>
                    <a:pt x="308" y="24687"/>
                  </a:lnTo>
                  <a:lnTo>
                    <a:pt x="614" y="16610"/>
                  </a:lnTo>
                  <a:lnTo>
                    <a:pt x="898" y="8368"/>
                  </a:lnTo>
                  <a:lnTo>
                    <a:pt x="1142" y="0"/>
                  </a:lnTo>
                </a:path>
              </a:pathLst>
            </a:custGeom>
            <a:ln w="25400">
              <a:solidFill>
                <a:srgbClr val="FFF161"/>
              </a:solidFill>
            </a:ln>
          </p:spPr>
          <p:txBody>
            <a:bodyPr wrap="square" lIns="0" tIns="0" rIns="0" bIns="0" rtlCol="0"/>
            <a:lstStyle/>
            <a:p>
              <a:endParaRPr/>
            </a:p>
          </p:txBody>
        </p:sp>
        <p:sp>
          <p:nvSpPr>
            <p:cNvPr id="5967" name="object 5967"/>
            <p:cNvSpPr/>
            <p:nvPr/>
          </p:nvSpPr>
          <p:spPr>
            <a:xfrm>
              <a:off x="6183782" y="8227619"/>
              <a:ext cx="3175" cy="1270"/>
            </a:xfrm>
            <a:custGeom>
              <a:avLst/>
              <a:gdLst/>
              <a:ahLst/>
              <a:cxnLst/>
              <a:rect l="l" t="t" r="r" b="b"/>
              <a:pathLst>
                <a:path w="3175" h="1270">
                  <a:moveTo>
                    <a:pt x="0" y="0"/>
                  </a:moveTo>
                  <a:lnTo>
                    <a:pt x="3175" y="965"/>
                  </a:lnTo>
                </a:path>
              </a:pathLst>
            </a:custGeom>
            <a:ln w="25399">
              <a:solidFill>
                <a:srgbClr val="FFEF55"/>
              </a:solidFill>
            </a:ln>
          </p:spPr>
          <p:txBody>
            <a:bodyPr wrap="square" lIns="0" tIns="0" rIns="0" bIns="0" rtlCol="0"/>
            <a:lstStyle/>
            <a:p>
              <a:endParaRPr/>
            </a:p>
          </p:txBody>
        </p:sp>
        <p:sp>
          <p:nvSpPr>
            <p:cNvPr id="5968" name="object 5968"/>
            <p:cNvSpPr/>
            <p:nvPr/>
          </p:nvSpPr>
          <p:spPr>
            <a:xfrm>
              <a:off x="6179655" y="8226679"/>
              <a:ext cx="4445" cy="33655"/>
            </a:xfrm>
            <a:custGeom>
              <a:avLst/>
              <a:gdLst/>
              <a:ahLst/>
              <a:cxnLst/>
              <a:rect l="l" t="t" r="r" b="b"/>
              <a:pathLst>
                <a:path w="4445" h="33654">
                  <a:moveTo>
                    <a:pt x="977" y="0"/>
                  </a:moveTo>
                  <a:lnTo>
                    <a:pt x="775" y="7710"/>
                  </a:lnTo>
                  <a:lnTo>
                    <a:pt x="0" y="30886"/>
                  </a:lnTo>
                  <a:lnTo>
                    <a:pt x="1015" y="31115"/>
                  </a:lnTo>
                  <a:lnTo>
                    <a:pt x="1993" y="32118"/>
                  </a:lnTo>
                  <a:lnTo>
                    <a:pt x="2984" y="33502"/>
                  </a:lnTo>
                  <a:lnTo>
                    <a:pt x="4127" y="939"/>
                  </a:lnTo>
                  <a:lnTo>
                    <a:pt x="977" y="0"/>
                  </a:lnTo>
                  <a:close/>
                </a:path>
              </a:pathLst>
            </a:custGeom>
            <a:solidFill>
              <a:srgbClr val="FFF266"/>
            </a:solidFill>
          </p:spPr>
          <p:txBody>
            <a:bodyPr wrap="square" lIns="0" tIns="0" rIns="0" bIns="0" rtlCol="0"/>
            <a:lstStyle/>
            <a:p>
              <a:endParaRPr/>
            </a:p>
          </p:txBody>
        </p:sp>
        <p:sp>
          <p:nvSpPr>
            <p:cNvPr id="5969" name="object 5969"/>
            <p:cNvSpPr/>
            <p:nvPr/>
          </p:nvSpPr>
          <p:spPr>
            <a:xfrm>
              <a:off x="6182639" y="8227619"/>
              <a:ext cx="1270" cy="33020"/>
            </a:xfrm>
            <a:custGeom>
              <a:avLst/>
              <a:gdLst/>
              <a:ahLst/>
              <a:cxnLst/>
              <a:rect l="l" t="t" r="r" b="b"/>
              <a:pathLst>
                <a:path w="1270" h="33020">
                  <a:moveTo>
                    <a:pt x="1142" y="0"/>
                  </a:moveTo>
                  <a:lnTo>
                    <a:pt x="898" y="8368"/>
                  </a:lnTo>
                  <a:lnTo>
                    <a:pt x="614" y="16610"/>
                  </a:lnTo>
                  <a:lnTo>
                    <a:pt x="308" y="24687"/>
                  </a:lnTo>
                  <a:lnTo>
                    <a:pt x="0" y="32562"/>
                  </a:lnTo>
                </a:path>
              </a:pathLst>
            </a:custGeom>
            <a:ln w="25400">
              <a:solidFill>
                <a:srgbClr val="FFF161"/>
              </a:solidFill>
            </a:ln>
          </p:spPr>
          <p:txBody>
            <a:bodyPr wrap="square" lIns="0" tIns="0" rIns="0" bIns="0" rtlCol="0"/>
            <a:lstStyle/>
            <a:p>
              <a:endParaRPr/>
            </a:p>
          </p:txBody>
        </p:sp>
        <p:sp>
          <p:nvSpPr>
            <p:cNvPr id="5970" name="object 5970"/>
            <p:cNvSpPr/>
            <p:nvPr/>
          </p:nvSpPr>
          <p:spPr>
            <a:xfrm>
              <a:off x="6179655" y="8226679"/>
              <a:ext cx="3175" cy="33655"/>
            </a:xfrm>
            <a:custGeom>
              <a:avLst/>
              <a:gdLst/>
              <a:ahLst/>
              <a:cxnLst/>
              <a:rect l="l" t="t" r="r" b="b"/>
              <a:pathLst>
                <a:path w="3175" h="33654">
                  <a:moveTo>
                    <a:pt x="2984" y="33502"/>
                  </a:moveTo>
                  <a:lnTo>
                    <a:pt x="0" y="30886"/>
                  </a:lnTo>
                </a:path>
                <a:path w="3175" h="33654">
                  <a:moveTo>
                    <a:pt x="0" y="30886"/>
                  </a:moveTo>
                  <a:lnTo>
                    <a:pt x="274" y="23154"/>
                  </a:lnTo>
                  <a:lnTo>
                    <a:pt x="536" y="15428"/>
                  </a:lnTo>
                  <a:lnTo>
                    <a:pt x="775" y="7710"/>
                  </a:lnTo>
                  <a:lnTo>
                    <a:pt x="977" y="0"/>
                  </a:lnTo>
                </a:path>
              </a:pathLst>
            </a:custGeom>
            <a:ln w="25400">
              <a:solidFill>
                <a:srgbClr val="FFF26B"/>
              </a:solidFill>
            </a:ln>
          </p:spPr>
          <p:txBody>
            <a:bodyPr wrap="square" lIns="0" tIns="0" rIns="0" bIns="0" rtlCol="0"/>
            <a:lstStyle/>
            <a:p>
              <a:endParaRPr/>
            </a:p>
          </p:txBody>
        </p:sp>
        <p:sp>
          <p:nvSpPr>
            <p:cNvPr id="5971" name="object 5971"/>
            <p:cNvSpPr/>
            <p:nvPr/>
          </p:nvSpPr>
          <p:spPr>
            <a:xfrm>
              <a:off x="6180633" y="8226679"/>
              <a:ext cx="3175" cy="1270"/>
            </a:xfrm>
            <a:custGeom>
              <a:avLst/>
              <a:gdLst/>
              <a:ahLst/>
              <a:cxnLst/>
              <a:rect l="l" t="t" r="r" b="b"/>
              <a:pathLst>
                <a:path w="3175" h="1270">
                  <a:moveTo>
                    <a:pt x="0" y="0"/>
                  </a:moveTo>
                  <a:lnTo>
                    <a:pt x="3149" y="939"/>
                  </a:lnTo>
                </a:path>
              </a:pathLst>
            </a:custGeom>
            <a:ln w="25399">
              <a:solidFill>
                <a:srgbClr val="FFF261"/>
              </a:solidFill>
            </a:ln>
          </p:spPr>
          <p:txBody>
            <a:bodyPr wrap="square" lIns="0" tIns="0" rIns="0" bIns="0" rtlCol="0"/>
            <a:lstStyle/>
            <a:p>
              <a:endParaRPr/>
            </a:p>
          </p:txBody>
        </p:sp>
        <p:sp>
          <p:nvSpPr>
            <p:cNvPr id="5972" name="object 5972"/>
            <p:cNvSpPr/>
            <p:nvPr/>
          </p:nvSpPr>
          <p:spPr>
            <a:xfrm>
              <a:off x="6178676" y="8257565"/>
              <a:ext cx="6985" cy="32384"/>
            </a:xfrm>
            <a:custGeom>
              <a:avLst/>
              <a:gdLst/>
              <a:ahLst/>
              <a:cxnLst/>
              <a:rect l="l" t="t" r="r" b="b"/>
              <a:pathLst>
                <a:path w="6985" h="32384">
                  <a:moveTo>
                    <a:pt x="977" y="0"/>
                  </a:moveTo>
                  <a:lnTo>
                    <a:pt x="202" y="23202"/>
                  </a:lnTo>
                  <a:lnTo>
                    <a:pt x="0" y="30937"/>
                  </a:lnTo>
                  <a:lnTo>
                    <a:pt x="5930" y="31813"/>
                  </a:lnTo>
                  <a:lnTo>
                    <a:pt x="6057" y="26657"/>
                  </a:lnTo>
                  <a:lnTo>
                    <a:pt x="6896" y="7543"/>
                  </a:lnTo>
                  <a:lnTo>
                    <a:pt x="2997" y="457"/>
                  </a:lnTo>
                  <a:lnTo>
                    <a:pt x="977" y="0"/>
                  </a:lnTo>
                  <a:close/>
                </a:path>
              </a:pathLst>
            </a:custGeom>
            <a:solidFill>
              <a:srgbClr val="FFF068"/>
            </a:solidFill>
          </p:spPr>
          <p:txBody>
            <a:bodyPr wrap="square" lIns="0" tIns="0" rIns="0" bIns="0" rtlCol="0"/>
            <a:lstStyle/>
            <a:p>
              <a:endParaRPr/>
            </a:p>
          </p:txBody>
        </p:sp>
        <p:sp>
          <p:nvSpPr>
            <p:cNvPr id="5973" name="object 5973"/>
            <p:cNvSpPr/>
            <p:nvPr/>
          </p:nvSpPr>
          <p:spPr>
            <a:xfrm>
              <a:off x="6179655" y="8257565"/>
              <a:ext cx="6350" cy="7620"/>
            </a:xfrm>
            <a:custGeom>
              <a:avLst/>
              <a:gdLst/>
              <a:ahLst/>
              <a:cxnLst/>
              <a:rect l="l" t="t" r="r" b="b"/>
              <a:pathLst>
                <a:path w="6350" h="7620">
                  <a:moveTo>
                    <a:pt x="5918" y="7543"/>
                  </a:moveTo>
                  <a:lnTo>
                    <a:pt x="0" y="0"/>
                  </a:lnTo>
                </a:path>
              </a:pathLst>
            </a:custGeom>
            <a:ln w="25400">
              <a:solidFill>
                <a:srgbClr val="FFF064"/>
              </a:solidFill>
            </a:ln>
          </p:spPr>
          <p:txBody>
            <a:bodyPr wrap="square" lIns="0" tIns="0" rIns="0" bIns="0" rtlCol="0"/>
            <a:lstStyle/>
            <a:p>
              <a:endParaRPr/>
            </a:p>
          </p:txBody>
        </p:sp>
        <p:sp>
          <p:nvSpPr>
            <p:cNvPr id="5974" name="object 5974"/>
            <p:cNvSpPr/>
            <p:nvPr/>
          </p:nvSpPr>
          <p:spPr>
            <a:xfrm>
              <a:off x="6178676" y="8257565"/>
              <a:ext cx="1270" cy="31115"/>
            </a:xfrm>
            <a:custGeom>
              <a:avLst/>
              <a:gdLst/>
              <a:ahLst/>
              <a:cxnLst/>
              <a:rect l="l" t="t" r="r" b="b"/>
              <a:pathLst>
                <a:path w="1270" h="31115">
                  <a:moveTo>
                    <a:pt x="977" y="0"/>
                  </a:moveTo>
                  <a:lnTo>
                    <a:pt x="703" y="7734"/>
                  </a:lnTo>
                  <a:lnTo>
                    <a:pt x="441" y="15468"/>
                  </a:lnTo>
                  <a:lnTo>
                    <a:pt x="202" y="23202"/>
                  </a:lnTo>
                  <a:lnTo>
                    <a:pt x="0" y="30937"/>
                  </a:lnTo>
                </a:path>
              </a:pathLst>
            </a:custGeom>
            <a:ln w="25399">
              <a:solidFill>
                <a:srgbClr val="FFF275"/>
              </a:solidFill>
            </a:ln>
          </p:spPr>
          <p:txBody>
            <a:bodyPr wrap="square" lIns="0" tIns="0" rIns="0" bIns="0" rtlCol="0"/>
            <a:lstStyle/>
            <a:p>
              <a:endParaRPr/>
            </a:p>
          </p:txBody>
        </p:sp>
        <p:sp>
          <p:nvSpPr>
            <p:cNvPr id="5975" name="object 5975"/>
            <p:cNvSpPr/>
            <p:nvPr/>
          </p:nvSpPr>
          <p:spPr>
            <a:xfrm>
              <a:off x="6178676" y="8288502"/>
              <a:ext cx="6350" cy="1270"/>
            </a:xfrm>
            <a:custGeom>
              <a:avLst/>
              <a:gdLst/>
              <a:ahLst/>
              <a:cxnLst/>
              <a:rect l="l" t="t" r="r" b="b"/>
              <a:pathLst>
                <a:path w="6350" h="1270">
                  <a:moveTo>
                    <a:pt x="0" y="0"/>
                  </a:moveTo>
                  <a:lnTo>
                    <a:pt x="5930" y="876"/>
                  </a:lnTo>
                </a:path>
              </a:pathLst>
            </a:custGeom>
            <a:ln w="25400">
              <a:solidFill>
                <a:srgbClr val="FFF06C"/>
              </a:solidFill>
            </a:ln>
          </p:spPr>
          <p:txBody>
            <a:bodyPr wrap="square" lIns="0" tIns="0" rIns="0" bIns="0" rtlCol="0"/>
            <a:lstStyle/>
            <a:p>
              <a:endParaRPr/>
            </a:p>
          </p:txBody>
        </p:sp>
        <p:sp>
          <p:nvSpPr>
            <p:cNvPr id="5976" name="object 5976"/>
            <p:cNvSpPr/>
            <p:nvPr/>
          </p:nvSpPr>
          <p:spPr>
            <a:xfrm>
              <a:off x="6184607" y="8265109"/>
              <a:ext cx="1270" cy="24765"/>
            </a:xfrm>
            <a:custGeom>
              <a:avLst/>
              <a:gdLst/>
              <a:ahLst/>
              <a:cxnLst/>
              <a:rect l="l" t="t" r="r" b="b"/>
              <a:pathLst>
                <a:path w="1270" h="24765">
                  <a:moveTo>
                    <a:pt x="0" y="24269"/>
                  </a:moveTo>
                  <a:lnTo>
                    <a:pt x="127" y="19113"/>
                  </a:lnTo>
                  <a:lnTo>
                    <a:pt x="508" y="10579"/>
                  </a:lnTo>
                  <a:lnTo>
                    <a:pt x="965" y="0"/>
                  </a:lnTo>
                </a:path>
              </a:pathLst>
            </a:custGeom>
            <a:ln w="25400">
              <a:solidFill>
                <a:srgbClr val="FFEE5C"/>
              </a:solidFill>
            </a:ln>
          </p:spPr>
          <p:txBody>
            <a:bodyPr wrap="square" lIns="0" tIns="0" rIns="0" bIns="0" rtlCol="0"/>
            <a:lstStyle/>
            <a:p>
              <a:endParaRPr/>
            </a:p>
          </p:txBody>
        </p:sp>
        <p:sp>
          <p:nvSpPr>
            <p:cNvPr id="5977" name="object 5977"/>
            <p:cNvSpPr/>
            <p:nvPr/>
          </p:nvSpPr>
          <p:spPr>
            <a:xfrm>
              <a:off x="6183845" y="8289379"/>
              <a:ext cx="6985" cy="10160"/>
            </a:xfrm>
            <a:custGeom>
              <a:avLst/>
              <a:gdLst/>
              <a:ahLst/>
              <a:cxnLst/>
              <a:rect l="l" t="t" r="r" b="b"/>
              <a:pathLst>
                <a:path w="6985" h="10159">
                  <a:moveTo>
                    <a:pt x="762" y="0"/>
                  </a:moveTo>
                  <a:lnTo>
                    <a:pt x="723" y="2095"/>
                  </a:lnTo>
                  <a:lnTo>
                    <a:pt x="368" y="5384"/>
                  </a:lnTo>
                  <a:lnTo>
                    <a:pt x="0" y="9563"/>
                  </a:lnTo>
                  <a:lnTo>
                    <a:pt x="3721" y="7238"/>
                  </a:lnTo>
                  <a:lnTo>
                    <a:pt x="5195" y="7238"/>
                  </a:lnTo>
                  <a:lnTo>
                    <a:pt x="6845" y="838"/>
                  </a:lnTo>
                  <a:lnTo>
                    <a:pt x="2768" y="292"/>
                  </a:lnTo>
                  <a:lnTo>
                    <a:pt x="762" y="0"/>
                  </a:lnTo>
                  <a:close/>
                </a:path>
                <a:path w="6985" h="10159">
                  <a:moveTo>
                    <a:pt x="5195" y="7238"/>
                  </a:moveTo>
                  <a:lnTo>
                    <a:pt x="3721" y="7238"/>
                  </a:lnTo>
                  <a:lnTo>
                    <a:pt x="5159" y="7376"/>
                  </a:lnTo>
                  <a:lnTo>
                    <a:pt x="5195" y="7238"/>
                  </a:lnTo>
                  <a:close/>
                </a:path>
              </a:pathLst>
            </a:custGeom>
            <a:solidFill>
              <a:srgbClr val="FFEA58"/>
            </a:solidFill>
          </p:spPr>
          <p:txBody>
            <a:bodyPr wrap="square" lIns="0" tIns="0" rIns="0" bIns="0" rtlCol="0"/>
            <a:lstStyle/>
            <a:p>
              <a:endParaRPr/>
            </a:p>
          </p:txBody>
        </p:sp>
        <p:sp>
          <p:nvSpPr>
            <p:cNvPr id="5978" name="object 5978"/>
            <p:cNvSpPr/>
            <p:nvPr/>
          </p:nvSpPr>
          <p:spPr>
            <a:xfrm>
              <a:off x="6184607" y="8289379"/>
              <a:ext cx="6350" cy="1270"/>
            </a:xfrm>
            <a:custGeom>
              <a:avLst/>
              <a:gdLst/>
              <a:ahLst/>
              <a:cxnLst/>
              <a:rect l="l" t="t" r="r" b="b"/>
              <a:pathLst>
                <a:path w="6350" h="1270">
                  <a:moveTo>
                    <a:pt x="6083" y="838"/>
                  </a:moveTo>
                  <a:lnTo>
                    <a:pt x="0" y="0"/>
                  </a:lnTo>
                </a:path>
              </a:pathLst>
            </a:custGeom>
            <a:ln w="25400">
              <a:solidFill>
                <a:srgbClr val="FFEA55"/>
              </a:solidFill>
            </a:ln>
          </p:spPr>
          <p:txBody>
            <a:bodyPr wrap="square" lIns="0" tIns="0" rIns="0" bIns="0" rtlCol="0"/>
            <a:lstStyle/>
            <a:p>
              <a:endParaRPr/>
            </a:p>
          </p:txBody>
        </p:sp>
        <p:sp>
          <p:nvSpPr>
            <p:cNvPr id="5979" name="object 5979"/>
            <p:cNvSpPr/>
            <p:nvPr/>
          </p:nvSpPr>
          <p:spPr>
            <a:xfrm>
              <a:off x="6183845" y="8289379"/>
              <a:ext cx="1270" cy="10160"/>
            </a:xfrm>
            <a:custGeom>
              <a:avLst/>
              <a:gdLst/>
              <a:ahLst/>
              <a:cxnLst/>
              <a:rect l="l" t="t" r="r" b="b"/>
              <a:pathLst>
                <a:path w="1270" h="10159">
                  <a:moveTo>
                    <a:pt x="762" y="0"/>
                  </a:moveTo>
                  <a:lnTo>
                    <a:pt x="0" y="9563"/>
                  </a:lnTo>
                </a:path>
              </a:pathLst>
            </a:custGeom>
            <a:ln w="25400">
              <a:solidFill>
                <a:srgbClr val="FFED61"/>
              </a:solidFill>
            </a:ln>
          </p:spPr>
          <p:txBody>
            <a:bodyPr wrap="square" lIns="0" tIns="0" rIns="0" bIns="0" rtlCol="0"/>
            <a:lstStyle/>
            <a:p>
              <a:endParaRPr/>
            </a:p>
          </p:txBody>
        </p:sp>
        <p:sp>
          <p:nvSpPr>
            <p:cNvPr id="5980" name="object 5980"/>
            <p:cNvSpPr/>
            <p:nvPr/>
          </p:nvSpPr>
          <p:spPr>
            <a:xfrm>
              <a:off x="6183845" y="8296978"/>
              <a:ext cx="5715" cy="2540"/>
            </a:xfrm>
            <a:custGeom>
              <a:avLst/>
              <a:gdLst/>
              <a:ahLst/>
              <a:cxnLst/>
              <a:rect l="l" t="t" r="r" b="b"/>
              <a:pathLst>
                <a:path w="5714" h="2540">
                  <a:moveTo>
                    <a:pt x="0" y="1964"/>
                  </a:moveTo>
                  <a:lnTo>
                    <a:pt x="5102" y="0"/>
                  </a:lnTo>
                </a:path>
              </a:pathLst>
            </a:custGeom>
            <a:ln w="25400">
              <a:solidFill>
                <a:srgbClr val="FFEB5A"/>
              </a:solidFill>
            </a:ln>
          </p:spPr>
          <p:txBody>
            <a:bodyPr wrap="square" lIns="0" tIns="0" rIns="0" bIns="0" rtlCol="0"/>
            <a:lstStyle/>
            <a:p>
              <a:endParaRPr/>
            </a:p>
          </p:txBody>
        </p:sp>
        <p:sp>
          <p:nvSpPr>
            <p:cNvPr id="5981" name="object 5981"/>
            <p:cNvSpPr/>
            <p:nvPr/>
          </p:nvSpPr>
          <p:spPr>
            <a:xfrm>
              <a:off x="6190681" y="8290217"/>
              <a:ext cx="635" cy="635"/>
            </a:xfrm>
            <a:custGeom>
              <a:avLst/>
              <a:gdLst/>
              <a:ahLst/>
              <a:cxnLst/>
              <a:rect l="l" t="t" r="r" b="b"/>
              <a:pathLst>
                <a:path w="635" h="634">
                  <a:moveTo>
                    <a:pt x="0" y="50"/>
                  </a:moveTo>
                  <a:lnTo>
                    <a:pt x="9" y="0"/>
                  </a:lnTo>
                </a:path>
              </a:pathLst>
            </a:custGeom>
            <a:ln w="25400">
              <a:solidFill>
                <a:srgbClr val="FFE74E"/>
              </a:solidFill>
            </a:ln>
          </p:spPr>
          <p:txBody>
            <a:bodyPr wrap="square" lIns="0" tIns="0" rIns="0" bIns="0" rtlCol="0"/>
            <a:lstStyle/>
            <a:p>
              <a:endParaRPr/>
            </a:p>
          </p:txBody>
        </p:sp>
        <p:sp>
          <p:nvSpPr>
            <p:cNvPr id="5982" name="object 5982"/>
            <p:cNvSpPr/>
            <p:nvPr/>
          </p:nvSpPr>
          <p:spPr>
            <a:xfrm>
              <a:off x="6183058" y="8296618"/>
              <a:ext cx="6350" cy="17780"/>
            </a:xfrm>
            <a:custGeom>
              <a:avLst/>
              <a:gdLst/>
              <a:ahLst/>
              <a:cxnLst/>
              <a:rect l="l" t="t" r="r" b="b"/>
              <a:pathLst>
                <a:path w="6350" h="17779">
                  <a:moveTo>
                    <a:pt x="4508" y="0"/>
                  </a:moveTo>
                  <a:lnTo>
                    <a:pt x="787" y="2324"/>
                  </a:lnTo>
                  <a:lnTo>
                    <a:pt x="431" y="6515"/>
                  </a:lnTo>
                  <a:lnTo>
                    <a:pt x="76" y="11595"/>
                  </a:lnTo>
                  <a:lnTo>
                    <a:pt x="0" y="17271"/>
                  </a:lnTo>
                  <a:lnTo>
                    <a:pt x="4864" y="17525"/>
                  </a:lnTo>
                  <a:lnTo>
                    <a:pt x="5168" y="3149"/>
                  </a:lnTo>
                  <a:lnTo>
                    <a:pt x="5946" y="137"/>
                  </a:lnTo>
                  <a:lnTo>
                    <a:pt x="4508" y="0"/>
                  </a:lnTo>
                  <a:close/>
                </a:path>
              </a:pathLst>
            </a:custGeom>
            <a:solidFill>
              <a:srgbClr val="FFEA5B"/>
            </a:solidFill>
          </p:spPr>
          <p:txBody>
            <a:bodyPr wrap="square" lIns="0" tIns="0" rIns="0" bIns="0" rtlCol="0"/>
            <a:lstStyle/>
            <a:p>
              <a:endParaRPr/>
            </a:p>
          </p:txBody>
        </p:sp>
        <p:sp>
          <p:nvSpPr>
            <p:cNvPr id="5983" name="object 5983"/>
            <p:cNvSpPr/>
            <p:nvPr/>
          </p:nvSpPr>
          <p:spPr>
            <a:xfrm>
              <a:off x="6183845" y="8296978"/>
              <a:ext cx="5715" cy="2540"/>
            </a:xfrm>
            <a:custGeom>
              <a:avLst/>
              <a:gdLst/>
              <a:ahLst/>
              <a:cxnLst/>
              <a:rect l="l" t="t" r="r" b="b"/>
              <a:pathLst>
                <a:path w="5714" h="2540">
                  <a:moveTo>
                    <a:pt x="5102" y="0"/>
                  </a:moveTo>
                  <a:lnTo>
                    <a:pt x="0" y="1964"/>
                  </a:lnTo>
                </a:path>
              </a:pathLst>
            </a:custGeom>
            <a:ln w="25400">
              <a:solidFill>
                <a:srgbClr val="FFEB5A"/>
              </a:solidFill>
            </a:ln>
          </p:spPr>
          <p:txBody>
            <a:bodyPr wrap="square" lIns="0" tIns="0" rIns="0" bIns="0" rtlCol="0"/>
            <a:lstStyle/>
            <a:p>
              <a:endParaRPr/>
            </a:p>
          </p:txBody>
        </p:sp>
        <p:sp>
          <p:nvSpPr>
            <p:cNvPr id="5984" name="object 5984"/>
            <p:cNvSpPr/>
            <p:nvPr/>
          </p:nvSpPr>
          <p:spPr>
            <a:xfrm>
              <a:off x="6183058" y="8298942"/>
              <a:ext cx="1270" cy="15240"/>
            </a:xfrm>
            <a:custGeom>
              <a:avLst/>
              <a:gdLst/>
              <a:ahLst/>
              <a:cxnLst/>
              <a:rect l="l" t="t" r="r" b="b"/>
              <a:pathLst>
                <a:path w="1270" h="15240">
                  <a:moveTo>
                    <a:pt x="787" y="0"/>
                  </a:moveTo>
                  <a:lnTo>
                    <a:pt x="431" y="4190"/>
                  </a:lnTo>
                  <a:lnTo>
                    <a:pt x="76" y="9270"/>
                  </a:lnTo>
                  <a:lnTo>
                    <a:pt x="0" y="14947"/>
                  </a:lnTo>
                </a:path>
              </a:pathLst>
            </a:custGeom>
            <a:ln w="25400">
              <a:solidFill>
                <a:srgbClr val="FFED63"/>
              </a:solidFill>
            </a:ln>
          </p:spPr>
          <p:txBody>
            <a:bodyPr wrap="square" lIns="0" tIns="0" rIns="0" bIns="0" rtlCol="0"/>
            <a:lstStyle/>
            <a:p>
              <a:endParaRPr/>
            </a:p>
          </p:txBody>
        </p:sp>
        <p:sp>
          <p:nvSpPr>
            <p:cNvPr id="5985" name="object 5985"/>
            <p:cNvSpPr/>
            <p:nvPr/>
          </p:nvSpPr>
          <p:spPr>
            <a:xfrm>
              <a:off x="6183058" y="8313890"/>
              <a:ext cx="5080" cy="635"/>
            </a:xfrm>
            <a:custGeom>
              <a:avLst/>
              <a:gdLst/>
              <a:ahLst/>
              <a:cxnLst/>
              <a:rect l="l" t="t" r="r" b="b"/>
              <a:pathLst>
                <a:path w="5079" h="634">
                  <a:moveTo>
                    <a:pt x="0" y="0"/>
                  </a:moveTo>
                  <a:lnTo>
                    <a:pt x="4864" y="254"/>
                  </a:lnTo>
                </a:path>
              </a:pathLst>
            </a:custGeom>
            <a:ln w="25400">
              <a:solidFill>
                <a:srgbClr val="FFEA5C"/>
              </a:solidFill>
            </a:ln>
          </p:spPr>
          <p:txBody>
            <a:bodyPr wrap="square" lIns="0" tIns="0" rIns="0" bIns="0" rtlCol="0"/>
            <a:lstStyle/>
            <a:p>
              <a:endParaRPr/>
            </a:p>
          </p:txBody>
        </p:sp>
        <p:sp>
          <p:nvSpPr>
            <p:cNvPr id="5986" name="object 5986"/>
            <p:cNvSpPr/>
            <p:nvPr/>
          </p:nvSpPr>
          <p:spPr>
            <a:xfrm>
              <a:off x="6187922" y="8306955"/>
              <a:ext cx="635" cy="7620"/>
            </a:xfrm>
            <a:custGeom>
              <a:avLst/>
              <a:gdLst/>
              <a:ahLst/>
              <a:cxnLst/>
              <a:rect l="l" t="t" r="r" b="b"/>
              <a:pathLst>
                <a:path w="635" h="7620">
                  <a:moveTo>
                    <a:pt x="0" y="7188"/>
                  </a:moveTo>
                  <a:lnTo>
                    <a:pt x="152" y="0"/>
                  </a:lnTo>
                </a:path>
              </a:pathLst>
            </a:custGeom>
            <a:ln w="25400">
              <a:solidFill>
                <a:srgbClr val="FFE854"/>
              </a:solidFill>
            </a:ln>
          </p:spPr>
          <p:txBody>
            <a:bodyPr wrap="square" lIns="0" tIns="0" rIns="0" bIns="0" rtlCol="0"/>
            <a:lstStyle/>
            <a:p>
              <a:endParaRPr/>
            </a:p>
          </p:txBody>
        </p:sp>
        <p:sp>
          <p:nvSpPr>
            <p:cNvPr id="5987" name="object 5987"/>
            <p:cNvSpPr/>
            <p:nvPr/>
          </p:nvSpPr>
          <p:spPr>
            <a:xfrm>
              <a:off x="6178359" y="8288502"/>
              <a:ext cx="6350" cy="25400"/>
            </a:xfrm>
            <a:custGeom>
              <a:avLst/>
              <a:gdLst/>
              <a:ahLst/>
              <a:cxnLst/>
              <a:rect l="l" t="t" r="r" b="b"/>
              <a:pathLst>
                <a:path w="6350" h="25400">
                  <a:moveTo>
                    <a:pt x="317" y="0"/>
                  </a:moveTo>
                  <a:lnTo>
                    <a:pt x="114" y="8369"/>
                  </a:lnTo>
                  <a:lnTo>
                    <a:pt x="0" y="16725"/>
                  </a:lnTo>
                  <a:lnTo>
                    <a:pt x="12" y="25069"/>
                  </a:lnTo>
                  <a:lnTo>
                    <a:pt x="4699" y="25387"/>
                  </a:lnTo>
                  <a:lnTo>
                    <a:pt x="4838" y="14033"/>
                  </a:lnTo>
                  <a:lnTo>
                    <a:pt x="6146" y="5054"/>
                  </a:lnTo>
                  <a:lnTo>
                    <a:pt x="6248" y="876"/>
                  </a:lnTo>
                  <a:lnTo>
                    <a:pt x="317" y="0"/>
                  </a:lnTo>
                  <a:close/>
                </a:path>
              </a:pathLst>
            </a:custGeom>
            <a:solidFill>
              <a:srgbClr val="FFEF6E"/>
            </a:solidFill>
          </p:spPr>
          <p:txBody>
            <a:bodyPr wrap="square" lIns="0" tIns="0" rIns="0" bIns="0" rtlCol="0"/>
            <a:lstStyle/>
            <a:p>
              <a:endParaRPr/>
            </a:p>
          </p:txBody>
        </p:sp>
        <p:sp>
          <p:nvSpPr>
            <p:cNvPr id="5988" name="object 5988"/>
            <p:cNvSpPr/>
            <p:nvPr/>
          </p:nvSpPr>
          <p:spPr>
            <a:xfrm>
              <a:off x="6183058" y="8289379"/>
              <a:ext cx="1905" cy="24765"/>
            </a:xfrm>
            <a:custGeom>
              <a:avLst/>
              <a:gdLst/>
              <a:ahLst/>
              <a:cxnLst/>
              <a:rect l="l" t="t" r="r" b="b"/>
              <a:pathLst>
                <a:path w="1904" h="24765">
                  <a:moveTo>
                    <a:pt x="1549" y="0"/>
                  </a:moveTo>
                  <a:lnTo>
                    <a:pt x="1447" y="4178"/>
                  </a:lnTo>
                  <a:lnTo>
                    <a:pt x="139" y="13157"/>
                  </a:lnTo>
                  <a:lnTo>
                    <a:pt x="0" y="24511"/>
                  </a:lnTo>
                </a:path>
              </a:pathLst>
            </a:custGeom>
            <a:ln w="25400">
              <a:solidFill>
                <a:srgbClr val="FFED62"/>
              </a:solidFill>
            </a:ln>
          </p:spPr>
          <p:txBody>
            <a:bodyPr wrap="square" lIns="0" tIns="0" rIns="0" bIns="0" rtlCol="0"/>
            <a:lstStyle/>
            <a:p>
              <a:endParaRPr/>
            </a:p>
          </p:txBody>
        </p:sp>
        <p:sp>
          <p:nvSpPr>
            <p:cNvPr id="5989" name="object 5989"/>
            <p:cNvSpPr/>
            <p:nvPr/>
          </p:nvSpPr>
          <p:spPr>
            <a:xfrm>
              <a:off x="6178372" y="8313572"/>
              <a:ext cx="5080" cy="635"/>
            </a:xfrm>
            <a:custGeom>
              <a:avLst/>
              <a:gdLst/>
              <a:ahLst/>
              <a:cxnLst/>
              <a:rect l="l" t="t" r="r" b="b"/>
              <a:pathLst>
                <a:path w="5079" h="634">
                  <a:moveTo>
                    <a:pt x="4686" y="317"/>
                  </a:moveTo>
                  <a:lnTo>
                    <a:pt x="0" y="0"/>
                  </a:lnTo>
                </a:path>
              </a:pathLst>
            </a:custGeom>
            <a:ln w="25400">
              <a:solidFill>
                <a:srgbClr val="FFEF6F"/>
              </a:solidFill>
            </a:ln>
          </p:spPr>
          <p:txBody>
            <a:bodyPr wrap="square" lIns="0" tIns="0" rIns="0" bIns="0" rtlCol="0"/>
            <a:lstStyle/>
            <a:p>
              <a:endParaRPr/>
            </a:p>
          </p:txBody>
        </p:sp>
        <p:sp>
          <p:nvSpPr>
            <p:cNvPr id="5990" name="object 5990"/>
            <p:cNvSpPr/>
            <p:nvPr/>
          </p:nvSpPr>
          <p:spPr>
            <a:xfrm>
              <a:off x="6178359" y="8288502"/>
              <a:ext cx="635" cy="25400"/>
            </a:xfrm>
            <a:custGeom>
              <a:avLst/>
              <a:gdLst/>
              <a:ahLst/>
              <a:cxnLst/>
              <a:rect l="l" t="t" r="r" b="b"/>
              <a:pathLst>
                <a:path w="635" h="25400">
                  <a:moveTo>
                    <a:pt x="12" y="25069"/>
                  </a:moveTo>
                  <a:lnTo>
                    <a:pt x="0" y="16725"/>
                  </a:lnTo>
                  <a:lnTo>
                    <a:pt x="114" y="8369"/>
                  </a:lnTo>
                  <a:lnTo>
                    <a:pt x="317" y="0"/>
                  </a:lnTo>
                </a:path>
              </a:pathLst>
            </a:custGeom>
            <a:ln w="25400">
              <a:solidFill>
                <a:srgbClr val="FFF27A"/>
              </a:solidFill>
            </a:ln>
          </p:spPr>
          <p:txBody>
            <a:bodyPr wrap="square" lIns="0" tIns="0" rIns="0" bIns="0" rtlCol="0"/>
            <a:lstStyle/>
            <a:p>
              <a:endParaRPr/>
            </a:p>
          </p:txBody>
        </p:sp>
        <p:sp>
          <p:nvSpPr>
            <p:cNvPr id="5991" name="object 5991"/>
            <p:cNvSpPr/>
            <p:nvPr/>
          </p:nvSpPr>
          <p:spPr>
            <a:xfrm>
              <a:off x="6178676" y="8288502"/>
              <a:ext cx="6350" cy="1270"/>
            </a:xfrm>
            <a:custGeom>
              <a:avLst/>
              <a:gdLst/>
              <a:ahLst/>
              <a:cxnLst/>
              <a:rect l="l" t="t" r="r" b="b"/>
              <a:pathLst>
                <a:path w="6350" h="1270">
                  <a:moveTo>
                    <a:pt x="0" y="0"/>
                  </a:moveTo>
                  <a:lnTo>
                    <a:pt x="5930" y="876"/>
                  </a:lnTo>
                </a:path>
              </a:pathLst>
            </a:custGeom>
            <a:ln w="25400">
              <a:solidFill>
                <a:srgbClr val="FFF06C"/>
              </a:solidFill>
            </a:ln>
          </p:spPr>
          <p:txBody>
            <a:bodyPr wrap="square" lIns="0" tIns="0" rIns="0" bIns="0" rtlCol="0"/>
            <a:lstStyle/>
            <a:p>
              <a:endParaRPr/>
            </a:p>
          </p:txBody>
        </p:sp>
        <p:sp>
          <p:nvSpPr>
            <p:cNvPr id="5992" name="object 5992"/>
            <p:cNvSpPr/>
            <p:nvPr/>
          </p:nvSpPr>
          <p:spPr>
            <a:xfrm>
              <a:off x="6175108" y="8225294"/>
              <a:ext cx="5715" cy="45085"/>
            </a:xfrm>
            <a:custGeom>
              <a:avLst/>
              <a:gdLst/>
              <a:ahLst/>
              <a:cxnLst/>
              <a:rect l="l" t="t" r="r" b="b"/>
              <a:pathLst>
                <a:path w="5714" h="45084">
                  <a:moveTo>
                    <a:pt x="888" y="0"/>
                  </a:moveTo>
                  <a:lnTo>
                    <a:pt x="0" y="44043"/>
                  </a:lnTo>
                  <a:lnTo>
                    <a:pt x="4102" y="44830"/>
                  </a:lnTo>
                  <a:lnTo>
                    <a:pt x="5220" y="12225"/>
                  </a:lnTo>
                  <a:lnTo>
                    <a:pt x="5524" y="1384"/>
                  </a:lnTo>
                  <a:lnTo>
                    <a:pt x="888" y="0"/>
                  </a:lnTo>
                  <a:close/>
                </a:path>
              </a:pathLst>
            </a:custGeom>
            <a:solidFill>
              <a:srgbClr val="FFF373"/>
            </a:solidFill>
          </p:spPr>
          <p:txBody>
            <a:bodyPr wrap="square" lIns="0" tIns="0" rIns="0" bIns="0" rtlCol="0"/>
            <a:lstStyle/>
            <a:p>
              <a:endParaRPr/>
            </a:p>
          </p:txBody>
        </p:sp>
        <p:sp>
          <p:nvSpPr>
            <p:cNvPr id="5993" name="object 5993"/>
            <p:cNvSpPr/>
            <p:nvPr/>
          </p:nvSpPr>
          <p:spPr>
            <a:xfrm>
              <a:off x="6175997" y="8225294"/>
              <a:ext cx="5080" cy="1905"/>
            </a:xfrm>
            <a:custGeom>
              <a:avLst/>
              <a:gdLst/>
              <a:ahLst/>
              <a:cxnLst/>
              <a:rect l="l" t="t" r="r" b="b"/>
              <a:pathLst>
                <a:path w="5079" h="1904">
                  <a:moveTo>
                    <a:pt x="4635" y="1384"/>
                  </a:moveTo>
                  <a:lnTo>
                    <a:pt x="0" y="0"/>
                  </a:lnTo>
                </a:path>
              </a:pathLst>
            </a:custGeom>
            <a:ln w="25400">
              <a:solidFill>
                <a:srgbClr val="FFF267"/>
              </a:solidFill>
            </a:ln>
          </p:spPr>
          <p:txBody>
            <a:bodyPr wrap="square" lIns="0" tIns="0" rIns="0" bIns="0" rtlCol="0"/>
            <a:lstStyle/>
            <a:p>
              <a:endParaRPr/>
            </a:p>
          </p:txBody>
        </p:sp>
        <p:sp>
          <p:nvSpPr>
            <p:cNvPr id="5994" name="object 5994"/>
            <p:cNvSpPr/>
            <p:nvPr/>
          </p:nvSpPr>
          <p:spPr>
            <a:xfrm>
              <a:off x="6175108" y="8225294"/>
              <a:ext cx="1270" cy="44450"/>
            </a:xfrm>
            <a:custGeom>
              <a:avLst/>
              <a:gdLst/>
              <a:ahLst/>
              <a:cxnLst/>
              <a:rect l="l" t="t" r="r" b="b"/>
              <a:pathLst>
                <a:path w="1270" h="44450">
                  <a:moveTo>
                    <a:pt x="888" y="0"/>
                  </a:moveTo>
                  <a:lnTo>
                    <a:pt x="684" y="10950"/>
                  </a:lnTo>
                  <a:lnTo>
                    <a:pt x="449" y="21955"/>
                  </a:lnTo>
                  <a:lnTo>
                    <a:pt x="212" y="32993"/>
                  </a:lnTo>
                  <a:lnTo>
                    <a:pt x="0" y="44043"/>
                  </a:lnTo>
                </a:path>
              </a:pathLst>
            </a:custGeom>
            <a:ln w="25399">
              <a:solidFill>
                <a:srgbClr val="FEF47A"/>
              </a:solidFill>
            </a:ln>
          </p:spPr>
          <p:txBody>
            <a:bodyPr wrap="square" lIns="0" tIns="0" rIns="0" bIns="0" rtlCol="0"/>
            <a:lstStyle/>
            <a:p>
              <a:endParaRPr/>
            </a:p>
          </p:txBody>
        </p:sp>
        <p:sp>
          <p:nvSpPr>
            <p:cNvPr id="5995" name="object 5995"/>
            <p:cNvSpPr/>
            <p:nvPr/>
          </p:nvSpPr>
          <p:spPr>
            <a:xfrm>
              <a:off x="6175108" y="8269338"/>
              <a:ext cx="4445" cy="1270"/>
            </a:xfrm>
            <a:custGeom>
              <a:avLst/>
              <a:gdLst/>
              <a:ahLst/>
              <a:cxnLst/>
              <a:rect l="l" t="t" r="r" b="b"/>
              <a:pathLst>
                <a:path w="4445" h="1270">
                  <a:moveTo>
                    <a:pt x="0" y="0"/>
                  </a:moveTo>
                  <a:lnTo>
                    <a:pt x="4102" y="787"/>
                  </a:lnTo>
                </a:path>
              </a:pathLst>
            </a:custGeom>
            <a:ln w="25400">
              <a:solidFill>
                <a:srgbClr val="FEF47F"/>
              </a:solidFill>
            </a:ln>
          </p:spPr>
          <p:txBody>
            <a:bodyPr wrap="square" lIns="0" tIns="0" rIns="0" bIns="0" rtlCol="0"/>
            <a:lstStyle/>
            <a:p>
              <a:endParaRPr/>
            </a:p>
          </p:txBody>
        </p:sp>
        <p:sp>
          <p:nvSpPr>
            <p:cNvPr id="5996" name="object 5996"/>
            <p:cNvSpPr/>
            <p:nvPr/>
          </p:nvSpPr>
          <p:spPr>
            <a:xfrm>
              <a:off x="6179210" y="8226679"/>
              <a:ext cx="1905" cy="43815"/>
            </a:xfrm>
            <a:custGeom>
              <a:avLst/>
              <a:gdLst/>
              <a:ahLst/>
              <a:cxnLst/>
              <a:rect l="l" t="t" r="r" b="b"/>
              <a:pathLst>
                <a:path w="1904" h="43815">
                  <a:moveTo>
                    <a:pt x="0" y="43446"/>
                  </a:moveTo>
                  <a:lnTo>
                    <a:pt x="375" y="32570"/>
                  </a:lnTo>
                  <a:lnTo>
                    <a:pt x="758" y="21699"/>
                  </a:lnTo>
                  <a:lnTo>
                    <a:pt x="1117" y="10840"/>
                  </a:lnTo>
                  <a:lnTo>
                    <a:pt x="1422" y="0"/>
                  </a:lnTo>
                </a:path>
              </a:pathLst>
            </a:custGeom>
            <a:ln w="25400">
              <a:solidFill>
                <a:srgbClr val="FFF26C"/>
              </a:solidFill>
            </a:ln>
          </p:spPr>
          <p:txBody>
            <a:bodyPr wrap="square" lIns="0" tIns="0" rIns="0" bIns="0" rtlCol="0"/>
            <a:lstStyle/>
            <a:p>
              <a:endParaRPr/>
            </a:p>
          </p:txBody>
        </p:sp>
        <p:sp>
          <p:nvSpPr>
            <p:cNvPr id="5997" name="object 5997"/>
            <p:cNvSpPr/>
            <p:nvPr/>
          </p:nvSpPr>
          <p:spPr>
            <a:xfrm>
              <a:off x="6176746" y="8269719"/>
              <a:ext cx="2540" cy="22225"/>
            </a:xfrm>
            <a:custGeom>
              <a:avLst/>
              <a:gdLst/>
              <a:ahLst/>
              <a:cxnLst/>
              <a:rect l="l" t="t" r="r" b="b"/>
              <a:pathLst>
                <a:path w="2539" h="22225">
                  <a:moveTo>
                    <a:pt x="419" y="0"/>
                  </a:moveTo>
                  <a:lnTo>
                    <a:pt x="101" y="14630"/>
                  </a:lnTo>
                  <a:lnTo>
                    <a:pt x="0" y="21920"/>
                  </a:lnTo>
                  <a:lnTo>
                    <a:pt x="1854" y="22148"/>
                  </a:lnTo>
                  <a:lnTo>
                    <a:pt x="2006" y="14897"/>
                  </a:lnTo>
                  <a:lnTo>
                    <a:pt x="2463" y="406"/>
                  </a:lnTo>
                  <a:lnTo>
                    <a:pt x="419" y="0"/>
                  </a:lnTo>
                  <a:close/>
                </a:path>
              </a:pathLst>
            </a:custGeom>
            <a:solidFill>
              <a:srgbClr val="FFF37C"/>
            </a:solidFill>
          </p:spPr>
          <p:txBody>
            <a:bodyPr wrap="square" lIns="0" tIns="0" rIns="0" bIns="0" rtlCol="0"/>
            <a:lstStyle/>
            <a:p>
              <a:endParaRPr/>
            </a:p>
          </p:txBody>
        </p:sp>
        <p:sp>
          <p:nvSpPr>
            <p:cNvPr id="5998" name="object 5998"/>
            <p:cNvSpPr/>
            <p:nvPr/>
          </p:nvSpPr>
          <p:spPr>
            <a:xfrm>
              <a:off x="6177165" y="8269719"/>
              <a:ext cx="2540" cy="635"/>
            </a:xfrm>
            <a:custGeom>
              <a:avLst/>
              <a:gdLst/>
              <a:ahLst/>
              <a:cxnLst/>
              <a:rect l="l" t="t" r="r" b="b"/>
              <a:pathLst>
                <a:path w="2539" h="634">
                  <a:moveTo>
                    <a:pt x="2044" y="406"/>
                  </a:moveTo>
                  <a:lnTo>
                    <a:pt x="0" y="0"/>
                  </a:lnTo>
                </a:path>
              </a:pathLst>
            </a:custGeom>
            <a:ln w="25400">
              <a:solidFill>
                <a:srgbClr val="FFF379"/>
              </a:solidFill>
            </a:ln>
          </p:spPr>
          <p:txBody>
            <a:bodyPr wrap="square" lIns="0" tIns="0" rIns="0" bIns="0" rtlCol="0"/>
            <a:lstStyle/>
            <a:p>
              <a:endParaRPr/>
            </a:p>
          </p:txBody>
        </p:sp>
        <p:sp>
          <p:nvSpPr>
            <p:cNvPr id="5999" name="object 5999"/>
            <p:cNvSpPr/>
            <p:nvPr/>
          </p:nvSpPr>
          <p:spPr>
            <a:xfrm>
              <a:off x="6176746" y="8269719"/>
              <a:ext cx="635" cy="22225"/>
            </a:xfrm>
            <a:custGeom>
              <a:avLst/>
              <a:gdLst/>
              <a:ahLst/>
              <a:cxnLst/>
              <a:rect l="l" t="t" r="r" b="b"/>
              <a:pathLst>
                <a:path w="635" h="22225">
                  <a:moveTo>
                    <a:pt x="419" y="0"/>
                  </a:moveTo>
                  <a:lnTo>
                    <a:pt x="241" y="7315"/>
                  </a:lnTo>
                  <a:lnTo>
                    <a:pt x="101" y="14630"/>
                  </a:lnTo>
                  <a:lnTo>
                    <a:pt x="0" y="21920"/>
                  </a:lnTo>
                </a:path>
              </a:pathLst>
            </a:custGeom>
            <a:ln w="25400">
              <a:solidFill>
                <a:srgbClr val="FEF482"/>
              </a:solidFill>
            </a:ln>
          </p:spPr>
          <p:txBody>
            <a:bodyPr wrap="square" lIns="0" tIns="0" rIns="0" bIns="0" rtlCol="0"/>
            <a:lstStyle/>
            <a:p>
              <a:endParaRPr/>
            </a:p>
          </p:txBody>
        </p:sp>
        <p:sp>
          <p:nvSpPr>
            <p:cNvPr id="6000" name="object 6000"/>
            <p:cNvSpPr/>
            <p:nvPr/>
          </p:nvSpPr>
          <p:spPr>
            <a:xfrm>
              <a:off x="6176746" y="8291639"/>
              <a:ext cx="1905" cy="635"/>
            </a:xfrm>
            <a:custGeom>
              <a:avLst/>
              <a:gdLst/>
              <a:ahLst/>
              <a:cxnLst/>
              <a:rect l="l" t="t" r="r" b="b"/>
              <a:pathLst>
                <a:path w="1904" h="634">
                  <a:moveTo>
                    <a:pt x="0" y="0"/>
                  </a:moveTo>
                  <a:lnTo>
                    <a:pt x="1854" y="228"/>
                  </a:lnTo>
                </a:path>
              </a:pathLst>
            </a:custGeom>
            <a:ln w="25400">
              <a:solidFill>
                <a:srgbClr val="FEF380"/>
              </a:solidFill>
            </a:ln>
          </p:spPr>
          <p:txBody>
            <a:bodyPr wrap="square" lIns="0" tIns="0" rIns="0" bIns="0" rtlCol="0"/>
            <a:lstStyle/>
            <a:p>
              <a:endParaRPr/>
            </a:p>
          </p:txBody>
        </p:sp>
        <p:sp>
          <p:nvSpPr>
            <p:cNvPr id="6001" name="object 6001"/>
            <p:cNvSpPr/>
            <p:nvPr/>
          </p:nvSpPr>
          <p:spPr>
            <a:xfrm>
              <a:off x="6178600" y="8270125"/>
              <a:ext cx="635" cy="22225"/>
            </a:xfrm>
            <a:custGeom>
              <a:avLst/>
              <a:gdLst/>
              <a:ahLst/>
              <a:cxnLst/>
              <a:rect l="l" t="t" r="r" b="b"/>
              <a:pathLst>
                <a:path w="635" h="22225">
                  <a:moveTo>
                    <a:pt x="0" y="21742"/>
                  </a:moveTo>
                  <a:lnTo>
                    <a:pt x="152" y="14490"/>
                  </a:lnTo>
                  <a:lnTo>
                    <a:pt x="368" y="7251"/>
                  </a:lnTo>
                  <a:lnTo>
                    <a:pt x="609" y="0"/>
                  </a:lnTo>
                </a:path>
              </a:pathLst>
            </a:custGeom>
            <a:ln w="25400">
              <a:solidFill>
                <a:srgbClr val="FFF277"/>
              </a:solidFill>
            </a:ln>
          </p:spPr>
          <p:txBody>
            <a:bodyPr wrap="square" lIns="0" tIns="0" rIns="0" bIns="0" rtlCol="0"/>
            <a:lstStyle/>
            <a:p>
              <a:endParaRPr/>
            </a:p>
          </p:txBody>
        </p:sp>
        <p:sp>
          <p:nvSpPr>
            <p:cNvPr id="6002" name="object 6002"/>
            <p:cNvSpPr/>
            <p:nvPr/>
          </p:nvSpPr>
          <p:spPr>
            <a:xfrm>
              <a:off x="6176619" y="8291639"/>
              <a:ext cx="2540" cy="22225"/>
            </a:xfrm>
            <a:custGeom>
              <a:avLst/>
              <a:gdLst/>
              <a:ahLst/>
              <a:cxnLst/>
              <a:rect l="l" t="t" r="r" b="b"/>
              <a:pathLst>
                <a:path w="2539" h="22225">
                  <a:moveTo>
                    <a:pt x="126" y="0"/>
                  </a:moveTo>
                  <a:lnTo>
                    <a:pt x="38" y="7289"/>
                  </a:lnTo>
                  <a:lnTo>
                    <a:pt x="0" y="14566"/>
                  </a:lnTo>
                  <a:lnTo>
                    <a:pt x="50" y="21793"/>
                  </a:lnTo>
                  <a:lnTo>
                    <a:pt x="1752" y="21932"/>
                  </a:lnTo>
                  <a:lnTo>
                    <a:pt x="1739" y="14706"/>
                  </a:lnTo>
                  <a:lnTo>
                    <a:pt x="1828" y="7467"/>
                  </a:lnTo>
                  <a:lnTo>
                    <a:pt x="1981" y="228"/>
                  </a:lnTo>
                  <a:lnTo>
                    <a:pt x="126" y="0"/>
                  </a:lnTo>
                  <a:close/>
                </a:path>
              </a:pathLst>
            </a:custGeom>
            <a:solidFill>
              <a:srgbClr val="FEF381"/>
            </a:solidFill>
          </p:spPr>
          <p:txBody>
            <a:bodyPr wrap="square" lIns="0" tIns="0" rIns="0" bIns="0" rtlCol="0"/>
            <a:lstStyle/>
            <a:p>
              <a:endParaRPr/>
            </a:p>
          </p:txBody>
        </p:sp>
        <p:sp>
          <p:nvSpPr>
            <p:cNvPr id="6003" name="object 6003"/>
            <p:cNvSpPr/>
            <p:nvPr/>
          </p:nvSpPr>
          <p:spPr>
            <a:xfrm>
              <a:off x="6176746" y="8291639"/>
              <a:ext cx="1905" cy="635"/>
            </a:xfrm>
            <a:custGeom>
              <a:avLst/>
              <a:gdLst/>
              <a:ahLst/>
              <a:cxnLst/>
              <a:rect l="l" t="t" r="r" b="b"/>
              <a:pathLst>
                <a:path w="1904" h="634">
                  <a:moveTo>
                    <a:pt x="1854" y="228"/>
                  </a:moveTo>
                  <a:lnTo>
                    <a:pt x="0" y="0"/>
                  </a:lnTo>
                </a:path>
              </a:pathLst>
            </a:custGeom>
            <a:ln w="25400">
              <a:solidFill>
                <a:srgbClr val="FEF380"/>
              </a:solidFill>
            </a:ln>
          </p:spPr>
          <p:txBody>
            <a:bodyPr wrap="square" lIns="0" tIns="0" rIns="0" bIns="0" rtlCol="0"/>
            <a:lstStyle/>
            <a:p>
              <a:endParaRPr/>
            </a:p>
          </p:txBody>
        </p:sp>
        <p:sp>
          <p:nvSpPr>
            <p:cNvPr id="6004" name="object 6004"/>
            <p:cNvSpPr/>
            <p:nvPr/>
          </p:nvSpPr>
          <p:spPr>
            <a:xfrm>
              <a:off x="6176619" y="8291639"/>
              <a:ext cx="635" cy="22225"/>
            </a:xfrm>
            <a:custGeom>
              <a:avLst/>
              <a:gdLst/>
              <a:ahLst/>
              <a:cxnLst/>
              <a:rect l="l" t="t" r="r" b="b"/>
              <a:pathLst>
                <a:path w="635" h="22225">
                  <a:moveTo>
                    <a:pt x="126" y="0"/>
                  </a:moveTo>
                  <a:lnTo>
                    <a:pt x="38" y="7289"/>
                  </a:lnTo>
                  <a:lnTo>
                    <a:pt x="0" y="14566"/>
                  </a:lnTo>
                  <a:lnTo>
                    <a:pt x="50" y="21793"/>
                  </a:lnTo>
                </a:path>
              </a:pathLst>
            </a:custGeom>
            <a:ln w="25400">
              <a:solidFill>
                <a:srgbClr val="FEF489"/>
              </a:solidFill>
            </a:ln>
          </p:spPr>
          <p:txBody>
            <a:bodyPr wrap="square" lIns="0" tIns="0" rIns="0" bIns="0" rtlCol="0"/>
            <a:lstStyle/>
            <a:p>
              <a:endParaRPr/>
            </a:p>
          </p:txBody>
        </p:sp>
        <p:sp>
          <p:nvSpPr>
            <p:cNvPr id="6005" name="object 6005"/>
            <p:cNvSpPr/>
            <p:nvPr/>
          </p:nvSpPr>
          <p:spPr>
            <a:xfrm>
              <a:off x="6176670" y="8313432"/>
              <a:ext cx="1905" cy="635"/>
            </a:xfrm>
            <a:custGeom>
              <a:avLst/>
              <a:gdLst/>
              <a:ahLst/>
              <a:cxnLst/>
              <a:rect l="l" t="t" r="r" b="b"/>
              <a:pathLst>
                <a:path w="1904" h="634">
                  <a:moveTo>
                    <a:pt x="0" y="0"/>
                  </a:moveTo>
                  <a:lnTo>
                    <a:pt x="1701" y="139"/>
                  </a:lnTo>
                </a:path>
              </a:pathLst>
            </a:custGeom>
            <a:ln w="25400">
              <a:solidFill>
                <a:srgbClr val="FEF282"/>
              </a:solidFill>
            </a:ln>
          </p:spPr>
          <p:txBody>
            <a:bodyPr wrap="square" lIns="0" tIns="0" rIns="0" bIns="0" rtlCol="0"/>
            <a:lstStyle/>
            <a:p>
              <a:endParaRPr/>
            </a:p>
          </p:txBody>
        </p:sp>
        <p:sp>
          <p:nvSpPr>
            <p:cNvPr id="6006" name="object 6006"/>
            <p:cNvSpPr/>
            <p:nvPr/>
          </p:nvSpPr>
          <p:spPr>
            <a:xfrm>
              <a:off x="6178359" y="8291868"/>
              <a:ext cx="635" cy="22225"/>
            </a:xfrm>
            <a:custGeom>
              <a:avLst/>
              <a:gdLst/>
              <a:ahLst/>
              <a:cxnLst/>
              <a:rect l="l" t="t" r="r" b="b"/>
              <a:pathLst>
                <a:path w="635" h="22225">
                  <a:moveTo>
                    <a:pt x="12" y="21704"/>
                  </a:moveTo>
                  <a:lnTo>
                    <a:pt x="0" y="14477"/>
                  </a:lnTo>
                  <a:lnTo>
                    <a:pt x="88" y="7238"/>
                  </a:lnTo>
                  <a:lnTo>
                    <a:pt x="241" y="0"/>
                  </a:lnTo>
                </a:path>
              </a:pathLst>
            </a:custGeom>
            <a:ln w="25400">
              <a:solidFill>
                <a:srgbClr val="FFF27A"/>
              </a:solidFill>
            </a:ln>
          </p:spPr>
          <p:txBody>
            <a:bodyPr wrap="square" lIns="0" tIns="0" rIns="0" bIns="0" rtlCol="0"/>
            <a:lstStyle/>
            <a:p>
              <a:endParaRPr/>
            </a:p>
          </p:txBody>
        </p:sp>
        <p:sp>
          <p:nvSpPr>
            <p:cNvPr id="6007" name="object 6007"/>
            <p:cNvSpPr/>
            <p:nvPr/>
          </p:nvSpPr>
          <p:spPr>
            <a:xfrm>
              <a:off x="6174854" y="8269338"/>
              <a:ext cx="2540" cy="22860"/>
            </a:xfrm>
            <a:custGeom>
              <a:avLst/>
              <a:gdLst/>
              <a:ahLst/>
              <a:cxnLst/>
              <a:rect l="l" t="t" r="r" b="b"/>
              <a:pathLst>
                <a:path w="2539" h="22859">
                  <a:moveTo>
                    <a:pt x="253" y="0"/>
                  </a:moveTo>
                  <a:lnTo>
                    <a:pt x="25" y="14731"/>
                  </a:lnTo>
                  <a:lnTo>
                    <a:pt x="0" y="22072"/>
                  </a:lnTo>
                  <a:lnTo>
                    <a:pt x="1892" y="22301"/>
                  </a:lnTo>
                  <a:lnTo>
                    <a:pt x="2133" y="7696"/>
                  </a:lnTo>
                  <a:lnTo>
                    <a:pt x="2311" y="380"/>
                  </a:lnTo>
                  <a:lnTo>
                    <a:pt x="253" y="0"/>
                  </a:lnTo>
                  <a:close/>
                </a:path>
              </a:pathLst>
            </a:custGeom>
            <a:solidFill>
              <a:srgbClr val="FEF48A"/>
            </a:solidFill>
          </p:spPr>
          <p:txBody>
            <a:bodyPr wrap="square" lIns="0" tIns="0" rIns="0" bIns="0" rtlCol="0"/>
            <a:lstStyle/>
            <a:p>
              <a:endParaRPr/>
            </a:p>
          </p:txBody>
        </p:sp>
        <p:sp>
          <p:nvSpPr>
            <p:cNvPr id="6008" name="object 6008"/>
            <p:cNvSpPr/>
            <p:nvPr/>
          </p:nvSpPr>
          <p:spPr>
            <a:xfrm>
              <a:off x="6175108" y="8269338"/>
              <a:ext cx="2540" cy="635"/>
            </a:xfrm>
            <a:custGeom>
              <a:avLst/>
              <a:gdLst/>
              <a:ahLst/>
              <a:cxnLst/>
              <a:rect l="l" t="t" r="r" b="b"/>
              <a:pathLst>
                <a:path w="2539" h="634">
                  <a:moveTo>
                    <a:pt x="2057" y="380"/>
                  </a:moveTo>
                  <a:lnTo>
                    <a:pt x="0" y="0"/>
                  </a:lnTo>
                </a:path>
              </a:pathLst>
            </a:custGeom>
            <a:ln w="25400">
              <a:solidFill>
                <a:srgbClr val="FEF484"/>
              </a:solidFill>
            </a:ln>
          </p:spPr>
          <p:txBody>
            <a:bodyPr wrap="square" lIns="0" tIns="0" rIns="0" bIns="0" rtlCol="0"/>
            <a:lstStyle/>
            <a:p>
              <a:endParaRPr/>
            </a:p>
          </p:txBody>
        </p:sp>
        <p:sp>
          <p:nvSpPr>
            <p:cNvPr id="6009" name="object 6009"/>
            <p:cNvSpPr/>
            <p:nvPr/>
          </p:nvSpPr>
          <p:spPr>
            <a:xfrm>
              <a:off x="6174854" y="8269338"/>
              <a:ext cx="635" cy="22225"/>
            </a:xfrm>
            <a:custGeom>
              <a:avLst/>
              <a:gdLst/>
              <a:ahLst/>
              <a:cxnLst/>
              <a:rect l="l" t="t" r="r" b="b"/>
              <a:pathLst>
                <a:path w="635" h="22225">
                  <a:moveTo>
                    <a:pt x="253" y="0"/>
                  </a:moveTo>
                  <a:lnTo>
                    <a:pt x="126" y="7378"/>
                  </a:lnTo>
                  <a:lnTo>
                    <a:pt x="25" y="14731"/>
                  </a:lnTo>
                  <a:lnTo>
                    <a:pt x="0" y="22072"/>
                  </a:lnTo>
                </a:path>
              </a:pathLst>
            </a:custGeom>
            <a:ln w="25400">
              <a:solidFill>
                <a:srgbClr val="FEF591"/>
              </a:solidFill>
            </a:ln>
          </p:spPr>
          <p:txBody>
            <a:bodyPr wrap="square" lIns="0" tIns="0" rIns="0" bIns="0" rtlCol="0"/>
            <a:lstStyle/>
            <a:p>
              <a:endParaRPr/>
            </a:p>
          </p:txBody>
        </p:sp>
        <p:sp>
          <p:nvSpPr>
            <p:cNvPr id="6010" name="object 6010"/>
            <p:cNvSpPr/>
            <p:nvPr/>
          </p:nvSpPr>
          <p:spPr>
            <a:xfrm>
              <a:off x="6174854" y="8291411"/>
              <a:ext cx="1905" cy="635"/>
            </a:xfrm>
            <a:custGeom>
              <a:avLst/>
              <a:gdLst/>
              <a:ahLst/>
              <a:cxnLst/>
              <a:rect l="l" t="t" r="r" b="b"/>
              <a:pathLst>
                <a:path w="1904" h="634">
                  <a:moveTo>
                    <a:pt x="0" y="0"/>
                  </a:moveTo>
                  <a:lnTo>
                    <a:pt x="1892" y="228"/>
                  </a:lnTo>
                </a:path>
              </a:pathLst>
            </a:custGeom>
            <a:ln w="25400">
              <a:solidFill>
                <a:srgbClr val="FEF58F"/>
              </a:solidFill>
            </a:ln>
          </p:spPr>
          <p:txBody>
            <a:bodyPr wrap="square" lIns="0" tIns="0" rIns="0" bIns="0" rtlCol="0"/>
            <a:lstStyle/>
            <a:p>
              <a:endParaRPr/>
            </a:p>
          </p:txBody>
        </p:sp>
        <p:sp>
          <p:nvSpPr>
            <p:cNvPr id="6011" name="object 6011"/>
            <p:cNvSpPr/>
            <p:nvPr/>
          </p:nvSpPr>
          <p:spPr>
            <a:xfrm>
              <a:off x="6176746" y="8269719"/>
              <a:ext cx="635" cy="22225"/>
            </a:xfrm>
            <a:custGeom>
              <a:avLst/>
              <a:gdLst/>
              <a:ahLst/>
              <a:cxnLst/>
              <a:rect l="l" t="t" r="r" b="b"/>
              <a:pathLst>
                <a:path w="635" h="22225">
                  <a:moveTo>
                    <a:pt x="0" y="21920"/>
                  </a:moveTo>
                  <a:lnTo>
                    <a:pt x="101" y="14630"/>
                  </a:lnTo>
                  <a:lnTo>
                    <a:pt x="241" y="7315"/>
                  </a:lnTo>
                  <a:lnTo>
                    <a:pt x="419" y="0"/>
                  </a:lnTo>
                </a:path>
              </a:pathLst>
            </a:custGeom>
            <a:ln w="25400">
              <a:solidFill>
                <a:srgbClr val="FEF482"/>
              </a:solidFill>
            </a:ln>
          </p:spPr>
          <p:txBody>
            <a:bodyPr wrap="square" lIns="0" tIns="0" rIns="0" bIns="0" rtlCol="0"/>
            <a:lstStyle/>
            <a:p>
              <a:endParaRPr/>
            </a:p>
          </p:txBody>
        </p:sp>
        <p:sp>
          <p:nvSpPr>
            <p:cNvPr id="6012" name="object 6012"/>
            <p:cNvSpPr/>
            <p:nvPr/>
          </p:nvSpPr>
          <p:spPr>
            <a:xfrm>
              <a:off x="6174816" y="8291411"/>
              <a:ext cx="2540" cy="22225"/>
            </a:xfrm>
            <a:custGeom>
              <a:avLst/>
              <a:gdLst/>
              <a:ahLst/>
              <a:cxnLst/>
              <a:rect l="l" t="t" r="r" b="b"/>
              <a:pathLst>
                <a:path w="2539" h="22225">
                  <a:moveTo>
                    <a:pt x="38" y="0"/>
                  </a:moveTo>
                  <a:lnTo>
                    <a:pt x="0" y="7327"/>
                  </a:lnTo>
                  <a:lnTo>
                    <a:pt x="38" y="14630"/>
                  </a:lnTo>
                  <a:lnTo>
                    <a:pt x="190" y="21869"/>
                  </a:lnTo>
                  <a:lnTo>
                    <a:pt x="1854" y="22021"/>
                  </a:lnTo>
                  <a:lnTo>
                    <a:pt x="1803" y="14795"/>
                  </a:lnTo>
                  <a:lnTo>
                    <a:pt x="1841" y="7518"/>
                  </a:lnTo>
                  <a:lnTo>
                    <a:pt x="1930" y="228"/>
                  </a:lnTo>
                  <a:lnTo>
                    <a:pt x="38" y="0"/>
                  </a:lnTo>
                  <a:close/>
                </a:path>
              </a:pathLst>
            </a:custGeom>
            <a:solidFill>
              <a:srgbClr val="FEF591"/>
            </a:solidFill>
          </p:spPr>
          <p:txBody>
            <a:bodyPr wrap="square" lIns="0" tIns="0" rIns="0" bIns="0" rtlCol="0"/>
            <a:lstStyle/>
            <a:p>
              <a:endParaRPr/>
            </a:p>
          </p:txBody>
        </p:sp>
        <p:sp>
          <p:nvSpPr>
            <p:cNvPr id="6013" name="object 6013"/>
            <p:cNvSpPr/>
            <p:nvPr/>
          </p:nvSpPr>
          <p:spPr>
            <a:xfrm>
              <a:off x="6174854" y="8291411"/>
              <a:ext cx="1905" cy="635"/>
            </a:xfrm>
            <a:custGeom>
              <a:avLst/>
              <a:gdLst/>
              <a:ahLst/>
              <a:cxnLst/>
              <a:rect l="l" t="t" r="r" b="b"/>
              <a:pathLst>
                <a:path w="1904" h="634">
                  <a:moveTo>
                    <a:pt x="1892" y="228"/>
                  </a:moveTo>
                  <a:lnTo>
                    <a:pt x="0" y="0"/>
                  </a:lnTo>
                </a:path>
              </a:pathLst>
            </a:custGeom>
            <a:ln w="25400">
              <a:solidFill>
                <a:srgbClr val="FEF58F"/>
              </a:solidFill>
            </a:ln>
          </p:spPr>
          <p:txBody>
            <a:bodyPr wrap="square" lIns="0" tIns="0" rIns="0" bIns="0" rtlCol="0"/>
            <a:lstStyle/>
            <a:p>
              <a:endParaRPr/>
            </a:p>
          </p:txBody>
        </p:sp>
        <p:sp>
          <p:nvSpPr>
            <p:cNvPr id="6014" name="object 6014"/>
            <p:cNvSpPr/>
            <p:nvPr/>
          </p:nvSpPr>
          <p:spPr>
            <a:xfrm>
              <a:off x="6174816" y="8291411"/>
              <a:ext cx="635" cy="22225"/>
            </a:xfrm>
            <a:custGeom>
              <a:avLst/>
              <a:gdLst/>
              <a:ahLst/>
              <a:cxnLst/>
              <a:rect l="l" t="t" r="r" b="b"/>
              <a:pathLst>
                <a:path w="635" h="22225">
                  <a:moveTo>
                    <a:pt x="38" y="0"/>
                  </a:moveTo>
                  <a:lnTo>
                    <a:pt x="0" y="7327"/>
                  </a:lnTo>
                  <a:lnTo>
                    <a:pt x="38" y="14630"/>
                  </a:lnTo>
                  <a:lnTo>
                    <a:pt x="190" y="21869"/>
                  </a:lnTo>
                </a:path>
              </a:pathLst>
            </a:custGeom>
            <a:ln w="25400">
              <a:solidFill>
                <a:srgbClr val="FDF69A"/>
              </a:solidFill>
            </a:ln>
          </p:spPr>
          <p:txBody>
            <a:bodyPr wrap="square" lIns="0" tIns="0" rIns="0" bIns="0" rtlCol="0"/>
            <a:lstStyle/>
            <a:p>
              <a:endParaRPr/>
            </a:p>
          </p:txBody>
        </p:sp>
        <p:sp>
          <p:nvSpPr>
            <p:cNvPr id="6015" name="object 6015"/>
            <p:cNvSpPr/>
            <p:nvPr/>
          </p:nvSpPr>
          <p:spPr>
            <a:xfrm>
              <a:off x="6175006" y="8313280"/>
              <a:ext cx="1905" cy="635"/>
            </a:xfrm>
            <a:custGeom>
              <a:avLst/>
              <a:gdLst/>
              <a:ahLst/>
              <a:cxnLst/>
              <a:rect l="l" t="t" r="r" b="b"/>
              <a:pathLst>
                <a:path w="1904" h="634">
                  <a:moveTo>
                    <a:pt x="0" y="0"/>
                  </a:moveTo>
                  <a:lnTo>
                    <a:pt x="1663" y="152"/>
                  </a:lnTo>
                </a:path>
              </a:pathLst>
            </a:custGeom>
            <a:ln w="25400">
              <a:solidFill>
                <a:srgbClr val="FEF493"/>
              </a:solidFill>
            </a:ln>
          </p:spPr>
          <p:txBody>
            <a:bodyPr wrap="square" lIns="0" tIns="0" rIns="0" bIns="0" rtlCol="0"/>
            <a:lstStyle/>
            <a:p>
              <a:endParaRPr/>
            </a:p>
          </p:txBody>
        </p:sp>
        <p:sp>
          <p:nvSpPr>
            <p:cNvPr id="6016" name="object 6016"/>
            <p:cNvSpPr/>
            <p:nvPr/>
          </p:nvSpPr>
          <p:spPr>
            <a:xfrm>
              <a:off x="6176619" y="8291639"/>
              <a:ext cx="635" cy="22225"/>
            </a:xfrm>
            <a:custGeom>
              <a:avLst/>
              <a:gdLst/>
              <a:ahLst/>
              <a:cxnLst/>
              <a:rect l="l" t="t" r="r" b="b"/>
              <a:pathLst>
                <a:path w="635" h="22225">
                  <a:moveTo>
                    <a:pt x="50" y="21793"/>
                  </a:moveTo>
                  <a:lnTo>
                    <a:pt x="0" y="14566"/>
                  </a:lnTo>
                  <a:lnTo>
                    <a:pt x="38" y="7289"/>
                  </a:lnTo>
                  <a:lnTo>
                    <a:pt x="126" y="0"/>
                  </a:lnTo>
                </a:path>
              </a:pathLst>
            </a:custGeom>
            <a:ln w="25400">
              <a:solidFill>
                <a:srgbClr val="FEF489"/>
              </a:solidFill>
            </a:ln>
          </p:spPr>
          <p:txBody>
            <a:bodyPr wrap="square" lIns="0" tIns="0" rIns="0" bIns="0" rtlCol="0"/>
            <a:lstStyle/>
            <a:p>
              <a:endParaRPr/>
            </a:p>
          </p:txBody>
        </p:sp>
        <p:sp>
          <p:nvSpPr>
            <p:cNvPr id="6017" name="object 6017"/>
            <p:cNvSpPr/>
            <p:nvPr/>
          </p:nvSpPr>
          <p:spPr>
            <a:xfrm>
              <a:off x="6173381" y="8224609"/>
              <a:ext cx="3175" cy="22860"/>
            </a:xfrm>
            <a:custGeom>
              <a:avLst/>
              <a:gdLst/>
              <a:ahLst/>
              <a:cxnLst/>
              <a:rect l="l" t="t" r="r" b="b"/>
              <a:pathLst>
                <a:path w="3175" h="22859">
                  <a:moveTo>
                    <a:pt x="330" y="0"/>
                  </a:moveTo>
                  <a:lnTo>
                    <a:pt x="0" y="22085"/>
                  </a:lnTo>
                  <a:lnTo>
                    <a:pt x="2184" y="22631"/>
                  </a:lnTo>
                  <a:lnTo>
                    <a:pt x="2501" y="7962"/>
                  </a:lnTo>
                  <a:lnTo>
                    <a:pt x="2616" y="685"/>
                  </a:lnTo>
                  <a:lnTo>
                    <a:pt x="330" y="0"/>
                  </a:lnTo>
                  <a:close/>
                </a:path>
              </a:pathLst>
            </a:custGeom>
            <a:solidFill>
              <a:srgbClr val="FFF372"/>
            </a:solidFill>
          </p:spPr>
          <p:txBody>
            <a:bodyPr wrap="square" lIns="0" tIns="0" rIns="0" bIns="0" rtlCol="0"/>
            <a:lstStyle/>
            <a:p>
              <a:endParaRPr/>
            </a:p>
          </p:txBody>
        </p:sp>
        <p:sp>
          <p:nvSpPr>
            <p:cNvPr id="6018" name="object 6018"/>
            <p:cNvSpPr/>
            <p:nvPr/>
          </p:nvSpPr>
          <p:spPr>
            <a:xfrm>
              <a:off x="6173711" y="8224609"/>
              <a:ext cx="2540" cy="1270"/>
            </a:xfrm>
            <a:custGeom>
              <a:avLst/>
              <a:gdLst/>
              <a:ahLst/>
              <a:cxnLst/>
              <a:rect l="l" t="t" r="r" b="b"/>
              <a:pathLst>
                <a:path w="2539" h="1270">
                  <a:moveTo>
                    <a:pt x="2285" y="685"/>
                  </a:moveTo>
                  <a:lnTo>
                    <a:pt x="0" y="0"/>
                  </a:lnTo>
                </a:path>
              </a:pathLst>
            </a:custGeom>
            <a:ln w="25399">
              <a:solidFill>
                <a:srgbClr val="FFF26A"/>
              </a:solidFill>
            </a:ln>
          </p:spPr>
          <p:txBody>
            <a:bodyPr wrap="square" lIns="0" tIns="0" rIns="0" bIns="0" rtlCol="0"/>
            <a:lstStyle/>
            <a:p>
              <a:endParaRPr/>
            </a:p>
          </p:txBody>
        </p:sp>
        <p:sp>
          <p:nvSpPr>
            <p:cNvPr id="6019" name="object 6019"/>
            <p:cNvSpPr/>
            <p:nvPr/>
          </p:nvSpPr>
          <p:spPr>
            <a:xfrm>
              <a:off x="6173381" y="8224609"/>
              <a:ext cx="635" cy="22225"/>
            </a:xfrm>
            <a:custGeom>
              <a:avLst/>
              <a:gdLst/>
              <a:ahLst/>
              <a:cxnLst/>
              <a:rect l="l" t="t" r="r" b="b"/>
              <a:pathLst>
                <a:path w="635" h="22225">
                  <a:moveTo>
                    <a:pt x="330" y="0"/>
                  </a:moveTo>
                  <a:lnTo>
                    <a:pt x="241" y="7315"/>
                  </a:lnTo>
                  <a:lnTo>
                    <a:pt x="126" y="14681"/>
                  </a:lnTo>
                  <a:lnTo>
                    <a:pt x="0" y="22085"/>
                  </a:lnTo>
                </a:path>
              </a:pathLst>
            </a:custGeom>
            <a:ln w="25400">
              <a:solidFill>
                <a:srgbClr val="FEF474"/>
              </a:solidFill>
            </a:ln>
          </p:spPr>
          <p:txBody>
            <a:bodyPr wrap="square" lIns="0" tIns="0" rIns="0" bIns="0" rtlCol="0"/>
            <a:lstStyle/>
            <a:p>
              <a:endParaRPr/>
            </a:p>
          </p:txBody>
        </p:sp>
        <p:sp>
          <p:nvSpPr>
            <p:cNvPr id="6020" name="object 6020"/>
            <p:cNvSpPr/>
            <p:nvPr/>
          </p:nvSpPr>
          <p:spPr>
            <a:xfrm>
              <a:off x="6173381" y="8246694"/>
              <a:ext cx="2540" cy="635"/>
            </a:xfrm>
            <a:custGeom>
              <a:avLst/>
              <a:gdLst/>
              <a:ahLst/>
              <a:cxnLst/>
              <a:rect l="l" t="t" r="r" b="b"/>
              <a:pathLst>
                <a:path w="2539" h="634">
                  <a:moveTo>
                    <a:pt x="0" y="0"/>
                  </a:moveTo>
                  <a:lnTo>
                    <a:pt x="2184" y="546"/>
                  </a:lnTo>
                </a:path>
              </a:pathLst>
            </a:custGeom>
            <a:ln w="25400">
              <a:solidFill>
                <a:srgbClr val="FEF47B"/>
              </a:solidFill>
            </a:ln>
          </p:spPr>
          <p:txBody>
            <a:bodyPr wrap="square" lIns="0" tIns="0" rIns="0" bIns="0" rtlCol="0"/>
            <a:lstStyle/>
            <a:p>
              <a:endParaRPr/>
            </a:p>
          </p:txBody>
        </p:sp>
        <p:sp>
          <p:nvSpPr>
            <p:cNvPr id="6021" name="object 6021"/>
            <p:cNvSpPr/>
            <p:nvPr/>
          </p:nvSpPr>
          <p:spPr>
            <a:xfrm>
              <a:off x="6175565" y="8225294"/>
              <a:ext cx="635" cy="22225"/>
            </a:xfrm>
            <a:custGeom>
              <a:avLst/>
              <a:gdLst/>
              <a:ahLst/>
              <a:cxnLst/>
              <a:rect l="l" t="t" r="r" b="b"/>
              <a:pathLst>
                <a:path w="635" h="22225">
                  <a:moveTo>
                    <a:pt x="0" y="21945"/>
                  </a:moveTo>
                  <a:lnTo>
                    <a:pt x="152" y="14592"/>
                  </a:lnTo>
                  <a:lnTo>
                    <a:pt x="317" y="7277"/>
                  </a:lnTo>
                  <a:lnTo>
                    <a:pt x="431" y="0"/>
                  </a:lnTo>
                </a:path>
              </a:pathLst>
            </a:custGeom>
            <a:ln w="25400">
              <a:solidFill>
                <a:srgbClr val="FFF371"/>
              </a:solidFill>
            </a:ln>
          </p:spPr>
          <p:txBody>
            <a:bodyPr wrap="square" lIns="0" tIns="0" rIns="0" bIns="0" rtlCol="0"/>
            <a:lstStyle/>
            <a:p>
              <a:endParaRPr/>
            </a:p>
          </p:txBody>
        </p:sp>
        <p:sp>
          <p:nvSpPr>
            <p:cNvPr id="6022" name="object 6022"/>
            <p:cNvSpPr/>
            <p:nvPr/>
          </p:nvSpPr>
          <p:spPr>
            <a:xfrm>
              <a:off x="6173063" y="8246694"/>
              <a:ext cx="2540" cy="22860"/>
            </a:xfrm>
            <a:custGeom>
              <a:avLst/>
              <a:gdLst/>
              <a:ahLst/>
              <a:cxnLst/>
              <a:rect l="l" t="t" r="r" b="b"/>
              <a:pathLst>
                <a:path w="2539" h="22859">
                  <a:moveTo>
                    <a:pt x="317" y="0"/>
                  </a:moveTo>
                  <a:lnTo>
                    <a:pt x="76" y="14846"/>
                  </a:lnTo>
                  <a:lnTo>
                    <a:pt x="0" y="22263"/>
                  </a:lnTo>
                  <a:lnTo>
                    <a:pt x="2044" y="22644"/>
                  </a:lnTo>
                  <a:lnTo>
                    <a:pt x="2501" y="546"/>
                  </a:lnTo>
                  <a:lnTo>
                    <a:pt x="317" y="0"/>
                  </a:lnTo>
                  <a:close/>
                </a:path>
              </a:pathLst>
            </a:custGeom>
            <a:solidFill>
              <a:srgbClr val="FEF585"/>
            </a:solidFill>
          </p:spPr>
          <p:txBody>
            <a:bodyPr wrap="square" lIns="0" tIns="0" rIns="0" bIns="0" rtlCol="0"/>
            <a:lstStyle/>
            <a:p>
              <a:endParaRPr/>
            </a:p>
          </p:txBody>
        </p:sp>
        <p:sp>
          <p:nvSpPr>
            <p:cNvPr id="6023" name="object 6023"/>
            <p:cNvSpPr/>
            <p:nvPr/>
          </p:nvSpPr>
          <p:spPr>
            <a:xfrm>
              <a:off x="6173381" y="8246694"/>
              <a:ext cx="2540" cy="635"/>
            </a:xfrm>
            <a:custGeom>
              <a:avLst/>
              <a:gdLst/>
              <a:ahLst/>
              <a:cxnLst/>
              <a:rect l="l" t="t" r="r" b="b"/>
              <a:pathLst>
                <a:path w="2539" h="634">
                  <a:moveTo>
                    <a:pt x="2184" y="546"/>
                  </a:moveTo>
                  <a:lnTo>
                    <a:pt x="0" y="0"/>
                  </a:lnTo>
                </a:path>
              </a:pathLst>
            </a:custGeom>
            <a:ln w="25400">
              <a:solidFill>
                <a:srgbClr val="FEF47B"/>
              </a:solidFill>
            </a:ln>
          </p:spPr>
          <p:txBody>
            <a:bodyPr wrap="square" lIns="0" tIns="0" rIns="0" bIns="0" rtlCol="0"/>
            <a:lstStyle/>
            <a:p>
              <a:endParaRPr/>
            </a:p>
          </p:txBody>
        </p:sp>
        <p:sp>
          <p:nvSpPr>
            <p:cNvPr id="6024" name="object 6024"/>
            <p:cNvSpPr/>
            <p:nvPr/>
          </p:nvSpPr>
          <p:spPr>
            <a:xfrm>
              <a:off x="6173063" y="8246694"/>
              <a:ext cx="635" cy="22860"/>
            </a:xfrm>
            <a:custGeom>
              <a:avLst/>
              <a:gdLst/>
              <a:ahLst/>
              <a:cxnLst/>
              <a:rect l="l" t="t" r="r" b="b"/>
              <a:pathLst>
                <a:path w="635" h="22859">
                  <a:moveTo>
                    <a:pt x="317" y="0"/>
                  </a:moveTo>
                  <a:lnTo>
                    <a:pt x="190" y="7416"/>
                  </a:lnTo>
                  <a:lnTo>
                    <a:pt x="76" y="14846"/>
                  </a:lnTo>
                  <a:lnTo>
                    <a:pt x="0" y="22263"/>
                  </a:lnTo>
                </a:path>
              </a:pathLst>
            </a:custGeom>
            <a:ln w="25400">
              <a:solidFill>
                <a:srgbClr val="FEF689"/>
              </a:solidFill>
            </a:ln>
          </p:spPr>
          <p:txBody>
            <a:bodyPr wrap="square" lIns="0" tIns="0" rIns="0" bIns="0" rtlCol="0"/>
            <a:lstStyle/>
            <a:p>
              <a:endParaRPr/>
            </a:p>
          </p:txBody>
        </p:sp>
        <p:sp>
          <p:nvSpPr>
            <p:cNvPr id="6025" name="object 6025"/>
            <p:cNvSpPr/>
            <p:nvPr/>
          </p:nvSpPr>
          <p:spPr>
            <a:xfrm>
              <a:off x="6173063" y="8268957"/>
              <a:ext cx="2540" cy="635"/>
            </a:xfrm>
            <a:custGeom>
              <a:avLst/>
              <a:gdLst/>
              <a:ahLst/>
              <a:cxnLst/>
              <a:rect l="l" t="t" r="r" b="b"/>
              <a:pathLst>
                <a:path w="2539" h="634">
                  <a:moveTo>
                    <a:pt x="0" y="0"/>
                  </a:moveTo>
                  <a:lnTo>
                    <a:pt x="2044" y="381"/>
                  </a:lnTo>
                </a:path>
              </a:pathLst>
            </a:custGeom>
            <a:ln w="25400">
              <a:solidFill>
                <a:srgbClr val="FEF68F"/>
              </a:solidFill>
            </a:ln>
          </p:spPr>
          <p:txBody>
            <a:bodyPr wrap="square" lIns="0" tIns="0" rIns="0" bIns="0" rtlCol="0"/>
            <a:lstStyle/>
            <a:p>
              <a:endParaRPr/>
            </a:p>
          </p:txBody>
        </p:sp>
        <p:sp>
          <p:nvSpPr>
            <p:cNvPr id="6026" name="object 6026"/>
            <p:cNvSpPr/>
            <p:nvPr/>
          </p:nvSpPr>
          <p:spPr>
            <a:xfrm>
              <a:off x="6175108" y="8247240"/>
              <a:ext cx="635" cy="22225"/>
            </a:xfrm>
            <a:custGeom>
              <a:avLst/>
              <a:gdLst/>
              <a:ahLst/>
              <a:cxnLst/>
              <a:rect l="l" t="t" r="r" b="b"/>
              <a:pathLst>
                <a:path w="635" h="22225">
                  <a:moveTo>
                    <a:pt x="0" y="22097"/>
                  </a:moveTo>
                  <a:lnTo>
                    <a:pt x="126" y="14731"/>
                  </a:lnTo>
                  <a:lnTo>
                    <a:pt x="292" y="7353"/>
                  </a:lnTo>
                  <a:lnTo>
                    <a:pt x="457" y="0"/>
                  </a:lnTo>
                </a:path>
              </a:pathLst>
            </a:custGeom>
            <a:ln w="25400">
              <a:solidFill>
                <a:srgbClr val="FEF481"/>
              </a:solidFill>
            </a:ln>
          </p:spPr>
          <p:txBody>
            <a:bodyPr wrap="square" lIns="0" tIns="0" rIns="0" bIns="0" rtlCol="0"/>
            <a:lstStyle/>
            <a:p>
              <a:endParaRPr/>
            </a:p>
          </p:txBody>
        </p:sp>
        <p:sp>
          <p:nvSpPr>
            <p:cNvPr id="6027" name="object 6027"/>
            <p:cNvSpPr/>
            <p:nvPr/>
          </p:nvSpPr>
          <p:spPr>
            <a:xfrm>
              <a:off x="6171209" y="8223923"/>
              <a:ext cx="2540" cy="22860"/>
            </a:xfrm>
            <a:custGeom>
              <a:avLst/>
              <a:gdLst/>
              <a:ahLst/>
              <a:cxnLst/>
              <a:rect l="l" t="t" r="r" b="b"/>
              <a:pathLst>
                <a:path w="2539" h="22859">
                  <a:moveTo>
                    <a:pt x="215" y="0"/>
                  </a:moveTo>
                  <a:lnTo>
                    <a:pt x="0" y="22199"/>
                  </a:lnTo>
                  <a:lnTo>
                    <a:pt x="2171" y="22771"/>
                  </a:lnTo>
                  <a:lnTo>
                    <a:pt x="2501" y="685"/>
                  </a:lnTo>
                  <a:lnTo>
                    <a:pt x="215" y="0"/>
                  </a:lnTo>
                  <a:close/>
                </a:path>
              </a:pathLst>
            </a:custGeom>
            <a:solidFill>
              <a:srgbClr val="FEF475"/>
            </a:solidFill>
          </p:spPr>
          <p:txBody>
            <a:bodyPr wrap="square" lIns="0" tIns="0" rIns="0" bIns="0" rtlCol="0"/>
            <a:lstStyle/>
            <a:p>
              <a:endParaRPr/>
            </a:p>
          </p:txBody>
        </p:sp>
        <p:sp>
          <p:nvSpPr>
            <p:cNvPr id="6028" name="object 6028"/>
            <p:cNvSpPr/>
            <p:nvPr/>
          </p:nvSpPr>
          <p:spPr>
            <a:xfrm>
              <a:off x="6171425" y="8223923"/>
              <a:ext cx="2540" cy="1270"/>
            </a:xfrm>
            <a:custGeom>
              <a:avLst/>
              <a:gdLst/>
              <a:ahLst/>
              <a:cxnLst/>
              <a:rect l="l" t="t" r="r" b="b"/>
              <a:pathLst>
                <a:path w="2539" h="1270">
                  <a:moveTo>
                    <a:pt x="2286" y="685"/>
                  </a:moveTo>
                  <a:lnTo>
                    <a:pt x="0" y="0"/>
                  </a:lnTo>
                </a:path>
              </a:pathLst>
            </a:custGeom>
            <a:ln w="25399">
              <a:solidFill>
                <a:srgbClr val="FFF26B"/>
              </a:solidFill>
            </a:ln>
          </p:spPr>
          <p:txBody>
            <a:bodyPr wrap="square" lIns="0" tIns="0" rIns="0" bIns="0" rtlCol="0"/>
            <a:lstStyle/>
            <a:p>
              <a:endParaRPr/>
            </a:p>
          </p:txBody>
        </p:sp>
        <p:sp>
          <p:nvSpPr>
            <p:cNvPr id="6029" name="object 6029"/>
            <p:cNvSpPr/>
            <p:nvPr/>
          </p:nvSpPr>
          <p:spPr>
            <a:xfrm>
              <a:off x="6171209" y="8223923"/>
              <a:ext cx="635" cy="22225"/>
            </a:xfrm>
            <a:custGeom>
              <a:avLst/>
              <a:gdLst/>
              <a:ahLst/>
              <a:cxnLst/>
              <a:rect l="l" t="t" r="r" b="b"/>
              <a:pathLst>
                <a:path w="635" h="22225">
                  <a:moveTo>
                    <a:pt x="215" y="0"/>
                  </a:moveTo>
                  <a:lnTo>
                    <a:pt x="139" y="7340"/>
                  </a:lnTo>
                  <a:lnTo>
                    <a:pt x="63" y="14757"/>
                  </a:lnTo>
                  <a:lnTo>
                    <a:pt x="0" y="22199"/>
                  </a:lnTo>
                </a:path>
              </a:pathLst>
            </a:custGeom>
            <a:ln w="25399">
              <a:solidFill>
                <a:srgbClr val="FEF475"/>
              </a:solidFill>
            </a:ln>
          </p:spPr>
          <p:txBody>
            <a:bodyPr wrap="square" lIns="0" tIns="0" rIns="0" bIns="0" rtlCol="0"/>
            <a:lstStyle/>
            <a:p>
              <a:endParaRPr/>
            </a:p>
          </p:txBody>
        </p:sp>
        <p:sp>
          <p:nvSpPr>
            <p:cNvPr id="6030" name="object 6030"/>
            <p:cNvSpPr/>
            <p:nvPr/>
          </p:nvSpPr>
          <p:spPr>
            <a:xfrm>
              <a:off x="6171209" y="8246122"/>
              <a:ext cx="2540" cy="635"/>
            </a:xfrm>
            <a:custGeom>
              <a:avLst/>
              <a:gdLst/>
              <a:ahLst/>
              <a:cxnLst/>
              <a:rect l="l" t="t" r="r" b="b"/>
              <a:pathLst>
                <a:path w="2539" h="634">
                  <a:moveTo>
                    <a:pt x="0" y="0"/>
                  </a:moveTo>
                  <a:lnTo>
                    <a:pt x="2171" y="571"/>
                  </a:lnTo>
                </a:path>
              </a:pathLst>
            </a:custGeom>
            <a:ln w="25400">
              <a:solidFill>
                <a:srgbClr val="FEF57F"/>
              </a:solidFill>
            </a:ln>
          </p:spPr>
          <p:txBody>
            <a:bodyPr wrap="square" lIns="0" tIns="0" rIns="0" bIns="0" rtlCol="0"/>
            <a:lstStyle/>
            <a:p>
              <a:endParaRPr/>
            </a:p>
          </p:txBody>
        </p:sp>
        <p:sp>
          <p:nvSpPr>
            <p:cNvPr id="6031" name="object 6031"/>
            <p:cNvSpPr/>
            <p:nvPr/>
          </p:nvSpPr>
          <p:spPr>
            <a:xfrm>
              <a:off x="6173381" y="8224609"/>
              <a:ext cx="635" cy="22225"/>
            </a:xfrm>
            <a:custGeom>
              <a:avLst/>
              <a:gdLst/>
              <a:ahLst/>
              <a:cxnLst/>
              <a:rect l="l" t="t" r="r" b="b"/>
              <a:pathLst>
                <a:path w="635" h="22225">
                  <a:moveTo>
                    <a:pt x="0" y="22085"/>
                  </a:moveTo>
                  <a:lnTo>
                    <a:pt x="126" y="14681"/>
                  </a:lnTo>
                  <a:lnTo>
                    <a:pt x="241" y="7315"/>
                  </a:lnTo>
                  <a:lnTo>
                    <a:pt x="330" y="0"/>
                  </a:lnTo>
                </a:path>
              </a:pathLst>
            </a:custGeom>
            <a:ln w="25400">
              <a:solidFill>
                <a:srgbClr val="FEF474"/>
              </a:solidFill>
            </a:ln>
          </p:spPr>
          <p:txBody>
            <a:bodyPr wrap="square" lIns="0" tIns="0" rIns="0" bIns="0" rtlCol="0"/>
            <a:lstStyle/>
            <a:p>
              <a:endParaRPr/>
            </a:p>
          </p:txBody>
        </p:sp>
        <p:sp>
          <p:nvSpPr>
            <p:cNvPr id="6032" name="object 6032"/>
            <p:cNvSpPr/>
            <p:nvPr/>
          </p:nvSpPr>
          <p:spPr>
            <a:xfrm>
              <a:off x="6171069" y="8246122"/>
              <a:ext cx="2540" cy="22860"/>
            </a:xfrm>
            <a:custGeom>
              <a:avLst/>
              <a:gdLst/>
              <a:ahLst/>
              <a:cxnLst/>
              <a:rect l="l" t="t" r="r" b="b"/>
              <a:pathLst>
                <a:path w="2539" h="22859">
                  <a:moveTo>
                    <a:pt x="139" y="0"/>
                  </a:moveTo>
                  <a:lnTo>
                    <a:pt x="12" y="14947"/>
                  </a:lnTo>
                  <a:lnTo>
                    <a:pt x="0" y="22428"/>
                  </a:lnTo>
                  <a:lnTo>
                    <a:pt x="1993" y="22834"/>
                  </a:lnTo>
                  <a:lnTo>
                    <a:pt x="2311" y="571"/>
                  </a:lnTo>
                  <a:lnTo>
                    <a:pt x="139" y="0"/>
                  </a:lnTo>
                  <a:close/>
                </a:path>
              </a:pathLst>
            </a:custGeom>
            <a:solidFill>
              <a:srgbClr val="FEF68B"/>
            </a:solidFill>
          </p:spPr>
          <p:txBody>
            <a:bodyPr wrap="square" lIns="0" tIns="0" rIns="0" bIns="0" rtlCol="0"/>
            <a:lstStyle/>
            <a:p>
              <a:endParaRPr/>
            </a:p>
          </p:txBody>
        </p:sp>
        <p:sp>
          <p:nvSpPr>
            <p:cNvPr id="6033" name="object 6033"/>
            <p:cNvSpPr/>
            <p:nvPr/>
          </p:nvSpPr>
          <p:spPr>
            <a:xfrm>
              <a:off x="6171209" y="8246122"/>
              <a:ext cx="2540" cy="635"/>
            </a:xfrm>
            <a:custGeom>
              <a:avLst/>
              <a:gdLst/>
              <a:ahLst/>
              <a:cxnLst/>
              <a:rect l="l" t="t" r="r" b="b"/>
              <a:pathLst>
                <a:path w="2539" h="634">
                  <a:moveTo>
                    <a:pt x="2171" y="571"/>
                  </a:moveTo>
                  <a:lnTo>
                    <a:pt x="0" y="0"/>
                  </a:lnTo>
                </a:path>
              </a:pathLst>
            </a:custGeom>
            <a:ln w="25400">
              <a:solidFill>
                <a:srgbClr val="FEF57F"/>
              </a:solidFill>
            </a:ln>
          </p:spPr>
          <p:txBody>
            <a:bodyPr wrap="square" lIns="0" tIns="0" rIns="0" bIns="0" rtlCol="0"/>
            <a:lstStyle/>
            <a:p>
              <a:endParaRPr/>
            </a:p>
          </p:txBody>
        </p:sp>
        <p:sp>
          <p:nvSpPr>
            <p:cNvPr id="6034" name="object 6034"/>
            <p:cNvSpPr/>
            <p:nvPr/>
          </p:nvSpPr>
          <p:spPr>
            <a:xfrm>
              <a:off x="6171069" y="8246122"/>
              <a:ext cx="635" cy="22860"/>
            </a:xfrm>
            <a:custGeom>
              <a:avLst/>
              <a:gdLst/>
              <a:ahLst/>
              <a:cxnLst/>
              <a:rect l="l" t="t" r="r" b="b"/>
              <a:pathLst>
                <a:path w="635" h="22859">
                  <a:moveTo>
                    <a:pt x="139" y="0"/>
                  </a:moveTo>
                  <a:lnTo>
                    <a:pt x="76" y="7454"/>
                  </a:lnTo>
                  <a:lnTo>
                    <a:pt x="12" y="14947"/>
                  </a:lnTo>
                  <a:lnTo>
                    <a:pt x="0" y="22428"/>
                  </a:lnTo>
                </a:path>
              </a:pathLst>
            </a:custGeom>
            <a:ln w="25400">
              <a:solidFill>
                <a:srgbClr val="FEF68C"/>
              </a:solidFill>
            </a:ln>
          </p:spPr>
          <p:txBody>
            <a:bodyPr wrap="square" lIns="0" tIns="0" rIns="0" bIns="0" rtlCol="0"/>
            <a:lstStyle/>
            <a:p>
              <a:endParaRPr/>
            </a:p>
          </p:txBody>
        </p:sp>
        <p:sp>
          <p:nvSpPr>
            <p:cNvPr id="6035" name="object 6035"/>
            <p:cNvSpPr/>
            <p:nvPr/>
          </p:nvSpPr>
          <p:spPr>
            <a:xfrm>
              <a:off x="6171069" y="8268551"/>
              <a:ext cx="2540" cy="635"/>
            </a:xfrm>
            <a:custGeom>
              <a:avLst/>
              <a:gdLst/>
              <a:ahLst/>
              <a:cxnLst/>
              <a:rect l="l" t="t" r="r" b="b"/>
              <a:pathLst>
                <a:path w="2539" h="634">
                  <a:moveTo>
                    <a:pt x="0" y="0"/>
                  </a:moveTo>
                  <a:lnTo>
                    <a:pt x="1993" y="406"/>
                  </a:lnTo>
                </a:path>
              </a:pathLst>
            </a:custGeom>
            <a:ln w="25400">
              <a:solidFill>
                <a:srgbClr val="FDF797"/>
              </a:solidFill>
            </a:ln>
          </p:spPr>
          <p:txBody>
            <a:bodyPr wrap="square" lIns="0" tIns="0" rIns="0" bIns="0" rtlCol="0"/>
            <a:lstStyle/>
            <a:p>
              <a:endParaRPr/>
            </a:p>
          </p:txBody>
        </p:sp>
        <p:sp>
          <p:nvSpPr>
            <p:cNvPr id="6036" name="object 6036"/>
            <p:cNvSpPr/>
            <p:nvPr/>
          </p:nvSpPr>
          <p:spPr>
            <a:xfrm>
              <a:off x="6173063" y="8246694"/>
              <a:ext cx="635" cy="22860"/>
            </a:xfrm>
            <a:custGeom>
              <a:avLst/>
              <a:gdLst/>
              <a:ahLst/>
              <a:cxnLst/>
              <a:rect l="l" t="t" r="r" b="b"/>
              <a:pathLst>
                <a:path w="635" h="22859">
                  <a:moveTo>
                    <a:pt x="0" y="22263"/>
                  </a:moveTo>
                  <a:lnTo>
                    <a:pt x="76" y="14846"/>
                  </a:lnTo>
                  <a:lnTo>
                    <a:pt x="190" y="7416"/>
                  </a:lnTo>
                  <a:lnTo>
                    <a:pt x="317" y="0"/>
                  </a:lnTo>
                </a:path>
              </a:pathLst>
            </a:custGeom>
            <a:ln w="25400">
              <a:solidFill>
                <a:srgbClr val="FEF689"/>
              </a:solidFill>
            </a:ln>
          </p:spPr>
          <p:txBody>
            <a:bodyPr wrap="square" lIns="0" tIns="0" rIns="0" bIns="0" rtlCol="0"/>
            <a:lstStyle/>
            <a:p>
              <a:endParaRPr/>
            </a:p>
          </p:txBody>
        </p:sp>
        <p:sp>
          <p:nvSpPr>
            <p:cNvPr id="6037" name="object 6037"/>
            <p:cNvSpPr/>
            <p:nvPr/>
          </p:nvSpPr>
          <p:spPr>
            <a:xfrm>
              <a:off x="6172936" y="8268957"/>
              <a:ext cx="2540" cy="22860"/>
            </a:xfrm>
            <a:custGeom>
              <a:avLst/>
              <a:gdLst/>
              <a:ahLst/>
              <a:cxnLst/>
              <a:rect l="l" t="t" r="r" b="b"/>
              <a:pathLst>
                <a:path w="2539" h="22859">
                  <a:moveTo>
                    <a:pt x="126" y="0"/>
                  </a:moveTo>
                  <a:lnTo>
                    <a:pt x="0" y="14833"/>
                  </a:lnTo>
                  <a:lnTo>
                    <a:pt x="38" y="22212"/>
                  </a:lnTo>
                  <a:lnTo>
                    <a:pt x="1917" y="22453"/>
                  </a:lnTo>
                  <a:lnTo>
                    <a:pt x="1943" y="15113"/>
                  </a:lnTo>
                  <a:lnTo>
                    <a:pt x="2171" y="381"/>
                  </a:lnTo>
                  <a:lnTo>
                    <a:pt x="126" y="0"/>
                  </a:lnTo>
                  <a:close/>
                </a:path>
              </a:pathLst>
            </a:custGeom>
            <a:solidFill>
              <a:srgbClr val="FDF797"/>
            </a:solidFill>
          </p:spPr>
          <p:txBody>
            <a:bodyPr wrap="square" lIns="0" tIns="0" rIns="0" bIns="0" rtlCol="0"/>
            <a:lstStyle/>
            <a:p>
              <a:endParaRPr/>
            </a:p>
          </p:txBody>
        </p:sp>
        <p:sp>
          <p:nvSpPr>
            <p:cNvPr id="6038" name="object 6038"/>
            <p:cNvSpPr/>
            <p:nvPr/>
          </p:nvSpPr>
          <p:spPr>
            <a:xfrm>
              <a:off x="6173063" y="8268957"/>
              <a:ext cx="2540" cy="635"/>
            </a:xfrm>
            <a:custGeom>
              <a:avLst/>
              <a:gdLst/>
              <a:ahLst/>
              <a:cxnLst/>
              <a:rect l="l" t="t" r="r" b="b"/>
              <a:pathLst>
                <a:path w="2539" h="634">
                  <a:moveTo>
                    <a:pt x="2044" y="381"/>
                  </a:moveTo>
                  <a:lnTo>
                    <a:pt x="0" y="0"/>
                  </a:lnTo>
                </a:path>
              </a:pathLst>
            </a:custGeom>
            <a:ln w="25400">
              <a:solidFill>
                <a:srgbClr val="FEF68F"/>
              </a:solidFill>
            </a:ln>
          </p:spPr>
          <p:txBody>
            <a:bodyPr wrap="square" lIns="0" tIns="0" rIns="0" bIns="0" rtlCol="0"/>
            <a:lstStyle/>
            <a:p>
              <a:endParaRPr/>
            </a:p>
          </p:txBody>
        </p:sp>
        <p:sp>
          <p:nvSpPr>
            <p:cNvPr id="6039" name="object 6039"/>
            <p:cNvSpPr/>
            <p:nvPr/>
          </p:nvSpPr>
          <p:spPr>
            <a:xfrm>
              <a:off x="6172936" y="8268957"/>
              <a:ext cx="635" cy="22225"/>
            </a:xfrm>
            <a:custGeom>
              <a:avLst/>
              <a:gdLst/>
              <a:ahLst/>
              <a:cxnLst/>
              <a:rect l="l" t="t" r="r" b="b"/>
              <a:pathLst>
                <a:path w="635" h="22225">
                  <a:moveTo>
                    <a:pt x="126" y="0"/>
                  </a:moveTo>
                  <a:lnTo>
                    <a:pt x="50" y="7429"/>
                  </a:lnTo>
                  <a:lnTo>
                    <a:pt x="0" y="14833"/>
                  </a:lnTo>
                  <a:lnTo>
                    <a:pt x="38" y="22212"/>
                  </a:lnTo>
                </a:path>
              </a:pathLst>
            </a:custGeom>
            <a:ln w="25400">
              <a:solidFill>
                <a:srgbClr val="FCF79D"/>
              </a:solidFill>
            </a:ln>
          </p:spPr>
          <p:txBody>
            <a:bodyPr wrap="square" lIns="0" tIns="0" rIns="0" bIns="0" rtlCol="0"/>
            <a:lstStyle/>
            <a:p>
              <a:endParaRPr/>
            </a:p>
          </p:txBody>
        </p:sp>
        <p:sp>
          <p:nvSpPr>
            <p:cNvPr id="6040" name="object 6040"/>
            <p:cNvSpPr/>
            <p:nvPr/>
          </p:nvSpPr>
          <p:spPr>
            <a:xfrm>
              <a:off x="6172974" y="8291169"/>
              <a:ext cx="1905" cy="635"/>
            </a:xfrm>
            <a:custGeom>
              <a:avLst/>
              <a:gdLst/>
              <a:ahLst/>
              <a:cxnLst/>
              <a:rect l="l" t="t" r="r" b="b"/>
              <a:pathLst>
                <a:path w="1904" h="634">
                  <a:moveTo>
                    <a:pt x="0" y="0"/>
                  </a:moveTo>
                  <a:lnTo>
                    <a:pt x="1879" y="241"/>
                  </a:lnTo>
                </a:path>
              </a:pathLst>
            </a:custGeom>
            <a:ln w="25400">
              <a:solidFill>
                <a:srgbClr val="FCF79F"/>
              </a:solidFill>
            </a:ln>
          </p:spPr>
          <p:txBody>
            <a:bodyPr wrap="square" lIns="0" tIns="0" rIns="0" bIns="0" rtlCol="0"/>
            <a:lstStyle/>
            <a:p>
              <a:endParaRPr/>
            </a:p>
          </p:txBody>
        </p:sp>
        <p:sp>
          <p:nvSpPr>
            <p:cNvPr id="6041" name="object 6041"/>
            <p:cNvSpPr/>
            <p:nvPr/>
          </p:nvSpPr>
          <p:spPr>
            <a:xfrm>
              <a:off x="6174854" y="8269338"/>
              <a:ext cx="635" cy="22225"/>
            </a:xfrm>
            <a:custGeom>
              <a:avLst/>
              <a:gdLst/>
              <a:ahLst/>
              <a:cxnLst/>
              <a:rect l="l" t="t" r="r" b="b"/>
              <a:pathLst>
                <a:path w="635" h="22225">
                  <a:moveTo>
                    <a:pt x="0" y="22072"/>
                  </a:moveTo>
                  <a:lnTo>
                    <a:pt x="25" y="14731"/>
                  </a:lnTo>
                  <a:lnTo>
                    <a:pt x="126" y="7378"/>
                  </a:lnTo>
                  <a:lnTo>
                    <a:pt x="253" y="0"/>
                  </a:lnTo>
                </a:path>
              </a:pathLst>
            </a:custGeom>
            <a:ln w="25400">
              <a:solidFill>
                <a:srgbClr val="FEF591"/>
              </a:solidFill>
            </a:ln>
          </p:spPr>
          <p:txBody>
            <a:bodyPr wrap="square" lIns="0" tIns="0" rIns="0" bIns="0" rtlCol="0"/>
            <a:lstStyle/>
            <a:p>
              <a:endParaRPr/>
            </a:p>
          </p:txBody>
        </p:sp>
        <p:sp>
          <p:nvSpPr>
            <p:cNvPr id="6042" name="object 6042"/>
            <p:cNvSpPr/>
            <p:nvPr/>
          </p:nvSpPr>
          <p:spPr>
            <a:xfrm>
              <a:off x="6172974" y="8291169"/>
              <a:ext cx="2540" cy="22225"/>
            </a:xfrm>
            <a:custGeom>
              <a:avLst/>
              <a:gdLst/>
              <a:ahLst/>
              <a:cxnLst/>
              <a:rect l="l" t="t" r="r" b="b"/>
              <a:pathLst>
                <a:path w="2539" h="22225">
                  <a:moveTo>
                    <a:pt x="0" y="0"/>
                  </a:moveTo>
                  <a:lnTo>
                    <a:pt x="38" y="7378"/>
                  </a:lnTo>
                  <a:lnTo>
                    <a:pt x="152" y="14706"/>
                  </a:lnTo>
                  <a:lnTo>
                    <a:pt x="381" y="21958"/>
                  </a:lnTo>
                  <a:lnTo>
                    <a:pt x="2032" y="22110"/>
                  </a:lnTo>
                  <a:lnTo>
                    <a:pt x="1879" y="14871"/>
                  </a:lnTo>
                  <a:lnTo>
                    <a:pt x="1841" y="7569"/>
                  </a:lnTo>
                  <a:lnTo>
                    <a:pt x="1879" y="241"/>
                  </a:lnTo>
                  <a:lnTo>
                    <a:pt x="0" y="0"/>
                  </a:lnTo>
                  <a:close/>
                </a:path>
              </a:pathLst>
            </a:custGeom>
            <a:solidFill>
              <a:srgbClr val="FCF7A2"/>
            </a:solidFill>
          </p:spPr>
          <p:txBody>
            <a:bodyPr wrap="square" lIns="0" tIns="0" rIns="0" bIns="0" rtlCol="0"/>
            <a:lstStyle/>
            <a:p>
              <a:endParaRPr/>
            </a:p>
          </p:txBody>
        </p:sp>
        <p:sp>
          <p:nvSpPr>
            <p:cNvPr id="6043" name="object 6043"/>
            <p:cNvSpPr/>
            <p:nvPr/>
          </p:nvSpPr>
          <p:spPr>
            <a:xfrm>
              <a:off x="6172974" y="8291169"/>
              <a:ext cx="1905" cy="635"/>
            </a:xfrm>
            <a:custGeom>
              <a:avLst/>
              <a:gdLst/>
              <a:ahLst/>
              <a:cxnLst/>
              <a:rect l="l" t="t" r="r" b="b"/>
              <a:pathLst>
                <a:path w="1904" h="634">
                  <a:moveTo>
                    <a:pt x="1879" y="241"/>
                  </a:moveTo>
                  <a:lnTo>
                    <a:pt x="0" y="0"/>
                  </a:lnTo>
                </a:path>
              </a:pathLst>
            </a:custGeom>
            <a:ln w="25400">
              <a:solidFill>
                <a:srgbClr val="FCF79F"/>
              </a:solidFill>
            </a:ln>
          </p:spPr>
          <p:txBody>
            <a:bodyPr wrap="square" lIns="0" tIns="0" rIns="0" bIns="0" rtlCol="0"/>
            <a:lstStyle/>
            <a:p>
              <a:endParaRPr/>
            </a:p>
          </p:txBody>
        </p:sp>
        <p:sp>
          <p:nvSpPr>
            <p:cNvPr id="6044" name="object 6044"/>
            <p:cNvSpPr/>
            <p:nvPr/>
          </p:nvSpPr>
          <p:spPr>
            <a:xfrm>
              <a:off x="6172974" y="8291169"/>
              <a:ext cx="635" cy="22225"/>
            </a:xfrm>
            <a:custGeom>
              <a:avLst/>
              <a:gdLst/>
              <a:ahLst/>
              <a:cxnLst/>
              <a:rect l="l" t="t" r="r" b="b"/>
              <a:pathLst>
                <a:path w="635" h="22225">
                  <a:moveTo>
                    <a:pt x="0" y="0"/>
                  </a:moveTo>
                  <a:lnTo>
                    <a:pt x="38" y="7378"/>
                  </a:lnTo>
                  <a:lnTo>
                    <a:pt x="152" y="14706"/>
                  </a:lnTo>
                  <a:lnTo>
                    <a:pt x="381" y="21958"/>
                  </a:lnTo>
                </a:path>
              </a:pathLst>
            </a:custGeom>
            <a:ln w="25399">
              <a:solidFill>
                <a:srgbClr val="FCF8AA"/>
              </a:solidFill>
            </a:ln>
          </p:spPr>
          <p:txBody>
            <a:bodyPr wrap="square" lIns="0" tIns="0" rIns="0" bIns="0" rtlCol="0"/>
            <a:lstStyle/>
            <a:p>
              <a:endParaRPr/>
            </a:p>
          </p:txBody>
        </p:sp>
        <p:sp>
          <p:nvSpPr>
            <p:cNvPr id="6045" name="object 6045"/>
            <p:cNvSpPr/>
            <p:nvPr/>
          </p:nvSpPr>
          <p:spPr>
            <a:xfrm>
              <a:off x="6173355" y="8313128"/>
              <a:ext cx="1905" cy="635"/>
            </a:xfrm>
            <a:custGeom>
              <a:avLst/>
              <a:gdLst/>
              <a:ahLst/>
              <a:cxnLst/>
              <a:rect l="l" t="t" r="r" b="b"/>
              <a:pathLst>
                <a:path w="1904" h="634">
                  <a:moveTo>
                    <a:pt x="0" y="0"/>
                  </a:moveTo>
                  <a:lnTo>
                    <a:pt x="1650" y="152"/>
                  </a:lnTo>
                </a:path>
              </a:pathLst>
            </a:custGeom>
            <a:ln w="25399">
              <a:solidFill>
                <a:srgbClr val="FCF7A5"/>
              </a:solidFill>
            </a:ln>
          </p:spPr>
          <p:txBody>
            <a:bodyPr wrap="square" lIns="0" tIns="0" rIns="0" bIns="0" rtlCol="0"/>
            <a:lstStyle/>
            <a:p>
              <a:endParaRPr/>
            </a:p>
          </p:txBody>
        </p:sp>
        <p:sp>
          <p:nvSpPr>
            <p:cNvPr id="6046" name="object 6046"/>
            <p:cNvSpPr/>
            <p:nvPr/>
          </p:nvSpPr>
          <p:spPr>
            <a:xfrm>
              <a:off x="6174816" y="8291411"/>
              <a:ext cx="635" cy="22225"/>
            </a:xfrm>
            <a:custGeom>
              <a:avLst/>
              <a:gdLst/>
              <a:ahLst/>
              <a:cxnLst/>
              <a:rect l="l" t="t" r="r" b="b"/>
              <a:pathLst>
                <a:path w="635" h="22225">
                  <a:moveTo>
                    <a:pt x="190" y="21869"/>
                  </a:moveTo>
                  <a:lnTo>
                    <a:pt x="38" y="14630"/>
                  </a:lnTo>
                  <a:lnTo>
                    <a:pt x="0" y="7327"/>
                  </a:lnTo>
                  <a:lnTo>
                    <a:pt x="38" y="0"/>
                  </a:lnTo>
                </a:path>
              </a:pathLst>
            </a:custGeom>
            <a:ln w="25400">
              <a:solidFill>
                <a:srgbClr val="FDF69A"/>
              </a:solidFill>
            </a:ln>
          </p:spPr>
          <p:txBody>
            <a:bodyPr wrap="square" lIns="0" tIns="0" rIns="0" bIns="0" rtlCol="0"/>
            <a:lstStyle/>
            <a:p>
              <a:endParaRPr/>
            </a:p>
          </p:txBody>
        </p:sp>
        <p:sp>
          <p:nvSpPr>
            <p:cNvPr id="6047" name="object 6047"/>
            <p:cNvSpPr/>
            <p:nvPr/>
          </p:nvSpPr>
          <p:spPr>
            <a:xfrm>
              <a:off x="6171057" y="8268551"/>
              <a:ext cx="2540" cy="22860"/>
            </a:xfrm>
            <a:custGeom>
              <a:avLst/>
              <a:gdLst/>
              <a:ahLst/>
              <a:cxnLst/>
              <a:rect l="l" t="t" r="r" b="b"/>
              <a:pathLst>
                <a:path w="2539" h="22859">
                  <a:moveTo>
                    <a:pt x="12" y="0"/>
                  </a:moveTo>
                  <a:lnTo>
                    <a:pt x="0" y="7493"/>
                  </a:lnTo>
                  <a:lnTo>
                    <a:pt x="38" y="14960"/>
                  </a:lnTo>
                  <a:lnTo>
                    <a:pt x="139" y="22377"/>
                  </a:lnTo>
                  <a:lnTo>
                    <a:pt x="1917" y="22618"/>
                  </a:lnTo>
                  <a:lnTo>
                    <a:pt x="1879" y="15239"/>
                  </a:lnTo>
                  <a:lnTo>
                    <a:pt x="2006" y="406"/>
                  </a:lnTo>
                  <a:lnTo>
                    <a:pt x="12" y="0"/>
                  </a:lnTo>
                  <a:close/>
                </a:path>
              </a:pathLst>
            </a:custGeom>
            <a:solidFill>
              <a:srgbClr val="FCF8A0"/>
            </a:solidFill>
          </p:spPr>
          <p:txBody>
            <a:bodyPr wrap="square" lIns="0" tIns="0" rIns="0" bIns="0" rtlCol="0"/>
            <a:lstStyle/>
            <a:p>
              <a:endParaRPr/>
            </a:p>
          </p:txBody>
        </p:sp>
        <p:sp>
          <p:nvSpPr>
            <p:cNvPr id="6048" name="object 6048"/>
            <p:cNvSpPr/>
            <p:nvPr/>
          </p:nvSpPr>
          <p:spPr>
            <a:xfrm>
              <a:off x="6171069" y="8268551"/>
              <a:ext cx="2540" cy="635"/>
            </a:xfrm>
            <a:custGeom>
              <a:avLst/>
              <a:gdLst/>
              <a:ahLst/>
              <a:cxnLst/>
              <a:rect l="l" t="t" r="r" b="b"/>
              <a:pathLst>
                <a:path w="2539" h="634">
                  <a:moveTo>
                    <a:pt x="1993" y="406"/>
                  </a:moveTo>
                  <a:lnTo>
                    <a:pt x="0" y="0"/>
                  </a:lnTo>
                </a:path>
              </a:pathLst>
            </a:custGeom>
            <a:ln w="25400">
              <a:solidFill>
                <a:srgbClr val="FDF797"/>
              </a:solidFill>
            </a:ln>
          </p:spPr>
          <p:txBody>
            <a:bodyPr wrap="square" lIns="0" tIns="0" rIns="0" bIns="0" rtlCol="0"/>
            <a:lstStyle/>
            <a:p>
              <a:endParaRPr/>
            </a:p>
          </p:txBody>
        </p:sp>
        <p:sp>
          <p:nvSpPr>
            <p:cNvPr id="6049" name="object 6049"/>
            <p:cNvSpPr/>
            <p:nvPr/>
          </p:nvSpPr>
          <p:spPr>
            <a:xfrm>
              <a:off x="6171057" y="8268551"/>
              <a:ext cx="635" cy="22860"/>
            </a:xfrm>
            <a:custGeom>
              <a:avLst/>
              <a:gdLst/>
              <a:ahLst/>
              <a:cxnLst/>
              <a:rect l="l" t="t" r="r" b="b"/>
              <a:pathLst>
                <a:path w="635" h="22859">
                  <a:moveTo>
                    <a:pt x="12" y="0"/>
                  </a:moveTo>
                  <a:lnTo>
                    <a:pt x="0" y="7493"/>
                  </a:lnTo>
                  <a:lnTo>
                    <a:pt x="38" y="14960"/>
                  </a:lnTo>
                  <a:lnTo>
                    <a:pt x="139" y="22377"/>
                  </a:lnTo>
                </a:path>
              </a:pathLst>
            </a:custGeom>
            <a:ln w="25400">
              <a:solidFill>
                <a:srgbClr val="FCF8A3"/>
              </a:solidFill>
            </a:ln>
          </p:spPr>
          <p:txBody>
            <a:bodyPr wrap="square" lIns="0" tIns="0" rIns="0" bIns="0" rtlCol="0"/>
            <a:lstStyle/>
            <a:p>
              <a:endParaRPr/>
            </a:p>
          </p:txBody>
        </p:sp>
        <p:sp>
          <p:nvSpPr>
            <p:cNvPr id="6050" name="object 6050"/>
            <p:cNvSpPr/>
            <p:nvPr/>
          </p:nvSpPr>
          <p:spPr>
            <a:xfrm>
              <a:off x="6171196" y="8290928"/>
              <a:ext cx="1905" cy="635"/>
            </a:xfrm>
            <a:custGeom>
              <a:avLst/>
              <a:gdLst/>
              <a:ahLst/>
              <a:cxnLst/>
              <a:rect l="l" t="t" r="r" b="b"/>
              <a:pathLst>
                <a:path w="1904" h="634">
                  <a:moveTo>
                    <a:pt x="0" y="0"/>
                  </a:moveTo>
                  <a:lnTo>
                    <a:pt x="1777" y="241"/>
                  </a:lnTo>
                </a:path>
              </a:pathLst>
            </a:custGeom>
            <a:ln w="25400">
              <a:solidFill>
                <a:srgbClr val="FCF9A9"/>
              </a:solidFill>
            </a:ln>
          </p:spPr>
          <p:txBody>
            <a:bodyPr wrap="square" lIns="0" tIns="0" rIns="0" bIns="0" rtlCol="0"/>
            <a:lstStyle/>
            <a:p>
              <a:endParaRPr/>
            </a:p>
          </p:txBody>
        </p:sp>
        <p:sp>
          <p:nvSpPr>
            <p:cNvPr id="6051" name="object 6051"/>
            <p:cNvSpPr/>
            <p:nvPr/>
          </p:nvSpPr>
          <p:spPr>
            <a:xfrm>
              <a:off x="6172936" y="8268957"/>
              <a:ext cx="635" cy="22225"/>
            </a:xfrm>
            <a:custGeom>
              <a:avLst/>
              <a:gdLst/>
              <a:ahLst/>
              <a:cxnLst/>
              <a:rect l="l" t="t" r="r" b="b"/>
              <a:pathLst>
                <a:path w="635" h="22225">
                  <a:moveTo>
                    <a:pt x="38" y="22212"/>
                  </a:moveTo>
                  <a:lnTo>
                    <a:pt x="0" y="14833"/>
                  </a:lnTo>
                  <a:lnTo>
                    <a:pt x="50" y="7429"/>
                  </a:lnTo>
                  <a:lnTo>
                    <a:pt x="126" y="0"/>
                  </a:lnTo>
                </a:path>
              </a:pathLst>
            </a:custGeom>
            <a:ln w="25400">
              <a:solidFill>
                <a:srgbClr val="FCF79D"/>
              </a:solidFill>
            </a:ln>
          </p:spPr>
          <p:txBody>
            <a:bodyPr wrap="square" lIns="0" tIns="0" rIns="0" bIns="0" rtlCol="0"/>
            <a:lstStyle/>
            <a:p>
              <a:endParaRPr/>
            </a:p>
          </p:txBody>
        </p:sp>
        <p:sp>
          <p:nvSpPr>
            <p:cNvPr id="6052" name="object 6052"/>
            <p:cNvSpPr/>
            <p:nvPr/>
          </p:nvSpPr>
          <p:spPr>
            <a:xfrm>
              <a:off x="6171196" y="8290928"/>
              <a:ext cx="2540" cy="22225"/>
            </a:xfrm>
            <a:custGeom>
              <a:avLst/>
              <a:gdLst/>
              <a:ahLst/>
              <a:cxnLst/>
              <a:rect l="l" t="t" r="r" b="b"/>
              <a:pathLst>
                <a:path w="2539" h="22225">
                  <a:moveTo>
                    <a:pt x="0" y="0"/>
                  </a:moveTo>
                  <a:lnTo>
                    <a:pt x="88" y="7416"/>
                  </a:lnTo>
                  <a:lnTo>
                    <a:pt x="266" y="14770"/>
                  </a:lnTo>
                  <a:lnTo>
                    <a:pt x="533" y="22034"/>
                  </a:lnTo>
                  <a:lnTo>
                    <a:pt x="2159" y="22199"/>
                  </a:lnTo>
                  <a:lnTo>
                    <a:pt x="1930" y="14947"/>
                  </a:lnTo>
                  <a:lnTo>
                    <a:pt x="1816" y="7620"/>
                  </a:lnTo>
                  <a:lnTo>
                    <a:pt x="1777" y="241"/>
                  </a:lnTo>
                  <a:lnTo>
                    <a:pt x="0" y="0"/>
                  </a:lnTo>
                  <a:close/>
                </a:path>
              </a:pathLst>
            </a:custGeom>
            <a:solidFill>
              <a:srgbClr val="FCF9AE"/>
            </a:solidFill>
          </p:spPr>
          <p:txBody>
            <a:bodyPr wrap="square" lIns="0" tIns="0" rIns="0" bIns="0" rtlCol="0"/>
            <a:lstStyle/>
            <a:p>
              <a:endParaRPr/>
            </a:p>
          </p:txBody>
        </p:sp>
        <p:sp>
          <p:nvSpPr>
            <p:cNvPr id="6053" name="object 6053"/>
            <p:cNvSpPr/>
            <p:nvPr/>
          </p:nvSpPr>
          <p:spPr>
            <a:xfrm>
              <a:off x="6171196" y="8290928"/>
              <a:ext cx="1905" cy="635"/>
            </a:xfrm>
            <a:custGeom>
              <a:avLst/>
              <a:gdLst/>
              <a:ahLst/>
              <a:cxnLst/>
              <a:rect l="l" t="t" r="r" b="b"/>
              <a:pathLst>
                <a:path w="1904" h="634">
                  <a:moveTo>
                    <a:pt x="1777" y="241"/>
                  </a:moveTo>
                  <a:lnTo>
                    <a:pt x="0" y="0"/>
                  </a:lnTo>
                </a:path>
              </a:pathLst>
            </a:custGeom>
            <a:ln w="25400">
              <a:solidFill>
                <a:srgbClr val="FCF9A9"/>
              </a:solidFill>
            </a:ln>
          </p:spPr>
          <p:txBody>
            <a:bodyPr wrap="square" lIns="0" tIns="0" rIns="0" bIns="0" rtlCol="0"/>
            <a:lstStyle/>
            <a:p>
              <a:endParaRPr/>
            </a:p>
          </p:txBody>
        </p:sp>
        <p:sp>
          <p:nvSpPr>
            <p:cNvPr id="6054" name="object 6054"/>
            <p:cNvSpPr/>
            <p:nvPr/>
          </p:nvSpPr>
          <p:spPr>
            <a:xfrm>
              <a:off x="6171196" y="8290928"/>
              <a:ext cx="635" cy="22225"/>
            </a:xfrm>
            <a:custGeom>
              <a:avLst/>
              <a:gdLst/>
              <a:ahLst/>
              <a:cxnLst/>
              <a:rect l="l" t="t" r="r" b="b"/>
              <a:pathLst>
                <a:path w="635" h="22225">
                  <a:moveTo>
                    <a:pt x="0" y="0"/>
                  </a:moveTo>
                  <a:lnTo>
                    <a:pt x="88" y="7416"/>
                  </a:lnTo>
                  <a:lnTo>
                    <a:pt x="266" y="14770"/>
                  </a:lnTo>
                  <a:lnTo>
                    <a:pt x="533" y="22034"/>
                  </a:lnTo>
                </a:path>
              </a:pathLst>
            </a:custGeom>
            <a:ln w="25400">
              <a:solidFill>
                <a:srgbClr val="FCF9B1"/>
              </a:solidFill>
            </a:ln>
          </p:spPr>
          <p:txBody>
            <a:bodyPr wrap="square" lIns="0" tIns="0" rIns="0" bIns="0" rtlCol="0"/>
            <a:lstStyle/>
            <a:p>
              <a:endParaRPr/>
            </a:p>
          </p:txBody>
        </p:sp>
        <p:sp>
          <p:nvSpPr>
            <p:cNvPr id="6055" name="object 6055"/>
            <p:cNvSpPr/>
            <p:nvPr/>
          </p:nvSpPr>
          <p:spPr>
            <a:xfrm>
              <a:off x="6171730" y="8312962"/>
              <a:ext cx="1905" cy="635"/>
            </a:xfrm>
            <a:custGeom>
              <a:avLst/>
              <a:gdLst/>
              <a:ahLst/>
              <a:cxnLst/>
              <a:rect l="l" t="t" r="r" b="b"/>
              <a:pathLst>
                <a:path w="1904" h="634">
                  <a:moveTo>
                    <a:pt x="0" y="0"/>
                  </a:moveTo>
                  <a:lnTo>
                    <a:pt x="1625" y="165"/>
                  </a:lnTo>
                </a:path>
              </a:pathLst>
            </a:custGeom>
            <a:ln w="25400">
              <a:solidFill>
                <a:srgbClr val="FCF9B2"/>
              </a:solidFill>
            </a:ln>
          </p:spPr>
          <p:txBody>
            <a:bodyPr wrap="square" lIns="0" tIns="0" rIns="0" bIns="0" rtlCol="0"/>
            <a:lstStyle/>
            <a:p>
              <a:endParaRPr/>
            </a:p>
          </p:txBody>
        </p:sp>
        <p:sp>
          <p:nvSpPr>
            <p:cNvPr id="6056" name="object 6056"/>
            <p:cNvSpPr/>
            <p:nvPr/>
          </p:nvSpPr>
          <p:spPr>
            <a:xfrm>
              <a:off x="6172974" y="8291169"/>
              <a:ext cx="635" cy="22225"/>
            </a:xfrm>
            <a:custGeom>
              <a:avLst/>
              <a:gdLst/>
              <a:ahLst/>
              <a:cxnLst/>
              <a:rect l="l" t="t" r="r" b="b"/>
              <a:pathLst>
                <a:path w="635" h="22225">
                  <a:moveTo>
                    <a:pt x="381" y="21958"/>
                  </a:moveTo>
                  <a:lnTo>
                    <a:pt x="152" y="14706"/>
                  </a:lnTo>
                  <a:lnTo>
                    <a:pt x="38" y="7378"/>
                  </a:lnTo>
                  <a:lnTo>
                    <a:pt x="0" y="0"/>
                  </a:lnTo>
                </a:path>
              </a:pathLst>
            </a:custGeom>
            <a:ln w="25399">
              <a:solidFill>
                <a:srgbClr val="FCF8AA"/>
              </a:solidFill>
            </a:ln>
          </p:spPr>
          <p:txBody>
            <a:bodyPr wrap="square" lIns="0" tIns="0" rIns="0" bIns="0" rtlCol="0"/>
            <a:lstStyle/>
            <a:p>
              <a:endParaRPr/>
            </a:p>
          </p:txBody>
        </p:sp>
        <p:sp>
          <p:nvSpPr>
            <p:cNvPr id="6057" name="object 6057"/>
            <p:cNvSpPr/>
            <p:nvPr/>
          </p:nvSpPr>
          <p:spPr>
            <a:xfrm>
              <a:off x="6164783" y="8221980"/>
              <a:ext cx="6985" cy="24765"/>
            </a:xfrm>
            <a:custGeom>
              <a:avLst/>
              <a:gdLst/>
              <a:ahLst/>
              <a:cxnLst/>
              <a:rect l="l" t="t" r="r" b="b"/>
              <a:pathLst>
                <a:path w="6985" h="24765">
                  <a:moveTo>
                    <a:pt x="0" y="0"/>
                  </a:moveTo>
                  <a:lnTo>
                    <a:pt x="139" y="22567"/>
                  </a:lnTo>
                  <a:lnTo>
                    <a:pt x="4292" y="23571"/>
                  </a:lnTo>
                  <a:lnTo>
                    <a:pt x="6426" y="24142"/>
                  </a:lnTo>
                  <a:lnTo>
                    <a:pt x="6642" y="1943"/>
                  </a:lnTo>
                  <a:lnTo>
                    <a:pt x="0" y="0"/>
                  </a:lnTo>
                  <a:close/>
                </a:path>
              </a:pathLst>
            </a:custGeom>
            <a:solidFill>
              <a:srgbClr val="FFF478"/>
            </a:solidFill>
          </p:spPr>
          <p:txBody>
            <a:bodyPr wrap="square" lIns="0" tIns="0" rIns="0" bIns="0" rtlCol="0"/>
            <a:lstStyle/>
            <a:p>
              <a:endParaRPr/>
            </a:p>
          </p:txBody>
        </p:sp>
        <p:sp>
          <p:nvSpPr>
            <p:cNvPr id="6058" name="object 6058"/>
            <p:cNvSpPr/>
            <p:nvPr/>
          </p:nvSpPr>
          <p:spPr>
            <a:xfrm>
              <a:off x="6164783" y="8221980"/>
              <a:ext cx="6985" cy="2540"/>
            </a:xfrm>
            <a:custGeom>
              <a:avLst/>
              <a:gdLst/>
              <a:ahLst/>
              <a:cxnLst/>
              <a:rect l="l" t="t" r="r" b="b"/>
              <a:pathLst>
                <a:path w="6985" h="2540">
                  <a:moveTo>
                    <a:pt x="6642" y="1943"/>
                  </a:moveTo>
                  <a:lnTo>
                    <a:pt x="0" y="0"/>
                  </a:lnTo>
                </a:path>
              </a:pathLst>
            </a:custGeom>
            <a:ln w="25400">
              <a:solidFill>
                <a:srgbClr val="FFF26E"/>
              </a:solidFill>
            </a:ln>
          </p:spPr>
          <p:txBody>
            <a:bodyPr wrap="square" lIns="0" tIns="0" rIns="0" bIns="0" rtlCol="0"/>
            <a:lstStyle/>
            <a:p>
              <a:endParaRPr/>
            </a:p>
          </p:txBody>
        </p:sp>
        <p:sp>
          <p:nvSpPr>
            <p:cNvPr id="6059" name="object 6059"/>
            <p:cNvSpPr/>
            <p:nvPr/>
          </p:nvSpPr>
          <p:spPr>
            <a:xfrm>
              <a:off x="6164783" y="8221980"/>
              <a:ext cx="635" cy="22860"/>
            </a:xfrm>
            <a:custGeom>
              <a:avLst/>
              <a:gdLst/>
              <a:ahLst/>
              <a:cxnLst/>
              <a:rect l="l" t="t" r="r" b="b"/>
              <a:pathLst>
                <a:path w="635" h="22859">
                  <a:moveTo>
                    <a:pt x="0" y="0"/>
                  </a:moveTo>
                  <a:lnTo>
                    <a:pt x="38" y="7429"/>
                  </a:lnTo>
                  <a:lnTo>
                    <a:pt x="76" y="14973"/>
                  </a:lnTo>
                  <a:lnTo>
                    <a:pt x="139" y="22567"/>
                  </a:lnTo>
                </a:path>
              </a:pathLst>
            </a:custGeom>
            <a:ln w="25400">
              <a:solidFill>
                <a:srgbClr val="FFF47B"/>
              </a:solidFill>
            </a:ln>
          </p:spPr>
          <p:txBody>
            <a:bodyPr wrap="square" lIns="0" tIns="0" rIns="0" bIns="0" rtlCol="0"/>
            <a:lstStyle/>
            <a:p>
              <a:endParaRPr/>
            </a:p>
          </p:txBody>
        </p:sp>
        <p:sp>
          <p:nvSpPr>
            <p:cNvPr id="6060" name="object 6060"/>
            <p:cNvSpPr/>
            <p:nvPr/>
          </p:nvSpPr>
          <p:spPr>
            <a:xfrm>
              <a:off x="6164923" y="8244548"/>
              <a:ext cx="6350" cy="1905"/>
            </a:xfrm>
            <a:custGeom>
              <a:avLst/>
              <a:gdLst/>
              <a:ahLst/>
              <a:cxnLst/>
              <a:rect l="l" t="t" r="r" b="b"/>
              <a:pathLst>
                <a:path w="6350" h="1904">
                  <a:moveTo>
                    <a:pt x="0" y="0"/>
                  </a:moveTo>
                  <a:lnTo>
                    <a:pt x="6286" y="1574"/>
                  </a:lnTo>
                </a:path>
              </a:pathLst>
            </a:custGeom>
            <a:ln w="25399">
              <a:solidFill>
                <a:srgbClr val="FEF582"/>
              </a:solidFill>
            </a:ln>
          </p:spPr>
          <p:txBody>
            <a:bodyPr wrap="square" lIns="0" tIns="0" rIns="0" bIns="0" rtlCol="0"/>
            <a:lstStyle/>
            <a:p>
              <a:endParaRPr/>
            </a:p>
          </p:txBody>
        </p:sp>
        <p:sp>
          <p:nvSpPr>
            <p:cNvPr id="6061" name="object 6061"/>
            <p:cNvSpPr/>
            <p:nvPr/>
          </p:nvSpPr>
          <p:spPr>
            <a:xfrm>
              <a:off x="6171209" y="8223923"/>
              <a:ext cx="635" cy="22225"/>
            </a:xfrm>
            <a:custGeom>
              <a:avLst/>
              <a:gdLst/>
              <a:ahLst/>
              <a:cxnLst/>
              <a:rect l="l" t="t" r="r" b="b"/>
              <a:pathLst>
                <a:path w="635" h="22225">
                  <a:moveTo>
                    <a:pt x="0" y="22199"/>
                  </a:moveTo>
                  <a:lnTo>
                    <a:pt x="63" y="14757"/>
                  </a:lnTo>
                  <a:lnTo>
                    <a:pt x="139" y="7340"/>
                  </a:lnTo>
                  <a:lnTo>
                    <a:pt x="215" y="0"/>
                  </a:lnTo>
                </a:path>
              </a:pathLst>
            </a:custGeom>
            <a:ln w="25399">
              <a:solidFill>
                <a:srgbClr val="FEF475"/>
              </a:solidFill>
            </a:ln>
          </p:spPr>
          <p:txBody>
            <a:bodyPr wrap="square" lIns="0" tIns="0" rIns="0" bIns="0" rtlCol="0"/>
            <a:lstStyle/>
            <a:p>
              <a:endParaRPr/>
            </a:p>
          </p:txBody>
        </p:sp>
        <p:sp>
          <p:nvSpPr>
            <p:cNvPr id="6062" name="object 6062"/>
            <p:cNvSpPr/>
            <p:nvPr/>
          </p:nvSpPr>
          <p:spPr>
            <a:xfrm>
              <a:off x="6164923" y="8244548"/>
              <a:ext cx="6350" cy="24130"/>
            </a:xfrm>
            <a:custGeom>
              <a:avLst/>
              <a:gdLst/>
              <a:ahLst/>
              <a:cxnLst/>
              <a:rect l="l" t="t" r="r" b="b"/>
              <a:pathLst>
                <a:path w="6350" h="24129">
                  <a:moveTo>
                    <a:pt x="0" y="0"/>
                  </a:moveTo>
                  <a:lnTo>
                    <a:pt x="165" y="15239"/>
                  </a:lnTo>
                  <a:lnTo>
                    <a:pt x="317" y="22859"/>
                  </a:lnTo>
                  <a:lnTo>
                    <a:pt x="4241" y="23596"/>
                  </a:lnTo>
                  <a:lnTo>
                    <a:pt x="6146" y="24002"/>
                  </a:lnTo>
                  <a:lnTo>
                    <a:pt x="6159" y="16522"/>
                  </a:lnTo>
                  <a:lnTo>
                    <a:pt x="6286" y="1574"/>
                  </a:lnTo>
                  <a:lnTo>
                    <a:pt x="4152" y="1003"/>
                  </a:lnTo>
                  <a:lnTo>
                    <a:pt x="0" y="0"/>
                  </a:lnTo>
                  <a:close/>
                </a:path>
              </a:pathLst>
            </a:custGeom>
            <a:solidFill>
              <a:srgbClr val="FEF68E"/>
            </a:solidFill>
          </p:spPr>
          <p:txBody>
            <a:bodyPr wrap="square" lIns="0" tIns="0" rIns="0" bIns="0" rtlCol="0"/>
            <a:lstStyle/>
            <a:p>
              <a:endParaRPr/>
            </a:p>
          </p:txBody>
        </p:sp>
        <p:sp>
          <p:nvSpPr>
            <p:cNvPr id="6063" name="object 6063"/>
            <p:cNvSpPr/>
            <p:nvPr/>
          </p:nvSpPr>
          <p:spPr>
            <a:xfrm>
              <a:off x="6164923" y="8244548"/>
              <a:ext cx="6350" cy="1905"/>
            </a:xfrm>
            <a:custGeom>
              <a:avLst/>
              <a:gdLst/>
              <a:ahLst/>
              <a:cxnLst/>
              <a:rect l="l" t="t" r="r" b="b"/>
              <a:pathLst>
                <a:path w="6350" h="1904">
                  <a:moveTo>
                    <a:pt x="6286" y="1574"/>
                  </a:moveTo>
                  <a:lnTo>
                    <a:pt x="0" y="0"/>
                  </a:lnTo>
                </a:path>
              </a:pathLst>
            </a:custGeom>
            <a:ln w="25399">
              <a:solidFill>
                <a:srgbClr val="FEF582"/>
              </a:solidFill>
            </a:ln>
          </p:spPr>
          <p:txBody>
            <a:bodyPr wrap="square" lIns="0" tIns="0" rIns="0" bIns="0" rtlCol="0"/>
            <a:lstStyle/>
            <a:p>
              <a:endParaRPr/>
            </a:p>
          </p:txBody>
        </p:sp>
        <p:sp>
          <p:nvSpPr>
            <p:cNvPr id="6064" name="object 6064"/>
            <p:cNvSpPr/>
            <p:nvPr/>
          </p:nvSpPr>
          <p:spPr>
            <a:xfrm>
              <a:off x="6164923" y="8244548"/>
              <a:ext cx="635" cy="22860"/>
            </a:xfrm>
            <a:custGeom>
              <a:avLst/>
              <a:gdLst/>
              <a:ahLst/>
              <a:cxnLst/>
              <a:rect l="l" t="t" r="r" b="b"/>
              <a:pathLst>
                <a:path w="635" h="22859">
                  <a:moveTo>
                    <a:pt x="0" y="0"/>
                  </a:moveTo>
                  <a:lnTo>
                    <a:pt x="76" y="7594"/>
                  </a:lnTo>
                  <a:lnTo>
                    <a:pt x="165" y="15239"/>
                  </a:lnTo>
                  <a:lnTo>
                    <a:pt x="317" y="22859"/>
                  </a:lnTo>
                </a:path>
              </a:pathLst>
            </a:custGeom>
            <a:ln w="25400">
              <a:solidFill>
                <a:srgbClr val="FEF78F"/>
              </a:solidFill>
            </a:ln>
          </p:spPr>
          <p:txBody>
            <a:bodyPr wrap="square" lIns="0" tIns="0" rIns="0" bIns="0" rtlCol="0"/>
            <a:lstStyle/>
            <a:p>
              <a:endParaRPr/>
            </a:p>
          </p:txBody>
        </p:sp>
        <p:sp>
          <p:nvSpPr>
            <p:cNvPr id="6065" name="object 6065"/>
            <p:cNvSpPr/>
            <p:nvPr/>
          </p:nvSpPr>
          <p:spPr>
            <a:xfrm>
              <a:off x="6165240" y="8267408"/>
              <a:ext cx="6350" cy="1270"/>
            </a:xfrm>
            <a:custGeom>
              <a:avLst/>
              <a:gdLst/>
              <a:ahLst/>
              <a:cxnLst/>
              <a:rect l="l" t="t" r="r" b="b"/>
              <a:pathLst>
                <a:path w="6350" h="1270">
                  <a:moveTo>
                    <a:pt x="0" y="0"/>
                  </a:moveTo>
                  <a:lnTo>
                    <a:pt x="5829" y="1143"/>
                  </a:lnTo>
                </a:path>
              </a:pathLst>
            </a:custGeom>
            <a:ln w="25400">
              <a:solidFill>
                <a:srgbClr val="FEF799"/>
              </a:solidFill>
            </a:ln>
          </p:spPr>
          <p:txBody>
            <a:bodyPr wrap="square" lIns="0" tIns="0" rIns="0" bIns="0" rtlCol="0"/>
            <a:lstStyle/>
            <a:p>
              <a:endParaRPr/>
            </a:p>
          </p:txBody>
        </p:sp>
        <p:sp>
          <p:nvSpPr>
            <p:cNvPr id="6066" name="object 6066"/>
            <p:cNvSpPr/>
            <p:nvPr/>
          </p:nvSpPr>
          <p:spPr>
            <a:xfrm>
              <a:off x="6171069" y="8246122"/>
              <a:ext cx="635" cy="22860"/>
            </a:xfrm>
            <a:custGeom>
              <a:avLst/>
              <a:gdLst/>
              <a:ahLst/>
              <a:cxnLst/>
              <a:rect l="l" t="t" r="r" b="b"/>
              <a:pathLst>
                <a:path w="635" h="22859">
                  <a:moveTo>
                    <a:pt x="0" y="22428"/>
                  </a:moveTo>
                  <a:lnTo>
                    <a:pt x="12" y="14947"/>
                  </a:lnTo>
                  <a:lnTo>
                    <a:pt x="76" y="7454"/>
                  </a:lnTo>
                  <a:lnTo>
                    <a:pt x="139" y="0"/>
                  </a:lnTo>
                </a:path>
              </a:pathLst>
            </a:custGeom>
            <a:ln w="25400">
              <a:solidFill>
                <a:srgbClr val="FEF68C"/>
              </a:solidFill>
            </a:ln>
          </p:spPr>
          <p:txBody>
            <a:bodyPr wrap="square" lIns="0" tIns="0" rIns="0" bIns="0" rtlCol="0"/>
            <a:lstStyle/>
            <a:p>
              <a:endParaRPr/>
            </a:p>
          </p:txBody>
        </p:sp>
        <p:sp>
          <p:nvSpPr>
            <p:cNvPr id="6067" name="object 6067"/>
            <p:cNvSpPr/>
            <p:nvPr/>
          </p:nvSpPr>
          <p:spPr>
            <a:xfrm>
              <a:off x="6165240" y="8267408"/>
              <a:ext cx="6350" cy="24130"/>
            </a:xfrm>
            <a:custGeom>
              <a:avLst/>
              <a:gdLst/>
              <a:ahLst/>
              <a:cxnLst/>
              <a:rect l="l" t="t" r="r" b="b"/>
              <a:pathLst>
                <a:path w="6350" h="24129">
                  <a:moveTo>
                    <a:pt x="0" y="0"/>
                  </a:moveTo>
                  <a:lnTo>
                    <a:pt x="152" y="7632"/>
                  </a:lnTo>
                  <a:lnTo>
                    <a:pt x="368" y="15240"/>
                  </a:lnTo>
                  <a:lnTo>
                    <a:pt x="673" y="22758"/>
                  </a:lnTo>
                  <a:lnTo>
                    <a:pt x="5956" y="23520"/>
                  </a:lnTo>
                  <a:lnTo>
                    <a:pt x="5854" y="16103"/>
                  </a:lnTo>
                  <a:lnTo>
                    <a:pt x="5816" y="8636"/>
                  </a:lnTo>
                  <a:lnTo>
                    <a:pt x="5829" y="1143"/>
                  </a:lnTo>
                  <a:lnTo>
                    <a:pt x="3924" y="736"/>
                  </a:lnTo>
                  <a:lnTo>
                    <a:pt x="0" y="0"/>
                  </a:lnTo>
                  <a:close/>
                </a:path>
              </a:pathLst>
            </a:custGeom>
            <a:solidFill>
              <a:srgbClr val="FDF8A3"/>
            </a:solidFill>
          </p:spPr>
          <p:txBody>
            <a:bodyPr wrap="square" lIns="0" tIns="0" rIns="0" bIns="0" rtlCol="0"/>
            <a:lstStyle/>
            <a:p>
              <a:endParaRPr/>
            </a:p>
          </p:txBody>
        </p:sp>
        <p:sp>
          <p:nvSpPr>
            <p:cNvPr id="6068" name="object 6068"/>
            <p:cNvSpPr/>
            <p:nvPr/>
          </p:nvSpPr>
          <p:spPr>
            <a:xfrm>
              <a:off x="6165240" y="8267408"/>
              <a:ext cx="6350" cy="1270"/>
            </a:xfrm>
            <a:custGeom>
              <a:avLst/>
              <a:gdLst/>
              <a:ahLst/>
              <a:cxnLst/>
              <a:rect l="l" t="t" r="r" b="b"/>
              <a:pathLst>
                <a:path w="6350" h="1270">
                  <a:moveTo>
                    <a:pt x="5829" y="1143"/>
                  </a:moveTo>
                  <a:lnTo>
                    <a:pt x="0" y="0"/>
                  </a:lnTo>
                </a:path>
              </a:pathLst>
            </a:custGeom>
            <a:ln w="25400">
              <a:solidFill>
                <a:srgbClr val="FEF799"/>
              </a:solidFill>
            </a:ln>
          </p:spPr>
          <p:txBody>
            <a:bodyPr wrap="square" lIns="0" tIns="0" rIns="0" bIns="0" rtlCol="0"/>
            <a:lstStyle/>
            <a:p>
              <a:endParaRPr/>
            </a:p>
          </p:txBody>
        </p:sp>
        <p:sp>
          <p:nvSpPr>
            <p:cNvPr id="6069" name="object 6069"/>
            <p:cNvSpPr/>
            <p:nvPr/>
          </p:nvSpPr>
          <p:spPr>
            <a:xfrm>
              <a:off x="6165240" y="8267408"/>
              <a:ext cx="1270" cy="22860"/>
            </a:xfrm>
            <a:custGeom>
              <a:avLst/>
              <a:gdLst/>
              <a:ahLst/>
              <a:cxnLst/>
              <a:rect l="l" t="t" r="r" b="b"/>
              <a:pathLst>
                <a:path w="1270" h="22859">
                  <a:moveTo>
                    <a:pt x="0" y="0"/>
                  </a:moveTo>
                  <a:lnTo>
                    <a:pt x="152" y="7632"/>
                  </a:lnTo>
                  <a:lnTo>
                    <a:pt x="368" y="15240"/>
                  </a:lnTo>
                  <a:lnTo>
                    <a:pt x="673" y="22758"/>
                  </a:lnTo>
                </a:path>
              </a:pathLst>
            </a:custGeom>
            <a:ln w="25400">
              <a:solidFill>
                <a:srgbClr val="FEF9A2"/>
              </a:solidFill>
            </a:ln>
          </p:spPr>
          <p:txBody>
            <a:bodyPr wrap="square" lIns="0" tIns="0" rIns="0" bIns="0" rtlCol="0"/>
            <a:lstStyle/>
            <a:p>
              <a:endParaRPr/>
            </a:p>
          </p:txBody>
        </p:sp>
        <p:sp>
          <p:nvSpPr>
            <p:cNvPr id="6070" name="object 6070"/>
            <p:cNvSpPr/>
            <p:nvPr/>
          </p:nvSpPr>
          <p:spPr>
            <a:xfrm>
              <a:off x="6165913" y="8290166"/>
              <a:ext cx="5715" cy="1270"/>
            </a:xfrm>
            <a:custGeom>
              <a:avLst/>
              <a:gdLst/>
              <a:ahLst/>
              <a:cxnLst/>
              <a:rect l="l" t="t" r="r" b="b"/>
              <a:pathLst>
                <a:path w="5714" h="1270">
                  <a:moveTo>
                    <a:pt x="0" y="0"/>
                  </a:moveTo>
                  <a:lnTo>
                    <a:pt x="5283" y="762"/>
                  </a:lnTo>
                </a:path>
              </a:pathLst>
            </a:custGeom>
            <a:ln w="25400">
              <a:solidFill>
                <a:srgbClr val="FCF9AC"/>
              </a:solidFill>
            </a:ln>
          </p:spPr>
          <p:txBody>
            <a:bodyPr wrap="square" lIns="0" tIns="0" rIns="0" bIns="0" rtlCol="0"/>
            <a:lstStyle/>
            <a:p>
              <a:endParaRPr/>
            </a:p>
          </p:txBody>
        </p:sp>
        <p:sp>
          <p:nvSpPr>
            <p:cNvPr id="6071" name="object 6071"/>
            <p:cNvSpPr/>
            <p:nvPr/>
          </p:nvSpPr>
          <p:spPr>
            <a:xfrm>
              <a:off x="6171057" y="8268551"/>
              <a:ext cx="635" cy="22860"/>
            </a:xfrm>
            <a:custGeom>
              <a:avLst/>
              <a:gdLst/>
              <a:ahLst/>
              <a:cxnLst/>
              <a:rect l="l" t="t" r="r" b="b"/>
              <a:pathLst>
                <a:path w="635" h="22859">
                  <a:moveTo>
                    <a:pt x="139" y="22377"/>
                  </a:moveTo>
                  <a:lnTo>
                    <a:pt x="38" y="14960"/>
                  </a:lnTo>
                  <a:lnTo>
                    <a:pt x="0" y="7493"/>
                  </a:lnTo>
                  <a:lnTo>
                    <a:pt x="12" y="0"/>
                  </a:lnTo>
                </a:path>
              </a:pathLst>
            </a:custGeom>
            <a:ln w="25400">
              <a:solidFill>
                <a:srgbClr val="FCF8A3"/>
              </a:solidFill>
            </a:ln>
          </p:spPr>
          <p:txBody>
            <a:bodyPr wrap="square" lIns="0" tIns="0" rIns="0" bIns="0" rtlCol="0"/>
            <a:lstStyle/>
            <a:p>
              <a:endParaRPr/>
            </a:p>
          </p:txBody>
        </p:sp>
        <p:sp>
          <p:nvSpPr>
            <p:cNvPr id="6072" name="object 6072"/>
            <p:cNvSpPr/>
            <p:nvPr/>
          </p:nvSpPr>
          <p:spPr>
            <a:xfrm>
              <a:off x="6165913" y="8290166"/>
              <a:ext cx="6350" cy="22860"/>
            </a:xfrm>
            <a:custGeom>
              <a:avLst/>
              <a:gdLst/>
              <a:ahLst/>
              <a:cxnLst/>
              <a:rect l="l" t="t" r="r" b="b"/>
              <a:pathLst>
                <a:path w="6350" h="22859">
                  <a:moveTo>
                    <a:pt x="0" y="0"/>
                  </a:moveTo>
                  <a:lnTo>
                    <a:pt x="292" y="7531"/>
                  </a:lnTo>
                  <a:lnTo>
                    <a:pt x="673" y="14973"/>
                  </a:lnTo>
                  <a:lnTo>
                    <a:pt x="1181" y="22263"/>
                  </a:lnTo>
                  <a:lnTo>
                    <a:pt x="5816" y="22796"/>
                  </a:lnTo>
                  <a:lnTo>
                    <a:pt x="5549" y="15532"/>
                  </a:lnTo>
                  <a:lnTo>
                    <a:pt x="5372" y="8178"/>
                  </a:lnTo>
                  <a:lnTo>
                    <a:pt x="5283" y="762"/>
                  </a:lnTo>
                  <a:lnTo>
                    <a:pt x="0" y="0"/>
                  </a:lnTo>
                  <a:close/>
                </a:path>
              </a:pathLst>
            </a:custGeom>
            <a:solidFill>
              <a:srgbClr val="FCF9B0"/>
            </a:solidFill>
          </p:spPr>
          <p:txBody>
            <a:bodyPr wrap="square" lIns="0" tIns="0" rIns="0" bIns="0" rtlCol="0"/>
            <a:lstStyle/>
            <a:p>
              <a:endParaRPr/>
            </a:p>
          </p:txBody>
        </p:sp>
        <p:sp>
          <p:nvSpPr>
            <p:cNvPr id="6073" name="object 6073"/>
            <p:cNvSpPr/>
            <p:nvPr/>
          </p:nvSpPr>
          <p:spPr>
            <a:xfrm>
              <a:off x="6165913" y="8290166"/>
              <a:ext cx="5715" cy="1270"/>
            </a:xfrm>
            <a:custGeom>
              <a:avLst/>
              <a:gdLst/>
              <a:ahLst/>
              <a:cxnLst/>
              <a:rect l="l" t="t" r="r" b="b"/>
              <a:pathLst>
                <a:path w="5714" h="1270">
                  <a:moveTo>
                    <a:pt x="5283" y="762"/>
                  </a:moveTo>
                  <a:lnTo>
                    <a:pt x="0" y="0"/>
                  </a:lnTo>
                </a:path>
              </a:pathLst>
            </a:custGeom>
            <a:ln w="25400">
              <a:solidFill>
                <a:srgbClr val="FCF9AC"/>
              </a:solidFill>
            </a:ln>
          </p:spPr>
          <p:txBody>
            <a:bodyPr wrap="square" lIns="0" tIns="0" rIns="0" bIns="0" rtlCol="0"/>
            <a:lstStyle/>
            <a:p>
              <a:endParaRPr/>
            </a:p>
          </p:txBody>
        </p:sp>
        <p:sp>
          <p:nvSpPr>
            <p:cNvPr id="6074" name="object 6074"/>
            <p:cNvSpPr/>
            <p:nvPr/>
          </p:nvSpPr>
          <p:spPr>
            <a:xfrm>
              <a:off x="6165913" y="8290166"/>
              <a:ext cx="1270" cy="22860"/>
            </a:xfrm>
            <a:custGeom>
              <a:avLst/>
              <a:gdLst/>
              <a:ahLst/>
              <a:cxnLst/>
              <a:rect l="l" t="t" r="r" b="b"/>
              <a:pathLst>
                <a:path w="1270" h="22859">
                  <a:moveTo>
                    <a:pt x="0" y="0"/>
                  </a:moveTo>
                  <a:lnTo>
                    <a:pt x="292" y="7531"/>
                  </a:lnTo>
                  <a:lnTo>
                    <a:pt x="673" y="14973"/>
                  </a:lnTo>
                  <a:lnTo>
                    <a:pt x="1181" y="22263"/>
                  </a:lnTo>
                </a:path>
              </a:pathLst>
            </a:custGeom>
            <a:ln w="25400">
              <a:solidFill>
                <a:srgbClr val="FDF9AE"/>
              </a:solidFill>
            </a:ln>
          </p:spPr>
          <p:txBody>
            <a:bodyPr wrap="square" lIns="0" tIns="0" rIns="0" bIns="0" rtlCol="0"/>
            <a:lstStyle/>
            <a:p>
              <a:endParaRPr/>
            </a:p>
          </p:txBody>
        </p:sp>
        <p:sp>
          <p:nvSpPr>
            <p:cNvPr id="6075" name="object 6075"/>
            <p:cNvSpPr/>
            <p:nvPr/>
          </p:nvSpPr>
          <p:spPr>
            <a:xfrm>
              <a:off x="6167094" y="8312429"/>
              <a:ext cx="5080" cy="635"/>
            </a:xfrm>
            <a:custGeom>
              <a:avLst/>
              <a:gdLst/>
              <a:ahLst/>
              <a:cxnLst/>
              <a:rect l="l" t="t" r="r" b="b"/>
              <a:pathLst>
                <a:path w="5079" h="634">
                  <a:moveTo>
                    <a:pt x="0" y="0"/>
                  </a:moveTo>
                  <a:lnTo>
                    <a:pt x="4635" y="533"/>
                  </a:lnTo>
                </a:path>
              </a:pathLst>
            </a:custGeom>
            <a:ln w="25400">
              <a:solidFill>
                <a:srgbClr val="FCF9B3"/>
              </a:solidFill>
            </a:ln>
          </p:spPr>
          <p:txBody>
            <a:bodyPr wrap="square" lIns="0" tIns="0" rIns="0" bIns="0" rtlCol="0"/>
            <a:lstStyle/>
            <a:p>
              <a:endParaRPr/>
            </a:p>
          </p:txBody>
        </p:sp>
        <p:sp>
          <p:nvSpPr>
            <p:cNvPr id="6076" name="object 6076"/>
            <p:cNvSpPr/>
            <p:nvPr/>
          </p:nvSpPr>
          <p:spPr>
            <a:xfrm>
              <a:off x="6171196" y="8290928"/>
              <a:ext cx="635" cy="22225"/>
            </a:xfrm>
            <a:custGeom>
              <a:avLst/>
              <a:gdLst/>
              <a:ahLst/>
              <a:cxnLst/>
              <a:rect l="l" t="t" r="r" b="b"/>
              <a:pathLst>
                <a:path w="635" h="22225">
                  <a:moveTo>
                    <a:pt x="533" y="22034"/>
                  </a:moveTo>
                  <a:lnTo>
                    <a:pt x="266" y="14770"/>
                  </a:lnTo>
                  <a:lnTo>
                    <a:pt x="88" y="7416"/>
                  </a:lnTo>
                  <a:lnTo>
                    <a:pt x="0" y="0"/>
                  </a:lnTo>
                </a:path>
              </a:pathLst>
            </a:custGeom>
            <a:ln w="25400">
              <a:solidFill>
                <a:srgbClr val="FCF9B1"/>
              </a:solidFill>
            </a:ln>
          </p:spPr>
          <p:txBody>
            <a:bodyPr wrap="square" lIns="0" tIns="0" rIns="0" bIns="0" rtlCol="0"/>
            <a:lstStyle/>
            <a:p>
              <a:endParaRPr/>
            </a:p>
          </p:txBody>
        </p:sp>
        <p:sp>
          <p:nvSpPr>
            <p:cNvPr id="6077" name="object 6077"/>
            <p:cNvSpPr/>
            <p:nvPr/>
          </p:nvSpPr>
          <p:spPr>
            <a:xfrm>
              <a:off x="6158280" y="8220100"/>
              <a:ext cx="6985" cy="47625"/>
            </a:xfrm>
            <a:custGeom>
              <a:avLst/>
              <a:gdLst/>
              <a:ahLst/>
              <a:cxnLst/>
              <a:rect l="l" t="t" r="r" b="b"/>
              <a:pathLst>
                <a:path w="6985" h="47625">
                  <a:moveTo>
                    <a:pt x="0" y="0"/>
                  </a:moveTo>
                  <a:lnTo>
                    <a:pt x="500" y="22910"/>
                  </a:lnTo>
                  <a:lnTo>
                    <a:pt x="1295" y="46164"/>
                  </a:lnTo>
                  <a:lnTo>
                    <a:pt x="6959" y="47307"/>
                  </a:lnTo>
                  <a:lnTo>
                    <a:pt x="6640" y="24445"/>
                  </a:lnTo>
                  <a:lnTo>
                    <a:pt x="6502" y="1879"/>
                  </a:lnTo>
                  <a:lnTo>
                    <a:pt x="0" y="0"/>
                  </a:lnTo>
                  <a:close/>
                </a:path>
              </a:pathLst>
            </a:custGeom>
            <a:solidFill>
              <a:srgbClr val="FFF586"/>
            </a:solidFill>
          </p:spPr>
          <p:txBody>
            <a:bodyPr wrap="square" lIns="0" tIns="0" rIns="0" bIns="0" rtlCol="0"/>
            <a:lstStyle/>
            <a:p>
              <a:endParaRPr/>
            </a:p>
          </p:txBody>
        </p:sp>
        <p:sp>
          <p:nvSpPr>
            <p:cNvPr id="6078" name="object 6078"/>
            <p:cNvSpPr/>
            <p:nvPr/>
          </p:nvSpPr>
          <p:spPr>
            <a:xfrm>
              <a:off x="6158280" y="8220100"/>
              <a:ext cx="6985" cy="1905"/>
            </a:xfrm>
            <a:custGeom>
              <a:avLst/>
              <a:gdLst/>
              <a:ahLst/>
              <a:cxnLst/>
              <a:rect l="l" t="t" r="r" b="b"/>
              <a:pathLst>
                <a:path w="6985" h="1904">
                  <a:moveTo>
                    <a:pt x="6502" y="1879"/>
                  </a:moveTo>
                  <a:lnTo>
                    <a:pt x="0" y="0"/>
                  </a:lnTo>
                </a:path>
              </a:pathLst>
            </a:custGeom>
            <a:ln w="25400">
              <a:solidFill>
                <a:srgbClr val="FFF273"/>
              </a:solidFill>
            </a:ln>
          </p:spPr>
          <p:txBody>
            <a:bodyPr wrap="square" lIns="0" tIns="0" rIns="0" bIns="0" rtlCol="0"/>
            <a:lstStyle/>
            <a:p>
              <a:endParaRPr/>
            </a:p>
          </p:txBody>
        </p:sp>
        <p:sp>
          <p:nvSpPr>
            <p:cNvPr id="6079" name="object 6079"/>
            <p:cNvSpPr/>
            <p:nvPr/>
          </p:nvSpPr>
          <p:spPr>
            <a:xfrm>
              <a:off x="6158280" y="8220100"/>
              <a:ext cx="1905" cy="46355"/>
            </a:xfrm>
            <a:custGeom>
              <a:avLst/>
              <a:gdLst/>
              <a:ahLst/>
              <a:cxnLst/>
              <a:rect l="l" t="t" r="r" b="b"/>
              <a:pathLst>
                <a:path w="1904" h="46354">
                  <a:moveTo>
                    <a:pt x="0" y="0"/>
                  </a:moveTo>
                  <a:lnTo>
                    <a:pt x="222" y="11381"/>
                  </a:lnTo>
                  <a:lnTo>
                    <a:pt x="500" y="22910"/>
                  </a:lnTo>
                  <a:lnTo>
                    <a:pt x="851" y="34525"/>
                  </a:lnTo>
                  <a:lnTo>
                    <a:pt x="1295" y="46164"/>
                  </a:lnTo>
                </a:path>
              </a:pathLst>
            </a:custGeom>
            <a:ln w="25399">
              <a:solidFill>
                <a:srgbClr val="FFF486"/>
              </a:solidFill>
            </a:ln>
          </p:spPr>
          <p:txBody>
            <a:bodyPr wrap="square" lIns="0" tIns="0" rIns="0" bIns="0" rtlCol="0"/>
            <a:lstStyle/>
            <a:p>
              <a:endParaRPr/>
            </a:p>
          </p:txBody>
        </p:sp>
        <p:sp>
          <p:nvSpPr>
            <p:cNvPr id="6080" name="object 6080"/>
            <p:cNvSpPr/>
            <p:nvPr/>
          </p:nvSpPr>
          <p:spPr>
            <a:xfrm>
              <a:off x="6159576" y="8266265"/>
              <a:ext cx="5715" cy="1270"/>
            </a:xfrm>
            <a:custGeom>
              <a:avLst/>
              <a:gdLst/>
              <a:ahLst/>
              <a:cxnLst/>
              <a:rect l="l" t="t" r="r" b="b"/>
              <a:pathLst>
                <a:path w="5714" h="1270">
                  <a:moveTo>
                    <a:pt x="0" y="0"/>
                  </a:moveTo>
                  <a:lnTo>
                    <a:pt x="5664" y="1143"/>
                  </a:lnTo>
                </a:path>
              </a:pathLst>
            </a:custGeom>
            <a:ln w="25400">
              <a:solidFill>
                <a:srgbClr val="FEF799"/>
              </a:solidFill>
            </a:ln>
          </p:spPr>
          <p:txBody>
            <a:bodyPr wrap="square" lIns="0" tIns="0" rIns="0" bIns="0" rtlCol="0"/>
            <a:lstStyle/>
            <a:p>
              <a:endParaRPr/>
            </a:p>
          </p:txBody>
        </p:sp>
        <p:sp>
          <p:nvSpPr>
            <p:cNvPr id="6081" name="object 6081"/>
            <p:cNvSpPr/>
            <p:nvPr/>
          </p:nvSpPr>
          <p:spPr>
            <a:xfrm>
              <a:off x="6164783" y="8221980"/>
              <a:ext cx="635" cy="45720"/>
            </a:xfrm>
            <a:custGeom>
              <a:avLst/>
              <a:gdLst/>
              <a:ahLst/>
              <a:cxnLst/>
              <a:rect l="l" t="t" r="r" b="b"/>
              <a:pathLst>
                <a:path w="635" h="45720">
                  <a:moveTo>
                    <a:pt x="457" y="45427"/>
                  </a:moveTo>
                  <a:lnTo>
                    <a:pt x="266" y="33984"/>
                  </a:lnTo>
                  <a:lnTo>
                    <a:pt x="138" y="22566"/>
                  </a:lnTo>
                  <a:lnTo>
                    <a:pt x="55" y="11221"/>
                  </a:lnTo>
                  <a:lnTo>
                    <a:pt x="0" y="0"/>
                  </a:lnTo>
                </a:path>
              </a:pathLst>
            </a:custGeom>
            <a:ln w="25400">
              <a:solidFill>
                <a:srgbClr val="FEF586"/>
              </a:solidFill>
            </a:ln>
          </p:spPr>
          <p:txBody>
            <a:bodyPr wrap="square" lIns="0" tIns="0" rIns="0" bIns="0" rtlCol="0"/>
            <a:lstStyle/>
            <a:p>
              <a:endParaRPr/>
            </a:p>
          </p:txBody>
        </p:sp>
        <p:sp>
          <p:nvSpPr>
            <p:cNvPr id="6082" name="object 6082"/>
            <p:cNvSpPr/>
            <p:nvPr/>
          </p:nvSpPr>
          <p:spPr>
            <a:xfrm>
              <a:off x="6159576" y="8266265"/>
              <a:ext cx="6350" cy="24130"/>
            </a:xfrm>
            <a:custGeom>
              <a:avLst/>
              <a:gdLst/>
              <a:ahLst/>
              <a:cxnLst/>
              <a:rect l="l" t="t" r="r" b="b"/>
              <a:pathLst>
                <a:path w="6350" h="24129">
                  <a:moveTo>
                    <a:pt x="0" y="0"/>
                  </a:moveTo>
                  <a:lnTo>
                    <a:pt x="6337" y="23901"/>
                  </a:lnTo>
                  <a:lnTo>
                    <a:pt x="6032" y="16383"/>
                  </a:lnTo>
                  <a:lnTo>
                    <a:pt x="5816" y="8775"/>
                  </a:lnTo>
                  <a:lnTo>
                    <a:pt x="5664" y="1143"/>
                  </a:lnTo>
                  <a:lnTo>
                    <a:pt x="1803" y="419"/>
                  </a:lnTo>
                  <a:lnTo>
                    <a:pt x="0" y="0"/>
                  </a:lnTo>
                  <a:close/>
                </a:path>
              </a:pathLst>
            </a:custGeom>
            <a:solidFill>
              <a:srgbClr val="FEF8A1"/>
            </a:solidFill>
          </p:spPr>
          <p:txBody>
            <a:bodyPr wrap="square" lIns="0" tIns="0" rIns="0" bIns="0" rtlCol="0"/>
            <a:lstStyle/>
            <a:p>
              <a:endParaRPr/>
            </a:p>
          </p:txBody>
        </p:sp>
        <p:sp>
          <p:nvSpPr>
            <p:cNvPr id="6083" name="object 6083"/>
            <p:cNvSpPr/>
            <p:nvPr/>
          </p:nvSpPr>
          <p:spPr>
            <a:xfrm>
              <a:off x="6159576" y="8266265"/>
              <a:ext cx="5715" cy="1270"/>
            </a:xfrm>
            <a:custGeom>
              <a:avLst/>
              <a:gdLst/>
              <a:ahLst/>
              <a:cxnLst/>
              <a:rect l="l" t="t" r="r" b="b"/>
              <a:pathLst>
                <a:path w="5714" h="1270">
                  <a:moveTo>
                    <a:pt x="5664" y="1143"/>
                  </a:moveTo>
                  <a:lnTo>
                    <a:pt x="0" y="0"/>
                  </a:lnTo>
                </a:path>
              </a:pathLst>
            </a:custGeom>
            <a:ln w="25400">
              <a:solidFill>
                <a:srgbClr val="FEF799"/>
              </a:solidFill>
            </a:ln>
          </p:spPr>
          <p:txBody>
            <a:bodyPr wrap="square" lIns="0" tIns="0" rIns="0" bIns="0" rtlCol="0"/>
            <a:lstStyle/>
            <a:p>
              <a:endParaRPr/>
            </a:p>
          </p:txBody>
        </p:sp>
        <p:sp>
          <p:nvSpPr>
            <p:cNvPr id="6084" name="object 6084"/>
            <p:cNvSpPr/>
            <p:nvPr/>
          </p:nvSpPr>
          <p:spPr>
            <a:xfrm>
              <a:off x="6159576" y="8266265"/>
              <a:ext cx="1270" cy="23495"/>
            </a:xfrm>
            <a:custGeom>
              <a:avLst/>
              <a:gdLst/>
              <a:ahLst/>
              <a:cxnLst/>
              <a:rect l="l" t="t" r="r" b="b"/>
              <a:pathLst>
                <a:path w="1270" h="23495">
                  <a:moveTo>
                    <a:pt x="0" y="0"/>
                  </a:moveTo>
                  <a:lnTo>
                    <a:pt x="330" y="7759"/>
                  </a:lnTo>
                  <a:lnTo>
                    <a:pt x="749" y="15481"/>
                  </a:lnTo>
                  <a:lnTo>
                    <a:pt x="1244" y="23101"/>
                  </a:lnTo>
                </a:path>
              </a:pathLst>
            </a:custGeom>
            <a:ln w="25400">
              <a:solidFill>
                <a:srgbClr val="FFF79F"/>
              </a:solidFill>
            </a:ln>
          </p:spPr>
          <p:txBody>
            <a:bodyPr wrap="square" lIns="0" tIns="0" rIns="0" bIns="0" rtlCol="0"/>
            <a:lstStyle/>
            <a:p>
              <a:endParaRPr/>
            </a:p>
          </p:txBody>
        </p:sp>
        <p:sp>
          <p:nvSpPr>
            <p:cNvPr id="6085" name="object 6085"/>
            <p:cNvSpPr/>
            <p:nvPr/>
          </p:nvSpPr>
          <p:spPr>
            <a:xfrm>
              <a:off x="6160821" y="8289366"/>
              <a:ext cx="5715" cy="1270"/>
            </a:xfrm>
            <a:custGeom>
              <a:avLst/>
              <a:gdLst/>
              <a:ahLst/>
              <a:cxnLst/>
              <a:rect l="l" t="t" r="r" b="b"/>
              <a:pathLst>
                <a:path w="5714" h="1270">
                  <a:moveTo>
                    <a:pt x="0" y="0"/>
                  </a:moveTo>
                  <a:lnTo>
                    <a:pt x="5092" y="800"/>
                  </a:lnTo>
                </a:path>
              </a:pathLst>
            </a:custGeom>
            <a:ln w="25400">
              <a:solidFill>
                <a:srgbClr val="FEF9A8"/>
              </a:solidFill>
            </a:ln>
          </p:spPr>
          <p:txBody>
            <a:bodyPr wrap="square" lIns="0" tIns="0" rIns="0" bIns="0" rtlCol="0"/>
            <a:lstStyle/>
            <a:p>
              <a:endParaRPr/>
            </a:p>
          </p:txBody>
        </p:sp>
        <p:sp>
          <p:nvSpPr>
            <p:cNvPr id="6086" name="object 6086"/>
            <p:cNvSpPr/>
            <p:nvPr/>
          </p:nvSpPr>
          <p:spPr>
            <a:xfrm>
              <a:off x="6165240" y="8267408"/>
              <a:ext cx="1270" cy="22860"/>
            </a:xfrm>
            <a:custGeom>
              <a:avLst/>
              <a:gdLst/>
              <a:ahLst/>
              <a:cxnLst/>
              <a:rect l="l" t="t" r="r" b="b"/>
              <a:pathLst>
                <a:path w="1270" h="22859">
                  <a:moveTo>
                    <a:pt x="673" y="22758"/>
                  </a:moveTo>
                  <a:lnTo>
                    <a:pt x="368" y="15240"/>
                  </a:lnTo>
                  <a:lnTo>
                    <a:pt x="152" y="7632"/>
                  </a:lnTo>
                  <a:lnTo>
                    <a:pt x="0" y="0"/>
                  </a:lnTo>
                </a:path>
              </a:pathLst>
            </a:custGeom>
            <a:ln w="25400">
              <a:solidFill>
                <a:srgbClr val="FEF9A2"/>
              </a:solidFill>
            </a:ln>
          </p:spPr>
          <p:txBody>
            <a:bodyPr wrap="square" lIns="0" tIns="0" rIns="0" bIns="0" rtlCol="0"/>
            <a:lstStyle/>
            <a:p>
              <a:endParaRPr/>
            </a:p>
          </p:txBody>
        </p:sp>
        <p:sp>
          <p:nvSpPr>
            <p:cNvPr id="6087" name="object 6087"/>
            <p:cNvSpPr/>
            <p:nvPr/>
          </p:nvSpPr>
          <p:spPr>
            <a:xfrm>
              <a:off x="6160821" y="8289366"/>
              <a:ext cx="6350" cy="23495"/>
            </a:xfrm>
            <a:custGeom>
              <a:avLst/>
              <a:gdLst/>
              <a:ahLst/>
              <a:cxnLst/>
              <a:rect l="l" t="t" r="r" b="b"/>
              <a:pathLst>
                <a:path w="6350" h="23495">
                  <a:moveTo>
                    <a:pt x="0" y="0"/>
                  </a:moveTo>
                  <a:lnTo>
                    <a:pt x="508" y="7619"/>
                  </a:lnTo>
                  <a:lnTo>
                    <a:pt x="1104" y="15138"/>
                  </a:lnTo>
                  <a:lnTo>
                    <a:pt x="1828" y="22453"/>
                  </a:lnTo>
                  <a:lnTo>
                    <a:pt x="6273" y="23063"/>
                  </a:lnTo>
                  <a:lnTo>
                    <a:pt x="5765" y="15773"/>
                  </a:lnTo>
                  <a:lnTo>
                    <a:pt x="5384" y="8331"/>
                  </a:lnTo>
                  <a:lnTo>
                    <a:pt x="5092" y="800"/>
                  </a:lnTo>
                  <a:lnTo>
                    <a:pt x="1562" y="279"/>
                  </a:lnTo>
                  <a:lnTo>
                    <a:pt x="0" y="0"/>
                  </a:lnTo>
                  <a:close/>
                </a:path>
              </a:pathLst>
            </a:custGeom>
            <a:solidFill>
              <a:srgbClr val="FEF9AB"/>
            </a:solidFill>
          </p:spPr>
          <p:txBody>
            <a:bodyPr wrap="square" lIns="0" tIns="0" rIns="0" bIns="0" rtlCol="0"/>
            <a:lstStyle/>
            <a:p>
              <a:endParaRPr/>
            </a:p>
          </p:txBody>
        </p:sp>
        <p:sp>
          <p:nvSpPr>
            <p:cNvPr id="6088" name="object 6088"/>
            <p:cNvSpPr/>
            <p:nvPr/>
          </p:nvSpPr>
          <p:spPr>
            <a:xfrm>
              <a:off x="6160821" y="8289366"/>
              <a:ext cx="5715" cy="1270"/>
            </a:xfrm>
            <a:custGeom>
              <a:avLst/>
              <a:gdLst/>
              <a:ahLst/>
              <a:cxnLst/>
              <a:rect l="l" t="t" r="r" b="b"/>
              <a:pathLst>
                <a:path w="5714" h="1270">
                  <a:moveTo>
                    <a:pt x="5092" y="800"/>
                  </a:moveTo>
                  <a:lnTo>
                    <a:pt x="0" y="0"/>
                  </a:lnTo>
                </a:path>
              </a:pathLst>
            </a:custGeom>
            <a:ln w="25400">
              <a:solidFill>
                <a:srgbClr val="FEF9A8"/>
              </a:solidFill>
            </a:ln>
          </p:spPr>
          <p:txBody>
            <a:bodyPr wrap="square" lIns="0" tIns="0" rIns="0" bIns="0" rtlCol="0"/>
            <a:lstStyle/>
            <a:p>
              <a:endParaRPr/>
            </a:p>
          </p:txBody>
        </p:sp>
        <p:sp>
          <p:nvSpPr>
            <p:cNvPr id="6089" name="object 6089"/>
            <p:cNvSpPr/>
            <p:nvPr/>
          </p:nvSpPr>
          <p:spPr>
            <a:xfrm>
              <a:off x="6160821" y="8289366"/>
              <a:ext cx="1905" cy="22860"/>
            </a:xfrm>
            <a:custGeom>
              <a:avLst/>
              <a:gdLst/>
              <a:ahLst/>
              <a:cxnLst/>
              <a:rect l="l" t="t" r="r" b="b"/>
              <a:pathLst>
                <a:path w="1904" h="22859">
                  <a:moveTo>
                    <a:pt x="0" y="0"/>
                  </a:moveTo>
                  <a:lnTo>
                    <a:pt x="508" y="7619"/>
                  </a:lnTo>
                  <a:lnTo>
                    <a:pt x="1104" y="15138"/>
                  </a:lnTo>
                  <a:lnTo>
                    <a:pt x="1828" y="22453"/>
                  </a:lnTo>
                </a:path>
              </a:pathLst>
            </a:custGeom>
            <a:ln w="25400">
              <a:solidFill>
                <a:srgbClr val="FFF8A7"/>
              </a:solidFill>
            </a:ln>
          </p:spPr>
          <p:txBody>
            <a:bodyPr wrap="square" lIns="0" tIns="0" rIns="0" bIns="0" rtlCol="0"/>
            <a:lstStyle/>
            <a:p>
              <a:endParaRPr/>
            </a:p>
          </p:txBody>
        </p:sp>
        <p:sp>
          <p:nvSpPr>
            <p:cNvPr id="6090" name="object 6090"/>
            <p:cNvSpPr/>
            <p:nvPr/>
          </p:nvSpPr>
          <p:spPr>
            <a:xfrm>
              <a:off x="6162649" y="8311819"/>
              <a:ext cx="4445" cy="635"/>
            </a:xfrm>
            <a:custGeom>
              <a:avLst/>
              <a:gdLst/>
              <a:ahLst/>
              <a:cxnLst/>
              <a:rect l="l" t="t" r="r" b="b"/>
              <a:pathLst>
                <a:path w="4445" h="634">
                  <a:moveTo>
                    <a:pt x="0" y="0"/>
                  </a:moveTo>
                  <a:lnTo>
                    <a:pt x="4445" y="609"/>
                  </a:lnTo>
                </a:path>
              </a:pathLst>
            </a:custGeom>
            <a:ln w="25400">
              <a:solidFill>
                <a:srgbClr val="FEF9AE"/>
              </a:solidFill>
            </a:ln>
          </p:spPr>
          <p:txBody>
            <a:bodyPr wrap="square" lIns="0" tIns="0" rIns="0" bIns="0" rtlCol="0"/>
            <a:lstStyle/>
            <a:p>
              <a:endParaRPr/>
            </a:p>
          </p:txBody>
        </p:sp>
        <p:sp>
          <p:nvSpPr>
            <p:cNvPr id="6091" name="object 6091"/>
            <p:cNvSpPr/>
            <p:nvPr/>
          </p:nvSpPr>
          <p:spPr>
            <a:xfrm>
              <a:off x="6165913" y="8290166"/>
              <a:ext cx="1270" cy="22860"/>
            </a:xfrm>
            <a:custGeom>
              <a:avLst/>
              <a:gdLst/>
              <a:ahLst/>
              <a:cxnLst/>
              <a:rect l="l" t="t" r="r" b="b"/>
              <a:pathLst>
                <a:path w="1270" h="22859">
                  <a:moveTo>
                    <a:pt x="1181" y="22263"/>
                  </a:moveTo>
                  <a:lnTo>
                    <a:pt x="673" y="14973"/>
                  </a:lnTo>
                  <a:lnTo>
                    <a:pt x="292" y="7531"/>
                  </a:lnTo>
                  <a:lnTo>
                    <a:pt x="0" y="0"/>
                  </a:lnTo>
                </a:path>
              </a:pathLst>
            </a:custGeom>
            <a:ln w="25400">
              <a:solidFill>
                <a:srgbClr val="FDF9AE"/>
              </a:solidFill>
            </a:ln>
          </p:spPr>
          <p:txBody>
            <a:bodyPr wrap="square" lIns="0" tIns="0" rIns="0" bIns="0" rtlCol="0"/>
            <a:lstStyle/>
            <a:p>
              <a:endParaRPr/>
            </a:p>
          </p:txBody>
        </p:sp>
        <p:sp>
          <p:nvSpPr>
            <p:cNvPr id="6092" name="object 6092"/>
            <p:cNvSpPr/>
            <p:nvPr/>
          </p:nvSpPr>
          <p:spPr>
            <a:xfrm>
              <a:off x="6149771" y="8217674"/>
              <a:ext cx="9525" cy="29845"/>
            </a:xfrm>
            <a:custGeom>
              <a:avLst/>
              <a:gdLst/>
              <a:ahLst/>
              <a:cxnLst/>
              <a:rect l="l" t="t" r="r" b="b"/>
              <a:pathLst>
                <a:path w="9525" h="29845">
                  <a:moveTo>
                    <a:pt x="0" y="0"/>
                  </a:moveTo>
                  <a:lnTo>
                    <a:pt x="9118" y="29387"/>
                  </a:lnTo>
                  <a:lnTo>
                    <a:pt x="8932" y="22580"/>
                  </a:lnTo>
                  <a:lnTo>
                    <a:pt x="8509" y="2425"/>
                  </a:lnTo>
                  <a:lnTo>
                    <a:pt x="0" y="0"/>
                  </a:lnTo>
                  <a:close/>
                </a:path>
              </a:pathLst>
            </a:custGeom>
            <a:solidFill>
              <a:srgbClr val="FFF47D"/>
            </a:solidFill>
          </p:spPr>
          <p:txBody>
            <a:bodyPr wrap="square" lIns="0" tIns="0" rIns="0" bIns="0" rtlCol="0"/>
            <a:lstStyle/>
            <a:p>
              <a:endParaRPr/>
            </a:p>
          </p:txBody>
        </p:sp>
        <p:sp>
          <p:nvSpPr>
            <p:cNvPr id="6093" name="object 6093"/>
            <p:cNvSpPr/>
            <p:nvPr/>
          </p:nvSpPr>
          <p:spPr>
            <a:xfrm>
              <a:off x="6158280" y="8220100"/>
              <a:ext cx="635" cy="27305"/>
            </a:xfrm>
            <a:custGeom>
              <a:avLst/>
              <a:gdLst/>
              <a:ahLst/>
              <a:cxnLst/>
              <a:rect l="l" t="t" r="r" b="b"/>
              <a:pathLst>
                <a:path w="635" h="27304">
                  <a:moveTo>
                    <a:pt x="0" y="0"/>
                  </a:moveTo>
                  <a:lnTo>
                    <a:pt x="122" y="6657"/>
                  </a:lnTo>
                  <a:lnTo>
                    <a:pt x="261" y="13381"/>
                  </a:lnTo>
                  <a:lnTo>
                    <a:pt x="423" y="20154"/>
                  </a:lnTo>
                  <a:lnTo>
                    <a:pt x="609" y="26962"/>
                  </a:lnTo>
                </a:path>
              </a:pathLst>
            </a:custGeom>
            <a:ln w="25399">
              <a:solidFill>
                <a:srgbClr val="FFF47F"/>
              </a:solidFill>
            </a:ln>
          </p:spPr>
          <p:txBody>
            <a:bodyPr wrap="square" lIns="0" tIns="0" rIns="0" bIns="0" rtlCol="0"/>
            <a:lstStyle/>
            <a:p>
              <a:endParaRPr/>
            </a:p>
          </p:txBody>
        </p:sp>
        <p:sp>
          <p:nvSpPr>
            <p:cNvPr id="6094" name="object 6094"/>
            <p:cNvSpPr/>
            <p:nvPr/>
          </p:nvSpPr>
          <p:spPr>
            <a:xfrm>
              <a:off x="6152362" y="8244814"/>
              <a:ext cx="6985" cy="2540"/>
            </a:xfrm>
            <a:custGeom>
              <a:avLst/>
              <a:gdLst/>
              <a:ahLst/>
              <a:cxnLst/>
              <a:rect l="l" t="t" r="r" b="b"/>
              <a:pathLst>
                <a:path w="6985" h="2540">
                  <a:moveTo>
                    <a:pt x="6527" y="2247"/>
                  </a:moveTo>
                  <a:lnTo>
                    <a:pt x="0" y="0"/>
                  </a:lnTo>
                </a:path>
              </a:pathLst>
            </a:custGeom>
            <a:ln w="25400">
              <a:solidFill>
                <a:srgbClr val="FFF588"/>
              </a:solidFill>
            </a:ln>
          </p:spPr>
          <p:txBody>
            <a:bodyPr wrap="square" lIns="0" tIns="0" rIns="0" bIns="0" rtlCol="0"/>
            <a:lstStyle/>
            <a:p>
              <a:endParaRPr/>
            </a:p>
          </p:txBody>
        </p:sp>
        <p:sp>
          <p:nvSpPr>
            <p:cNvPr id="6095" name="object 6095"/>
            <p:cNvSpPr/>
            <p:nvPr/>
          </p:nvSpPr>
          <p:spPr>
            <a:xfrm>
              <a:off x="6149771" y="8217674"/>
              <a:ext cx="3175" cy="27305"/>
            </a:xfrm>
            <a:custGeom>
              <a:avLst/>
              <a:gdLst/>
              <a:ahLst/>
              <a:cxnLst/>
              <a:rect l="l" t="t" r="r" b="b"/>
              <a:pathLst>
                <a:path w="3175" h="27304">
                  <a:moveTo>
                    <a:pt x="2590" y="27139"/>
                  </a:moveTo>
                  <a:lnTo>
                    <a:pt x="1659" y="20184"/>
                  </a:lnTo>
                  <a:lnTo>
                    <a:pt x="862" y="13322"/>
                  </a:lnTo>
                  <a:lnTo>
                    <a:pt x="281" y="6583"/>
                  </a:lnTo>
                  <a:lnTo>
                    <a:pt x="0" y="0"/>
                  </a:lnTo>
                </a:path>
              </a:pathLst>
            </a:custGeom>
            <a:ln w="25400">
              <a:solidFill>
                <a:srgbClr val="FFF37C"/>
              </a:solidFill>
            </a:ln>
          </p:spPr>
          <p:txBody>
            <a:bodyPr wrap="square" lIns="0" tIns="0" rIns="0" bIns="0" rtlCol="0"/>
            <a:lstStyle/>
            <a:p>
              <a:endParaRPr/>
            </a:p>
          </p:txBody>
        </p:sp>
        <p:sp>
          <p:nvSpPr>
            <p:cNvPr id="6096" name="object 6096"/>
            <p:cNvSpPr/>
            <p:nvPr/>
          </p:nvSpPr>
          <p:spPr>
            <a:xfrm>
              <a:off x="6149771" y="8217674"/>
              <a:ext cx="8890" cy="2540"/>
            </a:xfrm>
            <a:custGeom>
              <a:avLst/>
              <a:gdLst/>
              <a:ahLst/>
              <a:cxnLst/>
              <a:rect l="l" t="t" r="r" b="b"/>
              <a:pathLst>
                <a:path w="8889" h="2540">
                  <a:moveTo>
                    <a:pt x="0" y="0"/>
                  </a:moveTo>
                  <a:lnTo>
                    <a:pt x="8509" y="2425"/>
                  </a:lnTo>
                </a:path>
              </a:pathLst>
            </a:custGeom>
            <a:ln w="25400">
              <a:solidFill>
                <a:srgbClr val="FFF273"/>
              </a:solidFill>
            </a:ln>
          </p:spPr>
          <p:txBody>
            <a:bodyPr wrap="square" lIns="0" tIns="0" rIns="0" bIns="0" rtlCol="0"/>
            <a:lstStyle/>
            <a:p>
              <a:endParaRPr/>
            </a:p>
          </p:txBody>
        </p:sp>
        <p:sp>
          <p:nvSpPr>
            <p:cNvPr id="6097" name="object 6097"/>
            <p:cNvSpPr/>
            <p:nvPr/>
          </p:nvSpPr>
          <p:spPr>
            <a:xfrm>
              <a:off x="6141504" y="8215350"/>
              <a:ext cx="11430" cy="29845"/>
            </a:xfrm>
            <a:custGeom>
              <a:avLst/>
              <a:gdLst/>
              <a:ahLst/>
              <a:cxnLst/>
              <a:rect l="l" t="t" r="r" b="b"/>
              <a:pathLst>
                <a:path w="11429" h="29845">
                  <a:moveTo>
                    <a:pt x="0" y="0"/>
                  </a:moveTo>
                  <a:lnTo>
                    <a:pt x="10858" y="29464"/>
                  </a:lnTo>
                  <a:lnTo>
                    <a:pt x="9926" y="22508"/>
                  </a:lnTo>
                  <a:lnTo>
                    <a:pt x="9129" y="15646"/>
                  </a:lnTo>
                  <a:lnTo>
                    <a:pt x="8549" y="8907"/>
                  </a:lnTo>
                  <a:lnTo>
                    <a:pt x="8267" y="2324"/>
                  </a:lnTo>
                  <a:lnTo>
                    <a:pt x="0" y="0"/>
                  </a:lnTo>
                  <a:close/>
                </a:path>
              </a:pathLst>
            </a:custGeom>
            <a:solidFill>
              <a:srgbClr val="FFF277"/>
            </a:solidFill>
          </p:spPr>
          <p:txBody>
            <a:bodyPr wrap="square" lIns="0" tIns="0" rIns="0" bIns="0" rtlCol="0"/>
            <a:lstStyle/>
            <a:p>
              <a:endParaRPr/>
            </a:p>
          </p:txBody>
        </p:sp>
        <p:sp>
          <p:nvSpPr>
            <p:cNvPr id="6098" name="object 6098"/>
            <p:cNvSpPr/>
            <p:nvPr/>
          </p:nvSpPr>
          <p:spPr>
            <a:xfrm>
              <a:off x="6149771" y="8217674"/>
              <a:ext cx="3175" cy="27305"/>
            </a:xfrm>
            <a:custGeom>
              <a:avLst/>
              <a:gdLst/>
              <a:ahLst/>
              <a:cxnLst/>
              <a:rect l="l" t="t" r="r" b="b"/>
              <a:pathLst>
                <a:path w="3175" h="27304">
                  <a:moveTo>
                    <a:pt x="0" y="0"/>
                  </a:moveTo>
                  <a:lnTo>
                    <a:pt x="281" y="6583"/>
                  </a:lnTo>
                  <a:lnTo>
                    <a:pt x="862" y="13322"/>
                  </a:lnTo>
                  <a:lnTo>
                    <a:pt x="1659" y="20184"/>
                  </a:lnTo>
                  <a:lnTo>
                    <a:pt x="2590" y="27139"/>
                  </a:lnTo>
                </a:path>
              </a:pathLst>
            </a:custGeom>
            <a:ln w="25400">
              <a:solidFill>
                <a:srgbClr val="FFF37C"/>
              </a:solidFill>
            </a:ln>
          </p:spPr>
          <p:txBody>
            <a:bodyPr wrap="square" lIns="0" tIns="0" rIns="0" bIns="0" rtlCol="0"/>
            <a:lstStyle/>
            <a:p>
              <a:endParaRPr/>
            </a:p>
          </p:txBody>
        </p:sp>
        <p:sp>
          <p:nvSpPr>
            <p:cNvPr id="6099" name="object 6099"/>
            <p:cNvSpPr/>
            <p:nvPr/>
          </p:nvSpPr>
          <p:spPr>
            <a:xfrm>
              <a:off x="6145682" y="8242147"/>
              <a:ext cx="6985" cy="3175"/>
            </a:xfrm>
            <a:custGeom>
              <a:avLst/>
              <a:gdLst/>
              <a:ahLst/>
              <a:cxnLst/>
              <a:rect l="l" t="t" r="r" b="b"/>
              <a:pathLst>
                <a:path w="6985" h="3175">
                  <a:moveTo>
                    <a:pt x="6680" y="2666"/>
                  </a:moveTo>
                  <a:lnTo>
                    <a:pt x="0" y="0"/>
                  </a:lnTo>
                </a:path>
              </a:pathLst>
            </a:custGeom>
            <a:ln w="25399">
              <a:solidFill>
                <a:srgbClr val="FFF481"/>
              </a:solidFill>
            </a:ln>
          </p:spPr>
          <p:txBody>
            <a:bodyPr wrap="square" lIns="0" tIns="0" rIns="0" bIns="0" rtlCol="0"/>
            <a:lstStyle/>
            <a:p>
              <a:endParaRPr/>
            </a:p>
          </p:txBody>
        </p:sp>
        <p:sp>
          <p:nvSpPr>
            <p:cNvPr id="6100" name="object 6100"/>
            <p:cNvSpPr/>
            <p:nvPr/>
          </p:nvSpPr>
          <p:spPr>
            <a:xfrm>
              <a:off x="6141504" y="8215350"/>
              <a:ext cx="4445" cy="27305"/>
            </a:xfrm>
            <a:custGeom>
              <a:avLst/>
              <a:gdLst/>
              <a:ahLst/>
              <a:cxnLst/>
              <a:rect l="l" t="t" r="r" b="b"/>
              <a:pathLst>
                <a:path w="4445" h="27304">
                  <a:moveTo>
                    <a:pt x="4178" y="26797"/>
                  </a:moveTo>
                  <a:lnTo>
                    <a:pt x="2623" y="19759"/>
                  </a:lnTo>
                  <a:lnTo>
                    <a:pt x="1322" y="12922"/>
                  </a:lnTo>
                  <a:lnTo>
                    <a:pt x="404" y="6323"/>
                  </a:lnTo>
                  <a:lnTo>
                    <a:pt x="0" y="0"/>
                  </a:lnTo>
                </a:path>
              </a:pathLst>
            </a:custGeom>
            <a:ln w="25400">
              <a:solidFill>
                <a:srgbClr val="FFF072"/>
              </a:solidFill>
            </a:ln>
          </p:spPr>
          <p:txBody>
            <a:bodyPr wrap="square" lIns="0" tIns="0" rIns="0" bIns="0" rtlCol="0"/>
            <a:lstStyle/>
            <a:p>
              <a:endParaRPr/>
            </a:p>
          </p:txBody>
        </p:sp>
        <p:sp>
          <p:nvSpPr>
            <p:cNvPr id="6101" name="object 6101"/>
            <p:cNvSpPr/>
            <p:nvPr/>
          </p:nvSpPr>
          <p:spPr>
            <a:xfrm>
              <a:off x="6141504" y="8215350"/>
              <a:ext cx="8890" cy="2540"/>
            </a:xfrm>
            <a:custGeom>
              <a:avLst/>
              <a:gdLst/>
              <a:ahLst/>
              <a:cxnLst/>
              <a:rect l="l" t="t" r="r" b="b"/>
              <a:pathLst>
                <a:path w="8889" h="2540">
                  <a:moveTo>
                    <a:pt x="0" y="0"/>
                  </a:moveTo>
                  <a:lnTo>
                    <a:pt x="8267" y="2324"/>
                  </a:lnTo>
                </a:path>
              </a:pathLst>
            </a:custGeom>
            <a:ln w="25399">
              <a:solidFill>
                <a:srgbClr val="FFF06C"/>
              </a:solidFill>
            </a:ln>
          </p:spPr>
          <p:txBody>
            <a:bodyPr wrap="square" lIns="0" tIns="0" rIns="0" bIns="0" rtlCol="0"/>
            <a:lstStyle/>
            <a:p>
              <a:endParaRPr/>
            </a:p>
          </p:txBody>
        </p:sp>
        <p:sp>
          <p:nvSpPr>
            <p:cNvPr id="6102" name="object 6102"/>
            <p:cNvSpPr/>
            <p:nvPr/>
          </p:nvSpPr>
          <p:spPr>
            <a:xfrm>
              <a:off x="6125781" y="8211045"/>
              <a:ext cx="20320" cy="31115"/>
            </a:xfrm>
            <a:custGeom>
              <a:avLst/>
              <a:gdLst/>
              <a:ahLst/>
              <a:cxnLst/>
              <a:rect l="l" t="t" r="r" b="b"/>
              <a:pathLst>
                <a:path w="20320" h="31115">
                  <a:moveTo>
                    <a:pt x="0" y="0"/>
                  </a:moveTo>
                  <a:lnTo>
                    <a:pt x="19900" y="31102"/>
                  </a:lnTo>
                  <a:lnTo>
                    <a:pt x="18346" y="24064"/>
                  </a:lnTo>
                  <a:lnTo>
                    <a:pt x="17044" y="17227"/>
                  </a:lnTo>
                  <a:lnTo>
                    <a:pt x="16127" y="10628"/>
                  </a:lnTo>
                  <a:lnTo>
                    <a:pt x="15722" y="4305"/>
                  </a:lnTo>
                  <a:lnTo>
                    <a:pt x="0" y="0"/>
                  </a:lnTo>
                  <a:close/>
                </a:path>
              </a:pathLst>
            </a:custGeom>
            <a:solidFill>
              <a:srgbClr val="FFEC65"/>
            </a:solidFill>
          </p:spPr>
          <p:txBody>
            <a:bodyPr wrap="square" lIns="0" tIns="0" rIns="0" bIns="0" rtlCol="0"/>
            <a:lstStyle/>
            <a:p>
              <a:endParaRPr/>
            </a:p>
          </p:txBody>
        </p:sp>
        <p:sp>
          <p:nvSpPr>
            <p:cNvPr id="6103" name="object 6103"/>
            <p:cNvSpPr/>
            <p:nvPr/>
          </p:nvSpPr>
          <p:spPr>
            <a:xfrm>
              <a:off x="6141504" y="8215350"/>
              <a:ext cx="4445" cy="27305"/>
            </a:xfrm>
            <a:custGeom>
              <a:avLst/>
              <a:gdLst/>
              <a:ahLst/>
              <a:cxnLst/>
              <a:rect l="l" t="t" r="r" b="b"/>
              <a:pathLst>
                <a:path w="4445" h="27304">
                  <a:moveTo>
                    <a:pt x="0" y="0"/>
                  </a:moveTo>
                  <a:lnTo>
                    <a:pt x="404" y="6323"/>
                  </a:lnTo>
                  <a:lnTo>
                    <a:pt x="1322" y="12922"/>
                  </a:lnTo>
                  <a:lnTo>
                    <a:pt x="2623" y="19759"/>
                  </a:lnTo>
                  <a:lnTo>
                    <a:pt x="4178" y="26797"/>
                  </a:lnTo>
                </a:path>
              </a:pathLst>
            </a:custGeom>
            <a:ln w="25400">
              <a:solidFill>
                <a:srgbClr val="FFF072"/>
              </a:solidFill>
            </a:ln>
          </p:spPr>
          <p:txBody>
            <a:bodyPr wrap="square" lIns="0" tIns="0" rIns="0" bIns="0" rtlCol="0"/>
            <a:lstStyle/>
            <a:p>
              <a:endParaRPr/>
            </a:p>
          </p:txBody>
        </p:sp>
        <p:sp>
          <p:nvSpPr>
            <p:cNvPr id="6104" name="object 6104"/>
            <p:cNvSpPr/>
            <p:nvPr/>
          </p:nvSpPr>
          <p:spPr>
            <a:xfrm>
              <a:off x="6132347" y="8236204"/>
              <a:ext cx="13335" cy="6350"/>
            </a:xfrm>
            <a:custGeom>
              <a:avLst/>
              <a:gdLst/>
              <a:ahLst/>
              <a:cxnLst/>
              <a:rect l="l" t="t" r="r" b="b"/>
              <a:pathLst>
                <a:path w="13335" h="6350">
                  <a:moveTo>
                    <a:pt x="13334" y="5943"/>
                  </a:moveTo>
                  <a:lnTo>
                    <a:pt x="8851" y="4051"/>
                  </a:lnTo>
                  <a:lnTo>
                    <a:pt x="4356" y="2006"/>
                  </a:lnTo>
                  <a:lnTo>
                    <a:pt x="0" y="0"/>
                  </a:lnTo>
                </a:path>
              </a:pathLst>
            </a:custGeom>
            <a:ln w="25400">
              <a:solidFill>
                <a:srgbClr val="FFEF70"/>
              </a:solidFill>
            </a:ln>
          </p:spPr>
          <p:txBody>
            <a:bodyPr wrap="square" lIns="0" tIns="0" rIns="0" bIns="0" rtlCol="0"/>
            <a:lstStyle/>
            <a:p>
              <a:endParaRPr/>
            </a:p>
          </p:txBody>
        </p:sp>
        <p:sp>
          <p:nvSpPr>
            <p:cNvPr id="6105" name="object 6105"/>
            <p:cNvSpPr/>
            <p:nvPr/>
          </p:nvSpPr>
          <p:spPr>
            <a:xfrm>
              <a:off x="6125781" y="8211045"/>
              <a:ext cx="6985" cy="25400"/>
            </a:xfrm>
            <a:custGeom>
              <a:avLst/>
              <a:gdLst/>
              <a:ahLst/>
              <a:cxnLst/>
              <a:rect l="l" t="t" r="r" b="b"/>
              <a:pathLst>
                <a:path w="6985" h="25400">
                  <a:moveTo>
                    <a:pt x="6565" y="25158"/>
                  </a:moveTo>
                  <a:lnTo>
                    <a:pt x="4007" y="18080"/>
                  </a:lnTo>
                  <a:lnTo>
                    <a:pt x="1949" y="11503"/>
                  </a:lnTo>
                  <a:lnTo>
                    <a:pt x="558" y="5463"/>
                  </a:lnTo>
                  <a:lnTo>
                    <a:pt x="0" y="0"/>
                  </a:lnTo>
                </a:path>
              </a:pathLst>
            </a:custGeom>
            <a:ln w="25400">
              <a:solidFill>
                <a:srgbClr val="FFE856"/>
              </a:solidFill>
            </a:ln>
          </p:spPr>
          <p:txBody>
            <a:bodyPr wrap="square" lIns="0" tIns="0" rIns="0" bIns="0" rtlCol="0"/>
            <a:lstStyle/>
            <a:p>
              <a:endParaRPr/>
            </a:p>
          </p:txBody>
        </p:sp>
        <p:sp>
          <p:nvSpPr>
            <p:cNvPr id="6106" name="object 6106"/>
            <p:cNvSpPr/>
            <p:nvPr/>
          </p:nvSpPr>
          <p:spPr>
            <a:xfrm>
              <a:off x="6125781" y="8211045"/>
              <a:ext cx="15875" cy="4445"/>
            </a:xfrm>
            <a:custGeom>
              <a:avLst/>
              <a:gdLst/>
              <a:ahLst/>
              <a:cxnLst/>
              <a:rect l="l" t="t" r="r" b="b"/>
              <a:pathLst>
                <a:path w="15875" h="4445">
                  <a:moveTo>
                    <a:pt x="0" y="0"/>
                  </a:moveTo>
                  <a:lnTo>
                    <a:pt x="5054" y="1358"/>
                  </a:lnTo>
                  <a:lnTo>
                    <a:pt x="10299" y="2806"/>
                  </a:lnTo>
                  <a:lnTo>
                    <a:pt x="15722" y="4305"/>
                  </a:lnTo>
                </a:path>
              </a:pathLst>
            </a:custGeom>
            <a:ln w="25400">
              <a:solidFill>
                <a:srgbClr val="FFE959"/>
              </a:solidFill>
            </a:ln>
          </p:spPr>
          <p:txBody>
            <a:bodyPr wrap="square" lIns="0" tIns="0" rIns="0" bIns="0" rtlCol="0"/>
            <a:lstStyle/>
            <a:p>
              <a:endParaRPr/>
            </a:p>
          </p:txBody>
        </p:sp>
        <p:sp>
          <p:nvSpPr>
            <p:cNvPr id="6107" name="object 6107"/>
            <p:cNvSpPr/>
            <p:nvPr/>
          </p:nvSpPr>
          <p:spPr>
            <a:xfrm>
              <a:off x="6152362" y="8244814"/>
              <a:ext cx="7620" cy="29845"/>
            </a:xfrm>
            <a:custGeom>
              <a:avLst/>
              <a:gdLst/>
              <a:ahLst/>
              <a:cxnLst/>
              <a:rect l="l" t="t" r="r" b="b"/>
              <a:pathLst>
                <a:path w="7620" h="29845">
                  <a:moveTo>
                    <a:pt x="0" y="0"/>
                  </a:moveTo>
                  <a:lnTo>
                    <a:pt x="1954" y="14047"/>
                  </a:lnTo>
                  <a:lnTo>
                    <a:pt x="2809" y="21090"/>
                  </a:lnTo>
                  <a:lnTo>
                    <a:pt x="3479" y="28105"/>
                  </a:lnTo>
                  <a:lnTo>
                    <a:pt x="7594" y="29552"/>
                  </a:lnTo>
                  <a:lnTo>
                    <a:pt x="6989" y="15905"/>
                  </a:lnTo>
                  <a:lnTo>
                    <a:pt x="6527" y="2247"/>
                  </a:lnTo>
                  <a:lnTo>
                    <a:pt x="4394" y="1587"/>
                  </a:lnTo>
                  <a:lnTo>
                    <a:pt x="0" y="0"/>
                  </a:lnTo>
                  <a:close/>
                </a:path>
              </a:pathLst>
            </a:custGeom>
            <a:solidFill>
              <a:srgbClr val="FFF792"/>
            </a:solidFill>
          </p:spPr>
          <p:txBody>
            <a:bodyPr wrap="square" lIns="0" tIns="0" rIns="0" bIns="0" rtlCol="0"/>
            <a:lstStyle/>
            <a:p>
              <a:endParaRPr/>
            </a:p>
          </p:txBody>
        </p:sp>
        <p:sp>
          <p:nvSpPr>
            <p:cNvPr id="6108" name="object 6108"/>
            <p:cNvSpPr/>
            <p:nvPr/>
          </p:nvSpPr>
          <p:spPr>
            <a:xfrm>
              <a:off x="6158890" y="8247062"/>
              <a:ext cx="1270" cy="27305"/>
            </a:xfrm>
            <a:custGeom>
              <a:avLst/>
              <a:gdLst/>
              <a:ahLst/>
              <a:cxnLst/>
              <a:rect l="l" t="t" r="r" b="b"/>
              <a:pathLst>
                <a:path w="1270" h="27304">
                  <a:moveTo>
                    <a:pt x="0" y="0"/>
                  </a:moveTo>
                  <a:lnTo>
                    <a:pt x="214" y="6822"/>
                  </a:lnTo>
                  <a:lnTo>
                    <a:pt x="461" y="13657"/>
                  </a:lnTo>
                  <a:lnTo>
                    <a:pt x="744" y="20490"/>
                  </a:lnTo>
                  <a:lnTo>
                    <a:pt x="1066" y="27305"/>
                  </a:lnTo>
                </a:path>
              </a:pathLst>
            </a:custGeom>
            <a:ln w="25400">
              <a:solidFill>
                <a:srgbClr val="FFF793"/>
              </a:solidFill>
            </a:ln>
          </p:spPr>
          <p:txBody>
            <a:bodyPr wrap="square" lIns="0" tIns="0" rIns="0" bIns="0" rtlCol="0"/>
            <a:lstStyle/>
            <a:p>
              <a:endParaRPr/>
            </a:p>
          </p:txBody>
        </p:sp>
        <p:sp>
          <p:nvSpPr>
            <p:cNvPr id="6109" name="object 6109"/>
            <p:cNvSpPr/>
            <p:nvPr/>
          </p:nvSpPr>
          <p:spPr>
            <a:xfrm>
              <a:off x="6155842" y="8272919"/>
              <a:ext cx="4445" cy="1905"/>
            </a:xfrm>
            <a:custGeom>
              <a:avLst/>
              <a:gdLst/>
              <a:ahLst/>
              <a:cxnLst/>
              <a:rect l="l" t="t" r="r" b="b"/>
              <a:pathLst>
                <a:path w="4445" h="1904">
                  <a:moveTo>
                    <a:pt x="4114" y="1447"/>
                  </a:moveTo>
                  <a:lnTo>
                    <a:pt x="0" y="0"/>
                  </a:lnTo>
                </a:path>
              </a:pathLst>
            </a:custGeom>
            <a:ln w="25400">
              <a:solidFill>
                <a:srgbClr val="FFF79B"/>
              </a:solidFill>
            </a:ln>
          </p:spPr>
          <p:txBody>
            <a:bodyPr wrap="square" lIns="0" tIns="0" rIns="0" bIns="0" rtlCol="0"/>
            <a:lstStyle/>
            <a:p>
              <a:endParaRPr/>
            </a:p>
          </p:txBody>
        </p:sp>
        <p:sp>
          <p:nvSpPr>
            <p:cNvPr id="6110" name="object 6110"/>
            <p:cNvSpPr/>
            <p:nvPr/>
          </p:nvSpPr>
          <p:spPr>
            <a:xfrm>
              <a:off x="6152362" y="8244814"/>
              <a:ext cx="3810" cy="28575"/>
            </a:xfrm>
            <a:custGeom>
              <a:avLst/>
              <a:gdLst/>
              <a:ahLst/>
              <a:cxnLst/>
              <a:rect l="l" t="t" r="r" b="b"/>
              <a:pathLst>
                <a:path w="3810" h="28575">
                  <a:moveTo>
                    <a:pt x="3479" y="28105"/>
                  </a:moveTo>
                  <a:lnTo>
                    <a:pt x="2809" y="21090"/>
                  </a:lnTo>
                  <a:lnTo>
                    <a:pt x="1954" y="14047"/>
                  </a:lnTo>
                  <a:lnTo>
                    <a:pt x="991" y="7007"/>
                  </a:lnTo>
                  <a:lnTo>
                    <a:pt x="0" y="0"/>
                  </a:lnTo>
                </a:path>
              </a:pathLst>
            </a:custGeom>
            <a:ln w="25400">
              <a:solidFill>
                <a:srgbClr val="FFF690"/>
              </a:solidFill>
            </a:ln>
          </p:spPr>
          <p:txBody>
            <a:bodyPr wrap="square" lIns="0" tIns="0" rIns="0" bIns="0" rtlCol="0"/>
            <a:lstStyle/>
            <a:p>
              <a:endParaRPr/>
            </a:p>
          </p:txBody>
        </p:sp>
        <p:sp>
          <p:nvSpPr>
            <p:cNvPr id="6111" name="object 6111"/>
            <p:cNvSpPr/>
            <p:nvPr/>
          </p:nvSpPr>
          <p:spPr>
            <a:xfrm>
              <a:off x="6152362" y="8244814"/>
              <a:ext cx="6985" cy="2540"/>
            </a:xfrm>
            <a:custGeom>
              <a:avLst/>
              <a:gdLst/>
              <a:ahLst/>
              <a:cxnLst/>
              <a:rect l="l" t="t" r="r" b="b"/>
              <a:pathLst>
                <a:path w="6985" h="2540">
                  <a:moveTo>
                    <a:pt x="0" y="0"/>
                  </a:moveTo>
                  <a:lnTo>
                    <a:pt x="6527" y="2247"/>
                  </a:lnTo>
                </a:path>
              </a:pathLst>
            </a:custGeom>
            <a:ln w="25400">
              <a:solidFill>
                <a:srgbClr val="FFF588"/>
              </a:solidFill>
            </a:ln>
          </p:spPr>
          <p:txBody>
            <a:bodyPr wrap="square" lIns="0" tIns="0" rIns="0" bIns="0" rtlCol="0"/>
            <a:lstStyle/>
            <a:p>
              <a:endParaRPr/>
            </a:p>
          </p:txBody>
        </p:sp>
        <p:sp>
          <p:nvSpPr>
            <p:cNvPr id="6112" name="object 6112"/>
            <p:cNvSpPr/>
            <p:nvPr/>
          </p:nvSpPr>
          <p:spPr>
            <a:xfrm>
              <a:off x="6145682" y="8242147"/>
              <a:ext cx="10160" cy="31115"/>
            </a:xfrm>
            <a:custGeom>
              <a:avLst/>
              <a:gdLst/>
              <a:ahLst/>
              <a:cxnLst/>
              <a:rect l="l" t="t" r="r" b="b"/>
              <a:pathLst>
                <a:path w="10160" h="31115">
                  <a:moveTo>
                    <a:pt x="0" y="0"/>
                  </a:moveTo>
                  <a:lnTo>
                    <a:pt x="3352" y="14508"/>
                  </a:lnTo>
                  <a:lnTo>
                    <a:pt x="4893" y="21908"/>
                  </a:lnTo>
                  <a:lnTo>
                    <a:pt x="6172" y="29349"/>
                  </a:lnTo>
                  <a:lnTo>
                    <a:pt x="10160" y="30772"/>
                  </a:lnTo>
                  <a:lnTo>
                    <a:pt x="9489" y="23757"/>
                  </a:lnTo>
                  <a:lnTo>
                    <a:pt x="8634" y="16714"/>
                  </a:lnTo>
                  <a:lnTo>
                    <a:pt x="6680" y="2666"/>
                  </a:lnTo>
                  <a:lnTo>
                    <a:pt x="4470" y="1841"/>
                  </a:lnTo>
                  <a:lnTo>
                    <a:pt x="0" y="0"/>
                  </a:lnTo>
                  <a:close/>
                </a:path>
              </a:pathLst>
            </a:custGeom>
            <a:solidFill>
              <a:srgbClr val="FFF58C"/>
            </a:solidFill>
          </p:spPr>
          <p:txBody>
            <a:bodyPr wrap="square" lIns="0" tIns="0" rIns="0" bIns="0" rtlCol="0"/>
            <a:lstStyle/>
            <a:p>
              <a:endParaRPr/>
            </a:p>
          </p:txBody>
        </p:sp>
        <p:sp>
          <p:nvSpPr>
            <p:cNvPr id="6113" name="object 6113"/>
            <p:cNvSpPr/>
            <p:nvPr/>
          </p:nvSpPr>
          <p:spPr>
            <a:xfrm>
              <a:off x="6152362" y="8244814"/>
              <a:ext cx="3810" cy="28575"/>
            </a:xfrm>
            <a:custGeom>
              <a:avLst/>
              <a:gdLst/>
              <a:ahLst/>
              <a:cxnLst/>
              <a:rect l="l" t="t" r="r" b="b"/>
              <a:pathLst>
                <a:path w="3810" h="28575">
                  <a:moveTo>
                    <a:pt x="0" y="0"/>
                  </a:moveTo>
                  <a:lnTo>
                    <a:pt x="991" y="7007"/>
                  </a:lnTo>
                  <a:lnTo>
                    <a:pt x="1954" y="14047"/>
                  </a:lnTo>
                  <a:lnTo>
                    <a:pt x="2809" y="21090"/>
                  </a:lnTo>
                  <a:lnTo>
                    <a:pt x="3479" y="28105"/>
                  </a:lnTo>
                </a:path>
              </a:pathLst>
            </a:custGeom>
            <a:ln w="25400">
              <a:solidFill>
                <a:srgbClr val="FFF690"/>
              </a:solidFill>
            </a:ln>
          </p:spPr>
          <p:txBody>
            <a:bodyPr wrap="square" lIns="0" tIns="0" rIns="0" bIns="0" rtlCol="0"/>
            <a:lstStyle/>
            <a:p>
              <a:endParaRPr/>
            </a:p>
          </p:txBody>
        </p:sp>
        <p:sp>
          <p:nvSpPr>
            <p:cNvPr id="6114" name="object 6114"/>
            <p:cNvSpPr/>
            <p:nvPr/>
          </p:nvSpPr>
          <p:spPr>
            <a:xfrm>
              <a:off x="6151854" y="8271497"/>
              <a:ext cx="4445" cy="1905"/>
            </a:xfrm>
            <a:custGeom>
              <a:avLst/>
              <a:gdLst/>
              <a:ahLst/>
              <a:cxnLst/>
              <a:rect l="l" t="t" r="r" b="b"/>
              <a:pathLst>
                <a:path w="4445" h="1904">
                  <a:moveTo>
                    <a:pt x="3987" y="1422"/>
                  </a:moveTo>
                  <a:lnTo>
                    <a:pt x="0" y="0"/>
                  </a:lnTo>
                </a:path>
              </a:pathLst>
            </a:custGeom>
            <a:ln w="25400">
              <a:solidFill>
                <a:srgbClr val="FFF697"/>
              </a:solidFill>
            </a:ln>
          </p:spPr>
          <p:txBody>
            <a:bodyPr wrap="square" lIns="0" tIns="0" rIns="0" bIns="0" rtlCol="0"/>
            <a:lstStyle/>
            <a:p>
              <a:endParaRPr/>
            </a:p>
          </p:txBody>
        </p:sp>
        <p:sp>
          <p:nvSpPr>
            <p:cNvPr id="6115" name="object 6115"/>
            <p:cNvSpPr/>
            <p:nvPr/>
          </p:nvSpPr>
          <p:spPr>
            <a:xfrm>
              <a:off x="6145682" y="8242147"/>
              <a:ext cx="6350" cy="29845"/>
            </a:xfrm>
            <a:custGeom>
              <a:avLst/>
              <a:gdLst/>
              <a:ahLst/>
              <a:cxnLst/>
              <a:rect l="l" t="t" r="r" b="b"/>
              <a:pathLst>
                <a:path w="6350" h="29845">
                  <a:moveTo>
                    <a:pt x="6172" y="29349"/>
                  </a:moveTo>
                  <a:lnTo>
                    <a:pt x="4893" y="21908"/>
                  </a:lnTo>
                  <a:lnTo>
                    <a:pt x="3352" y="14508"/>
                  </a:lnTo>
                  <a:lnTo>
                    <a:pt x="1678" y="7191"/>
                  </a:lnTo>
                  <a:lnTo>
                    <a:pt x="0" y="0"/>
                  </a:lnTo>
                </a:path>
              </a:pathLst>
            </a:custGeom>
            <a:ln w="25400">
              <a:solidFill>
                <a:srgbClr val="FFF488"/>
              </a:solidFill>
            </a:ln>
          </p:spPr>
          <p:txBody>
            <a:bodyPr wrap="square" lIns="0" tIns="0" rIns="0" bIns="0" rtlCol="0"/>
            <a:lstStyle/>
            <a:p>
              <a:endParaRPr/>
            </a:p>
          </p:txBody>
        </p:sp>
        <p:sp>
          <p:nvSpPr>
            <p:cNvPr id="6116" name="object 6116"/>
            <p:cNvSpPr/>
            <p:nvPr/>
          </p:nvSpPr>
          <p:spPr>
            <a:xfrm>
              <a:off x="6145682" y="8242147"/>
              <a:ext cx="6985" cy="3175"/>
            </a:xfrm>
            <a:custGeom>
              <a:avLst/>
              <a:gdLst/>
              <a:ahLst/>
              <a:cxnLst/>
              <a:rect l="l" t="t" r="r" b="b"/>
              <a:pathLst>
                <a:path w="6985" h="3175">
                  <a:moveTo>
                    <a:pt x="0" y="0"/>
                  </a:moveTo>
                  <a:lnTo>
                    <a:pt x="6680" y="2666"/>
                  </a:lnTo>
                </a:path>
              </a:pathLst>
            </a:custGeom>
            <a:ln w="25399">
              <a:solidFill>
                <a:srgbClr val="FFF481"/>
              </a:solidFill>
            </a:ln>
          </p:spPr>
          <p:txBody>
            <a:bodyPr wrap="square" lIns="0" tIns="0" rIns="0" bIns="0" rtlCol="0"/>
            <a:lstStyle/>
            <a:p>
              <a:endParaRPr/>
            </a:p>
          </p:txBody>
        </p:sp>
        <p:sp>
          <p:nvSpPr>
            <p:cNvPr id="6117" name="object 6117"/>
            <p:cNvSpPr/>
            <p:nvPr/>
          </p:nvSpPr>
          <p:spPr>
            <a:xfrm>
              <a:off x="6132347" y="8236204"/>
              <a:ext cx="19685" cy="35560"/>
            </a:xfrm>
            <a:custGeom>
              <a:avLst/>
              <a:gdLst/>
              <a:ahLst/>
              <a:cxnLst/>
              <a:rect l="l" t="t" r="r" b="b"/>
              <a:pathLst>
                <a:path w="19685" h="35559">
                  <a:moveTo>
                    <a:pt x="0" y="0"/>
                  </a:moveTo>
                  <a:lnTo>
                    <a:pt x="5942" y="15516"/>
                  </a:lnTo>
                  <a:lnTo>
                    <a:pt x="9006" y="23870"/>
                  </a:lnTo>
                  <a:lnTo>
                    <a:pt x="11912" y="32575"/>
                  </a:lnTo>
                  <a:lnTo>
                    <a:pt x="19507" y="35293"/>
                  </a:lnTo>
                  <a:lnTo>
                    <a:pt x="18228" y="27851"/>
                  </a:lnTo>
                  <a:lnTo>
                    <a:pt x="16687" y="20451"/>
                  </a:lnTo>
                  <a:lnTo>
                    <a:pt x="13334" y="5943"/>
                  </a:lnTo>
                  <a:lnTo>
                    <a:pt x="8851" y="4051"/>
                  </a:lnTo>
                  <a:lnTo>
                    <a:pt x="0" y="0"/>
                  </a:lnTo>
                  <a:close/>
                </a:path>
              </a:pathLst>
            </a:custGeom>
            <a:solidFill>
              <a:srgbClr val="FFF17D"/>
            </a:solidFill>
          </p:spPr>
          <p:txBody>
            <a:bodyPr wrap="square" lIns="0" tIns="0" rIns="0" bIns="0" rtlCol="0"/>
            <a:lstStyle/>
            <a:p>
              <a:endParaRPr/>
            </a:p>
          </p:txBody>
        </p:sp>
        <p:sp>
          <p:nvSpPr>
            <p:cNvPr id="6118" name="object 6118"/>
            <p:cNvSpPr/>
            <p:nvPr/>
          </p:nvSpPr>
          <p:spPr>
            <a:xfrm>
              <a:off x="6145682" y="8242147"/>
              <a:ext cx="6350" cy="29845"/>
            </a:xfrm>
            <a:custGeom>
              <a:avLst/>
              <a:gdLst/>
              <a:ahLst/>
              <a:cxnLst/>
              <a:rect l="l" t="t" r="r" b="b"/>
              <a:pathLst>
                <a:path w="6350" h="29845">
                  <a:moveTo>
                    <a:pt x="0" y="0"/>
                  </a:moveTo>
                  <a:lnTo>
                    <a:pt x="1678" y="7191"/>
                  </a:lnTo>
                  <a:lnTo>
                    <a:pt x="3352" y="14508"/>
                  </a:lnTo>
                  <a:lnTo>
                    <a:pt x="4893" y="21908"/>
                  </a:lnTo>
                  <a:lnTo>
                    <a:pt x="6172" y="29349"/>
                  </a:lnTo>
                </a:path>
              </a:pathLst>
            </a:custGeom>
            <a:ln w="25400">
              <a:solidFill>
                <a:srgbClr val="FFF488"/>
              </a:solidFill>
            </a:ln>
          </p:spPr>
          <p:txBody>
            <a:bodyPr wrap="square" lIns="0" tIns="0" rIns="0" bIns="0" rtlCol="0"/>
            <a:lstStyle/>
            <a:p>
              <a:endParaRPr/>
            </a:p>
          </p:txBody>
        </p:sp>
        <p:sp>
          <p:nvSpPr>
            <p:cNvPr id="6119" name="object 6119"/>
            <p:cNvSpPr/>
            <p:nvPr/>
          </p:nvSpPr>
          <p:spPr>
            <a:xfrm>
              <a:off x="6144260" y="8268779"/>
              <a:ext cx="7620" cy="3175"/>
            </a:xfrm>
            <a:custGeom>
              <a:avLst/>
              <a:gdLst/>
              <a:ahLst/>
              <a:cxnLst/>
              <a:rect l="l" t="t" r="r" b="b"/>
              <a:pathLst>
                <a:path w="7620" h="3175">
                  <a:moveTo>
                    <a:pt x="7594" y="2717"/>
                  </a:moveTo>
                  <a:lnTo>
                    <a:pt x="0" y="0"/>
                  </a:lnTo>
                </a:path>
              </a:pathLst>
            </a:custGeom>
            <a:ln w="25400">
              <a:solidFill>
                <a:srgbClr val="FFF38B"/>
              </a:solidFill>
            </a:ln>
          </p:spPr>
          <p:txBody>
            <a:bodyPr wrap="square" lIns="0" tIns="0" rIns="0" bIns="0" rtlCol="0"/>
            <a:lstStyle/>
            <a:p>
              <a:endParaRPr/>
            </a:p>
          </p:txBody>
        </p:sp>
        <p:sp>
          <p:nvSpPr>
            <p:cNvPr id="6120" name="object 6120"/>
            <p:cNvSpPr/>
            <p:nvPr/>
          </p:nvSpPr>
          <p:spPr>
            <a:xfrm>
              <a:off x="6132347" y="8236204"/>
              <a:ext cx="12065" cy="33020"/>
            </a:xfrm>
            <a:custGeom>
              <a:avLst/>
              <a:gdLst/>
              <a:ahLst/>
              <a:cxnLst/>
              <a:rect l="l" t="t" r="r" b="b"/>
              <a:pathLst>
                <a:path w="12064" h="33020">
                  <a:moveTo>
                    <a:pt x="11912" y="32575"/>
                  </a:moveTo>
                  <a:lnTo>
                    <a:pt x="9006" y="23870"/>
                  </a:lnTo>
                  <a:lnTo>
                    <a:pt x="5942" y="15516"/>
                  </a:lnTo>
                  <a:lnTo>
                    <a:pt x="2884" y="7547"/>
                  </a:lnTo>
                  <a:lnTo>
                    <a:pt x="0" y="0"/>
                  </a:lnTo>
                </a:path>
              </a:pathLst>
            </a:custGeom>
            <a:ln w="25400">
              <a:solidFill>
                <a:srgbClr val="FFEE72"/>
              </a:solidFill>
            </a:ln>
          </p:spPr>
          <p:txBody>
            <a:bodyPr wrap="square" lIns="0" tIns="0" rIns="0" bIns="0" rtlCol="0"/>
            <a:lstStyle/>
            <a:p>
              <a:endParaRPr/>
            </a:p>
          </p:txBody>
        </p:sp>
        <p:sp>
          <p:nvSpPr>
            <p:cNvPr id="6121" name="object 6121"/>
            <p:cNvSpPr/>
            <p:nvPr/>
          </p:nvSpPr>
          <p:spPr>
            <a:xfrm>
              <a:off x="6132347" y="8236204"/>
              <a:ext cx="13335" cy="6350"/>
            </a:xfrm>
            <a:custGeom>
              <a:avLst/>
              <a:gdLst/>
              <a:ahLst/>
              <a:cxnLst/>
              <a:rect l="l" t="t" r="r" b="b"/>
              <a:pathLst>
                <a:path w="13335" h="6350">
                  <a:moveTo>
                    <a:pt x="0" y="0"/>
                  </a:moveTo>
                  <a:lnTo>
                    <a:pt x="4356" y="2006"/>
                  </a:lnTo>
                  <a:lnTo>
                    <a:pt x="8851" y="4051"/>
                  </a:lnTo>
                  <a:lnTo>
                    <a:pt x="13334" y="5943"/>
                  </a:lnTo>
                </a:path>
              </a:pathLst>
            </a:custGeom>
            <a:ln w="25400">
              <a:solidFill>
                <a:srgbClr val="FFEF70"/>
              </a:solidFill>
            </a:ln>
          </p:spPr>
          <p:txBody>
            <a:bodyPr wrap="square" lIns="0" tIns="0" rIns="0" bIns="0" rtlCol="0"/>
            <a:lstStyle/>
            <a:p>
              <a:endParaRPr/>
            </a:p>
          </p:txBody>
        </p:sp>
        <p:sp>
          <p:nvSpPr>
            <p:cNvPr id="6122" name="object 6122"/>
            <p:cNvSpPr/>
            <p:nvPr/>
          </p:nvSpPr>
          <p:spPr>
            <a:xfrm>
              <a:off x="6111227" y="8207184"/>
              <a:ext cx="16510" cy="15875"/>
            </a:xfrm>
            <a:custGeom>
              <a:avLst/>
              <a:gdLst/>
              <a:ahLst/>
              <a:cxnLst/>
              <a:rect l="l" t="t" r="r" b="b"/>
              <a:pathLst>
                <a:path w="16510" h="15875">
                  <a:moveTo>
                    <a:pt x="0" y="0"/>
                  </a:moveTo>
                  <a:lnTo>
                    <a:pt x="50" y="2768"/>
                  </a:lnTo>
                  <a:lnTo>
                    <a:pt x="965" y="6121"/>
                  </a:lnTo>
                  <a:lnTo>
                    <a:pt x="2489" y="10032"/>
                  </a:lnTo>
                  <a:lnTo>
                    <a:pt x="6921" y="11645"/>
                  </a:lnTo>
                  <a:lnTo>
                    <a:pt x="16510" y="15354"/>
                  </a:lnTo>
                  <a:lnTo>
                    <a:pt x="15328" y="11150"/>
                  </a:lnTo>
                  <a:lnTo>
                    <a:pt x="14604" y="7302"/>
                  </a:lnTo>
                  <a:lnTo>
                    <a:pt x="14554" y="3860"/>
                  </a:lnTo>
                  <a:lnTo>
                    <a:pt x="4648" y="1206"/>
                  </a:lnTo>
                  <a:lnTo>
                    <a:pt x="0" y="0"/>
                  </a:lnTo>
                  <a:close/>
                </a:path>
              </a:pathLst>
            </a:custGeom>
            <a:solidFill>
              <a:srgbClr val="FFE240"/>
            </a:solidFill>
          </p:spPr>
          <p:txBody>
            <a:bodyPr wrap="square" lIns="0" tIns="0" rIns="0" bIns="0" rtlCol="0"/>
            <a:lstStyle/>
            <a:p>
              <a:endParaRPr/>
            </a:p>
          </p:txBody>
        </p:sp>
        <p:sp>
          <p:nvSpPr>
            <p:cNvPr id="6123" name="object 6123"/>
            <p:cNvSpPr/>
            <p:nvPr/>
          </p:nvSpPr>
          <p:spPr>
            <a:xfrm>
              <a:off x="6111227" y="8207184"/>
              <a:ext cx="14604" cy="4445"/>
            </a:xfrm>
            <a:custGeom>
              <a:avLst/>
              <a:gdLst/>
              <a:ahLst/>
              <a:cxnLst/>
              <a:rect l="l" t="t" r="r" b="b"/>
              <a:pathLst>
                <a:path w="14604" h="4445">
                  <a:moveTo>
                    <a:pt x="14554" y="3860"/>
                  </a:moveTo>
                  <a:lnTo>
                    <a:pt x="9499" y="2501"/>
                  </a:lnTo>
                  <a:lnTo>
                    <a:pt x="4648" y="1206"/>
                  </a:lnTo>
                  <a:lnTo>
                    <a:pt x="0" y="0"/>
                  </a:lnTo>
                </a:path>
              </a:pathLst>
            </a:custGeom>
            <a:ln w="25399">
              <a:solidFill>
                <a:srgbClr val="FFE13B"/>
              </a:solidFill>
            </a:ln>
          </p:spPr>
          <p:txBody>
            <a:bodyPr wrap="square" lIns="0" tIns="0" rIns="0" bIns="0" rtlCol="0"/>
            <a:lstStyle/>
            <a:p>
              <a:endParaRPr/>
            </a:p>
          </p:txBody>
        </p:sp>
        <p:sp>
          <p:nvSpPr>
            <p:cNvPr id="6124" name="object 6124"/>
            <p:cNvSpPr/>
            <p:nvPr/>
          </p:nvSpPr>
          <p:spPr>
            <a:xfrm>
              <a:off x="6111227" y="8207184"/>
              <a:ext cx="2540" cy="10160"/>
            </a:xfrm>
            <a:custGeom>
              <a:avLst/>
              <a:gdLst/>
              <a:ahLst/>
              <a:cxnLst/>
              <a:rect l="l" t="t" r="r" b="b"/>
              <a:pathLst>
                <a:path w="2539" h="10159">
                  <a:moveTo>
                    <a:pt x="0" y="0"/>
                  </a:moveTo>
                  <a:lnTo>
                    <a:pt x="2489" y="10032"/>
                  </a:lnTo>
                </a:path>
              </a:pathLst>
            </a:custGeom>
            <a:ln w="25400">
              <a:solidFill>
                <a:srgbClr val="FFDE31"/>
              </a:solidFill>
            </a:ln>
          </p:spPr>
          <p:txBody>
            <a:bodyPr wrap="square" lIns="0" tIns="0" rIns="0" bIns="0" rtlCol="0"/>
            <a:lstStyle/>
            <a:p>
              <a:endParaRPr/>
            </a:p>
          </p:txBody>
        </p:sp>
        <p:sp>
          <p:nvSpPr>
            <p:cNvPr id="6125" name="object 6125"/>
            <p:cNvSpPr/>
            <p:nvPr/>
          </p:nvSpPr>
          <p:spPr>
            <a:xfrm>
              <a:off x="6113716" y="8217217"/>
              <a:ext cx="14604" cy="5715"/>
            </a:xfrm>
            <a:custGeom>
              <a:avLst/>
              <a:gdLst/>
              <a:ahLst/>
              <a:cxnLst/>
              <a:rect l="l" t="t" r="r" b="b"/>
              <a:pathLst>
                <a:path w="14604" h="5715">
                  <a:moveTo>
                    <a:pt x="0" y="0"/>
                  </a:moveTo>
                  <a:lnTo>
                    <a:pt x="4432" y="1612"/>
                  </a:lnTo>
                  <a:lnTo>
                    <a:pt x="9131" y="3441"/>
                  </a:lnTo>
                  <a:lnTo>
                    <a:pt x="14020" y="5321"/>
                  </a:lnTo>
                </a:path>
              </a:pathLst>
            </a:custGeom>
            <a:ln w="25400">
              <a:solidFill>
                <a:srgbClr val="FFE445"/>
              </a:solidFill>
            </a:ln>
          </p:spPr>
          <p:txBody>
            <a:bodyPr wrap="square" lIns="0" tIns="0" rIns="0" bIns="0" rtlCol="0"/>
            <a:lstStyle/>
            <a:p>
              <a:endParaRPr/>
            </a:p>
          </p:txBody>
        </p:sp>
        <p:sp>
          <p:nvSpPr>
            <p:cNvPr id="6126" name="object 6126"/>
            <p:cNvSpPr/>
            <p:nvPr/>
          </p:nvSpPr>
          <p:spPr>
            <a:xfrm>
              <a:off x="6125781" y="8211045"/>
              <a:ext cx="2540" cy="12065"/>
            </a:xfrm>
            <a:custGeom>
              <a:avLst/>
              <a:gdLst/>
              <a:ahLst/>
              <a:cxnLst/>
              <a:rect l="l" t="t" r="r" b="b"/>
              <a:pathLst>
                <a:path w="2539" h="12065">
                  <a:moveTo>
                    <a:pt x="1955" y="11493"/>
                  </a:moveTo>
                  <a:lnTo>
                    <a:pt x="0" y="0"/>
                  </a:lnTo>
                </a:path>
              </a:pathLst>
            </a:custGeom>
            <a:ln w="25400">
              <a:solidFill>
                <a:srgbClr val="FFE64F"/>
              </a:solidFill>
            </a:ln>
          </p:spPr>
          <p:txBody>
            <a:bodyPr wrap="square" lIns="0" tIns="0" rIns="0" bIns="0" rtlCol="0"/>
            <a:lstStyle/>
            <a:p>
              <a:endParaRPr/>
            </a:p>
          </p:txBody>
        </p:sp>
        <p:sp>
          <p:nvSpPr>
            <p:cNvPr id="6127" name="object 6127"/>
            <p:cNvSpPr/>
            <p:nvPr/>
          </p:nvSpPr>
          <p:spPr>
            <a:xfrm>
              <a:off x="6113716" y="8217217"/>
              <a:ext cx="19050" cy="19050"/>
            </a:xfrm>
            <a:custGeom>
              <a:avLst/>
              <a:gdLst/>
              <a:ahLst/>
              <a:cxnLst/>
              <a:rect l="l" t="t" r="r" b="b"/>
              <a:pathLst>
                <a:path w="19050" h="19050">
                  <a:moveTo>
                    <a:pt x="0" y="0"/>
                  </a:moveTo>
                  <a:lnTo>
                    <a:pt x="1524" y="3911"/>
                  </a:lnTo>
                  <a:lnTo>
                    <a:pt x="3657" y="8382"/>
                  </a:lnTo>
                  <a:lnTo>
                    <a:pt x="6146" y="13347"/>
                  </a:lnTo>
                  <a:lnTo>
                    <a:pt x="10045" y="15036"/>
                  </a:lnTo>
                  <a:lnTo>
                    <a:pt x="18630" y="18986"/>
                  </a:lnTo>
                  <a:lnTo>
                    <a:pt x="16789" y="14109"/>
                  </a:lnTo>
                  <a:lnTo>
                    <a:pt x="15176" y="9537"/>
                  </a:lnTo>
                  <a:lnTo>
                    <a:pt x="14020" y="5321"/>
                  </a:lnTo>
                  <a:lnTo>
                    <a:pt x="4432" y="1612"/>
                  </a:lnTo>
                  <a:lnTo>
                    <a:pt x="0" y="0"/>
                  </a:lnTo>
                  <a:close/>
                </a:path>
              </a:pathLst>
            </a:custGeom>
            <a:solidFill>
              <a:srgbClr val="FFE54D"/>
            </a:solidFill>
          </p:spPr>
          <p:txBody>
            <a:bodyPr wrap="square" lIns="0" tIns="0" rIns="0" bIns="0" rtlCol="0"/>
            <a:lstStyle/>
            <a:p>
              <a:endParaRPr/>
            </a:p>
          </p:txBody>
        </p:sp>
        <p:sp>
          <p:nvSpPr>
            <p:cNvPr id="6128" name="object 6128"/>
            <p:cNvSpPr/>
            <p:nvPr/>
          </p:nvSpPr>
          <p:spPr>
            <a:xfrm>
              <a:off x="6113716" y="8217217"/>
              <a:ext cx="14604" cy="5715"/>
            </a:xfrm>
            <a:custGeom>
              <a:avLst/>
              <a:gdLst/>
              <a:ahLst/>
              <a:cxnLst/>
              <a:rect l="l" t="t" r="r" b="b"/>
              <a:pathLst>
                <a:path w="14604" h="5715">
                  <a:moveTo>
                    <a:pt x="14020" y="5321"/>
                  </a:moveTo>
                  <a:lnTo>
                    <a:pt x="9131" y="3441"/>
                  </a:lnTo>
                  <a:lnTo>
                    <a:pt x="4432" y="1612"/>
                  </a:lnTo>
                  <a:lnTo>
                    <a:pt x="0" y="0"/>
                  </a:lnTo>
                </a:path>
              </a:pathLst>
            </a:custGeom>
            <a:ln w="25400">
              <a:solidFill>
                <a:srgbClr val="FFE445"/>
              </a:solidFill>
            </a:ln>
          </p:spPr>
          <p:txBody>
            <a:bodyPr wrap="square" lIns="0" tIns="0" rIns="0" bIns="0" rtlCol="0"/>
            <a:lstStyle/>
            <a:p>
              <a:endParaRPr/>
            </a:p>
          </p:txBody>
        </p:sp>
        <p:sp>
          <p:nvSpPr>
            <p:cNvPr id="6129" name="object 6129"/>
            <p:cNvSpPr/>
            <p:nvPr/>
          </p:nvSpPr>
          <p:spPr>
            <a:xfrm>
              <a:off x="6113716" y="8217217"/>
              <a:ext cx="6350" cy="13970"/>
            </a:xfrm>
            <a:custGeom>
              <a:avLst/>
              <a:gdLst/>
              <a:ahLst/>
              <a:cxnLst/>
              <a:rect l="l" t="t" r="r" b="b"/>
              <a:pathLst>
                <a:path w="6350" h="13970">
                  <a:moveTo>
                    <a:pt x="0" y="0"/>
                  </a:moveTo>
                  <a:lnTo>
                    <a:pt x="1524" y="3911"/>
                  </a:lnTo>
                  <a:lnTo>
                    <a:pt x="3657" y="8382"/>
                  </a:lnTo>
                  <a:lnTo>
                    <a:pt x="6146" y="13347"/>
                  </a:lnTo>
                </a:path>
              </a:pathLst>
            </a:custGeom>
            <a:ln w="25400">
              <a:solidFill>
                <a:srgbClr val="FFE140"/>
              </a:solidFill>
            </a:ln>
          </p:spPr>
          <p:txBody>
            <a:bodyPr wrap="square" lIns="0" tIns="0" rIns="0" bIns="0" rtlCol="0"/>
            <a:lstStyle/>
            <a:p>
              <a:endParaRPr/>
            </a:p>
          </p:txBody>
        </p:sp>
        <p:sp>
          <p:nvSpPr>
            <p:cNvPr id="6130" name="object 6130"/>
            <p:cNvSpPr/>
            <p:nvPr/>
          </p:nvSpPr>
          <p:spPr>
            <a:xfrm>
              <a:off x="6119863" y="8230565"/>
              <a:ext cx="12700" cy="5715"/>
            </a:xfrm>
            <a:custGeom>
              <a:avLst/>
              <a:gdLst/>
              <a:ahLst/>
              <a:cxnLst/>
              <a:rect l="l" t="t" r="r" b="b"/>
              <a:pathLst>
                <a:path w="12700" h="5715">
                  <a:moveTo>
                    <a:pt x="0" y="0"/>
                  </a:moveTo>
                  <a:lnTo>
                    <a:pt x="12484" y="5638"/>
                  </a:lnTo>
                </a:path>
              </a:pathLst>
            </a:custGeom>
            <a:ln w="25400">
              <a:solidFill>
                <a:srgbClr val="FFE755"/>
              </a:solidFill>
            </a:ln>
          </p:spPr>
          <p:txBody>
            <a:bodyPr wrap="square" lIns="0" tIns="0" rIns="0" bIns="0" rtlCol="0"/>
            <a:lstStyle/>
            <a:p>
              <a:endParaRPr/>
            </a:p>
          </p:txBody>
        </p:sp>
        <p:sp>
          <p:nvSpPr>
            <p:cNvPr id="6131" name="object 6131"/>
            <p:cNvSpPr/>
            <p:nvPr/>
          </p:nvSpPr>
          <p:spPr>
            <a:xfrm>
              <a:off x="6127737" y="8222538"/>
              <a:ext cx="5080" cy="13970"/>
            </a:xfrm>
            <a:custGeom>
              <a:avLst/>
              <a:gdLst/>
              <a:ahLst/>
              <a:cxnLst/>
              <a:rect l="l" t="t" r="r" b="b"/>
              <a:pathLst>
                <a:path w="5079" h="13970">
                  <a:moveTo>
                    <a:pt x="4610" y="13665"/>
                  </a:moveTo>
                  <a:lnTo>
                    <a:pt x="2768" y="8788"/>
                  </a:lnTo>
                  <a:lnTo>
                    <a:pt x="1155" y="4216"/>
                  </a:lnTo>
                  <a:lnTo>
                    <a:pt x="0" y="0"/>
                  </a:lnTo>
                </a:path>
              </a:pathLst>
            </a:custGeom>
            <a:ln w="25400">
              <a:solidFill>
                <a:srgbClr val="FFE95C"/>
              </a:solidFill>
            </a:ln>
          </p:spPr>
          <p:txBody>
            <a:bodyPr wrap="square" lIns="0" tIns="0" rIns="0" bIns="0" rtlCol="0"/>
            <a:lstStyle/>
            <a:p>
              <a:endParaRPr/>
            </a:p>
          </p:txBody>
        </p:sp>
        <p:sp>
          <p:nvSpPr>
            <p:cNvPr id="6132" name="object 6132"/>
            <p:cNvSpPr/>
            <p:nvPr/>
          </p:nvSpPr>
          <p:spPr>
            <a:xfrm>
              <a:off x="6104445" y="8205419"/>
              <a:ext cx="9525" cy="12065"/>
            </a:xfrm>
            <a:custGeom>
              <a:avLst/>
              <a:gdLst/>
              <a:ahLst/>
              <a:cxnLst/>
              <a:rect l="l" t="t" r="r" b="b"/>
              <a:pathLst>
                <a:path w="9525" h="12065">
                  <a:moveTo>
                    <a:pt x="0" y="0"/>
                  </a:moveTo>
                  <a:lnTo>
                    <a:pt x="38" y="2552"/>
                  </a:lnTo>
                  <a:lnTo>
                    <a:pt x="1066" y="5753"/>
                  </a:lnTo>
                  <a:lnTo>
                    <a:pt x="2806" y="9575"/>
                  </a:lnTo>
                  <a:lnTo>
                    <a:pt x="4889" y="10248"/>
                  </a:lnTo>
                  <a:lnTo>
                    <a:pt x="7048" y="10998"/>
                  </a:lnTo>
                  <a:lnTo>
                    <a:pt x="9270" y="11798"/>
                  </a:lnTo>
                  <a:lnTo>
                    <a:pt x="7746" y="7886"/>
                  </a:lnTo>
                  <a:lnTo>
                    <a:pt x="6832" y="4533"/>
                  </a:lnTo>
                  <a:lnTo>
                    <a:pt x="6781" y="1765"/>
                  </a:lnTo>
                  <a:lnTo>
                    <a:pt x="0" y="0"/>
                  </a:lnTo>
                  <a:close/>
                </a:path>
              </a:pathLst>
            </a:custGeom>
            <a:solidFill>
              <a:srgbClr val="FFDD2D"/>
            </a:solidFill>
          </p:spPr>
          <p:txBody>
            <a:bodyPr wrap="square" lIns="0" tIns="0" rIns="0" bIns="0" rtlCol="0"/>
            <a:lstStyle/>
            <a:p>
              <a:endParaRPr/>
            </a:p>
          </p:txBody>
        </p:sp>
        <p:sp>
          <p:nvSpPr>
            <p:cNvPr id="6133" name="object 6133"/>
            <p:cNvSpPr/>
            <p:nvPr/>
          </p:nvSpPr>
          <p:spPr>
            <a:xfrm>
              <a:off x="6111227" y="8207184"/>
              <a:ext cx="2540" cy="10160"/>
            </a:xfrm>
            <a:custGeom>
              <a:avLst/>
              <a:gdLst/>
              <a:ahLst/>
              <a:cxnLst/>
              <a:rect l="l" t="t" r="r" b="b"/>
              <a:pathLst>
                <a:path w="2539" h="10159">
                  <a:moveTo>
                    <a:pt x="0" y="0"/>
                  </a:moveTo>
                  <a:lnTo>
                    <a:pt x="2489" y="10032"/>
                  </a:lnTo>
                </a:path>
              </a:pathLst>
            </a:custGeom>
            <a:ln w="25400">
              <a:solidFill>
                <a:srgbClr val="FFDE31"/>
              </a:solidFill>
            </a:ln>
          </p:spPr>
          <p:txBody>
            <a:bodyPr wrap="square" lIns="0" tIns="0" rIns="0" bIns="0" rtlCol="0"/>
            <a:lstStyle/>
            <a:p>
              <a:endParaRPr/>
            </a:p>
          </p:txBody>
        </p:sp>
        <p:sp>
          <p:nvSpPr>
            <p:cNvPr id="6134" name="object 6134"/>
            <p:cNvSpPr/>
            <p:nvPr/>
          </p:nvSpPr>
          <p:spPr>
            <a:xfrm>
              <a:off x="6107252" y="8214995"/>
              <a:ext cx="6985" cy="2540"/>
            </a:xfrm>
            <a:custGeom>
              <a:avLst/>
              <a:gdLst/>
              <a:ahLst/>
              <a:cxnLst/>
              <a:rect l="l" t="t" r="r" b="b"/>
              <a:pathLst>
                <a:path w="6985" h="2540">
                  <a:moveTo>
                    <a:pt x="6464" y="2222"/>
                  </a:moveTo>
                  <a:lnTo>
                    <a:pt x="0" y="0"/>
                  </a:lnTo>
                </a:path>
              </a:pathLst>
            </a:custGeom>
            <a:ln w="25400">
              <a:solidFill>
                <a:srgbClr val="FFDE32"/>
              </a:solidFill>
            </a:ln>
          </p:spPr>
          <p:txBody>
            <a:bodyPr wrap="square" lIns="0" tIns="0" rIns="0" bIns="0" rtlCol="0"/>
            <a:lstStyle/>
            <a:p>
              <a:endParaRPr/>
            </a:p>
          </p:txBody>
        </p:sp>
        <p:sp>
          <p:nvSpPr>
            <p:cNvPr id="6135" name="object 6135"/>
            <p:cNvSpPr/>
            <p:nvPr/>
          </p:nvSpPr>
          <p:spPr>
            <a:xfrm>
              <a:off x="6104445" y="8205419"/>
              <a:ext cx="3175" cy="10160"/>
            </a:xfrm>
            <a:custGeom>
              <a:avLst/>
              <a:gdLst/>
              <a:ahLst/>
              <a:cxnLst/>
              <a:rect l="l" t="t" r="r" b="b"/>
              <a:pathLst>
                <a:path w="3175" h="10159">
                  <a:moveTo>
                    <a:pt x="2806" y="9575"/>
                  </a:moveTo>
                  <a:lnTo>
                    <a:pt x="0" y="0"/>
                  </a:lnTo>
                </a:path>
              </a:pathLst>
            </a:custGeom>
            <a:ln w="25400">
              <a:solidFill>
                <a:srgbClr val="FFDC28"/>
              </a:solidFill>
            </a:ln>
          </p:spPr>
          <p:txBody>
            <a:bodyPr wrap="square" lIns="0" tIns="0" rIns="0" bIns="0" rtlCol="0"/>
            <a:lstStyle/>
            <a:p>
              <a:endParaRPr/>
            </a:p>
          </p:txBody>
        </p:sp>
        <p:sp>
          <p:nvSpPr>
            <p:cNvPr id="6136" name="object 6136"/>
            <p:cNvSpPr/>
            <p:nvPr/>
          </p:nvSpPr>
          <p:spPr>
            <a:xfrm>
              <a:off x="6104445" y="8205419"/>
              <a:ext cx="6985" cy="1905"/>
            </a:xfrm>
            <a:custGeom>
              <a:avLst/>
              <a:gdLst/>
              <a:ahLst/>
              <a:cxnLst/>
              <a:rect l="l" t="t" r="r" b="b"/>
              <a:pathLst>
                <a:path w="6985" h="1904">
                  <a:moveTo>
                    <a:pt x="0" y="0"/>
                  </a:moveTo>
                  <a:lnTo>
                    <a:pt x="6781" y="1765"/>
                  </a:lnTo>
                </a:path>
              </a:pathLst>
            </a:custGeom>
            <a:ln w="25400">
              <a:solidFill>
                <a:srgbClr val="FFDC27"/>
              </a:solidFill>
            </a:ln>
          </p:spPr>
          <p:txBody>
            <a:bodyPr wrap="square" lIns="0" tIns="0" rIns="0" bIns="0" rtlCol="0"/>
            <a:lstStyle/>
            <a:p>
              <a:endParaRPr/>
            </a:p>
          </p:txBody>
        </p:sp>
        <p:sp>
          <p:nvSpPr>
            <p:cNvPr id="6137" name="object 6137"/>
            <p:cNvSpPr/>
            <p:nvPr/>
          </p:nvSpPr>
          <p:spPr>
            <a:xfrm>
              <a:off x="6097981" y="8203768"/>
              <a:ext cx="9525" cy="11430"/>
            </a:xfrm>
            <a:custGeom>
              <a:avLst/>
              <a:gdLst/>
              <a:ahLst/>
              <a:cxnLst/>
              <a:rect l="l" t="t" r="r" b="b"/>
              <a:pathLst>
                <a:path w="9525" h="11429">
                  <a:moveTo>
                    <a:pt x="0" y="0"/>
                  </a:moveTo>
                  <a:lnTo>
                    <a:pt x="50" y="2463"/>
                  </a:lnTo>
                  <a:lnTo>
                    <a:pt x="1257" y="5626"/>
                  </a:lnTo>
                  <a:lnTo>
                    <a:pt x="3263" y="9448"/>
                  </a:lnTo>
                  <a:lnTo>
                    <a:pt x="5181" y="9956"/>
                  </a:lnTo>
                  <a:lnTo>
                    <a:pt x="7188" y="10553"/>
                  </a:lnTo>
                  <a:lnTo>
                    <a:pt x="9271" y="11226"/>
                  </a:lnTo>
                  <a:lnTo>
                    <a:pt x="7531" y="7404"/>
                  </a:lnTo>
                  <a:lnTo>
                    <a:pt x="6502" y="4203"/>
                  </a:lnTo>
                  <a:lnTo>
                    <a:pt x="6464" y="1650"/>
                  </a:lnTo>
                  <a:lnTo>
                    <a:pt x="0" y="0"/>
                  </a:lnTo>
                  <a:close/>
                </a:path>
              </a:pathLst>
            </a:custGeom>
            <a:solidFill>
              <a:srgbClr val="FFDB26"/>
            </a:solidFill>
          </p:spPr>
          <p:txBody>
            <a:bodyPr wrap="square" lIns="0" tIns="0" rIns="0" bIns="0" rtlCol="0"/>
            <a:lstStyle/>
            <a:p>
              <a:endParaRPr/>
            </a:p>
          </p:txBody>
        </p:sp>
        <p:sp>
          <p:nvSpPr>
            <p:cNvPr id="6138" name="object 6138"/>
            <p:cNvSpPr/>
            <p:nvPr/>
          </p:nvSpPr>
          <p:spPr>
            <a:xfrm>
              <a:off x="6104445" y="8205419"/>
              <a:ext cx="3175" cy="10160"/>
            </a:xfrm>
            <a:custGeom>
              <a:avLst/>
              <a:gdLst/>
              <a:ahLst/>
              <a:cxnLst/>
              <a:rect l="l" t="t" r="r" b="b"/>
              <a:pathLst>
                <a:path w="3175" h="10159">
                  <a:moveTo>
                    <a:pt x="0" y="0"/>
                  </a:moveTo>
                  <a:lnTo>
                    <a:pt x="2806" y="9575"/>
                  </a:lnTo>
                </a:path>
              </a:pathLst>
            </a:custGeom>
            <a:ln w="25400">
              <a:solidFill>
                <a:srgbClr val="FFDC28"/>
              </a:solidFill>
            </a:ln>
          </p:spPr>
          <p:txBody>
            <a:bodyPr wrap="square" lIns="0" tIns="0" rIns="0" bIns="0" rtlCol="0"/>
            <a:lstStyle/>
            <a:p>
              <a:endParaRPr/>
            </a:p>
          </p:txBody>
        </p:sp>
        <p:sp>
          <p:nvSpPr>
            <p:cNvPr id="6139" name="object 6139"/>
            <p:cNvSpPr/>
            <p:nvPr/>
          </p:nvSpPr>
          <p:spPr>
            <a:xfrm>
              <a:off x="6101245" y="8213217"/>
              <a:ext cx="6350" cy="1905"/>
            </a:xfrm>
            <a:custGeom>
              <a:avLst/>
              <a:gdLst/>
              <a:ahLst/>
              <a:cxnLst/>
              <a:rect l="l" t="t" r="r" b="b"/>
              <a:pathLst>
                <a:path w="6350" h="1904">
                  <a:moveTo>
                    <a:pt x="6007" y="1777"/>
                  </a:moveTo>
                  <a:lnTo>
                    <a:pt x="0" y="0"/>
                  </a:lnTo>
                </a:path>
              </a:pathLst>
            </a:custGeom>
            <a:ln w="25400">
              <a:solidFill>
                <a:srgbClr val="FFDC2B"/>
              </a:solidFill>
            </a:ln>
          </p:spPr>
          <p:txBody>
            <a:bodyPr wrap="square" lIns="0" tIns="0" rIns="0" bIns="0" rtlCol="0"/>
            <a:lstStyle/>
            <a:p>
              <a:endParaRPr/>
            </a:p>
          </p:txBody>
        </p:sp>
        <p:sp>
          <p:nvSpPr>
            <p:cNvPr id="6140" name="object 6140"/>
            <p:cNvSpPr/>
            <p:nvPr/>
          </p:nvSpPr>
          <p:spPr>
            <a:xfrm>
              <a:off x="6097981" y="8203768"/>
              <a:ext cx="3810" cy="9525"/>
            </a:xfrm>
            <a:custGeom>
              <a:avLst/>
              <a:gdLst/>
              <a:ahLst/>
              <a:cxnLst/>
              <a:rect l="l" t="t" r="r" b="b"/>
              <a:pathLst>
                <a:path w="3810" h="9525">
                  <a:moveTo>
                    <a:pt x="3263" y="9448"/>
                  </a:moveTo>
                  <a:lnTo>
                    <a:pt x="0" y="0"/>
                  </a:lnTo>
                </a:path>
              </a:pathLst>
            </a:custGeom>
            <a:ln w="25400">
              <a:solidFill>
                <a:srgbClr val="FFDA24"/>
              </a:solidFill>
            </a:ln>
          </p:spPr>
          <p:txBody>
            <a:bodyPr wrap="square" lIns="0" tIns="0" rIns="0" bIns="0" rtlCol="0"/>
            <a:lstStyle/>
            <a:p>
              <a:endParaRPr/>
            </a:p>
          </p:txBody>
        </p:sp>
        <p:sp>
          <p:nvSpPr>
            <p:cNvPr id="6141" name="object 6141"/>
            <p:cNvSpPr/>
            <p:nvPr/>
          </p:nvSpPr>
          <p:spPr>
            <a:xfrm>
              <a:off x="6097981" y="8203768"/>
              <a:ext cx="6985" cy="1905"/>
            </a:xfrm>
            <a:custGeom>
              <a:avLst/>
              <a:gdLst/>
              <a:ahLst/>
              <a:cxnLst/>
              <a:rect l="l" t="t" r="r" b="b"/>
              <a:pathLst>
                <a:path w="6985" h="1904">
                  <a:moveTo>
                    <a:pt x="0" y="0"/>
                  </a:moveTo>
                  <a:lnTo>
                    <a:pt x="6464" y="1650"/>
                  </a:lnTo>
                </a:path>
              </a:pathLst>
            </a:custGeom>
            <a:ln w="25400">
              <a:solidFill>
                <a:srgbClr val="FFD921"/>
              </a:solidFill>
            </a:ln>
          </p:spPr>
          <p:txBody>
            <a:bodyPr wrap="square" lIns="0" tIns="0" rIns="0" bIns="0" rtlCol="0"/>
            <a:lstStyle/>
            <a:p>
              <a:endParaRPr/>
            </a:p>
          </p:txBody>
        </p:sp>
        <p:sp>
          <p:nvSpPr>
            <p:cNvPr id="6142" name="object 6142"/>
            <p:cNvSpPr/>
            <p:nvPr/>
          </p:nvSpPr>
          <p:spPr>
            <a:xfrm>
              <a:off x="6107252" y="8214995"/>
              <a:ext cx="12700" cy="15875"/>
            </a:xfrm>
            <a:custGeom>
              <a:avLst/>
              <a:gdLst/>
              <a:ahLst/>
              <a:cxnLst/>
              <a:rect l="l" t="t" r="r" b="b"/>
              <a:pathLst>
                <a:path w="12700" h="15875">
                  <a:moveTo>
                    <a:pt x="0" y="0"/>
                  </a:moveTo>
                  <a:lnTo>
                    <a:pt x="1739" y="3822"/>
                  </a:lnTo>
                  <a:lnTo>
                    <a:pt x="4178" y="8267"/>
                  </a:lnTo>
                  <a:lnTo>
                    <a:pt x="7023" y="13296"/>
                  </a:lnTo>
                  <a:lnTo>
                    <a:pt x="8788" y="13969"/>
                  </a:lnTo>
                  <a:lnTo>
                    <a:pt x="12611" y="15570"/>
                  </a:lnTo>
                  <a:lnTo>
                    <a:pt x="10121" y="10604"/>
                  </a:lnTo>
                  <a:lnTo>
                    <a:pt x="7988" y="6134"/>
                  </a:lnTo>
                  <a:lnTo>
                    <a:pt x="6464" y="2222"/>
                  </a:lnTo>
                  <a:lnTo>
                    <a:pt x="2082" y="673"/>
                  </a:lnTo>
                  <a:lnTo>
                    <a:pt x="0" y="0"/>
                  </a:lnTo>
                  <a:close/>
                </a:path>
              </a:pathLst>
            </a:custGeom>
            <a:solidFill>
              <a:srgbClr val="FFE03B"/>
            </a:solidFill>
          </p:spPr>
          <p:txBody>
            <a:bodyPr wrap="square" lIns="0" tIns="0" rIns="0" bIns="0" rtlCol="0"/>
            <a:lstStyle/>
            <a:p>
              <a:endParaRPr/>
            </a:p>
          </p:txBody>
        </p:sp>
        <p:sp>
          <p:nvSpPr>
            <p:cNvPr id="6143" name="object 6143"/>
            <p:cNvSpPr/>
            <p:nvPr/>
          </p:nvSpPr>
          <p:spPr>
            <a:xfrm>
              <a:off x="6113716" y="8217217"/>
              <a:ext cx="6350" cy="13970"/>
            </a:xfrm>
            <a:custGeom>
              <a:avLst/>
              <a:gdLst/>
              <a:ahLst/>
              <a:cxnLst/>
              <a:rect l="l" t="t" r="r" b="b"/>
              <a:pathLst>
                <a:path w="6350" h="13970">
                  <a:moveTo>
                    <a:pt x="0" y="0"/>
                  </a:moveTo>
                  <a:lnTo>
                    <a:pt x="1524" y="3911"/>
                  </a:lnTo>
                  <a:lnTo>
                    <a:pt x="3657" y="8382"/>
                  </a:lnTo>
                  <a:lnTo>
                    <a:pt x="6146" y="13347"/>
                  </a:lnTo>
                </a:path>
              </a:pathLst>
            </a:custGeom>
            <a:ln w="25400">
              <a:solidFill>
                <a:srgbClr val="FFE140"/>
              </a:solidFill>
            </a:ln>
          </p:spPr>
          <p:txBody>
            <a:bodyPr wrap="square" lIns="0" tIns="0" rIns="0" bIns="0" rtlCol="0"/>
            <a:lstStyle/>
            <a:p>
              <a:endParaRPr/>
            </a:p>
          </p:txBody>
        </p:sp>
        <p:sp>
          <p:nvSpPr>
            <p:cNvPr id="6144" name="object 6144"/>
            <p:cNvSpPr/>
            <p:nvPr/>
          </p:nvSpPr>
          <p:spPr>
            <a:xfrm>
              <a:off x="6114275" y="8228292"/>
              <a:ext cx="5715" cy="2540"/>
            </a:xfrm>
            <a:custGeom>
              <a:avLst/>
              <a:gdLst/>
              <a:ahLst/>
              <a:cxnLst/>
              <a:rect l="l" t="t" r="r" b="b"/>
              <a:pathLst>
                <a:path w="5714" h="2540">
                  <a:moveTo>
                    <a:pt x="5587" y="2273"/>
                  </a:moveTo>
                  <a:lnTo>
                    <a:pt x="0" y="0"/>
                  </a:lnTo>
                </a:path>
              </a:pathLst>
            </a:custGeom>
            <a:ln w="25400">
              <a:solidFill>
                <a:srgbClr val="FFE244"/>
              </a:solidFill>
            </a:ln>
          </p:spPr>
          <p:txBody>
            <a:bodyPr wrap="square" lIns="0" tIns="0" rIns="0" bIns="0" rtlCol="0"/>
            <a:lstStyle/>
            <a:p>
              <a:endParaRPr/>
            </a:p>
          </p:txBody>
        </p:sp>
        <p:sp>
          <p:nvSpPr>
            <p:cNvPr id="6145" name="object 6145"/>
            <p:cNvSpPr/>
            <p:nvPr/>
          </p:nvSpPr>
          <p:spPr>
            <a:xfrm>
              <a:off x="6107252" y="8214995"/>
              <a:ext cx="7620" cy="13335"/>
            </a:xfrm>
            <a:custGeom>
              <a:avLst/>
              <a:gdLst/>
              <a:ahLst/>
              <a:cxnLst/>
              <a:rect l="l" t="t" r="r" b="b"/>
              <a:pathLst>
                <a:path w="7620" h="13334">
                  <a:moveTo>
                    <a:pt x="7023" y="13296"/>
                  </a:moveTo>
                  <a:lnTo>
                    <a:pt x="4178" y="8267"/>
                  </a:lnTo>
                  <a:lnTo>
                    <a:pt x="1739" y="3822"/>
                  </a:lnTo>
                  <a:lnTo>
                    <a:pt x="0" y="0"/>
                  </a:lnTo>
                </a:path>
              </a:pathLst>
            </a:custGeom>
            <a:ln w="25400">
              <a:solidFill>
                <a:srgbClr val="FFDF36"/>
              </a:solidFill>
            </a:ln>
          </p:spPr>
          <p:txBody>
            <a:bodyPr wrap="square" lIns="0" tIns="0" rIns="0" bIns="0" rtlCol="0"/>
            <a:lstStyle/>
            <a:p>
              <a:endParaRPr/>
            </a:p>
          </p:txBody>
        </p:sp>
        <p:sp>
          <p:nvSpPr>
            <p:cNvPr id="6146" name="object 6146"/>
            <p:cNvSpPr/>
            <p:nvPr/>
          </p:nvSpPr>
          <p:spPr>
            <a:xfrm>
              <a:off x="6107252" y="8214995"/>
              <a:ext cx="6985" cy="2540"/>
            </a:xfrm>
            <a:custGeom>
              <a:avLst/>
              <a:gdLst/>
              <a:ahLst/>
              <a:cxnLst/>
              <a:rect l="l" t="t" r="r" b="b"/>
              <a:pathLst>
                <a:path w="6985" h="2540">
                  <a:moveTo>
                    <a:pt x="0" y="0"/>
                  </a:moveTo>
                  <a:lnTo>
                    <a:pt x="6464" y="2222"/>
                  </a:lnTo>
                </a:path>
              </a:pathLst>
            </a:custGeom>
            <a:ln w="25400">
              <a:solidFill>
                <a:srgbClr val="FFDE32"/>
              </a:solidFill>
            </a:ln>
          </p:spPr>
          <p:txBody>
            <a:bodyPr wrap="square" lIns="0" tIns="0" rIns="0" bIns="0" rtlCol="0"/>
            <a:lstStyle/>
            <a:p>
              <a:endParaRPr/>
            </a:p>
          </p:txBody>
        </p:sp>
        <p:sp>
          <p:nvSpPr>
            <p:cNvPr id="6147" name="object 6147"/>
            <p:cNvSpPr/>
            <p:nvPr/>
          </p:nvSpPr>
          <p:spPr>
            <a:xfrm>
              <a:off x="6101245" y="8213217"/>
              <a:ext cx="13335" cy="15240"/>
            </a:xfrm>
            <a:custGeom>
              <a:avLst/>
              <a:gdLst/>
              <a:ahLst/>
              <a:cxnLst/>
              <a:rect l="l" t="t" r="r" b="b"/>
              <a:pathLst>
                <a:path w="13335" h="15240">
                  <a:moveTo>
                    <a:pt x="0" y="0"/>
                  </a:moveTo>
                  <a:lnTo>
                    <a:pt x="1993" y="3809"/>
                  </a:lnTo>
                  <a:lnTo>
                    <a:pt x="8026" y="13360"/>
                  </a:lnTo>
                  <a:lnTo>
                    <a:pt x="9575" y="13804"/>
                  </a:lnTo>
                  <a:lnTo>
                    <a:pt x="11252" y="14389"/>
                  </a:lnTo>
                  <a:lnTo>
                    <a:pt x="13030" y="15074"/>
                  </a:lnTo>
                  <a:lnTo>
                    <a:pt x="10185" y="10045"/>
                  </a:lnTo>
                  <a:lnTo>
                    <a:pt x="7747" y="5600"/>
                  </a:lnTo>
                  <a:lnTo>
                    <a:pt x="6007" y="1777"/>
                  </a:lnTo>
                  <a:lnTo>
                    <a:pt x="3924" y="1104"/>
                  </a:lnTo>
                  <a:lnTo>
                    <a:pt x="1917" y="507"/>
                  </a:lnTo>
                  <a:lnTo>
                    <a:pt x="0" y="0"/>
                  </a:lnTo>
                  <a:close/>
                </a:path>
              </a:pathLst>
            </a:custGeom>
            <a:solidFill>
              <a:srgbClr val="FFDE34"/>
            </a:solidFill>
          </p:spPr>
          <p:txBody>
            <a:bodyPr wrap="square" lIns="0" tIns="0" rIns="0" bIns="0" rtlCol="0"/>
            <a:lstStyle/>
            <a:p>
              <a:endParaRPr/>
            </a:p>
          </p:txBody>
        </p:sp>
        <p:sp>
          <p:nvSpPr>
            <p:cNvPr id="6148" name="object 6148"/>
            <p:cNvSpPr/>
            <p:nvPr/>
          </p:nvSpPr>
          <p:spPr>
            <a:xfrm>
              <a:off x="6107252" y="8214995"/>
              <a:ext cx="7620" cy="13335"/>
            </a:xfrm>
            <a:custGeom>
              <a:avLst/>
              <a:gdLst/>
              <a:ahLst/>
              <a:cxnLst/>
              <a:rect l="l" t="t" r="r" b="b"/>
              <a:pathLst>
                <a:path w="7620" h="13334">
                  <a:moveTo>
                    <a:pt x="0" y="0"/>
                  </a:moveTo>
                  <a:lnTo>
                    <a:pt x="1739" y="3822"/>
                  </a:lnTo>
                  <a:lnTo>
                    <a:pt x="4178" y="8267"/>
                  </a:lnTo>
                  <a:lnTo>
                    <a:pt x="7023" y="13296"/>
                  </a:lnTo>
                </a:path>
              </a:pathLst>
            </a:custGeom>
            <a:ln w="25400">
              <a:solidFill>
                <a:srgbClr val="FFDF36"/>
              </a:solidFill>
            </a:ln>
          </p:spPr>
          <p:txBody>
            <a:bodyPr wrap="square" lIns="0" tIns="0" rIns="0" bIns="0" rtlCol="0"/>
            <a:lstStyle/>
            <a:p>
              <a:endParaRPr/>
            </a:p>
          </p:txBody>
        </p:sp>
        <p:sp>
          <p:nvSpPr>
            <p:cNvPr id="6149" name="object 6149"/>
            <p:cNvSpPr/>
            <p:nvPr/>
          </p:nvSpPr>
          <p:spPr>
            <a:xfrm>
              <a:off x="6109271" y="8226577"/>
              <a:ext cx="5080" cy="1905"/>
            </a:xfrm>
            <a:custGeom>
              <a:avLst/>
              <a:gdLst/>
              <a:ahLst/>
              <a:cxnLst/>
              <a:rect l="l" t="t" r="r" b="b"/>
              <a:pathLst>
                <a:path w="5079" h="1904">
                  <a:moveTo>
                    <a:pt x="5003" y="1714"/>
                  </a:moveTo>
                  <a:lnTo>
                    <a:pt x="0" y="0"/>
                  </a:lnTo>
                </a:path>
              </a:pathLst>
            </a:custGeom>
            <a:ln w="25400">
              <a:solidFill>
                <a:srgbClr val="FFE03D"/>
              </a:solidFill>
            </a:ln>
          </p:spPr>
          <p:txBody>
            <a:bodyPr wrap="square" lIns="0" tIns="0" rIns="0" bIns="0" rtlCol="0"/>
            <a:lstStyle/>
            <a:p>
              <a:endParaRPr/>
            </a:p>
          </p:txBody>
        </p:sp>
        <p:sp>
          <p:nvSpPr>
            <p:cNvPr id="6150" name="object 6150"/>
            <p:cNvSpPr/>
            <p:nvPr/>
          </p:nvSpPr>
          <p:spPr>
            <a:xfrm>
              <a:off x="6101245" y="8213217"/>
              <a:ext cx="8255" cy="13970"/>
            </a:xfrm>
            <a:custGeom>
              <a:avLst/>
              <a:gdLst/>
              <a:ahLst/>
              <a:cxnLst/>
              <a:rect l="l" t="t" r="r" b="b"/>
              <a:pathLst>
                <a:path w="8254" h="13970">
                  <a:moveTo>
                    <a:pt x="8026" y="13360"/>
                  </a:moveTo>
                  <a:lnTo>
                    <a:pt x="4800" y="8280"/>
                  </a:lnTo>
                  <a:lnTo>
                    <a:pt x="1993" y="3809"/>
                  </a:lnTo>
                  <a:lnTo>
                    <a:pt x="0" y="0"/>
                  </a:lnTo>
                </a:path>
              </a:pathLst>
            </a:custGeom>
            <a:ln w="25399">
              <a:solidFill>
                <a:srgbClr val="FFDD32"/>
              </a:solidFill>
            </a:ln>
          </p:spPr>
          <p:txBody>
            <a:bodyPr wrap="square" lIns="0" tIns="0" rIns="0" bIns="0" rtlCol="0"/>
            <a:lstStyle/>
            <a:p>
              <a:endParaRPr/>
            </a:p>
          </p:txBody>
        </p:sp>
        <p:sp>
          <p:nvSpPr>
            <p:cNvPr id="6151" name="object 6151"/>
            <p:cNvSpPr/>
            <p:nvPr/>
          </p:nvSpPr>
          <p:spPr>
            <a:xfrm>
              <a:off x="6101245" y="8213217"/>
              <a:ext cx="6350" cy="1905"/>
            </a:xfrm>
            <a:custGeom>
              <a:avLst/>
              <a:gdLst/>
              <a:ahLst/>
              <a:cxnLst/>
              <a:rect l="l" t="t" r="r" b="b"/>
              <a:pathLst>
                <a:path w="6350" h="1904">
                  <a:moveTo>
                    <a:pt x="0" y="0"/>
                  </a:moveTo>
                  <a:lnTo>
                    <a:pt x="6007" y="1777"/>
                  </a:lnTo>
                </a:path>
              </a:pathLst>
            </a:custGeom>
            <a:ln w="25400">
              <a:solidFill>
                <a:srgbClr val="FFDC2B"/>
              </a:solidFill>
            </a:ln>
          </p:spPr>
          <p:txBody>
            <a:bodyPr wrap="square" lIns="0" tIns="0" rIns="0" bIns="0" rtlCol="0"/>
            <a:lstStyle/>
            <a:p>
              <a:endParaRPr/>
            </a:p>
          </p:txBody>
        </p:sp>
        <p:sp>
          <p:nvSpPr>
            <p:cNvPr id="6152" name="object 6152"/>
            <p:cNvSpPr/>
            <p:nvPr/>
          </p:nvSpPr>
          <p:spPr>
            <a:xfrm>
              <a:off x="6119863" y="8230565"/>
              <a:ext cx="24765" cy="38735"/>
            </a:xfrm>
            <a:custGeom>
              <a:avLst/>
              <a:gdLst/>
              <a:ahLst/>
              <a:cxnLst/>
              <a:rect l="l" t="t" r="r" b="b"/>
              <a:pathLst>
                <a:path w="24764" h="38734">
                  <a:moveTo>
                    <a:pt x="0" y="0"/>
                  </a:moveTo>
                  <a:lnTo>
                    <a:pt x="8342" y="16427"/>
                  </a:lnTo>
                  <a:lnTo>
                    <a:pt x="12860" y="25713"/>
                  </a:lnTo>
                  <a:lnTo>
                    <a:pt x="17360" y="35674"/>
                  </a:lnTo>
                  <a:lnTo>
                    <a:pt x="24396" y="38214"/>
                  </a:lnTo>
                  <a:lnTo>
                    <a:pt x="21490" y="29509"/>
                  </a:lnTo>
                  <a:lnTo>
                    <a:pt x="18426" y="21155"/>
                  </a:lnTo>
                  <a:lnTo>
                    <a:pt x="12484" y="5638"/>
                  </a:lnTo>
                  <a:lnTo>
                    <a:pt x="3898" y="1689"/>
                  </a:lnTo>
                  <a:lnTo>
                    <a:pt x="0" y="0"/>
                  </a:lnTo>
                  <a:close/>
                </a:path>
              </a:pathLst>
            </a:custGeom>
            <a:solidFill>
              <a:srgbClr val="FFEB67"/>
            </a:solidFill>
          </p:spPr>
          <p:txBody>
            <a:bodyPr wrap="square" lIns="0" tIns="0" rIns="0" bIns="0" rtlCol="0"/>
            <a:lstStyle/>
            <a:p>
              <a:endParaRPr/>
            </a:p>
          </p:txBody>
        </p:sp>
        <p:sp>
          <p:nvSpPr>
            <p:cNvPr id="6153" name="object 6153"/>
            <p:cNvSpPr/>
            <p:nvPr/>
          </p:nvSpPr>
          <p:spPr>
            <a:xfrm>
              <a:off x="6132347" y="8236204"/>
              <a:ext cx="12065" cy="33020"/>
            </a:xfrm>
            <a:custGeom>
              <a:avLst/>
              <a:gdLst/>
              <a:ahLst/>
              <a:cxnLst/>
              <a:rect l="l" t="t" r="r" b="b"/>
              <a:pathLst>
                <a:path w="12064" h="33020">
                  <a:moveTo>
                    <a:pt x="0" y="0"/>
                  </a:moveTo>
                  <a:lnTo>
                    <a:pt x="2884" y="7547"/>
                  </a:lnTo>
                  <a:lnTo>
                    <a:pt x="5942" y="15516"/>
                  </a:lnTo>
                  <a:lnTo>
                    <a:pt x="9006" y="23870"/>
                  </a:lnTo>
                  <a:lnTo>
                    <a:pt x="11912" y="32575"/>
                  </a:lnTo>
                </a:path>
              </a:pathLst>
            </a:custGeom>
            <a:ln w="25400">
              <a:solidFill>
                <a:srgbClr val="FFEE72"/>
              </a:solidFill>
            </a:ln>
          </p:spPr>
          <p:txBody>
            <a:bodyPr wrap="square" lIns="0" tIns="0" rIns="0" bIns="0" rtlCol="0"/>
            <a:lstStyle/>
            <a:p>
              <a:endParaRPr/>
            </a:p>
          </p:txBody>
        </p:sp>
        <p:sp>
          <p:nvSpPr>
            <p:cNvPr id="6154" name="object 6154"/>
            <p:cNvSpPr/>
            <p:nvPr/>
          </p:nvSpPr>
          <p:spPr>
            <a:xfrm>
              <a:off x="6137224" y="8266239"/>
              <a:ext cx="7620" cy="2540"/>
            </a:xfrm>
            <a:custGeom>
              <a:avLst/>
              <a:gdLst/>
              <a:ahLst/>
              <a:cxnLst/>
              <a:rect l="l" t="t" r="r" b="b"/>
              <a:pathLst>
                <a:path w="7620" h="2540">
                  <a:moveTo>
                    <a:pt x="7035" y="2540"/>
                  </a:moveTo>
                  <a:lnTo>
                    <a:pt x="0" y="0"/>
                  </a:lnTo>
                </a:path>
              </a:pathLst>
            </a:custGeom>
            <a:ln w="25400">
              <a:solidFill>
                <a:srgbClr val="FFEF7A"/>
              </a:solidFill>
            </a:ln>
          </p:spPr>
          <p:txBody>
            <a:bodyPr wrap="square" lIns="0" tIns="0" rIns="0" bIns="0" rtlCol="0"/>
            <a:lstStyle/>
            <a:p>
              <a:endParaRPr/>
            </a:p>
          </p:txBody>
        </p:sp>
        <p:sp>
          <p:nvSpPr>
            <p:cNvPr id="6155" name="object 6155"/>
            <p:cNvSpPr/>
            <p:nvPr/>
          </p:nvSpPr>
          <p:spPr>
            <a:xfrm>
              <a:off x="6119863" y="8230565"/>
              <a:ext cx="17780" cy="36195"/>
            </a:xfrm>
            <a:custGeom>
              <a:avLst/>
              <a:gdLst/>
              <a:ahLst/>
              <a:cxnLst/>
              <a:rect l="l" t="t" r="r" b="b"/>
              <a:pathLst>
                <a:path w="17779" h="36195">
                  <a:moveTo>
                    <a:pt x="17360" y="35674"/>
                  </a:moveTo>
                  <a:lnTo>
                    <a:pt x="12860" y="25713"/>
                  </a:lnTo>
                  <a:lnTo>
                    <a:pt x="8342" y="16427"/>
                  </a:lnTo>
                  <a:lnTo>
                    <a:pt x="3993" y="7845"/>
                  </a:lnTo>
                  <a:lnTo>
                    <a:pt x="0" y="0"/>
                  </a:lnTo>
                </a:path>
              </a:pathLst>
            </a:custGeom>
            <a:ln w="25400">
              <a:solidFill>
                <a:srgbClr val="FFE75C"/>
              </a:solidFill>
            </a:ln>
          </p:spPr>
          <p:txBody>
            <a:bodyPr wrap="square" lIns="0" tIns="0" rIns="0" bIns="0" rtlCol="0"/>
            <a:lstStyle/>
            <a:p>
              <a:endParaRPr/>
            </a:p>
          </p:txBody>
        </p:sp>
        <p:sp>
          <p:nvSpPr>
            <p:cNvPr id="6156" name="object 6156"/>
            <p:cNvSpPr/>
            <p:nvPr/>
          </p:nvSpPr>
          <p:spPr>
            <a:xfrm>
              <a:off x="6119863" y="8230565"/>
              <a:ext cx="12700" cy="5715"/>
            </a:xfrm>
            <a:custGeom>
              <a:avLst/>
              <a:gdLst/>
              <a:ahLst/>
              <a:cxnLst/>
              <a:rect l="l" t="t" r="r" b="b"/>
              <a:pathLst>
                <a:path w="12700" h="5715">
                  <a:moveTo>
                    <a:pt x="0" y="0"/>
                  </a:moveTo>
                  <a:lnTo>
                    <a:pt x="12484" y="5638"/>
                  </a:lnTo>
                </a:path>
              </a:pathLst>
            </a:custGeom>
            <a:ln w="25400">
              <a:solidFill>
                <a:srgbClr val="FFE755"/>
              </a:solidFill>
            </a:ln>
          </p:spPr>
          <p:txBody>
            <a:bodyPr wrap="square" lIns="0" tIns="0" rIns="0" bIns="0" rtlCol="0"/>
            <a:lstStyle/>
            <a:p>
              <a:endParaRPr/>
            </a:p>
          </p:txBody>
        </p:sp>
        <p:sp>
          <p:nvSpPr>
            <p:cNvPr id="6157" name="object 6157"/>
            <p:cNvSpPr/>
            <p:nvPr/>
          </p:nvSpPr>
          <p:spPr>
            <a:xfrm>
              <a:off x="6114275" y="8228292"/>
              <a:ext cx="23495" cy="38100"/>
            </a:xfrm>
            <a:custGeom>
              <a:avLst/>
              <a:gdLst/>
              <a:ahLst/>
              <a:cxnLst/>
              <a:rect l="l" t="t" r="r" b="b"/>
              <a:pathLst>
                <a:path w="23495" h="38100">
                  <a:moveTo>
                    <a:pt x="0" y="0"/>
                  </a:moveTo>
                  <a:lnTo>
                    <a:pt x="9474" y="16749"/>
                  </a:lnTo>
                  <a:lnTo>
                    <a:pt x="14591" y="26351"/>
                  </a:lnTo>
                  <a:lnTo>
                    <a:pt x="19672" y="36728"/>
                  </a:lnTo>
                  <a:lnTo>
                    <a:pt x="22948" y="37947"/>
                  </a:lnTo>
                  <a:lnTo>
                    <a:pt x="18448" y="27987"/>
                  </a:lnTo>
                  <a:lnTo>
                    <a:pt x="13930" y="18700"/>
                  </a:lnTo>
                  <a:lnTo>
                    <a:pt x="5587" y="2273"/>
                  </a:lnTo>
                  <a:lnTo>
                    <a:pt x="0" y="0"/>
                  </a:lnTo>
                  <a:close/>
                </a:path>
              </a:pathLst>
            </a:custGeom>
            <a:solidFill>
              <a:srgbClr val="FFE659"/>
            </a:solidFill>
          </p:spPr>
          <p:txBody>
            <a:bodyPr wrap="square" lIns="0" tIns="0" rIns="0" bIns="0" rtlCol="0"/>
            <a:lstStyle/>
            <a:p>
              <a:endParaRPr/>
            </a:p>
          </p:txBody>
        </p:sp>
        <p:sp>
          <p:nvSpPr>
            <p:cNvPr id="6158" name="object 6158"/>
            <p:cNvSpPr/>
            <p:nvPr/>
          </p:nvSpPr>
          <p:spPr>
            <a:xfrm>
              <a:off x="6119863" y="8230565"/>
              <a:ext cx="17780" cy="36195"/>
            </a:xfrm>
            <a:custGeom>
              <a:avLst/>
              <a:gdLst/>
              <a:ahLst/>
              <a:cxnLst/>
              <a:rect l="l" t="t" r="r" b="b"/>
              <a:pathLst>
                <a:path w="17779" h="36195">
                  <a:moveTo>
                    <a:pt x="0" y="0"/>
                  </a:moveTo>
                  <a:lnTo>
                    <a:pt x="3993" y="7845"/>
                  </a:lnTo>
                  <a:lnTo>
                    <a:pt x="8342" y="16427"/>
                  </a:lnTo>
                  <a:lnTo>
                    <a:pt x="12860" y="25713"/>
                  </a:lnTo>
                  <a:lnTo>
                    <a:pt x="17360" y="35674"/>
                  </a:lnTo>
                </a:path>
              </a:pathLst>
            </a:custGeom>
            <a:ln w="25400">
              <a:solidFill>
                <a:srgbClr val="FFE75C"/>
              </a:solidFill>
            </a:ln>
          </p:spPr>
          <p:txBody>
            <a:bodyPr wrap="square" lIns="0" tIns="0" rIns="0" bIns="0" rtlCol="0"/>
            <a:lstStyle/>
            <a:p>
              <a:endParaRPr/>
            </a:p>
          </p:txBody>
        </p:sp>
        <p:sp>
          <p:nvSpPr>
            <p:cNvPr id="6159" name="object 6159"/>
            <p:cNvSpPr/>
            <p:nvPr/>
          </p:nvSpPr>
          <p:spPr>
            <a:xfrm>
              <a:off x="6133947" y="8265020"/>
              <a:ext cx="3810" cy="1270"/>
            </a:xfrm>
            <a:custGeom>
              <a:avLst/>
              <a:gdLst/>
              <a:ahLst/>
              <a:cxnLst/>
              <a:rect l="l" t="t" r="r" b="b"/>
              <a:pathLst>
                <a:path w="3810" h="1270">
                  <a:moveTo>
                    <a:pt x="3276" y="1219"/>
                  </a:moveTo>
                  <a:lnTo>
                    <a:pt x="0" y="0"/>
                  </a:lnTo>
                </a:path>
              </a:pathLst>
            </a:custGeom>
            <a:ln w="25400">
              <a:solidFill>
                <a:srgbClr val="FFEB6D"/>
              </a:solidFill>
            </a:ln>
          </p:spPr>
          <p:txBody>
            <a:bodyPr wrap="square" lIns="0" tIns="0" rIns="0" bIns="0" rtlCol="0"/>
            <a:lstStyle/>
            <a:p>
              <a:endParaRPr/>
            </a:p>
          </p:txBody>
        </p:sp>
        <p:sp>
          <p:nvSpPr>
            <p:cNvPr id="6160" name="object 6160"/>
            <p:cNvSpPr/>
            <p:nvPr/>
          </p:nvSpPr>
          <p:spPr>
            <a:xfrm>
              <a:off x="6114275" y="8228292"/>
              <a:ext cx="19685" cy="36830"/>
            </a:xfrm>
            <a:custGeom>
              <a:avLst/>
              <a:gdLst/>
              <a:ahLst/>
              <a:cxnLst/>
              <a:rect l="l" t="t" r="r" b="b"/>
              <a:pathLst>
                <a:path w="19685" h="36829">
                  <a:moveTo>
                    <a:pt x="19672" y="36728"/>
                  </a:moveTo>
                  <a:lnTo>
                    <a:pt x="14591" y="26351"/>
                  </a:lnTo>
                  <a:lnTo>
                    <a:pt x="9474" y="16749"/>
                  </a:lnTo>
                  <a:lnTo>
                    <a:pt x="4538" y="7955"/>
                  </a:lnTo>
                  <a:lnTo>
                    <a:pt x="0" y="0"/>
                  </a:lnTo>
                </a:path>
              </a:pathLst>
            </a:custGeom>
            <a:ln w="25400">
              <a:solidFill>
                <a:srgbClr val="FFE555"/>
              </a:solidFill>
            </a:ln>
          </p:spPr>
          <p:txBody>
            <a:bodyPr wrap="square" lIns="0" tIns="0" rIns="0" bIns="0" rtlCol="0"/>
            <a:lstStyle/>
            <a:p>
              <a:endParaRPr/>
            </a:p>
          </p:txBody>
        </p:sp>
        <p:sp>
          <p:nvSpPr>
            <p:cNvPr id="6161" name="object 6161"/>
            <p:cNvSpPr/>
            <p:nvPr/>
          </p:nvSpPr>
          <p:spPr>
            <a:xfrm>
              <a:off x="6114275" y="8228292"/>
              <a:ext cx="5715" cy="2540"/>
            </a:xfrm>
            <a:custGeom>
              <a:avLst/>
              <a:gdLst/>
              <a:ahLst/>
              <a:cxnLst/>
              <a:rect l="l" t="t" r="r" b="b"/>
              <a:pathLst>
                <a:path w="5714" h="2540">
                  <a:moveTo>
                    <a:pt x="0" y="0"/>
                  </a:moveTo>
                  <a:lnTo>
                    <a:pt x="5587" y="2273"/>
                  </a:lnTo>
                </a:path>
              </a:pathLst>
            </a:custGeom>
            <a:ln w="25400">
              <a:solidFill>
                <a:srgbClr val="FFE244"/>
              </a:solidFill>
            </a:ln>
          </p:spPr>
          <p:txBody>
            <a:bodyPr wrap="square" lIns="0" tIns="0" rIns="0" bIns="0" rtlCol="0"/>
            <a:lstStyle/>
            <a:p>
              <a:endParaRPr/>
            </a:p>
          </p:txBody>
        </p:sp>
        <p:sp>
          <p:nvSpPr>
            <p:cNvPr id="6162" name="object 6162"/>
            <p:cNvSpPr/>
            <p:nvPr/>
          </p:nvSpPr>
          <p:spPr>
            <a:xfrm>
              <a:off x="6109271" y="8226577"/>
              <a:ext cx="24765" cy="38735"/>
            </a:xfrm>
            <a:custGeom>
              <a:avLst/>
              <a:gdLst/>
              <a:ahLst/>
              <a:cxnLst/>
              <a:rect l="l" t="t" r="r" b="b"/>
              <a:pathLst>
                <a:path w="24764" h="38734">
                  <a:moveTo>
                    <a:pt x="0" y="0"/>
                  </a:moveTo>
                  <a:lnTo>
                    <a:pt x="5113" y="8056"/>
                  </a:lnTo>
                  <a:lnTo>
                    <a:pt x="10593" y="16979"/>
                  </a:lnTo>
                  <a:lnTo>
                    <a:pt x="16160" y="26731"/>
                  </a:lnTo>
                  <a:lnTo>
                    <a:pt x="21539" y="37274"/>
                  </a:lnTo>
                  <a:lnTo>
                    <a:pt x="24676" y="38442"/>
                  </a:lnTo>
                  <a:lnTo>
                    <a:pt x="19594" y="28066"/>
                  </a:lnTo>
                  <a:lnTo>
                    <a:pt x="14477" y="18464"/>
                  </a:lnTo>
                  <a:lnTo>
                    <a:pt x="5003" y="1714"/>
                  </a:lnTo>
                  <a:lnTo>
                    <a:pt x="1549" y="444"/>
                  </a:lnTo>
                  <a:lnTo>
                    <a:pt x="0" y="0"/>
                  </a:lnTo>
                  <a:close/>
                </a:path>
              </a:pathLst>
            </a:custGeom>
            <a:solidFill>
              <a:srgbClr val="FFE552"/>
            </a:solidFill>
          </p:spPr>
          <p:txBody>
            <a:bodyPr wrap="square" lIns="0" tIns="0" rIns="0" bIns="0" rtlCol="0"/>
            <a:lstStyle/>
            <a:p>
              <a:endParaRPr/>
            </a:p>
          </p:txBody>
        </p:sp>
        <p:sp>
          <p:nvSpPr>
            <p:cNvPr id="6163" name="object 6163"/>
            <p:cNvSpPr/>
            <p:nvPr/>
          </p:nvSpPr>
          <p:spPr>
            <a:xfrm>
              <a:off x="6114275" y="8228292"/>
              <a:ext cx="19685" cy="36830"/>
            </a:xfrm>
            <a:custGeom>
              <a:avLst/>
              <a:gdLst/>
              <a:ahLst/>
              <a:cxnLst/>
              <a:rect l="l" t="t" r="r" b="b"/>
              <a:pathLst>
                <a:path w="19685" h="36829">
                  <a:moveTo>
                    <a:pt x="0" y="0"/>
                  </a:moveTo>
                  <a:lnTo>
                    <a:pt x="4538" y="7955"/>
                  </a:lnTo>
                  <a:lnTo>
                    <a:pt x="9474" y="16749"/>
                  </a:lnTo>
                  <a:lnTo>
                    <a:pt x="14591" y="26351"/>
                  </a:lnTo>
                  <a:lnTo>
                    <a:pt x="19672" y="36728"/>
                  </a:lnTo>
                </a:path>
              </a:pathLst>
            </a:custGeom>
            <a:ln w="25400">
              <a:solidFill>
                <a:srgbClr val="FFE555"/>
              </a:solidFill>
            </a:ln>
          </p:spPr>
          <p:txBody>
            <a:bodyPr wrap="square" lIns="0" tIns="0" rIns="0" bIns="0" rtlCol="0"/>
            <a:lstStyle/>
            <a:p>
              <a:endParaRPr/>
            </a:p>
          </p:txBody>
        </p:sp>
        <p:sp>
          <p:nvSpPr>
            <p:cNvPr id="6164" name="object 6164"/>
            <p:cNvSpPr/>
            <p:nvPr/>
          </p:nvSpPr>
          <p:spPr>
            <a:xfrm>
              <a:off x="6130810" y="8263852"/>
              <a:ext cx="3175" cy="1270"/>
            </a:xfrm>
            <a:custGeom>
              <a:avLst/>
              <a:gdLst/>
              <a:ahLst/>
              <a:cxnLst/>
              <a:rect l="l" t="t" r="r" b="b"/>
              <a:pathLst>
                <a:path w="3175" h="1270">
                  <a:moveTo>
                    <a:pt x="3136" y="1168"/>
                  </a:moveTo>
                  <a:lnTo>
                    <a:pt x="0" y="0"/>
                  </a:lnTo>
                </a:path>
              </a:pathLst>
            </a:custGeom>
            <a:ln w="25400">
              <a:solidFill>
                <a:srgbClr val="FFE967"/>
              </a:solidFill>
            </a:ln>
          </p:spPr>
          <p:txBody>
            <a:bodyPr wrap="square" lIns="0" tIns="0" rIns="0" bIns="0" rtlCol="0"/>
            <a:lstStyle/>
            <a:p>
              <a:endParaRPr/>
            </a:p>
          </p:txBody>
        </p:sp>
        <p:sp>
          <p:nvSpPr>
            <p:cNvPr id="6165" name="object 6165"/>
            <p:cNvSpPr/>
            <p:nvPr/>
          </p:nvSpPr>
          <p:spPr>
            <a:xfrm>
              <a:off x="6109271" y="8226577"/>
              <a:ext cx="21590" cy="37465"/>
            </a:xfrm>
            <a:custGeom>
              <a:avLst/>
              <a:gdLst/>
              <a:ahLst/>
              <a:cxnLst/>
              <a:rect l="l" t="t" r="r" b="b"/>
              <a:pathLst>
                <a:path w="21589" h="37465">
                  <a:moveTo>
                    <a:pt x="21539" y="37274"/>
                  </a:moveTo>
                  <a:lnTo>
                    <a:pt x="16160" y="26731"/>
                  </a:lnTo>
                  <a:lnTo>
                    <a:pt x="10593" y="16979"/>
                  </a:lnTo>
                  <a:lnTo>
                    <a:pt x="5113" y="8056"/>
                  </a:lnTo>
                  <a:lnTo>
                    <a:pt x="0" y="0"/>
                  </a:lnTo>
                </a:path>
              </a:pathLst>
            </a:custGeom>
            <a:ln w="25399">
              <a:solidFill>
                <a:srgbClr val="FFE450"/>
              </a:solidFill>
            </a:ln>
          </p:spPr>
          <p:txBody>
            <a:bodyPr wrap="square" lIns="0" tIns="0" rIns="0" bIns="0" rtlCol="0"/>
            <a:lstStyle/>
            <a:p>
              <a:endParaRPr/>
            </a:p>
          </p:txBody>
        </p:sp>
        <p:sp>
          <p:nvSpPr>
            <p:cNvPr id="6166" name="object 6166"/>
            <p:cNvSpPr/>
            <p:nvPr/>
          </p:nvSpPr>
          <p:spPr>
            <a:xfrm>
              <a:off x="6109271" y="8226577"/>
              <a:ext cx="5080" cy="1905"/>
            </a:xfrm>
            <a:custGeom>
              <a:avLst/>
              <a:gdLst/>
              <a:ahLst/>
              <a:cxnLst/>
              <a:rect l="l" t="t" r="r" b="b"/>
              <a:pathLst>
                <a:path w="5079" h="1904">
                  <a:moveTo>
                    <a:pt x="0" y="0"/>
                  </a:moveTo>
                  <a:lnTo>
                    <a:pt x="5003" y="1714"/>
                  </a:lnTo>
                </a:path>
              </a:pathLst>
            </a:custGeom>
            <a:ln w="25400">
              <a:solidFill>
                <a:srgbClr val="FFE03D"/>
              </a:solidFill>
            </a:ln>
          </p:spPr>
          <p:txBody>
            <a:bodyPr wrap="square" lIns="0" tIns="0" rIns="0" bIns="0" rtlCol="0"/>
            <a:lstStyle/>
            <a:p>
              <a:endParaRPr/>
            </a:p>
          </p:txBody>
        </p:sp>
        <p:sp>
          <p:nvSpPr>
            <p:cNvPr id="6167" name="object 6167"/>
            <p:cNvSpPr/>
            <p:nvPr/>
          </p:nvSpPr>
          <p:spPr>
            <a:xfrm>
              <a:off x="6151854" y="8271497"/>
              <a:ext cx="9525" cy="22225"/>
            </a:xfrm>
            <a:custGeom>
              <a:avLst/>
              <a:gdLst/>
              <a:ahLst/>
              <a:cxnLst/>
              <a:rect l="l" t="t" r="r" b="b"/>
              <a:pathLst>
                <a:path w="9525" h="22225">
                  <a:moveTo>
                    <a:pt x="0" y="0"/>
                  </a:moveTo>
                  <a:lnTo>
                    <a:pt x="685" y="6489"/>
                  </a:lnTo>
                  <a:lnTo>
                    <a:pt x="3555" y="20091"/>
                  </a:lnTo>
                  <a:lnTo>
                    <a:pt x="5359" y="20675"/>
                  </a:lnTo>
                  <a:lnTo>
                    <a:pt x="9245" y="21856"/>
                  </a:lnTo>
                  <a:lnTo>
                    <a:pt x="8801" y="15595"/>
                  </a:lnTo>
                  <a:lnTo>
                    <a:pt x="8420" y="9258"/>
                  </a:lnTo>
                  <a:lnTo>
                    <a:pt x="8102" y="2870"/>
                  </a:lnTo>
                  <a:lnTo>
                    <a:pt x="0" y="0"/>
                  </a:lnTo>
                  <a:close/>
                </a:path>
              </a:pathLst>
            </a:custGeom>
            <a:solidFill>
              <a:srgbClr val="FFF79E"/>
            </a:solidFill>
          </p:spPr>
          <p:txBody>
            <a:bodyPr wrap="square" lIns="0" tIns="0" rIns="0" bIns="0" rtlCol="0"/>
            <a:lstStyle/>
            <a:p>
              <a:endParaRPr/>
            </a:p>
          </p:txBody>
        </p:sp>
        <p:sp>
          <p:nvSpPr>
            <p:cNvPr id="6168" name="object 6168"/>
            <p:cNvSpPr/>
            <p:nvPr/>
          </p:nvSpPr>
          <p:spPr>
            <a:xfrm>
              <a:off x="6159957" y="8274367"/>
              <a:ext cx="1270" cy="19050"/>
            </a:xfrm>
            <a:custGeom>
              <a:avLst/>
              <a:gdLst/>
              <a:ahLst/>
              <a:cxnLst/>
              <a:rect l="l" t="t" r="r" b="b"/>
              <a:pathLst>
                <a:path w="1270" h="19050">
                  <a:moveTo>
                    <a:pt x="0" y="0"/>
                  </a:moveTo>
                  <a:lnTo>
                    <a:pt x="317" y="6388"/>
                  </a:lnTo>
                  <a:lnTo>
                    <a:pt x="698" y="12725"/>
                  </a:lnTo>
                  <a:lnTo>
                    <a:pt x="1142" y="18986"/>
                  </a:lnTo>
                </a:path>
              </a:pathLst>
            </a:custGeom>
            <a:ln w="25400">
              <a:solidFill>
                <a:srgbClr val="FFF8A2"/>
              </a:solidFill>
            </a:ln>
          </p:spPr>
          <p:txBody>
            <a:bodyPr wrap="square" lIns="0" tIns="0" rIns="0" bIns="0" rtlCol="0"/>
            <a:lstStyle/>
            <a:p>
              <a:endParaRPr/>
            </a:p>
          </p:txBody>
        </p:sp>
        <p:sp>
          <p:nvSpPr>
            <p:cNvPr id="6169" name="object 6169"/>
            <p:cNvSpPr/>
            <p:nvPr/>
          </p:nvSpPr>
          <p:spPr>
            <a:xfrm>
              <a:off x="6155410" y="8291588"/>
              <a:ext cx="5715" cy="1905"/>
            </a:xfrm>
            <a:custGeom>
              <a:avLst/>
              <a:gdLst/>
              <a:ahLst/>
              <a:cxnLst/>
              <a:rect l="l" t="t" r="r" b="b"/>
              <a:pathLst>
                <a:path w="5714" h="1904">
                  <a:moveTo>
                    <a:pt x="5689" y="1765"/>
                  </a:moveTo>
                  <a:lnTo>
                    <a:pt x="0" y="0"/>
                  </a:lnTo>
                </a:path>
              </a:pathLst>
            </a:custGeom>
            <a:ln w="25400">
              <a:solidFill>
                <a:srgbClr val="FFF7A3"/>
              </a:solidFill>
            </a:ln>
          </p:spPr>
          <p:txBody>
            <a:bodyPr wrap="square" lIns="0" tIns="0" rIns="0" bIns="0" rtlCol="0"/>
            <a:lstStyle/>
            <a:p>
              <a:endParaRPr/>
            </a:p>
          </p:txBody>
        </p:sp>
        <p:sp>
          <p:nvSpPr>
            <p:cNvPr id="6170" name="object 6170"/>
            <p:cNvSpPr/>
            <p:nvPr/>
          </p:nvSpPr>
          <p:spPr>
            <a:xfrm>
              <a:off x="6151854" y="8271497"/>
              <a:ext cx="3810" cy="20320"/>
            </a:xfrm>
            <a:custGeom>
              <a:avLst/>
              <a:gdLst/>
              <a:ahLst/>
              <a:cxnLst/>
              <a:rect l="l" t="t" r="r" b="b"/>
              <a:pathLst>
                <a:path w="3810" h="20320">
                  <a:moveTo>
                    <a:pt x="3555" y="20091"/>
                  </a:moveTo>
                  <a:lnTo>
                    <a:pt x="2108" y="13335"/>
                  </a:lnTo>
                  <a:lnTo>
                    <a:pt x="685" y="6489"/>
                  </a:lnTo>
                  <a:lnTo>
                    <a:pt x="0" y="0"/>
                  </a:lnTo>
                </a:path>
              </a:pathLst>
            </a:custGeom>
            <a:ln w="25400">
              <a:solidFill>
                <a:srgbClr val="FFF599"/>
              </a:solidFill>
            </a:ln>
          </p:spPr>
          <p:txBody>
            <a:bodyPr wrap="square" lIns="0" tIns="0" rIns="0" bIns="0" rtlCol="0"/>
            <a:lstStyle/>
            <a:p>
              <a:endParaRPr/>
            </a:p>
          </p:txBody>
        </p:sp>
        <p:sp>
          <p:nvSpPr>
            <p:cNvPr id="6171" name="object 6171"/>
            <p:cNvSpPr/>
            <p:nvPr/>
          </p:nvSpPr>
          <p:spPr>
            <a:xfrm>
              <a:off x="6151854" y="8271497"/>
              <a:ext cx="8255" cy="3175"/>
            </a:xfrm>
            <a:custGeom>
              <a:avLst/>
              <a:gdLst/>
              <a:ahLst/>
              <a:cxnLst/>
              <a:rect l="l" t="t" r="r" b="b"/>
              <a:pathLst>
                <a:path w="8254" h="3175">
                  <a:moveTo>
                    <a:pt x="0" y="0"/>
                  </a:moveTo>
                  <a:lnTo>
                    <a:pt x="8102" y="2870"/>
                  </a:lnTo>
                </a:path>
              </a:pathLst>
            </a:custGeom>
            <a:ln w="25400">
              <a:solidFill>
                <a:srgbClr val="FFF798"/>
              </a:solidFill>
            </a:ln>
          </p:spPr>
          <p:txBody>
            <a:bodyPr wrap="square" lIns="0" tIns="0" rIns="0" bIns="0" rtlCol="0"/>
            <a:lstStyle/>
            <a:p>
              <a:endParaRPr/>
            </a:p>
          </p:txBody>
        </p:sp>
        <p:sp>
          <p:nvSpPr>
            <p:cNvPr id="6172" name="object 6172"/>
            <p:cNvSpPr/>
            <p:nvPr/>
          </p:nvSpPr>
          <p:spPr>
            <a:xfrm>
              <a:off x="6144260" y="8268779"/>
              <a:ext cx="11430" cy="22860"/>
            </a:xfrm>
            <a:custGeom>
              <a:avLst/>
              <a:gdLst/>
              <a:ahLst/>
              <a:cxnLst/>
              <a:rect l="l" t="t" r="r" b="b"/>
              <a:pathLst>
                <a:path w="11429" h="22859">
                  <a:moveTo>
                    <a:pt x="0" y="0"/>
                  </a:moveTo>
                  <a:lnTo>
                    <a:pt x="1498" y="6743"/>
                  </a:lnTo>
                  <a:lnTo>
                    <a:pt x="3771" y="13931"/>
                  </a:lnTo>
                  <a:lnTo>
                    <a:pt x="5968" y="21069"/>
                  </a:lnTo>
                  <a:lnTo>
                    <a:pt x="11150" y="22809"/>
                  </a:lnTo>
                  <a:lnTo>
                    <a:pt x="8280" y="9207"/>
                  </a:lnTo>
                  <a:lnTo>
                    <a:pt x="7594" y="2717"/>
                  </a:lnTo>
                  <a:lnTo>
                    <a:pt x="0" y="0"/>
                  </a:lnTo>
                  <a:close/>
                </a:path>
              </a:pathLst>
            </a:custGeom>
            <a:solidFill>
              <a:srgbClr val="FFF492"/>
            </a:solidFill>
          </p:spPr>
          <p:txBody>
            <a:bodyPr wrap="square" lIns="0" tIns="0" rIns="0" bIns="0" rtlCol="0"/>
            <a:lstStyle/>
            <a:p>
              <a:endParaRPr/>
            </a:p>
          </p:txBody>
        </p:sp>
        <p:sp>
          <p:nvSpPr>
            <p:cNvPr id="6173" name="object 6173"/>
            <p:cNvSpPr/>
            <p:nvPr/>
          </p:nvSpPr>
          <p:spPr>
            <a:xfrm>
              <a:off x="6150229" y="8271497"/>
              <a:ext cx="5715" cy="20320"/>
            </a:xfrm>
            <a:custGeom>
              <a:avLst/>
              <a:gdLst/>
              <a:ahLst/>
              <a:cxnLst/>
              <a:rect l="l" t="t" r="r" b="b"/>
              <a:pathLst>
                <a:path w="5714" h="20320">
                  <a:moveTo>
                    <a:pt x="1625" y="0"/>
                  </a:moveTo>
                  <a:lnTo>
                    <a:pt x="2311" y="6489"/>
                  </a:lnTo>
                  <a:lnTo>
                    <a:pt x="3733" y="13335"/>
                  </a:lnTo>
                  <a:lnTo>
                    <a:pt x="5181" y="20091"/>
                  </a:lnTo>
                </a:path>
                <a:path w="5714" h="20320">
                  <a:moveTo>
                    <a:pt x="5181" y="20091"/>
                  </a:moveTo>
                  <a:lnTo>
                    <a:pt x="0" y="18351"/>
                  </a:lnTo>
                </a:path>
              </a:pathLst>
            </a:custGeom>
            <a:ln w="25400">
              <a:solidFill>
                <a:srgbClr val="FFF599"/>
              </a:solidFill>
            </a:ln>
          </p:spPr>
          <p:txBody>
            <a:bodyPr wrap="square" lIns="0" tIns="0" rIns="0" bIns="0" rtlCol="0"/>
            <a:lstStyle/>
            <a:p>
              <a:endParaRPr/>
            </a:p>
          </p:txBody>
        </p:sp>
        <p:sp>
          <p:nvSpPr>
            <p:cNvPr id="6174" name="object 6174"/>
            <p:cNvSpPr/>
            <p:nvPr/>
          </p:nvSpPr>
          <p:spPr>
            <a:xfrm>
              <a:off x="6144260" y="8268779"/>
              <a:ext cx="7620" cy="21590"/>
            </a:xfrm>
            <a:custGeom>
              <a:avLst/>
              <a:gdLst/>
              <a:ahLst/>
              <a:cxnLst/>
              <a:rect l="l" t="t" r="r" b="b"/>
              <a:pathLst>
                <a:path w="7620" h="21590">
                  <a:moveTo>
                    <a:pt x="5968" y="21069"/>
                  </a:moveTo>
                  <a:lnTo>
                    <a:pt x="3771" y="13931"/>
                  </a:lnTo>
                  <a:lnTo>
                    <a:pt x="1498" y="6743"/>
                  </a:lnTo>
                  <a:lnTo>
                    <a:pt x="0" y="0"/>
                  </a:lnTo>
                </a:path>
                <a:path w="7620" h="21590">
                  <a:moveTo>
                    <a:pt x="0" y="0"/>
                  </a:moveTo>
                  <a:lnTo>
                    <a:pt x="7594" y="2717"/>
                  </a:lnTo>
                </a:path>
              </a:pathLst>
            </a:custGeom>
            <a:ln w="25400">
              <a:solidFill>
                <a:srgbClr val="FFF38B"/>
              </a:solidFill>
            </a:ln>
          </p:spPr>
          <p:txBody>
            <a:bodyPr wrap="square" lIns="0" tIns="0" rIns="0" bIns="0" rtlCol="0"/>
            <a:lstStyle/>
            <a:p>
              <a:endParaRPr/>
            </a:p>
          </p:txBody>
        </p:sp>
        <p:sp>
          <p:nvSpPr>
            <p:cNvPr id="6175" name="object 6175"/>
            <p:cNvSpPr/>
            <p:nvPr/>
          </p:nvSpPr>
          <p:spPr>
            <a:xfrm>
              <a:off x="6150229" y="8289848"/>
              <a:ext cx="12700" cy="22225"/>
            </a:xfrm>
            <a:custGeom>
              <a:avLst/>
              <a:gdLst/>
              <a:ahLst/>
              <a:cxnLst/>
              <a:rect l="l" t="t" r="r" b="b"/>
              <a:pathLst>
                <a:path w="12700" h="22225">
                  <a:moveTo>
                    <a:pt x="0" y="0"/>
                  </a:moveTo>
                  <a:lnTo>
                    <a:pt x="2184" y="7137"/>
                  </a:lnTo>
                  <a:lnTo>
                    <a:pt x="4279" y="14249"/>
                  </a:lnTo>
                  <a:lnTo>
                    <a:pt x="5435" y="20827"/>
                  </a:lnTo>
                  <a:lnTo>
                    <a:pt x="9994" y="21615"/>
                  </a:lnTo>
                  <a:lnTo>
                    <a:pt x="12420" y="21970"/>
                  </a:lnTo>
                  <a:lnTo>
                    <a:pt x="11823" y="15938"/>
                  </a:lnTo>
                  <a:lnTo>
                    <a:pt x="11315" y="9753"/>
                  </a:lnTo>
                  <a:lnTo>
                    <a:pt x="10871" y="3505"/>
                  </a:lnTo>
                  <a:lnTo>
                    <a:pt x="6870" y="2336"/>
                  </a:lnTo>
                  <a:lnTo>
                    <a:pt x="3314" y="1155"/>
                  </a:lnTo>
                  <a:lnTo>
                    <a:pt x="0" y="0"/>
                  </a:lnTo>
                  <a:close/>
                </a:path>
              </a:pathLst>
            </a:custGeom>
            <a:solidFill>
              <a:srgbClr val="FFF6A0"/>
            </a:solidFill>
          </p:spPr>
          <p:txBody>
            <a:bodyPr wrap="square" lIns="0" tIns="0" rIns="0" bIns="0" rtlCol="0"/>
            <a:lstStyle/>
            <a:p>
              <a:endParaRPr/>
            </a:p>
          </p:txBody>
        </p:sp>
        <p:sp>
          <p:nvSpPr>
            <p:cNvPr id="6176" name="object 6176"/>
            <p:cNvSpPr/>
            <p:nvPr/>
          </p:nvSpPr>
          <p:spPr>
            <a:xfrm>
              <a:off x="6150229" y="8289848"/>
              <a:ext cx="11430" cy="3810"/>
            </a:xfrm>
            <a:custGeom>
              <a:avLst/>
              <a:gdLst/>
              <a:ahLst/>
              <a:cxnLst/>
              <a:rect l="l" t="t" r="r" b="b"/>
              <a:pathLst>
                <a:path w="11429" h="3809">
                  <a:moveTo>
                    <a:pt x="10871" y="3505"/>
                  </a:moveTo>
                  <a:lnTo>
                    <a:pt x="0" y="0"/>
                  </a:lnTo>
                </a:path>
              </a:pathLst>
            </a:custGeom>
            <a:ln w="25399">
              <a:solidFill>
                <a:srgbClr val="FFF69E"/>
              </a:solidFill>
            </a:ln>
          </p:spPr>
          <p:txBody>
            <a:bodyPr wrap="square" lIns="0" tIns="0" rIns="0" bIns="0" rtlCol="0"/>
            <a:lstStyle/>
            <a:p>
              <a:endParaRPr/>
            </a:p>
          </p:txBody>
        </p:sp>
        <p:sp>
          <p:nvSpPr>
            <p:cNvPr id="6177" name="object 6177"/>
            <p:cNvSpPr/>
            <p:nvPr/>
          </p:nvSpPr>
          <p:spPr>
            <a:xfrm>
              <a:off x="6150229" y="8289848"/>
              <a:ext cx="5715" cy="20955"/>
            </a:xfrm>
            <a:custGeom>
              <a:avLst/>
              <a:gdLst/>
              <a:ahLst/>
              <a:cxnLst/>
              <a:rect l="l" t="t" r="r" b="b"/>
              <a:pathLst>
                <a:path w="5714" h="20954">
                  <a:moveTo>
                    <a:pt x="0" y="0"/>
                  </a:moveTo>
                  <a:lnTo>
                    <a:pt x="2184" y="7137"/>
                  </a:lnTo>
                  <a:lnTo>
                    <a:pt x="4279" y="14249"/>
                  </a:lnTo>
                  <a:lnTo>
                    <a:pt x="5435" y="20827"/>
                  </a:lnTo>
                </a:path>
              </a:pathLst>
            </a:custGeom>
            <a:ln w="25400">
              <a:solidFill>
                <a:srgbClr val="FFF498"/>
              </a:solidFill>
            </a:ln>
          </p:spPr>
          <p:txBody>
            <a:bodyPr wrap="square" lIns="0" tIns="0" rIns="0" bIns="0" rtlCol="0"/>
            <a:lstStyle/>
            <a:p>
              <a:endParaRPr/>
            </a:p>
          </p:txBody>
        </p:sp>
        <p:sp>
          <p:nvSpPr>
            <p:cNvPr id="6178" name="object 6178"/>
            <p:cNvSpPr/>
            <p:nvPr/>
          </p:nvSpPr>
          <p:spPr>
            <a:xfrm>
              <a:off x="6155664" y="8310676"/>
              <a:ext cx="6985" cy="1270"/>
            </a:xfrm>
            <a:custGeom>
              <a:avLst/>
              <a:gdLst/>
              <a:ahLst/>
              <a:cxnLst/>
              <a:rect l="l" t="t" r="r" b="b"/>
              <a:pathLst>
                <a:path w="6985" h="1270">
                  <a:moveTo>
                    <a:pt x="0" y="0"/>
                  </a:moveTo>
                  <a:lnTo>
                    <a:pt x="6985" y="1142"/>
                  </a:lnTo>
                </a:path>
              </a:pathLst>
            </a:custGeom>
            <a:ln w="25400">
              <a:solidFill>
                <a:srgbClr val="FFF7A2"/>
              </a:solidFill>
            </a:ln>
          </p:spPr>
          <p:txBody>
            <a:bodyPr wrap="square" lIns="0" tIns="0" rIns="0" bIns="0" rtlCol="0"/>
            <a:lstStyle/>
            <a:p>
              <a:endParaRPr/>
            </a:p>
          </p:txBody>
        </p:sp>
        <p:sp>
          <p:nvSpPr>
            <p:cNvPr id="6179" name="object 6179"/>
            <p:cNvSpPr/>
            <p:nvPr/>
          </p:nvSpPr>
          <p:spPr>
            <a:xfrm>
              <a:off x="6161100" y="8293354"/>
              <a:ext cx="1905" cy="19050"/>
            </a:xfrm>
            <a:custGeom>
              <a:avLst/>
              <a:gdLst/>
              <a:ahLst/>
              <a:cxnLst/>
              <a:rect l="l" t="t" r="r" b="b"/>
              <a:pathLst>
                <a:path w="1904" h="19050">
                  <a:moveTo>
                    <a:pt x="1549" y="18465"/>
                  </a:moveTo>
                  <a:lnTo>
                    <a:pt x="952" y="12433"/>
                  </a:lnTo>
                  <a:lnTo>
                    <a:pt x="444" y="6248"/>
                  </a:lnTo>
                  <a:lnTo>
                    <a:pt x="0" y="0"/>
                  </a:lnTo>
                </a:path>
              </a:pathLst>
            </a:custGeom>
            <a:ln w="25400">
              <a:solidFill>
                <a:srgbClr val="FFF8A8"/>
              </a:solidFill>
            </a:ln>
          </p:spPr>
          <p:txBody>
            <a:bodyPr wrap="square" lIns="0" tIns="0" rIns="0" bIns="0" rtlCol="0"/>
            <a:lstStyle/>
            <a:p>
              <a:endParaRPr/>
            </a:p>
          </p:txBody>
        </p:sp>
        <p:sp>
          <p:nvSpPr>
            <p:cNvPr id="6180" name="object 6180"/>
            <p:cNvSpPr/>
            <p:nvPr/>
          </p:nvSpPr>
          <p:spPr>
            <a:xfrm>
              <a:off x="6137224" y="8266239"/>
              <a:ext cx="13335" cy="24130"/>
            </a:xfrm>
            <a:custGeom>
              <a:avLst/>
              <a:gdLst/>
              <a:ahLst/>
              <a:cxnLst/>
              <a:rect l="l" t="t" r="r" b="b"/>
              <a:pathLst>
                <a:path w="13335" h="24129">
                  <a:moveTo>
                    <a:pt x="0" y="0"/>
                  </a:moveTo>
                  <a:lnTo>
                    <a:pt x="2311" y="6985"/>
                  </a:lnTo>
                  <a:lnTo>
                    <a:pt x="5334" y="14465"/>
                  </a:lnTo>
                  <a:lnTo>
                    <a:pt x="8166" y="21920"/>
                  </a:lnTo>
                  <a:lnTo>
                    <a:pt x="13004" y="23609"/>
                  </a:lnTo>
                  <a:lnTo>
                    <a:pt x="10807" y="16471"/>
                  </a:lnTo>
                  <a:lnTo>
                    <a:pt x="8534" y="9283"/>
                  </a:lnTo>
                  <a:lnTo>
                    <a:pt x="7035" y="2540"/>
                  </a:lnTo>
                  <a:lnTo>
                    <a:pt x="0" y="0"/>
                  </a:lnTo>
                  <a:close/>
                </a:path>
              </a:pathLst>
            </a:custGeom>
            <a:solidFill>
              <a:srgbClr val="FFF084"/>
            </a:solidFill>
          </p:spPr>
          <p:txBody>
            <a:bodyPr wrap="square" lIns="0" tIns="0" rIns="0" bIns="0" rtlCol="0"/>
            <a:lstStyle/>
            <a:p>
              <a:endParaRPr/>
            </a:p>
          </p:txBody>
        </p:sp>
        <p:sp>
          <p:nvSpPr>
            <p:cNvPr id="6181" name="object 6181"/>
            <p:cNvSpPr/>
            <p:nvPr/>
          </p:nvSpPr>
          <p:spPr>
            <a:xfrm>
              <a:off x="6144260" y="8268779"/>
              <a:ext cx="6350" cy="21590"/>
            </a:xfrm>
            <a:custGeom>
              <a:avLst/>
              <a:gdLst/>
              <a:ahLst/>
              <a:cxnLst/>
              <a:rect l="l" t="t" r="r" b="b"/>
              <a:pathLst>
                <a:path w="6350" h="21590">
                  <a:moveTo>
                    <a:pt x="0" y="0"/>
                  </a:moveTo>
                  <a:lnTo>
                    <a:pt x="1498" y="6743"/>
                  </a:lnTo>
                  <a:lnTo>
                    <a:pt x="3771" y="13931"/>
                  </a:lnTo>
                  <a:lnTo>
                    <a:pt x="5968" y="21069"/>
                  </a:lnTo>
                </a:path>
              </a:pathLst>
            </a:custGeom>
            <a:ln w="25400">
              <a:solidFill>
                <a:srgbClr val="FFF38B"/>
              </a:solidFill>
            </a:ln>
          </p:spPr>
          <p:txBody>
            <a:bodyPr wrap="square" lIns="0" tIns="0" rIns="0" bIns="0" rtlCol="0"/>
            <a:lstStyle/>
            <a:p>
              <a:endParaRPr/>
            </a:p>
          </p:txBody>
        </p:sp>
        <p:sp>
          <p:nvSpPr>
            <p:cNvPr id="6182" name="object 6182"/>
            <p:cNvSpPr/>
            <p:nvPr/>
          </p:nvSpPr>
          <p:spPr>
            <a:xfrm>
              <a:off x="6145390" y="8288159"/>
              <a:ext cx="5080" cy="1905"/>
            </a:xfrm>
            <a:custGeom>
              <a:avLst/>
              <a:gdLst/>
              <a:ahLst/>
              <a:cxnLst/>
              <a:rect l="l" t="t" r="r" b="b"/>
              <a:pathLst>
                <a:path w="5079" h="1904">
                  <a:moveTo>
                    <a:pt x="4838" y="1689"/>
                  </a:moveTo>
                  <a:lnTo>
                    <a:pt x="0" y="0"/>
                  </a:lnTo>
                </a:path>
              </a:pathLst>
            </a:custGeom>
            <a:ln w="25400">
              <a:solidFill>
                <a:srgbClr val="FFF38E"/>
              </a:solidFill>
            </a:ln>
          </p:spPr>
          <p:txBody>
            <a:bodyPr wrap="square" lIns="0" tIns="0" rIns="0" bIns="0" rtlCol="0"/>
            <a:lstStyle/>
            <a:p>
              <a:endParaRPr/>
            </a:p>
          </p:txBody>
        </p:sp>
        <p:sp>
          <p:nvSpPr>
            <p:cNvPr id="6183" name="object 6183"/>
            <p:cNvSpPr/>
            <p:nvPr/>
          </p:nvSpPr>
          <p:spPr>
            <a:xfrm>
              <a:off x="6137224" y="8266239"/>
              <a:ext cx="8255" cy="22225"/>
            </a:xfrm>
            <a:custGeom>
              <a:avLst/>
              <a:gdLst/>
              <a:ahLst/>
              <a:cxnLst/>
              <a:rect l="l" t="t" r="r" b="b"/>
              <a:pathLst>
                <a:path w="8254" h="22225">
                  <a:moveTo>
                    <a:pt x="8166" y="21920"/>
                  </a:moveTo>
                  <a:lnTo>
                    <a:pt x="5334" y="14465"/>
                  </a:lnTo>
                  <a:lnTo>
                    <a:pt x="2311" y="6985"/>
                  </a:lnTo>
                  <a:lnTo>
                    <a:pt x="0" y="0"/>
                  </a:lnTo>
                </a:path>
              </a:pathLst>
            </a:custGeom>
            <a:ln w="25400">
              <a:solidFill>
                <a:srgbClr val="FFEF7D"/>
              </a:solidFill>
            </a:ln>
          </p:spPr>
          <p:txBody>
            <a:bodyPr wrap="square" lIns="0" tIns="0" rIns="0" bIns="0" rtlCol="0"/>
            <a:lstStyle/>
            <a:p>
              <a:endParaRPr/>
            </a:p>
          </p:txBody>
        </p:sp>
        <p:sp>
          <p:nvSpPr>
            <p:cNvPr id="6184" name="object 6184"/>
            <p:cNvSpPr/>
            <p:nvPr/>
          </p:nvSpPr>
          <p:spPr>
            <a:xfrm>
              <a:off x="6137224" y="8266239"/>
              <a:ext cx="7620" cy="2540"/>
            </a:xfrm>
            <a:custGeom>
              <a:avLst/>
              <a:gdLst/>
              <a:ahLst/>
              <a:cxnLst/>
              <a:rect l="l" t="t" r="r" b="b"/>
              <a:pathLst>
                <a:path w="7620" h="2540">
                  <a:moveTo>
                    <a:pt x="0" y="0"/>
                  </a:moveTo>
                  <a:lnTo>
                    <a:pt x="7035" y="2540"/>
                  </a:lnTo>
                </a:path>
              </a:pathLst>
            </a:custGeom>
            <a:ln w="25400">
              <a:solidFill>
                <a:srgbClr val="FFEF7A"/>
              </a:solidFill>
            </a:ln>
          </p:spPr>
          <p:txBody>
            <a:bodyPr wrap="square" lIns="0" tIns="0" rIns="0" bIns="0" rtlCol="0"/>
            <a:lstStyle/>
            <a:p>
              <a:endParaRPr/>
            </a:p>
          </p:txBody>
        </p:sp>
        <p:sp>
          <p:nvSpPr>
            <p:cNvPr id="6185" name="object 6185"/>
            <p:cNvSpPr/>
            <p:nvPr/>
          </p:nvSpPr>
          <p:spPr>
            <a:xfrm>
              <a:off x="6130810" y="8263852"/>
              <a:ext cx="14604" cy="24765"/>
            </a:xfrm>
            <a:custGeom>
              <a:avLst/>
              <a:gdLst/>
              <a:ahLst/>
              <a:cxnLst/>
              <a:rect l="l" t="t" r="r" b="b"/>
              <a:pathLst>
                <a:path w="14604" h="24765">
                  <a:moveTo>
                    <a:pt x="0" y="0"/>
                  </a:moveTo>
                  <a:lnTo>
                    <a:pt x="2679" y="7112"/>
                  </a:lnTo>
                  <a:lnTo>
                    <a:pt x="6426" y="14922"/>
                  </a:lnTo>
                  <a:lnTo>
                    <a:pt x="9931" y="22758"/>
                  </a:lnTo>
                  <a:lnTo>
                    <a:pt x="14579" y="24307"/>
                  </a:lnTo>
                  <a:lnTo>
                    <a:pt x="11747" y="16852"/>
                  </a:lnTo>
                  <a:lnTo>
                    <a:pt x="8724" y="9372"/>
                  </a:lnTo>
                  <a:lnTo>
                    <a:pt x="6413" y="2387"/>
                  </a:lnTo>
                  <a:lnTo>
                    <a:pt x="0" y="0"/>
                  </a:lnTo>
                  <a:close/>
                </a:path>
              </a:pathLst>
            </a:custGeom>
            <a:solidFill>
              <a:srgbClr val="FFED77"/>
            </a:solidFill>
          </p:spPr>
          <p:txBody>
            <a:bodyPr wrap="square" lIns="0" tIns="0" rIns="0" bIns="0" rtlCol="0"/>
            <a:lstStyle/>
            <a:p>
              <a:endParaRPr/>
            </a:p>
          </p:txBody>
        </p:sp>
        <p:sp>
          <p:nvSpPr>
            <p:cNvPr id="6186" name="object 6186"/>
            <p:cNvSpPr/>
            <p:nvPr/>
          </p:nvSpPr>
          <p:spPr>
            <a:xfrm>
              <a:off x="6137224" y="8266239"/>
              <a:ext cx="8255" cy="22225"/>
            </a:xfrm>
            <a:custGeom>
              <a:avLst/>
              <a:gdLst/>
              <a:ahLst/>
              <a:cxnLst/>
              <a:rect l="l" t="t" r="r" b="b"/>
              <a:pathLst>
                <a:path w="8254" h="22225">
                  <a:moveTo>
                    <a:pt x="0" y="0"/>
                  </a:moveTo>
                  <a:lnTo>
                    <a:pt x="2311" y="6985"/>
                  </a:lnTo>
                  <a:lnTo>
                    <a:pt x="5334" y="14465"/>
                  </a:lnTo>
                  <a:lnTo>
                    <a:pt x="8166" y="21920"/>
                  </a:lnTo>
                </a:path>
              </a:pathLst>
            </a:custGeom>
            <a:ln w="25400">
              <a:solidFill>
                <a:srgbClr val="FFEF7D"/>
              </a:solidFill>
            </a:ln>
          </p:spPr>
          <p:txBody>
            <a:bodyPr wrap="square" lIns="0" tIns="0" rIns="0" bIns="0" rtlCol="0"/>
            <a:lstStyle/>
            <a:p>
              <a:endParaRPr/>
            </a:p>
          </p:txBody>
        </p:sp>
        <p:sp>
          <p:nvSpPr>
            <p:cNvPr id="6187" name="object 6187"/>
            <p:cNvSpPr/>
            <p:nvPr/>
          </p:nvSpPr>
          <p:spPr>
            <a:xfrm>
              <a:off x="6140742" y="8286610"/>
              <a:ext cx="5080" cy="1905"/>
            </a:xfrm>
            <a:custGeom>
              <a:avLst/>
              <a:gdLst/>
              <a:ahLst/>
              <a:cxnLst/>
              <a:rect l="l" t="t" r="r" b="b"/>
              <a:pathLst>
                <a:path w="5079" h="1904">
                  <a:moveTo>
                    <a:pt x="4648" y="1549"/>
                  </a:moveTo>
                  <a:lnTo>
                    <a:pt x="0" y="0"/>
                  </a:lnTo>
                </a:path>
              </a:pathLst>
            </a:custGeom>
            <a:ln w="25399">
              <a:solidFill>
                <a:srgbClr val="FFF084"/>
              </a:solidFill>
            </a:ln>
          </p:spPr>
          <p:txBody>
            <a:bodyPr wrap="square" lIns="0" tIns="0" rIns="0" bIns="0" rtlCol="0"/>
            <a:lstStyle/>
            <a:p>
              <a:endParaRPr/>
            </a:p>
          </p:txBody>
        </p:sp>
        <p:sp>
          <p:nvSpPr>
            <p:cNvPr id="6188" name="object 6188"/>
            <p:cNvSpPr/>
            <p:nvPr/>
          </p:nvSpPr>
          <p:spPr>
            <a:xfrm>
              <a:off x="6130810" y="8263852"/>
              <a:ext cx="10160" cy="22860"/>
            </a:xfrm>
            <a:custGeom>
              <a:avLst/>
              <a:gdLst/>
              <a:ahLst/>
              <a:cxnLst/>
              <a:rect l="l" t="t" r="r" b="b"/>
              <a:pathLst>
                <a:path w="10160" h="22859">
                  <a:moveTo>
                    <a:pt x="9931" y="22758"/>
                  </a:moveTo>
                  <a:lnTo>
                    <a:pt x="6426" y="14922"/>
                  </a:lnTo>
                  <a:lnTo>
                    <a:pt x="2679" y="7112"/>
                  </a:lnTo>
                  <a:lnTo>
                    <a:pt x="0" y="0"/>
                  </a:lnTo>
                </a:path>
              </a:pathLst>
            </a:custGeom>
            <a:ln w="25400">
              <a:solidFill>
                <a:srgbClr val="FFEC72"/>
              </a:solidFill>
            </a:ln>
          </p:spPr>
          <p:txBody>
            <a:bodyPr wrap="square" lIns="0" tIns="0" rIns="0" bIns="0" rtlCol="0"/>
            <a:lstStyle/>
            <a:p>
              <a:endParaRPr/>
            </a:p>
          </p:txBody>
        </p:sp>
        <p:sp>
          <p:nvSpPr>
            <p:cNvPr id="6189" name="object 6189"/>
            <p:cNvSpPr/>
            <p:nvPr/>
          </p:nvSpPr>
          <p:spPr>
            <a:xfrm>
              <a:off x="6130810" y="8263852"/>
              <a:ext cx="6985" cy="2540"/>
            </a:xfrm>
            <a:custGeom>
              <a:avLst/>
              <a:gdLst/>
              <a:ahLst/>
              <a:cxnLst/>
              <a:rect l="l" t="t" r="r" b="b"/>
              <a:pathLst>
                <a:path w="6985" h="2540">
                  <a:moveTo>
                    <a:pt x="0" y="0"/>
                  </a:moveTo>
                  <a:lnTo>
                    <a:pt x="6413" y="2387"/>
                  </a:lnTo>
                </a:path>
              </a:pathLst>
            </a:custGeom>
            <a:ln w="25400">
              <a:solidFill>
                <a:srgbClr val="FFEB6B"/>
              </a:solidFill>
            </a:ln>
          </p:spPr>
          <p:txBody>
            <a:bodyPr wrap="square" lIns="0" tIns="0" rIns="0" bIns="0" rtlCol="0"/>
            <a:lstStyle/>
            <a:p>
              <a:endParaRPr/>
            </a:p>
          </p:txBody>
        </p:sp>
        <p:sp>
          <p:nvSpPr>
            <p:cNvPr id="6190" name="object 6190"/>
            <p:cNvSpPr/>
            <p:nvPr/>
          </p:nvSpPr>
          <p:spPr>
            <a:xfrm>
              <a:off x="6140742" y="8286610"/>
              <a:ext cx="12700" cy="13970"/>
            </a:xfrm>
            <a:custGeom>
              <a:avLst/>
              <a:gdLst/>
              <a:ahLst/>
              <a:cxnLst/>
              <a:rect l="l" t="t" r="r" b="b"/>
              <a:pathLst>
                <a:path w="12700" h="13970">
                  <a:moveTo>
                    <a:pt x="0" y="0"/>
                  </a:moveTo>
                  <a:lnTo>
                    <a:pt x="1752" y="3911"/>
                  </a:lnTo>
                  <a:lnTo>
                    <a:pt x="3454" y="7823"/>
                  </a:lnTo>
                  <a:lnTo>
                    <a:pt x="4914" y="11658"/>
                  </a:lnTo>
                  <a:lnTo>
                    <a:pt x="7289" y="12268"/>
                  </a:lnTo>
                  <a:lnTo>
                    <a:pt x="9880" y="13068"/>
                  </a:lnTo>
                  <a:lnTo>
                    <a:pt x="12598" y="13868"/>
                  </a:lnTo>
                  <a:lnTo>
                    <a:pt x="11658" y="10363"/>
                  </a:lnTo>
                  <a:lnTo>
                    <a:pt x="9486" y="3238"/>
                  </a:lnTo>
                  <a:lnTo>
                    <a:pt x="6159" y="2095"/>
                  </a:lnTo>
                  <a:lnTo>
                    <a:pt x="3060" y="990"/>
                  </a:lnTo>
                  <a:lnTo>
                    <a:pt x="0" y="0"/>
                  </a:lnTo>
                  <a:close/>
                </a:path>
              </a:pathLst>
            </a:custGeom>
            <a:solidFill>
              <a:srgbClr val="FFF18C"/>
            </a:solidFill>
          </p:spPr>
          <p:txBody>
            <a:bodyPr wrap="square" lIns="0" tIns="0" rIns="0" bIns="0" rtlCol="0"/>
            <a:lstStyle/>
            <a:p>
              <a:endParaRPr/>
            </a:p>
          </p:txBody>
        </p:sp>
        <p:sp>
          <p:nvSpPr>
            <p:cNvPr id="6191" name="object 6191"/>
            <p:cNvSpPr/>
            <p:nvPr/>
          </p:nvSpPr>
          <p:spPr>
            <a:xfrm>
              <a:off x="6140742" y="8286610"/>
              <a:ext cx="9525" cy="3810"/>
            </a:xfrm>
            <a:custGeom>
              <a:avLst/>
              <a:gdLst/>
              <a:ahLst/>
              <a:cxnLst/>
              <a:rect l="l" t="t" r="r" b="b"/>
              <a:pathLst>
                <a:path w="9525" h="3809">
                  <a:moveTo>
                    <a:pt x="9486" y="3238"/>
                  </a:moveTo>
                  <a:lnTo>
                    <a:pt x="0" y="0"/>
                  </a:lnTo>
                </a:path>
              </a:pathLst>
            </a:custGeom>
            <a:ln w="25400">
              <a:solidFill>
                <a:srgbClr val="FFF189"/>
              </a:solidFill>
            </a:ln>
          </p:spPr>
          <p:txBody>
            <a:bodyPr wrap="square" lIns="0" tIns="0" rIns="0" bIns="0" rtlCol="0"/>
            <a:lstStyle/>
            <a:p>
              <a:endParaRPr/>
            </a:p>
          </p:txBody>
        </p:sp>
        <p:sp>
          <p:nvSpPr>
            <p:cNvPr id="6192" name="object 6192"/>
            <p:cNvSpPr/>
            <p:nvPr/>
          </p:nvSpPr>
          <p:spPr>
            <a:xfrm>
              <a:off x="6140742" y="8286610"/>
              <a:ext cx="5080" cy="12065"/>
            </a:xfrm>
            <a:custGeom>
              <a:avLst/>
              <a:gdLst/>
              <a:ahLst/>
              <a:cxnLst/>
              <a:rect l="l" t="t" r="r" b="b"/>
              <a:pathLst>
                <a:path w="5079" h="12065">
                  <a:moveTo>
                    <a:pt x="0" y="0"/>
                  </a:moveTo>
                  <a:lnTo>
                    <a:pt x="4914" y="11658"/>
                  </a:lnTo>
                </a:path>
              </a:pathLst>
            </a:custGeom>
            <a:ln w="25400">
              <a:solidFill>
                <a:srgbClr val="FFEF82"/>
              </a:solidFill>
            </a:ln>
          </p:spPr>
          <p:txBody>
            <a:bodyPr wrap="square" lIns="0" tIns="0" rIns="0" bIns="0" rtlCol="0"/>
            <a:lstStyle/>
            <a:p>
              <a:endParaRPr/>
            </a:p>
          </p:txBody>
        </p:sp>
        <p:sp>
          <p:nvSpPr>
            <p:cNvPr id="6193" name="object 6193"/>
            <p:cNvSpPr/>
            <p:nvPr/>
          </p:nvSpPr>
          <p:spPr>
            <a:xfrm>
              <a:off x="6145657" y="8298269"/>
              <a:ext cx="8255" cy="2540"/>
            </a:xfrm>
            <a:custGeom>
              <a:avLst/>
              <a:gdLst/>
              <a:ahLst/>
              <a:cxnLst/>
              <a:rect l="l" t="t" r="r" b="b"/>
              <a:pathLst>
                <a:path w="8254" h="2540">
                  <a:moveTo>
                    <a:pt x="0" y="0"/>
                  </a:moveTo>
                  <a:lnTo>
                    <a:pt x="7683" y="2209"/>
                  </a:lnTo>
                </a:path>
              </a:pathLst>
            </a:custGeom>
            <a:ln w="25400">
              <a:solidFill>
                <a:srgbClr val="FFF28F"/>
              </a:solidFill>
            </a:ln>
          </p:spPr>
          <p:txBody>
            <a:bodyPr wrap="square" lIns="0" tIns="0" rIns="0" bIns="0" rtlCol="0"/>
            <a:lstStyle/>
            <a:p>
              <a:endParaRPr/>
            </a:p>
          </p:txBody>
        </p:sp>
        <p:sp>
          <p:nvSpPr>
            <p:cNvPr id="6194" name="object 6194"/>
            <p:cNvSpPr/>
            <p:nvPr/>
          </p:nvSpPr>
          <p:spPr>
            <a:xfrm>
              <a:off x="6150229" y="8289848"/>
              <a:ext cx="3175" cy="10795"/>
            </a:xfrm>
            <a:custGeom>
              <a:avLst/>
              <a:gdLst/>
              <a:ahLst/>
              <a:cxnLst/>
              <a:rect l="l" t="t" r="r" b="b"/>
              <a:pathLst>
                <a:path w="3175" h="10795">
                  <a:moveTo>
                    <a:pt x="3111" y="10629"/>
                  </a:moveTo>
                  <a:lnTo>
                    <a:pt x="0" y="0"/>
                  </a:lnTo>
                </a:path>
              </a:pathLst>
            </a:custGeom>
            <a:ln w="25400">
              <a:solidFill>
                <a:srgbClr val="FFF497"/>
              </a:solidFill>
            </a:ln>
          </p:spPr>
          <p:txBody>
            <a:bodyPr wrap="square" lIns="0" tIns="0" rIns="0" bIns="0" rtlCol="0"/>
            <a:lstStyle/>
            <a:p>
              <a:endParaRPr/>
            </a:p>
          </p:txBody>
        </p:sp>
        <p:sp>
          <p:nvSpPr>
            <p:cNvPr id="6195" name="object 6195"/>
            <p:cNvSpPr/>
            <p:nvPr/>
          </p:nvSpPr>
          <p:spPr>
            <a:xfrm>
              <a:off x="6145657" y="8298269"/>
              <a:ext cx="10160" cy="12700"/>
            </a:xfrm>
            <a:custGeom>
              <a:avLst/>
              <a:gdLst/>
              <a:ahLst/>
              <a:cxnLst/>
              <a:rect l="l" t="t" r="r" b="b"/>
              <a:pathLst>
                <a:path w="10160" h="12700">
                  <a:moveTo>
                    <a:pt x="0" y="0"/>
                  </a:moveTo>
                  <a:lnTo>
                    <a:pt x="1460" y="3835"/>
                  </a:lnTo>
                  <a:lnTo>
                    <a:pt x="2692" y="7569"/>
                  </a:lnTo>
                  <a:lnTo>
                    <a:pt x="3543" y="11150"/>
                  </a:lnTo>
                  <a:lnTo>
                    <a:pt x="7759" y="12014"/>
                  </a:lnTo>
                  <a:lnTo>
                    <a:pt x="10007" y="12407"/>
                  </a:lnTo>
                  <a:lnTo>
                    <a:pt x="9436" y="9118"/>
                  </a:lnTo>
                  <a:lnTo>
                    <a:pt x="8623" y="5689"/>
                  </a:lnTo>
                  <a:lnTo>
                    <a:pt x="7683" y="2209"/>
                  </a:lnTo>
                  <a:lnTo>
                    <a:pt x="4965" y="1409"/>
                  </a:lnTo>
                  <a:lnTo>
                    <a:pt x="2374" y="609"/>
                  </a:lnTo>
                  <a:lnTo>
                    <a:pt x="0" y="0"/>
                  </a:lnTo>
                  <a:close/>
                </a:path>
              </a:pathLst>
            </a:custGeom>
            <a:solidFill>
              <a:srgbClr val="FFF291"/>
            </a:solidFill>
          </p:spPr>
          <p:txBody>
            <a:bodyPr wrap="square" lIns="0" tIns="0" rIns="0" bIns="0" rtlCol="0"/>
            <a:lstStyle/>
            <a:p>
              <a:endParaRPr/>
            </a:p>
          </p:txBody>
        </p:sp>
        <p:sp>
          <p:nvSpPr>
            <p:cNvPr id="6196" name="object 6196"/>
            <p:cNvSpPr/>
            <p:nvPr/>
          </p:nvSpPr>
          <p:spPr>
            <a:xfrm>
              <a:off x="6145657" y="8298269"/>
              <a:ext cx="8255" cy="2540"/>
            </a:xfrm>
            <a:custGeom>
              <a:avLst/>
              <a:gdLst/>
              <a:ahLst/>
              <a:cxnLst/>
              <a:rect l="l" t="t" r="r" b="b"/>
              <a:pathLst>
                <a:path w="8254" h="2540">
                  <a:moveTo>
                    <a:pt x="7683" y="2209"/>
                  </a:moveTo>
                  <a:lnTo>
                    <a:pt x="0" y="0"/>
                  </a:lnTo>
                </a:path>
              </a:pathLst>
            </a:custGeom>
            <a:ln w="25400">
              <a:solidFill>
                <a:srgbClr val="FFF28F"/>
              </a:solidFill>
            </a:ln>
          </p:spPr>
          <p:txBody>
            <a:bodyPr wrap="square" lIns="0" tIns="0" rIns="0" bIns="0" rtlCol="0"/>
            <a:lstStyle/>
            <a:p>
              <a:endParaRPr/>
            </a:p>
          </p:txBody>
        </p:sp>
        <p:sp>
          <p:nvSpPr>
            <p:cNvPr id="6197" name="object 6197"/>
            <p:cNvSpPr/>
            <p:nvPr/>
          </p:nvSpPr>
          <p:spPr>
            <a:xfrm>
              <a:off x="6145657" y="8298269"/>
              <a:ext cx="3810" cy="11430"/>
            </a:xfrm>
            <a:custGeom>
              <a:avLst/>
              <a:gdLst/>
              <a:ahLst/>
              <a:cxnLst/>
              <a:rect l="l" t="t" r="r" b="b"/>
              <a:pathLst>
                <a:path w="3810" h="11429">
                  <a:moveTo>
                    <a:pt x="0" y="0"/>
                  </a:moveTo>
                  <a:lnTo>
                    <a:pt x="3543" y="11150"/>
                  </a:lnTo>
                </a:path>
              </a:pathLst>
            </a:custGeom>
            <a:ln w="25400">
              <a:solidFill>
                <a:srgbClr val="FFF087"/>
              </a:solidFill>
            </a:ln>
          </p:spPr>
          <p:txBody>
            <a:bodyPr wrap="square" lIns="0" tIns="0" rIns="0" bIns="0" rtlCol="0"/>
            <a:lstStyle/>
            <a:p>
              <a:endParaRPr/>
            </a:p>
          </p:txBody>
        </p:sp>
        <p:sp>
          <p:nvSpPr>
            <p:cNvPr id="6198" name="object 6198"/>
            <p:cNvSpPr/>
            <p:nvPr/>
          </p:nvSpPr>
          <p:spPr>
            <a:xfrm>
              <a:off x="6149200" y="8309419"/>
              <a:ext cx="6985" cy="1270"/>
            </a:xfrm>
            <a:custGeom>
              <a:avLst/>
              <a:gdLst/>
              <a:ahLst/>
              <a:cxnLst/>
              <a:rect l="l" t="t" r="r" b="b"/>
              <a:pathLst>
                <a:path w="6985" h="1270">
                  <a:moveTo>
                    <a:pt x="0" y="0"/>
                  </a:moveTo>
                  <a:lnTo>
                    <a:pt x="6464" y="1257"/>
                  </a:lnTo>
                </a:path>
              </a:pathLst>
            </a:custGeom>
            <a:ln w="25399">
              <a:solidFill>
                <a:srgbClr val="FFF392"/>
              </a:solidFill>
            </a:ln>
          </p:spPr>
          <p:txBody>
            <a:bodyPr wrap="square" lIns="0" tIns="0" rIns="0" bIns="0" rtlCol="0"/>
            <a:lstStyle/>
            <a:p>
              <a:endParaRPr/>
            </a:p>
          </p:txBody>
        </p:sp>
        <p:sp>
          <p:nvSpPr>
            <p:cNvPr id="6199" name="object 6199"/>
            <p:cNvSpPr/>
            <p:nvPr/>
          </p:nvSpPr>
          <p:spPr>
            <a:xfrm>
              <a:off x="6153340" y="8300478"/>
              <a:ext cx="2540" cy="10795"/>
            </a:xfrm>
            <a:custGeom>
              <a:avLst/>
              <a:gdLst/>
              <a:ahLst/>
              <a:cxnLst/>
              <a:rect l="l" t="t" r="r" b="b"/>
              <a:pathLst>
                <a:path w="2539" h="10795">
                  <a:moveTo>
                    <a:pt x="2324" y="10198"/>
                  </a:moveTo>
                  <a:lnTo>
                    <a:pt x="0" y="0"/>
                  </a:lnTo>
                </a:path>
              </a:pathLst>
            </a:custGeom>
            <a:ln w="25400">
              <a:solidFill>
                <a:srgbClr val="FFF49A"/>
              </a:solidFill>
            </a:ln>
          </p:spPr>
          <p:txBody>
            <a:bodyPr wrap="square" lIns="0" tIns="0" rIns="0" bIns="0" rtlCol="0"/>
            <a:lstStyle/>
            <a:p>
              <a:endParaRPr/>
            </a:p>
          </p:txBody>
        </p:sp>
        <p:sp>
          <p:nvSpPr>
            <p:cNvPr id="6200" name="object 6200"/>
            <p:cNvSpPr/>
            <p:nvPr/>
          </p:nvSpPr>
          <p:spPr>
            <a:xfrm>
              <a:off x="6084366" y="8200364"/>
              <a:ext cx="17145" cy="13335"/>
            </a:xfrm>
            <a:custGeom>
              <a:avLst/>
              <a:gdLst/>
              <a:ahLst/>
              <a:cxnLst/>
              <a:rect l="l" t="t" r="r" b="b"/>
              <a:pathLst>
                <a:path w="17145" h="13334">
                  <a:moveTo>
                    <a:pt x="0" y="0"/>
                  </a:moveTo>
                  <a:lnTo>
                    <a:pt x="16878" y="12852"/>
                  </a:lnTo>
                  <a:lnTo>
                    <a:pt x="14871" y="9029"/>
                  </a:lnTo>
                  <a:lnTo>
                    <a:pt x="13665" y="5867"/>
                  </a:lnTo>
                  <a:lnTo>
                    <a:pt x="13614" y="3403"/>
                  </a:lnTo>
                  <a:lnTo>
                    <a:pt x="4203" y="1028"/>
                  </a:lnTo>
                  <a:lnTo>
                    <a:pt x="0" y="0"/>
                  </a:lnTo>
                  <a:close/>
                </a:path>
              </a:pathLst>
            </a:custGeom>
            <a:solidFill>
              <a:srgbClr val="FFDB25"/>
            </a:solidFill>
          </p:spPr>
          <p:txBody>
            <a:bodyPr wrap="square" lIns="0" tIns="0" rIns="0" bIns="0" rtlCol="0"/>
            <a:lstStyle/>
            <a:p>
              <a:endParaRPr/>
            </a:p>
          </p:txBody>
        </p:sp>
        <p:sp>
          <p:nvSpPr>
            <p:cNvPr id="6201" name="object 6201"/>
            <p:cNvSpPr/>
            <p:nvPr/>
          </p:nvSpPr>
          <p:spPr>
            <a:xfrm>
              <a:off x="6084366" y="8200364"/>
              <a:ext cx="13970" cy="3810"/>
            </a:xfrm>
            <a:custGeom>
              <a:avLst/>
              <a:gdLst/>
              <a:ahLst/>
              <a:cxnLst/>
              <a:rect l="l" t="t" r="r" b="b"/>
              <a:pathLst>
                <a:path w="13970" h="3809">
                  <a:moveTo>
                    <a:pt x="13614" y="3403"/>
                  </a:moveTo>
                  <a:lnTo>
                    <a:pt x="8750" y="2171"/>
                  </a:lnTo>
                  <a:lnTo>
                    <a:pt x="4203" y="1028"/>
                  </a:lnTo>
                  <a:lnTo>
                    <a:pt x="0" y="0"/>
                  </a:lnTo>
                </a:path>
              </a:pathLst>
            </a:custGeom>
            <a:ln w="25400">
              <a:solidFill>
                <a:srgbClr val="FFD921"/>
              </a:solidFill>
            </a:ln>
          </p:spPr>
          <p:txBody>
            <a:bodyPr wrap="square" lIns="0" tIns="0" rIns="0" bIns="0" rtlCol="0"/>
            <a:lstStyle/>
            <a:p>
              <a:endParaRPr/>
            </a:p>
          </p:txBody>
        </p:sp>
        <p:sp>
          <p:nvSpPr>
            <p:cNvPr id="6202" name="object 6202"/>
            <p:cNvSpPr/>
            <p:nvPr/>
          </p:nvSpPr>
          <p:spPr>
            <a:xfrm>
              <a:off x="6084366" y="8200364"/>
              <a:ext cx="4445" cy="8890"/>
            </a:xfrm>
            <a:custGeom>
              <a:avLst/>
              <a:gdLst/>
              <a:ahLst/>
              <a:cxnLst/>
              <a:rect l="l" t="t" r="r" b="b"/>
              <a:pathLst>
                <a:path w="4445" h="8890">
                  <a:moveTo>
                    <a:pt x="0" y="0"/>
                  </a:moveTo>
                  <a:lnTo>
                    <a:pt x="3987" y="8623"/>
                  </a:lnTo>
                </a:path>
              </a:pathLst>
            </a:custGeom>
            <a:ln w="25400">
              <a:solidFill>
                <a:srgbClr val="FFDB26"/>
              </a:solidFill>
            </a:ln>
          </p:spPr>
          <p:txBody>
            <a:bodyPr wrap="square" lIns="0" tIns="0" rIns="0" bIns="0" rtlCol="0"/>
            <a:lstStyle/>
            <a:p>
              <a:endParaRPr/>
            </a:p>
          </p:txBody>
        </p:sp>
        <p:sp>
          <p:nvSpPr>
            <p:cNvPr id="6203" name="object 6203"/>
            <p:cNvSpPr/>
            <p:nvPr/>
          </p:nvSpPr>
          <p:spPr>
            <a:xfrm>
              <a:off x="6088354" y="8208988"/>
              <a:ext cx="13335" cy="4445"/>
            </a:xfrm>
            <a:custGeom>
              <a:avLst/>
              <a:gdLst/>
              <a:ahLst/>
              <a:cxnLst/>
              <a:rect l="l" t="t" r="r" b="b"/>
              <a:pathLst>
                <a:path w="13335" h="4445">
                  <a:moveTo>
                    <a:pt x="0" y="0"/>
                  </a:moveTo>
                  <a:lnTo>
                    <a:pt x="4076" y="1562"/>
                  </a:lnTo>
                  <a:lnTo>
                    <a:pt x="8407" y="3035"/>
                  </a:lnTo>
                  <a:lnTo>
                    <a:pt x="12890" y="4229"/>
                  </a:lnTo>
                </a:path>
              </a:pathLst>
            </a:custGeom>
            <a:ln w="25400">
              <a:solidFill>
                <a:srgbClr val="FFDC2A"/>
              </a:solidFill>
            </a:ln>
          </p:spPr>
          <p:txBody>
            <a:bodyPr wrap="square" lIns="0" tIns="0" rIns="0" bIns="0" rtlCol="0"/>
            <a:lstStyle/>
            <a:p>
              <a:endParaRPr/>
            </a:p>
          </p:txBody>
        </p:sp>
        <p:sp>
          <p:nvSpPr>
            <p:cNvPr id="6204" name="object 6204"/>
            <p:cNvSpPr/>
            <p:nvPr/>
          </p:nvSpPr>
          <p:spPr>
            <a:xfrm>
              <a:off x="6097981" y="8203768"/>
              <a:ext cx="3810" cy="9525"/>
            </a:xfrm>
            <a:custGeom>
              <a:avLst/>
              <a:gdLst/>
              <a:ahLst/>
              <a:cxnLst/>
              <a:rect l="l" t="t" r="r" b="b"/>
              <a:pathLst>
                <a:path w="3810" h="9525">
                  <a:moveTo>
                    <a:pt x="3263" y="9448"/>
                  </a:moveTo>
                  <a:lnTo>
                    <a:pt x="0" y="0"/>
                  </a:lnTo>
                </a:path>
              </a:pathLst>
            </a:custGeom>
            <a:ln w="25400">
              <a:solidFill>
                <a:srgbClr val="FFDA24"/>
              </a:solidFill>
            </a:ln>
          </p:spPr>
          <p:txBody>
            <a:bodyPr wrap="square" lIns="0" tIns="0" rIns="0" bIns="0" rtlCol="0"/>
            <a:lstStyle/>
            <a:p>
              <a:endParaRPr/>
            </a:p>
          </p:txBody>
        </p:sp>
        <p:sp>
          <p:nvSpPr>
            <p:cNvPr id="6205" name="object 6205"/>
            <p:cNvSpPr/>
            <p:nvPr/>
          </p:nvSpPr>
          <p:spPr>
            <a:xfrm>
              <a:off x="6088354" y="8208988"/>
              <a:ext cx="20955" cy="17780"/>
            </a:xfrm>
            <a:custGeom>
              <a:avLst/>
              <a:gdLst/>
              <a:ahLst/>
              <a:cxnLst/>
              <a:rect l="l" t="t" r="r" b="b"/>
              <a:pathLst>
                <a:path w="20954" h="17779">
                  <a:moveTo>
                    <a:pt x="0" y="0"/>
                  </a:moveTo>
                  <a:lnTo>
                    <a:pt x="2451" y="3657"/>
                  </a:lnTo>
                  <a:lnTo>
                    <a:pt x="5892" y="8077"/>
                  </a:lnTo>
                  <a:lnTo>
                    <a:pt x="9829" y="13208"/>
                  </a:lnTo>
                  <a:lnTo>
                    <a:pt x="13525" y="14960"/>
                  </a:lnTo>
                  <a:lnTo>
                    <a:pt x="17297" y="16522"/>
                  </a:lnTo>
                  <a:lnTo>
                    <a:pt x="20916" y="17589"/>
                  </a:lnTo>
                  <a:lnTo>
                    <a:pt x="14884" y="8039"/>
                  </a:lnTo>
                  <a:lnTo>
                    <a:pt x="12890" y="4229"/>
                  </a:lnTo>
                  <a:lnTo>
                    <a:pt x="8407" y="3035"/>
                  </a:lnTo>
                  <a:lnTo>
                    <a:pt x="4076" y="1562"/>
                  </a:lnTo>
                  <a:lnTo>
                    <a:pt x="0" y="0"/>
                  </a:lnTo>
                  <a:close/>
                </a:path>
              </a:pathLst>
            </a:custGeom>
            <a:solidFill>
              <a:srgbClr val="FFDD32"/>
            </a:solidFill>
          </p:spPr>
          <p:txBody>
            <a:bodyPr wrap="square" lIns="0" tIns="0" rIns="0" bIns="0" rtlCol="0"/>
            <a:lstStyle/>
            <a:p>
              <a:endParaRPr/>
            </a:p>
          </p:txBody>
        </p:sp>
        <p:sp>
          <p:nvSpPr>
            <p:cNvPr id="6206" name="object 6206"/>
            <p:cNvSpPr/>
            <p:nvPr/>
          </p:nvSpPr>
          <p:spPr>
            <a:xfrm>
              <a:off x="6088354" y="8208988"/>
              <a:ext cx="13335" cy="4445"/>
            </a:xfrm>
            <a:custGeom>
              <a:avLst/>
              <a:gdLst/>
              <a:ahLst/>
              <a:cxnLst/>
              <a:rect l="l" t="t" r="r" b="b"/>
              <a:pathLst>
                <a:path w="13335" h="4445">
                  <a:moveTo>
                    <a:pt x="12890" y="4229"/>
                  </a:moveTo>
                  <a:lnTo>
                    <a:pt x="8407" y="3035"/>
                  </a:lnTo>
                  <a:lnTo>
                    <a:pt x="4076" y="1562"/>
                  </a:lnTo>
                  <a:lnTo>
                    <a:pt x="0" y="0"/>
                  </a:lnTo>
                </a:path>
              </a:pathLst>
            </a:custGeom>
            <a:ln w="25400">
              <a:solidFill>
                <a:srgbClr val="FFDC2A"/>
              </a:solidFill>
            </a:ln>
          </p:spPr>
          <p:txBody>
            <a:bodyPr wrap="square" lIns="0" tIns="0" rIns="0" bIns="0" rtlCol="0"/>
            <a:lstStyle/>
            <a:p>
              <a:endParaRPr/>
            </a:p>
          </p:txBody>
        </p:sp>
        <p:sp>
          <p:nvSpPr>
            <p:cNvPr id="6207" name="object 6207"/>
            <p:cNvSpPr/>
            <p:nvPr/>
          </p:nvSpPr>
          <p:spPr>
            <a:xfrm>
              <a:off x="6088354" y="8208988"/>
              <a:ext cx="10160" cy="13335"/>
            </a:xfrm>
            <a:custGeom>
              <a:avLst/>
              <a:gdLst/>
              <a:ahLst/>
              <a:cxnLst/>
              <a:rect l="l" t="t" r="r" b="b"/>
              <a:pathLst>
                <a:path w="10160" h="13334">
                  <a:moveTo>
                    <a:pt x="0" y="0"/>
                  </a:moveTo>
                  <a:lnTo>
                    <a:pt x="2451" y="3657"/>
                  </a:lnTo>
                  <a:lnTo>
                    <a:pt x="5892" y="8077"/>
                  </a:lnTo>
                  <a:lnTo>
                    <a:pt x="9829" y="13208"/>
                  </a:lnTo>
                </a:path>
              </a:pathLst>
            </a:custGeom>
            <a:ln w="25400">
              <a:solidFill>
                <a:srgbClr val="FFDE32"/>
              </a:solidFill>
            </a:ln>
          </p:spPr>
          <p:txBody>
            <a:bodyPr wrap="square" lIns="0" tIns="0" rIns="0" bIns="0" rtlCol="0"/>
            <a:lstStyle/>
            <a:p>
              <a:endParaRPr/>
            </a:p>
          </p:txBody>
        </p:sp>
        <p:sp>
          <p:nvSpPr>
            <p:cNvPr id="6208" name="object 6208"/>
            <p:cNvSpPr/>
            <p:nvPr/>
          </p:nvSpPr>
          <p:spPr>
            <a:xfrm>
              <a:off x="6098184" y="8222196"/>
              <a:ext cx="11430" cy="4445"/>
            </a:xfrm>
            <a:custGeom>
              <a:avLst/>
              <a:gdLst/>
              <a:ahLst/>
              <a:cxnLst/>
              <a:rect l="l" t="t" r="r" b="b"/>
              <a:pathLst>
                <a:path w="11429" h="4445">
                  <a:moveTo>
                    <a:pt x="0" y="0"/>
                  </a:moveTo>
                  <a:lnTo>
                    <a:pt x="11087" y="4381"/>
                  </a:lnTo>
                </a:path>
              </a:pathLst>
            </a:custGeom>
            <a:ln w="25400">
              <a:solidFill>
                <a:srgbClr val="FFDF3A"/>
              </a:solidFill>
            </a:ln>
          </p:spPr>
          <p:txBody>
            <a:bodyPr wrap="square" lIns="0" tIns="0" rIns="0" bIns="0" rtlCol="0"/>
            <a:lstStyle/>
            <a:p>
              <a:endParaRPr/>
            </a:p>
          </p:txBody>
        </p:sp>
        <p:sp>
          <p:nvSpPr>
            <p:cNvPr id="6209" name="object 6209"/>
            <p:cNvSpPr/>
            <p:nvPr/>
          </p:nvSpPr>
          <p:spPr>
            <a:xfrm>
              <a:off x="6101245" y="8213217"/>
              <a:ext cx="8255" cy="13970"/>
            </a:xfrm>
            <a:custGeom>
              <a:avLst/>
              <a:gdLst/>
              <a:ahLst/>
              <a:cxnLst/>
              <a:rect l="l" t="t" r="r" b="b"/>
              <a:pathLst>
                <a:path w="8254" h="13970">
                  <a:moveTo>
                    <a:pt x="8026" y="13360"/>
                  </a:moveTo>
                  <a:lnTo>
                    <a:pt x="4800" y="8280"/>
                  </a:lnTo>
                  <a:lnTo>
                    <a:pt x="1993" y="3809"/>
                  </a:lnTo>
                  <a:lnTo>
                    <a:pt x="0" y="0"/>
                  </a:lnTo>
                </a:path>
              </a:pathLst>
            </a:custGeom>
            <a:ln w="25399">
              <a:solidFill>
                <a:srgbClr val="FFDD32"/>
              </a:solidFill>
            </a:ln>
          </p:spPr>
          <p:txBody>
            <a:bodyPr wrap="square" lIns="0" tIns="0" rIns="0" bIns="0" rtlCol="0"/>
            <a:lstStyle/>
            <a:p>
              <a:endParaRPr/>
            </a:p>
          </p:txBody>
        </p:sp>
        <p:sp>
          <p:nvSpPr>
            <p:cNvPr id="6210" name="object 6210"/>
            <p:cNvSpPr/>
            <p:nvPr/>
          </p:nvSpPr>
          <p:spPr>
            <a:xfrm>
              <a:off x="6072873" y="8197583"/>
              <a:ext cx="15875" cy="11430"/>
            </a:xfrm>
            <a:custGeom>
              <a:avLst/>
              <a:gdLst/>
              <a:ahLst/>
              <a:cxnLst/>
              <a:rect l="l" t="t" r="r" b="b"/>
              <a:pathLst>
                <a:path w="15875" h="11429">
                  <a:moveTo>
                    <a:pt x="0" y="0"/>
                  </a:moveTo>
                  <a:lnTo>
                    <a:pt x="15481" y="11404"/>
                  </a:lnTo>
                  <a:lnTo>
                    <a:pt x="13017" y="7746"/>
                  </a:lnTo>
                  <a:lnTo>
                    <a:pt x="11531" y="4851"/>
                  </a:lnTo>
                  <a:lnTo>
                    <a:pt x="11493" y="2781"/>
                  </a:lnTo>
                  <a:lnTo>
                    <a:pt x="7302" y="1739"/>
                  </a:lnTo>
                  <a:lnTo>
                    <a:pt x="0" y="0"/>
                  </a:lnTo>
                  <a:close/>
                </a:path>
              </a:pathLst>
            </a:custGeom>
            <a:solidFill>
              <a:srgbClr val="FFDC2A"/>
            </a:solidFill>
          </p:spPr>
          <p:txBody>
            <a:bodyPr wrap="square" lIns="0" tIns="0" rIns="0" bIns="0" rtlCol="0"/>
            <a:lstStyle/>
            <a:p>
              <a:endParaRPr/>
            </a:p>
          </p:txBody>
        </p:sp>
        <p:sp>
          <p:nvSpPr>
            <p:cNvPr id="6211" name="object 6211"/>
            <p:cNvSpPr/>
            <p:nvPr/>
          </p:nvSpPr>
          <p:spPr>
            <a:xfrm>
              <a:off x="6072873" y="8197583"/>
              <a:ext cx="12065" cy="3175"/>
            </a:xfrm>
            <a:custGeom>
              <a:avLst/>
              <a:gdLst/>
              <a:ahLst/>
              <a:cxnLst/>
              <a:rect l="l" t="t" r="r" b="b"/>
              <a:pathLst>
                <a:path w="12064" h="3175">
                  <a:moveTo>
                    <a:pt x="11493" y="2781"/>
                  </a:moveTo>
                  <a:lnTo>
                    <a:pt x="0" y="0"/>
                  </a:lnTo>
                </a:path>
              </a:pathLst>
            </a:custGeom>
            <a:ln w="25400">
              <a:solidFill>
                <a:srgbClr val="FFDB26"/>
              </a:solidFill>
            </a:ln>
          </p:spPr>
          <p:txBody>
            <a:bodyPr wrap="square" lIns="0" tIns="0" rIns="0" bIns="0" rtlCol="0"/>
            <a:lstStyle/>
            <a:p>
              <a:endParaRPr/>
            </a:p>
          </p:txBody>
        </p:sp>
        <p:sp>
          <p:nvSpPr>
            <p:cNvPr id="6212" name="object 6212"/>
            <p:cNvSpPr/>
            <p:nvPr/>
          </p:nvSpPr>
          <p:spPr>
            <a:xfrm>
              <a:off x="6072873" y="8197583"/>
              <a:ext cx="15875" cy="11430"/>
            </a:xfrm>
            <a:custGeom>
              <a:avLst/>
              <a:gdLst/>
              <a:ahLst/>
              <a:cxnLst/>
              <a:rect l="l" t="t" r="r" b="b"/>
              <a:pathLst>
                <a:path w="15875" h="11429">
                  <a:moveTo>
                    <a:pt x="0" y="0"/>
                  </a:moveTo>
                  <a:lnTo>
                    <a:pt x="4076" y="6591"/>
                  </a:lnTo>
                </a:path>
                <a:path w="15875" h="11429">
                  <a:moveTo>
                    <a:pt x="4076" y="6591"/>
                  </a:moveTo>
                  <a:lnTo>
                    <a:pt x="15481" y="11404"/>
                  </a:lnTo>
                </a:path>
              </a:pathLst>
            </a:custGeom>
            <a:ln w="25400">
              <a:solidFill>
                <a:srgbClr val="FFDC2D"/>
              </a:solidFill>
            </a:ln>
          </p:spPr>
          <p:txBody>
            <a:bodyPr wrap="square" lIns="0" tIns="0" rIns="0" bIns="0" rtlCol="0"/>
            <a:lstStyle/>
            <a:p>
              <a:endParaRPr/>
            </a:p>
          </p:txBody>
        </p:sp>
        <p:sp>
          <p:nvSpPr>
            <p:cNvPr id="6213" name="object 6213"/>
            <p:cNvSpPr/>
            <p:nvPr/>
          </p:nvSpPr>
          <p:spPr>
            <a:xfrm>
              <a:off x="6084366" y="8200364"/>
              <a:ext cx="4445" cy="8890"/>
            </a:xfrm>
            <a:custGeom>
              <a:avLst/>
              <a:gdLst/>
              <a:ahLst/>
              <a:cxnLst/>
              <a:rect l="l" t="t" r="r" b="b"/>
              <a:pathLst>
                <a:path w="4445" h="8890">
                  <a:moveTo>
                    <a:pt x="3987" y="8623"/>
                  </a:moveTo>
                  <a:lnTo>
                    <a:pt x="0" y="0"/>
                  </a:lnTo>
                </a:path>
              </a:pathLst>
            </a:custGeom>
            <a:ln w="25400">
              <a:solidFill>
                <a:srgbClr val="FFDB26"/>
              </a:solidFill>
            </a:ln>
          </p:spPr>
          <p:txBody>
            <a:bodyPr wrap="square" lIns="0" tIns="0" rIns="0" bIns="0" rtlCol="0"/>
            <a:lstStyle/>
            <a:p>
              <a:endParaRPr/>
            </a:p>
          </p:txBody>
        </p:sp>
        <p:sp>
          <p:nvSpPr>
            <p:cNvPr id="6214" name="object 6214"/>
            <p:cNvSpPr/>
            <p:nvPr/>
          </p:nvSpPr>
          <p:spPr>
            <a:xfrm>
              <a:off x="6076950" y="8204174"/>
              <a:ext cx="21590" cy="18415"/>
            </a:xfrm>
            <a:custGeom>
              <a:avLst/>
              <a:gdLst/>
              <a:ahLst/>
              <a:cxnLst/>
              <a:rect l="l" t="t" r="r" b="b"/>
              <a:pathLst>
                <a:path w="21589" h="18415">
                  <a:moveTo>
                    <a:pt x="0" y="0"/>
                  </a:moveTo>
                  <a:lnTo>
                    <a:pt x="2565" y="3174"/>
                  </a:lnTo>
                  <a:lnTo>
                    <a:pt x="6210" y="7302"/>
                  </a:lnTo>
                  <a:lnTo>
                    <a:pt x="10540" y="12420"/>
                  </a:lnTo>
                  <a:lnTo>
                    <a:pt x="13893" y="14312"/>
                  </a:lnTo>
                  <a:lnTo>
                    <a:pt x="17538" y="16268"/>
                  </a:lnTo>
                  <a:lnTo>
                    <a:pt x="21234" y="18021"/>
                  </a:lnTo>
                  <a:lnTo>
                    <a:pt x="17297" y="12890"/>
                  </a:lnTo>
                  <a:lnTo>
                    <a:pt x="13855" y="8470"/>
                  </a:lnTo>
                  <a:lnTo>
                    <a:pt x="11404" y="4813"/>
                  </a:lnTo>
                  <a:lnTo>
                    <a:pt x="7315" y="3238"/>
                  </a:lnTo>
                  <a:lnTo>
                    <a:pt x="3479" y="1574"/>
                  </a:lnTo>
                  <a:lnTo>
                    <a:pt x="0" y="0"/>
                  </a:lnTo>
                  <a:close/>
                </a:path>
              </a:pathLst>
            </a:custGeom>
            <a:solidFill>
              <a:srgbClr val="FFDE34"/>
            </a:solidFill>
          </p:spPr>
          <p:txBody>
            <a:bodyPr wrap="square" lIns="0" tIns="0" rIns="0" bIns="0" rtlCol="0"/>
            <a:lstStyle/>
            <a:p>
              <a:endParaRPr/>
            </a:p>
          </p:txBody>
        </p:sp>
        <p:sp>
          <p:nvSpPr>
            <p:cNvPr id="6215" name="object 6215"/>
            <p:cNvSpPr/>
            <p:nvPr/>
          </p:nvSpPr>
          <p:spPr>
            <a:xfrm>
              <a:off x="6076950" y="8204174"/>
              <a:ext cx="11430" cy="5080"/>
            </a:xfrm>
            <a:custGeom>
              <a:avLst/>
              <a:gdLst/>
              <a:ahLst/>
              <a:cxnLst/>
              <a:rect l="l" t="t" r="r" b="b"/>
              <a:pathLst>
                <a:path w="11429" h="5079">
                  <a:moveTo>
                    <a:pt x="11404" y="4813"/>
                  </a:moveTo>
                  <a:lnTo>
                    <a:pt x="0" y="0"/>
                  </a:lnTo>
                </a:path>
              </a:pathLst>
            </a:custGeom>
            <a:ln w="25400">
              <a:solidFill>
                <a:srgbClr val="FFDC2D"/>
              </a:solidFill>
            </a:ln>
          </p:spPr>
          <p:txBody>
            <a:bodyPr wrap="square" lIns="0" tIns="0" rIns="0" bIns="0" rtlCol="0"/>
            <a:lstStyle/>
            <a:p>
              <a:endParaRPr/>
            </a:p>
          </p:txBody>
        </p:sp>
        <p:sp>
          <p:nvSpPr>
            <p:cNvPr id="6216" name="object 6216"/>
            <p:cNvSpPr/>
            <p:nvPr/>
          </p:nvSpPr>
          <p:spPr>
            <a:xfrm>
              <a:off x="6076950" y="8204174"/>
              <a:ext cx="10795" cy="12700"/>
            </a:xfrm>
            <a:custGeom>
              <a:avLst/>
              <a:gdLst/>
              <a:ahLst/>
              <a:cxnLst/>
              <a:rect l="l" t="t" r="r" b="b"/>
              <a:pathLst>
                <a:path w="10795" h="12700">
                  <a:moveTo>
                    <a:pt x="0" y="0"/>
                  </a:moveTo>
                  <a:lnTo>
                    <a:pt x="10540" y="12420"/>
                  </a:lnTo>
                </a:path>
              </a:pathLst>
            </a:custGeom>
            <a:ln w="25400">
              <a:solidFill>
                <a:srgbClr val="FFDE36"/>
              </a:solidFill>
            </a:ln>
          </p:spPr>
          <p:txBody>
            <a:bodyPr wrap="square" lIns="0" tIns="0" rIns="0" bIns="0" rtlCol="0"/>
            <a:lstStyle/>
            <a:p>
              <a:endParaRPr/>
            </a:p>
          </p:txBody>
        </p:sp>
        <p:sp>
          <p:nvSpPr>
            <p:cNvPr id="6217" name="object 6217"/>
            <p:cNvSpPr/>
            <p:nvPr/>
          </p:nvSpPr>
          <p:spPr>
            <a:xfrm>
              <a:off x="6087491" y="8216595"/>
              <a:ext cx="10795" cy="5715"/>
            </a:xfrm>
            <a:custGeom>
              <a:avLst/>
              <a:gdLst/>
              <a:ahLst/>
              <a:cxnLst/>
              <a:rect l="l" t="t" r="r" b="b"/>
              <a:pathLst>
                <a:path w="10795" h="5715">
                  <a:moveTo>
                    <a:pt x="0" y="0"/>
                  </a:moveTo>
                  <a:lnTo>
                    <a:pt x="10693" y="5600"/>
                  </a:lnTo>
                </a:path>
              </a:pathLst>
            </a:custGeom>
            <a:ln w="25400">
              <a:solidFill>
                <a:srgbClr val="FFDF3B"/>
              </a:solidFill>
            </a:ln>
          </p:spPr>
          <p:txBody>
            <a:bodyPr wrap="square" lIns="0" tIns="0" rIns="0" bIns="0" rtlCol="0"/>
            <a:lstStyle/>
            <a:p>
              <a:endParaRPr/>
            </a:p>
          </p:txBody>
        </p:sp>
        <p:sp>
          <p:nvSpPr>
            <p:cNvPr id="6218" name="object 6218"/>
            <p:cNvSpPr/>
            <p:nvPr/>
          </p:nvSpPr>
          <p:spPr>
            <a:xfrm>
              <a:off x="6088354" y="8208988"/>
              <a:ext cx="10160" cy="13335"/>
            </a:xfrm>
            <a:custGeom>
              <a:avLst/>
              <a:gdLst/>
              <a:ahLst/>
              <a:cxnLst/>
              <a:rect l="l" t="t" r="r" b="b"/>
              <a:pathLst>
                <a:path w="10160" h="13334">
                  <a:moveTo>
                    <a:pt x="9829" y="13208"/>
                  </a:moveTo>
                  <a:lnTo>
                    <a:pt x="5892" y="8077"/>
                  </a:lnTo>
                  <a:lnTo>
                    <a:pt x="2451" y="3657"/>
                  </a:lnTo>
                  <a:lnTo>
                    <a:pt x="0" y="0"/>
                  </a:lnTo>
                </a:path>
              </a:pathLst>
            </a:custGeom>
            <a:ln w="25400">
              <a:solidFill>
                <a:srgbClr val="FFDE32"/>
              </a:solidFill>
            </a:ln>
          </p:spPr>
          <p:txBody>
            <a:bodyPr wrap="square" lIns="0" tIns="0" rIns="0" bIns="0" rtlCol="0"/>
            <a:lstStyle/>
            <a:p>
              <a:endParaRPr/>
            </a:p>
          </p:txBody>
        </p:sp>
        <p:sp>
          <p:nvSpPr>
            <p:cNvPr id="6219" name="object 6219"/>
            <p:cNvSpPr/>
            <p:nvPr/>
          </p:nvSpPr>
          <p:spPr>
            <a:xfrm>
              <a:off x="6087491" y="8216595"/>
              <a:ext cx="43815" cy="47625"/>
            </a:xfrm>
            <a:custGeom>
              <a:avLst/>
              <a:gdLst/>
              <a:ahLst/>
              <a:cxnLst/>
              <a:rect l="l" t="t" r="r" b="b"/>
              <a:pathLst>
                <a:path w="43814" h="47625">
                  <a:moveTo>
                    <a:pt x="0" y="0"/>
                  </a:moveTo>
                  <a:lnTo>
                    <a:pt x="6959" y="8396"/>
                  </a:lnTo>
                  <a:lnTo>
                    <a:pt x="14647" y="18253"/>
                  </a:lnTo>
                  <a:lnTo>
                    <a:pt x="22772" y="29571"/>
                  </a:lnTo>
                  <a:lnTo>
                    <a:pt x="31038" y="42354"/>
                  </a:lnTo>
                  <a:lnTo>
                    <a:pt x="34455" y="43827"/>
                  </a:lnTo>
                  <a:lnTo>
                    <a:pt x="43319" y="47256"/>
                  </a:lnTo>
                  <a:lnTo>
                    <a:pt x="37941" y="36714"/>
                  </a:lnTo>
                  <a:lnTo>
                    <a:pt x="32373" y="26962"/>
                  </a:lnTo>
                  <a:lnTo>
                    <a:pt x="26894" y="18038"/>
                  </a:lnTo>
                  <a:lnTo>
                    <a:pt x="21780" y="9982"/>
                  </a:lnTo>
                  <a:lnTo>
                    <a:pt x="14541" y="7848"/>
                  </a:lnTo>
                  <a:lnTo>
                    <a:pt x="6718" y="3771"/>
                  </a:lnTo>
                  <a:lnTo>
                    <a:pt x="0" y="0"/>
                  </a:lnTo>
                  <a:close/>
                </a:path>
              </a:pathLst>
            </a:custGeom>
            <a:solidFill>
              <a:srgbClr val="FFE44D"/>
            </a:solidFill>
          </p:spPr>
          <p:txBody>
            <a:bodyPr wrap="square" lIns="0" tIns="0" rIns="0" bIns="0" rtlCol="0"/>
            <a:lstStyle/>
            <a:p>
              <a:endParaRPr/>
            </a:p>
          </p:txBody>
        </p:sp>
        <p:sp>
          <p:nvSpPr>
            <p:cNvPr id="6220" name="object 6220"/>
            <p:cNvSpPr/>
            <p:nvPr/>
          </p:nvSpPr>
          <p:spPr>
            <a:xfrm>
              <a:off x="6087491" y="8216595"/>
              <a:ext cx="22225" cy="10160"/>
            </a:xfrm>
            <a:custGeom>
              <a:avLst/>
              <a:gdLst/>
              <a:ahLst/>
              <a:cxnLst/>
              <a:rect l="l" t="t" r="r" b="b"/>
              <a:pathLst>
                <a:path w="22225" h="10159">
                  <a:moveTo>
                    <a:pt x="21780" y="9982"/>
                  </a:moveTo>
                  <a:lnTo>
                    <a:pt x="14541" y="7848"/>
                  </a:lnTo>
                  <a:lnTo>
                    <a:pt x="6718" y="3771"/>
                  </a:lnTo>
                  <a:lnTo>
                    <a:pt x="0" y="0"/>
                  </a:lnTo>
                </a:path>
              </a:pathLst>
            </a:custGeom>
            <a:ln w="25400">
              <a:solidFill>
                <a:srgbClr val="FFDF3B"/>
              </a:solidFill>
            </a:ln>
          </p:spPr>
          <p:txBody>
            <a:bodyPr wrap="square" lIns="0" tIns="0" rIns="0" bIns="0" rtlCol="0"/>
            <a:lstStyle/>
            <a:p>
              <a:endParaRPr/>
            </a:p>
          </p:txBody>
        </p:sp>
        <p:sp>
          <p:nvSpPr>
            <p:cNvPr id="6221" name="object 6221"/>
            <p:cNvSpPr/>
            <p:nvPr/>
          </p:nvSpPr>
          <p:spPr>
            <a:xfrm>
              <a:off x="6087491" y="8216595"/>
              <a:ext cx="31115" cy="42545"/>
            </a:xfrm>
            <a:custGeom>
              <a:avLst/>
              <a:gdLst/>
              <a:ahLst/>
              <a:cxnLst/>
              <a:rect l="l" t="t" r="r" b="b"/>
              <a:pathLst>
                <a:path w="31114" h="42545">
                  <a:moveTo>
                    <a:pt x="0" y="0"/>
                  </a:moveTo>
                  <a:lnTo>
                    <a:pt x="6959" y="8396"/>
                  </a:lnTo>
                  <a:lnTo>
                    <a:pt x="14647" y="18253"/>
                  </a:lnTo>
                  <a:lnTo>
                    <a:pt x="22772" y="29571"/>
                  </a:lnTo>
                  <a:lnTo>
                    <a:pt x="31038" y="42354"/>
                  </a:lnTo>
                </a:path>
              </a:pathLst>
            </a:custGeom>
            <a:ln w="25400">
              <a:solidFill>
                <a:srgbClr val="FFE34A"/>
              </a:solidFill>
            </a:ln>
          </p:spPr>
          <p:txBody>
            <a:bodyPr wrap="square" lIns="0" tIns="0" rIns="0" bIns="0" rtlCol="0"/>
            <a:lstStyle/>
            <a:p>
              <a:endParaRPr/>
            </a:p>
          </p:txBody>
        </p:sp>
        <p:sp>
          <p:nvSpPr>
            <p:cNvPr id="6222" name="object 6222"/>
            <p:cNvSpPr/>
            <p:nvPr/>
          </p:nvSpPr>
          <p:spPr>
            <a:xfrm>
              <a:off x="6118529" y="8258949"/>
              <a:ext cx="12700" cy="5080"/>
            </a:xfrm>
            <a:custGeom>
              <a:avLst/>
              <a:gdLst/>
              <a:ahLst/>
              <a:cxnLst/>
              <a:rect l="l" t="t" r="r" b="b"/>
              <a:pathLst>
                <a:path w="12700" h="5079">
                  <a:moveTo>
                    <a:pt x="0" y="0"/>
                  </a:moveTo>
                  <a:lnTo>
                    <a:pt x="12280" y="4902"/>
                  </a:lnTo>
                </a:path>
              </a:pathLst>
            </a:custGeom>
            <a:ln w="25400">
              <a:solidFill>
                <a:srgbClr val="FFE75F"/>
              </a:solidFill>
            </a:ln>
          </p:spPr>
          <p:txBody>
            <a:bodyPr wrap="square" lIns="0" tIns="0" rIns="0" bIns="0" rtlCol="0"/>
            <a:lstStyle/>
            <a:p>
              <a:endParaRPr/>
            </a:p>
          </p:txBody>
        </p:sp>
        <p:sp>
          <p:nvSpPr>
            <p:cNvPr id="6223" name="object 6223"/>
            <p:cNvSpPr/>
            <p:nvPr/>
          </p:nvSpPr>
          <p:spPr>
            <a:xfrm>
              <a:off x="6109271" y="8226577"/>
              <a:ext cx="21590" cy="37465"/>
            </a:xfrm>
            <a:custGeom>
              <a:avLst/>
              <a:gdLst/>
              <a:ahLst/>
              <a:cxnLst/>
              <a:rect l="l" t="t" r="r" b="b"/>
              <a:pathLst>
                <a:path w="21589" h="37465">
                  <a:moveTo>
                    <a:pt x="21539" y="37274"/>
                  </a:moveTo>
                  <a:lnTo>
                    <a:pt x="16160" y="26731"/>
                  </a:lnTo>
                  <a:lnTo>
                    <a:pt x="10593" y="16979"/>
                  </a:lnTo>
                  <a:lnTo>
                    <a:pt x="5113" y="8056"/>
                  </a:lnTo>
                  <a:lnTo>
                    <a:pt x="0" y="0"/>
                  </a:lnTo>
                </a:path>
              </a:pathLst>
            </a:custGeom>
            <a:ln w="25399">
              <a:solidFill>
                <a:srgbClr val="FFE450"/>
              </a:solidFill>
            </a:ln>
          </p:spPr>
          <p:txBody>
            <a:bodyPr wrap="square" lIns="0" tIns="0" rIns="0" bIns="0" rtlCol="0"/>
            <a:lstStyle/>
            <a:p>
              <a:endParaRPr/>
            </a:p>
          </p:txBody>
        </p:sp>
        <p:sp>
          <p:nvSpPr>
            <p:cNvPr id="6224" name="object 6224"/>
            <p:cNvSpPr/>
            <p:nvPr/>
          </p:nvSpPr>
          <p:spPr>
            <a:xfrm>
              <a:off x="6063691" y="8195411"/>
              <a:ext cx="13335" cy="8890"/>
            </a:xfrm>
            <a:custGeom>
              <a:avLst/>
              <a:gdLst/>
              <a:ahLst/>
              <a:cxnLst/>
              <a:rect l="l" t="t" r="r" b="b"/>
              <a:pathLst>
                <a:path w="13335" h="8890">
                  <a:moveTo>
                    <a:pt x="0" y="0"/>
                  </a:moveTo>
                  <a:lnTo>
                    <a:pt x="0" y="381"/>
                  </a:lnTo>
                  <a:lnTo>
                    <a:pt x="3975" y="4521"/>
                  </a:lnTo>
                  <a:lnTo>
                    <a:pt x="6654" y="5715"/>
                  </a:lnTo>
                  <a:lnTo>
                    <a:pt x="9778" y="7188"/>
                  </a:lnTo>
                  <a:lnTo>
                    <a:pt x="13258" y="8762"/>
                  </a:lnTo>
                  <a:lnTo>
                    <a:pt x="10693" y="5587"/>
                  </a:lnTo>
                  <a:lnTo>
                    <a:pt x="9207" y="3390"/>
                  </a:lnTo>
                  <a:lnTo>
                    <a:pt x="9182" y="2171"/>
                  </a:lnTo>
                  <a:lnTo>
                    <a:pt x="0" y="0"/>
                  </a:lnTo>
                  <a:close/>
                </a:path>
              </a:pathLst>
            </a:custGeom>
            <a:solidFill>
              <a:srgbClr val="FFDE33"/>
            </a:solidFill>
          </p:spPr>
          <p:txBody>
            <a:bodyPr wrap="square" lIns="0" tIns="0" rIns="0" bIns="0" rtlCol="0"/>
            <a:lstStyle/>
            <a:p>
              <a:endParaRPr/>
            </a:p>
          </p:txBody>
        </p:sp>
        <p:sp>
          <p:nvSpPr>
            <p:cNvPr id="6225" name="object 6225"/>
            <p:cNvSpPr/>
            <p:nvPr/>
          </p:nvSpPr>
          <p:spPr>
            <a:xfrm>
              <a:off x="6063691" y="8195411"/>
              <a:ext cx="9525" cy="2540"/>
            </a:xfrm>
            <a:custGeom>
              <a:avLst/>
              <a:gdLst/>
              <a:ahLst/>
              <a:cxnLst/>
              <a:rect l="l" t="t" r="r" b="b"/>
              <a:pathLst>
                <a:path w="9525" h="2540">
                  <a:moveTo>
                    <a:pt x="9182" y="2171"/>
                  </a:moveTo>
                  <a:lnTo>
                    <a:pt x="0" y="0"/>
                  </a:lnTo>
                </a:path>
              </a:pathLst>
            </a:custGeom>
            <a:ln w="25400">
              <a:solidFill>
                <a:srgbClr val="FFDE31"/>
              </a:solidFill>
            </a:ln>
          </p:spPr>
          <p:txBody>
            <a:bodyPr wrap="square" lIns="0" tIns="0" rIns="0" bIns="0" rtlCol="0"/>
            <a:lstStyle/>
            <a:p>
              <a:endParaRPr/>
            </a:p>
          </p:txBody>
        </p:sp>
        <p:sp>
          <p:nvSpPr>
            <p:cNvPr id="6226" name="object 6226"/>
            <p:cNvSpPr/>
            <p:nvPr/>
          </p:nvSpPr>
          <p:spPr>
            <a:xfrm>
              <a:off x="6063691" y="8195411"/>
              <a:ext cx="4445" cy="5080"/>
            </a:xfrm>
            <a:custGeom>
              <a:avLst/>
              <a:gdLst/>
              <a:ahLst/>
              <a:cxnLst/>
              <a:rect l="l" t="t" r="r" b="b"/>
              <a:pathLst>
                <a:path w="4445" h="5079">
                  <a:moveTo>
                    <a:pt x="0" y="0"/>
                  </a:moveTo>
                  <a:lnTo>
                    <a:pt x="3975" y="4521"/>
                  </a:lnTo>
                </a:path>
              </a:pathLst>
            </a:custGeom>
            <a:ln w="25400">
              <a:solidFill>
                <a:srgbClr val="FFE039"/>
              </a:solidFill>
            </a:ln>
          </p:spPr>
          <p:txBody>
            <a:bodyPr wrap="square" lIns="0" tIns="0" rIns="0" bIns="0" rtlCol="0"/>
            <a:lstStyle/>
            <a:p>
              <a:endParaRPr/>
            </a:p>
          </p:txBody>
        </p:sp>
        <p:sp>
          <p:nvSpPr>
            <p:cNvPr id="6227" name="object 6227"/>
            <p:cNvSpPr/>
            <p:nvPr/>
          </p:nvSpPr>
          <p:spPr>
            <a:xfrm>
              <a:off x="6067666" y="8199933"/>
              <a:ext cx="9525" cy="4445"/>
            </a:xfrm>
            <a:custGeom>
              <a:avLst/>
              <a:gdLst/>
              <a:ahLst/>
              <a:cxnLst/>
              <a:rect l="l" t="t" r="r" b="b"/>
              <a:pathLst>
                <a:path w="9525" h="4445">
                  <a:moveTo>
                    <a:pt x="0" y="0"/>
                  </a:moveTo>
                  <a:lnTo>
                    <a:pt x="9283" y="4241"/>
                  </a:lnTo>
                </a:path>
              </a:pathLst>
            </a:custGeom>
            <a:ln w="25400">
              <a:solidFill>
                <a:srgbClr val="FFDE35"/>
              </a:solidFill>
            </a:ln>
          </p:spPr>
          <p:txBody>
            <a:bodyPr wrap="square" lIns="0" tIns="0" rIns="0" bIns="0" rtlCol="0"/>
            <a:lstStyle/>
            <a:p>
              <a:endParaRPr/>
            </a:p>
          </p:txBody>
        </p:sp>
        <p:sp>
          <p:nvSpPr>
            <p:cNvPr id="6228" name="object 6228"/>
            <p:cNvSpPr/>
            <p:nvPr/>
          </p:nvSpPr>
          <p:spPr>
            <a:xfrm>
              <a:off x="6072873" y="8197583"/>
              <a:ext cx="4445" cy="6985"/>
            </a:xfrm>
            <a:custGeom>
              <a:avLst/>
              <a:gdLst/>
              <a:ahLst/>
              <a:cxnLst/>
              <a:rect l="l" t="t" r="r" b="b"/>
              <a:pathLst>
                <a:path w="4445" h="6984">
                  <a:moveTo>
                    <a:pt x="4076" y="6591"/>
                  </a:moveTo>
                  <a:lnTo>
                    <a:pt x="0" y="0"/>
                  </a:lnTo>
                </a:path>
              </a:pathLst>
            </a:custGeom>
            <a:ln w="25400">
              <a:solidFill>
                <a:srgbClr val="FFDC2D"/>
              </a:solidFill>
            </a:ln>
          </p:spPr>
          <p:txBody>
            <a:bodyPr wrap="square" lIns="0" tIns="0" rIns="0" bIns="0" rtlCol="0"/>
            <a:lstStyle/>
            <a:p>
              <a:endParaRPr/>
            </a:p>
          </p:txBody>
        </p:sp>
        <p:sp>
          <p:nvSpPr>
            <p:cNvPr id="6229" name="object 6229"/>
            <p:cNvSpPr/>
            <p:nvPr/>
          </p:nvSpPr>
          <p:spPr>
            <a:xfrm>
              <a:off x="6067666" y="8199933"/>
              <a:ext cx="20320" cy="17145"/>
            </a:xfrm>
            <a:custGeom>
              <a:avLst/>
              <a:gdLst/>
              <a:ahLst/>
              <a:cxnLst/>
              <a:rect l="l" t="t" r="r" b="b"/>
              <a:pathLst>
                <a:path w="20320" h="17145">
                  <a:moveTo>
                    <a:pt x="0" y="0"/>
                  </a:moveTo>
                  <a:lnTo>
                    <a:pt x="6261" y="6451"/>
                  </a:lnTo>
                  <a:lnTo>
                    <a:pt x="10820" y="11493"/>
                  </a:lnTo>
                  <a:lnTo>
                    <a:pt x="13398" y="12954"/>
                  </a:lnTo>
                  <a:lnTo>
                    <a:pt x="16471" y="14770"/>
                  </a:lnTo>
                  <a:lnTo>
                    <a:pt x="19824" y="16662"/>
                  </a:lnTo>
                  <a:lnTo>
                    <a:pt x="15493" y="11544"/>
                  </a:lnTo>
                  <a:lnTo>
                    <a:pt x="11849" y="7416"/>
                  </a:lnTo>
                  <a:lnTo>
                    <a:pt x="9283" y="4241"/>
                  </a:lnTo>
                  <a:lnTo>
                    <a:pt x="5803" y="2667"/>
                  </a:lnTo>
                  <a:lnTo>
                    <a:pt x="2679" y="1193"/>
                  </a:lnTo>
                  <a:lnTo>
                    <a:pt x="0" y="0"/>
                  </a:lnTo>
                  <a:close/>
                </a:path>
              </a:pathLst>
            </a:custGeom>
            <a:solidFill>
              <a:srgbClr val="FFE03A"/>
            </a:solidFill>
          </p:spPr>
          <p:txBody>
            <a:bodyPr wrap="square" lIns="0" tIns="0" rIns="0" bIns="0" rtlCol="0"/>
            <a:lstStyle/>
            <a:p>
              <a:endParaRPr/>
            </a:p>
          </p:txBody>
        </p:sp>
        <p:sp>
          <p:nvSpPr>
            <p:cNvPr id="6230" name="object 6230"/>
            <p:cNvSpPr/>
            <p:nvPr/>
          </p:nvSpPr>
          <p:spPr>
            <a:xfrm>
              <a:off x="6067666" y="8199933"/>
              <a:ext cx="9525" cy="4445"/>
            </a:xfrm>
            <a:custGeom>
              <a:avLst/>
              <a:gdLst/>
              <a:ahLst/>
              <a:cxnLst/>
              <a:rect l="l" t="t" r="r" b="b"/>
              <a:pathLst>
                <a:path w="9525" h="4445">
                  <a:moveTo>
                    <a:pt x="9283" y="4241"/>
                  </a:moveTo>
                  <a:lnTo>
                    <a:pt x="0" y="0"/>
                  </a:lnTo>
                </a:path>
              </a:pathLst>
            </a:custGeom>
            <a:ln w="25400">
              <a:solidFill>
                <a:srgbClr val="FFDE35"/>
              </a:solidFill>
            </a:ln>
          </p:spPr>
          <p:txBody>
            <a:bodyPr wrap="square" lIns="0" tIns="0" rIns="0" bIns="0" rtlCol="0"/>
            <a:lstStyle/>
            <a:p>
              <a:endParaRPr/>
            </a:p>
          </p:txBody>
        </p:sp>
        <p:sp>
          <p:nvSpPr>
            <p:cNvPr id="6231" name="object 6231"/>
            <p:cNvSpPr/>
            <p:nvPr/>
          </p:nvSpPr>
          <p:spPr>
            <a:xfrm>
              <a:off x="6067666" y="8199933"/>
              <a:ext cx="11430" cy="12065"/>
            </a:xfrm>
            <a:custGeom>
              <a:avLst/>
              <a:gdLst/>
              <a:ahLst/>
              <a:cxnLst/>
              <a:rect l="l" t="t" r="r" b="b"/>
              <a:pathLst>
                <a:path w="11429" h="12065">
                  <a:moveTo>
                    <a:pt x="0" y="0"/>
                  </a:moveTo>
                  <a:lnTo>
                    <a:pt x="10820" y="11493"/>
                  </a:lnTo>
                </a:path>
              </a:pathLst>
            </a:custGeom>
            <a:ln w="25400">
              <a:solidFill>
                <a:srgbClr val="FFE13E"/>
              </a:solidFill>
            </a:ln>
          </p:spPr>
          <p:txBody>
            <a:bodyPr wrap="square" lIns="0" tIns="0" rIns="0" bIns="0" rtlCol="0"/>
            <a:lstStyle/>
            <a:p>
              <a:endParaRPr/>
            </a:p>
          </p:txBody>
        </p:sp>
        <p:sp>
          <p:nvSpPr>
            <p:cNvPr id="6232" name="object 6232"/>
            <p:cNvSpPr/>
            <p:nvPr/>
          </p:nvSpPr>
          <p:spPr>
            <a:xfrm>
              <a:off x="6078486" y="8211426"/>
              <a:ext cx="9525" cy="5715"/>
            </a:xfrm>
            <a:custGeom>
              <a:avLst/>
              <a:gdLst/>
              <a:ahLst/>
              <a:cxnLst/>
              <a:rect l="l" t="t" r="r" b="b"/>
              <a:pathLst>
                <a:path w="9525" h="5715">
                  <a:moveTo>
                    <a:pt x="0" y="0"/>
                  </a:moveTo>
                  <a:lnTo>
                    <a:pt x="9004" y="5168"/>
                  </a:lnTo>
                </a:path>
              </a:pathLst>
            </a:custGeom>
            <a:ln w="25400">
              <a:solidFill>
                <a:srgbClr val="FFE13F"/>
              </a:solidFill>
            </a:ln>
          </p:spPr>
          <p:txBody>
            <a:bodyPr wrap="square" lIns="0" tIns="0" rIns="0" bIns="0" rtlCol="0"/>
            <a:lstStyle/>
            <a:p>
              <a:endParaRPr/>
            </a:p>
          </p:txBody>
        </p:sp>
        <p:sp>
          <p:nvSpPr>
            <p:cNvPr id="6233" name="object 6233"/>
            <p:cNvSpPr/>
            <p:nvPr/>
          </p:nvSpPr>
          <p:spPr>
            <a:xfrm>
              <a:off x="6076950" y="8204174"/>
              <a:ext cx="10795" cy="12700"/>
            </a:xfrm>
            <a:custGeom>
              <a:avLst/>
              <a:gdLst/>
              <a:ahLst/>
              <a:cxnLst/>
              <a:rect l="l" t="t" r="r" b="b"/>
              <a:pathLst>
                <a:path w="10795" h="12700">
                  <a:moveTo>
                    <a:pt x="10540" y="12420"/>
                  </a:moveTo>
                  <a:lnTo>
                    <a:pt x="0" y="0"/>
                  </a:lnTo>
                </a:path>
              </a:pathLst>
            </a:custGeom>
            <a:ln w="25400">
              <a:solidFill>
                <a:srgbClr val="FFDE36"/>
              </a:solidFill>
            </a:ln>
          </p:spPr>
          <p:txBody>
            <a:bodyPr wrap="square" lIns="0" tIns="0" rIns="0" bIns="0" rtlCol="0"/>
            <a:lstStyle/>
            <a:p>
              <a:endParaRPr/>
            </a:p>
          </p:txBody>
        </p:sp>
        <p:sp>
          <p:nvSpPr>
            <p:cNvPr id="6234" name="object 6234"/>
            <p:cNvSpPr/>
            <p:nvPr/>
          </p:nvSpPr>
          <p:spPr>
            <a:xfrm>
              <a:off x="6057038" y="8193896"/>
              <a:ext cx="21590" cy="17780"/>
            </a:xfrm>
            <a:custGeom>
              <a:avLst/>
              <a:gdLst/>
              <a:ahLst/>
              <a:cxnLst/>
              <a:rect l="l" t="t" r="r" b="b"/>
              <a:pathLst>
                <a:path w="21589" h="17779">
                  <a:moveTo>
                    <a:pt x="0" y="0"/>
                  </a:moveTo>
                  <a:lnTo>
                    <a:pt x="928" y="742"/>
                  </a:lnTo>
                  <a:lnTo>
                    <a:pt x="5814" y="4537"/>
                  </a:lnTo>
                  <a:lnTo>
                    <a:pt x="6310" y="5049"/>
                  </a:lnTo>
                  <a:lnTo>
                    <a:pt x="13959" y="11170"/>
                  </a:lnTo>
                  <a:lnTo>
                    <a:pt x="18964" y="16110"/>
                  </a:lnTo>
                  <a:lnTo>
                    <a:pt x="21448" y="17529"/>
                  </a:lnTo>
                  <a:lnTo>
                    <a:pt x="12342" y="7445"/>
                  </a:lnTo>
                  <a:lnTo>
                    <a:pt x="6665" y="2289"/>
                  </a:lnTo>
                  <a:lnTo>
                    <a:pt x="6653" y="1514"/>
                  </a:lnTo>
                  <a:lnTo>
                    <a:pt x="0" y="0"/>
                  </a:lnTo>
                  <a:close/>
                </a:path>
              </a:pathLst>
            </a:custGeom>
            <a:solidFill>
              <a:srgbClr val="FFE345"/>
            </a:solidFill>
          </p:spPr>
          <p:txBody>
            <a:bodyPr wrap="square" lIns="0" tIns="0" rIns="0" bIns="0" rtlCol="0"/>
            <a:lstStyle/>
            <a:p>
              <a:endParaRPr/>
            </a:p>
          </p:txBody>
        </p:sp>
        <p:sp>
          <p:nvSpPr>
            <p:cNvPr id="6235" name="object 6235"/>
            <p:cNvSpPr/>
            <p:nvPr/>
          </p:nvSpPr>
          <p:spPr>
            <a:xfrm>
              <a:off x="6063691" y="8195411"/>
              <a:ext cx="15240" cy="16510"/>
            </a:xfrm>
            <a:custGeom>
              <a:avLst/>
              <a:gdLst/>
              <a:ahLst/>
              <a:cxnLst/>
              <a:rect l="l" t="t" r="r" b="b"/>
              <a:pathLst>
                <a:path w="15239" h="16509">
                  <a:moveTo>
                    <a:pt x="0" y="0"/>
                  </a:moveTo>
                  <a:lnTo>
                    <a:pt x="12" y="774"/>
                  </a:lnTo>
                  <a:lnTo>
                    <a:pt x="5689" y="5930"/>
                  </a:lnTo>
                  <a:lnTo>
                    <a:pt x="14795" y="16014"/>
                  </a:lnTo>
                </a:path>
              </a:pathLst>
            </a:custGeom>
            <a:ln w="25399">
              <a:solidFill>
                <a:srgbClr val="FFE13D"/>
              </a:solidFill>
            </a:ln>
          </p:spPr>
          <p:txBody>
            <a:bodyPr wrap="square" lIns="0" tIns="0" rIns="0" bIns="0" rtlCol="0"/>
            <a:lstStyle/>
            <a:p>
              <a:endParaRPr/>
            </a:p>
          </p:txBody>
        </p:sp>
        <p:sp>
          <p:nvSpPr>
            <p:cNvPr id="6236" name="object 6236"/>
            <p:cNvSpPr/>
            <p:nvPr/>
          </p:nvSpPr>
          <p:spPr>
            <a:xfrm>
              <a:off x="6076324" y="8210325"/>
              <a:ext cx="2540" cy="1270"/>
            </a:xfrm>
            <a:custGeom>
              <a:avLst/>
              <a:gdLst/>
              <a:ahLst/>
              <a:cxnLst/>
              <a:rect l="l" t="t" r="r" b="b"/>
              <a:pathLst>
                <a:path w="2539" h="1270">
                  <a:moveTo>
                    <a:pt x="2161" y="1101"/>
                  </a:moveTo>
                  <a:lnTo>
                    <a:pt x="0" y="0"/>
                  </a:lnTo>
                </a:path>
              </a:pathLst>
            </a:custGeom>
            <a:ln w="25400">
              <a:solidFill>
                <a:srgbClr val="FFE448"/>
              </a:solidFill>
            </a:ln>
          </p:spPr>
          <p:txBody>
            <a:bodyPr wrap="square" lIns="0" tIns="0" rIns="0" bIns="0" rtlCol="0"/>
            <a:lstStyle/>
            <a:p>
              <a:endParaRPr/>
            </a:p>
          </p:txBody>
        </p:sp>
        <p:sp>
          <p:nvSpPr>
            <p:cNvPr id="6237" name="object 6237"/>
            <p:cNvSpPr/>
            <p:nvPr/>
          </p:nvSpPr>
          <p:spPr>
            <a:xfrm>
              <a:off x="6057966" y="8194639"/>
              <a:ext cx="5715" cy="4445"/>
            </a:xfrm>
            <a:custGeom>
              <a:avLst/>
              <a:gdLst/>
              <a:ahLst/>
              <a:cxnLst/>
              <a:rect l="l" t="t" r="r" b="b"/>
              <a:pathLst>
                <a:path w="5714" h="4445">
                  <a:moveTo>
                    <a:pt x="5382" y="4306"/>
                  </a:moveTo>
                  <a:lnTo>
                    <a:pt x="4886" y="3794"/>
                  </a:lnTo>
                  <a:lnTo>
                    <a:pt x="0" y="0"/>
                  </a:lnTo>
                </a:path>
              </a:pathLst>
            </a:custGeom>
            <a:ln w="25399">
              <a:solidFill>
                <a:srgbClr val="FFE54D"/>
              </a:solidFill>
            </a:ln>
          </p:spPr>
          <p:txBody>
            <a:bodyPr wrap="square" lIns="0" tIns="0" rIns="0" bIns="0" rtlCol="0"/>
            <a:lstStyle/>
            <a:p>
              <a:endParaRPr/>
            </a:p>
          </p:txBody>
        </p:sp>
        <p:sp>
          <p:nvSpPr>
            <p:cNvPr id="6238" name="object 6238"/>
            <p:cNvSpPr/>
            <p:nvPr/>
          </p:nvSpPr>
          <p:spPr>
            <a:xfrm>
              <a:off x="6057038" y="8193896"/>
              <a:ext cx="6985" cy="1905"/>
            </a:xfrm>
            <a:custGeom>
              <a:avLst/>
              <a:gdLst/>
              <a:ahLst/>
              <a:cxnLst/>
              <a:rect l="l" t="t" r="r" b="b"/>
              <a:pathLst>
                <a:path w="6985" h="1904">
                  <a:moveTo>
                    <a:pt x="0" y="0"/>
                  </a:moveTo>
                  <a:lnTo>
                    <a:pt x="6652" y="1514"/>
                  </a:lnTo>
                </a:path>
              </a:pathLst>
            </a:custGeom>
            <a:ln w="25400">
              <a:solidFill>
                <a:srgbClr val="FFE242"/>
              </a:solidFill>
            </a:ln>
          </p:spPr>
          <p:txBody>
            <a:bodyPr wrap="square" lIns="0" tIns="0" rIns="0" bIns="0" rtlCol="0"/>
            <a:lstStyle/>
            <a:p>
              <a:endParaRPr/>
            </a:p>
          </p:txBody>
        </p:sp>
        <p:sp>
          <p:nvSpPr>
            <p:cNvPr id="6239" name="object 6239"/>
            <p:cNvSpPr/>
            <p:nvPr/>
          </p:nvSpPr>
          <p:spPr>
            <a:xfrm>
              <a:off x="6078486" y="8211426"/>
              <a:ext cx="40640" cy="47625"/>
            </a:xfrm>
            <a:custGeom>
              <a:avLst/>
              <a:gdLst/>
              <a:ahLst/>
              <a:cxnLst/>
              <a:rect l="l" t="t" r="r" b="b"/>
              <a:pathLst>
                <a:path w="40639" h="47625">
                  <a:moveTo>
                    <a:pt x="0" y="0"/>
                  </a:moveTo>
                  <a:lnTo>
                    <a:pt x="7447" y="8480"/>
                  </a:lnTo>
                  <a:lnTo>
                    <a:pt x="15975" y="18846"/>
                  </a:lnTo>
                  <a:lnTo>
                    <a:pt x="25376" y="31146"/>
                  </a:lnTo>
                  <a:lnTo>
                    <a:pt x="35445" y="45427"/>
                  </a:lnTo>
                  <a:lnTo>
                    <a:pt x="40043" y="47523"/>
                  </a:lnTo>
                  <a:lnTo>
                    <a:pt x="31776" y="34740"/>
                  </a:lnTo>
                  <a:lnTo>
                    <a:pt x="23652" y="23421"/>
                  </a:lnTo>
                  <a:lnTo>
                    <a:pt x="15963" y="13565"/>
                  </a:lnTo>
                  <a:lnTo>
                    <a:pt x="9004" y="5168"/>
                  </a:lnTo>
                  <a:lnTo>
                    <a:pt x="0" y="0"/>
                  </a:lnTo>
                  <a:close/>
                </a:path>
              </a:pathLst>
            </a:custGeom>
            <a:solidFill>
              <a:srgbClr val="FFE34B"/>
            </a:solidFill>
          </p:spPr>
          <p:txBody>
            <a:bodyPr wrap="square" lIns="0" tIns="0" rIns="0" bIns="0" rtlCol="0"/>
            <a:lstStyle/>
            <a:p>
              <a:endParaRPr/>
            </a:p>
          </p:txBody>
        </p:sp>
        <p:sp>
          <p:nvSpPr>
            <p:cNvPr id="6240" name="object 6240"/>
            <p:cNvSpPr/>
            <p:nvPr/>
          </p:nvSpPr>
          <p:spPr>
            <a:xfrm>
              <a:off x="6087491" y="8216595"/>
              <a:ext cx="31115" cy="42545"/>
            </a:xfrm>
            <a:custGeom>
              <a:avLst/>
              <a:gdLst/>
              <a:ahLst/>
              <a:cxnLst/>
              <a:rect l="l" t="t" r="r" b="b"/>
              <a:pathLst>
                <a:path w="31114" h="42545">
                  <a:moveTo>
                    <a:pt x="0" y="0"/>
                  </a:moveTo>
                  <a:lnTo>
                    <a:pt x="6959" y="8396"/>
                  </a:lnTo>
                  <a:lnTo>
                    <a:pt x="14647" y="18253"/>
                  </a:lnTo>
                  <a:lnTo>
                    <a:pt x="22772" y="29571"/>
                  </a:lnTo>
                  <a:lnTo>
                    <a:pt x="31038" y="42354"/>
                  </a:lnTo>
                </a:path>
              </a:pathLst>
            </a:custGeom>
            <a:ln w="25400">
              <a:solidFill>
                <a:srgbClr val="FFE34A"/>
              </a:solidFill>
            </a:ln>
          </p:spPr>
          <p:txBody>
            <a:bodyPr wrap="square" lIns="0" tIns="0" rIns="0" bIns="0" rtlCol="0"/>
            <a:lstStyle/>
            <a:p>
              <a:endParaRPr/>
            </a:p>
          </p:txBody>
        </p:sp>
        <p:sp>
          <p:nvSpPr>
            <p:cNvPr id="6241" name="object 6241"/>
            <p:cNvSpPr/>
            <p:nvPr/>
          </p:nvSpPr>
          <p:spPr>
            <a:xfrm>
              <a:off x="6113932" y="8256854"/>
              <a:ext cx="5080" cy="2540"/>
            </a:xfrm>
            <a:custGeom>
              <a:avLst/>
              <a:gdLst/>
              <a:ahLst/>
              <a:cxnLst/>
              <a:rect l="l" t="t" r="r" b="b"/>
              <a:pathLst>
                <a:path w="5079" h="2540">
                  <a:moveTo>
                    <a:pt x="4597" y="2095"/>
                  </a:moveTo>
                  <a:lnTo>
                    <a:pt x="0" y="0"/>
                  </a:lnTo>
                </a:path>
              </a:pathLst>
            </a:custGeom>
            <a:ln w="25400">
              <a:solidFill>
                <a:srgbClr val="FFE556"/>
              </a:solidFill>
            </a:ln>
          </p:spPr>
          <p:txBody>
            <a:bodyPr wrap="square" lIns="0" tIns="0" rIns="0" bIns="0" rtlCol="0"/>
            <a:lstStyle/>
            <a:p>
              <a:endParaRPr/>
            </a:p>
          </p:txBody>
        </p:sp>
        <p:sp>
          <p:nvSpPr>
            <p:cNvPr id="6242" name="object 6242"/>
            <p:cNvSpPr/>
            <p:nvPr/>
          </p:nvSpPr>
          <p:spPr>
            <a:xfrm>
              <a:off x="6078486" y="8211426"/>
              <a:ext cx="35560" cy="45720"/>
            </a:xfrm>
            <a:custGeom>
              <a:avLst/>
              <a:gdLst/>
              <a:ahLst/>
              <a:cxnLst/>
              <a:rect l="l" t="t" r="r" b="b"/>
              <a:pathLst>
                <a:path w="35560" h="45720">
                  <a:moveTo>
                    <a:pt x="35445" y="45427"/>
                  </a:moveTo>
                  <a:lnTo>
                    <a:pt x="25376" y="31146"/>
                  </a:lnTo>
                  <a:lnTo>
                    <a:pt x="15975" y="18846"/>
                  </a:lnTo>
                  <a:lnTo>
                    <a:pt x="7447" y="8480"/>
                  </a:lnTo>
                  <a:lnTo>
                    <a:pt x="0" y="0"/>
                  </a:lnTo>
                </a:path>
              </a:pathLst>
            </a:custGeom>
            <a:ln w="25400">
              <a:solidFill>
                <a:srgbClr val="FFE44B"/>
              </a:solidFill>
            </a:ln>
          </p:spPr>
          <p:txBody>
            <a:bodyPr wrap="square" lIns="0" tIns="0" rIns="0" bIns="0" rtlCol="0"/>
            <a:lstStyle/>
            <a:p>
              <a:endParaRPr/>
            </a:p>
          </p:txBody>
        </p:sp>
        <p:sp>
          <p:nvSpPr>
            <p:cNvPr id="6243" name="object 6243"/>
            <p:cNvSpPr/>
            <p:nvPr/>
          </p:nvSpPr>
          <p:spPr>
            <a:xfrm>
              <a:off x="6078486" y="8211426"/>
              <a:ext cx="9525" cy="5715"/>
            </a:xfrm>
            <a:custGeom>
              <a:avLst/>
              <a:gdLst/>
              <a:ahLst/>
              <a:cxnLst/>
              <a:rect l="l" t="t" r="r" b="b"/>
              <a:pathLst>
                <a:path w="9525" h="5715">
                  <a:moveTo>
                    <a:pt x="0" y="0"/>
                  </a:moveTo>
                  <a:lnTo>
                    <a:pt x="9004" y="5168"/>
                  </a:lnTo>
                </a:path>
              </a:pathLst>
            </a:custGeom>
            <a:ln w="25400">
              <a:solidFill>
                <a:srgbClr val="FFE13F"/>
              </a:solidFill>
            </a:ln>
          </p:spPr>
          <p:txBody>
            <a:bodyPr wrap="square" lIns="0" tIns="0" rIns="0" bIns="0" rtlCol="0"/>
            <a:lstStyle/>
            <a:p>
              <a:endParaRPr/>
            </a:p>
          </p:txBody>
        </p:sp>
        <p:sp>
          <p:nvSpPr>
            <p:cNvPr id="6244" name="object 6244"/>
            <p:cNvSpPr/>
            <p:nvPr/>
          </p:nvSpPr>
          <p:spPr>
            <a:xfrm>
              <a:off x="6076002" y="8210006"/>
              <a:ext cx="38100" cy="46990"/>
            </a:xfrm>
            <a:custGeom>
              <a:avLst/>
              <a:gdLst/>
              <a:ahLst/>
              <a:cxnLst/>
              <a:rect l="l" t="t" r="r" b="b"/>
              <a:pathLst>
                <a:path w="38100" h="46990">
                  <a:moveTo>
                    <a:pt x="0" y="0"/>
                  </a:moveTo>
                  <a:lnTo>
                    <a:pt x="5227" y="5159"/>
                  </a:lnTo>
                  <a:lnTo>
                    <a:pt x="16716" y="19897"/>
                  </a:lnTo>
                  <a:lnTo>
                    <a:pt x="34496" y="45038"/>
                  </a:lnTo>
                  <a:lnTo>
                    <a:pt x="35415" y="45590"/>
                  </a:lnTo>
                  <a:lnTo>
                    <a:pt x="36583" y="46199"/>
                  </a:lnTo>
                  <a:lnTo>
                    <a:pt x="37929" y="46847"/>
                  </a:lnTo>
                  <a:lnTo>
                    <a:pt x="27860" y="32566"/>
                  </a:lnTo>
                  <a:lnTo>
                    <a:pt x="18459" y="20266"/>
                  </a:lnTo>
                  <a:lnTo>
                    <a:pt x="9931" y="9899"/>
                  </a:lnTo>
                  <a:lnTo>
                    <a:pt x="2484" y="1419"/>
                  </a:lnTo>
                  <a:lnTo>
                    <a:pt x="0" y="0"/>
                  </a:lnTo>
                  <a:close/>
                </a:path>
              </a:pathLst>
            </a:custGeom>
            <a:solidFill>
              <a:srgbClr val="FFE44D"/>
            </a:solidFill>
          </p:spPr>
          <p:txBody>
            <a:bodyPr wrap="square" lIns="0" tIns="0" rIns="0" bIns="0" rtlCol="0"/>
            <a:lstStyle/>
            <a:p>
              <a:endParaRPr/>
            </a:p>
          </p:txBody>
        </p:sp>
        <p:sp>
          <p:nvSpPr>
            <p:cNvPr id="6245" name="object 6245"/>
            <p:cNvSpPr/>
            <p:nvPr/>
          </p:nvSpPr>
          <p:spPr>
            <a:xfrm>
              <a:off x="6078486" y="8211426"/>
              <a:ext cx="35560" cy="45720"/>
            </a:xfrm>
            <a:custGeom>
              <a:avLst/>
              <a:gdLst/>
              <a:ahLst/>
              <a:cxnLst/>
              <a:rect l="l" t="t" r="r" b="b"/>
              <a:pathLst>
                <a:path w="35560" h="45720">
                  <a:moveTo>
                    <a:pt x="0" y="0"/>
                  </a:moveTo>
                  <a:lnTo>
                    <a:pt x="7447" y="8480"/>
                  </a:lnTo>
                  <a:lnTo>
                    <a:pt x="15975" y="18846"/>
                  </a:lnTo>
                  <a:lnTo>
                    <a:pt x="25376" y="31146"/>
                  </a:lnTo>
                  <a:lnTo>
                    <a:pt x="35445" y="45427"/>
                  </a:lnTo>
                </a:path>
              </a:pathLst>
            </a:custGeom>
            <a:ln w="25400">
              <a:solidFill>
                <a:srgbClr val="FFE44B"/>
              </a:solidFill>
            </a:ln>
          </p:spPr>
          <p:txBody>
            <a:bodyPr wrap="square" lIns="0" tIns="0" rIns="0" bIns="0" rtlCol="0"/>
            <a:lstStyle/>
            <a:p>
              <a:endParaRPr/>
            </a:p>
          </p:txBody>
        </p:sp>
        <p:sp>
          <p:nvSpPr>
            <p:cNvPr id="6246" name="object 6246"/>
            <p:cNvSpPr/>
            <p:nvPr/>
          </p:nvSpPr>
          <p:spPr>
            <a:xfrm>
              <a:off x="6110496" y="8255042"/>
              <a:ext cx="3810" cy="1905"/>
            </a:xfrm>
            <a:custGeom>
              <a:avLst/>
              <a:gdLst/>
              <a:ahLst/>
              <a:cxnLst/>
              <a:rect l="l" t="t" r="r" b="b"/>
              <a:pathLst>
                <a:path w="3810" h="1904">
                  <a:moveTo>
                    <a:pt x="3435" y="1812"/>
                  </a:moveTo>
                  <a:lnTo>
                    <a:pt x="0" y="0"/>
                  </a:lnTo>
                </a:path>
              </a:pathLst>
            </a:custGeom>
            <a:ln w="25400">
              <a:solidFill>
                <a:srgbClr val="FFE453"/>
              </a:solidFill>
            </a:ln>
          </p:spPr>
          <p:txBody>
            <a:bodyPr wrap="square" lIns="0" tIns="0" rIns="0" bIns="0" rtlCol="0"/>
            <a:lstStyle/>
            <a:p>
              <a:endParaRPr/>
            </a:p>
          </p:txBody>
        </p:sp>
        <p:sp>
          <p:nvSpPr>
            <p:cNvPr id="6247" name="object 6247"/>
            <p:cNvSpPr/>
            <p:nvPr/>
          </p:nvSpPr>
          <p:spPr>
            <a:xfrm>
              <a:off x="6076324" y="8210325"/>
              <a:ext cx="2540" cy="1270"/>
            </a:xfrm>
            <a:custGeom>
              <a:avLst/>
              <a:gdLst/>
              <a:ahLst/>
              <a:cxnLst/>
              <a:rect l="l" t="t" r="r" b="b"/>
              <a:pathLst>
                <a:path w="2539" h="1270">
                  <a:moveTo>
                    <a:pt x="0" y="0"/>
                  </a:moveTo>
                  <a:lnTo>
                    <a:pt x="2161" y="1101"/>
                  </a:lnTo>
                </a:path>
              </a:pathLst>
            </a:custGeom>
            <a:ln w="25400">
              <a:solidFill>
                <a:srgbClr val="FFE448"/>
              </a:solidFill>
            </a:ln>
          </p:spPr>
          <p:txBody>
            <a:bodyPr wrap="square" lIns="0" tIns="0" rIns="0" bIns="0" rtlCol="0"/>
            <a:lstStyle/>
            <a:p>
              <a:endParaRPr/>
            </a:p>
          </p:txBody>
        </p:sp>
        <p:sp>
          <p:nvSpPr>
            <p:cNvPr id="6248" name="object 6248"/>
            <p:cNvSpPr/>
            <p:nvPr/>
          </p:nvSpPr>
          <p:spPr>
            <a:xfrm>
              <a:off x="6118529" y="8258949"/>
              <a:ext cx="22225" cy="27940"/>
            </a:xfrm>
            <a:custGeom>
              <a:avLst/>
              <a:gdLst/>
              <a:ahLst/>
              <a:cxnLst/>
              <a:rect l="l" t="t" r="r" b="b"/>
              <a:pathLst>
                <a:path w="22225" h="27940">
                  <a:moveTo>
                    <a:pt x="0" y="0"/>
                  </a:moveTo>
                  <a:lnTo>
                    <a:pt x="9928" y="17984"/>
                  </a:lnTo>
                  <a:lnTo>
                    <a:pt x="13233" y="24231"/>
                  </a:lnTo>
                  <a:lnTo>
                    <a:pt x="15735" y="25336"/>
                  </a:lnTo>
                  <a:lnTo>
                    <a:pt x="18656" y="26504"/>
                  </a:lnTo>
                  <a:lnTo>
                    <a:pt x="22212" y="27660"/>
                  </a:lnTo>
                  <a:lnTo>
                    <a:pt x="18707" y="19824"/>
                  </a:lnTo>
                  <a:lnTo>
                    <a:pt x="14960" y="12014"/>
                  </a:lnTo>
                  <a:lnTo>
                    <a:pt x="12280" y="4902"/>
                  </a:lnTo>
                  <a:lnTo>
                    <a:pt x="7556" y="3111"/>
                  </a:lnTo>
                  <a:lnTo>
                    <a:pt x="3416" y="1473"/>
                  </a:lnTo>
                  <a:lnTo>
                    <a:pt x="0" y="0"/>
                  </a:lnTo>
                  <a:close/>
                </a:path>
              </a:pathLst>
            </a:custGeom>
            <a:solidFill>
              <a:srgbClr val="FFE96A"/>
            </a:solidFill>
          </p:spPr>
          <p:txBody>
            <a:bodyPr wrap="square" lIns="0" tIns="0" rIns="0" bIns="0" rtlCol="0"/>
            <a:lstStyle/>
            <a:p>
              <a:endParaRPr/>
            </a:p>
          </p:txBody>
        </p:sp>
        <p:sp>
          <p:nvSpPr>
            <p:cNvPr id="6249" name="object 6249"/>
            <p:cNvSpPr/>
            <p:nvPr/>
          </p:nvSpPr>
          <p:spPr>
            <a:xfrm>
              <a:off x="6118529" y="8258949"/>
              <a:ext cx="12700" cy="5080"/>
            </a:xfrm>
            <a:custGeom>
              <a:avLst/>
              <a:gdLst/>
              <a:ahLst/>
              <a:cxnLst/>
              <a:rect l="l" t="t" r="r" b="b"/>
              <a:pathLst>
                <a:path w="12700" h="5079">
                  <a:moveTo>
                    <a:pt x="12280" y="4902"/>
                  </a:moveTo>
                  <a:lnTo>
                    <a:pt x="0" y="0"/>
                  </a:lnTo>
                </a:path>
              </a:pathLst>
            </a:custGeom>
            <a:ln w="25400">
              <a:solidFill>
                <a:srgbClr val="FFE75F"/>
              </a:solidFill>
            </a:ln>
          </p:spPr>
          <p:txBody>
            <a:bodyPr wrap="square" lIns="0" tIns="0" rIns="0" bIns="0" rtlCol="0"/>
            <a:lstStyle/>
            <a:p>
              <a:endParaRPr/>
            </a:p>
          </p:txBody>
        </p:sp>
        <p:sp>
          <p:nvSpPr>
            <p:cNvPr id="6250" name="object 6250"/>
            <p:cNvSpPr/>
            <p:nvPr/>
          </p:nvSpPr>
          <p:spPr>
            <a:xfrm>
              <a:off x="6118529" y="8258949"/>
              <a:ext cx="13335" cy="24765"/>
            </a:xfrm>
            <a:custGeom>
              <a:avLst/>
              <a:gdLst/>
              <a:ahLst/>
              <a:cxnLst/>
              <a:rect l="l" t="t" r="r" b="b"/>
              <a:pathLst>
                <a:path w="13335" h="24765">
                  <a:moveTo>
                    <a:pt x="0" y="0"/>
                  </a:moveTo>
                  <a:lnTo>
                    <a:pt x="3212" y="5804"/>
                  </a:lnTo>
                  <a:lnTo>
                    <a:pt x="6554" y="11820"/>
                  </a:lnTo>
                  <a:lnTo>
                    <a:pt x="9928" y="17984"/>
                  </a:lnTo>
                  <a:lnTo>
                    <a:pt x="13233" y="24231"/>
                  </a:lnTo>
                </a:path>
              </a:pathLst>
            </a:custGeom>
            <a:ln w="25400">
              <a:solidFill>
                <a:srgbClr val="FFE762"/>
              </a:solidFill>
            </a:ln>
          </p:spPr>
          <p:txBody>
            <a:bodyPr wrap="square" lIns="0" tIns="0" rIns="0" bIns="0" rtlCol="0"/>
            <a:lstStyle/>
            <a:p>
              <a:endParaRPr/>
            </a:p>
          </p:txBody>
        </p:sp>
        <p:sp>
          <p:nvSpPr>
            <p:cNvPr id="6251" name="object 6251"/>
            <p:cNvSpPr/>
            <p:nvPr/>
          </p:nvSpPr>
          <p:spPr>
            <a:xfrm>
              <a:off x="6131763" y="8283181"/>
              <a:ext cx="9525" cy="3810"/>
            </a:xfrm>
            <a:custGeom>
              <a:avLst/>
              <a:gdLst/>
              <a:ahLst/>
              <a:cxnLst/>
              <a:rect l="l" t="t" r="r" b="b"/>
              <a:pathLst>
                <a:path w="9525" h="3809">
                  <a:moveTo>
                    <a:pt x="0" y="0"/>
                  </a:moveTo>
                  <a:lnTo>
                    <a:pt x="8978" y="3428"/>
                  </a:lnTo>
                </a:path>
              </a:pathLst>
            </a:custGeom>
            <a:ln w="25400">
              <a:solidFill>
                <a:srgbClr val="FFEB75"/>
              </a:solidFill>
            </a:ln>
          </p:spPr>
          <p:txBody>
            <a:bodyPr wrap="square" lIns="0" tIns="0" rIns="0" bIns="0" rtlCol="0"/>
            <a:lstStyle/>
            <a:p>
              <a:endParaRPr/>
            </a:p>
          </p:txBody>
        </p:sp>
        <p:sp>
          <p:nvSpPr>
            <p:cNvPr id="6252" name="object 6252"/>
            <p:cNvSpPr/>
            <p:nvPr/>
          </p:nvSpPr>
          <p:spPr>
            <a:xfrm>
              <a:off x="6130810" y="8263852"/>
              <a:ext cx="10160" cy="22860"/>
            </a:xfrm>
            <a:custGeom>
              <a:avLst/>
              <a:gdLst/>
              <a:ahLst/>
              <a:cxnLst/>
              <a:rect l="l" t="t" r="r" b="b"/>
              <a:pathLst>
                <a:path w="10160" h="22859">
                  <a:moveTo>
                    <a:pt x="9931" y="22758"/>
                  </a:moveTo>
                  <a:lnTo>
                    <a:pt x="6426" y="14922"/>
                  </a:lnTo>
                  <a:lnTo>
                    <a:pt x="2679" y="7112"/>
                  </a:lnTo>
                  <a:lnTo>
                    <a:pt x="0" y="0"/>
                  </a:lnTo>
                </a:path>
              </a:pathLst>
            </a:custGeom>
            <a:ln w="25400">
              <a:solidFill>
                <a:srgbClr val="FFEC72"/>
              </a:solidFill>
            </a:ln>
          </p:spPr>
          <p:txBody>
            <a:bodyPr wrap="square" lIns="0" tIns="0" rIns="0" bIns="0" rtlCol="0"/>
            <a:lstStyle/>
            <a:p>
              <a:endParaRPr/>
            </a:p>
          </p:txBody>
        </p:sp>
        <p:sp>
          <p:nvSpPr>
            <p:cNvPr id="6253" name="object 6253"/>
            <p:cNvSpPr/>
            <p:nvPr/>
          </p:nvSpPr>
          <p:spPr>
            <a:xfrm>
              <a:off x="6131763" y="8283181"/>
              <a:ext cx="13970" cy="15240"/>
            </a:xfrm>
            <a:custGeom>
              <a:avLst/>
              <a:gdLst/>
              <a:ahLst/>
              <a:cxnLst/>
              <a:rect l="l" t="t" r="r" b="b"/>
              <a:pathLst>
                <a:path w="13970" h="15240">
                  <a:moveTo>
                    <a:pt x="0" y="0"/>
                  </a:moveTo>
                  <a:lnTo>
                    <a:pt x="2171" y="4190"/>
                  </a:lnTo>
                  <a:lnTo>
                    <a:pt x="4216" y="8381"/>
                  </a:lnTo>
                  <a:lnTo>
                    <a:pt x="6032" y="12522"/>
                  </a:lnTo>
                  <a:lnTo>
                    <a:pt x="8470" y="13436"/>
                  </a:lnTo>
                  <a:lnTo>
                    <a:pt x="11125" y="14376"/>
                  </a:lnTo>
                  <a:lnTo>
                    <a:pt x="13893" y="15087"/>
                  </a:lnTo>
                  <a:lnTo>
                    <a:pt x="12433" y="11252"/>
                  </a:lnTo>
                  <a:lnTo>
                    <a:pt x="10731" y="7340"/>
                  </a:lnTo>
                  <a:lnTo>
                    <a:pt x="8978" y="3428"/>
                  </a:lnTo>
                  <a:lnTo>
                    <a:pt x="5422" y="2273"/>
                  </a:lnTo>
                  <a:lnTo>
                    <a:pt x="2501" y="1104"/>
                  </a:lnTo>
                  <a:lnTo>
                    <a:pt x="0" y="0"/>
                  </a:lnTo>
                  <a:close/>
                </a:path>
              </a:pathLst>
            </a:custGeom>
            <a:solidFill>
              <a:srgbClr val="FFEC77"/>
            </a:solidFill>
          </p:spPr>
          <p:txBody>
            <a:bodyPr wrap="square" lIns="0" tIns="0" rIns="0" bIns="0" rtlCol="0"/>
            <a:lstStyle/>
            <a:p>
              <a:endParaRPr/>
            </a:p>
          </p:txBody>
        </p:sp>
        <p:sp>
          <p:nvSpPr>
            <p:cNvPr id="6254" name="object 6254"/>
            <p:cNvSpPr/>
            <p:nvPr/>
          </p:nvSpPr>
          <p:spPr>
            <a:xfrm>
              <a:off x="6131763" y="8283181"/>
              <a:ext cx="9525" cy="3810"/>
            </a:xfrm>
            <a:custGeom>
              <a:avLst/>
              <a:gdLst/>
              <a:ahLst/>
              <a:cxnLst/>
              <a:rect l="l" t="t" r="r" b="b"/>
              <a:pathLst>
                <a:path w="9525" h="3809">
                  <a:moveTo>
                    <a:pt x="8978" y="3428"/>
                  </a:moveTo>
                  <a:lnTo>
                    <a:pt x="0" y="0"/>
                  </a:lnTo>
                </a:path>
              </a:pathLst>
            </a:custGeom>
            <a:ln w="25400">
              <a:solidFill>
                <a:srgbClr val="FFEB75"/>
              </a:solidFill>
            </a:ln>
          </p:spPr>
          <p:txBody>
            <a:bodyPr wrap="square" lIns="0" tIns="0" rIns="0" bIns="0" rtlCol="0"/>
            <a:lstStyle/>
            <a:p>
              <a:endParaRPr/>
            </a:p>
          </p:txBody>
        </p:sp>
        <p:sp>
          <p:nvSpPr>
            <p:cNvPr id="6255" name="object 6255"/>
            <p:cNvSpPr/>
            <p:nvPr/>
          </p:nvSpPr>
          <p:spPr>
            <a:xfrm>
              <a:off x="6131763" y="8283181"/>
              <a:ext cx="6350" cy="12700"/>
            </a:xfrm>
            <a:custGeom>
              <a:avLst/>
              <a:gdLst/>
              <a:ahLst/>
              <a:cxnLst/>
              <a:rect l="l" t="t" r="r" b="b"/>
              <a:pathLst>
                <a:path w="6350" h="12700">
                  <a:moveTo>
                    <a:pt x="0" y="0"/>
                  </a:moveTo>
                  <a:lnTo>
                    <a:pt x="6032" y="12522"/>
                  </a:lnTo>
                </a:path>
              </a:pathLst>
            </a:custGeom>
            <a:ln w="25400">
              <a:solidFill>
                <a:srgbClr val="FFE86C"/>
              </a:solidFill>
            </a:ln>
          </p:spPr>
          <p:txBody>
            <a:bodyPr wrap="square" lIns="0" tIns="0" rIns="0" bIns="0" rtlCol="0"/>
            <a:lstStyle/>
            <a:p>
              <a:endParaRPr/>
            </a:p>
          </p:txBody>
        </p:sp>
        <p:sp>
          <p:nvSpPr>
            <p:cNvPr id="6256" name="object 6256"/>
            <p:cNvSpPr/>
            <p:nvPr/>
          </p:nvSpPr>
          <p:spPr>
            <a:xfrm>
              <a:off x="6137795" y="8295703"/>
              <a:ext cx="8255" cy="3175"/>
            </a:xfrm>
            <a:custGeom>
              <a:avLst/>
              <a:gdLst/>
              <a:ahLst/>
              <a:cxnLst/>
              <a:rect l="l" t="t" r="r" b="b"/>
              <a:pathLst>
                <a:path w="8254" h="3175">
                  <a:moveTo>
                    <a:pt x="0" y="0"/>
                  </a:moveTo>
                  <a:lnTo>
                    <a:pt x="7861" y="2565"/>
                  </a:lnTo>
                </a:path>
              </a:pathLst>
            </a:custGeom>
            <a:ln w="25399">
              <a:solidFill>
                <a:srgbClr val="FFEC7B"/>
              </a:solidFill>
            </a:ln>
          </p:spPr>
          <p:txBody>
            <a:bodyPr wrap="square" lIns="0" tIns="0" rIns="0" bIns="0" rtlCol="0"/>
            <a:lstStyle/>
            <a:p>
              <a:endParaRPr/>
            </a:p>
          </p:txBody>
        </p:sp>
        <p:sp>
          <p:nvSpPr>
            <p:cNvPr id="6257" name="object 6257"/>
            <p:cNvSpPr/>
            <p:nvPr/>
          </p:nvSpPr>
          <p:spPr>
            <a:xfrm>
              <a:off x="6140742" y="8286610"/>
              <a:ext cx="5080" cy="12065"/>
            </a:xfrm>
            <a:custGeom>
              <a:avLst/>
              <a:gdLst/>
              <a:ahLst/>
              <a:cxnLst/>
              <a:rect l="l" t="t" r="r" b="b"/>
              <a:pathLst>
                <a:path w="5079" h="12065">
                  <a:moveTo>
                    <a:pt x="4914" y="11658"/>
                  </a:moveTo>
                  <a:lnTo>
                    <a:pt x="0" y="0"/>
                  </a:lnTo>
                </a:path>
              </a:pathLst>
            </a:custGeom>
            <a:ln w="25400">
              <a:solidFill>
                <a:srgbClr val="FFEF82"/>
              </a:solidFill>
            </a:ln>
          </p:spPr>
          <p:txBody>
            <a:bodyPr wrap="square" lIns="0" tIns="0" rIns="0" bIns="0" rtlCol="0"/>
            <a:lstStyle/>
            <a:p>
              <a:endParaRPr/>
            </a:p>
          </p:txBody>
        </p:sp>
        <p:sp>
          <p:nvSpPr>
            <p:cNvPr id="6258" name="object 6258"/>
            <p:cNvSpPr/>
            <p:nvPr/>
          </p:nvSpPr>
          <p:spPr>
            <a:xfrm>
              <a:off x="6137795" y="8295703"/>
              <a:ext cx="11430" cy="13970"/>
            </a:xfrm>
            <a:custGeom>
              <a:avLst/>
              <a:gdLst/>
              <a:ahLst/>
              <a:cxnLst/>
              <a:rect l="l" t="t" r="r" b="b"/>
              <a:pathLst>
                <a:path w="11429" h="13970">
                  <a:moveTo>
                    <a:pt x="0" y="0"/>
                  </a:moveTo>
                  <a:lnTo>
                    <a:pt x="1803" y="4127"/>
                  </a:lnTo>
                  <a:lnTo>
                    <a:pt x="3365" y="8191"/>
                  </a:lnTo>
                  <a:lnTo>
                    <a:pt x="4546" y="12103"/>
                  </a:lnTo>
                  <a:lnTo>
                    <a:pt x="6718" y="12661"/>
                  </a:lnTo>
                  <a:lnTo>
                    <a:pt x="9004" y="13195"/>
                  </a:lnTo>
                  <a:lnTo>
                    <a:pt x="11404" y="13715"/>
                  </a:lnTo>
                  <a:lnTo>
                    <a:pt x="10553" y="10134"/>
                  </a:lnTo>
                  <a:lnTo>
                    <a:pt x="9321" y="6400"/>
                  </a:lnTo>
                  <a:lnTo>
                    <a:pt x="7861" y="2565"/>
                  </a:lnTo>
                  <a:lnTo>
                    <a:pt x="5092" y="1854"/>
                  </a:lnTo>
                  <a:lnTo>
                    <a:pt x="2438" y="914"/>
                  </a:lnTo>
                  <a:lnTo>
                    <a:pt x="0" y="0"/>
                  </a:lnTo>
                  <a:close/>
                </a:path>
              </a:pathLst>
            </a:custGeom>
            <a:solidFill>
              <a:srgbClr val="FFEC7C"/>
            </a:solidFill>
          </p:spPr>
          <p:txBody>
            <a:bodyPr wrap="square" lIns="0" tIns="0" rIns="0" bIns="0" rtlCol="0"/>
            <a:lstStyle/>
            <a:p>
              <a:endParaRPr/>
            </a:p>
          </p:txBody>
        </p:sp>
        <p:sp>
          <p:nvSpPr>
            <p:cNvPr id="6259" name="object 6259"/>
            <p:cNvSpPr/>
            <p:nvPr/>
          </p:nvSpPr>
          <p:spPr>
            <a:xfrm>
              <a:off x="6137795" y="8295703"/>
              <a:ext cx="8255" cy="3175"/>
            </a:xfrm>
            <a:custGeom>
              <a:avLst/>
              <a:gdLst/>
              <a:ahLst/>
              <a:cxnLst/>
              <a:rect l="l" t="t" r="r" b="b"/>
              <a:pathLst>
                <a:path w="8254" h="3175">
                  <a:moveTo>
                    <a:pt x="7861" y="2565"/>
                  </a:moveTo>
                  <a:lnTo>
                    <a:pt x="0" y="0"/>
                  </a:lnTo>
                </a:path>
              </a:pathLst>
            </a:custGeom>
            <a:ln w="25399">
              <a:solidFill>
                <a:srgbClr val="FFEC7B"/>
              </a:solidFill>
            </a:ln>
          </p:spPr>
          <p:txBody>
            <a:bodyPr wrap="square" lIns="0" tIns="0" rIns="0" bIns="0" rtlCol="0"/>
            <a:lstStyle/>
            <a:p>
              <a:endParaRPr/>
            </a:p>
          </p:txBody>
        </p:sp>
        <p:sp>
          <p:nvSpPr>
            <p:cNvPr id="6260" name="object 6260"/>
            <p:cNvSpPr/>
            <p:nvPr/>
          </p:nvSpPr>
          <p:spPr>
            <a:xfrm>
              <a:off x="6137795" y="8295703"/>
              <a:ext cx="5080" cy="12700"/>
            </a:xfrm>
            <a:custGeom>
              <a:avLst/>
              <a:gdLst/>
              <a:ahLst/>
              <a:cxnLst/>
              <a:rect l="l" t="t" r="r" b="b"/>
              <a:pathLst>
                <a:path w="5079" h="12700">
                  <a:moveTo>
                    <a:pt x="0" y="0"/>
                  </a:moveTo>
                  <a:lnTo>
                    <a:pt x="4546" y="12103"/>
                  </a:lnTo>
                </a:path>
              </a:pathLst>
            </a:custGeom>
            <a:ln w="25399">
              <a:solidFill>
                <a:srgbClr val="FFE970"/>
              </a:solidFill>
            </a:ln>
          </p:spPr>
          <p:txBody>
            <a:bodyPr wrap="square" lIns="0" tIns="0" rIns="0" bIns="0" rtlCol="0"/>
            <a:lstStyle/>
            <a:p>
              <a:endParaRPr/>
            </a:p>
          </p:txBody>
        </p:sp>
        <p:sp>
          <p:nvSpPr>
            <p:cNvPr id="6261" name="object 6261"/>
            <p:cNvSpPr/>
            <p:nvPr/>
          </p:nvSpPr>
          <p:spPr>
            <a:xfrm>
              <a:off x="6142342" y="8307806"/>
              <a:ext cx="6985" cy="1905"/>
            </a:xfrm>
            <a:custGeom>
              <a:avLst/>
              <a:gdLst/>
              <a:ahLst/>
              <a:cxnLst/>
              <a:rect l="l" t="t" r="r" b="b"/>
              <a:pathLst>
                <a:path w="6985" h="1904">
                  <a:moveTo>
                    <a:pt x="0" y="0"/>
                  </a:moveTo>
                  <a:lnTo>
                    <a:pt x="6858" y="1612"/>
                  </a:lnTo>
                </a:path>
              </a:pathLst>
            </a:custGeom>
            <a:ln w="25399">
              <a:solidFill>
                <a:srgbClr val="FFED7D"/>
              </a:solidFill>
            </a:ln>
          </p:spPr>
          <p:txBody>
            <a:bodyPr wrap="square" lIns="0" tIns="0" rIns="0" bIns="0" rtlCol="0"/>
            <a:lstStyle/>
            <a:p>
              <a:endParaRPr/>
            </a:p>
          </p:txBody>
        </p:sp>
        <p:sp>
          <p:nvSpPr>
            <p:cNvPr id="6262" name="object 6262"/>
            <p:cNvSpPr/>
            <p:nvPr/>
          </p:nvSpPr>
          <p:spPr>
            <a:xfrm>
              <a:off x="6145657" y="8298269"/>
              <a:ext cx="3810" cy="11430"/>
            </a:xfrm>
            <a:custGeom>
              <a:avLst/>
              <a:gdLst/>
              <a:ahLst/>
              <a:cxnLst/>
              <a:rect l="l" t="t" r="r" b="b"/>
              <a:pathLst>
                <a:path w="3810" h="11429">
                  <a:moveTo>
                    <a:pt x="3543" y="11150"/>
                  </a:moveTo>
                  <a:lnTo>
                    <a:pt x="0" y="0"/>
                  </a:lnTo>
                </a:path>
              </a:pathLst>
            </a:custGeom>
            <a:ln w="25400">
              <a:solidFill>
                <a:srgbClr val="FFF087"/>
              </a:solidFill>
            </a:ln>
          </p:spPr>
          <p:txBody>
            <a:bodyPr wrap="square" lIns="0" tIns="0" rIns="0" bIns="0" rtlCol="0"/>
            <a:lstStyle/>
            <a:p>
              <a:endParaRPr/>
            </a:p>
          </p:txBody>
        </p:sp>
        <p:sp>
          <p:nvSpPr>
            <p:cNvPr id="6263" name="object 6263"/>
            <p:cNvSpPr/>
            <p:nvPr/>
          </p:nvSpPr>
          <p:spPr>
            <a:xfrm>
              <a:off x="6110498" y="8255045"/>
              <a:ext cx="21590" cy="28575"/>
            </a:xfrm>
            <a:custGeom>
              <a:avLst/>
              <a:gdLst/>
              <a:ahLst/>
              <a:cxnLst/>
              <a:rect l="l" t="t" r="r" b="b"/>
              <a:pathLst>
                <a:path w="21589" h="28575">
                  <a:moveTo>
                    <a:pt x="0" y="0"/>
                  </a:moveTo>
                  <a:lnTo>
                    <a:pt x="414" y="648"/>
                  </a:lnTo>
                  <a:lnTo>
                    <a:pt x="4056" y="6086"/>
                  </a:lnTo>
                  <a:lnTo>
                    <a:pt x="7881" y="12340"/>
                  </a:lnTo>
                  <a:lnTo>
                    <a:pt x="11437" y="18714"/>
                  </a:lnTo>
                  <a:lnTo>
                    <a:pt x="14758" y="25168"/>
                  </a:lnTo>
                  <a:lnTo>
                    <a:pt x="16679" y="26014"/>
                  </a:lnTo>
                  <a:lnTo>
                    <a:pt x="18775" y="27043"/>
                  </a:lnTo>
                  <a:lnTo>
                    <a:pt x="21264" y="28135"/>
                  </a:lnTo>
                  <a:lnTo>
                    <a:pt x="17958" y="21888"/>
                  </a:lnTo>
                  <a:lnTo>
                    <a:pt x="14585" y="15724"/>
                  </a:lnTo>
                  <a:lnTo>
                    <a:pt x="8030" y="3904"/>
                  </a:lnTo>
                  <a:lnTo>
                    <a:pt x="4601" y="2431"/>
                  </a:lnTo>
                  <a:lnTo>
                    <a:pt x="1884" y="1122"/>
                  </a:lnTo>
                  <a:lnTo>
                    <a:pt x="0" y="0"/>
                  </a:lnTo>
                  <a:close/>
                </a:path>
              </a:pathLst>
            </a:custGeom>
            <a:solidFill>
              <a:srgbClr val="FFE55A"/>
            </a:solidFill>
          </p:spPr>
          <p:txBody>
            <a:bodyPr wrap="square" lIns="0" tIns="0" rIns="0" bIns="0" rtlCol="0"/>
            <a:lstStyle/>
            <a:p>
              <a:endParaRPr/>
            </a:p>
          </p:txBody>
        </p:sp>
        <p:sp>
          <p:nvSpPr>
            <p:cNvPr id="6264" name="object 6264"/>
            <p:cNvSpPr/>
            <p:nvPr/>
          </p:nvSpPr>
          <p:spPr>
            <a:xfrm>
              <a:off x="6110495" y="8255040"/>
              <a:ext cx="8255" cy="4445"/>
            </a:xfrm>
            <a:custGeom>
              <a:avLst/>
              <a:gdLst/>
              <a:ahLst/>
              <a:cxnLst/>
              <a:rect l="l" t="t" r="r" b="b"/>
              <a:pathLst>
                <a:path w="8254" h="4445">
                  <a:moveTo>
                    <a:pt x="8034" y="3909"/>
                  </a:moveTo>
                  <a:lnTo>
                    <a:pt x="0" y="0"/>
                  </a:lnTo>
                </a:path>
              </a:pathLst>
            </a:custGeom>
            <a:ln w="25400">
              <a:solidFill>
                <a:srgbClr val="FFE555"/>
              </a:solidFill>
            </a:ln>
          </p:spPr>
          <p:txBody>
            <a:bodyPr wrap="square" lIns="0" tIns="0" rIns="0" bIns="0" rtlCol="0"/>
            <a:lstStyle/>
            <a:p>
              <a:endParaRPr/>
            </a:p>
          </p:txBody>
        </p:sp>
        <p:sp>
          <p:nvSpPr>
            <p:cNvPr id="6265" name="object 6265"/>
            <p:cNvSpPr/>
            <p:nvPr/>
          </p:nvSpPr>
          <p:spPr>
            <a:xfrm>
              <a:off x="6110913" y="8255693"/>
              <a:ext cx="14604" cy="24765"/>
            </a:xfrm>
            <a:custGeom>
              <a:avLst/>
              <a:gdLst/>
              <a:ahLst/>
              <a:cxnLst/>
              <a:rect l="l" t="t" r="r" b="b"/>
              <a:pathLst>
                <a:path w="14604" h="24765">
                  <a:moveTo>
                    <a:pt x="0" y="0"/>
                  </a:moveTo>
                  <a:lnTo>
                    <a:pt x="3642" y="5438"/>
                  </a:lnTo>
                  <a:lnTo>
                    <a:pt x="7319" y="11460"/>
                  </a:lnTo>
                </a:path>
                <a:path w="14604" h="24765">
                  <a:moveTo>
                    <a:pt x="7618" y="11973"/>
                  </a:moveTo>
                  <a:lnTo>
                    <a:pt x="11023" y="18066"/>
                  </a:lnTo>
                  <a:lnTo>
                    <a:pt x="14174" y="24202"/>
                  </a:lnTo>
                </a:path>
              </a:pathLst>
            </a:custGeom>
            <a:ln w="25400">
              <a:solidFill>
                <a:srgbClr val="FFE354"/>
              </a:solidFill>
            </a:ln>
          </p:spPr>
          <p:txBody>
            <a:bodyPr wrap="square" lIns="0" tIns="0" rIns="0" bIns="0" rtlCol="0"/>
            <a:lstStyle/>
            <a:p>
              <a:endParaRPr/>
            </a:p>
          </p:txBody>
        </p:sp>
        <p:sp>
          <p:nvSpPr>
            <p:cNvPr id="6266" name="object 6266"/>
            <p:cNvSpPr/>
            <p:nvPr/>
          </p:nvSpPr>
          <p:spPr>
            <a:xfrm>
              <a:off x="6125257" y="8280213"/>
              <a:ext cx="6985" cy="3175"/>
            </a:xfrm>
            <a:custGeom>
              <a:avLst/>
              <a:gdLst/>
              <a:ahLst/>
              <a:cxnLst/>
              <a:rect l="l" t="t" r="r" b="b"/>
              <a:pathLst>
                <a:path w="6985" h="3175">
                  <a:moveTo>
                    <a:pt x="0" y="0"/>
                  </a:moveTo>
                  <a:lnTo>
                    <a:pt x="6505" y="2967"/>
                  </a:lnTo>
                </a:path>
              </a:pathLst>
            </a:custGeom>
            <a:ln w="25400">
              <a:solidFill>
                <a:srgbClr val="FFE55F"/>
              </a:solidFill>
            </a:ln>
          </p:spPr>
          <p:txBody>
            <a:bodyPr wrap="square" lIns="0" tIns="0" rIns="0" bIns="0" rtlCol="0"/>
            <a:lstStyle/>
            <a:p>
              <a:endParaRPr/>
            </a:p>
          </p:txBody>
        </p:sp>
        <p:sp>
          <p:nvSpPr>
            <p:cNvPr id="6267" name="object 6267"/>
            <p:cNvSpPr/>
            <p:nvPr/>
          </p:nvSpPr>
          <p:spPr>
            <a:xfrm>
              <a:off x="6118529" y="8258949"/>
              <a:ext cx="13335" cy="24765"/>
            </a:xfrm>
            <a:custGeom>
              <a:avLst/>
              <a:gdLst/>
              <a:ahLst/>
              <a:cxnLst/>
              <a:rect l="l" t="t" r="r" b="b"/>
              <a:pathLst>
                <a:path w="13335" h="24765">
                  <a:moveTo>
                    <a:pt x="13233" y="24231"/>
                  </a:moveTo>
                  <a:lnTo>
                    <a:pt x="9928" y="17984"/>
                  </a:lnTo>
                  <a:lnTo>
                    <a:pt x="6554" y="11820"/>
                  </a:lnTo>
                  <a:lnTo>
                    <a:pt x="3212" y="5804"/>
                  </a:lnTo>
                  <a:lnTo>
                    <a:pt x="0" y="0"/>
                  </a:lnTo>
                </a:path>
              </a:pathLst>
            </a:custGeom>
            <a:ln w="25400">
              <a:solidFill>
                <a:srgbClr val="FFE762"/>
              </a:solidFill>
            </a:ln>
          </p:spPr>
          <p:txBody>
            <a:bodyPr wrap="square" lIns="0" tIns="0" rIns="0" bIns="0" rtlCol="0"/>
            <a:lstStyle/>
            <a:p>
              <a:endParaRPr/>
            </a:p>
          </p:txBody>
        </p:sp>
        <p:sp>
          <p:nvSpPr>
            <p:cNvPr id="6268" name="object 6268"/>
            <p:cNvSpPr/>
            <p:nvPr/>
          </p:nvSpPr>
          <p:spPr>
            <a:xfrm>
              <a:off x="6125257" y="8280213"/>
              <a:ext cx="17145" cy="27940"/>
            </a:xfrm>
            <a:custGeom>
              <a:avLst/>
              <a:gdLst/>
              <a:ahLst/>
              <a:cxnLst/>
              <a:rect l="l" t="t" r="r" b="b"/>
              <a:pathLst>
                <a:path w="17145" h="27940">
                  <a:moveTo>
                    <a:pt x="0" y="0"/>
                  </a:moveTo>
                  <a:lnTo>
                    <a:pt x="3069" y="6491"/>
                  </a:lnTo>
                  <a:lnTo>
                    <a:pt x="5912" y="12999"/>
                  </a:lnTo>
                  <a:lnTo>
                    <a:pt x="8531" y="19485"/>
                  </a:lnTo>
                  <a:lnTo>
                    <a:pt x="10938" y="25916"/>
                  </a:lnTo>
                  <a:lnTo>
                    <a:pt x="12868" y="26488"/>
                  </a:lnTo>
                  <a:lnTo>
                    <a:pt x="14913" y="27047"/>
                  </a:lnTo>
                  <a:lnTo>
                    <a:pt x="17085" y="27593"/>
                  </a:lnTo>
                  <a:lnTo>
                    <a:pt x="15039" y="21621"/>
                  </a:lnTo>
                  <a:lnTo>
                    <a:pt x="12529" y="15485"/>
                  </a:lnTo>
                  <a:lnTo>
                    <a:pt x="9652" y="9246"/>
                  </a:lnTo>
                  <a:lnTo>
                    <a:pt x="6506" y="2967"/>
                  </a:lnTo>
                  <a:lnTo>
                    <a:pt x="4016" y="1875"/>
                  </a:lnTo>
                  <a:lnTo>
                    <a:pt x="1921" y="846"/>
                  </a:lnTo>
                  <a:lnTo>
                    <a:pt x="0" y="0"/>
                  </a:lnTo>
                  <a:close/>
                </a:path>
              </a:pathLst>
            </a:custGeom>
            <a:solidFill>
              <a:srgbClr val="FFE562"/>
            </a:solidFill>
          </p:spPr>
          <p:txBody>
            <a:bodyPr wrap="square" lIns="0" tIns="0" rIns="0" bIns="0" rtlCol="0"/>
            <a:lstStyle/>
            <a:p>
              <a:endParaRPr/>
            </a:p>
          </p:txBody>
        </p:sp>
        <p:sp>
          <p:nvSpPr>
            <p:cNvPr id="6269" name="object 6269"/>
            <p:cNvSpPr/>
            <p:nvPr/>
          </p:nvSpPr>
          <p:spPr>
            <a:xfrm>
              <a:off x="6125257" y="8280213"/>
              <a:ext cx="6985" cy="3175"/>
            </a:xfrm>
            <a:custGeom>
              <a:avLst/>
              <a:gdLst/>
              <a:ahLst/>
              <a:cxnLst/>
              <a:rect l="l" t="t" r="r" b="b"/>
              <a:pathLst>
                <a:path w="6985" h="3175">
                  <a:moveTo>
                    <a:pt x="6505" y="2967"/>
                  </a:moveTo>
                  <a:lnTo>
                    <a:pt x="0" y="0"/>
                  </a:lnTo>
                </a:path>
              </a:pathLst>
            </a:custGeom>
            <a:ln w="25400">
              <a:solidFill>
                <a:srgbClr val="FFE55F"/>
              </a:solidFill>
            </a:ln>
          </p:spPr>
          <p:txBody>
            <a:bodyPr wrap="square" lIns="0" tIns="0" rIns="0" bIns="0" rtlCol="0"/>
            <a:lstStyle/>
            <a:p>
              <a:endParaRPr/>
            </a:p>
          </p:txBody>
        </p:sp>
        <p:sp>
          <p:nvSpPr>
            <p:cNvPr id="6270" name="object 6270"/>
            <p:cNvSpPr/>
            <p:nvPr/>
          </p:nvSpPr>
          <p:spPr>
            <a:xfrm>
              <a:off x="6125425" y="8280585"/>
              <a:ext cx="10795" cy="26034"/>
            </a:xfrm>
            <a:custGeom>
              <a:avLst/>
              <a:gdLst/>
              <a:ahLst/>
              <a:cxnLst/>
              <a:rect l="l" t="t" r="r" b="b"/>
              <a:pathLst>
                <a:path w="10795" h="26034">
                  <a:moveTo>
                    <a:pt x="0" y="0"/>
                  </a:moveTo>
                  <a:lnTo>
                    <a:pt x="2900" y="6119"/>
                  </a:lnTo>
                  <a:lnTo>
                    <a:pt x="5743" y="12627"/>
                  </a:lnTo>
                  <a:lnTo>
                    <a:pt x="8362" y="19114"/>
                  </a:lnTo>
                  <a:lnTo>
                    <a:pt x="10769" y="25545"/>
                  </a:lnTo>
                </a:path>
              </a:pathLst>
            </a:custGeom>
            <a:ln w="25400">
              <a:solidFill>
                <a:srgbClr val="FFE155"/>
              </a:solidFill>
            </a:ln>
          </p:spPr>
          <p:txBody>
            <a:bodyPr wrap="square" lIns="0" tIns="0" rIns="0" bIns="0" rtlCol="0"/>
            <a:lstStyle/>
            <a:p>
              <a:endParaRPr/>
            </a:p>
          </p:txBody>
        </p:sp>
        <p:sp>
          <p:nvSpPr>
            <p:cNvPr id="6271" name="object 6271"/>
            <p:cNvSpPr/>
            <p:nvPr/>
          </p:nvSpPr>
          <p:spPr>
            <a:xfrm>
              <a:off x="6136195" y="8306130"/>
              <a:ext cx="6350" cy="1905"/>
            </a:xfrm>
            <a:custGeom>
              <a:avLst/>
              <a:gdLst/>
              <a:ahLst/>
              <a:cxnLst/>
              <a:rect l="l" t="t" r="r" b="b"/>
              <a:pathLst>
                <a:path w="6350" h="1904">
                  <a:moveTo>
                    <a:pt x="0" y="0"/>
                  </a:moveTo>
                  <a:lnTo>
                    <a:pt x="6146" y="1676"/>
                  </a:lnTo>
                </a:path>
              </a:pathLst>
            </a:custGeom>
            <a:ln w="25400">
              <a:solidFill>
                <a:srgbClr val="FFE464"/>
              </a:solidFill>
            </a:ln>
          </p:spPr>
          <p:txBody>
            <a:bodyPr wrap="square" lIns="0" tIns="0" rIns="0" bIns="0" rtlCol="0"/>
            <a:lstStyle/>
            <a:p>
              <a:endParaRPr/>
            </a:p>
          </p:txBody>
        </p:sp>
        <p:sp>
          <p:nvSpPr>
            <p:cNvPr id="6272" name="object 6272"/>
            <p:cNvSpPr/>
            <p:nvPr/>
          </p:nvSpPr>
          <p:spPr>
            <a:xfrm>
              <a:off x="6131763" y="8283181"/>
              <a:ext cx="10795" cy="24765"/>
            </a:xfrm>
            <a:custGeom>
              <a:avLst/>
              <a:gdLst/>
              <a:ahLst/>
              <a:cxnLst/>
              <a:rect l="l" t="t" r="r" b="b"/>
              <a:pathLst>
                <a:path w="10795" h="24765">
                  <a:moveTo>
                    <a:pt x="10579" y="24625"/>
                  </a:moveTo>
                  <a:lnTo>
                    <a:pt x="8533" y="18654"/>
                  </a:lnTo>
                  <a:lnTo>
                    <a:pt x="6022" y="12517"/>
                  </a:lnTo>
                  <a:lnTo>
                    <a:pt x="3146" y="6278"/>
                  </a:lnTo>
                  <a:lnTo>
                    <a:pt x="0" y="0"/>
                  </a:lnTo>
                </a:path>
              </a:pathLst>
            </a:custGeom>
            <a:ln w="25400">
              <a:solidFill>
                <a:srgbClr val="FFE86D"/>
              </a:solidFill>
            </a:ln>
          </p:spPr>
          <p:txBody>
            <a:bodyPr wrap="square" lIns="0" tIns="0" rIns="0" bIns="0" rtlCol="0"/>
            <a:lstStyle/>
            <a:p>
              <a:endParaRPr/>
            </a:p>
          </p:txBody>
        </p:sp>
        <p:sp>
          <p:nvSpPr>
            <p:cNvPr id="6273" name="object 6273"/>
            <p:cNvSpPr/>
            <p:nvPr/>
          </p:nvSpPr>
          <p:spPr>
            <a:xfrm>
              <a:off x="6183058" y="8313890"/>
              <a:ext cx="6985" cy="26670"/>
            </a:xfrm>
            <a:custGeom>
              <a:avLst/>
              <a:gdLst/>
              <a:ahLst/>
              <a:cxnLst/>
              <a:rect l="l" t="t" r="r" b="b"/>
              <a:pathLst>
                <a:path w="6985" h="26670">
                  <a:moveTo>
                    <a:pt x="0" y="0"/>
                  </a:moveTo>
                  <a:lnTo>
                    <a:pt x="150" y="6344"/>
                  </a:lnTo>
                  <a:lnTo>
                    <a:pt x="565" y="12877"/>
                  </a:lnTo>
                  <a:lnTo>
                    <a:pt x="1275" y="19563"/>
                  </a:lnTo>
                  <a:lnTo>
                    <a:pt x="2311" y="26365"/>
                  </a:lnTo>
                  <a:lnTo>
                    <a:pt x="5003" y="25146"/>
                  </a:lnTo>
                  <a:lnTo>
                    <a:pt x="6692" y="25120"/>
                  </a:lnTo>
                  <a:lnTo>
                    <a:pt x="5118" y="16002"/>
                  </a:lnTo>
                  <a:lnTo>
                    <a:pt x="4724" y="7505"/>
                  </a:lnTo>
                  <a:lnTo>
                    <a:pt x="4864" y="254"/>
                  </a:lnTo>
                  <a:lnTo>
                    <a:pt x="0" y="0"/>
                  </a:lnTo>
                  <a:close/>
                </a:path>
              </a:pathLst>
            </a:custGeom>
            <a:solidFill>
              <a:srgbClr val="FFE95A"/>
            </a:solidFill>
          </p:spPr>
          <p:txBody>
            <a:bodyPr wrap="square" lIns="0" tIns="0" rIns="0" bIns="0" rtlCol="0"/>
            <a:lstStyle/>
            <a:p>
              <a:endParaRPr/>
            </a:p>
          </p:txBody>
        </p:sp>
        <p:sp>
          <p:nvSpPr>
            <p:cNvPr id="6274" name="object 6274"/>
            <p:cNvSpPr/>
            <p:nvPr/>
          </p:nvSpPr>
          <p:spPr>
            <a:xfrm>
              <a:off x="6183058" y="8313890"/>
              <a:ext cx="5080" cy="635"/>
            </a:xfrm>
            <a:custGeom>
              <a:avLst/>
              <a:gdLst/>
              <a:ahLst/>
              <a:cxnLst/>
              <a:rect l="l" t="t" r="r" b="b"/>
              <a:pathLst>
                <a:path w="5079" h="634">
                  <a:moveTo>
                    <a:pt x="4864" y="254"/>
                  </a:moveTo>
                  <a:lnTo>
                    <a:pt x="0" y="0"/>
                  </a:lnTo>
                </a:path>
              </a:pathLst>
            </a:custGeom>
            <a:ln w="25400">
              <a:solidFill>
                <a:srgbClr val="FFEA5C"/>
              </a:solidFill>
            </a:ln>
          </p:spPr>
          <p:txBody>
            <a:bodyPr wrap="square" lIns="0" tIns="0" rIns="0" bIns="0" rtlCol="0"/>
            <a:lstStyle/>
            <a:p>
              <a:endParaRPr/>
            </a:p>
          </p:txBody>
        </p:sp>
        <p:sp>
          <p:nvSpPr>
            <p:cNvPr id="6275" name="object 6275"/>
            <p:cNvSpPr/>
            <p:nvPr/>
          </p:nvSpPr>
          <p:spPr>
            <a:xfrm>
              <a:off x="6183058" y="8313890"/>
              <a:ext cx="2540" cy="26670"/>
            </a:xfrm>
            <a:custGeom>
              <a:avLst/>
              <a:gdLst/>
              <a:ahLst/>
              <a:cxnLst/>
              <a:rect l="l" t="t" r="r" b="b"/>
              <a:pathLst>
                <a:path w="2539" h="26670">
                  <a:moveTo>
                    <a:pt x="0" y="0"/>
                  </a:moveTo>
                  <a:lnTo>
                    <a:pt x="150" y="6344"/>
                  </a:lnTo>
                  <a:lnTo>
                    <a:pt x="565" y="12877"/>
                  </a:lnTo>
                  <a:lnTo>
                    <a:pt x="1275" y="19563"/>
                  </a:lnTo>
                  <a:lnTo>
                    <a:pt x="2311" y="26365"/>
                  </a:lnTo>
                </a:path>
              </a:pathLst>
            </a:custGeom>
            <a:ln w="25400">
              <a:solidFill>
                <a:srgbClr val="FFEB62"/>
              </a:solidFill>
            </a:ln>
          </p:spPr>
          <p:txBody>
            <a:bodyPr wrap="square" lIns="0" tIns="0" rIns="0" bIns="0" rtlCol="0"/>
            <a:lstStyle/>
            <a:p>
              <a:endParaRPr/>
            </a:p>
          </p:txBody>
        </p:sp>
        <p:sp>
          <p:nvSpPr>
            <p:cNvPr id="6276" name="object 6276"/>
            <p:cNvSpPr/>
            <p:nvPr/>
          </p:nvSpPr>
          <p:spPr>
            <a:xfrm>
              <a:off x="6185369" y="8339010"/>
              <a:ext cx="4445" cy="1270"/>
            </a:xfrm>
            <a:custGeom>
              <a:avLst/>
              <a:gdLst/>
              <a:ahLst/>
              <a:cxnLst/>
              <a:rect l="l" t="t" r="r" b="b"/>
              <a:pathLst>
                <a:path w="4445" h="1270">
                  <a:moveTo>
                    <a:pt x="0" y="1244"/>
                  </a:moveTo>
                  <a:lnTo>
                    <a:pt x="4381" y="0"/>
                  </a:lnTo>
                </a:path>
              </a:pathLst>
            </a:custGeom>
            <a:ln w="25400">
              <a:solidFill>
                <a:srgbClr val="FFE858"/>
              </a:solidFill>
            </a:ln>
          </p:spPr>
          <p:txBody>
            <a:bodyPr wrap="square" lIns="0" tIns="0" rIns="0" bIns="0" rtlCol="0"/>
            <a:lstStyle/>
            <a:p>
              <a:endParaRPr/>
            </a:p>
          </p:txBody>
        </p:sp>
        <p:sp>
          <p:nvSpPr>
            <p:cNvPr id="6277" name="object 6277"/>
            <p:cNvSpPr/>
            <p:nvPr/>
          </p:nvSpPr>
          <p:spPr>
            <a:xfrm>
              <a:off x="6187782" y="8314144"/>
              <a:ext cx="2540" cy="25400"/>
            </a:xfrm>
            <a:custGeom>
              <a:avLst/>
              <a:gdLst/>
              <a:ahLst/>
              <a:cxnLst/>
              <a:rect l="l" t="t" r="r" b="b"/>
              <a:pathLst>
                <a:path w="2539" h="25400">
                  <a:moveTo>
                    <a:pt x="1968" y="24866"/>
                  </a:moveTo>
                  <a:lnTo>
                    <a:pt x="393" y="15747"/>
                  </a:lnTo>
                  <a:lnTo>
                    <a:pt x="0" y="7251"/>
                  </a:lnTo>
                  <a:lnTo>
                    <a:pt x="139" y="0"/>
                  </a:lnTo>
                </a:path>
              </a:pathLst>
            </a:custGeom>
            <a:ln w="25400">
              <a:solidFill>
                <a:srgbClr val="FFE752"/>
              </a:solidFill>
            </a:ln>
          </p:spPr>
          <p:txBody>
            <a:bodyPr wrap="square" lIns="0" tIns="0" rIns="0" bIns="0" rtlCol="0"/>
            <a:lstStyle/>
            <a:p>
              <a:endParaRPr/>
            </a:p>
          </p:txBody>
        </p:sp>
        <p:sp>
          <p:nvSpPr>
            <p:cNvPr id="6278" name="object 6278"/>
            <p:cNvSpPr/>
            <p:nvPr/>
          </p:nvSpPr>
          <p:spPr>
            <a:xfrm>
              <a:off x="6185369" y="8339010"/>
              <a:ext cx="13335" cy="29209"/>
            </a:xfrm>
            <a:custGeom>
              <a:avLst/>
              <a:gdLst/>
              <a:ahLst/>
              <a:cxnLst/>
              <a:rect l="l" t="t" r="r" b="b"/>
              <a:pathLst>
                <a:path w="13335" h="29209">
                  <a:moveTo>
                    <a:pt x="4381" y="0"/>
                  </a:moveTo>
                  <a:lnTo>
                    <a:pt x="2692" y="25"/>
                  </a:lnTo>
                  <a:lnTo>
                    <a:pt x="0" y="1244"/>
                  </a:lnTo>
                  <a:lnTo>
                    <a:pt x="1403" y="8135"/>
                  </a:lnTo>
                  <a:lnTo>
                    <a:pt x="3195" y="15070"/>
                  </a:lnTo>
                  <a:lnTo>
                    <a:pt x="5409" y="22016"/>
                  </a:lnTo>
                  <a:lnTo>
                    <a:pt x="8077" y="28943"/>
                  </a:lnTo>
                  <a:lnTo>
                    <a:pt x="13144" y="28638"/>
                  </a:lnTo>
                  <a:lnTo>
                    <a:pt x="10109" y="21320"/>
                  </a:lnTo>
                  <a:lnTo>
                    <a:pt x="7672" y="14071"/>
                  </a:lnTo>
                  <a:lnTo>
                    <a:pt x="5781" y="6946"/>
                  </a:lnTo>
                  <a:lnTo>
                    <a:pt x="4381" y="0"/>
                  </a:lnTo>
                  <a:close/>
                </a:path>
              </a:pathLst>
            </a:custGeom>
            <a:solidFill>
              <a:srgbClr val="FFE554"/>
            </a:solidFill>
          </p:spPr>
          <p:txBody>
            <a:bodyPr wrap="square" lIns="0" tIns="0" rIns="0" bIns="0" rtlCol="0"/>
            <a:lstStyle/>
            <a:p>
              <a:endParaRPr/>
            </a:p>
          </p:txBody>
        </p:sp>
        <p:sp>
          <p:nvSpPr>
            <p:cNvPr id="6279" name="object 6279"/>
            <p:cNvSpPr/>
            <p:nvPr/>
          </p:nvSpPr>
          <p:spPr>
            <a:xfrm>
              <a:off x="6185369" y="8339010"/>
              <a:ext cx="4445" cy="1270"/>
            </a:xfrm>
            <a:custGeom>
              <a:avLst/>
              <a:gdLst/>
              <a:ahLst/>
              <a:cxnLst/>
              <a:rect l="l" t="t" r="r" b="b"/>
              <a:pathLst>
                <a:path w="4445" h="1270">
                  <a:moveTo>
                    <a:pt x="4381" y="0"/>
                  </a:moveTo>
                  <a:lnTo>
                    <a:pt x="0" y="1244"/>
                  </a:lnTo>
                </a:path>
              </a:pathLst>
            </a:custGeom>
            <a:ln w="25400">
              <a:solidFill>
                <a:srgbClr val="FFE858"/>
              </a:solidFill>
            </a:ln>
          </p:spPr>
          <p:txBody>
            <a:bodyPr wrap="square" lIns="0" tIns="0" rIns="0" bIns="0" rtlCol="0"/>
            <a:lstStyle/>
            <a:p>
              <a:endParaRPr/>
            </a:p>
          </p:txBody>
        </p:sp>
        <p:sp>
          <p:nvSpPr>
            <p:cNvPr id="6280" name="object 6280"/>
            <p:cNvSpPr/>
            <p:nvPr/>
          </p:nvSpPr>
          <p:spPr>
            <a:xfrm>
              <a:off x="6185369" y="8340255"/>
              <a:ext cx="8255" cy="27940"/>
            </a:xfrm>
            <a:custGeom>
              <a:avLst/>
              <a:gdLst/>
              <a:ahLst/>
              <a:cxnLst/>
              <a:rect l="l" t="t" r="r" b="b"/>
              <a:pathLst>
                <a:path w="8254" h="27940">
                  <a:moveTo>
                    <a:pt x="0" y="0"/>
                  </a:moveTo>
                  <a:lnTo>
                    <a:pt x="1403" y="6890"/>
                  </a:lnTo>
                  <a:lnTo>
                    <a:pt x="3195" y="13825"/>
                  </a:lnTo>
                  <a:lnTo>
                    <a:pt x="5409" y="20772"/>
                  </a:lnTo>
                  <a:lnTo>
                    <a:pt x="8077" y="27698"/>
                  </a:lnTo>
                </a:path>
              </a:pathLst>
            </a:custGeom>
            <a:ln w="25400">
              <a:solidFill>
                <a:srgbClr val="FFE75C"/>
              </a:solidFill>
            </a:ln>
          </p:spPr>
          <p:txBody>
            <a:bodyPr wrap="square" lIns="0" tIns="0" rIns="0" bIns="0" rtlCol="0"/>
            <a:lstStyle/>
            <a:p>
              <a:endParaRPr/>
            </a:p>
          </p:txBody>
        </p:sp>
        <p:sp>
          <p:nvSpPr>
            <p:cNvPr id="6281" name="object 6281"/>
            <p:cNvSpPr/>
            <p:nvPr/>
          </p:nvSpPr>
          <p:spPr>
            <a:xfrm>
              <a:off x="6193447" y="8367649"/>
              <a:ext cx="5080" cy="635"/>
            </a:xfrm>
            <a:custGeom>
              <a:avLst/>
              <a:gdLst/>
              <a:ahLst/>
              <a:cxnLst/>
              <a:rect l="l" t="t" r="r" b="b"/>
              <a:pathLst>
                <a:path w="5079" h="634">
                  <a:moveTo>
                    <a:pt x="0" y="304"/>
                  </a:moveTo>
                  <a:lnTo>
                    <a:pt x="5067" y="0"/>
                  </a:lnTo>
                </a:path>
              </a:pathLst>
            </a:custGeom>
            <a:ln w="25399">
              <a:solidFill>
                <a:srgbClr val="FFE350"/>
              </a:solidFill>
            </a:ln>
          </p:spPr>
          <p:txBody>
            <a:bodyPr wrap="square" lIns="0" tIns="0" rIns="0" bIns="0" rtlCol="0"/>
            <a:lstStyle/>
            <a:p>
              <a:endParaRPr/>
            </a:p>
          </p:txBody>
        </p:sp>
        <p:sp>
          <p:nvSpPr>
            <p:cNvPr id="6282" name="object 6282"/>
            <p:cNvSpPr/>
            <p:nvPr/>
          </p:nvSpPr>
          <p:spPr>
            <a:xfrm>
              <a:off x="6189751" y="8339010"/>
              <a:ext cx="8890" cy="29209"/>
            </a:xfrm>
            <a:custGeom>
              <a:avLst/>
              <a:gdLst/>
              <a:ahLst/>
              <a:cxnLst/>
              <a:rect l="l" t="t" r="r" b="b"/>
              <a:pathLst>
                <a:path w="8889" h="29209">
                  <a:moveTo>
                    <a:pt x="8762" y="28638"/>
                  </a:moveTo>
                  <a:lnTo>
                    <a:pt x="5727" y="21320"/>
                  </a:lnTo>
                  <a:lnTo>
                    <a:pt x="3290" y="14071"/>
                  </a:lnTo>
                  <a:lnTo>
                    <a:pt x="1399" y="6946"/>
                  </a:lnTo>
                  <a:lnTo>
                    <a:pt x="0" y="0"/>
                  </a:lnTo>
                </a:path>
              </a:pathLst>
            </a:custGeom>
            <a:ln w="25400">
              <a:solidFill>
                <a:srgbClr val="FFE44B"/>
              </a:solidFill>
            </a:ln>
          </p:spPr>
          <p:txBody>
            <a:bodyPr wrap="square" lIns="0" tIns="0" rIns="0" bIns="0" rtlCol="0"/>
            <a:lstStyle/>
            <a:p>
              <a:endParaRPr/>
            </a:p>
          </p:txBody>
        </p:sp>
        <p:sp>
          <p:nvSpPr>
            <p:cNvPr id="6283" name="object 6283"/>
            <p:cNvSpPr/>
            <p:nvPr/>
          </p:nvSpPr>
          <p:spPr>
            <a:xfrm>
              <a:off x="6178372" y="8313572"/>
              <a:ext cx="7620" cy="27940"/>
            </a:xfrm>
            <a:custGeom>
              <a:avLst/>
              <a:gdLst/>
              <a:ahLst/>
              <a:cxnLst/>
              <a:rect l="l" t="t" r="r" b="b"/>
              <a:pathLst>
                <a:path w="7620" h="27940">
                  <a:moveTo>
                    <a:pt x="0" y="0"/>
                  </a:moveTo>
                  <a:lnTo>
                    <a:pt x="4381" y="27863"/>
                  </a:lnTo>
                  <a:lnTo>
                    <a:pt x="6997" y="26682"/>
                  </a:lnTo>
                  <a:lnTo>
                    <a:pt x="5961" y="19880"/>
                  </a:lnTo>
                  <a:lnTo>
                    <a:pt x="5251" y="13195"/>
                  </a:lnTo>
                  <a:lnTo>
                    <a:pt x="4836" y="6662"/>
                  </a:lnTo>
                  <a:lnTo>
                    <a:pt x="4686" y="317"/>
                  </a:lnTo>
                  <a:lnTo>
                    <a:pt x="0" y="0"/>
                  </a:lnTo>
                  <a:close/>
                </a:path>
              </a:pathLst>
            </a:custGeom>
            <a:solidFill>
              <a:srgbClr val="FFED6D"/>
            </a:solidFill>
          </p:spPr>
          <p:txBody>
            <a:bodyPr wrap="square" lIns="0" tIns="0" rIns="0" bIns="0" rtlCol="0"/>
            <a:lstStyle/>
            <a:p>
              <a:endParaRPr/>
            </a:p>
          </p:txBody>
        </p:sp>
        <p:sp>
          <p:nvSpPr>
            <p:cNvPr id="6284" name="object 6284"/>
            <p:cNvSpPr/>
            <p:nvPr/>
          </p:nvSpPr>
          <p:spPr>
            <a:xfrm>
              <a:off x="6178372" y="8313572"/>
              <a:ext cx="5080" cy="635"/>
            </a:xfrm>
            <a:custGeom>
              <a:avLst/>
              <a:gdLst/>
              <a:ahLst/>
              <a:cxnLst/>
              <a:rect l="l" t="t" r="r" b="b"/>
              <a:pathLst>
                <a:path w="5079" h="634">
                  <a:moveTo>
                    <a:pt x="4686" y="317"/>
                  </a:moveTo>
                  <a:lnTo>
                    <a:pt x="0" y="0"/>
                  </a:lnTo>
                </a:path>
              </a:pathLst>
            </a:custGeom>
            <a:ln w="25400">
              <a:solidFill>
                <a:srgbClr val="FFEF6F"/>
              </a:solidFill>
            </a:ln>
          </p:spPr>
          <p:txBody>
            <a:bodyPr wrap="square" lIns="0" tIns="0" rIns="0" bIns="0" rtlCol="0"/>
            <a:lstStyle/>
            <a:p>
              <a:endParaRPr/>
            </a:p>
          </p:txBody>
        </p:sp>
        <p:sp>
          <p:nvSpPr>
            <p:cNvPr id="6285" name="object 6285"/>
            <p:cNvSpPr/>
            <p:nvPr/>
          </p:nvSpPr>
          <p:spPr>
            <a:xfrm>
              <a:off x="6178372" y="8313572"/>
              <a:ext cx="3175" cy="27940"/>
            </a:xfrm>
            <a:custGeom>
              <a:avLst/>
              <a:gdLst/>
              <a:ahLst/>
              <a:cxnLst/>
              <a:rect l="l" t="t" r="r" b="b"/>
              <a:pathLst>
                <a:path w="3175" h="27940">
                  <a:moveTo>
                    <a:pt x="0" y="0"/>
                  </a:moveTo>
                  <a:lnTo>
                    <a:pt x="294" y="7017"/>
                  </a:lnTo>
                  <a:lnTo>
                    <a:pt x="857" y="14001"/>
                  </a:lnTo>
                  <a:lnTo>
                    <a:pt x="1696" y="20938"/>
                  </a:lnTo>
                  <a:lnTo>
                    <a:pt x="2819" y="27813"/>
                  </a:lnTo>
                </a:path>
              </a:pathLst>
            </a:custGeom>
            <a:ln w="25400">
              <a:solidFill>
                <a:srgbClr val="FFEF79"/>
              </a:solidFill>
            </a:ln>
          </p:spPr>
          <p:txBody>
            <a:bodyPr wrap="square" lIns="0" tIns="0" rIns="0" bIns="0" rtlCol="0"/>
            <a:lstStyle/>
            <a:p>
              <a:endParaRPr/>
            </a:p>
          </p:txBody>
        </p:sp>
        <p:sp>
          <p:nvSpPr>
            <p:cNvPr id="6286" name="object 6286"/>
            <p:cNvSpPr/>
            <p:nvPr/>
          </p:nvSpPr>
          <p:spPr>
            <a:xfrm>
              <a:off x="6181191" y="8340255"/>
              <a:ext cx="4445" cy="1270"/>
            </a:xfrm>
            <a:custGeom>
              <a:avLst/>
              <a:gdLst/>
              <a:ahLst/>
              <a:cxnLst/>
              <a:rect l="l" t="t" r="r" b="b"/>
              <a:pathLst>
                <a:path w="4445" h="1270">
                  <a:moveTo>
                    <a:pt x="0" y="1130"/>
                  </a:moveTo>
                  <a:lnTo>
                    <a:pt x="4178" y="0"/>
                  </a:lnTo>
                </a:path>
              </a:pathLst>
            </a:custGeom>
            <a:ln w="25400">
              <a:solidFill>
                <a:srgbClr val="FFEC6B"/>
              </a:solidFill>
            </a:ln>
          </p:spPr>
          <p:txBody>
            <a:bodyPr wrap="square" lIns="0" tIns="0" rIns="0" bIns="0" rtlCol="0"/>
            <a:lstStyle/>
            <a:p>
              <a:endParaRPr/>
            </a:p>
          </p:txBody>
        </p:sp>
        <p:sp>
          <p:nvSpPr>
            <p:cNvPr id="6287" name="object 6287"/>
            <p:cNvSpPr/>
            <p:nvPr/>
          </p:nvSpPr>
          <p:spPr>
            <a:xfrm>
              <a:off x="6183058" y="8313890"/>
              <a:ext cx="2540" cy="26670"/>
            </a:xfrm>
            <a:custGeom>
              <a:avLst/>
              <a:gdLst/>
              <a:ahLst/>
              <a:cxnLst/>
              <a:rect l="l" t="t" r="r" b="b"/>
              <a:pathLst>
                <a:path w="2539" h="26670">
                  <a:moveTo>
                    <a:pt x="2311" y="26365"/>
                  </a:moveTo>
                  <a:lnTo>
                    <a:pt x="1275" y="19563"/>
                  </a:lnTo>
                  <a:lnTo>
                    <a:pt x="565" y="12877"/>
                  </a:lnTo>
                  <a:lnTo>
                    <a:pt x="150" y="6344"/>
                  </a:lnTo>
                  <a:lnTo>
                    <a:pt x="0" y="0"/>
                  </a:lnTo>
                </a:path>
              </a:pathLst>
            </a:custGeom>
            <a:ln w="25400">
              <a:solidFill>
                <a:srgbClr val="FFEB62"/>
              </a:solidFill>
            </a:ln>
          </p:spPr>
          <p:txBody>
            <a:bodyPr wrap="square" lIns="0" tIns="0" rIns="0" bIns="0" rtlCol="0"/>
            <a:lstStyle/>
            <a:p>
              <a:endParaRPr/>
            </a:p>
          </p:txBody>
        </p:sp>
        <p:sp>
          <p:nvSpPr>
            <p:cNvPr id="6288" name="object 6288"/>
            <p:cNvSpPr/>
            <p:nvPr/>
          </p:nvSpPr>
          <p:spPr>
            <a:xfrm>
              <a:off x="6181191" y="8340255"/>
              <a:ext cx="12700" cy="27940"/>
            </a:xfrm>
            <a:custGeom>
              <a:avLst/>
              <a:gdLst/>
              <a:ahLst/>
              <a:cxnLst/>
              <a:rect l="l" t="t" r="r" b="b"/>
              <a:pathLst>
                <a:path w="12700" h="27940">
                  <a:moveTo>
                    <a:pt x="4178" y="0"/>
                  </a:moveTo>
                  <a:lnTo>
                    <a:pt x="1562" y="1181"/>
                  </a:lnTo>
                  <a:lnTo>
                    <a:pt x="0" y="1130"/>
                  </a:lnTo>
                  <a:lnTo>
                    <a:pt x="1403" y="7943"/>
                  </a:lnTo>
                  <a:lnTo>
                    <a:pt x="3100" y="14678"/>
                  </a:lnTo>
                  <a:lnTo>
                    <a:pt x="5095" y="21322"/>
                  </a:lnTo>
                  <a:lnTo>
                    <a:pt x="7391" y="27863"/>
                  </a:lnTo>
                  <a:lnTo>
                    <a:pt x="10604" y="27787"/>
                  </a:lnTo>
                  <a:lnTo>
                    <a:pt x="12255" y="27698"/>
                  </a:lnTo>
                  <a:lnTo>
                    <a:pt x="9587" y="20772"/>
                  </a:lnTo>
                  <a:lnTo>
                    <a:pt x="7373" y="13825"/>
                  </a:lnTo>
                  <a:lnTo>
                    <a:pt x="5581" y="6890"/>
                  </a:lnTo>
                  <a:lnTo>
                    <a:pt x="4178" y="0"/>
                  </a:lnTo>
                  <a:close/>
                </a:path>
              </a:pathLst>
            </a:custGeom>
            <a:solidFill>
              <a:srgbClr val="FFE867"/>
            </a:solidFill>
          </p:spPr>
          <p:txBody>
            <a:bodyPr wrap="square" lIns="0" tIns="0" rIns="0" bIns="0" rtlCol="0"/>
            <a:lstStyle/>
            <a:p>
              <a:endParaRPr/>
            </a:p>
          </p:txBody>
        </p:sp>
        <p:sp>
          <p:nvSpPr>
            <p:cNvPr id="6289" name="object 6289"/>
            <p:cNvSpPr/>
            <p:nvPr/>
          </p:nvSpPr>
          <p:spPr>
            <a:xfrm>
              <a:off x="6181191" y="8340255"/>
              <a:ext cx="4445" cy="1270"/>
            </a:xfrm>
            <a:custGeom>
              <a:avLst/>
              <a:gdLst/>
              <a:ahLst/>
              <a:cxnLst/>
              <a:rect l="l" t="t" r="r" b="b"/>
              <a:pathLst>
                <a:path w="4445" h="1270">
                  <a:moveTo>
                    <a:pt x="4178" y="0"/>
                  </a:moveTo>
                  <a:lnTo>
                    <a:pt x="0" y="1130"/>
                  </a:lnTo>
                </a:path>
              </a:pathLst>
            </a:custGeom>
            <a:ln w="25400">
              <a:solidFill>
                <a:srgbClr val="FFEC6B"/>
              </a:solidFill>
            </a:ln>
          </p:spPr>
          <p:txBody>
            <a:bodyPr wrap="square" lIns="0" tIns="0" rIns="0" bIns="0" rtlCol="0"/>
            <a:lstStyle/>
            <a:p>
              <a:endParaRPr/>
            </a:p>
          </p:txBody>
        </p:sp>
        <p:sp>
          <p:nvSpPr>
            <p:cNvPr id="6290" name="object 6290"/>
            <p:cNvSpPr/>
            <p:nvPr/>
          </p:nvSpPr>
          <p:spPr>
            <a:xfrm>
              <a:off x="6181191" y="8341385"/>
              <a:ext cx="7620" cy="27305"/>
            </a:xfrm>
            <a:custGeom>
              <a:avLst/>
              <a:gdLst/>
              <a:ahLst/>
              <a:cxnLst/>
              <a:rect l="l" t="t" r="r" b="b"/>
              <a:pathLst>
                <a:path w="7620" h="27304">
                  <a:moveTo>
                    <a:pt x="0" y="0"/>
                  </a:moveTo>
                  <a:lnTo>
                    <a:pt x="1403" y="6813"/>
                  </a:lnTo>
                  <a:lnTo>
                    <a:pt x="3100" y="13547"/>
                  </a:lnTo>
                  <a:lnTo>
                    <a:pt x="5095" y="20191"/>
                  </a:lnTo>
                  <a:lnTo>
                    <a:pt x="7391" y="26733"/>
                  </a:lnTo>
                </a:path>
              </a:pathLst>
            </a:custGeom>
            <a:ln w="25399">
              <a:solidFill>
                <a:srgbClr val="FFE972"/>
              </a:solidFill>
            </a:ln>
          </p:spPr>
          <p:txBody>
            <a:bodyPr wrap="square" lIns="0" tIns="0" rIns="0" bIns="0" rtlCol="0"/>
            <a:lstStyle/>
            <a:p>
              <a:endParaRPr/>
            </a:p>
          </p:txBody>
        </p:sp>
        <p:sp>
          <p:nvSpPr>
            <p:cNvPr id="6291" name="object 6291"/>
            <p:cNvSpPr/>
            <p:nvPr/>
          </p:nvSpPr>
          <p:spPr>
            <a:xfrm>
              <a:off x="6188582" y="8367953"/>
              <a:ext cx="5080" cy="635"/>
            </a:xfrm>
            <a:custGeom>
              <a:avLst/>
              <a:gdLst/>
              <a:ahLst/>
              <a:cxnLst/>
              <a:rect l="l" t="t" r="r" b="b"/>
              <a:pathLst>
                <a:path w="5079" h="634">
                  <a:moveTo>
                    <a:pt x="0" y="165"/>
                  </a:moveTo>
                  <a:lnTo>
                    <a:pt x="4864" y="0"/>
                  </a:lnTo>
                </a:path>
              </a:pathLst>
            </a:custGeom>
            <a:ln w="25399">
              <a:solidFill>
                <a:srgbClr val="FFE563"/>
              </a:solidFill>
            </a:ln>
          </p:spPr>
          <p:txBody>
            <a:bodyPr wrap="square" lIns="0" tIns="0" rIns="0" bIns="0" rtlCol="0"/>
            <a:lstStyle/>
            <a:p>
              <a:endParaRPr/>
            </a:p>
          </p:txBody>
        </p:sp>
        <p:sp>
          <p:nvSpPr>
            <p:cNvPr id="6292" name="object 6292"/>
            <p:cNvSpPr/>
            <p:nvPr/>
          </p:nvSpPr>
          <p:spPr>
            <a:xfrm>
              <a:off x="6185369" y="8340255"/>
              <a:ext cx="8255" cy="27940"/>
            </a:xfrm>
            <a:custGeom>
              <a:avLst/>
              <a:gdLst/>
              <a:ahLst/>
              <a:cxnLst/>
              <a:rect l="l" t="t" r="r" b="b"/>
              <a:pathLst>
                <a:path w="8254" h="27940">
                  <a:moveTo>
                    <a:pt x="8077" y="27698"/>
                  </a:moveTo>
                  <a:lnTo>
                    <a:pt x="5409" y="20772"/>
                  </a:lnTo>
                  <a:lnTo>
                    <a:pt x="3195" y="13825"/>
                  </a:lnTo>
                  <a:lnTo>
                    <a:pt x="1403" y="6890"/>
                  </a:lnTo>
                  <a:lnTo>
                    <a:pt x="0" y="0"/>
                  </a:lnTo>
                </a:path>
              </a:pathLst>
            </a:custGeom>
            <a:ln w="25400">
              <a:solidFill>
                <a:srgbClr val="FFE75C"/>
              </a:solidFill>
            </a:ln>
          </p:spPr>
          <p:txBody>
            <a:bodyPr wrap="square" lIns="0" tIns="0" rIns="0" bIns="0" rtlCol="0"/>
            <a:lstStyle/>
            <a:p>
              <a:endParaRPr/>
            </a:p>
          </p:txBody>
        </p:sp>
        <p:sp>
          <p:nvSpPr>
            <p:cNvPr id="6293" name="object 6293"/>
            <p:cNvSpPr/>
            <p:nvPr/>
          </p:nvSpPr>
          <p:spPr>
            <a:xfrm>
              <a:off x="6193447" y="8367649"/>
              <a:ext cx="24765" cy="32384"/>
            </a:xfrm>
            <a:custGeom>
              <a:avLst/>
              <a:gdLst/>
              <a:ahLst/>
              <a:cxnLst/>
              <a:rect l="l" t="t" r="r" b="b"/>
              <a:pathLst>
                <a:path w="24764" h="32384">
                  <a:moveTo>
                    <a:pt x="5067" y="0"/>
                  </a:moveTo>
                  <a:lnTo>
                    <a:pt x="0" y="304"/>
                  </a:lnTo>
                  <a:lnTo>
                    <a:pt x="3814" y="8693"/>
                  </a:lnTo>
                  <a:lnTo>
                    <a:pt x="8154" y="16817"/>
                  </a:lnTo>
                  <a:lnTo>
                    <a:pt x="13021" y="24661"/>
                  </a:lnTo>
                  <a:lnTo>
                    <a:pt x="18414" y="32207"/>
                  </a:lnTo>
                  <a:lnTo>
                    <a:pt x="24371" y="31165"/>
                  </a:lnTo>
                  <a:lnTo>
                    <a:pt x="18836" y="23844"/>
                  </a:lnTo>
                  <a:lnTo>
                    <a:pt x="13766" y="16206"/>
                  </a:lnTo>
                  <a:lnTo>
                    <a:pt x="9172" y="8257"/>
                  </a:lnTo>
                  <a:lnTo>
                    <a:pt x="5067" y="0"/>
                  </a:lnTo>
                  <a:close/>
                </a:path>
              </a:pathLst>
            </a:custGeom>
            <a:solidFill>
              <a:srgbClr val="FFDE4B"/>
            </a:solidFill>
          </p:spPr>
          <p:txBody>
            <a:bodyPr wrap="square" lIns="0" tIns="0" rIns="0" bIns="0" rtlCol="0"/>
            <a:lstStyle/>
            <a:p>
              <a:endParaRPr/>
            </a:p>
          </p:txBody>
        </p:sp>
        <p:sp>
          <p:nvSpPr>
            <p:cNvPr id="6294" name="object 6294"/>
            <p:cNvSpPr/>
            <p:nvPr/>
          </p:nvSpPr>
          <p:spPr>
            <a:xfrm>
              <a:off x="6198514" y="8367649"/>
              <a:ext cx="19685" cy="31750"/>
            </a:xfrm>
            <a:custGeom>
              <a:avLst/>
              <a:gdLst/>
              <a:ahLst/>
              <a:cxnLst/>
              <a:rect l="l" t="t" r="r" b="b"/>
              <a:pathLst>
                <a:path w="19685" h="31750">
                  <a:moveTo>
                    <a:pt x="0" y="0"/>
                  </a:moveTo>
                  <a:lnTo>
                    <a:pt x="4105" y="8257"/>
                  </a:lnTo>
                  <a:lnTo>
                    <a:pt x="8699" y="16206"/>
                  </a:lnTo>
                  <a:lnTo>
                    <a:pt x="13769" y="23844"/>
                  </a:lnTo>
                  <a:lnTo>
                    <a:pt x="19303" y="31165"/>
                  </a:lnTo>
                </a:path>
              </a:pathLst>
            </a:custGeom>
            <a:ln w="25400">
              <a:solidFill>
                <a:srgbClr val="FFDE44"/>
              </a:solidFill>
            </a:ln>
          </p:spPr>
          <p:txBody>
            <a:bodyPr wrap="square" lIns="0" tIns="0" rIns="0" bIns="0" rtlCol="0"/>
            <a:lstStyle/>
            <a:p>
              <a:endParaRPr/>
            </a:p>
          </p:txBody>
        </p:sp>
        <p:sp>
          <p:nvSpPr>
            <p:cNvPr id="6295" name="object 6295"/>
            <p:cNvSpPr/>
            <p:nvPr/>
          </p:nvSpPr>
          <p:spPr>
            <a:xfrm>
              <a:off x="6211862" y="8398814"/>
              <a:ext cx="6350" cy="1270"/>
            </a:xfrm>
            <a:custGeom>
              <a:avLst/>
              <a:gdLst/>
              <a:ahLst/>
              <a:cxnLst/>
              <a:rect l="l" t="t" r="r" b="b"/>
              <a:pathLst>
                <a:path w="6350" h="1270">
                  <a:moveTo>
                    <a:pt x="5956" y="0"/>
                  </a:moveTo>
                  <a:lnTo>
                    <a:pt x="0" y="1041"/>
                  </a:lnTo>
                </a:path>
              </a:pathLst>
            </a:custGeom>
            <a:ln w="25400">
              <a:solidFill>
                <a:srgbClr val="FFDA46"/>
              </a:solidFill>
            </a:ln>
          </p:spPr>
          <p:txBody>
            <a:bodyPr wrap="square" lIns="0" tIns="0" rIns="0" bIns="0" rtlCol="0"/>
            <a:lstStyle/>
            <a:p>
              <a:endParaRPr/>
            </a:p>
          </p:txBody>
        </p:sp>
        <p:sp>
          <p:nvSpPr>
            <p:cNvPr id="6296" name="object 6296"/>
            <p:cNvSpPr/>
            <p:nvPr/>
          </p:nvSpPr>
          <p:spPr>
            <a:xfrm>
              <a:off x="6193447" y="8367953"/>
              <a:ext cx="18415" cy="32384"/>
            </a:xfrm>
            <a:custGeom>
              <a:avLst/>
              <a:gdLst/>
              <a:ahLst/>
              <a:cxnLst/>
              <a:rect l="l" t="t" r="r" b="b"/>
              <a:pathLst>
                <a:path w="18414" h="32384">
                  <a:moveTo>
                    <a:pt x="18414" y="31902"/>
                  </a:moveTo>
                  <a:lnTo>
                    <a:pt x="13021" y="24356"/>
                  </a:lnTo>
                  <a:lnTo>
                    <a:pt x="8154" y="16513"/>
                  </a:lnTo>
                  <a:lnTo>
                    <a:pt x="3814" y="8388"/>
                  </a:lnTo>
                  <a:lnTo>
                    <a:pt x="0" y="0"/>
                  </a:lnTo>
                </a:path>
              </a:pathLst>
            </a:custGeom>
            <a:ln w="25400">
              <a:solidFill>
                <a:srgbClr val="FFDF52"/>
              </a:solidFill>
            </a:ln>
          </p:spPr>
          <p:txBody>
            <a:bodyPr wrap="square" lIns="0" tIns="0" rIns="0" bIns="0" rtlCol="0"/>
            <a:lstStyle/>
            <a:p>
              <a:endParaRPr/>
            </a:p>
          </p:txBody>
        </p:sp>
        <p:sp>
          <p:nvSpPr>
            <p:cNvPr id="6297" name="object 6297"/>
            <p:cNvSpPr/>
            <p:nvPr/>
          </p:nvSpPr>
          <p:spPr>
            <a:xfrm>
              <a:off x="6193447" y="8367649"/>
              <a:ext cx="5080" cy="635"/>
            </a:xfrm>
            <a:custGeom>
              <a:avLst/>
              <a:gdLst/>
              <a:ahLst/>
              <a:cxnLst/>
              <a:rect l="l" t="t" r="r" b="b"/>
              <a:pathLst>
                <a:path w="5079" h="634">
                  <a:moveTo>
                    <a:pt x="0" y="304"/>
                  </a:moveTo>
                  <a:lnTo>
                    <a:pt x="5067" y="0"/>
                  </a:lnTo>
                </a:path>
              </a:pathLst>
            </a:custGeom>
            <a:ln w="25399">
              <a:solidFill>
                <a:srgbClr val="FFE350"/>
              </a:solidFill>
            </a:ln>
          </p:spPr>
          <p:txBody>
            <a:bodyPr wrap="square" lIns="0" tIns="0" rIns="0" bIns="0" rtlCol="0"/>
            <a:lstStyle/>
            <a:p>
              <a:endParaRPr/>
            </a:p>
          </p:txBody>
        </p:sp>
        <p:sp>
          <p:nvSpPr>
            <p:cNvPr id="6298" name="object 6298"/>
            <p:cNvSpPr/>
            <p:nvPr/>
          </p:nvSpPr>
          <p:spPr>
            <a:xfrm>
              <a:off x="6188582" y="8367953"/>
              <a:ext cx="23495" cy="33020"/>
            </a:xfrm>
            <a:custGeom>
              <a:avLst/>
              <a:gdLst/>
              <a:ahLst/>
              <a:cxnLst/>
              <a:rect l="l" t="t" r="r" b="b"/>
              <a:pathLst>
                <a:path w="23495" h="33020">
                  <a:moveTo>
                    <a:pt x="4864" y="0"/>
                  </a:moveTo>
                  <a:lnTo>
                    <a:pt x="3213" y="88"/>
                  </a:lnTo>
                  <a:lnTo>
                    <a:pt x="0" y="165"/>
                  </a:lnTo>
                  <a:lnTo>
                    <a:pt x="3531" y="8664"/>
                  </a:lnTo>
                  <a:lnTo>
                    <a:pt x="7619" y="16941"/>
                  </a:lnTo>
                  <a:lnTo>
                    <a:pt x="12280" y="24971"/>
                  </a:lnTo>
                  <a:lnTo>
                    <a:pt x="17525" y="32727"/>
                  </a:lnTo>
                  <a:lnTo>
                    <a:pt x="23279" y="31902"/>
                  </a:lnTo>
                  <a:lnTo>
                    <a:pt x="17885" y="24356"/>
                  </a:lnTo>
                  <a:lnTo>
                    <a:pt x="13019" y="16513"/>
                  </a:lnTo>
                  <a:lnTo>
                    <a:pt x="8679" y="8388"/>
                  </a:lnTo>
                  <a:lnTo>
                    <a:pt x="4864" y="0"/>
                  </a:lnTo>
                  <a:close/>
                </a:path>
              </a:pathLst>
            </a:custGeom>
            <a:solidFill>
              <a:srgbClr val="FFE05A"/>
            </a:solidFill>
          </p:spPr>
          <p:txBody>
            <a:bodyPr wrap="square" lIns="0" tIns="0" rIns="0" bIns="0" rtlCol="0"/>
            <a:lstStyle/>
            <a:p>
              <a:endParaRPr/>
            </a:p>
          </p:txBody>
        </p:sp>
        <p:sp>
          <p:nvSpPr>
            <p:cNvPr id="6299" name="object 6299"/>
            <p:cNvSpPr/>
            <p:nvPr/>
          </p:nvSpPr>
          <p:spPr>
            <a:xfrm>
              <a:off x="6193447" y="8367953"/>
              <a:ext cx="18415" cy="32384"/>
            </a:xfrm>
            <a:custGeom>
              <a:avLst/>
              <a:gdLst/>
              <a:ahLst/>
              <a:cxnLst/>
              <a:rect l="l" t="t" r="r" b="b"/>
              <a:pathLst>
                <a:path w="18414" h="32384">
                  <a:moveTo>
                    <a:pt x="0" y="0"/>
                  </a:moveTo>
                  <a:lnTo>
                    <a:pt x="3814" y="8388"/>
                  </a:lnTo>
                  <a:lnTo>
                    <a:pt x="8154" y="16513"/>
                  </a:lnTo>
                  <a:lnTo>
                    <a:pt x="13021" y="24356"/>
                  </a:lnTo>
                  <a:lnTo>
                    <a:pt x="18414" y="31902"/>
                  </a:lnTo>
                </a:path>
              </a:pathLst>
            </a:custGeom>
            <a:ln w="25400">
              <a:solidFill>
                <a:srgbClr val="FFDF52"/>
              </a:solidFill>
            </a:ln>
          </p:spPr>
          <p:txBody>
            <a:bodyPr wrap="square" lIns="0" tIns="0" rIns="0" bIns="0" rtlCol="0"/>
            <a:lstStyle/>
            <a:p>
              <a:endParaRPr/>
            </a:p>
          </p:txBody>
        </p:sp>
        <p:sp>
          <p:nvSpPr>
            <p:cNvPr id="6300" name="object 6300"/>
            <p:cNvSpPr/>
            <p:nvPr/>
          </p:nvSpPr>
          <p:spPr>
            <a:xfrm>
              <a:off x="6206108" y="8399856"/>
              <a:ext cx="6350" cy="1270"/>
            </a:xfrm>
            <a:custGeom>
              <a:avLst/>
              <a:gdLst/>
              <a:ahLst/>
              <a:cxnLst/>
              <a:rect l="l" t="t" r="r" b="b"/>
              <a:pathLst>
                <a:path w="6350" h="1270">
                  <a:moveTo>
                    <a:pt x="5753" y="0"/>
                  </a:moveTo>
                  <a:lnTo>
                    <a:pt x="0" y="825"/>
                  </a:lnTo>
                </a:path>
              </a:pathLst>
            </a:custGeom>
            <a:ln w="25400">
              <a:solidFill>
                <a:srgbClr val="FFDC51"/>
              </a:solidFill>
            </a:ln>
          </p:spPr>
          <p:txBody>
            <a:bodyPr wrap="square" lIns="0" tIns="0" rIns="0" bIns="0" rtlCol="0"/>
            <a:lstStyle/>
            <a:p>
              <a:endParaRPr/>
            </a:p>
          </p:txBody>
        </p:sp>
        <p:sp>
          <p:nvSpPr>
            <p:cNvPr id="6301" name="object 6301"/>
            <p:cNvSpPr/>
            <p:nvPr/>
          </p:nvSpPr>
          <p:spPr>
            <a:xfrm>
              <a:off x="6188582" y="8368119"/>
              <a:ext cx="17780" cy="33020"/>
            </a:xfrm>
            <a:custGeom>
              <a:avLst/>
              <a:gdLst/>
              <a:ahLst/>
              <a:cxnLst/>
              <a:rect l="l" t="t" r="r" b="b"/>
              <a:pathLst>
                <a:path w="17779" h="33020">
                  <a:moveTo>
                    <a:pt x="17525" y="32562"/>
                  </a:moveTo>
                  <a:lnTo>
                    <a:pt x="12280" y="24806"/>
                  </a:lnTo>
                  <a:lnTo>
                    <a:pt x="7619" y="16776"/>
                  </a:lnTo>
                  <a:lnTo>
                    <a:pt x="3531" y="8499"/>
                  </a:lnTo>
                  <a:lnTo>
                    <a:pt x="0" y="0"/>
                  </a:lnTo>
                </a:path>
              </a:pathLst>
            </a:custGeom>
            <a:ln w="25400">
              <a:solidFill>
                <a:srgbClr val="FFE161"/>
              </a:solidFill>
            </a:ln>
          </p:spPr>
          <p:txBody>
            <a:bodyPr wrap="square" lIns="0" tIns="0" rIns="0" bIns="0" rtlCol="0"/>
            <a:lstStyle/>
            <a:p>
              <a:endParaRPr/>
            </a:p>
          </p:txBody>
        </p:sp>
        <p:sp>
          <p:nvSpPr>
            <p:cNvPr id="6302" name="object 6302"/>
            <p:cNvSpPr/>
            <p:nvPr/>
          </p:nvSpPr>
          <p:spPr>
            <a:xfrm>
              <a:off x="6188582" y="8367953"/>
              <a:ext cx="5080" cy="635"/>
            </a:xfrm>
            <a:custGeom>
              <a:avLst/>
              <a:gdLst/>
              <a:ahLst/>
              <a:cxnLst/>
              <a:rect l="l" t="t" r="r" b="b"/>
              <a:pathLst>
                <a:path w="5079" h="634">
                  <a:moveTo>
                    <a:pt x="0" y="165"/>
                  </a:moveTo>
                  <a:lnTo>
                    <a:pt x="4864" y="0"/>
                  </a:lnTo>
                </a:path>
              </a:pathLst>
            </a:custGeom>
            <a:ln w="25399">
              <a:solidFill>
                <a:srgbClr val="FFE563"/>
              </a:solidFill>
            </a:ln>
          </p:spPr>
          <p:txBody>
            <a:bodyPr wrap="square" lIns="0" tIns="0" rIns="0" bIns="0" rtlCol="0"/>
            <a:lstStyle/>
            <a:p>
              <a:endParaRPr/>
            </a:p>
          </p:txBody>
        </p:sp>
        <p:sp>
          <p:nvSpPr>
            <p:cNvPr id="6303" name="object 6303"/>
            <p:cNvSpPr/>
            <p:nvPr/>
          </p:nvSpPr>
          <p:spPr>
            <a:xfrm>
              <a:off x="6176670" y="8313432"/>
              <a:ext cx="3810" cy="23495"/>
            </a:xfrm>
            <a:custGeom>
              <a:avLst/>
              <a:gdLst/>
              <a:ahLst/>
              <a:cxnLst/>
              <a:rect l="l" t="t" r="r" b="b"/>
              <a:pathLst>
                <a:path w="3810" h="23495">
                  <a:moveTo>
                    <a:pt x="0" y="0"/>
                  </a:moveTo>
                  <a:lnTo>
                    <a:pt x="3733" y="23329"/>
                  </a:lnTo>
                  <a:lnTo>
                    <a:pt x="2540" y="15697"/>
                  </a:lnTo>
                  <a:lnTo>
                    <a:pt x="1879" y="7937"/>
                  </a:lnTo>
                  <a:lnTo>
                    <a:pt x="1701" y="139"/>
                  </a:lnTo>
                  <a:lnTo>
                    <a:pt x="0" y="0"/>
                  </a:lnTo>
                  <a:close/>
                </a:path>
              </a:pathLst>
            </a:custGeom>
            <a:solidFill>
              <a:srgbClr val="FEF081"/>
            </a:solidFill>
          </p:spPr>
          <p:txBody>
            <a:bodyPr wrap="square" lIns="0" tIns="0" rIns="0" bIns="0" rtlCol="0"/>
            <a:lstStyle/>
            <a:p>
              <a:endParaRPr/>
            </a:p>
          </p:txBody>
        </p:sp>
        <p:sp>
          <p:nvSpPr>
            <p:cNvPr id="6304" name="object 6304"/>
            <p:cNvSpPr/>
            <p:nvPr/>
          </p:nvSpPr>
          <p:spPr>
            <a:xfrm>
              <a:off x="6176670" y="8313432"/>
              <a:ext cx="1905" cy="635"/>
            </a:xfrm>
            <a:custGeom>
              <a:avLst/>
              <a:gdLst/>
              <a:ahLst/>
              <a:cxnLst/>
              <a:rect l="l" t="t" r="r" b="b"/>
              <a:pathLst>
                <a:path w="1904" h="634">
                  <a:moveTo>
                    <a:pt x="1701" y="139"/>
                  </a:moveTo>
                  <a:lnTo>
                    <a:pt x="0" y="0"/>
                  </a:lnTo>
                </a:path>
              </a:pathLst>
            </a:custGeom>
            <a:ln w="25400">
              <a:solidFill>
                <a:srgbClr val="FEF282"/>
              </a:solidFill>
            </a:ln>
          </p:spPr>
          <p:txBody>
            <a:bodyPr wrap="square" lIns="0" tIns="0" rIns="0" bIns="0" rtlCol="0"/>
            <a:lstStyle/>
            <a:p>
              <a:endParaRPr/>
            </a:p>
          </p:txBody>
        </p:sp>
        <p:sp>
          <p:nvSpPr>
            <p:cNvPr id="6305" name="object 6305"/>
            <p:cNvSpPr/>
            <p:nvPr/>
          </p:nvSpPr>
          <p:spPr>
            <a:xfrm>
              <a:off x="6176670" y="8313432"/>
              <a:ext cx="2540" cy="23495"/>
            </a:xfrm>
            <a:custGeom>
              <a:avLst/>
              <a:gdLst/>
              <a:ahLst/>
              <a:cxnLst/>
              <a:rect l="l" t="t" r="r" b="b"/>
              <a:pathLst>
                <a:path w="2539" h="23495">
                  <a:moveTo>
                    <a:pt x="0" y="0"/>
                  </a:moveTo>
                  <a:lnTo>
                    <a:pt x="215" y="7785"/>
                  </a:lnTo>
                  <a:lnTo>
                    <a:pt x="889" y="15570"/>
                  </a:lnTo>
                  <a:lnTo>
                    <a:pt x="2057" y="23228"/>
                  </a:lnTo>
                </a:path>
              </a:pathLst>
            </a:custGeom>
            <a:ln w="25400">
              <a:solidFill>
                <a:srgbClr val="FEF288"/>
              </a:solidFill>
            </a:ln>
          </p:spPr>
          <p:txBody>
            <a:bodyPr wrap="square" lIns="0" tIns="0" rIns="0" bIns="0" rtlCol="0"/>
            <a:lstStyle/>
            <a:p>
              <a:endParaRPr/>
            </a:p>
          </p:txBody>
        </p:sp>
        <p:sp>
          <p:nvSpPr>
            <p:cNvPr id="6306" name="object 6306"/>
            <p:cNvSpPr/>
            <p:nvPr/>
          </p:nvSpPr>
          <p:spPr>
            <a:xfrm>
              <a:off x="6178727" y="8323961"/>
              <a:ext cx="1905" cy="26034"/>
            </a:xfrm>
            <a:custGeom>
              <a:avLst/>
              <a:gdLst/>
              <a:ahLst/>
              <a:cxnLst/>
              <a:rect l="l" t="t" r="r" b="b"/>
              <a:pathLst>
                <a:path w="1904" h="26034">
                  <a:moveTo>
                    <a:pt x="1676" y="0"/>
                  </a:moveTo>
                  <a:lnTo>
                    <a:pt x="0" y="0"/>
                  </a:lnTo>
                  <a:lnTo>
                    <a:pt x="0" y="25501"/>
                  </a:lnTo>
                  <a:lnTo>
                    <a:pt x="1676" y="25501"/>
                  </a:lnTo>
                  <a:lnTo>
                    <a:pt x="1676" y="0"/>
                  </a:lnTo>
                  <a:close/>
                </a:path>
              </a:pathLst>
            </a:custGeom>
            <a:solidFill>
              <a:srgbClr val="FEEF7F"/>
            </a:solidFill>
          </p:spPr>
          <p:txBody>
            <a:bodyPr wrap="square" lIns="0" tIns="0" rIns="0" bIns="0" rtlCol="0"/>
            <a:lstStyle/>
            <a:p>
              <a:endParaRPr/>
            </a:p>
          </p:txBody>
        </p:sp>
        <p:sp>
          <p:nvSpPr>
            <p:cNvPr id="6307" name="object 6307"/>
            <p:cNvSpPr/>
            <p:nvPr/>
          </p:nvSpPr>
          <p:spPr>
            <a:xfrm>
              <a:off x="6178372" y="8313572"/>
              <a:ext cx="2540" cy="23495"/>
            </a:xfrm>
            <a:custGeom>
              <a:avLst/>
              <a:gdLst/>
              <a:ahLst/>
              <a:cxnLst/>
              <a:rect l="l" t="t" r="r" b="b"/>
              <a:pathLst>
                <a:path w="2539" h="23495">
                  <a:moveTo>
                    <a:pt x="2032" y="23190"/>
                  </a:moveTo>
                  <a:lnTo>
                    <a:pt x="838" y="15557"/>
                  </a:lnTo>
                  <a:lnTo>
                    <a:pt x="177" y="7797"/>
                  </a:lnTo>
                  <a:lnTo>
                    <a:pt x="0" y="0"/>
                  </a:lnTo>
                </a:path>
              </a:pathLst>
            </a:custGeom>
            <a:ln w="25400">
              <a:solidFill>
                <a:srgbClr val="FFF07A"/>
              </a:solidFill>
            </a:ln>
          </p:spPr>
          <p:txBody>
            <a:bodyPr wrap="square" lIns="0" tIns="0" rIns="0" bIns="0" rtlCol="0"/>
            <a:lstStyle/>
            <a:p>
              <a:endParaRPr/>
            </a:p>
          </p:txBody>
        </p:sp>
        <p:sp>
          <p:nvSpPr>
            <p:cNvPr id="6308" name="object 6308"/>
            <p:cNvSpPr/>
            <p:nvPr/>
          </p:nvSpPr>
          <p:spPr>
            <a:xfrm>
              <a:off x="6178727" y="8336661"/>
              <a:ext cx="6985" cy="22860"/>
            </a:xfrm>
            <a:custGeom>
              <a:avLst/>
              <a:gdLst/>
              <a:ahLst/>
              <a:cxnLst/>
              <a:rect l="l" t="t" r="r" b="b"/>
              <a:pathLst>
                <a:path w="6985" h="22859">
                  <a:moveTo>
                    <a:pt x="0" y="0"/>
                  </a:moveTo>
                  <a:lnTo>
                    <a:pt x="1168" y="7670"/>
                  </a:lnTo>
                  <a:lnTo>
                    <a:pt x="2844" y="15239"/>
                  </a:lnTo>
                  <a:lnTo>
                    <a:pt x="5067" y="22631"/>
                  </a:lnTo>
                  <a:lnTo>
                    <a:pt x="6832" y="22618"/>
                  </a:lnTo>
                  <a:lnTo>
                    <a:pt x="4559" y="15278"/>
                  </a:lnTo>
                  <a:lnTo>
                    <a:pt x="2857" y="7746"/>
                  </a:lnTo>
                  <a:lnTo>
                    <a:pt x="1676" y="101"/>
                  </a:lnTo>
                  <a:lnTo>
                    <a:pt x="0" y="0"/>
                  </a:lnTo>
                  <a:close/>
                </a:path>
              </a:pathLst>
            </a:custGeom>
            <a:solidFill>
              <a:srgbClr val="FFED7A"/>
            </a:solidFill>
          </p:spPr>
          <p:txBody>
            <a:bodyPr wrap="square" lIns="0" tIns="0" rIns="0" bIns="0" rtlCol="0"/>
            <a:lstStyle/>
            <a:p>
              <a:endParaRPr/>
            </a:p>
          </p:txBody>
        </p:sp>
        <p:sp>
          <p:nvSpPr>
            <p:cNvPr id="6309" name="object 6309"/>
            <p:cNvSpPr/>
            <p:nvPr/>
          </p:nvSpPr>
          <p:spPr>
            <a:xfrm>
              <a:off x="6178727" y="8323961"/>
              <a:ext cx="1905" cy="26034"/>
            </a:xfrm>
            <a:custGeom>
              <a:avLst/>
              <a:gdLst/>
              <a:ahLst/>
              <a:cxnLst/>
              <a:rect l="l" t="t" r="r" b="b"/>
              <a:pathLst>
                <a:path w="1904" h="26034">
                  <a:moveTo>
                    <a:pt x="1676" y="0"/>
                  </a:moveTo>
                  <a:lnTo>
                    <a:pt x="0" y="0"/>
                  </a:lnTo>
                  <a:lnTo>
                    <a:pt x="0" y="25501"/>
                  </a:lnTo>
                  <a:lnTo>
                    <a:pt x="1676" y="25501"/>
                  </a:lnTo>
                  <a:lnTo>
                    <a:pt x="1676" y="0"/>
                  </a:lnTo>
                  <a:close/>
                </a:path>
              </a:pathLst>
            </a:custGeom>
            <a:solidFill>
              <a:srgbClr val="FEEF7F"/>
            </a:solidFill>
          </p:spPr>
          <p:txBody>
            <a:bodyPr wrap="square" lIns="0" tIns="0" rIns="0" bIns="0" rtlCol="0"/>
            <a:lstStyle/>
            <a:p>
              <a:endParaRPr/>
            </a:p>
          </p:txBody>
        </p:sp>
        <p:sp>
          <p:nvSpPr>
            <p:cNvPr id="6310" name="object 6310"/>
            <p:cNvSpPr/>
            <p:nvPr/>
          </p:nvSpPr>
          <p:spPr>
            <a:xfrm>
              <a:off x="6178727" y="8336661"/>
              <a:ext cx="5080" cy="22860"/>
            </a:xfrm>
            <a:custGeom>
              <a:avLst/>
              <a:gdLst/>
              <a:ahLst/>
              <a:cxnLst/>
              <a:rect l="l" t="t" r="r" b="b"/>
              <a:pathLst>
                <a:path w="5079" h="22859">
                  <a:moveTo>
                    <a:pt x="0" y="0"/>
                  </a:moveTo>
                  <a:lnTo>
                    <a:pt x="1168" y="7670"/>
                  </a:lnTo>
                  <a:lnTo>
                    <a:pt x="2844" y="15239"/>
                  </a:lnTo>
                  <a:lnTo>
                    <a:pt x="5067" y="22631"/>
                  </a:lnTo>
                </a:path>
              </a:pathLst>
            </a:custGeom>
            <a:ln w="25399">
              <a:solidFill>
                <a:srgbClr val="FEED80"/>
              </a:solidFill>
            </a:ln>
          </p:spPr>
          <p:txBody>
            <a:bodyPr wrap="square" lIns="0" tIns="0" rIns="0" bIns="0" rtlCol="0"/>
            <a:lstStyle/>
            <a:p>
              <a:endParaRPr/>
            </a:p>
          </p:txBody>
        </p:sp>
        <p:sp>
          <p:nvSpPr>
            <p:cNvPr id="6311" name="object 6311"/>
            <p:cNvSpPr/>
            <p:nvPr/>
          </p:nvSpPr>
          <p:spPr>
            <a:xfrm>
              <a:off x="6183795" y="8346579"/>
              <a:ext cx="1905" cy="26034"/>
            </a:xfrm>
            <a:custGeom>
              <a:avLst/>
              <a:gdLst/>
              <a:ahLst/>
              <a:cxnLst/>
              <a:rect l="l" t="t" r="r" b="b"/>
              <a:pathLst>
                <a:path w="1904" h="26034">
                  <a:moveTo>
                    <a:pt x="1765" y="0"/>
                  </a:moveTo>
                  <a:lnTo>
                    <a:pt x="0" y="0"/>
                  </a:lnTo>
                  <a:lnTo>
                    <a:pt x="0" y="25412"/>
                  </a:lnTo>
                  <a:lnTo>
                    <a:pt x="1765" y="25412"/>
                  </a:lnTo>
                  <a:lnTo>
                    <a:pt x="1765" y="0"/>
                  </a:lnTo>
                  <a:close/>
                </a:path>
              </a:pathLst>
            </a:custGeom>
            <a:solidFill>
              <a:srgbClr val="FFEA75"/>
            </a:solidFill>
          </p:spPr>
          <p:txBody>
            <a:bodyPr wrap="square" lIns="0" tIns="0" rIns="0" bIns="0" rtlCol="0"/>
            <a:lstStyle/>
            <a:p>
              <a:endParaRPr/>
            </a:p>
          </p:txBody>
        </p:sp>
        <p:sp>
          <p:nvSpPr>
            <p:cNvPr id="6312" name="object 6312"/>
            <p:cNvSpPr/>
            <p:nvPr/>
          </p:nvSpPr>
          <p:spPr>
            <a:xfrm>
              <a:off x="6180404" y="8336762"/>
              <a:ext cx="5715" cy="22860"/>
            </a:xfrm>
            <a:custGeom>
              <a:avLst/>
              <a:gdLst/>
              <a:ahLst/>
              <a:cxnLst/>
              <a:rect l="l" t="t" r="r" b="b"/>
              <a:pathLst>
                <a:path w="5714" h="22859">
                  <a:moveTo>
                    <a:pt x="5156" y="22517"/>
                  </a:moveTo>
                  <a:lnTo>
                    <a:pt x="2882" y="15176"/>
                  </a:lnTo>
                  <a:lnTo>
                    <a:pt x="1181" y="7645"/>
                  </a:lnTo>
                  <a:lnTo>
                    <a:pt x="0" y="0"/>
                  </a:lnTo>
                </a:path>
              </a:pathLst>
            </a:custGeom>
            <a:ln w="25400">
              <a:solidFill>
                <a:srgbClr val="FFEC74"/>
              </a:solidFill>
            </a:ln>
          </p:spPr>
          <p:txBody>
            <a:bodyPr wrap="square" lIns="0" tIns="0" rIns="0" bIns="0" rtlCol="0"/>
            <a:lstStyle/>
            <a:p>
              <a:endParaRPr/>
            </a:p>
          </p:txBody>
        </p:sp>
        <p:sp>
          <p:nvSpPr>
            <p:cNvPr id="6313" name="object 6313"/>
            <p:cNvSpPr/>
            <p:nvPr/>
          </p:nvSpPr>
          <p:spPr>
            <a:xfrm>
              <a:off x="6175006" y="8313280"/>
              <a:ext cx="3810" cy="23495"/>
            </a:xfrm>
            <a:custGeom>
              <a:avLst/>
              <a:gdLst/>
              <a:ahLst/>
              <a:cxnLst/>
              <a:rect l="l" t="t" r="r" b="b"/>
              <a:pathLst>
                <a:path w="3810" h="23495">
                  <a:moveTo>
                    <a:pt x="0" y="0"/>
                  </a:moveTo>
                  <a:lnTo>
                    <a:pt x="292" y="7785"/>
                  </a:lnTo>
                  <a:lnTo>
                    <a:pt x="990" y="15557"/>
                  </a:lnTo>
                  <a:lnTo>
                    <a:pt x="2171" y="23241"/>
                  </a:lnTo>
                  <a:lnTo>
                    <a:pt x="3721" y="23380"/>
                  </a:lnTo>
                  <a:lnTo>
                    <a:pt x="2552" y="15722"/>
                  </a:lnTo>
                  <a:lnTo>
                    <a:pt x="1879" y="7937"/>
                  </a:lnTo>
                  <a:lnTo>
                    <a:pt x="1663" y="152"/>
                  </a:lnTo>
                  <a:lnTo>
                    <a:pt x="0" y="0"/>
                  </a:lnTo>
                  <a:close/>
                </a:path>
              </a:pathLst>
            </a:custGeom>
            <a:solidFill>
              <a:srgbClr val="FEF391"/>
            </a:solidFill>
          </p:spPr>
          <p:txBody>
            <a:bodyPr wrap="square" lIns="0" tIns="0" rIns="0" bIns="0" rtlCol="0"/>
            <a:lstStyle/>
            <a:p>
              <a:endParaRPr/>
            </a:p>
          </p:txBody>
        </p:sp>
        <p:sp>
          <p:nvSpPr>
            <p:cNvPr id="6314" name="object 6314"/>
            <p:cNvSpPr/>
            <p:nvPr/>
          </p:nvSpPr>
          <p:spPr>
            <a:xfrm>
              <a:off x="6175006" y="8313280"/>
              <a:ext cx="1905" cy="635"/>
            </a:xfrm>
            <a:custGeom>
              <a:avLst/>
              <a:gdLst/>
              <a:ahLst/>
              <a:cxnLst/>
              <a:rect l="l" t="t" r="r" b="b"/>
              <a:pathLst>
                <a:path w="1904" h="634">
                  <a:moveTo>
                    <a:pt x="1663" y="152"/>
                  </a:moveTo>
                  <a:lnTo>
                    <a:pt x="0" y="0"/>
                  </a:lnTo>
                </a:path>
              </a:pathLst>
            </a:custGeom>
            <a:ln w="25400">
              <a:solidFill>
                <a:srgbClr val="FEF493"/>
              </a:solidFill>
            </a:ln>
          </p:spPr>
          <p:txBody>
            <a:bodyPr wrap="square" lIns="0" tIns="0" rIns="0" bIns="0" rtlCol="0"/>
            <a:lstStyle/>
            <a:p>
              <a:endParaRPr/>
            </a:p>
          </p:txBody>
        </p:sp>
        <p:sp>
          <p:nvSpPr>
            <p:cNvPr id="6315" name="object 6315"/>
            <p:cNvSpPr/>
            <p:nvPr/>
          </p:nvSpPr>
          <p:spPr>
            <a:xfrm>
              <a:off x="6175006" y="8313280"/>
              <a:ext cx="2540" cy="23495"/>
            </a:xfrm>
            <a:custGeom>
              <a:avLst/>
              <a:gdLst/>
              <a:ahLst/>
              <a:cxnLst/>
              <a:rect l="l" t="t" r="r" b="b"/>
              <a:pathLst>
                <a:path w="2539" h="23495">
                  <a:moveTo>
                    <a:pt x="0" y="0"/>
                  </a:moveTo>
                  <a:lnTo>
                    <a:pt x="292" y="7785"/>
                  </a:lnTo>
                  <a:lnTo>
                    <a:pt x="990" y="15557"/>
                  </a:lnTo>
                  <a:lnTo>
                    <a:pt x="2171" y="23241"/>
                  </a:lnTo>
                </a:path>
              </a:pathLst>
            </a:custGeom>
            <a:ln w="25400">
              <a:solidFill>
                <a:srgbClr val="FDF49A"/>
              </a:solidFill>
            </a:ln>
          </p:spPr>
          <p:txBody>
            <a:bodyPr wrap="square" lIns="0" tIns="0" rIns="0" bIns="0" rtlCol="0"/>
            <a:lstStyle/>
            <a:p>
              <a:endParaRPr/>
            </a:p>
          </p:txBody>
        </p:sp>
        <p:sp>
          <p:nvSpPr>
            <p:cNvPr id="6316" name="object 6316"/>
            <p:cNvSpPr/>
            <p:nvPr/>
          </p:nvSpPr>
          <p:spPr>
            <a:xfrm>
              <a:off x="6177178" y="8336521"/>
              <a:ext cx="1905" cy="635"/>
            </a:xfrm>
            <a:custGeom>
              <a:avLst/>
              <a:gdLst/>
              <a:ahLst/>
              <a:cxnLst/>
              <a:rect l="l" t="t" r="r" b="b"/>
              <a:pathLst>
                <a:path w="1904" h="634">
                  <a:moveTo>
                    <a:pt x="0" y="0"/>
                  </a:moveTo>
                  <a:lnTo>
                    <a:pt x="1549" y="139"/>
                  </a:lnTo>
                </a:path>
              </a:pathLst>
            </a:custGeom>
            <a:ln w="25400">
              <a:solidFill>
                <a:srgbClr val="FEF28E"/>
              </a:solidFill>
            </a:ln>
          </p:spPr>
          <p:txBody>
            <a:bodyPr wrap="square" lIns="0" tIns="0" rIns="0" bIns="0" rtlCol="0"/>
            <a:lstStyle/>
            <a:p>
              <a:endParaRPr/>
            </a:p>
          </p:txBody>
        </p:sp>
        <p:sp>
          <p:nvSpPr>
            <p:cNvPr id="6317" name="object 6317"/>
            <p:cNvSpPr/>
            <p:nvPr/>
          </p:nvSpPr>
          <p:spPr>
            <a:xfrm>
              <a:off x="6176670" y="8313432"/>
              <a:ext cx="2540" cy="23495"/>
            </a:xfrm>
            <a:custGeom>
              <a:avLst/>
              <a:gdLst/>
              <a:ahLst/>
              <a:cxnLst/>
              <a:rect l="l" t="t" r="r" b="b"/>
              <a:pathLst>
                <a:path w="2539" h="23495">
                  <a:moveTo>
                    <a:pt x="2057" y="23228"/>
                  </a:moveTo>
                  <a:lnTo>
                    <a:pt x="889" y="15570"/>
                  </a:lnTo>
                  <a:lnTo>
                    <a:pt x="215" y="7785"/>
                  </a:lnTo>
                  <a:lnTo>
                    <a:pt x="0" y="0"/>
                  </a:lnTo>
                </a:path>
              </a:pathLst>
            </a:custGeom>
            <a:ln w="25400">
              <a:solidFill>
                <a:srgbClr val="FEF288"/>
              </a:solidFill>
            </a:ln>
          </p:spPr>
          <p:txBody>
            <a:bodyPr wrap="square" lIns="0" tIns="0" rIns="0" bIns="0" rtlCol="0"/>
            <a:lstStyle/>
            <a:p>
              <a:endParaRPr/>
            </a:p>
          </p:txBody>
        </p:sp>
        <p:sp>
          <p:nvSpPr>
            <p:cNvPr id="6318" name="object 6318"/>
            <p:cNvSpPr/>
            <p:nvPr/>
          </p:nvSpPr>
          <p:spPr>
            <a:xfrm>
              <a:off x="6177178" y="8336521"/>
              <a:ext cx="6985" cy="22860"/>
            </a:xfrm>
            <a:custGeom>
              <a:avLst/>
              <a:gdLst/>
              <a:ahLst/>
              <a:cxnLst/>
              <a:rect l="l" t="t" r="r" b="b"/>
              <a:pathLst>
                <a:path w="6985" h="22859">
                  <a:moveTo>
                    <a:pt x="0" y="0"/>
                  </a:moveTo>
                  <a:lnTo>
                    <a:pt x="1181" y="7683"/>
                  </a:lnTo>
                  <a:lnTo>
                    <a:pt x="2832" y="15278"/>
                  </a:lnTo>
                  <a:lnTo>
                    <a:pt x="5016" y="22694"/>
                  </a:lnTo>
                  <a:lnTo>
                    <a:pt x="6616" y="22771"/>
                  </a:lnTo>
                  <a:lnTo>
                    <a:pt x="4394" y="15379"/>
                  </a:lnTo>
                  <a:lnTo>
                    <a:pt x="2717" y="7810"/>
                  </a:lnTo>
                  <a:lnTo>
                    <a:pt x="1549" y="139"/>
                  </a:lnTo>
                  <a:lnTo>
                    <a:pt x="0" y="0"/>
                  </a:lnTo>
                  <a:close/>
                </a:path>
              </a:pathLst>
            </a:custGeom>
            <a:solidFill>
              <a:srgbClr val="FEEF87"/>
            </a:solidFill>
          </p:spPr>
          <p:txBody>
            <a:bodyPr wrap="square" lIns="0" tIns="0" rIns="0" bIns="0" rtlCol="0"/>
            <a:lstStyle/>
            <a:p>
              <a:endParaRPr/>
            </a:p>
          </p:txBody>
        </p:sp>
        <p:sp>
          <p:nvSpPr>
            <p:cNvPr id="6319" name="object 6319"/>
            <p:cNvSpPr/>
            <p:nvPr/>
          </p:nvSpPr>
          <p:spPr>
            <a:xfrm>
              <a:off x="6177178" y="8336521"/>
              <a:ext cx="1905" cy="635"/>
            </a:xfrm>
            <a:custGeom>
              <a:avLst/>
              <a:gdLst/>
              <a:ahLst/>
              <a:cxnLst/>
              <a:rect l="l" t="t" r="r" b="b"/>
              <a:pathLst>
                <a:path w="1904" h="634">
                  <a:moveTo>
                    <a:pt x="1549" y="139"/>
                  </a:moveTo>
                  <a:lnTo>
                    <a:pt x="0" y="0"/>
                  </a:lnTo>
                </a:path>
              </a:pathLst>
            </a:custGeom>
            <a:ln w="25400">
              <a:solidFill>
                <a:srgbClr val="FEF28E"/>
              </a:solidFill>
            </a:ln>
          </p:spPr>
          <p:txBody>
            <a:bodyPr wrap="square" lIns="0" tIns="0" rIns="0" bIns="0" rtlCol="0"/>
            <a:lstStyle/>
            <a:p>
              <a:endParaRPr/>
            </a:p>
          </p:txBody>
        </p:sp>
        <p:sp>
          <p:nvSpPr>
            <p:cNvPr id="6320" name="object 6320"/>
            <p:cNvSpPr/>
            <p:nvPr/>
          </p:nvSpPr>
          <p:spPr>
            <a:xfrm>
              <a:off x="6177178" y="8336521"/>
              <a:ext cx="5080" cy="22860"/>
            </a:xfrm>
            <a:custGeom>
              <a:avLst/>
              <a:gdLst/>
              <a:ahLst/>
              <a:cxnLst/>
              <a:rect l="l" t="t" r="r" b="b"/>
              <a:pathLst>
                <a:path w="5079" h="22859">
                  <a:moveTo>
                    <a:pt x="0" y="0"/>
                  </a:moveTo>
                  <a:lnTo>
                    <a:pt x="1181" y="7683"/>
                  </a:lnTo>
                  <a:lnTo>
                    <a:pt x="2832" y="15278"/>
                  </a:lnTo>
                  <a:lnTo>
                    <a:pt x="5016" y="22694"/>
                  </a:lnTo>
                </a:path>
              </a:pathLst>
            </a:custGeom>
            <a:ln w="25400">
              <a:solidFill>
                <a:srgbClr val="FEF08E"/>
              </a:solidFill>
            </a:ln>
          </p:spPr>
          <p:txBody>
            <a:bodyPr wrap="square" lIns="0" tIns="0" rIns="0" bIns="0" rtlCol="0"/>
            <a:lstStyle/>
            <a:p>
              <a:endParaRPr/>
            </a:p>
          </p:txBody>
        </p:sp>
        <p:sp>
          <p:nvSpPr>
            <p:cNvPr id="6321" name="object 6321"/>
            <p:cNvSpPr/>
            <p:nvPr/>
          </p:nvSpPr>
          <p:spPr>
            <a:xfrm>
              <a:off x="6182194" y="8346516"/>
              <a:ext cx="1905" cy="26034"/>
            </a:xfrm>
            <a:custGeom>
              <a:avLst/>
              <a:gdLst/>
              <a:ahLst/>
              <a:cxnLst/>
              <a:rect l="l" t="t" r="r" b="b"/>
              <a:pathLst>
                <a:path w="1904" h="26034">
                  <a:moveTo>
                    <a:pt x="1600" y="0"/>
                  </a:moveTo>
                  <a:lnTo>
                    <a:pt x="0" y="0"/>
                  </a:lnTo>
                  <a:lnTo>
                    <a:pt x="0" y="25476"/>
                  </a:lnTo>
                  <a:lnTo>
                    <a:pt x="1600" y="25476"/>
                  </a:lnTo>
                  <a:lnTo>
                    <a:pt x="1600" y="0"/>
                  </a:lnTo>
                  <a:close/>
                </a:path>
              </a:pathLst>
            </a:custGeom>
            <a:solidFill>
              <a:srgbClr val="FEEC80"/>
            </a:solidFill>
          </p:spPr>
          <p:txBody>
            <a:bodyPr wrap="square" lIns="0" tIns="0" rIns="0" bIns="0" rtlCol="0"/>
            <a:lstStyle/>
            <a:p>
              <a:endParaRPr/>
            </a:p>
          </p:txBody>
        </p:sp>
        <p:sp>
          <p:nvSpPr>
            <p:cNvPr id="6322" name="object 6322"/>
            <p:cNvSpPr/>
            <p:nvPr/>
          </p:nvSpPr>
          <p:spPr>
            <a:xfrm>
              <a:off x="6178727" y="8336661"/>
              <a:ext cx="5080" cy="22860"/>
            </a:xfrm>
            <a:custGeom>
              <a:avLst/>
              <a:gdLst/>
              <a:ahLst/>
              <a:cxnLst/>
              <a:rect l="l" t="t" r="r" b="b"/>
              <a:pathLst>
                <a:path w="5079" h="22859">
                  <a:moveTo>
                    <a:pt x="5067" y="22631"/>
                  </a:moveTo>
                  <a:lnTo>
                    <a:pt x="2844" y="15239"/>
                  </a:lnTo>
                  <a:lnTo>
                    <a:pt x="1168" y="7670"/>
                  </a:lnTo>
                  <a:lnTo>
                    <a:pt x="0" y="0"/>
                  </a:lnTo>
                </a:path>
              </a:pathLst>
            </a:custGeom>
            <a:ln w="25399">
              <a:solidFill>
                <a:srgbClr val="FEED80"/>
              </a:solidFill>
            </a:ln>
          </p:spPr>
          <p:txBody>
            <a:bodyPr wrap="square" lIns="0" tIns="0" rIns="0" bIns="0" rtlCol="0"/>
            <a:lstStyle/>
            <a:p>
              <a:endParaRPr/>
            </a:p>
          </p:txBody>
        </p:sp>
        <p:sp>
          <p:nvSpPr>
            <p:cNvPr id="6323" name="object 6323"/>
            <p:cNvSpPr/>
            <p:nvPr/>
          </p:nvSpPr>
          <p:spPr>
            <a:xfrm>
              <a:off x="6182194" y="8359216"/>
              <a:ext cx="24130" cy="42545"/>
            </a:xfrm>
            <a:custGeom>
              <a:avLst/>
              <a:gdLst/>
              <a:ahLst/>
              <a:cxnLst/>
              <a:rect l="l" t="t" r="r" b="b"/>
              <a:pathLst>
                <a:path w="24129" h="42545">
                  <a:moveTo>
                    <a:pt x="0" y="0"/>
                  </a:moveTo>
                  <a:lnTo>
                    <a:pt x="3666" y="11008"/>
                  </a:lnTo>
                  <a:lnTo>
                    <a:pt x="8161" y="21707"/>
                  </a:lnTo>
                  <a:lnTo>
                    <a:pt x="13524" y="32039"/>
                  </a:lnTo>
                  <a:lnTo>
                    <a:pt x="19799" y="41948"/>
                  </a:lnTo>
                  <a:lnTo>
                    <a:pt x="23914" y="41465"/>
                  </a:lnTo>
                  <a:lnTo>
                    <a:pt x="17435" y="31701"/>
                  </a:lnTo>
                  <a:lnTo>
                    <a:pt x="11868" y="21512"/>
                  </a:lnTo>
                  <a:lnTo>
                    <a:pt x="7187" y="10949"/>
                  </a:lnTo>
                  <a:lnTo>
                    <a:pt x="3365" y="63"/>
                  </a:lnTo>
                  <a:lnTo>
                    <a:pt x="2108" y="114"/>
                  </a:lnTo>
                  <a:lnTo>
                    <a:pt x="0" y="0"/>
                  </a:lnTo>
                  <a:close/>
                </a:path>
              </a:pathLst>
            </a:custGeom>
            <a:solidFill>
              <a:srgbClr val="FFE46A"/>
            </a:solidFill>
          </p:spPr>
          <p:txBody>
            <a:bodyPr wrap="square" lIns="0" tIns="0" rIns="0" bIns="0" rtlCol="0"/>
            <a:lstStyle/>
            <a:p>
              <a:endParaRPr/>
            </a:p>
          </p:txBody>
        </p:sp>
        <p:sp>
          <p:nvSpPr>
            <p:cNvPr id="6324" name="object 6324"/>
            <p:cNvSpPr/>
            <p:nvPr/>
          </p:nvSpPr>
          <p:spPr>
            <a:xfrm>
              <a:off x="6182194" y="8346516"/>
              <a:ext cx="3810" cy="26034"/>
            </a:xfrm>
            <a:custGeom>
              <a:avLst/>
              <a:gdLst/>
              <a:ahLst/>
              <a:cxnLst/>
              <a:rect l="l" t="t" r="r" b="b"/>
              <a:pathLst>
                <a:path w="3810" h="26034">
                  <a:moveTo>
                    <a:pt x="3365" y="0"/>
                  </a:moveTo>
                  <a:lnTo>
                    <a:pt x="0" y="0"/>
                  </a:lnTo>
                  <a:lnTo>
                    <a:pt x="0" y="25463"/>
                  </a:lnTo>
                  <a:lnTo>
                    <a:pt x="3365" y="25463"/>
                  </a:lnTo>
                  <a:lnTo>
                    <a:pt x="3365" y="0"/>
                  </a:lnTo>
                  <a:close/>
                </a:path>
              </a:pathLst>
            </a:custGeom>
            <a:solidFill>
              <a:srgbClr val="FEEB7B"/>
            </a:solidFill>
          </p:spPr>
          <p:txBody>
            <a:bodyPr wrap="square" lIns="0" tIns="0" rIns="0" bIns="0" rtlCol="0"/>
            <a:lstStyle/>
            <a:p>
              <a:endParaRPr/>
            </a:p>
          </p:txBody>
        </p:sp>
        <p:sp>
          <p:nvSpPr>
            <p:cNvPr id="6325" name="object 6325"/>
            <p:cNvSpPr/>
            <p:nvPr/>
          </p:nvSpPr>
          <p:spPr>
            <a:xfrm>
              <a:off x="6182194" y="8359216"/>
              <a:ext cx="20320" cy="42545"/>
            </a:xfrm>
            <a:custGeom>
              <a:avLst/>
              <a:gdLst/>
              <a:ahLst/>
              <a:cxnLst/>
              <a:rect l="l" t="t" r="r" b="b"/>
              <a:pathLst>
                <a:path w="20320" h="42545">
                  <a:moveTo>
                    <a:pt x="0" y="0"/>
                  </a:moveTo>
                  <a:lnTo>
                    <a:pt x="3666" y="11008"/>
                  </a:lnTo>
                  <a:lnTo>
                    <a:pt x="8161" y="21707"/>
                  </a:lnTo>
                  <a:lnTo>
                    <a:pt x="13524" y="32039"/>
                  </a:lnTo>
                  <a:lnTo>
                    <a:pt x="19799" y="41948"/>
                  </a:lnTo>
                </a:path>
              </a:pathLst>
            </a:custGeom>
            <a:ln w="25400">
              <a:solidFill>
                <a:srgbClr val="FEE470"/>
              </a:solidFill>
            </a:ln>
          </p:spPr>
          <p:txBody>
            <a:bodyPr wrap="square" lIns="0" tIns="0" rIns="0" bIns="0" rtlCol="0"/>
            <a:lstStyle/>
            <a:p>
              <a:endParaRPr/>
            </a:p>
          </p:txBody>
        </p:sp>
        <p:sp>
          <p:nvSpPr>
            <p:cNvPr id="6326" name="object 6326"/>
            <p:cNvSpPr/>
            <p:nvPr/>
          </p:nvSpPr>
          <p:spPr>
            <a:xfrm>
              <a:off x="6201994" y="8400681"/>
              <a:ext cx="4445" cy="635"/>
            </a:xfrm>
            <a:custGeom>
              <a:avLst/>
              <a:gdLst/>
              <a:ahLst/>
              <a:cxnLst/>
              <a:rect l="l" t="t" r="r" b="b"/>
              <a:pathLst>
                <a:path w="4445" h="634">
                  <a:moveTo>
                    <a:pt x="0" y="482"/>
                  </a:moveTo>
                  <a:lnTo>
                    <a:pt x="4114" y="0"/>
                  </a:lnTo>
                </a:path>
              </a:pathLst>
            </a:custGeom>
            <a:ln w="25400">
              <a:solidFill>
                <a:srgbClr val="FFDC58"/>
              </a:solidFill>
            </a:ln>
          </p:spPr>
          <p:txBody>
            <a:bodyPr wrap="square" lIns="0" tIns="0" rIns="0" bIns="0" rtlCol="0"/>
            <a:lstStyle/>
            <a:p>
              <a:endParaRPr/>
            </a:p>
          </p:txBody>
        </p:sp>
        <p:sp>
          <p:nvSpPr>
            <p:cNvPr id="6327" name="object 6327"/>
            <p:cNvSpPr/>
            <p:nvPr/>
          </p:nvSpPr>
          <p:spPr>
            <a:xfrm>
              <a:off x="6185560" y="8359279"/>
              <a:ext cx="20955" cy="41910"/>
            </a:xfrm>
            <a:custGeom>
              <a:avLst/>
              <a:gdLst/>
              <a:ahLst/>
              <a:cxnLst/>
              <a:rect l="l" t="t" r="r" b="b"/>
              <a:pathLst>
                <a:path w="20954" h="41909">
                  <a:moveTo>
                    <a:pt x="20548" y="41401"/>
                  </a:moveTo>
                  <a:lnTo>
                    <a:pt x="14069" y="31637"/>
                  </a:lnTo>
                  <a:lnTo>
                    <a:pt x="8502" y="21448"/>
                  </a:lnTo>
                  <a:lnTo>
                    <a:pt x="3821" y="10885"/>
                  </a:lnTo>
                  <a:lnTo>
                    <a:pt x="0" y="0"/>
                  </a:lnTo>
                </a:path>
              </a:pathLst>
            </a:custGeom>
            <a:ln w="25400">
              <a:solidFill>
                <a:srgbClr val="FFE263"/>
              </a:solidFill>
            </a:ln>
          </p:spPr>
          <p:txBody>
            <a:bodyPr wrap="square" lIns="0" tIns="0" rIns="0" bIns="0" rtlCol="0"/>
            <a:lstStyle/>
            <a:p>
              <a:endParaRPr/>
            </a:p>
          </p:txBody>
        </p:sp>
        <p:sp>
          <p:nvSpPr>
            <p:cNvPr id="6328" name="object 6328"/>
            <p:cNvSpPr/>
            <p:nvPr/>
          </p:nvSpPr>
          <p:spPr>
            <a:xfrm>
              <a:off x="6173355" y="8313128"/>
              <a:ext cx="4445" cy="23495"/>
            </a:xfrm>
            <a:custGeom>
              <a:avLst/>
              <a:gdLst/>
              <a:ahLst/>
              <a:cxnLst/>
              <a:rect l="l" t="t" r="r" b="b"/>
              <a:pathLst>
                <a:path w="4445" h="23495">
                  <a:moveTo>
                    <a:pt x="0" y="0"/>
                  </a:moveTo>
                  <a:lnTo>
                    <a:pt x="368" y="7772"/>
                  </a:lnTo>
                  <a:lnTo>
                    <a:pt x="1117" y="15544"/>
                  </a:lnTo>
                  <a:lnTo>
                    <a:pt x="2298" y="23241"/>
                  </a:lnTo>
                  <a:lnTo>
                    <a:pt x="3822" y="23393"/>
                  </a:lnTo>
                  <a:lnTo>
                    <a:pt x="2641" y="15709"/>
                  </a:lnTo>
                  <a:lnTo>
                    <a:pt x="1943" y="7937"/>
                  </a:lnTo>
                  <a:lnTo>
                    <a:pt x="1650" y="152"/>
                  </a:lnTo>
                  <a:lnTo>
                    <a:pt x="0" y="0"/>
                  </a:lnTo>
                  <a:close/>
                </a:path>
              </a:pathLst>
            </a:custGeom>
            <a:solidFill>
              <a:srgbClr val="FCF5A2"/>
            </a:solidFill>
          </p:spPr>
          <p:txBody>
            <a:bodyPr wrap="square" lIns="0" tIns="0" rIns="0" bIns="0" rtlCol="0"/>
            <a:lstStyle/>
            <a:p>
              <a:endParaRPr/>
            </a:p>
          </p:txBody>
        </p:sp>
        <p:sp>
          <p:nvSpPr>
            <p:cNvPr id="6329" name="object 6329"/>
            <p:cNvSpPr/>
            <p:nvPr/>
          </p:nvSpPr>
          <p:spPr>
            <a:xfrm>
              <a:off x="6173355" y="8313128"/>
              <a:ext cx="1905" cy="635"/>
            </a:xfrm>
            <a:custGeom>
              <a:avLst/>
              <a:gdLst/>
              <a:ahLst/>
              <a:cxnLst/>
              <a:rect l="l" t="t" r="r" b="b"/>
              <a:pathLst>
                <a:path w="1904" h="634">
                  <a:moveTo>
                    <a:pt x="1650" y="152"/>
                  </a:moveTo>
                  <a:lnTo>
                    <a:pt x="0" y="0"/>
                  </a:lnTo>
                </a:path>
              </a:pathLst>
            </a:custGeom>
            <a:ln w="25399">
              <a:solidFill>
                <a:srgbClr val="FCF7A5"/>
              </a:solidFill>
            </a:ln>
          </p:spPr>
          <p:txBody>
            <a:bodyPr wrap="square" lIns="0" tIns="0" rIns="0" bIns="0" rtlCol="0"/>
            <a:lstStyle/>
            <a:p>
              <a:endParaRPr/>
            </a:p>
          </p:txBody>
        </p:sp>
        <p:sp>
          <p:nvSpPr>
            <p:cNvPr id="6330" name="object 6330"/>
            <p:cNvSpPr/>
            <p:nvPr/>
          </p:nvSpPr>
          <p:spPr>
            <a:xfrm>
              <a:off x="6173355" y="8313128"/>
              <a:ext cx="2540" cy="23495"/>
            </a:xfrm>
            <a:custGeom>
              <a:avLst/>
              <a:gdLst/>
              <a:ahLst/>
              <a:cxnLst/>
              <a:rect l="l" t="t" r="r" b="b"/>
              <a:pathLst>
                <a:path w="2539" h="23495">
                  <a:moveTo>
                    <a:pt x="0" y="0"/>
                  </a:moveTo>
                  <a:lnTo>
                    <a:pt x="368" y="7772"/>
                  </a:lnTo>
                  <a:lnTo>
                    <a:pt x="1117" y="15544"/>
                  </a:lnTo>
                  <a:lnTo>
                    <a:pt x="2298" y="23241"/>
                  </a:lnTo>
                </a:path>
              </a:pathLst>
            </a:custGeom>
            <a:ln w="25400">
              <a:solidFill>
                <a:srgbClr val="FCF7A9"/>
              </a:solidFill>
            </a:ln>
          </p:spPr>
          <p:txBody>
            <a:bodyPr wrap="square" lIns="0" tIns="0" rIns="0" bIns="0" rtlCol="0"/>
            <a:lstStyle/>
            <a:p>
              <a:endParaRPr/>
            </a:p>
          </p:txBody>
        </p:sp>
        <p:sp>
          <p:nvSpPr>
            <p:cNvPr id="6331" name="object 6331"/>
            <p:cNvSpPr/>
            <p:nvPr/>
          </p:nvSpPr>
          <p:spPr>
            <a:xfrm>
              <a:off x="6175654" y="8336369"/>
              <a:ext cx="1905" cy="635"/>
            </a:xfrm>
            <a:custGeom>
              <a:avLst/>
              <a:gdLst/>
              <a:ahLst/>
              <a:cxnLst/>
              <a:rect l="l" t="t" r="r" b="b"/>
              <a:pathLst>
                <a:path w="1904" h="634">
                  <a:moveTo>
                    <a:pt x="0" y="0"/>
                  </a:moveTo>
                  <a:lnTo>
                    <a:pt x="1524" y="152"/>
                  </a:lnTo>
                </a:path>
              </a:pathLst>
            </a:custGeom>
            <a:ln w="25400">
              <a:solidFill>
                <a:srgbClr val="FCF49E"/>
              </a:solidFill>
            </a:ln>
          </p:spPr>
          <p:txBody>
            <a:bodyPr wrap="square" lIns="0" tIns="0" rIns="0" bIns="0" rtlCol="0"/>
            <a:lstStyle/>
            <a:p>
              <a:endParaRPr/>
            </a:p>
          </p:txBody>
        </p:sp>
        <p:sp>
          <p:nvSpPr>
            <p:cNvPr id="6332" name="object 6332"/>
            <p:cNvSpPr/>
            <p:nvPr/>
          </p:nvSpPr>
          <p:spPr>
            <a:xfrm>
              <a:off x="6175006" y="8313280"/>
              <a:ext cx="2540" cy="23495"/>
            </a:xfrm>
            <a:custGeom>
              <a:avLst/>
              <a:gdLst/>
              <a:ahLst/>
              <a:cxnLst/>
              <a:rect l="l" t="t" r="r" b="b"/>
              <a:pathLst>
                <a:path w="2539" h="23495">
                  <a:moveTo>
                    <a:pt x="2171" y="23241"/>
                  </a:moveTo>
                  <a:lnTo>
                    <a:pt x="990" y="15557"/>
                  </a:lnTo>
                  <a:lnTo>
                    <a:pt x="292" y="7785"/>
                  </a:lnTo>
                  <a:lnTo>
                    <a:pt x="0" y="0"/>
                  </a:lnTo>
                </a:path>
              </a:pathLst>
            </a:custGeom>
            <a:ln w="25400">
              <a:solidFill>
                <a:srgbClr val="FDF49A"/>
              </a:solidFill>
            </a:ln>
          </p:spPr>
          <p:txBody>
            <a:bodyPr wrap="square" lIns="0" tIns="0" rIns="0" bIns="0" rtlCol="0"/>
            <a:lstStyle/>
            <a:p>
              <a:endParaRPr/>
            </a:p>
          </p:txBody>
        </p:sp>
        <p:sp>
          <p:nvSpPr>
            <p:cNvPr id="6333" name="object 6333"/>
            <p:cNvSpPr/>
            <p:nvPr/>
          </p:nvSpPr>
          <p:spPr>
            <a:xfrm>
              <a:off x="6175654" y="8336369"/>
              <a:ext cx="6985" cy="22860"/>
            </a:xfrm>
            <a:custGeom>
              <a:avLst/>
              <a:gdLst/>
              <a:ahLst/>
              <a:cxnLst/>
              <a:rect l="l" t="t" r="r" b="b"/>
              <a:pathLst>
                <a:path w="6985" h="22859">
                  <a:moveTo>
                    <a:pt x="0" y="0"/>
                  </a:moveTo>
                  <a:lnTo>
                    <a:pt x="1193" y="7696"/>
                  </a:lnTo>
                  <a:lnTo>
                    <a:pt x="2819" y="15303"/>
                  </a:lnTo>
                  <a:lnTo>
                    <a:pt x="4965" y="22758"/>
                  </a:lnTo>
                  <a:lnTo>
                    <a:pt x="6540" y="22847"/>
                  </a:lnTo>
                  <a:lnTo>
                    <a:pt x="4356" y="15430"/>
                  </a:lnTo>
                  <a:lnTo>
                    <a:pt x="2705" y="7835"/>
                  </a:lnTo>
                  <a:lnTo>
                    <a:pt x="1524" y="152"/>
                  </a:lnTo>
                  <a:lnTo>
                    <a:pt x="0" y="0"/>
                  </a:lnTo>
                  <a:close/>
                </a:path>
              </a:pathLst>
            </a:custGeom>
            <a:solidFill>
              <a:srgbClr val="FDF094"/>
            </a:solidFill>
          </p:spPr>
          <p:txBody>
            <a:bodyPr wrap="square" lIns="0" tIns="0" rIns="0" bIns="0" rtlCol="0"/>
            <a:lstStyle/>
            <a:p>
              <a:endParaRPr/>
            </a:p>
          </p:txBody>
        </p:sp>
        <p:sp>
          <p:nvSpPr>
            <p:cNvPr id="6334" name="object 6334"/>
            <p:cNvSpPr/>
            <p:nvPr/>
          </p:nvSpPr>
          <p:spPr>
            <a:xfrm>
              <a:off x="6175654" y="8336369"/>
              <a:ext cx="1905" cy="635"/>
            </a:xfrm>
            <a:custGeom>
              <a:avLst/>
              <a:gdLst/>
              <a:ahLst/>
              <a:cxnLst/>
              <a:rect l="l" t="t" r="r" b="b"/>
              <a:pathLst>
                <a:path w="1904" h="634">
                  <a:moveTo>
                    <a:pt x="1524" y="152"/>
                  </a:moveTo>
                  <a:lnTo>
                    <a:pt x="0" y="0"/>
                  </a:lnTo>
                </a:path>
              </a:pathLst>
            </a:custGeom>
            <a:ln w="25400">
              <a:solidFill>
                <a:srgbClr val="FCF49E"/>
              </a:solidFill>
            </a:ln>
          </p:spPr>
          <p:txBody>
            <a:bodyPr wrap="square" lIns="0" tIns="0" rIns="0" bIns="0" rtlCol="0"/>
            <a:lstStyle/>
            <a:p>
              <a:endParaRPr/>
            </a:p>
          </p:txBody>
        </p:sp>
        <p:sp>
          <p:nvSpPr>
            <p:cNvPr id="6335" name="object 6335"/>
            <p:cNvSpPr/>
            <p:nvPr/>
          </p:nvSpPr>
          <p:spPr>
            <a:xfrm>
              <a:off x="6175654" y="8336369"/>
              <a:ext cx="5080" cy="22860"/>
            </a:xfrm>
            <a:custGeom>
              <a:avLst/>
              <a:gdLst/>
              <a:ahLst/>
              <a:cxnLst/>
              <a:rect l="l" t="t" r="r" b="b"/>
              <a:pathLst>
                <a:path w="5079" h="22859">
                  <a:moveTo>
                    <a:pt x="0" y="0"/>
                  </a:moveTo>
                  <a:lnTo>
                    <a:pt x="1193" y="7696"/>
                  </a:lnTo>
                  <a:lnTo>
                    <a:pt x="2819" y="15303"/>
                  </a:lnTo>
                  <a:lnTo>
                    <a:pt x="4965" y="22758"/>
                  </a:lnTo>
                </a:path>
              </a:pathLst>
            </a:custGeom>
            <a:ln w="25400">
              <a:solidFill>
                <a:srgbClr val="FCF29A"/>
              </a:solidFill>
            </a:ln>
          </p:spPr>
          <p:txBody>
            <a:bodyPr wrap="square" lIns="0" tIns="0" rIns="0" bIns="0" rtlCol="0"/>
            <a:lstStyle/>
            <a:p>
              <a:endParaRPr/>
            </a:p>
          </p:txBody>
        </p:sp>
        <p:sp>
          <p:nvSpPr>
            <p:cNvPr id="6336" name="object 6336"/>
            <p:cNvSpPr/>
            <p:nvPr/>
          </p:nvSpPr>
          <p:spPr>
            <a:xfrm>
              <a:off x="6180620" y="8346427"/>
              <a:ext cx="1905" cy="26034"/>
            </a:xfrm>
            <a:custGeom>
              <a:avLst/>
              <a:gdLst/>
              <a:ahLst/>
              <a:cxnLst/>
              <a:rect l="l" t="t" r="r" b="b"/>
              <a:pathLst>
                <a:path w="1904" h="26034">
                  <a:moveTo>
                    <a:pt x="1574" y="0"/>
                  </a:moveTo>
                  <a:lnTo>
                    <a:pt x="0" y="0"/>
                  </a:lnTo>
                  <a:lnTo>
                    <a:pt x="0" y="25488"/>
                  </a:lnTo>
                  <a:lnTo>
                    <a:pt x="1574" y="25488"/>
                  </a:lnTo>
                  <a:lnTo>
                    <a:pt x="1574" y="0"/>
                  </a:lnTo>
                  <a:close/>
                </a:path>
              </a:pathLst>
            </a:custGeom>
            <a:solidFill>
              <a:srgbClr val="FEED8B"/>
            </a:solidFill>
          </p:spPr>
          <p:txBody>
            <a:bodyPr wrap="square" lIns="0" tIns="0" rIns="0" bIns="0" rtlCol="0"/>
            <a:lstStyle/>
            <a:p>
              <a:endParaRPr/>
            </a:p>
          </p:txBody>
        </p:sp>
        <p:sp>
          <p:nvSpPr>
            <p:cNvPr id="6337" name="object 6337"/>
            <p:cNvSpPr/>
            <p:nvPr/>
          </p:nvSpPr>
          <p:spPr>
            <a:xfrm>
              <a:off x="6177178" y="8336521"/>
              <a:ext cx="5080" cy="22860"/>
            </a:xfrm>
            <a:custGeom>
              <a:avLst/>
              <a:gdLst/>
              <a:ahLst/>
              <a:cxnLst/>
              <a:rect l="l" t="t" r="r" b="b"/>
              <a:pathLst>
                <a:path w="5079" h="22859">
                  <a:moveTo>
                    <a:pt x="5016" y="22694"/>
                  </a:moveTo>
                  <a:lnTo>
                    <a:pt x="2832" y="15278"/>
                  </a:lnTo>
                  <a:lnTo>
                    <a:pt x="1181" y="7683"/>
                  </a:lnTo>
                  <a:lnTo>
                    <a:pt x="0" y="0"/>
                  </a:lnTo>
                </a:path>
              </a:pathLst>
            </a:custGeom>
            <a:ln w="25400">
              <a:solidFill>
                <a:srgbClr val="FEF08E"/>
              </a:solidFill>
            </a:ln>
          </p:spPr>
          <p:txBody>
            <a:bodyPr wrap="square" lIns="0" tIns="0" rIns="0" bIns="0" rtlCol="0"/>
            <a:lstStyle/>
            <a:p>
              <a:endParaRPr/>
            </a:p>
          </p:txBody>
        </p:sp>
        <p:sp>
          <p:nvSpPr>
            <p:cNvPr id="6338" name="object 6338"/>
            <p:cNvSpPr/>
            <p:nvPr/>
          </p:nvSpPr>
          <p:spPr>
            <a:xfrm>
              <a:off x="6171730" y="8312962"/>
              <a:ext cx="2540" cy="12065"/>
            </a:xfrm>
            <a:custGeom>
              <a:avLst/>
              <a:gdLst/>
              <a:ahLst/>
              <a:cxnLst/>
              <a:rect l="l" t="t" r="r" b="b"/>
              <a:pathLst>
                <a:path w="2539" h="12065">
                  <a:moveTo>
                    <a:pt x="0" y="0"/>
                  </a:moveTo>
                  <a:lnTo>
                    <a:pt x="203" y="3886"/>
                  </a:lnTo>
                  <a:lnTo>
                    <a:pt x="495" y="7772"/>
                  </a:lnTo>
                  <a:lnTo>
                    <a:pt x="876" y="11645"/>
                  </a:lnTo>
                  <a:lnTo>
                    <a:pt x="2463" y="11811"/>
                  </a:lnTo>
                  <a:lnTo>
                    <a:pt x="2082" y="7937"/>
                  </a:lnTo>
                  <a:lnTo>
                    <a:pt x="1816" y="4051"/>
                  </a:lnTo>
                  <a:lnTo>
                    <a:pt x="1625" y="165"/>
                  </a:lnTo>
                  <a:lnTo>
                    <a:pt x="0" y="0"/>
                  </a:lnTo>
                  <a:close/>
                </a:path>
              </a:pathLst>
            </a:custGeom>
            <a:solidFill>
              <a:srgbClr val="FCF8B1"/>
            </a:solidFill>
          </p:spPr>
          <p:txBody>
            <a:bodyPr wrap="square" lIns="0" tIns="0" rIns="0" bIns="0" rtlCol="0"/>
            <a:lstStyle/>
            <a:p>
              <a:endParaRPr/>
            </a:p>
          </p:txBody>
        </p:sp>
        <p:sp>
          <p:nvSpPr>
            <p:cNvPr id="6339" name="object 6339"/>
            <p:cNvSpPr/>
            <p:nvPr/>
          </p:nvSpPr>
          <p:spPr>
            <a:xfrm>
              <a:off x="6171730" y="8312962"/>
              <a:ext cx="1905" cy="635"/>
            </a:xfrm>
            <a:custGeom>
              <a:avLst/>
              <a:gdLst/>
              <a:ahLst/>
              <a:cxnLst/>
              <a:rect l="l" t="t" r="r" b="b"/>
              <a:pathLst>
                <a:path w="1904" h="634">
                  <a:moveTo>
                    <a:pt x="1625" y="165"/>
                  </a:moveTo>
                  <a:lnTo>
                    <a:pt x="0" y="0"/>
                  </a:lnTo>
                </a:path>
              </a:pathLst>
            </a:custGeom>
            <a:ln w="25400">
              <a:solidFill>
                <a:srgbClr val="FCF9B2"/>
              </a:solidFill>
            </a:ln>
          </p:spPr>
          <p:txBody>
            <a:bodyPr wrap="square" lIns="0" tIns="0" rIns="0" bIns="0" rtlCol="0"/>
            <a:lstStyle/>
            <a:p>
              <a:endParaRPr/>
            </a:p>
          </p:txBody>
        </p:sp>
        <p:sp>
          <p:nvSpPr>
            <p:cNvPr id="6340" name="object 6340"/>
            <p:cNvSpPr/>
            <p:nvPr/>
          </p:nvSpPr>
          <p:spPr>
            <a:xfrm>
              <a:off x="6171730" y="8312962"/>
              <a:ext cx="1270" cy="12065"/>
            </a:xfrm>
            <a:custGeom>
              <a:avLst/>
              <a:gdLst/>
              <a:ahLst/>
              <a:cxnLst/>
              <a:rect l="l" t="t" r="r" b="b"/>
              <a:pathLst>
                <a:path w="1270" h="12065">
                  <a:moveTo>
                    <a:pt x="0" y="0"/>
                  </a:moveTo>
                  <a:lnTo>
                    <a:pt x="876" y="11645"/>
                  </a:lnTo>
                </a:path>
              </a:pathLst>
            </a:custGeom>
            <a:ln w="25400">
              <a:solidFill>
                <a:srgbClr val="FBF9B4"/>
              </a:solidFill>
            </a:ln>
          </p:spPr>
          <p:txBody>
            <a:bodyPr wrap="square" lIns="0" tIns="0" rIns="0" bIns="0" rtlCol="0"/>
            <a:lstStyle/>
            <a:p>
              <a:endParaRPr/>
            </a:p>
          </p:txBody>
        </p:sp>
        <p:sp>
          <p:nvSpPr>
            <p:cNvPr id="6341" name="object 6341"/>
            <p:cNvSpPr/>
            <p:nvPr/>
          </p:nvSpPr>
          <p:spPr>
            <a:xfrm>
              <a:off x="6172606" y="8324608"/>
              <a:ext cx="1905" cy="635"/>
            </a:xfrm>
            <a:custGeom>
              <a:avLst/>
              <a:gdLst/>
              <a:ahLst/>
              <a:cxnLst/>
              <a:rect l="l" t="t" r="r" b="b"/>
              <a:pathLst>
                <a:path w="1904" h="634">
                  <a:moveTo>
                    <a:pt x="0" y="0"/>
                  </a:moveTo>
                  <a:lnTo>
                    <a:pt x="1587" y="165"/>
                  </a:lnTo>
                </a:path>
              </a:pathLst>
            </a:custGeom>
            <a:ln w="25400">
              <a:solidFill>
                <a:srgbClr val="FCF7B0"/>
              </a:solidFill>
            </a:ln>
          </p:spPr>
          <p:txBody>
            <a:bodyPr wrap="square" lIns="0" tIns="0" rIns="0" bIns="0" rtlCol="0"/>
            <a:lstStyle/>
            <a:p>
              <a:endParaRPr/>
            </a:p>
          </p:txBody>
        </p:sp>
        <p:sp>
          <p:nvSpPr>
            <p:cNvPr id="6342" name="object 6342"/>
            <p:cNvSpPr/>
            <p:nvPr/>
          </p:nvSpPr>
          <p:spPr>
            <a:xfrm>
              <a:off x="6173355" y="8313128"/>
              <a:ext cx="1270" cy="12065"/>
            </a:xfrm>
            <a:custGeom>
              <a:avLst/>
              <a:gdLst/>
              <a:ahLst/>
              <a:cxnLst/>
              <a:rect l="l" t="t" r="r" b="b"/>
              <a:pathLst>
                <a:path w="1270" h="12065">
                  <a:moveTo>
                    <a:pt x="838" y="11645"/>
                  </a:moveTo>
                  <a:lnTo>
                    <a:pt x="0" y="0"/>
                  </a:lnTo>
                </a:path>
              </a:pathLst>
            </a:custGeom>
            <a:ln w="25400">
              <a:solidFill>
                <a:srgbClr val="FCF7AD"/>
              </a:solidFill>
            </a:ln>
          </p:spPr>
          <p:txBody>
            <a:bodyPr wrap="square" lIns="0" tIns="0" rIns="0" bIns="0" rtlCol="0"/>
            <a:lstStyle/>
            <a:p>
              <a:endParaRPr/>
            </a:p>
          </p:txBody>
        </p:sp>
        <p:sp>
          <p:nvSpPr>
            <p:cNvPr id="6343" name="object 6343"/>
            <p:cNvSpPr/>
            <p:nvPr/>
          </p:nvSpPr>
          <p:spPr>
            <a:xfrm>
              <a:off x="6172606" y="8324608"/>
              <a:ext cx="3175" cy="12065"/>
            </a:xfrm>
            <a:custGeom>
              <a:avLst/>
              <a:gdLst/>
              <a:ahLst/>
              <a:cxnLst/>
              <a:rect l="l" t="t" r="r" b="b"/>
              <a:pathLst>
                <a:path w="3175" h="12065">
                  <a:moveTo>
                    <a:pt x="0" y="0"/>
                  </a:moveTo>
                  <a:lnTo>
                    <a:pt x="381" y="3886"/>
                  </a:lnTo>
                  <a:lnTo>
                    <a:pt x="863" y="7759"/>
                  </a:lnTo>
                  <a:lnTo>
                    <a:pt x="1447" y="11620"/>
                  </a:lnTo>
                  <a:lnTo>
                    <a:pt x="2540" y="11696"/>
                  </a:lnTo>
                  <a:lnTo>
                    <a:pt x="3048" y="11760"/>
                  </a:lnTo>
                  <a:lnTo>
                    <a:pt x="2451" y="7912"/>
                  </a:lnTo>
                  <a:lnTo>
                    <a:pt x="1981" y="4038"/>
                  </a:lnTo>
                  <a:lnTo>
                    <a:pt x="1587" y="165"/>
                  </a:lnTo>
                  <a:lnTo>
                    <a:pt x="0" y="0"/>
                  </a:lnTo>
                  <a:close/>
                </a:path>
              </a:pathLst>
            </a:custGeom>
            <a:solidFill>
              <a:srgbClr val="FCF7AC"/>
            </a:solidFill>
          </p:spPr>
          <p:txBody>
            <a:bodyPr wrap="square" lIns="0" tIns="0" rIns="0" bIns="0" rtlCol="0"/>
            <a:lstStyle/>
            <a:p>
              <a:endParaRPr/>
            </a:p>
          </p:txBody>
        </p:sp>
        <p:sp>
          <p:nvSpPr>
            <p:cNvPr id="6344" name="object 6344"/>
            <p:cNvSpPr/>
            <p:nvPr/>
          </p:nvSpPr>
          <p:spPr>
            <a:xfrm>
              <a:off x="6172606" y="8324608"/>
              <a:ext cx="1905" cy="12065"/>
            </a:xfrm>
            <a:custGeom>
              <a:avLst/>
              <a:gdLst/>
              <a:ahLst/>
              <a:cxnLst/>
              <a:rect l="l" t="t" r="r" b="b"/>
              <a:pathLst>
                <a:path w="1904" h="12065">
                  <a:moveTo>
                    <a:pt x="1587" y="165"/>
                  </a:moveTo>
                  <a:lnTo>
                    <a:pt x="0" y="0"/>
                  </a:lnTo>
                </a:path>
                <a:path w="1904" h="12065">
                  <a:moveTo>
                    <a:pt x="0" y="0"/>
                  </a:moveTo>
                  <a:lnTo>
                    <a:pt x="1447" y="11620"/>
                  </a:lnTo>
                </a:path>
              </a:pathLst>
            </a:custGeom>
            <a:ln w="25400">
              <a:solidFill>
                <a:srgbClr val="FCF7B0"/>
              </a:solidFill>
            </a:ln>
          </p:spPr>
          <p:txBody>
            <a:bodyPr wrap="square" lIns="0" tIns="0" rIns="0" bIns="0" rtlCol="0"/>
            <a:lstStyle/>
            <a:p>
              <a:endParaRPr/>
            </a:p>
          </p:txBody>
        </p:sp>
        <p:sp>
          <p:nvSpPr>
            <p:cNvPr id="6345" name="object 6345"/>
            <p:cNvSpPr/>
            <p:nvPr/>
          </p:nvSpPr>
          <p:spPr>
            <a:xfrm>
              <a:off x="6174054" y="8336229"/>
              <a:ext cx="1905" cy="635"/>
            </a:xfrm>
            <a:custGeom>
              <a:avLst/>
              <a:gdLst/>
              <a:ahLst/>
              <a:cxnLst/>
              <a:rect l="l" t="t" r="r" b="b"/>
              <a:pathLst>
                <a:path w="1904" h="634">
                  <a:moveTo>
                    <a:pt x="0" y="0"/>
                  </a:moveTo>
                  <a:lnTo>
                    <a:pt x="1600" y="139"/>
                  </a:lnTo>
                </a:path>
              </a:pathLst>
            </a:custGeom>
            <a:ln w="25400">
              <a:solidFill>
                <a:srgbClr val="FCF5A8"/>
              </a:solidFill>
            </a:ln>
          </p:spPr>
          <p:txBody>
            <a:bodyPr wrap="square" lIns="0" tIns="0" rIns="0" bIns="0" rtlCol="0"/>
            <a:lstStyle/>
            <a:p>
              <a:endParaRPr/>
            </a:p>
          </p:txBody>
        </p:sp>
        <p:sp>
          <p:nvSpPr>
            <p:cNvPr id="6346" name="object 6346"/>
            <p:cNvSpPr/>
            <p:nvPr/>
          </p:nvSpPr>
          <p:spPr>
            <a:xfrm>
              <a:off x="6174193" y="8324773"/>
              <a:ext cx="1905" cy="12065"/>
            </a:xfrm>
            <a:custGeom>
              <a:avLst/>
              <a:gdLst/>
              <a:ahLst/>
              <a:cxnLst/>
              <a:rect l="l" t="t" r="r" b="b"/>
              <a:pathLst>
                <a:path w="1904" h="12065">
                  <a:moveTo>
                    <a:pt x="1460" y="11595"/>
                  </a:moveTo>
                  <a:lnTo>
                    <a:pt x="0" y="0"/>
                  </a:lnTo>
                </a:path>
              </a:pathLst>
            </a:custGeom>
            <a:ln w="25400">
              <a:solidFill>
                <a:srgbClr val="FCF6A8"/>
              </a:solidFill>
            </a:ln>
          </p:spPr>
          <p:txBody>
            <a:bodyPr wrap="square" lIns="0" tIns="0" rIns="0" bIns="0" rtlCol="0"/>
            <a:lstStyle/>
            <a:p>
              <a:endParaRPr/>
            </a:p>
          </p:txBody>
        </p:sp>
        <p:sp>
          <p:nvSpPr>
            <p:cNvPr id="6347" name="object 6347"/>
            <p:cNvSpPr/>
            <p:nvPr/>
          </p:nvSpPr>
          <p:spPr>
            <a:xfrm>
              <a:off x="6174054" y="8336229"/>
              <a:ext cx="6985" cy="23495"/>
            </a:xfrm>
            <a:custGeom>
              <a:avLst/>
              <a:gdLst/>
              <a:ahLst/>
              <a:cxnLst/>
              <a:rect l="l" t="t" r="r" b="b"/>
              <a:pathLst>
                <a:path w="6985" h="23495">
                  <a:moveTo>
                    <a:pt x="0" y="0"/>
                  </a:moveTo>
                  <a:lnTo>
                    <a:pt x="1181" y="7708"/>
                  </a:lnTo>
                  <a:lnTo>
                    <a:pt x="2781" y="15367"/>
                  </a:lnTo>
                  <a:lnTo>
                    <a:pt x="4864" y="22860"/>
                  </a:lnTo>
                  <a:lnTo>
                    <a:pt x="6565" y="22898"/>
                  </a:lnTo>
                  <a:lnTo>
                    <a:pt x="4419" y="15443"/>
                  </a:lnTo>
                  <a:lnTo>
                    <a:pt x="2793" y="7835"/>
                  </a:lnTo>
                  <a:lnTo>
                    <a:pt x="1600" y="139"/>
                  </a:lnTo>
                  <a:lnTo>
                    <a:pt x="0" y="0"/>
                  </a:lnTo>
                  <a:close/>
                </a:path>
              </a:pathLst>
            </a:custGeom>
            <a:solidFill>
              <a:srgbClr val="FCF29E"/>
            </a:solidFill>
          </p:spPr>
          <p:txBody>
            <a:bodyPr wrap="square" lIns="0" tIns="0" rIns="0" bIns="0" rtlCol="0"/>
            <a:lstStyle/>
            <a:p>
              <a:endParaRPr/>
            </a:p>
          </p:txBody>
        </p:sp>
        <p:sp>
          <p:nvSpPr>
            <p:cNvPr id="6348" name="object 6348"/>
            <p:cNvSpPr/>
            <p:nvPr/>
          </p:nvSpPr>
          <p:spPr>
            <a:xfrm>
              <a:off x="6174054" y="8336229"/>
              <a:ext cx="1905" cy="635"/>
            </a:xfrm>
            <a:custGeom>
              <a:avLst/>
              <a:gdLst/>
              <a:ahLst/>
              <a:cxnLst/>
              <a:rect l="l" t="t" r="r" b="b"/>
              <a:pathLst>
                <a:path w="1904" h="634">
                  <a:moveTo>
                    <a:pt x="1600" y="139"/>
                  </a:moveTo>
                  <a:lnTo>
                    <a:pt x="0" y="0"/>
                  </a:lnTo>
                </a:path>
              </a:pathLst>
            </a:custGeom>
            <a:ln w="25400">
              <a:solidFill>
                <a:srgbClr val="FCF5A8"/>
              </a:solidFill>
            </a:ln>
          </p:spPr>
          <p:txBody>
            <a:bodyPr wrap="square" lIns="0" tIns="0" rIns="0" bIns="0" rtlCol="0"/>
            <a:lstStyle/>
            <a:p>
              <a:endParaRPr/>
            </a:p>
          </p:txBody>
        </p:sp>
        <p:sp>
          <p:nvSpPr>
            <p:cNvPr id="6349" name="object 6349"/>
            <p:cNvSpPr/>
            <p:nvPr/>
          </p:nvSpPr>
          <p:spPr>
            <a:xfrm>
              <a:off x="6174054" y="8336229"/>
              <a:ext cx="5080" cy="22860"/>
            </a:xfrm>
            <a:custGeom>
              <a:avLst/>
              <a:gdLst/>
              <a:ahLst/>
              <a:cxnLst/>
              <a:rect l="l" t="t" r="r" b="b"/>
              <a:pathLst>
                <a:path w="5079" h="22859">
                  <a:moveTo>
                    <a:pt x="0" y="0"/>
                  </a:moveTo>
                  <a:lnTo>
                    <a:pt x="1181" y="7708"/>
                  </a:lnTo>
                  <a:lnTo>
                    <a:pt x="2781" y="15367"/>
                  </a:lnTo>
                  <a:lnTo>
                    <a:pt x="4864" y="22860"/>
                  </a:lnTo>
                </a:path>
              </a:pathLst>
            </a:custGeom>
            <a:ln w="25400">
              <a:solidFill>
                <a:srgbClr val="FCF3A1"/>
              </a:solidFill>
            </a:ln>
          </p:spPr>
          <p:txBody>
            <a:bodyPr wrap="square" lIns="0" tIns="0" rIns="0" bIns="0" rtlCol="0"/>
            <a:lstStyle/>
            <a:p>
              <a:endParaRPr/>
            </a:p>
          </p:txBody>
        </p:sp>
        <p:sp>
          <p:nvSpPr>
            <p:cNvPr id="6350" name="object 6350"/>
            <p:cNvSpPr/>
            <p:nvPr/>
          </p:nvSpPr>
          <p:spPr>
            <a:xfrm>
              <a:off x="6178918" y="8346389"/>
              <a:ext cx="1905" cy="26034"/>
            </a:xfrm>
            <a:custGeom>
              <a:avLst/>
              <a:gdLst/>
              <a:ahLst/>
              <a:cxnLst/>
              <a:rect l="l" t="t" r="r" b="b"/>
              <a:pathLst>
                <a:path w="1904" h="26034">
                  <a:moveTo>
                    <a:pt x="1701" y="0"/>
                  </a:moveTo>
                  <a:lnTo>
                    <a:pt x="0" y="0"/>
                  </a:lnTo>
                  <a:lnTo>
                    <a:pt x="0" y="25438"/>
                  </a:lnTo>
                  <a:lnTo>
                    <a:pt x="1701" y="25438"/>
                  </a:lnTo>
                  <a:lnTo>
                    <a:pt x="1701" y="0"/>
                  </a:lnTo>
                  <a:close/>
                </a:path>
              </a:pathLst>
            </a:custGeom>
            <a:solidFill>
              <a:srgbClr val="FDEF92"/>
            </a:solidFill>
          </p:spPr>
          <p:txBody>
            <a:bodyPr wrap="square" lIns="0" tIns="0" rIns="0" bIns="0" rtlCol="0"/>
            <a:lstStyle/>
            <a:p>
              <a:endParaRPr/>
            </a:p>
          </p:txBody>
        </p:sp>
        <p:sp>
          <p:nvSpPr>
            <p:cNvPr id="6351" name="object 6351"/>
            <p:cNvSpPr/>
            <p:nvPr/>
          </p:nvSpPr>
          <p:spPr>
            <a:xfrm>
              <a:off x="6175654" y="8336369"/>
              <a:ext cx="5080" cy="22860"/>
            </a:xfrm>
            <a:custGeom>
              <a:avLst/>
              <a:gdLst/>
              <a:ahLst/>
              <a:cxnLst/>
              <a:rect l="l" t="t" r="r" b="b"/>
              <a:pathLst>
                <a:path w="5079" h="22859">
                  <a:moveTo>
                    <a:pt x="4965" y="22758"/>
                  </a:moveTo>
                  <a:lnTo>
                    <a:pt x="2819" y="15303"/>
                  </a:lnTo>
                  <a:lnTo>
                    <a:pt x="1193" y="7696"/>
                  </a:lnTo>
                  <a:lnTo>
                    <a:pt x="0" y="0"/>
                  </a:lnTo>
                </a:path>
              </a:pathLst>
            </a:custGeom>
            <a:ln w="25400">
              <a:solidFill>
                <a:srgbClr val="FCF29A"/>
              </a:solidFill>
            </a:ln>
          </p:spPr>
          <p:txBody>
            <a:bodyPr wrap="square" lIns="0" tIns="0" rIns="0" bIns="0" rtlCol="0"/>
            <a:lstStyle/>
            <a:p>
              <a:endParaRPr/>
            </a:p>
          </p:txBody>
        </p:sp>
        <p:sp>
          <p:nvSpPr>
            <p:cNvPr id="6352" name="object 6352"/>
            <p:cNvSpPr/>
            <p:nvPr/>
          </p:nvSpPr>
          <p:spPr>
            <a:xfrm>
              <a:off x="6180620" y="8359127"/>
              <a:ext cx="21590" cy="42545"/>
            </a:xfrm>
            <a:custGeom>
              <a:avLst/>
              <a:gdLst/>
              <a:ahLst/>
              <a:cxnLst/>
              <a:rect l="l" t="t" r="r" b="b"/>
              <a:pathLst>
                <a:path w="21589" h="42545">
                  <a:moveTo>
                    <a:pt x="0" y="0"/>
                  </a:moveTo>
                  <a:lnTo>
                    <a:pt x="3586" y="11063"/>
                  </a:lnTo>
                  <a:lnTo>
                    <a:pt x="7977" y="21829"/>
                  </a:lnTo>
                  <a:lnTo>
                    <a:pt x="13217" y="32241"/>
                  </a:lnTo>
                  <a:lnTo>
                    <a:pt x="19354" y="42240"/>
                  </a:lnTo>
                  <a:lnTo>
                    <a:pt x="21374" y="42036"/>
                  </a:lnTo>
                  <a:lnTo>
                    <a:pt x="15099" y="32128"/>
                  </a:lnTo>
                  <a:lnTo>
                    <a:pt x="9736" y="21796"/>
                  </a:lnTo>
                  <a:lnTo>
                    <a:pt x="5241" y="11097"/>
                  </a:lnTo>
                  <a:lnTo>
                    <a:pt x="1574" y="88"/>
                  </a:lnTo>
                  <a:lnTo>
                    <a:pt x="0" y="0"/>
                  </a:lnTo>
                  <a:close/>
                </a:path>
              </a:pathLst>
            </a:custGeom>
            <a:solidFill>
              <a:srgbClr val="FEE573"/>
            </a:solidFill>
          </p:spPr>
          <p:txBody>
            <a:bodyPr wrap="square" lIns="0" tIns="0" rIns="0" bIns="0" rtlCol="0"/>
            <a:lstStyle/>
            <a:p>
              <a:endParaRPr/>
            </a:p>
          </p:txBody>
        </p:sp>
        <p:sp>
          <p:nvSpPr>
            <p:cNvPr id="6353" name="object 6353"/>
            <p:cNvSpPr/>
            <p:nvPr/>
          </p:nvSpPr>
          <p:spPr>
            <a:xfrm>
              <a:off x="6182194" y="8359216"/>
              <a:ext cx="20320" cy="42545"/>
            </a:xfrm>
            <a:custGeom>
              <a:avLst/>
              <a:gdLst/>
              <a:ahLst/>
              <a:cxnLst/>
              <a:rect l="l" t="t" r="r" b="b"/>
              <a:pathLst>
                <a:path w="20320" h="42545">
                  <a:moveTo>
                    <a:pt x="0" y="0"/>
                  </a:moveTo>
                  <a:lnTo>
                    <a:pt x="3666" y="11008"/>
                  </a:lnTo>
                  <a:lnTo>
                    <a:pt x="8161" y="21707"/>
                  </a:lnTo>
                  <a:lnTo>
                    <a:pt x="13524" y="32039"/>
                  </a:lnTo>
                  <a:lnTo>
                    <a:pt x="19799" y="41948"/>
                  </a:lnTo>
                </a:path>
              </a:pathLst>
            </a:custGeom>
            <a:ln w="25400">
              <a:solidFill>
                <a:srgbClr val="FEE470"/>
              </a:solidFill>
            </a:ln>
          </p:spPr>
          <p:txBody>
            <a:bodyPr wrap="square" lIns="0" tIns="0" rIns="0" bIns="0" rtlCol="0"/>
            <a:lstStyle/>
            <a:p>
              <a:endParaRPr/>
            </a:p>
          </p:txBody>
        </p:sp>
        <p:sp>
          <p:nvSpPr>
            <p:cNvPr id="6354" name="object 6354"/>
            <p:cNvSpPr/>
            <p:nvPr/>
          </p:nvSpPr>
          <p:spPr>
            <a:xfrm>
              <a:off x="6199974" y="8401164"/>
              <a:ext cx="2540" cy="635"/>
            </a:xfrm>
            <a:custGeom>
              <a:avLst/>
              <a:gdLst/>
              <a:ahLst/>
              <a:cxnLst/>
              <a:rect l="l" t="t" r="r" b="b"/>
              <a:pathLst>
                <a:path w="2539" h="634">
                  <a:moveTo>
                    <a:pt x="2019" y="0"/>
                  </a:moveTo>
                  <a:lnTo>
                    <a:pt x="0" y="203"/>
                  </a:lnTo>
                </a:path>
              </a:pathLst>
            </a:custGeom>
            <a:ln w="25399">
              <a:solidFill>
                <a:srgbClr val="FFDD5B"/>
              </a:solidFill>
            </a:ln>
          </p:spPr>
          <p:txBody>
            <a:bodyPr wrap="square" lIns="0" tIns="0" rIns="0" bIns="0" rtlCol="0"/>
            <a:lstStyle/>
            <a:p>
              <a:endParaRPr/>
            </a:p>
          </p:txBody>
        </p:sp>
        <p:sp>
          <p:nvSpPr>
            <p:cNvPr id="6355" name="object 6355"/>
            <p:cNvSpPr/>
            <p:nvPr/>
          </p:nvSpPr>
          <p:spPr>
            <a:xfrm>
              <a:off x="6180620" y="8359127"/>
              <a:ext cx="19685" cy="42545"/>
            </a:xfrm>
            <a:custGeom>
              <a:avLst/>
              <a:gdLst/>
              <a:ahLst/>
              <a:cxnLst/>
              <a:rect l="l" t="t" r="r" b="b"/>
              <a:pathLst>
                <a:path w="19685" h="42545">
                  <a:moveTo>
                    <a:pt x="19354" y="42240"/>
                  </a:moveTo>
                  <a:lnTo>
                    <a:pt x="13217" y="32241"/>
                  </a:lnTo>
                  <a:lnTo>
                    <a:pt x="7977" y="21829"/>
                  </a:lnTo>
                  <a:lnTo>
                    <a:pt x="3586" y="11063"/>
                  </a:lnTo>
                  <a:lnTo>
                    <a:pt x="0" y="0"/>
                  </a:lnTo>
                </a:path>
              </a:pathLst>
            </a:custGeom>
            <a:ln w="25400">
              <a:solidFill>
                <a:srgbClr val="FEE576"/>
              </a:solidFill>
            </a:ln>
          </p:spPr>
          <p:txBody>
            <a:bodyPr wrap="square" lIns="0" tIns="0" rIns="0" bIns="0" rtlCol="0"/>
            <a:lstStyle/>
            <a:p>
              <a:endParaRPr/>
            </a:p>
          </p:txBody>
        </p:sp>
        <p:sp>
          <p:nvSpPr>
            <p:cNvPr id="6356" name="object 6356"/>
            <p:cNvSpPr/>
            <p:nvPr/>
          </p:nvSpPr>
          <p:spPr>
            <a:xfrm>
              <a:off x="6180620" y="8346427"/>
              <a:ext cx="1905" cy="26034"/>
            </a:xfrm>
            <a:custGeom>
              <a:avLst/>
              <a:gdLst/>
              <a:ahLst/>
              <a:cxnLst/>
              <a:rect l="l" t="t" r="r" b="b"/>
              <a:pathLst>
                <a:path w="1904" h="26034">
                  <a:moveTo>
                    <a:pt x="1574" y="0"/>
                  </a:moveTo>
                  <a:lnTo>
                    <a:pt x="0" y="0"/>
                  </a:lnTo>
                  <a:lnTo>
                    <a:pt x="0" y="25488"/>
                  </a:lnTo>
                  <a:lnTo>
                    <a:pt x="1574" y="25488"/>
                  </a:lnTo>
                  <a:lnTo>
                    <a:pt x="1574" y="0"/>
                  </a:lnTo>
                  <a:close/>
                </a:path>
              </a:pathLst>
            </a:custGeom>
            <a:solidFill>
              <a:srgbClr val="FEED8B"/>
            </a:solidFill>
          </p:spPr>
          <p:txBody>
            <a:bodyPr wrap="square" lIns="0" tIns="0" rIns="0" bIns="0" rtlCol="0"/>
            <a:lstStyle/>
            <a:p>
              <a:endParaRPr/>
            </a:p>
          </p:txBody>
        </p:sp>
        <p:sp>
          <p:nvSpPr>
            <p:cNvPr id="6357" name="object 6357"/>
            <p:cNvSpPr/>
            <p:nvPr/>
          </p:nvSpPr>
          <p:spPr>
            <a:xfrm>
              <a:off x="6178918" y="8359089"/>
              <a:ext cx="21590" cy="42545"/>
            </a:xfrm>
            <a:custGeom>
              <a:avLst/>
              <a:gdLst/>
              <a:ahLst/>
              <a:cxnLst/>
              <a:rect l="l" t="t" r="r" b="b"/>
              <a:pathLst>
                <a:path w="21589" h="42545">
                  <a:moveTo>
                    <a:pt x="1701" y="38"/>
                  </a:moveTo>
                  <a:lnTo>
                    <a:pt x="19075" y="42456"/>
                  </a:lnTo>
                  <a:lnTo>
                    <a:pt x="21056" y="42278"/>
                  </a:lnTo>
                  <a:lnTo>
                    <a:pt x="14919" y="32279"/>
                  </a:lnTo>
                  <a:lnTo>
                    <a:pt x="9678" y="21867"/>
                  </a:lnTo>
                  <a:lnTo>
                    <a:pt x="5288" y="11101"/>
                  </a:lnTo>
                  <a:lnTo>
                    <a:pt x="1701" y="38"/>
                  </a:lnTo>
                  <a:close/>
                </a:path>
              </a:pathLst>
            </a:custGeom>
            <a:solidFill>
              <a:srgbClr val="FEE678"/>
            </a:solidFill>
          </p:spPr>
          <p:txBody>
            <a:bodyPr wrap="square" lIns="0" tIns="0" rIns="0" bIns="0" rtlCol="0"/>
            <a:lstStyle/>
            <a:p>
              <a:endParaRPr/>
            </a:p>
          </p:txBody>
        </p:sp>
        <p:sp>
          <p:nvSpPr>
            <p:cNvPr id="6358" name="object 6358"/>
            <p:cNvSpPr/>
            <p:nvPr/>
          </p:nvSpPr>
          <p:spPr>
            <a:xfrm>
              <a:off x="6180620" y="8359127"/>
              <a:ext cx="19685" cy="42545"/>
            </a:xfrm>
            <a:custGeom>
              <a:avLst/>
              <a:gdLst/>
              <a:ahLst/>
              <a:cxnLst/>
              <a:rect l="l" t="t" r="r" b="b"/>
              <a:pathLst>
                <a:path w="19685" h="42545">
                  <a:moveTo>
                    <a:pt x="0" y="0"/>
                  </a:moveTo>
                  <a:lnTo>
                    <a:pt x="3586" y="11063"/>
                  </a:lnTo>
                  <a:lnTo>
                    <a:pt x="7977" y="21829"/>
                  </a:lnTo>
                  <a:lnTo>
                    <a:pt x="13217" y="32241"/>
                  </a:lnTo>
                  <a:lnTo>
                    <a:pt x="19354" y="42240"/>
                  </a:lnTo>
                </a:path>
              </a:pathLst>
            </a:custGeom>
            <a:ln w="25400">
              <a:solidFill>
                <a:srgbClr val="FEE576"/>
              </a:solidFill>
            </a:ln>
          </p:spPr>
          <p:txBody>
            <a:bodyPr wrap="square" lIns="0" tIns="0" rIns="0" bIns="0" rtlCol="0"/>
            <a:lstStyle/>
            <a:p>
              <a:endParaRPr/>
            </a:p>
          </p:txBody>
        </p:sp>
        <p:sp>
          <p:nvSpPr>
            <p:cNvPr id="6359" name="object 6359"/>
            <p:cNvSpPr/>
            <p:nvPr/>
          </p:nvSpPr>
          <p:spPr>
            <a:xfrm>
              <a:off x="6197993" y="8401367"/>
              <a:ext cx="2540" cy="635"/>
            </a:xfrm>
            <a:custGeom>
              <a:avLst/>
              <a:gdLst/>
              <a:ahLst/>
              <a:cxnLst/>
              <a:rect l="l" t="t" r="r" b="b"/>
              <a:pathLst>
                <a:path w="2539" h="634">
                  <a:moveTo>
                    <a:pt x="1981" y="0"/>
                  </a:moveTo>
                  <a:lnTo>
                    <a:pt x="0" y="177"/>
                  </a:lnTo>
                </a:path>
              </a:pathLst>
            </a:custGeom>
            <a:ln w="25400">
              <a:solidFill>
                <a:srgbClr val="FFDD5D"/>
              </a:solidFill>
            </a:ln>
          </p:spPr>
          <p:txBody>
            <a:bodyPr wrap="square" lIns="0" tIns="0" rIns="0" bIns="0" rtlCol="0"/>
            <a:lstStyle/>
            <a:p>
              <a:endParaRPr/>
            </a:p>
          </p:txBody>
        </p:sp>
        <p:sp>
          <p:nvSpPr>
            <p:cNvPr id="6360" name="object 6360"/>
            <p:cNvSpPr/>
            <p:nvPr/>
          </p:nvSpPr>
          <p:spPr>
            <a:xfrm>
              <a:off x="6178918" y="8359089"/>
              <a:ext cx="19685" cy="42545"/>
            </a:xfrm>
            <a:custGeom>
              <a:avLst/>
              <a:gdLst/>
              <a:ahLst/>
              <a:cxnLst/>
              <a:rect l="l" t="t" r="r" b="b"/>
              <a:pathLst>
                <a:path w="19685" h="42545">
                  <a:moveTo>
                    <a:pt x="19075" y="42456"/>
                  </a:moveTo>
                  <a:lnTo>
                    <a:pt x="13003" y="32405"/>
                  </a:lnTo>
                  <a:lnTo>
                    <a:pt x="7837" y="21937"/>
                  </a:lnTo>
                  <a:lnTo>
                    <a:pt x="3521" y="11114"/>
                  </a:lnTo>
                  <a:lnTo>
                    <a:pt x="0" y="0"/>
                  </a:lnTo>
                </a:path>
              </a:pathLst>
            </a:custGeom>
            <a:ln w="25400">
              <a:solidFill>
                <a:srgbClr val="FEE67A"/>
              </a:solidFill>
            </a:ln>
          </p:spPr>
          <p:txBody>
            <a:bodyPr wrap="square" lIns="0" tIns="0" rIns="0" bIns="0" rtlCol="0"/>
            <a:lstStyle/>
            <a:p>
              <a:endParaRPr/>
            </a:p>
          </p:txBody>
        </p:sp>
        <p:sp>
          <p:nvSpPr>
            <p:cNvPr id="6361" name="object 6361"/>
            <p:cNvSpPr/>
            <p:nvPr/>
          </p:nvSpPr>
          <p:spPr>
            <a:xfrm>
              <a:off x="6178918" y="8346389"/>
              <a:ext cx="1905" cy="26034"/>
            </a:xfrm>
            <a:custGeom>
              <a:avLst/>
              <a:gdLst/>
              <a:ahLst/>
              <a:cxnLst/>
              <a:rect l="l" t="t" r="r" b="b"/>
              <a:pathLst>
                <a:path w="1904" h="26034">
                  <a:moveTo>
                    <a:pt x="1701" y="0"/>
                  </a:moveTo>
                  <a:lnTo>
                    <a:pt x="0" y="0"/>
                  </a:lnTo>
                  <a:lnTo>
                    <a:pt x="0" y="25438"/>
                  </a:lnTo>
                  <a:lnTo>
                    <a:pt x="1701" y="25438"/>
                  </a:lnTo>
                  <a:lnTo>
                    <a:pt x="1701" y="0"/>
                  </a:lnTo>
                  <a:close/>
                </a:path>
              </a:pathLst>
            </a:custGeom>
            <a:solidFill>
              <a:srgbClr val="FDEF92"/>
            </a:solidFill>
          </p:spPr>
          <p:txBody>
            <a:bodyPr wrap="square" lIns="0" tIns="0" rIns="0" bIns="0" rtlCol="0"/>
            <a:lstStyle/>
            <a:p>
              <a:endParaRPr/>
            </a:p>
          </p:txBody>
        </p:sp>
        <p:sp>
          <p:nvSpPr>
            <p:cNvPr id="6362" name="object 6362"/>
            <p:cNvSpPr/>
            <p:nvPr/>
          </p:nvSpPr>
          <p:spPr>
            <a:xfrm>
              <a:off x="6167094" y="8312429"/>
              <a:ext cx="6350" cy="14604"/>
            </a:xfrm>
            <a:custGeom>
              <a:avLst/>
              <a:gdLst/>
              <a:ahLst/>
              <a:cxnLst/>
              <a:rect l="l" t="t" r="r" b="b"/>
              <a:pathLst>
                <a:path w="6350" h="14604">
                  <a:moveTo>
                    <a:pt x="0" y="0"/>
                  </a:moveTo>
                  <a:lnTo>
                    <a:pt x="368" y="4914"/>
                  </a:lnTo>
                  <a:lnTo>
                    <a:pt x="838" y="9779"/>
                  </a:lnTo>
                  <a:lnTo>
                    <a:pt x="1409" y="14592"/>
                  </a:lnTo>
                  <a:lnTo>
                    <a:pt x="4152" y="14338"/>
                  </a:lnTo>
                  <a:lnTo>
                    <a:pt x="5753" y="14490"/>
                  </a:lnTo>
                  <a:lnTo>
                    <a:pt x="5245" y="9842"/>
                  </a:lnTo>
                  <a:lnTo>
                    <a:pt x="4876" y="5181"/>
                  </a:lnTo>
                  <a:lnTo>
                    <a:pt x="4635" y="533"/>
                  </a:lnTo>
                  <a:lnTo>
                    <a:pt x="1511" y="190"/>
                  </a:lnTo>
                  <a:lnTo>
                    <a:pt x="0" y="0"/>
                  </a:lnTo>
                  <a:close/>
                </a:path>
              </a:pathLst>
            </a:custGeom>
            <a:solidFill>
              <a:srgbClr val="FCF9B2"/>
            </a:solidFill>
          </p:spPr>
          <p:txBody>
            <a:bodyPr wrap="square" lIns="0" tIns="0" rIns="0" bIns="0" rtlCol="0"/>
            <a:lstStyle/>
            <a:p>
              <a:endParaRPr/>
            </a:p>
          </p:txBody>
        </p:sp>
        <p:sp>
          <p:nvSpPr>
            <p:cNvPr id="6363" name="object 6363"/>
            <p:cNvSpPr/>
            <p:nvPr/>
          </p:nvSpPr>
          <p:spPr>
            <a:xfrm>
              <a:off x="6167094" y="8312429"/>
              <a:ext cx="5080" cy="635"/>
            </a:xfrm>
            <a:custGeom>
              <a:avLst/>
              <a:gdLst/>
              <a:ahLst/>
              <a:cxnLst/>
              <a:rect l="l" t="t" r="r" b="b"/>
              <a:pathLst>
                <a:path w="5079" h="634">
                  <a:moveTo>
                    <a:pt x="4635" y="533"/>
                  </a:moveTo>
                  <a:lnTo>
                    <a:pt x="0" y="0"/>
                  </a:lnTo>
                </a:path>
              </a:pathLst>
            </a:custGeom>
            <a:ln w="25400">
              <a:solidFill>
                <a:srgbClr val="FCF9B3"/>
              </a:solidFill>
            </a:ln>
          </p:spPr>
          <p:txBody>
            <a:bodyPr wrap="square" lIns="0" tIns="0" rIns="0" bIns="0" rtlCol="0"/>
            <a:lstStyle/>
            <a:p>
              <a:endParaRPr/>
            </a:p>
          </p:txBody>
        </p:sp>
        <p:sp>
          <p:nvSpPr>
            <p:cNvPr id="6364" name="object 6364"/>
            <p:cNvSpPr/>
            <p:nvPr/>
          </p:nvSpPr>
          <p:spPr>
            <a:xfrm>
              <a:off x="6167094" y="8312429"/>
              <a:ext cx="1905" cy="14604"/>
            </a:xfrm>
            <a:custGeom>
              <a:avLst/>
              <a:gdLst/>
              <a:ahLst/>
              <a:cxnLst/>
              <a:rect l="l" t="t" r="r" b="b"/>
              <a:pathLst>
                <a:path w="1904" h="14604">
                  <a:moveTo>
                    <a:pt x="0" y="0"/>
                  </a:moveTo>
                  <a:lnTo>
                    <a:pt x="368" y="4914"/>
                  </a:lnTo>
                  <a:lnTo>
                    <a:pt x="838" y="9779"/>
                  </a:lnTo>
                  <a:lnTo>
                    <a:pt x="1409" y="14592"/>
                  </a:lnTo>
                </a:path>
              </a:pathLst>
            </a:custGeom>
            <a:ln w="25399">
              <a:solidFill>
                <a:srgbClr val="FDF9B0"/>
              </a:solidFill>
            </a:ln>
          </p:spPr>
          <p:txBody>
            <a:bodyPr wrap="square" lIns="0" tIns="0" rIns="0" bIns="0" rtlCol="0"/>
            <a:lstStyle/>
            <a:p>
              <a:endParaRPr/>
            </a:p>
          </p:txBody>
        </p:sp>
        <p:sp>
          <p:nvSpPr>
            <p:cNvPr id="6365" name="object 6365"/>
            <p:cNvSpPr/>
            <p:nvPr/>
          </p:nvSpPr>
          <p:spPr>
            <a:xfrm>
              <a:off x="6168504" y="8314220"/>
              <a:ext cx="4445" cy="26034"/>
            </a:xfrm>
            <a:custGeom>
              <a:avLst/>
              <a:gdLst/>
              <a:ahLst/>
              <a:cxnLst/>
              <a:rect l="l" t="t" r="r" b="b"/>
              <a:pathLst>
                <a:path w="4445" h="26034">
                  <a:moveTo>
                    <a:pt x="4343" y="0"/>
                  </a:moveTo>
                  <a:lnTo>
                    <a:pt x="0" y="0"/>
                  </a:lnTo>
                  <a:lnTo>
                    <a:pt x="0" y="25501"/>
                  </a:lnTo>
                  <a:lnTo>
                    <a:pt x="4343" y="25501"/>
                  </a:lnTo>
                  <a:lnTo>
                    <a:pt x="4343" y="0"/>
                  </a:lnTo>
                  <a:close/>
                </a:path>
              </a:pathLst>
            </a:custGeom>
            <a:solidFill>
              <a:srgbClr val="FCF8B1"/>
            </a:solidFill>
          </p:spPr>
          <p:txBody>
            <a:bodyPr wrap="square" lIns="0" tIns="0" rIns="0" bIns="0" rtlCol="0"/>
            <a:lstStyle/>
            <a:p>
              <a:endParaRPr/>
            </a:p>
          </p:txBody>
        </p:sp>
        <p:sp>
          <p:nvSpPr>
            <p:cNvPr id="6366" name="object 6366"/>
            <p:cNvSpPr/>
            <p:nvPr/>
          </p:nvSpPr>
          <p:spPr>
            <a:xfrm>
              <a:off x="6171730" y="8312962"/>
              <a:ext cx="1270" cy="13970"/>
            </a:xfrm>
            <a:custGeom>
              <a:avLst/>
              <a:gdLst/>
              <a:ahLst/>
              <a:cxnLst/>
              <a:rect l="l" t="t" r="r" b="b"/>
              <a:pathLst>
                <a:path w="1270" h="13970">
                  <a:moveTo>
                    <a:pt x="1117" y="13957"/>
                  </a:moveTo>
                  <a:lnTo>
                    <a:pt x="609" y="9309"/>
                  </a:lnTo>
                  <a:lnTo>
                    <a:pt x="241" y="4648"/>
                  </a:lnTo>
                  <a:lnTo>
                    <a:pt x="0" y="0"/>
                  </a:lnTo>
                </a:path>
              </a:pathLst>
            </a:custGeom>
            <a:ln w="25400">
              <a:solidFill>
                <a:srgbClr val="FBF9B3"/>
              </a:solidFill>
            </a:ln>
          </p:spPr>
          <p:txBody>
            <a:bodyPr wrap="square" lIns="0" tIns="0" rIns="0" bIns="0" rtlCol="0"/>
            <a:lstStyle/>
            <a:p>
              <a:endParaRPr/>
            </a:p>
          </p:txBody>
        </p:sp>
        <p:sp>
          <p:nvSpPr>
            <p:cNvPr id="6367" name="object 6367"/>
            <p:cNvSpPr/>
            <p:nvPr/>
          </p:nvSpPr>
          <p:spPr>
            <a:xfrm>
              <a:off x="6168504" y="8326767"/>
              <a:ext cx="6350" cy="14604"/>
            </a:xfrm>
            <a:custGeom>
              <a:avLst/>
              <a:gdLst/>
              <a:ahLst/>
              <a:cxnLst/>
              <a:rect l="l" t="t" r="r" b="b"/>
              <a:pathLst>
                <a:path w="6350" h="14604">
                  <a:moveTo>
                    <a:pt x="2743" y="0"/>
                  </a:moveTo>
                  <a:lnTo>
                    <a:pt x="0" y="253"/>
                  </a:lnTo>
                  <a:lnTo>
                    <a:pt x="571" y="5054"/>
                  </a:lnTo>
                  <a:lnTo>
                    <a:pt x="1244" y="9791"/>
                  </a:lnTo>
                  <a:lnTo>
                    <a:pt x="2044" y="14439"/>
                  </a:lnTo>
                  <a:lnTo>
                    <a:pt x="4686" y="13944"/>
                  </a:lnTo>
                  <a:lnTo>
                    <a:pt x="6299" y="14033"/>
                  </a:lnTo>
                  <a:lnTo>
                    <a:pt x="5499" y="9436"/>
                  </a:lnTo>
                  <a:lnTo>
                    <a:pt x="4851" y="4800"/>
                  </a:lnTo>
                  <a:lnTo>
                    <a:pt x="4343" y="152"/>
                  </a:lnTo>
                  <a:lnTo>
                    <a:pt x="2743" y="0"/>
                  </a:lnTo>
                  <a:close/>
                </a:path>
              </a:pathLst>
            </a:custGeom>
            <a:solidFill>
              <a:srgbClr val="FCF7AC"/>
            </a:solidFill>
          </p:spPr>
          <p:txBody>
            <a:bodyPr wrap="square" lIns="0" tIns="0" rIns="0" bIns="0" rtlCol="0"/>
            <a:lstStyle/>
            <a:p>
              <a:endParaRPr/>
            </a:p>
          </p:txBody>
        </p:sp>
        <p:sp>
          <p:nvSpPr>
            <p:cNvPr id="6368" name="object 6368"/>
            <p:cNvSpPr/>
            <p:nvPr/>
          </p:nvSpPr>
          <p:spPr>
            <a:xfrm>
              <a:off x="6168504" y="8314220"/>
              <a:ext cx="4445" cy="26034"/>
            </a:xfrm>
            <a:custGeom>
              <a:avLst/>
              <a:gdLst/>
              <a:ahLst/>
              <a:cxnLst/>
              <a:rect l="l" t="t" r="r" b="b"/>
              <a:pathLst>
                <a:path w="4445" h="26034">
                  <a:moveTo>
                    <a:pt x="4343" y="0"/>
                  </a:moveTo>
                  <a:lnTo>
                    <a:pt x="0" y="0"/>
                  </a:lnTo>
                  <a:lnTo>
                    <a:pt x="0" y="25501"/>
                  </a:lnTo>
                  <a:lnTo>
                    <a:pt x="4343" y="25501"/>
                  </a:lnTo>
                  <a:lnTo>
                    <a:pt x="4343" y="0"/>
                  </a:lnTo>
                  <a:close/>
                </a:path>
              </a:pathLst>
            </a:custGeom>
            <a:solidFill>
              <a:srgbClr val="FCF8B1"/>
            </a:solidFill>
          </p:spPr>
          <p:txBody>
            <a:bodyPr wrap="square" lIns="0" tIns="0" rIns="0" bIns="0" rtlCol="0"/>
            <a:lstStyle/>
            <a:p>
              <a:endParaRPr/>
            </a:p>
          </p:txBody>
        </p:sp>
        <p:sp>
          <p:nvSpPr>
            <p:cNvPr id="6369" name="object 6369"/>
            <p:cNvSpPr/>
            <p:nvPr/>
          </p:nvSpPr>
          <p:spPr>
            <a:xfrm>
              <a:off x="6168504" y="8327021"/>
              <a:ext cx="2540" cy="14604"/>
            </a:xfrm>
            <a:custGeom>
              <a:avLst/>
              <a:gdLst/>
              <a:ahLst/>
              <a:cxnLst/>
              <a:rect l="l" t="t" r="r" b="b"/>
              <a:pathLst>
                <a:path w="2539" h="14604">
                  <a:moveTo>
                    <a:pt x="0" y="0"/>
                  </a:moveTo>
                  <a:lnTo>
                    <a:pt x="571" y="4800"/>
                  </a:lnTo>
                  <a:lnTo>
                    <a:pt x="1244" y="9537"/>
                  </a:lnTo>
                  <a:lnTo>
                    <a:pt x="2044" y="14185"/>
                  </a:lnTo>
                </a:path>
              </a:pathLst>
            </a:custGeom>
            <a:ln w="25400">
              <a:solidFill>
                <a:srgbClr val="FDF7AB"/>
              </a:solidFill>
            </a:ln>
          </p:spPr>
          <p:txBody>
            <a:bodyPr wrap="square" lIns="0" tIns="0" rIns="0" bIns="0" rtlCol="0"/>
            <a:lstStyle/>
            <a:p>
              <a:endParaRPr/>
            </a:p>
          </p:txBody>
        </p:sp>
        <p:sp>
          <p:nvSpPr>
            <p:cNvPr id="6370" name="object 6370"/>
            <p:cNvSpPr/>
            <p:nvPr/>
          </p:nvSpPr>
          <p:spPr>
            <a:xfrm>
              <a:off x="6170549" y="8340801"/>
              <a:ext cx="4445" cy="635"/>
            </a:xfrm>
            <a:custGeom>
              <a:avLst/>
              <a:gdLst/>
              <a:ahLst/>
              <a:cxnLst/>
              <a:rect l="l" t="t" r="r" b="b"/>
              <a:pathLst>
                <a:path w="4445" h="634">
                  <a:moveTo>
                    <a:pt x="0" y="406"/>
                  </a:moveTo>
                  <a:lnTo>
                    <a:pt x="4254" y="0"/>
                  </a:lnTo>
                </a:path>
              </a:pathLst>
            </a:custGeom>
            <a:ln w="25400">
              <a:solidFill>
                <a:srgbClr val="FCF5A7"/>
              </a:solidFill>
            </a:ln>
          </p:spPr>
          <p:txBody>
            <a:bodyPr wrap="square" lIns="0" tIns="0" rIns="0" bIns="0" rtlCol="0"/>
            <a:lstStyle/>
            <a:p>
              <a:endParaRPr/>
            </a:p>
          </p:txBody>
        </p:sp>
        <p:sp>
          <p:nvSpPr>
            <p:cNvPr id="6371" name="object 6371"/>
            <p:cNvSpPr/>
            <p:nvPr/>
          </p:nvSpPr>
          <p:spPr>
            <a:xfrm>
              <a:off x="6172847" y="8326920"/>
              <a:ext cx="2540" cy="13970"/>
            </a:xfrm>
            <a:custGeom>
              <a:avLst/>
              <a:gdLst/>
              <a:ahLst/>
              <a:cxnLst/>
              <a:rect l="l" t="t" r="r" b="b"/>
              <a:pathLst>
                <a:path w="2539" h="13970">
                  <a:moveTo>
                    <a:pt x="1955" y="13881"/>
                  </a:moveTo>
                  <a:lnTo>
                    <a:pt x="1155" y="9283"/>
                  </a:lnTo>
                  <a:lnTo>
                    <a:pt x="508" y="4648"/>
                  </a:lnTo>
                  <a:lnTo>
                    <a:pt x="0" y="0"/>
                  </a:lnTo>
                </a:path>
              </a:pathLst>
            </a:custGeom>
            <a:ln w="25399">
              <a:solidFill>
                <a:srgbClr val="FCF7AD"/>
              </a:solidFill>
            </a:ln>
          </p:spPr>
          <p:txBody>
            <a:bodyPr wrap="square" lIns="0" tIns="0" rIns="0" bIns="0" rtlCol="0"/>
            <a:lstStyle/>
            <a:p>
              <a:endParaRPr/>
            </a:p>
          </p:txBody>
        </p:sp>
        <p:sp>
          <p:nvSpPr>
            <p:cNvPr id="6372" name="object 6372"/>
            <p:cNvSpPr/>
            <p:nvPr/>
          </p:nvSpPr>
          <p:spPr>
            <a:xfrm>
              <a:off x="6170549" y="8340712"/>
              <a:ext cx="11430" cy="27305"/>
            </a:xfrm>
            <a:custGeom>
              <a:avLst/>
              <a:gdLst/>
              <a:ahLst/>
              <a:cxnLst/>
              <a:rect l="l" t="t" r="r" b="b"/>
              <a:pathLst>
                <a:path w="11429" h="27304">
                  <a:moveTo>
                    <a:pt x="2641" y="0"/>
                  </a:moveTo>
                  <a:lnTo>
                    <a:pt x="0" y="495"/>
                  </a:lnTo>
                  <a:lnTo>
                    <a:pt x="1278" y="7385"/>
                  </a:lnTo>
                  <a:lnTo>
                    <a:pt x="2740" y="14117"/>
                  </a:lnTo>
                  <a:lnTo>
                    <a:pt x="4396" y="20671"/>
                  </a:lnTo>
                  <a:lnTo>
                    <a:pt x="6261" y="27025"/>
                  </a:lnTo>
                  <a:lnTo>
                    <a:pt x="9448" y="27177"/>
                  </a:lnTo>
                  <a:lnTo>
                    <a:pt x="11099" y="27203"/>
                  </a:lnTo>
                  <a:lnTo>
                    <a:pt x="8997" y="20543"/>
                  </a:lnTo>
                  <a:lnTo>
                    <a:pt x="7162" y="13793"/>
                  </a:lnTo>
                  <a:lnTo>
                    <a:pt x="5584" y="6970"/>
                  </a:lnTo>
                  <a:lnTo>
                    <a:pt x="4254" y="88"/>
                  </a:lnTo>
                  <a:lnTo>
                    <a:pt x="2641" y="0"/>
                  </a:lnTo>
                  <a:close/>
                </a:path>
              </a:pathLst>
            </a:custGeom>
            <a:solidFill>
              <a:srgbClr val="FDF099"/>
            </a:solidFill>
          </p:spPr>
          <p:txBody>
            <a:bodyPr wrap="square" lIns="0" tIns="0" rIns="0" bIns="0" rtlCol="0"/>
            <a:lstStyle/>
            <a:p>
              <a:endParaRPr/>
            </a:p>
          </p:txBody>
        </p:sp>
        <p:sp>
          <p:nvSpPr>
            <p:cNvPr id="6373" name="object 6373"/>
            <p:cNvSpPr/>
            <p:nvPr/>
          </p:nvSpPr>
          <p:spPr>
            <a:xfrm>
              <a:off x="6170549" y="8340801"/>
              <a:ext cx="4445" cy="635"/>
            </a:xfrm>
            <a:custGeom>
              <a:avLst/>
              <a:gdLst/>
              <a:ahLst/>
              <a:cxnLst/>
              <a:rect l="l" t="t" r="r" b="b"/>
              <a:pathLst>
                <a:path w="4445" h="634">
                  <a:moveTo>
                    <a:pt x="4254" y="0"/>
                  </a:moveTo>
                  <a:lnTo>
                    <a:pt x="0" y="406"/>
                  </a:lnTo>
                </a:path>
              </a:pathLst>
            </a:custGeom>
            <a:ln w="25400">
              <a:solidFill>
                <a:srgbClr val="FCF5A7"/>
              </a:solidFill>
            </a:ln>
          </p:spPr>
          <p:txBody>
            <a:bodyPr wrap="square" lIns="0" tIns="0" rIns="0" bIns="0" rtlCol="0"/>
            <a:lstStyle/>
            <a:p>
              <a:endParaRPr/>
            </a:p>
          </p:txBody>
        </p:sp>
        <p:sp>
          <p:nvSpPr>
            <p:cNvPr id="6374" name="object 6374"/>
            <p:cNvSpPr/>
            <p:nvPr/>
          </p:nvSpPr>
          <p:spPr>
            <a:xfrm>
              <a:off x="6170549" y="8341207"/>
              <a:ext cx="6350" cy="26670"/>
            </a:xfrm>
            <a:custGeom>
              <a:avLst/>
              <a:gdLst/>
              <a:ahLst/>
              <a:cxnLst/>
              <a:rect l="l" t="t" r="r" b="b"/>
              <a:pathLst>
                <a:path w="6350" h="26670">
                  <a:moveTo>
                    <a:pt x="0" y="0"/>
                  </a:moveTo>
                  <a:lnTo>
                    <a:pt x="1278" y="6890"/>
                  </a:lnTo>
                  <a:lnTo>
                    <a:pt x="2740" y="13622"/>
                  </a:lnTo>
                  <a:lnTo>
                    <a:pt x="4396" y="20175"/>
                  </a:lnTo>
                  <a:lnTo>
                    <a:pt x="6261" y="26530"/>
                  </a:lnTo>
                </a:path>
              </a:pathLst>
            </a:custGeom>
            <a:ln w="25400">
              <a:solidFill>
                <a:srgbClr val="FEF09A"/>
              </a:solidFill>
            </a:ln>
          </p:spPr>
          <p:txBody>
            <a:bodyPr wrap="square" lIns="0" tIns="0" rIns="0" bIns="0" rtlCol="0"/>
            <a:lstStyle/>
            <a:p>
              <a:endParaRPr/>
            </a:p>
          </p:txBody>
        </p:sp>
        <p:sp>
          <p:nvSpPr>
            <p:cNvPr id="6375" name="object 6375"/>
            <p:cNvSpPr/>
            <p:nvPr/>
          </p:nvSpPr>
          <p:spPr>
            <a:xfrm>
              <a:off x="6176810" y="8367738"/>
              <a:ext cx="5080" cy="635"/>
            </a:xfrm>
            <a:custGeom>
              <a:avLst/>
              <a:gdLst/>
              <a:ahLst/>
              <a:cxnLst/>
              <a:rect l="l" t="t" r="r" b="b"/>
              <a:pathLst>
                <a:path w="5079" h="634">
                  <a:moveTo>
                    <a:pt x="0" y="0"/>
                  </a:moveTo>
                  <a:lnTo>
                    <a:pt x="4838" y="177"/>
                  </a:lnTo>
                </a:path>
              </a:pathLst>
            </a:custGeom>
            <a:ln w="25400">
              <a:solidFill>
                <a:srgbClr val="FEEC8B"/>
              </a:solidFill>
            </a:ln>
          </p:spPr>
          <p:txBody>
            <a:bodyPr wrap="square" lIns="0" tIns="0" rIns="0" bIns="0" rtlCol="0"/>
            <a:lstStyle/>
            <a:p>
              <a:endParaRPr/>
            </a:p>
          </p:txBody>
        </p:sp>
        <p:sp>
          <p:nvSpPr>
            <p:cNvPr id="6376" name="object 6376"/>
            <p:cNvSpPr/>
            <p:nvPr/>
          </p:nvSpPr>
          <p:spPr>
            <a:xfrm>
              <a:off x="6174803" y="8340801"/>
              <a:ext cx="6985" cy="27305"/>
            </a:xfrm>
            <a:custGeom>
              <a:avLst/>
              <a:gdLst/>
              <a:ahLst/>
              <a:cxnLst/>
              <a:rect l="l" t="t" r="r" b="b"/>
              <a:pathLst>
                <a:path w="6985" h="27304">
                  <a:moveTo>
                    <a:pt x="6845" y="27114"/>
                  </a:moveTo>
                  <a:lnTo>
                    <a:pt x="4743" y="20454"/>
                  </a:lnTo>
                  <a:lnTo>
                    <a:pt x="2908" y="13704"/>
                  </a:lnTo>
                  <a:lnTo>
                    <a:pt x="1330" y="6881"/>
                  </a:lnTo>
                  <a:lnTo>
                    <a:pt x="0" y="0"/>
                  </a:lnTo>
                </a:path>
              </a:pathLst>
            </a:custGeom>
            <a:ln w="25399">
              <a:solidFill>
                <a:srgbClr val="FDF099"/>
              </a:solidFill>
            </a:ln>
          </p:spPr>
          <p:txBody>
            <a:bodyPr wrap="square" lIns="0" tIns="0" rIns="0" bIns="0" rtlCol="0"/>
            <a:lstStyle/>
            <a:p>
              <a:endParaRPr/>
            </a:p>
          </p:txBody>
        </p:sp>
        <p:sp>
          <p:nvSpPr>
            <p:cNvPr id="6377" name="object 6377"/>
            <p:cNvSpPr/>
            <p:nvPr/>
          </p:nvSpPr>
          <p:spPr>
            <a:xfrm>
              <a:off x="6162649" y="8311819"/>
              <a:ext cx="6350" cy="15875"/>
            </a:xfrm>
            <a:custGeom>
              <a:avLst/>
              <a:gdLst/>
              <a:ahLst/>
              <a:cxnLst/>
              <a:rect l="l" t="t" r="r" b="b"/>
              <a:pathLst>
                <a:path w="6350" h="15875">
                  <a:moveTo>
                    <a:pt x="0" y="0"/>
                  </a:moveTo>
                  <a:lnTo>
                    <a:pt x="508" y="5181"/>
                  </a:lnTo>
                  <a:lnTo>
                    <a:pt x="1079" y="10248"/>
                  </a:lnTo>
                  <a:lnTo>
                    <a:pt x="1714" y="15201"/>
                  </a:lnTo>
                  <a:lnTo>
                    <a:pt x="3175" y="15417"/>
                  </a:lnTo>
                  <a:lnTo>
                    <a:pt x="5854" y="15201"/>
                  </a:lnTo>
                  <a:lnTo>
                    <a:pt x="5283" y="10388"/>
                  </a:lnTo>
                  <a:lnTo>
                    <a:pt x="4813" y="5524"/>
                  </a:lnTo>
                  <a:lnTo>
                    <a:pt x="4445" y="609"/>
                  </a:lnTo>
                  <a:lnTo>
                    <a:pt x="1447" y="215"/>
                  </a:lnTo>
                  <a:lnTo>
                    <a:pt x="0" y="0"/>
                  </a:lnTo>
                  <a:close/>
                </a:path>
              </a:pathLst>
            </a:custGeom>
            <a:solidFill>
              <a:srgbClr val="FEF8AD"/>
            </a:solidFill>
          </p:spPr>
          <p:txBody>
            <a:bodyPr wrap="square" lIns="0" tIns="0" rIns="0" bIns="0" rtlCol="0"/>
            <a:lstStyle/>
            <a:p>
              <a:endParaRPr/>
            </a:p>
          </p:txBody>
        </p:sp>
        <p:sp>
          <p:nvSpPr>
            <p:cNvPr id="6378" name="object 6378"/>
            <p:cNvSpPr/>
            <p:nvPr/>
          </p:nvSpPr>
          <p:spPr>
            <a:xfrm>
              <a:off x="6162649" y="8311819"/>
              <a:ext cx="4445" cy="635"/>
            </a:xfrm>
            <a:custGeom>
              <a:avLst/>
              <a:gdLst/>
              <a:ahLst/>
              <a:cxnLst/>
              <a:rect l="l" t="t" r="r" b="b"/>
              <a:pathLst>
                <a:path w="4445" h="634">
                  <a:moveTo>
                    <a:pt x="4445" y="609"/>
                  </a:moveTo>
                  <a:lnTo>
                    <a:pt x="0" y="0"/>
                  </a:lnTo>
                </a:path>
              </a:pathLst>
            </a:custGeom>
            <a:ln w="25400">
              <a:solidFill>
                <a:srgbClr val="FEF9AE"/>
              </a:solidFill>
            </a:ln>
          </p:spPr>
          <p:txBody>
            <a:bodyPr wrap="square" lIns="0" tIns="0" rIns="0" bIns="0" rtlCol="0"/>
            <a:lstStyle/>
            <a:p>
              <a:endParaRPr/>
            </a:p>
          </p:txBody>
        </p:sp>
        <p:sp>
          <p:nvSpPr>
            <p:cNvPr id="6379" name="object 6379"/>
            <p:cNvSpPr/>
            <p:nvPr/>
          </p:nvSpPr>
          <p:spPr>
            <a:xfrm>
              <a:off x="6162649" y="8311819"/>
              <a:ext cx="1905" cy="15240"/>
            </a:xfrm>
            <a:custGeom>
              <a:avLst/>
              <a:gdLst/>
              <a:ahLst/>
              <a:cxnLst/>
              <a:rect l="l" t="t" r="r" b="b"/>
              <a:pathLst>
                <a:path w="1904" h="15240">
                  <a:moveTo>
                    <a:pt x="0" y="0"/>
                  </a:moveTo>
                  <a:lnTo>
                    <a:pt x="508" y="5181"/>
                  </a:lnTo>
                  <a:lnTo>
                    <a:pt x="1079" y="10248"/>
                  </a:lnTo>
                  <a:lnTo>
                    <a:pt x="1714" y="15201"/>
                  </a:lnTo>
                </a:path>
              </a:pathLst>
            </a:custGeom>
            <a:ln w="25400">
              <a:solidFill>
                <a:srgbClr val="FFF7A9"/>
              </a:solidFill>
            </a:ln>
          </p:spPr>
          <p:txBody>
            <a:bodyPr wrap="square" lIns="0" tIns="0" rIns="0" bIns="0" rtlCol="0"/>
            <a:lstStyle/>
            <a:p>
              <a:endParaRPr/>
            </a:p>
          </p:txBody>
        </p:sp>
        <p:sp>
          <p:nvSpPr>
            <p:cNvPr id="6380" name="object 6380"/>
            <p:cNvSpPr/>
            <p:nvPr/>
          </p:nvSpPr>
          <p:spPr>
            <a:xfrm>
              <a:off x="6164364" y="8314321"/>
              <a:ext cx="4445" cy="25400"/>
            </a:xfrm>
            <a:custGeom>
              <a:avLst/>
              <a:gdLst/>
              <a:ahLst/>
              <a:cxnLst/>
              <a:rect l="l" t="t" r="r" b="b"/>
              <a:pathLst>
                <a:path w="4445" h="25400">
                  <a:moveTo>
                    <a:pt x="4140" y="0"/>
                  </a:moveTo>
                  <a:lnTo>
                    <a:pt x="0" y="0"/>
                  </a:lnTo>
                  <a:lnTo>
                    <a:pt x="0" y="25399"/>
                  </a:lnTo>
                  <a:lnTo>
                    <a:pt x="4140" y="25399"/>
                  </a:lnTo>
                  <a:lnTo>
                    <a:pt x="4140" y="0"/>
                  </a:lnTo>
                  <a:close/>
                </a:path>
              </a:pathLst>
            </a:custGeom>
            <a:solidFill>
              <a:srgbClr val="FEF7AB"/>
            </a:solidFill>
          </p:spPr>
          <p:txBody>
            <a:bodyPr wrap="square" lIns="0" tIns="0" rIns="0" bIns="0" rtlCol="0"/>
            <a:lstStyle/>
            <a:p>
              <a:endParaRPr/>
            </a:p>
          </p:txBody>
        </p:sp>
        <p:sp>
          <p:nvSpPr>
            <p:cNvPr id="6381" name="object 6381"/>
            <p:cNvSpPr/>
            <p:nvPr/>
          </p:nvSpPr>
          <p:spPr>
            <a:xfrm>
              <a:off x="6167094" y="8312429"/>
              <a:ext cx="1905" cy="14604"/>
            </a:xfrm>
            <a:custGeom>
              <a:avLst/>
              <a:gdLst/>
              <a:ahLst/>
              <a:cxnLst/>
              <a:rect l="l" t="t" r="r" b="b"/>
              <a:pathLst>
                <a:path w="1904" h="14604">
                  <a:moveTo>
                    <a:pt x="1409" y="14592"/>
                  </a:moveTo>
                  <a:lnTo>
                    <a:pt x="838" y="9779"/>
                  </a:lnTo>
                  <a:lnTo>
                    <a:pt x="368" y="4914"/>
                  </a:lnTo>
                  <a:lnTo>
                    <a:pt x="0" y="0"/>
                  </a:lnTo>
                </a:path>
              </a:pathLst>
            </a:custGeom>
            <a:ln w="25399">
              <a:solidFill>
                <a:srgbClr val="FDF9B0"/>
              </a:solidFill>
            </a:ln>
          </p:spPr>
          <p:txBody>
            <a:bodyPr wrap="square" lIns="0" tIns="0" rIns="0" bIns="0" rtlCol="0"/>
            <a:lstStyle/>
            <a:p>
              <a:endParaRPr/>
            </a:p>
          </p:txBody>
        </p:sp>
        <p:sp>
          <p:nvSpPr>
            <p:cNvPr id="6382" name="object 6382"/>
            <p:cNvSpPr/>
            <p:nvPr/>
          </p:nvSpPr>
          <p:spPr>
            <a:xfrm>
              <a:off x="6164364" y="8327021"/>
              <a:ext cx="6350" cy="15240"/>
            </a:xfrm>
            <a:custGeom>
              <a:avLst/>
              <a:gdLst/>
              <a:ahLst/>
              <a:cxnLst/>
              <a:rect l="l" t="t" r="r" b="b"/>
              <a:pathLst>
                <a:path w="6350" h="15240">
                  <a:moveTo>
                    <a:pt x="4140" y="0"/>
                  </a:moveTo>
                  <a:lnTo>
                    <a:pt x="1460" y="215"/>
                  </a:lnTo>
                  <a:lnTo>
                    <a:pt x="0" y="0"/>
                  </a:lnTo>
                  <a:lnTo>
                    <a:pt x="647" y="4965"/>
                  </a:lnTo>
                  <a:lnTo>
                    <a:pt x="1346" y="9791"/>
                  </a:lnTo>
                  <a:lnTo>
                    <a:pt x="2133" y="14465"/>
                  </a:lnTo>
                  <a:lnTo>
                    <a:pt x="3606" y="14630"/>
                  </a:lnTo>
                  <a:lnTo>
                    <a:pt x="6184" y="14185"/>
                  </a:lnTo>
                  <a:lnTo>
                    <a:pt x="5384" y="9537"/>
                  </a:lnTo>
                  <a:lnTo>
                    <a:pt x="4711" y="4800"/>
                  </a:lnTo>
                  <a:lnTo>
                    <a:pt x="4140" y="0"/>
                  </a:lnTo>
                  <a:close/>
                </a:path>
              </a:pathLst>
            </a:custGeom>
            <a:solidFill>
              <a:srgbClr val="FEF6A8"/>
            </a:solidFill>
          </p:spPr>
          <p:txBody>
            <a:bodyPr wrap="square" lIns="0" tIns="0" rIns="0" bIns="0" rtlCol="0"/>
            <a:lstStyle/>
            <a:p>
              <a:endParaRPr/>
            </a:p>
          </p:txBody>
        </p:sp>
        <p:sp>
          <p:nvSpPr>
            <p:cNvPr id="6383" name="object 6383"/>
            <p:cNvSpPr/>
            <p:nvPr/>
          </p:nvSpPr>
          <p:spPr>
            <a:xfrm>
              <a:off x="6164364" y="8314321"/>
              <a:ext cx="4445" cy="25400"/>
            </a:xfrm>
            <a:custGeom>
              <a:avLst/>
              <a:gdLst/>
              <a:ahLst/>
              <a:cxnLst/>
              <a:rect l="l" t="t" r="r" b="b"/>
              <a:pathLst>
                <a:path w="4445" h="25400">
                  <a:moveTo>
                    <a:pt x="4140" y="0"/>
                  </a:moveTo>
                  <a:lnTo>
                    <a:pt x="0" y="0"/>
                  </a:lnTo>
                  <a:lnTo>
                    <a:pt x="0" y="25399"/>
                  </a:lnTo>
                  <a:lnTo>
                    <a:pt x="4140" y="25399"/>
                  </a:lnTo>
                  <a:lnTo>
                    <a:pt x="4140" y="0"/>
                  </a:lnTo>
                  <a:close/>
                </a:path>
              </a:pathLst>
            </a:custGeom>
            <a:solidFill>
              <a:srgbClr val="FEF7AB"/>
            </a:solidFill>
          </p:spPr>
          <p:txBody>
            <a:bodyPr wrap="square" lIns="0" tIns="0" rIns="0" bIns="0" rtlCol="0"/>
            <a:lstStyle/>
            <a:p>
              <a:endParaRPr/>
            </a:p>
          </p:txBody>
        </p:sp>
        <p:sp>
          <p:nvSpPr>
            <p:cNvPr id="6384" name="object 6384"/>
            <p:cNvSpPr/>
            <p:nvPr/>
          </p:nvSpPr>
          <p:spPr>
            <a:xfrm>
              <a:off x="6164364" y="8327021"/>
              <a:ext cx="2540" cy="14604"/>
            </a:xfrm>
            <a:custGeom>
              <a:avLst/>
              <a:gdLst/>
              <a:ahLst/>
              <a:cxnLst/>
              <a:rect l="l" t="t" r="r" b="b"/>
              <a:pathLst>
                <a:path w="2539" h="14604">
                  <a:moveTo>
                    <a:pt x="0" y="0"/>
                  </a:moveTo>
                  <a:lnTo>
                    <a:pt x="647" y="4965"/>
                  </a:lnTo>
                  <a:lnTo>
                    <a:pt x="1346" y="9791"/>
                  </a:lnTo>
                  <a:lnTo>
                    <a:pt x="2133" y="14465"/>
                  </a:lnTo>
                </a:path>
              </a:pathLst>
            </a:custGeom>
            <a:ln w="25399">
              <a:solidFill>
                <a:srgbClr val="FFF5A5"/>
              </a:solidFill>
            </a:ln>
          </p:spPr>
          <p:txBody>
            <a:bodyPr wrap="square" lIns="0" tIns="0" rIns="0" bIns="0" rtlCol="0"/>
            <a:lstStyle/>
            <a:p>
              <a:endParaRPr/>
            </a:p>
          </p:txBody>
        </p:sp>
        <p:sp>
          <p:nvSpPr>
            <p:cNvPr id="6385" name="object 6385"/>
            <p:cNvSpPr/>
            <p:nvPr/>
          </p:nvSpPr>
          <p:spPr>
            <a:xfrm>
              <a:off x="6166497" y="8341207"/>
              <a:ext cx="4445" cy="635"/>
            </a:xfrm>
            <a:custGeom>
              <a:avLst/>
              <a:gdLst/>
              <a:ahLst/>
              <a:cxnLst/>
              <a:rect l="l" t="t" r="r" b="b"/>
              <a:pathLst>
                <a:path w="4445" h="634">
                  <a:moveTo>
                    <a:pt x="0" y="279"/>
                  </a:moveTo>
                  <a:lnTo>
                    <a:pt x="4051" y="0"/>
                  </a:lnTo>
                </a:path>
              </a:pathLst>
            </a:custGeom>
            <a:ln w="25400">
              <a:solidFill>
                <a:srgbClr val="FEF4A4"/>
              </a:solidFill>
            </a:ln>
          </p:spPr>
          <p:txBody>
            <a:bodyPr wrap="square" lIns="0" tIns="0" rIns="0" bIns="0" rtlCol="0"/>
            <a:lstStyle/>
            <a:p>
              <a:endParaRPr/>
            </a:p>
          </p:txBody>
        </p:sp>
        <p:sp>
          <p:nvSpPr>
            <p:cNvPr id="6386" name="object 6386"/>
            <p:cNvSpPr/>
            <p:nvPr/>
          </p:nvSpPr>
          <p:spPr>
            <a:xfrm>
              <a:off x="6168504" y="8327021"/>
              <a:ext cx="2540" cy="14604"/>
            </a:xfrm>
            <a:custGeom>
              <a:avLst/>
              <a:gdLst/>
              <a:ahLst/>
              <a:cxnLst/>
              <a:rect l="l" t="t" r="r" b="b"/>
              <a:pathLst>
                <a:path w="2539" h="14604">
                  <a:moveTo>
                    <a:pt x="2044" y="14185"/>
                  </a:moveTo>
                  <a:lnTo>
                    <a:pt x="1244" y="9537"/>
                  </a:lnTo>
                  <a:lnTo>
                    <a:pt x="571" y="4800"/>
                  </a:lnTo>
                  <a:lnTo>
                    <a:pt x="0" y="0"/>
                  </a:lnTo>
                </a:path>
              </a:pathLst>
            </a:custGeom>
            <a:ln w="25400">
              <a:solidFill>
                <a:srgbClr val="FDF7AB"/>
              </a:solidFill>
            </a:ln>
          </p:spPr>
          <p:txBody>
            <a:bodyPr wrap="square" lIns="0" tIns="0" rIns="0" bIns="0" rtlCol="0"/>
            <a:lstStyle/>
            <a:p>
              <a:endParaRPr/>
            </a:p>
          </p:txBody>
        </p:sp>
        <p:sp>
          <p:nvSpPr>
            <p:cNvPr id="6387" name="object 6387"/>
            <p:cNvSpPr/>
            <p:nvPr/>
          </p:nvSpPr>
          <p:spPr>
            <a:xfrm>
              <a:off x="6166497" y="8341207"/>
              <a:ext cx="10795" cy="26670"/>
            </a:xfrm>
            <a:custGeom>
              <a:avLst/>
              <a:gdLst/>
              <a:ahLst/>
              <a:cxnLst/>
              <a:rect l="l" t="t" r="r" b="b"/>
              <a:pathLst>
                <a:path w="10795" h="26670">
                  <a:moveTo>
                    <a:pt x="4051" y="0"/>
                  </a:moveTo>
                  <a:lnTo>
                    <a:pt x="1473" y="444"/>
                  </a:lnTo>
                  <a:lnTo>
                    <a:pt x="0" y="279"/>
                  </a:lnTo>
                  <a:lnTo>
                    <a:pt x="1237" y="7162"/>
                  </a:lnTo>
                  <a:lnTo>
                    <a:pt x="2593" y="13792"/>
                  </a:lnTo>
                  <a:lnTo>
                    <a:pt x="4079" y="20146"/>
                  </a:lnTo>
                  <a:lnTo>
                    <a:pt x="5702" y="26200"/>
                  </a:lnTo>
                  <a:lnTo>
                    <a:pt x="10312" y="26530"/>
                  </a:lnTo>
                  <a:lnTo>
                    <a:pt x="8448" y="20175"/>
                  </a:lnTo>
                  <a:lnTo>
                    <a:pt x="6791" y="13622"/>
                  </a:lnTo>
                  <a:lnTo>
                    <a:pt x="5329" y="6890"/>
                  </a:lnTo>
                  <a:lnTo>
                    <a:pt x="4051" y="0"/>
                  </a:lnTo>
                  <a:close/>
                </a:path>
              </a:pathLst>
            </a:custGeom>
            <a:solidFill>
              <a:srgbClr val="FEF099"/>
            </a:solidFill>
          </p:spPr>
          <p:txBody>
            <a:bodyPr wrap="square" lIns="0" tIns="0" rIns="0" bIns="0" rtlCol="0"/>
            <a:lstStyle/>
            <a:p>
              <a:endParaRPr/>
            </a:p>
          </p:txBody>
        </p:sp>
        <p:sp>
          <p:nvSpPr>
            <p:cNvPr id="6388" name="object 6388"/>
            <p:cNvSpPr/>
            <p:nvPr/>
          </p:nvSpPr>
          <p:spPr>
            <a:xfrm>
              <a:off x="6166497" y="8341207"/>
              <a:ext cx="4445" cy="635"/>
            </a:xfrm>
            <a:custGeom>
              <a:avLst/>
              <a:gdLst/>
              <a:ahLst/>
              <a:cxnLst/>
              <a:rect l="l" t="t" r="r" b="b"/>
              <a:pathLst>
                <a:path w="4445" h="634">
                  <a:moveTo>
                    <a:pt x="4051" y="0"/>
                  </a:moveTo>
                  <a:lnTo>
                    <a:pt x="0" y="279"/>
                  </a:lnTo>
                </a:path>
              </a:pathLst>
            </a:custGeom>
            <a:ln w="25400">
              <a:solidFill>
                <a:srgbClr val="FEF4A4"/>
              </a:solidFill>
            </a:ln>
          </p:spPr>
          <p:txBody>
            <a:bodyPr wrap="square" lIns="0" tIns="0" rIns="0" bIns="0" rtlCol="0"/>
            <a:lstStyle/>
            <a:p>
              <a:endParaRPr/>
            </a:p>
          </p:txBody>
        </p:sp>
        <p:sp>
          <p:nvSpPr>
            <p:cNvPr id="6389" name="object 6389"/>
            <p:cNvSpPr/>
            <p:nvPr/>
          </p:nvSpPr>
          <p:spPr>
            <a:xfrm>
              <a:off x="6166497" y="8341487"/>
              <a:ext cx="5715" cy="26034"/>
            </a:xfrm>
            <a:custGeom>
              <a:avLst/>
              <a:gdLst/>
              <a:ahLst/>
              <a:cxnLst/>
              <a:rect l="l" t="t" r="r" b="b"/>
              <a:pathLst>
                <a:path w="5714" h="26034">
                  <a:moveTo>
                    <a:pt x="0" y="0"/>
                  </a:moveTo>
                  <a:lnTo>
                    <a:pt x="1237" y="6882"/>
                  </a:lnTo>
                  <a:lnTo>
                    <a:pt x="2593" y="13512"/>
                  </a:lnTo>
                  <a:lnTo>
                    <a:pt x="4079" y="19866"/>
                  </a:lnTo>
                  <a:lnTo>
                    <a:pt x="5702" y="25920"/>
                  </a:lnTo>
                </a:path>
              </a:pathLst>
            </a:custGeom>
            <a:ln w="25400">
              <a:solidFill>
                <a:srgbClr val="FFF098"/>
              </a:solidFill>
            </a:ln>
          </p:spPr>
          <p:txBody>
            <a:bodyPr wrap="square" lIns="0" tIns="0" rIns="0" bIns="0" rtlCol="0"/>
            <a:lstStyle/>
            <a:p>
              <a:endParaRPr/>
            </a:p>
          </p:txBody>
        </p:sp>
        <p:sp>
          <p:nvSpPr>
            <p:cNvPr id="6390" name="object 6390"/>
            <p:cNvSpPr/>
            <p:nvPr/>
          </p:nvSpPr>
          <p:spPr>
            <a:xfrm>
              <a:off x="6172200" y="8367407"/>
              <a:ext cx="5080" cy="635"/>
            </a:xfrm>
            <a:custGeom>
              <a:avLst/>
              <a:gdLst/>
              <a:ahLst/>
              <a:cxnLst/>
              <a:rect l="l" t="t" r="r" b="b"/>
              <a:pathLst>
                <a:path w="5079" h="634">
                  <a:moveTo>
                    <a:pt x="0" y="0"/>
                  </a:moveTo>
                  <a:lnTo>
                    <a:pt x="4610" y="330"/>
                  </a:lnTo>
                </a:path>
              </a:pathLst>
            </a:custGeom>
            <a:ln w="25400">
              <a:solidFill>
                <a:srgbClr val="FEEC8D"/>
              </a:solidFill>
            </a:ln>
          </p:spPr>
          <p:txBody>
            <a:bodyPr wrap="square" lIns="0" tIns="0" rIns="0" bIns="0" rtlCol="0"/>
            <a:lstStyle/>
            <a:p>
              <a:endParaRPr/>
            </a:p>
          </p:txBody>
        </p:sp>
        <p:sp>
          <p:nvSpPr>
            <p:cNvPr id="6391" name="object 6391"/>
            <p:cNvSpPr/>
            <p:nvPr/>
          </p:nvSpPr>
          <p:spPr>
            <a:xfrm>
              <a:off x="6170549" y="8341207"/>
              <a:ext cx="6350" cy="26670"/>
            </a:xfrm>
            <a:custGeom>
              <a:avLst/>
              <a:gdLst/>
              <a:ahLst/>
              <a:cxnLst/>
              <a:rect l="l" t="t" r="r" b="b"/>
              <a:pathLst>
                <a:path w="6350" h="26670">
                  <a:moveTo>
                    <a:pt x="6261" y="26530"/>
                  </a:moveTo>
                  <a:lnTo>
                    <a:pt x="4396" y="20175"/>
                  </a:lnTo>
                  <a:lnTo>
                    <a:pt x="2740" y="13622"/>
                  </a:lnTo>
                  <a:lnTo>
                    <a:pt x="1278" y="6890"/>
                  </a:lnTo>
                  <a:lnTo>
                    <a:pt x="0" y="0"/>
                  </a:lnTo>
                </a:path>
              </a:pathLst>
            </a:custGeom>
            <a:ln w="25400">
              <a:solidFill>
                <a:srgbClr val="FEF09A"/>
              </a:solidFill>
            </a:ln>
          </p:spPr>
          <p:txBody>
            <a:bodyPr wrap="square" lIns="0" tIns="0" rIns="0" bIns="0" rtlCol="0"/>
            <a:lstStyle/>
            <a:p>
              <a:endParaRPr/>
            </a:p>
          </p:txBody>
        </p:sp>
        <p:sp>
          <p:nvSpPr>
            <p:cNvPr id="6392" name="object 6392"/>
            <p:cNvSpPr/>
            <p:nvPr/>
          </p:nvSpPr>
          <p:spPr>
            <a:xfrm>
              <a:off x="6172200" y="8367407"/>
              <a:ext cx="26034" cy="34925"/>
            </a:xfrm>
            <a:custGeom>
              <a:avLst/>
              <a:gdLst/>
              <a:ahLst/>
              <a:cxnLst/>
              <a:rect l="l" t="t" r="r" b="b"/>
              <a:pathLst>
                <a:path w="26035" h="34925">
                  <a:moveTo>
                    <a:pt x="0" y="0"/>
                  </a:moveTo>
                  <a:lnTo>
                    <a:pt x="2878" y="8931"/>
                  </a:lnTo>
                  <a:lnTo>
                    <a:pt x="6318" y="17705"/>
                  </a:lnTo>
                  <a:lnTo>
                    <a:pt x="10272" y="26290"/>
                  </a:lnTo>
                  <a:lnTo>
                    <a:pt x="14693" y="34658"/>
                  </a:lnTo>
                  <a:lnTo>
                    <a:pt x="18237" y="34620"/>
                  </a:lnTo>
                  <a:lnTo>
                    <a:pt x="21920" y="34455"/>
                  </a:lnTo>
                  <a:lnTo>
                    <a:pt x="25793" y="34137"/>
                  </a:lnTo>
                  <a:lnTo>
                    <a:pt x="20850" y="26118"/>
                  </a:lnTo>
                  <a:lnTo>
                    <a:pt x="16497" y="17818"/>
                  </a:lnTo>
                  <a:lnTo>
                    <a:pt x="12706" y="9270"/>
                  </a:lnTo>
                  <a:lnTo>
                    <a:pt x="9448" y="507"/>
                  </a:lnTo>
                  <a:lnTo>
                    <a:pt x="6146" y="444"/>
                  </a:lnTo>
                  <a:lnTo>
                    <a:pt x="2997" y="266"/>
                  </a:lnTo>
                  <a:lnTo>
                    <a:pt x="0" y="0"/>
                  </a:lnTo>
                  <a:close/>
                </a:path>
              </a:pathLst>
            </a:custGeom>
            <a:solidFill>
              <a:srgbClr val="FFE578"/>
            </a:solidFill>
          </p:spPr>
          <p:txBody>
            <a:bodyPr wrap="square" lIns="0" tIns="0" rIns="0" bIns="0" rtlCol="0"/>
            <a:lstStyle/>
            <a:p>
              <a:endParaRPr/>
            </a:p>
          </p:txBody>
        </p:sp>
        <p:sp>
          <p:nvSpPr>
            <p:cNvPr id="6393" name="object 6393"/>
            <p:cNvSpPr/>
            <p:nvPr/>
          </p:nvSpPr>
          <p:spPr>
            <a:xfrm>
              <a:off x="6172200" y="8367407"/>
              <a:ext cx="9525" cy="635"/>
            </a:xfrm>
            <a:custGeom>
              <a:avLst/>
              <a:gdLst/>
              <a:ahLst/>
              <a:cxnLst/>
              <a:rect l="l" t="t" r="r" b="b"/>
              <a:pathLst>
                <a:path w="9525" h="634">
                  <a:moveTo>
                    <a:pt x="9448" y="507"/>
                  </a:moveTo>
                  <a:lnTo>
                    <a:pt x="0" y="0"/>
                  </a:lnTo>
                </a:path>
              </a:pathLst>
            </a:custGeom>
            <a:ln w="25399">
              <a:solidFill>
                <a:srgbClr val="FEEC8C"/>
              </a:solidFill>
            </a:ln>
          </p:spPr>
          <p:txBody>
            <a:bodyPr wrap="square" lIns="0" tIns="0" rIns="0" bIns="0" rtlCol="0"/>
            <a:lstStyle/>
            <a:p>
              <a:endParaRPr/>
            </a:p>
          </p:txBody>
        </p:sp>
        <p:sp>
          <p:nvSpPr>
            <p:cNvPr id="6394" name="object 6394"/>
            <p:cNvSpPr/>
            <p:nvPr/>
          </p:nvSpPr>
          <p:spPr>
            <a:xfrm>
              <a:off x="6172200" y="8367407"/>
              <a:ext cx="15240" cy="34925"/>
            </a:xfrm>
            <a:custGeom>
              <a:avLst/>
              <a:gdLst/>
              <a:ahLst/>
              <a:cxnLst/>
              <a:rect l="l" t="t" r="r" b="b"/>
              <a:pathLst>
                <a:path w="15239" h="34925">
                  <a:moveTo>
                    <a:pt x="0" y="0"/>
                  </a:moveTo>
                  <a:lnTo>
                    <a:pt x="2878" y="8931"/>
                  </a:lnTo>
                  <a:lnTo>
                    <a:pt x="6318" y="17705"/>
                  </a:lnTo>
                  <a:lnTo>
                    <a:pt x="10272" y="26290"/>
                  </a:lnTo>
                  <a:lnTo>
                    <a:pt x="14693" y="34658"/>
                  </a:lnTo>
                </a:path>
              </a:pathLst>
            </a:custGeom>
            <a:ln w="25400">
              <a:solidFill>
                <a:srgbClr val="FFE57C"/>
              </a:solidFill>
            </a:ln>
          </p:spPr>
          <p:txBody>
            <a:bodyPr wrap="square" lIns="0" tIns="0" rIns="0" bIns="0" rtlCol="0"/>
            <a:lstStyle/>
            <a:p>
              <a:endParaRPr/>
            </a:p>
          </p:txBody>
        </p:sp>
        <p:sp>
          <p:nvSpPr>
            <p:cNvPr id="6395" name="object 6395"/>
            <p:cNvSpPr/>
            <p:nvPr/>
          </p:nvSpPr>
          <p:spPr>
            <a:xfrm>
              <a:off x="6186893" y="8401545"/>
              <a:ext cx="11430" cy="635"/>
            </a:xfrm>
            <a:custGeom>
              <a:avLst/>
              <a:gdLst/>
              <a:ahLst/>
              <a:cxnLst/>
              <a:rect l="l" t="t" r="r" b="b"/>
              <a:pathLst>
                <a:path w="11429" h="634">
                  <a:moveTo>
                    <a:pt x="0" y="520"/>
                  </a:moveTo>
                  <a:lnTo>
                    <a:pt x="11099" y="0"/>
                  </a:lnTo>
                </a:path>
              </a:pathLst>
            </a:custGeom>
            <a:ln w="25400">
              <a:solidFill>
                <a:srgbClr val="FFDE64"/>
              </a:solidFill>
            </a:ln>
          </p:spPr>
          <p:txBody>
            <a:bodyPr wrap="square" lIns="0" tIns="0" rIns="0" bIns="0" rtlCol="0"/>
            <a:lstStyle/>
            <a:p>
              <a:endParaRPr/>
            </a:p>
          </p:txBody>
        </p:sp>
        <p:sp>
          <p:nvSpPr>
            <p:cNvPr id="6396" name="object 6396"/>
            <p:cNvSpPr/>
            <p:nvPr/>
          </p:nvSpPr>
          <p:spPr>
            <a:xfrm>
              <a:off x="6181648" y="8367915"/>
              <a:ext cx="16510" cy="33655"/>
            </a:xfrm>
            <a:custGeom>
              <a:avLst/>
              <a:gdLst/>
              <a:ahLst/>
              <a:cxnLst/>
              <a:rect l="l" t="t" r="r" b="b"/>
              <a:pathLst>
                <a:path w="16510" h="33654">
                  <a:moveTo>
                    <a:pt x="16344" y="33629"/>
                  </a:moveTo>
                  <a:lnTo>
                    <a:pt x="11401" y="25610"/>
                  </a:lnTo>
                  <a:lnTo>
                    <a:pt x="7048" y="17310"/>
                  </a:lnTo>
                  <a:lnTo>
                    <a:pt x="3257" y="8762"/>
                  </a:lnTo>
                  <a:lnTo>
                    <a:pt x="0" y="0"/>
                  </a:lnTo>
                </a:path>
              </a:pathLst>
            </a:custGeom>
            <a:ln w="25400">
              <a:solidFill>
                <a:srgbClr val="FEE474"/>
              </a:solidFill>
            </a:ln>
          </p:spPr>
          <p:txBody>
            <a:bodyPr wrap="square" lIns="0" tIns="0" rIns="0" bIns="0" rtlCol="0"/>
            <a:lstStyle/>
            <a:p>
              <a:endParaRPr/>
            </a:p>
          </p:txBody>
        </p:sp>
        <p:sp>
          <p:nvSpPr>
            <p:cNvPr id="6397" name="object 6397"/>
            <p:cNvSpPr/>
            <p:nvPr/>
          </p:nvSpPr>
          <p:spPr>
            <a:xfrm>
              <a:off x="6155664" y="8310676"/>
              <a:ext cx="11430" cy="31115"/>
            </a:xfrm>
            <a:custGeom>
              <a:avLst/>
              <a:gdLst/>
              <a:ahLst/>
              <a:cxnLst/>
              <a:rect l="l" t="t" r="r" b="b"/>
              <a:pathLst>
                <a:path w="11429" h="31115">
                  <a:moveTo>
                    <a:pt x="0" y="0"/>
                  </a:moveTo>
                  <a:lnTo>
                    <a:pt x="10833" y="30810"/>
                  </a:lnTo>
                  <a:lnTo>
                    <a:pt x="9710" y="23686"/>
                  </a:lnTo>
                  <a:lnTo>
                    <a:pt x="8699" y="16352"/>
                  </a:lnTo>
                  <a:lnTo>
                    <a:pt x="7793" y="8830"/>
                  </a:lnTo>
                  <a:lnTo>
                    <a:pt x="6985" y="1142"/>
                  </a:lnTo>
                  <a:lnTo>
                    <a:pt x="2235" y="406"/>
                  </a:lnTo>
                  <a:lnTo>
                    <a:pt x="0" y="0"/>
                  </a:lnTo>
                  <a:close/>
                </a:path>
              </a:pathLst>
            </a:custGeom>
            <a:solidFill>
              <a:srgbClr val="FFF59F"/>
            </a:solidFill>
          </p:spPr>
          <p:txBody>
            <a:bodyPr wrap="square" lIns="0" tIns="0" rIns="0" bIns="0" rtlCol="0"/>
            <a:lstStyle/>
            <a:p>
              <a:endParaRPr/>
            </a:p>
          </p:txBody>
        </p:sp>
        <p:sp>
          <p:nvSpPr>
            <p:cNvPr id="6398" name="object 6398"/>
            <p:cNvSpPr/>
            <p:nvPr/>
          </p:nvSpPr>
          <p:spPr>
            <a:xfrm>
              <a:off x="6155664" y="8310676"/>
              <a:ext cx="6985" cy="1270"/>
            </a:xfrm>
            <a:custGeom>
              <a:avLst/>
              <a:gdLst/>
              <a:ahLst/>
              <a:cxnLst/>
              <a:rect l="l" t="t" r="r" b="b"/>
              <a:pathLst>
                <a:path w="6985" h="1270">
                  <a:moveTo>
                    <a:pt x="6985" y="1142"/>
                  </a:moveTo>
                  <a:lnTo>
                    <a:pt x="0" y="0"/>
                  </a:lnTo>
                </a:path>
              </a:pathLst>
            </a:custGeom>
            <a:ln w="25400">
              <a:solidFill>
                <a:srgbClr val="FFF7A2"/>
              </a:solidFill>
            </a:ln>
          </p:spPr>
          <p:txBody>
            <a:bodyPr wrap="square" lIns="0" tIns="0" rIns="0" bIns="0" rtlCol="0"/>
            <a:lstStyle/>
            <a:p>
              <a:endParaRPr/>
            </a:p>
          </p:txBody>
        </p:sp>
        <p:sp>
          <p:nvSpPr>
            <p:cNvPr id="6399" name="object 6399"/>
            <p:cNvSpPr/>
            <p:nvPr/>
          </p:nvSpPr>
          <p:spPr>
            <a:xfrm>
              <a:off x="6155664" y="8310676"/>
              <a:ext cx="5080" cy="29209"/>
            </a:xfrm>
            <a:custGeom>
              <a:avLst/>
              <a:gdLst/>
              <a:ahLst/>
              <a:cxnLst/>
              <a:rect l="l" t="t" r="r" b="b"/>
              <a:pathLst>
                <a:path w="5079" h="29209">
                  <a:moveTo>
                    <a:pt x="0" y="0"/>
                  </a:moveTo>
                  <a:lnTo>
                    <a:pt x="1162" y="7338"/>
                  </a:lnTo>
                  <a:lnTo>
                    <a:pt x="2339" y="14614"/>
                  </a:lnTo>
                  <a:lnTo>
                    <a:pt x="3550" y="21809"/>
                  </a:lnTo>
                  <a:lnTo>
                    <a:pt x="4813" y="28905"/>
                  </a:lnTo>
                </a:path>
              </a:pathLst>
            </a:custGeom>
            <a:ln w="25399">
              <a:solidFill>
                <a:srgbClr val="FFF499"/>
              </a:solidFill>
            </a:ln>
          </p:spPr>
          <p:txBody>
            <a:bodyPr wrap="square" lIns="0" tIns="0" rIns="0" bIns="0" rtlCol="0"/>
            <a:lstStyle/>
            <a:p>
              <a:endParaRPr/>
            </a:p>
          </p:txBody>
        </p:sp>
        <p:sp>
          <p:nvSpPr>
            <p:cNvPr id="6400" name="object 6400"/>
            <p:cNvSpPr/>
            <p:nvPr/>
          </p:nvSpPr>
          <p:spPr>
            <a:xfrm>
              <a:off x="6160478" y="8339582"/>
              <a:ext cx="6350" cy="1905"/>
            </a:xfrm>
            <a:custGeom>
              <a:avLst/>
              <a:gdLst/>
              <a:ahLst/>
              <a:cxnLst/>
              <a:rect l="l" t="t" r="r" b="b"/>
              <a:pathLst>
                <a:path w="6350" h="1904">
                  <a:moveTo>
                    <a:pt x="0" y="0"/>
                  </a:moveTo>
                  <a:lnTo>
                    <a:pt x="6019" y="1905"/>
                  </a:lnTo>
                </a:path>
              </a:pathLst>
            </a:custGeom>
            <a:ln w="25400">
              <a:solidFill>
                <a:srgbClr val="FFF39D"/>
              </a:solidFill>
            </a:ln>
          </p:spPr>
          <p:txBody>
            <a:bodyPr wrap="square" lIns="0" tIns="0" rIns="0" bIns="0" rtlCol="0"/>
            <a:lstStyle/>
            <a:p>
              <a:endParaRPr/>
            </a:p>
          </p:txBody>
        </p:sp>
        <p:sp>
          <p:nvSpPr>
            <p:cNvPr id="6401" name="object 6401"/>
            <p:cNvSpPr/>
            <p:nvPr/>
          </p:nvSpPr>
          <p:spPr>
            <a:xfrm>
              <a:off x="6162649" y="8311819"/>
              <a:ext cx="4445" cy="29845"/>
            </a:xfrm>
            <a:custGeom>
              <a:avLst/>
              <a:gdLst/>
              <a:ahLst/>
              <a:cxnLst/>
              <a:rect l="l" t="t" r="r" b="b"/>
              <a:pathLst>
                <a:path w="4445" h="29845">
                  <a:moveTo>
                    <a:pt x="3848" y="29667"/>
                  </a:moveTo>
                  <a:lnTo>
                    <a:pt x="2725" y="22543"/>
                  </a:lnTo>
                  <a:lnTo>
                    <a:pt x="1714" y="15209"/>
                  </a:lnTo>
                  <a:lnTo>
                    <a:pt x="808" y="7687"/>
                  </a:lnTo>
                  <a:lnTo>
                    <a:pt x="0" y="0"/>
                  </a:lnTo>
                </a:path>
              </a:pathLst>
            </a:custGeom>
            <a:ln w="25399">
              <a:solidFill>
                <a:srgbClr val="FFF6A6"/>
              </a:solidFill>
            </a:ln>
          </p:spPr>
          <p:txBody>
            <a:bodyPr wrap="square" lIns="0" tIns="0" rIns="0" bIns="0" rtlCol="0"/>
            <a:lstStyle/>
            <a:p>
              <a:endParaRPr/>
            </a:p>
          </p:txBody>
        </p:sp>
        <p:sp>
          <p:nvSpPr>
            <p:cNvPr id="6402" name="object 6402"/>
            <p:cNvSpPr/>
            <p:nvPr/>
          </p:nvSpPr>
          <p:spPr>
            <a:xfrm>
              <a:off x="6160478" y="8339582"/>
              <a:ext cx="12065" cy="27940"/>
            </a:xfrm>
            <a:custGeom>
              <a:avLst/>
              <a:gdLst/>
              <a:ahLst/>
              <a:cxnLst/>
              <a:rect l="l" t="t" r="r" b="b"/>
              <a:pathLst>
                <a:path w="12064" h="27940">
                  <a:moveTo>
                    <a:pt x="0" y="0"/>
                  </a:moveTo>
                  <a:lnTo>
                    <a:pt x="11722" y="27825"/>
                  </a:lnTo>
                  <a:lnTo>
                    <a:pt x="10098" y="21771"/>
                  </a:lnTo>
                  <a:lnTo>
                    <a:pt x="8613" y="15417"/>
                  </a:lnTo>
                  <a:lnTo>
                    <a:pt x="7257" y="8787"/>
                  </a:lnTo>
                  <a:lnTo>
                    <a:pt x="6019" y="1905"/>
                  </a:lnTo>
                  <a:lnTo>
                    <a:pt x="3810" y="1612"/>
                  </a:lnTo>
                  <a:lnTo>
                    <a:pt x="1866" y="825"/>
                  </a:lnTo>
                  <a:lnTo>
                    <a:pt x="0" y="0"/>
                  </a:lnTo>
                  <a:close/>
                </a:path>
              </a:pathLst>
            </a:custGeom>
            <a:solidFill>
              <a:srgbClr val="FFEF95"/>
            </a:solidFill>
          </p:spPr>
          <p:txBody>
            <a:bodyPr wrap="square" lIns="0" tIns="0" rIns="0" bIns="0" rtlCol="0"/>
            <a:lstStyle/>
            <a:p>
              <a:endParaRPr/>
            </a:p>
          </p:txBody>
        </p:sp>
        <p:sp>
          <p:nvSpPr>
            <p:cNvPr id="6403" name="object 6403"/>
            <p:cNvSpPr/>
            <p:nvPr/>
          </p:nvSpPr>
          <p:spPr>
            <a:xfrm>
              <a:off x="6160478" y="8339582"/>
              <a:ext cx="6350" cy="1905"/>
            </a:xfrm>
            <a:custGeom>
              <a:avLst/>
              <a:gdLst/>
              <a:ahLst/>
              <a:cxnLst/>
              <a:rect l="l" t="t" r="r" b="b"/>
              <a:pathLst>
                <a:path w="6350" h="1904">
                  <a:moveTo>
                    <a:pt x="6019" y="1905"/>
                  </a:moveTo>
                  <a:lnTo>
                    <a:pt x="0" y="0"/>
                  </a:lnTo>
                </a:path>
              </a:pathLst>
            </a:custGeom>
            <a:ln w="25400">
              <a:solidFill>
                <a:srgbClr val="FFF39D"/>
              </a:solidFill>
            </a:ln>
          </p:spPr>
          <p:txBody>
            <a:bodyPr wrap="square" lIns="0" tIns="0" rIns="0" bIns="0" rtlCol="0"/>
            <a:lstStyle/>
            <a:p>
              <a:endParaRPr/>
            </a:p>
          </p:txBody>
        </p:sp>
        <p:sp>
          <p:nvSpPr>
            <p:cNvPr id="6404" name="object 6404"/>
            <p:cNvSpPr/>
            <p:nvPr/>
          </p:nvSpPr>
          <p:spPr>
            <a:xfrm>
              <a:off x="6160478" y="8339582"/>
              <a:ext cx="6350" cy="27305"/>
            </a:xfrm>
            <a:custGeom>
              <a:avLst/>
              <a:gdLst/>
              <a:ahLst/>
              <a:cxnLst/>
              <a:rect l="l" t="t" r="r" b="b"/>
              <a:pathLst>
                <a:path w="6350" h="27304">
                  <a:moveTo>
                    <a:pt x="0" y="0"/>
                  </a:moveTo>
                  <a:lnTo>
                    <a:pt x="1332" y="6983"/>
                  </a:lnTo>
                  <a:lnTo>
                    <a:pt x="2754" y="13827"/>
                  </a:lnTo>
                  <a:lnTo>
                    <a:pt x="4288" y="20513"/>
                  </a:lnTo>
                  <a:lnTo>
                    <a:pt x="5956" y="27025"/>
                  </a:lnTo>
                </a:path>
              </a:pathLst>
            </a:custGeom>
            <a:ln w="25400">
              <a:solidFill>
                <a:srgbClr val="FEEE91"/>
              </a:solidFill>
            </a:ln>
          </p:spPr>
          <p:txBody>
            <a:bodyPr wrap="square" lIns="0" tIns="0" rIns="0" bIns="0" rtlCol="0"/>
            <a:lstStyle/>
            <a:p>
              <a:endParaRPr/>
            </a:p>
          </p:txBody>
        </p:sp>
        <p:sp>
          <p:nvSpPr>
            <p:cNvPr id="6405" name="object 6405"/>
            <p:cNvSpPr/>
            <p:nvPr/>
          </p:nvSpPr>
          <p:spPr>
            <a:xfrm>
              <a:off x="6166434" y="8366607"/>
              <a:ext cx="6350" cy="1270"/>
            </a:xfrm>
            <a:custGeom>
              <a:avLst/>
              <a:gdLst/>
              <a:ahLst/>
              <a:cxnLst/>
              <a:rect l="l" t="t" r="r" b="b"/>
              <a:pathLst>
                <a:path w="6350" h="1270">
                  <a:moveTo>
                    <a:pt x="0" y="0"/>
                  </a:moveTo>
                  <a:lnTo>
                    <a:pt x="5765" y="800"/>
                  </a:lnTo>
                </a:path>
              </a:pathLst>
            </a:custGeom>
            <a:ln w="25400">
              <a:solidFill>
                <a:srgbClr val="FEEB8D"/>
              </a:solidFill>
            </a:ln>
          </p:spPr>
          <p:txBody>
            <a:bodyPr wrap="square" lIns="0" tIns="0" rIns="0" bIns="0" rtlCol="0"/>
            <a:lstStyle/>
            <a:p>
              <a:endParaRPr/>
            </a:p>
          </p:txBody>
        </p:sp>
        <p:sp>
          <p:nvSpPr>
            <p:cNvPr id="6406" name="object 6406"/>
            <p:cNvSpPr/>
            <p:nvPr/>
          </p:nvSpPr>
          <p:spPr>
            <a:xfrm>
              <a:off x="6166497" y="8341487"/>
              <a:ext cx="5715" cy="26034"/>
            </a:xfrm>
            <a:custGeom>
              <a:avLst/>
              <a:gdLst/>
              <a:ahLst/>
              <a:cxnLst/>
              <a:rect l="l" t="t" r="r" b="b"/>
              <a:pathLst>
                <a:path w="5714" h="26034">
                  <a:moveTo>
                    <a:pt x="5702" y="25920"/>
                  </a:moveTo>
                  <a:lnTo>
                    <a:pt x="4079" y="19866"/>
                  </a:lnTo>
                  <a:lnTo>
                    <a:pt x="2593" y="13512"/>
                  </a:lnTo>
                  <a:lnTo>
                    <a:pt x="1237" y="6882"/>
                  </a:lnTo>
                  <a:lnTo>
                    <a:pt x="0" y="0"/>
                  </a:lnTo>
                </a:path>
              </a:pathLst>
            </a:custGeom>
            <a:ln w="25400">
              <a:solidFill>
                <a:srgbClr val="FFF098"/>
              </a:solidFill>
            </a:ln>
          </p:spPr>
          <p:txBody>
            <a:bodyPr wrap="square" lIns="0" tIns="0" rIns="0" bIns="0" rtlCol="0"/>
            <a:lstStyle/>
            <a:p>
              <a:endParaRPr/>
            </a:p>
          </p:txBody>
        </p:sp>
        <p:sp>
          <p:nvSpPr>
            <p:cNvPr id="6407" name="object 6407"/>
            <p:cNvSpPr/>
            <p:nvPr/>
          </p:nvSpPr>
          <p:spPr>
            <a:xfrm>
              <a:off x="6149200" y="8309419"/>
              <a:ext cx="11430" cy="30480"/>
            </a:xfrm>
            <a:custGeom>
              <a:avLst/>
              <a:gdLst/>
              <a:ahLst/>
              <a:cxnLst/>
              <a:rect l="l" t="t" r="r" b="b"/>
              <a:pathLst>
                <a:path w="11429" h="30479">
                  <a:moveTo>
                    <a:pt x="0" y="0"/>
                  </a:moveTo>
                  <a:lnTo>
                    <a:pt x="1520" y="6971"/>
                  </a:lnTo>
                  <a:lnTo>
                    <a:pt x="5740" y="28092"/>
                  </a:lnTo>
                  <a:lnTo>
                    <a:pt x="7619" y="28498"/>
                  </a:lnTo>
                  <a:lnTo>
                    <a:pt x="9410" y="29349"/>
                  </a:lnTo>
                  <a:lnTo>
                    <a:pt x="11277" y="30162"/>
                  </a:lnTo>
                  <a:lnTo>
                    <a:pt x="10014" y="23067"/>
                  </a:lnTo>
                  <a:lnTo>
                    <a:pt x="7627" y="8595"/>
                  </a:lnTo>
                  <a:lnTo>
                    <a:pt x="6464" y="1257"/>
                  </a:lnTo>
                  <a:lnTo>
                    <a:pt x="0" y="0"/>
                  </a:lnTo>
                  <a:close/>
                </a:path>
              </a:pathLst>
            </a:custGeom>
            <a:solidFill>
              <a:srgbClr val="FFF191"/>
            </a:solidFill>
          </p:spPr>
          <p:txBody>
            <a:bodyPr wrap="square" lIns="0" tIns="0" rIns="0" bIns="0" rtlCol="0"/>
            <a:lstStyle/>
            <a:p>
              <a:endParaRPr/>
            </a:p>
          </p:txBody>
        </p:sp>
        <p:sp>
          <p:nvSpPr>
            <p:cNvPr id="6408" name="object 6408"/>
            <p:cNvSpPr/>
            <p:nvPr/>
          </p:nvSpPr>
          <p:spPr>
            <a:xfrm>
              <a:off x="6149200" y="8309419"/>
              <a:ext cx="6985" cy="1270"/>
            </a:xfrm>
            <a:custGeom>
              <a:avLst/>
              <a:gdLst/>
              <a:ahLst/>
              <a:cxnLst/>
              <a:rect l="l" t="t" r="r" b="b"/>
              <a:pathLst>
                <a:path w="6985" h="1270">
                  <a:moveTo>
                    <a:pt x="6464" y="1257"/>
                  </a:moveTo>
                  <a:lnTo>
                    <a:pt x="0" y="0"/>
                  </a:lnTo>
                </a:path>
              </a:pathLst>
            </a:custGeom>
            <a:ln w="25399">
              <a:solidFill>
                <a:srgbClr val="FFF392"/>
              </a:solidFill>
            </a:ln>
          </p:spPr>
          <p:txBody>
            <a:bodyPr wrap="square" lIns="0" tIns="0" rIns="0" bIns="0" rtlCol="0"/>
            <a:lstStyle/>
            <a:p>
              <a:endParaRPr/>
            </a:p>
          </p:txBody>
        </p:sp>
        <p:sp>
          <p:nvSpPr>
            <p:cNvPr id="6409" name="object 6409"/>
            <p:cNvSpPr/>
            <p:nvPr/>
          </p:nvSpPr>
          <p:spPr>
            <a:xfrm>
              <a:off x="6149200" y="8309419"/>
              <a:ext cx="6350" cy="28575"/>
            </a:xfrm>
            <a:custGeom>
              <a:avLst/>
              <a:gdLst/>
              <a:ahLst/>
              <a:cxnLst/>
              <a:rect l="l" t="t" r="r" b="b"/>
              <a:pathLst>
                <a:path w="6350" h="28575">
                  <a:moveTo>
                    <a:pt x="0" y="0"/>
                  </a:moveTo>
                  <a:lnTo>
                    <a:pt x="1520" y="6971"/>
                  </a:lnTo>
                  <a:lnTo>
                    <a:pt x="2960" y="13989"/>
                  </a:lnTo>
                  <a:lnTo>
                    <a:pt x="4355" y="21034"/>
                  </a:lnTo>
                  <a:lnTo>
                    <a:pt x="5740" y="28092"/>
                  </a:lnTo>
                </a:path>
              </a:pathLst>
            </a:custGeom>
            <a:ln w="25400">
              <a:solidFill>
                <a:srgbClr val="FEEF89"/>
              </a:solidFill>
            </a:ln>
          </p:spPr>
          <p:txBody>
            <a:bodyPr wrap="square" lIns="0" tIns="0" rIns="0" bIns="0" rtlCol="0"/>
            <a:lstStyle/>
            <a:p>
              <a:endParaRPr/>
            </a:p>
          </p:txBody>
        </p:sp>
        <p:sp>
          <p:nvSpPr>
            <p:cNvPr id="6410" name="object 6410"/>
            <p:cNvSpPr/>
            <p:nvPr/>
          </p:nvSpPr>
          <p:spPr>
            <a:xfrm>
              <a:off x="6154940" y="8337512"/>
              <a:ext cx="5715" cy="2540"/>
            </a:xfrm>
            <a:custGeom>
              <a:avLst/>
              <a:gdLst/>
              <a:ahLst/>
              <a:cxnLst/>
              <a:rect l="l" t="t" r="r" b="b"/>
              <a:pathLst>
                <a:path w="5714" h="2540">
                  <a:moveTo>
                    <a:pt x="0" y="0"/>
                  </a:moveTo>
                  <a:lnTo>
                    <a:pt x="5537" y="2070"/>
                  </a:lnTo>
                </a:path>
              </a:pathLst>
            </a:custGeom>
            <a:ln w="25400">
              <a:solidFill>
                <a:srgbClr val="FEF090"/>
              </a:solidFill>
            </a:ln>
          </p:spPr>
          <p:txBody>
            <a:bodyPr wrap="square" lIns="0" tIns="0" rIns="0" bIns="0" rtlCol="0"/>
            <a:lstStyle/>
            <a:p>
              <a:endParaRPr/>
            </a:p>
          </p:txBody>
        </p:sp>
        <p:sp>
          <p:nvSpPr>
            <p:cNvPr id="6411" name="object 6411"/>
            <p:cNvSpPr/>
            <p:nvPr/>
          </p:nvSpPr>
          <p:spPr>
            <a:xfrm>
              <a:off x="6155664" y="8310676"/>
              <a:ext cx="5080" cy="29209"/>
            </a:xfrm>
            <a:custGeom>
              <a:avLst/>
              <a:gdLst/>
              <a:ahLst/>
              <a:cxnLst/>
              <a:rect l="l" t="t" r="r" b="b"/>
              <a:pathLst>
                <a:path w="5079" h="29209">
                  <a:moveTo>
                    <a:pt x="4813" y="28905"/>
                  </a:moveTo>
                  <a:lnTo>
                    <a:pt x="3550" y="21809"/>
                  </a:lnTo>
                  <a:lnTo>
                    <a:pt x="2339" y="14614"/>
                  </a:lnTo>
                  <a:lnTo>
                    <a:pt x="1162" y="7338"/>
                  </a:lnTo>
                  <a:lnTo>
                    <a:pt x="0" y="0"/>
                  </a:lnTo>
                </a:path>
              </a:pathLst>
            </a:custGeom>
            <a:ln w="25399">
              <a:solidFill>
                <a:srgbClr val="FFF499"/>
              </a:solidFill>
            </a:ln>
          </p:spPr>
          <p:txBody>
            <a:bodyPr wrap="square" lIns="0" tIns="0" rIns="0" bIns="0" rtlCol="0"/>
            <a:lstStyle/>
            <a:p>
              <a:endParaRPr/>
            </a:p>
          </p:txBody>
        </p:sp>
        <p:sp>
          <p:nvSpPr>
            <p:cNvPr id="6412" name="object 6412"/>
            <p:cNvSpPr/>
            <p:nvPr/>
          </p:nvSpPr>
          <p:spPr>
            <a:xfrm>
              <a:off x="6154940" y="8337512"/>
              <a:ext cx="12065" cy="29209"/>
            </a:xfrm>
            <a:custGeom>
              <a:avLst/>
              <a:gdLst/>
              <a:ahLst/>
              <a:cxnLst/>
              <a:rect l="l" t="t" r="r" b="b"/>
              <a:pathLst>
                <a:path w="12064" h="29209">
                  <a:moveTo>
                    <a:pt x="0" y="0"/>
                  </a:moveTo>
                  <a:lnTo>
                    <a:pt x="11493" y="29095"/>
                  </a:lnTo>
                  <a:lnTo>
                    <a:pt x="9825" y="22583"/>
                  </a:lnTo>
                  <a:lnTo>
                    <a:pt x="8291" y="15897"/>
                  </a:lnTo>
                  <a:lnTo>
                    <a:pt x="6869" y="9053"/>
                  </a:lnTo>
                  <a:lnTo>
                    <a:pt x="5537" y="2070"/>
                  </a:lnTo>
                  <a:lnTo>
                    <a:pt x="3670" y="1257"/>
                  </a:lnTo>
                  <a:lnTo>
                    <a:pt x="1879" y="406"/>
                  </a:lnTo>
                  <a:lnTo>
                    <a:pt x="0" y="0"/>
                  </a:lnTo>
                  <a:close/>
                </a:path>
              </a:pathLst>
            </a:custGeom>
            <a:solidFill>
              <a:srgbClr val="FEEC8C"/>
            </a:solidFill>
          </p:spPr>
          <p:txBody>
            <a:bodyPr wrap="square" lIns="0" tIns="0" rIns="0" bIns="0" rtlCol="0"/>
            <a:lstStyle/>
            <a:p>
              <a:endParaRPr/>
            </a:p>
          </p:txBody>
        </p:sp>
        <p:sp>
          <p:nvSpPr>
            <p:cNvPr id="6413" name="object 6413"/>
            <p:cNvSpPr/>
            <p:nvPr/>
          </p:nvSpPr>
          <p:spPr>
            <a:xfrm>
              <a:off x="6154940" y="8337512"/>
              <a:ext cx="5715" cy="2540"/>
            </a:xfrm>
            <a:custGeom>
              <a:avLst/>
              <a:gdLst/>
              <a:ahLst/>
              <a:cxnLst/>
              <a:rect l="l" t="t" r="r" b="b"/>
              <a:pathLst>
                <a:path w="5714" h="2540">
                  <a:moveTo>
                    <a:pt x="5537" y="2070"/>
                  </a:moveTo>
                  <a:lnTo>
                    <a:pt x="0" y="0"/>
                  </a:lnTo>
                </a:path>
              </a:pathLst>
            </a:custGeom>
            <a:ln w="25400">
              <a:solidFill>
                <a:srgbClr val="FEF090"/>
              </a:solidFill>
            </a:ln>
          </p:spPr>
          <p:txBody>
            <a:bodyPr wrap="square" lIns="0" tIns="0" rIns="0" bIns="0" rtlCol="0"/>
            <a:lstStyle/>
            <a:p>
              <a:endParaRPr/>
            </a:p>
          </p:txBody>
        </p:sp>
        <p:sp>
          <p:nvSpPr>
            <p:cNvPr id="6414" name="object 6414"/>
            <p:cNvSpPr/>
            <p:nvPr/>
          </p:nvSpPr>
          <p:spPr>
            <a:xfrm>
              <a:off x="6154940" y="8337512"/>
              <a:ext cx="6350" cy="28575"/>
            </a:xfrm>
            <a:custGeom>
              <a:avLst/>
              <a:gdLst/>
              <a:ahLst/>
              <a:cxnLst/>
              <a:rect l="l" t="t" r="r" b="b"/>
              <a:pathLst>
                <a:path w="6350" h="28575">
                  <a:moveTo>
                    <a:pt x="0" y="0"/>
                  </a:moveTo>
                  <a:lnTo>
                    <a:pt x="1410" y="7048"/>
                  </a:lnTo>
                  <a:lnTo>
                    <a:pt x="2886" y="14087"/>
                  </a:lnTo>
                  <a:lnTo>
                    <a:pt x="4461" y="21102"/>
                  </a:lnTo>
                  <a:lnTo>
                    <a:pt x="6172" y="28079"/>
                  </a:lnTo>
                </a:path>
              </a:pathLst>
            </a:custGeom>
            <a:ln w="25400">
              <a:solidFill>
                <a:srgbClr val="FDEA87"/>
              </a:solidFill>
            </a:ln>
          </p:spPr>
          <p:txBody>
            <a:bodyPr wrap="square" lIns="0" tIns="0" rIns="0" bIns="0" rtlCol="0"/>
            <a:lstStyle/>
            <a:p>
              <a:endParaRPr/>
            </a:p>
          </p:txBody>
        </p:sp>
        <p:sp>
          <p:nvSpPr>
            <p:cNvPr id="6415" name="object 6415"/>
            <p:cNvSpPr/>
            <p:nvPr/>
          </p:nvSpPr>
          <p:spPr>
            <a:xfrm>
              <a:off x="6161112" y="8365591"/>
              <a:ext cx="5715" cy="1270"/>
            </a:xfrm>
            <a:custGeom>
              <a:avLst/>
              <a:gdLst/>
              <a:ahLst/>
              <a:cxnLst/>
              <a:rect l="l" t="t" r="r" b="b"/>
              <a:pathLst>
                <a:path w="5714" h="1270">
                  <a:moveTo>
                    <a:pt x="0" y="0"/>
                  </a:moveTo>
                  <a:lnTo>
                    <a:pt x="5321" y="1016"/>
                  </a:lnTo>
                </a:path>
              </a:pathLst>
            </a:custGeom>
            <a:ln w="25400">
              <a:solidFill>
                <a:srgbClr val="FDE889"/>
              </a:solidFill>
            </a:ln>
          </p:spPr>
          <p:txBody>
            <a:bodyPr wrap="square" lIns="0" tIns="0" rIns="0" bIns="0" rtlCol="0"/>
            <a:lstStyle/>
            <a:p>
              <a:endParaRPr/>
            </a:p>
          </p:txBody>
        </p:sp>
        <p:sp>
          <p:nvSpPr>
            <p:cNvPr id="6416" name="object 6416"/>
            <p:cNvSpPr/>
            <p:nvPr/>
          </p:nvSpPr>
          <p:spPr>
            <a:xfrm>
              <a:off x="6160478" y="8339582"/>
              <a:ext cx="6350" cy="27305"/>
            </a:xfrm>
            <a:custGeom>
              <a:avLst/>
              <a:gdLst/>
              <a:ahLst/>
              <a:cxnLst/>
              <a:rect l="l" t="t" r="r" b="b"/>
              <a:pathLst>
                <a:path w="6350" h="27304">
                  <a:moveTo>
                    <a:pt x="5956" y="27025"/>
                  </a:moveTo>
                  <a:lnTo>
                    <a:pt x="4288" y="20513"/>
                  </a:lnTo>
                  <a:lnTo>
                    <a:pt x="2754" y="13827"/>
                  </a:lnTo>
                  <a:lnTo>
                    <a:pt x="1332" y="6983"/>
                  </a:lnTo>
                  <a:lnTo>
                    <a:pt x="0" y="0"/>
                  </a:lnTo>
                </a:path>
              </a:pathLst>
            </a:custGeom>
            <a:ln w="25400">
              <a:solidFill>
                <a:srgbClr val="FEEE91"/>
              </a:solidFill>
            </a:ln>
          </p:spPr>
          <p:txBody>
            <a:bodyPr wrap="square" lIns="0" tIns="0" rIns="0" bIns="0" rtlCol="0"/>
            <a:lstStyle/>
            <a:p>
              <a:endParaRPr/>
            </a:p>
          </p:txBody>
        </p:sp>
        <p:sp>
          <p:nvSpPr>
            <p:cNvPr id="6417" name="object 6417"/>
            <p:cNvSpPr/>
            <p:nvPr/>
          </p:nvSpPr>
          <p:spPr>
            <a:xfrm>
              <a:off x="6166434" y="8366607"/>
              <a:ext cx="20955" cy="35560"/>
            </a:xfrm>
            <a:custGeom>
              <a:avLst/>
              <a:gdLst/>
              <a:ahLst/>
              <a:cxnLst/>
              <a:rect l="l" t="t" r="r" b="b"/>
              <a:pathLst>
                <a:path w="20954" h="35559">
                  <a:moveTo>
                    <a:pt x="0" y="0"/>
                  </a:moveTo>
                  <a:lnTo>
                    <a:pt x="16001" y="35458"/>
                  </a:lnTo>
                  <a:lnTo>
                    <a:pt x="20459" y="35458"/>
                  </a:lnTo>
                  <a:lnTo>
                    <a:pt x="16038" y="27090"/>
                  </a:lnTo>
                  <a:lnTo>
                    <a:pt x="12084" y="18505"/>
                  </a:lnTo>
                  <a:lnTo>
                    <a:pt x="8643" y="9731"/>
                  </a:lnTo>
                  <a:lnTo>
                    <a:pt x="5765" y="800"/>
                  </a:lnTo>
                  <a:lnTo>
                    <a:pt x="3771" y="571"/>
                  </a:lnTo>
                  <a:lnTo>
                    <a:pt x="0" y="0"/>
                  </a:lnTo>
                  <a:close/>
                </a:path>
              </a:pathLst>
            </a:custGeom>
            <a:solidFill>
              <a:srgbClr val="FEE57E"/>
            </a:solidFill>
          </p:spPr>
          <p:txBody>
            <a:bodyPr wrap="square" lIns="0" tIns="0" rIns="0" bIns="0" rtlCol="0"/>
            <a:lstStyle/>
            <a:p>
              <a:endParaRPr/>
            </a:p>
          </p:txBody>
        </p:sp>
        <p:sp>
          <p:nvSpPr>
            <p:cNvPr id="6418" name="object 6418"/>
            <p:cNvSpPr/>
            <p:nvPr/>
          </p:nvSpPr>
          <p:spPr>
            <a:xfrm>
              <a:off x="6172200" y="8367407"/>
              <a:ext cx="15240" cy="34925"/>
            </a:xfrm>
            <a:custGeom>
              <a:avLst/>
              <a:gdLst/>
              <a:ahLst/>
              <a:cxnLst/>
              <a:rect l="l" t="t" r="r" b="b"/>
              <a:pathLst>
                <a:path w="15239" h="34925">
                  <a:moveTo>
                    <a:pt x="0" y="0"/>
                  </a:moveTo>
                  <a:lnTo>
                    <a:pt x="2878" y="8931"/>
                  </a:lnTo>
                  <a:lnTo>
                    <a:pt x="6318" y="17705"/>
                  </a:lnTo>
                  <a:lnTo>
                    <a:pt x="10272" y="26290"/>
                  </a:lnTo>
                  <a:lnTo>
                    <a:pt x="14693" y="34658"/>
                  </a:lnTo>
                </a:path>
              </a:pathLst>
            </a:custGeom>
            <a:ln w="25400">
              <a:solidFill>
                <a:srgbClr val="FFE57C"/>
              </a:solidFill>
            </a:ln>
          </p:spPr>
          <p:txBody>
            <a:bodyPr wrap="square" lIns="0" tIns="0" rIns="0" bIns="0" rtlCol="0"/>
            <a:lstStyle/>
            <a:p>
              <a:endParaRPr/>
            </a:p>
          </p:txBody>
        </p:sp>
        <p:sp>
          <p:nvSpPr>
            <p:cNvPr id="6419" name="object 6419"/>
            <p:cNvSpPr/>
            <p:nvPr/>
          </p:nvSpPr>
          <p:spPr>
            <a:xfrm>
              <a:off x="6180302" y="8389289"/>
              <a:ext cx="6985" cy="26034"/>
            </a:xfrm>
            <a:custGeom>
              <a:avLst/>
              <a:gdLst/>
              <a:ahLst/>
              <a:cxnLst/>
              <a:rect l="l" t="t" r="r" b="b"/>
              <a:pathLst>
                <a:path w="6985" h="26034">
                  <a:moveTo>
                    <a:pt x="6591" y="0"/>
                  </a:moveTo>
                  <a:lnTo>
                    <a:pt x="0" y="0"/>
                  </a:lnTo>
                  <a:lnTo>
                    <a:pt x="0" y="25476"/>
                  </a:lnTo>
                  <a:lnTo>
                    <a:pt x="6591" y="25476"/>
                  </a:lnTo>
                  <a:lnTo>
                    <a:pt x="6591" y="0"/>
                  </a:lnTo>
                  <a:close/>
                </a:path>
              </a:pathLst>
            </a:custGeom>
            <a:solidFill>
              <a:srgbClr val="FEDF6E"/>
            </a:solidFill>
          </p:spPr>
          <p:txBody>
            <a:bodyPr wrap="square" lIns="0" tIns="0" rIns="0" bIns="0" rtlCol="0"/>
            <a:lstStyle/>
            <a:p>
              <a:endParaRPr/>
            </a:p>
          </p:txBody>
        </p:sp>
        <p:sp>
          <p:nvSpPr>
            <p:cNvPr id="6420" name="object 6420"/>
            <p:cNvSpPr/>
            <p:nvPr/>
          </p:nvSpPr>
          <p:spPr>
            <a:xfrm>
              <a:off x="6166434" y="8366607"/>
              <a:ext cx="13970" cy="35560"/>
            </a:xfrm>
            <a:custGeom>
              <a:avLst/>
              <a:gdLst/>
              <a:ahLst/>
              <a:cxnLst/>
              <a:rect l="l" t="t" r="r" b="b"/>
              <a:pathLst>
                <a:path w="13970" h="35559">
                  <a:moveTo>
                    <a:pt x="13868" y="35382"/>
                  </a:moveTo>
                  <a:lnTo>
                    <a:pt x="9649" y="26822"/>
                  </a:lnTo>
                  <a:lnTo>
                    <a:pt x="5938" y="18048"/>
                  </a:lnTo>
                  <a:lnTo>
                    <a:pt x="2725" y="9094"/>
                  </a:lnTo>
                  <a:lnTo>
                    <a:pt x="0" y="0"/>
                  </a:lnTo>
                </a:path>
              </a:pathLst>
            </a:custGeom>
            <a:ln w="25400">
              <a:solidFill>
                <a:srgbClr val="FEE47F"/>
              </a:solidFill>
            </a:ln>
          </p:spPr>
          <p:txBody>
            <a:bodyPr wrap="square" lIns="0" tIns="0" rIns="0" bIns="0" rtlCol="0"/>
            <a:lstStyle/>
            <a:p>
              <a:endParaRPr/>
            </a:p>
          </p:txBody>
        </p:sp>
        <p:sp>
          <p:nvSpPr>
            <p:cNvPr id="6421" name="object 6421"/>
            <p:cNvSpPr/>
            <p:nvPr/>
          </p:nvSpPr>
          <p:spPr>
            <a:xfrm>
              <a:off x="6166434" y="8366607"/>
              <a:ext cx="6350" cy="1270"/>
            </a:xfrm>
            <a:custGeom>
              <a:avLst/>
              <a:gdLst/>
              <a:ahLst/>
              <a:cxnLst/>
              <a:rect l="l" t="t" r="r" b="b"/>
              <a:pathLst>
                <a:path w="6350" h="1270">
                  <a:moveTo>
                    <a:pt x="0" y="0"/>
                  </a:moveTo>
                  <a:lnTo>
                    <a:pt x="5765" y="800"/>
                  </a:lnTo>
                </a:path>
              </a:pathLst>
            </a:custGeom>
            <a:ln w="25400">
              <a:solidFill>
                <a:srgbClr val="FEEB8D"/>
              </a:solidFill>
            </a:ln>
          </p:spPr>
          <p:txBody>
            <a:bodyPr wrap="square" lIns="0" tIns="0" rIns="0" bIns="0" rtlCol="0"/>
            <a:lstStyle/>
            <a:p>
              <a:endParaRPr/>
            </a:p>
          </p:txBody>
        </p:sp>
        <p:sp>
          <p:nvSpPr>
            <p:cNvPr id="6422" name="object 6422"/>
            <p:cNvSpPr/>
            <p:nvPr/>
          </p:nvSpPr>
          <p:spPr>
            <a:xfrm>
              <a:off x="6161112" y="8365591"/>
              <a:ext cx="19685" cy="36830"/>
            </a:xfrm>
            <a:custGeom>
              <a:avLst/>
              <a:gdLst/>
              <a:ahLst/>
              <a:cxnLst/>
              <a:rect l="l" t="t" r="r" b="b"/>
              <a:pathLst>
                <a:path w="19685" h="36829">
                  <a:moveTo>
                    <a:pt x="0" y="0"/>
                  </a:moveTo>
                  <a:lnTo>
                    <a:pt x="12979" y="36017"/>
                  </a:lnTo>
                  <a:lnTo>
                    <a:pt x="19189" y="36398"/>
                  </a:lnTo>
                  <a:lnTo>
                    <a:pt x="14970" y="27838"/>
                  </a:lnTo>
                  <a:lnTo>
                    <a:pt x="11260" y="19064"/>
                  </a:lnTo>
                  <a:lnTo>
                    <a:pt x="8047" y="10110"/>
                  </a:lnTo>
                  <a:lnTo>
                    <a:pt x="5321" y="1016"/>
                  </a:lnTo>
                  <a:lnTo>
                    <a:pt x="3479" y="711"/>
                  </a:lnTo>
                  <a:lnTo>
                    <a:pt x="0" y="0"/>
                  </a:lnTo>
                  <a:close/>
                </a:path>
              </a:pathLst>
            </a:custGeom>
            <a:solidFill>
              <a:srgbClr val="FCE37F"/>
            </a:solidFill>
          </p:spPr>
          <p:txBody>
            <a:bodyPr wrap="square" lIns="0" tIns="0" rIns="0" bIns="0" rtlCol="0"/>
            <a:lstStyle/>
            <a:p>
              <a:endParaRPr/>
            </a:p>
          </p:txBody>
        </p:sp>
        <p:sp>
          <p:nvSpPr>
            <p:cNvPr id="6423" name="object 6423"/>
            <p:cNvSpPr/>
            <p:nvPr/>
          </p:nvSpPr>
          <p:spPr>
            <a:xfrm>
              <a:off x="6166434" y="8366607"/>
              <a:ext cx="13970" cy="35560"/>
            </a:xfrm>
            <a:custGeom>
              <a:avLst/>
              <a:gdLst/>
              <a:ahLst/>
              <a:cxnLst/>
              <a:rect l="l" t="t" r="r" b="b"/>
              <a:pathLst>
                <a:path w="13970" h="35559">
                  <a:moveTo>
                    <a:pt x="0" y="0"/>
                  </a:moveTo>
                  <a:lnTo>
                    <a:pt x="2725" y="9094"/>
                  </a:lnTo>
                  <a:lnTo>
                    <a:pt x="5938" y="18048"/>
                  </a:lnTo>
                  <a:lnTo>
                    <a:pt x="9649" y="26822"/>
                  </a:lnTo>
                  <a:lnTo>
                    <a:pt x="13868" y="35382"/>
                  </a:lnTo>
                </a:path>
              </a:pathLst>
            </a:custGeom>
            <a:ln w="25400">
              <a:solidFill>
                <a:srgbClr val="FEE47F"/>
              </a:solidFill>
            </a:ln>
          </p:spPr>
          <p:txBody>
            <a:bodyPr wrap="square" lIns="0" tIns="0" rIns="0" bIns="0" rtlCol="0"/>
            <a:lstStyle/>
            <a:p>
              <a:endParaRPr/>
            </a:p>
          </p:txBody>
        </p:sp>
        <p:sp>
          <p:nvSpPr>
            <p:cNvPr id="6424" name="object 6424"/>
            <p:cNvSpPr/>
            <p:nvPr/>
          </p:nvSpPr>
          <p:spPr>
            <a:xfrm>
              <a:off x="6174092" y="8401608"/>
              <a:ext cx="6350" cy="635"/>
            </a:xfrm>
            <a:custGeom>
              <a:avLst/>
              <a:gdLst/>
              <a:ahLst/>
              <a:cxnLst/>
              <a:rect l="l" t="t" r="r" b="b"/>
              <a:pathLst>
                <a:path w="6350" h="634">
                  <a:moveTo>
                    <a:pt x="6210" y="381"/>
                  </a:moveTo>
                  <a:lnTo>
                    <a:pt x="0" y="0"/>
                  </a:lnTo>
                </a:path>
              </a:pathLst>
            </a:custGeom>
            <a:ln w="25400">
              <a:solidFill>
                <a:srgbClr val="FBDE76"/>
              </a:solidFill>
            </a:ln>
          </p:spPr>
          <p:txBody>
            <a:bodyPr wrap="square" lIns="0" tIns="0" rIns="0" bIns="0" rtlCol="0"/>
            <a:lstStyle/>
            <a:p>
              <a:endParaRPr/>
            </a:p>
          </p:txBody>
        </p:sp>
        <p:sp>
          <p:nvSpPr>
            <p:cNvPr id="6425" name="object 6425"/>
            <p:cNvSpPr/>
            <p:nvPr/>
          </p:nvSpPr>
          <p:spPr>
            <a:xfrm>
              <a:off x="6161112" y="8365591"/>
              <a:ext cx="13335" cy="36195"/>
            </a:xfrm>
            <a:custGeom>
              <a:avLst/>
              <a:gdLst/>
              <a:ahLst/>
              <a:cxnLst/>
              <a:rect l="l" t="t" r="r" b="b"/>
              <a:pathLst>
                <a:path w="13335" h="36195">
                  <a:moveTo>
                    <a:pt x="12979" y="36017"/>
                  </a:moveTo>
                  <a:lnTo>
                    <a:pt x="8968" y="27276"/>
                  </a:lnTo>
                  <a:lnTo>
                    <a:pt x="5527" y="18337"/>
                  </a:lnTo>
                  <a:lnTo>
                    <a:pt x="2567" y="9233"/>
                  </a:lnTo>
                  <a:lnTo>
                    <a:pt x="0" y="0"/>
                  </a:lnTo>
                </a:path>
              </a:pathLst>
            </a:custGeom>
            <a:ln w="25400">
              <a:solidFill>
                <a:srgbClr val="FBE17F"/>
              </a:solidFill>
            </a:ln>
          </p:spPr>
          <p:txBody>
            <a:bodyPr wrap="square" lIns="0" tIns="0" rIns="0" bIns="0" rtlCol="0"/>
            <a:lstStyle/>
            <a:p>
              <a:endParaRPr/>
            </a:p>
          </p:txBody>
        </p:sp>
        <p:sp>
          <p:nvSpPr>
            <p:cNvPr id="6426" name="object 6426"/>
            <p:cNvSpPr/>
            <p:nvPr/>
          </p:nvSpPr>
          <p:spPr>
            <a:xfrm>
              <a:off x="6161112" y="8365591"/>
              <a:ext cx="5715" cy="1270"/>
            </a:xfrm>
            <a:custGeom>
              <a:avLst/>
              <a:gdLst/>
              <a:ahLst/>
              <a:cxnLst/>
              <a:rect l="l" t="t" r="r" b="b"/>
              <a:pathLst>
                <a:path w="5714" h="1270">
                  <a:moveTo>
                    <a:pt x="0" y="0"/>
                  </a:moveTo>
                  <a:lnTo>
                    <a:pt x="5321" y="1016"/>
                  </a:lnTo>
                </a:path>
              </a:pathLst>
            </a:custGeom>
            <a:ln w="25400">
              <a:solidFill>
                <a:srgbClr val="FDE889"/>
              </a:solidFill>
            </a:ln>
          </p:spPr>
          <p:txBody>
            <a:bodyPr wrap="square" lIns="0" tIns="0" rIns="0" bIns="0" rtlCol="0"/>
            <a:lstStyle/>
            <a:p>
              <a:endParaRPr/>
            </a:p>
          </p:txBody>
        </p:sp>
        <p:sp>
          <p:nvSpPr>
            <p:cNvPr id="6427" name="object 6427"/>
            <p:cNvSpPr/>
            <p:nvPr/>
          </p:nvSpPr>
          <p:spPr>
            <a:xfrm>
              <a:off x="6145682" y="8308619"/>
              <a:ext cx="10160" cy="33655"/>
            </a:xfrm>
            <a:custGeom>
              <a:avLst/>
              <a:gdLst/>
              <a:ahLst/>
              <a:cxnLst/>
              <a:rect l="l" t="t" r="r" b="b"/>
              <a:pathLst>
                <a:path w="10160" h="33654">
                  <a:moveTo>
                    <a:pt x="0" y="0"/>
                  </a:moveTo>
                  <a:lnTo>
                    <a:pt x="2022" y="8367"/>
                  </a:lnTo>
                  <a:lnTo>
                    <a:pt x="3890" y="16717"/>
                  </a:lnTo>
                  <a:lnTo>
                    <a:pt x="7353" y="33197"/>
                  </a:lnTo>
                  <a:lnTo>
                    <a:pt x="8064" y="32791"/>
                  </a:lnTo>
                  <a:lnTo>
                    <a:pt x="8915" y="32600"/>
                  </a:lnTo>
                  <a:lnTo>
                    <a:pt x="10045" y="32829"/>
                  </a:lnTo>
                  <a:lnTo>
                    <a:pt x="5248" y="8747"/>
                  </a:lnTo>
                  <a:lnTo>
                    <a:pt x="3517" y="800"/>
                  </a:lnTo>
                  <a:lnTo>
                    <a:pt x="0" y="0"/>
                  </a:lnTo>
                  <a:close/>
                </a:path>
              </a:pathLst>
            </a:custGeom>
            <a:solidFill>
              <a:srgbClr val="FEED83"/>
            </a:solidFill>
          </p:spPr>
          <p:txBody>
            <a:bodyPr wrap="square" lIns="0" tIns="0" rIns="0" bIns="0" rtlCol="0"/>
            <a:lstStyle/>
            <a:p>
              <a:endParaRPr/>
            </a:p>
          </p:txBody>
        </p:sp>
        <p:sp>
          <p:nvSpPr>
            <p:cNvPr id="6428" name="object 6428"/>
            <p:cNvSpPr/>
            <p:nvPr/>
          </p:nvSpPr>
          <p:spPr>
            <a:xfrm>
              <a:off x="6149200" y="8309419"/>
              <a:ext cx="6985" cy="32384"/>
            </a:xfrm>
            <a:custGeom>
              <a:avLst/>
              <a:gdLst/>
              <a:ahLst/>
              <a:cxnLst/>
              <a:rect l="l" t="t" r="r" b="b"/>
              <a:pathLst>
                <a:path w="6985" h="32384">
                  <a:moveTo>
                    <a:pt x="0" y="0"/>
                  </a:moveTo>
                  <a:lnTo>
                    <a:pt x="1730" y="7947"/>
                  </a:lnTo>
                  <a:lnTo>
                    <a:pt x="3359" y="15948"/>
                  </a:lnTo>
                  <a:lnTo>
                    <a:pt x="4939" y="23981"/>
                  </a:lnTo>
                  <a:lnTo>
                    <a:pt x="6527" y="32029"/>
                  </a:lnTo>
                </a:path>
              </a:pathLst>
            </a:custGeom>
            <a:ln w="25400">
              <a:solidFill>
                <a:srgbClr val="FEEF89"/>
              </a:solidFill>
            </a:ln>
          </p:spPr>
          <p:txBody>
            <a:bodyPr wrap="square" lIns="0" tIns="0" rIns="0" bIns="0" rtlCol="0"/>
            <a:lstStyle/>
            <a:p>
              <a:endParaRPr/>
            </a:p>
          </p:txBody>
        </p:sp>
        <p:sp>
          <p:nvSpPr>
            <p:cNvPr id="6429" name="object 6429"/>
            <p:cNvSpPr/>
            <p:nvPr/>
          </p:nvSpPr>
          <p:spPr>
            <a:xfrm>
              <a:off x="6153035" y="8341449"/>
              <a:ext cx="3175" cy="635"/>
            </a:xfrm>
            <a:custGeom>
              <a:avLst/>
              <a:gdLst/>
              <a:ahLst/>
              <a:cxnLst/>
              <a:rect l="l" t="t" r="r" b="b"/>
              <a:pathLst>
                <a:path w="3175" h="634">
                  <a:moveTo>
                    <a:pt x="2692" y="0"/>
                  </a:moveTo>
                  <a:lnTo>
                    <a:pt x="0" y="368"/>
                  </a:lnTo>
                </a:path>
              </a:pathLst>
            </a:custGeom>
            <a:ln w="25400">
              <a:solidFill>
                <a:srgbClr val="FEEB82"/>
              </a:solidFill>
            </a:ln>
          </p:spPr>
          <p:txBody>
            <a:bodyPr wrap="square" lIns="0" tIns="0" rIns="0" bIns="0" rtlCol="0"/>
            <a:lstStyle/>
            <a:p>
              <a:endParaRPr/>
            </a:p>
          </p:txBody>
        </p:sp>
        <p:sp>
          <p:nvSpPr>
            <p:cNvPr id="6430" name="object 6430"/>
            <p:cNvSpPr/>
            <p:nvPr/>
          </p:nvSpPr>
          <p:spPr>
            <a:xfrm>
              <a:off x="6145682" y="8308619"/>
              <a:ext cx="7620" cy="33655"/>
            </a:xfrm>
            <a:custGeom>
              <a:avLst/>
              <a:gdLst/>
              <a:ahLst/>
              <a:cxnLst/>
              <a:rect l="l" t="t" r="r" b="b"/>
              <a:pathLst>
                <a:path w="7620" h="33654">
                  <a:moveTo>
                    <a:pt x="7353" y="33197"/>
                  </a:moveTo>
                  <a:lnTo>
                    <a:pt x="5652" y="25008"/>
                  </a:lnTo>
                  <a:lnTo>
                    <a:pt x="3890" y="16717"/>
                  </a:lnTo>
                  <a:lnTo>
                    <a:pt x="2022" y="8367"/>
                  </a:lnTo>
                  <a:lnTo>
                    <a:pt x="0" y="0"/>
                  </a:lnTo>
                </a:path>
              </a:pathLst>
            </a:custGeom>
            <a:ln w="25400">
              <a:solidFill>
                <a:srgbClr val="FEEB7D"/>
              </a:solidFill>
            </a:ln>
          </p:spPr>
          <p:txBody>
            <a:bodyPr wrap="square" lIns="0" tIns="0" rIns="0" bIns="0" rtlCol="0"/>
            <a:lstStyle/>
            <a:p>
              <a:endParaRPr/>
            </a:p>
          </p:txBody>
        </p:sp>
        <p:sp>
          <p:nvSpPr>
            <p:cNvPr id="6431" name="object 6431"/>
            <p:cNvSpPr/>
            <p:nvPr/>
          </p:nvSpPr>
          <p:spPr>
            <a:xfrm>
              <a:off x="6145682" y="8308619"/>
              <a:ext cx="3810" cy="1270"/>
            </a:xfrm>
            <a:custGeom>
              <a:avLst/>
              <a:gdLst/>
              <a:ahLst/>
              <a:cxnLst/>
              <a:rect l="l" t="t" r="r" b="b"/>
              <a:pathLst>
                <a:path w="3810" h="1270">
                  <a:moveTo>
                    <a:pt x="0" y="0"/>
                  </a:moveTo>
                  <a:lnTo>
                    <a:pt x="3517" y="800"/>
                  </a:lnTo>
                </a:path>
              </a:pathLst>
            </a:custGeom>
            <a:ln w="25399">
              <a:solidFill>
                <a:srgbClr val="FFEF83"/>
              </a:solidFill>
            </a:ln>
          </p:spPr>
          <p:txBody>
            <a:bodyPr wrap="square" lIns="0" tIns="0" rIns="0" bIns="0" rtlCol="0"/>
            <a:lstStyle/>
            <a:p>
              <a:endParaRPr/>
            </a:p>
          </p:txBody>
        </p:sp>
        <p:sp>
          <p:nvSpPr>
            <p:cNvPr id="6432" name="object 6432"/>
            <p:cNvSpPr/>
            <p:nvPr/>
          </p:nvSpPr>
          <p:spPr>
            <a:xfrm>
              <a:off x="6142342" y="8307806"/>
              <a:ext cx="10795" cy="36195"/>
            </a:xfrm>
            <a:custGeom>
              <a:avLst/>
              <a:gdLst/>
              <a:ahLst/>
              <a:cxnLst/>
              <a:rect l="l" t="t" r="r" b="b"/>
              <a:pathLst>
                <a:path w="10795" h="36195">
                  <a:moveTo>
                    <a:pt x="0" y="0"/>
                  </a:moveTo>
                  <a:lnTo>
                    <a:pt x="2646" y="9250"/>
                  </a:lnTo>
                  <a:lnTo>
                    <a:pt x="4976" y="18330"/>
                  </a:lnTo>
                  <a:lnTo>
                    <a:pt x="7038" y="27151"/>
                  </a:lnTo>
                  <a:lnTo>
                    <a:pt x="8877" y="35623"/>
                  </a:lnTo>
                  <a:lnTo>
                    <a:pt x="9982" y="34404"/>
                  </a:lnTo>
                  <a:lnTo>
                    <a:pt x="10693" y="34010"/>
                  </a:lnTo>
                  <a:lnTo>
                    <a:pt x="7231" y="17530"/>
                  </a:lnTo>
                  <a:lnTo>
                    <a:pt x="5362" y="9180"/>
                  </a:lnTo>
                  <a:lnTo>
                    <a:pt x="3340" y="812"/>
                  </a:lnTo>
                  <a:lnTo>
                    <a:pt x="0" y="0"/>
                  </a:lnTo>
                  <a:close/>
                </a:path>
              </a:pathLst>
            </a:custGeom>
            <a:solidFill>
              <a:srgbClr val="FEE876"/>
            </a:solidFill>
          </p:spPr>
          <p:txBody>
            <a:bodyPr wrap="square" lIns="0" tIns="0" rIns="0" bIns="0" rtlCol="0"/>
            <a:lstStyle/>
            <a:p>
              <a:endParaRPr/>
            </a:p>
          </p:txBody>
        </p:sp>
        <p:sp>
          <p:nvSpPr>
            <p:cNvPr id="6433" name="object 6433"/>
            <p:cNvSpPr/>
            <p:nvPr/>
          </p:nvSpPr>
          <p:spPr>
            <a:xfrm>
              <a:off x="6145682" y="8308619"/>
              <a:ext cx="7620" cy="33655"/>
            </a:xfrm>
            <a:custGeom>
              <a:avLst/>
              <a:gdLst/>
              <a:ahLst/>
              <a:cxnLst/>
              <a:rect l="l" t="t" r="r" b="b"/>
              <a:pathLst>
                <a:path w="7620" h="33654">
                  <a:moveTo>
                    <a:pt x="0" y="0"/>
                  </a:moveTo>
                  <a:lnTo>
                    <a:pt x="2022" y="8367"/>
                  </a:lnTo>
                  <a:lnTo>
                    <a:pt x="3890" y="16717"/>
                  </a:lnTo>
                  <a:lnTo>
                    <a:pt x="5652" y="25008"/>
                  </a:lnTo>
                  <a:lnTo>
                    <a:pt x="7353" y="33197"/>
                  </a:lnTo>
                </a:path>
              </a:pathLst>
            </a:custGeom>
            <a:ln w="25400">
              <a:solidFill>
                <a:srgbClr val="FEEB7D"/>
              </a:solidFill>
            </a:ln>
          </p:spPr>
          <p:txBody>
            <a:bodyPr wrap="square" lIns="0" tIns="0" rIns="0" bIns="0" rtlCol="0"/>
            <a:lstStyle/>
            <a:p>
              <a:endParaRPr/>
            </a:p>
          </p:txBody>
        </p:sp>
        <p:sp>
          <p:nvSpPr>
            <p:cNvPr id="6434" name="object 6434"/>
            <p:cNvSpPr/>
            <p:nvPr/>
          </p:nvSpPr>
          <p:spPr>
            <a:xfrm>
              <a:off x="6151219" y="8341817"/>
              <a:ext cx="1905" cy="1905"/>
            </a:xfrm>
            <a:custGeom>
              <a:avLst/>
              <a:gdLst/>
              <a:ahLst/>
              <a:cxnLst/>
              <a:rect l="l" t="t" r="r" b="b"/>
              <a:pathLst>
                <a:path w="1904" h="1904">
                  <a:moveTo>
                    <a:pt x="1816" y="0"/>
                  </a:moveTo>
                  <a:lnTo>
                    <a:pt x="0" y="1612"/>
                  </a:lnTo>
                </a:path>
              </a:pathLst>
            </a:custGeom>
            <a:ln w="25400">
              <a:solidFill>
                <a:srgbClr val="FDE675"/>
              </a:solidFill>
            </a:ln>
          </p:spPr>
          <p:txBody>
            <a:bodyPr wrap="square" lIns="0" tIns="0" rIns="0" bIns="0" rtlCol="0"/>
            <a:lstStyle/>
            <a:p>
              <a:endParaRPr/>
            </a:p>
          </p:txBody>
        </p:sp>
        <p:sp>
          <p:nvSpPr>
            <p:cNvPr id="6435" name="object 6435"/>
            <p:cNvSpPr/>
            <p:nvPr/>
          </p:nvSpPr>
          <p:spPr>
            <a:xfrm>
              <a:off x="6142342" y="8307806"/>
              <a:ext cx="8890" cy="36195"/>
            </a:xfrm>
            <a:custGeom>
              <a:avLst/>
              <a:gdLst/>
              <a:ahLst/>
              <a:cxnLst/>
              <a:rect l="l" t="t" r="r" b="b"/>
              <a:pathLst>
                <a:path w="8889" h="36195">
                  <a:moveTo>
                    <a:pt x="8877" y="35623"/>
                  </a:moveTo>
                  <a:lnTo>
                    <a:pt x="7038" y="27151"/>
                  </a:lnTo>
                  <a:lnTo>
                    <a:pt x="4976" y="18330"/>
                  </a:lnTo>
                  <a:lnTo>
                    <a:pt x="2646" y="9250"/>
                  </a:lnTo>
                  <a:lnTo>
                    <a:pt x="0" y="0"/>
                  </a:lnTo>
                </a:path>
              </a:pathLst>
            </a:custGeom>
            <a:ln w="25400">
              <a:solidFill>
                <a:srgbClr val="FEE66F"/>
              </a:solidFill>
            </a:ln>
          </p:spPr>
          <p:txBody>
            <a:bodyPr wrap="square" lIns="0" tIns="0" rIns="0" bIns="0" rtlCol="0"/>
            <a:lstStyle/>
            <a:p>
              <a:endParaRPr/>
            </a:p>
          </p:txBody>
        </p:sp>
        <p:sp>
          <p:nvSpPr>
            <p:cNvPr id="6436" name="object 6436"/>
            <p:cNvSpPr/>
            <p:nvPr/>
          </p:nvSpPr>
          <p:spPr>
            <a:xfrm>
              <a:off x="6142342" y="8307806"/>
              <a:ext cx="3810" cy="1270"/>
            </a:xfrm>
            <a:custGeom>
              <a:avLst/>
              <a:gdLst/>
              <a:ahLst/>
              <a:cxnLst/>
              <a:rect l="l" t="t" r="r" b="b"/>
              <a:pathLst>
                <a:path w="3810" h="1270">
                  <a:moveTo>
                    <a:pt x="0" y="0"/>
                  </a:moveTo>
                  <a:lnTo>
                    <a:pt x="3340" y="812"/>
                  </a:lnTo>
                </a:path>
              </a:pathLst>
            </a:custGeom>
            <a:ln w="25400">
              <a:solidFill>
                <a:srgbClr val="FFEB77"/>
              </a:solidFill>
            </a:ln>
          </p:spPr>
          <p:txBody>
            <a:bodyPr wrap="square" lIns="0" tIns="0" rIns="0" bIns="0" rtlCol="0"/>
            <a:lstStyle/>
            <a:p>
              <a:endParaRPr/>
            </a:p>
          </p:txBody>
        </p:sp>
        <p:sp>
          <p:nvSpPr>
            <p:cNvPr id="6437" name="object 6437"/>
            <p:cNvSpPr/>
            <p:nvPr/>
          </p:nvSpPr>
          <p:spPr>
            <a:xfrm>
              <a:off x="6153035" y="8341220"/>
              <a:ext cx="10795" cy="32384"/>
            </a:xfrm>
            <a:custGeom>
              <a:avLst/>
              <a:gdLst/>
              <a:ahLst/>
              <a:cxnLst/>
              <a:rect l="l" t="t" r="r" b="b"/>
              <a:pathLst>
                <a:path w="10795" h="32384">
                  <a:moveTo>
                    <a:pt x="1562" y="0"/>
                  </a:moveTo>
                  <a:lnTo>
                    <a:pt x="711" y="190"/>
                  </a:lnTo>
                  <a:lnTo>
                    <a:pt x="0" y="596"/>
                  </a:lnTo>
                  <a:lnTo>
                    <a:pt x="1686" y="8640"/>
                  </a:lnTo>
                  <a:lnTo>
                    <a:pt x="3406" y="16492"/>
                  </a:lnTo>
                  <a:lnTo>
                    <a:pt x="5207" y="24108"/>
                  </a:lnTo>
                  <a:lnTo>
                    <a:pt x="7137" y="31445"/>
                  </a:lnTo>
                  <a:lnTo>
                    <a:pt x="10198" y="32067"/>
                  </a:lnTo>
                  <a:lnTo>
                    <a:pt x="8035" y="24195"/>
                  </a:lnTo>
                  <a:lnTo>
                    <a:pt x="6102" y="16252"/>
                  </a:lnTo>
                  <a:lnTo>
                    <a:pt x="4340" y="8257"/>
                  </a:lnTo>
                  <a:lnTo>
                    <a:pt x="2692" y="228"/>
                  </a:lnTo>
                  <a:lnTo>
                    <a:pt x="1562" y="0"/>
                  </a:lnTo>
                  <a:close/>
                </a:path>
              </a:pathLst>
            </a:custGeom>
            <a:solidFill>
              <a:srgbClr val="FCE781"/>
            </a:solidFill>
          </p:spPr>
          <p:txBody>
            <a:bodyPr wrap="square" lIns="0" tIns="0" rIns="0" bIns="0" rtlCol="0"/>
            <a:lstStyle/>
            <a:p>
              <a:endParaRPr/>
            </a:p>
          </p:txBody>
        </p:sp>
        <p:sp>
          <p:nvSpPr>
            <p:cNvPr id="6438" name="object 6438"/>
            <p:cNvSpPr/>
            <p:nvPr/>
          </p:nvSpPr>
          <p:spPr>
            <a:xfrm>
              <a:off x="6155728" y="8341449"/>
              <a:ext cx="7620" cy="32384"/>
            </a:xfrm>
            <a:custGeom>
              <a:avLst/>
              <a:gdLst/>
              <a:ahLst/>
              <a:cxnLst/>
              <a:rect l="l" t="t" r="r" b="b"/>
              <a:pathLst>
                <a:path w="7620" h="32384">
                  <a:moveTo>
                    <a:pt x="0" y="0"/>
                  </a:moveTo>
                  <a:lnTo>
                    <a:pt x="1647" y="8028"/>
                  </a:lnTo>
                  <a:lnTo>
                    <a:pt x="3409" y="16024"/>
                  </a:lnTo>
                  <a:lnTo>
                    <a:pt x="5343" y="23967"/>
                  </a:lnTo>
                  <a:lnTo>
                    <a:pt x="7505" y="31838"/>
                  </a:lnTo>
                </a:path>
              </a:pathLst>
            </a:custGeom>
            <a:ln w="25400">
              <a:solidFill>
                <a:srgbClr val="FCE986"/>
              </a:solidFill>
            </a:ln>
          </p:spPr>
          <p:txBody>
            <a:bodyPr wrap="square" lIns="0" tIns="0" rIns="0" bIns="0" rtlCol="0"/>
            <a:lstStyle/>
            <a:p>
              <a:endParaRPr/>
            </a:p>
          </p:txBody>
        </p:sp>
        <p:sp>
          <p:nvSpPr>
            <p:cNvPr id="6439" name="object 6439"/>
            <p:cNvSpPr/>
            <p:nvPr/>
          </p:nvSpPr>
          <p:spPr>
            <a:xfrm>
              <a:off x="6160173" y="8372665"/>
              <a:ext cx="3175" cy="635"/>
            </a:xfrm>
            <a:custGeom>
              <a:avLst/>
              <a:gdLst/>
              <a:ahLst/>
              <a:cxnLst/>
              <a:rect l="l" t="t" r="r" b="b"/>
              <a:pathLst>
                <a:path w="3175" h="634">
                  <a:moveTo>
                    <a:pt x="3060" y="622"/>
                  </a:moveTo>
                  <a:lnTo>
                    <a:pt x="0" y="0"/>
                  </a:lnTo>
                </a:path>
              </a:pathLst>
            </a:custGeom>
            <a:ln w="25400">
              <a:solidFill>
                <a:srgbClr val="FBE37F"/>
              </a:solidFill>
            </a:ln>
          </p:spPr>
          <p:txBody>
            <a:bodyPr wrap="square" lIns="0" tIns="0" rIns="0" bIns="0" rtlCol="0"/>
            <a:lstStyle/>
            <a:p>
              <a:endParaRPr/>
            </a:p>
          </p:txBody>
        </p:sp>
        <p:sp>
          <p:nvSpPr>
            <p:cNvPr id="6440" name="object 6440"/>
            <p:cNvSpPr/>
            <p:nvPr/>
          </p:nvSpPr>
          <p:spPr>
            <a:xfrm>
              <a:off x="6153035" y="8341817"/>
              <a:ext cx="7620" cy="31115"/>
            </a:xfrm>
            <a:custGeom>
              <a:avLst/>
              <a:gdLst/>
              <a:ahLst/>
              <a:cxnLst/>
              <a:rect l="l" t="t" r="r" b="b"/>
              <a:pathLst>
                <a:path w="7620" h="31115">
                  <a:moveTo>
                    <a:pt x="7137" y="30848"/>
                  </a:moveTo>
                  <a:lnTo>
                    <a:pt x="5207" y="23511"/>
                  </a:lnTo>
                  <a:lnTo>
                    <a:pt x="3406" y="15895"/>
                  </a:lnTo>
                  <a:lnTo>
                    <a:pt x="1686" y="8043"/>
                  </a:lnTo>
                  <a:lnTo>
                    <a:pt x="0" y="0"/>
                  </a:lnTo>
                </a:path>
              </a:pathLst>
            </a:custGeom>
            <a:ln w="25399">
              <a:solidFill>
                <a:srgbClr val="FCE57C"/>
              </a:solidFill>
            </a:ln>
          </p:spPr>
          <p:txBody>
            <a:bodyPr wrap="square" lIns="0" tIns="0" rIns="0" bIns="0" rtlCol="0"/>
            <a:lstStyle/>
            <a:p>
              <a:endParaRPr/>
            </a:p>
          </p:txBody>
        </p:sp>
        <p:sp>
          <p:nvSpPr>
            <p:cNvPr id="6441" name="object 6441"/>
            <p:cNvSpPr/>
            <p:nvPr/>
          </p:nvSpPr>
          <p:spPr>
            <a:xfrm>
              <a:off x="6153035" y="8341449"/>
              <a:ext cx="3175" cy="635"/>
            </a:xfrm>
            <a:custGeom>
              <a:avLst/>
              <a:gdLst/>
              <a:ahLst/>
              <a:cxnLst/>
              <a:rect l="l" t="t" r="r" b="b"/>
              <a:pathLst>
                <a:path w="3175" h="634">
                  <a:moveTo>
                    <a:pt x="0" y="368"/>
                  </a:moveTo>
                  <a:lnTo>
                    <a:pt x="2692" y="0"/>
                  </a:lnTo>
                </a:path>
              </a:pathLst>
            </a:custGeom>
            <a:ln w="25400">
              <a:solidFill>
                <a:srgbClr val="FEEB82"/>
              </a:solidFill>
            </a:ln>
          </p:spPr>
          <p:txBody>
            <a:bodyPr wrap="square" lIns="0" tIns="0" rIns="0" bIns="0" rtlCol="0"/>
            <a:lstStyle/>
            <a:p>
              <a:endParaRPr/>
            </a:p>
          </p:txBody>
        </p:sp>
        <p:sp>
          <p:nvSpPr>
            <p:cNvPr id="6442" name="object 6442"/>
            <p:cNvSpPr/>
            <p:nvPr/>
          </p:nvSpPr>
          <p:spPr>
            <a:xfrm>
              <a:off x="6151219" y="8341817"/>
              <a:ext cx="9525" cy="31115"/>
            </a:xfrm>
            <a:custGeom>
              <a:avLst/>
              <a:gdLst/>
              <a:ahLst/>
              <a:cxnLst/>
              <a:rect l="l" t="t" r="r" b="b"/>
              <a:pathLst>
                <a:path w="9525" h="31115">
                  <a:moveTo>
                    <a:pt x="1816" y="0"/>
                  </a:moveTo>
                  <a:lnTo>
                    <a:pt x="1104" y="393"/>
                  </a:lnTo>
                  <a:lnTo>
                    <a:pt x="0" y="1612"/>
                  </a:lnTo>
                  <a:lnTo>
                    <a:pt x="4629" y="24003"/>
                  </a:lnTo>
                  <a:lnTo>
                    <a:pt x="6019" y="30162"/>
                  </a:lnTo>
                  <a:lnTo>
                    <a:pt x="8953" y="30848"/>
                  </a:lnTo>
                  <a:lnTo>
                    <a:pt x="7023" y="23511"/>
                  </a:lnTo>
                  <a:lnTo>
                    <a:pt x="5222" y="15895"/>
                  </a:lnTo>
                  <a:lnTo>
                    <a:pt x="3502" y="8043"/>
                  </a:lnTo>
                  <a:lnTo>
                    <a:pt x="1816" y="0"/>
                  </a:lnTo>
                  <a:close/>
                </a:path>
              </a:pathLst>
            </a:custGeom>
            <a:solidFill>
              <a:srgbClr val="FBE273"/>
            </a:solidFill>
          </p:spPr>
          <p:txBody>
            <a:bodyPr wrap="square" lIns="0" tIns="0" rIns="0" bIns="0" rtlCol="0"/>
            <a:lstStyle/>
            <a:p>
              <a:endParaRPr/>
            </a:p>
          </p:txBody>
        </p:sp>
        <p:sp>
          <p:nvSpPr>
            <p:cNvPr id="6443" name="object 6443"/>
            <p:cNvSpPr/>
            <p:nvPr/>
          </p:nvSpPr>
          <p:spPr>
            <a:xfrm>
              <a:off x="6153035" y="8341817"/>
              <a:ext cx="7620" cy="31115"/>
            </a:xfrm>
            <a:custGeom>
              <a:avLst/>
              <a:gdLst/>
              <a:ahLst/>
              <a:cxnLst/>
              <a:rect l="l" t="t" r="r" b="b"/>
              <a:pathLst>
                <a:path w="7620" h="31115">
                  <a:moveTo>
                    <a:pt x="0" y="0"/>
                  </a:moveTo>
                  <a:lnTo>
                    <a:pt x="1686" y="8043"/>
                  </a:lnTo>
                  <a:lnTo>
                    <a:pt x="3406" y="15895"/>
                  </a:lnTo>
                  <a:lnTo>
                    <a:pt x="5207" y="23511"/>
                  </a:lnTo>
                  <a:lnTo>
                    <a:pt x="7137" y="30848"/>
                  </a:lnTo>
                </a:path>
              </a:pathLst>
            </a:custGeom>
            <a:ln w="25399">
              <a:solidFill>
                <a:srgbClr val="FCE57C"/>
              </a:solidFill>
            </a:ln>
          </p:spPr>
          <p:txBody>
            <a:bodyPr wrap="square" lIns="0" tIns="0" rIns="0" bIns="0" rtlCol="0"/>
            <a:lstStyle/>
            <a:p>
              <a:endParaRPr/>
            </a:p>
          </p:txBody>
        </p:sp>
        <p:sp>
          <p:nvSpPr>
            <p:cNvPr id="6444" name="object 6444"/>
            <p:cNvSpPr/>
            <p:nvPr/>
          </p:nvSpPr>
          <p:spPr>
            <a:xfrm>
              <a:off x="6157239" y="8371979"/>
              <a:ext cx="3175" cy="1270"/>
            </a:xfrm>
            <a:custGeom>
              <a:avLst/>
              <a:gdLst/>
              <a:ahLst/>
              <a:cxnLst/>
              <a:rect l="l" t="t" r="r" b="b"/>
              <a:pathLst>
                <a:path w="3175" h="1270">
                  <a:moveTo>
                    <a:pt x="2933" y="685"/>
                  </a:moveTo>
                  <a:lnTo>
                    <a:pt x="0" y="0"/>
                  </a:lnTo>
                </a:path>
              </a:pathLst>
            </a:custGeom>
            <a:ln w="25400">
              <a:solidFill>
                <a:srgbClr val="FADE71"/>
              </a:solidFill>
            </a:ln>
          </p:spPr>
          <p:txBody>
            <a:bodyPr wrap="square" lIns="0" tIns="0" rIns="0" bIns="0" rtlCol="0"/>
            <a:lstStyle/>
            <a:p>
              <a:endParaRPr/>
            </a:p>
          </p:txBody>
        </p:sp>
        <p:sp>
          <p:nvSpPr>
            <p:cNvPr id="6445" name="object 6445"/>
            <p:cNvSpPr/>
            <p:nvPr/>
          </p:nvSpPr>
          <p:spPr>
            <a:xfrm>
              <a:off x="6151219" y="8343430"/>
              <a:ext cx="6350" cy="28575"/>
            </a:xfrm>
            <a:custGeom>
              <a:avLst/>
              <a:gdLst/>
              <a:ahLst/>
              <a:cxnLst/>
              <a:rect l="l" t="t" r="r" b="b"/>
              <a:pathLst>
                <a:path w="6350" h="28575">
                  <a:moveTo>
                    <a:pt x="6019" y="28549"/>
                  </a:moveTo>
                  <a:lnTo>
                    <a:pt x="4629" y="22390"/>
                  </a:lnTo>
                  <a:lnTo>
                    <a:pt x="3190" y="15517"/>
                  </a:lnTo>
                  <a:lnTo>
                    <a:pt x="1662" y="8023"/>
                  </a:lnTo>
                  <a:lnTo>
                    <a:pt x="0" y="0"/>
                  </a:lnTo>
                </a:path>
              </a:pathLst>
            </a:custGeom>
            <a:ln w="25400">
              <a:solidFill>
                <a:srgbClr val="FBDF6B"/>
              </a:solidFill>
            </a:ln>
          </p:spPr>
          <p:txBody>
            <a:bodyPr wrap="square" lIns="0" tIns="0" rIns="0" bIns="0" rtlCol="0"/>
            <a:lstStyle/>
            <a:p>
              <a:endParaRPr/>
            </a:p>
          </p:txBody>
        </p:sp>
        <p:sp>
          <p:nvSpPr>
            <p:cNvPr id="6446" name="object 6446"/>
            <p:cNvSpPr/>
            <p:nvPr/>
          </p:nvSpPr>
          <p:spPr>
            <a:xfrm>
              <a:off x="6151219" y="8341817"/>
              <a:ext cx="1905" cy="1905"/>
            </a:xfrm>
            <a:custGeom>
              <a:avLst/>
              <a:gdLst/>
              <a:ahLst/>
              <a:cxnLst/>
              <a:rect l="l" t="t" r="r" b="b"/>
              <a:pathLst>
                <a:path w="1904" h="1904">
                  <a:moveTo>
                    <a:pt x="0" y="1612"/>
                  </a:moveTo>
                  <a:lnTo>
                    <a:pt x="1816" y="0"/>
                  </a:lnTo>
                </a:path>
              </a:pathLst>
            </a:custGeom>
            <a:ln w="25400">
              <a:solidFill>
                <a:srgbClr val="FDE675"/>
              </a:solidFill>
            </a:ln>
          </p:spPr>
          <p:txBody>
            <a:bodyPr wrap="square" lIns="0" tIns="0" rIns="0" bIns="0" rtlCol="0"/>
            <a:lstStyle/>
            <a:p>
              <a:endParaRPr/>
            </a:p>
          </p:txBody>
        </p:sp>
        <p:sp>
          <p:nvSpPr>
            <p:cNvPr id="6447" name="object 6447"/>
            <p:cNvSpPr/>
            <p:nvPr/>
          </p:nvSpPr>
          <p:spPr>
            <a:xfrm>
              <a:off x="6136195" y="8306130"/>
              <a:ext cx="11430" cy="21590"/>
            </a:xfrm>
            <a:custGeom>
              <a:avLst/>
              <a:gdLst/>
              <a:ahLst/>
              <a:cxnLst/>
              <a:rect l="l" t="t" r="r" b="b"/>
              <a:pathLst>
                <a:path w="11429" h="21590">
                  <a:moveTo>
                    <a:pt x="0" y="0"/>
                  </a:moveTo>
                  <a:lnTo>
                    <a:pt x="2552" y="7124"/>
                  </a:lnTo>
                  <a:lnTo>
                    <a:pt x="4724" y="14084"/>
                  </a:lnTo>
                  <a:lnTo>
                    <a:pt x="6572" y="20664"/>
                  </a:lnTo>
                  <a:lnTo>
                    <a:pt x="8470" y="21234"/>
                  </a:lnTo>
                  <a:lnTo>
                    <a:pt x="11125" y="20015"/>
                  </a:lnTo>
                  <a:lnTo>
                    <a:pt x="9664" y="14033"/>
                  </a:lnTo>
                  <a:lnTo>
                    <a:pt x="8026" y="7886"/>
                  </a:lnTo>
                  <a:lnTo>
                    <a:pt x="6146" y="1676"/>
                  </a:lnTo>
                  <a:lnTo>
                    <a:pt x="3975" y="1130"/>
                  </a:lnTo>
                  <a:lnTo>
                    <a:pt x="1930" y="571"/>
                  </a:lnTo>
                  <a:lnTo>
                    <a:pt x="0" y="0"/>
                  </a:lnTo>
                  <a:close/>
                </a:path>
              </a:pathLst>
            </a:custGeom>
            <a:solidFill>
              <a:srgbClr val="FEE362"/>
            </a:solidFill>
          </p:spPr>
          <p:txBody>
            <a:bodyPr wrap="square" lIns="0" tIns="0" rIns="0" bIns="0" rtlCol="0"/>
            <a:lstStyle/>
            <a:p>
              <a:endParaRPr/>
            </a:p>
          </p:txBody>
        </p:sp>
        <p:sp>
          <p:nvSpPr>
            <p:cNvPr id="6448" name="object 6448"/>
            <p:cNvSpPr/>
            <p:nvPr/>
          </p:nvSpPr>
          <p:spPr>
            <a:xfrm>
              <a:off x="6136195" y="8306130"/>
              <a:ext cx="6350" cy="1905"/>
            </a:xfrm>
            <a:custGeom>
              <a:avLst/>
              <a:gdLst/>
              <a:ahLst/>
              <a:cxnLst/>
              <a:rect l="l" t="t" r="r" b="b"/>
              <a:pathLst>
                <a:path w="6350" h="1904">
                  <a:moveTo>
                    <a:pt x="6146" y="1676"/>
                  </a:moveTo>
                  <a:lnTo>
                    <a:pt x="0" y="0"/>
                  </a:lnTo>
                </a:path>
              </a:pathLst>
            </a:custGeom>
            <a:ln w="25400">
              <a:solidFill>
                <a:srgbClr val="FFE464"/>
              </a:solidFill>
            </a:ln>
          </p:spPr>
          <p:txBody>
            <a:bodyPr wrap="square" lIns="0" tIns="0" rIns="0" bIns="0" rtlCol="0"/>
            <a:lstStyle/>
            <a:p>
              <a:endParaRPr/>
            </a:p>
          </p:txBody>
        </p:sp>
        <p:sp>
          <p:nvSpPr>
            <p:cNvPr id="6449" name="object 6449"/>
            <p:cNvSpPr/>
            <p:nvPr/>
          </p:nvSpPr>
          <p:spPr>
            <a:xfrm>
              <a:off x="6136195" y="8306130"/>
              <a:ext cx="6985" cy="20955"/>
            </a:xfrm>
            <a:custGeom>
              <a:avLst/>
              <a:gdLst/>
              <a:ahLst/>
              <a:cxnLst/>
              <a:rect l="l" t="t" r="r" b="b"/>
              <a:pathLst>
                <a:path w="6985" h="20954">
                  <a:moveTo>
                    <a:pt x="0" y="0"/>
                  </a:moveTo>
                  <a:lnTo>
                    <a:pt x="2552" y="7124"/>
                  </a:lnTo>
                  <a:lnTo>
                    <a:pt x="4724" y="14084"/>
                  </a:lnTo>
                  <a:lnTo>
                    <a:pt x="6522" y="20508"/>
                  </a:lnTo>
                </a:path>
              </a:pathLst>
            </a:custGeom>
            <a:ln w="25400">
              <a:solidFill>
                <a:srgbClr val="FEDE54"/>
              </a:solidFill>
            </a:ln>
          </p:spPr>
          <p:txBody>
            <a:bodyPr wrap="square" lIns="0" tIns="0" rIns="0" bIns="0" rtlCol="0"/>
            <a:lstStyle/>
            <a:p>
              <a:endParaRPr/>
            </a:p>
          </p:txBody>
        </p:sp>
        <p:sp>
          <p:nvSpPr>
            <p:cNvPr id="6450" name="object 6450"/>
            <p:cNvSpPr/>
            <p:nvPr/>
          </p:nvSpPr>
          <p:spPr>
            <a:xfrm>
              <a:off x="6142767" y="8326145"/>
              <a:ext cx="5080" cy="1270"/>
            </a:xfrm>
            <a:custGeom>
              <a:avLst/>
              <a:gdLst/>
              <a:ahLst/>
              <a:cxnLst/>
              <a:rect l="l" t="t" r="r" b="b"/>
              <a:pathLst>
                <a:path w="5079" h="1270">
                  <a:moveTo>
                    <a:pt x="0" y="646"/>
                  </a:moveTo>
                  <a:lnTo>
                    <a:pt x="4553" y="0"/>
                  </a:lnTo>
                </a:path>
              </a:pathLst>
            </a:custGeom>
            <a:ln w="25400">
              <a:solidFill>
                <a:srgbClr val="FEE161"/>
              </a:solidFill>
            </a:ln>
          </p:spPr>
          <p:txBody>
            <a:bodyPr wrap="square" lIns="0" tIns="0" rIns="0" bIns="0" rtlCol="0"/>
            <a:lstStyle/>
            <a:p>
              <a:endParaRPr/>
            </a:p>
          </p:txBody>
        </p:sp>
        <p:sp>
          <p:nvSpPr>
            <p:cNvPr id="6451" name="object 6451"/>
            <p:cNvSpPr/>
            <p:nvPr/>
          </p:nvSpPr>
          <p:spPr>
            <a:xfrm>
              <a:off x="6142342" y="8307806"/>
              <a:ext cx="5080" cy="18415"/>
            </a:xfrm>
            <a:custGeom>
              <a:avLst/>
              <a:gdLst/>
              <a:ahLst/>
              <a:cxnLst/>
              <a:rect l="l" t="t" r="r" b="b"/>
              <a:pathLst>
                <a:path w="5079" h="18415">
                  <a:moveTo>
                    <a:pt x="4978" y="18338"/>
                  </a:moveTo>
                  <a:lnTo>
                    <a:pt x="3517" y="12357"/>
                  </a:lnTo>
                  <a:lnTo>
                    <a:pt x="1879" y="6210"/>
                  </a:lnTo>
                  <a:lnTo>
                    <a:pt x="0" y="0"/>
                  </a:lnTo>
                </a:path>
              </a:pathLst>
            </a:custGeom>
            <a:ln w="25399">
              <a:solidFill>
                <a:srgbClr val="FEE870"/>
              </a:solidFill>
            </a:ln>
          </p:spPr>
          <p:txBody>
            <a:bodyPr wrap="square" lIns="0" tIns="0" rIns="0" bIns="0" rtlCol="0"/>
            <a:lstStyle/>
            <a:p>
              <a:endParaRPr/>
            </a:p>
          </p:txBody>
        </p:sp>
        <p:sp>
          <p:nvSpPr>
            <p:cNvPr id="6452" name="object 6452"/>
            <p:cNvSpPr/>
            <p:nvPr/>
          </p:nvSpPr>
          <p:spPr>
            <a:xfrm>
              <a:off x="6142767" y="8326145"/>
              <a:ext cx="8890" cy="19685"/>
            </a:xfrm>
            <a:custGeom>
              <a:avLst/>
              <a:gdLst/>
              <a:ahLst/>
              <a:cxnLst/>
              <a:rect l="l" t="t" r="r" b="b"/>
              <a:pathLst>
                <a:path w="8889" h="19684">
                  <a:moveTo>
                    <a:pt x="0" y="649"/>
                  </a:moveTo>
                  <a:lnTo>
                    <a:pt x="1834" y="7239"/>
                  </a:lnTo>
                  <a:lnTo>
                    <a:pt x="3346" y="13462"/>
                  </a:lnTo>
                  <a:lnTo>
                    <a:pt x="4583" y="19089"/>
                  </a:lnTo>
                  <a:lnTo>
                    <a:pt x="6406" y="19659"/>
                  </a:lnTo>
                  <a:lnTo>
                    <a:pt x="7384" y="18478"/>
                  </a:lnTo>
                  <a:lnTo>
                    <a:pt x="8451" y="17284"/>
                  </a:lnTo>
                  <a:lnTo>
                    <a:pt x="7295" y="11772"/>
                  </a:lnTo>
                  <a:lnTo>
                    <a:pt x="6013" y="5969"/>
                  </a:lnTo>
                  <a:lnTo>
                    <a:pt x="4851" y="1219"/>
                  </a:lnTo>
                  <a:lnTo>
                    <a:pt x="1898" y="1219"/>
                  </a:lnTo>
                  <a:lnTo>
                    <a:pt x="0" y="649"/>
                  </a:lnTo>
                  <a:close/>
                </a:path>
                <a:path w="8889" h="19684">
                  <a:moveTo>
                    <a:pt x="4552" y="0"/>
                  </a:moveTo>
                  <a:lnTo>
                    <a:pt x="1898" y="1219"/>
                  </a:lnTo>
                  <a:lnTo>
                    <a:pt x="4851" y="1219"/>
                  </a:lnTo>
                  <a:lnTo>
                    <a:pt x="4552" y="0"/>
                  </a:lnTo>
                  <a:close/>
                </a:path>
              </a:pathLst>
            </a:custGeom>
            <a:solidFill>
              <a:srgbClr val="FDDF5D"/>
            </a:solidFill>
          </p:spPr>
          <p:txBody>
            <a:bodyPr wrap="square" lIns="0" tIns="0" rIns="0" bIns="0" rtlCol="0"/>
            <a:lstStyle/>
            <a:p>
              <a:endParaRPr/>
            </a:p>
          </p:txBody>
        </p:sp>
        <p:sp>
          <p:nvSpPr>
            <p:cNvPr id="6453" name="object 6453"/>
            <p:cNvSpPr/>
            <p:nvPr/>
          </p:nvSpPr>
          <p:spPr>
            <a:xfrm>
              <a:off x="6142767" y="8326145"/>
              <a:ext cx="5080" cy="1270"/>
            </a:xfrm>
            <a:custGeom>
              <a:avLst/>
              <a:gdLst/>
              <a:ahLst/>
              <a:cxnLst/>
              <a:rect l="l" t="t" r="r" b="b"/>
              <a:pathLst>
                <a:path w="5079" h="1270">
                  <a:moveTo>
                    <a:pt x="4553" y="0"/>
                  </a:moveTo>
                  <a:lnTo>
                    <a:pt x="0" y="646"/>
                  </a:lnTo>
                </a:path>
              </a:pathLst>
            </a:custGeom>
            <a:ln w="25400">
              <a:solidFill>
                <a:srgbClr val="FEE161"/>
              </a:solidFill>
            </a:ln>
          </p:spPr>
          <p:txBody>
            <a:bodyPr wrap="square" lIns="0" tIns="0" rIns="0" bIns="0" rtlCol="0"/>
            <a:lstStyle/>
            <a:p>
              <a:endParaRPr/>
            </a:p>
          </p:txBody>
        </p:sp>
        <p:sp>
          <p:nvSpPr>
            <p:cNvPr id="6454" name="object 6454"/>
            <p:cNvSpPr/>
            <p:nvPr/>
          </p:nvSpPr>
          <p:spPr>
            <a:xfrm>
              <a:off x="6142821" y="8327007"/>
              <a:ext cx="5080" cy="18415"/>
            </a:xfrm>
            <a:custGeom>
              <a:avLst/>
              <a:gdLst/>
              <a:ahLst/>
              <a:cxnLst/>
              <a:rect l="l" t="t" r="r" b="b"/>
              <a:pathLst>
                <a:path w="5079" h="18415">
                  <a:moveTo>
                    <a:pt x="0" y="0"/>
                  </a:moveTo>
                  <a:lnTo>
                    <a:pt x="1781" y="6376"/>
                  </a:lnTo>
                  <a:lnTo>
                    <a:pt x="3292" y="12599"/>
                  </a:lnTo>
                  <a:lnTo>
                    <a:pt x="4486" y="18051"/>
                  </a:lnTo>
                </a:path>
              </a:pathLst>
            </a:custGeom>
            <a:ln w="25400">
              <a:solidFill>
                <a:srgbClr val="FDD94A"/>
              </a:solidFill>
            </a:ln>
          </p:spPr>
          <p:txBody>
            <a:bodyPr wrap="square" lIns="0" tIns="0" rIns="0" bIns="0" rtlCol="0"/>
            <a:lstStyle/>
            <a:p>
              <a:endParaRPr/>
            </a:p>
          </p:txBody>
        </p:sp>
        <p:sp>
          <p:nvSpPr>
            <p:cNvPr id="6455" name="object 6455"/>
            <p:cNvSpPr/>
            <p:nvPr/>
          </p:nvSpPr>
          <p:spPr>
            <a:xfrm>
              <a:off x="6147350" y="8343430"/>
              <a:ext cx="4445" cy="1905"/>
            </a:xfrm>
            <a:custGeom>
              <a:avLst/>
              <a:gdLst/>
              <a:ahLst/>
              <a:cxnLst/>
              <a:rect l="l" t="t" r="r" b="b"/>
              <a:pathLst>
                <a:path w="4445" h="1904">
                  <a:moveTo>
                    <a:pt x="0" y="1801"/>
                  </a:moveTo>
                  <a:lnTo>
                    <a:pt x="3868" y="0"/>
                  </a:lnTo>
                </a:path>
              </a:pathLst>
            </a:custGeom>
            <a:ln w="25400">
              <a:solidFill>
                <a:srgbClr val="FCDD59"/>
              </a:solidFill>
            </a:ln>
          </p:spPr>
          <p:txBody>
            <a:bodyPr wrap="square" lIns="0" tIns="0" rIns="0" bIns="0" rtlCol="0"/>
            <a:lstStyle/>
            <a:p>
              <a:endParaRPr/>
            </a:p>
          </p:txBody>
        </p:sp>
        <p:sp>
          <p:nvSpPr>
            <p:cNvPr id="6456" name="object 6456"/>
            <p:cNvSpPr/>
            <p:nvPr/>
          </p:nvSpPr>
          <p:spPr>
            <a:xfrm>
              <a:off x="6147320" y="8326145"/>
              <a:ext cx="4445" cy="17780"/>
            </a:xfrm>
            <a:custGeom>
              <a:avLst/>
              <a:gdLst/>
              <a:ahLst/>
              <a:cxnLst/>
              <a:rect l="l" t="t" r="r" b="b"/>
              <a:pathLst>
                <a:path w="4445" h="17779">
                  <a:moveTo>
                    <a:pt x="3898" y="17284"/>
                  </a:moveTo>
                  <a:lnTo>
                    <a:pt x="2743" y="11772"/>
                  </a:lnTo>
                  <a:lnTo>
                    <a:pt x="1460" y="5969"/>
                  </a:lnTo>
                  <a:lnTo>
                    <a:pt x="0" y="0"/>
                  </a:lnTo>
                </a:path>
              </a:pathLst>
            </a:custGeom>
            <a:ln w="25400">
              <a:solidFill>
                <a:srgbClr val="FEE56F"/>
              </a:solidFill>
            </a:ln>
          </p:spPr>
          <p:txBody>
            <a:bodyPr wrap="square" lIns="0" tIns="0" rIns="0" bIns="0" rtlCol="0"/>
            <a:lstStyle/>
            <a:p>
              <a:endParaRPr/>
            </a:p>
          </p:txBody>
        </p:sp>
        <p:sp>
          <p:nvSpPr>
            <p:cNvPr id="6457" name="object 6457"/>
            <p:cNvSpPr/>
            <p:nvPr/>
          </p:nvSpPr>
          <p:spPr>
            <a:xfrm>
              <a:off x="6149568" y="8343430"/>
              <a:ext cx="8255" cy="28575"/>
            </a:xfrm>
            <a:custGeom>
              <a:avLst/>
              <a:gdLst/>
              <a:ahLst/>
              <a:cxnLst/>
              <a:rect l="l" t="t" r="r" b="b"/>
              <a:pathLst>
                <a:path w="8254" h="28575">
                  <a:moveTo>
                    <a:pt x="1650" y="0"/>
                  </a:moveTo>
                  <a:lnTo>
                    <a:pt x="609" y="1193"/>
                  </a:lnTo>
                  <a:lnTo>
                    <a:pt x="0" y="1562"/>
                  </a:lnTo>
                  <a:lnTo>
                    <a:pt x="1626" y="9564"/>
                  </a:lnTo>
                  <a:lnTo>
                    <a:pt x="2954" y="16695"/>
                  </a:lnTo>
                  <a:lnTo>
                    <a:pt x="4889" y="27800"/>
                  </a:lnTo>
                  <a:lnTo>
                    <a:pt x="7670" y="28549"/>
                  </a:lnTo>
                  <a:lnTo>
                    <a:pt x="6280" y="22390"/>
                  </a:lnTo>
                  <a:lnTo>
                    <a:pt x="1650" y="0"/>
                  </a:lnTo>
                  <a:close/>
                </a:path>
              </a:pathLst>
            </a:custGeom>
            <a:solidFill>
              <a:srgbClr val="FBDC5E"/>
            </a:solidFill>
          </p:spPr>
          <p:txBody>
            <a:bodyPr wrap="square" lIns="0" tIns="0" rIns="0" bIns="0" rtlCol="0"/>
            <a:lstStyle/>
            <a:p>
              <a:endParaRPr/>
            </a:p>
          </p:txBody>
        </p:sp>
        <p:sp>
          <p:nvSpPr>
            <p:cNvPr id="6458" name="object 6458"/>
            <p:cNvSpPr/>
            <p:nvPr/>
          </p:nvSpPr>
          <p:spPr>
            <a:xfrm>
              <a:off x="6151219" y="8343430"/>
              <a:ext cx="6350" cy="28575"/>
            </a:xfrm>
            <a:custGeom>
              <a:avLst/>
              <a:gdLst/>
              <a:ahLst/>
              <a:cxnLst/>
              <a:rect l="l" t="t" r="r" b="b"/>
              <a:pathLst>
                <a:path w="6350" h="28575">
                  <a:moveTo>
                    <a:pt x="0" y="0"/>
                  </a:moveTo>
                  <a:lnTo>
                    <a:pt x="1662" y="8023"/>
                  </a:lnTo>
                  <a:lnTo>
                    <a:pt x="3190" y="15517"/>
                  </a:lnTo>
                  <a:lnTo>
                    <a:pt x="4629" y="22390"/>
                  </a:lnTo>
                  <a:lnTo>
                    <a:pt x="6019" y="28549"/>
                  </a:lnTo>
                </a:path>
              </a:pathLst>
            </a:custGeom>
            <a:ln w="25400">
              <a:solidFill>
                <a:srgbClr val="FBDF6B"/>
              </a:solidFill>
            </a:ln>
          </p:spPr>
          <p:txBody>
            <a:bodyPr wrap="square" lIns="0" tIns="0" rIns="0" bIns="0" rtlCol="0"/>
            <a:lstStyle/>
            <a:p>
              <a:endParaRPr/>
            </a:p>
          </p:txBody>
        </p:sp>
        <p:sp>
          <p:nvSpPr>
            <p:cNvPr id="6459" name="object 6459"/>
            <p:cNvSpPr/>
            <p:nvPr/>
          </p:nvSpPr>
          <p:spPr>
            <a:xfrm>
              <a:off x="6154458" y="8371230"/>
              <a:ext cx="3175" cy="1270"/>
            </a:xfrm>
            <a:custGeom>
              <a:avLst/>
              <a:gdLst/>
              <a:ahLst/>
              <a:cxnLst/>
              <a:rect l="l" t="t" r="r" b="b"/>
              <a:pathLst>
                <a:path w="3175" h="1270">
                  <a:moveTo>
                    <a:pt x="2781" y="749"/>
                  </a:moveTo>
                  <a:lnTo>
                    <a:pt x="0" y="0"/>
                  </a:lnTo>
                </a:path>
              </a:pathLst>
            </a:custGeom>
            <a:ln w="25400">
              <a:solidFill>
                <a:srgbClr val="F9D758"/>
              </a:solidFill>
            </a:ln>
          </p:spPr>
          <p:txBody>
            <a:bodyPr wrap="square" lIns="0" tIns="0" rIns="0" bIns="0" rtlCol="0"/>
            <a:lstStyle/>
            <a:p>
              <a:endParaRPr/>
            </a:p>
          </p:txBody>
        </p:sp>
        <p:sp>
          <p:nvSpPr>
            <p:cNvPr id="6460" name="object 6460"/>
            <p:cNvSpPr/>
            <p:nvPr/>
          </p:nvSpPr>
          <p:spPr>
            <a:xfrm>
              <a:off x="6149568" y="8344992"/>
              <a:ext cx="5080" cy="26670"/>
            </a:xfrm>
            <a:custGeom>
              <a:avLst/>
              <a:gdLst/>
              <a:ahLst/>
              <a:cxnLst/>
              <a:rect l="l" t="t" r="r" b="b"/>
              <a:pathLst>
                <a:path w="5079" h="26670">
                  <a:moveTo>
                    <a:pt x="4889" y="26238"/>
                  </a:moveTo>
                  <a:lnTo>
                    <a:pt x="4027" y="21258"/>
                  </a:lnTo>
                  <a:lnTo>
                    <a:pt x="2954" y="15133"/>
                  </a:lnTo>
                  <a:lnTo>
                    <a:pt x="1626" y="8001"/>
                  </a:lnTo>
                  <a:lnTo>
                    <a:pt x="0" y="0"/>
                  </a:lnTo>
                </a:path>
              </a:pathLst>
            </a:custGeom>
            <a:ln w="25400">
              <a:solidFill>
                <a:srgbClr val="FAD852"/>
              </a:solidFill>
            </a:ln>
          </p:spPr>
          <p:txBody>
            <a:bodyPr wrap="square" lIns="0" tIns="0" rIns="0" bIns="0" rtlCol="0"/>
            <a:lstStyle/>
            <a:p>
              <a:endParaRPr/>
            </a:p>
          </p:txBody>
        </p:sp>
        <p:sp>
          <p:nvSpPr>
            <p:cNvPr id="6461" name="object 6461"/>
            <p:cNvSpPr/>
            <p:nvPr/>
          </p:nvSpPr>
          <p:spPr>
            <a:xfrm>
              <a:off x="6149568" y="8343430"/>
              <a:ext cx="1905" cy="1905"/>
            </a:xfrm>
            <a:custGeom>
              <a:avLst/>
              <a:gdLst/>
              <a:ahLst/>
              <a:cxnLst/>
              <a:rect l="l" t="t" r="r" b="b"/>
              <a:pathLst>
                <a:path w="1904" h="1904">
                  <a:moveTo>
                    <a:pt x="0" y="1562"/>
                  </a:moveTo>
                  <a:lnTo>
                    <a:pt x="1650" y="0"/>
                  </a:lnTo>
                </a:path>
              </a:pathLst>
            </a:custGeom>
            <a:ln w="25400">
              <a:solidFill>
                <a:srgbClr val="FCE065"/>
              </a:solidFill>
            </a:ln>
          </p:spPr>
          <p:txBody>
            <a:bodyPr wrap="square" lIns="0" tIns="0" rIns="0" bIns="0" rtlCol="0"/>
            <a:lstStyle/>
            <a:p>
              <a:endParaRPr/>
            </a:p>
          </p:txBody>
        </p:sp>
        <p:sp>
          <p:nvSpPr>
            <p:cNvPr id="6462" name="object 6462"/>
            <p:cNvSpPr/>
            <p:nvPr/>
          </p:nvSpPr>
          <p:spPr>
            <a:xfrm>
              <a:off x="6147351" y="8344992"/>
              <a:ext cx="7620" cy="26670"/>
            </a:xfrm>
            <a:custGeom>
              <a:avLst/>
              <a:gdLst/>
              <a:ahLst/>
              <a:cxnLst/>
              <a:rect l="l" t="t" r="r" b="b"/>
              <a:pathLst>
                <a:path w="7620" h="26670">
                  <a:moveTo>
                    <a:pt x="0" y="243"/>
                  </a:moveTo>
                  <a:lnTo>
                    <a:pt x="1639" y="8235"/>
                  </a:lnTo>
                  <a:lnTo>
                    <a:pt x="2886" y="15133"/>
                  </a:lnTo>
                  <a:lnTo>
                    <a:pt x="3823" y="20981"/>
                  </a:lnTo>
                  <a:lnTo>
                    <a:pt x="4452" y="25425"/>
                  </a:lnTo>
                  <a:lnTo>
                    <a:pt x="5303" y="25704"/>
                  </a:lnTo>
                  <a:lnTo>
                    <a:pt x="7106" y="26238"/>
                  </a:lnTo>
                  <a:lnTo>
                    <a:pt x="5136" y="14948"/>
                  </a:lnTo>
                  <a:lnTo>
                    <a:pt x="3843" y="8001"/>
                  </a:lnTo>
                  <a:lnTo>
                    <a:pt x="2322" y="520"/>
                  </a:lnTo>
                  <a:lnTo>
                    <a:pt x="908" y="520"/>
                  </a:lnTo>
                  <a:lnTo>
                    <a:pt x="0" y="243"/>
                  </a:lnTo>
                  <a:close/>
                </a:path>
                <a:path w="7620" h="26670">
                  <a:moveTo>
                    <a:pt x="2216" y="0"/>
                  </a:moveTo>
                  <a:lnTo>
                    <a:pt x="1607" y="381"/>
                  </a:lnTo>
                  <a:lnTo>
                    <a:pt x="908" y="520"/>
                  </a:lnTo>
                  <a:lnTo>
                    <a:pt x="2322" y="520"/>
                  </a:lnTo>
                  <a:lnTo>
                    <a:pt x="2216" y="0"/>
                  </a:lnTo>
                  <a:close/>
                </a:path>
              </a:pathLst>
            </a:custGeom>
            <a:solidFill>
              <a:srgbClr val="FAD543"/>
            </a:solidFill>
          </p:spPr>
          <p:txBody>
            <a:bodyPr wrap="square" lIns="0" tIns="0" rIns="0" bIns="0" rtlCol="0"/>
            <a:lstStyle/>
            <a:p>
              <a:endParaRPr/>
            </a:p>
          </p:txBody>
        </p:sp>
        <p:sp>
          <p:nvSpPr>
            <p:cNvPr id="6463" name="object 6463"/>
            <p:cNvSpPr/>
            <p:nvPr/>
          </p:nvSpPr>
          <p:spPr>
            <a:xfrm>
              <a:off x="6149568" y="8344992"/>
              <a:ext cx="5080" cy="26670"/>
            </a:xfrm>
            <a:custGeom>
              <a:avLst/>
              <a:gdLst/>
              <a:ahLst/>
              <a:cxnLst/>
              <a:rect l="l" t="t" r="r" b="b"/>
              <a:pathLst>
                <a:path w="5079" h="26670">
                  <a:moveTo>
                    <a:pt x="0" y="0"/>
                  </a:moveTo>
                  <a:lnTo>
                    <a:pt x="1626" y="8001"/>
                  </a:lnTo>
                  <a:lnTo>
                    <a:pt x="2954" y="15133"/>
                  </a:lnTo>
                  <a:lnTo>
                    <a:pt x="4027" y="21258"/>
                  </a:lnTo>
                  <a:lnTo>
                    <a:pt x="4889" y="26238"/>
                  </a:lnTo>
                </a:path>
              </a:pathLst>
            </a:custGeom>
            <a:ln w="25400">
              <a:solidFill>
                <a:srgbClr val="FAD852"/>
              </a:solidFill>
            </a:ln>
          </p:spPr>
          <p:txBody>
            <a:bodyPr wrap="square" lIns="0" tIns="0" rIns="0" bIns="0" rtlCol="0"/>
            <a:lstStyle/>
            <a:p>
              <a:endParaRPr/>
            </a:p>
          </p:txBody>
        </p:sp>
        <p:sp>
          <p:nvSpPr>
            <p:cNvPr id="6464" name="object 6464"/>
            <p:cNvSpPr/>
            <p:nvPr/>
          </p:nvSpPr>
          <p:spPr>
            <a:xfrm>
              <a:off x="6151804" y="8370421"/>
              <a:ext cx="3175" cy="1270"/>
            </a:xfrm>
            <a:custGeom>
              <a:avLst/>
              <a:gdLst/>
              <a:ahLst/>
              <a:cxnLst/>
              <a:rect l="l" t="t" r="r" b="b"/>
              <a:pathLst>
                <a:path w="3175" h="1270">
                  <a:moveTo>
                    <a:pt x="2653" y="808"/>
                  </a:moveTo>
                  <a:lnTo>
                    <a:pt x="0" y="0"/>
                  </a:lnTo>
                </a:path>
              </a:pathLst>
            </a:custGeom>
            <a:ln w="25400">
              <a:solidFill>
                <a:srgbClr val="F7D136"/>
              </a:solidFill>
            </a:ln>
          </p:spPr>
          <p:txBody>
            <a:bodyPr wrap="square" lIns="0" tIns="0" rIns="0" bIns="0" rtlCol="0"/>
            <a:lstStyle/>
            <a:p>
              <a:endParaRPr/>
            </a:p>
          </p:txBody>
        </p:sp>
        <p:sp>
          <p:nvSpPr>
            <p:cNvPr id="6465" name="object 6465"/>
            <p:cNvSpPr/>
            <p:nvPr/>
          </p:nvSpPr>
          <p:spPr>
            <a:xfrm>
              <a:off x="6147443" y="8345707"/>
              <a:ext cx="4445" cy="24130"/>
            </a:xfrm>
            <a:custGeom>
              <a:avLst/>
              <a:gdLst/>
              <a:ahLst/>
              <a:cxnLst/>
              <a:rect l="l" t="t" r="r" b="b"/>
              <a:pathLst>
                <a:path w="4445" h="24129">
                  <a:moveTo>
                    <a:pt x="4207" y="23702"/>
                  </a:moveTo>
                  <a:lnTo>
                    <a:pt x="3731" y="20266"/>
                  </a:lnTo>
                  <a:lnTo>
                    <a:pt x="2876" y="14894"/>
                  </a:lnTo>
                </a:path>
                <a:path w="4445" h="24129">
                  <a:moveTo>
                    <a:pt x="2765" y="14234"/>
                  </a:moveTo>
                  <a:lnTo>
                    <a:pt x="1547" y="7520"/>
                  </a:lnTo>
                  <a:lnTo>
                    <a:pt x="0" y="0"/>
                  </a:lnTo>
                </a:path>
              </a:pathLst>
            </a:custGeom>
            <a:ln w="25400">
              <a:solidFill>
                <a:srgbClr val="FAD234"/>
              </a:solidFill>
            </a:ln>
          </p:spPr>
          <p:txBody>
            <a:bodyPr wrap="square" lIns="0" tIns="0" rIns="0" bIns="0" rtlCol="0"/>
            <a:lstStyle/>
            <a:p>
              <a:endParaRPr/>
            </a:p>
          </p:txBody>
        </p:sp>
        <p:sp>
          <p:nvSpPr>
            <p:cNvPr id="6466" name="object 6466"/>
            <p:cNvSpPr/>
            <p:nvPr/>
          </p:nvSpPr>
          <p:spPr>
            <a:xfrm>
              <a:off x="6147351" y="8344992"/>
              <a:ext cx="2540" cy="635"/>
            </a:xfrm>
            <a:custGeom>
              <a:avLst/>
              <a:gdLst/>
              <a:ahLst/>
              <a:cxnLst/>
              <a:rect l="l" t="t" r="r" b="b"/>
              <a:pathLst>
                <a:path w="2539" h="634">
                  <a:moveTo>
                    <a:pt x="0" y="240"/>
                  </a:moveTo>
                  <a:lnTo>
                    <a:pt x="2217" y="0"/>
                  </a:lnTo>
                </a:path>
              </a:pathLst>
            </a:custGeom>
            <a:ln w="25400">
              <a:solidFill>
                <a:srgbClr val="FCDA50"/>
              </a:solidFill>
            </a:ln>
          </p:spPr>
          <p:txBody>
            <a:bodyPr wrap="square" lIns="0" tIns="0" rIns="0" bIns="0" rtlCol="0"/>
            <a:lstStyle/>
            <a:p>
              <a:endParaRPr/>
            </a:p>
          </p:txBody>
        </p:sp>
        <p:sp>
          <p:nvSpPr>
            <p:cNvPr id="6467" name="object 6467"/>
            <p:cNvSpPr/>
            <p:nvPr/>
          </p:nvSpPr>
          <p:spPr>
            <a:xfrm>
              <a:off x="6160173" y="8372665"/>
              <a:ext cx="13970" cy="29209"/>
            </a:xfrm>
            <a:custGeom>
              <a:avLst/>
              <a:gdLst/>
              <a:ahLst/>
              <a:cxnLst/>
              <a:rect l="l" t="t" r="r" b="b"/>
              <a:pathLst>
                <a:path w="13970" h="29209">
                  <a:moveTo>
                    <a:pt x="0" y="0"/>
                  </a:moveTo>
                  <a:lnTo>
                    <a:pt x="13919" y="28943"/>
                  </a:lnTo>
                  <a:lnTo>
                    <a:pt x="10697" y="22037"/>
                  </a:lnTo>
                  <a:lnTo>
                    <a:pt x="7842" y="15006"/>
                  </a:lnTo>
                  <a:lnTo>
                    <a:pt x="5310" y="7863"/>
                  </a:lnTo>
                  <a:lnTo>
                    <a:pt x="3060" y="622"/>
                  </a:lnTo>
                  <a:lnTo>
                    <a:pt x="0" y="0"/>
                  </a:lnTo>
                  <a:close/>
                </a:path>
              </a:pathLst>
            </a:custGeom>
            <a:solidFill>
              <a:srgbClr val="FADF7B"/>
            </a:solidFill>
          </p:spPr>
          <p:txBody>
            <a:bodyPr wrap="square" lIns="0" tIns="0" rIns="0" bIns="0" rtlCol="0"/>
            <a:lstStyle/>
            <a:p>
              <a:endParaRPr/>
            </a:p>
          </p:txBody>
        </p:sp>
        <p:sp>
          <p:nvSpPr>
            <p:cNvPr id="6468" name="object 6468"/>
            <p:cNvSpPr/>
            <p:nvPr/>
          </p:nvSpPr>
          <p:spPr>
            <a:xfrm>
              <a:off x="6163234" y="8373287"/>
              <a:ext cx="11430" cy="28575"/>
            </a:xfrm>
            <a:custGeom>
              <a:avLst/>
              <a:gdLst/>
              <a:ahLst/>
              <a:cxnLst/>
              <a:rect l="l" t="t" r="r" b="b"/>
              <a:pathLst>
                <a:path w="11429" h="28575">
                  <a:moveTo>
                    <a:pt x="0" y="0"/>
                  </a:moveTo>
                  <a:lnTo>
                    <a:pt x="2250" y="7241"/>
                  </a:lnTo>
                  <a:lnTo>
                    <a:pt x="4781" y="14384"/>
                  </a:lnTo>
                  <a:lnTo>
                    <a:pt x="7636" y="21415"/>
                  </a:lnTo>
                  <a:lnTo>
                    <a:pt x="10858" y="28321"/>
                  </a:lnTo>
                </a:path>
              </a:pathLst>
            </a:custGeom>
            <a:ln w="25400">
              <a:solidFill>
                <a:srgbClr val="FAE07F"/>
              </a:solidFill>
            </a:ln>
          </p:spPr>
          <p:txBody>
            <a:bodyPr wrap="square" lIns="0" tIns="0" rIns="0" bIns="0" rtlCol="0"/>
            <a:lstStyle/>
            <a:p>
              <a:endParaRPr/>
            </a:p>
          </p:txBody>
        </p:sp>
        <p:sp>
          <p:nvSpPr>
            <p:cNvPr id="6469" name="object 6469"/>
            <p:cNvSpPr/>
            <p:nvPr/>
          </p:nvSpPr>
          <p:spPr>
            <a:xfrm>
              <a:off x="6170650" y="8401253"/>
              <a:ext cx="3810" cy="635"/>
            </a:xfrm>
            <a:custGeom>
              <a:avLst/>
              <a:gdLst/>
              <a:ahLst/>
              <a:cxnLst/>
              <a:rect l="l" t="t" r="r" b="b"/>
              <a:pathLst>
                <a:path w="3810" h="634">
                  <a:moveTo>
                    <a:pt x="3441" y="355"/>
                  </a:moveTo>
                  <a:lnTo>
                    <a:pt x="0" y="0"/>
                  </a:lnTo>
                </a:path>
              </a:pathLst>
            </a:custGeom>
            <a:ln w="25400">
              <a:solidFill>
                <a:srgbClr val="F9DB76"/>
              </a:solidFill>
            </a:ln>
          </p:spPr>
          <p:txBody>
            <a:bodyPr wrap="square" lIns="0" tIns="0" rIns="0" bIns="0" rtlCol="0"/>
            <a:lstStyle/>
            <a:p>
              <a:endParaRPr/>
            </a:p>
          </p:txBody>
        </p:sp>
        <p:sp>
          <p:nvSpPr>
            <p:cNvPr id="6470" name="object 6470"/>
            <p:cNvSpPr/>
            <p:nvPr/>
          </p:nvSpPr>
          <p:spPr>
            <a:xfrm>
              <a:off x="6160173" y="8372665"/>
              <a:ext cx="10795" cy="29209"/>
            </a:xfrm>
            <a:custGeom>
              <a:avLst/>
              <a:gdLst/>
              <a:ahLst/>
              <a:cxnLst/>
              <a:rect l="l" t="t" r="r" b="b"/>
              <a:pathLst>
                <a:path w="10795" h="29209">
                  <a:moveTo>
                    <a:pt x="10477" y="28587"/>
                  </a:moveTo>
                  <a:lnTo>
                    <a:pt x="7227" y="21411"/>
                  </a:lnTo>
                  <a:lnTo>
                    <a:pt x="4433" y="14193"/>
                  </a:lnTo>
                  <a:lnTo>
                    <a:pt x="2042" y="7026"/>
                  </a:lnTo>
                  <a:lnTo>
                    <a:pt x="0" y="0"/>
                  </a:lnTo>
                </a:path>
              </a:pathLst>
            </a:custGeom>
            <a:ln w="25400">
              <a:solidFill>
                <a:srgbClr val="F9DD77"/>
              </a:solidFill>
            </a:ln>
          </p:spPr>
          <p:txBody>
            <a:bodyPr wrap="square" lIns="0" tIns="0" rIns="0" bIns="0" rtlCol="0"/>
            <a:lstStyle/>
            <a:p>
              <a:endParaRPr/>
            </a:p>
          </p:txBody>
        </p:sp>
        <p:sp>
          <p:nvSpPr>
            <p:cNvPr id="6471" name="object 6471"/>
            <p:cNvSpPr/>
            <p:nvPr/>
          </p:nvSpPr>
          <p:spPr>
            <a:xfrm>
              <a:off x="6160173" y="8372665"/>
              <a:ext cx="3175" cy="635"/>
            </a:xfrm>
            <a:custGeom>
              <a:avLst/>
              <a:gdLst/>
              <a:ahLst/>
              <a:cxnLst/>
              <a:rect l="l" t="t" r="r" b="b"/>
              <a:pathLst>
                <a:path w="3175" h="634">
                  <a:moveTo>
                    <a:pt x="0" y="0"/>
                  </a:moveTo>
                  <a:lnTo>
                    <a:pt x="3060" y="622"/>
                  </a:lnTo>
                </a:path>
              </a:pathLst>
            </a:custGeom>
            <a:ln w="25400">
              <a:solidFill>
                <a:srgbClr val="FBE37F"/>
              </a:solidFill>
            </a:ln>
          </p:spPr>
          <p:txBody>
            <a:bodyPr wrap="square" lIns="0" tIns="0" rIns="0" bIns="0" rtlCol="0"/>
            <a:lstStyle/>
            <a:p>
              <a:endParaRPr/>
            </a:p>
          </p:txBody>
        </p:sp>
        <p:sp>
          <p:nvSpPr>
            <p:cNvPr id="6472" name="object 6472"/>
            <p:cNvSpPr/>
            <p:nvPr/>
          </p:nvSpPr>
          <p:spPr>
            <a:xfrm>
              <a:off x="6157239" y="8371979"/>
              <a:ext cx="13970" cy="29845"/>
            </a:xfrm>
            <a:custGeom>
              <a:avLst/>
              <a:gdLst/>
              <a:ahLst/>
              <a:cxnLst/>
              <a:rect l="l" t="t" r="r" b="b"/>
              <a:pathLst>
                <a:path w="13970" h="29845">
                  <a:moveTo>
                    <a:pt x="0" y="0"/>
                  </a:moveTo>
                  <a:lnTo>
                    <a:pt x="13411" y="29273"/>
                  </a:lnTo>
                  <a:lnTo>
                    <a:pt x="10161" y="22097"/>
                  </a:lnTo>
                  <a:lnTo>
                    <a:pt x="7367" y="14879"/>
                  </a:lnTo>
                  <a:lnTo>
                    <a:pt x="4976" y="7711"/>
                  </a:lnTo>
                  <a:lnTo>
                    <a:pt x="2933" y="685"/>
                  </a:lnTo>
                  <a:lnTo>
                    <a:pt x="0" y="0"/>
                  </a:lnTo>
                  <a:close/>
                </a:path>
              </a:pathLst>
            </a:custGeom>
            <a:solidFill>
              <a:srgbClr val="F8DA6D"/>
            </a:solidFill>
          </p:spPr>
          <p:txBody>
            <a:bodyPr wrap="square" lIns="0" tIns="0" rIns="0" bIns="0" rtlCol="0"/>
            <a:lstStyle/>
            <a:p>
              <a:endParaRPr/>
            </a:p>
          </p:txBody>
        </p:sp>
        <p:sp>
          <p:nvSpPr>
            <p:cNvPr id="6473" name="object 6473"/>
            <p:cNvSpPr/>
            <p:nvPr/>
          </p:nvSpPr>
          <p:spPr>
            <a:xfrm>
              <a:off x="6160173" y="8372665"/>
              <a:ext cx="10795" cy="29209"/>
            </a:xfrm>
            <a:custGeom>
              <a:avLst/>
              <a:gdLst/>
              <a:ahLst/>
              <a:cxnLst/>
              <a:rect l="l" t="t" r="r" b="b"/>
              <a:pathLst>
                <a:path w="10795" h="29209">
                  <a:moveTo>
                    <a:pt x="0" y="0"/>
                  </a:moveTo>
                  <a:lnTo>
                    <a:pt x="2042" y="7026"/>
                  </a:lnTo>
                  <a:lnTo>
                    <a:pt x="4433" y="14193"/>
                  </a:lnTo>
                  <a:lnTo>
                    <a:pt x="7227" y="21411"/>
                  </a:lnTo>
                  <a:lnTo>
                    <a:pt x="10477" y="28587"/>
                  </a:lnTo>
                </a:path>
              </a:pathLst>
            </a:custGeom>
            <a:ln w="25400">
              <a:solidFill>
                <a:srgbClr val="F9DD77"/>
              </a:solidFill>
            </a:ln>
          </p:spPr>
          <p:txBody>
            <a:bodyPr wrap="square" lIns="0" tIns="0" rIns="0" bIns="0" rtlCol="0"/>
            <a:lstStyle/>
            <a:p>
              <a:endParaRPr/>
            </a:p>
          </p:txBody>
        </p:sp>
        <p:sp>
          <p:nvSpPr>
            <p:cNvPr id="6474" name="object 6474"/>
            <p:cNvSpPr/>
            <p:nvPr/>
          </p:nvSpPr>
          <p:spPr>
            <a:xfrm>
              <a:off x="6167323" y="8400821"/>
              <a:ext cx="3810" cy="635"/>
            </a:xfrm>
            <a:custGeom>
              <a:avLst/>
              <a:gdLst/>
              <a:ahLst/>
              <a:cxnLst/>
              <a:rect l="l" t="t" r="r" b="b"/>
              <a:pathLst>
                <a:path w="3810" h="634">
                  <a:moveTo>
                    <a:pt x="3327" y="431"/>
                  </a:moveTo>
                  <a:lnTo>
                    <a:pt x="0" y="0"/>
                  </a:lnTo>
                </a:path>
              </a:pathLst>
            </a:custGeom>
            <a:ln w="25399">
              <a:solidFill>
                <a:srgbClr val="F7D669"/>
              </a:solidFill>
            </a:ln>
          </p:spPr>
          <p:txBody>
            <a:bodyPr wrap="square" lIns="0" tIns="0" rIns="0" bIns="0" rtlCol="0"/>
            <a:lstStyle/>
            <a:p>
              <a:endParaRPr/>
            </a:p>
          </p:txBody>
        </p:sp>
        <p:sp>
          <p:nvSpPr>
            <p:cNvPr id="6475" name="object 6475"/>
            <p:cNvSpPr/>
            <p:nvPr/>
          </p:nvSpPr>
          <p:spPr>
            <a:xfrm>
              <a:off x="6157239" y="8371979"/>
              <a:ext cx="10160" cy="29209"/>
            </a:xfrm>
            <a:custGeom>
              <a:avLst/>
              <a:gdLst/>
              <a:ahLst/>
              <a:cxnLst/>
              <a:rect l="l" t="t" r="r" b="b"/>
              <a:pathLst>
                <a:path w="10160" h="29209">
                  <a:moveTo>
                    <a:pt x="10083" y="28841"/>
                  </a:moveTo>
                  <a:lnTo>
                    <a:pt x="6716" y="21107"/>
                  </a:lnTo>
                  <a:lnTo>
                    <a:pt x="3913" y="13596"/>
                  </a:lnTo>
                  <a:lnTo>
                    <a:pt x="1673" y="6497"/>
                  </a:lnTo>
                  <a:lnTo>
                    <a:pt x="0" y="0"/>
                  </a:lnTo>
                </a:path>
              </a:pathLst>
            </a:custGeom>
            <a:ln w="25400">
              <a:solidFill>
                <a:srgbClr val="F7D763"/>
              </a:solidFill>
            </a:ln>
          </p:spPr>
          <p:txBody>
            <a:bodyPr wrap="square" lIns="0" tIns="0" rIns="0" bIns="0" rtlCol="0"/>
            <a:lstStyle/>
            <a:p>
              <a:endParaRPr/>
            </a:p>
          </p:txBody>
        </p:sp>
        <p:sp>
          <p:nvSpPr>
            <p:cNvPr id="6476" name="object 6476"/>
            <p:cNvSpPr/>
            <p:nvPr/>
          </p:nvSpPr>
          <p:spPr>
            <a:xfrm>
              <a:off x="6157239" y="8371979"/>
              <a:ext cx="3175" cy="1270"/>
            </a:xfrm>
            <a:custGeom>
              <a:avLst/>
              <a:gdLst/>
              <a:ahLst/>
              <a:cxnLst/>
              <a:rect l="l" t="t" r="r" b="b"/>
              <a:pathLst>
                <a:path w="3175" h="1270">
                  <a:moveTo>
                    <a:pt x="0" y="0"/>
                  </a:moveTo>
                  <a:lnTo>
                    <a:pt x="2933" y="685"/>
                  </a:lnTo>
                </a:path>
              </a:pathLst>
            </a:custGeom>
            <a:ln w="25400">
              <a:solidFill>
                <a:srgbClr val="FADE71"/>
              </a:solidFill>
            </a:ln>
          </p:spPr>
          <p:txBody>
            <a:bodyPr wrap="square" lIns="0" tIns="0" rIns="0" bIns="0" rtlCol="0"/>
            <a:lstStyle/>
            <a:p>
              <a:endParaRPr/>
            </a:p>
          </p:txBody>
        </p:sp>
        <p:sp>
          <p:nvSpPr>
            <p:cNvPr id="6477" name="object 6477"/>
            <p:cNvSpPr/>
            <p:nvPr/>
          </p:nvSpPr>
          <p:spPr>
            <a:xfrm>
              <a:off x="6154458" y="8371230"/>
              <a:ext cx="6985" cy="14604"/>
            </a:xfrm>
            <a:custGeom>
              <a:avLst/>
              <a:gdLst/>
              <a:ahLst/>
              <a:cxnLst/>
              <a:rect l="l" t="t" r="r" b="b"/>
              <a:pathLst>
                <a:path w="6985" h="14604">
                  <a:moveTo>
                    <a:pt x="0" y="0"/>
                  </a:moveTo>
                  <a:lnTo>
                    <a:pt x="584" y="3555"/>
                  </a:lnTo>
                  <a:lnTo>
                    <a:pt x="1727" y="8013"/>
                  </a:lnTo>
                  <a:lnTo>
                    <a:pt x="3365" y="12979"/>
                  </a:lnTo>
                  <a:lnTo>
                    <a:pt x="6692" y="14338"/>
                  </a:lnTo>
                  <a:lnTo>
                    <a:pt x="5003" y="9461"/>
                  </a:lnTo>
                  <a:lnTo>
                    <a:pt x="3708" y="4838"/>
                  </a:lnTo>
                  <a:lnTo>
                    <a:pt x="2781" y="749"/>
                  </a:lnTo>
                  <a:lnTo>
                    <a:pt x="1828" y="507"/>
                  </a:lnTo>
                  <a:lnTo>
                    <a:pt x="0" y="0"/>
                  </a:lnTo>
                  <a:close/>
                </a:path>
              </a:pathLst>
            </a:custGeom>
            <a:solidFill>
              <a:srgbClr val="F7D655"/>
            </a:solidFill>
          </p:spPr>
          <p:txBody>
            <a:bodyPr wrap="square" lIns="0" tIns="0" rIns="0" bIns="0" rtlCol="0"/>
            <a:lstStyle/>
            <a:p>
              <a:endParaRPr/>
            </a:p>
          </p:txBody>
        </p:sp>
        <p:sp>
          <p:nvSpPr>
            <p:cNvPr id="6478" name="object 6478"/>
            <p:cNvSpPr/>
            <p:nvPr/>
          </p:nvSpPr>
          <p:spPr>
            <a:xfrm>
              <a:off x="6157239" y="8371979"/>
              <a:ext cx="4445" cy="13970"/>
            </a:xfrm>
            <a:custGeom>
              <a:avLst/>
              <a:gdLst/>
              <a:ahLst/>
              <a:cxnLst/>
              <a:rect l="l" t="t" r="r" b="b"/>
              <a:pathLst>
                <a:path w="4445" h="13970">
                  <a:moveTo>
                    <a:pt x="0" y="0"/>
                  </a:moveTo>
                  <a:lnTo>
                    <a:pt x="927" y="4089"/>
                  </a:lnTo>
                  <a:lnTo>
                    <a:pt x="2222" y="8712"/>
                  </a:lnTo>
                  <a:lnTo>
                    <a:pt x="3911" y="13588"/>
                  </a:lnTo>
                </a:path>
              </a:pathLst>
            </a:custGeom>
            <a:ln w="25400">
              <a:solidFill>
                <a:srgbClr val="F8D965"/>
              </a:solidFill>
            </a:ln>
          </p:spPr>
          <p:txBody>
            <a:bodyPr wrap="square" lIns="0" tIns="0" rIns="0" bIns="0" rtlCol="0"/>
            <a:lstStyle/>
            <a:p>
              <a:endParaRPr/>
            </a:p>
          </p:txBody>
        </p:sp>
        <p:sp>
          <p:nvSpPr>
            <p:cNvPr id="6479" name="object 6479"/>
            <p:cNvSpPr/>
            <p:nvPr/>
          </p:nvSpPr>
          <p:spPr>
            <a:xfrm>
              <a:off x="6157823" y="8384209"/>
              <a:ext cx="3810" cy="1905"/>
            </a:xfrm>
            <a:custGeom>
              <a:avLst/>
              <a:gdLst/>
              <a:ahLst/>
              <a:cxnLst/>
              <a:rect l="l" t="t" r="r" b="b"/>
              <a:pathLst>
                <a:path w="3810" h="1904">
                  <a:moveTo>
                    <a:pt x="3327" y="1358"/>
                  </a:moveTo>
                  <a:lnTo>
                    <a:pt x="0" y="0"/>
                  </a:lnTo>
                </a:path>
              </a:pathLst>
            </a:custGeom>
            <a:ln w="25400">
              <a:solidFill>
                <a:srgbClr val="F7D353"/>
              </a:solidFill>
            </a:ln>
          </p:spPr>
          <p:txBody>
            <a:bodyPr wrap="square" lIns="0" tIns="0" rIns="0" bIns="0" rtlCol="0"/>
            <a:lstStyle/>
            <a:p>
              <a:endParaRPr/>
            </a:p>
          </p:txBody>
        </p:sp>
        <p:sp>
          <p:nvSpPr>
            <p:cNvPr id="6480" name="object 6480"/>
            <p:cNvSpPr/>
            <p:nvPr/>
          </p:nvSpPr>
          <p:spPr>
            <a:xfrm>
              <a:off x="6154458" y="8371230"/>
              <a:ext cx="3810" cy="13335"/>
            </a:xfrm>
            <a:custGeom>
              <a:avLst/>
              <a:gdLst/>
              <a:ahLst/>
              <a:cxnLst/>
              <a:rect l="l" t="t" r="r" b="b"/>
              <a:pathLst>
                <a:path w="3810" h="13334">
                  <a:moveTo>
                    <a:pt x="3365" y="12979"/>
                  </a:moveTo>
                  <a:lnTo>
                    <a:pt x="1727" y="8013"/>
                  </a:lnTo>
                  <a:lnTo>
                    <a:pt x="584" y="3555"/>
                  </a:lnTo>
                  <a:lnTo>
                    <a:pt x="0" y="0"/>
                  </a:lnTo>
                </a:path>
              </a:pathLst>
            </a:custGeom>
            <a:ln w="25399">
              <a:solidFill>
                <a:srgbClr val="F7D246"/>
              </a:solidFill>
            </a:ln>
          </p:spPr>
          <p:txBody>
            <a:bodyPr wrap="square" lIns="0" tIns="0" rIns="0" bIns="0" rtlCol="0"/>
            <a:lstStyle/>
            <a:p>
              <a:endParaRPr/>
            </a:p>
          </p:txBody>
        </p:sp>
        <p:sp>
          <p:nvSpPr>
            <p:cNvPr id="6481" name="object 6481"/>
            <p:cNvSpPr/>
            <p:nvPr/>
          </p:nvSpPr>
          <p:spPr>
            <a:xfrm>
              <a:off x="6154458" y="8371230"/>
              <a:ext cx="3175" cy="1270"/>
            </a:xfrm>
            <a:custGeom>
              <a:avLst/>
              <a:gdLst/>
              <a:ahLst/>
              <a:cxnLst/>
              <a:rect l="l" t="t" r="r" b="b"/>
              <a:pathLst>
                <a:path w="3175" h="1270">
                  <a:moveTo>
                    <a:pt x="0" y="0"/>
                  </a:moveTo>
                  <a:lnTo>
                    <a:pt x="2781" y="749"/>
                  </a:lnTo>
                </a:path>
              </a:pathLst>
            </a:custGeom>
            <a:ln w="25400">
              <a:solidFill>
                <a:srgbClr val="F9D758"/>
              </a:solidFill>
            </a:ln>
          </p:spPr>
          <p:txBody>
            <a:bodyPr wrap="square" lIns="0" tIns="0" rIns="0" bIns="0" rtlCol="0"/>
            <a:lstStyle/>
            <a:p>
              <a:endParaRPr/>
            </a:p>
          </p:txBody>
        </p:sp>
        <p:sp>
          <p:nvSpPr>
            <p:cNvPr id="6482" name="object 6482"/>
            <p:cNvSpPr/>
            <p:nvPr/>
          </p:nvSpPr>
          <p:spPr>
            <a:xfrm>
              <a:off x="6151804" y="8370422"/>
              <a:ext cx="6350" cy="13970"/>
            </a:xfrm>
            <a:custGeom>
              <a:avLst/>
              <a:gdLst/>
              <a:ahLst/>
              <a:cxnLst/>
              <a:rect l="l" t="t" r="r" b="b"/>
              <a:pathLst>
                <a:path w="6350" h="13970">
                  <a:moveTo>
                    <a:pt x="0" y="0"/>
                  </a:moveTo>
                  <a:lnTo>
                    <a:pt x="1070" y="5736"/>
                  </a:lnTo>
                  <a:lnTo>
                    <a:pt x="2983" y="12759"/>
                  </a:lnTo>
                  <a:lnTo>
                    <a:pt x="3923" y="13013"/>
                  </a:lnTo>
                  <a:lnTo>
                    <a:pt x="4939" y="13368"/>
                  </a:lnTo>
                  <a:lnTo>
                    <a:pt x="6018" y="13787"/>
                  </a:lnTo>
                  <a:lnTo>
                    <a:pt x="4380" y="8822"/>
                  </a:lnTo>
                  <a:lnTo>
                    <a:pt x="3237" y="4364"/>
                  </a:lnTo>
                  <a:lnTo>
                    <a:pt x="2653" y="808"/>
                  </a:lnTo>
                  <a:lnTo>
                    <a:pt x="0" y="0"/>
                  </a:lnTo>
                  <a:close/>
                </a:path>
              </a:pathLst>
            </a:custGeom>
            <a:solidFill>
              <a:srgbClr val="F7CF32"/>
            </a:solidFill>
          </p:spPr>
          <p:txBody>
            <a:bodyPr wrap="square" lIns="0" tIns="0" rIns="0" bIns="0" rtlCol="0"/>
            <a:lstStyle/>
            <a:p>
              <a:endParaRPr/>
            </a:p>
          </p:txBody>
        </p:sp>
        <p:sp>
          <p:nvSpPr>
            <p:cNvPr id="6483" name="object 6483"/>
            <p:cNvSpPr/>
            <p:nvPr/>
          </p:nvSpPr>
          <p:spPr>
            <a:xfrm>
              <a:off x="6154458" y="8371230"/>
              <a:ext cx="3810" cy="13335"/>
            </a:xfrm>
            <a:custGeom>
              <a:avLst/>
              <a:gdLst/>
              <a:ahLst/>
              <a:cxnLst/>
              <a:rect l="l" t="t" r="r" b="b"/>
              <a:pathLst>
                <a:path w="3810" h="13334">
                  <a:moveTo>
                    <a:pt x="0" y="0"/>
                  </a:moveTo>
                  <a:lnTo>
                    <a:pt x="584" y="3555"/>
                  </a:lnTo>
                  <a:lnTo>
                    <a:pt x="1727" y="8013"/>
                  </a:lnTo>
                  <a:lnTo>
                    <a:pt x="3365" y="12979"/>
                  </a:lnTo>
                </a:path>
              </a:pathLst>
            </a:custGeom>
            <a:ln w="25399">
              <a:solidFill>
                <a:srgbClr val="F7D246"/>
              </a:solidFill>
            </a:ln>
          </p:spPr>
          <p:txBody>
            <a:bodyPr wrap="square" lIns="0" tIns="0" rIns="0" bIns="0" rtlCol="0"/>
            <a:lstStyle/>
            <a:p>
              <a:endParaRPr/>
            </a:p>
          </p:txBody>
        </p:sp>
        <p:sp>
          <p:nvSpPr>
            <p:cNvPr id="6484" name="object 6484"/>
            <p:cNvSpPr/>
            <p:nvPr/>
          </p:nvSpPr>
          <p:spPr>
            <a:xfrm>
              <a:off x="6154788" y="8383181"/>
              <a:ext cx="3175" cy="1270"/>
            </a:xfrm>
            <a:custGeom>
              <a:avLst/>
              <a:gdLst/>
              <a:ahLst/>
              <a:cxnLst/>
              <a:rect l="l" t="t" r="r" b="b"/>
              <a:pathLst>
                <a:path w="3175" h="1270">
                  <a:moveTo>
                    <a:pt x="3034" y="1028"/>
                  </a:moveTo>
                  <a:lnTo>
                    <a:pt x="0" y="0"/>
                  </a:lnTo>
                </a:path>
              </a:pathLst>
            </a:custGeom>
            <a:ln w="25399">
              <a:solidFill>
                <a:srgbClr val="F5CC2D"/>
              </a:solidFill>
            </a:ln>
          </p:spPr>
          <p:txBody>
            <a:bodyPr wrap="square" lIns="0" tIns="0" rIns="0" bIns="0" rtlCol="0"/>
            <a:lstStyle/>
            <a:p>
              <a:endParaRPr/>
            </a:p>
          </p:txBody>
        </p:sp>
        <p:sp>
          <p:nvSpPr>
            <p:cNvPr id="6485" name="object 6485"/>
            <p:cNvSpPr/>
            <p:nvPr/>
          </p:nvSpPr>
          <p:spPr>
            <a:xfrm>
              <a:off x="6151804" y="8370421"/>
              <a:ext cx="3175" cy="1270"/>
            </a:xfrm>
            <a:custGeom>
              <a:avLst/>
              <a:gdLst/>
              <a:ahLst/>
              <a:cxnLst/>
              <a:rect l="l" t="t" r="r" b="b"/>
              <a:pathLst>
                <a:path w="3175" h="1270">
                  <a:moveTo>
                    <a:pt x="0" y="0"/>
                  </a:moveTo>
                  <a:lnTo>
                    <a:pt x="2653" y="808"/>
                  </a:lnTo>
                </a:path>
              </a:pathLst>
            </a:custGeom>
            <a:ln w="25400">
              <a:solidFill>
                <a:srgbClr val="F7D136"/>
              </a:solidFill>
            </a:ln>
          </p:spPr>
          <p:txBody>
            <a:bodyPr wrap="square" lIns="0" tIns="0" rIns="0" bIns="0" rtlCol="0"/>
            <a:lstStyle/>
            <a:p>
              <a:endParaRPr/>
            </a:p>
          </p:txBody>
        </p:sp>
        <p:sp>
          <p:nvSpPr>
            <p:cNvPr id="6486" name="object 6486"/>
            <p:cNvSpPr/>
            <p:nvPr/>
          </p:nvSpPr>
          <p:spPr>
            <a:xfrm>
              <a:off x="6157823" y="8384209"/>
              <a:ext cx="9525" cy="17145"/>
            </a:xfrm>
            <a:custGeom>
              <a:avLst/>
              <a:gdLst/>
              <a:ahLst/>
              <a:cxnLst/>
              <a:rect l="l" t="t" r="r" b="b"/>
              <a:pathLst>
                <a:path w="9525" h="17145">
                  <a:moveTo>
                    <a:pt x="0" y="0"/>
                  </a:moveTo>
                  <a:lnTo>
                    <a:pt x="9499" y="16611"/>
                  </a:lnTo>
                  <a:lnTo>
                    <a:pt x="7061" y="11417"/>
                  </a:lnTo>
                  <a:lnTo>
                    <a:pt x="5003" y="6261"/>
                  </a:lnTo>
                  <a:lnTo>
                    <a:pt x="3327" y="1358"/>
                  </a:lnTo>
                  <a:lnTo>
                    <a:pt x="0" y="0"/>
                  </a:lnTo>
                  <a:close/>
                </a:path>
              </a:pathLst>
            </a:custGeom>
            <a:solidFill>
              <a:srgbClr val="F6D251"/>
            </a:solidFill>
          </p:spPr>
          <p:txBody>
            <a:bodyPr wrap="square" lIns="0" tIns="0" rIns="0" bIns="0" rtlCol="0"/>
            <a:lstStyle/>
            <a:p>
              <a:endParaRPr/>
            </a:p>
          </p:txBody>
        </p:sp>
        <p:sp>
          <p:nvSpPr>
            <p:cNvPr id="6487" name="object 6487"/>
            <p:cNvSpPr/>
            <p:nvPr/>
          </p:nvSpPr>
          <p:spPr>
            <a:xfrm>
              <a:off x="6161151" y="8385568"/>
              <a:ext cx="6350" cy="15875"/>
            </a:xfrm>
            <a:custGeom>
              <a:avLst/>
              <a:gdLst/>
              <a:ahLst/>
              <a:cxnLst/>
              <a:rect l="l" t="t" r="r" b="b"/>
              <a:pathLst>
                <a:path w="6350" h="15875">
                  <a:moveTo>
                    <a:pt x="0" y="0"/>
                  </a:moveTo>
                  <a:lnTo>
                    <a:pt x="1676" y="4902"/>
                  </a:lnTo>
                  <a:lnTo>
                    <a:pt x="3733" y="10058"/>
                  </a:lnTo>
                  <a:lnTo>
                    <a:pt x="6172" y="15252"/>
                  </a:lnTo>
                </a:path>
              </a:pathLst>
            </a:custGeom>
            <a:ln w="25400">
              <a:solidFill>
                <a:srgbClr val="F7D661"/>
              </a:solidFill>
            </a:ln>
          </p:spPr>
          <p:txBody>
            <a:bodyPr wrap="square" lIns="0" tIns="0" rIns="0" bIns="0" rtlCol="0"/>
            <a:lstStyle/>
            <a:p>
              <a:endParaRPr/>
            </a:p>
          </p:txBody>
        </p:sp>
        <p:sp>
          <p:nvSpPr>
            <p:cNvPr id="6488" name="object 6488"/>
            <p:cNvSpPr/>
            <p:nvPr/>
          </p:nvSpPr>
          <p:spPr>
            <a:xfrm>
              <a:off x="6164110" y="8400300"/>
              <a:ext cx="3810" cy="635"/>
            </a:xfrm>
            <a:custGeom>
              <a:avLst/>
              <a:gdLst/>
              <a:ahLst/>
              <a:cxnLst/>
              <a:rect l="l" t="t" r="r" b="b"/>
              <a:pathLst>
                <a:path w="3810" h="634">
                  <a:moveTo>
                    <a:pt x="3213" y="520"/>
                  </a:moveTo>
                  <a:lnTo>
                    <a:pt x="0" y="0"/>
                  </a:lnTo>
                </a:path>
              </a:pathLst>
            </a:custGeom>
            <a:ln w="25400">
              <a:solidFill>
                <a:srgbClr val="F5D250"/>
              </a:solidFill>
            </a:ln>
          </p:spPr>
          <p:txBody>
            <a:bodyPr wrap="square" lIns="0" tIns="0" rIns="0" bIns="0" rtlCol="0"/>
            <a:lstStyle/>
            <a:p>
              <a:endParaRPr/>
            </a:p>
          </p:txBody>
        </p:sp>
        <p:sp>
          <p:nvSpPr>
            <p:cNvPr id="6489" name="object 6489"/>
            <p:cNvSpPr/>
            <p:nvPr/>
          </p:nvSpPr>
          <p:spPr>
            <a:xfrm>
              <a:off x="6157823" y="8384209"/>
              <a:ext cx="6350" cy="16510"/>
            </a:xfrm>
            <a:custGeom>
              <a:avLst/>
              <a:gdLst/>
              <a:ahLst/>
              <a:cxnLst/>
              <a:rect l="l" t="t" r="r" b="b"/>
              <a:pathLst>
                <a:path w="6350" h="16509">
                  <a:moveTo>
                    <a:pt x="6286" y="16090"/>
                  </a:moveTo>
                  <a:lnTo>
                    <a:pt x="3746" y="10464"/>
                  </a:lnTo>
                  <a:lnTo>
                    <a:pt x="1625" y="4978"/>
                  </a:lnTo>
                  <a:lnTo>
                    <a:pt x="0" y="0"/>
                  </a:lnTo>
                </a:path>
              </a:pathLst>
            </a:custGeom>
            <a:ln w="25400">
              <a:solidFill>
                <a:srgbClr val="F5CF41"/>
              </a:solidFill>
            </a:ln>
          </p:spPr>
          <p:txBody>
            <a:bodyPr wrap="square" lIns="0" tIns="0" rIns="0" bIns="0" rtlCol="0"/>
            <a:lstStyle/>
            <a:p>
              <a:endParaRPr/>
            </a:p>
          </p:txBody>
        </p:sp>
        <p:sp>
          <p:nvSpPr>
            <p:cNvPr id="6490" name="object 6490"/>
            <p:cNvSpPr/>
            <p:nvPr/>
          </p:nvSpPr>
          <p:spPr>
            <a:xfrm>
              <a:off x="6157823" y="8384209"/>
              <a:ext cx="3810" cy="1905"/>
            </a:xfrm>
            <a:custGeom>
              <a:avLst/>
              <a:gdLst/>
              <a:ahLst/>
              <a:cxnLst/>
              <a:rect l="l" t="t" r="r" b="b"/>
              <a:pathLst>
                <a:path w="3810" h="1904">
                  <a:moveTo>
                    <a:pt x="0" y="0"/>
                  </a:moveTo>
                  <a:lnTo>
                    <a:pt x="3327" y="1358"/>
                  </a:lnTo>
                </a:path>
              </a:pathLst>
            </a:custGeom>
            <a:ln w="25400">
              <a:solidFill>
                <a:srgbClr val="F7D353"/>
              </a:solidFill>
            </a:ln>
          </p:spPr>
          <p:txBody>
            <a:bodyPr wrap="square" lIns="0" tIns="0" rIns="0" bIns="0" rtlCol="0"/>
            <a:lstStyle/>
            <a:p>
              <a:endParaRPr/>
            </a:p>
          </p:txBody>
        </p:sp>
        <p:sp>
          <p:nvSpPr>
            <p:cNvPr id="6491" name="object 6491"/>
            <p:cNvSpPr/>
            <p:nvPr/>
          </p:nvSpPr>
          <p:spPr>
            <a:xfrm>
              <a:off x="6154788" y="8383181"/>
              <a:ext cx="9525" cy="17145"/>
            </a:xfrm>
            <a:custGeom>
              <a:avLst/>
              <a:gdLst/>
              <a:ahLst/>
              <a:cxnLst/>
              <a:rect l="l" t="t" r="r" b="b"/>
              <a:pathLst>
                <a:path w="9525" h="17145">
                  <a:moveTo>
                    <a:pt x="0" y="0"/>
                  </a:moveTo>
                  <a:lnTo>
                    <a:pt x="2728" y="7972"/>
                  </a:lnTo>
                  <a:lnTo>
                    <a:pt x="6235" y="16535"/>
                  </a:lnTo>
                  <a:lnTo>
                    <a:pt x="7238" y="16738"/>
                  </a:lnTo>
                  <a:lnTo>
                    <a:pt x="9321" y="17119"/>
                  </a:lnTo>
                  <a:lnTo>
                    <a:pt x="6781" y="11493"/>
                  </a:lnTo>
                  <a:lnTo>
                    <a:pt x="4660" y="6007"/>
                  </a:lnTo>
                  <a:lnTo>
                    <a:pt x="3034" y="1028"/>
                  </a:lnTo>
                  <a:lnTo>
                    <a:pt x="1955" y="609"/>
                  </a:lnTo>
                  <a:lnTo>
                    <a:pt x="939" y="253"/>
                  </a:lnTo>
                  <a:lnTo>
                    <a:pt x="0" y="0"/>
                  </a:lnTo>
                  <a:close/>
                </a:path>
              </a:pathLst>
            </a:custGeom>
            <a:solidFill>
              <a:srgbClr val="F5CC2B"/>
            </a:solidFill>
          </p:spPr>
          <p:txBody>
            <a:bodyPr wrap="square" lIns="0" tIns="0" rIns="0" bIns="0" rtlCol="0"/>
            <a:lstStyle/>
            <a:p>
              <a:endParaRPr/>
            </a:p>
          </p:txBody>
        </p:sp>
        <p:sp>
          <p:nvSpPr>
            <p:cNvPr id="6492" name="object 6492"/>
            <p:cNvSpPr/>
            <p:nvPr/>
          </p:nvSpPr>
          <p:spPr>
            <a:xfrm>
              <a:off x="6157823" y="8384209"/>
              <a:ext cx="6350" cy="16510"/>
            </a:xfrm>
            <a:custGeom>
              <a:avLst/>
              <a:gdLst/>
              <a:ahLst/>
              <a:cxnLst/>
              <a:rect l="l" t="t" r="r" b="b"/>
              <a:pathLst>
                <a:path w="6350" h="16509">
                  <a:moveTo>
                    <a:pt x="0" y="0"/>
                  </a:moveTo>
                  <a:lnTo>
                    <a:pt x="1625" y="4978"/>
                  </a:lnTo>
                  <a:lnTo>
                    <a:pt x="3746" y="10464"/>
                  </a:lnTo>
                  <a:lnTo>
                    <a:pt x="6286" y="16090"/>
                  </a:lnTo>
                </a:path>
              </a:pathLst>
            </a:custGeom>
            <a:ln w="25400">
              <a:solidFill>
                <a:srgbClr val="F5CF41"/>
              </a:solidFill>
            </a:ln>
          </p:spPr>
          <p:txBody>
            <a:bodyPr wrap="square" lIns="0" tIns="0" rIns="0" bIns="0" rtlCol="0"/>
            <a:lstStyle/>
            <a:p>
              <a:endParaRPr/>
            </a:p>
          </p:txBody>
        </p:sp>
        <p:sp>
          <p:nvSpPr>
            <p:cNvPr id="6493" name="object 6493"/>
            <p:cNvSpPr/>
            <p:nvPr/>
          </p:nvSpPr>
          <p:spPr>
            <a:xfrm>
              <a:off x="6161024" y="8399716"/>
              <a:ext cx="3175" cy="635"/>
            </a:xfrm>
            <a:custGeom>
              <a:avLst/>
              <a:gdLst/>
              <a:ahLst/>
              <a:cxnLst/>
              <a:rect l="l" t="t" r="r" b="b"/>
              <a:pathLst>
                <a:path w="3175" h="634">
                  <a:moveTo>
                    <a:pt x="3086" y="584"/>
                  </a:moveTo>
                  <a:lnTo>
                    <a:pt x="0" y="0"/>
                  </a:lnTo>
                </a:path>
              </a:pathLst>
            </a:custGeom>
            <a:ln w="25399">
              <a:solidFill>
                <a:srgbClr val="F4CB29"/>
              </a:solidFill>
            </a:ln>
          </p:spPr>
          <p:txBody>
            <a:bodyPr wrap="square" lIns="0" tIns="0" rIns="0" bIns="0" rtlCol="0"/>
            <a:lstStyle/>
            <a:p>
              <a:endParaRPr/>
            </a:p>
          </p:txBody>
        </p:sp>
        <p:sp>
          <p:nvSpPr>
            <p:cNvPr id="6494" name="object 6494"/>
            <p:cNvSpPr/>
            <p:nvPr/>
          </p:nvSpPr>
          <p:spPr>
            <a:xfrm>
              <a:off x="6154788" y="8383181"/>
              <a:ext cx="3175" cy="1270"/>
            </a:xfrm>
            <a:custGeom>
              <a:avLst/>
              <a:gdLst/>
              <a:ahLst/>
              <a:cxnLst/>
              <a:rect l="l" t="t" r="r" b="b"/>
              <a:pathLst>
                <a:path w="3175" h="1270">
                  <a:moveTo>
                    <a:pt x="0" y="0"/>
                  </a:moveTo>
                  <a:lnTo>
                    <a:pt x="3034" y="1028"/>
                  </a:lnTo>
                </a:path>
              </a:pathLst>
            </a:custGeom>
            <a:ln w="25399">
              <a:solidFill>
                <a:srgbClr val="F5CC2D"/>
              </a:solidFill>
            </a:ln>
          </p:spPr>
          <p:txBody>
            <a:bodyPr wrap="square" lIns="0" tIns="0" rIns="0" bIns="0" rtlCol="0"/>
            <a:lstStyle/>
            <a:p>
              <a:endParaRPr/>
            </a:p>
          </p:txBody>
        </p:sp>
        <p:sp>
          <p:nvSpPr>
            <p:cNvPr id="6495" name="object 6495"/>
            <p:cNvSpPr/>
            <p:nvPr/>
          </p:nvSpPr>
          <p:spPr>
            <a:xfrm>
              <a:off x="6215583" y="8398814"/>
              <a:ext cx="28575" cy="28575"/>
            </a:xfrm>
            <a:custGeom>
              <a:avLst/>
              <a:gdLst/>
              <a:ahLst/>
              <a:cxnLst/>
              <a:rect l="l" t="t" r="r" b="b"/>
              <a:pathLst>
                <a:path w="28575" h="28575">
                  <a:moveTo>
                    <a:pt x="2235" y="0"/>
                  </a:moveTo>
                  <a:lnTo>
                    <a:pt x="27444" y="28193"/>
                  </a:lnTo>
                  <a:lnTo>
                    <a:pt x="27724" y="27546"/>
                  </a:lnTo>
                  <a:lnTo>
                    <a:pt x="27939" y="26606"/>
                  </a:lnTo>
                  <a:lnTo>
                    <a:pt x="28092" y="25337"/>
                  </a:lnTo>
                  <a:lnTo>
                    <a:pt x="20994" y="19479"/>
                  </a:lnTo>
                  <a:lnTo>
                    <a:pt x="14249" y="13232"/>
                  </a:lnTo>
                  <a:lnTo>
                    <a:pt x="8061" y="6807"/>
                  </a:lnTo>
                  <a:lnTo>
                    <a:pt x="2235" y="0"/>
                  </a:lnTo>
                  <a:close/>
                </a:path>
              </a:pathLst>
            </a:custGeom>
            <a:solidFill>
              <a:srgbClr val="FDD440"/>
            </a:solidFill>
          </p:spPr>
          <p:txBody>
            <a:bodyPr wrap="square" lIns="0" tIns="0" rIns="0" bIns="0" rtlCol="0"/>
            <a:lstStyle/>
            <a:p>
              <a:endParaRPr/>
            </a:p>
          </p:txBody>
        </p:sp>
        <p:sp>
          <p:nvSpPr>
            <p:cNvPr id="6496" name="object 6496"/>
            <p:cNvSpPr/>
            <p:nvPr/>
          </p:nvSpPr>
          <p:spPr>
            <a:xfrm>
              <a:off x="6215583" y="8398814"/>
              <a:ext cx="2540" cy="635"/>
            </a:xfrm>
            <a:custGeom>
              <a:avLst/>
              <a:gdLst/>
              <a:ahLst/>
              <a:cxnLst/>
              <a:rect l="l" t="t" r="r" b="b"/>
              <a:pathLst>
                <a:path w="2539" h="634">
                  <a:moveTo>
                    <a:pt x="2235" y="0"/>
                  </a:moveTo>
                  <a:lnTo>
                    <a:pt x="0" y="406"/>
                  </a:lnTo>
                </a:path>
              </a:pathLst>
            </a:custGeom>
            <a:ln w="25400">
              <a:solidFill>
                <a:srgbClr val="FFD942"/>
              </a:solidFill>
            </a:ln>
          </p:spPr>
          <p:txBody>
            <a:bodyPr wrap="square" lIns="0" tIns="0" rIns="0" bIns="0" rtlCol="0"/>
            <a:lstStyle/>
            <a:p>
              <a:endParaRPr/>
            </a:p>
          </p:txBody>
        </p:sp>
        <p:sp>
          <p:nvSpPr>
            <p:cNvPr id="6497" name="object 6497"/>
            <p:cNvSpPr/>
            <p:nvPr/>
          </p:nvSpPr>
          <p:spPr>
            <a:xfrm>
              <a:off x="6215583" y="8399221"/>
              <a:ext cx="27940" cy="27940"/>
            </a:xfrm>
            <a:custGeom>
              <a:avLst/>
              <a:gdLst/>
              <a:ahLst/>
              <a:cxnLst/>
              <a:rect l="l" t="t" r="r" b="b"/>
              <a:pathLst>
                <a:path w="27939" h="27940">
                  <a:moveTo>
                    <a:pt x="0" y="0"/>
                  </a:moveTo>
                  <a:lnTo>
                    <a:pt x="6225" y="7258"/>
                  </a:lnTo>
                  <a:lnTo>
                    <a:pt x="12879" y="14346"/>
                  </a:lnTo>
                  <a:lnTo>
                    <a:pt x="19954" y="21208"/>
                  </a:lnTo>
                  <a:lnTo>
                    <a:pt x="27444" y="27787"/>
                  </a:lnTo>
                </a:path>
              </a:pathLst>
            </a:custGeom>
            <a:ln w="25400">
              <a:solidFill>
                <a:srgbClr val="FDD540"/>
              </a:solidFill>
            </a:ln>
          </p:spPr>
          <p:txBody>
            <a:bodyPr wrap="square" lIns="0" tIns="0" rIns="0" bIns="0" rtlCol="0"/>
            <a:lstStyle/>
            <a:p>
              <a:endParaRPr/>
            </a:p>
          </p:txBody>
        </p:sp>
        <p:sp>
          <p:nvSpPr>
            <p:cNvPr id="6498" name="object 6498"/>
            <p:cNvSpPr/>
            <p:nvPr/>
          </p:nvSpPr>
          <p:spPr>
            <a:xfrm>
              <a:off x="6243028" y="8424151"/>
              <a:ext cx="1270" cy="3175"/>
            </a:xfrm>
            <a:custGeom>
              <a:avLst/>
              <a:gdLst/>
              <a:ahLst/>
              <a:cxnLst/>
              <a:rect l="l" t="t" r="r" b="b"/>
              <a:pathLst>
                <a:path w="1270" h="3175">
                  <a:moveTo>
                    <a:pt x="0" y="2856"/>
                  </a:moveTo>
                  <a:lnTo>
                    <a:pt x="647" y="0"/>
                  </a:lnTo>
                </a:path>
              </a:pathLst>
            </a:custGeom>
            <a:ln w="25399">
              <a:solidFill>
                <a:srgbClr val="FBCE3E"/>
              </a:solidFill>
            </a:ln>
          </p:spPr>
          <p:txBody>
            <a:bodyPr wrap="square" lIns="0" tIns="0" rIns="0" bIns="0" rtlCol="0"/>
            <a:lstStyle/>
            <a:p>
              <a:endParaRPr/>
            </a:p>
          </p:txBody>
        </p:sp>
        <p:sp>
          <p:nvSpPr>
            <p:cNvPr id="6499" name="object 6499"/>
            <p:cNvSpPr/>
            <p:nvPr/>
          </p:nvSpPr>
          <p:spPr>
            <a:xfrm>
              <a:off x="6217818" y="8398814"/>
              <a:ext cx="26034" cy="25400"/>
            </a:xfrm>
            <a:custGeom>
              <a:avLst/>
              <a:gdLst/>
              <a:ahLst/>
              <a:cxnLst/>
              <a:rect l="l" t="t" r="r" b="b"/>
              <a:pathLst>
                <a:path w="26035" h="25400">
                  <a:moveTo>
                    <a:pt x="25844" y="25326"/>
                  </a:moveTo>
                  <a:lnTo>
                    <a:pt x="18759" y="19479"/>
                  </a:lnTo>
                  <a:lnTo>
                    <a:pt x="12167" y="13382"/>
                  </a:lnTo>
                </a:path>
                <a:path w="26035" h="25400">
                  <a:moveTo>
                    <a:pt x="12014" y="13232"/>
                  </a:moveTo>
                  <a:lnTo>
                    <a:pt x="5826" y="6807"/>
                  </a:lnTo>
                  <a:lnTo>
                    <a:pt x="0" y="0"/>
                  </a:lnTo>
                </a:path>
              </a:pathLst>
            </a:custGeom>
            <a:ln w="25400">
              <a:solidFill>
                <a:srgbClr val="FCD340"/>
              </a:solidFill>
            </a:ln>
          </p:spPr>
          <p:txBody>
            <a:bodyPr wrap="square" lIns="0" tIns="0" rIns="0" bIns="0" rtlCol="0"/>
            <a:lstStyle/>
            <a:p>
              <a:endParaRPr/>
            </a:p>
          </p:txBody>
        </p:sp>
        <p:sp>
          <p:nvSpPr>
            <p:cNvPr id="6500" name="object 6500"/>
            <p:cNvSpPr/>
            <p:nvPr/>
          </p:nvSpPr>
          <p:spPr>
            <a:xfrm>
              <a:off x="6243028" y="8424151"/>
              <a:ext cx="34290" cy="25400"/>
            </a:xfrm>
            <a:custGeom>
              <a:avLst/>
              <a:gdLst/>
              <a:ahLst/>
              <a:cxnLst/>
              <a:rect l="l" t="t" r="r" b="b"/>
              <a:pathLst>
                <a:path w="34289" h="25400">
                  <a:moveTo>
                    <a:pt x="647" y="0"/>
                  </a:moveTo>
                  <a:lnTo>
                    <a:pt x="495" y="1269"/>
                  </a:lnTo>
                  <a:lnTo>
                    <a:pt x="279" y="2209"/>
                  </a:lnTo>
                  <a:lnTo>
                    <a:pt x="0" y="2856"/>
                  </a:lnTo>
                  <a:lnTo>
                    <a:pt x="7909" y="9103"/>
                  </a:lnTo>
                  <a:lnTo>
                    <a:pt x="16222" y="14964"/>
                  </a:lnTo>
                  <a:lnTo>
                    <a:pt x="24933" y="20385"/>
                  </a:lnTo>
                  <a:lnTo>
                    <a:pt x="34036" y="25310"/>
                  </a:lnTo>
                  <a:lnTo>
                    <a:pt x="33616" y="22440"/>
                  </a:lnTo>
                  <a:lnTo>
                    <a:pt x="33197" y="20040"/>
                  </a:lnTo>
                  <a:lnTo>
                    <a:pt x="24454" y="15549"/>
                  </a:lnTo>
                  <a:lnTo>
                    <a:pt x="16106" y="10712"/>
                  </a:lnTo>
                  <a:lnTo>
                    <a:pt x="8176" y="5525"/>
                  </a:lnTo>
                  <a:lnTo>
                    <a:pt x="647" y="0"/>
                  </a:lnTo>
                  <a:close/>
                </a:path>
              </a:pathLst>
            </a:custGeom>
            <a:solidFill>
              <a:srgbClr val="F4C73C"/>
            </a:solidFill>
          </p:spPr>
          <p:txBody>
            <a:bodyPr wrap="square" lIns="0" tIns="0" rIns="0" bIns="0" rtlCol="0"/>
            <a:lstStyle/>
            <a:p>
              <a:endParaRPr/>
            </a:p>
          </p:txBody>
        </p:sp>
        <p:sp>
          <p:nvSpPr>
            <p:cNvPr id="6501" name="object 6501"/>
            <p:cNvSpPr/>
            <p:nvPr/>
          </p:nvSpPr>
          <p:spPr>
            <a:xfrm>
              <a:off x="6243028" y="8424151"/>
              <a:ext cx="1270" cy="3175"/>
            </a:xfrm>
            <a:custGeom>
              <a:avLst/>
              <a:gdLst/>
              <a:ahLst/>
              <a:cxnLst/>
              <a:rect l="l" t="t" r="r" b="b"/>
              <a:pathLst>
                <a:path w="1270" h="3175">
                  <a:moveTo>
                    <a:pt x="647" y="0"/>
                  </a:moveTo>
                  <a:lnTo>
                    <a:pt x="0" y="2856"/>
                  </a:lnTo>
                </a:path>
              </a:pathLst>
            </a:custGeom>
            <a:ln w="25399">
              <a:solidFill>
                <a:srgbClr val="FBCE3E"/>
              </a:solidFill>
            </a:ln>
          </p:spPr>
          <p:txBody>
            <a:bodyPr wrap="square" lIns="0" tIns="0" rIns="0" bIns="0" rtlCol="0"/>
            <a:lstStyle/>
            <a:p>
              <a:endParaRPr/>
            </a:p>
          </p:txBody>
        </p:sp>
        <p:sp>
          <p:nvSpPr>
            <p:cNvPr id="6502" name="object 6502"/>
            <p:cNvSpPr/>
            <p:nvPr/>
          </p:nvSpPr>
          <p:spPr>
            <a:xfrm>
              <a:off x="6243028" y="8427008"/>
              <a:ext cx="34290" cy="22860"/>
            </a:xfrm>
            <a:custGeom>
              <a:avLst/>
              <a:gdLst/>
              <a:ahLst/>
              <a:cxnLst/>
              <a:rect l="l" t="t" r="r" b="b"/>
              <a:pathLst>
                <a:path w="34289" h="22859">
                  <a:moveTo>
                    <a:pt x="0" y="0"/>
                  </a:moveTo>
                  <a:lnTo>
                    <a:pt x="7909" y="6246"/>
                  </a:lnTo>
                  <a:lnTo>
                    <a:pt x="16222" y="12107"/>
                  </a:lnTo>
                  <a:lnTo>
                    <a:pt x="24933" y="17528"/>
                  </a:lnTo>
                  <a:lnTo>
                    <a:pt x="34036" y="22453"/>
                  </a:lnTo>
                </a:path>
              </a:pathLst>
            </a:custGeom>
            <a:ln w="25400">
              <a:solidFill>
                <a:srgbClr val="F5C837"/>
              </a:solidFill>
            </a:ln>
          </p:spPr>
          <p:txBody>
            <a:bodyPr wrap="square" lIns="0" tIns="0" rIns="0" bIns="0" rtlCol="0"/>
            <a:lstStyle/>
            <a:p>
              <a:endParaRPr/>
            </a:p>
          </p:txBody>
        </p:sp>
        <p:sp>
          <p:nvSpPr>
            <p:cNvPr id="6503" name="object 6503"/>
            <p:cNvSpPr/>
            <p:nvPr/>
          </p:nvSpPr>
          <p:spPr>
            <a:xfrm>
              <a:off x="6276225" y="8444192"/>
              <a:ext cx="1270" cy="5715"/>
            </a:xfrm>
            <a:custGeom>
              <a:avLst/>
              <a:gdLst/>
              <a:ahLst/>
              <a:cxnLst/>
              <a:rect l="l" t="t" r="r" b="b"/>
              <a:pathLst>
                <a:path w="1270" h="5715">
                  <a:moveTo>
                    <a:pt x="838" y="5270"/>
                  </a:moveTo>
                  <a:lnTo>
                    <a:pt x="0" y="0"/>
                  </a:lnTo>
                </a:path>
              </a:pathLst>
            </a:custGeom>
            <a:ln w="25400">
              <a:solidFill>
                <a:srgbClr val="EDBF3A"/>
              </a:solidFill>
            </a:ln>
          </p:spPr>
          <p:txBody>
            <a:bodyPr wrap="square" lIns="0" tIns="0" rIns="0" bIns="0" rtlCol="0"/>
            <a:lstStyle/>
            <a:p>
              <a:endParaRPr/>
            </a:p>
          </p:txBody>
        </p:sp>
        <p:sp>
          <p:nvSpPr>
            <p:cNvPr id="6504" name="object 6504"/>
            <p:cNvSpPr/>
            <p:nvPr/>
          </p:nvSpPr>
          <p:spPr>
            <a:xfrm>
              <a:off x="6243711" y="8424177"/>
              <a:ext cx="33020" cy="20320"/>
            </a:xfrm>
            <a:custGeom>
              <a:avLst/>
              <a:gdLst/>
              <a:ahLst/>
              <a:cxnLst/>
              <a:rect l="l" t="t" r="r" b="b"/>
              <a:pathLst>
                <a:path w="33020" h="20320">
                  <a:moveTo>
                    <a:pt x="32514" y="20014"/>
                  </a:moveTo>
                  <a:lnTo>
                    <a:pt x="23770" y="15524"/>
                  </a:lnTo>
                  <a:lnTo>
                    <a:pt x="15585" y="10775"/>
                  </a:lnTo>
                </a:path>
                <a:path w="33020" h="20320">
                  <a:moveTo>
                    <a:pt x="15270" y="10580"/>
                  </a:moveTo>
                  <a:lnTo>
                    <a:pt x="7493" y="5500"/>
                  </a:lnTo>
                  <a:lnTo>
                    <a:pt x="0" y="0"/>
                  </a:lnTo>
                </a:path>
              </a:pathLst>
            </a:custGeom>
            <a:ln w="25400">
              <a:solidFill>
                <a:srgbClr val="F3C541"/>
              </a:solidFill>
            </a:ln>
          </p:spPr>
          <p:txBody>
            <a:bodyPr wrap="square" lIns="0" tIns="0" rIns="0" bIns="0" rtlCol="0"/>
            <a:lstStyle/>
            <a:p>
              <a:endParaRPr/>
            </a:p>
          </p:txBody>
        </p:sp>
        <p:sp>
          <p:nvSpPr>
            <p:cNvPr id="6505" name="object 6505"/>
            <p:cNvSpPr/>
            <p:nvPr/>
          </p:nvSpPr>
          <p:spPr>
            <a:xfrm>
              <a:off x="6213373" y="8399221"/>
              <a:ext cx="15240" cy="15240"/>
            </a:xfrm>
            <a:custGeom>
              <a:avLst/>
              <a:gdLst/>
              <a:ahLst/>
              <a:cxnLst/>
              <a:rect l="l" t="t" r="r" b="b"/>
              <a:pathLst>
                <a:path w="15239" h="15240">
                  <a:moveTo>
                    <a:pt x="2209" y="0"/>
                  </a:moveTo>
                  <a:lnTo>
                    <a:pt x="0" y="381"/>
                  </a:lnTo>
                  <a:lnTo>
                    <a:pt x="4279" y="5511"/>
                  </a:lnTo>
                  <a:lnTo>
                    <a:pt x="8801" y="10452"/>
                  </a:lnTo>
                  <a:lnTo>
                    <a:pt x="13576" y="15201"/>
                  </a:lnTo>
                  <a:lnTo>
                    <a:pt x="14198" y="15100"/>
                  </a:lnTo>
                  <a:lnTo>
                    <a:pt x="14643" y="14770"/>
                  </a:lnTo>
                  <a:lnTo>
                    <a:pt x="15087" y="14338"/>
                  </a:lnTo>
                  <a:lnTo>
                    <a:pt x="10515" y="9690"/>
                  </a:lnTo>
                  <a:lnTo>
                    <a:pt x="6210" y="4889"/>
                  </a:lnTo>
                  <a:lnTo>
                    <a:pt x="2209" y="0"/>
                  </a:lnTo>
                  <a:close/>
                </a:path>
              </a:pathLst>
            </a:custGeom>
            <a:solidFill>
              <a:srgbClr val="FED745"/>
            </a:solidFill>
          </p:spPr>
          <p:txBody>
            <a:bodyPr wrap="square" lIns="0" tIns="0" rIns="0" bIns="0" rtlCol="0"/>
            <a:lstStyle/>
            <a:p>
              <a:endParaRPr/>
            </a:p>
          </p:txBody>
        </p:sp>
        <p:sp>
          <p:nvSpPr>
            <p:cNvPr id="6506" name="object 6506"/>
            <p:cNvSpPr/>
            <p:nvPr/>
          </p:nvSpPr>
          <p:spPr>
            <a:xfrm>
              <a:off x="6213373" y="8399221"/>
              <a:ext cx="2540" cy="635"/>
            </a:xfrm>
            <a:custGeom>
              <a:avLst/>
              <a:gdLst/>
              <a:ahLst/>
              <a:cxnLst/>
              <a:rect l="l" t="t" r="r" b="b"/>
              <a:pathLst>
                <a:path w="2539" h="634">
                  <a:moveTo>
                    <a:pt x="2209" y="0"/>
                  </a:moveTo>
                  <a:lnTo>
                    <a:pt x="0" y="381"/>
                  </a:lnTo>
                </a:path>
              </a:pathLst>
            </a:custGeom>
            <a:ln w="25400">
              <a:solidFill>
                <a:srgbClr val="FFDA47"/>
              </a:solidFill>
            </a:ln>
          </p:spPr>
          <p:txBody>
            <a:bodyPr wrap="square" lIns="0" tIns="0" rIns="0" bIns="0" rtlCol="0"/>
            <a:lstStyle/>
            <a:p>
              <a:endParaRPr/>
            </a:p>
          </p:txBody>
        </p:sp>
        <p:sp>
          <p:nvSpPr>
            <p:cNvPr id="6507" name="object 6507"/>
            <p:cNvSpPr/>
            <p:nvPr/>
          </p:nvSpPr>
          <p:spPr>
            <a:xfrm>
              <a:off x="6213373" y="8399602"/>
              <a:ext cx="13970" cy="15240"/>
            </a:xfrm>
            <a:custGeom>
              <a:avLst/>
              <a:gdLst/>
              <a:ahLst/>
              <a:cxnLst/>
              <a:rect l="l" t="t" r="r" b="b"/>
              <a:pathLst>
                <a:path w="13970" h="15240">
                  <a:moveTo>
                    <a:pt x="0" y="0"/>
                  </a:moveTo>
                  <a:lnTo>
                    <a:pt x="4279" y="5130"/>
                  </a:lnTo>
                  <a:lnTo>
                    <a:pt x="8801" y="10071"/>
                  </a:lnTo>
                  <a:lnTo>
                    <a:pt x="13576" y="14820"/>
                  </a:lnTo>
                </a:path>
              </a:pathLst>
            </a:custGeom>
            <a:ln w="25400">
              <a:solidFill>
                <a:srgbClr val="FED747"/>
              </a:solidFill>
            </a:ln>
          </p:spPr>
          <p:txBody>
            <a:bodyPr wrap="square" lIns="0" tIns="0" rIns="0" bIns="0" rtlCol="0"/>
            <a:lstStyle/>
            <a:p>
              <a:endParaRPr/>
            </a:p>
          </p:txBody>
        </p:sp>
        <p:sp>
          <p:nvSpPr>
            <p:cNvPr id="6508" name="object 6508"/>
            <p:cNvSpPr/>
            <p:nvPr/>
          </p:nvSpPr>
          <p:spPr>
            <a:xfrm>
              <a:off x="6226949" y="8413559"/>
              <a:ext cx="1905" cy="1270"/>
            </a:xfrm>
            <a:custGeom>
              <a:avLst/>
              <a:gdLst/>
              <a:ahLst/>
              <a:cxnLst/>
              <a:rect l="l" t="t" r="r" b="b"/>
              <a:pathLst>
                <a:path w="1904" h="1270">
                  <a:moveTo>
                    <a:pt x="0" y="863"/>
                  </a:moveTo>
                  <a:lnTo>
                    <a:pt x="1511" y="0"/>
                  </a:lnTo>
                </a:path>
              </a:pathLst>
            </a:custGeom>
            <a:ln w="25399">
              <a:solidFill>
                <a:srgbClr val="FED542"/>
              </a:solidFill>
            </a:ln>
          </p:spPr>
          <p:txBody>
            <a:bodyPr wrap="square" lIns="0" tIns="0" rIns="0" bIns="0" rtlCol="0"/>
            <a:lstStyle/>
            <a:p>
              <a:endParaRPr/>
            </a:p>
          </p:txBody>
        </p:sp>
        <p:sp>
          <p:nvSpPr>
            <p:cNvPr id="6509" name="object 6509"/>
            <p:cNvSpPr/>
            <p:nvPr/>
          </p:nvSpPr>
          <p:spPr>
            <a:xfrm>
              <a:off x="6215583" y="8399221"/>
              <a:ext cx="13335" cy="14604"/>
            </a:xfrm>
            <a:custGeom>
              <a:avLst/>
              <a:gdLst/>
              <a:ahLst/>
              <a:cxnLst/>
              <a:rect l="l" t="t" r="r" b="b"/>
              <a:pathLst>
                <a:path w="13335" h="14604">
                  <a:moveTo>
                    <a:pt x="12877" y="14338"/>
                  </a:moveTo>
                  <a:lnTo>
                    <a:pt x="8305" y="9690"/>
                  </a:lnTo>
                  <a:lnTo>
                    <a:pt x="4000" y="4889"/>
                  </a:lnTo>
                  <a:lnTo>
                    <a:pt x="0" y="0"/>
                  </a:lnTo>
                </a:path>
              </a:pathLst>
            </a:custGeom>
            <a:ln w="25400">
              <a:solidFill>
                <a:srgbClr val="FED744"/>
              </a:solidFill>
            </a:ln>
          </p:spPr>
          <p:txBody>
            <a:bodyPr wrap="square" lIns="0" tIns="0" rIns="0" bIns="0" rtlCol="0"/>
            <a:lstStyle/>
            <a:p>
              <a:endParaRPr/>
            </a:p>
          </p:txBody>
        </p:sp>
        <p:sp>
          <p:nvSpPr>
            <p:cNvPr id="6510" name="object 6510"/>
            <p:cNvSpPr/>
            <p:nvPr/>
          </p:nvSpPr>
          <p:spPr>
            <a:xfrm>
              <a:off x="6226949" y="8413559"/>
              <a:ext cx="16510" cy="14604"/>
            </a:xfrm>
            <a:custGeom>
              <a:avLst/>
              <a:gdLst/>
              <a:ahLst/>
              <a:cxnLst/>
              <a:rect l="l" t="t" r="r" b="b"/>
              <a:pathLst>
                <a:path w="16510" h="14604">
                  <a:moveTo>
                    <a:pt x="1511" y="0"/>
                  </a:moveTo>
                  <a:lnTo>
                    <a:pt x="1066" y="431"/>
                  </a:lnTo>
                  <a:lnTo>
                    <a:pt x="622" y="761"/>
                  </a:lnTo>
                  <a:lnTo>
                    <a:pt x="0" y="863"/>
                  </a:lnTo>
                  <a:lnTo>
                    <a:pt x="4787" y="5613"/>
                  </a:lnTo>
                  <a:lnTo>
                    <a:pt x="9817" y="10172"/>
                  </a:lnTo>
                  <a:lnTo>
                    <a:pt x="15138" y="14490"/>
                  </a:lnTo>
                  <a:lnTo>
                    <a:pt x="15494" y="14427"/>
                  </a:lnTo>
                  <a:lnTo>
                    <a:pt x="15811" y="14096"/>
                  </a:lnTo>
                  <a:lnTo>
                    <a:pt x="16078" y="13449"/>
                  </a:lnTo>
                  <a:lnTo>
                    <a:pt x="10947" y="9169"/>
                  </a:lnTo>
                  <a:lnTo>
                    <a:pt x="6096" y="4660"/>
                  </a:lnTo>
                  <a:lnTo>
                    <a:pt x="1511" y="0"/>
                  </a:lnTo>
                  <a:close/>
                </a:path>
              </a:pathLst>
            </a:custGeom>
            <a:solidFill>
              <a:srgbClr val="FDD23E"/>
            </a:solidFill>
          </p:spPr>
          <p:txBody>
            <a:bodyPr wrap="square" lIns="0" tIns="0" rIns="0" bIns="0" rtlCol="0"/>
            <a:lstStyle/>
            <a:p>
              <a:endParaRPr/>
            </a:p>
          </p:txBody>
        </p:sp>
        <p:sp>
          <p:nvSpPr>
            <p:cNvPr id="6511" name="object 6511"/>
            <p:cNvSpPr/>
            <p:nvPr/>
          </p:nvSpPr>
          <p:spPr>
            <a:xfrm>
              <a:off x="6226949" y="8413559"/>
              <a:ext cx="1905" cy="1270"/>
            </a:xfrm>
            <a:custGeom>
              <a:avLst/>
              <a:gdLst/>
              <a:ahLst/>
              <a:cxnLst/>
              <a:rect l="l" t="t" r="r" b="b"/>
              <a:pathLst>
                <a:path w="1904" h="1270">
                  <a:moveTo>
                    <a:pt x="1511" y="0"/>
                  </a:moveTo>
                  <a:lnTo>
                    <a:pt x="0" y="863"/>
                  </a:lnTo>
                </a:path>
              </a:pathLst>
            </a:custGeom>
            <a:ln w="25399">
              <a:solidFill>
                <a:srgbClr val="FED542"/>
              </a:solidFill>
            </a:ln>
          </p:spPr>
          <p:txBody>
            <a:bodyPr wrap="square" lIns="0" tIns="0" rIns="0" bIns="0" rtlCol="0"/>
            <a:lstStyle/>
            <a:p>
              <a:endParaRPr/>
            </a:p>
          </p:txBody>
        </p:sp>
        <p:sp>
          <p:nvSpPr>
            <p:cNvPr id="6512" name="object 6512"/>
            <p:cNvSpPr/>
            <p:nvPr/>
          </p:nvSpPr>
          <p:spPr>
            <a:xfrm>
              <a:off x="6226949" y="8414423"/>
              <a:ext cx="15240" cy="13970"/>
            </a:xfrm>
            <a:custGeom>
              <a:avLst/>
              <a:gdLst/>
              <a:ahLst/>
              <a:cxnLst/>
              <a:rect l="l" t="t" r="r" b="b"/>
              <a:pathLst>
                <a:path w="15239" h="13970">
                  <a:moveTo>
                    <a:pt x="0" y="0"/>
                  </a:moveTo>
                  <a:lnTo>
                    <a:pt x="4787" y="4749"/>
                  </a:lnTo>
                  <a:lnTo>
                    <a:pt x="9817" y="9309"/>
                  </a:lnTo>
                  <a:lnTo>
                    <a:pt x="15138" y="13627"/>
                  </a:lnTo>
                </a:path>
              </a:pathLst>
            </a:custGeom>
            <a:ln w="25400">
              <a:solidFill>
                <a:srgbClr val="FDD23D"/>
              </a:solidFill>
            </a:ln>
          </p:spPr>
          <p:txBody>
            <a:bodyPr wrap="square" lIns="0" tIns="0" rIns="0" bIns="0" rtlCol="0"/>
            <a:lstStyle/>
            <a:p>
              <a:endParaRPr/>
            </a:p>
          </p:txBody>
        </p:sp>
        <p:sp>
          <p:nvSpPr>
            <p:cNvPr id="6513" name="object 6513"/>
            <p:cNvSpPr/>
            <p:nvPr/>
          </p:nvSpPr>
          <p:spPr>
            <a:xfrm>
              <a:off x="6242088" y="8427008"/>
              <a:ext cx="1270" cy="1270"/>
            </a:xfrm>
            <a:custGeom>
              <a:avLst/>
              <a:gdLst/>
              <a:ahLst/>
              <a:cxnLst/>
              <a:rect l="l" t="t" r="r" b="b"/>
              <a:pathLst>
                <a:path w="1270" h="1270">
                  <a:moveTo>
                    <a:pt x="0" y="1041"/>
                  </a:moveTo>
                  <a:lnTo>
                    <a:pt x="939" y="0"/>
                  </a:lnTo>
                </a:path>
              </a:pathLst>
            </a:custGeom>
            <a:ln w="25400">
              <a:solidFill>
                <a:srgbClr val="FCCF39"/>
              </a:solidFill>
            </a:ln>
          </p:spPr>
          <p:txBody>
            <a:bodyPr wrap="square" lIns="0" tIns="0" rIns="0" bIns="0" rtlCol="0"/>
            <a:lstStyle/>
            <a:p>
              <a:endParaRPr/>
            </a:p>
          </p:txBody>
        </p:sp>
        <p:sp>
          <p:nvSpPr>
            <p:cNvPr id="6514" name="object 6514"/>
            <p:cNvSpPr/>
            <p:nvPr/>
          </p:nvSpPr>
          <p:spPr>
            <a:xfrm>
              <a:off x="6228461" y="8413559"/>
              <a:ext cx="14604" cy="13970"/>
            </a:xfrm>
            <a:custGeom>
              <a:avLst/>
              <a:gdLst/>
              <a:ahLst/>
              <a:cxnLst/>
              <a:rect l="l" t="t" r="r" b="b"/>
              <a:pathLst>
                <a:path w="14604" h="13970">
                  <a:moveTo>
                    <a:pt x="14566" y="13449"/>
                  </a:moveTo>
                  <a:lnTo>
                    <a:pt x="9436" y="9169"/>
                  </a:lnTo>
                  <a:lnTo>
                    <a:pt x="4584" y="4660"/>
                  </a:lnTo>
                  <a:lnTo>
                    <a:pt x="0" y="0"/>
                  </a:lnTo>
                </a:path>
              </a:pathLst>
            </a:custGeom>
            <a:ln w="25400">
              <a:solidFill>
                <a:srgbClr val="FCD23E"/>
              </a:solidFill>
            </a:ln>
          </p:spPr>
          <p:txBody>
            <a:bodyPr wrap="square" lIns="0" tIns="0" rIns="0" bIns="0" rtlCol="0"/>
            <a:lstStyle/>
            <a:p>
              <a:endParaRPr/>
            </a:p>
          </p:txBody>
        </p:sp>
        <p:sp>
          <p:nvSpPr>
            <p:cNvPr id="6515" name="object 6515"/>
            <p:cNvSpPr/>
            <p:nvPr/>
          </p:nvSpPr>
          <p:spPr>
            <a:xfrm>
              <a:off x="6242088" y="8427008"/>
              <a:ext cx="35560" cy="24765"/>
            </a:xfrm>
            <a:custGeom>
              <a:avLst/>
              <a:gdLst/>
              <a:ahLst/>
              <a:cxnLst/>
              <a:rect l="l" t="t" r="r" b="b"/>
              <a:pathLst>
                <a:path w="35560" h="24765">
                  <a:moveTo>
                    <a:pt x="939" y="0"/>
                  </a:moveTo>
                  <a:lnTo>
                    <a:pt x="673" y="647"/>
                  </a:lnTo>
                  <a:lnTo>
                    <a:pt x="355" y="977"/>
                  </a:lnTo>
                  <a:lnTo>
                    <a:pt x="0" y="1041"/>
                  </a:lnTo>
                  <a:lnTo>
                    <a:pt x="8166" y="7358"/>
                  </a:lnTo>
                  <a:lnTo>
                    <a:pt x="16746" y="13325"/>
                  </a:lnTo>
                  <a:lnTo>
                    <a:pt x="25747" y="18925"/>
                  </a:lnTo>
                  <a:lnTo>
                    <a:pt x="35179" y="24142"/>
                  </a:lnTo>
                  <a:lnTo>
                    <a:pt x="34975" y="22453"/>
                  </a:lnTo>
                  <a:lnTo>
                    <a:pt x="25873" y="17528"/>
                  </a:lnTo>
                  <a:lnTo>
                    <a:pt x="17162" y="12107"/>
                  </a:lnTo>
                  <a:lnTo>
                    <a:pt x="8849" y="6246"/>
                  </a:lnTo>
                  <a:lnTo>
                    <a:pt x="939" y="0"/>
                  </a:lnTo>
                  <a:close/>
                </a:path>
              </a:pathLst>
            </a:custGeom>
            <a:solidFill>
              <a:srgbClr val="F6C933"/>
            </a:solidFill>
          </p:spPr>
          <p:txBody>
            <a:bodyPr wrap="square" lIns="0" tIns="0" rIns="0" bIns="0" rtlCol="0"/>
            <a:lstStyle/>
            <a:p>
              <a:endParaRPr/>
            </a:p>
          </p:txBody>
        </p:sp>
        <p:sp>
          <p:nvSpPr>
            <p:cNvPr id="6516" name="object 6516"/>
            <p:cNvSpPr/>
            <p:nvPr/>
          </p:nvSpPr>
          <p:spPr>
            <a:xfrm>
              <a:off x="6242088" y="8427008"/>
              <a:ext cx="1270" cy="1270"/>
            </a:xfrm>
            <a:custGeom>
              <a:avLst/>
              <a:gdLst/>
              <a:ahLst/>
              <a:cxnLst/>
              <a:rect l="l" t="t" r="r" b="b"/>
              <a:pathLst>
                <a:path w="1270" h="1270">
                  <a:moveTo>
                    <a:pt x="939" y="0"/>
                  </a:moveTo>
                  <a:lnTo>
                    <a:pt x="0" y="1041"/>
                  </a:lnTo>
                </a:path>
              </a:pathLst>
            </a:custGeom>
            <a:ln w="25400">
              <a:solidFill>
                <a:srgbClr val="FCCF39"/>
              </a:solidFill>
            </a:ln>
          </p:spPr>
          <p:txBody>
            <a:bodyPr wrap="square" lIns="0" tIns="0" rIns="0" bIns="0" rtlCol="0"/>
            <a:lstStyle/>
            <a:p>
              <a:endParaRPr/>
            </a:p>
          </p:txBody>
        </p:sp>
        <p:sp>
          <p:nvSpPr>
            <p:cNvPr id="6517" name="object 6517"/>
            <p:cNvSpPr/>
            <p:nvPr/>
          </p:nvSpPr>
          <p:spPr>
            <a:xfrm>
              <a:off x="6242088" y="8428050"/>
              <a:ext cx="35560" cy="23495"/>
            </a:xfrm>
            <a:custGeom>
              <a:avLst/>
              <a:gdLst/>
              <a:ahLst/>
              <a:cxnLst/>
              <a:rect l="l" t="t" r="r" b="b"/>
              <a:pathLst>
                <a:path w="35560" h="23495">
                  <a:moveTo>
                    <a:pt x="0" y="0"/>
                  </a:moveTo>
                  <a:lnTo>
                    <a:pt x="8166" y="6317"/>
                  </a:lnTo>
                  <a:lnTo>
                    <a:pt x="16746" y="12284"/>
                  </a:lnTo>
                  <a:lnTo>
                    <a:pt x="25747" y="17884"/>
                  </a:lnTo>
                  <a:lnTo>
                    <a:pt x="35179" y="23101"/>
                  </a:lnTo>
                </a:path>
              </a:pathLst>
            </a:custGeom>
            <a:ln w="25400">
              <a:solidFill>
                <a:srgbClr val="F7CA2F"/>
              </a:solidFill>
            </a:ln>
          </p:spPr>
          <p:txBody>
            <a:bodyPr wrap="square" lIns="0" tIns="0" rIns="0" bIns="0" rtlCol="0"/>
            <a:lstStyle/>
            <a:p>
              <a:endParaRPr/>
            </a:p>
          </p:txBody>
        </p:sp>
        <p:sp>
          <p:nvSpPr>
            <p:cNvPr id="6518" name="object 6518"/>
            <p:cNvSpPr/>
            <p:nvPr/>
          </p:nvSpPr>
          <p:spPr>
            <a:xfrm>
              <a:off x="6277063" y="8449462"/>
              <a:ext cx="635" cy="1905"/>
            </a:xfrm>
            <a:custGeom>
              <a:avLst/>
              <a:gdLst/>
              <a:ahLst/>
              <a:cxnLst/>
              <a:rect l="l" t="t" r="r" b="b"/>
              <a:pathLst>
                <a:path w="635" h="1904">
                  <a:moveTo>
                    <a:pt x="203" y="1689"/>
                  </a:moveTo>
                  <a:lnTo>
                    <a:pt x="0" y="0"/>
                  </a:lnTo>
                </a:path>
              </a:pathLst>
            </a:custGeom>
            <a:ln w="25399">
              <a:solidFill>
                <a:srgbClr val="F0C22C"/>
              </a:solidFill>
            </a:ln>
          </p:spPr>
          <p:txBody>
            <a:bodyPr wrap="square" lIns="0" tIns="0" rIns="0" bIns="0" rtlCol="0"/>
            <a:lstStyle/>
            <a:p>
              <a:endParaRPr/>
            </a:p>
          </p:txBody>
        </p:sp>
        <p:sp>
          <p:nvSpPr>
            <p:cNvPr id="6519" name="object 6519"/>
            <p:cNvSpPr/>
            <p:nvPr/>
          </p:nvSpPr>
          <p:spPr>
            <a:xfrm>
              <a:off x="6243028" y="8427008"/>
              <a:ext cx="34290" cy="22860"/>
            </a:xfrm>
            <a:custGeom>
              <a:avLst/>
              <a:gdLst/>
              <a:ahLst/>
              <a:cxnLst/>
              <a:rect l="l" t="t" r="r" b="b"/>
              <a:pathLst>
                <a:path w="34289" h="22859">
                  <a:moveTo>
                    <a:pt x="34036" y="22453"/>
                  </a:moveTo>
                  <a:lnTo>
                    <a:pt x="24933" y="17528"/>
                  </a:lnTo>
                  <a:lnTo>
                    <a:pt x="16222" y="12107"/>
                  </a:lnTo>
                  <a:lnTo>
                    <a:pt x="7909" y="6246"/>
                  </a:lnTo>
                  <a:lnTo>
                    <a:pt x="0" y="0"/>
                  </a:lnTo>
                </a:path>
              </a:pathLst>
            </a:custGeom>
            <a:ln w="25400">
              <a:solidFill>
                <a:srgbClr val="F5C837"/>
              </a:solidFill>
            </a:ln>
          </p:spPr>
          <p:txBody>
            <a:bodyPr wrap="square" lIns="0" tIns="0" rIns="0" bIns="0" rtlCol="0"/>
            <a:lstStyle/>
            <a:p>
              <a:endParaRPr/>
            </a:p>
          </p:txBody>
        </p:sp>
        <p:sp>
          <p:nvSpPr>
            <p:cNvPr id="6520" name="object 6520"/>
            <p:cNvSpPr/>
            <p:nvPr/>
          </p:nvSpPr>
          <p:spPr>
            <a:xfrm>
              <a:off x="6209703" y="8399602"/>
              <a:ext cx="32384" cy="29845"/>
            </a:xfrm>
            <a:custGeom>
              <a:avLst/>
              <a:gdLst/>
              <a:ahLst/>
              <a:cxnLst/>
              <a:rect l="l" t="t" r="r" b="b"/>
              <a:pathLst>
                <a:path w="32385" h="29845">
                  <a:moveTo>
                    <a:pt x="3670" y="0"/>
                  </a:moveTo>
                  <a:lnTo>
                    <a:pt x="27686" y="29387"/>
                  </a:lnTo>
                  <a:lnTo>
                    <a:pt x="32385" y="28448"/>
                  </a:lnTo>
                  <a:lnTo>
                    <a:pt x="24615" y="21795"/>
                  </a:lnTo>
                  <a:lnTo>
                    <a:pt x="17246" y="14824"/>
                  </a:lnTo>
                  <a:lnTo>
                    <a:pt x="10267" y="7552"/>
                  </a:lnTo>
                  <a:lnTo>
                    <a:pt x="3670" y="0"/>
                  </a:lnTo>
                  <a:close/>
                </a:path>
              </a:pathLst>
            </a:custGeom>
            <a:solidFill>
              <a:srgbClr val="FED642"/>
            </a:solidFill>
          </p:spPr>
          <p:txBody>
            <a:bodyPr wrap="square" lIns="0" tIns="0" rIns="0" bIns="0" rtlCol="0"/>
            <a:lstStyle/>
            <a:p>
              <a:endParaRPr/>
            </a:p>
          </p:txBody>
        </p:sp>
        <p:sp>
          <p:nvSpPr>
            <p:cNvPr id="6521" name="object 6521"/>
            <p:cNvSpPr/>
            <p:nvPr/>
          </p:nvSpPr>
          <p:spPr>
            <a:xfrm>
              <a:off x="6209703" y="8399602"/>
              <a:ext cx="3810" cy="635"/>
            </a:xfrm>
            <a:custGeom>
              <a:avLst/>
              <a:gdLst/>
              <a:ahLst/>
              <a:cxnLst/>
              <a:rect l="l" t="t" r="r" b="b"/>
              <a:pathLst>
                <a:path w="3810" h="634">
                  <a:moveTo>
                    <a:pt x="3670" y="0"/>
                  </a:moveTo>
                  <a:lnTo>
                    <a:pt x="0" y="584"/>
                  </a:lnTo>
                </a:path>
              </a:pathLst>
            </a:custGeom>
            <a:ln w="25400">
              <a:solidFill>
                <a:srgbClr val="FFDB4D"/>
              </a:solidFill>
            </a:ln>
          </p:spPr>
          <p:txBody>
            <a:bodyPr wrap="square" lIns="0" tIns="0" rIns="0" bIns="0" rtlCol="0"/>
            <a:lstStyle/>
            <a:p>
              <a:endParaRPr/>
            </a:p>
          </p:txBody>
        </p:sp>
        <p:sp>
          <p:nvSpPr>
            <p:cNvPr id="6522" name="object 6522"/>
            <p:cNvSpPr/>
            <p:nvPr/>
          </p:nvSpPr>
          <p:spPr>
            <a:xfrm>
              <a:off x="6209703" y="8400186"/>
              <a:ext cx="27940" cy="29209"/>
            </a:xfrm>
            <a:custGeom>
              <a:avLst/>
              <a:gdLst/>
              <a:ahLst/>
              <a:cxnLst/>
              <a:rect l="l" t="t" r="r" b="b"/>
              <a:pathLst>
                <a:path w="27939" h="29209">
                  <a:moveTo>
                    <a:pt x="0" y="0"/>
                  </a:moveTo>
                  <a:lnTo>
                    <a:pt x="6394" y="7608"/>
                  </a:lnTo>
                  <a:lnTo>
                    <a:pt x="13128" y="14963"/>
                  </a:lnTo>
                  <a:lnTo>
                    <a:pt x="20220" y="22038"/>
                  </a:lnTo>
                  <a:lnTo>
                    <a:pt x="27686" y="28803"/>
                  </a:lnTo>
                </a:path>
              </a:pathLst>
            </a:custGeom>
            <a:ln w="25400">
              <a:solidFill>
                <a:srgbClr val="FED644"/>
              </a:solidFill>
            </a:ln>
          </p:spPr>
          <p:txBody>
            <a:bodyPr wrap="square" lIns="0" tIns="0" rIns="0" bIns="0" rtlCol="0"/>
            <a:lstStyle/>
            <a:p>
              <a:endParaRPr/>
            </a:p>
          </p:txBody>
        </p:sp>
        <p:sp>
          <p:nvSpPr>
            <p:cNvPr id="6523" name="object 6523"/>
            <p:cNvSpPr/>
            <p:nvPr/>
          </p:nvSpPr>
          <p:spPr>
            <a:xfrm>
              <a:off x="6237389" y="8428050"/>
              <a:ext cx="5080" cy="1270"/>
            </a:xfrm>
            <a:custGeom>
              <a:avLst/>
              <a:gdLst/>
              <a:ahLst/>
              <a:cxnLst/>
              <a:rect l="l" t="t" r="r" b="b"/>
              <a:pathLst>
                <a:path w="5079" h="1270">
                  <a:moveTo>
                    <a:pt x="0" y="939"/>
                  </a:moveTo>
                  <a:lnTo>
                    <a:pt x="4699" y="0"/>
                  </a:lnTo>
                </a:path>
              </a:pathLst>
            </a:custGeom>
            <a:ln w="25400">
              <a:solidFill>
                <a:srgbClr val="FCD138"/>
              </a:solidFill>
            </a:ln>
          </p:spPr>
          <p:txBody>
            <a:bodyPr wrap="square" lIns="0" tIns="0" rIns="0" bIns="0" rtlCol="0"/>
            <a:lstStyle/>
            <a:p>
              <a:endParaRPr/>
            </a:p>
          </p:txBody>
        </p:sp>
        <p:sp>
          <p:nvSpPr>
            <p:cNvPr id="6524" name="object 6524"/>
            <p:cNvSpPr/>
            <p:nvPr/>
          </p:nvSpPr>
          <p:spPr>
            <a:xfrm>
              <a:off x="6213373" y="8399602"/>
              <a:ext cx="29209" cy="28575"/>
            </a:xfrm>
            <a:custGeom>
              <a:avLst/>
              <a:gdLst/>
              <a:ahLst/>
              <a:cxnLst/>
              <a:rect l="l" t="t" r="r" b="b"/>
              <a:pathLst>
                <a:path w="29210" h="28575">
                  <a:moveTo>
                    <a:pt x="28714" y="28448"/>
                  </a:moveTo>
                  <a:lnTo>
                    <a:pt x="20945" y="21795"/>
                  </a:lnTo>
                  <a:lnTo>
                    <a:pt x="13576" y="14824"/>
                  </a:lnTo>
                  <a:lnTo>
                    <a:pt x="6597" y="7552"/>
                  </a:lnTo>
                  <a:lnTo>
                    <a:pt x="0" y="0"/>
                  </a:lnTo>
                </a:path>
              </a:pathLst>
            </a:custGeom>
            <a:ln w="25399">
              <a:solidFill>
                <a:srgbClr val="FED541"/>
              </a:solidFill>
            </a:ln>
          </p:spPr>
          <p:txBody>
            <a:bodyPr wrap="square" lIns="0" tIns="0" rIns="0" bIns="0" rtlCol="0"/>
            <a:lstStyle/>
            <a:p>
              <a:endParaRPr/>
            </a:p>
          </p:txBody>
        </p:sp>
        <p:sp>
          <p:nvSpPr>
            <p:cNvPr id="6525" name="object 6525"/>
            <p:cNvSpPr/>
            <p:nvPr/>
          </p:nvSpPr>
          <p:spPr>
            <a:xfrm>
              <a:off x="6237389" y="8428050"/>
              <a:ext cx="40005" cy="24765"/>
            </a:xfrm>
            <a:custGeom>
              <a:avLst/>
              <a:gdLst/>
              <a:ahLst/>
              <a:cxnLst/>
              <a:rect l="l" t="t" r="r" b="b"/>
              <a:pathLst>
                <a:path w="40004" h="24765">
                  <a:moveTo>
                    <a:pt x="4699" y="0"/>
                  </a:moveTo>
                  <a:lnTo>
                    <a:pt x="33985" y="24333"/>
                  </a:lnTo>
                  <a:lnTo>
                    <a:pt x="39878" y="23101"/>
                  </a:lnTo>
                  <a:lnTo>
                    <a:pt x="30446" y="17884"/>
                  </a:lnTo>
                  <a:lnTo>
                    <a:pt x="21445" y="12284"/>
                  </a:lnTo>
                  <a:lnTo>
                    <a:pt x="12865" y="6317"/>
                  </a:lnTo>
                  <a:lnTo>
                    <a:pt x="4699" y="0"/>
                  </a:lnTo>
                  <a:close/>
                </a:path>
              </a:pathLst>
            </a:custGeom>
            <a:solidFill>
              <a:srgbClr val="F7CB2B"/>
            </a:solidFill>
          </p:spPr>
          <p:txBody>
            <a:bodyPr wrap="square" lIns="0" tIns="0" rIns="0" bIns="0" rtlCol="0"/>
            <a:lstStyle/>
            <a:p>
              <a:endParaRPr/>
            </a:p>
          </p:txBody>
        </p:sp>
        <p:sp>
          <p:nvSpPr>
            <p:cNvPr id="6526" name="object 6526"/>
            <p:cNvSpPr/>
            <p:nvPr/>
          </p:nvSpPr>
          <p:spPr>
            <a:xfrm>
              <a:off x="6237389" y="8428050"/>
              <a:ext cx="5080" cy="1270"/>
            </a:xfrm>
            <a:custGeom>
              <a:avLst/>
              <a:gdLst/>
              <a:ahLst/>
              <a:cxnLst/>
              <a:rect l="l" t="t" r="r" b="b"/>
              <a:pathLst>
                <a:path w="5079" h="1270">
                  <a:moveTo>
                    <a:pt x="4699" y="0"/>
                  </a:moveTo>
                  <a:lnTo>
                    <a:pt x="0" y="939"/>
                  </a:lnTo>
                </a:path>
              </a:pathLst>
            </a:custGeom>
            <a:ln w="25400">
              <a:solidFill>
                <a:srgbClr val="FCD138"/>
              </a:solidFill>
            </a:ln>
          </p:spPr>
          <p:txBody>
            <a:bodyPr wrap="square" lIns="0" tIns="0" rIns="0" bIns="0" rtlCol="0"/>
            <a:lstStyle/>
            <a:p>
              <a:endParaRPr/>
            </a:p>
          </p:txBody>
        </p:sp>
        <p:sp>
          <p:nvSpPr>
            <p:cNvPr id="6527" name="object 6527"/>
            <p:cNvSpPr/>
            <p:nvPr/>
          </p:nvSpPr>
          <p:spPr>
            <a:xfrm>
              <a:off x="6237389" y="8428990"/>
              <a:ext cx="34290" cy="23495"/>
            </a:xfrm>
            <a:custGeom>
              <a:avLst/>
              <a:gdLst/>
              <a:ahLst/>
              <a:cxnLst/>
              <a:rect l="l" t="t" r="r" b="b"/>
              <a:pathLst>
                <a:path w="34289" h="23495">
                  <a:moveTo>
                    <a:pt x="0" y="0"/>
                  </a:moveTo>
                  <a:lnTo>
                    <a:pt x="7858" y="6426"/>
                  </a:lnTo>
                  <a:lnTo>
                    <a:pt x="16130" y="12487"/>
                  </a:lnTo>
                  <a:lnTo>
                    <a:pt x="24833" y="18152"/>
                  </a:lnTo>
                  <a:lnTo>
                    <a:pt x="33985" y="23393"/>
                  </a:lnTo>
                </a:path>
              </a:pathLst>
            </a:custGeom>
            <a:ln w="25400">
              <a:solidFill>
                <a:srgbClr val="F7CC27"/>
              </a:solidFill>
            </a:ln>
          </p:spPr>
          <p:txBody>
            <a:bodyPr wrap="square" lIns="0" tIns="0" rIns="0" bIns="0" rtlCol="0"/>
            <a:lstStyle/>
            <a:p>
              <a:endParaRPr/>
            </a:p>
          </p:txBody>
        </p:sp>
        <p:sp>
          <p:nvSpPr>
            <p:cNvPr id="6528" name="object 6528"/>
            <p:cNvSpPr/>
            <p:nvPr/>
          </p:nvSpPr>
          <p:spPr>
            <a:xfrm>
              <a:off x="6271374" y="8451151"/>
              <a:ext cx="6350" cy="1270"/>
            </a:xfrm>
            <a:custGeom>
              <a:avLst/>
              <a:gdLst/>
              <a:ahLst/>
              <a:cxnLst/>
              <a:rect l="l" t="t" r="r" b="b"/>
              <a:pathLst>
                <a:path w="6350" h="1270">
                  <a:moveTo>
                    <a:pt x="0" y="1231"/>
                  </a:moveTo>
                  <a:lnTo>
                    <a:pt x="5892" y="0"/>
                  </a:lnTo>
                </a:path>
              </a:pathLst>
            </a:custGeom>
            <a:ln w="25399">
              <a:solidFill>
                <a:srgbClr val="F2C51F"/>
              </a:solidFill>
            </a:ln>
          </p:spPr>
          <p:txBody>
            <a:bodyPr wrap="square" lIns="0" tIns="0" rIns="0" bIns="0" rtlCol="0"/>
            <a:lstStyle/>
            <a:p>
              <a:endParaRPr/>
            </a:p>
          </p:txBody>
        </p:sp>
        <p:sp>
          <p:nvSpPr>
            <p:cNvPr id="6529" name="object 6529"/>
            <p:cNvSpPr/>
            <p:nvPr/>
          </p:nvSpPr>
          <p:spPr>
            <a:xfrm>
              <a:off x="6242088" y="8428050"/>
              <a:ext cx="35560" cy="23495"/>
            </a:xfrm>
            <a:custGeom>
              <a:avLst/>
              <a:gdLst/>
              <a:ahLst/>
              <a:cxnLst/>
              <a:rect l="l" t="t" r="r" b="b"/>
              <a:pathLst>
                <a:path w="35560" h="23495">
                  <a:moveTo>
                    <a:pt x="35179" y="23101"/>
                  </a:moveTo>
                  <a:lnTo>
                    <a:pt x="25747" y="17884"/>
                  </a:lnTo>
                  <a:lnTo>
                    <a:pt x="16746" y="12284"/>
                  </a:lnTo>
                  <a:lnTo>
                    <a:pt x="8166" y="6317"/>
                  </a:lnTo>
                  <a:lnTo>
                    <a:pt x="0" y="0"/>
                  </a:lnTo>
                </a:path>
              </a:pathLst>
            </a:custGeom>
            <a:ln w="25400">
              <a:solidFill>
                <a:srgbClr val="F7CA2F"/>
              </a:solidFill>
            </a:ln>
          </p:spPr>
          <p:txBody>
            <a:bodyPr wrap="square" lIns="0" tIns="0" rIns="0" bIns="0" rtlCol="0"/>
            <a:lstStyle/>
            <a:p>
              <a:endParaRPr/>
            </a:p>
          </p:txBody>
        </p:sp>
        <p:sp>
          <p:nvSpPr>
            <p:cNvPr id="6530" name="object 6530"/>
            <p:cNvSpPr/>
            <p:nvPr/>
          </p:nvSpPr>
          <p:spPr>
            <a:xfrm>
              <a:off x="6206108" y="8400186"/>
              <a:ext cx="31750" cy="29845"/>
            </a:xfrm>
            <a:custGeom>
              <a:avLst/>
              <a:gdLst/>
              <a:ahLst/>
              <a:cxnLst/>
              <a:rect l="l" t="t" r="r" b="b"/>
              <a:pathLst>
                <a:path w="31750" h="29845">
                  <a:moveTo>
                    <a:pt x="3594" y="0"/>
                  </a:moveTo>
                  <a:lnTo>
                    <a:pt x="26682" y="29603"/>
                  </a:lnTo>
                  <a:lnTo>
                    <a:pt x="31280" y="28803"/>
                  </a:lnTo>
                  <a:lnTo>
                    <a:pt x="23814" y="22038"/>
                  </a:lnTo>
                  <a:lnTo>
                    <a:pt x="16722" y="14963"/>
                  </a:lnTo>
                  <a:lnTo>
                    <a:pt x="9988" y="7608"/>
                  </a:lnTo>
                  <a:lnTo>
                    <a:pt x="3594" y="0"/>
                  </a:lnTo>
                  <a:close/>
                </a:path>
              </a:pathLst>
            </a:custGeom>
            <a:solidFill>
              <a:srgbClr val="FED745"/>
            </a:solidFill>
          </p:spPr>
          <p:txBody>
            <a:bodyPr wrap="square" lIns="0" tIns="0" rIns="0" bIns="0" rtlCol="0"/>
            <a:lstStyle/>
            <a:p>
              <a:endParaRPr/>
            </a:p>
          </p:txBody>
        </p:sp>
        <p:sp>
          <p:nvSpPr>
            <p:cNvPr id="6531" name="object 6531"/>
            <p:cNvSpPr/>
            <p:nvPr/>
          </p:nvSpPr>
          <p:spPr>
            <a:xfrm>
              <a:off x="6206108" y="8400186"/>
              <a:ext cx="3810" cy="635"/>
            </a:xfrm>
            <a:custGeom>
              <a:avLst/>
              <a:gdLst/>
              <a:ahLst/>
              <a:cxnLst/>
              <a:rect l="l" t="t" r="r" b="b"/>
              <a:pathLst>
                <a:path w="3810" h="634">
                  <a:moveTo>
                    <a:pt x="3594" y="0"/>
                  </a:moveTo>
                  <a:lnTo>
                    <a:pt x="0" y="495"/>
                  </a:lnTo>
                </a:path>
              </a:pathLst>
            </a:custGeom>
            <a:ln w="25400">
              <a:solidFill>
                <a:srgbClr val="FFDC53"/>
              </a:solidFill>
            </a:ln>
          </p:spPr>
          <p:txBody>
            <a:bodyPr wrap="square" lIns="0" tIns="0" rIns="0" bIns="0" rtlCol="0"/>
            <a:lstStyle/>
            <a:p>
              <a:endParaRPr/>
            </a:p>
          </p:txBody>
        </p:sp>
        <p:sp>
          <p:nvSpPr>
            <p:cNvPr id="6532" name="object 6532"/>
            <p:cNvSpPr/>
            <p:nvPr/>
          </p:nvSpPr>
          <p:spPr>
            <a:xfrm>
              <a:off x="6206108" y="8400681"/>
              <a:ext cx="27305" cy="29209"/>
            </a:xfrm>
            <a:custGeom>
              <a:avLst/>
              <a:gdLst/>
              <a:ahLst/>
              <a:cxnLst/>
              <a:rect l="l" t="t" r="r" b="b"/>
              <a:pathLst>
                <a:path w="27304" h="29209">
                  <a:moveTo>
                    <a:pt x="0" y="0"/>
                  </a:moveTo>
                  <a:lnTo>
                    <a:pt x="6203" y="7659"/>
                  </a:lnTo>
                  <a:lnTo>
                    <a:pt x="12698" y="15087"/>
                  </a:lnTo>
                  <a:lnTo>
                    <a:pt x="19514" y="22249"/>
                  </a:lnTo>
                  <a:lnTo>
                    <a:pt x="26682" y="29108"/>
                  </a:lnTo>
                </a:path>
              </a:pathLst>
            </a:custGeom>
            <a:ln w="25400">
              <a:solidFill>
                <a:srgbClr val="FED747"/>
              </a:solidFill>
            </a:ln>
          </p:spPr>
          <p:txBody>
            <a:bodyPr wrap="square" lIns="0" tIns="0" rIns="0" bIns="0" rtlCol="0"/>
            <a:lstStyle/>
            <a:p>
              <a:endParaRPr/>
            </a:p>
          </p:txBody>
        </p:sp>
        <p:sp>
          <p:nvSpPr>
            <p:cNvPr id="6533" name="object 6533"/>
            <p:cNvSpPr/>
            <p:nvPr/>
          </p:nvSpPr>
          <p:spPr>
            <a:xfrm>
              <a:off x="6232791" y="8428990"/>
              <a:ext cx="5080" cy="1270"/>
            </a:xfrm>
            <a:custGeom>
              <a:avLst/>
              <a:gdLst/>
              <a:ahLst/>
              <a:cxnLst/>
              <a:rect l="l" t="t" r="r" b="b"/>
              <a:pathLst>
                <a:path w="5079" h="1270">
                  <a:moveTo>
                    <a:pt x="0" y="800"/>
                  </a:moveTo>
                  <a:lnTo>
                    <a:pt x="4597" y="0"/>
                  </a:lnTo>
                </a:path>
              </a:pathLst>
            </a:custGeom>
            <a:ln w="25400">
              <a:solidFill>
                <a:srgbClr val="FCD238"/>
              </a:solidFill>
            </a:ln>
          </p:spPr>
          <p:txBody>
            <a:bodyPr wrap="square" lIns="0" tIns="0" rIns="0" bIns="0" rtlCol="0"/>
            <a:lstStyle/>
            <a:p>
              <a:endParaRPr/>
            </a:p>
          </p:txBody>
        </p:sp>
        <p:sp>
          <p:nvSpPr>
            <p:cNvPr id="6534" name="object 6534"/>
            <p:cNvSpPr/>
            <p:nvPr/>
          </p:nvSpPr>
          <p:spPr>
            <a:xfrm>
              <a:off x="6209703" y="8400186"/>
              <a:ext cx="27940" cy="29209"/>
            </a:xfrm>
            <a:custGeom>
              <a:avLst/>
              <a:gdLst/>
              <a:ahLst/>
              <a:cxnLst/>
              <a:rect l="l" t="t" r="r" b="b"/>
              <a:pathLst>
                <a:path w="27939" h="29209">
                  <a:moveTo>
                    <a:pt x="27686" y="28803"/>
                  </a:moveTo>
                  <a:lnTo>
                    <a:pt x="20220" y="22038"/>
                  </a:lnTo>
                  <a:lnTo>
                    <a:pt x="13128" y="14963"/>
                  </a:lnTo>
                  <a:lnTo>
                    <a:pt x="6394" y="7608"/>
                  </a:lnTo>
                  <a:lnTo>
                    <a:pt x="0" y="0"/>
                  </a:lnTo>
                </a:path>
              </a:pathLst>
            </a:custGeom>
            <a:ln w="25400">
              <a:solidFill>
                <a:srgbClr val="FED644"/>
              </a:solidFill>
            </a:ln>
          </p:spPr>
          <p:txBody>
            <a:bodyPr wrap="square" lIns="0" tIns="0" rIns="0" bIns="0" rtlCol="0"/>
            <a:lstStyle/>
            <a:p>
              <a:endParaRPr/>
            </a:p>
          </p:txBody>
        </p:sp>
        <p:sp>
          <p:nvSpPr>
            <p:cNvPr id="6535" name="object 6535"/>
            <p:cNvSpPr/>
            <p:nvPr/>
          </p:nvSpPr>
          <p:spPr>
            <a:xfrm>
              <a:off x="6232791" y="8428990"/>
              <a:ext cx="38735" cy="24765"/>
            </a:xfrm>
            <a:custGeom>
              <a:avLst/>
              <a:gdLst/>
              <a:ahLst/>
              <a:cxnLst/>
              <a:rect l="l" t="t" r="r" b="b"/>
              <a:pathLst>
                <a:path w="38735" h="24765">
                  <a:moveTo>
                    <a:pt x="4597" y="0"/>
                  </a:moveTo>
                  <a:lnTo>
                    <a:pt x="1549" y="558"/>
                  </a:lnTo>
                  <a:lnTo>
                    <a:pt x="0" y="800"/>
                  </a:lnTo>
                  <a:lnTo>
                    <a:pt x="7556" y="7311"/>
                  </a:lnTo>
                  <a:lnTo>
                    <a:pt x="15520" y="13447"/>
                  </a:lnTo>
                  <a:lnTo>
                    <a:pt x="23926" y="19172"/>
                  </a:lnTo>
                  <a:lnTo>
                    <a:pt x="32801" y="24446"/>
                  </a:lnTo>
                  <a:lnTo>
                    <a:pt x="36639" y="23787"/>
                  </a:lnTo>
                  <a:lnTo>
                    <a:pt x="38582" y="23393"/>
                  </a:lnTo>
                  <a:lnTo>
                    <a:pt x="29430" y="18152"/>
                  </a:lnTo>
                  <a:lnTo>
                    <a:pt x="20727" y="12487"/>
                  </a:lnTo>
                  <a:lnTo>
                    <a:pt x="12456" y="6426"/>
                  </a:lnTo>
                  <a:lnTo>
                    <a:pt x="4597" y="0"/>
                  </a:lnTo>
                  <a:close/>
                </a:path>
              </a:pathLst>
            </a:custGeom>
            <a:solidFill>
              <a:srgbClr val="F8CD27"/>
            </a:solidFill>
          </p:spPr>
          <p:txBody>
            <a:bodyPr wrap="square" lIns="0" tIns="0" rIns="0" bIns="0" rtlCol="0"/>
            <a:lstStyle/>
            <a:p>
              <a:endParaRPr/>
            </a:p>
          </p:txBody>
        </p:sp>
        <p:sp>
          <p:nvSpPr>
            <p:cNvPr id="6536" name="object 6536"/>
            <p:cNvSpPr/>
            <p:nvPr/>
          </p:nvSpPr>
          <p:spPr>
            <a:xfrm>
              <a:off x="6232791" y="8428990"/>
              <a:ext cx="5080" cy="1270"/>
            </a:xfrm>
            <a:custGeom>
              <a:avLst/>
              <a:gdLst/>
              <a:ahLst/>
              <a:cxnLst/>
              <a:rect l="l" t="t" r="r" b="b"/>
              <a:pathLst>
                <a:path w="5079" h="1270">
                  <a:moveTo>
                    <a:pt x="4597" y="0"/>
                  </a:moveTo>
                  <a:lnTo>
                    <a:pt x="0" y="800"/>
                  </a:lnTo>
                </a:path>
              </a:pathLst>
            </a:custGeom>
            <a:ln w="25400">
              <a:solidFill>
                <a:srgbClr val="FCD238"/>
              </a:solidFill>
            </a:ln>
          </p:spPr>
          <p:txBody>
            <a:bodyPr wrap="square" lIns="0" tIns="0" rIns="0" bIns="0" rtlCol="0"/>
            <a:lstStyle/>
            <a:p>
              <a:endParaRPr/>
            </a:p>
          </p:txBody>
        </p:sp>
        <p:sp>
          <p:nvSpPr>
            <p:cNvPr id="6537" name="object 6537"/>
            <p:cNvSpPr/>
            <p:nvPr/>
          </p:nvSpPr>
          <p:spPr>
            <a:xfrm>
              <a:off x="6232791" y="8429790"/>
              <a:ext cx="33020" cy="24130"/>
            </a:xfrm>
            <a:custGeom>
              <a:avLst/>
              <a:gdLst/>
              <a:ahLst/>
              <a:cxnLst/>
              <a:rect l="l" t="t" r="r" b="b"/>
              <a:pathLst>
                <a:path w="33020" h="24129">
                  <a:moveTo>
                    <a:pt x="0" y="0"/>
                  </a:moveTo>
                  <a:lnTo>
                    <a:pt x="7556" y="6511"/>
                  </a:lnTo>
                  <a:lnTo>
                    <a:pt x="15520" y="12647"/>
                  </a:lnTo>
                  <a:lnTo>
                    <a:pt x="23926" y="18371"/>
                  </a:lnTo>
                  <a:lnTo>
                    <a:pt x="32801" y="23646"/>
                  </a:lnTo>
                </a:path>
              </a:pathLst>
            </a:custGeom>
            <a:ln w="25400">
              <a:solidFill>
                <a:srgbClr val="F8CD26"/>
              </a:solidFill>
            </a:ln>
          </p:spPr>
          <p:txBody>
            <a:bodyPr wrap="square" lIns="0" tIns="0" rIns="0" bIns="0" rtlCol="0"/>
            <a:lstStyle/>
            <a:p>
              <a:endParaRPr/>
            </a:p>
          </p:txBody>
        </p:sp>
        <p:sp>
          <p:nvSpPr>
            <p:cNvPr id="6538" name="object 6538"/>
            <p:cNvSpPr/>
            <p:nvPr/>
          </p:nvSpPr>
          <p:spPr>
            <a:xfrm>
              <a:off x="6265698" y="8452383"/>
              <a:ext cx="5715" cy="1270"/>
            </a:xfrm>
            <a:custGeom>
              <a:avLst/>
              <a:gdLst/>
              <a:ahLst/>
              <a:cxnLst/>
              <a:rect l="l" t="t" r="r" b="b"/>
              <a:pathLst>
                <a:path w="5714" h="1270">
                  <a:moveTo>
                    <a:pt x="0" y="1035"/>
                  </a:moveTo>
                  <a:lnTo>
                    <a:pt x="5675" y="0"/>
                  </a:lnTo>
                </a:path>
              </a:pathLst>
            </a:custGeom>
            <a:ln w="25400">
              <a:solidFill>
                <a:srgbClr val="F4C815"/>
              </a:solidFill>
            </a:ln>
          </p:spPr>
          <p:txBody>
            <a:bodyPr wrap="square" lIns="0" tIns="0" rIns="0" bIns="0" rtlCol="0"/>
            <a:lstStyle/>
            <a:p>
              <a:endParaRPr/>
            </a:p>
          </p:txBody>
        </p:sp>
        <p:sp>
          <p:nvSpPr>
            <p:cNvPr id="6539" name="object 6539"/>
            <p:cNvSpPr/>
            <p:nvPr/>
          </p:nvSpPr>
          <p:spPr>
            <a:xfrm>
              <a:off x="6237389" y="8428990"/>
              <a:ext cx="34290" cy="23495"/>
            </a:xfrm>
            <a:custGeom>
              <a:avLst/>
              <a:gdLst/>
              <a:ahLst/>
              <a:cxnLst/>
              <a:rect l="l" t="t" r="r" b="b"/>
              <a:pathLst>
                <a:path w="34289" h="23495">
                  <a:moveTo>
                    <a:pt x="33985" y="23393"/>
                  </a:moveTo>
                  <a:lnTo>
                    <a:pt x="24833" y="18152"/>
                  </a:lnTo>
                  <a:lnTo>
                    <a:pt x="16130" y="12487"/>
                  </a:lnTo>
                  <a:lnTo>
                    <a:pt x="7858" y="6426"/>
                  </a:lnTo>
                  <a:lnTo>
                    <a:pt x="0" y="0"/>
                  </a:lnTo>
                </a:path>
              </a:pathLst>
            </a:custGeom>
            <a:ln w="25400">
              <a:solidFill>
                <a:srgbClr val="F7CC27"/>
              </a:solidFill>
            </a:ln>
          </p:spPr>
          <p:txBody>
            <a:bodyPr wrap="square" lIns="0" tIns="0" rIns="0" bIns="0" rtlCol="0"/>
            <a:lstStyle/>
            <a:p>
              <a:endParaRPr/>
            </a:p>
          </p:txBody>
        </p:sp>
        <p:sp>
          <p:nvSpPr>
            <p:cNvPr id="6540" name="object 6540"/>
            <p:cNvSpPr/>
            <p:nvPr/>
          </p:nvSpPr>
          <p:spPr>
            <a:xfrm>
              <a:off x="6201994" y="8400681"/>
              <a:ext cx="31115" cy="30480"/>
            </a:xfrm>
            <a:custGeom>
              <a:avLst/>
              <a:gdLst/>
              <a:ahLst/>
              <a:cxnLst/>
              <a:rect l="l" t="t" r="r" b="b"/>
              <a:pathLst>
                <a:path w="31114" h="30479">
                  <a:moveTo>
                    <a:pt x="4114" y="0"/>
                  </a:moveTo>
                  <a:lnTo>
                    <a:pt x="25450" y="29883"/>
                  </a:lnTo>
                  <a:lnTo>
                    <a:pt x="30797" y="29108"/>
                  </a:lnTo>
                  <a:lnTo>
                    <a:pt x="23629" y="22249"/>
                  </a:lnTo>
                  <a:lnTo>
                    <a:pt x="16813" y="15087"/>
                  </a:lnTo>
                  <a:lnTo>
                    <a:pt x="10318" y="7659"/>
                  </a:lnTo>
                  <a:lnTo>
                    <a:pt x="4114" y="0"/>
                  </a:lnTo>
                  <a:close/>
                </a:path>
              </a:pathLst>
            </a:custGeom>
            <a:solidFill>
              <a:srgbClr val="FED749"/>
            </a:solidFill>
          </p:spPr>
          <p:txBody>
            <a:bodyPr wrap="square" lIns="0" tIns="0" rIns="0" bIns="0" rtlCol="0"/>
            <a:lstStyle/>
            <a:p>
              <a:endParaRPr/>
            </a:p>
          </p:txBody>
        </p:sp>
        <p:sp>
          <p:nvSpPr>
            <p:cNvPr id="6541" name="object 6541"/>
            <p:cNvSpPr/>
            <p:nvPr/>
          </p:nvSpPr>
          <p:spPr>
            <a:xfrm>
              <a:off x="6201994" y="8400681"/>
              <a:ext cx="4445" cy="635"/>
            </a:xfrm>
            <a:custGeom>
              <a:avLst/>
              <a:gdLst/>
              <a:ahLst/>
              <a:cxnLst/>
              <a:rect l="l" t="t" r="r" b="b"/>
              <a:pathLst>
                <a:path w="4445" h="634">
                  <a:moveTo>
                    <a:pt x="4114" y="0"/>
                  </a:moveTo>
                  <a:lnTo>
                    <a:pt x="0" y="482"/>
                  </a:lnTo>
                </a:path>
              </a:pathLst>
            </a:custGeom>
            <a:ln w="25400">
              <a:solidFill>
                <a:srgbClr val="FFDC58"/>
              </a:solidFill>
            </a:ln>
          </p:spPr>
          <p:txBody>
            <a:bodyPr wrap="square" lIns="0" tIns="0" rIns="0" bIns="0" rtlCol="0"/>
            <a:lstStyle/>
            <a:p>
              <a:endParaRPr/>
            </a:p>
          </p:txBody>
        </p:sp>
        <p:sp>
          <p:nvSpPr>
            <p:cNvPr id="6542" name="object 6542"/>
            <p:cNvSpPr/>
            <p:nvPr/>
          </p:nvSpPr>
          <p:spPr>
            <a:xfrm>
              <a:off x="6201994" y="8401164"/>
              <a:ext cx="26034" cy="29845"/>
            </a:xfrm>
            <a:custGeom>
              <a:avLst/>
              <a:gdLst/>
              <a:ahLst/>
              <a:cxnLst/>
              <a:rect l="l" t="t" r="r" b="b"/>
              <a:pathLst>
                <a:path w="26035" h="29845">
                  <a:moveTo>
                    <a:pt x="0" y="0"/>
                  </a:moveTo>
                  <a:lnTo>
                    <a:pt x="5907" y="7710"/>
                  </a:lnTo>
                  <a:lnTo>
                    <a:pt x="12101" y="15209"/>
                  </a:lnTo>
                  <a:lnTo>
                    <a:pt x="18607" y="22454"/>
                  </a:lnTo>
                  <a:lnTo>
                    <a:pt x="25450" y="29400"/>
                  </a:lnTo>
                </a:path>
              </a:pathLst>
            </a:custGeom>
            <a:ln w="25400">
              <a:solidFill>
                <a:srgbClr val="FED74A"/>
              </a:solidFill>
            </a:ln>
          </p:spPr>
          <p:txBody>
            <a:bodyPr wrap="square" lIns="0" tIns="0" rIns="0" bIns="0" rtlCol="0"/>
            <a:lstStyle/>
            <a:p>
              <a:endParaRPr/>
            </a:p>
          </p:txBody>
        </p:sp>
        <p:sp>
          <p:nvSpPr>
            <p:cNvPr id="6543" name="object 6543"/>
            <p:cNvSpPr/>
            <p:nvPr/>
          </p:nvSpPr>
          <p:spPr>
            <a:xfrm>
              <a:off x="6227445" y="8429790"/>
              <a:ext cx="5715" cy="1270"/>
            </a:xfrm>
            <a:custGeom>
              <a:avLst/>
              <a:gdLst/>
              <a:ahLst/>
              <a:cxnLst/>
              <a:rect l="l" t="t" r="r" b="b"/>
              <a:pathLst>
                <a:path w="5714" h="1270">
                  <a:moveTo>
                    <a:pt x="0" y="774"/>
                  </a:moveTo>
                  <a:lnTo>
                    <a:pt x="5346" y="0"/>
                  </a:lnTo>
                </a:path>
              </a:pathLst>
            </a:custGeom>
            <a:ln w="25400">
              <a:solidFill>
                <a:srgbClr val="FCD239"/>
              </a:solidFill>
            </a:ln>
          </p:spPr>
          <p:txBody>
            <a:bodyPr wrap="square" lIns="0" tIns="0" rIns="0" bIns="0" rtlCol="0"/>
            <a:lstStyle/>
            <a:p>
              <a:endParaRPr/>
            </a:p>
          </p:txBody>
        </p:sp>
        <p:sp>
          <p:nvSpPr>
            <p:cNvPr id="6544" name="object 6544"/>
            <p:cNvSpPr/>
            <p:nvPr/>
          </p:nvSpPr>
          <p:spPr>
            <a:xfrm>
              <a:off x="6206108" y="8400681"/>
              <a:ext cx="27305" cy="29209"/>
            </a:xfrm>
            <a:custGeom>
              <a:avLst/>
              <a:gdLst/>
              <a:ahLst/>
              <a:cxnLst/>
              <a:rect l="l" t="t" r="r" b="b"/>
              <a:pathLst>
                <a:path w="27304" h="29209">
                  <a:moveTo>
                    <a:pt x="26682" y="29108"/>
                  </a:moveTo>
                  <a:lnTo>
                    <a:pt x="19514" y="22249"/>
                  </a:lnTo>
                  <a:lnTo>
                    <a:pt x="12698" y="15087"/>
                  </a:lnTo>
                  <a:lnTo>
                    <a:pt x="6203" y="7659"/>
                  </a:lnTo>
                  <a:lnTo>
                    <a:pt x="0" y="0"/>
                  </a:lnTo>
                </a:path>
              </a:pathLst>
            </a:custGeom>
            <a:ln w="25400">
              <a:solidFill>
                <a:srgbClr val="FED747"/>
              </a:solidFill>
            </a:ln>
          </p:spPr>
          <p:txBody>
            <a:bodyPr wrap="square" lIns="0" tIns="0" rIns="0" bIns="0" rtlCol="0"/>
            <a:lstStyle/>
            <a:p>
              <a:endParaRPr/>
            </a:p>
          </p:txBody>
        </p:sp>
        <p:sp>
          <p:nvSpPr>
            <p:cNvPr id="6545" name="object 6545"/>
            <p:cNvSpPr/>
            <p:nvPr/>
          </p:nvSpPr>
          <p:spPr>
            <a:xfrm>
              <a:off x="6227445" y="8429790"/>
              <a:ext cx="38735" cy="24765"/>
            </a:xfrm>
            <a:custGeom>
              <a:avLst/>
              <a:gdLst/>
              <a:ahLst/>
              <a:cxnLst/>
              <a:rect l="l" t="t" r="r" b="b"/>
              <a:pathLst>
                <a:path w="38735" h="24765">
                  <a:moveTo>
                    <a:pt x="5346" y="0"/>
                  </a:moveTo>
                  <a:lnTo>
                    <a:pt x="1739" y="546"/>
                  </a:lnTo>
                  <a:lnTo>
                    <a:pt x="0" y="774"/>
                  </a:lnTo>
                  <a:lnTo>
                    <a:pt x="7207" y="7375"/>
                  </a:lnTo>
                  <a:lnTo>
                    <a:pt x="14808" y="13584"/>
                  </a:lnTo>
                  <a:lnTo>
                    <a:pt x="22827" y="19357"/>
                  </a:lnTo>
                  <a:lnTo>
                    <a:pt x="31292" y="24650"/>
                  </a:lnTo>
                  <a:lnTo>
                    <a:pt x="33553" y="24358"/>
                  </a:lnTo>
                  <a:lnTo>
                    <a:pt x="36070" y="23990"/>
                  </a:lnTo>
                  <a:lnTo>
                    <a:pt x="38148" y="23646"/>
                  </a:lnTo>
                  <a:lnTo>
                    <a:pt x="29272" y="18371"/>
                  </a:lnTo>
                  <a:lnTo>
                    <a:pt x="20867" y="12647"/>
                  </a:lnTo>
                  <a:lnTo>
                    <a:pt x="12903" y="6511"/>
                  </a:lnTo>
                  <a:lnTo>
                    <a:pt x="5346" y="0"/>
                  </a:lnTo>
                  <a:close/>
                </a:path>
              </a:pathLst>
            </a:custGeom>
            <a:solidFill>
              <a:srgbClr val="F8CD26"/>
            </a:solidFill>
          </p:spPr>
          <p:txBody>
            <a:bodyPr wrap="square" lIns="0" tIns="0" rIns="0" bIns="0" rtlCol="0"/>
            <a:lstStyle/>
            <a:p>
              <a:endParaRPr/>
            </a:p>
          </p:txBody>
        </p:sp>
        <p:sp>
          <p:nvSpPr>
            <p:cNvPr id="6546" name="object 6546"/>
            <p:cNvSpPr/>
            <p:nvPr/>
          </p:nvSpPr>
          <p:spPr>
            <a:xfrm>
              <a:off x="6227445" y="8429790"/>
              <a:ext cx="5715" cy="1270"/>
            </a:xfrm>
            <a:custGeom>
              <a:avLst/>
              <a:gdLst/>
              <a:ahLst/>
              <a:cxnLst/>
              <a:rect l="l" t="t" r="r" b="b"/>
              <a:pathLst>
                <a:path w="5714" h="1270">
                  <a:moveTo>
                    <a:pt x="5346" y="0"/>
                  </a:moveTo>
                  <a:lnTo>
                    <a:pt x="0" y="774"/>
                  </a:lnTo>
                </a:path>
              </a:pathLst>
            </a:custGeom>
            <a:ln w="25400">
              <a:solidFill>
                <a:srgbClr val="FCD239"/>
              </a:solidFill>
            </a:ln>
          </p:spPr>
          <p:txBody>
            <a:bodyPr wrap="square" lIns="0" tIns="0" rIns="0" bIns="0" rtlCol="0"/>
            <a:lstStyle/>
            <a:p>
              <a:endParaRPr/>
            </a:p>
          </p:txBody>
        </p:sp>
        <p:sp>
          <p:nvSpPr>
            <p:cNvPr id="6547" name="object 6547"/>
            <p:cNvSpPr/>
            <p:nvPr/>
          </p:nvSpPr>
          <p:spPr>
            <a:xfrm>
              <a:off x="6227445" y="8430564"/>
              <a:ext cx="31750" cy="24130"/>
            </a:xfrm>
            <a:custGeom>
              <a:avLst/>
              <a:gdLst/>
              <a:ahLst/>
              <a:cxnLst/>
              <a:rect l="l" t="t" r="r" b="b"/>
              <a:pathLst>
                <a:path w="31750" h="24129">
                  <a:moveTo>
                    <a:pt x="0" y="0"/>
                  </a:moveTo>
                  <a:lnTo>
                    <a:pt x="7207" y="6600"/>
                  </a:lnTo>
                  <a:lnTo>
                    <a:pt x="14808" y="12809"/>
                  </a:lnTo>
                  <a:lnTo>
                    <a:pt x="22827" y="18582"/>
                  </a:lnTo>
                  <a:lnTo>
                    <a:pt x="31292" y="23875"/>
                  </a:lnTo>
                </a:path>
              </a:pathLst>
            </a:custGeom>
            <a:ln w="25400">
              <a:solidFill>
                <a:srgbClr val="F8CD26"/>
              </a:solidFill>
            </a:ln>
          </p:spPr>
          <p:txBody>
            <a:bodyPr wrap="square" lIns="0" tIns="0" rIns="0" bIns="0" rtlCol="0"/>
            <a:lstStyle/>
            <a:p>
              <a:endParaRPr/>
            </a:p>
          </p:txBody>
        </p:sp>
        <p:sp>
          <p:nvSpPr>
            <p:cNvPr id="6548" name="object 6548"/>
            <p:cNvSpPr/>
            <p:nvPr/>
          </p:nvSpPr>
          <p:spPr>
            <a:xfrm>
              <a:off x="6258737" y="8453450"/>
              <a:ext cx="6985" cy="1270"/>
            </a:xfrm>
            <a:custGeom>
              <a:avLst/>
              <a:gdLst/>
              <a:ahLst/>
              <a:cxnLst/>
              <a:rect l="l" t="t" r="r" b="b"/>
              <a:pathLst>
                <a:path w="6985" h="1270">
                  <a:moveTo>
                    <a:pt x="0" y="990"/>
                  </a:moveTo>
                  <a:lnTo>
                    <a:pt x="6769" y="0"/>
                  </a:lnTo>
                </a:path>
              </a:pathLst>
            </a:custGeom>
            <a:ln w="25399">
              <a:solidFill>
                <a:srgbClr val="F4C813"/>
              </a:solidFill>
            </a:ln>
          </p:spPr>
          <p:txBody>
            <a:bodyPr wrap="square" lIns="0" tIns="0" rIns="0" bIns="0" rtlCol="0"/>
            <a:lstStyle/>
            <a:p>
              <a:endParaRPr/>
            </a:p>
          </p:txBody>
        </p:sp>
        <p:sp>
          <p:nvSpPr>
            <p:cNvPr id="6549" name="object 6549"/>
            <p:cNvSpPr/>
            <p:nvPr/>
          </p:nvSpPr>
          <p:spPr>
            <a:xfrm>
              <a:off x="6232791" y="8429790"/>
              <a:ext cx="33020" cy="24130"/>
            </a:xfrm>
            <a:custGeom>
              <a:avLst/>
              <a:gdLst/>
              <a:ahLst/>
              <a:cxnLst/>
              <a:rect l="l" t="t" r="r" b="b"/>
              <a:pathLst>
                <a:path w="33020" h="24129">
                  <a:moveTo>
                    <a:pt x="32801" y="23646"/>
                  </a:moveTo>
                  <a:lnTo>
                    <a:pt x="23926" y="18371"/>
                  </a:lnTo>
                  <a:lnTo>
                    <a:pt x="15520" y="12647"/>
                  </a:lnTo>
                  <a:lnTo>
                    <a:pt x="7556" y="6511"/>
                  </a:lnTo>
                  <a:lnTo>
                    <a:pt x="0" y="0"/>
                  </a:lnTo>
                </a:path>
              </a:pathLst>
            </a:custGeom>
            <a:ln w="25400">
              <a:solidFill>
                <a:srgbClr val="F8CD26"/>
              </a:solidFill>
            </a:ln>
          </p:spPr>
          <p:txBody>
            <a:bodyPr wrap="square" lIns="0" tIns="0" rIns="0" bIns="0" rtlCol="0"/>
            <a:lstStyle/>
            <a:p>
              <a:endParaRPr/>
            </a:p>
          </p:txBody>
        </p:sp>
        <p:sp>
          <p:nvSpPr>
            <p:cNvPr id="6550" name="object 6550"/>
            <p:cNvSpPr/>
            <p:nvPr/>
          </p:nvSpPr>
          <p:spPr>
            <a:xfrm>
              <a:off x="6197993" y="8401164"/>
              <a:ext cx="29845" cy="30480"/>
            </a:xfrm>
            <a:custGeom>
              <a:avLst/>
              <a:gdLst/>
              <a:ahLst/>
              <a:cxnLst/>
              <a:rect l="l" t="t" r="r" b="b"/>
              <a:pathLst>
                <a:path w="29845" h="30479">
                  <a:moveTo>
                    <a:pt x="4000" y="0"/>
                  </a:moveTo>
                  <a:lnTo>
                    <a:pt x="24231" y="29971"/>
                  </a:lnTo>
                  <a:lnTo>
                    <a:pt x="25996" y="29832"/>
                  </a:lnTo>
                  <a:lnTo>
                    <a:pt x="29451" y="29400"/>
                  </a:lnTo>
                  <a:lnTo>
                    <a:pt x="22608" y="22454"/>
                  </a:lnTo>
                  <a:lnTo>
                    <a:pt x="16102" y="15209"/>
                  </a:lnTo>
                  <a:lnTo>
                    <a:pt x="9907" y="7710"/>
                  </a:lnTo>
                  <a:lnTo>
                    <a:pt x="4000" y="0"/>
                  </a:lnTo>
                  <a:close/>
                </a:path>
              </a:pathLst>
            </a:custGeom>
            <a:solidFill>
              <a:srgbClr val="FED74A"/>
            </a:solidFill>
          </p:spPr>
          <p:txBody>
            <a:bodyPr wrap="square" lIns="0" tIns="0" rIns="0" bIns="0" rtlCol="0"/>
            <a:lstStyle/>
            <a:p>
              <a:endParaRPr/>
            </a:p>
          </p:txBody>
        </p:sp>
        <p:sp>
          <p:nvSpPr>
            <p:cNvPr id="6551" name="object 6551"/>
            <p:cNvSpPr/>
            <p:nvPr/>
          </p:nvSpPr>
          <p:spPr>
            <a:xfrm>
              <a:off x="6197993" y="8401164"/>
              <a:ext cx="4445" cy="635"/>
            </a:xfrm>
            <a:custGeom>
              <a:avLst/>
              <a:gdLst/>
              <a:ahLst/>
              <a:cxnLst/>
              <a:rect l="l" t="t" r="r" b="b"/>
              <a:pathLst>
                <a:path w="4445" h="634">
                  <a:moveTo>
                    <a:pt x="4000" y="0"/>
                  </a:moveTo>
                  <a:lnTo>
                    <a:pt x="0" y="380"/>
                  </a:lnTo>
                </a:path>
              </a:pathLst>
            </a:custGeom>
            <a:ln w="25400">
              <a:solidFill>
                <a:srgbClr val="FFDD5C"/>
              </a:solidFill>
            </a:ln>
          </p:spPr>
          <p:txBody>
            <a:bodyPr wrap="square" lIns="0" tIns="0" rIns="0" bIns="0" rtlCol="0"/>
            <a:lstStyle/>
            <a:p>
              <a:endParaRPr/>
            </a:p>
          </p:txBody>
        </p:sp>
        <p:sp>
          <p:nvSpPr>
            <p:cNvPr id="6552" name="object 6552"/>
            <p:cNvSpPr/>
            <p:nvPr/>
          </p:nvSpPr>
          <p:spPr>
            <a:xfrm>
              <a:off x="6197993" y="8401545"/>
              <a:ext cx="24765" cy="29845"/>
            </a:xfrm>
            <a:custGeom>
              <a:avLst/>
              <a:gdLst/>
              <a:ahLst/>
              <a:cxnLst/>
              <a:rect l="l" t="t" r="r" b="b"/>
              <a:pathLst>
                <a:path w="24764" h="29845">
                  <a:moveTo>
                    <a:pt x="0" y="0"/>
                  </a:moveTo>
                  <a:lnTo>
                    <a:pt x="5618" y="7747"/>
                  </a:lnTo>
                  <a:lnTo>
                    <a:pt x="11515" y="15295"/>
                  </a:lnTo>
                  <a:lnTo>
                    <a:pt x="17712" y="22593"/>
                  </a:lnTo>
                  <a:lnTo>
                    <a:pt x="24231" y="29591"/>
                  </a:lnTo>
                </a:path>
              </a:pathLst>
            </a:custGeom>
            <a:ln w="25400">
              <a:solidFill>
                <a:srgbClr val="FED74B"/>
              </a:solidFill>
            </a:ln>
          </p:spPr>
          <p:txBody>
            <a:bodyPr wrap="square" lIns="0" tIns="0" rIns="0" bIns="0" rtlCol="0"/>
            <a:lstStyle/>
            <a:p>
              <a:endParaRPr/>
            </a:p>
          </p:txBody>
        </p:sp>
        <p:sp>
          <p:nvSpPr>
            <p:cNvPr id="6553" name="object 6553"/>
            <p:cNvSpPr/>
            <p:nvPr/>
          </p:nvSpPr>
          <p:spPr>
            <a:xfrm>
              <a:off x="6222225" y="8430564"/>
              <a:ext cx="5715" cy="635"/>
            </a:xfrm>
            <a:custGeom>
              <a:avLst/>
              <a:gdLst/>
              <a:ahLst/>
              <a:cxnLst/>
              <a:rect l="l" t="t" r="r" b="b"/>
              <a:pathLst>
                <a:path w="5714" h="634">
                  <a:moveTo>
                    <a:pt x="0" y="571"/>
                  </a:moveTo>
                  <a:lnTo>
                    <a:pt x="5219" y="0"/>
                  </a:lnTo>
                </a:path>
              </a:pathLst>
            </a:custGeom>
            <a:ln w="25400">
              <a:solidFill>
                <a:srgbClr val="FCD239"/>
              </a:solidFill>
            </a:ln>
          </p:spPr>
          <p:txBody>
            <a:bodyPr wrap="square" lIns="0" tIns="0" rIns="0" bIns="0" rtlCol="0"/>
            <a:lstStyle/>
            <a:p>
              <a:endParaRPr/>
            </a:p>
          </p:txBody>
        </p:sp>
        <p:sp>
          <p:nvSpPr>
            <p:cNvPr id="6554" name="object 6554"/>
            <p:cNvSpPr/>
            <p:nvPr/>
          </p:nvSpPr>
          <p:spPr>
            <a:xfrm>
              <a:off x="6201994" y="8401164"/>
              <a:ext cx="26034" cy="29845"/>
            </a:xfrm>
            <a:custGeom>
              <a:avLst/>
              <a:gdLst/>
              <a:ahLst/>
              <a:cxnLst/>
              <a:rect l="l" t="t" r="r" b="b"/>
              <a:pathLst>
                <a:path w="26035" h="29845">
                  <a:moveTo>
                    <a:pt x="25450" y="29400"/>
                  </a:moveTo>
                  <a:lnTo>
                    <a:pt x="18607" y="22454"/>
                  </a:lnTo>
                  <a:lnTo>
                    <a:pt x="12101" y="15209"/>
                  </a:lnTo>
                  <a:lnTo>
                    <a:pt x="5907" y="7710"/>
                  </a:lnTo>
                  <a:lnTo>
                    <a:pt x="0" y="0"/>
                  </a:lnTo>
                </a:path>
              </a:pathLst>
            </a:custGeom>
            <a:ln w="25400">
              <a:solidFill>
                <a:srgbClr val="FED74A"/>
              </a:solidFill>
            </a:ln>
          </p:spPr>
          <p:txBody>
            <a:bodyPr wrap="square" lIns="0" tIns="0" rIns="0" bIns="0" rtlCol="0"/>
            <a:lstStyle/>
            <a:p>
              <a:endParaRPr/>
            </a:p>
          </p:txBody>
        </p:sp>
        <p:sp>
          <p:nvSpPr>
            <p:cNvPr id="6555" name="object 6555"/>
            <p:cNvSpPr/>
            <p:nvPr/>
          </p:nvSpPr>
          <p:spPr>
            <a:xfrm>
              <a:off x="6222225" y="8430564"/>
              <a:ext cx="36830" cy="24765"/>
            </a:xfrm>
            <a:custGeom>
              <a:avLst/>
              <a:gdLst/>
              <a:ahLst/>
              <a:cxnLst/>
              <a:rect l="l" t="t" r="r" b="b"/>
              <a:pathLst>
                <a:path w="36829" h="24765">
                  <a:moveTo>
                    <a:pt x="5219" y="0"/>
                  </a:moveTo>
                  <a:lnTo>
                    <a:pt x="1765" y="431"/>
                  </a:lnTo>
                  <a:lnTo>
                    <a:pt x="0" y="571"/>
                  </a:lnTo>
                  <a:lnTo>
                    <a:pt x="6873" y="7223"/>
                  </a:lnTo>
                  <a:lnTo>
                    <a:pt x="14117" y="13471"/>
                  </a:lnTo>
                  <a:lnTo>
                    <a:pt x="21754" y="19266"/>
                  </a:lnTo>
                  <a:lnTo>
                    <a:pt x="29799" y="24556"/>
                  </a:lnTo>
                  <a:lnTo>
                    <a:pt x="32143" y="24371"/>
                  </a:lnTo>
                  <a:lnTo>
                    <a:pt x="34264" y="24155"/>
                  </a:lnTo>
                  <a:lnTo>
                    <a:pt x="36512" y="23875"/>
                  </a:lnTo>
                  <a:lnTo>
                    <a:pt x="28047" y="18582"/>
                  </a:lnTo>
                  <a:lnTo>
                    <a:pt x="20027" y="12809"/>
                  </a:lnTo>
                  <a:lnTo>
                    <a:pt x="12427" y="6600"/>
                  </a:lnTo>
                  <a:lnTo>
                    <a:pt x="5219" y="0"/>
                  </a:lnTo>
                  <a:close/>
                </a:path>
              </a:pathLst>
            </a:custGeom>
            <a:solidFill>
              <a:srgbClr val="F8CD26"/>
            </a:solidFill>
          </p:spPr>
          <p:txBody>
            <a:bodyPr wrap="square" lIns="0" tIns="0" rIns="0" bIns="0" rtlCol="0"/>
            <a:lstStyle/>
            <a:p>
              <a:endParaRPr/>
            </a:p>
          </p:txBody>
        </p:sp>
        <p:sp>
          <p:nvSpPr>
            <p:cNvPr id="6556" name="object 6556"/>
            <p:cNvSpPr/>
            <p:nvPr/>
          </p:nvSpPr>
          <p:spPr>
            <a:xfrm>
              <a:off x="6222225" y="8430564"/>
              <a:ext cx="5715" cy="635"/>
            </a:xfrm>
            <a:custGeom>
              <a:avLst/>
              <a:gdLst/>
              <a:ahLst/>
              <a:cxnLst/>
              <a:rect l="l" t="t" r="r" b="b"/>
              <a:pathLst>
                <a:path w="5714" h="634">
                  <a:moveTo>
                    <a:pt x="5219" y="0"/>
                  </a:moveTo>
                  <a:lnTo>
                    <a:pt x="0" y="571"/>
                  </a:lnTo>
                </a:path>
              </a:pathLst>
            </a:custGeom>
            <a:ln w="25400">
              <a:solidFill>
                <a:srgbClr val="FCD239"/>
              </a:solidFill>
            </a:ln>
          </p:spPr>
          <p:txBody>
            <a:bodyPr wrap="square" lIns="0" tIns="0" rIns="0" bIns="0" rtlCol="0"/>
            <a:lstStyle/>
            <a:p>
              <a:endParaRPr/>
            </a:p>
          </p:txBody>
        </p:sp>
        <p:sp>
          <p:nvSpPr>
            <p:cNvPr id="6557" name="object 6557"/>
            <p:cNvSpPr/>
            <p:nvPr/>
          </p:nvSpPr>
          <p:spPr>
            <a:xfrm>
              <a:off x="6222225" y="8431136"/>
              <a:ext cx="29845" cy="24130"/>
            </a:xfrm>
            <a:custGeom>
              <a:avLst/>
              <a:gdLst/>
              <a:ahLst/>
              <a:cxnLst/>
              <a:rect l="l" t="t" r="r" b="b"/>
              <a:pathLst>
                <a:path w="29845" h="24129">
                  <a:moveTo>
                    <a:pt x="0" y="0"/>
                  </a:moveTo>
                  <a:lnTo>
                    <a:pt x="6873" y="6652"/>
                  </a:lnTo>
                  <a:lnTo>
                    <a:pt x="14117" y="12900"/>
                  </a:lnTo>
                  <a:lnTo>
                    <a:pt x="21754" y="18695"/>
                  </a:lnTo>
                  <a:lnTo>
                    <a:pt x="29799" y="23985"/>
                  </a:lnTo>
                </a:path>
              </a:pathLst>
            </a:custGeom>
            <a:ln w="25399">
              <a:solidFill>
                <a:srgbClr val="F8CD26"/>
              </a:solidFill>
            </a:ln>
          </p:spPr>
          <p:txBody>
            <a:bodyPr wrap="square" lIns="0" tIns="0" rIns="0" bIns="0" rtlCol="0"/>
            <a:lstStyle/>
            <a:p>
              <a:endParaRPr/>
            </a:p>
          </p:txBody>
        </p:sp>
        <p:sp>
          <p:nvSpPr>
            <p:cNvPr id="6558" name="object 6558"/>
            <p:cNvSpPr/>
            <p:nvPr/>
          </p:nvSpPr>
          <p:spPr>
            <a:xfrm>
              <a:off x="6252280" y="8454440"/>
              <a:ext cx="6985" cy="1270"/>
            </a:xfrm>
            <a:custGeom>
              <a:avLst/>
              <a:gdLst/>
              <a:ahLst/>
              <a:cxnLst/>
              <a:rect l="l" t="t" r="r" b="b"/>
              <a:pathLst>
                <a:path w="6985" h="1270">
                  <a:moveTo>
                    <a:pt x="0" y="660"/>
                  </a:moveTo>
                  <a:lnTo>
                    <a:pt x="6457" y="0"/>
                  </a:lnTo>
                </a:path>
              </a:pathLst>
            </a:custGeom>
            <a:ln w="25400">
              <a:solidFill>
                <a:srgbClr val="F4C813"/>
              </a:solidFill>
            </a:ln>
          </p:spPr>
          <p:txBody>
            <a:bodyPr wrap="square" lIns="0" tIns="0" rIns="0" bIns="0" rtlCol="0"/>
            <a:lstStyle/>
            <a:p>
              <a:endParaRPr/>
            </a:p>
          </p:txBody>
        </p:sp>
        <p:sp>
          <p:nvSpPr>
            <p:cNvPr id="6559" name="object 6559"/>
            <p:cNvSpPr/>
            <p:nvPr/>
          </p:nvSpPr>
          <p:spPr>
            <a:xfrm>
              <a:off x="6227445" y="8430564"/>
              <a:ext cx="31750" cy="24130"/>
            </a:xfrm>
            <a:custGeom>
              <a:avLst/>
              <a:gdLst/>
              <a:ahLst/>
              <a:cxnLst/>
              <a:rect l="l" t="t" r="r" b="b"/>
              <a:pathLst>
                <a:path w="31750" h="24129">
                  <a:moveTo>
                    <a:pt x="31292" y="23875"/>
                  </a:moveTo>
                  <a:lnTo>
                    <a:pt x="22827" y="18582"/>
                  </a:lnTo>
                  <a:lnTo>
                    <a:pt x="14808" y="12809"/>
                  </a:lnTo>
                  <a:lnTo>
                    <a:pt x="7207" y="6600"/>
                  </a:lnTo>
                  <a:lnTo>
                    <a:pt x="0" y="0"/>
                  </a:lnTo>
                </a:path>
              </a:pathLst>
            </a:custGeom>
            <a:ln w="25400">
              <a:solidFill>
                <a:srgbClr val="F8CD26"/>
              </a:solidFill>
            </a:ln>
          </p:spPr>
          <p:txBody>
            <a:bodyPr wrap="square" lIns="0" tIns="0" rIns="0" bIns="0" rtlCol="0"/>
            <a:lstStyle/>
            <a:p>
              <a:endParaRPr/>
            </a:p>
          </p:txBody>
        </p:sp>
        <p:sp>
          <p:nvSpPr>
            <p:cNvPr id="6560" name="object 6560"/>
            <p:cNvSpPr/>
            <p:nvPr/>
          </p:nvSpPr>
          <p:spPr>
            <a:xfrm>
              <a:off x="6192316" y="8401545"/>
              <a:ext cx="30480" cy="30480"/>
            </a:xfrm>
            <a:custGeom>
              <a:avLst/>
              <a:gdLst/>
              <a:ahLst/>
              <a:cxnLst/>
              <a:rect l="l" t="t" r="r" b="b"/>
              <a:pathLst>
                <a:path w="30479" h="30479">
                  <a:moveTo>
                    <a:pt x="5676" y="0"/>
                  </a:moveTo>
                  <a:lnTo>
                    <a:pt x="1854" y="279"/>
                  </a:lnTo>
                  <a:lnTo>
                    <a:pt x="0" y="368"/>
                  </a:lnTo>
                  <a:lnTo>
                    <a:pt x="5145" y="8163"/>
                  </a:lnTo>
                  <a:lnTo>
                    <a:pt x="10615" y="15743"/>
                  </a:lnTo>
                  <a:lnTo>
                    <a:pt x="16407" y="23058"/>
                  </a:lnTo>
                  <a:lnTo>
                    <a:pt x="22517" y="30060"/>
                  </a:lnTo>
                  <a:lnTo>
                    <a:pt x="24904" y="29972"/>
                  </a:lnTo>
                  <a:lnTo>
                    <a:pt x="29908" y="29591"/>
                  </a:lnTo>
                  <a:lnTo>
                    <a:pt x="23389" y="22593"/>
                  </a:lnTo>
                  <a:lnTo>
                    <a:pt x="17192" y="15295"/>
                  </a:lnTo>
                  <a:lnTo>
                    <a:pt x="11295" y="7747"/>
                  </a:lnTo>
                  <a:lnTo>
                    <a:pt x="5676" y="0"/>
                  </a:lnTo>
                  <a:close/>
                </a:path>
              </a:pathLst>
            </a:custGeom>
            <a:solidFill>
              <a:srgbClr val="FED84E"/>
            </a:solidFill>
          </p:spPr>
          <p:txBody>
            <a:bodyPr wrap="square" lIns="0" tIns="0" rIns="0" bIns="0" rtlCol="0"/>
            <a:lstStyle/>
            <a:p>
              <a:endParaRPr/>
            </a:p>
          </p:txBody>
        </p:sp>
        <p:sp>
          <p:nvSpPr>
            <p:cNvPr id="6561" name="object 6561"/>
            <p:cNvSpPr/>
            <p:nvPr/>
          </p:nvSpPr>
          <p:spPr>
            <a:xfrm>
              <a:off x="6192316" y="8401545"/>
              <a:ext cx="5715" cy="635"/>
            </a:xfrm>
            <a:custGeom>
              <a:avLst/>
              <a:gdLst/>
              <a:ahLst/>
              <a:cxnLst/>
              <a:rect l="l" t="t" r="r" b="b"/>
              <a:pathLst>
                <a:path w="5714" h="634">
                  <a:moveTo>
                    <a:pt x="5676" y="0"/>
                  </a:moveTo>
                  <a:lnTo>
                    <a:pt x="0" y="368"/>
                  </a:lnTo>
                </a:path>
              </a:pathLst>
            </a:custGeom>
            <a:ln w="25400">
              <a:solidFill>
                <a:srgbClr val="FFDE61"/>
              </a:solidFill>
            </a:ln>
          </p:spPr>
          <p:txBody>
            <a:bodyPr wrap="square" lIns="0" tIns="0" rIns="0" bIns="0" rtlCol="0"/>
            <a:lstStyle/>
            <a:p>
              <a:endParaRPr/>
            </a:p>
          </p:txBody>
        </p:sp>
        <p:sp>
          <p:nvSpPr>
            <p:cNvPr id="6562" name="object 6562"/>
            <p:cNvSpPr/>
            <p:nvPr/>
          </p:nvSpPr>
          <p:spPr>
            <a:xfrm>
              <a:off x="6192316" y="8401913"/>
              <a:ext cx="22860" cy="29845"/>
            </a:xfrm>
            <a:custGeom>
              <a:avLst/>
              <a:gdLst/>
              <a:ahLst/>
              <a:cxnLst/>
              <a:rect l="l" t="t" r="r" b="b"/>
              <a:pathLst>
                <a:path w="22860" h="29845">
                  <a:moveTo>
                    <a:pt x="0" y="0"/>
                  </a:moveTo>
                  <a:lnTo>
                    <a:pt x="5145" y="7795"/>
                  </a:lnTo>
                  <a:lnTo>
                    <a:pt x="10615" y="15374"/>
                  </a:lnTo>
                  <a:lnTo>
                    <a:pt x="16407" y="22690"/>
                  </a:lnTo>
                  <a:lnTo>
                    <a:pt x="22517" y="29692"/>
                  </a:lnTo>
                </a:path>
              </a:pathLst>
            </a:custGeom>
            <a:ln w="25400">
              <a:solidFill>
                <a:srgbClr val="FED850"/>
              </a:solidFill>
            </a:ln>
          </p:spPr>
          <p:txBody>
            <a:bodyPr wrap="square" lIns="0" tIns="0" rIns="0" bIns="0" rtlCol="0"/>
            <a:lstStyle/>
            <a:p>
              <a:endParaRPr/>
            </a:p>
          </p:txBody>
        </p:sp>
        <p:sp>
          <p:nvSpPr>
            <p:cNvPr id="6563" name="object 6563"/>
            <p:cNvSpPr/>
            <p:nvPr/>
          </p:nvSpPr>
          <p:spPr>
            <a:xfrm>
              <a:off x="6214834" y="8431136"/>
              <a:ext cx="7620" cy="635"/>
            </a:xfrm>
            <a:custGeom>
              <a:avLst/>
              <a:gdLst/>
              <a:ahLst/>
              <a:cxnLst/>
              <a:rect l="l" t="t" r="r" b="b"/>
              <a:pathLst>
                <a:path w="7620" h="634">
                  <a:moveTo>
                    <a:pt x="0" y="469"/>
                  </a:moveTo>
                  <a:lnTo>
                    <a:pt x="7391" y="0"/>
                  </a:lnTo>
                </a:path>
              </a:pathLst>
            </a:custGeom>
            <a:ln w="25400">
              <a:solidFill>
                <a:srgbClr val="FCD23B"/>
              </a:solidFill>
            </a:ln>
          </p:spPr>
          <p:txBody>
            <a:bodyPr wrap="square" lIns="0" tIns="0" rIns="0" bIns="0" rtlCol="0"/>
            <a:lstStyle/>
            <a:p>
              <a:endParaRPr/>
            </a:p>
          </p:txBody>
        </p:sp>
        <p:sp>
          <p:nvSpPr>
            <p:cNvPr id="6564" name="object 6564"/>
            <p:cNvSpPr/>
            <p:nvPr/>
          </p:nvSpPr>
          <p:spPr>
            <a:xfrm>
              <a:off x="6197993" y="8401545"/>
              <a:ext cx="24765" cy="29845"/>
            </a:xfrm>
            <a:custGeom>
              <a:avLst/>
              <a:gdLst/>
              <a:ahLst/>
              <a:cxnLst/>
              <a:rect l="l" t="t" r="r" b="b"/>
              <a:pathLst>
                <a:path w="24764" h="29845">
                  <a:moveTo>
                    <a:pt x="24231" y="29591"/>
                  </a:moveTo>
                  <a:lnTo>
                    <a:pt x="17712" y="22593"/>
                  </a:lnTo>
                  <a:lnTo>
                    <a:pt x="11515" y="15295"/>
                  </a:lnTo>
                  <a:lnTo>
                    <a:pt x="5618" y="7747"/>
                  </a:lnTo>
                  <a:lnTo>
                    <a:pt x="0" y="0"/>
                  </a:lnTo>
                </a:path>
              </a:pathLst>
            </a:custGeom>
            <a:ln w="25400">
              <a:solidFill>
                <a:srgbClr val="FED74B"/>
              </a:solidFill>
            </a:ln>
          </p:spPr>
          <p:txBody>
            <a:bodyPr wrap="square" lIns="0" tIns="0" rIns="0" bIns="0" rtlCol="0"/>
            <a:lstStyle/>
            <a:p>
              <a:endParaRPr/>
            </a:p>
          </p:txBody>
        </p:sp>
        <p:sp>
          <p:nvSpPr>
            <p:cNvPr id="6565" name="object 6565"/>
            <p:cNvSpPr/>
            <p:nvPr/>
          </p:nvSpPr>
          <p:spPr>
            <a:xfrm>
              <a:off x="6214834" y="8431136"/>
              <a:ext cx="37465" cy="24765"/>
            </a:xfrm>
            <a:custGeom>
              <a:avLst/>
              <a:gdLst/>
              <a:ahLst/>
              <a:cxnLst/>
              <a:rect l="l" t="t" r="r" b="b"/>
              <a:pathLst>
                <a:path w="37464" h="24765">
                  <a:moveTo>
                    <a:pt x="7391" y="0"/>
                  </a:moveTo>
                  <a:lnTo>
                    <a:pt x="2387" y="380"/>
                  </a:lnTo>
                  <a:lnTo>
                    <a:pt x="0" y="469"/>
                  </a:lnTo>
                  <a:lnTo>
                    <a:pt x="6431" y="7105"/>
                  </a:lnTo>
                  <a:lnTo>
                    <a:pt x="13173" y="13339"/>
                  </a:lnTo>
                  <a:lnTo>
                    <a:pt x="20223" y="19124"/>
                  </a:lnTo>
                  <a:lnTo>
                    <a:pt x="27584" y="24409"/>
                  </a:lnTo>
                  <a:lnTo>
                    <a:pt x="30746" y="24396"/>
                  </a:lnTo>
                  <a:lnTo>
                    <a:pt x="33872" y="24247"/>
                  </a:lnTo>
                  <a:lnTo>
                    <a:pt x="37190" y="23985"/>
                  </a:lnTo>
                  <a:lnTo>
                    <a:pt x="29145" y="18695"/>
                  </a:lnTo>
                  <a:lnTo>
                    <a:pt x="21509" y="12900"/>
                  </a:lnTo>
                  <a:lnTo>
                    <a:pt x="14265" y="6652"/>
                  </a:lnTo>
                  <a:lnTo>
                    <a:pt x="7391" y="0"/>
                  </a:lnTo>
                  <a:close/>
                </a:path>
              </a:pathLst>
            </a:custGeom>
            <a:solidFill>
              <a:srgbClr val="F8CD27"/>
            </a:solidFill>
          </p:spPr>
          <p:txBody>
            <a:bodyPr wrap="square" lIns="0" tIns="0" rIns="0" bIns="0" rtlCol="0"/>
            <a:lstStyle/>
            <a:p>
              <a:endParaRPr/>
            </a:p>
          </p:txBody>
        </p:sp>
        <p:sp>
          <p:nvSpPr>
            <p:cNvPr id="6566" name="object 6566"/>
            <p:cNvSpPr/>
            <p:nvPr/>
          </p:nvSpPr>
          <p:spPr>
            <a:xfrm>
              <a:off x="6214834" y="8431136"/>
              <a:ext cx="7620" cy="635"/>
            </a:xfrm>
            <a:custGeom>
              <a:avLst/>
              <a:gdLst/>
              <a:ahLst/>
              <a:cxnLst/>
              <a:rect l="l" t="t" r="r" b="b"/>
              <a:pathLst>
                <a:path w="7620" h="634">
                  <a:moveTo>
                    <a:pt x="7391" y="0"/>
                  </a:moveTo>
                  <a:lnTo>
                    <a:pt x="0" y="469"/>
                  </a:lnTo>
                </a:path>
              </a:pathLst>
            </a:custGeom>
            <a:ln w="25400">
              <a:solidFill>
                <a:srgbClr val="FCD23B"/>
              </a:solidFill>
            </a:ln>
          </p:spPr>
          <p:txBody>
            <a:bodyPr wrap="square" lIns="0" tIns="0" rIns="0" bIns="0" rtlCol="0"/>
            <a:lstStyle/>
            <a:p>
              <a:endParaRPr/>
            </a:p>
          </p:txBody>
        </p:sp>
        <p:sp>
          <p:nvSpPr>
            <p:cNvPr id="6567" name="object 6567"/>
            <p:cNvSpPr/>
            <p:nvPr/>
          </p:nvSpPr>
          <p:spPr>
            <a:xfrm>
              <a:off x="6214834" y="8431606"/>
              <a:ext cx="27940" cy="24130"/>
            </a:xfrm>
            <a:custGeom>
              <a:avLst/>
              <a:gdLst/>
              <a:ahLst/>
              <a:cxnLst/>
              <a:rect l="l" t="t" r="r" b="b"/>
              <a:pathLst>
                <a:path w="27939" h="24129">
                  <a:moveTo>
                    <a:pt x="0" y="0"/>
                  </a:moveTo>
                  <a:lnTo>
                    <a:pt x="6431" y="6635"/>
                  </a:lnTo>
                  <a:lnTo>
                    <a:pt x="13173" y="12869"/>
                  </a:lnTo>
                  <a:lnTo>
                    <a:pt x="20223" y="18654"/>
                  </a:lnTo>
                  <a:lnTo>
                    <a:pt x="27584" y="23939"/>
                  </a:lnTo>
                </a:path>
              </a:pathLst>
            </a:custGeom>
            <a:ln w="25400">
              <a:solidFill>
                <a:srgbClr val="F8CE28"/>
              </a:solidFill>
            </a:ln>
          </p:spPr>
          <p:txBody>
            <a:bodyPr wrap="square" lIns="0" tIns="0" rIns="0" bIns="0" rtlCol="0"/>
            <a:lstStyle/>
            <a:p>
              <a:endParaRPr/>
            </a:p>
          </p:txBody>
        </p:sp>
        <p:sp>
          <p:nvSpPr>
            <p:cNvPr id="6568" name="object 6568"/>
            <p:cNvSpPr/>
            <p:nvPr/>
          </p:nvSpPr>
          <p:spPr>
            <a:xfrm>
              <a:off x="6242418" y="8455133"/>
              <a:ext cx="9525" cy="635"/>
            </a:xfrm>
            <a:custGeom>
              <a:avLst/>
              <a:gdLst/>
              <a:ahLst/>
              <a:cxnLst/>
              <a:rect l="l" t="t" r="r" b="b"/>
              <a:pathLst>
                <a:path w="9525" h="634">
                  <a:moveTo>
                    <a:pt x="0" y="412"/>
                  </a:moveTo>
                  <a:lnTo>
                    <a:pt x="9452" y="0"/>
                  </a:lnTo>
                </a:path>
              </a:pathLst>
            </a:custGeom>
            <a:ln w="25400">
              <a:solidFill>
                <a:srgbClr val="F4C813"/>
              </a:solidFill>
            </a:ln>
          </p:spPr>
          <p:txBody>
            <a:bodyPr wrap="square" lIns="0" tIns="0" rIns="0" bIns="0" rtlCol="0"/>
            <a:lstStyle/>
            <a:p>
              <a:endParaRPr/>
            </a:p>
          </p:txBody>
        </p:sp>
        <p:sp>
          <p:nvSpPr>
            <p:cNvPr id="6569" name="object 6569"/>
            <p:cNvSpPr/>
            <p:nvPr/>
          </p:nvSpPr>
          <p:spPr>
            <a:xfrm>
              <a:off x="6222225" y="8431136"/>
              <a:ext cx="29845" cy="24130"/>
            </a:xfrm>
            <a:custGeom>
              <a:avLst/>
              <a:gdLst/>
              <a:ahLst/>
              <a:cxnLst/>
              <a:rect l="l" t="t" r="r" b="b"/>
              <a:pathLst>
                <a:path w="29845" h="24129">
                  <a:moveTo>
                    <a:pt x="29799" y="23985"/>
                  </a:moveTo>
                  <a:lnTo>
                    <a:pt x="21754" y="18695"/>
                  </a:lnTo>
                  <a:lnTo>
                    <a:pt x="14117" y="12900"/>
                  </a:lnTo>
                  <a:lnTo>
                    <a:pt x="6873" y="6652"/>
                  </a:lnTo>
                  <a:lnTo>
                    <a:pt x="0" y="0"/>
                  </a:lnTo>
                </a:path>
              </a:pathLst>
            </a:custGeom>
            <a:ln w="25399">
              <a:solidFill>
                <a:srgbClr val="F8CD26"/>
              </a:solidFill>
            </a:ln>
          </p:spPr>
          <p:txBody>
            <a:bodyPr wrap="square" lIns="0" tIns="0" rIns="0" bIns="0" rtlCol="0"/>
            <a:lstStyle/>
            <a:p>
              <a:endParaRPr/>
            </a:p>
          </p:txBody>
        </p:sp>
        <p:sp>
          <p:nvSpPr>
            <p:cNvPr id="6570" name="object 6570"/>
            <p:cNvSpPr/>
            <p:nvPr/>
          </p:nvSpPr>
          <p:spPr>
            <a:xfrm>
              <a:off x="6186893" y="8401913"/>
              <a:ext cx="27940" cy="29845"/>
            </a:xfrm>
            <a:custGeom>
              <a:avLst/>
              <a:gdLst/>
              <a:ahLst/>
              <a:cxnLst/>
              <a:rect l="l" t="t" r="r" b="b"/>
              <a:pathLst>
                <a:path w="27939" h="29845">
                  <a:moveTo>
                    <a:pt x="5422" y="0"/>
                  </a:moveTo>
                  <a:lnTo>
                    <a:pt x="1778" y="139"/>
                  </a:lnTo>
                  <a:lnTo>
                    <a:pt x="0" y="152"/>
                  </a:lnTo>
                  <a:lnTo>
                    <a:pt x="4666" y="7976"/>
                  </a:lnTo>
                  <a:lnTo>
                    <a:pt x="9712" y="15524"/>
                  </a:lnTo>
                  <a:lnTo>
                    <a:pt x="15105" y="22764"/>
                  </a:lnTo>
                  <a:lnTo>
                    <a:pt x="20815" y="29667"/>
                  </a:lnTo>
                  <a:lnTo>
                    <a:pt x="23228" y="29768"/>
                  </a:lnTo>
                  <a:lnTo>
                    <a:pt x="25565" y="29768"/>
                  </a:lnTo>
                  <a:lnTo>
                    <a:pt x="27940" y="29692"/>
                  </a:lnTo>
                  <a:lnTo>
                    <a:pt x="21830" y="22690"/>
                  </a:lnTo>
                  <a:lnTo>
                    <a:pt x="16038" y="15374"/>
                  </a:lnTo>
                  <a:lnTo>
                    <a:pt x="10568" y="7795"/>
                  </a:lnTo>
                  <a:lnTo>
                    <a:pt x="5422" y="0"/>
                  </a:lnTo>
                  <a:close/>
                </a:path>
              </a:pathLst>
            </a:custGeom>
            <a:solidFill>
              <a:srgbClr val="FED953"/>
            </a:solidFill>
          </p:spPr>
          <p:txBody>
            <a:bodyPr wrap="square" lIns="0" tIns="0" rIns="0" bIns="0" rtlCol="0"/>
            <a:lstStyle/>
            <a:p>
              <a:endParaRPr/>
            </a:p>
          </p:txBody>
        </p:sp>
        <p:sp>
          <p:nvSpPr>
            <p:cNvPr id="6571" name="object 6571"/>
            <p:cNvSpPr/>
            <p:nvPr/>
          </p:nvSpPr>
          <p:spPr>
            <a:xfrm>
              <a:off x="6186893" y="8401913"/>
              <a:ext cx="5715" cy="635"/>
            </a:xfrm>
            <a:custGeom>
              <a:avLst/>
              <a:gdLst/>
              <a:ahLst/>
              <a:cxnLst/>
              <a:rect l="l" t="t" r="r" b="b"/>
              <a:pathLst>
                <a:path w="5714" h="634">
                  <a:moveTo>
                    <a:pt x="5422" y="0"/>
                  </a:moveTo>
                  <a:lnTo>
                    <a:pt x="0" y="152"/>
                  </a:lnTo>
                </a:path>
              </a:pathLst>
            </a:custGeom>
            <a:ln w="25400">
              <a:solidFill>
                <a:srgbClr val="FFDE67"/>
              </a:solidFill>
            </a:ln>
          </p:spPr>
          <p:txBody>
            <a:bodyPr wrap="square" lIns="0" tIns="0" rIns="0" bIns="0" rtlCol="0"/>
            <a:lstStyle/>
            <a:p>
              <a:endParaRPr/>
            </a:p>
          </p:txBody>
        </p:sp>
        <p:sp>
          <p:nvSpPr>
            <p:cNvPr id="6572" name="object 6572"/>
            <p:cNvSpPr/>
            <p:nvPr/>
          </p:nvSpPr>
          <p:spPr>
            <a:xfrm>
              <a:off x="6186893" y="8402066"/>
              <a:ext cx="20955" cy="29845"/>
            </a:xfrm>
            <a:custGeom>
              <a:avLst/>
              <a:gdLst/>
              <a:ahLst/>
              <a:cxnLst/>
              <a:rect l="l" t="t" r="r" b="b"/>
              <a:pathLst>
                <a:path w="20954" h="29845">
                  <a:moveTo>
                    <a:pt x="0" y="0"/>
                  </a:moveTo>
                  <a:lnTo>
                    <a:pt x="4666" y="7824"/>
                  </a:lnTo>
                  <a:lnTo>
                    <a:pt x="9712" y="15371"/>
                  </a:lnTo>
                  <a:lnTo>
                    <a:pt x="15105" y="22611"/>
                  </a:lnTo>
                  <a:lnTo>
                    <a:pt x="20815" y="29514"/>
                  </a:lnTo>
                </a:path>
              </a:pathLst>
            </a:custGeom>
            <a:ln w="25400">
              <a:solidFill>
                <a:srgbClr val="FED956"/>
              </a:solidFill>
            </a:ln>
          </p:spPr>
          <p:txBody>
            <a:bodyPr wrap="square" lIns="0" tIns="0" rIns="0" bIns="0" rtlCol="0"/>
            <a:lstStyle/>
            <a:p>
              <a:endParaRPr/>
            </a:p>
          </p:txBody>
        </p:sp>
        <p:sp>
          <p:nvSpPr>
            <p:cNvPr id="6573" name="object 6573"/>
            <p:cNvSpPr/>
            <p:nvPr/>
          </p:nvSpPr>
          <p:spPr>
            <a:xfrm>
              <a:off x="6207709" y="8418880"/>
              <a:ext cx="7620" cy="26034"/>
            </a:xfrm>
            <a:custGeom>
              <a:avLst/>
              <a:gdLst/>
              <a:ahLst/>
              <a:cxnLst/>
              <a:rect l="l" t="t" r="r" b="b"/>
              <a:pathLst>
                <a:path w="7620" h="26034">
                  <a:moveTo>
                    <a:pt x="7124" y="0"/>
                  </a:moveTo>
                  <a:lnTo>
                    <a:pt x="0" y="0"/>
                  </a:lnTo>
                  <a:lnTo>
                    <a:pt x="0" y="25425"/>
                  </a:lnTo>
                  <a:lnTo>
                    <a:pt x="7124" y="25425"/>
                  </a:lnTo>
                  <a:lnTo>
                    <a:pt x="7124" y="0"/>
                  </a:lnTo>
                  <a:close/>
                </a:path>
              </a:pathLst>
            </a:custGeom>
            <a:solidFill>
              <a:srgbClr val="FCD340"/>
            </a:solidFill>
          </p:spPr>
          <p:txBody>
            <a:bodyPr wrap="square" lIns="0" tIns="0" rIns="0" bIns="0" rtlCol="0"/>
            <a:lstStyle/>
            <a:p>
              <a:endParaRPr/>
            </a:p>
          </p:txBody>
        </p:sp>
        <p:sp>
          <p:nvSpPr>
            <p:cNvPr id="6574" name="object 6574"/>
            <p:cNvSpPr/>
            <p:nvPr/>
          </p:nvSpPr>
          <p:spPr>
            <a:xfrm>
              <a:off x="6192316" y="8401913"/>
              <a:ext cx="22860" cy="29845"/>
            </a:xfrm>
            <a:custGeom>
              <a:avLst/>
              <a:gdLst/>
              <a:ahLst/>
              <a:cxnLst/>
              <a:rect l="l" t="t" r="r" b="b"/>
              <a:pathLst>
                <a:path w="22860" h="29845">
                  <a:moveTo>
                    <a:pt x="22517" y="29692"/>
                  </a:moveTo>
                  <a:lnTo>
                    <a:pt x="16407" y="22690"/>
                  </a:lnTo>
                  <a:lnTo>
                    <a:pt x="10615" y="15374"/>
                  </a:lnTo>
                  <a:lnTo>
                    <a:pt x="5145" y="7795"/>
                  </a:lnTo>
                  <a:lnTo>
                    <a:pt x="0" y="0"/>
                  </a:lnTo>
                </a:path>
              </a:pathLst>
            </a:custGeom>
            <a:ln w="25400">
              <a:solidFill>
                <a:srgbClr val="FED850"/>
              </a:solidFill>
            </a:ln>
          </p:spPr>
          <p:txBody>
            <a:bodyPr wrap="square" lIns="0" tIns="0" rIns="0" bIns="0" rtlCol="0"/>
            <a:lstStyle/>
            <a:p>
              <a:endParaRPr/>
            </a:p>
          </p:txBody>
        </p:sp>
        <p:sp>
          <p:nvSpPr>
            <p:cNvPr id="6575" name="object 6575"/>
            <p:cNvSpPr/>
            <p:nvPr/>
          </p:nvSpPr>
          <p:spPr>
            <a:xfrm>
              <a:off x="6207709" y="8431580"/>
              <a:ext cx="34925" cy="24130"/>
            </a:xfrm>
            <a:custGeom>
              <a:avLst/>
              <a:gdLst/>
              <a:ahLst/>
              <a:cxnLst/>
              <a:rect l="l" t="t" r="r" b="b"/>
              <a:pathLst>
                <a:path w="34925" h="24129">
                  <a:moveTo>
                    <a:pt x="0" y="0"/>
                  </a:moveTo>
                  <a:lnTo>
                    <a:pt x="31559" y="23977"/>
                  </a:lnTo>
                  <a:lnTo>
                    <a:pt x="34709" y="23964"/>
                  </a:lnTo>
                  <a:lnTo>
                    <a:pt x="27348" y="18679"/>
                  </a:lnTo>
                  <a:lnTo>
                    <a:pt x="20297" y="12895"/>
                  </a:lnTo>
                  <a:lnTo>
                    <a:pt x="13556" y="6660"/>
                  </a:lnTo>
                  <a:lnTo>
                    <a:pt x="7198" y="101"/>
                  </a:lnTo>
                  <a:lnTo>
                    <a:pt x="2412" y="101"/>
                  </a:lnTo>
                  <a:lnTo>
                    <a:pt x="0" y="0"/>
                  </a:lnTo>
                  <a:close/>
                </a:path>
                <a:path w="34925" h="24129">
                  <a:moveTo>
                    <a:pt x="7124" y="25"/>
                  </a:moveTo>
                  <a:lnTo>
                    <a:pt x="4749" y="101"/>
                  </a:lnTo>
                  <a:lnTo>
                    <a:pt x="7198" y="101"/>
                  </a:lnTo>
                  <a:close/>
                </a:path>
              </a:pathLst>
            </a:custGeom>
            <a:solidFill>
              <a:srgbClr val="F8CE29"/>
            </a:solidFill>
          </p:spPr>
          <p:txBody>
            <a:bodyPr wrap="square" lIns="0" tIns="0" rIns="0" bIns="0" rtlCol="0"/>
            <a:lstStyle/>
            <a:p>
              <a:endParaRPr/>
            </a:p>
          </p:txBody>
        </p:sp>
        <p:sp>
          <p:nvSpPr>
            <p:cNvPr id="6576" name="object 6576"/>
            <p:cNvSpPr/>
            <p:nvPr/>
          </p:nvSpPr>
          <p:spPr>
            <a:xfrm>
              <a:off x="6207709" y="8418880"/>
              <a:ext cx="7620" cy="26034"/>
            </a:xfrm>
            <a:custGeom>
              <a:avLst/>
              <a:gdLst/>
              <a:ahLst/>
              <a:cxnLst/>
              <a:rect l="l" t="t" r="r" b="b"/>
              <a:pathLst>
                <a:path w="7620" h="26034">
                  <a:moveTo>
                    <a:pt x="7124" y="0"/>
                  </a:moveTo>
                  <a:lnTo>
                    <a:pt x="0" y="0"/>
                  </a:lnTo>
                  <a:lnTo>
                    <a:pt x="0" y="25425"/>
                  </a:lnTo>
                  <a:lnTo>
                    <a:pt x="7124" y="25425"/>
                  </a:lnTo>
                  <a:lnTo>
                    <a:pt x="7124" y="0"/>
                  </a:lnTo>
                  <a:close/>
                </a:path>
              </a:pathLst>
            </a:custGeom>
            <a:solidFill>
              <a:srgbClr val="FCD340"/>
            </a:solidFill>
          </p:spPr>
          <p:txBody>
            <a:bodyPr wrap="square" lIns="0" tIns="0" rIns="0" bIns="0" rtlCol="0"/>
            <a:lstStyle/>
            <a:p>
              <a:endParaRPr/>
            </a:p>
          </p:txBody>
        </p:sp>
        <p:sp>
          <p:nvSpPr>
            <p:cNvPr id="6577" name="object 6577"/>
            <p:cNvSpPr/>
            <p:nvPr/>
          </p:nvSpPr>
          <p:spPr>
            <a:xfrm>
              <a:off x="6207709" y="8431580"/>
              <a:ext cx="25400" cy="24130"/>
            </a:xfrm>
            <a:custGeom>
              <a:avLst/>
              <a:gdLst/>
              <a:ahLst/>
              <a:cxnLst/>
              <a:rect l="l" t="t" r="r" b="b"/>
              <a:pathLst>
                <a:path w="25400" h="24129">
                  <a:moveTo>
                    <a:pt x="0" y="0"/>
                  </a:moveTo>
                  <a:lnTo>
                    <a:pt x="5995" y="6528"/>
                  </a:lnTo>
                  <a:lnTo>
                    <a:pt x="12247" y="12663"/>
                  </a:lnTo>
                  <a:lnTo>
                    <a:pt x="18725" y="18371"/>
                  </a:lnTo>
                  <a:lnTo>
                    <a:pt x="25397" y="23619"/>
                  </a:lnTo>
                </a:path>
              </a:pathLst>
            </a:custGeom>
            <a:ln w="25400">
              <a:solidFill>
                <a:srgbClr val="F8CE2A"/>
              </a:solidFill>
            </a:ln>
          </p:spPr>
          <p:txBody>
            <a:bodyPr wrap="square" lIns="0" tIns="0" rIns="0" bIns="0" rtlCol="0"/>
            <a:lstStyle/>
            <a:p>
              <a:endParaRPr/>
            </a:p>
          </p:txBody>
        </p:sp>
        <p:sp>
          <p:nvSpPr>
            <p:cNvPr id="6578" name="object 6578"/>
            <p:cNvSpPr/>
            <p:nvPr/>
          </p:nvSpPr>
          <p:spPr>
            <a:xfrm>
              <a:off x="6233154" y="8455204"/>
              <a:ext cx="9525" cy="635"/>
            </a:xfrm>
            <a:custGeom>
              <a:avLst/>
              <a:gdLst/>
              <a:ahLst/>
              <a:cxnLst/>
              <a:rect l="l" t="t" r="r" b="b"/>
              <a:pathLst>
                <a:path w="9525" h="634">
                  <a:moveTo>
                    <a:pt x="0" y="0"/>
                  </a:moveTo>
                  <a:lnTo>
                    <a:pt x="9263" y="341"/>
                  </a:lnTo>
                </a:path>
              </a:pathLst>
            </a:custGeom>
            <a:ln w="25400">
              <a:solidFill>
                <a:srgbClr val="F4C813"/>
              </a:solidFill>
            </a:ln>
          </p:spPr>
          <p:txBody>
            <a:bodyPr wrap="square" lIns="0" tIns="0" rIns="0" bIns="0" rtlCol="0"/>
            <a:lstStyle/>
            <a:p>
              <a:endParaRPr/>
            </a:p>
          </p:txBody>
        </p:sp>
        <p:sp>
          <p:nvSpPr>
            <p:cNvPr id="6579" name="object 6579"/>
            <p:cNvSpPr/>
            <p:nvPr/>
          </p:nvSpPr>
          <p:spPr>
            <a:xfrm>
              <a:off x="6214834" y="8431606"/>
              <a:ext cx="27940" cy="24130"/>
            </a:xfrm>
            <a:custGeom>
              <a:avLst/>
              <a:gdLst/>
              <a:ahLst/>
              <a:cxnLst/>
              <a:rect l="l" t="t" r="r" b="b"/>
              <a:pathLst>
                <a:path w="27939" h="24129">
                  <a:moveTo>
                    <a:pt x="27584" y="23939"/>
                  </a:moveTo>
                  <a:lnTo>
                    <a:pt x="20223" y="18654"/>
                  </a:lnTo>
                  <a:lnTo>
                    <a:pt x="13173" y="12869"/>
                  </a:lnTo>
                  <a:lnTo>
                    <a:pt x="6431" y="6635"/>
                  </a:lnTo>
                  <a:lnTo>
                    <a:pt x="0" y="0"/>
                  </a:lnTo>
                </a:path>
              </a:pathLst>
            </a:custGeom>
            <a:ln w="25400">
              <a:solidFill>
                <a:srgbClr val="F8CE28"/>
              </a:solidFill>
            </a:ln>
          </p:spPr>
          <p:txBody>
            <a:bodyPr wrap="square" lIns="0" tIns="0" rIns="0" bIns="0" rtlCol="0"/>
            <a:lstStyle/>
            <a:p>
              <a:endParaRPr/>
            </a:p>
          </p:txBody>
        </p:sp>
        <p:sp>
          <p:nvSpPr>
            <p:cNvPr id="6580" name="object 6580"/>
            <p:cNvSpPr/>
            <p:nvPr/>
          </p:nvSpPr>
          <p:spPr>
            <a:xfrm>
              <a:off x="6180302" y="8401989"/>
              <a:ext cx="16510" cy="15875"/>
            </a:xfrm>
            <a:custGeom>
              <a:avLst/>
              <a:gdLst/>
              <a:ahLst/>
              <a:cxnLst/>
              <a:rect l="l" t="t" r="r" b="b"/>
              <a:pathLst>
                <a:path w="16510" h="15875">
                  <a:moveTo>
                    <a:pt x="0" y="0"/>
                  </a:moveTo>
                  <a:lnTo>
                    <a:pt x="16306" y="15443"/>
                  </a:lnTo>
                  <a:lnTo>
                    <a:pt x="12827" y="10515"/>
                  </a:lnTo>
                  <a:lnTo>
                    <a:pt x="9575" y="5384"/>
                  </a:lnTo>
                  <a:lnTo>
                    <a:pt x="6591" y="76"/>
                  </a:lnTo>
                  <a:lnTo>
                    <a:pt x="4330" y="101"/>
                  </a:lnTo>
                  <a:lnTo>
                    <a:pt x="2133" y="76"/>
                  </a:lnTo>
                  <a:lnTo>
                    <a:pt x="0" y="0"/>
                  </a:lnTo>
                  <a:close/>
                </a:path>
              </a:pathLst>
            </a:custGeom>
            <a:solidFill>
              <a:srgbClr val="FEDC66"/>
            </a:solidFill>
          </p:spPr>
          <p:txBody>
            <a:bodyPr wrap="square" lIns="0" tIns="0" rIns="0" bIns="0" rtlCol="0"/>
            <a:lstStyle/>
            <a:p>
              <a:endParaRPr/>
            </a:p>
          </p:txBody>
        </p:sp>
        <p:sp>
          <p:nvSpPr>
            <p:cNvPr id="6581" name="object 6581"/>
            <p:cNvSpPr/>
            <p:nvPr/>
          </p:nvSpPr>
          <p:spPr>
            <a:xfrm>
              <a:off x="6180302" y="8389289"/>
              <a:ext cx="6985" cy="26034"/>
            </a:xfrm>
            <a:custGeom>
              <a:avLst/>
              <a:gdLst/>
              <a:ahLst/>
              <a:cxnLst/>
              <a:rect l="l" t="t" r="r" b="b"/>
              <a:pathLst>
                <a:path w="6985" h="26034">
                  <a:moveTo>
                    <a:pt x="6591" y="0"/>
                  </a:moveTo>
                  <a:lnTo>
                    <a:pt x="0" y="0"/>
                  </a:lnTo>
                  <a:lnTo>
                    <a:pt x="0" y="25476"/>
                  </a:lnTo>
                  <a:lnTo>
                    <a:pt x="6591" y="25476"/>
                  </a:lnTo>
                  <a:lnTo>
                    <a:pt x="6591" y="0"/>
                  </a:lnTo>
                  <a:close/>
                </a:path>
              </a:pathLst>
            </a:custGeom>
            <a:solidFill>
              <a:srgbClr val="FEDF6E"/>
            </a:solidFill>
          </p:spPr>
          <p:txBody>
            <a:bodyPr wrap="square" lIns="0" tIns="0" rIns="0" bIns="0" rtlCol="0"/>
            <a:lstStyle/>
            <a:p>
              <a:endParaRPr/>
            </a:p>
          </p:txBody>
        </p:sp>
        <p:sp>
          <p:nvSpPr>
            <p:cNvPr id="6582" name="object 6582"/>
            <p:cNvSpPr/>
            <p:nvPr/>
          </p:nvSpPr>
          <p:spPr>
            <a:xfrm>
              <a:off x="6180302" y="8401989"/>
              <a:ext cx="9525" cy="15240"/>
            </a:xfrm>
            <a:custGeom>
              <a:avLst/>
              <a:gdLst/>
              <a:ahLst/>
              <a:cxnLst/>
              <a:rect l="l" t="t" r="r" b="b"/>
              <a:pathLst>
                <a:path w="9525" h="15240">
                  <a:moveTo>
                    <a:pt x="0" y="0"/>
                  </a:moveTo>
                  <a:lnTo>
                    <a:pt x="2717" y="5016"/>
                  </a:lnTo>
                  <a:lnTo>
                    <a:pt x="5702" y="9994"/>
                  </a:lnTo>
                  <a:lnTo>
                    <a:pt x="8915" y="14846"/>
                  </a:lnTo>
                </a:path>
              </a:pathLst>
            </a:custGeom>
            <a:ln w="25400">
              <a:solidFill>
                <a:srgbClr val="FCDC6B"/>
              </a:solidFill>
            </a:ln>
          </p:spPr>
          <p:txBody>
            <a:bodyPr wrap="square" lIns="0" tIns="0" rIns="0" bIns="0" rtlCol="0"/>
            <a:lstStyle/>
            <a:p>
              <a:endParaRPr/>
            </a:p>
          </p:txBody>
        </p:sp>
        <p:sp>
          <p:nvSpPr>
            <p:cNvPr id="6583" name="object 6583"/>
            <p:cNvSpPr/>
            <p:nvPr/>
          </p:nvSpPr>
          <p:spPr>
            <a:xfrm>
              <a:off x="6189218" y="8416836"/>
              <a:ext cx="7620" cy="635"/>
            </a:xfrm>
            <a:custGeom>
              <a:avLst/>
              <a:gdLst/>
              <a:ahLst/>
              <a:cxnLst/>
              <a:rect l="l" t="t" r="r" b="b"/>
              <a:pathLst>
                <a:path w="7620" h="634">
                  <a:moveTo>
                    <a:pt x="0" y="0"/>
                  </a:moveTo>
                  <a:lnTo>
                    <a:pt x="7391" y="596"/>
                  </a:lnTo>
                </a:path>
              </a:pathLst>
            </a:custGeom>
            <a:ln w="25400">
              <a:solidFill>
                <a:srgbClr val="FDD95D"/>
              </a:solidFill>
            </a:ln>
          </p:spPr>
          <p:txBody>
            <a:bodyPr wrap="square" lIns="0" tIns="0" rIns="0" bIns="0" rtlCol="0"/>
            <a:lstStyle/>
            <a:p>
              <a:endParaRPr/>
            </a:p>
          </p:txBody>
        </p:sp>
        <p:sp>
          <p:nvSpPr>
            <p:cNvPr id="6584" name="object 6584"/>
            <p:cNvSpPr/>
            <p:nvPr/>
          </p:nvSpPr>
          <p:spPr>
            <a:xfrm>
              <a:off x="6186893" y="8402066"/>
              <a:ext cx="10160" cy="15875"/>
            </a:xfrm>
            <a:custGeom>
              <a:avLst/>
              <a:gdLst/>
              <a:ahLst/>
              <a:cxnLst/>
              <a:rect l="l" t="t" r="r" b="b"/>
              <a:pathLst>
                <a:path w="10160" h="15875">
                  <a:moveTo>
                    <a:pt x="9715" y="15366"/>
                  </a:moveTo>
                  <a:lnTo>
                    <a:pt x="6235" y="10439"/>
                  </a:lnTo>
                  <a:lnTo>
                    <a:pt x="2984" y="5308"/>
                  </a:lnTo>
                  <a:lnTo>
                    <a:pt x="0" y="0"/>
                  </a:lnTo>
                </a:path>
              </a:pathLst>
            </a:custGeom>
            <a:ln w="25400">
              <a:solidFill>
                <a:srgbClr val="FEDC61"/>
              </a:solidFill>
            </a:ln>
          </p:spPr>
          <p:txBody>
            <a:bodyPr wrap="square" lIns="0" tIns="0" rIns="0" bIns="0" rtlCol="0"/>
            <a:lstStyle/>
            <a:p>
              <a:endParaRPr/>
            </a:p>
          </p:txBody>
        </p:sp>
        <p:sp>
          <p:nvSpPr>
            <p:cNvPr id="6585" name="object 6585"/>
            <p:cNvSpPr/>
            <p:nvPr/>
          </p:nvSpPr>
          <p:spPr>
            <a:xfrm>
              <a:off x="6189218" y="8416836"/>
              <a:ext cx="19050" cy="15240"/>
            </a:xfrm>
            <a:custGeom>
              <a:avLst/>
              <a:gdLst/>
              <a:ahLst/>
              <a:cxnLst/>
              <a:rect l="l" t="t" r="r" b="b"/>
              <a:pathLst>
                <a:path w="19050" h="15240">
                  <a:moveTo>
                    <a:pt x="0" y="0"/>
                  </a:moveTo>
                  <a:lnTo>
                    <a:pt x="18491" y="14744"/>
                  </a:lnTo>
                  <a:lnTo>
                    <a:pt x="14592" y="10261"/>
                  </a:lnTo>
                  <a:lnTo>
                    <a:pt x="10871" y="5524"/>
                  </a:lnTo>
                  <a:lnTo>
                    <a:pt x="7391" y="596"/>
                  </a:lnTo>
                  <a:lnTo>
                    <a:pt x="4965" y="584"/>
                  </a:lnTo>
                  <a:lnTo>
                    <a:pt x="2451" y="317"/>
                  </a:lnTo>
                  <a:lnTo>
                    <a:pt x="0" y="0"/>
                  </a:lnTo>
                  <a:close/>
                </a:path>
              </a:pathLst>
            </a:custGeom>
            <a:solidFill>
              <a:srgbClr val="FCD652"/>
            </a:solidFill>
          </p:spPr>
          <p:txBody>
            <a:bodyPr wrap="square" lIns="0" tIns="0" rIns="0" bIns="0" rtlCol="0"/>
            <a:lstStyle/>
            <a:p>
              <a:endParaRPr/>
            </a:p>
          </p:txBody>
        </p:sp>
        <p:sp>
          <p:nvSpPr>
            <p:cNvPr id="6586" name="object 6586"/>
            <p:cNvSpPr/>
            <p:nvPr/>
          </p:nvSpPr>
          <p:spPr>
            <a:xfrm>
              <a:off x="6189218" y="8416836"/>
              <a:ext cx="7620" cy="635"/>
            </a:xfrm>
            <a:custGeom>
              <a:avLst/>
              <a:gdLst/>
              <a:ahLst/>
              <a:cxnLst/>
              <a:rect l="l" t="t" r="r" b="b"/>
              <a:pathLst>
                <a:path w="7620" h="634">
                  <a:moveTo>
                    <a:pt x="7391" y="596"/>
                  </a:moveTo>
                  <a:lnTo>
                    <a:pt x="0" y="0"/>
                  </a:lnTo>
                </a:path>
              </a:pathLst>
            </a:custGeom>
            <a:ln w="25400">
              <a:solidFill>
                <a:srgbClr val="FDD95D"/>
              </a:solidFill>
            </a:ln>
          </p:spPr>
          <p:txBody>
            <a:bodyPr wrap="square" lIns="0" tIns="0" rIns="0" bIns="0" rtlCol="0"/>
            <a:lstStyle/>
            <a:p>
              <a:endParaRPr/>
            </a:p>
          </p:txBody>
        </p:sp>
        <p:sp>
          <p:nvSpPr>
            <p:cNvPr id="6587" name="object 6587"/>
            <p:cNvSpPr/>
            <p:nvPr/>
          </p:nvSpPr>
          <p:spPr>
            <a:xfrm>
              <a:off x="6189218" y="8416836"/>
              <a:ext cx="10795" cy="14604"/>
            </a:xfrm>
            <a:custGeom>
              <a:avLst/>
              <a:gdLst/>
              <a:ahLst/>
              <a:cxnLst/>
              <a:rect l="l" t="t" r="r" b="b"/>
              <a:pathLst>
                <a:path w="10795" h="14604">
                  <a:moveTo>
                    <a:pt x="0" y="0"/>
                  </a:moveTo>
                  <a:lnTo>
                    <a:pt x="3213" y="4838"/>
                  </a:lnTo>
                  <a:lnTo>
                    <a:pt x="6654" y="9550"/>
                  </a:lnTo>
                  <a:lnTo>
                    <a:pt x="10299" y="14008"/>
                  </a:lnTo>
                </a:path>
              </a:pathLst>
            </a:custGeom>
            <a:ln w="25400">
              <a:solidFill>
                <a:srgbClr val="FBD659"/>
              </a:solidFill>
            </a:ln>
          </p:spPr>
          <p:txBody>
            <a:bodyPr wrap="square" lIns="0" tIns="0" rIns="0" bIns="0" rtlCol="0"/>
            <a:lstStyle/>
            <a:p>
              <a:endParaRPr/>
            </a:p>
          </p:txBody>
        </p:sp>
        <p:sp>
          <p:nvSpPr>
            <p:cNvPr id="6588" name="object 6588"/>
            <p:cNvSpPr/>
            <p:nvPr/>
          </p:nvSpPr>
          <p:spPr>
            <a:xfrm>
              <a:off x="6199517" y="8430844"/>
              <a:ext cx="8255" cy="1270"/>
            </a:xfrm>
            <a:custGeom>
              <a:avLst/>
              <a:gdLst/>
              <a:ahLst/>
              <a:cxnLst/>
              <a:rect l="l" t="t" r="r" b="b"/>
              <a:pathLst>
                <a:path w="8254" h="1270">
                  <a:moveTo>
                    <a:pt x="0" y="0"/>
                  </a:moveTo>
                  <a:lnTo>
                    <a:pt x="8191" y="736"/>
                  </a:lnTo>
                </a:path>
              </a:pathLst>
            </a:custGeom>
            <a:ln w="25400">
              <a:solidFill>
                <a:srgbClr val="FBD448"/>
              </a:solidFill>
            </a:ln>
          </p:spPr>
          <p:txBody>
            <a:bodyPr wrap="square" lIns="0" tIns="0" rIns="0" bIns="0" rtlCol="0"/>
            <a:lstStyle/>
            <a:p>
              <a:endParaRPr/>
            </a:p>
          </p:txBody>
        </p:sp>
        <p:sp>
          <p:nvSpPr>
            <p:cNvPr id="6589" name="object 6589"/>
            <p:cNvSpPr/>
            <p:nvPr/>
          </p:nvSpPr>
          <p:spPr>
            <a:xfrm>
              <a:off x="6196609" y="8417433"/>
              <a:ext cx="11430" cy="14604"/>
            </a:xfrm>
            <a:custGeom>
              <a:avLst/>
              <a:gdLst/>
              <a:ahLst/>
              <a:cxnLst/>
              <a:rect l="l" t="t" r="r" b="b"/>
              <a:pathLst>
                <a:path w="11429" h="14604">
                  <a:moveTo>
                    <a:pt x="11099" y="14147"/>
                  </a:moveTo>
                  <a:lnTo>
                    <a:pt x="7200" y="9664"/>
                  </a:lnTo>
                  <a:lnTo>
                    <a:pt x="3479" y="4927"/>
                  </a:lnTo>
                  <a:lnTo>
                    <a:pt x="0" y="0"/>
                  </a:lnTo>
                </a:path>
              </a:pathLst>
            </a:custGeom>
            <a:ln w="25400">
              <a:solidFill>
                <a:srgbClr val="FDD64C"/>
              </a:solidFill>
            </a:ln>
          </p:spPr>
          <p:txBody>
            <a:bodyPr wrap="square" lIns="0" tIns="0" rIns="0" bIns="0" rtlCol="0"/>
            <a:lstStyle/>
            <a:p>
              <a:endParaRPr/>
            </a:p>
          </p:txBody>
        </p:sp>
        <p:sp>
          <p:nvSpPr>
            <p:cNvPr id="6590" name="object 6590"/>
            <p:cNvSpPr/>
            <p:nvPr/>
          </p:nvSpPr>
          <p:spPr>
            <a:xfrm>
              <a:off x="6199517" y="8430844"/>
              <a:ext cx="20955" cy="13970"/>
            </a:xfrm>
            <a:custGeom>
              <a:avLst/>
              <a:gdLst/>
              <a:ahLst/>
              <a:cxnLst/>
              <a:rect l="l" t="t" r="r" b="b"/>
              <a:pathLst>
                <a:path w="20954" h="13970">
                  <a:moveTo>
                    <a:pt x="0" y="0"/>
                  </a:moveTo>
                  <a:lnTo>
                    <a:pt x="20434" y="13398"/>
                  </a:lnTo>
                  <a:lnTo>
                    <a:pt x="16192" y="9448"/>
                  </a:lnTo>
                  <a:lnTo>
                    <a:pt x="12090" y="5219"/>
                  </a:lnTo>
                  <a:lnTo>
                    <a:pt x="8191" y="736"/>
                  </a:lnTo>
                  <a:lnTo>
                    <a:pt x="5422" y="609"/>
                  </a:lnTo>
                  <a:lnTo>
                    <a:pt x="2679" y="368"/>
                  </a:lnTo>
                  <a:lnTo>
                    <a:pt x="0" y="0"/>
                  </a:lnTo>
                  <a:close/>
                </a:path>
              </a:pathLst>
            </a:custGeom>
            <a:solidFill>
              <a:srgbClr val="FAD13C"/>
            </a:solidFill>
          </p:spPr>
          <p:txBody>
            <a:bodyPr wrap="square" lIns="0" tIns="0" rIns="0" bIns="0" rtlCol="0"/>
            <a:lstStyle/>
            <a:p>
              <a:endParaRPr/>
            </a:p>
          </p:txBody>
        </p:sp>
        <p:sp>
          <p:nvSpPr>
            <p:cNvPr id="6591" name="object 6591"/>
            <p:cNvSpPr/>
            <p:nvPr/>
          </p:nvSpPr>
          <p:spPr>
            <a:xfrm>
              <a:off x="6199517" y="8430844"/>
              <a:ext cx="8255" cy="1270"/>
            </a:xfrm>
            <a:custGeom>
              <a:avLst/>
              <a:gdLst/>
              <a:ahLst/>
              <a:cxnLst/>
              <a:rect l="l" t="t" r="r" b="b"/>
              <a:pathLst>
                <a:path w="8254" h="1270">
                  <a:moveTo>
                    <a:pt x="8191" y="736"/>
                  </a:moveTo>
                  <a:lnTo>
                    <a:pt x="0" y="0"/>
                  </a:lnTo>
                </a:path>
              </a:pathLst>
            </a:custGeom>
            <a:ln w="25400">
              <a:solidFill>
                <a:srgbClr val="FBD448"/>
              </a:solidFill>
            </a:ln>
          </p:spPr>
          <p:txBody>
            <a:bodyPr wrap="square" lIns="0" tIns="0" rIns="0" bIns="0" rtlCol="0"/>
            <a:lstStyle/>
            <a:p>
              <a:endParaRPr/>
            </a:p>
          </p:txBody>
        </p:sp>
        <p:sp>
          <p:nvSpPr>
            <p:cNvPr id="6592" name="object 6592"/>
            <p:cNvSpPr/>
            <p:nvPr/>
          </p:nvSpPr>
          <p:spPr>
            <a:xfrm>
              <a:off x="6199517" y="8430844"/>
              <a:ext cx="12065" cy="12700"/>
            </a:xfrm>
            <a:custGeom>
              <a:avLst/>
              <a:gdLst/>
              <a:ahLst/>
              <a:cxnLst/>
              <a:rect l="l" t="t" r="r" b="b"/>
              <a:pathLst>
                <a:path w="12064" h="12700">
                  <a:moveTo>
                    <a:pt x="0" y="0"/>
                  </a:moveTo>
                  <a:lnTo>
                    <a:pt x="11468" y="12585"/>
                  </a:lnTo>
                </a:path>
              </a:pathLst>
            </a:custGeom>
            <a:ln w="25400">
              <a:solidFill>
                <a:srgbClr val="F9D140"/>
              </a:solidFill>
            </a:ln>
          </p:spPr>
          <p:txBody>
            <a:bodyPr wrap="square" lIns="0" tIns="0" rIns="0" bIns="0" rtlCol="0"/>
            <a:lstStyle/>
            <a:p>
              <a:endParaRPr/>
            </a:p>
          </p:txBody>
        </p:sp>
        <p:sp>
          <p:nvSpPr>
            <p:cNvPr id="6593" name="object 6593"/>
            <p:cNvSpPr/>
            <p:nvPr/>
          </p:nvSpPr>
          <p:spPr>
            <a:xfrm>
              <a:off x="6210985" y="8443430"/>
              <a:ext cx="9525" cy="1270"/>
            </a:xfrm>
            <a:custGeom>
              <a:avLst/>
              <a:gdLst/>
              <a:ahLst/>
              <a:cxnLst/>
              <a:rect l="l" t="t" r="r" b="b"/>
              <a:pathLst>
                <a:path w="9525" h="1270">
                  <a:moveTo>
                    <a:pt x="0" y="0"/>
                  </a:moveTo>
                  <a:lnTo>
                    <a:pt x="8966" y="812"/>
                  </a:lnTo>
                </a:path>
              </a:pathLst>
            </a:custGeom>
            <a:ln w="25400">
              <a:solidFill>
                <a:srgbClr val="F8CE30"/>
              </a:solidFill>
            </a:ln>
          </p:spPr>
          <p:txBody>
            <a:bodyPr wrap="square" lIns="0" tIns="0" rIns="0" bIns="0" rtlCol="0"/>
            <a:lstStyle/>
            <a:p>
              <a:endParaRPr/>
            </a:p>
          </p:txBody>
        </p:sp>
        <p:sp>
          <p:nvSpPr>
            <p:cNvPr id="6594" name="object 6594"/>
            <p:cNvSpPr/>
            <p:nvPr/>
          </p:nvSpPr>
          <p:spPr>
            <a:xfrm>
              <a:off x="6207709" y="8431580"/>
              <a:ext cx="12700" cy="12700"/>
            </a:xfrm>
            <a:custGeom>
              <a:avLst/>
              <a:gdLst/>
              <a:ahLst/>
              <a:cxnLst/>
              <a:rect l="l" t="t" r="r" b="b"/>
              <a:pathLst>
                <a:path w="12700" h="12700">
                  <a:moveTo>
                    <a:pt x="12242" y="12661"/>
                  </a:moveTo>
                  <a:lnTo>
                    <a:pt x="0" y="0"/>
                  </a:lnTo>
                </a:path>
              </a:pathLst>
            </a:custGeom>
            <a:ln w="25400">
              <a:solidFill>
                <a:srgbClr val="FBD137"/>
              </a:solidFill>
            </a:ln>
          </p:spPr>
          <p:txBody>
            <a:bodyPr wrap="square" lIns="0" tIns="0" rIns="0" bIns="0" rtlCol="0"/>
            <a:lstStyle/>
            <a:p>
              <a:endParaRPr/>
            </a:p>
          </p:txBody>
        </p:sp>
        <p:sp>
          <p:nvSpPr>
            <p:cNvPr id="6595" name="object 6595"/>
            <p:cNvSpPr/>
            <p:nvPr/>
          </p:nvSpPr>
          <p:spPr>
            <a:xfrm>
              <a:off x="6210985" y="8443430"/>
              <a:ext cx="22225" cy="12065"/>
            </a:xfrm>
            <a:custGeom>
              <a:avLst/>
              <a:gdLst/>
              <a:ahLst/>
              <a:cxnLst/>
              <a:rect l="l" t="t" r="r" b="b"/>
              <a:pathLst>
                <a:path w="22225" h="12065">
                  <a:moveTo>
                    <a:pt x="0" y="0"/>
                  </a:moveTo>
                  <a:lnTo>
                    <a:pt x="22120" y="11770"/>
                  </a:lnTo>
                  <a:lnTo>
                    <a:pt x="17602" y="8432"/>
                  </a:lnTo>
                  <a:lnTo>
                    <a:pt x="13208" y="4762"/>
                  </a:lnTo>
                  <a:lnTo>
                    <a:pt x="8966" y="812"/>
                  </a:lnTo>
                  <a:lnTo>
                    <a:pt x="2895" y="368"/>
                  </a:lnTo>
                  <a:lnTo>
                    <a:pt x="0" y="0"/>
                  </a:lnTo>
                  <a:close/>
                </a:path>
              </a:pathLst>
            </a:custGeom>
            <a:solidFill>
              <a:srgbClr val="F6CB21"/>
            </a:solidFill>
          </p:spPr>
          <p:txBody>
            <a:bodyPr wrap="square" lIns="0" tIns="0" rIns="0" bIns="0" rtlCol="0"/>
            <a:lstStyle/>
            <a:p>
              <a:endParaRPr/>
            </a:p>
          </p:txBody>
        </p:sp>
        <p:sp>
          <p:nvSpPr>
            <p:cNvPr id="6596" name="object 6596"/>
            <p:cNvSpPr/>
            <p:nvPr/>
          </p:nvSpPr>
          <p:spPr>
            <a:xfrm>
              <a:off x="6210985" y="8443430"/>
              <a:ext cx="9525" cy="1270"/>
            </a:xfrm>
            <a:custGeom>
              <a:avLst/>
              <a:gdLst/>
              <a:ahLst/>
              <a:cxnLst/>
              <a:rect l="l" t="t" r="r" b="b"/>
              <a:pathLst>
                <a:path w="9525" h="1270">
                  <a:moveTo>
                    <a:pt x="8966" y="812"/>
                  </a:moveTo>
                  <a:lnTo>
                    <a:pt x="0" y="0"/>
                  </a:lnTo>
                </a:path>
              </a:pathLst>
            </a:custGeom>
            <a:ln w="25400">
              <a:solidFill>
                <a:srgbClr val="F8CE30"/>
              </a:solidFill>
            </a:ln>
          </p:spPr>
          <p:txBody>
            <a:bodyPr wrap="square" lIns="0" tIns="0" rIns="0" bIns="0" rtlCol="0"/>
            <a:lstStyle/>
            <a:p>
              <a:endParaRPr/>
            </a:p>
          </p:txBody>
        </p:sp>
        <p:sp>
          <p:nvSpPr>
            <p:cNvPr id="6597" name="object 6597"/>
            <p:cNvSpPr/>
            <p:nvPr/>
          </p:nvSpPr>
          <p:spPr>
            <a:xfrm>
              <a:off x="6210985" y="8443430"/>
              <a:ext cx="12700" cy="10795"/>
            </a:xfrm>
            <a:custGeom>
              <a:avLst/>
              <a:gdLst/>
              <a:ahLst/>
              <a:cxnLst/>
              <a:rect l="l" t="t" r="r" b="b"/>
              <a:pathLst>
                <a:path w="12700" h="10795">
                  <a:moveTo>
                    <a:pt x="0" y="0"/>
                  </a:moveTo>
                  <a:lnTo>
                    <a:pt x="12458" y="10515"/>
                  </a:lnTo>
                </a:path>
              </a:pathLst>
            </a:custGeom>
            <a:ln w="25400">
              <a:solidFill>
                <a:srgbClr val="F5CB23"/>
              </a:solidFill>
            </a:ln>
          </p:spPr>
          <p:txBody>
            <a:bodyPr wrap="square" lIns="0" tIns="0" rIns="0" bIns="0" rtlCol="0"/>
            <a:lstStyle/>
            <a:p>
              <a:endParaRPr/>
            </a:p>
          </p:txBody>
        </p:sp>
        <p:sp>
          <p:nvSpPr>
            <p:cNvPr id="6598" name="object 6598"/>
            <p:cNvSpPr/>
            <p:nvPr/>
          </p:nvSpPr>
          <p:spPr>
            <a:xfrm>
              <a:off x="6223444" y="8453945"/>
              <a:ext cx="10160" cy="1270"/>
            </a:xfrm>
            <a:custGeom>
              <a:avLst/>
              <a:gdLst/>
              <a:ahLst/>
              <a:cxnLst/>
              <a:rect l="l" t="t" r="r" b="b"/>
              <a:pathLst>
                <a:path w="10160" h="1270">
                  <a:moveTo>
                    <a:pt x="0" y="0"/>
                  </a:moveTo>
                  <a:lnTo>
                    <a:pt x="9626" y="1252"/>
                  </a:lnTo>
                </a:path>
              </a:pathLst>
            </a:custGeom>
            <a:ln w="25400">
              <a:solidFill>
                <a:srgbClr val="F4C813"/>
              </a:solidFill>
            </a:ln>
          </p:spPr>
          <p:txBody>
            <a:bodyPr wrap="square" lIns="0" tIns="0" rIns="0" bIns="0" rtlCol="0"/>
            <a:lstStyle/>
            <a:p>
              <a:endParaRPr/>
            </a:p>
          </p:txBody>
        </p:sp>
        <p:sp>
          <p:nvSpPr>
            <p:cNvPr id="6599" name="object 6599"/>
            <p:cNvSpPr/>
            <p:nvPr/>
          </p:nvSpPr>
          <p:spPr>
            <a:xfrm>
              <a:off x="6219951" y="8444242"/>
              <a:ext cx="13335" cy="11430"/>
            </a:xfrm>
            <a:custGeom>
              <a:avLst/>
              <a:gdLst/>
              <a:ahLst/>
              <a:cxnLst/>
              <a:rect l="l" t="t" r="r" b="b"/>
              <a:pathLst>
                <a:path w="13335" h="11429">
                  <a:moveTo>
                    <a:pt x="13154" y="10957"/>
                  </a:moveTo>
                  <a:lnTo>
                    <a:pt x="8636" y="7619"/>
                  </a:lnTo>
                  <a:lnTo>
                    <a:pt x="4241" y="3949"/>
                  </a:lnTo>
                  <a:lnTo>
                    <a:pt x="0" y="0"/>
                  </a:lnTo>
                </a:path>
              </a:pathLst>
            </a:custGeom>
            <a:ln w="25400">
              <a:solidFill>
                <a:srgbClr val="F7CB1F"/>
              </a:solidFill>
            </a:ln>
          </p:spPr>
          <p:txBody>
            <a:bodyPr wrap="square" lIns="0" tIns="0" rIns="0" bIns="0" rtlCol="0"/>
            <a:lstStyle/>
            <a:p>
              <a:endParaRPr/>
            </a:p>
          </p:txBody>
        </p:sp>
        <p:sp>
          <p:nvSpPr>
            <p:cNvPr id="6600" name="object 6600"/>
            <p:cNvSpPr/>
            <p:nvPr/>
          </p:nvSpPr>
          <p:spPr>
            <a:xfrm>
              <a:off x="6177152" y="8401837"/>
              <a:ext cx="12065" cy="15240"/>
            </a:xfrm>
            <a:custGeom>
              <a:avLst/>
              <a:gdLst/>
              <a:ahLst/>
              <a:cxnLst/>
              <a:rect l="l" t="t" r="r" b="b"/>
              <a:pathLst>
                <a:path w="12064" h="15240">
                  <a:moveTo>
                    <a:pt x="0" y="0"/>
                  </a:moveTo>
                  <a:lnTo>
                    <a:pt x="2539" y="4825"/>
                  </a:lnTo>
                  <a:lnTo>
                    <a:pt x="5359" y="9690"/>
                  </a:lnTo>
                  <a:lnTo>
                    <a:pt x="8445" y="14477"/>
                  </a:lnTo>
                  <a:lnTo>
                    <a:pt x="12064" y="14998"/>
                  </a:lnTo>
                  <a:lnTo>
                    <a:pt x="8851" y="10147"/>
                  </a:lnTo>
                  <a:lnTo>
                    <a:pt x="5867" y="5168"/>
                  </a:lnTo>
                  <a:lnTo>
                    <a:pt x="3149" y="152"/>
                  </a:lnTo>
                  <a:lnTo>
                    <a:pt x="0" y="0"/>
                  </a:lnTo>
                  <a:close/>
                </a:path>
              </a:pathLst>
            </a:custGeom>
            <a:solidFill>
              <a:srgbClr val="FBDC6E"/>
            </a:solidFill>
          </p:spPr>
          <p:txBody>
            <a:bodyPr wrap="square" lIns="0" tIns="0" rIns="0" bIns="0" rtlCol="0"/>
            <a:lstStyle/>
            <a:p>
              <a:endParaRPr/>
            </a:p>
          </p:txBody>
        </p:sp>
        <p:sp>
          <p:nvSpPr>
            <p:cNvPr id="6601" name="object 6601"/>
            <p:cNvSpPr/>
            <p:nvPr/>
          </p:nvSpPr>
          <p:spPr>
            <a:xfrm>
              <a:off x="6177152" y="8401837"/>
              <a:ext cx="3175" cy="635"/>
            </a:xfrm>
            <a:custGeom>
              <a:avLst/>
              <a:gdLst/>
              <a:ahLst/>
              <a:cxnLst/>
              <a:rect l="l" t="t" r="r" b="b"/>
              <a:pathLst>
                <a:path w="3175" h="634">
                  <a:moveTo>
                    <a:pt x="3149" y="152"/>
                  </a:moveTo>
                  <a:lnTo>
                    <a:pt x="0" y="0"/>
                  </a:lnTo>
                </a:path>
              </a:pathLst>
            </a:custGeom>
            <a:ln w="25400">
              <a:solidFill>
                <a:srgbClr val="FCDE75"/>
              </a:solidFill>
            </a:ln>
          </p:spPr>
          <p:txBody>
            <a:bodyPr wrap="square" lIns="0" tIns="0" rIns="0" bIns="0" rtlCol="0"/>
            <a:lstStyle/>
            <a:p>
              <a:endParaRPr/>
            </a:p>
          </p:txBody>
        </p:sp>
        <p:sp>
          <p:nvSpPr>
            <p:cNvPr id="6602" name="object 6602"/>
            <p:cNvSpPr/>
            <p:nvPr/>
          </p:nvSpPr>
          <p:spPr>
            <a:xfrm>
              <a:off x="6177152" y="8401837"/>
              <a:ext cx="8890" cy="14604"/>
            </a:xfrm>
            <a:custGeom>
              <a:avLst/>
              <a:gdLst/>
              <a:ahLst/>
              <a:cxnLst/>
              <a:rect l="l" t="t" r="r" b="b"/>
              <a:pathLst>
                <a:path w="8889" h="14604">
                  <a:moveTo>
                    <a:pt x="0" y="0"/>
                  </a:moveTo>
                  <a:lnTo>
                    <a:pt x="2539" y="4825"/>
                  </a:lnTo>
                  <a:lnTo>
                    <a:pt x="5359" y="9690"/>
                  </a:lnTo>
                  <a:lnTo>
                    <a:pt x="8445" y="14477"/>
                  </a:lnTo>
                </a:path>
              </a:pathLst>
            </a:custGeom>
            <a:ln w="25400">
              <a:solidFill>
                <a:srgbClr val="FADC70"/>
              </a:solidFill>
            </a:ln>
          </p:spPr>
          <p:txBody>
            <a:bodyPr wrap="square" lIns="0" tIns="0" rIns="0" bIns="0" rtlCol="0"/>
            <a:lstStyle/>
            <a:p>
              <a:endParaRPr/>
            </a:p>
          </p:txBody>
        </p:sp>
        <p:sp>
          <p:nvSpPr>
            <p:cNvPr id="6603" name="object 6603"/>
            <p:cNvSpPr/>
            <p:nvPr/>
          </p:nvSpPr>
          <p:spPr>
            <a:xfrm>
              <a:off x="6185598" y="8416315"/>
              <a:ext cx="3810" cy="635"/>
            </a:xfrm>
            <a:custGeom>
              <a:avLst/>
              <a:gdLst/>
              <a:ahLst/>
              <a:cxnLst/>
              <a:rect l="l" t="t" r="r" b="b"/>
              <a:pathLst>
                <a:path w="3810" h="634">
                  <a:moveTo>
                    <a:pt x="0" y="0"/>
                  </a:moveTo>
                  <a:lnTo>
                    <a:pt x="3619" y="520"/>
                  </a:lnTo>
                </a:path>
              </a:pathLst>
            </a:custGeom>
            <a:ln w="25400">
              <a:solidFill>
                <a:srgbClr val="FBD967"/>
              </a:solidFill>
            </a:ln>
          </p:spPr>
          <p:txBody>
            <a:bodyPr wrap="square" lIns="0" tIns="0" rIns="0" bIns="0" rtlCol="0"/>
            <a:lstStyle/>
            <a:p>
              <a:endParaRPr/>
            </a:p>
          </p:txBody>
        </p:sp>
        <p:sp>
          <p:nvSpPr>
            <p:cNvPr id="6604" name="object 6604"/>
            <p:cNvSpPr/>
            <p:nvPr/>
          </p:nvSpPr>
          <p:spPr>
            <a:xfrm>
              <a:off x="6180302" y="8401989"/>
              <a:ext cx="9525" cy="15240"/>
            </a:xfrm>
            <a:custGeom>
              <a:avLst/>
              <a:gdLst/>
              <a:ahLst/>
              <a:cxnLst/>
              <a:rect l="l" t="t" r="r" b="b"/>
              <a:pathLst>
                <a:path w="9525" h="15240">
                  <a:moveTo>
                    <a:pt x="8915" y="14846"/>
                  </a:moveTo>
                  <a:lnTo>
                    <a:pt x="5702" y="9994"/>
                  </a:lnTo>
                  <a:lnTo>
                    <a:pt x="2717" y="5016"/>
                  </a:lnTo>
                  <a:lnTo>
                    <a:pt x="0" y="0"/>
                  </a:lnTo>
                </a:path>
              </a:pathLst>
            </a:custGeom>
            <a:ln w="25400">
              <a:solidFill>
                <a:srgbClr val="FCDC6B"/>
              </a:solidFill>
            </a:ln>
          </p:spPr>
          <p:txBody>
            <a:bodyPr wrap="square" lIns="0" tIns="0" rIns="0" bIns="0" rtlCol="0"/>
            <a:lstStyle/>
            <a:p>
              <a:endParaRPr/>
            </a:p>
          </p:txBody>
        </p:sp>
        <p:sp>
          <p:nvSpPr>
            <p:cNvPr id="6605" name="object 6605"/>
            <p:cNvSpPr/>
            <p:nvPr/>
          </p:nvSpPr>
          <p:spPr>
            <a:xfrm>
              <a:off x="6185598" y="8416315"/>
              <a:ext cx="13970" cy="14604"/>
            </a:xfrm>
            <a:custGeom>
              <a:avLst/>
              <a:gdLst/>
              <a:ahLst/>
              <a:cxnLst/>
              <a:rect l="l" t="t" r="r" b="b"/>
              <a:pathLst>
                <a:path w="13970" h="14604">
                  <a:moveTo>
                    <a:pt x="0" y="0"/>
                  </a:moveTo>
                  <a:lnTo>
                    <a:pt x="13919" y="14528"/>
                  </a:lnTo>
                  <a:lnTo>
                    <a:pt x="10274" y="10071"/>
                  </a:lnTo>
                  <a:lnTo>
                    <a:pt x="6832" y="5359"/>
                  </a:lnTo>
                  <a:lnTo>
                    <a:pt x="3619" y="520"/>
                  </a:lnTo>
                  <a:lnTo>
                    <a:pt x="0" y="0"/>
                  </a:lnTo>
                  <a:close/>
                </a:path>
              </a:pathLst>
            </a:custGeom>
            <a:solidFill>
              <a:srgbClr val="FAD65C"/>
            </a:solidFill>
          </p:spPr>
          <p:txBody>
            <a:bodyPr wrap="square" lIns="0" tIns="0" rIns="0" bIns="0" rtlCol="0"/>
            <a:lstStyle/>
            <a:p>
              <a:endParaRPr/>
            </a:p>
          </p:txBody>
        </p:sp>
        <p:sp>
          <p:nvSpPr>
            <p:cNvPr id="6606" name="object 6606"/>
            <p:cNvSpPr/>
            <p:nvPr/>
          </p:nvSpPr>
          <p:spPr>
            <a:xfrm>
              <a:off x="6185598" y="8416315"/>
              <a:ext cx="3810" cy="635"/>
            </a:xfrm>
            <a:custGeom>
              <a:avLst/>
              <a:gdLst/>
              <a:ahLst/>
              <a:cxnLst/>
              <a:rect l="l" t="t" r="r" b="b"/>
              <a:pathLst>
                <a:path w="3810" h="634">
                  <a:moveTo>
                    <a:pt x="3619" y="520"/>
                  </a:moveTo>
                  <a:lnTo>
                    <a:pt x="0" y="0"/>
                  </a:lnTo>
                </a:path>
              </a:pathLst>
            </a:custGeom>
            <a:ln w="25400">
              <a:solidFill>
                <a:srgbClr val="FBD967"/>
              </a:solidFill>
            </a:ln>
          </p:spPr>
          <p:txBody>
            <a:bodyPr wrap="square" lIns="0" tIns="0" rIns="0" bIns="0" rtlCol="0"/>
            <a:lstStyle/>
            <a:p>
              <a:endParaRPr/>
            </a:p>
          </p:txBody>
        </p:sp>
        <p:sp>
          <p:nvSpPr>
            <p:cNvPr id="6607" name="object 6607"/>
            <p:cNvSpPr/>
            <p:nvPr/>
          </p:nvSpPr>
          <p:spPr>
            <a:xfrm>
              <a:off x="6185598" y="8416315"/>
              <a:ext cx="10160" cy="13970"/>
            </a:xfrm>
            <a:custGeom>
              <a:avLst/>
              <a:gdLst/>
              <a:ahLst/>
              <a:cxnLst/>
              <a:rect l="l" t="t" r="r" b="b"/>
              <a:pathLst>
                <a:path w="10160" h="13970">
                  <a:moveTo>
                    <a:pt x="0" y="0"/>
                  </a:moveTo>
                  <a:lnTo>
                    <a:pt x="3073" y="4787"/>
                  </a:lnTo>
                  <a:lnTo>
                    <a:pt x="6400" y="9474"/>
                  </a:lnTo>
                  <a:lnTo>
                    <a:pt x="9931" y="13919"/>
                  </a:lnTo>
                </a:path>
              </a:pathLst>
            </a:custGeom>
            <a:ln w="25400">
              <a:solidFill>
                <a:srgbClr val="F9D65F"/>
              </a:solidFill>
            </a:ln>
          </p:spPr>
          <p:txBody>
            <a:bodyPr wrap="square" lIns="0" tIns="0" rIns="0" bIns="0" rtlCol="0"/>
            <a:lstStyle/>
            <a:p>
              <a:endParaRPr/>
            </a:p>
          </p:txBody>
        </p:sp>
        <p:sp>
          <p:nvSpPr>
            <p:cNvPr id="6608" name="object 6608"/>
            <p:cNvSpPr/>
            <p:nvPr/>
          </p:nvSpPr>
          <p:spPr>
            <a:xfrm>
              <a:off x="6195530" y="8430234"/>
              <a:ext cx="4445" cy="635"/>
            </a:xfrm>
            <a:custGeom>
              <a:avLst/>
              <a:gdLst/>
              <a:ahLst/>
              <a:cxnLst/>
              <a:rect l="l" t="t" r="r" b="b"/>
              <a:pathLst>
                <a:path w="4445" h="634">
                  <a:moveTo>
                    <a:pt x="0" y="0"/>
                  </a:moveTo>
                  <a:lnTo>
                    <a:pt x="3987" y="609"/>
                  </a:lnTo>
                </a:path>
              </a:pathLst>
            </a:custGeom>
            <a:ln w="25400">
              <a:solidFill>
                <a:srgbClr val="F9D451"/>
              </a:solidFill>
            </a:ln>
          </p:spPr>
          <p:txBody>
            <a:bodyPr wrap="square" lIns="0" tIns="0" rIns="0" bIns="0" rtlCol="0"/>
            <a:lstStyle/>
            <a:p>
              <a:endParaRPr/>
            </a:p>
          </p:txBody>
        </p:sp>
        <p:sp>
          <p:nvSpPr>
            <p:cNvPr id="6609" name="object 6609"/>
            <p:cNvSpPr/>
            <p:nvPr/>
          </p:nvSpPr>
          <p:spPr>
            <a:xfrm>
              <a:off x="6189218" y="8416836"/>
              <a:ext cx="10795" cy="14604"/>
            </a:xfrm>
            <a:custGeom>
              <a:avLst/>
              <a:gdLst/>
              <a:ahLst/>
              <a:cxnLst/>
              <a:rect l="l" t="t" r="r" b="b"/>
              <a:pathLst>
                <a:path w="10795" h="14604">
                  <a:moveTo>
                    <a:pt x="10299" y="14008"/>
                  </a:moveTo>
                  <a:lnTo>
                    <a:pt x="6654" y="9550"/>
                  </a:lnTo>
                  <a:lnTo>
                    <a:pt x="3213" y="4838"/>
                  </a:lnTo>
                  <a:lnTo>
                    <a:pt x="0" y="0"/>
                  </a:lnTo>
                </a:path>
              </a:pathLst>
            </a:custGeom>
            <a:ln w="25400">
              <a:solidFill>
                <a:srgbClr val="FBD659"/>
              </a:solidFill>
            </a:ln>
          </p:spPr>
          <p:txBody>
            <a:bodyPr wrap="square" lIns="0" tIns="0" rIns="0" bIns="0" rtlCol="0"/>
            <a:lstStyle/>
            <a:p>
              <a:endParaRPr/>
            </a:p>
          </p:txBody>
        </p:sp>
        <p:sp>
          <p:nvSpPr>
            <p:cNvPr id="6610" name="object 6610"/>
            <p:cNvSpPr/>
            <p:nvPr/>
          </p:nvSpPr>
          <p:spPr>
            <a:xfrm>
              <a:off x="6174092" y="8401608"/>
              <a:ext cx="12065" cy="15240"/>
            </a:xfrm>
            <a:custGeom>
              <a:avLst/>
              <a:gdLst/>
              <a:ahLst/>
              <a:cxnLst/>
              <a:rect l="l" t="t" r="r" b="b"/>
              <a:pathLst>
                <a:path w="12064" h="15240">
                  <a:moveTo>
                    <a:pt x="0" y="0"/>
                  </a:moveTo>
                  <a:lnTo>
                    <a:pt x="2463" y="4737"/>
                  </a:lnTo>
                  <a:lnTo>
                    <a:pt x="5156" y="9525"/>
                  </a:lnTo>
                  <a:lnTo>
                    <a:pt x="8102" y="14211"/>
                  </a:lnTo>
                  <a:lnTo>
                    <a:pt x="11506" y="14706"/>
                  </a:lnTo>
                  <a:lnTo>
                    <a:pt x="8420" y="9918"/>
                  </a:lnTo>
                  <a:lnTo>
                    <a:pt x="5600" y="5054"/>
                  </a:lnTo>
                  <a:lnTo>
                    <a:pt x="3060" y="228"/>
                  </a:lnTo>
                  <a:lnTo>
                    <a:pt x="0" y="0"/>
                  </a:lnTo>
                  <a:close/>
                </a:path>
              </a:pathLst>
            </a:custGeom>
            <a:solidFill>
              <a:srgbClr val="F9DB72"/>
            </a:solidFill>
          </p:spPr>
          <p:txBody>
            <a:bodyPr wrap="square" lIns="0" tIns="0" rIns="0" bIns="0" rtlCol="0"/>
            <a:lstStyle/>
            <a:p>
              <a:endParaRPr/>
            </a:p>
          </p:txBody>
        </p:sp>
        <p:sp>
          <p:nvSpPr>
            <p:cNvPr id="6611" name="object 6611"/>
            <p:cNvSpPr/>
            <p:nvPr/>
          </p:nvSpPr>
          <p:spPr>
            <a:xfrm>
              <a:off x="6174092" y="8401608"/>
              <a:ext cx="3175" cy="635"/>
            </a:xfrm>
            <a:custGeom>
              <a:avLst/>
              <a:gdLst/>
              <a:ahLst/>
              <a:cxnLst/>
              <a:rect l="l" t="t" r="r" b="b"/>
              <a:pathLst>
                <a:path w="3175" h="634">
                  <a:moveTo>
                    <a:pt x="3060" y="228"/>
                  </a:moveTo>
                  <a:lnTo>
                    <a:pt x="0" y="0"/>
                  </a:lnTo>
                </a:path>
              </a:pathLst>
            </a:custGeom>
            <a:ln w="25400">
              <a:solidFill>
                <a:srgbClr val="FADD78"/>
              </a:solidFill>
            </a:ln>
          </p:spPr>
          <p:txBody>
            <a:bodyPr wrap="square" lIns="0" tIns="0" rIns="0" bIns="0" rtlCol="0"/>
            <a:lstStyle/>
            <a:p>
              <a:endParaRPr/>
            </a:p>
          </p:txBody>
        </p:sp>
        <p:sp>
          <p:nvSpPr>
            <p:cNvPr id="6612" name="object 6612"/>
            <p:cNvSpPr/>
            <p:nvPr/>
          </p:nvSpPr>
          <p:spPr>
            <a:xfrm>
              <a:off x="6174092" y="8401608"/>
              <a:ext cx="8255" cy="14604"/>
            </a:xfrm>
            <a:custGeom>
              <a:avLst/>
              <a:gdLst/>
              <a:ahLst/>
              <a:cxnLst/>
              <a:rect l="l" t="t" r="r" b="b"/>
              <a:pathLst>
                <a:path w="8254" h="14604">
                  <a:moveTo>
                    <a:pt x="0" y="0"/>
                  </a:moveTo>
                  <a:lnTo>
                    <a:pt x="2463" y="4737"/>
                  </a:lnTo>
                  <a:lnTo>
                    <a:pt x="5156" y="9525"/>
                  </a:lnTo>
                  <a:lnTo>
                    <a:pt x="8102" y="14211"/>
                  </a:lnTo>
                </a:path>
              </a:pathLst>
            </a:custGeom>
            <a:ln w="25400">
              <a:solidFill>
                <a:srgbClr val="F9DA73"/>
              </a:solidFill>
            </a:ln>
          </p:spPr>
          <p:txBody>
            <a:bodyPr wrap="square" lIns="0" tIns="0" rIns="0" bIns="0" rtlCol="0"/>
            <a:lstStyle/>
            <a:p>
              <a:endParaRPr/>
            </a:p>
          </p:txBody>
        </p:sp>
        <p:sp>
          <p:nvSpPr>
            <p:cNvPr id="6613" name="object 6613"/>
            <p:cNvSpPr/>
            <p:nvPr/>
          </p:nvSpPr>
          <p:spPr>
            <a:xfrm>
              <a:off x="6182194" y="8415820"/>
              <a:ext cx="3810" cy="635"/>
            </a:xfrm>
            <a:custGeom>
              <a:avLst/>
              <a:gdLst/>
              <a:ahLst/>
              <a:cxnLst/>
              <a:rect l="l" t="t" r="r" b="b"/>
              <a:pathLst>
                <a:path w="3810" h="634">
                  <a:moveTo>
                    <a:pt x="0" y="0"/>
                  </a:moveTo>
                  <a:lnTo>
                    <a:pt x="3403" y="495"/>
                  </a:lnTo>
                </a:path>
              </a:pathLst>
            </a:custGeom>
            <a:ln w="25400">
              <a:solidFill>
                <a:srgbClr val="F9D86B"/>
              </a:solidFill>
            </a:ln>
          </p:spPr>
          <p:txBody>
            <a:bodyPr wrap="square" lIns="0" tIns="0" rIns="0" bIns="0" rtlCol="0"/>
            <a:lstStyle/>
            <a:p>
              <a:endParaRPr/>
            </a:p>
          </p:txBody>
        </p:sp>
        <p:sp>
          <p:nvSpPr>
            <p:cNvPr id="6614" name="object 6614"/>
            <p:cNvSpPr/>
            <p:nvPr/>
          </p:nvSpPr>
          <p:spPr>
            <a:xfrm>
              <a:off x="6177152" y="8401837"/>
              <a:ext cx="8890" cy="14604"/>
            </a:xfrm>
            <a:custGeom>
              <a:avLst/>
              <a:gdLst/>
              <a:ahLst/>
              <a:cxnLst/>
              <a:rect l="l" t="t" r="r" b="b"/>
              <a:pathLst>
                <a:path w="8889" h="14604">
                  <a:moveTo>
                    <a:pt x="8445" y="14477"/>
                  </a:moveTo>
                  <a:lnTo>
                    <a:pt x="5359" y="9690"/>
                  </a:lnTo>
                  <a:lnTo>
                    <a:pt x="2539" y="4825"/>
                  </a:lnTo>
                  <a:lnTo>
                    <a:pt x="0" y="0"/>
                  </a:lnTo>
                </a:path>
              </a:pathLst>
            </a:custGeom>
            <a:ln w="25400">
              <a:solidFill>
                <a:srgbClr val="FADC70"/>
              </a:solidFill>
            </a:ln>
          </p:spPr>
          <p:txBody>
            <a:bodyPr wrap="square" lIns="0" tIns="0" rIns="0" bIns="0" rtlCol="0"/>
            <a:lstStyle/>
            <a:p>
              <a:endParaRPr/>
            </a:p>
          </p:txBody>
        </p:sp>
        <p:sp>
          <p:nvSpPr>
            <p:cNvPr id="6615" name="object 6615"/>
            <p:cNvSpPr/>
            <p:nvPr/>
          </p:nvSpPr>
          <p:spPr>
            <a:xfrm>
              <a:off x="6182194" y="8415820"/>
              <a:ext cx="13335" cy="14604"/>
            </a:xfrm>
            <a:custGeom>
              <a:avLst/>
              <a:gdLst/>
              <a:ahLst/>
              <a:cxnLst/>
              <a:rect l="l" t="t" r="r" b="b"/>
              <a:pathLst>
                <a:path w="13335" h="14604">
                  <a:moveTo>
                    <a:pt x="0" y="0"/>
                  </a:moveTo>
                  <a:lnTo>
                    <a:pt x="13335" y="14414"/>
                  </a:lnTo>
                  <a:lnTo>
                    <a:pt x="9804" y="9969"/>
                  </a:lnTo>
                  <a:lnTo>
                    <a:pt x="6477" y="5283"/>
                  </a:lnTo>
                  <a:lnTo>
                    <a:pt x="3403" y="495"/>
                  </a:lnTo>
                  <a:lnTo>
                    <a:pt x="0" y="0"/>
                  </a:lnTo>
                  <a:close/>
                </a:path>
              </a:pathLst>
            </a:custGeom>
            <a:solidFill>
              <a:srgbClr val="F8D661"/>
            </a:solidFill>
          </p:spPr>
          <p:txBody>
            <a:bodyPr wrap="square" lIns="0" tIns="0" rIns="0" bIns="0" rtlCol="0"/>
            <a:lstStyle/>
            <a:p>
              <a:endParaRPr/>
            </a:p>
          </p:txBody>
        </p:sp>
        <p:sp>
          <p:nvSpPr>
            <p:cNvPr id="6616" name="object 6616"/>
            <p:cNvSpPr/>
            <p:nvPr/>
          </p:nvSpPr>
          <p:spPr>
            <a:xfrm>
              <a:off x="6182194" y="8415820"/>
              <a:ext cx="3810" cy="635"/>
            </a:xfrm>
            <a:custGeom>
              <a:avLst/>
              <a:gdLst/>
              <a:ahLst/>
              <a:cxnLst/>
              <a:rect l="l" t="t" r="r" b="b"/>
              <a:pathLst>
                <a:path w="3810" h="634">
                  <a:moveTo>
                    <a:pt x="3403" y="495"/>
                  </a:moveTo>
                  <a:lnTo>
                    <a:pt x="0" y="0"/>
                  </a:lnTo>
                </a:path>
              </a:pathLst>
            </a:custGeom>
            <a:ln w="25400">
              <a:solidFill>
                <a:srgbClr val="F9D86B"/>
              </a:solidFill>
            </a:ln>
          </p:spPr>
          <p:txBody>
            <a:bodyPr wrap="square" lIns="0" tIns="0" rIns="0" bIns="0" rtlCol="0"/>
            <a:lstStyle/>
            <a:p>
              <a:endParaRPr/>
            </a:p>
          </p:txBody>
        </p:sp>
        <p:sp>
          <p:nvSpPr>
            <p:cNvPr id="6617" name="object 6617"/>
            <p:cNvSpPr/>
            <p:nvPr/>
          </p:nvSpPr>
          <p:spPr>
            <a:xfrm>
              <a:off x="6182194" y="8415820"/>
              <a:ext cx="9525" cy="13970"/>
            </a:xfrm>
            <a:custGeom>
              <a:avLst/>
              <a:gdLst/>
              <a:ahLst/>
              <a:cxnLst/>
              <a:rect l="l" t="t" r="r" b="b"/>
              <a:pathLst>
                <a:path w="9525" h="13970">
                  <a:moveTo>
                    <a:pt x="0" y="0"/>
                  </a:moveTo>
                  <a:lnTo>
                    <a:pt x="2921" y="4698"/>
                  </a:lnTo>
                  <a:lnTo>
                    <a:pt x="6083" y="9296"/>
                  </a:lnTo>
                  <a:lnTo>
                    <a:pt x="9448" y="13665"/>
                  </a:lnTo>
                </a:path>
              </a:pathLst>
            </a:custGeom>
            <a:ln w="25400">
              <a:solidFill>
                <a:srgbClr val="F7D663"/>
              </a:solidFill>
            </a:ln>
          </p:spPr>
          <p:txBody>
            <a:bodyPr wrap="square" lIns="0" tIns="0" rIns="0" bIns="0" rtlCol="0"/>
            <a:lstStyle/>
            <a:p>
              <a:endParaRPr/>
            </a:p>
          </p:txBody>
        </p:sp>
        <p:sp>
          <p:nvSpPr>
            <p:cNvPr id="6618" name="object 6618"/>
            <p:cNvSpPr/>
            <p:nvPr/>
          </p:nvSpPr>
          <p:spPr>
            <a:xfrm>
              <a:off x="6191643" y="8429485"/>
              <a:ext cx="4445" cy="1270"/>
            </a:xfrm>
            <a:custGeom>
              <a:avLst/>
              <a:gdLst/>
              <a:ahLst/>
              <a:cxnLst/>
              <a:rect l="l" t="t" r="r" b="b"/>
              <a:pathLst>
                <a:path w="4445" h="1270">
                  <a:moveTo>
                    <a:pt x="0" y="0"/>
                  </a:moveTo>
                  <a:lnTo>
                    <a:pt x="3886" y="749"/>
                  </a:lnTo>
                </a:path>
              </a:pathLst>
            </a:custGeom>
            <a:ln w="25400">
              <a:solidFill>
                <a:srgbClr val="F7D356"/>
              </a:solidFill>
            </a:ln>
          </p:spPr>
          <p:txBody>
            <a:bodyPr wrap="square" lIns="0" tIns="0" rIns="0" bIns="0" rtlCol="0"/>
            <a:lstStyle/>
            <a:p>
              <a:endParaRPr/>
            </a:p>
          </p:txBody>
        </p:sp>
        <p:sp>
          <p:nvSpPr>
            <p:cNvPr id="6619" name="object 6619"/>
            <p:cNvSpPr/>
            <p:nvPr/>
          </p:nvSpPr>
          <p:spPr>
            <a:xfrm>
              <a:off x="6185598" y="8416315"/>
              <a:ext cx="10160" cy="13970"/>
            </a:xfrm>
            <a:custGeom>
              <a:avLst/>
              <a:gdLst/>
              <a:ahLst/>
              <a:cxnLst/>
              <a:rect l="l" t="t" r="r" b="b"/>
              <a:pathLst>
                <a:path w="10160" h="13970">
                  <a:moveTo>
                    <a:pt x="9931" y="13919"/>
                  </a:moveTo>
                  <a:lnTo>
                    <a:pt x="6400" y="9474"/>
                  </a:lnTo>
                  <a:lnTo>
                    <a:pt x="3073" y="4787"/>
                  </a:lnTo>
                  <a:lnTo>
                    <a:pt x="0" y="0"/>
                  </a:lnTo>
                </a:path>
              </a:pathLst>
            </a:custGeom>
            <a:ln w="25400">
              <a:solidFill>
                <a:srgbClr val="F9D65F"/>
              </a:solidFill>
            </a:ln>
          </p:spPr>
          <p:txBody>
            <a:bodyPr wrap="square" lIns="0" tIns="0" rIns="0" bIns="0" rtlCol="0"/>
            <a:lstStyle/>
            <a:p>
              <a:endParaRPr/>
            </a:p>
          </p:txBody>
        </p:sp>
        <p:sp>
          <p:nvSpPr>
            <p:cNvPr id="6620" name="object 6620"/>
            <p:cNvSpPr/>
            <p:nvPr/>
          </p:nvSpPr>
          <p:spPr>
            <a:xfrm>
              <a:off x="6195530" y="8430234"/>
              <a:ext cx="15875" cy="13335"/>
            </a:xfrm>
            <a:custGeom>
              <a:avLst/>
              <a:gdLst/>
              <a:ahLst/>
              <a:cxnLst/>
              <a:rect l="l" t="t" r="r" b="b"/>
              <a:pathLst>
                <a:path w="15875" h="13334">
                  <a:moveTo>
                    <a:pt x="0" y="0"/>
                  </a:moveTo>
                  <a:lnTo>
                    <a:pt x="15455" y="13195"/>
                  </a:lnTo>
                  <a:lnTo>
                    <a:pt x="11455" y="9309"/>
                  </a:lnTo>
                  <a:lnTo>
                    <a:pt x="7620" y="5080"/>
                  </a:lnTo>
                  <a:lnTo>
                    <a:pt x="3987" y="609"/>
                  </a:lnTo>
                  <a:lnTo>
                    <a:pt x="2641" y="444"/>
                  </a:lnTo>
                  <a:lnTo>
                    <a:pt x="1308" y="241"/>
                  </a:lnTo>
                  <a:lnTo>
                    <a:pt x="0" y="0"/>
                  </a:lnTo>
                  <a:close/>
                </a:path>
              </a:pathLst>
            </a:custGeom>
            <a:solidFill>
              <a:srgbClr val="F8D144"/>
            </a:solidFill>
          </p:spPr>
          <p:txBody>
            <a:bodyPr wrap="square" lIns="0" tIns="0" rIns="0" bIns="0" rtlCol="0"/>
            <a:lstStyle/>
            <a:p>
              <a:endParaRPr/>
            </a:p>
          </p:txBody>
        </p:sp>
        <p:sp>
          <p:nvSpPr>
            <p:cNvPr id="6621" name="object 6621"/>
            <p:cNvSpPr/>
            <p:nvPr/>
          </p:nvSpPr>
          <p:spPr>
            <a:xfrm>
              <a:off x="6195530" y="8430234"/>
              <a:ext cx="4445" cy="635"/>
            </a:xfrm>
            <a:custGeom>
              <a:avLst/>
              <a:gdLst/>
              <a:ahLst/>
              <a:cxnLst/>
              <a:rect l="l" t="t" r="r" b="b"/>
              <a:pathLst>
                <a:path w="4445" h="634">
                  <a:moveTo>
                    <a:pt x="3987" y="609"/>
                  </a:moveTo>
                  <a:lnTo>
                    <a:pt x="0" y="0"/>
                  </a:lnTo>
                </a:path>
              </a:pathLst>
            </a:custGeom>
            <a:ln w="25400">
              <a:solidFill>
                <a:srgbClr val="F9D451"/>
              </a:solidFill>
            </a:ln>
          </p:spPr>
          <p:txBody>
            <a:bodyPr wrap="square" lIns="0" tIns="0" rIns="0" bIns="0" rtlCol="0"/>
            <a:lstStyle/>
            <a:p>
              <a:endParaRPr/>
            </a:p>
          </p:txBody>
        </p:sp>
        <p:sp>
          <p:nvSpPr>
            <p:cNvPr id="6622" name="object 6622"/>
            <p:cNvSpPr/>
            <p:nvPr/>
          </p:nvSpPr>
          <p:spPr>
            <a:xfrm>
              <a:off x="6195530" y="8430234"/>
              <a:ext cx="11430" cy="12700"/>
            </a:xfrm>
            <a:custGeom>
              <a:avLst/>
              <a:gdLst/>
              <a:ahLst/>
              <a:cxnLst/>
              <a:rect l="l" t="t" r="r" b="b"/>
              <a:pathLst>
                <a:path w="11429" h="12700">
                  <a:moveTo>
                    <a:pt x="0" y="0"/>
                  </a:moveTo>
                  <a:lnTo>
                    <a:pt x="11137" y="12496"/>
                  </a:lnTo>
                </a:path>
              </a:pathLst>
            </a:custGeom>
            <a:ln w="25400">
              <a:solidFill>
                <a:srgbClr val="F7D147"/>
              </a:solidFill>
            </a:ln>
          </p:spPr>
          <p:txBody>
            <a:bodyPr wrap="square" lIns="0" tIns="0" rIns="0" bIns="0" rtlCol="0"/>
            <a:lstStyle/>
            <a:p>
              <a:endParaRPr/>
            </a:p>
          </p:txBody>
        </p:sp>
        <p:sp>
          <p:nvSpPr>
            <p:cNvPr id="6623" name="object 6623"/>
            <p:cNvSpPr/>
            <p:nvPr/>
          </p:nvSpPr>
          <p:spPr>
            <a:xfrm>
              <a:off x="6206667" y="8442731"/>
              <a:ext cx="4445" cy="1270"/>
            </a:xfrm>
            <a:custGeom>
              <a:avLst/>
              <a:gdLst/>
              <a:ahLst/>
              <a:cxnLst/>
              <a:rect l="l" t="t" r="r" b="b"/>
              <a:pathLst>
                <a:path w="4445" h="1270">
                  <a:moveTo>
                    <a:pt x="0" y="0"/>
                  </a:moveTo>
                  <a:lnTo>
                    <a:pt x="4317" y="698"/>
                  </a:lnTo>
                </a:path>
              </a:pathLst>
            </a:custGeom>
            <a:ln w="25400">
              <a:solidFill>
                <a:srgbClr val="F7CE35"/>
              </a:solidFill>
            </a:ln>
          </p:spPr>
          <p:txBody>
            <a:bodyPr wrap="square" lIns="0" tIns="0" rIns="0" bIns="0" rtlCol="0"/>
            <a:lstStyle/>
            <a:p>
              <a:endParaRPr/>
            </a:p>
          </p:txBody>
        </p:sp>
        <p:sp>
          <p:nvSpPr>
            <p:cNvPr id="6624" name="object 6624"/>
            <p:cNvSpPr/>
            <p:nvPr/>
          </p:nvSpPr>
          <p:spPr>
            <a:xfrm>
              <a:off x="6199517" y="8430844"/>
              <a:ext cx="12065" cy="12700"/>
            </a:xfrm>
            <a:custGeom>
              <a:avLst/>
              <a:gdLst/>
              <a:ahLst/>
              <a:cxnLst/>
              <a:rect l="l" t="t" r="r" b="b"/>
              <a:pathLst>
                <a:path w="12064" h="12700">
                  <a:moveTo>
                    <a:pt x="11468" y="12585"/>
                  </a:moveTo>
                  <a:lnTo>
                    <a:pt x="0" y="0"/>
                  </a:lnTo>
                </a:path>
              </a:pathLst>
            </a:custGeom>
            <a:ln w="25400">
              <a:solidFill>
                <a:srgbClr val="F9D140"/>
              </a:solidFill>
            </a:ln>
          </p:spPr>
          <p:txBody>
            <a:bodyPr wrap="square" lIns="0" tIns="0" rIns="0" bIns="0" rtlCol="0"/>
            <a:lstStyle/>
            <a:p>
              <a:endParaRPr/>
            </a:p>
          </p:txBody>
        </p:sp>
        <p:sp>
          <p:nvSpPr>
            <p:cNvPr id="6625" name="object 6625"/>
            <p:cNvSpPr/>
            <p:nvPr/>
          </p:nvSpPr>
          <p:spPr>
            <a:xfrm>
              <a:off x="6206667" y="8442731"/>
              <a:ext cx="17145" cy="11430"/>
            </a:xfrm>
            <a:custGeom>
              <a:avLst/>
              <a:gdLst/>
              <a:ahLst/>
              <a:cxnLst/>
              <a:rect l="l" t="t" r="r" b="b"/>
              <a:pathLst>
                <a:path w="17145" h="11429">
                  <a:moveTo>
                    <a:pt x="0" y="0"/>
                  </a:moveTo>
                  <a:lnTo>
                    <a:pt x="16776" y="11214"/>
                  </a:lnTo>
                  <a:lnTo>
                    <a:pt x="12484" y="8115"/>
                  </a:lnTo>
                  <a:lnTo>
                    <a:pt x="8318" y="4571"/>
                  </a:lnTo>
                  <a:lnTo>
                    <a:pt x="4317" y="698"/>
                  </a:lnTo>
                  <a:lnTo>
                    <a:pt x="2870" y="507"/>
                  </a:lnTo>
                  <a:lnTo>
                    <a:pt x="1435" y="279"/>
                  </a:lnTo>
                  <a:lnTo>
                    <a:pt x="0" y="0"/>
                  </a:lnTo>
                  <a:close/>
                </a:path>
              </a:pathLst>
            </a:custGeom>
            <a:solidFill>
              <a:srgbClr val="F5CB24"/>
            </a:solidFill>
          </p:spPr>
          <p:txBody>
            <a:bodyPr wrap="square" lIns="0" tIns="0" rIns="0" bIns="0" rtlCol="0"/>
            <a:lstStyle/>
            <a:p>
              <a:endParaRPr/>
            </a:p>
          </p:txBody>
        </p:sp>
        <p:sp>
          <p:nvSpPr>
            <p:cNvPr id="6626" name="object 6626"/>
            <p:cNvSpPr/>
            <p:nvPr/>
          </p:nvSpPr>
          <p:spPr>
            <a:xfrm>
              <a:off x="6206667" y="8442731"/>
              <a:ext cx="4445" cy="1270"/>
            </a:xfrm>
            <a:custGeom>
              <a:avLst/>
              <a:gdLst/>
              <a:ahLst/>
              <a:cxnLst/>
              <a:rect l="l" t="t" r="r" b="b"/>
              <a:pathLst>
                <a:path w="4445" h="1270">
                  <a:moveTo>
                    <a:pt x="4317" y="698"/>
                  </a:moveTo>
                  <a:lnTo>
                    <a:pt x="0" y="0"/>
                  </a:lnTo>
                </a:path>
              </a:pathLst>
            </a:custGeom>
            <a:ln w="25400">
              <a:solidFill>
                <a:srgbClr val="F7CE35"/>
              </a:solidFill>
            </a:ln>
          </p:spPr>
          <p:txBody>
            <a:bodyPr wrap="square" lIns="0" tIns="0" rIns="0" bIns="0" rtlCol="0"/>
            <a:lstStyle/>
            <a:p>
              <a:endParaRPr/>
            </a:p>
          </p:txBody>
        </p:sp>
        <p:sp>
          <p:nvSpPr>
            <p:cNvPr id="6627" name="object 6627"/>
            <p:cNvSpPr/>
            <p:nvPr/>
          </p:nvSpPr>
          <p:spPr>
            <a:xfrm>
              <a:off x="6206667" y="8442731"/>
              <a:ext cx="12065" cy="10795"/>
            </a:xfrm>
            <a:custGeom>
              <a:avLst/>
              <a:gdLst/>
              <a:ahLst/>
              <a:cxnLst/>
              <a:rect l="l" t="t" r="r" b="b"/>
              <a:pathLst>
                <a:path w="12064" h="10795">
                  <a:moveTo>
                    <a:pt x="0" y="0"/>
                  </a:moveTo>
                  <a:lnTo>
                    <a:pt x="12064" y="10210"/>
                  </a:lnTo>
                </a:path>
              </a:pathLst>
            </a:custGeom>
            <a:ln w="25400">
              <a:solidFill>
                <a:srgbClr val="F5CB26"/>
              </a:solidFill>
            </a:ln>
          </p:spPr>
          <p:txBody>
            <a:bodyPr wrap="square" lIns="0" tIns="0" rIns="0" bIns="0" rtlCol="0"/>
            <a:lstStyle/>
            <a:p>
              <a:endParaRPr/>
            </a:p>
          </p:txBody>
        </p:sp>
        <p:sp>
          <p:nvSpPr>
            <p:cNvPr id="6628" name="object 6628"/>
            <p:cNvSpPr/>
            <p:nvPr/>
          </p:nvSpPr>
          <p:spPr>
            <a:xfrm>
              <a:off x="6218733" y="8452942"/>
              <a:ext cx="5080" cy="1270"/>
            </a:xfrm>
            <a:custGeom>
              <a:avLst/>
              <a:gdLst/>
              <a:ahLst/>
              <a:cxnLst/>
              <a:rect l="l" t="t" r="r" b="b"/>
              <a:pathLst>
                <a:path w="5079" h="1270">
                  <a:moveTo>
                    <a:pt x="0" y="0"/>
                  </a:moveTo>
                  <a:lnTo>
                    <a:pt x="4711" y="1003"/>
                  </a:lnTo>
                </a:path>
              </a:pathLst>
            </a:custGeom>
            <a:ln w="25400">
              <a:solidFill>
                <a:srgbClr val="F4C813"/>
              </a:solidFill>
            </a:ln>
          </p:spPr>
          <p:txBody>
            <a:bodyPr wrap="square" lIns="0" tIns="0" rIns="0" bIns="0" rtlCol="0"/>
            <a:lstStyle/>
            <a:p>
              <a:endParaRPr/>
            </a:p>
          </p:txBody>
        </p:sp>
        <p:sp>
          <p:nvSpPr>
            <p:cNvPr id="6629" name="object 6629"/>
            <p:cNvSpPr/>
            <p:nvPr/>
          </p:nvSpPr>
          <p:spPr>
            <a:xfrm>
              <a:off x="6210985" y="8443430"/>
              <a:ext cx="12700" cy="10795"/>
            </a:xfrm>
            <a:custGeom>
              <a:avLst/>
              <a:gdLst/>
              <a:ahLst/>
              <a:cxnLst/>
              <a:rect l="l" t="t" r="r" b="b"/>
              <a:pathLst>
                <a:path w="12700" h="10795">
                  <a:moveTo>
                    <a:pt x="12458" y="10515"/>
                  </a:moveTo>
                  <a:lnTo>
                    <a:pt x="0" y="0"/>
                  </a:lnTo>
                </a:path>
              </a:pathLst>
            </a:custGeom>
            <a:ln w="25400">
              <a:solidFill>
                <a:srgbClr val="F5CB23"/>
              </a:solidFill>
            </a:ln>
          </p:spPr>
          <p:txBody>
            <a:bodyPr wrap="square" lIns="0" tIns="0" rIns="0" bIns="0" rtlCol="0"/>
            <a:lstStyle/>
            <a:p>
              <a:endParaRPr/>
            </a:p>
          </p:txBody>
        </p:sp>
        <p:sp>
          <p:nvSpPr>
            <p:cNvPr id="6630" name="object 6630"/>
            <p:cNvSpPr/>
            <p:nvPr/>
          </p:nvSpPr>
          <p:spPr>
            <a:xfrm>
              <a:off x="6191643" y="8429485"/>
              <a:ext cx="15240" cy="13335"/>
            </a:xfrm>
            <a:custGeom>
              <a:avLst/>
              <a:gdLst/>
              <a:ahLst/>
              <a:cxnLst/>
              <a:rect l="l" t="t" r="r" b="b"/>
              <a:pathLst>
                <a:path w="15239" h="13334">
                  <a:moveTo>
                    <a:pt x="0" y="0"/>
                  </a:moveTo>
                  <a:lnTo>
                    <a:pt x="15024" y="13246"/>
                  </a:lnTo>
                  <a:lnTo>
                    <a:pt x="11137" y="9410"/>
                  </a:lnTo>
                  <a:lnTo>
                    <a:pt x="7404" y="5206"/>
                  </a:lnTo>
                  <a:lnTo>
                    <a:pt x="3886" y="749"/>
                  </a:lnTo>
                  <a:lnTo>
                    <a:pt x="1269" y="266"/>
                  </a:lnTo>
                  <a:lnTo>
                    <a:pt x="0" y="0"/>
                  </a:lnTo>
                  <a:close/>
                </a:path>
              </a:pathLst>
            </a:custGeom>
            <a:solidFill>
              <a:srgbClr val="F7D148"/>
            </a:solidFill>
          </p:spPr>
          <p:txBody>
            <a:bodyPr wrap="square" lIns="0" tIns="0" rIns="0" bIns="0" rtlCol="0"/>
            <a:lstStyle/>
            <a:p>
              <a:endParaRPr/>
            </a:p>
          </p:txBody>
        </p:sp>
        <p:sp>
          <p:nvSpPr>
            <p:cNvPr id="6631" name="object 6631"/>
            <p:cNvSpPr/>
            <p:nvPr/>
          </p:nvSpPr>
          <p:spPr>
            <a:xfrm>
              <a:off x="6191643" y="8429485"/>
              <a:ext cx="4445" cy="1270"/>
            </a:xfrm>
            <a:custGeom>
              <a:avLst/>
              <a:gdLst/>
              <a:ahLst/>
              <a:cxnLst/>
              <a:rect l="l" t="t" r="r" b="b"/>
              <a:pathLst>
                <a:path w="4445" h="1270">
                  <a:moveTo>
                    <a:pt x="3886" y="749"/>
                  </a:moveTo>
                  <a:lnTo>
                    <a:pt x="0" y="0"/>
                  </a:lnTo>
                </a:path>
              </a:pathLst>
            </a:custGeom>
            <a:ln w="25400">
              <a:solidFill>
                <a:srgbClr val="F7D356"/>
              </a:solidFill>
            </a:ln>
          </p:spPr>
          <p:txBody>
            <a:bodyPr wrap="square" lIns="0" tIns="0" rIns="0" bIns="0" rtlCol="0"/>
            <a:lstStyle/>
            <a:p>
              <a:endParaRPr/>
            </a:p>
          </p:txBody>
        </p:sp>
        <p:sp>
          <p:nvSpPr>
            <p:cNvPr id="6632" name="object 6632"/>
            <p:cNvSpPr/>
            <p:nvPr/>
          </p:nvSpPr>
          <p:spPr>
            <a:xfrm>
              <a:off x="6191643" y="8429485"/>
              <a:ext cx="10795" cy="12700"/>
            </a:xfrm>
            <a:custGeom>
              <a:avLst/>
              <a:gdLst/>
              <a:ahLst/>
              <a:cxnLst/>
              <a:rect l="l" t="t" r="r" b="b"/>
              <a:pathLst>
                <a:path w="10795" h="12700">
                  <a:moveTo>
                    <a:pt x="0" y="0"/>
                  </a:moveTo>
                  <a:lnTo>
                    <a:pt x="10680" y="12230"/>
                  </a:lnTo>
                </a:path>
              </a:pathLst>
            </a:custGeom>
            <a:ln w="25400">
              <a:solidFill>
                <a:srgbClr val="F6D149"/>
              </a:solidFill>
            </a:ln>
          </p:spPr>
          <p:txBody>
            <a:bodyPr wrap="square" lIns="0" tIns="0" rIns="0" bIns="0" rtlCol="0"/>
            <a:lstStyle/>
            <a:p>
              <a:endParaRPr/>
            </a:p>
          </p:txBody>
        </p:sp>
        <p:sp>
          <p:nvSpPr>
            <p:cNvPr id="6633" name="object 6633"/>
            <p:cNvSpPr/>
            <p:nvPr/>
          </p:nvSpPr>
          <p:spPr>
            <a:xfrm>
              <a:off x="6202324" y="8441715"/>
              <a:ext cx="4445" cy="1270"/>
            </a:xfrm>
            <a:custGeom>
              <a:avLst/>
              <a:gdLst/>
              <a:ahLst/>
              <a:cxnLst/>
              <a:rect l="l" t="t" r="r" b="b"/>
              <a:pathLst>
                <a:path w="4445" h="1270">
                  <a:moveTo>
                    <a:pt x="0" y="0"/>
                  </a:moveTo>
                  <a:lnTo>
                    <a:pt x="4343" y="1016"/>
                  </a:lnTo>
                </a:path>
              </a:pathLst>
            </a:custGeom>
            <a:ln w="25400">
              <a:solidFill>
                <a:srgbClr val="F5CE39"/>
              </a:solidFill>
            </a:ln>
          </p:spPr>
          <p:txBody>
            <a:bodyPr wrap="square" lIns="0" tIns="0" rIns="0" bIns="0" rtlCol="0"/>
            <a:lstStyle/>
            <a:p>
              <a:endParaRPr/>
            </a:p>
          </p:txBody>
        </p:sp>
        <p:sp>
          <p:nvSpPr>
            <p:cNvPr id="6634" name="object 6634"/>
            <p:cNvSpPr/>
            <p:nvPr/>
          </p:nvSpPr>
          <p:spPr>
            <a:xfrm>
              <a:off x="6195530" y="8430234"/>
              <a:ext cx="11430" cy="12700"/>
            </a:xfrm>
            <a:custGeom>
              <a:avLst/>
              <a:gdLst/>
              <a:ahLst/>
              <a:cxnLst/>
              <a:rect l="l" t="t" r="r" b="b"/>
              <a:pathLst>
                <a:path w="11429" h="12700">
                  <a:moveTo>
                    <a:pt x="11137" y="12496"/>
                  </a:moveTo>
                  <a:lnTo>
                    <a:pt x="0" y="0"/>
                  </a:lnTo>
                </a:path>
              </a:pathLst>
            </a:custGeom>
            <a:ln w="25400">
              <a:solidFill>
                <a:srgbClr val="F7D147"/>
              </a:solidFill>
            </a:ln>
          </p:spPr>
          <p:txBody>
            <a:bodyPr wrap="square" lIns="0" tIns="0" rIns="0" bIns="0" rtlCol="0"/>
            <a:lstStyle/>
            <a:p>
              <a:endParaRPr/>
            </a:p>
          </p:txBody>
        </p:sp>
        <p:sp>
          <p:nvSpPr>
            <p:cNvPr id="6635" name="object 6635"/>
            <p:cNvSpPr/>
            <p:nvPr/>
          </p:nvSpPr>
          <p:spPr>
            <a:xfrm>
              <a:off x="6202324" y="8441715"/>
              <a:ext cx="16510" cy="11430"/>
            </a:xfrm>
            <a:custGeom>
              <a:avLst/>
              <a:gdLst/>
              <a:ahLst/>
              <a:cxnLst/>
              <a:rect l="l" t="t" r="r" b="b"/>
              <a:pathLst>
                <a:path w="16510" h="11429">
                  <a:moveTo>
                    <a:pt x="0" y="0"/>
                  </a:moveTo>
                  <a:lnTo>
                    <a:pt x="16408" y="11226"/>
                  </a:lnTo>
                  <a:lnTo>
                    <a:pt x="12255" y="8305"/>
                  </a:lnTo>
                  <a:lnTo>
                    <a:pt x="8216" y="4851"/>
                  </a:lnTo>
                  <a:lnTo>
                    <a:pt x="4343" y="1016"/>
                  </a:lnTo>
                  <a:lnTo>
                    <a:pt x="2895" y="749"/>
                  </a:lnTo>
                  <a:lnTo>
                    <a:pt x="1460" y="406"/>
                  </a:lnTo>
                  <a:lnTo>
                    <a:pt x="0" y="0"/>
                  </a:lnTo>
                  <a:close/>
                </a:path>
              </a:pathLst>
            </a:custGeom>
            <a:solidFill>
              <a:srgbClr val="F5CB26"/>
            </a:solidFill>
          </p:spPr>
          <p:txBody>
            <a:bodyPr wrap="square" lIns="0" tIns="0" rIns="0" bIns="0" rtlCol="0"/>
            <a:lstStyle/>
            <a:p>
              <a:endParaRPr/>
            </a:p>
          </p:txBody>
        </p:sp>
        <p:sp>
          <p:nvSpPr>
            <p:cNvPr id="6636" name="object 6636"/>
            <p:cNvSpPr/>
            <p:nvPr/>
          </p:nvSpPr>
          <p:spPr>
            <a:xfrm>
              <a:off x="6202324" y="8441715"/>
              <a:ext cx="4445" cy="1270"/>
            </a:xfrm>
            <a:custGeom>
              <a:avLst/>
              <a:gdLst/>
              <a:ahLst/>
              <a:cxnLst/>
              <a:rect l="l" t="t" r="r" b="b"/>
              <a:pathLst>
                <a:path w="4445" h="1270">
                  <a:moveTo>
                    <a:pt x="4343" y="1016"/>
                  </a:moveTo>
                  <a:lnTo>
                    <a:pt x="0" y="0"/>
                  </a:lnTo>
                </a:path>
              </a:pathLst>
            </a:custGeom>
            <a:ln w="25400">
              <a:solidFill>
                <a:srgbClr val="F5CE39"/>
              </a:solidFill>
            </a:ln>
          </p:spPr>
          <p:txBody>
            <a:bodyPr wrap="square" lIns="0" tIns="0" rIns="0" bIns="0" rtlCol="0"/>
            <a:lstStyle/>
            <a:p>
              <a:endParaRPr/>
            </a:p>
          </p:txBody>
        </p:sp>
        <p:sp>
          <p:nvSpPr>
            <p:cNvPr id="6637" name="object 6637"/>
            <p:cNvSpPr/>
            <p:nvPr/>
          </p:nvSpPr>
          <p:spPr>
            <a:xfrm>
              <a:off x="6202324" y="8441715"/>
              <a:ext cx="12065" cy="10160"/>
            </a:xfrm>
            <a:custGeom>
              <a:avLst/>
              <a:gdLst/>
              <a:ahLst/>
              <a:cxnLst/>
              <a:rect l="l" t="t" r="r" b="b"/>
              <a:pathLst>
                <a:path w="12064" h="10159">
                  <a:moveTo>
                    <a:pt x="0" y="0"/>
                  </a:moveTo>
                  <a:lnTo>
                    <a:pt x="11760" y="9982"/>
                  </a:lnTo>
                </a:path>
              </a:pathLst>
            </a:custGeom>
            <a:ln w="25400">
              <a:solidFill>
                <a:srgbClr val="F4CB26"/>
              </a:solidFill>
            </a:ln>
          </p:spPr>
          <p:txBody>
            <a:bodyPr wrap="square" lIns="0" tIns="0" rIns="0" bIns="0" rtlCol="0"/>
            <a:lstStyle/>
            <a:p>
              <a:endParaRPr/>
            </a:p>
          </p:txBody>
        </p:sp>
        <p:sp>
          <p:nvSpPr>
            <p:cNvPr id="6638" name="object 6638"/>
            <p:cNvSpPr/>
            <p:nvPr/>
          </p:nvSpPr>
          <p:spPr>
            <a:xfrm>
              <a:off x="6214084" y="8451697"/>
              <a:ext cx="5080" cy="1270"/>
            </a:xfrm>
            <a:custGeom>
              <a:avLst/>
              <a:gdLst/>
              <a:ahLst/>
              <a:cxnLst/>
              <a:rect l="l" t="t" r="r" b="b"/>
              <a:pathLst>
                <a:path w="5079" h="1270">
                  <a:moveTo>
                    <a:pt x="0" y="0"/>
                  </a:moveTo>
                  <a:lnTo>
                    <a:pt x="4648" y="1244"/>
                  </a:lnTo>
                </a:path>
              </a:pathLst>
            </a:custGeom>
            <a:ln w="25400">
              <a:solidFill>
                <a:srgbClr val="F4C813"/>
              </a:solidFill>
            </a:ln>
          </p:spPr>
          <p:txBody>
            <a:bodyPr wrap="square" lIns="0" tIns="0" rIns="0" bIns="0" rtlCol="0"/>
            <a:lstStyle/>
            <a:p>
              <a:endParaRPr/>
            </a:p>
          </p:txBody>
        </p:sp>
        <p:sp>
          <p:nvSpPr>
            <p:cNvPr id="6639" name="object 6639"/>
            <p:cNvSpPr/>
            <p:nvPr/>
          </p:nvSpPr>
          <p:spPr>
            <a:xfrm>
              <a:off x="6206667" y="8442731"/>
              <a:ext cx="12065" cy="10795"/>
            </a:xfrm>
            <a:custGeom>
              <a:avLst/>
              <a:gdLst/>
              <a:ahLst/>
              <a:cxnLst/>
              <a:rect l="l" t="t" r="r" b="b"/>
              <a:pathLst>
                <a:path w="12064" h="10795">
                  <a:moveTo>
                    <a:pt x="12064" y="10210"/>
                  </a:moveTo>
                  <a:lnTo>
                    <a:pt x="0" y="0"/>
                  </a:lnTo>
                </a:path>
              </a:pathLst>
            </a:custGeom>
            <a:ln w="25400">
              <a:solidFill>
                <a:srgbClr val="F5CB26"/>
              </a:solidFill>
            </a:ln>
          </p:spPr>
          <p:txBody>
            <a:bodyPr wrap="square" lIns="0" tIns="0" rIns="0" bIns="0" rtlCol="0"/>
            <a:lstStyle/>
            <a:p>
              <a:endParaRPr/>
            </a:p>
          </p:txBody>
        </p:sp>
        <p:sp>
          <p:nvSpPr>
            <p:cNvPr id="6640" name="object 6640"/>
            <p:cNvSpPr/>
            <p:nvPr/>
          </p:nvSpPr>
          <p:spPr>
            <a:xfrm>
              <a:off x="6170650" y="8401253"/>
              <a:ext cx="12065" cy="14604"/>
            </a:xfrm>
            <a:custGeom>
              <a:avLst/>
              <a:gdLst/>
              <a:ahLst/>
              <a:cxnLst/>
              <a:rect l="l" t="t" r="r" b="b"/>
              <a:pathLst>
                <a:path w="12064" h="14604">
                  <a:moveTo>
                    <a:pt x="0" y="0"/>
                  </a:moveTo>
                  <a:lnTo>
                    <a:pt x="11544" y="14566"/>
                  </a:lnTo>
                  <a:lnTo>
                    <a:pt x="8597" y="9880"/>
                  </a:lnTo>
                  <a:lnTo>
                    <a:pt x="5905" y="5092"/>
                  </a:lnTo>
                  <a:lnTo>
                    <a:pt x="3441" y="355"/>
                  </a:lnTo>
                  <a:lnTo>
                    <a:pt x="1130" y="139"/>
                  </a:lnTo>
                  <a:lnTo>
                    <a:pt x="0" y="0"/>
                  </a:lnTo>
                  <a:close/>
                </a:path>
              </a:pathLst>
            </a:custGeom>
            <a:solidFill>
              <a:srgbClr val="F8D870"/>
            </a:solidFill>
          </p:spPr>
          <p:txBody>
            <a:bodyPr wrap="square" lIns="0" tIns="0" rIns="0" bIns="0" rtlCol="0"/>
            <a:lstStyle/>
            <a:p>
              <a:endParaRPr/>
            </a:p>
          </p:txBody>
        </p:sp>
        <p:sp>
          <p:nvSpPr>
            <p:cNvPr id="6641" name="object 6641"/>
            <p:cNvSpPr/>
            <p:nvPr/>
          </p:nvSpPr>
          <p:spPr>
            <a:xfrm>
              <a:off x="6170650" y="8401253"/>
              <a:ext cx="3810" cy="635"/>
            </a:xfrm>
            <a:custGeom>
              <a:avLst/>
              <a:gdLst/>
              <a:ahLst/>
              <a:cxnLst/>
              <a:rect l="l" t="t" r="r" b="b"/>
              <a:pathLst>
                <a:path w="3810" h="634">
                  <a:moveTo>
                    <a:pt x="3441" y="355"/>
                  </a:moveTo>
                  <a:lnTo>
                    <a:pt x="0" y="0"/>
                  </a:lnTo>
                </a:path>
              </a:pathLst>
            </a:custGeom>
            <a:ln w="25400">
              <a:solidFill>
                <a:srgbClr val="F9DB76"/>
              </a:solidFill>
            </a:ln>
          </p:spPr>
          <p:txBody>
            <a:bodyPr wrap="square" lIns="0" tIns="0" rIns="0" bIns="0" rtlCol="0"/>
            <a:lstStyle/>
            <a:p>
              <a:endParaRPr/>
            </a:p>
          </p:txBody>
        </p:sp>
        <p:sp>
          <p:nvSpPr>
            <p:cNvPr id="6642" name="object 6642"/>
            <p:cNvSpPr/>
            <p:nvPr/>
          </p:nvSpPr>
          <p:spPr>
            <a:xfrm>
              <a:off x="6170650" y="8401253"/>
              <a:ext cx="8255" cy="13970"/>
            </a:xfrm>
            <a:custGeom>
              <a:avLst/>
              <a:gdLst/>
              <a:ahLst/>
              <a:cxnLst/>
              <a:rect l="l" t="t" r="r" b="b"/>
              <a:pathLst>
                <a:path w="8254" h="13970">
                  <a:moveTo>
                    <a:pt x="0" y="0"/>
                  </a:moveTo>
                  <a:lnTo>
                    <a:pt x="2349" y="4635"/>
                  </a:lnTo>
                  <a:lnTo>
                    <a:pt x="4914" y="9296"/>
                  </a:lnTo>
                  <a:lnTo>
                    <a:pt x="7670" y="13868"/>
                  </a:lnTo>
                </a:path>
              </a:pathLst>
            </a:custGeom>
            <a:ln w="25400">
              <a:solidFill>
                <a:srgbClr val="F7D76D"/>
              </a:solidFill>
            </a:ln>
          </p:spPr>
          <p:txBody>
            <a:bodyPr wrap="square" lIns="0" tIns="0" rIns="0" bIns="0" rtlCol="0"/>
            <a:lstStyle/>
            <a:p>
              <a:endParaRPr/>
            </a:p>
          </p:txBody>
        </p:sp>
        <p:sp>
          <p:nvSpPr>
            <p:cNvPr id="6643" name="object 6643"/>
            <p:cNvSpPr/>
            <p:nvPr/>
          </p:nvSpPr>
          <p:spPr>
            <a:xfrm>
              <a:off x="6178321" y="8415121"/>
              <a:ext cx="4445" cy="1270"/>
            </a:xfrm>
            <a:custGeom>
              <a:avLst/>
              <a:gdLst/>
              <a:ahLst/>
              <a:cxnLst/>
              <a:rect l="l" t="t" r="r" b="b"/>
              <a:pathLst>
                <a:path w="4445" h="1270">
                  <a:moveTo>
                    <a:pt x="0" y="0"/>
                  </a:moveTo>
                  <a:lnTo>
                    <a:pt x="3873" y="698"/>
                  </a:lnTo>
                </a:path>
              </a:pathLst>
            </a:custGeom>
            <a:ln w="25400">
              <a:solidFill>
                <a:srgbClr val="F7D66A"/>
              </a:solidFill>
            </a:ln>
          </p:spPr>
          <p:txBody>
            <a:bodyPr wrap="square" lIns="0" tIns="0" rIns="0" bIns="0" rtlCol="0"/>
            <a:lstStyle/>
            <a:p>
              <a:endParaRPr/>
            </a:p>
          </p:txBody>
        </p:sp>
        <p:sp>
          <p:nvSpPr>
            <p:cNvPr id="6644" name="object 6644"/>
            <p:cNvSpPr/>
            <p:nvPr/>
          </p:nvSpPr>
          <p:spPr>
            <a:xfrm>
              <a:off x="6174092" y="8401608"/>
              <a:ext cx="8255" cy="14604"/>
            </a:xfrm>
            <a:custGeom>
              <a:avLst/>
              <a:gdLst/>
              <a:ahLst/>
              <a:cxnLst/>
              <a:rect l="l" t="t" r="r" b="b"/>
              <a:pathLst>
                <a:path w="8254" h="14604">
                  <a:moveTo>
                    <a:pt x="8102" y="14211"/>
                  </a:moveTo>
                  <a:lnTo>
                    <a:pt x="5156" y="9525"/>
                  </a:lnTo>
                  <a:lnTo>
                    <a:pt x="2463" y="4737"/>
                  </a:lnTo>
                  <a:lnTo>
                    <a:pt x="0" y="0"/>
                  </a:lnTo>
                </a:path>
              </a:pathLst>
            </a:custGeom>
            <a:ln w="25400">
              <a:solidFill>
                <a:srgbClr val="F9DA73"/>
              </a:solidFill>
            </a:ln>
          </p:spPr>
          <p:txBody>
            <a:bodyPr wrap="square" lIns="0" tIns="0" rIns="0" bIns="0" rtlCol="0"/>
            <a:lstStyle/>
            <a:p>
              <a:endParaRPr/>
            </a:p>
          </p:txBody>
        </p:sp>
        <p:sp>
          <p:nvSpPr>
            <p:cNvPr id="6645" name="object 6645"/>
            <p:cNvSpPr/>
            <p:nvPr/>
          </p:nvSpPr>
          <p:spPr>
            <a:xfrm>
              <a:off x="6178321" y="8415121"/>
              <a:ext cx="13335" cy="14604"/>
            </a:xfrm>
            <a:custGeom>
              <a:avLst/>
              <a:gdLst/>
              <a:ahLst/>
              <a:cxnLst/>
              <a:rect l="l" t="t" r="r" b="b"/>
              <a:pathLst>
                <a:path w="13335" h="14604">
                  <a:moveTo>
                    <a:pt x="0" y="0"/>
                  </a:moveTo>
                  <a:lnTo>
                    <a:pt x="13322" y="14363"/>
                  </a:lnTo>
                  <a:lnTo>
                    <a:pt x="9956" y="9994"/>
                  </a:lnTo>
                  <a:lnTo>
                    <a:pt x="6794" y="5397"/>
                  </a:lnTo>
                  <a:lnTo>
                    <a:pt x="3873" y="698"/>
                  </a:lnTo>
                  <a:lnTo>
                    <a:pt x="2603" y="533"/>
                  </a:lnTo>
                  <a:lnTo>
                    <a:pt x="1308" y="292"/>
                  </a:lnTo>
                  <a:lnTo>
                    <a:pt x="0" y="0"/>
                  </a:lnTo>
                  <a:close/>
                </a:path>
              </a:pathLst>
            </a:custGeom>
            <a:solidFill>
              <a:srgbClr val="F7D45F"/>
            </a:solidFill>
          </p:spPr>
          <p:txBody>
            <a:bodyPr wrap="square" lIns="0" tIns="0" rIns="0" bIns="0" rtlCol="0"/>
            <a:lstStyle/>
            <a:p>
              <a:endParaRPr/>
            </a:p>
          </p:txBody>
        </p:sp>
        <p:sp>
          <p:nvSpPr>
            <p:cNvPr id="6646" name="object 6646"/>
            <p:cNvSpPr/>
            <p:nvPr/>
          </p:nvSpPr>
          <p:spPr>
            <a:xfrm>
              <a:off x="6178321" y="8415121"/>
              <a:ext cx="4445" cy="1270"/>
            </a:xfrm>
            <a:custGeom>
              <a:avLst/>
              <a:gdLst/>
              <a:ahLst/>
              <a:cxnLst/>
              <a:rect l="l" t="t" r="r" b="b"/>
              <a:pathLst>
                <a:path w="4445" h="1270">
                  <a:moveTo>
                    <a:pt x="3873" y="698"/>
                  </a:moveTo>
                  <a:lnTo>
                    <a:pt x="0" y="0"/>
                  </a:lnTo>
                </a:path>
              </a:pathLst>
            </a:custGeom>
            <a:ln w="25400">
              <a:solidFill>
                <a:srgbClr val="F7D66A"/>
              </a:solidFill>
            </a:ln>
          </p:spPr>
          <p:txBody>
            <a:bodyPr wrap="square" lIns="0" tIns="0" rIns="0" bIns="0" rtlCol="0"/>
            <a:lstStyle/>
            <a:p>
              <a:endParaRPr/>
            </a:p>
          </p:txBody>
        </p:sp>
        <p:sp>
          <p:nvSpPr>
            <p:cNvPr id="6647" name="object 6647"/>
            <p:cNvSpPr/>
            <p:nvPr/>
          </p:nvSpPr>
          <p:spPr>
            <a:xfrm>
              <a:off x="6178321" y="8415121"/>
              <a:ext cx="9525" cy="13335"/>
            </a:xfrm>
            <a:custGeom>
              <a:avLst/>
              <a:gdLst/>
              <a:ahLst/>
              <a:cxnLst/>
              <a:rect l="l" t="t" r="r" b="b"/>
              <a:pathLst>
                <a:path w="9525" h="13334">
                  <a:moveTo>
                    <a:pt x="0" y="0"/>
                  </a:moveTo>
                  <a:lnTo>
                    <a:pt x="2768" y="4559"/>
                  </a:lnTo>
                  <a:lnTo>
                    <a:pt x="5740" y="9029"/>
                  </a:lnTo>
                  <a:lnTo>
                    <a:pt x="8915" y="13271"/>
                  </a:lnTo>
                </a:path>
              </a:pathLst>
            </a:custGeom>
            <a:ln w="25400">
              <a:solidFill>
                <a:srgbClr val="F7D35C"/>
              </a:solidFill>
            </a:ln>
          </p:spPr>
          <p:txBody>
            <a:bodyPr wrap="square" lIns="0" tIns="0" rIns="0" bIns="0" rtlCol="0"/>
            <a:lstStyle/>
            <a:p>
              <a:endParaRPr/>
            </a:p>
          </p:txBody>
        </p:sp>
        <p:sp>
          <p:nvSpPr>
            <p:cNvPr id="6648" name="object 6648"/>
            <p:cNvSpPr/>
            <p:nvPr/>
          </p:nvSpPr>
          <p:spPr>
            <a:xfrm>
              <a:off x="6187236" y="8428393"/>
              <a:ext cx="4445" cy="1270"/>
            </a:xfrm>
            <a:custGeom>
              <a:avLst/>
              <a:gdLst/>
              <a:ahLst/>
              <a:cxnLst/>
              <a:rect l="l" t="t" r="r" b="b"/>
              <a:pathLst>
                <a:path w="4445" h="1270">
                  <a:moveTo>
                    <a:pt x="0" y="0"/>
                  </a:moveTo>
                  <a:lnTo>
                    <a:pt x="4406" y="1092"/>
                  </a:lnTo>
                </a:path>
              </a:pathLst>
            </a:custGeom>
            <a:ln w="25400">
              <a:solidFill>
                <a:srgbClr val="F7D255"/>
              </a:solidFill>
            </a:ln>
          </p:spPr>
          <p:txBody>
            <a:bodyPr wrap="square" lIns="0" tIns="0" rIns="0" bIns="0" rtlCol="0"/>
            <a:lstStyle/>
            <a:p>
              <a:endParaRPr/>
            </a:p>
          </p:txBody>
        </p:sp>
        <p:sp>
          <p:nvSpPr>
            <p:cNvPr id="6649" name="object 6649"/>
            <p:cNvSpPr/>
            <p:nvPr/>
          </p:nvSpPr>
          <p:spPr>
            <a:xfrm>
              <a:off x="6182194" y="8415820"/>
              <a:ext cx="9525" cy="13970"/>
            </a:xfrm>
            <a:custGeom>
              <a:avLst/>
              <a:gdLst/>
              <a:ahLst/>
              <a:cxnLst/>
              <a:rect l="l" t="t" r="r" b="b"/>
              <a:pathLst>
                <a:path w="9525" h="13970">
                  <a:moveTo>
                    <a:pt x="9448" y="13665"/>
                  </a:moveTo>
                  <a:lnTo>
                    <a:pt x="6083" y="9296"/>
                  </a:lnTo>
                  <a:lnTo>
                    <a:pt x="2921" y="4698"/>
                  </a:lnTo>
                  <a:lnTo>
                    <a:pt x="0" y="0"/>
                  </a:lnTo>
                </a:path>
              </a:pathLst>
            </a:custGeom>
            <a:ln w="25400">
              <a:solidFill>
                <a:srgbClr val="F7D663"/>
              </a:solidFill>
            </a:ln>
          </p:spPr>
          <p:txBody>
            <a:bodyPr wrap="square" lIns="0" tIns="0" rIns="0" bIns="0" rtlCol="0"/>
            <a:lstStyle/>
            <a:p>
              <a:endParaRPr/>
            </a:p>
          </p:txBody>
        </p:sp>
        <p:sp>
          <p:nvSpPr>
            <p:cNvPr id="6650" name="object 6650"/>
            <p:cNvSpPr/>
            <p:nvPr/>
          </p:nvSpPr>
          <p:spPr>
            <a:xfrm>
              <a:off x="6167323" y="8400821"/>
              <a:ext cx="11430" cy="14604"/>
            </a:xfrm>
            <a:custGeom>
              <a:avLst/>
              <a:gdLst/>
              <a:ahLst/>
              <a:cxnLst/>
              <a:rect l="l" t="t" r="r" b="b"/>
              <a:pathLst>
                <a:path w="11429" h="14604">
                  <a:moveTo>
                    <a:pt x="0" y="0"/>
                  </a:moveTo>
                  <a:lnTo>
                    <a:pt x="10998" y="14300"/>
                  </a:lnTo>
                  <a:lnTo>
                    <a:pt x="8242" y="9728"/>
                  </a:lnTo>
                  <a:lnTo>
                    <a:pt x="5676" y="5067"/>
                  </a:lnTo>
                  <a:lnTo>
                    <a:pt x="3327" y="431"/>
                  </a:lnTo>
                  <a:lnTo>
                    <a:pt x="0" y="0"/>
                  </a:lnTo>
                  <a:close/>
                </a:path>
              </a:pathLst>
            </a:custGeom>
            <a:solidFill>
              <a:srgbClr val="F7D564"/>
            </a:solidFill>
          </p:spPr>
          <p:txBody>
            <a:bodyPr wrap="square" lIns="0" tIns="0" rIns="0" bIns="0" rtlCol="0"/>
            <a:lstStyle/>
            <a:p>
              <a:endParaRPr/>
            </a:p>
          </p:txBody>
        </p:sp>
        <p:sp>
          <p:nvSpPr>
            <p:cNvPr id="6651" name="object 6651"/>
            <p:cNvSpPr/>
            <p:nvPr/>
          </p:nvSpPr>
          <p:spPr>
            <a:xfrm>
              <a:off x="6167323" y="8400821"/>
              <a:ext cx="3810" cy="635"/>
            </a:xfrm>
            <a:custGeom>
              <a:avLst/>
              <a:gdLst/>
              <a:ahLst/>
              <a:cxnLst/>
              <a:rect l="l" t="t" r="r" b="b"/>
              <a:pathLst>
                <a:path w="3810" h="634">
                  <a:moveTo>
                    <a:pt x="3327" y="431"/>
                  </a:moveTo>
                  <a:lnTo>
                    <a:pt x="0" y="0"/>
                  </a:lnTo>
                </a:path>
              </a:pathLst>
            </a:custGeom>
            <a:ln w="25399">
              <a:solidFill>
                <a:srgbClr val="F7D669"/>
              </a:solidFill>
            </a:ln>
          </p:spPr>
          <p:txBody>
            <a:bodyPr wrap="square" lIns="0" tIns="0" rIns="0" bIns="0" rtlCol="0"/>
            <a:lstStyle/>
            <a:p>
              <a:endParaRPr/>
            </a:p>
          </p:txBody>
        </p:sp>
        <p:sp>
          <p:nvSpPr>
            <p:cNvPr id="6652" name="object 6652"/>
            <p:cNvSpPr/>
            <p:nvPr/>
          </p:nvSpPr>
          <p:spPr>
            <a:xfrm>
              <a:off x="6167323" y="8400821"/>
              <a:ext cx="7620" cy="13335"/>
            </a:xfrm>
            <a:custGeom>
              <a:avLst/>
              <a:gdLst/>
              <a:ahLst/>
              <a:cxnLst/>
              <a:rect l="l" t="t" r="r" b="b"/>
              <a:pathLst>
                <a:path w="7620" h="13334">
                  <a:moveTo>
                    <a:pt x="0" y="0"/>
                  </a:moveTo>
                  <a:lnTo>
                    <a:pt x="2120" y="4394"/>
                  </a:lnTo>
                  <a:lnTo>
                    <a:pt x="4495" y="8877"/>
                  </a:lnTo>
                  <a:lnTo>
                    <a:pt x="7099" y="13309"/>
                  </a:lnTo>
                </a:path>
              </a:pathLst>
            </a:custGeom>
            <a:ln w="25400">
              <a:solidFill>
                <a:srgbClr val="F6D35A"/>
              </a:solidFill>
            </a:ln>
          </p:spPr>
          <p:txBody>
            <a:bodyPr wrap="square" lIns="0" tIns="0" rIns="0" bIns="0" rtlCol="0"/>
            <a:lstStyle/>
            <a:p>
              <a:endParaRPr/>
            </a:p>
          </p:txBody>
        </p:sp>
        <p:sp>
          <p:nvSpPr>
            <p:cNvPr id="6653" name="object 6653"/>
            <p:cNvSpPr/>
            <p:nvPr/>
          </p:nvSpPr>
          <p:spPr>
            <a:xfrm>
              <a:off x="6174422" y="8414131"/>
              <a:ext cx="4445" cy="1270"/>
            </a:xfrm>
            <a:custGeom>
              <a:avLst/>
              <a:gdLst/>
              <a:ahLst/>
              <a:cxnLst/>
              <a:rect l="l" t="t" r="r" b="b"/>
              <a:pathLst>
                <a:path w="4445" h="1270">
                  <a:moveTo>
                    <a:pt x="0" y="0"/>
                  </a:moveTo>
                  <a:lnTo>
                    <a:pt x="3898" y="990"/>
                  </a:lnTo>
                </a:path>
              </a:pathLst>
            </a:custGeom>
            <a:ln w="25400">
              <a:solidFill>
                <a:srgbClr val="F7D35E"/>
              </a:solidFill>
            </a:ln>
          </p:spPr>
          <p:txBody>
            <a:bodyPr wrap="square" lIns="0" tIns="0" rIns="0" bIns="0" rtlCol="0"/>
            <a:lstStyle/>
            <a:p>
              <a:endParaRPr/>
            </a:p>
          </p:txBody>
        </p:sp>
        <p:sp>
          <p:nvSpPr>
            <p:cNvPr id="6654" name="object 6654"/>
            <p:cNvSpPr/>
            <p:nvPr/>
          </p:nvSpPr>
          <p:spPr>
            <a:xfrm>
              <a:off x="6170650" y="8401253"/>
              <a:ext cx="8255" cy="13970"/>
            </a:xfrm>
            <a:custGeom>
              <a:avLst/>
              <a:gdLst/>
              <a:ahLst/>
              <a:cxnLst/>
              <a:rect l="l" t="t" r="r" b="b"/>
              <a:pathLst>
                <a:path w="8254" h="13970">
                  <a:moveTo>
                    <a:pt x="7670" y="13868"/>
                  </a:moveTo>
                  <a:lnTo>
                    <a:pt x="4914" y="9296"/>
                  </a:lnTo>
                  <a:lnTo>
                    <a:pt x="2349" y="4635"/>
                  </a:lnTo>
                  <a:lnTo>
                    <a:pt x="0" y="0"/>
                  </a:lnTo>
                </a:path>
              </a:pathLst>
            </a:custGeom>
            <a:ln w="25400">
              <a:solidFill>
                <a:srgbClr val="F7D76D"/>
              </a:solidFill>
            </a:ln>
          </p:spPr>
          <p:txBody>
            <a:bodyPr wrap="square" lIns="0" tIns="0" rIns="0" bIns="0" rtlCol="0"/>
            <a:lstStyle/>
            <a:p>
              <a:endParaRPr/>
            </a:p>
          </p:txBody>
        </p:sp>
        <p:sp>
          <p:nvSpPr>
            <p:cNvPr id="6655" name="object 6655"/>
            <p:cNvSpPr/>
            <p:nvPr/>
          </p:nvSpPr>
          <p:spPr>
            <a:xfrm>
              <a:off x="6174422" y="8414131"/>
              <a:ext cx="13335" cy="14604"/>
            </a:xfrm>
            <a:custGeom>
              <a:avLst/>
              <a:gdLst/>
              <a:ahLst/>
              <a:cxnLst/>
              <a:rect l="l" t="t" r="r" b="b"/>
              <a:pathLst>
                <a:path w="13335" h="14604">
                  <a:moveTo>
                    <a:pt x="0" y="0"/>
                  </a:moveTo>
                  <a:lnTo>
                    <a:pt x="12814" y="14262"/>
                  </a:lnTo>
                  <a:lnTo>
                    <a:pt x="9639" y="10020"/>
                  </a:lnTo>
                  <a:lnTo>
                    <a:pt x="6667" y="5549"/>
                  </a:lnTo>
                  <a:lnTo>
                    <a:pt x="3898" y="990"/>
                  </a:lnTo>
                  <a:lnTo>
                    <a:pt x="2603" y="698"/>
                  </a:lnTo>
                  <a:lnTo>
                    <a:pt x="0" y="0"/>
                  </a:lnTo>
                  <a:close/>
                </a:path>
              </a:pathLst>
            </a:custGeom>
            <a:solidFill>
              <a:srgbClr val="F6D254"/>
            </a:solidFill>
          </p:spPr>
          <p:txBody>
            <a:bodyPr wrap="square" lIns="0" tIns="0" rIns="0" bIns="0" rtlCol="0"/>
            <a:lstStyle/>
            <a:p>
              <a:endParaRPr/>
            </a:p>
          </p:txBody>
        </p:sp>
        <p:sp>
          <p:nvSpPr>
            <p:cNvPr id="6656" name="object 6656"/>
            <p:cNvSpPr/>
            <p:nvPr/>
          </p:nvSpPr>
          <p:spPr>
            <a:xfrm>
              <a:off x="6174422" y="8414131"/>
              <a:ext cx="4445" cy="1270"/>
            </a:xfrm>
            <a:custGeom>
              <a:avLst/>
              <a:gdLst/>
              <a:ahLst/>
              <a:cxnLst/>
              <a:rect l="l" t="t" r="r" b="b"/>
              <a:pathLst>
                <a:path w="4445" h="1270">
                  <a:moveTo>
                    <a:pt x="3898" y="990"/>
                  </a:moveTo>
                  <a:lnTo>
                    <a:pt x="0" y="0"/>
                  </a:lnTo>
                </a:path>
              </a:pathLst>
            </a:custGeom>
            <a:ln w="25400">
              <a:solidFill>
                <a:srgbClr val="F7D35E"/>
              </a:solidFill>
            </a:ln>
          </p:spPr>
          <p:txBody>
            <a:bodyPr wrap="square" lIns="0" tIns="0" rIns="0" bIns="0" rtlCol="0"/>
            <a:lstStyle/>
            <a:p>
              <a:endParaRPr/>
            </a:p>
          </p:txBody>
        </p:sp>
        <p:sp>
          <p:nvSpPr>
            <p:cNvPr id="6657" name="object 6657"/>
            <p:cNvSpPr/>
            <p:nvPr/>
          </p:nvSpPr>
          <p:spPr>
            <a:xfrm>
              <a:off x="6174422" y="8414131"/>
              <a:ext cx="8890" cy="13335"/>
            </a:xfrm>
            <a:custGeom>
              <a:avLst/>
              <a:gdLst/>
              <a:ahLst/>
              <a:cxnLst/>
              <a:rect l="l" t="t" r="r" b="b"/>
              <a:pathLst>
                <a:path w="8889" h="13334">
                  <a:moveTo>
                    <a:pt x="0" y="0"/>
                  </a:moveTo>
                  <a:lnTo>
                    <a:pt x="2603" y="4419"/>
                  </a:lnTo>
                  <a:lnTo>
                    <a:pt x="5435" y="8788"/>
                  </a:lnTo>
                  <a:lnTo>
                    <a:pt x="8483" y="12915"/>
                  </a:lnTo>
                </a:path>
              </a:pathLst>
            </a:custGeom>
            <a:ln w="25400">
              <a:solidFill>
                <a:srgbClr val="F5D14B"/>
              </a:solidFill>
            </a:ln>
          </p:spPr>
          <p:txBody>
            <a:bodyPr wrap="square" lIns="0" tIns="0" rIns="0" bIns="0" rtlCol="0"/>
            <a:lstStyle/>
            <a:p>
              <a:endParaRPr/>
            </a:p>
          </p:txBody>
        </p:sp>
        <p:sp>
          <p:nvSpPr>
            <p:cNvPr id="6658" name="object 6658"/>
            <p:cNvSpPr/>
            <p:nvPr/>
          </p:nvSpPr>
          <p:spPr>
            <a:xfrm>
              <a:off x="6182906" y="8427047"/>
              <a:ext cx="4445" cy="1905"/>
            </a:xfrm>
            <a:custGeom>
              <a:avLst/>
              <a:gdLst/>
              <a:ahLst/>
              <a:cxnLst/>
              <a:rect l="l" t="t" r="r" b="b"/>
              <a:pathLst>
                <a:path w="4445" h="1904">
                  <a:moveTo>
                    <a:pt x="0" y="0"/>
                  </a:moveTo>
                  <a:lnTo>
                    <a:pt x="4330" y="1346"/>
                  </a:lnTo>
                </a:path>
              </a:pathLst>
            </a:custGeom>
            <a:ln w="25400">
              <a:solidFill>
                <a:srgbClr val="F5D04A"/>
              </a:solidFill>
            </a:ln>
          </p:spPr>
          <p:txBody>
            <a:bodyPr wrap="square" lIns="0" tIns="0" rIns="0" bIns="0" rtlCol="0"/>
            <a:lstStyle/>
            <a:p>
              <a:endParaRPr/>
            </a:p>
          </p:txBody>
        </p:sp>
        <p:sp>
          <p:nvSpPr>
            <p:cNvPr id="6659" name="object 6659"/>
            <p:cNvSpPr/>
            <p:nvPr/>
          </p:nvSpPr>
          <p:spPr>
            <a:xfrm>
              <a:off x="6178321" y="8415121"/>
              <a:ext cx="9525" cy="13335"/>
            </a:xfrm>
            <a:custGeom>
              <a:avLst/>
              <a:gdLst/>
              <a:ahLst/>
              <a:cxnLst/>
              <a:rect l="l" t="t" r="r" b="b"/>
              <a:pathLst>
                <a:path w="9525" h="13334">
                  <a:moveTo>
                    <a:pt x="8915" y="13271"/>
                  </a:moveTo>
                  <a:lnTo>
                    <a:pt x="5740" y="9029"/>
                  </a:lnTo>
                  <a:lnTo>
                    <a:pt x="2768" y="4559"/>
                  </a:lnTo>
                  <a:lnTo>
                    <a:pt x="0" y="0"/>
                  </a:lnTo>
                </a:path>
              </a:pathLst>
            </a:custGeom>
            <a:ln w="25400">
              <a:solidFill>
                <a:srgbClr val="F7D35C"/>
              </a:solidFill>
            </a:ln>
          </p:spPr>
          <p:txBody>
            <a:bodyPr wrap="square" lIns="0" tIns="0" rIns="0" bIns="0" rtlCol="0"/>
            <a:lstStyle/>
            <a:p>
              <a:endParaRPr/>
            </a:p>
          </p:txBody>
        </p:sp>
        <p:sp>
          <p:nvSpPr>
            <p:cNvPr id="6660" name="object 6660"/>
            <p:cNvSpPr/>
            <p:nvPr/>
          </p:nvSpPr>
          <p:spPr>
            <a:xfrm>
              <a:off x="6187236" y="8428393"/>
              <a:ext cx="15240" cy="13335"/>
            </a:xfrm>
            <a:custGeom>
              <a:avLst/>
              <a:gdLst/>
              <a:ahLst/>
              <a:cxnLst/>
              <a:rect l="l" t="t" r="r" b="b"/>
              <a:pathLst>
                <a:path w="15239" h="13334">
                  <a:moveTo>
                    <a:pt x="0" y="0"/>
                  </a:moveTo>
                  <a:lnTo>
                    <a:pt x="15087" y="13322"/>
                  </a:lnTo>
                  <a:lnTo>
                    <a:pt x="11341" y="9575"/>
                  </a:lnTo>
                  <a:lnTo>
                    <a:pt x="7785" y="5460"/>
                  </a:lnTo>
                  <a:lnTo>
                    <a:pt x="4406" y="1092"/>
                  </a:lnTo>
                  <a:lnTo>
                    <a:pt x="1460" y="406"/>
                  </a:lnTo>
                  <a:lnTo>
                    <a:pt x="0" y="0"/>
                  </a:lnTo>
                  <a:close/>
                </a:path>
              </a:pathLst>
            </a:custGeom>
            <a:solidFill>
              <a:srgbClr val="F6D046"/>
            </a:solidFill>
          </p:spPr>
          <p:txBody>
            <a:bodyPr wrap="square" lIns="0" tIns="0" rIns="0" bIns="0" rtlCol="0"/>
            <a:lstStyle/>
            <a:p>
              <a:endParaRPr/>
            </a:p>
          </p:txBody>
        </p:sp>
        <p:sp>
          <p:nvSpPr>
            <p:cNvPr id="6661" name="object 6661"/>
            <p:cNvSpPr/>
            <p:nvPr/>
          </p:nvSpPr>
          <p:spPr>
            <a:xfrm>
              <a:off x="6187236" y="8428393"/>
              <a:ext cx="4445" cy="1270"/>
            </a:xfrm>
            <a:custGeom>
              <a:avLst/>
              <a:gdLst/>
              <a:ahLst/>
              <a:cxnLst/>
              <a:rect l="l" t="t" r="r" b="b"/>
              <a:pathLst>
                <a:path w="4445" h="1270">
                  <a:moveTo>
                    <a:pt x="4406" y="1092"/>
                  </a:moveTo>
                  <a:lnTo>
                    <a:pt x="0" y="0"/>
                  </a:lnTo>
                </a:path>
              </a:pathLst>
            </a:custGeom>
            <a:ln w="25400">
              <a:solidFill>
                <a:srgbClr val="F7D255"/>
              </a:solidFill>
            </a:ln>
          </p:spPr>
          <p:txBody>
            <a:bodyPr wrap="square" lIns="0" tIns="0" rIns="0" bIns="0" rtlCol="0"/>
            <a:lstStyle/>
            <a:p>
              <a:endParaRPr/>
            </a:p>
          </p:txBody>
        </p:sp>
        <p:sp>
          <p:nvSpPr>
            <p:cNvPr id="6662" name="object 6662"/>
            <p:cNvSpPr/>
            <p:nvPr/>
          </p:nvSpPr>
          <p:spPr>
            <a:xfrm>
              <a:off x="6187236" y="8428393"/>
              <a:ext cx="10160" cy="12065"/>
            </a:xfrm>
            <a:custGeom>
              <a:avLst/>
              <a:gdLst/>
              <a:ahLst/>
              <a:cxnLst/>
              <a:rect l="l" t="t" r="r" b="b"/>
              <a:pathLst>
                <a:path w="10160" h="12065">
                  <a:moveTo>
                    <a:pt x="0" y="0"/>
                  </a:moveTo>
                  <a:lnTo>
                    <a:pt x="10159" y="11861"/>
                  </a:lnTo>
                </a:path>
              </a:pathLst>
            </a:custGeom>
            <a:ln w="25400">
              <a:solidFill>
                <a:srgbClr val="F5CF44"/>
              </a:solidFill>
            </a:ln>
          </p:spPr>
          <p:txBody>
            <a:bodyPr wrap="square" lIns="0" tIns="0" rIns="0" bIns="0" rtlCol="0"/>
            <a:lstStyle/>
            <a:p>
              <a:endParaRPr/>
            </a:p>
          </p:txBody>
        </p:sp>
        <p:sp>
          <p:nvSpPr>
            <p:cNvPr id="6663" name="object 6663"/>
            <p:cNvSpPr/>
            <p:nvPr/>
          </p:nvSpPr>
          <p:spPr>
            <a:xfrm>
              <a:off x="6197396" y="8440255"/>
              <a:ext cx="5080" cy="1905"/>
            </a:xfrm>
            <a:custGeom>
              <a:avLst/>
              <a:gdLst/>
              <a:ahLst/>
              <a:cxnLst/>
              <a:rect l="l" t="t" r="r" b="b"/>
              <a:pathLst>
                <a:path w="5079" h="1904">
                  <a:moveTo>
                    <a:pt x="0" y="0"/>
                  </a:moveTo>
                  <a:lnTo>
                    <a:pt x="4927" y="1460"/>
                  </a:lnTo>
                </a:path>
              </a:pathLst>
            </a:custGeom>
            <a:ln w="25399">
              <a:solidFill>
                <a:srgbClr val="F5CE38"/>
              </a:solidFill>
            </a:ln>
          </p:spPr>
          <p:txBody>
            <a:bodyPr wrap="square" lIns="0" tIns="0" rIns="0" bIns="0" rtlCol="0"/>
            <a:lstStyle/>
            <a:p>
              <a:endParaRPr/>
            </a:p>
          </p:txBody>
        </p:sp>
        <p:sp>
          <p:nvSpPr>
            <p:cNvPr id="6664" name="object 6664"/>
            <p:cNvSpPr/>
            <p:nvPr/>
          </p:nvSpPr>
          <p:spPr>
            <a:xfrm>
              <a:off x="6191643" y="8429485"/>
              <a:ext cx="10795" cy="12700"/>
            </a:xfrm>
            <a:custGeom>
              <a:avLst/>
              <a:gdLst/>
              <a:ahLst/>
              <a:cxnLst/>
              <a:rect l="l" t="t" r="r" b="b"/>
              <a:pathLst>
                <a:path w="10795" h="12700">
                  <a:moveTo>
                    <a:pt x="10680" y="12230"/>
                  </a:moveTo>
                  <a:lnTo>
                    <a:pt x="0" y="0"/>
                  </a:lnTo>
                </a:path>
              </a:pathLst>
            </a:custGeom>
            <a:ln w="25400">
              <a:solidFill>
                <a:srgbClr val="F6D149"/>
              </a:solidFill>
            </a:ln>
          </p:spPr>
          <p:txBody>
            <a:bodyPr wrap="square" lIns="0" tIns="0" rIns="0" bIns="0" rtlCol="0"/>
            <a:lstStyle/>
            <a:p>
              <a:endParaRPr/>
            </a:p>
          </p:txBody>
        </p:sp>
        <p:sp>
          <p:nvSpPr>
            <p:cNvPr id="6665" name="object 6665"/>
            <p:cNvSpPr/>
            <p:nvPr/>
          </p:nvSpPr>
          <p:spPr>
            <a:xfrm>
              <a:off x="6197396" y="8440255"/>
              <a:ext cx="17145" cy="12065"/>
            </a:xfrm>
            <a:custGeom>
              <a:avLst/>
              <a:gdLst/>
              <a:ahLst/>
              <a:cxnLst/>
              <a:rect l="l" t="t" r="r" b="b"/>
              <a:pathLst>
                <a:path w="17145" h="12065">
                  <a:moveTo>
                    <a:pt x="0" y="0"/>
                  </a:moveTo>
                  <a:lnTo>
                    <a:pt x="16687" y="11442"/>
                  </a:lnTo>
                  <a:lnTo>
                    <a:pt x="12611" y="8585"/>
                  </a:lnTo>
                  <a:lnTo>
                    <a:pt x="8686" y="5219"/>
                  </a:lnTo>
                  <a:lnTo>
                    <a:pt x="4927" y="1460"/>
                  </a:lnTo>
                  <a:lnTo>
                    <a:pt x="3238" y="1003"/>
                  </a:lnTo>
                  <a:lnTo>
                    <a:pt x="1600" y="520"/>
                  </a:lnTo>
                  <a:lnTo>
                    <a:pt x="0" y="0"/>
                  </a:lnTo>
                  <a:close/>
                </a:path>
              </a:pathLst>
            </a:custGeom>
            <a:solidFill>
              <a:srgbClr val="F4CB25"/>
            </a:solidFill>
          </p:spPr>
          <p:txBody>
            <a:bodyPr wrap="square" lIns="0" tIns="0" rIns="0" bIns="0" rtlCol="0"/>
            <a:lstStyle/>
            <a:p>
              <a:endParaRPr/>
            </a:p>
          </p:txBody>
        </p:sp>
        <p:sp>
          <p:nvSpPr>
            <p:cNvPr id="6666" name="object 6666"/>
            <p:cNvSpPr/>
            <p:nvPr/>
          </p:nvSpPr>
          <p:spPr>
            <a:xfrm>
              <a:off x="6197396" y="8440255"/>
              <a:ext cx="5080" cy="1905"/>
            </a:xfrm>
            <a:custGeom>
              <a:avLst/>
              <a:gdLst/>
              <a:ahLst/>
              <a:cxnLst/>
              <a:rect l="l" t="t" r="r" b="b"/>
              <a:pathLst>
                <a:path w="5079" h="1904">
                  <a:moveTo>
                    <a:pt x="4927" y="1460"/>
                  </a:moveTo>
                  <a:lnTo>
                    <a:pt x="0" y="0"/>
                  </a:lnTo>
                </a:path>
              </a:pathLst>
            </a:custGeom>
            <a:ln w="25399">
              <a:solidFill>
                <a:srgbClr val="F5CE38"/>
              </a:solidFill>
            </a:ln>
          </p:spPr>
          <p:txBody>
            <a:bodyPr wrap="square" lIns="0" tIns="0" rIns="0" bIns="0" rtlCol="0"/>
            <a:lstStyle/>
            <a:p>
              <a:endParaRPr/>
            </a:p>
          </p:txBody>
        </p:sp>
        <p:sp>
          <p:nvSpPr>
            <p:cNvPr id="6667" name="object 6667"/>
            <p:cNvSpPr/>
            <p:nvPr/>
          </p:nvSpPr>
          <p:spPr>
            <a:xfrm>
              <a:off x="6197396" y="8440255"/>
              <a:ext cx="11430" cy="10160"/>
            </a:xfrm>
            <a:custGeom>
              <a:avLst/>
              <a:gdLst/>
              <a:ahLst/>
              <a:cxnLst/>
              <a:rect l="l" t="t" r="r" b="b"/>
              <a:pathLst>
                <a:path w="11429" h="10159">
                  <a:moveTo>
                    <a:pt x="0" y="0"/>
                  </a:moveTo>
                  <a:lnTo>
                    <a:pt x="11379" y="9652"/>
                  </a:lnTo>
                </a:path>
              </a:pathLst>
            </a:custGeom>
            <a:ln w="25400">
              <a:solidFill>
                <a:srgbClr val="F4CA24"/>
              </a:solidFill>
            </a:ln>
          </p:spPr>
          <p:txBody>
            <a:bodyPr wrap="square" lIns="0" tIns="0" rIns="0" bIns="0" rtlCol="0"/>
            <a:lstStyle/>
            <a:p>
              <a:endParaRPr/>
            </a:p>
          </p:txBody>
        </p:sp>
        <p:sp>
          <p:nvSpPr>
            <p:cNvPr id="6668" name="object 6668"/>
            <p:cNvSpPr/>
            <p:nvPr/>
          </p:nvSpPr>
          <p:spPr>
            <a:xfrm>
              <a:off x="6208776" y="8449907"/>
              <a:ext cx="5715" cy="1905"/>
            </a:xfrm>
            <a:custGeom>
              <a:avLst/>
              <a:gdLst/>
              <a:ahLst/>
              <a:cxnLst/>
              <a:rect l="l" t="t" r="r" b="b"/>
              <a:pathLst>
                <a:path w="5714" h="1904">
                  <a:moveTo>
                    <a:pt x="0" y="0"/>
                  </a:moveTo>
                  <a:lnTo>
                    <a:pt x="5308" y="1790"/>
                  </a:lnTo>
                </a:path>
              </a:pathLst>
            </a:custGeom>
            <a:ln w="25400">
              <a:solidFill>
                <a:srgbClr val="F4C813"/>
              </a:solidFill>
            </a:ln>
          </p:spPr>
          <p:txBody>
            <a:bodyPr wrap="square" lIns="0" tIns="0" rIns="0" bIns="0" rtlCol="0"/>
            <a:lstStyle/>
            <a:p>
              <a:endParaRPr/>
            </a:p>
          </p:txBody>
        </p:sp>
        <p:sp>
          <p:nvSpPr>
            <p:cNvPr id="6669" name="object 6669"/>
            <p:cNvSpPr/>
            <p:nvPr/>
          </p:nvSpPr>
          <p:spPr>
            <a:xfrm>
              <a:off x="6202324" y="8441715"/>
              <a:ext cx="12065" cy="10160"/>
            </a:xfrm>
            <a:custGeom>
              <a:avLst/>
              <a:gdLst/>
              <a:ahLst/>
              <a:cxnLst/>
              <a:rect l="l" t="t" r="r" b="b"/>
              <a:pathLst>
                <a:path w="12064" h="10159">
                  <a:moveTo>
                    <a:pt x="11760" y="9982"/>
                  </a:moveTo>
                  <a:lnTo>
                    <a:pt x="0" y="0"/>
                  </a:lnTo>
                </a:path>
              </a:pathLst>
            </a:custGeom>
            <a:ln w="25400">
              <a:solidFill>
                <a:srgbClr val="F4CB26"/>
              </a:solidFill>
            </a:ln>
          </p:spPr>
          <p:txBody>
            <a:bodyPr wrap="square" lIns="0" tIns="0" rIns="0" bIns="0" rtlCol="0"/>
            <a:lstStyle/>
            <a:p>
              <a:endParaRPr/>
            </a:p>
          </p:txBody>
        </p:sp>
        <p:sp>
          <p:nvSpPr>
            <p:cNvPr id="6670" name="object 6670"/>
            <p:cNvSpPr/>
            <p:nvPr/>
          </p:nvSpPr>
          <p:spPr>
            <a:xfrm>
              <a:off x="6182906" y="8427047"/>
              <a:ext cx="14604" cy="13335"/>
            </a:xfrm>
            <a:custGeom>
              <a:avLst/>
              <a:gdLst/>
              <a:ahLst/>
              <a:cxnLst/>
              <a:rect l="l" t="t" r="r" b="b"/>
              <a:pathLst>
                <a:path w="14604" h="13334">
                  <a:moveTo>
                    <a:pt x="0" y="0"/>
                  </a:moveTo>
                  <a:lnTo>
                    <a:pt x="14490" y="13207"/>
                  </a:lnTo>
                  <a:lnTo>
                    <a:pt x="10896" y="9575"/>
                  </a:lnTo>
                  <a:lnTo>
                    <a:pt x="7518" y="5575"/>
                  </a:lnTo>
                  <a:lnTo>
                    <a:pt x="4330" y="1346"/>
                  </a:lnTo>
                  <a:lnTo>
                    <a:pt x="2870" y="939"/>
                  </a:lnTo>
                  <a:lnTo>
                    <a:pt x="1422" y="482"/>
                  </a:lnTo>
                  <a:lnTo>
                    <a:pt x="0" y="0"/>
                  </a:lnTo>
                  <a:close/>
                </a:path>
              </a:pathLst>
            </a:custGeom>
            <a:solidFill>
              <a:srgbClr val="F5CE3D"/>
            </a:solidFill>
          </p:spPr>
          <p:txBody>
            <a:bodyPr wrap="square" lIns="0" tIns="0" rIns="0" bIns="0" rtlCol="0"/>
            <a:lstStyle/>
            <a:p>
              <a:endParaRPr/>
            </a:p>
          </p:txBody>
        </p:sp>
        <p:sp>
          <p:nvSpPr>
            <p:cNvPr id="6671" name="object 6671"/>
            <p:cNvSpPr/>
            <p:nvPr/>
          </p:nvSpPr>
          <p:spPr>
            <a:xfrm>
              <a:off x="6182906" y="8427047"/>
              <a:ext cx="4445" cy="1905"/>
            </a:xfrm>
            <a:custGeom>
              <a:avLst/>
              <a:gdLst/>
              <a:ahLst/>
              <a:cxnLst/>
              <a:rect l="l" t="t" r="r" b="b"/>
              <a:pathLst>
                <a:path w="4445" h="1904">
                  <a:moveTo>
                    <a:pt x="4330" y="1346"/>
                  </a:moveTo>
                  <a:lnTo>
                    <a:pt x="0" y="0"/>
                  </a:lnTo>
                </a:path>
              </a:pathLst>
            </a:custGeom>
            <a:ln w="25400">
              <a:solidFill>
                <a:srgbClr val="F5D04A"/>
              </a:solidFill>
            </a:ln>
          </p:spPr>
          <p:txBody>
            <a:bodyPr wrap="square" lIns="0" tIns="0" rIns="0" bIns="0" rtlCol="0"/>
            <a:lstStyle/>
            <a:p>
              <a:endParaRPr/>
            </a:p>
          </p:txBody>
        </p:sp>
        <p:sp>
          <p:nvSpPr>
            <p:cNvPr id="6672" name="object 6672"/>
            <p:cNvSpPr/>
            <p:nvPr/>
          </p:nvSpPr>
          <p:spPr>
            <a:xfrm>
              <a:off x="6182906" y="8427047"/>
              <a:ext cx="10160" cy="12065"/>
            </a:xfrm>
            <a:custGeom>
              <a:avLst/>
              <a:gdLst/>
              <a:ahLst/>
              <a:cxnLst/>
              <a:rect l="l" t="t" r="r" b="b"/>
              <a:pathLst>
                <a:path w="10160" h="12065">
                  <a:moveTo>
                    <a:pt x="0" y="0"/>
                  </a:moveTo>
                  <a:lnTo>
                    <a:pt x="9740" y="11531"/>
                  </a:lnTo>
                </a:path>
              </a:pathLst>
            </a:custGeom>
            <a:ln w="25400">
              <a:solidFill>
                <a:srgbClr val="F5CD36"/>
              </a:solidFill>
            </a:ln>
          </p:spPr>
          <p:txBody>
            <a:bodyPr wrap="square" lIns="0" tIns="0" rIns="0" bIns="0" rtlCol="0"/>
            <a:lstStyle/>
            <a:p>
              <a:endParaRPr/>
            </a:p>
          </p:txBody>
        </p:sp>
        <p:sp>
          <p:nvSpPr>
            <p:cNvPr id="6673" name="object 6673"/>
            <p:cNvSpPr/>
            <p:nvPr/>
          </p:nvSpPr>
          <p:spPr>
            <a:xfrm>
              <a:off x="6192647" y="8438578"/>
              <a:ext cx="5080" cy="1905"/>
            </a:xfrm>
            <a:custGeom>
              <a:avLst/>
              <a:gdLst/>
              <a:ahLst/>
              <a:cxnLst/>
              <a:rect l="l" t="t" r="r" b="b"/>
              <a:pathLst>
                <a:path w="5079" h="1904">
                  <a:moveTo>
                    <a:pt x="0" y="0"/>
                  </a:moveTo>
                  <a:lnTo>
                    <a:pt x="4749" y="1676"/>
                  </a:lnTo>
                </a:path>
              </a:pathLst>
            </a:custGeom>
            <a:ln w="25400">
              <a:solidFill>
                <a:srgbClr val="F5CC30"/>
              </a:solidFill>
            </a:ln>
          </p:spPr>
          <p:txBody>
            <a:bodyPr wrap="square" lIns="0" tIns="0" rIns="0" bIns="0" rtlCol="0"/>
            <a:lstStyle/>
            <a:p>
              <a:endParaRPr/>
            </a:p>
          </p:txBody>
        </p:sp>
        <p:sp>
          <p:nvSpPr>
            <p:cNvPr id="6674" name="object 6674"/>
            <p:cNvSpPr/>
            <p:nvPr/>
          </p:nvSpPr>
          <p:spPr>
            <a:xfrm>
              <a:off x="6187236" y="8428393"/>
              <a:ext cx="10160" cy="12065"/>
            </a:xfrm>
            <a:custGeom>
              <a:avLst/>
              <a:gdLst/>
              <a:ahLst/>
              <a:cxnLst/>
              <a:rect l="l" t="t" r="r" b="b"/>
              <a:pathLst>
                <a:path w="10160" h="12065">
                  <a:moveTo>
                    <a:pt x="10159" y="11861"/>
                  </a:moveTo>
                  <a:lnTo>
                    <a:pt x="0" y="0"/>
                  </a:lnTo>
                </a:path>
              </a:pathLst>
            </a:custGeom>
            <a:ln w="25400">
              <a:solidFill>
                <a:srgbClr val="F5CF44"/>
              </a:solidFill>
            </a:ln>
          </p:spPr>
          <p:txBody>
            <a:bodyPr wrap="square" lIns="0" tIns="0" rIns="0" bIns="0" rtlCol="0"/>
            <a:lstStyle/>
            <a:p>
              <a:endParaRPr/>
            </a:p>
          </p:txBody>
        </p:sp>
        <p:sp>
          <p:nvSpPr>
            <p:cNvPr id="6675" name="object 6675"/>
            <p:cNvSpPr/>
            <p:nvPr/>
          </p:nvSpPr>
          <p:spPr>
            <a:xfrm>
              <a:off x="6192647" y="8438578"/>
              <a:ext cx="16510" cy="11430"/>
            </a:xfrm>
            <a:custGeom>
              <a:avLst/>
              <a:gdLst/>
              <a:ahLst/>
              <a:cxnLst/>
              <a:rect l="l" t="t" r="r" b="b"/>
              <a:pathLst>
                <a:path w="16510" h="11429">
                  <a:moveTo>
                    <a:pt x="0" y="0"/>
                  </a:moveTo>
                  <a:lnTo>
                    <a:pt x="16128" y="11328"/>
                  </a:lnTo>
                  <a:lnTo>
                    <a:pt x="12128" y="8572"/>
                  </a:lnTo>
                  <a:lnTo>
                    <a:pt x="8331" y="5308"/>
                  </a:lnTo>
                  <a:lnTo>
                    <a:pt x="4749" y="1676"/>
                  </a:lnTo>
                  <a:lnTo>
                    <a:pt x="3136" y="1155"/>
                  </a:lnTo>
                  <a:lnTo>
                    <a:pt x="1562" y="609"/>
                  </a:lnTo>
                  <a:lnTo>
                    <a:pt x="0" y="0"/>
                  </a:lnTo>
                  <a:close/>
                </a:path>
              </a:pathLst>
            </a:custGeom>
            <a:solidFill>
              <a:srgbClr val="F4CA21"/>
            </a:solidFill>
          </p:spPr>
          <p:txBody>
            <a:bodyPr wrap="square" lIns="0" tIns="0" rIns="0" bIns="0" rtlCol="0"/>
            <a:lstStyle/>
            <a:p>
              <a:endParaRPr/>
            </a:p>
          </p:txBody>
        </p:sp>
        <p:sp>
          <p:nvSpPr>
            <p:cNvPr id="6676" name="object 6676"/>
            <p:cNvSpPr/>
            <p:nvPr/>
          </p:nvSpPr>
          <p:spPr>
            <a:xfrm>
              <a:off x="6192647" y="8438578"/>
              <a:ext cx="5080" cy="1905"/>
            </a:xfrm>
            <a:custGeom>
              <a:avLst/>
              <a:gdLst/>
              <a:ahLst/>
              <a:cxnLst/>
              <a:rect l="l" t="t" r="r" b="b"/>
              <a:pathLst>
                <a:path w="5079" h="1904">
                  <a:moveTo>
                    <a:pt x="4749" y="1676"/>
                  </a:moveTo>
                  <a:lnTo>
                    <a:pt x="0" y="0"/>
                  </a:lnTo>
                </a:path>
              </a:pathLst>
            </a:custGeom>
            <a:ln w="25400">
              <a:solidFill>
                <a:srgbClr val="F5CC30"/>
              </a:solidFill>
            </a:ln>
          </p:spPr>
          <p:txBody>
            <a:bodyPr wrap="square" lIns="0" tIns="0" rIns="0" bIns="0" rtlCol="0"/>
            <a:lstStyle/>
            <a:p>
              <a:endParaRPr/>
            </a:p>
          </p:txBody>
        </p:sp>
        <p:sp>
          <p:nvSpPr>
            <p:cNvPr id="6677" name="object 6677"/>
            <p:cNvSpPr/>
            <p:nvPr/>
          </p:nvSpPr>
          <p:spPr>
            <a:xfrm>
              <a:off x="6192647" y="8438578"/>
              <a:ext cx="11430" cy="9525"/>
            </a:xfrm>
            <a:custGeom>
              <a:avLst/>
              <a:gdLst/>
              <a:ahLst/>
              <a:cxnLst/>
              <a:rect l="l" t="t" r="r" b="b"/>
              <a:pathLst>
                <a:path w="11429" h="9525">
                  <a:moveTo>
                    <a:pt x="0" y="0"/>
                  </a:moveTo>
                  <a:lnTo>
                    <a:pt x="10909" y="9156"/>
                  </a:lnTo>
                </a:path>
              </a:pathLst>
            </a:custGeom>
            <a:ln w="25400">
              <a:solidFill>
                <a:srgbClr val="F4C91F"/>
              </a:solidFill>
            </a:ln>
          </p:spPr>
          <p:txBody>
            <a:bodyPr wrap="square" lIns="0" tIns="0" rIns="0" bIns="0" rtlCol="0"/>
            <a:lstStyle/>
            <a:p>
              <a:endParaRPr/>
            </a:p>
          </p:txBody>
        </p:sp>
        <p:sp>
          <p:nvSpPr>
            <p:cNvPr id="6678" name="object 6678"/>
            <p:cNvSpPr/>
            <p:nvPr/>
          </p:nvSpPr>
          <p:spPr>
            <a:xfrm>
              <a:off x="6203556" y="8447735"/>
              <a:ext cx="5715" cy="2540"/>
            </a:xfrm>
            <a:custGeom>
              <a:avLst/>
              <a:gdLst/>
              <a:ahLst/>
              <a:cxnLst/>
              <a:rect l="l" t="t" r="r" b="b"/>
              <a:pathLst>
                <a:path w="5714" h="2540">
                  <a:moveTo>
                    <a:pt x="0" y="0"/>
                  </a:moveTo>
                  <a:lnTo>
                    <a:pt x="5219" y="2171"/>
                  </a:lnTo>
                </a:path>
              </a:pathLst>
            </a:custGeom>
            <a:ln w="25400">
              <a:solidFill>
                <a:srgbClr val="F4C813"/>
              </a:solidFill>
            </a:ln>
          </p:spPr>
          <p:txBody>
            <a:bodyPr wrap="square" lIns="0" tIns="0" rIns="0" bIns="0" rtlCol="0"/>
            <a:lstStyle/>
            <a:p>
              <a:endParaRPr/>
            </a:p>
          </p:txBody>
        </p:sp>
        <p:sp>
          <p:nvSpPr>
            <p:cNvPr id="6679" name="object 6679"/>
            <p:cNvSpPr/>
            <p:nvPr/>
          </p:nvSpPr>
          <p:spPr>
            <a:xfrm>
              <a:off x="6197396" y="8440255"/>
              <a:ext cx="11430" cy="10160"/>
            </a:xfrm>
            <a:custGeom>
              <a:avLst/>
              <a:gdLst/>
              <a:ahLst/>
              <a:cxnLst/>
              <a:rect l="l" t="t" r="r" b="b"/>
              <a:pathLst>
                <a:path w="11429" h="10159">
                  <a:moveTo>
                    <a:pt x="11379" y="9652"/>
                  </a:moveTo>
                  <a:lnTo>
                    <a:pt x="0" y="0"/>
                  </a:lnTo>
                </a:path>
              </a:pathLst>
            </a:custGeom>
            <a:ln w="25400">
              <a:solidFill>
                <a:srgbClr val="F4CA24"/>
              </a:solidFill>
            </a:ln>
          </p:spPr>
          <p:txBody>
            <a:bodyPr wrap="square" lIns="0" tIns="0" rIns="0" bIns="0" rtlCol="0"/>
            <a:lstStyle/>
            <a:p>
              <a:endParaRPr/>
            </a:p>
          </p:txBody>
        </p:sp>
        <p:sp>
          <p:nvSpPr>
            <p:cNvPr id="6680" name="object 6680"/>
            <p:cNvSpPr/>
            <p:nvPr/>
          </p:nvSpPr>
          <p:spPr>
            <a:xfrm>
              <a:off x="6164110" y="8400300"/>
              <a:ext cx="10795" cy="13970"/>
            </a:xfrm>
            <a:custGeom>
              <a:avLst/>
              <a:gdLst/>
              <a:ahLst/>
              <a:cxnLst/>
              <a:rect l="l" t="t" r="r" b="b"/>
              <a:pathLst>
                <a:path w="10795" h="13970">
                  <a:moveTo>
                    <a:pt x="0" y="0"/>
                  </a:moveTo>
                  <a:lnTo>
                    <a:pt x="10312" y="13830"/>
                  </a:lnTo>
                  <a:lnTo>
                    <a:pt x="7708" y="9397"/>
                  </a:lnTo>
                  <a:lnTo>
                    <a:pt x="5334" y="4914"/>
                  </a:lnTo>
                  <a:lnTo>
                    <a:pt x="3213" y="520"/>
                  </a:lnTo>
                  <a:lnTo>
                    <a:pt x="1054" y="190"/>
                  </a:lnTo>
                  <a:lnTo>
                    <a:pt x="0" y="0"/>
                  </a:lnTo>
                  <a:close/>
                </a:path>
              </a:pathLst>
            </a:custGeom>
            <a:solidFill>
              <a:srgbClr val="F5D14B"/>
            </a:solidFill>
          </p:spPr>
          <p:txBody>
            <a:bodyPr wrap="square" lIns="0" tIns="0" rIns="0" bIns="0" rtlCol="0"/>
            <a:lstStyle/>
            <a:p>
              <a:endParaRPr/>
            </a:p>
          </p:txBody>
        </p:sp>
        <p:sp>
          <p:nvSpPr>
            <p:cNvPr id="6681" name="object 6681"/>
            <p:cNvSpPr/>
            <p:nvPr/>
          </p:nvSpPr>
          <p:spPr>
            <a:xfrm>
              <a:off x="6164110" y="8400300"/>
              <a:ext cx="3810" cy="635"/>
            </a:xfrm>
            <a:custGeom>
              <a:avLst/>
              <a:gdLst/>
              <a:ahLst/>
              <a:cxnLst/>
              <a:rect l="l" t="t" r="r" b="b"/>
              <a:pathLst>
                <a:path w="3810" h="634">
                  <a:moveTo>
                    <a:pt x="3213" y="520"/>
                  </a:moveTo>
                  <a:lnTo>
                    <a:pt x="0" y="0"/>
                  </a:lnTo>
                </a:path>
              </a:pathLst>
            </a:custGeom>
            <a:ln w="25400">
              <a:solidFill>
                <a:srgbClr val="F5D250"/>
              </a:solidFill>
            </a:ln>
          </p:spPr>
          <p:txBody>
            <a:bodyPr wrap="square" lIns="0" tIns="0" rIns="0" bIns="0" rtlCol="0"/>
            <a:lstStyle/>
            <a:p>
              <a:endParaRPr/>
            </a:p>
          </p:txBody>
        </p:sp>
        <p:sp>
          <p:nvSpPr>
            <p:cNvPr id="6682" name="object 6682"/>
            <p:cNvSpPr/>
            <p:nvPr/>
          </p:nvSpPr>
          <p:spPr>
            <a:xfrm>
              <a:off x="6164110" y="8400300"/>
              <a:ext cx="6985" cy="12700"/>
            </a:xfrm>
            <a:custGeom>
              <a:avLst/>
              <a:gdLst/>
              <a:ahLst/>
              <a:cxnLst/>
              <a:rect l="l" t="t" r="r" b="b"/>
              <a:pathLst>
                <a:path w="6985" h="12700">
                  <a:moveTo>
                    <a:pt x="0" y="0"/>
                  </a:moveTo>
                  <a:lnTo>
                    <a:pt x="6527" y="12699"/>
                  </a:lnTo>
                </a:path>
              </a:pathLst>
            </a:custGeom>
            <a:ln w="25400">
              <a:solidFill>
                <a:srgbClr val="F5CF3C"/>
              </a:solidFill>
            </a:ln>
          </p:spPr>
          <p:txBody>
            <a:bodyPr wrap="square" lIns="0" tIns="0" rIns="0" bIns="0" rtlCol="0"/>
            <a:lstStyle/>
            <a:p>
              <a:endParaRPr/>
            </a:p>
          </p:txBody>
        </p:sp>
        <p:sp>
          <p:nvSpPr>
            <p:cNvPr id="6683" name="object 6683"/>
            <p:cNvSpPr/>
            <p:nvPr/>
          </p:nvSpPr>
          <p:spPr>
            <a:xfrm>
              <a:off x="6170637" y="8413000"/>
              <a:ext cx="3810" cy="1270"/>
            </a:xfrm>
            <a:custGeom>
              <a:avLst/>
              <a:gdLst/>
              <a:ahLst/>
              <a:cxnLst/>
              <a:rect l="l" t="t" r="r" b="b"/>
              <a:pathLst>
                <a:path w="3810" h="1270">
                  <a:moveTo>
                    <a:pt x="0" y="0"/>
                  </a:moveTo>
                  <a:lnTo>
                    <a:pt x="3784" y="1130"/>
                  </a:lnTo>
                </a:path>
              </a:pathLst>
            </a:custGeom>
            <a:ln w="25399">
              <a:solidFill>
                <a:srgbClr val="F5D047"/>
              </a:solidFill>
            </a:ln>
          </p:spPr>
          <p:txBody>
            <a:bodyPr wrap="square" lIns="0" tIns="0" rIns="0" bIns="0" rtlCol="0"/>
            <a:lstStyle/>
            <a:p>
              <a:endParaRPr/>
            </a:p>
          </p:txBody>
        </p:sp>
        <p:sp>
          <p:nvSpPr>
            <p:cNvPr id="6684" name="object 6684"/>
            <p:cNvSpPr/>
            <p:nvPr/>
          </p:nvSpPr>
          <p:spPr>
            <a:xfrm>
              <a:off x="6167323" y="8400821"/>
              <a:ext cx="7620" cy="13335"/>
            </a:xfrm>
            <a:custGeom>
              <a:avLst/>
              <a:gdLst/>
              <a:ahLst/>
              <a:cxnLst/>
              <a:rect l="l" t="t" r="r" b="b"/>
              <a:pathLst>
                <a:path w="7620" h="13334">
                  <a:moveTo>
                    <a:pt x="7099" y="13309"/>
                  </a:moveTo>
                  <a:lnTo>
                    <a:pt x="4495" y="8877"/>
                  </a:lnTo>
                  <a:lnTo>
                    <a:pt x="2120" y="4394"/>
                  </a:lnTo>
                  <a:lnTo>
                    <a:pt x="0" y="0"/>
                  </a:lnTo>
                </a:path>
              </a:pathLst>
            </a:custGeom>
            <a:ln w="25400">
              <a:solidFill>
                <a:srgbClr val="F6D35A"/>
              </a:solidFill>
            </a:ln>
          </p:spPr>
          <p:txBody>
            <a:bodyPr wrap="square" lIns="0" tIns="0" rIns="0" bIns="0" rtlCol="0"/>
            <a:lstStyle/>
            <a:p>
              <a:endParaRPr/>
            </a:p>
          </p:txBody>
        </p:sp>
        <p:sp>
          <p:nvSpPr>
            <p:cNvPr id="6685" name="object 6685"/>
            <p:cNvSpPr/>
            <p:nvPr/>
          </p:nvSpPr>
          <p:spPr>
            <a:xfrm>
              <a:off x="6170637" y="8413000"/>
              <a:ext cx="12700" cy="14604"/>
            </a:xfrm>
            <a:custGeom>
              <a:avLst/>
              <a:gdLst/>
              <a:ahLst/>
              <a:cxnLst/>
              <a:rect l="l" t="t" r="r" b="b"/>
              <a:pathLst>
                <a:path w="12700" h="14604">
                  <a:moveTo>
                    <a:pt x="0" y="0"/>
                  </a:moveTo>
                  <a:lnTo>
                    <a:pt x="12268" y="14046"/>
                  </a:lnTo>
                  <a:lnTo>
                    <a:pt x="9220" y="9918"/>
                  </a:lnTo>
                  <a:lnTo>
                    <a:pt x="6388" y="5549"/>
                  </a:lnTo>
                  <a:lnTo>
                    <a:pt x="3784" y="1130"/>
                  </a:lnTo>
                  <a:lnTo>
                    <a:pt x="1219" y="380"/>
                  </a:lnTo>
                  <a:lnTo>
                    <a:pt x="0" y="0"/>
                  </a:lnTo>
                  <a:close/>
                </a:path>
              </a:pathLst>
            </a:custGeom>
            <a:solidFill>
              <a:srgbClr val="F5CF3F"/>
            </a:solidFill>
          </p:spPr>
          <p:txBody>
            <a:bodyPr wrap="square" lIns="0" tIns="0" rIns="0" bIns="0" rtlCol="0"/>
            <a:lstStyle/>
            <a:p>
              <a:endParaRPr/>
            </a:p>
          </p:txBody>
        </p:sp>
        <p:sp>
          <p:nvSpPr>
            <p:cNvPr id="6686" name="object 6686"/>
            <p:cNvSpPr/>
            <p:nvPr/>
          </p:nvSpPr>
          <p:spPr>
            <a:xfrm>
              <a:off x="6170637" y="8413000"/>
              <a:ext cx="3810" cy="1270"/>
            </a:xfrm>
            <a:custGeom>
              <a:avLst/>
              <a:gdLst/>
              <a:ahLst/>
              <a:cxnLst/>
              <a:rect l="l" t="t" r="r" b="b"/>
              <a:pathLst>
                <a:path w="3810" h="1270">
                  <a:moveTo>
                    <a:pt x="3784" y="1130"/>
                  </a:moveTo>
                  <a:lnTo>
                    <a:pt x="0" y="0"/>
                  </a:lnTo>
                </a:path>
              </a:pathLst>
            </a:custGeom>
            <a:ln w="25399">
              <a:solidFill>
                <a:srgbClr val="F5D047"/>
              </a:solidFill>
            </a:ln>
          </p:spPr>
          <p:txBody>
            <a:bodyPr wrap="square" lIns="0" tIns="0" rIns="0" bIns="0" rtlCol="0"/>
            <a:lstStyle/>
            <a:p>
              <a:endParaRPr/>
            </a:p>
          </p:txBody>
        </p:sp>
        <p:sp>
          <p:nvSpPr>
            <p:cNvPr id="6687" name="object 6687"/>
            <p:cNvSpPr/>
            <p:nvPr/>
          </p:nvSpPr>
          <p:spPr>
            <a:xfrm>
              <a:off x="6170637" y="8413000"/>
              <a:ext cx="8255" cy="12700"/>
            </a:xfrm>
            <a:custGeom>
              <a:avLst/>
              <a:gdLst/>
              <a:ahLst/>
              <a:cxnLst/>
              <a:rect l="l" t="t" r="r" b="b"/>
              <a:pathLst>
                <a:path w="8254" h="12700">
                  <a:moveTo>
                    <a:pt x="0" y="0"/>
                  </a:moveTo>
                  <a:lnTo>
                    <a:pt x="8026" y="12471"/>
                  </a:lnTo>
                </a:path>
              </a:pathLst>
            </a:custGeom>
            <a:ln w="25400">
              <a:solidFill>
                <a:srgbClr val="F5CC32"/>
              </a:solidFill>
            </a:ln>
          </p:spPr>
          <p:txBody>
            <a:bodyPr wrap="square" lIns="0" tIns="0" rIns="0" bIns="0" rtlCol="0"/>
            <a:lstStyle/>
            <a:p>
              <a:endParaRPr/>
            </a:p>
          </p:txBody>
        </p:sp>
        <p:sp>
          <p:nvSpPr>
            <p:cNvPr id="6688" name="object 6688"/>
            <p:cNvSpPr/>
            <p:nvPr/>
          </p:nvSpPr>
          <p:spPr>
            <a:xfrm>
              <a:off x="6178664" y="8425472"/>
              <a:ext cx="4445" cy="1905"/>
            </a:xfrm>
            <a:custGeom>
              <a:avLst/>
              <a:gdLst/>
              <a:ahLst/>
              <a:cxnLst/>
              <a:rect l="l" t="t" r="r" b="b"/>
              <a:pathLst>
                <a:path w="4445" h="1904">
                  <a:moveTo>
                    <a:pt x="0" y="0"/>
                  </a:moveTo>
                  <a:lnTo>
                    <a:pt x="4241" y="1574"/>
                  </a:lnTo>
                </a:path>
              </a:pathLst>
            </a:custGeom>
            <a:ln w="25400">
              <a:solidFill>
                <a:srgbClr val="F5CD37"/>
              </a:solidFill>
            </a:ln>
          </p:spPr>
          <p:txBody>
            <a:bodyPr wrap="square" lIns="0" tIns="0" rIns="0" bIns="0" rtlCol="0"/>
            <a:lstStyle/>
            <a:p>
              <a:endParaRPr/>
            </a:p>
          </p:txBody>
        </p:sp>
        <p:sp>
          <p:nvSpPr>
            <p:cNvPr id="6689" name="object 6689"/>
            <p:cNvSpPr/>
            <p:nvPr/>
          </p:nvSpPr>
          <p:spPr>
            <a:xfrm>
              <a:off x="6174422" y="8414131"/>
              <a:ext cx="8890" cy="13335"/>
            </a:xfrm>
            <a:custGeom>
              <a:avLst/>
              <a:gdLst/>
              <a:ahLst/>
              <a:cxnLst/>
              <a:rect l="l" t="t" r="r" b="b"/>
              <a:pathLst>
                <a:path w="8889" h="13334">
                  <a:moveTo>
                    <a:pt x="8483" y="12915"/>
                  </a:moveTo>
                  <a:lnTo>
                    <a:pt x="5435" y="8788"/>
                  </a:lnTo>
                  <a:lnTo>
                    <a:pt x="2603" y="4419"/>
                  </a:lnTo>
                  <a:lnTo>
                    <a:pt x="0" y="0"/>
                  </a:lnTo>
                </a:path>
              </a:pathLst>
            </a:custGeom>
            <a:ln w="25400">
              <a:solidFill>
                <a:srgbClr val="F5D14B"/>
              </a:solidFill>
            </a:ln>
          </p:spPr>
          <p:txBody>
            <a:bodyPr wrap="square" lIns="0" tIns="0" rIns="0" bIns="0" rtlCol="0"/>
            <a:lstStyle/>
            <a:p>
              <a:endParaRPr/>
            </a:p>
          </p:txBody>
        </p:sp>
        <p:sp>
          <p:nvSpPr>
            <p:cNvPr id="6690" name="object 6690"/>
            <p:cNvSpPr/>
            <p:nvPr/>
          </p:nvSpPr>
          <p:spPr>
            <a:xfrm>
              <a:off x="6161024" y="8399716"/>
              <a:ext cx="10160" cy="13335"/>
            </a:xfrm>
            <a:custGeom>
              <a:avLst/>
              <a:gdLst/>
              <a:ahLst/>
              <a:cxnLst/>
              <a:rect l="l" t="t" r="r" b="b"/>
              <a:pathLst>
                <a:path w="10160" h="13334">
                  <a:moveTo>
                    <a:pt x="0" y="0"/>
                  </a:moveTo>
                  <a:lnTo>
                    <a:pt x="6083" y="12192"/>
                  </a:lnTo>
                  <a:lnTo>
                    <a:pt x="9613" y="13284"/>
                  </a:lnTo>
                  <a:lnTo>
                    <a:pt x="7175" y="9029"/>
                  </a:lnTo>
                  <a:lnTo>
                    <a:pt x="4991" y="4737"/>
                  </a:lnTo>
                  <a:lnTo>
                    <a:pt x="3086" y="584"/>
                  </a:lnTo>
                  <a:lnTo>
                    <a:pt x="1003" y="203"/>
                  </a:lnTo>
                  <a:lnTo>
                    <a:pt x="0" y="0"/>
                  </a:lnTo>
                  <a:close/>
                </a:path>
              </a:pathLst>
            </a:custGeom>
            <a:solidFill>
              <a:srgbClr val="F4CB28"/>
            </a:solidFill>
          </p:spPr>
          <p:txBody>
            <a:bodyPr wrap="square" lIns="0" tIns="0" rIns="0" bIns="0" rtlCol="0"/>
            <a:lstStyle/>
            <a:p>
              <a:endParaRPr/>
            </a:p>
          </p:txBody>
        </p:sp>
        <p:sp>
          <p:nvSpPr>
            <p:cNvPr id="6691" name="object 6691"/>
            <p:cNvSpPr/>
            <p:nvPr/>
          </p:nvSpPr>
          <p:spPr>
            <a:xfrm>
              <a:off x="6161024" y="8399716"/>
              <a:ext cx="3175" cy="635"/>
            </a:xfrm>
            <a:custGeom>
              <a:avLst/>
              <a:gdLst/>
              <a:ahLst/>
              <a:cxnLst/>
              <a:rect l="l" t="t" r="r" b="b"/>
              <a:pathLst>
                <a:path w="3175" h="634">
                  <a:moveTo>
                    <a:pt x="3086" y="584"/>
                  </a:moveTo>
                  <a:lnTo>
                    <a:pt x="0" y="0"/>
                  </a:lnTo>
                </a:path>
              </a:pathLst>
            </a:custGeom>
            <a:ln w="25399">
              <a:solidFill>
                <a:srgbClr val="F4CB29"/>
              </a:solidFill>
            </a:ln>
          </p:spPr>
          <p:txBody>
            <a:bodyPr wrap="square" lIns="0" tIns="0" rIns="0" bIns="0" rtlCol="0"/>
            <a:lstStyle/>
            <a:p>
              <a:endParaRPr/>
            </a:p>
          </p:txBody>
        </p:sp>
        <p:sp>
          <p:nvSpPr>
            <p:cNvPr id="6692" name="object 6692"/>
            <p:cNvSpPr/>
            <p:nvPr/>
          </p:nvSpPr>
          <p:spPr>
            <a:xfrm>
              <a:off x="6167107" y="8411908"/>
              <a:ext cx="3810" cy="1270"/>
            </a:xfrm>
            <a:custGeom>
              <a:avLst/>
              <a:gdLst/>
              <a:ahLst/>
              <a:cxnLst/>
              <a:rect l="l" t="t" r="r" b="b"/>
              <a:pathLst>
                <a:path w="3810" h="1270">
                  <a:moveTo>
                    <a:pt x="0" y="0"/>
                  </a:moveTo>
                  <a:lnTo>
                    <a:pt x="3530" y="1092"/>
                  </a:lnTo>
                </a:path>
              </a:pathLst>
            </a:custGeom>
            <a:ln w="25400">
              <a:solidFill>
                <a:srgbClr val="F4CB26"/>
              </a:solidFill>
            </a:ln>
          </p:spPr>
          <p:txBody>
            <a:bodyPr wrap="square" lIns="0" tIns="0" rIns="0" bIns="0" rtlCol="0"/>
            <a:lstStyle/>
            <a:p>
              <a:endParaRPr/>
            </a:p>
          </p:txBody>
        </p:sp>
        <p:sp>
          <p:nvSpPr>
            <p:cNvPr id="6693" name="object 6693"/>
            <p:cNvSpPr/>
            <p:nvPr/>
          </p:nvSpPr>
          <p:spPr>
            <a:xfrm>
              <a:off x="6164110" y="8400300"/>
              <a:ext cx="6985" cy="12700"/>
            </a:xfrm>
            <a:custGeom>
              <a:avLst/>
              <a:gdLst/>
              <a:ahLst/>
              <a:cxnLst/>
              <a:rect l="l" t="t" r="r" b="b"/>
              <a:pathLst>
                <a:path w="6985" h="12700">
                  <a:moveTo>
                    <a:pt x="6527" y="12699"/>
                  </a:moveTo>
                  <a:lnTo>
                    <a:pt x="0" y="0"/>
                  </a:lnTo>
                </a:path>
              </a:pathLst>
            </a:custGeom>
            <a:ln w="25400">
              <a:solidFill>
                <a:srgbClr val="F5CF3C"/>
              </a:solidFill>
            </a:ln>
          </p:spPr>
          <p:txBody>
            <a:bodyPr wrap="square" lIns="0" tIns="0" rIns="0" bIns="0" rtlCol="0"/>
            <a:lstStyle/>
            <a:p>
              <a:endParaRPr/>
            </a:p>
          </p:txBody>
        </p:sp>
        <p:sp>
          <p:nvSpPr>
            <p:cNvPr id="6694" name="object 6694"/>
            <p:cNvSpPr/>
            <p:nvPr/>
          </p:nvSpPr>
          <p:spPr>
            <a:xfrm>
              <a:off x="6167107" y="8411908"/>
              <a:ext cx="12065" cy="13970"/>
            </a:xfrm>
            <a:custGeom>
              <a:avLst/>
              <a:gdLst/>
              <a:ahLst/>
              <a:cxnLst/>
              <a:rect l="l" t="t" r="r" b="b"/>
              <a:pathLst>
                <a:path w="12064" h="13970">
                  <a:moveTo>
                    <a:pt x="0" y="0"/>
                  </a:moveTo>
                  <a:lnTo>
                    <a:pt x="7467" y="11760"/>
                  </a:lnTo>
                  <a:lnTo>
                    <a:pt x="8800" y="12395"/>
                  </a:lnTo>
                  <a:lnTo>
                    <a:pt x="10172" y="12991"/>
                  </a:lnTo>
                  <a:lnTo>
                    <a:pt x="11556" y="13563"/>
                  </a:lnTo>
                  <a:lnTo>
                    <a:pt x="8660" y="9562"/>
                  </a:lnTo>
                  <a:lnTo>
                    <a:pt x="5968" y="5346"/>
                  </a:lnTo>
                  <a:lnTo>
                    <a:pt x="3530" y="1092"/>
                  </a:lnTo>
                  <a:lnTo>
                    <a:pt x="0" y="0"/>
                  </a:lnTo>
                  <a:close/>
                </a:path>
              </a:pathLst>
            </a:custGeom>
            <a:solidFill>
              <a:srgbClr val="F4CA23"/>
            </a:solidFill>
          </p:spPr>
          <p:txBody>
            <a:bodyPr wrap="square" lIns="0" tIns="0" rIns="0" bIns="0" rtlCol="0"/>
            <a:lstStyle/>
            <a:p>
              <a:endParaRPr/>
            </a:p>
          </p:txBody>
        </p:sp>
        <p:sp>
          <p:nvSpPr>
            <p:cNvPr id="6695" name="object 6695"/>
            <p:cNvSpPr/>
            <p:nvPr/>
          </p:nvSpPr>
          <p:spPr>
            <a:xfrm>
              <a:off x="6167107" y="8411908"/>
              <a:ext cx="3810" cy="1270"/>
            </a:xfrm>
            <a:custGeom>
              <a:avLst/>
              <a:gdLst/>
              <a:ahLst/>
              <a:cxnLst/>
              <a:rect l="l" t="t" r="r" b="b"/>
              <a:pathLst>
                <a:path w="3810" h="1270">
                  <a:moveTo>
                    <a:pt x="3530" y="1092"/>
                  </a:moveTo>
                  <a:lnTo>
                    <a:pt x="0" y="0"/>
                  </a:lnTo>
                </a:path>
              </a:pathLst>
            </a:custGeom>
            <a:ln w="25400">
              <a:solidFill>
                <a:srgbClr val="F4CB26"/>
              </a:solidFill>
            </a:ln>
          </p:spPr>
          <p:txBody>
            <a:bodyPr wrap="square" lIns="0" tIns="0" rIns="0" bIns="0" rtlCol="0"/>
            <a:lstStyle/>
            <a:p>
              <a:endParaRPr/>
            </a:p>
          </p:txBody>
        </p:sp>
        <p:sp>
          <p:nvSpPr>
            <p:cNvPr id="6696" name="object 6696"/>
            <p:cNvSpPr/>
            <p:nvPr/>
          </p:nvSpPr>
          <p:spPr>
            <a:xfrm>
              <a:off x="6167378" y="8412335"/>
              <a:ext cx="7620" cy="11430"/>
            </a:xfrm>
            <a:custGeom>
              <a:avLst/>
              <a:gdLst/>
              <a:ahLst/>
              <a:cxnLst/>
              <a:rect l="l" t="t" r="r" b="b"/>
              <a:pathLst>
                <a:path w="7620" h="11429">
                  <a:moveTo>
                    <a:pt x="0" y="0"/>
                  </a:moveTo>
                  <a:lnTo>
                    <a:pt x="7196" y="11333"/>
                  </a:lnTo>
                </a:path>
              </a:pathLst>
            </a:custGeom>
            <a:ln w="25400">
              <a:solidFill>
                <a:srgbClr val="F4C813"/>
              </a:solidFill>
            </a:ln>
          </p:spPr>
          <p:txBody>
            <a:bodyPr wrap="square" lIns="0" tIns="0" rIns="0" bIns="0" rtlCol="0"/>
            <a:lstStyle/>
            <a:p>
              <a:endParaRPr/>
            </a:p>
          </p:txBody>
        </p:sp>
        <p:sp>
          <p:nvSpPr>
            <p:cNvPr id="6697" name="object 6697"/>
            <p:cNvSpPr/>
            <p:nvPr/>
          </p:nvSpPr>
          <p:spPr>
            <a:xfrm>
              <a:off x="6174574" y="8423668"/>
              <a:ext cx="4445" cy="1905"/>
            </a:xfrm>
            <a:custGeom>
              <a:avLst/>
              <a:gdLst/>
              <a:ahLst/>
              <a:cxnLst/>
              <a:rect l="l" t="t" r="r" b="b"/>
              <a:pathLst>
                <a:path w="4445" h="1904">
                  <a:moveTo>
                    <a:pt x="0" y="0"/>
                  </a:moveTo>
                  <a:lnTo>
                    <a:pt x="4089" y="1803"/>
                  </a:lnTo>
                </a:path>
              </a:pathLst>
            </a:custGeom>
            <a:ln w="25400">
              <a:solidFill>
                <a:srgbClr val="F4C91F"/>
              </a:solidFill>
            </a:ln>
          </p:spPr>
          <p:txBody>
            <a:bodyPr wrap="square" lIns="0" tIns="0" rIns="0" bIns="0" rtlCol="0"/>
            <a:lstStyle/>
            <a:p>
              <a:endParaRPr/>
            </a:p>
          </p:txBody>
        </p:sp>
        <p:sp>
          <p:nvSpPr>
            <p:cNvPr id="6698" name="object 6698"/>
            <p:cNvSpPr/>
            <p:nvPr/>
          </p:nvSpPr>
          <p:spPr>
            <a:xfrm>
              <a:off x="6170637" y="8413000"/>
              <a:ext cx="8255" cy="12700"/>
            </a:xfrm>
            <a:custGeom>
              <a:avLst/>
              <a:gdLst/>
              <a:ahLst/>
              <a:cxnLst/>
              <a:rect l="l" t="t" r="r" b="b"/>
              <a:pathLst>
                <a:path w="8254" h="12700">
                  <a:moveTo>
                    <a:pt x="8026" y="12471"/>
                  </a:moveTo>
                  <a:lnTo>
                    <a:pt x="0" y="0"/>
                  </a:lnTo>
                </a:path>
              </a:pathLst>
            </a:custGeom>
            <a:ln w="25400">
              <a:solidFill>
                <a:srgbClr val="F5CC32"/>
              </a:solidFill>
            </a:ln>
          </p:spPr>
          <p:txBody>
            <a:bodyPr wrap="square" lIns="0" tIns="0" rIns="0" bIns="0" rtlCol="0"/>
            <a:lstStyle/>
            <a:p>
              <a:endParaRPr/>
            </a:p>
          </p:txBody>
        </p:sp>
        <p:sp>
          <p:nvSpPr>
            <p:cNvPr id="6699" name="object 6699"/>
            <p:cNvSpPr/>
            <p:nvPr/>
          </p:nvSpPr>
          <p:spPr>
            <a:xfrm>
              <a:off x="6178664" y="8425472"/>
              <a:ext cx="14604" cy="13335"/>
            </a:xfrm>
            <a:custGeom>
              <a:avLst/>
              <a:gdLst/>
              <a:ahLst/>
              <a:cxnLst/>
              <a:rect l="l" t="t" r="r" b="b"/>
              <a:pathLst>
                <a:path w="14604" h="13334">
                  <a:moveTo>
                    <a:pt x="0" y="0"/>
                  </a:moveTo>
                  <a:lnTo>
                    <a:pt x="13982" y="13106"/>
                  </a:lnTo>
                  <a:lnTo>
                    <a:pt x="10540" y="9601"/>
                  </a:lnTo>
                  <a:lnTo>
                    <a:pt x="7277" y="5702"/>
                  </a:lnTo>
                  <a:lnTo>
                    <a:pt x="4241" y="1574"/>
                  </a:lnTo>
                  <a:lnTo>
                    <a:pt x="2806" y="1079"/>
                  </a:lnTo>
                  <a:lnTo>
                    <a:pt x="1397" y="558"/>
                  </a:lnTo>
                  <a:lnTo>
                    <a:pt x="0" y="0"/>
                  </a:lnTo>
                  <a:close/>
                </a:path>
              </a:pathLst>
            </a:custGeom>
            <a:solidFill>
              <a:srgbClr val="F5CB2D"/>
            </a:solidFill>
          </p:spPr>
          <p:txBody>
            <a:bodyPr wrap="square" lIns="0" tIns="0" rIns="0" bIns="0" rtlCol="0"/>
            <a:lstStyle/>
            <a:p>
              <a:endParaRPr/>
            </a:p>
          </p:txBody>
        </p:sp>
        <p:sp>
          <p:nvSpPr>
            <p:cNvPr id="6700" name="object 6700"/>
            <p:cNvSpPr/>
            <p:nvPr/>
          </p:nvSpPr>
          <p:spPr>
            <a:xfrm>
              <a:off x="6178664" y="8425472"/>
              <a:ext cx="4445" cy="1905"/>
            </a:xfrm>
            <a:custGeom>
              <a:avLst/>
              <a:gdLst/>
              <a:ahLst/>
              <a:cxnLst/>
              <a:rect l="l" t="t" r="r" b="b"/>
              <a:pathLst>
                <a:path w="4445" h="1904">
                  <a:moveTo>
                    <a:pt x="4241" y="1574"/>
                  </a:moveTo>
                  <a:lnTo>
                    <a:pt x="0" y="0"/>
                  </a:lnTo>
                </a:path>
              </a:pathLst>
            </a:custGeom>
            <a:ln w="25400">
              <a:solidFill>
                <a:srgbClr val="F5CD37"/>
              </a:solidFill>
            </a:ln>
          </p:spPr>
          <p:txBody>
            <a:bodyPr wrap="square" lIns="0" tIns="0" rIns="0" bIns="0" rtlCol="0"/>
            <a:lstStyle/>
            <a:p>
              <a:endParaRPr/>
            </a:p>
          </p:txBody>
        </p:sp>
        <p:sp>
          <p:nvSpPr>
            <p:cNvPr id="6701" name="object 6701"/>
            <p:cNvSpPr/>
            <p:nvPr/>
          </p:nvSpPr>
          <p:spPr>
            <a:xfrm>
              <a:off x="6178664" y="8425472"/>
              <a:ext cx="9525" cy="11430"/>
            </a:xfrm>
            <a:custGeom>
              <a:avLst/>
              <a:gdLst/>
              <a:ahLst/>
              <a:cxnLst/>
              <a:rect l="l" t="t" r="r" b="b"/>
              <a:pathLst>
                <a:path w="9525" h="11429">
                  <a:moveTo>
                    <a:pt x="0" y="0"/>
                  </a:moveTo>
                  <a:lnTo>
                    <a:pt x="9347" y="11099"/>
                  </a:lnTo>
                </a:path>
              </a:pathLst>
            </a:custGeom>
            <a:ln w="25399">
              <a:solidFill>
                <a:srgbClr val="F4CA25"/>
              </a:solidFill>
            </a:ln>
          </p:spPr>
          <p:txBody>
            <a:bodyPr wrap="square" lIns="0" tIns="0" rIns="0" bIns="0" rtlCol="0"/>
            <a:lstStyle/>
            <a:p>
              <a:endParaRPr/>
            </a:p>
          </p:txBody>
        </p:sp>
        <p:sp>
          <p:nvSpPr>
            <p:cNvPr id="6702" name="object 6702"/>
            <p:cNvSpPr/>
            <p:nvPr/>
          </p:nvSpPr>
          <p:spPr>
            <a:xfrm>
              <a:off x="6188011" y="8436572"/>
              <a:ext cx="5080" cy="2540"/>
            </a:xfrm>
            <a:custGeom>
              <a:avLst/>
              <a:gdLst/>
              <a:ahLst/>
              <a:cxnLst/>
              <a:rect l="l" t="t" r="r" b="b"/>
              <a:pathLst>
                <a:path w="5079" h="2540">
                  <a:moveTo>
                    <a:pt x="0" y="0"/>
                  </a:moveTo>
                  <a:lnTo>
                    <a:pt x="4635" y="2006"/>
                  </a:lnTo>
                </a:path>
              </a:pathLst>
            </a:custGeom>
            <a:ln w="25400">
              <a:solidFill>
                <a:srgbClr val="F4CA24"/>
              </a:solidFill>
            </a:ln>
          </p:spPr>
          <p:txBody>
            <a:bodyPr wrap="square" lIns="0" tIns="0" rIns="0" bIns="0" rtlCol="0"/>
            <a:lstStyle/>
            <a:p>
              <a:endParaRPr/>
            </a:p>
          </p:txBody>
        </p:sp>
        <p:sp>
          <p:nvSpPr>
            <p:cNvPr id="6703" name="object 6703"/>
            <p:cNvSpPr/>
            <p:nvPr/>
          </p:nvSpPr>
          <p:spPr>
            <a:xfrm>
              <a:off x="6182906" y="8427047"/>
              <a:ext cx="10160" cy="12065"/>
            </a:xfrm>
            <a:custGeom>
              <a:avLst/>
              <a:gdLst/>
              <a:ahLst/>
              <a:cxnLst/>
              <a:rect l="l" t="t" r="r" b="b"/>
              <a:pathLst>
                <a:path w="10160" h="12065">
                  <a:moveTo>
                    <a:pt x="9740" y="11531"/>
                  </a:moveTo>
                  <a:lnTo>
                    <a:pt x="0" y="0"/>
                  </a:lnTo>
                </a:path>
              </a:pathLst>
            </a:custGeom>
            <a:ln w="25400">
              <a:solidFill>
                <a:srgbClr val="F5CD36"/>
              </a:solidFill>
            </a:ln>
          </p:spPr>
          <p:txBody>
            <a:bodyPr wrap="square" lIns="0" tIns="0" rIns="0" bIns="0" rtlCol="0"/>
            <a:lstStyle/>
            <a:p>
              <a:endParaRPr/>
            </a:p>
          </p:txBody>
        </p:sp>
        <p:sp>
          <p:nvSpPr>
            <p:cNvPr id="6704" name="object 6704"/>
            <p:cNvSpPr/>
            <p:nvPr/>
          </p:nvSpPr>
          <p:spPr>
            <a:xfrm>
              <a:off x="6188011" y="8436572"/>
              <a:ext cx="15875" cy="11430"/>
            </a:xfrm>
            <a:custGeom>
              <a:avLst/>
              <a:gdLst/>
              <a:ahLst/>
              <a:cxnLst/>
              <a:rect l="l" t="t" r="r" b="b"/>
              <a:pathLst>
                <a:path w="15875" h="11429">
                  <a:moveTo>
                    <a:pt x="0" y="0"/>
                  </a:moveTo>
                  <a:lnTo>
                    <a:pt x="15544" y="11163"/>
                  </a:lnTo>
                  <a:lnTo>
                    <a:pt x="11722" y="8623"/>
                  </a:lnTo>
                  <a:lnTo>
                    <a:pt x="8089" y="5511"/>
                  </a:lnTo>
                  <a:lnTo>
                    <a:pt x="4635" y="2006"/>
                  </a:lnTo>
                  <a:lnTo>
                    <a:pt x="3086" y="1396"/>
                  </a:lnTo>
                  <a:lnTo>
                    <a:pt x="1536" y="736"/>
                  </a:lnTo>
                  <a:lnTo>
                    <a:pt x="0" y="0"/>
                  </a:lnTo>
                  <a:close/>
                </a:path>
              </a:pathLst>
            </a:custGeom>
            <a:solidFill>
              <a:srgbClr val="F4C91C"/>
            </a:solidFill>
          </p:spPr>
          <p:txBody>
            <a:bodyPr wrap="square" lIns="0" tIns="0" rIns="0" bIns="0" rtlCol="0"/>
            <a:lstStyle/>
            <a:p>
              <a:endParaRPr/>
            </a:p>
          </p:txBody>
        </p:sp>
        <p:sp>
          <p:nvSpPr>
            <p:cNvPr id="6705" name="object 6705"/>
            <p:cNvSpPr/>
            <p:nvPr/>
          </p:nvSpPr>
          <p:spPr>
            <a:xfrm>
              <a:off x="6188011" y="8436572"/>
              <a:ext cx="5080" cy="2540"/>
            </a:xfrm>
            <a:custGeom>
              <a:avLst/>
              <a:gdLst/>
              <a:ahLst/>
              <a:cxnLst/>
              <a:rect l="l" t="t" r="r" b="b"/>
              <a:pathLst>
                <a:path w="5079" h="2540">
                  <a:moveTo>
                    <a:pt x="4635" y="2006"/>
                  </a:moveTo>
                  <a:lnTo>
                    <a:pt x="0" y="0"/>
                  </a:lnTo>
                </a:path>
              </a:pathLst>
            </a:custGeom>
            <a:ln w="25400">
              <a:solidFill>
                <a:srgbClr val="F4CA24"/>
              </a:solidFill>
            </a:ln>
          </p:spPr>
          <p:txBody>
            <a:bodyPr wrap="square" lIns="0" tIns="0" rIns="0" bIns="0" rtlCol="0"/>
            <a:lstStyle/>
            <a:p>
              <a:endParaRPr/>
            </a:p>
          </p:txBody>
        </p:sp>
        <p:sp>
          <p:nvSpPr>
            <p:cNvPr id="6706" name="object 6706"/>
            <p:cNvSpPr/>
            <p:nvPr/>
          </p:nvSpPr>
          <p:spPr>
            <a:xfrm>
              <a:off x="6188011" y="8436572"/>
              <a:ext cx="10795" cy="8890"/>
            </a:xfrm>
            <a:custGeom>
              <a:avLst/>
              <a:gdLst/>
              <a:ahLst/>
              <a:cxnLst/>
              <a:rect l="l" t="t" r="r" b="b"/>
              <a:pathLst>
                <a:path w="10795" h="8890">
                  <a:moveTo>
                    <a:pt x="0" y="0"/>
                  </a:moveTo>
                  <a:lnTo>
                    <a:pt x="10413" y="8610"/>
                  </a:lnTo>
                </a:path>
              </a:pathLst>
            </a:custGeom>
            <a:ln w="25399">
              <a:solidFill>
                <a:srgbClr val="F4C819"/>
              </a:solidFill>
            </a:ln>
          </p:spPr>
          <p:txBody>
            <a:bodyPr wrap="square" lIns="0" tIns="0" rIns="0" bIns="0" rtlCol="0"/>
            <a:lstStyle/>
            <a:p>
              <a:endParaRPr/>
            </a:p>
          </p:txBody>
        </p:sp>
        <p:sp>
          <p:nvSpPr>
            <p:cNvPr id="6707" name="object 6707"/>
            <p:cNvSpPr/>
            <p:nvPr/>
          </p:nvSpPr>
          <p:spPr>
            <a:xfrm>
              <a:off x="6198425" y="8445182"/>
              <a:ext cx="5715" cy="3175"/>
            </a:xfrm>
            <a:custGeom>
              <a:avLst/>
              <a:gdLst/>
              <a:ahLst/>
              <a:cxnLst/>
              <a:rect l="l" t="t" r="r" b="b"/>
              <a:pathLst>
                <a:path w="5714" h="3175">
                  <a:moveTo>
                    <a:pt x="0" y="0"/>
                  </a:moveTo>
                  <a:lnTo>
                    <a:pt x="5130" y="2552"/>
                  </a:lnTo>
                </a:path>
              </a:pathLst>
            </a:custGeom>
            <a:ln w="25399">
              <a:solidFill>
                <a:srgbClr val="F4C813"/>
              </a:solidFill>
            </a:ln>
          </p:spPr>
          <p:txBody>
            <a:bodyPr wrap="square" lIns="0" tIns="0" rIns="0" bIns="0" rtlCol="0"/>
            <a:lstStyle/>
            <a:p>
              <a:endParaRPr/>
            </a:p>
          </p:txBody>
        </p:sp>
        <p:sp>
          <p:nvSpPr>
            <p:cNvPr id="6708" name="object 6708"/>
            <p:cNvSpPr/>
            <p:nvPr/>
          </p:nvSpPr>
          <p:spPr>
            <a:xfrm>
              <a:off x="6192647" y="8438578"/>
              <a:ext cx="11430" cy="9525"/>
            </a:xfrm>
            <a:custGeom>
              <a:avLst/>
              <a:gdLst/>
              <a:ahLst/>
              <a:cxnLst/>
              <a:rect l="l" t="t" r="r" b="b"/>
              <a:pathLst>
                <a:path w="11429" h="9525">
                  <a:moveTo>
                    <a:pt x="10909" y="9156"/>
                  </a:moveTo>
                  <a:lnTo>
                    <a:pt x="0" y="0"/>
                  </a:lnTo>
                </a:path>
              </a:pathLst>
            </a:custGeom>
            <a:ln w="25400">
              <a:solidFill>
                <a:srgbClr val="F4C91F"/>
              </a:solidFill>
            </a:ln>
          </p:spPr>
          <p:txBody>
            <a:bodyPr wrap="square" lIns="0" tIns="0" rIns="0" bIns="0" rtlCol="0"/>
            <a:lstStyle/>
            <a:p>
              <a:endParaRPr/>
            </a:p>
          </p:txBody>
        </p:sp>
        <p:sp>
          <p:nvSpPr>
            <p:cNvPr id="6709" name="object 6709"/>
            <p:cNvSpPr/>
            <p:nvPr/>
          </p:nvSpPr>
          <p:spPr>
            <a:xfrm>
              <a:off x="6174574" y="8423668"/>
              <a:ext cx="13970" cy="13335"/>
            </a:xfrm>
            <a:custGeom>
              <a:avLst/>
              <a:gdLst/>
              <a:ahLst/>
              <a:cxnLst/>
              <a:rect l="l" t="t" r="r" b="b"/>
              <a:pathLst>
                <a:path w="13970" h="13334">
                  <a:moveTo>
                    <a:pt x="0" y="0"/>
                  </a:moveTo>
                  <a:lnTo>
                    <a:pt x="8782" y="10417"/>
                  </a:lnTo>
                  <a:lnTo>
                    <a:pt x="10337" y="11328"/>
                  </a:lnTo>
                  <a:lnTo>
                    <a:pt x="11887" y="12153"/>
                  </a:lnTo>
                  <a:lnTo>
                    <a:pt x="13436" y="12903"/>
                  </a:lnTo>
                  <a:lnTo>
                    <a:pt x="10134" y="9550"/>
                  </a:lnTo>
                  <a:lnTo>
                    <a:pt x="6997" y="5778"/>
                  </a:lnTo>
                  <a:lnTo>
                    <a:pt x="4089" y="1803"/>
                  </a:lnTo>
                  <a:lnTo>
                    <a:pt x="2705" y="1231"/>
                  </a:lnTo>
                  <a:lnTo>
                    <a:pt x="1333" y="635"/>
                  </a:lnTo>
                  <a:lnTo>
                    <a:pt x="0" y="0"/>
                  </a:lnTo>
                  <a:close/>
                </a:path>
              </a:pathLst>
            </a:custGeom>
            <a:solidFill>
              <a:srgbClr val="F4C91C"/>
            </a:solidFill>
          </p:spPr>
          <p:txBody>
            <a:bodyPr wrap="square" lIns="0" tIns="0" rIns="0" bIns="0" rtlCol="0"/>
            <a:lstStyle/>
            <a:p>
              <a:endParaRPr/>
            </a:p>
          </p:txBody>
        </p:sp>
        <p:sp>
          <p:nvSpPr>
            <p:cNvPr id="6710" name="object 6710"/>
            <p:cNvSpPr/>
            <p:nvPr/>
          </p:nvSpPr>
          <p:spPr>
            <a:xfrm>
              <a:off x="6174574" y="8423668"/>
              <a:ext cx="4445" cy="1905"/>
            </a:xfrm>
            <a:custGeom>
              <a:avLst/>
              <a:gdLst/>
              <a:ahLst/>
              <a:cxnLst/>
              <a:rect l="l" t="t" r="r" b="b"/>
              <a:pathLst>
                <a:path w="4445" h="1904">
                  <a:moveTo>
                    <a:pt x="4089" y="1803"/>
                  </a:moveTo>
                  <a:lnTo>
                    <a:pt x="0" y="0"/>
                  </a:lnTo>
                </a:path>
              </a:pathLst>
            </a:custGeom>
            <a:ln w="25400">
              <a:solidFill>
                <a:srgbClr val="F4C91F"/>
              </a:solidFill>
            </a:ln>
          </p:spPr>
          <p:txBody>
            <a:bodyPr wrap="square" lIns="0" tIns="0" rIns="0" bIns="0" rtlCol="0"/>
            <a:lstStyle/>
            <a:p>
              <a:endParaRPr/>
            </a:p>
          </p:txBody>
        </p:sp>
        <p:sp>
          <p:nvSpPr>
            <p:cNvPr id="6711" name="object 6711"/>
            <p:cNvSpPr/>
            <p:nvPr/>
          </p:nvSpPr>
          <p:spPr>
            <a:xfrm>
              <a:off x="6174574" y="8423668"/>
              <a:ext cx="4445" cy="5715"/>
            </a:xfrm>
            <a:custGeom>
              <a:avLst/>
              <a:gdLst/>
              <a:ahLst/>
              <a:cxnLst/>
              <a:rect l="l" t="t" r="r" b="b"/>
              <a:pathLst>
                <a:path w="4445" h="5715">
                  <a:moveTo>
                    <a:pt x="0" y="0"/>
                  </a:moveTo>
                  <a:lnTo>
                    <a:pt x="4325" y="5132"/>
                  </a:lnTo>
                </a:path>
              </a:pathLst>
            </a:custGeom>
            <a:ln w="25400">
              <a:solidFill>
                <a:srgbClr val="F4C813"/>
              </a:solidFill>
            </a:ln>
          </p:spPr>
          <p:txBody>
            <a:bodyPr wrap="square" lIns="0" tIns="0" rIns="0" bIns="0" rtlCol="0"/>
            <a:lstStyle/>
            <a:p>
              <a:endParaRPr/>
            </a:p>
          </p:txBody>
        </p:sp>
        <p:sp>
          <p:nvSpPr>
            <p:cNvPr id="6712" name="object 6712"/>
            <p:cNvSpPr/>
            <p:nvPr/>
          </p:nvSpPr>
          <p:spPr>
            <a:xfrm>
              <a:off x="6183356" y="8434085"/>
              <a:ext cx="5080" cy="2540"/>
            </a:xfrm>
            <a:custGeom>
              <a:avLst/>
              <a:gdLst/>
              <a:ahLst/>
              <a:cxnLst/>
              <a:rect l="l" t="t" r="r" b="b"/>
              <a:pathLst>
                <a:path w="5079" h="2540">
                  <a:moveTo>
                    <a:pt x="0" y="0"/>
                  </a:moveTo>
                  <a:lnTo>
                    <a:pt x="4655" y="2486"/>
                  </a:lnTo>
                </a:path>
              </a:pathLst>
            </a:custGeom>
            <a:ln w="25400">
              <a:solidFill>
                <a:srgbClr val="F4C819"/>
              </a:solidFill>
            </a:ln>
          </p:spPr>
          <p:txBody>
            <a:bodyPr wrap="square" lIns="0" tIns="0" rIns="0" bIns="0" rtlCol="0"/>
            <a:lstStyle/>
            <a:p>
              <a:endParaRPr/>
            </a:p>
          </p:txBody>
        </p:sp>
        <p:sp>
          <p:nvSpPr>
            <p:cNvPr id="6713" name="object 6713"/>
            <p:cNvSpPr/>
            <p:nvPr/>
          </p:nvSpPr>
          <p:spPr>
            <a:xfrm>
              <a:off x="6178664" y="8425472"/>
              <a:ext cx="9525" cy="11430"/>
            </a:xfrm>
            <a:custGeom>
              <a:avLst/>
              <a:gdLst/>
              <a:ahLst/>
              <a:cxnLst/>
              <a:rect l="l" t="t" r="r" b="b"/>
              <a:pathLst>
                <a:path w="9525" h="11429">
                  <a:moveTo>
                    <a:pt x="9347" y="11099"/>
                  </a:moveTo>
                  <a:lnTo>
                    <a:pt x="0" y="0"/>
                  </a:lnTo>
                </a:path>
              </a:pathLst>
            </a:custGeom>
            <a:ln w="25399">
              <a:solidFill>
                <a:srgbClr val="F4CA25"/>
              </a:solidFill>
            </a:ln>
          </p:spPr>
          <p:txBody>
            <a:bodyPr wrap="square" lIns="0" tIns="0" rIns="0" bIns="0" rtlCol="0"/>
            <a:lstStyle/>
            <a:p>
              <a:endParaRPr/>
            </a:p>
          </p:txBody>
        </p:sp>
        <p:sp>
          <p:nvSpPr>
            <p:cNvPr id="6714" name="object 6714"/>
            <p:cNvSpPr/>
            <p:nvPr/>
          </p:nvSpPr>
          <p:spPr>
            <a:xfrm>
              <a:off x="6183357" y="8434086"/>
              <a:ext cx="15240" cy="11430"/>
            </a:xfrm>
            <a:custGeom>
              <a:avLst/>
              <a:gdLst/>
              <a:ahLst/>
              <a:cxnLst/>
              <a:rect l="l" t="t" r="r" b="b"/>
              <a:pathLst>
                <a:path w="15239" h="11429">
                  <a:moveTo>
                    <a:pt x="0" y="0"/>
                  </a:moveTo>
                  <a:lnTo>
                    <a:pt x="10026" y="8149"/>
                  </a:lnTo>
                  <a:lnTo>
                    <a:pt x="11702" y="9203"/>
                  </a:lnTo>
                  <a:lnTo>
                    <a:pt x="13379" y="10181"/>
                  </a:lnTo>
                  <a:lnTo>
                    <a:pt x="15068" y="11095"/>
                  </a:lnTo>
                  <a:lnTo>
                    <a:pt x="11436" y="8759"/>
                  </a:lnTo>
                  <a:lnTo>
                    <a:pt x="7956" y="5825"/>
                  </a:lnTo>
                  <a:lnTo>
                    <a:pt x="4654" y="2485"/>
                  </a:lnTo>
                  <a:lnTo>
                    <a:pt x="3104" y="1736"/>
                  </a:lnTo>
                  <a:lnTo>
                    <a:pt x="1555" y="910"/>
                  </a:lnTo>
                  <a:lnTo>
                    <a:pt x="0" y="0"/>
                  </a:lnTo>
                  <a:close/>
                </a:path>
              </a:pathLst>
            </a:custGeom>
            <a:solidFill>
              <a:srgbClr val="F4C816"/>
            </a:solidFill>
          </p:spPr>
          <p:txBody>
            <a:bodyPr wrap="square" lIns="0" tIns="0" rIns="0" bIns="0" rtlCol="0"/>
            <a:lstStyle/>
            <a:p>
              <a:endParaRPr/>
            </a:p>
          </p:txBody>
        </p:sp>
        <p:sp>
          <p:nvSpPr>
            <p:cNvPr id="6715" name="object 6715"/>
            <p:cNvSpPr/>
            <p:nvPr/>
          </p:nvSpPr>
          <p:spPr>
            <a:xfrm>
              <a:off x="6183356" y="8434085"/>
              <a:ext cx="5080" cy="2540"/>
            </a:xfrm>
            <a:custGeom>
              <a:avLst/>
              <a:gdLst/>
              <a:ahLst/>
              <a:cxnLst/>
              <a:rect l="l" t="t" r="r" b="b"/>
              <a:pathLst>
                <a:path w="5079" h="2540">
                  <a:moveTo>
                    <a:pt x="4655" y="2486"/>
                  </a:moveTo>
                  <a:lnTo>
                    <a:pt x="0" y="0"/>
                  </a:lnTo>
                </a:path>
              </a:pathLst>
            </a:custGeom>
            <a:ln w="25400">
              <a:solidFill>
                <a:srgbClr val="F4C819"/>
              </a:solidFill>
            </a:ln>
          </p:spPr>
          <p:txBody>
            <a:bodyPr wrap="square" lIns="0" tIns="0" rIns="0" bIns="0" rtlCol="0"/>
            <a:lstStyle/>
            <a:p>
              <a:endParaRPr/>
            </a:p>
          </p:txBody>
        </p:sp>
        <p:sp>
          <p:nvSpPr>
            <p:cNvPr id="6716" name="object 6716"/>
            <p:cNvSpPr/>
            <p:nvPr/>
          </p:nvSpPr>
          <p:spPr>
            <a:xfrm>
              <a:off x="6193383" y="8442236"/>
              <a:ext cx="5080" cy="3175"/>
            </a:xfrm>
            <a:custGeom>
              <a:avLst/>
              <a:gdLst/>
              <a:ahLst/>
              <a:cxnLst/>
              <a:rect l="l" t="t" r="r" b="b"/>
              <a:pathLst>
                <a:path w="5079" h="3175">
                  <a:moveTo>
                    <a:pt x="0" y="0"/>
                  </a:moveTo>
                  <a:lnTo>
                    <a:pt x="5041" y="2946"/>
                  </a:lnTo>
                </a:path>
              </a:pathLst>
            </a:custGeom>
            <a:ln w="25400">
              <a:solidFill>
                <a:srgbClr val="F4C813"/>
              </a:solidFill>
            </a:ln>
          </p:spPr>
          <p:txBody>
            <a:bodyPr wrap="square" lIns="0" tIns="0" rIns="0" bIns="0" rtlCol="0"/>
            <a:lstStyle/>
            <a:p>
              <a:endParaRPr/>
            </a:p>
          </p:txBody>
        </p:sp>
        <p:sp>
          <p:nvSpPr>
            <p:cNvPr id="6717" name="object 6717"/>
            <p:cNvSpPr/>
            <p:nvPr/>
          </p:nvSpPr>
          <p:spPr>
            <a:xfrm>
              <a:off x="6188011" y="8436572"/>
              <a:ext cx="10795" cy="8890"/>
            </a:xfrm>
            <a:custGeom>
              <a:avLst/>
              <a:gdLst/>
              <a:ahLst/>
              <a:cxnLst/>
              <a:rect l="l" t="t" r="r" b="b"/>
              <a:pathLst>
                <a:path w="10795" h="8890">
                  <a:moveTo>
                    <a:pt x="10413" y="8610"/>
                  </a:moveTo>
                  <a:lnTo>
                    <a:pt x="0" y="0"/>
                  </a:lnTo>
                </a:path>
              </a:pathLst>
            </a:custGeom>
            <a:ln w="25399">
              <a:solidFill>
                <a:srgbClr val="F4C819"/>
              </a:solidFill>
            </a:ln>
          </p:spPr>
          <p:txBody>
            <a:bodyPr wrap="square" lIns="0" tIns="0" rIns="0" bIns="0" rtlCol="0"/>
            <a:lstStyle/>
            <a:p>
              <a:endParaRPr/>
            </a:p>
          </p:txBody>
        </p:sp>
        <p:pic>
          <p:nvPicPr>
            <p:cNvPr id="6718" name="object 6718"/>
            <p:cNvPicPr/>
            <p:nvPr/>
          </p:nvPicPr>
          <p:blipFill>
            <a:blip r:embed="rId69" cstate="print"/>
            <a:stretch>
              <a:fillRect/>
            </a:stretch>
          </p:blipFill>
          <p:spPr>
            <a:xfrm>
              <a:off x="6057011" y="8094954"/>
              <a:ext cx="220256" cy="360730"/>
            </a:xfrm>
            <a:prstGeom prst="rect">
              <a:avLst/>
            </a:prstGeom>
          </p:spPr>
        </p:pic>
        <p:sp>
          <p:nvSpPr>
            <p:cNvPr id="6719" name="object 6719"/>
            <p:cNvSpPr/>
            <p:nvPr/>
          </p:nvSpPr>
          <p:spPr>
            <a:xfrm>
              <a:off x="6079210" y="8006727"/>
              <a:ext cx="10795" cy="19685"/>
            </a:xfrm>
            <a:custGeom>
              <a:avLst/>
              <a:gdLst/>
              <a:ahLst/>
              <a:cxnLst/>
              <a:rect l="l" t="t" r="r" b="b"/>
              <a:pathLst>
                <a:path w="10795" h="19684">
                  <a:moveTo>
                    <a:pt x="0" y="0"/>
                  </a:moveTo>
                  <a:lnTo>
                    <a:pt x="2959" y="4279"/>
                  </a:lnTo>
                  <a:lnTo>
                    <a:pt x="4711" y="9664"/>
                  </a:lnTo>
                  <a:lnTo>
                    <a:pt x="5511" y="15925"/>
                  </a:lnTo>
                  <a:lnTo>
                    <a:pt x="7302" y="17056"/>
                  </a:lnTo>
                  <a:lnTo>
                    <a:pt x="9004" y="18313"/>
                  </a:lnTo>
                  <a:lnTo>
                    <a:pt x="10617" y="19684"/>
                  </a:lnTo>
                  <a:lnTo>
                    <a:pt x="9575" y="13093"/>
                  </a:lnTo>
                  <a:lnTo>
                    <a:pt x="7264" y="7962"/>
                  </a:lnTo>
                  <a:lnTo>
                    <a:pt x="2739" y="2448"/>
                  </a:lnTo>
                  <a:lnTo>
                    <a:pt x="1447" y="1181"/>
                  </a:lnTo>
                  <a:lnTo>
                    <a:pt x="0" y="0"/>
                  </a:lnTo>
                  <a:close/>
                </a:path>
              </a:pathLst>
            </a:custGeom>
            <a:solidFill>
              <a:srgbClr val="F6B435"/>
            </a:solidFill>
          </p:spPr>
          <p:txBody>
            <a:bodyPr wrap="square" lIns="0" tIns="0" rIns="0" bIns="0" rtlCol="0"/>
            <a:lstStyle/>
            <a:p>
              <a:endParaRPr/>
            </a:p>
          </p:txBody>
        </p:sp>
        <p:sp>
          <p:nvSpPr>
            <p:cNvPr id="6720" name="object 6720"/>
            <p:cNvSpPr/>
            <p:nvPr/>
          </p:nvSpPr>
          <p:spPr>
            <a:xfrm>
              <a:off x="6083185" y="8010690"/>
              <a:ext cx="3810" cy="4445"/>
            </a:xfrm>
            <a:custGeom>
              <a:avLst/>
              <a:gdLst/>
              <a:ahLst/>
              <a:cxnLst/>
              <a:rect l="l" t="t" r="r" b="b"/>
              <a:pathLst>
                <a:path w="3810" h="4445">
                  <a:moveTo>
                    <a:pt x="0" y="0"/>
                  </a:moveTo>
                  <a:lnTo>
                    <a:pt x="3289" y="4000"/>
                  </a:lnTo>
                </a:path>
              </a:pathLst>
            </a:custGeom>
            <a:ln w="25400">
              <a:solidFill>
                <a:srgbClr val="F5B335"/>
              </a:solidFill>
            </a:ln>
          </p:spPr>
          <p:txBody>
            <a:bodyPr wrap="square" lIns="0" tIns="0" rIns="0" bIns="0" rtlCol="0"/>
            <a:lstStyle/>
            <a:p>
              <a:endParaRPr/>
            </a:p>
          </p:txBody>
        </p:sp>
        <p:sp>
          <p:nvSpPr>
            <p:cNvPr id="6721" name="object 6721"/>
            <p:cNvSpPr/>
            <p:nvPr/>
          </p:nvSpPr>
          <p:spPr>
            <a:xfrm>
              <a:off x="6084722" y="8022653"/>
              <a:ext cx="5715" cy="3810"/>
            </a:xfrm>
            <a:custGeom>
              <a:avLst/>
              <a:gdLst/>
              <a:ahLst/>
              <a:cxnLst/>
              <a:rect l="l" t="t" r="r" b="b"/>
              <a:pathLst>
                <a:path w="5714" h="3809">
                  <a:moveTo>
                    <a:pt x="5105" y="3759"/>
                  </a:moveTo>
                  <a:lnTo>
                    <a:pt x="0" y="0"/>
                  </a:lnTo>
                </a:path>
              </a:pathLst>
            </a:custGeom>
            <a:ln w="25400">
              <a:solidFill>
                <a:srgbClr val="F7B936"/>
              </a:solidFill>
            </a:ln>
          </p:spPr>
          <p:txBody>
            <a:bodyPr wrap="square" lIns="0" tIns="0" rIns="0" bIns="0" rtlCol="0"/>
            <a:lstStyle/>
            <a:p>
              <a:endParaRPr/>
            </a:p>
          </p:txBody>
        </p:sp>
        <p:sp>
          <p:nvSpPr>
            <p:cNvPr id="6722" name="object 6722"/>
            <p:cNvSpPr/>
            <p:nvPr/>
          </p:nvSpPr>
          <p:spPr>
            <a:xfrm>
              <a:off x="6079210" y="8006727"/>
              <a:ext cx="5715" cy="16510"/>
            </a:xfrm>
            <a:custGeom>
              <a:avLst/>
              <a:gdLst/>
              <a:ahLst/>
              <a:cxnLst/>
              <a:rect l="l" t="t" r="r" b="b"/>
              <a:pathLst>
                <a:path w="5714" h="16509">
                  <a:moveTo>
                    <a:pt x="5511" y="15925"/>
                  </a:moveTo>
                  <a:lnTo>
                    <a:pt x="4711" y="9664"/>
                  </a:lnTo>
                  <a:lnTo>
                    <a:pt x="2959" y="4279"/>
                  </a:lnTo>
                  <a:lnTo>
                    <a:pt x="0" y="0"/>
                  </a:lnTo>
                </a:path>
              </a:pathLst>
            </a:custGeom>
            <a:ln w="25400">
              <a:solidFill>
                <a:srgbClr val="F7B635"/>
              </a:solidFill>
            </a:ln>
          </p:spPr>
          <p:txBody>
            <a:bodyPr wrap="square" lIns="0" tIns="0" rIns="0" bIns="0" rtlCol="0"/>
            <a:lstStyle/>
            <a:p>
              <a:endParaRPr/>
            </a:p>
          </p:txBody>
        </p:sp>
        <p:sp>
          <p:nvSpPr>
            <p:cNvPr id="6723" name="object 6723"/>
            <p:cNvSpPr/>
            <p:nvPr/>
          </p:nvSpPr>
          <p:spPr>
            <a:xfrm>
              <a:off x="6079210" y="8006727"/>
              <a:ext cx="4445" cy="4445"/>
            </a:xfrm>
            <a:custGeom>
              <a:avLst/>
              <a:gdLst/>
              <a:ahLst/>
              <a:cxnLst/>
              <a:rect l="l" t="t" r="r" b="b"/>
              <a:pathLst>
                <a:path w="4445" h="4445">
                  <a:moveTo>
                    <a:pt x="0" y="0"/>
                  </a:moveTo>
                  <a:lnTo>
                    <a:pt x="3975" y="3962"/>
                  </a:lnTo>
                </a:path>
              </a:pathLst>
            </a:custGeom>
            <a:ln w="25400">
              <a:solidFill>
                <a:srgbClr val="F5B034"/>
              </a:solidFill>
            </a:ln>
          </p:spPr>
          <p:txBody>
            <a:bodyPr wrap="square" lIns="0" tIns="0" rIns="0" bIns="0" rtlCol="0"/>
            <a:lstStyle/>
            <a:p>
              <a:endParaRPr/>
            </a:p>
          </p:txBody>
        </p:sp>
        <p:sp>
          <p:nvSpPr>
            <p:cNvPr id="6724" name="object 6724"/>
            <p:cNvSpPr/>
            <p:nvPr/>
          </p:nvSpPr>
          <p:spPr>
            <a:xfrm>
              <a:off x="6074554" y="8003599"/>
              <a:ext cx="10795" cy="19050"/>
            </a:xfrm>
            <a:custGeom>
              <a:avLst/>
              <a:gdLst/>
              <a:ahLst/>
              <a:cxnLst/>
              <a:rect l="l" t="t" r="r" b="b"/>
              <a:pathLst>
                <a:path w="10795" h="19050">
                  <a:moveTo>
                    <a:pt x="0" y="0"/>
                  </a:moveTo>
                  <a:lnTo>
                    <a:pt x="2649" y="4538"/>
                  </a:lnTo>
                  <a:lnTo>
                    <a:pt x="4021" y="9999"/>
                  </a:lnTo>
                  <a:lnTo>
                    <a:pt x="4605" y="15904"/>
                  </a:lnTo>
                  <a:lnTo>
                    <a:pt x="6522" y="16857"/>
                  </a:lnTo>
                  <a:lnTo>
                    <a:pt x="8389" y="17898"/>
                  </a:lnTo>
                  <a:lnTo>
                    <a:pt x="10167" y="19054"/>
                  </a:lnTo>
                  <a:lnTo>
                    <a:pt x="9367" y="12793"/>
                  </a:lnTo>
                  <a:lnTo>
                    <a:pt x="7615" y="7408"/>
                  </a:lnTo>
                  <a:lnTo>
                    <a:pt x="4656" y="3128"/>
                  </a:lnTo>
                  <a:lnTo>
                    <a:pt x="3208" y="1960"/>
                  </a:lnTo>
                  <a:lnTo>
                    <a:pt x="1692" y="937"/>
                  </a:lnTo>
                  <a:lnTo>
                    <a:pt x="0" y="0"/>
                  </a:lnTo>
                  <a:close/>
                </a:path>
              </a:pathLst>
            </a:custGeom>
            <a:solidFill>
              <a:srgbClr val="F7B835"/>
            </a:solidFill>
          </p:spPr>
          <p:txBody>
            <a:bodyPr wrap="square" lIns="0" tIns="0" rIns="0" bIns="0" rtlCol="0"/>
            <a:lstStyle/>
            <a:p>
              <a:endParaRPr/>
            </a:p>
          </p:txBody>
        </p:sp>
        <p:sp>
          <p:nvSpPr>
            <p:cNvPr id="6725" name="object 6725"/>
            <p:cNvSpPr/>
            <p:nvPr/>
          </p:nvSpPr>
          <p:spPr>
            <a:xfrm>
              <a:off x="6079210" y="8006727"/>
              <a:ext cx="5715" cy="16510"/>
            </a:xfrm>
            <a:custGeom>
              <a:avLst/>
              <a:gdLst/>
              <a:ahLst/>
              <a:cxnLst/>
              <a:rect l="l" t="t" r="r" b="b"/>
              <a:pathLst>
                <a:path w="5714" h="16509">
                  <a:moveTo>
                    <a:pt x="0" y="0"/>
                  </a:moveTo>
                  <a:lnTo>
                    <a:pt x="2959" y="4279"/>
                  </a:lnTo>
                  <a:lnTo>
                    <a:pt x="4711" y="9664"/>
                  </a:lnTo>
                  <a:lnTo>
                    <a:pt x="5511" y="15925"/>
                  </a:lnTo>
                </a:path>
              </a:pathLst>
            </a:custGeom>
            <a:ln w="25400">
              <a:solidFill>
                <a:srgbClr val="F7B635"/>
              </a:solidFill>
            </a:ln>
          </p:spPr>
          <p:txBody>
            <a:bodyPr wrap="square" lIns="0" tIns="0" rIns="0" bIns="0" rtlCol="0"/>
            <a:lstStyle/>
            <a:p>
              <a:endParaRPr/>
            </a:p>
          </p:txBody>
        </p:sp>
        <p:sp>
          <p:nvSpPr>
            <p:cNvPr id="6726" name="object 6726"/>
            <p:cNvSpPr/>
            <p:nvPr/>
          </p:nvSpPr>
          <p:spPr>
            <a:xfrm>
              <a:off x="6079159" y="8019504"/>
              <a:ext cx="5715" cy="3175"/>
            </a:xfrm>
            <a:custGeom>
              <a:avLst/>
              <a:gdLst/>
              <a:ahLst/>
              <a:cxnLst/>
              <a:rect l="l" t="t" r="r" b="b"/>
              <a:pathLst>
                <a:path w="5714" h="3175">
                  <a:moveTo>
                    <a:pt x="5562" y="3149"/>
                  </a:moveTo>
                  <a:lnTo>
                    <a:pt x="0" y="0"/>
                  </a:lnTo>
                </a:path>
              </a:pathLst>
            </a:custGeom>
            <a:ln w="25399">
              <a:solidFill>
                <a:srgbClr val="F9BF36"/>
              </a:solidFill>
            </a:ln>
          </p:spPr>
          <p:txBody>
            <a:bodyPr wrap="square" lIns="0" tIns="0" rIns="0" bIns="0" rtlCol="0"/>
            <a:lstStyle/>
            <a:p>
              <a:endParaRPr/>
            </a:p>
          </p:txBody>
        </p:sp>
        <p:sp>
          <p:nvSpPr>
            <p:cNvPr id="6727" name="object 6727"/>
            <p:cNvSpPr/>
            <p:nvPr/>
          </p:nvSpPr>
          <p:spPr>
            <a:xfrm>
              <a:off x="6074554" y="8003599"/>
              <a:ext cx="5080" cy="16510"/>
            </a:xfrm>
            <a:custGeom>
              <a:avLst/>
              <a:gdLst/>
              <a:ahLst/>
              <a:cxnLst/>
              <a:rect l="l" t="t" r="r" b="b"/>
              <a:pathLst>
                <a:path w="5079" h="16509">
                  <a:moveTo>
                    <a:pt x="4605" y="15904"/>
                  </a:moveTo>
                  <a:lnTo>
                    <a:pt x="4021" y="9999"/>
                  </a:lnTo>
                  <a:lnTo>
                    <a:pt x="2649" y="4538"/>
                  </a:lnTo>
                  <a:lnTo>
                    <a:pt x="0" y="0"/>
                  </a:lnTo>
                </a:path>
              </a:pathLst>
            </a:custGeom>
            <a:ln w="25400">
              <a:solidFill>
                <a:srgbClr val="F7B935"/>
              </a:solidFill>
            </a:ln>
          </p:spPr>
          <p:txBody>
            <a:bodyPr wrap="square" lIns="0" tIns="0" rIns="0" bIns="0" rtlCol="0"/>
            <a:lstStyle/>
            <a:p>
              <a:endParaRPr/>
            </a:p>
          </p:txBody>
        </p:sp>
        <p:sp>
          <p:nvSpPr>
            <p:cNvPr id="6728" name="object 6728"/>
            <p:cNvSpPr/>
            <p:nvPr/>
          </p:nvSpPr>
          <p:spPr>
            <a:xfrm>
              <a:off x="6074597" y="8003622"/>
              <a:ext cx="5080" cy="3175"/>
            </a:xfrm>
            <a:custGeom>
              <a:avLst/>
              <a:gdLst/>
              <a:ahLst/>
              <a:cxnLst/>
              <a:rect l="l" t="t" r="r" b="b"/>
              <a:pathLst>
                <a:path w="5079" h="3175">
                  <a:moveTo>
                    <a:pt x="0" y="0"/>
                  </a:moveTo>
                  <a:lnTo>
                    <a:pt x="4613" y="3104"/>
                  </a:lnTo>
                </a:path>
              </a:pathLst>
            </a:custGeom>
            <a:ln w="25399">
              <a:solidFill>
                <a:srgbClr val="F5B034"/>
              </a:solidFill>
            </a:ln>
          </p:spPr>
          <p:txBody>
            <a:bodyPr wrap="square" lIns="0" tIns="0" rIns="0" bIns="0" rtlCol="0"/>
            <a:lstStyle/>
            <a:p>
              <a:endParaRPr/>
            </a:p>
          </p:txBody>
        </p:sp>
        <p:sp>
          <p:nvSpPr>
            <p:cNvPr id="6729" name="object 6729"/>
            <p:cNvSpPr/>
            <p:nvPr/>
          </p:nvSpPr>
          <p:spPr>
            <a:xfrm>
              <a:off x="6084481" y="8022653"/>
              <a:ext cx="6350" cy="23495"/>
            </a:xfrm>
            <a:custGeom>
              <a:avLst/>
              <a:gdLst/>
              <a:ahLst/>
              <a:cxnLst/>
              <a:rect l="l" t="t" r="r" b="b"/>
              <a:pathLst>
                <a:path w="6350" h="23495">
                  <a:moveTo>
                    <a:pt x="6129" y="22047"/>
                  </a:moveTo>
                  <a:lnTo>
                    <a:pt x="4152" y="22047"/>
                  </a:lnTo>
                  <a:lnTo>
                    <a:pt x="6138" y="23223"/>
                  </a:lnTo>
                  <a:lnTo>
                    <a:pt x="6129" y="22047"/>
                  </a:lnTo>
                  <a:close/>
                </a:path>
                <a:path w="6350" h="23495">
                  <a:moveTo>
                    <a:pt x="241" y="0"/>
                  </a:moveTo>
                  <a:lnTo>
                    <a:pt x="990" y="6286"/>
                  </a:lnTo>
                  <a:lnTo>
                    <a:pt x="660" y="14249"/>
                  </a:lnTo>
                  <a:lnTo>
                    <a:pt x="0" y="22796"/>
                  </a:lnTo>
                  <a:lnTo>
                    <a:pt x="2095" y="22390"/>
                  </a:lnTo>
                  <a:lnTo>
                    <a:pt x="4152" y="22047"/>
                  </a:lnTo>
                  <a:lnTo>
                    <a:pt x="6129" y="22047"/>
                  </a:lnTo>
                  <a:lnTo>
                    <a:pt x="6048" y="12031"/>
                  </a:lnTo>
                  <a:lnTo>
                    <a:pt x="5346" y="3759"/>
                  </a:lnTo>
                  <a:lnTo>
                    <a:pt x="3733" y="2387"/>
                  </a:lnTo>
                  <a:lnTo>
                    <a:pt x="2031" y="1130"/>
                  </a:lnTo>
                  <a:lnTo>
                    <a:pt x="241" y="0"/>
                  </a:lnTo>
                  <a:close/>
                </a:path>
              </a:pathLst>
            </a:custGeom>
            <a:solidFill>
              <a:srgbClr val="F7BF38"/>
            </a:solidFill>
          </p:spPr>
          <p:txBody>
            <a:bodyPr wrap="square" lIns="0" tIns="0" rIns="0" bIns="0" rtlCol="0"/>
            <a:lstStyle/>
            <a:p>
              <a:endParaRPr/>
            </a:p>
          </p:txBody>
        </p:sp>
        <p:sp>
          <p:nvSpPr>
            <p:cNvPr id="6730" name="object 6730"/>
            <p:cNvSpPr/>
            <p:nvPr/>
          </p:nvSpPr>
          <p:spPr>
            <a:xfrm>
              <a:off x="6084722" y="8022653"/>
              <a:ext cx="5715" cy="3810"/>
            </a:xfrm>
            <a:custGeom>
              <a:avLst/>
              <a:gdLst/>
              <a:ahLst/>
              <a:cxnLst/>
              <a:rect l="l" t="t" r="r" b="b"/>
              <a:pathLst>
                <a:path w="5714" h="3809">
                  <a:moveTo>
                    <a:pt x="5105" y="3759"/>
                  </a:moveTo>
                  <a:lnTo>
                    <a:pt x="0" y="0"/>
                  </a:lnTo>
                </a:path>
              </a:pathLst>
            </a:custGeom>
            <a:ln w="25400">
              <a:solidFill>
                <a:srgbClr val="F7B936"/>
              </a:solidFill>
            </a:ln>
          </p:spPr>
          <p:txBody>
            <a:bodyPr wrap="square" lIns="0" tIns="0" rIns="0" bIns="0" rtlCol="0"/>
            <a:lstStyle/>
            <a:p>
              <a:endParaRPr/>
            </a:p>
          </p:txBody>
        </p:sp>
        <p:sp>
          <p:nvSpPr>
            <p:cNvPr id="6731" name="object 6731"/>
            <p:cNvSpPr/>
            <p:nvPr/>
          </p:nvSpPr>
          <p:spPr>
            <a:xfrm>
              <a:off x="6084481" y="8022653"/>
              <a:ext cx="1270" cy="22860"/>
            </a:xfrm>
            <a:custGeom>
              <a:avLst/>
              <a:gdLst/>
              <a:ahLst/>
              <a:cxnLst/>
              <a:rect l="l" t="t" r="r" b="b"/>
              <a:pathLst>
                <a:path w="1270" h="22859">
                  <a:moveTo>
                    <a:pt x="241" y="0"/>
                  </a:moveTo>
                  <a:lnTo>
                    <a:pt x="990" y="6286"/>
                  </a:lnTo>
                  <a:lnTo>
                    <a:pt x="660" y="14249"/>
                  </a:lnTo>
                  <a:lnTo>
                    <a:pt x="0" y="22796"/>
                  </a:lnTo>
                </a:path>
              </a:pathLst>
            </a:custGeom>
            <a:ln w="25400">
              <a:solidFill>
                <a:srgbClr val="FAC539"/>
              </a:solidFill>
            </a:ln>
          </p:spPr>
          <p:txBody>
            <a:bodyPr wrap="square" lIns="0" tIns="0" rIns="0" bIns="0" rtlCol="0"/>
            <a:lstStyle/>
            <a:p>
              <a:endParaRPr/>
            </a:p>
          </p:txBody>
        </p:sp>
        <p:sp>
          <p:nvSpPr>
            <p:cNvPr id="6732" name="object 6732"/>
            <p:cNvSpPr/>
            <p:nvPr/>
          </p:nvSpPr>
          <p:spPr>
            <a:xfrm>
              <a:off x="6084481" y="8045450"/>
              <a:ext cx="6350" cy="635"/>
            </a:xfrm>
            <a:custGeom>
              <a:avLst/>
              <a:gdLst/>
              <a:ahLst/>
              <a:cxnLst/>
              <a:rect l="l" t="t" r="r" b="b"/>
              <a:pathLst>
                <a:path w="6350" h="634">
                  <a:moveTo>
                    <a:pt x="0" y="0"/>
                  </a:moveTo>
                  <a:lnTo>
                    <a:pt x="6138" y="431"/>
                  </a:lnTo>
                </a:path>
              </a:pathLst>
            </a:custGeom>
            <a:ln w="25400">
              <a:solidFill>
                <a:srgbClr val="F9C539"/>
              </a:solidFill>
            </a:ln>
          </p:spPr>
          <p:txBody>
            <a:bodyPr wrap="square" lIns="0" tIns="0" rIns="0" bIns="0" rtlCol="0"/>
            <a:lstStyle/>
            <a:p>
              <a:endParaRPr/>
            </a:p>
          </p:txBody>
        </p:sp>
        <p:sp>
          <p:nvSpPr>
            <p:cNvPr id="6733" name="object 6733"/>
            <p:cNvSpPr/>
            <p:nvPr/>
          </p:nvSpPr>
          <p:spPr>
            <a:xfrm>
              <a:off x="6082309" y="8044700"/>
              <a:ext cx="8890" cy="30480"/>
            </a:xfrm>
            <a:custGeom>
              <a:avLst/>
              <a:gdLst/>
              <a:ahLst/>
              <a:cxnLst/>
              <a:rect l="l" t="t" r="r" b="b"/>
              <a:pathLst>
                <a:path w="8889" h="30479">
                  <a:moveTo>
                    <a:pt x="6324" y="0"/>
                  </a:moveTo>
                  <a:lnTo>
                    <a:pt x="4267" y="342"/>
                  </a:lnTo>
                  <a:lnTo>
                    <a:pt x="2171" y="749"/>
                  </a:lnTo>
                  <a:lnTo>
                    <a:pt x="1634" y="7256"/>
                  </a:lnTo>
                  <a:lnTo>
                    <a:pt x="473" y="20548"/>
                  </a:lnTo>
                  <a:lnTo>
                    <a:pt x="0" y="27127"/>
                  </a:lnTo>
                  <a:lnTo>
                    <a:pt x="7023" y="30048"/>
                  </a:lnTo>
                  <a:lnTo>
                    <a:pt x="7884" y="14725"/>
                  </a:lnTo>
                  <a:lnTo>
                    <a:pt x="8310" y="1176"/>
                  </a:lnTo>
                  <a:lnTo>
                    <a:pt x="6324" y="0"/>
                  </a:lnTo>
                  <a:close/>
                </a:path>
              </a:pathLst>
            </a:custGeom>
            <a:solidFill>
              <a:srgbClr val="FACB3B"/>
            </a:solidFill>
          </p:spPr>
          <p:txBody>
            <a:bodyPr wrap="square" lIns="0" tIns="0" rIns="0" bIns="0" rtlCol="0"/>
            <a:lstStyle/>
            <a:p>
              <a:endParaRPr/>
            </a:p>
          </p:txBody>
        </p:sp>
        <p:sp>
          <p:nvSpPr>
            <p:cNvPr id="6734" name="object 6734"/>
            <p:cNvSpPr/>
            <p:nvPr/>
          </p:nvSpPr>
          <p:spPr>
            <a:xfrm>
              <a:off x="6084481" y="8045450"/>
              <a:ext cx="6350" cy="635"/>
            </a:xfrm>
            <a:custGeom>
              <a:avLst/>
              <a:gdLst/>
              <a:ahLst/>
              <a:cxnLst/>
              <a:rect l="l" t="t" r="r" b="b"/>
              <a:pathLst>
                <a:path w="6350" h="634">
                  <a:moveTo>
                    <a:pt x="6138" y="431"/>
                  </a:moveTo>
                  <a:lnTo>
                    <a:pt x="0" y="0"/>
                  </a:lnTo>
                </a:path>
              </a:pathLst>
            </a:custGeom>
            <a:ln w="25400">
              <a:solidFill>
                <a:srgbClr val="F9C539"/>
              </a:solidFill>
            </a:ln>
          </p:spPr>
          <p:txBody>
            <a:bodyPr wrap="square" lIns="0" tIns="0" rIns="0" bIns="0" rtlCol="0"/>
            <a:lstStyle/>
            <a:p>
              <a:endParaRPr/>
            </a:p>
          </p:txBody>
        </p:sp>
        <p:sp>
          <p:nvSpPr>
            <p:cNvPr id="6735" name="object 6735"/>
            <p:cNvSpPr/>
            <p:nvPr/>
          </p:nvSpPr>
          <p:spPr>
            <a:xfrm>
              <a:off x="6082309" y="8045450"/>
              <a:ext cx="2540" cy="26670"/>
            </a:xfrm>
            <a:custGeom>
              <a:avLst/>
              <a:gdLst/>
              <a:ahLst/>
              <a:cxnLst/>
              <a:rect l="l" t="t" r="r" b="b"/>
              <a:pathLst>
                <a:path w="2539" h="26670">
                  <a:moveTo>
                    <a:pt x="2171" y="0"/>
                  </a:moveTo>
                  <a:lnTo>
                    <a:pt x="1634" y="6507"/>
                  </a:lnTo>
                  <a:lnTo>
                    <a:pt x="1042" y="13141"/>
                  </a:lnTo>
                  <a:lnTo>
                    <a:pt x="473" y="19798"/>
                  </a:lnTo>
                  <a:lnTo>
                    <a:pt x="0" y="26377"/>
                  </a:lnTo>
                </a:path>
              </a:pathLst>
            </a:custGeom>
            <a:ln w="25400">
              <a:solidFill>
                <a:srgbClr val="FCD53D"/>
              </a:solidFill>
            </a:ln>
          </p:spPr>
          <p:txBody>
            <a:bodyPr wrap="square" lIns="0" tIns="0" rIns="0" bIns="0" rtlCol="0"/>
            <a:lstStyle/>
            <a:p>
              <a:endParaRPr/>
            </a:p>
          </p:txBody>
        </p:sp>
        <p:sp>
          <p:nvSpPr>
            <p:cNvPr id="6736" name="object 6736"/>
            <p:cNvSpPr/>
            <p:nvPr/>
          </p:nvSpPr>
          <p:spPr>
            <a:xfrm>
              <a:off x="6082309" y="8071828"/>
              <a:ext cx="7620" cy="3175"/>
            </a:xfrm>
            <a:custGeom>
              <a:avLst/>
              <a:gdLst/>
              <a:ahLst/>
              <a:cxnLst/>
              <a:rect l="l" t="t" r="r" b="b"/>
              <a:pathLst>
                <a:path w="7620" h="3175">
                  <a:moveTo>
                    <a:pt x="0" y="0"/>
                  </a:moveTo>
                  <a:lnTo>
                    <a:pt x="7023" y="2920"/>
                  </a:lnTo>
                </a:path>
              </a:pathLst>
            </a:custGeom>
            <a:ln w="25400">
              <a:solidFill>
                <a:srgbClr val="FBD23C"/>
              </a:solidFill>
            </a:ln>
          </p:spPr>
          <p:txBody>
            <a:bodyPr wrap="square" lIns="0" tIns="0" rIns="0" bIns="0" rtlCol="0"/>
            <a:lstStyle/>
            <a:p>
              <a:endParaRPr/>
            </a:p>
          </p:txBody>
        </p:sp>
        <p:sp>
          <p:nvSpPr>
            <p:cNvPr id="6737" name="object 6737"/>
            <p:cNvSpPr/>
            <p:nvPr/>
          </p:nvSpPr>
          <p:spPr>
            <a:xfrm>
              <a:off x="6089332" y="8072510"/>
              <a:ext cx="635" cy="2540"/>
            </a:xfrm>
            <a:custGeom>
              <a:avLst/>
              <a:gdLst/>
              <a:ahLst/>
              <a:cxnLst/>
              <a:rect l="l" t="t" r="r" b="b"/>
              <a:pathLst>
                <a:path w="635" h="2540">
                  <a:moveTo>
                    <a:pt x="0" y="2238"/>
                  </a:moveTo>
                  <a:lnTo>
                    <a:pt x="136" y="0"/>
                  </a:lnTo>
                </a:path>
              </a:pathLst>
            </a:custGeom>
            <a:ln w="25400">
              <a:solidFill>
                <a:srgbClr val="F7C239"/>
              </a:solidFill>
            </a:ln>
          </p:spPr>
          <p:txBody>
            <a:bodyPr wrap="square" lIns="0" tIns="0" rIns="0" bIns="0" rtlCol="0"/>
            <a:lstStyle/>
            <a:p>
              <a:endParaRPr/>
            </a:p>
          </p:txBody>
        </p:sp>
        <p:sp>
          <p:nvSpPr>
            <p:cNvPr id="6738" name="object 6738"/>
            <p:cNvSpPr/>
            <p:nvPr/>
          </p:nvSpPr>
          <p:spPr>
            <a:xfrm>
              <a:off x="6078169" y="8019504"/>
              <a:ext cx="7620" cy="27305"/>
            </a:xfrm>
            <a:custGeom>
              <a:avLst/>
              <a:gdLst/>
              <a:ahLst/>
              <a:cxnLst/>
              <a:rect l="l" t="t" r="r" b="b"/>
              <a:pathLst>
                <a:path w="7620" h="27304">
                  <a:moveTo>
                    <a:pt x="990" y="0"/>
                  </a:moveTo>
                  <a:lnTo>
                    <a:pt x="1319" y="6284"/>
                  </a:lnTo>
                  <a:lnTo>
                    <a:pt x="1185" y="12773"/>
                  </a:lnTo>
                  <a:lnTo>
                    <a:pt x="706" y="19352"/>
                  </a:lnTo>
                  <a:lnTo>
                    <a:pt x="0" y="25908"/>
                  </a:lnTo>
                  <a:lnTo>
                    <a:pt x="2095" y="26835"/>
                  </a:lnTo>
                  <a:lnTo>
                    <a:pt x="4216" y="26352"/>
                  </a:lnTo>
                  <a:lnTo>
                    <a:pt x="6311" y="25946"/>
                  </a:lnTo>
                  <a:lnTo>
                    <a:pt x="6972" y="17399"/>
                  </a:lnTo>
                  <a:lnTo>
                    <a:pt x="7302" y="9436"/>
                  </a:lnTo>
                  <a:lnTo>
                    <a:pt x="6553" y="3149"/>
                  </a:lnTo>
                  <a:lnTo>
                    <a:pt x="4775" y="1993"/>
                  </a:lnTo>
                  <a:lnTo>
                    <a:pt x="2908" y="952"/>
                  </a:lnTo>
                  <a:lnTo>
                    <a:pt x="990" y="0"/>
                  </a:lnTo>
                  <a:close/>
                </a:path>
              </a:pathLst>
            </a:custGeom>
            <a:solidFill>
              <a:srgbClr val="FBC939"/>
            </a:solidFill>
          </p:spPr>
          <p:txBody>
            <a:bodyPr wrap="square" lIns="0" tIns="0" rIns="0" bIns="0" rtlCol="0"/>
            <a:lstStyle/>
            <a:p>
              <a:endParaRPr/>
            </a:p>
          </p:txBody>
        </p:sp>
        <p:sp>
          <p:nvSpPr>
            <p:cNvPr id="6739" name="object 6739"/>
            <p:cNvSpPr/>
            <p:nvPr/>
          </p:nvSpPr>
          <p:spPr>
            <a:xfrm>
              <a:off x="6079159" y="8019504"/>
              <a:ext cx="5715" cy="3175"/>
            </a:xfrm>
            <a:custGeom>
              <a:avLst/>
              <a:gdLst/>
              <a:ahLst/>
              <a:cxnLst/>
              <a:rect l="l" t="t" r="r" b="b"/>
              <a:pathLst>
                <a:path w="5714" h="3175">
                  <a:moveTo>
                    <a:pt x="5562" y="3149"/>
                  </a:moveTo>
                  <a:lnTo>
                    <a:pt x="0" y="0"/>
                  </a:lnTo>
                </a:path>
              </a:pathLst>
            </a:custGeom>
            <a:ln w="25399">
              <a:solidFill>
                <a:srgbClr val="F9BF36"/>
              </a:solidFill>
            </a:ln>
          </p:spPr>
          <p:txBody>
            <a:bodyPr wrap="square" lIns="0" tIns="0" rIns="0" bIns="0" rtlCol="0"/>
            <a:lstStyle/>
            <a:p>
              <a:endParaRPr/>
            </a:p>
          </p:txBody>
        </p:sp>
        <p:sp>
          <p:nvSpPr>
            <p:cNvPr id="6740" name="object 6740"/>
            <p:cNvSpPr/>
            <p:nvPr/>
          </p:nvSpPr>
          <p:spPr>
            <a:xfrm>
              <a:off x="6078169" y="8019504"/>
              <a:ext cx="1905" cy="26034"/>
            </a:xfrm>
            <a:custGeom>
              <a:avLst/>
              <a:gdLst/>
              <a:ahLst/>
              <a:cxnLst/>
              <a:rect l="l" t="t" r="r" b="b"/>
              <a:pathLst>
                <a:path w="1904" h="26034">
                  <a:moveTo>
                    <a:pt x="990" y="0"/>
                  </a:moveTo>
                  <a:lnTo>
                    <a:pt x="1319" y="6284"/>
                  </a:lnTo>
                  <a:lnTo>
                    <a:pt x="1185" y="12773"/>
                  </a:lnTo>
                  <a:lnTo>
                    <a:pt x="706" y="19352"/>
                  </a:lnTo>
                  <a:lnTo>
                    <a:pt x="0" y="25908"/>
                  </a:lnTo>
                </a:path>
              </a:pathLst>
            </a:custGeom>
            <a:ln w="25400">
              <a:solidFill>
                <a:srgbClr val="FCCC39"/>
              </a:solidFill>
            </a:ln>
          </p:spPr>
          <p:txBody>
            <a:bodyPr wrap="square" lIns="0" tIns="0" rIns="0" bIns="0" rtlCol="0"/>
            <a:lstStyle/>
            <a:p>
              <a:endParaRPr/>
            </a:p>
          </p:txBody>
        </p:sp>
        <p:sp>
          <p:nvSpPr>
            <p:cNvPr id="6741" name="object 6741"/>
            <p:cNvSpPr/>
            <p:nvPr/>
          </p:nvSpPr>
          <p:spPr>
            <a:xfrm>
              <a:off x="6078169" y="8032712"/>
              <a:ext cx="6350" cy="26034"/>
            </a:xfrm>
            <a:custGeom>
              <a:avLst/>
              <a:gdLst/>
              <a:ahLst/>
              <a:cxnLst/>
              <a:rect l="l" t="t" r="r" b="b"/>
              <a:pathLst>
                <a:path w="6350" h="26034">
                  <a:moveTo>
                    <a:pt x="6311" y="0"/>
                  </a:moveTo>
                  <a:lnTo>
                    <a:pt x="0" y="0"/>
                  </a:lnTo>
                  <a:lnTo>
                    <a:pt x="0" y="25438"/>
                  </a:lnTo>
                  <a:lnTo>
                    <a:pt x="6311" y="25438"/>
                  </a:lnTo>
                  <a:lnTo>
                    <a:pt x="6311" y="0"/>
                  </a:lnTo>
                  <a:close/>
                </a:path>
              </a:pathLst>
            </a:custGeom>
            <a:solidFill>
              <a:srgbClr val="FCD23B"/>
            </a:solidFill>
          </p:spPr>
          <p:txBody>
            <a:bodyPr wrap="square" lIns="0" tIns="0" rIns="0" bIns="0" rtlCol="0"/>
            <a:lstStyle/>
            <a:p>
              <a:endParaRPr/>
            </a:p>
          </p:txBody>
        </p:sp>
        <p:sp>
          <p:nvSpPr>
            <p:cNvPr id="6742" name="object 6742"/>
            <p:cNvSpPr/>
            <p:nvPr/>
          </p:nvSpPr>
          <p:spPr>
            <a:xfrm>
              <a:off x="6084481" y="8022653"/>
              <a:ext cx="1270" cy="22860"/>
            </a:xfrm>
            <a:custGeom>
              <a:avLst/>
              <a:gdLst/>
              <a:ahLst/>
              <a:cxnLst/>
              <a:rect l="l" t="t" r="r" b="b"/>
              <a:pathLst>
                <a:path w="1270" h="22859">
                  <a:moveTo>
                    <a:pt x="0" y="22796"/>
                  </a:moveTo>
                  <a:lnTo>
                    <a:pt x="660" y="14249"/>
                  </a:lnTo>
                  <a:lnTo>
                    <a:pt x="990" y="6286"/>
                  </a:lnTo>
                  <a:lnTo>
                    <a:pt x="241" y="0"/>
                  </a:lnTo>
                </a:path>
              </a:pathLst>
            </a:custGeom>
            <a:ln w="25400">
              <a:solidFill>
                <a:srgbClr val="FAC539"/>
              </a:solidFill>
            </a:ln>
          </p:spPr>
          <p:txBody>
            <a:bodyPr wrap="square" lIns="0" tIns="0" rIns="0" bIns="0" rtlCol="0"/>
            <a:lstStyle/>
            <a:p>
              <a:endParaRPr/>
            </a:p>
          </p:txBody>
        </p:sp>
        <p:sp>
          <p:nvSpPr>
            <p:cNvPr id="6743" name="object 6743"/>
            <p:cNvSpPr/>
            <p:nvPr/>
          </p:nvSpPr>
          <p:spPr>
            <a:xfrm>
              <a:off x="6075400" y="8045412"/>
              <a:ext cx="9525" cy="26670"/>
            </a:xfrm>
            <a:custGeom>
              <a:avLst/>
              <a:gdLst/>
              <a:ahLst/>
              <a:cxnLst/>
              <a:rect l="l" t="t" r="r" b="b"/>
              <a:pathLst>
                <a:path w="9525" h="26670">
                  <a:moveTo>
                    <a:pt x="2768" y="0"/>
                  </a:moveTo>
                  <a:lnTo>
                    <a:pt x="1727" y="8661"/>
                  </a:lnTo>
                  <a:lnTo>
                    <a:pt x="381" y="16941"/>
                  </a:lnTo>
                  <a:lnTo>
                    <a:pt x="0" y="23621"/>
                  </a:lnTo>
                  <a:lnTo>
                    <a:pt x="6908" y="26415"/>
                  </a:lnTo>
                  <a:lnTo>
                    <a:pt x="7382" y="19837"/>
                  </a:lnTo>
                  <a:lnTo>
                    <a:pt x="9080" y="38"/>
                  </a:lnTo>
                  <a:lnTo>
                    <a:pt x="6985" y="444"/>
                  </a:lnTo>
                  <a:lnTo>
                    <a:pt x="4864" y="927"/>
                  </a:lnTo>
                  <a:lnTo>
                    <a:pt x="2768" y="0"/>
                  </a:lnTo>
                  <a:close/>
                </a:path>
              </a:pathLst>
            </a:custGeom>
            <a:solidFill>
              <a:srgbClr val="FDD93D"/>
            </a:solidFill>
          </p:spPr>
          <p:txBody>
            <a:bodyPr wrap="square" lIns="0" tIns="0" rIns="0" bIns="0" rtlCol="0"/>
            <a:lstStyle/>
            <a:p>
              <a:endParaRPr/>
            </a:p>
          </p:txBody>
        </p:sp>
        <p:sp>
          <p:nvSpPr>
            <p:cNvPr id="6744" name="object 6744"/>
            <p:cNvSpPr/>
            <p:nvPr/>
          </p:nvSpPr>
          <p:spPr>
            <a:xfrm>
              <a:off x="6078169" y="8032712"/>
              <a:ext cx="6350" cy="26034"/>
            </a:xfrm>
            <a:custGeom>
              <a:avLst/>
              <a:gdLst/>
              <a:ahLst/>
              <a:cxnLst/>
              <a:rect l="l" t="t" r="r" b="b"/>
              <a:pathLst>
                <a:path w="6350" h="26034">
                  <a:moveTo>
                    <a:pt x="6311" y="0"/>
                  </a:moveTo>
                  <a:lnTo>
                    <a:pt x="0" y="0"/>
                  </a:lnTo>
                  <a:lnTo>
                    <a:pt x="0" y="25438"/>
                  </a:lnTo>
                  <a:lnTo>
                    <a:pt x="6311" y="25438"/>
                  </a:lnTo>
                  <a:lnTo>
                    <a:pt x="6311" y="0"/>
                  </a:lnTo>
                  <a:close/>
                </a:path>
              </a:pathLst>
            </a:custGeom>
            <a:solidFill>
              <a:srgbClr val="FCD23B"/>
            </a:solidFill>
          </p:spPr>
          <p:txBody>
            <a:bodyPr wrap="square" lIns="0" tIns="0" rIns="0" bIns="0" rtlCol="0"/>
            <a:lstStyle/>
            <a:p>
              <a:endParaRPr/>
            </a:p>
          </p:txBody>
        </p:sp>
        <p:sp>
          <p:nvSpPr>
            <p:cNvPr id="6745" name="object 6745"/>
            <p:cNvSpPr/>
            <p:nvPr/>
          </p:nvSpPr>
          <p:spPr>
            <a:xfrm>
              <a:off x="6075400" y="8045412"/>
              <a:ext cx="3175" cy="24130"/>
            </a:xfrm>
            <a:custGeom>
              <a:avLst/>
              <a:gdLst/>
              <a:ahLst/>
              <a:cxnLst/>
              <a:rect l="l" t="t" r="r" b="b"/>
              <a:pathLst>
                <a:path w="3175" h="24129">
                  <a:moveTo>
                    <a:pt x="2768" y="0"/>
                  </a:moveTo>
                  <a:lnTo>
                    <a:pt x="1727" y="8661"/>
                  </a:lnTo>
                  <a:lnTo>
                    <a:pt x="381" y="16941"/>
                  </a:lnTo>
                  <a:lnTo>
                    <a:pt x="0" y="23621"/>
                  </a:lnTo>
                </a:path>
              </a:pathLst>
            </a:custGeom>
            <a:ln w="25400">
              <a:solidFill>
                <a:srgbClr val="FEDC3E"/>
              </a:solidFill>
            </a:ln>
          </p:spPr>
          <p:txBody>
            <a:bodyPr wrap="square" lIns="0" tIns="0" rIns="0" bIns="0" rtlCol="0"/>
            <a:lstStyle/>
            <a:p>
              <a:endParaRPr/>
            </a:p>
          </p:txBody>
        </p:sp>
        <p:sp>
          <p:nvSpPr>
            <p:cNvPr id="6746" name="object 6746"/>
            <p:cNvSpPr/>
            <p:nvPr/>
          </p:nvSpPr>
          <p:spPr>
            <a:xfrm>
              <a:off x="6075400" y="8069034"/>
              <a:ext cx="6985" cy="3175"/>
            </a:xfrm>
            <a:custGeom>
              <a:avLst/>
              <a:gdLst/>
              <a:ahLst/>
              <a:cxnLst/>
              <a:rect l="l" t="t" r="r" b="b"/>
              <a:pathLst>
                <a:path w="6985" h="3175">
                  <a:moveTo>
                    <a:pt x="0" y="0"/>
                  </a:moveTo>
                  <a:lnTo>
                    <a:pt x="6908" y="2794"/>
                  </a:lnTo>
                </a:path>
              </a:pathLst>
            </a:custGeom>
            <a:ln w="25400">
              <a:solidFill>
                <a:srgbClr val="FEDF40"/>
              </a:solidFill>
            </a:ln>
          </p:spPr>
          <p:txBody>
            <a:bodyPr wrap="square" lIns="0" tIns="0" rIns="0" bIns="0" rtlCol="0"/>
            <a:lstStyle/>
            <a:p>
              <a:endParaRPr/>
            </a:p>
          </p:txBody>
        </p:sp>
        <p:sp>
          <p:nvSpPr>
            <p:cNvPr id="6747" name="object 6747"/>
            <p:cNvSpPr/>
            <p:nvPr/>
          </p:nvSpPr>
          <p:spPr>
            <a:xfrm>
              <a:off x="6082309" y="8045450"/>
              <a:ext cx="2540" cy="26670"/>
            </a:xfrm>
            <a:custGeom>
              <a:avLst/>
              <a:gdLst/>
              <a:ahLst/>
              <a:cxnLst/>
              <a:rect l="l" t="t" r="r" b="b"/>
              <a:pathLst>
                <a:path w="2539" h="26670">
                  <a:moveTo>
                    <a:pt x="0" y="26377"/>
                  </a:moveTo>
                  <a:lnTo>
                    <a:pt x="473" y="19798"/>
                  </a:lnTo>
                  <a:lnTo>
                    <a:pt x="1042" y="13141"/>
                  </a:lnTo>
                  <a:lnTo>
                    <a:pt x="1634" y="6507"/>
                  </a:lnTo>
                  <a:lnTo>
                    <a:pt x="2171" y="0"/>
                  </a:lnTo>
                </a:path>
              </a:pathLst>
            </a:custGeom>
            <a:ln w="25400">
              <a:solidFill>
                <a:srgbClr val="FCD53D"/>
              </a:solidFill>
            </a:ln>
          </p:spPr>
          <p:txBody>
            <a:bodyPr wrap="square" lIns="0" tIns="0" rIns="0" bIns="0" rtlCol="0"/>
            <a:lstStyle/>
            <a:p>
              <a:endParaRPr/>
            </a:p>
          </p:txBody>
        </p:sp>
        <p:sp>
          <p:nvSpPr>
            <p:cNvPr id="6748" name="object 6748"/>
            <p:cNvSpPr/>
            <p:nvPr/>
          </p:nvSpPr>
          <p:spPr>
            <a:xfrm>
              <a:off x="6066612" y="8000238"/>
              <a:ext cx="13335" cy="36195"/>
            </a:xfrm>
            <a:custGeom>
              <a:avLst/>
              <a:gdLst/>
              <a:ahLst/>
              <a:cxnLst/>
              <a:rect l="l" t="t" r="r" b="b"/>
              <a:pathLst>
                <a:path w="13335" h="36195">
                  <a:moveTo>
                    <a:pt x="0" y="0"/>
                  </a:moveTo>
                  <a:lnTo>
                    <a:pt x="1768" y="6583"/>
                  </a:lnTo>
                  <a:lnTo>
                    <a:pt x="2565" y="14007"/>
                  </a:lnTo>
                  <a:lnTo>
                    <a:pt x="2600" y="22070"/>
                  </a:lnTo>
                  <a:lnTo>
                    <a:pt x="2082" y="30568"/>
                  </a:lnTo>
                  <a:lnTo>
                    <a:pt x="5156" y="31647"/>
                  </a:lnTo>
                  <a:lnTo>
                    <a:pt x="9575" y="34340"/>
                  </a:lnTo>
                  <a:lnTo>
                    <a:pt x="12509" y="35699"/>
                  </a:lnTo>
                  <a:lnTo>
                    <a:pt x="12879" y="26815"/>
                  </a:lnTo>
                  <a:lnTo>
                    <a:pt x="2819" y="888"/>
                  </a:lnTo>
                  <a:lnTo>
                    <a:pt x="0" y="0"/>
                  </a:lnTo>
                  <a:close/>
                </a:path>
              </a:pathLst>
            </a:custGeom>
            <a:solidFill>
              <a:srgbClr val="F9BF35"/>
            </a:solidFill>
          </p:spPr>
          <p:txBody>
            <a:bodyPr wrap="square" lIns="0" tIns="0" rIns="0" bIns="0" rtlCol="0"/>
            <a:lstStyle/>
            <a:p>
              <a:endParaRPr/>
            </a:p>
          </p:txBody>
        </p:sp>
        <p:sp>
          <p:nvSpPr>
            <p:cNvPr id="6749" name="object 6749"/>
            <p:cNvSpPr/>
            <p:nvPr/>
          </p:nvSpPr>
          <p:spPr>
            <a:xfrm>
              <a:off x="6066617" y="8000240"/>
              <a:ext cx="8255" cy="3810"/>
            </a:xfrm>
            <a:custGeom>
              <a:avLst/>
              <a:gdLst/>
              <a:ahLst/>
              <a:cxnLst/>
              <a:rect l="l" t="t" r="r" b="b"/>
              <a:pathLst>
                <a:path w="8254" h="3809">
                  <a:moveTo>
                    <a:pt x="7889" y="3332"/>
                  </a:moveTo>
                  <a:lnTo>
                    <a:pt x="0" y="0"/>
                  </a:lnTo>
                </a:path>
              </a:pathLst>
            </a:custGeom>
            <a:ln w="25400">
              <a:solidFill>
                <a:srgbClr val="F5B034"/>
              </a:solidFill>
            </a:ln>
          </p:spPr>
          <p:txBody>
            <a:bodyPr wrap="square" lIns="0" tIns="0" rIns="0" bIns="0" rtlCol="0"/>
            <a:lstStyle/>
            <a:p>
              <a:endParaRPr/>
            </a:p>
          </p:txBody>
        </p:sp>
        <p:sp>
          <p:nvSpPr>
            <p:cNvPr id="6750" name="object 6750"/>
            <p:cNvSpPr/>
            <p:nvPr/>
          </p:nvSpPr>
          <p:spPr>
            <a:xfrm>
              <a:off x="6066612" y="8000238"/>
              <a:ext cx="3175" cy="31115"/>
            </a:xfrm>
            <a:custGeom>
              <a:avLst/>
              <a:gdLst/>
              <a:ahLst/>
              <a:cxnLst/>
              <a:rect l="l" t="t" r="r" b="b"/>
              <a:pathLst>
                <a:path w="3175" h="31115">
                  <a:moveTo>
                    <a:pt x="0" y="0"/>
                  </a:moveTo>
                  <a:lnTo>
                    <a:pt x="1768" y="6583"/>
                  </a:lnTo>
                  <a:lnTo>
                    <a:pt x="2565" y="14007"/>
                  </a:lnTo>
                  <a:lnTo>
                    <a:pt x="2600" y="22070"/>
                  </a:lnTo>
                  <a:lnTo>
                    <a:pt x="2082" y="30568"/>
                  </a:lnTo>
                </a:path>
              </a:pathLst>
            </a:custGeom>
            <a:ln w="25400">
              <a:solidFill>
                <a:srgbClr val="F9BE34"/>
              </a:solidFill>
            </a:ln>
          </p:spPr>
          <p:txBody>
            <a:bodyPr wrap="square" lIns="0" tIns="0" rIns="0" bIns="0" rtlCol="0"/>
            <a:lstStyle/>
            <a:p>
              <a:endParaRPr/>
            </a:p>
          </p:txBody>
        </p:sp>
        <p:sp>
          <p:nvSpPr>
            <p:cNvPr id="6751" name="object 6751"/>
            <p:cNvSpPr/>
            <p:nvPr/>
          </p:nvSpPr>
          <p:spPr>
            <a:xfrm>
              <a:off x="6068695" y="8030807"/>
              <a:ext cx="10795" cy="5715"/>
            </a:xfrm>
            <a:custGeom>
              <a:avLst/>
              <a:gdLst/>
              <a:ahLst/>
              <a:cxnLst/>
              <a:rect l="l" t="t" r="r" b="b"/>
              <a:pathLst>
                <a:path w="10795" h="5715">
                  <a:moveTo>
                    <a:pt x="0" y="0"/>
                  </a:moveTo>
                  <a:lnTo>
                    <a:pt x="10426" y="5130"/>
                  </a:lnTo>
                </a:path>
              </a:pathLst>
            </a:custGeom>
            <a:ln w="25400">
              <a:solidFill>
                <a:srgbClr val="FDCE37"/>
              </a:solidFill>
            </a:ln>
          </p:spPr>
          <p:txBody>
            <a:bodyPr wrap="square" lIns="0" tIns="0" rIns="0" bIns="0" rtlCol="0"/>
            <a:lstStyle/>
            <a:p>
              <a:endParaRPr/>
            </a:p>
          </p:txBody>
        </p:sp>
        <p:sp>
          <p:nvSpPr>
            <p:cNvPr id="6752" name="object 6752"/>
            <p:cNvSpPr/>
            <p:nvPr/>
          </p:nvSpPr>
          <p:spPr>
            <a:xfrm>
              <a:off x="6074553" y="8003598"/>
              <a:ext cx="5080" cy="32384"/>
            </a:xfrm>
            <a:custGeom>
              <a:avLst/>
              <a:gdLst/>
              <a:ahLst/>
              <a:cxnLst/>
              <a:rect l="l" t="t" r="r" b="b"/>
              <a:pathLst>
                <a:path w="5079" h="32384">
                  <a:moveTo>
                    <a:pt x="4568" y="32339"/>
                  </a:moveTo>
                  <a:lnTo>
                    <a:pt x="4938" y="23456"/>
                  </a:lnTo>
                  <a:lnTo>
                    <a:pt x="4497" y="14908"/>
                  </a:lnTo>
                  <a:lnTo>
                    <a:pt x="2949" y="6989"/>
                  </a:lnTo>
                  <a:lnTo>
                    <a:pt x="0" y="0"/>
                  </a:lnTo>
                </a:path>
              </a:pathLst>
            </a:custGeom>
            <a:ln w="25400">
              <a:solidFill>
                <a:srgbClr val="F9BF37"/>
              </a:solidFill>
            </a:ln>
          </p:spPr>
          <p:txBody>
            <a:bodyPr wrap="square" lIns="0" tIns="0" rIns="0" bIns="0" rtlCol="0"/>
            <a:lstStyle/>
            <a:p>
              <a:endParaRPr/>
            </a:p>
          </p:txBody>
        </p:sp>
        <p:sp>
          <p:nvSpPr>
            <p:cNvPr id="6753" name="object 6753"/>
            <p:cNvSpPr/>
            <p:nvPr/>
          </p:nvSpPr>
          <p:spPr>
            <a:xfrm>
              <a:off x="6065342" y="8030807"/>
              <a:ext cx="13970" cy="38735"/>
            </a:xfrm>
            <a:custGeom>
              <a:avLst/>
              <a:gdLst/>
              <a:ahLst/>
              <a:cxnLst/>
              <a:rect l="l" t="t" r="r" b="b"/>
              <a:pathLst>
                <a:path w="13970" h="38734">
                  <a:moveTo>
                    <a:pt x="3352" y="0"/>
                  </a:moveTo>
                  <a:lnTo>
                    <a:pt x="2493" y="8733"/>
                  </a:lnTo>
                  <a:lnTo>
                    <a:pt x="602" y="26090"/>
                  </a:lnTo>
                  <a:lnTo>
                    <a:pt x="0" y="34302"/>
                  </a:lnTo>
                  <a:lnTo>
                    <a:pt x="10058" y="38227"/>
                  </a:lnTo>
                  <a:lnTo>
                    <a:pt x="10730" y="30905"/>
                  </a:lnTo>
                  <a:lnTo>
                    <a:pt x="12885" y="14066"/>
                  </a:lnTo>
                  <a:lnTo>
                    <a:pt x="13779" y="5130"/>
                  </a:lnTo>
                  <a:lnTo>
                    <a:pt x="10845" y="3771"/>
                  </a:lnTo>
                  <a:lnTo>
                    <a:pt x="6426" y="1079"/>
                  </a:lnTo>
                  <a:lnTo>
                    <a:pt x="3352" y="0"/>
                  </a:lnTo>
                  <a:close/>
                </a:path>
              </a:pathLst>
            </a:custGeom>
            <a:solidFill>
              <a:srgbClr val="FED73B"/>
            </a:solidFill>
          </p:spPr>
          <p:txBody>
            <a:bodyPr wrap="square" lIns="0" tIns="0" rIns="0" bIns="0" rtlCol="0"/>
            <a:lstStyle/>
            <a:p>
              <a:endParaRPr/>
            </a:p>
          </p:txBody>
        </p:sp>
        <p:sp>
          <p:nvSpPr>
            <p:cNvPr id="6754" name="object 6754"/>
            <p:cNvSpPr/>
            <p:nvPr/>
          </p:nvSpPr>
          <p:spPr>
            <a:xfrm>
              <a:off x="6068695" y="8030807"/>
              <a:ext cx="10795" cy="5715"/>
            </a:xfrm>
            <a:custGeom>
              <a:avLst/>
              <a:gdLst/>
              <a:ahLst/>
              <a:cxnLst/>
              <a:rect l="l" t="t" r="r" b="b"/>
              <a:pathLst>
                <a:path w="10795" h="5715">
                  <a:moveTo>
                    <a:pt x="10426" y="5130"/>
                  </a:moveTo>
                  <a:lnTo>
                    <a:pt x="0" y="0"/>
                  </a:lnTo>
                </a:path>
              </a:pathLst>
            </a:custGeom>
            <a:ln w="25400">
              <a:solidFill>
                <a:srgbClr val="FDCE37"/>
              </a:solidFill>
            </a:ln>
          </p:spPr>
          <p:txBody>
            <a:bodyPr wrap="square" lIns="0" tIns="0" rIns="0" bIns="0" rtlCol="0"/>
            <a:lstStyle/>
            <a:p>
              <a:endParaRPr/>
            </a:p>
          </p:txBody>
        </p:sp>
        <p:sp>
          <p:nvSpPr>
            <p:cNvPr id="6755" name="object 6755"/>
            <p:cNvSpPr/>
            <p:nvPr/>
          </p:nvSpPr>
          <p:spPr>
            <a:xfrm>
              <a:off x="6065342" y="8030807"/>
              <a:ext cx="3810" cy="34925"/>
            </a:xfrm>
            <a:custGeom>
              <a:avLst/>
              <a:gdLst/>
              <a:ahLst/>
              <a:cxnLst/>
              <a:rect l="l" t="t" r="r" b="b"/>
              <a:pathLst>
                <a:path w="3810" h="34925">
                  <a:moveTo>
                    <a:pt x="3352" y="0"/>
                  </a:moveTo>
                  <a:lnTo>
                    <a:pt x="2493" y="8733"/>
                  </a:lnTo>
                  <a:lnTo>
                    <a:pt x="1504" y="17499"/>
                  </a:lnTo>
                  <a:lnTo>
                    <a:pt x="602" y="26090"/>
                  </a:lnTo>
                  <a:lnTo>
                    <a:pt x="0" y="34302"/>
                  </a:lnTo>
                </a:path>
              </a:pathLst>
            </a:custGeom>
            <a:ln w="25400">
              <a:solidFill>
                <a:srgbClr val="FED639"/>
              </a:solidFill>
            </a:ln>
          </p:spPr>
          <p:txBody>
            <a:bodyPr wrap="square" lIns="0" tIns="0" rIns="0" bIns="0" rtlCol="0"/>
            <a:lstStyle/>
            <a:p>
              <a:endParaRPr/>
            </a:p>
          </p:txBody>
        </p:sp>
        <p:sp>
          <p:nvSpPr>
            <p:cNvPr id="6756" name="object 6756"/>
            <p:cNvSpPr/>
            <p:nvPr/>
          </p:nvSpPr>
          <p:spPr>
            <a:xfrm>
              <a:off x="6065342" y="8065109"/>
              <a:ext cx="10160" cy="4445"/>
            </a:xfrm>
            <a:custGeom>
              <a:avLst/>
              <a:gdLst/>
              <a:ahLst/>
              <a:cxnLst/>
              <a:rect l="l" t="t" r="r" b="b"/>
              <a:pathLst>
                <a:path w="10160" h="4445">
                  <a:moveTo>
                    <a:pt x="0" y="0"/>
                  </a:moveTo>
                  <a:lnTo>
                    <a:pt x="10058" y="3924"/>
                  </a:lnTo>
                </a:path>
              </a:pathLst>
            </a:custGeom>
            <a:ln w="25400">
              <a:solidFill>
                <a:srgbClr val="FFE13F"/>
              </a:solidFill>
            </a:ln>
          </p:spPr>
          <p:txBody>
            <a:bodyPr wrap="square" lIns="0" tIns="0" rIns="0" bIns="0" rtlCol="0"/>
            <a:lstStyle/>
            <a:p>
              <a:endParaRPr/>
            </a:p>
          </p:txBody>
        </p:sp>
        <p:sp>
          <p:nvSpPr>
            <p:cNvPr id="6757" name="object 6757"/>
            <p:cNvSpPr/>
            <p:nvPr/>
          </p:nvSpPr>
          <p:spPr>
            <a:xfrm>
              <a:off x="6075400" y="8035937"/>
              <a:ext cx="3810" cy="33655"/>
            </a:xfrm>
            <a:custGeom>
              <a:avLst/>
              <a:gdLst/>
              <a:ahLst/>
              <a:cxnLst/>
              <a:rect l="l" t="t" r="r" b="b"/>
              <a:pathLst>
                <a:path w="3810" h="33654">
                  <a:moveTo>
                    <a:pt x="0" y="33096"/>
                  </a:moveTo>
                  <a:lnTo>
                    <a:pt x="672" y="25774"/>
                  </a:lnTo>
                  <a:lnTo>
                    <a:pt x="1712" y="17624"/>
                  </a:lnTo>
                  <a:lnTo>
                    <a:pt x="2827" y="8936"/>
                  </a:lnTo>
                  <a:lnTo>
                    <a:pt x="3721" y="0"/>
                  </a:lnTo>
                </a:path>
              </a:pathLst>
            </a:custGeom>
            <a:ln w="25400">
              <a:solidFill>
                <a:srgbClr val="FED93D"/>
              </a:solidFill>
            </a:ln>
          </p:spPr>
          <p:txBody>
            <a:bodyPr wrap="square" lIns="0" tIns="0" rIns="0" bIns="0" rtlCol="0"/>
            <a:lstStyle/>
            <a:p>
              <a:endParaRPr/>
            </a:p>
          </p:txBody>
        </p:sp>
        <p:sp>
          <p:nvSpPr>
            <p:cNvPr id="6758" name="object 6758"/>
            <p:cNvSpPr/>
            <p:nvPr/>
          </p:nvSpPr>
          <p:spPr>
            <a:xfrm>
              <a:off x="6060135" y="7998612"/>
              <a:ext cx="9525" cy="32384"/>
            </a:xfrm>
            <a:custGeom>
              <a:avLst/>
              <a:gdLst/>
              <a:ahLst/>
              <a:cxnLst/>
              <a:rect l="l" t="t" r="r" b="b"/>
              <a:pathLst>
                <a:path w="9525" h="32384">
                  <a:moveTo>
                    <a:pt x="0" y="0"/>
                  </a:moveTo>
                  <a:lnTo>
                    <a:pt x="771" y="6192"/>
                  </a:lnTo>
                  <a:lnTo>
                    <a:pt x="1025" y="13112"/>
                  </a:lnTo>
                  <a:lnTo>
                    <a:pt x="875" y="20652"/>
                  </a:lnTo>
                  <a:lnTo>
                    <a:pt x="431" y="28701"/>
                  </a:lnTo>
                  <a:lnTo>
                    <a:pt x="3378" y="30022"/>
                  </a:lnTo>
                  <a:lnTo>
                    <a:pt x="6299" y="31407"/>
                  </a:lnTo>
                  <a:lnTo>
                    <a:pt x="8559" y="32194"/>
                  </a:lnTo>
                  <a:lnTo>
                    <a:pt x="9077" y="23696"/>
                  </a:lnTo>
                  <a:lnTo>
                    <a:pt x="2235" y="431"/>
                  </a:lnTo>
                  <a:lnTo>
                    <a:pt x="0" y="0"/>
                  </a:lnTo>
                  <a:close/>
                </a:path>
              </a:pathLst>
            </a:custGeom>
            <a:solidFill>
              <a:srgbClr val="F9BD34"/>
            </a:solidFill>
          </p:spPr>
          <p:txBody>
            <a:bodyPr wrap="square" lIns="0" tIns="0" rIns="0" bIns="0" rtlCol="0"/>
            <a:lstStyle/>
            <a:p>
              <a:endParaRPr/>
            </a:p>
          </p:txBody>
        </p:sp>
        <p:sp>
          <p:nvSpPr>
            <p:cNvPr id="6759" name="object 6759"/>
            <p:cNvSpPr/>
            <p:nvPr/>
          </p:nvSpPr>
          <p:spPr>
            <a:xfrm>
              <a:off x="6060135" y="7998612"/>
              <a:ext cx="6985" cy="1905"/>
            </a:xfrm>
            <a:custGeom>
              <a:avLst/>
              <a:gdLst/>
              <a:ahLst/>
              <a:cxnLst/>
              <a:rect l="l" t="t" r="r" b="b"/>
              <a:pathLst>
                <a:path w="6985" h="1904">
                  <a:moveTo>
                    <a:pt x="6468" y="1623"/>
                  </a:moveTo>
                  <a:lnTo>
                    <a:pt x="0" y="0"/>
                  </a:lnTo>
                </a:path>
              </a:pathLst>
            </a:custGeom>
            <a:ln w="25400">
              <a:solidFill>
                <a:srgbClr val="F5B034"/>
              </a:solidFill>
            </a:ln>
          </p:spPr>
          <p:txBody>
            <a:bodyPr wrap="square" lIns="0" tIns="0" rIns="0" bIns="0" rtlCol="0"/>
            <a:lstStyle/>
            <a:p>
              <a:endParaRPr/>
            </a:p>
          </p:txBody>
        </p:sp>
        <p:sp>
          <p:nvSpPr>
            <p:cNvPr id="6760" name="object 6760"/>
            <p:cNvSpPr/>
            <p:nvPr/>
          </p:nvSpPr>
          <p:spPr>
            <a:xfrm>
              <a:off x="6060135" y="7998612"/>
              <a:ext cx="1270" cy="29209"/>
            </a:xfrm>
            <a:custGeom>
              <a:avLst/>
              <a:gdLst/>
              <a:ahLst/>
              <a:cxnLst/>
              <a:rect l="l" t="t" r="r" b="b"/>
              <a:pathLst>
                <a:path w="1270" h="29209">
                  <a:moveTo>
                    <a:pt x="0" y="0"/>
                  </a:moveTo>
                  <a:lnTo>
                    <a:pt x="771" y="6192"/>
                  </a:lnTo>
                  <a:lnTo>
                    <a:pt x="1025" y="13112"/>
                  </a:lnTo>
                  <a:lnTo>
                    <a:pt x="875" y="20652"/>
                  </a:lnTo>
                  <a:lnTo>
                    <a:pt x="431" y="28701"/>
                  </a:lnTo>
                </a:path>
              </a:pathLst>
            </a:custGeom>
            <a:ln w="25400">
              <a:solidFill>
                <a:srgbClr val="F9BD34"/>
              </a:solidFill>
            </a:ln>
          </p:spPr>
          <p:txBody>
            <a:bodyPr wrap="square" lIns="0" tIns="0" rIns="0" bIns="0" rtlCol="0"/>
            <a:lstStyle/>
            <a:p>
              <a:endParaRPr/>
            </a:p>
          </p:txBody>
        </p:sp>
        <p:sp>
          <p:nvSpPr>
            <p:cNvPr id="6761" name="object 6761"/>
            <p:cNvSpPr/>
            <p:nvPr/>
          </p:nvSpPr>
          <p:spPr>
            <a:xfrm>
              <a:off x="6060567" y="8027314"/>
              <a:ext cx="8255" cy="3810"/>
            </a:xfrm>
            <a:custGeom>
              <a:avLst/>
              <a:gdLst/>
              <a:ahLst/>
              <a:cxnLst/>
              <a:rect l="l" t="t" r="r" b="b"/>
              <a:pathLst>
                <a:path w="8254" h="3809">
                  <a:moveTo>
                    <a:pt x="0" y="0"/>
                  </a:moveTo>
                  <a:lnTo>
                    <a:pt x="8128" y="3492"/>
                  </a:lnTo>
                </a:path>
              </a:pathLst>
            </a:custGeom>
            <a:ln w="25400">
              <a:solidFill>
                <a:srgbClr val="FDCA35"/>
              </a:solidFill>
            </a:ln>
          </p:spPr>
          <p:txBody>
            <a:bodyPr wrap="square" lIns="0" tIns="0" rIns="0" bIns="0" rtlCol="0"/>
            <a:lstStyle/>
            <a:p>
              <a:endParaRPr/>
            </a:p>
          </p:txBody>
        </p:sp>
        <p:sp>
          <p:nvSpPr>
            <p:cNvPr id="6762" name="object 6762"/>
            <p:cNvSpPr/>
            <p:nvPr/>
          </p:nvSpPr>
          <p:spPr>
            <a:xfrm>
              <a:off x="6066612" y="8000238"/>
              <a:ext cx="3175" cy="31115"/>
            </a:xfrm>
            <a:custGeom>
              <a:avLst/>
              <a:gdLst/>
              <a:ahLst/>
              <a:cxnLst/>
              <a:rect l="l" t="t" r="r" b="b"/>
              <a:pathLst>
                <a:path w="3175" h="31115">
                  <a:moveTo>
                    <a:pt x="2082" y="30568"/>
                  </a:moveTo>
                  <a:lnTo>
                    <a:pt x="2600" y="22070"/>
                  </a:lnTo>
                  <a:lnTo>
                    <a:pt x="2565" y="14007"/>
                  </a:lnTo>
                  <a:lnTo>
                    <a:pt x="1768" y="6583"/>
                  </a:lnTo>
                  <a:lnTo>
                    <a:pt x="0" y="0"/>
                  </a:lnTo>
                </a:path>
              </a:pathLst>
            </a:custGeom>
            <a:ln w="25400">
              <a:solidFill>
                <a:srgbClr val="F9BE34"/>
              </a:solidFill>
            </a:ln>
          </p:spPr>
          <p:txBody>
            <a:bodyPr wrap="square" lIns="0" tIns="0" rIns="0" bIns="0" rtlCol="0"/>
            <a:lstStyle/>
            <a:p>
              <a:endParaRPr/>
            </a:p>
          </p:txBody>
        </p:sp>
        <p:sp>
          <p:nvSpPr>
            <p:cNvPr id="6763" name="object 6763"/>
            <p:cNvSpPr/>
            <p:nvPr/>
          </p:nvSpPr>
          <p:spPr>
            <a:xfrm>
              <a:off x="6058116" y="8027314"/>
              <a:ext cx="10795" cy="38100"/>
            </a:xfrm>
            <a:custGeom>
              <a:avLst/>
              <a:gdLst/>
              <a:ahLst/>
              <a:cxnLst/>
              <a:rect l="l" t="t" r="r" b="b"/>
              <a:pathLst>
                <a:path w="10795" h="38100">
                  <a:moveTo>
                    <a:pt x="2451" y="0"/>
                  </a:moveTo>
                  <a:lnTo>
                    <a:pt x="493" y="26097"/>
                  </a:lnTo>
                  <a:lnTo>
                    <a:pt x="0" y="35090"/>
                  </a:lnTo>
                  <a:lnTo>
                    <a:pt x="7226" y="37795"/>
                  </a:lnTo>
                  <a:lnTo>
                    <a:pt x="7828" y="29583"/>
                  </a:lnTo>
                  <a:lnTo>
                    <a:pt x="9719" y="12225"/>
                  </a:lnTo>
                  <a:lnTo>
                    <a:pt x="10579" y="3492"/>
                  </a:lnTo>
                  <a:lnTo>
                    <a:pt x="8318" y="2705"/>
                  </a:lnTo>
                  <a:lnTo>
                    <a:pt x="2451" y="0"/>
                  </a:lnTo>
                  <a:close/>
                </a:path>
              </a:pathLst>
            </a:custGeom>
            <a:solidFill>
              <a:srgbClr val="FED539"/>
            </a:solidFill>
          </p:spPr>
          <p:txBody>
            <a:bodyPr wrap="square" lIns="0" tIns="0" rIns="0" bIns="0" rtlCol="0"/>
            <a:lstStyle/>
            <a:p>
              <a:endParaRPr/>
            </a:p>
          </p:txBody>
        </p:sp>
        <p:sp>
          <p:nvSpPr>
            <p:cNvPr id="6764" name="object 6764"/>
            <p:cNvSpPr/>
            <p:nvPr/>
          </p:nvSpPr>
          <p:spPr>
            <a:xfrm>
              <a:off x="6060567" y="8027314"/>
              <a:ext cx="8255" cy="3810"/>
            </a:xfrm>
            <a:custGeom>
              <a:avLst/>
              <a:gdLst/>
              <a:ahLst/>
              <a:cxnLst/>
              <a:rect l="l" t="t" r="r" b="b"/>
              <a:pathLst>
                <a:path w="8254" h="3809">
                  <a:moveTo>
                    <a:pt x="8128" y="3492"/>
                  </a:moveTo>
                  <a:lnTo>
                    <a:pt x="0" y="0"/>
                  </a:lnTo>
                </a:path>
              </a:pathLst>
            </a:custGeom>
            <a:ln w="25400">
              <a:solidFill>
                <a:srgbClr val="FDCA35"/>
              </a:solidFill>
            </a:ln>
          </p:spPr>
          <p:txBody>
            <a:bodyPr wrap="square" lIns="0" tIns="0" rIns="0" bIns="0" rtlCol="0"/>
            <a:lstStyle/>
            <a:p>
              <a:endParaRPr/>
            </a:p>
          </p:txBody>
        </p:sp>
        <p:sp>
          <p:nvSpPr>
            <p:cNvPr id="6765" name="object 6765"/>
            <p:cNvSpPr/>
            <p:nvPr/>
          </p:nvSpPr>
          <p:spPr>
            <a:xfrm>
              <a:off x="6058116" y="8027314"/>
              <a:ext cx="2540" cy="35560"/>
            </a:xfrm>
            <a:custGeom>
              <a:avLst/>
              <a:gdLst/>
              <a:ahLst/>
              <a:cxnLst/>
              <a:rect l="l" t="t" r="r" b="b"/>
              <a:pathLst>
                <a:path w="2539" h="35559">
                  <a:moveTo>
                    <a:pt x="2451" y="0"/>
                  </a:moveTo>
                  <a:lnTo>
                    <a:pt x="1828" y="8442"/>
                  </a:lnTo>
                  <a:lnTo>
                    <a:pt x="1139" y="17178"/>
                  </a:lnTo>
                  <a:lnTo>
                    <a:pt x="493" y="26097"/>
                  </a:lnTo>
                  <a:lnTo>
                    <a:pt x="0" y="35090"/>
                  </a:lnTo>
                </a:path>
              </a:pathLst>
            </a:custGeom>
            <a:ln w="25400">
              <a:solidFill>
                <a:srgbClr val="FED338"/>
              </a:solidFill>
            </a:ln>
          </p:spPr>
          <p:txBody>
            <a:bodyPr wrap="square" lIns="0" tIns="0" rIns="0" bIns="0" rtlCol="0"/>
            <a:lstStyle/>
            <a:p>
              <a:endParaRPr/>
            </a:p>
          </p:txBody>
        </p:sp>
        <p:sp>
          <p:nvSpPr>
            <p:cNvPr id="6766" name="object 6766"/>
            <p:cNvSpPr/>
            <p:nvPr/>
          </p:nvSpPr>
          <p:spPr>
            <a:xfrm>
              <a:off x="6058116" y="8062404"/>
              <a:ext cx="7620" cy="3175"/>
            </a:xfrm>
            <a:custGeom>
              <a:avLst/>
              <a:gdLst/>
              <a:ahLst/>
              <a:cxnLst/>
              <a:rect l="l" t="t" r="r" b="b"/>
              <a:pathLst>
                <a:path w="7620" h="3175">
                  <a:moveTo>
                    <a:pt x="0" y="0"/>
                  </a:moveTo>
                  <a:lnTo>
                    <a:pt x="7226" y="2705"/>
                  </a:lnTo>
                </a:path>
              </a:pathLst>
            </a:custGeom>
            <a:ln w="25400">
              <a:solidFill>
                <a:srgbClr val="FFDF3C"/>
              </a:solidFill>
            </a:ln>
          </p:spPr>
          <p:txBody>
            <a:bodyPr wrap="square" lIns="0" tIns="0" rIns="0" bIns="0" rtlCol="0"/>
            <a:lstStyle/>
            <a:p>
              <a:endParaRPr/>
            </a:p>
          </p:txBody>
        </p:sp>
        <p:sp>
          <p:nvSpPr>
            <p:cNvPr id="6767" name="object 6767"/>
            <p:cNvSpPr/>
            <p:nvPr/>
          </p:nvSpPr>
          <p:spPr>
            <a:xfrm>
              <a:off x="6065342" y="8030807"/>
              <a:ext cx="3810" cy="34925"/>
            </a:xfrm>
            <a:custGeom>
              <a:avLst/>
              <a:gdLst/>
              <a:ahLst/>
              <a:cxnLst/>
              <a:rect l="l" t="t" r="r" b="b"/>
              <a:pathLst>
                <a:path w="3810" h="34925">
                  <a:moveTo>
                    <a:pt x="0" y="34302"/>
                  </a:moveTo>
                  <a:lnTo>
                    <a:pt x="602" y="26090"/>
                  </a:lnTo>
                  <a:lnTo>
                    <a:pt x="1504" y="17499"/>
                  </a:lnTo>
                  <a:lnTo>
                    <a:pt x="2493" y="8733"/>
                  </a:lnTo>
                  <a:lnTo>
                    <a:pt x="3352" y="0"/>
                  </a:lnTo>
                </a:path>
              </a:pathLst>
            </a:custGeom>
            <a:ln w="25400">
              <a:solidFill>
                <a:srgbClr val="FED639"/>
              </a:solidFill>
            </a:ln>
          </p:spPr>
          <p:txBody>
            <a:bodyPr wrap="square" lIns="0" tIns="0" rIns="0" bIns="0" rtlCol="0"/>
            <a:lstStyle/>
            <a:p>
              <a:endParaRPr/>
            </a:p>
          </p:txBody>
        </p:sp>
        <p:sp>
          <p:nvSpPr>
            <p:cNvPr id="6768" name="object 6768"/>
            <p:cNvSpPr/>
            <p:nvPr/>
          </p:nvSpPr>
          <p:spPr>
            <a:xfrm>
              <a:off x="6052324" y="7997558"/>
              <a:ext cx="8890" cy="29845"/>
            </a:xfrm>
            <a:custGeom>
              <a:avLst/>
              <a:gdLst/>
              <a:ahLst/>
              <a:cxnLst/>
              <a:rect l="l" t="t" r="r" b="b"/>
              <a:pathLst>
                <a:path w="8889" h="29845">
                  <a:moveTo>
                    <a:pt x="952" y="0"/>
                  </a:moveTo>
                  <a:lnTo>
                    <a:pt x="0" y="26619"/>
                  </a:lnTo>
                  <a:lnTo>
                    <a:pt x="2336" y="27165"/>
                  </a:lnTo>
                  <a:lnTo>
                    <a:pt x="5308" y="28422"/>
                  </a:lnTo>
                  <a:lnTo>
                    <a:pt x="8242" y="29756"/>
                  </a:lnTo>
                  <a:lnTo>
                    <a:pt x="8685" y="21706"/>
                  </a:lnTo>
                  <a:lnTo>
                    <a:pt x="8836" y="14166"/>
                  </a:lnTo>
                  <a:lnTo>
                    <a:pt x="8581" y="7246"/>
                  </a:lnTo>
                  <a:lnTo>
                    <a:pt x="7810" y="1054"/>
                  </a:lnTo>
                  <a:lnTo>
                    <a:pt x="5587" y="609"/>
                  </a:lnTo>
                  <a:lnTo>
                    <a:pt x="3289" y="266"/>
                  </a:lnTo>
                  <a:lnTo>
                    <a:pt x="952" y="0"/>
                  </a:lnTo>
                  <a:close/>
                </a:path>
              </a:pathLst>
            </a:custGeom>
            <a:solidFill>
              <a:srgbClr val="F9BC34"/>
            </a:solidFill>
          </p:spPr>
          <p:txBody>
            <a:bodyPr wrap="square" lIns="0" tIns="0" rIns="0" bIns="0" rtlCol="0"/>
            <a:lstStyle/>
            <a:p>
              <a:endParaRPr/>
            </a:p>
          </p:txBody>
        </p:sp>
        <p:sp>
          <p:nvSpPr>
            <p:cNvPr id="6769" name="object 6769"/>
            <p:cNvSpPr/>
            <p:nvPr/>
          </p:nvSpPr>
          <p:spPr>
            <a:xfrm>
              <a:off x="6053277" y="7997558"/>
              <a:ext cx="6985" cy="1270"/>
            </a:xfrm>
            <a:custGeom>
              <a:avLst/>
              <a:gdLst/>
              <a:ahLst/>
              <a:cxnLst/>
              <a:rect l="l" t="t" r="r" b="b"/>
              <a:pathLst>
                <a:path w="6985" h="1270">
                  <a:moveTo>
                    <a:pt x="6857" y="1054"/>
                  </a:moveTo>
                  <a:lnTo>
                    <a:pt x="0" y="0"/>
                  </a:lnTo>
                </a:path>
              </a:pathLst>
            </a:custGeom>
            <a:ln w="25400">
              <a:solidFill>
                <a:srgbClr val="F5B034"/>
              </a:solidFill>
            </a:ln>
          </p:spPr>
          <p:txBody>
            <a:bodyPr wrap="square" lIns="0" tIns="0" rIns="0" bIns="0" rtlCol="0"/>
            <a:lstStyle/>
            <a:p>
              <a:endParaRPr/>
            </a:p>
          </p:txBody>
        </p:sp>
        <p:sp>
          <p:nvSpPr>
            <p:cNvPr id="6770" name="object 6770"/>
            <p:cNvSpPr/>
            <p:nvPr/>
          </p:nvSpPr>
          <p:spPr>
            <a:xfrm>
              <a:off x="6052324" y="7997558"/>
              <a:ext cx="1270" cy="26670"/>
            </a:xfrm>
            <a:custGeom>
              <a:avLst/>
              <a:gdLst/>
              <a:ahLst/>
              <a:cxnLst/>
              <a:rect l="l" t="t" r="r" b="b"/>
              <a:pathLst>
                <a:path w="1270" h="26670">
                  <a:moveTo>
                    <a:pt x="952" y="0"/>
                  </a:moveTo>
                  <a:lnTo>
                    <a:pt x="750" y="5780"/>
                  </a:lnTo>
                  <a:lnTo>
                    <a:pt x="523" y="12147"/>
                  </a:lnTo>
                  <a:lnTo>
                    <a:pt x="273" y="19095"/>
                  </a:lnTo>
                  <a:lnTo>
                    <a:pt x="0" y="26619"/>
                  </a:lnTo>
                </a:path>
              </a:pathLst>
            </a:custGeom>
            <a:ln w="25400">
              <a:solidFill>
                <a:srgbClr val="F9BC34"/>
              </a:solidFill>
            </a:ln>
          </p:spPr>
          <p:txBody>
            <a:bodyPr wrap="square" lIns="0" tIns="0" rIns="0" bIns="0" rtlCol="0"/>
            <a:lstStyle/>
            <a:p>
              <a:endParaRPr/>
            </a:p>
          </p:txBody>
        </p:sp>
        <p:sp>
          <p:nvSpPr>
            <p:cNvPr id="6771" name="object 6771"/>
            <p:cNvSpPr/>
            <p:nvPr/>
          </p:nvSpPr>
          <p:spPr>
            <a:xfrm>
              <a:off x="6052324" y="8024177"/>
              <a:ext cx="8255" cy="3175"/>
            </a:xfrm>
            <a:custGeom>
              <a:avLst/>
              <a:gdLst/>
              <a:ahLst/>
              <a:cxnLst/>
              <a:rect l="l" t="t" r="r" b="b"/>
              <a:pathLst>
                <a:path w="8254" h="3175">
                  <a:moveTo>
                    <a:pt x="0" y="0"/>
                  </a:moveTo>
                  <a:lnTo>
                    <a:pt x="8242" y="3136"/>
                  </a:lnTo>
                </a:path>
              </a:pathLst>
            </a:custGeom>
            <a:ln w="25400">
              <a:solidFill>
                <a:srgbClr val="FDC834"/>
              </a:solidFill>
            </a:ln>
          </p:spPr>
          <p:txBody>
            <a:bodyPr wrap="square" lIns="0" tIns="0" rIns="0" bIns="0" rtlCol="0"/>
            <a:lstStyle/>
            <a:p>
              <a:endParaRPr/>
            </a:p>
          </p:txBody>
        </p:sp>
        <p:sp>
          <p:nvSpPr>
            <p:cNvPr id="6772" name="object 6772"/>
            <p:cNvSpPr/>
            <p:nvPr/>
          </p:nvSpPr>
          <p:spPr>
            <a:xfrm>
              <a:off x="6060135" y="7998612"/>
              <a:ext cx="1270" cy="29209"/>
            </a:xfrm>
            <a:custGeom>
              <a:avLst/>
              <a:gdLst/>
              <a:ahLst/>
              <a:cxnLst/>
              <a:rect l="l" t="t" r="r" b="b"/>
              <a:pathLst>
                <a:path w="1270" h="29209">
                  <a:moveTo>
                    <a:pt x="431" y="28701"/>
                  </a:moveTo>
                  <a:lnTo>
                    <a:pt x="875" y="20652"/>
                  </a:lnTo>
                  <a:lnTo>
                    <a:pt x="1025" y="13112"/>
                  </a:lnTo>
                  <a:lnTo>
                    <a:pt x="771" y="6192"/>
                  </a:lnTo>
                  <a:lnTo>
                    <a:pt x="0" y="0"/>
                  </a:lnTo>
                </a:path>
              </a:pathLst>
            </a:custGeom>
            <a:ln w="25400">
              <a:solidFill>
                <a:srgbClr val="F9BD34"/>
              </a:solidFill>
            </a:ln>
          </p:spPr>
          <p:txBody>
            <a:bodyPr wrap="square" lIns="0" tIns="0" rIns="0" bIns="0" rtlCol="0"/>
            <a:lstStyle/>
            <a:p>
              <a:endParaRPr/>
            </a:p>
          </p:txBody>
        </p:sp>
        <p:sp>
          <p:nvSpPr>
            <p:cNvPr id="6773" name="object 6773"/>
            <p:cNvSpPr/>
            <p:nvPr/>
          </p:nvSpPr>
          <p:spPr>
            <a:xfrm>
              <a:off x="6051016" y="8024177"/>
              <a:ext cx="10160" cy="38735"/>
            </a:xfrm>
            <a:custGeom>
              <a:avLst/>
              <a:gdLst/>
              <a:ahLst/>
              <a:cxnLst/>
              <a:rect l="l" t="t" r="r" b="b"/>
              <a:pathLst>
                <a:path w="10160" h="38734">
                  <a:moveTo>
                    <a:pt x="1308" y="0"/>
                  </a:moveTo>
                  <a:lnTo>
                    <a:pt x="0" y="35661"/>
                  </a:lnTo>
                  <a:lnTo>
                    <a:pt x="7099" y="38226"/>
                  </a:lnTo>
                  <a:lnTo>
                    <a:pt x="7593" y="29234"/>
                  </a:lnTo>
                  <a:lnTo>
                    <a:pt x="9550" y="3136"/>
                  </a:lnTo>
                  <a:lnTo>
                    <a:pt x="6616" y="1803"/>
                  </a:lnTo>
                  <a:lnTo>
                    <a:pt x="3644" y="546"/>
                  </a:lnTo>
                  <a:lnTo>
                    <a:pt x="1308" y="0"/>
                  </a:lnTo>
                  <a:close/>
                </a:path>
              </a:pathLst>
            </a:custGeom>
            <a:solidFill>
              <a:srgbClr val="FED237"/>
            </a:solidFill>
          </p:spPr>
          <p:txBody>
            <a:bodyPr wrap="square" lIns="0" tIns="0" rIns="0" bIns="0" rtlCol="0"/>
            <a:lstStyle/>
            <a:p>
              <a:endParaRPr/>
            </a:p>
          </p:txBody>
        </p:sp>
        <p:sp>
          <p:nvSpPr>
            <p:cNvPr id="6774" name="object 6774"/>
            <p:cNvSpPr/>
            <p:nvPr/>
          </p:nvSpPr>
          <p:spPr>
            <a:xfrm>
              <a:off x="6052324" y="8024177"/>
              <a:ext cx="8255" cy="3175"/>
            </a:xfrm>
            <a:custGeom>
              <a:avLst/>
              <a:gdLst/>
              <a:ahLst/>
              <a:cxnLst/>
              <a:rect l="l" t="t" r="r" b="b"/>
              <a:pathLst>
                <a:path w="8254" h="3175">
                  <a:moveTo>
                    <a:pt x="8242" y="3136"/>
                  </a:moveTo>
                  <a:lnTo>
                    <a:pt x="0" y="0"/>
                  </a:lnTo>
                </a:path>
              </a:pathLst>
            </a:custGeom>
            <a:ln w="25400">
              <a:solidFill>
                <a:srgbClr val="FDC834"/>
              </a:solidFill>
            </a:ln>
          </p:spPr>
          <p:txBody>
            <a:bodyPr wrap="square" lIns="0" tIns="0" rIns="0" bIns="0" rtlCol="0"/>
            <a:lstStyle/>
            <a:p>
              <a:endParaRPr/>
            </a:p>
          </p:txBody>
        </p:sp>
        <p:sp>
          <p:nvSpPr>
            <p:cNvPr id="6775" name="object 6775"/>
            <p:cNvSpPr/>
            <p:nvPr/>
          </p:nvSpPr>
          <p:spPr>
            <a:xfrm>
              <a:off x="6051016" y="8024177"/>
              <a:ext cx="1905" cy="36195"/>
            </a:xfrm>
            <a:custGeom>
              <a:avLst/>
              <a:gdLst/>
              <a:ahLst/>
              <a:cxnLst/>
              <a:rect l="l" t="t" r="r" b="b"/>
              <a:pathLst>
                <a:path w="1904" h="36195">
                  <a:moveTo>
                    <a:pt x="1308" y="0"/>
                  </a:moveTo>
                  <a:lnTo>
                    <a:pt x="1012" y="8083"/>
                  </a:lnTo>
                  <a:lnTo>
                    <a:pt x="696" y="16725"/>
                  </a:lnTo>
                  <a:lnTo>
                    <a:pt x="359" y="25921"/>
                  </a:lnTo>
                  <a:lnTo>
                    <a:pt x="0" y="35661"/>
                  </a:lnTo>
                </a:path>
              </a:pathLst>
            </a:custGeom>
            <a:ln w="25400">
              <a:solidFill>
                <a:srgbClr val="FED235"/>
              </a:solidFill>
            </a:ln>
          </p:spPr>
          <p:txBody>
            <a:bodyPr wrap="square" lIns="0" tIns="0" rIns="0" bIns="0" rtlCol="0"/>
            <a:lstStyle/>
            <a:p>
              <a:endParaRPr/>
            </a:p>
          </p:txBody>
        </p:sp>
        <p:sp>
          <p:nvSpPr>
            <p:cNvPr id="6776" name="object 6776"/>
            <p:cNvSpPr/>
            <p:nvPr/>
          </p:nvSpPr>
          <p:spPr>
            <a:xfrm>
              <a:off x="6051016" y="8059839"/>
              <a:ext cx="7620" cy="3175"/>
            </a:xfrm>
            <a:custGeom>
              <a:avLst/>
              <a:gdLst/>
              <a:ahLst/>
              <a:cxnLst/>
              <a:rect l="l" t="t" r="r" b="b"/>
              <a:pathLst>
                <a:path w="7620" h="3175">
                  <a:moveTo>
                    <a:pt x="0" y="0"/>
                  </a:moveTo>
                  <a:lnTo>
                    <a:pt x="7099" y="2565"/>
                  </a:lnTo>
                </a:path>
              </a:pathLst>
            </a:custGeom>
            <a:ln w="25400">
              <a:solidFill>
                <a:srgbClr val="FFDD39"/>
              </a:solidFill>
            </a:ln>
          </p:spPr>
          <p:txBody>
            <a:bodyPr wrap="square" lIns="0" tIns="0" rIns="0" bIns="0" rtlCol="0"/>
            <a:lstStyle/>
            <a:p>
              <a:endParaRPr/>
            </a:p>
          </p:txBody>
        </p:sp>
        <p:sp>
          <p:nvSpPr>
            <p:cNvPr id="6777" name="object 6777"/>
            <p:cNvSpPr/>
            <p:nvPr/>
          </p:nvSpPr>
          <p:spPr>
            <a:xfrm>
              <a:off x="6058116" y="8027314"/>
              <a:ext cx="2540" cy="35560"/>
            </a:xfrm>
            <a:custGeom>
              <a:avLst/>
              <a:gdLst/>
              <a:ahLst/>
              <a:cxnLst/>
              <a:rect l="l" t="t" r="r" b="b"/>
              <a:pathLst>
                <a:path w="2539" h="35559">
                  <a:moveTo>
                    <a:pt x="0" y="35090"/>
                  </a:moveTo>
                  <a:lnTo>
                    <a:pt x="493" y="26097"/>
                  </a:lnTo>
                  <a:lnTo>
                    <a:pt x="1139" y="17178"/>
                  </a:lnTo>
                  <a:lnTo>
                    <a:pt x="1828" y="8442"/>
                  </a:lnTo>
                  <a:lnTo>
                    <a:pt x="2451" y="0"/>
                  </a:lnTo>
                </a:path>
              </a:pathLst>
            </a:custGeom>
            <a:ln w="25400">
              <a:solidFill>
                <a:srgbClr val="FED338"/>
              </a:solidFill>
            </a:ln>
          </p:spPr>
          <p:txBody>
            <a:bodyPr wrap="square" lIns="0" tIns="0" rIns="0" bIns="0" rtlCol="0"/>
            <a:lstStyle/>
            <a:p>
              <a:endParaRPr/>
            </a:p>
          </p:txBody>
        </p:sp>
        <p:sp>
          <p:nvSpPr>
            <p:cNvPr id="6778" name="object 6778"/>
            <p:cNvSpPr/>
            <p:nvPr/>
          </p:nvSpPr>
          <p:spPr>
            <a:xfrm>
              <a:off x="6041288" y="7996778"/>
              <a:ext cx="12065" cy="27940"/>
            </a:xfrm>
            <a:custGeom>
              <a:avLst/>
              <a:gdLst/>
              <a:ahLst/>
              <a:cxnLst/>
              <a:rect l="l" t="t" r="r" b="b"/>
              <a:pathLst>
                <a:path w="12064" h="27940">
                  <a:moveTo>
                    <a:pt x="1546" y="0"/>
                  </a:moveTo>
                  <a:lnTo>
                    <a:pt x="1168" y="6888"/>
                  </a:lnTo>
                  <a:lnTo>
                    <a:pt x="0" y="24909"/>
                  </a:lnTo>
                  <a:lnTo>
                    <a:pt x="3632" y="25671"/>
                  </a:lnTo>
                  <a:lnTo>
                    <a:pt x="7315" y="26484"/>
                  </a:lnTo>
                  <a:lnTo>
                    <a:pt x="11036" y="27399"/>
                  </a:lnTo>
                  <a:lnTo>
                    <a:pt x="11988" y="779"/>
                  </a:lnTo>
                  <a:lnTo>
                    <a:pt x="4168" y="104"/>
                  </a:lnTo>
                  <a:lnTo>
                    <a:pt x="1546" y="0"/>
                  </a:lnTo>
                  <a:close/>
                </a:path>
              </a:pathLst>
            </a:custGeom>
            <a:solidFill>
              <a:srgbClr val="F9BB32"/>
            </a:solidFill>
          </p:spPr>
          <p:txBody>
            <a:bodyPr wrap="square" lIns="0" tIns="0" rIns="0" bIns="0" rtlCol="0"/>
            <a:lstStyle/>
            <a:p>
              <a:endParaRPr/>
            </a:p>
          </p:txBody>
        </p:sp>
        <p:sp>
          <p:nvSpPr>
            <p:cNvPr id="6779" name="object 6779"/>
            <p:cNvSpPr/>
            <p:nvPr/>
          </p:nvSpPr>
          <p:spPr>
            <a:xfrm>
              <a:off x="6052324" y="7997558"/>
              <a:ext cx="1270" cy="26670"/>
            </a:xfrm>
            <a:custGeom>
              <a:avLst/>
              <a:gdLst/>
              <a:ahLst/>
              <a:cxnLst/>
              <a:rect l="l" t="t" r="r" b="b"/>
              <a:pathLst>
                <a:path w="1270" h="26670">
                  <a:moveTo>
                    <a:pt x="952" y="0"/>
                  </a:moveTo>
                  <a:lnTo>
                    <a:pt x="750" y="5780"/>
                  </a:lnTo>
                  <a:lnTo>
                    <a:pt x="523" y="12147"/>
                  </a:lnTo>
                  <a:lnTo>
                    <a:pt x="273" y="19095"/>
                  </a:lnTo>
                  <a:lnTo>
                    <a:pt x="0" y="26619"/>
                  </a:lnTo>
                </a:path>
              </a:pathLst>
            </a:custGeom>
            <a:ln w="25400">
              <a:solidFill>
                <a:srgbClr val="F9BC34"/>
              </a:solidFill>
            </a:ln>
          </p:spPr>
          <p:txBody>
            <a:bodyPr wrap="square" lIns="0" tIns="0" rIns="0" bIns="0" rtlCol="0"/>
            <a:lstStyle/>
            <a:p>
              <a:endParaRPr/>
            </a:p>
          </p:txBody>
        </p:sp>
        <p:sp>
          <p:nvSpPr>
            <p:cNvPr id="6780" name="object 6780"/>
            <p:cNvSpPr/>
            <p:nvPr/>
          </p:nvSpPr>
          <p:spPr>
            <a:xfrm>
              <a:off x="6041288" y="8021688"/>
              <a:ext cx="11430" cy="2540"/>
            </a:xfrm>
            <a:custGeom>
              <a:avLst/>
              <a:gdLst/>
              <a:ahLst/>
              <a:cxnLst/>
              <a:rect l="l" t="t" r="r" b="b"/>
              <a:pathLst>
                <a:path w="11429" h="2540">
                  <a:moveTo>
                    <a:pt x="11036" y="2489"/>
                  </a:moveTo>
                  <a:lnTo>
                    <a:pt x="0" y="0"/>
                  </a:lnTo>
                </a:path>
              </a:pathLst>
            </a:custGeom>
            <a:ln w="25400">
              <a:solidFill>
                <a:srgbClr val="FDC530"/>
              </a:solidFill>
            </a:ln>
          </p:spPr>
          <p:txBody>
            <a:bodyPr wrap="square" lIns="0" tIns="0" rIns="0" bIns="0" rtlCol="0"/>
            <a:lstStyle/>
            <a:p>
              <a:endParaRPr/>
            </a:p>
          </p:txBody>
        </p:sp>
        <p:sp>
          <p:nvSpPr>
            <p:cNvPr id="6781" name="object 6781"/>
            <p:cNvSpPr/>
            <p:nvPr/>
          </p:nvSpPr>
          <p:spPr>
            <a:xfrm>
              <a:off x="6041288" y="7996778"/>
              <a:ext cx="1905" cy="25400"/>
            </a:xfrm>
            <a:custGeom>
              <a:avLst/>
              <a:gdLst/>
              <a:ahLst/>
              <a:cxnLst/>
              <a:rect l="l" t="t" r="r" b="b"/>
              <a:pathLst>
                <a:path w="1904" h="25400">
                  <a:moveTo>
                    <a:pt x="0" y="24909"/>
                  </a:moveTo>
                  <a:lnTo>
                    <a:pt x="622" y="15143"/>
                  </a:lnTo>
                  <a:lnTo>
                    <a:pt x="1168" y="6888"/>
                  </a:lnTo>
                  <a:lnTo>
                    <a:pt x="1546" y="0"/>
                  </a:lnTo>
                </a:path>
              </a:pathLst>
            </a:custGeom>
            <a:ln w="25400">
              <a:solidFill>
                <a:srgbClr val="F9BA30"/>
              </a:solidFill>
            </a:ln>
          </p:spPr>
          <p:txBody>
            <a:bodyPr wrap="square" lIns="0" tIns="0" rIns="0" bIns="0" rtlCol="0"/>
            <a:lstStyle/>
            <a:p>
              <a:endParaRPr/>
            </a:p>
          </p:txBody>
        </p:sp>
        <p:sp>
          <p:nvSpPr>
            <p:cNvPr id="6782" name="object 6782"/>
            <p:cNvSpPr/>
            <p:nvPr/>
          </p:nvSpPr>
          <p:spPr>
            <a:xfrm>
              <a:off x="6044009" y="7996825"/>
              <a:ext cx="9525" cy="1270"/>
            </a:xfrm>
            <a:custGeom>
              <a:avLst/>
              <a:gdLst/>
              <a:ahLst/>
              <a:cxnLst/>
              <a:rect l="l" t="t" r="r" b="b"/>
              <a:pathLst>
                <a:path w="9525" h="1270">
                  <a:moveTo>
                    <a:pt x="0" y="0"/>
                  </a:moveTo>
                  <a:lnTo>
                    <a:pt x="9267" y="732"/>
                  </a:lnTo>
                </a:path>
              </a:pathLst>
            </a:custGeom>
            <a:ln w="25399">
              <a:solidFill>
                <a:srgbClr val="F5B034"/>
              </a:solidFill>
            </a:ln>
          </p:spPr>
          <p:txBody>
            <a:bodyPr wrap="square" lIns="0" tIns="0" rIns="0" bIns="0" rtlCol="0"/>
            <a:lstStyle/>
            <a:p>
              <a:endParaRPr/>
            </a:p>
          </p:txBody>
        </p:sp>
        <p:sp>
          <p:nvSpPr>
            <p:cNvPr id="6783" name="object 6783"/>
            <p:cNvSpPr/>
            <p:nvPr/>
          </p:nvSpPr>
          <p:spPr>
            <a:xfrm>
              <a:off x="6030468" y="7996520"/>
              <a:ext cx="12700" cy="25400"/>
            </a:xfrm>
            <a:custGeom>
              <a:avLst/>
              <a:gdLst/>
              <a:ahLst/>
              <a:cxnLst/>
              <a:rect l="l" t="t" r="r" b="b"/>
              <a:pathLst>
                <a:path w="12700" h="25400">
                  <a:moveTo>
                    <a:pt x="1889" y="0"/>
                  </a:moveTo>
                  <a:lnTo>
                    <a:pt x="1231" y="6067"/>
                  </a:lnTo>
                  <a:lnTo>
                    <a:pt x="685" y="13814"/>
                  </a:lnTo>
                  <a:lnTo>
                    <a:pt x="0" y="23110"/>
                  </a:lnTo>
                  <a:lnTo>
                    <a:pt x="7175" y="24418"/>
                  </a:lnTo>
                  <a:lnTo>
                    <a:pt x="10820" y="25168"/>
                  </a:lnTo>
                  <a:lnTo>
                    <a:pt x="12048" y="6067"/>
                  </a:lnTo>
                  <a:lnTo>
                    <a:pt x="12367" y="258"/>
                  </a:lnTo>
                  <a:lnTo>
                    <a:pt x="7142" y="49"/>
                  </a:lnTo>
                  <a:lnTo>
                    <a:pt x="1889" y="0"/>
                  </a:lnTo>
                  <a:close/>
                </a:path>
              </a:pathLst>
            </a:custGeom>
            <a:solidFill>
              <a:srgbClr val="F9BA2D"/>
            </a:solidFill>
          </p:spPr>
          <p:txBody>
            <a:bodyPr wrap="square" lIns="0" tIns="0" rIns="0" bIns="0" rtlCol="0"/>
            <a:lstStyle/>
            <a:p>
              <a:endParaRPr/>
            </a:p>
          </p:txBody>
        </p:sp>
        <p:sp>
          <p:nvSpPr>
            <p:cNvPr id="6784" name="object 6784"/>
            <p:cNvSpPr/>
            <p:nvPr/>
          </p:nvSpPr>
          <p:spPr>
            <a:xfrm>
              <a:off x="6041288" y="7996778"/>
              <a:ext cx="1905" cy="25400"/>
            </a:xfrm>
            <a:custGeom>
              <a:avLst/>
              <a:gdLst/>
              <a:ahLst/>
              <a:cxnLst/>
              <a:rect l="l" t="t" r="r" b="b"/>
              <a:pathLst>
                <a:path w="1904" h="25400">
                  <a:moveTo>
                    <a:pt x="1546" y="0"/>
                  </a:moveTo>
                  <a:lnTo>
                    <a:pt x="1168" y="6888"/>
                  </a:lnTo>
                  <a:lnTo>
                    <a:pt x="622" y="15143"/>
                  </a:lnTo>
                  <a:lnTo>
                    <a:pt x="0" y="24909"/>
                  </a:lnTo>
                </a:path>
              </a:pathLst>
            </a:custGeom>
            <a:ln w="25400">
              <a:solidFill>
                <a:srgbClr val="F9BA30"/>
              </a:solidFill>
            </a:ln>
          </p:spPr>
          <p:txBody>
            <a:bodyPr wrap="square" lIns="0" tIns="0" rIns="0" bIns="0" rtlCol="0"/>
            <a:lstStyle/>
            <a:p>
              <a:endParaRPr/>
            </a:p>
          </p:txBody>
        </p:sp>
        <p:sp>
          <p:nvSpPr>
            <p:cNvPr id="6785" name="object 6785"/>
            <p:cNvSpPr/>
            <p:nvPr/>
          </p:nvSpPr>
          <p:spPr>
            <a:xfrm>
              <a:off x="6030468" y="8019631"/>
              <a:ext cx="11430" cy="2540"/>
            </a:xfrm>
            <a:custGeom>
              <a:avLst/>
              <a:gdLst/>
              <a:ahLst/>
              <a:cxnLst/>
              <a:rect l="l" t="t" r="r" b="b"/>
              <a:pathLst>
                <a:path w="11429" h="2540">
                  <a:moveTo>
                    <a:pt x="10820" y="2057"/>
                  </a:moveTo>
                  <a:lnTo>
                    <a:pt x="0" y="0"/>
                  </a:lnTo>
                </a:path>
              </a:pathLst>
            </a:custGeom>
            <a:ln w="25399">
              <a:solidFill>
                <a:srgbClr val="FDC326"/>
              </a:solidFill>
            </a:ln>
          </p:spPr>
          <p:txBody>
            <a:bodyPr wrap="square" lIns="0" tIns="0" rIns="0" bIns="0" rtlCol="0"/>
            <a:lstStyle/>
            <a:p>
              <a:endParaRPr/>
            </a:p>
          </p:txBody>
        </p:sp>
        <p:sp>
          <p:nvSpPr>
            <p:cNvPr id="6786" name="object 6786"/>
            <p:cNvSpPr/>
            <p:nvPr/>
          </p:nvSpPr>
          <p:spPr>
            <a:xfrm>
              <a:off x="6030468" y="7996520"/>
              <a:ext cx="1905" cy="23495"/>
            </a:xfrm>
            <a:custGeom>
              <a:avLst/>
              <a:gdLst/>
              <a:ahLst/>
              <a:cxnLst/>
              <a:rect l="l" t="t" r="r" b="b"/>
              <a:pathLst>
                <a:path w="1904" h="23495">
                  <a:moveTo>
                    <a:pt x="0" y="23110"/>
                  </a:moveTo>
                  <a:lnTo>
                    <a:pt x="685" y="13814"/>
                  </a:lnTo>
                  <a:lnTo>
                    <a:pt x="1231" y="6067"/>
                  </a:lnTo>
                  <a:lnTo>
                    <a:pt x="1879" y="85"/>
                  </a:lnTo>
                </a:path>
                <a:path w="1904" h="23495">
                  <a:moveTo>
                    <a:pt x="1879" y="85"/>
                  </a:moveTo>
                  <a:lnTo>
                    <a:pt x="1889" y="0"/>
                  </a:lnTo>
                </a:path>
              </a:pathLst>
            </a:custGeom>
            <a:ln w="25400">
              <a:solidFill>
                <a:srgbClr val="F9B929"/>
              </a:solidFill>
            </a:ln>
          </p:spPr>
          <p:txBody>
            <a:bodyPr wrap="square" lIns="0" tIns="0" rIns="0" bIns="0" rtlCol="0"/>
            <a:lstStyle/>
            <a:p>
              <a:endParaRPr/>
            </a:p>
          </p:txBody>
        </p:sp>
        <p:sp>
          <p:nvSpPr>
            <p:cNvPr id="6787" name="object 6787"/>
            <p:cNvSpPr/>
            <p:nvPr/>
          </p:nvSpPr>
          <p:spPr>
            <a:xfrm>
              <a:off x="6034454" y="7996539"/>
              <a:ext cx="5715" cy="635"/>
            </a:xfrm>
            <a:custGeom>
              <a:avLst/>
              <a:gdLst/>
              <a:ahLst/>
              <a:cxnLst/>
              <a:rect l="l" t="t" r="r" b="b"/>
              <a:pathLst>
                <a:path w="5714" h="634">
                  <a:moveTo>
                    <a:pt x="2869" y="66"/>
                  </a:moveTo>
                  <a:lnTo>
                    <a:pt x="5692" y="131"/>
                  </a:lnTo>
                </a:path>
                <a:path w="5714" h="634">
                  <a:moveTo>
                    <a:pt x="0" y="0"/>
                  </a:moveTo>
                  <a:lnTo>
                    <a:pt x="2869" y="66"/>
                  </a:lnTo>
                </a:path>
              </a:pathLst>
            </a:custGeom>
            <a:ln w="25400">
              <a:solidFill>
                <a:srgbClr val="F5B034"/>
              </a:solidFill>
            </a:ln>
          </p:spPr>
          <p:txBody>
            <a:bodyPr wrap="square" lIns="0" tIns="0" rIns="0" bIns="0" rtlCol="0"/>
            <a:lstStyle/>
            <a:p>
              <a:endParaRPr/>
            </a:p>
          </p:txBody>
        </p:sp>
        <p:sp>
          <p:nvSpPr>
            <p:cNvPr id="6788" name="object 6788"/>
            <p:cNvSpPr/>
            <p:nvPr/>
          </p:nvSpPr>
          <p:spPr>
            <a:xfrm>
              <a:off x="6039256" y="8021688"/>
              <a:ext cx="13335" cy="38735"/>
            </a:xfrm>
            <a:custGeom>
              <a:avLst/>
              <a:gdLst/>
              <a:ahLst/>
              <a:cxnLst/>
              <a:rect l="l" t="t" r="r" b="b"/>
              <a:pathLst>
                <a:path w="13335" h="38734">
                  <a:moveTo>
                    <a:pt x="2032" y="0"/>
                  </a:moveTo>
                  <a:lnTo>
                    <a:pt x="0" y="34124"/>
                  </a:lnTo>
                  <a:lnTo>
                    <a:pt x="3860" y="35394"/>
                  </a:lnTo>
                  <a:lnTo>
                    <a:pt x="11760" y="38150"/>
                  </a:lnTo>
                  <a:lnTo>
                    <a:pt x="13068" y="2489"/>
                  </a:lnTo>
                  <a:lnTo>
                    <a:pt x="9347" y="1574"/>
                  </a:lnTo>
                  <a:lnTo>
                    <a:pt x="2032" y="0"/>
                  </a:lnTo>
                  <a:close/>
                </a:path>
              </a:pathLst>
            </a:custGeom>
            <a:solidFill>
              <a:srgbClr val="FED030"/>
            </a:solidFill>
          </p:spPr>
          <p:txBody>
            <a:bodyPr wrap="square" lIns="0" tIns="0" rIns="0" bIns="0" rtlCol="0"/>
            <a:lstStyle/>
            <a:p>
              <a:endParaRPr/>
            </a:p>
          </p:txBody>
        </p:sp>
        <p:sp>
          <p:nvSpPr>
            <p:cNvPr id="6789" name="object 6789"/>
            <p:cNvSpPr/>
            <p:nvPr/>
          </p:nvSpPr>
          <p:spPr>
            <a:xfrm>
              <a:off x="6051016" y="8024177"/>
              <a:ext cx="1905" cy="36195"/>
            </a:xfrm>
            <a:custGeom>
              <a:avLst/>
              <a:gdLst/>
              <a:ahLst/>
              <a:cxnLst/>
              <a:rect l="l" t="t" r="r" b="b"/>
              <a:pathLst>
                <a:path w="1904" h="36195">
                  <a:moveTo>
                    <a:pt x="1308" y="0"/>
                  </a:moveTo>
                  <a:lnTo>
                    <a:pt x="1012" y="8083"/>
                  </a:lnTo>
                  <a:lnTo>
                    <a:pt x="696" y="16725"/>
                  </a:lnTo>
                  <a:lnTo>
                    <a:pt x="359" y="25921"/>
                  </a:lnTo>
                  <a:lnTo>
                    <a:pt x="0" y="35661"/>
                  </a:lnTo>
                </a:path>
              </a:pathLst>
            </a:custGeom>
            <a:ln w="25400">
              <a:solidFill>
                <a:srgbClr val="FED235"/>
              </a:solidFill>
            </a:ln>
          </p:spPr>
          <p:txBody>
            <a:bodyPr wrap="square" lIns="0" tIns="0" rIns="0" bIns="0" rtlCol="0"/>
            <a:lstStyle/>
            <a:p>
              <a:endParaRPr/>
            </a:p>
          </p:txBody>
        </p:sp>
        <p:sp>
          <p:nvSpPr>
            <p:cNvPr id="6790" name="object 6790"/>
            <p:cNvSpPr/>
            <p:nvPr/>
          </p:nvSpPr>
          <p:spPr>
            <a:xfrm>
              <a:off x="6039256" y="8055813"/>
              <a:ext cx="12065" cy="4445"/>
            </a:xfrm>
            <a:custGeom>
              <a:avLst/>
              <a:gdLst/>
              <a:ahLst/>
              <a:cxnLst/>
              <a:rect l="l" t="t" r="r" b="b"/>
              <a:pathLst>
                <a:path w="12064" h="4445">
                  <a:moveTo>
                    <a:pt x="11760" y="4025"/>
                  </a:moveTo>
                  <a:lnTo>
                    <a:pt x="0" y="0"/>
                  </a:lnTo>
                </a:path>
              </a:pathLst>
            </a:custGeom>
            <a:ln w="25400">
              <a:solidFill>
                <a:srgbClr val="FFDA30"/>
              </a:solidFill>
            </a:ln>
          </p:spPr>
          <p:txBody>
            <a:bodyPr wrap="square" lIns="0" tIns="0" rIns="0" bIns="0" rtlCol="0"/>
            <a:lstStyle/>
            <a:p>
              <a:endParaRPr/>
            </a:p>
          </p:txBody>
        </p:sp>
        <p:sp>
          <p:nvSpPr>
            <p:cNvPr id="6791" name="object 6791"/>
            <p:cNvSpPr/>
            <p:nvPr/>
          </p:nvSpPr>
          <p:spPr>
            <a:xfrm>
              <a:off x="6039256" y="8021688"/>
              <a:ext cx="2540" cy="34290"/>
            </a:xfrm>
            <a:custGeom>
              <a:avLst/>
              <a:gdLst/>
              <a:ahLst/>
              <a:cxnLst/>
              <a:rect l="l" t="t" r="r" b="b"/>
              <a:pathLst>
                <a:path w="2539" h="34290">
                  <a:moveTo>
                    <a:pt x="0" y="34124"/>
                  </a:moveTo>
                  <a:lnTo>
                    <a:pt x="524" y="24665"/>
                  </a:lnTo>
                  <a:lnTo>
                    <a:pt x="1044" y="15838"/>
                  </a:lnTo>
                  <a:lnTo>
                    <a:pt x="1550" y="7623"/>
                  </a:lnTo>
                  <a:lnTo>
                    <a:pt x="2032" y="0"/>
                  </a:lnTo>
                </a:path>
              </a:pathLst>
            </a:custGeom>
            <a:ln w="25400">
              <a:solidFill>
                <a:srgbClr val="FECE2B"/>
              </a:solidFill>
            </a:ln>
          </p:spPr>
          <p:txBody>
            <a:bodyPr wrap="square" lIns="0" tIns="0" rIns="0" bIns="0" rtlCol="0"/>
            <a:lstStyle/>
            <a:p>
              <a:endParaRPr/>
            </a:p>
          </p:txBody>
        </p:sp>
        <p:sp>
          <p:nvSpPr>
            <p:cNvPr id="6792" name="object 6792"/>
            <p:cNvSpPr/>
            <p:nvPr/>
          </p:nvSpPr>
          <p:spPr>
            <a:xfrm>
              <a:off x="6041288" y="8021688"/>
              <a:ext cx="11430" cy="2540"/>
            </a:xfrm>
            <a:custGeom>
              <a:avLst/>
              <a:gdLst/>
              <a:ahLst/>
              <a:cxnLst/>
              <a:rect l="l" t="t" r="r" b="b"/>
              <a:pathLst>
                <a:path w="11429" h="2540">
                  <a:moveTo>
                    <a:pt x="0" y="0"/>
                  </a:moveTo>
                  <a:lnTo>
                    <a:pt x="11036" y="2489"/>
                  </a:lnTo>
                </a:path>
              </a:pathLst>
            </a:custGeom>
            <a:ln w="25400">
              <a:solidFill>
                <a:srgbClr val="FDC530"/>
              </a:solidFill>
            </a:ln>
          </p:spPr>
          <p:txBody>
            <a:bodyPr wrap="square" lIns="0" tIns="0" rIns="0" bIns="0" rtlCol="0"/>
            <a:lstStyle/>
            <a:p>
              <a:endParaRPr/>
            </a:p>
          </p:txBody>
        </p:sp>
        <p:sp>
          <p:nvSpPr>
            <p:cNvPr id="6793" name="object 6793"/>
            <p:cNvSpPr/>
            <p:nvPr/>
          </p:nvSpPr>
          <p:spPr>
            <a:xfrm>
              <a:off x="6029325" y="8019631"/>
              <a:ext cx="12065" cy="18415"/>
            </a:xfrm>
            <a:custGeom>
              <a:avLst/>
              <a:gdLst/>
              <a:ahLst/>
              <a:cxnLst/>
              <a:rect l="l" t="t" r="r" b="b"/>
              <a:pathLst>
                <a:path w="12064" h="18415">
                  <a:moveTo>
                    <a:pt x="1142" y="0"/>
                  </a:moveTo>
                  <a:lnTo>
                    <a:pt x="431" y="9702"/>
                  </a:lnTo>
                  <a:lnTo>
                    <a:pt x="0" y="15125"/>
                  </a:lnTo>
                  <a:lnTo>
                    <a:pt x="3606" y="15976"/>
                  </a:lnTo>
                  <a:lnTo>
                    <a:pt x="7251" y="16891"/>
                  </a:lnTo>
                  <a:lnTo>
                    <a:pt x="10972" y="17894"/>
                  </a:lnTo>
                  <a:lnTo>
                    <a:pt x="11963" y="2057"/>
                  </a:lnTo>
                  <a:lnTo>
                    <a:pt x="8318" y="1308"/>
                  </a:lnTo>
                  <a:lnTo>
                    <a:pt x="1142" y="0"/>
                  </a:lnTo>
                  <a:close/>
                </a:path>
              </a:pathLst>
            </a:custGeom>
            <a:solidFill>
              <a:srgbClr val="FEC824"/>
            </a:solidFill>
          </p:spPr>
          <p:txBody>
            <a:bodyPr wrap="square" lIns="0" tIns="0" rIns="0" bIns="0" rtlCol="0"/>
            <a:lstStyle/>
            <a:p>
              <a:endParaRPr/>
            </a:p>
          </p:txBody>
        </p:sp>
        <p:sp>
          <p:nvSpPr>
            <p:cNvPr id="6794" name="object 6794"/>
            <p:cNvSpPr/>
            <p:nvPr/>
          </p:nvSpPr>
          <p:spPr>
            <a:xfrm>
              <a:off x="6030468" y="8019631"/>
              <a:ext cx="11430" cy="2540"/>
            </a:xfrm>
            <a:custGeom>
              <a:avLst/>
              <a:gdLst/>
              <a:ahLst/>
              <a:cxnLst/>
              <a:rect l="l" t="t" r="r" b="b"/>
              <a:pathLst>
                <a:path w="11429" h="2540">
                  <a:moveTo>
                    <a:pt x="10820" y="2057"/>
                  </a:moveTo>
                  <a:lnTo>
                    <a:pt x="0" y="0"/>
                  </a:lnTo>
                </a:path>
              </a:pathLst>
            </a:custGeom>
            <a:ln w="25399">
              <a:solidFill>
                <a:srgbClr val="FDC326"/>
              </a:solidFill>
            </a:ln>
          </p:spPr>
          <p:txBody>
            <a:bodyPr wrap="square" lIns="0" tIns="0" rIns="0" bIns="0" rtlCol="0"/>
            <a:lstStyle/>
            <a:p>
              <a:endParaRPr/>
            </a:p>
          </p:txBody>
        </p:sp>
        <p:sp>
          <p:nvSpPr>
            <p:cNvPr id="6795" name="object 6795"/>
            <p:cNvSpPr/>
            <p:nvPr/>
          </p:nvSpPr>
          <p:spPr>
            <a:xfrm>
              <a:off x="6029325" y="8019631"/>
              <a:ext cx="1270" cy="15240"/>
            </a:xfrm>
            <a:custGeom>
              <a:avLst/>
              <a:gdLst/>
              <a:ahLst/>
              <a:cxnLst/>
              <a:rect l="l" t="t" r="r" b="b"/>
              <a:pathLst>
                <a:path w="1270" h="15240">
                  <a:moveTo>
                    <a:pt x="1142" y="0"/>
                  </a:moveTo>
                  <a:lnTo>
                    <a:pt x="812" y="4660"/>
                  </a:lnTo>
                  <a:lnTo>
                    <a:pt x="431" y="9702"/>
                  </a:lnTo>
                  <a:lnTo>
                    <a:pt x="0" y="15125"/>
                  </a:lnTo>
                </a:path>
              </a:pathLst>
            </a:custGeom>
            <a:ln w="25399">
              <a:solidFill>
                <a:srgbClr val="FEC61C"/>
              </a:solidFill>
            </a:ln>
          </p:spPr>
          <p:txBody>
            <a:bodyPr wrap="square" lIns="0" tIns="0" rIns="0" bIns="0" rtlCol="0"/>
            <a:lstStyle/>
            <a:p>
              <a:endParaRPr/>
            </a:p>
          </p:txBody>
        </p:sp>
        <p:sp>
          <p:nvSpPr>
            <p:cNvPr id="6796" name="object 6796"/>
            <p:cNvSpPr/>
            <p:nvPr/>
          </p:nvSpPr>
          <p:spPr>
            <a:xfrm>
              <a:off x="6029325" y="8034756"/>
              <a:ext cx="11430" cy="3175"/>
            </a:xfrm>
            <a:custGeom>
              <a:avLst/>
              <a:gdLst/>
              <a:ahLst/>
              <a:cxnLst/>
              <a:rect l="l" t="t" r="r" b="b"/>
              <a:pathLst>
                <a:path w="11429" h="3175">
                  <a:moveTo>
                    <a:pt x="0" y="0"/>
                  </a:moveTo>
                  <a:lnTo>
                    <a:pt x="10972" y="2768"/>
                  </a:lnTo>
                </a:path>
              </a:pathLst>
            </a:custGeom>
            <a:ln w="25399">
              <a:solidFill>
                <a:srgbClr val="FECC21"/>
              </a:solidFill>
            </a:ln>
          </p:spPr>
          <p:txBody>
            <a:bodyPr wrap="square" lIns="0" tIns="0" rIns="0" bIns="0" rtlCol="0"/>
            <a:lstStyle/>
            <a:p>
              <a:endParaRPr/>
            </a:p>
          </p:txBody>
        </p:sp>
        <p:sp>
          <p:nvSpPr>
            <p:cNvPr id="6797" name="object 6797"/>
            <p:cNvSpPr/>
            <p:nvPr/>
          </p:nvSpPr>
          <p:spPr>
            <a:xfrm>
              <a:off x="6040297" y="8021688"/>
              <a:ext cx="1270" cy="15875"/>
            </a:xfrm>
            <a:custGeom>
              <a:avLst/>
              <a:gdLst/>
              <a:ahLst/>
              <a:cxnLst/>
              <a:rect l="l" t="t" r="r" b="b"/>
              <a:pathLst>
                <a:path w="1270" h="15875">
                  <a:moveTo>
                    <a:pt x="0" y="15836"/>
                  </a:moveTo>
                  <a:lnTo>
                    <a:pt x="342" y="10159"/>
                  </a:lnTo>
                  <a:lnTo>
                    <a:pt x="673" y="4889"/>
                  </a:lnTo>
                  <a:lnTo>
                    <a:pt x="990" y="0"/>
                  </a:lnTo>
                </a:path>
              </a:pathLst>
            </a:custGeom>
            <a:ln w="25400">
              <a:solidFill>
                <a:srgbClr val="FEC92A"/>
              </a:solidFill>
            </a:ln>
          </p:spPr>
          <p:txBody>
            <a:bodyPr wrap="square" lIns="0" tIns="0" rIns="0" bIns="0" rtlCol="0"/>
            <a:lstStyle/>
            <a:p>
              <a:endParaRPr/>
            </a:p>
          </p:txBody>
        </p:sp>
        <p:sp>
          <p:nvSpPr>
            <p:cNvPr id="6798" name="object 6798"/>
            <p:cNvSpPr/>
            <p:nvPr/>
          </p:nvSpPr>
          <p:spPr>
            <a:xfrm>
              <a:off x="6027839" y="8034756"/>
              <a:ext cx="12700" cy="21590"/>
            </a:xfrm>
            <a:custGeom>
              <a:avLst/>
              <a:gdLst/>
              <a:ahLst/>
              <a:cxnLst/>
              <a:rect l="l" t="t" r="r" b="b"/>
              <a:pathLst>
                <a:path w="12700" h="21590">
                  <a:moveTo>
                    <a:pt x="1485" y="0"/>
                  </a:moveTo>
                  <a:lnTo>
                    <a:pt x="571" y="11239"/>
                  </a:lnTo>
                  <a:lnTo>
                    <a:pt x="0" y="17424"/>
                  </a:lnTo>
                  <a:lnTo>
                    <a:pt x="7556" y="19773"/>
                  </a:lnTo>
                  <a:lnTo>
                    <a:pt x="11417" y="21056"/>
                  </a:lnTo>
                  <a:lnTo>
                    <a:pt x="12458" y="2768"/>
                  </a:lnTo>
                  <a:lnTo>
                    <a:pt x="8737" y="1765"/>
                  </a:lnTo>
                  <a:lnTo>
                    <a:pt x="5092" y="850"/>
                  </a:lnTo>
                  <a:lnTo>
                    <a:pt x="1485" y="0"/>
                  </a:lnTo>
                  <a:close/>
                </a:path>
              </a:pathLst>
            </a:custGeom>
            <a:solidFill>
              <a:srgbClr val="FED121"/>
            </a:solidFill>
          </p:spPr>
          <p:txBody>
            <a:bodyPr wrap="square" lIns="0" tIns="0" rIns="0" bIns="0" rtlCol="0"/>
            <a:lstStyle/>
            <a:p>
              <a:endParaRPr/>
            </a:p>
          </p:txBody>
        </p:sp>
        <p:sp>
          <p:nvSpPr>
            <p:cNvPr id="6799" name="object 6799"/>
            <p:cNvSpPr/>
            <p:nvPr/>
          </p:nvSpPr>
          <p:spPr>
            <a:xfrm>
              <a:off x="6029325" y="8034756"/>
              <a:ext cx="11430" cy="3175"/>
            </a:xfrm>
            <a:custGeom>
              <a:avLst/>
              <a:gdLst/>
              <a:ahLst/>
              <a:cxnLst/>
              <a:rect l="l" t="t" r="r" b="b"/>
              <a:pathLst>
                <a:path w="11429" h="3175">
                  <a:moveTo>
                    <a:pt x="10972" y="2768"/>
                  </a:moveTo>
                  <a:lnTo>
                    <a:pt x="0" y="0"/>
                  </a:lnTo>
                </a:path>
              </a:pathLst>
            </a:custGeom>
            <a:ln w="25399">
              <a:solidFill>
                <a:srgbClr val="FECC21"/>
              </a:solidFill>
            </a:ln>
          </p:spPr>
          <p:txBody>
            <a:bodyPr wrap="square" lIns="0" tIns="0" rIns="0" bIns="0" rtlCol="0"/>
            <a:lstStyle/>
            <a:p>
              <a:endParaRPr/>
            </a:p>
          </p:txBody>
        </p:sp>
        <p:sp>
          <p:nvSpPr>
            <p:cNvPr id="6800" name="object 6800"/>
            <p:cNvSpPr/>
            <p:nvPr/>
          </p:nvSpPr>
          <p:spPr>
            <a:xfrm>
              <a:off x="6027839" y="8034756"/>
              <a:ext cx="1905" cy="17780"/>
            </a:xfrm>
            <a:custGeom>
              <a:avLst/>
              <a:gdLst/>
              <a:ahLst/>
              <a:cxnLst/>
              <a:rect l="l" t="t" r="r" b="b"/>
              <a:pathLst>
                <a:path w="1904" h="17779">
                  <a:moveTo>
                    <a:pt x="1485" y="0"/>
                  </a:moveTo>
                  <a:lnTo>
                    <a:pt x="1054" y="5435"/>
                  </a:lnTo>
                  <a:lnTo>
                    <a:pt x="571" y="11239"/>
                  </a:lnTo>
                  <a:lnTo>
                    <a:pt x="0" y="17424"/>
                  </a:lnTo>
                </a:path>
              </a:pathLst>
            </a:custGeom>
            <a:ln w="25400">
              <a:solidFill>
                <a:srgbClr val="FECF19"/>
              </a:solidFill>
            </a:ln>
          </p:spPr>
          <p:txBody>
            <a:bodyPr wrap="square" lIns="0" tIns="0" rIns="0" bIns="0" rtlCol="0"/>
            <a:lstStyle/>
            <a:p>
              <a:endParaRPr/>
            </a:p>
          </p:txBody>
        </p:sp>
        <p:sp>
          <p:nvSpPr>
            <p:cNvPr id="6801" name="object 6801"/>
            <p:cNvSpPr/>
            <p:nvPr/>
          </p:nvSpPr>
          <p:spPr>
            <a:xfrm>
              <a:off x="6027839" y="8052181"/>
              <a:ext cx="11430" cy="3810"/>
            </a:xfrm>
            <a:custGeom>
              <a:avLst/>
              <a:gdLst/>
              <a:ahLst/>
              <a:cxnLst/>
              <a:rect l="l" t="t" r="r" b="b"/>
              <a:pathLst>
                <a:path w="11429" h="3809">
                  <a:moveTo>
                    <a:pt x="0" y="0"/>
                  </a:moveTo>
                  <a:lnTo>
                    <a:pt x="11417" y="3632"/>
                  </a:lnTo>
                </a:path>
              </a:pathLst>
            </a:custGeom>
            <a:ln w="25400">
              <a:solidFill>
                <a:srgbClr val="FFD621"/>
              </a:solidFill>
            </a:ln>
          </p:spPr>
          <p:txBody>
            <a:bodyPr wrap="square" lIns="0" tIns="0" rIns="0" bIns="0" rtlCol="0"/>
            <a:lstStyle/>
            <a:p>
              <a:endParaRPr/>
            </a:p>
          </p:txBody>
        </p:sp>
        <p:sp>
          <p:nvSpPr>
            <p:cNvPr id="6802" name="object 6802"/>
            <p:cNvSpPr/>
            <p:nvPr/>
          </p:nvSpPr>
          <p:spPr>
            <a:xfrm>
              <a:off x="6039256" y="8037525"/>
              <a:ext cx="1270" cy="18415"/>
            </a:xfrm>
            <a:custGeom>
              <a:avLst/>
              <a:gdLst/>
              <a:ahLst/>
              <a:cxnLst/>
              <a:rect l="l" t="t" r="r" b="b"/>
              <a:pathLst>
                <a:path w="1270" h="18415">
                  <a:moveTo>
                    <a:pt x="0" y="18288"/>
                  </a:moveTo>
                  <a:lnTo>
                    <a:pt x="355" y="11760"/>
                  </a:lnTo>
                  <a:lnTo>
                    <a:pt x="698" y="5676"/>
                  </a:lnTo>
                  <a:lnTo>
                    <a:pt x="1041" y="0"/>
                  </a:lnTo>
                </a:path>
              </a:pathLst>
            </a:custGeom>
            <a:ln w="25400">
              <a:solidFill>
                <a:srgbClr val="FED329"/>
              </a:solidFill>
            </a:ln>
          </p:spPr>
          <p:txBody>
            <a:bodyPr wrap="square" lIns="0" tIns="0" rIns="0" bIns="0" rtlCol="0"/>
            <a:lstStyle/>
            <a:p>
              <a:endParaRPr/>
            </a:p>
          </p:txBody>
        </p:sp>
        <p:sp>
          <p:nvSpPr>
            <p:cNvPr id="6803" name="object 6803"/>
            <p:cNvSpPr/>
            <p:nvPr/>
          </p:nvSpPr>
          <p:spPr>
            <a:xfrm>
              <a:off x="6020740" y="7996495"/>
              <a:ext cx="12065" cy="10795"/>
            </a:xfrm>
            <a:custGeom>
              <a:avLst/>
              <a:gdLst/>
              <a:ahLst/>
              <a:cxnLst/>
              <a:rect l="l" t="t" r="r" b="b"/>
              <a:pathLst>
                <a:path w="12064" h="10795">
                  <a:moveTo>
                    <a:pt x="9011" y="0"/>
                  </a:moveTo>
                  <a:lnTo>
                    <a:pt x="1128" y="58"/>
                  </a:lnTo>
                  <a:lnTo>
                    <a:pt x="660" y="2675"/>
                  </a:lnTo>
                  <a:lnTo>
                    <a:pt x="254" y="6498"/>
                  </a:lnTo>
                  <a:lnTo>
                    <a:pt x="0" y="9368"/>
                  </a:lnTo>
                  <a:lnTo>
                    <a:pt x="3543" y="9647"/>
                  </a:lnTo>
                  <a:lnTo>
                    <a:pt x="7112" y="9978"/>
                  </a:lnTo>
                  <a:lnTo>
                    <a:pt x="10680" y="10359"/>
                  </a:lnTo>
                  <a:lnTo>
                    <a:pt x="11048" y="5787"/>
                  </a:lnTo>
                  <a:lnTo>
                    <a:pt x="11330" y="2675"/>
                  </a:lnTo>
                  <a:lnTo>
                    <a:pt x="11617" y="24"/>
                  </a:lnTo>
                  <a:lnTo>
                    <a:pt x="9011" y="0"/>
                  </a:lnTo>
                  <a:close/>
                </a:path>
              </a:pathLst>
            </a:custGeom>
            <a:solidFill>
              <a:srgbClr val="F7B42D"/>
            </a:solidFill>
          </p:spPr>
          <p:txBody>
            <a:bodyPr wrap="square" lIns="0" tIns="0" rIns="0" bIns="0" rtlCol="0"/>
            <a:lstStyle/>
            <a:p>
              <a:endParaRPr/>
            </a:p>
          </p:txBody>
        </p:sp>
        <p:sp>
          <p:nvSpPr>
            <p:cNvPr id="6804" name="object 6804"/>
            <p:cNvSpPr/>
            <p:nvPr/>
          </p:nvSpPr>
          <p:spPr>
            <a:xfrm>
              <a:off x="6021870" y="7996495"/>
              <a:ext cx="10795" cy="13335"/>
            </a:xfrm>
            <a:custGeom>
              <a:avLst/>
              <a:gdLst/>
              <a:ahLst/>
              <a:cxnLst/>
              <a:rect l="l" t="t" r="r" b="b"/>
              <a:pathLst>
                <a:path w="10795" h="13334">
                  <a:moveTo>
                    <a:pt x="7880" y="0"/>
                  </a:moveTo>
                  <a:lnTo>
                    <a:pt x="0" y="58"/>
                  </a:lnTo>
                  <a:lnTo>
                    <a:pt x="0" y="12746"/>
                  </a:lnTo>
                  <a:lnTo>
                    <a:pt x="10490" y="12746"/>
                  </a:lnTo>
                  <a:lnTo>
                    <a:pt x="10490" y="24"/>
                  </a:lnTo>
                  <a:lnTo>
                    <a:pt x="7880" y="0"/>
                  </a:lnTo>
                  <a:close/>
                </a:path>
              </a:pathLst>
            </a:custGeom>
            <a:solidFill>
              <a:srgbClr val="F5B034"/>
            </a:solidFill>
          </p:spPr>
          <p:txBody>
            <a:bodyPr wrap="square" lIns="0" tIns="0" rIns="0" bIns="0" rtlCol="0"/>
            <a:lstStyle/>
            <a:p>
              <a:endParaRPr/>
            </a:p>
          </p:txBody>
        </p:sp>
        <p:sp>
          <p:nvSpPr>
            <p:cNvPr id="6805" name="object 6805"/>
            <p:cNvSpPr/>
            <p:nvPr/>
          </p:nvSpPr>
          <p:spPr>
            <a:xfrm>
              <a:off x="6020740" y="7996554"/>
              <a:ext cx="1270" cy="9525"/>
            </a:xfrm>
            <a:custGeom>
              <a:avLst/>
              <a:gdLst/>
              <a:ahLst/>
              <a:cxnLst/>
              <a:rect l="l" t="t" r="r" b="b"/>
              <a:pathLst>
                <a:path w="1270" h="9525">
                  <a:moveTo>
                    <a:pt x="1122" y="51"/>
                  </a:moveTo>
                  <a:lnTo>
                    <a:pt x="0" y="9310"/>
                  </a:lnTo>
                </a:path>
                <a:path w="1270" h="9525">
                  <a:moveTo>
                    <a:pt x="1128" y="0"/>
                  </a:moveTo>
                  <a:lnTo>
                    <a:pt x="1122" y="51"/>
                  </a:lnTo>
                </a:path>
              </a:pathLst>
            </a:custGeom>
            <a:ln w="25400">
              <a:solidFill>
                <a:srgbClr val="F7B42B"/>
              </a:solidFill>
            </a:ln>
          </p:spPr>
          <p:txBody>
            <a:bodyPr wrap="square" lIns="0" tIns="0" rIns="0" bIns="0" rtlCol="0"/>
            <a:lstStyle/>
            <a:p>
              <a:endParaRPr/>
            </a:p>
          </p:txBody>
        </p:sp>
        <p:sp>
          <p:nvSpPr>
            <p:cNvPr id="6806" name="object 6806"/>
            <p:cNvSpPr/>
            <p:nvPr/>
          </p:nvSpPr>
          <p:spPr>
            <a:xfrm>
              <a:off x="6020740" y="8005864"/>
              <a:ext cx="10795" cy="1270"/>
            </a:xfrm>
            <a:custGeom>
              <a:avLst/>
              <a:gdLst/>
              <a:ahLst/>
              <a:cxnLst/>
              <a:rect l="l" t="t" r="r" b="b"/>
              <a:pathLst>
                <a:path w="10795" h="1270">
                  <a:moveTo>
                    <a:pt x="0" y="0"/>
                  </a:moveTo>
                  <a:lnTo>
                    <a:pt x="10680" y="990"/>
                  </a:lnTo>
                </a:path>
              </a:pathLst>
            </a:custGeom>
            <a:ln w="25400">
              <a:solidFill>
                <a:srgbClr val="F9B926"/>
              </a:solidFill>
            </a:ln>
          </p:spPr>
          <p:txBody>
            <a:bodyPr wrap="square" lIns="0" tIns="0" rIns="0" bIns="0" rtlCol="0"/>
            <a:lstStyle/>
            <a:p>
              <a:endParaRPr/>
            </a:p>
          </p:txBody>
        </p:sp>
        <p:sp>
          <p:nvSpPr>
            <p:cNvPr id="6807" name="object 6807"/>
            <p:cNvSpPr/>
            <p:nvPr/>
          </p:nvSpPr>
          <p:spPr>
            <a:xfrm>
              <a:off x="6031420" y="7996520"/>
              <a:ext cx="1270" cy="10795"/>
            </a:xfrm>
            <a:custGeom>
              <a:avLst/>
              <a:gdLst/>
              <a:ahLst/>
              <a:cxnLst/>
              <a:rect l="l" t="t" r="r" b="b"/>
              <a:pathLst>
                <a:path w="1270" h="10795">
                  <a:moveTo>
                    <a:pt x="0" y="10334"/>
                  </a:moveTo>
                  <a:lnTo>
                    <a:pt x="929" y="85"/>
                  </a:lnTo>
                </a:path>
                <a:path w="1270" h="10795">
                  <a:moveTo>
                    <a:pt x="929" y="85"/>
                  </a:moveTo>
                  <a:lnTo>
                    <a:pt x="937" y="0"/>
                  </a:lnTo>
                </a:path>
              </a:pathLst>
            </a:custGeom>
            <a:ln w="25400">
              <a:solidFill>
                <a:srgbClr val="F7B42E"/>
              </a:solidFill>
            </a:ln>
          </p:spPr>
          <p:txBody>
            <a:bodyPr wrap="square" lIns="0" tIns="0" rIns="0" bIns="0" rtlCol="0"/>
            <a:lstStyle/>
            <a:p>
              <a:endParaRPr/>
            </a:p>
          </p:txBody>
        </p:sp>
        <p:sp>
          <p:nvSpPr>
            <p:cNvPr id="6808" name="object 6808"/>
            <p:cNvSpPr/>
            <p:nvPr/>
          </p:nvSpPr>
          <p:spPr>
            <a:xfrm>
              <a:off x="6019812" y="8005864"/>
              <a:ext cx="12065" cy="13970"/>
            </a:xfrm>
            <a:custGeom>
              <a:avLst/>
              <a:gdLst/>
              <a:ahLst/>
              <a:cxnLst/>
              <a:rect l="l" t="t" r="r" b="b"/>
              <a:pathLst>
                <a:path w="12064" h="13970">
                  <a:moveTo>
                    <a:pt x="927" y="0"/>
                  </a:moveTo>
                  <a:lnTo>
                    <a:pt x="609" y="3581"/>
                  </a:lnTo>
                  <a:lnTo>
                    <a:pt x="0" y="12039"/>
                  </a:lnTo>
                  <a:lnTo>
                    <a:pt x="3530" y="12572"/>
                  </a:lnTo>
                  <a:lnTo>
                    <a:pt x="7086" y="13144"/>
                  </a:lnTo>
                  <a:lnTo>
                    <a:pt x="10655" y="13766"/>
                  </a:lnTo>
                  <a:lnTo>
                    <a:pt x="11607" y="990"/>
                  </a:lnTo>
                  <a:lnTo>
                    <a:pt x="8039" y="609"/>
                  </a:lnTo>
                  <a:lnTo>
                    <a:pt x="4470" y="279"/>
                  </a:lnTo>
                  <a:lnTo>
                    <a:pt x="927" y="0"/>
                  </a:lnTo>
                  <a:close/>
                </a:path>
              </a:pathLst>
            </a:custGeom>
            <a:solidFill>
              <a:srgbClr val="FBBD1F"/>
            </a:solidFill>
          </p:spPr>
          <p:txBody>
            <a:bodyPr wrap="square" lIns="0" tIns="0" rIns="0" bIns="0" rtlCol="0"/>
            <a:lstStyle/>
            <a:p>
              <a:endParaRPr/>
            </a:p>
          </p:txBody>
        </p:sp>
        <p:sp>
          <p:nvSpPr>
            <p:cNvPr id="6809" name="object 6809"/>
            <p:cNvSpPr/>
            <p:nvPr/>
          </p:nvSpPr>
          <p:spPr>
            <a:xfrm>
              <a:off x="6020740" y="8005864"/>
              <a:ext cx="10795" cy="1270"/>
            </a:xfrm>
            <a:custGeom>
              <a:avLst/>
              <a:gdLst/>
              <a:ahLst/>
              <a:cxnLst/>
              <a:rect l="l" t="t" r="r" b="b"/>
              <a:pathLst>
                <a:path w="10795" h="1270">
                  <a:moveTo>
                    <a:pt x="10680" y="990"/>
                  </a:moveTo>
                  <a:lnTo>
                    <a:pt x="0" y="0"/>
                  </a:lnTo>
                </a:path>
              </a:pathLst>
            </a:custGeom>
            <a:ln w="25400">
              <a:solidFill>
                <a:srgbClr val="F9B926"/>
              </a:solidFill>
            </a:ln>
          </p:spPr>
          <p:txBody>
            <a:bodyPr wrap="square" lIns="0" tIns="0" rIns="0" bIns="0" rtlCol="0"/>
            <a:lstStyle/>
            <a:p>
              <a:endParaRPr/>
            </a:p>
          </p:txBody>
        </p:sp>
        <p:sp>
          <p:nvSpPr>
            <p:cNvPr id="6810" name="object 6810"/>
            <p:cNvSpPr/>
            <p:nvPr/>
          </p:nvSpPr>
          <p:spPr>
            <a:xfrm>
              <a:off x="6019812" y="8005864"/>
              <a:ext cx="1270" cy="12065"/>
            </a:xfrm>
            <a:custGeom>
              <a:avLst/>
              <a:gdLst/>
              <a:ahLst/>
              <a:cxnLst/>
              <a:rect l="l" t="t" r="r" b="b"/>
              <a:pathLst>
                <a:path w="1270" h="12065">
                  <a:moveTo>
                    <a:pt x="927" y="0"/>
                  </a:moveTo>
                  <a:lnTo>
                    <a:pt x="0" y="12039"/>
                  </a:lnTo>
                </a:path>
              </a:pathLst>
            </a:custGeom>
            <a:ln w="25400">
              <a:solidFill>
                <a:srgbClr val="FBBC1B"/>
              </a:solidFill>
            </a:ln>
          </p:spPr>
          <p:txBody>
            <a:bodyPr wrap="square" lIns="0" tIns="0" rIns="0" bIns="0" rtlCol="0"/>
            <a:lstStyle/>
            <a:p>
              <a:endParaRPr/>
            </a:p>
          </p:txBody>
        </p:sp>
        <p:sp>
          <p:nvSpPr>
            <p:cNvPr id="6811" name="object 6811"/>
            <p:cNvSpPr/>
            <p:nvPr/>
          </p:nvSpPr>
          <p:spPr>
            <a:xfrm>
              <a:off x="6019812" y="8017903"/>
              <a:ext cx="10795" cy="1905"/>
            </a:xfrm>
            <a:custGeom>
              <a:avLst/>
              <a:gdLst/>
              <a:ahLst/>
              <a:cxnLst/>
              <a:rect l="l" t="t" r="r" b="b"/>
              <a:pathLst>
                <a:path w="10795" h="1904">
                  <a:moveTo>
                    <a:pt x="0" y="0"/>
                  </a:moveTo>
                  <a:lnTo>
                    <a:pt x="10655" y="1727"/>
                  </a:lnTo>
                </a:path>
              </a:pathLst>
            </a:custGeom>
            <a:ln w="25400">
              <a:solidFill>
                <a:srgbClr val="FDC119"/>
              </a:solidFill>
            </a:ln>
          </p:spPr>
          <p:txBody>
            <a:bodyPr wrap="square" lIns="0" tIns="0" rIns="0" bIns="0" rtlCol="0"/>
            <a:lstStyle/>
            <a:p>
              <a:endParaRPr/>
            </a:p>
          </p:txBody>
        </p:sp>
        <p:sp>
          <p:nvSpPr>
            <p:cNvPr id="6812" name="object 6812"/>
            <p:cNvSpPr/>
            <p:nvPr/>
          </p:nvSpPr>
          <p:spPr>
            <a:xfrm>
              <a:off x="6030468" y="8006854"/>
              <a:ext cx="1270" cy="13335"/>
            </a:xfrm>
            <a:custGeom>
              <a:avLst/>
              <a:gdLst/>
              <a:ahLst/>
              <a:cxnLst/>
              <a:rect l="l" t="t" r="r" b="b"/>
              <a:pathLst>
                <a:path w="1270" h="13334">
                  <a:moveTo>
                    <a:pt x="0" y="12776"/>
                  </a:moveTo>
                  <a:lnTo>
                    <a:pt x="342" y="8127"/>
                  </a:lnTo>
                  <a:lnTo>
                    <a:pt x="660" y="3860"/>
                  </a:lnTo>
                  <a:lnTo>
                    <a:pt x="952" y="0"/>
                  </a:lnTo>
                </a:path>
              </a:pathLst>
            </a:custGeom>
            <a:ln w="25400">
              <a:solidFill>
                <a:srgbClr val="FBBD24"/>
              </a:solidFill>
            </a:ln>
          </p:spPr>
          <p:txBody>
            <a:bodyPr wrap="square" lIns="0" tIns="0" rIns="0" bIns="0" rtlCol="0"/>
            <a:lstStyle/>
            <a:p>
              <a:endParaRPr/>
            </a:p>
          </p:txBody>
        </p:sp>
        <p:sp>
          <p:nvSpPr>
            <p:cNvPr id="6813" name="object 6813"/>
            <p:cNvSpPr/>
            <p:nvPr/>
          </p:nvSpPr>
          <p:spPr>
            <a:xfrm>
              <a:off x="6010186" y="7996554"/>
              <a:ext cx="12065" cy="9525"/>
            </a:xfrm>
            <a:custGeom>
              <a:avLst/>
              <a:gdLst/>
              <a:ahLst/>
              <a:cxnLst/>
              <a:rect l="l" t="t" r="r" b="b"/>
              <a:pathLst>
                <a:path w="12064" h="9525">
                  <a:moveTo>
                    <a:pt x="11681" y="0"/>
                  </a:moveTo>
                  <a:lnTo>
                    <a:pt x="4686" y="51"/>
                  </a:lnTo>
                  <a:lnTo>
                    <a:pt x="1201" y="51"/>
                  </a:lnTo>
                  <a:lnTo>
                    <a:pt x="666" y="2617"/>
                  </a:lnTo>
                  <a:lnTo>
                    <a:pt x="281" y="5728"/>
                  </a:lnTo>
                  <a:lnTo>
                    <a:pt x="0" y="8662"/>
                  </a:lnTo>
                  <a:lnTo>
                    <a:pt x="3492" y="8814"/>
                  </a:lnTo>
                  <a:lnTo>
                    <a:pt x="7010" y="9043"/>
                  </a:lnTo>
                  <a:lnTo>
                    <a:pt x="10553" y="9310"/>
                  </a:lnTo>
                  <a:lnTo>
                    <a:pt x="10913" y="5347"/>
                  </a:lnTo>
                  <a:lnTo>
                    <a:pt x="11241" y="2464"/>
                  </a:lnTo>
                  <a:lnTo>
                    <a:pt x="11672" y="51"/>
                  </a:lnTo>
                  <a:lnTo>
                    <a:pt x="4686" y="51"/>
                  </a:lnTo>
                  <a:lnTo>
                    <a:pt x="11677" y="26"/>
                  </a:lnTo>
                  <a:close/>
                </a:path>
              </a:pathLst>
            </a:custGeom>
            <a:solidFill>
              <a:srgbClr val="F7B42A"/>
            </a:solidFill>
          </p:spPr>
          <p:txBody>
            <a:bodyPr wrap="square" lIns="0" tIns="0" rIns="0" bIns="0" rtlCol="0"/>
            <a:lstStyle/>
            <a:p>
              <a:endParaRPr/>
            </a:p>
          </p:txBody>
        </p:sp>
        <p:sp>
          <p:nvSpPr>
            <p:cNvPr id="6814" name="object 6814"/>
            <p:cNvSpPr/>
            <p:nvPr/>
          </p:nvSpPr>
          <p:spPr>
            <a:xfrm>
              <a:off x="6011392" y="7996554"/>
              <a:ext cx="10795" cy="13335"/>
            </a:xfrm>
            <a:custGeom>
              <a:avLst/>
              <a:gdLst/>
              <a:ahLst/>
              <a:cxnLst/>
              <a:rect l="l" t="t" r="r" b="b"/>
              <a:pathLst>
                <a:path w="10795" h="13334">
                  <a:moveTo>
                    <a:pt x="0" y="8"/>
                  </a:moveTo>
                  <a:lnTo>
                    <a:pt x="0" y="12726"/>
                  </a:lnTo>
                  <a:lnTo>
                    <a:pt x="10477" y="12726"/>
                  </a:lnTo>
                  <a:lnTo>
                    <a:pt x="10477" y="51"/>
                  </a:lnTo>
                  <a:lnTo>
                    <a:pt x="3479" y="51"/>
                  </a:lnTo>
                  <a:lnTo>
                    <a:pt x="0" y="8"/>
                  </a:lnTo>
                  <a:close/>
                </a:path>
                <a:path w="10795" h="13334">
                  <a:moveTo>
                    <a:pt x="10477" y="0"/>
                  </a:moveTo>
                  <a:lnTo>
                    <a:pt x="3479" y="51"/>
                  </a:lnTo>
                  <a:lnTo>
                    <a:pt x="10477" y="51"/>
                  </a:lnTo>
                  <a:close/>
                </a:path>
              </a:pathLst>
            </a:custGeom>
            <a:solidFill>
              <a:srgbClr val="F5B034"/>
            </a:solidFill>
          </p:spPr>
          <p:txBody>
            <a:bodyPr wrap="square" lIns="0" tIns="0" rIns="0" bIns="0" rtlCol="0"/>
            <a:lstStyle/>
            <a:p>
              <a:endParaRPr/>
            </a:p>
          </p:txBody>
        </p:sp>
        <p:sp>
          <p:nvSpPr>
            <p:cNvPr id="6815" name="object 6815"/>
            <p:cNvSpPr/>
            <p:nvPr/>
          </p:nvSpPr>
          <p:spPr>
            <a:xfrm>
              <a:off x="6010186" y="7996580"/>
              <a:ext cx="1270" cy="8890"/>
            </a:xfrm>
            <a:custGeom>
              <a:avLst/>
              <a:gdLst/>
              <a:ahLst/>
              <a:cxnLst/>
              <a:rect l="l" t="t" r="r" b="b"/>
              <a:pathLst>
                <a:path w="1270" h="8890">
                  <a:moveTo>
                    <a:pt x="1206" y="0"/>
                  </a:moveTo>
                  <a:lnTo>
                    <a:pt x="0" y="8635"/>
                  </a:lnTo>
                </a:path>
              </a:pathLst>
            </a:custGeom>
            <a:ln w="25400">
              <a:solidFill>
                <a:srgbClr val="F7B429"/>
              </a:solidFill>
            </a:ln>
          </p:spPr>
          <p:txBody>
            <a:bodyPr wrap="square" lIns="0" tIns="0" rIns="0" bIns="0" rtlCol="0"/>
            <a:lstStyle/>
            <a:p>
              <a:endParaRPr/>
            </a:p>
          </p:txBody>
        </p:sp>
        <p:sp>
          <p:nvSpPr>
            <p:cNvPr id="6816" name="object 6816"/>
            <p:cNvSpPr/>
            <p:nvPr/>
          </p:nvSpPr>
          <p:spPr>
            <a:xfrm>
              <a:off x="6010186" y="8005216"/>
              <a:ext cx="10795" cy="1270"/>
            </a:xfrm>
            <a:custGeom>
              <a:avLst/>
              <a:gdLst/>
              <a:ahLst/>
              <a:cxnLst/>
              <a:rect l="l" t="t" r="r" b="b"/>
              <a:pathLst>
                <a:path w="10795" h="1270">
                  <a:moveTo>
                    <a:pt x="0" y="0"/>
                  </a:moveTo>
                  <a:lnTo>
                    <a:pt x="10553" y="647"/>
                  </a:lnTo>
                </a:path>
              </a:pathLst>
            </a:custGeom>
            <a:ln w="25400">
              <a:solidFill>
                <a:srgbClr val="F9B821"/>
              </a:solidFill>
            </a:ln>
          </p:spPr>
          <p:txBody>
            <a:bodyPr wrap="square" lIns="0" tIns="0" rIns="0" bIns="0" rtlCol="0"/>
            <a:lstStyle/>
            <a:p>
              <a:endParaRPr/>
            </a:p>
          </p:txBody>
        </p:sp>
        <p:sp>
          <p:nvSpPr>
            <p:cNvPr id="6817" name="object 6817"/>
            <p:cNvSpPr/>
            <p:nvPr/>
          </p:nvSpPr>
          <p:spPr>
            <a:xfrm>
              <a:off x="6020740" y="7996554"/>
              <a:ext cx="1270" cy="9525"/>
            </a:xfrm>
            <a:custGeom>
              <a:avLst/>
              <a:gdLst/>
              <a:ahLst/>
              <a:cxnLst/>
              <a:rect l="l" t="t" r="r" b="b"/>
              <a:pathLst>
                <a:path w="1270" h="9525">
                  <a:moveTo>
                    <a:pt x="0" y="9310"/>
                  </a:moveTo>
                  <a:lnTo>
                    <a:pt x="1122" y="51"/>
                  </a:lnTo>
                </a:path>
                <a:path w="1270" h="9525">
                  <a:moveTo>
                    <a:pt x="1122" y="51"/>
                  </a:moveTo>
                  <a:lnTo>
                    <a:pt x="1128" y="0"/>
                  </a:lnTo>
                </a:path>
              </a:pathLst>
            </a:custGeom>
            <a:ln w="25400">
              <a:solidFill>
                <a:srgbClr val="F7B42B"/>
              </a:solidFill>
            </a:ln>
          </p:spPr>
          <p:txBody>
            <a:bodyPr wrap="square" lIns="0" tIns="0" rIns="0" bIns="0" rtlCol="0"/>
            <a:lstStyle/>
            <a:p>
              <a:endParaRPr/>
            </a:p>
          </p:txBody>
        </p:sp>
        <p:sp>
          <p:nvSpPr>
            <p:cNvPr id="6818" name="object 6818"/>
            <p:cNvSpPr/>
            <p:nvPr/>
          </p:nvSpPr>
          <p:spPr>
            <a:xfrm>
              <a:off x="6009258" y="8005216"/>
              <a:ext cx="12065" cy="12700"/>
            </a:xfrm>
            <a:custGeom>
              <a:avLst/>
              <a:gdLst/>
              <a:ahLst/>
              <a:cxnLst/>
              <a:rect l="l" t="t" r="r" b="b"/>
              <a:pathLst>
                <a:path w="12064" h="12700">
                  <a:moveTo>
                    <a:pt x="927" y="0"/>
                  </a:moveTo>
                  <a:lnTo>
                    <a:pt x="596" y="3314"/>
                  </a:lnTo>
                  <a:lnTo>
                    <a:pt x="0" y="11214"/>
                  </a:lnTo>
                  <a:lnTo>
                    <a:pt x="7023" y="12153"/>
                  </a:lnTo>
                  <a:lnTo>
                    <a:pt x="10553" y="12687"/>
                  </a:lnTo>
                  <a:lnTo>
                    <a:pt x="11163" y="4229"/>
                  </a:lnTo>
                  <a:lnTo>
                    <a:pt x="11480" y="647"/>
                  </a:lnTo>
                  <a:lnTo>
                    <a:pt x="7937" y="381"/>
                  </a:lnTo>
                  <a:lnTo>
                    <a:pt x="4419" y="152"/>
                  </a:lnTo>
                  <a:lnTo>
                    <a:pt x="927" y="0"/>
                  </a:lnTo>
                  <a:close/>
                </a:path>
              </a:pathLst>
            </a:custGeom>
            <a:solidFill>
              <a:srgbClr val="FBBC19"/>
            </a:solidFill>
          </p:spPr>
          <p:txBody>
            <a:bodyPr wrap="square" lIns="0" tIns="0" rIns="0" bIns="0" rtlCol="0"/>
            <a:lstStyle/>
            <a:p>
              <a:endParaRPr/>
            </a:p>
          </p:txBody>
        </p:sp>
        <p:sp>
          <p:nvSpPr>
            <p:cNvPr id="6819" name="object 6819"/>
            <p:cNvSpPr/>
            <p:nvPr/>
          </p:nvSpPr>
          <p:spPr>
            <a:xfrm>
              <a:off x="6010186" y="8005216"/>
              <a:ext cx="10795" cy="1270"/>
            </a:xfrm>
            <a:custGeom>
              <a:avLst/>
              <a:gdLst/>
              <a:ahLst/>
              <a:cxnLst/>
              <a:rect l="l" t="t" r="r" b="b"/>
              <a:pathLst>
                <a:path w="10795" h="1270">
                  <a:moveTo>
                    <a:pt x="10553" y="647"/>
                  </a:moveTo>
                  <a:lnTo>
                    <a:pt x="0" y="0"/>
                  </a:lnTo>
                </a:path>
              </a:pathLst>
            </a:custGeom>
            <a:ln w="25400">
              <a:solidFill>
                <a:srgbClr val="F9B821"/>
              </a:solidFill>
            </a:ln>
          </p:spPr>
          <p:txBody>
            <a:bodyPr wrap="square" lIns="0" tIns="0" rIns="0" bIns="0" rtlCol="0"/>
            <a:lstStyle/>
            <a:p>
              <a:endParaRPr/>
            </a:p>
          </p:txBody>
        </p:sp>
        <p:sp>
          <p:nvSpPr>
            <p:cNvPr id="6820" name="object 6820"/>
            <p:cNvSpPr/>
            <p:nvPr/>
          </p:nvSpPr>
          <p:spPr>
            <a:xfrm>
              <a:off x="6009258" y="8005216"/>
              <a:ext cx="1270" cy="11430"/>
            </a:xfrm>
            <a:custGeom>
              <a:avLst/>
              <a:gdLst/>
              <a:ahLst/>
              <a:cxnLst/>
              <a:rect l="l" t="t" r="r" b="b"/>
              <a:pathLst>
                <a:path w="1270" h="11429">
                  <a:moveTo>
                    <a:pt x="927" y="0"/>
                  </a:moveTo>
                  <a:lnTo>
                    <a:pt x="0" y="11214"/>
                  </a:lnTo>
                </a:path>
              </a:pathLst>
            </a:custGeom>
            <a:ln w="25400">
              <a:solidFill>
                <a:srgbClr val="FBBC17"/>
              </a:solidFill>
            </a:ln>
          </p:spPr>
          <p:txBody>
            <a:bodyPr wrap="square" lIns="0" tIns="0" rIns="0" bIns="0" rtlCol="0"/>
            <a:lstStyle/>
            <a:p>
              <a:endParaRPr/>
            </a:p>
          </p:txBody>
        </p:sp>
        <p:sp>
          <p:nvSpPr>
            <p:cNvPr id="6821" name="object 6821"/>
            <p:cNvSpPr/>
            <p:nvPr/>
          </p:nvSpPr>
          <p:spPr>
            <a:xfrm>
              <a:off x="6009258" y="8016430"/>
              <a:ext cx="10795" cy="1905"/>
            </a:xfrm>
            <a:custGeom>
              <a:avLst/>
              <a:gdLst/>
              <a:ahLst/>
              <a:cxnLst/>
              <a:rect l="l" t="t" r="r" b="b"/>
              <a:pathLst>
                <a:path w="10795" h="1904">
                  <a:moveTo>
                    <a:pt x="0" y="0"/>
                  </a:moveTo>
                  <a:lnTo>
                    <a:pt x="10553" y="1473"/>
                  </a:lnTo>
                </a:path>
              </a:pathLst>
            </a:custGeom>
            <a:ln w="25400">
              <a:solidFill>
                <a:srgbClr val="FDBF11"/>
              </a:solidFill>
            </a:ln>
          </p:spPr>
          <p:txBody>
            <a:bodyPr wrap="square" lIns="0" tIns="0" rIns="0" bIns="0" rtlCol="0"/>
            <a:lstStyle/>
            <a:p>
              <a:endParaRPr/>
            </a:p>
          </p:txBody>
        </p:sp>
        <p:sp>
          <p:nvSpPr>
            <p:cNvPr id="6822" name="object 6822"/>
            <p:cNvSpPr/>
            <p:nvPr/>
          </p:nvSpPr>
          <p:spPr>
            <a:xfrm>
              <a:off x="6019812" y="8005864"/>
              <a:ext cx="1270" cy="12065"/>
            </a:xfrm>
            <a:custGeom>
              <a:avLst/>
              <a:gdLst/>
              <a:ahLst/>
              <a:cxnLst/>
              <a:rect l="l" t="t" r="r" b="b"/>
              <a:pathLst>
                <a:path w="1270" h="12065">
                  <a:moveTo>
                    <a:pt x="0" y="12039"/>
                  </a:moveTo>
                  <a:lnTo>
                    <a:pt x="927" y="0"/>
                  </a:lnTo>
                </a:path>
              </a:pathLst>
            </a:custGeom>
            <a:ln w="25400">
              <a:solidFill>
                <a:srgbClr val="FBBC1B"/>
              </a:solidFill>
            </a:ln>
          </p:spPr>
          <p:txBody>
            <a:bodyPr wrap="square" lIns="0" tIns="0" rIns="0" bIns="0" rtlCol="0"/>
            <a:lstStyle/>
            <a:p>
              <a:endParaRPr/>
            </a:p>
          </p:txBody>
        </p:sp>
        <p:sp>
          <p:nvSpPr>
            <p:cNvPr id="6823" name="object 6823"/>
            <p:cNvSpPr/>
            <p:nvPr/>
          </p:nvSpPr>
          <p:spPr>
            <a:xfrm>
              <a:off x="6018631" y="8017903"/>
              <a:ext cx="12065" cy="17145"/>
            </a:xfrm>
            <a:custGeom>
              <a:avLst/>
              <a:gdLst/>
              <a:ahLst/>
              <a:cxnLst/>
              <a:rect l="l" t="t" r="r" b="b"/>
              <a:pathLst>
                <a:path w="12064" h="17145">
                  <a:moveTo>
                    <a:pt x="1181" y="0"/>
                  </a:moveTo>
                  <a:lnTo>
                    <a:pt x="482" y="9258"/>
                  </a:lnTo>
                  <a:lnTo>
                    <a:pt x="0" y="14452"/>
                  </a:lnTo>
                  <a:lnTo>
                    <a:pt x="7099" y="16001"/>
                  </a:lnTo>
                  <a:lnTo>
                    <a:pt x="10693" y="16852"/>
                  </a:lnTo>
                  <a:lnTo>
                    <a:pt x="11506" y="6388"/>
                  </a:lnTo>
                  <a:lnTo>
                    <a:pt x="11836" y="1727"/>
                  </a:lnTo>
                  <a:lnTo>
                    <a:pt x="8267" y="1104"/>
                  </a:lnTo>
                  <a:lnTo>
                    <a:pt x="4711" y="533"/>
                  </a:lnTo>
                  <a:lnTo>
                    <a:pt x="1181" y="0"/>
                  </a:lnTo>
                  <a:close/>
                </a:path>
              </a:pathLst>
            </a:custGeom>
            <a:solidFill>
              <a:srgbClr val="FEC516"/>
            </a:solidFill>
          </p:spPr>
          <p:txBody>
            <a:bodyPr wrap="square" lIns="0" tIns="0" rIns="0" bIns="0" rtlCol="0"/>
            <a:lstStyle/>
            <a:p>
              <a:endParaRPr/>
            </a:p>
          </p:txBody>
        </p:sp>
        <p:sp>
          <p:nvSpPr>
            <p:cNvPr id="6824" name="object 6824"/>
            <p:cNvSpPr/>
            <p:nvPr/>
          </p:nvSpPr>
          <p:spPr>
            <a:xfrm>
              <a:off x="6019812" y="8017903"/>
              <a:ext cx="10795" cy="1905"/>
            </a:xfrm>
            <a:custGeom>
              <a:avLst/>
              <a:gdLst/>
              <a:ahLst/>
              <a:cxnLst/>
              <a:rect l="l" t="t" r="r" b="b"/>
              <a:pathLst>
                <a:path w="10795" h="1904">
                  <a:moveTo>
                    <a:pt x="10655" y="1727"/>
                  </a:moveTo>
                  <a:lnTo>
                    <a:pt x="0" y="0"/>
                  </a:lnTo>
                </a:path>
              </a:pathLst>
            </a:custGeom>
            <a:ln w="25400">
              <a:solidFill>
                <a:srgbClr val="FDC119"/>
              </a:solidFill>
            </a:ln>
          </p:spPr>
          <p:txBody>
            <a:bodyPr wrap="square" lIns="0" tIns="0" rIns="0" bIns="0" rtlCol="0"/>
            <a:lstStyle/>
            <a:p>
              <a:endParaRPr/>
            </a:p>
          </p:txBody>
        </p:sp>
        <p:sp>
          <p:nvSpPr>
            <p:cNvPr id="6825" name="object 6825"/>
            <p:cNvSpPr/>
            <p:nvPr/>
          </p:nvSpPr>
          <p:spPr>
            <a:xfrm>
              <a:off x="6018631" y="8017903"/>
              <a:ext cx="1270" cy="14604"/>
            </a:xfrm>
            <a:custGeom>
              <a:avLst/>
              <a:gdLst/>
              <a:ahLst/>
              <a:cxnLst/>
              <a:rect l="l" t="t" r="r" b="b"/>
              <a:pathLst>
                <a:path w="1270" h="14604">
                  <a:moveTo>
                    <a:pt x="1181" y="0"/>
                  </a:moveTo>
                  <a:lnTo>
                    <a:pt x="863" y="4432"/>
                  </a:lnTo>
                  <a:lnTo>
                    <a:pt x="482" y="9258"/>
                  </a:lnTo>
                  <a:lnTo>
                    <a:pt x="0" y="14452"/>
                  </a:lnTo>
                </a:path>
              </a:pathLst>
            </a:custGeom>
            <a:ln w="25400">
              <a:solidFill>
                <a:srgbClr val="FEC410"/>
              </a:solidFill>
            </a:ln>
          </p:spPr>
          <p:txBody>
            <a:bodyPr wrap="square" lIns="0" tIns="0" rIns="0" bIns="0" rtlCol="0"/>
            <a:lstStyle/>
            <a:p>
              <a:endParaRPr/>
            </a:p>
          </p:txBody>
        </p:sp>
        <p:sp>
          <p:nvSpPr>
            <p:cNvPr id="6826" name="object 6826"/>
            <p:cNvSpPr/>
            <p:nvPr/>
          </p:nvSpPr>
          <p:spPr>
            <a:xfrm>
              <a:off x="6018631" y="8032356"/>
              <a:ext cx="10795" cy="2540"/>
            </a:xfrm>
            <a:custGeom>
              <a:avLst/>
              <a:gdLst/>
              <a:ahLst/>
              <a:cxnLst/>
              <a:rect l="l" t="t" r="r" b="b"/>
              <a:pathLst>
                <a:path w="10795" h="2540">
                  <a:moveTo>
                    <a:pt x="0" y="0"/>
                  </a:moveTo>
                  <a:lnTo>
                    <a:pt x="10693" y="2400"/>
                  </a:lnTo>
                </a:path>
              </a:pathLst>
            </a:custGeom>
            <a:ln w="25400">
              <a:solidFill>
                <a:srgbClr val="FEC813"/>
              </a:solidFill>
            </a:ln>
          </p:spPr>
          <p:txBody>
            <a:bodyPr wrap="square" lIns="0" tIns="0" rIns="0" bIns="0" rtlCol="0"/>
            <a:lstStyle/>
            <a:p>
              <a:endParaRPr/>
            </a:p>
          </p:txBody>
        </p:sp>
        <p:sp>
          <p:nvSpPr>
            <p:cNvPr id="6827" name="object 6827"/>
            <p:cNvSpPr/>
            <p:nvPr/>
          </p:nvSpPr>
          <p:spPr>
            <a:xfrm>
              <a:off x="6029325" y="8019631"/>
              <a:ext cx="1270" cy="15240"/>
            </a:xfrm>
            <a:custGeom>
              <a:avLst/>
              <a:gdLst/>
              <a:ahLst/>
              <a:cxnLst/>
              <a:rect l="l" t="t" r="r" b="b"/>
              <a:pathLst>
                <a:path w="1270" h="15240">
                  <a:moveTo>
                    <a:pt x="0" y="15125"/>
                  </a:moveTo>
                  <a:lnTo>
                    <a:pt x="431" y="9702"/>
                  </a:lnTo>
                  <a:lnTo>
                    <a:pt x="812" y="4660"/>
                  </a:lnTo>
                  <a:lnTo>
                    <a:pt x="1142" y="0"/>
                  </a:lnTo>
                </a:path>
              </a:pathLst>
            </a:custGeom>
            <a:ln w="25399">
              <a:solidFill>
                <a:srgbClr val="FEC61C"/>
              </a:solidFill>
            </a:ln>
          </p:spPr>
          <p:txBody>
            <a:bodyPr wrap="square" lIns="0" tIns="0" rIns="0" bIns="0" rtlCol="0"/>
            <a:lstStyle/>
            <a:p>
              <a:endParaRPr/>
            </a:p>
          </p:txBody>
        </p:sp>
        <p:sp>
          <p:nvSpPr>
            <p:cNvPr id="6828" name="object 6828"/>
            <p:cNvSpPr/>
            <p:nvPr/>
          </p:nvSpPr>
          <p:spPr>
            <a:xfrm>
              <a:off x="6016739" y="8032356"/>
              <a:ext cx="12700" cy="20320"/>
            </a:xfrm>
            <a:custGeom>
              <a:avLst/>
              <a:gdLst/>
              <a:ahLst/>
              <a:cxnLst/>
              <a:rect l="l" t="t" r="r" b="b"/>
              <a:pathLst>
                <a:path w="12700" h="20320">
                  <a:moveTo>
                    <a:pt x="1892" y="0"/>
                  </a:moveTo>
                  <a:lnTo>
                    <a:pt x="1409" y="5181"/>
                  </a:lnTo>
                  <a:lnTo>
                    <a:pt x="800" y="10718"/>
                  </a:lnTo>
                  <a:lnTo>
                    <a:pt x="0" y="16560"/>
                  </a:lnTo>
                  <a:lnTo>
                    <a:pt x="3644" y="17576"/>
                  </a:lnTo>
                  <a:lnTo>
                    <a:pt x="7340" y="18668"/>
                  </a:lnTo>
                  <a:lnTo>
                    <a:pt x="11099" y="19824"/>
                  </a:lnTo>
                  <a:lnTo>
                    <a:pt x="11671" y="13639"/>
                  </a:lnTo>
                  <a:lnTo>
                    <a:pt x="12585" y="2400"/>
                  </a:lnTo>
                  <a:lnTo>
                    <a:pt x="8991" y="1549"/>
                  </a:lnTo>
                  <a:lnTo>
                    <a:pt x="1892" y="0"/>
                  </a:lnTo>
                  <a:close/>
                </a:path>
              </a:pathLst>
            </a:custGeom>
            <a:solidFill>
              <a:srgbClr val="FECD12"/>
            </a:solidFill>
          </p:spPr>
          <p:txBody>
            <a:bodyPr wrap="square" lIns="0" tIns="0" rIns="0" bIns="0" rtlCol="0"/>
            <a:lstStyle/>
            <a:p>
              <a:endParaRPr/>
            </a:p>
          </p:txBody>
        </p:sp>
        <p:sp>
          <p:nvSpPr>
            <p:cNvPr id="6829" name="object 6829"/>
            <p:cNvSpPr/>
            <p:nvPr/>
          </p:nvSpPr>
          <p:spPr>
            <a:xfrm>
              <a:off x="6018631" y="8032356"/>
              <a:ext cx="10795" cy="2540"/>
            </a:xfrm>
            <a:custGeom>
              <a:avLst/>
              <a:gdLst/>
              <a:ahLst/>
              <a:cxnLst/>
              <a:rect l="l" t="t" r="r" b="b"/>
              <a:pathLst>
                <a:path w="10795" h="2540">
                  <a:moveTo>
                    <a:pt x="10693" y="2400"/>
                  </a:moveTo>
                  <a:lnTo>
                    <a:pt x="0" y="0"/>
                  </a:lnTo>
                </a:path>
              </a:pathLst>
            </a:custGeom>
            <a:ln w="25400">
              <a:solidFill>
                <a:srgbClr val="FEC813"/>
              </a:solidFill>
            </a:ln>
          </p:spPr>
          <p:txBody>
            <a:bodyPr wrap="square" lIns="0" tIns="0" rIns="0" bIns="0" rtlCol="0"/>
            <a:lstStyle/>
            <a:p>
              <a:endParaRPr/>
            </a:p>
          </p:txBody>
        </p:sp>
        <p:sp>
          <p:nvSpPr>
            <p:cNvPr id="6830" name="object 6830"/>
            <p:cNvSpPr/>
            <p:nvPr/>
          </p:nvSpPr>
          <p:spPr>
            <a:xfrm>
              <a:off x="6016739" y="8032356"/>
              <a:ext cx="1905" cy="17145"/>
            </a:xfrm>
            <a:custGeom>
              <a:avLst/>
              <a:gdLst/>
              <a:ahLst/>
              <a:cxnLst/>
              <a:rect l="l" t="t" r="r" b="b"/>
              <a:pathLst>
                <a:path w="1904" h="17145">
                  <a:moveTo>
                    <a:pt x="1892" y="0"/>
                  </a:moveTo>
                  <a:lnTo>
                    <a:pt x="1409" y="5181"/>
                  </a:lnTo>
                  <a:lnTo>
                    <a:pt x="800" y="10718"/>
                  </a:lnTo>
                  <a:lnTo>
                    <a:pt x="0" y="16560"/>
                  </a:lnTo>
                </a:path>
              </a:pathLst>
            </a:custGeom>
            <a:ln w="25400">
              <a:solidFill>
                <a:srgbClr val="FECB0A"/>
              </a:solidFill>
            </a:ln>
          </p:spPr>
          <p:txBody>
            <a:bodyPr wrap="square" lIns="0" tIns="0" rIns="0" bIns="0" rtlCol="0"/>
            <a:lstStyle/>
            <a:p>
              <a:endParaRPr/>
            </a:p>
          </p:txBody>
        </p:sp>
        <p:sp>
          <p:nvSpPr>
            <p:cNvPr id="6831" name="object 6831"/>
            <p:cNvSpPr/>
            <p:nvPr/>
          </p:nvSpPr>
          <p:spPr>
            <a:xfrm>
              <a:off x="6016739" y="8048917"/>
              <a:ext cx="11430" cy="3810"/>
            </a:xfrm>
            <a:custGeom>
              <a:avLst/>
              <a:gdLst/>
              <a:ahLst/>
              <a:cxnLst/>
              <a:rect l="l" t="t" r="r" b="b"/>
              <a:pathLst>
                <a:path w="11429" h="3809">
                  <a:moveTo>
                    <a:pt x="0" y="0"/>
                  </a:moveTo>
                  <a:lnTo>
                    <a:pt x="11099" y="3263"/>
                  </a:lnTo>
                </a:path>
              </a:pathLst>
            </a:custGeom>
            <a:ln w="25400">
              <a:solidFill>
                <a:srgbClr val="FFD110"/>
              </a:solidFill>
            </a:ln>
          </p:spPr>
          <p:txBody>
            <a:bodyPr wrap="square" lIns="0" tIns="0" rIns="0" bIns="0" rtlCol="0"/>
            <a:lstStyle/>
            <a:p>
              <a:endParaRPr/>
            </a:p>
          </p:txBody>
        </p:sp>
        <p:sp>
          <p:nvSpPr>
            <p:cNvPr id="6832" name="object 6832"/>
            <p:cNvSpPr/>
            <p:nvPr/>
          </p:nvSpPr>
          <p:spPr>
            <a:xfrm>
              <a:off x="6027839" y="8034756"/>
              <a:ext cx="1905" cy="17780"/>
            </a:xfrm>
            <a:custGeom>
              <a:avLst/>
              <a:gdLst/>
              <a:ahLst/>
              <a:cxnLst/>
              <a:rect l="l" t="t" r="r" b="b"/>
              <a:pathLst>
                <a:path w="1904" h="17779">
                  <a:moveTo>
                    <a:pt x="0" y="17424"/>
                  </a:moveTo>
                  <a:lnTo>
                    <a:pt x="571" y="11239"/>
                  </a:lnTo>
                  <a:lnTo>
                    <a:pt x="1054" y="5435"/>
                  </a:lnTo>
                  <a:lnTo>
                    <a:pt x="1485" y="0"/>
                  </a:lnTo>
                </a:path>
              </a:pathLst>
            </a:custGeom>
            <a:ln w="25400">
              <a:solidFill>
                <a:srgbClr val="FECF19"/>
              </a:solidFill>
            </a:ln>
          </p:spPr>
          <p:txBody>
            <a:bodyPr wrap="square" lIns="0" tIns="0" rIns="0" bIns="0" rtlCol="0"/>
            <a:lstStyle/>
            <a:p>
              <a:endParaRPr/>
            </a:p>
          </p:txBody>
        </p:sp>
        <p:sp>
          <p:nvSpPr>
            <p:cNvPr id="6833" name="object 6833"/>
            <p:cNvSpPr/>
            <p:nvPr/>
          </p:nvSpPr>
          <p:spPr>
            <a:xfrm>
              <a:off x="6008040" y="8016430"/>
              <a:ext cx="12065" cy="16510"/>
            </a:xfrm>
            <a:custGeom>
              <a:avLst/>
              <a:gdLst/>
              <a:ahLst/>
              <a:cxnLst/>
              <a:rect l="l" t="t" r="r" b="b"/>
              <a:pathLst>
                <a:path w="12064" h="16509">
                  <a:moveTo>
                    <a:pt x="1219" y="0"/>
                  </a:moveTo>
                  <a:lnTo>
                    <a:pt x="520" y="8699"/>
                  </a:lnTo>
                  <a:lnTo>
                    <a:pt x="0" y="13639"/>
                  </a:lnTo>
                  <a:lnTo>
                    <a:pt x="10591" y="15925"/>
                  </a:lnTo>
                  <a:lnTo>
                    <a:pt x="11074" y="10731"/>
                  </a:lnTo>
                  <a:lnTo>
                    <a:pt x="11455" y="5905"/>
                  </a:lnTo>
                  <a:lnTo>
                    <a:pt x="11772" y="1473"/>
                  </a:lnTo>
                  <a:lnTo>
                    <a:pt x="8242" y="939"/>
                  </a:lnTo>
                  <a:lnTo>
                    <a:pt x="1219" y="0"/>
                  </a:lnTo>
                  <a:close/>
                </a:path>
              </a:pathLst>
            </a:custGeom>
            <a:solidFill>
              <a:srgbClr val="FEC30D"/>
            </a:solidFill>
          </p:spPr>
          <p:txBody>
            <a:bodyPr wrap="square" lIns="0" tIns="0" rIns="0" bIns="0" rtlCol="0"/>
            <a:lstStyle/>
            <a:p>
              <a:endParaRPr/>
            </a:p>
          </p:txBody>
        </p:sp>
        <p:sp>
          <p:nvSpPr>
            <p:cNvPr id="6834" name="object 6834"/>
            <p:cNvSpPr/>
            <p:nvPr/>
          </p:nvSpPr>
          <p:spPr>
            <a:xfrm>
              <a:off x="6009258" y="8016430"/>
              <a:ext cx="10795" cy="1905"/>
            </a:xfrm>
            <a:custGeom>
              <a:avLst/>
              <a:gdLst/>
              <a:ahLst/>
              <a:cxnLst/>
              <a:rect l="l" t="t" r="r" b="b"/>
              <a:pathLst>
                <a:path w="10795" h="1904">
                  <a:moveTo>
                    <a:pt x="10553" y="1473"/>
                  </a:moveTo>
                  <a:lnTo>
                    <a:pt x="0" y="0"/>
                  </a:lnTo>
                </a:path>
              </a:pathLst>
            </a:custGeom>
            <a:ln w="25400">
              <a:solidFill>
                <a:srgbClr val="FDBF11"/>
              </a:solidFill>
            </a:ln>
          </p:spPr>
          <p:txBody>
            <a:bodyPr wrap="square" lIns="0" tIns="0" rIns="0" bIns="0" rtlCol="0"/>
            <a:lstStyle/>
            <a:p>
              <a:endParaRPr/>
            </a:p>
          </p:txBody>
        </p:sp>
        <p:sp>
          <p:nvSpPr>
            <p:cNvPr id="6835" name="object 6835"/>
            <p:cNvSpPr/>
            <p:nvPr/>
          </p:nvSpPr>
          <p:spPr>
            <a:xfrm>
              <a:off x="6008040" y="8016430"/>
              <a:ext cx="1270" cy="13970"/>
            </a:xfrm>
            <a:custGeom>
              <a:avLst/>
              <a:gdLst/>
              <a:ahLst/>
              <a:cxnLst/>
              <a:rect l="l" t="t" r="r" b="b"/>
              <a:pathLst>
                <a:path w="1270" h="13970">
                  <a:moveTo>
                    <a:pt x="1219" y="0"/>
                  </a:moveTo>
                  <a:lnTo>
                    <a:pt x="888" y="4152"/>
                  </a:lnTo>
                  <a:lnTo>
                    <a:pt x="520" y="8699"/>
                  </a:lnTo>
                  <a:lnTo>
                    <a:pt x="0" y="13639"/>
                  </a:lnTo>
                </a:path>
              </a:pathLst>
            </a:custGeom>
            <a:ln w="25400">
              <a:solidFill>
                <a:srgbClr val="FEC20A"/>
              </a:solidFill>
            </a:ln>
          </p:spPr>
          <p:txBody>
            <a:bodyPr wrap="square" lIns="0" tIns="0" rIns="0" bIns="0" rtlCol="0"/>
            <a:lstStyle/>
            <a:p>
              <a:endParaRPr/>
            </a:p>
          </p:txBody>
        </p:sp>
        <p:sp>
          <p:nvSpPr>
            <p:cNvPr id="6836" name="object 6836"/>
            <p:cNvSpPr/>
            <p:nvPr/>
          </p:nvSpPr>
          <p:spPr>
            <a:xfrm>
              <a:off x="6008040" y="8030070"/>
              <a:ext cx="10795" cy="2540"/>
            </a:xfrm>
            <a:custGeom>
              <a:avLst/>
              <a:gdLst/>
              <a:ahLst/>
              <a:cxnLst/>
              <a:rect l="l" t="t" r="r" b="b"/>
              <a:pathLst>
                <a:path w="10795" h="2540">
                  <a:moveTo>
                    <a:pt x="0" y="0"/>
                  </a:moveTo>
                  <a:lnTo>
                    <a:pt x="10591" y="2286"/>
                  </a:lnTo>
                </a:path>
              </a:pathLst>
            </a:custGeom>
            <a:ln w="25400">
              <a:solidFill>
                <a:srgbClr val="FEC609"/>
              </a:solidFill>
            </a:ln>
          </p:spPr>
          <p:txBody>
            <a:bodyPr wrap="square" lIns="0" tIns="0" rIns="0" bIns="0" rtlCol="0"/>
            <a:lstStyle/>
            <a:p>
              <a:endParaRPr/>
            </a:p>
          </p:txBody>
        </p:sp>
        <p:sp>
          <p:nvSpPr>
            <p:cNvPr id="6837" name="object 6837"/>
            <p:cNvSpPr/>
            <p:nvPr/>
          </p:nvSpPr>
          <p:spPr>
            <a:xfrm>
              <a:off x="6018631" y="8017903"/>
              <a:ext cx="1270" cy="14604"/>
            </a:xfrm>
            <a:custGeom>
              <a:avLst/>
              <a:gdLst/>
              <a:ahLst/>
              <a:cxnLst/>
              <a:rect l="l" t="t" r="r" b="b"/>
              <a:pathLst>
                <a:path w="1270" h="14604">
                  <a:moveTo>
                    <a:pt x="0" y="14452"/>
                  </a:moveTo>
                  <a:lnTo>
                    <a:pt x="482" y="9258"/>
                  </a:lnTo>
                  <a:lnTo>
                    <a:pt x="863" y="4432"/>
                  </a:lnTo>
                  <a:lnTo>
                    <a:pt x="1181" y="0"/>
                  </a:lnTo>
                </a:path>
              </a:pathLst>
            </a:custGeom>
            <a:ln w="25400">
              <a:solidFill>
                <a:srgbClr val="FEC410"/>
              </a:solidFill>
            </a:ln>
          </p:spPr>
          <p:txBody>
            <a:bodyPr wrap="square" lIns="0" tIns="0" rIns="0" bIns="0" rtlCol="0"/>
            <a:lstStyle/>
            <a:p>
              <a:endParaRPr/>
            </a:p>
          </p:txBody>
        </p:sp>
        <p:sp>
          <p:nvSpPr>
            <p:cNvPr id="6838" name="object 6838"/>
            <p:cNvSpPr/>
            <p:nvPr/>
          </p:nvSpPr>
          <p:spPr>
            <a:xfrm>
              <a:off x="6005957" y="8030070"/>
              <a:ext cx="12700" cy="19050"/>
            </a:xfrm>
            <a:custGeom>
              <a:avLst/>
              <a:gdLst/>
              <a:ahLst/>
              <a:cxnLst/>
              <a:rect l="l" t="t" r="r" b="b"/>
              <a:pathLst>
                <a:path w="12700" h="19050">
                  <a:moveTo>
                    <a:pt x="2082" y="0"/>
                  </a:moveTo>
                  <a:lnTo>
                    <a:pt x="1562" y="4940"/>
                  </a:lnTo>
                  <a:lnTo>
                    <a:pt x="901" y="10261"/>
                  </a:lnTo>
                  <a:lnTo>
                    <a:pt x="0" y="15951"/>
                  </a:lnTo>
                  <a:lnTo>
                    <a:pt x="3543" y="16852"/>
                  </a:lnTo>
                  <a:lnTo>
                    <a:pt x="7137" y="17818"/>
                  </a:lnTo>
                  <a:lnTo>
                    <a:pt x="10782" y="18846"/>
                  </a:lnTo>
                  <a:lnTo>
                    <a:pt x="11582" y="13004"/>
                  </a:lnTo>
                  <a:lnTo>
                    <a:pt x="12191" y="7467"/>
                  </a:lnTo>
                  <a:lnTo>
                    <a:pt x="12674" y="2286"/>
                  </a:lnTo>
                  <a:lnTo>
                    <a:pt x="2082" y="0"/>
                  </a:lnTo>
                  <a:close/>
                </a:path>
              </a:pathLst>
            </a:custGeom>
            <a:solidFill>
              <a:srgbClr val="FECA08"/>
            </a:solidFill>
          </p:spPr>
          <p:txBody>
            <a:bodyPr wrap="square" lIns="0" tIns="0" rIns="0" bIns="0" rtlCol="0"/>
            <a:lstStyle/>
            <a:p>
              <a:endParaRPr/>
            </a:p>
          </p:txBody>
        </p:sp>
        <p:sp>
          <p:nvSpPr>
            <p:cNvPr id="6839" name="object 6839"/>
            <p:cNvSpPr/>
            <p:nvPr/>
          </p:nvSpPr>
          <p:spPr>
            <a:xfrm>
              <a:off x="6008040" y="8030070"/>
              <a:ext cx="10795" cy="2540"/>
            </a:xfrm>
            <a:custGeom>
              <a:avLst/>
              <a:gdLst/>
              <a:ahLst/>
              <a:cxnLst/>
              <a:rect l="l" t="t" r="r" b="b"/>
              <a:pathLst>
                <a:path w="10795" h="2540">
                  <a:moveTo>
                    <a:pt x="10591" y="2286"/>
                  </a:moveTo>
                  <a:lnTo>
                    <a:pt x="0" y="0"/>
                  </a:lnTo>
                </a:path>
              </a:pathLst>
            </a:custGeom>
            <a:ln w="25400">
              <a:solidFill>
                <a:srgbClr val="FEC609"/>
              </a:solidFill>
            </a:ln>
          </p:spPr>
          <p:txBody>
            <a:bodyPr wrap="square" lIns="0" tIns="0" rIns="0" bIns="0" rtlCol="0"/>
            <a:lstStyle/>
            <a:p>
              <a:endParaRPr/>
            </a:p>
          </p:txBody>
        </p:sp>
        <p:sp>
          <p:nvSpPr>
            <p:cNvPr id="6840" name="object 6840"/>
            <p:cNvSpPr/>
            <p:nvPr/>
          </p:nvSpPr>
          <p:spPr>
            <a:xfrm>
              <a:off x="6005957" y="8030070"/>
              <a:ext cx="2540" cy="16510"/>
            </a:xfrm>
            <a:custGeom>
              <a:avLst/>
              <a:gdLst/>
              <a:ahLst/>
              <a:cxnLst/>
              <a:rect l="l" t="t" r="r" b="b"/>
              <a:pathLst>
                <a:path w="2539" h="16509">
                  <a:moveTo>
                    <a:pt x="2082" y="0"/>
                  </a:moveTo>
                  <a:lnTo>
                    <a:pt x="1562" y="4940"/>
                  </a:lnTo>
                  <a:lnTo>
                    <a:pt x="901" y="10261"/>
                  </a:lnTo>
                  <a:lnTo>
                    <a:pt x="0" y="15951"/>
                  </a:lnTo>
                </a:path>
              </a:pathLst>
            </a:custGeom>
            <a:ln w="25400">
              <a:solidFill>
                <a:srgbClr val="FEC905"/>
              </a:solidFill>
            </a:ln>
          </p:spPr>
          <p:txBody>
            <a:bodyPr wrap="square" lIns="0" tIns="0" rIns="0" bIns="0" rtlCol="0"/>
            <a:lstStyle/>
            <a:p>
              <a:endParaRPr/>
            </a:p>
          </p:txBody>
        </p:sp>
        <p:sp>
          <p:nvSpPr>
            <p:cNvPr id="6841" name="object 6841"/>
            <p:cNvSpPr/>
            <p:nvPr/>
          </p:nvSpPr>
          <p:spPr>
            <a:xfrm>
              <a:off x="6005957" y="8046021"/>
              <a:ext cx="10795" cy="3175"/>
            </a:xfrm>
            <a:custGeom>
              <a:avLst/>
              <a:gdLst/>
              <a:ahLst/>
              <a:cxnLst/>
              <a:rect l="l" t="t" r="r" b="b"/>
              <a:pathLst>
                <a:path w="10795" h="3175">
                  <a:moveTo>
                    <a:pt x="0" y="0"/>
                  </a:moveTo>
                  <a:lnTo>
                    <a:pt x="10782" y="2895"/>
                  </a:lnTo>
                </a:path>
              </a:pathLst>
            </a:custGeom>
            <a:ln w="25400">
              <a:solidFill>
                <a:srgbClr val="FFCE06"/>
              </a:solidFill>
            </a:ln>
          </p:spPr>
          <p:txBody>
            <a:bodyPr wrap="square" lIns="0" tIns="0" rIns="0" bIns="0" rtlCol="0"/>
            <a:lstStyle/>
            <a:p>
              <a:endParaRPr/>
            </a:p>
          </p:txBody>
        </p:sp>
        <p:sp>
          <p:nvSpPr>
            <p:cNvPr id="6842" name="object 6842"/>
            <p:cNvSpPr/>
            <p:nvPr/>
          </p:nvSpPr>
          <p:spPr>
            <a:xfrm>
              <a:off x="6016739" y="8032356"/>
              <a:ext cx="1905" cy="17145"/>
            </a:xfrm>
            <a:custGeom>
              <a:avLst/>
              <a:gdLst/>
              <a:ahLst/>
              <a:cxnLst/>
              <a:rect l="l" t="t" r="r" b="b"/>
              <a:pathLst>
                <a:path w="1904" h="17145">
                  <a:moveTo>
                    <a:pt x="0" y="16560"/>
                  </a:moveTo>
                  <a:lnTo>
                    <a:pt x="800" y="10718"/>
                  </a:lnTo>
                  <a:lnTo>
                    <a:pt x="1409" y="5181"/>
                  </a:lnTo>
                  <a:lnTo>
                    <a:pt x="1892" y="0"/>
                  </a:lnTo>
                </a:path>
              </a:pathLst>
            </a:custGeom>
            <a:ln w="25400">
              <a:solidFill>
                <a:srgbClr val="FECB0A"/>
              </a:solidFill>
            </a:ln>
          </p:spPr>
          <p:txBody>
            <a:bodyPr wrap="square" lIns="0" tIns="0" rIns="0" bIns="0" rtlCol="0"/>
            <a:lstStyle/>
            <a:p>
              <a:endParaRPr/>
            </a:p>
          </p:txBody>
        </p:sp>
        <p:sp>
          <p:nvSpPr>
            <p:cNvPr id="6843" name="object 6843"/>
            <p:cNvSpPr/>
            <p:nvPr/>
          </p:nvSpPr>
          <p:spPr>
            <a:xfrm>
              <a:off x="5983287" y="7996288"/>
              <a:ext cx="28575" cy="9525"/>
            </a:xfrm>
            <a:custGeom>
              <a:avLst/>
              <a:gdLst/>
              <a:ahLst/>
              <a:cxnLst/>
              <a:rect l="l" t="t" r="r" b="b"/>
              <a:pathLst>
                <a:path w="28575" h="9525">
                  <a:moveTo>
                    <a:pt x="685" y="0"/>
                  </a:moveTo>
                  <a:lnTo>
                    <a:pt x="114" y="1777"/>
                  </a:lnTo>
                  <a:lnTo>
                    <a:pt x="0" y="4140"/>
                  </a:lnTo>
                  <a:lnTo>
                    <a:pt x="63" y="7010"/>
                  </a:lnTo>
                  <a:lnTo>
                    <a:pt x="5774" y="7569"/>
                  </a:lnTo>
                  <a:lnTo>
                    <a:pt x="12233" y="8107"/>
                  </a:lnTo>
                  <a:lnTo>
                    <a:pt x="19315" y="8576"/>
                  </a:lnTo>
                  <a:lnTo>
                    <a:pt x="26898" y="8928"/>
                  </a:lnTo>
                  <a:lnTo>
                    <a:pt x="27216" y="5613"/>
                  </a:lnTo>
                  <a:lnTo>
                    <a:pt x="27584" y="2730"/>
                  </a:lnTo>
                  <a:lnTo>
                    <a:pt x="28105" y="292"/>
                  </a:lnTo>
                  <a:lnTo>
                    <a:pt x="685" y="0"/>
                  </a:lnTo>
                  <a:close/>
                </a:path>
              </a:pathLst>
            </a:custGeom>
            <a:solidFill>
              <a:srgbClr val="F5B529"/>
            </a:solidFill>
          </p:spPr>
          <p:txBody>
            <a:bodyPr wrap="square" lIns="0" tIns="0" rIns="0" bIns="0" rtlCol="0"/>
            <a:lstStyle/>
            <a:p>
              <a:endParaRPr/>
            </a:p>
          </p:txBody>
        </p:sp>
        <p:sp>
          <p:nvSpPr>
            <p:cNvPr id="6844" name="object 6844"/>
            <p:cNvSpPr/>
            <p:nvPr/>
          </p:nvSpPr>
          <p:spPr>
            <a:xfrm>
              <a:off x="5983973" y="7996288"/>
              <a:ext cx="27940" cy="635"/>
            </a:xfrm>
            <a:custGeom>
              <a:avLst/>
              <a:gdLst/>
              <a:ahLst/>
              <a:cxnLst/>
              <a:rect l="l" t="t" r="r" b="b"/>
              <a:pathLst>
                <a:path w="27939" h="634">
                  <a:moveTo>
                    <a:pt x="27419" y="292"/>
                  </a:moveTo>
                  <a:lnTo>
                    <a:pt x="19564" y="241"/>
                  </a:lnTo>
                  <a:lnTo>
                    <a:pt x="12276" y="169"/>
                  </a:lnTo>
                  <a:lnTo>
                    <a:pt x="5704" y="86"/>
                  </a:lnTo>
                  <a:lnTo>
                    <a:pt x="0" y="0"/>
                  </a:lnTo>
                </a:path>
              </a:pathLst>
            </a:custGeom>
            <a:ln w="25399">
              <a:solidFill>
                <a:srgbClr val="F3B131"/>
              </a:solidFill>
            </a:ln>
          </p:spPr>
          <p:txBody>
            <a:bodyPr wrap="square" lIns="0" tIns="0" rIns="0" bIns="0" rtlCol="0"/>
            <a:lstStyle/>
            <a:p>
              <a:endParaRPr/>
            </a:p>
          </p:txBody>
        </p:sp>
        <p:sp>
          <p:nvSpPr>
            <p:cNvPr id="6845" name="object 6845"/>
            <p:cNvSpPr/>
            <p:nvPr/>
          </p:nvSpPr>
          <p:spPr>
            <a:xfrm>
              <a:off x="5983351" y="7996288"/>
              <a:ext cx="635" cy="7620"/>
            </a:xfrm>
            <a:custGeom>
              <a:avLst/>
              <a:gdLst/>
              <a:ahLst/>
              <a:cxnLst/>
              <a:rect l="l" t="t" r="r" b="b"/>
              <a:pathLst>
                <a:path w="635" h="7620">
                  <a:moveTo>
                    <a:pt x="622" y="0"/>
                  </a:moveTo>
                  <a:lnTo>
                    <a:pt x="0" y="7010"/>
                  </a:lnTo>
                </a:path>
              </a:pathLst>
            </a:custGeom>
            <a:ln w="25399">
              <a:solidFill>
                <a:srgbClr val="F4B628"/>
              </a:solidFill>
            </a:ln>
          </p:spPr>
          <p:txBody>
            <a:bodyPr wrap="square" lIns="0" tIns="0" rIns="0" bIns="0" rtlCol="0"/>
            <a:lstStyle/>
            <a:p>
              <a:endParaRPr/>
            </a:p>
          </p:txBody>
        </p:sp>
        <p:sp>
          <p:nvSpPr>
            <p:cNvPr id="6846" name="object 6846"/>
            <p:cNvSpPr/>
            <p:nvPr/>
          </p:nvSpPr>
          <p:spPr>
            <a:xfrm>
              <a:off x="5983351" y="8003298"/>
              <a:ext cx="27305" cy="2540"/>
            </a:xfrm>
            <a:custGeom>
              <a:avLst/>
              <a:gdLst/>
              <a:ahLst/>
              <a:cxnLst/>
              <a:rect l="l" t="t" r="r" b="b"/>
              <a:pathLst>
                <a:path w="27304" h="2540">
                  <a:moveTo>
                    <a:pt x="0" y="0"/>
                  </a:moveTo>
                  <a:lnTo>
                    <a:pt x="5711" y="558"/>
                  </a:lnTo>
                  <a:lnTo>
                    <a:pt x="12169" y="1096"/>
                  </a:lnTo>
                  <a:lnTo>
                    <a:pt x="19252" y="1566"/>
                  </a:lnTo>
                  <a:lnTo>
                    <a:pt x="26835" y="1917"/>
                  </a:lnTo>
                </a:path>
              </a:pathLst>
            </a:custGeom>
            <a:ln w="25400">
              <a:solidFill>
                <a:srgbClr val="F9B921"/>
              </a:solidFill>
            </a:ln>
          </p:spPr>
          <p:txBody>
            <a:bodyPr wrap="square" lIns="0" tIns="0" rIns="0" bIns="0" rtlCol="0"/>
            <a:lstStyle/>
            <a:p>
              <a:endParaRPr/>
            </a:p>
          </p:txBody>
        </p:sp>
        <p:sp>
          <p:nvSpPr>
            <p:cNvPr id="6847" name="object 6847"/>
            <p:cNvSpPr/>
            <p:nvPr/>
          </p:nvSpPr>
          <p:spPr>
            <a:xfrm>
              <a:off x="6010186" y="7996580"/>
              <a:ext cx="1270" cy="8890"/>
            </a:xfrm>
            <a:custGeom>
              <a:avLst/>
              <a:gdLst/>
              <a:ahLst/>
              <a:cxnLst/>
              <a:rect l="l" t="t" r="r" b="b"/>
              <a:pathLst>
                <a:path w="1270" h="8890">
                  <a:moveTo>
                    <a:pt x="0" y="8635"/>
                  </a:moveTo>
                  <a:lnTo>
                    <a:pt x="1206" y="0"/>
                  </a:lnTo>
                </a:path>
              </a:pathLst>
            </a:custGeom>
            <a:ln w="25400">
              <a:solidFill>
                <a:srgbClr val="F7B429"/>
              </a:solidFill>
            </a:ln>
          </p:spPr>
          <p:txBody>
            <a:bodyPr wrap="square" lIns="0" tIns="0" rIns="0" bIns="0" rtlCol="0"/>
            <a:lstStyle/>
            <a:p>
              <a:endParaRPr/>
            </a:p>
          </p:txBody>
        </p:sp>
        <p:sp>
          <p:nvSpPr>
            <p:cNvPr id="6848" name="object 6848"/>
            <p:cNvSpPr/>
            <p:nvPr/>
          </p:nvSpPr>
          <p:spPr>
            <a:xfrm>
              <a:off x="5983351" y="8003298"/>
              <a:ext cx="27305" cy="13335"/>
            </a:xfrm>
            <a:custGeom>
              <a:avLst/>
              <a:gdLst/>
              <a:ahLst/>
              <a:cxnLst/>
              <a:rect l="l" t="t" r="r" b="b"/>
              <a:pathLst>
                <a:path w="27304" h="13334">
                  <a:moveTo>
                    <a:pt x="0" y="0"/>
                  </a:moveTo>
                  <a:lnTo>
                    <a:pt x="63" y="2870"/>
                  </a:lnTo>
                  <a:lnTo>
                    <a:pt x="304" y="6235"/>
                  </a:lnTo>
                  <a:lnTo>
                    <a:pt x="482" y="10032"/>
                  </a:lnTo>
                  <a:lnTo>
                    <a:pt x="18933" y="12317"/>
                  </a:lnTo>
                  <a:lnTo>
                    <a:pt x="25908" y="13131"/>
                  </a:lnTo>
                  <a:lnTo>
                    <a:pt x="26504" y="5232"/>
                  </a:lnTo>
                  <a:lnTo>
                    <a:pt x="26835" y="1917"/>
                  </a:lnTo>
                  <a:lnTo>
                    <a:pt x="19252" y="1566"/>
                  </a:lnTo>
                  <a:lnTo>
                    <a:pt x="12169" y="1096"/>
                  </a:lnTo>
                  <a:lnTo>
                    <a:pt x="5711" y="558"/>
                  </a:lnTo>
                  <a:lnTo>
                    <a:pt x="0" y="0"/>
                  </a:lnTo>
                  <a:close/>
                </a:path>
              </a:pathLst>
            </a:custGeom>
            <a:solidFill>
              <a:srgbClr val="FBBD19"/>
            </a:solidFill>
          </p:spPr>
          <p:txBody>
            <a:bodyPr wrap="square" lIns="0" tIns="0" rIns="0" bIns="0" rtlCol="0"/>
            <a:lstStyle/>
            <a:p>
              <a:endParaRPr/>
            </a:p>
          </p:txBody>
        </p:sp>
        <p:sp>
          <p:nvSpPr>
            <p:cNvPr id="6849" name="object 6849"/>
            <p:cNvSpPr/>
            <p:nvPr/>
          </p:nvSpPr>
          <p:spPr>
            <a:xfrm>
              <a:off x="5983351" y="8003298"/>
              <a:ext cx="27305" cy="2540"/>
            </a:xfrm>
            <a:custGeom>
              <a:avLst/>
              <a:gdLst/>
              <a:ahLst/>
              <a:cxnLst/>
              <a:rect l="l" t="t" r="r" b="b"/>
              <a:pathLst>
                <a:path w="27304" h="2540">
                  <a:moveTo>
                    <a:pt x="26835" y="1917"/>
                  </a:moveTo>
                  <a:lnTo>
                    <a:pt x="19252" y="1566"/>
                  </a:lnTo>
                  <a:lnTo>
                    <a:pt x="12169" y="1096"/>
                  </a:lnTo>
                  <a:lnTo>
                    <a:pt x="5711" y="558"/>
                  </a:lnTo>
                  <a:lnTo>
                    <a:pt x="0" y="0"/>
                  </a:lnTo>
                </a:path>
              </a:pathLst>
            </a:custGeom>
            <a:ln w="25400">
              <a:solidFill>
                <a:srgbClr val="F9B921"/>
              </a:solidFill>
            </a:ln>
          </p:spPr>
          <p:txBody>
            <a:bodyPr wrap="square" lIns="0" tIns="0" rIns="0" bIns="0" rtlCol="0"/>
            <a:lstStyle/>
            <a:p>
              <a:endParaRPr/>
            </a:p>
          </p:txBody>
        </p:sp>
        <p:sp>
          <p:nvSpPr>
            <p:cNvPr id="6850" name="object 6850"/>
            <p:cNvSpPr/>
            <p:nvPr/>
          </p:nvSpPr>
          <p:spPr>
            <a:xfrm>
              <a:off x="5983351" y="8003298"/>
              <a:ext cx="635" cy="10160"/>
            </a:xfrm>
            <a:custGeom>
              <a:avLst/>
              <a:gdLst/>
              <a:ahLst/>
              <a:cxnLst/>
              <a:rect l="l" t="t" r="r" b="b"/>
              <a:pathLst>
                <a:path w="635" h="10159">
                  <a:moveTo>
                    <a:pt x="0" y="0"/>
                  </a:moveTo>
                  <a:lnTo>
                    <a:pt x="482" y="10032"/>
                  </a:lnTo>
                </a:path>
              </a:pathLst>
            </a:custGeom>
            <a:ln w="25400">
              <a:solidFill>
                <a:srgbClr val="FBBE1C"/>
              </a:solidFill>
            </a:ln>
          </p:spPr>
          <p:txBody>
            <a:bodyPr wrap="square" lIns="0" tIns="0" rIns="0" bIns="0" rtlCol="0"/>
            <a:lstStyle/>
            <a:p>
              <a:endParaRPr/>
            </a:p>
          </p:txBody>
        </p:sp>
        <p:sp>
          <p:nvSpPr>
            <p:cNvPr id="6851" name="object 6851"/>
            <p:cNvSpPr/>
            <p:nvPr/>
          </p:nvSpPr>
          <p:spPr>
            <a:xfrm>
              <a:off x="5983833" y="8013331"/>
              <a:ext cx="26034" cy="3175"/>
            </a:xfrm>
            <a:custGeom>
              <a:avLst/>
              <a:gdLst/>
              <a:ahLst/>
              <a:cxnLst/>
              <a:rect l="l" t="t" r="r" b="b"/>
              <a:pathLst>
                <a:path w="26035" h="3175">
                  <a:moveTo>
                    <a:pt x="0" y="0"/>
                  </a:moveTo>
                  <a:lnTo>
                    <a:pt x="5681" y="721"/>
                  </a:lnTo>
                  <a:lnTo>
                    <a:pt x="11850" y="1487"/>
                  </a:lnTo>
                  <a:lnTo>
                    <a:pt x="18450" y="2284"/>
                  </a:lnTo>
                  <a:lnTo>
                    <a:pt x="25425" y="3098"/>
                  </a:lnTo>
                </a:path>
              </a:pathLst>
            </a:custGeom>
            <a:ln w="25400">
              <a:solidFill>
                <a:srgbClr val="FDC113"/>
              </a:solidFill>
            </a:ln>
          </p:spPr>
          <p:txBody>
            <a:bodyPr wrap="square" lIns="0" tIns="0" rIns="0" bIns="0" rtlCol="0"/>
            <a:lstStyle/>
            <a:p>
              <a:endParaRPr/>
            </a:p>
          </p:txBody>
        </p:sp>
        <p:sp>
          <p:nvSpPr>
            <p:cNvPr id="6852" name="object 6852"/>
            <p:cNvSpPr/>
            <p:nvPr/>
          </p:nvSpPr>
          <p:spPr>
            <a:xfrm>
              <a:off x="6009258" y="8005216"/>
              <a:ext cx="1270" cy="11430"/>
            </a:xfrm>
            <a:custGeom>
              <a:avLst/>
              <a:gdLst/>
              <a:ahLst/>
              <a:cxnLst/>
              <a:rect l="l" t="t" r="r" b="b"/>
              <a:pathLst>
                <a:path w="1270" h="11429">
                  <a:moveTo>
                    <a:pt x="0" y="11214"/>
                  </a:moveTo>
                  <a:lnTo>
                    <a:pt x="927" y="0"/>
                  </a:lnTo>
                </a:path>
              </a:pathLst>
            </a:custGeom>
            <a:ln w="25400">
              <a:solidFill>
                <a:srgbClr val="FBBC17"/>
              </a:solidFill>
            </a:ln>
          </p:spPr>
          <p:txBody>
            <a:bodyPr wrap="square" lIns="0" tIns="0" rIns="0" bIns="0" rtlCol="0"/>
            <a:lstStyle/>
            <a:p>
              <a:endParaRPr/>
            </a:p>
          </p:txBody>
        </p:sp>
        <p:sp>
          <p:nvSpPr>
            <p:cNvPr id="6853" name="object 6853"/>
            <p:cNvSpPr/>
            <p:nvPr/>
          </p:nvSpPr>
          <p:spPr>
            <a:xfrm>
              <a:off x="5983833" y="8013331"/>
              <a:ext cx="26034" cy="17145"/>
            </a:xfrm>
            <a:custGeom>
              <a:avLst/>
              <a:gdLst/>
              <a:ahLst/>
              <a:cxnLst/>
              <a:rect l="l" t="t" r="r" b="b"/>
              <a:pathLst>
                <a:path w="26035" h="17145">
                  <a:moveTo>
                    <a:pt x="0" y="0"/>
                  </a:moveTo>
                  <a:lnTo>
                    <a:pt x="177" y="3797"/>
                  </a:lnTo>
                  <a:lnTo>
                    <a:pt x="279" y="8026"/>
                  </a:lnTo>
                  <a:lnTo>
                    <a:pt x="50" y="12598"/>
                  </a:lnTo>
                  <a:lnTo>
                    <a:pt x="7492" y="13652"/>
                  </a:lnTo>
                  <a:lnTo>
                    <a:pt x="15557" y="14947"/>
                  </a:lnTo>
                  <a:lnTo>
                    <a:pt x="24206" y="16738"/>
                  </a:lnTo>
                  <a:lnTo>
                    <a:pt x="24726" y="11798"/>
                  </a:lnTo>
                  <a:lnTo>
                    <a:pt x="25425" y="3098"/>
                  </a:lnTo>
                  <a:lnTo>
                    <a:pt x="5681" y="721"/>
                  </a:lnTo>
                  <a:lnTo>
                    <a:pt x="0" y="0"/>
                  </a:lnTo>
                  <a:close/>
                </a:path>
              </a:pathLst>
            </a:custGeom>
            <a:solidFill>
              <a:srgbClr val="FEC40E"/>
            </a:solidFill>
          </p:spPr>
          <p:txBody>
            <a:bodyPr wrap="square" lIns="0" tIns="0" rIns="0" bIns="0" rtlCol="0"/>
            <a:lstStyle/>
            <a:p>
              <a:endParaRPr/>
            </a:p>
          </p:txBody>
        </p:sp>
        <p:sp>
          <p:nvSpPr>
            <p:cNvPr id="6854" name="object 6854"/>
            <p:cNvSpPr/>
            <p:nvPr/>
          </p:nvSpPr>
          <p:spPr>
            <a:xfrm>
              <a:off x="5983833" y="8013331"/>
              <a:ext cx="26034" cy="3175"/>
            </a:xfrm>
            <a:custGeom>
              <a:avLst/>
              <a:gdLst/>
              <a:ahLst/>
              <a:cxnLst/>
              <a:rect l="l" t="t" r="r" b="b"/>
              <a:pathLst>
                <a:path w="26035" h="3175">
                  <a:moveTo>
                    <a:pt x="25425" y="3098"/>
                  </a:moveTo>
                  <a:lnTo>
                    <a:pt x="18450" y="2284"/>
                  </a:lnTo>
                  <a:lnTo>
                    <a:pt x="11850" y="1487"/>
                  </a:lnTo>
                  <a:lnTo>
                    <a:pt x="5681" y="721"/>
                  </a:lnTo>
                  <a:lnTo>
                    <a:pt x="0" y="0"/>
                  </a:lnTo>
                </a:path>
              </a:pathLst>
            </a:custGeom>
            <a:ln w="25400">
              <a:solidFill>
                <a:srgbClr val="FDC113"/>
              </a:solidFill>
            </a:ln>
          </p:spPr>
          <p:txBody>
            <a:bodyPr wrap="square" lIns="0" tIns="0" rIns="0" bIns="0" rtlCol="0"/>
            <a:lstStyle/>
            <a:p>
              <a:endParaRPr/>
            </a:p>
          </p:txBody>
        </p:sp>
        <p:sp>
          <p:nvSpPr>
            <p:cNvPr id="6855" name="object 6855"/>
            <p:cNvSpPr/>
            <p:nvPr/>
          </p:nvSpPr>
          <p:spPr>
            <a:xfrm>
              <a:off x="5971133" y="8013331"/>
              <a:ext cx="26034" cy="12700"/>
            </a:xfrm>
            <a:custGeom>
              <a:avLst/>
              <a:gdLst/>
              <a:ahLst/>
              <a:cxnLst/>
              <a:rect l="l" t="t" r="r" b="b"/>
              <a:pathLst>
                <a:path w="26035" h="12700">
                  <a:moveTo>
                    <a:pt x="25450" y="0"/>
                  </a:moveTo>
                  <a:lnTo>
                    <a:pt x="0" y="0"/>
                  </a:lnTo>
                  <a:lnTo>
                    <a:pt x="0" y="12598"/>
                  </a:lnTo>
                  <a:lnTo>
                    <a:pt x="25450" y="12598"/>
                  </a:lnTo>
                  <a:lnTo>
                    <a:pt x="25450" y="0"/>
                  </a:lnTo>
                  <a:close/>
                </a:path>
              </a:pathLst>
            </a:custGeom>
            <a:solidFill>
              <a:srgbClr val="FEC511"/>
            </a:solidFill>
          </p:spPr>
          <p:txBody>
            <a:bodyPr wrap="square" lIns="0" tIns="0" rIns="0" bIns="0" rtlCol="0"/>
            <a:lstStyle/>
            <a:p>
              <a:endParaRPr/>
            </a:p>
          </p:txBody>
        </p:sp>
        <p:sp>
          <p:nvSpPr>
            <p:cNvPr id="6856" name="object 6856"/>
            <p:cNvSpPr/>
            <p:nvPr/>
          </p:nvSpPr>
          <p:spPr>
            <a:xfrm>
              <a:off x="5983884" y="8025930"/>
              <a:ext cx="24765" cy="4445"/>
            </a:xfrm>
            <a:custGeom>
              <a:avLst/>
              <a:gdLst/>
              <a:ahLst/>
              <a:cxnLst/>
              <a:rect l="l" t="t" r="r" b="b"/>
              <a:pathLst>
                <a:path w="24764" h="4445">
                  <a:moveTo>
                    <a:pt x="0" y="0"/>
                  </a:moveTo>
                  <a:lnTo>
                    <a:pt x="7442" y="1054"/>
                  </a:lnTo>
                  <a:lnTo>
                    <a:pt x="15506" y="2349"/>
                  </a:lnTo>
                  <a:lnTo>
                    <a:pt x="24155" y="4140"/>
                  </a:lnTo>
                </a:path>
              </a:pathLst>
            </a:custGeom>
            <a:ln w="25400">
              <a:solidFill>
                <a:srgbClr val="FEC809"/>
              </a:solidFill>
            </a:ln>
          </p:spPr>
          <p:txBody>
            <a:bodyPr wrap="square" lIns="0" tIns="0" rIns="0" bIns="0" rtlCol="0"/>
            <a:lstStyle/>
            <a:p>
              <a:endParaRPr/>
            </a:p>
          </p:txBody>
        </p:sp>
        <p:sp>
          <p:nvSpPr>
            <p:cNvPr id="6857" name="object 6857"/>
            <p:cNvSpPr/>
            <p:nvPr/>
          </p:nvSpPr>
          <p:spPr>
            <a:xfrm>
              <a:off x="6008040" y="8016430"/>
              <a:ext cx="1270" cy="13970"/>
            </a:xfrm>
            <a:custGeom>
              <a:avLst/>
              <a:gdLst/>
              <a:ahLst/>
              <a:cxnLst/>
              <a:rect l="l" t="t" r="r" b="b"/>
              <a:pathLst>
                <a:path w="1270" h="13970">
                  <a:moveTo>
                    <a:pt x="0" y="13639"/>
                  </a:moveTo>
                  <a:lnTo>
                    <a:pt x="520" y="8699"/>
                  </a:lnTo>
                  <a:lnTo>
                    <a:pt x="888" y="4152"/>
                  </a:lnTo>
                  <a:lnTo>
                    <a:pt x="1219" y="0"/>
                  </a:lnTo>
                </a:path>
              </a:pathLst>
            </a:custGeom>
            <a:ln w="25400">
              <a:solidFill>
                <a:srgbClr val="FEC20A"/>
              </a:solidFill>
            </a:ln>
          </p:spPr>
          <p:txBody>
            <a:bodyPr wrap="square" lIns="0" tIns="0" rIns="0" bIns="0" rtlCol="0"/>
            <a:lstStyle/>
            <a:p>
              <a:endParaRPr/>
            </a:p>
          </p:txBody>
        </p:sp>
        <p:sp>
          <p:nvSpPr>
            <p:cNvPr id="6858" name="object 6858"/>
            <p:cNvSpPr/>
            <p:nvPr/>
          </p:nvSpPr>
          <p:spPr>
            <a:xfrm>
              <a:off x="5981954" y="8025930"/>
              <a:ext cx="26670" cy="20320"/>
            </a:xfrm>
            <a:custGeom>
              <a:avLst/>
              <a:gdLst/>
              <a:ahLst/>
              <a:cxnLst/>
              <a:rect l="l" t="t" r="r" b="b"/>
              <a:pathLst>
                <a:path w="26670" h="20320">
                  <a:moveTo>
                    <a:pt x="1930" y="0"/>
                  </a:moveTo>
                  <a:lnTo>
                    <a:pt x="1701" y="4572"/>
                  </a:lnTo>
                  <a:lnTo>
                    <a:pt x="1143" y="9499"/>
                  </a:lnTo>
                  <a:lnTo>
                    <a:pt x="0" y="14693"/>
                  </a:lnTo>
                  <a:lnTo>
                    <a:pt x="7759" y="16192"/>
                  </a:lnTo>
                  <a:lnTo>
                    <a:pt x="15748" y="17983"/>
                  </a:lnTo>
                  <a:lnTo>
                    <a:pt x="24003" y="20091"/>
                  </a:lnTo>
                  <a:lnTo>
                    <a:pt x="24904" y="14401"/>
                  </a:lnTo>
                  <a:lnTo>
                    <a:pt x="25565" y="9080"/>
                  </a:lnTo>
                  <a:lnTo>
                    <a:pt x="26085" y="4140"/>
                  </a:lnTo>
                  <a:lnTo>
                    <a:pt x="17437" y="2349"/>
                  </a:lnTo>
                  <a:lnTo>
                    <a:pt x="9372" y="1054"/>
                  </a:lnTo>
                  <a:lnTo>
                    <a:pt x="1930" y="0"/>
                  </a:lnTo>
                  <a:close/>
                </a:path>
              </a:pathLst>
            </a:custGeom>
            <a:solidFill>
              <a:srgbClr val="FFCB08"/>
            </a:solidFill>
          </p:spPr>
          <p:txBody>
            <a:bodyPr wrap="square" lIns="0" tIns="0" rIns="0" bIns="0" rtlCol="0"/>
            <a:lstStyle/>
            <a:p>
              <a:endParaRPr/>
            </a:p>
          </p:txBody>
        </p:sp>
        <p:sp>
          <p:nvSpPr>
            <p:cNvPr id="6859" name="object 6859"/>
            <p:cNvSpPr/>
            <p:nvPr/>
          </p:nvSpPr>
          <p:spPr>
            <a:xfrm>
              <a:off x="5983884" y="8025930"/>
              <a:ext cx="24765" cy="4445"/>
            </a:xfrm>
            <a:custGeom>
              <a:avLst/>
              <a:gdLst/>
              <a:ahLst/>
              <a:cxnLst/>
              <a:rect l="l" t="t" r="r" b="b"/>
              <a:pathLst>
                <a:path w="24764" h="4445">
                  <a:moveTo>
                    <a:pt x="24155" y="4140"/>
                  </a:moveTo>
                  <a:lnTo>
                    <a:pt x="15506" y="2349"/>
                  </a:lnTo>
                  <a:lnTo>
                    <a:pt x="7442" y="1054"/>
                  </a:lnTo>
                  <a:lnTo>
                    <a:pt x="0" y="0"/>
                  </a:lnTo>
                </a:path>
              </a:pathLst>
            </a:custGeom>
            <a:ln w="25400">
              <a:solidFill>
                <a:srgbClr val="FEC809"/>
              </a:solidFill>
            </a:ln>
          </p:spPr>
          <p:txBody>
            <a:bodyPr wrap="square" lIns="0" tIns="0" rIns="0" bIns="0" rtlCol="0"/>
            <a:lstStyle/>
            <a:p>
              <a:endParaRPr/>
            </a:p>
          </p:txBody>
        </p:sp>
        <p:sp>
          <p:nvSpPr>
            <p:cNvPr id="6860" name="object 6860"/>
            <p:cNvSpPr/>
            <p:nvPr/>
          </p:nvSpPr>
          <p:spPr>
            <a:xfrm>
              <a:off x="5981954" y="8025930"/>
              <a:ext cx="2540" cy="15240"/>
            </a:xfrm>
            <a:custGeom>
              <a:avLst/>
              <a:gdLst/>
              <a:ahLst/>
              <a:cxnLst/>
              <a:rect l="l" t="t" r="r" b="b"/>
              <a:pathLst>
                <a:path w="2539" h="15240">
                  <a:moveTo>
                    <a:pt x="1930" y="0"/>
                  </a:moveTo>
                  <a:lnTo>
                    <a:pt x="1701" y="4572"/>
                  </a:lnTo>
                  <a:lnTo>
                    <a:pt x="1143" y="9499"/>
                  </a:lnTo>
                  <a:lnTo>
                    <a:pt x="0" y="14693"/>
                  </a:lnTo>
                </a:path>
              </a:pathLst>
            </a:custGeom>
            <a:ln w="25399">
              <a:solidFill>
                <a:srgbClr val="FFCC0B"/>
              </a:solidFill>
            </a:ln>
          </p:spPr>
          <p:txBody>
            <a:bodyPr wrap="square" lIns="0" tIns="0" rIns="0" bIns="0" rtlCol="0"/>
            <a:lstStyle/>
            <a:p>
              <a:endParaRPr/>
            </a:p>
          </p:txBody>
        </p:sp>
        <p:sp>
          <p:nvSpPr>
            <p:cNvPr id="6861" name="object 6861"/>
            <p:cNvSpPr/>
            <p:nvPr/>
          </p:nvSpPr>
          <p:spPr>
            <a:xfrm>
              <a:off x="5981954" y="8040624"/>
              <a:ext cx="24130" cy="5715"/>
            </a:xfrm>
            <a:custGeom>
              <a:avLst/>
              <a:gdLst/>
              <a:ahLst/>
              <a:cxnLst/>
              <a:rect l="l" t="t" r="r" b="b"/>
              <a:pathLst>
                <a:path w="24129" h="5715">
                  <a:moveTo>
                    <a:pt x="0" y="0"/>
                  </a:moveTo>
                  <a:lnTo>
                    <a:pt x="7759" y="1498"/>
                  </a:lnTo>
                  <a:lnTo>
                    <a:pt x="15748" y="3289"/>
                  </a:lnTo>
                  <a:lnTo>
                    <a:pt x="24003" y="5397"/>
                  </a:lnTo>
                </a:path>
              </a:pathLst>
            </a:custGeom>
            <a:ln w="25400">
              <a:solidFill>
                <a:srgbClr val="FFCF06"/>
              </a:solidFill>
            </a:ln>
          </p:spPr>
          <p:txBody>
            <a:bodyPr wrap="square" lIns="0" tIns="0" rIns="0" bIns="0" rtlCol="0"/>
            <a:lstStyle/>
            <a:p>
              <a:endParaRPr/>
            </a:p>
          </p:txBody>
        </p:sp>
        <p:sp>
          <p:nvSpPr>
            <p:cNvPr id="6862" name="object 6862"/>
            <p:cNvSpPr/>
            <p:nvPr/>
          </p:nvSpPr>
          <p:spPr>
            <a:xfrm>
              <a:off x="6005957" y="8030070"/>
              <a:ext cx="2540" cy="16510"/>
            </a:xfrm>
            <a:custGeom>
              <a:avLst/>
              <a:gdLst/>
              <a:ahLst/>
              <a:cxnLst/>
              <a:rect l="l" t="t" r="r" b="b"/>
              <a:pathLst>
                <a:path w="2539" h="16509">
                  <a:moveTo>
                    <a:pt x="0" y="15951"/>
                  </a:moveTo>
                  <a:lnTo>
                    <a:pt x="901" y="10261"/>
                  </a:lnTo>
                  <a:lnTo>
                    <a:pt x="1562" y="4940"/>
                  </a:lnTo>
                  <a:lnTo>
                    <a:pt x="2082" y="0"/>
                  </a:lnTo>
                </a:path>
              </a:pathLst>
            </a:custGeom>
            <a:ln w="25400">
              <a:solidFill>
                <a:srgbClr val="FEC905"/>
              </a:solidFill>
            </a:ln>
          </p:spPr>
          <p:txBody>
            <a:bodyPr wrap="square" lIns="0" tIns="0" rIns="0" bIns="0" rtlCol="0"/>
            <a:lstStyle/>
            <a:p>
              <a:endParaRPr/>
            </a:p>
          </p:txBody>
        </p:sp>
        <p:sp>
          <p:nvSpPr>
            <p:cNvPr id="6863" name="object 6863"/>
            <p:cNvSpPr/>
            <p:nvPr/>
          </p:nvSpPr>
          <p:spPr>
            <a:xfrm>
              <a:off x="5974651" y="7996136"/>
              <a:ext cx="9525" cy="7620"/>
            </a:xfrm>
            <a:custGeom>
              <a:avLst/>
              <a:gdLst/>
              <a:ahLst/>
              <a:cxnLst/>
              <a:rect l="l" t="t" r="r" b="b"/>
              <a:pathLst>
                <a:path w="9525" h="7620">
                  <a:moveTo>
                    <a:pt x="1079" y="0"/>
                  </a:moveTo>
                  <a:lnTo>
                    <a:pt x="495" y="1333"/>
                  </a:lnTo>
                  <a:lnTo>
                    <a:pt x="203" y="3429"/>
                  </a:lnTo>
                  <a:lnTo>
                    <a:pt x="0" y="6134"/>
                  </a:lnTo>
                  <a:lnTo>
                    <a:pt x="2222" y="6426"/>
                  </a:lnTo>
                  <a:lnTo>
                    <a:pt x="5168" y="6781"/>
                  </a:lnTo>
                  <a:lnTo>
                    <a:pt x="8699" y="7162"/>
                  </a:lnTo>
                  <a:lnTo>
                    <a:pt x="8636" y="4292"/>
                  </a:lnTo>
                  <a:lnTo>
                    <a:pt x="8750" y="1930"/>
                  </a:lnTo>
                  <a:lnTo>
                    <a:pt x="9321" y="152"/>
                  </a:lnTo>
                  <a:lnTo>
                    <a:pt x="5829" y="101"/>
                  </a:lnTo>
                  <a:lnTo>
                    <a:pt x="1079" y="0"/>
                  </a:lnTo>
                  <a:close/>
                </a:path>
              </a:pathLst>
            </a:custGeom>
            <a:solidFill>
              <a:srgbClr val="F2B627"/>
            </a:solidFill>
          </p:spPr>
          <p:txBody>
            <a:bodyPr wrap="square" lIns="0" tIns="0" rIns="0" bIns="0" rtlCol="0"/>
            <a:lstStyle/>
            <a:p>
              <a:endParaRPr/>
            </a:p>
          </p:txBody>
        </p:sp>
        <p:sp>
          <p:nvSpPr>
            <p:cNvPr id="6864" name="object 6864"/>
            <p:cNvSpPr/>
            <p:nvPr/>
          </p:nvSpPr>
          <p:spPr>
            <a:xfrm>
              <a:off x="5975731" y="7996136"/>
              <a:ext cx="8255" cy="635"/>
            </a:xfrm>
            <a:custGeom>
              <a:avLst/>
              <a:gdLst/>
              <a:ahLst/>
              <a:cxnLst/>
              <a:rect l="l" t="t" r="r" b="b"/>
              <a:pathLst>
                <a:path w="8254" h="634">
                  <a:moveTo>
                    <a:pt x="8242" y="152"/>
                  </a:moveTo>
                  <a:lnTo>
                    <a:pt x="0" y="0"/>
                  </a:lnTo>
                </a:path>
              </a:pathLst>
            </a:custGeom>
            <a:ln w="25399">
              <a:solidFill>
                <a:srgbClr val="EDB22B"/>
              </a:solidFill>
            </a:ln>
          </p:spPr>
          <p:txBody>
            <a:bodyPr wrap="square" lIns="0" tIns="0" rIns="0" bIns="0" rtlCol="0"/>
            <a:lstStyle/>
            <a:p>
              <a:endParaRPr/>
            </a:p>
          </p:txBody>
        </p:sp>
        <p:sp>
          <p:nvSpPr>
            <p:cNvPr id="6865" name="object 6865"/>
            <p:cNvSpPr/>
            <p:nvPr/>
          </p:nvSpPr>
          <p:spPr>
            <a:xfrm>
              <a:off x="5974651" y="7996136"/>
              <a:ext cx="1270" cy="6350"/>
            </a:xfrm>
            <a:custGeom>
              <a:avLst/>
              <a:gdLst/>
              <a:ahLst/>
              <a:cxnLst/>
              <a:rect l="l" t="t" r="r" b="b"/>
              <a:pathLst>
                <a:path w="1270" h="6350">
                  <a:moveTo>
                    <a:pt x="1079" y="0"/>
                  </a:moveTo>
                  <a:lnTo>
                    <a:pt x="0" y="6134"/>
                  </a:lnTo>
                </a:path>
              </a:pathLst>
            </a:custGeom>
            <a:ln w="25400">
              <a:solidFill>
                <a:srgbClr val="F0B825"/>
              </a:solidFill>
            </a:ln>
          </p:spPr>
          <p:txBody>
            <a:bodyPr wrap="square" lIns="0" tIns="0" rIns="0" bIns="0" rtlCol="0"/>
            <a:lstStyle/>
            <a:p>
              <a:endParaRPr/>
            </a:p>
          </p:txBody>
        </p:sp>
        <p:sp>
          <p:nvSpPr>
            <p:cNvPr id="6866" name="object 6866"/>
            <p:cNvSpPr/>
            <p:nvPr/>
          </p:nvSpPr>
          <p:spPr>
            <a:xfrm>
              <a:off x="5974651" y="8002270"/>
              <a:ext cx="8890" cy="1270"/>
            </a:xfrm>
            <a:custGeom>
              <a:avLst/>
              <a:gdLst/>
              <a:ahLst/>
              <a:cxnLst/>
              <a:rect l="l" t="t" r="r" b="b"/>
              <a:pathLst>
                <a:path w="8889" h="1270">
                  <a:moveTo>
                    <a:pt x="0" y="0"/>
                  </a:moveTo>
                  <a:lnTo>
                    <a:pt x="8699" y="1028"/>
                  </a:lnTo>
                </a:path>
              </a:pathLst>
            </a:custGeom>
            <a:ln w="25400">
              <a:solidFill>
                <a:srgbClr val="F7BB22"/>
              </a:solidFill>
            </a:ln>
          </p:spPr>
          <p:txBody>
            <a:bodyPr wrap="square" lIns="0" tIns="0" rIns="0" bIns="0" rtlCol="0"/>
            <a:lstStyle/>
            <a:p>
              <a:endParaRPr/>
            </a:p>
          </p:txBody>
        </p:sp>
        <p:sp>
          <p:nvSpPr>
            <p:cNvPr id="6867" name="object 6867"/>
            <p:cNvSpPr/>
            <p:nvPr/>
          </p:nvSpPr>
          <p:spPr>
            <a:xfrm>
              <a:off x="5983351" y="7996288"/>
              <a:ext cx="635" cy="7620"/>
            </a:xfrm>
            <a:custGeom>
              <a:avLst/>
              <a:gdLst/>
              <a:ahLst/>
              <a:cxnLst/>
              <a:rect l="l" t="t" r="r" b="b"/>
              <a:pathLst>
                <a:path w="635" h="7620">
                  <a:moveTo>
                    <a:pt x="0" y="7010"/>
                  </a:moveTo>
                  <a:lnTo>
                    <a:pt x="622" y="0"/>
                  </a:lnTo>
                </a:path>
              </a:pathLst>
            </a:custGeom>
            <a:ln w="25399">
              <a:solidFill>
                <a:srgbClr val="F4B628"/>
              </a:solidFill>
            </a:ln>
          </p:spPr>
          <p:txBody>
            <a:bodyPr wrap="square" lIns="0" tIns="0" rIns="0" bIns="0" rtlCol="0"/>
            <a:lstStyle/>
            <a:p>
              <a:endParaRPr/>
            </a:p>
          </p:txBody>
        </p:sp>
        <p:sp>
          <p:nvSpPr>
            <p:cNvPr id="6868" name="object 6868"/>
            <p:cNvSpPr/>
            <p:nvPr/>
          </p:nvSpPr>
          <p:spPr>
            <a:xfrm>
              <a:off x="5974181" y="8002270"/>
              <a:ext cx="10160" cy="11430"/>
            </a:xfrm>
            <a:custGeom>
              <a:avLst/>
              <a:gdLst/>
              <a:ahLst/>
              <a:cxnLst/>
              <a:rect l="l" t="t" r="r" b="b"/>
              <a:pathLst>
                <a:path w="10160" h="11429">
                  <a:moveTo>
                    <a:pt x="469" y="0"/>
                  </a:moveTo>
                  <a:lnTo>
                    <a:pt x="279" y="2717"/>
                  </a:lnTo>
                  <a:lnTo>
                    <a:pt x="190" y="6045"/>
                  </a:lnTo>
                  <a:lnTo>
                    <a:pt x="0" y="9791"/>
                  </a:lnTo>
                  <a:lnTo>
                    <a:pt x="6045" y="10604"/>
                  </a:lnTo>
                  <a:lnTo>
                    <a:pt x="9651" y="11061"/>
                  </a:lnTo>
                  <a:lnTo>
                    <a:pt x="9474" y="7264"/>
                  </a:lnTo>
                  <a:lnTo>
                    <a:pt x="9232" y="3898"/>
                  </a:lnTo>
                  <a:lnTo>
                    <a:pt x="9169" y="1028"/>
                  </a:lnTo>
                  <a:lnTo>
                    <a:pt x="5638" y="647"/>
                  </a:lnTo>
                  <a:lnTo>
                    <a:pt x="2692" y="292"/>
                  </a:lnTo>
                  <a:lnTo>
                    <a:pt x="469" y="0"/>
                  </a:lnTo>
                  <a:close/>
                </a:path>
              </a:pathLst>
            </a:custGeom>
            <a:solidFill>
              <a:srgbClr val="F9BF1D"/>
            </a:solidFill>
          </p:spPr>
          <p:txBody>
            <a:bodyPr wrap="square" lIns="0" tIns="0" rIns="0" bIns="0" rtlCol="0"/>
            <a:lstStyle/>
            <a:p>
              <a:endParaRPr/>
            </a:p>
          </p:txBody>
        </p:sp>
        <p:sp>
          <p:nvSpPr>
            <p:cNvPr id="6869" name="object 6869"/>
            <p:cNvSpPr/>
            <p:nvPr/>
          </p:nvSpPr>
          <p:spPr>
            <a:xfrm>
              <a:off x="5974651" y="8002270"/>
              <a:ext cx="8890" cy="1270"/>
            </a:xfrm>
            <a:custGeom>
              <a:avLst/>
              <a:gdLst/>
              <a:ahLst/>
              <a:cxnLst/>
              <a:rect l="l" t="t" r="r" b="b"/>
              <a:pathLst>
                <a:path w="8889" h="1270">
                  <a:moveTo>
                    <a:pt x="8699" y="1028"/>
                  </a:moveTo>
                  <a:lnTo>
                    <a:pt x="0" y="0"/>
                  </a:lnTo>
                </a:path>
              </a:pathLst>
            </a:custGeom>
            <a:ln w="25400">
              <a:solidFill>
                <a:srgbClr val="F7BB22"/>
              </a:solidFill>
            </a:ln>
          </p:spPr>
          <p:txBody>
            <a:bodyPr wrap="square" lIns="0" tIns="0" rIns="0" bIns="0" rtlCol="0"/>
            <a:lstStyle/>
            <a:p>
              <a:endParaRPr/>
            </a:p>
          </p:txBody>
        </p:sp>
        <p:sp>
          <p:nvSpPr>
            <p:cNvPr id="6870" name="object 6870"/>
            <p:cNvSpPr/>
            <p:nvPr/>
          </p:nvSpPr>
          <p:spPr>
            <a:xfrm>
              <a:off x="5974181" y="8002270"/>
              <a:ext cx="635" cy="10160"/>
            </a:xfrm>
            <a:custGeom>
              <a:avLst/>
              <a:gdLst/>
              <a:ahLst/>
              <a:cxnLst/>
              <a:rect l="l" t="t" r="r" b="b"/>
              <a:pathLst>
                <a:path w="635" h="10159">
                  <a:moveTo>
                    <a:pt x="469" y="0"/>
                  </a:moveTo>
                  <a:lnTo>
                    <a:pt x="0" y="9791"/>
                  </a:lnTo>
                </a:path>
              </a:pathLst>
            </a:custGeom>
            <a:ln w="25399">
              <a:solidFill>
                <a:srgbClr val="F8C01F"/>
              </a:solidFill>
            </a:ln>
          </p:spPr>
          <p:txBody>
            <a:bodyPr wrap="square" lIns="0" tIns="0" rIns="0" bIns="0" rtlCol="0"/>
            <a:lstStyle/>
            <a:p>
              <a:endParaRPr/>
            </a:p>
          </p:txBody>
        </p:sp>
        <p:sp>
          <p:nvSpPr>
            <p:cNvPr id="6871" name="object 6871"/>
            <p:cNvSpPr/>
            <p:nvPr/>
          </p:nvSpPr>
          <p:spPr>
            <a:xfrm>
              <a:off x="5974181" y="8012061"/>
              <a:ext cx="10160" cy="1270"/>
            </a:xfrm>
            <a:custGeom>
              <a:avLst/>
              <a:gdLst/>
              <a:ahLst/>
              <a:cxnLst/>
              <a:rect l="l" t="t" r="r" b="b"/>
              <a:pathLst>
                <a:path w="10160" h="1270">
                  <a:moveTo>
                    <a:pt x="0" y="0"/>
                  </a:moveTo>
                  <a:lnTo>
                    <a:pt x="9651" y="1270"/>
                  </a:lnTo>
                </a:path>
              </a:pathLst>
            </a:custGeom>
            <a:ln w="25400">
              <a:solidFill>
                <a:srgbClr val="FCC319"/>
              </a:solidFill>
            </a:ln>
          </p:spPr>
          <p:txBody>
            <a:bodyPr wrap="square" lIns="0" tIns="0" rIns="0" bIns="0" rtlCol="0"/>
            <a:lstStyle/>
            <a:p>
              <a:endParaRPr/>
            </a:p>
          </p:txBody>
        </p:sp>
        <p:sp>
          <p:nvSpPr>
            <p:cNvPr id="6872" name="object 6872"/>
            <p:cNvSpPr/>
            <p:nvPr/>
          </p:nvSpPr>
          <p:spPr>
            <a:xfrm>
              <a:off x="5983351" y="8003298"/>
              <a:ext cx="635" cy="10160"/>
            </a:xfrm>
            <a:custGeom>
              <a:avLst/>
              <a:gdLst/>
              <a:ahLst/>
              <a:cxnLst/>
              <a:rect l="l" t="t" r="r" b="b"/>
              <a:pathLst>
                <a:path w="635" h="10159">
                  <a:moveTo>
                    <a:pt x="482" y="10032"/>
                  </a:moveTo>
                  <a:lnTo>
                    <a:pt x="0" y="0"/>
                  </a:lnTo>
                </a:path>
              </a:pathLst>
            </a:custGeom>
            <a:ln w="25400">
              <a:solidFill>
                <a:srgbClr val="FBBE1C"/>
              </a:solidFill>
            </a:ln>
          </p:spPr>
          <p:txBody>
            <a:bodyPr wrap="square" lIns="0" tIns="0" rIns="0" bIns="0" rtlCol="0"/>
            <a:lstStyle/>
            <a:p>
              <a:endParaRPr/>
            </a:p>
          </p:txBody>
        </p:sp>
        <p:sp>
          <p:nvSpPr>
            <p:cNvPr id="6873" name="object 6873"/>
            <p:cNvSpPr/>
            <p:nvPr/>
          </p:nvSpPr>
          <p:spPr>
            <a:xfrm>
              <a:off x="5970398" y="7996085"/>
              <a:ext cx="5715" cy="6350"/>
            </a:xfrm>
            <a:custGeom>
              <a:avLst/>
              <a:gdLst/>
              <a:ahLst/>
              <a:cxnLst/>
              <a:rect l="l" t="t" r="r" b="b"/>
              <a:pathLst>
                <a:path w="5714" h="6350">
                  <a:moveTo>
                    <a:pt x="2323" y="0"/>
                  </a:moveTo>
                  <a:lnTo>
                    <a:pt x="0" y="5626"/>
                  </a:lnTo>
                  <a:lnTo>
                    <a:pt x="4253" y="6184"/>
                  </a:lnTo>
                  <a:lnTo>
                    <a:pt x="4456" y="3479"/>
                  </a:lnTo>
                  <a:lnTo>
                    <a:pt x="4748" y="1384"/>
                  </a:lnTo>
                  <a:lnTo>
                    <a:pt x="5332" y="50"/>
                  </a:lnTo>
                  <a:lnTo>
                    <a:pt x="2323" y="0"/>
                  </a:lnTo>
                  <a:close/>
                </a:path>
              </a:pathLst>
            </a:custGeom>
            <a:solidFill>
              <a:srgbClr val="ECB922"/>
            </a:solidFill>
          </p:spPr>
          <p:txBody>
            <a:bodyPr wrap="square" lIns="0" tIns="0" rIns="0" bIns="0" rtlCol="0"/>
            <a:lstStyle/>
            <a:p>
              <a:endParaRPr/>
            </a:p>
          </p:txBody>
        </p:sp>
        <p:sp>
          <p:nvSpPr>
            <p:cNvPr id="6874" name="object 6874"/>
            <p:cNvSpPr/>
            <p:nvPr/>
          </p:nvSpPr>
          <p:spPr>
            <a:xfrm>
              <a:off x="5972721" y="7996085"/>
              <a:ext cx="3175" cy="13335"/>
            </a:xfrm>
            <a:custGeom>
              <a:avLst/>
              <a:gdLst/>
              <a:ahLst/>
              <a:cxnLst/>
              <a:rect l="l" t="t" r="r" b="b"/>
              <a:pathLst>
                <a:path w="3175" h="13334">
                  <a:moveTo>
                    <a:pt x="0" y="12750"/>
                  </a:moveTo>
                  <a:lnTo>
                    <a:pt x="3009" y="12750"/>
                  </a:lnTo>
                  <a:lnTo>
                    <a:pt x="3009" y="37"/>
                  </a:lnTo>
                  <a:lnTo>
                    <a:pt x="0" y="0"/>
                  </a:lnTo>
                  <a:lnTo>
                    <a:pt x="0" y="12750"/>
                  </a:lnTo>
                  <a:close/>
                </a:path>
              </a:pathLst>
            </a:custGeom>
            <a:solidFill>
              <a:srgbClr val="E5B424"/>
            </a:solidFill>
          </p:spPr>
          <p:txBody>
            <a:bodyPr wrap="square" lIns="0" tIns="0" rIns="0" bIns="0" rtlCol="0"/>
            <a:lstStyle/>
            <a:p>
              <a:endParaRPr/>
            </a:p>
          </p:txBody>
        </p:sp>
        <p:sp>
          <p:nvSpPr>
            <p:cNvPr id="6875" name="object 6875"/>
            <p:cNvSpPr/>
            <p:nvPr/>
          </p:nvSpPr>
          <p:spPr>
            <a:xfrm>
              <a:off x="5970398" y="8001711"/>
              <a:ext cx="4445" cy="635"/>
            </a:xfrm>
            <a:custGeom>
              <a:avLst/>
              <a:gdLst/>
              <a:ahLst/>
              <a:cxnLst/>
              <a:rect l="l" t="t" r="r" b="b"/>
              <a:pathLst>
                <a:path w="4445" h="634">
                  <a:moveTo>
                    <a:pt x="0" y="0"/>
                  </a:moveTo>
                  <a:lnTo>
                    <a:pt x="4253" y="558"/>
                  </a:lnTo>
                </a:path>
              </a:pathLst>
            </a:custGeom>
            <a:ln w="25400">
              <a:solidFill>
                <a:srgbClr val="F2BD20"/>
              </a:solidFill>
            </a:ln>
          </p:spPr>
          <p:txBody>
            <a:bodyPr wrap="square" lIns="0" tIns="0" rIns="0" bIns="0" rtlCol="0"/>
            <a:lstStyle/>
            <a:p>
              <a:endParaRPr/>
            </a:p>
          </p:txBody>
        </p:sp>
        <p:sp>
          <p:nvSpPr>
            <p:cNvPr id="6876" name="object 6876"/>
            <p:cNvSpPr/>
            <p:nvPr/>
          </p:nvSpPr>
          <p:spPr>
            <a:xfrm>
              <a:off x="5974651" y="7996136"/>
              <a:ext cx="1270" cy="6350"/>
            </a:xfrm>
            <a:custGeom>
              <a:avLst/>
              <a:gdLst/>
              <a:ahLst/>
              <a:cxnLst/>
              <a:rect l="l" t="t" r="r" b="b"/>
              <a:pathLst>
                <a:path w="1270" h="6350">
                  <a:moveTo>
                    <a:pt x="0" y="6134"/>
                  </a:moveTo>
                  <a:lnTo>
                    <a:pt x="1079" y="0"/>
                  </a:lnTo>
                </a:path>
              </a:pathLst>
            </a:custGeom>
            <a:ln w="25400">
              <a:solidFill>
                <a:srgbClr val="F0B825"/>
              </a:solidFill>
            </a:ln>
          </p:spPr>
          <p:txBody>
            <a:bodyPr wrap="square" lIns="0" tIns="0" rIns="0" bIns="0" rtlCol="0"/>
            <a:lstStyle/>
            <a:p>
              <a:endParaRPr/>
            </a:p>
          </p:txBody>
        </p:sp>
        <p:sp>
          <p:nvSpPr>
            <p:cNvPr id="6877" name="object 6877"/>
            <p:cNvSpPr/>
            <p:nvPr/>
          </p:nvSpPr>
          <p:spPr>
            <a:xfrm>
              <a:off x="5967193" y="8001718"/>
              <a:ext cx="7620" cy="10795"/>
            </a:xfrm>
            <a:custGeom>
              <a:avLst/>
              <a:gdLst/>
              <a:ahLst/>
              <a:cxnLst/>
              <a:rect l="l" t="t" r="r" b="b"/>
              <a:pathLst>
                <a:path w="7620" h="10795">
                  <a:moveTo>
                    <a:pt x="3202" y="0"/>
                  </a:moveTo>
                  <a:lnTo>
                    <a:pt x="0" y="9442"/>
                  </a:lnTo>
                  <a:lnTo>
                    <a:pt x="6988" y="10343"/>
                  </a:lnTo>
                  <a:lnTo>
                    <a:pt x="7179" y="6597"/>
                  </a:lnTo>
                  <a:lnTo>
                    <a:pt x="7267" y="3269"/>
                  </a:lnTo>
                  <a:lnTo>
                    <a:pt x="7458" y="551"/>
                  </a:lnTo>
                  <a:lnTo>
                    <a:pt x="3202" y="0"/>
                  </a:lnTo>
                  <a:close/>
                </a:path>
              </a:pathLst>
            </a:custGeom>
            <a:solidFill>
              <a:srgbClr val="F5C21E"/>
            </a:solidFill>
          </p:spPr>
          <p:txBody>
            <a:bodyPr wrap="square" lIns="0" tIns="0" rIns="0" bIns="0" rtlCol="0"/>
            <a:lstStyle/>
            <a:p>
              <a:endParaRPr/>
            </a:p>
          </p:txBody>
        </p:sp>
        <p:sp>
          <p:nvSpPr>
            <p:cNvPr id="6878" name="object 6878"/>
            <p:cNvSpPr/>
            <p:nvPr/>
          </p:nvSpPr>
          <p:spPr>
            <a:xfrm>
              <a:off x="5970398" y="8001711"/>
              <a:ext cx="4445" cy="635"/>
            </a:xfrm>
            <a:custGeom>
              <a:avLst/>
              <a:gdLst/>
              <a:ahLst/>
              <a:cxnLst/>
              <a:rect l="l" t="t" r="r" b="b"/>
              <a:pathLst>
                <a:path w="4445" h="634">
                  <a:moveTo>
                    <a:pt x="4253" y="558"/>
                  </a:moveTo>
                  <a:lnTo>
                    <a:pt x="0" y="0"/>
                  </a:lnTo>
                </a:path>
              </a:pathLst>
            </a:custGeom>
            <a:ln w="25400">
              <a:solidFill>
                <a:srgbClr val="F2BD20"/>
              </a:solidFill>
            </a:ln>
          </p:spPr>
          <p:txBody>
            <a:bodyPr wrap="square" lIns="0" tIns="0" rIns="0" bIns="0" rtlCol="0"/>
            <a:lstStyle/>
            <a:p>
              <a:endParaRPr/>
            </a:p>
          </p:txBody>
        </p:sp>
        <p:sp>
          <p:nvSpPr>
            <p:cNvPr id="6879" name="object 6879"/>
            <p:cNvSpPr/>
            <p:nvPr/>
          </p:nvSpPr>
          <p:spPr>
            <a:xfrm>
              <a:off x="5967193" y="8011161"/>
              <a:ext cx="6985" cy="1270"/>
            </a:xfrm>
            <a:custGeom>
              <a:avLst/>
              <a:gdLst/>
              <a:ahLst/>
              <a:cxnLst/>
              <a:rect l="l" t="t" r="r" b="b"/>
              <a:pathLst>
                <a:path w="6985" h="1270">
                  <a:moveTo>
                    <a:pt x="0" y="0"/>
                  </a:moveTo>
                  <a:lnTo>
                    <a:pt x="6988" y="900"/>
                  </a:lnTo>
                </a:path>
              </a:pathLst>
            </a:custGeom>
            <a:ln w="25399">
              <a:solidFill>
                <a:srgbClr val="FAC61C"/>
              </a:solidFill>
            </a:ln>
          </p:spPr>
          <p:txBody>
            <a:bodyPr wrap="square" lIns="0" tIns="0" rIns="0" bIns="0" rtlCol="0"/>
            <a:lstStyle/>
            <a:p>
              <a:endParaRPr/>
            </a:p>
          </p:txBody>
        </p:sp>
        <p:sp>
          <p:nvSpPr>
            <p:cNvPr id="6880" name="object 6880"/>
            <p:cNvSpPr/>
            <p:nvPr/>
          </p:nvSpPr>
          <p:spPr>
            <a:xfrm>
              <a:off x="5974181" y="8002270"/>
              <a:ext cx="635" cy="10160"/>
            </a:xfrm>
            <a:custGeom>
              <a:avLst/>
              <a:gdLst/>
              <a:ahLst/>
              <a:cxnLst/>
              <a:rect l="l" t="t" r="r" b="b"/>
              <a:pathLst>
                <a:path w="635" h="10159">
                  <a:moveTo>
                    <a:pt x="0" y="9791"/>
                  </a:moveTo>
                  <a:lnTo>
                    <a:pt x="469" y="0"/>
                  </a:lnTo>
                </a:path>
              </a:pathLst>
            </a:custGeom>
            <a:ln w="25399">
              <a:solidFill>
                <a:srgbClr val="F8C01F"/>
              </a:solidFill>
            </a:ln>
          </p:spPr>
          <p:txBody>
            <a:bodyPr wrap="square" lIns="0" tIns="0" rIns="0" bIns="0" rtlCol="0"/>
            <a:lstStyle/>
            <a:p>
              <a:endParaRPr/>
            </a:p>
          </p:txBody>
        </p:sp>
        <p:sp>
          <p:nvSpPr>
            <p:cNvPr id="6881" name="object 6881"/>
            <p:cNvSpPr/>
            <p:nvPr/>
          </p:nvSpPr>
          <p:spPr>
            <a:xfrm>
              <a:off x="5963401" y="8011164"/>
              <a:ext cx="20955" cy="15240"/>
            </a:xfrm>
            <a:custGeom>
              <a:avLst/>
              <a:gdLst/>
              <a:ahLst/>
              <a:cxnLst/>
              <a:rect l="l" t="t" r="r" b="b"/>
              <a:pathLst>
                <a:path w="20954" h="15240">
                  <a:moveTo>
                    <a:pt x="3790" y="0"/>
                  </a:moveTo>
                  <a:lnTo>
                    <a:pt x="0" y="12136"/>
                  </a:lnTo>
                  <a:lnTo>
                    <a:pt x="13028" y="13723"/>
                  </a:lnTo>
                  <a:lnTo>
                    <a:pt x="20483" y="14765"/>
                  </a:lnTo>
                  <a:lnTo>
                    <a:pt x="20614" y="12136"/>
                  </a:lnTo>
                  <a:lnTo>
                    <a:pt x="20610" y="5964"/>
                  </a:lnTo>
                  <a:lnTo>
                    <a:pt x="20432" y="2166"/>
                  </a:lnTo>
                  <a:lnTo>
                    <a:pt x="3790" y="0"/>
                  </a:lnTo>
                  <a:close/>
                </a:path>
              </a:pathLst>
            </a:custGeom>
            <a:solidFill>
              <a:srgbClr val="FCC917"/>
            </a:solidFill>
          </p:spPr>
          <p:txBody>
            <a:bodyPr wrap="square" lIns="0" tIns="0" rIns="0" bIns="0" rtlCol="0"/>
            <a:lstStyle/>
            <a:p>
              <a:endParaRPr/>
            </a:p>
          </p:txBody>
        </p:sp>
        <p:sp>
          <p:nvSpPr>
            <p:cNvPr id="6882" name="object 6882"/>
            <p:cNvSpPr/>
            <p:nvPr/>
          </p:nvSpPr>
          <p:spPr>
            <a:xfrm>
              <a:off x="5967193" y="8011161"/>
              <a:ext cx="17145" cy="2540"/>
            </a:xfrm>
            <a:custGeom>
              <a:avLst/>
              <a:gdLst/>
              <a:ahLst/>
              <a:cxnLst/>
              <a:rect l="l" t="t" r="r" b="b"/>
              <a:pathLst>
                <a:path w="17145" h="2540">
                  <a:moveTo>
                    <a:pt x="16640" y="2170"/>
                  </a:moveTo>
                  <a:lnTo>
                    <a:pt x="9426" y="1243"/>
                  </a:lnTo>
                  <a:lnTo>
                    <a:pt x="3661" y="456"/>
                  </a:lnTo>
                  <a:lnTo>
                    <a:pt x="0" y="0"/>
                  </a:lnTo>
                </a:path>
              </a:pathLst>
            </a:custGeom>
            <a:ln w="25399">
              <a:solidFill>
                <a:srgbClr val="FBC519"/>
              </a:solidFill>
            </a:ln>
          </p:spPr>
          <p:txBody>
            <a:bodyPr wrap="square" lIns="0" tIns="0" rIns="0" bIns="0" rtlCol="0"/>
            <a:lstStyle/>
            <a:p>
              <a:endParaRPr/>
            </a:p>
          </p:txBody>
        </p:sp>
        <p:sp>
          <p:nvSpPr>
            <p:cNvPr id="6883" name="object 6883"/>
            <p:cNvSpPr/>
            <p:nvPr/>
          </p:nvSpPr>
          <p:spPr>
            <a:xfrm>
              <a:off x="5963401" y="8023301"/>
              <a:ext cx="20955" cy="3175"/>
            </a:xfrm>
            <a:custGeom>
              <a:avLst/>
              <a:gdLst/>
              <a:ahLst/>
              <a:cxnLst/>
              <a:rect l="l" t="t" r="r" b="b"/>
              <a:pathLst>
                <a:path w="20954" h="3175">
                  <a:moveTo>
                    <a:pt x="0" y="0"/>
                  </a:moveTo>
                  <a:lnTo>
                    <a:pt x="6195" y="774"/>
                  </a:lnTo>
                  <a:lnTo>
                    <a:pt x="13028" y="1587"/>
                  </a:lnTo>
                  <a:lnTo>
                    <a:pt x="20483" y="2628"/>
                  </a:lnTo>
                </a:path>
              </a:pathLst>
            </a:custGeom>
            <a:ln w="25399">
              <a:solidFill>
                <a:srgbClr val="FECC15"/>
              </a:solidFill>
            </a:ln>
          </p:spPr>
          <p:txBody>
            <a:bodyPr wrap="square" lIns="0" tIns="0" rIns="0" bIns="0" rtlCol="0"/>
            <a:lstStyle/>
            <a:p>
              <a:endParaRPr/>
            </a:p>
          </p:txBody>
        </p:sp>
        <p:sp>
          <p:nvSpPr>
            <p:cNvPr id="6884" name="object 6884"/>
            <p:cNvSpPr/>
            <p:nvPr/>
          </p:nvSpPr>
          <p:spPr>
            <a:xfrm>
              <a:off x="5971133" y="8013331"/>
              <a:ext cx="26034" cy="12700"/>
            </a:xfrm>
            <a:custGeom>
              <a:avLst/>
              <a:gdLst/>
              <a:ahLst/>
              <a:cxnLst/>
              <a:rect l="l" t="t" r="r" b="b"/>
              <a:pathLst>
                <a:path w="26035" h="12700">
                  <a:moveTo>
                    <a:pt x="25450" y="0"/>
                  </a:moveTo>
                  <a:lnTo>
                    <a:pt x="0" y="0"/>
                  </a:lnTo>
                  <a:lnTo>
                    <a:pt x="0" y="12598"/>
                  </a:lnTo>
                  <a:lnTo>
                    <a:pt x="25450" y="12598"/>
                  </a:lnTo>
                  <a:lnTo>
                    <a:pt x="25450" y="0"/>
                  </a:lnTo>
                  <a:close/>
                </a:path>
              </a:pathLst>
            </a:custGeom>
            <a:solidFill>
              <a:srgbClr val="FEC511"/>
            </a:solidFill>
          </p:spPr>
          <p:txBody>
            <a:bodyPr wrap="square" lIns="0" tIns="0" rIns="0" bIns="0" rtlCol="0"/>
            <a:lstStyle/>
            <a:p>
              <a:endParaRPr/>
            </a:p>
          </p:txBody>
        </p:sp>
        <p:sp>
          <p:nvSpPr>
            <p:cNvPr id="6885" name="object 6885"/>
            <p:cNvSpPr/>
            <p:nvPr/>
          </p:nvSpPr>
          <p:spPr>
            <a:xfrm>
              <a:off x="5959310" y="8023304"/>
              <a:ext cx="24765" cy="17780"/>
            </a:xfrm>
            <a:custGeom>
              <a:avLst/>
              <a:gdLst/>
              <a:ahLst/>
              <a:cxnLst/>
              <a:rect l="l" t="t" r="r" b="b"/>
              <a:pathLst>
                <a:path w="24764" h="17779">
                  <a:moveTo>
                    <a:pt x="4090" y="0"/>
                  </a:moveTo>
                  <a:lnTo>
                    <a:pt x="0" y="13712"/>
                  </a:lnTo>
                  <a:lnTo>
                    <a:pt x="7353" y="14639"/>
                  </a:lnTo>
                  <a:lnTo>
                    <a:pt x="14884" y="15833"/>
                  </a:lnTo>
                  <a:lnTo>
                    <a:pt x="22644" y="17319"/>
                  </a:lnTo>
                  <a:lnTo>
                    <a:pt x="23787" y="12125"/>
                  </a:lnTo>
                  <a:lnTo>
                    <a:pt x="24345" y="7197"/>
                  </a:lnTo>
                  <a:lnTo>
                    <a:pt x="24574" y="2625"/>
                  </a:lnTo>
                  <a:lnTo>
                    <a:pt x="17119" y="1584"/>
                  </a:lnTo>
                  <a:lnTo>
                    <a:pt x="4090" y="0"/>
                  </a:lnTo>
                  <a:close/>
                </a:path>
              </a:pathLst>
            </a:custGeom>
            <a:solidFill>
              <a:srgbClr val="FED014"/>
            </a:solidFill>
          </p:spPr>
          <p:txBody>
            <a:bodyPr wrap="square" lIns="0" tIns="0" rIns="0" bIns="0" rtlCol="0"/>
            <a:lstStyle/>
            <a:p>
              <a:endParaRPr/>
            </a:p>
          </p:txBody>
        </p:sp>
        <p:sp>
          <p:nvSpPr>
            <p:cNvPr id="6886" name="object 6886"/>
            <p:cNvSpPr/>
            <p:nvPr/>
          </p:nvSpPr>
          <p:spPr>
            <a:xfrm>
              <a:off x="5963401" y="8023301"/>
              <a:ext cx="20955" cy="3175"/>
            </a:xfrm>
            <a:custGeom>
              <a:avLst/>
              <a:gdLst/>
              <a:ahLst/>
              <a:cxnLst/>
              <a:rect l="l" t="t" r="r" b="b"/>
              <a:pathLst>
                <a:path w="20954" h="3175">
                  <a:moveTo>
                    <a:pt x="20483" y="2628"/>
                  </a:moveTo>
                  <a:lnTo>
                    <a:pt x="13028" y="1587"/>
                  </a:lnTo>
                  <a:lnTo>
                    <a:pt x="6195" y="774"/>
                  </a:lnTo>
                  <a:lnTo>
                    <a:pt x="0" y="0"/>
                  </a:lnTo>
                </a:path>
              </a:pathLst>
            </a:custGeom>
            <a:ln w="25399">
              <a:solidFill>
                <a:srgbClr val="FECC15"/>
              </a:solidFill>
            </a:ln>
          </p:spPr>
          <p:txBody>
            <a:bodyPr wrap="square" lIns="0" tIns="0" rIns="0" bIns="0" rtlCol="0"/>
            <a:lstStyle/>
            <a:p>
              <a:endParaRPr/>
            </a:p>
          </p:txBody>
        </p:sp>
        <p:sp>
          <p:nvSpPr>
            <p:cNvPr id="6887" name="object 6887"/>
            <p:cNvSpPr/>
            <p:nvPr/>
          </p:nvSpPr>
          <p:spPr>
            <a:xfrm>
              <a:off x="5959310" y="8037017"/>
              <a:ext cx="22860" cy="3810"/>
            </a:xfrm>
            <a:custGeom>
              <a:avLst/>
              <a:gdLst/>
              <a:ahLst/>
              <a:cxnLst/>
              <a:rect l="l" t="t" r="r" b="b"/>
              <a:pathLst>
                <a:path w="22860" h="3809">
                  <a:moveTo>
                    <a:pt x="0" y="0"/>
                  </a:moveTo>
                  <a:lnTo>
                    <a:pt x="7353" y="927"/>
                  </a:lnTo>
                  <a:lnTo>
                    <a:pt x="14884" y="2120"/>
                  </a:lnTo>
                  <a:lnTo>
                    <a:pt x="22644" y="3606"/>
                  </a:lnTo>
                </a:path>
              </a:pathLst>
            </a:custGeom>
            <a:ln w="25400">
              <a:solidFill>
                <a:srgbClr val="FFD413"/>
              </a:solidFill>
            </a:ln>
          </p:spPr>
          <p:txBody>
            <a:bodyPr wrap="square" lIns="0" tIns="0" rIns="0" bIns="0" rtlCol="0"/>
            <a:lstStyle/>
            <a:p>
              <a:endParaRPr/>
            </a:p>
          </p:txBody>
        </p:sp>
        <p:sp>
          <p:nvSpPr>
            <p:cNvPr id="6888" name="object 6888"/>
            <p:cNvSpPr/>
            <p:nvPr/>
          </p:nvSpPr>
          <p:spPr>
            <a:xfrm>
              <a:off x="5981954" y="8025930"/>
              <a:ext cx="2540" cy="15240"/>
            </a:xfrm>
            <a:custGeom>
              <a:avLst/>
              <a:gdLst/>
              <a:ahLst/>
              <a:cxnLst/>
              <a:rect l="l" t="t" r="r" b="b"/>
              <a:pathLst>
                <a:path w="2539" h="15240">
                  <a:moveTo>
                    <a:pt x="0" y="14693"/>
                  </a:moveTo>
                  <a:lnTo>
                    <a:pt x="1143" y="9499"/>
                  </a:lnTo>
                  <a:lnTo>
                    <a:pt x="1701" y="4572"/>
                  </a:lnTo>
                  <a:lnTo>
                    <a:pt x="1930" y="0"/>
                  </a:lnTo>
                </a:path>
              </a:pathLst>
            </a:custGeom>
            <a:ln w="25399">
              <a:solidFill>
                <a:srgbClr val="FFCC0B"/>
              </a:solidFill>
            </a:ln>
          </p:spPr>
          <p:txBody>
            <a:bodyPr wrap="square" lIns="0" tIns="0" rIns="0" bIns="0" rtlCol="0"/>
            <a:lstStyle/>
            <a:p>
              <a:endParaRPr/>
            </a:p>
          </p:txBody>
        </p:sp>
        <p:sp>
          <p:nvSpPr>
            <p:cNvPr id="6889" name="object 6889"/>
            <p:cNvSpPr/>
            <p:nvPr/>
          </p:nvSpPr>
          <p:spPr>
            <a:xfrm>
              <a:off x="6081242" y="8071828"/>
              <a:ext cx="8255" cy="19050"/>
            </a:xfrm>
            <a:custGeom>
              <a:avLst/>
              <a:gdLst/>
              <a:ahLst/>
              <a:cxnLst/>
              <a:rect l="l" t="t" r="r" b="b"/>
              <a:pathLst>
                <a:path w="8254" h="19050">
                  <a:moveTo>
                    <a:pt x="1066" y="0"/>
                  </a:moveTo>
                  <a:lnTo>
                    <a:pt x="749" y="5308"/>
                  </a:lnTo>
                  <a:lnTo>
                    <a:pt x="0" y="16141"/>
                  </a:lnTo>
                  <a:lnTo>
                    <a:pt x="4622" y="17780"/>
                  </a:lnTo>
                  <a:lnTo>
                    <a:pt x="6953" y="18755"/>
                  </a:lnTo>
                  <a:lnTo>
                    <a:pt x="8089" y="2920"/>
                  </a:lnTo>
                  <a:lnTo>
                    <a:pt x="1066" y="0"/>
                  </a:lnTo>
                  <a:close/>
                </a:path>
              </a:pathLst>
            </a:custGeom>
            <a:solidFill>
              <a:srgbClr val="FBD43C"/>
            </a:solidFill>
          </p:spPr>
          <p:txBody>
            <a:bodyPr wrap="square" lIns="0" tIns="0" rIns="0" bIns="0" rtlCol="0"/>
            <a:lstStyle/>
            <a:p>
              <a:endParaRPr/>
            </a:p>
          </p:txBody>
        </p:sp>
        <p:sp>
          <p:nvSpPr>
            <p:cNvPr id="6890" name="object 6890"/>
            <p:cNvSpPr/>
            <p:nvPr/>
          </p:nvSpPr>
          <p:spPr>
            <a:xfrm>
              <a:off x="6082309" y="8071828"/>
              <a:ext cx="7620" cy="3175"/>
            </a:xfrm>
            <a:custGeom>
              <a:avLst/>
              <a:gdLst/>
              <a:ahLst/>
              <a:cxnLst/>
              <a:rect l="l" t="t" r="r" b="b"/>
              <a:pathLst>
                <a:path w="7620" h="3175">
                  <a:moveTo>
                    <a:pt x="7023" y="2920"/>
                  </a:moveTo>
                  <a:lnTo>
                    <a:pt x="0" y="0"/>
                  </a:lnTo>
                </a:path>
              </a:pathLst>
            </a:custGeom>
            <a:ln w="25400">
              <a:solidFill>
                <a:srgbClr val="FBD23C"/>
              </a:solidFill>
            </a:ln>
          </p:spPr>
          <p:txBody>
            <a:bodyPr wrap="square" lIns="0" tIns="0" rIns="0" bIns="0" rtlCol="0"/>
            <a:lstStyle/>
            <a:p>
              <a:endParaRPr/>
            </a:p>
          </p:txBody>
        </p:sp>
        <p:sp>
          <p:nvSpPr>
            <p:cNvPr id="6891" name="object 6891"/>
            <p:cNvSpPr/>
            <p:nvPr/>
          </p:nvSpPr>
          <p:spPr>
            <a:xfrm>
              <a:off x="6081242" y="8071828"/>
              <a:ext cx="1270" cy="16510"/>
            </a:xfrm>
            <a:custGeom>
              <a:avLst/>
              <a:gdLst/>
              <a:ahLst/>
              <a:cxnLst/>
              <a:rect l="l" t="t" r="r" b="b"/>
              <a:pathLst>
                <a:path w="1270" h="16509">
                  <a:moveTo>
                    <a:pt x="1066" y="0"/>
                  </a:moveTo>
                  <a:lnTo>
                    <a:pt x="749" y="5308"/>
                  </a:lnTo>
                  <a:lnTo>
                    <a:pt x="380" y="10693"/>
                  </a:lnTo>
                  <a:lnTo>
                    <a:pt x="0" y="16141"/>
                  </a:lnTo>
                </a:path>
              </a:pathLst>
            </a:custGeom>
            <a:ln w="25400">
              <a:solidFill>
                <a:srgbClr val="FEDF41"/>
              </a:solidFill>
            </a:ln>
          </p:spPr>
          <p:txBody>
            <a:bodyPr wrap="square" lIns="0" tIns="0" rIns="0" bIns="0" rtlCol="0"/>
            <a:lstStyle/>
            <a:p>
              <a:endParaRPr/>
            </a:p>
          </p:txBody>
        </p:sp>
        <p:sp>
          <p:nvSpPr>
            <p:cNvPr id="6892" name="object 6892"/>
            <p:cNvSpPr/>
            <p:nvPr/>
          </p:nvSpPr>
          <p:spPr>
            <a:xfrm>
              <a:off x="6081242" y="8087969"/>
              <a:ext cx="6985" cy="3175"/>
            </a:xfrm>
            <a:custGeom>
              <a:avLst/>
              <a:gdLst/>
              <a:ahLst/>
              <a:cxnLst/>
              <a:rect l="l" t="t" r="r" b="b"/>
              <a:pathLst>
                <a:path w="6985" h="3175">
                  <a:moveTo>
                    <a:pt x="0" y="0"/>
                  </a:moveTo>
                  <a:lnTo>
                    <a:pt x="6952" y="2613"/>
                  </a:lnTo>
                </a:path>
              </a:pathLst>
            </a:custGeom>
            <a:ln w="25400">
              <a:solidFill>
                <a:srgbClr val="FCD73C"/>
              </a:solidFill>
            </a:ln>
          </p:spPr>
          <p:txBody>
            <a:bodyPr wrap="square" lIns="0" tIns="0" rIns="0" bIns="0" rtlCol="0"/>
            <a:lstStyle/>
            <a:p>
              <a:endParaRPr/>
            </a:p>
          </p:txBody>
        </p:sp>
        <p:sp>
          <p:nvSpPr>
            <p:cNvPr id="6893" name="object 6893"/>
            <p:cNvSpPr/>
            <p:nvPr/>
          </p:nvSpPr>
          <p:spPr>
            <a:xfrm>
              <a:off x="6089231" y="8074749"/>
              <a:ext cx="635" cy="1905"/>
            </a:xfrm>
            <a:custGeom>
              <a:avLst/>
              <a:gdLst/>
              <a:ahLst/>
              <a:cxnLst/>
              <a:rect l="l" t="t" r="r" b="b"/>
              <a:pathLst>
                <a:path w="635" h="1904">
                  <a:moveTo>
                    <a:pt x="0" y="1570"/>
                  </a:moveTo>
                  <a:lnTo>
                    <a:pt x="101" y="0"/>
                  </a:lnTo>
                </a:path>
              </a:pathLst>
            </a:custGeom>
            <a:ln w="25400">
              <a:solidFill>
                <a:srgbClr val="F9C938"/>
              </a:solidFill>
            </a:ln>
          </p:spPr>
          <p:txBody>
            <a:bodyPr wrap="square" lIns="0" tIns="0" rIns="0" bIns="0" rtlCol="0"/>
            <a:lstStyle/>
            <a:p>
              <a:endParaRPr/>
            </a:p>
          </p:txBody>
        </p:sp>
        <p:sp>
          <p:nvSpPr>
            <p:cNvPr id="6894" name="object 6894"/>
            <p:cNvSpPr/>
            <p:nvPr/>
          </p:nvSpPr>
          <p:spPr>
            <a:xfrm>
              <a:off x="6079998" y="8087969"/>
              <a:ext cx="8255" cy="19050"/>
            </a:xfrm>
            <a:custGeom>
              <a:avLst/>
              <a:gdLst/>
              <a:ahLst/>
              <a:cxnLst/>
              <a:rect l="l" t="t" r="r" b="b"/>
              <a:pathLst>
                <a:path w="8254" h="19050">
                  <a:moveTo>
                    <a:pt x="1244" y="0"/>
                  </a:moveTo>
                  <a:lnTo>
                    <a:pt x="444" y="10934"/>
                  </a:lnTo>
                  <a:lnTo>
                    <a:pt x="0" y="16433"/>
                  </a:lnTo>
                  <a:lnTo>
                    <a:pt x="4546" y="18122"/>
                  </a:lnTo>
                  <a:lnTo>
                    <a:pt x="6818" y="19049"/>
                  </a:lnTo>
                  <a:lnTo>
                    <a:pt x="8197" y="2613"/>
                  </a:lnTo>
                  <a:lnTo>
                    <a:pt x="5867" y="1638"/>
                  </a:lnTo>
                  <a:lnTo>
                    <a:pt x="1244" y="0"/>
                  </a:lnTo>
                  <a:close/>
                </a:path>
              </a:pathLst>
            </a:custGeom>
            <a:solidFill>
              <a:srgbClr val="FCDA3C"/>
            </a:solidFill>
          </p:spPr>
          <p:txBody>
            <a:bodyPr wrap="square" lIns="0" tIns="0" rIns="0" bIns="0" rtlCol="0"/>
            <a:lstStyle/>
            <a:p>
              <a:endParaRPr/>
            </a:p>
          </p:txBody>
        </p:sp>
        <p:sp>
          <p:nvSpPr>
            <p:cNvPr id="6895" name="object 6895"/>
            <p:cNvSpPr/>
            <p:nvPr/>
          </p:nvSpPr>
          <p:spPr>
            <a:xfrm>
              <a:off x="6081242" y="8087969"/>
              <a:ext cx="6985" cy="3175"/>
            </a:xfrm>
            <a:custGeom>
              <a:avLst/>
              <a:gdLst/>
              <a:ahLst/>
              <a:cxnLst/>
              <a:rect l="l" t="t" r="r" b="b"/>
              <a:pathLst>
                <a:path w="6985" h="3175">
                  <a:moveTo>
                    <a:pt x="6952" y="2613"/>
                  </a:moveTo>
                  <a:lnTo>
                    <a:pt x="0" y="0"/>
                  </a:lnTo>
                </a:path>
              </a:pathLst>
            </a:custGeom>
            <a:ln w="25400">
              <a:solidFill>
                <a:srgbClr val="FCD73C"/>
              </a:solidFill>
            </a:ln>
          </p:spPr>
          <p:txBody>
            <a:bodyPr wrap="square" lIns="0" tIns="0" rIns="0" bIns="0" rtlCol="0"/>
            <a:lstStyle/>
            <a:p>
              <a:endParaRPr/>
            </a:p>
          </p:txBody>
        </p:sp>
        <p:sp>
          <p:nvSpPr>
            <p:cNvPr id="6896" name="object 6896"/>
            <p:cNvSpPr/>
            <p:nvPr/>
          </p:nvSpPr>
          <p:spPr>
            <a:xfrm>
              <a:off x="6079998" y="8087969"/>
              <a:ext cx="1270" cy="16510"/>
            </a:xfrm>
            <a:custGeom>
              <a:avLst/>
              <a:gdLst/>
              <a:ahLst/>
              <a:cxnLst/>
              <a:rect l="l" t="t" r="r" b="b"/>
              <a:pathLst>
                <a:path w="1270" h="16509">
                  <a:moveTo>
                    <a:pt x="1244" y="0"/>
                  </a:moveTo>
                  <a:lnTo>
                    <a:pt x="850" y="5435"/>
                  </a:lnTo>
                  <a:lnTo>
                    <a:pt x="444" y="10934"/>
                  </a:lnTo>
                  <a:lnTo>
                    <a:pt x="0" y="16433"/>
                  </a:lnTo>
                </a:path>
              </a:pathLst>
            </a:custGeom>
            <a:ln w="25400">
              <a:solidFill>
                <a:srgbClr val="FEE445"/>
              </a:solidFill>
            </a:ln>
          </p:spPr>
          <p:txBody>
            <a:bodyPr wrap="square" lIns="0" tIns="0" rIns="0" bIns="0" rtlCol="0"/>
            <a:lstStyle/>
            <a:p>
              <a:endParaRPr/>
            </a:p>
          </p:txBody>
        </p:sp>
        <p:sp>
          <p:nvSpPr>
            <p:cNvPr id="6897" name="object 6897"/>
            <p:cNvSpPr/>
            <p:nvPr/>
          </p:nvSpPr>
          <p:spPr>
            <a:xfrm>
              <a:off x="6079998" y="8104403"/>
              <a:ext cx="6985" cy="3175"/>
            </a:xfrm>
            <a:custGeom>
              <a:avLst/>
              <a:gdLst/>
              <a:ahLst/>
              <a:cxnLst/>
              <a:rect l="l" t="t" r="r" b="b"/>
              <a:pathLst>
                <a:path w="6985" h="3175">
                  <a:moveTo>
                    <a:pt x="0" y="0"/>
                  </a:moveTo>
                  <a:lnTo>
                    <a:pt x="6818" y="2615"/>
                  </a:lnTo>
                </a:path>
              </a:pathLst>
            </a:custGeom>
            <a:ln w="25400">
              <a:solidFill>
                <a:srgbClr val="FDDC3B"/>
              </a:solidFill>
            </a:ln>
          </p:spPr>
          <p:txBody>
            <a:bodyPr wrap="square" lIns="0" tIns="0" rIns="0" bIns="0" rtlCol="0"/>
            <a:lstStyle/>
            <a:p>
              <a:endParaRPr/>
            </a:p>
          </p:txBody>
        </p:sp>
        <p:sp>
          <p:nvSpPr>
            <p:cNvPr id="6898" name="object 6898"/>
            <p:cNvSpPr/>
            <p:nvPr/>
          </p:nvSpPr>
          <p:spPr>
            <a:xfrm>
              <a:off x="6081953" y="8105686"/>
              <a:ext cx="5080" cy="18415"/>
            </a:xfrm>
            <a:custGeom>
              <a:avLst/>
              <a:gdLst/>
              <a:ahLst/>
              <a:cxnLst/>
              <a:rect l="l" t="t" r="r" b="b"/>
              <a:pathLst>
                <a:path w="5079" h="18415">
                  <a:moveTo>
                    <a:pt x="1447" y="0"/>
                  </a:moveTo>
                  <a:lnTo>
                    <a:pt x="990" y="5524"/>
                  </a:lnTo>
                  <a:lnTo>
                    <a:pt x="0" y="16560"/>
                  </a:lnTo>
                  <a:lnTo>
                    <a:pt x="3328" y="17889"/>
                  </a:lnTo>
                  <a:lnTo>
                    <a:pt x="4862" y="1333"/>
                  </a:lnTo>
                  <a:lnTo>
                    <a:pt x="2590" y="431"/>
                  </a:lnTo>
                  <a:lnTo>
                    <a:pt x="1447" y="0"/>
                  </a:lnTo>
                  <a:close/>
                </a:path>
              </a:pathLst>
            </a:custGeom>
            <a:solidFill>
              <a:srgbClr val="FEDA34"/>
            </a:solidFill>
          </p:spPr>
          <p:txBody>
            <a:bodyPr wrap="square" lIns="0" tIns="0" rIns="0" bIns="0" rtlCol="0"/>
            <a:lstStyle/>
            <a:p>
              <a:endParaRPr/>
            </a:p>
          </p:txBody>
        </p:sp>
        <p:sp>
          <p:nvSpPr>
            <p:cNvPr id="6899" name="object 6899"/>
            <p:cNvSpPr/>
            <p:nvPr/>
          </p:nvSpPr>
          <p:spPr>
            <a:xfrm>
              <a:off x="6083401" y="8105686"/>
              <a:ext cx="3810" cy="1905"/>
            </a:xfrm>
            <a:custGeom>
              <a:avLst/>
              <a:gdLst/>
              <a:ahLst/>
              <a:cxnLst/>
              <a:rect l="l" t="t" r="r" b="b"/>
              <a:pathLst>
                <a:path w="3810" h="1904">
                  <a:moveTo>
                    <a:pt x="3415" y="1333"/>
                  </a:moveTo>
                  <a:lnTo>
                    <a:pt x="0" y="0"/>
                  </a:lnTo>
                </a:path>
              </a:pathLst>
            </a:custGeom>
            <a:ln w="25400">
              <a:solidFill>
                <a:srgbClr val="FDD835"/>
              </a:solidFill>
            </a:ln>
          </p:spPr>
          <p:txBody>
            <a:bodyPr wrap="square" lIns="0" tIns="0" rIns="0" bIns="0" rtlCol="0"/>
            <a:lstStyle/>
            <a:p>
              <a:endParaRPr/>
            </a:p>
          </p:txBody>
        </p:sp>
        <p:sp>
          <p:nvSpPr>
            <p:cNvPr id="6900" name="object 6900"/>
            <p:cNvSpPr/>
            <p:nvPr/>
          </p:nvSpPr>
          <p:spPr>
            <a:xfrm>
              <a:off x="6081953" y="8105686"/>
              <a:ext cx="1905" cy="17145"/>
            </a:xfrm>
            <a:custGeom>
              <a:avLst/>
              <a:gdLst/>
              <a:ahLst/>
              <a:cxnLst/>
              <a:rect l="l" t="t" r="r" b="b"/>
              <a:pathLst>
                <a:path w="1904" h="17145">
                  <a:moveTo>
                    <a:pt x="1447" y="0"/>
                  </a:moveTo>
                  <a:lnTo>
                    <a:pt x="990" y="5524"/>
                  </a:lnTo>
                  <a:lnTo>
                    <a:pt x="495" y="11074"/>
                  </a:lnTo>
                  <a:lnTo>
                    <a:pt x="0" y="16560"/>
                  </a:lnTo>
                </a:path>
              </a:pathLst>
            </a:custGeom>
            <a:ln w="25400">
              <a:solidFill>
                <a:srgbClr val="FEE03C"/>
              </a:solidFill>
            </a:ln>
          </p:spPr>
          <p:txBody>
            <a:bodyPr wrap="square" lIns="0" tIns="0" rIns="0" bIns="0" rtlCol="0"/>
            <a:lstStyle/>
            <a:p>
              <a:endParaRPr/>
            </a:p>
          </p:txBody>
        </p:sp>
        <p:sp>
          <p:nvSpPr>
            <p:cNvPr id="6901" name="object 6901"/>
            <p:cNvSpPr/>
            <p:nvPr/>
          </p:nvSpPr>
          <p:spPr>
            <a:xfrm>
              <a:off x="6081953" y="8122247"/>
              <a:ext cx="3810" cy="1905"/>
            </a:xfrm>
            <a:custGeom>
              <a:avLst/>
              <a:gdLst/>
              <a:ahLst/>
              <a:cxnLst/>
              <a:rect l="l" t="t" r="r" b="b"/>
              <a:pathLst>
                <a:path w="3810" h="1904">
                  <a:moveTo>
                    <a:pt x="0" y="0"/>
                  </a:moveTo>
                  <a:lnTo>
                    <a:pt x="3328" y="1328"/>
                  </a:lnTo>
                </a:path>
              </a:pathLst>
            </a:custGeom>
            <a:ln w="25400">
              <a:solidFill>
                <a:srgbClr val="FEDC32"/>
              </a:solidFill>
            </a:ln>
          </p:spPr>
          <p:txBody>
            <a:bodyPr wrap="square" lIns="0" tIns="0" rIns="0" bIns="0" rtlCol="0"/>
            <a:lstStyle/>
            <a:p>
              <a:endParaRPr/>
            </a:p>
          </p:txBody>
        </p:sp>
        <p:sp>
          <p:nvSpPr>
            <p:cNvPr id="6902" name="object 6902"/>
            <p:cNvSpPr/>
            <p:nvPr/>
          </p:nvSpPr>
          <p:spPr>
            <a:xfrm>
              <a:off x="6080404" y="8122247"/>
              <a:ext cx="5080" cy="17780"/>
            </a:xfrm>
            <a:custGeom>
              <a:avLst/>
              <a:gdLst/>
              <a:ahLst/>
              <a:cxnLst/>
              <a:rect l="l" t="t" r="r" b="b"/>
              <a:pathLst>
                <a:path w="5079" h="17779">
                  <a:moveTo>
                    <a:pt x="1549" y="0"/>
                  </a:moveTo>
                  <a:lnTo>
                    <a:pt x="520" y="10909"/>
                  </a:lnTo>
                  <a:lnTo>
                    <a:pt x="0" y="16217"/>
                  </a:lnTo>
                  <a:lnTo>
                    <a:pt x="3264" y="17495"/>
                  </a:lnTo>
                  <a:lnTo>
                    <a:pt x="4878" y="1328"/>
                  </a:lnTo>
                  <a:lnTo>
                    <a:pt x="1549" y="0"/>
                  </a:lnTo>
                  <a:close/>
                </a:path>
              </a:pathLst>
            </a:custGeom>
            <a:solidFill>
              <a:srgbClr val="FFDE31"/>
            </a:solidFill>
          </p:spPr>
          <p:txBody>
            <a:bodyPr wrap="square" lIns="0" tIns="0" rIns="0" bIns="0" rtlCol="0"/>
            <a:lstStyle/>
            <a:p>
              <a:endParaRPr/>
            </a:p>
          </p:txBody>
        </p:sp>
        <p:sp>
          <p:nvSpPr>
            <p:cNvPr id="6903" name="object 6903"/>
            <p:cNvSpPr/>
            <p:nvPr/>
          </p:nvSpPr>
          <p:spPr>
            <a:xfrm>
              <a:off x="6081953" y="8122247"/>
              <a:ext cx="3810" cy="1905"/>
            </a:xfrm>
            <a:custGeom>
              <a:avLst/>
              <a:gdLst/>
              <a:ahLst/>
              <a:cxnLst/>
              <a:rect l="l" t="t" r="r" b="b"/>
              <a:pathLst>
                <a:path w="3810" h="1904">
                  <a:moveTo>
                    <a:pt x="3328" y="1328"/>
                  </a:moveTo>
                  <a:lnTo>
                    <a:pt x="0" y="0"/>
                  </a:lnTo>
                </a:path>
              </a:pathLst>
            </a:custGeom>
            <a:ln w="25400">
              <a:solidFill>
                <a:srgbClr val="FEDC32"/>
              </a:solidFill>
            </a:ln>
          </p:spPr>
          <p:txBody>
            <a:bodyPr wrap="square" lIns="0" tIns="0" rIns="0" bIns="0" rtlCol="0"/>
            <a:lstStyle/>
            <a:p>
              <a:endParaRPr/>
            </a:p>
          </p:txBody>
        </p:sp>
        <p:sp>
          <p:nvSpPr>
            <p:cNvPr id="6904" name="object 6904"/>
            <p:cNvSpPr/>
            <p:nvPr/>
          </p:nvSpPr>
          <p:spPr>
            <a:xfrm>
              <a:off x="6080404" y="8122247"/>
              <a:ext cx="1905" cy="16510"/>
            </a:xfrm>
            <a:custGeom>
              <a:avLst/>
              <a:gdLst/>
              <a:ahLst/>
              <a:cxnLst/>
              <a:rect l="l" t="t" r="r" b="b"/>
              <a:pathLst>
                <a:path w="1904" h="16509">
                  <a:moveTo>
                    <a:pt x="1549" y="0"/>
                  </a:moveTo>
                  <a:lnTo>
                    <a:pt x="1041" y="5473"/>
                  </a:lnTo>
                  <a:lnTo>
                    <a:pt x="520" y="10909"/>
                  </a:lnTo>
                  <a:lnTo>
                    <a:pt x="0" y="16217"/>
                  </a:lnTo>
                </a:path>
              </a:pathLst>
            </a:custGeom>
            <a:ln w="25400">
              <a:solidFill>
                <a:srgbClr val="FFE43C"/>
              </a:solidFill>
            </a:ln>
          </p:spPr>
          <p:txBody>
            <a:bodyPr wrap="square" lIns="0" tIns="0" rIns="0" bIns="0" rtlCol="0"/>
            <a:lstStyle/>
            <a:p>
              <a:endParaRPr/>
            </a:p>
          </p:txBody>
        </p:sp>
        <p:sp>
          <p:nvSpPr>
            <p:cNvPr id="6905" name="object 6905"/>
            <p:cNvSpPr/>
            <p:nvPr/>
          </p:nvSpPr>
          <p:spPr>
            <a:xfrm>
              <a:off x="6080404" y="8138464"/>
              <a:ext cx="3810" cy="1905"/>
            </a:xfrm>
            <a:custGeom>
              <a:avLst/>
              <a:gdLst/>
              <a:ahLst/>
              <a:cxnLst/>
              <a:rect l="l" t="t" r="r" b="b"/>
              <a:pathLst>
                <a:path w="3810" h="1904">
                  <a:moveTo>
                    <a:pt x="0" y="0"/>
                  </a:moveTo>
                  <a:lnTo>
                    <a:pt x="3264" y="1277"/>
                  </a:lnTo>
                </a:path>
              </a:pathLst>
            </a:custGeom>
            <a:ln w="25400">
              <a:solidFill>
                <a:srgbClr val="FFE030"/>
              </a:solidFill>
            </a:ln>
          </p:spPr>
          <p:txBody>
            <a:bodyPr wrap="square" lIns="0" tIns="0" rIns="0" bIns="0" rtlCol="0"/>
            <a:lstStyle/>
            <a:p>
              <a:endParaRPr/>
            </a:p>
          </p:txBody>
        </p:sp>
        <p:sp>
          <p:nvSpPr>
            <p:cNvPr id="6906" name="object 6906"/>
            <p:cNvSpPr/>
            <p:nvPr/>
          </p:nvSpPr>
          <p:spPr>
            <a:xfrm>
              <a:off x="6077140" y="8104403"/>
              <a:ext cx="6350" cy="34290"/>
            </a:xfrm>
            <a:custGeom>
              <a:avLst/>
              <a:gdLst/>
              <a:ahLst/>
              <a:cxnLst/>
              <a:rect l="l" t="t" r="r" b="b"/>
              <a:pathLst>
                <a:path w="6350" h="34290">
                  <a:moveTo>
                    <a:pt x="2857" y="0"/>
                  </a:moveTo>
                  <a:lnTo>
                    <a:pt x="2182" y="8257"/>
                  </a:lnTo>
                  <a:lnTo>
                    <a:pt x="0" y="32791"/>
                  </a:lnTo>
                  <a:lnTo>
                    <a:pt x="3263" y="34061"/>
                  </a:lnTo>
                  <a:lnTo>
                    <a:pt x="4046" y="26019"/>
                  </a:lnTo>
                  <a:lnTo>
                    <a:pt x="6261" y="1282"/>
                  </a:lnTo>
                  <a:lnTo>
                    <a:pt x="2857" y="0"/>
                  </a:lnTo>
                  <a:close/>
                </a:path>
              </a:pathLst>
            </a:custGeom>
            <a:solidFill>
              <a:srgbClr val="FEE544"/>
            </a:solidFill>
          </p:spPr>
          <p:txBody>
            <a:bodyPr wrap="square" lIns="0" tIns="0" rIns="0" bIns="0" rtlCol="0"/>
            <a:lstStyle/>
            <a:p>
              <a:endParaRPr/>
            </a:p>
          </p:txBody>
        </p:sp>
        <p:sp>
          <p:nvSpPr>
            <p:cNvPr id="6907" name="object 6907"/>
            <p:cNvSpPr/>
            <p:nvPr/>
          </p:nvSpPr>
          <p:spPr>
            <a:xfrm>
              <a:off x="6080404" y="8105686"/>
              <a:ext cx="3175" cy="33020"/>
            </a:xfrm>
            <a:custGeom>
              <a:avLst/>
              <a:gdLst/>
              <a:ahLst/>
              <a:cxnLst/>
              <a:rect l="l" t="t" r="r" b="b"/>
              <a:pathLst>
                <a:path w="3175" h="33020">
                  <a:moveTo>
                    <a:pt x="2997" y="0"/>
                  </a:moveTo>
                  <a:lnTo>
                    <a:pt x="2286" y="8291"/>
                  </a:lnTo>
                  <a:lnTo>
                    <a:pt x="1546" y="16556"/>
                  </a:lnTo>
                  <a:lnTo>
                    <a:pt x="782" y="24737"/>
                  </a:lnTo>
                  <a:lnTo>
                    <a:pt x="0" y="32778"/>
                  </a:lnTo>
                </a:path>
              </a:pathLst>
            </a:custGeom>
            <a:ln w="25400">
              <a:solidFill>
                <a:srgbClr val="FEE13C"/>
              </a:solidFill>
            </a:ln>
          </p:spPr>
          <p:txBody>
            <a:bodyPr wrap="square" lIns="0" tIns="0" rIns="0" bIns="0" rtlCol="0"/>
            <a:lstStyle/>
            <a:p>
              <a:endParaRPr/>
            </a:p>
          </p:txBody>
        </p:sp>
        <p:sp>
          <p:nvSpPr>
            <p:cNvPr id="6908" name="object 6908"/>
            <p:cNvSpPr/>
            <p:nvPr/>
          </p:nvSpPr>
          <p:spPr>
            <a:xfrm>
              <a:off x="6077140" y="8137194"/>
              <a:ext cx="3810" cy="1270"/>
            </a:xfrm>
            <a:custGeom>
              <a:avLst/>
              <a:gdLst/>
              <a:ahLst/>
              <a:cxnLst/>
              <a:rect l="l" t="t" r="r" b="b"/>
              <a:pathLst>
                <a:path w="3810" h="1270">
                  <a:moveTo>
                    <a:pt x="3263" y="1270"/>
                  </a:moveTo>
                  <a:lnTo>
                    <a:pt x="0" y="0"/>
                  </a:lnTo>
                </a:path>
              </a:pathLst>
            </a:custGeom>
            <a:ln w="25400">
              <a:solidFill>
                <a:srgbClr val="FFE845"/>
              </a:solidFill>
            </a:ln>
          </p:spPr>
          <p:txBody>
            <a:bodyPr wrap="square" lIns="0" tIns="0" rIns="0" bIns="0" rtlCol="0"/>
            <a:lstStyle/>
            <a:p>
              <a:endParaRPr/>
            </a:p>
          </p:txBody>
        </p:sp>
        <p:sp>
          <p:nvSpPr>
            <p:cNvPr id="6909" name="object 6909"/>
            <p:cNvSpPr/>
            <p:nvPr/>
          </p:nvSpPr>
          <p:spPr>
            <a:xfrm>
              <a:off x="6077140" y="8104403"/>
              <a:ext cx="3175" cy="33020"/>
            </a:xfrm>
            <a:custGeom>
              <a:avLst/>
              <a:gdLst/>
              <a:ahLst/>
              <a:cxnLst/>
              <a:rect l="l" t="t" r="r" b="b"/>
              <a:pathLst>
                <a:path w="3175" h="33020">
                  <a:moveTo>
                    <a:pt x="0" y="32791"/>
                  </a:moveTo>
                  <a:lnTo>
                    <a:pt x="746" y="24683"/>
                  </a:lnTo>
                  <a:lnTo>
                    <a:pt x="1476" y="16495"/>
                  </a:lnTo>
                  <a:lnTo>
                    <a:pt x="2182" y="8257"/>
                  </a:lnTo>
                  <a:lnTo>
                    <a:pt x="2857" y="0"/>
                  </a:lnTo>
                </a:path>
              </a:pathLst>
            </a:custGeom>
            <a:ln w="25400">
              <a:solidFill>
                <a:srgbClr val="FEE94B"/>
              </a:solidFill>
            </a:ln>
          </p:spPr>
          <p:txBody>
            <a:bodyPr wrap="square" lIns="0" tIns="0" rIns="0" bIns="0" rtlCol="0"/>
            <a:lstStyle/>
            <a:p>
              <a:endParaRPr/>
            </a:p>
          </p:txBody>
        </p:sp>
        <p:sp>
          <p:nvSpPr>
            <p:cNvPr id="6910" name="object 6910"/>
            <p:cNvSpPr/>
            <p:nvPr/>
          </p:nvSpPr>
          <p:spPr>
            <a:xfrm>
              <a:off x="6079998" y="8104403"/>
              <a:ext cx="3810" cy="1905"/>
            </a:xfrm>
            <a:custGeom>
              <a:avLst/>
              <a:gdLst/>
              <a:ahLst/>
              <a:cxnLst/>
              <a:rect l="l" t="t" r="r" b="b"/>
              <a:pathLst>
                <a:path w="3810" h="1904">
                  <a:moveTo>
                    <a:pt x="0" y="0"/>
                  </a:moveTo>
                  <a:lnTo>
                    <a:pt x="3403" y="1282"/>
                  </a:lnTo>
                </a:path>
              </a:pathLst>
            </a:custGeom>
            <a:ln w="25400">
              <a:solidFill>
                <a:srgbClr val="FEE241"/>
              </a:solidFill>
            </a:ln>
          </p:spPr>
          <p:txBody>
            <a:bodyPr wrap="square" lIns="0" tIns="0" rIns="0" bIns="0" rtlCol="0"/>
            <a:lstStyle/>
            <a:p>
              <a:endParaRPr/>
            </a:p>
          </p:txBody>
        </p:sp>
        <p:sp>
          <p:nvSpPr>
            <p:cNvPr id="6911" name="object 6911"/>
            <p:cNvSpPr/>
            <p:nvPr/>
          </p:nvSpPr>
          <p:spPr>
            <a:xfrm>
              <a:off x="6073279" y="8069034"/>
              <a:ext cx="9525" cy="35560"/>
            </a:xfrm>
            <a:custGeom>
              <a:avLst/>
              <a:gdLst/>
              <a:ahLst/>
              <a:cxnLst/>
              <a:rect l="l" t="t" r="r" b="b"/>
              <a:pathLst>
                <a:path w="9525" h="35559">
                  <a:moveTo>
                    <a:pt x="2120" y="0"/>
                  </a:moveTo>
                  <a:lnTo>
                    <a:pt x="576" y="24644"/>
                  </a:lnTo>
                  <a:lnTo>
                    <a:pt x="0" y="32854"/>
                  </a:lnTo>
                  <a:lnTo>
                    <a:pt x="6718" y="35369"/>
                  </a:lnTo>
                  <a:lnTo>
                    <a:pt x="7959" y="18934"/>
                  </a:lnTo>
                  <a:lnTo>
                    <a:pt x="9029" y="2794"/>
                  </a:lnTo>
                  <a:lnTo>
                    <a:pt x="2120" y="0"/>
                  </a:lnTo>
                  <a:close/>
                </a:path>
              </a:pathLst>
            </a:custGeom>
            <a:solidFill>
              <a:srgbClr val="FEE547"/>
            </a:solidFill>
          </p:spPr>
          <p:txBody>
            <a:bodyPr wrap="square" lIns="0" tIns="0" rIns="0" bIns="0" rtlCol="0"/>
            <a:lstStyle/>
            <a:p>
              <a:endParaRPr/>
            </a:p>
          </p:txBody>
        </p:sp>
        <p:sp>
          <p:nvSpPr>
            <p:cNvPr id="6912" name="object 6912"/>
            <p:cNvSpPr/>
            <p:nvPr/>
          </p:nvSpPr>
          <p:spPr>
            <a:xfrm>
              <a:off x="6075400" y="8069034"/>
              <a:ext cx="6985" cy="3175"/>
            </a:xfrm>
            <a:custGeom>
              <a:avLst/>
              <a:gdLst/>
              <a:ahLst/>
              <a:cxnLst/>
              <a:rect l="l" t="t" r="r" b="b"/>
              <a:pathLst>
                <a:path w="6985" h="3175">
                  <a:moveTo>
                    <a:pt x="6908" y="2794"/>
                  </a:moveTo>
                  <a:lnTo>
                    <a:pt x="0" y="0"/>
                  </a:lnTo>
                </a:path>
              </a:pathLst>
            </a:custGeom>
            <a:ln w="25400">
              <a:solidFill>
                <a:srgbClr val="FEDF40"/>
              </a:solidFill>
            </a:ln>
          </p:spPr>
          <p:txBody>
            <a:bodyPr wrap="square" lIns="0" tIns="0" rIns="0" bIns="0" rtlCol="0"/>
            <a:lstStyle/>
            <a:p>
              <a:endParaRPr/>
            </a:p>
          </p:txBody>
        </p:sp>
        <p:sp>
          <p:nvSpPr>
            <p:cNvPr id="6913" name="object 6913"/>
            <p:cNvSpPr/>
            <p:nvPr/>
          </p:nvSpPr>
          <p:spPr>
            <a:xfrm>
              <a:off x="6073279" y="8069034"/>
              <a:ext cx="2540" cy="33020"/>
            </a:xfrm>
            <a:custGeom>
              <a:avLst/>
              <a:gdLst/>
              <a:ahLst/>
              <a:cxnLst/>
              <a:rect l="l" t="t" r="r" b="b"/>
              <a:pathLst>
                <a:path w="2539" h="33020">
                  <a:moveTo>
                    <a:pt x="2120" y="0"/>
                  </a:moveTo>
                  <a:lnTo>
                    <a:pt x="1637" y="8217"/>
                  </a:lnTo>
                  <a:lnTo>
                    <a:pt x="1122" y="16432"/>
                  </a:lnTo>
                  <a:lnTo>
                    <a:pt x="576" y="24644"/>
                  </a:lnTo>
                  <a:lnTo>
                    <a:pt x="0" y="32854"/>
                  </a:lnTo>
                </a:path>
              </a:pathLst>
            </a:custGeom>
            <a:ln w="25400">
              <a:solidFill>
                <a:srgbClr val="FFE94A"/>
              </a:solidFill>
            </a:ln>
          </p:spPr>
          <p:txBody>
            <a:bodyPr wrap="square" lIns="0" tIns="0" rIns="0" bIns="0" rtlCol="0"/>
            <a:lstStyle/>
            <a:p>
              <a:endParaRPr/>
            </a:p>
          </p:txBody>
        </p:sp>
        <p:sp>
          <p:nvSpPr>
            <p:cNvPr id="6914" name="object 6914"/>
            <p:cNvSpPr/>
            <p:nvPr/>
          </p:nvSpPr>
          <p:spPr>
            <a:xfrm>
              <a:off x="6073279" y="8101888"/>
              <a:ext cx="6985" cy="2540"/>
            </a:xfrm>
            <a:custGeom>
              <a:avLst/>
              <a:gdLst/>
              <a:ahLst/>
              <a:cxnLst/>
              <a:rect l="l" t="t" r="r" b="b"/>
              <a:pathLst>
                <a:path w="6985" h="2540">
                  <a:moveTo>
                    <a:pt x="0" y="0"/>
                  </a:moveTo>
                  <a:lnTo>
                    <a:pt x="6718" y="2514"/>
                  </a:lnTo>
                </a:path>
              </a:pathLst>
            </a:custGeom>
            <a:ln w="25400">
              <a:solidFill>
                <a:srgbClr val="FEEB4D"/>
              </a:solidFill>
            </a:ln>
          </p:spPr>
          <p:txBody>
            <a:bodyPr wrap="square" lIns="0" tIns="0" rIns="0" bIns="0" rtlCol="0"/>
            <a:lstStyle/>
            <a:p>
              <a:endParaRPr/>
            </a:p>
          </p:txBody>
        </p:sp>
        <p:sp>
          <p:nvSpPr>
            <p:cNvPr id="6915" name="object 6915"/>
            <p:cNvSpPr/>
            <p:nvPr/>
          </p:nvSpPr>
          <p:spPr>
            <a:xfrm>
              <a:off x="6079998" y="8071828"/>
              <a:ext cx="2540" cy="33020"/>
            </a:xfrm>
            <a:custGeom>
              <a:avLst/>
              <a:gdLst/>
              <a:ahLst/>
              <a:cxnLst/>
              <a:rect l="l" t="t" r="r" b="b"/>
              <a:pathLst>
                <a:path w="2539" h="33020">
                  <a:moveTo>
                    <a:pt x="0" y="32575"/>
                  </a:moveTo>
                  <a:lnTo>
                    <a:pt x="639" y="24336"/>
                  </a:lnTo>
                  <a:lnTo>
                    <a:pt x="1241" y="16140"/>
                  </a:lnTo>
                  <a:lnTo>
                    <a:pt x="1800" y="8017"/>
                  </a:lnTo>
                  <a:lnTo>
                    <a:pt x="2311" y="0"/>
                  </a:lnTo>
                </a:path>
              </a:pathLst>
            </a:custGeom>
            <a:ln w="25400">
              <a:solidFill>
                <a:srgbClr val="FEE143"/>
              </a:solidFill>
            </a:ln>
          </p:spPr>
          <p:txBody>
            <a:bodyPr wrap="square" lIns="0" tIns="0" rIns="0" bIns="0" rtlCol="0"/>
            <a:lstStyle/>
            <a:p>
              <a:endParaRPr/>
            </a:p>
          </p:txBody>
        </p:sp>
        <p:sp>
          <p:nvSpPr>
            <p:cNvPr id="6916" name="object 6916"/>
            <p:cNvSpPr/>
            <p:nvPr/>
          </p:nvSpPr>
          <p:spPr>
            <a:xfrm>
              <a:off x="6073901" y="8103158"/>
              <a:ext cx="6350" cy="34290"/>
            </a:xfrm>
            <a:custGeom>
              <a:avLst/>
              <a:gdLst/>
              <a:ahLst/>
              <a:cxnLst/>
              <a:rect l="l" t="t" r="r" b="b"/>
              <a:pathLst>
                <a:path w="6350" h="34290">
                  <a:moveTo>
                    <a:pt x="2717" y="0"/>
                  </a:moveTo>
                  <a:lnTo>
                    <a:pt x="2073" y="8211"/>
                  </a:lnTo>
                  <a:lnTo>
                    <a:pt x="0" y="32778"/>
                  </a:lnTo>
                  <a:lnTo>
                    <a:pt x="3238" y="34036"/>
                  </a:lnTo>
                  <a:lnTo>
                    <a:pt x="3985" y="25928"/>
                  </a:lnTo>
                  <a:lnTo>
                    <a:pt x="6096" y="1244"/>
                  </a:lnTo>
                  <a:lnTo>
                    <a:pt x="2717" y="0"/>
                  </a:lnTo>
                  <a:close/>
                </a:path>
              </a:pathLst>
            </a:custGeom>
            <a:solidFill>
              <a:srgbClr val="FFEC50"/>
            </a:solidFill>
          </p:spPr>
          <p:txBody>
            <a:bodyPr wrap="square" lIns="0" tIns="0" rIns="0" bIns="0" rtlCol="0"/>
            <a:lstStyle/>
            <a:p>
              <a:endParaRPr/>
            </a:p>
          </p:txBody>
        </p:sp>
        <p:sp>
          <p:nvSpPr>
            <p:cNvPr id="6917" name="object 6917"/>
            <p:cNvSpPr/>
            <p:nvPr/>
          </p:nvSpPr>
          <p:spPr>
            <a:xfrm>
              <a:off x="6077140" y="8104403"/>
              <a:ext cx="3175" cy="33020"/>
            </a:xfrm>
            <a:custGeom>
              <a:avLst/>
              <a:gdLst/>
              <a:ahLst/>
              <a:cxnLst/>
              <a:rect l="l" t="t" r="r" b="b"/>
              <a:pathLst>
                <a:path w="3175" h="33020">
                  <a:moveTo>
                    <a:pt x="2857" y="0"/>
                  </a:moveTo>
                  <a:lnTo>
                    <a:pt x="2182" y="8257"/>
                  </a:lnTo>
                  <a:lnTo>
                    <a:pt x="1476" y="16495"/>
                  </a:lnTo>
                  <a:lnTo>
                    <a:pt x="746" y="24683"/>
                  </a:lnTo>
                  <a:lnTo>
                    <a:pt x="0" y="32791"/>
                  </a:lnTo>
                </a:path>
              </a:pathLst>
            </a:custGeom>
            <a:ln w="25400">
              <a:solidFill>
                <a:srgbClr val="FEE94B"/>
              </a:solidFill>
            </a:ln>
          </p:spPr>
          <p:txBody>
            <a:bodyPr wrap="square" lIns="0" tIns="0" rIns="0" bIns="0" rtlCol="0"/>
            <a:lstStyle/>
            <a:p>
              <a:endParaRPr/>
            </a:p>
          </p:txBody>
        </p:sp>
        <p:sp>
          <p:nvSpPr>
            <p:cNvPr id="6918" name="object 6918"/>
            <p:cNvSpPr/>
            <p:nvPr/>
          </p:nvSpPr>
          <p:spPr>
            <a:xfrm>
              <a:off x="6073901" y="8103158"/>
              <a:ext cx="3810" cy="34290"/>
            </a:xfrm>
            <a:custGeom>
              <a:avLst/>
              <a:gdLst/>
              <a:ahLst/>
              <a:cxnLst/>
              <a:rect l="l" t="t" r="r" b="b"/>
              <a:pathLst>
                <a:path w="3810" h="34290">
                  <a:moveTo>
                    <a:pt x="3238" y="34036"/>
                  </a:moveTo>
                  <a:lnTo>
                    <a:pt x="0" y="32778"/>
                  </a:lnTo>
                </a:path>
                <a:path w="3810" h="34290">
                  <a:moveTo>
                    <a:pt x="0" y="32778"/>
                  </a:moveTo>
                  <a:lnTo>
                    <a:pt x="708" y="24610"/>
                  </a:lnTo>
                  <a:lnTo>
                    <a:pt x="1401" y="16417"/>
                  </a:lnTo>
                  <a:lnTo>
                    <a:pt x="2073" y="8211"/>
                  </a:lnTo>
                  <a:lnTo>
                    <a:pt x="2717" y="0"/>
                  </a:lnTo>
                </a:path>
              </a:pathLst>
            </a:custGeom>
            <a:ln w="25400">
              <a:solidFill>
                <a:srgbClr val="FFEF55"/>
              </a:solidFill>
            </a:ln>
          </p:spPr>
          <p:txBody>
            <a:bodyPr wrap="square" lIns="0" tIns="0" rIns="0" bIns="0" rtlCol="0"/>
            <a:lstStyle/>
            <a:p>
              <a:endParaRPr/>
            </a:p>
          </p:txBody>
        </p:sp>
        <p:sp>
          <p:nvSpPr>
            <p:cNvPr id="6919" name="object 6919"/>
            <p:cNvSpPr/>
            <p:nvPr/>
          </p:nvSpPr>
          <p:spPr>
            <a:xfrm>
              <a:off x="6076619" y="8103158"/>
              <a:ext cx="3810" cy="1270"/>
            </a:xfrm>
            <a:custGeom>
              <a:avLst/>
              <a:gdLst/>
              <a:ahLst/>
              <a:cxnLst/>
              <a:rect l="l" t="t" r="r" b="b"/>
              <a:pathLst>
                <a:path w="3810" h="1270">
                  <a:moveTo>
                    <a:pt x="0" y="0"/>
                  </a:moveTo>
                  <a:lnTo>
                    <a:pt x="3378" y="1244"/>
                  </a:lnTo>
                </a:path>
              </a:pathLst>
            </a:custGeom>
            <a:ln w="25400">
              <a:solidFill>
                <a:srgbClr val="FEEA4A"/>
              </a:solidFill>
            </a:ln>
          </p:spPr>
          <p:txBody>
            <a:bodyPr wrap="square" lIns="0" tIns="0" rIns="0" bIns="0" rtlCol="0"/>
            <a:lstStyle/>
            <a:p>
              <a:endParaRPr/>
            </a:p>
          </p:txBody>
        </p:sp>
        <p:sp>
          <p:nvSpPr>
            <p:cNvPr id="6920" name="object 6920"/>
            <p:cNvSpPr/>
            <p:nvPr/>
          </p:nvSpPr>
          <p:spPr>
            <a:xfrm>
              <a:off x="6070688" y="8101888"/>
              <a:ext cx="6350" cy="34290"/>
            </a:xfrm>
            <a:custGeom>
              <a:avLst/>
              <a:gdLst/>
              <a:ahLst/>
              <a:cxnLst/>
              <a:rect l="l" t="t" r="r" b="b"/>
              <a:pathLst>
                <a:path w="6350" h="34290">
                  <a:moveTo>
                    <a:pt x="2590" y="0"/>
                  </a:moveTo>
                  <a:lnTo>
                    <a:pt x="1985" y="8208"/>
                  </a:lnTo>
                  <a:lnTo>
                    <a:pt x="0" y="32804"/>
                  </a:lnTo>
                  <a:lnTo>
                    <a:pt x="3213" y="34048"/>
                  </a:lnTo>
                  <a:lnTo>
                    <a:pt x="5930" y="1270"/>
                  </a:lnTo>
                  <a:lnTo>
                    <a:pt x="2590" y="0"/>
                  </a:lnTo>
                  <a:close/>
                </a:path>
              </a:pathLst>
            </a:custGeom>
            <a:solidFill>
              <a:srgbClr val="FFF059"/>
            </a:solidFill>
          </p:spPr>
          <p:txBody>
            <a:bodyPr wrap="square" lIns="0" tIns="0" rIns="0" bIns="0" rtlCol="0"/>
            <a:lstStyle/>
            <a:p>
              <a:endParaRPr/>
            </a:p>
          </p:txBody>
        </p:sp>
        <p:sp>
          <p:nvSpPr>
            <p:cNvPr id="6921" name="object 6921"/>
            <p:cNvSpPr/>
            <p:nvPr/>
          </p:nvSpPr>
          <p:spPr>
            <a:xfrm>
              <a:off x="6073901" y="8103158"/>
              <a:ext cx="3175" cy="33020"/>
            </a:xfrm>
            <a:custGeom>
              <a:avLst/>
              <a:gdLst/>
              <a:ahLst/>
              <a:cxnLst/>
              <a:rect l="l" t="t" r="r" b="b"/>
              <a:pathLst>
                <a:path w="3175" h="33020">
                  <a:moveTo>
                    <a:pt x="2717" y="0"/>
                  </a:moveTo>
                  <a:lnTo>
                    <a:pt x="2073" y="8211"/>
                  </a:lnTo>
                  <a:lnTo>
                    <a:pt x="1401" y="16417"/>
                  </a:lnTo>
                  <a:lnTo>
                    <a:pt x="708" y="24610"/>
                  </a:lnTo>
                  <a:lnTo>
                    <a:pt x="0" y="32778"/>
                  </a:lnTo>
                </a:path>
              </a:pathLst>
            </a:custGeom>
            <a:ln w="25400">
              <a:solidFill>
                <a:srgbClr val="FFEF55"/>
              </a:solidFill>
            </a:ln>
          </p:spPr>
          <p:txBody>
            <a:bodyPr wrap="square" lIns="0" tIns="0" rIns="0" bIns="0" rtlCol="0"/>
            <a:lstStyle/>
            <a:p>
              <a:endParaRPr/>
            </a:p>
          </p:txBody>
        </p:sp>
        <p:sp>
          <p:nvSpPr>
            <p:cNvPr id="6922" name="object 6922"/>
            <p:cNvSpPr/>
            <p:nvPr/>
          </p:nvSpPr>
          <p:spPr>
            <a:xfrm>
              <a:off x="6070688" y="8134693"/>
              <a:ext cx="3810" cy="1270"/>
            </a:xfrm>
            <a:custGeom>
              <a:avLst/>
              <a:gdLst/>
              <a:ahLst/>
              <a:cxnLst/>
              <a:rect l="l" t="t" r="r" b="b"/>
              <a:pathLst>
                <a:path w="3810" h="1270">
                  <a:moveTo>
                    <a:pt x="3213" y="1244"/>
                  </a:moveTo>
                  <a:lnTo>
                    <a:pt x="0" y="0"/>
                  </a:lnTo>
                </a:path>
              </a:pathLst>
            </a:custGeom>
            <a:ln w="25400">
              <a:solidFill>
                <a:srgbClr val="FFF261"/>
              </a:solidFill>
            </a:ln>
          </p:spPr>
          <p:txBody>
            <a:bodyPr wrap="square" lIns="0" tIns="0" rIns="0" bIns="0" rtlCol="0"/>
            <a:lstStyle/>
            <a:p>
              <a:endParaRPr/>
            </a:p>
          </p:txBody>
        </p:sp>
        <p:sp>
          <p:nvSpPr>
            <p:cNvPr id="6923" name="object 6923"/>
            <p:cNvSpPr/>
            <p:nvPr/>
          </p:nvSpPr>
          <p:spPr>
            <a:xfrm>
              <a:off x="6070688" y="8101888"/>
              <a:ext cx="3175" cy="33020"/>
            </a:xfrm>
            <a:custGeom>
              <a:avLst/>
              <a:gdLst/>
              <a:ahLst/>
              <a:cxnLst/>
              <a:rect l="l" t="t" r="r" b="b"/>
              <a:pathLst>
                <a:path w="3175" h="33020">
                  <a:moveTo>
                    <a:pt x="0" y="32804"/>
                  </a:moveTo>
                  <a:lnTo>
                    <a:pt x="690" y="24610"/>
                  </a:lnTo>
                  <a:lnTo>
                    <a:pt x="1352" y="16411"/>
                  </a:lnTo>
                  <a:lnTo>
                    <a:pt x="1985" y="8208"/>
                  </a:lnTo>
                  <a:lnTo>
                    <a:pt x="2590" y="0"/>
                  </a:lnTo>
                </a:path>
              </a:pathLst>
            </a:custGeom>
            <a:ln w="25400">
              <a:solidFill>
                <a:srgbClr val="FFF05C"/>
              </a:solidFill>
            </a:ln>
          </p:spPr>
          <p:txBody>
            <a:bodyPr wrap="square" lIns="0" tIns="0" rIns="0" bIns="0" rtlCol="0"/>
            <a:lstStyle/>
            <a:p>
              <a:endParaRPr/>
            </a:p>
          </p:txBody>
        </p:sp>
        <p:sp>
          <p:nvSpPr>
            <p:cNvPr id="6924" name="object 6924"/>
            <p:cNvSpPr/>
            <p:nvPr/>
          </p:nvSpPr>
          <p:spPr>
            <a:xfrm>
              <a:off x="6073279" y="8101888"/>
              <a:ext cx="3810" cy="1270"/>
            </a:xfrm>
            <a:custGeom>
              <a:avLst/>
              <a:gdLst/>
              <a:ahLst/>
              <a:cxnLst/>
              <a:rect l="l" t="t" r="r" b="b"/>
              <a:pathLst>
                <a:path w="3810" h="1270">
                  <a:moveTo>
                    <a:pt x="0" y="0"/>
                  </a:moveTo>
                  <a:lnTo>
                    <a:pt x="3340" y="1270"/>
                  </a:lnTo>
                </a:path>
              </a:pathLst>
            </a:custGeom>
            <a:ln w="25400">
              <a:solidFill>
                <a:srgbClr val="FFEE50"/>
              </a:solidFill>
            </a:ln>
          </p:spPr>
          <p:txBody>
            <a:bodyPr wrap="square" lIns="0" tIns="0" rIns="0" bIns="0" rtlCol="0"/>
            <a:lstStyle/>
            <a:p>
              <a:endParaRPr/>
            </a:p>
          </p:txBody>
        </p:sp>
        <p:sp>
          <p:nvSpPr>
            <p:cNvPr id="6925" name="object 6925"/>
            <p:cNvSpPr/>
            <p:nvPr/>
          </p:nvSpPr>
          <p:spPr>
            <a:xfrm>
              <a:off x="6068352" y="8067040"/>
              <a:ext cx="7620" cy="34925"/>
            </a:xfrm>
            <a:custGeom>
              <a:avLst/>
              <a:gdLst/>
              <a:ahLst/>
              <a:cxnLst/>
              <a:rect l="l" t="t" r="r" b="b"/>
              <a:pathLst>
                <a:path w="7620" h="34925">
                  <a:moveTo>
                    <a:pt x="1981" y="0"/>
                  </a:moveTo>
                  <a:lnTo>
                    <a:pt x="538" y="24712"/>
                  </a:lnTo>
                  <a:lnTo>
                    <a:pt x="0" y="32943"/>
                  </a:lnTo>
                  <a:lnTo>
                    <a:pt x="4927" y="34848"/>
                  </a:lnTo>
                  <a:lnTo>
                    <a:pt x="6565" y="10211"/>
                  </a:lnTo>
                  <a:lnTo>
                    <a:pt x="7048" y="1993"/>
                  </a:lnTo>
                  <a:lnTo>
                    <a:pt x="1981" y="0"/>
                  </a:lnTo>
                  <a:close/>
                </a:path>
              </a:pathLst>
            </a:custGeom>
            <a:solidFill>
              <a:srgbClr val="FFE84A"/>
            </a:solidFill>
          </p:spPr>
          <p:txBody>
            <a:bodyPr wrap="square" lIns="0" tIns="0" rIns="0" bIns="0" rtlCol="0"/>
            <a:lstStyle/>
            <a:p>
              <a:endParaRPr/>
            </a:p>
          </p:txBody>
        </p:sp>
        <p:sp>
          <p:nvSpPr>
            <p:cNvPr id="6926" name="object 6926"/>
            <p:cNvSpPr/>
            <p:nvPr/>
          </p:nvSpPr>
          <p:spPr>
            <a:xfrm>
              <a:off x="6070333" y="8067040"/>
              <a:ext cx="5080" cy="2540"/>
            </a:xfrm>
            <a:custGeom>
              <a:avLst/>
              <a:gdLst/>
              <a:ahLst/>
              <a:cxnLst/>
              <a:rect l="l" t="t" r="r" b="b"/>
              <a:pathLst>
                <a:path w="5079" h="2540">
                  <a:moveTo>
                    <a:pt x="5067" y="1993"/>
                  </a:moveTo>
                  <a:lnTo>
                    <a:pt x="0" y="0"/>
                  </a:lnTo>
                </a:path>
              </a:pathLst>
            </a:custGeom>
            <a:ln w="25400">
              <a:solidFill>
                <a:srgbClr val="FFE240"/>
              </a:solidFill>
            </a:ln>
          </p:spPr>
          <p:txBody>
            <a:bodyPr wrap="square" lIns="0" tIns="0" rIns="0" bIns="0" rtlCol="0"/>
            <a:lstStyle/>
            <a:p>
              <a:endParaRPr/>
            </a:p>
          </p:txBody>
        </p:sp>
        <p:sp>
          <p:nvSpPr>
            <p:cNvPr id="6927" name="object 6927"/>
            <p:cNvSpPr/>
            <p:nvPr/>
          </p:nvSpPr>
          <p:spPr>
            <a:xfrm>
              <a:off x="6068352" y="8067040"/>
              <a:ext cx="2540" cy="33020"/>
            </a:xfrm>
            <a:custGeom>
              <a:avLst/>
              <a:gdLst/>
              <a:ahLst/>
              <a:cxnLst/>
              <a:rect l="l" t="t" r="r" b="b"/>
              <a:pathLst>
                <a:path w="2539" h="33020">
                  <a:moveTo>
                    <a:pt x="1981" y="0"/>
                  </a:moveTo>
                  <a:lnTo>
                    <a:pt x="1528" y="8238"/>
                  </a:lnTo>
                  <a:lnTo>
                    <a:pt x="1047" y="16476"/>
                  </a:lnTo>
                  <a:lnTo>
                    <a:pt x="538" y="24712"/>
                  </a:lnTo>
                  <a:lnTo>
                    <a:pt x="0" y="32943"/>
                  </a:lnTo>
                </a:path>
              </a:pathLst>
            </a:custGeom>
            <a:ln w="25400">
              <a:solidFill>
                <a:srgbClr val="FFE84A"/>
              </a:solidFill>
            </a:ln>
          </p:spPr>
          <p:txBody>
            <a:bodyPr wrap="square" lIns="0" tIns="0" rIns="0" bIns="0" rtlCol="0"/>
            <a:lstStyle/>
            <a:p>
              <a:endParaRPr/>
            </a:p>
          </p:txBody>
        </p:sp>
        <p:sp>
          <p:nvSpPr>
            <p:cNvPr id="6928" name="object 6928"/>
            <p:cNvSpPr/>
            <p:nvPr/>
          </p:nvSpPr>
          <p:spPr>
            <a:xfrm>
              <a:off x="6068352" y="8099983"/>
              <a:ext cx="5080" cy="1905"/>
            </a:xfrm>
            <a:custGeom>
              <a:avLst/>
              <a:gdLst/>
              <a:ahLst/>
              <a:cxnLst/>
              <a:rect l="l" t="t" r="r" b="b"/>
              <a:pathLst>
                <a:path w="5079" h="1904">
                  <a:moveTo>
                    <a:pt x="0" y="0"/>
                  </a:moveTo>
                  <a:lnTo>
                    <a:pt x="4927" y="1905"/>
                  </a:lnTo>
                </a:path>
              </a:pathLst>
            </a:custGeom>
            <a:ln w="25399">
              <a:solidFill>
                <a:srgbClr val="FFEF54"/>
              </a:solidFill>
            </a:ln>
          </p:spPr>
          <p:txBody>
            <a:bodyPr wrap="square" lIns="0" tIns="0" rIns="0" bIns="0" rtlCol="0"/>
            <a:lstStyle/>
            <a:p>
              <a:endParaRPr/>
            </a:p>
          </p:txBody>
        </p:sp>
        <p:sp>
          <p:nvSpPr>
            <p:cNvPr id="6929" name="object 6929"/>
            <p:cNvSpPr/>
            <p:nvPr/>
          </p:nvSpPr>
          <p:spPr>
            <a:xfrm>
              <a:off x="6073279" y="8069034"/>
              <a:ext cx="2540" cy="33020"/>
            </a:xfrm>
            <a:custGeom>
              <a:avLst/>
              <a:gdLst/>
              <a:ahLst/>
              <a:cxnLst/>
              <a:rect l="l" t="t" r="r" b="b"/>
              <a:pathLst>
                <a:path w="2539" h="33020">
                  <a:moveTo>
                    <a:pt x="0" y="32854"/>
                  </a:moveTo>
                  <a:lnTo>
                    <a:pt x="576" y="24644"/>
                  </a:lnTo>
                  <a:lnTo>
                    <a:pt x="1122" y="16432"/>
                  </a:lnTo>
                  <a:lnTo>
                    <a:pt x="1637" y="8217"/>
                  </a:lnTo>
                  <a:lnTo>
                    <a:pt x="2120" y="0"/>
                  </a:lnTo>
                </a:path>
              </a:pathLst>
            </a:custGeom>
            <a:ln w="25400">
              <a:solidFill>
                <a:srgbClr val="FFE94A"/>
              </a:solidFill>
            </a:ln>
          </p:spPr>
          <p:txBody>
            <a:bodyPr wrap="square" lIns="0" tIns="0" rIns="0" bIns="0" rtlCol="0"/>
            <a:lstStyle/>
            <a:p>
              <a:endParaRPr/>
            </a:p>
          </p:txBody>
        </p:sp>
        <p:sp>
          <p:nvSpPr>
            <p:cNvPr id="6930" name="object 6930"/>
            <p:cNvSpPr/>
            <p:nvPr/>
          </p:nvSpPr>
          <p:spPr>
            <a:xfrm>
              <a:off x="6065952" y="8099983"/>
              <a:ext cx="7620" cy="34925"/>
            </a:xfrm>
            <a:custGeom>
              <a:avLst/>
              <a:gdLst/>
              <a:ahLst/>
              <a:cxnLst/>
              <a:rect l="l" t="t" r="r" b="b"/>
              <a:pathLst>
                <a:path w="7620" h="34925">
                  <a:moveTo>
                    <a:pt x="2400" y="0"/>
                  </a:moveTo>
                  <a:lnTo>
                    <a:pt x="637" y="24683"/>
                  </a:lnTo>
                  <a:lnTo>
                    <a:pt x="0" y="32905"/>
                  </a:lnTo>
                  <a:lnTo>
                    <a:pt x="4737" y="34709"/>
                  </a:lnTo>
                  <a:lnTo>
                    <a:pt x="6723" y="10113"/>
                  </a:lnTo>
                  <a:lnTo>
                    <a:pt x="7327" y="1905"/>
                  </a:lnTo>
                  <a:lnTo>
                    <a:pt x="2400" y="0"/>
                  </a:lnTo>
                  <a:close/>
                </a:path>
              </a:pathLst>
            </a:custGeom>
            <a:solidFill>
              <a:srgbClr val="FFF05D"/>
            </a:solidFill>
          </p:spPr>
          <p:txBody>
            <a:bodyPr wrap="square" lIns="0" tIns="0" rIns="0" bIns="0" rtlCol="0"/>
            <a:lstStyle/>
            <a:p>
              <a:endParaRPr/>
            </a:p>
          </p:txBody>
        </p:sp>
        <p:sp>
          <p:nvSpPr>
            <p:cNvPr id="6931" name="object 6931"/>
            <p:cNvSpPr/>
            <p:nvPr/>
          </p:nvSpPr>
          <p:spPr>
            <a:xfrm>
              <a:off x="6068352" y="8099983"/>
              <a:ext cx="5080" cy="1905"/>
            </a:xfrm>
            <a:custGeom>
              <a:avLst/>
              <a:gdLst/>
              <a:ahLst/>
              <a:cxnLst/>
              <a:rect l="l" t="t" r="r" b="b"/>
              <a:pathLst>
                <a:path w="5079" h="1904">
                  <a:moveTo>
                    <a:pt x="4927" y="1905"/>
                  </a:moveTo>
                  <a:lnTo>
                    <a:pt x="0" y="0"/>
                  </a:lnTo>
                </a:path>
              </a:pathLst>
            </a:custGeom>
            <a:ln w="25399">
              <a:solidFill>
                <a:srgbClr val="FFEF54"/>
              </a:solidFill>
            </a:ln>
          </p:spPr>
          <p:txBody>
            <a:bodyPr wrap="square" lIns="0" tIns="0" rIns="0" bIns="0" rtlCol="0"/>
            <a:lstStyle/>
            <a:p>
              <a:endParaRPr/>
            </a:p>
          </p:txBody>
        </p:sp>
        <p:sp>
          <p:nvSpPr>
            <p:cNvPr id="6932" name="object 6932"/>
            <p:cNvSpPr/>
            <p:nvPr/>
          </p:nvSpPr>
          <p:spPr>
            <a:xfrm>
              <a:off x="6065952" y="8099983"/>
              <a:ext cx="2540" cy="33020"/>
            </a:xfrm>
            <a:custGeom>
              <a:avLst/>
              <a:gdLst/>
              <a:ahLst/>
              <a:cxnLst/>
              <a:rect l="l" t="t" r="r" b="b"/>
              <a:pathLst>
                <a:path w="2539" h="33020">
                  <a:moveTo>
                    <a:pt x="2400" y="0"/>
                  </a:moveTo>
                  <a:lnTo>
                    <a:pt x="1841" y="8229"/>
                  </a:lnTo>
                  <a:lnTo>
                    <a:pt x="1252" y="16457"/>
                  </a:lnTo>
                  <a:lnTo>
                    <a:pt x="637" y="24683"/>
                  </a:lnTo>
                  <a:lnTo>
                    <a:pt x="0" y="32905"/>
                  </a:lnTo>
                </a:path>
              </a:pathLst>
            </a:custGeom>
            <a:ln w="25400">
              <a:solidFill>
                <a:srgbClr val="FFF05F"/>
              </a:solidFill>
            </a:ln>
          </p:spPr>
          <p:txBody>
            <a:bodyPr wrap="square" lIns="0" tIns="0" rIns="0" bIns="0" rtlCol="0"/>
            <a:lstStyle/>
            <a:p>
              <a:endParaRPr/>
            </a:p>
          </p:txBody>
        </p:sp>
        <p:sp>
          <p:nvSpPr>
            <p:cNvPr id="6933" name="object 6933"/>
            <p:cNvSpPr/>
            <p:nvPr/>
          </p:nvSpPr>
          <p:spPr>
            <a:xfrm>
              <a:off x="6065952" y="8132889"/>
              <a:ext cx="5080" cy="1905"/>
            </a:xfrm>
            <a:custGeom>
              <a:avLst/>
              <a:gdLst/>
              <a:ahLst/>
              <a:cxnLst/>
              <a:rect l="l" t="t" r="r" b="b"/>
              <a:pathLst>
                <a:path w="5079" h="1904">
                  <a:moveTo>
                    <a:pt x="0" y="0"/>
                  </a:moveTo>
                  <a:lnTo>
                    <a:pt x="4737" y="1803"/>
                  </a:lnTo>
                </a:path>
              </a:pathLst>
            </a:custGeom>
            <a:ln w="25399">
              <a:solidFill>
                <a:srgbClr val="FFF267"/>
              </a:solidFill>
            </a:ln>
          </p:spPr>
          <p:txBody>
            <a:bodyPr wrap="square" lIns="0" tIns="0" rIns="0" bIns="0" rtlCol="0"/>
            <a:lstStyle/>
            <a:p>
              <a:endParaRPr/>
            </a:p>
          </p:txBody>
        </p:sp>
        <p:sp>
          <p:nvSpPr>
            <p:cNvPr id="6934" name="object 6934"/>
            <p:cNvSpPr/>
            <p:nvPr/>
          </p:nvSpPr>
          <p:spPr>
            <a:xfrm>
              <a:off x="6070688" y="8101888"/>
              <a:ext cx="3175" cy="33020"/>
            </a:xfrm>
            <a:custGeom>
              <a:avLst/>
              <a:gdLst/>
              <a:ahLst/>
              <a:cxnLst/>
              <a:rect l="l" t="t" r="r" b="b"/>
              <a:pathLst>
                <a:path w="3175" h="33020">
                  <a:moveTo>
                    <a:pt x="0" y="32804"/>
                  </a:moveTo>
                  <a:lnTo>
                    <a:pt x="690" y="24610"/>
                  </a:lnTo>
                  <a:lnTo>
                    <a:pt x="1352" y="16411"/>
                  </a:lnTo>
                  <a:lnTo>
                    <a:pt x="1985" y="8208"/>
                  </a:lnTo>
                  <a:lnTo>
                    <a:pt x="2590" y="0"/>
                  </a:lnTo>
                </a:path>
              </a:pathLst>
            </a:custGeom>
            <a:ln w="25400">
              <a:solidFill>
                <a:srgbClr val="FFF05C"/>
              </a:solidFill>
            </a:ln>
          </p:spPr>
          <p:txBody>
            <a:bodyPr wrap="square" lIns="0" tIns="0" rIns="0" bIns="0" rtlCol="0"/>
            <a:lstStyle/>
            <a:p>
              <a:endParaRPr/>
            </a:p>
          </p:txBody>
        </p:sp>
        <p:sp>
          <p:nvSpPr>
            <p:cNvPr id="6935" name="object 6935"/>
            <p:cNvSpPr/>
            <p:nvPr/>
          </p:nvSpPr>
          <p:spPr>
            <a:xfrm>
              <a:off x="6063488" y="8065109"/>
              <a:ext cx="6985" cy="34925"/>
            </a:xfrm>
            <a:custGeom>
              <a:avLst/>
              <a:gdLst/>
              <a:ahLst/>
              <a:cxnLst/>
              <a:rect l="l" t="t" r="r" b="b"/>
              <a:pathLst>
                <a:path w="6985" h="34925">
                  <a:moveTo>
                    <a:pt x="1854" y="0"/>
                  </a:moveTo>
                  <a:lnTo>
                    <a:pt x="502" y="24763"/>
                  </a:lnTo>
                  <a:lnTo>
                    <a:pt x="0" y="33007"/>
                  </a:lnTo>
                  <a:lnTo>
                    <a:pt x="4864" y="34874"/>
                  </a:lnTo>
                  <a:lnTo>
                    <a:pt x="6392" y="10169"/>
                  </a:lnTo>
                  <a:lnTo>
                    <a:pt x="6845" y="1930"/>
                  </a:lnTo>
                  <a:lnTo>
                    <a:pt x="1854" y="0"/>
                  </a:lnTo>
                  <a:close/>
                </a:path>
              </a:pathLst>
            </a:custGeom>
            <a:solidFill>
              <a:srgbClr val="FFE749"/>
            </a:solidFill>
          </p:spPr>
          <p:txBody>
            <a:bodyPr wrap="square" lIns="0" tIns="0" rIns="0" bIns="0" rtlCol="0"/>
            <a:lstStyle/>
            <a:p>
              <a:endParaRPr/>
            </a:p>
          </p:txBody>
        </p:sp>
        <p:sp>
          <p:nvSpPr>
            <p:cNvPr id="6936" name="object 6936"/>
            <p:cNvSpPr/>
            <p:nvPr/>
          </p:nvSpPr>
          <p:spPr>
            <a:xfrm>
              <a:off x="6065342" y="8065109"/>
              <a:ext cx="5080" cy="2540"/>
            </a:xfrm>
            <a:custGeom>
              <a:avLst/>
              <a:gdLst/>
              <a:ahLst/>
              <a:cxnLst/>
              <a:rect l="l" t="t" r="r" b="b"/>
              <a:pathLst>
                <a:path w="5079" h="2540">
                  <a:moveTo>
                    <a:pt x="4991" y="1930"/>
                  </a:moveTo>
                  <a:lnTo>
                    <a:pt x="0" y="0"/>
                  </a:lnTo>
                </a:path>
              </a:pathLst>
            </a:custGeom>
            <a:ln w="25400">
              <a:solidFill>
                <a:srgbClr val="FFE13E"/>
              </a:solidFill>
            </a:ln>
          </p:spPr>
          <p:txBody>
            <a:bodyPr wrap="square" lIns="0" tIns="0" rIns="0" bIns="0" rtlCol="0"/>
            <a:lstStyle/>
            <a:p>
              <a:endParaRPr/>
            </a:p>
          </p:txBody>
        </p:sp>
        <p:sp>
          <p:nvSpPr>
            <p:cNvPr id="6937" name="object 6937"/>
            <p:cNvSpPr/>
            <p:nvPr/>
          </p:nvSpPr>
          <p:spPr>
            <a:xfrm>
              <a:off x="6063488" y="8065109"/>
              <a:ext cx="1905" cy="33020"/>
            </a:xfrm>
            <a:custGeom>
              <a:avLst/>
              <a:gdLst/>
              <a:ahLst/>
              <a:cxnLst/>
              <a:rect l="l" t="t" r="r" b="b"/>
              <a:pathLst>
                <a:path w="1904" h="33020">
                  <a:moveTo>
                    <a:pt x="1854" y="0"/>
                  </a:moveTo>
                  <a:lnTo>
                    <a:pt x="1430" y="8257"/>
                  </a:lnTo>
                  <a:lnTo>
                    <a:pt x="979" y="16513"/>
                  </a:lnTo>
                  <a:lnTo>
                    <a:pt x="502" y="24763"/>
                  </a:lnTo>
                  <a:lnTo>
                    <a:pt x="0" y="33007"/>
                  </a:lnTo>
                </a:path>
              </a:pathLst>
            </a:custGeom>
            <a:ln w="25400">
              <a:solidFill>
                <a:srgbClr val="FFE648"/>
              </a:solidFill>
            </a:ln>
          </p:spPr>
          <p:txBody>
            <a:bodyPr wrap="square" lIns="0" tIns="0" rIns="0" bIns="0" rtlCol="0"/>
            <a:lstStyle/>
            <a:p>
              <a:endParaRPr/>
            </a:p>
          </p:txBody>
        </p:sp>
        <p:sp>
          <p:nvSpPr>
            <p:cNvPr id="6938" name="object 6938"/>
            <p:cNvSpPr/>
            <p:nvPr/>
          </p:nvSpPr>
          <p:spPr>
            <a:xfrm>
              <a:off x="6063488" y="8098117"/>
              <a:ext cx="5080" cy="1905"/>
            </a:xfrm>
            <a:custGeom>
              <a:avLst/>
              <a:gdLst/>
              <a:ahLst/>
              <a:cxnLst/>
              <a:rect l="l" t="t" r="r" b="b"/>
              <a:pathLst>
                <a:path w="5079" h="1904">
                  <a:moveTo>
                    <a:pt x="0" y="0"/>
                  </a:moveTo>
                  <a:lnTo>
                    <a:pt x="4864" y="1866"/>
                  </a:lnTo>
                </a:path>
              </a:pathLst>
            </a:custGeom>
            <a:ln w="25400">
              <a:solidFill>
                <a:srgbClr val="FFED54"/>
              </a:solidFill>
            </a:ln>
          </p:spPr>
          <p:txBody>
            <a:bodyPr wrap="square" lIns="0" tIns="0" rIns="0" bIns="0" rtlCol="0"/>
            <a:lstStyle/>
            <a:p>
              <a:endParaRPr/>
            </a:p>
          </p:txBody>
        </p:sp>
        <p:sp>
          <p:nvSpPr>
            <p:cNvPr id="6939" name="object 6939"/>
            <p:cNvSpPr/>
            <p:nvPr/>
          </p:nvSpPr>
          <p:spPr>
            <a:xfrm>
              <a:off x="6068352" y="8067040"/>
              <a:ext cx="2540" cy="33020"/>
            </a:xfrm>
            <a:custGeom>
              <a:avLst/>
              <a:gdLst/>
              <a:ahLst/>
              <a:cxnLst/>
              <a:rect l="l" t="t" r="r" b="b"/>
              <a:pathLst>
                <a:path w="2539" h="33020">
                  <a:moveTo>
                    <a:pt x="0" y="32943"/>
                  </a:moveTo>
                  <a:lnTo>
                    <a:pt x="538" y="24712"/>
                  </a:lnTo>
                  <a:lnTo>
                    <a:pt x="1047" y="16476"/>
                  </a:lnTo>
                  <a:lnTo>
                    <a:pt x="1528" y="8238"/>
                  </a:lnTo>
                  <a:lnTo>
                    <a:pt x="1981" y="0"/>
                  </a:lnTo>
                </a:path>
              </a:pathLst>
            </a:custGeom>
            <a:ln w="25400">
              <a:solidFill>
                <a:srgbClr val="FFE84A"/>
              </a:solidFill>
            </a:ln>
          </p:spPr>
          <p:txBody>
            <a:bodyPr wrap="square" lIns="0" tIns="0" rIns="0" bIns="0" rtlCol="0"/>
            <a:lstStyle/>
            <a:p>
              <a:endParaRPr/>
            </a:p>
          </p:txBody>
        </p:sp>
        <p:sp>
          <p:nvSpPr>
            <p:cNvPr id="6940" name="object 6940"/>
            <p:cNvSpPr/>
            <p:nvPr/>
          </p:nvSpPr>
          <p:spPr>
            <a:xfrm>
              <a:off x="6061278" y="8098117"/>
              <a:ext cx="7620" cy="34925"/>
            </a:xfrm>
            <a:custGeom>
              <a:avLst/>
              <a:gdLst/>
              <a:ahLst/>
              <a:cxnLst/>
              <a:rect l="l" t="t" r="r" b="b"/>
              <a:pathLst>
                <a:path w="7620" h="34925">
                  <a:moveTo>
                    <a:pt x="2209" y="0"/>
                  </a:moveTo>
                  <a:lnTo>
                    <a:pt x="0" y="32994"/>
                  </a:lnTo>
                  <a:lnTo>
                    <a:pt x="4673" y="34772"/>
                  </a:lnTo>
                  <a:lnTo>
                    <a:pt x="6514" y="10096"/>
                  </a:lnTo>
                  <a:lnTo>
                    <a:pt x="7073" y="1866"/>
                  </a:lnTo>
                  <a:lnTo>
                    <a:pt x="2209" y="0"/>
                  </a:lnTo>
                  <a:close/>
                </a:path>
              </a:pathLst>
            </a:custGeom>
            <a:solidFill>
              <a:srgbClr val="FFF05F"/>
            </a:solidFill>
          </p:spPr>
          <p:txBody>
            <a:bodyPr wrap="square" lIns="0" tIns="0" rIns="0" bIns="0" rtlCol="0"/>
            <a:lstStyle/>
            <a:p>
              <a:endParaRPr/>
            </a:p>
          </p:txBody>
        </p:sp>
        <p:sp>
          <p:nvSpPr>
            <p:cNvPr id="6941" name="object 6941"/>
            <p:cNvSpPr/>
            <p:nvPr/>
          </p:nvSpPr>
          <p:spPr>
            <a:xfrm>
              <a:off x="6063488" y="8098117"/>
              <a:ext cx="5080" cy="1905"/>
            </a:xfrm>
            <a:custGeom>
              <a:avLst/>
              <a:gdLst/>
              <a:ahLst/>
              <a:cxnLst/>
              <a:rect l="l" t="t" r="r" b="b"/>
              <a:pathLst>
                <a:path w="5079" h="1904">
                  <a:moveTo>
                    <a:pt x="4864" y="1866"/>
                  </a:moveTo>
                  <a:lnTo>
                    <a:pt x="0" y="0"/>
                  </a:lnTo>
                </a:path>
              </a:pathLst>
            </a:custGeom>
            <a:ln w="25400">
              <a:solidFill>
                <a:srgbClr val="FFED54"/>
              </a:solidFill>
            </a:ln>
          </p:spPr>
          <p:txBody>
            <a:bodyPr wrap="square" lIns="0" tIns="0" rIns="0" bIns="0" rtlCol="0"/>
            <a:lstStyle/>
            <a:p>
              <a:endParaRPr/>
            </a:p>
          </p:txBody>
        </p:sp>
        <p:sp>
          <p:nvSpPr>
            <p:cNvPr id="6942" name="object 6942"/>
            <p:cNvSpPr/>
            <p:nvPr/>
          </p:nvSpPr>
          <p:spPr>
            <a:xfrm>
              <a:off x="6061278" y="8098117"/>
              <a:ext cx="2540" cy="33020"/>
            </a:xfrm>
            <a:custGeom>
              <a:avLst/>
              <a:gdLst/>
              <a:ahLst/>
              <a:cxnLst/>
              <a:rect l="l" t="t" r="r" b="b"/>
              <a:pathLst>
                <a:path w="2539" h="33020">
                  <a:moveTo>
                    <a:pt x="2209" y="0"/>
                  </a:moveTo>
                  <a:lnTo>
                    <a:pt x="1685" y="8254"/>
                  </a:lnTo>
                  <a:lnTo>
                    <a:pt x="1142" y="16502"/>
                  </a:lnTo>
                  <a:lnTo>
                    <a:pt x="581" y="24747"/>
                  </a:lnTo>
                  <a:lnTo>
                    <a:pt x="0" y="32994"/>
                  </a:lnTo>
                </a:path>
              </a:pathLst>
            </a:custGeom>
            <a:ln w="25399">
              <a:solidFill>
                <a:srgbClr val="FFEF5F"/>
              </a:solidFill>
            </a:ln>
          </p:spPr>
          <p:txBody>
            <a:bodyPr wrap="square" lIns="0" tIns="0" rIns="0" bIns="0" rtlCol="0"/>
            <a:lstStyle/>
            <a:p>
              <a:endParaRPr/>
            </a:p>
          </p:txBody>
        </p:sp>
        <p:sp>
          <p:nvSpPr>
            <p:cNvPr id="6943" name="object 6943"/>
            <p:cNvSpPr/>
            <p:nvPr/>
          </p:nvSpPr>
          <p:spPr>
            <a:xfrm>
              <a:off x="6061278" y="8131111"/>
              <a:ext cx="5080" cy="1905"/>
            </a:xfrm>
            <a:custGeom>
              <a:avLst/>
              <a:gdLst/>
              <a:ahLst/>
              <a:cxnLst/>
              <a:rect l="l" t="t" r="r" b="b"/>
              <a:pathLst>
                <a:path w="5079" h="1904">
                  <a:moveTo>
                    <a:pt x="0" y="0"/>
                  </a:moveTo>
                  <a:lnTo>
                    <a:pt x="4673" y="1777"/>
                  </a:lnTo>
                </a:path>
              </a:pathLst>
            </a:custGeom>
            <a:ln w="25400">
              <a:solidFill>
                <a:srgbClr val="FFF26A"/>
              </a:solidFill>
            </a:ln>
          </p:spPr>
          <p:txBody>
            <a:bodyPr wrap="square" lIns="0" tIns="0" rIns="0" bIns="0" rtlCol="0"/>
            <a:lstStyle/>
            <a:p>
              <a:endParaRPr/>
            </a:p>
          </p:txBody>
        </p:sp>
        <p:sp>
          <p:nvSpPr>
            <p:cNvPr id="6944" name="object 6944"/>
            <p:cNvSpPr/>
            <p:nvPr/>
          </p:nvSpPr>
          <p:spPr>
            <a:xfrm>
              <a:off x="6065952" y="8099983"/>
              <a:ext cx="2540" cy="33020"/>
            </a:xfrm>
            <a:custGeom>
              <a:avLst/>
              <a:gdLst/>
              <a:ahLst/>
              <a:cxnLst/>
              <a:rect l="l" t="t" r="r" b="b"/>
              <a:pathLst>
                <a:path w="2539" h="33020">
                  <a:moveTo>
                    <a:pt x="0" y="32905"/>
                  </a:moveTo>
                  <a:lnTo>
                    <a:pt x="637" y="24683"/>
                  </a:lnTo>
                  <a:lnTo>
                    <a:pt x="1252" y="16457"/>
                  </a:lnTo>
                  <a:lnTo>
                    <a:pt x="1841" y="8229"/>
                  </a:lnTo>
                  <a:lnTo>
                    <a:pt x="2400" y="0"/>
                  </a:lnTo>
                </a:path>
              </a:pathLst>
            </a:custGeom>
            <a:ln w="25400">
              <a:solidFill>
                <a:srgbClr val="FFF05F"/>
              </a:solidFill>
            </a:ln>
          </p:spPr>
          <p:txBody>
            <a:bodyPr wrap="square" lIns="0" tIns="0" rIns="0" bIns="0" rtlCol="0"/>
            <a:lstStyle/>
            <a:p>
              <a:endParaRPr/>
            </a:p>
          </p:txBody>
        </p:sp>
        <p:sp>
          <p:nvSpPr>
            <p:cNvPr id="6945" name="object 6945"/>
            <p:cNvSpPr/>
            <p:nvPr/>
          </p:nvSpPr>
          <p:spPr>
            <a:xfrm>
              <a:off x="6050813" y="8059839"/>
              <a:ext cx="14604" cy="10795"/>
            </a:xfrm>
            <a:custGeom>
              <a:avLst/>
              <a:gdLst/>
              <a:ahLst/>
              <a:cxnLst/>
              <a:rect l="l" t="t" r="r" b="b"/>
              <a:pathLst>
                <a:path w="14604" h="10795">
                  <a:moveTo>
                    <a:pt x="203" y="0"/>
                  </a:moveTo>
                  <a:lnTo>
                    <a:pt x="0" y="5219"/>
                  </a:lnTo>
                  <a:lnTo>
                    <a:pt x="4673" y="6883"/>
                  </a:lnTo>
                  <a:lnTo>
                    <a:pt x="9423" y="8635"/>
                  </a:lnTo>
                  <a:lnTo>
                    <a:pt x="14274" y="10477"/>
                  </a:lnTo>
                  <a:lnTo>
                    <a:pt x="14528" y="5270"/>
                  </a:lnTo>
                  <a:lnTo>
                    <a:pt x="9664" y="3416"/>
                  </a:lnTo>
                  <a:lnTo>
                    <a:pt x="4889" y="1663"/>
                  </a:lnTo>
                  <a:lnTo>
                    <a:pt x="203" y="0"/>
                  </a:lnTo>
                  <a:close/>
                </a:path>
              </a:pathLst>
            </a:custGeom>
            <a:solidFill>
              <a:srgbClr val="FFDF3B"/>
            </a:solidFill>
          </p:spPr>
          <p:txBody>
            <a:bodyPr wrap="square" lIns="0" tIns="0" rIns="0" bIns="0" rtlCol="0"/>
            <a:lstStyle/>
            <a:p>
              <a:endParaRPr/>
            </a:p>
          </p:txBody>
        </p:sp>
        <p:sp>
          <p:nvSpPr>
            <p:cNvPr id="6946" name="object 6946"/>
            <p:cNvSpPr/>
            <p:nvPr/>
          </p:nvSpPr>
          <p:spPr>
            <a:xfrm>
              <a:off x="6051016" y="8059839"/>
              <a:ext cx="14604" cy="5715"/>
            </a:xfrm>
            <a:custGeom>
              <a:avLst/>
              <a:gdLst/>
              <a:ahLst/>
              <a:cxnLst/>
              <a:rect l="l" t="t" r="r" b="b"/>
              <a:pathLst>
                <a:path w="14604" h="5715">
                  <a:moveTo>
                    <a:pt x="14325" y="5270"/>
                  </a:moveTo>
                  <a:lnTo>
                    <a:pt x="9461" y="3416"/>
                  </a:lnTo>
                  <a:lnTo>
                    <a:pt x="4686" y="1663"/>
                  </a:lnTo>
                  <a:lnTo>
                    <a:pt x="0" y="0"/>
                  </a:lnTo>
                </a:path>
              </a:pathLst>
            </a:custGeom>
            <a:ln w="25400">
              <a:solidFill>
                <a:srgbClr val="FFDE3A"/>
              </a:solidFill>
            </a:ln>
          </p:spPr>
          <p:txBody>
            <a:bodyPr wrap="square" lIns="0" tIns="0" rIns="0" bIns="0" rtlCol="0"/>
            <a:lstStyle/>
            <a:p>
              <a:endParaRPr/>
            </a:p>
          </p:txBody>
        </p:sp>
        <p:sp>
          <p:nvSpPr>
            <p:cNvPr id="6947" name="object 6947"/>
            <p:cNvSpPr/>
            <p:nvPr/>
          </p:nvSpPr>
          <p:spPr>
            <a:xfrm>
              <a:off x="6050813" y="8059839"/>
              <a:ext cx="635" cy="5715"/>
            </a:xfrm>
            <a:custGeom>
              <a:avLst/>
              <a:gdLst/>
              <a:ahLst/>
              <a:cxnLst/>
              <a:rect l="l" t="t" r="r" b="b"/>
              <a:pathLst>
                <a:path w="635" h="5715">
                  <a:moveTo>
                    <a:pt x="203" y="0"/>
                  </a:moveTo>
                  <a:lnTo>
                    <a:pt x="0" y="5219"/>
                  </a:lnTo>
                </a:path>
              </a:pathLst>
            </a:custGeom>
            <a:ln w="25400">
              <a:solidFill>
                <a:srgbClr val="FFDE38"/>
              </a:solidFill>
            </a:ln>
          </p:spPr>
          <p:txBody>
            <a:bodyPr wrap="square" lIns="0" tIns="0" rIns="0" bIns="0" rtlCol="0"/>
            <a:lstStyle/>
            <a:p>
              <a:endParaRPr/>
            </a:p>
          </p:txBody>
        </p:sp>
        <p:sp>
          <p:nvSpPr>
            <p:cNvPr id="6948" name="object 6948"/>
            <p:cNvSpPr/>
            <p:nvPr/>
          </p:nvSpPr>
          <p:spPr>
            <a:xfrm>
              <a:off x="6050813" y="8065058"/>
              <a:ext cx="14604" cy="5715"/>
            </a:xfrm>
            <a:custGeom>
              <a:avLst/>
              <a:gdLst/>
              <a:ahLst/>
              <a:cxnLst/>
              <a:rect l="l" t="t" r="r" b="b"/>
              <a:pathLst>
                <a:path w="14604" h="5715">
                  <a:moveTo>
                    <a:pt x="0" y="0"/>
                  </a:moveTo>
                  <a:lnTo>
                    <a:pt x="4673" y="1663"/>
                  </a:lnTo>
                  <a:lnTo>
                    <a:pt x="9423" y="3416"/>
                  </a:lnTo>
                  <a:lnTo>
                    <a:pt x="14274" y="5257"/>
                  </a:lnTo>
                </a:path>
              </a:pathLst>
            </a:custGeom>
            <a:ln w="25400">
              <a:solidFill>
                <a:srgbClr val="FFE13B"/>
              </a:solidFill>
            </a:ln>
          </p:spPr>
          <p:txBody>
            <a:bodyPr wrap="square" lIns="0" tIns="0" rIns="0" bIns="0" rtlCol="0"/>
            <a:lstStyle/>
            <a:p>
              <a:endParaRPr/>
            </a:p>
          </p:txBody>
        </p:sp>
        <p:sp>
          <p:nvSpPr>
            <p:cNvPr id="6949" name="object 6949"/>
            <p:cNvSpPr/>
            <p:nvPr/>
          </p:nvSpPr>
          <p:spPr>
            <a:xfrm>
              <a:off x="6065088" y="8065109"/>
              <a:ext cx="635" cy="5715"/>
            </a:xfrm>
            <a:custGeom>
              <a:avLst/>
              <a:gdLst/>
              <a:ahLst/>
              <a:cxnLst/>
              <a:rect l="l" t="t" r="r" b="b"/>
              <a:pathLst>
                <a:path w="635" h="5715">
                  <a:moveTo>
                    <a:pt x="0" y="5206"/>
                  </a:moveTo>
                  <a:lnTo>
                    <a:pt x="254" y="0"/>
                  </a:lnTo>
                </a:path>
              </a:pathLst>
            </a:custGeom>
            <a:ln w="25400">
              <a:solidFill>
                <a:srgbClr val="FFE13E"/>
              </a:solidFill>
            </a:ln>
          </p:spPr>
          <p:txBody>
            <a:bodyPr wrap="square" lIns="0" tIns="0" rIns="0" bIns="0" rtlCol="0"/>
            <a:lstStyle/>
            <a:p>
              <a:endParaRPr/>
            </a:p>
          </p:txBody>
        </p:sp>
        <p:sp>
          <p:nvSpPr>
            <p:cNvPr id="6950" name="object 6950"/>
            <p:cNvSpPr/>
            <p:nvPr/>
          </p:nvSpPr>
          <p:spPr>
            <a:xfrm>
              <a:off x="6057176" y="8067624"/>
              <a:ext cx="8255" cy="18415"/>
            </a:xfrm>
            <a:custGeom>
              <a:avLst/>
              <a:gdLst/>
              <a:ahLst/>
              <a:cxnLst/>
              <a:rect l="l" t="t" r="r" b="b"/>
              <a:pathLst>
                <a:path w="8254" h="18415">
                  <a:moveTo>
                    <a:pt x="711" y="0"/>
                  </a:moveTo>
                  <a:lnTo>
                    <a:pt x="0" y="14554"/>
                  </a:lnTo>
                  <a:lnTo>
                    <a:pt x="4673" y="16992"/>
                  </a:lnTo>
                  <a:lnTo>
                    <a:pt x="7073" y="17907"/>
                  </a:lnTo>
                  <a:lnTo>
                    <a:pt x="7912" y="2692"/>
                  </a:lnTo>
                  <a:lnTo>
                    <a:pt x="711" y="0"/>
                  </a:lnTo>
                  <a:close/>
                </a:path>
              </a:pathLst>
            </a:custGeom>
            <a:solidFill>
              <a:srgbClr val="FFE543"/>
            </a:solidFill>
          </p:spPr>
          <p:txBody>
            <a:bodyPr wrap="square" lIns="0" tIns="0" rIns="0" bIns="0" rtlCol="0"/>
            <a:lstStyle/>
            <a:p>
              <a:endParaRPr/>
            </a:p>
          </p:txBody>
        </p:sp>
        <p:sp>
          <p:nvSpPr>
            <p:cNvPr id="6951" name="object 6951"/>
            <p:cNvSpPr/>
            <p:nvPr/>
          </p:nvSpPr>
          <p:spPr>
            <a:xfrm>
              <a:off x="6057887" y="8067624"/>
              <a:ext cx="7620" cy="3175"/>
            </a:xfrm>
            <a:custGeom>
              <a:avLst/>
              <a:gdLst/>
              <a:ahLst/>
              <a:cxnLst/>
              <a:rect l="l" t="t" r="r" b="b"/>
              <a:pathLst>
                <a:path w="7620" h="3175">
                  <a:moveTo>
                    <a:pt x="7200" y="2692"/>
                  </a:moveTo>
                  <a:lnTo>
                    <a:pt x="0" y="0"/>
                  </a:lnTo>
                </a:path>
              </a:pathLst>
            </a:custGeom>
            <a:ln w="25400">
              <a:solidFill>
                <a:srgbClr val="FFE23E"/>
              </a:solidFill>
            </a:ln>
          </p:spPr>
          <p:txBody>
            <a:bodyPr wrap="square" lIns="0" tIns="0" rIns="0" bIns="0" rtlCol="0"/>
            <a:lstStyle/>
            <a:p>
              <a:endParaRPr/>
            </a:p>
          </p:txBody>
        </p:sp>
        <p:sp>
          <p:nvSpPr>
            <p:cNvPr id="6952" name="object 6952"/>
            <p:cNvSpPr/>
            <p:nvPr/>
          </p:nvSpPr>
          <p:spPr>
            <a:xfrm>
              <a:off x="6057176" y="8067624"/>
              <a:ext cx="1270" cy="14604"/>
            </a:xfrm>
            <a:custGeom>
              <a:avLst/>
              <a:gdLst/>
              <a:ahLst/>
              <a:cxnLst/>
              <a:rect l="l" t="t" r="r" b="b"/>
              <a:pathLst>
                <a:path w="1270" h="14604">
                  <a:moveTo>
                    <a:pt x="711" y="0"/>
                  </a:moveTo>
                  <a:lnTo>
                    <a:pt x="495" y="4749"/>
                  </a:lnTo>
                  <a:lnTo>
                    <a:pt x="254" y="9613"/>
                  </a:lnTo>
                  <a:lnTo>
                    <a:pt x="0" y="14554"/>
                  </a:lnTo>
                </a:path>
              </a:pathLst>
            </a:custGeom>
            <a:ln w="25400">
              <a:solidFill>
                <a:srgbClr val="FFE441"/>
              </a:solidFill>
            </a:ln>
          </p:spPr>
          <p:txBody>
            <a:bodyPr wrap="square" lIns="0" tIns="0" rIns="0" bIns="0" rtlCol="0"/>
            <a:lstStyle/>
            <a:p>
              <a:endParaRPr/>
            </a:p>
          </p:txBody>
        </p:sp>
        <p:sp>
          <p:nvSpPr>
            <p:cNvPr id="6953" name="object 6953"/>
            <p:cNvSpPr/>
            <p:nvPr/>
          </p:nvSpPr>
          <p:spPr>
            <a:xfrm>
              <a:off x="6057176" y="8082178"/>
              <a:ext cx="7620" cy="3810"/>
            </a:xfrm>
            <a:custGeom>
              <a:avLst/>
              <a:gdLst/>
              <a:ahLst/>
              <a:cxnLst/>
              <a:rect l="l" t="t" r="r" b="b"/>
              <a:pathLst>
                <a:path w="7620" h="3809">
                  <a:moveTo>
                    <a:pt x="0" y="0"/>
                  </a:moveTo>
                  <a:lnTo>
                    <a:pt x="7073" y="3352"/>
                  </a:lnTo>
                </a:path>
              </a:pathLst>
            </a:custGeom>
            <a:ln w="25400">
              <a:solidFill>
                <a:srgbClr val="FFE847"/>
              </a:solidFill>
            </a:ln>
          </p:spPr>
          <p:txBody>
            <a:bodyPr wrap="square" lIns="0" tIns="0" rIns="0" bIns="0" rtlCol="0"/>
            <a:lstStyle/>
            <a:p>
              <a:endParaRPr/>
            </a:p>
          </p:txBody>
        </p:sp>
        <p:sp>
          <p:nvSpPr>
            <p:cNvPr id="6954" name="object 6954"/>
            <p:cNvSpPr/>
            <p:nvPr/>
          </p:nvSpPr>
          <p:spPr>
            <a:xfrm>
              <a:off x="6064250" y="8070316"/>
              <a:ext cx="1270" cy="15240"/>
            </a:xfrm>
            <a:custGeom>
              <a:avLst/>
              <a:gdLst/>
              <a:ahLst/>
              <a:cxnLst/>
              <a:rect l="l" t="t" r="r" b="b"/>
              <a:pathLst>
                <a:path w="1270" h="15240">
                  <a:moveTo>
                    <a:pt x="0" y="15214"/>
                  </a:moveTo>
                  <a:lnTo>
                    <a:pt x="292" y="10147"/>
                  </a:lnTo>
                  <a:lnTo>
                    <a:pt x="571" y="5067"/>
                  </a:lnTo>
                  <a:lnTo>
                    <a:pt x="838" y="0"/>
                  </a:lnTo>
                </a:path>
              </a:pathLst>
            </a:custGeom>
            <a:ln w="25400">
              <a:solidFill>
                <a:srgbClr val="FFE644"/>
              </a:solidFill>
            </a:ln>
          </p:spPr>
          <p:txBody>
            <a:bodyPr wrap="square" lIns="0" tIns="0" rIns="0" bIns="0" rtlCol="0"/>
            <a:lstStyle/>
            <a:p>
              <a:endParaRPr/>
            </a:p>
          </p:txBody>
        </p:sp>
        <p:sp>
          <p:nvSpPr>
            <p:cNvPr id="6955" name="object 6955"/>
            <p:cNvSpPr/>
            <p:nvPr/>
          </p:nvSpPr>
          <p:spPr>
            <a:xfrm>
              <a:off x="6056350" y="8082178"/>
              <a:ext cx="8255" cy="19050"/>
            </a:xfrm>
            <a:custGeom>
              <a:avLst/>
              <a:gdLst/>
              <a:ahLst/>
              <a:cxnLst/>
              <a:rect l="l" t="t" r="r" b="b"/>
              <a:pathLst>
                <a:path w="8254" h="19050">
                  <a:moveTo>
                    <a:pt x="825" y="0"/>
                  </a:moveTo>
                  <a:lnTo>
                    <a:pt x="0" y="15074"/>
                  </a:lnTo>
                  <a:lnTo>
                    <a:pt x="4622" y="17652"/>
                  </a:lnTo>
                  <a:lnTo>
                    <a:pt x="6972" y="18541"/>
                  </a:lnTo>
                  <a:lnTo>
                    <a:pt x="7899" y="3352"/>
                  </a:lnTo>
                  <a:lnTo>
                    <a:pt x="5499" y="2438"/>
                  </a:lnTo>
                  <a:lnTo>
                    <a:pt x="825" y="0"/>
                  </a:lnTo>
                  <a:close/>
                </a:path>
              </a:pathLst>
            </a:custGeom>
            <a:solidFill>
              <a:srgbClr val="FFEA4E"/>
            </a:solidFill>
          </p:spPr>
          <p:txBody>
            <a:bodyPr wrap="square" lIns="0" tIns="0" rIns="0" bIns="0" rtlCol="0"/>
            <a:lstStyle/>
            <a:p>
              <a:endParaRPr/>
            </a:p>
          </p:txBody>
        </p:sp>
        <p:sp>
          <p:nvSpPr>
            <p:cNvPr id="6956" name="object 6956"/>
            <p:cNvSpPr/>
            <p:nvPr/>
          </p:nvSpPr>
          <p:spPr>
            <a:xfrm>
              <a:off x="6057176" y="8082178"/>
              <a:ext cx="7620" cy="3810"/>
            </a:xfrm>
            <a:custGeom>
              <a:avLst/>
              <a:gdLst/>
              <a:ahLst/>
              <a:cxnLst/>
              <a:rect l="l" t="t" r="r" b="b"/>
              <a:pathLst>
                <a:path w="7620" h="3809">
                  <a:moveTo>
                    <a:pt x="7073" y="3352"/>
                  </a:moveTo>
                  <a:lnTo>
                    <a:pt x="0" y="0"/>
                  </a:lnTo>
                </a:path>
              </a:pathLst>
            </a:custGeom>
            <a:ln w="25400">
              <a:solidFill>
                <a:srgbClr val="FFE847"/>
              </a:solidFill>
            </a:ln>
          </p:spPr>
          <p:txBody>
            <a:bodyPr wrap="square" lIns="0" tIns="0" rIns="0" bIns="0" rtlCol="0"/>
            <a:lstStyle/>
            <a:p>
              <a:endParaRPr/>
            </a:p>
          </p:txBody>
        </p:sp>
        <p:sp>
          <p:nvSpPr>
            <p:cNvPr id="6957" name="object 6957"/>
            <p:cNvSpPr/>
            <p:nvPr/>
          </p:nvSpPr>
          <p:spPr>
            <a:xfrm>
              <a:off x="6056350" y="8082178"/>
              <a:ext cx="1270" cy="15240"/>
            </a:xfrm>
            <a:custGeom>
              <a:avLst/>
              <a:gdLst/>
              <a:ahLst/>
              <a:cxnLst/>
              <a:rect l="l" t="t" r="r" b="b"/>
              <a:pathLst>
                <a:path w="1270" h="15240">
                  <a:moveTo>
                    <a:pt x="825" y="0"/>
                  </a:moveTo>
                  <a:lnTo>
                    <a:pt x="558" y="4952"/>
                  </a:lnTo>
                  <a:lnTo>
                    <a:pt x="279" y="9982"/>
                  </a:lnTo>
                  <a:lnTo>
                    <a:pt x="0" y="15074"/>
                  </a:lnTo>
                </a:path>
              </a:pathLst>
            </a:custGeom>
            <a:ln w="25400">
              <a:solidFill>
                <a:srgbClr val="FFE94D"/>
              </a:solidFill>
            </a:ln>
          </p:spPr>
          <p:txBody>
            <a:bodyPr wrap="square" lIns="0" tIns="0" rIns="0" bIns="0" rtlCol="0"/>
            <a:lstStyle/>
            <a:p>
              <a:endParaRPr/>
            </a:p>
          </p:txBody>
        </p:sp>
        <p:sp>
          <p:nvSpPr>
            <p:cNvPr id="6958" name="object 6958"/>
            <p:cNvSpPr/>
            <p:nvPr/>
          </p:nvSpPr>
          <p:spPr>
            <a:xfrm>
              <a:off x="6056350" y="8097253"/>
              <a:ext cx="6985" cy="3810"/>
            </a:xfrm>
            <a:custGeom>
              <a:avLst/>
              <a:gdLst/>
              <a:ahLst/>
              <a:cxnLst/>
              <a:rect l="l" t="t" r="r" b="b"/>
              <a:pathLst>
                <a:path w="6985" h="3809">
                  <a:moveTo>
                    <a:pt x="0" y="0"/>
                  </a:moveTo>
                  <a:lnTo>
                    <a:pt x="6972" y="3467"/>
                  </a:lnTo>
                </a:path>
              </a:pathLst>
            </a:custGeom>
            <a:ln w="25400">
              <a:solidFill>
                <a:srgbClr val="FFED55"/>
              </a:solidFill>
            </a:ln>
          </p:spPr>
          <p:txBody>
            <a:bodyPr wrap="square" lIns="0" tIns="0" rIns="0" bIns="0" rtlCol="0"/>
            <a:lstStyle/>
            <a:p>
              <a:endParaRPr/>
            </a:p>
          </p:txBody>
        </p:sp>
        <p:sp>
          <p:nvSpPr>
            <p:cNvPr id="6959" name="object 6959"/>
            <p:cNvSpPr/>
            <p:nvPr/>
          </p:nvSpPr>
          <p:spPr>
            <a:xfrm>
              <a:off x="6063323" y="8085531"/>
              <a:ext cx="1270" cy="15240"/>
            </a:xfrm>
            <a:custGeom>
              <a:avLst/>
              <a:gdLst/>
              <a:ahLst/>
              <a:cxnLst/>
              <a:rect l="l" t="t" r="r" b="b"/>
              <a:pathLst>
                <a:path w="1270" h="15240">
                  <a:moveTo>
                    <a:pt x="0" y="15189"/>
                  </a:moveTo>
                  <a:lnTo>
                    <a:pt x="317" y="10121"/>
                  </a:lnTo>
                  <a:lnTo>
                    <a:pt x="634" y="5054"/>
                  </a:lnTo>
                  <a:lnTo>
                    <a:pt x="927" y="0"/>
                  </a:lnTo>
                </a:path>
              </a:pathLst>
            </a:custGeom>
            <a:ln w="25400">
              <a:solidFill>
                <a:srgbClr val="FFEB4F"/>
              </a:solidFill>
            </a:ln>
          </p:spPr>
          <p:txBody>
            <a:bodyPr wrap="square" lIns="0" tIns="0" rIns="0" bIns="0" rtlCol="0"/>
            <a:lstStyle/>
            <a:p>
              <a:endParaRPr/>
            </a:p>
          </p:txBody>
        </p:sp>
        <p:sp>
          <p:nvSpPr>
            <p:cNvPr id="6960" name="object 6960"/>
            <p:cNvSpPr/>
            <p:nvPr/>
          </p:nvSpPr>
          <p:spPr>
            <a:xfrm>
              <a:off x="6054509" y="8097253"/>
              <a:ext cx="8890" cy="34290"/>
            </a:xfrm>
            <a:custGeom>
              <a:avLst/>
              <a:gdLst/>
              <a:ahLst/>
              <a:cxnLst/>
              <a:rect l="l" t="t" r="r" b="b"/>
              <a:pathLst>
                <a:path w="8889" h="34290">
                  <a:moveTo>
                    <a:pt x="1841" y="0"/>
                  </a:moveTo>
                  <a:lnTo>
                    <a:pt x="0" y="31292"/>
                  </a:lnTo>
                  <a:lnTo>
                    <a:pt x="6769" y="33858"/>
                  </a:lnTo>
                  <a:lnTo>
                    <a:pt x="8813" y="3467"/>
                  </a:lnTo>
                  <a:lnTo>
                    <a:pt x="6464" y="2578"/>
                  </a:lnTo>
                  <a:lnTo>
                    <a:pt x="1841" y="0"/>
                  </a:lnTo>
                  <a:close/>
                </a:path>
              </a:pathLst>
            </a:custGeom>
            <a:solidFill>
              <a:srgbClr val="FFEF62"/>
            </a:solidFill>
          </p:spPr>
          <p:txBody>
            <a:bodyPr wrap="square" lIns="0" tIns="0" rIns="0" bIns="0" rtlCol="0"/>
            <a:lstStyle/>
            <a:p>
              <a:endParaRPr/>
            </a:p>
          </p:txBody>
        </p:sp>
        <p:sp>
          <p:nvSpPr>
            <p:cNvPr id="6961" name="object 6961"/>
            <p:cNvSpPr/>
            <p:nvPr/>
          </p:nvSpPr>
          <p:spPr>
            <a:xfrm>
              <a:off x="6056350" y="8097253"/>
              <a:ext cx="6985" cy="3810"/>
            </a:xfrm>
            <a:custGeom>
              <a:avLst/>
              <a:gdLst/>
              <a:ahLst/>
              <a:cxnLst/>
              <a:rect l="l" t="t" r="r" b="b"/>
              <a:pathLst>
                <a:path w="6985" h="3809">
                  <a:moveTo>
                    <a:pt x="6972" y="3467"/>
                  </a:moveTo>
                  <a:lnTo>
                    <a:pt x="0" y="0"/>
                  </a:lnTo>
                </a:path>
              </a:pathLst>
            </a:custGeom>
            <a:ln w="25400">
              <a:solidFill>
                <a:srgbClr val="FFED55"/>
              </a:solidFill>
            </a:ln>
          </p:spPr>
          <p:txBody>
            <a:bodyPr wrap="square" lIns="0" tIns="0" rIns="0" bIns="0" rtlCol="0"/>
            <a:lstStyle/>
            <a:p>
              <a:endParaRPr/>
            </a:p>
          </p:txBody>
        </p:sp>
        <p:sp>
          <p:nvSpPr>
            <p:cNvPr id="6962" name="object 6962"/>
            <p:cNvSpPr/>
            <p:nvPr/>
          </p:nvSpPr>
          <p:spPr>
            <a:xfrm>
              <a:off x="6054509" y="8097253"/>
              <a:ext cx="1905" cy="31750"/>
            </a:xfrm>
            <a:custGeom>
              <a:avLst/>
              <a:gdLst/>
              <a:ahLst/>
              <a:cxnLst/>
              <a:rect l="l" t="t" r="r" b="b"/>
              <a:pathLst>
                <a:path w="1904" h="31750">
                  <a:moveTo>
                    <a:pt x="1841" y="0"/>
                  </a:moveTo>
                  <a:lnTo>
                    <a:pt x="1394" y="7700"/>
                  </a:lnTo>
                  <a:lnTo>
                    <a:pt x="935" y="15494"/>
                  </a:lnTo>
                  <a:lnTo>
                    <a:pt x="468" y="23363"/>
                  </a:lnTo>
                  <a:lnTo>
                    <a:pt x="0" y="31292"/>
                  </a:lnTo>
                </a:path>
              </a:pathLst>
            </a:custGeom>
            <a:ln w="25400">
              <a:solidFill>
                <a:srgbClr val="FFEF63"/>
              </a:solidFill>
            </a:ln>
          </p:spPr>
          <p:txBody>
            <a:bodyPr wrap="square" lIns="0" tIns="0" rIns="0" bIns="0" rtlCol="0"/>
            <a:lstStyle/>
            <a:p>
              <a:endParaRPr/>
            </a:p>
          </p:txBody>
        </p:sp>
        <p:sp>
          <p:nvSpPr>
            <p:cNvPr id="6963" name="object 6963"/>
            <p:cNvSpPr/>
            <p:nvPr/>
          </p:nvSpPr>
          <p:spPr>
            <a:xfrm>
              <a:off x="6054509" y="8128546"/>
              <a:ext cx="6985" cy="3175"/>
            </a:xfrm>
            <a:custGeom>
              <a:avLst/>
              <a:gdLst/>
              <a:ahLst/>
              <a:cxnLst/>
              <a:rect l="l" t="t" r="r" b="b"/>
              <a:pathLst>
                <a:path w="6985" h="3175">
                  <a:moveTo>
                    <a:pt x="0" y="0"/>
                  </a:moveTo>
                  <a:lnTo>
                    <a:pt x="6769" y="2565"/>
                  </a:lnTo>
                </a:path>
              </a:pathLst>
            </a:custGeom>
            <a:ln w="25399">
              <a:solidFill>
                <a:srgbClr val="FFF26E"/>
              </a:solidFill>
            </a:ln>
          </p:spPr>
          <p:txBody>
            <a:bodyPr wrap="square" lIns="0" tIns="0" rIns="0" bIns="0" rtlCol="0"/>
            <a:lstStyle/>
            <a:p>
              <a:endParaRPr/>
            </a:p>
          </p:txBody>
        </p:sp>
        <p:sp>
          <p:nvSpPr>
            <p:cNvPr id="6964" name="object 6964"/>
            <p:cNvSpPr/>
            <p:nvPr/>
          </p:nvSpPr>
          <p:spPr>
            <a:xfrm>
              <a:off x="6061278" y="8100720"/>
              <a:ext cx="2540" cy="30480"/>
            </a:xfrm>
            <a:custGeom>
              <a:avLst/>
              <a:gdLst/>
              <a:ahLst/>
              <a:cxnLst/>
              <a:rect l="l" t="t" r="r" b="b"/>
              <a:pathLst>
                <a:path w="2539" h="30479">
                  <a:moveTo>
                    <a:pt x="0" y="30391"/>
                  </a:moveTo>
                  <a:lnTo>
                    <a:pt x="535" y="22797"/>
                  </a:lnTo>
                  <a:lnTo>
                    <a:pt x="1055" y="15200"/>
                  </a:lnTo>
                  <a:lnTo>
                    <a:pt x="1559" y="7600"/>
                  </a:lnTo>
                  <a:lnTo>
                    <a:pt x="2044" y="0"/>
                  </a:lnTo>
                </a:path>
              </a:pathLst>
            </a:custGeom>
            <a:ln w="25400">
              <a:solidFill>
                <a:srgbClr val="FFF060"/>
              </a:solidFill>
            </a:ln>
          </p:spPr>
          <p:txBody>
            <a:bodyPr wrap="square" lIns="0" tIns="0" rIns="0" bIns="0" rtlCol="0"/>
            <a:lstStyle/>
            <a:p>
              <a:endParaRPr/>
            </a:p>
          </p:txBody>
        </p:sp>
        <p:sp>
          <p:nvSpPr>
            <p:cNvPr id="6965" name="object 6965"/>
            <p:cNvSpPr/>
            <p:nvPr/>
          </p:nvSpPr>
          <p:spPr>
            <a:xfrm>
              <a:off x="6050229" y="8065058"/>
              <a:ext cx="8255" cy="17145"/>
            </a:xfrm>
            <a:custGeom>
              <a:avLst/>
              <a:gdLst/>
              <a:ahLst/>
              <a:cxnLst/>
              <a:rect l="l" t="t" r="r" b="b"/>
              <a:pathLst>
                <a:path w="8254" h="17145">
                  <a:moveTo>
                    <a:pt x="584" y="0"/>
                  </a:moveTo>
                  <a:lnTo>
                    <a:pt x="431" y="4445"/>
                  </a:lnTo>
                  <a:lnTo>
                    <a:pt x="0" y="13906"/>
                  </a:lnTo>
                  <a:lnTo>
                    <a:pt x="2311" y="14732"/>
                  </a:lnTo>
                  <a:lnTo>
                    <a:pt x="6946" y="17119"/>
                  </a:lnTo>
                  <a:lnTo>
                    <a:pt x="7658" y="2565"/>
                  </a:lnTo>
                  <a:lnTo>
                    <a:pt x="584" y="0"/>
                  </a:lnTo>
                  <a:close/>
                </a:path>
              </a:pathLst>
            </a:custGeom>
            <a:solidFill>
              <a:srgbClr val="FFE33F"/>
            </a:solidFill>
          </p:spPr>
          <p:txBody>
            <a:bodyPr wrap="square" lIns="0" tIns="0" rIns="0" bIns="0" rtlCol="0"/>
            <a:lstStyle/>
            <a:p>
              <a:endParaRPr/>
            </a:p>
          </p:txBody>
        </p:sp>
        <p:sp>
          <p:nvSpPr>
            <p:cNvPr id="6966" name="object 6966"/>
            <p:cNvSpPr/>
            <p:nvPr/>
          </p:nvSpPr>
          <p:spPr>
            <a:xfrm>
              <a:off x="6050813" y="8065058"/>
              <a:ext cx="7620" cy="3175"/>
            </a:xfrm>
            <a:custGeom>
              <a:avLst/>
              <a:gdLst/>
              <a:ahLst/>
              <a:cxnLst/>
              <a:rect l="l" t="t" r="r" b="b"/>
              <a:pathLst>
                <a:path w="7620" h="3175">
                  <a:moveTo>
                    <a:pt x="7073" y="2565"/>
                  </a:moveTo>
                  <a:lnTo>
                    <a:pt x="0" y="0"/>
                  </a:lnTo>
                </a:path>
              </a:pathLst>
            </a:custGeom>
            <a:ln w="25399">
              <a:solidFill>
                <a:srgbClr val="FFE03B"/>
              </a:solidFill>
            </a:ln>
          </p:spPr>
          <p:txBody>
            <a:bodyPr wrap="square" lIns="0" tIns="0" rIns="0" bIns="0" rtlCol="0"/>
            <a:lstStyle/>
            <a:p>
              <a:endParaRPr/>
            </a:p>
          </p:txBody>
        </p:sp>
        <p:sp>
          <p:nvSpPr>
            <p:cNvPr id="6967" name="object 6967"/>
            <p:cNvSpPr/>
            <p:nvPr/>
          </p:nvSpPr>
          <p:spPr>
            <a:xfrm>
              <a:off x="6050229" y="8065058"/>
              <a:ext cx="635" cy="13970"/>
            </a:xfrm>
            <a:custGeom>
              <a:avLst/>
              <a:gdLst/>
              <a:ahLst/>
              <a:cxnLst/>
              <a:rect l="l" t="t" r="r" b="b"/>
              <a:pathLst>
                <a:path w="635" h="13970">
                  <a:moveTo>
                    <a:pt x="584" y="0"/>
                  </a:moveTo>
                  <a:lnTo>
                    <a:pt x="431" y="4445"/>
                  </a:lnTo>
                  <a:lnTo>
                    <a:pt x="228" y="9093"/>
                  </a:lnTo>
                  <a:lnTo>
                    <a:pt x="0" y="13906"/>
                  </a:lnTo>
                </a:path>
              </a:pathLst>
            </a:custGeom>
            <a:ln w="25399">
              <a:solidFill>
                <a:srgbClr val="FFE23D"/>
              </a:solidFill>
            </a:ln>
          </p:spPr>
          <p:txBody>
            <a:bodyPr wrap="square" lIns="0" tIns="0" rIns="0" bIns="0" rtlCol="0"/>
            <a:lstStyle/>
            <a:p>
              <a:endParaRPr/>
            </a:p>
          </p:txBody>
        </p:sp>
        <p:sp>
          <p:nvSpPr>
            <p:cNvPr id="6968" name="object 6968"/>
            <p:cNvSpPr/>
            <p:nvPr/>
          </p:nvSpPr>
          <p:spPr>
            <a:xfrm>
              <a:off x="6050229" y="8078965"/>
              <a:ext cx="6985" cy="3810"/>
            </a:xfrm>
            <a:custGeom>
              <a:avLst/>
              <a:gdLst/>
              <a:ahLst/>
              <a:cxnLst/>
              <a:rect l="l" t="t" r="r" b="b"/>
              <a:pathLst>
                <a:path w="6985" h="3809">
                  <a:moveTo>
                    <a:pt x="0" y="0"/>
                  </a:moveTo>
                  <a:lnTo>
                    <a:pt x="6946" y="3213"/>
                  </a:lnTo>
                </a:path>
              </a:pathLst>
            </a:custGeom>
            <a:ln w="25400">
              <a:solidFill>
                <a:srgbClr val="FFE644"/>
              </a:solidFill>
            </a:ln>
          </p:spPr>
          <p:txBody>
            <a:bodyPr wrap="square" lIns="0" tIns="0" rIns="0" bIns="0" rtlCol="0"/>
            <a:lstStyle/>
            <a:p>
              <a:endParaRPr/>
            </a:p>
          </p:txBody>
        </p:sp>
        <p:sp>
          <p:nvSpPr>
            <p:cNvPr id="6969" name="object 6969"/>
            <p:cNvSpPr/>
            <p:nvPr/>
          </p:nvSpPr>
          <p:spPr>
            <a:xfrm>
              <a:off x="6057176" y="8067624"/>
              <a:ext cx="1270" cy="14604"/>
            </a:xfrm>
            <a:custGeom>
              <a:avLst/>
              <a:gdLst/>
              <a:ahLst/>
              <a:cxnLst/>
              <a:rect l="l" t="t" r="r" b="b"/>
              <a:pathLst>
                <a:path w="1270" h="14604">
                  <a:moveTo>
                    <a:pt x="0" y="14554"/>
                  </a:moveTo>
                  <a:lnTo>
                    <a:pt x="254" y="9613"/>
                  </a:lnTo>
                  <a:lnTo>
                    <a:pt x="495" y="4749"/>
                  </a:lnTo>
                  <a:lnTo>
                    <a:pt x="711" y="0"/>
                  </a:lnTo>
                </a:path>
              </a:pathLst>
            </a:custGeom>
            <a:ln w="25400">
              <a:solidFill>
                <a:srgbClr val="FFE441"/>
              </a:solidFill>
            </a:ln>
          </p:spPr>
          <p:txBody>
            <a:bodyPr wrap="square" lIns="0" tIns="0" rIns="0" bIns="0" rtlCol="0"/>
            <a:lstStyle/>
            <a:p>
              <a:endParaRPr/>
            </a:p>
          </p:txBody>
        </p:sp>
        <p:sp>
          <p:nvSpPr>
            <p:cNvPr id="6970" name="object 6970"/>
            <p:cNvSpPr/>
            <p:nvPr/>
          </p:nvSpPr>
          <p:spPr>
            <a:xfrm>
              <a:off x="6049492" y="8078965"/>
              <a:ext cx="8255" cy="18415"/>
            </a:xfrm>
            <a:custGeom>
              <a:avLst/>
              <a:gdLst/>
              <a:ahLst/>
              <a:cxnLst/>
              <a:rect l="l" t="t" r="r" b="b"/>
              <a:pathLst>
                <a:path w="8254" h="18415">
                  <a:moveTo>
                    <a:pt x="736" y="0"/>
                  </a:moveTo>
                  <a:lnTo>
                    <a:pt x="0" y="14935"/>
                  </a:lnTo>
                  <a:lnTo>
                    <a:pt x="2260" y="15760"/>
                  </a:lnTo>
                  <a:lnTo>
                    <a:pt x="6857" y="18287"/>
                  </a:lnTo>
                  <a:lnTo>
                    <a:pt x="7683" y="3213"/>
                  </a:lnTo>
                  <a:lnTo>
                    <a:pt x="3047" y="825"/>
                  </a:lnTo>
                  <a:lnTo>
                    <a:pt x="736" y="0"/>
                  </a:lnTo>
                  <a:close/>
                </a:path>
              </a:pathLst>
            </a:custGeom>
            <a:solidFill>
              <a:srgbClr val="FFE84C"/>
            </a:solidFill>
          </p:spPr>
          <p:txBody>
            <a:bodyPr wrap="square" lIns="0" tIns="0" rIns="0" bIns="0" rtlCol="0"/>
            <a:lstStyle/>
            <a:p>
              <a:endParaRPr/>
            </a:p>
          </p:txBody>
        </p:sp>
        <p:sp>
          <p:nvSpPr>
            <p:cNvPr id="6971" name="object 6971"/>
            <p:cNvSpPr/>
            <p:nvPr/>
          </p:nvSpPr>
          <p:spPr>
            <a:xfrm>
              <a:off x="6050229" y="8078965"/>
              <a:ext cx="6985" cy="3810"/>
            </a:xfrm>
            <a:custGeom>
              <a:avLst/>
              <a:gdLst/>
              <a:ahLst/>
              <a:cxnLst/>
              <a:rect l="l" t="t" r="r" b="b"/>
              <a:pathLst>
                <a:path w="6985" h="3809">
                  <a:moveTo>
                    <a:pt x="6946" y="3213"/>
                  </a:moveTo>
                  <a:lnTo>
                    <a:pt x="0" y="0"/>
                  </a:lnTo>
                </a:path>
              </a:pathLst>
            </a:custGeom>
            <a:ln w="25400">
              <a:solidFill>
                <a:srgbClr val="FFE644"/>
              </a:solidFill>
            </a:ln>
          </p:spPr>
          <p:txBody>
            <a:bodyPr wrap="square" lIns="0" tIns="0" rIns="0" bIns="0" rtlCol="0"/>
            <a:lstStyle/>
            <a:p>
              <a:endParaRPr/>
            </a:p>
          </p:txBody>
        </p:sp>
        <p:sp>
          <p:nvSpPr>
            <p:cNvPr id="6972" name="object 6972"/>
            <p:cNvSpPr/>
            <p:nvPr/>
          </p:nvSpPr>
          <p:spPr>
            <a:xfrm>
              <a:off x="6049492" y="8078965"/>
              <a:ext cx="1270" cy="15240"/>
            </a:xfrm>
            <a:custGeom>
              <a:avLst/>
              <a:gdLst/>
              <a:ahLst/>
              <a:cxnLst/>
              <a:rect l="l" t="t" r="r" b="b"/>
              <a:pathLst>
                <a:path w="1270" h="15240">
                  <a:moveTo>
                    <a:pt x="736" y="0"/>
                  </a:moveTo>
                  <a:lnTo>
                    <a:pt x="507" y="4813"/>
                  </a:lnTo>
                  <a:lnTo>
                    <a:pt x="266" y="9804"/>
                  </a:lnTo>
                  <a:lnTo>
                    <a:pt x="0" y="14935"/>
                  </a:lnTo>
                </a:path>
              </a:pathLst>
            </a:custGeom>
            <a:ln w="25400">
              <a:solidFill>
                <a:srgbClr val="FFE74A"/>
              </a:solidFill>
            </a:ln>
          </p:spPr>
          <p:txBody>
            <a:bodyPr wrap="square" lIns="0" tIns="0" rIns="0" bIns="0" rtlCol="0"/>
            <a:lstStyle/>
            <a:p>
              <a:endParaRPr/>
            </a:p>
          </p:txBody>
        </p:sp>
        <p:sp>
          <p:nvSpPr>
            <p:cNvPr id="6973" name="object 6973"/>
            <p:cNvSpPr/>
            <p:nvPr/>
          </p:nvSpPr>
          <p:spPr>
            <a:xfrm>
              <a:off x="6049492" y="8093900"/>
              <a:ext cx="6985" cy="3810"/>
            </a:xfrm>
            <a:custGeom>
              <a:avLst/>
              <a:gdLst/>
              <a:ahLst/>
              <a:cxnLst/>
              <a:rect l="l" t="t" r="r" b="b"/>
              <a:pathLst>
                <a:path w="6985" h="3809">
                  <a:moveTo>
                    <a:pt x="0" y="0"/>
                  </a:moveTo>
                  <a:lnTo>
                    <a:pt x="6857" y="3352"/>
                  </a:lnTo>
                </a:path>
              </a:pathLst>
            </a:custGeom>
            <a:ln w="25400">
              <a:solidFill>
                <a:srgbClr val="FFEB54"/>
              </a:solidFill>
            </a:ln>
          </p:spPr>
          <p:txBody>
            <a:bodyPr wrap="square" lIns="0" tIns="0" rIns="0" bIns="0" rtlCol="0"/>
            <a:lstStyle/>
            <a:p>
              <a:endParaRPr/>
            </a:p>
          </p:txBody>
        </p:sp>
        <p:sp>
          <p:nvSpPr>
            <p:cNvPr id="6974" name="object 6974"/>
            <p:cNvSpPr/>
            <p:nvPr/>
          </p:nvSpPr>
          <p:spPr>
            <a:xfrm>
              <a:off x="6056350" y="8082178"/>
              <a:ext cx="1270" cy="15240"/>
            </a:xfrm>
            <a:custGeom>
              <a:avLst/>
              <a:gdLst/>
              <a:ahLst/>
              <a:cxnLst/>
              <a:rect l="l" t="t" r="r" b="b"/>
              <a:pathLst>
                <a:path w="1270" h="15240">
                  <a:moveTo>
                    <a:pt x="0" y="15074"/>
                  </a:moveTo>
                  <a:lnTo>
                    <a:pt x="279" y="9982"/>
                  </a:lnTo>
                  <a:lnTo>
                    <a:pt x="558" y="4952"/>
                  </a:lnTo>
                  <a:lnTo>
                    <a:pt x="825" y="0"/>
                  </a:lnTo>
                </a:path>
              </a:pathLst>
            </a:custGeom>
            <a:ln w="25400">
              <a:solidFill>
                <a:srgbClr val="FFE94D"/>
              </a:solidFill>
            </a:ln>
          </p:spPr>
          <p:txBody>
            <a:bodyPr wrap="square" lIns="0" tIns="0" rIns="0" bIns="0" rtlCol="0"/>
            <a:lstStyle/>
            <a:p>
              <a:endParaRPr/>
            </a:p>
          </p:txBody>
        </p:sp>
        <p:sp>
          <p:nvSpPr>
            <p:cNvPr id="6975" name="object 6975"/>
            <p:cNvSpPr/>
            <p:nvPr/>
          </p:nvSpPr>
          <p:spPr>
            <a:xfrm>
              <a:off x="6047854" y="8093900"/>
              <a:ext cx="8890" cy="34925"/>
            </a:xfrm>
            <a:custGeom>
              <a:avLst/>
              <a:gdLst/>
              <a:ahLst/>
              <a:cxnLst/>
              <a:rect l="l" t="t" r="r" b="b"/>
              <a:pathLst>
                <a:path w="8889" h="34925">
                  <a:moveTo>
                    <a:pt x="1638" y="0"/>
                  </a:moveTo>
                  <a:lnTo>
                    <a:pt x="0" y="32181"/>
                  </a:lnTo>
                  <a:lnTo>
                    <a:pt x="6654" y="34645"/>
                  </a:lnTo>
                  <a:lnTo>
                    <a:pt x="8496" y="3352"/>
                  </a:lnTo>
                  <a:lnTo>
                    <a:pt x="3898" y="825"/>
                  </a:lnTo>
                  <a:lnTo>
                    <a:pt x="1638" y="0"/>
                  </a:lnTo>
                  <a:close/>
                </a:path>
              </a:pathLst>
            </a:custGeom>
            <a:solidFill>
              <a:srgbClr val="FFEF63"/>
            </a:solidFill>
          </p:spPr>
          <p:txBody>
            <a:bodyPr wrap="square" lIns="0" tIns="0" rIns="0" bIns="0" rtlCol="0"/>
            <a:lstStyle/>
            <a:p>
              <a:endParaRPr/>
            </a:p>
          </p:txBody>
        </p:sp>
        <p:sp>
          <p:nvSpPr>
            <p:cNvPr id="6976" name="object 6976"/>
            <p:cNvSpPr/>
            <p:nvPr/>
          </p:nvSpPr>
          <p:spPr>
            <a:xfrm>
              <a:off x="6049492" y="8093900"/>
              <a:ext cx="6985" cy="3810"/>
            </a:xfrm>
            <a:custGeom>
              <a:avLst/>
              <a:gdLst/>
              <a:ahLst/>
              <a:cxnLst/>
              <a:rect l="l" t="t" r="r" b="b"/>
              <a:pathLst>
                <a:path w="6985" h="3809">
                  <a:moveTo>
                    <a:pt x="6857" y="3352"/>
                  </a:moveTo>
                  <a:lnTo>
                    <a:pt x="0" y="0"/>
                  </a:lnTo>
                </a:path>
              </a:pathLst>
            </a:custGeom>
            <a:ln w="25400">
              <a:solidFill>
                <a:srgbClr val="FFEB54"/>
              </a:solidFill>
            </a:ln>
          </p:spPr>
          <p:txBody>
            <a:bodyPr wrap="square" lIns="0" tIns="0" rIns="0" bIns="0" rtlCol="0"/>
            <a:lstStyle/>
            <a:p>
              <a:endParaRPr/>
            </a:p>
          </p:txBody>
        </p:sp>
        <p:sp>
          <p:nvSpPr>
            <p:cNvPr id="6977" name="object 6977"/>
            <p:cNvSpPr/>
            <p:nvPr/>
          </p:nvSpPr>
          <p:spPr>
            <a:xfrm>
              <a:off x="6047854" y="8093900"/>
              <a:ext cx="1905" cy="32384"/>
            </a:xfrm>
            <a:custGeom>
              <a:avLst/>
              <a:gdLst/>
              <a:ahLst/>
              <a:cxnLst/>
              <a:rect l="l" t="t" r="r" b="b"/>
              <a:pathLst>
                <a:path w="1904" h="32384">
                  <a:moveTo>
                    <a:pt x="1638" y="0"/>
                  </a:moveTo>
                  <a:lnTo>
                    <a:pt x="1237" y="7787"/>
                  </a:lnTo>
                  <a:lnTo>
                    <a:pt x="823" y="15762"/>
                  </a:lnTo>
                  <a:lnTo>
                    <a:pt x="407" y="23901"/>
                  </a:lnTo>
                  <a:lnTo>
                    <a:pt x="0" y="32181"/>
                  </a:lnTo>
                </a:path>
              </a:pathLst>
            </a:custGeom>
            <a:ln w="25399">
              <a:solidFill>
                <a:srgbClr val="FFEE64"/>
              </a:solidFill>
            </a:ln>
          </p:spPr>
          <p:txBody>
            <a:bodyPr wrap="square" lIns="0" tIns="0" rIns="0" bIns="0" rtlCol="0"/>
            <a:lstStyle/>
            <a:p>
              <a:endParaRPr/>
            </a:p>
          </p:txBody>
        </p:sp>
        <p:sp>
          <p:nvSpPr>
            <p:cNvPr id="6978" name="object 6978"/>
            <p:cNvSpPr/>
            <p:nvPr/>
          </p:nvSpPr>
          <p:spPr>
            <a:xfrm>
              <a:off x="6047854" y="8126082"/>
              <a:ext cx="6985" cy="2540"/>
            </a:xfrm>
            <a:custGeom>
              <a:avLst/>
              <a:gdLst/>
              <a:ahLst/>
              <a:cxnLst/>
              <a:rect l="l" t="t" r="r" b="b"/>
              <a:pathLst>
                <a:path w="6985" h="2540">
                  <a:moveTo>
                    <a:pt x="0" y="0"/>
                  </a:moveTo>
                  <a:lnTo>
                    <a:pt x="6654" y="2463"/>
                  </a:lnTo>
                </a:path>
              </a:pathLst>
            </a:custGeom>
            <a:ln w="25400">
              <a:solidFill>
                <a:srgbClr val="FFF273"/>
              </a:solidFill>
            </a:ln>
          </p:spPr>
          <p:txBody>
            <a:bodyPr wrap="square" lIns="0" tIns="0" rIns="0" bIns="0" rtlCol="0"/>
            <a:lstStyle/>
            <a:p>
              <a:endParaRPr/>
            </a:p>
          </p:txBody>
        </p:sp>
        <p:sp>
          <p:nvSpPr>
            <p:cNvPr id="6979" name="object 6979"/>
            <p:cNvSpPr/>
            <p:nvPr/>
          </p:nvSpPr>
          <p:spPr>
            <a:xfrm>
              <a:off x="6054509" y="8097253"/>
              <a:ext cx="1905" cy="31750"/>
            </a:xfrm>
            <a:custGeom>
              <a:avLst/>
              <a:gdLst/>
              <a:ahLst/>
              <a:cxnLst/>
              <a:rect l="l" t="t" r="r" b="b"/>
              <a:pathLst>
                <a:path w="1904" h="31750">
                  <a:moveTo>
                    <a:pt x="0" y="31292"/>
                  </a:moveTo>
                  <a:lnTo>
                    <a:pt x="468" y="23363"/>
                  </a:lnTo>
                  <a:lnTo>
                    <a:pt x="935" y="15494"/>
                  </a:lnTo>
                  <a:lnTo>
                    <a:pt x="1394" y="7700"/>
                  </a:lnTo>
                  <a:lnTo>
                    <a:pt x="1841" y="0"/>
                  </a:lnTo>
                </a:path>
              </a:pathLst>
            </a:custGeom>
            <a:ln w="25400">
              <a:solidFill>
                <a:srgbClr val="FFEF63"/>
              </a:solidFill>
            </a:ln>
          </p:spPr>
          <p:txBody>
            <a:bodyPr wrap="square" lIns="0" tIns="0" rIns="0" bIns="0" rtlCol="0"/>
            <a:lstStyle/>
            <a:p>
              <a:endParaRPr/>
            </a:p>
          </p:txBody>
        </p:sp>
        <p:sp>
          <p:nvSpPr>
            <p:cNvPr id="6980" name="object 6980"/>
            <p:cNvSpPr/>
            <p:nvPr/>
          </p:nvSpPr>
          <p:spPr>
            <a:xfrm>
              <a:off x="6038773" y="8055813"/>
              <a:ext cx="12700" cy="9525"/>
            </a:xfrm>
            <a:custGeom>
              <a:avLst/>
              <a:gdLst/>
              <a:ahLst/>
              <a:cxnLst/>
              <a:rect l="l" t="t" r="r" b="b"/>
              <a:pathLst>
                <a:path w="12700" h="9525">
                  <a:moveTo>
                    <a:pt x="482" y="0"/>
                  </a:moveTo>
                  <a:lnTo>
                    <a:pt x="380" y="1714"/>
                  </a:lnTo>
                  <a:lnTo>
                    <a:pt x="114" y="3314"/>
                  </a:lnTo>
                  <a:lnTo>
                    <a:pt x="0" y="5067"/>
                  </a:lnTo>
                  <a:lnTo>
                    <a:pt x="3949" y="6388"/>
                  </a:lnTo>
                  <a:lnTo>
                    <a:pt x="7962" y="7785"/>
                  </a:lnTo>
                  <a:lnTo>
                    <a:pt x="12039" y="9245"/>
                  </a:lnTo>
                  <a:lnTo>
                    <a:pt x="12242" y="4025"/>
                  </a:lnTo>
                  <a:lnTo>
                    <a:pt x="8267" y="2616"/>
                  </a:lnTo>
                  <a:lnTo>
                    <a:pt x="4343" y="1269"/>
                  </a:lnTo>
                  <a:lnTo>
                    <a:pt x="482" y="0"/>
                  </a:lnTo>
                  <a:close/>
                </a:path>
              </a:pathLst>
            </a:custGeom>
            <a:solidFill>
              <a:srgbClr val="FFDB31"/>
            </a:solidFill>
          </p:spPr>
          <p:txBody>
            <a:bodyPr wrap="square" lIns="0" tIns="0" rIns="0" bIns="0" rtlCol="0"/>
            <a:lstStyle/>
            <a:p>
              <a:endParaRPr/>
            </a:p>
          </p:txBody>
        </p:sp>
        <p:sp>
          <p:nvSpPr>
            <p:cNvPr id="6981" name="object 6981"/>
            <p:cNvSpPr/>
            <p:nvPr/>
          </p:nvSpPr>
          <p:spPr>
            <a:xfrm>
              <a:off x="6050813" y="8059839"/>
              <a:ext cx="635" cy="5715"/>
            </a:xfrm>
            <a:custGeom>
              <a:avLst/>
              <a:gdLst/>
              <a:ahLst/>
              <a:cxnLst/>
              <a:rect l="l" t="t" r="r" b="b"/>
              <a:pathLst>
                <a:path w="635" h="5715">
                  <a:moveTo>
                    <a:pt x="203" y="0"/>
                  </a:moveTo>
                  <a:lnTo>
                    <a:pt x="0" y="5219"/>
                  </a:lnTo>
                </a:path>
              </a:pathLst>
            </a:custGeom>
            <a:ln w="25400">
              <a:solidFill>
                <a:srgbClr val="FFDE38"/>
              </a:solidFill>
            </a:ln>
          </p:spPr>
          <p:txBody>
            <a:bodyPr wrap="square" lIns="0" tIns="0" rIns="0" bIns="0" rtlCol="0"/>
            <a:lstStyle/>
            <a:p>
              <a:endParaRPr/>
            </a:p>
          </p:txBody>
        </p:sp>
        <p:sp>
          <p:nvSpPr>
            <p:cNvPr id="6982" name="object 6982"/>
            <p:cNvSpPr/>
            <p:nvPr/>
          </p:nvSpPr>
          <p:spPr>
            <a:xfrm>
              <a:off x="6038773" y="8060880"/>
              <a:ext cx="12065" cy="4445"/>
            </a:xfrm>
            <a:custGeom>
              <a:avLst/>
              <a:gdLst/>
              <a:ahLst/>
              <a:cxnLst/>
              <a:rect l="l" t="t" r="r" b="b"/>
              <a:pathLst>
                <a:path w="12064" h="4445">
                  <a:moveTo>
                    <a:pt x="12039" y="4178"/>
                  </a:moveTo>
                  <a:lnTo>
                    <a:pt x="0" y="0"/>
                  </a:lnTo>
                </a:path>
              </a:pathLst>
            </a:custGeom>
            <a:ln w="25400">
              <a:solidFill>
                <a:srgbClr val="FFDC31"/>
              </a:solidFill>
            </a:ln>
          </p:spPr>
          <p:txBody>
            <a:bodyPr wrap="square" lIns="0" tIns="0" rIns="0" bIns="0" rtlCol="0"/>
            <a:lstStyle/>
            <a:p>
              <a:endParaRPr/>
            </a:p>
          </p:txBody>
        </p:sp>
        <p:sp>
          <p:nvSpPr>
            <p:cNvPr id="6983" name="object 6983"/>
            <p:cNvSpPr/>
            <p:nvPr/>
          </p:nvSpPr>
          <p:spPr>
            <a:xfrm>
              <a:off x="6038773" y="8055813"/>
              <a:ext cx="635" cy="5080"/>
            </a:xfrm>
            <a:custGeom>
              <a:avLst/>
              <a:gdLst/>
              <a:ahLst/>
              <a:cxnLst/>
              <a:rect l="l" t="t" r="r" b="b"/>
              <a:pathLst>
                <a:path w="635" h="5079">
                  <a:moveTo>
                    <a:pt x="0" y="5067"/>
                  </a:moveTo>
                  <a:lnTo>
                    <a:pt x="482" y="0"/>
                  </a:lnTo>
                </a:path>
              </a:pathLst>
            </a:custGeom>
            <a:ln w="25400">
              <a:solidFill>
                <a:srgbClr val="FFD92A"/>
              </a:solidFill>
            </a:ln>
          </p:spPr>
          <p:txBody>
            <a:bodyPr wrap="square" lIns="0" tIns="0" rIns="0" bIns="0" rtlCol="0"/>
            <a:lstStyle/>
            <a:p>
              <a:endParaRPr/>
            </a:p>
          </p:txBody>
        </p:sp>
        <p:sp>
          <p:nvSpPr>
            <p:cNvPr id="6984" name="object 6984"/>
            <p:cNvSpPr/>
            <p:nvPr/>
          </p:nvSpPr>
          <p:spPr>
            <a:xfrm>
              <a:off x="6039256" y="8055813"/>
              <a:ext cx="12065" cy="4445"/>
            </a:xfrm>
            <a:custGeom>
              <a:avLst/>
              <a:gdLst/>
              <a:ahLst/>
              <a:cxnLst/>
              <a:rect l="l" t="t" r="r" b="b"/>
              <a:pathLst>
                <a:path w="12064" h="4445">
                  <a:moveTo>
                    <a:pt x="0" y="0"/>
                  </a:moveTo>
                  <a:lnTo>
                    <a:pt x="11760" y="4025"/>
                  </a:lnTo>
                </a:path>
              </a:pathLst>
            </a:custGeom>
            <a:ln w="25400">
              <a:solidFill>
                <a:srgbClr val="FFDA30"/>
              </a:solidFill>
            </a:ln>
          </p:spPr>
          <p:txBody>
            <a:bodyPr wrap="square" lIns="0" tIns="0" rIns="0" bIns="0" rtlCol="0"/>
            <a:lstStyle/>
            <a:p>
              <a:endParaRPr/>
            </a:p>
          </p:txBody>
        </p:sp>
        <p:sp>
          <p:nvSpPr>
            <p:cNvPr id="6985" name="object 6985"/>
            <p:cNvSpPr/>
            <p:nvPr/>
          </p:nvSpPr>
          <p:spPr>
            <a:xfrm>
              <a:off x="6027115" y="8052181"/>
              <a:ext cx="12700" cy="8890"/>
            </a:xfrm>
            <a:custGeom>
              <a:avLst/>
              <a:gdLst/>
              <a:ahLst/>
              <a:cxnLst/>
              <a:rect l="l" t="t" r="r" b="b"/>
              <a:pathLst>
                <a:path w="12700" h="8890">
                  <a:moveTo>
                    <a:pt x="723" y="0"/>
                  </a:moveTo>
                  <a:lnTo>
                    <a:pt x="558" y="1651"/>
                  </a:lnTo>
                  <a:lnTo>
                    <a:pt x="228" y="3238"/>
                  </a:lnTo>
                  <a:lnTo>
                    <a:pt x="0" y="4914"/>
                  </a:lnTo>
                  <a:lnTo>
                    <a:pt x="3822" y="6108"/>
                  </a:lnTo>
                  <a:lnTo>
                    <a:pt x="11658" y="8699"/>
                  </a:lnTo>
                  <a:lnTo>
                    <a:pt x="11772" y="6946"/>
                  </a:lnTo>
                  <a:lnTo>
                    <a:pt x="12039" y="5346"/>
                  </a:lnTo>
                  <a:lnTo>
                    <a:pt x="12141" y="3632"/>
                  </a:lnTo>
                  <a:lnTo>
                    <a:pt x="8280" y="2349"/>
                  </a:lnTo>
                  <a:lnTo>
                    <a:pt x="4470" y="1143"/>
                  </a:lnTo>
                  <a:lnTo>
                    <a:pt x="723" y="0"/>
                  </a:lnTo>
                  <a:close/>
                </a:path>
              </a:pathLst>
            </a:custGeom>
            <a:solidFill>
              <a:srgbClr val="FFD621"/>
            </a:solidFill>
          </p:spPr>
          <p:txBody>
            <a:bodyPr wrap="square" lIns="0" tIns="0" rIns="0" bIns="0" rtlCol="0"/>
            <a:lstStyle/>
            <a:p>
              <a:endParaRPr/>
            </a:p>
          </p:txBody>
        </p:sp>
        <p:sp>
          <p:nvSpPr>
            <p:cNvPr id="6986" name="object 6986"/>
            <p:cNvSpPr/>
            <p:nvPr/>
          </p:nvSpPr>
          <p:spPr>
            <a:xfrm>
              <a:off x="6038773" y="8055813"/>
              <a:ext cx="635" cy="5080"/>
            </a:xfrm>
            <a:custGeom>
              <a:avLst/>
              <a:gdLst/>
              <a:ahLst/>
              <a:cxnLst/>
              <a:rect l="l" t="t" r="r" b="b"/>
              <a:pathLst>
                <a:path w="635" h="5079">
                  <a:moveTo>
                    <a:pt x="482" y="0"/>
                  </a:moveTo>
                  <a:lnTo>
                    <a:pt x="0" y="5067"/>
                  </a:lnTo>
                </a:path>
              </a:pathLst>
            </a:custGeom>
            <a:ln w="25400">
              <a:solidFill>
                <a:srgbClr val="FFD92A"/>
              </a:solidFill>
            </a:ln>
          </p:spPr>
          <p:txBody>
            <a:bodyPr wrap="square" lIns="0" tIns="0" rIns="0" bIns="0" rtlCol="0"/>
            <a:lstStyle/>
            <a:p>
              <a:endParaRPr/>
            </a:p>
          </p:txBody>
        </p:sp>
        <p:sp>
          <p:nvSpPr>
            <p:cNvPr id="6987" name="object 6987"/>
            <p:cNvSpPr/>
            <p:nvPr/>
          </p:nvSpPr>
          <p:spPr>
            <a:xfrm>
              <a:off x="6027115" y="8057096"/>
              <a:ext cx="12065" cy="3810"/>
            </a:xfrm>
            <a:custGeom>
              <a:avLst/>
              <a:gdLst/>
              <a:ahLst/>
              <a:cxnLst/>
              <a:rect l="l" t="t" r="r" b="b"/>
              <a:pathLst>
                <a:path w="12064" h="3809">
                  <a:moveTo>
                    <a:pt x="11658" y="3784"/>
                  </a:moveTo>
                  <a:lnTo>
                    <a:pt x="0" y="0"/>
                  </a:lnTo>
                </a:path>
              </a:pathLst>
            </a:custGeom>
            <a:ln w="25400">
              <a:solidFill>
                <a:srgbClr val="FFD722"/>
              </a:solidFill>
            </a:ln>
          </p:spPr>
          <p:txBody>
            <a:bodyPr wrap="square" lIns="0" tIns="0" rIns="0" bIns="0" rtlCol="0"/>
            <a:lstStyle/>
            <a:p>
              <a:endParaRPr/>
            </a:p>
          </p:txBody>
        </p:sp>
        <p:sp>
          <p:nvSpPr>
            <p:cNvPr id="6988" name="object 6988"/>
            <p:cNvSpPr/>
            <p:nvPr/>
          </p:nvSpPr>
          <p:spPr>
            <a:xfrm>
              <a:off x="6027115" y="8052181"/>
              <a:ext cx="1270" cy="5080"/>
            </a:xfrm>
            <a:custGeom>
              <a:avLst/>
              <a:gdLst/>
              <a:ahLst/>
              <a:cxnLst/>
              <a:rect l="l" t="t" r="r" b="b"/>
              <a:pathLst>
                <a:path w="1270" h="5079">
                  <a:moveTo>
                    <a:pt x="0" y="4914"/>
                  </a:moveTo>
                  <a:lnTo>
                    <a:pt x="723" y="0"/>
                  </a:lnTo>
                </a:path>
              </a:pathLst>
            </a:custGeom>
            <a:ln w="25399">
              <a:solidFill>
                <a:srgbClr val="FFD419"/>
              </a:solidFill>
            </a:ln>
          </p:spPr>
          <p:txBody>
            <a:bodyPr wrap="square" lIns="0" tIns="0" rIns="0" bIns="0" rtlCol="0"/>
            <a:lstStyle/>
            <a:p>
              <a:endParaRPr/>
            </a:p>
          </p:txBody>
        </p:sp>
        <p:sp>
          <p:nvSpPr>
            <p:cNvPr id="6989" name="object 6989"/>
            <p:cNvSpPr/>
            <p:nvPr/>
          </p:nvSpPr>
          <p:spPr>
            <a:xfrm>
              <a:off x="6027839" y="8052181"/>
              <a:ext cx="11430" cy="3810"/>
            </a:xfrm>
            <a:custGeom>
              <a:avLst/>
              <a:gdLst/>
              <a:ahLst/>
              <a:cxnLst/>
              <a:rect l="l" t="t" r="r" b="b"/>
              <a:pathLst>
                <a:path w="11429" h="3809">
                  <a:moveTo>
                    <a:pt x="0" y="0"/>
                  </a:moveTo>
                  <a:lnTo>
                    <a:pt x="11417" y="3632"/>
                  </a:lnTo>
                </a:path>
              </a:pathLst>
            </a:custGeom>
            <a:ln w="25400">
              <a:solidFill>
                <a:srgbClr val="FFD621"/>
              </a:solidFill>
            </a:ln>
          </p:spPr>
          <p:txBody>
            <a:bodyPr wrap="square" lIns="0" tIns="0" rIns="0" bIns="0" rtlCol="0"/>
            <a:lstStyle/>
            <a:p>
              <a:endParaRPr/>
            </a:p>
          </p:txBody>
        </p:sp>
        <p:sp>
          <p:nvSpPr>
            <p:cNvPr id="6990" name="object 6990"/>
            <p:cNvSpPr/>
            <p:nvPr/>
          </p:nvSpPr>
          <p:spPr>
            <a:xfrm>
              <a:off x="6015850" y="8048917"/>
              <a:ext cx="12065" cy="8255"/>
            </a:xfrm>
            <a:custGeom>
              <a:avLst/>
              <a:gdLst/>
              <a:ahLst/>
              <a:cxnLst/>
              <a:rect l="l" t="t" r="r" b="b"/>
              <a:pathLst>
                <a:path w="12064" h="8254">
                  <a:moveTo>
                    <a:pt x="888" y="0"/>
                  </a:moveTo>
                  <a:lnTo>
                    <a:pt x="660" y="1587"/>
                  </a:lnTo>
                  <a:lnTo>
                    <a:pt x="342" y="3200"/>
                  </a:lnTo>
                  <a:lnTo>
                    <a:pt x="0" y="4787"/>
                  </a:lnTo>
                  <a:lnTo>
                    <a:pt x="3695" y="5854"/>
                  </a:lnTo>
                  <a:lnTo>
                    <a:pt x="7442" y="6984"/>
                  </a:lnTo>
                  <a:lnTo>
                    <a:pt x="11264" y="8178"/>
                  </a:lnTo>
                  <a:lnTo>
                    <a:pt x="11493" y="6502"/>
                  </a:lnTo>
                  <a:lnTo>
                    <a:pt x="11823" y="4914"/>
                  </a:lnTo>
                  <a:lnTo>
                    <a:pt x="11988" y="3263"/>
                  </a:lnTo>
                  <a:lnTo>
                    <a:pt x="8229" y="2108"/>
                  </a:lnTo>
                  <a:lnTo>
                    <a:pt x="4533" y="1015"/>
                  </a:lnTo>
                  <a:lnTo>
                    <a:pt x="888" y="0"/>
                  </a:lnTo>
                  <a:close/>
                </a:path>
              </a:pathLst>
            </a:custGeom>
            <a:solidFill>
              <a:srgbClr val="FFD211"/>
            </a:solidFill>
          </p:spPr>
          <p:txBody>
            <a:bodyPr wrap="square" lIns="0" tIns="0" rIns="0" bIns="0" rtlCol="0"/>
            <a:lstStyle/>
            <a:p>
              <a:endParaRPr/>
            </a:p>
          </p:txBody>
        </p:sp>
        <p:sp>
          <p:nvSpPr>
            <p:cNvPr id="6991" name="object 6991"/>
            <p:cNvSpPr/>
            <p:nvPr/>
          </p:nvSpPr>
          <p:spPr>
            <a:xfrm>
              <a:off x="6027115" y="8052181"/>
              <a:ext cx="1270" cy="5080"/>
            </a:xfrm>
            <a:custGeom>
              <a:avLst/>
              <a:gdLst/>
              <a:ahLst/>
              <a:cxnLst/>
              <a:rect l="l" t="t" r="r" b="b"/>
              <a:pathLst>
                <a:path w="1270" h="5079">
                  <a:moveTo>
                    <a:pt x="723" y="0"/>
                  </a:moveTo>
                  <a:lnTo>
                    <a:pt x="0" y="4914"/>
                  </a:lnTo>
                </a:path>
              </a:pathLst>
            </a:custGeom>
            <a:ln w="25399">
              <a:solidFill>
                <a:srgbClr val="FFD419"/>
              </a:solidFill>
            </a:ln>
          </p:spPr>
          <p:txBody>
            <a:bodyPr wrap="square" lIns="0" tIns="0" rIns="0" bIns="0" rtlCol="0"/>
            <a:lstStyle/>
            <a:p>
              <a:endParaRPr/>
            </a:p>
          </p:txBody>
        </p:sp>
        <p:sp>
          <p:nvSpPr>
            <p:cNvPr id="6992" name="object 6992"/>
            <p:cNvSpPr/>
            <p:nvPr/>
          </p:nvSpPr>
          <p:spPr>
            <a:xfrm>
              <a:off x="6015850" y="8053705"/>
              <a:ext cx="11430" cy="3810"/>
            </a:xfrm>
            <a:custGeom>
              <a:avLst/>
              <a:gdLst/>
              <a:ahLst/>
              <a:cxnLst/>
              <a:rect l="l" t="t" r="r" b="b"/>
              <a:pathLst>
                <a:path w="11429" h="3809">
                  <a:moveTo>
                    <a:pt x="11264" y="3390"/>
                  </a:moveTo>
                  <a:lnTo>
                    <a:pt x="0" y="0"/>
                  </a:lnTo>
                </a:path>
              </a:pathLst>
            </a:custGeom>
            <a:ln w="25400">
              <a:solidFill>
                <a:srgbClr val="FFD311"/>
              </a:solidFill>
            </a:ln>
          </p:spPr>
          <p:txBody>
            <a:bodyPr wrap="square" lIns="0" tIns="0" rIns="0" bIns="0" rtlCol="0"/>
            <a:lstStyle/>
            <a:p>
              <a:endParaRPr/>
            </a:p>
          </p:txBody>
        </p:sp>
        <p:sp>
          <p:nvSpPr>
            <p:cNvPr id="6993" name="object 6993"/>
            <p:cNvSpPr/>
            <p:nvPr/>
          </p:nvSpPr>
          <p:spPr>
            <a:xfrm>
              <a:off x="6015850" y="8048917"/>
              <a:ext cx="1270" cy="5080"/>
            </a:xfrm>
            <a:custGeom>
              <a:avLst/>
              <a:gdLst/>
              <a:ahLst/>
              <a:cxnLst/>
              <a:rect l="l" t="t" r="r" b="b"/>
              <a:pathLst>
                <a:path w="1270" h="5079">
                  <a:moveTo>
                    <a:pt x="0" y="4787"/>
                  </a:moveTo>
                  <a:lnTo>
                    <a:pt x="888" y="0"/>
                  </a:lnTo>
                </a:path>
              </a:pathLst>
            </a:custGeom>
            <a:ln w="25400">
              <a:solidFill>
                <a:srgbClr val="FFD009"/>
              </a:solidFill>
            </a:ln>
          </p:spPr>
          <p:txBody>
            <a:bodyPr wrap="square" lIns="0" tIns="0" rIns="0" bIns="0" rtlCol="0"/>
            <a:lstStyle/>
            <a:p>
              <a:endParaRPr/>
            </a:p>
          </p:txBody>
        </p:sp>
        <p:sp>
          <p:nvSpPr>
            <p:cNvPr id="6994" name="object 6994"/>
            <p:cNvSpPr/>
            <p:nvPr/>
          </p:nvSpPr>
          <p:spPr>
            <a:xfrm>
              <a:off x="6016739" y="8048917"/>
              <a:ext cx="11430" cy="3810"/>
            </a:xfrm>
            <a:custGeom>
              <a:avLst/>
              <a:gdLst/>
              <a:ahLst/>
              <a:cxnLst/>
              <a:rect l="l" t="t" r="r" b="b"/>
              <a:pathLst>
                <a:path w="11429" h="3809">
                  <a:moveTo>
                    <a:pt x="0" y="0"/>
                  </a:moveTo>
                  <a:lnTo>
                    <a:pt x="11099" y="3263"/>
                  </a:lnTo>
                </a:path>
              </a:pathLst>
            </a:custGeom>
            <a:ln w="25400">
              <a:solidFill>
                <a:srgbClr val="FFD110"/>
              </a:solidFill>
            </a:ln>
          </p:spPr>
          <p:txBody>
            <a:bodyPr wrap="square" lIns="0" tIns="0" rIns="0" bIns="0" rtlCol="0"/>
            <a:lstStyle/>
            <a:p>
              <a:endParaRPr/>
            </a:p>
          </p:txBody>
        </p:sp>
        <p:sp>
          <p:nvSpPr>
            <p:cNvPr id="6995" name="object 6995"/>
            <p:cNvSpPr/>
            <p:nvPr/>
          </p:nvSpPr>
          <p:spPr>
            <a:xfrm>
              <a:off x="6004979" y="8046021"/>
              <a:ext cx="12065" cy="8255"/>
            </a:xfrm>
            <a:custGeom>
              <a:avLst/>
              <a:gdLst/>
              <a:ahLst/>
              <a:cxnLst/>
              <a:rect l="l" t="t" r="r" b="b"/>
              <a:pathLst>
                <a:path w="12064" h="8254">
                  <a:moveTo>
                    <a:pt x="977" y="0"/>
                  </a:moveTo>
                  <a:lnTo>
                    <a:pt x="723" y="1562"/>
                  </a:lnTo>
                  <a:lnTo>
                    <a:pt x="393" y="3124"/>
                  </a:lnTo>
                  <a:lnTo>
                    <a:pt x="0" y="4673"/>
                  </a:lnTo>
                  <a:lnTo>
                    <a:pt x="3568" y="5613"/>
                  </a:lnTo>
                  <a:lnTo>
                    <a:pt x="7188" y="6616"/>
                  </a:lnTo>
                  <a:lnTo>
                    <a:pt x="10871" y="7683"/>
                  </a:lnTo>
                  <a:lnTo>
                    <a:pt x="11214" y="6096"/>
                  </a:lnTo>
                  <a:lnTo>
                    <a:pt x="11531" y="4483"/>
                  </a:lnTo>
                  <a:lnTo>
                    <a:pt x="11760" y="2895"/>
                  </a:lnTo>
                  <a:lnTo>
                    <a:pt x="8115" y="1866"/>
                  </a:lnTo>
                  <a:lnTo>
                    <a:pt x="4521" y="901"/>
                  </a:lnTo>
                  <a:lnTo>
                    <a:pt x="977" y="0"/>
                  </a:lnTo>
                  <a:close/>
                </a:path>
              </a:pathLst>
            </a:custGeom>
            <a:solidFill>
              <a:srgbClr val="FFCF06"/>
            </a:solidFill>
          </p:spPr>
          <p:txBody>
            <a:bodyPr wrap="square" lIns="0" tIns="0" rIns="0" bIns="0" rtlCol="0"/>
            <a:lstStyle/>
            <a:p>
              <a:endParaRPr/>
            </a:p>
          </p:txBody>
        </p:sp>
        <p:sp>
          <p:nvSpPr>
            <p:cNvPr id="6996" name="object 6996"/>
            <p:cNvSpPr/>
            <p:nvPr/>
          </p:nvSpPr>
          <p:spPr>
            <a:xfrm>
              <a:off x="6015850" y="8048917"/>
              <a:ext cx="1270" cy="5080"/>
            </a:xfrm>
            <a:custGeom>
              <a:avLst/>
              <a:gdLst/>
              <a:ahLst/>
              <a:cxnLst/>
              <a:rect l="l" t="t" r="r" b="b"/>
              <a:pathLst>
                <a:path w="1270" h="5079">
                  <a:moveTo>
                    <a:pt x="888" y="0"/>
                  </a:moveTo>
                  <a:lnTo>
                    <a:pt x="0" y="4787"/>
                  </a:lnTo>
                </a:path>
              </a:pathLst>
            </a:custGeom>
            <a:ln w="25400">
              <a:solidFill>
                <a:srgbClr val="FFD009"/>
              </a:solidFill>
            </a:ln>
          </p:spPr>
          <p:txBody>
            <a:bodyPr wrap="square" lIns="0" tIns="0" rIns="0" bIns="0" rtlCol="0"/>
            <a:lstStyle/>
            <a:p>
              <a:endParaRPr/>
            </a:p>
          </p:txBody>
        </p:sp>
        <p:sp>
          <p:nvSpPr>
            <p:cNvPr id="6997" name="object 6997"/>
            <p:cNvSpPr/>
            <p:nvPr/>
          </p:nvSpPr>
          <p:spPr>
            <a:xfrm>
              <a:off x="6004979" y="8050695"/>
              <a:ext cx="11430" cy="3175"/>
            </a:xfrm>
            <a:custGeom>
              <a:avLst/>
              <a:gdLst/>
              <a:ahLst/>
              <a:cxnLst/>
              <a:rect l="l" t="t" r="r" b="b"/>
              <a:pathLst>
                <a:path w="11429" h="3175">
                  <a:moveTo>
                    <a:pt x="10871" y="3009"/>
                  </a:moveTo>
                  <a:lnTo>
                    <a:pt x="0" y="0"/>
                  </a:lnTo>
                </a:path>
              </a:pathLst>
            </a:custGeom>
            <a:ln w="25400">
              <a:solidFill>
                <a:srgbClr val="FFD006"/>
              </a:solidFill>
            </a:ln>
          </p:spPr>
          <p:txBody>
            <a:bodyPr wrap="square" lIns="0" tIns="0" rIns="0" bIns="0" rtlCol="0"/>
            <a:lstStyle/>
            <a:p>
              <a:endParaRPr/>
            </a:p>
          </p:txBody>
        </p:sp>
        <p:sp>
          <p:nvSpPr>
            <p:cNvPr id="6998" name="object 6998"/>
            <p:cNvSpPr/>
            <p:nvPr/>
          </p:nvSpPr>
          <p:spPr>
            <a:xfrm>
              <a:off x="6004979" y="8046021"/>
              <a:ext cx="1270" cy="5080"/>
            </a:xfrm>
            <a:custGeom>
              <a:avLst/>
              <a:gdLst/>
              <a:ahLst/>
              <a:cxnLst/>
              <a:rect l="l" t="t" r="r" b="b"/>
              <a:pathLst>
                <a:path w="1270" h="5079">
                  <a:moveTo>
                    <a:pt x="0" y="4673"/>
                  </a:moveTo>
                  <a:lnTo>
                    <a:pt x="977" y="0"/>
                  </a:lnTo>
                </a:path>
              </a:pathLst>
            </a:custGeom>
            <a:ln w="25400">
              <a:solidFill>
                <a:srgbClr val="FFCE03"/>
              </a:solidFill>
            </a:ln>
          </p:spPr>
          <p:txBody>
            <a:bodyPr wrap="square" lIns="0" tIns="0" rIns="0" bIns="0" rtlCol="0"/>
            <a:lstStyle/>
            <a:p>
              <a:endParaRPr/>
            </a:p>
          </p:txBody>
        </p:sp>
        <p:sp>
          <p:nvSpPr>
            <p:cNvPr id="6999" name="object 6999"/>
            <p:cNvSpPr/>
            <p:nvPr/>
          </p:nvSpPr>
          <p:spPr>
            <a:xfrm>
              <a:off x="6005957" y="8046021"/>
              <a:ext cx="10795" cy="3175"/>
            </a:xfrm>
            <a:custGeom>
              <a:avLst/>
              <a:gdLst/>
              <a:ahLst/>
              <a:cxnLst/>
              <a:rect l="l" t="t" r="r" b="b"/>
              <a:pathLst>
                <a:path w="10795" h="3175">
                  <a:moveTo>
                    <a:pt x="0" y="0"/>
                  </a:moveTo>
                  <a:lnTo>
                    <a:pt x="10782" y="2895"/>
                  </a:lnTo>
                </a:path>
              </a:pathLst>
            </a:custGeom>
            <a:ln w="25400">
              <a:solidFill>
                <a:srgbClr val="FFCE06"/>
              </a:solidFill>
            </a:ln>
          </p:spPr>
          <p:txBody>
            <a:bodyPr wrap="square" lIns="0" tIns="0" rIns="0" bIns="0" rtlCol="0"/>
            <a:lstStyle/>
            <a:p>
              <a:endParaRPr/>
            </a:p>
          </p:txBody>
        </p:sp>
        <p:sp>
          <p:nvSpPr>
            <p:cNvPr id="7000" name="object 7000"/>
            <p:cNvSpPr/>
            <p:nvPr/>
          </p:nvSpPr>
          <p:spPr>
            <a:xfrm>
              <a:off x="6037122" y="8060880"/>
              <a:ext cx="13970" cy="18415"/>
            </a:xfrm>
            <a:custGeom>
              <a:avLst/>
              <a:gdLst/>
              <a:ahLst/>
              <a:cxnLst/>
              <a:rect l="l" t="t" r="r" b="b"/>
              <a:pathLst>
                <a:path w="13970" h="18415">
                  <a:moveTo>
                    <a:pt x="1651" y="0"/>
                  </a:moveTo>
                  <a:lnTo>
                    <a:pt x="1320" y="4457"/>
                  </a:lnTo>
                  <a:lnTo>
                    <a:pt x="723" y="9016"/>
                  </a:lnTo>
                  <a:lnTo>
                    <a:pt x="0" y="13690"/>
                  </a:lnTo>
                  <a:lnTo>
                    <a:pt x="4356" y="15049"/>
                  </a:lnTo>
                  <a:lnTo>
                    <a:pt x="8737" y="16509"/>
                  </a:lnTo>
                  <a:lnTo>
                    <a:pt x="13106" y="18084"/>
                  </a:lnTo>
                  <a:lnTo>
                    <a:pt x="13538" y="8623"/>
                  </a:lnTo>
                  <a:lnTo>
                    <a:pt x="13690" y="4178"/>
                  </a:lnTo>
                  <a:lnTo>
                    <a:pt x="9613" y="2717"/>
                  </a:lnTo>
                  <a:lnTo>
                    <a:pt x="5600" y="1320"/>
                  </a:lnTo>
                  <a:lnTo>
                    <a:pt x="1651" y="0"/>
                  </a:lnTo>
                  <a:close/>
                </a:path>
              </a:pathLst>
            </a:custGeom>
            <a:solidFill>
              <a:srgbClr val="FFE037"/>
            </a:solidFill>
          </p:spPr>
          <p:txBody>
            <a:bodyPr wrap="square" lIns="0" tIns="0" rIns="0" bIns="0" rtlCol="0"/>
            <a:lstStyle/>
            <a:p>
              <a:endParaRPr/>
            </a:p>
          </p:txBody>
        </p:sp>
        <p:sp>
          <p:nvSpPr>
            <p:cNvPr id="7001" name="object 7001"/>
            <p:cNvSpPr/>
            <p:nvPr/>
          </p:nvSpPr>
          <p:spPr>
            <a:xfrm>
              <a:off x="6038773" y="8060880"/>
              <a:ext cx="12065" cy="4445"/>
            </a:xfrm>
            <a:custGeom>
              <a:avLst/>
              <a:gdLst/>
              <a:ahLst/>
              <a:cxnLst/>
              <a:rect l="l" t="t" r="r" b="b"/>
              <a:pathLst>
                <a:path w="12064" h="4445">
                  <a:moveTo>
                    <a:pt x="12039" y="4178"/>
                  </a:moveTo>
                  <a:lnTo>
                    <a:pt x="0" y="0"/>
                  </a:lnTo>
                </a:path>
              </a:pathLst>
            </a:custGeom>
            <a:ln w="25400">
              <a:solidFill>
                <a:srgbClr val="FFDC31"/>
              </a:solidFill>
            </a:ln>
          </p:spPr>
          <p:txBody>
            <a:bodyPr wrap="square" lIns="0" tIns="0" rIns="0" bIns="0" rtlCol="0"/>
            <a:lstStyle/>
            <a:p>
              <a:endParaRPr/>
            </a:p>
          </p:txBody>
        </p:sp>
        <p:sp>
          <p:nvSpPr>
            <p:cNvPr id="7002" name="object 7002"/>
            <p:cNvSpPr/>
            <p:nvPr/>
          </p:nvSpPr>
          <p:spPr>
            <a:xfrm>
              <a:off x="6037122" y="8060880"/>
              <a:ext cx="1905" cy="13970"/>
            </a:xfrm>
            <a:custGeom>
              <a:avLst/>
              <a:gdLst/>
              <a:ahLst/>
              <a:cxnLst/>
              <a:rect l="l" t="t" r="r" b="b"/>
              <a:pathLst>
                <a:path w="1904" h="13970">
                  <a:moveTo>
                    <a:pt x="1651" y="0"/>
                  </a:moveTo>
                  <a:lnTo>
                    <a:pt x="1320" y="4457"/>
                  </a:lnTo>
                  <a:lnTo>
                    <a:pt x="723" y="9016"/>
                  </a:lnTo>
                  <a:lnTo>
                    <a:pt x="0" y="13690"/>
                  </a:lnTo>
                </a:path>
              </a:pathLst>
            </a:custGeom>
            <a:ln w="25400">
              <a:solidFill>
                <a:srgbClr val="FFDE30"/>
              </a:solidFill>
            </a:ln>
          </p:spPr>
          <p:txBody>
            <a:bodyPr wrap="square" lIns="0" tIns="0" rIns="0" bIns="0" rtlCol="0"/>
            <a:lstStyle/>
            <a:p>
              <a:endParaRPr/>
            </a:p>
          </p:txBody>
        </p:sp>
        <p:sp>
          <p:nvSpPr>
            <p:cNvPr id="7003" name="object 7003"/>
            <p:cNvSpPr/>
            <p:nvPr/>
          </p:nvSpPr>
          <p:spPr>
            <a:xfrm>
              <a:off x="6037122" y="8074571"/>
              <a:ext cx="13335" cy="4445"/>
            </a:xfrm>
            <a:custGeom>
              <a:avLst/>
              <a:gdLst/>
              <a:ahLst/>
              <a:cxnLst/>
              <a:rect l="l" t="t" r="r" b="b"/>
              <a:pathLst>
                <a:path w="13335" h="4445">
                  <a:moveTo>
                    <a:pt x="0" y="0"/>
                  </a:moveTo>
                  <a:lnTo>
                    <a:pt x="4356" y="1358"/>
                  </a:lnTo>
                  <a:lnTo>
                    <a:pt x="8737" y="2819"/>
                  </a:lnTo>
                  <a:lnTo>
                    <a:pt x="13106" y="4394"/>
                  </a:lnTo>
                </a:path>
              </a:pathLst>
            </a:custGeom>
            <a:ln w="25399">
              <a:solidFill>
                <a:srgbClr val="FFE33B"/>
              </a:solidFill>
            </a:ln>
          </p:spPr>
          <p:txBody>
            <a:bodyPr wrap="square" lIns="0" tIns="0" rIns="0" bIns="0" rtlCol="0"/>
            <a:lstStyle/>
            <a:p>
              <a:endParaRPr/>
            </a:p>
          </p:txBody>
        </p:sp>
        <p:sp>
          <p:nvSpPr>
            <p:cNvPr id="7004" name="object 7004"/>
            <p:cNvSpPr/>
            <p:nvPr/>
          </p:nvSpPr>
          <p:spPr>
            <a:xfrm>
              <a:off x="6050229" y="8065058"/>
              <a:ext cx="635" cy="13970"/>
            </a:xfrm>
            <a:custGeom>
              <a:avLst/>
              <a:gdLst/>
              <a:ahLst/>
              <a:cxnLst/>
              <a:rect l="l" t="t" r="r" b="b"/>
              <a:pathLst>
                <a:path w="635" h="13970">
                  <a:moveTo>
                    <a:pt x="0" y="13906"/>
                  </a:moveTo>
                  <a:lnTo>
                    <a:pt x="228" y="9093"/>
                  </a:lnTo>
                  <a:lnTo>
                    <a:pt x="431" y="4445"/>
                  </a:lnTo>
                  <a:lnTo>
                    <a:pt x="584" y="0"/>
                  </a:lnTo>
                </a:path>
              </a:pathLst>
            </a:custGeom>
            <a:ln w="25399">
              <a:solidFill>
                <a:srgbClr val="FFE23D"/>
              </a:solidFill>
            </a:ln>
          </p:spPr>
          <p:txBody>
            <a:bodyPr wrap="square" lIns="0" tIns="0" rIns="0" bIns="0" rtlCol="0"/>
            <a:lstStyle/>
            <a:p>
              <a:endParaRPr/>
            </a:p>
          </p:txBody>
        </p:sp>
        <p:sp>
          <p:nvSpPr>
            <p:cNvPr id="7005" name="object 7005"/>
            <p:cNvSpPr/>
            <p:nvPr/>
          </p:nvSpPr>
          <p:spPr>
            <a:xfrm>
              <a:off x="6034658" y="8074571"/>
              <a:ext cx="15875" cy="19685"/>
            </a:xfrm>
            <a:custGeom>
              <a:avLst/>
              <a:gdLst/>
              <a:ahLst/>
              <a:cxnLst/>
              <a:rect l="l" t="t" r="r" b="b"/>
              <a:pathLst>
                <a:path w="15875" h="19684">
                  <a:moveTo>
                    <a:pt x="2463" y="0"/>
                  </a:moveTo>
                  <a:lnTo>
                    <a:pt x="1727" y="4660"/>
                  </a:lnTo>
                  <a:lnTo>
                    <a:pt x="0" y="14338"/>
                  </a:lnTo>
                  <a:lnTo>
                    <a:pt x="4889" y="15862"/>
                  </a:lnTo>
                  <a:lnTo>
                    <a:pt x="9855" y="17500"/>
                  </a:lnTo>
                  <a:lnTo>
                    <a:pt x="14833" y="19329"/>
                  </a:lnTo>
                  <a:lnTo>
                    <a:pt x="15570" y="4394"/>
                  </a:lnTo>
                  <a:lnTo>
                    <a:pt x="11201" y="2819"/>
                  </a:lnTo>
                  <a:lnTo>
                    <a:pt x="6819" y="1358"/>
                  </a:lnTo>
                  <a:lnTo>
                    <a:pt x="2463" y="0"/>
                  </a:lnTo>
                  <a:close/>
                </a:path>
              </a:pathLst>
            </a:custGeom>
            <a:solidFill>
              <a:srgbClr val="FFE544"/>
            </a:solidFill>
          </p:spPr>
          <p:txBody>
            <a:bodyPr wrap="square" lIns="0" tIns="0" rIns="0" bIns="0" rtlCol="0"/>
            <a:lstStyle/>
            <a:p>
              <a:endParaRPr/>
            </a:p>
          </p:txBody>
        </p:sp>
        <p:sp>
          <p:nvSpPr>
            <p:cNvPr id="7006" name="object 7006"/>
            <p:cNvSpPr/>
            <p:nvPr/>
          </p:nvSpPr>
          <p:spPr>
            <a:xfrm>
              <a:off x="6037122" y="8074571"/>
              <a:ext cx="13335" cy="4445"/>
            </a:xfrm>
            <a:custGeom>
              <a:avLst/>
              <a:gdLst/>
              <a:ahLst/>
              <a:cxnLst/>
              <a:rect l="l" t="t" r="r" b="b"/>
              <a:pathLst>
                <a:path w="13335" h="4445">
                  <a:moveTo>
                    <a:pt x="13106" y="4394"/>
                  </a:moveTo>
                  <a:lnTo>
                    <a:pt x="8737" y="2819"/>
                  </a:lnTo>
                  <a:lnTo>
                    <a:pt x="4356" y="1358"/>
                  </a:lnTo>
                  <a:lnTo>
                    <a:pt x="0" y="0"/>
                  </a:lnTo>
                </a:path>
              </a:pathLst>
            </a:custGeom>
            <a:ln w="25399">
              <a:solidFill>
                <a:srgbClr val="FFE33B"/>
              </a:solidFill>
            </a:ln>
          </p:spPr>
          <p:txBody>
            <a:bodyPr wrap="square" lIns="0" tIns="0" rIns="0" bIns="0" rtlCol="0"/>
            <a:lstStyle/>
            <a:p>
              <a:endParaRPr/>
            </a:p>
          </p:txBody>
        </p:sp>
        <p:sp>
          <p:nvSpPr>
            <p:cNvPr id="7007" name="object 7007"/>
            <p:cNvSpPr/>
            <p:nvPr/>
          </p:nvSpPr>
          <p:spPr>
            <a:xfrm>
              <a:off x="6034658" y="8074571"/>
              <a:ext cx="2540" cy="14604"/>
            </a:xfrm>
            <a:custGeom>
              <a:avLst/>
              <a:gdLst/>
              <a:ahLst/>
              <a:cxnLst/>
              <a:rect l="l" t="t" r="r" b="b"/>
              <a:pathLst>
                <a:path w="2539" h="14604">
                  <a:moveTo>
                    <a:pt x="2463" y="0"/>
                  </a:moveTo>
                  <a:lnTo>
                    <a:pt x="1727" y="4660"/>
                  </a:lnTo>
                  <a:lnTo>
                    <a:pt x="863" y="9436"/>
                  </a:lnTo>
                  <a:lnTo>
                    <a:pt x="0" y="14338"/>
                  </a:lnTo>
                </a:path>
              </a:pathLst>
            </a:custGeom>
            <a:ln w="25400">
              <a:solidFill>
                <a:srgbClr val="FFE43D"/>
              </a:solidFill>
            </a:ln>
          </p:spPr>
          <p:txBody>
            <a:bodyPr wrap="square" lIns="0" tIns="0" rIns="0" bIns="0" rtlCol="0"/>
            <a:lstStyle/>
            <a:p>
              <a:endParaRPr/>
            </a:p>
          </p:txBody>
        </p:sp>
        <p:sp>
          <p:nvSpPr>
            <p:cNvPr id="7008" name="object 7008"/>
            <p:cNvSpPr/>
            <p:nvPr/>
          </p:nvSpPr>
          <p:spPr>
            <a:xfrm>
              <a:off x="6034658" y="8088909"/>
              <a:ext cx="15240" cy="5080"/>
            </a:xfrm>
            <a:custGeom>
              <a:avLst/>
              <a:gdLst/>
              <a:ahLst/>
              <a:cxnLst/>
              <a:rect l="l" t="t" r="r" b="b"/>
              <a:pathLst>
                <a:path w="15239" h="5079">
                  <a:moveTo>
                    <a:pt x="0" y="0"/>
                  </a:moveTo>
                  <a:lnTo>
                    <a:pt x="4889" y="1523"/>
                  </a:lnTo>
                  <a:lnTo>
                    <a:pt x="9855" y="3162"/>
                  </a:lnTo>
                  <a:lnTo>
                    <a:pt x="14833" y="4991"/>
                  </a:lnTo>
                </a:path>
              </a:pathLst>
            </a:custGeom>
            <a:ln w="25400">
              <a:solidFill>
                <a:srgbClr val="FFE84B"/>
              </a:solidFill>
            </a:ln>
          </p:spPr>
          <p:txBody>
            <a:bodyPr wrap="square" lIns="0" tIns="0" rIns="0" bIns="0" rtlCol="0"/>
            <a:lstStyle/>
            <a:p>
              <a:endParaRPr/>
            </a:p>
          </p:txBody>
        </p:sp>
        <p:sp>
          <p:nvSpPr>
            <p:cNvPr id="7009" name="object 7009"/>
            <p:cNvSpPr/>
            <p:nvPr/>
          </p:nvSpPr>
          <p:spPr>
            <a:xfrm>
              <a:off x="6049492" y="8078965"/>
              <a:ext cx="1270" cy="15240"/>
            </a:xfrm>
            <a:custGeom>
              <a:avLst/>
              <a:gdLst/>
              <a:ahLst/>
              <a:cxnLst/>
              <a:rect l="l" t="t" r="r" b="b"/>
              <a:pathLst>
                <a:path w="1270" h="15240">
                  <a:moveTo>
                    <a:pt x="0" y="14935"/>
                  </a:moveTo>
                  <a:lnTo>
                    <a:pt x="266" y="9804"/>
                  </a:lnTo>
                  <a:lnTo>
                    <a:pt x="507" y="4813"/>
                  </a:lnTo>
                  <a:lnTo>
                    <a:pt x="736" y="0"/>
                  </a:lnTo>
                </a:path>
              </a:pathLst>
            </a:custGeom>
            <a:ln w="25400">
              <a:solidFill>
                <a:srgbClr val="FFE74A"/>
              </a:solidFill>
            </a:ln>
          </p:spPr>
          <p:txBody>
            <a:bodyPr wrap="square" lIns="0" tIns="0" rIns="0" bIns="0" rtlCol="0"/>
            <a:lstStyle/>
            <a:p>
              <a:endParaRPr/>
            </a:p>
          </p:txBody>
        </p:sp>
        <p:sp>
          <p:nvSpPr>
            <p:cNvPr id="7010" name="object 7010"/>
            <p:cNvSpPr/>
            <p:nvPr/>
          </p:nvSpPr>
          <p:spPr>
            <a:xfrm>
              <a:off x="6024194" y="8057096"/>
              <a:ext cx="14604" cy="17780"/>
            </a:xfrm>
            <a:custGeom>
              <a:avLst/>
              <a:gdLst/>
              <a:ahLst/>
              <a:cxnLst/>
              <a:rect l="l" t="t" r="r" b="b"/>
              <a:pathLst>
                <a:path w="14604" h="17779">
                  <a:moveTo>
                    <a:pt x="2921" y="0"/>
                  </a:moveTo>
                  <a:lnTo>
                    <a:pt x="2260" y="4483"/>
                  </a:lnTo>
                  <a:lnTo>
                    <a:pt x="1219" y="9016"/>
                  </a:lnTo>
                  <a:lnTo>
                    <a:pt x="0" y="13614"/>
                  </a:lnTo>
                  <a:lnTo>
                    <a:pt x="4241" y="14820"/>
                  </a:lnTo>
                  <a:lnTo>
                    <a:pt x="8559" y="16103"/>
                  </a:lnTo>
                  <a:lnTo>
                    <a:pt x="12928" y="17475"/>
                  </a:lnTo>
                  <a:lnTo>
                    <a:pt x="13652" y="12801"/>
                  </a:lnTo>
                  <a:lnTo>
                    <a:pt x="14249" y="8242"/>
                  </a:lnTo>
                  <a:lnTo>
                    <a:pt x="14579" y="3784"/>
                  </a:lnTo>
                  <a:lnTo>
                    <a:pt x="6743" y="1193"/>
                  </a:lnTo>
                  <a:lnTo>
                    <a:pt x="2921" y="0"/>
                  </a:lnTo>
                  <a:close/>
                </a:path>
              </a:pathLst>
            </a:custGeom>
            <a:solidFill>
              <a:srgbClr val="FFDB26"/>
            </a:solidFill>
          </p:spPr>
          <p:txBody>
            <a:bodyPr wrap="square" lIns="0" tIns="0" rIns="0" bIns="0" rtlCol="0"/>
            <a:lstStyle/>
            <a:p>
              <a:endParaRPr/>
            </a:p>
          </p:txBody>
        </p:sp>
        <p:sp>
          <p:nvSpPr>
            <p:cNvPr id="7011" name="object 7011"/>
            <p:cNvSpPr/>
            <p:nvPr/>
          </p:nvSpPr>
          <p:spPr>
            <a:xfrm>
              <a:off x="6027115" y="8057096"/>
              <a:ext cx="12065" cy="3810"/>
            </a:xfrm>
            <a:custGeom>
              <a:avLst/>
              <a:gdLst/>
              <a:ahLst/>
              <a:cxnLst/>
              <a:rect l="l" t="t" r="r" b="b"/>
              <a:pathLst>
                <a:path w="12064" h="3809">
                  <a:moveTo>
                    <a:pt x="11658" y="3784"/>
                  </a:moveTo>
                  <a:lnTo>
                    <a:pt x="0" y="0"/>
                  </a:lnTo>
                </a:path>
              </a:pathLst>
            </a:custGeom>
            <a:ln w="25400">
              <a:solidFill>
                <a:srgbClr val="FFD722"/>
              </a:solidFill>
            </a:ln>
          </p:spPr>
          <p:txBody>
            <a:bodyPr wrap="square" lIns="0" tIns="0" rIns="0" bIns="0" rtlCol="0"/>
            <a:lstStyle/>
            <a:p>
              <a:endParaRPr/>
            </a:p>
          </p:txBody>
        </p:sp>
        <p:sp>
          <p:nvSpPr>
            <p:cNvPr id="7012" name="object 7012"/>
            <p:cNvSpPr/>
            <p:nvPr/>
          </p:nvSpPr>
          <p:spPr>
            <a:xfrm>
              <a:off x="6024194" y="8057096"/>
              <a:ext cx="3175" cy="13970"/>
            </a:xfrm>
            <a:custGeom>
              <a:avLst/>
              <a:gdLst/>
              <a:ahLst/>
              <a:cxnLst/>
              <a:rect l="l" t="t" r="r" b="b"/>
              <a:pathLst>
                <a:path w="3175" h="13970">
                  <a:moveTo>
                    <a:pt x="2921" y="0"/>
                  </a:moveTo>
                  <a:lnTo>
                    <a:pt x="2260" y="4483"/>
                  </a:lnTo>
                  <a:lnTo>
                    <a:pt x="1219" y="9016"/>
                  </a:lnTo>
                  <a:lnTo>
                    <a:pt x="0" y="13614"/>
                  </a:lnTo>
                </a:path>
              </a:pathLst>
            </a:custGeom>
            <a:ln w="25400">
              <a:solidFill>
                <a:srgbClr val="FFD71D"/>
              </a:solidFill>
            </a:ln>
          </p:spPr>
          <p:txBody>
            <a:bodyPr wrap="square" lIns="0" tIns="0" rIns="0" bIns="0" rtlCol="0"/>
            <a:lstStyle/>
            <a:p>
              <a:endParaRPr/>
            </a:p>
          </p:txBody>
        </p:sp>
        <p:sp>
          <p:nvSpPr>
            <p:cNvPr id="7013" name="object 7013"/>
            <p:cNvSpPr/>
            <p:nvPr/>
          </p:nvSpPr>
          <p:spPr>
            <a:xfrm>
              <a:off x="6024194" y="8070710"/>
              <a:ext cx="13335" cy="4445"/>
            </a:xfrm>
            <a:custGeom>
              <a:avLst/>
              <a:gdLst/>
              <a:ahLst/>
              <a:cxnLst/>
              <a:rect l="l" t="t" r="r" b="b"/>
              <a:pathLst>
                <a:path w="13335" h="4445">
                  <a:moveTo>
                    <a:pt x="0" y="0"/>
                  </a:moveTo>
                  <a:lnTo>
                    <a:pt x="4241" y="1206"/>
                  </a:lnTo>
                  <a:lnTo>
                    <a:pt x="8559" y="2489"/>
                  </a:lnTo>
                  <a:lnTo>
                    <a:pt x="12928" y="3860"/>
                  </a:lnTo>
                </a:path>
              </a:pathLst>
            </a:custGeom>
            <a:ln w="25400">
              <a:solidFill>
                <a:srgbClr val="FFDE2B"/>
              </a:solidFill>
            </a:ln>
          </p:spPr>
          <p:txBody>
            <a:bodyPr wrap="square" lIns="0" tIns="0" rIns="0" bIns="0" rtlCol="0"/>
            <a:lstStyle/>
            <a:p>
              <a:endParaRPr/>
            </a:p>
          </p:txBody>
        </p:sp>
        <p:sp>
          <p:nvSpPr>
            <p:cNvPr id="7014" name="object 7014"/>
            <p:cNvSpPr/>
            <p:nvPr/>
          </p:nvSpPr>
          <p:spPr>
            <a:xfrm>
              <a:off x="6037122" y="8060880"/>
              <a:ext cx="1905" cy="13970"/>
            </a:xfrm>
            <a:custGeom>
              <a:avLst/>
              <a:gdLst/>
              <a:ahLst/>
              <a:cxnLst/>
              <a:rect l="l" t="t" r="r" b="b"/>
              <a:pathLst>
                <a:path w="1904" h="13970">
                  <a:moveTo>
                    <a:pt x="0" y="13690"/>
                  </a:moveTo>
                  <a:lnTo>
                    <a:pt x="723" y="9016"/>
                  </a:lnTo>
                  <a:lnTo>
                    <a:pt x="1320" y="4457"/>
                  </a:lnTo>
                  <a:lnTo>
                    <a:pt x="1651" y="0"/>
                  </a:lnTo>
                </a:path>
              </a:pathLst>
            </a:custGeom>
            <a:ln w="25400">
              <a:solidFill>
                <a:srgbClr val="FFDE30"/>
              </a:solidFill>
            </a:ln>
          </p:spPr>
          <p:txBody>
            <a:bodyPr wrap="square" lIns="0" tIns="0" rIns="0" bIns="0" rtlCol="0"/>
            <a:lstStyle/>
            <a:p>
              <a:endParaRPr/>
            </a:p>
          </p:txBody>
        </p:sp>
        <p:sp>
          <p:nvSpPr>
            <p:cNvPr id="7015" name="object 7015"/>
            <p:cNvSpPr/>
            <p:nvPr/>
          </p:nvSpPr>
          <p:spPr>
            <a:xfrm>
              <a:off x="6020257" y="8070710"/>
              <a:ext cx="17145" cy="18415"/>
            </a:xfrm>
            <a:custGeom>
              <a:avLst/>
              <a:gdLst/>
              <a:ahLst/>
              <a:cxnLst/>
              <a:rect l="l" t="t" r="r" b="b"/>
              <a:pathLst>
                <a:path w="17145" h="18415">
                  <a:moveTo>
                    <a:pt x="3937" y="0"/>
                  </a:moveTo>
                  <a:lnTo>
                    <a:pt x="2717" y="4597"/>
                  </a:lnTo>
                  <a:lnTo>
                    <a:pt x="1333" y="9258"/>
                  </a:lnTo>
                  <a:lnTo>
                    <a:pt x="0" y="13982"/>
                  </a:lnTo>
                  <a:lnTo>
                    <a:pt x="4686" y="15290"/>
                  </a:lnTo>
                  <a:lnTo>
                    <a:pt x="9499" y="16687"/>
                  </a:lnTo>
                  <a:lnTo>
                    <a:pt x="14401" y="18199"/>
                  </a:lnTo>
                  <a:lnTo>
                    <a:pt x="16128" y="8521"/>
                  </a:lnTo>
                  <a:lnTo>
                    <a:pt x="16865" y="3860"/>
                  </a:lnTo>
                  <a:lnTo>
                    <a:pt x="12496" y="2489"/>
                  </a:lnTo>
                  <a:lnTo>
                    <a:pt x="8178" y="1206"/>
                  </a:lnTo>
                  <a:lnTo>
                    <a:pt x="3937" y="0"/>
                  </a:lnTo>
                  <a:close/>
                </a:path>
              </a:pathLst>
            </a:custGeom>
            <a:solidFill>
              <a:srgbClr val="FFE032"/>
            </a:solidFill>
          </p:spPr>
          <p:txBody>
            <a:bodyPr wrap="square" lIns="0" tIns="0" rIns="0" bIns="0" rtlCol="0"/>
            <a:lstStyle/>
            <a:p>
              <a:endParaRPr/>
            </a:p>
          </p:txBody>
        </p:sp>
        <p:sp>
          <p:nvSpPr>
            <p:cNvPr id="7016" name="object 7016"/>
            <p:cNvSpPr/>
            <p:nvPr/>
          </p:nvSpPr>
          <p:spPr>
            <a:xfrm>
              <a:off x="6024194" y="8070710"/>
              <a:ext cx="13335" cy="4445"/>
            </a:xfrm>
            <a:custGeom>
              <a:avLst/>
              <a:gdLst/>
              <a:ahLst/>
              <a:cxnLst/>
              <a:rect l="l" t="t" r="r" b="b"/>
              <a:pathLst>
                <a:path w="13335" h="4445">
                  <a:moveTo>
                    <a:pt x="12928" y="3860"/>
                  </a:moveTo>
                  <a:lnTo>
                    <a:pt x="8559" y="2489"/>
                  </a:lnTo>
                  <a:lnTo>
                    <a:pt x="4241" y="1206"/>
                  </a:lnTo>
                  <a:lnTo>
                    <a:pt x="0" y="0"/>
                  </a:lnTo>
                </a:path>
              </a:pathLst>
            </a:custGeom>
            <a:ln w="25400">
              <a:solidFill>
                <a:srgbClr val="FFDE2B"/>
              </a:solidFill>
            </a:ln>
          </p:spPr>
          <p:txBody>
            <a:bodyPr wrap="square" lIns="0" tIns="0" rIns="0" bIns="0" rtlCol="0"/>
            <a:lstStyle/>
            <a:p>
              <a:endParaRPr/>
            </a:p>
          </p:txBody>
        </p:sp>
        <p:sp>
          <p:nvSpPr>
            <p:cNvPr id="7017" name="object 7017"/>
            <p:cNvSpPr/>
            <p:nvPr/>
          </p:nvSpPr>
          <p:spPr>
            <a:xfrm>
              <a:off x="6020257" y="8070710"/>
              <a:ext cx="4445" cy="14604"/>
            </a:xfrm>
            <a:custGeom>
              <a:avLst/>
              <a:gdLst/>
              <a:ahLst/>
              <a:cxnLst/>
              <a:rect l="l" t="t" r="r" b="b"/>
              <a:pathLst>
                <a:path w="4445" h="14604">
                  <a:moveTo>
                    <a:pt x="3937" y="0"/>
                  </a:moveTo>
                  <a:lnTo>
                    <a:pt x="2717" y="4597"/>
                  </a:lnTo>
                  <a:lnTo>
                    <a:pt x="1333" y="9258"/>
                  </a:lnTo>
                  <a:lnTo>
                    <a:pt x="0" y="13982"/>
                  </a:lnTo>
                </a:path>
              </a:pathLst>
            </a:custGeom>
            <a:ln w="25400">
              <a:solidFill>
                <a:srgbClr val="FFDC27"/>
              </a:solidFill>
            </a:ln>
          </p:spPr>
          <p:txBody>
            <a:bodyPr wrap="square" lIns="0" tIns="0" rIns="0" bIns="0" rtlCol="0"/>
            <a:lstStyle/>
            <a:p>
              <a:endParaRPr/>
            </a:p>
          </p:txBody>
        </p:sp>
        <p:sp>
          <p:nvSpPr>
            <p:cNvPr id="7018" name="object 7018"/>
            <p:cNvSpPr/>
            <p:nvPr/>
          </p:nvSpPr>
          <p:spPr>
            <a:xfrm>
              <a:off x="6020257" y="8084693"/>
              <a:ext cx="14604" cy="4445"/>
            </a:xfrm>
            <a:custGeom>
              <a:avLst/>
              <a:gdLst/>
              <a:ahLst/>
              <a:cxnLst/>
              <a:rect l="l" t="t" r="r" b="b"/>
              <a:pathLst>
                <a:path w="14604" h="4445">
                  <a:moveTo>
                    <a:pt x="0" y="0"/>
                  </a:moveTo>
                  <a:lnTo>
                    <a:pt x="4686" y="1308"/>
                  </a:lnTo>
                  <a:lnTo>
                    <a:pt x="9499" y="2705"/>
                  </a:lnTo>
                  <a:lnTo>
                    <a:pt x="14401" y="4216"/>
                  </a:lnTo>
                </a:path>
              </a:pathLst>
            </a:custGeom>
            <a:ln w="25400">
              <a:solidFill>
                <a:srgbClr val="FFE239"/>
              </a:solidFill>
            </a:ln>
          </p:spPr>
          <p:txBody>
            <a:bodyPr wrap="square" lIns="0" tIns="0" rIns="0" bIns="0" rtlCol="0"/>
            <a:lstStyle/>
            <a:p>
              <a:endParaRPr/>
            </a:p>
          </p:txBody>
        </p:sp>
        <p:sp>
          <p:nvSpPr>
            <p:cNvPr id="7019" name="object 7019"/>
            <p:cNvSpPr/>
            <p:nvPr/>
          </p:nvSpPr>
          <p:spPr>
            <a:xfrm>
              <a:off x="6034658" y="8074571"/>
              <a:ext cx="2540" cy="14604"/>
            </a:xfrm>
            <a:custGeom>
              <a:avLst/>
              <a:gdLst/>
              <a:ahLst/>
              <a:cxnLst/>
              <a:rect l="l" t="t" r="r" b="b"/>
              <a:pathLst>
                <a:path w="2539" h="14604">
                  <a:moveTo>
                    <a:pt x="0" y="14338"/>
                  </a:moveTo>
                  <a:lnTo>
                    <a:pt x="863" y="9436"/>
                  </a:lnTo>
                  <a:lnTo>
                    <a:pt x="1727" y="4660"/>
                  </a:lnTo>
                  <a:lnTo>
                    <a:pt x="2463" y="0"/>
                  </a:lnTo>
                </a:path>
              </a:pathLst>
            </a:custGeom>
            <a:ln w="25400">
              <a:solidFill>
                <a:srgbClr val="FFE43D"/>
              </a:solidFill>
            </a:ln>
          </p:spPr>
          <p:txBody>
            <a:bodyPr wrap="square" lIns="0" tIns="0" rIns="0" bIns="0" rtlCol="0"/>
            <a:lstStyle/>
            <a:p>
              <a:endParaRPr/>
            </a:p>
          </p:txBody>
        </p:sp>
        <p:sp>
          <p:nvSpPr>
            <p:cNvPr id="7020" name="object 7020"/>
            <p:cNvSpPr/>
            <p:nvPr/>
          </p:nvSpPr>
          <p:spPr>
            <a:xfrm>
              <a:off x="6039154" y="8091284"/>
              <a:ext cx="10795" cy="34925"/>
            </a:xfrm>
            <a:custGeom>
              <a:avLst/>
              <a:gdLst/>
              <a:ahLst/>
              <a:cxnLst/>
              <a:rect l="l" t="t" r="r" b="b"/>
              <a:pathLst>
                <a:path w="10795" h="34925">
                  <a:moveTo>
                    <a:pt x="2882" y="0"/>
                  </a:moveTo>
                  <a:lnTo>
                    <a:pt x="2019" y="7605"/>
                  </a:lnTo>
                  <a:lnTo>
                    <a:pt x="1208" y="15406"/>
                  </a:lnTo>
                  <a:lnTo>
                    <a:pt x="512" y="23401"/>
                  </a:lnTo>
                  <a:lnTo>
                    <a:pt x="0" y="31584"/>
                  </a:lnTo>
                  <a:lnTo>
                    <a:pt x="8699" y="34797"/>
                  </a:lnTo>
                  <a:lnTo>
                    <a:pt x="10337" y="2616"/>
                  </a:lnTo>
                  <a:lnTo>
                    <a:pt x="7848" y="1701"/>
                  </a:lnTo>
                  <a:lnTo>
                    <a:pt x="2882" y="0"/>
                  </a:lnTo>
                  <a:close/>
                </a:path>
              </a:pathLst>
            </a:custGeom>
            <a:solidFill>
              <a:srgbClr val="FFED62"/>
            </a:solidFill>
          </p:spPr>
          <p:txBody>
            <a:bodyPr wrap="square" lIns="0" tIns="0" rIns="0" bIns="0" rtlCol="0"/>
            <a:lstStyle/>
            <a:p>
              <a:endParaRPr/>
            </a:p>
          </p:txBody>
        </p:sp>
        <p:sp>
          <p:nvSpPr>
            <p:cNvPr id="7021" name="object 7021"/>
            <p:cNvSpPr/>
            <p:nvPr/>
          </p:nvSpPr>
          <p:spPr>
            <a:xfrm>
              <a:off x="6047854" y="8093900"/>
              <a:ext cx="1905" cy="32384"/>
            </a:xfrm>
            <a:custGeom>
              <a:avLst/>
              <a:gdLst/>
              <a:ahLst/>
              <a:cxnLst/>
              <a:rect l="l" t="t" r="r" b="b"/>
              <a:pathLst>
                <a:path w="1904" h="32384">
                  <a:moveTo>
                    <a:pt x="1638" y="0"/>
                  </a:moveTo>
                  <a:lnTo>
                    <a:pt x="1237" y="7787"/>
                  </a:lnTo>
                  <a:lnTo>
                    <a:pt x="823" y="15762"/>
                  </a:lnTo>
                  <a:lnTo>
                    <a:pt x="407" y="23901"/>
                  </a:lnTo>
                  <a:lnTo>
                    <a:pt x="0" y="32181"/>
                  </a:lnTo>
                </a:path>
              </a:pathLst>
            </a:custGeom>
            <a:ln w="25399">
              <a:solidFill>
                <a:srgbClr val="FFEE64"/>
              </a:solidFill>
            </a:ln>
          </p:spPr>
          <p:txBody>
            <a:bodyPr wrap="square" lIns="0" tIns="0" rIns="0" bIns="0" rtlCol="0"/>
            <a:lstStyle/>
            <a:p>
              <a:endParaRPr/>
            </a:p>
          </p:txBody>
        </p:sp>
        <p:sp>
          <p:nvSpPr>
            <p:cNvPr id="7022" name="object 7022"/>
            <p:cNvSpPr/>
            <p:nvPr/>
          </p:nvSpPr>
          <p:spPr>
            <a:xfrm>
              <a:off x="6039154" y="8122869"/>
              <a:ext cx="8890" cy="3810"/>
            </a:xfrm>
            <a:custGeom>
              <a:avLst/>
              <a:gdLst/>
              <a:ahLst/>
              <a:cxnLst/>
              <a:rect l="l" t="t" r="r" b="b"/>
              <a:pathLst>
                <a:path w="8889" h="3809">
                  <a:moveTo>
                    <a:pt x="8699" y="3213"/>
                  </a:moveTo>
                  <a:lnTo>
                    <a:pt x="0" y="0"/>
                  </a:lnTo>
                </a:path>
              </a:pathLst>
            </a:custGeom>
            <a:ln w="25400">
              <a:solidFill>
                <a:srgbClr val="FFF273"/>
              </a:solidFill>
            </a:ln>
          </p:spPr>
          <p:txBody>
            <a:bodyPr wrap="square" lIns="0" tIns="0" rIns="0" bIns="0" rtlCol="0"/>
            <a:lstStyle/>
            <a:p>
              <a:endParaRPr/>
            </a:p>
          </p:txBody>
        </p:sp>
        <p:sp>
          <p:nvSpPr>
            <p:cNvPr id="7023" name="object 7023"/>
            <p:cNvSpPr/>
            <p:nvPr/>
          </p:nvSpPr>
          <p:spPr>
            <a:xfrm>
              <a:off x="6039154" y="8091284"/>
              <a:ext cx="3175" cy="31750"/>
            </a:xfrm>
            <a:custGeom>
              <a:avLst/>
              <a:gdLst/>
              <a:ahLst/>
              <a:cxnLst/>
              <a:rect l="l" t="t" r="r" b="b"/>
              <a:pathLst>
                <a:path w="3175" h="31750">
                  <a:moveTo>
                    <a:pt x="0" y="31584"/>
                  </a:moveTo>
                  <a:lnTo>
                    <a:pt x="512" y="23401"/>
                  </a:lnTo>
                  <a:lnTo>
                    <a:pt x="1208" y="15406"/>
                  </a:lnTo>
                  <a:lnTo>
                    <a:pt x="2019" y="7605"/>
                  </a:lnTo>
                  <a:lnTo>
                    <a:pt x="2882" y="0"/>
                  </a:lnTo>
                </a:path>
              </a:pathLst>
            </a:custGeom>
            <a:ln w="25400">
              <a:solidFill>
                <a:srgbClr val="FFED5F"/>
              </a:solidFill>
            </a:ln>
          </p:spPr>
          <p:txBody>
            <a:bodyPr wrap="square" lIns="0" tIns="0" rIns="0" bIns="0" rtlCol="0"/>
            <a:lstStyle/>
            <a:p>
              <a:endParaRPr/>
            </a:p>
          </p:txBody>
        </p:sp>
        <p:sp>
          <p:nvSpPr>
            <p:cNvPr id="7024" name="object 7024"/>
            <p:cNvSpPr/>
            <p:nvPr/>
          </p:nvSpPr>
          <p:spPr>
            <a:xfrm>
              <a:off x="6042037" y="8091284"/>
              <a:ext cx="7620" cy="3175"/>
            </a:xfrm>
            <a:custGeom>
              <a:avLst/>
              <a:gdLst/>
              <a:ahLst/>
              <a:cxnLst/>
              <a:rect l="l" t="t" r="r" b="b"/>
              <a:pathLst>
                <a:path w="7620" h="3175">
                  <a:moveTo>
                    <a:pt x="0" y="0"/>
                  </a:moveTo>
                  <a:lnTo>
                    <a:pt x="7454" y="2616"/>
                  </a:lnTo>
                </a:path>
              </a:pathLst>
            </a:custGeom>
            <a:ln w="25400">
              <a:solidFill>
                <a:srgbClr val="FFE950"/>
              </a:solidFill>
            </a:ln>
          </p:spPr>
          <p:txBody>
            <a:bodyPr wrap="square" lIns="0" tIns="0" rIns="0" bIns="0" rtlCol="0"/>
            <a:lstStyle/>
            <a:p>
              <a:endParaRPr/>
            </a:p>
          </p:txBody>
        </p:sp>
        <p:sp>
          <p:nvSpPr>
            <p:cNvPr id="7025" name="object 7025"/>
            <p:cNvSpPr/>
            <p:nvPr/>
          </p:nvSpPr>
          <p:spPr>
            <a:xfrm>
              <a:off x="6030696" y="8088909"/>
              <a:ext cx="11430" cy="34290"/>
            </a:xfrm>
            <a:custGeom>
              <a:avLst/>
              <a:gdLst/>
              <a:ahLst/>
              <a:cxnLst/>
              <a:rect l="l" t="t" r="r" b="b"/>
              <a:pathLst>
                <a:path w="11429" h="34290">
                  <a:moveTo>
                    <a:pt x="3962" y="0"/>
                  </a:moveTo>
                  <a:lnTo>
                    <a:pt x="2689" y="7435"/>
                  </a:lnTo>
                  <a:lnTo>
                    <a:pt x="1533" y="15057"/>
                  </a:lnTo>
                  <a:lnTo>
                    <a:pt x="601" y="22872"/>
                  </a:lnTo>
                  <a:lnTo>
                    <a:pt x="0" y="30886"/>
                  </a:lnTo>
                  <a:lnTo>
                    <a:pt x="8458" y="33959"/>
                  </a:lnTo>
                  <a:lnTo>
                    <a:pt x="8971" y="25776"/>
                  </a:lnTo>
                  <a:lnTo>
                    <a:pt x="9666" y="17781"/>
                  </a:lnTo>
                  <a:lnTo>
                    <a:pt x="10478" y="9980"/>
                  </a:lnTo>
                  <a:lnTo>
                    <a:pt x="11341" y="2374"/>
                  </a:lnTo>
                  <a:lnTo>
                    <a:pt x="3962" y="0"/>
                  </a:lnTo>
                  <a:close/>
                </a:path>
              </a:pathLst>
            </a:custGeom>
            <a:solidFill>
              <a:srgbClr val="FFEC5B"/>
            </a:solidFill>
          </p:spPr>
          <p:txBody>
            <a:bodyPr wrap="square" lIns="0" tIns="0" rIns="0" bIns="0" rtlCol="0"/>
            <a:lstStyle/>
            <a:p>
              <a:endParaRPr/>
            </a:p>
          </p:txBody>
        </p:sp>
        <p:sp>
          <p:nvSpPr>
            <p:cNvPr id="7026" name="object 7026"/>
            <p:cNvSpPr/>
            <p:nvPr/>
          </p:nvSpPr>
          <p:spPr>
            <a:xfrm>
              <a:off x="6039154" y="8091284"/>
              <a:ext cx="3175" cy="31750"/>
            </a:xfrm>
            <a:custGeom>
              <a:avLst/>
              <a:gdLst/>
              <a:ahLst/>
              <a:cxnLst/>
              <a:rect l="l" t="t" r="r" b="b"/>
              <a:pathLst>
                <a:path w="3175" h="31750">
                  <a:moveTo>
                    <a:pt x="2882" y="0"/>
                  </a:moveTo>
                  <a:lnTo>
                    <a:pt x="2019" y="7605"/>
                  </a:lnTo>
                  <a:lnTo>
                    <a:pt x="1208" y="15406"/>
                  </a:lnTo>
                  <a:lnTo>
                    <a:pt x="512" y="23401"/>
                  </a:lnTo>
                  <a:lnTo>
                    <a:pt x="0" y="31584"/>
                  </a:lnTo>
                </a:path>
              </a:pathLst>
            </a:custGeom>
            <a:ln w="25400">
              <a:solidFill>
                <a:srgbClr val="FFED5F"/>
              </a:solidFill>
            </a:ln>
          </p:spPr>
          <p:txBody>
            <a:bodyPr wrap="square" lIns="0" tIns="0" rIns="0" bIns="0" rtlCol="0"/>
            <a:lstStyle/>
            <a:p>
              <a:endParaRPr/>
            </a:p>
          </p:txBody>
        </p:sp>
        <p:sp>
          <p:nvSpPr>
            <p:cNvPr id="7027" name="object 7027"/>
            <p:cNvSpPr/>
            <p:nvPr/>
          </p:nvSpPr>
          <p:spPr>
            <a:xfrm>
              <a:off x="6030696" y="8119795"/>
              <a:ext cx="8890" cy="3175"/>
            </a:xfrm>
            <a:custGeom>
              <a:avLst/>
              <a:gdLst/>
              <a:ahLst/>
              <a:cxnLst/>
              <a:rect l="l" t="t" r="r" b="b"/>
              <a:pathLst>
                <a:path w="8889" h="3175">
                  <a:moveTo>
                    <a:pt x="8458" y="3073"/>
                  </a:moveTo>
                  <a:lnTo>
                    <a:pt x="0" y="0"/>
                  </a:lnTo>
                </a:path>
              </a:pathLst>
            </a:custGeom>
            <a:ln w="25400">
              <a:solidFill>
                <a:srgbClr val="FFF06C"/>
              </a:solidFill>
            </a:ln>
          </p:spPr>
          <p:txBody>
            <a:bodyPr wrap="square" lIns="0" tIns="0" rIns="0" bIns="0" rtlCol="0"/>
            <a:lstStyle/>
            <a:p>
              <a:endParaRPr/>
            </a:p>
          </p:txBody>
        </p:sp>
        <p:sp>
          <p:nvSpPr>
            <p:cNvPr id="7028" name="object 7028"/>
            <p:cNvSpPr/>
            <p:nvPr/>
          </p:nvSpPr>
          <p:spPr>
            <a:xfrm>
              <a:off x="6030696" y="8088909"/>
              <a:ext cx="4445" cy="31115"/>
            </a:xfrm>
            <a:custGeom>
              <a:avLst/>
              <a:gdLst/>
              <a:ahLst/>
              <a:cxnLst/>
              <a:rect l="l" t="t" r="r" b="b"/>
              <a:pathLst>
                <a:path w="4445" h="31115">
                  <a:moveTo>
                    <a:pt x="0" y="30886"/>
                  </a:moveTo>
                  <a:lnTo>
                    <a:pt x="601" y="22872"/>
                  </a:lnTo>
                  <a:lnTo>
                    <a:pt x="1533" y="15057"/>
                  </a:lnTo>
                  <a:lnTo>
                    <a:pt x="2689" y="7435"/>
                  </a:lnTo>
                  <a:lnTo>
                    <a:pt x="3962" y="0"/>
                  </a:lnTo>
                </a:path>
              </a:pathLst>
            </a:custGeom>
            <a:ln w="25400">
              <a:solidFill>
                <a:srgbClr val="FFEA56"/>
              </a:solidFill>
            </a:ln>
          </p:spPr>
          <p:txBody>
            <a:bodyPr wrap="square" lIns="0" tIns="0" rIns="0" bIns="0" rtlCol="0"/>
            <a:lstStyle/>
            <a:p>
              <a:endParaRPr/>
            </a:p>
          </p:txBody>
        </p:sp>
        <p:sp>
          <p:nvSpPr>
            <p:cNvPr id="7029" name="object 7029"/>
            <p:cNvSpPr/>
            <p:nvPr/>
          </p:nvSpPr>
          <p:spPr>
            <a:xfrm>
              <a:off x="6034658" y="8088909"/>
              <a:ext cx="7620" cy="2540"/>
            </a:xfrm>
            <a:custGeom>
              <a:avLst/>
              <a:gdLst/>
              <a:ahLst/>
              <a:cxnLst/>
              <a:rect l="l" t="t" r="r" b="b"/>
              <a:pathLst>
                <a:path w="7620" h="2540">
                  <a:moveTo>
                    <a:pt x="0" y="0"/>
                  </a:moveTo>
                  <a:lnTo>
                    <a:pt x="7378" y="2374"/>
                  </a:lnTo>
                </a:path>
              </a:pathLst>
            </a:custGeom>
            <a:ln w="25400">
              <a:solidFill>
                <a:srgbClr val="FFE74A"/>
              </a:solidFill>
            </a:ln>
          </p:spPr>
          <p:txBody>
            <a:bodyPr wrap="square" lIns="0" tIns="0" rIns="0" bIns="0" rtlCol="0"/>
            <a:lstStyle/>
            <a:p>
              <a:endParaRPr/>
            </a:p>
          </p:txBody>
        </p:sp>
        <p:sp>
          <p:nvSpPr>
            <p:cNvPr id="7030" name="object 7030"/>
            <p:cNvSpPr/>
            <p:nvPr/>
          </p:nvSpPr>
          <p:spPr>
            <a:xfrm>
              <a:off x="6014618" y="8084693"/>
              <a:ext cx="20320" cy="35560"/>
            </a:xfrm>
            <a:custGeom>
              <a:avLst/>
              <a:gdLst/>
              <a:ahLst/>
              <a:cxnLst/>
              <a:rect l="l" t="t" r="r" b="b"/>
              <a:pathLst>
                <a:path w="20320" h="35559">
                  <a:moveTo>
                    <a:pt x="5638" y="0"/>
                  </a:moveTo>
                  <a:lnTo>
                    <a:pt x="3696" y="7150"/>
                  </a:lnTo>
                  <a:lnTo>
                    <a:pt x="2000" y="14419"/>
                  </a:lnTo>
                  <a:lnTo>
                    <a:pt x="713" y="21818"/>
                  </a:lnTo>
                  <a:lnTo>
                    <a:pt x="0" y="29362"/>
                  </a:lnTo>
                  <a:lnTo>
                    <a:pt x="16078" y="35102"/>
                  </a:lnTo>
                  <a:lnTo>
                    <a:pt x="16679" y="27088"/>
                  </a:lnTo>
                  <a:lnTo>
                    <a:pt x="17611" y="19273"/>
                  </a:lnTo>
                  <a:lnTo>
                    <a:pt x="18767" y="11651"/>
                  </a:lnTo>
                  <a:lnTo>
                    <a:pt x="20040" y="4216"/>
                  </a:lnTo>
                  <a:lnTo>
                    <a:pt x="15138" y="2705"/>
                  </a:lnTo>
                  <a:lnTo>
                    <a:pt x="5638" y="0"/>
                  </a:lnTo>
                  <a:close/>
                </a:path>
              </a:pathLst>
            </a:custGeom>
            <a:solidFill>
              <a:srgbClr val="FFE649"/>
            </a:solidFill>
          </p:spPr>
          <p:txBody>
            <a:bodyPr wrap="square" lIns="0" tIns="0" rIns="0" bIns="0" rtlCol="0"/>
            <a:lstStyle/>
            <a:p>
              <a:endParaRPr/>
            </a:p>
          </p:txBody>
        </p:sp>
        <p:sp>
          <p:nvSpPr>
            <p:cNvPr id="7031" name="object 7031"/>
            <p:cNvSpPr/>
            <p:nvPr/>
          </p:nvSpPr>
          <p:spPr>
            <a:xfrm>
              <a:off x="6030696" y="8088909"/>
              <a:ext cx="4445" cy="31115"/>
            </a:xfrm>
            <a:custGeom>
              <a:avLst/>
              <a:gdLst/>
              <a:ahLst/>
              <a:cxnLst/>
              <a:rect l="l" t="t" r="r" b="b"/>
              <a:pathLst>
                <a:path w="4445" h="31115">
                  <a:moveTo>
                    <a:pt x="3962" y="0"/>
                  </a:moveTo>
                  <a:lnTo>
                    <a:pt x="2689" y="7435"/>
                  </a:lnTo>
                  <a:lnTo>
                    <a:pt x="1533" y="15057"/>
                  </a:lnTo>
                  <a:lnTo>
                    <a:pt x="601" y="22872"/>
                  </a:lnTo>
                  <a:lnTo>
                    <a:pt x="0" y="30886"/>
                  </a:lnTo>
                </a:path>
              </a:pathLst>
            </a:custGeom>
            <a:ln w="25400">
              <a:solidFill>
                <a:srgbClr val="FFEA56"/>
              </a:solidFill>
            </a:ln>
          </p:spPr>
          <p:txBody>
            <a:bodyPr wrap="square" lIns="0" tIns="0" rIns="0" bIns="0" rtlCol="0"/>
            <a:lstStyle/>
            <a:p>
              <a:endParaRPr/>
            </a:p>
          </p:txBody>
        </p:sp>
        <p:sp>
          <p:nvSpPr>
            <p:cNvPr id="7032" name="object 7032"/>
            <p:cNvSpPr/>
            <p:nvPr/>
          </p:nvSpPr>
          <p:spPr>
            <a:xfrm>
              <a:off x="6014618" y="8114055"/>
              <a:ext cx="16510" cy="6350"/>
            </a:xfrm>
            <a:custGeom>
              <a:avLst/>
              <a:gdLst/>
              <a:ahLst/>
              <a:cxnLst/>
              <a:rect l="l" t="t" r="r" b="b"/>
              <a:pathLst>
                <a:path w="16510" h="6350">
                  <a:moveTo>
                    <a:pt x="16078" y="5740"/>
                  </a:moveTo>
                  <a:lnTo>
                    <a:pt x="10541" y="3733"/>
                  </a:lnTo>
                  <a:lnTo>
                    <a:pt x="5168" y="1816"/>
                  </a:lnTo>
                  <a:lnTo>
                    <a:pt x="0" y="0"/>
                  </a:lnTo>
                </a:path>
              </a:pathLst>
            </a:custGeom>
            <a:ln w="25400">
              <a:solidFill>
                <a:srgbClr val="FFE959"/>
              </a:solidFill>
            </a:ln>
          </p:spPr>
          <p:txBody>
            <a:bodyPr wrap="square" lIns="0" tIns="0" rIns="0" bIns="0" rtlCol="0"/>
            <a:lstStyle/>
            <a:p>
              <a:endParaRPr/>
            </a:p>
          </p:txBody>
        </p:sp>
        <p:sp>
          <p:nvSpPr>
            <p:cNvPr id="7033" name="object 7033"/>
            <p:cNvSpPr/>
            <p:nvPr/>
          </p:nvSpPr>
          <p:spPr>
            <a:xfrm>
              <a:off x="6014618" y="8084693"/>
              <a:ext cx="5715" cy="29845"/>
            </a:xfrm>
            <a:custGeom>
              <a:avLst/>
              <a:gdLst/>
              <a:ahLst/>
              <a:cxnLst/>
              <a:rect l="l" t="t" r="r" b="b"/>
              <a:pathLst>
                <a:path w="5714" h="29845">
                  <a:moveTo>
                    <a:pt x="0" y="29362"/>
                  </a:moveTo>
                  <a:lnTo>
                    <a:pt x="713" y="21818"/>
                  </a:lnTo>
                  <a:lnTo>
                    <a:pt x="2000" y="14419"/>
                  </a:lnTo>
                  <a:lnTo>
                    <a:pt x="3696" y="7150"/>
                  </a:lnTo>
                  <a:lnTo>
                    <a:pt x="5638" y="0"/>
                  </a:lnTo>
                </a:path>
              </a:pathLst>
            </a:custGeom>
            <a:ln w="25400">
              <a:solidFill>
                <a:srgbClr val="FFE23C"/>
              </a:solidFill>
            </a:ln>
          </p:spPr>
          <p:txBody>
            <a:bodyPr wrap="square" lIns="0" tIns="0" rIns="0" bIns="0" rtlCol="0"/>
            <a:lstStyle/>
            <a:p>
              <a:endParaRPr/>
            </a:p>
          </p:txBody>
        </p:sp>
        <p:sp>
          <p:nvSpPr>
            <p:cNvPr id="7034" name="object 7034"/>
            <p:cNvSpPr/>
            <p:nvPr/>
          </p:nvSpPr>
          <p:spPr>
            <a:xfrm>
              <a:off x="6020257" y="8084693"/>
              <a:ext cx="14604" cy="4445"/>
            </a:xfrm>
            <a:custGeom>
              <a:avLst/>
              <a:gdLst/>
              <a:ahLst/>
              <a:cxnLst/>
              <a:rect l="l" t="t" r="r" b="b"/>
              <a:pathLst>
                <a:path w="14604" h="4445">
                  <a:moveTo>
                    <a:pt x="0" y="0"/>
                  </a:moveTo>
                  <a:lnTo>
                    <a:pt x="4686" y="1308"/>
                  </a:lnTo>
                  <a:lnTo>
                    <a:pt x="9499" y="2705"/>
                  </a:lnTo>
                  <a:lnTo>
                    <a:pt x="14401" y="4216"/>
                  </a:lnTo>
                </a:path>
              </a:pathLst>
            </a:custGeom>
            <a:ln w="25400">
              <a:solidFill>
                <a:srgbClr val="FFE239"/>
              </a:solidFill>
            </a:ln>
          </p:spPr>
          <p:txBody>
            <a:bodyPr wrap="square" lIns="0" tIns="0" rIns="0" bIns="0" rtlCol="0"/>
            <a:lstStyle/>
            <a:p>
              <a:endParaRPr/>
            </a:p>
          </p:txBody>
        </p:sp>
        <p:sp>
          <p:nvSpPr>
            <p:cNvPr id="7035" name="object 7035"/>
            <p:cNvSpPr/>
            <p:nvPr/>
          </p:nvSpPr>
          <p:spPr>
            <a:xfrm>
              <a:off x="6011786" y="8053705"/>
              <a:ext cx="15875" cy="17145"/>
            </a:xfrm>
            <a:custGeom>
              <a:avLst/>
              <a:gdLst/>
              <a:ahLst/>
              <a:cxnLst/>
              <a:rect l="l" t="t" r="r" b="b"/>
              <a:pathLst>
                <a:path w="15875" h="17145">
                  <a:moveTo>
                    <a:pt x="4063" y="0"/>
                  </a:moveTo>
                  <a:lnTo>
                    <a:pt x="3073" y="4521"/>
                  </a:lnTo>
                  <a:lnTo>
                    <a:pt x="1638" y="9042"/>
                  </a:lnTo>
                  <a:lnTo>
                    <a:pt x="0" y="13576"/>
                  </a:lnTo>
                  <a:lnTo>
                    <a:pt x="8166" y="15798"/>
                  </a:lnTo>
                  <a:lnTo>
                    <a:pt x="12407" y="17005"/>
                  </a:lnTo>
                  <a:lnTo>
                    <a:pt x="13627" y="12407"/>
                  </a:lnTo>
                  <a:lnTo>
                    <a:pt x="14668" y="7874"/>
                  </a:lnTo>
                  <a:lnTo>
                    <a:pt x="15328" y="3390"/>
                  </a:lnTo>
                  <a:lnTo>
                    <a:pt x="11506" y="2197"/>
                  </a:lnTo>
                  <a:lnTo>
                    <a:pt x="7759" y="1066"/>
                  </a:lnTo>
                  <a:lnTo>
                    <a:pt x="4063" y="0"/>
                  </a:lnTo>
                  <a:close/>
                </a:path>
              </a:pathLst>
            </a:custGeom>
            <a:solidFill>
              <a:srgbClr val="FFD514"/>
            </a:solidFill>
          </p:spPr>
          <p:txBody>
            <a:bodyPr wrap="square" lIns="0" tIns="0" rIns="0" bIns="0" rtlCol="0"/>
            <a:lstStyle/>
            <a:p>
              <a:endParaRPr/>
            </a:p>
          </p:txBody>
        </p:sp>
        <p:sp>
          <p:nvSpPr>
            <p:cNvPr id="7036" name="object 7036"/>
            <p:cNvSpPr/>
            <p:nvPr/>
          </p:nvSpPr>
          <p:spPr>
            <a:xfrm>
              <a:off x="6015850" y="8053705"/>
              <a:ext cx="11430" cy="3810"/>
            </a:xfrm>
            <a:custGeom>
              <a:avLst/>
              <a:gdLst/>
              <a:ahLst/>
              <a:cxnLst/>
              <a:rect l="l" t="t" r="r" b="b"/>
              <a:pathLst>
                <a:path w="11429" h="3809">
                  <a:moveTo>
                    <a:pt x="11264" y="3390"/>
                  </a:moveTo>
                  <a:lnTo>
                    <a:pt x="0" y="0"/>
                  </a:lnTo>
                </a:path>
              </a:pathLst>
            </a:custGeom>
            <a:ln w="25400">
              <a:solidFill>
                <a:srgbClr val="FFD311"/>
              </a:solidFill>
            </a:ln>
          </p:spPr>
          <p:txBody>
            <a:bodyPr wrap="square" lIns="0" tIns="0" rIns="0" bIns="0" rtlCol="0"/>
            <a:lstStyle/>
            <a:p>
              <a:endParaRPr/>
            </a:p>
          </p:txBody>
        </p:sp>
        <p:sp>
          <p:nvSpPr>
            <p:cNvPr id="7037" name="object 7037"/>
            <p:cNvSpPr/>
            <p:nvPr/>
          </p:nvSpPr>
          <p:spPr>
            <a:xfrm>
              <a:off x="6011786" y="8053705"/>
              <a:ext cx="4445" cy="13970"/>
            </a:xfrm>
            <a:custGeom>
              <a:avLst/>
              <a:gdLst/>
              <a:ahLst/>
              <a:cxnLst/>
              <a:rect l="l" t="t" r="r" b="b"/>
              <a:pathLst>
                <a:path w="4445" h="13970">
                  <a:moveTo>
                    <a:pt x="4063" y="0"/>
                  </a:moveTo>
                  <a:lnTo>
                    <a:pt x="3073" y="4521"/>
                  </a:lnTo>
                  <a:lnTo>
                    <a:pt x="1638" y="9042"/>
                  </a:lnTo>
                  <a:lnTo>
                    <a:pt x="0" y="13576"/>
                  </a:lnTo>
                </a:path>
              </a:pathLst>
            </a:custGeom>
            <a:ln w="25400">
              <a:solidFill>
                <a:srgbClr val="FFD30C"/>
              </a:solidFill>
            </a:ln>
          </p:spPr>
          <p:txBody>
            <a:bodyPr wrap="square" lIns="0" tIns="0" rIns="0" bIns="0" rtlCol="0"/>
            <a:lstStyle/>
            <a:p>
              <a:endParaRPr/>
            </a:p>
          </p:txBody>
        </p:sp>
        <p:sp>
          <p:nvSpPr>
            <p:cNvPr id="7038" name="object 7038"/>
            <p:cNvSpPr/>
            <p:nvPr/>
          </p:nvSpPr>
          <p:spPr>
            <a:xfrm>
              <a:off x="6011786" y="8067281"/>
              <a:ext cx="12700" cy="3810"/>
            </a:xfrm>
            <a:custGeom>
              <a:avLst/>
              <a:gdLst/>
              <a:ahLst/>
              <a:cxnLst/>
              <a:rect l="l" t="t" r="r" b="b"/>
              <a:pathLst>
                <a:path w="12700" h="3809">
                  <a:moveTo>
                    <a:pt x="0" y="0"/>
                  </a:moveTo>
                  <a:lnTo>
                    <a:pt x="12407" y="3428"/>
                  </a:lnTo>
                </a:path>
              </a:pathLst>
            </a:custGeom>
            <a:ln w="25400">
              <a:solidFill>
                <a:srgbClr val="FFD718"/>
              </a:solidFill>
            </a:ln>
          </p:spPr>
          <p:txBody>
            <a:bodyPr wrap="square" lIns="0" tIns="0" rIns="0" bIns="0" rtlCol="0"/>
            <a:lstStyle/>
            <a:p>
              <a:endParaRPr/>
            </a:p>
          </p:txBody>
        </p:sp>
        <p:sp>
          <p:nvSpPr>
            <p:cNvPr id="7039" name="object 7039"/>
            <p:cNvSpPr/>
            <p:nvPr/>
          </p:nvSpPr>
          <p:spPr>
            <a:xfrm>
              <a:off x="6024194" y="8057096"/>
              <a:ext cx="3175" cy="13970"/>
            </a:xfrm>
            <a:custGeom>
              <a:avLst/>
              <a:gdLst/>
              <a:ahLst/>
              <a:cxnLst/>
              <a:rect l="l" t="t" r="r" b="b"/>
              <a:pathLst>
                <a:path w="3175" h="13970">
                  <a:moveTo>
                    <a:pt x="0" y="13614"/>
                  </a:moveTo>
                  <a:lnTo>
                    <a:pt x="1219" y="9016"/>
                  </a:lnTo>
                  <a:lnTo>
                    <a:pt x="2260" y="4483"/>
                  </a:lnTo>
                  <a:lnTo>
                    <a:pt x="2921" y="0"/>
                  </a:lnTo>
                </a:path>
              </a:pathLst>
            </a:custGeom>
            <a:ln w="25400">
              <a:solidFill>
                <a:srgbClr val="FFD71D"/>
              </a:solidFill>
            </a:ln>
          </p:spPr>
          <p:txBody>
            <a:bodyPr wrap="square" lIns="0" tIns="0" rIns="0" bIns="0" rtlCol="0"/>
            <a:lstStyle/>
            <a:p>
              <a:endParaRPr/>
            </a:p>
          </p:txBody>
        </p:sp>
        <p:sp>
          <p:nvSpPr>
            <p:cNvPr id="7040" name="object 7040"/>
            <p:cNvSpPr/>
            <p:nvPr/>
          </p:nvSpPr>
          <p:spPr>
            <a:xfrm>
              <a:off x="6006655" y="8067281"/>
              <a:ext cx="17780" cy="17780"/>
            </a:xfrm>
            <a:custGeom>
              <a:avLst/>
              <a:gdLst/>
              <a:ahLst/>
              <a:cxnLst/>
              <a:rect l="l" t="t" r="r" b="b"/>
              <a:pathLst>
                <a:path w="17779" h="17779">
                  <a:moveTo>
                    <a:pt x="5130" y="0"/>
                  </a:moveTo>
                  <a:lnTo>
                    <a:pt x="3505" y="4533"/>
                  </a:lnTo>
                  <a:lnTo>
                    <a:pt x="1701" y="9080"/>
                  </a:lnTo>
                  <a:lnTo>
                    <a:pt x="0" y="13665"/>
                  </a:lnTo>
                  <a:lnTo>
                    <a:pt x="13601" y="17411"/>
                  </a:lnTo>
                  <a:lnTo>
                    <a:pt x="14935" y="12687"/>
                  </a:lnTo>
                  <a:lnTo>
                    <a:pt x="16319" y="8026"/>
                  </a:lnTo>
                  <a:lnTo>
                    <a:pt x="17538" y="3428"/>
                  </a:lnTo>
                  <a:lnTo>
                    <a:pt x="13296" y="2222"/>
                  </a:lnTo>
                  <a:lnTo>
                    <a:pt x="5130" y="0"/>
                  </a:lnTo>
                  <a:close/>
                </a:path>
              </a:pathLst>
            </a:custGeom>
            <a:solidFill>
              <a:srgbClr val="FFD91D"/>
            </a:solidFill>
          </p:spPr>
          <p:txBody>
            <a:bodyPr wrap="square" lIns="0" tIns="0" rIns="0" bIns="0" rtlCol="0"/>
            <a:lstStyle/>
            <a:p>
              <a:endParaRPr/>
            </a:p>
          </p:txBody>
        </p:sp>
        <p:sp>
          <p:nvSpPr>
            <p:cNvPr id="7041" name="object 7041"/>
            <p:cNvSpPr/>
            <p:nvPr/>
          </p:nvSpPr>
          <p:spPr>
            <a:xfrm>
              <a:off x="6011786" y="8067281"/>
              <a:ext cx="12700" cy="3810"/>
            </a:xfrm>
            <a:custGeom>
              <a:avLst/>
              <a:gdLst/>
              <a:ahLst/>
              <a:cxnLst/>
              <a:rect l="l" t="t" r="r" b="b"/>
              <a:pathLst>
                <a:path w="12700" h="3809">
                  <a:moveTo>
                    <a:pt x="12407" y="3428"/>
                  </a:moveTo>
                  <a:lnTo>
                    <a:pt x="0" y="0"/>
                  </a:lnTo>
                </a:path>
              </a:pathLst>
            </a:custGeom>
            <a:ln w="25400">
              <a:solidFill>
                <a:srgbClr val="FFD718"/>
              </a:solidFill>
            </a:ln>
          </p:spPr>
          <p:txBody>
            <a:bodyPr wrap="square" lIns="0" tIns="0" rIns="0" bIns="0" rtlCol="0"/>
            <a:lstStyle/>
            <a:p>
              <a:endParaRPr/>
            </a:p>
          </p:txBody>
        </p:sp>
        <p:sp>
          <p:nvSpPr>
            <p:cNvPr id="7042" name="object 7042"/>
            <p:cNvSpPr/>
            <p:nvPr/>
          </p:nvSpPr>
          <p:spPr>
            <a:xfrm>
              <a:off x="6006655" y="8067281"/>
              <a:ext cx="5715" cy="13970"/>
            </a:xfrm>
            <a:custGeom>
              <a:avLst/>
              <a:gdLst/>
              <a:ahLst/>
              <a:cxnLst/>
              <a:rect l="l" t="t" r="r" b="b"/>
              <a:pathLst>
                <a:path w="5714" h="13970">
                  <a:moveTo>
                    <a:pt x="5130" y="0"/>
                  </a:moveTo>
                  <a:lnTo>
                    <a:pt x="3505" y="4533"/>
                  </a:lnTo>
                  <a:lnTo>
                    <a:pt x="1701" y="9080"/>
                  </a:lnTo>
                  <a:lnTo>
                    <a:pt x="0" y="13665"/>
                  </a:lnTo>
                </a:path>
              </a:pathLst>
            </a:custGeom>
            <a:ln w="25399">
              <a:solidFill>
                <a:srgbClr val="FFD613"/>
              </a:solidFill>
            </a:ln>
          </p:spPr>
          <p:txBody>
            <a:bodyPr wrap="square" lIns="0" tIns="0" rIns="0" bIns="0" rtlCol="0"/>
            <a:lstStyle/>
            <a:p>
              <a:endParaRPr/>
            </a:p>
          </p:txBody>
        </p:sp>
        <p:sp>
          <p:nvSpPr>
            <p:cNvPr id="7043" name="object 7043"/>
            <p:cNvSpPr/>
            <p:nvPr/>
          </p:nvSpPr>
          <p:spPr>
            <a:xfrm>
              <a:off x="6006655" y="8080946"/>
              <a:ext cx="13970" cy="3810"/>
            </a:xfrm>
            <a:custGeom>
              <a:avLst/>
              <a:gdLst/>
              <a:ahLst/>
              <a:cxnLst/>
              <a:rect l="l" t="t" r="r" b="b"/>
              <a:pathLst>
                <a:path w="13970" h="3809">
                  <a:moveTo>
                    <a:pt x="0" y="0"/>
                  </a:moveTo>
                  <a:lnTo>
                    <a:pt x="4356" y="1206"/>
                  </a:lnTo>
                  <a:lnTo>
                    <a:pt x="8915" y="2438"/>
                  </a:lnTo>
                  <a:lnTo>
                    <a:pt x="13601" y="3746"/>
                  </a:lnTo>
                </a:path>
              </a:pathLst>
            </a:custGeom>
            <a:ln w="25400">
              <a:solidFill>
                <a:srgbClr val="FFDC22"/>
              </a:solidFill>
            </a:ln>
          </p:spPr>
          <p:txBody>
            <a:bodyPr wrap="square" lIns="0" tIns="0" rIns="0" bIns="0" rtlCol="0"/>
            <a:lstStyle/>
            <a:p>
              <a:endParaRPr/>
            </a:p>
          </p:txBody>
        </p:sp>
        <p:sp>
          <p:nvSpPr>
            <p:cNvPr id="7044" name="object 7044"/>
            <p:cNvSpPr/>
            <p:nvPr/>
          </p:nvSpPr>
          <p:spPr>
            <a:xfrm>
              <a:off x="6020257" y="8070710"/>
              <a:ext cx="4445" cy="14604"/>
            </a:xfrm>
            <a:custGeom>
              <a:avLst/>
              <a:gdLst/>
              <a:ahLst/>
              <a:cxnLst/>
              <a:rect l="l" t="t" r="r" b="b"/>
              <a:pathLst>
                <a:path w="4445" h="14604">
                  <a:moveTo>
                    <a:pt x="0" y="13982"/>
                  </a:moveTo>
                  <a:lnTo>
                    <a:pt x="1333" y="9258"/>
                  </a:lnTo>
                  <a:lnTo>
                    <a:pt x="2717" y="4597"/>
                  </a:lnTo>
                  <a:lnTo>
                    <a:pt x="3937" y="0"/>
                  </a:lnTo>
                </a:path>
              </a:pathLst>
            </a:custGeom>
            <a:ln w="25400">
              <a:solidFill>
                <a:srgbClr val="FFDC27"/>
              </a:solidFill>
            </a:ln>
          </p:spPr>
          <p:txBody>
            <a:bodyPr wrap="square" lIns="0" tIns="0" rIns="0" bIns="0" rtlCol="0"/>
            <a:lstStyle/>
            <a:p>
              <a:endParaRPr/>
            </a:p>
          </p:txBody>
        </p:sp>
        <p:sp>
          <p:nvSpPr>
            <p:cNvPr id="7045" name="object 7045"/>
            <p:cNvSpPr/>
            <p:nvPr/>
          </p:nvSpPr>
          <p:spPr>
            <a:xfrm>
              <a:off x="6000254" y="8052155"/>
              <a:ext cx="15875" cy="29209"/>
            </a:xfrm>
            <a:custGeom>
              <a:avLst/>
              <a:gdLst/>
              <a:ahLst/>
              <a:cxnLst/>
              <a:rect l="l" t="t" r="r" b="b"/>
              <a:pathLst>
                <a:path w="15875" h="29209">
                  <a:moveTo>
                    <a:pt x="10109" y="0"/>
                  </a:moveTo>
                  <a:lnTo>
                    <a:pt x="8127" y="6774"/>
                  </a:lnTo>
                  <a:lnTo>
                    <a:pt x="5630" y="13523"/>
                  </a:lnTo>
                  <a:lnTo>
                    <a:pt x="0" y="27000"/>
                  </a:lnTo>
                  <a:lnTo>
                    <a:pt x="6400" y="28790"/>
                  </a:lnTo>
                  <a:lnTo>
                    <a:pt x="11536" y="15122"/>
                  </a:lnTo>
                  <a:lnTo>
                    <a:pt x="13803" y="8327"/>
                  </a:lnTo>
                  <a:lnTo>
                    <a:pt x="15595" y="1549"/>
                  </a:lnTo>
                  <a:lnTo>
                    <a:pt x="10109" y="0"/>
                  </a:lnTo>
                  <a:close/>
                </a:path>
              </a:pathLst>
            </a:custGeom>
            <a:solidFill>
              <a:srgbClr val="FFD30D"/>
            </a:solidFill>
          </p:spPr>
          <p:txBody>
            <a:bodyPr wrap="square" lIns="0" tIns="0" rIns="0" bIns="0" rtlCol="0"/>
            <a:lstStyle/>
            <a:p>
              <a:endParaRPr/>
            </a:p>
          </p:txBody>
        </p:sp>
        <p:sp>
          <p:nvSpPr>
            <p:cNvPr id="7046" name="object 7046"/>
            <p:cNvSpPr/>
            <p:nvPr/>
          </p:nvSpPr>
          <p:spPr>
            <a:xfrm>
              <a:off x="6006655" y="8053705"/>
              <a:ext cx="9525" cy="27305"/>
            </a:xfrm>
            <a:custGeom>
              <a:avLst/>
              <a:gdLst/>
              <a:ahLst/>
              <a:cxnLst/>
              <a:rect l="l" t="t" r="r" b="b"/>
              <a:pathLst>
                <a:path w="9525" h="27304">
                  <a:moveTo>
                    <a:pt x="9194" y="0"/>
                  </a:moveTo>
                  <a:lnTo>
                    <a:pt x="7402" y="6778"/>
                  </a:lnTo>
                  <a:lnTo>
                    <a:pt x="5135" y="13573"/>
                  </a:lnTo>
                  <a:lnTo>
                    <a:pt x="2599" y="20391"/>
                  </a:lnTo>
                  <a:lnTo>
                    <a:pt x="0" y="27241"/>
                  </a:lnTo>
                </a:path>
              </a:pathLst>
            </a:custGeom>
            <a:ln w="25400">
              <a:solidFill>
                <a:srgbClr val="FFD510"/>
              </a:solidFill>
            </a:ln>
          </p:spPr>
          <p:txBody>
            <a:bodyPr wrap="square" lIns="0" tIns="0" rIns="0" bIns="0" rtlCol="0"/>
            <a:lstStyle/>
            <a:p>
              <a:endParaRPr/>
            </a:p>
          </p:txBody>
        </p:sp>
        <p:sp>
          <p:nvSpPr>
            <p:cNvPr id="7047" name="object 7047"/>
            <p:cNvSpPr/>
            <p:nvPr/>
          </p:nvSpPr>
          <p:spPr>
            <a:xfrm>
              <a:off x="6000254" y="8079155"/>
              <a:ext cx="6985" cy="1905"/>
            </a:xfrm>
            <a:custGeom>
              <a:avLst/>
              <a:gdLst/>
              <a:ahLst/>
              <a:cxnLst/>
              <a:rect l="l" t="t" r="r" b="b"/>
              <a:pathLst>
                <a:path w="6985" h="1904">
                  <a:moveTo>
                    <a:pt x="6400" y="1790"/>
                  </a:moveTo>
                  <a:lnTo>
                    <a:pt x="0" y="0"/>
                  </a:lnTo>
                </a:path>
              </a:pathLst>
            </a:custGeom>
            <a:ln w="25400">
              <a:solidFill>
                <a:srgbClr val="FFD713"/>
              </a:solidFill>
            </a:ln>
          </p:spPr>
          <p:txBody>
            <a:bodyPr wrap="square" lIns="0" tIns="0" rIns="0" bIns="0" rtlCol="0"/>
            <a:lstStyle/>
            <a:p>
              <a:endParaRPr/>
            </a:p>
          </p:txBody>
        </p:sp>
        <p:sp>
          <p:nvSpPr>
            <p:cNvPr id="7048" name="object 7048"/>
            <p:cNvSpPr/>
            <p:nvPr/>
          </p:nvSpPr>
          <p:spPr>
            <a:xfrm>
              <a:off x="6000254" y="8052155"/>
              <a:ext cx="10160" cy="27305"/>
            </a:xfrm>
            <a:custGeom>
              <a:avLst/>
              <a:gdLst/>
              <a:ahLst/>
              <a:cxnLst/>
              <a:rect l="l" t="t" r="r" b="b"/>
              <a:pathLst>
                <a:path w="10160" h="27304">
                  <a:moveTo>
                    <a:pt x="0" y="27000"/>
                  </a:moveTo>
                  <a:lnTo>
                    <a:pt x="2845" y="20261"/>
                  </a:lnTo>
                  <a:lnTo>
                    <a:pt x="5630" y="13523"/>
                  </a:lnTo>
                  <a:lnTo>
                    <a:pt x="8127" y="6774"/>
                  </a:lnTo>
                  <a:lnTo>
                    <a:pt x="10109" y="0"/>
                  </a:lnTo>
                </a:path>
              </a:pathLst>
            </a:custGeom>
            <a:ln w="25400">
              <a:solidFill>
                <a:srgbClr val="FFD20A"/>
              </a:solidFill>
            </a:ln>
          </p:spPr>
          <p:txBody>
            <a:bodyPr wrap="square" lIns="0" tIns="0" rIns="0" bIns="0" rtlCol="0"/>
            <a:lstStyle/>
            <a:p>
              <a:endParaRPr/>
            </a:p>
          </p:txBody>
        </p:sp>
        <p:sp>
          <p:nvSpPr>
            <p:cNvPr id="7049" name="object 7049"/>
            <p:cNvSpPr/>
            <p:nvPr/>
          </p:nvSpPr>
          <p:spPr>
            <a:xfrm>
              <a:off x="6010363" y="8052155"/>
              <a:ext cx="5715" cy="1905"/>
            </a:xfrm>
            <a:custGeom>
              <a:avLst/>
              <a:gdLst/>
              <a:ahLst/>
              <a:cxnLst/>
              <a:rect l="l" t="t" r="r" b="b"/>
              <a:pathLst>
                <a:path w="5714" h="1904">
                  <a:moveTo>
                    <a:pt x="0" y="0"/>
                  </a:moveTo>
                  <a:lnTo>
                    <a:pt x="5486" y="1549"/>
                  </a:lnTo>
                </a:path>
              </a:pathLst>
            </a:custGeom>
            <a:ln w="25399">
              <a:solidFill>
                <a:srgbClr val="FFD008"/>
              </a:solidFill>
            </a:ln>
          </p:spPr>
          <p:txBody>
            <a:bodyPr wrap="square" lIns="0" tIns="0" rIns="0" bIns="0" rtlCol="0"/>
            <a:lstStyle/>
            <a:p>
              <a:endParaRPr/>
            </a:p>
          </p:txBody>
        </p:sp>
        <p:sp>
          <p:nvSpPr>
            <p:cNvPr id="7050" name="object 7050"/>
            <p:cNvSpPr/>
            <p:nvPr/>
          </p:nvSpPr>
          <p:spPr>
            <a:xfrm>
              <a:off x="5994184" y="8050695"/>
              <a:ext cx="16510" cy="28575"/>
            </a:xfrm>
            <a:custGeom>
              <a:avLst/>
              <a:gdLst/>
              <a:ahLst/>
              <a:cxnLst/>
              <a:rect l="l" t="t" r="r" b="b"/>
              <a:pathLst>
                <a:path w="16510" h="28575">
                  <a:moveTo>
                    <a:pt x="10795" y="0"/>
                  </a:moveTo>
                  <a:lnTo>
                    <a:pt x="8710" y="6753"/>
                  </a:lnTo>
                  <a:lnTo>
                    <a:pt x="6049" y="13431"/>
                  </a:lnTo>
                  <a:lnTo>
                    <a:pt x="3063" y="20065"/>
                  </a:lnTo>
                  <a:lnTo>
                    <a:pt x="0" y="26682"/>
                  </a:lnTo>
                  <a:lnTo>
                    <a:pt x="6070" y="28460"/>
                  </a:lnTo>
                  <a:lnTo>
                    <a:pt x="11701" y="14984"/>
                  </a:lnTo>
                  <a:lnTo>
                    <a:pt x="14198" y="8234"/>
                  </a:lnTo>
                  <a:lnTo>
                    <a:pt x="16179" y="1460"/>
                  </a:lnTo>
                  <a:lnTo>
                    <a:pt x="10795" y="0"/>
                  </a:lnTo>
                  <a:close/>
                </a:path>
              </a:pathLst>
            </a:custGeom>
            <a:solidFill>
              <a:srgbClr val="FFD209"/>
            </a:solidFill>
          </p:spPr>
          <p:txBody>
            <a:bodyPr wrap="square" lIns="0" tIns="0" rIns="0" bIns="0" rtlCol="0"/>
            <a:lstStyle/>
            <a:p>
              <a:endParaRPr/>
            </a:p>
          </p:txBody>
        </p:sp>
        <p:sp>
          <p:nvSpPr>
            <p:cNvPr id="7051" name="object 7051"/>
            <p:cNvSpPr/>
            <p:nvPr/>
          </p:nvSpPr>
          <p:spPr>
            <a:xfrm>
              <a:off x="6000254" y="8052155"/>
              <a:ext cx="10160" cy="27305"/>
            </a:xfrm>
            <a:custGeom>
              <a:avLst/>
              <a:gdLst/>
              <a:ahLst/>
              <a:cxnLst/>
              <a:rect l="l" t="t" r="r" b="b"/>
              <a:pathLst>
                <a:path w="10160" h="27304">
                  <a:moveTo>
                    <a:pt x="10109" y="0"/>
                  </a:moveTo>
                  <a:lnTo>
                    <a:pt x="8127" y="6774"/>
                  </a:lnTo>
                  <a:lnTo>
                    <a:pt x="5630" y="13523"/>
                  </a:lnTo>
                  <a:lnTo>
                    <a:pt x="2845" y="20261"/>
                  </a:lnTo>
                  <a:lnTo>
                    <a:pt x="0" y="27000"/>
                  </a:lnTo>
                </a:path>
              </a:pathLst>
            </a:custGeom>
            <a:ln w="25400">
              <a:solidFill>
                <a:srgbClr val="FFD20A"/>
              </a:solidFill>
            </a:ln>
          </p:spPr>
          <p:txBody>
            <a:bodyPr wrap="square" lIns="0" tIns="0" rIns="0" bIns="0" rtlCol="0"/>
            <a:lstStyle/>
            <a:p>
              <a:endParaRPr/>
            </a:p>
          </p:txBody>
        </p:sp>
        <p:sp>
          <p:nvSpPr>
            <p:cNvPr id="7052" name="object 7052"/>
            <p:cNvSpPr/>
            <p:nvPr/>
          </p:nvSpPr>
          <p:spPr>
            <a:xfrm>
              <a:off x="5994184" y="8077377"/>
              <a:ext cx="6350" cy="1905"/>
            </a:xfrm>
            <a:custGeom>
              <a:avLst/>
              <a:gdLst/>
              <a:ahLst/>
              <a:cxnLst/>
              <a:rect l="l" t="t" r="r" b="b"/>
              <a:pathLst>
                <a:path w="6350" h="1904">
                  <a:moveTo>
                    <a:pt x="6070" y="1777"/>
                  </a:moveTo>
                  <a:lnTo>
                    <a:pt x="0" y="0"/>
                  </a:lnTo>
                </a:path>
              </a:pathLst>
            </a:custGeom>
            <a:ln w="25400">
              <a:solidFill>
                <a:srgbClr val="FFD60E"/>
              </a:solidFill>
            </a:ln>
          </p:spPr>
          <p:txBody>
            <a:bodyPr wrap="square" lIns="0" tIns="0" rIns="0" bIns="0" rtlCol="0"/>
            <a:lstStyle/>
            <a:p>
              <a:endParaRPr/>
            </a:p>
          </p:txBody>
        </p:sp>
        <p:sp>
          <p:nvSpPr>
            <p:cNvPr id="7053" name="object 7053"/>
            <p:cNvSpPr/>
            <p:nvPr/>
          </p:nvSpPr>
          <p:spPr>
            <a:xfrm>
              <a:off x="5994184" y="8050695"/>
              <a:ext cx="10795" cy="27305"/>
            </a:xfrm>
            <a:custGeom>
              <a:avLst/>
              <a:gdLst/>
              <a:ahLst/>
              <a:cxnLst/>
              <a:rect l="l" t="t" r="r" b="b"/>
              <a:pathLst>
                <a:path w="10795" h="27304">
                  <a:moveTo>
                    <a:pt x="0" y="26682"/>
                  </a:moveTo>
                  <a:lnTo>
                    <a:pt x="3063" y="20065"/>
                  </a:lnTo>
                  <a:lnTo>
                    <a:pt x="6049" y="13431"/>
                  </a:lnTo>
                  <a:lnTo>
                    <a:pt x="8710" y="6753"/>
                  </a:lnTo>
                  <a:lnTo>
                    <a:pt x="10795" y="0"/>
                  </a:lnTo>
                </a:path>
              </a:pathLst>
            </a:custGeom>
            <a:ln w="25400">
              <a:solidFill>
                <a:srgbClr val="FFD208"/>
              </a:solidFill>
            </a:ln>
          </p:spPr>
          <p:txBody>
            <a:bodyPr wrap="square" lIns="0" tIns="0" rIns="0" bIns="0" rtlCol="0"/>
            <a:lstStyle/>
            <a:p>
              <a:endParaRPr/>
            </a:p>
          </p:txBody>
        </p:sp>
        <p:sp>
          <p:nvSpPr>
            <p:cNvPr id="7054" name="object 7054"/>
            <p:cNvSpPr/>
            <p:nvPr/>
          </p:nvSpPr>
          <p:spPr>
            <a:xfrm>
              <a:off x="6004979" y="8050695"/>
              <a:ext cx="5715" cy="1905"/>
            </a:xfrm>
            <a:custGeom>
              <a:avLst/>
              <a:gdLst/>
              <a:ahLst/>
              <a:cxnLst/>
              <a:rect l="l" t="t" r="r" b="b"/>
              <a:pathLst>
                <a:path w="5714" h="1904">
                  <a:moveTo>
                    <a:pt x="0" y="0"/>
                  </a:moveTo>
                  <a:lnTo>
                    <a:pt x="5384" y="1460"/>
                  </a:lnTo>
                </a:path>
              </a:pathLst>
            </a:custGeom>
            <a:ln w="25400">
              <a:solidFill>
                <a:srgbClr val="FFCF04"/>
              </a:solidFill>
            </a:ln>
          </p:spPr>
          <p:txBody>
            <a:bodyPr wrap="square" lIns="0" tIns="0" rIns="0" bIns="0" rtlCol="0"/>
            <a:lstStyle/>
            <a:p>
              <a:endParaRPr/>
            </a:p>
          </p:txBody>
        </p:sp>
        <p:sp>
          <p:nvSpPr>
            <p:cNvPr id="7055" name="object 7055"/>
            <p:cNvSpPr/>
            <p:nvPr/>
          </p:nvSpPr>
          <p:spPr>
            <a:xfrm>
              <a:off x="5999733" y="8080946"/>
              <a:ext cx="20955" cy="33655"/>
            </a:xfrm>
            <a:custGeom>
              <a:avLst/>
              <a:gdLst/>
              <a:ahLst/>
              <a:cxnLst/>
              <a:rect l="l" t="t" r="r" b="b"/>
              <a:pathLst>
                <a:path w="20954" h="33654">
                  <a:moveTo>
                    <a:pt x="6921" y="0"/>
                  </a:moveTo>
                  <a:lnTo>
                    <a:pt x="4457" y="6890"/>
                  </a:lnTo>
                  <a:lnTo>
                    <a:pt x="2346" y="13833"/>
                  </a:lnTo>
                  <a:lnTo>
                    <a:pt x="792" y="20838"/>
                  </a:lnTo>
                  <a:lnTo>
                    <a:pt x="0" y="27914"/>
                  </a:lnTo>
                  <a:lnTo>
                    <a:pt x="14884" y="33108"/>
                  </a:lnTo>
                  <a:lnTo>
                    <a:pt x="15597" y="25565"/>
                  </a:lnTo>
                  <a:lnTo>
                    <a:pt x="16884" y="18165"/>
                  </a:lnTo>
                  <a:lnTo>
                    <a:pt x="18581" y="10897"/>
                  </a:lnTo>
                  <a:lnTo>
                    <a:pt x="20523" y="3746"/>
                  </a:lnTo>
                  <a:lnTo>
                    <a:pt x="6921" y="0"/>
                  </a:lnTo>
                  <a:close/>
                </a:path>
              </a:pathLst>
            </a:custGeom>
            <a:solidFill>
              <a:srgbClr val="FFDE2F"/>
            </a:solidFill>
          </p:spPr>
          <p:txBody>
            <a:bodyPr wrap="square" lIns="0" tIns="0" rIns="0" bIns="0" rtlCol="0"/>
            <a:lstStyle/>
            <a:p>
              <a:endParaRPr/>
            </a:p>
          </p:txBody>
        </p:sp>
        <p:sp>
          <p:nvSpPr>
            <p:cNvPr id="7056" name="object 7056"/>
            <p:cNvSpPr/>
            <p:nvPr/>
          </p:nvSpPr>
          <p:spPr>
            <a:xfrm>
              <a:off x="6014618" y="8084693"/>
              <a:ext cx="5715" cy="29845"/>
            </a:xfrm>
            <a:custGeom>
              <a:avLst/>
              <a:gdLst/>
              <a:ahLst/>
              <a:cxnLst/>
              <a:rect l="l" t="t" r="r" b="b"/>
              <a:pathLst>
                <a:path w="5714" h="29845">
                  <a:moveTo>
                    <a:pt x="5638" y="0"/>
                  </a:moveTo>
                  <a:lnTo>
                    <a:pt x="3696" y="7150"/>
                  </a:lnTo>
                  <a:lnTo>
                    <a:pt x="2000" y="14419"/>
                  </a:lnTo>
                  <a:lnTo>
                    <a:pt x="713" y="21818"/>
                  </a:lnTo>
                  <a:lnTo>
                    <a:pt x="0" y="29362"/>
                  </a:lnTo>
                </a:path>
              </a:pathLst>
            </a:custGeom>
            <a:ln w="25400">
              <a:solidFill>
                <a:srgbClr val="FFE23C"/>
              </a:solidFill>
            </a:ln>
          </p:spPr>
          <p:txBody>
            <a:bodyPr wrap="square" lIns="0" tIns="0" rIns="0" bIns="0" rtlCol="0"/>
            <a:lstStyle/>
            <a:p>
              <a:endParaRPr/>
            </a:p>
          </p:txBody>
        </p:sp>
        <p:sp>
          <p:nvSpPr>
            <p:cNvPr id="7057" name="object 7057"/>
            <p:cNvSpPr/>
            <p:nvPr/>
          </p:nvSpPr>
          <p:spPr>
            <a:xfrm>
              <a:off x="5999733" y="8108861"/>
              <a:ext cx="15240" cy="5715"/>
            </a:xfrm>
            <a:custGeom>
              <a:avLst/>
              <a:gdLst/>
              <a:ahLst/>
              <a:cxnLst/>
              <a:rect l="l" t="t" r="r" b="b"/>
              <a:pathLst>
                <a:path w="15239" h="5715">
                  <a:moveTo>
                    <a:pt x="14884" y="5194"/>
                  </a:moveTo>
                  <a:lnTo>
                    <a:pt x="9715" y="3365"/>
                  </a:lnTo>
                  <a:lnTo>
                    <a:pt x="4749" y="1638"/>
                  </a:lnTo>
                  <a:lnTo>
                    <a:pt x="0" y="0"/>
                  </a:lnTo>
                </a:path>
              </a:pathLst>
            </a:custGeom>
            <a:ln w="25399">
              <a:solidFill>
                <a:srgbClr val="FFE13B"/>
              </a:solidFill>
            </a:ln>
          </p:spPr>
          <p:txBody>
            <a:bodyPr wrap="square" lIns="0" tIns="0" rIns="0" bIns="0" rtlCol="0"/>
            <a:lstStyle/>
            <a:p>
              <a:endParaRPr/>
            </a:p>
          </p:txBody>
        </p:sp>
        <p:sp>
          <p:nvSpPr>
            <p:cNvPr id="7058" name="object 7058"/>
            <p:cNvSpPr/>
            <p:nvPr/>
          </p:nvSpPr>
          <p:spPr>
            <a:xfrm>
              <a:off x="5999733" y="8080946"/>
              <a:ext cx="6985" cy="27940"/>
            </a:xfrm>
            <a:custGeom>
              <a:avLst/>
              <a:gdLst/>
              <a:ahLst/>
              <a:cxnLst/>
              <a:rect l="l" t="t" r="r" b="b"/>
              <a:pathLst>
                <a:path w="6985" h="27940">
                  <a:moveTo>
                    <a:pt x="0" y="27914"/>
                  </a:moveTo>
                  <a:lnTo>
                    <a:pt x="792" y="20838"/>
                  </a:lnTo>
                  <a:lnTo>
                    <a:pt x="2346" y="13833"/>
                  </a:lnTo>
                  <a:lnTo>
                    <a:pt x="4457" y="6890"/>
                  </a:lnTo>
                  <a:lnTo>
                    <a:pt x="6921" y="0"/>
                  </a:lnTo>
                </a:path>
              </a:pathLst>
            </a:custGeom>
            <a:ln w="25400">
              <a:solidFill>
                <a:srgbClr val="FFDB21"/>
              </a:solidFill>
            </a:ln>
          </p:spPr>
          <p:txBody>
            <a:bodyPr wrap="square" lIns="0" tIns="0" rIns="0" bIns="0" rtlCol="0"/>
            <a:lstStyle/>
            <a:p>
              <a:endParaRPr/>
            </a:p>
          </p:txBody>
        </p:sp>
        <p:sp>
          <p:nvSpPr>
            <p:cNvPr id="7059" name="object 7059"/>
            <p:cNvSpPr/>
            <p:nvPr/>
          </p:nvSpPr>
          <p:spPr>
            <a:xfrm>
              <a:off x="6006655" y="8080946"/>
              <a:ext cx="13970" cy="3810"/>
            </a:xfrm>
            <a:custGeom>
              <a:avLst/>
              <a:gdLst/>
              <a:ahLst/>
              <a:cxnLst/>
              <a:rect l="l" t="t" r="r" b="b"/>
              <a:pathLst>
                <a:path w="13970" h="3809">
                  <a:moveTo>
                    <a:pt x="0" y="0"/>
                  </a:moveTo>
                  <a:lnTo>
                    <a:pt x="4356" y="1206"/>
                  </a:lnTo>
                  <a:lnTo>
                    <a:pt x="8915" y="2438"/>
                  </a:lnTo>
                  <a:lnTo>
                    <a:pt x="13601" y="3746"/>
                  </a:lnTo>
                </a:path>
              </a:pathLst>
            </a:custGeom>
            <a:ln w="25400">
              <a:solidFill>
                <a:srgbClr val="FFDC22"/>
              </a:solidFill>
            </a:ln>
          </p:spPr>
          <p:txBody>
            <a:bodyPr wrap="square" lIns="0" tIns="0" rIns="0" bIns="0" rtlCol="0"/>
            <a:lstStyle/>
            <a:p>
              <a:endParaRPr/>
            </a:p>
          </p:txBody>
        </p:sp>
        <p:sp>
          <p:nvSpPr>
            <p:cNvPr id="7060" name="object 7060"/>
            <p:cNvSpPr/>
            <p:nvPr/>
          </p:nvSpPr>
          <p:spPr>
            <a:xfrm>
              <a:off x="5992787" y="8079155"/>
              <a:ext cx="13970" cy="29845"/>
            </a:xfrm>
            <a:custGeom>
              <a:avLst/>
              <a:gdLst/>
              <a:ahLst/>
              <a:cxnLst/>
              <a:rect l="l" t="t" r="r" b="b"/>
              <a:pathLst>
                <a:path w="13970" h="29845">
                  <a:moveTo>
                    <a:pt x="7467" y="0"/>
                  </a:moveTo>
                  <a:lnTo>
                    <a:pt x="4788" y="6765"/>
                  </a:lnTo>
                  <a:lnTo>
                    <a:pt x="2500" y="13565"/>
                  </a:lnTo>
                  <a:lnTo>
                    <a:pt x="829" y="20415"/>
                  </a:lnTo>
                  <a:lnTo>
                    <a:pt x="0" y="27330"/>
                  </a:lnTo>
                  <a:lnTo>
                    <a:pt x="6946" y="29705"/>
                  </a:lnTo>
                  <a:lnTo>
                    <a:pt x="7739" y="22629"/>
                  </a:lnTo>
                  <a:lnTo>
                    <a:pt x="9293" y="15624"/>
                  </a:lnTo>
                  <a:lnTo>
                    <a:pt x="11404" y="8681"/>
                  </a:lnTo>
                  <a:lnTo>
                    <a:pt x="13868" y="1790"/>
                  </a:lnTo>
                  <a:lnTo>
                    <a:pt x="7467" y="0"/>
                  </a:lnTo>
                  <a:close/>
                </a:path>
              </a:pathLst>
            </a:custGeom>
            <a:solidFill>
              <a:srgbClr val="FFD91E"/>
            </a:solidFill>
          </p:spPr>
          <p:txBody>
            <a:bodyPr wrap="square" lIns="0" tIns="0" rIns="0" bIns="0" rtlCol="0"/>
            <a:lstStyle/>
            <a:p>
              <a:endParaRPr/>
            </a:p>
          </p:txBody>
        </p:sp>
        <p:sp>
          <p:nvSpPr>
            <p:cNvPr id="7061" name="object 7061"/>
            <p:cNvSpPr/>
            <p:nvPr/>
          </p:nvSpPr>
          <p:spPr>
            <a:xfrm>
              <a:off x="5999733" y="8080946"/>
              <a:ext cx="6985" cy="27940"/>
            </a:xfrm>
            <a:custGeom>
              <a:avLst/>
              <a:gdLst/>
              <a:ahLst/>
              <a:cxnLst/>
              <a:rect l="l" t="t" r="r" b="b"/>
              <a:pathLst>
                <a:path w="6985" h="27940">
                  <a:moveTo>
                    <a:pt x="6921" y="0"/>
                  </a:moveTo>
                  <a:lnTo>
                    <a:pt x="4457" y="6890"/>
                  </a:lnTo>
                  <a:lnTo>
                    <a:pt x="2346" y="13833"/>
                  </a:lnTo>
                  <a:lnTo>
                    <a:pt x="792" y="20838"/>
                  </a:lnTo>
                  <a:lnTo>
                    <a:pt x="0" y="27914"/>
                  </a:lnTo>
                </a:path>
              </a:pathLst>
            </a:custGeom>
            <a:ln w="25400">
              <a:solidFill>
                <a:srgbClr val="FFDB21"/>
              </a:solidFill>
            </a:ln>
          </p:spPr>
          <p:txBody>
            <a:bodyPr wrap="square" lIns="0" tIns="0" rIns="0" bIns="0" rtlCol="0"/>
            <a:lstStyle/>
            <a:p>
              <a:endParaRPr/>
            </a:p>
          </p:txBody>
        </p:sp>
        <p:sp>
          <p:nvSpPr>
            <p:cNvPr id="7062" name="object 7062"/>
            <p:cNvSpPr/>
            <p:nvPr/>
          </p:nvSpPr>
          <p:spPr>
            <a:xfrm>
              <a:off x="5992787" y="8106486"/>
              <a:ext cx="6985" cy="2540"/>
            </a:xfrm>
            <a:custGeom>
              <a:avLst/>
              <a:gdLst/>
              <a:ahLst/>
              <a:cxnLst/>
              <a:rect l="l" t="t" r="r" b="b"/>
              <a:pathLst>
                <a:path w="6985" h="2540">
                  <a:moveTo>
                    <a:pt x="6946" y="2374"/>
                  </a:moveTo>
                  <a:lnTo>
                    <a:pt x="0" y="0"/>
                  </a:lnTo>
                </a:path>
              </a:pathLst>
            </a:custGeom>
            <a:ln w="25399">
              <a:solidFill>
                <a:srgbClr val="FFDC27"/>
              </a:solidFill>
            </a:ln>
          </p:spPr>
          <p:txBody>
            <a:bodyPr wrap="square" lIns="0" tIns="0" rIns="0" bIns="0" rtlCol="0"/>
            <a:lstStyle/>
            <a:p>
              <a:endParaRPr/>
            </a:p>
          </p:txBody>
        </p:sp>
        <p:sp>
          <p:nvSpPr>
            <p:cNvPr id="7063" name="object 7063"/>
            <p:cNvSpPr/>
            <p:nvPr/>
          </p:nvSpPr>
          <p:spPr>
            <a:xfrm>
              <a:off x="5992787" y="8079155"/>
              <a:ext cx="7620" cy="27940"/>
            </a:xfrm>
            <a:custGeom>
              <a:avLst/>
              <a:gdLst/>
              <a:ahLst/>
              <a:cxnLst/>
              <a:rect l="l" t="t" r="r" b="b"/>
              <a:pathLst>
                <a:path w="7620" h="27940">
                  <a:moveTo>
                    <a:pt x="0" y="27330"/>
                  </a:moveTo>
                  <a:lnTo>
                    <a:pt x="829" y="20415"/>
                  </a:lnTo>
                  <a:lnTo>
                    <a:pt x="2500" y="13565"/>
                  </a:lnTo>
                  <a:lnTo>
                    <a:pt x="4788" y="6765"/>
                  </a:lnTo>
                  <a:lnTo>
                    <a:pt x="7467" y="0"/>
                  </a:lnTo>
                </a:path>
              </a:pathLst>
            </a:custGeom>
            <a:ln w="25399">
              <a:solidFill>
                <a:srgbClr val="FFD819"/>
              </a:solidFill>
            </a:ln>
          </p:spPr>
          <p:txBody>
            <a:bodyPr wrap="square" lIns="0" tIns="0" rIns="0" bIns="0" rtlCol="0"/>
            <a:lstStyle/>
            <a:p>
              <a:endParaRPr/>
            </a:p>
          </p:txBody>
        </p:sp>
        <p:sp>
          <p:nvSpPr>
            <p:cNvPr id="7064" name="object 7064"/>
            <p:cNvSpPr/>
            <p:nvPr/>
          </p:nvSpPr>
          <p:spPr>
            <a:xfrm>
              <a:off x="6000254" y="8079155"/>
              <a:ext cx="6985" cy="1905"/>
            </a:xfrm>
            <a:custGeom>
              <a:avLst/>
              <a:gdLst/>
              <a:ahLst/>
              <a:cxnLst/>
              <a:rect l="l" t="t" r="r" b="b"/>
              <a:pathLst>
                <a:path w="6985" h="1904">
                  <a:moveTo>
                    <a:pt x="0" y="0"/>
                  </a:moveTo>
                  <a:lnTo>
                    <a:pt x="6400" y="1790"/>
                  </a:lnTo>
                </a:path>
              </a:pathLst>
            </a:custGeom>
            <a:ln w="25400">
              <a:solidFill>
                <a:srgbClr val="FFD713"/>
              </a:solidFill>
            </a:ln>
          </p:spPr>
          <p:txBody>
            <a:bodyPr wrap="square" lIns="0" tIns="0" rIns="0" bIns="0" rtlCol="0"/>
            <a:lstStyle/>
            <a:p>
              <a:endParaRPr/>
            </a:p>
          </p:txBody>
        </p:sp>
        <p:sp>
          <p:nvSpPr>
            <p:cNvPr id="7065" name="object 7065"/>
            <p:cNvSpPr/>
            <p:nvPr/>
          </p:nvSpPr>
          <p:spPr>
            <a:xfrm>
              <a:off x="5986170" y="8077377"/>
              <a:ext cx="14604" cy="29209"/>
            </a:xfrm>
            <a:custGeom>
              <a:avLst/>
              <a:gdLst/>
              <a:ahLst/>
              <a:cxnLst/>
              <a:rect l="l" t="t" r="r" b="b"/>
              <a:pathLst>
                <a:path w="14604" h="29209">
                  <a:moveTo>
                    <a:pt x="8013" y="0"/>
                  </a:moveTo>
                  <a:lnTo>
                    <a:pt x="5130" y="6629"/>
                  </a:lnTo>
                  <a:lnTo>
                    <a:pt x="2668" y="13298"/>
                  </a:lnTo>
                  <a:lnTo>
                    <a:pt x="875" y="20036"/>
                  </a:lnTo>
                  <a:lnTo>
                    <a:pt x="0" y="26873"/>
                  </a:lnTo>
                  <a:lnTo>
                    <a:pt x="6616" y="29108"/>
                  </a:lnTo>
                  <a:lnTo>
                    <a:pt x="7445" y="22193"/>
                  </a:lnTo>
                  <a:lnTo>
                    <a:pt x="9117" y="15343"/>
                  </a:lnTo>
                  <a:lnTo>
                    <a:pt x="11404" y="8543"/>
                  </a:lnTo>
                  <a:lnTo>
                    <a:pt x="14084" y="1777"/>
                  </a:lnTo>
                  <a:lnTo>
                    <a:pt x="8013" y="0"/>
                  </a:lnTo>
                  <a:close/>
                </a:path>
              </a:pathLst>
            </a:custGeom>
            <a:solidFill>
              <a:srgbClr val="FFD718"/>
            </a:solidFill>
          </p:spPr>
          <p:txBody>
            <a:bodyPr wrap="square" lIns="0" tIns="0" rIns="0" bIns="0" rtlCol="0"/>
            <a:lstStyle/>
            <a:p>
              <a:endParaRPr/>
            </a:p>
          </p:txBody>
        </p:sp>
        <p:sp>
          <p:nvSpPr>
            <p:cNvPr id="7066" name="object 7066"/>
            <p:cNvSpPr/>
            <p:nvPr/>
          </p:nvSpPr>
          <p:spPr>
            <a:xfrm>
              <a:off x="5992787" y="8079155"/>
              <a:ext cx="7620" cy="27940"/>
            </a:xfrm>
            <a:custGeom>
              <a:avLst/>
              <a:gdLst/>
              <a:ahLst/>
              <a:cxnLst/>
              <a:rect l="l" t="t" r="r" b="b"/>
              <a:pathLst>
                <a:path w="7620" h="27940">
                  <a:moveTo>
                    <a:pt x="7467" y="0"/>
                  </a:moveTo>
                  <a:lnTo>
                    <a:pt x="4788" y="6765"/>
                  </a:lnTo>
                  <a:lnTo>
                    <a:pt x="2500" y="13565"/>
                  </a:lnTo>
                  <a:lnTo>
                    <a:pt x="829" y="20415"/>
                  </a:lnTo>
                  <a:lnTo>
                    <a:pt x="0" y="27330"/>
                  </a:lnTo>
                </a:path>
              </a:pathLst>
            </a:custGeom>
            <a:ln w="25399">
              <a:solidFill>
                <a:srgbClr val="FFD819"/>
              </a:solidFill>
            </a:ln>
          </p:spPr>
          <p:txBody>
            <a:bodyPr wrap="square" lIns="0" tIns="0" rIns="0" bIns="0" rtlCol="0"/>
            <a:lstStyle/>
            <a:p>
              <a:endParaRPr/>
            </a:p>
          </p:txBody>
        </p:sp>
        <p:sp>
          <p:nvSpPr>
            <p:cNvPr id="7067" name="object 7067"/>
            <p:cNvSpPr/>
            <p:nvPr/>
          </p:nvSpPr>
          <p:spPr>
            <a:xfrm>
              <a:off x="5986170" y="8104251"/>
              <a:ext cx="6985" cy="2540"/>
            </a:xfrm>
            <a:custGeom>
              <a:avLst/>
              <a:gdLst/>
              <a:ahLst/>
              <a:cxnLst/>
              <a:rect l="l" t="t" r="r" b="b"/>
              <a:pathLst>
                <a:path w="6985" h="2540">
                  <a:moveTo>
                    <a:pt x="6616" y="2235"/>
                  </a:moveTo>
                  <a:lnTo>
                    <a:pt x="0" y="0"/>
                  </a:lnTo>
                </a:path>
              </a:pathLst>
            </a:custGeom>
            <a:ln w="25400">
              <a:solidFill>
                <a:srgbClr val="FFD921"/>
              </a:solidFill>
            </a:ln>
          </p:spPr>
          <p:txBody>
            <a:bodyPr wrap="square" lIns="0" tIns="0" rIns="0" bIns="0" rtlCol="0"/>
            <a:lstStyle/>
            <a:p>
              <a:endParaRPr/>
            </a:p>
          </p:txBody>
        </p:sp>
        <p:sp>
          <p:nvSpPr>
            <p:cNvPr id="7068" name="object 7068"/>
            <p:cNvSpPr/>
            <p:nvPr/>
          </p:nvSpPr>
          <p:spPr>
            <a:xfrm>
              <a:off x="5986170" y="8077377"/>
              <a:ext cx="8255" cy="27305"/>
            </a:xfrm>
            <a:custGeom>
              <a:avLst/>
              <a:gdLst/>
              <a:ahLst/>
              <a:cxnLst/>
              <a:rect l="l" t="t" r="r" b="b"/>
              <a:pathLst>
                <a:path w="8254" h="27304">
                  <a:moveTo>
                    <a:pt x="0" y="26873"/>
                  </a:moveTo>
                  <a:lnTo>
                    <a:pt x="875" y="20036"/>
                  </a:lnTo>
                  <a:lnTo>
                    <a:pt x="2668" y="13298"/>
                  </a:lnTo>
                  <a:lnTo>
                    <a:pt x="5130" y="6629"/>
                  </a:lnTo>
                  <a:lnTo>
                    <a:pt x="8013" y="0"/>
                  </a:lnTo>
                </a:path>
              </a:pathLst>
            </a:custGeom>
            <a:ln w="25400">
              <a:solidFill>
                <a:srgbClr val="FFD716"/>
              </a:solidFill>
            </a:ln>
          </p:spPr>
          <p:txBody>
            <a:bodyPr wrap="square" lIns="0" tIns="0" rIns="0" bIns="0" rtlCol="0"/>
            <a:lstStyle/>
            <a:p>
              <a:endParaRPr/>
            </a:p>
          </p:txBody>
        </p:sp>
        <p:sp>
          <p:nvSpPr>
            <p:cNvPr id="7069" name="object 7069"/>
            <p:cNvSpPr/>
            <p:nvPr/>
          </p:nvSpPr>
          <p:spPr>
            <a:xfrm>
              <a:off x="5994184" y="8077377"/>
              <a:ext cx="6350" cy="1905"/>
            </a:xfrm>
            <a:custGeom>
              <a:avLst/>
              <a:gdLst/>
              <a:ahLst/>
              <a:cxnLst/>
              <a:rect l="l" t="t" r="r" b="b"/>
              <a:pathLst>
                <a:path w="6350" h="1904">
                  <a:moveTo>
                    <a:pt x="0" y="0"/>
                  </a:moveTo>
                  <a:lnTo>
                    <a:pt x="6070" y="1777"/>
                  </a:lnTo>
                </a:path>
              </a:pathLst>
            </a:custGeom>
            <a:ln w="25400">
              <a:solidFill>
                <a:srgbClr val="FFD60E"/>
              </a:solidFill>
            </a:ln>
          </p:spPr>
          <p:txBody>
            <a:bodyPr wrap="square" lIns="0" tIns="0" rIns="0" bIns="0" rtlCol="0"/>
            <a:lstStyle/>
            <a:p>
              <a:endParaRPr/>
            </a:p>
          </p:txBody>
        </p:sp>
        <p:sp>
          <p:nvSpPr>
            <p:cNvPr id="7070" name="object 7070"/>
            <p:cNvSpPr/>
            <p:nvPr/>
          </p:nvSpPr>
          <p:spPr>
            <a:xfrm>
              <a:off x="5988888" y="8043087"/>
              <a:ext cx="17145" cy="17780"/>
            </a:xfrm>
            <a:custGeom>
              <a:avLst/>
              <a:gdLst/>
              <a:ahLst/>
              <a:cxnLst/>
              <a:rect l="l" t="t" r="r" b="b"/>
              <a:pathLst>
                <a:path w="17145" h="17779">
                  <a:moveTo>
                    <a:pt x="4876" y="0"/>
                  </a:moveTo>
                  <a:lnTo>
                    <a:pt x="3911" y="5207"/>
                  </a:lnTo>
                  <a:lnTo>
                    <a:pt x="2133" y="10287"/>
                  </a:lnTo>
                  <a:lnTo>
                    <a:pt x="0" y="15252"/>
                  </a:lnTo>
                  <a:lnTo>
                    <a:pt x="4229" y="15735"/>
                  </a:lnTo>
                  <a:lnTo>
                    <a:pt x="8509" y="16471"/>
                  </a:lnTo>
                  <a:lnTo>
                    <a:pt x="12763" y="17614"/>
                  </a:lnTo>
                  <a:lnTo>
                    <a:pt x="14693" y="12788"/>
                  </a:lnTo>
                  <a:lnTo>
                    <a:pt x="16268" y="7899"/>
                  </a:lnTo>
                  <a:lnTo>
                    <a:pt x="17068" y="2933"/>
                  </a:lnTo>
                  <a:lnTo>
                    <a:pt x="12941" y="1879"/>
                  </a:lnTo>
                  <a:lnTo>
                    <a:pt x="8877" y="901"/>
                  </a:lnTo>
                  <a:lnTo>
                    <a:pt x="4876" y="0"/>
                  </a:lnTo>
                  <a:close/>
                </a:path>
              </a:pathLst>
            </a:custGeom>
            <a:solidFill>
              <a:srgbClr val="FFD005"/>
            </a:solidFill>
          </p:spPr>
          <p:txBody>
            <a:bodyPr wrap="square" lIns="0" tIns="0" rIns="0" bIns="0" rtlCol="0"/>
            <a:lstStyle/>
            <a:p>
              <a:endParaRPr/>
            </a:p>
          </p:txBody>
        </p:sp>
        <p:sp>
          <p:nvSpPr>
            <p:cNvPr id="7071" name="object 7071"/>
            <p:cNvSpPr/>
            <p:nvPr/>
          </p:nvSpPr>
          <p:spPr>
            <a:xfrm>
              <a:off x="5993764" y="8043087"/>
              <a:ext cx="12700" cy="3175"/>
            </a:xfrm>
            <a:custGeom>
              <a:avLst/>
              <a:gdLst/>
              <a:ahLst/>
              <a:cxnLst/>
              <a:rect l="l" t="t" r="r" b="b"/>
              <a:pathLst>
                <a:path w="12700" h="3175">
                  <a:moveTo>
                    <a:pt x="12192" y="2933"/>
                  </a:moveTo>
                  <a:lnTo>
                    <a:pt x="0" y="0"/>
                  </a:lnTo>
                </a:path>
              </a:pathLst>
            </a:custGeom>
            <a:ln w="25400">
              <a:solidFill>
                <a:srgbClr val="FFCE04"/>
              </a:solidFill>
            </a:ln>
          </p:spPr>
          <p:txBody>
            <a:bodyPr wrap="square" lIns="0" tIns="0" rIns="0" bIns="0" rtlCol="0"/>
            <a:lstStyle/>
            <a:p>
              <a:endParaRPr/>
            </a:p>
          </p:txBody>
        </p:sp>
        <p:sp>
          <p:nvSpPr>
            <p:cNvPr id="7072" name="object 7072"/>
            <p:cNvSpPr/>
            <p:nvPr/>
          </p:nvSpPr>
          <p:spPr>
            <a:xfrm>
              <a:off x="5988888" y="8043087"/>
              <a:ext cx="5080" cy="15875"/>
            </a:xfrm>
            <a:custGeom>
              <a:avLst/>
              <a:gdLst/>
              <a:ahLst/>
              <a:cxnLst/>
              <a:rect l="l" t="t" r="r" b="b"/>
              <a:pathLst>
                <a:path w="5079" h="15875">
                  <a:moveTo>
                    <a:pt x="4876" y="0"/>
                  </a:moveTo>
                  <a:lnTo>
                    <a:pt x="3911" y="5207"/>
                  </a:lnTo>
                  <a:lnTo>
                    <a:pt x="2133" y="10287"/>
                  </a:lnTo>
                  <a:lnTo>
                    <a:pt x="0" y="15252"/>
                  </a:lnTo>
                </a:path>
              </a:pathLst>
            </a:custGeom>
            <a:ln w="25400">
              <a:solidFill>
                <a:srgbClr val="FFD106"/>
              </a:solidFill>
            </a:ln>
          </p:spPr>
          <p:txBody>
            <a:bodyPr wrap="square" lIns="0" tIns="0" rIns="0" bIns="0" rtlCol="0"/>
            <a:lstStyle/>
            <a:p>
              <a:endParaRPr/>
            </a:p>
          </p:txBody>
        </p:sp>
        <p:sp>
          <p:nvSpPr>
            <p:cNvPr id="7073" name="object 7073"/>
            <p:cNvSpPr/>
            <p:nvPr/>
          </p:nvSpPr>
          <p:spPr>
            <a:xfrm>
              <a:off x="5988888" y="8058340"/>
              <a:ext cx="13335" cy="2540"/>
            </a:xfrm>
            <a:custGeom>
              <a:avLst/>
              <a:gdLst/>
              <a:ahLst/>
              <a:cxnLst/>
              <a:rect l="l" t="t" r="r" b="b"/>
              <a:pathLst>
                <a:path w="13335" h="2540">
                  <a:moveTo>
                    <a:pt x="0" y="0"/>
                  </a:moveTo>
                  <a:lnTo>
                    <a:pt x="4229" y="482"/>
                  </a:lnTo>
                  <a:lnTo>
                    <a:pt x="8509" y="1219"/>
                  </a:lnTo>
                  <a:lnTo>
                    <a:pt x="12763" y="2362"/>
                  </a:lnTo>
                </a:path>
              </a:pathLst>
            </a:custGeom>
            <a:ln w="25400">
              <a:solidFill>
                <a:srgbClr val="FFD206"/>
              </a:solidFill>
            </a:ln>
          </p:spPr>
          <p:txBody>
            <a:bodyPr wrap="square" lIns="0" tIns="0" rIns="0" bIns="0" rtlCol="0"/>
            <a:lstStyle/>
            <a:p>
              <a:endParaRPr/>
            </a:p>
          </p:txBody>
        </p:sp>
        <p:sp>
          <p:nvSpPr>
            <p:cNvPr id="7074" name="object 7074"/>
            <p:cNvSpPr/>
            <p:nvPr/>
          </p:nvSpPr>
          <p:spPr>
            <a:xfrm>
              <a:off x="6001651" y="8046021"/>
              <a:ext cx="4445" cy="15240"/>
            </a:xfrm>
            <a:custGeom>
              <a:avLst/>
              <a:gdLst/>
              <a:ahLst/>
              <a:cxnLst/>
              <a:rect l="l" t="t" r="r" b="b"/>
              <a:pathLst>
                <a:path w="4445" h="15240">
                  <a:moveTo>
                    <a:pt x="0" y="14681"/>
                  </a:moveTo>
                  <a:lnTo>
                    <a:pt x="1930" y="9855"/>
                  </a:lnTo>
                  <a:lnTo>
                    <a:pt x="3505" y="4965"/>
                  </a:lnTo>
                  <a:lnTo>
                    <a:pt x="4305" y="0"/>
                  </a:lnTo>
                </a:path>
              </a:pathLst>
            </a:custGeom>
            <a:ln w="25399">
              <a:solidFill>
                <a:srgbClr val="FFCF04"/>
              </a:solidFill>
            </a:ln>
          </p:spPr>
          <p:txBody>
            <a:bodyPr wrap="square" lIns="0" tIns="0" rIns="0" bIns="0" rtlCol="0"/>
            <a:lstStyle/>
            <a:p>
              <a:endParaRPr/>
            </a:p>
          </p:txBody>
        </p:sp>
        <p:sp>
          <p:nvSpPr>
            <p:cNvPr id="7075" name="object 7075"/>
            <p:cNvSpPr/>
            <p:nvPr/>
          </p:nvSpPr>
          <p:spPr>
            <a:xfrm>
              <a:off x="5981852" y="8058340"/>
              <a:ext cx="20320" cy="17145"/>
            </a:xfrm>
            <a:custGeom>
              <a:avLst/>
              <a:gdLst/>
              <a:ahLst/>
              <a:cxnLst/>
              <a:rect l="l" t="t" r="r" b="b"/>
              <a:pathLst>
                <a:path w="20320" h="17145">
                  <a:moveTo>
                    <a:pt x="7035" y="0"/>
                  </a:moveTo>
                  <a:lnTo>
                    <a:pt x="4889" y="4953"/>
                  </a:lnTo>
                  <a:lnTo>
                    <a:pt x="0" y="14503"/>
                  </a:lnTo>
                  <a:lnTo>
                    <a:pt x="4343" y="14744"/>
                  </a:lnTo>
                  <a:lnTo>
                    <a:pt x="8826" y="15405"/>
                  </a:lnTo>
                  <a:lnTo>
                    <a:pt x="13373" y="16776"/>
                  </a:lnTo>
                  <a:lnTo>
                    <a:pt x="15595" y="11988"/>
                  </a:lnTo>
                  <a:lnTo>
                    <a:pt x="17881" y="7200"/>
                  </a:lnTo>
                  <a:lnTo>
                    <a:pt x="19799" y="2362"/>
                  </a:lnTo>
                  <a:lnTo>
                    <a:pt x="15544" y="1219"/>
                  </a:lnTo>
                  <a:lnTo>
                    <a:pt x="11264" y="482"/>
                  </a:lnTo>
                  <a:lnTo>
                    <a:pt x="7035" y="0"/>
                  </a:lnTo>
                  <a:close/>
                </a:path>
              </a:pathLst>
            </a:custGeom>
            <a:solidFill>
              <a:srgbClr val="FFD40A"/>
            </a:solidFill>
          </p:spPr>
          <p:txBody>
            <a:bodyPr wrap="square" lIns="0" tIns="0" rIns="0" bIns="0" rtlCol="0"/>
            <a:lstStyle/>
            <a:p>
              <a:endParaRPr/>
            </a:p>
          </p:txBody>
        </p:sp>
        <p:sp>
          <p:nvSpPr>
            <p:cNvPr id="7076" name="object 7076"/>
            <p:cNvSpPr/>
            <p:nvPr/>
          </p:nvSpPr>
          <p:spPr>
            <a:xfrm>
              <a:off x="5988888" y="8058340"/>
              <a:ext cx="13335" cy="2540"/>
            </a:xfrm>
            <a:custGeom>
              <a:avLst/>
              <a:gdLst/>
              <a:ahLst/>
              <a:cxnLst/>
              <a:rect l="l" t="t" r="r" b="b"/>
              <a:pathLst>
                <a:path w="13335" h="2540">
                  <a:moveTo>
                    <a:pt x="12763" y="2362"/>
                  </a:moveTo>
                  <a:lnTo>
                    <a:pt x="8509" y="1219"/>
                  </a:lnTo>
                  <a:lnTo>
                    <a:pt x="4229" y="482"/>
                  </a:lnTo>
                  <a:lnTo>
                    <a:pt x="0" y="0"/>
                  </a:lnTo>
                </a:path>
              </a:pathLst>
            </a:custGeom>
            <a:ln w="25400">
              <a:solidFill>
                <a:srgbClr val="FFD206"/>
              </a:solidFill>
            </a:ln>
          </p:spPr>
          <p:txBody>
            <a:bodyPr wrap="square" lIns="0" tIns="0" rIns="0" bIns="0" rtlCol="0"/>
            <a:lstStyle/>
            <a:p>
              <a:endParaRPr/>
            </a:p>
          </p:txBody>
        </p:sp>
        <p:sp>
          <p:nvSpPr>
            <p:cNvPr id="7077" name="object 7077"/>
            <p:cNvSpPr/>
            <p:nvPr/>
          </p:nvSpPr>
          <p:spPr>
            <a:xfrm>
              <a:off x="5981852" y="8058340"/>
              <a:ext cx="7620" cy="14604"/>
            </a:xfrm>
            <a:custGeom>
              <a:avLst/>
              <a:gdLst/>
              <a:ahLst/>
              <a:cxnLst/>
              <a:rect l="l" t="t" r="r" b="b"/>
              <a:pathLst>
                <a:path w="7620" h="14604">
                  <a:moveTo>
                    <a:pt x="7035" y="0"/>
                  </a:moveTo>
                  <a:lnTo>
                    <a:pt x="4889" y="4953"/>
                  </a:lnTo>
                  <a:lnTo>
                    <a:pt x="2400" y="9791"/>
                  </a:lnTo>
                  <a:lnTo>
                    <a:pt x="0" y="14503"/>
                  </a:lnTo>
                </a:path>
              </a:pathLst>
            </a:custGeom>
            <a:ln w="25399">
              <a:solidFill>
                <a:srgbClr val="FFD50B"/>
              </a:solidFill>
            </a:ln>
          </p:spPr>
          <p:txBody>
            <a:bodyPr wrap="square" lIns="0" tIns="0" rIns="0" bIns="0" rtlCol="0"/>
            <a:lstStyle/>
            <a:p>
              <a:endParaRPr/>
            </a:p>
          </p:txBody>
        </p:sp>
        <p:sp>
          <p:nvSpPr>
            <p:cNvPr id="7078" name="object 7078"/>
            <p:cNvSpPr/>
            <p:nvPr/>
          </p:nvSpPr>
          <p:spPr>
            <a:xfrm>
              <a:off x="5981852" y="8072844"/>
              <a:ext cx="13970" cy="2540"/>
            </a:xfrm>
            <a:custGeom>
              <a:avLst/>
              <a:gdLst/>
              <a:ahLst/>
              <a:cxnLst/>
              <a:rect l="l" t="t" r="r" b="b"/>
              <a:pathLst>
                <a:path w="13970" h="2540">
                  <a:moveTo>
                    <a:pt x="0" y="0"/>
                  </a:moveTo>
                  <a:lnTo>
                    <a:pt x="4343" y="241"/>
                  </a:lnTo>
                  <a:lnTo>
                    <a:pt x="8826" y="901"/>
                  </a:lnTo>
                  <a:lnTo>
                    <a:pt x="13373" y="2273"/>
                  </a:lnTo>
                </a:path>
              </a:pathLst>
            </a:custGeom>
            <a:ln w="25400">
              <a:solidFill>
                <a:srgbClr val="FFD50D"/>
              </a:solidFill>
            </a:ln>
          </p:spPr>
          <p:txBody>
            <a:bodyPr wrap="square" lIns="0" tIns="0" rIns="0" bIns="0" rtlCol="0"/>
            <a:lstStyle/>
            <a:p>
              <a:endParaRPr/>
            </a:p>
          </p:txBody>
        </p:sp>
        <p:sp>
          <p:nvSpPr>
            <p:cNvPr id="7079" name="object 7079"/>
            <p:cNvSpPr/>
            <p:nvPr/>
          </p:nvSpPr>
          <p:spPr>
            <a:xfrm>
              <a:off x="5995225" y="8060702"/>
              <a:ext cx="6985" cy="14604"/>
            </a:xfrm>
            <a:custGeom>
              <a:avLst/>
              <a:gdLst/>
              <a:ahLst/>
              <a:cxnLst/>
              <a:rect l="l" t="t" r="r" b="b"/>
              <a:pathLst>
                <a:path w="6985" h="14604">
                  <a:moveTo>
                    <a:pt x="0" y="14414"/>
                  </a:moveTo>
                  <a:lnTo>
                    <a:pt x="2222" y="9626"/>
                  </a:lnTo>
                  <a:lnTo>
                    <a:pt x="4508" y="4838"/>
                  </a:lnTo>
                  <a:lnTo>
                    <a:pt x="6426" y="0"/>
                  </a:lnTo>
                </a:path>
              </a:pathLst>
            </a:custGeom>
            <a:ln w="25400">
              <a:solidFill>
                <a:srgbClr val="FFD309"/>
              </a:solidFill>
            </a:ln>
          </p:spPr>
          <p:txBody>
            <a:bodyPr wrap="square" lIns="0" tIns="0" rIns="0" bIns="0" rtlCol="0"/>
            <a:lstStyle/>
            <a:p>
              <a:endParaRPr/>
            </a:p>
          </p:txBody>
        </p:sp>
        <p:sp>
          <p:nvSpPr>
            <p:cNvPr id="7080" name="object 7080"/>
            <p:cNvSpPr/>
            <p:nvPr/>
          </p:nvSpPr>
          <p:spPr>
            <a:xfrm>
              <a:off x="5976404" y="8040624"/>
              <a:ext cx="17780" cy="17780"/>
            </a:xfrm>
            <a:custGeom>
              <a:avLst/>
              <a:gdLst/>
              <a:ahLst/>
              <a:cxnLst/>
              <a:rect l="l" t="t" r="r" b="b"/>
              <a:pathLst>
                <a:path w="17779" h="17779">
                  <a:moveTo>
                    <a:pt x="5549" y="0"/>
                  </a:moveTo>
                  <a:lnTo>
                    <a:pt x="4203" y="5702"/>
                  </a:lnTo>
                  <a:lnTo>
                    <a:pt x="2222" y="11379"/>
                  </a:lnTo>
                  <a:lnTo>
                    <a:pt x="0" y="16840"/>
                  </a:lnTo>
                  <a:lnTo>
                    <a:pt x="4063" y="16979"/>
                  </a:lnTo>
                  <a:lnTo>
                    <a:pt x="8242" y="17221"/>
                  </a:lnTo>
                  <a:lnTo>
                    <a:pt x="12484" y="17716"/>
                  </a:lnTo>
                  <a:lnTo>
                    <a:pt x="14617" y="12750"/>
                  </a:lnTo>
                  <a:lnTo>
                    <a:pt x="16395" y="7670"/>
                  </a:lnTo>
                  <a:lnTo>
                    <a:pt x="17360" y="2463"/>
                  </a:lnTo>
                  <a:lnTo>
                    <a:pt x="13373" y="1574"/>
                  </a:lnTo>
                  <a:lnTo>
                    <a:pt x="9423" y="749"/>
                  </a:lnTo>
                  <a:lnTo>
                    <a:pt x="5549" y="0"/>
                  </a:lnTo>
                  <a:close/>
                </a:path>
              </a:pathLst>
            </a:custGeom>
            <a:solidFill>
              <a:srgbClr val="FFD209"/>
            </a:solidFill>
          </p:spPr>
          <p:txBody>
            <a:bodyPr wrap="square" lIns="0" tIns="0" rIns="0" bIns="0" rtlCol="0"/>
            <a:lstStyle/>
            <a:p>
              <a:endParaRPr/>
            </a:p>
          </p:txBody>
        </p:sp>
        <p:sp>
          <p:nvSpPr>
            <p:cNvPr id="7081" name="object 7081"/>
            <p:cNvSpPr/>
            <p:nvPr/>
          </p:nvSpPr>
          <p:spPr>
            <a:xfrm>
              <a:off x="5981954" y="8040624"/>
              <a:ext cx="12065" cy="2540"/>
            </a:xfrm>
            <a:custGeom>
              <a:avLst/>
              <a:gdLst/>
              <a:ahLst/>
              <a:cxnLst/>
              <a:rect l="l" t="t" r="r" b="b"/>
              <a:pathLst>
                <a:path w="12064" h="2540">
                  <a:moveTo>
                    <a:pt x="11811" y="2463"/>
                  </a:moveTo>
                  <a:lnTo>
                    <a:pt x="0" y="0"/>
                  </a:lnTo>
                </a:path>
              </a:pathLst>
            </a:custGeom>
            <a:ln w="25400">
              <a:solidFill>
                <a:srgbClr val="FFCF08"/>
              </a:solidFill>
            </a:ln>
          </p:spPr>
          <p:txBody>
            <a:bodyPr wrap="square" lIns="0" tIns="0" rIns="0" bIns="0" rtlCol="0"/>
            <a:lstStyle/>
            <a:p>
              <a:endParaRPr/>
            </a:p>
          </p:txBody>
        </p:sp>
        <p:sp>
          <p:nvSpPr>
            <p:cNvPr id="7082" name="object 7082"/>
            <p:cNvSpPr/>
            <p:nvPr/>
          </p:nvSpPr>
          <p:spPr>
            <a:xfrm>
              <a:off x="5976404" y="8040624"/>
              <a:ext cx="5715" cy="17145"/>
            </a:xfrm>
            <a:custGeom>
              <a:avLst/>
              <a:gdLst/>
              <a:ahLst/>
              <a:cxnLst/>
              <a:rect l="l" t="t" r="r" b="b"/>
              <a:pathLst>
                <a:path w="5714" h="17145">
                  <a:moveTo>
                    <a:pt x="5549" y="0"/>
                  </a:moveTo>
                  <a:lnTo>
                    <a:pt x="4203" y="5702"/>
                  </a:lnTo>
                  <a:lnTo>
                    <a:pt x="2222" y="11379"/>
                  </a:lnTo>
                  <a:lnTo>
                    <a:pt x="0" y="16840"/>
                  </a:lnTo>
                </a:path>
              </a:pathLst>
            </a:custGeom>
            <a:ln w="25400">
              <a:solidFill>
                <a:srgbClr val="FFD30C"/>
              </a:solidFill>
            </a:ln>
          </p:spPr>
          <p:txBody>
            <a:bodyPr wrap="square" lIns="0" tIns="0" rIns="0" bIns="0" rtlCol="0"/>
            <a:lstStyle/>
            <a:p>
              <a:endParaRPr/>
            </a:p>
          </p:txBody>
        </p:sp>
        <p:sp>
          <p:nvSpPr>
            <p:cNvPr id="7083" name="object 7083"/>
            <p:cNvSpPr/>
            <p:nvPr/>
          </p:nvSpPr>
          <p:spPr>
            <a:xfrm>
              <a:off x="5976404" y="8057464"/>
              <a:ext cx="12700" cy="1270"/>
            </a:xfrm>
            <a:custGeom>
              <a:avLst/>
              <a:gdLst/>
              <a:ahLst/>
              <a:cxnLst/>
              <a:rect l="l" t="t" r="r" b="b"/>
              <a:pathLst>
                <a:path w="12700" h="1270">
                  <a:moveTo>
                    <a:pt x="0" y="0"/>
                  </a:moveTo>
                  <a:lnTo>
                    <a:pt x="12484" y="876"/>
                  </a:lnTo>
                </a:path>
              </a:pathLst>
            </a:custGeom>
            <a:ln w="25400">
              <a:solidFill>
                <a:srgbClr val="FFD50A"/>
              </a:solidFill>
            </a:ln>
          </p:spPr>
          <p:txBody>
            <a:bodyPr wrap="square" lIns="0" tIns="0" rIns="0" bIns="0" rtlCol="0"/>
            <a:lstStyle/>
            <a:p>
              <a:endParaRPr/>
            </a:p>
          </p:txBody>
        </p:sp>
        <p:sp>
          <p:nvSpPr>
            <p:cNvPr id="7084" name="object 7084"/>
            <p:cNvSpPr/>
            <p:nvPr/>
          </p:nvSpPr>
          <p:spPr>
            <a:xfrm>
              <a:off x="5988888" y="8043087"/>
              <a:ext cx="5080" cy="15875"/>
            </a:xfrm>
            <a:custGeom>
              <a:avLst/>
              <a:gdLst/>
              <a:ahLst/>
              <a:cxnLst/>
              <a:rect l="l" t="t" r="r" b="b"/>
              <a:pathLst>
                <a:path w="5079" h="15875">
                  <a:moveTo>
                    <a:pt x="0" y="15252"/>
                  </a:moveTo>
                  <a:lnTo>
                    <a:pt x="2133" y="10287"/>
                  </a:lnTo>
                  <a:lnTo>
                    <a:pt x="3911" y="5207"/>
                  </a:lnTo>
                  <a:lnTo>
                    <a:pt x="4876" y="0"/>
                  </a:lnTo>
                </a:path>
              </a:pathLst>
            </a:custGeom>
            <a:ln w="25400">
              <a:solidFill>
                <a:srgbClr val="FFD106"/>
              </a:solidFill>
            </a:ln>
          </p:spPr>
          <p:txBody>
            <a:bodyPr wrap="square" lIns="0" tIns="0" rIns="0" bIns="0" rtlCol="0"/>
            <a:lstStyle/>
            <a:p>
              <a:endParaRPr/>
            </a:p>
          </p:txBody>
        </p:sp>
        <p:sp>
          <p:nvSpPr>
            <p:cNvPr id="7085" name="object 7085"/>
            <p:cNvSpPr/>
            <p:nvPr/>
          </p:nvSpPr>
          <p:spPr>
            <a:xfrm>
              <a:off x="5969368" y="8057464"/>
              <a:ext cx="19685" cy="15875"/>
            </a:xfrm>
            <a:custGeom>
              <a:avLst/>
              <a:gdLst/>
              <a:ahLst/>
              <a:cxnLst/>
              <a:rect l="l" t="t" r="r" b="b"/>
              <a:pathLst>
                <a:path w="19685" h="15875">
                  <a:moveTo>
                    <a:pt x="7035" y="0"/>
                  </a:moveTo>
                  <a:lnTo>
                    <a:pt x="4800" y="5448"/>
                  </a:lnTo>
                  <a:lnTo>
                    <a:pt x="2324" y="10706"/>
                  </a:lnTo>
                  <a:lnTo>
                    <a:pt x="0" y="15544"/>
                  </a:lnTo>
                  <a:lnTo>
                    <a:pt x="3962" y="15278"/>
                  </a:lnTo>
                  <a:lnTo>
                    <a:pt x="8140" y="15125"/>
                  </a:lnTo>
                  <a:lnTo>
                    <a:pt x="12484" y="15379"/>
                  </a:lnTo>
                  <a:lnTo>
                    <a:pt x="17373" y="5829"/>
                  </a:lnTo>
                  <a:lnTo>
                    <a:pt x="19519" y="876"/>
                  </a:lnTo>
                  <a:lnTo>
                    <a:pt x="15278" y="380"/>
                  </a:lnTo>
                  <a:lnTo>
                    <a:pt x="11099" y="139"/>
                  </a:lnTo>
                  <a:lnTo>
                    <a:pt x="7035" y="0"/>
                  </a:lnTo>
                  <a:close/>
                </a:path>
              </a:pathLst>
            </a:custGeom>
            <a:solidFill>
              <a:srgbClr val="FFD60F"/>
            </a:solidFill>
          </p:spPr>
          <p:txBody>
            <a:bodyPr wrap="square" lIns="0" tIns="0" rIns="0" bIns="0" rtlCol="0"/>
            <a:lstStyle/>
            <a:p>
              <a:endParaRPr/>
            </a:p>
          </p:txBody>
        </p:sp>
        <p:sp>
          <p:nvSpPr>
            <p:cNvPr id="7086" name="object 7086"/>
            <p:cNvSpPr/>
            <p:nvPr/>
          </p:nvSpPr>
          <p:spPr>
            <a:xfrm>
              <a:off x="5976404" y="8057464"/>
              <a:ext cx="12700" cy="1270"/>
            </a:xfrm>
            <a:custGeom>
              <a:avLst/>
              <a:gdLst/>
              <a:ahLst/>
              <a:cxnLst/>
              <a:rect l="l" t="t" r="r" b="b"/>
              <a:pathLst>
                <a:path w="12700" h="1270">
                  <a:moveTo>
                    <a:pt x="12484" y="876"/>
                  </a:moveTo>
                  <a:lnTo>
                    <a:pt x="0" y="0"/>
                  </a:lnTo>
                </a:path>
              </a:pathLst>
            </a:custGeom>
            <a:ln w="25400">
              <a:solidFill>
                <a:srgbClr val="FFD50A"/>
              </a:solidFill>
            </a:ln>
          </p:spPr>
          <p:txBody>
            <a:bodyPr wrap="square" lIns="0" tIns="0" rIns="0" bIns="0" rtlCol="0"/>
            <a:lstStyle/>
            <a:p>
              <a:endParaRPr/>
            </a:p>
          </p:txBody>
        </p:sp>
        <p:sp>
          <p:nvSpPr>
            <p:cNvPr id="7087" name="object 7087"/>
            <p:cNvSpPr/>
            <p:nvPr/>
          </p:nvSpPr>
          <p:spPr>
            <a:xfrm>
              <a:off x="5969368" y="8057464"/>
              <a:ext cx="12700" cy="15875"/>
            </a:xfrm>
            <a:custGeom>
              <a:avLst/>
              <a:gdLst/>
              <a:ahLst/>
              <a:cxnLst/>
              <a:rect l="l" t="t" r="r" b="b"/>
              <a:pathLst>
                <a:path w="12700" h="15875">
                  <a:moveTo>
                    <a:pt x="7035" y="0"/>
                  </a:moveTo>
                  <a:lnTo>
                    <a:pt x="4800" y="5448"/>
                  </a:lnTo>
                  <a:lnTo>
                    <a:pt x="2324" y="10706"/>
                  </a:lnTo>
                  <a:lnTo>
                    <a:pt x="0" y="15544"/>
                  </a:lnTo>
                </a:path>
                <a:path w="12700" h="15875">
                  <a:moveTo>
                    <a:pt x="0" y="15544"/>
                  </a:moveTo>
                  <a:lnTo>
                    <a:pt x="12484" y="15379"/>
                  </a:lnTo>
                </a:path>
              </a:pathLst>
            </a:custGeom>
            <a:ln w="25400">
              <a:solidFill>
                <a:srgbClr val="FFD713"/>
              </a:solidFill>
            </a:ln>
          </p:spPr>
          <p:txBody>
            <a:bodyPr wrap="square" lIns="0" tIns="0" rIns="0" bIns="0" rtlCol="0"/>
            <a:lstStyle/>
            <a:p>
              <a:endParaRPr/>
            </a:p>
          </p:txBody>
        </p:sp>
        <p:sp>
          <p:nvSpPr>
            <p:cNvPr id="7088" name="object 7088"/>
            <p:cNvSpPr/>
            <p:nvPr/>
          </p:nvSpPr>
          <p:spPr>
            <a:xfrm>
              <a:off x="5981852" y="8058340"/>
              <a:ext cx="7620" cy="14604"/>
            </a:xfrm>
            <a:custGeom>
              <a:avLst/>
              <a:gdLst/>
              <a:ahLst/>
              <a:cxnLst/>
              <a:rect l="l" t="t" r="r" b="b"/>
              <a:pathLst>
                <a:path w="7620" h="14604">
                  <a:moveTo>
                    <a:pt x="0" y="14503"/>
                  </a:moveTo>
                  <a:lnTo>
                    <a:pt x="2400" y="9791"/>
                  </a:lnTo>
                  <a:lnTo>
                    <a:pt x="4889" y="4953"/>
                  </a:lnTo>
                  <a:lnTo>
                    <a:pt x="7035" y="0"/>
                  </a:lnTo>
                </a:path>
              </a:pathLst>
            </a:custGeom>
            <a:ln w="25399">
              <a:solidFill>
                <a:srgbClr val="FFD50B"/>
              </a:solidFill>
            </a:ln>
          </p:spPr>
          <p:txBody>
            <a:bodyPr wrap="square" lIns="0" tIns="0" rIns="0" bIns="0" rtlCol="0"/>
            <a:lstStyle/>
            <a:p>
              <a:endParaRPr/>
            </a:p>
          </p:txBody>
        </p:sp>
        <p:sp>
          <p:nvSpPr>
            <p:cNvPr id="7089" name="object 7089"/>
            <p:cNvSpPr/>
            <p:nvPr/>
          </p:nvSpPr>
          <p:spPr>
            <a:xfrm>
              <a:off x="5972225" y="8072844"/>
              <a:ext cx="23495" cy="31750"/>
            </a:xfrm>
            <a:custGeom>
              <a:avLst/>
              <a:gdLst/>
              <a:ahLst/>
              <a:cxnLst/>
              <a:rect l="l" t="t" r="r" b="b"/>
              <a:pathLst>
                <a:path w="23495" h="31750">
                  <a:moveTo>
                    <a:pt x="9626" y="0"/>
                  </a:moveTo>
                  <a:lnTo>
                    <a:pt x="6154" y="6974"/>
                  </a:lnTo>
                  <a:lnTo>
                    <a:pt x="3165" y="13760"/>
                  </a:lnTo>
                  <a:lnTo>
                    <a:pt x="1000" y="20356"/>
                  </a:lnTo>
                  <a:lnTo>
                    <a:pt x="0" y="26758"/>
                  </a:lnTo>
                  <a:lnTo>
                    <a:pt x="13944" y="31407"/>
                  </a:lnTo>
                  <a:lnTo>
                    <a:pt x="14941" y="23990"/>
                  </a:lnTo>
                  <a:lnTo>
                    <a:pt x="16995" y="16687"/>
                  </a:lnTo>
                  <a:lnTo>
                    <a:pt x="19788" y="9461"/>
                  </a:lnTo>
                  <a:lnTo>
                    <a:pt x="22999" y="2273"/>
                  </a:lnTo>
                  <a:lnTo>
                    <a:pt x="18453" y="901"/>
                  </a:lnTo>
                  <a:lnTo>
                    <a:pt x="13969" y="241"/>
                  </a:lnTo>
                  <a:lnTo>
                    <a:pt x="9626" y="0"/>
                  </a:lnTo>
                  <a:close/>
                </a:path>
              </a:pathLst>
            </a:custGeom>
            <a:solidFill>
              <a:srgbClr val="FFD717"/>
            </a:solidFill>
          </p:spPr>
          <p:txBody>
            <a:bodyPr wrap="square" lIns="0" tIns="0" rIns="0" bIns="0" rtlCol="0"/>
            <a:lstStyle/>
            <a:p>
              <a:endParaRPr/>
            </a:p>
          </p:txBody>
        </p:sp>
        <p:sp>
          <p:nvSpPr>
            <p:cNvPr id="7090" name="object 7090"/>
            <p:cNvSpPr/>
            <p:nvPr/>
          </p:nvSpPr>
          <p:spPr>
            <a:xfrm>
              <a:off x="5986170" y="8075117"/>
              <a:ext cx="9525" cy="29209"/>
            </a:xfrm>
            <a:custGeom>
              <a:avLst/>
              <a:gdLst/>
              <a:ahLst/>
              <a:cxnLst/>
              <a:rect l="l" t="t" r="r" b="b"/>
              <a:pathLst>
                <a:path w="9525" h="29209">
                  <a:moveTo>
                    <a:pt x="9055" y="0"/>
                  </a:moveTo>
                  <a:lnTo>
                    <a:pt x="5843" y="7188"/>
                  </a:lnTo>
                  <a:lnTo>
                    <a:pt x="3051" y="14414"/>
                  </a:lnTo>
                  <a:lnTo>
                    <a:pt x="996" y="21716"/>
                  </a:lnTo>
                  <a:lnTo>
                    <a:pt x="0" y="29133"/>
                  </a:lnTo>
                </a:path>
              </a:pathLst>
            </a:custGeom>
            <a:ln w="25400">
              <a:solidFill>
                <a:srgbClr val="FFD615"/>
              </a:solidFill>
            </a:ln>
          </p:spPr>
          <p:txBody>
            <a:bodyPr wrap="square" lIns="0" tIns="0" rIns="0" bIns="0" rtlCol="0"/>
            <a:lstStyle/>
            <a:p>
              <a:endParaRPr/>
            </a:p>
          </p:txBody>
        </p:sp>
        <p:sp>
          <p:nvSpPr>
            <p:cNvPr id="7091" name="object 7091"/>
            <p:cNvSpPr/>
            <p:nvPr/>
          </p:nvSpPr>
          <p:spPr>
            <a:xfrm>
              <a:off x="5972225" y="8099602"/>
              <a:ext cx="13970" cy="5080"/>
            </a:xfrm>
            <a:custGeom>
              <a:avLst/>
              <a:gdLst/>
              <a:ahLst/>
              <a:cxnLst/>
              <a:rect l="l" t="t" r="r" b="b"/>
              <a:pathLst>
                <a:path w="13970" h="5079">
                  <a:moveTo>
                    <a:pt x="13944" y="4648"/>
                  </a:moveTo>
                  <a:lnTo>
                    <a:pt x="8953" y="2971"/>
                  </a:lnTo>
                  <a:lnTo>
                    <a:pt x="4292" y="1422"/>
                  </a:lnTo>
                  <a:lnTo>
                    <a:pt x="0" y="0"/>
                  </a:lnTo>
                </a:path>
              </a:pathLst>
            </a:custGeom>
            <a:ln w="25400">
              <a:solidFill>
                <a:srgbClr val="FFD921"/>
              </a:solidFill>
            </a:ln>
          </p:spPr>
          <p:txBody>
            <a:bodyPr wrap="square" lIns="0" tIns="0" rIns="0" bIns="0" rtlCol="0"/>
            <a:lstStyle/>
            <a:p>
              <a:endParaRPr/>
            </a:p>
          </p:txBody>
        </p:sp>
        <p:sp>
          <p:nvSpPr>
            <p:cNvPr id="7092" name="object 7092"/>
            <p:cNvSpPr/>
            <p:nvPr/>
          </p:nvSpPr>
          <p:spPr>
            <a:xfrm>
              <a:off x="5972225" y="8072844"/>
              <a:ext cx="10160" cy="27305"/>
            </a:xfrm>
            <a:custGeom>
              <a:avLst/>
              <a:gdLst/>
              <a:ahLst/>
              <a:cxnLst/>
              <a:rect l="l" t="t" r="r" b="b"/>
              <a:pathLst>
                <a:path w="10160" h="27304">
                  <a:moveTo>
                    <a:pt x="0" y="26758"/>
                  </a:moveTo>
                  <a:lnTo>
                    <a:pt x="1000" y="20356"/>
                  </a:lnTo>
                  <a:lnTo>
                    <a:pt x="3165" y="13760"/>
                  </a:lnTo>
                  <a:lnTo>
                    <a:pt x="6154" y="6974"/>
                  </a:lnTo>
                  <a:lnTo>
                    <a:pt x="9626" y="0"/>
                  </a:lnTo>
                </a:path>
              </a:pathLst>
            </a:custGeom>
            <a:ln w="25400">
              <a:solidFill>
                <a:srgbClr val="FFD819"/>
              </a:solidFill>
            </a:ln>
          </p:spPr>
          <p:txBody>
            <a:bodyPr wrap="square" lIns="0" tIns="0" rIns="0" bIns="0" rtlCol="0"/>
            <a:lstStyle/>
            <a:p>
              <a:endParaRPr/>
            </a:p>
          </p:txBody>
        </p:sp>
        <p:sp>
          <p:nvSpPr>
            <p:cNvPr id="7093" name="object 7093"/>
            <p:cNvSpPr/>
            <p:nvPr/>
          </p:nvSpPr>
          <p:spPr>
            <a:xfrm>
              <a:off x="5981852" y="8072844"/>
              <a:ext cx="13970" cy="2540"/>
            </a:xfrm>
            <a:custGeom>
              <a:avLst/>
              <a:gdLst/>
              <a:ahLst/>
              <a:cxnLst/>
              <a:rect l="l" t="t" r="r" b="b"/>
              <a:pathLst>
                <a:path w="13970" h="2540">
                  <a:moveTo>
                    <a:pt x="0" y="0"/>
                  </a:moveTo>
                  <a:lnTo>
                    <a:pt x="4343" y="241"/>
                  </a:lnTo>
                  <a:lnTo>
                    <a:pt x="8826" y="901"/>
                  </a:lnTo>
                  <a:lnTo>
                    <a:pt x="13373" y="2273"/>
                  </a:lnTo>
                </a:path>
              </a:pathLst>
            </a:custGeom>
            <a:ln w="25400">
              <a:solidFill>
                <a:srgbClr val="FFD50D"/>
              </a:solidFill>
            </a:ln>
          </p:spPr>
          <p:txBody>
            <a:bodyPr wrap="square" lIns="0" tIns="0" rIns="0" bIns="0" rtlCol="0"/>
            <a:lstStyle/>
            <a:p>
              <a:endParaRPr/>
            </a:p>
          </p:txBody>
        </p:sp>
        <p:sp>
          <p:nvSpPr>
            <p:cNvPr id="7094" name="object 7094"/>
            <p:cNvSpPr/>
            <p:nvPr/>
          </p:nvSpPr>
          <p:spPr>
            <a:xfrm>
              <a:off x="5960440" y="8072590"/>
              <a:ext cx="21590" cy="27305"/>
            </a:xfrm>
            <a:custGeom>
              <a:avLst/>
              <a:gdLst/>
              <a:ahLst/>
              <a:cxnLst/>
              <a:rect l="l" t="t" r="r" b="b"/>
              <a:pathLst>
                <a:path w="21589" h="27304">
                  <a:moveTo>
                    <a:pt x="17068" y="0"/>
                  </a:moveTo>
                  <a:lnTo>
                    <a:pt x="12890" y="152"/>
                  </a:lnTo>
                  <a:lnTo>
                    <a:pt x="8928" y="419"/>
                  </a:lnTo>
                  <a:lnTo>
                    <a:pt x="4279" y="10121"/>
                  </a:lnTo>
                  <a:lnTo>
                    <a:pt x="241" y="18211"/>
                  </a:lnTo>
                  <a:lnTo>
                    <a:pt x="0" y="23190"/>
                  </a:lnTo>
                  <a:lnTo>
                    <a:pt x="11785" y="27012"/>
                  </a:lnTo>
                  <a:lnTo>
                    <a:pt x="12786" y="20610"/>
                  </a:lnTo>
                  <a:lnTo>
                    <a:pt x="14951" y="14014"/>
                  </a:lnTo>
                  <a:lnTo>
                    <a:pt x="17939" y="7228"/>
                  </a:lnTo>
                  <a:lnTo>
                    <a:pt x="21412" y="254"/>
                  </a:lnTo>
                  <a:lnTo>
                    <a:pt x="17068" y="0"/>
                  </a:lnTo>
                  <a:close/>
                </a:path>
              </a:pathLst>
            </a:custGeom>
            <a:solidFill>
              <a:srgbClr val="FFD91C"/>
            </a:solidFill>
          </p:spPr>
          <p:txBody>
            <a:bodyPr wrap="square" lIns="0" tIns="0" rIns="0" bIns="0" rtlCol="0"/>
            <a:lstStyle/>
            <a:p>
              <a:endParaRPr/>
            </a:p>
          </p:txBody>
        </p:sp>
        <p:sp>
          <p:nvSpPr>
            <p:cNvPr id="7095" name="object 7095"/>
            <p:cNvSpPr/>
            <p:nvPr/>
          </p:nvSpPr>
          <p:spPr>
            <a:xfrm>
              <a:off x="5972225" y="8072844"/>
              <a:ext cx="10160" cy="27305"/>
            </a:xfrm>
            <a:custGeom>
              <a:avLst/>
              <a:gdLst/>
              <a:ahLst/>
              <a:cxnLst/>
              <a:rect l="l" t="t" r="r" b="b"/>
              <a:pathLst>
                <a:path w="10160" h="27304">
                  <a:moveTo>
                    <a:pt x="9626" y="0"/>
                  </a:moveTo>
                  <a:lnTo>
                    <a:pt x="6154" y="6974"/>
                  </a:lnTo>
                  <a:lnTo>
                    <a:pt x="3165" y="13760"/>
                  </a:lnTo>
                  <a:lnTo>
                    <a:pt x="1000" y="20356"/>
                  </a:lnTo>
                  <a:lnTo>
                    <a:pt x="0" y="26758"/>
                  </a:lnTo>
                </a:path>
              </a:pathLst>
            </a:custGeom>
            <a:ln w="25400">
              <a:solidFill>
                <a:srgbClr val="FFD819"/>
              </a:solidFill>
            </a:ln>
          </p:spPr>
          <p:txBody>
            <a:bodyPr wrap="square" lIns="0" tIns="0" rIns="0" bIns="0" rtlCol="0"/>
            <a:lstStyle/>
            <a:p>
              <a:endParaRPr/>
            </a:p>
          </p:txBody>
        </p:sp>
        <p:sp>
          <p:nvSpPr>
            <p:cNvPr id="7096" name="object 7096"/>
            <p:cNvSpPr/>
            <p:nvPr/>
          </p:nvSpPr>
          <p:spPr>
            <a:xfrm>
              <a:off x="5960440" y="8095780"/>
              <a:ext cx="12065" cy="4445"/>
            </a:xfrm>
            <a:custGeom>
              <a:avLst/>
              <a:gdLst/>
              <a:ahLst/>
              <a:cxnLst/>
              <a:rect l="l" t="t" r="r" b="b"/>
              <a:pathLst>
                <a:path w="12064" h="4445">
                  <a:moveTo>
                    <a:pt x="11785" y="3822"/>
                  </a:moveTo>
                  <a:lnTo>
                    <a:pt x="0" y="0"/>
                  </a:lnTo>
                </a:path>
              </a:pathLst>
            </a:custGeom>
            <a:ln w="25400">
              <a:solidFill>
                <a:srgbClr val="FFDB26"/>
              </a:solidFill>
            </a:ln>
          </p:spPr>
          <p:txBody>
            <a:bodyPr wrap="square" lIns="0" tIns="0" rIns="0" bIns="0" rtlCol="0"/>
            <a:lstStyle/>
            <a:p>
              <a:endParaRPr/>
            </a:p>
          </p:txBody>
        </p:sp>
        <p:sp>
          <p:nvSpPr>
            <p:cNvPr id="7097" name="object 7097"/>
            <p:cNvSpPr/>
            <p:nvPr/>
          </p:nvSpPr>
          <p:spPr>
            <a:xfrm>
              <a:off x="5960440" y="8073009"/>
              <a:ext cx="9525" cy="22860"/>
            </a:xfrm>
            <a:custGeom>
              <a:avLst/>
              <a:gdLst/>
              <a:ahLst/>
              <a:cxnLst/>
              <a:rect l="l" t="t" r="r" b="b"/>
              <a:pathLst>
                <a:path w="9525" h="22859">
                  <a:moveTo>
                    <a:pt x="0" y="22771"/>
                  </a:moveTo>
                  <a:lnTo>
                    <a:pt x="241" y="17792"/>
                  </a:lnTo>
                  <a:lnTo>
                    <a:pt x="4279" y="9702"/>
                  </a:lnTo>
                  <a:lnTo>
                    <a:pt x="8928" y="0"/>
                  </a:lnTo>
                </a:path>
              </a:pathLst>
            </a:custGeom>
            <a:ln w="25400">
              <a:solidFill>
                <a:srgbClr val="FFDB21"/>
              </a:solidFill>
            </a:ln>
          </p:spPr>
          <p:txBody>
            <a:bodyPr wrap="square" lIns="0" tIns="0" rIns="0" bIns="0" rtlCol="0"/>
            <a:lstStyle/>
            <a:p>
              <a:endParaRPr/>
            </a:p>
          </p:txBody>
        </p:sp>
        <p:sp>
          <p:nvSpPr>
            <p:cNvPr id="7098" name="object 7098"/>
            <p:cNvSpPr/>
            <p:nvPr/>
          </p:nvSpPr>
          <p:spPr>
            <a:xfrm>
              <a:off x="5969368" y="8072844"/>
              <a:ext cx="12700" cy="635"/>
            </a:xfrm>
            <a:custGeom>
              <a:avLst/>
              <a:gdLst/>
              <a:ahLst/>
              <a:cxnLst/>
              <a:rect l="l" t="t" r="r" b="b"/>
              <a:pathLst>
                <a:path w="12700" h="634">
                  <a:moveTo>
                    <a:pt x="0" y="165"/>
                  </a:moveTo>
                  <a:lnTo>
                    <a:pt x="12484" y="0"/>
                  </a:lnTo>
                </a:path>
              </a:pathLst>
            </a:custGeom>
            <a:ln w="25400">
              <a:solidFill>
                <a:srgbClr val="FFD713"/>
              </a:solidFill>
            </a:ln>
          </p:spPr>
          <p:txBody>
            <a:bodyPr wrap="square" lIns="0" tIns="0" rIns="0" bIns="0" rtlCol="0"/>
            <a:lstStyle/>
            <a:p>
              <a:endParaRPr/>
            </a:p>
          </p:txBody>
        </p:sp>
        <p:sp>
          <p:nvSpPr>
            <p:cNvPr id="7099" name="object 7099"/>
            <p:cNvSpPr/>
            <p:nvPr/>
          </p:nvSpPr>
          <p:spPr>
            <a:xfrm>
              <a:off x="5953772" y="8037017"/>
              <a:ext cx="28575" cy="20955"/>
            </a:xfrm>
            <a:custGeom>
              <a:avLst/>
              <a:gdLst/>
              <a:ahLst/>
              <a:cxnLst/>
              <a:rect l="l" t="t" r="r" b="b"/>
              <a:pathLst>
                <a:path w="28575" h="20954">
                  <a:moveTo>
                    <a:pt x="22755" y="20142"/>
                  </a:moveTo>
                  <a:lnTo>
                    <a:pt x="14477" y="20142"/>
                  </a:lnTo>
                  <a:lnTo>
                    <a:pt x="22631" y="20446"/>
                  </a:lnTo>
                  <a:lnTo>
                    <a:pt x="22755" y="20142"/>
                  </a:lnTo>
                  <a:close/>
                </a:path>
                <a:path w="28575" h="20954">
                  <a:moveTo>
                    <a:pt x="5537" y="0"/>
                  </a:moveTo>
                  <a:lnTo>
                    <a:pt x="0" y="19215"/>
                  </a:lnTo>
                  <a:lnTo>
                    <a:pt x="6756" y="20167"/>
                  </a:lnTo>
                  <a:lnTo>
                    <a:pt x="22755" y="20142"/>
                  </a:lnTo>
                  <a:lnTo>
                    <a:pt x="24853" y="14985"/>
                  </a:lnTo>
                  <a:lnTo>
                    <a:pt x="26835" y="9309"/>
                  </a:lnTo>
                  <a:lnTo>
                    <a:pt x="28181" y="3606"/>
                  </a:lnTo>
                  <a:lnTo>
                    <a:pt x="20421" y="2120"/>
                  </a:lnTo>
                  <a:lnTo>
                    <a:pt x="12890" y="927"/>
                  </a:lnTo>
                  <a:lnTo>
                    <a:pt x="5537" y="0"/>
                  </a:lnTo>
                  <a:close/>
                </a:path>
              </a:pathLst>
            </a:custGeom>
            <a:solidFill>
              <a:srgbClr val="FFD716"/>
            </a:solidFill>
          </p:spPr>
          <p:txBody>
            <a:bodyPr wrap="square" lIns="0" tIns="0" rIns="0" bIns="0" rtlCol="0"/>
            <a:lstStyle/>
            <a:p>
              <a:endParaRPr/>
            </a:p>
          </p:txBody>
        </p:sp>
        <p:sp>
          <p:nvSpPr>
            <p:cNvPr id="7100" name="object 7100"/>
            <p:cNvSpPr/>
            <p:nvPr/>
          </p:nvSpPr>
          <p:spPr>
            <a:xfrm>
              <a:off x="5959310" y="8037017"/>
              <a:ext cx="22860" cy="3810"/>
            </a:xfrm>
            <a:custGeom>
              <a:avLst/>
              <a:gdLst/>
              <a:ahLst/>
              <a:cxnLst/>
              <a:rect l="l" t="t" r="r" b="b"/>
              <a:pathLst>
                <a:path w="22860" h="3809">
                  <a:moveTo>
                    <a:pt x="22644" y="3606"/>
                  </a:moveTo>
                  <a:lnTo>
                    <a:pt x="14884" y="2120"/>
                  </a:lnTo>
                  <a:lnTo>
                    <a:pt x="7353" y="927"/>
                  </a:lnTo>
                  <a:lnTo>
                    <a:pt x="0" y="0"/>
                  </a:lnTo>
                </a:path>
              </a:pathLst>
            </a:custGeom>
            <a:ln w="25400">
              <a:solidFill>
                <a:srgbClr val="FFD413"/>
              </a:solidFill>
            </a:ln>
          </p:spPr>
          <p:txBody>
            <a:bodyPr wrap="square" lIns="0" tIns="0" rIns="0" bIns="0" rtlCol="0"/>
            <a:lstStyle/>
            <a:p>
              <a:endParaRPr/>
            </a:p>
          </p:txBody>
        </p:sp>
        <p:sp>
          <p:nvSpPr>
            <p:cNvPr id="7101" name="object 7101"/>
            <p:cNvSpPr/>
            <p:nvPr/>
          </p:nvSpPr>
          <p:spPr>
            <a:xfrm>
              <a:off x="5953772" y="8055174"/>
              <a:ext cx="635" cy="1270"/>
            </a:xfrm>
            <a:custGeom>
              <a:avLst/>
              <a:gdLst/>
              <a:ahLst/>
              <a:cxnLst/>
              <a:rect l="l" t="t" r="r" b="b"/>
              <a:pathLst>
                <a:path w="635" h="1270">
                  <a:moveTo>
                    <a:pt x="299" y="0"/>
                  </a:moveTo>
                  <a:lnTo>
                    <a:pt x="0" y="1058"/>
                  </a:lnTo>
                </a:path>
              </a:pathLst>
            </a:custGeom>
            <a:ln w="25400">
              <a:solidFill>
                <a:srgbClr val="FFDC21"/>
              </a:solidFill>
            </a:ln>
          </p:spPr>
          <p:txBody>
            <a:bodyPr wrap="square" lIns="0" tIns="0" rIns="0" bIns="0" rtlCol="0"/>
            <a:lstStyle/>
            <a:p>
              <a:endParaRPr/>
            </a:p>
          </p:txBody>
        </p:sp>
        <p:sp>
          <p:nvSpPr>
            <p:cNvPr id="7102" name="object 7102"/>
            <p:cNvSpPr/>
            <p:nvPr/>
          </p:nvSpPr>
          <p:spPr>
            <a:xfrm>
              <a:off x="5953772" y="8056232"/>
              <a:ext cx="22860" cy="1270"/>
            </a:xfrm>
            <a:custGeom>
              <a:avLst/>
              <a:gdLst/>
              <a:ahLst/>
              <a:cxnLst/>
              <a:rect l="l" t="t" r="r" b="b"/>
              <a:pathLst>
                <a:path w="22860" h="1270">
                  <a:moveTo>
                    <a:pt x="0" y="0"/>
                  </a:moveTo>
                  <a:lnTo>
                    <a:pt x="6756" y="952"/>
                  </a:lnTo>
                  <a:lnTo>
                    <a:pt x="14477" y="927"/>
                  </a:lnTo>
                  <a:lnTo>
                    <a:pt x="22631" y="1231"/>
                  </a:lnTo>
                </a:path>
              </a:pathLst>
            </a:custGeom>
            <a:ln w="25400">
              <a:solidFill>
                <a:srgbClr val="FFDB19"/>
              </a:solidFill>
            </a:ln>
          </p:spPr>
          <p:txBody>
            <a:bodyPr wrap="square" lIns="0" tIns="0" rIns="0" bIns="0" rtlCol="0"/>
            <a:lstStyle/>
            <a:p>
              <a:endParaRPr/>
            </a:p>
          </p:txBody>
        </p:sp>
        <p:sp>
          <p:nvSpPr>
            <p:cNvPr id="7103" name="object 7103"/>
            <p:cNvSpPr/>
            <p:nvPr/>
          </p:nvSpPr>
          <p:spPr>
            <a:xfrm>
              <a:off x="5976404" y="8040624"/>
              <a:ext cx="5715" cy="17145"/>
            </a:xfrm>
            <a:custGeom>
              <a:avLst/>
              <a:gdLst/>
              <a:ahLst/>
              <a:cxnLst/>
              <a:rect l="l" t="t" r="r" b="b"/>
              <a:pathLst>
                <a:path w="5714" h="17145">
                  <a:moveTo>
                    <a:pt x="0" y="16840"/>
                  </a:moveTo>
                  <a:lnTo>
                    <a:pt x="2222" y="11379"/>
                  </a:lnTo>
                  <a:lnTo>
                    <a:pt x="4203" y="5702"/>
                  </a:lnTo>
                  <a:lnTo>
                    <a:pt x="5549" y="0"/>
                  </a:lnTo>
                </a:path>
              </a:pathLst>
            </a:custGeom>
            <a:ln w="25400">
              <a:solidFill>
                <a:srgbClr val="FFD30C"/>
              </a:solidFill>
            </a:ln>
          </p:spPr>
          <p:txBody>
            <a:bodyPr wrap="square" lIns="0" tIns="0" rIns="0" bIns="0" rtlCol="0"/>
            <a:lstStyle/>
            <a:p>
              <a:endParaRPr/>
            </a:p>
          </p:txBody>
        </p:sp>
        <p:sp>
          <p:nvSpPr>
            <p:cNvPr id="7104" name="object 7104"/>
            <p:cNvSpPr/>
            <p:nvPr/>
          </p:nvSpPr>
          <p:spPr>
            <a:xfrm>
              <a:off x="5948921" y="8056232"/>
              <a:ext cx="27940" cy="18415"/>
            </a:xfrm>
            <a:custGeom>
              <a:avLst/>
              <a:gdLst/>
              <a:ahLst/>
              <a:cxnLst/>
              <a:rect l="l" t="t" r="r" b="b"/>
              <a:pathLst>
                <a:path w="27939" h="18415">
                  <a:moveTo>
                    <a:pt x="4851" y="0"/>
                  </a:moveTo>
                  <a:lnTo>
                    <a:pt x="0" y="17233"/>
                  </a:lnTo>
                  <a:lnTo>
                    <a:pt x="5499" y="18262"/>
                  </a:lnTo>
                  <a:lnTo>
                    <a:pt x="12522" y="17310"/>
                  </a:lnTo>
                  <a:lnTo>
                    <a:pt x="20447" y="16776"/>
                  </a:lnTo>
                  <a:lnTo>
                    <a:pt x="22771" y="11938"/>
                  </a:lnTo>
                  <a:lnTo>
                    <a:pt x="25247" y="6680"/>
                  </a:lnTo>
                  <a:lnTo>
                    <a:pt x="27482" y="1231"/>
                  </a:lnTo>
                  <a:lnTo>
                    <a:pt x="20008" y="952"/>
                  </a:lnTo>
                  <a:lnTo>
                    <a:pt x="11607" y="952"/>
                  </a:lnTo>
                  <a:lnTo>
                    <a:pt x="4851" y="0"/>
                  </a:lnTo>
                  <a:close/>
                </a:path>
                <a:path w="27939" h="18415">
                  <a:moveTo>
                    <a:pt x="19329" y="927"/>
                  </a:moveTo>
                  <a:lnTo>
                    <a:pt x="11607" y="952"/>
                  </a:lnTo>
                  <a:lnTo>
                    <a:pt x="20008" y="952"/>
                  </a:lnTo>
                  <a:lnTo>
                    <a:pt x="19329" y="927"/>
                  </a:lnTo>
                  <a:close/>
                </a:path>
              </a:pathLst>
            </a:custGeom>
            <a:solidFill>
              <a:srgbClr val="FFDC1F"/>
            </a:solidFill>
          </p:spPr>
          <p:txBody>
            <a:bodyPr wrap="square" lIns="0" tIns="0" rIns="0" bIns="0" rtlCol="0"/>
            <a:lstStyle/>
            <a:p>
              <a:endParaRPr/>
            </a:p>
          </p:txBody>
        </p:sp>
        <p:sp>
          <p:nvSpPr>
            <p:cNvPr id="7105" name="object 7105"/>
            <p:cNvSpPr/>
            <p:nvPr/>
          </p:nvSpPr>
          <p:spPr>
            <a:xfrm>
              <a:off x="5953772" y="8056232"/>
              <a:ext cx="22860" cy="1270"/>
            </a:xfrm>
            <a:custGeom>
              <a:avLst/>
              <a:gdLst/>
              <a:ahLst/>
              <a:cxnLst/>
              <a:rect l="l" t="t" r="r" b="b"/>
              <a:pathLst>
                <a:path w="22860" h="1270">
                  <a:moveTo>
                    <a:pt x="22631" y="1231"/>
                  </a:moveTo>
                  <a:lnTo>
                    <a:pt x="14477" y="927"/>
                  </a:lnTo>
                  <a:lnTo>
                    <a:pt x="6756" y="952"/>
                  </a:lnTo>
                  <a:lnTo>
                    <a:pt x="0" y="0"/>
                  </a:lnTo>
                </a:path>
              </a:pathLst>
            </a:custGeom>
            <a:ln w="25400">
              <a:solidFill>
                <a:srgbClr val="FFDB19"/>
              </a:solidFill>
            </a:ln>
          </p:spPr>
          <p:txBody>
            <a:bodyPr wrap="square" lIns="0" tIns="0" rIns="0" bIns="0" rtlCol="0"/>
            <a:lstStyle/>
            <a:p>
              <a:endParaRPr/>
            </a:p>
          </p:txBody>
        </p:sp>
        <p:sp>
          <p:nvSpPr>
            <p:cNvPr id="7106" name="object 7106"/>
            <p:cNvSpPr/>
            <p:nvPr/>
          </p:nvSpPr>
          <p:spPr>
            <a:xfrm>
              <a:off x="5948921" y="8056232"/>
              <a:ext cx="5080" cy="17780"/>
            </a:xfrm>
            <a:custGeom>
              <a:avLst/>
              <a:gdLst/>
              <a:ahLst/>
              <a:cxnLst/>
              <a:rect l="l" t="t" r="r" b="b"/>
              <a:pathLst>
                <a:path w="5079" h="17779">
                  <a:moveTo>
                    <a:pt x="4851" y="0"/>
                  </a:moveTo>
                  <a:lnTo>
                    <a:pt x="4378" y="1660"/>
                  </a:lnTo>
                </a:path>
                <a:path w="5079" h="17779">
                  <a:moveTo>
                    <a:pt x="503" y="15414"/>
                  </a:moveTo>
                  <a:lnTo>
                    <a:pt x="0" y="17233"/>
                  </a:lnTo>
                </a:path>
              </a:pathLst>
            </a:custGeom>
            <a:ln w="25400">
              <a:solidFill>
                <a:srgbClr val="FFE12C"/>
              </a:solidFill>
            </a:ln>
          </p:spPr>
          <p:txBody>
            <a:bodyPr wrap="square" lIns="0" tIns="0" rIns="0" bIns="0" rtlCol="0"/>
            <a:lstStyle/>
            <a:p>
              <a:endParaRPr/>
            </a:p>
          </p:txBody>
        </p:sp>
        <p:sp>
          <p:nvSpPr>
            <p:cNvPr id="7107" name="object 7107"/>
            <p:cNvSpPr/>
            <p:nvPr/>
          </p:nvSpPr>
          <p:spPr>
            <a:xfrm>
              <a:off x="5948921" y="8073009"/>
              <a:ext cx="20955" cy="1905"/>
            </a:xfrm>
            <a:custGeom>
              <a:avLst/>
              <a:gdLst/>
              <a:ahLst/>
              <a:cxnLst/>
              <a:rect l="l" t="t" r="r" b="b"/>
              <a:pathLst>
                <a:path w="20954" h="1904">
                  <a:moveTo>
                    <a:pt x="0" y="457"/>
                  </a:moveTo>
                  <a:lnTo>
                    <a:pt x="5499" y="1485"/>
                  </a:lnTo>
                  <a:lnTo>
                    <a:pt x="12522" y="533"/>
                  </a:lnTo>
                  <a:lnTo>
                    <a:pt x="20447" y="0"/>
                  </a:lnTo>
                </a:path>
              </a:pathLst>
            </a:custGeom>
            <a:ln w="25400">
              <a:solidFill>
                <a:srgbClr val="FFDE26"/>
              </a:solidFill>
            </a:ln>
          </p:spPr>
          <p:txBody>
            <a:bodyPr wrap="square" lIns="0" tIns="0" rIns="0" bIns="0" rtlCol="0"/>
            <a:lstStyle/>
            <a:p>
              <a:endParaRPr/>
            </a:p>
          </p:txBody>
        </p:sp>
        <p:sp>
          <p:nvSpPr>
            <p:cNvPr id="7108" name="object 7108"/>
            <p:cNvSpPr/>
            <p:nvPr/>
          </p:nvSpPr>
          <p:spPr>
            <a:xfrm>
              <a:off x="5969368" y="8057464"/>
              <a:ext cx="7620" cy="15875"/>
            </a:xfrm>
            <a:custGeom>
              <a:avLst/>
              <a:gdLst/>
              <a:ahLst/>
              <a:cxnLst/>
              <a:rect l="l" t="t" r="r" b="b"/>
              <a:pathLst>
                <a:path w="7620" h="15875">
                  <a:moveTo>
                    <a:pt x="0" y="15544"/>
                  </a:moveTo>
                  <a:lnTo>
                    <a:pt x="2324" y="10706"/>
                  </a:lnTo>
                  <a:lnTo>
                    <a:pt x="4800" y="5448"/>
                  </a:lnTo>
                  <a:lnTo>
                    <a:pt x="7035" y="0"/>
                  </a:lnTo>
                </a:path>
              </a:pathLst>
            </a:custGeom>
            <a:ln w="25400">
              <a:solidFill>
                <a:srgbClr val="FFD713"/>
              </a:solidFill>
            </a:ln>
          </p:spPr>
          <p:txBody>
            <a:bodyPr wrap="square" lIns="0" tIns="0" rIns="0" bIns="0" rtlCol="0"/>
            <a:lstStyle/>
            <a:p>
              <a:endParaRPr/>
            </a:p>
          </p:txBody>
        </p:sp>
        <p:sp>
          <p:nvSpPr>
            <p:cNvPr id="7109" name="object 7109"/>
            <p:cNvSpPr/>
            <p:nvPr/>
          </p:nvSpPr>
          <p:spPr>
            <a:xfrm>
              <a:off x="5953163" y="8073009"/>
              <a:ext cx="16510" cy="13970"/>
            </a:xfrm>
            <a:custGeom>
              <a:avLst/>
              <a:gdLst/>
              <a:ahLst/>
              <a:cxnLst/>
              <a:rect l="l" t="t" r="r" b="b"/>
              <a:pathLst>
                <a:path w="16510" h="13970">
                  <a:moveTo>
                    <a:pt x="16205" y="0"/>
                  </a:moveTo>
                  <a:lnTo>
                    <a:pt x="12242" y="266"/>
                  </a:lnTo>
                  <a:lnTo>
                    <a:pt x="8509" y="635"/>
                  </a:lnTo>
                  <a:lnTo>
                    <a:pt x="5067" y="812"/>
                  </a:lnTo>
                  <a:lnTo>
                    <a:pt x="3073" y="5842"/>
                  </a:lnTo>
                  <a:lnTo>
                    <a:pt x="1295" y="10198"/>
                  </a:lnTo>
                  <a:lnTo>
                    <a:pt x="0" y="13487"/>
                  </a:lnTo>
                  <a:lnTo>
                    <a:pt x="2971" y="13436"/>
                  </a:lnTo>
                  <a:lnTo>
                    <a:pt x="6362" y="13233"/>
                  </a:lnTo>
                  <a:lnTo>
                    <a:pt x="10083" y="13157"/>
                  </a:lnTo>
                  <a:lnTo>
                    <a:pt x="11709" y="9296"/>
                  </a:lnTo>
                  <a:lnTo>
                    <a:pt x="13881" y="4851"/>
                  </a:lnTo>
                  <a:lnTo>
                    <a:pt x="16205" y="0"/>
                  </a:lnTo>
                  <a:close/>
                </a:path>
              </a:pathLst>
            </a:custGeom>
            <a:solidFill>
              <a:srgbClr val="FFDC24"/>
            </a:solidFill>
          </p:spPr>
          <p:txBody>
            <a:bodyPr wrap="square" lIns="0" tIns="0" rIns="0" bIns="0" rtlCol="0"/>
            <a:lstStyle/>
            <a:p>
              <a:endParaRPr/>
            </a:p>
          </p:txBody>
        </p:sp>
        <p:sp>
          <p:nvSpPr>
            <p:cNvPr id="7110" name="object 7110"/>
            <p:cNvSpPr/>
            <p:nvPr/>
          </p:nvSpPr>
          <p:spPr>
            <a:xfrm>
              <a:off x="5958230" y="8073009"/>
              <a:ext cx="11430" cy="1270"/>
            </a:xfrm>
            <a:custGeom>
              <a:avLst/>
              <a:gdLst/>
              <a:ahLst/>
              <a:cxnLst/>
              <a:rect l="l" t="t" r="r" b="b"/>
              <a:pathLst>
                <a:path w="11429" h="1270">
                  <a:moveTo>
                    <a:pt x="11137" y="0"/>
                  </a:moveTo>
                  <a:lnTo>
                    <a:pt x="0" y="812"/>
                  </a:lnTo>
                </a:path>
              </a:pathLst>
            </a:custGeom>
            <a:ln w="25400">
              <a:solidFill>
                <a:srgbClr val="FFDC1E"/>
              </a:solidFill>
            </a:ln>
          </p:spPr>
          <p:txBody>
            <a:bodyPr wrap="square" lIns="0" tIns="0" rIns="0" bIns="0" rtlCol="0"/>
            <a:lstStyle/>
            <a:p>
              <a:endParaRPr/>
            </a:p>
          </p:txBody>
        </p:sp>
        <p:sp>
          <p:nvSpPr>
            <p:cNvPr id="7111" name="object 7111"/>
            <p:cNvSpPr/>
            <p:nvPr/>
          </p:nvSpPr>
          <p:spPr>
            <a:xfrm>
              <a:off x="5953163" y="8073822"/>
              <a:ext cx="5080" cy="12700"/>
            </a:xfrm>
            <a:custGeom>
              <a:avLst/>
              <a:gdLst/>
              <a:ahLst/>
              <a:cxnLst/>
              <a:rect l="l" t="t" r="r" b="b"/>
              <a:pathLst>
                <a:path w="5079" h="12700">
                  <a:moveTo>
                    <a:pt x="5067" y="0"/>
                  </a:moveTo>
                  <a:lnTo>
                    <a:pt x="0" y="12674"/>
                  </a:lnTo>
                </a:path>
              </a:pathLst>
            </a:custGeom>
            <a:ln w="25400">
              <a:solidFill>
                <a:srgbClr val="FFDE2A"/>
              </a:solidFill>
            </a:ln>
          </p:spPr>
          <p:txBody>
            <a:bodyPr wrap="square" lIns="0" tIns="0" rIns="0" bIns="0" rtlCol="0"/>
            <a:lstStyle/>
            <a:p>
              <a:endParaRPr/>
            </a:p>
          </p:txBody>
        </p:sp>
        <p:sp>
          <p:nvSpPr>
            <p:cNvPr id="7112" name="object 7112"/>
            <p:cNvSpPr/>
            <p:nvPr/>
          </p:nvSpPr>
          <p:spPr>
            <a:xfrm>
              <a:off x="5953163" y="8086166"/>
              <a:ext cx="10160" cy="635"/>
            </a:xfrm>
            <a:custGeom>
              <a:avLst/>
              <a:gdLst/>
              <a:ahLst/>
              <a:cxnLst/>
              <a:rect l="l" t="t" r="r" b="b"/>
              <a:pathLst>
                <a:path w="10160" h="634">
                  <a:moveTo>
                    <a:pt x="0" y="330"/>
                  </a:moveTo>
                  <a:lnTo>
                    <a:pt x="10083" y="0"/>
                  </a:lnTo>
                </a:path>
              </a:pathLst>
            </a:custGeom>
            <a:ln w="25399">
              <a:solidFill>
                <a:srgbClr val="FFDD29"/>
              </a:solidFill>
            </a:ln>
          </p:spPr>
          <p:txBody>
            <a:bodyPr wrap="square" lIns="0" tIns="0" rIns="0" bIns="0" rtlCol="0"/>
            <a:lstStyle/>
            <a:p>
              <a:endParaRPr/>
            </a:p>
          </p:txBody>
        </p:sp>
        <p:sp>
          <p:nvSpPr>
            <p:cNvPr id="7113" name="object 7113"/>
            <p:cNvSpPr/>
            <p:nvPr/>
          </p:nvSpPr>
          <p:spPr>
            <a:xfrm>
              <a:off x="5963247" y="8073009"/>
              <a:ext cx="6350" cy="13335"/>
            </a:xfrm>
            <a:custGeom>
              <a:avLst/>
              <a:gdLst/>
              <a:ahLst/>
              <a:cxnLst/>
              <a:rect l="l" t="t" r="r" b="b"/>
              <a:pathLst>
                <a:path w="6350" h="13334">
                  <a:moveTo>
                    <a:pt x="0" y="13157"/>
                  </a:moveTo>
                  <a:lnTo>
                    <a:pt x="1625" y="9296"/>
                  </a:lnTo>
                  <a:lnTo>
                    <a:pt x="3797" y="4851"/>
                  </a:lnTo>
                  <a:lnTo>
                    <a:pt x="6121" y="0"/>
                  </a:lnTo>
                </a:path>
              </a:pathLst>
            </a:custGeom>
            <a:ln w="25400">
              <a:solidFill>
                <a:srgbClr val="FFDA1C"/>
              </a:solidFill>
            </a:ln>
          </p:spPr>
          <p:txBody>
            <a:bodyPr wrap="square" lIns="0" tIns="0" rIns="0" bIns="0" rtlCol="0"/>
            <a:lstStyle/>
            <a:p>
              <a:endParaRPr/>
            </a:p>
          </p:txBody>
        </p:sp>
        <p:sp>
          <p:nvSpPr>
            <p:cNvPr id="7114" name="object 7114"/>
            <p:cNvSpPr/>
            <p:nvPr/>
          </p:nvSpPr>
          <p:spPr>
            <a:xfrm>
              <a:off x="5951016" y="8086166"/>
              <a:ext cx="12700" cy="10160"/>
            </a:xfrm>
            <a:custGeom>
              <a:avLst/>
              <a:gdLst/>
              <a:ahLst/>
              <a:cxnLst/>
              <a:rect l="l" t="t" r="r" b="b"/>
              <a:pathLst>
                <a:path w="12700" h="10159">
                  <a:moveTo>
                    <a:pt x="12230" y="0"/>
                  </a:moveTo>
                  <a:lnTo>
                    <a:pt x="8509" y="76"/>
                  </a:lnTo>
                  <a:lnTo>
                    <a:pt x="5118" y="279"/>
                  </a:lnTo>
                  <a:lnTo>
                    <a:pt x="2146" y="330"/>
                  </a:lnTo>
                  <a:lnTo>
                    <a:pt x="850" y="3619"/>
                  </a:lnTo>
                  <a:lnTo>
                    <a:pt x="38" y="5841"/>
                  </a:lnTo>
                  <a:lnTo>
                    <a:pt x="0" y="6629"/>
                  </a:lnTo>
                  <a:lnTo>
                    <a:pt x="9423" y="9613"/>
                  </a:lnTo>
                  <a:lnTo>
                    <a:pt x="9537" y="7124"/>
                  </a:lnTo>
                  <a:lnTo>
                    <a:pt x="10617" y="3848"/>
                  </a:lnTo>
                  <a:lnTo>
                    <a:pt x="12230" y="0"/>
                  </a:lnTo>
                  <a:close/>
                </a:path>
              </a:pathLst>
            </a:custGeom>
            <a:solidFill>
              <a:srgbClr val="FFDE2D"/>
            </a:solidFill>
          </p:spPr>
          <p:txBody>
            <a:bodyPr wrap="square" lIns="0" tIns="0" rIns="0" bIns="0" rtlCol="0"/>
            <a:lstStyle/>
            <a:p>
              <a:endParaRPr/>
            </a:p>
          </p:txBody>
        </p:sp>
        <p:sp>
          <p:nvSpPr>
            <p:cNvPr id="7115" name="object 7115"/>
            <p:cNvSpPr/>
            <p:nvPr/>
          </p:nvSpPr>
          <p:spPr>
            <a:xfrm>
              <a:off x="5953163" y="8086166"/>
              <a:ext cx="10160" cy="635"/>
            </a:xfrm>
            <a:custGeom>
              <a:avLst/>
              <a:gdLst/>
              <a:ahLst/>
              <a:cxnLst/>
              <a:rect l="l" t="t" r="r" b="b"/>
              <a:pathLst>
                <a:path w="10160" h="634">
                  <a:moveTo>
                    <a:pt x="10083" y="0"/>
                  </a:moveTo>
                  <a:lnTo>
                    <a:pt x="0" y="330"/>
                  </a:lnTo>
                </a:path>
              </a:pathLst>
            </a:custGeom>
            <a:ln w="25399">
              <a:solidFill>
                <a:srgbClr val="FFDD29"/>
              </a:solidFill>
            </a:ln>
          </p:spPr>
          <p:txBody>
            <a:bodyPr wrap="square" lIns="0" tIns="0" rIns="0" bIns="0" rtlCol="0"/>
            <a:lstStyle/>
            <a:p>
              <a:endParaRPr/>
            </a:p>
          </p:txBody>
        </p:sp>
        <p:sp>
          <p:nvSpPr>
            <p:cNvPr id="7116" name="object 7116"/>
            <p:cNvSpPr/>
            <p:nvPr/>
          </p:nvSpPr>
          <p:spPr>
            <a:xfrm>
              <a:off x="5951016" y="8086496"/>
              <a:ext cx="2540" cy="6350"/>
            </a:xfrm>
            <a:custGeom>
              <a:avLst/>
              <a:gdLst/>
              <a:ahLst/>
              <a:cxnLst/>
              <a:rect l="l" t="t" r="r" b="b"/>
              <a:pathLst>
                <a:path w="2539" h="6350">
                  <a:moveTo>
                    <a:pt x="2146" y="0"/>
                  </a:moveTo>
                  <a:lnTo>
                    <a:pt x="0" y="6299"/>
                  </a:lnTo>
                </a:path>
              </a:pathLst>
            </a:custGeom>
            <a:ln w="25400">
              <a:solidFill>
                <a:srgbClr val="FFDF34"/>
              </a:solidFill>
            </a:ln>
          </p:spPr>
          <p:txBody>
            <a:bodyPr wrap="square" lIns="0" tIns="0" rIns="0" bIns="0" rtlCol="0"/>
            <a:lstStyle/>
            <a:p>
              <a:endParaRPr/>
            </a:p>
          </p:txBody>
        </p:sp>
        <p:sp>
          <p:nvSpPr>
            <p:cNvPr id="7117" name="object 7117"/>
            <p:cNvSpPr/>
            <p:nvPr/>
          </p:nvSpPr>
          <p:spPr>
            <a:xfrm>
              <a:off x="5951016" y="8092795"/>
              <a:ext cx="9525" cy="3175"/>
            </a:xfrm>
            <a:custGeom>
              <a:avLst/>
              <a:gdLst/>
              <a:ahLst/>
              <a:cxnLst/>
              <a:rect l="l" t="t" r="r" b="b"/>
              <a:pathLst>
                <a:path w="9525" h="3175">
                  <a:moveTo>
                    <a:pt x="0" y="0"/>
                  </a:moveTo>
                  <a:lnTo>
                    <a:pt x="9423" y="2984"/>
                  </a:lnTo>
                </a:path>
              </a:pathLst>
            </a:custGeom>
            <a:ln w="25399">
              <a:solidFill>
                <a:srgbClr val="FFDE31"/>
              </a:solidFill>
            </a:ln>
          </p:spPr>
          <p:txBody>
            <a:bodyPr wrap="square" lIns="0" tIns="0" rIns="0" bIns="0" rtlCol="0"/>
            <a:lstStyle/>
            <a:p>
              <a:endParaRPr/>
            </a:p>
          </p:txBody>
        </p:sp>
        <p:sp>
          <p:nvSpPr>
            <p:cNvPr id="7118" name="object 7118"/>
            <p:cNvSpPr/>
            <p:nvPr/>
          </p:nvSpPr>
          <p:spPr>
            <a:xfrm>
              <a:off x="5960440" y="8086166"/>
              <a:ext cx="3175" cy="10160"/>
            </a:xfrm>
            <a:custGeom>
              <a:avLst/>
              <a:gdLst/>
              <a:ahLst/>
              <a:cxnLst/>
              <a:rect l="l" t="t" r="r" b="b"/>
              <a:pathLst>
                <a:path w="3175" h="10159">
                  <a:moveTo>
                    <a:pt x="0" y="9613"/>
                  </a:moveTo>
                  <a:lnTo>
                    <a:pt x="2806" y="0"/>
                  </a:lnTo>
                </a:path>
              </a:pathLst>
            </a:custGeom>
            <a:ln w="25400">
              <a:solidFill>
                <a:srgbClr val="FFDC26"/>
              </a:solidFill>
            </a:ln>
          </p:spPr>
          <p:txBody>
            <a:bodyPr wrap="square" lIns="0" tIns="0" rIns="0" bIns="0" rtlCol="0"/>
            <a:lstStyle/>
            <a:p>
              <a:endParaRPr/>
            </a:p>
          </p:txBody>
        </p:sp>
        <p:sp>
          <p:nvSpPr>
            <p:cNvPr id="7119" name="object 7119"/>
            <p:cNvSpPr/>
            <p:nvPr/>
          </p:nvSpPr>
          <p:spPr>
            <a:xfrm>
              <a:off x="5945477" y="8073466"/>
              <a:ext cx="13335" cy="13335"/>
            </a:xfrm>
            <a:custGeom>
              <a:avLst/>
              <a:gdLst/>
              <a:ahLst/>
              <a:cxnLst/>
              <a:rect l="l" t="t" r="r" b="b"/>
              <a:pathLst>
                <a:path w="13335" h="13334">
                  <a:moveTo>
                    <a:pt x="3443" y="0"/>
                  </a:moveTo>
                  <a:lnTo>
                    <a:pt x="0" y="12423"/>
                  </a:lnTo>
                  <a:lnTo>
                    <a:pt x="2122" y="12966"/>
                  </a:lnTo>
                  <a:lnTo>
                    <a:pt x="4700" y="13080"/>
                  </a:lnTo>
                  <a:lnTo>
                    <a:pt x="7685" y="13030"/>
                  </a:lnTo>
                  <a:lnTo>
                    <a:pt x="8980" y="9740"/>
                  </a:lnTo>
                  <a:lnTo>
                    <a:pt x="10758" y="5384"/>
                  </a:lnTo>
                  <a:lnTo>
                    <a:pt x="12681" y="533"/>
                  </a:lnTo>
                  <a:lnTo>
                    <a:pt x="6186" y="520"/>
                  </a:lnTo>
                  <a:lnTo>
                    <a:pt x="3443" y="0"/>
                  </a:lnTo>
                  <a:close/>
                </a:path>
                <a:path w="13335" h="13334">
                  <a:moveTo>
                    <a:pt x="12752" y="355"/>
                  </a:moveTo>
                  <a:lnTo>
                    <a:pt x="9323" y="533"/>
                  </a:lnTo>
                  <a:lnTo>
                    <a:pt x="12681" y="533"/>
                  </a:lnTo>
                  <a:lnTo>
                    <a:pt x="12752" y="355"/>
                  </a:lnTo>
                  <a:close/>
                </a:path>
              </a:pathLst>
            </a:custGeom>
            <a:solidFill>
              <a:srgbClr val="FFE134"/>
            </a:solidFill>
          </p:spPr>
          <p:txBody>
            <a:bodyPr wrap="square" lIns="0" tIns="0" rIns="0" bIns="0" rtlCol="0"/>
            <a:lstStyle/>
            <a:p>
              <a:endParaRPr/>
            </a:p>
          </p:txBody>
        </p:sp>
        <p:sp>
          <p:nvSpPr>
            <p:cNvPr id="7120" name="object 7120"/>
            <p:cNvSpPr/>
            <p:nvPr/>
          </p:nvSpPr>
          <p:spPr>
            <a:xfrm>
              <a:off x="5948921" y="8073466"/>
              <a:ext cx="9525" cy="635"/>
            </a:xfrm>
            <a:custGeom>
              <a:avLst/>
              <a:gdLst/>
              <a:ahLst/>
              <a:cxnLst/>
              <a:rect l="l" t="t" r="r" b="b"/>
              <a:pathLst>
                <a:path w="9525" h="634">
                  <a:moveTo>
                    <a:pt x="9309" y="355"/>
                  </a:moveTo>
                  <a:lnTo>
                    <a:pt x="0" y="0"/>
                  </a:lnTo>
                </a:path>
              </a:pathLst>
            </a:custGeom>
            <a:ln w="25400">
              <a:solidFill>
                <a:srgbClr val="FFE02C"/>
              </a:solidFill>
            </a:ln>
          </p:spPr>
          <p:txBody>
            <a:bodyPr wrap="square" lIns="0" tIns="0" rIns="0" bIns="0" rtlCol="0"/>
            <a:lstStyle/>
            <a:p>
              <a:endParaRPr/>
            </a:p>
          </p:txBody>
        </p:sp>
        <p:sp>
          <p:nvSpPr>
            <p:cNvPr id="7121" name="object 7121"/>
            <p:cNvSpPr/>
            <p:nvPr/>
          </p:nvSpPr>
          <p:spPr>
            <a:xfrm>
              <a:off x="5947444" y="8073466"/>
              <a:ext cx="1905" cy="5715"/>
            </a:xfrm>
            <a:custGeom>
              <a:avLst/>
              <a:gdLst/>
              <a:ahLst/>
              <a:cxnLst/>
              <a:rect l="l" t="t" r="r" b="b"/>
              <a:pathLst>
                <a:path w="1904" h="5715">
                  <a:moveTo>
                    <a:pt x="1476" y="0"/>
                  </a:moveTo>
                  <a:lnTo>
                    <a:pt x="0" y="5308"/>
                  </a:lnTo>
                </a:path>
              </a:pathLst>
            </a:custGeom>
            <a:ln w="25400">
              <a:solidFill>
                <a:srgbClr val="FFE43C"/>
              </a:solidFill>
            </a:ln>
          </p:spPr>
          <p:txBody>
            <a:bodyPr wrap="square" lIns="0" tIns="0" rIns="0" bIns="0" rtlCol="0"/>
            <a:lstStyle/>
            <a:p>
              <a:endParaRPr/>
            </a:p>
          </p:txBody>
        </p:sp>
        <p:sp>
          <p:nvSpPr>
            <p:cNvPr id="7122" name="object 7122"/>
            <p:cNvSpPr/>
            <p:nvPr/>
          </p:nvSpPr>
          <p:spPr>
            <a:xfrm>
              <a:off x="5945478" y="8085887"/>
              <a:ext cx="8255" cy="635"/>
            </a:xfrm>
            <a:custGeom>
              <a:avLst/>
              <a:gdLst/>
              <a:ahLst/>
              <a:cxnLst/>
              <a:rect l="l" t="t" r="r" b="b"/>
              <a:pathLst>
                <a:path w="8254" h="634">
                  <a:moveTo>
                    <a:pt x="0" y="0"/>
                  </a:moveTo>
                  <a:lnTo>
                    <a:pt x="7684" y="608"/>
                  </a:lnTo>
                </a:path>
              </a:pathLst>
            </a:custGeom>
            <a:ln w="25399">
              <a:solidFill>
                <a:srgbClr val="FFE23B"/>
              </a:solidFill>
            </a:ln>
          </p:spPr>
          <p:txBody>
            <a:bodyPr wrap="square" lIns="0" tIns="0" rIns="0" bIns="0" rtlCol="0"/>
            <a:lstStyle/>
            <a:p>
              <a:endParaRPr/>
            </a:p>
          </p:txBody>
        </p:sp>
        <p:sp>
          <p:nvSpPr>
            <p:cNvPr id="7123" name="object 7123"/>
            <p:cNvSpPr/>
            <p:nvPr/>
          </p:nvSpPr>
          <p:spPr>
            <a:xfrm>
              <a:off x="5953163" y="8073822"/>
              <a:ext cx="5080" cy="12700"/>
            </a:xfrm>
            <a:custGeom>
              <a:avLst/>
              <a:gdLst/>
              <a:ahLst/>
              <a:cxnLst/>
              <a:rect l="l" t="t" r="r" b="b"/>
              <a:pathLst>
                <a:path w="5079" h="12700">
                  <a:moveTo>
                    <a:pt x="0" y="12674"/>
                  </a:moveTo>
                  <a:lnTo>
                    <a:pt x="5067" y="0"/>
                  </a:lnTo>
                </a:path>
              </a:pathLst>
            </a:custGeom>
            <a:ln w="25400">
              <a:solidFill>
                <a:srgbClr val="FFDE2A"/>
              </a:solidFill>
            </a:ln>
          </p:spPr>
          <p:txBody>
            <a:bodyPr wrap="square" lIns="0" tIns="0" rIns="0" bIns="0" rtlCol="0"/>
            <a:lstStyle/>
            <a:p>
              <a:endParaRPr/>
            </a:p>
          </p:txBody>
        </p:sp>
        <p:sp>
          <p:nvSpPr>
            <p:cNvPr id="7124" name="object 7124"/>
            <p:cNvSpPr/>
            <p:nvPr/>
          </p:nvSpPr>
          <p:spPr>
            <a:xfrm>
              <a:off x="5944162" y="8085889"/>
              <a:ext cx="9525" cy="6985"/>
            </a:xfrm>
            <a:custGeom>
              <a:avLst/>
              <a:gdLst/>
              <a:ahLst/>
              <a:cxnLst/>
              <a:rect l="l" t="t" r="r" b="b"/>
              <a:pathLst>
                <a:path w="9525" h="6984">
                  <a:moveTo>
                    <a:pt x="1316" y="0"/>
                  </a:moveTo>
                  <a:lnTo>
                    <a:pt x="0" y="4760"/>
                  </a:lnTo>
                  <a:lnTo>
                    <a:pt x="6854" y="6905"/>
                  </a:lnTo>
                  <a:lnTo>
                    <a:pt x="6892" y="6118"/>
                  </a:lnTo>
                  <a:lnTo>
                    <a:pt x="7705" y="3896"/>
                  </a:lnTo>
                  <a:lnTo>
                    <a:pt x="8981" y="657"/>
                  </a:lnTo>
                  <a:lnTo>
                    <a:pt x="6016" y="657"/>
                  </a:lnTo>
                  <a:lnTo>
                    <a:pt x="3438" y="543"/>
                  </a:lnTo>
                  <a:lnTo>
                    <a:pt x="1316" y="0"/>
                  </a:lnTo>
                  <a:close/>
                </a:path>
                <a:path w="9525" h="6984">
                  <a:moveTo>
                    <a:pt x="9001" y="606"/>
                  </a:moveTo>
                  <a:lnTo>
                    <a:pt x="6016" y="657"/>
                  </a:lnTo>
                  <a:lnTo>
                    <a:pt x="8981" y="657"/>
                  </a:lnTo>
                  <a:close/>
                </a:path>
              </a:pathLst>
            </a:custGeom>
            <a:solidFill>
              <a:srgbClr val="FFE23E"/>
            </a:solidFill>
          </p:spPr>
          <p:txBody>
            <a:bodyPr wrap="square" lIns="0" tIns="0" rIns="0" bIns="0" rtlCol="0"/>
            <a:lstStyle/>
            <a:p>
              <a:endParaRPr/>
            </a:p>
          </p:txBody>
        </p:sp>
        <p:sp>
          <p:nvSpPr>
            <p:cNvPr id="7125" name="object 7125"/>
            <p:cNvSpPr/>
            <p:nvPr/>
          </p:nvSpPr>
          <p:spPr>
            <a:xfrm>
              <a:off x="5945478" y="8085887"/>
              <a:ext cx="8255" cy="635"/>
            </a:xfrm>
            <a:custGeom>
              <a:avLst/>
              <a:gdLst/>
              <a:ahLst/>
              <a:cxnLst/>
              <a:rect l="l" t="t" r="r" b="b"/>
              <a:pathLst>
                <a:path w="8254" h="634">
                  <a:moveTo>
                    <a:pt x="7684" y="608"/>
                  </a:moveTo>
                  <a:lnTo>
                    <a:pt x="0" y="0"/>
                  </a:lnTo>
                </a:path>
              </a:pathLst>
            </a:custGeom>
            <a:ln w="25399">
              <a:solidFill>
                <a:srgbClr val="FFE23B"/>
              </a:solidFill>
            </a:ln>
          </p:spPr>
          <p:txBody>
            <a:bodyPr wrap="square" lIns="0" tIns="0" rIns="0" bIns="0" rtlCol="0"/>
            <a:lstStyle/>
            <a:p>
              <a:endParaRPr/>
            </a:p>
          </p:txBody>
        </p:sp>
        <p:sp>
          <p:nvSpPr>
            <p:cNvPr id="7126" name="object 7126"/>
            <p:cNvSpPr/>
            <p:nvPr/>
          </p:nvSpPr>
          <p:spPr>
            <a:xfrm>
              <a:off x="5944162" y="8090650"/>
              <a:ext cx="6985" cy="2540"/>
            </a:xfrm>
            <a:custGeom>
              <a:avLst/>
              <a:gdLst/>
              <a:ahLst/>
              <a:cxnLst/>
              <a:rect l="l" t="t" r="r" b="b"/>
              <a:pathLst>
                <a:path w="6985" h="2540">
                  <a:moveTo>
                    <a:pt x="0" y="0"/>
                  </a:moveTo>
                  <a:lnTo>
                    <a:pt x="6854" y="2145"/>
                  </a:lnTo>
                </a:path>
              </a:pathLst>
            </a:custGeom>
            <a:ln w="25400">
              <a:solidFill>
                <a:srgbClr val="FFE242"/>
              </a:solidFill>
            </a:ln>
          </p:spPr>
          <p:txBody>
            <a:bodyPr wrap="square" lIns="0" tIns="0" rIns="0" bIns="0" rtlCol="0"/>
            <a:lstStyle/>
            <a:p>
              <a:endParaRPr/>
            </a:p>
          </p:txBody>
        </p:sp>
        <p:sp>
          <p:nvSpPr>
            <p:cNvPr id="7127" name="object 7127"/>
            <p:cNvSpPr/>
            <p:nvPr/>
          </p:nvSpPr>
          <p:spPr>
            <a:xfrm>
              <a:off x="5951016" y="8086496"/>
              <a:ext cx="2540" cy="6350"/>
            </a:xfrm>
            <a:custGeom>
              <a:avLst/>
              <a:gdLst/>
              <a:ahLst/>
              <a:cxnLst/>
              <a:rect l="l" t="t" r="r" b="b"/>
              <a:pathLst>
                <a:path w="2539" h="6350">
                  <a:moveTo>
                    <a:pt x="0" y="6299"/>
                  </a:moveTo>
                  <a:lnTo>
                    <a:pt x="2146" y="0"/>
                  </a:lnTo>
                </a:path>
              </a:pathLst>
            </a:custGeom>
            <a:ln w="25400">
              <a:solidFill>
                <a:srgbClr val="FFDF34"/>
              </a:solidFill>
            </a:ln>
          </p:spPr>
          <p:txBody>
            <a:bodyPr wrap="square" lIns="0" tIns="0" rIns="0" bIns="0" rtlCol="0"/>
            <a:lstStyle/>
            <a:p>
              <a:endParaRPr/>
            </a:p>
          </p:txBody>
        </p:sp>
        <p:sp>
          <p:nvSpPr>
            <p:cNvPr id="7128" name="object 7128"/>
            <p:cNvSpPr/>
            <p:nvPr/>
          </p:nvSpPr>
          <p:spPr>
            <a:xfrm>
              <a:off x="6078042" y="8138464"/>
              <a:ext cx="5715" cy="25400"/>
            </a:xfrm>
            <a:custGeom>
              <a:avLst/>
              <a:gdLst/>
              <a:ahLst/>
              <a:cxnLst/>
              <a:rect l="l" t="t" r="r" b="b"/>
              <a:pathLst>
                <a:path w="5714" h="25400">
                  <a:moveTo>
                    <a:pt x="2362" y="0"/>
                  </a:moveTo>
                  <a:lnTo>
                    <a:pt x="1562" y="7886"/>
                  </a:lnTo>
                  <a:lnTo>
                    <a:pt x="0" y="22466"/>
                  </a:lnTo>
                  <a:lnTo>
                    <a:pt x="1003" y="23621"/>
                  </a:lnTo>
                  <a:lnTo>
                    <a:pt x="2031" y="24536"/>
                  </a:lnTo>
                  <a:lnTo>
                    <a:pt x="3124" y="24930"/>
                  </a:lnTo>
                  <a:lnTo>
                    <a:pt x="4574" y="11540"/>
                  </a:lnTo>
                  <a:lnTo>
                    <a:pt x="5626" y="1277"/>
                  </a:lnTo>
                  <a:lnTo>
                    <a:pt x="2362" y="0"/>
                  </a:lnTo>
                  <a:close/>
                </a:path>
              </a:pathLst>
            </a:custGeom>
            <a:solidFill>
              <a:srgbClr val="FFE232"/>
            </a:solidFill>
          </p:spPr>
          <p:txBody>
            <a:bodyPr wrap="square" lIns="0" tIns="0" rIns="0" bIns="0" rtlCol="0"/>
            <a:lstStyle/>
            <a:p>
              <a:endParaRPr/>
            </a:p>
          </p:txBody>
        </p:sp>
        <p:sp>
          <p:nvSpPr>
            <p:cNvPr id="7129" name="object 7129"/>
            <p:cNvSpPr/>
            <p:nvPr/>
          </p:nvSpPr>
          <p:spPr>
            <a:xfrm>
              <a:off x="6080404" y="8138464"/>
              <a:ext cx="3810" cy="1905"/>
            </a:xfrm>
            <a:custGeom>
              <a:avLst/>
              <a:gdLst/>
              <a:ahLst/>
              <a:cxnLst/>
              <a:rect l="l" t="t" r="r" b="b"/>
              <a:pathLst>
                <a:path w="3810" h="1904">
                  <a:moveTo>
                    <a:pt x="3264" y="1277"/>
                  </a:moveTo>
                  <a:lnTo>
                    <a:pt x="0" y="0"/>
                  </a:lnTo>
                </a:path>
              </a:pathLst>
            </a:custGeom>
            <a:ln w="25400">
              <a:solidFill>
                <a:srgbClr val="FFE030"/>
              </a:solidFill>
            </a:ln>
          </p:spPr>
          <p:txBody>
            <a:bodyPr wrap="square" lIns="0" tIns="0" rIns="0" bIns="0" rtlCol="0"/>
            <a:lstStyle/>
            <a:p>
              <a:endParaRPr/>
            </a:p>
          </p:txBody>
        </p:sp>
        <p:sp>
          <p:nvSpPr>
            <p:cNvPr id="7130" name="object 7130"/>
            <p:cNvSpPr/>
            <p:nvPr/>
          </p:nvSpPr>
          <p:spPr>
            <a:xfrm>
              <a:off x="6078042" y="8138464"/>
              <a:ext cx="2540" cy="22860"/>
            </a:xfrm>
            <a:custGeom>
              <a:avLst/>
              <a:gdLst/>
              <a:ahLst/>
              <a:cxnLst/>
              <a:rect l="l" t="t" r="r" b="b"/>
              <a:pathLst>
                <a:path w="2539" h="22859">
                  <a:moveTo>
                    <a:pt x="2362" y="0"/>
                  </a:moveTo>
                  <a:lnTo>
                    <a:pt x="1562" y="7886"/>
                  </a:lnTo>
                  <a:lnTo>
                    <a:pt x="762" y="15468"/>
                  </a:lnTo>
                  <a:lnTo>
                    <a:pt x="0" y="22466"/>
                  </a:lnTo>
                </a:path>
              </a:pathLst>
            </a:custGeom>
            <a:ln w="25400">
              <a:solidFill>
                <a:srgbClr val="FFE73E"/>
              </a:solidFill>
            </a:ln>
          </p:spPr>
          <p:txBody>
            <a:bodyPr wrap="square" lIns="0" tIns="0" rIns="0" bIns="0" rtlCol="0"/>
            <a:lstStyle/>
            <a:p>
              <a:endParaRPr/>
            </a:p>
          </p:txBody>
        </p:sp>
        <p:sp>
          <p:nvSpPr>
            <p:cNvPr id="7131" name="object 7131"/>
            <p:cNvSpPr/>
            <p:nvPr/>
          </p:nvSpPr>
          <p:spPr>
            <a:xfrm>
              <a:off x="6078042" y="8160931"/>
              <a:ext cx="3175" cy="2540"/>
            </a:xfrm>
            <a:custGeom>
              <a:avLst/>
              <a:gdLst/>
              <a:ahLst/>
              <a:cxnLst/>
              <a:rect l="l" t="t" r="r" b="b"/>
              <a:pathLst>
                <a:path w="3175" h="2540">
                  <a:moveTo>
                    <a:pt x="0" y="0"/>
                  </a:moveTo>
                  <a:lnTo>
                    <a:pt x="3124" y="2463"/>
                  </a:lnTo>
                </a:path>
              </a:pathLst>
            </a:custGeom>
            <a:ln w="25400">
              <a:solidFill>
                <a:srgbClr val="FFE434"/>
              </a:solidFill>
            </a:ln>
          </p:spPr>
          <p:txBody>
            <a:bodyPr wrap="square" lIns="0" tIns="0" rIns="0" bIns="0" rtlCol="0"/>
            <a:lstStyle/>
            <a:p>
              <a:endParaRPr/>
            </a:p>
          </p:txBody>
        </p:sp>
        <p:sp>
          <p:nvSpPr>
            <p:cNvPr id="7132" name="object 7132"/>
            <p:cNvSpPr/>
            <p:nvPr/>
          </p:nvSpPr>
          <p:spPr>
            <a:xfrm>
              <a:off x="6081166" y="8150005"/>
              <a:ext cx="1905" cy="13970"/>
            </a:xfrm>
            <a:custGeom>
              <a:avLst/>
              <a:gdLst/>
              <a:ahLst/>
              <a:cxnLst/>
              <a:rect l="l" t="t" r="r" b="b"/>
              <a:pathLst>
                <a:path w="1904" h="13970">
                  <a:moveTo>
                    <a:pt x="0" y="13389"/>
                  </a:moveTo>
                  <a:lnTo>
                    <a:pt x="800" y="6112"/>
                  </a:lnTo>
                  <a:lnTo>
                    <a:pt x="1450" y="0"/>
                  </a:lnTo>
                </a:path>
              </a:pathLst>
            </a:custGeom>
            <a:ln w="25400">
              <a:solidFill>
                <a:srgbClr val="FFDE27"/>
              </a:solidFill>
            </a:ln>
          </p:spPr>
          <p:txBody>
            <a:bodyPr wrap="square" lIns="0" tIns="0" rIns="0" bIns="0" rtlCol="0"/>
            <a:lstStyle/>
            <a:p>
              <a:endParaRPr/>
            </a:p>
          </p:txBody>
        </p:sp>
        <p:sp>
          <p:nvSpPr>
            <p:cNvPr id="7133" name="object 7133"/>
            <p:cNvSpPr/>
            <p:nvPr/>
          </p:nvSpPr>
          <p:spPr>
            <a:xfrm>
              <a:off x="6075946" y="8160931"/>
              <a:ext cx="5715" cy="22225"/>
            </a:xfrm>
            <a:custGeom>
              <a:avLst/>
              <a:gdLst/>
              <a:ahLst/>
              <a:cxnLst/>
              <a:rect l="l" t="t" r="r" b="b"/>
              <a:pathLst>
                <a:path w="5714" h="22225">
                  <a:moveTo>
                    <a:pt x="2095" y="0"/>
                  </a:moveTo>
                  <a:lnTo>
                    <a:pt x="635" y="13385"/>
                  </a:lnTo>
                  <a:lnTo>
                    <a:pt x="0" y="18910"/>
                  </a:lnTo>
                  <a:lnTo>
                    <a:pt x="952" y="20421"/>
                  </a:lnTo>
                  <a:lnTo>
                    <a:pt x="1943" y="21526"/>
                  </a:lnTo>
                  <a:lnTo>
                    <a:pt x="3022" y="21856"/>
                  </a:lnTo>
                  <a:lnTo>
                    <a:pt x="4419" y="9753"/>
                  </a:lnTo>
                  <a:lnTo>
                    <a:pt x="5219" y="2463"/>
                  </a:lnTo>
                  <a:lnTo>
                    <a:pt x="4127" y="2070"/>
                  </a:lnTo>
                  <a:lnTo>
                    <a:pt x="3098" y="1155"/>
                  </a:lnTo>
                  <a:lnTo>
                    <a:pt x="2095" y="0"/>
                  </a:lnTo>
                  <a:close/>
                </a:path>
              </a:pathLst>
            </a:custGeom>
            <a:solidFill>
              <a:srgbClr val="FFE539"/>
            </a:solidFill>
          </p:spPr>
          <p:txBody>
            <a:bodyPr wrap="square" lIns="0" tIns="0" rIns="0" bIns="0" rtlCol="0"/>
            <a:lstStyle/>
            <a:p>
              <a:endParaRPr/>
            </a:p>
          </p:txBody>
        </p:sp>
        <p:sp>
          <p:nvSpPr>
            <p:cNvPr id="7134" name="object 7134"/>
            <p:cNvSpPr/>
            <p:nvPr/>
          </p:nvSpPr>
          <p:spPr>
            <a:xfrm>
              <a:off x="6078042" y="8160931"/>
              <a:ext cx="3175" cy="2540"/>
            </a:xfrm>
            <a:custGeom>
              <a:avLst/>
              <a:gdLst/>
              <a:ahLst/>
              <a:cxnLst/>
              <a:rect l="l" t="t" r="r" b="b"/>
              <a:pathLst>
                <a:path w="3175" h="2540">
                  <a:moveTo>
                    <a:pt x="3124" y="2463"/>
                  </a:moveTo>
                  <a:lnTo>
                    <a:pt x="0" y="0"/>
                  </a:lnTo>
                </a:path>
              </a:pathLst>
            </a:custGeom>
            <a:ln w="25400">
              <a:solidFill>
                <a:srgbClr val="FFE434"/>
              </a:solidFill>
            </a:ln>
          </p:spPr>
          <p:txBody>
            <a:bodyPr wrap="square" lIns="0" tIns="0" rIns="0" bIns="0" rtlCol="0"/>
            <a:lstStyle/>
            <a:p>
              <a:endParaRPr/>
            </a:p>
          </p:txBody>
        </p:sp>
        <p:sp>
          <p:nvSpPr>
            <p:cNvPr id="7135" name="object 7135"/>
            <p:cNvSpPr/>
            <p:nvPr/>
          </p:nvSpPr>
          <p:spPr>
            <a:xfrm>
              <a:off x="6075946" y="8160931"/>
              <a:ext cx="2540" cy="19050"/>
            </a:xfrm>
            <a:custGeom>
              <a:avLst/>
              <a:gdLst/>
              <a:ahLst/>
              <a:cxnLst/>
              <a:rect l="l" t="t" r="r" b="b"/>
              <a:pathLst>
                <a:path w="2539" h="19050">
                  <a:moveTo>
                    <a:pt x="2095" y="0"/>
                  </a:moveTo>
                  <a:lnTo>
                    <a:pt x="1346" y="6985"/>
                  </a:lnTo>
                  <a:lnTo>
                    <a:pt x="635" y="13385"/>
                  </a:lnTo>
                  <a:lnTo>
                    <a:pt x="0" y="18910"/>
                  </a:lnTo>
                </a:path>
              </a:pathLst>
            </a:custGeom>
            <a:ln w="25400">
              <a:solidFill>
                <a:srgbClr val="FFE944"/>
              </a:solidFill>
            </a:ln>
          </p:spPr>
          <p:txBody>
            <a:bodyPr wrap="square" lIns="0" tIns="0" rIns="0" bIns="0" rtlCol="0"/>
            <a:lstStyle/>
            <a:p>
              <a:endParaRPr/>
            </a:p>
          </p:txBody>
        </p:sp>
        <p:sp>
          <p:nvSpPr>
            <p:cNvPr id="7136" name="object 7136"/>
            <p:cNvSpPr/>
            <p:nvPr/>
          </p:nvSpPr>
          <p:spPr>
            <a:xfrm>
              <a:off x="6075946" y="8179841"/>
              <a:ext cx="3175" cy="3175"/>
            </a:xfrm>
            <a:custGeom>
              <a:avLst/>
              <a:gdLst/>
              <a:ahLst/>
              <a:cxnLst/>
              <a:rect l="l" t="t" r="r" b="b"/>
              <a:pathLst>
                <a:path w="3175" h="3175">
                  <a:moveTo>
                    <a:pt x="0" y="0"/>
                  </a:moveTo>
                  <a:lnTo>
                    <a:pt x="3022" y="2946"/>
                  </a:lnTo>
                </a:path>
              </a:pathLst>
            </a:custGeom>
            <a:ln w="25400">
              <a:solidFill>
                <a:srgbClr val="FFE63D"/>
              </a:solidFill>
            </a:ln>
          </p:spPr>
          <p:txBody>
            <a:bodyPr wrap="square" lIns="0" tIns="0" rIns="0" bIns="0" rtlCol="0"/>
            <a:lstStyle/>
            <a:p>
              <a:endParaRPr/>
            </a:p>
          </p:txBody>
        </p:sp>
        <p:sp>
          <p:nvSpPr>
            <p:cNvPr id="7137" name="object 7137"/>
            <p:cNvSpPr/>
            <p:nvPr/>
          </p:nvSpPr>
          <p:spPr>
            <a:xfrm>
              <a:off x="6078969" y="8163395"/>
              <a:ext cx="2540" cy="19685"/>
            </a:xfrm>
            <a:custGeom>
              <a:avLst/>
              <a:gdLst/>
              <a:ahLst/>
              <a:cxnLst/>
              <a:rect l="l" t="t" r="r" b="b"/>
              <a:pathLst>
                <a:path w="2539" h="19684">
                  <a:moveTo>
                    <a:pt x="0" y="19392"/>
                  </a:moveTo>
                  <a:lnTo>
                    <a:pt x="647" y="13868"/>
                  </a:lnTo>
                  <a:lnTo>
                    <a:pt x="1397" y="7289"/>
                  </a:lnTo>
                  <a:lnTo>
                    <a:pt x="2197" y="0"/>
                  </a:lnTo>
                </a:path>
              </a:pathLst>
            </a:custGeom>
            <a:ln w="25400">
              <a:solidFill>
                <a:srgbClr val="FFE12E"/>
              </a:solidFill>
            </a:ln>
          </p:spPr>
          <p:txBody>
            <a:bodyPr wrap="square" lIns="0" tIns="0" rIns="0" bIns="0" rtlCol="0"/>
            <a:lstStyle/>
            <a:p>
              <a:endParaRPr/>
            </a:p>
          </p:txBody>
        </p:sp>
        <p:sp>
          <p:nvSpPr>
            <p:cNvPr id="7138" name="object 7138"/>
            <p:cNvSpPr/>
            <p:nvPr/>
          </p:nvSpPr>
          <p:spPr>
            <a:xfrm>
              <a:off x="6073203" y="8137194"/>
              <a:ext cx="7620" cy="43180"/>
            </a:xfrm>
            <a:custGeom>
              <a:avLst/>
              <a:gdLst/>
              <a:ahLst/>
              <a:cxnLst/>
              <a:rect l="l" t="t" r="r" b="b"/>
              <a:pathLst>
                <a:path w="7620" h="43179">
                  <a:moveTo>
                    <a:pt x="3937" y="0"/>
                  </a:moveTo>
                  <a:lnTo>
                    <a:pt x="2927" y="10063"/>
                  </a:lnTo>
                  <a:lnTo>
                    <a:pt x="0" y="37338"/>
                  </a:lnTo>
                  <a:lnTo>
                    <a:pt x="1803" y="41148"/>
                  </a:lnTo>
                  <a:lnTo>
                    <a:pt x="2743" y="42646"/>
                  </a:lnTo>
                  <a:lnTo>
                    <a:pt x="7200" y="1270"/>
                  </a:lnTo>
                  <a:lnTo>
                    <a:pt x="3937" y="0"/>
                  </a:lnTo>
                  <a:close/>
                </a:path>
              </a:pathLst>
            </a:custGeom>
            <a:solidFill>
              <a:srgbClr val="FFEB4B"/>
            </a:solidFill>
          </p:spPr>
          <p:txBody>
            <a:bodyPr wrap="square" lIns="0" tIns="0" rIns="0" bIns="0" rtlCol="0"/>
            <a:lstStyle/>
            <a:p>
              <a:endParaRPr/>
            </a:p>
          </p:txBody>
        </p:sp>
        <p:sp>
          <p:nvSpPr>
            <p:cNvPr id="7139" name="object 7139"/>
            <p:cNvSpPr/>
            <p:nvPr/>
          </p:nvSpPr>
          <p:spPr>
            <a:xfrm>
              <a:off x="6075946" y="8138464"/>
              <a:ext cx="5080" cy="41910"/>
            </a:xfrm>
            <a:custGeom>
              <a:avLst/>
              <a:gdLst/>
              <a:ahLst/>
              <a:cxnLst/>
              <a:rect l="l" t="t" r="r" b="b"/>
              <a:pathLst>
                <a:path w="5079" h="41909">
                  <a:moveTo>
                    <a:pt x="4457" y="0"/>
                  </a:moveTo>
                  <a:lnTo>
                    <a:pt x="3261" y="11567"/>
                  </a:lnTo>
                  <a:lnTo>
                    <a:pt x="2095" y="22464"/>
                  </a:lnTo>
                  <a:lnTo>
                    <a:pt x="996" y="32473"/>
                  </a:lnTo>
                  <a:lnTo>
                    <a:pt x="0" y="41376"/>
                  </a:lnTo>
                </a:path>
              </a:pathLst>
            </a:custGeom>
            <a:ln w="25400">
              <a:solidFill>
                <a:srgbClr val="FFE741"/>
              </a:solidFill>
            </a:ln>
          </p:spPr>
          <p:txBody>
            <a:bodyPr wrap="square" lIns="0" tIns="0" rIns="0" bIns="0" rtlCol="0"/>
            <a:lstStyle/>
            <a:p>
              <a:endParaRPr/>
            </a:p>
          </p:txBody>
        </p:sp>
        <p:sp>
          <p:nvSpPr>
            <p:cNvPr id="7140" name="object 7140"/>
            <p:cNvSpPr/>
            <p:nvPr/>
          </p:nvSpPr>
          <p:spPr>
            <a:xfrm>
              <a:off x="6073203" y="8174533"/>
              <a:ext cx="3175" cy="5715"/>
            </a:xfrm>
            <a:custGeom>
              <a:avLst/>
              <a:gdLst/>
              <a:ahLst/>
              <a:cxnLst/>
              <a:rect l="l" t="t" r="r" b="b"/>
              <a:pathLst>
                <a:path w="3175" h="5715">
                  <a:moveTo>
                    <a:pt x="2743" y="5308"/>
                  </a:moveTo>
                  <a:lnTo>
                    <a:pt x="0" y="0"/>
                  </a:lnTo>
                </a:path>
              </a:pathLst>
            </a:custGeom>
            <a:ln w="25400">
              <a:solidFill>
                <a:srgbClr val="FFED50"/>
              </a:solidFill>
            </a:ln>
          </p:spPr>
          <p:txBody>
            <a:bodyPr wrap="square" lIns="0" tIns="0" rIns="0" bIns="0" rtlCol="0"/>
            <a:lstStyle/>
            <a:p>
              <a:endParaRPr/>
            </a:p>
          </p:txBody>
        </p:sp>
        <p:sp>
          <p:nvSpPr>
            <p:cNvPr id="7141" name="object 7141"/>
            <p:cNvSpPr/>
            <p:nvPr/>
          </p:nvSpPr>
          <p:spPr>
            <a:xfrm>
              <a:off x="6073203" y="8137194"/>
              <a:ext cx="4445" cy="37465"/>
            </a:xfrm>
            <a:custGeom>
              <a:avLst/>
              <a:gdLst/>
              <a:ahLst/>
              <a:cxnLst/>
              <a:rect l="l" t="t" r="r" b="b"/>
              <a:pathLst>
                <a:path w="4445" h="37465">
                  <a:moveTo>
                    <a:pt x="0" y="37338"/>
                  </a:moveTo>
                  <a:lnTo>
                    <a:pt x="931" y="28860"/>
                  </a:lnTo>
                  <a:lnTo>
                    <a:pt x="1916" y="19726"/>
                  </a:lnTo>
                  <a:lnTo>
                    <a:pt x="2927" y="10063"/>
                  </a:lnTo>
                  <a:lnTo>
                    <a:pt x="3937" y="0"/>
                  </a:lnTo>
                </a:path>
              </a:pathLst>
            </a:custGeom>
            <a:ln w="25399">
              <a:solidFill>
                <a:srgbClr val="FFED54"/>
              </a:solidFill>
            </a:ln>
          </p:spPr>
          <p:txBody>
            <a:bodyPr wrap="square" lIns="0" tIns="0" rIns="0" bIns="0" rtlCol="0"/>
            <a:lstStyle/>
            <a:p>
              <a:endParaRPr/>
            </a:p>
          </p:txBody>
        </p:sp>
        <p:sp>
          <p:nvSpPr>
            <p:cNvPr id="7142" name="object 7142"/>
            <p:cNvSpPr/>
            <p:nvPr/>
          </p:nvSpPr>
          <p:spPr>
            <a:xfrm>
              <a:off x="6077140" y="8137194"/>
              <a:ext cx="3810" cy="1270"/>
            </a:xfrm>
            <a:custGeom>
              <a:avLst/>
              <a:gdLst/>
              <a:ahLst/>
              <a:cxnLst/>
              <a:rect l="l" t="t" r="r" b="b"/>
              <a:pathLst>
                <a:path w="3810" h="1270">
                  <a:moveTo>
                    <a:pt x="0" y="0"/>
                  </a:moveTo>
                  <a:lnTo>
                    <a:pt x="3263" y="1270"/>
                  </a:lnTo>
                </a:path>
              </a:pathLst>
            </a:custGeom>
            <a:ln w="25400">
              <a:solidFill>
                <a:srgbClr val="FFE845"/>
              </a:solidFill>
            </a:ln>
          </p:spPr>
          <p:txBody>
            <a:bodyPr wrap="square" lIns="0" tIns="0" rIns="0" bIns="0" rtlCol="0"/>
            <a:lstStyle/>
            <a:p>
              <a:endParaRPr/>
            </a:p>
          </p:txBody>
        </p:sp>
        <p:sp>
          <p:nvSpPr>
            <p:cNvPr id="7143" name="object 7143"/>
            <p:cNvSpPr/>
            <p:nvPr/>
          </p:nvSpPr>
          <p:spPr>
            <a:xfrm>
              <a:off x="6070561" y="8174533"/>
              <a:ext cx="8890" cy="26670"/>
            </a:xfrm>
            <a:custGeom>
              <a:avLst/>
              <a:gdLst/>
              <a:ahLst/>
              <a:cxnLst/>
              <a:rect l="l" t="t" r="r" b="b"/>
              <a:pathLst>
                <a:path w="8889" h="26670">
                  <a:moveTo>
                    <a:pt x="2641" y="0"/>
                  </a:moveTo>
                  <a:lnTo>
                    <a:pt x="1460" y="10820"/>
                  </a:lnTo>
                  <a:lnTo>
                    <a:pt x="469" y="19532"/>
                  </a:lnTo>
                  <a:lnTo>
                    <a:pt x="0" y="24815"/>
                  </a:lnTo>
                  <a:lnTo>
                    <a:pt x="6273" y="26187"/>
                  </a:lnTo>
                  <a:lnTo>
                    <a:pt x="7331" y="17624"/>
                  </a:lnTo>
                  <a:lnTo>
                    <a:pt x="8407" y="8255"/>
                  </a:lnTo>
                  <a:lnTo>
                    <a:pt x="6248" y="7594"/>
                  </a:lnTo>
                  <a:lnTo>
                    <a:pt x="2641" y="0"/>
                  </a:lnTo>
                  <a:close/>
                </a:path>
              </a:pathLst>
            </a:custGeom>
            <a:solidFill>
              <a:srgbClr val="FFEA4F"/>
            </a:solidFill>
          </p:spPr>
          <p:txBody>
            <a:bodyPr wrap="square" lIns="0" tIns="0" rIns="0" bIns="0" rtlCol="0"/>
            <a:lstStyle/>
            <a:p>
              <a:endParaRPr/>
            </a:p>
          </p:txBody>
        </p:sp>
        <p:sp>
          <p:nvSpPr>
            <p:cNvPr id="7144" name="object 7144"/>
            <p:cNvSpPr/>
            <p:nvPr/>
          </p:nvSpPr>
          <p:spPr>
            <a:xfrm>
              <a:off x="6073203" y="8174533"/>
              <a:ext cx="6350" cy="8255"/>
            </a:xfrm>
            <a:custGeom>
              <a:avLst/>
              <a:gdLst/>
              <a:ahLst/>
              <a:cxnLst/>
              <a:rect l="l" t="t" r="r" b="b"/>
              <a:pathLst>
                <a:path w="6350" h="8254">
                  <a:moveTo>
                    <a:pt x="5765" y="8255"/>
                  </a:moveTo>
                  <a:lnTo>
                    <a:pt x="0" y="0"/>
                  </a:lnTo>
                </a:path>
              </a:pathLst>
            </a:custGeom>
            <a:ln w="25400">
              <a:solidFill>
                <a:srgbClr val="FFE946"/>
              </a:solidFill>
            </a:ln>
          </p:spPr>
          <p:txBody>
            <a:bodyPr wrap="square" lIns="0" tIns="0" rIns="0" bIns="0" rtlCol="0"/>
            <a:lstStyle/>
            <a:p>
              <a:endParaRPr/>
            </a:p>
          </p:txBody>
        </p:sp>
        <p:sp>
          <p:nvSpPr>
            <p:cNvPr id="7145" name="object 7145"/>
            <p:cNvSpPr/>
            <p:nvPr/>
          </p:nvSpPr>
          <p:spPr>
            <a:xfrm>
              <a:off x="6070561" y="8174533"/>
              <a:ext cx="3175" cy="25400"/>
            </a:xfrm>
            <a:custGeom>
              <a:avLst/>
              <a:gdLst/>
              <a:ahLst/>
              <a:cxnLst/>
              <a:rect l="l" t="t" r="r" b="b"/>
              <a:pathLst>
                <a:path w="3175" h="25400">
                  <a:moveTo>
                    <a:pt x="2641" y="0"/>
                  </a:moveTo>
                  <a:lnTo>
                    <a:pt x="1460" y="10820"/>
                  </a:lnTo>
                  <a:lnTo>
                    <a:pt x="469" y="19532"/>
                  </a:lnTo>
                  <a:lnTo>
                    <a:pt x="0" y="24815"/>
                  </a:lnTo>
                </a:path>
              </a:pathLst>
            </a:custGeom>
            <a:ln w="25400">
              <a:solidFill>
                <a:srgbClr val="FFEF5F"/>
              </a:solidFill>
            </a:ln>
          </p:spPr>
          <p:txBody>
            <a:bodyPr wrap="square" lIns="0" tIns="0" rIns="0" bIns="0" rtlCol="0"/>
            <a:lstStyle/>
            <a:p>
              <a:endParaRPr/>
            </a:p>
          </p:txBody>
        </p:sp>
        <p:sp>
          <p:nvSpPr>
            <p:cNvPr id="7146" name="object 7146"/>
            <p:cNvSpPr/>
            <p:nvPr/>
          </p:nvSpPr>
          <p:spPr>
            <a:xfrm>
              <a:off x="6070561" y="8199348"/>
              <a:ext cx="6350" cy="1905"/>
            </a:xfrm>
            <a:custGeom>
              <a:avLst/>
              <a:gdLst/>
              <a:ahLst/>
              <a:cxnLst/>
              <a:rect l="l" t="t" r="r" b="b"/>
              <a:pathLst>
                <a:path w="6350" h="1904">
                  <a:moveTo>
                    <a:pt x="0" y="0"/>
                  </a:moveTo>
                  <a:lnTo>
                    <a:pt x="6273" y="1371"/>
                  </a:lnTo>
                </a:path>
              </a:pathLst>
            </a:custGeom>
            <a:ln w="25400">
              <a:solidFill>
                <a:srgbClr val="FFEB58"/>
              </a:solidFill>
            </a:ln>
          </p:spPr>
          <p:txBody>
            <a:bodyPr wrap="square" lIns="0" tIns="0" rIns="0" bIns="0" rtlCol="0"/>
            <a:lstStyle/>
            <a:p>
              <a:endParaRPr/>
            </a:p>
          </p:txBody>
        </p:sp>
        <p:sp>
          <p:nvSpPr>
            <p:cNvPr id="7147" name="object 7147"/>
            <p:cNvSpPr/>
            <p:nvPr/>
          </p:nvSpPr>
          <p:spPr>
            <a:xfrm>
              <a:off x="6077893" y="8182787"/>
              <a:ext cx="1270" cy="9525"/>
            </a:xfrm>
            <a:custGeom>
              <a:avLst/>
              <a:gdLst/>
              <a:ahLst/>
              <a:cxnLst/>
              <a:rect l="l" t="t" r="r" b="b"/>
              <a:pathLst>
                <a:path w="1270" h="9525">
                  <a:moveTo>
                    <a:pt x="0" y="9369"/>
                  </a:moveTo>
                  <a:lnTo>
                    <a:pt x="1075" y="0"/>
                  </a:lnTo>
                </a:path>
              </a:pathLst>
            </a:custGeom>
            <a:ln w="25400">
              <a:solidFill>
                <a:srgbClr val="FFE53F"/>
              </a:solidFill>
            </a:ln>
          </p:spPr>
          <p:txBody>
            <a:bodyPr wrap="square" lIns="0" tIns="0" rIns="0" bIns="0" rtlCol="0"/>
            <a:lstStyle/>
            <a:p>
              <a:endParaRPr/>
            </a:p>
          </p:txBody>
        </p:sp>
        <p:sp>
          <p:nvSpPr>
            <p:cNvPr id="7148" name="object 7148"/>
            <p:cNvSpPr/>
            <p:nvPr/>
          </p:nvSpPr>
          <p:spPr>
            <a:xfrm>
              <a:off x="6070485" y="8135937"/>
              <a:ext cx="6985" cy="38735"/>
            </a:xfrm>
            <a:custGeom>
              <a:avLst/>
              <a:gdLst/>
              <a:ahLst/>
              <a:cxnLst/>
              <a:rect l="l" t="t" r="r" b="b"/>
              <a:pathLst>
                <a:path w="6985" h="38734">
                  <a:moveTo>
                    <a:pt x="3416" y="0"/>
                  </a:moveTo>
                  <a:lnTo>
                    <a:pt x="2587" y="8564"/>
                  </a:lnTo>
                  <a:lnTo>
                    <a:pt x="0" y="33299"/>
                  </a:lnTo>
                  <a:lnTo>
                    <a:pt x="927" y="34810"/>
                  </a:lnTo>
                  <a:lnTo>
                    <a:pt x="2717" y="38595"/>
                  </a:lnTo>
                  <a:lnTo>
                    <a:pt x="6654" y="1257"/>
                  </a:lnTo>
                  <a:lnTo>
                    <a:pt x="3416" y="0"/>
                  </a:lnTo>
                  <a:close/>
                </a:path>
              </a:pathLst>
            </a:custGeom>
            <a:solidFill>
              <a:srgbClr val="FFEF5B"/>
            </a:solidFill>
          </p:spPr>
          <p:txBody>
            <a:bodyPr wrap="square" lIns="0" tIns="0" rIns="0" bIns="0" rtlCol="0"/>
            <a:lstStyle/>
            <a:p>
              <a:endParaRPr/>
            </a:p>
          </p:txBody>
        </p:sp>
        <p:sp>
          <p:nvSpPr>
            <p:cNvPr id="7149" name="object 7149"/>
            <p:cNvSpPr/>
            <p:nvPr/>
          </p:nvSpPr>
          <p:spPr>
            <a:xfrm>
              <a:off x="6073203" y="8137194"/>
              <a:ext cx="4445" cy="37465"/>
            </a:xfrm>
            <a:custGeom>
              <a:avLst/>
              <a:gdLst/>
              <a:ahLst/>
              <a:cxnLst/>
              <a:rect l="l" t="t" r="r" b="b"/>
              <a:pathLst>
                <a:path w="4445" h="37465">
                  <a:moveTo>
                    <a:pt x="3937" y="0"/>
                  </a:moveTo>
                  <a:lnTo>
                    <a:pt x="2927" y="10063"/>
                  </a:lnTo>
                  <a:lnTo>
                    <a:pt x="1916" y="19726"/>
                  </a:lnTo>
                  <a:lnTo>
                    <a:pt x="931" y="28860"/>
                  </a:lnTo>
                  <a:lnTo>
                    <a:pt x="0" y="37338"/>
                  </a:lnTo>
                </a:path>
              </a:pathLst>
            </a:custGeom>
            <a:ln w="25399">
              <a:solidFill>
                <a:srgbClr val="FFED54"/>
              </a:solidFill>
            </a:ln>
          </p:spPr>
          <p:txBody>
            <a:bodyPr wrap="square" lIns="0" tIns="0" rIns="0" bIns="0" rtlCol="0"/>
            <a:lstStyle/>
            <a:p>
              <a:endParaRPr/>
            </a:p>
          </p:txBody>
        </p:sp>
        <p:sp>
          <p:nvSpPr>
            <p:cNvPr id="7150" name="object 7150"/>
            <p:cNvSpPr/>
            <p:nvPr/>
          </p:nvSpPr>
          <p:spPr>
            <a:xfrm>
              <a:off x="6070485" y="8169237"/>
              <a:ext cx="3175" cy="5715"/>
            </a:xfrm>
            <a:custGeom>
              <a:avLst/>
              <a:gdLst/>
              <a:ahLst/>
              <a:cxnLst/>
              <a:rect l="l" t="t" r="r" b="b"/>
              <a:pathLst>
                <a:path w="3175" h="5715">
                  <a:moveTo>
                    <a:pt x="2717" y="5295"/>
                  </a:moveTo>
                  <a:lnTo>
                    <a:pt x="0" y="0"/>
                  </a:lnTo>
                </a:path>
              </a:pathLst>
            </a:custGeom>
            <a:ln w="25400">
              <a:solidFill>
                <a:srgbClr val="FFF060"/>
              </a:solidFill>
            </a:ln>
          </p:spPr>
          <p:txBody>
            <a:bodyPr wrap="square" lIns="0" tIns="0" rIns="0" bIns="0" rtlCol="0"/>
            <a:lstStyle/>
            <a:p>
              <a:endParaRPr/>
            </a:p>
          </p:txBody>
        </p:sp>
        <p:sp>
          <p:nvSpPr>
            <p:cNvPr id="7151" name="object 7151"/>
            <p:cNvSpPr/>
            <p:nvPr/>
          </p:nvSpPr>
          <p:spPr>
            <a:xfrm>
              <a:off x="6070485" y="8135937"/>
              <a:ext cx="3810" cy="33655"/>
            </a:xfrm>
            <a:custGeom>
              <a:avLst/>
              <a:gdLst/>
              <a:ahLst/>
              <a:cxnLst/>
              <a:rect l="l" t="t" r="r" b="b"/>
              <a:pathLst>
                <a:path w="3810" h="33654">
                  <a:moveTo>
                    <a:pt x="0" y="33299"/>
                  </a:moveTo>
                  <a:lnTo>
                    <a:pt x="864" y="25249"/>
                  </a:lnTo>
                  <a:lnTo>
                    <a:pt x="1731" y="16992"/>
                  </a:lnTo>
                  <a:lnTo>
                    <a:pt x="2587" y="8564"/>
                  </a:lnTo>
                  <a:lnTo>
                    <a:pt x="3416" y="0"/>
                  </a:lnTo>
                </a:path>
              </a:pathLst>
            </a:custGeom>
            <a:ln w="25400">
              <a:solidFill>
                <a:srgbClr val="FFF162"/>
              </a:solidFill>
            </a:ln>
          </p:spPr>
          <p:txBody>
            <a:bodyPr wrap="square" lIns="0" tIns="0" rIns="0" bIns="0" rtlCol="0"/>
            <a:lstStyle/>
            <a:p>
              <a:endParaRPr/>
            </a:p>
          </p:txBody>
        </p:sp>
        <p:sp>
          <p:nvSpPr>
            <p:cNvPr id="7152" name="object 7152"/>
            <p:cNvSpPr/>
            <p:nvPr/>
          </p:nvSpPr>
          <p:spPr>
            <a:xfrm>
              <a:off x="6073901" y="8135937"/>
              <a:ext cx="3810" cy="1270"/>
            </a:xfrm>
            <a:custGeom>
              <a:avLst/>
              <a:gdLst/>
              <a:ahLst/>
              <a:cxnLst/>
              <a:rect l="l" t="t" r="r" b="b"/>
              <a:pathLst>
                <a:path w="3810" h="1270">
                  <a:moveTo>
                    <a:pt x="0" y="0"/>
                  </a:moveTo>
                  <a:lnTo>
                    <a:pt x="3238" y="1257"/>
                  </a:lnTo>
                </a:path>
              </a:pathLst>
            </a:custGeom>
            <a:ln w="25399">
              <a:solidFill>
                <a:srgbClr val="FFEF55"/>
              </a:solidFill>
            </a:ln>
          </p:spPr>
          <p:txBody>
            <a:bodyPr wrap="square" lIns="0" tIns="0" rIns="0" bIns="0" rtlCol="0"/>
            <a:lstStyle/>
            <a:p>
              <a:endParaRPr/>
            </a:p>
          </p:txBody>
        </p:sp>
        <p:sp>
          <p:nvSpPr>
            <p:cNvPr id="7153" name="object 7153"/>
            <p:cNvSpPr/>
            <p:nvPr/>
          </p:nvSpPr>
          <p:spPr>
            <a:xfrm>
              <a:off x="6067564" y="8134693"/>
              <a:ext cx="6350" cy="34925"/>
            </a:xfrm>
            <a:custGeom>
              <a:avLst/>
              <a:gdLst/>
              <a:ahLst/>
              <a:cxnLst/>
              <a:rect l="l" t="t" r="r" b="b"/>
              <a:pathLst>
                <a:path w="6350" h="34925">
                  <a:moveTo>
                    <a:pt x="3124" y="0"/>
                  </a:moveTo>
                  <a:lnTo>
                    <a:pt x="2380" y="7896"/>
                  </a:lnTo>
                  <a:lnTo>
                    <a:pt x="0" y="31610"/>
                  </a:lnTo>
                  <a:lnTo>
                    <a:pt x="1041" y="31927"/>
                  </a:lnTo>
                  <a:lnTo>
                    <a:pt x="1993" y="33045"/>
                  </a:lnTo>
                  <a:lnTo>
                    <a:pt x="2920" y="34543"/>
                  </a:lnTo>
                  <a:lnTo>
                    <a:pt x="3785" y="26494"/>
                  </a:lnTo>
                  <a:lnTo>
                    <a:pt x="6337" y="1244"/>
                  </a:lnTo>
                  <a:lnTo>
                    <a:pt x="3124" y="0"/>
                  </a:lnTo>
                  <a:close/>
                </a:path>
              </a:pathLst>
            </a:custGeom>
            <a:solidFill>
              <a:srgbClr val="FFF266"/>
            </a:solidFill>
          </p:spPr>
          <p:txBody>
            <a:bodyPr wrap="square" lIns="0" tIns="0" rIns="0" bIns="0" rtlCol="0"/>
            <a:lstStyle/>
            <a:p>
              <a:endParaRPr/>
            </a:p>
          </p:txBody>
        </p:sp>
        <p:sp>
          <p:nvSpPr>
            <p:cNvPr id="7154" name="object 7154"/>
            <p:cNvSpPr/>
            <p:nvPr/>
          </p:nvSpPr>
          <p:spPr>
            <a:xfrm>
              <a:off x="6070485" y="8135937"/>
              <a:ext cx="3810" cy="33655"/>
            </a:xfrm>
            <a:custGeom>
              <a:avLst/>
              <a:gdLst/>
              <a:ahLst/>
              <a:cxnLst/>
              <a:rect l="l" t="t" r="r" b="b"/>
              <a:pathLst>
                <a:path w="3810" h="33654">
                  <a:moveTo>
                    <a:pt x="3416" y="0"/>
                  </a:moveTo>
                  <a:lnTo>
                    <a:pt x="2587" y="8564"/>
                  </a:lnTo>
                  <a:lnTo>
                    <a:pt x="1731" y="16992"/>
                  </a:lnTo>
                  <a:lnTo>
                    <a:pt x="864" y="25249"/>
                  </a:lnTo>
                  <a:lnTo>
                    <a:pt x="0" y="33299"/>
                  </a:lnTo>
                </a:path>
              </a:pathLst>
            </a:custGeom>
            <a:ln w="25400">
              <a:solidFill>
                <a:srgbClr val="FFF162"/>
              </a:solidFill>
            </a:ln>
          </p:spPr>
          <p:txBody>
            <a:bodyPr wrap="square" lIns="0" tIns="0" rIns="0" bIns="0" rtlCol="0"/>
            <a:lstStyle/>
            <a:p>
              <a:endParaRPr/>
            </a:p>
          </p:txBody>
        </p:sp>
        <p:sp>
          <p:nvSpPr>
            <p:cNvPr id="7155" name="object 7155"/>
            <p:cNvSpPr/>
            <p:nvPr/>
          </p:nvSpPr>
          <p:spPr>
            <a:xfrm>
              <a:off x="6067564" y="8166303"/>
              <a:ext cx="3175" cy="3175"/>
            </a:xfrm>
            <a:custGeom>
              <a:avLst/>
              <a:gdLst/>
              <a:ahLst/>
              <a:cxnLst/>
              <a:rect l="l" t="t" r="r" b="b"/>
              <a:pathLst>
                <a:path w="3175" h="3175">
                  <a:moveTo>
                    <a:pt x="2920" y="2933"/>
                  </a:moveTo>
                  <a:lnTo>
                    <a:pt x="0" y="0"/>
                  </a:lnTo>
                </a:path>
              </a:pathLst>
            </a:custGeom>
            <a:ln w="25400">
              <a:solidFill>
                <a:srgbClr val="FFF26C"/>
              </a:solidFill>
            </a:ln>
          </p:spPr>
          <p:txBody>
            <a:bodyPr wrap="square" lIns="0" tIns="0" rIns="0" bIns="0" rtlCol="0"/>
            <a:lstStyle/>
            <a:p>
              <a:endParaRPr/>
            </a:p>
          </p:txBody>
        </p:sp>
        <p:sp>
          <p:nvSpPr>
            <p:cNvPr id="7156" name="object 7156"/>
            <p:cNvSpPr/>
            <p:nvPr/>
          </p:nvSpPr>
          <p:spPr>
            <a:xfrm>
              <a:off x="6067564" y="8134693"/>
              <a:ext cx="3175" cy="31750"/>
            </a:xfrm>
            <a:custGeom>
              <a:avLst/>
              <a:gdLst/>
              <a:ahLst/>
              <a:cxnLst/>
              <a:rect l="l" t="t" r="r" b="b"/>
              <a:pathLst>
                <a:path w="3175" h="31750">
                  <a:moveTo>
                    <a:pt x="0" y="31610"/>
                  </a:moveTo>
                  <a:lnTo>
                    <a:pt x="807" y="23699"/>
                  </a:lnTo>
                  <a:lnTo>
                    <a:pt x="1604" y="15795"/>
                  </a:lnTo>
                  <a:lnTo>
                    <a:pt x="2380" y="7896"/>
                  </a:lnTo>
                  <a:lnTo>
                    <a:pt x="3124" y="0"/>
                  </a:lnTo>
                </a:path>
              </a:pathLst>
            </a:custGeom>
            <a:ln w="25400">
              <a:solidFill>
                <a:srgbClr val="FFF26B"/>
              </a:solidFill>
            </a:ln>
          </p:spPr>
          <p:txBody>
            <a:bodyPr wrap="square" lIns="0" tIns="0" rIns="0" bIns="0" rtlCol="0"/>
            <a:lstStyle/>
            <a:p>
              <a:endParaRPr/>
            </a:p>
          </p:txBody>
        </p:sp>
        <p:sp>
          <p:nvSpPr>
            <p:cNvPr id="7157" name="object 7157"/>
            <p:cNvSpPr/>
            <p:nvPr/>
          </p:nvSpPr>
          <p:spPr>
            <a:xfrm>
              <a:off x="6070688" y="8134693"/>
              <a:ext cx="3810" cy="1270"/>
            </a:xfrm>
            <a:custGeom>
              <a:avLst/>
              <a:gdLst/>
              <a:ahLst/>
              <a:cxnLst/>
              <a:rect l="l" t="t" r="r" b="b"/>
              <a:pathLst>
                <a:path w="3810" h="1270">
                  <a:moveTo>
                    <a:pt x="0" y="0"/>
                  </a:moveTo>
                  <a:lnTo>
                    <a:pt x="3213" y="1244"/>
                  </a:lnTo>
                </a:path>
              </a:pathLst>
            </a:custGeom>
            <a:ln w="25400">
              <a:solidFill>
                <a:srgbClr val="FFF261"/>
              </a:solidFill>
            </a:ln>
          </p:spPr>
          <p:txBody>
            <a:bodyPr wrap="square" lIns="0" tIns="0" rIns="0" bIns="0" rtlCol="0"/>
            <a:lstStyle/>
            <a:p>
              <a:endParaRPr/>
            </a:p>
          </p:txBody>
        </p:sp>
        <p:sp>
          <p:nvSpPr>
            <p:cNvPr id="7158" name="object 7158"/>
            <p:cNvSpPr/>
            <p:nvPr/>
          </p:nvSpPr>
          <p:spPr>
            <a:xfrm>
              <a:off x="6067475" y="8169237"/>
              <a:ext cx="6350" cy="30480"/>
            </a:xfrm>
            <a:custGeom>
              <a:avLst/>
              <a:gdLst/>
              <a:ahLst/>
              <a:cxnLst/>
              <a:rect l="l" t="t" r="r" b="b"/>
              <a:pathLst>
                <a:path w="6350" h="30479">
                  <a:moveTo>
                    <a:pt x="3009" y="0"/>
                  </a:moveTo>
                  <a:lnTo>
                    <a:pt x="1385" y="15340"/>
                  </a:lnTo>
                  <a:lnTo>
                    <a:pt x="0" y="29413"/>
                  </a:lnTo>
                  <a:lnTo>
                    <a:pt x="3086" y="30111"/>
                  </a:lnTo>
                  <a:lnTo>
                    <a:pt x="3555" y="24828"/>
                  </a:lnTo>
                  <a:lnTo>
                    <a:pt x="5727" y="5295"/>
                  </a:lnTo>
                  <a:lnTo>
                    <a:pt x="3937" y="1511"/>
                  </a:lnTo>
                  <a:lnTo>
                    <a:pt x="3009" y="0"/>
                  </a:lnTo>
                  <a:close/>
                </a:path>
              </a:pathLst>
            </a:custGeom>
            <a:solidFill>
              <a:srgbClr val="FFF065"/>
            </a:solidFill>
          </p:spPr>
          <p:txBody>
            <a:bodyPr wrap="square" lIns="0" tIns="0" rIns="0" bIns="0" rtlCol="0"/>
            <a:lstStyle/>
            <a:p>
              <a:endParaRPr/>
            </a:p>
          </p:txBody>
        </p:sp>
        <p:sp>
          <p:nvSpPr>
            <p:cNvPr id="7159" name="object 7159"/>
            <p:cNvSpPr/>
            <p:nvPr/>
          </p:nvSpPr>
          <p:spPr>
            <a:xfrm>
              <a:off x="6070561" y="8174533"/>
              <a:ext cx="3175" cy="25400"/>
            </a:xfrm>
            <a:custGeom>
              <a:avLst/>
              <a:gdLst/>
              <a:ahLst/>
              <a:cxnLst/>
              <a:rect l="l" t="t" r="r" b="b"/>
              <a:pathLst>
                <a:path w="3175" h="25400">
                  <a:moveTo>
                    <a:pt x="2641" y="0"/>
                  </a:moveTo>
                  <a:lnTo>
                    <a:pt x="1460" y="10820"/>
                  </a:lnTo>
                  <a:lnTo>
                    <a:pt x="469" y="19532"/>
                  </a:lnTo>
                  <a:lnTo>
                    <a:pt x="0" y="24815"/>
                  </a:lnTo>
                </a:path>
              </a:pathLst>
            </a:custGeom>
            <a:ln w="25400">
              <a:solidFill>
                <a:srgbClr val="FFEF5F"/>
              </a:solidFill>
            </a:ln>
          </p:spPr>
          <p:txBody>
            <a:bodyPr wrap="square" lIns="0" tIns="0" rIns="0" bIns="0" rtlCol="0"/>
            <a:lstStyle/>
            <a:p>
              <a:endParaRPr/>
            </a:p>
          </p:txBody>
        </p:sp>
        <p:sp>
          <p:nvSpPr>
            <p:cNvPr id="7160" name="object 7160"/>
            <p:cNvSpPr/>
            <p:nvPr/>
          </p:nvSpPr>
          <p:spPr>
            <a:xfrm>
              <a:off x="6067475" y="8198650"/>
              <a:ext cx="3175" cy="1270"/>
            </a:xfrm>
            <a:custGeom>
              <a:avLst/>
              <a:gdLst/>
              <a:ahLst/>
              <a:cxnLst/>
              <a:rect l="l" t="t" r="r" b="b"/>
              <a:pathLst>
                <a:path w="3175" h="1270">
                  <a:moveTo>
                    <a:pt x="3086" y="698"/>
                  </a:moveTo>
                  <a:lnTo>
                    <a:pt x="0" y="0"/>
                  </a:lnTo>
                </a:path>
              </a:pathLst>
            </a:custGeom>
            <a:ln w="25400">
              <a:solidFill>
                <a:srgbClr val="FFEF6B"/>
              </a:solidFill>
            </a:ln>
          </p:spPr>
          <p:txBody>
            <a:bodyPr wrap="square" lIns="0" tIns="0" rIns="0" bIns="0" rtlCol="0"/>
            <a:lstStyle/>
            <a:p>
              <a:endParaRPr/>
            </a:p>
          </p:txBody>
        </p:sp>
        <p:sp>
          <p:nvSpPr>
            <p:cNvPr id="7161" name="object 7161"/>
            <p:cNvSpPr/>
            <p:nvPr/>
          </p:nvSpPr>
          <p:spPr>
            <a:xfrm>
              <a:off x="6067475" y="8169237"/>
              <a:ext cx="3175" cy="29845"/>
            </a:xfrm>
            <a:custGeom>
              <a:avLst/>
              <a:gdLst/>
              <a:ahLst/>
              <a:cxnLst/>
              <a:rect l="l" t="t" r="r" b="b"/>
              <a:pathLst>
                <a:path w="3175" h="29845">
                  <a:moveTo>
                    <a:pt x="0" y="29413"/>
                  </a:moveTo>
                  <a:lnTo>
                    <a:pt x="654" y="22554"/>
                  </a:lnTo>
                  <a:lnTo>
                    <a:pt x="1385" y="15340"/>
                  </a:lnTo>
                  <a:lnTo>
                    <a:pt x="2177" y="7808"/>
                  </a:lnTo>
                  <a:lnTo>
                    <a:pt x="3009" y="0"/>
                  </a:lnTo>
                </a:path>
              </a:pathLst>
            </a:custGeom>
            <a:ln w="25400">
              <a:solidFill>
                <a:srgbClr val="FFF06B"/>
              </a:solidFill>
            </a:ln>
          </p:spPr>
          <p:txBody>
            <a:bodyPr wrap="square" lIns="0" tIns="0" rIns="0" bIns="0" rtlCol="0"/>
            <a:lstStyle/>
            <a:p>
              <a:endParaRPr/>
            </a:p>
          </p:txBody>
        </p:sp>
        <p:sp>
          <p:nvSpPr>
            <p:cNvPr id="7162" name="object 7162"/>
            <p:cNvSpPr/>
            <p:nvPr/>
          </p:nvSpPr>
          <p:spPr>
            <a:xfrm>
              <a:off x="6070485" y="8169237"/>
              <a:ext cx="3175" cy="5715"/>
            </a:xfrm>
            <a:custGeom>
              <a:avLst/>
              <a:gdLst/>
              <a:ahLst/>
              <a:cxnLst/>
              <a:rect l="l" t="t" r="r" b="b"/>
              <a:pathLst>
                <a:path w="3175" h="5715">
                  <a:moveTo>
                    <a:pt x="0" y="0"/>
                  </a:moveTo>
                  <a:lnTo>
                    <a:pt x="2717" y="5295"/>
                  </a:lnTo>
                </a:path>
              </a:pathLst>
            </a:custGeom>
            <a:ln w="25400">
              <a:solidFill>
                <a:srgbClr val="FFF060"/>
              </a:solidFill>
            </a:ln>
          </p:spPr>
          <p:txBody>
            <a:bodyPr wrap="square" lIns="0" tIns="0" rIns="0" bIns="0" rtlCol="0"/>
            <a:lstStyle/>
            <a:p>
              <a:endParaRPr/>
            </a:p>
          </p:txBody>
        </p:sp>
        <p:sp>
          <p:nvSpPr>
            <p:cNvPr id="7163" name="object 7163"/>
            <p:cNvSpPr/>
            <p:nvPr/>
          </p:nvSpPr>
          <p:spPr>
            <a:xfrm>
              <a:off x="6064440" y="8166303"/>
              <a:ext cx="6350" cy="32384"/>
            </a:xfrm>
            <a:custGeom>
              <a:avLst/>
              <a:gdLst/>
              <a:ahLst/>
              <a:cxnLst/>
              <a:rect l="l" t="t" r="r" b="b"/>
              <a:pathLst>
                <a:path w="6350" h="32384">
                  <a:moveTo>
                    <a:pt x="3124" y="0"/>
                  </a:moveTo>
                  <a:lnTo>
                    <a:pt x="2309" y="7907"/>
                  </a:lnTo>
                  <a:lnTo>
                    <a:pt x="0" y="31648"/>
                  </a:lnTo>
                  <a:lnTo>
                    <a:pt x="3035" y="32346"/>
                  </a:lnTo>
                  <a:lnTo>
                    <a:pt x="3689" y="25488"/>
                  </a:lnTo>
                  <a:lnTo>
                    <a:pt x="6045" y="2933"/>
                  </a:lnTo>
                  <a:lnTo>
                    <a:pt x="5118" y="1435"/>
                  </a:lnTo>
                  <a:lnTo>
                    <a:pt x="4165" y="317"/>
                  </a:lnTo>
                  <a:lnTo>
                    <a:pt x="3124" y="0"/>
                  </a:lnTo>
                  <a:close/>
                </a:path>
              </a:pathLst>
            </a:custGeom>
            <a:solidFill>
              <a:srgbClr val="FFF170"/>
            </a:solidFill>
          </p:spPr>
          <p:txBody>
            <a:bodyPr wrap="square" lIns="0" tIns="0" rIns="0" bIns="0" rtlCol="0"/>
            <a:lstStyle/>
            <a:p>
              <a:endParaRPr/>
            </a:p>
          </p:txBody>
        </p:sp>
        <p:sp>
          <p:nvSpPr>
            <p:cNvPr id="7164" name="object 7164"/>
            <p:cNvSpPr/>
            <p:nvPr/>
          </p:nvSpPr>
          <p:spPr>
            <a:xfrm>
              <a:off x="6067475" y="8169237"/>
              <a:ext cx="3175" cy="29845"/>
            </a:xfrm>
            <a:custGeom>
              <a:avLst/>
              <a:gdLst/>
              <a:ahLst/>
              <a:cxnLst/>
              <a:rect l="l" t="t" r="r" b="b"/>
              <a:pathLst>
                <a:path w="3175" h="29845">
                  <a:moveTo>
                    <a:pt x="3009" y="0"/>
                  </a:moveTo>
                  <a:lnTo>
                    <a:pt x="2177" y="7808"/>
                  </a:lnTo>
                  <a:lnTo>
                    <a:pt x="1385" y="15340"/>
                  </a:lnTo>
                  <a:lnTo>
                    <a:pt x="654" y="22554"/>
                  </a:lnTo>
                  <a:lnTo>
                    <a:pt x="0" y="29413"/>
                  </a:lnTo>
                </a:path>
              </a:pathLst>
            </a:custGeom>
            <a:ln w="25400">
              <a:solidFill>
                <a:srgbClr val="FFF06B"/>
              </a:solidFill>
            </a:ln>
          </p:spPr>
          <p:txBody>
            <a:bodyPr wrap="square" lIns="0" tIns="0" rIns="0" bIns="0" rtlCol="0"/>
            <a:lstStyle/>
            <a:p>
              <a:endParaRPr/>
            </a:p>
          </p:txBody>
        </p:sp>
        <p:sp>
          <p:nvSpPr>
            <p:cNvPr id="7165" name="object 7165"/>
            <p:cNvSpPr/>
            <p:nvPr/>
          </p:nvSpPr>
          <p:spPr>
            <a:xfrm>
              <a:off x="6064440" y="8197951"/>
              <a:ext cx="3175" cy="1270"/>
            </a:xfrm>
            <a:custGeom>
              <a:avLst/>
              <a:gdLst/>
              <a:ahLst/>
              <a:cxnLst/>
              <a:rect l="l" t="t" r="r" b="b"/>
              <a:pathLst>
                <a:path w="3175" h="1270">
                  <a:moveTo>
                    <a:pt x="3035" y="698"/>
                  </a:moveTo>
                  <a:lnTo>
                    <a:pt x="0" y="0"/>
                  </a:lnTo>
                </a:path>
              </a:pathLst>
            </a:custGeom>
            <a:ln w="25399">
              <a:solidFill>
                <a:srgbClr val="FFF175"/>
              </a:solidFill>
            </a:ln>
          </p:spPr>
          <p:txBody>
            <a:bodyPr wrap="square" lIns="0" tIns="0" rIns="0" bIns="0" rtlCol="0"/>
            <a:lstStyle/>
            <a:p>
              <a:endParaRPr/>
            </a:p>
          </p:txBody>
        </p:sp>
        <p:sp>
          <p:nvSpPr>
            <p:cNvPr id="7166" name="object 7166"/>
            <p:cNvSpPr/>
            <p:nvPr/>
          </p:nvSpPr>
          <p:spPr>
            <a:xfrm>
              <a:off x="6064440" y="8166303"/>
              <a:ext cx="3175" cy="31750"/>
            </a:xfrm>
            <a:custGeom>
              <a:avLst/>
              <a:gdLst/>
              <a:ahLst/>
              <a:cxnLst/>
              <a:rect l="l" t="t" r="r" b="b"/>
              <a:pathLst>
                <a:path w="3175" h="31750">
                  <a:moveTo>
                    <a:pt x="0" y="31648"/>
                  </a:moveTo>
                  <a:lnTo>
                    <a:pt x="736" y="23733"/>
                  </a:lnTo>
                  <a:lnTo>
                    <a:pt x="1509" y="15819"/>
                  </a:lnTo>
                  <a:lnTo>
                    <a:pt x="2309" y="7907"/>
                  </a:lnTo>
                  <a:lnTo>
                    <a:pt x="3124" y="0"/>
                  </a:lnTo>
                </a:path>
              </a:pathLst>
            </a:custGeom>
            <a:ln w="25400">
              <a:solidFill>
                <a:srgbClr val="FFF275"/>
              </a:solidFill>
            </a:ln>
          </p:spPr>
          <p:txBody>
            <a:bodyPr wrap="square" lIns="0" tIns="0" rIns="0" bIns="0" rtlCol="0"/>
            <a:lstStyle/>
            <a:p>
              <a:endParaRPr/>
            </a:p>
          </p:txBody>
        </p:sp>
        <p:sp>
          <p:nvSpPr>
            <p:cNvPr id="7167" name="object 7167"/>
            <p:cNvSpPr/>
            <p:nvPr/>
          </p:nvSpPr>
          <p:spPr>
            <a:xfrm>
              <a:off x="6067564" y="8166303"/>
              <a:ext cx="3175" cy="3175"/>
            </a:xfrm>
            <a:custGeom>
              <a:avLst/>
              <a:gdLst/>
              <a:ahLst/>
              <a:cxnLst/>
              <a:rect l="l" t="t" r="r" b="b"/>
              <a:pathLst>
                <a:path w="3175" h="3175">
                  <a:moveTo>
                    <a:pt x="0" y="0"/>
                  </a:moveTo>
                  <a:lnTo>
                    <a:pt x="2920" y="2933"/>
                  </a:lnTo>
                </a:path>
              </a:pathLst>
            </a:custGeom>
            <a:ln w="25400">
              <a:solidFill>
                <a:srgbClr val="FFF26C"/>
              </a:solidFill>
            </a:ln>
          </p:spPr>
          <p:txBody>
            <a:bodyPr wrap="square" lIns="0" tIns="0" rIns="0" bIns="0" rtlCol="0"/>
            <a:lstStyle/>
            <a:p>
              <a:endParaRPr/>
            </a:p>
          </p:txBody>
        </p:sp>
        <p:sp>
          <p:nvSpPr>
            <p:cNvPr id="7168" name="object 7168"/>
            <p:cNvSpPr/>
            <p:nvPr/>
          </p:nvSpPr>
          <p:spPr>
            <a:xfrm>
              <a:off x="6069114" y="8199348"/>
              <a:ext cx="8255" cy="10160"/>
            </a:xfrm>
            <a:custGeom>
              <a:avLst/>
              <a:gdLst/>
              <a:ahLst/>
              <a:cxnLst/>
              <a:rect l="l" t="t" r="r" b="b"/>
              <a:pathLst>
                <a:path w="8254" h="10159">
                  <a:moveTo>
                    <a:pt x="1447" y="0"/>
                  </a:moveTo>
                  <a:lnTo>
                    <a:pt x="1257" y="2146"/>
                  </a:lnTo>
                  <a:lnTo>
                    <a:pt x="660" y="5486"/>
                  </a:lnTo>
                  <a:lnTo>
                    <a:pt x="0" y="9740"/>
                  </a:lnTo>
                  <a:lnTo>
                    <a:pt x="4038" y="7670"/>
                  </a:lnTo>
                  <a:lnTo>
                    <a:pt x="5514" y="7924"/>
                  </a:lnTo>
                  <a:lnTo>
                    <a:pt x="7721" y="1371"/>
                  </a:lnTo>
                  <a:lnTo>
                    <a:pt x="1447" y="0"/>
                  </a:lnTo>
                  <a:close/>
                </a:path>
              </a:pathLst>
            </a:custGeom>
            <a:solidFill>
              <a:srgbClr val="FFEB5A"/>
            </a:solidFill>
          </p:spPr>
          <p:txBody>
            <a:bodyPr wrap="square" lIns="0" tIns="0" rIns="0" bIns="0" rtlCol="0"/>
            <a:lstStyle/>
            <a:p>
              <a:endParaRPr/>
            </a:p>
          </p:txBody>
        </p:sp>
        <p:sp>
          <p:nvSpPr>
            <p:cNvPr id="7169" name="object 7169"/>
            <p:cNvSpPr/>
            <p:nvPr/>
          </p:nvSpPr>
          <p:spPr>
            <a:xfrm>
              <a:off x="6070561" y="8199348"/>
              <a:ext cx="6350" cy="1905"/>
            </a:xfrm>
            <a:custGeom>
              <a:avLst/>
              <a:gdLst/>
              <a:ahLst/>
              <a:cxnLst/>
              <a:rect l="l" t="t" r="r" b="b"/>
              <a:pathLst>
                <a:path w="6350" h="1904">
                  <a:moveTo>
                    <a:pt x="6273" y="1371"/>
                  </a:moveTo>
                  <a:lnTo>
                    <a:pt x="0" y="0"/>
                  </a:lnTo>
                </a:path>
              </a:pathLst>
            </a:custGeom>
            <a:ln w="25400">
              <a:solidFill>
                <a:srgbClr val="FFEB58"/>
              </a:solidFill>
            </a:ln>
          </p:spPr>
          <p:txBody>
            <a:bodyPr wrap="square" lIns="0" tIns="0" rIns="0" bIns="0" rtlCol="0"/>
            <a:lstStyle/>
            <a:p>
              <a:endParaRPr/>
            </a:p>
          </p:txBody>
        </p:sp>
        <p:sp>
          <p:nvSpPr>
            <p:cNvPr id="7170" name="object 7170"/>
            <p:cNvSpPr/>
            <p:nvPr/>
          </p:nvSpPr>
          <p:spPr>
            <a:xfrm>
              <a:off x="6069114" y="8199348"/>
              <a:ext cx="1905" cy="10160"/>
            </a:xfrm>
            <a:custGeom>
              <a:avLst/>
              <a:gdLst/>
              <a:ahLst/>
              <a:cxnLst/>
              <a:rect l="l" t="t" r="r" b="b"/>
              <a:pathLst>
                <a:path w="1904" h="10159">
                  <a:moveTo>
                    <a:pt x="1447" y="0"/>
                  </a:moveTo>
                  <a:lnTo>
                    <a:pt x="0" y="9740"/>
                  </a:lnTo>
                </a:path>
              </a:pathLst>
            </a:custGeom>
            <a:ln w="25400">
              <a:solidFill>
                <a:srgbClr val="FFED67"/>
              </a:solidFill>
            </a:ln>
          </p:spPr>
          <p:txBody>
            <a:bodyPr wrap="square" lIns="0" tIns="0" rIns="0" bIns="0" rtlCol="0"/>
            <a:lstStyle/>
            <a:p>
              <a:endParaRPr/>
            </a:p>
          </p:txBody>
        </p:sp>
        <p:sp>
          <p:nvSpPr>
            <p:cNvPr id="7171" name="object 7171"/>
            <p:cNvSpPr/>
            <p:nvPr/>
          </p:nvSpPr>
          <p:spPr>
            <a:xfrm>
              <a:off x="6069114" y="8207501"/>
              <a:ext cx="5715" cy="1905"/>
            </a:xfrm>
            <a:custGeom>
              <a:avLst/>
              <a:gdLst/>
              <a:ahLst/>
              <a:cxnLst/>
              <a:rect l="l" t="t" r="r" b="b"/>
              <a:pathLst>
                <a:path w="5714" h="1904">
                  <a:moveTo>
                    <a:pt x="0" y="1588"/>
                  </a:moveTo>
                  <a:lnTo>
                    <a:pt x="5437" y="0"/>
                  </a:lnTo>
                </a:path>
              </a:pathLst>
            </a:custGeom>
            <a:ln w="25400">
              <a:solidFill>
                <a:srgbClr val="FFEB5D"/>
              </a:solidFill>
            </a:ln>
          </p:spPr>
          <p:txBody>
            <a:bodyPr wrap="square" lIns="0" tIns="0" rIns="0" bIns="0" rtlCol="0"/>
            <a:lstStyle/>
            <a:p>
              <a:endParaRPr/>
            </a:p>
          </p:txBody>
        </p:sp>
        <p:sp>
          <p:nvSpPr>
            <p:cNvPr id="7172" name="object 7172"/>
            <p:cNvSpPr/>
            <p:nvPr/>
          </p:nvSpPr>
          <p:spPr>
            <a:xfrm>
              <a:off x="6067272" y="8207019"/>
              <a:ext cx="7620" cy="18415"/>
            </a:xfrm>
            <a:custGeom>
              <a:avLst/>
              <a:gdLst/>
              <a:ahLst/>
              <a:cxnLst/>
              <a:rect l="l" t="t" r="r" b="b"/>
              <a:pathLst>
                <a:path w="7620" h="18415">
                  <a:moveTo>
                    <a:pt x="5880" y="0"/>
                  </a:moveTo>
                  <a:lnTo>
                    <a:pt x="1841" y="2070"/>
                  </a:lnTo>
                  <a:lnTo>
                    <a:pt x="1181" y="6337"/>
                  </a:lnTo>
                  <a:lnTo>
                    <a:pt x="457" y="11518"/>
                  </a:lnTo>
                  <a:lnTo>
                    <a:pt x="0" y="17335"/>
                  </a:lnTo>
                  <a:lnTo>
                    <a:pt x="5054" y="17995"/>
                  </a:lnTo>
                  <a:lnTo>
                    <a:pt x="6337" y="3276"/>
                  </a:lnTo>
                  <a:lnTo>
                    <a:pt x="7355" y="254"/>
                  </a:lnTo>
                  <a:lnTo>
                    <a:pt x="5880" y="0"/>
                  </a:lnTo>
                  <a:close/>
                </a:path>
              </a:pathLst>
            </a:custGeom>
            <a:solidFill>
              <a:srgbClr val="FFEB5E"/>
            </a:solidFill>
          </p:spPr>
          <p:txBody>
            <a:bodyPr wrap="square" lIns="0" tIns="0" rIns="0" bIns="0" rtlCol="0"/>
            <a:lstStyle/>
            <a:p>
              <a:endParaRPr/>
            </a:p>
          </p:txBody>
        </p:sp>
        <p:sp>
          <p:nvSpPr>
            <p:cNvPr id="7173" name="object 7173"/>
            <p:cNvSpPr/>
            <p:nvPr/>
          </p:nvSpPr>
          <p:spPr>
            <a:xfrm>
              <a:off x="6069114" y="8207501"/>
              <a:ext cx="5715" cy="1905"/>
            </a:xfrm>
            <a:custGeom>
              <a:avLst/>
              <a:gdLst/>
              <a:ahLst/>
              <a:cxnLst/>
              <a:rect l="l" t="t" r="r" b="b"/>
              <a:pathLst>
                <a:path w="5714" h="1904">
                  <a:moveTo>
                    <a:pt x="5437" y="0"/>
                  </a:moveTo>
                  <a:lnTo>
                    <a:pt x="0" y="1588"/>
                  </a:lnTo>
                </a:path>
              </a:pathLst>
            </a:custGeom>
            <a:ln w="25400">
              <a:solidFill>
                <a:srgbClr val="FFEB5D"/>
              </a:solidFill>
            </a:ln>
          </p:spPr>
          <p:txBody>
            <a:bodyPr wrap="square" lIns="0" tIns="0" rIns="0" bIns="0" rtlCol="0"/>
            <a:lstStyle/>
            <a:p>
              <a:endParaRPr/>
            </a:p>
          </p:txBody>
        </p:sp>
        <p:sp>
          <p:nvSpPr>
            <p:cNvPr id="7174" name="object 7174"/>
            <p:cNvSpPr/>
            <p:nvPr/>
          </p:nvSpPr>
          <p:spPr>
            <a:xfrm>
              <a:off x="6067272" y="8209089"/>
              <a:ext cx="1905" cy="15875"/>
            </a:xfrm>
            <a:custGeom>
              <a:avLst/>
              <a:gdLst/>
              <a:ahLst/>
              <a:cxnLst/>
              <a:rect l="l" t="t" r="r" b="b"/>
              <a:pathLst>
                <a:path w="1904" h="15875">
                  <a:moveTo>
                    <a:pt x="1841" y="0"/>
                  </a:moveTo>
                  <a:lnTo>
                    <a:pt x="1181" y="4267"/>
                  </a:lnTo>
                  <a:lnTo>
                    <a:pt x="457" y="9448"/>
                  </a:lnTo>
                  <a:lnTo>
                    <a:pt x="0" y="15265"/>
                  </a:lnTo>
                </a:path>
              </a:pathLst>
            </a:custGeom>
            <a:ln w="25400">
              <a:solidFill>
                <a:srgbClr val="FFED69"/>
              </a:solidFill>
            </a:ln>
          </p:spPr>
          <p:txBody>
            <a:bodyPr wrap="square" lIns="0" tIns="0" rIns="0" bIns="0" rtlCol="0"/>
            <a:lstStyle/>
            <a:p>
              <a:endParaRPr/>
            </a:p>
          </p:txBody>
        </p:sp>
        <p:sp>
          <p:nvSpPr>
            <p:cNvPr id="7175" name="object 7175"/>
            <p:cNvSpPr/>
            <p:nvPr/>
          </p:nvSpPr>
          <p:spPr>
            <a:xfrm>
              <a:off x="6067272" y="8224355"/>
              <a:ext cx="5080" cy="1270"/>
            </a:xfrm>
            <a:custGeom>
              <a:avLst/>
              <a:gdLst/>
              <a:ahLst/>
              <a:cxnLst/>
              <a:rect l="l" t="t" r="r" b="b"/>
              <a:pathLst>
                <a:path w="5079" h="1270">
                  <a:moveTo>
                    <a:pt x="0" y="0"/>
                  </a:moveTo>
                  <a:lnTo>
                    <a:pt x="5054" y="660"/>
                  </a:lnTo>
                </a:path>
              </a:pathLst>
            </a:custGeom>
            <a:ln w="25399">
              <a:solidFill>
                <a:srgbClr val="FFEB5F"/>
              </a:solidFill>
            </a:ln>
          </p:spPr>
          <p:txBody>
            <a:bodyPr wrap="square" lIns="0" tIns="0" rIns="0" bIns="0" rtlCol="0"/>
            <a:lstStyle/>
            <a:p>
              <a:endParaRPr/>
            </a:p>
          </p:txBody>
        </p:sp>
        <p:sp>
          <p:nvSpPr>
            <p:cNvPr id="7176" name="object 7176"/>
            <p:cNvSpPr/>
            <p:nvPr/>
          </p:nvSpPr>
          <p:spPr>
            <a:xfrm>
              <a:off x="6062421" y="8197951"/>
              <a:ext cx="8255" cy="26670"/>
            </a:xfrm>
            <a:custGeom>
              <a:avLst/>
              <a:gdLst/>
              <a:ahLst/>
              <a:cxnLst/>
              <a:rect l="l" t="t" r="r" b="b"/>
              <a:pathLst>
                <a:path w="8254" h="26670">
                  <a:moveTo>
                    <a:pt x="2019" y="0"/>
                  </a:moveTo>
                  <a:lnTo>
                    <a:pt x="923" y="12839"/>
                  </a:lnTo>
                  <a:lnTo>
                    <a:pt x="0" y="25679"/>
                  </a:lnTo>
                  <a:lnTo>
                    <a:pt x="4851" y="26403"/>
                  </a:lnTo>
                  <a:lnTo>
                    <a:pt x="5765" y="14757"/>
                  </a:lnTo>
                  <a:lnTo>
                    <a:pt x="7747" y="5676"/>
                  </a:lnTo>
                  <a:lnTo>
                    <a:pt x="8140" y="1396"/>
                  </a:lnTo>
                  <a:lnTo>
                    <a:pt x="2019" y="0"/>
                  </a:lnTo>
                  <a:close/>
                </a:path>
              </a:pathLst>
            </a:custGeom>
            <a:solidFill>
              <a:srgbClr val="FFF070"/>
            </a:solidFill>
          </p:spPr>
          <p:txBody>
            <a:bodyPr wrap="square" lIns="0" tIns="0" rIns="0" bIns="0" rtlCol="0"/>
            <a:lstStyle/>
            <a:p>
              <a:endParaRPr/>
            </a:p>
          </p:txBody>
        </p:sp>
        <p:sp>
          <p:nvSpPr>
            <p:cNvPr id="7177" name="object 7177"/>
            <p:cNvSpPr/>
            <p:nvPr/>
          </p:nvSpPr>
          <p:spPr>
            <a:xfrm>
              <a:off x="6067272" y="8199348"/>
              <a:ext cx="3810" cy="25400"/>
            </a:xfrm>
            <a:custGeom>
              <a:avLst/>
              <a:gdLst/>
              <a:ahLst/>
              <a:cxnLst/>
              <a:rect l="l" t="t" r="r" b="b"/>
              <a:pathLst>
                <a:path w="3810" h="25400">
                  <a:moveTo>
                    <a:pt x="3289" y="0"/>
                  </a:moveTo>
                  <a:lnTo>
                    <a:pt x="2895" y="4279"/>
                  </a:lnTo>
                  <a:lnTo>
                    <a:pt x="914" y="13360"/>
                  </a:lnTo>
                  <a:lnTo>
                    <a:pt x="0" y="25006"/>
                  </a:lnTo>
                </a:path>
              </a:pathLst>
            </a:custGeom>
            <a:ln w="25400">
              <a:solidFill>
                <a:srgbClr val="FFED67"/>
              </a:solidFill>
            </a:ln>
          </p:spPr>
          <p:txBody>
            <a:bodyPr wrap="square" lIns="0" tIns="0" rIns="0" bIns="0" rtlCol="0"/>
            <a:lstStyle/>
            <a:p>
              <a:endParaRPr/>
            </a:p>
          </p:txBody>
        </p:sp>
        <p:sp>
          <p:nvSpPr>
            <p:cNvPr id="7178" name="object 7178"/>
            <p:cNvSpPr/>
            <p:nvPr/>
          </p:nvSpPr>
          <p:spPr>
            <a:xfrm>
              <a:off x="6062421" y="8223631"/>
              <a:ext cx="5080" cy="1270"/>
            </a:xfrm>
            <a:custGeom>
              <a:avLst/>
              <a:gdLst/>
              <a:ahLst/>
              <a:cxnLst/>
              <a:rect l="l" t="t" r="r" b="b"/>
              <a:pathLst>
                <a:path w="5079" h="1270">
                  <a:moveTo>
                    <a:pt x="4851" y="723"/>
                  </a:moveTo>
                  <a:lnTo>
                    <a:pt x="0" y="0"/>
                  </a:lnTo>
                </a:path>
              </a:pathLst>
            </a:custGeom>
            <a:ln w="25400">
              <a:solidFill>
                <a:srgbClr val="FFEF72"/>
              </a:solidFill>
            </a:ln>
          </p:spPr>
          <p:txBody>
            <a:bodyPr wrap="square" lIns="0" tIns="0" rIns="0" bIns="0" rtlCol="0"/>
            <a:lstStyle/>
            <a:p>
              <a:endParaRPr/>
            </a:p>
          </p:txBody>
        </p:sp>
        <p:sp>
          <p:nvSpPr>
            <p:cNvPr id="7179" name="object 7179"/>
            <p:cNvSpPr/>
            <p:nvPr/>
          </p:nvSpPr>
          <p:spPr>
            <a:xfrm>
              <a:off x="6062421" y="8197951"/>
              <a:ext cx="2540" cy="26034"/>
            </a:xfrm>
            <a:custGeom>
              <a:avLst/>
              <a:gdLst/>
              <a:ahLst/>
              <a:cxnLst/>
              <a:rect l="l" t="t" r="r" b="b"/>
              <a:pathLst>
                <a:path w="2539" h="26034">
                  <a:moveTo>
                    <a:pt x="0" y="25679"/>
                  </a:moveTo>
                  <a:lnTo>
                    <a:pt x="436" y="19259"/>
                  </a:lnTo>
                  <a:lnTo>
                    <a:pt x="923" y="12839"/>
                  </a:lnTo>
                  <a:lnTo>
                    <a:pt x="1453" y="6419"/>
                  </a:lnTo>
                  <a:lnTo>
                    <a:pt x="2019" y="0"/>
                  </a:lnTo>
                </a:path>
              </a:pathLst>
            </a:custGeom>
            <a:ln w="25400">
              <a:solidFill>
                <a:srgbClr val="FFF27A"/>
              </a:solidFill>
            </a:ln>
          </p:spPr>
          <p:txBody>
            <a:bodyPr wrap="square" lIns="0" tIns="0" rIns="0" bIns="0" rtlCol="0"/>
            <a:lstStyle/>
            <a:p>
              <a:endParaRPr/>
            </a:p>
          </p:txBody>
        </p:sp>
        <p:sp>
          <p:nvSpPr>
            <p:cNvPr id="7180" name="object 7180"/>
            <p:cNvSpPr/>
            <p:nvPr/>
          </p:nvSpPr>
          <p:spPr>
            <a:xfrm>
              <a:off x="6064440" y="8197951"/>
              <a:ext cx="6350" cy="1905"/>
            </a:xfrm>
            <a:custGeom>
              <a:avLst/>
              <a:gdLst/>
              <a:ahLst/>
              <a:cxnLst/>
              <a:rect l="l" t="t" r="r" b="b"/>
              <a:pathLst>
                <a:path w="6350" h="1904">
                  <a:moveTo>
                    <a:pt x="0" y="0"/>
                  </a:moveTo>
                  <a:lnTo>
                    <a:pt x="6121" y="1396"/>
                  </a:lnTo>
                </a:path>
              </a:pathLst>
            </a:custGeom>
            <a:ln w="25400">
              <a:solidFill>
                <a:srgbClr val="FFF06F"/>
              </a:solidFill>
            </a:ln>
          </p:spPr>
          <p:txBody>
            <a:bodyPr wrap="square" lIns="0" tIns="0" rIns="0" bIns="0" rtlCol="0"/>
            <a:lstStyle/>
            <a:p>
              <a:endParaRPr/>
            </a:p>
          </p:txBody>
        </p:sp>
        <p:sp>
          <p:nvSpPr>
            <p:cNvPr id="7181" name="object 7181"/>
            <p:cNvSpPr/>
            <p:nvPr/>
          </p:nvSpPr>
          <p:spPr>
            <a:xfrm>
              <a:off x="6062027" y="8132889"/>
              <a:ext cx="8890" cy="46355"/>
            </a:xfrm>
            <a:custGeom>
              <a:avLst/>
              <a:gdLst/>
              <a:ahLst/>
              <a:cxnLst/>
              <a:rect l="l" t="t" r="r" b="b"/>
              <a:pathLst>
                <a:path w="8889" h="46354">
                  <a:moveTo>
                    <a:pt x="3924" y="0"/>
                  </a:moveTo>
                  <a:lnTo>
                    <a:pt x="0" y="45097"/>
                  </a:lnTo>
                  <a:lnTo>
                    <a:pt x="4229" y="46253"/>
                  </a:lnTo>
                  <a:lnTo>
                    <a:pt x="7609" y="12904"/>
                  </a:lnTo>
                  <a:lnTo>
                    <a:pt x="8661" y="1803"/>
                  </a:lnTo>
                  <a:lnTo>
                    <a:pt x="3924" y="0"/>
                  </a:lnTo>
                  <a:close/>
                </a:path>
              </a:pathLst>
            </a:custGeom>
            <a:solidFill>
              <a:srgbClr val="FFF270"/>
            </a:solidFill>
          </p:spPr>
          <p:txBody>
            <a:bodyPr wrap="square" lIns="0" tIns="0" rIns="0" bIns="0" rtlCol="0"/>
            <a:lstStyle/>
            <a:p>
              <a:endParaRPr/>
            </a:p>
          </p:txBody>
        </p:sp>
        <p:sp>
          <p:nvSpPr>
            <p:cNvPr id="7182" name="object 7182"/>
            <p:cNvSpPr/>
            <p:nvPr/>
          </p:nvSpPr>
          <p:spPr>
            <a:xfrm>
              <a:off x="6065952" y="8132889"/>
              <a:ext cx="5080" cy="1905"/>
            </a:xfrm>
            <a:custGeom>
              <a:avLst/>
              <a:gdLst/>
              <a:ahLst/>
              <a:cxnLst/>
              <a:rect l="l" t="t" r="r" b="b"/>
              <a:pathLst>
                <a:path w="5079" h="1904">
                  <a:moveTo>
                    <a:pt x="4737" y="1803"/>
                  </a:moveTo>
                  <a:lnTo>
                    <a:pt x="0" y="0"/>
                  </a:lnTo>
                </a:path>
              </a:pathLst>
            </a:custGeom>
            <a:ln w="25399">
              <a:solidFill>
                <a:srgbClr val="FFF267"/>
              </a:solidFill>
            </a:ln>
          </p:spPr>
          <p:txBody>
            <a:bodyPr wrap="square" lIns="0" tIns="0" rIns="0" bIns="0" rtlCol="0"/>
            <a:lstStyle/>
            <a:p>
              <a:endParaRPr/>
            </a:p>
          </p:txBody>
        </p:sp>
        <p:sp>
          <p:nvSpPr>
            <p:cNvPr id="7183" name="object 7183"/>
            <p:cNvSpPr/>
            <p:nvPr/>
          </p:nvSpPr>
          <p:spPr>
            <a:xfrm>
              <a:off x="6062027" y="8132889"/>
              <a:ext cx="4445" cy="45720"/>
            </a:xfrm>
            <a:custGeom>
              <a:avLst/>
              <a:gdLst/>
              <a:ahLst/>
              <a:cxnLst/>
              <a:rect l="l" t="t" r="r" b="b"/>
              <a:pathLst>
                <a:path w="4445" h="45720">
                  <a:moveTo>
                    <a:pt x="3924" y="0"/>
                  </a:moveTo>
                  <a:lnTo>
                    <a:pt x="2970" y="11214"/>
                  </a:lnTo>
                  <a:lnTo>
                    <a:pt x="1976" y="22482"/>
                  </a:lnTo>
                  <a:lnTo>
                    <a:pt x="975" y="33782"/>
                  </a:lnTo>
                  <a:lnTo>
                    <a:pt x="0" y="45097"/>
                  </a:lnTo>
                </a:path>
              </a:pathLst>
            </a:custGeom>
            <a:ln w="25400">
              <a:solidFill>
                <a:srgbClr val="FFF373"/>
              </a:solidFill>
            </a:ln>
          </p:spPr>
          <p:txBody>
            <a:bodyPr wrap="square" lIns="0" tIns="0" rIns="0" bIns="0" rtlCol="0"/>
            <a:lstStyle/>
            <a:p>
              <a:endParaRPr/>
            </a:p>
          </p:txBody>
        </p:sp>
        <p:sp>
          <p:nvSpPr>
            <p:cNvPr id="7184" name="object 7184"/>
            <p:cNvSpPr/>
            <p:nvPr/>
          </p:nvSpPr>
          <p:spPr>
            <a:xfrm>
              <a:off x="6062027" y="8177987"/>
              <a:ext cx="4445" cy="1270"/>
            </a:xfrm>
            <a:custGeom>
              <a:avLst/>
              <a:gdLst/>
              <a:ahLst/>
              <a:cxnLst/>
              <a:rect l="l" t="t" r="r" b="b"/>
              <a:pathLst>
                <a:path w="4445" h="1270">
                  <a:moveTo>
                    <a:pt x="0" y="0"/>
                  </a:moveTo>
                  <a:lnTo>
                    <a:pt x="4229" y="1155"/>
                  </a:lnTo>
                </a:path>
              </a:pathLst>
            </a:custGeom>
            <a:ln w="25400">
              <a:solidFill>
                <a:srgbClr val="FFF379"/>
              </a:solidFill>
            </a:ln>
          </p:spPr>
          <p:txBody>
            <a:bodyPr wrap="square" lIns="0" tIns="0" rIns="0" bIns="0" rtlCol="0"/>
            <a:lstStyle/>
            <a:p>
              <a:endParaRPr/>
            </a:p>
          </p:txBody>
        </p:sp>
        <p:sp>
          <p:nvSpPr>
            <p:cNvPr id="7185" name="object 7185"/>
            <p:cNvSpPr/>
            <p:nvPr/>
          </p:nvSpPr>
          <p:spPr>
            <a:xfrm>
              <a:off x="6066256" y="8134693"/>
              <a:ext cx="4445" cy="44450"/>
            </a:xfrm>
            <a:custGeom>
              <a:avLst/>
              <a:gdLst/>
              <a:ahLst/>
              <a:cxnLst/>
              <a:rect l="l" t="t" r="r" b="b"/>
              <a:pathLst>
                <a:path w="4445" h="44450">
                  <a:moveTo>
                    <a:pt x="0" y="44449"/>
                  </a:moveTo>
                  <a:lnTo>
                    <a:pt x="1130" y="33327"/>
                  </a:lnTo>
                  <a:lnTo>
                    <a:pt x="2268" y="22210"/>
                  </a:lnTo>
                  <a:lnTo>
                    <a:pt x="3380" y="11101"/>
                  </a:lnTo>
                  <a:lnTo>
                    <a:pt x="4432" y="0"/>
                  </a:lnTo>
                </a:path>
              </a:pathLst>
            </a:custGeom>
            <a:ln w="25400">
              <a:solidFill>
                <a:srgbClr val="FFF26C"/>
              </a:solidFill>
            </a:ln>
          </p:spPr>
          <p:txBody>
            <a:bodyPr wrap="square" lIns="0" tIns="0" rIns="0" bIns="0" rtlCol="0"/>
            <a:lstStyle/>
            <a:p>
              <a:endParaRPr/>
            </a:p>
          </p:txBody>
        </p:sp>
        <p:sp>
          <p:nvSpPr>
            <p:cNvPr id="7186" name="object 7186"/>
            <p:cNvSpPr/>
            <p:nvPr/>
          </p:nvSpPr>
          <p:spPr>
            <a:xfrm>
              <a:off x="6058928" y="8177987"/>
              <a:ext cx="7620" cy="45720"/>
            </a:xfrm>
            <a:custGeom>
              <a:avLst/>
              <a:gdLst/>
              <a:ahLst/>
              <a:cxnLst/>
              <a:rect l="l" t="t" r="r" b="b"/>
              <a:pathLst>
                <a:path w="7620" h="45720">
                  <a:moveTo>
                    <a:pt x="3098" y="0"/>
                  </a:moveTo>
                  <a:lnTo>
                    <a:pt x="1325" y="22615"/>
                  </a:lnTo>
                  <a:lnTo>
                    <a:pt x="593" y="33868"/>
                  </a:lnTo>
                  <a:lnTo>
                    <a:pt x="0" y="45059"/>
                  </a:lnTo>
                  <a:lnTo>
                    <a:pt x="3492" y="45643"/>
                  </a:lnTo>
                  <a:lnTo>
                    <a:pt x="4277" y="34524"/>
                  </a:lnTo>
                  <a:lnTo>
                    <a:pt x="5200" y="23399"/>
                  </a:lnTo>
                  <a:lnTo>
                    <a:pt x="7327" y="1155"/>
                  </a:lnTo>
                  <a:lnTo>
                    <a:pt x="3098" y="0"/>
                  </a:lnTo>
                  <a:close/>
                </a:path>
              </a:pathLst>
            </a:custGeom>
            <a:solidFill>
              <a:srgbClr val="FFF27C"/>
            </a:solidFill>
          </p:spPr>
          <p:txBody>
            <a:bodyPr wrap="square" lIns="0" tIns="0" rIns="0" bIns="0" rtlCol="0"/>
            <a:lstStyle/>
            <a:p>
              <a:endParaRPr/>
            </a:p>
          </p:txBody>
        </p:sp>
        <p:sp>
          <p:nvSpPr>
            <p:cNvPr id="7187" name="object 7187"/>
            <p:cNvSpPr/>
            <p:nvPr/>
          </p:nvSpPr>
          <p:spPr>
            <a:xfrm>
              <a:off x="6062027" y="8177987"/>
              <a:ext cx="4445" cy="1270"/>
            </a:xfrm>
            <a:custGeom>
              <a:avLst/>
              <a:gdLst/>
              <a:ahLst/>
              <a:cxnLst/>
              <a:rect l="l" t="t" r="r" b="b"/>
              <a:pathLst>
                <a:path w="4445" h="1270">
                  <a:moveTo>
                    <a:pt x="4229" y="1155"/>
                  </a:moveTo>
                  <a:lnTo>
                    <a:pt x="0" y="0"/>
                  </a:lnTo>
                </a:path>
              </a:pathLst>
            </a:custGeom>
            <a:ln w="25400">
              <a:solidFill>
                <a:srgbClr val="FFF379"/>
              </a:solidFill>
            </a:ln>
          </p:spPr>
          <p:txBody>
            <a:bodyPr wrap="square" lIns="0" tIns="0" rIns="0" bIns="0" rtlCol="0"/>
            <a:lstStyle/>
            <a:p>
              <a:endParaRPr/>
            </a:p>
          </p:txBody>
        </p:sp>
        <p:sp>
          <p:nvSpPr>
            <p:cNvPr id="7188" name="object 7188"/>
            <p:cNvSpPr/>
            <p:nvPr/>
          </p:nvSpPr>
          <p:spPr>
            <a:xfrm>
              <a:off x="6058928" y="8177987"/>
              <a:ext cx="3175" cy="45085"/>
            </a:xfrm>
            <a:custGeom>
              <a:avLst/>
              <a:gdLst/>
              <a:ahLst/>
              <a:cxnLst/>
              <a:rect l="l" t="t" r="r" b="b"/>
              <a:pathLst>
                <a:path w="3175" h="45084">
                  <a:moveTo>
                    <a:pt x="3098" y="0"/>
                  </a:moveTo>
                  <a:lnTo>
                    <a:pt x="2169" y="11319"/>
                  </a:lnTo>
                  <a:lnTo>
                    <a:pt x="1325" y="22615"/>
                  </a:lnTo>
                  <a:lnTo>
                    <a:pt x="593" y="33868"/>
                  </a:lnTo>
                  <a:lnTo>
                    <a:pt x="0" y="45059"/>
                  </a:lnTo>
                </a:path>
              </a:pathLst>
            </a:custGeom>
            <a:ln w="25400">
              <a:solidFill>
                <a:srgbClr val="FFF381"/>
              </a:solidFill>
            </a:ln>
          </p:spPr>
          <p:txBody>
            <a:bodyPr wrap="square" lIns="0" tIns="0" rIns="0" bIns="0" rtlCol="0"/>
            <a:lstStyle/>
            <a:p>
              <a:endParaRPr/>
            </a:p>
          </p:txBody>
        </p:sp>
        <p:sp>
          <p:nvSpPr>
            <p:cNvPr id="7189" name="object 7189"/>
            <p:cNvSpPr/>
            <p:nvPr/>
          </p:nvSpPr>
          <p:spPr>
            <a:xfrm>
              <a:off x="6058928" y="8223047"/>
              <a:ext cx="3810" cy="635"/>
            </a:xfrm>
            <a:custGeom>
              <a:avLst/>
              <a:gdLst/>
              <a:ahLst/>
              <a:cxnLst/>
              <a:rect l="l" t="t" r="r" b="b"/>
              <a:pathLst>
                <a:path w="3810" h="634">
                  <a:moveTo>
                    <a:pt x="0" y="0"/>
                  </a:moveTo>
                  <a:lnTo>
                    <a:pt x="3492" y="584"/>
                  </a:lnTo>
                </a:path>
              </a:pathLst>
            </a:custGeom>
            <a:ln w="25400">
              <a:solidFill>
                <a:srgbClr val="FFF280"/>
              </a:solidFill>
            </a:ln>
          </p:spPr>
          <p:txBody>
            <a:bodyPr wrap="square" lIns="0" tIns="0" rIns="0" bIns="0" rtlCol="0"/>
            <a:lstStyle/>
            <a:p>
              <a:endParaRPr/>
            </a:p>
          </p:txBody>
        </p:sp>
        <p:sp>
          <p:nvSpPr>
            <p:cNvPr id="7190" name="object 7190"/>
            <p:cNvSpPr/>
            <p:nvPr/>
          </p:nvSpPr>
          <p:spPr>
            <a:xfrm>
              <a:off x="6062421" y="8179143"/>
              <a:ext cx="4445" cy="45085"/>
            </a:xfrm>
            <a:custGeom>
              <a:avLst/>
              <a:gdLst/>
              <a:ahLst/>
              <a:cxnLst/>
              <a:rect l="l" t="t" r="r" b="b"/>
              <a:pathLst>
                <a:path w="4445" h="45084">
                  <a:moveTo>
                    <a:pt x="0" y="44488"/>
                  </a:moveTo>
                  <a:lnTo>
                    <a:pt x="785" y="33368"/>
                  </a:lnTo>
                  <a:lnTo>
                    <a:pt x="1708" y="22244"/>
                  </a:lnTo>
                  <a:lnTo>
                    <a:pt x="2736" y="11119"/>
                  </a:lnTo>
                  <a:lnTo>
                    <a:pt x="3835" y="0"/>
                  </a:lnTo>
                </a:path>
              </a:pathLst>
            </a:custGeom>
            <a:ln w="25400">
              <a:solidFill>
                <a:srgbClr val="FFF277"/>
              </a:solidFill>
            </a:ln>
          </p:spPr>
          <p:txBody>
            <a:bodyPr wrap="square" lIns="0" tIns="0" rIns="0" bIns="0" rtlCol="0"/>
            <a:lstStyle/>
            <a:p>
              <a:endParaRPr/>
            </a:p>
          </p:txBody>
        </p:sp>
        <p:sp>
          <p:nvSpPr>
            <p:cNvPr id="7191" name="object 7191"/>
            <p:cNvSpPr/>
            <p:nvPr/>
          </p:nvSpPr>
          <p:spPr>
            <a:xfrm>
              <a:off x="6057887" y="8131111"/>
              <a:ext cx="8255" cy="46990"/>
            </a:xfrm>
            <a:custGeom>
              <a:avLst/>
              <a:gdLst/>
              <a:ahLst/>
              <a:cxnLst/>
              <a:rect l="l" t="t" r="r" b="b"/>
              <a:pathLst>
                <a:path w="8254" h="46990">
                  <a:moveTo>
                    <a:pt x="3390" y="0"/>
                  </a:moveTo>
                  <a:lnTo>
                    <a:pt x="804" y="34227"/>
                  </a:lnTo>
                  <a:lnTo>
                    <a:pt x="0" y="45732"/>
                  </a:lnTo>
                  <a:lnTo>
                    <a:pt x="4140" y="46875"/>
                  </a:lnTo>
                  <a:lnTo>
                    <a:pt x="8064" y="1777"/>
                  </a:lnTo>
                  <a:lnTo>
                    <a:pt x="3390" y="0"/>
                  </a:lnTo>
                  <a:close/>
                </a:path>
              </a:pathLst>
            </a:custGeom>
            <a:solidFill>
              <a:srgbClr val="FFF375"/>
            </a:solidFill>
          </p:spPr>
          <p:txBody>
            <a:bodyPr wrap="square" lIns="0" tIns="0" rIns="0" bIns="0" rtlCol="0"/>
            <a:lstStyle/>
            <a:p>
              <a:endParaRPr/>
            </a:p>
          </p:txBody>
        </p:sp>
        <p:sp>
          <p:nvSpPr>
            <p:cNvPr id="7192" name="object 7192"/>
            <p:cNvSpPr/>
            <p:nvPr/>
          </p:nvSpPr>
          <p:spPr>
            <a:xfrm>
              <a:off x="6061278" y="8131111"/>
              <a:ext cx="5080" cy="1905"/>
            </a:xfrm>
            <a:custGeom>
              <a:avLst/>
              <a:gdLst/>
              <a:ahLst/>
              <a:cxnLst/>
              <a:rect l="l" t="t" r="r" b="b"/>
              <a:pathLst>
                <a:path w="5079" h="1904">
                  <a:moveTo>
                    <a:pt x="4673" y="1777"/>
                  </a:moveTo>
                  <a:lnTo>
                    <a:pt x="0" y="0"/>
                  </a:lnTo>
                </a:path>
              </a:pathLst>
            </a:custGeom>
            <a:ln w="25400">
              <a:solidFill>
                <a:srgbClr val="FFF26A"/>
              </a:solidFill>
            </a:ln>
          </p:spPr>
          <p:txBody>
            <a:bodyPr wrap="square" lIns="0" tIns="0" rIns="0" bIns="0" rtlCol="0"/>
            <a:lstStyle/>
            <a:p>
              <a:endParaRPr/>
            </a:p>
          </p:txBody>
        </p:sp>
        <p:sp>
          <p:nvSpPr>
            <p:cNvPr id="7193" name="object 7193"/>
            <p:cNvSpPr/>
            <p:nvPr/>
          </p:nvSpPr>
          <p:spPr>
            <a:xfrm>
              <a:off x="6057887" y="8131111"/>
              <a:ext cx="3810" cy="46355"/>
            </a:xfrm>
            <a:custGeom>
              <a:avLst/>
              <a:gdLst/>
              <a:ahLst/>
              <a:cxnLst/>
              <a:rect l="l" t="t" r="r" b="b"/>
              <a:pathLst>
                <a:path w="3810" h="46354">
                  <a:moveTo>
                    <a:pt x="3390" y="0"/>
                  </a:moveTo>
                  <a:lnTo>
                    <a:pt x="2528" y="11326"/>
                  </a:lnTo>
                  <a:lnTo>
                    <a:pt x="1657" y="22747"/>
                  </a:lnTo>
                  <a:lnTo>
                    <a:pt x="804" y="34227"/>
                  </a:lnTo>
                  <a:lnTo>
                    <a:pt x="0" y="45732"/>
                  </a:lnTo>
                </a:path>
              </a:pathLst>
            </a:custGeom>
            <a:ln w="25399">
              <a:solidFill>
                <a:srgbClr val="FFF478"/>
              </a:solidFill>
            </a:ln>
          </p:spPr>
          <p:txBody>
            <a:bodyPr wrap="square" lIns="0" tIns="0" rIns="0" bIns="0" rtlCol="0"/>
            <a:lstStyle/>
            <a:p>
              <a:endParaRPr/>
            </a:p>
          </p:txBody>
        </p:sp>
        <p:sp>
          <p:nvSpPr>
            <p:cNvPr id="7194" name="object 7194"/>
            <p:cNvSpPr/>
            <p:nvPr/>
          </p:nvSpPr>
          <p:spPr>
            <a:xfrm>
              <a:off x="6057887" y="8176844"/>
              <a:ext cx="4445" cy="1270"/>
            </a:xfrm>
            <a:custGeom>
              <a:avLst/>
              <a:gdLst/>
              <a:ahLst/>
              <a:cxnLst/>
              <a:rect l="l" t="t" r="r" b="b"/>
              <a:pathLst>
                <a:path w="4445" h="1270">
                  <a:moveTo>
                    <a:pt x="0" y="0"/>
                  </a:moveTo>
                  <a:lnTo>
                    <a:pt x="4140" y="1143"/>
                  </a:lnTo>
                </a:path>
              </a:pathLst>
            </a:custGeom>
            <a:ln w="25400">
              <a:solidFill>
                <a:srgbClr val="FFF481"/>
              </a:solidFill>
            </a:ln>
          </p:spPr>
          <p:txBody>
            <a:bodyPr wrap="square" lIns="0" tIns="0" rIns="0" bIns="0" rtlCol="0"/>
            <a:lstStyle/>
            <a:p>
              <a:endParaRPr/>
            </a:p>
          </p:txBody>
        </p:sp>
        <p:sp>
          <p:nvSpPr>
            <p:cNvPr id="7195" name="object 7195"/>
            <p:cNvSpPr/>
            <p:nvPr/>
          </p:nvSpPr>
          <p:spPr>
            <a:xfrm>
              <a:off x="6062027" y="8132889"/>
              <a:ext cx="4445" cy="45720"/>
            </a:xfrm>
            <a:custGeom>
              <a:avLst/>
              <a:gdLst/>
              <a:ahLst/>
              <a:cxnLst/>
              <a:rect l="l" t="t" r="r" b="b"/>
              <a:pathLst>
                <a:path w="4445" h="45720">
                  <a:moveTo>
                    <a:pt x="0" y="45097"/>
                  </a:moveTo>
                  <a:lnTo>
                    <a:pt x="975" y="33782"/>
                  </a:lnTo>
                  <a:lnTo>
                    <a:pt x="1976" y="22482"/>
                  </a:lnTo>
                  <a:lnTo>
                    <a:pt x="2970" y="11214"/>
                  </a:lnTo>
                  <a:lnTo>
                    <a:pt x="3924" y="0"/>
                  </a:lnTo>
                </a:path>
              </a:pathLst>
            </a:custGeom>
            <a:ln w="25400">
              <a:solidFill>
                <a:srgbClr val="FFF373"/>
              </a:solidFill>
            </a:ln>
          </p:spPr>
          <p:txBody>
            <a:bodyPr wrap="square" lIns="0" tIns="0" rIns="0" bIns="0" rtlCol="0"/>
            <a:lstStyle/>
            <a:p>
              <a:endParaRPr/>
            </a:p>
          </p:txBody>
        </p:sp>
        <p:sp>
          <p:nvSpPr>
            <p:cNvPr id="7196" name="object 7196"/>
            <p:cNvSpPr/>
            <p:nvPr/>
          </p:nvSpPr>
          <p:spPr>
            <a:xfrm>
              <a:off x="6056477" y="8176844"/>
              <a:ext cx="5715" cy="24130"/>
            </a:xfrm>
            <a:custGeom>
              <a:avLst/>
              <a:gdLst/>
              <a:ahLst/>
              <a:cxnLst/>
              <a:rect l="l" t="t" r="r" b="b"/>
              <a:pathLst>
                <a:path w="5714" h="24129">
                  <a:moveTo>
                    <a:pt x="1409" y="0"/>
                  </a:moveTo>
                  <a:lnTo>
                    <a:pt x="876" y="7670"/>
                  </a:lnTo>
                  <a:lnTo>
                    <a:pt x="393" y="15341"/>
                  </a:lnTo>
                  <a:lnTo>
                    <a:pt x="0" y="22961"/>
                  </a:lnTo>
                  <a:lnTo>
                    <a:pt x="3771" y="23761"/>
                  </a:lnTo>
                  <a:lnTo>
                    <a:pt x="4305" y="16243"/>
                  </a:lnTo>
                  <a:lnTo>
                    <a:pt x="5549" y="1143"/>
                  </a:lnTo>
                  <a:lnTo>
                    <a:pt x="2730" y="406"/>
                  </a:lnTo>
                  <a:lnTo>
                    <a:pt x="1409" y="0"/>
                  </a:lnTo>
                  <a:close/>
                </a:path>
              </a:pathLst>
            </a:custGeom>
            <a:solidFill>
              <a:srgbClr val="FFF485"/>
            </a:solidFill>
          </p:spPr>
          <p:txBody>
            <a:bodyPr wrap="square" lIns="0" tIns="0" rIns="0" bIns="0" rtlCol="0"/>
            <a:lstStyle/>
            <a:p>
              <a:endParaRPr/>
            </a:p>
          </p:txBody>
        </p:sp>
        <p:sp>
          <p:nvSpPr>
            <p:cNvPr id="7197" name="object 7197"/>
            <p:cNvSpPr/>
            <p:nvPr/>
          </p:nvSpPr>
          <p:spPr>
            <a:xfrm>
              <a:off x="6057887" y="8176844"/>
              <a:ext cx="4445" cy="1270"/>
            </a:xfrm>
            <a:custGeom>
              <a:avLst/>
              <a:gdLst/>
              <a:ahLst/>
              <a:cxnLst/>
              <a:rect l="l" t="t" r="r" b="b"/>
              <a:pathLst>
                <a:path w="4445" h="1270">
                  <a:moveTo>
                    <a:pt x="4140" y="1143"/>
                  </a:moveTo>
                  <a:lnTo>
                    <a:pt x="0" y="0"/>
                  </a:lnTo>
                </a:path>
              </a:pathLst>
            </a:custGeom>
            <a:ln w="25400">
              <a:solidFill>
                <a:srgbClr val="FFF481"/>
              </a:solidFill>
            </a:ln>
          </p:spPr>
          <p:txBody>
            <a:bodyPr wrap="square" lIns="0" tIns="0" rIns="0" bIns="0" rtlCol="0"/>
            <a:lstStyle/>
            <a:p>
              <a:endParaRPr/>
            </a:p>
          </p:txBody>
        </p:sp>
        <p:sp>
          <p:nvSpPr>
            <p:cNvPr id="7198" name="object 7198"/>
            <p:cNvSpPr/>
            <p:nvPr/>
          </p:nvSpPr>
          <p:spPr>
            <a:xfrm>
              <a:off x="6056477" y="8176844"/>
              <a:ext cx="1905" cy="23495"/>
            </a:xfrm>
            <a:custGeom>
              <a:avLst/>
              <a:gdLst/>
              <a:ahLst/>
              <a:cxnLst/>
              <a:rect l="l" t="t" r="r" b="b"/>
              <a:pathLst>
                <a:path w="1904" h="23495">
                  <a:moveTo>
                    <a:pt x="1409" y="0"/>
                  </a:moveTo>
                  <a:lnTo>
                    <a:pt x="876" y="7670"/>
                  </a:lnTo>
                  <a:lnTo>
                    <a:pt x="393" y="15341"/>
                  </a:lnTo>
                  <a:lnTo>
                    <a:pt x="0" y="22961"/>
                  </a:lnTo>
                </a:path>
              </a:pathLst>
            </a:custGeom>
            <a:ln w="25400">
              <a:solidFill>
                <a:srgbClr val="FFF589"/>
              </a:solidFill>
            </a:ln>
          </p:spPr>
          <p:txBody>
            <a:bodyPr wrap="square" lIns="0" tIns="0" rIns="0" bIns="0" rtlCol="0"/>
            <a:lstStyle/>
            <a:p>
              <a:endParaRPr/>
            </a:p>
          </p:txBody>
        </p:sp>
        <p:sp>
          <p:nvSpPr>
            <p:cNvPr id="7199" name="object 7199"/>
            <p:cNvSpPr/>
            <p:nvPr/>
          </p:nvSpPr>
          <p:spPr>
            <a:xfrm>
              <a:off x="6056477" y="8199805"/>
              <a:ext cx="3810" cy="1270"/>
            </a:xfrm>
            <a:custGeom>
              <a:avLst/>
              <a:gdLst/>
              <a:ahLst/>
              <a:cxnLst/>
              <a:rect l="l" t="t" r="r" b="b"/>
              <a:pathLst>
                <a:path w="3810" h="1270">
                  <a:moveTo>
                    <a:pt x="0" y="0"/>
                  </a:moveTo>
                  <a:lnTo>
                    <a:pt x="3771" y="800"/>
                  </a:lnTo>
                </a:path>
              </a:pathLst>
            </a:custGeom>
            <a:ln w="25399">
              <a:solidFill>
                <a:srgbClr val="FFF489"/>
              </a:solidFill>
            </a:ln>
          </p:spPr>
          <p:txBody>
            <a:bodyPr wrap="square" lIns="0" tIns="0" rIns="0" bIns="0" rtlCol="0"/>
            <a:lstStyle/>
            <a:p>
              <a:endParaRPr/>
            </a:p>
          </p:txBody>
        </p:sp>
        <p:sp>
          <p:nvSpPr>
            <p:cNvPr id="7200" name="object 7200"/>
            <p:cNvSpPr/>
            <p:nvPr/>
          </p:nvSpPr>
          <p:spPr>
            <a:xfrm>
              <a:off x="6060249" y="8177987"/>
              <a:ext cx="1905" cy="22860"/>
            </a:xfrm>
            <a:custGeom>
              <a:avLst/>
              <a:gdLst/>
              <a:ahLst/>
              <a:cxnLst/>
              <a:rect l="l" t="t" r="r" b="b"/>
              <a:pathLst>
                <a:path w="1904" h="22859">
                  <a:moveTo>
                    <a:pt x="0" y="22618"/>
                  </a:moveTo>
                  <a:lnTo>
                    <a:pt x="533" y="15100"/>
                  </a:lnTo>
                  <a:lnTo>
                    <a:pt x="1142" y="7556"/>
                  </a:lnTo>
                  <a:lnTo>
                    <a:pt x="1777" y="0"/>
                  </a:lnTo>
                </a:path>
              </a:pathLst>
            </a:custGeom>
            <a:ln w="25400">
              <a:solidFill>
                <a:srgbClr val="FFF380"/>
              </a:solidFill>
            </a:ln>
          </p:spPr>
          <p:txBody>
            <a:bodyPr wrap="square" lIns="0" tIns="0" rIns="0" bIns="0" rtlCol="0"/>
            <a:lstStyle/>
            <a:p>
              <a:endParaRPr/>
            </a:p>
          </p:txBody>
        </p:sp>
        <p:sp>
          <p:nvSpPr>
            <p:cNvPr id="7201" name="object 7201"/>
            <p:cNvSpPr/>
            <p:nvPr/>
          </p:nvSpPr>
          <p:spPr>
            <a:xfrm>
              <a:off x="6055537" y="8199805"/>
              <a:ext cx="5080" cy="23495"/>
            </a:xfrm>
            <a:custGeom>
              <a:avLst/>
              <a:gdLst/>
              <a:ahLst/>
              <a:cxnLst/>
              <a:rect l="l" t="t" r="r" b="b"/>
              <a:pathLst>
                <a:path w="5079" h="23495">
                  <a:moveTo>
                    <a:pt x="939" y="0"/>
                  </a:moveTo>
                  <a:lnTo>
                    <a:pt x="546" y="7607"/>
                  </a:lnTo>
                  <a:lnTo>
                    <a:pt x="215" y="15163"/>
                  </a:lnTo>
                  <a:lnTo>
                    <a:pt x="0" y="22644"/>
                  </a:lnTo>
                  <a:lnTo>
                    <a:pt x="3390" y="23241"/>
                  </a:lnTo>
                  <a:lnTo>
                    <a:pt x="3733" y="15798"/>
                  </a:lnTo>
                  <a:lnTo>
                    <a:pt x="4190" y="8318"/>
                  </a:lnTo>
                  <a:lnTo>
                    <a:pt x="4711" y="800"/>
                  </a:lnTo>
                  <a:lnTo>
                    <a:pt x="939" y="0"/>
                  </a:lnTo>
                  <a:close/>
                </a:path>
              </a:pathLst>
            </a:custGeom>
            <a:solidFill>
              <a:srgbClr val="FFF48B"/>
            </a:solidFill>
          </p:spPr>
          <p:txBody>
            <a:bodyPr wrap="square" lIns="0" tIns="0" rIns="0" bIns="0" rtlCol="0"/>
            <a:lstStyle/>
            <a:p>
              <a:endParaRPr/>
            </a:p>
          </p:txBody>
        </p:sp>
        <p:sp>
          <p:nvSpPr>
            <p:cNvPr id="7202" name="object 7202"/>
            <p:cNvSpPr/>
            <p:nvPr/>
          </p:nvSpPr>
          <p:spPr>
            <a:xfrm>
              <a:off x="6056477" y="8199805"/>
              <a:ext cx="3810" cy="1270"/>
            </a:xfrm>
            <a:custGeom>
              <a:avLst/>
              <a:gdLst/>
              <a:ahLst/>
              <a:cxnLst/>
              <a:rect l="l" t="t" r="r" b="b"/>
              <a:pathLst>
                <a:path w="3810" h="1270">
                  <a:moveTo>
                    <a:pt x="3771" y="800"/>
                  </a:moveTo>
                  <a:lnTo>
                    <a:pt x="0" y="0"/>
                  </a:lnTo>
                </a:path>
              </a:pathLst>
            </a:custGeom>
            <a:ln w="25399">
              <a:solidFill>
                <a:srgbClr val="FFF489"/>
              </a:solidFill>
            </a:ln>
          </p:spPr>
          <p:txBody>
            <a:bodyPr wrap="square" lIns="0" tIns="0" rIns="0" bIns="0" rtlCol="0"/>
            <a:lstStyle/>
            <a:p>
              <a:endParaRPr/>
            </a:p>
          </p:txBody>
        </p:sp>
        <p:sp>
          <p:nvSpPr>
            <p:cNvPr id="7203" name="object 7203"/>
            <p:cNvSpPr/>
            <p:nvPr/>
          </p:nvSpPr>
          <p:spPr>
            <a:xfrm>
              <a:off x="6055537" y="8199805"/>
              <a:ext cx="1270" cy="22860"/>
            </a:xfrm>
            <a:custGeom>
              <a:avLst/>
              <a:gdLst/>
              <a:ahLst/>
              <a:cxnLst/>
              <a:rect l="l" t="t" r="r" b="b"/>
              <a:pathLst>
                <a:path w="1270" h="22859">
                  <a:moveTo>
                    <a:pt x="939" y="0"/>
                  </a:moveTo>
                  <a:lnTo>
                    <a:pt x="546" y="7607"/>
                  </a:lnTo>
                  <a:lnTo>
                    <a:pt x="215" y="15163"/>
                  </a:lnTo>
                  <a:lnTo>
                    <a:pt x="0" y="22644"/>
                  </a:lnTo>
                </a:path>
              </a:pathLst>
            </a:custGeom>
            <a:ln w="25399">
              <a:solidFill>
                <a:srgbClr val="FFF590"/>
              </a:solidFill>
            </a:ln>
          </p:spPr>
          <p:txBody>
            <a:bodyPr wrap="square" lIns="0" tIns="0" rIns="0" bIns="0" rtlCol="0"/>
            <a:lstStyle/>
            <a:p>
              <a:endParaRPr/>
            </a:p>
          </p:txBody>
        </p:sp>
        <p:sp>
          <p:nvSpPr>
            <p:cNvPr id="7204" name="object 7204"/>
            <p:cNvSpPr/>
            <p:nvPr/>
          </p:nvSpPr>
          <p:spPr>
            <a:xfrm>
              <a:off x="6055537" y="8222450"/>
              <a:ext cx="3810" cy="635"/>
            </a:xfrm>
            <a:custGeom>
              <a:avLst/>
              <a:gdLst/>
              <a:ahLst/>
              <a:cxnLst/>
              <a:rect l="l" t="t" r="r" b="b"/>
              <a:pathLst>
                <a:path w="3810" h="634">
                  <a:moveTo>
                    <a:pt x="0" y="0"/>
                  </a:moveTo>
                  <a:lnTo>
                    <a:pt x="3390" y="596"/>
                  </a:lnTo>
                </a:path>
              </a:pathLst>
            </a:custGeom>
            <a:ln w="25400">
              <a:solidFill>
                <a:srgbClr val="FFF48C"/>
              </a:solidFill>
            </a:ln>
          </p:spPr>
          <p:txBody>
            <a:bodyPr wrap="square" lIns="0" tIns="0" rIns="0" bIns="0" rtlCol="0"/>
            <a:lstStyle/>
            <a:p>
              <a:endParaRPr/>
            </a:p>
          </p:txBody>
        </p:sp>
        <p:sp>
          <p:nvSpPr>
            <p:cNvPr id="7205" name="object 7205"/>
            <p:cNvSpPr/>
            <p:nvPr/>
          </p:nvSpPr>
          <p:spPr>
            <a:xfrm>
              <a:off x="6058928" y="8200606"/>
              <a:ext cx="1905" cy="22860"/>
            </a:xfrm>
            <a:custGeom>
              <a:avLst/>
              <a:gdLst/>
              <a:ahLst/>
              <a:cxnLst/>
              <a:rect l="l" t="t" r="r" b="b"/>
              <a:pathLst>
                <a:path w="1904" h="22859">
                  <a:moveTo>
                    <a:pt x="0" y="22440"/>
                  </a:moveTo>
                  <a:lnTo>
                    <a:pt x="342" y="14998"/>
                  </a:lnTo>
                  <a:lnTo>
                    <a:pt x="800" y="7518"/>
                  </a:lnTo>
                  <a:lnTo>
                    <a:pt x="1320" y="0"/>
                  </a:lnTo>
                </a:path>
              </a:pathLst>
            </a:custGeom>
            <a:ln w="25400">
              <a:solidFill>
                <a:srgbClr val="FFF385"/>
              </a:solidFill>
            </a:ln>
          </p:spPr>
          <p:txBody>
            <a:bodyPr wrap="square" lIns="0" tIns="0" rIns="0" bIns="0" rtlCol="0"/>
            <a:lstStyle/>
            <a:p>
              <a:endParaRPr/>
            </a:p>
          </p:txBody>
        </p:sp>
        <p:sp>
          <p:nvSpPr>
            <p:cNvPr id="7206" name="object 7206"/>
            <p:cNvSpPr/>
            <p:nvPr/>
          </p:nvSpPr>
          <p:spPr>
            <a:xfrm>
              <a:off x="6051880" y="8128546"/>
              <a:ext cx="9525" cy="48895"/>
            </a:xfrm>
            <a:custGeom>
              <a:avLst/>
              <a:gdLst/>
              <a:ahLst/>
              <a:cxnLst/>
              <a:rect l="l" t="t" r="r" b="b"/>
              <a:pathLst>
                <a:path w="9525" h="48895">
                  <a:moveTo>
                    <a:pt x="2628" y="0"/>
                  </a:moveTo>
                  <a:lnTo>
                    <a:pt x="582" y="34886"/>
                  </a:lnTo>
                  <a:lnTo>
                    <a:pt x="0" y="46634"/>
                  </a:lnTo>
                  <a:lnTo>
                    <a:pt x="6007" y="48298"/>
                  </a:lnTo>
                  <a:lnTo>
                    <a:pt x="9398" y="2565"/>
                  </a:lnTo>
                  <a:lnTo>
                    <a:pt x="2628" y="0"/>
                  </a:lnTo>
                  <a:close/>
                </a:path>
              </a:pathLst>
            </a:custGeom>
            <a:solidFill>
              <a:srgbClr val="FFF47E"/>
            </a:solidFill>
          </p:spPr>
          <p:txBody>
            <a:bodyPr wrap="square" lIns="0" tIns="0" rIns="0" bIns="0" rtlCol="0"/>
            <a:lstStyle/>
            <a:p>
              <a:endParaRPr/>
            </a:p>
          </p:txBody>
        </p:sp>
        <p:sp>
          <p:nvSpPr>
            <p:cNvPr id="7207" name="object 7207"/>
            <p:cNvSpPr/>
            <p:nvPr/>
          </p:nvSpPr>
          <p:spPr>
            <a:xfrm>
              <a:off x="6054509" y="8128546"/>
              <a:ext cx="6985" cy="3175"/>
            </a:xfrm>
            <a:custGeom>
              <a:avLst/>
              <a:gdLst/>
              <a:ahLst/>
              <a:cxnLst/>
              <a:rect l="l" t="t" r="r" b="b"/>
              <a:pathLst>
                <a:path w="6985" h="3175">
                  <a:moveTo>
                    <a:pt x="6769" y="2565"/>
                  </a:moveTo>
                  <a:lnTo>
                    <a:pt x="0" y="0"/>
                  </a:lnTo>
                </a:path>
              </a:pathLst>
            </a:custGeom>
            <a:ln w="25399">
              <a:solidFill>
                <a:srgbClr val="FFF26E"/>
              </a:solidFill>
            </a:ln>
          </p:spPr>
          <p:txBody>
            <a:bodyPr wrap="square" lIns="0" tIns="0" rIns="0" bIns="0" rtlCol="0"/>
            <a:lstStyle/>
            <a:p>
              <a:endParaRPr/>
            </a:p>
          </p:txBody>
        </p:sp>
        <p:sp>
          <p:nvSpPr>
            <p:cNvPr id="7208" name="object 7208"/>
            <p:cNvSpPr/>
            <p:nvPr/>
          </p:nvSpPr>
          <p:spPr>
            <a:xfrm>
              <a:off x="6051880" y="8128546"/>
              <a:ext cx="3175" cy="46990"/>
            </a:xfrm>
            <a:custGeom>
              <a:avLst/>
              <a:gdLst/>
              <a:ahLst/>
              <a:cxnLst/>
              <a:rect l="l" t="t" r="r" b="b"/>
              <a:pathLst>
                <a:path w="3175" h="46990">
                  <a:moveTo>
                    <a:pt x="2628" y="0"/>
                  </a:moveTo>
                  <a:lnTo>
                    <a:pt x="1918" y="11519"/>
                  </a:lnTo>
                  <a:lnTo>
                    <a:pt x="1228" y="23164"/>
                  </a:lnTo>
                  <a:lnTo>
                    <a:pt x="582" y="34886"/>
                  </a:lnTo>
                  <a:lnTo>
                    <a:pt x="0" y="46634"/>
                  </a:lnTo>
                </a:path>
              </a:pathLst>
            </a:custGeom>
            <a:ln w="25400">
              <a:solidFill>
                <a:srgbClr val="FEF484"/>
              </a:solidFill>
            </a:ln>
          </p:spPr>
          <p:txBody>
            <a:bodyPr wrap="square" lIns="0" tIns="0" rIns="0" bIns="0" rtlCol="0"/>
            <a:lstStyle/>
            <a:p>
              <a:endParaRPr/>
            </a:p>
          </p:txBody>
        </p:sp>
        <p:sp>
          <p:nvSpPr>
            <p:cNvPr id="7209" name="object 7209"/>
            <p:cNvSpPr/>
            <p:nvPr/>
          </p:nvSpPr>
          <p:spPr>
            <a:xfrm>
              <a:off x="6051880" y="8175180"/>
              <a:ext cx="6350" cy="1905"/>
            </a:xfrm>
            <a:custGeom>
              <a:avLst/>
              <a:gdLst/>
              <a:ahLst/>
              <a:cxnLst/>
              <a:rect l="l" t="t" r="r" b="b"/>
              <a:pathLst>
                <a:path w="6350" h="1904">
                  <a:moveTo>
                    <a:pt x="0" y="0"/>
                  </a:moveTo>
                  <a:lnTo>
                    <a:pt x="6007" y="1663"/>
                  </a:lnTo>
                </a:path>
              </a:pathLst>
            </a:custGeom>
            <a:ln w="25400">
              <a:solidFill>
                <a:srgbClr val="FEF68E"/>
              </a:solidFill>
            </a:ln>
          </p:spPr>
          <p:txBody>
            <a:bodyPr wrap="square" lIns="0" tIns="0" rIns="0" bIns="0" rtlCol="0"/>
            <a:lstStyle/>
            <a:p>
              <a:endParaRPr/>
            </a:p>
          </p:txBody>
        </p:sp>
        <p:sp>
          <p:nvSpPr>
            <p:cNvPr id="7210" name="object 7210"/>
            <p:cNvSpPr/>
            <p:nvPr/>
          </p:nvSpPr>
          <p:spPr>
            <a:xfrm>
              <a:off x="6057887" y="8131111"/>
              <a:ext cx="3810" cy="46355"/>
            </a:xfrm>
            <a:custGeom>
              <a:avLst/>
              <a:gdLst/>
              <a:ahLst/>
              <a:cxnLst/>
              <a:rect l="l" t="t" r="r" b="b"/>
              <a:pathLst>
                <a:path w="3810" h="46354">
                  <a:moveTo>
                    <a:pt x="0" y="45732"/>
                  </a:moveTo>
                  <a:lnTo>
                    <a:pt x="804" y="34227"/>
                  </a:lnTo>
                  <a:lnTo>
                    <a:pt x="1657" y="22747"/>
                  </a:lnTo>
                  <a:lnTo>
                    <a:pt x="2528" y="11326"/>
                  </a:lnTo>
                  <a:lnTo>
                    <a:pt x="3390" y="0"/>
                  </a:lnTo>
                </a:path>
              </a:pathLst>
            </a:custGeom>
            <a:ln w="25399">
              <a:solidFill>
                <a:srgbClr val="FFF478"/>
              </a:solidFill>
            </a:ln>
          </p:spPr>
          <p:txBody>
            <a:bodyPr wrap="square" lIns="0" tIns="0" rIns="0" bIns="0" rtlCol="0"/>
            <a:lstStyle/>
            <a:p>
              <a:endParaRPr/>
            </a:p>
          </p:txBody>
        </p:sp>
        <p:sp>
          <p:nvSpPr>
            <p:cNvPr id="7211" name="object 7211"/>
            <p:cNvSpPr/>
            <p:nvPr/>
          </p:nvSpPr>
          <p:spPr>
            <a:xfrm>
              <a:off x="6051029" y="8175180"/>
              <a:ext cx="6985" cy="24765"/>
            </a:xfrm>
            <a:custGeom>
              <a:avLst/>
              <a:gdLst/>
              <a:ahLst/>
              <a:cxnLst/>
              <a:rect l="l" t="t" r="r" b="b"/>
              <a:pathLst>
                <a:path w="6985" h="24765">
                  <a:moveTo>
                    <a:pt x="850" y="0"/>
                  </a:moveTo>
                  <a:lnTo>
                    <a:pt x="495" y="7835"/>
                  </a:lnTo>
                  <a:lnTo>
                    <a:pt x="203" y="15659"/>
                  </a:lnTo>
                  <a:lnTo>
                    <a:pt x="0" y="23406"/>
                  </a:lnTo>
                  <a:lnTo>
                    <a:pt x="5448" y="24625"/>
                  </a:lnTo>
                  <a:lnTo>
                    <a:pt x="5841" y="17005"/>
                  </a:lnTo>
                  <a:lnTo>
                    <a:pt x="6324" y="9334"/>
                  </a:lnTo>
                  <a:lnTo>
                    <a:pt x="6858" y="1663"/>
                  </a:lnTo>
                  <a:lnTo>
                    <a:pt x="4889" y="1079"/>
                  </a:lnTo>
                  <a:lnTo>
                    <a:pt x="850" y="0"/>
                  </a:lnTo>
                  <a:close/>
                </a:path>
              </a:pathLst>
            </a:custGeom>
            <a:solidFill>
              <a:srgbClr val="FEF694"/>
            </a:solidFill>
          </p:spPr>
          <p:txBody>
            <a:bodyPr wrap="square" lIns="0" tIns="0" rIns="0" bIns="0" rtlCol="0"/>
            <a:lstStyle/>
            <a:p>
              <a:endParaRPr/>
            </a:p>
          </p:txBody>
        </p:sp>
        <p:sp>
          <p:nvSpPr>
            <p:cNvPr id="7212" name="object 7212"/>
            <p:cNvSpPr/>
            <p:nvPr/>
          </p:nvSpPr>
          <p:spPr>
            <a:xfrm>
              <a:off x="6051880" y="8175180"/>
              <a:ext cx="6350" cy="1905"/>
            </a:xfrm>
            <a:custGeom>
              <a:avLst/>
              <a:gdLst/>
              <a:ahLst/>
              <a:cxnLst/>
              <a:rect l="l" t="t" r="r" b="b"/>
              <a:pathLst>
                <a:path w="6350" h="1904">
                  <a:moveTo>
                    <a:pt x="6007" y="1663"/>
                  </a:moveTo>
                  <a:lnTo>
                    <a:pt x="0" y="0"/>
                  </a:lnTo>
                </a:path>
              </a:pathLst>
            </a:custGeom>
            <a:ln w="25400">
              <a:solidFill>
                <a:srgbClr val="FEF68E"/>
              </a:solidFill>
            </a:ln>
          </p:spPr>
          <p:txBody>
            <a:bodyPr wrap="square" lIns="0" tIns="0" rIns="0" bIns="0" rtlCol="0"/>
            <a:lstStyle/>
            <a:p>
              <a:endParaRPr/>
            </a:p>
          </p:txBody>
        </p:sp>
        <p:sp>
          <p:nvSpPr>
            <p:cNvPr id="7213" name="object 7213"/>
            <p:cNvSpPr/>
            <p:nvPr/>
          </p:nvSpPr>
          <p:spPr>
            <a:xfrm>
              <a:off x="6051029" y="8175180"/>
              <a:ext cx="1270" cy="23495"/>
            </a:xfrm>
            <a:custGeom>
              <a:avLst/>
              <a:gdLst/>
              <a:ahLst/>
              <a:cxnLst/>
              <a:rect l="l" t="t" r="r" b="b"/>
              <a:pathLst>
                <a:path w="1270" h="23495">
                  <a:moveTo>
                    <a:pt x="850" y="0"/>
                  </a:moveTo>
                  <a:lnTo>
                    <a:pt x="495" y="7835"/>
                  </a:lnTo>
                  <a:lnTo>
                    <a:pt x="203" y="15659"/>
                  </a:lnTo>
                  <a:lnTo>
                    <a:pt x="0" y="23406"/>
                  </a:lnTo>
                </a:path>
              </a:pathLst>
            </a:custGeom>
            <a:ln w="25400">
              <a:solidFill>
                <a:srgbClr val="FEF79F"/>
              </a:solidFill>
            </a:ln>
          </p:spPr>
          <p:txBody>
            <a:bodyPr wrap="square" lIns="0" tIns="0" rIns="0" bIns="0" rtlCol="0"/>
            <a:lstStyle/>
            <a:p>
              <a:endParaRPr/>
            </a:p>
          </p:txBody>
        </p:sp>
        <p:sp>
          <p:nvSpPr>
            <p:cNvPr id="7214" name="object 7214"/>
            <p:cNvSpPr/>
            <p:nvPr/>
          </p:nvSpPr>
          <p:spPr>
            <a:xfrm>
              <a:off x="6051029" y="8198586"/>
              <a:ext cx="5715" cy="1270"/>
            </a:xfrm>
            <a:custGeom>
              <a:avLst/>
              <a:gdLst/>
              <a:ahLst/>
              <a:cxnLst/>
              <a:rect l="l" t="t" r="r" b="b"/>
              <a:pathLst>
                <a:path w="5714" h="1270">
                  <a:moveTo>
                    <a:pt x="0" y="0"/>
                  </a:moveTo>
                  <a:lnTo>
                    <a:pt x="5448" y="1219"/>
                  </a:lnTo>
                </a:path>
              </a:pathLst>
            </a:custGeom>
            <a:ln w="25400">
              <a:solidFill>
                <a:srgbClr val="FEF79A"/>
              </a:solidFill>
            </a:ln>
          </p:spPr>
          <p:txBody>
            <a:bodyPr wrap="square" lIns="0" tIns="0" rIns="0" bIns="0" rtlCol="0"/>
            <a:lstStyle/>
            <a:p>
              <a:endParaRPr/>
            </a:p>
          </p:txBody>
        </p:sp>
        <p:sp>
          <p:nvSpPr>
            <p:cNvPr id="7215" name="object 7215"/>
            <p:cNvSpPr/>
            <p:nvPr/>
          </p:nvSpPr>
          <p:spPr>
            <a:xfrm>
              <a:off x="6056477" y="8176844"/>
              <a:ext cx="1905" cy="23495"/>
            </a:xfrm>
            <a:custGeom>
              <a:avLst/>
              <a:gdLst/>
              <a:ahLst/>
              <a:cxnLst/>
              <a:rect l="l" t="t" r="r" b="b"/>
              <a:pathLst>
                <a:path w="1904" h="23495">
                  <a:moveTo>
                    <a:pt x="0" y="22961"/>
                  </a:moveTo>
                  <a:lnTo>
                    <a:pt x="393" y="15341"/>
                  </a:lnTo>
                  <a:lnTo>
                    <a:pt x="876" y="7670"/>
                  </a:lnTo>
                  <a:lnTo>
                    <a:pt x="1409" y="0"/>
                  </a:lnTo>
                </a:path>
              </a:pathLst>
            </a:custGeom>
            <a:ln w="25400">
              <a:solidFill>
                <a:srgbClr val="FFF589"/>
              </a:solidFill>
            </a:ln>
          </p:spPr>
          <p:txBody>
            <a:bodyPr wrap="square" lIns="0" tIns="0" rIns="0" bIns="0" rtlCol="0"/>
            <a:lstStyle/>
            <a:p>
              <a:endParaRPr/>
            </a:p>
          </p:txBody>
        </p:sp>
        <p:sp>
          <p:nvSpPr>
            <p:cNvPr id="7216" name="object 7216"/>
            <p:cNvSpPr/>
            <p:nvPr/>
          </p:nvSpPr>
          <p:spPr>
            <a:xfrm>
              <a:off x="6050724" y="8198586"/>
              <a:ext cx="6350" cy="24130"/>
            </a:xfrm>
            <a:custGeom>
              <a:avLst/>
              <a:gdLst/>
              <a:ahLst/>
              <a:cxnLst/>
              <a:rect l="l" t="t" r="r" b="b"/>
              <a:pathLst>
                <a:path w="6350" h="24129">
                  <a:moveTo>
                    <a:pt x="304" y="0"/>
                  </a:moveTo>
                  <a:lnTo>
                    <a:pt x="101" y="7734"/>
                  </a:lnTo>
                  <a:lnTo>
                    <a:pt x="0" y="15405"/>
                  </a:lnTo>
                  <a:lnTo>
                    <a:pt x="12" y="22910"/>
                  </a:lnTo>
                  <a:lnTo>
                    <a:pt x="4813" y="23863"/>
                  </a:lnTo>
                  <a:lnTo>
                    <a:pt x="5029" y="16383"/>
                  </a:lnTo>
                  <a:lnTo>
                    <a:pt x="5359" y="8826"/>
                  </a:lnTo>
                  <a:lnTo>
                    <a:pt x="5753" y="1219"/>
                  </a:lnTo>
                  <a:lnTo>
                    <a:pt x="304" y="0"/>
                  </a:lnTo>
                  <a:close/>
                </a:path>
              </a:pathLst>
            </a:custGeom>
            <a:solidFill>
              <a:srgbClr val="FEF79D"/>
            </a:solidFill>
          </p:spPr>
          <p:txBody>
            <a:bodyPr wrap="square" lIns="0" tIns="0" rIns="0" bIns="0" rtlCol="0"/>
            <a:lstStyle/>
            <a:p>
              <a:endParaRPr/>
            </a:p>
          </p:txBody>
        </p:sp>
        <p:sp>
          <p:nvSpPr>
            <p:cNvPr id="7217" name="object 7217"/>
            <p:cNvSpPr/>
            <p:nvPr/>
          </p:nvSpPr>
          <p:spPr>
            <a:xfrm>
              <a:off x="6051029" y="8198586"/>
              <a:ext cx="5715" cy="1270"/>
            </a:xfrm>
            <a:custGeom>
              <a:avLst/>
              <a:gdLst/>
              <a:ahLst/>
              <a:cxnLst/>
              <a:rect l="l" t="t" r="r" b="b"/>
              <a:pathLst>
                <a:path w="5714" h="1270">
                  <a:moveTo>
                    <a:pt x="5448" y="1219"/>
                  </a:moveTo>
                  <a:lnTo>
                    <a:pt x="0" y="0"/>
                  </a:lnTo>
                </a:path>
              </a:pathLst>
            </a:custGeom>
            <a:ln w="25400">
              <a:solidFill>
                <a:srgbClr val="FEF79A"/>
              </a:solidFill>
            </a:ln>
          </p:spPr>
          <p:txBody>
            <a:bodyPr wrap="square" lIns="0" tIns="0" rIns="0" bIns="0" rtlCol="0"/>
            <a:lstStyle/>
            <a:p>
              <a:endParaRPr/>
            </a:p>
          </p:txBody>
        </p:sp>
        <p:sp>
          <p:nvSpPr>
            <p:cNvPr id="7218" name="object 7218"/>
            <p:cNvSpPr/>
            <p:nvPr/>
          </p:nvSpPr>
          <p:spPr>
            <a:xfrm>
              <a:off x="6050724" y="8198586"/>
              <a:ext cx="635" cy="23495"/>
            </a:xfrm>
            <a:custGeom>
              <a:avLst/>
              <a:gdLst/>
              <a:ahLst/>
              <a:cxnLst/>
              <a:rect l="l" t="t" r="r" b="b"/>
              <a:pathLst>
                <a:path w="635" h="23495">
                  <a:moveTo>
                    <a:pt x="304" y="0"/>
                  </a:moveTo>
                  <a:lnTo>
                    <a:pt x="101" y="7734"/>
                  </a:lnTo>
                  <a:lnTo>
                    <a:pt x="0" y="15405"/>
                  </a:lnTo>
                  <a:lnTo>
                    <a:pt x="12" y="22910"/>
                  </a:lnTo>
                </a:path>
              </a:pathLst>
            </a:custGeom>
            <a:ln w="25400">
              <a:solidFill>
                <a:srgbClr val="FDF9A9"/>
              </a:solidFill>
            </a:ln>
          </p:spPr>
          <p:txBody>
            <a:bodyPr wrap="square" lIns="0" tIns="0" rIns="0" bIns="0" rtlCol="0"/>
            <a:lstStyle/>
            <a:p>
              <a:endParaRPr/>
            </a:p>
          </p:txBody>
        </p:sp>
        <p:sp>
          <p:nvSpPr>
            <p:cNvPr id="7219" name="object 7219"/>
            <p:cNvSpPr/>
            <p:nvPr/>
          </p:nvSpPr>
          <p:spPr>
            <a:xfrm>
              <a:off x="6050737" y="8221497"/>
              <a:ext cx="5080" cy="1270"/>
            </a:xfrm>
            <a:custGeom>
              <a:avLst/>
              <a:gdLst/>
              <a:ahLst/>
              <a:cxnLst/>
              <a:rect l="l" t="t" r="r" b="b"/>
              <a:pathLst>
                <a:path w="5079" h="1270">
                  <a:moveTo>
                    <a:pt x="0" y="0"/>
                  </a:moveTo>
                  <a:lnTo>
                    <a:pt x="4800" y="952"/>
                  </a:lnTo>
                </a:path>
              </a:pathLst>
            </a:custGeom>
            <a:ln w="25400">
              <a:solidFill>
                <a:srgbClr val="FEF79F"/>
              </a:solidFill>
            </a:ln>
          </p:spPr>
          <p:txBody>
            <a:bodyPr wrap="square" lIns="0" tIns="0" rIns="0" bIns="0" rtlCol="0"/>
            <a:lstStyle/>
            <a:p>
              <a:endParaRPr/>
            </a:p>
          </p:txBody>
        </p:sp>
        <p:sp>
          <p:nvSpPr>
            <p:cNvPr id="7220" name="object 7220"/>
            <p:cNvSpPr/>
            <p:nvPr/>
          </p:nvSpPr>
          <p:spPr>
            <a:xfrm>
              <a:off x="6055537" y="8199805"/>
              <a:ext cx="1270" cy="22860"/>
            </a:xfrm>
            <a:custGeom>
              <a:avLst/>
              <a:gdLst/>
              <a:ahLst/>
              <a:cxnLst/>
              <a:rect l="l" t="t" r="r" b="b"/>
              <a:pathLst>
                <a:path w="1270" h="22859">
                  <a:moveTo>
                    <a:pt x="0" y="22644"/>
                  </a:moveTo>
                  <a:lnTo>
                    <a:pt x="215" y="15163"/>
                  </a:lnTo>
                  <a:lnTo>
                    <a:pt x="546" y="7607"/>
                  </a:lnTo>
                  <a:lnTo>
                    <a:pt x="939" y="0"/>
                  </a:lnTo>
                </a:path>
              </a:pathLst>
            </a:custGeom>
            <a:ln w="25399">
              <a:solidFill>
                <a:srgbClr val="FFF590"/>
              </a:solidFill>
            </a:ln>
          </p:spPr>
          <p:txBody>
            <a:bodyPr wrap="square" lIns="0" tIns="0" rIns="0" bIns="0" rtlCol="0"/>
            <a:lstStyle/>
            <a:p>
              <a:endParaRPr/>
            </a:p>
          </p:txBody>
        </p:sp>
        <p:sp>
          <p:nvSpPr>
            <p:cNvPr id="7221" name="object 7221"/>
            <p:cNvSpPr/>
            <p:nvPr/>
          </p:nvSpPr>
          <p:spPr>
            <a:xfrm>
              <a:off x="6048908" y="8127301"/>
              <a:ext cx="5715" cy="48260"/>
            </a:xfrm>
            <a:custGeom>
              <a:avLst/>
              <a:gdLst/>
              <a:ahLst/>
              <a:cxnLst/>
              <a:rect l="l" t="t" r="r" b="b"/>
              <a:pathLst>
                <a:path w="5714" h="48259">
                  <a:moveTo>
                    <a:pt x="2260" y="0"/>
                  </a:moveTo>
                  <a:lnTo>
                    <a:pt x="1039" y="23380"/>
                  </a:lnTo>
                  <a:lnTo>
                    <a:pt x="0" y="47066"/>
                  </a:lnTo>
                  <a:lnTo>
                    <a:pt x="2971" y="47879"/>
                  </a:lnTo>
                  <a:lnTo>
                    <a:pt x="3554" y="36131"/>
                  </a:lnTo>
                  <a:lnTo>
                    <a:pt x="5600" y="1244"/>
                  </a:lnTo>
                  <a:lnTo>
                    <a:pt x="2260" y="0"/>
                  </a:lnTo>
                  <a:close/>
                </a:path>
              </a:pathLst>
            </a:custGeom>
            <a:solidFill>
              <a:srgbClr val="FEF587"/>
            </a:solidFill>
          </p:spPr>
          <p:txBody>
            <a:bodyPr wrap="square" lIns="0" tIns="0" rIns="0" bIns="0" rtlCol="0"/>
            <a:lstStyle/>
            <a:p>
              <a:endParaRPr/>
            </a:p>
          </p:txBody>
        </p:sp>
        <p:sp>
          <p:nvSpPr>
            <p:cNvPr id="7222" name="object 7222"/>
            <p:cNvSpPr/>
            <p:nvPr/>
          </p:nvSpPr>
          <p:spPr>
            <a:xfrm>
              <a:off x="6051880" y="8128546"/>
              <a:ext cx="3175" cy="46990"/>
            </a:xfrm>
            <a:custGeom>
              <a:avLst/>
              <a:gdLst/>
              <a:ahLst/>
              <a:cxnLst/>
              <a:rect l="l" t="t" r="r" b="b"/>
              <a:pathLst>
                <a:path w="3175" h="46990">
                  <a:moveTo>
                    <a:pt x="2628" y="0"/>
                  </a:moveTo>
                  <a:lnTo>
                    <a:pt x="1918" y="11519"/>
                  </a:lnTo>
                  <a:lnTo>
                    <a:pt x="1228" y="23164"/>
                  </a:lnTo>
                  <a:lnTo>
                    <a:pt x="582" y="34886"/>
                  </a:lnTo>
                  <a:lnTo>
                    <a:pt x="0" y="46634"/>
                  </a:lnTo>
                </a:path>
              </a:pathLst>
            </a:custGeom>
            <a:ln w="25400">
              <a:solidFill>
                <a:srgbClr val="FEF484"/>
              </a:solidFill>
            </a:ln>
          </p:spPr>
          <p:txBody>
            <a:bodyPr wrap="square" lIns="0" tIns="0" rIns="0" bIns="0" rtlCol="0"/>
            <a:lstStyle/>
            <a:p>
              <a:endParaRPr/>
            </a:p>
          </p:txBody>
        </p:sp>
        <p:sp>
          <p:nvSpPr>
            <p:cNvPr id="7223" name="object 7223"/>
            <p:cNvSpPr/>
            <p:nvPr/>
          </p:nvSpPr>
          <p:spPr>
            <a:xfrm>
              <a:off x="6048908" y="8174367"/>
              <a:ext cx="3175" cy="1270"/>
            </a:xfrm>
            <a:custGeom>
              <a:avLst/>
              <a:gdLst/>
              <a:ahLst/>
              <a:cxnLst/>
              <a:rect l="l" t="t" r="r" b="b"/>
              <a:pathLst>
                <a:path w="3175" h="1270">
                  <a:moveTo>
                    <a:pt x="2971" y="812"/>
                  </a:moveTo>
                  <a:lnTo>
                    <a:pt x="0" y="0"/>
                  </a:lnTo>
                </a:path>
              </a:pathLst>
            </a:custGeom>
            <a:ln w="25400">
              <a:solidFill>
                <a:srgbClr val="FEF79B"/>
              </a:solidFill>
            </a:ln>
          </p:spPr>
          <p:txBody>
            <a:bodyPr wrap="square" lIns="0" tIns="0" rIns="0" bIns="0" rtlCol="0"/>
            <a:lstStyle/>
            <a:p>
              <a:endParaRPr/>
            </a:p>
          </p:txBody>
        </p:sp>
        <p:sp>
          <p:nvSpPr>
            <p:cNvPr id="7224" name="object 7224"/>
            <p:cNvSpPr/>
            <p:nvPr/>
          </p:nvSpPr>
          <p:spPr>
            <a:xfrm>
              <a:off x="6048908" y="8127301"/>
              <a:ext cx="2540" cy="47625"/>
            </a:xfrm>
            <a:custGeom>
              <a:avLst/>
              <a:gdLst/>
              <a:ahLst/>
              <a:cxnLst/>
              <a:rect l="l" t="t" r="r" b="b"/>
              <a:pathLst>
                <a:path w="2539" h="47625">
                  <a:moveTo>
                    <a:pt x="0" y="47066"/>
                  </a:moveTo>
                  <a:lnTo>
                    <a:pt x="480" y="35211"/>
                  </a:lnTo>
                  <a:lnTo>
                    <a:pt x="1039" y="23380"/>
                  </a:lnTo>
                  <a:lnTo>
                    <a:pt x="1644" y="11626"/>
                  </a:lnTo>
                  <a:lnTo>
                    <a:pt x="2260" y="0"/>
                  </a:lnTo>
                </a:path>
              </a:pathLst>
            </a:custGeom>
            <a:ln w="25399">
              <a:solidFill>
                <a:srgbClr val="FEF589"/>
              </a:solidFill>
            </a:ln>
          </p:spPr>
          <p:txBody>
            <a:bodyPr wrap="square" lIns="0" tIns="0" rIns="0" bIns="0" rtlCol="0"/>
            <a:lstStyle/>
            <a:p>
              <a:endParaRPr/>
            </a:p>
          </p:txBody>
        </p:sp>
        <p:sp>
          <p:nvSpPr>
            <p:cNvPr id="7225" name="object 7225"/>
            <p:cNvSpPr/>
            <p:nvPr/>
          </p:nvSpPr>
          <p:spPr>
            <a:xfrm>
              <a:off x="6051169" y="8127301"/>
              <a:ext cx="3810" cy="1270"/>
            </a:xfrm>
            <a:custGeom>
              <a:avLst/>
              <a:gdLst/>
              <a:ahLst/>
              <a:cxnLst/>
              <a:rect l="l" t="t" r="r" b="b"/>
              <a:pathLst>
                <a:path w="3810" h="1270">
                  <a:moveTo>
                    <a:pt x="0" y="0"/>
                  </a:moveTo>
                  <a:lnTo>
                    <a:pt x="3340" y="1244"/>
                  </a:lnTo>
                </a:path>
              </a:pathLst>
            </a:custGeom>
            <a:ln w="25400">
              <a:solidFill>
                <a:srgbClr val="FFF272"/>
              </a:solidFill>
            </a:ln>
          </p:spPr>
          <p:txBody>
            <a:bodyPr wrap="square" lIns="0" tIns="0" rIns="0" bIns="0" rtlCol="0"/>
            <a:lstStyle/>
            <a:p>
              <a:endParaRPr/>
            </a:p>
          </p:txBody>
        </p:sp>
        <p:sp>
          <p:nvSpPr>
            <p:cNvPr id="7226" name="object 7226"/>
            <p:cNvSpPr/>
            <p:nvPr/>
          </p:nvSpPr>
          <p:spPr>
            <a:xfrm>
              <a:off x="6046063" y="8126082"/>
              <a:ext cx="5715" cy="48895"/>
            </a:xfrm>
            <a:custGeom>
              <a:avLst/>
              <a:gdLst/>
              <a:ahLst/>
              <a:cxnLst/>
              <a:rect l="l" t="t" r="r" b="b"/>
              <a:pathLst>
                <a:path w="5714" h="48895">
                  <a:moveTo>
                    <a:pt x="1790" y="0"/>
                  </a:moveTo>
                  <a:lnTo>
                    <a:pt x="1239" y="11683"/>
                  </a:lnTo>
                  <a:lnTo>
                    <a:pt x="322" y="35470"/>
                  </a:lnTo>
                  <a:lnTo>
                    <a:pt x="0" y="47447"/>
                  </a:lnTo>
                  <a:lnTo>
                    <a:pt x="2844" y="48285"/>
                  </a:lnTo>
                  <a:lnTo>
                    <a:pt x="3324" y="36430"/>
                  </a:lnTo>
                  <a:lnTo>
                    <a:pt x="5105" y="1219"/>
                  </a:lnTo>
                  <a:lnTo>
                    <a:pt x="1790" y="0"/>
                  </a:lnTo>
                  <a:close/>
                </a:path>
              </a:pathLst>
            </a:custGeom>
            <a:solidFill>
              <a:srgbClr val="FEF58B"/>
            </a:solidFill>
          </p:spPr>
          <p:txBody>
            <a:bodyPr wrap="square" lIns="0" tIns="0" rIns="0" bIns="0" rtlCol="0"/>
            <a:lstStyle/>
            <a:p>
              <a:endParaRPr/>
            </a:p>
          </p:txBody>
        </p:sp>
        <p:sp>
          <p:nvSpPr>
            <p:cNvPr id="7227" name="object 7227"/>
            <p:cNvSpPr/>
            <p:nvPr/>
          </p:nvSpPr>
          <p:spPr>
            <a:xfrm>
              <a:off x="6048908" y="8127301"/>
              <a:ext cx="2540" cy="47625"/>
            </a:xfrm>
            <a:custGeom>
              <a:avLst/>
              <a:gdLst/>
              <a:ahLst/>
              <a:cxnLst/>
              <a:rect l="l" t="t" r="r" b="b"/>
              <a:pathLst>
                <a:path w="2539" h="47625">
                  <a:moveTo>
                    <a:pt x="2260" y="0"/>
                  </a:moveTo>
                  <a:lnTo>
                    <a:pt x="1644" y="11626"/>
                  </a:lnTo>
                  <a:lnTo>
                    <a:pt x="1039" y="23380"/>
                  </a:lnTo>
                  <a:lnTo>
                    <a:pt x="480" y="35211"/>
                  </a:lnTo>
                  <a:lnTo>
                    <a:pt x="0" y="47066"/>
                  </a:lnTo>
                </a:path>
              </a:pathLst>
            </a:custGeom>
            <a:ln w="25399">
              <a:solidFill>
                <a:srgbClr val="FEF589"/>
              </a:solidFill>
            </a:ln>
          </p:spPr>
          <p:txBody>
            <a:bodyPr wrap="square" lIns="0" tIns="0" rIns="0" bIns="0" rtlCol="0"/>
            <a:lstStyle/>
            <a:p>
              <a:endParaRPr/>
            </a:p>
          </p:txBody>
        </p:sp>
        <p:sp>
          <p:nvSpPr>
            <p:cNvPr id="7228" name="object 7228"/>
            <p:cNvSpPr/>
            <p:nvPr/>
          </p:nvSpPr>
          <p:spPr>
            <a:xfrm>
              <a:off x="6046063" y="8173529"/>
              <a:ext cx="3175" cy="1270"/>
            </a:xfrm>
            <a:custGeom>
              <a:avLst/>
              <a:gdLst/>
              <a:ahLst/>
              <a:cxnLst/>
              <a:rect l="l" t="t" r="r" b="b"/>
              <a:pathLst>
                <a:path w="3175" h="1270">
                  <a:moveTo>
                    <a:pt x="2844" y="838"/>
                  </a:moveTo>
                  <a:lnTo>
                    <a:pt x="0" y="0"/>
                  </a:lnTo>
                </a:path>
              </a:pathLst>
            </a:custGeom>
            <a:ln w="25400">
              <a:solidFill>
                <a:srgbClr val="FDF9A1"/>
              </a:solidFill>
            </a:ln>
          </p:spPr>
          <p:txBody>
            <a:bodyPr wrap="square" lIns="0" tIns="0" rIns="0" bIns="0" rtlCol="0"/>
            <a:lstStyle/>
            <a:p>
              <a:endParaRPr/>
            </a:p>
          </p:txBody>
        </p:sp>
        <p:sp>
          <p:nvSpPr>
            <p:cNvPr id="7229" name="object 7229"/>
            <p:cNvSpPr/>
            <p:nvPr/>
          </p:nvSpPr>
          <p:spPr>
            <a:xfrm>
              <a:off x="6046063" y="8126082"/>
              <a:ext cx="1905" cy="47625"/>
            </a:xfrm>
            <a:custGeom>
              <a:avLst/>
              <a:gdLst/>
              <a:ahLst/>
              <a:cxnLst/>
              <a:rect l="l" t="t" r="r" b="b"/>
              <a:pathLst>
                <a:path w="1904" h="47625">
                  <a:moveTo>
                    <a:pt x="0" y="47447"/>
                  </a:moveTo>
                  <a:lnTo>
                    <a:pt x="322" y="35470"/>
                  </a:lnTo>
                  <a:lnTo>
                    <a:pt x="742" y="23528"/>
                  </a:lnTo>
                  <a:lnTo>
                    <a:pt x="1239" y="11683"/>
                  </a:lnTo>
                  <a:lnTo>
                    <a:pt x="1790" y="0"/>
                  </a:lnTo>
                </a:path>
              </a:pathLst>
            </a:custGeom>
            <a:ln w="25400">
              <a:solidFill>
                <a:srgbClr val="FEF58B"/>
              </a:solidFill>
            </a:ln>
          </p:spPr>
          <p:txBody>
            <a:bodyPr wrap="square" lIns="0" tIns="0" rIns="0" bIns="0" rtlCol="0"/>
            <a:lstStyle/>
            <a:p>
              <a:endParaRPr/>
            </a:p>
          </p:txBody>
        </p:sp>
        <p:sp>
          <p:nvSpPr>
            <p:cNvPr id="7230" name="object 7230"/>
            <p:cNvSpPr/>
            <p:nvPr/>
          </p:nvSpPr>
          <p:spPr>
            <a:xfrm>
              <a:off x="6047854" y="8126082"/>
              <a:ext cx="3810" cy="1270"/>
            </a:xfrm>
            <a:custGeom>
              <a:avLst/>
              <a:gdLst/>
              <a:ahLst/>
              <a:cxnLst/>
              <a:rect l="l" t="t" r="r" b="b"/>
              <a:pathLst>
                <a:path w="3810" h="1270">
                  <a:moveTo>
                    <a:pt x="0" y="0"/>
                  </a:moveTo>
                  <a:lnTo>
                    <a:pt x="3314" y="1219"/>
                  </a:lnTo>
                </a:path>
              </a:pathLst>
            </a:custGeom>
            <a:ln w="25400">
              <a:solidFill>
                <a:srgbClr val="FFF275"/>
              </a:solidFill>
            </a:ln>
          </p:spPr>
          <p:txBody>
            <a:bodyPr wrap="square" lIns="0" tIns="0" rIns="0" bIns="0" rtlCol="0"/>
            <a:lstStyle/>
            <a:p>
              <a:endParaRPr/>
            </a:p>
          </p:txBody>
        </p:sp>
        <p:sp>
          <p:nvSpPr>
            <p:cNvPr id="7231" name="object 7231"/>
            <p:cNvSpPr/>
            <p:nvPr/>
          </p:nvSpPr>
          <p:spPr>
            <a:xfrm>
              <a:off x="6048324" y="8174367"/>
              <a:ext cx="3810" cy="24765"/>
            </a:xfrm>
            <a:custGeom>
              <a:avLst/>
              <a:gdLst/>
              <a:ahLst/>
              <a:cxnLst/>
              <a:rect l="l" t="t" r="r" b="b"/>
              <a:pathLst>
                <a:path w="3810" h="24765">
                  <a:moveTo>
                    <a:pt x="584" y="0"/>
                  </a:moveTo>
                  <a:lnTo>
                    <a:pt x="304" y="7912"/>
                  </a:lnTo>
                  <a:lnTo>
                    <a:pt x="88" y="15786"/>
                  </a:lnTo>
                  <a:lnTo>
                    <a:pt x="0" y="23583"/>
                  </a:lnTo>
                  <a:lnTo>
                    <a:pt x="2705" y="24218"/>
                  </a:lnTo>
                  <a:lnTo>
                    <a:pt x="2908" y="16471"/>
                  </a:lnTo>
                  <a:lnTo>
                    <a:pt x="3200" y="8648"/>
                  </a:lnTo>
                  <a:lnTo>
                    <a:pt x="3556" y="812"/>
                  </a:lnTo>
                  <a:lnTo>
                    <a:pt x="584" y="0"/>
                  </a:lnTo>
                  <a:close/>
                </a:path>
              </a:pathLst>
            </a:custGeom>
            <a:solidFill>
              <a:srgbClr val="FDF8A3"/>
            </a:solidFill>
          </p:spPr>
          <p:txBody>
            <a:bodyPr wrap="square" lIns="0" tIns="0" rIns="0" bIns="0" rtlCol="0"/>
            <a:lstStyle/>
            <a:p>
              <a:endParaRPr/>
            </a:p>
          </p:txBody>
        </p:sp>
        <p:sp>
          <p:nvSpPr>
            <p:cNvPr id="7232" name="object 7232"/>
            <p:cNvSpPr/>
            <p:nvPr/>
          </p:nvSpPr>
          <p:spPr>
            <a:xfrm>
              <a:off x="6048908" y="8174367"/>
              <a:ext cx="3175" cy="1270"/>
            </a:xfrm>
            <a:custGeom>
              <a:avLst/>
              <a:gdLst/>
              <a:ahLst/>
              <a:cxnLst/>
              <a:rect l="l" t="t" r="r" b="b"/>
              <a:pathLst>
                <a:path w="3175" h="1270">
                  <a:moveTo>
                    <a:pt x="2971" y="812"/>
                  </a:moveTo>
                  <a:lnTo>
                    <a:pt x="0" y="0"/>
                  </a:lnTo>
                </a:path>
              </a:pathLst>
            </a:custGeom>
            <a:ln w="25400">
              <a:solidFill>
                <a:srgbClr val="FEF79B"/>
              </a:solidFill>
            </a:ln>
          </p:spPr>
          <p:txBody>
            <a:bodyPr wrap="square" lIns="0" tIns="0" rIns="0" bIns="0" rtlCol="0"/>
            <a:lstStyle/>
            <a:p>
              <a:endParaRPr/>
            </a:p>
          </p:txBody>
        </p:sp>
        <p:sp>
          <p:nvSpPr>
            <p:cNvPr id="7233" name="object 7233"/>
            <p:cNvSpPr/>
            <p:nvPr/>
          </p:nvSpPr>
          <p:spPr>
            <a:xfrm>
              <a:off x="6048324" y="8174367"/>
              <a:ext cx="635" cy="24130"/>
            </a:xfrm>
            <a:custGeom>
              <a:avLst/>
              <a:gdLst/>
              <a:ahLst/>
              <a:cxnLst/>
              <a:rect l="l" t="t" r="r" b="b"/>
              <a:pathLst>
                <a:path w="635" h="24129">
                  <a:moveTo>
                    <a:pt x="584" y="0"/>
                  </a:moveTo>
                  <a:lnTo>
                    <a:pt x="304" y="7912"/>
                  </a:lnTo>
                  <a:lnTo>
                    <a:pt x="88" y="15786"/>
                  </a:lnTo>
                  <a:lnTo>
                    <a:pt x="0" y="23583"/>
                  </a:lnTo>
                </a:path>
              </a:pathLst>
            </a:custGeom>
            <a:ln w="25400">
              <a:solidFill>
                <a:srgbClr val="FCF9A7"/>
              </a:solidFill>
            </a:ln>
          </p:spPr>
          <p:txBody>
            <a:bodyPr wrap="square" lIns="0" tIns="0" rIns="0" bIns="0" rtlCol="0"/>
            <a:lstStyle/>
            <a:p>
              <a:endParaRPr/>
            </a:p>
          </p:txBody>
        </p:sp>
        <p:sp>
          <p:nvSpPr>
            <p:cNvPr id="7234" name="object 7234"/>
            <p:cNvSpPr/>
            <p:nvPr/>
          </p:nvSpPr>
          <p:spPr>
            <a:xfrm>
              <a:off x="6048324" y="8197951"/>
              <a:ext cx="3175" cy="635"/>
            </a:xfrm>
            <a:custGeom>
              <a:avLst/>
              <a:gdLst/>
              <a:ahLst/>
              <a:cxnLst/>
              <a:rect l="l" t="t" r="r" b="b"/>
              <a:pathLst>
                <a:path w="3175" h="634">
                  <a:moveTo>
                    <a:pt x="0" y="0"/>
                  </a:moveTo>
                  <a:lnTo>
                    <a:pt x="2705" y="634"/>
                  </a:lnTo>
                </a:path>
              </a:pathLst>
            </a:custGeom>
            <a:ln w="25400">
              <a:solidFill>
                <a:srgbClr val="FCF9AB"/>
              </a:solidFill>
            </a:ln>
          </p:spPr>
          <p:txBody>
            <a:bodyPr wrap="square" lIns="0" tIns="0" rIns="0" bIns="0" rtlCol="0"/>
            <a:lstStyle/>
            <a:p>
              <a:endParaRPr/>
            </a:p>
          </p:txBody>
        </p:sp>
        <p:sp>
          <p:nvSpPr>
            <p:cNvPr id="7235" name="object 7235"/>
            <p:cNvSpPr/>
            <p:nvPr/>
          </p:nvSpPr>
          <p:spPr>
            <a:xfrm>
              <a:off x="6051029" y="8175180"/>
              <a:ext cx="1270" cy="23495"/>
            </a:xfrm>
            <a:custGeom>
              <a:avLst/>
              <a:gdLst/>
              <a:ahLst/>
              <a:cxnLst/>
              <a:rect l="l" t="t" r="r" b="b"/>
              <a:pathLst>
                <a:path w="1270" h="23495">
                  <a:moveTo>
                    <a:pt x="0" y="23406"/>
                  </a:moveTo>
                  <a:lnTo>
                    <a:pt x="203" y="15659"/>
                  </a:lnTo>
                  <a:lnTo>
                    <a:pt x="495" y="7835"/>
                  </a:lnTo>
                  <a:lnTo>
                    <a:pt x="850" y="0"/>
                  </a:lnTo>
                </a:path>
              </a:pathLst>
            </a:custGeom>
            <a:ln w="25400">
              <a:solidFill>
                <a:srgbClr val="FEF79F"/>
              </a:solidFill>
            </a:ln>
          </p:spPr>
          <p:txBody>
            <a:bodyPr wrap="square" lIns="0" tIns="0" rIns="0" bIns="0" rtlCol="0"/>
            <a:lstStyle/>
            <a:p>
              <a:endParaRPr/>
            </a:p>
          </p:txBody>
        </p:sp>
        <p:sp>
          <p:nvSpPr>
            <p:cNvPr id="7236" name="object 7236"/>
            <p:cNvSpPr/>
            <p:nvPr/>
          </p:nvSpPr>
          <p:spPr>
            <a:xfrm>
              <a:off x="6048222" y="8197951"/>
              <a:ext cx="3175" cy="24130"/>
            </a:xfrm>
            <a:custGeom>
              <a:avLst/>
              <a:gdLst/>
              <a:ahLst/>
              <a:cxnLst/>
              <a:rect l="l" t="t" r="r" b="b"/>
              <a:pathLst>
                <a:path w="3175" h="24129">
                  <a:moveTo>
                    <a:pt x="101" y="0"/>
                  </a:moveTo>
                  <a:lnTo>
                    <a:pt x="0" y="7797"/>
                  </a:lnTo>
                  <a:lnTo>
                    <a:pt x="25" y="15506"/>
                  </a:lnTo>
                  <a:lnTo>
                    <a:pt x="203" y="23063"/>
                  </a:lnTo>
                  <a:lnTo>
                    <a:pt x="2514" y="23545"/>
                  </a:lnTo>
                  <a:lnTo>
                    <a:pt x="2501" y="16040"/>
                  </a:lnTo>
                  <a:lnTo>
                    <a:pt x="2603" y="8369"/>
                  </a:lnTo>
                  <a:lnTo>
                    <a:pt x="2806" y="634"/>
                  </a:lnTo>
                  <a:lnTo>
                    <a:pt x="101" y="0"/>
                  </a:lnTo>
                  <a:close/>
                </a:path>
              </a:pathLst>
            </a:custGeom>
            <a:solidFill>
              <a:srgbClr val="FCF9AE"/>
            </a:solidFill>
          </p:spPr>
          <p:txBody>
            <a:bodyPr wrap="square" lIns="0" tIns="0" rIns="0" bIns="0" rtlCol="0"/>
            <a:lstStyle/>
            <a:p>
              <a:endParaRPr/>
            </a:p>
          </p:txBody>
        </p:sp>
        <p:sp>
          <p:nvSpPr>
            <p:cNvPr id="7237" name="object 7237"/>
            <p:cNvSpPr/>
            <p:nvPr/>
          </p:nvSpPr>
          <p:spPr>
            <a:xfrm>
              <a:off x="6048324" y="8197951"/>
              <a:ext cx="3175" cy="635"/>
            </a:xfrm>
            <a:custGeom>
              <a:avLst/>
              <a:gdLst/>
              <a:ahLst/>
              <a:cxnLst/>
              <a:rect l="l" t="t" r="r" b="b"/>
              <a:pathLst>
                <a:path w="3175" h="634">
                  <a:moveTo>
                    <a:pt x="2705" y="634"/>
                  </a:moveTo>
                  <a:lnTo>
                    <a:pt x="0" y="0"/>
                  </a:lnTo>
                </a:path>
              </a:pathLst>
            </a:custGeom>
            <a:ln w="25400">
              <a:solidFill>
                <a:srgbClr val="FCF9AB"/>
              </a:solidFill>
            </a:ln>
          </p:spPr>
          <p:txBody>
            <a:bodyPr wrap="square" lIns="0" tIns="0" rIns="0" bIns="0" rtlCol="0"/>
            <a:lstStyle/>
            <a:p>
              <a:endParaRPr/>
            </a:p>
          </p:txBody>
        </p:sp>
        <p:sp>
          <p:nvSpPr>
            <p:cNvPr id="7238" name="object 7238"/>
            <p:cNvSpPr/>
            <p:nvPr/>
          </p:nvSpPr>
          <p:spPr>
            <a:xfrm>
              <a:off x="6048222" y="8197951"/>
              <a:ext cx="635" cy="23495"/>
            </a:xfrm>
            <a:custGeom>
              <a:avLst/>
              <a:gdLst/>
              <a:ahLst/>
              <a:cxnLst/>
              <a:rect l="l" t="t" r="r" b="b"/>
              <a:pathLst>
                <a:path w="635" h="23495">
                  <a:moveTo>
                    <a:pt x="101" y="0"/>
                  </a:moveTo>
                  <a:lnTo>
                    <a:pt x="0" y="7797"/>
                  </a:lnTo>
                  <a:lnTo>
                    <a:pt x="25" y="15506"/>
                  </a:lnTo>
                  <a:lnTo>
                    <a:pt x="203" y="23063"/>
                  </a:lnTo>
                </a:path>
              </a:pathLst>
            </a:custGeom>
            <a:ln w="25400">
              <a:solidFill>
                <a:srgbClr val="FCFAB3"/>
              </a:solidFill>
            </a:ln>
          </p:spPr>
          <p:txBody>
            <a:bodyPr wrap="square" lIns="0" tIns="0" rIns="0" bIns="0" rtlCol="0"/>
            <a:lstStyle/>
            <a:p>
              <a:endParaRPr/>
            </a:p>
          </p:txBody>
        </p:sp>
        <p:sp>
          <p:nvSpPr>
            <p:cNvPr id="7239" name="object 7239"/>
            <p:cNvSpPr/>
            <p:nvPr/>
          </p:nvSpPr>
          <p:spPr>
            <a:xfrm>
              <a:off x="6048425" y="8221014"/>
              <a:ext cx="2540" cy="635"/>
            </a:xfrm>
            <a:custGeom>
              <a:avLst/>
              <a:gdLst/>
              <a:ahLst/>
              <a:cxnLst/>
              <a:rect l="l" t="t" r="r" b="b"/>
              <a:pathLst>
                <a:path w="2539" h="634">
                  <a:moveTo>
                    <a:pt x="0" y="0"/>
                  </a:moveTo>
                  <a:lnTo>
                    <a:pt x="2311" y="482"/>
                  </a:lnTo>
                </a:path>
              </a:pathLst>
            </a:custGeom>
            <a:ln w="25400">
              <a:solidFill>
                <a:srgbClr val="FCFAB2"/>
              </a:solidFill>
            </a:ln>
          </p:spPr>
          <p:txBody>
            <a:bodyPr wrap="square" lIns="0" tIns="0" rIns="0" bIns="0" rtlCol="0"/>
            <a:lstStyle/>
            <a:p>
              <a:endParaRPr/>
            </a:p>
          </p:txBody>
        </p:sp>
        <p:sp>
          <p:nvSpPr>
            <p:cNvPr id="7240" name="object 7240"/>
            <p:cNvSpPr/>
            <p:nvPr/>
          </p:nvSpPr>
          <p:spPr>
            <a:xfrm>
              <a:off x="6050724" y="8198586"/>
              <a:ext cx="635" cy="23495"/>
            </a:xfrm>
            <a:custGeom>
              <a:avLst/>
              <a:gdLst/>
              <a:ahLst/>
              <a:cxnLst/>
              <a:rect l="l" t="t" r="r" b="b"/>
              <a:pathLst>
                <a:path w="635" h="23495">
                  <a:moveTo>
                    <a:pt x="12" y="22910"/>
                  </a:moveTo>
                  <a:lnTo>
                    <a:pt x="0" y="15405"/>
                  </a:lnTo>
                  <a:lnTo>
                    <a:pt x="101" y="7734"/>
                  </a:lnTo>
                  <a:lnTo>
                    <a:pt x="304" y="0"/>
                  </a:lnTo>
                </a:path>
              </a:pathLst>
            </a:custGeom>
            <a:ln w="25400">
              <a:solidFill>
                <a:srgbClr val="FDF9A9"/>
              </a:solidFill>
            </a:ln>
          </p:spPr>
          <p:txBody>
            <a:bodyPr wrap="square" lIns="0" tIns="0" rIns="0" bIns="0" rtlCol="0"/>
            <a:lstStyle/>
            <a:p>
              <a:endParaRPr/>
            </a:p>
          </p:txBody>
        </p:sp>
        <p:sp>
          <p:nvSpPr>
            <p:cNvPr id="7241" name="object 7241"/>
            <p:cNvSpPr/>
            <p:nvPr/>
          </p:nvSpPr>
          <p:spPr>
            <a:xfrm>
              <a:off x="6045784" y="8173529"/>
              <a:ext cx="3175" cy="24765"/>
            </a:xfrm>
            <a:custGeom>
              <a:avLst/>
              <a:gdLst/>
              <a:ahLst/>
              <a:cxnLst/>
              <a:rect l="l" t="t" r="r" b="b"/>
              <a:pathLst>
                <a:path w="3175" h="24765">
                  <a:moveTo>
                    <a:pt x="279" y="0"/>
                  </a:moveTo>
                  <a:lnTo>
                    <a:pt x="101" y="7975"/>
                  </a:lnTo>
                  <a:lnTo>
                    <a:pt x="0" y="15938"/>
                  </a:lnTo>
                  <a:lnTo>
                    <a:pt x="0" y="23799"/>
                  </a:lnTo>
                  <a:lnTo>
                    <a:pt x="2539" y="24422"/>
                  </a:lnTo>
                  <a:lnTo>
                    <a:pt x="2628" y="16624"/>
                  </a:lnTo>
                  <a:lnTo>
                    <a:pt x="2844" y="8750"/>
                  </a:lnTo>
                  <a:lnTo>
                    <a:pt x="3124" y="838"/>
                  </a:lnTo>
                  <a:lnTo>
                    <a:pt x="279" y="0"/>
                  </a:lnTo>
                  <a:close/>
                </a:path>
              </a:pathLst>
            </a:custGeom>
            <a:solidFill>
              <a:srgbClr val="FCFAA9"/>
            </a:solidFill>
          </p:spPr>
          <p:txBody>
            <a:bodyPr wrap="square" lIns="0" tIns="0" rIns="0" bIns="0" rtlCol="0"/>
            <a:lstStyle/>
            <a:p>
              <a:endParaRPr/>
            </a:p>
          </p:txBody>
        </p:sp>
        <p:sp>
          <p:nvSpPr>
            <p:cNvPr id="7242" name="object 7242"/>
            <p:cNvSpPr/>
            <p:nvPr/>
          </p:nvSpPr>
          <p:spPr>
            <a:xfrm>
              <a:off x="6046063" y="8173529"/>
              <a:ext cx="3175" cy="1270"/>
            </a:xfrm>
            <a:custGeom>
              <a:avLst/>
              <a:gdLst/>
              <a:ahLst/>
              <a:cxnLst/>
              <a:rect l="l" t="t" r="r" b="b"/>
              <a:pathLst>
                <a:path w="3175" h="1270">
                  <a:moveTo>
                    <a:pt x="2844" y="838"/>
                  </a:moveTo>
                  <a:lnTo>
                    <a:pt x="0" y="0"/>
                  </a:lnTo>
                </a:path>
              </a:pathLst>
            </a:custGeom>
            <a:ln w="25400">
              <a:solidFill>
                <a:srgbClr val="FDF9A1"/>
              </a:solidFill>
            </a:ln>
          </p:spPr>
          <p:txBody>
            <a:bodyPr wrap="square" lIns="0" tIns="0" rIns="0" bIns="0" rtlCol="0"/>
            <a:lstStyle/>
            <a:p>
              <a:endParaRPr/>
            </a:p>
          </p:txBody>
        </p:sp>
        <p:sp>
          <p:nvSpPr>
            <p:cNvPr id="7243" name="object 7243"/>
            <p:cNvSpPr/>
            <p:nvPr/>
          </p:nvSpPr>
          <p:spPr>
            <a:xfrm>
              <a:off x="6045784" y="8173529"/>
              <a:ext cx="635" cy="24130"/>
            </a:xfrm>
            <a:custGeom>
              <a:avLst/>
              <a:gdLst/>
              <a:ahLst/>
              <a:cxnLst/>
              <a:rect l="l" t="t" r="r" b="b"/>
              <a:pathLst>
                <a:path w="635" h="24129">
                  <a:moveTo>
                    <a:pt x="279" y="0"/>
                  </a:moveTo>
                  <a:lnTo>
                    <a:pt x="101" y="7975"/>
                  </a:lnTo>
                  <a:lnTo>
                    <a:pt x="0" y="15938"/>
                  </a:lnTo>
                  <a:lnTo>
                    <a:pt x="0" y="23799"/>
                  </a:lnTo>
                </a:path>
              </a:pathLst>
            </a:custGeom>
            <a:ln w="25400">
              <a:solidFill>
                <a:srgbClr val="FCFAAB"/>
              </a:solidFill>
            </a:ln>
          </p:spPr>
          <p:txBody>
            <a:bodyPr wrap="square" lIns="0" tIns="0" rIns="0" bIns="0" rtlCol="0"/>
            <a:lstStyle/>
            <a:p>
              <a:endParaRPr/>
            </a:p>
          </p:txBody>
        </p:sp>
        <p:sp>
          <p:nvSpPr>
            <p:cNvPr id="7244" name="object 7244"/>
            <p:cNvSpPr/>
            <p:nvPr/>
          </p:nvSpPr>
          <p:spPr>
            <a:xfrm>
              <a:off x="6045784" y="8197329"/>
              <a:ext cx="2540" cy="635"/>
            </a:xfrm>
            <a:custGeom>
              <a:avLst/>
              <a:gdLst/>
              <a:ahLst/>
              <a:cxnLst/>
              <a:rect l="l" t="t" r="r" b="b"/>
              <a:pathLst>
                <a:path w="2539" h="634">
                  <a:moveTo>
                    <a:pt x="0" y="0"/>
                  </a:moveTo>
                  <a:lnTo>
                    <a:pt x="2539" y="622"/>
                  </a:lnTo>
                </a:path>
              </a:pathLst>
            </a:custGeom>
            <a:ln w="25400">
              <a:solidFill>
                <a:srgbClr val="FCFBB3"/>
              </a:solidFill>
            </a:ln>
          </p:spPr>
          <p:txBody>
            <a:bodyPr wrap="square" lIns="0" tIns="0" rIns="0" bIns="0" rtlCol="0"/>
            <a:lstStyle/>
            <a:p>
              <a:endParaRPr/>
            </a:p>
          </p:txBody>
        </p:sp>
        <p:sp>
          <p:nvSpPr>
            <p:cNvPr id="7245" name="object 7245"/>
            <p:cNvSpPr/>
            <p:nvPr/>
          </p:nvSpPr>
          <p:spPr>
            <a:xfrm>
              <a:off x="6048324" y="8174367"/>
              <a:ext cx="635" cy="24130"/>
            </a:xfrm>
            <a:custGeom>
              <a:avLst/>
              <a:gdLst/>
              <a:ahLst/>
              <a:cxnLst/>
              <a:rect l="l" t="t" r="r" b="b"/>
              <a:pathLst>
                <a:path w="635" h="24129">
                  <a:moveTo>
                    <a:pt x="0" y="23583"/>
                  </a:moveTo>
                  <a:lnTo>
                    <a:pt x="88" y="15786"/>
                  </a:lnTo>
                  <a:lnTo>
                    <a:pt x="304" y="7912"/>
                  </a:lnTo>
                  <a:lnTo>
                    <a:pt x="584" y="0"/>
                  </a:lnTo>
                </a:path>
              </a:pathLst>
            </a:custGeom>
            <a:ln w="25400">
              <a:solidFill>
                <a:srgbClr val="FCF9A7"/>
              </a:solidFill>
            </a:ln>
          </p:spPr>
          <p:txBody>
            <a:bodyPr wrap="square" lIns="0" tIns="0" rIns="0" bIns="0" rtlCol="0"/>
            <a:lstStyle/>
            <a:p>
              <a:endParaRPr/>
            </a:p>
          </p:txBody>
        </p:sp>
        <p:sp>
          <p:nvSpPr>
            <p:cNvPr id="7246" name="object 7246"/>
            <p:cNvSpPr/>
            <p:nvPr/>
          </p:nvSpPr>
          <p:spPr>
            <a:xfrm>
              <a:off x="6045784" y="8197329"/>
              <a:ext cx="3175" cy="24130"/>
            </a:xfrm>
            <a:custGeom>
              <a:avLst/>
              <a:gdLst/>
              <a:ahLst/>
              <a:cxnLst/>
              <a:rect l="l" t="t" r="r" b="b"/>
              <a:pathLst>
                <a:path w="3175" h="24129">
                  <a:moveTo>
                    <a:pt x="0" y="0"/>
                  </a:moveTo>
                  <a:lnTo>
                    <a:pt x="12" y="7861"/>
                  </a:lnTo>
                  <a:lnTo>
                    <a:pt x="114" y="15608"/>
                  </a:lnTo>
                  <a:lnTo>
                    <a:pt x="368" y="23177"/>
                  </a:lnTo>
                  <a:lnTo>
                    <a:pt x="2641" y="23685"/>
                  </a:lnTo>
                  <a:lnTo>
                    <a:pt x="2463" y="16128"/>
                  </a:lnTo>
                  <a:lnTo>
                    <a:pt x="2438" y="8420"/>
                  </a:lnTo>
                  <a:lnTo>
                    <a:pt x="2539" y="622"/>
                  </a:lnTo>
                  <a:lnTo>
                    <a:pt x="0" y="0"/>
                  </a:lnTo>
                  <a:close/>
                </a:path>
              </a:pathLst>
            </a:custGeom>
            <a:solidFill>
              <a:srgbClr val="FCFBB6"/>
            </a:solidFill>
          </p:spPr>
          <p:txBody>
            <a:bodyPr wrap="square" lIns="0" tIns="0" rIns="0" bIns="0" rtlCol="0"/>
            <a:lstStyle/>
            <a:p>
              <a:endParaRPr/>
            </a:p>
          </p:txBody>
        </p:sp>
        <p:sp>
          <p:nvSpPr>
            <p:cNvPr id="7247" name="object 7247"/>
            <p:cNvSpPr/>
            <p:nvPr/>
          </p:nvSpPr>
          <p:spPr>
            <a:xfrm>
              <a:off x="6045784" y="8197329"/>
              <a:ext cx="2540" cy="635"/>
            </a:xfrm>
            <a:custGeom>
              <a:avLst/>
              <a:gdLst/>
              <a:ahLst/>
              <a:cxnLst/>
              <a:rect l="l" t="t" r="r" b="b"/>
              <a:pathLst>
                <a:path w="2539" h="634">
                  <a:moveTo>
                    <a:pt x="2539" y="622"/>
                  </a:moveTo>
                  <a:lnTo>
                    <a:pt x="0" y="0"/>
                  </a:lnTo>
                </a:path>
              </a:pathLst>
            </a:custGeom>
            <a:ln w="25400">
              <a:solidFill>
                <a:srgbClr val="FCFBB3"/>
              </a:solidFill>
            </a:ln>
          </p:spPr>
          <p:txBody>
            <a:bodyPr wrap="square" lIns="0" tIns="0" rIns="0" bIns="0" rtlCol="0"/>
            <a:lstStyle/>
            <a:p>
              <a:endParaRPr/>
            </a:p>
          </p:txBody>
        </p:sp>
        <p:sp>
          <p:nvSpPr>
            <p:cNvPr id="7248" name="object 7248"/>
            <p:cNvSpPr/>
            <p:nvPr/>
          </p:nvSpPr>
          <p:spPr>
            <a:xfrm>
              <a:off x="6045784" y="8197329"/>
              <a:ext cx="635" cy="23495"/>
            </a:xfrm>
            <a:custGeom>
              <a:avLst/>
              <a:gdLst/>
              <a:ahLst/>
              <a:cxnLst/>
              <a:rect l="l" t="t" r="r" b="b"/>
              <a:pathLst>
                <a:path w="635" h="23495">
                  <a:moveTo>
                    <a:pt x="0" y="0"/>
                  </a:moveTo>
                  <a:lnTo>
                    <a:pt x="12" y="7861"/>
                  </a:lnTo>
                  <a:lnTo>
                    <a:pt x="114" y="15608"/>
                  </a:lnTo>
                  <a:lnTo>
                    <a:pt x="368" y="23177"/>
                  </a:lnTo>
                </a:path>
              </a:pathLst>
            </a:custGeom>
            <a:ln w="25400">
              <a:solidFill>
                <a:srgbClr val="FCFBB9"/>
              </a:solidFill>
            </a:ln>
          </p:spPr>
          <p:txBody>
            <a:bodyPr wrap="square" lIns="0" tIns="0" rIns="0" bIns="0" rtlCol="0"/>
            <a:lstStyle/>
            <a:p>
              <a:endParaRPr/>
            </a:p>
          </p:txBody>
        </p:sp>
        <p:sp>
          <p:nvSpPr>
            <p:cNvPr id="7249" name="object 7249"/>
            <p:cNvSpPr/>
            <p:nvPr/>
          </p:nvSpPr>
          <p:spPr>
            <a:xfrm>
              <a:off x="6046152" y="8220506"/>
              <a:ext cx="2540" cy="635"/>
            </a:xfrm>
            <a:custGeom>
              <a:avLst/>
              <a:gdLst/>
              <a:ahLst/>
              <a:cxnLst/>
              <a:rect l="l" t="t" r="r" b="b"/>
              <a:pathLst>
                <a:path w="2539" h="634">
                  <a:moveTo>
                    <a:pt x="0" y="0"/>
                  </a:moveTo>
                  <a:lnTo>
                    <a:pt x="2273" y="508"/>
                  </a:lnTo>
                </a:path>
              </a:pathLst>
            </a:custGeom>
            <a:ln w="25400">
              <a:solidFill>
                <a:srgbClr val="FCFBBA"/>
              </a:solidFill>
            </a:ln>
          </p:spPr>
          <p:txBody>
            <a:bodyPr wrap="square" lIns="0" tIns="0" rIns="0" bIns="0" rtlCol="0"/>
            <a:lstStyle/>
            <a:p>
              <a:endParaRPr/>
            </a:p>
          </p:txBody>
        </p:sp>
        <p:sp>
          <p:nvSpPr>
            <p:cNvPr id="7250" name="object 7250"/>
            <p:cNvSpPr/>
            <p:nvPr/>
          </p:nvSpPr>
          <p:spPr>
            <a:xfrm>
              <a:off x="6048222" y="8197951"/>
              <a:ext cx="635" cy="23495"/>
            </a:xfrm>
            <a:custGeom>
              <a:avLst/>
              <a:gdLst/>
              <a:ahLst/>
              <a:cxnLst/>
              <a:rect l="l" t="t" r="r" b="b"/>
              <a:pathLst>
                <a:path w="635" h="23495">
                  <a:moveTo>
                    <a:pt x="203" y="23063"/>
                  </a:moveTo>
                  <a:lnTo>
                    <a:pt x="25" y="15506"/>
                  </a:lnTo>
                  <a:lnTo>
                    <a:pt x="0" y="7797"/>
                  </a:lnTo>
                  <a:lnTo>
                    <a:pt x="101" y="0"/>
                  </a:lnTo>
                </a:path>
              </a:pathLst>
            </a:custGeom>
            <a:ln w="25400">
              <a:solidFill>
                <a:srgbClr val="FCFAB3"/>
              </a:solidFill>
            </a:ln>
          </p:spPr>
          <p:txBody>
            <a:bodyPr wrap="square" lIns="0" tIns="0" rIns="0" bIns="0" rtlCol="0"/>
            <a:lstStyle/>
            <a:p>
              <a:endParaRPr/>
            </a:p>
          </p:txBody>
        </p:sp>
        <p:sp>
          <p:nvSpPr>
            <p:cNvPr id="7251" name="object 7251"/>
            <p:cNvSpPr/>
            <p:nvPr/>
          </p:nvSpPr>
          <p:spPr>
            <a:xfrm>
              <a:off x="6039005" y="8122869"/>
              <a:ext cx="8890" cy="31115"/>
            </a:xfrm>
            <a:custGeom>
              <a:avLst/>
              <a:gdLst/>
              <a:ahLst/>
              <a:cxnLst/>
              <a:rect l="l" t="t" r="r" b="b"/>
              <a:pathLst>
                <a:path w="8889" h="31115">
                  <a:moveTo>
                    <a:pt x="149" y="0"/>
                  </a:moveTo>
                  <a:lnTo>
                    <a:pt x="0" y="6782"/>
                  </a:lnTo>
                  <a:lnTo>
                    <a:pt x="147" y="13749"/>
                  </a:lnTo>
                  <a:lnTo>
                    <a:pt x="511" y="20861"/>
                  </a:lnTo>
                  <a:lnTo>
                    <a:pt x="1012" y="28079"/>
                  </a:lnTo>
                  <a:lnTo>
                    <a:pt x="5470" y="30073"/>
                  </a:lnTo>
                  <a:lnTo>
                    <a:pt x="7642" y="30924"/>
                  </a:lnTo>
                  <a:lnTo>
                    <a:pt x="7912" y="23928"/>
                  </a:lnTo>
                  <a:lnTo>
                    <a:pt x="8848" y="3213"/>
                  </a:lnTo>
                  <a:lnTo>
                    <a:pt x="149" y="0"/>
                  </a:lnTo>
                  <a:close/>
                </a:path>
              </a:pathLst>
            </a:custGeom>
            <a:solidFill>
              <a:srgbClr val="FEF480"/>
            </a:solidFill>
          </p:spPr>
          <p:txBody>
            <a:bodyPr wrap="square" lIns="0" tIns="0" rIns="0" bIns="0" rtlCol="0"/>
            <a:lstStyle/>
            <a:p>
              <a:endParaRPr/>
            </a:p>
          </p:txBody>
        </p:sp>
        <p:sp>
          <p:nvSpPr>
            <p:cNvPr id="7252" name="object 7252"/>
            <p:cNvSpPr/>
            <p:nvPr/>
          </p:nvSpPr>
          <p:spPr>
            <a:xfrm>
              <a:off x="6046647" y="8126082"/>
              <a:ext cx="1270" cy="27940"/>
            </a:xfrm>
            <a:custGeom>
              <a:avLst/>
              <a:gdLst/>
              <a:ahLst/>
              <a:cxnLst/>
              <a:rect l="l" t="t" r="r" b="b"/>
              <a:pathLst>
                <a:path w="1270" h="27940">
                  <a:moveTo>
                    <a:pt x="1206" y="0"/>
                  </a:moveTo>
                  <a:lnTo>
                    <a:pt x="878" y="6846"/>
                  </a:lnTo>
                  <a:lnTo>
                    <a:pt x="565" y="13755"/>
                  </a:lnTo>
                  <a:lnTo>
                    <a:pt x="270" y="20715"/>
                  </a:lnTo>
                  <a:lnTo>
                    <a:pt x="0" y="27711"/>
                  </a:lnTo>
                </a:path>
              </a:pathLst>
            </a:custGeom>
            <a:ln w="25400">
              <a:solidFill>
                <a:srgbClr val="FEF482"/>
              </a:solidFill>
            </a:ln>
          </p:spPr>
          <p:txBody>
            <a:bodyPr wrap="square" lIns="0" tIns="0" rIns="0" bIns="0" rtlCol="0"/>
            <a:lstStyle/>
            <a:p>
              <a:endParaRPr/>
            </a:p>
          </p:txBody>
        </p:sp>
        <p:sp>
          <p:nvSpPr>
            <p:cNvPr id="7253" name="object 7253"/>
            <p:cNvSpPr/>
            <p:nvPr/>
          </p:nvSpPr>
          <p:spPr>
            <a:xfrm>
              <a:off x="6040018" y="8150949"/>
              <a:ext cx="6985" cy="3175"/>
            </a:xfrm>
            <a:custGeom>
              <a:avLst/>
              <a:gdLst/>
              <a:ahLst/>
              <a:cxnLst/>
              <a:rect l="l" t="t" r="r" b="b"/>
              <a:pathLst>
                <a:path w="6985" h="3175">
                  <a:moveTo>
                    <a:pt x="6629" y="2844"/>
                  </a:moveTo>
                  <a:lnTo>
                    <a:pt x="0" y="0"/>
                  </a:lnTo>
                </a:path>
              </a:pathLst>
            </a:custGeom>
            <a:ln w="25400">
              <a:solidFill>
                <a:srgbClr val="FEF78D"/>
              </a:solidFill>
            </a:ln>
          </p:spPr>
          <p:txBody>
            <a:bodyPr wrap="square" lIns="0" tIns="0" rIns="0" bIns="0" rtlCol="0"/>
            <a:lstStyle/>
            <a:p>
              <a:endParaRPr/>
            </a:p>
          </p:txBody>
        </p:sp>
        <p:sp>
          <p:nvSpPr>
            <p:cNvPr id="7254" name="object 7254"/>
            <p:cNvSpPr/>
            <p:nvPr/>
          </p:nvSpPr>
          <p:spPr>
            <a:xfrm>
              <a:off x="6039005" y="8122869"/>
              <a:ext cx="1270" cy="28575"/>
            </a:xfrm>
            <a:custGeom>
              <a:avLst/>
              <a:gdLst/>
              <a:ahLst/>
              <a:cxnLst/>
              <a:rect l="l" t="t" r="r" b="b"/>
              <a:pathLst>
                <a:path w="1270" h="28575">
                  <a:moveTo>
                    <a:pt x="1012" y="28079"/>
                  </a:moveTo>
                  <a:lnTo>
                    <a:pt x="511" y="20861"/>
                  </a:lnTo>
                  <a:lnTo>
                    <a:pt x="147" y="13749"/>
                  </a:lnTo>
                  <a:lnTo>
                    <a:pt x="0" y="6782"/>
                  </a:lnTo>
                  <a:lnTo>
                    <a:pt x="149" y="0"/>
                  </a:lnTo>
                </a:path>
              </a:pathLst>
            </a:custGeom>
            <a:ln w="25399">
              <a:solidFill>
                <a:srgbClr val="FEF47F"/>
              </a:solidFill>
            </a:ln>
          </p:spPr>
          <p:txBody>
            <a:bodyPr wrap="square" lIns="0" tIns="0" rIns="0" bIns="0" rtlCol="0"/>
            <a:lstStyle/>
            <a:p>
              <a:endParaRPr/>
            </a:p>
          </p:txBody>
        </p:sp>
        <p:sp>
          <p:nvSpPr>
            <p:cNvPr id="7255" name="object 7255"/>
            <p:cNvSpPr/>
            <p:nvPr/>
          </p:nvSpPr>
          <p:spPr>
            <a:xfrm>
              <a:off x="6039154" y="8122869"/>
              <a:ext cx="8890" cy="3810"/>
            </a:xfrm>
            <a:custGeom>
              <a:avLst/>
              <a:gdLst/>
              <a:ahLst/>
              <a:cxnLst/>
              <a:rect l="l" t="t" r="r" b="b"/>
              <a:pathLst>
                <a:path w="8889" h="3809">
                  <a:moveTo>
                    <a:pt x="0" y="0"/>
                  </a:moveTo>
                  <a:lnTo>
                    <a:pt x="8699" y="3213"/>
                  </a:lnTo>
                </a:path>
              </a:pathLst>
            </a:custGeom>
            <a:ln w="25400">
              <a:solidFill>
                <a:srgbClr val="FFF273"/>
              </a:solidFill>
            </a:ln>
          </p:spPr>
          <p:txBody>
            <a:bodyPr wrap="square" lIns="0" tIns="0" rIns="0" bIns="0" rtlCol="0"/>
            <a:lstStyle/>
            <a:p>
              <a:endParaRPr/>
            </a:p>
          </p:txBody>
        </p:sp>
        <p:sp>
          <p:nvSpPr>
            <p:cNvPr id="7256" name="object 7256"/>
            <p:cNvSpPr/>
            <p:nvPr/>
          </p:nvSpPr>
          <p:spPr>
            <a:xfrm>
              <a:off x="6030693" y="8119795"/>
              <a:ext cx="9525" cy="31750"/>
            </a:xfrm>
            <a:custGeom>
              <a:avLst/>
              <a:gdLst/>
              <a:ahLst/>
              <a:cxnLst/>
              <a:rect l="l" t="t" r="r" b="b"/>
              <a:pathLst>
                <a:path w="9525" h="31750">
                  <a:moveTo>
                    <a:pt x="3" y="0"/>
                  </a:moveTo>
                  <a:lnTo>
                    <a:pt x="9324" y="31153"/>
                  </a:lnTo>
                  <a:lnTo>
                    <a:pt x="8823" y="23934"/>
                  </a:lnTo>
                  <a:lnTo>
                    <a:pt x="8459" y="16822"/>
                  </a:lnTo>
                  <a:lnTo>
                    <a:pt x="8312" y="9855"/>
                  </a:lnTo>
                  <a:lnTo>
                    <a:pt x="8461" y="3073"/>
                  </a:lnTo>
                  <a:lnTo>
                    <a:pt x="3" y="0"/>
                  </a:lnTo>
                  <a:close/>
                </a:path>
              </a:pathLst>
            </a:custGeom>
            <a:solidFill>
              <a:srgbClr val="FEF27A"/>
            </a:solidFill>
          </p:spPr>
          <p:txBody>
            <a:bodyPr wrap="square" lIns="0" tIns="0" rIns="0" bIns="0" rtlCol="0"/>
            <a:lstStyle/>
            <a:p>
              <a:endParaRPr/>
            </a:p>
          </p:txBody>
        </p:sp>
        <p:sp>
          <p:nvSpPr>
            <p:cNvPr id="7257" name="object 7257"/>
            <p:cNvSpPr/>
            <p:nvPr/>
          </p:nvSpPr>
          <p:spPr>
            <a:xfrm>
              <a:off x="6039005" y="8122869"/>
              <a:ext cx="1270" cy="28575"/>
            </a:xfrm>
            <a:custGeom>
              <a:avLst/>
              <a:gdLst/>
              <a:ahLst/>
              <a:cxnLst/>
              <a:rect l="l" t="t" r="r" b="b"/>
              <a:pathLst>
                <a:path w="1270" h="28575">
                  <a:moveTo>
                    <a:pt x="149" y="0"/>
                  </a:moveTo>
                  <a:lnTo>
                    <a:pt x="0" y="6782"/>
                  </a:lnTo>
                  <a:lnTo>
                    <a:pt x="147" y="13749"/>
                  </a:lnTo>
                  <a:lnTo>
                    <a:pt x="511" y="20861"/>
                  </a:lnTo>
                  <a:lnTo>
                    <a:pt x="1012" y="28079"/>
                  </a:lnTo>
                </a:path>
              </a:pathLst>
            </a:custGeom>
            <a:ln w="25400">
              <a:solidFill>
                <a:srgbClr val="FEF47F"/>
              </a:solidFill>
            </a:ln>
          </p:spPr>
          <p:txBody>
            <a:bodyPr wrap="square" lIns="0" tIns="0" rIns="0" bIns="0" rtlCol="0"/>
            <a:lstStyle/>
            <a:p>
              <a:endParaRPr/>
            </a:p>
          </p:txBody>
        </p:sp>
        <p:sp>
          <p:nvSpPr>
            <p:cNvPr id="7258" name="object 7258"/>
            <p:cNvSpPr/>
            <p:nvPr/>
          </p:nvSpPr>
          <p:spPr>
            <a:xfrm>
              <a:off x="6033236" y="8147634"/>
              <a:ext cx="6985" cy="3810"/>
            </a:xfrm>
            <a:custGeom>
              <a:avLst/>
              <a:gdLst/>
              <a:ahLst/>
              <a:cxnLst/>
              <a:rect l="l" t="t" r="r" b="b"/>
              <a:pathLst>
                <a:path w="6985" h="3809">
                  <a:moveTo>
                    <a:pt x="6781" y="3314"/>
                  </a:moveTo>
                  <a:lnTo>
                    <a:pt x="0" y="0"/>
                  </a:lnTo>
                </a:path>
              </a:pathLst>
            </a:custGeom>
            <a:ln w="25400">
              <a:solidFill>
                <a:srgbClr val="FEF487"/>
              </a:solidFill>
            </a:ln>
          </p:spPr>
          <p:txBody>
            <a:bodyPr wrap="square" lIns="0" tIns="0" rIns="0" bIns="0" rtlCol="0"/>
            <a:lstStyle/>
            <a:p>
              <a:endParaRPr/>
            </a:p>
          </p:txBody>
        </p:sp>
        <p:sp>
          <p:nvSpPr>
            <p:cNvPr id="7259" name="object 7259"/>
            <p:cNvSpPr/>
            <p:nvPr/>
          </p:nvSpPr>
          <p:spPr>
            <a:xfrm>
              <a:off x="6030693" y="8119795"/>
              <a:ext cx="2540" cy="27940"/>
            </a:xfrm>
            <a:custGeom>
              <a:avLst/>
              <a:gdLst/>
              <a:ahLst/>
              <a:cxnLst/>
              <a:rect l="l" t="t" r="r" b="b"/>
              <a:pathLst>
                <a:path w="2539" h="27940">
                  <a:moveTo>
                    <a:pt x="2543" y="27838"/>
                  </a:moveTo>
                  <a:lnTo>
                    <a:pt x="1403" y="20493"/>
                  </a:lnTo>
                  <a:lnTo>
                    <a:pt x="511" y="13371"/>
                  </a:lnTo>
                  <a:lnTo>
                    <a:pt x="0" y="6523"/>
                  </a:lnTo>
                  <a:lnTo>
                    <a:pt x="3" y="0"/>
                  </a:lnTo>
                </a:path>
              </a:pathLst>
            </a:custGeom>
            <a:ln w="25399">
              <a:solidFill>
                <a:srgbClr val="FEF075"/>
              </a:solidFill>
            </a:ln>
          </p:spPr>
          <p:txBody>
            <a:bodyPr wrap="square" lIns="0" tIns="0" rIns="0" bIns="0" rtlCol="0"/>
            <a:lstStyle/>
            <a:p>
              <a:endParaRPr/>
            </a:p>
          </p:txBody>
        </p:sp>
        <p:sp>
          <p:nvSpPr>
            <p:cNvPr id="7260" name="object 7260"/>
            <p:cNvSpPr/>
            <p:nvPr/>
          </p:nvSpPr>
          <p:spPr>
            <a:xfrm>
              <a:off x="6030696" y="8119795"/>
              <a:ext cx="8890" cy="3175"/>
            </a:xfrm>
            <a:custGeom>
              <a:avLst/>
              <a:gdLst/>
              <a:ahLst/>
              <a:cxnLst/>
              <a:rect l="l" t="t" r="r" b="b"/>
              <a:pathLst>
                <a:path w="8889" h="3175">
                  <a:moveTo>
                    <a:pt x="0" y="0"/>
                  </a:moveTo>
                  <a:lnTo>
                    <a:pt x="8458" y="3073"/>
                  </a:lnTo>
                </a:path>
              </a:pathLst>
            </a:custGeom>
            <a:ln w="25400">
              <a:solidFill>
                <a:srgbClr val="FFF06C"/>
              </a:solidFill>
            </a:ln>
          </p:spPr>
          <p:txBody>
            <a:bodyPr wrap="square" lIns="0" tIns="0" rIns="0" bIns="0" rtlCol="0"/>
            <a:lstStyle/>
            <a:p>
              <a:endParaRPr/>
            </a:p>
          </p:txBody>
        </p:sp>
        <p:sp>
          <p:nvSpPr>
            <p:cNvPr id="7261" name="object 7261"/>
            <p:cNvSpPr/>
            <p:nvPr/>
          </p:nvSpPr>
          <p:spPr>
            <a:xfrm>
              <a:off x="6014453" y="8114055"/>
              <a:ext cx="17145" cy="19685"/>
            </a:xfrm>
            <a:custGeom>
              <a:avLst/>
              <a:gdLst/>
              <a:ahLst/>
              <a:cxnLst/>
              <a:rect l="l" t="t" r="r" b="b"/>
              <a:pathLst>
                <a:path w="17145" h="19684">
                  <a:moveTo>
                    <a:pt x="165" y="0"/>
                  </a:moveTo>
                  <a:lnTo>
                    <a:pt x="16751" y="19113"/>
                  </a:lnTo>
                  <a:lnTo>
                    <a:pt x="16268" y="14439"/>
                  </a:lnTo>
                  <a:lnTo>
                    <a:pt x="16040" y="9969"/>
                  </a:lnTo>
                  <a:lnTo>
                    <a:pt x="16243" y="5740"/>
                  </a:lnTo>
                  <a:lnTo>
                    <a:pt x="5334" y="1816"/>
                  </a:lnTo>
                  <a:lnTo>
                    <a:pt x="165" y="0"/>
                  </a:lnTo>
                  <a:close/>
                </a:path>
              </a:pathLst>
            </a:custGeom>
            <a:solidFill>
              <a:srgbClr val="FFEB5F"/>
            </a:solidFill>
          </p:spPr>
          <p:txBody>
            <a:bodyPr wrap="square" lIns="0" tIns="0" rIns="0" bIns="0" rtlCol="0"/>
            <a:lstStyle/>
            <a:p>
              <a:endParaRPr/>
            </a:p>
          </p:txBody>
        </p:sp>
        <p:sp>
          <p:nvSpPr>
            <p:cNvPr id="7262" name="object 7262"/>
            <p:cNvSpPr/>
            <p:nvPr/>
          </p:nvSpPr>
          <p:spPr>
            <a:xfrm>
              <a:off x="6014618" y="8114055"/>
              <a:ext cx="16510" cy="6350"/>
            </a:xfrm>
            <a:custGeom>
              <a:avLst/>
              <a:gdLst/>
              <a:ahLst/>
              <a:cxnLst/>
              <a:rect l="l" t="t" r="r" b="b"/>
              <a:pathLst>
                <a:path w="16510" h="6350">
                  <a:moveTo>
                    <a:pt x="16078" y="5740"/>
                  </a:moveTo>
                  <a:lnTo>
                    <a:pt x="10541" y="3733"/>
                  </a:lnTo>
                  <a:lnTo>
                    <a:pt x="5168" y="1816"/>
                  </a:lnTo>
                  <a:lnTo>
                    <a:pt x="0" y="0"/>
                  </a:lnTo>
                </a:path>
              </a:pathLst>
            </a:custGeom>
            <a:ln w="25400">
              <a:solidFill>
                <a:srgbClr val="FFE959"/>
              </a:solidFill>
            </a:ln>
          </p:spPr>
          <p:txBody>
            <a:bodyPr wrap="square" lIns="0" tIns="0" rIns="0" bIns="0" rtlCol="0"/>
            <a:lstStyle/>
            <a:p>
              <a:endParaRPr/>
            </a:p>
          </p:txBody>
        </p:sp>
        <p:sp>
          <p:nvSpPr>
            <p:cNvPr id="7263" name="object 7263"/>
            <p:cNvSpPr/>
            <p:nvPr/>
          </p:nvSpPr>
          <p:spPr>
            <a:xfrm>
              <a:off x="6014618" y="8114055"/>
              <a:ext cx="1270" cy="12065"/>
            </a:xfrm>
            <a:custGeom>
              <a:avLst/>
              <a:gdLst/>
              <a:ahLst/>
              <a:cxnLst/>
              <a:rect l="l" t="t" r="r" b="b"/>
              <a:pathLst>
                <a:path w="1270" h="12065">
                  <a:moveTo>
                    <a:pt x="0" y="0"/>
                  </a:moveTo>
                  <a:lnTo>
                    <a:pt x="1257" y="11963"/>
                  </a:lnTo>
                </a:path>
              </a:pathLst>
            </a:custGeom>
            <a:ln w="25400">
              <a:solidFill>
                <a:srgbClr val="FFE650"/>
              </a:solidFill>
            </a:ln>
          </p:spPr>
          <p:txBody>
            <a:bodyPr wrap="square" lIns="0" tIns="0" rIns="0" bIns="0" rtlCol="0"/>
            <a:lstStyle/>
            <a:p>
              <a:endParaRPr/>
            </a:p>
          </p:txBody>
        </p:sp>
        <p:sp>
          <p:nvSpPr>
            <p:cNvPr id="7264" name="object 7264"/>
            <p:cNvSpPr/>
            <p:nvPr/>
          </p:nvSpPr>
          <p:spPr>
            <a:xfrm>
              <a:off x="6015875" y="8126019"/>
              <a:ext cx="15875" cy="7620"/>
            </a:xfrm>
            <a:custGeom>
              <a:avLst/>
              <a:gdLst/>
              <a:ahLst/>
              <a:cxnLst/>
              <a:rect l="l" t="t" r="r" b="b"/>
              <a:pathLst>
                <a:path w="15875" h="7620">
                  <a:moveTo>
                    <a:pt x="0" y="0"/>
                  </a:moveTo>
                  <a:lnTo>
                    <a:pt x="4953" y="2349"/>
                  </a:lnTo>
                  <a:lnTo>
                    <a:pt x="10083" y="4787"/>
                  </a:lnTo>
                  <a:lnTo>
                    <a:pt x="15328" y="7150"/>
                  </a:lnTo>
                </a:path>
              </a:pathLst>
            </a:custGeom>
            <a:ln w="25400">
              <a:solidFill>
                <a:srgbClr val="FFED65"/>
              </a:solidFill>
            </a:ln>
          </p:spPr>
          <p:txBody>
            <a:bodyPr wrap="square" lIns="0" tIns="0" rIns="0" bIns="0" rtlCol="0"/>
            <a:lstStyle/>
            <a:p>
              <a:endParaRPr/>
            </a:p>
          </p:txBody>
        </p:sp>
        <p:sp>
          <p:nvSpPr>
            <p:cNvPr id="7265" name="object 7265"/>
            <p:cNvSpPr/>
            <p:nvPr/>
          </p:nvSpPr>
          <p:spPr>
            <a:xfrm>
              <a:off x="6030493" y="8119795"/>
              <a:ext cx="1270" cy="13970"/>
            </a:xfrm>
            <a:custGeom>
              <a:avLst/>
              <a:gdLst/>
              <a:ahLst/>
              <a:cxnLst/>
              <a:rect l="l" t="t" r="r" b="b"/>
              <a:pathLst>
                <a:path w="1270" h="13970">
                  <a:moveTo>
                    <a:pt x="711" y="13373"/>
                  </a:moveTo>
                  <a:lnTo>
                    <a:pt x="228" y="8699"/>
                  </a:lnTo>
                  <a:lnTo>
                    <a:pt x="0" y="4229"/>
                  </a:lnTo>
                  <a:lnTo>
                    <a:pt x="203" y="0"/>
                  </a:lnTo>
                </a:path>
              </a:pathLst>
            </a:custGeom>
            <a:ln w="25400">
              <a:solidFill>
                <a:srgbClr val="FFF06E"/>
              </a:solidFill>
            </a:ln>
          </p:spPr>
          <p:txBody>
            <a:bodyPr wrap="square" lIns="0" tIns="0" rIns="0" bIns="0" rtlCol="0"/>
            <a:lstStyle/>
            <a:p>
              <a:endParaRPr/>
            </a:p>
          </p:txBody>
        </p:sp>
        <p:sp>
          <p:nvSpPr>
            <p:cNvPr id="7266" name="object 7266"/>
            <p:cNvSpPr/>
            <p:nvPr/>
          </p:nvSpPr>
          <p:spPr>
            <a:xfrm>
              <a:off x="6015875" y="8126019"/>
              <a:ext cx="17780" cy="22225"/>
            </a:xfrm>
            <a:custGeom>
              <a:avLst/>
              <a:gdLst/>
              <a:ahLst/>
              <a:cxnLst/>
              <a:rect l="l" t="t" r="r" b="b"/>
              <a:pathLst>
                <a:path w="17779" h="22225">
                  <a:moveTo>
                    <a:pt x="0" y="0"/>
                  </a:moveTo>
                  <a:lnTo>
                    <a:pt x="17360" y="21615"/>
                  </a:lnTo>
                  <a:lnTo>
                    <a:pt x="16548" y="16662"/>
                  </a:lnTo>
                  <a:lnTo>
                    <a:pt x="15811" y="11810"/>
                  </a:lnTo>
                  <a:lnTo>
                    <a:pt x="15328" y="7150"/>
                  </a:lnTo>
                  <a:lnTo>
                    <a:pt x="10083" y="4787"/>
                  </a:lnTo>
                  <a:lnTo>
                    <a:pt x="0" y="0"/>
                  </a:lnTo>
                  <a:close/>
                </a:path>
              </a:pathLst>
            </a:custGeom>
            <a:solidFill>
              <a:srgbClr val="FFEE6C"/>
            </a:solidFill>
          </p:spPr>
          <p:txBody>
            <a:bodyPr wrap="square" lIns="0" tIns="0" rIns="0" bIns="0" rtlCol="0"/>
            <a:lstStyle/>
            <a:p>
              <a:endParaRPr/>
            </a:p>
          </p:txBody>
        </p:sp>
        <p:sp>
          <p:nvSpPr>
            <p:cNvPr id="7267" name="object 7267"/>
            <p:cNvSpPr/>
            <p:nvPr/>
          </p:nvSpPr>
          <p:spPr>
            <a:xfrm>
              <a:off x="6015875" y="8126019"/>
              <a:ext cx="15875" cy="7620"/>
            </a:xfrm>
            <a:custGeom>
              <a:avLst/>
              <a:gdLst/>
              <a:ahLst/>
              <a:cxnLst/>
              <a:rect l="l" t="t" r="r" b="b"/>
              <a:pathLst>
                <a:path w="15875" h="7620">
                  <a:moveTo>
                    <a:pt x="15328" y="7150"/>
                  </a:moveTo>
                  <a:lnTo>
                    <a:pt x="10083" y="4787"/>
                  </a:lnTo>
                  <a:lnTo>
                    <a:pt x="4953" y="2349"/>
                  </a:lnTo>
                  <a:lnTo>
                    <a:pt x="0" y="0"/>
                  </a:lnTo>
                </a:path>
              </a:pathLst>
            </a:custGeom>
            <a:ln w="25400">
              <a:solidFill>
                <a:srgbClr val="FFED65"/>
              </a:solidFill>
            </a:ln>
          </p:spPr>
          <p:txBody>
            <a:bodyPr wrap="square" lIns="0" tIns="0" rIns="0" bIns="0" rtlCol="0"/>
            <a:lstStyle/>
            <a:p>
              <a:endParaRPr/>
            </a:p>
          </p:txBody>
        </p:sp>
        <p:sp>
          <p:nvSpPr>
            <p:cNvPr id="7268" name="object 7268"/>
            <p:cNvSpPr/>
            <p:nvPr/>
          </p:nvSpPr>
          <p:spPr>
            <a:xfrm>
              <a:off x="6015875" y="8126019"/>
              <a:ext cx="4445" cy="14604"/>
            </a:xfrm>
            <a:custGeom>
              <a:avLst/>
              <a:gdLst/>
              <a:ahLst/>
              <a:cxnLst/>
              <a:rect l="l" t="t" r="r" b="b"/>
              <a:pathLst>
                <a:path w="4445" h="14604">
                  <a:moveTo>
                    <a:pt x="0" y="0"/>
                  </a:moveTo>
                  <a:lnTo>
                    <a:pt x="914" y="4419"/>
                  </a:lnTo>
                  <a:lnTo>
                    <a:pt x="2286" y="9245"/>
                  </a:lnTo>
                  <a:lnTo>
                    <a:pt x="3860" y="14401"/>
                  </a:lnTo>
                </a:path>
              </a:pathLst>
            </a:custGeom>
            <a:ln w="25400">
              <a:solidFill>
                <a:srgbClr val="FFE95E"/>
              </a:solidFill>
            </a:ln>
          </p:spPr>
          <p:txBody>
            <a:bodyPr wrap="square" lIns="0" tIns="0" rIns="0" bIns="0" rtlCol="0"/>
            <a:lstStyle/>
            <a:p>
              <a:endParaRPr/>
            </a:p>
          </p:txBody>
        </p:sp>
        <p:sp>
          <p:nvSpPr>
            <p:cNvPr id="7269" name="object 7269"/>
            <p:cNvSpPr/>
            <p:nvPr/>
          </p:nvSpPr>
          <p:spPr>
            <a:xfrm>
              <a:off x="6019736" y="8140420"/>
              <a:ext cx="13970" cy="7620"/>
            </a:xfrm>
            <a:custGeom>
              <a:avLst/>
              <a:gdLst/>
              <a:ahLst/>
              <a:cxnLst/>
              <a:rect l="l" t="t" r="r" b="b"/>
              <a:pathLst>
                <a:path w="13970" h="7620">
                  <a:moveTo>
                    <a:pt x="0" y="0"/>
                  </a:moveTo>
                  <a:lnTo>
                    <a:pt x="4406" y="2425"/>
                  </a:lnTo>
                  <a:lnTo>
                    <a:pt x="8953" y="4914"/>
                  </a:lnTo>
                  <a:lnTo>
                    <a:pt x="13500" y="7213"/>
                  </a:lnTo>
                </a:path>
              </a:pathLst>
            </a:custGeom>
            <a:ln w="25400">
              <a:solidFill>
                <a:srgbClr val="FEEF74"/>
              </a:solidFill>
            </a:ln>
          </p:spPr>
          <p:txBody>
            <a:bodyPr wrap="square" lIns="0" tIns="0" rIns="0" bIns="0" rtlCol="0"/>
            <a:lstStyle/>
            <a:p>
              <a:endParaRPr/>
            </a:p>
          </p:txBody>
        </p:sp>
        <p:sp>
          <p:nvSpPr>
            <p:cNvPr id="7270" name="object 7270"/>
            <p:cNvSpPr/>
            <p:nvPr/>
          </p:nvSpPr>
          <p:spPr>
            <a:xfrm>
              <a:off x="6031204" y="8133169"/>
              <a:ext cx="2540" cy="14604"/>
            </a:xfrm>
            <a:custGeom>
              <a:avLst/>
              <a:gdLst/>
              <a:ahLst/>
              <a:cxnLst/>
              <a:rect l="l" t="t" r="r" b="b"/>
              <a:pathLst>
                <a:path w="2539" h="14604">
                  <a:moveTo>
                    <a:pt x="2031" y="14465"/>
                  </a:moveTo>
                  <a:lnTo>
                    <a:pt x="1219" y="9512"/>
                  </a:lnTo>
                  <a:lnTo>
                    <a:pt x="482" y="4660"/>
                  </a:lnTo>
                  <a:lnTo>
                    <a:pt x="0" y="0"/>
                  </a:lnTo>
                </a:path>
              </a:pathLst>
            </a:custGeom>
            <a:ln w="25400">
              <a:solidFill>
                <a:srgbClr val="FEF27B"/>
              </a:solidFill>
            </a:ln>
          </p:spPr>
          <p:txBody>
            <a:bodyPr wrap="square" lIns="0" tIns="0" rIns="0" bIns="0" rtlCol="0"/>
            <a:lstStyle/>
            <a:p>
              <a:endParaRPr/>
            </a:p>
          </p:txBody>
        </p:sp>
        <p:sp>
          <p:nvSpPr>
            <p:cNvPr id="7271" name="object 7271"/>
            <p:cNvSpPr/>
            <p:nvPr/>
          </p:nvSpPr>
          <p:spPr>
            <a:xfrm>
              <a:off x="6040018" y="8150949"/>
              <a:ext cx="6985" cy="31115"/>
            </a:xfrm>
            <a:custGeom>
              <a:avLst/>
              <a:gdLst/>
              <a:ahLst/>
              <a:cxnLst/>
              <a:rect l="l" t="t" r="r" b="b"/>
              <a:pathLst>
                <a:path w="6985" h="31115">
                  <a:moveTo>
                    <a:pt x="0" y="0"/>
                  </a:moveTo>
                  <a:lnTo>
                    <a:pt x="1069" y="14585"/>
                  </a:lnTo>
                  <a:lnTo>
                    <a:pt x="1482" y="21884"/>
                  </a:lnTo>
                  <a:lnTo>
                    <a:pt x="1701" y="29133"/>
                  </a:lnTo>
                  <a:lnTo>
                    <a:pt x="5880" y="30987"/>
                  </a:lnTo>
                  <a:lnTo>
                    <a:pt x="6188" y="16916"/>
                  </a:lnTo>
                  <a:lnTo>
                    <a:pt x="6629" y="2844"/>
                  </a:lnTo>
                  <a:lnTo>
                    <a:pt x="4457" y="1993"/>
                  </a:lnTo>
                  <a:lnTo>
                    <a:pt x="0" y="0"/>
                  </a:lnTo>
                  <a:close/>
                </a:path>
              </a:pathLst>
            </a:custGeom>
            <a:solidFill>
              <a:srgbClr val="FDF89B"/>
            </a:solidFill>
          </p:spPr>
          <p:txBody>
            <a:bodyPr wrap="square" lIns="0" tIns="0" rIns="0" bIns="0" rtlCol="0"/>
            <a:lstStyle/>
            <a:p>
              <a:endParaRPr/>
            </a:p>
          </p:txBody>
        </p:sp>
        <p:sp>
          <p:nvSpPr>
            <p:cNvPr id="7272" name="object 7272"/>
            <p:cNvSpPr/>
            <p:nvPr/>
          </p:nvSpPr>
          <p:spPr>
            <a:xfrm>
              <a:off x="6045898" y="8153793"/>
              <a:ext cx="1270" cy="28575"/>
            </a:xfrm>
            <a:custGeom>
              <a:avLst/>
              <a:gdLst/>
              <a:ahLst/>
              <a:cxnLst/>
              <a:rect l="l" t="t" r="r" b="b"/>
              <a:pathLst>
                <a:path w="1270" h="28575">
                  <a:moveTo>
                    <a:pt x="749" y="0"/>
                  </a:moveTo>
                  <a:lnTo>
                    <a:pt x="514" y="7029"/>
                  </a:lnTo>
                  <a:lnTo>
                    <a:pt x="307" y="14071"/>
                  </a:lnTo>
                  <a:lnTo>
                    <a:pt x="134" y="21113"/>
                  </a:lnTo>
                  <a:lnTo>
                    <a:pt x="0" y="28143"/>
                  </a:lnTo>
                </a:path>
              </a:pathLst>
            </a:custGeom>
            <a:ln w="25400">
              <a:solidFill>
                <a:srgbClr val="FDF99D"/>
              </a:solidFill>
            </a:ln>
          </p:spPr>
          <p:txBody>
            <a:bodyPr wrap="square" lIns="0" tIns="0" rIns="0" bIns="0" rtlCol="0"/>
            <a:lstStyle/>
            <a:p>
              <a:endParaRPr/>
            </a:p>
          </p:txBody>
        </p:sp>
        <p:sp>
          <p:nvSpPr>
            <p:cNvPr id="7273" name="object 7273"/>
            <p:cNvSpPr/>
            <p:nvPr/>
          </p:nvSpPr>
          <p:spPr>
            <a:xfrm>
              <a:off x="6041720" y="8180082"/>
              <a:ext cx="4445" cy="1905"/>
            </a:xfrm>
            <a:custGeom>
              <a:avLst/>
              <a:gdLst/>
              <a:ahLst/>
              <a:cxnLst/>
              <a:rect l="l" t="t" r="r" b="b"/>
              <a:pathLst>
                <a:path w="4445" h="1904">
                  <a:moveTo>
                    <a:pt x="4178" y="1854"/>
                  </a:moveTo>
                  <a:lnTo>
                    <a:pt x="0" y="0"/>
                  </a:lnTo>
                </a:path>
              </a:pathLst>
            </a:custGeom>
            <a:ln w="25400">
              <a:solidFill>
                <a:srgbClr val="FCFAA8"/>
              </a:solidFill>
            </a:ln>
          </p:spPr>
          <p:txBody>
            <a:bodyPr wrap="square" lIns="0" tIns="0" rIns="0" bIns="0" rtlCol="0"/>
            <a:lstStyle/>
            <a:p>
              <a:endParaRPr/>
            </a:p>
          </p:txBody>
        </p:sp>
        <p:sp>
          <p:nvSpPr>
            <p:cNvPr id="7274" name="object 7274"/>
            <p:cNvSpPr/>
            <p:nvPr/>
          </p:nvSpPr>
          <p:spPr>
            <a:xfrm>
              <a:off x="6040018" y="8150949"/>
              <a:ext cx="1905" cy="29209"/>
            </a:xfrm>
            <a:custGeom>
              <a:avLst/>
              <a:gdLst/>
              <a:ahLst/>
              <a:cxnLst/>
              <a:rect l="l" t="t" r="r" b="b"/>
              <a:pathLst>
                <a:path w="1904" h="29209">
                  <a:moveTo>
                    <a:pt x="1701" y="29133"/>
                  </a:moveTo>
                  <a:lnTo>
                    <a:pt x="1482" y="21884"/>
                  </a:lnTo>
                  <a:lnTo>
                    <a:pt x="1069" y="14585"/>
                  </a:lnTo>
                  <a:lnTo>
                    <a:pt x="548" y="7277"/>
                  </a:lnTo>
                  <a:lnTo>
                    <a:pt x="0" y="0"/>
                  </a:lnTo>
                </a:path>
              </a:pathLst>
            </a:custGeom>
            <a:ln w="25400">
              <a:solidFill>
                <a:srgbClr val="FEF799"/>
              </a:solidFill>
            </a:ln>
          </p:spPr>
          <p:txBody>
            <a:bodyPr wrap="square" lIns="0" tIns="0" rIns="0" bIns="0" rtlCol="0"/>
            <a:lstStyle/>
            <a:p>
              <a:endParaRPr/>
            </a:p>
          </p:txBody>
        </p:sp>
        <p:sp>
          <p:nvSpPr>
            <p:cNvPr id="7275" name="object 7275"/>
            <p:cNvSpPr/>
            <p:nvPr/>
          </p:nvSpPr>
          <p:spPr>
            <a:xfrm>
              <a:off x="6040018" y="8150949"/>
              <a:ext cx="6985" cy="3175"/>
            </a:xfrm>
            <a:custGeom>
              <a:avLst/>
              <a:gdLst/>
              <a:ahLst/>
              <a:cxnLst/>
              <a:rect l="l" t="t" r="r" b="b"/>
              <a:pathLst>
                <a:path w="6985" h="3175">
                  <a:moveTo>
                    <a:pt x="0" y="0"/>
                  </a:moveTo>
                  <a:lnTo>
                    <a:pt x="6629" y="2844"/>
                  </a:lnTo>
                </a:path>
              </a:pathLst>
            </a:custGeom>
            <a:ln w="25400">
              <a:solidFill>
                <a:srgbClr val="FEF78D"/>
              </a:solidFill>
            </a:ln>
          </p:spPr>
          <p:txBody>
            <a:bodyPr wrap="square" lIns="0" tIns="0" rIns="0" bIns="0" rtlCol="0"/>
            <a:lstStyle/>
            <a:p>
              <a:endParaRPr/>
            </a:p>
          </p:txBody>
        </p:sp>
        <p:sp>
          <p:nvSpPr>
            <p:cNvPr id="7276" name="object 7276"/>
            <p:cNvSpPr/>
            <p:nvPr/>
          </p:nvSpPr>
          <p:spPr>
            <a:xfrm>
              <a:off x="6033236" y="8147634"/>
              <a:ext cx="8890" cy="33020"/>
            </a:xfrm>
            <a:custGeom>
              <a:avLst/>
              <a:gdLst/>
              <a:ahLst/>
              <a:cxnLst/>
              <a:rect l="l" t="t" r="r" b="b"/>
              <a:pathLst>
                <a:path w="8889" h="33020">
                  <a:moveTo>
                    <a:pt x="0" y="0"/>
                  </a:moveTo>
                  <a:lnTo>
                    <a:pt x="2500" y="15186"/>
                  </a:lnTo>
                  <a:lnTo>
                    <a:pt x="3598" y="22910"/>
                  </a:lnTo>
                  <a:lnTo>
                    <a:pt x="4419" y="30657"/>
                  </a:lnTo>
                  <a:lnTo>
                    <a:pt x="8483" y="32448"/>
                  </a:lnTo>
                  <a:lnTo>
                    <a:pt x="8264" y="25199"/>
                  </a:lnTo>
                  <a:lnTo>
                    <a:pt x="7851" y="17900"/>
                  </a:lnTo>
                  <a:lnTo>
                    <a:pt x="6781" y="3314"/>
                  </a:lnTo>
                  <a:lnTo>
                    <a:pt x="4533" y="2273"/>
                  </a:lnTo>
                  <a:lnTo>
                    <a:pt x="0" y="0"/>
                  </a:lnTo>
                  <a:close/>
                </a:path>
              </a:pathLst>
            </a:custGeom>
            <a:solidFill>
              <a:srgbClr val="FEF695"/>
            </a:solidFill>
          </p:spPr>
          <p:txBody>
            <a:bodyPr wrap="square" lIns="0" tIns="0" rIns="0" bIns="0" rtlCol="0"/>
            <a:lstStyle/>
            <a:p>
              <a:endParaRPr/>
            </a:p>
          </p:txBody>
        </p:sp>
        <p:sp>
          <p:nvSpPr>
            <p:cNvPr id="7277" name="object 7277"/>
            <p:cNvSpPr/>
            <p:nvPr/>
          </p:nvSpPr>
          <p:spPr>
            <a:xfrm>
              <a:off x="6040018" y="8150949"/>
              <a:ext cx="1905" cy="29209"/>
            </a:xfrm>
            <a:custGeom>
              <a:avLst/>
              <a:gdLst/>
              <a:ahLst/>
              <a:cxnLst/>
              <a:rect l="l" t="t" r="r" b="b"/>
              <a:pathLst>
                <a:path w="1904" h="29209">
                  <a:moveTo>
                    <a:pt x="0" y="0"/>
                  </a:moveTo>
                  <a:lnTo>
                    <a:pt x="548" y="7277"/>
                  </a:lnTo>
                  <a:lnTo>
                    <a:pt x="1069" y="14585"/>
                  </a:lnTo>
                  <a:lnTo>
                    <a:pt x="1482" y="21884"/>
                  </a:lnTo>
                  <a:lnTo>
                    <a:pt x="1701" y="29133"/>
                  </a:lnTo>
                </a:path>
              </a:pathLst>
            </a:custGeom>
            <a:ln w="25400">
              <a:solidFill>
                <a:srgbClr val="FEF799"/>
              </a:solidFill>
            </a:ln>
          </p:spPr>
          <p:txBody>
            <a:bodyPr wrap="square" lIns="0" tIns="0" rIns="0" bIns="0" rtlCol="0"/>
            <a:lstStyle/>
            <a:p>
              <a:endParaRPr/>
            </a:p>
          </p:txBody>
        </p:sp>
        <p:sp>
          <p:nvSpPr>
            <p:cNvPr id="7278" name="object 7278"/>
            <p:cNvSpPr/>
            <p:nvPr/>
          </p:nvSpPr>
          <p:spPr>
            <a:xfrm>
              <a:off x="6037656" y="8178292"/>
              <a:ext cx="4445" cy="1905"/>
            </a:xfrm>
            <a:custGeom>
              <a:avLst/>
              <a:gdLst/>
              <a:ahLst/>
              <a:cxnLst/>
              <a:rect l="l" t="t" r="r" b="b"/>
              <a:pathLst>
                <a:path w="4445" h="1904">
                  <a:moveTo>
                    <a:pt x="4063" y="1790"/>
                  </a:moveTo>
                  <a:lnTo>
                    <a:pt x="0" y="0"/>
                  </a:lnTo>
                </a:path>
              </a:pathLst>
            </a:custGeom>
            <a:ln w="25400">
              <a:solidFill>
                <a:srgbClr val="FDF8A3"/>
              </a:solidFill>
            </a:ln>
          </p:spPr>
          <p:txBody>
            <a:bodyPr wrap="square" lIns="0" tIns="0" rIns="0" bIns="0" rtlCol="0"/>
            <a:lstStyle/>
            <a:p>
              <a:endParaRPr/>
            </a:p>
          </p:txBody>
        </p:sp>
        <p:sp>
          <p:nvSpPr>
            <p:cNvPr id="7279" name="object 7279"/>
            <p:cNvSpPr/>
            <p:nvPr/>
          </p:nvSpPr>
          <p:spPr>
            <a:xfrm>
              <a:off x="6033236" y="8147634"/>
              <a:ext cx="4445" cy="31115"/>
            </a:xfrm>
            <a:custGeom>
              <a:avLst/>
              <a:gdLst/>
              <a:ahLst/>
              <a:cxnLst/>
              <a:rect l="l" t="t" r="r" b="b"/>
              <a:pathLst>
                <a:path w="4445" h="31115">
                  <a:moveTo>
                    <a:pt x="4419" y="30657"/>
                  </a:moveTo>
                  <a:lnTo>
                    <a:pt x="3598" y="22910"/>
                  </a:lnTo>
                  <a:lnTo>
                    <a:pt x="2500" y="15186"/>
                  </a:lnTo>
                  <a:lnTo>
                    <a:pt x="1256" y="7533"/>
                  </a:lnTo>
                  <a:lnTo>
                    <a:pt x="0" y="0"/>
                  </a:lnTo>
                </a:path>
              </a:pathLst>
            </a:custGeom>
            <a:ln w="25400">
              <a:solidFill>
                <a:srgbClr val="FEF591"/>
              </a:solidFill>
            </a:ln>
          </p:spPr>
          <p:txBody>
            <a:bodyPr wrap="square" lIns="0" tIns="0" rIns="0" bIns="0" rtlCol="0"/>
            <a:lstStyle/>
            <a:p>
              <a:endParaRPr/>
            </a:p>
          </p:txBody>
        </p:sp>
        <p:sp>
          <p:nvSpPr>
            <p:cNvPr id="7280" name="object 7280"/>
            <p:cNvSpPr/>
            <p:nvPr/>
          </p:nvSpPr>
          <p:spPr>
            <a:xfrm>
              <a:off x="6033236" y="8147634"/>
              <a:ext cx="6985" cy="3810"/>
            </a:xfrm>
            <a:custGeom>
              <a:avLst/>
              <a:gdLst/>
              <a:ahLst/>
              <a:cxnLst/>
              <a:rect l="l" t="t" r="r" b="b"/>
              <a:pathLst>
                <a:path w="6985" h="3809">
                  <a:moveTo>
                    <a:pt x="0" y="0"/>
                  </a:moveTo>
                  <a:lnTo>
                    <a:pt x="6781" y="3314"/>
                  </a:lnTo>
                </a:path>
              </a:pathLst>
            </a:custGeom>
            <a:ln w="25400">
              <a:solidFill>
                <a:srgbClr val="FEF487"/>
              </a:solidFill>
            </a:ln>
          </p:spPr>
          <p:txBody>
            <a:bodyPr wrap="square" lIns="0" tIns="0" rIns="0" bIns="0" rtlCol="0"/>
            <a:lstStyle/>
            <a:p>
              <a:endParaRPr/>
            </a:p>
          </p:txBody>
        </p:sp>
        <p:sp>
          <p:nvSpPr>
            <p:cNvPr id="7281" name="object 7281"/>
            <p:cNvSpPr/>
            <p:nvPr/>
          </p:nvSpPr>
          <p:spPr>
            <a:xfrm>
              <a:off x="6019736" y="8140420"/>
              <a:ext cx="18415" cy="38100"/>
            </a:xfrm>
            <a:custGeom>
              <a:avLst/>
              <a:gdLst/>
              <a:ahLst/>
              <a:cxnLst/>
              <a:rect l="l" t="t" r="r" b="b"/>
              <a:pathLst>
                <a:path w="18414" h="38100">
                  <a:moveTo>
                    <a:pt x="0" y="0"/>
                  </a:moveTo>
                  <a:lnTo>
                    <a:pt x="5146" y="16424"/>
                  </a:lnTo>
                  <a:lnTo>
                    <a:pt x="7768" y="25256"/>
                  </a:lnTo>
                  <a:lnTo>
                    <a:pt x="10198" y="34429"/>
                  </a:lnTo>
                  <a:lnTo>
                    <a:pt x="17919" y="37871"/>
                  </a:lnTo>
                  <a:lnTo>
                    <a:pt x="17098" y="30123"/>
                  </a:lnTo>
                  <a:lnTo>
                    <a:pt x="16000" y="22399"/>
                  </a:lnTo>
                  <a:lnTo>
                    <a:pt x="13500" y="7213"/>
                  </a:lnTo>
                  <a:lnTo>
                    <a:pt x="8953" y="4914"/>
                  </a:lnTo>
                  <a:lnTo>
                    <a:pt x="0" y="0"/>
                  </a:lnTo>
                  <a:close/>
                </a:path>
              </a:pathLst>
            </a:custGeom>
            <a:solidFill>
              <a:srgbClr val="FEF285"/>
            </a:solidFill>
          </p:spPr>
          <p:txBody>
            <a:bodyPr wrap="square" lIns="0" tIns="0" rIns="0" bIns="0" rtlCol="0"/>
            <a:lstStyle/>
            <a:p>
              <a:endParaRPr/>
            </a:p>
          </p:txBody>
        </p:sp>
        <p:sp>
          <p:nvSpPr>
            <p:cNvPr id="7282" name="object 7282"/>
            <p:cNvSpPr/>
            <p:nvPr/>
          </p:nvSpPr>
          <p:spPr>
            <a:xfrm>
              <a:off x="6033236" y="8147634"/>
              <a:ext cx="4445" cy="31115"/>
            </a:xfrm>
            <a:custGeom>
              <a:avLst/>
              <a:gdLst/>
              <a:ahLst/>
              <a:cxnLst/>
              <a:rect l="l" t="t" r="r" b="b"/>
              <a:pathLst>
                <a:path w="4445" h="31115">
                  <a:moveTo>
                    <a:pt x="0" y="0"/>
                  </a:moveTo>
                  <a:lnTo>
                    <a:pt x="1256" y="7533"/>
                  </a:lnTo>
                  <a:lnTo>
                    <a:pt x="2500" y="15186"/>
                  </a:lnTo>
                  <a:lnTo>
                    <a:pt x="3598" y="22910"/>
                  </a:lnTo>
                  <a:lnTo>
                    <a:pt x="4419" y="30657"/>
                  </a:lnTo>
                </a:path>
              </a:pathLst>
            </a:custGeom>
            <a:ln w="25400">
              <a:solidFill>
                <a:srgbClr val="FEF591"/>
              </a:solidFill>
            </a:ln>
          </p:spPr>
          <p:txBody>
            <a:bodyPr wrap="square" lIns="0" tIns="0" rIns="0" bIns="0" rtlCol="0"/>
            <a:lstStyle/>
            <a:p>
              <a:endParaRPr/>
            </a:p>
          </p:txBody>
        </p:sp>
        <p:sp>
          <p:nvSpPr>
            <p:cNvPr id="7283" name="object 7283"/>
            <p:cNvSpPr/>
            <p:nvPr/>
          </p:nvSpPr>
          <p:spPr>
            <a:xfrm>
              <a:off x="6029934" y="8174850"/>
              <a:ext cx="8255" cy="3810"/>
            </a:xfrm>
            <a:custGeom>
              <a:avLst/>
              <a:gdLst/>
              <a:ahLst/>
              <a:cxnLst/>
              <a:rect l="l" t="t" r="r" b="b"/>
              <a:pathLst>
                <a:path w="8254" h="3809">
                  <a:moveTo>
                    <a:pt x="7721" y="3441"/>
                  </a:moveTo>
                  <a:lnTo>
                    <a:pt x="0" y="0"/>
                  </a:lnTo>
                </a:path>
              </a:pathLst>
            </a:custGeom>
            <a:ln w="25400">
              <a:solidFill>
                <a:srgbClr val="FEF495"/>
              </a:solidFill>
            </a:ln>
          </p:spPr>
          <p:txBody>
            <a:bodyPr wrap="square" lIns="0" tIns="0" rIns="0" bIns="0" rtlCol="0"/>
            <a:lstStyle/>
            <a:p>
              <a:endParaRPr/>
            </a:p>
          </p:txBody>
        </p:sp>
        <p:sp>
          <p:nvSpPr>
            <p:cNvPr id="7284" name="object 7284"/>
            <p:cNvSpPr/>
            <p:nvPr/>
          </p:nvSpPr>
          <p:spPr>
            <a:xfrm>
              <a:off x="6019736" y="8140420"/>
              <a:ext cx="10795" cy="34925"/>
            </a:xfrm>
            <a:custGeom>
              <a:avLst/>
              <a:gdLst/>
              <a:ahLst/>
              <a:cxnLst/>
              <a:rect l="l" t="t" r="r" b="b"/>
              <a:pathLst>
                <a:path w="10795" h="34925">
                  <a:moveTo>
                    <a:pt x="10198" y="34429"/>
                  </a:moveTo>
                  <a:lnTo>
                    <a:pt x="7768" y="25256"/>
                  </a:lnTo>
                  <a:lnTo>
                    <a:pt x="5146" y="16424"/>
                  </a:lnTo>
                  <a:lnTo>
                    <a:pt x="2500" y="7987"/>
                  </a:lnTo>
                  <a:lnTo>
                    <a:pt x="0" y="0"/>
                  </a:lnTo>
                </a:path>
              </a:pathLst>
            </a:custGeom>
            <a:ln w="25400">
              <a:solidFill>
                <a:srgbClr val="FEEF79"/>
              </a:solidFill>
            </a:ln>
          </p:spPr>
          <p:txBody>
            <a:bodyPr wrap="square" lIns="0" tIns="0" rIns="0" bIns="0" rtlCol="0"/>
            <a:lstStyle/>
            <a:p>
              <a:endParaRPr/>
            </a:p>
          </p:txBody>
        </p:sp>
        <p:sp>
          <p:nvSpPr>
            <p:cNvPr id="7285" name="object 7285"/>
            <p:cNvSpPr/>
            <p:nvPr/>
          </p:nvSpPr>
          <p:spPr>
            <a:xfrm>
              <a:off x="6019736" y="8140420"/>
              <a:ext cx="13970" cy="7620"/>
            </a:xfrm>
            <a:custGeom>
              <a:avLst/>
              <a:gdLst/>
              <a:ahLst/>
              <a:cxnLst/>
              <a:rect l="l" t="t" r="r" b="b"/>
              <a:pathLst>
                <a:path w="13970" h="7620">
                  <a:moveTo>
                    <a:pt x="0" y="0"/>
                  </a:moveTo>
                  <a:lnTo>
                    <a:pt x="4406" y="2425"/>
                  </a:lnTo>
                  <a:lnTo>
                    <a:pt x="8953" y="4914"/>
                  </a:lnTo>
                  <a:lnTo>
                    <a:pt x="13500" y="7213"/>
                  </a:lnTo>
                </a:path>
              </a:pathLst>
            </a:custGeom>
            <a:ln w="25400">
              <a:solidFill>
                <a:srgbClr val="FEEF74"/>
              </a:solidFill>
            </a:ln>
          </p:spPr>
          <p:txBody>
            <a:bodyPr wrap="square" lIns="0" tIns="0" rIns="0" bIns="0" rtlCol="0"/>
            <a:lstStyle/>
            <a:p>
              <a:endParaRPr/>
            </a:p>
          </p:txBody>
        </p:sp>
        <p:sp>
          <p:nvSpPr>
            <p:cNvPr id="7286" name="object 7286"/>
            <p:cNvSpPr/>
            <p:nvPr/>
          </p:nvSpPr>
          <p:spPr>
            <a:xfrm>
              <a:off x="5999594" y="8108861"/>
              <a:ext cx="16510" cy="17780"/>
            </a:xfrm>
            <a:custGeom>
              <a:avLst/>
              <a:gdLst/>
              <a:ahLst/>
              <a:cxnLst/>
              <a:rect l="l" t="t" r="r" b="b"/>
              <a:pathLst>
                <a:path w="16510" h="17779">
                  <a:moveTo>
                    <a:pt x="139" y="0"/>
                  </a:moveTo>
                  <a:lnTo>
                    <a:pt x="0" y="2844"/>
                  </a:lnTo>
                  <a:lnTo>
                    <a:pt x="723" y="6362"/>
                  </a:lnTo>
                  <a:lnTo>
                    <a:pt x="2032" y="10515"/>
                  </a:lnTo>
                  <a:lnTo>
                    <a:pt x="6553" y="12534"/>
                  </a:lnTo>
                  <a:lnTo>
                    <a:pt x="16281" y="17157"/>
                  </a:lnTo>
                  <a:lnTo>
                    <a:pt x="15354" y="12738"/>
                  </a:lnTo>
                  <a:lnTo>
                    <a:pt x="14859" y="8724"/>
                  </a:lnTo>
                  <a:lnTo>
                    <a:pt x="15024" y="5194"/>
                  </a:lnTo>
                  <a:lnTo>
                    <a:pt x="4889" y="1638"/>
                  </a:lnTo>
                  <a:lnTo>
                    <a:pt x="139" y="0"/>
                  </a:lnTo>
                  <a:close/>
                </a:path>
              </a:pathLst>
            </a:custGeom>
            <a:solidFill>
              <a:srgbClr val="FFE241"/>
            </a:solidFill>
          </p:spPr>
          <p:txBody>
            <a:bodyPr wrap="square" lIns="0" tIns="0" rIns="0" bIns="0" rtlCol="0"/>
            <a:lstStyle/>
            <a:p>
              <a:endParaRPr/>
            </a:p>
          </p:txBody>
        </p:sp>
        <p:sp>
          <p:nvSpPr>
            <p:cNvPr id="7287" name="object 7287"/>
            <p:cNvSpPr/>
            <p:nvPr/>
          </p:nvSpPr>
          <p:spPr>
            <a:xfrm>
              <a:off x="5999733" y="8108861"/>
              <a:ext cx="15240" cy="5715"/>
            </a:xfrm>
            <a:custGeom>
              <a:avLst/>
              <a:gdLst/>
              <a:ahLst/>
              <a:cxnLst/>
              <a:rect l="l" t="t" r="r" b="b"/>
              <a:pathLst>
                <a:path w="15239" h="5715">
                  <a:moveTo>
                    <a:pt x="14884" y="5194"/>
                  </a:moveTo>
                  <a:lnTo>
                    <a:pt x="9715" y="3365"/>
                  </a:lnTo>
                  <a:lnTo>
                    <a:pt x="4749" y="1638"/>
                  </a:lnTo>
                  <a:lnTo>
                    <a:pt x="0" y="0"/>
                  </a:lnTo>
                </a:path>
              </a:pathLst>
            </a:custGeom>
            <a:ln w="25399">
              <a:solidFill>
                <a:srgbClr val="FFE13B"/>
              </a:solidFill>
            </a:ln>
          </p:spPr>
          <p:txBody>
            <a:bodyPr wrap="square" lIns="0" tIns="0" rIns="0" bIns="0" rtlCol="0"/>
            <a:lstStyle/>
            <a:p>
              <a:endParaRPr/>
            </a:p>
          </p:txBody>
        </p:sp>
        <p:sp>
          <p:nvSpPr>
            <p:cNvPr id="7288" name="object 7288"/>
            <p:cNvSpPr/>
            <p:nvPr/>
          </p:nvSpPr>
          <p:spPr>
            <a:xfrm>
              <a:off x="5999733" y="8108861"/>
              <a:ext cx="1905" cy="10795"/>
            </a:xfrm>
            <a:custGeom>
              <a:avLst/>
              <a:gdLst/>
              <a:ahLst/>
              <a:cxnLst/>
              <a:rect l="l" t="t" r="r" b="b"/>
              <a:pathLst>
                <a:path w="1904" h="10795">
                  <a:moveTo>
                    <a:pt x="0" y="0"/>
                  </a:moveTo>
                  <a:lnTo>
                    <a:pt x="1892" y="10515"/>
                  </a:lnTo>
                </a:path>
              </a:pathLst>
            </a:custGeom>
            <a:ln w="25400">
              <a:solidFill>
                <a:srgbClr val="FFDE31"/>
              </a:solidFill>
            </a:ln>
          </p:spPr>
          <p:txBody>
            <a:bodyPr wrap="square" lIns="0" tIns="0" rIns="0" bIns="0" rtlCol="0"/>
            <a:lstStyle/>
            <a:p>
              <a:endParaRPr/>
            </a:p>
          </p:txBody>
        </p:sp>
        <p:sp>
          <p:nvSpPr>
            <p:cNvPr id="7289" name="object 7289"/>
            <p:cNvSpPr/>
            <p:nvPr/>
          </p:nvSpPr>
          <p:spPr>
            <a:xfrm>
              <a:off x="6001626" y="8119376"/>
              <a:ext cx="14604" cy="6985"/>
            </a:xfrm>
            <a:custGeom>
              <a:avLst/>
              <a:gdLst/>
              <a:ahLst/>
              <a:cxnLst/>
              <a:rect l="l" t="t" r="r" b="b"/>
              <a:pathLst>
                <a:path w="14604" h="6984">
                  <a:moveTo>
                    <a:pt x="0" y="0"/>
                  </a:moveTo>
                  <a:lnTo>
                    <a:pt x="4521" y="2019"/>
                  </a:lnTo>
                  <a:lnTo>
                    <a:pt x="9283" y="4292"/>
                  </a:lnTo>
                  <a:lnTo>
                    <a:pt x="14249" y="6642"/>
                  </a:lnTo>
                </a:path>
              </a:pathLst>
            </a:custGeom>
            <a:ln w="25400">
              <a:solidFill>
                <a:srgbClr val="FFE447"/>
              </a:solidFill>
            </a:ln>
          </p:spPr>
          <p:txBody>
            <a:bodyPr wrap="square" lIns="0" tIns="0" rIns="0" bIns="0" rtlCol="0"/>
            <a:lstStyle/>
            <a:p>
              <a:endParaRPr/>
            </a:p>
          </p:txBody>
        </p:sp>
        <p:sp>
          <p:nvSpPr>
            <p:cNvPr id="7290" name="object 7290"/>
            <p:cNvSpPr/>
            <p:nvPr/>
          </p:nvSpPr>
          <p:spPr>
            <a:xfrm>
              <a:off x="6014618" y="8114055"/>
              <a:ext cx="1270" cy="12065"/>
            </a:xfrm>
            <a:custGeom>
              <a:avLst/>
              <a:gdLst/>
              <a:ahLst/>
              <a:cxnLst/>
              <a:rect l="l" t="t" r="r" b="b"/>
              <a:pathLst>
                <a:path w="1270" h="12065">
                  <a:moveTo>
                    <a:pt x="1257" y="11963"/>
                  </a:moveTo>
                  <a:lnTo>
                    <a:pt x="0" y="0"/>
                  </a:lnTo>
                </a:path>
              </a:pathLst>
            </a:custGeom>
            <a:ln w="25400">
              <a:solidFill>
                <a:srgbClr val="FFE650"/>
              </a:solidFill>
            </a:ln>
          </p:spPr>
          <p:txBody>
            <a:bodyPr wrap="square" lIns="0" tIns="0" rIns="0" bIns="0" rtlCol="0"/>
            <a:lstStyle/>
            <a:p>
              <a:endParaRPr/>
            </a:p>
          </p:txBody>
        </p:sp>
        <p:sp>
          <p:nvSpPr>
            <p:cNvPr id="7291" name="object 7291"/>
            <p:cNvSpPr/>
            <p:nvPr/>
          </p:nvSpPr>
          <p:spPr>
            <a:xfrm>
              <a:off x="6001626" y="8119376"/>
              <a:ext cx="18415" cy="21590"/>
            </a:xfrm>
            <a:custGeom>
              <a:avLst/>
              <a:gdLst/>
              <a:ahLst/>
              <a:cxnLst/>
              <a:rect l="l" t="t" r="r" b="b"/>
              <a:pathLst>
                <a:path w="18414" h="21590">
                  <a:moveTo>
                    <a:pt x="0" y="0"/>
                  </a:moveTo>
                  <a:lnTo>
                    <a:pt x="1320" y="4140"/>
                  </a:lnTo>
                  <a:lnTo>
                    <a:pt x="3251" y="8902"/>
                  </a:lnTo>
                  <a:lnTo>
                    <a:pt x="5511" y="14211"/>
                  </a:lnTo>
                  <a:lnTo>
                    <a:pt x="9461" y="16268"/>
                  </a:lnTo>
                  <a:lnTo>
                    <a:pt x="18110" y="21043"/>
                  </a:lnTo>
                  <a:lnTo>
                    <a:pt x="16535" y="15887"/>
                  </a:lnTo>
                  <a:lnTo>
                    <a:pt x="15163" y="11061"/>
                  </a:lnTo>
                  <a:lnTo>
                    <a:pt x="14249" y="6642"/>
                  </a:lnTo>
                  <a:lnTo>
                    <a:pt x="4521" y="2019"/>
                  </a:lnTo>
                  <a:lnTo>
                    <a:pt x="0" y="0"/>
                  </a:lnTo>
                  <a:close/>
                </a:path>
              </a:pathLst>
            </a:custGeom>
            <a:solidFill>
              <a:srgbClr val="FFE54F"/>
            </a:solidFill>
          </p:spPr>
          <p:txBody>
            <a:bodyPr wrap="square" lIns="0" tIns="0" rIns="0" bIns="0" rtlCol="0"/>
            <a:lstStyle/>
            <a:p>
              <a:endParaRPr/>
            </a:p>
          </p:txBody>
        </p:sp>
        <p:sp>
          <p:nvSpPr>
            <p:cNvPr id="7292" name="object 7292"/>
            <p:cNvSpPr/>
            <p:nvPr/>
          </p:nvSpPr>
          <p:spPr>
            <a:xfrm>
              <a:off x="6001626" y="8119376"/>
              <a:ext cx="14604" cy="6985"/>
            </a:xfrm>
            <a:custGeom>
              <a:avLst/>
              <a:gdLst/>
              <a:ahLst/>
              <a:cxnLst/>
              <a:rect l="l" t="t" r="r" b="b"/>
              <a:pathLst>
                <a:path w="14604" h="6984">
                  <a:moveTo>
                    <a:pt x="14249" y="6642"/>
                  </a:moveTo>
                  <a:lnTo>
                    <a:pt x="9283" y="4292"/>
                  </a:lnTo>
                  <a:lnTo>
                    <a:pt x="4521" y="2019"/>
                  </a:lnTo>
                  <a:lnTo>
                    <a:pt x="0" y="0"/>
                  </a:lnTo>
                </a:path>
              </a:pathLst>
            </a:custGeom>
            <a:ln w="25400">
              <a:solidFill>
                <a:srgbClr val="FFE447"/>
              </a:solidFill>
            </a:ln>
          </p:spPr>
          <p:txBody>
            <a:bodyPr wrap="square" lIns="0" tIns="0" rIns="0" bIns="0" rtlCol="0"/>
            <a:lstStyle/>
            <a:p>
              <a:endParaRPr/>
            </a:p>
          </p:txBody>
        </p:sp>
        <p:sp>
          <p:nvSpPr>
            <p:cNvPr id="7293" name="object 7293"/>
            <p:cNvSpPr/>
            <p:nvPr/>
          </p:nvSpPr>
          <p:spPr>
            <a:xfrm>
              <a:off x="6001626" y="8119376"/>
              <a:ext cx="5715" cy="14604"/>
            </a:xfrm>
            <a:custGeom>
              <a:avLst/>
              <a:gdLst/>
              <a:ahLst/>
              <a:cxnLst/>
              <a:rect l="l" t="t" r="r" b="b"/>
              <a:pathLst>
                <a:path w="5714" h="14604">
                  <a:moveTo>
                    <a:pt x="0" y="0"/>
                  </a:moveTo>
                  <a:lnTo>
                    <a:pt x="1320" y="4140"/>
                  </a:lnTo>
                  <a:lnTo>
                    <a:pt x="3251" y="8902"/>
                  </a:lnTo>
                  <a:lnTo>
                    <a:pt x="5511" y="14211"/>
                  </a:lnTo>
                </a:path>
              </a:pathLst>
            </a:custGeom>
            <a:ln w="25400">
              <a:solidFill>
                <a:srgbClr val="FFE140"/>
              </a:solidFill>
            </a:ln>
          </p:spPr>
          <p:txBody>
            <a:bodyPr wrap="square" lIns="0" tIns="0" rIns="0" bIns="0" rtlCol="0"/>
            <a:lstStyle/>
            <a:p>
              <a:endParaRPr/>
            </a:p>
          </p:txBody>
        </p:sp>
        <p:sp>
          <p:nvSpPr>
            <p:cNvPr id="7294" name="object 7294"/>
            <p:cNvSpPr/>
            <p:nvPr/>
          </p:nvSpPr>
          <p:spPr>
            <a:xfrm>
              <a:off x="6007138" y="8133588"/>
              <a:ext cx="12700" cy="6985"/>
            </a:xfrm>
            <a:custGeom>
              <a:avLst/>
              <a:gdLst/>
              <a:ahLst/>
              <a:cxnLst/>
              <a:rect l="l" t="t" r="r" b="b"/>
              <a:pathLst>
                <a:path w="12700" h="6984">
                  <a:moveTo>
                    <a:pt x="0" y="0"/>
                  </a:moveTo>
                  <a:lnTo>
                    <a:pt x="12598" y="6832"/>
                  </a:lnTo>
                </a:path>
              </a:pathLst>
            </a:custGeom>
            <a:ln w="25400">
              <a:solidFill>
                <a:srgbClr val="FFE757"/>
              </a:solidFill>
            </a:ln>
          </p:spPr>
          <p:txBody>
            <a:bodyPr wrap="square" lIns="0" tIns="0" rIns="0" bIns="0" rtlCol="0"/>
            <a:lstStyle/>
            <a:p>
              <a:endParaRPr/>
            </a:p>
          </p:txBody>
        </p:sp>
        <p:sp>
          <p:nvSpPr>
            <p:cNvPr id="7295" name="object 7295"/>
            <p:cNvSpPr/>
            <p:nvPr/>
          </p:nvSpPr>
          <p:spPr>
            <a:xfrm>
              <a:off x="6015875" y="8126019"/>
              <a:ext cx="4445" cy="14604"/>
            </a:xfrm>
            <a:custGeom>
              <a:avLst/>
              <a:gdLst/>
              <a:ahLst/>
              <a:cxnLst/>
              <a:rect l="l" t="t" r="r" b="b"/>
              <a:pathLst>
                <a:path w="4445" h="14604">
                  <a:moveTo>
                    <a:pt x="3860" y="14401"/>
                  </a:moveTo>
                  <a:lnTo>
                    <a:pt x="2286" y="9245"/>
                  </a:lnTo>
                  <a:lnTo>
                    <a:pt x="914" y="4419"/>
                  </a:lnTo>
                  <a:lnTo>
                    <a:pt x="0" y="0"/>
                  </a:lnTo>
                </a:path>
              </a:pathLst>
            </a:custGeom>
            <a:ln w="25400">
              <a:solidFill>
                <a:srgbClr val="FFE95E"/>
              </a:solidFill>
            </a:ln>
          </p:spPr>
          <p:txBody>
            <a:bodyPr wrap="square" lIns="0" tIns="0" rIns="0" bIns="0" rtlCol="0"/>
            <a:lstStyle/>
            <a:p>
              <a:endParaRPr/>
            </a:p>
          </p:txBody>
        </p:sp>
        <p:sp>
          <p:nvSpPr>
            <p:cNvPr id="7296" name="object 7296"/>
            <p:cNvSpPr/>
            <p:nvPr/>
          </p:nvSpPr>
          <p:spPr>
            <a:xfrm>
              <a:off x="5992660" y="8106486"/>
              <a:ext cx="9525" cy="13335"/>
            </a:xfrm>
            <a:custGeom>
              <a:avLst/>
              <a:gdLst/>
              <a:ahLst/>
              <a:cxnLst/>
              <a:rect l="l" t="t" r="r" b="b"/>
              <a:pathLst>
                <a:path w="9525" h="13334">
                  <a:moveTo>
                    <a:pt x="126" y="0"/>
                  </a:moveTo>
                  <a:lnTo>
                    <a:pt x="0" y="2616"/>
                  </a:lnTo>
                  <a:lnTo>
                    <a:pt x="850" y="5981"/>
                  </a:lnTo>
                  <a:lnTo>
                    <a:pt x="2400" y="10058"/>
                  </a:lnTo>
                  <a:lnTo>
                    <a:pt x="4521" y="10921"/>
                  </a:lnTo>
                  <a:lnTo>
                    <a:pt x="6718" y="11874"/>
                  </a:lnTo>
                  <a:lnTo>
                    <a:pt x="8966" y="12890"/>
                  </a:lnTo>
                  <a:lnTo>
                    <a:pt x="7658" y="8737"/>
                  </a:lnTo>
                  <a:lnTo>
                    <a:pt x="6934" y="5219"/>
                  </a:lnTo>
                  <a:lnTo>
                    <a:pt x="7073" y="2374"/>
                  </a:lnTo>
                  <a:lnTo>
                    <a:pt x="126" y="0"/>
                  </a:lnTo>
                  <a:close/>
                </a:path>
              </a:pathLst>
            </a:custGeom>
            <a:solidFill>
              <a:srgbClr val="FFDD2D"/>
            </a:solidFill>
          </p:spPr>
          <p:txBody>
            <a:bodyPr wrap="square" lIns="0" tIns="0" rIns="0" bIns="0" rtlCol="0"/>
            <a:lstStyle/>
            <a:p>
              <a:endParaRPr/>
            </a:p>
          </p:txBody>
        </p:sp>
        <p:sp>
          <p:nvSpPr>
            <p:cNvPr id="7297" name="object 7297"/>
            <p:cNvSpPr/>
            <p:nvPr/>
          </p:nvSpPr>
          <p:spPr>
            <a:xfrm>
              <a:off x="5999733" y="8108861"/>
              <a:ext cx="1905" cy="10795"/>
            </a:xfrm>
            <a:custGeom>
              <a:avLst/>
              <a:gdLst/>
              <a:ahLst/>
              <a:cxnLst/>
              <a:rect l="l" t="t" r="r" b="b"/>
              <a:pathLst>
                <a:path w="1904" h="10795">
                  <a:moveTo>
                    <a:pt x="0" y="0"/>
                  </a:moveTo>
                  <a:lnTo>
                    <a:pt x="1892" y="10515"/>
                  </a:lnTo>
                </a:path>
              </a:pathLst>
            </a:custGeom>
            <a:ln w="25400">
              <a:solidFill>
                <a:srgbClr val="FFDE31"/>
              </a:solidFill>
            </a:ln>
          </p:spPr>
          <p:txBody>
            <a:bodyPr wrap="square" lIns="0" tIns="0" rIns="0" bIns="0" rtlCol="0"/>
            <a:lstStyle/>
            <a:p>
              <a:endParaRPr/>
            </a:p>
          </p:txBody>
        </p:sp>
        <p:sp>
          <p:nvSpPr>
            <p:cNvPr id="7298" name="object 7298"/>
            <p:cNvSpPr/>
            <p:nvPr/>
          </p:nvSpPr>
          <p:spPr>
            <a:xfrm>
              <a:off x="5995060" y="8116544"/>
              <a:ext cx="6985" cy="3175"/>
            </a:xfrm>
            <a:custGeom>
              <a:avLst/>
              <a:gdLst/>
              <a:ahLst/>
              <a:cxnLst/>
              <a:rect l="l" t="t" r="r" b="b"/>
              <a:pathLst>
                <a:path w="6985" h="3175">
                  <a:moveTo>
                    <a:pt x="6565" y="2832"/>
                  </a:moveTo>
                  <a:lnTo>
                    <a:pt x="0" y="0"/>
                  </a:lnTo>
                </a:path>
              </a:pathLst>
            </a:custGeom>
            <a:ln w="25400">
              <a:solidFill>
                <a:srgbClr val="FFDE32"/>
              </a:solidFill>
            </a:ln>
          </p:spPr>
          <p:txBody>
            <a:bodyPr wrap="square" lIns="0" tIns="0" rIns="0" bIns="0" rtlCol="0"/>
            <a:lstStyle/>
            <a:p>
              <a:endParaRPr/>
            </a:p>
          </p:txBody>
        </p:sp>
        <p:sp>
          <p:nvSpPr>
            <p:cNvPr id="7299" name="object 7299"/>
            <p:cNvSpPr/>
            <p:nvPr/>
          </p:nvSpPr>
          <p:spPr>
            <a:xfrm>
              <a:off x="5992787" y="8106486"/>
              <a:ext cx="2540" cy="10160"/>
            </a:xfrm>
            <a:custGeom>
              <a:avLst/>
              <a:gdLst/>
              <a:ahLst/>
              <a:cxnLst/>
              <a:rect l="l" t="t" r="r" b="b"/>
              <a:pathLst>
                <a:path w="2539" h="10159">
                  <a:moveTo>
                    <a:pt x="2273" y="10058"/>
                  </a:moveTo>
                  <a:lnTo>
                    <a:pt x="0" y="0"/>
                  </a:lnTo>
                </a:path>
              </a:pathLst>
            </a:custGeom>
            <a:ln w="25400">
              <a:solidFill>
                <a:srgbClr val="FFDC28"/>
              </a:solidFill>
            </a:ln>
          </p:spPr>
          <p:txBody>
            <a:bodyPr wrap="square" lIns="0" tIns="0" rIns="0" bIns="0" rtlCol="0"/>
            <a:lstStyle/>
            <a:p>
              <a:endParaRPr/>
            </a:p>
          </p:txBody>
        </p:sp>
        <p:sp>
          <p:nvSpPr>
            <p:cNvPr id="7300" name="object 7300"/>
            <p:cNvSpPr/>
            <p:nvPr/>
          </p:nvSpPr>
          <p:spPr>
            <a:xfrm>
              <a:off x="5992787" y="8106486"/>
              <a:ext cx="6985" cy="2540"/>
            </a:xfrm>
            <a:custGeom>
              <a:avLst/>
              <a:gdLst/>
              <a:ahLst/>
              <a:cxnLst/>
              <a:rect l="l" t="t" r="r" b="b"/>
              <a:pathLst>
                <a:path w="6985" h="2540">
                  <a:moveTo>
                    <a:pt x="0" y="0"/>
                  </a:moveTo>
                  <a:lnTo>
                    <a:pt x="6946" y="2374"/>
                  </a:lnTo>
                </a:path>
              </a:pathLst>
            </a:custGeom>
            <a:ln w="25399">
              <a:solidFill>
                <a:srgbClr val="FFDC27"/>
              </a:solidFill>
            </a:ln>
          </p:spPr>
          <p:txBody>
            <a:bodyPr wrap="square" lIns="0" tIns="0" rIns="0" bIns="0" rtlCol="0"/>
            <a:lstStyle/>
            <a:p>
              <a:endParaRPr/>
            </a:p>
          </p:txBody>
        </p:sp>
        <p:sp>
          <p:nvSpPr>
            <p:cNvPr id="7301" name="object 7301"/>
            <p:cNvSpPr/>
            <p:nvPr/>
          </p:nvSpPr>
          <p:spPr>
            <a:xfrm>
              <a:off x="5986043" y="8104251"/>
              <a:ext cx="9525" cy="12700"/>
            </a:xfrm>
            <a:custGeom>
              <a:avLst/>
              <a:gdLst/>
              <a:ahLst/>
              <a:cxnLst/>
              <a:rect l="l" t="t" r="r" b="b"/>
              <a:pathLst>
                <a:path w="9525" h="12700">
                  <a:moveTo>
                    <a:pt x="126" y="0"/>
                  </a:moveTo>
                  <a:lnTo>
                    <a:pt x="0" y="2527"/>
                  </a:lnTo>
                  <a:lnTo>
                    <a:pt x="1041" y="5867"/>
                  </a:lnTo>
                  <a:lnTo>
                    <a:pt x="2870" y="9956"/>
                  </a:lnTo>
                  <a:lnTo>
                    <a:pt x="4838" y="10629"/>
                  </a:lnTo>
                  <a:lnTo>
                    <a:pt x="6896" y="11430"/>
                  </a:lnTo>
                  <a:lnTo>
                    <a:pt x="9017" y="12293"/>
                  </a:lnTo>
                  <a:lnTo>
                    <a:pt x="7467" y="8216"/>
                  </a:lnTo>
                  <a:lnTo>
                    <a:pt x="6616" y="4851"/>
                  </a:lnTo>
                  <a:lnTo>
                    <a:pt x="6743" y="2235"/>
                  </a:lnTo>
                  <a:lnTo>
                    <a:pt x="126" y="0"/>
                  </a:lnTo>
                  <a:close/>
                </a:path>
              </a:pathLst>
            </a:custGeom>
            <a:solidFill>
              <a:srgbClr val="FFDB26"/>
            </a:solidFill>
          </p:spPr>
          <p:txBody>
            <a:bodyPr wrap="square" lIns="0" tIns="0" rIns="0" bIns="0" rtlCol="0"/>
            <a:lstStyle/>
            <a:p>
              <a:endParaRPr/>
            </a:p>
          </p:txBody>
        </p:sp>
        <p:sp>
          <p:nvSpPr>
            <p:cNvPr id="7302" name="object 7302"/>
            <p:cNvSpPr/>
            <p:nvPr/>
          </p:nvSpPr>
          <p:spPr>
            <a:xfrm>
              <a:off x="5992787" y="8106486"/>
              <a:ext cx="2540" cy="10160"/>
            </a:xfrm>
            <a:custGeom>
              <a:avLst/>
              <a:gdLst/>
              <a:ahLst/>
              <a:cxnLst/>
              <a:rect l="l" t="t" r="r" b="b"/>
              <a:pathLst>
                <a:path w="2539" h="10159">
                  <a:moveTo>
                    <a:pt x="0" y="0"/>
                  </a:moveTo>
                  <a:lnTo>
                    <a:pt x="2273" y="10058"/>
                  </a:lnTo>
                </a:path>
              </a:pathLst>
            </a:custGeom>
            <a:ln w="25400">
              <a:solidFill>
                <a:srgbClr val="FFDC28"/>
              </a:solidFill>
            </a:ln>
          </p:spPr>
          <p:txBody>
            <a:bodyPr wrap="square" lIns="0" tIns="0" rIns="0" bIns="0" rtlCol="0"/>
            <a:lstStyle/>
            <a:p>
              <a:endParaRPr/>
            </a:p>
          </p:txBody>
        </p:sp>
        <p:sp>
          <p:nvSpPr>
            <p:cNvPr id="7303" name="object 7303"/>
            <p:cNvSpPr/>
            <p:nvPr/>
          </p:nvSpPr>
          <p:spPr>
            <a:xfrm>
              <a:off x="5988913" y="8114208"/>
              <a:ext cx="6350" cy="2540"/>
            </a:xfrm>
            <a:custGeom>
              <a:avLst/>
              <a:gdLst/>
              <a:ahLst/>
              <a:cxnLst/>
              <a:rect l="l" t="t" r="r" b="b"/>
              <a:pathLst>
                <a:path w="6350" h="2540">
                  <a:moveTo>
                    <a:pt x="6146" y="2336"/>
                  </a:moveTo>
                  <a:lnTo>
                    <a:pt x="0" y="0"/>
                  </a:lnTo>
                </a:path>
              </a:pathLst>
            </a:custGeom>
            <a:ln w="25400">
              <a:solidFill>
                <a:srgbClr val="FFDC2B"/>
              </a:solidFill>
            </a:ln>
          </p:spPr>
          <p:txBody>
            <a:bodyPr wrap="square" lIns="0" tIns="0" rIns="0" bIns="0" rtlCol="0"/>
            <a:lstStyle/>
            <a:p>
              <a:endParaRPr/>
            </a:p>
          </p:txBody>
        </p:sp>
        <p:sp>
          <p:nvSpPr>
            <p:cNvPr id="7304" name="object 7304"/>
            <p:cNvSpPr/>
            <p:nvPr/>
          </p:nvSpPr>
          <p:spPr>
            <a:xfrm>
              <a:off x="5986170" y="8104251"/>
              <a:ext cx="3175" cy="10160"/>
            </a:xfrm>
            <a:custGeom>
              <a:avLst/>
              <a:gdLst/>
              <a:ahLst/>
              <a:cxnLst/>
              <a:rect l="l" t="t" r="r" b="b"/>
              <a:pathLst>
                <a:path w="3175" h="10159">
                  <a:moveTo>
                    <a:pt x="2743" y="9956"/>
                  </a:moveTo>
                  <a:lnTo>
                    <a:pt x="0" y="0"/>
                  </a:lnTo>
                </a:path>
              </a:pathLst>
            </a:custGeom>
            <a:ln w="25399">
              <a:solidFill>
                <a:srgbClr val="FFDA24"/>
              </a:solidFill>
            </a:ln>
          </p:spPr>
          <p:txBody>
            <a:bodyPr wrap="square" lIns="0" tIns="0" rIns="0" bIns="0" rtlCol="0"/>
            <a:lstStyle/>
            <a:p>
              <a:endParaRPr/>
            </a:p>
          </p:txBody>
        </p:sp>
        <p:sp>
          <p:nvSpPr>
            <p:cNvPr id="7305" name="object 7305"/>
            <p:cNvSpPr/>
            <p:nvPr/>
          </p:nvSpPr>
          <p:spPr>
            <a:xfrm>
              <a:off x="5986170" y="8104251"/>
              <a:ext cx="6985" cy="2540"/>
            </a:xfrm>
            <a:custGeom>
              <a:avLst/>
              <a:gdLst/>
              <a:ahLst/>
              <a:cxnLst/>
              <a:rect l="l" t="t" r="r" b="b"/>
              <a:pathLst>
                <a:path w="6985" h="2540">
                  <a:moveTo>
                    <a:pt x="0" y="0"/>
                  </a:moveTo>
                  <a:lnTo>
                    <a:pt x="6616" y="2235"/>
                  </a:lnTo>
                </a:path>
              </a:pathLst>
            </a:custGeom>
            <a:ln w="25400">
              <a:solidFill>
                <a:srgbClr val="FFD921"/>
              </a:solidFill>
            </a:ln>
          </p:spPr>
          <p:txBody>
            <a:bodyPr wrap="square" lIns="0" tIns="0" rIns="0" bIns="0" rtlCol="0"/>
            <a:lstStyle/>
            <a:p>
              <a:endParaRPr/>
            </a:p>
          </p:txBody>
        </p:sp>
        <p:sp>
          <p:nvSpPr>
            <p:cNvPr id="7306" name="object 7306"/>
            <p:cNvSpPr/>
            <p:nvPr/>
          </p:nvSpPr>
          <p:spPr>
            <a:xfrm>
              <a:off x="5995060" y="8116544"/>
              <a:ext cx="12700" cy="17145"/>
            </a:xfrm>
            <a:custGeom>
              <a:avLst/>
              <a:gdLst/>
              <a:ahLst/>
              <a:cxnLst/>
              <a:rect l="l" t="t" r="r" b="b"/>
              <a:pathLst>
                <a:path w="12700" h="17145">
                  <a:moveTo>
                    <a:pt x="0" y="0"/>
                  </a:moveTo>
                  <a:lnTo>
                    <a:pt x="1549" y="4064"/>
                  </a:lnTo>
                  <a:lnTo>
                    <a:pt x="3784" y="8826"/>
                  </a:lnTo>
                  <a:lnTo>
                    <a:pt x="6400" y="14224"/>
                  </a:lnTo>
                  <a:lnTo>
                    <a:pt x="8204" y="15062"/>
                  </a:lnTo>
                  <a:lnTo>
                    <a:pt x="10109" y="16014"/>
                  </a:lnTo>
                  <a:lnTo>
                    <a:pt x="12077" y="17043"/>
                  </a:lnTo>
                  <a:lnTo>
                    <a:pt x="9817" y="11734"/>
                  </a:lnTo>
                  <a:lnTo>
                    <a:pt x="7886" y="6972"/>
                  </a:lnTo>
                  <a:lnTo>
                    <a:pt x="6565" y="2832"/>
                  </a:lnTo>
                  <a:lnTo>
                    <a:pt x="4317" y="1816"/>
                  </a:lnTo>
                  <a:lnTo>
                    <a:pt x="2120" y="863"/>
                  </a:lnTo>
                  <a:lnTo>
                    <a:pt x="0" y="0"/>
                  </a:lnTo>
                  <a:close/>
                </a:path>
              </a:pathLst>
            </a:custGeom>
            <a:solidFill>
              <a:srgbClr val="FFE03B"/>
            </a:solidFill>
          </p:spPr>
          <p:txBody>
            <a:bodyPr wrap="square" lIns="0" tIns="0" rIns="0" bIns="0" rtlCol="0"/>
            <a:lstStyle/>
            <a:p>
              <a:endParaRPr/>
            </a:p>
          </p:txBody>
        </p:sp>
        <p:sp>
          <p:nvSpPr>
            <p:cNvPr id="7307" name="object 7307"/>
            <p:cNvSpPr/>
            <p:nvPr/>
          </p:nvSpPr>
          <p:spPr>
            <a:xfrm>
              <a:off x="6001626" y="8119376"/>
              <a:ext cx="5715" cy="14604"/>
            </a:xfrm>
            <a:custGeom>
              <a:avLst/>
              <a:gdLst/>
              <a:ahLst/>
              <a:cxnLst/>
              <a:rect l="l" t="t" r="r" b="b"/>
              <a:pathLst>
                <a:path w="5714" h="14604">
                  <a:moveTo>
                    <a:pt x="0" y="0"/>
                  </a:moveTo>
                  <a:lnTo>
                    <a:pt x="1320" y="4140"/>
                  </a:lnTo>
                  <a:lnTo>
                    <a:pt x="3251" y="8902"/>
                  </a:lnTo>
                  <a:lnTo>
                    <a:pt x="5511" y="14211"/>
                  </a:lnTo>
                </a:path>
              </a:pathLst>
            </a:custGeom>
            <a:ln w="25400">
              <a:solidFill>
                <a:srgbClr val="FFE140"/>
              </a:solidFill>
            </a:ln>
          </p:spPr>
          <p:txBody>
            <a:bodyPr wrap="square" lIns="0" tIns="0" rIns="0" bIns="0" rtlCol="0"/>
            <a:lstStyle/>
            <a:p>
              <a:endParaRPr/>
            </a:p>
          </p:txBody>
        </p:sp>
        <p:sp>
          <p:nvSpPr>
            <p:cNvPr id="7308" name="object 7308"/>
            <p:cNvSpPr/>
            <p:nvPr/>
          </p:nvSpPr>
          <p:spPr>
            <a:xfrm>
              <a:off x="6001461" y="8130768"/>
              <a:ext cx="5715" cy="3175"/>
            </a:xfrm>
            <a:custGeom>
              <a:avLst/>
              <a:gdLst/>
              <a:ahLst/>
              <a:cxnLst/>
              <a:rect l="l" t="t" r="r" b="b"/>
              <a:pathLst>
                <a:path w="5714" h="3175">
                  <a:moveTo>
                    <a:pt x="5676" y="2819"/>
                  </a:moveTo>
                  <a:lnTo>
                    <a:pt x="0" y="0"/>
                  </a:lnTo>
                </a:path>
              </a:pathLst>
            </a:custGeom>
            <a:ln w="25400">
              <a:solidFill>
                <a:srgbClr val="FFE244"/>
              </a:solidFill>
            </a:ln>
          </p:spPr>
          <p:txBody>
            <a:bodyPr wrap="square" lIns="0" tIns="0" rIns="0" bIns="0" rtlCol="0"/>
            <a:lstStyle/>
            <a:p>
              <a:endParaRPr/>
            </a:p>
          </p:txBody>
        </p:sp>
        <p:sp>
          <p:nvSpPr>
            <p:cNvPr id="7309" name="object 7309"/>
            <p:cNvSpPr/>
            <p:nvPr/>
          </p:nvSpPr>
          <p:spPr>
            <a:xfrm>
              <a:off x="5995060" y="8116544"/>
              <a:ext cx="6985" cy="14604"/>
            </a:xfrm>
            <a:custGeom>
              <a:avLst/>
              <a:gdLst/>
              <a:ahLst/>
              <a:cxnLst/>
              <a:rect l="l" t="t" r="r" b="b"/>
              <a:pathLst>
                <a:path w="6985" h="14604">
                  <a:moveTo>
                    <a:pt x="6400" y="14224"/>
                  </a:moveTo>
                  <a:lnTo>
                    <a:pt x="3784" y="8826"/>
                  </a:lnTo>
                  <a:lnTo>
                    <a:pt x="1549" y="4064"/>
                  </a:lnTo>
                  <a:lnTo>
                    <a:pt x="0" y="0"/>
                  </a:lnTo>
                </a:path>
              </a:pathLst>
            </a:custGeom>
            <a:ln w="25399">
              <a:solidFill>
                <a:srgbClr val="FFDF36"/>
              </a:solidFill>
            </a:ln>
          </p:spPr>
          <p:txBody>
            <a:bodyPr wrap="square" lIns="0" tIns="0" rIns="0" bIns="0" rtlCol="0"/>
            <a:lstStyle/>
            <a:p>
              <a:endParaRPr/>
            </a:p>
          </p:txBody>
        </p:sp>
        <p:sp>
          <p:nvSpPr>
            <p:cNvPr id="7310" name="object 7310"/>
            <p:cNvSpPr/>
            <p:nvPr/>
          </p:nvSpPr>
          <p:spPr>
            <a:xfrm>
              <a:off x="5995060" y="8116544"/>
              <a:ext cx="6985" cy="3175"/>
            </a:xfrm>
            <a:custGeom>
              <a:avLst/>
              <a:gdLst/>
              <a:ahLst/>
              <a:cxnLst/>
              <a:rect l="l" t="t" r="r" b="b"/>
              <a:pathLst>
                <a:path w="6985" h="3175">
                  <a:moveTo>
                    <a:pt x="0" y="0"/>
                  </a:moveTo>
                  <a:lnTo>
                    <a:pt x="6565" y="2832"/>
                  </a:lnTo>
                </a:path>
              </a:pathLst>
            </a:custGeom>
            <a:ln w="25400">
              <a:solidFill>
                <a:srgbClr val="FFDE32"/>
              </a:solidFill>
            </a:ln>
          </p:spPr>
          <p:txBody>
            <a:bodyPr wrap="square" lIns="0" tIns="0" rIns="0" bIns="0" rtlCol="0"/>
            <a:lstStyle/>
            <a:p>
              <a:endParaRPr/>
            </a:p>
          </p:txBody>
        </p:sp>
        <p:sp>
          <p:nvSpPr>
            <p:cNvPr id="7311" name="object 7311"/>
            <p:cNvSpPr/>
            <p:nvPr/>
          </p:nvSpPr>
          <p:spPr>
            <a:xfrm>
              <a:off x="5988913" y="8114208"/>
              <a:ext cx="12700" cy="17145"/>
            </a:xfrm>
            <a:custGeom>
              <a:avLst/>
              <a:gdLst/>
              <a:ahLst/>
              <a:cxnLst/>
              <a:rect l="l" t="t" r="r" b="b"/>
              <a:pathLst>
                <a:path w="12700" h="17145">
                  <a:moveTo>
                    <a:pt x="0" y="0"/>
                  </a:moveTo>
                  <a:lnTo>
                    <a:pt x="1828" y="4076"/>
                  </a:lnTo>
                  <a:lnTo>
                    <a:pt x="4445" y="8902"/>
                  </a:lnTo>
                  <a:lnTo>
                    <a:pt x="7454" y="14376"/>
                  </a:lnTo>
                  <a:lnTo>
                    <a:pt x="9042" y="14973"/>
                  </a:lnTo>
                  <a:lnTo>
                    <a:pt x="10744" y="15722"/>
                  </a:lnTo>
                  <a:lnTo>
                    <a:pt x="12547" y="16560"/>
                  </a:lnTo>
                  <a:lnTo>
                    <a:pt x="9931" y="11163"/>
                  </a:lnTo>
                  <a:lnTo>
                    <a:pt x="7696" y="6400"/>
                  </a:lnTo>
                  <a:lnTo>
                    <a:pt x="6146" y="2336"/>
                  </a:lnTo>
                  <a:lnTo>
                    <a:pt x="4025" y="1473"/>
                  </a:lnTo>
                  <a:lnTo>
                    <a:pt x="1968" y="673"/>
                  </a:lnTo>
                  <a:lnTo>
                    <a:pt x="0" y="0"/>
                  </a:lnTo>
                  <a:close/>
                </a:path>
              </a:pathLst>
            </a:custGeom>
            <a:solidFill>
              <a:srgbClr val="FFDE34"/>
            </a:solidFill>
          </p:spPr>
          <p:txBody>
            <a:bodyPr wrap="square" lIns="0" tIns="0" rIns="0" bIns="0" rtlCol="0"/>
            <a:lstStyle/>
            <a:p>
              <a:endParaRPr/>
            </a:p>
          </p:txBody>
        </p:sp>
        <p:sp>
          <p:nvSpPr>
            <p:cNvPr id="7312" name="object 7312"/>
            <p:cNvSpPr/>
            <p:nvPr/>
          </p:nvSpPr>
          <p:spPr>
            <a:xfrm>
              <a:off x="5995060" y="8116544"/>
              <a:ext cx="6985" cy="14604"/>
            </a:xfrm>
            <a:custGeom>
              <a:avLst/>
              <a:gdLst/>
              <a:ahLst/>
              <a:cxnLst/>
              <a:rect l="l" t="t" r="r" b="b"/>
              <a:pathLst>
                <a:path w="6985" h="14604">
                  <a:moveTo>
                    <a:pt x="0" y="0"/>
                  </a:moveTo>
                  <a:lnTo>
                    <a:pt x="1549" y="4064"/>
                  </a:lnTo>
                  <a:lnTo>
                    <a:pt x="3784" y="8826"/>
                  </a:lnTo>
                  <a:lnTo>
                    <a:pt x="6400" y="14224"/>
                  </a:lnTo>
                </a:path>
              </a:pathLst>
            </a:custGeom>
            <a:ln w="25399">
              <a:solidFill>
                <a:srgbClr val="FFDF36"/>
              </a:solidFill>
            </a:ln>
          </p:spPr>
          <p:txBody>
            <a:bodyPr wrap="square" lIns="0" tIns="0" rIns="0" bIns="0" rtlCol="0"/>
            <a:lstStyle/>
            <a:p>
              <a:endParaRPr/>
            </a:p>
          </p:txBody>
        </p:sp>
        <p:sp>
          <p:nvSpPr>
            <p:cNvPr id="7313" name="object 7313"/>
            <p:cNvSpPr/>
            <p:nvPr/>
          </p:nvSpPr>
          <p:spPr>
            <a:xfrm>
              <a:off x="5996368" y="8128584"/>
              <a:ext cx="5715" cy="2540"/>
            </a:xfrm>
            <a:custGeom>
              <a:avLst/>
              <a:gdLst/>
              <a:ahLst/>
              <a:cxnLst/>
              <a:rect l="l" t="t" r="r" b="b"/>
              <a:pathLst>
                <a:path w="5714" h="2540">
                  <a:moveTo>
                    <a:pt x="5092" y="2184"/>
                  </a:moveTo>
                  <a:lnTo>
                    <a:pt x="0" y="0"/>
                  </a:lnTo>
                </a:path>
              </a:pathLst>
            </a:custGeom>
            <a:ln w="25400">
              <a:solidFill>
                <a:srgbClr val="FFE03D"/>
              </a:solidFill>
            </a:ln>
          </p:spPr>
          <p:txBody>
            <a:bodyPr wrap="square" lIns="0" tIns="0" rIns="0" bIns="0" rtlCol="0"/>
            <a:lstStyle/>
            <a:p>
              <a:endParaRPr/>
            </a:p>
          </p:txBody>
        </p:sp>
        <p:sp>
          <p:nvSpPr>
            <p:cNvPr id="7314" name="object 7314"/>
            <p:cNvSpPr/>
            <p:nvPr/>
          </p:nvSpPr>
          <p:spPr>
            <a:xfrm>
              <a:off x="5988913" y="8114208"/>
              <a:ext cx="7620" cy="14604"/>
            </a:xfrm>
            <a:custGeom>
              <a:avLst/>
              <a:gdLst/>
              <a:ahLst/>
              <a:cxnLst/>
              <a:rect l="l" t="t" r="r" b="b"/>
              <a:pathLst>
                <a:path w="7620" h="14604">
                  <a:moveTo>
                    <a:pt x="7454" y="14376"/>
                  </a:moveTo>
                  <a:lnTo>
                    <a:pt x="4445" y="8902"/>
                  </a:lnTo>
                  <a:lnTo>
                    <a:pt x="1828" y="4076"/>
                  </a:lnTo>
                  <a:lnTo>
                    <a:pt x="0" y="0"/>
                  </a:lnTo>
                </a:path>
              </a:pathLst>
            </a:custGeom>
            <a:ln w="25400">
              <a:solidFill>
                <a:srgbClr val="FFDD32"/>
              </a:solidFill>
            </a:ln>
          </p:spPr>
          <p:txBody>
            <a:bodyPr wrap="square" lIns="0" tIns="0" rIns="0" bIns="0" rtlCol="0"/>
            <a:lstStyle/>
            <a:p>
              <a:endParaRPr/>
            </a:p>
          </p:txBody>
        </p:sp>
        <p:sp>
          <p:nvSpPr>
            <p:cNvPr id="7315" name="object 7315"/>
            <p:cNvSpPr/>
            <p:nvPr/>
          </p:nvSpPr>
          <p:spPr>
            <a:xfrm>
              <a:off x="5988913" y="8114208"/>
              <a:ext cx="6350" cy="2540"/>
            </a:xfrm>
            <a:custGeom>
              <a:avLst/>
              <a:gdLst/>
              <a:ahLst/>
              <a:cxnLst/>
              <a:rect l="l" t="t" r="r" b="b"/>
              <a:pathLst>
                <a:path w="6350" h="2540">
                  <a:moveTo>
                    <a:pt x="0" y="0"/>
                  </a:moveTo>
                  <a:lnTo>
                    <a:pt x="6146" y="2336"/>
                  </a:lnTo>
                </a:path>
              </a:pathLst>
            </a:custGeom>
            <a:ln w="25400">
              <a:solidFill>
                <a:srgbClr val="FFDC2B"/>
              </a:solidFill>
            </a:ln>
          </p:spPr>
          <p:txBody>
            <a:bodyPr wrap="square" lIns="0" tIns="0" rIns="0" bIns="0" rtlCol="0"/>
            <a:lstStyle/>
            <a:p>
              <a:endParaRPr/>
            </a:p>
          </p:txBody>
        </p:sp>
        <p:sp>
          <p:nvSpPr>
            <p:cNvPr id="7316" name="object 7316"/>
            <p:cNvSpPr/>
            <p:nvPr/>
          </p:nvSpPr>
          <p:spPr>
            <a:xfrm>
              <a:off x="6007138" y="8133588"/>
              <a:ext cx="22860" cy="41275"/>
            </a:xfrm>
            <a:custGeom>
              <a:avLst/>
              <a:gdLst/>
              <a:ahLst/>
              <a:cxnLst/>
              <a:rect l="l" t="t" r="r" b="b"/>
              <a:pathLst>
                <a:path w="22860" h="41275">
                  <a:moveTo>
                    <a:pt x="0" y="0"/>
                  </a:moveTo>
                  <a:lnTo>
                    <a:pt x="7566" y="17548"/>
                  </a:lnTo>
                  <a:lnTo>
                    <a:pt x="11637" y="27453"/>
                  </a:lnTo>
                  <a:lnTo>
                    <a:pt x="15646" y="38049"/>
                  </a:lnTo>
                  <a:lnTo>
                    <a:pt x="22796" y="41262"/>
                  </a:lnTo>
                  <a:lnTo>
                    <a:pt x="20367" y="32089"/>
                  </a:lnTo>
                  <a:lnTo>
                    <a:pt x="17745" y="23256"/>
                  </a:lnTo>
                  <a:lnTo>
                    <a:pt x="12598" y="6832"/>
                  </a:lnTo>
                  <a:lnTo>
                    <a:pt x="3949" y="2057"/>
                  </a:lnTo>
                  <a:lnTo>
                    <a:pt x="0" y="0"/>
                  </a:lnTo>
                  <a:close/>
                </a:path>
              </a:pathLst>
            </a:custGeom>
            <a:solidFill>
              <a:srgbClr val="FFEB6B"/>
            </a:solidFill>
          </p:spPr>
          <p:txBody>
            <a:bodyPr wrap="square" lIns="0" tIns="0" rIns="0" bIns="0" rtlCol="0"/>
            <a:lstStyle/>
            <a:p>
              <a:endParaRPr/>
            </a:p>
          </p:txBody>
        </p:sp>
        <p:sp>
          <p:nvSpPr>
            <p:cNvPr id="7317" name="object 7317"/>
            <p:cNvSpPr/>
            <p:nvPr/>
          </p:nvSpPr>
          <p:spPr>
            <a:xfrm>
              <a:off x="6019736" y="8140420"/>
              <a:ext cx="10795" cy="34925"/>
            </a:xfrm>
            <a:custGeom>
              <a:avLst/>
              <a:gdLst/>
              <a:ahLst/>
              <a:cxnLst/>
              <a:rect l="l" t="t" r="r" b="b"/>
              <a:pathLst>
                <a:path w="10795" h="34925">
                  <a:moveTo>
                    <a:pt x="0" y="0"/>
                  </a:moveTo>
                  <a:lnTo>
                    <a:pt x="2500" y="7987"/>
                  </a:lnTo>
                  <a:lnTo>
                    <a:pt x="5146" y="16424"/>
                  </a:lnTo>
                  <a:lnTo>
                    <a:pt x="7768" y="25256"/>
                  </a:lnTo>
                  <a:lnTo>
                    <a:pt x="10198" y="34429"/>
                  </a:lnTo>
                </a:path>
              </a:pathLst>
            </a:custGeom>
            <a:ln w="25400">
              <a:solidFill>
                <a:srgbClr val="FEEF79"/>
              </a:solidFill>
            </a:ln>
          </p:spPr>
          <p:txBody>
            <a:bodyPr wrap="square" lIns="0" tIns="0" rIns="0" bIns="0" rtlCol="0"/>
            <a:lstStyle/>
            <a:p>
              <a:endParaRPr/>
            </a:p>
          </p:txBody>
        </p:sp>
        <p:sp>
          <p:nvSpPr>
            <p:cNvPr id="7318" name="object 7318"/>
            <p:cNvSpPr/>
            <p:nvPr/>
          </p:nvSpPr>
          <p:spPr>
            <a:xfrm>
              <a:off x="6022784" y="8171637"/>
              <a:ext cx="7620" cy="3810"/>
            </a:xfrm>
            <a:custGeom>
              <a:avLst/>
              <a:gdLst/>
              <a:ahLst/>
              <a:cxnLst/>
              <a:rect l="l" t="t" r="r" b="b"/>
              <a:pathLst>
                <a:path w="7620" h="3809">
                  <a:moveTo>
                    <a:pt x="7150" y="3213"/>
                  </a:moveTo>
                  <a:lnTo>
                    <a:pt x="0" y="0"/>
                  </a:lnTo>
                </a:path>
              </a:pathLst>
            </a:custGeom>
            <a:ln w="25400">
              <a:solidFill>
                <a:srgbClr val="FEEF7F"/>
              </a:solidFill>
            </a:ln>
          </p:spPr>
          <p:txBody>
            <a:bodyPr wrap="square" lIns="0" tIns="0" rIns="0" bIns="0" rtlCol="0"/>
            <a:lstStyle/>
            <a:p>
              <a:endParaRPr/>
            </a:p>
          </p:txBody>
        </p:sp>
        <p:sp>
          <p:nvSpPr>
            <p:cNvPr id="7319" name="object 7319"/>
            <p:cNvSpPr/>
            <p:nvPr/>
          </p:nvSpPr>
          <p:spPr>
            <a:xfrm>
              <a:off x="6007138" y="8133588"/>
              <a:ext cx="15875" cy="38100"/>
            </a:xfrm>
            <a:custGeom>
              <a:avLst/>
              <a:gdLst/>
              <a:ahLst/>
              <a:cxnLst/>
              <a:rect l="l" t="t" r="r" b="b"/>
              <a:pathLst>
                <a:path w="15875" h="38100">
                  <a:moveTo>
                    <a:pt x="15646" y="38049"/>
                  </a:moveTo>
                  <a:lnTo>
                    <a:pt x="11637" y="27453"/>
                  </a:lnTo>
                  <a:lnTo>
                    <a:pt x="7566" y="17548"/>
                  </a:lnTo>
                  <a:lnTo>
                    <a:pt x="3623" y="8381"/>
                  </a:lnTo>
                  <a:lnTo>
                    <a:pt x="0" y="0"/>
                  </a:lnTo>
                </a:path>
              </a:pathLst>
            </a:custGeom>
            <a:ln w="25400">
              <a:solidFill>
                <a:srgbClr val="FFE75F"/>
              </a:solidFill>
            </a:ln>
          </p:spPr>
          <p:txBody>
            <a:bodyPr wrap="square" lIns="0" tIns="0" rIns="0" bIns="0" rtlCol="0"/>
            <a:lstStyle/>
            <a:p>
              <a:endParaRPr/>
            </a:p>
          </p:txBody>
        </p:sp>
        <p:sp>
          <p:nvSpPr>
            <p:cNvPr id="7320" name="object 7320"/>
            <p:cNvSpPr/>
            <p:nvPr/>
          </p:nvSpPr>
          <p:spPr>
            <a:xfrm>
              <a:off x="6007138" y="8133588"/>
              <a:ext cx="12700" cy="6985"/>
            </a:xfrm>
            <a:custGeom>
              <a:avLst/>
              <a:gdLst/>
              <a:ahLst/>
              <a:cxnLst/>
              <a:rect l="l" t="t" r="r" b="b"/>
              <a:pathLst>
                <a:path w="12700" h="6984">
                  <a:moveTo>
                    <a:pt x="0" y="0"/>
                  </a:moveTo>
                  <a:lnTo>
                    <a:pt x="12598" y="6832"/>
                  </a:lnTo>
                </a:path>
              </a:pathLst>
            </a:custGeom>
            <a:ln w="25400">
              <a:solidFill>
                <a:srgbClr val="FFE757"/>
              </a:solidFill>
            </a:ln>
          </p:spPr>
          <p:txBody>
            <a:bodyPr wrap="square" lIns="0" tIns="0" rIns="0" bIns="0" rtlCol="0"/>
            <a:lstStyle/>
            <a:p>
              <a:endParaRPr/>
            </a:p>
          </p:txBody>
        </p:sp>
        <p:sp>
          <p:nvSpPr>
            <p:cNvPr id="7321" name="object 7321"/>
            <p:cNvSpPr/>
            <p:nvPr/>
          </p:nvSpPr>
          <p:spPr>
            <a:xfrm>
              <a:off x="6001461" y="8130768"/>
              <a:ext cx="21590" cy="41275"/>
            </a:xfrm>
            <a:custGeom>
              <a:avLst/>
              <a:gdLst/>
              <a:ahLst/>
              <a:cxnLst/>
              <a:rect l="l" t="t" r="r" b="b"/>
              <a:pathLst>
                <a:path w="21589" h="41275">
                  <a:moveTo>
                    <a:pt x="0" y="0"/>
                  </a:moveTo>
                  <a:lnTo>
                    <a:pt x="8729" y="17984"/>
                  </a:lnTo>
                  <a:lnTo>
                    <a:pt x="13403" y="28262"/>
                  </a:lnTo>
                  <a:lnTo>
                    <a:pt x="17983" y="39331"/>
                  </a:lnTo>
                  <a:lnTo>
                    <a:pt x="21323" y="40868"/>
                  </a:lnTo>
                  <a:lnTo>
                    <a:pt x="17314" y="30272"/>
                  </a:lnTo>
                  <a:lnTo>
                    <a:pt x="13242" y="20367"/>
                  </a:lnTo>
                  <a:lnTo>
                    <a:pt x="5676" y="2819"/>
                  </a:lnTo>
                  <a:lnTo>
                    <a:pt x="3708" y="1790"/>
                  </a:lnTo>
                  <a:lnTo>
                    <a:pt x="0" y="0"/>
                  </a:lnTo>
                  <a:close/>
                </a:path>
              </a:pathLst>
            </a:custGeom>
            <a:solidFill>
              <a:srgbClr val="FFE65A"/>
            </a:solidFill>
          </p:spPr>
          <p:txBody>
            <a:bodyPr wrap="square" lIns="0" tIns="0" rIns="0" bIns="0" rtlCol="0"/>
            <a:lstStyle/>
            <a:p>
              <a:endParaRPr/>
            </a:p>
          </p:txBody>
        </p:sp>
        <p:sp>
          <p:nvSpPr>
            <p:cNvPr id="7322" name="object 7322"/>
            <p:cNvSpPr/>
            <p:nvPr/>
          </p:nvSpPr>
          <p:spPr>
            <a:xfrm>
              <a:off x="6007138" y="8133588"/>
              <a:ext cx="15875" cy="38100"/>
            </a:xfrm>
            <a:custGeom>
              <a:avLst/>
              <a:gdLst/>
              <a:ahLst/>
              <a:cxnLst/>
              <a:rect l="l" t="t" r="r" b="b"/>
              <a:pathLst>
                <a:path w="15875" h="38100">
                  <a:moveTo>
                    <a:pt x="0" y="0"/>
                  </a:moveTo>
                  <a:lnTo>
                    <a:pt x="3623" y="8381"/>
                  </a:lnTo>
                  <a:lnTo>
                    <a:pt x="7566" y="17548"/>
                  </a:lnTo>
                  <a:lnTo>
                    <a:pt x="11637" y="27453"/>
                  </a:lnTo>
                  <a:lnTo>
                    <a:pt x="15646" y="38049"/>
                  </a:lnTo>
                </a:path>
              </a:pathLst>
            </a:custGeom>
            <a:ln w="25400">
              <a:solidFill>
                <a:srgbClr val="FFE75F"/>
              </a:solidFill>
            </a:ln>
          </p:spPr>
          <p:txBody>
            <a:bodyPr wrap="square" lIns="0" tIns="0" rIns="0" bIns="0" rtlCol="0"/>
            <a:lstStyle/>
            <a:p>
              <a:endParaRPr/>
            </a:p>
          </p:txBody>
        </p:sp>
        <p:sp>
          <p:nvSpPr>
            <p:cNvPr id="7323" name="object 7323"/>
            <p:cNvSpPr/>
            <p:nvPr/>
          </p:nvSpPr>
          <p:spPr>
            <a:xfrm>
              <a:off x="6019444" y="8170100"/>
              <a:ext cx="3810" cy="1905"/>
            </a:xfrm>
            <a:custGeom>
              <a:avLst/>
              <a:gdLst/>
              <a:ahLst/>
              <a:cxnLst/>
              <a:rect l="l" t="t" r="r" b="b"/>
              <a:pathLst>
                <a:path w="3810" h="1904">
                  <a:moveTo>
                    <a:pt x="3340" y="1536"/>
                  </a:moveTo>
                  <a:lnTo>
                    <a:pt x="0" y="0"/>
                  </a:lnTo>
                </a:path>
              </a:pathLst>
            </a:custGeom>
            <a:ln w="25400">
              <a:solidFill>
                <a:srgbClr val="FFEB6F"/>
              </a:solidFill>
            </a:ln>
          </p:spPr>
          <p:txBody>
            <a:bodyPr wrap="square" lIns="0" tIns="0" rIns="0" bIns="0" rtlCol="0"/>
            <a:lstStyle/>
            <a:p>
              <a:endParaRPr/>
            </a:p>
          </p:txBody>
        </p:sp>
        <p:sp>
          <p:nvSpPr>
            <p:cNvPr id="7324" name="object 7324"/>
            <p:cNvSpPr/>
            <p:nvPr/>
          </p:nvSpPr>
          <p:spPr>
            <a:xfrm>
              <a:off x="6001461" y="8130768"/>
              <a:ext cx="18415" cy="39370"/>
            </a:xfrm>
            <a:custGeom>
              <a:avLst/>
              <a:gdLst/>
              <a:ahLst/>
              <a:cxnLst/>
              <a:rect l="l" t="t" r="r" b="b"/>
              <a:pathLst>
                <a:path w="18414" h="39370">
                  <a:moveTo>
                    <a:pt x="17983" y="39331"/>
                  </a:moveTo>
                  <a:lnTo>
                    <a:pt x="13403" y="28262"/>
                  </a:lnTo>
                  <a:lnTo>
                    <a:pt x="8729" y="17984"/>
                  </a:lnTo>
                  <a:lnTo>
                    <a:pt x="4186" y="8547"/>
                  </a:lnTo>
                  <a:lnTo>
                    <a:pt x="0" y="0"/>
                  </a:lnTo>
                </a:path>
              </a:pathLst>
            </a:custGeom>
            <a:ln w="25400">
              <a:solidFill>
                <a:srgbClr val="FFE555"/>
              </a:solidFill>
            </a:ln>
          </p:spPr>
          <p:txBody>
            <a:bodyPr wrap="square" lIns="0" tIns="0" rIns="0" bIns="0" rtlCol="0"/>
            <a:lstStyle/>
            <a:p>
              <a:endParaRPr/>
            </a:p>
          </p:txBody>
        </p:sp>
        <p:sp>
          <p:nvSpPr>
            <p:cNvPr id="7325" name="object 7325"/>
            <p:cNvSpPr/>
            <p:nvPr/>
          </p:nvSpPr>
          <p:spPr>
            <a:xfrm>
              <a:off x="6001461" y="8130768"/>
              <a:ext cx="5715" cy="3175"/>
            </a:xfrm>
            <a:custGeom>
              <a:avLst/>
              <a:gdLst/>
              <a:ahLst/>
              <a:cxnLst/>
              <a:rect l="l" t="t" r="r" b="b"/>
              <a:pathLst>
                <a:path w="5714" h="3175">
                  <a:moveTo>
                    <a:pt x="0" y="0"/>
                  </a:moveTo>
                  <a:lnTo>
                    <a:pt x="5676" y="2819"/>
                  </a:lnTo>
                </a:path>
              </a:pathLst>
            </a:custGeom>
            <a:ln w="25400">
              <a:solidFill>
                <a:srgbClr val="FFE244"/>
              </a:solidFill>
            </a:ln>
          </p:spPr>
          <p:txBody>
            <a:bodyPr wrap="square" lIns="0" tIns="0" rIns="0" bIns="0" rtlCol="0"/>
            <a:lstStyle/>
            <a:p>
              <a:endParaRPr/>
            </a:p>
          </p:txBody>
        </p:sp>
        <p:sp>
          <p:nvSpPr>
            <p:cNvPr id="7326" name="object 7326"/>
            <p:cNvSpPr/>
            <p:nvPr/>
          </p:nvSpPr>
          <p:spPr>
            <a:xfrm>
              <a:off x="5996368" y="8128584"/>
              <a:ext cx="23495" cy="41910"/>
            </a:xfrm>
            <a:custGeom>
              <a:avLst/>
              <a:gdLst/>
              <a:ahLst/>
              <a:cxnLst/>
              <a:rect l="l" t="t" r="r" b="b"/>
              <a:pathLst>
                <a:path w="23495" h="41909">
                  <a:moveTo>
                    <a:pt x="0" y="0"/>
                  </a:moveTo>
                  <a:lnTo>
                    <a:pt x="4779" y="8692"/>
                  </a:lnTo>
                  <a:lnTo>
                    <a:pt x="9879" y="18307"/>
                  </a:lnTo>
                  <a:lnTo>
                    <a:pt x="15014" y="28778"/>
                  </a:lnTo>
                  <a:lnTo>
                    <a:pt x="19900" y="40043"/>
                  </a:lnTo>
                  <a:lnTo>
                    <a:pt x="23075" y="41516"/>
                  </a:lnTo>
                  <a:lnTo>
                    <a:pt x="18496" y="30446"/>
                  </a:lnTo>
                  <a:lnTo>
                    <a:pt x="13822" y="20169"/>
                  </a:lnTo>
                  <a:lnTo>
                    <a:pt x="5092" y="2184"/>
                  </a:lnTo>
                  <a:lnTo>
                    <a:pt x="1587" y="596"/>
                  </a:lnTo>
                  <a:lnTo>
                    <a:pt x="0" y="0"/>
                  </a:lnTo>
                  <a:close/>
                </a:path>
              </a:pathLst>
            </a:custGeom>
            <a:solidFill>
              <a:srgbClr val="FFE553"/>
            </a:solidFill>
          </p:spPr>
          <p:txBody>
            <a:bodyPr wrap="square" lIns="0" tIns="0" rIns="0" bIns="0" rtlCol="0"/>
            <a:lstStyle/>
            <a:p>
              <a:endParaRPr/>
            </a:p>
          </p:txBody>
        </p:sp>
        <p:sp>
          <p:nvSpPr>
            <p:cNvPr id="7327" name="object 7327"/>
            <p:cNvSpPr/>
            <p:nvPr/>
          </p:nvSpPr>
          <p:spPr>
            <a:xfrm>
              <a:off x="6001461" y="8130768"/>
              <a:ext cx="18415" cy="39370"/>
            </a:xfrm>
            <a:custGeom>
              <a:avLst/>
              <a:gdLst/>
              <a:ahLst/>
              <a:cxnLst/>
              <a:rect l="l" t="t" r="r" b="b"/>
              <a:pathLst>
                <a:path w="18414" h="39370">
                  <a:moveTo>
                    <a:pt x="0" y="0"/>
                  </a:moveTo>
                  <a:lnTo>
                    <a:pt x="4186" y="8547"/>
                  </a:lnTo>
                  <a:lnTo>
                    <a:pt x="8729" y="17984"/>
                  </a:lnTo>
                  <a:lnTo>
                    <a:pt x="13403" y="28262"/>
                  </a:lnTo>
                  <a:lnTo>
                    <a:pt x="17983" y="39331"/>
                  </a:lnTo>
                </a:path>
              </a:pathLst>
            </a:custGeom>
            <a:ln w="25400">
              <a:solidFill>
                <a:srgbClr val="FFE555"/>
              </a:solidFill>
            </a:ln>
          </p:spPr>
          <p:txBody>
            <a:bodyPr wrap="square" lIns="0" tIns="0" rIns="0" bIns="0" rtlCol="0"/>
            <a:lstStyle/>
            <a:p>
              <a:endParaRPr/>
            </a:p>
          </p:txBody>
        </p:sp>
        <p:sp>
          <p:nvSpPr>
            <p:cNvPr id="7328" name="object 7328"/>
            <p:cNvSpPr/>
            <p:nvPr/>
          </p:nvSpPr>
          <p:spPr>
            <a:xfrm>
              <a:off x="6016269" y="8168627"/>
              <a:ext cx="3175" cy="1905"/>
            </a:xfrm>
            <a:custGeom>
              <a:avLst/>
              <a:gdLst/>
              <a:ahLst/>
              <a:cxnLst/>
              <a:rect l="l" t="t" r="r" b="b"/>
              <a:pathLst>
                <a:path w="3175" h="1904">
                  <a:moveTo>
                    <a:pt x="3175" y="1473"/>
                  </a:moveTo>
                  <a:lnTo>
                    <a:pt x="0" y="0"/>
                  </a:lnTo>
                </a:path>
              </a:pathLst>
            </a:custGeom>
            <a:ln w="25400">
              <a:solidFill>
                <a:srgbClr val="FFE969"/>
              </a:solidFill>
            </a:ln>
          </p:spPr>
          <p:txBody>
            <a:bodyPr wrap="square" lIns="0" tIns="0" rIns="0" bIns="0" rtlCol="0"/>
            <a:lstStyle/>
            <a:p>
              <a:endParaRPr/>
            </a:p>
          </p:txBody>
        </p:sp>
        <p:sp>
          <p:nvSpPr>
            <p:cNvPr id="7329" name="object 7329"/>
            <p:cNvSpPr/>
            <p:nvPr/>
          </p:nvSpPr>
          <p:spPr>
            <a:xfrm>
              <a:off x="5996368" y="8128584"/>
              <a:ext cx="20320" cy="40640"/>
            </a:xfrm>
            <a:custGeom>
              <a:avLst/>
              <a:gdLst/>
              <a:ahLst/>
              <a:cxnLst/>
              <a:rect l="l" t="t" r="r" b="b"/>
              <a:pathLst>
                <a:path w="20320" h="40640">
                  <a:moveTo>
                    <a:pt x="19900" y="40043"/>
                  </a:moveTo>
                  <a:lnTo>
                    <a:pt x="15014" y="28778"/>
                  </a:lnTo>
                  <a:lnTo>
                    <a:pt x="9879" y="18307"/>
                  </a:lnTo>
                  <a:lnTo>
                    <a:pt x="4779" y="8692"/>
                  </a:lnTo>
                  <a:lnTo>
                    <a:pt x="0" y="0"/>
                  </a:lnTo>
                </a:path>
              </a:pathLst>
            </a:custGeom>
            <a:ln w="25400">
              <a:solidFill>
                <a:srgbClr val="FFE450"/>
              </a:solidFill>
            </a:ln>
          </p:spPr>
          <p:txBody>
            <a:bodyPr wrap="square" lIns="0" tIns="0" rIns="0" bIns="0" rtlCol="0"/>
            <a:lstStyle/>
            <a:p>
              <a:endParaRPr/>
            </a:p>
          </p:txBody>
        </p:sp>
        <p:sp>
          <p:nvSpPr>
            <p:cNvPr id="7330" name="object 7330"/>
            <p:cNvSpPr/>
            <p:nvPr/>
          </p:nvSpPr>
          <p:spPr>
            <a:xfrm>
              <a:off x="5996368" y="8128584"/>
              <a:ext cx="5715" cy="2540"/>
            </a:xfrm>
            <a:custGeom>
              <a:avLst/>
              <a:gdLst/>
              <a:ahLst/>
              <a:cxnLst/>
              <a:rect l="l" t="t" r="r" b="b"/>
              <a:pathLst>
                <a:path w="5714" h="2540">
                  <a:moveTo>
                    <a:pt x="0" y="0"/>
                  </a:moveTo>
                  <a:lnTo>
                    <a:pt x="5092" y="2184"/>
                  </a:lnTo>
                </a:path>
              </a:pathLst>
            </a:custGeom>
            <a:ln w="25400">
              <a:solidFill>
                <a:srgbClr val="FFE03D"/>
              </a:solidFill>
            </a:ln>
          </p:spPr>
          <p:txBody>
            <a:bodyPr wrap="square" lIns="0" tIns="0" rIns="0" bIns="0" rtlCol="0"/>
            <a:lstStyle/>
            <a:p>
              <a:endParaRPr/>
            </a:p>
          </p:txBody>
        </p:sp>
        <p:sp>
          <p:nvSpPr>
            <p:cNvPr id="7331" name="object 7331"/>
            <p:cNvSpPr/>
            <p:nvPr/>
          </p:nvSpPr>
          <p:spPr>
            <a:xfrm>
              <a:off x="6041720" y="8180082"/>
              <a:ext cx="4445" cy="21590"/>
            </a:xfrm>
            <a:custGeom>
              <a:avLst/>
              <a:gdLst/>
              <a:ahLst/>
              <a:cxnLst/>
              <a:rect l="l" t="t" r="r" b="b"/>
              <a:pathLst>
                <a:path w="4445" h="21590">
                  <a:moveTo>
                    <a:pt x="0" y="0"/>
                  </a:moveTo>
                  <a:lnTo>
                    <a:pt x="0" y="6604"/>
                  </a:lnTo>
                  <a:lnTo>
                    <a:pt x="520" y="13449"/>
                  </a:lnTo>
                  <a:lnTo>
                    <a:pt x="1104" y="20231"/>
                  </a:lnTo>
                  <a:lnTo>
                    <a:pt x="4076" y="21374"/>
                  </a:lnTo>
                  <a:lnTo>
                    <a:pt x="4038" y="14935"/>
                  </a:lnTo>
                  <a:lnTo>
                    <a:pt x="4178" y="1854"/>
                  </a:lnTo>
                  <a:lnTo>
                    <a:pt x="0" y="0"/>
                  </a:lnTo>
                  <a:close/>
                </a:path>
              </a:pathLst>
            </a:custGeom>
            <a:solidFill>
              <a:srgbClr val="FCFAAF"/>
            </a:solidFill>
          </p:spPr>
          <p:txBody>
            <a:bodyPr wrap="square" lIns="0" tIns="0" rIns="0" bIns="0" rtlCol="0"/>
            <a:lstStyle/>
            <a:p>
              <a:endParaRPr/>
            </a:p>
          </p:txBody>
        </p:sp>
        <p:sp>
          <p:nvSpPr>
            <p:cNvPr id="7332" name="object 7332"/>
            <p:cNvSpPr/>
            <p:nvPr/>
          </p:nvSpPr>
          <p:spPr>
            <a:xfrm>
              <a:off x="6045759" y="8181937"/>
              <a:ext cx="635" cy="19685"/>
            </a:xfrm>
            <a:custGeom>
              <a:avLst/>
              <a:gdLst/>
              <a:ahLst/>
              <a:cxnLst/>
              <a:rect l="l" t="t" r="r" b="b"/>
              <a:pathLst>
                <a:path w="635" h="19684">
                  <a:moveTo>
                    <a:pt x="139" y="0"/>
                  </a:moveTo>
                  <a:lnTo>
                    <a:pt x="50" y="6553"/>
                  </a:lnTo>
                  <a:lnTo>
                    <a:pt x="0" y="13080"/>
                  </a:lnTo>
                  <a:lnTo>
                    <a:pt x="38" y="19519"/>
                  </a:lnTo>
                </a:path>
              </a:pathLst>
            </a:custGeom>
            <a:ln w="25400">
              <a:solidFill>
                <a:srgbClr val="FCFBB1"/>
              </a:solidFill>
            </a:ln>
          </p:spPr>
          <p:txBody>
            <a:bodyPr wrap="square" lIns="0" tIns="0" rIns="0" bIns="0" rtlCol="0"/>
            <a:lstStyle/>
            <a:p>
              <a:endParaRPr/>
            </a:p>
          </p:txBody>
        </p:sp>
        <p:sp>
          <p:nvSpPr>
            <p:cNvPr id="7333" name="object 7333"/>
            <p:cNvSpPr/>
            <p:nvPr/>
          </p:nvSpPr>
          <p:spPr>
            <a:xfrm>
              <a:off x="6042825" y="8200313"/>
              <a:ext cx="3175" cy="1270"/>
            </a:xfrm>
            <a:custGeom>
              <a:avLst/>
              <a:gdLst/>
              <a:ahLst/>
              <a:cxnLst/>
              <a:rect l="l" t="t" r="r" b="b"/>
              <a:pathLst>
                <a:path w="3175" h="1270">
                  <a:moveTo>
                    <a:pt x="2971" y="1143"/>
                  </a:moveTo>
                  <a:lnTo>
                    <a:pt x="0" y="0"/>
                  </a:lnTo>
                </a:path>
              </a:pathLst>
            </a:custGeom>
            <a:ln w="25400">
              <a:solidFill>
                <a:srgbClr val="FCFBB6"/>
              </a:solidFill>
            </a:ln>
          </p:spPr>
          <p:txBody>
            <a:bodyPr wrap="square" lIns="0" tIns="0" rIns="0" bIns="0" rtlCol="0"/>
            <a:lstStyle/>
            <a:p>
              <a:endParaRPr/>
            </a:p>
          </p:txBody>
        </p:sp>
        <p:sp>
          <p:nvSpPr>
            <p:cNvPr id="7334" name="object 7334"/>
            <p:cNvSpPr/>
            <p:nvPr/>
          </p:nvSpPr>
          <p:spPr>
            <a:xfrm>
              <a:off x="6041720" y="8180082"/>
              <a:ext cx="1270" cy="20320"/>
            </a:xfrm>
            <a:custGeom>
              <a:avLst/>
              <a:gdLst/>
              <a:ahLst/>
              <a:cxnLst/>
              <a:rect l="l" t="t" r="r" b="b"/>
              <a:pathLst>
                <a:path w="1270" h="20320">
                  <a:moveTo>
                    <a:pt x="1104" y="20231"/>
                  </a:moveTo>
                  <a:lnTo>
                    <a:pt x="520" y="13449"/>
                  </a:lnTo>
                  <a:lnTo>
                    <a:pt x="0" y="6604"/>
                  </a:lnTo>
                  <a:lnTo>
                    <a:pt x="0" y="0"/>
                  </a:lnTo>
                </a:path>
              </a:pathLst>
            </a:custGeom>
            <a:ln w="25400">
              <a:solidFill>
                <a:srgbClr val="FCFAAE"/>
              </a:solidFill>
            </a:ln>
          </p:spPr>
          <p:txBody>
            <a:bodyPr wrap="square" lIns="0" tIns="0" rIns="0" bIns="0" rtlCol="0"/>
            <a:lstStyle/>
            <a:p>
              <a:endParaRPr/>
            </a:p>
          </p:txBody>
        </p:sp>
        <p:sp>
          <p:nvSpPr>
            <p:cNvPr id="7335" name="object 7335"/>
            <p:cNvSpPr/>
            <p:nvPr/>
          </p:nvSpPr>
          <p:spPr>
            <a:xfrm>
              <a:off x="6041720" y="8180082"/>
              <a:ext cx="4445" cy="1905"/>
            </a:xfrm>
            <a:custGeom>
              <a:avLst/>
              <a:gdLst/>
              <a:ahLst/>
              <a:cxnLst/>
              <a:rect l="l" t="t" r="r" b="b"/>
              <a:pathLst>
                <a:path w="4445" h="1904">
                  <a:moveTo>
                    <a:pt x="0" y="0"/>
                  </a:moveTo>
                  <a:lnTo>
                    <a:pt x="4178" y="1854"/>
                  </a:lnTo>
                </a:path>
              </a:pathLst>
            </a:custGeom>
            <a:ln w="25400">
              <a:solidFill>
                <a:srgbClr val="FCFAA8"/>
              </a:solidFill>
            </a:ln>
          </p:spPr>
          <p:txBody>
            <a:bodyPr wrap="square" lIns="0" tIns="0" rIns="0" bIns="0" rtlCol="0"/>
            <a:lstStyle/>
            <a:p>
              <a:endParaRPr/>
            </a:p>
          </p:txBody>
        </p:sp>
        <p:sp>
          <p:nvSpPr>
            <p:cNvPr id="7336" name="object 7336"/>
            <p:cNvSpPr/>
            <p:nvPr/>
          </p:nvSpPr>
          <p:spPr>
            <a:xfrm>
              <a:off x="6037656" y="8178292"/>
              <a:ext cx="5715" cy="22225"/>
            </a:xfrm>
            <a:custGeom>
              <a:avLst/>
              <a:gdLst/>
              <a:ahLst/>
              <a:cxnLst/>
              <a:rect l="l" t="t" r="r" b="b"/>
              <a:pathLst>
                <a:path w="5714" h="22225">
                  <a:moveTo>
                    <a:pt x="0" y="0"/>
                  </a:moveTo>
                  <a:lnTo>
                    <a:pt x="279" y="6705"/>
                  </a:lnTo>
                  <a:lnTo>
                    <a:pt x="2336" y="20878"/>
                  </a:lnTo>
                  <a:lnTo>
                    <a:pt x="5168" y="22021"/>
                  </a:lnTo>
                  <a:lnTo>
                    <a:pt x="4584" y="15239"/>
                  </a:lnTo>
                  <a:lnTo>
                    <a:pt x="4063" y="8394"/>
                  </a:lnTo>
                  <a:lnTo>
                    <a:pt x="4063" y="1790"/>
                  </a:lnTo>
                  <a:lnTo>
                    <a:pt x="0" y="0"/>
                  </a:lnTo>
                  <a:close/>
                </a:path>
              </a:pathLst>
            </a:custGeom>
            <a:solidFill>
              <a:srgbClr val="FCF9AB"/>
            </a:solidFill>
          </p:spPr>
          <p:txBody>
            <a:bodyPr wrap="square" lIns="0" tIns="0" rIns="0" bIns="0" rtlCol="0"/>
            <a:lstStyle/>
            <a:p>
              <a:endParaRPr/>
            </a:p>
          </p:txBody>
        </p:sp>
        <p:sp>
          <p:nvSpPr>
            <p:cNvPr id="7337" name="object 7337"/>
            <p:cNvSpPr/>
            <p:nvPr/>
          </p:nvSpPr>
          <p:spPr>
            <a:xfrm>
              <a:off x="6041720" y="8180082"/>
              <a:ext cx="1270" cy="20320"/>
            </a:xfrm>
            <a:custGeom>
              <a:avLst/>
              <a:gdLst/>
              <a:ahLst/>
              <a:cxnLst/>
              <a:rect l="l" t="t" r="r" b="b"/>
              <a:pathLst>
                <a:path w="1270" h="20320">
                  <a:moveTo>
                    <a:pt x="0" y="0"/>
                  </a:moveTo>
                  <a:lnTo>
                    <a:pt x="0" y="6604"/>
                  </a:lnTo>
                  <a:lnTo>
                    <a:pt x="520" y="13449"/>
                  </a:lnTo>
                  <a:lnTo>
                    <a:pt x="1104" y="20231"/>
                  </a:lnTo>
                </a:path>
              </a:pathLst>
            </a:custGeom>
            <a:ln w="25400">
              <a:solidFill>
                <a:srgbClr val="FCFAAE"/>
              </a:solidFill>
            </a:ln>
          </p:spPr>
          <p:txBody>
            <a:bodyPr wrap="square" lIns="0" tIns="0" rIns="0" bIns="0" rtlCol="0"/>
            <a:lstStyle/>
            <a:p>
              <a:endParaRPr/>
            </a:p>
          </p:txBody>
        </p:sp>
        <p:sp>
          <p:nvSpPr>
            <p:cNvPr id="7338" name="object 7338"/>
            <p:cNvSpPr/>
            <p:nvPr/>
          </p:nvSpPr>
          <p:spPr>
            <a:xfrm>
              <a:off x="6039993" y="8199170"/>
              <a:ext cx="3175" cy="1270"/>
            </a:xfrm>
            <a:custGeom>
              <a:avLst/>
              <a:gdLst/>
              <a:ahLst/>
              <a:cxnLst/>
              <a:rect l="l" t="t" r="r" b="b"/>
              <a:pathLst>
                <a:path w="3175" h="1270">
                  <a:moveTo>
                    <a:pt x="2832" y="1142"/>
                  </a:moveTo>
                  <a:lnTo>
                    <a:pt x="0" y="0"/>
                  </a:lnTo>
                </a:path>
              </a:pathLst>
            </a:custGeom>
            <a:ln w="25399">
              <a:solidFill>
                <a:srgbClr val="FCFAB3"/>
              </a:solidFill>
            </a:ln>
          </p:spPr>
          <p:txBody>
            <a:bodyPr wrap="square" lIns="0" tIns="0" rIns="0" bIns="0" rtlCol="0"/>
            <a:lstStyle/>
            <a:p>
              <a:endParaRPr/>
            </a:p>
          </p:txBody>
        </p:sp>
        <p:sp>
          <p:nvSpPr>
            <p:cNvPr id="7339" name="object 7339"/>
            <p:cNvSpPr/>
            <p:nvPr/>
          </p:nvSpPr>
          <p:spPr>
            <a:xfrm>
              <a:off x="6037656" y="8178292"/>
              <a:ext cx="2540" cy="20955"/>
            </a:xfrm>
            <a:custGeom>
              <a:avLst/>
              <a:gdLst/>
              <a:ahLst/>
              <a:cxnLst/>
              <a:rect l="l" t="t" r="r" b="b"/>
              <a:pathLst>
                <a:path w="2539" h="20954">
                  <a:moveTo>
                    <a:pt x="2336" y="20878"/>
                  </a:moveTo>
                  <a:lnTo>
                    <a:pt x="1295" y="13830"/>
                  </a:lnTo>
                  <a:lnTo>
                    <a:pt x="279" y="6705"/>
                  </a:lnTo>
                  <a:lnTo>
                    <a:pt x="0" y="0"/>
                  </a:lnTo>
                </a:path>
              </a:pathLst>
            </a:custGeom>
            <a:ln w="25400">
              <a:solidFill>
                <a:srgbClr val="FCF8A8"/>
              </a:solidFill>
            </a:ln>
          </p:spPr>
          <p:txBody>
            <a:bodyPr wrap="square" lIns="0" tIns="0" rIns="0" bIns="0" rtlCol="0"/>
            <a:lstStyle/>
            <a:p>
              <a:endParaRPr/>
            </a:p>
          </p:txBody>
        </p:sp>
        <p:sp>
          <p:nvSpPr>
            <p:cNvPr id="7340" name="object 7340"/>
            <p:cNvSpPr/>
            <p:nvPr/>
          </p:nvSpPr>
          <p:spPr>
            <a:xfrm>
              <a:off x="6037656" y="8178292"/>
              <a:ext cx="4445" cy="1905"/>
            </a:xfrm>
            <a:custGeom>
              <a:avLst/>
              <a:gdLst/>
              <a:ahLst/>
              <a:cxnLst/>
              <a:rect l="l" t="t" r="r" b="b"/>
              <a:pathLst>
                <a:path w="4445" h="1904">
                  <a:moveTo>
                    <a:pt x="0" y="0"/>
                  </a:moveTo>
                  <a:lnTo>
                    <a:pt x="4063" y="1790"/>
                  </a:lnTo>
                </a:path>
              </a:pathLst>
            </a:custGeom>
            <a:ln w="25400">
              <a:solidFill>
                <a:srgbClr val="FDF8A3"/>
              </a:solidFill>
            </a:ln>
          </p:spPr>
          <p:txBody>
            <a:bodyPr wrap="square" lIns="0" tIns="0" rIns="0" bIns="0" rtlCol="0"/>
            <a:lstStyle/>
            <a:p>
              <a:endParaRPr/>
            </a:p>
          </p:txBody>
        </p:sp>
        <p:sp>
          <p:nvSpPr>
            <p:cNvPr id="7341" name="object 7341"/>
            <p:cNvSpPr/>
            <p:nvPr/>
          </p:nvSpPr>
          <p:spPr>
            <a:xfrm>
              <a:off x="6029934" y="8174850"/>
              <a:ext cx="10160" cy="24765"/>
            </a:xfrm>
            <a:custGeom>
              <a:avLst/>
              <a:gdLst/>
              <a:ahLst/>
              <a:cxnLst/>
              <a:rect l="l" t="t" r="r" b="b"/>
              <a:pathLst>
                <a:path w="10160" h="24765">
                  <a:moveTo>
                    <a:pt x="0" y="0"/>
                  </a:moveTo>
                  <a:lnTo>
                    <a:pt x="1104" y="7035"/>
                  </a:lnTo>
                  <a:lnTo>
                    <a:pt x="2984" y="14592"/>
                  </a:lnTo>
                  <a:lnTo>
                    <a:pt x="4787" y="22085"/>
                  </a:lnTo>
                  <a:lnTo>
                    <a:pt x="10058" y="24320"/>
                  </a:lnTo>
                  <a:lnTo>
                    <a:pt x="8000" y="10147"/>
                  </a:lnTo>
                  <a:lnTo>
                    <a:pt x="7721" y="3441"/>
                  </a:lnTo>
                  <a:lnTo>
                    <a:pt x="0" y="0"/>
                  </a:lnTo>
                  <a:close/>
                </a:path>
              </a:pathLst>
            </a:custGeom>
            <a:solidFill>
              <a:srgbClr val="FDF69F"/>
            </a:solidFill>
          </p:spPr>
          <p:txBody>
            <a:bodyPr wrap="square" lIns="0" tIns="0" rIns="0" bIns="0" rtlCol="0"/>
            <a:lstStyle/>
            <a:p>
              <a:endParaRPr/>
            </a:p>
          </p:txBody>
        </p:sp>
        <p:sp>
          <p:nvSpPr>
            <p:cNvPr id="7342" name="object 7342"/>
            <p:cNvSpPr/>
            <p:nvPr/>
          </p:nvSpPr>
          <p:spPr>
            <a:xfrm>
              <a:off x="6037656" y="8178292"/>
              <a:ext cx="2540" cy="20955"/>
            </a:xfrm>
            <a:custGeom>
              <a:avLst/>
              <a:gdLst/>
              <a:ahLst/>
              <a:cxnLst/>
              <a:rect l="l" t="t" r="r" b="b"/>
              <a:pathLst>
                <a:path w="2539" h="20954">
                  <a:moveTo>
                    <a:pt x="0" y="0"/>
                  </a:moveTo>
                  <a:lnTo>
                    <a:pt x="279" y="6705"/>
                  </a:lnTo>
                  <a:lnTo>
                    <a:pt x="1295" y="13830"/>
                  </a:lnTo>
                  <a:lnTo>
                    <a:pt x="2336" y="20878"/>
                  </a:lnTo>
                </a:path>
              </a:pathLst>
            </a:custGeom>
            <a:ln w="25400">
              <a:solidFill>
                <a:srgbClr val="FCF8A8"/>
              </a:solidFill>
            </a:ln>
          </p:spPr>
          <p:txBody>
            <a:bodyPr wrap="square" lIns="0" tIns="0" rIns="0" bIns="0" rtlCol="0"/>
            <a:lstStyle/>
            <a:p>
              <a:endParaRPr/>
            </a:p>
          </p:txBody>
        </p:sp>
        <p:sp>
          <p:nvSpPr>
            <p:cNvPr id="7343" name="object 7343"/>
            <p:cNvSpPr/>
            <p:nvPr/>
          </p:nvSpPr>
          <p:spPr>
            <a:xfrm>
              <a:off x="6034722" y="8196935"/>
              <a:ext cx="5715" cy="2540"/>
            </a:xfrm>
            <a:custGeom>
              <a:avLst/>
              <a:gdLst/>
              <a:ahLst/>
              <a:cxnLst/>
              <a:rect l="l" t="t" r="r" b="b"/>
              <a:pathLst>
                <a:path w="5714" h="2540">
                  <a:moveTo>
                    <a:pt x="5270" y="2235"/>
                  </a:moveTo>
                  <a:lnTo>
                    <a:pt x="0" y="0"/>
                  </a:lnTo>
                </a:path>
              </a:pathLst>
            </a:custGeom>
            <a:ln w="25399">
              <a:solidFill>
                <a:srgbClr val="FCF7A7"/>
              </a:solidFill>
            </a:ln>
          </p:spPr>
          <p:txBody>
            <a:bodyPr wrap="square" lIns="0" tIns="0" rIns="0" bIns="0" rtlCol="0"/>
            <a:lstStyle/>
            <a:p>
              <a:endParaRPr/>
            </a:p>
          </p:txBody>
        </p:sp>
        <p:sp>
          <p:nvSpPr>
            <p:cNvPr id="7344" name="object 7344"/>
            <p:cNvSpPr/>
            <p:nvPr/>
          </p:nvSpPr>
          <p:spPr>
            <a:xfrm>
              <a:off x="6029934" y="8174850"/>
              <a:ext cx="8255" cy="22225"/>
            </a:xfrm>
            <a:custGeom>
              <a:avLst/>
              <a:gdLst/>
              <a:ahLst/>
              <a:cxnLst/>
              <a:rect l="l" t="t" r="r" b="b"/>
              <a:pathLst>
                <a:path w="8254" h="22225">
                  <a:moveTo>
                    <a:pt x="4787" y="22085"/>
                  </a:moveTo>
                  <a:lnTo>
                    <a:pt x="2984" y="14592"/>
                  </a:lnTo>
                  <a:lnTo>
                    <a:pt x="1104" y="7035"/>
                  </a:lnTo>
                  <a:lnTo>
                    <a:pt x="0" y="0"/>
                  </a:lnTo>
                </a:path>
                <a:path w="8254" h="22225">
                  <a:moveTo>
                    <a:pt x="0" y="0"/>
                  </a:moveTo>
                  <a:lnTo>
                    <a:pt x="7721" y="3441"/>
                  </a:lnTo>
                </a:path>
              </a:pathLst>
            </a:custGeom>
            <a:ln w="25400">
              <a:solidFill>
                <a:srgbClr val="FEF495"/>
              </a:solidFill>
            </a:ln>
          </p:spPr>
          <p:txBody>
            <a:bodyPr wrap="square" lIns="0" tIns="0" rIns="0" bIns="0" rtlCol="0"/>
            <a:lstStyle/>
            <a:p>
              <a:endParaRPr/>
            </a:p>
          </p:txBody>
        </p:sp>
        <p:sp>
          <p:nvSpPr>
            <p:cNvPr id="7345" name="object 7345"/>
            <p:cNvSpPr/>
            <p:nvPr/>
          </p:nvSpPr>
          <p:spPr>
            <a:xfrm>
              <a:off x="6039993" y="8199170"/>
              <a:ext cx="6350" cy="21590"/>
            </a:xfrm>
            <a:custGeom>
              <a:avLst/>
              <a:gdLst/>
              <a:ahLst/>
              <a:cxnLst/>
              <a:rect l="l" t="t" r="r" b="b"/>
              <a:pathLst>
                <a:path w="6350" h="21590">
                  <a:moveTo>
                    <a:pt x="0" y="0"/>
                  </a:moveTo>
                  <a:lnTo>
                    <a:pt x="2120" y="14046"/>
                  </a:lnTo>
                  <a:lnTo>
                    <a:pt x="2489" y="20472"/>
                  </a:lnTo>
                  <a:lnTo>
                    <a:pt x="6159" y="21335"/>
                  </a:lnTo>
                  <a:lnTo>
                    <a:pt x="5956" y="15100"/>
                  </a:lnTo>
                  <a:lnTo>
                    <a:pt x="5842" y="8737"/>
                  </a:lnTo>
                  <a:lnTo>
                    <a:pt x="5803" y="2285"/>
                  </a:lnTo>
                  <a:lnTo>
                    <a:pt x="3759" y="1523"/>
                  </a:lnTo>
                  <a:lnTo>
                    <a:pt x="0" y="0"/>
                  </a:lnTo>
                  <a:close/>
                </a:path>
              </a:pathLst>
            </a:custGeom>
            <a:solidFill>
              <a:srgbClr val="FCFAB6"/>
            </a:solidFill>
          </p:spPr>
          <p:txBody>
            <a:bodyPr wrap="square" lIns="0" tIns="0" rIns="0" bIns="0" rtlCol="0"/>
            <a:lstStyle/>
            <a:p>
              <a:endParaRPr/>
            </a:p>
          </p:txBody>
        </p:sp>
        <p:sp>
          <p:nvSpPr>
            <p:cNvPr id="7346" name="object 7346"/>
            <p:cNvSpPr/>
            <p:nvPr/>
          </p:nvSpPr>
          <p:spPr>
            <a:xfrm>
              <a:off x="6045797" y="8201456"/>
              <a:ext cx="635" cy="19050"/>
            </a:xfrm>
            <a:custGeom>
              <a:avLst/>
              <a:gdLst/>
              <a:ahLst/>
              <a:cxnLst/>
              <a:rect l="l" t="t" r="r" b="b"/>
              <a:pathLst>
                <a:path w="635" h="19050">
                  <a:moveTo>
                    <a:pt x="0" y="0"/>
                  </a:moveTo>
                  <a:lnTo>
                    <a:pt x="38" y="6451"/>
                  </a:lnTo>
                  <a:lnTo>
                    <a:pt x="152" y="12814"/>
                  </a:lnTo>
                  <a:lnTo>
                    <a:pt x="355" y="19050"/>
                  </a:lnTo>
                </a:path>
              </a:pathLst>
            </a:custGeom>
            <a:ln w="25399">
              <a:solidFill>
                <a:srgbClr val="FBFBBA"/>
              </a:solidFill>
            </a:ln>
          </p:spPr>
          <p:txBody>
            <a:bodyPr wrap="square" lIns="0" tIns="0" rIns="0" bIns="0" rtlCol="0"/>
            <a:lstStyle/>
            <a:p>
              <a:endParaRPr/>
            </a:p>
          </p:txBody>
        </p:sp>
        <p:sp>
          <p:nvSpPr>
            <p:cNvPr id="7347" name="object 7347"/>
            <p:cNvSpPr/>
            <p:nvPr/>
          </p:nvSpPr>
          <p:spPr>
            <a:xfrm>
              <a:off x="6042482" y="8219643"/>
              <a:ext cx="3810" cy="1270"/>
            </a:xfrm>
            <a:custGeom>
              <a:avLst/>
              <a:gdLst/>
              <a:ahLst/>
              <a:cxnLst/>
              <a:rect l="l" t="t" r="r" b="b"/>
              <a:pathLst>
                <a:path w="3810" h="1270">
                  <a:moveTo>
                    <a:pt x="3670" y="863"/>
                  </a:moveTo>
                  <a:lnTo>
                    <a:pt x="0" y="0"/>
                  </a:lnTo>
                </a:path>
              </a:pathLst>
            </a:custGeom>
            <a:ln w="25400">
              <a:solidFill>
                <a:srgbClr val="FCFBB9"/>
              </a:solidFill>
            </a:ln>
          </p:spPr>
          <p:txBody>
            <a:bodyPr wrap="square" lIns="0" tIns="0" rIns="0" bIns="0" rtlCol="0"/>
            <a:lstStyle/>
            <a:p>
              <a:endParaRPr/>
            </a:p>
          </p:txBody>
        </p:sp>
        <p:sp>
          <p:nvSpPr>
            <p:cNvPr id="7348" name="object 7348"/>
            <p:cNvSpPr/>
            <p:nvPr/>
          </p:nvSpPr>
          <p:spPr>
            <a:xfrm>
              <a:off x="6039993" y="8199170"/>
              <a:ext cx="6350" cy="20955"/>
            </a:xfrm>
            <a:custGeom>
              <a:avLst/>
              <a:gdLst/>
              <a:ahLst/>
              <a:cxnLst/>
              <a:rect l="l" t="t" r="r" b="b"/>
              <a:pathLst>
                <a:path w="6350" h="20954">
                  <a:moveTo>
                    <a:pt x="2489" y="20472"/>
                  </a:moveTo>
                  <a:lnTo>
                    <a:pt x="2120" y="14046"/>
                  </a:lnTo>
                  <a:lnTo>
                    <a:pt x="1054" y="7061"/>
                  </a:lnTo>
                  <a:lnTo>
                    <a:pt x="0" y="0"/>
                  </a:lnTo>
                </a:path>
                <a:path w="6350" h="20954">
                  <a:moveTo>
                    <a:pt x="0" y="0"/>
                  </a:moveTo>
                  <a:lnTo>
                    <a:pt x="5803" y="2285"/>
                  </a:lnTo>
                </a:path>
              </a:pathLst>
            </a:custGeom>
            <a:ln w="25400">
              <a:solidFill>
                <a:srgbClr val="FCFAB3"/>
              </a:solidFill>
            </a:ln>
          </p:spPr>
          <p:txBody>
            <a:bodyPr wrap="square" lIns="0" tIns="0" rIns="0" bIns="0" rtlCol="0"/>
            <a:lstStyle/>
            <a:p>
              <a:endParaRPr/>
            </a:p>
          </p:txBody>
        </p:sp>
        <p:sp>
          <p:nvSpPr>
            <p:cNvPr id="7349" name="object 7349"/>
            <p:cNvSpPr/>
            <p:nvPr/>
          </p:nvSpPr>
          <p:spPr>
            <a:xfrm>
              <a:off x="6034722" y="8196935"/>
              <a:ext cx="8255" cy="22860"/>
            </a:xfrm>
            <a:custGeom>
              <a:avLst/>
              <a:gdLst/>
              <a:ahLst/>
              <a:cxnLst/>
              <a:rect l="l" t="t" r="r" b="b"/>
              <a:pathLst>
                <a:path w="8254" h="22859">
                  <a:moveTo>
                    <a:pt x="0" y="0"/>
                  </a:moveTo>
                  <a:lnTo>
                    <a:pt x="1790" y="7505"/>
                  </a:lnTo>
                  <a:lnTo>
                    <a:pt x="3492" y="14973"/>
                  </a:lnTo>
                  <a:lnTo>
                    <a:pt x="4229" y="21818"/>
                  </a:lnTo>
                  <a:lnTo>
                    <a:pt x="7759" y="22707"/>
                  </a:lnTo>
                  <a:lnTo>
                    <a:pt x="7391" y="16281"/>
                  </a:lnTo>
                  <a:lnTo>
                    <a:pt x="5270" y="2235"/>
                  </a:lnTo>
                  <a:lnTo>
                    <a:pt x="3428" y="1485"/>
                  </a:lnTo>
                  <a:lnTo>
                    <a:pt x="0" y="0"/>
                  </a:lnTo>
                  <a:close/>
                </a:path>
              </a:pathLst>
            </a:custGeom>
            <a:solidFill>
              <a:srgbClr val="FCF8AB"/>
            </a:solidFill>
          </p:spPr>
          <p:txBody>
            <a:bodyPr wrap="square" lIns="0" tIns="0" rIns="0" bIns="0" rtlCol="0"/>
            <a:lstStyle/>
            <a:p>
              <a:endParaRPr/>
            </a:p>
          </p:txBody>
        </p:sp>
        <p:sp>
          <p:nvSpPr>
            <p:cNvPr id="7350" name="object 7350"/>
            <p:cNvSpPr/>
            <p:nvPr/>
          </p:nvSpPr>
          <p:spPr>
            <a:xfrm>
              <a:off x="6039993" y="8199170"/>
              <a:ext cx="2540" cy="20955"/>
            </a:xfrm>
            <a:custGeom>
              <a:avLst/>
              <a:gdLst/>
              <a:ahLst/>
              <a:cxnLst/>
              <a:rect l="l" t="t" r="r" b="b"/>
              <a:pathLst>
                <a:path w="2539" h="20954">
                  <a:moveTo>
                    <a:pt x="0" y="0"/>
                  </a:moveTo>
                  <a:lnTo>
                    <a:pt x="1054" y="7061"/>
                  </a:lnTo>
                  <a:lnTo>
                    <a:pt x="2120" y="14046"/>
                  </a:lnTo>
                  <a:lnTo>
                    <a:pt x="2489" y="20472"/>
                  </a:lnTo>
                </a:path>
              </a:pathLst>
            </a:custGeom>
            <a:ln w="25400">
              <a:solidFill>
                <a:srgbClr val="FCFAB3"/>
              </a:solidFill>
            </a:ln>
          </p:spPr>
          <p:txBody>
            <a:bodyPr wrap="square" lIns="0" tIns="0" rIns="0" bIns="0" rtlCol="0"/>
            <a:lstStyle/>
            <a:p>
              <a:endParaRPr/>
            </a:p>
          </p:txBody>
        </p:sp>
        <p:sp>
          <p:nvSpPr>
            <p:cNvPr id="7351" name="object 7351"/>
            <p:cNvSpPr/>
            <p:nvPr/>
          </p:nvSpPr>
          <p:spPr>
            <a:xfrm>
              <a:off x="6038951" y="8218754"/>
              <a:ext cx="3810" cy="1270"/>
            </a:xfrm>
            <a:custGeom>
              <a:avLst/>
              <a:gdLst/>
              <a:ahLst/>
              <a:cxnLst/>
              <a:rect l="l" t="t" r="r" b="b"/>
              <a:pathLst>
                <a:path w="3810" h="1270">
                  <a:moveTo>
                    <a:pt x="3530" y="889"/>
                  </a:moveTo>
                  <a:lnTo>
                    <a:pt x="0" y="0"/>
                  </a:lnTo>
                </a:path>
              </a:pathLst>
            </a:custGeom>
            <a:ln w="25400">
              <a:solidFill>
                <a:srgbClr val="FCF9AE"/>
              </a:solidFill>
            </a:ln>
          </p:spPr>
          <p:txBody>
            <a:bodyPr wrap="square" lIns="0" tIns="0" rIns="0" bIns="0" rtlCol="0"/>
            <a:lstStyle/>
            <a:p>
              <a:endParaRPr/>
            </a:p>
          </p:txBody>
        </p:sp>
        <p:sp>
          <p:nvSpPr>
            <p:cNvPr id="7352" name="object 7352"/>
            <p:cNvSpPr/>
            <p:nvPr/>
          </p:nvSpPr>
          <p:spPr>
            <a:xfrm>
              <a:off x="6034722" y="8196935"/>
              <a:ext cx="4445" cy="22225"/>
            </a:xfrm>
            <a:custGeom>
              <a:avLst/>
              <a:gdLst/>
              <a:ahLst/>
              <a:cxnLst/>
              <a:rect l="l" t="t" r="r" b="b"/>
              <a:pathLst>
                <a:path w="4445" h="22225">
                  <a:moveTo>
                    <a:pt x="4229" y="21818"/>
                  </a:moveTo>
                  <a:lnTo>
                    <a:pt x="3492" y="14973"/>
                  </a:lnTo>
                  <a:lnTo>
                    <a:pt x="1790" y="7505"/>
                  </a:lnTo>
                  <a:lnTo>
                    <a:pt x="0" y="0"/>
                  </a:lnTo>
                </a:path>
              </a:pathLst>
            </a:custGeom>
            <a:ln w="25400">
              <a:solidFill>
                <a:srgbClr val="FDF6A3"/>
              </a:solidFill>
            </a:ln>
          </p:spPr>
          <p:txBody>
            <a:bodyPr wrap="square" lIns="0" tIns="0" rIns="0" bIns="0" rtlCol="0"/>
            <a:lstStyle/>
            <a:p>
              <a:endParaRPr/>
            </a:p>
          </p:txBody>
        </p:sp>
        <p:sp>
          <p:nvSpPr>
            <p:cNvPr id="7353" name="object 7353"/>
            <p:cNvSpPr/>
            <p:nvPr/>
          </p:nvSpPr>
          <p:spPr>
            <a:xfrm>
              <a:off x="6034722" y="8196935"/>
              <a:ext cx="5715" cy="2540"/>
            </a:xfrm>
            <a:custGeom>
              <a:avLst/>
              <a:gdLst/>
              <a:ahLst/>
              <a:cxnLst/>
              <a:rect l="l" t="t" r="r" b="b"/>
              <a:pathLst>
                <a:path w="5714" h="2540">
                  <a:moveTo>
                    <a:pt x="0" y="0"/>
                  </a:moveTo>
                  <a:lnTo>
                    <a:pt x="5270" y="2235"/>
                  </a:lnTo>
                </a:path>
              </a:pathLst>
            </a:custGeom>
            <a:ln w="25399">
              <a:solidFill>
                <a:srgbClr val="FCF7A7"/>
              </a:solidFill>
            </a:ln>
          </p:spPr>
          <p:txBody>
            <a:bodyPr wrap="square" lIns="0" tIns="0" rIns="0" bIns="0" rtlCol="0"/>
            <a:lstStyle/>
            <a:p>
              <a:endParaRPr/>
            </a:p>
          </p:txBody>
        </p:sp>
        <p:sp>
          <p:nvSpPr>
            <p:cNvPr id="7354" name="object 7354"/>
            <p:cNvSpPr/>
            <p:nvPr/>
          </p:nvSpPr>
          <p:spPr>
            <a:xfrm>
              <a:off x="6022784" y="8171637"/>
              <a:ext cx="12065" cy="25400"/>
            </a:xfrm>
            <a:custGeom>
              <a:avLst/>
              <a:gdLst/>
              <a:ahLst/>
              <a:cxnLst/>
              <a:rect l="l" t="t" r="r" b="b"/>
              <a:pathLst>
                <a:path w="12064" h="25400">
                  <a:moveTo>
                    <a:pt x="0" y="0"/>
                  </a:moveTo>
                  <a:lnTo>
                    <a:pt x="1930" y="7353"/>
                  </a:lnTo>
                  <a:lnTo>
                    <a:pt x="4572" y="15278"/>
                  </a:lnTo>
                  <a:lnTo>
                    <a:pt x="7010" y="23164"/>
                  </a:lnTo>
                  <a:lnTo>
                    <a:pt x="11937" y="25298"/>
                  </a:lnTo>
                  <a:lnTo>
                    <a:pt x="10134" y="17805"/>
                  </a:lnTo>
                  <a:lnTo>
                    <a:pt x="8254" y="10248"/>
                  </a:lnTo>
                  <a:lnTo>
                    <a:pt x="7150" y="3213"/>
                  </a:lnTo>
                  <a:lnTo>
                    <a:pt x="0" y="0"/>
                  </a:lnTo>
                  <a:close/>
                </a:path>
              </a:pathLst>
            </a:custGeom>
            <a:solidFill>
              <a:srgbClr val="FEF18B"/>
            </a:solidFill>
          </p:spPr>
          <p:txBody>
            <a:bodyPr wrap="square" lIns="0" tIns="0" rIns="0" bIns="0" rtlCol="0"/>
            <a:lstStyle/>
            <a:p>
              <a:endParaRPr/>
            </a:p>
          </p:txBody>
        </p:sp>
        <p:sp>
          <p:nvSpPr>
            <p:cNvPr id="7355" name="object 7355"/>
            <p:cNvSpPr/>
            <p:nvPr/>
          </p:nvSpPr>
          <p:spPr>
            <a:xfrm>
              <a:off x="6029934" y="8174850"/>
              <a:ext cx="5080" cy="22225"/>
            </a:xfrm>
            <a:custGeom>
              <a:avLst/>
              <a:gdLst/>
              <a:ahLst/>
              <a:cxnLst/>
              <a:rect l="l" t="t" r="r" b="b"/>
              <a:pathLst>
                <a:path w="5079" h="22225">
                  <a:moveTo>
                    <a:pt x="0" y="0"/>
                  </a:moveTo>
                  <a:lnTo>
                    <a:pt x="1104" y="7035"/>
                  </a:lnTo>
                  <a:lnTo>
                    <a:pt x="2984" y="14592"/>
                  </a:lnTo>
                  <a:lnTo>
                    <a:pt x="4787" y="22085"/>
                  </a:lnTo>
                </a:path>
              </a:pathLst>
            </a:custGeom>
            <a:ln w="25400">
              <a:solidFill>
                <a:srgbClr val="FEF495"/>
              </a:solidFill>
            </a:ln>
          </p:spPr>
          <p:txBody>
            <a:bodyPr wrap="square" lIns="0" tIns="0" rIns="0" bIns="0" rtlCol="0"/>
            <a:lstStyle/>
            <a:p>
              <a:endParaRPr/>
            </a:p>
          </p:txBody>
        </p:sp>
        <p:sp>
          <p:nvSpPr>
            <p:cNvPr id="7356" name="object 7356"/>
            <p:cNvSpPr/>
            <p:nvPr/>
          </p:nvSpPr>
          <p:spPr>
            <a:xfrm>
              <a:off x="6029794" y="8194802"/>
              <a:ext cx="5080" cy="2540"/>
            </a:xfrm>
            <a:custGeom>
              <a:avLst/>
              <a:gdLst/>
              <a:ahLst/>
              <a:cxnLst/>
              <a:rect l="l" t="t" r="r" b="b"/>
              <a:pathLst>
                <a:path w="5079" h="2540">
                  <a:moveTo>
                    <a:pt x="4927" y="2133"/>
                  </a:moveTo>
                  <a:lnTo>
                    <a:pt x="0" y="0"/>
                  </a:lnTo>
                </a:path>
              </a:pathLst>
            </a:custGeom>
            <a:ln w="25400">
              <a:solidFill>
                <a:srgbClr val="FEF395"/>
              </a:solidFill>
            </a:ln>
          </p:spPr>
          <p:txBody>
            <a:bodyPr wrap="square" lIns="0" tIns="0" rIns="0" bIns="0" rtlCol="0"/>
            <a:lstStyle/>
            <a:p>
              <a:endParaRPr/>
            </a:p>
          </p:txBody>
        </p:sp>
        <p:sp>
          <p:nvSpPr>
            <p:cNvPr id="7357" name="object 7357"/>
            <p:cNvSpPr/>
            <p:nvPr/>
          </p:nvSpPr>
          <p:spPr>
            <a:xfrm>
              <a:off x="6022784" y="8171637"/>
              <a:ext cx="7620" cy="23495"/>
            </a:xfrm>
            <a:custGeom>
              <a:avLst/>
              <a:gdLst/>
              <a:ahLst/>
              <a:cxnLst/>
              <a:rect l="l" t="t" r="r" b="b"/>
              <a:pathLst>
                <a:path w="7620" h="23495">
                  <a:moveTo>
                    <a:pt x="7010" y="23164"/>
                  </a:moveTo>
                  <a:lnTo>
                    <a:pt x="4572" y="15278"/>
                  </a:lnTo>
                  <a:lnTo>
                    <a:pt x="1930" y="7353"/>
                  </a:lnTo>
                  <a:lnTo>
                    <a:pt x="0" y="0"/>
                  </a:lnTo>
                </a:path>
              </a:pathLst>
            </a:custGeom>
            <a:ln w="25400">
              <a:solidFill>
                <a:srgbClr val="FEEF80"/>
              </a:solidFill>
            </a:ln>
          </p:spPr>
          <p:txBody>
            <a:bodyPr wrap="square" lIns="0" tIns="0" rIns="0" bIns="0" rtlCol="0"/>
            <a:lstStyle/>
            <a:p>
              <a:endParaRPr/>
            </a:p>
          </p:txBody>
        </p:sp>
        <p:sp>
          <p:nvSpPr>
            <p:cNvPr id="7358" name="object 7358"/>
            <p:cNvSpPr/>
            <p:nvPr/>
          </p:nvSpPr>
          <p:spPr>
            <a:xfrm>
              <a:off x="6022784" y="8171637"/>
              <a:ext cx="7620" cy="3810"/>
            </a:xfrm>
            <a:custGeom>
              <a:avLst/>
              <a:gdLst/>
              <a:ahLst/>
              <a:cxnLst/>
              <a:rect l="l" t="t" r="r" b="b"/>
              <a:pathLst>
                <a:path w="7620" h="3809">
                  <a:moveTo>
                    <a:pt x="0" y="0"/>
                  </a:moveTo>
                  <a:lnTo>
                    <a:pt x="7150" y="3213"/>
                  </a:lnTo>
                </a:path>
              </a:pathLst>
            </a:custGeom>
            <a:ln w="25400">
              <a:solidFill>
                <a:srgbClr val="FEEF7F"/>
              </a:solidFill>
            </a:ln>
          </p:spPr>
          <p:txBody>
            <a:bodyPr wrap="square" lIns="0" tIns="0" rIns="0" bIns="0" rtlCol="0"/>
            <a:lstStyle/>
            <a:p>
              <a:endParaRPr/>
            </a:p>
          </p:txBody>
        </p:sp>
        <p:sp>
          <p:nvSpPr>
            <p:cNvPr id="7359" name="object 7359"/>
            <p:cNvSpPr/>
            <p:nvPr/>
          </p:nvSpPr>
          <p:spPr>
            <a:xfrm>
              <a:off x="6016269" y="8168627"/>
              <a:ext cx="13970" cy="26670"/>
            </a:xfrm>
            <a:custGeom>
              <a:avLst/>
              <a:gdLst/>
              <a:ahLst/>
              <a:cxnLst/>
              <a:rect l="l" t="t" r="r" b="b"/>
              <a:pathLst>
                <a:path w="13970" h="26670">
                  <a:moveTo>
                    <a:pt x="0" y="0"/>
                  </a:moveTo>
                  <a:lnTo>
                    <a:pt x="1905" y="5778"/>
                  </a:lnTo>
                  <a:lnTo>
                    <a:pt x="4089" y="11785"/>
                  </a:lnTo>
                  <a:lnTo>
                    <a:pt x="8788" y="24180"/>
                  </a:lnTo>
                  <a:lnTo>
                    <a:pt x="13525" y="26174"/>
                  </a:lnTo>
                  <a:lnTo>
                    <a:pt x="11087" y="18287"/>
                  </a:lnTo>
                  <a:lnTo>
                    <a:pt x="8445" y="10363"/>
                  </a:lnTo>
                  <a:lnTo>
                    <a:pt x="6515" y="3009"/>
                  </a:lnTo>
                  <a:lnTo>
                    <a:pt x="0" y="0"/>
                  </a:lnTo>
                  <a:close/>
                </a:path>
              </a:pathLst>
            </a:custGeom>
            <a:solidFill>
              <a:srgbClr val="FFED79"/>
            </a:solidFill>
          </p:spPr>
          <p:txBody>
            <a:bodyPr wrap="square" lIns="0" tIns="0" rIns="0" bIns="0" rtlCol="0"/>
            <a:lstStyle/>
            <a:p>
              <a:endParaRPr/>
            </a:p>
          </p:txBody>
        </p:sp>
        <p:sp>
          <p:nvSpPr>
            <p:cNvPr id="7360" name="object 7360"/>
            <p:cNvSpPr/>
            <p:nvPr/>
          </p:nvSpPr>
          <p:spPr>
            <a:xfrm>
              <a:off x="6022784" y="8171637"/>
              <a:ext cx="7620" cy="23495"/>
            </a:xfrm>
            <a:custGeom>
              <a:avLst/>
              <a:gdLst/>
              <a:ahLst/>
              <a:cxnLst/>
              <a:rect l="l" t="t" r="r" b="b"/>
              <a:pathLst>
                <a:path w="7620" h="23495">
                  <a:moveTo>
                    <a:pt x="0" y="0"/>
                  </a:moveTo>
                  <a:lnTo>
                    <a:pt x="1930" y="7353"/>
                  </a:lnTo>
                  <a:lnTo>
                    <a:pt x="4572" y="15278"/>
                  </a:lnTo>
                  <a:lnTo>
                    <a:pt x="7010" y="23164"/>
                  </a:lnTo>
                </a:path>
              </a:pathLst>
            </a:custGeom>
            <a:ln w="25400">
              <a:solidFill>
                <a:srgbClr val="FEEF80"/>
              </a:solidFill>
            </a:ln>
          </p:spPr>
          <p:txBody>
            <a:bodyPr wrap="square" lIns="0" tIns="0" rIns="0" bIns="0" rtlCol="0"/>
            <a:lstStyle/>
            <a:p>
              <a:endParaRPr/>
            </a:p>
          </p:txBody>
        </p:sp>
        <p:sp>
          <p:nvSpPr>
            <p:cNvPr id="7361" name="object 7361"/>
            <p:cNvSpPr/>
            <p:nvPr/>
          </p:nvSpPr>
          <p:spPr>
            <a:xfrm>
              <a:off x="6025058" y="8192808"/>
              <a:ext cx="5080" cy="2540"/>
            </a:xfrm>
            <a:custGeom>
              <a:avLst/>
              <a:gdLst/>
              <a:ahLst/>
              <a:cxnLst/>
              <a:rect l="l" t="t" r="r" b="b"/>
              <a:pathLst>
                <a:path w="5079" h="2540">
                  <a:moveTo>
                    <a:pt x="4737" y="1993"/>
                  </a:moveTo>
                  <a:lnTo>
                    <a:pt x="0" y="0"/>
                  </a:lnTo>
                </a:path>
              </a:pathLst>
            </a:custGeom>
            <a:ln w="25400">
              <a:solidFill>
                <a:srgbClr val="FEF086"/>
              </a:solidFill>
            </a:ln>
          </p:spPr>
          <p:txBody>
            <a:bodyPr wrap="square" lIns="0" tIns="0" rIns="0" bIns="0" rtlCol="0"/>
            <a:lstStyle/>
            <a:p>
              <a:endParaRPr/>
            </a:p>
          </p:txBody>
        </p:sp>
        <p:sp>
          <p:nvSpPr>
            <p:cNvPr id="7362" name="object 7362"/>
            <p:cNvSpPr/>
            <p:nvPr/>
          </p:nvSpPr>
          <p:spPr>
            <a:xfrm>
              <a:off x="6016269" y="8168627"/>
              <a:ext cx="8890" cy="24765"/>
            </a:xfrm>
            <a:custGeom>
              <a:avLst/>
              <a:gdLst/>
              <a:ahLst/>
              <a:cxnLst/>
              <a:rect l="l" t="t" r="r" b="b"/>
              <a:pathLst>
                <a:path w="8889" h="24765">
                  <a:moveTo>
                    <a:pt x="8788" y="24180"/>
                  </a:moveTo>
                  <a:lnTo>
                    <a:pt x="6425" y="17945"/>
                  </a:lnTo>
                  <a:lnTo>
                    <a:pt x="4089" y="11785"/>
                  </a:lnTo>
                  <a:lnTo>
                    <a:pt x="1905" y="5778"/>
                  </a:lnTo>
                  <a:lnTo>
                    <a:pt x="0" y="0"/>
                  </a:lnTo>
                </a:path>
              </a:pathLst>
            </a:custGeom>
            <a:ln w="25400">
              <a:solidFill>
                <a:srgbClr val="FFEC72"/>
              </a:solidFill>
            </a:ln>
          </p:spPr>
          <p:txBody>
            <a:bodyPr wrap="square" lIns="0" tIns="0" rIns="0" bIns="0" rtlCol="0"/>
            <a:lstStyle/>
            <a:p>
              <a:endParaRPr/>
            </a:p>
          </p:txBody>
        </p:sp>
        <p:sp>
          <p:nvSpPr>
            <p:cNvPr id="7363" name="object 7363"/>
            <p:cNvSpPr/>
            <p:nvPr/>
          </p:nvSpPr>
          <p:spPr>
            <a:xfrm>
              <a:off x="6016269" y="8168627"/>
              <a:ext cx="6985" cy="3175"/>
            </a:xfrm>
            <a:custGeom>
              <a:avLst/>
              <a:gdLst/>
              <a:ahLst/>
              <a:cxnLst/>
              <a:rect l="l" t="t" r="r" b="b"/>
              <a:pathLst>
                <a:path w="6985" h="3175">
                  <a:moveTo>
                    <a:pt x="0" y="0"/>
                  </a:moveTo>
                  <a:lnTo>
                    <a:pt x="6515" y="3009"/>
                  </a:lnTo>
                </a:path>
              </a:pathLst>
            </a:custGeom>
            <a:ln w="25400">
              <a:solidFill>
                <a:srgbClr val="FFEB6D"/>
              </a:solidFill>
            </a:ln>
          </p:spPr>
          <p:txBody>
            <a:bodyPr wrap="square" lIns="0" tIns="0" rIns="0" bIns="0" rtlCol="0"/>
            <a:lstStyle/>
            <a:p>
              <a:endParaRPr/>
            </a:p>
          </p:txBody>
        </p:sp>
        <p:sp>
          <p:nvSpPr>
            <p:cNvPr id="7364" name="object 7364"/>
            <p:cNvSpPr/>
            <p:nvPr/>
          </p:nvSpPr>
          <p:spPr>
            <a:xfrm>
              <a:off x="6029794" y="8194802"/>
              <a:ext cx="7620" cy="13335"/>
            </a:xfrm>
            <a:custGeom>
              <a:avLst/>
              <a:gdLst/>
              <a:ahLst/>
              <a:cxnLst/>
              <a:rect l="l" t="t" r="r" b="b"/>
              <a:pathLst>
                <a:path w="7620" h="13334">
                  <a:moveTo>
                    <a:pt x="0" y="0"/>
                  </a:moveTo>
                  <a:lnTo>
                    <a:pt x="1219" y="3949"/>
                  </a:lnTo>
                  <a:lnTo>
                    <a:pt x="2387" y="7886"/>
                  </a:lnTo>
                  <a:lnTo>
                    <a:pt x="3390" y="11760"/>
                  </a:lnTo>
                  <a:lnTo>
                    <a:pt x="7442" y="13284"/>
                  </a:lnTo>
                  <a:lnTo>
                    <a:pt x="6692" y="9626"/>
                  </a:lnTo>
                  <a:lnTo>
                    <a:pt x="4927" y="2133"/>
                  </a:lnTo>
                  <a:lnTo>
                    <a:pt x="0" y="0"/>
                  </a:lnTo>
                  <a:close/>
                </a:path>
              </a:pathLst>
            </a:custGeom>
            <a:solidFill>
              <a:srgbClr val="FEF499"/>
            </a:solidFill>
          </p:spPr>
          <p:txBody>
            <a:bodyPr wrap="square" lIns="0" tIns="0" rIns="0" bIns="0" rtlCol="0"/>
            <a:lstStyle/>
            <a:p>
              <a:endParaRPr/>
            </a:p>
          </p:txBody>
        </p:sp>
        <p:sp>
          <p:nvSpPr>
            <p:cNvPr id="7365" name="object 7365"/>
            <p:cNvSpPr/>
            <p:nvPr/>
          </p:nvSpPr>
          <p:spPr>
            <a:xfrm>
              <a:off x="6029794" y="8194802"/>
              <a:ext cx="5080" cy="2540"/>
            </a:xfrm>
            <a:custGeom>
              <a:avLst/>
              <a:gdLst/>
              <a:ahLst/>
              <a:cxnLst/>
              <a:rect l="l" t="t" r="r" b="b"/>
              <a:pathLst>
                <a:path w="5079" h="2540">
                  <a:moveTo>
                    <a:pt x="4927" y="2133"/>
                  </a:moveTo>
                  <a:lnTo>
                    <a:pt x="0" y="0"/>
                  </a:lnTo>
                </a:path>
              </a:pathLst>
            </a:custGeom>
            <a:ln w="25400">
              <a:solidFill>
                <a:srgbClr val="FEF395"/>
              </a:solidFill>
            </a:ln>
          </p:spPr>
          <p:txBody>
            <a:bodyPr wrap="square" lIns="0" tIns="0" rIns="0" bIns="0" rtlCol="0"/>
            <a:lstStyle/>
            <a:p>
              <a:endParaRPr/>
            </a:p>
          </p:txBody>
        </p:sp>
        <p:sp>
          <p:nvSpPr>
            <p:cNvPr id="7366" name="object 7366"/>
            <p:cNvSpPr/>
            <p:nvPr/>
          </p:nvSpPr>
          <p:spPr>
            <a:xfrm>
              <a:off x="6029794" y="8194802"/>
              <a:ext cx="3810" cy="12065"/>
            </a:xfrm>
            <a:custGeom>
              <a:avLst/>
              <a:gdLst/>
              <a:ahLst/>
              <a:cxnLst/>
              <a:rect l="l" t="t" r="r" b="b"/>
              <a:pathLst>
                <a:path w="3810" h="12065">
                  <a:moveTo>
                    <a:pt x="0" y="0"/>
                  </a:moveTo>
                  <a:lnTo>
                    <a:pt x="3390" y="11760"/>
                  </a:lnTo>
                </a:path>
              </a:pathLst>
            </a:custGeom>
            <a:ln w="25400">
              <a:solidFill>
                <a:srgbClr val="FEF290"/>
              </a:solidFill>
            </a:ln>
          </p:spPr>
          <p:txBody>
            <a:bodyPr wrap="square" lIns="0" tIns="0" rIns="0" bIns="0" rtlCol="0"/>
            <a:lstStyle/>
            <a:p>
              <a:endParaRPr/>
            </a:p>
          </p:txBody>
        </p:sp>
        <p:sp>
          <p:nvSpPr>
            <p:cNvPr id="7367" name="object 7367"/>
            <p:cNvSpPr/>
            <p:nvPr/>
          </p:nvSpPr>
          <p:spPr>
            <a:xfrm>
              <a:off x="6033185" y="8206562"/>
              <a:ext cx="4445" cy="1905"/>
            </a:xfrm>
            <a:custGeom>
              <a:avLst/>
              <a:gdLst/>
              <a:ahLst/>
              <a:cxnLst/>
              <a:rect l="l" t="t" r="r" b="b"/>
              <a:pathLst>
                <a:path w="4445" h="1904">
                  <a:moveTo>
                    <a:pt x="0" y="0"/>
                  </a:moveTo>
                  <a:lnTo>
                    <a:pt x="4051" y="1523"/>
                  </a:lnTo>
                </a:path>
              </a:pathLst>
            </a:custGeom>
            <a:ln w="25400">
              <a:solidFill>
                <a:srgbClr val="FEF49D"/>
              </a:solidFill>
            </a:ln>
          </p:spPr>
          <p:txBody>
            <a:bodyPr wrap="square" lIns="0" tIns="0" rIns="0" bIns="0" rtlCol="0"/>
            <a:lstStyle/>
            <a:p>
              <a:endParaRPr/>
            </a:p>
          </p:txBody>
        </p:sp>
        <p:sp>
          <p:nvSpPr>
            <p:cNvPr id="7368" name="object 7368"/>
            <p:cNvSpPr/>
            <p:nvPr/>
          </p:nvSpPr>
          <p:spPr>
            <a:xfrm>
              <a:off x="6034722" y="8196935"/>
              <a:ext cx="2540" cy="11430"/>
            </a:xfrm>
            <a:custGeom>
              <a:avLst/>
              <a:gdLst/>
              <a:ahLst/>
              <a:cxnLst/>
              <a:rect l="l" t="t" r="r" b="b"/>
              <a:pathLst>
                <a:path w="2539" h="11429">
                  <a:moveTo>
                    <a:pt x="2514" y="11150"/>
                  </a:moveTo>
                  <a:lnTo>
                    <a:pt x="0" y="0"/>
                  </a:lnTo>
                </a:path>
              </a:pathLst>
            </a:custGeom>
            <a:ln w="25400">
              <a:solidFill>
                <a:srgbClr val="FDF5A2"/>
              </a:solidFill>
            </a:ln>
          </p:spPr>
          <p:txBody>
            <a:bodyPr wrap="square" lIns="0" tIns="0" rIns="0" bIns="0" rtlCol="0"/>
            <a:lstStyle/>
            <a:p>
              <a:endParaRPr/>
            </a:p>
          </p:txBody>
        </p:sp>
        <p:sp>
          <p:nvSpPr>
            <p:cNvPr id="7369" name="object 7369"/>
            <p:cNvSpPr/>
            <p:nvPr/>
          </p:nvSpPr>
          <p:spPr>
            <a:xfrm>
              <a:off x="6033185" y="8206562"/>
              <a:ext cx="6350" cy="12700"/>
            </a:xfrm>
            <a:custGeom>
              <a:avLst/>
              <a:gdLst/>
              <a:ahLst/>
              <a:cxnLst/>
              <a:rect l="l" t="t" r="r" b="b"/>
              <a:pathLst>
                <a:path w="6350" h="12700">
                  <a:moveTo>
                    <a:pt x="0" y="0"/>
                  </a:moveTo>
                  <a:lnTo>
                    <a:pt x="990" y="3860"/>
                  </a:lnTo>
                  <a:lnTo>
                    <a:pt x="1828" y="7645"/>
                  </a:lnTo>
                  <a:lnTo>
                    <a:pt x="2374" y="11277"/>
                  </a:lnTo>
                  <a:lnTo>
                    <a:pt x="5765" y="12191"/>
                  </a:lnTo>
                  <a:lnTo>
                    <a:pt x="5410" y="8762"/>
                  </a:lnTo>
                  <a:lnTo>
                    <a:pt x="4787" y="5194"/>
                  </a:lnTo>
                  <a:lnTo>
                    <a:pt x="4051" y="1523"/>
                  </a:lnTo>
                  <a:lnTo>
                    <a:pt x="0" y="0"/>
                  </a:lnTo>
                  <a:close/>
                </a:path>
              </a:pathLst>
            </a:custGeom>
            <a:solidFill>
              <a:srgbClr val="FEF59E"/>
            </a:solidFill>
          </p:spPr>
          <p:txBody>
            <a:bodyPr wrap="square" lIns="0" tIns="0" rIns="0" bIns="0" rtlCol="0"/>
            <a:lstStyle/>
            <a:p>
              <a:endParaRPr/>
            </a:p>
          </p:txBody>
        </p:sp>
        <p:sp>
          <p:nvSpPr>
            <p:cNvPr id="7370" name="object 7370"/>
            <p:cNvSpPr/>
            <p:nvPr/>
          </p:nvSpPr>
          <p:spPr>
            <a:xfrm>
              <a:off x="6033185" y="8206562"/>
              <a:ext cx="4445" cy="1905"/>
            </a:xfrm>
            <a:custGeom>
              <a:avLst/>
              <a:gdLst/>
              <a:ahLst/>
              <a:cxnLst/>
              <a:rect l="l" t="t" r="r" b="b"/>
              <a:pathLst>
                <a:path w="4445" h="1904">
                  <a:moveTo>
                    <a:pt x="4051" y="1523"/>
                  </a:moveTo>
                  <a:lnTo>
                    <a:pt x="0" y="0"/>
                  </a:lnTo>
                </a:path>
              </a:pathLst>
            </a:custGeom>
            <a:ln w="25400">
              <a:solidFill>
                <a:srgbClr val="FEF49D"/>
              </a:solidFill>
            </a:ln>
          </p:spPr>
          <p:txBody>
            <a:bodyPr wrap="square" lIns="0" tIns="0" rIns="0" bIns="0" rtlCol="0"/>
            <a:lstStyle/>
            <a:p>
              <a:endParaRPr/>
            </a:p>
          </p:txBody>
        </p:sp>
        <p:sp>
          <p:nvSpPr>
            <p:cNvPr id="7371" name="object 7371"/>
            <p:cNvSpPr/>
            <p:nvPr/>
          </p:nvSpPr>
          <p:spPr>
            <a:xfrm>
              <a:off x="6033185" y="8206562"/>
              <a:ext cx="2540" cy="11430"/>
            </a:xfrm>
            <a:custGeom>
              <a:avLst/>
              <a:gdLst/>
              <a:ahLst/>
              <a:cxnLst/>
              <a:rect l="l" t="t" r="r" b="b"/>
              <a:pathLst>
                <a:path w="2539" h="11429">
                  <a:moveTo>
                    <a:pt x="0" y="0"/>
                  </a:moveTo>
                  <a:lnTo>
                    <a:pt x="2374" y="11277"/>
                  </a:lnTo>
                </a:path>
              </a:pathLst>
            </a:custGeom>
            <a:ln w="25400">
              <a:solidFill>
                <a:srgbClr val="FEF395"/>
              </a:solidFill>
            </a:ln>
          </p:spPr>
          <p:txBody>
            <a:bodyPr wrap="square" lIns="0" tIns="0" rIns="0" bIns="0" rtlCol="0"/>
            <a:lstStyle/>
            <a:p>
              <a:endParaRPr/>
            </a:p>
          </p:txBody>
        </p:sp>
        <p:sp>
          <p:nvSpPr>
            <p:cNvPr id="7372" name="object 7372"/>
            <p:cNvSpPr/>
            <p:nvPr/>
          </p:nvSpPr>
          <p:spPr>
            <a:xfrm>
              <a:off x="6035560" y="8217839"/>
              <a:ext cx="3810" cy="1270"/>
            </a:xfrm>
            <a:custGeom>
              <a:avLst/>
              <a:gdLst/>
              <a:ahLst/>
              <a:cxnLst/>
              <a:rect l="l" t="t" r="r" b="b"/>
              <a:pathLst>
                <a:path w="3810" h="1270">
                  <a:moveTo>
                    <a:pt x="0" y="0"/>
                  </a:moveTo>
                  <a:lnTo>
                    <a:pt x="3390" y="914"/>
                  </a:lnTo>
                </a:path>
              </a:pathLst>
            </a:custGeom>
            <a:ln w="25400">
              <a:solidFill>
                <a:srgbClr val="FEF59F"/>
              </a:solidFill>
            </a:ln>
          </p:spPr>
          <p:txBody>
            <a:bodyPr wrap="square" lIns="0" tIns="0" rIns="0" bIns="0" rtlCol="0"/>
            <a:lstStyle/>
            <a:p>
              <a:endParaRPr/>
            </a:p>
          </p:txBody>
        </p:sp>
        <p:sp>
          <p:nvSpPr>
            <p:cNvPr id="7373" name="object 7373"/>
            <p:cNvSpPr/>
            <p:nvPr/>
          </p:nvSpPr>
          <p:spPr>
            <a:xfrm>
              <a:off x="6037237" y="8208086"/>
              <a:ext cx="1905" cy="10795"/>
            </a:xfrm>
            <a:custGeom>
              <a:avLst/>
              <a:gdLst/>
              <a:ahLst/>
              <a:cxnLst/>
              <a:rect l="l" t="t" r="r" b="b"/>
              <a:pathLst>
                <a:path w="1904" h="10795">
                  <a:moveTo>
                    <a:pt x="1714" y="10667"/>
                  </a:moveTo>
                  <a:lnTo>
                    <a:pt x="0" y="0"/>
                  </a:lnTo>
                </a:path>
              </a:pathLst>
            </a:custGeom>
            <a:ln w="25400">
              <a:solidFill>
                <a:srgbClr val="FDF7A6"/>
              </a:solidFill>
            </a:ln>
          </p:spPr>
          <p:txBody>
            <a:bodyPr wrap="square" lIns="0" tIns="0" rIns="0" bIns="0" rtlCol="0"/>
            <a:lstStyle/>
            <a:p>
              <a:endParaRPr/>
            </a:p>
          </p:txBody>
        </p:sp>
        <p:sp>
          <p:nvSpPr>
            <p:cNvPr id="7374" name="object 7374"/>
            <p:cNvSpPr/>
            <p:nvPr/>
          </p:nvSpPr>
          <p:spPr>
            <a:xfrm>
              <a:off x="6025058" y="8192808"/>
              <a:ext cx="8255" cy="13970"/>
            </a:xfrm>
            <a:custGeom>
              <a:avLst/>
              <a:gdLst/>
              <a:ahLst/>
              <a:cxnLst/>
              <a:rect l="l" t="t" r="r" b="b"/>
              <a:pathLst>
                <a:path w="8254" h="13970">
                  <a:moveTo>
                    <a:pt x="0" y="0"/>
                  </a:moveTo>
                  <a:lnTo>
                    <a:pt x="1562" y="4165"/>
                  </a:lnTo>
                  <a:lnTo>
                    <a:pt x="3060" y="8318"/>
                  </a:lnTo>
                  <a:lnTo>
                    <a:pt x="4318" y="12369"/>
                  </a:lnTo>
                  <a:lnTo>
                    <a:pt x="6807" y="13246"/>
                  </a:lnTo>
                  <a:lnTo>
                    <a:pt x="8127" y="13754"/>
                  </a:lnTo>
                  <a:lnTo>
                    <a:pt x="7124" y="9880"/>
                  </a:lnTo>
                  <a:lnTo>
                    <a:pt x="5956" y="5943"/>
                  </a:lnTo>
                  <a:lnTo>
                    <a:pt x="4737" y="1993"/>
                  </a:lnTo>
                  <a:lnTo>
                    <a:pt x="0" y="0"/>
                  </a:lnTo>
                  <a:close/>
                </a:path>
              </a:pathLst>
            </a:custGeom>
            <a:solidFill>
              <a:srgbClr val="FEF089"/>
            </a:solidFill>
          </p:spPr>
          <p:txBody>
            <a:bodyPr wrap="square" lIns="0" tIns="0" rIns="0" bIns="0" rtlCol="0"/>
            <a:lstStyle/>
            <a:p>
              <a:endParaRPr/>
            </a:p>
          </p:txBody>
        </p:sp>
        <p:sp>
          <p:nvSpPr>
            <p:cNvPr id="7375" name="object 7375"/>
            <p:cNvSpPr/>
            <p:nvPr/>
          </p:nvSpPr>
          <p:spPr>
            <a:xfrm>
              <a:off x="6025058" y="8192808"/>
              <a:ext cx="5080" cy="2540"/>
            </a:xfrm>
            <a:custGeom>
              <a:avLst/>
              <a:gdLst/>
              <a:ahLst/>
              <a:cxnLst/>
              <a:rect l="l" t="t" r="r" b="b"/>
              <a:pathLst>
                <a:path w="5079" h="2540">
                  <a:moveTo>
                    <a:pt x="4737" y="1993"/>
                  </a:moveTo>
                  <a:lnTo>
                    <a:pt x="0" y="0"/>
                  </a:lnTo>
                </a:path>
              </a:pathLst>
            </a:custGeom>
            <a:ln w="25400">
              <a:solidFill>
                <a:srgbClr val="FEF086"/>
              </a:solidFill>
            </a:ln>
          </p:spPr>
          <p:txBody>
            <a:bodyPr wrap="square" lIns="0" tIns="0" rIns="0" bIns="0" rtlCol="0"/>
            <a:lstStyle/>
            <a:p>
              <a:endParaRPr/>
            </a:p>
          </p:txBody>
        </p:sp>
        <p:sp>
          <p:nvSpPr>
            <p:cNvPr id="7376" name="object 7376"/>
            <p:cNvSpPr/>
            <p:nvPr/>
          </p:nvSpPr>
          <p:spPr>
            <a:xfrm>
              <a:off x="6025058" y="8192808"/>
              <a:ext cx="4445" cy="12700"/>
            </a:xfrm>
            <a:custGeom>
              <a:avLst/>
              <a:gdLst/>
              <a:ahLst/>
              <a:cxnLst/>
              <a:rect l="l" t="t" r="r" b="b"/>
              <a:pathLst>
                <a:path w="4445" h="12700">
                  <a:moveTo>
                    <a:pt x="0" y="0"/>
                  </a:moveTo>
                  <a:lnTo>
                    <a:pt x="4318" y="12369"/>
                  </a:lnTo>
                </a:path>
              </a:pathLst>
            </a:custGeom>
            <a:ln w="25400">
              <a:solidFill>
                <a:srgbClr val="FFEF82"/>
              </a:solidFill>
            </a:ln>
          </p:spPr>
          <p:txBody>
            <a:bodyPr wrap="square" lIns="0" tIns="0" rIns="0" bIns="0" rtlCol="0"/>
            <a:lstStyle/>
            <a:p>
              <a:endParaRPr/>
            </a:p>
          </p:txBody>
        </p:sp>
        <p:sp>
          <p:nvSpPr>
            <p:cNvPr id="7377" name="object 7377"/>
            <p:cNvSpPr/>
            <p:nvPr/>
          </p:nvSpPr>
          <p:spPr>
            <a:xfrm>
              <a:off x="6029375" y="8205178"/>
              <a:ext cx="3810" cy="1905"/>
            </a:xfrm>
            <a:custGeom>
              <a:avLst/>
              <a:gdLst/>
              <a:ahLst/>
              <a:cxnLst/>
              <a:rect l="l" t="t" r="r" b="b"/>
              <a:pathLst>
                <a:path w="3810" h="1904">
                  <a:moveTo>
                    <a:pt x="0" y="0"/>
                  </a:moveTo>
                  <a:lnTo>
                    <a:pt x="3809" y="1384"/>
                  </a:lnTo>
                </a:path>
              </a:pathLst>
            </a:custGeom>
            <a:ln w="25400">
              <a:solidFill>
                <a:srgbClr val="FEF18D"/>
              </a:solidFill>
            </a:ln>
          </p:spPr>
          <p:txBody>
            <a:bodyPr wrap="square" lIns="0" tIns="0" rIns="0" bIns="0" rtlCol="0"/>
            <a:lstStyle/>
            <a:p>
              <a:endParaRPr/>
            </a:p>
          </p:txBody>
        </p:sp>
        <p:sp>
          <p:nvSpPr>
            <p:cNvPr id="7378" name="object 7378"/>
            <p:cNvSpPr/>
            <p:nvPr/>
          </p:nvSpPr>
          <p:spPr>
            <a:xfrm>
              <a:off x="6029794" y="8194802"/>
              <a:ext cx="3810" cy="12065"/>
            </a:xfrm>
            <a:custGeom>
              <a:avLst/>
              <a:gdLst/>
              <a:ahLst/>
              <a:cxnLst/>
              <a:rect l="l" t="t" r="r" b="b"/>
              <a:pathLst>
                <a:path w="3810" h="12065">
                  <a:moveTo>
                    <a:pt x="3390" y="11760"/>
                  </a:moveTo>
                  <a:lnTo>
                    <a:pt x="0" y="0"/>
                  </a:lnTo>
                </a:path>
              </a:pathLst>
            </a:custGeom>
            <a:ln w="25400">
              <a:solidFill>
                <a:srgbClr val="FEF290"/>
              </a:solidFill>
            </a:ln>
          </p:spPr>
          <p:txBody>
            <a:bodyPr wrap="square" lIns="0" tIns="0" rIns="0" bIns="0" rtlCol="0"/>
            <a:lstStyle/>
            <a:p>
              <a:endParaRPr/>
            </a:p>
          </p:txBody>
        </p:sp>
        <p:sp>
          <p:nvSpPr>
            <p:cNvPr id="7379" name="object 7379"/>
            <p:cNvSpPr/>
            <p:nvPr/>
          </p:nvSpPr>
          <p:spPr>
            <a:xfrm>
              <a:off x="6029375" y="8205178"/>
              <a:ext cx="6350" cy="12700"/>
            </a:xfrm>
            <a:custGeom>
              <a:avLst/>
              <a:gdLst/>
              <a:ahLst/>
              <a:cxnLst/>
              <a:rect l="l" t="t" r="r" b="b"/>
              <a:pathLst>
                <a:path w="6350" h="12700">
                  <a:moveTo>
                    <a:pt x="0" y="0"/>
                  </a:moveTo>
                  <a:lnTo>
                    <a:pt x="1269" y="4051"/>
                  </a:lnTo>
                  <a:lnTo>
                    <a:pt x="2298" y="8000"/>
                  </a:lnTo>
                  <a:lnTo>
                    <a:pt x="2946" y="11734"/>
                  </a:lnTo>
                  <a:lnTo>
                    <a:pt x="6184" y="12661"/>
                  </a:lnTo>
                  <a:lnTo>
                    <a:pt x="5638" y="9029"/>
                  </a:lnTo>
                  <a:lnTo>
                    <a:pt x="4800" y="5245"/>
                  </a:lnTo>
                  <a:lnTo>
                    <a:pt x="3809" y="1384"/>
                  </a:lnTo>
                  <a:lnTo>
                    <a:pt x="1231" y="419"/>
                  </a:lnTo>
                  <a:lnTo>
                    <a:pt x="0" y="0"/>
                  </a:lnTo>
                  <a:close/>
                </a:path>
              </a:pathLst>
            </a:custGeom>
            <a:solidFill>
              <a:srgbClr val="FEF18E"/>
            </a:solidFill>
          </p:spPr>
          <p:txBody>
            <a:bodyPr wrap="square" lIns="0" tIns="0" rIns="0" bIns="0" rtlCol="0"/>
            <a:lstStyle/>
            <a:p>
              <a:endParaRPr/>
            </a:p>
          </p:txBody>
        </p:sp>
        <p:sp>
          <p:nvSpPr>
            <p:cNvPr id="7380" name="object 7380"/>
            <p:cNvSpPr/>
            <p:nvPr/>
          </p:nvSpPr>
          <p:spPr>
            <a:xfrm>
              <a:off x="6029375" y="8205178"/>
              <a:ext cx="3810" cy="1905"/>
            </a:xfrm>
            <a:custGeom>
              <a:avLst/>
              <a:gdLst/>
              <a:ahLst/>
              <a:cxnLst/>
              <a:rect l="l" t="t" r="r" b="b"/>
              <a:pathLst>
                <a:path w="3810" h="1904">
                  <a:moveTo>
                    <a:pt x="3809" y="1384"/>
                  </a:moveTo>
                  <a:lnTo>
                    <a:pt x="0" y="0"/>
                  </a:lnTo>
                </a:path>
              </a:pathLst>
            </a:custGeom>
            <a:ln w="25400">
              <a:solidFill>
                <a:srgbClr val="FEF18D"/>
              </a:solidFill>
            </a:ln>
          </p:spPr>
          <p:txBody>
            <a:bodyPr wrap="square" lIns="0" tIns="0" rIns="0" bIns="0" rtlCol="0"/>
            <a:lstStyle/>
            <a:p>
              <a:endParaRPr/>
            </a:p>
          </p:txBody>
        </p:sp>
        <p:sp>
          <p:nvSpPr>
            <p:cNvPr id="7381" name="object 7381"/>
            <p:cNvSpPr/>
            <p:nvPr/>
          </p:nvSpPr>
          <p:spPr>
            <a:xfrm>
              <a:off x="6029375" y="8205178"/>
              <a:ext cx="3175" cy="12065"/>
            </a:xfrm>
            <a:custGeom>
              <a:avLst/>
              <a:gdLst/>
              <a:ahLst/>
              <a:cxnLst/>
              <a:rect l="l" t="t" r="r" b="b"/>
              <a:pathLst>
                <a:path w="3175" h="12065">
                  <a:moveTo>
                    <a:pt x="0" y="0"/>
                  </a:moveTo>
                  <a:lnTo>
                    <a:pt x="2946" y="11734"/>
                  </a:lnTo>
                </a:path>
              </a:pathLst>
            </a:custGeom>
            <a:ln w="25400">
              <a:solidFill>
                <a:srgbClr val="FFF087"/>
              </a:solidFill>
            </a:ln>
          </p:spPr>
          <p:txBody>
            <a:bodyPr wrap="square" lIns="0" tIns="0" rIns="0" bIns="0" rtlCol="0"/>
            <a:lstStyle/>
            <a:p>
              <a:endParaRPr/>
            </a:p>
          </p:txBody>
        </p:sp>
        <p:sp>
          <p:nvSpPr>
            <p:cNvPr id="7382" name="object 7382"/>
            <p:cNvSpPr/>
            <p:nvPr/>
          </p:nvSpPr>
          <p:spPr>
            <a:xfrm>
              <a:off x="6032322" y="8216912"/>
              <a:ext cx="3810" cy="1270"/>
            </a:xfrm>
            <a:custGeom>
              <a:avLst/>
              <a:gdLst/>
              <a:ahLst/>
              <a:cxnLst/>
              <a:rect l="l" t="t" r="r" b="b"/>
              <a:pathLst>
                <a:path w="3810" h="1270">
                  <a:moveTo>
                    <a:pt x="0" y="0"/>
                  </a:moveTo>
                  <a:lnTo>
                    <a:pt x="3238" y="927"/>
                  </a:lnTo>
                </a:path>
              </a:pathLst>
            </a:custGeom>
            <a:ln w="25400">
              <a:solidFill>
                <a:srgbClr val="FEF28F"/>
              </a:solidFill>
            </a:ln>
          </p:spPr>
          <p:txBody>
            <a:bodyPr wrap="square" lIns="0" tIns="0" rIns="0" bIns="0" rtlCol="0"/>
            <a:lstStyle/>
            <a:p>
              <a:endParaRPr/>
            </a:p>
          </p:txBody>
        </p:sp>
        <p:sp>
          <p:nvSpPr>
            <p:cNvPr id="7383" name="object 7383"/>
            <p:cNvSpPr/>
            <p:nvPr/>
          </p:nvSpPr>
          <p:spPr>
            <a:xfrm>
              <a:off x="6033185" y="8206562"/>
              <a:ext cx="2540" cy="11430"/>
            </a:xfrm>
            <a:custGeom>
              <a:avLst/>
              <a:gdLst/>
              <a:ahLst/>
              <a:cxnLst/>
              <a:rect l="l" t="t" r="r" b="b"/>
              <a:pathLst>
                <a:path w="2539" h="11429">
                  <a:moveTo>
                    <a:pt x="2374" y="11277"/>
                  </a:moveTo>
                  <a:lnTo>
                    <a:pt x="0" y="0"/>
                  </a:lnTo>
                </a:path>
              </a:pathLst>
            </a:custGeom>
            <a:ln w="25400">
              <a:solidFill>
                <a:srgbClr val="FEF395"/>
              </a:solidFill>
            </a:ln>
          </p:spPr>
          <p:txBody>
            <a:bodyPr wrap="square" lIns="0" tIns="0" rIns="0" bIns="0" rtlCol="0"/>
            <a:lstStyle/>
            <a:p>
              <a:endParaRPr/>
            </a:p>
          </p:txBody>
        </p:sp>
        <p:sp>
          <p:nvSpPr>
            <p:cNvPr id="7384" name="object 7384"/>
            <p:cNvSpPr/>
            <p:nvPr/>
          </p:nvSpPr>
          <p:spPr>
            <a:xfrm>
              <a:off x="5972124" y="8099602"/>
              <a:ext cx="17145" cy="14604"/>
            </a:xfrm>
            <a:custGeom>
              <a:avLst/>
              <a:gdLst/>
              <a:ahLst/>
              <a:cxnLst/>
              <a:rect l="l" t="t" r="r" b="b"/>
              <a:pathLst>
                <a:path w="17145" h="14604">
                  <a:moveTo>
                    <a:pt x="101" y="0"/>
                  </a:moveTo>
                  <a:lnTo>
                    <a:pt x="16789" y="14604"/>
                  </a:lnTo>
                  <a:lnTo>
                    <a:pt x="14960" y="10515"/>
                  </a:lnTo>
                  <a:lnTo>
                    <a:pt x="13919" y="7175"/>
                  </a:lnTo>
                  <a:lnTo>
                    <a:pt x="14046" y="4648"/>
                  </a:lnTo>
                  <a:lnTo>
                    <a:pt x="101" y="0"/>
                  </a:lnTo>
                  <a:close/>
                </a:path>
              </a:pathLst>
            </a:custGeom>
            <a:solidFill>
              <a:srgbClr val="FFDB25"/>
            </a:solidFill>
          </p:spPr>
          <p:txBody>
            <a:bodyPr wrap="square" lIns="0" tIns="0" rIns="0" bIns="0" rtlCol="0"/>
            <a:lstStyle/>
            <a:p>
              <a:endParaRPr/>
            </a:p>
          </p:txBody>
        </p:sp>
        <p:sp>
          <p:nvSpPr>
            <p:cNvPr id="7385" name="object 7385"/>
            <p:cNvSpPr/>
            <p:nvPr/>
          </p:nvSpPr>
          <p:spPr>
            <a:xfrm>
              <a:off x="5972225" y="8099602"/>
              <a:ext cx="13970" cy="5080"/>
            </a:xfrm>
            <a:custGeom>
              <a:avLst/>
              <a:gdLst/>
              <a:ahLst/>
              <a:cxnLst/>
              <a:rect l="l" t="t" r="r" b="b"/>
              <a:pathLst>
                <a:path w="13970" h="5079">
                  <a:moveTo>
                    <a:pt x="13944" y="4648"/>
                  </a:moveTo>
                  <a:lnTo>
                    <a:pt x="8953" y="2971"/>
                  </a:lnTo>
                  <a:lnTo>
                    <a:pt x="4292" y="1422"/>
                  </a:lnTo>
                  <a:lnTo>
                    <a:pt x="0" y="0"/>
                  </a:lnTo>
                </a:path>
              </a:pathLst>
            </a:custGeom>
            <a:ln w="25400">
              <a:solidFill>
                <a:srgbClr val="FFD921"/>
              </a:solidFill>
            </a:ln>
          </p:spPr>
          <p:txBody>
            <a:bodyPr wrap="square" lIns="0" tIns="0" rIns="0" bIns="0" rtlCol="0"/>
            <a:lstStyle/>
            <a:p>
              <a:endParaRPr/>
            </a:p>
          </p:txBody>
        </p:sp>
        <p:sp>
          <p:nvSpPr>
            <p:cNvPr id="7386" name="object 7386"/>
            <p:cNvSpPr/>
            <p:nvPr/>
          </p:nvSpPr>
          <p:spPr>
            <a:xfrm>
              <a:off x="5972225" y="8099602"/>
              <a:ext cx="3810" cy="9525"/>
            </a:xfrm>
            <a:custGeom>
              <a:avLst/>
              <a:gdLst/>
              <a:ahLst/>
              <a:cxnLst/>
              <a:rect l="l" t="t" r="r" b="b"/>
              <a:pathLst>
                <a:path w="3810" h="9525">
                  <a:moveTo>
                    <a:pt x="0" y="0"/>
                  </a:moveTo>
                  <a:lnTo>
                    <a:pt x="3632" y="9182"/>
                  </a:lnTo>
                </a:path>
              </a:pathLst>
            </a:custGeom>
            <a:ln w="25400">
              <a:solidFill>
                <a:srgbClr val="FFDB26"/>
              </a:solidFill>
            </a:ln>
          </p:spPr>
          <p:txBody>
            <a:bodyPr wrap="square" lIns="0" tIns="0" rIns="0" bIns="0" rtlCol="0"/>
            <a:lstStyle/>
            <a:p>
              <a:endParaRPr/>
            </a:p>
          </p:txBody>
        </p:sp>
        <p:sp>
          <p:nvSpPr>
            <p:cNvPr id="7387" name="object 7387"/>
            <p:cNvSpPr/>
            <p:nvPr/>
          </p:nvSpPr>
          <p:spPr>
            <a:xfrm>
              <a:off x="5975857" y="8108785"/>
              <a:ext cx="13335" cy="5715"/>
            </a:xfrm>
            <a:custGeom>
              <a:avLst/>
              <a:gdLst/>
              <a:ahLst/>
              <a:cxnLst/>
              <a:rect l="l" t="t" r="r" b="b"/>
              <a:pathLst>
                <a:path w="13335" h="5715">
                  <a:moveTo>
                    <a:pt x="0" y="0"/>
                  </a:moveTo>
                  <a:lnTo>
                    <a:pt x="4140" y="1955"/>
                  </a:lnTo>
                  <a:lnTo>
                    <a:pt x="8521" y="3822"/>
                  </a:lnTo>
                  <a:lnTo>
                    <a:pt x="13055" y="5422"/>
                  </a:lnTo>
                </a:path>
              </a:pathLst>
            </a:custGeom>
            <a:ln w="25400">
              <a:solidFill>
                <a:srgbClr val="FFDC2A"/>
              </a:solidFill>
            </a:ln>
          </p:spPr>
          <p:txBody>
            <a:bodyPr wrap="square" lIns="0" tIns="0" rIns="0" bIns="0" rtlCol="0"/>
            <a:lstStyle/>
            <a:p>
              <a:endParaRPr/>
            </a:p>
          </p:txBody>
        </p:sp>
        <p:sp>
          <p:nvSpPr>
            <p:cNvPr id="7388" name="object 7388"/>
            <p:cNvSpPr/>
            <p:nvPr/>
          </p:nvSpPr>
          <p:spPr>
            <a:xfrm>
              <a:off x="5986170" y="8104251"/>
              <a:ext cx="3175" cy="10160"/>
            </a:xfrm>
            <a:custGeom>
              <a:avLst/>
              <a:gdLst/>
              <a:ahLst/>
              <a:cxnLst/>
              <a:rect l="l" t="t" r="r" b="b"/>
              <a:pathLst>
                <a:path w="3175" h="10159">
                  <a:moveTo>
                    <a:pt x="2743" y="9956"/>
                  </a:moveTo>
                  <a:lnTo>
                    <a:pt x="0" y="0"/>
                  </a:lnTo>
                </a:path>
              </a:pathLst>
            </a:custGeom>
            <a:ln w="25399">
              <a:solidFill>
                <a:srgbClr val="FFDA24"/>
              </a:solidFill>
            </a:ln>
          </p:spPr>
          <p:txBody>
            <a:bodyPr wrap="square" lIns="0" tIns="0" rIns="0" bIns="0" rtlCol="0"/>
            <a:lstStyle/>
            <a:p>
              <a:endParaRPr/>
            </a:p>
          </p:txBody>
        </p:sp>
        <p:sp>
          <p:nvSpPr>
            <p:cNvPr id="7389" name="object 7389"/>
            <p:cNvSpPr/>
            <p:nvPr/>
          </p:nvSpPr>
          <p:spPr>
            <a:xfrm>
              <a:off x="5975857" y="8108785"/>
              <a:ext cx="20955" cy="20320"/>
            </a:xfrm>
            <a:custGeom>
              <a:avLst/>
              <a:gdLst/>
              <a:ahLst/>
              <a:cxnLst/>
              <a:rect l="l" t="t" r="r" b="b"/>
              <a:pathLst>
                <a:path w="20954" h="20320">
                  <a:moveTo>
                    <a:pt x="0" y="0"/>
                  </a:moveTo>
                  <a:lnTo>
                    <a:pt x="2362" y="3962"/>
                  </a:lnTo>
                  <a:lnTo>
                    <a:pt x="5689" y="8788"/>
                  </a:lnTo>
                  <a:lnTo>
                    <a:pt x="9474" y="14414"/>
                  </a:lnTo>
                  <a:lnTo>
                    <a:pt x="13195" y="16497"/>
                  </a:lnTo>
                  <a:lnTo>
                    <a:pt x="16967" y="18402"/>
                  </a:lnTo>
                  <a:lnTo>
                    <a:pt x="20510" y="19799"/>
                  </a:lnTo>
                  <a:lnTo>
                    <a:pt x="14884" y="9499"/>
                  </a:lnTo>
                  <a:lnTo>
                    <a:pt x="13055" y="5422"/>
                  </a:lnTo>
                  <a:lnTo>
                    <a:pt x="8521" y="3822"/>
                  </a:lnTo>
                  <a:lnTo>
                    <a:pt x="4140" y="1955"/>
                  </a:lnTo>
                  <a:lnTo>
                    <a:pt x="0" y="0"/>
                  </a:lnTo>
                  <a:close/>
                </a:path>
              </a:pathLst>
            </a:custGeom>
            <a:solidFill>
              <a:srgbClr val="FFDD32"/>
            </a:solidFill>
          </p:spPr>
          <p:txBody>
            <a:bodyPr wrap="square" lIns="0" tIns="0" rIns="0" bIns="0" rtlCol="0"/>
            <a:lstStyle/>
            <a:p>
              <a:endParaRPr/>
            </a:p>
          </p:txBody>
        </p:sp>
        <p:sp>
          <p:nvSpPr>
            <p:cNvPr id="7390" name="object 7390"/>
            <p:cNvSpPr/>
            <p:nvPr/>
          </p:nvSpPr>
          <p:spPr>
            <a:xfrm>
              <a:off x="5975857" y="8108785"/>
              <a:ext cx="13335" cy="5715"/>
            </a:xfrm>
            <a:custGeom>
              <a:avLst/>
              <a:gdLst/>
              <a:ahLst/>
              <a:cxnLst/>
              <a:rect l="l" t="t" r="r" b="b"/>
              <a:pathLst>
                <a:path w="13335" h="5715">
                  <a:moveTo>
                    <a:pt x="13055" y="5422"/>
                  </a:moveTo>
                  <a:lnTo>
                    <a:pt x="8521" y="3822"/>
                  </a:lnTo>
                  <a:lnTo>
                    <a:pt x="4140" y="1955"/>
                  </a:lnTo>
                  <a:lnTo>
                    <a:pt x="0" y="0"/>
                  </a:lnTo>
                </a:path>
              </a:pathLst>
            </a:custGeom>
            <a:ln w="25400">
              <a:solidFill>
                <a:srgbClr val="FFDC2A"/>
              </a:solidFill>
            </a:ln>
          </p:spPr>
          <p:txBody>
            <a:bodyPr wrap="square" lIns="0" tIns="0" rIns="0" bIns="0" rtlCol="0"/>
            <a:lstStyle/>
            <a:p>
              <a:endParaRPr/>
            </a:p>
          </p:txBody>
        </p:sp>
        <p:sp>
          <p:nvSpPr>
            <p:cNvPr id="7391" name="object 7391"/>
            <p:cNvSpPr/>
            <p:nvPr/>
          </p:nvSpPr>
          <p:spPr>
            <a:xfrm>
              <a:off x="5975857" y="8108785"/>
              <a:ext cx="9525" cy="14604"/>
            </a:xfrm>
            <a:custGeom>
              <a:avLst/>
              <a:gdLst/>
              <a:ahLst/>
              <a:cxnLst/>
              <a:rect l="l" t="t" r="r" b="b"/>
              <a:pathLst>
                <a:path w="9525" h="14604">
                  <a:moveTo>
                    <a:pt x="0" y="0"/>
                  </a:moveTo>
                  <a:lnTo>
                    <a:pt x="2362" y="3962"/>
                  </a:lnTo>
                  <a:lnTo>
                    <a:pt x="5689" y="8788"/>
                  </a:lnTo>
                  <a:lnTo>
                    <a:pt x="9474" y="14414"/>
                  </a:lnTo>
                </a:path>
              </a:pathLst>
            </a:custGeom>
            <a:ln w="25400">
              <a:solidFill>
                <a:srgbClr val="FFDE32"/>
              </a:solidFill>
            </a:ln>
          </p:spPr>
          <p:txBody>
            <a:bodyPr wrap="square" lIns="0" tIns="0" rIns="0" bIns="0" rtlCol="0"/>
            <a:lstStyle/>
            <a:p>
              <a:endParaRPr/>
            </a:p>
          </p:txBody>
        </p:sp>
        <p:sp>
          <p:nvSpPr>
            <p:cNvPr id="7392" name="object 7392"/>
            <p:cNvSpPr/>
            <p:nvPr/>
          </p:nvSpPr>
          <p:spPr>
            <a:xfrm>
              <a:off x="5985332" y="8123199"/>
              <a:ext cx="11430" cy="5715"/>
            </a:xfrm>
            <a:custGeom>
              <a:avLst/>
              <a:gdLst/>
              <a:ahLst/>
              <a:cxnLst/>
              <a:rect l="l" t="t" r="r" b="b"/>
              <a:pathLst>
                <a:path w="11429" h="5715">
                  <a:moveTo>
                    <a:pt x="0" y="0"/>
                  </a:moveTo>
                  <a:lnTo>
                    <a:pt x="11036" y="5384"/>
                  </a:lnTo>
                </a:path>
              </a:pathLst>
            </a:custGeom>
            <a:ln w="25400">
              <a:solidFill>
                <a:srgbClr val="FFDF3A"/>
              </a:solidFill>
            </a:ln>
          </p:spPr>
          <p:txBody>
            <a:bodyPr wrap="square" lIns="0" tIns="0" rIns="0" bIns="0" rtlCol="0"/>
            <a:lstStyle/>
            <a:p>
              <a:endParaRPr/>
            </a:p>
          </p:txBody>
        </p:sp>
        <p:sp>
          <p:nvSpPr>
            <p:cNvPr id="7393" name="object 7393"/>
            <p:cNvSpPr/>
            <p:nvPr/>
          </p:nvSpPr>
          <p:spPr>
            <a:xfrm>
              <a:off x="5988913" y="8114208"/>
              <a:ext cx="7620" cy="14604"/>
            </a:xfrm>
            <a:custGeom>
              <a:avLst/>
              <a:gdLst/>
              <a:ahLst/>
              <a:cxnLst/>
              <a:rect l="l" t="t" r="r" b="b"/>
              <a:pathLst>
                <a:path w="7620" h="14604">
                  <a:moveTo>
                    <a:pt x="7454" y="14376"/>
                  </a:moveTo>
                  <a:lnTo>
                    <a:pt x="4445" y="8902"/>
                  </a:lnTo>
                  <a:lnTo>
                    <a:pt x="1828" y="4076"/>
                  </a:lnTo>
                  <a:lnTo>
                    <a:pt x="0" y="0"/>
                  </a:lnTo>
                </a:path>
              </a:pathLst>
            </a:custGeom>
            <a:ln w="25400">
              <a:solidFill>
                <a:srgbClr val="FFDD32"/>
              </a:solidFill>
            </a:ln>
          </p:spPr>
          <p:txBody>
            <a:bodyPr wrap="square" lIns="0" tIns="0" rIns="0" bIns="0" rtlCol="0"/>
            <a:lstStyle/>
            <a:p>
              <a:endParaRPr/>
            </a:p>
          </p:txBody>
        </p:sp>
        <p:sp>
          <p:nvSpPr>
            <p:cNvPr id="7394" name="object 7394"/>
            <p:cNvSpPr/>
            <p:nvPr/>
          </p:nvSpPr>
          <p:spPr>
            <a:xfrm>
              <a:off x="5960376" y="8095780"/>
              <a:ext cx="15875" cy="13335"/>
            </a:xfrm>
            <a:custGeom>
              <a:avLst/>
              <a:gdLst/>
              <a:ahLst/>
              <a:cxnLst/>
              <a:rect l="l" t="t" r="r" b="b"/>
              <a:pathLst>
                <a:path w="15875" h="13334">
                  <a:moveTo>
                    <a:pt x="63" y="0"/>
                  </a:moveTo>
                  <a:lnTo>
                    <a:pt x="15481" y="13004"/>
                  </a:lnTo>
                  <a:lnTo>
                    <a:pt x="13131" y="9042"/>
                  </a:lnTo>
                  <a:lnTo>
                    <a:pt x="11747" y="5969"/>
                  </a:lnTo>
                  <a:lnTo>
                    <a:pt x="11849" y="3822"/>
                  </a:lnTo>
                  <a:lnTo>
                    <a:pt x="63" y="0"/>
                  </a:lnTo>
                  <a:close/>
                </a:path>
              </a:pathLst>
            </a:custGeom>
            <a:solidFill>
              <a:srgbClr val="FFDC2A"/>
            </a:solidFill>
          </p:spPr>
          <p:txBody>
            <a:bodyPr wrap="square" lIns="0" tIns="0" rIns="0" bIns="0" rtlCol="0"/>
            <a:lstStyle/>
            <a:p>
              <a:endParaRPr/>
            </a:p>
          </p:txBody>
        </p:sp>
        <p:sp>
          <p:nvSpPr>
            <p:cNvPr id="7395" name="object 7395"/>
            <p:cNvSpPr/>
            <p:nvPr/>
          </p:nvSpPr>
          <p:spPr>
            <a:xfrm>
              <a:off x="5960440" y="8095780"/>
              <a:ext cx="12065" cy="4445"/>
            </a:xfrm>
            <a:custGeom>
              <a:avLst/>
              <a:gdLst/>
              <a:ahLst/>
              <a:cxnLst/>
              <a:rect l="l" t="t" r="r" b="b"/>
              <a:pathLst>
                <a:path w="12064" h="4445">
                  <a:moveTo>
                    <a:pt x="11785" y="3822"/>
                  </a:moveTo>
                  <a:lnTo>
                    <a:pt x="0" y="0"/>
                  </a:lnTo>
                </a:path>
              </a:pathLst>
            </a:custGeom>
            <a:ln w="25400">
              <a:solidFill>
                <a:srgbClr val="FFDB26"/>
              </a:solidFill>
            </a:ln>
          </p:spPr>
          <p:txBody>
            <a:bodyPr wrap="square" lIns="0" tIns="0" rIns="0" bIns="0" rtlCol="0"/>
            <a:lstStyle/>
            <a:p>
              <a:endParaRPr/>
            </a:p>
          </p:txBody>
        </p:sp>
        <p:sp>
          <p:nvSpPr>
            <p:cNvPr id="7396" name="object 7396"/>
            <p:cNvSpPr/>
            <p:nvPr/>
          </p:nvSpPr>
          <p:spPr>
            <a:xfrm>
              <a:off x="5960440" y="8095780"/>
              <a:ext cx="15875" cy="13335"/>
            </a:xfrm>
            <a:custGeom>
              <a:avLst/>
              <a:gdLst/>
              <a:ahLst/>
              <a:cxnLst/>
              <a:rect l="l" t="t" r="r" b="b"/>
              <a:pathLst>
                <a:path w="15875" h="13334">
                  <a:moveTo>
                    <a:pt x="0" y="0"/>
                  </a:moveTo>
                  <a:lnTo>
                    <a:pt x="3898" y="7124"/>
                  </a:lnTo>
                </a:path>
                <a:path w="15875" h="13334">
                  <a:moveTo>
                    <a:pt x="3898" y="7124"/>
                  </a:moveTo>
                  <a:lnTo>
                    <a:pt x="15417" y="13004"/>
                  </a:lnTo>
                </a:path>
              </a:pathLst>
            </a:custGeom>
            <a:ln w="25400">
              <a:solidFill>
                <a:srgbClr val="FFDC2D"/>
              </a:solidFill>
            </a:ln>
          </p:spPr>
          <p:txBody>
            <a:bodyPr wrap="square" lIns="0" tIns="0" rIns="0" bIns="0" rtlCol="0"/>
            <a:lstStyle/>
            <a:p>
              <a:endParaRPr/>
            </a:p>
          </p:txBody>
        </p:sp>
        <p:sp>
          <p:nvSpPr>
            <p:cNvPr id="7397" name="object 7397"/>
            <p:cNvSpPr/>
            <p:nvPr/>
          </p:nvSpPr>
          <p:spPr>
            <a:xfrm>
              <a:off x="5972225" y="8099602"/>
              <a:ext cx="3810" cy="9525"/>
            </a:xfrm>
            <a:custGeom>
              <a:avLst/>
              <a:gdLst/>
              <a:ahLst/>
              <a:cxnLst/>
              <a:rect l="l" t="t" r="r" b="b"/>
              <a:pathLst>
                <a:path w="3810" h="9525">
                  <a:moveTo>
                    <a:pt x="3632" y="9182"/>
                  </a:moveTo>
                  <a:lnTo>
                    <a:pt x="0" y="0"/>
                  </a:lnTo>
                </a:path>
              </a:pathLst>
            </a:custGeom>
            <a:ln w="25400">
              <a:solidFill>
                <a:srgbClr val="FFDB26"/>
              </a:solidFill>
            </a:ln>
          </p:spPr>
          <p:txBody>
            <a:bodyPr wrap="square" lIns="0" tIns="0" rIns="0" bIns="0" rtlCol="0"/>
            <a:lstStyle/>
            <a:p>
              <a:endParaRPr/>
            </a:p>
          </p:txBody>
        </p:sp>
        <p:sp>
          <p:nvSpPr>
            <p:cNvPr id="7398" name="object 7398"/>
            <p:cNvSpPr/>
            <p:nvPr/>
          </p:nvSpPr>
          <p:spPr>
            <a:xfrm>
              <a:off x="5964339" y="8102905"/>
              <a:ext cx="21590" cy="20320"/>
            </a:xfrm>
            <a:custGeom>
              <a:avLst/>
              <a:gdLst/>
              <a:ahLst/>
              <a:cxnLst/>
              <a:rect l="l" t="t" r="r" b="b"/>
              <a:pathLst>
                <a:path w="21589" h="20320">
                  <a:moveTo>
                    <a:pt x="0" y="0"/>
                  </a:moveTo>
                  <a:lnTo>
                    <a:pt x="2501" y="3492"/>
                  </a:lnTo>
                  <a:lnTo>
                    <a:pt x="6045" y="8077"/>
                  </a:lnTo>
                  <a:lnTo>
                    <a:pt x="10198" y="13741"/>
                  </a:lnTo>
                  <a:lnTo>
                    <a:pt x="13588" y="15913"/>
                  </a:lnTo>
                  <a:lnTo>
                    <a:pt x="17272" y="18199"/>
                  </a:lnTo>
                  <a:lnTo>
                    <a:pt x="20993" y="20294"/>
                  </a:lnTo>
                  <a:lnTo>
                    <a:pt x="17208" y="14668"/>
                  </a:lnTo>
                  <a:lnTo>
                    <a:pt x="13881" y="9842"/>
                  </a:lnTo>
                  <a:lnTo>
                    <a:pt x="11518" y="5880"/>
                  </a:lnTo>
                  <a:lnTo>
                    <a:pt x="7391" y="3937"/>
                  </a:lnTo>
                  <a:lnTo>
                    <a:pt x="3505" y="1905"/>
                  </a:lnTo>
                  <a:lnTo>
                    <a:pt x="0" y="0"/>
                  </a:lnTo>
                  <a:close/>
                </a:path>
              </a:pathLst>
            </a:custGeom>
            <a:solidFill>
              <a:srgbClr val="FFDE34"/>
            </a:solidFill>
          </p:spPr>
          <p:txBody>
            <a:bodyPr wrap="square" lIns="0" tIns="0" rIns="0" bIns="0" rtlCol="0"/>
            <a:lstStyle/>
            <a:p>
              <a:endParaRPr/>
            </a:p>
          </p:txBody>
        </p:sp>
        <p:sp>
          <p:nvSpPr>
            <p:cNvPr id="7399" name="object 7399"/>
            <p:cNvSpPr/>
            <p:nvPr/>
          </p:nvSpPr>
          <p:spPr>
            <a:xfrm>
              <a:off x="5964339" y="8102905"/>
              <a:ext cx="12065" cy="6350"/>
            </a:xfrm>
            <a:custGeom>
              <a:avLst/>
              <a:gdLst/>
              <a:ahLst/>
              <a:cxnLst/>
              <a:rect l="l" t="t" r="r" b="b"/>
              <a:pathLst>
                <a:path w="12064" h="6350">
                  <a:moveTo>
                    <a:pt x="11518" y="5880"/>
                  </a:moveTo>
                  <a:lnTo>
                    <a:pt x="0" y="0"/>
                  </a:lnTo>
                </a:path>
              </a:pathLst>
            </a:custGeom>
            <a:ln w="25400">
              <a:solidFill>
                <a:srgbClr val="FFDC2D"/>
              </a:solidFill>
            </a:ln>
          </p:spPr>
          <p:txBody>
            <a:bodyPr wrap="square" lIns="0" tIns="0" rIns="0" bIns="0" rtlCol="0"/>
            <a:lstStyle/>
            <a:p>
              <a:endParaRPr/>
            </a:p>
          </p:txBody>
        </p:sp>
        <p:sp>
          <p:nvSpPr>
            <p:cNvPr id="7400" name="object 7400"/>
            <p:cNvSpPr/>
            <p:nvPr/>
          </p:nvSpPr>
          <p:spPr>
            <a:xfrm>
              <a:off x="5964339" y="8102905"/>
              <a:ext cx="10795" cy="13970"/>
            </a:xfrm>
            <a:custGeom>
              <a:avLst/>
              <a:gdLst/>
              <a:ahLst/>
              <a:cxnLst/>
              <a:rect l="l" t="t" r="r" b="b"/>
              <a:pathLst>
                <a:path w="10795" h="13970">
                  <a:moveTo>
                    <a:pt x="0" y="0"/>
                  </a:moveTo>
                  <a:lnTo>
                    <a:pt x="2501" y="3492"/>
                  </a:lnTo>
                  <a:lnTo>
                    <a:pt x="6045" y="8077"/>
                  </a:lnTo>
                  <a:lnTo>
                    <a:pt x="10198" y="13741"/>
                  </a:lnTo>
                </a:path>
              </a:pathLst>
            </a:custGeom>
            <a:ln w="25399">
              <a:solidFill>
                <a:srgbClr val="FFDE36"/>
              </a:solidFill>
            </a:ln>
          </p:spPr>
          <p:txBody>
            <a:bodyPr wrap="square" lIns="0" tIns="0" rIns="0" bIns="0" rtlCol="0"/>
            <a:lstStyle/>
            <a:p>
              <a:endParaRPr/>
            </a:p>
          </p:txBody>
        </p:sp>
        <p:sp>
          <p:nvSpPr>
            <p:cNvPr id="7401" name="object 7401"/>
            <p:cNvSpPr/>
            <p:nvPr/>
          </p:nvSpPr>
          <p:spPr>
            <a:xfrm>
              <a:off x="5974537" y="8116646"/>
              <a:ext cx="10795" cy="6985"/>
            </a:xfrm>
            <a:custGeom>
              <a:avLst/>
              <a:gdLst/>
              <a:ahLst/>
              <a:cxnLst/>
              <a:rect l="l" t="t" r="r" b="b"/>
              <a:pathLst>
                <a:path w="10795" h="6984">
                  <a:moveTo>
                    <a:pt x="0" y="0"/>
                  </a:moveTo>
                  <a:lnTo>
                    <a:pt x="10795" y="6553"/>
                  </a:lnTo>
                </a:path>
              </a:pathLst>
            </a:custGeom>
            <a:ln w="25400">
              <a:solidFill>
                <a:srgbClr val="FFDF3B"/>
              </a:solidFill>
            </a:ln>
          </p:spPr>
          <p:txBody>
            <a:bodyPr wrap="square" lIns="0" tIns="0" rIns="0" bIns="0" rtlCol="0"/>
            <a:lstStyle/>
            <a:p>
              <a:endParaRPr/>
            </a:p>
          </p:txBody>
        </p:sp>
        <p:sp>
          <p:nvSpPr>
            <p:cNvPr id="7402" name="object 7402"/>
            <p:cNvSpPr/>
            <p:nvPr/>
          </p:nvSpPr>
          <p:spPr>
            <a:xfrm>
              <a:off x="5975857" y="8108785"/>
              <a:ext cx="9525" cy="14604"/>
            </a:xfrm>
            <a:custGeom>
              <a:avLst/>
              <a:gdLst/>
              <a:ahLst/>
              <a:cxnLst/>
              <a:rect l="l" t="t" r="r" b="b"/>
              <a:pathLst>
                <a:path w="9525" h="14604">
                  <a:moveTo>
                    <a:pt x="9474" y="14414"/>
                  </a:moveTo>
                  <a:lnTo>
                    <a:pt x="5689" y="8788"/>
                  </a:lnTo>
                  <a:lnTo>
                    <a:pt x="2362" y="3962"/>
                  </a:lnTo>
                  <a:lnTo>
                    <a:pt x="0" y="0"/>
                  </a:lnTo>
                </a:path>
              </a:pathLst>
            </a:custGeom>
            <a:ln w="25400">
              <a:solidFill>
                <a:srgbClr val="FFDE32"/>
              </a:solidFill>
            </a:ln>
          </p:spPr>
          <p:txBody>
            <a:bodyPr wrap="square" lIns="0" tIns="0" rIns="0" bIns="0" rtlCol="0"/>
            <a:lstStyle/>
            <a:p>
              <a:endParaRPr/>
            </a:p>
          </p:txBody>
        </p:sp>
        <p:sp>
          <p:nvSpPr>
            <p:cNvPr id="7403" name="object 7403"/>
            <p:cNvSpPr/>
            <p:nvPr/>
          </p:nvSpPr>
          <p:spPr>
            <a:xfrm>
              <a:off x="5974537" y="8116646"/>
              <a:ext cx="41910" cy="52069"/>
            </a:xfrm>
            <a:custGeom>
              <a:avLst/>
              <a:gdLst/>
              <a:ahLst/>
              <a:cxnLst/>
              <a:rect l="l" t="t" r="r" b="b"/>
              <a:pathLst>
                <a:path w="41910" h="52070">
                  <a:moveTo>
                    <a:pt x="0" y="0"/>
                  </a:moveTo>
                  <a:lnTo>
                    <a:pt x="6595" y="9301"/>
                  </a:lnTo>
                  <a:lnTo>
                    <a:pt x="13730" y="20205"/>
                  </a:lnTo>
                  <a:lnTo>
                    <a:pt x="21057" y="32700"/>
                  </a:lnTo>
                  <a:lnTo>
                    <a:pt x="28232" y="46774"/>
                  </a:lnTo>
                  <a:lnTo>
                    <a:pt x="37490" y="49720"/>
                  </a:lnTo>
                  <a:lnTo>
                    <a:pt x="21831" y="11937"/>
                  </a:lnTo>
                  <a:lnTo>
                    <a:pt x="14732" y="9131"/>
                  </a:lnTo>
                  <a:lnTo>
                    <a:pt x="6781" y="4356"/>
                  </a:lnTo>
                  <a:lnTo>
                    <a:pt x="0" y="0"/>
                  </a:lnTo>
                  <a:close/>
                </a:path>
              </a:pathLst>
            </a:custGeom>
            <a:solidFill>
              <a:srgbClr val="FFE44D"/>
            </a:solidFill>
          </p:spPr>
          <p:txBody>
            <a:bodyPr wrap="square" lIns="0" tIns="0" rIns="0" bIns="0" rtlCol="0"/>
            <a:lstStyle/>
            <a:p>
              <a:endParaRPr/>
            </a:p>
          </p:txBody>
        </p:sp>
        <p:sp>
          <p:nvSpPr>
            <p:cNvPr id="7404" name="object 7404"/>
            <p:cNvSpPr/>
            <p:nvPr/>
          </p:nvSpPr>
          <p:spPr>
            <a:xfrm>
              <a:off x="5974537" y="8116646"/>
              <a:ext cx="22225" cy="12065"/>
            </a:xfrm>
            <a:custGeom>
              <a:avLst/>
              <a:gdLst/>
              <a:ahLst/>
              <a:cxnLst/>
              <a:rect l="l" t="t" r="r" b="b"/>
              <a:pathLst>
                <a:path w="22225" h="12065">
                  <a:moveTo>
                    <a:pt x="21831" y="11937"/>
                  </a:moveTo>
                  <a:lnTo>
                    <a:pt x="14732" y="9131"/>
                  </a:lnTo>
                  <a:lnTo>
                    <a:pt x="6781" y="4356"/>
                  </a:lnTo>
                  <a:lnTo>
                    <a:pt x="0" y="0"/>
                  </a:lnTo>
                </a:path>
              </a:pathLst>
            </a:custGeom>
            <a:ln w="25400">
              <a:solidFill>
                <a:srgbClr val="FFDF3B"/>
              </a:solidFill>
            </a:ln>
          </p:spPr>
          <p:txBody>
            <a:bodyPr wrap="square" lIns="0" tIns="0" rIns="0" bIns="0" rtlCol="0"/>
            <a:lstStyle/>
            <a:p>
              <a:endParaRPr/>
            </a:p>
          </p:txBody>
        </p:sp>
        <p:sp>
          <p:nvSpPr>
            <p:cNvPr id="7405" name="object 7405"/>
            <p:cNvSpPr/>
            <p:nvPr/>
          </p:nvSpPr>
          <p:spPr>
            <a:xfrm>
              <a:off x="5974537" y="8116646"/>
              <a:ext cx="28575" cy="46990"/>
            </a:xfrm>
            <a:custGeom>
              <a:avLst/>
              <a:gdLst/>
              <a:ahLst/>
              <a:cxnLst/>
              <a:rect l="l" t="t" r="r" b="b"/>
              <a:pathLst>
                <a:path w="28575" h="46990">
                  <a:moveTo>
                    <a:pt x="0" y="0"/>
                  </a:moveTo>
                  <a:lnTo>
                    <a:pt x="6595" y="9301"/>
                  </a:lnTo>
                  <a:lnTo>
                    <a:pt x="13730" y="20205"/>
                  </a:lnTo>
                  <a:lnTo>
                    <a:pt x="21057" y="32700"/>
                  </a:lnTo>
                  <a:lnTo>
                    <a:pt x="28232" y="46774"/>
                  </a:lnTo>
                </a:path>
              </a:pathLst>
            </a:custGeom>
            <a:ln w="25400">
              <a:solidFill>
                <a:srgbClr val="FFE34A"/>
              </a:solidFill>
            </a:ln>
          </p:spPr>
          <p:txBody>
            <a:bodyPr wrap="square" lIns="0" tIns="0" rIns="0" bIns="0" rtlCol="0"/>
            <a:lstStyle/>
            <a:p>
              <a:endParaRPr/>
            </a:p>
          </p:txBody>
        </p:sp>
        <p:sp>
          <p:nvSpPr>
            <p:cNvPr id="7406" name="object 7406"/>
            <p:cNvSpPr/>
            <p:nvPr/>
          </p:nvSpPr>
          <p:spPr>
            <a:xfrm>
              <a:off x="6002769" y="8163420"/>
              <a:ext cx="13970" cy="5715"/>
            </a:xfrm>
            <a:custGeom>
              <a:avLst/>
              <a:gdLst/>
              <a:ahLst/>
              <a:cxnLst/>
              <a:rect l="l" t="t" r="r" b="b"/>
              <a:pathLst>
                <a:path w="13970" h="5715">
                  <a:moveTo>
                    <a:pt x="0" y="0"/>
                  </a:moveTo>
                  <a:lnTo>
                    <a:pt x="4267" y="1358"/>
                  </a:lnTo>
                  <a:lnTo>
                    <a:pt x="9258" y="2946"/>
                  </a:lnTo>
                  <a:lnTo>
                    <a:pt x="13500" y="5207"/>
                  </a:lnTo>
                </a:path>
              </a:pathLst>
            </a:custGeom>
            <a:ln w="25400">
              <a:solidFill>
                <a:srgbClr val="FFE75F"/>
              </a:solidFill>
            </a:ln>
          </p:spPr>
          <p:txBody>
            <a:bodyPr wrap="square" lIns="0" tIns="0" rIns="0" bIns="0" rtlCol="0"/>
            <a:lstStyle/>
            <a:p>
              <a:endParaRPr/>
            </a:p>
          </p:txBody>
        </p:sp>
        <p:sp>
          <p:nvSpPr>
            <p:cNvPr id="7407" name="object 7407"/>
            <p:cNvSpPr/>
            <p:nvPr/>
          </p:nvSpPr>
          <p:spPr>
            <a:xfrm>
              <a:off x="5996368" y="8128584"/>
              <a:ext cx="20320" cy="40640"/>
            </a:xfrm>
            <a:custGeom>
              <a:avLst/>
              <a:gdLst/>
              <a:ahLst/>
              <a:cxnLst/>
              <a:rect l="l" t="t" r="r" b="b"/>
              <a:pathLst>
                <a:path w="20320" h="40640">
                  <a:moveTo>
                    <a:pt x="19900" y="40043"/>
                  </a:moveTo>
                  <a:lnTo>
                    <a:pt x="15014" y="28778"/>
                  </a:lnTo>
                  <a:lnTo>
                    <a:pt x="9879" y="18307"/>
                  </a:lnTo>
                  <a:lnTo>
                    <a:pt x="4779" y="8692"/>
                  </a:lnTo>
                  <a:lnTo>
                    <a:pt x="0" y="0"/>
                  </a:lnTo>
                </a:path>
              </a:pathLst>
            </a:custGeom>
            <a:ln w="25400">
              <a:solidFill>
                <a:srgbClr val="FFE450"/>
              </a:solidFill>
            </a:ln>
          </p:spPr>
          <p:txBody>
            <a:bodyPr wrap="square" lIns="0" tIns="0" rIns="0" bIns="0" rtlCol="0"/>
            <a:lstStyle/>
            <a:p>
              <a:endParaRPr/>
            </a:p>
          </p:txBody>
        </p:sp>
        <p:sp>
          <p:nvSpPr>
            <p:cNvPr id="7408" name="object 7408"/>
            <p:cNvSpPr/>
            <p:nvPr/>
          </p:nvSpPr>
          <p:spPr>
            <a:xfrm>
              <a:off x="5950991" y="8092795"/>
              <a:ext cx="13970" cy="10160"/>
            </a:xfrm>
            <a:custGeom>
              <a:avLst/>
              <a:gdLst/>
              <a:ahLst/>
              <a:cxnLst/>
              <a:rect l="l" t="t" r="r" b="b"/>
              <a:pathLst>
                <a:path w="13970" h="10159">
                  <a:moveTo>
                    <a:pt x="25" y="0"/>
                  </a:moveTo>
                  <a:lnTo>
                    <a:pt x="0" y="393"/>
                  </a:lnTo>
                  <a:lnTo>
                    <a:pt x="1447" y="2031"/>
                  </a:lnTo>
                  <a:lnTo>
                    <a:pt x="3975" y="5003"/>
                  </a:lnTo>
                  <a:lnTo>
                    <a:pt x="6667" y="6451"/>
                  </a:lnTo>
                  <a:lnTo>
                    <a:pt x="9817" y="8216"/>
                  </a:lnTo>
                  <a:lnTo>
                    <a:pt x="13347" y="10109"/>
                  </a:lnTo>
                  <a:lnTo>
                    <a:pt x="10833" y="6629"/>
                  </a:lnTo>
                  <a:lnTo>
                    <a:pt x="9385" y="4241"/>
                  </a:lnTo>
                  <a:lnTo>
                    <a:pt x="9448" y="2984"/>
                  </a:lnTo>
                  <a:lnTo>
                    <a:pt x="25" y="0"/>
                  </a:lnTo>
                  <a:close/>
                </a:path>
              </a:pathLst>
            </a:custGeom>
            <a:solidFill>
              <a:srgbClr val="FFDE33"/>
            </a:solidFill>
          </p:spPr>
          <p:txBody>
            <a:bodyPr wrap="square" lIns="0" tIns="0" rIns="0" bIns="0" rtlCol="0"/>
            <a:lstStyle/>
            <a:p>
              <a:endParaRPr/>
            </a:p>
          </p:txBody>
        </p:sp>
        <p:sp>
          <p:nvSpPr>
            <p:cNvPr id="7409" name="object 7409"/>
            <p:cNvSpPr/>
            <p:nvPr/>
          </p:nvSpPr>
          <p:spPr>
            <a:xfrm>
              <a:off x="5951016" y="8092795"/>
              <a:ext cx="9525" cy="3175"/>
            </a:xfrm>
            <a:custGeom>
              <a:avLst/>
              <a:gdLst/>
              <a:ahLst/>
              <a:cxnLst/>
              <a:rect l="l" t="t" r="r" b="b"/>
              <a:pathLst>
                <a:path w="9525" h="3175">
                  <a:moveTo>
                    <a:pt x="9423" y="2984"/>
                  </a:moveTo>
                  <a:lnTo>
                    <a:pt x="0" y="0"/>
                  </a:lnTo>
                </a:path>
              </a:pathLst>
            </a:custGeom>
            <a:ln w="25399">
              <a:solidFill>
                <a:srgbClr val="FFDE31"/>
              </a:solidFill>
            </a:ln>
          </p:spPr>
          <p:txBody>
            <a:bodyPr wrap="square" lIns="0" tIns="0" rIns="0" bIns="0" rtlCol="0"/>
            <a:lstStyle/>
            <a:p>
              <a:endParaRPr/>
            </a:p>
          </p:txBody>
        </p:sp>
        <p:sp>
          <p:nvSpPr>
            <p:cNvPr id="7410" name="object 7410"/>
            <p:cNvSpPr/>
            <p:nvPr/>
          </p:nvSpPr>
          <p:spPr>
            <a:xfrm>
              <a:off x="5951016" y="8092795"/>
              <a:ext cx="4445" cy="5080"/>
            </a:xfrm>
            <a:custGeom>
              <a:avLst/>
              <a:gdLst/>
              <a:ahLst/>
              <a:cxnLst/>
              <a:rect l="l" t="t" r="r" b="b"/>
              <a:pathLst>
                <a:path w="4445" h="5079">
                  <a:moveTo>
                    <a:pt x="0" y="0"/>
                  </a:moveTo>
                  <a:lnTo>
                    <a:pt x="3949" y="5003"/>
                  </a:lnTo>
                </a:path>
              </a:pathLst>
            </a:custGeom>
            <a:ln w="25400">
              <a:solidFill>
                <a:srgbClr val="FFE039"/>
              </a:solidFill>
            </a:ln>
          </p:spPr>
          <p:txBody>
            <a:bodyPr wrap="square" lIns="0" tIns="0" rIns="0" bIns="0" rtlCol="0"/>
            <a:lstStyle/>
            <a:p>
              <a:endParaRPr/>
            </a:p>
          </p:txBody>
        </p:sp>
        <p:sp>
          <p:nvSpPr>
            <p:cNvPr id="7411" name="object 7411"/>
            <p:cNvSpPr/>
            <p:nvPr/>
          </p:nvSpPr>
          <p:spPr>
            <a:xfrm>
              <a:off x="5954966" y="8097799"/>
              <a:ext cx="9525" cy="5715"/>
            </a:xfrm>
            <a:custGeom>
              <a:avLst/>
              <a:gdLst/>
              <a:ahLst/>
              <a:cxnLst/>
              <a:rect l="l" t="t" r="r" b="b"/>
              <a:pathLst>
                <a:path w="9525" h="5715">
                  <a:moveTo>
                    <a:pt x="0" y="0"/>
                  </a:moveTo>
                  <a:lnTo>
                    <a:pt x="9372" y="5105"/>
                  </a:lnTo>
                </a:path>
              </a:pathLst>
            </a:custGeom>
            <a:ln w="25399">
              <a:solidFill>
                <a:srgbClr val="FFDE35"/>
              </a:solidFill>
            </a:ln>
          </p:spPr>
          <p:txBody>
            <a:bodyPr wrap="square" lIns="0" tIns="0" rIns="0" bIns="0" rtlCol="0"/>
            <a:lstStyle/>
            <a:p>
              <a:endParaRPr/>
            </a:p>
          </p:txBody>
        </p:sp>
        <p:sp>
          <p:nvSpPr>
            <p:cNvPr id="7412" name="object 7412"/>
            <p:cNvSpPr/>
            <p:nvPr/>
          </p:nvSpPr>
          <p:spPr>
            <a:xfrm>
              <a:off x="5960440" y="8095780"/>
              <a:ext cx="4445" cy="7620"/>
            </a:xfrm>
            <a:custGeom>
              <a:avLst/>
              <a:gdLst/>
              <a:ahLst/>
              <a:cxnLst/>
              <a:rect l="l" t="t" r="r" b="b"/>
              <a:pathLst>
                <a:path w="4445" h="7620">
                  <a:moveTo>
                    <a:pt x="3898" y="7124"/>
                  </a:moveTo>
                  <a:lnTo>
                    <a:pt x="0" y="0"/>
                  </a:lnTo>
                </a:path>
              </a:pathLst>
            </a:custGeom>
            <a:ln w="25400">
              <a:solidFill>
                <a:srgbClr val="FFDC2D"/>
              </a:solidFill>
            </a:ln>
          </p:spPr>
          <p:txBody>
            <a:bodyPr wrap="square" lIns="0" tIns="0" rIns="0" bIns="0" rtlCol="0"/>
            <a:lstStyle/>
            <a:p>
              <a:endParaRPr/>
            </a:p>
          </p:txBody>
        </p:sp>
        <p:sp>
          <p:nvSpPr>
            <p:cNvPr id="7413" name="object 7413"/>
            <p:cNvSpPr/>
            <p:nvPr/>
          </p:nvSpPr>
          <p:spPr>
            <a:xfrm>
              <a:off x="5954966" y="8097799"/>
              <a:ext cx="19685" cy="19050"/>
            </a:xfrm>
            <a:custGeom>
              <a:avLst/>
              <a:gdLst/>
              <a:ahLst/>
              <a:cxnLst/>
              <a:rect l="l" t="t" r="r" b="b"/>
              <a:pathLst>
                <a:path w="19685" h="19050">
                  <a:moveTo>
                    <a:pt x="0" y="0"/>
                  </a:moveTo>
                  <a:lnTo>
                    <a:pt x="6146" y="7226"/>
                  </a:lnTo>
                  <a:lnTo>
                    <a:pt x="10490" y="12877"/>
                  </a:lnTo>
                  <a:lnTo>
                    <a:pt x="16167" y="16662"/>
                  </a:lnTo>
                  <a:lnTo>
                    <a:pt x="19570" y="18846"/>
                  </a:lnTo>
                  <a:lnTo>
                    <a:pt x="15417" y="13182"/>
                  </a:lnTo>
                  <a:lnTo>
                    <a:pt x="11874" y="8597"/>
                  </a:lnTo>
                  <a:lnTo>
                    <a:pt x="9372" y="5105"/>
                  </a:lnTo>
                  <a:lnTo>
                    <a:pt x="5842" y="3213"/>
                  </a:lnTo>
                  <a:lnTo>
                    <a:pt x="2692" y="1447"/>
                  </a:lnTo>
                  <a:lnTo>
                    <a:pt x="0" y="0"/>
                  </a:lnTo>
                  <a:close/>
                </a:path>
              </a:pathLst>
            </a:custGeom>
            <a:solidFill>
              <a:srgbClr val="FFE03A"/>
            </a:solidFill>
          </p:spPr>
          <p:txBody>
            <a:bodyPr wrap="square" lIns="0" tIns="0" rIns="0" bIns="0" rtlCol="0"/>
            <a:lstStyle/>
            <a:p>
              <a:endParaRPr/>
            </a:p>
          </p:txBody>
        </p:sp>
        <p:sp>
          <p:nvSpPr>
            <p:cNvPr id="7414" name="object 7414"/>
            <p:cNvSpPr/>
            <p:nvPr/>
          </p:nvSpPr>
          <p:spPr>
            <a:xfrm>
              <a:off x="5954966" y="8097799"/>
              <a:ext cx="9525" cy="5715"/>
            </a:xfrm>
            <a:custGeom>
              <a:avLst/>
              <a:gdLst/>
              <a:ahLst/>
              <a:cxnLst/>
              <a:rect l="l" t="t" r="r" b="b"/>
              <a:pathLst>
                <a:path w="9525" h="5715">
                  <a:moveTo>
                    <a:pt x="9372" y="5105"/>
                  </a:moveTo>
                  <a:lnTo>
                    <a:pt x="0" y="0"/>
                  </a:lnTo>
                </a:path>
              </a:pathLst>
            </a:custGeom>
            <a:ln w="25399">
              <a:solidFill>
                <a:srgbClr val="FFDE35"/>
              </a:solidFill>
            </a:ln>
          </p:spPr>
          <p:txBody>
            <a:bodyPr wrap="square" lIns="0" tIns="0" rIns="0" bIns="0" rtlCol="0"/>
            <a:lstStyle/>
            <a:p>
              <a:endParaRPr/>
            </a:p>
          </p:txBody>
        </p:sp>
        <p:sp>
          <p:nvSpPr>
            <p:cNvPr id="7415" name="object 7415"/>
            <p:cNvSpPr/>
            <p:nvPr/>
          </p:nvSpPr>
          <p:spPr>
            <a:xfrm>
              <a:off x="5954966" y="8097799"/>
              <a:ext cx="10795" cy="13335"/>
            </a:xfrm>
            <a:custGeom>
              <a:avLst/>
              <a:gdLst/>
              <a:ahLst/>
              <a:cxnLst/>
              <a:rect l="l" t="t" r="r" b="b"/>
              <a:pathLst>
                <a:path w="10795" h="13334">
                  <a:moveTo>
                    <a:pt x="0" y="0"/>
                  </a:moveTo>
                  <a:lnTo>
                    <a:pt x="2527" y="2959"/>
                  </a:lnTo>
                  <a:lnTo>
                    <a:pt x="6146" y="7226"/>
                  </a:lnTo>
                  <a:lnTo>
                    <a:pt x="10490" y="12877"/>
                  </a:lnTo>
                </a:path>
              </a:pathLst>
            </a:custGeom>
            <a:ln w="25400">
              <a:solidFill>
                <a:srgbClr val="FFE13E"/>
              </a:solidFill>
            </a:ln>
          </p:spPr>
          <p:txBody>
            <a:bodyPr wrap="square" lIns="0" tIns="0" rIns="0" bIns="0" rtlCol="0"/>
            <a:lstStyle/>
            <a:p>
              <a:endParaRPr/>
            </a:p>
          </p:txBody>
        </p:sp>
        <p:sp>
          <p:nvSpPr>
            <p:cNvPr id="7416" name="object 7416"/>
            <p:cNvSpPr/>
            <p:nvPr/>
          </p:nvSpPr>
          <p:spPr>
            <a:xfrm>
              <a:off x="5965456" y="8110677"/>
              <a:ext cx="9525" cy="6350"/>
            </a:xfrm>
            <a:custGeom>
              <a:avLst/>
              <a:gdLst/>
              <a:ahLst/>
              <a:cxnLst/>
              <a:rect l="l" t="t" r="r" b="b"/>
              <a:pathLst>
                <a:path w="9525" h="6350">
                  <a:moveTo>
                    <a:pt x="0" y="0"/>
                  </a:moveTo>
                  <a:lnTo>
                    <a:pt x="9080" y="5969"/>
                  </a:lnTo>
                </a:path>
              </a:pathLst>
            </a:custGeom>
            <a:ln w="25400">
              <a:solidFill>
                <a:srgbClr val="FFE13F"/>
              </a:solidFill>
            </a:ln>
          </p:spPr>
          <p:txBody>
            <a:bodyPr wrap="square" lIns="0" tIns="0" rIns="0" bIns="0" rtlCol="0"/>
            <a:lstStyle/>
            <a:p>
              <a:endParaRPr/>
            </a:p>
          </p:txBody>
        </p:sp>
        <p:sp>
          <p:nvSpPr>
            <p:cNvPr id="7417" name="object 7417"/>
            <p:cNvSpPr/>
            <p:nvPr/>
          </p:nvSpPr>
          <p:spPr>
            <a:xfrm>
              <a:off x="5964339" y="8102905"/>
              <a:ext cx="10795" cy="13970"/>
            </a:xfrm>
            <a:custGeom>
              <a:avLst/>
              <a:gdLst/>
              <a:ahLst/>
              <a:cxnLst/>
              <a:rect l="l" t="t" r="r" b="b"/>
              <a:pathLst>
                <a:path w="10795" h="13970">
                  <a:moveTo>
                    <a:pt x="10198" y="13741"/>
                  </a:moveTo>
                  <a:lnTo>
                    <a:pt x="6045" y="8077"/>
                  </a:lnTo>
                  <a:lnTo>
                    <a:pt x="2501" y="3492"/>
                  </a:lnTo>
                  <a:lnTo>
                    <a:pt x="0" y="0"/>
                  </a:lnTo>
                </a:path>
              </a:pathLst>
            </a:custGeom>
            <a:ln w="25399">
              <a:solidFill>
                <a:srgbClr val="FFDE36"/>
              </a:solidFill>
            </a:ln>
          </p:spPr>
          <p:txBody>
            <a:bodyPr wrap="square" lIns="0" tIns="0" rIns="0" bIns="0" rtlCol="0"/>
            <a:lstStyle/>
            <a:p>
              <a:endParaRPr/>
            </a:p>
          </p:txBody>
        </p:sp>
        <p:sp>
          <p:nvSpPr>
            <p:cNvPr id="7418" name="object 7418"/>
            <p:cNvSpPr/>
            <p:nvPr/>
          </p:nvSpPr>
          <p:spPr>
            <a:xfrm>
              <a:off x="5944162" y="8090650"/>
              <a:ext cx="21590" cy="20320"/>
            </a:xfrm>
            <a:custGeom>
              <a:avLst/>
              <a:gdLst/>
              <a:ahLst/>
              <a:cxnLst/>
              <a:rect l="l" t="t" r="r" b="b"/>
              <a:pathLst>
                <a:path w="21589" h="20320">
                  <a:moveTo>
                    <a:pt x="0" y="0"/>
                  </a:moveTo>
                  <a:lnTo>
                    <a:pt x="6156" y="5193"/>
                  </a:lnTo>
                  <a:lnTo>
                    <a:pt x="6679" y="5825"/>
                  </a:lnTo>
                  <a:lnTo>
                    <a:pt x="14635" y="12746"/>
                  </a:lnTo>
                  <a:lnTo>
                    <a:pt x="20662" y="19609"/>
                  </a:lnTo>
                  <a:lnTo>
                    <a:pt x="21294" y="20026"/>
                  </a:lnTo>
                  <a:lnTo>
                    <a:pt x="12620" y="8736"/>
                  </a:lnTo>
                  <a:lnTo>
                    <a:pt x="6816" y="2932"/>
                  </a:lnTo>
                  <a:lnTo>
                    <a:pt x="6854" y="2145"/>
                  </a:lnTo>
                  <a:lnTo>
                    <a:pt x="0" y="0"/>
                  </a:lnTo>
                  <a:close/>
                </a:path>
              </a:pathLst>
            </a:custGeom>
            <a:solidFill>
              <a:srgbClr val="FFE345"/>
            </a:solidFill>
          </p:spPr>
          <p:txBody>
            <a:bodyPr wrap="square" lIns="0" tIns="0" rIns="0" bIns="0" rtlCol="0"/>
            <a:lstStyle/>
            <a:p>
              <a:endParaRPr/>
            </a:p>
          </p:txBody>
        </p:sp>
        <p:sp>
          <p:nvSpPr>
            <p:cNvPr id="7419" name="object 7419"/>
            <p:cNvSpPr/>
            <p:nvPr/>
          </p:nvSpPr>
          <p:spPr>
            <a:xfrm>
              <a:off x="5950978" y="8092795"/>
              <a:ext cx="14604" cy="18415"/>
            </a:xfrm>
            <a:custGeom>
              <a:avLst/>
              <a:gdLst/>
              <a:ahLst/>
              <a:cxnLst/>
              <a:rect l="l" t="t" r="r" b="b"/>
              <a:pathLst>
                <a:path w="14604" h="18415">
                  <a:moveTo>
                    <a:pt x="38" y="0"/>
                  </a:moveTo>
                  <a:lnTo>
                    <a:pt x="0" y="787"/>
                  </a:lnTo>
                  <a:lnTo>
                    <a:pt x="5803" y="6591"/>
                  </a:lnTo>
                  <a:lnTo>
                    <a:pt x="14477" y="17881"/>
                  </a:lnTo>
                </a:path>
              </a:pathLst>
            </a:custGeom>
            <a:ln w="25400">
              <a:solidFill>
                <a:srgbClr val="FFE13D"/>
              </a:solidFill>
            </a:ln>
          </p:spPr>
          <p:txBody>
            <a:bodyPr wrap="square" lIns="0" tIns="0" rIns="0" bIns="0" rtlCol="0"/>
            <a:lstStyle/>
            <a:p>
              <a:endParaRPr/>
            </a:p>
          </p:txBody>
        </p:sp>
        <p:sp>
          <p:nvSpPr>
            <p:cNvPr id="7420" name="object 7420"/>
            <p:cNvSpPr/>
            <p:nvPr/>
          </p:nvSpPr>
          <p:spPr>
            <a:xfrm>
              <a:off x="5964874" y="8110317"/>
              <a:ext cx="635" cy="635"/>
            </a:xfrm>
            <a:custGeom>
              <a:avLst/>
              <a:gdLst/>
              <a:ahLst/>
              <a:cxnLst/>
              <a:rect l="l" t="t" r="r" b="b"/>
              <a:pathLst>
                <a:path w="635" h="634">
                  <a:moveTo>
                    <a:pt x="582" y="360"/>
                  </a:moveTo>
                  <a:lnTo>
                    <a:pt x="0" y="0"/>
                  </a:lnTo>
                </a:path>
              </a:pathLst>
            </a:custGeom>
            <a:ln w="25400">
              <a:solidFill>
                <a:srgbClr val="FFE448"/>
              </a:solidFill>
            </a:ln>
          </p:spPr>
          <p:txBody>
            <a:bodyPr wrap="square" lIns="0" tIns="0" rIns="0" bIns="0" rtlCol="0"/>
            <a:lstStyle/>
            <a:p>
              <a:endParaRPr/>
            </a:p>
          </p:txBody>
        </p:sp>
        <p:sp>
          <p:nvSpPr>
            <p:cNvPr id="7421" name="object 7421"/>
            <p:cNvSpPr/>
            <p:nvPr/>
          </p:nvSpPr>
          <p:spPr>
            <a:xfrm>
              <a:off x="5944161" y="8090651"/>
              <a:ext cx="6985" cy="6350"/>
            </a:xfrm>
            <a:custGeom>
              <a:avLst/>
              <a:gdLst/>
              <a:ahLst/>
              <a:cxnLst/>
              <a:rect l="l" t="t" r="r" b="b"/>
              <a:pathLst>
                <a:path w="6985" h="6350">
                  <a:moveTo>
                    <a:pt x="6679" y="5823"/>
                  </a:moveTo>
                  <a:lnTo>
                    <a:pt x="6156" y="5191"/>
                  </a:lnTo>
                  <a:lnTo>
                    <a:pt x="0" y="0"/>
                  </a:lnTo>
                </a:path>
              </a:pathLst>
            </a:custGeom>
            <a:ln w="25400">
              <a:solidFill>
                <a:srgbClr val="FFE54D"/>
              </a:solidFill>
            </a:ln>
          </p:spPr>
          <p:txBody>
            <a:bodyPr wrap="square" lIns="0" tIns="0" rIns="0" bIns="0" rtlCol="0"/>
            <a:lstStyle/>
            <a:p>
              <a:endParaRPr/>
            </a:p>
          </p:txBody>
        </p:sp>
        <p:sp>
          <p:nvSpPr>
            <p:cNvPr id="7422" name="object 7422"/>
            <p:cNvSpPr/>
            <p:nvPr/>
          </p:nvSpPr>
          <p:spPr>
            <a:xfrm>
              <a:off x="5944162" y="8090650"/>
              <a:ext cx="6985" cy="2540"/>
            </a:xfrm>
            <a:custGeom>
              <a:avLst/>
              <a:gdLst/>
              <a:ahLst/>
              <a:cxnLst/>
              <a:rect l="l" t="t" r="r" b="b"/>
              <a:pathLst>
                <a:path w="6985" h="2540">
                  <a:moveTo>
                    <a:pt x="0" y="0"/>
                  </a:moveTo>
                  <a:lnTo>
                    <a:pt x="6854" y="2145"/>
                  </a:lnTo>
                </a:path>
              </a:pathLst>
            </a:custGeom>
            <a:ln w="25400">
              <a:solidFill>
                <a:srgbClr val="FFE242"/>
              </a:solidFill>
            </a:ln>
          </p:spPr>
          <p:txBody>
            <a:bodyPr wrap="square" lIns="0" tIns="0" rIns="0" bIns="0" rtlCol="0"/>
            <a:lstStyle/>
            <a:p>
              <a:endParaRPr/>
            </a:p>
          </p:txBody>
        </p:sp>
        <p:sp>
          <p:nvSpPr>
            <p:cNvPr id="7423" name="object 7423"/>
            <p:cNvSpPr/>
            <p:nvPr/>
          </p:nvSpPr>
          <p:spPr>
            <a:xfrm>
              <a:off x="5965456" y="8110677"/>
              <a:ext cx="37465" cy="53340"/>
            </a:xfrm>
            <a:custGeom>
              <a:avLst/>
              <a:gdLst/>
              <a:ahLst/>
              <a:cxnLst/>
              <a:rect l="l" t="t" r="r" b="b"/>
              <a:pathLst>
                <a:path w="37464" h="53340">
                  <a:moveTo>
                    <a:pt x="0" y="0"/>
                  </a:moveTo>
                  <a:lnTo>
                    <a:pt x="1368" y="1860"/>
                  </a:lnTo>
                  <a:lnTo>
                    <a:pt x="3371" y="4141"/>
                  </a:lnTo>
                  <a:lnTo>
                    <a:pt x="4913" y="6680"/>
                  </a:lnTo>
                  <a:lnTo>
                    <a:pt x="6989" y="9503"/>
                  </a:lnTo>
                  <a:lnTo>
                    <a:pt x="14781" y="21110"/>
                  </a:lnTo>
                  <a:lnTo>
                    <a:pt x="23093" y="34865"/>
                  </a:lnTo>
                  <a:lnTo>
                    <a:pt x="31648" y="50812"/>
                  </a:lnTo>
                  <a:lnTo>
                    <a:pt x="33235" y="51435"/>
                  </a:lnTo>
                  <a:lnTo>
                    <a:pt x="15675" y="15270"/>
                  </a:lnTo>
                  <a:lnTo>
                    <a:pt x="5676" y="3784"/>
                  </a:lnTo>
                  <a:lnTo>
                    <a:pt x="0" y="0"/>
                  </a:lnTo>
                  <a:close/>
                </a:path>
              </a:pathLst>
            </a:custGeom>
            <a:solidFill>
              <a:srgbClr val="FFE34B"/>
            </a:solidFill>
          </p:spPr>
          <p:txBody>
            <a:bodyPr wrap="square" lIns="0" tIns="0" rIns="0" bIns="0" rtlCol="0"/>
            <a:lstStyle/>
            <a:p>
              <a:endParaRPr/>
            </a:p>
          </p:txBody>
        </p:sp>
        <p:sp>
          <p:nvSpPr>
            <p:cNvPr id="7424" name="object 7424"/>
            <p:cNvSpPr/>
            <p:nvPr/>
          </p:nvSpPr>
          <p:spPr>
            <a:xfrm>
              <a:off x="5974537" y="8116646"/>
              <a:ext cx="28575" cy="46990"/>
            </a:xfrm>
            <a:custGeom>
              <a:avLst/>
              <a:gdLst/>
              <a:ahLst/>
              <a:cxnLst/>
              <a:rect l="l" t="t" r="r" b="b"/>
              <a:pathLst>
                <a:path w="28575" h="46990">
                  <a:moveTo>
                    <a:pt x="0" y="0"/>
                  </a:moveTo>
                  <a:lnTo>
                    <a:pt x="6595" y="9301"/>
                  </a:lnTo>
                  <a:lnTo>
                    <a:pt x="13730" y="20205"/>
                  </a:lnTo>
                  <a:lnTo>
                    <a:pt x="21057" y="32700"/>
                  </a:lnTo>
                  <a:lnTo>
                    <a:pt x="28232" y="46774"/>
                  </a:lnTo>
                </a:path>
              </a:pathLst>
            </a:custGeom>
            <a:ln w="25400">
              <a:solidFill>
                <a:srgbClr val="FFE34A"/>
              </a:solidFill>
            </a:ln>
          </p:spPr>
          <p:txBody>
            <a:bodyPr wrap="square" lIns="0" tIns="0" rIns="0" bIns="0" rtlCol="0"/>
            <a:lstStyle/>
            <a:p>
              <a:endParaRPr/>
            </a:p>
          </p:txBody>
        </p:sp>
        <p:sp>
          <p:nvSpPr>
            <p:cNvPr id="7425" name="object 7425"/>
            <p:cNvSpPr/>
            <p:nvPr/>
          </p:nvSpPr>
          <p:spPr>
            <a:xfrm>
              <a:off x="5997105" y="8161490"/>
              <a:ext cx="5715" cy="2540"/>
            </a:xfrm>
            <a:custGeom>
              <a:avLst/>
              <a:gdLst/>
              <a:ahLst/>
              <a:cxnLst/>
              <a:rect l="l" t="t" r="r" b="b"/>
              <a:pathLst>
                <a:path w="5714" h="2540">
                  <a:moveTo>
                    <a:pt x="5664" y="1930"/>
                  </a:moveTo>
                  <a:lnTo>
                    <a:pt x="0" y="0"/>
                  </a:lnTo>
                </a:path>
              </a:pathLst>
            </a:custGeom>
            <a:ln w="25400">
              <a:solidFill>
                <a:srgbClr val="FFE556"/>
              </a:solidFill>
            </a:ln>
          </p:spPr>
          <p:txBody>
            <a:bodyPr wrap="square" lIns="0" tIns="0" rIns="0" bIns="0" rtlCol="0"/>
            <a:lstStyle/>
            <a:p>
              <a:endParaRPr/>
            </a:p>
          </p:txBody>
        </p:sp>
        <p:sp>
          <p:nvSpPr>
            <p:cNvPr id="7426" name="object 7426"/>
            <p:cNvSpPr/>
            <p:nvPr/>
          </p:nvSpPr>
          <p:spPr>
            <a:xfrm>
              <a:off x="5965456" y="8110677"/>
              <a:ext cx="31750" cy="51435"/>
            </a:xfrm>
            <a:custGeom>
              <a:avLst/>
              <a:gdLst/>
              <a:ahLst/>
              <a:cxnLst/>
              <a:rect l="l" t="t" r="r" b="b"/>
              <a:pathLst>
                <a:path w="31750" h="51434">
                  <a:moveTo>
                    <a:pt x="31648" y="50812"/>
                  </a:moveTo>
                  <a:lnTo>
                    <a:pt x="23093" y="34865"/>
                  </a:lnTo>
                  <a:lnTo>
                    <a:pt x="14781" y="21110"/>
                  </a:lnTo>
                  <a:lnTo>
                    <a:pt x="6989" y="9503"/>
                  </a:lnTo>
                  <a:lnTo>
                    <a:pt x="4913" y="6680"/>
                  </a:lnTo>
                </a:path>
                <a:path w="31750" h="51434">
                  <a:moveTo>
                    <a:pt x="1368" y="1860"/>
                  </a:moveTo>
                  <a:lnTo>
                    <a:pt x="0" y="0"/>
                  </a:lnTo>
                </a:path>
              </a:pathLst>
            </a:custGeom>
            <a:ln w="25400">
              <a:solidFill>
                <a:srgbClr val="FFE44B"/>
              </a:solidFill>
            </a:ln>
          </p:spPr>
          <p:txBody>
            <a:bodyPr wrap="square" lIns="0" tIns="0" rIns="0" bIns="0" rtlCol="0"/>
            <a:lstStyle/>
            <a:p>
              <a:endParaRPr/>
            </a:p>
          </p:txBody>
        </p:sp>
        <p:sp>
          <p:nvSpPr>
            <p:cNvPr id="7427" name="object 7427"/>
            <p:cNvSpPr/>
            <p:nvPr/>
          </p:nvSpPr>
          <p:spPr>
            <a:xfrm>
              <a:off x="5965456" y="8110677"/>
              <a:ext cx="9525" cy="6350"/>
            </a:xfrm>
            <a:custGeom>
              <a:avLst/>
              <a:gdLst/>
              <a:ahLst/>
              <a:cxnLst/>
              <a:rect l="l" t="t" r="r" b="b"/>
              <a:pathLst>
                <a:path w="9525" h="6350">
                  <a:moveTo>
                    <a:pt x="0" y="0"/>
                  </a:moveTo>
                  <a:lnTo>
                    <a:pt x="9080" y="5969"/>
                  </a:lnTo>
                </a:path>
              </a:pathLst>
            </a:custGeom>
            <a:ln w="25400">
              <a:solidFill>
                <a:srgbClr val="FFE13F"/>
              </a:solidFill>
            </a:ln>
          </p:spPr>
          <p:txBody>
            <a:bodyPr wrap="square" lIns="0" tIns="0" rIns="0" bIns="0" rtlCol="0"/>
            <a:lstStyle/>
            <a:p>
              <a:endParaRPr/>
            </a:p>
          </p:txBody>
        </p:sp>
        <p:sp>
          <p:nvSpPr>
            <p:cNvPr id="7428" name="object 7428"/>
            <p:cNvSpPr/>
            <p:nvPr/>
          </p:nvSpPr>
          <p:spPr>
            <a:xfrm>
              <a:off x="5964824" y="8110260"/>
              <a:ext cx="32384" cy="51435"/>
            </a:xfrm>
            <a:custGeom>
              <a:avLst/>
              <a:gdLst/>
              <a:ahLst/>
              <a:cxnLst/>
              <a:rect l="l" t="t" r="r" b="b"/>
              <a:pathLst>
                <a:path w="32385" h="51434">
                  <a:moveTo>
                    <a:pt x="0" y="0"/>
                  </a:moveTo>
                  <a:lnTo>
                    <a:pt x="2000" y="2277"/>
                  </a:lnTo>
                  <a:lnTo>
                    <a:pt x="631" y="417"/>
                  </a:lnTo>
                  <a:lnTo>
                    <a:pt x="0" y="0"/>
                  </a:lnTo>
                  <a:close/>
                </a:path>
                <a:path w="32385" h="51434">
                  <a:moveTo>
                    <a:pt x="5544" y="7097"/>
                  </a:moveTo>
                  <a:lnTo>
                    <a:pt x="14063" y="21126"/>
                  </a:lnTo>
                  <a:lnTo>
                    <a:pt x="28787" y="49299"/>
                  </a:lnTo>
                  <a:lnTo>
                    <a:pt x="29460" y="49985"/>
                  </a:lnTo>
                  <a:lnTo>
                    <a:pt x="30680" y="50607"/>
                  </a:lnTo>
                  <a:lnTo>
                    <a:pt x="32280" y="51229"/>
                  </a:lnTo>
                  <a:lnTo>
                    <a:pt x="23725" y="35282"/>
                  </a:lnTo>
                  <a:lnTo>
                    <a:pt x="15413" y="21527"/>
                  </a:lnTo>
                  <a:lnTo>
                    <a:pt x="7621" y="9921"/>
                  </a:lnTo>
                  <a:lnTo>
                    <a:pt x="5544" y="7097"/>
                  </a:lnTo>
                  <a:close/>
                </a:path>
              </a:pathLst>
            </a:custGeom>
            <a:solidFill>
              <a:srgbClr val="FFE44D"/>
            </a:solidFill>
          </p:spPr>
          <p:txBody>
            <a:bodyPr wrap="square" lIns="0" tIns="0" rIns="0" bIns="0" rtlCol="0"/>
            <a:lstStyle/>
            <a:p>
              <a:endParaRPr/>
            </a:p>
          </p:txBody>
        </p:sp>
        <p:sp>
          <p:nvSpPr>
            <p:cNvPr id="7429" name="object 7429"/>
            <p:cNvSpPr/>
            <p:nvPr/>
          </p:nvSpPr>
          <p:spPr>
            <a:xfrm>
              <a:off x="5965456" y="8110677"/>
              <a:ext cx="31750" cy="51435"/>
            </a:xfrm>
            <a:custGeom>
              <a:avLst/>
              <a:gdLst/>
              <a:ahLst/>
              <a:cxnLst/>
              <a:rect l="l" t="t" r="r" b="b"/>
              <a:pathLst>
                <a:path w="31750" h="51434">
                  <a:moveTo>
                    <a:pt x="0" y="0"/>
                  </a:moveTo>
                  <a:lnTo>
                    <a:pt x="1368" y="1860"/>
                  </a:lnTo>
                </a:path>
                <a:path w="31750" h="51434">
                  <a:moveTo>
                    <a:pt x="4913" y="6680"/>
                  </a:moveTo>
                  <a:lnTo>
                    <a:pt x="6989" y="9503"/>
                  </a:lnTo>
                  <a:lnTo>
                    <a:pt x="14781" y="21110"/>
                  </a:lnTo>
                  <a:lnTo>
                    <a:pt x="23093" y="34865"/>
                  </a:lnTo>
                  <a:lnTo>
                    <a:pt x="31648" y="50812"/>
                  </a:lnTo>
                </a:path>
              </a:pathLst>
            </a:custGeom>
            <a:ln w="25400">
              <a:solidFill>
                <a:srgbClr val="FFE44B"/>
              </a:solidFill>
            </a:ln>
          </p:spPr>
          <p:txBody>
            <a:bodyPr wrap="square" lIns="0" tIns="0" rIns="0" bIns="0" rtlCol="0"/>
            <a:lstStyle/>
            <a:p>
              <a:endParaRPr/>
            </a:p>
          </p:txBody>
        </p:sp>
        <p:sp>
          <p:nvSpPr>
            <p:cNvPr id="7430" name="object 7430"/>
            <p:cNvSpPr/>
            <p:nvPr/>
          </p:nvSpPr>
          <p:spPr>
            <a:xfrm>
              <a:off x="5993612" y="8159559"/>
              <a:ext cx="3810" cy="2540"/>
            </a:xfrm>
            <a:custGeom>
              <a:avLst/>
              <a:gdLst/>
              <a:ahLst/>
              <a:cxnLst/>
              <a:rect l="l" t="t" r="r" b="b"/>
              <a:pathLst>
                <a:path w="3810" h="2540">
                  <a:moveTo>
                    <a:pt x="3492" y="1930"/>
                  </a:moveTo>
                  <a:lnTo>
                    <a:pt x="0" y="0"/>
                  </a:lnTo>
                </a:path>
              </a:pathLst>
            </a:custGeom>
            <a:ln w="25400">
              <a:solidFill>
                <a:srgbClr val="FFE453"/>
              </a:solidFill>
            </a:ln>
          </p:spPr>
          <p:txBody>
            <a:bodyPr wrap="square" lIns="0" tIns="0" rIns="0" bIns="0" rtlCol="0"/>
            <a:lstStyle/>
            <a:p>
              <a:endParaRPr/>
            </a:p>
          </p:txBody>
        </p:sp>
        <p:sp>
          <p:nvSpPr>
            <p:cNvPr id="7431" name="object 7431"/>
            <p:cNvSpPr/>
            <p:nvPr/>
          </p:nvSpPr>
          <p:spPr>
            <a:xfrm>
              <a:off x="5964874" y="8110317"/>
              <a:ext cx="635" cy="635"/>
            </a:xfrm>
            <a:custGeom>
              <a:avLst/>
              <a:gdLst/>
              <a:ahLst/>
              <a:cxnLst/>
              <a:rect l="l" t="t" r="r" b="b"/>
              <a:pathLst>
                <a:path w="635" h="634">
                  <a:moveTo>
                    <a:pt x="0" y="0"/>
                  </a:moveTo>
                  <a:lnTo>
                    <a:pt x="582" y="360"/>
                  </a:lnTo>
                </a:path>
              </a:pathLst>
            </a:custGeom>
            <a:ln w="25400">
              <a:solidFill>
                <a:srgbClr val="FFE448"/>
              </a:solidFill>
            </a:ln>
          </p:spPr>
          <p:txBody>
            <a:bodyPr wrap="square" lIns="0" tIns="0" rIns="0" bIns="0" rtlCol="0"/>
            <a:lstStyle/>
            <a:p>
              <a:endParaRPr/>
            </a:p>
          </p:txBody>
        </p:sp>
        <p:sp>
          <p:nvSpPr>
            <p:cNvPr id="7432" name="object 7432"/>
            <p:cNvSpPr/>
            <p:nvPr/>
          </p:nvSpPr>
          <p:spPr>
            <a:xfrm>
              <a:off x="6002769" y="8163420"/>
              <a:ext cx="22860" cy="29845"/>
            </a:xfrm>
            <a:custGeom>
              <a:avLst/>
              <a:gdLst/>
              <a:ahLst/>
              <a:cxnLst/>
              <a:rect l="l" t="t" r="r" b="b"/>
              <a:pathLst>
                <a:path w="22860" h="29845">
                  <a:moveTo>
                    <a:pt x="0" y="0"/>
                  </a:moveTo>
                  <a:lnTo>
                    <a:pt x="5430" y="12892"/>
                  </a:lnTo>
                  <a:lnTo>
                    <a:pt x="8156" y="19607"/>
                  </a:lnTo>
                  <a:lnTo>
                    <a:pt x="10756" y="26403"/>
                  </a:lnTo>
                  <a:lnTo>
                    <a:pt x="18935" y="27889"/>
                  </a:lnTo>
                  <a:lnTo>
                    <a:pt x="22288" y="29387"/>
                  </a:lnTo>
                  <a:lnTo>
                    <a:pt x="17589" y="16992"/>
                  </a:lnTo>
                  <a:lnTo>
                    <a:pt x="15405" y="10985"/>
                  </a:lnTo>
                  <a:lnTo>
                    <a:pt x="13500" y="5207"/>
                  </a:lnTo>
                  <a:lnTo>
                    <a:pt x="9258" y="2946"/>
                  </a:lnTo>
                  <a:lnTo>
                    <a:pt x="0" y="0"/>
                  </a:lnTo>
                  <a:close/>
                </a:path>
              </a:pathLst>
            </a:custGeom>
            <a:solidFill>
              <a:srgbClr val="FFE96A"/>
            </a:solidFill>
          </p:spPr>
          <p:txBody>
            <a:bodyPr wrap="square" lIns="0" tIns="0" rIns="0" bIns="0" rtlCol="0"/>
            <a:lstStyle/>
            <a:p>
              <a:endParaRPr/>
            </a:p>
          </p:txBody>
        </p:sp>
        <p:sp>
          <p:nvSpPr>
            <p:cNvPr id="7433" name="object 7433"/>
            <p:cNvSpPr/>
            <p:nvPr/>
          </p:nvSpPr>
          <p:spPr>
            <a:xfrm>
              <a:off x="6002769" y="8163420"/>
              <a:ext cx="13970" cy="5715"/>
            </a:xfrm>
            <a:custGeom>
              <a:avLst/>
              <a:gdLst/>
              <a:ahLst/>
              <a:cxnLst/>
              <a:rect l="l" t="t" r="r" b="b"/>
              <a:pathLst>
                <a:path w="13970" h="5715">
                  <a:moveTo>
                    <a:pt x="13500" y="5207"/>
                  </a:moveTo>
                  <a:lnTo>
                    <a:pt x="9258" y="2946"/>
                  </a:lnTo>
                  <a:lnTo>
                    <a:pt x="4267" y="1358"/>
                  </a:lnTo>
                  <a:lnTo>
                    <a:pt x="0" y="0"/>
                  </a:lnTo>
                </a:path>
              </a:pathLst>
            </a:custGeom>
            <a:ln w="25400">
              <a:solidFill>
                <a:srgbClr val="FFE75F"/>
              </a:solidFill>
            </a:ln>
          </p:spPr>
          <p:txBody>
            <a:bodyPr wrap="square" lIns="0" tIns="0" rIns="0" bIns="0" rtlCol="0"/>
            <a:lstStyle/>
            <a:p>
              <a:endParaRPr/>
            </a:p>
          </p:txBody>
        </p:sp>
        <p:sp>
          <p:nvSpPr>
            <p:cNvPr id="7434" name="object 7434"/>
            <p:cNvSpPr/>
            <p:nvPr/>
          </p:nvSpPr>
          <p:spPr>
            <a:xfrm>
              <a:off x="6002769" y="8163420"/>
              <a:ext cx="10795" cy="26670"/>
            </a:xfrm>
            <a:custGeom>
              <a:avLst/>
              <a:gdLst/>
              <a:ahLst/>
              <a:cxnLst/>
              <a:rect l="l" t="t" r="r" b="b"/>
              <a:pathLst>
                <a:path w="10795" h="26670">
                  <a:moveTo>
                    <a:pt x="0" y="0"/>
                  </a:moveTo>
                  <a:lnTo>
                    <a:pt x="2679" y="6331"/>
                  </a:lnTo>
                  <a:lnTo>
                    <a:pt x="5430" y="12892"/>
                  </a:lnTo>
                  <a:lnTo>
                    <a:pt x="8156" y="19607"/>
                  </a:lnTo>
                  <a:lnTo>
                    <a:pt x="10756" y="26403"/>
                  </a:lnTo>
                </a:path>
              </a:pathLst>
            </a:custGeom>
            <a:ln w="25400">
              <a:solidFill>
                <a:srgbClr val="FFE762"/>
              </a:solidFill>
            </a:ln>
          </p:spPr>
          <p:txBody>
            <a:bodyPr wrap="square" lIns="0" tIns="0" rIns="0" bIns="0" rtlCol="0"/>
            <a:lstStyle/>
            <a:p>
              <a:endParaRPr/>
            </a:p>
          </p:txBody>
        </p:sp>
        <p:sp>
          <p:nvSpPr>
            <p:cNvPr id="7435" name="object 7435"/>
            <p:cNvSpPr/>
            <p:nvPr/>
          </p:nvSpPr>
          <p:spPr>
            <a:xfrm>
              <a:off x="6013526" y="8189823"/>
              <a:ext cx="12065" cy="3175"/>
            </a:xfrm>
            <a:custGeom>
              <a:avLst/>
              <a:gdLst/>
              <a:ahLst/>
              <a:cxnLst/>
              <a:rect l="l" t="t" r="r" b="b"/>
              <a:pathLst>
                <a:path w="12064" h="3175">
                  <a:moveTo>
                    <a:pt x="0" y="0"/>
                  </a:moveTo>
                  <a:lnTo>
                    <a:pt x="11531" y="2984"/>
                  </a:lnTo>
                </a:path>
              </a:pathLst>
            </a:custGeom>
            <a:ln w="25400">
              <a:solidFill>
                <a:srgbClr val="FFEC75"/>
              </a:solidFill>
            </a:ln>
          </p:spPr>
          <p:txBody>
            <a:bodyPr wrap="square" lIns="0" tIns="0" rIns="0" bIns="0" rtlCol="0"/>
            <a:lstStyle/>
            <a:p>
              <a:endParaRPr/>
            </a:p>
          </p:txBody>
        </p:sp>
        <p:sp>
          <p:nvSpPr>
            <p:cNvPr id="7436" name="object 7436"/>
            <p:cNvSpPr/>
            <p:nvPr/>
          </p:nvSpPr>
          <p:spPr>
            <a:xfrm>
              <a:off x="6016269" y="8168627"/>
              <a:ext cx="8890" cy="24765"/>
            </a:xfrm>
            <a:custGeom>
              <a:avLst/>
              <a:gdLst/>
              <a:ahLst/>
              <a:cxnLst/>
              <a:rect l="l" t="t" r="r" b="b"/>
              <a:pathLst>
                <a:path w="8889" h="24765">
                  <a:moveTo>
                    <a:pt x="8788" y="24180"/>
                  </a:moveTo>
                  <a:lnTo>
                    <a:pt x="6425" y="17945"/>
                  </a:lnTo>
                  <a:lnTo>
                    <a:pt x="4089" y="11785"/>
                  </a:lnTo>
                  <a:lnTo>
                    <a:pt x="1905" y="5778"/>
                  </a:lnTo>
                  <a:lnTo>
                    <a:pt x="0" y="0"/>
                  </a:lnTo>
                </a:path>
              </a:pathLst>
            </a:custGeom>
            <a:ln w="25400">
              <a:solidFill>
                <a:srgbClr val="FFEC72"/>
              </a:solidFill>
            </a:ln>
          </p:spPr>
          <p:txBody>
            <a:bodyPr wrap="square" lIns="0" tIns="0" rIns="0" bIns="0" rtlCol="0"/>
            <a:lstStyle/>
            <a:p>
              <a:endParaRPr/>
            </a:p>
          </p:txBody>
        </p:sp>
        <p:sp>
          <p:nvSpPr>
            <p:cNvPr id="7437" name="object 7437"/>
            <p:cNvSpPr/>
            <p:nvPr/>
          </p:nvSpPr>
          <p:spPr>
            <a:xfrm>
              <a:off x="6013526" y="8189823"/>
              <a:ext cx="15875" cy="15875"/>
            </a:xfrm>
            <a:custGeom>
              <a:avLst/>
              <a:gdLst/>
              <a:ahLst/>
              <a:cxnLst/>
              <a:rect l="l" t="t" r="r" b="b"/>
              <a:pathLst>
                <a:path w="15875" h="15875">
                  <a:moveTo>
                    <a:pt x="0" y="0"/>
                  </a:moveTo>
                  <a:lnTo>
                    <a:pt x="1663" y="4533"/>
                  </a:lnTo>
                  <a:lnTo>
                    <a:pt x="3187" y="9067"/>
                  </a:lnTo>
                  <a:lnTo>
                    <a:pt x="4419" y="13512"/>
                  </a:lnTo>
                  <a:lnTo>
                    <a:pt x="13106" y="14389"/>
                  </a:lnTo>
                  <a:lnTo>
                    <a:pt x="15849" y="15354"/>
                  </a:lnTo>
                  <a:lnTo>
                    <a:pt x="14592" y="11303"/>
                  </a:lnTo>
                  <a:lnTo>
                    <a:pt x="13093" y="7150"/>
                  </a:lnTo>
                  <a:lnTo>
                    <a:pt x="11531" y="2984"/>
                  </a:lnTo>
                  <a:lnTo>
                    <a:pt x="8178" y="1485"/>
                  </a:lnTo>
                  <a:lnTo>
                    <a:pt x="3873" y="685"/>
                  </a:lnTo>
                  <a:lnTo>
                    <a:pt x="0" y="0"/>
                  </a:lnTo>
                  <a:close/>
                </a:path>
              </a:pathLst>
            </a:custGeom>
            <a:solidFill>
              <a:srgbClr val="FFEC77"/>
            </a:solidFill>
          </p:spPr>
          <p:txBody>
            <a:bodyPr wrap="square" lIns="0" tIns="0" rIns="0" bIns="0" rtlCol="0"/>
            <a:lstStyle/>
            <a:p>
              <a:endParaRPr/>
            </a:p>
          </p:txBody>
        </p:sp>
        <p:sp>
          <p:nvSpPr>
            <p:cNvPr id="7438" name="object 7438"/>
            <p:cNvSpPr/>
            <p:nvPr/>
          </p:nvSpPr>
          <p:spPr>
            <a:xfrm>
              <a:off x="6013526" y="8189823"/>
              <a:ext cx="12065" cy="3175"/>
            </a:xfrm>
            <a:custGeom>
              <a:avLst/>
              <a:gdLst/>
              <a:ahLst/>
              <a:cxnLst/>
              <a:rect l="l" t="t" r="r" b="b"/>
              <a:pathLst>
                <a:path w="12064" h="3175">
                  <a:moveTo>
                    <a:pt x="11531" y="2984"/>
                  </a:moveTo>
                  <a:lnTo>
                    <a:pt x="0" y="0"/>
                  </a:lnTo>
                </a:path>
              </a:pathLst>
            </a:custGeom>
            <a:ln w="25400">
              <a:solidFill>
                <a:srgbClr val="FFEC75"/>
              </a:solidFill>
            </a:ln>
          </p:spPr>
          <p:txBody>
            <a:bodyPr wrap="square" lIns="0" tIns="0" rIns="0" bIns="0" rtlCol="0"/>
            <a:lstStyle/>
            <a:p>
              <a:endParaRPr/>
            </a:p>
          </p:txBody>
        </p:sp>
        <p:sp>
          <p:nvSpPr>
            <p:cNvPr id="7439" name="object 7439"/>
            <p:cNvSpPr/>
            <p:nvPr/>
          </p:nvSpPr>
          <p:spPr>
            <a:xfrm>
              <a:off x="6013526" y="8189823"/>
              <a:ext cx="4445" cy="13970"/>
            </a:xfrm>
            <a:custGeom>
              <a:avLst/>
              <a:gdLst/>
              <a:ahLst/>
              <a:cxnLst/>
              <a:rect l="l" t="t" r="r" b="b"/>
              <a:pathLst>
                <a:path w="4445" h="13970">
                  <a:moveTo>
                    <a:pt x="0" y="0"/>
                  </a:moveTo>
                  <a:lnTo>
                    <a:pt x="1663" y="4533"/>
                  </a:lnTo>
                  <a:lnTo>
                    <a:pt x="3187" y="9067"/>
                  </a:lnTo>
                  <a:lnTo>
                    <a:pt x="4419" y="13512"/>
                  </a:lnTo>
                </a:path>
              </a:pathLst>
            </a:custGeom>
            <a:ln w="25399">
              <a:solidFill>
                <a:srgbClr val="FFE96C"/>
              </a:solidFill>
            </a:ln>
          </p:spPr>
          <p:txBody>
            <a:bodyPr wrap="square" lIns="0" tIns="0" rIns="0" bIns="0" rtlCol="0"/>
            <a:lstStyle/>
            <a:p>
              <a:endParaRPr/>
            </a:p>
          </p:txBody>
        </p:sp>
        <p:sp>
          <p:nvSpPr>
            <p:cNvPr id="7440" name="object 7440"/>
            <p:cNvSpPr/>
            <p:nvPr/>
          </p:nvSpPr>
          <p:spPr>
            <a:xfrm>
              <a:off x="6017946" y="8203336"/>
              <a:ext cx="11430" cy="1905"/>
            </a:xfrm>
            <a:custGeom>
              <a:avLst/>
              <a:gdLst/>
              <a:ahLst/>
              <a:cxnLst/>
              <a:rect l="l" t="t" r="r" b="b"/>
              <a:pathLst>
                <a:path w="11429" h="1904">
                  <a:moveTo>
                    <a:pt x="0" y="0"/>
                  </a:moveTo>
                  <a:lnTo>
                    <a:pt x="11430" y="1841"/>
                  </a:lnTo>
                </a:path>
              </a:pathLst>
            </a:custGeom>
            <a:ln w="25400">
              <a:solidFill>
                <a:srgbClr val="FFEC7B"/>
              </a:solidFill>
            </a:ln>
          </p:spPr>
          <p:txBody>
            <a:bodyPr wrap="square" lIns="0" tIns="0" rIns="0" bIns="0" rtlCol="0"/>
            <a:lstStyle/>
            <a:p>
              <a:endParaRPr/>
            </a:p>
          </p:txBody>
        </p:sp>
        <p:sp>
          <p:nvSpPr>
            <p:cNvPr id="7441" name="object 7441"/>
            <p:cNvSpPr/>
            <p:nvPr/>
          </p:nvSpPr>
          <p:spPr>
            <a:xfrm>
              <a:off x="6025058" y="8192808"/>
              <a:ext cx="4445" cy="12700"/>
            </a:xfrm>
            <a:custGeom>
              <a:avLst/>
              <a:gdLst/>
              <a:ahLst/>
              <a:cxnLst/>
              <a:rect l="l" t="t" r="r" b="b"/>
              <a:pathLst>
                <a:path w="4445" h="12700">
                  <a:moveTo>
                    <a:pt x="4318" y="12369"/>
                  </a:moveTo>
                  <a:lnTo>
                    <a:pt x="0" y="0"/>
                  </a:lnTo>
                </a:path>
              </a:pathLst>
            </a:custGeom>
            <a:ln w="25400">
              <a:solidFill>
                <a:srgbClr val="FFEF82"/>
              </a:solidFill>
            </a:ln>
          </p:spPr>
          <p:txBody>
            <a:bodyPr wrap="square" lIns="0" tIns="0" rIns="0" bIns="0" rtlCol="0"/>
            <a:lstStyle/>
            <a:p>
              <a:endParaRPr/>
            </a:p>
          </p:txBody>
        </p:sp>
        <p:sp>
          <p:nvSpPr>
            <p:cNvPr id="7442" name="object 7442"/>
            <p:cNvSpPr/>
            <p:nvPr/>
          </p:nvSpPr>
          <p:spPr>
            <a:xfrm>
              <a:off x="6017946" y="8203336"/>
              <a:ext cx="14604" cy="13970"/>
            </a:xfrm>
            <a:custGeom>
              <a:avLst/>
              <a:gdLst/>
              <a:ahLst/>
              <a:cxnLst/>
              <a:rect l="l" t="t" r="r" b="b"/>
              <a:pathLst>
                <a:path w="14604" h="13970">
                  <a:moveTo>
                    <a:pt x="0" y="0"/>
                  </a:moveTo>
                  <a:lnTo>
                    <a:pt x="1231" y="4444"/>
                  </a:lnTo>
                  <a:lnTo>
                    <a:pt x="2171" y="8801"/>
                  </a:lnTo>
                  <a:lnTo>
                    <a:pt x="2705" y="12953"/>
                  </a:lnTo>
                  <a:lnTo>
                    <a:pt x="11912" y="12839"/>
                  </a:lnTo>
                  <a:lnTo>
                    <a:pt x="14376" y="13576"/>
                  </a:lnTo>
                  <a:lnTo>
                    <a:pt x="13728" y="9842"/>
                  </a:lnTo>
                  <a:lnTo>
                    <a:pt x="12700" y="5892"/>
                  </a:lnTo>
                  <a:lnTo>
                    <a:pt x="11430" y="1841"/>
                  </a:lnTo>
                  <a:lnTo>
                    <a:pt x="8686" y="876"/>
                  </a:lnTo>
                  <a:lnTo>
                    <a:pt x="0" y="0"/>
                  </a:lnTo>
                  <a:close/>
                </a:path>
              </a:pathLst>
            </a:custGeom>
            <a:solidFill>
              <a:srgbClr val="FFEC7C"/>
            </a:solidFill>
          </p:spPr>
          <p:txBody>
            <a:bodyPr wrap="square" lIns="0" tIns="0" rIns="0" bIns="0" rtlCol="0"/>
            <a:lstStyle/>
            <a:p>
              <a:endParaRPr/>
            </a:p>
          </p:txBody>
        </p:sp>
        <p:sp>
          <p:nvSpPr>
            <p:cNvPr id="7443" name="object 7443"/>
            <p:cNvSpPr/>
            <p:nvPr/>
          </p:nvSpPr>
          <p:spPr>
            <a:xfrm>
              <a:off x="6017946" y="8203336"/>
              <a:ext cx="11430" cy="1905"/>
            </a:xfrm>
            <a:custGeom>
              <a:avLst/>
              <a:gdLst/>
              <a:ahLst/>
              <a:cxnLst/>
              <a:rect l="l" t="t" r="r" b="b"/>
              <a:pathLst>
                <a:path w="11429" h="1904">
                  <a:moveTo>
                    <a:pt x="11430" y="1841"/>
                  </a:moveTo>
                  <a:lnTo>
                    <a:pt x="0" y="0"/>
                  </a:lnTo>
                </a:path>
              </a:pathLst>
            </a:custGeom>
            <a:ln w="25400">
              <a:solidFill>
                <a:srgbClr val="FFEC7B"/>
              </a:solidFill>
            </a:ln>
          </p:spPr>
          <p:txBody>
            <a:bodyPr wrap="square" lIns="0" tIns="0" rIns="0" bIns="0" rtlCol="0"/>
            <a:lstStyle/>
            <a:p>
              <a:endParaRPr/>
            </a:p>
          </p:txBody>
        </p:sp>
        <p:sp>
          <p:nvSpPr>
            <p:cNvPr id="7444" name="object 7444"/>
            <p:cNvSpPr/>
            <p:nvPr/>
          </p:nvSpPr>
          <p:spPr>
            <a:xfrm>
              <a:off x="6017946" y="8203336"/>
              <a:ext cx="3175" cy="13335"/>
            </a:xfrm>
            <a:custGeom>
              <a:avLst/>
              <a:gdLst/>
              <a:ahLst/>
              <a:cxnLst/>
              <a:rect l="l" t="t" r="r" b="b"/>
              <a:pathLst>
                <a:path w="3175" h="13334">
                  <a:moveTo>
                    <a:pt x="0" y="0"/>
                  </a:moveTo>
                  <a:lnTo>
                    <a:pt x="1231" y="4444"/>
                  </a:lnTo>
                  <a:lnTo>
                    <a:pt x="2171" y="8801"/>
                  </a:lnTo>
                  <a:lnTo>
                    <a:pt x="2705" y="12953"/>
                  </a:lnTo>
                </a:path>
              </a:pathLst>
            </a:custGeom>
            <a:ln w="25400">
              <a:solidFill>
                <a:srgbClr val="FFE970"/>
              </a:solidFill>
            </a:ln>
          </p:spPr>
          <p:txBody>
            <a:bodyPr wrap="square" lIns="0" tIns="0" rIns="0" bIns="0" rtlCol="0"/>
            <a:lstStyle/>
            <a:p>
              <a:endParaRPr/>
            </a:p>
          </p:txBody>
        </p:sp>
        <p:sp>
          <p:nvSpPr>
            <p:cNvPr id="7445" name="object 7445"/>
            <p:cNvSpPr/>
            <p:nvPr/>
          </p:nvSpPr>
          <p:spPr>
            <a:xfrm>
              <a:off x="6020650" y="8216290"/>
              <a:ext cx="12065" cy="635"/>
            </a:xfrm>
            <a:custGeom>
              <a:avLst/>
              <a:gdLst/>
              <a:ahLst/>
              <a:cxnLst/>
              <a:rect l="l" t="t" r="r" b="b"/>
              <a:pathLst>
                <a:path w="12064" h="634">
                  <a:moveTo>
                    <a:pt x="0" y="0"/>
                  </a:moveTo>
                  <a:lnTo>
                    <a:pt x="11671" y="622"/>
                  </a:lnTo>
                </a:path>
              </a:pathLst>
            </a:custGeom>
            <a:ln w="25400">
              <a:solidFill>
                <a:srgbClr val="FFED7D"/>
              </a:solidFill>
            </a:ln>
          </p:spPr>
          <p:txBody>
            <a:bodyPr wrap="square" lIns="0" tIns="0" rIns="0" bIns="0" rtlCol="0"/>
            <a:lstStyle/>
            <a:p>
              <a:endParaRPr/>
            </a:p>
          </p:txBody>
        </p:sp>
        <p:sp>
          <p:nvSpPr>
            <p:cNvPr id="7446" name="object 7446"/>
            <p:cNvSpPr/>
            <p:nvPr/>
          </p:nvSpPr>
          <p:spPr>
            <a:xfrm>
              <a:off x="6029375" y="8205178"/>
              <a:ext cx="3175" cy="12065"/>
            </a:xfrm>
            <a:custGeom>
              <a:avLst/>
              <a:gdLst/>
              <a:ahLst/>
              <a:cxnLst/>
              <a:rect l="l" t="t" r="r" b="b"/>
              <a:pathLst>
                <a:path w="3175" h="12065">
                  <a:moveTo>
                    <a:pt x="2946" y="11734"/>
                  </a:moveTo>
                  <a:lnTo>
                    <a:pt x="0" y="0"/>
                  </a:lnTo>
                </a:path>
              </a:pathLst>
            </a:custGeom>
            <a:ln w="25400">
              <a:solidFill>
                <a:srgbClr val="FFF087"/>
              </a:solidFill>
            </a:ln>
          </p:spPr>
          <p:txBody>
            <a:bodyPr wrap="square" lIns="0" tIns="0" rIns="0" bIns="0" rtlCol="0"/>
            <a:lstStyle/>
            <a:p>
              <a:endParaRPr/>
            </a:p>
          </p:txBody>
        </p:sp>
        <p:sp>
          <p:nvSpPr>
            <p:cNvPr id="7447" name="object 7447"/>
            <p:cNvSpPr/>
            <p:nvPr/>
          </p:nvSpPr>
          <p:spPr>
            <a:xfrm>
              <a:off x="5993612" y="8159559"/>
              <a:ext cx="20320" cy="30480"/>
            </a:xfrm>
            <a:custGeom>
              <a:avLst/>
              <a:gdLst/>
              <a:ahLst/>
              <a:cxnLst/>
              <a:rect l="l" t="t" r="r" b="b"/>
              <a:pathLst>
                <a:path w="20320" h="30479">
                  <a:moveTo>
                    <a:pt x="0" y="0"/>
                  </a:moveTo>
                  <a:lnTo>
                    <a:pt x="3290" y="6835"/>
                  </a:lnTo>
                  <a:lnTo>
                    <a:pt x="6196" y="13792"/>
                  </a:lnTo>
                  <a:lnTo>
                    <a:pt x="8727" y="20834"/>
                  </a:lnTo>
                  <a:lnTo>
                    <a:pt x="10896" y="27927"/>
                  </a:lnTo>
                  <a:lnTo>
                    <a:pt x="12560" y="28981"/>
                  </a:lnTo>
                  <a:lnTo>
                    <a:pt x="19913" y="30264"/>
                  </a:lnTo>
                  <a:lnTo>
                    <a:pt x="17313" y="23468"/>
                  </a:lnTo>
                  <a:lnTo>
                    <a:pt x="14587" y="16752"/>
                  </a:lnTo>
                  <a:lnTo>
                    <a:pt x="9156" y="3860"/>
                  </a:lnTo>
                  <a:lnTo>
                    <a:pt x="1358" y="1371"/>
                  </a:lnTo>
                  <a:lnTo>
                    <a:pt x="0" y="0"/>
                  </a:lnTo>
                  <a:close/>
                </a:path>
              </a:pathLst>
            </a:custGeom>
            <a:solidFill>
              <a:srgbClr val="FFE55A"/>
            </a:solidFill>
          </p:spPr>
          <p:txBody>
            <a:bodyPr wrap="square" lIns="0" tIns="0" rIns="0" bIns="0" rtlCol="0"/>
            <a:lstStyle/>
            <a:p>
              <a:endParaRPr/>
            </a:p>
          </p:txBody>
        </p:sp>
        <p:sp>
          <p:nvSpPr>
            <p:cNvPr id="7448" name="object 7448"/>
            <p:cNvSpPr/>
            <p:nvPr/>
          </p:nvSpPr>
          <p:spPr>
            <a:xfrm>
              <a:off x="5993612" y="8159559"/>
              <a:ext cx="9525" cy="4445"/>
            </a:xfrm>
            <a:custGeom>
              <a:avLst/>
              <a:gdLst/>
              <a:ahLst/>
              <a:cxnLst/>
              <a:rect l="l" t="t" r="r" b="b"/>
              <a:pathLst>
                <a:path w="9525" h="4445">
                  <a:moveTo>
                    <a:pt x="9156" y="3860"/>
                  </a:moveTo>
                  <a:lnTo>
                    <a:pt x="0" y="0"/>
                  </a:lnTo>
                </a:path>
              </a:pathLst>
            </a:custGeom>
            <a:ln w="25400">
              <a:solidFill>
                <a:srgbClr val="FFE555"/>
              </a:solidFill>
            </a:ln>
          </p:spPr>
          <p:txBody>
            <a:bodyPr wrap="square" lIns="0" tIns="0" rIns="0" bIns="0" rtlCol="0"/>
            <a:lstStyle/>
            <a:p>
              <a:endParaRPr/>
            </a:p>
          </p:txBody>
        </p:sp>
        <p:sp>
          <p:nvSpPr>
            <p:cNvPr id="7449" name="object 7449"/>
            <p:cNvSpPr/>
            <p:nvPr/>
          </p:nvSpPr>
          <p:spPr>
            <a:xfrm>
              <a:off x="5993612" y="8159559"/>
              <a:ext cx="11430" cy="27940"/>
            </a:xfrm>
            <a:custGeom>
              <a:avLst/>
              <a:gdLst/>
              <a:ahLst/>
              <a:cxnLst/>
              <a:rect l="l" t="t" r="r" b="b"/>
              <a:pathLst>
                <a:path w="11429" h="27940">
                  <a:moveTo>
                    <a:pt x="0" y="0"/>
                  </a:moveTo>
                  <a:lnTo>
                    <a:pt x="3290" y="6835"/>
                  </a:lnTo>
                  <a:lnTo>
                    <a:pt x="6196" y="13792"/>
                  </a:lnTo>
                  <a:lnTo>
                    <a:pt x="8727" y="20834"/>
                  </a:lnTo>
                  <a:lnTo>
                    <a:pt x="10896" y="27927"/>
                  </a:lnTo>
                </a:path>
              </a:pathLst>
            </a:custGeom>
            <a:ln w="25400">
              <a:solidFill>
                <a:srgbClr val="FFE354"/>
              </a:solidFill>
            </a:ln>
          </p:spPr>
          <p:txBody>
            <a:bodyPr wrap="square" lIns="0" tIns="0" rIns="0" bIns="0" rtlCol="0"/>
            <a:lstStyle/>
            <a:p>
              <a:endParaRPr/>
            </a:p>
          </p:txBody>
        </p:sp>
        <p:sp>
          <p:nvSpPr>
            <p:cNvPr id="7450" name="object 7450"/>
            <p:cNvSpPr/>
            <p:nvPr/>
          </p:nvSpPr>
          <p:spPr>
            <a:xfrm>
              <a:off x="6004509" y="8187486"/>
              <a:ext cx="9525" cy="2540"/>
            </a:xfrm>
            <a:custGeom>
              <a:avLst/>
              <a:gdLst/>
              <a:ahLst/>
              <a:cxnLst/>
              <a:rect l="l" t="t" r="r" b="b"/>
              <a:pathLst>
                <a:path w="9525" h="2540">
                  <a:moveTo>
                    <a:pt x="0" y="0"/>
                  </a:moveTo>
                  <a:lnTo>
                    <a:pt x="9016" y="2336"/>
                  </a:lnTo>
                </a:path>
              </a:pathLst>
            </a:custGeom>
            <a:ln w="25400">
              <a:solidFill>
                <a:srgbClr val="FFE55F"/>
              </a:solidFill>
            </a:ln>
          </p:spPr>
          <p:txBody>
            <a:bodyPr wrap="square" lIns="0" tIns="0" rIns="0" bIns="0" rtlCol="0"/>
            <a:lstStyle/>
            <a:p>
              <a:endParaRPr/>
            </a:p>
          </p:txBody>
        </p:sp>
        <p:sp>
          <p:nvSpPr>
            <p:cNvPr id="7451" name="object 7451"/>
            <p:cNvSpPr/>
            <p:nvPr/>
          </p:nvSpPr>
          <p:spPr>
            <a:xfrm>
              <a:off x="6002769" y="8163420"/>
              <a:ext cx="10795" cy="26670"/>
            </a:xfrm>
            <a:custGeom>
              <a:avLst/>
              <a:gdLst/>
              <a:ahLst/>
              <a:cxnLst/>
              <a:rect l="l" t="t" r="r" b="b"/>
              <a:pathLst>
                <a:path w="10795" h="26670">
                  <a:moveTo>
                    <a:pt x="10756" y="26403"/>
                  </a:moveTo>
                  <a:lnTo>
                    <a:pt x="8156" y="19607"/>
                  </a:lnTo>
                  <a:lnTo>
                    <a:pt x="5430" y="12892"/>
                  </a:lnTo>
                  <a:lnTo>
                    <a:pt x="2679" y="6331"/>
                  </a:lnTo>
                  <a:lnTo>
                    <a:pt x="0" y="0"/>
                  </a:lnTo>
                </a:path>
              </a:pathLst>
            </a:custGeom>
            <a:ln w="25400">
              <a:solidFill>
                <a:srgbClr val="FFE762"/>
              </a:solidFill>
            </a:ln>
          </p:spPr>
          <p:txBody>
            <a:bodyPr wrap="square" lIns="0" tIns="0" rIns="0" bIns="0" rtlCol="0"/>
            <a:lstStyle/>
            <a:p>
              <a:endParaRPr/>
            </a:p>
          </p:txBody>
        </p:sp>
        <p:sp>
          <p:nvSpPr>
            <p:cNvPr id="7452" name="object 7452"/>
            <p:cNvSpPr/>
            <p:nvPr/>
          </p:nvSpPr>
          <p:spPr>
            <a:xfrm>
              <a:off x="6004509" y="8187486"/>
              <a:ext cx="16510" cy="29209"/>
            </a:xfrm>
            <a:custGeom>
              <a:avLst/>
              <a:gdLst/>
              <a:ahLst/>
              <a:cxnLst/>
              <a:rect l="l" t="t" r="r" b="b"/>
              <a:pathLst>
                <a:path w="16510" h="29209">
                  <a:moveTo>
                    <a:pt x="0" y="0"/>
                  </a:moveTo>
                  <a:lnTo>
                    <a:pt x="1813" y="7106"/>
                  </a:lnTo>
                  <a:lnTo>
                    <a:pt x="3297" y="14302"/>
                  </a:lnTo>
                  <a:lnTo>
                    <a:pt x="4407" y="21220"/>
                  </a:lnTo>
                  <a:lnTo>
                    <a:pt x="5206" y="28155"/>
                  </a:lnTo>
                  <a:lnTo>
                    <a:pt x="7188" y="28905"/>
                  </a:lnTo>
                  <a:lnTo>
                    <a:pt x="16141" y="28803"/>
                  </a:lnTo>
                  <a:lnTo>
                    <a:pt x="15051" y="22433"/>
                  </a:lnTo>
                  <a:lnTo>
                    <a:pt x="13431" y="15851"/>
                  </a:lnTo>
                  <a:lnTo>
                    <a:pt x="11385" y="9127"/>
                  </a:lnTo>
                  <a:lnTo>
                    <a:pt x="9016" y="2336"/>
                  </a:lnTo>
                  <a:lnTo>
                    <a:pt x="5130" y="1638"/>
                  </a:lnTo>
                  <a:lnTo>
                    <a:pt x="1663" y="1054"/>
                  </a:lnTo>
                  <a:lnTo>
                    <a:pt x="0" y="0"/>
                  </a:lnTo>
                  <a:close/>
                </a:path>
              </a:pathLst>
            </a:custGeom>
            <a:solidFill>
              <a:srgbClr val="FFE562"/>
            </a:solidFill>
          </p:spPr>
          <p:txBody>
            <a:bodyPr wrap="square" lIns="0" tIns="0" rIns="0" bIns="0" rtlCol="0"/>
            <a:lstStyle/>
            <a:p>
              <a:endParaRPr/>
            </a:p>
          </p:txBody>
        </p:sp>
        <p:sp>
          <p:nvSpPr>
            <p:cNvPr id="7453" name="object 7453"/>
            <p:cNvSpPr/>
            <p:nvPr/>
          </p:nvSpPr>
          <p:spPr>
            <a:xfrm>
              <a:off x="6004509" y="8187486"/>
              <a:ext cx="9525" cy="2540"/>
            </a:xfrm>
            <a:custGeom>
              <a:avLst/>
              <a:gdLst/>
              <a:ahLst/>
              <a:cxnLst/>
              <a:rect l="l" t="t" r="r" b="b"/>
              <a:pathLst>
                <a:path w="9525" h="2540">
                  <a:moveTo>
                    <a:pt x="9016" y="2336"/>
                  </a:moveTo>
                  <a:lnTo>
                    <a:pt x="0" y="0"/>
                  </a:lnTo>
                </a:path>
              </a:pathLst>
            </a:custGeom>
            <a:ln w="25400">
              <a:solidFill>
                <a:srgbClr val="FFE55F"/>
              </a:solidFill>
            </a:ln>
          </p:spPr>
          <p:txBody>
            <a:bodyPr wrap="square" lIns="0" tIns="0" rIns="0" bIns="0" rtlCol="0"/>
            <a:lstStyle/>
            <a:p>
              <a:endParaRPr/>
            </a:p>
          </p:txBody>
        </p:sp>
        <p:sp>
          <p:nvSpPr>
            <p:cNvPr id="7454" name="object 7454"/>
            <p:cNvSpPr/>
            <p:nvPr/>
          </p:nvSpPr>
          <p:spPr>
            <a:xfrm>
              <a:off x="6004519" y="8187527"/>
              <a:ext cx="5715" cy="28575"/>
            </a:xfrm>
            <a:custGeom>
              <a:avLst/>
              <a:gdLst/>
              <a:ahLst/>
              <a:cxnLst/>
              <a:rect l="l" t="t" r="r" b="b"/>
              <a:pathLst>
                <a:path w="5714" h="28575">
                  <a:moveTo>
                    <a:pt x="0" y="0"/>
                  </a:moveTo>
                  <a:lnTo>
                    <a:pt x="1803" y="7066"/>
                  </a:lnTo>
                  <a:lnTo>
                    <a:pt x="3256" y="14090"/>
                  </a:lnTo>
                </a:path>
                <a:path w="5714" h="28575">
                  <a:moveTo>
                    <a:pt x="3287" y="14262"/>
                  </a:moveTo>
                  <a:lnTo>
                    <a:pt x="4397" y="21180"/>
                  </a:lnTo>
                  <a:lnTo>
                    <a:pt x="5196" y="28115"/>
                  </a:lnTo>
                </a:path>
              </a:pathLst>
            </a:custGeom>
            <a:ln w="25400">
              <a:solidFill>
                <a:srgbClr val="FFE155"/>
              </a:solidFill>
            </a:ln>
          </p:spPr>
          <p:txBody>
            <a:bodyPr wrap="square" lIns="0" tIns="0" rIns="0" bIns="0" rtlCol="0"/>
            <a:lstStyle/>
            <a:p>
              <a:endParaRPr/>
            </a:p>
          </p:txBody>
        </p:sp>
        <p:sp>
          <p:nvSpPr>
            <p:cNvPr id="7455" name="object 7455"/>
            <p:cNvSpPr/>
            <p:nvPr/>
          </p:nvSpPr>
          <p:spPr>
            <a:xfrm>
              <a:off x="6009716" y="8215642"/>
              <a:ext cx="11430" cy="1270"/>
            </a:xfrm>
            <a:custGeom>
              <a:avLst/>
              <a:gdLst/>
              <a:ahLst/>
              <a:cxnLst/>
              <a:rect l="l" t="t" r="r" b="b"/>
              <a:pathLst>
                <a:path w="11429" h="1270">
                  <a:moveTo>
                    <a:pt x="0" y="0"/>
                  </a:moveTo>
                  <a:lnTo>
                    <a:pt x="10934" y="647"/>
                  </a:lnTo>
                </a:path>
              </a:pathLst>
            </a:custGeom>
            <a:ln w="25400">
              <a:solidFill>
                <a:srgbClr val="FFE464"/>
              </a:solidFill>
            </a:ln>
          </p:spPr>
          <p:txBody>
            <a:bodyPr wrap="square" lIns="0" tIns="0" rIns="0" bIns="0" rtlCol="0"/>
            <a:lstStyle/>
            <a:p>
              <a:endParaRPr/>
            </a:p>
          </p:txBody>
        </p:sp>
        <p:sp>
          <p:nvSpPr>
            <p:cNvPr id="7456" name="object 7456"/>
            <p:cNvSpPr/>
            <p:nvPr/>
          </p:nvSpPr>
          <p:spPr>
            <a:xfrm>
              <a:off x="6013526" y="8189823"/>
              <a:ext cx="7620" cy="26670"/>
            </a:xfrm>
            <a:custGeom>
              <a:avLst/>
              <a:gdLst/>
              <a:ahLst/>
              <a:cxnLst/>
              <a:rect l="l" t="t" r="r" b="b"/>
              <a:pathLst>
                <a:path w="7620" h="26670">
                  <a:moveTo>
                    <a:pt x="7124" y="26466"/>
                  </a:moveTo>
                  <a:lnTo>
                    <a:pt x="6034" y="20097"/>
                  </a:lnTo>
                  <a:lnTo>
                    <a:pt x="4414" y="13514"/>
                  </a:lnTo>
                  <a:lnTo>
                    <a:pt x="2368" y="6791"/>
                  </a:lnTo>
                  <a:lnTo>
                    <a:pt x="0" y="0"/>
                  </a:lnTo>
                </a:path>
              </a:pathLst>
            </a:custGeom>
            <a:ln w="25400">
              <a:solidFill>
                <a:srgbClr val="FFE96D"/>
              </a:solidFill>
            </a:ln>
          </p:spPr>
          <p:txBody>
            <a:bodyPr wrap="square" lIns="0" tIns="0" rIns="0" bIns="0" rtlCol="0"/>
            <a:lstStyle/>
            <a:p>
              <a:endParaRPr/>
            </a:p>
          </p:txBody>
        </p:sp>
        <p:sp>
          <p:nvSpPr>
            <p:cNvPr id="7457" name="object 7457"/>
            <p:cNvSpPr/>
            <p:nvPr/>
          </p:nvSpPr>
          <p:spPr>
            <a:xfrm>
              <a:off x="6062180" y="8223631"/>
              <a:ext cx="10160" cy="18415"/>
            </a:xfrm>
            <a:custGeom>
              <a:avLst/>
              <a:gdLst/>
              <a:ahLst/>
              <a:cxnLst/>
              <a:rect l="l" t="t" r="r" b="b"/>
              <a:pathLst>
                <a:path w="10160" h="18415">
                  <a:moveTo>
                    <a:pt x="241" y="0"/>
                  </a:moveTo>
                  <a:lnTo>
                    <a:pt x="0" y="5600"/>
                  </a:lnTo>
                  <a:lnTo>
                    <a:pt x="0" y="11214"/>
                  </a:lnTo>
                  <a:lnTo>
                    <a:pt x="279" y="16802"/>
                  </a:lnTo>
                  <a:lnTo>
                    <a:pt x="3492" y="17233"/>
                  </a:lnTo>
                  <a:lnTo>
                    <a:pt x="6273" y="17665"/>
                  </a:lnTo>
                  <a:lnTo>
                    <a:pt x="9753" y="18021"/>
                  </a:lnTo>
                  <a:lnTo>
                    <a:pt x="9537" y="12509"/>
                  </a:lnTo>
                  <a:lnTo>
                    <a:pt x="9664" y="6946"/>
                  </a:lnTo>
                  <a:lnTo>
                    <a:pt x="10147" y="1384"/>
                  </a:lnTo>
                  <a:lnTo>
                    <a:pt x="6718" y="965"/>
                  </a:lnTo>
                  <a:lnTo>
                    <a:pt x="3416" y="495"/>
                  </a:lnTo>
                  <a:lnTo>
                    <a:pt x="241" y="0"/>
                  </a:lnTo>
                  <a:close/>
                </a:path>
              </a:pathLst>
            </a:custGeom>
            <a:solidFill>
              <a:srgbClr val="FFEC67"/>
            </a:solidFill>
          </p:spPr>
          <p:txBody>
            <a:bodyPr wrap="square" lIns="0" tIns="0" rIns="0" bIns="0" rtlCol="0"/>
            <a:lstStyle/>
            <a:p>
              <a:endParaRPr/>
            </a:p>
          </p:txBody>
        </p:sp>
        <p:sp>
          <p:nvSpPr>
            <p:cNvPr id="7458" name="object 7458"/>
            <p:cNvSpPr/>
            <p:nvPr/>
          </p:nvSpPr>
          <p:spPr>
            <a:xfrm>
              <a:off x="6062421" y="8223631"/>
              <a:ext cx="10160" cy="1905"/>
            </a:xfrm>
            <a:custGeom>
              <a:avLst/>
              <a:gdLst/>
              <a:ahLst/>
              <a:cxnLst/>
              <a:rect l="l" t="t" r="r" b="b"/>
              <a:pathLst>
                <a:path w="10160" h="1904">
                  <a:moveTo>
                    <a:pt x="9905" y="1384"/>
                  </a:moveTo>
                  <a:lnTo>
                    <a:pt x="0" y="0"/>
                  </a:lnTo>
                </a:path>
              </a:pathLst>
            </a:custGeom>
            <a:ln w="25400">
              <a:solidFill>
                <a:srgbClr val="FFED68"/>
              </a:solidFill>
            </a:ln>
          </p:spPr>
          <p:txBody>
            <a:bodyPr wrap="square" lIns="0" tIns="0" rIns="0" bIns="0" rtlCol="0"/>
            <a:lstStyle/>
            <a:p>
              <a:endParaRPr/>
            </a:p>
          </p:txBody>
        </p:sp>
        <p:sp>
          <p:nvSpPr>
            <p:cNvPr id="7459" name="object 7459"/>
            <p:cNvSpPr/>
            <p:nvPr/>
          </p:nvSpPr>
          <p:spPr>
            <a:xfrm>
              <a:off x="6062180" y="8223631"/>
              <a:ext cx="635" cy="17145"/>
            </a:xfrm>
            <a:custGeom>
              <a:avLst/>
              <a:gdLst/>
              <a:ahLst/>
              <a:cxnLst/>
              <a:rect l="l" t="t" r="r" b="b"/>
              <a:pathLst>
                <a:path w="635" h="17145">
                  <a:moveTo>
                    <a:pt x="241" y="0"/>
                  </a:moveTo>
                  <a:lnTo>
                    <a:pt x="0" y="5600"/>
                  </a:lnTo>
                  <a:lnTo>
                    <a:pt x="0" y="11214"/>
                  </a:lnTo>
                  <a:lnTo>
                    <a:pt x="279" y="16802"/>
                  </a:lnTo>
                </a:path>
              </a:pathLst>
            </a:custGeom>
            <a:ln w="25400">
              <a:solidFill>
                <a:srgbClr val="FFF07A"/>
              </a:solidFill>
            </a:ln>
          </p:spPr>
          <p:txBody>
            <a:bodyPr wrap="square" lIns="0" tIns="0" rIns="0" bIns="0" rtlCol="0"/>
            <a:lstStyle/>
            <a:p>
              <a:endParaRPr/>
            </a:p>
          </p:txBody>
        </p:sp>
        <p:sp>
          <p:nvSpPr>
            <p:cNvPr id="7460" name="object 7460"/>
            <p:cNvSpPr/>
            <p:nvPr/>
          </p:nvSpPr>
          <p:spPr>
            <a:xfrm>
              <a:off x="6062459" y="8240433"/>
              <a:ext cx="9525" cy="1270"/>
            </a:xfrm>
            <a:custGeom>
              <a:avLst/>
              <a:gdLst/>
              <a:ahLst/>
              <a:cxnLst/>
              <a:rect l="l" t="t" r="r" b="b"/>
              <a:pathLst>
                <a:path w="9525" h="1270">
                  <a:moveTo>
                    <a:pt x="0" y="0"/>
                  </a:moveTo>
                  <a:lnTo>
                    <a:pt x="9474" y="1219"/>
                  </a:lnTo>
                </a:path>
              </a:pathLst>
            </a:custGeom>
            <a:ln w="25400">
              <a:solidFill>
                <a:srgbClr val="FFEB66"/>
              </a:solidFill>
            </a:ln>
          </p:spPr>
          <p:txBody>
            <a:bodyPr wrap="square" lIns="0" tIns="0" rIns="0" bIns="0" rtlCol="0"/>
            <a:lstStyle/>
            <a:p>
              <a:endParaRPr/>
            </a:p>
          </p:txBody>
        </p:sp>
        <p:sp>
          <p:nvSpPr>
            <p:cNvPr id="7461" name="object 7461"/>
            <p:cNvSpPr/>
            <p:nvPr/>
          </p:nvSpPr>
          <p:spPr>
            <a:xfrm>
              <a:off x="6071717" y="8225020"/>
              <a:ext cx="635" cy="17145"/>
            </a:xfrm>
            <a:custGeom>
              <a:avLst/>
              <a:gdLst/>
              <a:ahLst/>
              <a:cxnLst/>
              <a:rect l="l" t="t" r="r" b="b"/>
              <a:pathLst>
                <a:path w="635" h="17145">
                  <a:moveTo>
                    <a:pt x="215" y="16632"/>
                  </a:moveTo>
                  <a:lnTo>
                    <a:pt x="0" y="11120"/>
                  </a:lnTo>
                  <a:lnTo>
                    <a:pt x="126" y="5557"/>
                  </a:lnTo>
                  <a:lnTo>
                    <a:pt x="609" y="0"/>
                  </a:lnTo>
                </a:path>
              </a:pathLst>
            </a:custGeom>
            <a:ln w="25400">
              <a:solidFill>
                <a:srgbClr val="FFE754"/>
              </a:solidFill>
            </a:ln>
          </p:spPr>
          <p:txBody>
            <a:bodyPr wrap="square" lIns="0" tIns="0" rIns="0" bIns="0" rtlCol="0"/>
            <a:lstStyle/>
            <a:p>
              <a:endParaRPr/>
            </a:p>
          </p:txBody>
        </p:sp>
        <p:sp>
          <p:nvSpPr>
            <p:cNvPr id="7462" name="object 7462"/>
            <p:cNvSpPr/>
            <p:nvPr/>
          </p:nvSpPr>
          <p:spPr>
            <a:xfrm>
              <a:off x="6062459" y="8240433"/>
              <a:ext cx="11430" cy="17780"/>
            </a:xfrm>
            <a:custGeom>
              <a:avLst/>
              <a:gdLst/>
              <a:ahLst/>
              <a:cxnLst/>
              <a:rect l="l" t="t" r="r" b="b"/>
              <a:pathLst>
                <a:path w="11429" h="17779">
                  <a:moveTo>
                    <a:pt x="0" y="0"/>
                  </a:moveTo>
                  <a:lnTo>
                    <a:pt x="266" y="5575"/>
                  </a:lnTo>
                  <a:lnTo>
                    <a:pt x="800" y="11137"/>
                  </a:lnTo>
                  <a:lnTo>
                    <a:pt x="1612" y="16649"/>
                  </a:lnTo>
                  <a:lnTo>
                    <a:pt x="4927" y="16941"/>
                  </a:lnTo>
                  <a:lnTo>
                    <a:pt x="7632" y="17424"/>
                  </a:lnTo>
                  <a:lnTo>
                    <a:pt x="11201" y="17627"/>
                  </a:lnTo>
                  <a:lnTo>
                    <a:pt x="10274" y="12217"/>
                  </a:lnTo>
                  <a:lnTo>
                    <a:pt x="9702" y="6730"/>
                  </a:lnTo>
                  <a:lnTo>
                    <a:pt x="9474" y="1219"/>
                  </a:lnTo>
                  <a:lnTo>
                    <a:pt x="5994" y="863"/>
                  </a:lnTo>
                  <a:lnTo>
                    <a:pt x="3213" y="431"/>
                  </a:lnTo>
                  <a:lnTo>
                    <a:pt x="0" y="0"/>
                  </a:lnTo>
                  <a:close/>
                </a:path>
              </a:pathLst>
            </a:custGeom>
            <a:solidFill>
              <a:srgbClr val="FFE963"/>
            </a:solidFill>
          </p:spPr>
          <p:txBody>
            <a:bodyPr wrap="square" lIns="0" tIns="0" rIns="0" bIns="0" rtlCol="0"/>
            <a:lstStyle/>
            <a:p>
              <a:endParaRPr/>
            </a:p>
          </p:txBody>
        </p:sp>
        <p:sp>
          <p:nvSpPr>
            <p:cNvPr id="7463" name="object 7463"/>
            <p:cNvSpPr/>
            <p:nvPr/>
          </p:nvSpPr>
          <p:spPr>
            <a:xfrm>
              <a:off x="6062459" y="8240433"/>
              <a:ext cx="9525" cy="1270"/>
            </a:xfrm>
            <a:custGeom>
              <a:avLst/>
              <a:gdLst/>
              <a:ahLst/>
              <a:cxnLst/>
              <a:rect l="l" t="t" r="r" b="b"/>
              <a:pathLst>
                <a:path w="9525" h="1270">
                  <a:moveTo>
                    <a:pt x="9474" y="1219"/>
                  </a:moveTo>
                  <a:lnTo>
                    <a:pt x="0" y="0"/>
                  </a:lnTo>
                </a:path>
              </a:pathLst>
            </a:custGeom>
            <a:ln w="25400">
              <a:solidFill>
                <a:srgbClr val="FFEB66"/>
              </a:solidFill>
            </a:ln>
          </p:spPr>
          <p:txBody>
            <a:bodyPr wrap="square" lIns="0" tIns="0" rIns="0" bIns="0" rtlCol="0"/>
            <a:lstStyle/>
            <a:p>
              <a:endParaRPr/>
            </a:p>
          </p:txBody>
        </p:sp>
        <p:sp>
          <p:nvSpPr>
            <p:cNvPr id="7464" name="object 7464"/>
            <p:cNvSpPr/>
            <p:nvPr/>
          </p:nvSpPr>
          <p:spPr>
            <a:xfrm>
              <a:off x="6062459" y="8240433"/>
              <a:ext cx="1905" cy="17145"/>
            </a:xfrm>
            <a:custGeom>
              <a:avLst/>
              <a:gdLst/>
              <a:ahLst/>
              <a:cxnLst/>
              <a:rect l="l" t="t" r="r" b="b"/>
              <a:pathLst>
                <a:path w="1904" h="17145">
                  <a:moveTo>
                    <a:pt x="0" y="0"/>
                  </a:moveTo>
                  <a:lnTo>
                    <a:pt x="266" y="5575"/>
                  </a:lnTo>
                  <a:lnTo>
                    <a:pt x="800" y="11137"/>
                  </a:lnTo>
                  <a:lnTo>
                    <a:pt x="1612" y="16649"/>
                  </a:lnTo>
                </a:path>
              </a:pathLst>
            </a:custGeom>
            <a:ln w="25400">
              <a:solidFill>
                <a:srgbClr val="FFED75"/>
              </a:solidFill>
            </a:ln>
          </p:spPr>
          <p:txBody>
            <a:bodyPr wrap="square" lIns="0" tIns="0" rIns="0" bIns="0" rtlCol="0"/>
            <a:lstStyle/>
            <a:p>
              <a:endParaRPr/>
            </a:p>
          </p:txBody>
        </p:sp>
        <p:sp>
          <p:nvSpPr>
            <p:cNvPr id="7465" name="object 7465"/>
            <p:cNvSpPr/>
            <p:nvPr/>
          </p:nvSpPr>
          <p:spPr>
            <a:xfrm>
              <a:off x="6064072" y="8257083"/>
              <a:ext cx="10160" cy="1270"/>
            </a:xfrm>
            <a:custGeom>
              <a:avLst/>
              <a:gdLst/>
              <a:ahLst/>
              <a:cxnLst/>
              <a:rect l="l" t="t" r="r" b="b"/>
              <a:pathLst>
                <a:path w="10160" h="1270">
                  <a:moveTo>
                    <a:pt x="0" y="0"/>
                  </a:moveTo>
                  <a:lnTo>
                    <a:pt x="9588" y="977"/>
                  </a:lnTo>
                </a:path>
              </a:pathLst>
            </a:custGeom>
            <a:ln w="25400">
              <a:solidFill>
                <a:srgbClr val="FFE760"/>
              </a:solidFill>
            </a:ln>
          </p:spPr>
          <p:txBody>
            <a:bodyPr wrap="square" lIns="0" tIns="0" rIns="0" bIns="0" rtlCol="0"/>
            <a:lstStyle/>
            <a:p>
              <a:endParaRPr/>
            </a:p>
          </p:txBody>
        </p:sp>
        <p:sp>
          <p:nvSpPr>
            <p:cNvPr id="7466" name="object 7466"/>
            <p:cNvSpPr/>
            <p:nvPr/>
          </p:nvSpPr>
          <p:spPr>
            <a:xfrm>
              <a:off x="6071933" y="8241652"/>
              <a:ext cx="1905" cy="16510"/>
            </a:xfrm>
            <a:custGeom>
              <a:avLst/>
              <a:gdLst/>
              <a:ahLst/>
              <a:cxnLst/>
              <a:rect l="l" t="t" r="r" b="b"/>
              <a:pathLst>
                <a:path w="1904" h="16509">
                  <a:moveTo>
                    <a:pt x="1727" y="16408"/>
                  </a:moveTo>
                  <a:lnTo>
                    <a:pt x="800" y="10998"/>
                  </a:lnTo>
                  <a:lnTo>
                    <a:pt x="228" y="5511"/>
                  </a:lnTo>
                  <a:lnTo>
                    <a:pt x="0" y="0"/>
                  </a:lnTo>
                </a:path>
              </a:pathLst>
            </a:custGeom>
            <a:ln w="25399">
              <a:solidFill>
                <a:srgbClr val="FFE551"/>
              </a:solidFill>
            </a:ln>
          </p:spPr>
          <p:txBody>
            <a:bodyPr wrap="square" lIns="0" tIns="0" rIns="0" bIns="0" rtlCol="0"/>
            <a:lstStyle/>
            <a:p>
              <a:endParaRPr/>
            </a:p>
          </p:txBody>
        </p:sp>
        <p:sp>
          <p:nvSpPr>
            <p:cNvPr id="7467" name="object 7467"/>
            <p:cNvSpPr/>
            <p:nvPr/>
          </p:nvSpPr>
          <p:spPr>
            <a:xfrm>
              <a:off x="6064072" y="8257083"/>
              <a:ext cx="19685" cy="33020"/>
            </a:xfrm>
            <a:custGeom>
              <a:avLst/>
              <a:gdLst/>
              <a:ahLst/>
              <a:cxnLst/>
              <a:rect l="l" t="t" r="r" b="b"/>
              <a:pathLst>
                <a:path w="19685" h="33020">
                  <a:moveTo>
                    <a:pt x="0" y="0"/>
                  </a:moveTo>
                  <a:lnTo>
                    <a:pt x="11772" y="32385"/>
                  </a:lnTo>
                  <a:lnTo>
                    <a:pt x="15659" y="32575"/>
                  </a:lnTo>
                  <a:lnTo>
                    <a:pt x="19362" y="32562"/>
                  </a:lnTo>
                  <a:lnTo>
                    <a:pt x="19187" y="32105"/>
                  </a:lnTo>
                  <a:lnTo>
                    <a:pt x="16146" y="24871"/>
                  </a:lnTo>
                  <a:lnTo>
                    <a:pt x="13430" y="17038"/>
                  </a:lnTo>
                  <a:lnTo>
                    <a:pt x="11250" y="9061"/>
                  </a:lnTo>
                  <a:lnTo>
                    <a:pt x="9588" y="977"/>
                  </a:lnTo>
                  <a:lnTo>
                    <a:pt x="6019" y="774"/>
                  </a:lnTo>
                  <a:lnTo>
                    <a:pt x="3314" y="292"/>
                  </a:lnTo>
                  <a:lnTo>
                    <a:pt x="0" y="0"/>
                  </a:lnTo>
                  <a:close/>
                </a:path>
              </a:pathLst>
            </a:custGeom>
            <a:solidFill>
              <a:srgbClr val="FFE45A"/>
            </a:solidFill>
          </p:spPr>
          <p:txBody>
            <a:bodyPr wrap="square" lIns="0" tIns="0" rIns="0" bIns="0" rtlCol="0"/>
            <a:lstStyle/>
            <a:p>
              <a:endParaRPr/>
            </a:p>
          </p:txBody>
        </p:sp>
        <p:sp>
          <p:nvSpPr>
            <p:cNvPr id="7468" name="object 7468"/>
            <p:cNvSpPr/>
            <p:nvPr/>
          </p:nvSpPr>
          <p:spPr>
            <a:xfrm>
              <a:off x="6064072" y="8257083"/>
              <a:ext cx="10160" cy="1270"/>
            </a:xfrm>
            <a:custGeom>
              <a:avLst/>
              <a:gdLst/>
              <a:ahLst/>
              <a:cxnLst/>
              <a:rect l="l" t="t" r="r" b="b"/>
              <a:pathLst>
                <a:path w="10160" h="1270">
                  <a:moveTo>
                    <a:pt x="9588" y="977"/>
                  </a:moveTo>
                  <a:lnTo>
                    <a:pt x="0" y="0"/>
                  </a:lnTo>
                </a:path>
              </a:pathLst>
            </a:custGeom>
            <a:ln w="25400">
              <a:solidFill>
                <a:srgbClr val="FFE760"/>
              </a:solidFill>
            </a:ln>
          </p:spPr>
          <p:txBody>
            <a:bodyPr wrap="square" lIns="0" tIns="0" rIns="0" bIns="0" rtlCol="0"/>
            <a:lstStyle/>
            <a:p>
              <a:endParaRPr/>
            </a:p>
          </p:txBody>
        </p:sp>
        <p:sp>
          <p:nvSpPr>
            <p:cNvPr id="7469" name="object 7469"/>
            <p:cNvSpPr/>
            <p:nvPr/>
          </p:nvSpPr>
          <p:spPr>
            <a:xfrm>
              <a:off x="6064072" y="8257083"/>
              <a:ext cx="8890" cy="32384"/>
            </a:xfrm>
            <a:custGeom>
              <a:avLst/>
              <a:gdLst/>
              <a:ahLst/>
              <a:cxnLst/>
              <a:rect l="l" t="t" r="r" b="b"/>
              <a:pathLst>
                <a:path w="8889" h="32384">
                  <a:moveTo>
                    <a:pt x="0" y="0"/>
                  </a:moveTo>
                  <a:lnTo>
                    <a:pt x="1435" y="8221"/>
                  </a:lnTo>
                  <a:lnTo>
                    <a:pt x="3295" y="16357"/>
                  </a:lnTo>
                  <a:lnTo>
                    <a:pt x="5593" y="24388"/>
                  </a:lnTo>
                  <a:lnTo>
                    <a:pt x="8343" y="32296"/>
                  </a:lnTo>
                </a:path>
              </a:pathLst>
            </a:custGeom>
            <a:ln w="25400">
              <a:solidFill>
                <a:srgbClr val="FFE669"/>
              </a:solidFill>
            </a:ln>
          </p:spPr>
          <p:txBody>
            <a:bodyPr wrap="square" lIns="0" tIns="0" rIns="0" bIns="0" rtlCol="0"/>
            <a:lstStyle/>
            <a:p>
              <a:endParaRPr/>
            </a:p>
          </p:txBody>
        </p:sp>
        <p:sp>
          <p:nvSpPr>
            <p:cNvPr id="7470" name="object 7470"/>
            <p:cNvSpPr/>
            <p:nvPr/>
          </p:nvSpPr>
          <p:spPr>
            <a:xfrm>
              <a:off x="6072416" y="8289379"/>
              <a:ext cx="11430" cy="635"/>
            </a:xfrm>
            <a:custGeom>
              <a:avLst/>
              <a:gdLst/>
              <a:ahLst/>
              <a:cxnLst/>
              <a:rect l="l" t="t" r="r" b="b"/>
              <a:pathLst>
                <a:path w="11429" h="634">
                  <a:moveTo>
                    <a:pt x="0" y="0"/>
                  </a:moveTo>
                  <a:lnTo>
                    <a:pt x="11018" y="266"/>
                  </a:lnTo>
                </a:path>
              </a:pathLst>
            </a:custGeom>
            <a:ln w="25399">
              <a:solidFill>
                <a:srgbClr val="FFDF54"/>
              </a:solidFill>
            </a:ln>
          </p:spPr>
          <p:txBody>
            <a:bodyPr wrap="square" lIns="0" tIns="0" rIns="0" bIns="0" rtlCol="0"/>
            <a:lstStyle/>
            <a:p>
              <a:endParaRPr/>
            </a:p>
          </p:txBody>
        </p:sp>
        <p:sp>
          <p:nvSpPr>
            <p:cNvPr id="7471" name="object 7471"/>
            <p:cNvSpPr/>
            <p:nvPr/>
          </p:nvSpPr>
          <p:spPr>
            <a:xfrm>
              <a:off x="6073660" y="8258060"/>
              <a:ext cx="10160" cy="31750"/>
            </a:xfrm>
            <a:custGeom>
              <a:avLst/>
              <a:gdLst/>
              <a:ahLst/>
              <a:cxnLst/>
              <a:rect l="l" t="t" r="r" b="b"/>
              <a:pathLst>
                <a:path w="10160" h="31750">
                  <a:moveTo>
                    <a:pt x="9599" y="31127"/>
                  </a:moveTo>
                  <a:lnTo>
                    <a:pt x="6557" y="23894"/>
                  </a:lnTo>
                  <a:lnTo>
                    <a:pt x="3926" y="16282"/>
                  </a:lnTo>
                </a:path>
                <a:path w="10160" h="31750">
                  <a:moveTo>
                    <a:pt x="3790" y="15842"/>
                  </a:moveTo>
                  <a:lnTo>
                    <a:pt x="1662" y="8083"/>
                  </a:lnTo>
                  <a:lnTo>
                    <a:pt x="0" y="0"/>
                  </a:lnTo>
                </a:path>
              </a:pathLst>
            </a:custGeom>
            <a:ln w="25400">
              <a:solidFill>
                <a:srgbClr val="FFE04A"/>
              </a:solidFill>
            </a:ln>
          </p:spPr>
          <p:txBody>
            <a:bodyPr wrap="square" lIns="0" tIns="0" rIns="0" bIns="0" rtlCol="0"/>
            <a:lstStyle/>
            <a:p>
              <a:endParaRPr/>
            </a:p>
          </p:txBody>
        </p:sp>
        <p:sp>
          <p:nvSpPr>
            <p:cNvPr id="7472" name="object 7472"/>
            <p:cNvSpPr/>
            <p:nvPr/>
          </p:nvSpPr>
          <p:spPr>
            <a:xfrm>
              <a:off x="6055461" y="8222450"/>
              <a:ext cx="7620" cy="18415"/>
            </a:xfrm>
            <a:custGeom>
              <a:avLst/>
              <a:gdLst/>
              <a:ahLst/>
              <a:cxnLst/>
              <a:rect l="l" t="t" r="r" b="b"/>
              <a:pathLst>
                <a:path w="7620" h="18415">
                  <a:moveTo>
                    <a:pt x="76" y="0"/>
                  </a:moveTo>
                  <a:lnTo>
                    <a:pt x="0" y="5600"/>
                  </a:lnTo>
                  <a:lnTo>
                    <a:pt x="101" y="11226"/>
                  </a:lnTo>
                  <a:lnTo>
                    <a:pt x="419" y="16840"/>
                  </a:lnTo>
                  <a:lnTo>
                    <a:pt x="2692" y="17195"/>
                  </a:lnTo>
                  <a:lnTo>
                    <a:pt x="4559" y="17652"/>
                  </a:lnTo>
                  <a:lnTo>
                    <a:pt x="6997" y="17983"/>
                  </a:lnTo>
                  <a:lnTo>
                    <a:pt x="6718" y="12395"/>
                  </a:lnTo>
                  <a:lnTo>
                    <a:pt x="6718" y="6781"/>
                  </a:lnTo>
                  <a:lnTo>
                    <a:pt x="6959" y="1181"/>
                  </a:lnTo>
                  <a:lnTo>
                    <a:pt x="2298" y="406"/>
                  </a:lnTo>
                  <a:lnTo>
                    <a:pt x="76" y="0"/>
                  </a:lnTo>
                  <a:close/>
                </a:path>
              </a:pathLst>
            </a:custGeom>
            <a:solidFill>
              <a:srgbClr val="FFF285"/>
            </a:solidFill>
          </p:spPr>
          <p:txBody>
            <a:bodyPr wrap="square" lIns="0" tIns="0" rIns="0" bIns="0" rtlCol="0"/>
            <a:lstStyle/>
            <a:p>
              <a:endParaRPr/>
            </a:p>
          </p:txBody>
        </p:sp>
        <p:sp>
          <p:nvSpPr>
            <p:cNvPr id="7473" name="object 7473"/>
            <p:cNvSpPr/>
            <p:nvPr/>
          </p:nvSpPr>
          <p:spPr>
            <a:xfrm>
              <a:off x="6055537" y="8222450"/>
              <a:ext cx="6985" cy="1270"/>
            </a:xfrm>
            <a:custGeom>
              <a:avLst/>
              <a:gdLst/>
              <a:ahLst/>
              <a:cxnLst/>
              <a:rect l="l" t="t" r="r" b="b"/>
              <a:pathLst>
                <a:path w="6985" h="1270">
                  <a:moveTo>
                    <a:pt x="6883" y="1181"/>
                  </a:moveTo>
                  <a:lnTo>
                    <a:pt x="0" y="0"/>
                  </a:lnTo>
                </a:path>
              </a:pathLst>
            </a:custGeom>
            <a:ln w="25400">
              <a:solidFill>
                <a:srgbClr val="FFF386"/>
              </a:solidFill>
            </a:ln>
          </p:spPr>
          <p:txBody>
            <a:bodyPr wrap="square" lIns="0" tIns="0" rIns="0" bIns="0" rtlCol="0"/>
            <a:lstStyle/>
            <a:p>
              <a:endParaRPr/>
            </a:p>
          </p:txBody>
        </p:sp>
        <p:sp>
          <p:nvSpPr>
            <p:cNvPr id="7474" name="object 7474"/>
            <p:cNvSpPr/>
            <p:nvPr/>
          </p:nvSpPr>
          <p:spPr>
            <a:xfrm>
              <a:off x="6055461" y="8222450"/>
              <a:ext cx="635" cy="17145"/>
            </a:xfrm>
            <a:custGeom>
              <a:avLst/>
              <a:gdLst/>
              <a:ahLst/>
              <a:cxnLst/>
              <a:rect l="l" t="t" r="r" b="b"/>
              <a:pathLst>
                <a:path w="635" h="17145">
                  <a:moveTo>
                    <a:pt x="76" y="0"/>
                  </a:moveTo>
                  <a:lnTo>
                    <a:pt x="0" y="5600"/>
                  </a:lnTo>
                  <a:lnTo>
                    <a:pt x="101" y="11226"/>
                  </a:lnTo>
                  <a:lnTo>
                    <a:pt x="419" y="16840"/>
                  </a:lnTo>
                </a:path>
              </a:pathLst>
            </a:custGeom>
            <a:ln w="25400">
              <a:solidFill>
                <a:srgbClr val="FFF490"/>
              </a:solidFill>
            </a:ln>
          </p:spPr>
          <p:txBody>
            <a:bodyPr wrap="square" lIns="0" tIns="0" rIns="0" bIns="0" rtlCol="0"/>
            <a:lstStyle/>
            <a:p>
              <a:endParaRPr/>
            </a:p>
          </p:txBody>
        </p:sp>
        <p:sp>
          <p:nvSpPr>
            <p:cNvPr id="7475" name="object 7475"/>
            <p:cNvSpPr/>
            <p:nvPr/>
          </p:nvSpPr>
          <p:spPr>
            <a:xfrm>
              <a:off x="6055880" y="8239290"/>
              <a:ext cx="6985" cy="1270"/>
            </a:xfrm>
            <a:custGeom>
              <a:avLst/>
              <a:gdLst/>
              <a:ahLst/>
              <a:cxnLst/>
              <a:rect l="l" t="t" r="r" b="b"/>
              <a:pathLst>
                <a:path w="6985" h="1270">
                  <a:moveTo>
                    <a:pt x="0" y="0"/>
                  </a:moveTo>
                  <a:lnTo>
                    <a:pt x="6578" y="1142"/>
                  </a:lnTo>
                </a:path>
              </a:pathLst>
            </a:custGeom>
            <a:ln w="25400">
              <a:solidFill>
                <a:srgbClr val="FFF183"/>
              </a:solidFill>
            </a:ln>
          </p:spPr>
          <p:txBody>
            <a:bodyPr wrap="square" lIns="0" tIns="0" rIns="0" bIns="0" rtlCol="0"/>
            <a:lstStyle/>
            <a:p>
              <a:endParaRPr/>
            </a:p>
          </p:txBody>
        </p:sp>
        <p:sp>
          <p:nvSpPr>
            <p:cNvPr id="7476" name="object 7476"/>
            <p:cNvSpPr/>
            <p:nvPr/>
          </p:nvSpPr>
          <p:spPr>
            <a:xfrm>
              <a:off x="6062180" y="8223631"/>
              <a:ext cx="635" cy="17145"/>
            </a:xfrm>
            <a:custGeom>
              <a:avLst/>
              <a:gdLst/>
              <a:ahLst/>
              <a:cxnLst/>
              <a:rect l="l" t="t" r="r" b="b"/>
              <a:pathLst>
                <a:path w="635" h="17145">
                  <a:moveTo>
                    <a:pt x="279" y="16802"/>
                  </a:moveTo>
                  <a:lnTo>
                    <a:pt x="0" y="11214"/>
                  </a:lnTo>
                  <a:lnTo>
                    <a:pt x="0" y="5600"/>
                  </a:lnTo>
                  <a:lnTo>
                    <a:pt x="241" y="0"/>
                  </a:lnTo>
                </a:path>
              </a:pathLst>
            </a:custGeom>
            <a:ln w="25400">
              <a:solidFill>
                <a:srgbClr val="FFF07A"/>
              </a:solidFill>
            </a:ln>
          </p:spPr>
          <p:txBody>
            <a:bodyPr wrap="square" lIns="0" tIns="0" rIns="0" bIns="0" rtlCol="0"/>
            <a:lstStyle/>
            <a:p>
              <a:endParaRPr/>
            </a:p>
          </p:txBody>
        </p:sp>
        <p:sp>
          <p:nvSpPr>
            <p:cNvPr id="7477" name="object 7477"/>
            <p:cNvSpPr/>
            <p:nvPr/>
          </p:nvSpPr>
          <p:spPr>
            <a:xfrm>
              <a:off x="6055880" y="8239290"/>
              <a:ext cx="8255" cy="18415"/>
            </a:xfrm>
            <a:custGeom>
              <a:avLst/>
              <a:gdLst/>
              <a:ahLst/>
              <a:cxnLst/>
              <a:rect l="l" t="t" r="r" b="b"/>
              <a:pathLst>
                <a:path w="8254" h="18415">
                  <a:moveTo>
                    <a:pt x="0" y="0"/>
                  </a:moveTo>
                  <a:lnTo>
                    <a:pt x="292" y="5613"/>
                  </a:lnTo>
                  <a:lnTo>
                    <a:pt x="812" y="11226"/>
                  </a:lnTo>
                  <a:lnTo>
                    <a:pt x="1562" y="16814"/>
                  </a:lnTo>
                  <a:lnTo>
                    <a:pt x="3987" y="17056"/>
                  </a:lnTo>
                  <a:lnTo>
                    <a:pt x="5613" y="17564"/>
                  </a:lnTo>
                  <a:lnTo>
                    <a:pt x="8191" y="17792"/>
                  </a:lnTo>
                  <a:lnTo>
                    <a:pt x="7378" y="12280"/>
                  </a:lnTo>
                  <a:lnTo>
                    <a:pt x="6845" y="6718"/>
                  </a:lnTo>
                  <a:lnTo>
                    <a:pt x="6578" y="1142"/>
                  </a:lnTo>
                  <a:lnTo>
                    <a:pt x="4140" y="812"/>
                  </a:lnTo>
                  <a:lnTo>
                    <a:pt x="2273" y="355"/>
                  </a:lnTo>
                  <a:lnTo>
                    <a:pt x="0" y="0"/>
                  </a:lnTo>
                  <a:close/>
                </a:path>
              </a:pathLst>
            </a:custGeom>
            <a:solidFill>
              <a:srgbClr val="FFEF7F"/>
            </a:solidFill>
          </p:spPr>
          <p:txBody>
            <a:bodyPr wrap="square" lIns="0" tIns="0" rIns="0" bIns="0" rtlCol="0"/>
            <a:lstStyle/>
            <a:p>
              <a:endParaRPr/>
            </a:p>
          </p:txBody>
        </p:sp>
        <p:sp>
          <p:nvSpPr>
            <p:cNvPr id="7478" name="object 7478"/>
            <p:cNvSpPr/>
            <p:nvPr/>
          </p:nvSpPr>
          <p:spPr>
            <a:xfrm>
              <a:off x="6055880" y="8239290"/>
              <a:ext cx="6985" cy="1270"/>
            </a:xfrm>
            <a:custGeom>
              <a:avLst/>
              <a:gdLst/>
              <a:ahLst/>
              <a:cxnLst/>
              <a:rect l="l" t="t" r="r" b="b"/>
              <a:pathLst>
                <a:path w="6985" h="1270">
                  <a:moveTo>
                    <a:pt x="6578" y="1142"/>
                  </a:moveTo>
                  <a:lnTo>
                    <a:pt x="0" y="0"/>
                  </a:lnTo>
                </a:path>
              </a:pathLst>
            </a:custGeom>
            <a:ln w="25400">
              <a:solidFill>
                <a:srgbClr val="FFF183"/>
              </a:solidFill>
            </a:ln>
          </p:spPr>
          <p:txBody>
            <a:bodyPr wrap="square" lIns="0" tIns="0" rIns="0" bIns="0" rtlCol="0"/>
            <a:lstStyle/>
            <a:p>
              <a:endParaRPr/>
            </a:p>
          </p:txBody>
        </p:sp>
        <p:sp>
          <p:nvSpPr>
            <p:cNvPr id="7479" name="object 7479"/>
            <p:cNvSpPr/>
            <p:nvPr/>
          </p:nvSpPr>
          <p:spPr>
            <a:xfrm>
              <a:off x="6055880" y="8239290"/>
              <a:ext cx="1905" cy="17145"/>
            </a:xfrm>
            <a:custGeom>
              <a:avLst/>
              <a:gdLst/>
              <a:ahLst/>
              <a:cxnLst/>
              <a:rect l="l" t="t" r="r" b="b"/>
              <a:pathLst>
                <a:path w="1904" h="17145">
                  <a:moveTo>
                    <a:pt x="0" y="0"/>
                  </a:moveTo>
                  <a:lnTo>
                    <a:pt x="292" y="5613"/>
                  </a:lnTo>
                  <a:lnTo>
                    <a:pt x="812" y="11226"/>
                  </a:lnTo>
                  <a:lnTo>
                    <a:pt x="1562" y="16814"/>
                  </a:lnTo>
                </a:path>
              </a:pathLst>
            </a:custGeom>
            <a:ln w="25399">
              <a:solidFill>
                <a:srgbClr val="FFF189"/>
              </a:solidFill>
            </a:ln>
          </p:spPr>
          <p:txBody>
            <a:bodyPr wrap="square" lIns="0" tIns="0" rIns="0" bIns="0" rtlCol="0"/>
            <a:lstStyle/>
            <a:p>
              <a:endParaRPr/>
            </a:p>
          </p:txBody>
        </p:sp>
        <p:sp>
          <p:nvSpPr>
            <p:cNvPr id="7480" name="object 7480"/>
            <p:cNvSpPr/>
            <p:nvPr/>
          </p:nvSpPr>
          <p:spPr>
            <a:xfrm>
              <a:off x="6057442" y="8256105"/>
              <a:ext cx="6985" cy="1270"/>
            </a:xfrm>
            <a:custGeom>
              <a:avLst/>
              <a:gdLst/>
              <a:ahLst/>
              <a:cxnLst/>
              <a:rect l="l" t="t" r="r" b="b"/>
              <a:pathLst>
                <a:path w="6985" h="1270">
                  <a:moveTo>
                    <a:pt x="0" y="0"/>
                  </a:moveTo>
                  <a:lnTo>
                    <a:pt x="6629" y="977"/>
                  </a:lnTo>
                </a:path>
              </a:pathLst>
            </a:custGeom>
            <a:ln w="25399">
              <a:solidFill>
                <a:srgbClr val="FFED7B"/>
              </a:solidFill>
            </a:ln>
          </p:spPr>
          <p:txBody>
            <a:bodyPr wrap="square" lIns="0" tIns="0" rIns="0" bIns="0" rtlCol="0"/>
            <a:lstStyle/>
            <a:p>
              <a:endParaRPr/>
            </a:p>
          </p:txBody>
        </p:sp>
        <p:sp>
          <p:nvSpPr>
            <p:cNvPr id="7481" name="object 7481"/>
            <p:cNvSpPr/>
            <p:nvPr/>
          </p:nvSpPr>
          <p:spPr>
            <a:xfrm>
              <a:off x="6062459" y="8240433"/>
              <a:ext cx="1905" cy="17145"/>
            </a:xfrm>
            <a:custGeom>
              <a:avLst/>
              <a:gdLst/>
              <a:ahLst/>
              <a:cxnLst/>
              <a:rect l="l" t="t" r="r" b="b"/>
              <a:pathLst>
                <a:path w="1904" h="17145">
                  <a:moveTo>
                    <a:pt x="1612" y="16649"/>
                  </a:moveTo>
                  <a:lnTo>
                    <a:pt x="800" y="11137"/>
                  </a:lnTo>
                  <a:lnTo>
                    <a:pt x="266" y="5575"/>
                  </a:lnTo>
                  <a:lnTo>
                    <a:pt x="0" y="0"/>
                  </a:lnTo>
                </a:path>
              </a:pathLst>
            </a:custGeom>
            <a:ln w="25400">
              <a:solidFill>
                <a:srgbClr val="FFED75"/>
              </a:solidFill>
            </a:ln>
          </p:spPr>
          <p:txBody>
            <a:bodyPr wrap="square" lIns="0" tIns="0" rIns="0" bIns="0" rtlCol="0"/>
            <a:lstStyle/>
            <a:p>
              <a:endParaRPr/>
            </a:p>
          </p:txBody>
        </p:sp>
        <p:sp>
          <p:nvSpPr>
            <p:cNvPr id="7482" name="object 7482"/>
            <p:cNvSpPr/>
            <p:nvPr/>
          </p:nvSpPr>
          <p:spPr>
            <a:xfrm>
              <a:off x="6057442" y="8256105"/>
              <a:ext cx="15240" cy="33655"/>
            </a:xfrm>
            <a:custGeom>
              <a:avLst/>
              <a:gdLst/>
              <a:ahLst/>
              <a:cxnLst/>
              <a:rect l="l" t="t" r="r" b="b"/>
              <a:pathLst>
                <a:path w="15239" h="33654">
                  <a:moveTo>
                    <a:pt x="0" y="0"/>
                  </a:moveTo>
                  <a:lnTo>
                    <a:pt x="10147" y="32956"/>
                  </a:lnTo>
                  <a:lnTo>
                    <a:pt x="12166" y="33210"/>
                  </a:lnTo>
                  <a:lnTo>
                    <a:pt x="14973" y="33274"/>
                  </a:lnTo>
                  <a:lnTo>
                    <a:pt x="12222" y="25366"/>
                  </a:lnTo>
                  <a:lnTo>
                    <a:pt x="9925" y="17335"/>
                  </a:lnTo>
                  <a:lnTo>
                    <a:pt x="8065" y="9199"/>
                  </a:lnTo>
                  <a:lnTo>
                    <a:pt x="6629" y="977"/>
                  </a:lnTo>
                  <a:lnTo>
                    <a:pt x="4051" y="749"/>
                  </a:lnTo>
                  <a:lnTo>
                    <a:pt x="2425" y="241"/>
                  </a:lnTo>
                  <a:lnTo>
                    <a:pt x="0" y="0"/>
                  </a:lnTo>
                  <a:close/>
                </a:path>
              </a:pathLst>
            </a:custGeom>
            <a:solidFill>
              <a:srgbClr val="FFE872"/>
            </a:solidFill>
          </p:spPr>
          <p:txBody>
            <a:bodyPr wrap="square" lIns="0" tIns="0" rIns="0" bIns="0" rtlCol="0"/>
            <a:lstStyle/>
            <a:p>
              <a:endParaRPr/>
            </a:p>
          </p:txBody>
        </p:sp>
        <p:sp>
          <p:nvSpPr>
            <p:cNvPr id="7483" name="object 7483"/>
            <p:cNvSpPr/>
            <p:nvPr/>
          </p:nvSpPr>
          <p:spPr>
            <a:xfrm>
              <a:off x="6057442" y="8256105"/>
              <a:ext cx="6985" cy="1270"/>
            </a:xfrm>
            <a:custGeom>
              <a:avLst/>
              <a:gdLst/>
              <a:ahLst/>
              <a:cxnLst/>
              <a:rect l="l" t="t" r="r" b="b"/>
              <a:pathLst>
                <a:path w="6985" h="1270">
                  <a:moveTo>
                    <a:pt x="6629" y="977"/>
                  </a:moveTo>
                  <a:lnTo>
                    <a:pt x="0" y="0"/>
                  </a:lnTo>
                </a:path>
              </a:pathLst>
            </a:custGeom>
            <a:ln w="25399">
              <a:solidFill>
                <a:srgbClr val="FFED7B"/>
              </a:solidFill>
            </a:ln>
          </p:spPr>
          <p:txBody>
            <a:bodyPr wrap="square" lIns="0" tIns="0" rIns="0" bIns="0" rtlCol="0"/>
            <a:lstStyle/>
            <a:p>
              <a:endParaRPr/>
            </a:p>
          </p:txBody>
        </p:sp>
        <p:sp>
          <p:nvSpPr>
            <p:cNvPr id="7484" name="object 7484"/>
            <p:cNvSpPr/>
            <p:nvPr/>
          </p:nvSpPr>
          <p:spPr>
            <a:xfrm>
              <a:off x="6057442" y="8256105"/>
              <a:ext cx="7620" cy="33020"/>
            </a:xfrm>
            <a:custGeom>
              <a:avLst/>
              <a:gdLst/>
              <a:ahLst/>
              <a:cxnLst/>
              <a:rect l="l" t="t" r="r" b="b"/>
              <a:pathLst>
                <a:path w="7620" h="33020">
                  <a:moveTo>
                    <a:pt x="0" y="0"/>
                  </a:moveTo>
                  <a:lnTo>
                    <a:pt x="1295" y="8343"/>
                  </a:lnTo>
                  <a:lnTo>
                    <a:pt x="2967" y="16614"/>
                  </a:lnTo>
                  <a:lnTo>
                    <a:pt x="5030" y="24795"/>
                  </a:lnTo>
                  <a:lnTo>
                    <a:pt x="7505" y="32867"/>
                  </a:lnTo>
                </a:path>
              </a:pathLst>
            </a:custGeom>
            <a:ln w="25400">
              <a:solidFill>
                <a:srgbClr val="FFE97A"/>
              </a:solidFill>
            </a:ln>
          </p:spPr>
          <p:txBody>
            <a:bodyPr wrap="square" lIns="0" tIns="0" rIns="0" bIns="0" rtlCol="0"/>
            <a:lstStyle/>
            <a:p>
              <a:endParaRPr/>
            </a:p>
          </p:txBody>
        </p:sp>
        <p:sp>
          <p:nvSpPr>
            <p:cNvPr id="7485" name="object 7485"/>
            <p:cNvSpPr/>
            <p:nvPr/>
          </p:nvSpPr>
          <p:spPr>
            <a:xfrm>
              <a:off x="6064948" y="8288972"/>
              <a:ext cx="7620" cy="635"/>
            </a:xfrm>
            <a:custGeom>
              <a:avLst/>
              <a:gdLst/>
              <a:ahLst/>
              <a:cxnLst/>
              <a:rect l="l" t="t" r="r" b="b"/>
              <a:pathLst>
                <a:path w="7620" h="634">
                  <a:moveTo>
                    <a:pt x="0" y="0"/>
                  </a:moveTo>
                  <a:lnTo>
                    <a:pt x="7467" y="406"/>
                  </a:lnTo>
                </a:path>
              </a:pathLst>
            </a:custGeom>
            <a:ln w="25400">
              <a:solidFill>
                <a:srgbClr val="FFE368"/>
              </a:solidFill>
            </a:ln>
          </p:spPr>
          <p:txBody>
            <a:bodyPr wrap="square" lIns="0" tIns="0" rIns="0" bIns="0" rtlCol="0"/>
            <a:lstStyle/>
            <a:p>
              <a:endParaRPr/>
            </a:p>
          </p:txBody>
        </p:sp>
        <p:sp>
          <p:nvSpPr>
            <p:cNvPr id="7486" name="object 7486"/>
            <p:cNvSpPr/>
            <p:nvPr/>
          </p:nvSpPr>
          <p:spPr>
            <a:xfrm>
              <a:off x="6064072" y="8257083"/>
              <a:ext cx="8890" cy="32384"/>
            </a:xfrm>
            <a:custGeom>
              <a:avLst/>
              <a:gdLst/>
              <a:ahLst/>
              <a:cxnLst/>
              <a:rect l="l" t="t" r="r" b="b"/>
              <a:pathLst>
                <a:path w="8889" h="32384">
                  <a:moveTo>
                    <a:pt x="8343" y="32296"/>
                  </a:moveTo>
                  <a:lnTo>
                    <a:pt x="5593" y="24388"/>
                  </a:lnTo>
                  <a:lnTo>
                    <a:pt x="3295" y="16357"/>
                  </a:lnTo>
                  <a:lnTo>
                    <a:pt x="1435" y="8221"/>
                  </a:lnTo>
                  <a:lnTo>
                    <a:pt x="0" y="0"/>
                  </a:lnTo>
                </a:path>
              </a:pathLst>
            </a:custGeom>
            <a:ln w="25400">
              <a:solidFill>
                <a:srgbClr val="FFE669"/>
              </a:solidFill>
            </a:ln>
          </p:spPr>
          <p:txBody>
            <a:bodyPr wrap="square" lIns="0" tIns="0" rIns="0" bIns="0" rtlCol="0"/>
            <a:lstStyle/>
            <a:p>
              <a:endParaRPr/>
            </a:p>
          </p:txBody>
        </p:sp>
        <p:sp>
          <p:nvSpPr>
            <p:cNvPr id="7487" name="object 7487"/>
            <p:cNvSpPr/>
            <p:nvPr/>
          </p:nvSpPr>
          <p:spPr>
            <a:xfrm>
              <a:off x="6050737" y="8221497"/>
              <a:ext cx="5080" cy="15875"/>
            </a:xfrm>
            <a:custGeom>
              <a:avLst/>
              <a:gdLst/>
              <a:ahLst/>
              <a:cxnLst/>
              <a:rect l="l" t="t" r="r" b="b"/>
              <a:pathLst>
                <a:path w="5079" h="15875">
                  <a:moveTo>
                    <a:pt x="0" y="0"/>
                  </a:moveTo>
                  <a:lnTo>
                    <a:pt x="63" y="5080"/>
                  </a:lnTo>
                  <a:lnTo>
                    <a:pt x="215" y="10109"/>
                  </a:lnTo>
                  <a:lnTo>
                    <a:pt x="482" y="15087"/>
                  </a:lnTo>
                  <a:lnTo>
                    <a:pt x="3365" y="15062"/>
                  </a:lnTo>
                  <a:lnTo>
                    <a:pt x="5016" y="15341"/>
                  </a:lnTo>
                  <a:lnTo>
                    <a:pt x="4800" y="10541"/>
                  </a:lnTo>
                  <a:lnTo>
                    <a:pt x="4737" y="5740"/>
                  </a:lnTo>
                  <a:lnTo>
                    <a:pt x="4800" y="952"/>
                  </a:lnTo>
                  <a:lnTo>
                    <a:pt x="1562" y="330"/>
                  </a:lnTo>
                  <a:lnTo>
                    <a:pt x="0" y="0"/>
                  </a:lnTo>
                  <a:close/>
                </a:path>
              </a:pathLst>
            </a:custGeom>
            <a:solidFill>
              <a:srgbClr val="FEF69D"/>
            </a:solidFill>
          </p:spPr>
          <p:txBody>
            <a:bodyPr wrap="square" lIns="0" tIns="0" rIns="0" bIns="0" rtlCol="0"/>
            <a:lstStyle/>
            <a:p>
              <a:endParaRPr/>
            </a:p>
          </p:txBody>
        </p:sp>
        <p:sp>
          <p:nvSpPr>
            <p:cNvPr id="7488" name="object 7488"/>
            <p:cNvSpPr/>
            <p:nvPr/>
          </p:nvSpPr>
          <p:spPr>
            <a:xfrm>
              <a:off x="6050737" y="8221497"/>
              <a:ext cx="5080" cy="1270"/>
            </a:xfrm>
            <a:custGeom>
              <a:avLst/>
              <a:gdLst/>
              <a:ahLst/>
              <a:cxnLst/>
              <a:rect l="l" t="t" r="r" b="b"/>
              <a:pathLst>
                <a:path w="5079" h="1270">
                  <a:moveTo>
                    <a:pt x="4800" y="952"/>
                  </a:moveTo>
                  <a:lnTo>
                    <a:pt x="0" y="0"/>
                  </a:lnTo>
                </a:path>
              </a:pathLst>
            </a:custGeom>
            <a:ln w="25400">
              <a:solidFill>
                <a:srgbClr val="FEF79F"/>
              </a:solidFill>
            </a:ln>
          </p:spPr>
          <p:txBody>
            <a:bodyPr wrap="square" lIns="0" tIns="0" rIns="0" bIns="0" rtlCol="0"/>
            <a:lstStyle/>
            <a:p>
              <a:endParaRPr/>
            </a:p>
          </p:txBody>
        </p:sp>
        <p:sp>
          <p:nvSpPr>
            <p:cNvPr id="7489" name="object 7489"/>
            <p:cNvSpPr/>
            <p:nvPr/>
          </p:nvSpPr>
          <p:spPr>
            <a:xfrm>
              <a:off x="6050737" y="8221497"/>
              <a:ext cx="635" cy="15240"/>
            </a:xfrm>
            <a:custGeom>
              <a:avLst/>
              <a:gdLst/>
              <a:ahLst/>
              <a:cxnLst/>
              <a:rect l="l" t="t" r="r" b="b"/>
              <a:pathLst>
                <a:path w="635" h="15240">
                  <a:moveTo>
                    <a:pt x="0" y="0"/>
                  </a:moveTo>
                  <a:lnTo>
                    <a:pt x="63" y="5080"/>
                  </a:lnTo>
                  <a:lnTo>
                    <a:pt x="215" y="10109"/>
                  </a:lnTo>
                  <a:lnTo>
                    <a:pt x="482" y="15087"/>
                  </a:lnTo>
                </a:path>
              </a:pathLst>
            </a:custGeom>
            <a:ln w="25400">
              <a:solidFill>
                <a:srgbClr val="FDF8AA"/>
              </a:solidFill>
            </a:ln>
          </p:spPr>
          <p:txBody>
            <a:bodyPr wrap="square" lIns="0" tIns="0" rIns="0" bIns="0" rtlCol="0"/>
            <a:lstStyle/>
            <a:p>
              <a:endParaRPr/>
            </a:p>
          </p:txBody>
        </p:sp>
        <p:sp>
          <p:nvSpPr>
            <p:cNvPr id="7490" name="object 7490"/>
            <p:cNvSpPr/>
            <p:nvPr/>
          </p:nvSpPr>
          <p:spPr>
            <a:xfrm>
              <a:off x="6051219" y="8236585"/>
              <a:ext cx="5080" cy="635"/>
            </a:xfrm>
            <a:custGeom>
              <a:avLst/>
              <a:gdLst/>
              <a:ahLst/>
              <a:cxnLst/>
              <a:rect l="l" t="t" r="r" b="b"/>
              <a:pathLst>
                <a:path w="5079" h="634">
                  <a:moveTo>
                    <a:pt x="0" y="0"/>
                  </a:moveTo>
                  <a:lnTo>
                    <a:pt x="4533" y="254"/>
                  </a:lnTo>
                </a:path>
              </a:pathLst>
            </a:custGeom>
            <a:ln w="25400">
              <a:solidFill>
                <a:srgbClr val="FEF59B"/>
              </a:solidFill>
            </a:ln>
          </p:spPr>
          <p:txBody>
            <a:bodyPr wrap="square" lIns="0" tIns="0" rIns="0" bIns="0" rtlCol="0"/>
            <a:lstStyle/>
            <a:p>
              <a:endParaRPr/>
            </a:p>
          </p:txBody>
        </p:sp>
        <p:sp>
          <p:nvSpPr>
            <p:cNvPr id="7491" name="object 7491"/>
            <p:cNvSpPr/>
            <p:nvPr/>
          </p:nvSpPr>
          <p:spPr>
            <a:xfrm>
              <a:off x="6055474" y="8222450"/>
              <a:ext cx="635" cy="14604"/>
            </a:xfrm>
            <a:custGeom>
              <a:avLst/>
              <a:gdLst/>
              <a:ahLst/>
              <a:cxnLst/>
              <a:rect l="l" t="t" r="r" b="b"/>
              <a:pathLst>
                <a:path w="635" h="14604">
                  <a:moveTo>
                    <a:pt x="279" y="14389"/>
                  </a:moveTo>
                  <a:lnTo>
                    <a:pt x="63" y="9588"/>
                  </a:lnTo>
                  <a:lnTo>
                    <a:pt x="0" y="4787"/>
                  </a:lnTo>
                  <a:lnTo>
                    <a:pt x="63" y="0"/>
                  </a:lnTo>
                </a:path>
              </a:pathLst>
            </a:custGeom>
            <a:ln w="25400">
              <a:solidFill>
                <a:srgbClr val="FFF490"/>
              </a:solidFill>
            </a:ln>
          </p:spPr>
          <p:txBody>
            <a:bodyPr wrap="square" lIns="0" tIns="0" rIns="0" bIns="0" rtlCol="0"/>
            <a:lstStyle/>
            <a:p>
              <a:endParaRPr/>
            </a:p>
          </p:txBody>
        </p:sp>
        <p:sp>
          <p:nvSpPr>
            <p:cNvPr id="7492" name="object 7492"/>
            <p:cNvSpPr/>
            <p:nvPr/>
          </p:nvSpPr>
          <p:spPr>
            <a:xfrm>
              <a:off x="6051219" y="8236559"/>
              <a:ext cx="5715" cy="15240"/>
            </a:xfrm>
            <a:custGeom>
              <a:avLst/>
              <a:gdLst/>
              <a:ahLst/>
              <a:cxnLst/>
              <a:rect l="l" t="t" r="r" b="b"/>
              <a:pathLst>
                <a:path w="5714" h="15240">
                  <a:moveTo>
                    <a:pt x="2882" y="0"/>
                  </a:moveTo>
                  <a:lnTo>
                    <a:pt x="0" y="25"/>
                  </a:lnTo>
                  <a:lnTo>
                    <a:pt x="266" y="4991"/>
                  </a:lnTo>
                  <a:lnTo>
                    <a:pt x="647" y="9906"/>
                  </a:lnTo>
                  <a:lnTo>
                    <a:pt x="1168" y="14744"/>
                  </a:lnTo>
                  <a:lnTo>
                    <a:pt x="3962" y="14452"/>
                  </a:lnTo>
                  <a:lnTo>
                    <a:pt x="5626" y="14681"/>
                  </a:lnTo>
                  <a:lnTo>
                    <a:pt x="5105" y="9893"/>
                  </a:lnTo>
                  <a:lnTo>
                    <a:pt x="4737" y="5092"/>
                  </a:lnTo>
                  <a:lnTo>
                    <a:pt x="4533" y="279"/>
                  </a:lnTo>
                  <a:lnTo>
                    <a:pt x="2882" y="0"/>
                  </a:lnTo>
                  <a:close/>
                </a:path>
              </a:pathLst>
            </a:custGeom>
            <a:solidFill>
              <a:srgbClr val="FEF498"/>
            </a:solidFill>
          </p:spPr>
          <p:txBody>
            <a:bodyPr wrap="square" lIns="0" tIns="0" rIns="0" bIns="0" rtlCol="0"/>
            <a:lstStyle/>
            <a:p>
              <a:endParaRPr/>
            </a:p>
          </p:txBody>
        </p:sp>
        <p:sp>
          <p:nvSpPr>
            <p:cNvPr id="7493" name="object 7493"/>
            <p:cNvSpPr/>
            <p:nvPr/>
          </p:nvSpPr>
          <p:spPr>
            <a:xfrm>
              <a:off x="6051219" y="8236585"/>
              <a:ext cx="5080" cy="635"/>
            </a:xfrm>
            <a:custGeom>
              <a:avLst/>
              <a:gdLst/>
              <a:ahLst/>
              <a:cxnLst/>
              <a:rect l="l" t="t" r="r" b="b"/>
              <a:pathLst>
                <a:path w="5079" h="634">
                  <a:moveTo>
                    <a:pt x="4533" y="254"/>
                  </a:moveTo>
                  <a:lnTo>
                    <a:pt x="0" y="0"/>
                  </a:lnTo>
                </a:path>
              </a:pathLst>
            </a:custGeom>
            <a:ln w="25400">
              <a:solidFill>
                <a:srgbClr val="FEF59B"/>
              </a:solidFill>
            </a:ln>
          </p:spPr>
          <p:txBody>
            <a:bodyPr wrap="square" lIns="0" tIns="0" rIns="0" bIns="0" rtlCol="0"/>
            <a:lstStyle/>
            <a:p>
              <a:endParaRPr/>
            </a:p>
          </p:txBody>
        </p:sp>
        <p:sp>
          <p:nvSpPr>
            <p:cNvPr id="7494" name="object 7494"/>
            <p:cNvSpPr/>
            <p:nvPr/>
          </p:nvSpPr>
          <p:spPr>
            <a:xfrm>
              <a:off x="6051219" y="8236585"/>
              <a:ext cx="1270" cy="15240"/>
            </a:xfrm>
            <a:custGeom>
              <a:avLst/>
              <a:gdLst/>
              <a:ahLst/>
              <a:cxnLst/>
              <a:rect l="l" t="t" r="r" b="b"/>
              <a:pathLst>
                <a:path w="1270" h="15240">
                  <a:moveTo>
                    <a:pt x="0" y="0"/>
                  </a:moveTo>
                  <a:lnTo>
                    <a:pt x="266" y="4965"/>
                  </a:lnTo>
                  <a:lnTo>
                    <a:pt x="647" y="9880"/>
                  </a:lnTo>
                  <a:lnTo>
                    <a:pt x="1168" y="14719"/>
                  </a:lnTo>
                </a:path>
              </a:pathLst>
            </a:custGeom>
            <a:ln w="25400">
              <a:solidFill>
                <a:srgbClr val="FEF5A3"/>
              </a:solidFill>
            </a:ln>
          </p:spPr>
          <p:txBody>
            <a:bodyPr wrap="square" lIns="0" tIns="0" rIns="0" bIns="0" rtlCol="0"/>
            <a:lstStyle/>
            <a:p>
              <a:endParaRPr/>
            </a:p>
          </p:txBody>
        </p:sp>
        <p:sp>
          <p:nvSpPr>
            <p:cNvPr id="7495" name="object 7495"/>
            <p:cNvSpPr/>
            <p:nvPr/>
          </p:nvSpPr>
          <p:spPr>
            <a:xfrm>
              <a:off x="6052388" y="8238540"/>
              <a:ext cx="5080" cy="26034"/>
            </a:xfrm>
            <a:custGeom>
              <a:avLst/>
              <a:gdLst/>
              <a:ahLst/>
              <a:cxnLst/>
              <a:rect l="l" t="t" r="r" b="b"/>
              <a:pathLst>
                <a:path w="5079" h="26034">
                  <a:moveTo>
                    <a:pt x="4457" y="0"/>
                  </a:moveTo>
                  <a:lnTo>
                    <a:pt x="0" y="0"/>
                  </a:lnTo>
                  <a:lnTo>
                    <a:pt x="0" y="25463"/>
                  </a:lnTo>
                  <a:lnTo>
                    <a:pt x="4457" y="25463"/>
                  </a:lnTo>
                  <a:lnTo>
                    <a:pt x="4457" y="0"/>
                  </a:lnTo>
                  <a:close/>
                </a:path>
              </a:pathLst>
            </a:custGeom>
            <a:solidFill>
              <a:srgbClr val="FEF293"/>
            </a:solidFill>
          </p:spPr>
          <p:txBody>
            <a:bodyPr wrap="square" lIns="0" tIns="0" rIns="0" bIns="0" rtlCol="0"/>
            <a:lstStyle/>
            <a:p>
              <a:endParaRPr/>
            </a:p>
          </p:txBody>
        </p:sp>
        <p:sp>
          <p:nvSpPr>
            <p:cNvPr id="7496" name="object 7496"/>
            <p:cNvSpPr/>
            <p:nvPr/>
          </p:nvSpPr>
          <p:spPr>
            <a:xfrm>
              <a:off x="6055753" y="8236839"/>
              <a:ext cx="1270" cy="14604"/>
            </a:xfrm>
            <a:custGeom>
              <a:avLst/>
              <a:gdLst/>
              <a:ahLst/>
              <a:cxnLst/>
              <a:rect l="l" t="t" r="r" b="b"/>
              <a:pathLst>
                <a:path w="1270" h="14604">
                  <a:moveTo>
                    <a:pt x="1092" y="14401"/>
                  </a:moveTo>
                  <a:lnTo>
                    <a:pt x="571" y="9613"/>
                  </a:lnTo>
                  <a:lnTo>
                    <a:pt x="203" y="4813"/>
                  </a:lnTo>
                  <a:lnTo>
                    <a:pt x="0" y="0"/>
                  </a:lnTo>
                </a:path>
              </a:pathLst>
            </a:custGeom>
            <a:ln w="25400">
              <a:solidFill>
                <a:srgbClr val="FFF28B"/>
              </a:solidFill>
            </a:ln>
          </p:spPr>
          <p:txBody>
            <a:bodyPr wrap="square" lIns="0" tIns="0" rIns="0" bIns="0" rtlCol="0"/>
            <a:lstStyle/>
            <a:p>
              <a:endParaRPr/>
            </a:p>
          </p:txBody>
        </p:sp>
        <p:sp>
          <p:nvSpPr>
            <p:cNvPr id="7497" name="object 7497"/>
            <p:cNvSpPr/>
            <p:nvPr/>
          </p:nvSpPr>
          <p:spPr>
            <a:xfrm>
              <a:off x="6052388" y="8251012"/>
              <a:ext cx="10160" cy="29209"/>
            </a:xfrm>
            <a:custGeom>
              <a:avLst/>
              <a:gdLst/>
              <a:ahLst/>
              <a:cxnLst/>
              <a:rect l="l" t="t" r="r" b="b"/>
              <a:pathLst>
                <a:path w="10160" h="29209">
                  <a:moveTo>
                    <a:pt x="2794" y="0"/>
                  </a:moveTo>
                  <a:lnTo>
                    <a:pt x="0" y="292"/>
                  </a:lnTo>
                  <a:lnTo>
                    <a:pt x="859" y="7463"/>
                  </a:lnTo>
                  <a:lnTo>
                    <a:pt x="1922" y="14487"/>
                  </a:lnTo>
                  <a:lnTo>
                    <a:pt x="3202" y="21344"/>
                  </a:lnTo>
                  <a:lnTo>
                    <a:pt x="4711" y="28016"/>
                  </a:lnTo>
                  <a:lnTo>
                    <a:pt x="8039" y="28435"/>
                  </a:lnTo>
                  <a:lnTo>
                    <a:pt x="9728" y="28600"/>
                  </a:lnTo>
                  <a:lnTo>
                    <a:pt x="7997" y="21597"/>
                  </a:lnTo>
                  <a:lnTo>
                    <a:pt x="6550" y="14524"/>
                  </a:lnTo>
                  <a:lnTo>
                    <a:pt x="5374" y="7395"/>
                  </a:lnTo>
                  <a:lnTo>
                    <a:pt x="4457" y="228"/>
                  </a:lnTo>
                  <a:lnTo>
                    <a:pt x="2794" y="0"/>
                  </a:lnTo>
                  <a:close/>
                </a:path>
              </a:pathLst>
            </a:custGeom>
            <a:solidFill>
              <a:srgbClr val="FFED89"/>
            </a:solidFill>
          </p:spPr>
          <p:txBody>
            <a:bodyPr wrap="square" lIns="0" tIns="0" rIns="0" bIns="0" rtlCol="0"/>
            <a:lstStyle/>
            <a:p>
              <a:endParaRPr/>
            </a:p>
          </p:txBody>
        </p:sp>
        <p:sp>
          <p:nvSpPr>
            <p:cNvPr id="7498" name="object 7498"/>
            <p:cNvSpPr/>
            <p:nvPr/>
          </p:nvSpPr>
          <p:spPr>
            <a:xfrm>
              <a:off x="6052388" y="8238540"/>
              <a:ext cx="5080" cy="26034"/>
            </a:xfrm>
            <a:custGeom>
              <a:avLst/>
              <a:gdLst/>
              <a:ahLst/>
              <a:cxnLst/>
              <a:rect l="l" t="t" r="r" b="b"/>
              <a:pathLst>
                <a:path w="5079" h="26034">
                  <a:moveTo>
                    <a:pt x="4457" y="0"/>
                  </a:moveTo>
                  <a:lnTo>
                    <a:pt x="0" y="0"/>
                  </a:lnTo>
                  <a:lnTo>
                    <a:pt x="0" y="25463"/>
                  </a:lnTo>
                  <a:lnTo>
                    <a:pt x="4457" y="25463"/>
                  </a:lnTo>
                  <a:lnTo>
                    <a:pt x="4457" y="0"/>
                  </a:lnTo>
                  <a:close/>
                </a:path>
              </a:pathLst>
            </a:custGeom>
            <a:solidFill>
              <a:srgbClr val="FEF293"/>
            </a:solidFill>
          </p:spPr>
          <p:txBody>
            <a:bodyPr wrap="square" lIns="0" tIns="0" rIns="0" bIns="0" rtlCol="0"/>
            <a:lstStyle/>
            <a:p>
              <a:endParaRPr/>
            </a:p>
          </p:txBody>
        </p:sp>
        <p:sp>
          <p:nvSpPr>
            <p:cNvPr id="7499" name="object 7499"/>
            <p:cNvSpPr/>
            <p:nvPr/>
          </p:nvSpPr>
          <p:spPr>
            <a:xfrm>
              <a:off x="6052388" y="8251304"/>
              <a:ext cx="5080" cy="27940"/>
            </a:xfrm>
            <a:custGeom>
              <a:avLst/>
              <a:gdLst/>
              <a:ahLst/>
              <a:cxnLst/>
              <a:rect l="l" t="t" r="r" b="b"/>
              <a:pathLst>
                <a:path w="5079" h="27940">
                  <a:moveTo>
                    <a:pt x="0" y="0"/>
                  </a:moveTo>
                  <a:lnTo>
                    <a:pt x="859" y="7171"/>
                  </a:lnTo>
                  <a:lnTo>
                    <a:pt x="1922" y="14195"/>
                  </a:lnTo>
                  <a:lnTo>
                    <a:pt x="3202" y="21052"/>
                  </a:lnTo>
                  <a:lnTo>
                    <a:pt x="4711" y="27724"/>
                  </a:lnTo>
                </a:path>
              </a:pathLst>
            </a:custGeom>
            <a:ln w="25400">
              <a:solidFill>
                <a:srgbClr val="FEF093"/>
              </a:solidFill>
            </a:ln>
          </p:spPr>
          <p:txBody>
            <a:bodyPr wrap="square" lIns="0" tIns="0" rIns="0" bIns="0" rtlCol="0"/>
            <a:lstStyle/>
            <a:p>
              <a:endParaRPr/>
            </a:p>
          </p:txBody>
        </p:sp>
        <p:sp>
          <p:nvSpPr>
            <p:cNvPr id="7500" name="object 7500"/>
            <p:cNvSpPr/>
            <p:nvPr/>
          </p:nvSpPr>
          <p:spPr>
            <a:xfrm>
              <a:off x="6057099" y="8279028"/>
              <a:ext cx="5080" cy="635"/>
            </a:xfrm>
            <a:custGeom>
              <a:avLst/>
              <a:gdLst/>
              <a:ahLst/>
              <a:cxnLst/>
              <a:rect l="l" t="t" r="r" b="b"/>
              <a:pathLst>
                <a:path w="5079" h="634">
                  <a:moveTo>
                    <a:pt x="0" y="0"/>
                  </a:moveTo>
                  <a:lnTo>
                    <a:pt x="5016" y="584"/>
                  </a:lnTo>
                </a:path>
              </a:pathLst>
            </a:custGeom>
            <a:ln w="25400">
              <a:solidFill>
                <a:srgbClr val="FFE97E"/>
              </a:solidFill>
            </a:ln>
          </p:spPr>
          <p:txBody>
            <a:bodyPr wrap="square" lIns="0" tIns="0" rIns="0" bIns="0" rtlCol="0"/>
            <a:lstStyle/>
            <a:p>
              <a:endParaRPr/>
            </a:p>
          </p:txBody>
        </p:sp>
        <p:sp>
          <p:nvSpPr>
            <p:cNvPr id="7501" name="object 7501"/>
            <p:cNvSpPr/>
            <p:nvPr/>
          </p:nvSpPr>
          <p:spPr>
            <a:xfrm>
              <a:off x="6056845" y="8251240"/>
              <a:ext cx="5715" cy="28575"/>
            </a:xfrm>
            <a:custGeom>
              <a:avLst/>
              <a:gdLst/>
              <a:ahLst/>
              <a:cxnLst/>
              <a:rect l="l" t="t" r="r" b="b"/>
              <a:pathLst>
                <a:path w="5714" h="28575">
                  <a:moveTo>
                    <a:pt x="5270" y="28371"/>
                  </a:moveTo>
                  <a:lnTo>
                    <a:pt x="3539" y="21368"/>
                  </a:lnTo>
                  <a:lnTo>
                    <a:pt x="2092" y="14295"/>
                  </a:lnTo>
                  <a:lnTo>
                    <a:pt x="916" y="7167"/>
                  </a:lnTo>
                  <a:lnTo>
                    <a:pt x="0" y="0"/>
                  </a:lnTo>
                </a:path>
              </a:pathLst>
            </a:custGeom>
            <a:ln w="25400">
              <a:solidFill>
                <a:srgbClr val="FFEC7F"/>
              </a:solidFill>
            </a:ln>
          </p:spPr>
          <p:txBody>
            <a:bodyPr wrap="square" lIns="0" tIns="0" rIns="0" bIns="0" rtlCol="0"/>
            <a:lstStyle/>
            <a:p>
              <a:endParaRPr/>
            </a:p>
          </p:txBody>
        </p:sp>
        <p:sp>
          <p:nvSpPr>
            <p:cNvPr id="7502" name="object 7502"/>
            <p:cNvSpPr/>
            <p:nvPr/>
          </p:nvSpPr>
          <p:spPr>
            <a:xfrm>
              <a:off x="6048425" y="8221014"/>
              <a:ext cx="3175" cy="15875"/>
            </a:xfrm>
            <a:custGeom>
              <a:avLst/>
              <a:gdLst/>
              <a:ahLst/>
              <a:cxnLst/>
              <a:rect l="l" t="t" r="r" b="b"/>
              <a:pathLst>
                <a:path w="3175" h="15875">
                  <a:moveTo>
                    <a:pt x="0" y="0"/>
                  </a:moveTo>
                  <a:lnTo>
                    <a:pt x="139" y="5257"/>
                  </a:lnTo>
                  <a:lnTo>
                    <a:pt x="355" y="10439"/>
                  </a:lnTo>
                  <a:lnTo>
                    <a:pt x="673" y="15519"/>
                  </a:lnTo>
                  <a:lnTo>
                    <a:pt x="1384" y="15570"/>
                  </a:lnTo>
                  <a:lnTo>
                    <a:pt x="2793" y="15570"/>
                  </a:lnTo>
                  <a:lnTo>
                    <a:pt x="2527" y="10591"/>
                  </a:lnTo>
                  <a:lnTo>
                    <a:pt x="2374" y="5562"/>
                  </a:lnTo>
                  <a:lnTo>
                    <a:pt x="2311" y="482"/>
                  </a:lnTo>
                  <a:lnTo>
                    <a:pt x="0" y="0"/>
                  </a:lnTo>
                  <a:close/>
                </a:path>
              </a:pathLst>
            </a:custGeom>
            <a:solidFill>
              <a:srgbClr val="FCF9B0"/>
            </a:solidFill>
          </p:spPr>
          <p:txBody>
            <a:bodyPr wrap="square" lIns="0" tIns="0" rIns="0" bIns="0" rtlCol="0"/>
            <a:lstStyle/>
            <a:p>
              <a:endParaRPr/>
            </a:p>
          </p:txBody>
        </p:sp>
        <p:sp>
          <p:nvSpPr>
            <p:cNvPr id="7503" name="object 7503"/>
            <p:cNvSpPr/>
            <p:nvPr/>
          </p:nvSpPr>
          <p:spPr>
            <a:xfrm>
              <a:off x="6048425" y="8221014"/>
              <a:ext cx="2540" cy="635"/>
            </a:xfrm>
            <a:custGeom>
              <a:avLst/>
              <a:gdLst/>
              <a:ahLst/>
              <a:cxnLst/>
              <a:rect l="l" t="t" r="r" b="b"/>
              <a:pathLst>
                <a:path w="2539" h="634">
                  <a:moveTo>
                    <a:pt x="2311" y="482"/>
                  </a:moveTo>
                  <a:lnTo>
                    <a:pt x="0" y="0"/>
                  </a:lnTo>
                </a:path>
              </a:pathLst>
            </a:custGeom>
            <a:ln w="25400">
              <a:solidFill>
                <a:srgbClr val="FCFAB2"/>
              </a:solidFill>
            </a:ln>
          </p:spPr>
          <p:txBody>
            <a:bodyPr wrap="square" lIns="0" tIns="0" rIns="0" bIns="0" rtlCol="0"/>
            <a:lstStyle/>
            <a:p>
              <a:endParaRPr/>
            </a:p>
          </p:txBody>
        </p:sp>
        <p:sp>
          <p:nvSpPr>
            <p:cNvPr id="7504" name="object 7504"/>
            <p:cNvSpPr/>
            <p:nvPr/>
          </p:nvSpPr>
          <p:spPr>
            <a:xfrm>
              <a:off x="6048425" y="8221014"/>
              <a:ext cx="1270" cy="15875"/>
            </a:xfrm>
            <a:custGeom>
              <a:avLst/>
              <a:gdLst/>
              <a:ahLst/>
              <a:cxnLst/>
              <a:rect l="l" t="t" r="r" b="b"/>
              <a:pathLst>
                <a:path w="1270" h="15875">
                  <a:moveTo>
                    <a:pt x="0" y="0"/>
                  </a:moveTo>
                  <a:lnTo>
                    <a:pt x="139" y="5257"/>
                  </a:lnTo>
                  <a:lnTo>
                    <a:pt x="355" y="10439"/>
                  </a:lnTo>
                  <a:lnTo>
                    <a:pt x="673" y="15519"/>
                  </a:lnTo>
                </a:path>
              </a:pathLst>
            </a:custGeom>
            <a:ln w="25400">
              <a:solidFill>
                <a:srgbClr val="FCFAB6"/>
              </a:solidFill>
            </a:ln>
          </p:spPr>
          <p:txBody>
            <a:bodyPr wrap="square" lIns="0" tIns="0" rIns="0" bIns="0" rtlCol="0"/>
            <a:lstStyle/>
            <a:p>
              <a:endParaRPr/>
            </a:p>
          </p:txBody>
        </p:sp>
        <p:sp>
          <p:nvSpPr>
            <p:cNvPr id="7505" name="object 7505"/>
            <p:cNvSpPr/>
            <p:nvPr/>
          </p:nvSpPr>
          <p:spPr>
            <a:xfrm>
              <a:off x="6049099" y="8223834"/>
              <a:ext cx="2540" cy="26034"/>
            </a:xfrm>
            <a:custGeom>
              <a:avLst/>
              <a:gdLst/>
              <a:ahLst/>
              <a:cxnLst/>
              <a:rect l="l" t="t" r="r" b="b"/>
              <a:pathLst>
                <a:path w="2539" h="26034">
                  <a:moveTo>
                    <a:pt x="2120" y="0"/>
                  </a:moveTo>
                  <a:lnTo>
                    <a:pt x="0" y="0"/>
                  </a:lnTo>
                  <a:lnTo>
                    <a:pt x="0" y="25450"/>
                  </a:lnTo>
                  <a:lnTo>
                    <a:pt x="2120" y="25450"/>
                  </a:lnTo>
                  <a:lnTo>
                    <a:pt x="2120" y="0"/>
                  </a:lnTo>
                  <a:close/>
                </a:path>
              </a:pathLst>
            </a:custGeom>
            <a:solidFill>
              <a:srgbClr val="FCF8AE"/>
            </a:solidFill>
          </p:spPr>
          <p:txBody>
            <a:bodyPr wrap="square" lIns="0" tIns="0" rIns="0" bIns="0" rtlCol="0"/>
            <a:lstStyle/>
            <a:p>
              <a:endParaRPr/>
            </a:p>
          </p:txBody>
        </p:sp>
        <p:sp>
          <p:nvSpPr>
            <p:cNvPr id="7506" name="object 7506"/>
            <p:cNvSpPr/>
            <p:nvPr/>
          </p:nvSpPr>
          <p:spPr>
            <a:xfrm>
              <a:off x="6050737" y="8221497"/>
              <a:ext cx="635" cy="15240"/>
            </a:xfrm>
            <a:custGeom>
              <a:avLst/>
              <a:gdLst/>
              <a:ahLst/>
              <a:cxnLst/>
              <a:rect l="l" t="t" r="r" b="b"/>
              <a:pathLst>
                <a:path w="635" h="15240">
                  <a:moveTo>
                    <a:pt x="482" y="15087"/>
                  </a:moveTo>
                  <a:lnTo>
                    <a:pt x="215" y="10109"/>
                  </a:lnTo>
                  <a:lnTo>
                    <a:pt x="63" y="5080"/>
                  </a:lnTo>
                  <a:lnTo>
                    <a:pt x="0" y="0"/>
                  </a:lnTo>
                </a:path>
              </a:pathLst>
            </a:custGeom>
            <a:ln w="25400">
              <a:solidFill>
                <a:srgbClr val="FDF8AA"/>
              </a:solidFill>
            </a:ln>
          </p:spPr>
          <p:txBody>
            <a:bodyPr wrap="square" lIns="0" tIns="0" rIns="0" bIns="0" rtlCol="0"/>
            <a:lstStyle/>
            <a:p>
              <a:endParaRPr/>
            </a:p>
          </p:txBody>
        </p:sp>
        <p:sp>
          <p:nvSpPr>
            <p:cNvPr id="7507" name="object 7507"/>
            <p:cNvSpPr/>
            <p:nvPr/>
          </p:nvSpPr>
          <p:spPr>
            <a:xfrm>
              <a:off x="6049099" y="8236534"/>
              <a:ext cx="3810" cy="15240"/>
            </a:xfrm>
            <a:custGeom>
              <a:avLst/>
              <a:gdLst/>
              <a:ahLst/>
              <a:cxnLst/>
              <a:rect l="l" t="t" r="r" b="b"/>
              <a:pathLst>
                <a:path w="3810" h="15240">
                  <a:moveTo>
                    <a:pt x="0" y="0"/>
                  </a:moveTo>
                  <a:lnTo>
                    <a:pt x="304" y="5079"/>
                  </a:lnTo>
                  <a:lnTo>
                    <a:pt x="711" y="10058"/>
                  </a:lnTo>
                  <a:lnTo>
                    <a:pt x="1219" y="14909"/>
                  </a:lnTo>
                  <a:lnTo>
                    <a:pt x="1904" y="14897"/>
                  </a:lnTo>
                  <a:lnTo>
                    <a:pt x="3289" y="14770"/>
                  </a:lnTo>
                  <a:lnTo>
                    <a:pt x="2768" y="9931"/>
                  </a:lnTo>
                  <a:lnTo>
                    <a:pt x="2387" y="5016"/>
                  </a:lnTo>
                  <a:lnTo>
                    <a:pt x="2120" y="50"/>
                  </a:lnTo>
                  <a:lnTo>
                    <a:pt x="711" y="50"/>
                  </a:lnTo>
                  <a:lnTo>
                    <a:pt x="0" y="0"/>
                  </a:lnTo>
                  <a:close/>
                </a:path>
              </a:pathLst>
            </a:custGeom>
            <a:solidFill>
              <a:srgbClr val="FDF7A9"/>
            </a:solidFill>
          </p:spPr>
          <p:txBody>
            <a:bodyPr wrap="square" lIns="0" tIns="0" rIns="0" bIns="0" rtlCol="0"/>
            <a:lstStyle/>
            <a:p>
              <a:endParaRPr/>
            </a:p>
          </p:txBody>
        </p:sp>
        <p:sp>
          <p:nvSpPr>
            <p:cNvPr id="7508" name="object 7508"/>
            <p:cNvSpPr/>
            <p:nvPr/>
          </p:nvSpPr>
          <p:spPr>
            <a:xfrm>
              <a:off x="6049099" y="8223834"/>
              <a:ext cx="2540" cy="26034"/>
            </a:xfrm>
            <a:custGeom>
              <a:avLst/>
              <a:gdLst/>
              <a:ahLst/>
              <a:cxnLst/>
              <a:rect l="l" t="t" r="r" b="b"/>
              <a:pathLst>
                <a:path w="2539" h="26034">
                  <a:moveTo>
                    <a:pt x="2120" y="0"/>
                  </a:moveTo>
                  <a:lnTo>
                    <a:pt x="0" y="0"/>
                  </a:lnTo>
                  <a:lnTo>
                    <a:pt x="0" y="25450"/>
                  </a:lnTo>
                  <a:lnTo>
                    <a:pt x="2120" y="25450"/>
                  </a:lnTo>
                  <a:lnTo>
                    <a:pt x="2120" y="0"/>
                  </a:lnTo>
                  <a:close/>
                </a:path>
              </a:pathLst>
            </a:custGeom>
            <a:solidFill>
              <a:srgbClr val="FCF8AE"/>
            </a:solidFill>
          </p:spPr>
          <p:txBody>
            <a:bodyPr wrap="square" lIns="0" tIns="0" rIns="0" bIns="0" rtlCol="0"/>
            <a:lstStyle/>
            <a:p>
              <a:endParaRPr/>
            </a:p>
          </p:txBody>
        </p:sp>
        <p:sp>
          <p:nvSpPr>
            <p:cNvPr id="7509" name="object 7509"/>
            <p:cNvSpPr/>
            <p:nvPr/>
          </p:nvSpPr>
          <p:spPr>
            <a:xfrm>
              <a:off x="6049099" y="8236534"/>
              <a:ext cx="1270" cy="15240"/>
            </a:xfrm>
            <a:custGeom>
              <a:avLst/>
              <a:gdLst/>
              <a:ahLst/>
              <a:cxnLst/>
              <a:rect l="l" t="t" r="r" b="b"/>
              <a:pathLst>
                <a:path w="1270" h="15240">
                  <a:moveTo>
                    <a:pt x="0" y="0"/>
                  </a:moveTo>
                  <a:lnTo>
                    <a:pt x="304" y="5079"/>
                  </a:lnTo>
                  <a:lnTo>
                    <a:pt x="711" y="10058"/>
                  </a:lnTo>
                  <a:lnTo>
                    <a:pt x="1219" y="14909"/>
                  </a:lnTo>
                </a:path>
              </a:pathLst>
            </a:custGeom>
            <a:ln w="25399">
              <a:solidFill>
                <a:srgbClr val="FCF7AF"/>
              </a:solidFill>
            </a:ln>
          </p:spPr>
          <p:txBody>
            <a:bodyPr wrap="square" lIns="0" tIns="0" rIns="0" bIns="0" rtlCol="0"/>
            <a:lstStyle/>
            <a:p>
              <a:endParaRPr/>
            </a:p>
          </p:txBody>
        </p:sp>
        <p:sp>
          <p:nvSpPr>
            <p:cNvPr id="7510" name="object 7510"/>
            <p:cNvSpPr/>
            <p:nvPr/>
          </p:nvSpPr>
          <p:spPr>
            <a:xfrm>
              <a:off x="6050318" y="8251304"/>
              <a:ext cx="2540" cy="635"/>
            </a:xfrm>
            <a:custGeom>
              <a:avLst/>
              <a:gdLst/>
              <a:ahLst/>
              <a:cxnLst/>
              <a:rect l="l" t="t" r="r" b="b"/>
              <a:pathLst>
                <a:path w="2539" h="634">
                  <a:moveTo>
                    <a:pt x="0" y="139"/>
                  </a:moveTo>
                  <a:lnTo>
                    <a:pt x="2070" y="0"/>
                  </a:lnTo>
                </a:path>
              </a:pathLst>
            </a:custGeom>
            <a:ln w="25400">
              <a:solidFill>
                <a:srgbClr val="FEF5A4"/>
              </a:solidFill>
            </a:ln>
          </p:spPr>
          <p:txBody>
            <a:bodyPr wrap="square" lIns="0" tIns="0" rIns="0" bIns="0" rtlCol="0"/>
            <a:lstStyle/>
            <a:p>
              <a:endParaRPr/>
            </a:p>
          </p:txBody>
        </p:sp>
        <p:sp>
          <p:nvSpPr>
            <p:cNvPr id="7511" name="object 7511"/>
            <p:cNvSpPr/>
            <p:nvPr/>
          </p:nvSpPr>
          <p:spPr>
            <a:xfrm>
              <a:off x="6051219" y="8236585"/>
              <a:ext cx="1270" cy="15240"/>
            </a:xfrm>
            <a:custGeom>
              <a:avLst/>
              <a:gdLst/>
              <a:ahLst/>
              <a:cxnLst/>
              <a:rect l="l" t="t" r="r" b="b"/>
              <a:pathLst>
                <a:path w="1270" h="15240">
                  <a:moveTo>
                    <a:pt x="1168" y="14719"/>
                  </a:moveTo>
                  <a:lnTo>
                    <a:pt x="647" y="9880"/>
                  </a:lnTo>
                  <a:lnTo>
                    <a:pt x="266" y="4965"/>
                  </a:lnTo>
                  <a:lnTo>
                    <a:pt x="0" y="0"/>
                  </a:lnTo>
                </a:path>
              </a:pathLst>
            </a:custGeom>
            <a:ln w="25400">
              <a:solidFill>
                <a:srgbClr val="FEF5A3"/>
              </a:solidFill>
            </a:ln>
          </p:spPr>
          <p:txBody>
            <a:bodyPr wrap="square" lIns="0" tIns="0" rIns="0" bIns="0" rtlCol="0"/>
            <a:lstStyle/>
            <a:p>
              <a:endParaRPr/>
            </a:p>
          </p:txBody>
        </p:sp>
        <p:sp>
          <p:nvSpPr>
            <p:cNvPr id="7512" name="object 7512"/>
            <p:cNvSpPr/>
            <p:nvPr/>
          </p:nvSpPr>
          <p:spPr>
            <a:xfrm>
              <a:off x="6046152" y="8220506"/>
              <a:ext cx="3175" cy="16510"/>
            </a:xfrm>
            <a:custGeom>
              <a:avLst/>
              <a:gdLst/>
              <a:ahLst/>
              <a:cxnLst/>
              <a:rect l="l" t="t" r="r" b="b"/>
              <a:pathLst>
                <a:path w="3175" h="16509">
                  <a:moveTo>
                    <a:pt x="0" y="0"/>
                  </a:moveTo>
                  <a:lnTo>
                    <a:pt x="2946" y="16027"/>
                  </a:lnTo>
                  <a:lnTo>
                    <a:pt x="2628" y="10947"/>
                  </a:lnTo>
                  <a:lnTo>
                    <a:pt x="2412" y="5765"/>
                  </a:lnTo>
                  <a:lnTo>
                    <a:pt x="2273" y="508"/>
                  </a:lnTo>
                  <a:lnTo>
                    <a:pt x="0" y="0"/>
                  </a:lnTo>
                  <a:close/>
                </a:path>
              </a:pathLst>
            </a:custGeom>
            <a:solidFill>
              <a:srgbClr val="FCFAB8"/>
            </a:solidFill>
          </p:spPr>
          <p:txBody>
            <a:bodyPr wrap="square" lIns="0" tIns="0" rIns="0" bIns="0" rtlCol="0"/>
            <a:lstStyle/>
            <a:p>
              <a:endParaRPr/>
            </a:p>
          </p:txBody>
        </p:sp>
        <p:sp>
          <p:nvSpPr>
            <p:cNvPr id="7513" name="object 7513"/>
            <p:cNvSpPr/>
            <p:nvPr/>
          </p:nvSpPr>
          <p:spPr>
            <a:xfrm>
              <a:off x="6046152" y="8220506"/>
              <a:ext cx="2540" cy="635"/>
            </a:xfrm>
            <a:custGeom>
              <a:avLst/>
              <a:gdLst/>
              <a:ahLst/>
              <a:cxnLst/>
              <a:rect l="l" t="t" r="r" b="b"/>
              <a:pathLst>
                <a:path w="2539" h="634">
                  <a:moveTo>
                    <a:pt x="2273" y="508"/>
                  </a:moveTo>
                  <a:lnTo>
                    <a:pt x="0" y="0"/>
                  </a:lnTo>
                </a:path>
              </a:pathLst>
            </a:custGeom>
            <a:ln w="25400">
              <a:solidFill>
                <a:srgbClr val="FCFBBA"/>
              </a:solidFill>
            </a:ln>
          </p:spPr>
          <p:txBody>
            <a:bodyPr wrap="square" lIns="0" tIns="0" rIns="0" bIns="0" rtlCol="0"/>
            <a:lstStyle/>
            <a:p>
              <a:endParaRPr/>
            </a:p>
          </p:txBody>
        </p:sp>
        <p:sp>
          <p:nvSpPr>
            <p:cNvPr id="7514" name="object 7514"/>
            <p:cNvSpPr/>
            <p:nvPr/>
          </p:nvSpPr>
          <p:spPr>
            <a:xfrm>
              <a:off x="6046152" y="8220506"/>
              <a:ext cx="1270" cy="15875"/>
            </a:xfrm>
            <a:custGeom>
              <a:avLst/>
              <a:gdLst/>
              <a:ahLst/>
              <a:cxnLst/>
              <a:rect l="l" t="t" r="r" b="b"/>
              <a:pathLst>
                <a:path w="1270" h="15875">
                  <a:moveTo>
                    <a:pt x="0" y="0"/>
                  </a:moveTo>
                  <a:lnTo>
                    <a:pt x="177" y="5359"/>
                  </a:lnTo>
                  <a:lnTo>
                    <a:pt x="431" y="10617"/>
                  </a:lnTo>
                  <a:lnTo>
                    <a:pt x="762" y="15748"/>
                  </a:lnTo>
                </a:path>
              </a:pathLst>
            </a:custGeom>
            <a:ln w="25400">
              <a:solidFill>
                <a:srgbClr val="FBFBBA"/>
              </a:solidFill>
            </a:ln>
          </p:spPr>
          <p:txBody>
            <a:bodyPr wrap="square" lIns="0" tIns="0" rIns="0" bIns="0" rtlCol="0"/>
            <a:lstStyle/>
            <a:p>
              <a:endParaRPr/>
            </a:p>
          </p:txBody>
        </p:sp>
        <p:sp>
          <p:nvSpPr>
            <p:cNvPr id="7515" name="object 7515"/>
            <p:cNvSpPr/>
            <p:nvPr/>
          </p:nvSpPr>
          <p:spPr>
            <a:xfrm>
              <a:off x="6046914" y="8221014"/>
              <a:ext cx="2540" cy="15875"/>
            </a:xfrm>
            <a:custGeom>
              <a:avLst/>
              <a:gdLst/>
              <a:ahLst/>
              <a:cxnLst/>
              <a:rect l="l" t="t" r="r" b="b"/>
              <a:pathLst>
                <a:path w="2539" h="15875">
                  <a:moveTo>
                    <a:pt x="0" y="15239"/>
                  </a:moveTo>
                  <a:lnTo>
                    <a:pt x="2184" y="15519"/>
                  </a:lnTo>
                </a:path>
                <a:path w="2539" h="15875">
                  <a:moveTo>
                    <a:pt x="2184" y="15519"/>
                  </a:moveTo>
                  <a:lnTo>
                    <a:pt x="1866" y="10439"/>
                  </a:lnTo>
                  <a:lnTo>
                    <a:pt x="1650" y="5257"/>
                  </a:lnTo>
                  <a:lnTo>
                    <a:pt x="1511" y="0"/>
                  </a:lnTo>
                </a:path>
              </a:pathLst>
            </a:custGeom>
            <a:ln w="25400">
              <a:solidFill>
                <a:srgbClr val="FCFAB6"/>
              </a:solidFill>
            </a:ln>
          </p:spPr>
          <p:txBody>
            <a:bodyPr wrap="square" lIns="0" tIns="0" rIns="0" bIns="0" rtlCol="0"/>
            <a:lstStyle/>
            <a:p>
              <a:endParaRPr/>
            </a:p>
          </p:txBody>
        </p:sp>
        <p:sp>
          <p:nvSpPr>
            <p:cNvPr id="7516" name="object 7516"/>
            <p:cNvSpPr/>
            <p:nvPr/>
          </p:nvSpPr>
          <p:spPr>
            <a:xfrm>
              <a:off x="6046914" y="8236255"/>
              <a:ext cx="3810" cy="15240"/>
            </a:xfrm>
            <a:custGeom>
              <a:avLst/>
              <a:gdLst/>
              <a:ahLst/>
              <a:cxnLst/>
              <a:rect l="l" t="t" r="r" b="b"/>
              <a:pathLst>
                <a:path w="3810" h="15240">
                  <a:moveTo>
                    <a:pt x="0" y="0"/>
                  </a:moveTo>
                  <a:lnTo>
                    <a:pt x="2705" y="15189"/>
                  </a:lnTo>
                  <a:lnTo>
                    <a:pt x="3403" y="15189"/>
                  </a:lnTo>
                  <a:lnTo>
                    <a:pt x="2895" y="10337"/>
                  </a:lnTo>
                  <a:lnTo>
                    <a:pt x="2489" y="5359"/>
                  </a:lnTo>
                  <a:lnTo>
                    <a:pt x="2184" y="279"/>
                  </a:lnTo>
                  <a:lnTo>
                    <a:pt x="1460" y="241"/>
                  </a:lnTo>
                  <a:lnTo>
                    <a:pt x="749" y="165"/>
                  </a:lnTo>
                  <a:lnTo>
                    <a:pt x="0" y="0"/>
                  </a:lnTo>
                  <a:close/>
                </a:path>
              </a:pathLst>
            </a:custGeom>
            <a:solidFill>
              <a:srgbClr val="FCF8B1"/>
            </a:solidFill>
          </p:spPr>
          <p:txBody>
            <a:bodyPr wrap="square" lIns="0" tIns="0" rIns="0" bIns="0" rtlCol="0"/>
            <a:lstStyle/>
            <a:p>
              <a:endParaRPr/>
            </a:p>
          </p:txBody>
        </p:sp>
        <p:sp>
          <p:nvSpPr>
            <p:cNvPr id="7517" name="object 7517"/>
            <p:cNvSpPr/>
            <p:nvPr/>
          </p:nvSpPr>
          <p:spPr>
            <a:xfrm>
              <a:off x="6046914" y="8236255"/>
              <a:ext cx="2540" cy="635"/>
            </a:xfrm>
            <a:custGeom>
              <a:avLst/>
              <a:gdLst/>
              <a:ahLst/>
              <a:cxnLst/>
              <a:rect l="l" t="t" r="r" b="b"/>
              <a:pathLst>
                <a:path w="2539" h="634">
                  <a:moveTo>
                    <a:pt x="2184" y="279"/>
                  </a:moveTo>
                  <a:lnTo>
                    <a:pt x="0" y="0"/>
                  </a:lnTo>
                </a:path>
              </a:pathLst>
            </a:custGeom>
            <a:ln w="25400">
              <a:solidFill>
                <a:srgbClr val="FCFAB6"/>
              </a:solidFill>
            </a:ln>
          </p:spPr>
          <p:txBody>
            <a:bodyPr wrap="square" lIns="0" tIns="0" rIns="0" bIns="0" rtlCol="0"/>
            <a:lstStyle/>
            <a:p>
              <a:endParaRPr/>
            </a:p>
          </p:txBody>
        </p:sp>
        <p:sp>
          <p:nvSpPr>
            <p:cNvPr id="7518" name="object 7518"/>
            <p:cNvSpPr/>
            <p:nvPr/>
          </p:nvSpPr>
          <p:spPr>
            <a:xfrm>
              <a:off x="6046914" y="8236255"/>
              <a:ext cx="1270" cy="15240"/>
            </a:xfrm>
            <a:custGeom>
              <a:avLst/>
              <a:gdLst/>
              <a:ahLst/>
              <a:cxnLst/>
              <a:rect l="l" t="t" r="r" b="b"/>
              <a:pathLst>
                <a:path w="1270" h="15240">
                  <a:moveTo>
                    <a:pt x="0" y="0"/>
                  </a:moveTo>
                  <a:lnTo>
                    <a:pt x="330" y="5130"/>
                  </a:lnTo>
                  <a:lnTo>
                    <a:pt x="736" y="10147"/>
                  </a:lnTo>
                  <a:lnTo>
                    <a:pt x="1231" y="14998"/>
                  </a:lnTo>
                </a:path>
              </a:pathLst>
            </a:custGeom>
            <a:ln w="25400">
              <a:solidFill>
                <a:srgbClr val="FCF9B3"/>
              </a:solidFill>
            </a:ln>
          </p:spPr>
          <p:txBody>
            <a:bodyPr wrap="square" lIns="0" tIns="0" rIns="0" bIns="0" rtlCol="0"/>
            <a:lstStyle/>
            <a:p>
              <a:endParaRPr/>
            </a:p>
          </p:txBody>
        </p:sp>
        <p:sp>
          <p:nvSpPr>
            <p:cNvPr id="7519" name="object 7519"/>
            <p:cNvSpPr/>
            <p:nvPr/>
          </p:nvSpPr>
          <p:spPr>
            <a:xfrm>
              <a:off x="6048146" y="8251253"/>
              <a:ext cx="2540" cy="635"/>
            </a:xfrm>
            <a:custGeom>
              <a:avLst/>
              <a:gdLst/>
              <a:ahLst/>
              <a:cxnLst/>
              <a:rect l="l" t="t" r="r" b="b"/>
              <a:pathLst>
                <a:path w="2539" h="634">
                  <a:moveTo>
                    <a:pt x="0" y="0"/>
                  </a:moveTo>
                  <a:lnTo>
                    <a:pt x="2171" y="190"/>
                  </a:lnTo>
                </a:path>
              </a:pathLst>
            </a:custGeom>
            <a:ln w="25400">
              <a:solidFill>
                <a:srgbClr val="FDF7AD"/>
              </a:solidFill>
            </a:ln>
          </p:spPr>
          <p:txBody>
            <a:bodyPr wrap="square" lIns="0" tIns="0" rIns="0" bIns="0" rtlCol="0"/>
            <a:lstStyle/>
            <a:p>
              <a:endParaRPr/>
            </a:p>
          </p:txBody>
        </p:sp>
        <p:sp>
          <p:nvSpPr>
            <p:cNvPr id="7520" name="object 7520"/>
            <p:cNvSpPr/>
            <p:nvPr/>
          </p:nvSpPr>
          <p:spPr>
            <a:xfrm>
              <a:off x="6049099" y="8236534"/>
              <a:ext cx="1270" cy="15240"/>
            </a:xfrm>
            <a:custGeom>
              <a:avLst/>
              <a:gdLst/>
              <a:ahLst/>
              <a:cxnLst/>
              <a:rect l="l" t="t" r="r" b="b"/>
              <a:pathLst>
                <a:path w="1270" h="15240">
                  <a:moveTo>
                    <a:pt x="1219" y="14909"/>
                  </a:moveTo>
                  <a:lnTo>
                    <a:pt x="711" y="10058"/>
                  </a:lnTo>
                  <a:lnTo>
                    <a:pt x="304" y="5079"/>
                  </a:lnTo>
                  <a:lnTo>
                    <a:pt x="0" y="0"/>
                  </a:lnTo>
                </a:path>
              </a:pathLst>
            </a:custGeom>
            <a:ln w="25399">
              <a:solidFill>
                <a:srgbClr val="FCF7AF"/>
              </a:solidFill>
            </a:ln>
          </p:spPr>
          <p:txBody>
            <a:bodyPr wrap="square" lIns="0" tIns="0" rIns="0" bIns="0" rtlCol="0"/>
            <a:lstStyle/>
            <a:p>
              <a:endParaRPr/>
            </a:p>
          </p:txBody>
        </p:sp>
        <p:sp>
          <p:nvSpPr>
            <p:cNvPr id="7521" name="object 7521"/>
            <p:cNvSpPr/>
            <p:nvPr/>
          </p:nvSpPr>
          <p:spPr>
            <a:xfrm>
              <a:off x="6050318" y="8251304"/>
              <a:ext cx="6985" cy="27940"/>
            </a:xfrm>
            <a:custGeom>
              <a:avLst/>
              <a:gdLst/>
              <a:ahLst/>
              <a:cxnLst/>
              <a:rect l="l" t="t" r="r" b="b"/>
              <a:pathLst>
                <a:path w="6985" h="27940">
                  <a:moveTo>
                    <a:pt x="2070" y="0"/>
                  </a:moveTo>
                  <a:lnTo>
                    <a:pt x="0" y="139"/>
                  </a:lnTo>
                  <a:lnTo>
                    <a:pt x="832" y="7296"/>
                  </a:lnTo>
                  <a:lnTo>
                    <a:pt x="1828" y="14238"/>
                  </a:lnTo>
                  <a:lnTo>
                    <a:pt x="2996" y="20944"/>
                  </a:lnTo>
                  <a:lnTo>
                    <a:pt x="4343" y="27393"/>
                  </a:lnTo>
                  <a:lnTo>
                    <a:pt x="6781" y="27724"/>
                  </a:lnTo>
                  <a:lnTo>
                    <a:pt x="5272" y="21052"/>
                  </a:lnTo>
                  <a:lnTo>
                    <a:pt x="3992" y="14195"/>
                  </a:lnTo>
                  <a:lnTo>
                    <a:pt x="2929" y="7171"/>
                  </a:lnTo>
                  <a:lnTo>
                    <a:pt x="2070" y="0"/>
                  </a:lnTo>
                  <a:close/>
                </a:path>
              </a:pathLst>
            </a:custGeom>
            <a:solidFill>
              <a:srgbClr val="FEF098"/>
            </a:solidFill>
          </p:spPr>
          <p:txBody>
            <a:bodyPr wrap="square" lIns="0" tIns="0" rIns="0" bIns="0" rtlCol="0"/>
            <a:lstStyle/>
            <a:p>
              <a:endParaRPr/>
            </a:p>
          </p:txBody>
        </p:sp>
        <p:sp>
          <p:nvSpPr>
            <p:cNvPr id="7522" name="object 7522"/>
            <p:cNvSpPr/>
            <p:nvPr/>
          </p:nvSpPr>
          <p:spPr>
            <a:xfrm>
              <a:off x="6052388" y="8251304"/>
              <a:ext cx="5080" cy="27940"/>
            </a:xfrm>
            <a:custGeom>
              <a:avLst/>
              <a:gdLst/>
              <a:ahLst/>
              <a:cxnLst/>
              <a:rect l="l" t="t" r="r" b="b"/>
              <a:pathLst>
                <a:path w="5079" h="27940">
                  <a:moveTo>
                    <a:pt x="0" y="0"/>
                  </a:moveTo>
                  <a:lnTo>
                    <a:pt x="859" y="7171"/>
                  </a:lnTo>
                  <a:lnTo>
                    <a:pt x="1922" y="14195"/>
                  </a:lnTo>
                  <a:lnTo>
                    <a:pt x="3202" y="21052"/>
                  </a:lnTo>
                  <a:lnTo>
                    <a:pt x="4711" y="27724"/>
                  </a:lnTo>
                </a:path>
              </a:pathLst>
            </a:custGeom>
            <a:ln w="25400">
              <a:solidFill>
                <a:srgbClr val="FEF093"/>
              </a:solidFill>
            </a:ln>
          </p:spPr>
          <p:txBody>
            <a:bodyPr wrap="square" lIns="0" tIns="0" rIns="0" bIns="0" rtlCol="0"/>
            <a:lstStyle/>
            <a:p>
              <a:endParaRPr/>
            </a:p>
          </p:txBody>
        </p:sp>
        <p:sp>
          <p:nvSpPr>
            <p:cNvPr id="7523" name="object 7523"/>
            <p:cNvSpPr/>
            <p:nvPr/>
          </p:nvSpPr>
          <p:spPr>
            <a:xfrm>
              <a:off x="6054661" y="8278698"/>
              <a:ext cx="2540" cy="635"/>
            </a:xfrm>
            <a:custGeom>
              <a:avLst/>
              <a:gdLst/>
              <a:ahLst/>
              <a:cxnLst/>
              <a:rect l="l" t="t" r="r" b="b"/>
              <a:pathLst>
                <a:path w="2539" h="634">
                  <a:moveTo>
                    <a:pt x="2438" y="330"/>
                  </a:moveTo>
                  <a:lnTo>
                    <a:pt x="0" y="0"/>
                  </a:lnTo>
                </a:path>
              </a:pathLst>
            </a:custGeom>
            <a:ln w="25400">
              <a:solidFill>
                <a:srgbClr val="FFEC8B"/>
              </a:solidFill>
            </a:ln>
          </p:spPr>
          <p:txBody>
            <a:bodyPr wrap="square" lIns="0" tIns="0" rIns="0" bIns="0" rtlCol="0"/>
            <a:lstStyle/>
            <a:p>
              <a:endParaRPr/>
            </a:p>
          </p:txBody>
        </p:sp>
        <p:sp>
          <p:nvSpPr>
            <p:cNvPr id="7524" name="object 7524"/>
            <p:cNvSpPr/>
            <p:nvPr/>
          </p:nvSpPr>
          <p:spPr>
            <a:xfrm>
              <a:off x="6050318" y="8251444"/>
              <a:ext cx="4445" cy="27305"/>
            </a:xfrm>
            <a:custGeom>
              <a:avLst/>
              <a:gdLst/>
              <a:ahLst/>
              <a:cxnLst/>
              <a:rect l="l" t="t" r="r" b="b"/>
              <a:pathLst>
                <a:path w="4445" h="27304">
                  <a:moveTo>
                    <a:pt x="4343" y="27254"/>
                  </a:moveTo>
                  <a:lnTo>
                    <a:pt x="2996" y="20804"/>
                  </a:lnTo>
                  <a:lnTo>
                    <a:pt x="1828" y="14098"/>
                  </a:lnTo>
                  <a:lnTo>
                    <a:pt x="832" y="7157"/>
                  </a:lnTo>
                  <a:lnTo>
                    <a:pt x="0" y="0"/>
                  </a:lnTo>
                </a:path>
              </a:pathLst>
            </a:custGeom>
            <a:ln w="25400">
              <a:solidFill>
                <a:srgbClr val="FEF19D"/>
              </a:solidFill>
            </a:ln>
          </p:spPr>
          <p:txBody>
            <a:bodyPr wrap="square" lIns="0" tIns="0" rIns="0" bIns="0" rtlCol="0"/>
            <a:lstStyle/>
            <a:p>
              <a:endParaRPr/>
            </a:p>
          </p:txBody>
        </p:sp>
        <p:sp>
          <p:nvSpPr>
            <p:cNvPr id="7525" name="object 7525"/>
            <p:cNvSpPr/>
            <p:nvPr/>
          </p:nvSpPr>
          <p:spPr>
            <a:xfrm>
              <a:off x="6050318" y="8251304"/>
              <a:ext cx="2540" cy="635"/>
            </a:xfrm>
            <a:custGeom>
              <a:avLst/>
              <a:gdLst/>
              <a:ahLst/>
              <a:cxnLst/>
              <a:rect l="l" t="t" r="r" b="b"/>
              <a:pathLst>
                <a:path w="2539" h="634">
                  <a:moveTo>
                    <a:pt x="0" y="139"/>
                  </a:moveTo>
                  <a:lnTo>
                    <a:pt x="2070" y="0"/>
                  </a:lnTo>
                </a:path>
              </a:pathLst>
            </a:custGeom>
            <a:ln w="25400">
              <a:solidFill>
                <a:srgbClr val="FEF5A4"/>
              </a:solidFill>
            </a:ln>
          </p:spPr>
          <p:txBody>
            <a:bodyPr wrap="square" lIns="0" tIns="0" rIns="0" bIns="0" rtlCol="0"/>
            <a:lstStyle/>
            <a:p>
              <a:endParaRPr/>
            </a:p>
          </p:txBody>
        </p:sp>
        <p:sp>
          <p:nvSpPr>
            <p:cNvPr id="7526" name="object 7526"/>
            <p:cNvSpPr/>
            <p:nvPr/>
          </p:nvSpPr>
          <p:spPr>
            <a:xfrm>
              <a:off x="6048146" y="8251253"/>
              <a:ext cx="6985" cy="27940"/>
            </a:xfrm>
            <a:custGeom>
              <a:avLst/>
              <a:gdLst/>
              <a:ahLst/>
              <a:cxnLst/>
              <a:rect l="l" t="t" r="r" b="b"/>
              <a:pathLst>
                <a:path w="6985" h="27940">
                  <a:moveTo>
                    <a:pt x="0" y="0"/>
                  </a:moveTo>
                  <a:lnTo>
                    <a:pt x="6515" y="27444"/>
                  </a:lnTo>
                  <a:lnTo>
                    <a:pt x="5168" y="20994"/>
                  </a:lnTo>
                  <a:lnTo>
                    <a:pt x="4000" y="14289"/>
                  </a:lnTo>
                  <a:lnTo>
                    <a:pt x="3003" y="7347"/>
                  </a:lnTo>
                  <a:lnTo>
                    <a:pt x="2171" y="190"/>
                  </a:lnTo>
                  <a:lnTo>
                    <a:pt x="749" y="152"/>
                  </a:lnTo>
                  <a:lnTo>
                    <a:pt x="0" y="0"/>
                  </a:lnTo>
                  <a:close/>
                </a:path>
              </a:pathLst>
            </a:custGeom>
            <a:solidFill>
              <a:srgbClr val="FEF29F"/>
            </a:solidFill>
          </p:spPr>
          <p:txBody>
            <a:bodyPr wrap="square" lIns="0" tIns="0" rIns="0" bIns="0" rtlCol="0"/>
            <a:lstStyle/>
            <a:p>
              <a:endParaRPr/>
            </a:p>
          </p:txBody>
        </p:sp>
        <p:sp>
          <p:nvSpPr>
            <p:cNvPr id="7527" name="object 7527"/>
            <p:cNvSpPr/>
            <p:nvPr/>
          </p:nvSpPr>
          <p:spPr>
            <a:xfrm>
              <a:off x="6050318" y="8251444"/>
              <a:ext cx="4445" cy="27305"/>
            </a:xfrm>
            <a:custGeom>
              <a:avLst/>
              <a:gdLst/>
              <a:ahLst/>
              <a:cxnLst/>
              <a:rect l="l" t="t" r="r" b="b"/>
              <a:pathLst>
                <a:path w="4445" h="27304">
                  <a:moveTo>
                    <a:pt x="0" y="0"/>
                  </a:moveTo>
                  <a:lnTo>
                    <a:pt x="832" y="7157"/>
                  </a:lnTo>
                  <a:lnTo>
                    <a:pt x="1828" y="14098"/>
                  </a:lnTo>
                  <a:lnTo>
                    <a:pt x="2996" y="20804"/>
                  </a:lnTo>
                  <a:lnTo>
                    <a:pt x="4343" y="27254"/>
                  </a:lnTo>
                </a:path>
              </a:pathLst>
            </a:custGeom>
            <a:ln w="25400">
              <a:solidFill>
                <a:srgbClr val="FEF19D"/>
              </a:solidFill>
            </a:ln>
          </p:spPr>
          <p:txBody>
            <a:bodyPr wrap="square" lIns="0" tIns="0" rIns="0" bIns="0" rtlCol="0"/>
            <a:lstStyle/>
            <a:p>
              <a:endParaRPr/>
            </a:p>
          </p:txBody>
        </p:sp>
        <p:sp>
          <p:nvSpPr>
            <p:cNvPr id="7528" name="object 7528"/>
            <p:cNvSpPr/>
            <p:nvPr/>
          </p:nvSpPr>
          <p:spPr>
            <a:xfrm>
              <a:off x="6052312" y="8278317"/>
              <a:ext cx="2540" cy="635"/>
            </a:xfrm>
            <a:custGeom>
              <a:avLst/>
              <a:gdLst/>
              <a:ahLst/>
              <a:cxnLst/>
              <a:rect l="l" t="t" r="r" b="b"/>
              <a:pathLst>
                <a:path w="2539" h="634">
                  <a:moveTo>
                    <a:pt x="2349" y="381"/>
                  </a:moveTo>
                  <a:lnTo>
                    <a:pt x="0" y="0"/>
                  </a:lnTo>
                </a:path>
              </a:pathLst>
            </a:custGeom>
            <a:ln w="25400">
              <a:solidFill>
                <a:srgbClr val="FFED91"/>
              </a:solidFill>
            </a:ln>
          </p:spPr>
          <p:txBody>
            <a:bodyPr wrap="square" lIns="0" tIns="0" rIns="0" bIns="0" rtlCol="0"/>
            <a:lstStyle/>
            <a:p>
              <a:endParaRPr/>
            </a:p>
          </p:txBody>
        </p:sp>
        <p:sp>
          <p:nvSpPr>
            <p:cNvPr id="7529" name="object 7529"/>
            <p:cNvSpPr/>
            <p:nvPr/>
          </p:nvSpPr>
          <p:spPr>
            <a:xfrm>
              <a:off x="6048146" y="8251253"/>
              <a:ext cx="4445" cy="27305"/>
            </a:xfrm>
            <a:custGeom>
              <a:avLst/>
              <a:gdLst/>
              <a:ahLst/>
              <a:cxnLst/>
              <a:rect l="l" t="t" r="r" b="b"/>
              <a:pathLst>
                <a:path w="4445" h="27304">
                  <a:moveTo>
                    <a:pt x="4165" y="27063"/>
                  </a:moveTo>
                  <a:lnTo>
                    <a:pt x="2889" y="20718"/>
                  </a:lnTo>
                  <a:lnTo>
                    <a:pt x="1777" y="14079"/>
                  </a:lnTo>
                  <a:lnTo>
                    <a:pt x="818" y="7166"/>
                  </a:lnTo>
                  <a:lnTo>
                    <a:pt x="0" y="0"/>
                  </a:lnTo>
                </a:path>
              </a:pathLst>
            </a:custGeom>
            <a:ln w="25400">
              <a:solidFill>
                <a:srgbClr val="FEF2A1"/>
              </a:solidFill>
            </a:ln>
          </p:spPr>
          <p:txBody>
            <a:bodyPr wrap="square" lIns="0" tIns="0" rIns="0" bIns="0" rtlCol="0"/>
            <a:lstStyle/>
            <a:p>
              <a:endParaRPr/>
            </a:p>
          </p:txBody>
        </p:sp>
        <p:sp>
          <p:nvSpPr>
            <p:cNvPr id="7530" name="object 7530"/>
            <p:cNvSpPr/>
            <p:nvPr/>
          </p:nvSpPr>
          <p:spPr>
            <a:xfrm>
              <a:off x="6048146" y="8251253"/>
              <a:ext cx="2540" cy="635"/>
            </a:xfrm>
            <a:custGeom>
              <a:avLst/>
              <a:gdLst/>
              <a:ahLst/>
              <a:cxnLst/>
              <a:rect l="l" t="t" r="r" b="b"/>
              <a:pathLst>
                <a:path w="2539" h="634">
                  <a:moveTo>
                    <a:pt x="0" y="0"/>
                  </a:moveTo>
                  <a:lnTo>
                    <a:pt x="2171" y="190"/>
                  </a:lnTo>
                </a:path>
              </a:pathLst>
            </a:custGeom>
            <a:ln w="25400">
              <a:solidFill>
                <a:srgbClr val="FDF7AD"/>
              </a:solidFill>
            </a:ln>
          </p:spPr>
          <p:txBody>
            <a:bodyPr wrap="square" lIns="0" tIns="0" rIns="0" bIns="0" rtlCol="0"/>
            <a:lstStyle/>
            <a:p>
              <a:endParaRPr/>
            </a:p>
          </p:txBody>
        </p:sp>
        <p:sp>
          <p:nvSpPr>
            <p:cNvPr id="7531" name="object 7531"/>
            <p:cNvSpPr/>
            <p:nvPr/>
          </p:nvSpPr>
          <p:spPr>
            <a:xfrm>
              <a:off x="6057099" y="8279028"/>
              <a:ext cx="8255" cy="10160"/>
            </a:xfrm>
            <a:custGeom>
              <a:avLst/>
              <a:gdLst/>
              <a:ahLst/>
              <a:cxnLst/>
              <a:rect l="l" t="t" r="r" b="b"/>
              <a:pathLst>
                <a:path w="8254" h="10159">
                  <a:moveTo>
                    <a:pt x="0" y="0"/>
                  </a:moveTo>
                  <a:lnTo>
                    <a:pt x="7848" y="9944"/>
                  </a:lnTo>
                  <a:lnTo>
                    <a:pt x="6819" y="6857"/>
                  </a:lnTo>
                  <a:lnTo>
                    <a:pt x="5867" y="3733"/>
                  </a:lnTo>
                  <a:lnTo>
                    <a:pt x="5016" y="584"/>
                  </a:lnTo>
                  <a:lnTo>
                    <a:pt x="3327" y="419"/>
                  </a:lnTo>
                  <a:lnTo>
                    <a:pt x="0" y="0"/>
                  </a:lnTo>
                  <a:close/>
                </a:path>
              </a:pathLst>
            </a:custGeom>
            <a:solidFill>
              <a:srgbClr val="FFE77B"/>
            </a:solidFill>
          </p:spPr>
          <p:txBody>
            <a:bodyPr wrap="square" lIns="0" tIns="0" rIns="0" bIns="0" rtlCol="0"/>
            <a:lstStyle/>
            <a:p>
              <a:endParaRPr/>
            </a:p>
          </p:txBody>
        </p:sp>
        <p:sp>
          <p:nvSpPr>
            <p:cNvPr id="7532" name="object 7532"/>
            <p:cNvSpPr/>
            <p:nvPr/>
          </p:nvSpPr>
          <p:spPr>
            <a:xfrm>
              <a:off x="6062116" y="8279612"/>
              <a:ext cx="3175" cy="9525"/>
            </a:xfrm>
            <a:custGeom>
              <a:avLst/>
              <a:gdLst/>
              <a:ahLst/>
              <a:cxnLst/>
              <a:rect l="l" t="t" r="r" b="b"/>
              <a:pathLst>
                <a:path w="3175" h="9525">
                  <a:moveTo>
                    <a:pt x="0" y="0"/>
                  </a:moveTo>
                  <a:lnTo>
                    <a:pt x="2832" y="9359"/>
                  </a:lnTo>
                </a:path>
              </a:pathLst>
            </a:custGeom>
            <a:ln w="25400">
              <a:solidFill>
                <a:srgbClr val="FFE572"/>
              </a:solidFill>
            </a:ln>
          </p:spPr>
          <p:txBody>
            <a:bodyPr wrap="square" lIns="0" tIns="0" rIns="0" bIns="0" rtlCol="0"/>
            <a:lstStyle/>
            <a:p>
              <a:endParaRPr/>
            </a:p>
          </p:txBody>
        </p:sp>
        <p:sp>
          <p:nvSpPr>
            <p:cNvPr id="7533" name="object 7533"/>
            <p:cNvSpPr/>
            <p:nvPr/>
          </p:nvSpPr>
          <p:spPr>
            <a:xfrm>
              <a:off x="6059728" y="8288502"/>
              <a:ext cx="5715" cy="635"/>
            </a:xfrm>
            <a:custGeom>
              <a:avLst/>
              <a:gdLst/>
              <a:ahLst/>
              <a:cxnLst/>
              <a:rect l="l" t="t" r="r" b="b"/>
              <a:pathLst>
                <a:path w="5714" h="634">
                  <a:moveTo>
                    <a:pt x="5219" y="469"/>
                  </a:moveTo>
                  <a:lnTo>
                    <a:pt x="0" y="0"/>
                  </a:lnTo>
                </a:path>
              </a:pathLst>
            </a:custGeom>
            <a:ln w="25400">
              <a:solidFill>
                <a:srgbClr val="FFE677"/>
              </a:solidFill>
            </a:ln>
          </p:spPr>
          <p:txBody>
            <a:bodyPr wrap="square" lIns="0" tIns="0" rIns="0" bIns="0" rtlCol="0"/>
            <a:lstStyle/>
            <a:p>
              <a:endParaRPr/>
            </a:p>
          </p:txBody>
        </p:sp>
        <p:sp>
          <p:nvSpPr>
            <p:cNvPr id="7534" name="object 7534"/>
            <p:cNvSpPr/>
            <p:nvPr/>
          </p:nvSpPr>
          <p:spPr>
            <a:xfrm>
              <a:off x="6057099" y="8279028"/>
              <a:ext cx="3175" cy="9525"/>
            </a:xfrm>
            <a:custGeom>
              <a:avLst/>
              <a:gdLst/>
              <a:ahLst/>
              <a:cxnLst/>
              <a:rect l="l" t="t" r="r" b="b"/>
              <a:pathLst>
                <a:path w="3175" h="9525">
                  <a:moveTo>
                    <a:pt x="2628" y="9474"/>
                  </a:moveTo>
                  <a:lnTo>
                    <a:pt x="0" y="0"/>
                  </a:lnTo>
                </a:path>
              </a:pathLst>
            </a:custGeom>
            <a:ln w="25400">
              <a:solidFill>
                <a:srgbClr val="FFE983"/>
              </a:solidFill>
            </a:ln>
          </p:spPr>
          <p:txBody>
            <a:bodyPr wrap="square" lIns="0" tIns="0" rIns="0" bIns="0" rtlCol="0"/>
            <a:lstStyle/>
            <a:p>
              <a:endParaRPr/>
            </a:p>
          </p:txBody>
        </p:sp>
        <p:sp>
          <p:nvSpPr>
            <p:cNvPr id="7535" name="object 7535"/>
            <p:cNvSpPr/>
            <p:nvPr/>
          </p:nvSpPr>
          <p:spPr>
            <a:xfrm>
              <a:off x="6057099" y="8279028"/>
              <a:ext cx="5080" cy="635"/>
            </a:xfrm>
            <a:custGeom>
              <a:avLst/>
              <a:gdLst/>
              <a:ahLst/>
              <a:cxnLst/>
              <a:rect l="l" t="t" r="r" b="b"/>
              <a:pathLst>
                <a:path w="5079" h="634">
                  <a:moveTo>
                    <a:pt x="0" y="0"/>
                  </a:moveTo>
                  <a:lnTo>
                    <a:pt x="5016" y="584"/>
                  </a:lnTo>
                </a:path>
              </a:pathLst>
            </a:custGeom>
            <a:ln w="25400">
              <a:solidFill>
                <a:srgbClr val="FFE97E"/>
              </a:solidFill>
            </a:ln>
          </p:spPr>
          <p:txBody>
            <a:bodyPr wrap="square" lIns="0" tIns="0" rIns="0" bIns="0" rtlCol="0"/>
            <a:lstStyle/>
            <a:p>
              <a:endParaRPr/>
            </a:p>
          </p:txBody>
        </p:sp>
        <p:sp>
          <p:nvSpPr>
            <p:cNvPr id="7536" name="object 7536"/>
            <p:cNvSpPr/>
            <p:nvPr/>
          </p:nvSpPr>
          <p:spPr>
            <a:xfrm>
              <a:off x="6054661" y="8278698"/>
              <a:ext cx="5080" cy="10160"/>
            </a:xfrm>
            <a:custGeom>
              <a:avLst/>
              <a:gdLst/>
              <a:ahLst/>
              <a:cxnLst/>
              <a:rect l="l" t="t" r="r" b="b"/>
              <a:pathLst>
                <a:path w="5079" h="10159">
                  <a:moveTo>
                    <a:pt x="0" y="0"/>
                  </a:moveTo>
                  <a:lnTo>
                    <a:pt x="723" y="3187"/>
                  </a:lnTo>
                  <a:lnTo>
                    <a:pt x="1600" y="6350"/>
                  </a:lnTo>
                  <a:lnTo>
                    <a:pt x="2527" y="9512"/>
                  </a:lnTo>
                  <a:lnTo>
                    <a:pt x="5067" y="9804"/>
                  </a:lnTo>
                  <a:lnTo>
                    <a:pt x="4089" y="6680"/>
                  </a:lnTo>
                  <a:lnTo>
                    <a:pt x="3213" y="3505"/>
                  </a:lnTo>
                  <a:lnTo>
                    <a:pt x="2438" y="330"/>
                  </a:lnTo>
                  <a:lnTo>
                    <a:pt x="1612" y="228"/>
                  </a:lnTo>
                  <a:lnTo>
                    <a:pt x="0" y="0"/>
                  </a:lnTo>
                  <a:close/>
                </a:path>
              </a:pathLst>
            </a:custGeom>
            <a:solidFill>
              <a:srgbClr val="FFEA87"/>
            </a:solidFill>
          </p:spPr>
          <p:txBody>
            <a:bodyPr wrap="square" lIns="0" tIns="0" rIns="0" bIns="0" rtlCol="0"/>
            <a:lstStyle/>
            <a:p>
              <a:endParaRPr/>
            </a:p>
          </p:txBody>
        </p:sp>
        <p:sp>
          <p:nvSpPr>
            <p:cNvPr id="7537" name="object 7537"/>
            <p:cNvSpPr/>
            <p:nvPr/>
          </p:nvSpPr>
          <p:spPr>
            <a:xfrm>
              <a:off x="6057099" y="8279028"/>
              <a:ext cx="3175" cy="9525"/>
            </a:xfrm>
            <a:custGeom>
              <a:avLst/>
              <a:gdLst/>
              <a:ahLst/>
              <a:cxnLst/>
              <a:rect l="l" t="t" r="r" b="b"/>
              <a:pathLst>
                <a:path w="3175" h="9525">
                  <a:moveTo>
                    <a:pt x="0" y="0"/>
                  </a:moveTo>
                  <a:lnTo>
                    <a:pt x="2628" y="9474"/>
                  </a:lnTo>
                </a:path>
              </a:pathLst>
            </a:custGeom>
            <a:ln w="25400">
              <a:solidFill>
                <a:srgbClr val="FFE983"/>
              </a:solidFill>
            </a:ln>
          </p:spPr>
          <p:txBody>
            <a:bodyPr wrap="square" lIns="0" tIns="0" rIns="0" bIns="0" rtlCol="0"/>
            <a:lstStyle/>
            <a:p>
              <a:endParaRPr/>
            </a:p>
          </p:txBody>
        </p:sp>
        <p:sp>
          <p:nvSpPr>
            <p:cNvPr id="7538" name="object 7538"/>
            <p:cNvSpPr/>
            <p:nvPr/>
          </p:nvSpPr>
          <p:spPr>
            <a:xfrm>
              <a:off x="6057188" y="8288210"/>
              <a:ext cx="2540" cy="635"/>
            </a:xfrm>
            <a:custGeom>
              <a:avLst/>
              <a:gdLst/>
              <a:ahLst/>
              <a:cxnLst/>
              <a:rect l="l" t="t" r="r" b="b"/>
              <a:pathLst>
                <a:path w="2539" h="634">
                  <a:moveTo>
                    <a:pt x="2539" y="292"/>
                  </a:moveTo>
                  <a:lnTo>
                    <a:pt x="0" y="0"/>
                  </a:lnTo>
                </a:path>
              </a:pathLst>
            </a:custGeom>
            <a:ln w="25400">
              <a:solidFill>
                <a:srgbClr val="FFE882"/>
              </a:solidFill>
            </a:ln>
          </p:spPr>
          <p:txBody>
            <a:bodyPr wrap="square" lIns="0" tIns="0" rIns="0" bIns="0" rtlCol="0"/>
            <a:lstStyle/>
            <a:p>
              <a:endParaRPr/>
            </a:p>
          </p:txBody>
        </p:sp>
        <p:sp>
          <p:nvSpPr>
            <p:cNvPr id="7539" name="object 7539"/>
            <p:cNvSpPr/>
            <p:nvPr/>
          </p:nvSpPr>
          <p:spPr>
            <a:xfrm>
              <a:off x="6054661" y="8278698"/>
              <a:ext cx="2540" cy="9525"/>
            </a:xfrm>
            <a:custGeom>
              <a:avLst/>
              <a:gdLst/>
              <a:ahLst/>
              <a:cxnLst/>
              <a:rect l="l" t="t" r="r" b="b"/>
              <a:pathLst>
                <a:path w="2539" h="9525">
                  <a:moveTo>
                    <a:pt x="2527" y="9512"/>
                  </a:moveTo>
                  <a:lnTo>
                    <a:pt x="0" y="0"/>
                  </a:lnTo>
                </a:path>
              </a:pathLst>
            </a:custGeom>
            <a:ln w="25400">
              <a:solidFill>
                <a:srgbClr val="FFEB8B"/>
              </a:solidFill>
            </a:ln>
          </p:spPr>
          <p:txBody>
            <a:bodyPr wrap="square" lIns="0" tIns="0" rIns="0" bIns="0" rtlCol="0"/>
            <a:lstStyle/>
            <a:p>
              <a:endParaRPr/>
            </a:p>
          </p:txBody>
        </p:sp>
        <p:sp>
          <p:nvSpPr>
            <p:cNvPr id="7540" name="object 7540"/>
            <p:cNvSpPr/>
            <p:nvPr/>
          </p:nvSpPr>
          <p:spPr>
            <a:xfrm>
              <a:off x="6054661" y="8278698"/>
              <a:ext cx="2540" cy="635"/>
            </a:xfrm>
            <a:custGeom>
              <a:avLst/>
              <a:gdLst/>
              <a:ahLst/>
              <a:cxnLst/>
              <a:rect l="l" t="t" r="r" b="b"/>
              <a:pathLst>
                <a:path w="2539" h="634">
                  <a:moveTo>
                    <a:pt x="0" y="0"/>
                  </a:moveTo>
                  <a:lnTo>
                    <a:pt x="2438" y="330"/>
                  </a:lnTo>
                </a:path>
              </a:pathLst>
            </a:custGeom>
            <a:ln w="25400">
              <a:solidFill>
                <a:srgbClr val="FFEC8B"/>
              </a:solidFill>
            </a:ln>
          </p:spPr>
          <p:txBody>
            <a:bodyPr wrap="square" lIns="0" tIns="0" rIns="0" bIns="0" rtlCol="0"/>
            <a:lstStyle/>
            <a:p>
              <a:endParaRPr/>
            </a:p>
          </p:txBody>
        </p:sp>
        <p:sp>
          <p:nvSpPr>
            <p:cNvPr id="7541" name="object 7541"/>
            <p:cNvSpPr/>
            <p:nvPr/>
          </p:nvSpPr>
          <p:spPr>
            <a:xfrm>
              <a:off x="6052312" y="8278317"/>
              <a:ext cx="5080" cy="10160"/>
            </a:xfrm>
            <a:custGeom>
              <a:avLst/>
              <a:gdLst/>
              <a:ahLst/>
              <a:cxnLst/>
              <a:rect l="l" t="t" r="r" b="b"/>
              <a:pathLst>
                <a:path w="5079" h="10159">
                  <a:moveTo>
                    <a:pt x="0" y="0"/>
                  </a:moveTo>
                  <a:lnTo>
                    <a:pt x="711" y="3200"/>
                  </a:lnTo>
                  <a:lnTo>
                    <a:pt x="1524" y="6388"/>
                  </a:lnTo>
                  <a:lnTo>
                    <a:pt x="2438" y="9563"/>
                  </a:lnTo>
                  <a:lnTo>
                    <a:pt x="4876" y="9893"/>
                  </a:lnTo>
                  <a:lnTo>
                    <a:pt x="3949" y="6731"/>
                  </a:lnTo>
                  <a:lnTo>
                    <a:pt x="3073" y="3568"/>
                  </a:lnTo>
                  <a:lnTo>
                    <a:pt x="2349" y="381"/>
                  </a:lnTo>
                  <a:lnTo>
                    <a:pt x="0" y="0"/>
                  </a:lnTo>
                  <a:close/>
                </a:path>
              </a:pathLst>
            </a:custGeom>
            <a:solidFill>
              <a:srgbClr val="FFEB8C"/>
            </a:solidFill>
          </p:spPr>
          <p:txBody>
            <a:bodyPr wrap="square" lIns="0" tIns="0" rIns="0" bIns="0" rtlCol="0"/>
            <a:lstStyle/>
            <a:p>
              <a:endParaRPr/>
            </a:p>
          </p:txBody>
        </p:sp>
        <p:sp>
          <p:nvSpPr>
            <p:cNvPr id="7542" name="object 7542"/>
            <p:cNvSpPr/>
            <p:nvPr/>
          </p:nvSpPr>
          <p:spPr>
            <a:xfrm>
              <a:off x="6054661" y="8278698"/>
              <a:ext cx="2540" cy="9525"/>
            </a:xfrm>
            <a:custGeom>
              <a:avLst/>
              <a:gdLst/>
              <a:ahLst/>
              <a:cxnLst/>
              <a:rect l="l" t="t" r="r" b="b"/>
              <a:pathLst>
                <a:path w="2539" h="9525">
                  <a:moveTo>
                    <a:pt x="0" y="0"/>
                  </a:moveTo>
                  <a:lnTo>
                    <a:pt x="2527" y="9512"/>
                  </a:lnTo>
                </a:path>
              </a:pathLst>
            </a:custGeom>
            <a:ln w="25400">
              <a:solidFill>
                <a:srgbClr val="FFEB8B"/>
              </a:solidFill>
            </a:ln>
          </p:spPr>
          <p:txBody>
            <a:bodyPr wrap="square" lIns="0" tIns="0" rIns="0" bIns="0" rtlCol="0"/>
            <a:lstStyle/>
            <a:p>
              <a:endParaRPr/>
            </a:p>
          </p:txBody>
        </p:sp>
        <p:sp>
          <p:nvSpPr>
            <p:cNvPr id="7543" name="object 7543"/>
            <p:cNvSpPr/>
            <p:nvPr/>
          </p:nvSpPr>
          <p:spPr>
            <a:xfrm>
              <a:off x="6054750" y="8287880"/>
              <a:ext cx="2540" cy="635"/>
            </a:xfrm>
            <a:custGeom>
              <a:avLst/>
              <a:gdLst/>
              <a:ahLst/>
              <a:cxnLst/>
              <a:rect l="l" t="t" r="r" b="b"/>
              <a:pathLst>
                <a:path w="2539" h="634">
                  <a:moveTo>
                    <a:pt x="2438" y="330"/>
                  </a:moveTo>
                  <a:lnTo>
                    <a:pt x="0" y="0"/>
                  </a:lnTo>
                </a:path>
              </a:pathLst>
            </a:custGeom>
            <a:ln w="25400">
              <a:solidFill>
                <a:srgbClr val="FFE987"/>
              </a:solidFill>
            </a:ln>
          </p:spPr>
          <p:txBody>
            <a:bodyPr wrap="square" lIns="0" tIns="0" rIns="0" bIns="0" rtlCol="0"/>
            <a:lstStyle/>
            <a:p>
              <a:endParaRPr/>
            </a:p>
          </p:txBody>
        </p:sp>
        <p:sp>
          <p:nvSpPr>
            <p:cNvPr id="7544" name="object 7544"/>
            <p:cNvSpPr/>
            <p:nvPr/>
          </p:nvSpPr>
          <p:spPr>
            <a:xfrm>
              <a:off x="6052312" y="8278317"/>
              <a:ext cx="2540" cy="10160"/>
            </a:xfrm>
            <a:custGeom>
              <a:avLst/>
              <a:gdLst/>
              <a:ahLst/>
              <a:cxnLst/>
              <a:rect l="l" t="t" r="r" b="b"/>
              <a:pathLst>
                <a:path w="2539" h="10159">
                  <a:moveTo>
                    <a:pt x="2438" y="9563"/>
                  </a:moveTo>
                  <a:lnTo>
                    <a:pt x="0" y="0"/>
                  </a:lnTo>
                </a:path>
              </a:pathLst>
            </a:custGeom>
            <a:ln w="25400">
              <a:solidFill>
                <a:srgbClr val="FFEC8E"/>
              </a:solidFill>
            </a:ln>
          </p:spPr>
          <p:txBody>
            <a:bodyPr wrap="square" lIns="0" tIns="0" rIns="0" bIns="0" rtlCol="0"/>
            <a:lstStyle/>
            <a:p>
              <a:endParaRPr/>
            </a:p>
          </p:txBody>
        </p:sp>
        <p:sp>
          <p:nvSpPr>
            <p:cNvPr id="7545" name="object 7545"/>
            <p:cNvSpPr/>
            <p:nvPr/>
          </p:nvSpPr>
          <p:spPr>
            <a:xfrm>
              <a:off x="6052312" y="8278317"/>
              <a:ext cx="2540" cy="635"/>
            </a:xfrm>
            <a:custGeom>
              <a:avLst/>
              <a:gdLst/>
              <a:ahLst/>
              <a:cxnLst/>
              <a:rect l="l" t="t" r="r" b="b"/>
              <a:pathLst>
                <a:path w="2539" h="634">
                  <a:moveTo>
                    <a:pt x="0" y="0"/>
                  </a:moveTo>
                  <a:lnTo>
                    <a:pt x="2349" y="381"/>
                  </a:lnTo>
                </a:path>
              </a:pathLst>
            </a:custGeom>
            <a:ln w="25400">
              <a:solidFill>
                <a:srgbClr val="FFED91"/>
              </a:solidFill>
            </a:ln>
          </p:spPr>
          <p:txBody>
            <a:bodyPr wrap="square" lIns="0" tIns="0" rIns="0" bIns="0" rtlCol="0"/>
            <a:lstStyle/>
            <a:p>
              <a:endParaRPr/>
            </a:p>
          </p:txBody>
        </p:sp>
        <p:sp>
          <p:nvSpPr>
            <p:cNvPr id="7546" name="object 7546"/>
            <p:cNvSpPr/>
            <p:nvPr/>
          </p:nvSpPr>
          <p:spPr>
            <a:xfrm>
              <a:off x="6042482" y="8219643"/>
              <a:ext cx="4445" cy="17145"/>
            </a:xfrm>
            <a:custGeom>
              <a:avLst/>
              <a:gdLst/>
              <a:ahLst/>
              <a:cxnLst/>
              <a:rect l="l" t="t" r="r" b="b"/>
              <a:pathLst>
                <a:path w="4445" h="17145">
                  <a:moveTo>
                    <a:pt x="0" y="0"/>
                  </a:moveTo>
                  <a:lnTo>
                    <a:pt x="4432" y="16611"/>
                  </a:lnTo>
                  <a:lnTo>
                    <a:pt x="4102" y="11480"/>
                  </a:lnTo>
                  <a:lnTo>
                    <a:pt x="3848" y="6222"/>
                  </a:lnTo>
                  <a:lnTo>
                    <a:pt x="3670" y="863"/>
                  </a:lnTo>
                  <a:lnTo>
                    <a:pt x="0" y="0"/>
                  </a:lnTo>
                  <a:close/>
                </a:path>
              </a:pathLst>
            </a:custGeom>
            <a:solidFill>
              <a:srgbClr val="FCFAB7"/>
            </a:solidFill>
          </p:spPr>
          <p:txBody>
            <a:bodyPr wrap="square" lIns="0" tIns="0" rIns="0" bIns="0" rtlCol="0"/>
            <a:lstStyle/>
            <a:p>
              <a:endParaRPr/>
            </a:p>
          </p:txBody>
        </p:sp>
        <p:sp>
          <p:nvSpPr>
            <p:cNvPr id="7547" name="object 7547"/>
            <p:cNvSpPr/>
            <p:nvPr/>
          </p:nvSpPr>
          <p:spPr>
            <a:xfrm>
              <a:off x="6042482" y="8219643"/>
              <a:ext cx="3810" cy="1270"/>
            </a:xfrm>
            <a:custGeom>
              <a:avLst/>
              <a:gdLst/>
              <a:ahLst/>
              <a:cxnLst/>
              <a:rect l="l" t="t" r="r" b="b"/>
              <a:pathLst>
                <a:path w="3810" h="1270">
                  <a:moveTo>
                    <a:pt x="3670" y="863"/>
                  </a:moveTo>
                  <a:lnTo>
                    <a:pt x="0" y="0"/>
                  </a:lnTo>
                </a:path>
              </a:pathLst>
            </a:custGeom>
            <a:ln w="25400">
              <a:solidFill>
                <a:srgbClr val="FCFBB9"/>
              </a:solidFill>
            </a:ln>
          </p:spPr>
          <p:txBody>
            <a:bodyPr wrap="square" lIns="0" tIns="0" rIns="0" bIns="0" rtlCol="0"/>
            <a:lstStyle/>
            <a:p>
              <a:endParaRPr/>
            </a:p>
          </p:txBody>
        </p:sp>
        <p:sp>
          <p:nvSpPr>
            <p:cNvPr id="7548" name="object 7548"/>
            <p:cNvSpPr/>
            <p:nvPr/>
          </p:nvSpPr>
          <p:spPr>
            <a:xfrm>
              <a:off x="6042482" y="8219643"/>
              <a:ext cx="1270" cy="15875"/>
            </a:xfrm>
            <a:custGeom>
              <a:avLst/>
              <a:gdLst/>
              <a:ahLst/>
              <a:cxnLst/>
              <a:rect l="l" t="t" r="r" b="b"/>
              <a:pathLst>
                <a:path w="1270" h="15875">
                  <a:moveTo>
                    <a:pt x="0" y="0"/>
                  </a:moveTo>
                  <a:lnTo>
                    <a:pt x="279" y="5270"/>
                  </a:lnTo>
                  <a:lnTo>
                    <a:pt x="609" y="10477"/>
                  </a:lnTo>
                  <a:lnTo>
                    <a:pt x="1015" y="15582"/>
                  </a:lnTo>
                </a:path>
              </a:pathLst>
            </a:custGeom>
            <a:ln w="25400">
              <a:solidFill>
                <a:srgbClr val="FCFAB4"/>
              </a:solidFill>
            </a:ln>
          </p:spPr>
          <p:txBody>
            <a:bodyPr wrap="square" lIns="0" tIns="0" rIns="0" bIns="0" rtlCol="0"/>
            <a:lstStyle/>
            <a:p>
              <a:endParaRPr/>
            </a:p>
          </p:txBody>
        </p:sp>
        <p:sp>
          <p:nvSpPr>
            <p:cNvPr id="7549" name="object 7549"/>
            <p:cNvSpPr/>
            <p:nvPr/>
          </p:nvSpPr>
          <p:spPr>
            <a:xfrm>
              <a:off x="6043498" y="8235226"/>
              <a:ext cx="3810" cy="1270"/>
            </a:xfrm>
            <a:custGeom>
              <a:avLst/>
              <a:gdLst/>
              <a:ahLst/>
              <a:cxnLst/>
              <a:rect l="l" t="t" r="r" b="b"/>
              <a:pathLst>
                <a:path w="3810" h="1270">
                  <a:moveTo>
                    <a:pt x="0" y="0"/>
                  </a:moveTo>
                  <a:lnTo>
                    <a:pt x="3416" y="1028"/>
                  </a:lnTo>
                </a:path>
              </a:pathLst>
            </a:custGeom>
            <a:ln w="25400">
              <a:solidFill>
                <a:srgbClr val="FCFAB6"/>
              </a:solidFill>
            </a:ln>
          </p:spPr>
          <p:txBody>
            <a:bodyPr wrap="square" lIns="0" tIns="0" rIns="0" bIns="0" rtlCol="0"/>
            <a:lstStyle/>
            <a:p>
              <a:endParaRPr/>
            </a:p>
          </p:txBody>
        </p:sp>
        <p:sp>
          <p:nvSpPr>
            <p:cNvPr id="7550" name="object 7550"/>
            <p:cNvSpPr/>
            <p:nvPr/>
          </p:nvSpPr>
          <p:spPr>
            <a:xfrm>
              <a:off x="6046152" y="8220506"/>
              <a:ext cx="1270" cy="15875"/>
            </a:xfrm>
            <a:custGeom>
              <a:avLst/>
              <a:gdLst/>
              <a:ahLst/>
              <a:cxnLst/>
              <a:rect l="l" t="t" r="r" b="b"/>
              <a:pathLst>
                <a:path w="1270" h="15875">
                  <a:moveTo>
                    <a:pt x="762" y="15748"/>
                  </a:moveTo>
                  <a:lnTo>
                    <a:pt x="431" y="10617"/>
                  </a:lnTo>
                  <a:lnTo>
                    <a:pt x="177" y="5359"/>
                  </a:lnTo>
                  <a:lnTo>
                    <a:pt x="0" y="0"/>
                  </a:lnTo>
                </a:path>
              </a:pathLst>
            </a:custGeom>
            <a:ln w="25400">
              <a:solidFill>
                <a:srgbClr val="FBFBBA"/>
              </a:solidFill>
            </a:ln>
          </p:spPr>
          <p:txBody>
            <a:bodyPr wrap="square" lIns="0" tIns="0" rIns="0" bIns="0" rtlCol="0"/>
            <a:lstStyle/>
            <a:p>
              <a:endParaRPr/>
            </a:p>
          </p:txBody>
        </p:sp>
        <p:sp>
          <p:nvSpPr>
            <p:cNvPr id="7551" name="object 7551"/>
            <p:cNvSpPr/>
            <p:nvPr/>
          </p:nvSpPr>
          <p:spPr>
            <a:xfrm>
              <a:off x="6043498" y="8235226"/>
              <a:ext cx="5080" cy="16510"/>
            </a:xfrm>
            <a:custGeom>
              <a:avLst/>
              <a:gdLst/>
              <a:ahLst/>
              <a:cxnLst/>
              <a:rect l="l" t="t" r="r" b="b"/>
              <a:pathLst>
                <a:path w="5079" h="16509">
                  <a:moveTo>
                    <a:pt x="0" y="0"/>
                  </a:moveTo>
                  <a:lnTo>
                    <a:pt x="4648" y="16027"/>
                  </a:lnTo>
                  <a:lnTo>
                    <a:pt x="4152" y="11176"/>
                  </a:lnTo>
                  <a:lnTo>
                    <a:pt x="3746" y="6159"/>
                  </a:lnTo>
                  <a:lnTo>
                    <a:pt x="3416" y="1028"/>
                  </a:lnTo>
                  <a:lnTo>
                    <a:pt x="2197" y="749"/>
                  </a:lnTo>
                  <a:lnTo>
                    <a:pt x="1066" y="393"/>
                  </a:lnTo>
                  <a:lnTo>
                    <a:pt x="0" y="0"/>
                  </a:lnTo>
                  <a:close/>
                </a:path>
              </a:pathLst>
            </a:custGeom>
            <a:solidFill>
              <a:srgbClr val="FCF8B1"/>
            </a:solidFill>
          </p:spPr>
          <p:txBody>
            <a:bodyPr wrap="square" lIns="0" tIns="0" rIns="0" bIns="0" rtlCol="0"/>
            <a:lstStyle/>
            <a:p>
              <a:endParaRPr/>
            </a:p>
          </p:txBody>
        </p:sp>
        <p:sp>
          <p:nvSpPr>
            <p:cNvPr id="7552" name="object 7552"/>
            <p:cNvSpPr/>
            <p:nvPr/>
          </p:nvSpPr>
          <p:spPr>
            <a:xfrm>
              <a:off x="6043498" y="8235226"/>
              <a:ext cx="3810" cy="1270"/>
            </a:xfrm>
            <a:custGeom>
              <a:avLst/>
              <a:gdLst/>
              <a:ahLst/>
              <a:cxnLst/>
              <a:rect l="l" t="t" r="r" b="b"/>
              <a:pathLst>
                <a:path w="3810" h="1270">
                  <a:moveTo>
                    <a:pt x="3416" y="1028"/>
                  </a:moveTo>
                  <a:lnTo>
                    <a:pt x="0" y="0"/>
                  </a:lnTo>
                </a:path>
              </a:pathLst>
            </a:custGeom>
            <a:ln w="25400">
              <a:solidFill>
                <a:srgbClr val="FCFAB6"/>
              </a:solidFill>
            </a:ln>
          </p:spPr>
          <p:txBody>
            <a:bodyPr wrap="square" lIns="0" tIns="0" rIns="0" bIns="0" rtlCol="0"/>
            <a:lstStyle/>
            <a:p>
              <a:endParaRPr/>
            </a:p>
          </p:txBody>
        </p:sp>
        <p:sp>
          <p:nvSpPr>
            <p:cNvPr id="7553" name="object 7553"/>
            <p:cNvSpPr/>
            <p:nvPr/>
          </p:nvSpPr>
          <p:spPr>
            <a:xfrm>
              <a:off x="6043498" y="8235226"/>
              <a:ext cx="1905" cy="15240"/>
            </a:xfrm>
            <a:custGeom>
              <a:avLst/>
              <a:gdLst/>
              <a:ahLst/>
              <a:cxnLst/>
              <a:rect l="l" t="t" r="r" b="b"/>
              <a:pathLst>
                <a:path w="1904" h="15240">
                  <a:moveTo>
                    <a:pt x="0" y="0"/>
                  </a:moveTo>
                  <a:lnTo>
                    <a:pt x="406" y="5105"/>
                  </a:lnTo>
                  <a:lnTo>
                    <a:pt x="876" y="10109"/>
                  </a:lnTo>
                  <a:lnTo>
                    <a:pt x="1435" y="14973"/>
                  </a:lnTo>
                </a:path>
              </a:pathLst>
            </a:custGeom>
            <a:ln w="25400">
              <a:solidFill>
                <a:srgbClr val="FCF7AE"/>
              </a:solidFill>
            </a:ln>
          </p:spPr>
          <p:txBody>
            <a:bodyPr wrap="square" lIns="0" tIns="0" rIns="0" bIns="0" rtlCol="0"/>
            <a:lstStyle/>
            <a:p>
              <a:endParaRPr/>
            </a:p>
          </p:txBody>
        </p:sp>
        <p:sp>
          <p:nvSpPr>
            <p:cNvPr id="7554" name="object 7554"/>
            <p:cNvSpPr/>
            <p:nvPr/>
          </p:nvSpPr>
          <p:spPr>
            <a:xfrm>
              <a:off x="6044933" y="8250199"/>
              <a:ext cx="3810" cy="1270"/>
            </a:xfrm>
            <a:custGeom>
              <a:avLst/>
              <a:gdLst/>
              <a:ahLst/>
              <a:cxnLst/>
              <a:rect l="l" t="t" r="r" b="b"/>
              <a:pathLst>
                <a:path w="3810" h="1270">
                  <a:moveTo>
                    <a:pt x="0" y="0"/>
                  </a:moveTo>
                  <a:lnTo>
                    <a:pt x="3213" y="1054"/>
                  </a:lnTo>
                </a:path>
              </a:pathLst>
            </a:custGeom>
            <a:ln w="25400">
              <a:solidFill>
                <a:srgbClr val="FDF6AD"/>
              </a:solidFill>
            </a:ln>
          </p:spPr>
          <p:txBody>
            <a:bodyPr wrap="square" lIns="0" tIns="0" rIns="0" bIns="0" rtlCol="0"/>
            <a:lstStyle/>
            <a:p>
              <a:endParaRPr/>
            </a:p>
          </p:txBody>
        </p:sp>
        <p:sp>
          <p:nvSpPr>
            <p:cNvPr id="7555" name="object 7555"/>
            <p:cNvSpPr/>
            <p:nvPr/>
          </p:nvSpPr>
          <p:spPr>
            <a:xfrm>
              <a:off x="6046914" y="8236255"/>
              <a:ext cx="1270" cy="15240"/>
            </a:xfrm>
            <a:custGeom>
              <a:avLst/>
              <a:gdLst/>
              <a:ahLst/>
              <a:cxnLst/>
              <a:rect l="l" t="t" r="r" b="b"/>
              <a:pathLst>
                <a:path w="1270" h="15240">
                  <a:moveTo>
                    <a:pt x="1231" y="14998"/>
                  </a:moveTo>
                  <a:lnTo>
                    <a:pt x="736" y="10147"/>
                  </a:lnTo>
                  <a:lnTo>
                    <a:pt x="330" y="5130"/>
                  </a:lnTo>
                  <a:lnTo>
                    <a:pt x="0" y="0"/>
                  </a:lnTo>
                </a:path>
              </a:pathLst>
            </a:custGeom>
            <a:ln w="25400">
              <a:solidFill>
                <a:srgbClr val="FCF9B3"/>
              </a:solidFill>
            </a:ln>
          </p:spPr>
          <p:txBody>
            <a:bodyPr wrap="square" lIns="0" tIns="0" rIns="0" bIns="0" rtlCol="0"/>
            <a:lstStyle/>
            <a:p>
              <a:endParaRPr/>
            </a:p>
          </p:txBody>
        </p:sp>
        <p:sp>
          <p:nvSpPr>
            <p:cNvPr id="7556" name="object 7556"/>
            <p:cNvSpPr/>
            <p:nvPr/>
          </p:nvSpPr>
          <p:spPr>
            <a:xfrm>
              <a:off x="6038951" y="8218754"/>
              <a:ext cx="5080" cy="16510"/>
            </a:xfrm>
            <a:custGeom>
              <a:avLst/>
              <a:gdLst/>
              <a:ahLst/>
              <a:cxnLst/>
              <a:rect l="l" t="t" r="r" b="b"/>
              <a:pathLst>
                <a:path w="5079" h="16509">
                  <a:moveTo>
                    <a:pt x="0" y="0"/>
                  </a:moveTo>
                  <a:lnTo>
                    <a:pt x="952" y="10160"/>
                  </a:lnTo>
                  <a:lnTo>
                    <a:pt x="1460" y="15176"/>
                  </a:lnTo>
                  <a:lnTo>
                    <a:pt x="3479" y="16065"/>
                  </a:lnTo>
                  <a:lnTo>
                    <a:pt x="4546" y="16471"/>
                  </a:lnTo>
                  <a:lnTo>
                    <a:pt x="4140" y="11366"/>
                  </a:lnTo>
                  <a:lnTo>
                    <a:pt x="3810" y="6159"/>
                  </a:lnTo>
                  <a:lnTo>
                    <a:pt x="3530" y="889"/>
                  </a:lnTo>
                  <a:lnTo>
                    <a:pt x="0" y="0"/>
                  </a:lnTo>
                  <a:close/>
                </a:path>
              </a:pathLst>
            </a:custGeom>
            <a:solidFill>
              <a:srgbClr val="FCF8AD"/>
            </a:solidFill>
          </p:spPr>
          <p:txBody>
            <a:bodyPr wrap="square" lIns="0" tIns="0" rIns="0" bIns="0" rtlCol="0"/>
            <a:lstStyle/>
            <a:p>
              <a:endParaRPr/>
            </a:p>
          </p:txBody>
        </p:sp>
        <p:sp>
          <p:nvSpPr>
            <p:cNvPr id="7557" name="object 7557"/>
            <p:cNvSpPr/>
            <p:nvPr/>
          </p:nvSpPr>
          <p:spPr>
            <a:xfrm>
              <a:off x="6038951" y="8218754"/>
              <a:ext cx="3810" cy="1270"/>
            </a:xfrm>
            <a:custGeom>
              <a:avLst/>
              <a:gdLst/>
              <a:ahLst/>
              <a:cxnLst/>
              <a:rect l="l" t="t" r="r" b="b"/>
              <a:pathLst>
                <a:path w="3810" h="1270">
                  <a:moveTo>
                    <a:pt x="3530" y="889"/>
                  </a:moveTo>
                  <a:lnTo>
                    <a:pt x="0" y="0"/>
                  </a:lnTo>
                </a:path>
              </a:pathLst>
            </a:custGeom>
            <a:ln w="25400">
              <a:solidFill>
                <a:srgbClr val="FCF9AE"/>
              </a:solidFill>
            </a:ln>
          </p:spPr>
          <p:txBody>
            <a:bodyPr wrap="square" lIns="0" tIns="0" rIns="0" bIns="0" rtlCol="0"/>
            <a:lstStyle/>
            <a:p>
              <a:endParaRPr/>
            </a:p>
          </p:txBody>
        </p:sp>
        <p:sp>
          <p:nvSpPr>
            <p:cNvPr id="7558" name="object 7558"/>
            <p:cNvSpPr/>
            <p:nvPr/>
          </p:nvSpPr>
          <p:spPr>
            <a:xfrm>
              <a:off x="6038951" y="8218754"/>
              <a:ext cx="1905" cy="15240"/>
            </a:xfrm>
            <a:custGeom>
              <a:avLst/>
              <a:gdLst/>
              <a:ahLst/>
              <a:cxnLst/>
              <a:rect l="l" t="t" r="r" b="b"/>
              <a:pathLst>
                <a:path w="1904" h="15240">
                  <a:moveTo>
                    <a:pt x="0" y="0"/>
                  </a:moveTo>
                  <a:lnTo>
                    <a:pt x="482" y="5092"/>
                  </a:lnTo>
                  <a:lnTo>
                    <a:pt x="952" y="10160"/>
                  </a:lnTo>
                  <a:lnTo>
                    <a:pt x="1460" y="15176"/>
                  </a:lnTo>
                </a:path>
              </a:pathLst>
            </a:custGeom>
            <a:ln w="25400">
              <a:solidFill>
                <a:srgbClr val="FDF7A6"/>
              </a:solidFill>
            </a:ln>
          </p:spPr>
          <p:txBody>
            <a:bodyPr wrap="square" lIns="0" tIns="0" rIns="0" bIns="0" rtlCol="0"/>
            <a:lstStyle/>
            <a:p>
              <a:endParaRPr/>
            </a:p>
          </p:txBody>
        </p:sp>
        <p:sp>
          <p:nvSpPr>
            <p:cNvPr id="7559" name="object 7559"/>
            <p:cNvSpPr/>
            <p:nvPr/>
          </p:nvSpPr>
          <p:spPr>
            <a:xfrm>
              <a:off x="6040412" y="8233930"/>
              <a:ext cx="3175" cy="1905"/>
            </a:xfrm>
            <a:custGeom>
              <a:avLst/>
              <a:gdLst/>
              <a:ahLst/>
              <a:cxnLst/>
              <a:rect l="l" t="t" r="r" b="b"/>
              <a:pathLst>
                <a:path w="3175" h="1904">
                  <a:moveTo>
                    <a:pt x="0" y="0"/>
                  </a:moveTo>
                  <a:lnTo>
                    <a:pt x="3086" y="1295"/>
                  </a:lnTo>
                </a:path>
              </a:pathLst>
            </a:custGeom>
            <a:ln w="25399">
              <a:solidFill>
                <a:srgbClr val="FCF7AC"/>
              </a:solidFill>
            </a:ln>
          </p:spPr>
          <p:txBody>
            <a:bodyPr wrap="square" lIns="0" tIns="0" rIns="0" bIns="0" rtlCol="0"/>
            <a:lstStyle/>
            <a:p>
              <a:endParaRPr/>
            </a:p>
          </p:txBody>
        </p:sp>
        <p:sp>
          <p:nvSpPr>
            <p:cNvPr id="7560" name="object 7560"/>
            <p:cNvSpPr/>
            <p:nvPr/>
          </p:nvSpPr>
          <p:spPr>
            <a:xfrm>
              <a:off x="6042482" y="8219643"/>
              <a:ext cx="1270" cy="15875"/>
            </a:xfrm>
            <a:custGeom>
              <a:avLst/>
              <a:gdLst/>
              <a:ahLst/>
              <a:cxnLst/>
              <a:rect l="l" t="t" r="r" b="b"/>
              <a:pathLst>
                <a:path w="1270" h="15875">
                  <a:moveTo>
                    <a:pt x="1015" y="15582"/>
                  </a:moveTo>
                  <a:lnTo>
                    <a:pt x="609" y="10477"/>
                  </a:lnTo>
                  <a:lnTo>
                    <a:pt x="279" y="5270"/>
                  </a:lnTo>
                  <a:lnTo>
                    <a:pt x="0" y="0"/>
                  </a:lnTo>
                </a:path>
              </a:pathLst>
            </a:custGeom>
            <a:ln w="25400">
              <a:solidFill>
                <a:srgbClr val="FCFAB4"/>
              </a:solidFill>
            </a:ln>
          </p:spPr>
          <p:txBody>
            <a:bodyPr wrap="square" lIns="0" tIns="0" rIns="0" bIns="0" rtlCol="0"/>
            <a:lstStyle/>
            <a:p>
              <a:endParaRPr/>
            </a:p>
          </p:txBody>
        </p:sp>
        <p:sp>
          <p:nvSpPr>
            <p:cNvPr id="7561" name="object 7561"/>
            <p:cNvSpPr/>
            <p:nvPr/>
          </p:nvSpPr>
          <p:spPr>
            <a:xfrm>
              <a:off x="6040412" y="8233930"/>
              <a:ext cx="5080" cy="16510"/>
            </a:xfrm>
            <a:custGeom>
              <a:avLst/>
              <a:gdLst/>
              <a:ahLst/>
              <a:cxnLst/>
              <a:rect l="l" t="t" r="r" b="b"/>
              <a:pathLst>
                <a:path w="5079" h="16509">
                  <a:moveTo>
                    <a:pt x="0" y="0"/>
                  </a:moveTo>
                  <a:lnTo>
                    <a:pt x="1015" y="9956"/>
                  </a:lnTo>
                  <a:lnTo>
                    <a:pt x="1600" y="14833"/>
                  </a:lnTo>
                  <a:lnTo>
                    <a:pt x="3505" y="15836"/>
                  </a:lnTo>
                  <a:lnTo>
                    <a:pt x="4521" y="16268"/>
                  </a:lnTo>
                  <a:lnTo>
                    <a:pt x="3962" y="11404"/>
                  </a:lnTo>
                  <a:lnTo>
                    <a:pt x="3492" y="6400"/>
                  </a:lnTo>
                  <a:lnTo>
                    <a:pt x="3086" y="1295"/>
                  </a:lnTo>
                  <a:lnTo>
                    <a:pt x="2019" y="888"/>
                  </a:lnTo>
                  <a:lnTo>
                    <a:pt x="0" y="0"/>
                  </a:lnTo>
                  <a:close/>
                </a:path>
              </a:pathLst>
            </a:custGeom>
            <a:solidFill>
              <a:srgbClr val="FDF5A8"/>
            </a:solidFill>
          </p:spPr>
          <p:txBody>
            <a:bodyPr wrap="square" lIns="0" tIns="0" rIns="0" bIns="0" rtlCol="0"/>
            <a:lstStyle/>
            <a:p>
              <a:endParaRPr/>
            </a:p>
          </p:txBody>
        </p:sp>
        <p:sp>
          <p:nvSpPr>
            <p:cNvPr id="7562" name="object 7562"/>
            <p:cNvSpPr/>
            <p:nvPr/>
          </p:nvSpPr>
          <p:spPr>
            <a:xfrm>
              <a:off x="6040412" y="8233930"/>
              <a:ext cx="3175" cy="1905"/>
            </a:xfrm>
            <a:custGeom>
              <a:avLst/>
              <a:gdLst/>
              <a:ahLst/>
              <a:cxnLst/>
              <a:rect l="l" t="t" r="r" b="b"/>
              <a:pathLst>
                <a:path w="3175" h="1904">
                  <a:moveTo>
                    <a:pt x="3086" y="1295"/>
                  </a:moveTo>
                  <a:lnTo>
                    <a:pt x="0" y="0"/>
                  </a:lnTo>
                </a:path>
              </a:pathLst>
            </a:custGeom>
            <a:ln w="25399">
              <a:solidFill>
                <a:srgbClr val="FCF7AC"/>
              </a:solidFill>
            </a:ln>
          </p:spPr>
          <p:txBody>
            <a:bodyPr wrap="square" lIns="0" tIns="0" rIns="0" bIns="0" rtlCol="0"/>
            <a:lstStyle/>
            <a:p>
              <a:endParaRPr/>
            </a:p>
          </p:txBody>
        </p:sp>
        <p:sp>
          <p:nvSpPr>
            <p:cNvPr id="7563" name="object 7563"/>
            <p:cNvSpPr/>
            <p:nvPr/>
          </p:nvSpPr>
          <p:spPr>
            <a:xfrm>
              <a:off x="6040412" y="8233930"/>
              <a:ext cx="1905" cy="15240"/>
            </a:xfrm>
            <a:custGeom>
              <a:avLst/>
              <a:gdLst/>
              <a:ahLst/>
              <a:cxnLst/>
              <a:rect l="l" t="t" r="r" b="b"/>
              <a:pathLst>
                <a:path w="1904" h="15240">
                  <a:moveTo>
                    <a:pt x="0" y="0"/>
                  </a:moveTo>
                  <a:lnTo>
                    <a:pt x="495" y="5003"/>
                  </a:lnTo>
                  <a:lnTo>
                    <a:pt x="1015" y="9956"/>
                  </a:lnTo>
                  <a:lnTo>
                    <a:pt x="1600" y="14833"/>
                  </a:lnTo>
                </a:path>
              </a:pathLst>
            </a:custGeom>
            <a:ln w="25400">
              <a:solidFill>
                <a:srgbClr val="FDF4A2"/>
              </a:solidFill>
            </a:ln>
          </p:spPr>
          <p:txBody>
            <a:bodyPr wrap="square" lIns="0" tIns="0" rIns="0" bIns="0" rtlCol="0"/>
            <a:lstStyle/>
            <a:p>
              <a:endParaRPr/>
            </a:p>
          </p:txBody>
        </p:sp>
        <p:sp>
          <p:nvSpPr>
            <p:cNvPr id="7564" name="object 7564"/>
            <p:cNvSpPr/>
            <p:nvPr/>
          </p:nvSpPr>
          <p:spPr>
            <a:xfrm>
              <a:off x="6042012" y="8248764"/>
              <a:ext cx="3175" cy="1905"/>
            </a:xfrm>
            <a:custGeom>
              <a:avLst/>
              <a:gdLst/>
              <a:ahLst/>
              <a:cxnLst/>
              <a:rect l="l" t="t" r="r" b="b"/>
              <a:pathLst>
                <a:path w="3175" h="1904">
                  <a:moveTo>
                    <a:pt x="0" y="0"/>
                  </a:moveTo>
                  <a:lnTo>
                    <a:pt x="2920" y="1435"/>
                  </a:lnTo>
                </a:path>
              </a:pathLst>
            </a:custGeom>
            <a:ln w="25400">
              <a:solidFill>
                <a:srgbClr val="FDF4A4"/>
              </a:solidFill>
            </a:ln>
          </p:spPr>
          <p:txBody>
            <a:bodyPr wrap="square" lIns="0" tIns="0" rIns="0" bIns="0" rtlCol="0"/>
            <a:lstStyle/>
            <a:p>
              <a:endParaRPr/>
            </a:p>
          </p:txBody>
        </p:sp>
        <p:sp>
          <p:nvSpPr>
            <p:cNvPr id="7565" name="object 7565"/>
            <p:cNvSpPr/>
            <p:nvPr/>
          </p:nvSpPr>
          <p:spPr>
            <a:xfrm>
              <a:off x="6043498" y="8235226"/>
              <a:ext cx="1905" cy="15240"/>
            </a:xfrm>
            <a:custGeom>
              <a:avLst/>
              <a:gdLst/>
              <a:ahLst/>
              <a:cxnLst/>
              <a:rect l="l" t="t" r="r" b="b"/>
              <a:pathLst>
                <a:path w="1904" h="15240">
                  <a:moveTo>
                    <a:pt x="1435" y="14973"/>
                  </a:moveTo>
                  <a:lnTo>
                    <a:pt x="876" y="10109"/>
                  </a:lnTo>
                  <a:lnTo>
                    <a:pt x="406" y="5105"/>
                  </a:lnTo>
                  <a:lnTo>
                    <a:pt x="0" y="0"/>
                  </a:lnTo>
                </a:path>
              </a:pathLst>
            </a:custGeom>
            <a:ln w="25400">
              <a:solidFill>
                <a:srgbClr val="FCF7AE"/>
              </a:solidFill>
            </a:ln>
          </p:spPr>
          <p:txBody>
            <a:bodyPr wrap="square" lIns="0" tIns="0" rIns="0" bIns="0" rtlCol="0"/>
            <a:lstStyle/>
            <a:p>
              <a:endParaRPr/>
            </a:p>
          </p:txBody>
        </p:sp>
        <p:sp>
          <p:nvSpPr>
            <p:cNvPr id="7566" name="object 7566"/>
            <p:cNvSpPr/>
            <p:nvPr/>
          </p:nvSpPr>
          <p:spPr>
            <a:xfrm>
              <a:off x="6044933" y="8250199"/>
              <a:ext cx="7620" cy="28575"/>
            </a:xfrm>
            <a:custGeom>
              <a:avLst/>
              <a:gdLst/>
              <a:ahLst/>
              <a:cxnLst/>
              <a:rect l="l" t="t" r="r" b="b"/>
              <a:pathLst>
                <a:path w="7620" h="28575">
                  <a:moveTo>
                    <a:pt x="0" y="0"/>
                  </a:moveTo>
                  <a:lnTo>
                    <a:pt x="7378" y="28117"/>
                  </a:lnTo>
                  <a:lnTo>
                    <a:pt x="6102" y="21772"/>
                  </a:lnTo>
                  <a:lnTo>
                    <a:pt x="4991" y="15133"/>
                  </a:lnTo>
                  <a:lnTo>
                    <a:pt x="4031" y="8220"/>
                  </a:lnTo>
                  <a:lnTo>
                    <a:pt x="3213" y="1054"/>
                  </a:lnTo>
                  <a:lnTo>
                    <a:pt x="2070" y="812"/>
                  </a:lnTo>
                  <a:lnTo>
                    <a:pt x="1016" y="444"/>
                  </a:lnTo>
                  <a:lnTo>
                    <a:pt x="0" y="0"/>
                  </a:lnTo>
                  <a:close/>
                </a:path>
              </a:pathLst>
            </a:custGeom>
            <a:solidFill>
              <a:srgbClr val="FEF19F"/>
            </a:solidFill>
          </p:spPr>
          <p:txBody>
            <a:bodyPr wrap="square" lIns="0" tIns="0" rIns="0" bIns="0" rtlCol="0"/>
            <a:lstStyle/>
            <a:p>
              <a:endParaRPr/>
            </a:p>
          </p:txBody>
        </p:sp>
        <p:sp>
          <p:nvSpPr>
            <p:cNvPr id="7567" name="object 7567"/>
            <p:cNvSpPr/>
            <p:nvPr/>
          </p:nvSpPr>
          <p:spPr>
            <a:xfrm>
              <a:off x="6048146" y="8251253"/>
              <a:ext cx="4445" cy="27305"/>
            </a:xfrm>
            <a:custGeom>
              <a:avLst/>
              <a:gdLst/>
              <a:ahLst/>
              <a:cxnLst/>
              <a:rect l="l" t="t" r="r" b="b"/>
              <a:pathLst>
                <a:path w="4445" h="27304">
                  <a:moveTo>
                    <a:pt x="0" y="0"/>
                  </a:moveTo>
                  <a:lnTo>
                    <a:pt x="818" y="7166"/>
                  </a:lnTo>
                  <a:lnTo>
                    <a:pt x="1777" y="14079"/>
                  </a:lnTo>
                  <a:lnTo>
                    <a:pt x="2889" y="20718"/>
                  </a:lnTo>
                  <a:lnTo>
                    <a:pt x="4165" y="27063"/>
                  </a:lnTo>
                </a:path>
              </a:pathLst>
            </a:custGeom>
            <a:ln w="25400">
              <a:solidFill>
                <a:srgbClr val="FEF2A1"/>
              </a:solidFill>
            </a:ln>
          </p:spPr>
          <p:txBody>
            <a:bodyPr wrap="square" lIns="0" tIns="0" rIns="0" bIns="0" rtlCol="0"/>
            <a:lstStyle/>
            <a:p>
              <a:endParaRPr/>
            </a:p>
          </p:txBody>
        </p:sp>
        <p:sp>
          <p:nvSpPr>
            <p:cNvPr id="7568" name="object 7568"/>
            <p:cNvSpPr/>
            <p:nvPr/>
          </p:nvSpPr>
          <p:spPr>
            <a:xfrm>
              <a:off x="6049289" y="8277656"/>
              <a:ext cx="3175" cy="1270"/>
            </a:xfrm>
            <a:custGeom>
              <a:avLst/>
              <a:gdLst/>
              <a:ahLst/>
              <a:cxnLst/>
              <a:rect l="l" t="t" r="r" b="b"/>
              <a:pathLst>
                <a:path w="3175" h="1270">
                  <a:moveTo>
                    <a:pt x="3022" y="660"/>
                  </a:moveTo>
                  <a:lnTo>
                    <a:pt x="0" y="0"/>
                  </a:lnTo>
                </a:path>
              </a:pathLst>
            </a:custGeom>
            <a:ln w="25400">
              <a:solidFill>
                <a:srgbClr val="FEED92"/>
              </a:solidFill>
            </a:ln>
          </p:spPr>
          <p:txBody>
            <a:bodyPr wrap="square" lIns="0" tIns="0" rIns="0" bIns="0" rtlCol="0"/>
            <a:lstStyle/>
            <a:p>
              <a:endParaRPr/>
            </a:p>
          </p:txBody>
        </p:sp>
        <p:sp>
          <p:nvSpPr>
            <p:cNvPr id="7569" name="object 7569"/>
            <p:cNvSpPr/>
            <p:nvPr/>
          </p:nvSpPr>
          <p:spPr>
            <a:xfrm>
              <a:off x="6044933" y="8250199"/>
              <a:ext cx="4445" cy="27940"/>
            </a:xfrm>
            <a:custGeom>
              <a:avLst/>
              <a:gdLst/>
              <a:ahLst/>
              <a:cxnLst/>
              <a:rect l="l" t="t" r="r" b="b"/>
              <a:pathLst>
                <a:path w="4445" h="27940">
                  <a:moveTo>
                    <a:pt x="4356" y="27457"/>
                  </a:moveTo>
                  <a:lnTo>
                    <a:pt x="3064" y="20965"/>
                  </a:lnTo>
                  <a:lnTo>
                    <a:pt x="1911" y="14209"/>
                  </a:lnTo>
                  <a:lnTo>
                    <a:pt x="891" y="7213"/>
                  </a:lnTo>
                  <a:lnTo>
                    <a:pt x="0" y="0"/>
                  </a:lnTo>
                </a:path>
              </a:pathLst>
            </a:custGeom>
            <a:ln w="25399">
              <a:solidFill>
                <a:srgbClr val="FEF09E"/>
              </a:solidFill>
            </a:ln>
          </p:spPr>
          <p:txBody>
            <a:bodyPr wrap="square" lIns="0" tIns="0" rIns="0" bIns="0" rtlCol="0"/>
            <a:lstStyle/>
            <a:p>
              <a:endParaRPr/>
            </a:p>
          </p:txBody>
        </p:sp>
        <p:sp>
          <p:nvSpPr>
            <p:cNvPr id="7570" name="object 7570"/>
            <p:cNvSpPr/>
            <p:nvPr/>
          </p:nvSpPr>
          <p:spPr>
            <a:xfrm>
              <a:off x="6044933" y="8250199"/>
              <a:ext cx="3810" cy="1270"/>
            </a:xfrm>
            <a:custGeom>
              <a:avLst/>
              <a:gdLst/>
              <a:ahLst/>
              <a:cxnLst/>
              <a:rect l="l" t="t" r="r" b="b"/>
              <a:pathLst>
                <a:path w="3810" h="1270">
                  <a:moveTo>
                    <a:pt x="0" y="0"/>
                  </a:moveTo>
                  <a:lnTo>
                    <a:pt x="3213" y="1054"/>
                  </a:lnTo>
                </a:path>
              </a:pathLst>
            </a:custGeom>
            <a:ln w="25400">
              <a:solidFill>
                <a:srgbClr val="FDF6AD"/>
              </a:solidFill>
            </a:ln>
          </p:spPr>
          <p:txBody>
            <a:bodyPr wrap="square" lIns="0" tIns="0" rIns="0" bIns="0" rtlCol="0"/>
            <a:lstStyle/>
            <a:p>
              <a:endParaRPr/>
            </a:p>
          </p:txBody>
        </p:sp>
        <p:sp>
          <p:nvSpPr>
            <p:cNvPr id="7571" name="object 7571"/>
            <p:cNvSpPr/>
            <p:nvPr/>
          </p:nvSpPr>
          <p:spPr>
            <a:xfrm>
              <a:off x="6042012" y="8248764"/>
              <a:ext cx="7620" cy="29209"/>
            </a:xfrm>
            <a:custGeom>
              <a:avLst/>
              <a:gdLst/>
              <a:ahLst/>
              <a:cxnLst/>
              <a:rect l="l" t="t" r="r" b="b"/>
              <a:pathLst>
                <a:path w="7620" h="29209">
                  <a:moveTo>
                    <a:pt x="0" y="0"/>
                  </a:moveTo>
                  <a:lnTo>
                    <a:pt x="7277" y="28892"/>
                  </a:lnTo>
                  <a:lnTo>
                    <a:pt x="5985" y="22400"/>
                  </a:lnTo>
                  <a:lnTo>
                    <a:pt x="4832" y="15644"/>
                  </a:lnTo>
                  <a:lnTo>
                    <a:pt x="3812" y="8648"/>
                  </a:lnTo>
                  <a:lnTo>
                    <a:pt x="2920" y="1435"/>
                  </a:lnTo>
                  <a:lnTo>
                    <a:pt x="1904" y="1003"/>
                  </a:lnTo>
                  <a:lnTo>
                    <a:pt x="0" y="0"/>
                  </a:lnTo>
                  <a:close/>
                </a:path>
              </a:pathLst>
            </a:custGeom>
            <a:solidFill>
              <a:srgbClr val="FDEF9A"/>
            </a:solidFill>
          </p:spPr>
          <p:txBody>
            <a:bodyPr wrap="square" lIns="0" tIns="0" rIns="0" bIns="0" rtlCol="0"/>
            <a:lstStyle/>
            <a:p>
              <a:endParaRPr/>
            </a:p>
          </p:txBody>
        </p:sp>
        <p:sp>
          <p:nvSpPr>
            <p:cNvPr id="7572" name="object 7572"/>
            <p:cNvSpPr/>
            <p:nvPr/>
          </p:nvSpPr>
          <p:spPr>
            <a:xfrm>
              <a:off x="6044933" y="8250199"/>
              <a:ext cx="4445" cy="27940"/>
            </a:xfrm>
            <a:custGeom>
              <a:avLst/>
              <a:gdLst/>
              <a:ahLst/>
              <a:cxnLst/>
              <a:rect l="l" t="t" r="r" b="b"/>
              <a:pathLst>
                <a:path w="4445" h="27940">
                  <a:moveTo>
                    <a:pt x="0" y="0"/>
                  </a:moveTo>
                  <a:lnTo>
                    <a:pt x="891" y="7213"/>
                  </a:lnTo>
                  <a:lnTo>
                    <a:pt x="1911" y="14209"/>
                  </a:lnTo>
                  <a:lnTo>
                    <a:pt x="3064" y="20965"/>
                  </a:lnTo>
                  <a:lnTo>
                    <a:pt x="4356" y="27457"/>
                  </a:lnTo>
                </a:path>
              </a:pathLst>
            </a:custGeom>
            <a:ln w="25399">
              <a:solidFill>
                <a:srgbClr val="FEF09E"/>
              </a:solidFill>
            </a:ln>
          </p:spPr>
          <p:txBody>
            <a:bodyPr wrap="square" lIns="0" tIns="0" rIns="0" bIns="0" rtlCol="0"/>
            <a:lstStyle/>
            <a:p>
              <a:endParaRPr/>
            </a:p>
          </p:txBody>
        </p:sp>
        <p:sp>
          <p:nvSpPr>
            <p:cNvPr id="7573" name="object 7573"/>
            <p:cNvSpPr/>
            <p:nvPr/>
          </p:nvSpPr>
          <p:spPr>
            <a:xfrm>
              <a:off x="6046368" y="8276958"/>
              <a:ext cx="3175" cy="1270"/>
            </a:xfrm>
            <a:custGeom>
              <a:avLst/>
              <a:gdLst/>
              <a:ahLst/>
              <a:cxnLst/>
              <a:rect l="l" t="t" r="r" b="b"/>
              <a:pathLst>
                <a:path w="3175" h="1270">
                  <a:moveTo>
                    <a:pt x="2921" y="698"/>
                  </a:moveTo>
                  <a:lnTo>
                    <a:pt x="0" y="0"/>
                  </a:lnTo>
                </a:path>
              </a:pathLst>
            </a:custGeom>
            <a:ln w="25400">
              <a:solidFill>
                <a:srgbClr val="FEEB8F"/>
              </a:solidFill>
            </a:ln>
          </p:spPr>
          <p:txBody>
            <a:bodyPr wrap="square" lIns="0" tIns="0" rIns="0" bIns="0" rtlCol="0"/>
            <a:lstStyle/>
            <a:p>
              <a:endParaRPr/>
            </a:p>
          </p:txBody>
        </p:sp>
        <p:sp>
          <p:nvSpPr>
            <p:cNvPr id="7574" name="object 7574"/>
            <p:cNvSpPr/>
            <p:nvPr/>
          </p:nvSpPr>
          <p:spPr>
            <a:xfrm>
              <a:off x="6042012" y="8248764"/>
              <a:ext cx="4445" cy="28575"/>
            </a:xfrm>
            <a:custGeom>
              <a:avLst/>
              <a:gdLst/>
              <a:ahLst/>
              <a:cxnLst/>
              <a:rect l="l" t="t" r="r" b="b"/>
              <a:pathLst>
                <a:path w="4445" h="28575">
                  <a:moveTo>
                    <a:pt x="4356" y="28193"/>
                  </a:moveTo>
                  <a:lnTo>
                    <a:pt x="3066" y="21381"/>
                  </a:lnTo>
                  <a:lnTo>
                    <a:pt x="1925" y="14401"/>
                  </a:lnTo>
                  <a:lnTo>
                    <a:pt x="911" y="7269"/>
                  </a:lnTo>
                  <a:lnTo>
                    <a:pt x="0" y="0"/>
                  </a:lnTo>
                </a:path>
              </a:pathLst>
            </a:custGeom>
            <a:ln w="25400">
              <a:solidFill>
                <a:srgbClr val="FDEE96"/>
              </a:solidFill>
            </a:ln>
          </p:spPr>
          <p:txBody>
            <a:bodyPr wrap="square" lIns="0" tIns="0" rIns="0" bIns="0" rtlCol="0"/>
            <a:lstStyle/>
            <a:p>
              <a:endParaRPr/>
            </a:p>
          </p:txBody>
        </p:sp>
        <p:sp>
          <p:nvSpPr>
            <p:cNvPr id="7575" name="object 7575"/>
            <p:cNvSpPr/>
            <p:nvPr/>
          </p:nvSpPr>
          <p:spPr>
            <a:xfrm>
              <a:off x="6042012" y="8248764"/>
              <a:ext cx="3175" cy="1905"/>
            </a:xfrm>
            <a:custGeom>
              <a:avLst/>
              <a:gdLst/>
              <a:ahLst/>
              <a:cxnLst/>
              <a:rect l="l" t="t" r="r" b="b"/>
              <a:pathLst>
                <a:path w="3175" h="1904">
                  <a:moveTo>
                    <a:pt x="0" y="0"/>
                  </a:moveTo>
                  <a:lnTo>
                    <a:pt x="2920" y="1435"/>
                  </a:lnTo>
                </a:path>
              </a:pathLst>
            </a:custGeom>
            <a:ln w="25400">
              <a:solidFill>
                <a:srgbClr val="FDF4A4"/>
              </a:solidFill>
            </a:ln>
          </p:spPr>
          <p:txBody>
            <a:bodyPr wrap="square" lIns="0" tIns="0" rIns="0" bIns="0" rtlCol="0"/>
            <a:lstStyle/>
            <a:p>
              <a:endParaRPr/>
            </a:p>
          </p:txBody>
        </p:sp>
        <p:sp>
          <p:nvSpPr>
            <p:cNvPr id="7576" name="object 7576"/>
            <p:cNvSpPr/>
            <p:nvPr/>
          </p:nvSpPr>
          <p:spPr>
            <a:xfrm>
              <a:off x="6035560" y="8217839"/>
              <a:ext cx="6985" cy="31115"/>
            </a:xfrm>
            <a:custGeom>
              <a:avLst/>
              <a:gdLst/>
              <a:ahLst/>
              <a:cxnLst/>
              <a:rect l="l" t="t" r="r" b="b"/>
              <a:pathLst>
                <a:path w="6985" h="31115">
                  <a:moveTo>
                    <a:pt x="0" y="0"/>
                  </a:moveTo>
                  <a:lnTo>
                    <a:pt x="980" y="7382"/>
                  </a:lnTo>
                  <a:lnTo>
                    <a:pt x="3644" y="29476"/>
                  </a:lnTo>
                  <a:lnTo>
                    <a:pt x="4584" y="29921"/>
                  </a:lnTo>
                  <a:lnTo>
                    <a:pt x="6451" y="30924"/>
                  </a:lnTo>
                  <a:lnTo>
                    <a:pt x="5621" y="23552"/>
                  </a:lnTo>
                  <a:lnTo>
                    <a:pt x="4849" y="16081"/>
                  </a:lnTo>
                  <a:lnTo>
                    <a:pt x="3390" y="914"/>
                  </a:lnTo>
                  <a:lnTo>
                    <a:pt x="0" y="0"/>
                  </a:lnTo>
                  <a:close/>
                </a:path>
              </a:pathLst>
            </a:custGeom>
            <a:solidFill>
              <a:srgbClr val="FDF39B"/>
            </a:solidFill>
          </p:spPr>
          <p:txBody>
            <a:bodyPr wrap="square" lIns="0" tIns="0" rIns="0" bIns="0" rtlCol="0"/>
            <a:lstStyle/>
            <a:p>
              <a:endParaRPr/>
            </a:p>
          </p:txBody>
        </p:sp>
        <p:sp>
          <p:nvSpPr>
            <p:cNvPr id="7577" name="object 7577"/>
            <p:cNvSpPr/>
            <p:nvPr/>
          </p:nvSpPr>
          <p:spPr>
            <a:xfrm>
              <a:off x="6038951" y="8218754"/>
              <a:ext cx="3175" cy="30480"/>
            </a:xfrm>
            <a:custGeom>
              <a:avLst/>
              <a:gdLst/>
              <a:ahLst/>
              <a:cxnLst/>
              <a:rect l="l" t="t" r="r" b="b"/>
              <a:pathLst>
                <a:path w="3175" h="30479">
                  <a:moveTo>
                    <a:pt x="0" y="0"/>
                  </a:moveTo>
                  <a:lnTo>
                    <a:pt x="722" y="7614"/>
                  </a:lnTo>
                  <a:lnTo>
                    <a:pt x="1458" y="15166"/>
                  </a:lnTo>
                  <a:lnTo>
                    <a:pt x="2230" y="22638"/>
                  </a:lnTo>
                  <a:lnTo>
                    <a:pt x="3060" y="30010"/>
                  </a:lnTo>
                </a:path>
              </a:pathLst>
            </a:custGeom>
            <a:ln w="25400">
              <a:solidFill>
                <a:srgbClr val="FDF4A3"/>
              </a:solidFill>
            </a:ln>
          </p:spPr>
          <p:txBody>
            <a:bodyPr wrap="square" lIns="0" tIns="0" rIns="0" bIns="0" rtlCol="0"/>
            <a:lstStyle/>
            <a:p>
              <a:endParaRPr/>
            </a:p>
          </p:txBody>
        </p:sp>
        <p:sp>
          <p:nvSpPr>
            <p:cNvPr id="7578" name="object 7578"/>
            <p:cNvSpPr/>
            <p:nvPr/>
          </p:nvSpPr>
          <p:spPr>
            <a:xfrm>
              <a:off x="6039205" y="8247316"/>
              <a:ext cx="3175" cy="1905"/>
            </a:xfrm>
            <a:custGeom>
              <a:avLst/>
              <a:gdLst/>
              <a:ahLst/>
              <a:cxnLst/>
              <a:rect l="l" t="t" r="r" b="b"/>
              <a:pathLst>
                <a:path w="3175" h="1904">
                  <a:moveTo>
                    <a:pt x="2806" y="1447"/>
                  </a:moveTo>
                  <a:lnTo>
                    <a:pt x="0" y="0"/>
                  </a:lnTo>
                </a:path>
              </a:pathLst>
            </a:custGeom>
            <a:ln w="25400">
              <a:solidFill>
                <a:srgbClr val="FDF098"/>
              </a:solidFill>
            </a:ln>
          </p:spPr>
          <p:txBody>
            <a:bodyPr wrap="square" lIns="0" tIns="0" rIns="0" bIns="0" rtlCol="0"/>
            <a:lstStyle/>
            <a:p>
              <a:endParaRPr/>
            </a:p>
          </p:txBody>
        </p:sp>
        <p:sp>
          <p:nvSpPr>
            <p:cNvPr id="7579" name="object 7579"/>
            <p:cNvSpPr/>
            <p:nvPr/>
          </p:nvSpPr>
          <p:spPr>
            <a:xfrm>
              <a:off x="6035560" y="8217839"/>
              <a:ext cx="3810" cy="29845"/>
            </a:xfrm>
            <a:custGeom>
              <a:avLst/>
              <a:gdLst/>
              <a:ahLst/>
              <a:cxnLst/>
              <a:rect l="l" t="t" r="r" b="b"/>
              <a:pathLst>
                <a:path w="3810" h="29845">
                  <a:moveTo>
                    <a:pt x="3644" y="29476"/>
                  </a:moveTo>
                  <a:lnTo>
                    <a:pt x="2764" y="22129"/>
                  </a:lnTo>
                  <a:lnTo>
                    <a:pt x="1889" y="14762"/>
                  </a:lnTo>
                  <a:lnTo>
                    <a:pt x="980" y="7382"/>
                  </a:lnTo>
                  <a:lnTo>
                    <a:pt x="0" y="0"/>
                  </a:lnTo>
                </a:path>
              </a:pathLst>
            </a:custGeom>
            <a:ln w="25400">
              <a:solidFill>
                <a:srgbClr val="FEF193"/>
              </a:solidFill>
            </a:ln>
          </p:spPr>
          <p:txBody>
            <a:bodyPr wrap="square" lIns="0" tIns="0" rIns="0" bIns="0" rtlCol="0"/>
            <a:lstStyle/>
            <a:p>
              <a:endParaRPr/>
            </a:p>
          </p:txBody>
        </p:sp>
        <p:sp>
          <p:nvSpPr>
            <p:cNvPr id="7580" name="object 7580"/>
            <p:cNvSpPr/>
            <p:nvPr/>
          </p:nvSpPr>
          <p:spPr>
            <a:xfrm>
              <a:off x="6035560" y="8217839"/>
              <a:ext cx="3810" cy="1270"/>
            </a:xfrm>
            <a:custGeom>
              <a:avLst/>
              <a:gdLst/>
              <a:ahLst/>
              <a:cxnLst/>
              <a:rect l="l" t="t" r="r" b="b"/>
              <a:pathLst>
                <a:path w="3810" h="1270">
                  <a:moveTo>
                    <a:pt x="0" y="0"/>
                  </a:moveTo>
                  <a:lnTo>
                    <a:pt x="3390" y="914"/>
                  </a:lnTo>
                </a:path>
              </a:pathLst>
            </a:custGeom>
            <a:ln w="25400">
              <a:solidFill>
                <a:srgbClr val="FEF59F"/>
              </a:solidFill>
            </a:ln>
          </p:spPr>
          <p:txBody>
            <a:bodyPr wrap="square" lIns="0" tIns="0" rIns="0" bIns="0" rtlCol="0"/>
            <a:lstStyle/>
            <a:p>
              <a:endParaRPr/>
            </a:p>
          </p:txBody>
        </p:sp>
        <p:sp>
          <p:nvSpPr>
            <p:cNvPr id="7581" name="object 7581"/>
            <p:cNvSpPr/>
            <p:nvPr/>
          </p:nvSpPr>
          <p:spPr>
            <a:xfrm>
              <a:off x="6032322" y="8216912"/>
              <a:ext cx="6985" cy="30480"/>
            </a:xfrm>
            <a:custGeom>
              <a:avLst/>
              <a:gdLst/>
              <a:ahLst/>
              <a:cxnLst/>
              <a:rect l="l" t="t" r="r" b="b"/>
              <a:pathLst>
                <a:path w="6985" h="30479">
                  <a:moveTo>
                    <a:pt x="0" y="0"/>
                  </a:moveTo>
                  <a:lnTo>
                    <a:pt x="1106" y="7277"/>
                  </a:lnTo>
                  <a:lnTo>
                    <a:pt x="2125" y="14589"/>
                  </a:lnTo>
                  <a:lnTo>
                    <a:pt x="4051" y="29273"/>
                  </a:lnTo>
                  <a:lnTo>
                    <a:pt x="5029" y="29552"/>
                  </a:lnTo>
                  <a:lnTo>
                    <a:pt x="6883" y="30403"/>
                  </a:lnTo>
                  <a:lnTo>
                    <a:pt x="4218" y="8309"/>
                  </a:lnTo>
                  <a:lnTo>
                    <a:pt x="3238" y="927"/>
                  </a:lnTo>
                  <a:lnTo>
                    <a:pt x="0" y="0"/>
                  </a:lnTo>
                  <a:close/>
                </a:path>
              </a:pathLst>
            </a:custGeom>
            <a:solidFill>
              <a:srgbClr val="FEF08D"/>
            </a:solidFill>
          </p:spPr>
          <p:txBody>
            <a:bodyPr wrap="square" lIns="0" tIns="0" rIns="0" bIns="0" rtlCol="0"/>
            <a:lstStyle/>
            <a:p>
              <a:endParaRPr/>
            </a:p>
          </p:txBody>
        </p:sp>
        <p:sp>
          <p:nvSpPr>
            <p:cNvPr id="7582" name="object 7582"/>
            <p:cNvSpPr/>
            <p:nvPr/>
          </p:nvSpPr>
          <p:spPr>
            <a:xfrm>
              <a:off x="6035560" y="8217839"/>
              <a:ext cx="3810" cy="29845"/>
            </a:xfrm>
            <a:custGeom>
              <a:avLst/>
              <a:gdLst/>
              <a:ahLst/>
              <a:cxnLst/>
              <a:rect l="l" t="t" r="r" b="b"/>
              <a:pathLst>
                <a:path w="3810" h="29845">
                  <a:moveTo>
                    <a:pt x="0" y="0"/>
                  </a:moveTo>
                  <a:lnTo>
                    <a:pt x="980" y="7382"/>
                  </a:lnTo>
                  <a:lnTo>
                    <a:pt x="1889" y="14762"/>
                  </a:lnTo>
                  <a:lnTo>
                    <a:pt x="2764" y="22129"/>
                  </a:lnTo>
                  <a:lnTo>
                    <a:pt x="3644" y="29476"/>
                  </a:lnTo>
                </a:path>
              </a:pathLst>
            </a:custGeom>
            <a:ln w="25400">
              <a:solidFill>
                <a:srgbClr val="FEF193"/>
              </a:solidFill>
            </a:ln>
          </p:spPr>
          <p:txBody>
            <a:bodyPr wrap="square" lIns="0" tIns="0" rIns="0" bIns="0" rtlCol="0"/>
            <a:lstStyle/>
            <a:p>
              <a:endParaRPr/>
            </a:p>
          </p:txBody>
        </p:sp>
        <p:sp>
          <p:nvSpPr>
            <p:cNvPr id="7583" name="object 7583"/>
            <p:cNvSpPr/>
            <p:nvPr/>
          </p:nvSpPr>
          <p:spPr>
            <a:xfrm>
              <a:off x="6036373" y="8246186"/>
              <a:ext cx="3175" cy="1270"/>
            </a:xfrm>
            <a:custGeom>
              <a:avLst/>
              <a:gdLst/>
              <a:ahLst/>
              <a:cxnLst/>
              <a:rect l="l" t="t" r="r" b="b"/>
              <a:pathLst>
                <a:path w="3175" h="1270">
                  <a:moveTo>
                    <a:pt x="2832" y="1130"/>
                  </a:moveTo>
                  <a:lnTo>
                    <a:pt x="0" y="0"/>
                  </a:lnTo>
                </a:path>
              </a:pathLst>
            </a:custGeom>
            <a:ln w="25400">
              <a:solidFill>
                <a:srgbClr val="FDED8B"/>
              </a:solidFill>
            </a:ln>
          </p:spPr>
          <p:txBody>
            <a:bodyPr wrap="square" lIns="0" tIns="0" rIns="0" bIns="0" rtlCol="0"/>
            <a:lstStyle/>
            <a:p>
              <a:endParaRPr/>
            </a:p>
          </p:txBody>
        </p:sp>
        <p:sp>
          <p:nvSpPr>
            <p:cNvPr id="7584" name="object 7584"/>
            <p:cNvSpPr/>
            <p:nvPr/>
          </p:nvSpPr>
          <p:spPr>
            <a:xfrm>
              <a:off x="6032322" y="8216912"/>
              <a:ext cx="4445" cy="29845"/>
            </a:xfrm>
            <a:custGeom>
              <a:avLst/>
              <a:gdLst/>
              <a:ahLst/>
              <a:cxnLst/>
              <a:rect l="l" t="t" r="r" b="b"/>
              <a:pathLst>
                <a:path w="4445" h="29845">
                  <a:moveTo>
                    <a:pt x="4051" y="29273"/>
                  </a:moveTo>
                  <a:lnTo>
                    <a:pt x="3095" y="21924"/>
                  </a:lnTo>
                  <a:lnTo>
                    <a:pt x="2125" y="14589"/>
                  </a:lnTo>
                  <a:lnTo>
                    <a:pt x="1106" y="7277"/>
                  </a:lnTo>
                  <a:lnTo>
                    <a:pt x="0" y="0"/>
                  </a:lnTo>
                </a:path>
              </a:pathLst>
            </a:custGeom>
            <a:ln w="25400">
              <a:solidFill>
                <a:srgbClr val="FEEE87"/>
              </a:solidFill>
            </a:ln>
          </p:spPr>
          <p:txBody>
            <a:bodyPr wrap="square" lIns="0" tIns="0" rIns="0" bIns="0" rtlCol="0"/>
            <a:lstStyle/>
            <a:p>
              <a:endParaRPr/>
            </a:p>
          </p:txBody>
        </p:sp>
        <p:sp>
          <p:nvSpPr>
            <p:cNvPr id="7585" name="object 7585"/>
            <p:cNvSpPr/>
            <p:nvPr/>
          </p:nvSpPr>
          <p:spPr>
            <a:xfrm>
              <a:off x="6032322" y="8216912"/>
              <a:ext cx="3810" cy="1270"/>
            </a:xfrm>
            <a:custGeom>
              <a:avLst/>
              <a:gdLst/>
              <a:ahLst/>
              <a:cxnLst/>
              <a:rect l="l" t="t" r="r" b="b"/>
              <a:pathLst>
                <a:path w="3810" h="1270">
                  <a:moveTo>
                    <a:pt x="0" y="0"/>
                  </a:moveTo>
                  <a:lnTo>
                    <a:pt x="3238" y="927"/>
                  </a:lnTo>
                </a:path>
              </a:pathLst>
            </a:custGeom>
            <a:ln w="25400">
              <a:solidFill>
                <a:srgbClr val="FEF28F"/>
              </a:solidFill>
            </a:ln>
          </p:spPr>
          <p:txBody>
            <a:bodyPr wrap="square" lIns="0" tIns="0" rIns="0" bIns="0" rtlCol="0"/>
            <a:lstStyle/>
            <a:p>
              <a:endParaRPr/>
            </a:p>
          </p:txBody>
        </p:sp>
        <p:sp>
          <p:nvSpPr>
            <p:cNvPr id="7586" name="object 7586"/>
            <p:cNvSpPr/>
            <p:nvPr/>
          </p:nvSpPr>
          <p:spPr>
            <a:xfrm>
              <a:off x="6036373" y="8246186"/>
              <a:ext cx="10160" cy="31115"/>
            </a:xfrm>
            <a:custGeom>
              <a:avLst/>
              <a:gdLst/>
              <a:ahLst/>
              <a:cxnLst/>
              <a:rect l="l" t="t" r="r" b="b"/>
              <a:pathLst>
                <a:path w="10160" h="31115">
                  <a:moveTo>
                    <a:pt x="0" y="0"/>
                  </a:moveTo>
                  <a:lnTo>
                    <a:pt x="9994" y="30772"/>
                  </a:lnTo>
                  <a:lnTo>
                    <a:pt x="8705" y="23959"/>
                  </a:lnTo>
                  <a:lnTo>
                    <a:pt x="7564" y="16979"/>
                  </a:lnTo>
                  <a:lnTo>
                    <a:pt x="6549" y="9848"/>
                  </a:lnTo>
                  <a:lnTo>
                    <a:pt x="5638" y="2578"/>
                  </a:lnTo>
                  <a:lnTo>
                    <a:pt x="3746" y="1587"/>
                  </a:lnTo>
                  <a:lnTo>
                    <a:pt x="1943" y="558"/>
                  </a:lnTo>
                  <a:lnTo>
                    <a:pt x="0" y="0"/>
                  </a:lnTo>
                  <a:close/>
                </a:path>
              </a:pathLst>
            </a:custGeom>
            <a:solidFill>
              <a:srgbClr val="FCEB8D"/>
            </a:solidFill>
          </p:spPr>
          <p:txBody>
            <a:bodyPr wrap="square" lIns="0" tIns="0" rIns="0" bIns="0" rtlCol="0"/>
            <a:lstStyle/>
            <a:p>
              <a:endParaRPr/>
            </a:p>
          </p:txBody>
        </p:sp>
        <p:sp>
          <p:nvSpPr>
            <p:cNvPr id="7587" name="object 7587"/>
            <p:cNvSpPr/>
            <p:nvPr/>
          </p:nvSpPr>
          <p:spPr>
            <a:xfrm>
              <a:off x="6036373" y="8246186"/>
              <a:ext cx="5715" cy="3175"/>
            </a:xfrm>
            <a:custGeom>
              <a:avLst/>
              <a:gdLst/>
              <a:ahLst/>
              <a:cxnLst/>
              <a:rect l="l" t="t" r="r" b="b"/>
              <a:pathLst>
                <a:path w="5714" h="3175">
                  <a:moveTo>
                    <a:pt x="5638" y="2578"/>
                  </a:moveTo>
                  <a:lnTo>
                    <a:pt x="0" y="0"/>
                  </a:lnTo>
                </a:path>
              </a:pathLst>
            </a:custGeom>
            <a:ln w="25400">
              <a:solidFill>
                <a:srgbClr val="FDEF92"/>
              </a:solidFill>
            </a:ln>
          </p:spPr>
          <p:txBody>
            <a:bodyPr wrap="square" lIns="0" tIns="0" rIns="0" bIns="0" rtlCol="0"/>
            <a:lstStyle/>
            <a:p>
              <a:endParaRPr/>
            </a:p>
          </p:txBody>
        </p:sp>
        <p:sp>
          <p:nvSpPr>
            <p:cNvPr id="7588" name="object 7588"/>
            <p:cNvSpPr/>
            <p:nvPr/>
          </p:nvSpPr>
          <p:spPr>
            <a:xfrm>
              <a:off x="6036373" y="8246186"/>
              <a:ext cx="5080" cy="29845"/>
            </a:xfrm>
            <a:custGeom>
              <a:avLst/>
              <a:gdLst/>
              <a:ahLst/>
              <a:cxnLst/>
              <a:rect l="l" t="t" r="r" b="b"/>
              <a:pathLst>
                <a:path w="5079" h="29845">
                  <a:moveTo>
                    <a:pt x="0" y="0"/>
                  </a:moveTo>
                  <a:lnTo>
                    <a:pt x="992" y="7351"/>
                  </a:lnTo>
                  <a:lnTo>
                    <a:pt x="2051" y="14692"/>
                  </a:lnTo>
                  <a:lnTo>
                    <a:pt x="3214" y="22011"/>
                  </a:lnTo>
                  <a:lnTo>
                    <a:pt x="4521" y="29298"/>
                  </a:lnTo>
                </a:path>
              </a:pathLst>
            </a:custGeom>
            <a:ln w="25400">
              <a:solidFill>
                <a:srgbClr val="FCE883"/>
              </a:solidFill>
            </a:ln>
          </p:spPr>
          <p:txBody>
            <a:bodyPr wrap="square" lIns="0" tIns="0" rIns="0" bIns="0" rtlCol="0"/>
            <a:lstStyle/>
            <a:p>
              <a:endParaRPr/>
            </a:p>
          </p:txBody>
        </p:sp>
        <p:sp>
          <p:nvSpPr>
            <p:cNvPr id="7589" name="object 7589"/>
            <p:cNvSpPr/>
            <p:nvPr/>
          </p:nvSpPr>
          <p:spPr>
            <a:xfrm>
              <a:off x="6040894" y="8275485"/>
              <a:ext cx="5715" cy="1905"/>
            </a:xfrm>
            <a:custGeom>
              <a:avLst/>
              <a:gdLst/>
              <a:ahLst/>
              <a:cxnLst/>
              <a:rect l="l" t="t" r="r" b="b"/>
              <a:pathLst>
                <a:path w="5714" h="1904">
                  <a:moveTo>
                    <a:pt x="0" y="0"/>
                  </a:moveTo>
                  <a:lnTo>
                    <a:pt x="5473" y="1473"/>
                  </a:lnTo>
                </a:path>
              </a:pathLst>
            </a:custGeom>
            <a:ln w="25400">
              <a:solidFill>
                <a:srgbClr val="FCE787"/>
              </a:solidFill>
            </a:ln>
          </p:spPr>
          <p:txBody>
            <a:bodyPr wrap="square" lIns="0" tIns="0" rIns="0" bIns="0" rtlCol="0"/>
            <a:lstStyle/>
            <a:p>
              <a:endParaRPr/>
            </a:p>
          </p:txBody>
        </p:sp>
        <p:sp>
          <p:nvSpPr>
            <p:cNvPr id="7590" name="object 7590"/>
            <p:cNvSpPr/>
            <p:nvPr/>
          </p:nvSpPr>
          <p:spPr>
            <a:xfrm>
              <a:off x="6042012" y="8248764"/>
              <a:ext cx="4445" cy="28575"/>
            </a:xfrm>
            <a:custGeom>
              <a:avLst/>
              <a:gdLst/>
              <a:ahLst/>
              <a:cxnLst/>
              <a:rect l="l" t="t" r="r" b="b"/>
              <a:pathLst>
                <a:path w="4445" h="28575">
                  <a:moveTo>
                    <a:pt x="4356" y="28193"/>
                  </a:moveTo>
                  <a:lnTo>
                    <a:pt x="3066" y="21381"/>
                  </a:lnTo>
                  <a:lnTo>
                    <a:pt x="1925" y="14401"/>
                  </a:lnTo>
                  <a:lnTo>
                    <a:pt x="911" y="7269"/>
                  </a:lnTo>
                  <a:lnTo>
                    <a:pt x="0" y="0"/>
                  </a:lnTo>
                </a:path>
              </a:pathLst>
            </a:custGeom>
            <a:ln w="25400">
              <a:solidFill>
                <a:srgbClr val="FDEE96"/>
              </a:solidFill>
            </a:ln>
          </p:spPr>
          <p:txBody>
            <a:bodyPr wrap="square" lIns="0" tIns="0" rIns="0" bIns="0" rtlCol="0"/>
            <a:lstStyle/>
            <a:p>
              <a:endParaRPr/>
            </a:p>
          </p:txBody>
        </p:sp>
        <p:sp>
          <p:nvSpPr>
            <p:cNvPr id="7591" name="object 7591"/>
            <p:cNvSpPr/>
            <p:nvPr/>
          </p:nvSpPr>
          <p:spPr>
            <a:xfrm>
              <a:off x="6046368" y="8276958"/>
              <a:ext cx="8890" cy="11430"/>
            </a:xfrm>
            <a:custGeom>
              <a:avLst/>
              <a:gdLst/>
              <a:ahLst/>
              <a:cxnLst/>
              <a:rect l="l" t="t" r="r" b="b"/>
              <a:pathLst>
                <a:path w="8889" h="11429">
                  <a:moveTo>
                    <a:pt x="0" y="0"/>
                  </a:moveTo>
                  <a:lnTo>
                    <a:pt x="8382" y="10921"/>
                  </a:lnTo>
                  <a:lnTo>
                    <a:pt x="7467" y="7746"/>
                  </a:lnTo>
                  <a:lnTo>
                    <a:pt x="6654" y="4559"/>
                  </a:lnTo>
                  <a:lnTo>
                    <a:pt x="5943" y="1358"/>
                  </a:lnTo>
                  <a:lnTo>
                    <a:pt x="3886" y="939"/>
                  </a:lnTo>
                  <a:lnTo>
                    <a:pt x="1905" y="482"/>
                  </a:lnTo>
                  <a:lnTo>
                    <a:pt x="0" y="0"/>
                  </a:lnTo>
                  <a:close/>
                </a:path>
              </a:pathLst>
            </a:custGeom>
            <a:solidFill>
              <a:srgbClr val="FEEA8C"/>
            </a:solidFill>
          </p:spPr>
          <p:txBody>
            <a:bodyPr wrap="square" lIns="0" tIns="0" rIns="0" bIns="0" rtlCol="0"/>
            <a:lstStyle/>
            <a:p>
              <a:endParaRPr/>
            </a:p>
          </p:txBody>
        </p:sp>
        <p:sp>
          <p:nvSpPr>
            <p:cNvPr id="7592" name="object 7592"/>
            <p:cNvSpPr/>
            <p:nvPr/>
          </p:nvSpPr>
          <p:spPr>
            <a:xfrm>
              <a:off x="6052312" y="8278317"/>
              <a:ext cx="2540" cy="10160"/>
            </a:xfrm>
            <a:custGeom>
              <a:avLst/>
              <a:gdLst/>
              <a:ahLst/>
              <a:cxnLst/>
              <a:rect l="l" t="t" r="r" b="b"/>
              <a:pathLst>
                <a:path w="2539" h="10159">
                  <a:moveTo>
                    <a:pt x="0" y="0"/>
                  </a:moveTo>
                  <a:lnTo>
                    <a:pt x="2438" y="9563"/>
                  </a:lnTo>
                </a:path>
              </a:pathLst>
            </a:custGeom>
            <a:ln w="25400">
              <a:solidFill>
                <a:srgbClr val="FFEC8E"/>
              </a:solidFill>
            </a:ln>
          </p:spPr>
          <p:txBody>
            <a:bodyPr wrap="square" lIns="0" tIns="0" rIns="0" bIns="0" rtlCol="0"/>
            <a:lstStyle/>
            <a:p>
              <a:endParaRPr/>
            </a:p>
          </p:txBody>
        </p:sp>
        <p:sp>
          <p:nvSpPr>
            <p:cNvPr id="7593" name="object 7593"/>
            <p:cNvSpPr/>
            <p:nvPr/>
          </p:nvSpPr>
          <p:spPr>
            <a:xfrm>
              <a:off x="6048641" y="8286648"/>
              <a:ext cx="6350" cy="1270"/>
            </a:xfrm>
            <a:custGeom>
              <a:avLst/>
              <a:gdLst/>
              <a:ahLst/>
              <a:cxnLst/>
              <a:rect l="l" t="t" r="r" b="b"/>
              <a:pathLst>
                <a:path w="6350" h="1270">
                  <a:moveTo>
                    <a:pt x="6108" y="1231"/>
                  </a:moveTo>
                  <a:lnTo>
                    <a:pt x="0" y="0"/>
                  </a:lnTo>
                </a:path>
              </a:pathLst>
            </a:custGeom>
            <a:ln w="25400">
              <a:solidFill>
                <a:srgbClr val="FEE888"/>
              </a:solidFill>
            </a:ln>
          </p:spPr>
          <p:txBody>
            <a:bodyPr wrap="square" lIns="0" tIns="0" rIns="0" bIns="0" rtlCol="0"/>
            <a:lstStyle/>
            <a:p>
              <a:endParaRPr/>
            </a:p>
          </p:txBody>
        </p:sp>
        <p:sp>
          <p:nvSpPr>
            <p:cNvPr id="7594" name="object 7594"/>
            <p:cNvSpPr/>
            <p:nvPr/>
          </p:nvSpPr>
          <p:spPr>
            <a:xfrm>
              <a:off x="6046368" y="8276958"/>
              <a:ext cx="2540" cy="10160"/>
            </a:xfrm>
            <a:custGeom>
              <a:avLst/>
              <a:gdLst/>
              <a:ahLst/>
              <a:cxnLst/>
              <a:rect l="l" t="t" r="r" b="b"/>
              <a:pathLst>
                <a:path w="2539" h="10159">
                  <a:moveTo>
                    <a:pt x="2273" y="9690"/>
                  </a:moveTo>
                  <a:lnTo>
                    <a:pt x="0" y="0"/>
                  </a:lnTo>
                </a:path>
              </a:pathLst>
            </a:custGeom>
            <a:ln w="25400">
              <a:solidFill>
                <a:srgbClr val="FDE88A"/>
              </a:solidFill>
            </a:ln>
          </p:spPr>
          <p:txBody>
            <a:bodyPr wrap="square" lIns="0" tIns="0" rIns="0" bIns="0" rtlCol="0"/>
            <a:lstStyle/>
            <a:p>
              <a:endParaRPr/>
            </a:p>
          </p:txBody>
        </p:sp>
        <p:sp>
          <p:nvSpPr>
            <p:cNvPr id="7595" name="object 7595"/>
            <p:cNvSpPr/>
            <p:nvPr/>
          </p:nvSpPr>
          <p:spPr>
            <a:xfrm>
              <a:off x="6046368" y="8276958"/>
              <a:ext cx="6350" cy="1905"/>
            </a:xfrm>
            <a:custGeom>
              <a:avLst/>
              <a:gdLst/>
              <a:ahLst/>
              <a:cxnLst/>
              <a:rect l="l" t="t" r="r" b="b"/>
              <a:pathLst>
                <a:path w="6350" h="1904">
                  <a:moveTo>
                    <a:pt x="0" y="0"/>
                  </a:moveTo>
                  <a:lnTo>
                    <a:pt x="5943" y="1358"/>
                  </a:lnTo>
                </a:path>
              </a:pathLst>
            </a:custGeom>
            <a:ln w="25400">
              <a:solidFill>
                <a:srgbClr val="FEEC90"/>
              </a:solidFill>
            </a:ln>
          </p:spPr>
          <p:txBody>
            <a:bodyPr wrap="square" lIns="0" tIns="0" rIns="0" bIns="0" rtlCol="0"/>
            <a:lstStyle/>
            <a:p>
              <a:endParaRPr/>
            </a:p>
          </p:txBody>
        </p:sp>
        <p:sp>
          <p:nvSpPr>
            <p:cNvPr id="7596" name="object 7596"/>
            <p:cNvSpPr/>
            <p:nvPr/>
          </p:nvSpPr>
          <p:spPr>
            <a:xfrm>
              <a:off x="6040894" y="8275485"/>
              <a:ext cx="8255" cy="11430"/>
            </a:xfrm>
            <a:custGeom>
              <a:avLst/>
              <a:gdLst/>
              <a:ahLst/>
              <a:cxnLst/>
              <a:rect l="l" t="t" r="r" b="b"/>
              <a:pathLst>
                <a:path w="8254" h="11429">
                  <a:moveTo>
                    <a:pt x="0" y="0"/>
                  </a:moveTo>
                  <a:lnTo>
                    <a:pt x="7747" y="11163"/>
                  </a:lnTo>
                  <a:lnTo>
                    <a:pt x="6908" y="7950"/>
                  </a:lnTo>
                  <a:lnTo>
                    <a:pt x="6146" y="4724"/>
                  </a:lnTo>
                  <a:lnTo>
                    <a:pt x="5473" y="1473"/>
                  </a:lnTo>
                  <a:lnTo>
                    <a:pt x="3581" y="990"/>
                  </a:lnTo>
                  <a:lnTo>
                    <a:pt x="0" y="0"/>
                  </a:lnTo>
                  <a:close/>
                </a:path>
              </a:pathLst>
            </a:custGeom>
            <a:solidFill>
              <a:srgbClr val="FCE685"/>
            </a:solidFill>
          </p:spPr>
          <p:txBody>
            <a:bodyPr wrap="square" lIns="0" tIns="0" rIns="0" bIns="0" rtlCol="0"/>
            <a:lstStyle/>
            <a:p>
              <a:endParaRPr/>
            </a:p>
          </p:txBody>
        </p:sp>
        <p:sp>
          <p:nvSpPr>
            <p:cNvPr id="7597" name="object 7597"/>
            <p:cNvSpPr/>
            <p:nvPr/>
          </p:nvSpPr>
          <p:spPr>
            <a:xfrm>
              <a:off x="6046368" y="8276958"/>
              <a:ext cx="2540" cy="10160"/>
            </a:xfrm>
            <a:custGeom>
              <a:avLst/>
              <a:gdLst/>
              <a:ahLst/>
              <a:cxnLst/>
              <a:rect l="l" t="t" r="r" b="b"/>
              <a:pathLst>
                <a:path w="2539" h="10159">
                  <a:moveTo>
                    <a:pt x="0" y="0"/>
                  </a:moveTo>
                  <a:lnTo>
                    <a:pt x="2273" y="9690"/>
                  </a:lnTo>
                </a:path>
              </a:pathLst>
            </a:custGeom>
            <a:ln w="25400">
              <a:solidFill>
                <a:srgbClr val="FDE88A"/>
              </a:solidFill>
            </a:ln>
          </p:spPr>
          <p:txBody>
            <a:bodyPr wrap="square" lIns="0" tIns="0" rIns="0" bIns="0" rtlCol="0"/>
            <a:lstStyle/>
            <a:p>
              <a:endParaRPr/>
            </a:p>
          </p:txBody>
        </p:sp>
        <p:sp>
          <p:nvSpPr>
            <p:cNvPr id="7598" name="object 7598"/>
            <p:cNvSpPr/>
            <p:nvPr/>
          </p:nvSpPr>
          <p:spPr>
            <a:xfrm>
              <a:off x="6042965" y="8285289"/>
              <a:ext cx="5715" cy="1905"/>
            </a:xfrm>
            <a:custGeom>
              <a:avLst/>
              <a:gdLst/>
              <a:ahLst/>
              <a:cxnLst/>
              <a:rect l="l" t="t" r="r" b="b"/>
              <a:pathLst>
                <a:path w="5714" h="1904">
                  <a:moveTo>
                    <a:pt x="5676" y="1358"/>
                  </a:moveTo>
                  <a:lnTo>
                    <a:pt x="0" y="0"/>
                  </a:lnTo>
                </a:path>
              </a:pathLst>
            </a:custGeom>
            <a:ln w="25400">
              <a:solidFill>
                <a:srgbClr val="FCE483"/>
              </a:solidFill>
            </a:ln>
          </p:spPr>
          <p:txBody>
            <a:bodyPr wrap="square" lIns="0" tIns="0" rIns="0" bIns="0" rtlCol="0"/>
            <a:lstStyle/>
            <a:p>
              <a:endParaRPr/>
            </a:p>
          </p:txBody>
        </p:sp>
        <p:sp>
          <p:nvSpPr>
            <p:cNvPr id="7599" name="object 7599"/>
            <p:cNvSpPr/>
            <p:nvPr/>
          </p:nvSpPr>
          <p:spPr>
            <a:xfrm>
              <a:off x="6040894" y="8275485"/>
              <a:ext cx="2540" cy="10160"/>
            </a:xfrm>
            <a:custGeom>
              <a:avLst/>
              <a:gdLst/>
              <a:ahLst/>
              <a:cxnLst/>
              <a:rect l="l" t="t" r="r" b="b"/>
              <a:pathLst>
                <a:path w="2539" h="10159">
                  <a:moveTo>
                    <a:pt x="2070" y="9804"/>
                  </a:moveTo>
                  <a:lnTo>
                    <a:pt x="0" y="0"/>
                  </a:lnTo>
                </a:path>
              </a:pathLst>
            </a:custGeom>
            <a:ln w="25400">
              <a:solidFill>
                <a:srgbClr val="FBE380"/>
              </a:solidFill>
            </a:ln>
          </p:spPr>
          <p:txBody>
            <a:bodyPr wrap="square" lIns="0" tIns="0" rIns="0" bIns="0" rtlCol="0"/>
            <a:lstStyle/>
            <a:p>
              <a:endParaRPr/>
            </a:p>
          </p:txBody>
        </p:sp>
        <p:sp>
          <p:nvSpPr>
            <p:cNvPr id="7600" name="object 7600"/>
            <p:cNvSpPr/>
            <p:nvPr/>
          </p:nvSpPr>
          <p:spPr>
            <a:xfrm>
              <a:off x="6040894" y="8275485"/>
              <a:ext cx="5715" cy="1905"/>
            </a:xfrm>
            <a:custGeom>
              <a:avLst/>
              <a:gdLst/>
              <a:ahLst/>
              <a:cxnLst/>
              <a:rect l="l" t="t" r="r" b="b"/>
              <a:pathLst>
                <a:path w="5714" h="1904">
                  <a:moveTo>
                    <a:pt x="0" y="0"/>
                  </a:moveTo>
                  <a:lnTo>
                    <a:pt x="5473" y="1473"/>
                  </a:lnTo>
                </a:path>
              </a:pathLst>
            </a:custGeom>
            <a:ln w="25400">
              <a:solidFill>
                <a:srgbClr val="FCE787"/>
              </a:solidFill>
            </a:ln>
          </p:spPr>
          <p:txBody>
            <a:bodyPr wrap="square" lIns="0" tIns="0" rIns="0" bIns="0" rtlCol="0"/>
            <a:lstStyle/>
            <a:p>
              <a:endParaRPr/>
            </a:p>
          </p:txBody>
        </p:sp>
        <p:sp>
          <p:nvSpPr>
            <p:cNvPr id="7601" name="object 7601"/>
            <p:cNvSpPr/>
            <p:nvPr/>
          </p:nvSpPr>
          <p:spPr>
            <a:xfrm>
              <a:off x="6020650" y="8216176"/>
              <a:ext cx="16510" cy="35560"/>
            </a:xfrm>
            <a:custGeom>
              <a:avLst/>
              <a:gdLst/>
              <a:ahLst/>
              <a:cxnLst/>
              <a:rect l="l" t="t" r="r" b="b"/>
              <a:pathLst>
                <a:path w="16510" h="35559">
                  <a:moveTo>
                    <a:pt x="9207" y="0"/>
                  </a:moveTo>
                  <a:lnTo>
                    <a:pt x="0" y="114"/>
                  </a:lnTo>
                  <a:lnTo>
                    <a:pt x="2260" y="17049"/>
                  </a:lnTo>
                  <a:lnTo>
                    <a:pt x="3486" y="25521"/>
                  </a:lnTo>
                  <a:lnTo>
                    <a:pt x="4787" y="33985"/>
                  </a:lnTo>
                  <a:lnTo>
                    <a:pt x="13995" y="34328"/>
                  </a:lnTo>
                  <a:lnTo>
                    <a:pt x="16395" y="34988"/>
                  </a:lnTo>
                  <a:lnTo>
                    <a:pt x="12957" y="9251"/>
                  </a:lnTo>
                  <a:lnTo>
                    <a:pt x="11671" y="736"/>
                  </a:lnTo>
                  <a:lnTo>
                    <a:pt x="9207" y="0"/>
                  </a:lnTo>
                  <a:close/>
                </a:path>
              </a:pathLst>
            </a:custGeom>
            <a:solidFill>
              <a:srgbClr val="FEEA7B"/>
            </a:solidFill>
          </p:spPr>
          <p:txBody>
            <a:bodyPr wrap="square" lIns="0" tIns="0" rIns="0" bIns="0" rtlCol="0"/>
            <a:lstStyle/>
            <a:p>
              <a:endParaRPr/>
            </a:p>
          </p:txBody>
        </p:sp>
        <p:sp>
          <p:nvSpPr>
            <p:cNvPr id="7602" name="object 7602"/>
            <p:cNvSpPr/>
            <p:nvPr/>
          </p:nvSpPr>
          <p:spPr>
            <a:xfrm>
              <a:off x="6020650" y="8216290"/>
              <a:ext cx="12065" cy="635"/>
            </a:xfrm>
            <a:custGeom>
              <a:avLst/>
              <a:gdLst/>
              <a:ahLst/>
              <a:cxnLst/>
              <a:rect l="l" t="t" r="r" b="b"/>
              <a:pathLst>
                <a:path w="12064" h="634">
                  <a:moveTo>
                    <a:pt x="11671" y="622"/>
                  </a:moveTo>
                  <a:lnTo>
                    <a:pt x="0" y="0"/>
                  </a:lnTo>
                </a:path>
              </a:pathLst>
            </a:custGeom>
            <a:ln w="25400">
              <a:solidFill>
                <a:srgbClr val="FFED7D"/>
              </a:solidFill>
            </a:ln>
          </p:spPr>
          <p:txBody>
            <a:bodyPr wrap="square" lIns="0" tIns="0" rIns="0" bIns="0" rtlCol="0"/>
            <a:lstStyle/>
            <a:p>
              <a:endParaRPr/>
            </a:p>
          </p:txBody>
        </p:sp>
        <p:sp>
          <p:nvSpPr>
            <p:cNvPr id="7603" name="object 7603"/>
            <p:cNvSpPr/>
            <p:nvPr/>
          </p:nvSpPr>
          <p:spPr>
            <a:xfrm>
              <a:off x="6020650" y="8216290"/>
              <a:ext cx="5080" cy="34290"/>
            </a:xfrm>
            <a:custGeom>
              <a:avLst/>
              <a:gdLst/>
              <a:ahLst/>
              <a:cxnLst/>
              <a:rect l="l" t="t" r="r" b="b"/>
              <a:pathLst>
                <a:path w="5079" h="34290">
                  <a:moveTo>
                    <a:pt x="0" y="0"/>
                  </a:moveTo>
                  <a:lnTo>
                    <a:pt x="1101" y="8464"/>
                  </a:lnTo>
                  <a:lnTo>
                    <a:pt x="2260" y="16935"/>
                  </a:lnTo>
                  <a:lnTo>
                    <a:pt x="3486" y="25406"/>
                  </a:lnTo>
                  <a:lnTo>
                    <a:pt x="4787" y="33870"/>
                  </a:lnTo>
                </a:path>
              </a:pathLst>
            </a:custGeom>
            <a:ln w="25400">
              <a:solidFill>
                <a:srgbClr val="FEE66E"/>
              </a:solidFill>
            </a:ln>
          </p:spPr>
          <p:txBody>
            <a:bodyPr wrap="square" lIns="0" tIns="0" rIns="0" bIns="0" rtlCol="0"/>
            <a:lstStyle/>
            <a:p>
              <a:endParaRPr/>
            </a:p>
          </p:txBody>
        </p:sp>
        <p:sp>
          <p:nvSpPr>
            <p:cNvPr id="7604" name="object 7604"/>
            <p:cNvSpPr/>
            <p:nvPr/>
          </p:nvSpPr>
          <p:spPr>
            <a:xfrm>
              <a:off x="6025438" y="8250161"/>
              <a:ext cx="12065" cy="1270"/>
            </a:xfrm>
            <a:custGeom>
              <a:avLst/>
              <a:gdLst/>
              <a:ahLst/>
              <a:cxnLst/>
              <a:rect l="l" t="t" r="r" b="b"/>
              <a:pathLst>
                <a:path w="12064" h="1270">
                  <a:moveTo>
                    <a:pt x="0" y="0"/>
                  </a:moveTo>
                  <a:lnTo>
                    <a:pt x="11607" y="1003"/>
                  </a:lnTo>
                </a:path>
              </a:pathLst>
            </a:custGeom>
            <a:ln w="25399">
              <a:solidFill>
                <a:srgbClr val="FCE779"/>
              </a:solidFill>
            </a:ln>
          </p:spPr>
          <p:txBody>
            <a:bodyPr wrap="square" lIns="0" tIns="0" rIns="0" bIns="0" rtlCol="0"/>
            <a:lstStyle/>
            <a:p>
              <a:endParaRPr/>
            </a:p>
          </p:txBody>
        </p:sp>
        <p:sp>
          <p:nvSpPr>
            <p:cNvPr id="7605" name="object 7605"/>
            <p:cNvSpPr/>
            <p:nvPr/>
          </p:nvSpPr>
          <p:spPr>
            <a:xfrm>
              <a:off x="6032322" y="8216912"/>
              <a:ext cx="5080" cy="34290"/>
            </a:xfrm>
            <a:custGeom>
              <a:avLst/>
              <a:gdLst/>
              <a:ahLst/>
              <a:cxnLst/>
              <a:rect l="l" t="t" r="r" b="b"/>
              <a:pathLst>
                <a:path w="5079" h="34290">
                  <a:moveTo>
                    <a:pt x="4724" y="34251"/>
                  </a:moveTo>
                  <a:lnTo>
                    <a:pt x="3587" y="25658"/>
                  </a:lnTo>
                  <a:lnTo>
                    <a:pt x="2462" y="17073"/>
                  </a:lnTo>
                  <a:lnTo>
                    <a:pt x="1286" y="8514"/>
                  </a:lnTo>
                  <a:lnTo>
                    <a:pt x="0" y="0"/>
                  </a:lnTo>
                </a:path>
              </a:pathLst>
            </a:custGeom>
            <a:ln w="25400">
              <a:solidFill>
                <a:srgbClr val="FEED87"/>
              </a:solidFill>
            </a:ln>
          </p:spPr>
          <p:txBody>
            <a:bodyPr wrap="square" lIns="0" tIns="0" rIns="0" bIns="0" rtlCol="0"/>
            <a:lstStyle/>
            <a:p>
              <a:endParaRPr/>
            </a:p>
          </p:txBody>
        </p:sp>
        <p:sp>
          <p:nvSpPr>
            <p:cNvPr id="7606" name="object 7606"/>
            <p:cNvSpPr/>
            <p:nvPr/>
          </p:nvSpPr>
          <p:spPr>
            <a:xfrm>
              <a:off x="6032042" y="8250478"/>
              <a:ext cx="11430" cy="34925"/>
            </a:xfrm>
            <a:custGeom>
              <a:avLst/>
              <a:gdLst/>
              <a:ahLst/>
              <a:cxnLst/>
              <a:rect l="l" t="t" r="r" b="b"/>
              <a:pathLst>
                <a:path w="11429" h="34925">
                  <a:moveTo>
                    <a:pt x="0" y="0"/>
                  </a:moveTo>
                  <a:lnTo>
                    <a:pt x="9753" y="34518"/>
                  </a:lnTo>
                  <a:lnTo>
                    <a:pt x="10922" y="34810"/>
                  </a:lnTo>
                  <a:lnTo>
                    <a:pt x="9113" y="26353"/>
                  </a:lnTo>
                  <a:lnTo>
                    <a:pt x="7567" y="17833"/>
                  </a:lnTo>
                  <a:lnTo>
                    <a:pt x="6219" y="9271"/>
                  </a:lnTo>
                  <a:lnTo>
                    <a:pt x="5003" y="685"/>
                  </a:lnTo>
                  <a:lnTo>
                    <a:pt x="3797" y="355"/>
                  </a:lnTo>
                  <a:lnTo>
                    <a:pt x="2032" y="152"/>
                  </a:lnTo>
                  <a:lnTo>
                    <a:pt x="0" y="0"/>
                  </a:lnTo>
                  <a:close/>
                </a:path>
              </a:pathLst>
            </a:custGeom>
            <a:solidFill>
              <a:srgbClr val="FBE57C"/>
            </a:solidFill>
          </p:spPr>
          <p:txBody>
            <a:bodyPr wrap="square" lIns="0" tIns="0" rIns="0" bIns="0" rtlCol="0"/>
            <a:lstStyle/>
            <a:p>
              <a:endParaRPr/>
            </a:p>
          </p:txBody>
        </p:sp>
        <p:sp>
          <p:nvSpPr>
            <p:cNvPr id="7607" name="object 7607"/>
            <p:cNvSpPr/>
            <p:nvPr/>
          </p:nvSpPr>
          <p:spPr>
            <a:xfrm>
              <a:off x="6037046" y="8251164"/>
              <a:ext cx="6350" cy="34290"/>
            </a:xfrm>
            <a:custGeom>
              <a:avLst/>
              <a:gdLst/>
              <a:ahLst/>
              <a:cxnLst/>
              <a:rect l="l" t="t" r="r" b="b"/>
              <a:pathLst>
                <a:path w="6350" h="34290">
                  <a:moveTo>
                    <a:pt x="0" y="0"/>
                  </a:moveTo>
                  <a:lnTo>
                    <a:pt x="1215" y="8585"/>
                  </a:lnTo>
                  <a:lnTo>
                    <a:pt x="2563" y="17148"/>
                  </a:lnTo>
                  <a:lnTo>
                    <a:pt x="4109" y="25667"/>
                  </a:lnTo>
                  <a:lnTo>
                    <a:pt x="5918" y="34124"/>
                  </a:lnTo>
                </a:path>
              </a:pathLst>
            </a:custGeom>
            <a:ln w="25400">
              <a:solidFill>
                <a:srgbClr val="FCE682"/>
              </a:solidFill>
            </a:ln>
          </p:spPr>
          <p:txBody>
            <a:bodyPr wrap="square" lIns="0" tIns="0" rIns="0" bIns="0" rtlCol="0"/>
            <a:lstStyle/>
            <a:p>
              <a:endParaRPr/>
            </a:p>
          </p:txBody>
        </p:sp>
        <p:sp>
          <p:nvSpPr>
            <p:cNvPr id="7608" name="object 7608"/>
            <p:cNvSpPr/>
            <p:nvPr/>
          </p:nvSpPr>
          <p:spPr>
            <a:xfrm>
              <a:off x="6038062" y="8284514"/>
              <a:ext cx="5080" cy="1270"/>
            </a:xfrm>
            <a:custGeom>
              <a:avLst/>
              <a:gdLst/>
              <a:ahLst/>
              <a:cxnLst/>
              <a:rect l="l" t="t" r="r" b="b"/>
              <a:pathLst>
                <a:path w="5079" h="1270">
                  <a:moveTo>
                    <a:pt x="4902" y="774"/>
                  </a:moveTo>
                  <a:lnTo>
                    <a:pt x="0" y="0"/>
                  </a:lnTo>
                </a:path>
              </a:pathLst>
            </a:custGeom>
            <a:ln w="25400">
              <a:solidFill>
                <a:srgbClr val="FAE079"/>
              </a:solidFill>
            </a:ln>
          </p:spPr>
          <p:txBody>
            <a:bodyPr wrap="square" lIns="0" tIns="0" rIns="0" bIns="0" rtlCol="0"/>
            <a:lstStyle/>
            <a:p>
              <a:endParaRPr/>
            </a:p>
          </p:txBody>
        </p:sp>
        <p:sp>
          <p:nvSpPr>
            <p:cNvPr id="7609" name="object 7609"/>
            <p:cNvSpPr/>
            <p:nvPr/>
          </p:nvSpPr>
          <p:spPr>
            <a:xfrm>
              <a:off x="6032042" y="8250478"/>
              <a:ext cx="6350" cy="34290"/>
            </a:xfrm>
            <a:custGeom>
              <a:avLst/>
              <a:gdLst/>
              <a:ahLst/>
              <a:cxnLst/>
              <a:rect l="l" t="t" r="r" b="b"/>
              <a:pathLst>
                <a:path w="6350" h="34290">
                  <a:moveTo>
                    <a:pt x="6019" y="34036"/>
                  </a:moveTo>
                  <a:lnTo>
                    <a:pt x="4250" y="25599"/>
                  </a:lnTo>
                  <a:lnTo>
                    <a:pt x="2686" y="17103"/>
                  </a:lnTo>
                  <a:lnTo>
                    <a:pt x="1283" y="8564"/>
                  </a:lnTo>
                  <a:lnTo>
                    <a:pt x="0" y="0"/>
                  </a:lnTo>
                </a:path>
              </a:pathLst>
            </a:custGeom>
            <a:ln w="25400">
              <a:solidFill>
                <a:srgbClr val="FBE377"/>
              </a:solidFill>
            </a:ln>
          </p:spPr>
          <p:txBody>
            <a:bodyPr wrap="square" lIns="0" tIns="0" rIns="0" bIns="0" rtlCol="0"/>
            <a:lstStyle/>
            <a:p>
              <a:endParaRPr/>
            </a:p>
          </p:txBody>
        </p:sp>
        <p:sp>
          <p:nvSpPr>
            <p:cNvPr id="7610" name="object 7610"/>
            <p:cNvSpPr/>
            <p:nvPr/>
          </p:nvSpPr>
          <p:spPr>
            <a:xfrm>
              <a:off x="6032042" y="8250478"/>
              <a:ext cx="5080" cy="1270"/>
            </a:xfrm>
            <a:custGeom>
              <a:avLst/>
              <a:gdLst/>
              <a:ahLst/>
              <a:cxnLst/>
              <a:rect l="l" t="t" r="r" b="b"/>
              <a:pathLst>
                <a:path w="5079" h="1270">
                  <a:moveTo>
                    <a:pt x="0" y="0"/>
                  </a:moveTo>
                  <a:lnTo>
                    <a:pt x="5003" y="685"/>
                  </a:lnTo>
                </a:path>
              </a:pathLst>
            </a:custGeom>
            <a:ln w="25400">
              <a:solidFill>
                <a:srgbClr val="FCE980"/>
              </a:solidFill>
            </a:ln>
          </p:spPr>
          <p:txBody>
            <a:bodyPr wrap="square" lIns="0" tIns="0" rIns="0" bIns="0" rtlCol="0"/>
            <a:lstStyle/>
            <a:p>
              <a:endParaRPr/>
            </a:p>
          </p:txBody>
        </p:sp>
        <p:sp>
          <p:nvSpPr>
            <p:cNvPr id="7611" name="object 7611"/>
            <p:cNvSpPr/>
            <p:nvPr/>
          </p:nvSpPr>
          <p:spPr>
            <a:xfrm>
              <a:off x="6025438" y="8250161"/>
              <a:ext cx="12700" cy="34925"/>
            </a:xfrm>
            <a:custGeom>
              <a:avLst/>
              <a:gdLst/>
              <a:ahLst/>
              <a:cxnLst/>
              <a:rect l="l" t="t" r="r" b="b"/>
              <a:pathLst>
                <a:path w="12700" h="34925">
                  <a:moveTo>
                    <a:pt x="0" y="0"/>
                  </a:moveTo>
                  <a:lnTo>
                    <a:pt x="12623" y="34353"/>
                  </a:lnTo>
                  <a:lnTo>
                    <a:pt x="10854" y="25917"/>
                  </a:lnTo>
                  <a:lnTo>
                    <a:pt x="9290" y="17421"/>
                  </a:lnTo>
                  <a:lnTo>
                    <a:pt x="7887" y="8882"/>
                  </a:lnTo>
                  <a:lnTo>
                    <a:pt x="6603" y="317"/>
                  </a:lnTo>
                  <a:lnTo>
                    <a:pt x="4571" y="177"/>
                  </a:lnTo>
                  <a:lnTo>
                    <a:pt x="0" y="0"/>
                  </a:lnTo>
                  <a:close/>
                </a:path>
              </a:pathLst>
            </a:custGeom>
            <a:solidFill>
              <a:srgbClr val="FAE16E"/>
            </a:solidFill>
          </p:spPr>
          <p:txBody>
            <a:bodyPr wrap="square" lIns="0" tIns="0" rIns="0" bIns="0" rtlCol="0"/>
            <a:lstStyle/>
            <a:p>
              <a:endParaRPr/>
            </a:p>
          </p:txBody>
        </p:sp>
        <p:sp>
          <p:nvSpPr>
            <p:cNvPr id="7612" name="object 7612"/>
            <p:cNvSpPr/>
            <p:nvPr/>
          </p:nvSpPr>
          <p:spPr>
            <a:xfrm>
              <a:off x="6032042" y="8250478"/>
              <a:ext cx="6350" cy="34290"/>
            </a:xfrm>
            <a:custGeom>
              <a:avLst/>
              <a:gdLst/>
              <a:ahLst/>
              <a:cxnLst/>
              <a:rect l="l" t="t" r="r" b="b"/>
              <a:pathLst>
                <a:path w="6350" h="34290">
                  <a:moveTo>
                    <a:pt x="0" y="0"/>
                  </a:moveTo>
                  <a:lnTo>
                    <a:pt x="1283" y="8564"/>
                  </a:lnTo>
                  <a:lnTo>
                    <a:pt x="2686" y="17103"/>
                  </a:lnTo>
                  <a:lnTo>
                    <a:pt x="4250" y="25599"/>
                  </a:lnTo>
                  <a:lnTo>
                    <a:pt x="6019" y="34036"/>
                  </a:lnTo>
                </a:path>
              </a:pathLst>
            </a:custGeom>
            <a:ln w="25400">
              <a:solidFill>
                <a:srgbClr val="FBE377"/>
              </a:solidFill>
            </a:ln>
          </p:spPr>
          <p:txBody>
            <a:bodyPr wrap="square" lIns="0" tIns="0" rIns="0" bIns="0" rtlCol="0"/>
            <a:lstStyle/>
            <a:p>
              <a:endParaRPr/>
            </a:p>
          </p:txBody>
        </p:sp>
        <p:sp>
          <p:nvSpPr>
            <p:cNvPr id="7613" name="object 7613"/>
            <p:cNvSpPr/>
            <p:nvPr/>
          </p:nvSpPr>
          <p:spPr>
            <a:xfrm>
              <a:off x="6031522" y="8283867"/>
              <a:ext cx="6985" cy="1270"/>
            </a:xfrm>
            <a:custGeom>
              <a:avLst/>
              <a:gdLst/>
              <a:ahLst/>
              <a:cxnLst/>
              <a:rect l="l" t="t" r="r" b="b"/>
              <a:pathLst>
                <a:path w="6985" h="1270">
                  <a:moveTo>
                    <a:pt x="6540" y="647"/>
                  </a:moveTo>
                  <a:lnTo>
                    <a:pt x="0" y="0"/>
                  </a:lnTo>
                </a:path>
              </a:pathLst>
            </a:custGeom>
            <a:ln w="25400">
              <a:solidFill>
                <a:srgbClr val="F9DD6A"/>
              </a:solidFill>
            </a:ln>
          </p:spPr>
          <p:txBody>
            <a:bodyPr wrap="square" lIns="0" tIns="0" rIns="0" bIns="0" rtlCol="0"/>
            <a:lstStyle/>
            <a:p>
              <a:endParaRPr/>
            </a:p>
          </p:txBody>
        </p:sp>
        <p:sp>
          <p:nvSpPr>
            <p:cNvPr id="7614" name="object 7614"/>
            <p:cNvSpPr/>
            <p:nvPr/>
          </p:nvSpPr>
          <p:spPr>
            <a:xfrm>
              <a:off x="6025438" y="8250161"/>
              <a:ext cx="6350" cy="34290"/>
            </a:xfrm>
            <a:custGeom>
              <a:avLst/>
              <a:gdLst/>
              <a:ahLst/>
              <a:cxnLst/>
              <a:rect l="l" t="t" r="r" b="b"/>
              <a:pathLst>
                <a:path w="6350" h="34290">
                  <a:moveTo>
                    <a:pt x="6083" y="33705"/>
                  </a:moveTo>
                  <a:lnTo>
                    <a:pt x="4420" y="25317"/>
                  </a:lnTo>
                  <a:lnTo>
                    <a:pt x="2855" y="16900"/>
                  </a:lnTo>
                  <a:lnTo>
                    <a:pt x="1384" y="8459"/>
                  </a:lnTo>
                  <a:lnTo>
                    <a:pt x="0" y="0"/>
                  </a:lnTo>
                </a:path>
              </a:pathLst>
            </a:custGeom>
            <a:ln w="25400">
              <a:solidFill>
                <a:srgbClr val="FADF66"/>
              </a:solidFill>
            </a:ln>
          </p:spPr>
          <p:txBody>
            <a:bodyPr wrap="square" lIns="0" tIns="0" rIns="0" bIns="0" rtlCol="0"/>
            <a:lstStyle/>
            <a:p>
              <a:endParaRPr/>
            </a:p>
          </p:txBody>
        </p:sp>
        <p:sp>
          <p:nvSpPr>
            <p:cNvPr id="7615" name="object 7615"/>
            <p:cNvSpPr/>
            <p:nvPr/>
          </p:nvSpPr>
          <p:spPr>
            <a:xfrm>
              <a:off x="6025438" y="8250161"/>
              <a:ext cx="6985" cy="635"/>
            </a:xfrm>
            <a:custGeom>
              <a:avLst/>
              <a:gdLst/>
              <a:ahLst/>
              <a:cxnLst/>
              <a:rect l="l" t="t" r="r" b="b"/>
              <a:pathLst>
                <a:path w="6985" h="634">
                  <a:moveTo>
                    <a:pt x="0" y="0"/>
                  </a:moveTo>
                  <a:lnTo>
                    <a:pt x="6603" y="317"/>
                  </a:lnTo>
                </a:path>
              </a:pathLst>
            </a:custGeom>
            <a:ln w="25400">
              <a:solidFill>
                <a:srgbClr val="FCE573"/>
              </a:solidFill>
            </a:ln>
          </p:spPr>
          <p:txBody>
            <a:bodyPr wrap="square" lIns="0" tIns="0" rIns="0" bIns="0" rtlCol="0"/>
            <a:lstStyle/>
            <a:p>
              <a:endParaRPr/>
            </a:p>
          </p:txBody>
        </p:sp>
        <p:sp>
          <p:nvSpPr>
            <p:cNvPr id="7616" name="object 7616"/>
            <p:cNvSpPr/>
            <p:nvPr/>
          </p:nvSpPr>
          <p:spPr>
            <a:xfrm>
              <a:off x="6014224" y="8216265"/>
              <a:ext cx="8890" cy="17145"/>
            </a:xfrm>
            <a:custGeom>
              <a:avLst/>
              <a:gdLst/>
              <a:ahLst/>
              <a:cxnLst/>
              <a:rect l="l" t="t" r="r" b="b"/>
              <a:pathLst>
                <a:path w="8889" h="17145">
                  <a:moveTo>
                    <a:pt x="0" y="0"/>
                  </a:moveTo>
                  <a:lnTo>
                    <a:pt x="8686" y="16967"/>
                  </a:lnTo>
                  <a:lnTo>
                    <a:pt x="7137" y="5664"/>
                  </a:lnTo>
                  <a:lnTo>
                    <a:pt x="6426" y="25"/>
                  </a:lnTo>
                  <a:lnTo>
                    <a:pt x="1917" y="76"/>
                  </a:lnTo>
                  <a:lnTo>
                    <a:pt x="0" y="0"/>
                  </a:lnTo>
                  <a:close/>
                </a:path>
              </a:pathLst>
            </a:custGeom>
            <a:solidFill>
              <a:srgbClr val="FEE66A"/>
            </a:solidFill>
          </p:spPr>
          <p:txBody>
            <a:bodyPr wrap="square" lIns="0" tIns="0" rIns="0" bIns="0" rtlCol="0"/>
            <a:lstStyle/>
            <a:p>
              <a:endParaRPr/>
            </a:p>
          </p:txBody>
        </p:sp>
        <p:sp>
          <p:nvSpPr>
            <p:cNvPr id="7617" name="object 7617"/>
            <p:cNvSpPr/>
            <p:nvPr/>
          </p:nvSpPr>
          <p:spPr>
            <a:xfrm>
              <a:off x="6014224" y="8203565"/>
              <a:ext cx="6985" cy="26034"/>
            </a:xfrm>
            <a:custGeom>
              <a:avLst/>
              <a:gdLst/>
              <a:ahLst/>
              <a:cxnLst/>
              <a:rect l="l" t="t" r="r" b="b"/>
              <a:pathLst>
                <a:path w="6985" h="26034">
                  <a:moveTo>
                    <a:pt x="6426" y="0"/>
                  </a:moveTo>
                  <a:lnTo>
                    <a:pt x="0" y="0"/>
                  </a:lnTo>
                  <a:lnTo>
                    <a:pt x="0" y="25425"/>
                  </a:lnTo>
                  <a:lnTo>
                    <a:pt x="6426" y="25425"/>
                  </a:lnTo>
                  <a:lnTo>
                    <a:pt x="6426" y="0"/>
                  </a:lnTo>
                  <a:close/>
                </a:path>
              </a:pathLst>
            </a:custGeom>
            <a:solidFill>
              <a:srgbClr val="FFE76B"/>
            </a:solidFill>
          </p:spPr>
          <p:txBody>
            <a:bodyPr wrap="square" lIns="0" tIns="0" rIns="0" bIns="0" rtlCol="0"/>
            <a:lstStyle/>
            <a:p>
              <a:endParaRPr/>
            </a:p>
          </p:txBody>
        </p:sp>
        <p:sp>
          <p:nvSpPr>
            <p:cNvPr id="7618" name="object 7618"/>
            <p:cNvSpPr/>
            <p:nvPr/>
          </p:nvSpPr>
          <p:spPr>
            <a:xfrm>
              <a:off x="6014224" y="8216265"/>
              <a:ext cx="2540" cy="17145"/>
            </a:xfrm>
            <a:custGeom>
              <a:avLst/>
              <a:gdLst/>
              <a:ahLst/>
              <a:cxnLst/>
              <a:rect l="l" t="t" r="r" b="b"/>
              <a:pathLst>
                <a:path w="2539" h="17145">
                  <a:moveTo>
                    <a:pt x="0" y="0"/>
                  </a:moveTo>
                  <a:lnTo>
                    <a:pt x="584" y="5638"/>
                  </a:lnTo>
                  <a:lnTo>
                    <a:pt x="1295" y="11239"/>
                  </a:lnTo>
                  <a:lnTo>
                    <a:pt x="2095" y="16840"/>
                  </a:lnTo>
                </a:path>
              </a:pathLst>
            </a:custGeom>
            <a:ln w="25400">
              <a:solidFill>
                <a:srgbClr val="FEE463"/>
              </a:solidFill>
            </a:ln>
          </p:spPr>
          <p:txBody>
            <a:bodyPr wrap="square" lIns="0" tIns="0" rIns="0" bIns="0" rtlCol="0"/>
            <a:lstStyle/>
            <a:p>
              <a:endParaRPr/>
            </a:p>
          </p:txBody>
        </p:sp>
        <p:sp>
          <p:nvSpPr>
            <p:cNvPr id="7619" name="object 7619"/>
            <p:cNvSpPr/>
            <p:nvPr/>
          </p:nvSpPr>
          <p:spPr>
            <a:xfrm>
              <a:off x="6016320" y="8220405"/>
              <a:ext cx="6985" cy="26034"/>
            </a:xfrm>
            <a:custGeom>
              <a:avLst/>
              <a:gdLst/>
              <a:ahLst/>
              <a:cxnLst/>
              <a:rect l="l" t="t" r="r" b="b"/>
              <a:pathLst>
                <a:path w="6985" h="26034">
                  <a:moveTo>
                    <a:pt x="6591" y="0"/>
                  </a:moveTo>
                  <a:lnTo>
                    <a:pt x="0" y="0"/>
                  </a:lnTo>
                  <a:lnTo>
                    <a:pt x="0" y="25526"/>
                  </a:lnTo>
                  <a:lnTo>
                    <a:pt x="6591" y="25526"/>
                  </a:lnTo>
                  <a:lnTo>
                    <a:pt x="6591" y="0"/>
                  </a:lnTo>
                  <a:close/>
                </a:path>
              </a:pathLst>
            </a:custGeom>
            <a:solidFill>
              <a:srgbClr val="FEE469"/>
            </a:solidFill>
          </p:spPr>
          <p:txBody>
            <a:bodyPr wrap="square" lIns="0" tIns="0" rIns="0" bIns="0" rtlCol="0"/>
            <a:lstStyle/>
            <a:p>
              <a:endParaRPr/>
            </a:p>
          </p:txBody>
        </p:sp>
        <p:sp>
          <p:nvSpPr>
            <p:cNvPr id="7620" name="object 7620"/>
            <p:cNvSpPr/>
            <p:nvPr/>
          </p:nvSpPr>
          <p:spPr>
            <a:xfrm>
              <a:off x="6020650" y="8216290"/>
              <a:ext cx="2540" cy="17145"/>
            </a:xfrm>
            <a:custGeom>
              <a:avLst/>
              <a:gdLst/>
              <a:ahLst/>
              <a:cxnLst/>
              <a:rect l="l" t="t" r="r" b="b"/>
              <a:pathLst>
                <a:path w="2539" h="17145">
                  <a:moveTo>
                    <a:pt x="2260" y="16941"/>
                  </a:moveTo>
                  <a:lnTo>
                    <a:pt x="1473" y="11290"/>
                  </a:lnTo>
                  <a:lnTo>
                    <a:pt x="711" y="5638"/>
                  </a:lnTo>
                  <a:lnTo>
                    <a:pt x="0" y="0"/>
                  </a:lnTo>
                </a:path>
              </a:pathLst>
            </a:custGeom>
            <a:ln w="25400">
              <a:solidFill>
                <a:srgbClr val="FEE870"/>
              </a:solidFill>
            </a:ln>
          </p:spPr>
          <p:txBody>
            <a:bodyPr wrap="square" lIns="0" tIns="0" rIns="0" bIns="0" rtlCol="0"/>
            <a:lstStyle/>
            <a:p>
              <a:endParaRPr/>
            </a:p>
          </p:txBody>
        </p:sp>
        <p:sp>
          <p:nvSpPr>
            <p:cNvPr id="7621" name="object 7621"/>
            <p:cNvSpPr/>
            <p:nvPr/>
          </p:nvSpPr>
          <p:spPr>
            <a:xfrm>
              <a:off x="6016320" y="8233105"/>
              <a:ext cx="9525" cy="17145"/>
            </a:xfrm>
            <a:custGeom>
              <a:avLst/>
              <a:gdLst/>
              <a:ahLst/>
              <a:cxnLst/>
              <a:rect l="l" t="t" r="r" b="b"/>
              <a:pathLst>
                <a:path w="9525" h="17145">
                  <a:moveTo>
                    <a:pt x="0" y="0"/>
                  </a:moveTo>
                  <a:lnTo>
                    <a:pt x="9118" y="17056"/>
                  </a:lnTo>
                  <a:lnTo>
                    <a:pt x="8229" y="11429"/>
                  </a:lnTo>
                  <a:lnTo>
                    <a:pt x="7391" y="5778"/>
                  </a:lnTo>
                  <a:lnTo>
                    <a:pt x="6591" y="126"/>
                  </a:lnTo>
                  <a:lnTo>
                    <a:pt x="1968" y="88"/>
                  </a:lnTo>
                  <a:lnTo>
                    <a:pt x="0" y="0"/>
                  </a:lnTo>
                  <a:close/>
                </a:path>
              </a:pathLst>
            </a:custGeom>
            <a:solidFill>
              <a:srgbClr val="FDE266"/>
            </a:solidFill>
          </p:spPr>
          <p:txBody>
            <a:bodyPr wrap="square" lIns="0" tIns="0" rIns="0" bIns="0" rtlCol="0"/>
            <a:lstStyle/>
            <a:p>
              <a:endParaRPr/>
            </a:p>
          </p:txBody>
        </p:sp>
        <p:sp>
          <p:nvSpPr>
            <p:cNvPr id="7622" name="object 7622"/>
            <p:cNvSpPr/>
            <p:nvPr/>
          </p:nvSpPr>
          <p:spPr>
            <a:xfrm>
              <a:off x="6016320" y="8220405"/>
              <a:ext cx="6985" cy="26034"/>
            </a:xfrm>
            <a:custGeom>
              <a:avLst/>
              <a:gdLst/>
              <a:ahLst/>
              <a:cxnLst/>
              <a:rect l="l" t="t" r="r" b="b"/>
              <a:pathLst>
                <a:path w="6985" h="26034">
                  <a:moveTo>
                    <a:pt x="6591" y="0"/>
                  </a:moveTo>
                  <a:lnTo>
                    <a:pt x="0" y="0"/>
                  </a:lnTo>
                  <a:lnTo>
                    <a:pt x="0" y="25526"/>
                  </a:lnTo>
                  <a:lnTo>
                    <a:pt x="6591" y="25526"/>
                  </a:lnTo>
                  <a:lnTo>
                    <a:pt x="6591" y="0"/>
                  </a:lnTo>
                  <a:close/>
                </a:path>
              </a:pathLst>
            </a:custGeom>
            <a:solidFill>
              <a:srgbClr val="FEE469"/>
            </a:solidFill>
          </p:spPr>
          <p:txBody>
            <a:bodyPr wrap="square" lIns="0" tIns="0" rIns="0" bIns="0" rtlCol="0"/>
            <a:lstStyle/>
            <a:p>
              <a:endParaRPr/>
            </a:p>
          </p:txBody>
        </p:sp>
        <p:sp>
          <p:nvSpPr>
            <p:cNvPr id="7623" name="object 7623"/>
            <p:cNvSpPr/>
            <p:nvPr/>
          </p:nvSpPr>
          <p:spPr>
            <a:xfrm>
              <a:off x="6016320" y="8233105"/>
              <a:ext cx="3175" cy="17145"/>
            </a:xfrm>
            <a:custGeom>
              <a:avLst/>
              <a:gdLst/>
              <a:ahLst/>
              <a:cxnLst/>
              <a:rect l="l" t="t" r="r" b="b"/>
              <a:pathLst>
                <a:path w="3175" h="17145">
                  <a:moveTo>
                    <a:pt x="0" y="0"/>
                  </a:moveTo>
                  <a:lnTo>
                    <a:pt x="812" y="5587"/>
                  </a:lnTo>
                  <a:lnTo>
                    <a:pt x="1714" y="11163"/>
                  </a:lnTo>
                  <a:lnTo>
                    <a:pt x="2679" y="16738"/>
                  </a:lnTo>
                </a:path>
              </a:pathLst>
            </a:custGeom>
            <a:ln w="25400">
              <a:solidFill>
                <a:srgbClr val="FDE05E"/>
              </a:solidFill>
            </a:ln>
          </p:spPr>
          <p:txBody>
            <a:bodyPr wrap="square" lIns="0" tIns="0" rIns="0" bIns="0" rtlCol="0"/>
            <a:lstStyle/>
            <a:p>
              <a:endParaRPr/>
            </a:p>
          </p:txBody>
        </p:sp>
        <p:sp>
          <p:nvSpPr>
            <p:cNvPr id="7624" name="object 7624"/>
            <p:cNvSpPr/>
            <p:nvPr/>
          </p:nvSpPr>
          <p:spPr>
            <a:xfrm>
              <a:off x="6018999" y="8249844"/>
              <a:ext cx="6985" cy="635"/>
            </a:xfrm>
            <a:custGeom>
              <a:avLst/>
              <a:gdLst/>
              <a:ahLst/>
              <a:cxnLst/>
              <a:rect l="l" t="t" r="r" b="b"/>
              <a:pathLst>
                <a:path w="6985" h="634">
                  <a:moveTo>
                    <a:pt x="0" y="0"/>
                  </a:moveTo>
                  <a:lnTo>
                    <a:pt x="6438" y="317"/>
                  </a:lnTo>
                </a:path>
              </a:pathLst>
            </a:custGeom>
            <a:ln w="25400">
              <a:solidFill>
                <a:srgbClr val="FCE064"/>
              </a:solidFill>
            </a:ln>
          </p:spPr>
          <p:txBody>
            <a:bodyPr wrap="square" lIns="0" tIns="0" rIns="0" bIns="0" rtlCol="0"/>
            <a:lstStyle/>
            <a:p>
              <a:endParaRPr/>
            </a:p>
          </p:txBody>
        </p:sp>
        <p:sp>
          <p:nvSpPr>
            <p:cNvPr id="7625" name="object 7625"/>
            <p:cNvSpPr/>
            <p:nvPr/>
          </p:nvSpPr>
          <p:spPr>
            <a:xfrm>
              <a:off x="6022911" y="8233232"/>
              <a:ext cx="2540" cy="17145"/>
            </a:xfrm>
            <a:custGeom>
              <a:avLst/>
              <a:gdLst/>
              <a:ahLst/>
              <a:cxnLst/>
              <a:rect l="l" t="t" r="r" b="b"/>
              <a:pathLst>
                <a:path w="2539" h="17145">
                  <a:moveTo>
                    <a:pt x="2527" y="16929"/>
                  </a:moveTo>
                  <a:lnTo>
                    <a:pt x="1638" y="11302"/>
                  </a:lnTo>
                  <a:lnTo>
                    <a:pt x="800" y="5651"/>
                  </a:lnTo>
                  <a:lnTo>
                    <a:pt x="0" y="0"/>
                  </a:lnTo>
                </a:path>
              </a:pathLst>
            </a:custGeom>
            <a:ln w="25400">
              <a:solidFill>
                <a:srgbClr val="FDE56E"/>
              </a:solidFill>
            </a:ln>
          </p:spPr>
          <p:txBody>
            <a:bodyPr wrap="square" lIns="0" tIns="0" rIns="0" bIns="0" rtlCol="0"/>
            <a:lstStyle/>
            <a:p>
              <a:endParaRPr/>
            </a:p>
          </p:txBody>
        </p:sp>
        <p:sp>
          <p:nvSpPr>
            <p:cNvPr id="7626" name="object 7626"/>
            <p:cNvSpPr/>
            <p:nvPr/>
          </p:nvSpPr>
          <p:spPr>
            <a:xfrm>
              <a:off x="6009716" y="8215642"/>
              <a:ext cx="6985" cy="17780"/>
            </a:xfrm>
            <a:custGeom>
              <a:avLst/>
              <a:gdLst/>
              <a:ahLst/>
              <a:cxnLst/>
              <a:rect l="l" t="t" r="r" b="b"/>
              <a:pathLst>
                <a:path w="6985" h="17779">
                  <a:moveTo>
                    <a:pt x="0" y="0"/>
                  </a:moveTo>
                  <a:lnTo>
                    <a:pt x="2031" y="16789"/>
                  </a:lnTo>
                  <a:lnTo>
                    <a:pt x="3022" y="17157"/>
                  </a:lnTo>
                  <a:lnTo>
                    <a:pt x="4648" y="17348"/>
                  </a:lnTo>
                  <a:lnTo>
                    <a:pt x="6603" y="17462"/>
                  </a:lnTo>
                  <a:lnTo>
                    <a:pt x="5803" y="11861"/>
                  </a:lnTo>
                  <a:lnTo>
                    <a:pt x="5092" y="6261"/>
                  </a:lnTo>
                  <a:lnTo>
                    <a:pt x="4508" y="622"/>
                  </a:lnTo>
                  <a:lnTo>
                    <a:pt x="2590" y="546"/>
                  </a:lnTo>
                  <a:lnTo>
                    <a:pt x="990" y="368"/>
                  </a:lnTo>
                  <a:lnTo>
                    <a:pt x="0" y="0"/>
                  </a:lnTo>
                  <a:close/>
                </a:path>
              </a:pathLst>
            </a:custGeom>
            <a:solidFill>
              <a:srgbClr val="FEE15B"/>
            </a:solidFill>
          </p:spPr>
          <p:txBody>
            <a:bodyPr wrap="square" lIns="0" tIns="0" rIns="0" bIns="0" rtlCol="0"/>
            <a:lstStyle/>
            <a:p>
              <a:endParaRPr/>
            </a:p>
          </p:txBody>
        </p:sp>
        <p:sp>
          <p:nvSpPr>
            <p:cNvPr id="7627" name="object 7627"/>
            <p:cNvSpPr/>
            <p:nvPr/>
          </p:nvSpPr>
          <p:spPr>
            <a:xfrm>
              <a:off x="6009716" y="8215642"/>
              <a:ext cx="5080" cy="635"/>
            </a:xfrm>
            <a:custGeom>
              <a:avLst/>
              <a:gdLst/>
              <a:ahLst/>
              <a:cxnLst/>
              <a:rect l="l" t="t" r="r" b="b"/>
              <a:pathLst>
                <a:path w="5079" h="634">
                  <a:moveTo>
                    <a:pt x="4508" y="622"/>
                  </a:moveTo>
                  <a:lnTo>
                    <a:pt x="0" y="0"/>
                  </a:lnTo>
                </a:path>
              </a:pathLst>
            </a:custGeom>
            <a:ln w="25400">
              <a:solidFill>
                <a:srgbClr val="FFE25D"/>
              </a:solidFill>
            </a:ln>
          </p:spPr>
          <p:txBody>
            <a:bodyPr wrap="square" lIns="0" tIns="0" rIns="0" bIns="0" rtlCol="0"/>
            <a:lstStyle/>
            <a:p>
              <a:endParaRPr/>
            </a:p>
          </p:txBody>
        </p:sp>
        <p:sp>
          <p:nvSpPr>
            <p:cNvPr id="7628" name="object 7628"/>
            <p:cNvSpPr/>
            <p:nvPr/>
          </p:nvSpPr>
          <p:spPr>
            <a:xfrm>
              <a:off x="6011712" y="8232188"/>
              <a:ext cx="635" cy="635"/>
            </a:xfrm>
            <a:custGeom>
              <a:avLst/>
              <a:gdLst/>
              <a:ahLst/>
              <a:cxnLst/>
              <a:rect l="l" t="t" r="r" b="b"/>
              <a:pathLst>
                <a:path w="635" h="634">
                  <a:moveTo>
                    <a:pt x="0" y="0"/>
                  </a:moveTo>
                  <a:lnTo>
                    <a:pt x="35" y="244"/>
                  </a:lnTo>
                </a:path>
              </a:pathLst>
            </a:custGeom>
            <a:ln w="25400">
              <a:solidFill>
                <a:srgbClr val="FEDE54"/>
              </a:solidFill>
            </a:ln>
          </p:spPr>
          <p:txBody>
            <a:bodyPr wrap="square" lIns="0" tIns="0" rIns="0" bIns="0" rtlCol="0"/>
            <a:lstStyle/>
            <a:p>
              <a:endParaRPr/>
            </a:p>
          </p:txBody>
        </p:sp>
        <p:sp>
          <p:nvSpPr>
            <p:cNvPr id="7629" name="object 7629"/>
            <p:cNvSpPr/>
            <p:nvPr/>
          </p:nvSpPr>
          <p:spPr>
            <a:xfrm>
              <a:off x="6011748" y="8232432"/>
              <a:ext cx="5080" cy="1270"/>
            </a:xfrm>
            <a:custGeom>
              <a:avLst/>
              <a:gdLst/>
              <a:ahLst/>
              <a:cxnLst/>
              <a:rect l="l" t="t" r="r" b="b"/>
              <a:pathLst>
                <a:path w="5079" h="1270">
                  <a:moveTo>
                    <a:pt x="0" y="0"/>
                  </a:moveTo>
                  <a:lnTo>
                    <a:pt x="4572" y="673"/>
                  </a:lnTo>
                </a:path>
              </a:pathLst>
            </a:custGeom>
            <a:ln w="25400">
              <a:solidFill>
                <a:srgbClr val="FEDF59"/>
              </a:solidFill>
            </a:ln>
          </p:spPr>
          <p:txBody>
            <a:bodyPr wrap="square" lIns="0" tIns="0" rIns="0" bIns="0" rtlCol="0"/>
            <a:lstStyle/>
            <a:p>
              <a:endParaRPr/>
            </a:p>
          </p:txBody>
        </p:sp>
        <p:sp>
          <p:nvSpPr>
            <p:cNvPr id="7630" name="object 7630"/>
            <p:cNvSpPr/>
            <p:nvPr/>
          </p:nvSpPr>
          <p:spPr>
            <a:xfrm>
              <a:off x="6014224" y="8216265"/>
              <a:ext cx="2540" cy="17145"/>
            </a:xfrm>
            <a:custGeom>
              <a:avLst/>
              <a:gdLst/>
              <a:ahLst/>
              <a:cxnLst/>
              <a:rect l="l" t="t" r="r" b="b"/>
              <a:pathLst>
                <a:path w="2539" h="17145">
                  <a:moveTo>
                    <a:pt x="2095" y="16840"/>
                  </a:moveTo>
                  <a:lnTo>
                    <a:pt x="1295" y="11239"/>
                  </a:lnTo>
                  <a:lnTo>
                    <a:pt x="584" y="5638"/>
                  </a:lnTo>
                  <a:lnTo>
                    <a:pt x="0" y="0"/>
                  </a:lnTo>
                </a:path>
              </a:pathLst>
            </a:custGeom>
            <a:ln w="25400">
              <a:solidFill>
                <a:srgbClr val="FEE463"/>
              </a:solidFill>
            </a:ln>
          </p:spPr>
          <p:txBody>
            <a:bodyPr wrap="square" lIns="0" tIns="0" rIns="0" bIns="0" rtlCol="0"/>
            <a:lstStyle/>
            <a:p>
              <a:endParaRPr/>
            </a:p>
          </p:txBody>
        </p:sp>
        <p:sp>
          <p:nvSpPr>
            <p:cNvPr id="7631" name="object 7631"/>
            <p:cNvSpPr/>
            <p:nvPr/>
          </p:nvSpPr>
          <p:spPr>
            <a:xfrm>
              <a:off x="6011748" y="8232432"/>
              <a:ext cx="7620" cy="17780"/>
            </a:xfrm>
            <a:custGeom>
              <a:avLst/>
              <a:gdLst/>
              <a:ahLst/>
              <a:cxnLst/>
              <a:rect l="l" t="t" r="r" b="b"/>
              <a:pathLst>
                <a:path w="7620" h="17779">
                  <a:moveTo>
                    <a:pt x="0" y="0"/>
                  </a:moveTo>
                  <a:lnTo>
                    <a:pt x="2730" y="16675"/>
                  </a:lnTo>
                  <a:lnTo>
                    <a:pt x="3721" y="17030"/>
                  </a:lnTo>
                  <a:lnTo>
                    <a:pt x="5321" y="17246"/>
                  </a:lnTo>
                  <a:lnTo>
                    <a:pt x="7251" y="17411"/>
                  </a:lnTo>
                  <a:lnTo>
                    <a:pt x="6286" y="11836"/>
                  </a:lnTo>
                  <a:lnTo>
                    <a:pt x="5384" y="6261"/>
                  </a:lnTo>
                  <a:lnTo>
                    <a:pt x="4572" y="673"/>
                  </a:lnTo>
                  <a:lnTo>
                    <a:pt x="2616" y="558"/>
                  </a:lnTo>
                  <a:lnTo>
                    <a:pt x="990" y="368"/>
                  </a:lnTo>
                  <a:lnTo>
                    <a:pt x="0" y="0"/>
                  </a:lnTo>
                  <a:close/>
                </a:path>
              </a:pathLst>
            </a:custGeom>
            <a:solidFill>
              <a:srgbClr val="FDDE54"/>
            </a:solidFill>
          </p:spPr>
          <p:txBody>
            <a:bodyPr wrap="square" lIns="0" tIns="0" rIns="0" bIns="0" rtlCol="0"/>
            <a:lstStyle/>
            <a:p>
              <a:endParaRPr/>
            </a:p>
          </p:txBody>
        </p:sp>
        <p:sp>
          <p:nvSpPr>
            <p:cNvPr id="7632" name="object 7632"/>
            <p:cNvSpPr/>
            <p:nvPr/>
          </p:nvSpPr>
          <p:spPr>
            <a:xfrm>
              <a:off x="6011748" y="8232432"/>
              <a:ext cx="5080" cy="1270"/>
            </a:xfrm>
            <a:custGeom>
              <a:avLst/>
              <a:gdLst/>
              <a:ahLst/>
              <a:cxnLst/>
              <a:rect l="l" t="t" r="r" b="b"/>
              <a:pathLst>
                <a:path w="5079" h="1270">
                  <a:moveTo>
                    <a:pt x="4572" y="673"/>
                  </a:moveTo>
                  <a:lnTo>
                    <a:pt x="0" y="0"/>
                  </a:lnTo>
                </a:path>
              </a:pathLst>
            </a:custGeom>
            <a:ln w="25400">
              <a:solidFill>
                <a:srgbClr val="FEDF59"/>
              </a:solidFill>
            </a:ln>
          </p:spPr>
          <p:txBody>
            <a:bodyPr wrap="square" lIns="0" tIns="0" rIns="0" bIns="0" rtlCol="0"/>
            <a:lstStyle/>
            <a:p>
              <a:endParaRPr/>
            </a:p>
          </p:txBody>
        </p:sp>
        <p:sp>
          <p:nvSpPr>
            <p:cNvPr id="7633" name="object 7633"/>
            <p:cNvSpPr/>
            <p:nvPr/>
          </p:nvSpPr>
          <p:spPr>
            <a:xfrm>
              <a:off x="6011748" y="8232432"/>
              <a:ext cx="635" cy="635"/>
            </a:xfrm>
            <a:custGeom>
              <a:avLst/>
              <a:gdLst/>
              <a:ahLst/>
              <a:cxnLst/>
              <a:rect l="l" t="t" r="r" b="b"/>
              <a:pathLst>
                <a:path w="635" h="634">
                  <a:moveTo>
                    <a:pt x="0" y="0"/>
                  </a:moveTo>
                  <a:lnTo>
                    <a:pt x="50" y="345"/>
                  </a:lnTo>
                </a:path>
              </a:pathLst>
            </a:custGeom>
            <a:ln w="25400">
              <a:solidFill>
                <a:srgbClr val="FCDB4A"/>
              </a:solidFill>
            </a:ln>
          </p:spPr>
          <p:txBody>
            <a:bodyPr wrap="square" lIns="0" tIns="0" rIns="0" bIns="0" rtlCol="0"/>
            <a:lstStyle/>
            <a:p>
              <a:endParaRPr/>
            </a:p>
          </p:txBody>
        </p:sp>
        <p:sp>
          <p:nvSpPr>
            <p:cNvPr id="7634" name="object 7634"/>
            <p:cNvSpPr/>
            <p:nvPr/>
          </p:nvSpPr>
          <p:spPr>
            <a:xfrm>
              <a:off x="6014478" y="8249107"/>
              <a:ext cx="5080" cy="1270"/>
            </a:xfrm>
            <a:custGeom>
              <a:avLst/>
              <a:gdLst/>
              <a:ahLst/>
              <a:cxnLst/>
              <a:rect l="l" t="t" r="r" b="b"/>
              <a:pathLst>
                <a:path w="5079" h="1270">
                  <a:moveTo>
                    <a:pt x="0" y="0"/>
                  </a:moveTo>
                  <a:lnTo>
                    <a:pt x="4521" y="736"/>
                  </a:lnTo>
                </a:path>
              </a:pathLst>
            </a:custGeom>
            <a:ln w="25400">
              <a:solidFill>
                <a:srgbClr val="FCDC50"/>
              </a:solidFill>
            </a:ln>
          </p:spPr>
          <p:txBody>
            <a:bodyPr wrap="square" lIns="0" tIns="0" rIns="0" bIns="0" rtlCol="0"/>
            <a:lstStyle/>
            <a:p>
              <a:endParaRPr/>
            </a:p>
          </p:txBody>
        </p:sp>
        <p:sp>
          <p:nvSpPr>
            <p:cNvPr id="7635" name="object 7635"/>
            <p:cNvSpPr/>
            <p:nvPr/>
          </p:nvSpPr>
          <p:spPr>
            <a:xfrm>
              <a:off x="6016320" y="8233105"/>
              <a:ext cx="3175" cy="17145"/>
            </a:xfrm>
            <a:custGeom>
              <a:avLst/>
              <a:gdLst/>
              <a:ahLst/>
              <a:cxnLst/>
              <a:rect l="l" t="t" r="r" b="b"/>
              <a:pathLst>
                <a:path w="3175" h="17145">
                  <a:moveTo>
                    <a:pt x="2679" y="16738"/>
                  </a:moveTo>
                  <a:lnTo>
                    <a:pt x="1714" y="11163"/>
                  </a:lnTo>
                  <a:lnTo>
                    <a:pt x="812" y="5587"/>
                  </a:lnTo>
                  <a:lnTo>
                    <a:pt x="0" y="0"/>
                  </a:lnTo>
                </a:path>
              </a:pathLst>
            </a:custGeom>
            <a:ln w="25400">
              <a:solidFill>
                <a:srgbClr val="FDE05E"/>
              </a:solidFill>
            </a:ln>
          </p:spPr>
          <p:txBody>
            <a:bodyPr wrap="square" lIns="0" tIns="0" rIns="0" bIns="0" rtlCol="0"/>
            <a:lstStyle/>
            <a:p>
              <a:endParaRPr/>
            </a:p>
          </p:txBody>
        </p:sp>
        <p:sp>
          <p:nvSpPr>
            <p:cNvPr id="7636" name="object 7636"/>
            <p:cNvSpPr/>
            <p:nvPr/>
          </p:nvSpPr>
          <p:spPr>
            <a:xfrm>
              <a:off x="6018999" y="8249844"/>
              <a:ext cx="12700" cy="34290"/>
            </a:xfrm>
            <a:custGeom>
              <a:avLst/>
              <a:gdLst/>
              <a:ahLst/>
              <a:cxnLst/>
              <a:rect l="l" t="t" r="r" b="b"/>
              <a:pathLst>
                <a:path w="12700" h="34290">
                  <a:moveTo>
                    <a:pt x="0" y="0"/>
                  </a:moveTo>
                  <a:lnTo>
                    <a:pt x="1469" y="8347"/>
                  </a:lnTo>
                  <a:lnTo>
                    <a:pt x="6134" y="33350"/>
                  </a:lnTo>
                  <a:lnTo>
                    <a:pt x="8039" y="33604"/>
                  </a:lnTo>
                  <a:lnTo>
                    <a:pt x="12522" y="34023"/>
                  </a:lnTo>
                  <a:lnTo>
                    <a:pt x="10859" y="25634"/>
                  </a:lnTo>
                  <a:lnTo>
                    <a:pt x="9294" y="17218"/>
                  </a:lnTo>
                  <a:lnTo>
                    <a:pt x="7823" y="8777"/>
                  </a:lnTo>
                  <a:lnTo>
                    <a:pt x="6438" y="317"/>
                  </a:lnTo>
                  <a:lnTo>
                    <a:pt x="1917" y="152"/>
                  </a:lnTo>
                  <a:lnTo>
                    <a:pt x="0" y="0"/>
                  </a:lnTo>
                  <a:close/>
                </a:path>
              </a:pathLst>
            </a:custGeom>
            <a:solidFill>
              <a:srgbClr val="FADC5C"/>
            </a:solidFill>
          </p:spPr>
          <p:txBody>
            <a:bodyPr wrap="square" lIns="0" tIns="0" rIns="0" bIns="0" rtlCol="0"/>
            <a:lstStyle/>
            <a:p>
              <a:endParaRPr/>
            </a:p>
          </p:txBody>
        </p:sp>
        <p:sp>
          <p:nvSpPr>
            <p:cNvPr id="7637" name="object 7637"/>
            <p:cNvSpPr/>
            <p:nvPr/>
          </p:nvSpPr>
          <p:spPr>
            <a:xfrm>
              <a:off x="6025438" y="8250161"/>
              <a:ext cx="6350" cy="34290"/>
            </a:xfrm>
            <a:custGeom>
              <a:avLst/>
              <a:gdLst/>
              <a:ahLst/>
              <a:cxnLst/>
              <a:rect l="l" t="t" r="r" b="b"/>
              <a:pathLst>
                <a:path w="6350" h="34290">
                  <a:moveTo>
                    <a:pt x="0" y="0"/>
                  </a:moveTo>
                  <a:lnTo>
                    <a:pt x="1384" y="8459"/>
                  </a:lnTo>
                  <a:lnTo>
                    <a:pt x="2855" y="16900"/>
                  </a:lnTo>
                  <a:lnTo>
                    <a:pt x="4420" y="25317"/>
                  </a:lnTo>
                  <a:lnTo>
                    <a:pt x="6083" y="33705"/>
                  </a:lnTo>
                </a:path>
              </a:pathLst>
            </a:custGeom>
            <a:ln w="25400">
              <a:solidFill>
                <a:srgbClr val="FADF66"/>
              </a:solidFill>
            </a:ln>
          </p:spPr>
          <p:txBody>
            <a:bodyPr wrap="square" lIns="0" tIns="0" rIns="0" bIns="0" rtlCol="0"/>
            <a:lstStyle/>
            <a:p>
              <a:endParaRPr/>
            </a:p>
          </p:txBody>
        </p:sp>
        <p:sp>
          <p:nvSpPr>
            <p:cNvPr id="7638" name="object 7638"/>
            <p:cNvSpPr/>
            <p:nvPr/>
          </p:nvSpPr>
          <p:spPr>
            <a:xfrm>
              <a:off x="6025133" y="8283194"/>
              <a:ext cx="6985" cy="1270"/>
            </a:xfrm>
            <a:custGeom>
              <a:avLst/>
              <a:gdLst/>
              <a:ahLst/>
              <a:cxnLst/>
              <a:rect l="l" t="t" r="r" b="b"/>
              <a:pathLst>
                <a:path w="6985" h="1270">
                  <a:moveTo>
                    <a:pt x="6388" y="673"/>
                  </a:moveTo>
                  <a:lnTo>
                    <a:pt x="0" y="0"/>
                  </a:lnTo>
                </a:path>
              </a:pathLst>
            </a:custGeom>
            <a:ln w="25399">
              <a:solidFill>
                <a:srgbClr val="F7D854"/>
              </a:solidFill>
            </a:ln>
          </p:spPr>
          <p:txBody>
            <a:bodyPr wrap="square" lIns="0" tIns="0" rIns="0" bIns="0" rtlCol="0"/>
            <a:lstStyle/>
            <a:p>
              <a:endParaRPr/>
            </a:p>
          </p:txBody>
        </p:sp>
        <p:sp>
          <p:nvSpPr>
            <p:cNvPr id="7639" name="object 7639"/>
            <p:cNvSpPr/>
            <p:nvPr/>
          </p:nvSpPr>
          <p:spPr>
            <a:xfrm>
              <a:off x="6018999" y="8249844"/>
              <a:ext cx="6350" cy="33655"/>
            </a:xfrm>
            <a:custGeom>
              <a:avLst/>
              <a:gdLst/>
              <a:ahLst/>
              <a:cxnLst/>
              <a:rect l="l" t="t" r="r" b="b"/>
              <a:pathLst>
                <a:path w="6350" h="33654">
                  <a:moveTo>
                    <a:pt x="6134" y="33350"/>
                  </a:moveTo>
                  <a:lnTo>
                    <a:pt x="4564" y="25017"/>
                  </a:lnTo>
                  <a:lnTo>
                    <a:pt x="3000" y="16684"/>
                  </a:lnTo>
                  <a:lnTo>
                    <a:pt x="1469" y="8347"/>
                  </a:lnTo>
                  <a:lnTo>
                    <a:pt x="0" y="0"/>
                  </a:lnTo>
                </a:path>
              </a:pathLst>
            </a:custGeom>
            <a:ln w="25400">
              <a:solidFill>
                <a:srgbClr val="FAD951"/>
              </a:solidFill>
            </a:ln>
          </p:spPr>
          <p:txBody>
            <a:bodyPr wrap="square" lIns="0" tIns="0" rIns="0" bIns="0" rtlCol="0"/>
            <a:lstStyle/>
            <a:p>
              <a:endParaRPr/>
            </a:p>
          </p:txBody>
        </p:sp>
        <p:sp>
          <p:nvSpPr>
            <p:cNvPr id="7640" name="object 7640"/>
            <p:cNvSpPr/>
            <p:nvPr/>
          </p:nvSpPr>
          <p:spPr>
            <a:xfrm>
              <a:off x="6018999" y="8249844"/>
              <a:ext cx="6985" cy="635"/>
            </a:xfrm>
            <a:custGeom>
              <a:avLst/>
              <a:gdLst/>
              <a:ahLst/>
              <a:cxnLst/>
              <a:rect l="l" t="t" r="r" b="b"/>
              <a:pathLst>
                <a:path w="6985" h="634">
                  <a:moveTo>
                    <a:pt x="0" y="0"/>
                  </a:moveTo>
                  <a:lnTo>
                    <a:pt x="6438" y="317"/>
                  </a:lnTo>
                </a:path>
              </a:pathLst>
            </a:custGeom>
            <a:ln w="25400">
              <a:solidFill>
                <a:srgbClr val="FCE064"/>
              </a:solidFill>
            </a:ln>
          </p:spPr>
          <p:txBody>
            <a:bodyPr wrap="square" lIns="0" tIns="0" rIns="0" bIns="0" rtlCol="0"/>
            <a:lstStyle/>
            <a:p>
              <a:endParaRPr/>
            </a:p>
          </p:txBody>
        </p:sp>
        <p:sp>
          <p:nvSpPr>
            <p:cNvPr id="7641" name="object 7641"/>
            <p:cNvSpPr/>
            <p:nvPr/>
          </p:nvSpPr>
          <p:spPr>
            <a:xfrm>
              <a:off x="6014478" y="8249107"/>
              <a:ext cx="10795" cy="34290"/>
            </a:xfrm>
            <a:custGeom>
              <a:avLst/>
              <a:gdLst/>
              <a:ahLst/>
              <a:cxnLst/>
              <a:rect l="l" t="t" r="r" b="b"/>
              <a:pathLst>
                <a:path w="10795" h="34290">
                  <a:moveTo>
                    <a:pt x="0" y="0"/>
                  </a:moveTo>
                  <a:lnTo>
                    <a:pt x="4645" y="24919"/>
                  </a:lnTo>
                  <a:lnTo>
                    <a:pt x="6172" y="33235"/>
                  </a:lnTo>
                  <a:lnTo>
                    <a:pt x="7150" y="33566"/>
                  </a:lnTo>
                  <a:lnTo>
                    <a:pt x="8737" y="33845"/>
                  </a:lnTo>
                  <a:lnTo>
                    <a:pt x="10655" y="34086"/>
                  </a:lnTo>
                  <a:lnTo>
                    <a:pt x="7521" y="17421"/>
                  </a:lnTo>
                  <a:lnTo>
                    <a:pt x="5990" y="9083"/>
                  </a:lnTo>
                  <a:lnTo>
                    <a:pt x="4521" y="736"/>
                  </a:lnTo>
                  <a:lnTo>
                    <a:pt x="2590" y="571"/>
                  </a:lnTo>
                  <a:lnTo>
                    <a:pt x="990" y="355"/>
                  </a:lnTo>
                  <a:lnTo>
                    <a:pt x="0" y="0"/>
                  </a:lnTo>
                  <a:close/>
                </a:path>
              </a:pathLst>
            </a:custGeom>
            <a:solidFill>
              <a:srgbClr val="F9D743"/>
            </a:solidFill>
          </p:spPr>
          <p:txBody>
            <a:bodyPr wrap="square" lIns="0" tIns="0" rIns="0" bIns="0" rtlCol="0"/>
            <a:lstStyle/>
            <a:p>
              <a:endParaRPr/>
            </a:p>
          </p:txBody>
        </p:sp>
        <p:sp>
          <p:nvSpPr>
            <p:cNvPr id="7642" name="object 7642"/>
            <p:cNvSpPr/>
            <p:nvPr/>
          </p:nvSpPr>
          <p:spPr>
            <a:xfrm>
              <a:off x="6018999" y="8249844"/>
              <a:ext cx="6350" cy="33655"/>
            </a:xfrm>
            <a:custGeom>
              <a:avLst/>
              <a:gdLst/>
              <a:ahLst/>
              <a:cxnLst/>
              <a:rect l="l" t="t" r="r" b="b"/>
              <a:pathLst>
                <a:path w="6350" h="33654">
                  <a:moveTo>
                    <a:pt x="0" y="0"/>
                  </a:moveTo>
                  <a:lnTo>
                    <a:pt x="1469" y="8347"/>
                  </a:lnTo>
                  <a:lnTo>
                    <a:pt x="3000" y="16684"/>
                  </a:lnTo>
                  <a:lnTo>
                    <a:pt x="4564" y="25017"/>
                  </a:lnTo>
                  <a:lnTo>
                    <a:pt x="6134" y="33350"/>
                  </a:lnTo>
                </a:path>
              </a:pathLst>
            </a:custGeom>
            <a:ln w="25400">
              <a:solidFill>
                <a:srgbClr val="FAD951"/>
              </a:solidFill>
            </a:ln>
          </p:spPr>
          <p:txBody>
            <a:bodyPr wrap="square" lIns="0" tIns="0" rIns="0" bIns="0" rtlCol="0"/>
            <a:lstStyle/>
            <a:p>
              <a:endParaRPr/>
            </a:p>
          </p:txBody>
        </p:sp>
        <p:sp>
          <p:nvSpPr>
            <p:cNvPr id="7643" name="object 7643"/>
            <p:cNvSpPr/>
            <p:nvPr/>
          </p:nvSpPr>
          <p:spPr>
            <a:xfrm>
              <a:off x="6020651" y="8282345"/>
              <a:ext cx="5080" cy="1270"/>
            </a:xfrm>
            <a:custGeom>
              <a:avLst/>
              <a:gdLst/>
              <a:ahLst/>
              <a:cxnLst/>
              <a:rect l="l" t="t" r="r" b="b"/>
              <a:pathLst>
                <a:path w="5079" h="1270">
                  <a:moveTo>
                    <a:pt x="4482" y="848"/>
                  </a:moveTo>
                  <a:lnTo>
                    <a:pt x="0" y="0"/>
                  </a:lnTo>
                </a:path>
              </a:pathLst>
            </a:custGeom>
            <a:ln w="25400">
              <a:solidFill>
                <a:srgbClr val="F7D237"/>
              </a:solidFill>
            </a:ln>
          </p:spPr>
          <p:txBody>
            <a:bodyPr wrap="square" lIns="0" tIns="0" rIns="0" bIns="0" rtlCol="0"/>
            <a:lstStyle/>
            <a:p>
              <a:endParaRPr/>
            </a:p>
          </p:txBody>
        </p:sp>
        <p:sp>
          <p:nvSpPr>
            <p:cNvPr id="7644" name="object 7644"/>
            <p:cNvSpPr/>
            <p:nvPr/>
          </p:nvSpPr>
          <p:spPr>
            <a:xfrm>
              <a:off x="6017623" y="8266041"/>
              <a:ext cx="2540" cy="13335"/>
            </a:xfrm>
            <a:custGeom>
              <a:avLst/>
              <a:gdLst/>
              <a:ahLst/>
              <a:cxnLst/>
              <a:rect l="l" t="t" r="r" b="b"/>
              <a:pathLst>
                <a:path w="2539" h="13334">
                  <a:moveTo>
                    <a:pt x="2378" y="12805"/>
                  </a:moveTo>
                  <a:lnTo>
                    <a:pt x="1500" y="7985"/>
                  </a:lnTo>
                  <a:lnTo>
                    <a:pt x="0" y="0"/>
                  </a:lnTo>
                </a:path>
              </a:pathLst>
            </a:custGeom>
            <a:ln w="25400">
              <a:solidFill>
                <a:srgbClr val="F9D435"/>
              </a:solidFill>
            </a:ln>
          </p:spPr>
          <p:txBody>
            <a:bodyPr wrap="square" lIns="0" tIns="0" rIns="0" bIns="0" rtlCol="0"/>
            <a:lstStyle/>
            <a:p>
              <a:endParaRPr/>
            </a:p>
          </p:txBody>
        </p:sp>
        <p:sp>
          <p:nvSpPr>
            <p:cNvPr id="7645" name="object 7645"/>
            <p:cNvSpPr/>
            <p:nvPr/>
          </p:nvSpPr>
          <p:spPr>
            <a:xfrm>
              <a:off x="6014478" y="8249107"/>
              <a:ext cx="5080" cy="1270"/>
            </a:xfrm>
            <a:custGeom>
              <a:avLst/>
              <a:gdLst/>
              <a:ahLst/>
              <a:cxnLst/>
              <a:rect l="l" t="t" r="r" b="b"/>
              <a:pathLst>
                <a:path w="5079" h="1270">
                  <a:moveTo>
                    <a:pt x="0" y="0"/>
                  </a:moveTo>
                  <a:lnTo>
                    <a:pt x="4521" y="736"/>
                  </a:lnTo>
                </a:path>
              </a:pathLst>
            </a:custGeom>
            <a:ln w="25400">
              <a:solidFill>
                <a:srgbClr val="FCDC50"/>
              </a:solidFill>
            </a:ln>
          </p:spPr>
          <p:txBody>
            <a:bodyPr wrap="square" lIns="0" tIns="0" rIns="0" bIns="0" rtlCol="0"/>
            <a:lstStyle/>
            <a:p>
              <a:endParaRPr/>
            </a:p>
          </p:txBody>
        </p:sp>
        <p:sp>
          <p:nvSpPr>
            <p:cNvPr id="7646" name="object 7646"/>
            <p:cNvSpPr/>
            <p:nvPr/>
          </p:nvSpPr>
          <p:spPr>
            <a:xfrm>
              <a:off x="6077813" y="8289556"/>
              <a:ext cx="20320" cy="25400"/>
            </a:xfrm>
            <a:custGeom>
              <a:avLst/>
              <a:gdLst/>
              <a:ahLst/>
              <a:cxnLst/>
              <a:rect l="l" t="t" r="r" b="b"/>
              <a:pathLst>
                <a:path w="20320" h="25400">
                  <a:moveTo>
                    <a:pt x="0" y="0"/>
                  </a:moveTo>
                  <a:lnTo>
                    <a:pt x="2927" y="6545"/>
                  </a:lnTo>
                  <a:lnTo>
                    <a:pt x="6167" y="12968"/>
                  </a:lnTo>
                  <a:lnTo>
                    <a:pt x="9724" y="19250"/>
                  </a:lnTo>
                  <a:lnTo>
                    <a:pt x="13601" y="25374"/>
                  </a:lnTo>
                  <a:lnTo>
                    <a:pt x="15646" y="25222"/>
                  </a:lnTo>
                  <a:lnTo>
                    <a:pt x="19888" y="24815"/>
                  </a:lnTo>
                  <a:lnTo>
                    <a:pt x="15893" y="18875"/>
                  </a:lnTo>
                  <a:lnTo>
                    <a:pt x="12180" y="12773"/>
                  </a:lnTo>
                  <a:lnTo>
                    <a:pt x="8756" y="6513"/>
                  </a:lnTo>
                  <a:lnTo>
                    <a:pt x="5621" y="88"/>
                  </a:lnTo>
                  <a:lnTo>
                    <a:pt x="3771" y="88"/>
                  </a:lnTo>
                  <a:lnTo>
                    <a:pt x="0" y="0"/>
                  </a:lnTo>
                  <a:close/>
                </a:path>
              </a:pathLst>
            </a:custGeom>
            <a:solidFill>
              <a:srgbClr val="FFDC4A"/>
            </a:solidFill>
          </p:spPr>
          <p:txBody>
            <a:bodyPr wrap="square" lIns="0" tIns="0" rIns="0" bIns="0" rtlCol="0"/>
            <a:lstStyle/>
            <a:p>
              <a:endParaRPr/>
            </a:p>
          </p:txBody>
        </p:sp>
        <p:sp>
          <p:nvSpPr>
            <p:cNvPr id="7647" name="object 7647"/>
            <p:cNvSpPr/>
            <p:nvPr/>
          </p:nvSpPr>
          <p:spPr>
            <a:xfrm>
              <a:off x="6091415" y="8314372"/>
              <a:ext cx="6350" cy="635"/>
            </a:xfrm>
            <a:custGeom>
              <a:avLst/>
              <a:gdLst/>
              <a:ahLst/>
              <a:cxnLst/>
              <a:rect l="l" t="t" r="r" b="b"/>
              <a:pathLst>
                <a:path w="6350" h="634">
                  <a:moveTo>
                    <a:pt x="6286" y="0"/>
                  </a:moveTo>
                  <a:lnTo>
                    <a:pt x="0" y="558"/>
                  </a:lnTo>
                </a:path>
              </a:pathLst>
            </a:custGeom>
            <a:ln w="25400">
              <a:solidFill>
                <a:srgbClr val="FFDA46"/>
              </a:solidFill>
            </a:ln>
          </p:spPr>
          <p:txBody>
            <a:bodyPr wrap="square" lIns="0" tIns="0" rIns="0" bIns="0" rtlCol="0"/>
            <a:lstStyle/>
            <a:p>
              <a:endParaRPr/>
            </a:p>
          </p:txBody>
        </p:sp>
        <p:sp>
          <p:nvSpPr>
            <p:cNvPr id="7648" name="object 7648"/>
            <p:cNvSpPr/>
            <p:nvPr/>
          </p:nvSpPr>
          <p:spPr>
            <a:xfrm>
              <a:off x="6077813" y="8289556"/>
              <a:ext cx="13970" cy="25400"/>
            </a:xfrm>
            <a:custGeom>
              <a:avLst/>
              <a:gdLst/>
              <a:ahLst/>
              <a:cxnLst/>
              <a:rect l="l" t="t" r="r" b="b"/>
              <a:pathLst>
                <a:path w="13970" h="25400">
                  <a:moveTo>
                    <a:pt x="13601" y="25374"/>
                  </a:moveTo>
                  <a:lnTo>
                    <a:pt x="9724" y="19250"/>
                  </a:lnTo>
                  <a:lnTo>
                    <a:pt x="6167" y="12968"/>
                  </a:lnTo>
                  <a:lnTo>
                    <a:pt x="2927" y="6545"/>
                  </a:lnTo>
                  <a:lnTo>
                    <a:pt x="0" y="0"/>
                  </a:lnTo>
                </a:path>
              </a:pathLst>
            </a:custGeom>
            <a:ln w="25400">
              <a:solidFill>
                <a:srgbClr val="FFDE50"/>
              </a:solidFill>
            </a:ln>
          </p:spPr>
          <p:txBody>
            <a:bodyPr wrap="square" lIns="0" tIns="0" rIns="0" bIns="0" rtlCol="0"/>
            <a:lstStyle/>
            <a:p>
              <a:endParaRPr/>
            </a:p>
          </p:txBody>
        </p:sp>
        <p:sp>
          <p:nvSpPr>
            <p:cNvPr id="7649" name="object 7649"/>
            <p:cNvSpPr/>
            <p:nvPr/>
          </p:nvSpPr>
          <p:spPr>
            <a:xfrm>
              <a:off x="6077813" y="8276856"/>
              <a:ext cx="5715" cy="26034"/>
            </a:xfrm>
            <a:custGeom>
              <a:avLst/>
              <a:gdLst/>
              <a:ahLst/>
              <a:cxnLst/>
              <a:rect l="l" t="t" r="r" b="b"/>
              <a:pathLst>
                <a:path w="5714" h="26034">
                  <a:moveTo>
                    <a:pt x="734" y="0"/>
                  </a:moveTo>
                  <a:lnTo>
                    <a:pt x="0" y="0"/>
                  </a:lnTo>
                  <a:lnTo>
                    <a:pt x="0" y="25488"/>
                  </a:lnTo>
                  <a:lnTo>
                    <a:pt x="5638" y="25488"/>
                  </a:lnTo>
                  <a:lnTo>
                    <a:pt x="5626" y="12801"/>
                  </a:lnTo>
                  <a:lnTo>
                    <a:pt x="734" y="0"/>
                  </a:lnTo>
                  <a:close/>
                </a:path>
              </a:pathLst>
            </a:custGeom>
            <a:solidFill>
              <a:srgbClr val="FFDE4D"/>
            </a:solidFill>
          </p:spPr>
          <p:txBody>
            <a:bodyPr wrap="square" lIns="0" tIns="0" rIns="0" bIns="0" rtlCol="0"/>
            <a:lstStyle/>
            <a:p>
              <a:endParaRPr/>
            </a:p>
          </p:txBody>
        </p:sp>
        <p:sp>
          <p:nvSpPr>
            <p:cNvPr id="7650" name="object 7650"/>
            <p:cNvSpPr/>
            <p:nvPr/>
          </p:nvSpPr>
          <p:spPr>
            <a:xfrm>
              <a:off x="6072416" y="8289379"/>
              <a:ext cx="19050" cy="26034"/>
            </a:xfrm>
            <a:custGeom>
              <a:avLst/>
              <a:gdLst/>
              <a:ahLst/>
              <a:cxnLst/>
              <a:rect l="l" t="t" r="r" b="b"/>
              <a:pathLst>
                <a:path w="19050" h="26034">
                  <a:moveTo>
                    <a:pt x="0" y="0"/>
                  </a:moveTo>
                  <a:lnTo>
                    <a:pt x="2715" y="6661"/>
                  </a:lnTo>
                  <a:lnTo>
                    <a:pt x="5778" y="13209"/>
                  </a:lnTo>
                  <a:lnTo>
                    <a:pt x="9194" y="19636"/>
                  </a:lnTo>
                  <a:lnTo>
                    <a:pt x="12966" y="25933"/>
                  </a:lnTo>
                  <a:lnTo>
                    <a:pt x="18999" y="25552"/>
                  </a:lnTo>
                  <a:lnTo>
                    <a:pt x="15121" y="19428"/>
                  </a:lnTo>
                  <a:lnTo>
                    <a:pt x="11564" y="13146"/>
                  </a:lnTo>
                  <a:lnTo>
                    <a:pt x="8324" y="6723"/>
                  </a:lnTo>
                  <a:lnTo>
                    <a:pt x="5397" y="177"/>
                  </a:lnTo>
                  <a:lnTo>
                    <a:pt x="0" y="0"/>
                  </a:lnTo>
                  <a:close/>
                </a:path>
              </a:pathLst>
            </a:custGeom>
            <a:solidFill>
              <a:srgbClr val="FFDE56"/>
            </a:solidFill>
          </p:spPr>
          <p:txBody>
            <a:bodyPr wrap="square" lIns="0" tIns="0" rIns="0" bIns="0" rtlCol="0"/>
            <a:lstStyle/>
            <a:p>
              <a:endParaRPr/>
            </a:p>
          </p:txBody>
        </p:sp>
        <p:sp>
          <p:nvSpPr>
            <p:cNvPr id="7651" name="object 7651"/>
            <p:cNvSpPr/>
            <p:nvPr/>
          </p:nvSpPr>
          <p:spPr>
            <a:xfrm>
              <a:off x="6077813" y="8289556"/>
              <a:ext cx="13970" cy="25400"/>
            </a:xfrm>
            <a:custGeom>
              <a:avLst/>
              <a:gdLst/>
              <a:ahLst/>
              <a:cxnLst/>
              <a:rect l="l" t="t" r="r" b="b"/>
              <a:pathLst>
                <a:path w="13970" h="25400">
                  <a:moveTo>
                    <a:pt x="0" y="0"/>
                  </a:moveTo>
                  <a:lnTo>
                    <a:pt x="2927" y="6545"/>
                  </a:lnTo>
                  <a:lnTo>
                    <a:pt x="6167" y="12968"/>
                  </a:lnTo>
                  <a:lnTo>
                    <a:pt x="9724" y="19250"/>
                  </a:lnTo>
                  <a:lnTo>
                    <a:pt x="13601" y="25374"/>
                  </a:lnTo>
                </a:path>
              </a:pathLst>
            </a:custGeom>
            <a:ln w="25400">
              <a:solidFill>
                <a:srgbClr val="FFDE50"/>
              </a:solidFill>
            </a:ln>
          </p:spPr>
          <p:txBody>
            <a:bodyPr wrap="square" lIns="0" tIns="0" rIns="0" bIns="0" rtlCol="0"/>
            <a:lstStyle/>
            <a:p>
              <a:endParaRPr/>
            </a:p>
          </p:txBody>
        </p:sp>
        <p:sp>
          <p:nvSpPr>
            <p:cNvPr id="7652" name="object 7652"/>
            <p:cNvSpPr/>
            <p:nvPr/>
          </p:nvSpPr>
          <p:spPr>
            <a:xfrm>
              <a:off x="6085383" y="8314931"/>
              <a:ext cx="6350" cy="635"/>
            </a:xfrm>
            <a:custGeom>
              <a:avLst/>
              <a:gdLst/>
              <a:ahLst/>
              <a:cxnLst/>
              <a:rect l="l" t="t" r="r" b="b"/>
              <a:pathLst>
                <a:path w="6350" h="634">
                  <a:moveTo>
                    <a:pt x="6032" y="0"/>
                  </a:moveTo>
                  <a:lnTo>
                    <a:pt x="0" y="380"/>
                  </a:lnTo>
                </a:path>
              </a:pathLst>
            </a:custGeom>
            <a:ln w="25400">
              <a:solidFill>
                <a:srgbClr val="FFDC51"/>
              </a:solidFill>
            </a:ln>
          </p:spPr>
          <p:txBody>
            <a:bodyPr wrap="square" lIns="0" tIns="0" rIns="0" bIns="0" rtlCol="0"/>
            <a:lstStyle/>
            <a:p>
              <a:endParaRPr/>
            </a:p>
          </p:txBody>
        </p:sp>
        <p:sp>
          <p:nvSpPr>
            <p:cNvPr id="7653" name="object 7653"/>
            <p:cNvSpPr/>
            <p:nvPr/>
          </p:nvSpPr>
          <p:spPr>
            <a:xfrm>
              <a:off x="6072416" y="8289379"/>
              <a:ext cx="13335" cy="26034"/>
            </a:xfrm>
            <a:custGeom>
              <a:avLst/>
              <a:gdLst/>
              <a:ahLst/>
              <a:cxnLst/>
              <a:rect l="l" t="t" r="r" b="b"/>
              <a:pathLst>
                <a:path w="13335" h="26034">
                  <a:moveTo>
                    <a:pt x="12966" y="25933"/>
                  </a:moveTo>
                  <a:lnTo>
                    <a:pt x="9194" y="19636"/>
                  </a:lnTo>
                  <a:lnTo>
                    <a:pt x="5778" y="13209"/>
                  </a:lnTo>
                  <a:lnTo>
                    <a:pt x="2715" y="6661"/>
                  </a:lnTo>
                  <a:lnTo>
                    <a:pt x="0" y="0"/>
                  </a:lnTo>
                </a:path>
              </a:pathLst>
            </a:custGeom>
            <a:ln w="25400">
              <a:solidFill>
                <a:srgbClr val="FFDF5C"/>
              </a:solidFill>
            </a:ln>
          </p:spPr>
          <p:txBody>
            <a:bodyPr wrap="square" lIns="0" tIns="0" rIns="0" bIns="0" rtlCol="0"/>
            <a:lstStyle/>
            <a:p>
              <a:endParaRPr/>
            </a:p>
          </p:txBody>
        </p:sp>
        <p:sp>
          <p:nvSpPr>
            <p:cNvPr id="7654" name="object 7654"/>
            <p:cNvSpPr/>
            <p:nvPr/>
          </p:nvSpPr>
          <p:spPr>
            <a:xfrm>
              <a:off x="6072416" y="8289379"/>
              <a:ext cx="5715" cy="635"/>
            </a:xfrm>
            <a:custGeom>
              <a:avLst/>
              <a:gdLst/>
              <a:ahLst/>
              <a:cxnLst/>
              <a:rect l="l" t="t" r="r" b="b"/>
              <a:pathLst>
                <a:path w="5714" h="634">
                  <a:moveTo>
                    <a:pt x="0" y="0"/>
                  </a:moveTo>
                  <a:lnTo>
                    <a:pt x="5397" y="177"/>
                  </a:lnTo>
                </a:path>
              </a:pathLst>
            </a:custGeom>
            <a:ln w="25400">
              <a:solidFill>
                <a:srgbClr val="FFE15B"/>
              </a:solidFill>
            </a:ln>
          </p:spPr>
          <p:txBody>
            <a:bodyPr wrap="square" lIns="0" tIns="0" rIns="0" bIns="0" rtlCol="0"/>
            <a:lstStyle/>
            <a:p>
              <a:endParaRPr/>
            </a:p>
          </p:txBody>
        </p:sp>
        <p:sp>
          <p:nvSpPr>
            <p:cNvPr id="7655" name="object 7655"/>
            <p:cNvSpPr/>
            <p:nvPr/>
          </p:nvSpPr>
          <p:spPr>
            <a:xfrm>
              <a:off x="6064948" y="8288972"/>
              <a:ext cx="20955" cy="26670"/>
            </a:xfrm>
            <a:custGeom>
              <a:avLst/>
              <a:gdLst/>
              <a:ahLst/>
              <a:cxnLst/>
              <a:rect l="l" t="t" r="r" b="b"/>
              <a:pathLst>
                <a:path w="20954" h="26670">
                  <a:moveTo>
                    <a:pt x="0" y="0"/>
                  </a:moveTo>
                  <a:lnTo>
                    <a:pt x="2466" y="6813"/>
                  </a:lnTo>
                  <a:lnTo>
                    <a:pt x="5265" y="13512"/>
                  </a:lnTo>
                  <a:lnTo>
                    <a:pt x="8409" y="20088"/>
                  </a:lnTo>
                  <a:lnTo>
                    <a:pt x="11912" y="26530"/>
                  </a:lnTo>
                  <a:lnTo>
                    <a:pt x="14655" y="26530"/>
                  </a:lnTo>
                  <a:lnTo>
                    <a:pt x="17500" y="26466"/>
                  </a:lnTo>
                  <a:lnTo>
                    <a:pt x="20434" y="26339"/>
                  </a:lnTo>
                  <a:lnTo>
                    <a:pt x="16661" y="20042"/>
                  </a:lnTo>
                  <a:lnTo>
                    <a:pt x="13246" y="13615"/>
                  </a:lnTo>
                  <a:lnTo>
                    <a:pt x="10183" y="7067"/>
                  </a:lnTo>
                  <a:lnTo>
                    <a:pt x="7467" y="406"/>
                  </a:lnTo>
                  <a:lnTo>
                    <a:pt x="4660" y="342"/>
                  </a:lnTo>
                  <a:lnTo>
                    <a:pt x="2641" y="88"/>
                  </a:lnTo>
                  <a:lnTo>
                    <a:pt x="0" y="0"/>
                  </a:lnTo>
                  <a:close/>
                </a:path>
              </a:pathLst>
            </a:custGeom>
            <a:solidFill>
              <a:srgbClr val="FFE061"/>
            </a:solidFill>
          </p:spPr>
          <p:txBody>
            <a:bodyPr wrap="square" lIns="0" tIns="0" rIns="0" bIns="0" rtlCol="0"/>
            <a:lstStyle/>
            <a:p>
              <a:endParaRPr/>
            </a:p>
          </p:txBody>
        </p:sp>
        <p:sp>
          <p:nvSpPr>
            <p:cNvPr id="7656" name="object 7656"/>
            <p:cNvSpPr/>
            <p:nvPr/>
          </p:nvSpPr>
          <p:spPr>
            <a:xfrm>
              <a:off x="6064948" y="8288972"/>
              <a:ext cx="7620" cy="635"/>
            </a:xfrm>
            <a:custGeom>
              <a:avLst/>
              <a:gdLst/>
              <a:ahLst/>
              <a:cxnLst/>
              <a:rect l="l" t="t" r="r" b="b"/>
              <a:pathLst>
                <a:path w="7620" h="634">
                  <a:moveTo>
                    <a:pt x="7467" y="406"/>
                  </a:moveTo>
                  <a:lnTo>
                    <a:pt x="0" y="0"/>
                  </a:lnTo>
                </a:path>
              </a:pathLst>
            </a:custGeom>
            <a:ln w="25400">
              <a:solidFill>
                <a:srgbClr val="FFE368"/>
              </a:solidFill>
            </a:ln>
          </p:spPr>
          <p:txBody>
            <a:bodyPr wrap="square" lIns="0" tIns="0" rIns="0" bIns="0" rtlCol="0"/>
            <a:lstStyle/>
            <a:p>
              <a:endParaRPr/>
            </a:p>
          </p:txBody>
        </p:sp>
        <p:pic>
          <p:nvPicPr>
            <p:cNvPr id="7657" name="object 7657"/>
            <p:cNvPicPr/>
            <p:nvPr/>
          </p:nvPicPr>
          <p:blipFill>
            <a:blip r:embed="rId70" cstate="print"/>
            <a:stretch>
              <a:fillRect/>
            </a:stretch>
          </p:blipFill>
          <p:spPr>
            <a:xfrm>
              <a:off x="5944159" y="7996085"/>
              <a:ext cx="344766" cy="460806"/>
            </a:xfrm>
            <a:prstGeom prst="rect">
              <a:avLst/>
            </a:prstGeom>
          </p:spPr>
        </p:pic>
        <p:sp>
          <p:nvSpPr>
            <p:cNvPr id="7658" name="object 7658"/>
            <p:cNvSpPr/>
            <p:nvPr/>
          </p:nvSpPr>
          <p:spPr>
            <a:xfrm>
              <a:off x="6064948" y="8288972"/>
              <a:ext cx="12065" cy="26670"/>
            </a:xfrm>
            <a:custGeom>
              <a:avLst/>
              <a:gdLst/>
              <a:ahLst/>
              <a:cxnLst/>
              <a:rect l="l" t="t" r="r" b="b"/>
              <a:pathLst>
                <a:path w="12064" h="26670">
                  <a:moveTo>
                    <a:pt x="0" y="0"/>
                  </a:moveTo>
                  <a:lnTo>
                    <a:pt x="2466" y="6813"/>
                  </a:lnTo>
                  <a:lnTo>
                    <a:pt x="5265" y="13512"/>
                  </a:lnTo>
                  <a:lnTo>
                    <a:pt x="8409" y="20088"/>
                  </a:lnTo>
                  <a:lnTo>
                    <a:pt x="11912" y="26530"/>
                  </a:lnTo>
                </a:path>
              </a:pathLst>
            </a:custGeom>
            <a:ln w="25400">
              <a:solidFill>
                <a:srgbClr val="FFE067"/>
              </a:solidFill>
            </a:ln>
          </p:spPr>
          <p:txBody>
            <a:bodyPr wrap="square" lIns="0" tIns="0" rIns="0" bIns="0" rtlCol="0"/>
            <a:lstStyle/>
            <a:p>
              <a:endParaRPr/>
            </a:p>
          </p:txBody>
        </p:sp>
        <p:sp>
          <p:nvSpPr>
            <p:cNvPr id="7659" name="object 7659"/>
            <p:cNvSpPr/>
            <p:nvPr/>
          </p:nvSpPr>
          <p:spPr>
            <a:xfrm>
              <a:off x="6076861" y="8315312"/>
              <a:ext cx="8890" cy="635"/>
            </a:xfrm>
            <a:custGeom>
              <a:avLst/>
              <a:gdLst/>
              <a:ahLst/>
              <a:cxnLst/>
              <a:rect l="l" t="t" r="r" b="b"/>
              <a:pathLst>
                <a:path w="8889" h="634">
                  <a:moveTo>
                    <a:pt x="0" y="190"/>
                  </a:moveTo>
                  <a:lnTo>
                    <a:pt x="8521" y="0"/>
                  </a:lnTo>
                </a:path>
              </a:pathLst>
            </a:custGeom>
            <a:ln w="25400">
              <a:solidFill>
                <a:srgbClr val="FFDC5A"/>
              </a:solidFill>
            </a:ln>
          </p:spPr>
          <p:txBody>
            <a:bodyPr wrap="square" lIns="0" tIns="0" rIns="0" bIns="0" rtlCol="0"/>
            <a:lstStyle/>
            <a:p>
              <a:endParaRPr/>
            </a:p>
          </p:txBody>
        </p:sp>
        <p:sp>
          <p:nvSpPr>
            <p:cNvPr id="7660" name="object 7660"/>
            <p:cNvSpPr/>
            <p:nvPr/>
          </p:nvSpPr>
          <p:spPr>
            <a:xfrm>
              <a:off x="6072416" y="8289379"/>
              <a:ext cx="13335" cy="26034"/>
            </a:xfrm>
            <a:custGeom>
              <a:avLst/>
              <a:gdLst/>
              <a:ahLst/>
              <a:cxnLst/>
              <a:rect l="l" t="t" r="r" b="b"/>
              <a:pathLst>
                <a:path w="13335" h="26034">
                  <a:moveTo>
                    <a:pt x="12966" y="25933"/>
                  </a:moveTo>
                  <a:lnTo>
                    <a:pt x="9194" y="19636"/>
                  </a:lnTo>
                  <a:lnTo>
                    <a:pt x="5778" y="13209"/>
                  </a:lnTo>
                  <a:lnTo>
                    <a:pt x="2715" y="6661"/>
                  </a:lnTo>
                  <a:lnTo>
                    <a:pt x="0" y="0"/>
                  </a:lnTo>
                </a:path>
              </a:pathLst>
            </a:custGeom>
            <a:ln w="25400">
              <a:solidFill>
                <a:srgbClr val="FFDF5C"/>
              </a:solidFill>
            </a:ln>
          </p:spPr>
          <p:txBody>
            <a:bodyPr wrap="square" lIns="0" tIns="0" rIns="0" bIns="0" rtlCol="0"/>
            <a:lstStyle/>
            <a:p>
              <a:endParaRPr/>
            </a:p>
          </p:txBody>
        </p:sp>
        <p:sp>
          <p:nvSpPr>
            <p:cNvPr id="7661" name="object 7661"/>
            <p:cNvSpPr/>
            <p:nvPr/>
          </p:nvSpPr>
          <p:spPr>
            <a:xfrm>
              <a:off x="6059728" y="8288502"/>
              <a:ext cx="17145" cy="27305"/>
            </a:xfrm>
            <a:custGeom>
              <a:avLst/>
              <a:gdLst/>
              <a:ahLst/>
              <a:cxnLst/>
              <a:rect l="l" t="t" r="r" b="b"/>
              <a:pathLst>
                <a:path w="17145" h="27304">
                  <a:moveTo>
                    <a:pt x="0" y="0"/>
                  </a:moveTo>
                  <a:lnTo>
                    <a:pt x="17132" y="27000"/>
                  </a:lnTo>
                  <a:lnTo>
                    <a:pt x="13629" y="20558"/>
                  </a:lnTo>
                  <a:lnTo>
                    <a:pt x="10485" y="13982"/>
                  </a:lnTo>
                  <a:lnTo>
                    <a:pt x="7686" y="7283"/>
                  </a:lnTo>
                  <a:lnTo>
                    <a:pt x="5219" y="469"/>
                  </a:lnTo>
                  <a:lnTo>
                    <a:pt x="3467" y="342"/>
                  </a:lnTo>
                  <a:lnTo>
                    <a:pt x="0" y="0"/>
                  </a:lnTo>
                  <a:close/>
                </a:path>
              </a:pathLst>
            </a:custGeom>
            <a:solidFill>
              <a:srgbClr val="FFE26C"/>
            </a:solidFill>
          </p:spPr>
          <p:txBody>
            <a:bodyPr wrap="square" lIns="0" tIns="0" rIns="0" bIns="0" rtlCol="0"/>
            <a:lstStyle/>
            <a:p>
              <a:endParaRPr/>
            </a:p>
          </p:txBody>
        </p:sp>
        <p:sp>
          <p:nvSpPr>
            <p:cNvPr id="7662" name="object 7662"/>
            <p:cNvSpPr/>
            <p:nvPr/>
          </p:nvSpPr>
          <p:spPr>
            <a:xfrm>
              <a:off x="6064948" y="8288972"/>
              <a:ext cx="12065" cy="26670"/>
            </a:xfrm>
            <a:custGeom>
              <a:avLst/>
              <a:gdLst/>
              <a:ahLst/>
              <a:cxnLst/>
              <a:rect l="l" t="t" r="r" b="b"/>
              <a:pathLst>
                <a:path w="12064" h="26670">
                  <a:moveTo>
                    <a:pt x="0" y="0"/>
                  </a:moveTo>
                  <a:lnTo>
                    <a:pt x="2466" y="6813"/>
                  </a:lnTo>
                  <a:lnTo>
                    <a:pt x="5265" y="13512"/>
                  </a:lnTo>
                  <a:lnTo>
                    <a:pt x="8409" y="20088"/>
                  </a:lnTo>
                  <a:lnTo>
                    <a:pt x="11912" y="26530"/>
                  </a:lnTo>
                </a:path>
              </a:pathLst>
            </a:custGeom>
            <a:ln w="25400">
              <a:solidFill>
                <a:srgbClr val="FFE067"/>
              </a:solidFill>
            </a:ln>
          </p:spPr>
          <p:txBody>
            <a:bodyPr wrap="square" lIns="0" tIns="0" rIns="0" bIns="0" rtlCol="0"/>
            <a:lstStyle/>
            <a:p>
              <a:endParaRPr/>
            </a:p>
          </p:txBody>
        </p:sp>
        <p:sp>
          <p:nvSpPr>
            <p:cNvPr id="7663" name="object 7663"/>
            <p:cNvSpPr/>
            <p:nvPr/>
          </p:nvSpPr>
          <p:spPr>
            <a:xfrm>
              <a:off x="6070930" y="8302701"/>
              <a:ext cx="6350" cy="26034"/>
            </a:xfrm>
            <a:custGeom>
              <a:avLst/>
              <a:gdLst/>
              <a:ahLst/>
              <a:cxnLst/>
              <a:rect l="l" t="t" r="r" b="b"/>
              <a:pathLst>
                <a:path w="6350" h="26034">
                  <a:moveTo>
                    <a:pt x="5930" y="0"/>
                  </a:moveTo>
                  <a:lnTo>
                    <a:pt x="0" y="0"/>
                  </a:lnTo>
                  <a:lnTo>
                    <a:pt x="0" y="25501"/>
                  </a:lnTo>
                  <a:lnTo>
                    <a:pt x="5930" y="25501"/>
                  </a:lnTo>
                  <a:lnTo>
                    <a:pt x="5930" y="0"/>
                  </a:lnTo>
                  <a:close/>
                </a:path>
              </a:pathLst>
            </a:custGeom>
            <a:solidFill>
              <a:srgbClr val="FFDE61"/>
            </a:solidFill>
          </p:spPr>
          <p:txBody>
            <a:bodyPr wrap="square" lIns="0" tIns="0" rIns="0" bIns="0" rtlCol="0"/>
            <a:lstStyle/>
            <a:p>
              <a:endParaRPr/>
            </a:p>
          </p:txBody>
        </p:sp>
        <p:sp>
          <p:nvSpPr>
            <p:cNvPr id="7664" name="object 7664"/>
            <p:cNvSpPr/>
            <p:nvPr/>
          </p:nvSpPr>
          <p:spPr>
            <a:xfrm>
              <a:off x="6059728" y="8288502"/>
              <a:ext cx="11430" cy="27305"/>
            </a:xfrm>
            <a:custGeom>
              <a:avLst/>
              <a:gdLst/>
              <a:ahLst/>
              <a:cxnLst/>
              <a:rect l="l" t="t" r="r" b="b"/>
              <a:pathLst>
                <a:path w="11429" h="27304">
                  <a:moveTo>
                    <a:pt x="11201" y="26898"/>
                  </a:moveTo>
                  <a:lnTo>
                    <a:pt x="7922" y="20343"/>
                  </a:lnTo>
                  <a:lnTo>
                    <a:pt x="4962" y="13663"/>
                  </a:lnTo>
                  <a:lnTo>
                    <a:pt x="2321" y="6876"/>
                  </a:lnTo>
                  <a:lnTo>
                    <a:pt x="0" y="0"/>
                  </a:lnTo>
                </a:path>
              </a:pathLst>
            </a:custGeom>
            <a:ln w="25400">
              <a:solidFill>
                <a:srgbClr val="FFE372"/>
              </a:solidFill>
            </a:ln>
          </p:spPr>
          <p:txBody>
            <a:bodyPr wrap="square" lIns="0" tIns="0" rIns="0" bIns="0" rtlCol="0"/>
            <a:lstStyle/>
            <a:p>
              <a:endParaRPr/>
            </a:p>
          </p:txBody>
        </p:sp>
        <p:sp>
          <p:nvSpPr>
            <p:cNvPr id="7665" name="object 7665"/>
            <p:cNvSpPr/>
            <p:nvPr/>
          </p:nvSpPr>
          <p:spPr>
            <a:xfrm>
              <a:off x="6059728" y="8288502"/>
              <a:ext cx="5715" cy="635"/>
            </a:xfrm>
            <a:custGeom>
              <a:avLst/>
              <a:gdLst/>
              <a:ahLst/>
              <a:cxnLst/>
              <a:rect l="l" t="t" r="r" b="b"/>
              <a:pathLst>
                <a:path w="5714" h="634">
                  <a:moveTo>
                    <a:pt x="0" y="0"/>
                  </a:moveTo>
                  <a:lnTo>
                    <a:pt x="5219" y="469"/>
                  </a:lnTo>
                </a:path>
              </a:pathLst>
            </a:custGeom>
            <a:ln w="25400">
              <a:solidFill>
                <a:srgbClr val="FFE677"/>
              </a:solidFill>
            </a:ln>
          </p:spPr>
          <p:txBody>
            <a:bodyPr wrap="square" lIns="0" tIns="0" rIns="0" bIns="0" rtlCol="0"/>
            <a:lstStyle/>
            <a:p>
              <a:endParaRPr/>
            </a:p>
          </p:txBody>
        </p:sp>
        <p:sp>
          <p:nvSpPr>
            <p:cNvPr id="7666" name="object 7666"/>
            <p:cNvSpPr/>
            <p:nvPr/>
          </p:nvSpPr>
          <p:spPr>
            <a:xfrm>
              <a:off x="6057188" y="8288210"/>
              <a:ext cx="13970" cy="27305"/>
            </a:xfrm>
            <a:custGeom>
              <a:avLst/>
              <a:gdLst/>
              <a:ahLst/>
              <a:cxnLst/>
              <a:rect l="l" t="t" r="r" b="b"/>
              <a:pathLst>
                <a:path w="13970" h="27304">
                  <a:moveTo>
                    <a:pt x="0" y="0"/>
                  </a:moveTo>
                  <a:lnTo>
                    <a:pt x="13741" y="27190"/>
                  </a:lnTo>
                  <a:lnTo>
                    <a:pt x="10462" y="20635"/>
                  </a:lnTo>
                  <a:lnTo>
                    <a:pt x="7502" y="13955"/>
                  </a:lnTo>
                  <a:lnTo>
                    <a:pt x="4861" y="7168"/>
                  </a:lnTo>
                  <a:lnTo>
                    <a:pt x="2539" y="292"/>
                  </a:lnTo>
                  <a:lnTo>
                    <a:pt x="0" y="0"/>
                  </a:lnTo>
                  <a:close/>
                </a:path>
              </a:pathLst>
            </a:custGeom>
            <a:solidFill>
              <a:srgbClr val="FFE474"/>
            </a:solidFill>
          </p:spPr>
          <p:txBody>
            <a:bodyPr wrap="square" lIns="0" tIns="0" rIns="0" bIns="0" rtlCol="0"/>
            <a:lstStyle/>
            <a:p>
              <a:endParaRPr/>
            </a:p>
          </p:txBody>
        </p:sp>
        <p:sp>
          <p:nvSpPr>
            <p:cNvPr id="7667" name="object 7667"/>
            <p:cNvSpPr/>
            <p:nvPr/>
          </p:nvSpPr>
          <p:spPr>
            <a:xfrm>
              <a:off x="6059728" y="8288502"/>
              <a:ext cx="11430" cy="27305"/>
            </a:xfrm>
            <a:custGeom>
              <a:avLst/>
              <a:gdLst/>
              <a:ahLst/>
              <a:cxnLst/>
              <a:rect l="l" t="t" r="r" b="b"/>
              <a:pathLst>
                <a:path w="11429" h="27304">
                  <a:moveTo>
                    <a:pt x="0" y="0"/>
                  </a:moveTo>
                  <a:lnTo>
                    <a:pt x="2321" y="6876"/>
                  </a:lnTo>
                  <a:lnTo>
                    <a:pt x="4962" y="13663"/>
                  </a:lnTo>
                  <a:lnTo>
                    <a:pt x="7922" y="20343"/>
                  </a:lnTo>
                  <a:lnTo>
                    <a:pt x="11201" y="26898"/>
                  </a:lnTo>
                </a:path>
              </a:pathLst>
            </a:custGeom>
            <a:ln w="25400">
              <a:solidFill>
                <a:srgbClr val="FFE372"/>
              </a:solidFill>
            </a:ln>
          </p:spPr>
          <p:txBody>
            <a:bodyPr wrap="square" lIns="0" tIns="0" rIns="0" bIns="0" rtlCol="0"/>
            <a:lstStyle/>
            <a:p>
              <a:endParaRPr/>
            </a:p>
          </p:txBody>
        </p:sp>
        <p:sp>
          <p:nvSpPr>
            <p:cNvPr id="7668" name="object 7668"/>
            <p:cNvSpPr/>
            <p:nvPr/>
          </p:nvSpPr>
          <p:spPr>
            <a:xfrm>
              <a:off x="6068060" y="8302587"/>
              <a:ext cx="3175" cy="26034"/>
            </a:xfrm>
            <a:custGeom>
              <a:avLst/>
              <a:gdLst/>
              <a:ahLst/>
              <a:cxnLst/>
              <a:rect l="l" t="t" r="r" b="b"/>
              <a:pathLst>
                <a:path w="3175" h="26034">
                  <a:moveTo>
                    <a:pt x="2870" y="0"/>
                  </a:moveTo>
                  <a:lnTo>
                    <a:pt x="0" y="0"/>
                  </a:lnTo>
                  <a:lnTo>
                    <a:pt x="0" y="25514"/>
                  </a:lnTo>
                  <a:lnTo>
                    <a:pt x="2870" y="25514"/>
                  </a:lnTo>
                  <a:lnTo>
                    <a:pt x="2870" y="0"/>
                  </a:lnTo>
                  <a:close/>
                </a:path>
              </a:pathLst>
            </a:custGeom>
            <a:solidFill>
              <a:srgbClr val="FFDE66"/>
            </a:solidFill>
          </p:spPr>
          <p:txBody>
            <a:bodyPr wrap="square" lIns="0" tIns="0" rIns="0" bIns="0" rtlCol="0"/>
            <a:lstStyle/>
            <a:p>
              <a:endParaRPr/>
            </a:p>
          </p:txBody>
        </p:sp>
        <p:sp>
          <p:nvSpPr>
            <p:cNvPr id="7669" name="object 7669"/>
            <p:cNvSpPr/>
            <p:nvPr/>
          </p:nvSpPr>
          <p:spPr>
            <a:xfrm>
              <a:off x="6057188" y="8288210"/>
              <a:ext cx="11430" cy="27305"/>
            </a:xfrm>
            <a:custGeom>
              <a:avLst/>
              <a:gdLst/>
              <a:ahLst/>
              <a:cxnLst/>
              <a:rect l="l" t="t" r="r" b="b"/>
              <a:pathLst>
                <a:path w="11429" h="27304">
                  <a:moveTo>
                    <a:pt x="10871" y="27076"/>
                  </a:moveTo>
                  <a:lnTo>
                    <a:pt x="7727" y="20452"/>
                  </a:lnTo>
                  <a:lnTo>
                    <a:pt x="4840" y="13728"/>
                  </a:lnTo>
                  <a:lnTo>
                    <a:pt x="2250" y="6909"/>
                  </a:lnTo>
                  <a:lnTo>
                    <a:pt x="0" y="0"/>
                  </a:lnTo>
                </a:path>
              </a:pathLst>
            </a:custGeom>
            <a:ln w="25400">
              <a:solidFill>
                <a:srgbClr val="FFE477"/>
              </a:solidFill>
            </a:ln>
          </p:spPr>
          <p:txBody>
            <a:bodyPr wrap="square" lIns="0" tIns="0" rIns="0" bIns="0" rtlCol="0"/>
            <a:lstStyle/>
            <a:p>
              <a:endParaRPr/>
            </a:p>
          </p:txBody>
        </p:sp>
        <p:sp>
          <p:nvSpPr>
            <p:cNvPr id="7670" name="object 7670"/>
            <p:cNvSpPr/>
            <p:nvPr/>
          </p:nvSpPr>
          <p:spPr>
            <a:xfrm>
              <a:off x="6057188" y="8288210"/>
              <a:ext cx="2540" cy="635"/>
            </a:xfrm>
            <a:custGeom>
              <a:avLst/>
              <a:gdLst/>
              <a:ahLst/>
              <a:cxnLst/>
              <a:rect l="l" t="t" r="r" b="b"/>
              <a:pathLst>
                <a:path w="2539" h="634">
                  <a:moveTo>
                    <a:pt x="0" y="0"/>
                  </a:moveTo>
                  <a:lnTo>
                    <a:pt x="2539" y="292"/>
                  </a:lnTo>
                </a:path>
              </a:pathLst>
            </a:custGeom>
            <a:ln w="25400">
              <a:solidFill>
                <a:srgbClr val="FFE882"/>
              </a:solidFill>
            </a:ln>
          </p:spPr>
          <p:txBody>
            <a:bodyPr wrap="square" lIns="0" tIns="0" rIns="0" bIns="0" rtlCol="0"/>
            <a:lstStyle/>
            <a:p>
              <a:endParaRPr/>
            </a:p>
          </p:txBody>
        </p:sp>
        <p:sp>
          <p:nvSpPr>
            <p:cNvPr id="7671" name="object 7671"/>
            <p:cNvSpPr/>
            <p:nvPr/>
          </p:nvSpPr>
          <p:spPr>
            <a:xfrm>
              <a:off x="6054750" y="8287880"/>
              <a:ext cx="13335" cy="27940"/>
            </a:xfrm>
            <a:custGeom>
              <a:avLst/>
              <a:gdLst/>
              <a:ahLst/>
              <a:cxnLst/>
              <a:rect l="l" t="t" r="r" b="b"/>
              <a:pathLst>
                <a:path w="13335" h="27940">
                  <a:moveTo>
                    <a:pt x="0" y="0"/>
                  </a:moveTo>
                  <a:lnTo>
                    <a:pt x="13309" y="27406"/>
                  </a:lnTo>
                  <a:lnTo>
                    <a:pt x="10166" y="20782"/>
                  </a:lnTo>
                  <a:lnTo>
                    <a:pt x="7278" y="14058"/>
                  </a:lnTo>
                  <a:lnTo>
                    <a:pt x="4688" y="7239"/>
                  </a:lnTo>
                  <a:lnTo>
                    <a:pt x="2438" y="330"/>
                  </a:lnTo>
                  <a:lnTo>
                    <a:pt x="0" y="0"/>
                  </a:lnTo>
                  <a:close/>
                </a:path>
              </a:pathLst>
            </a:custGeom>
            <a:solidFill>
              <a:srgbClr val="FFE478"/>
            </a:solidFill>
          </p:spPr>
          <p:txBody>
            <a:bodyPr wrap="square" lIns="0" tIns="0" rIns="0" bIns="0" rtlCol="0"/>
            <a:lstStyle/>
            <a:p>
              <a:endParaRPr/>
            </a:p>
          </p:txBody>
        </p:sp>
        <p:sp>
          <p:nvSpPr>
            <p:cNvPr id="7672" name="object 7672"/>
            <p:cNvSpPr/>
            <p:nvPr/>
          </p:nvSpPr>
          <p:spPr>
            <a:xfrm>
              <a:off x="6057188" y="8288210"/>
              <a:ext cx="11430" cy="27305"/>
            </a:xfrm>
            <a:custGeom>
              <a:avLst/>
              <a:gdLst/>
              <a:ahLst/>
              <a:cxnLst/>
              <a:rect l="l" t="t" r="r" b="b"/>
              <a:pathLst>
                <a:path w="11429" h="27304">
                  <a:moveTo>
                    <a:pt x="0" y="0"/>
                  </a:moveTo>
                  <a:lnTo>
                    <a:pt x="2250" y="6909"/>
                  </a:lnTo>
                  <a:lnTo>
                    <a:pt x="4840" y="13728"/>
                  </a:lnTo>
                  <a:lnTo>
                    <a:pt x="7727" y="20452"/>
                  </a:lnTo>
                  <a:lnTo>
                    <a:pt x="10871" y="27076"/>
                  </a:lnTo>
                </a:path>
              </a:pathLst>
            </a:custGeom>
            <a:ln w="25400">
              <a:solidFill>
                <a:srgbClr val="FFE477"/>
              </a:solidFill>
            </a:ln>
          </p:spPr>
          <p:txBody>
            <a:bodyPr wrap="square" lIns="0" tIns="0" rIns="0" bIns="0" rtlCol="0"/>
            <a:lstStyle/>
            <a:p>
              <a:endParaRPr/>
            </a:p>
          </p:txBody>
        </p:sp>
        <p:sp>
          <p:nvSpPr>
            <p:cNvPr id="7673" name="object 7673"/>
            <p:cNvSpPr/>
            <p:nvPr/>
          </p:nvSpPr>
          <p:spPr>
            <a:xfrm>
              <a:off x="6065266" y="8315109"/>
              <a:ext cx="3175" cy="635"/>
            </a:xfrm>
            <a:custGeom>
              <a:avLst/>
              <a:gdLst/>
              <a:ahLst/>
              <a:cxnLst/>
              <a:rect l="l" t="t" r="r" b="b"/>
              <a:pathLst>
                <a:path w="3175" h="634">
                  <a:moveTo>
                    <a:pt x="2794" y="177"/>
                  </a:moveTo>
                  <a:lnTo>
                    <a:pt x="0" y="0"/>
                  </a:lnTo>
                </a:path>
              </a:pathLst>
            </a:custGeom>
            <a:ln w="25400">
              <a:solidFill>
                <a:srgbClr val="FFDF69"/>
              </a:solidFill>
            </a:ln>
          </p:spPr>
          <p:txBody>
            <a:bodyPr wrap="square" lIns="0" tIns="0" rIns="0" bIns="0" rtlCol="0"/>
            <a:lstStyle/>
            <a:p>
              <a:endParaRPr/>
            </a:p>
          </p:txBody>
        </p:sp>
        <p:sp>
          <p:nvSpPr>
            <p:cNvPr id="7674" name="object 7674"/>
            <p:cNvSpPr/>
            <p:nvPr/>
          </p:nvSpPr>
          <p:spPr>
            <a:xfrm>
              <a:off x="6054750" y="8287880"/>
              <a:ext cx="10795" cy="27305"/>
            </a:xfrm>
            <a:custGeom>
              <a:avLst/>
              <a:gdLst/>
              <a:ahLst/>
              <a:cxnLst/>
              <a:rect l="l" t="t" r="r" b="b"/>
              <a:pathLst>
                <a:path w="10795" h="27304">
                  <a:moveTo>
                    <a:pt x="10515" y="27228"/>
                  </a:moveTo>
                  <a:lnTo>
                    <a:pt x="7456" y="20568"/>
                  </a:lnTo>
                  <a:lnTo>
                    <a:pt x="4672" y="13800"/>
                  </a:lnTo>
                  <a:lnTo>
                    <a:pt x="2180" y="6938"/>
                  </a:lnTo>
                  <a:lnTo>
                    <a:pt x="0" y="0"/>
                  </a:lnTo>
                </a:path>
              </a:pathLst>
            </a:custGeom>
            <a:ln w="25400">
              <a:solidFill>
                <a:srgbClr val="FFE47A"/>
              </a:solidFill>
            </a:ln>
          </p:spPr>
          <p:txBody>
            <a:bodyPr wrap="square" lIns="0" tIns="0" rIns="0" bIns="0" rtlCol="0"/>
            <a:lstStyle/>
            <a:p>
              <a:endParaRPr/>
            </a:p>
          </p:txBody>
        </p:sp>
        <p:sp>
          <p:nvSpPr>
            <p:cNvPr id="7675" name="object 7675"/>
            <p:cNvSpPr/>
            <p:nvPr/>
          </p:nvSpPr>
          <p:spPr>
            <a:xfrm>
              <a:off x="6054750" y="8287880"/>
              <a:ext cx="2540" cy="635"/>
            </a:xfrm>
            <a:custGeom>
              <a:avLst/>
              <a:gdLst/>
              <a:ahLst/>
              <a:cxnLst/>
              <a:rect l="l" t="t" r="r" b="b"/>
              <a:pathLst>
                <a:path w="2539" h="634">
                  <a:moveTo>
                    <a:pt x="0" y="0"/>
                  </a:moveTo>
                  <a:lnTo>
                    <a:pt x="2438" y="330"/>
                  </a:lnTo>
                </a:path>
              </a:pathLst>
            </a:custGeom>
            <a:ln w="25400">
              <a:solidFill>
                <a:srgbClr val="FFE987"/>
              </a:solidFill>
            </a:ln>
          </p:spPr>
          <p:txBody>
            <a:bodyPr wrap="square" lIns="0" tIns="0" rIns="0" bIns="0" rtlCol="0"/>
            <a:lstStyle/>
            <a:p>
              <a:endParaRPr/>
            </a:p>
          </p:txBody>
        </p:sp>
        <p:sp>
          <p:nvSpPr>
            <p:cNvPr id="7676" name="object 7676"/>
            <p:cNvSpPr/>
            <p:nvPr/>
          </p:nvSpPr>
          <p:spPr>
            <a:xfrm>
              <a:off x="6048641" y="8286648"/>
              <a:ext cx="17145" cy="28575"/>
            </a:xfrm>
            <a:custGeom>
              <a:avLst/>
              <a:gdLst/>
              <a:ahLst/>
              <a:cxnLst/>
              <a:rect l="l" t="t" r="r" b="b"/>
              <a:pathLst>
                <a:path w="17145" h="28575">
                  <a:moveTo>
                    <a:pt x="0" y="0"/>
                  </a:moveTo>
                  <a:lnTo>
                    <a:pt x="16624" y="28460"/>
                  </a:lnTo>
                  <a:lnTo>
                    <a:pt x="13564" y="21800"/>
                  </a:lnTo>
                  <a:lnTo>
                    <a:pt x="10780" y="15032"/>
                  </a:lnTo>
                  <a:lnTo>
                    <a:pt x="8289" y="8170"/>
                  </a:lnTo>
                  <a:lnTo>
                    <a:pt x="6108" y="1231"/>
                  </a:lnTo>
                  <a:lnTo>
                    <a:pt x="4000" y="863"/>
                  </a:lnTo>
                  <a:lnTo>
                    <a:pt x="0" y="0"/>
                  </a:lnTo>
                  <a:close/>
                </a:path>
              </a:pathLst>
            </a:custGeom>
            <a:solidFill>
              <a:srgbClr val="FEE47B"/>
            </a:solidFill>
          </p:spPr>
          <p:txBody>
            <a:bodyPr wrap="square" lIns="0" tIns="0" rIns="0" bIns="0" rtlCol="0"/>
            <a:lstStyle/>
            <a:p>
              <a:endParaRPr/>
            </a:p>
          </p:txBody>
        </p:sp>
        <p:sp>
          <p:nvSpPr>
            <p:cNvPr id="7677" name="object 7677"/>
            <p:cNvSpPr/>
            <p:nvPr/>
          </p:nvSpPr>
          <p:spPr>
            <a:xfrm>
              <a:off x="6054750" y="8287880"/>
              <a:ext cx="10795" cy="27305"/>
            </a:xfrm>
            <a:custGeom>
              <a:avLst/>
              <a:gdLst/>
              <a:ahLst/>
              <a:cxnLst/>
              <a:rect l="l" t="t" r="r" b="b"/>
              <a:pathLst>
                <a:path w="10795" h="27304">
                  <a:moveTo>
                    <a:pt x="0" y="0"/>
                  </a:moveTo>
                  <a:lnTo>
                    <a:pt x="2180" y="6938"/>
                  </a:lnTo>
                  <a:lnTo>
                    <a:pt x="4672" y="13800"/>
                  </a:lnTo>
                  <a:lnTo>
                    <a:pt x="7456" y="20568"/>
                  </a:lnTo>
                  <a:lnTo>
                    <a:pt x="10515" y="27228"/>
                  </a:lnTo>
                </a:path>
              </a:pathLst>
            </a:custGeom>
            <a:ln w="25400">
              <a:solidFill>
                <a:srgbClr val="FFE47A"/>
              </a:solidFill>
            </a:ln>
          </p:spPr>
          <p:txBody>
            <a:bodyPr wrap="square" lIns="0" tIns="0" rIns="0" bIns="0" rtlCol="0"/>
            <a:lstStyle/>
            <a:p>
              <a:endParaRPr/>
            </a:p>
          </p:txBody>
        </p:sp>
        <p:sp>
          <p:nvSpPr>
            <p:cNvPr id="7678" name="object 7678"/>
            <p:cNvSpPr/>
            <p:nvPr/>
          </p:nvSpPr>
          <p:spPr>
            <a:xfrm>
              <a:off x="6058407" y="8314461"/>
              <a:ext cx="6985" cy="1270"/>
            </a:xfrm>
            <a:custGeom>
              <a:avLst/>
              <a:gdLst/>
              <a:ahLst/>
              <a:cxnLst/>
              <a:rect l="l" t="t" r="r" b="b"/>
              <a:pathLst>
                <a:path w="6985" h="1270">
                  <a:moveTo>
                    <a:pt x="6857" y="647"/>
                  </a:moveTo>
                  <a:lnTo>
                    <a:pt x="0" y="0"/>
                  </a:lnTo>
                </a:path>
              </a:pathLst>
            </a:custGeom>
            <a:ln w="25400">
              <a:solidFill>
                <a:srgbClr val="FEDE6E"/>
              </a:solidFill>
            </a:ln>
          </p:spPr>
          <p:txBody>
            <a:bodyPr wrap="square" lIns="0" tIns="0" rIns="0" bIns="0" rtlCol="0"/>
            <a:lstStyle/>
            <a:p>
              <a:endParaRPr/>
            </a:p>
          </p:txBody>
        </p:sp>
        <p:sp>
          <p:nvSpPr>
            <p:cNvPr id="7679" name="object 7679"/>
            <p:cNvSpPr/>
            <p:nvPr/>
          </p:nvSpPr>
          <p:spPr>
            <a:xfrm>
              <a:off x="6048641" y="8286648"/>
              <a:ext cx="10160" cy="27940"/>
            </a:xfrm>
            <a:custGeom>
              <a:avLst/>
              <a:gdLst/>
              <a:ahLst/>
              <a:cxnLst/>
              <a:rect l="l" t="t" r="r" b="b"/>
              <a:pathLst>
                <a:path w="10160" h="27940">
                  <a:moveTo>
                    <a:pt x="9766" y="27813"/>
                  </a:moveTo>
                  <a:lnTo>
                    <a:pt x="6866" y="21004"/>
                  </a:lnTo>
                  <a:lnTo>
                    <a:pt x="4278" y="14082"/>
                  </a:lnTo>
                  <a:lnTo>
                    <a:pt x="1992" y="7072"/>
                  </a:lnTo>
                  <a:lnTo>
                    <a:pt x="0" y="0"/>
                  </a:lnTo>
                </a:path>
              </a:pathLst>
            </a:custGeom>
            <a:ln w="25400">
              <a:solidFill>
                <a:srgbClr val="FDE27D"/>
              </a:solidFill>
            </a:ln>
          </p:spPr>
          <p:txBody>
            <a:bodyPr wrap="square" lIns="0" tIns="0" rIns="0" bIns="0" rtlCol="0"/>
            <a:lstStyle/>
            <a:p>
              <a:endParaRPr/>
            </a:p>
          </p:txBody>
        </p:sp>
        <p:sp>
          <p:nvSpPr>
            <p:cNvPr id="7680" name="object 7680"/>
            <p:cNvSpPr/>
            <p:nvPr/>
          </p:nvSpPr>
          <p:spPr>
            <a:xfrm>
              <a:off x="6048641" y="8286648"/>
              <a:ext cx="6350" cy="1270"/>
            </a:xfrm>
            <a:custGeom>
              <a:avLst/>
              <a:gdLst/>
              <a:ahLst/>
              <a:cxnLst/>
              <a:rect l="l" t="t" r="r" b="b"/>
              <a:pathLst>
                <a:path w="6350" h="1270">
                  <a:moveTo>
                    <a:pt x="0" y="0"/>
                  </a:moveTo>
                  <a:lnTo>
                    <a:pt x="6108" y="1231"/>
                  </a:lnTo>
                </a:path>
              </a:pathLst>
            </a:custGeom>
            <a:ln w="25400">
              <a:solidFill>
                <a:srgbClr val="FEE888"/>
              </a:solidFill>
            </a:ln>
          </p:spPr>
          <p:txBody>
            <a:bodyPr wrap="square" lIns="0" tIns="0" rIns="0" bIns="0" rtlCol="0"/>
            <a:lstStyle/>
            <a:p>
              <a:endParaRPr/>
            </a:p>
          </p:txBody>
        </p:sp>
        <p:sp>
          <p:nvSpPr>
            <p:cNvPr id="7681" name="object 7681"/>
            <p:cNvSpPr/>
            <p:nvPr/>
          </p:nvSpPr>
          <p:spPr>
            <a:xfrm>
              <a:off x="6042965" y="8285289"/>
              <a:ext cx="10160" cy="15875"/>
            </a:xfrm>
            <a:custGeom>
              <a:avLst/>
              <a:gdLst/>
              <a:ahLst/>
              <a:cxnLst/>
              <a:rect l="l" t="t" r="r" b="b"/>
              <a:pathLst>
                <a:path w="10160" h="15875">
                  <a:moveTo>
                    <a:pt x="0" y="0"/>
                  </a:moveTo>
                  <a:lnTo>
                    <a:pt x="9956" y="15443"/>
                  </a:lnTo>
                  <a:lnTo>
                    <a:pt x="8331" y="10795"/>
                  </a:lnTo>
                  <a:lnTo>
                    <a:pt x="6908" y="6083"/>
                  </a:lnTo>
                  <a:lnTo>
                    <a:pt x="5676" y="1358"/>
                  </a:lnTo>
                  <a:lnTo>
                    <a:pt x="3708" y="927"/>
                  </a:lnTo>
                  <a:lnTo>
                    <a:pt x="0" y="0"/>
                  </a:lnTo>
                  <a:close/>
                </a:path>
              </a:pathLst>
            </a:custGeom>
            <a:solidFill>
              <a:srgbClr val="FCE381"/>
            </a:solidFill>
          </p:spPr>
          <p:txBody>
            <a:bodyPr wrap="square" lIns="0" tIns="0" rIns="0" bIns="0" rtlCol="0"/>
            <a:lstStyle/>
            <a:p>
              <a:endParaRPr/>
            </a:p>
          </p:txBody>
        </p:sp>
        <p:sp>
          <p:nvSpPr>
            <p:cNvPr id="7682" name="object 7682"/>
            <p:cNvSpPr/>
            <p:nvPr/>
          </p:nvSpPr>
          <p:spPr>
            <a:xfrm>
              <a:off x="6042965" y="8285289"/>
              <a:ext cx="5715" cy="1905"/>
            </a:xfrm>
            <a:custGeom>
              <a:avLst/>
              <a:gdLst/>
              <a:ahLst/>
              <a:cxnLst/>
              <a:rect l="l" t="t" r="r" b="b"/>
              <a:pathLst>
                <a:path w="5714" h="1904">
                  <a:moveTo>
                    <a:pt x="5676" y="1358"/>
                  </a:moveTo>
                  <a:lnTo>
                    <a:pt x="0" y="0"/>
                  </a:lnTo>
                </a:path>
              </a:pathLst>
            </a:custGeom>
            <a:ln w="25400">
              <a:solidFill>
                <a:srgbClr val="FCE483"/>
              </a:solidFill>
            </a:ln>
          </p:spPr>
          <p:txBody>
            <a:bodyPr wrap="square" lIns="0" tIns="0" rIns="0" bIns="0" rtlCol="0"/>
            <a:lstStyle/>
            <a:p>
              <a:endParaRPr/>
            </a:p>
          </p:txBody>
        </p:sp>
        <p:sp>
          <p:nvSpPr>
            <p:cNvPr id="7683" name="object 7683"/>
            <p:cNvSpPr/>
            <p:nvPr/>
          </p:nvSpPr>
          <p:spPr>
            <a:xfrm>
              <a:off x="6042965" y="8285289"/>
              <a:ext cx="4445" cy="14604"/>
            </a:xfrm>
            <a:custGeom>
              <a:avLst/>
              <a:gdLst/>
              <a:ahLst/>
              <a:cxnLst/>
              <a:rect l="l" t="t" r="r" b="b"/>
              <a:pathLst>
                <a:path w="4445" h="14604">
                  <a:moveTo>
                    <a:pt x="0" y="0"/>
                  </a:moveTo>
                  <a:lnTo>
                    <a:pt x="1117" y="4813"/>
                  </a:lnTo>
                  <a:lnTo>
                    <a:pt x="2387" y="9575"/>
                  </a:lnTo>
                  <a:lnTo>
                    <a:pt x="3873" y="14287"/>
                  </a:lnTo>
                </a:path>
              </a:pathLst>
            </a:custGeom>
            <a:ln w="25400">
              <a:solidFill>
                <a:srgbClr val="FAE07F"/>
              </a:solidFill>
            </a:ln>
          </p:spPr>
          <p:txBody>
            <a:bodyPr wrap="square" lIns="0" tIns="0" rIns="0" bIns="0" rtlCol="0"/>
            <a:lstStyle/>
            <a:p>
              <a:endParaRPr/>
            </a:p>
          </p:txBody>
        </p:sp>
        <p:sp>
          <p:nvSpPr>
            <p:cNvPr id="7684" name="object 7684"/>
            <p:cNvSpPr/>
            <p:nvPr/>
          </p:nvSpPr>
          <p:spPr>
            <a:xfrm>
              <a:off x="6046838" y="8299577"/>
              <a:ext cx="6350" cy="1270"/>
            </a:xfrm>
            <a:custGeom>
              <a:avLst/>
              <a:gdLst/>
              <a:ahLst/>
              <a:cxnLst/>
              <a:rect l="l" t="t" r="r" b="b"/>
              <a:pathLst>
                <a:path w="6350" h="1270">
                  <a:moveTo>
                    <a:pt x="0" y="0"/>
                  </a:moveTo>
                  <a:lnTo>
                    <a:pt x="6083" y="1155"/>
                  </a:lnTo>
                </a:path>
              </a:pathLst>
            </a:custGeom>
            <a:ln w="25400">
              <a:solidFill>
                <a:srgbClr val="FCE17F"/>
              </a:solidFill>
            </a:ln>
          </p:spPr>
          <p:txBody>
            <a:bodyPr wrap="square" lIns="0" tIns="0" rIns="0" bIns="0" rtlCol="0"/>
            <a:lstStyle/>
            <a:p>
              <a:endParaRPr/>
            </a:p>
          </p:txBody>
        </p:sp>
        <p:sp>
          <p:nvSpPr>
            <p:cNvPr id="7685" name="object 7685"/>
            <p:cNvSpPr/>
            <p:nvPr/>
          </p:nvSpPr>
          <p:spPr>
            <a:xfrm>
              <a:off x="6048641" y="8286648"/>
              <a:ext cx="4445" cy="14604"/>
            </a:xfrm>
            <a:custGeom>
              <a:avLst/>
              <a:gdLst/>
              <a:ahLst/>
              <a:cxnLst/>
              <a:rect l="l" t="t" r="r" b="b"/>
              <a:pathLst>
                <a:path w="4445" h="14604">
                  <a:moveTo>
                    <a:pt x="4279" y="14084"/>
                  </a:moveTo>
                  <a:lnTo>
                    <a:pt x="2654" y="9436"/>
                  </a:lnTo>
                  <a:lnTo>
                    <a:pt x="1231" y="4724"/>
                  </a:lnTo>
                  <a:lnTo>
                    <a:pt x="0" y="0"/>
                  </a:lnTo>
                </a:path>
              </a:pathLst>
            </a:custGeom>
            <a:ln w="25400">
              <a:solidFill>
                <a:srgbClr val="FDE583"/>
              </a:solidFill>
            </a:ln>
          </p:spPr>
          <p:txBody>
            <a:bodyPr wrap="square" lIns="0" tIns="0" rIns="0" bIns="0" rtlCol="0"/>
            <a:lstStyle/>
            <a:p>
              <a:endParaRPr/>
            </a:p>
          </p:txBody>
        </p:sp>
        <p:sp>
          <p:nvSpPr>
            <p:cNvPr id="7686" name="object 7686"/>
            <p:cNvSpPr/>
            <p:nvPr/>
          </p:nvSpPr>
          <p:spPr>
            <a:xfrm>
              <a:off x="6046838" y="8299577"/>
              <a:ext cx="12065" cy="15240"/>
            </a:xfrm>
            <a:custGeom>
              <a:avLst/>
              <a:gdLst/>
              <a:ahLst/>
              <a:cxnLst/>
              <a:rect l="l" t="t" r="r" b="b"/>
              <a:pathLst>
                <a:path w="12064" h="15240">
                  <a:moveTo>
                    <a:pt x="0" y="0"/>
                  </a:moveTo>
                  <a:lnTo>
                    <a:pt x="11569" y="14884"/>
                  </a:lnTo>
                  <a:lnTo>
                    <a:pt x="9537" y="10401"/>
                  </a:lnTo>
                  <a:lnTo>
                    <a:pt x="7708" y="5803"/>
                  </a:lnTo>
                  <a:lnTo>
                    <a:pt x="6083" y="1155"/>
                  </a:lnTo>
                  <a:lnTo>
                    <a:pt x="3975" y="800"/>
                  </a:lnTo>
                  <a:lnTo>
                    <a:pt x="1943" y="406"/>
                  </a:lnTo>
                  <a:lnTo>
                    <a:pt x="0" y="0"/>
                  </a:lnTo>
                  <a:close/>
                </a:path>
              </a:pathLst>
            </a:custGeom>
            <a:solidFill>
              <a:srgbClr val="FBDF7A"/>
            </a:solidFill>
          </p:spPr>
          <p:txBody>
            <a:bodyPr wrap="square" lIns="0" tIns="0" rIns="0" bIns="0" rtlCol="0"/>
            <a:lstStyle/>
            <a:p>
              <a:endParaRPr/>
            </a:p>
          </p:txBody>
        </p:sp>
        <p:sp>
          <p:nvSpPr>
            <p:cNvPr id="7687" name="object 7687"/>
            <p:cNvSpPr/>
            <p:nvPr/>
          </p:nvSpPr>
          <p:spPr>
            <a:xfrm>
              <a:off x="6046838" y="8299577"/>
              <a:ext cx="6350" cy="1270"/>
            </a:xfrm>
            <a:custGeom>
              <a:avLst/>
              <a:gdLst/>
              <a:ahLst/>
              <a:cxnLst/>
              <a:rect l="l" t="t" r="r" b="b"/>
              <a:pathLst>
                <a:path w="6350" h="1270">
                  <a:moveTo>
                    <a:pt x="6083" y="1155"/>
                  </a:moveTo>
                  <a:lnTo>
                    <a:pt x="0" y="0"/>
                  </a:lnTo>
                </a:path>
              </a:pathLst>
            </a:custGeom>
            <a:ln w="25400">
              <a:solidFill>
                <a:srgbClr val="FCE17F"/>
              </a:solidFill>
            </a:ln>
          </p:spPr>
          <p:txBody>
            <a:bodyPr wrap="square" lIns="0" tIns="0" rIns="0" bIns="0" rtlCol="0"/>
            <a:lstStyle/>
            <a:p>
              <a:endParaRPr/>
            </a:p>
          </p:txBody>
        </p:sp>
        <p:sp>
          <p:nvSpPr>
            <p:cNvPr id="7688" name="object 7688"/>
            <p:cNvSpPr/>
            <p:nvPr/>
          </p:nvSpPr>
          <p:spPr>
            <a:xfrm>
              <a:off x="6046838" y="8299577"/>
              <a:ext cx="5715" cy="14604"/>
            </a:xfrm>
            <a:custGeom>
              <a:avLst/>
              <a:gdLst/>
              <a:ahLst/>
              <a:cxnLst/>
              <a:rect l="l" t="t" r="r" b="b"/>
              <a:pathLst>
                <a:path w="5714" h="14604">
                  <a:moveTo>
                    <a:pt x="0" y="0"/>
                  </a:moveTo>
                  <a:lnTo>
                    <a:pt x="1485" y="4724"/>
                  </a:lnTo>
                  <a:lnTo>
                    <a:pt x="3175" y="9385"/>
                  </a:lnTo>
                  <a:lnTo>
                    <a:pt x="5130" y="13982"/>
                  </a:lnTo>
                </a:path>
              </a:pathLst>
            </a:custGeom>
            <a:ln w="25400">
              <a:solidFill>
                <a:srgbClr val="FADE7C"/>
              </a:solidFill>
            </a:ln>
          </p:spPr>
          <p:txBody>
            <a:bodyPr wrap="square" lIns="0" tIns="0" rIns="0" bIns="0" rtlCol="0"/>
            <a:lstStyle/>
            <a:p>
              <a:endParaRPr/>
            </a:p>
          </p:txBody>
        </p:sp>
        <p:sp>
          <p:nvSpPr>
            <p:cNvPr id="7689" name="object 7689"/>
            <p:cNvSpPr/>
            <p:nvPr/>
          </p:nvSpPr>
          <p:spPr>
            <a:xfrm>
              <a:off x="6051969" y="8313559"/>
              <a:ext cx="6985" cy="1270"/>
            </a:xfrm>
            <a:custGeom>
              <a:avLst/>
              <a:gdLst/>
              <a:ahLst/>
              <a:cxnLst/>
              <a:rect l="l" t="t" r="r" b="b"/>
              <a:pathLst>
                <a:path w="6985" h="1270">
                  <a:moveTo>
                    <a:pt x="0" y="0"/>
                  </a:moveTo>
                  <a:lnTo>
                    <a:pt x="6438" y="901"/>
                  </a:lnTo>
                </a:path>
              </a:pathLst>
            </a:custGeom>
            <a:ln w="25400">
              <a:solidFill>
                <a:srgbClr val="FBDD76"/>
              </a:solidFill>
            </a:ln>
          </p:spPr>
          <p:txBody>
            <a:bodyPr wrap="square" lIns="0" tIns="0" rIns="0" bIns="0" rtlCol="0"/>
            <a:lstStyle/>
            <a:p>
              <a:endParaRPr/>
            </a:p>
          </p:txBody>
        </p:sp>
        <p:sp>
          <p:nvSpPr>
            <p:cNvPr id="7690" name="object 7690"/>
            <p:cNvSpPr/>
            <p:nvPr/>
          </p:nvSpPr>
          <p:spPr>
            <a:xfrm>
              <a:off x="6052921" y="8300732"/>
              <a:ext cx="5715" cy="13970"/>
            </a:xfrm>
            <a:custGeom>
              <a:avLst/>
              <a:gdLst/>
              <a:ahLst/>
              <a:cxnLst/>
              <a:rect l="l" t="t" r="r" b="b"/>
              <a:pathLst>
                <a:path w="5714" h="13970">
                  <a:moveTo>
                    <a:pt x="5486" y="13728"/>
                  </a:moveTo>
                  <a:lnTo>
                    <a:pt x="3454" y="9245"/>
                  </a:lnTo>
                  <a:lnTo>
                    <a:pt x="1625" y="4648"/>
                  </a:lnTo>
                  <a:lnTo>
                    <a:pt x="0" y="0"/>
                  </a:lnTo>
                </a:path>
              </a:pathLst>
            </a:custGeom>
            <a:ln w="25400">
              <a:solidFill>
                <a:srgbClr val="FDE079"/>
              </a:solidFill>
            </a:ln>
          </p:spPr>
          <p:txBody>
            <a:bodyPr wrap="square" lIns="0" tIns="0" rIns="0" bIns="0" rtlCol="0"/>
            <a:lstStyle/>
            <a:p>
              <a:endParaRPr/>
            </a:p>
          </p:txBody>
        </p:sp>
        <p:sp>
          <p:nvSpPr>
            <p:cNvPr id="7691" name="object 7691"/>
            <p:cNvSpPr/>
            <p:nvPr/>
          </p:nvSpPr>
          <p:spPr>
            <a:xfrm>
              <a:off x="6038062" y="8284514"/>
              <a:ext cx="8890" cy="15240"/>
            </a:xfrm>
            <a:custGeom>
              <a:avLst/>
              <a:gdLst/>
              <a:ahLst/>
              <a:cxnLst/>
              <a:rect l="l" t="t" r="r" b="b"/>
              <a:pathLst>
                <a:path w="8889" h="15240">
                  <a:moveTo>
                    <a:pt x="0" y="0"/>
                  </a:moveTo>
                  <a:lnTo>
                    <a:pt x="1028" y="4584"/>
                  </a:lnTo>
                  <a:lnTo>
                    <a:pt x="2273" y="9321"/>
                  </a:lnTo>
                  <a:lnTo>
                    <a:pt x="3746" y="14096"/>
                  </a:lnTo>
                  <a:lnTo>
                    <a:pt x="5816" y="14477"/>
                  </a:lnTo>
                  <a:lnTo>
                    <a:pt x="8775" y="15062"/>
                  </a:lnTo>
                  <a:lnTo>
                    <a:pt x="7289" y="10350"/>
                  </a:lnTo>
                  <a:lnTo>
                    <a:pt x="6019" y="5587"/>
                  </a:lnTo>
                  <a:lnTo>
                    <a:pt x="4902" y="774"/>
                  </a:lnTo>
                  <a:lnTo>
                    <a:pt x="3733" y="482"/>
                  </a:lnTo>
                  <a:lnTo>
                    <a:pt x="2006" y="228"/>
                  </a:lnTo>
                  <a:lnTo>
                    <a:pt x="0" y="0"/>
                  </a:lnTo>
                  <a:close/>
                </a:path>
              </a:pathLst>
            </a:custGeom>
            <a:solidFill>
              <a:srgbClr val="F9DF79"/>
            </a:solidFill>
          </p:spPr>
          <p:txBody>
            <a:bodyPr wrap="square" lIns="0" tIns="0" rIns="0" bIns="0" rtlCol="0"/>
            <a:lstStyle/>
            <a:p>
              <a:endParaRPr/>
            </a:p>
          </p:txBody>
        </p:sp>
        <p:sp>
          <p:nvSpPr>
            <p:cNvPr id="7692" name="object 7692"/>
            <p:cNvSpPr/>
            <p:nvPr/>
          </p:nvSpPr>
          <p:spPr>
            <a:xfrm>
              <a:off x="6042965" y="8285289"/>
              <a:ext cx="4445" cy="14604"/>
            </a:xfrm>
            <a:custGeom>
              <a:avLst/>
              <a:gdLst/>
              <a:ahLst/>
              <a:cxnLst/>
              <a:rect l="l" t="t" r="r" b="b"/>
              <a:pathLst>
                <a:path w="4445" h="14604">
                  <a:moveTo>
                    <a:pt x="0" y="0"/>
                  </a:moveTo>
                  <a:lnTo>
                    <a:pt x="1117" y="4813"/>
                  </a:lnTo>
                  <a:lnTo>
                    <a:pt x="2387" y="9575"/>
                  </a:lnTo>
                  <a:lnTo>
                    <a:pt x="3873" y="14287"/>
                  </a:lnTo>
                </a:path>
              </a:pathLst>
            </a:custGeom>
            <a:ln w="25400">
              <a:solidFill>
                <a:srgbClr val="FAE07F"/>
              </a:solidFill>
            </a:ln>
          </p:spPr>
          <p:txBody>
            <a:bodyPr wrap="square" lIns="0" tIns="0" rIns="0" bIns="0" rtlCol="0"/>
            <a:lstStyle/>
            <a:p>
              <a:endParaRPr/>
            </a:p>
          </p:txBody>
        </p:sp>
        <p:sp>
          <p:nvSpPr>
            <p:cNvPr id="7693" name="object 7693"/>
            <p:cNvSpPr/>
            <p:nvPr/>
          </p:nvSpPr>
          <p:spPr>
            <a:xfrm>
              <a:off x="6041809" y="8298611"/>
              <a:ext cx="5080" cy="1270"/>
            </a:xfrm>
            <a:custGeom>
              <a:avLst/>
              <a:gdLst/>
              <a:ahLst/>
              <a:cxnLst/>
              <a:rect l="l" t="t" r="r" b="b"/>
              <a:pathLst>
                <a:path w="5079" h="1270">
                  <a:moveTo>
                    <a:pt x="5029" y="965"/>
                  </a:moveTo>
                  <a:lnTo>
                    <a:pt x="0" y="0"/>
                  </a:lnTo>
                </a:path>
              </a:pathLst>
            </a:custGeom>
            <a:ln w="25400">
              <a:solidFill>
                <a:srgbClr val="F9DE79"/>
              </a:solidFill>
            </a:ln>
          </p:spPr>
          <p:txBody>
            <a:bodyPr wrap="square" lIns="0" tIns="0" rIns="0" bIns="0" rtlCol="0"/>
            <a:lstStyle/>
            <a:p>
              <a:endParaRPr/>
            </a:p>
          </p:txBody>
        </p:sp>
        <p:sp>
          <p:nvSpPr>
            <p:cNvPr id="7694" name="object 7694"/>
            <p:cNvSpPr/>
            <p:nvPr/>
          </p:nvSpPr>
          <p:spPr>
            <a:xfrm>
              <a:off x="6038062" y="8284514"/>
              <a:ext cx="3810" cy="14604"/>
            </a:xfrm>
            <a:custGeom>
              <a:avLst/>
              <a:gdLst/>
              <a:ahLst/>
              <a:cxnLst/>
              <a:rect l="l" t="t" r="r" b="b"/>
              <a:pathLst>
                <a:path w="3810" h="14604">
                  <a:moveTo>
                    <a:pt x="3746" y="14096"/>
                  </a:moveTo>
                  <a:lnTo>
                    <a:pt x="2273" y="9321"/>
                  </a:lnTo>
                  <a:lnTo>
                    <a:pt x="1028" y="4584"/>
                  </a:lnTo>
                  <a:lnTo>
                    <a:pt x="0" y="0"/>
                  </a:lnTo>
                </a:path>
              </a:pathLst>
            </a:custGeom>
            <a:ln w="25400">
              <a:solidFill>
                <a:srgbClr val="F9DE74"/>
              </a:solidFill>
            </a:ln>
          </p:spPr>
          <p:txBody>
            <a:bodyPr wrap="square" lIns="0" tIns="0" rIns="0" bIns="0" rtlCol="0"/>
            <a:lstStyle/>
            <a:p>
              <a:endParaRPr/>
            </a:p>
          </p:txBody>
        </p:sp>
        <p:sp>
          <p:nvSpPr>
            <p:cNvPr id="7695" name="object 7695"/>
            <p:cNvSpPr/>
            <p:nvPr/>
          </p:nvSpPr>
          <p:spPr>
            <a:xfrm>
              <a:off x="6038062" y="8284514"/>
              <a:ext cx="5080" cy="1270"/>
            </a:xfrm>
            <a:custGeom>
              <a:avLst/>
              <a:gdLst/>
              <a:ahLst/>
              <a:cxnLst/>
              <a:rect l="l" t="t" r="r" b="b"/>
              <a:pathLst>
                <a:path w="5079" h="1270">
                  <a:moveTo>
                    <a:pt x="0" y="0"/>
                  </a:moveTo>
                  <a:lnTo>
                    <a:pt x="4902" y="774"/>
                  </a:lnTo>
                </a:path>
              </a:pathLst>
            </a:custGeom>
            <a:ln w="25400">
              <a:solidFill>
                <a:srgbClr val="FAE079"/>
              </a:solidFill>
            </a:ln>
          </p:spPr>
          <p:txBody>
            <a:bodyPr wrap="square" lIns="0" tIns="0" rIns="0" bIns="0" rtlCol="0"/>
            <a:lstStyle/>
            <a:p>
              <a:endParaRPr/>
            </a:p>
          </p:txBody>
        </p:sp>
        <p:sp>
          <p:nvSpPr>
            <p:cNvPr id="7696" name="object 7696"/>
            <p:cNvSpPr/>
            <p:nvPr/>
          </p:nvSpPr>
          <p:spPr>
            <a:xfrm>
              <a:off x="6031522" y="8283867"/>
              <a:ext cx="10795" cy="15240"/>
            </a:xfrm>
            <a:custGeom>
              <a:avLst/>
              <a:gdLst/>
              <a:ahLst/>
              <a:cxnLst/>
              <a:rect l="l" t="t" r="r" b="b"/>
              <a:pathLst>
                <a:path w="10795" h="15240">
                  <a:moveTo>
                    <a:pt x="0" y="0"/>
                  </a:moveTo>
                  <a:lnTo>
                    <a:pt x="863" y="4102"/>
                  </a:lnTo>
                  <a:lnTo>
                    <a:pt x="2070" y="8674"/>
                  </a:lnTo>
                  <a:lnTo>
                    <a:pt x="3568" y="13512"/>
                  </a:lnTo>
                  <a:lnTo>
                    <a:pt x="10287" y="14744"/>
                  </a:lnTo>
                  <a:lnTo>
                    <a:pt x="8813" y="9969"/>
                  </a:lnTo>
                  <a:lnTo>
                    <a:pt x="7569" y="5232"/>
                  </a:lnTo>
                  <a:lnTo>
                    <a:pt x="6540" y="647"/>
                  </a:lnTo>
                  <a:lnTo>
                    <a:pt x="4533" y="419"/>
                  </a:lnTo>
                  <a:lnTo>
                    <a:pt x="0" y="0"/>
                  </a:lnTo>
                  <a:close/>
                </a:path>
              </a:pathLst>
            </a:custGeom>
            <a:solidFill>
              <a:srgbClr val="F8DC6A"/>
            </a:solidFill>
          </p:spPr>
          <p:txBody>
            <a:bodyPr wrap="square" lIns="0" tIns="0" rIns="0" bIns="0" rtlCol="0"/>
            <a:lstStyle/>
            <a:p>
              <a:endParaRPr/>
            </a:p>
          </p:txBody>
        </p:sp>
        <p:sp>
          <p:nvSpPr>
            <p:cNvPr id="7697" name="object 7697"/>
            <p:cNvSpPr/>
            <p:nvPr/>
          </p:nvSpPr>
          <p:spPr>
            <a:xfrm>
              <a:off x="6038062" y="8284514"/>
              <a:ext cx="3810" cy="14604"/>
            </a:xfrm>
            <a:custGeom>
              <a:avLst/>
              <a:gdLst/>
              <a:ahLst/>
              <a:cxnLst/>
              <a:rect l="l" t="t" r="r" b="b"/>
              <a:pathLst>
                <a:path w="3810" h="14604">
                  <a:moveTo>
                    <a:pt x="0" y="0"/>
                  </a:moveTo>
                  <a:lnTo>
                    <a:pt x="1028" y="4584"/>
                  </a:lnTo>
                  <a:lnTo>
                    <a:pt x="2273" y="9321"/>
                  </a:lnTo>
                  <a:lnTo>
                    <a:pt x="3746" y="14096"/>
                  </a:lnTo>
                </a:path>
              </a:pathLst>
            </a:custGeom>
            <a:ln w="25400">
              <a:solidFill>
                <a:srgbClr val="F9DE74"/>
              </a:solidFill>
            </a:ln>
          </p:spPr>
          <p:txBody>
            <a:bodyPr wrap="square" lIns="0" tIns="0" rIns="0" bIns="0" rtlCol="0"/>
            <a:lstStyle/>
            <a:p>
              <a:endParaRPr/>
            </a:p>
          </p:txBody>
        </p:sp>
        <p:sp>
          <p:nvSpPr>
            <p:cNvPr id="7698" name="object 7698"/>
            <p:cNvSpPr/>
            <p:nvPr/>
          </p:nvSpPr>
          <p:spPr>
            <a:xfrm>
              <a:off x="6035090" y="8297380"/>
              <a:ext cx="6985" cy="1270"/>
            </a:xfrm>
            <a:custGeom>
              <a:avLst/>
              <a:gdLst/>
              <a:ahLst/>
              <a:cxnLst/>
              <a:rect l="l" t="t" r="r" b="b"/>
              <a:pathLst>
                <a:path w="6985" h="1270">
                  <a:moveTo>
                    <a:pt x="6718" y="1231"/>
                  </a:moveTo>
                  <a:lnTo>
                    <a:pt x="0" y="0"/>
                  </a:lnTo>
                </a:path>
              </a:pathLst>
            </a:custGeom>
            <a:ln w="25400">
              <a:solidFill>
                <a:srgbClr val="F7DA6A"/>
              </a:solidFill>
            </a:ln>
          </p:spPr>
          <p:txBody>
            <a:bodyPr wrap="square" lIns="0" tIns="0" rIns="0" bIns="0" rtlCol="0"/>
            <a:lstStyle/>
            <a:p>
              <a:endParaRPr/>
            </a:p>
          </p:txBody>
        </p:sp>
        <p:sp>
          <p:nvSpPr>
            <p:cNvPr id="7699" name="object 7699"/>
            <p:cNvSpPr/>
            <p:nvPr/>
          </p:nvSpPr>
          <p:spPr>
            <a:xfrm>
              <a:off x="6031522" y="8283867"/>
              <a:ext cx="3810" cy="13970"/>
            </a:xfrm>
            <a:custGeom>
              <a:avLst/>
              <a:gdLst/>
              <a:ahLst/>
              <a:cxnLst/>
              <a:rect l="l" t="t" r="r" b="b"/>
              <a:pathLst>
                <a:path w="3810" h="13970">
                  <a:moveTo>
                    <a:pt x="3568" y="13512"/>
                  </a:moveTo>
                  <a:lnTo>
                    <a:pt x="2070" y="8674"/>
                  </a:lnTo>
                  <a:lnTo>
                    <a:pt x="863" y="4102"/>
                  </a:lnTo>
                  <a:lnTo>
                    <a:pt x="0" y="0"/>
                  </a:lnTo>
                </a:path>
              </a:pathLst>
            </a:custGeom>
            <a:ln w="25399">
              <a:solidFill>
                <a:srgbClr val="F7D960"/>
              </a:solidFill>
            </a:ln>
          </p:spPr>
          <p:txBody>
            <a:bodyPr wrap="square" lIns="0" tIns="0" rIns="0" bIns="0" rtlCol="0"/>
            <a:lstStyle/>
            <a:p>
              <a:endParaRPr/>
            </a:p>
          </p:txBody>
        </p:sp>
        <p:sp>
          <p:nvSpPr>
            <p:cNvPr id="7700" name="object 7700"/>
            <p:cNvSpPr/>
            <p:nvPr/>
          </p:nvSpPr>
          <p:spPr>
            <a:xfrm>
              <a:off x="6031522" y="8283867"/>
              <a:ext cx="6985" cy="1270"/>
            </a:xfrm>
            <a:custGeom>
              <a:avLst/>
              <a:gdLst/>
              <a:ahLst/>
              <a:cxnLst/>
              <a:rect l="l" t="t" r="r" b="b"/>
              <a:pathLst>
                <a:path w="6985" h="1270">
                  <a:moveTo>
                    <a:pt x="0" y="0"/>
                  </a:moveTo>
                  <a:lnTo>
                    <a:pt x="6540" y="647"/>
                  </a:lnTo>
                </a:path>
              </a:pathLst>
            </a:custGeom>
            <a:ln w="25400">
              <a:solidFill>
                <a:srgbClr val="F9DD6A"/>
              </a:solidFill>
            </a:ln>
          </p:spPr>
          <p:txBody>
            <a:bodyPr wrap="square" lIns="0" tIns="0" rIns="0" bIns="0" rtlCol="0"/>
            <a:lstStyle/>
            <a:p>
              <a:endParaRPr/>
            </a:p>
          </p:txBody>
        </p:sp>
        <p:sp>
          <p:nvSpPr>
            <p:cNvPr id="7701" name="object 7701"/>
            <p:cNvSpPr/>
            <p:nvPr/>
          </p:nvSpPr>
          <p:spPr>
            <a:xfrm>
              <a:off x="6041809" y="8298611"/>
              <a:ext cx="10160" cy="15240"/>
            </a:xfrm>
            <a:custGeom>
              <a:avLst/>
              <a:gdLst/>
              <a:ahLst/>
              <a:cxnLst/>
              <a:rect l="l" t="t" r="r" b="b"/>
              <a:pathLst>
                <a:path w="10160" h="15240">
                  <a:moveTo>
                    <a:pt x="0" y="0"/>
                  </a:moveTo>
                  <a:lnTo>
                    <a:pt x="1485" y="4787"/>
                  </a:lnTo>
                  <a:lnTo>
                    <a:pt x="3200" y="9613"/>
                  </a:lnTo>
                  <a:lnTo>
                    <a:pt x="5181" y="14389"/>
                  </a:lnTo>
                  <a:lnTo>
                    <a:pt x="7188" y="14554"/>
                  </a:lnTo>
                  <a:lnTo>
                    <a:pt x="8940" y="14744"/>
                  </a:lnTo>
                  <a:lnTo>
                    <a:pt x="10160" y="14947"/>
                  </a:lnTo>
                  <a:lnTo>
                    <a:pt x="8204" y="10350"/>
                  </a:lnTo>
                  <a:lnTo>
                    <a:pt x="6515" y="5689"/>
                  </a:lnTo>
                  <a:lnTo>
                    <a:pt x="5029" y="965"/>
                  </a:lnTo>
                  <a:lnTo>
                    <a:pt x="0" y="0"/>
                  </a:lnTo>
                  <a:close/>
                </a:path>
              </a:pathLst>
            </a:custGeom>
            <a:solidFill>
              <a:srgbClr val="F9DC77"/>
            </a:solidFill>
          </p:spPr>
          <p:txBody>
            <a:bodyPr wrap="square" lIns="0" tIns="0" rIns="0" bIns="0" rtlCol="0"/>
            <a:lstStyle/>
            <a:p>
              <a:endParaRPr/>
            </a:p>
          </p:txBody>
        </p:sp>
        <p:sp>
          <p:nvSpPr>
            <p:cNvPr id="7702" name="object 7702"/>
            <p:cNvSpPr/>
            <p:nvPr/>
          </p:nvSpPr>
          <p:spPr>
            <a:xfrm>
              <a:off x="6046838" y="8299577"/>
              <a:ext cx="5715" cy="14604"/>
            </a:xfrm>
            <a:custGeom>
              <a:avLst/>
              <a:gdLst/>
              <a:ahLst/>
              <a:cxnLst/>
              <a:rect l="l" t="t" r="r" b="b"/>
              <a:pathLst>
                <a:path w="5714" h="14604">
                  <a:moveTo>
                    <a:pt x="0" y="0"/>
                  </a:moveTo>
                  <a:lnTo>
                    <a:pt x="1485" y="4724"/>
                  </a:lnTo>
                  <a:lnTo>
                    <a:pt x="3175" y="9385"/>
                  </a:lnTo>
                  <a:lnTo>
                    <a:pt x="5130" y="13982"/>
                  </a:lnTo>
                </a:path>
              </a:pathLst>
            </a:custGeom>
            <a:ln w="25400">
              <a:solidFill>
                <a:srgbClr val="FADE7C"/>
              </a:solidFill>
            </a:ln>
          </p:spPr>
          <p:txBody>
            <a:bodyPr wrap="square" lIns="0" tIns="0" rIns="0" bIns="0" rtlCol="0"/>
            <a:lstStyle/>
            <a:p>
              <a:endParaRPr/>
            </a:p>
          </p:txBody>
        </p:sp>
        <p:sp>
          <p:nvSpPr>
            <p:cNvPr id="7703" name="object 7703"/>
            <p:cNvSpPr/>
            <p:nvPr/>
          </p:nvSpPr>
          <p:spPr>
            <a:xfrm>
              <a:off x="6046990" y="8313001"/>
              <a:ext cx="5080" cy="635"/>
            </a:xfrm>
            <a:custGeom>
              <a:avLst/>
              <a:gdLst/>
              <a:ahLst/>
              <a:cxnLst/>
              <a:rect l="l" t="t" r="r" b="b"/>
              <a:pathLst>
                <a:path w="5079" h="634">
                  <a:moveTo>
                    <a:pt x="4978" y="558"/>
                  </a:moveTo>
                  <a:lnTo>
                    <a:pt x="0" y="0"/>
                  </a:lnTo>
                </a:path>
              </a:pathLst>
            </a:custGeom>
            <a:ln w="25400">
              <a:solidFill>
                <a:srgbClr val="F9DB76"/>
              </a:solidFill>
            </a:ln>
          </p:spPr>
          <p:txBody>
            <a:bodyPr wrap="square" lIns="0" tIns="0" rIns="0" bIns="0" rtlCol="0"/>
            <a:lstStyle/>
            <a:p>
              <a:endParaRPr/>
            </a:p>
          </p:txBody>
        </p:sp>
        <p:sp>
          <p:nvSpPr>
            <p:cNvPr id="7704" name="object 7704"/>
            <p:cNvSpPr/>
            <p:nvPr/>
          </p:nvSpPr>
          <p:spPr>
            <a:xfrm>
              <a:off x="6041809" y="8298611"/>
              <a:ext cx="5715" cy="14604"/>
            </a:xfrm>
            <a:custGeom>
              <a:avLst/>
              <a:gdLst/>
              <a:ahLst/>
              <a:cxnLst/>
              <a:rect l="l" t="t" r="r" b="b"/>
              <a:pathLst>
                <a:path w="5714" h="14604">
                  <a:moveTo>
                    <a:pt x="5181" y="14389"/>
                  </a:moveTo>
                  <a:lnTo>
                    <a:pt x="3200" y="9613"/>
                  </a:lnTo>
                  <a:lnTo>
                    <a:pt x="1485" y="4787"/>
                  </a:lnTo>
                  <a:lnTo>
                    <a:pt x="0" y="0"/>
                  </a:lnTo>
                </a:path>
              </a:pathLst>
            </a:custGeom>
            <a:ln w="25400">
              <a:solidFill>
                <a:srgbClr val="F8DB74"/>
              </a:solidFill>
            </a:ln>
          </p:spPr>
          <p:txBody>
            <a:bodyPr wrap="square" lIns="0" tIns="0" rIns="0" bIns="0" rtlCol="0"/>
            <a:lstStyle/>
            <a:p>
              <a:endParaRPr/>
            </a:p>
          </p:txBody>
        </p:sp>
        <p:sp>
          <p:nvSpPr>
            <p:cNvPr id="7705" name="object 7705"/>
            <p:cNvSpPr/>
            <p:nvPr/>
          </p:nvSpPr>
          <p:spPr>
            <a:xfrm>
              <a:off x="6041809" y="8298611"/>
              <a:ext cx="5080" cy="1270"/>
            </a:xfrm>
            <a:custGeom>
              <a:avLst/>
              <a:gdLst/>
              <a:ahLst/>
              <a:cxnLst/>
              <a:rect l="l" t="t" r="r" b="b"/>
              <a:pathLst>
                <a:path w="5079" h="1270">
                  <a:moveTo>
                    <a:pt x="0" y="0"/>
                  </a:moveTo>
                  <a:lnTo>
                    <a:pt x="5029" y="965"/>
                  </a:lnTo>
                </a:path>
              </a:pathLst>
            </a:custGeom>
            <a:ln w="25400">
              <a:solidFill>
                <a:srgbClr val="F9DE79"/>
              </a:solidFill>
            </a:ln>
          </p:spPr>
          <p:txBody>
            <a:bodyPr wrap="square" lIns="0" tIns="0" rIns="0" bIns="0" rtlCol="0"/>
            <a:lstStyle/>
            <a:p>
              <a:endParaRPr/>
            </a:p>
          </p:txBody>
        </p:sp>
        <p:sp>
          <p:nvSpPr>
            <p:cNvPr id="7706" name="object 7706"/>
            <p:cNvSpPr/>
            <p:nvPr/>
          </p:nvSpPr>
          <p:spPr>
            <a:xfrm>
              <a:off x="6035090" y="8297380"/>
              <a:ext cx="12065" cy="15875"/>
            </a:xfrm>
            <a:custGeom>
              <a:avLst/>
              <a:gdLst/>
              <a:ahLst/>
              <a:cxnLst/>
              <a:rect l="l" t="t" r="r" b="b"/>
              <a:pathLst>
                <a:path w="12064" h="15875">
                  <a:moveTo>
                    <a:pt x="0" y="0"/>
                  </a:moveTo>
                  <a:lnTo>
                    <a:pt x="1511" y="4826"/>
                  </a:lnTo>
                  <a:lnTo>
                    <a:pt x="3301" y="9918"/>
                  </a:lnTo>
                  <a:lnTo>
                    <a:pt x="5346" y="15087"/>
                  </a:lnTo>
                  <a:lnTo>
                    <a:pt x="9880" y="15430"/>
                  </a:lnTo>
                  <a:lnTo>
                    <a:pt x="11899" y="15621"/>
                  </a:lnTo>
                  <a:lnTo>
                    <a:pt x="9918" y="10845"/>
                  </a:lnTo>
                  <a:lnTo>
                    <a:pt x="8204" y="6019"/>
                  </a:lnTo>
                  <a:lnTo>
                    <a:pt x="6718" y="1231"/>
                  </a:lnTo>
                  <a:lnTo>
                    <a:pt x="0" y="0"/>
                  </a:lnTo>
                  <a:close/>
                </a:path>
              </a:pathLst>
            </a:custGeom>
            <a:solidFill>
              <a:srgbClr val="F7D86A"/>
            </a:solidFill>
          </p:spPr>
          <p:txBody>
            <a:bodyPr wrap="square" lIns="0" tIns="0" rIns="0" bIns="0" rtlCol="0"/>
            <a:lstStyle/>
            <a:p>
              <a:endParaRPr/>
            </a:p>
          </p:txBody>
        </p:sp>
        <p:sp>
          <p:nvSpPr>
            <p:cNvPr id="7707" name="object 7707"/>
            <p:cNvSpPr/>
            <p:nvPr/>
          </p:nvSpPr>
          <p:spPr>
            <a:xfrm>
              <a:off x="6041809" y="8298611"/>
              <a:ext cx="5715" cy="14604"/>
            </a:xfrm>
            <a:custGeom>
              <a:avLst/>
              <a:gdLst/>
              <a:ahLst/>
              <a:cxnLst/>
              <a:rect l="l" t="t" r="r" b="b"/>
              <a:pathLst>
                <a:path w="5714" h="14604">
                  <a:moveTo>
                    <a:pt x="0" y="0"/>
                  </a:moveTo>
                  <a:lnTo>
                    <a:pt x="1485" y="4787"/>
                  </a:lnTo>
                  <a:lnTo>
                    <a:pt x="3200" y="9613"/>
                  </a:lnTo>
                  <a:lnTo>
                    <a:pt x="5181" y="14389"/>
                  </a:lnTo>
                </a:path>
              </a:pathLst>
            </a:custGeom>
            <a:ln w="25400">
              <a:solidFill>
                <a:srgbClr val="F8DB74"/>
              </a:solidFill>
            </a:ln>
          </p:spPr>
          <p:txBody>
            <a:bodyPr wrap="square" lIns="0" tIns="0" rIns="0" bIns="0" rtlCol="0"/>
            <a:lstStyle/>
            <a:p>
              <a:endParaRPr/>
            </a:p>
          </p:txBody>
        </p:sp>
        <p:sp>
          <p:nvSpPr>
            <p:cNvPr id="7708" name="object 7708"/>
            <p:cNvSpPr/>
            <p:nvPr/>
          </p:nvSpPr>
          <p:spPr>
            <a:xfrm>
              <a:off x="6040437" y="8312467"/>
              <a:ext cx="6985" cy="635"/>
            </a:xfrm>
            <a:custGeom>
              <a:avLst/>
              <a:gdLst/>
              <a:ahLst/>
              <a:cxnLst/>
              <a:rect l="l" t="t" r="r" b="b"/>
              <a:pathLst>
                <a:path w="6985" h="634">
                  <a:moveTo>
                    <a:pt x="6553" y="533"/>
                  </a:moveTo>
                  <a:lnTo>
                    <a:pt x="0" y="0"/>
                  </a:lnTo>
                </a:path>
              </a:pathLst>
            </a:custGeom>
            <a:ln w="25399">
              <a:solidFill>
                <a:srgbClr val="F7D769"/>
              </a:solidFill>
            </a:ln>
          </p:spPr>
          <p:txBody>
            <a:bodyPr wrap="square" lIns="0" tIns="0" rIns="0" bIns="0" rtlCol="0"/>
            <a:lstStyle/>
            <a:p>
              <a:endParaRPr/>
            </a:p>
          </p:txBody>
        </p:sp>
        <p:sp>
          <p:nvSpPr>
            <p:cNvPr id="7709" name="object 7709"/>
            <p:cNvSpPr/>
            <p:nvPr/>
          </p:nvSpPr>
          <p:spPr>
            <a:xfrm>
              <a:off x="6035090" y="8297380"/>
              <a:ext cx="5715" cy="15240"/>
            </a:xfrm>
            <a:custGeom>
              <a:avLst/>
              <a:gdLst/>
              <a:ahLst/>
              <a:cxnLst/>
              <a:rect l="l" t="t" r="r" b="b"/>
              <a:pathLst>
                <a:path w="5714" h="15240">
                  <a:moveTo>
                    <a:pt x="5346" y="15087"/>
                  </a:moveTo>
                  <a:lnTo>
                    <a:pt x="3301" y="9918"/>
                  </a:lnTo>
                  <a:lnTo>
                    <a:pt x="1511" y="4826"/>
                  </a:lnTo>
                  <a:lnTo>
                    <a:pt x="0" y="0"/>
                  </a:lnTo>
                </a:path>
              </a:pathLst>
            </a:custGeom>
            <a:ln w="25400">
              <a:solidFill>
                <a:srgbClr val="F7D65F"/>
              </a:solidFill>
            </a:ln>
          </p:spPr>
          <p:txBody>
            <a:bodyPr wrap="square" lIns="0" tIns="0" rIns="0" bIns="0" rtlCol="0"/>
            <a:lstStyle/>
            <a:p>
              <a:endParaRPr/>
            </a:p>
          </p:txBody>
        </p:sp>
        <p:sp>
          <p:nvSpPr>
            <p:cNvPr id="7710" name="object 7710"/>
            <p:cNvSpPr/>
            <p:nvPr/>
          </p:nvSpPr>
          <p:spPr>
            <a:xfrm>
              <a:off x="6035090" y="8297380"/>
              <a:ext cx="6985" cy="1270"/>
            </a:xfrm>
            <a:custGeom>
              <a:avLst/>
              <a:gdLst/>
              <a:ahLst/>
              <a:cxnLst/>
              <a:rect l="l" t="t" r="r" b="b"/>
              <a:pathLst>
                <a:path w="6985" h="1270">
                  <a:moveTo>
                    <a:pt x="0" y="0"/>
                  </a:moveTo>
                  <a:lnTo>
                    <a:pt x="6718" y="1231"/>
                  </a:lnTo>
                </a:path>
              </a:pathLst>
            </a:custGeom>
            <a:ln w="25400">
              <a:solidFill>
                <a:srgbClr val="F7DA6A"/>
              </a:solidFill>
            </a:ln>
          </p:spPr>
          <p:txBody>
            <a:bodyPr wrap="square" lIns="0" tIns="0" rIns="0" bIns="0" rtlCol="0"/>
            <a:lstStyle/>
            <a:p>
              <a:endParaRPr/>
            </a:p>
          </p:txBody>
        </p:sp>
        <p:sp>
          <p:nvSpPr>
            <p:cNvPr id="7711" name="object 7711"/>
            <p:cNvSpPr/>
            <p:nvPr/>
          </p:nvSpPr>
          <p:spPr>
            <a:xfrm>
              <a:off x="6025133" y="8283194"/>
              <a:ext cx="10160" cy="14604"/>
            </a:xfrm>
            <a:custGeom>
              <a:avLst/>
              <a:gdLst/>
              <a:ahLst/>
              <a:cxnLst/>
              <a:rect l="l" t="t" r="r" b="b"/>
              <a:pathLst>
                <a:path w="10160" h="14604">
                  <a:moveTo>
                    <a:pt x="0" y="0"/>
                  </a:moveTo>
                  <a:lnTo>
                    <a:pt x="9956" y="14185"/>
                  </a:lnTo>
                  <a:lnTo>
                    <a:pt x="8458" y="9347"/>
                  </a:lnTo>
                  <a:lnTo>
                    <a:pt x="7251" y="4775"/>
                  </a:lnTo>
                  <a:lnTo>
                    <a:pt x="6388" y="673"/>
                  </a:lnTo>
                  <a:lnTo>
                    <a:pt x="1904" y="253"/>
                  </a:lnTo>
                  <a:lnTo>
                    <a:pt x="0" y="0"/>
                  </a:lnTo>
                  <a:close/>
                </a:path>
              </a:pathLst>
            </a:custGeom>
            <a:solidFill>
              <a:srgbClr val="F7D652"/>
            </a:solidFill>
          </p:spPr>
          <p:txBody>
            <a:bodyPr wrap="square" lIns="0" tIns="0" rIns="0" bIns="0" rtlCol="0"/>
            <a:lstStyle/>
            <a:p>
              <a:endParaRPr/>
            </a:p>
          </p:txBody>
        </p:sp>
        <p:sp>
          <p:nvSpPr>
            <p:cNvPr id="7712" name="object 7712"/>
            <p:cNvSpPr/>
            <p:nvPr/>
          </p:nvSpPr>
          <p:spPr>
            <a:xfrm>
              <a:off x="6031522" y="8283867"/>
              <a:ext cx="3810" cy="13970"/>
            </a:xfrm>
            <a:custGeom>
              <a:avLst/>
              <a:gdLst/>
              <a:ahLst/>
              <a:cxnLst/>
              <a:rect l="l" t="t" r="r" b="b"/>
              <a:pathLst>
                <a:path w="3810" h="13970">
                  <a:moveTo>
                    <a:pt x="0" y="0"/>
                  </a:moveTo>
                  <a:lnTo>
                    <a:pt x="863" y="4102"/>
                  </a:lnTo>
                  <a:lnTo>
                    <a:pt x="2070" y="8674"/>
                  </a:lnTo>
                  <a:lnTo>
                    <a:pt x="3568" y="13512"/>
                  </a:lnTo>
                </a:path>
              </a:pathLst>
            </a:custGeom>
            <a:ln w="25399">
              <a:solidFill>
                <a:srgbClr val="F7D960"/>
              </a:solidFill>
            </a:ln>
          </p:spPr>
          <p:txBody>
            <a:bodyPr wrap="square" lIns="0" tIns="0" rIns="0" bIns="0" rtlCol="0"/>
            <a:lstStyle/>
            <a:p>
              <a:endParaRPr/>
            </a:p>
          </p:txBody>
        </p:sp>
        <p:sp>
          <p:nvSpPr>
            <p:cNvPr id="7713" name="object 7713"/>
            <p:cNvSpPr/>
            <p:nvPr/>
          </p:nvSpPr>
          <p:spPr>
            <a:xfrm>
              <a:off x="6028512" y="8296084"/>
              <a:ext cx="6985" cy="1905"/>
            </a:xfrm>
            <a:custGeom>
              <a:avLst/>
              <a:gdLst/>
              <a:ahLst/>
              <a:cxnLst/>
              <a:rect l="l" t="t" r="r" b="b"/>
              <a:pathLst>
                <a:path w="6985" h="1904">
                  <a:moveTo>
                    <a:pt x="6578" y="1295"/>
                  </a:moveTo>
                  <a:lnTo>
                    <a:pt x="0" y="0"/>
                  </a:lnTo>
                </a:path>
              </a:pathLst>
            </a:custGeom>
            <a:ln w="25400">
              <a:solidFill>
                <a:srgbClr val="F7D551"/>
              </a:solidFill>
            </a:ln>
          </p:spPr>
          <p:txBody>
            <a:bodyPr wrap="square" lIns="0" tIns="0" rIns="0" bIns="0" rtlCol="0"/>
            <a:lstStyle/>
            <a:p>
              <a:endParaRPr/>
            </a:p>
          </p:txBody>
        </p:sp>
        <p:sp>
          <p:nvSpPr>
            <p:cNvPr id="7714" name="object 7714"/>
            <p:cNvSpPr/>
            <p:nvPr/>
          </p:nvSpPr>
          <p:spPr>
            <a:xfrm>
              <a:off x="6025133" y="8283194"/>
              <a:ext cx="3810" cy="13335"/>
            </a:xfrm>
            <a:custGeom>
              <a:avLst/>
              <a:gdLst/>
              <a:ahLst/>
              <a:cxnLst/>
              <a:rect l="l" t="t" r="r" b="b"/>
              <a:pathLst>
                <a:path w="3810" h="13334">
                  <a:moveTo>
                    <a:pt x="3378" y="12890"/>
                  </a:moveTo>
                  <a:lnTo>
                    <a:pt x="1854" y="8013"/>
                  </a:lnTo>
                  <a:lnTo>
                    <a:pt x="673" y="3619"/>
                  </a:lnTo>
                  <a:lnTo>
                    <a:pt x="0" y="0"/>
                  </a:lnTo>
                </a:path>
              </a:pathLst>
            </a:custGeom>
            <a:ln w="25399">
              <a:solidFill>
                <a:srgbClr val="F7D344"/>
              </a:solidFill>
            </a:ln>
          </p:spPr>
          <p:txBody>
            <a:bodyPr wrap="square" lIns="0" tIns="0" rIns="0" bIns="0" rtlCol="0"/>
            <a:lstStyle/>
            <a:p>
              <a:endParaRPr/>
            </a:p>
          </p:txBody>
        </p:sp>
        <p:sp>
          <p:nvSpPr>
            <p:cNvPr id="7715" name="object 7715"/>
            <p:cNvSpPr/>
            <p:nvPr/>
          </p:nvSpPr>
          <p:spPr>
            <a:xfrm>
              <a:off x="6025133" y="8283194"/>
              <a:ext cx="6985" cy="1270"/>
            </a:xfrm>
            <a:custGeom>
              <a:avLst/>
              <a:gdLst/>
              <a:ahLst/>
              <a:cxnLst/>
              <a:rect l="l" t="t" r="r" b="b"/>
              <a:pathLst>
                <a:path w="6985" h="1270">
                  <a:moveTo>
                    <a:pt x="0" y="0"/>
                  </a:moveTo>
                  <a:lnTo>
                    <a:pt x="6388" y="673"/>
                  </a:lnTo>
                </a:path>
              </a:pathLst>
            </a:custGeom>
            <a:ln w="25399">
              <a:solidFill>
                <a:srgbClr val="F7D854"/>
              </a:solidFill>
            </a:ln>
          </p:spPr>
          <p:txBody>
            <a:bodyPr wrap="square" lIns="0" tIns="0" rIns="0" bIns="0" rtlCol="0"/>
            <a:lstStyle/>
            <a:p>
              <a:endParaRPr/>
            </a:p>
          </p:txBody>
        </p:sp>
        <p:sp>
          <p:nvSpPr>
            <p:cNvPr id="7716" name="object 7716"/>
            <p:cNvSpPr/>
            <p:nvPr/>
          </p:nvSpPr>
          <p:spPr>
            <a:xfrm>
              <a:off x="6020652" y="8282347"/>
              <a:ext cx="8255" cy="13970"/>
            </a:xfrm>
            <a:custGeom>
              <a:avLst/>
              <a:gdLst/>
              <a:ahLst/>
              <a:cxnLst/>
              <a:rect l="l" t="t" r="r" b="b"/>
              <a:pathLst>
                <a:path w="8254" h="13970">
                  <a:moveTo>
                    <a:pt x="0" y="0"/>
                  </a:moveTo>
                  <a:lnTo>
                    <a:pt x="7860" y="13736"/>
                  </a:lnTo>
                  <a:lnTo>
                    <a:pt x="6336" y="8860"/>
                  </a:lnTo>
                  <a:lnTo>
                    <a:pt x="5155" y="4465"/>
                  </a:lnTo>
                  <a:lnTo>
                    <a:pt x="4482" y="846"/>
                  </a:lnTo>
                  <a:lnTo>
                    <a:pt x="2564" y="605"/>
                  </a:lnTo>
                  <a:lnTo>
                    <a:pt x="976" y="325"/>
                  </a:lnTo>
                  <a:lnTo>
                    <a:pt x="0" y="0"/>
                  </a:lnTo>
                  <a:close/>
                </a:path>
              </a:pathLst>
            </a:custGeom>
            <a:solidFill>
              <a:srgbClr val="F6D033"/>
            </a:solidFill>
          </p:spPr>
          <p:txBody>
            <a:bodyPr wrap="square" lIns="0" tIns="0" rIns="0" bIns="0" rtlCol="0"/>
            <a:lstStyle/>
            <a:p>
              <a:endParaRPr/>
            </a:p>
          </p:txBody>
        </p:sp>
        <p:sp>
          <p:nvSpPr>
            <p:cNvPr id="7717" name="object 7717"/>
            <p:cNvSpPr/>
            <p:nvPr/>
          </p:nvSpPr>
          <p:spPr>
            <a:xfrm>
              <a:off x="6025133" y="8283194"/>
              <a:ext cx="3810" cy="13335"/>
            </a:xfrm>
            <a:custGeom>
              <a:avLst/>
              <a:gdLst/>
              <a:ahLst/>
              <a:cxnLst/>
              <a:rect l="l" t="t" r="r" b="b"/>
              <a:pathLst>
                <a:path w="3810" h="13334">
                  <a:moveTo>
                    <a:pt x="0" y="0"/>
                  </a:moveTo>
                  <a:lnTo>
                    <a:pt x="673" y="3619"/>
                  </a:lnTo>
                  <a:lnTo>
                    <a:pt x="1854" y="8013"/>
                  </a:lnTo>
                  <a:lnTo>
                    <a:pt x="3378" y="12890"/>
                  </a:lnTo>
                </a:path>
              </a:pathLst>
            </a:custGeom>
            <a:ln w="25399">
              <a:solidFill>
                <a:srgbClr val="F7D344"/>
              </a:solidFill>
            </a:ln>
          </p:spPr>
          <p:txBody>
            <a:bodyPr wrap="square" lIns="0" tIns="0" rIns="0" bIns="0" rtlCol="0"/>
            <a:lstStyle/>
            <a:p>
              <a:endParaRPr/>
            </a:p>
          </p:txBody>
        </p:sp>
        <p:sp>
          <p:nvSpPr>
            <p:cNvPr id="7718" name="object 7718"/>
            <p:cNvSpPr/>
            <p:nvPr/>
          </p:nvSpPr>
          <p:spPr>
            <a:xfrm>
              <a:off x="6023890" y="8294967"/>
              <a:ext cx="5080" cy="1270"/>
            </a:xfrm>
            <a:custGeom>
              <a:avLst/>
              <a:gdLst/>
              <a:ahLst/>
              <a:cxnLst/>
              <a:rect l="l" t="t" r="r" b="b"/>
              <a:pathLst>
                <a:path w="5079" h="1270">
                  <a:moveTo>
                    <a:pt x="4622" y="1117"/>
                  </a:moveTo>
                  <a:lnTo>
                    <a:pt x="0" y="0"/>
                  </a:lnTo>
                </a:path>
              </a:pathLst>
            </a:custGeom>
            <a:ln w="25400">
              <a:solidFill>
                <a:srgbClr val="F5CF2E"/>
              </a:solidFill>
            </a:ln>
          </p:spPr>
          <p:txBody>
            <a:bodyPr wrap="square" lIns="0" tIns="0" rIns="0" bIns="0" rtlCol="0"/>
            <a:lstStyle/>
            <a:p>
              <a:endParaRPr/>
            </a:p>
          </p:txBody>
        </p:sp>
        <p:sp>
          <p:nvSpPr>
            <p:cNvPr id="7719" name="object 7719"/>
            <p:cNvSpPr/>
            <p:nvPr/>
          </p:nvSpPr>
          <p:spPr>
            <a:xfrm>
              <a:off x="6020730" y="8282700"/>
              <a:ext cx="3175" cy="12700"/>
            </a:xfrm>
            <a:custGeom>
              <a:avLst/>
              <a:gdLst/>
              <a:ahLst/>
              <a:cxnLst/>
              <a:rect l="l" t="t" r="r" b="b"/>
              <a:pathLst>
                <a:path w="3175" h="12700">
                  <a:moveTo>
                    <a:pt x="3153" y="12242"/>
                  </a:moveTo>
                  <a:lnTo>
                    <a:pt x="0" y="0"/>
                  </a:lnTo>
                </a:path>
              </a:pathLst>
            </a:custGeom>
            <a:ln w="25400">
              <a:solidFill>
                <a:srgbClr val="F5CD21"/>
              </a:solidFill>
            </a:ln>
          </p:spPr>
          <p:txBody>
            <a:bodyPr wrap="square" lIns="0" tIns="0" rIns="0" bIns="0" rtlCol="0"/>
            <a:lstStyle/>
            <a:p>
              <a:endParaRPr/>
            </a:p>
          </p:txBody>
        </p:sp>
        <p:sp>
          <p:nvSpPr>
            <p:cNvPr id="7720" name="object 7720"/>
            <p:cNvSpPr/>
            <p:nvPr/>
          </p:nvSpPr>
          <p:spPr>
            <a:xfrm>
              <a:off x="6020651" y="8282345"/>
              <a:ext cx="5080" cy="1270"/>
            </a:xfrm>
            <a:custGeom>
              <a:avLst/>
              <a:gdLst/>
              <a:ahLst/>
              <a:cxnLst/>
              <a:rect l="l" t="t" r="r" b="b"/>
              <a:pathLst>
                <a:path w="5079" h="1270">
                  <a:moveTo>
                    <a:pt x="0" y="0"/>
                  </a:moveTo>
                  <a:lnTo>
                    <a:pt x="4482" y="848"/>
                  </a:lnTo>
                </a:path>
              </a:pathLst>
            </a:custGeom>
            <a:ln w="25400">
              <a:solidFill>
                <a:srgbClr val="F7D237"/>
              </a:solidFill>
            </a:ln>
          </p:spPr>
          <p:txBody>
            <a:bodyPr wrap="square" lIns="0" tIns="0" rIns="0" bIns="0" rtlCol="0"/>
            <a:lstStyle/>
            <a:p>
              <a:endParaRPr/>
            </a:p>
          </p:txBody>
        </p:sp>
        <p:sp>
          <p:nvSpPr>
            <p:cNvPr id="7721" name="object 7721"/>
            <p:cNvSpPr/>
            <p:nvPr/>
          </p:nvSpPr>
          <p:spPr>
            <a:xfrm>
              <a:off x="6028512" y="8296084"/>
              <a:ext cx="12065" cy="16510"/>
            </a:xfrm>
            <a:custGeom>
              <a:avLst/>
              <a:gdLst/>
              <a:ahLst/>
              <a:cxnLst/>
              <a:rect l="l" t="t" r="r" b="b"/>
              <a:pathLst>
                <a:path w="12064" h="16509">
                  <a:moveTo>
                    <a:pt x="0" y="0"/>
                  </a:moveTo>
                  <a:lnTo>
                    <a:pt x="11925" y="16382"/>
                  </a:lnTo>
                  <a:lnTo>
                    <a:pt x="9880" y="11214"/>
                  </a:lnTo>
                  <a:lnTo>
                    <a:pt x="8089" y="6121"/>
                  </a:lnTo>
                  <a:lnTo>
                    <a:pt x="6578" y="1295"/>
                  </a:lnTo>
                  <a:lnTo>
                    <a:pt x="0" y="0"/>
                  </a:lnTo>
                  <a:close/>
                </a:path>
              </a:pathLst>
            </a:custGeom>
            <a:solidFill>
              <a:srgbClr val="F6D350"/>
            </a:solidFill>
          </p:spPr>
          <p:txBody>
            <a:bodyPr wrap="square" lIns="0" tIns="0" rIns="0" bIns="0" rtlCol="0"/>
            <a:lstStyle/>
            <a:p>
              <a:endParaRPr/>
            </a:p>
          </p:txBody>
        </p:sp>
        <p:sp>
          <p:nvSpPr>
            <p:cNvPr id="7722" name="object 7722"/>
            <p:cNvSpPr/>
            <p:nvPr/>
          </p:nvSpPr>
          <p:spPr>
            <a:xfrm>
              <a:off x="6035090" y="8297380"/>
              <a:ext cx="5715" cy="15240"/>
            </a:xfrm>
            <a:custGeom>
              <a:avLst/>
              <a:gdLst/>
              <a:ahLst/>
              <a:cxnLst/>
              <a:rect l="l" t="t" r="r" b="b"/>
              <a:pathLst>
                <a:path w="5714" h="15240">
                  <a:moveTo>
                    <a:pt x="0" y="0"/>
                  </a:moveTo>
                  <a:lnTo>
                    <a:pt x="1511" y="4826"/>
                  </a:lnTo>
                  <a:lnTo>
                    <a:pt x="3301" y="9918"/>
                  </a:lnTo>
                  <a:lnTo>
                    <a:pt x="5346" y="15087"/>
                  </a:lnTo>
                </a:path>
              </a:pathLst>
            </a:custGeom>
            <a:ln w="25400">
              <a:solidFill>
                <a:srgbClr val="F7D65F"/>
              </a:solidFill>
            </a:ln>
          </p:spPr>
          <p:txBody>
            <a:bodyPr wrap="square" lIns="0" tIns="0" rIns="0" bIns="0" rtlCol="0"/>
            <a:lstStyle/>
            <a:p>
              <a:endParaRPr/>
            </a:p>
          </p:txBody>
        </p:sp>
        <p:sp>
          <p:nvSpPr>
            <p:cNvPr id="7723" name="object 7723"/>
            <p:cNvSpPr/>
            <p:nvPr/>
          </p:nvSpPr>
          <p:spPr>
            <a:xfrm>
              <a:off x="6034011" y="8311858"/>
              <a:ext cx="6985" cy="635"/>
            </a:xfrm>
            <a:custGeom>
              <a:avLst/>
              <a:gdLst/>
              <a:ahLst/>
              <a:cxnLst/>
              <a:rect l="l" t="t" r="r" b="b"/>
              <a:pathLst>
                <a:path w="6985" h="634">
                  <a:moveTo>
                    <a:pt x="6426" y="609"/>
                  </a:moveTo>
                  <a:lnTo>
                    <a:pt x="0" y="0"/>
                  </a:lnTo>
                </a:path>
              </a:pathLst>
            </a:custGeom>
            <a:ln w="25399">
              <a:solidFill>
                <a:srgbClr val="F6D250"/>
              </a:solidFill>
            </a:ln>
          </p:spPr>
          <p:txBody>
            <a:bodyPr wrap="square" lIns="0" tIns="0" rIns="0" bIns="0" rtlCol="0"/>
            <a:lstStyle/>
            <a:p>
              <a:endParaRPr/>
            </a:p>
          </p:txBody>
        </p:sp>
        <p:sp>
          <p:nvSpPr>
            <p:cNvPr id="7724" name="object 7724"/>
            <p:cNvSpPr/>
            <p:nvPr/>
          </p:nvSpPr>
          <p:spPr>
            <a:xfrm>
              <a:off x="6028512" y="8296084"/>
              <a:ext cx="5715" cy="15875"/>
            </a:xfrm>
            <a:custGeom>
              <a:avLst/>
              <a:gdLst/>
              <a:ahLst/>
              <a:cxnLst/>
              <a:rect l="l" t="t" r="r" b="b"/>
              <a:pathLst>
                <a:path w="5714" h="15875">
                  <a:moveTo>
                    <a:pt x="5499" y="15773"/>
                  </a:moveTo>
                  <a:lnTo>
                    <a:pt x="3416" y="10223"/>
                  </a:lnTo>
                  <a:lnTo>
                    <a:pt x="1524" y="4864"/>
                  </a:lnTo>
                  <a:lnTo>
                    <a:pt x="0" y="0"/>
                  </a:lnTo>
                </a:path>
              </a:pathLst>
            </a:custGeom>
            <a:ln w="25400">
              <a:solidFill>
                <a:srgbClr val="F5D141"/>
              </a:solidFill>
            </a:ln>
          </p:spPr>
          <p:txBody>
            <a:bodyPr wrap="square" lIns="0" tIns="0" rIns="0" bIns="0" rtlCol="0"/>
            <a:lstStyle/>
            <a:p>
              <a:endParaRPr/>
            </a:p>
          </p:txBody>
        </p:sp>
        <p:sp>
          <p:nvSpPr>
            <p:cNvPr id="7725" name="object 7725"/>
            <p:cNvSpPr/>
            <p:nvPr/>
          </p:nvSpPr>
          <p:spPr>
            <a:xfrm>
              <a:off x="6028512" y="8296084"/>
              <a:ext cx="6985" cy="1905"/>
            </a:xfrm>
            <a:custGeom>
              <a:avLst/>
              <a:gdLst/>
              <a:ahLst/>
              <a:cxnLst/>
              <a:rect l="l" t="t" r="r" b="b"/>
              <a:pathLst>
                <a:path w="6985" h="1904">
                  <a:moveTo>
                    <a:pt x="0" y="0"/>
                  </a:moveTo>
                  <a:lnTo>
                    <a:pt x="6578" y="1295"/>
                  </a:lnTo>
                </a:path>
              </a:pathLst>
            </a:custGeom>
            <a:ln w="25400">
              <a:solidFill>
                <a:srgbClr val="F7D551"/>
              </a:solidFill>
            </a:ln>
          </p:spPr>
          <p:txBody>
            <a:bodyPr wrap="square" lIns="0" tIns="0" rIns="0" bIns="0" rtlCol="0"/>
            <a:lstStyle/>
            <a:p>
              <a:endParaRPr/>
            </a:p>
          </p:txBody>
        </p:sp>
        <p:sp>
          <p:nvSpPr>
            <p:cNvPr id="7726" name="object 7726"/>
            <p:cNvSpPr/>
            <p:nvPr/>
          </p:nvSpPr>
          <p:spPr>
            <a:xfrm>
              <a:off x="6023890" y="8294967"/>
              <a:ext cx="10160" cy="17145"/>
            </a:xfrm>
            <a:custGeom>
              <a:avLst/>
              <a:gdLst/>
              <a:ahLst/>
              <a:cxnLst/>
              <a:rect l="l" t="t" r="r" b="b"/>
              <a:pathLst>
                <a:path w="10160" h="17145">
                  <a:moveTo>
                    <a:pt x="0" y="0"/>
                  </a:moveTo>
                  <a:lnTo>
                    <a:pt x="10121" y="16890"/>
                  </a:lnTo>
                  <a:lnTo>
                    <a:pt x="8038" y="11340"/>
                  </a:lnTo>
                  <a:lnTo>
                    <a:pt x="6146" y="5981"/>
                  </a:lnTo>
                  <a:lnTo>
                    <a:pt x="4622" y="1117"/>
                  </a:lnTo>
                  <a:lnTo>
                    <a:pt x="2653" y="698"/>
                  </a:lnTo>
                  <a:lnTo>
                    <a:pt x="1015" y="317"/>
                  </a:lnTo>
                  <a:lnTo>
                    <a:pt x="0" y="0"/>
                  </a:lnTo>
                  <a:close/>
                </a:path>
              </a:pathLst>
            </a:custGeom>
            <a:solidFill>
              <a:srgbClr val="F5CD2C"/>
            </a:solidFill>
          </p:spPr>
          <p:txBody>
            <a:bodyPr wrap="square" lIns="0" tIns="0" rIns="0" bIns="0" rtlCol="0"/>
            <a:lstStyle/>
            <a:p>
              <a:endParaRPr/>
            </a:p>
          </p:txBody>
        </p:sp>
        <p:sp>
          <p:nvSpPr>
            <p:cNvPr id="7727" name="object 7727"/>
            <p:cNvSpPr/>
            <p:nvPr/>
          </p:nvSpPr>
          <p:spPr>
            <a:xfrm>
              <a:off x="6028512" y="8296084"/>
              <a:ext cx="5715" cy="15875"/>
            </a:xfrm>
            <a:custGeom>
              <a:avLst/>
              <a:gdLst/>
              <a:ahLst/>
              <a:cxnLst/>
              <a:rect l="l" t="t" r="r" b="b"/>
              <a:pathLst>
                <a:path w="5714" h="15875">
                  <a:moveTo>
                    <a:pt x="0" y="0"/>
                  </a:moveTo>
                  <a:lnTo>
                    <a:pt x="1524" y="4864"/>
                  </a:lnTo>
                  <a:lnTo>
                    <a:pt x="3416" y="10223"/>
                  </a:lnTo>
                  <a:lnTo>
                    <a:pt x="5499" y="15773"/>
                  </a:lnTo>
                </a:path>
              </a:pathLst>
            </a:custGeom>
            <a:ln w="25400">
              <a:solidFill>
                <a:srgbClr val="F5D141"/>
              </a:solidFill>
            </a:ln>
          </p:spPr>
          <p:txBody>
            <a:bodyPr wrap="square" lIns="0" tIns="0" rIns="0" bIns="0" rtlCol="0"/>
            <a:lstStyle/>
            <a:p>
              <a:endParaRPr/>
            </a:p>
          </p:txBody>
        </p:sp>
        <p:sp>
          <p:nvSpPr>
            <p:cNvPr id="7728" name="object 7728"/>
            <p:cNvSpPr/>
            <p:nvPr/>
          </p:nvSpPr>
          <p:spPr>
            <a:xfrm>
              <a:off x="6029426" y="8311083"/>
              <a:ext cx="5080" cy="1270"/>
            </a:xfrm>
            <a:custGeom>
              <a:avLst/>
              <a:gdLst/>
              <a:ahLst/>
              <a:cxnLst/>
              <a:rect l="l" t="t" r="r" b="b"/>
              <a:pathLst>
                <a:path w="5079" h="1270">
                  <a:moveTo>
                    <a:pt x="4584" y="774"/>
                  </a:moveTo>
                  <a:lnTo>
                    <a:pt x="0" y="0"/>
                  </a:lnTo>
                </a:path>
              </a:pathLst>
            </a:custGeom>
            <a:ln w="25399">
              <a:solidFill>
                <a:srgbClr val="F4CB29"/>
              </a:solidFill>
            </a:ln>
          </p:spPr>
          <p:txBody>
            <a:bodyPr wrap="square" lIns="0" tIns="0" rIns="0" bIns="0" rtlCol="0"/>
            <a:lstStyle/>
            <a:p>
              <a:endParaRPr/>
            </a:p>
          </p:txBody>
        </p:sp>
        <p:sp>
          <p:nvSpPr>
            <p:cNvPr id="7729" name="object 7729"/>
            <p:cNvSpPr/>
            <p:nvPr/>
          </p:nvSpPr>
          <p:spPr>
            <a:xfrm>
              <a:off x="6023890" y="8294967"/>
              <a:ext cx="5080" cy="1270"/>
            </a:xfrm>
            <a:custGeom>
              <a:avLst/>
              <a:gdLst/>
              <a:ahLst/>
              <a:cxnLst/>
              <a:rect l="l" t="t" r="r" b="b"/>
              <a:pathLst>
                <a:path w="5079" h="1270">
                  <a:moveTo>
                    <a:pt x="0" y="0"/>
                  </a:moveTo>
                  <a:lnTo>
                    <a:pt x="4622" y="1117"/>
                  </a:lnTo>
                </a:path>
              </a:pathLst>
            </a:custGeom>
            <a:ln w="25400">
              <a:solidFill>
                <a:srgbClr val="F5CF2E"/>
              </a:solidFill>
            </a:ln>
          </p:spPr>
          <p:txBody>
            <a:bodyPr wrap="square" lIns="0" tIns="0" rIns="0" bIns="0" rtlCol="0"/>
            <a:lstStyle/>
            <a:p>
              <a:endParaRPr/>
            </a:p>
          </p:txBody>
        </p:sp>
        <p:sp>
          <p:nvSpPr>
            <p:cNvPr id="7730" name="object 7730"/>
            <p:cNvSpPr/>
            <p:nvPr/>
          </p:nvSpPr>
          <p:spPr>
            <a:xfrm>
              <a:off x="6094908" y="8314372"/>
              <a:ext cx="26670" cy="30480"/>
            </a:xfrm>
            <a:custGeom>
              <a:avLst/>
              <a:gdLst/>
              <a:ahLst/>
              <a:cxnLst/>
              <a:rect l="l" t="t" r="r" b="b"/>
              <a:pathLst>
                <a:path w="26670" h="30479">
                  <a:moveTo>
                    <a:pt x="2794" y="0"/>
                  </a:moveTo>
                  <a:lnTo>
                    <a:pt x="25450" y="30035"/>
                  </a:lnTo>
                  <a:lnTo>
                    <a:pt x="25704" y="29311"/>
                  </a:lnTo>
                  <a:lnTo>
                    <a:pt x="26250" y="26962"/>
                  </a:lnTo>
                  <a:lnTo>
                    <a:pt x="19894" y="20800"/>
                  </a:lnTo>
                  <a:lnTo>
                    <a:pt x="13917" y="14285"/>
                  </a:lnTo>
                  <a:lnTo>
                    <a:pt x="8243" y="7368"/>
                  </a:lnTo>
                  <a:lnTo>
                    <a:pt x="2794" y="0"/>
                  </a:lnTo>
                  <a:close/>
                </a:path>
              </a:pathLst>
            </a:custGeom>
            <a:solidFill>
              <a:srgbClr val="FDD440"/>
            </a:solidFill>
          </p:spPr>
          <p:txBody>
            <a:bodyPr wrap="square" lIns="0" tIns="0" rIns="0" bIns="0" rtlCol="0"/>
            <a:lstStyle/>
            <a:p>
              <a:endParaRPr/>
            </a:p>
          </p:txBody>
        </p:sp>
        <p:sp>
          <p:nvSpPr>
            <p:cNvPr id="7731" name="object 7731"/>
            <p:cNvSpPr/>
            <p:nvPr/>
          </p:nvSpPr>
          <p:spPr>
            <a:xfrm>
              <a:off x="6094908" y="8314372"/>
              <a:ext cx="3175" cy="635"/>
            </a:xfrm>
            <a:custGeom>
              <a:avLst/>
              <a:gdLst/>
              <a:ahLst/>
              <a:cxnLst/>
              <a:rect l="l" t="t" r="r" b="b"/>
              <a:pathLst>
                <a:path w="3175" h="634">
                  <a:moveTo>
                    <a:pt x="2794" y="0"/>
                  </a:moveTo>
                  <a:lnTo>
                    <a:pt x="0" y="266"/>
                  </a:lnTo>
                </a:path>
              </a:pathLst>
            </a:custGeom>
            <a:ln w="25400">
              <a:solidFill>
                <a:srgbClr val="FFD943"/>
              </a:solidFill>
            </a:ln>
          </p:spPr>
          <p:txBody>
            <a:bodyPr wrap="square" lIns="0" tIns="0" rIns="0" bIns="0" rtlCol="0"/>
            <a:lstStyle/>
            <a:p>
              <a:endParaRPr/>
            </a:p>
          </p:txBody>
        </p:sp>
        <p:sp>
          <p:nvSpPr>
            <p:cNvPr id="7732" name="object 7732"/>
            <p:cNvSpPr/>
            <p:nvPr/>
          </p:nvSpPr>
          <p:spPr>
            <a:xfrm>
              <a:off x="6094908" y="8314639"/>
              <a:ext cx="26034" cy="29845"/>
            </a:xfrm>
            <a:custGeom>
              <a:avLst/>
              <a:gdLst/>
              <a:ahLst/>
              <a:cxnLst/>
              <a:rect l="l" t="t" r="r" b="b"/>
              <a:pathLst>
                <a:path w="26035" h="29845">
                  <a:moveTo>
                    <a:pt x="0" y="0"/>
                  </a:moveTo>
                  <a:lnTo>
                    <a:pt x="5909" y="7860"/>
                  </a:lnTo>
                  <a:lnTo>
                    <a:pt x="12077" y="15451"/>
                  </a:lnTo>
                  <a:lnTo>
                    <a:pt x="18570" y="22758"/>
                  </a:lnTo>
                  <a:lnTo>
                    <a:pt x="25450" y="29768"/>
                  </a:lnTo>
                </a:path>
              </a:pathLst>
            </a:custGeom>
            <a:ln w="25400">
              <a:solidFill>
                <a:srgbClr val="FED540"/>
              </a:solidFill>
            </a:ln>
          </p:spPr>
          <p:txBody>
            <a:bodyPr wrap="square" lIns="0" tIns="0" rIns="0" bIns="0" rtlCol="0"/>
            <a:lstStyle/>
            <a:p>
              <a:endParaRPr/>
            </a:p>
          </p:txBody>
        </p:sp>
        <p:sp>
          <p:nvSpPr>
            <p:cNvPr id="7733" name="object 7733"/>
            <p:cNvSpPr/>
            <p:nvPr/>
          </p:nvSpPr>
          <p:spPr>
            <a:xfrm>
              <a:off x="6120358" y="8341334"/>
              <a:ext cx="1270" cy="3175"/>
            </a:xfrm>
            <a:custGeom>
              <a:avLst/>
              <a:gdLst/>
              <a:ahLst/>
              <a:cxnLst/>
              <a:rect l="l" t="t" r="r" b="b"/>
              <a:pathLst>
                <a:path w="1270" h="3175">
                  <a:moveTo>
                    <a:pt x="0" y="3073"/>
                  </a:moveTo>
                  <a:lnTo>
                    <a:pt x="800" y="0"/>
                  </a:lnTo>
                </a:path>
              </a:pathLst>
            </a:custGeom>
            <a:ln w="25400">
              <a:solidFill>
                <a:srgbClr val="FBCF3E"/>
              </a:solidFill>
            </a:ln>
          </p:spPr>
          <p:txBody>
            <a:bodyPr wrap="square" lIns="0" tIns="0" rIns="0" bIns="0" rtlCol="0"/>
            <a:lstStyle/>
            <a:p>
              <a:endParaRPr/>
            </a:p>
          </p:txBody>
        </p:sp>
        <p:sp>
          <p:nvSpPr>
            <p:cNvPr id="7734" name="object 7734"/>
            <p:cNvSpPr/>
            <p:nvPr/>
          </p:nvSpPr>
          <p:spPr>
            <a:xfrm>
              <a:off x="6097702" y="8314372"/>
              <a:ext cx="23495" cy="27305"/>
            </a:xfrm>
            <a:custGeom>
              <a:avLst/>
              <a:gdLst/>
              <a:ahLst/>
              <a:cxnLst/>
              <a:rect l="l" t="t" r="r" b="b"/>
              <a:pathLst>
                <a:path w="23495" h="27304">
                  <a:moveTo>
                    <a:pt x="23456" y="26962"/>
                  </a:moveTo>
                  <a:lnTo>
                    <a:pt x="17100" y="20800"/>
                  </a:lnTo>
                  <a:lnTo>
                    <a:pt x="11123" y="14285"/>
                  </a:lnTo>
                  <a:lnTo>
                    <a:pt x="5449" y="7368"/>
                  </a:lnTo>
                  <a:lnTo>
                    <a:pt x="0" y="0"/>
                  </a:lnTo>
                </a:path>
              </a:pathLst>
            </a:custGeom>
            <a:ln w="25400">
              <a:solidFill>
                <a:srgbClr val="FCD340"/>
              </a:solidFill>
            </a:ln>
          </p:spPr>
          <p:txBody>
            <a:bodyPr wrap="square" lIns="0" tIns="0" rIns="0" bIns="0" rtlCol="0"/>
            <a:lstStyle/>
            <a:p>
              <a:endParaRPr/>
            </a:p>
          </p:txBody>
        </p:sp>
        <p:sp>
          <p:nvSpPr>
            <p:cNvPr id="7735" name="object 7735"/>
            <p:cNvSpPr/>
            <p:nvPr/>
          </p:nvSpPr>
          <p:spPr>
            <a:xfrm>
              <a:off x="6120358" y="8341334"/>
              <a:ext cx="33020" cy="27940"/>
            </a:xfrm>
            <a:custGeom>
              <a:avLst/>
              <a:gdLst/>
              <a:ahLst/>
              <a:cxnLst/>
              <a:rect l="l" t="t" r="r" b="b"/>
              <a:pathLst>
                <a:path w="33020" h="27940">
                  <a:moveTo>
                    <a:pt x="800" y="0"/>
                  </a:moveTo>
                  <a:lnTo>
                    <a:pt x="482" y="1295"/>
                  </a:lnTo>
                  <a:lnTo>
                    <a:pt x="253" y="2349"/>
                  </a:lnTo>
                  <a:lnTo>
                    <a:pt x="0" y="3073"/>
                  </a:lnTo>
                  <a:lnTo>
                    <a:pt x="7330" y="9784"/>
                  </a:lnTo>
                  <a:lnTo>
                    <a:pt x="15171" y="16173"/>
                  </a:lnTo>
                  <a:lnTo>
                    <a:pt x="23586" y="22229"/>
                  </a:lnTo>
                  <a:lnTo>
                    <a:pt x="32419" y="27801"/>
                  </a:lnTo>
                  <a:lnTo>
                    <a:pt x="32143" y="27076"/>
                  </a:lnTo>
                  <a:lnTo>
                    <a:pt x="31584" y="22085"/>
                  </a:lnTo>
                  <a:lnTo>
                    <a:pt x="22933" y="16850"/>
                  </a:lnTo>
                  <a:lnTo>
                    <a:pt x="14968" y="11456"/>
                  </a:lnTo>
                  <a:lnTo>
                    <a:pt x="7615" y="5856"/>
                  </a:lnTo>
                  <a:lnTo>
                    <a:pt x="800" y="0"/>
                  </a:lnTo>
                  <a:close/>
                </a:path>
              </a:pathLst>
            </a:custGeom>
            <a:solidFill>
              <a:srgbClr val="F4C73B"/>
            </a:solidFill>
          </p:spPr>
          <p:txBody>
            <a:bodyPr wrap="square" lIns="0" tIns="0" rIns="0" bIns="0" rtlCol="0"/>
            <a:lstStyle/>
            <a:p>
              <a:endParaRPr/>
            </a:p>
          </p:txBody>
        </p:sp>
        <p:sp>
          <p:nvSpPr>
            <p:cNvPr id="7736" name="object 7736"/>
            <p:cNvSpPr/>
            <p:nvPr/>
          </p:nvSpPr>
          <p:spPr>
            <a:xfrm>
              <a:off x="6120358" y="8341334"/>
              <a:ext cx="1270" cy="3175"/>
            </a:xfrm>
            <a:custGeom>
              <a:avLst/>
              <a:gdLst/>
              <a:ahLst/>
              <a:cxnLst/>
              <a:rect l="l" t="t" r="r" b="b"/>
              <a:pathLst>
                <a:path w="1270" h="3175">
                  <a:moveTo>
                    <a:pt x="800" y="0"/>
                  </a:moveTo>
                  <a:lnTo>
                    <a:pt x="0" y="3073"/>
                  </a:lnTo>
                </a:path>
              </a:pathLst>
            </a:custGeom>
            <a:ln w="25400">
              <a:solidFill>
                <a:srgbClr val="FBCF3E"/>
              </a:solidFill>
            </a:ln>
          </p:spPr>
          <p:txBody>
            <a:bodyPr wrap="square" lIns="0" tIns="0" rIns="0" bIns="0" rtlCol="0"/>
            <a:lstStyle/>
            <a:p>
              <a:endParaRPr/>
            </a:p>
          </p:txBody>
        </p:sp>
        <p:sp>
          <p:nvSpPr>
            <p:cNvPr id="7737" name="object 7737"/>
            <p:cNvSpPr/>
            <p:nvPr/>
          </p:nvSpPr>
          <p:spPr>
            <a:xfrm>
              <a:off x="6120358" y="8344408"/>
              <a:ext cx="33020" cy="24765"/>
            </a:xfrm>
            <a:custGeom>
              <a:avLst/>
              <a:gdLst/>
              <a:ahLst/>
              <a:cxnLst/>
              <a:rect l="l" t="t" r="r" b="b"/>
              <a:pathLst>
                <a:path w="33020" h="24765">
                  <a:moveTo>
                    <a:pt x="0" y="0"/>
                  </a:moveTo>
                  <a:lnTo>
                    <a:pt x="7330" y="6710"/>
                  </a:lnTo>
                  <a:lnTo>
                    <a:pt x="15171" y="13100"/>
                  </a:lnTo>
                  <a:lnTo>
                    <a:pt x="23586" y="19155"/>
                  </a:lnTo>
                  <a:lnTo>
                    <a:pt x="32419" y="24728"/>
                  </a:lnTo>
                </a:path>
              </a:pathLst>
            </a:custGeom>
            <a:ln w="25400">
              <a:solidFill>
                <a:srgbClr val="F5C935"/>
              </a:solidFill>
            </a:ln>
          </p:spPr>
          <p:txBody>
            <a:bodyPr wrap="square" lIns="0" tIns="0" rIns="0" bIns="0" rtlCol="0"/>
            <a:lstStyle/>
            <a:p>
              <a:endParaRPr/>
            </a:p>
          </p:txBody>
        </p:sp>
        <p:sp>
          <p:nvSpPr>
            <p:cNvPr id="7738" name="object 7738"/>
            <p:cNvSpPr/>
            <p:nvPr/>
          </p:nvSpPr>
          <p:spPr>
            <a:xfrm>
              <a:off x="6121158" y="8341334"/>
              <a:ext cx="31115" cy="22225"/>
            </a:xfrm>
            <a:custGeom>
              <a:avLst/>
              <a:gdLst/>
              <a:ahLst/>
              <a:cxnLst/>
              <a:rect l="l" t="t" r="r" b="b"/>
              <a:pathLst>
                <a:path w="31114" h="22225">
                  <a:moveTo>
                    <a:pt x="30784" y="22085"/>
                  </a:moveTo>
                  <a:lnTo>
                    <a:pt x="22133" y="16850"/>
                  </a:lnTo>
                  <a:lnTo>
                    <a:pt x="14168" y="11456"/>
                  </a:lnTo>
                  <a:lnTo>
                    <a:pt x="6815" y="5856"/>
                  </a:lnTo>
                  <a:lnTo>
                    <a:pt x="0" y="0"/>
                  </a:lnTo>
                </a:path>
              </a:pathLst>
            </a:custGeom>
            <a:ln w="25399">
              <a:solidFill>
                <a:srgbClr val="F3C541"/>
              </a:solidFill>
            </a:ln>
          </p:spPr>
          <p:txBody>
            <a:bodyPr wrap="square" lIns="0" tIns="0" rIns="0" bIns="0" rtlCol="0"/>
            <a:lstStyle/>
            <a:p>
              <a:endParaRPr/>
            </a:p>
          </p:txBody>
        </p:sp>
        <p:sp>
          <p:nvSpPr>
            <p:cNvPr id="7739" name="object 7739"/>
            <p:cNvSpPr/>
            <p:nvPr/>
          </p:nvSpPr>
          <p:spPr>
            <a:xfrm>
              <a:off x="6092177" y="8314639"/>
              <a:ext cx="15240" cy="16510"/>
            </a:xfrm>
            <a:custGeom>
              <a:avLst/>
              <a:gdLst/>
              <a:ahLst/>
              <a:cxnLst/>
              <a:rect l="l" t="t" r="r" b="b"/>
              <a:pathLst>
                <a:path w="15239" h="16509">
                  <a:moveTo>
                    <a:pt x="2730" y="0"/>
                  </a:moveTo>
                  <a:lnTo>
                    <a:pt x="0" y="241"/>
                  </a:lnTo>
                  <a:lnTo>
                    <a:pt x="4152" y="5816"/>
                  </a:lnTo>
                  <a:lnTo>
                    <a:pt x="8445" y="11163"/>
                  </a:lnTo>
                  <a:lnTo>
                    <a:pt x="12953" y="16281"/>
                  </a:lnTo>
                  <a:lnTo>
                    <a:pt x="13715" y="16217"/>
                  </a:lnTo>
                  <a:lnTo>
                    <a:pt x="14262" y="15887"/>
                  </a:lnTo>
                  <a:lnTo>
                    <a:pt x="14808" y="15455"/>
                  </a:lnTo>
                  <a:lnTo>
                    <a:pt x="10591" y="10490"/>
                  </a:lnTo>
                  <a:lnTo>
                    <a:pt x="6603" y="5333"/>
                  </a:lnTo>
                  <a:lnTo>
                    <a:pt x="2730" y="0"/>
                  </a:lnTo>
                  <a:close/>
                </a:path>
              </a:pathLst>
            </a:custGeom>
            <a:solidFill>
              <a:srgbClr val="FED845"/>
            </a:solidFill>
          </p:spPr>
          <p:txBody>
            <a:bodyPr wrap="square" lIns="0" tIns="0" rIns="0" bIns="0" rtlCol="0"/>
            <a:lstStyle/>
            <a:p>
              <a:endParaRPr/>
            </a:p>
          </p:txBody>
        </p:sp>
        <p:sp>
          <p:nvSpPr>
            <p:cNvPr id="7740" name="object 7740"/>
            <p:cNvSpPr/>
            <p:nvPr/>
          </p:nvSpPr>
          <p:spPr>
            <a:xfrm>
              <a:off x="6092177" y="8314639"/>
              <a:ext cx="3175" cy="635"/>
            </a:xfrm>
            <a:custGeom>
              <a:avLst/>
              <a:gdLst/>
              <a:ahLst/>
              <a:cxnLst/>
              <a:rect l="l" t="t" r="r" b="b"/>
              <a:pathLst>
                <a:path w="3175" h="634">
                  <a:moveTo>
                    <a:pt x="2730" y="0"/>
                  </a:moveTo>
                  <a:lnTo>
                    <a:pt x="0" y="241"/>
                  </a:lnTo>
                </a:path>
              </a:pathLst>
            </a:custGeom>
            <a:ln w="25400">
              <a:solidFill>
                <a:srgbClr val="FFDB49"/>
              </a:solidFill>
            </a:ln>
          </p:spPr>
          <p:txBody>
            <a:bodyPr wrap="square" lIns="0" tIns="0" rIns="0" bIns="0" rtlCol="0"/>
            <a:lstStyle/>
            <a:p>
              <a:endParaRPr/>
            </a:p>
          </p:txBody>
        </p:sp>
        <p:sp>
          <p:nvSpPr>
            <p:cNvPr id="7741" name="object 7741"/>
            <p:cNvSpPr/>
            <p:nvPr/>
          </p:nvSpPr>
          <p:spPr>
            <a:xfrm>
              <a:off x="6092177" y="8314880"/>
              <a:ext cx="13335" cy="16510"/>
            </a:xfrm>
            <a:custGeom>
              <a:avLst/>
              <a:gdLst/>
              <a:ahLst/>
              <a:cxnLst/>
              <a:rect l="l" t="t" r="r" b="b"/>
              <a:pathLst>
                <a:path w="13335" h="16509">
                  <a:moveTo>
                    <a:pt x="0" y="0"/>
                  </a:moveTo>
                  <a:lnTo>
                    <a:pt x="4152" y="5575"/>
                  </a:lnTo>
                  <a:lnTo>
                    <a:pt x="8445" y="10921"/>
                  </a:lnTo>
                  <a:lnTo>
                    <a:pt x="12953" y="16040"/>
                  </a:lnTo>
                </a:path>
              </a:pathLst>
            </a:custGeom>
            <a:ln w="25399">
              <a:solidFill>
                <a:srgbClr val="FED847"/>
              </a:solidFill>
            </a:ln>
          </p:spPr>
          <p:txBody>
            <a:bodyPr wrap="square" lIns="0" tIns="0" rIns="0" bIns="0" rtlCol="0"/>
            <a:lstStyle/>
            <a:p>
              <a:endParaRPr/>
            </a:p>
          </p:txBody>
        </p:sp>
        <p:sp>
          <p:nvSpPr>
            <p:cNvPr id="7742" name="object 7742"/>
            <p:cNvSpPr/>
            <p:nvPr/>
          </p:nvSpPr>
          <p:spPr>
            <a:xfrm>
              <a:off x="6105131" y="8330095"/>
              <a:ext cx="1905" cy="1270"/>
            </a:xfrm>
            <a:custGeom>
              <a:avLst/>
              <a:gdLst/>
              <a:ahLst/>
              <a:cxnLst/>
              <a:rect l="l" t="t" r="r" b="b"/>
              <a:pathLst>
                <a:path w="1904" h="1270">
                  <a:moveTo>
                    <a:pt x="0" y="825"/>
                  </a:moveTo>
                  <a:lnTo>
                    <a:pt x="1854" y="0"/>
                  </a:lnTo>
                </a:path>
              </a:pathLst>
            </a:custGeom>
            <a:ln w="25400">
              <a:solidFill>
                <a:srgbClr val="FED642"/>
              </a:solidFill>
            </a:ln>
          </p:spPr>
          <p:txBody>
            <a:bodyPr wrap="square" lIns="0" tIns="0" rIns="0" bIns="0" rtlCol="0"/>
            <a:lstStyle/>
            <a:p>
              <a:endParaRPr/>
            </a:p>
          </p:txBody>
        </p:sp>
        <p:sp>
          <p:nvSpPr>
            <p:cNvPr id="7743" name="object 7743"/>
            <p:cNvSpPr/>
            <p:nvPr/>
          </p:nvSpPr>
          <p:spPr>
            <a:xfrm>
              <a:off x="6094908" y="8314639"/>
              <a:ext cx="12700" cy="15875"/>
            </a:xfrm>
            <a:custGeom>
              <a:avLst/>
              <a:gdLst/>
              <a:ahLst/>
              <a:cxnLst/>
              <a:rect l="l" t="t" r="r" b="b"/>
              <a:pathLst>
                <a:path w="12700" h="15875">
                  <a:moveTo>
                    <a:pt x="12077" y="15455"/>
                  </a:moveTo>
                  <a:lnTo>
                    <a:pt x="7861" y="10490"/>
                  </a:lnTo>
                  <a:lnTo>
                    <a:pt x="3873" y="5333"/>
                  </a:lnTo>
                  <a:lnTo>
                    <a:pt x="0" y="0"/>
                  </a:lnTo>
                </a:path>
              </a:pathLst>
            </a:custGeom>
            <a:ln w="25400">
              <a:solidFill>
                <a:srgbClr val="FED744"/>
              </a:solidFill>
            </a:ln>
          </p:spPr>
          <p:txBody>
            <a:bodyPr wrap="square" lIns="0" tIns="0" rIns="0" bIns="0" rtlCol="0"/>
            <a:lstStyle/>
            <a:p>
              <a:endParaRPr/>
            </a:p>
          </p:txBody>
        </p:sp>
        <p:sp>
          <p:nvSpPr>
            <p:cNvPr id="7744" name="object 7744"/>
            <p:cNvSpPr/>
            <p:nvPr/>
          </p:nvSpPr>
          <p:spPr>
            <a:xfrm>
              <a:off x="6105131" y="8330095"/>
              <a:ext cx="15240" cy="15875"/>
            </a:xfrm>
            <a:custGeom>
              <a:avLst/>
              <a:gdLst/>
              <a:ahLst/>
              <a:cxnLst/>
              <a:rect l="l" t="t" r="r" b="b"/>
              <a:pathLst>
                <a:path w="15239" h="15875">
                  <a:moveTo>
                    <a:pt x="1854" y="0"/>
                  </a:moveTo>
                  <a:lnTo>
                    <a:pt x="1308" y="431"/>
                  </a:lnTo>
                  <a:lnTo>
                    <a:pt x="762" y="762"/>
                  </a:lnTo>
                  <a:lnTo>
                    <a:pt x="0" y="825"/>
                  </a:lnTo>
                  <a:lnTo>
                    <a:pt x="4495" y="5930"/>
                  </a:lnTo>
                  <a:lnTo>
                    <a:pt x="9220" y="10833"/>
                  </a:lnTo>
                  <a:lnTo>
                    <a:pt x="14236" y="15519"/>
                  </a:lnTo>
                  <a:lnTo>
                    <a:pt x="14693" y="15481"/>
                  </a:lnTo>
                  <a:lnTo>
                    <a:pt x="14973" y="15062"/>
                  </a:lnTo>
                  <a:lnTo>
                    <a:pt x="15227" y="14312"/>
                  </a:lnTo>
                  <a:lnTo>
                    <a:pt x="10502" y="9753"/>
                  </a:lnTo>
                  <a:lnTo>
                    <a:pt x="6070" y="4965"/>
                  </a:lnTo>
                  <a:lnTo>
                    <a:pt x="1854" y="0"/>
                  </a:lnTo>
                  <a:close/>
                </a:path>
              </a:pathLst>
            </a:custGeom>
            <a:solidFill>
              <a:srgbClr val="FDD33E"/>
            </a:solidFill>
          </p:spPr>
          <p:txBody>
            <a:bodyPr wrap="square" lIns="0" tIns="0" rIns="0" bIns="0" rtlCol="0"/>
            <a:lstStyle/>
            <a:p>
              <a:endParaRPr/>
            </a:p>
          </p:txBody>
        </p:sp>
        <p:sp>
          <p:nvSpPr>
            <p:cNvPr id="7745" name="object 7745"/>
            <p:cNvSpPr/>
            <p:nvPr/>
          </p:nvSpPr>
          <p:spPr>
            <a:xfrm>
              <a:off x="6105131" y="8330095"/>
              <a:ext cx="1905" cy="1270"/>
            </a:xfrm>
            <a:custGeom>
              <a:avLst/>
              <a:gdLst/>
              <a:ahLst/>
              <a:cxnLst/>
              <a:rect l="l" t="t" r="r" b="b"/>
              <a:pathLst>
                <a:path w="1904" h="1270">
                  <a:moveTo>
                    <a:pt x="1854" y="0"/>
                  </a:moveTo>
                  <a:lnTo>
                    <a:pt x="0" y="825"/>
                  </a:lnTo>
                </a:path>
              </a:pathLst>
            </a:custGeom>
            <a:ln w="25400">
              <a:solidFill>
                <a:srgbClr val="FED642"/>
              </a:solidFill>
            </a:ln>
          </p:spPr>
          <p:txBody>
            <a:bodyPr wrap="square" lIns="0" tIns="0" rIns="0" bIns="0" rtlCol="0"/>
            <a:lstStyle/>
            <a:p>
              <a:endParaRPr/>
            </a:p>
          </p:txBody>
        </p:sp>
        <p:sp>
          <p:nvSpPr>
            <p:cNvPr id="7746" name="object 7746"/>
            <p:cNvSpPr/>
            <p:nvPr/>
          </p:nvSpPr>
          <p:spPr>
            <a:xfrm>
              <a:off x="6105131" y="8330920"/>
              <a:ext cx="14604" cy="15240"/>
            </a:xfrm>
            <a:custGeom>
              <a:avLst/>
              <a:gdLst/>
              <a:ahLst/>
              <a:cxnLst/>
              <a:rect l="l" t="t" r="r" b="b"/>
              <a:pathLst>
                <a:path w="14604" h="15240">
                  <a:moveTo>
                    <a:pt x="0" y="0"/>
                  </a:moveTo>
                  <a:lnTo>
                    <a:pt x="4495" y="5105"/>
                  </a:lnTo>
                  <a:lnTo>
                    <a:pt x="9220" y="10007"/>
                  </a:lnTo>
                  <a:lnTo>
                    <a:pt x="14236" y="14693"/>
                  </a:lnTo>
                </a:path>
              </a:pathLst>
            </a:custGeom>
            <a:ln w="25400">
              <a:solidFill>
                <a:srgbClr val="FDD33D"/>
              </a:solidFill>
            </a:ln>
          </p:spPr>
          <p:txBody>
            <a:bodyPr wrap="square" lIns="0" tIns="0" rIns="0" bIns="0" rtlCol="0"/>
            <a:lstStyle/>
            <a:p>
              <a:endParaRPr/>
            </a:p>
          </p:txBody>
        </p:sp>
        <p:sp>
          <p:nvSpPr>
            <p:cNvPr id="7747" name="object 7747"/>
            <p:cNvSpPr/>
            <p:nvPr/>
          </p:nvSpPr>
          <p:spPr>
            <a:xfrm>
              <a:off x="6119368" y="8344408"/>
              <a:ext cx="1270" cy="1270"/>
            </a:xfrm>
            <a:custGeom>
              <a:avLst/>
              <a:gdLst/>
              <a:ahLst/>
              <a:cxnLst/>
              <a:rect l="l" t="t" r="r" b="b"/>
              <a:pathLst>
                <a:path w="1270" h="1270">
                  <a:moveTo>
                    <a:pt x="0" y="1206"/>
                  </a:moveTo>
                  <a:lnTo>
                    <a:pt x="990" y="0"/>
                  </a:lnTo>
                </a:path>
              </a:pathLst>
            </a:custGeom>
            <a:ln w="25400">
              <a:solidFill>
                <a:srgbClr val="FCD139"/>
              </a:solidFill>
            </a:ln>
          </p:spPr>
          <p:txBody>
            <a:bodyPr wrap="square" lIns="0" tIns="0" rIns="0" bIns="0" rtlCol="0"/>
            <a:lstStyle/>
            <a:p>
              <a:endParaRPr/>
            </a:p>
          </p:txBody>
        </p:sp>
        <p:sp>
          <p:nvSpPr>
            <p:cNvPr id="7748" name="object 7748"/>
            <p:cNvSpPr/>
            <p:nvPr/>
          </p:nvSpPr>
          <p:spPr>
            <a:xfrm>
              <a:off x="6106985" y="8330095"/>
              <a:ext cx="13970" cy="14604"/>
            </a:xfrm>
            <a:custGeom>
              <a:avLst/>
              <a:gdLst/>
              <a:ahLst/>
              <a:cxnLst/>
              <a:rect l="l" t="t" r="r" b="b"/>
              <a:pathLst>
                <a:path w="13970" h="14604">
                  <a:moveTo>
                    <a:pt x="13373" y="14312"/>
                  </a:moveTo>
                  <a:lnTo>
                    <a:pt x="8648" y="9753"/>
                  </a:lnTo>
                  <a:lnTo>
                    <a:pt x="4216" y="4965"/>
                  </a:lnTo>
                  <a:lnTo>
                    <a:pt x="0" y="0"/>
                  </a:lnTo>
                </a:path>
              </a:pathLst>
            </a:custGeom>
            <a:ln w="25399">
              <a:solidFill>
                <a:srgbClr val="FDD23E"/>
              </a:solidFill>
            </a:ln>
          </p:spPr>
          <p:txBody>
            <a:bodyPr wrap="square" lIns="0" tIns="0" rIns="0" bIns="0" rtlCol="0"/>
            <a:lstStyle/>
            <a:p>
              <a:endParaRPr/>
            </a:p>
          </p:txBody>
        </p:sp>
        <p:sp>
          <p:nvSpPr>
            <p:cNvPr id="7749" name="object 7749"/>
            <p:cNvSpPr/>
            <p:nvPr/>
          </p:nvSpPr>
          <p:spPr>
            <a:xfrm>
              <a:off x="6119368" y="8344408"/>
              <a:ext cx="34290" cy="27305"/>
            </a:xfrm>
            <a:custGeom>
              <a:avLst/>
              <a:gdLst/>
              <a:ahLst/>
              <a:cxnLst/>
              <a:rect l="l" t="t" r="r" b="b"/>
              <a:pathLst>
                <a:path w="34289" h="27304">
                  <a:moveTo>
                    <a:pt x="990" y="0"/>
                  </a:moveTo>
                  <a:lnTo>
                    <a:pt x="736" y="749"/>
                  </a:lnTo>
                  <a:lnTo>
                    <a:pt x="457" y="1168"/>
                  </a:lnTo>
                  <a:lnTo>
                    <a:pt x="0" y="1206"/>
                  </a:lnTo>
                  <a:lnTo>
                    <a:pt x="7757" y="8083"/>
                  </a:lnTo>
                  <a:lnTo>
                    <a:pt x="16017" y="14662"/>
                  </a:lnTo>
                  <a:lnTo>
                    <a:pt x="24835" y="20955"/>
                  </a:lnTo>
                  <a:lnTo>
                    <a:pt x="34264" y="26974"/>
                  </a:lnTo>
                  <a:lnTo>
                    <a:pt x="33410" y="24728"/>
                  </a:lnTo>
                  <a:lnTo>
                    <a:pt x="24577" y="19155"/>
                  </a:lnTo>
                  <a:lnTo>
                    <a:pt x="16162" y="13100"/>
                  </a:lnTo>
                  <a:lnTo>
                    <a:pt x="8321" y="6710"/>
                  </a:lnTo>
                  <a:lnTo>
                    <a:pt x="990" y="0"/>
                  </a:lnTo>
                  <a:close/>
                </a:path>
              </a:pathLst>
            </a:custGeom>
            <a:solidFill>
              <a:srgbClr val="F6CA31"/>
            </a:solidFill>
          </p:spPr>
          <p:txBody>
            <a:bodyPr wrap="square" lIns="0" tIns="0" rIns="0" bIns="0" rtlCol="0"/>
            <a:lstStyle/>
            <a:p>
              <a:endParaRPr/>
            </a:p>
          </p:txBody>
        </p:sp>
        <p:sp>
          <p:nvSpPr>
            <p:cNvPr id="7750" name="object 7750"/>
            <p:cNvSpPr/>
            <p:nvPr/>
          </p:nvSpPr>
          <p:spPr>
            <a:xfrm>
              <a:off x="6119368" y="8344408"/>
              <a:ext cx="1270" cy="1270"/>
            </a:xfrm>
            <a:custGeom>
              <a:avLst/>
              <a:gdLst/>
              <a:ahLst/>
              <a:cxnLst/>
              <a:rect l="l" t="t" r="r" b="b"/>
              <a:pathLst>
                <a:path w="1270" h="1270">
                  <a:moveTo>
                    <a:pt x="990" y="0"/>
                  </a:moveTo>
                  <a:lnTo>
                    <a:pt x="0" y="1206"/>
                  </a:lnTo>
                </a:path>
              </a:pathLst>
            </a:custGeom>
            <a:ln w="25400">
              <a:solidFill>
                <a:srgbClr val="FCD139"/>
              </a:solidFill>
            </a:ln>
          </p:spPr>
          <p:txBody>
            <a:bodyPr wrap="square" lIns="0" tIns="0" rIns="0" bIns="0" rtlCol="0"/>
            <a:lstStyle/>
            <a:p>
              <a:endParaRPr/>
            </a:p>
          </p:txBody>
        </p:sp>
        <p:sp>
          <p:nvSpPr>
            <p:cNvPr id="7751" name="object 7751"/>
            <p:cNvSpPr/>
            <p:nvPr/>
          </p:nvSpPr>
          <p:spPr>
            <a:xfrm>
              <a:off x="6119368" y="8345614"/>
              <a:ext cx="34290" cy="26034"/>
            </a:xfrm>
            <a:custGeom>
              <a:avLst/>
              <a:gdLst/>
              <a:ahLst/>
              <a:cxnLst/>
              <a:rect l="l" t="t" r="r" b="b"/>
              <a:pathLst>
                <a:path w="34289" h="26034">
                  <a:moveTo>
                    <a:pt x="0" y="0"/>
                  </a:moveTo>
                  <a:lnTo>
                    <a:pt x="7757" y="6876"/>
                  </a:lnTo>
                  <a:lnTo>
                    <a:pt x="16017" y="13455"/>
                  </a:lnTo>
                  <a:lnTo>
                    <a:pt x="24835" y="19748"/>
                  </a:lnTo>
                  <a:lnTo>
                    <a:pt x="34264" y="25768"/>
                  </a:lnTo>
                </a:path>
              </a:pathLst>
            </a:custGeom>
            <a:ln w="25400">
              <a:solidFill>
                <a:srgbClr val="F7CB2D"/>
              </a:solidFill>
            </a:ln>
          </p:spPr>
          <p:txBody>
            <a:bodyPr wrap="square" lIns="0" tIns="0" rIns="0" bIns="0" rtlCol="0"/>
            <a:lstStyle/>
            <a:p>
              <a:endParaRPr/>
            </a:p>
          </p:txBody>
        </p:sp>
        <p:sp>
          <p:nvSpPr>
            <p:cNvPr id="7752" name="object 7752"/>
            <p:cNvSpPr/>
            <p:nvPr/>
          </p:nvSpPr>
          <p:spPr>
            <a:xfrm>
              <a:off x="6120358" y="8344408"/>
              <a:ext cx="33020" cy="24765"/>
            </a:xfrm>
            <a:custGeom>
              <a:avLst/>
              <a:gdLst/>
              <a:ahLst/>
              <a:cxnLst/>
              <a:rect l="l" t="t" r="r" b="b"/>
              <a:pathLst>
                <a:path w="33020" h="24765">
                  <a:moveTo>
                    <a:pt x="32419" y="24728"/>
                  </a:moveTo>
                  <a:lnTo>
                    <a:pt x="23586" y="19155"/>
                  </a:lnTo>
                  <a:lnTo>
                    <a:pt x="15171" y="13100"/>
                  </a:lnTo>
                  <a:lnTo>
                    <a:pt x="7330" y="6710"/>
                  </a:lnTo>
                  <a:lnTo>
                    <a:pt x="0" y="0"/>
                  </a:lnTo>
                </a:path>
              </a:pathLst>
            </a:custGeom>
            <a:ln w="25400">
              <a:solidFill>
                <a:srgbClr val="F5C935"/>
              </a:solidFill>
            </a:ln>
          </p:spPr>
          <p:txBody>
            <a:bodyPr wrap="square" lIns="0" tIns="0" rIns="0" bIns="0" rtlCol="0"/>
            <a:lstStyle/>
            <a:p>
              <a:endParaRPr/>
            </a:p>
          </p:txBody>
        </p:sp>
        <p:sp>
          <p:nvSpPr>
            <p:cNvPr id="7753" name="object 7753"/>
            <p:cNvSpPr/>
            <p:nvPr/>
          </p:nvSpPr>
          <p:spPr>
            <a:xfrm>
              <a:off x="6088735" y="8314880"/>
              <a:ext cx="31115" cy="32384"/>
            </a:xfrm>
            <a:custGeom>
              <a:avLst/>
              <a:gdLst/>
              <a:ahLst/>
              <a:cxnLst/>
              <a:rect l="l" t="t" r="r" b="b"/>
              <a:pathLst>
                <a:path w="31114" h="32384">
                  <a:moveTo>
                    <a:pt x="3441" y="0"/>
                  </a:moveTo>
                  <a:lnTo>
                    <a:pt x="26695" y="31826"/>
                  </a:lnTo>
                  <a:lnTo>
                    <a:pt x="28003" y="31495"/>
                  </a:lnTo>
                  <a:lnTo>
                    <a:pt x="30632" y="30733"/>
                  </a:lnTo>
                  <a:lnTo>
                    <a:pt x="23319" y="23545"/>
                  </a:lnTo>
                  <a:lnTo>
                    <a:pt x="16389" y="16033"/>
                  </a:lnTo>
                  <a:lnTo>
                    <a:pt x="9783" y="8188"/>
                  </a:lnTo>
                  <a:lnTo>
                    <a:pt x="3441" y="0"/>
                  </a:lnTo>
                  <a:close/>
                </a:path>
              </a:pathLst>
            </a:custGeom>
            <a:solidFill>
              <a:srgbClr val="FED643"/>
            </a:solidFill>
          </p:spPr>
          <p:txBody>
            <a:bodyPr wrap="square" lIns="0" tIns="0" rIns="0" bIns="0" rtlCol="0"/>
            <a:lstStyle/>
            <a:p>
              <a:endParaRPr/>
            </a:p>
          </p:txBody>
        </p:sp>
        <p:sp>
          <p:nvSpPr>
            <p:cNvPr id="7754" name="object 7754"/>
            <p:cNvSpPr/>
            <p:nvPr/>
          </p:nvSpPr>
          <p:spPr>
            <a:xfrm>
              <a:off x="6088735" y="8314880"/>
              <a:ext cx="3810" cy="635"/>
            </a:xfrm>
            <a:custGeom>
              <a:avLst/>
              <a:gdLst/>
              <a:ahLst/>
              <a:cxnLst/>
              <a:rect l="l" t="t" r="r" b="b"/>
              <a:pathLst>
                <a:path w="3810" h="634">
                  <a:moveTo>
                    <a:pt x="3441" y="0"/>
                  </a:moveTo>
                  <a:lnTo>
                    <a:pt x="0" y="241"/>
                  </a:lnTo>
                </a:path>
              </a:pathLst>
            </a:custGeom>
            <a:ln w="25399">
              <a:solidFill>
                <a:srgbClr val="FFDB4E"/>
              </a:solidFill>
            </a:ln>
          </p:spPr>
          <p:txBody>
            <a:bodyPr wrap="square" lIns="0" tIns="0" rIns="0" bIns="0" rtlCol="0"/>
            <a:lstStyle/>
            <a:p>
              <a:endParaRPr/>
            </a:p>
          </p:txBody>
        </p:sp>
        <p:sp>
          <p:nvSpPr>
            <p:cNvPr id="7755" name="object 7755"/>
            <p:cNvSpPr/>
            <p:nvPr/>
          </p:nvSpPr>
          <p:spPr>
            <a:xfrm>
              <a:off x="6088735" y="8315122"/>
              <a:ext cx="27305" cy="31750"/>
            </a:xfrm>
            <a:custGeom>
              <a:avLst/>
              <a:gdLst/>
              <a:ahLst/>
              <a:cxnLst/>
              <a:rect l="l" t="t" r="r" b="b"/>
              <a:pathLst>
                <a:path w="27304" h="31750">
                  <a:moveTo>
                    <a:pt x="0" y="0"/>
                  </a:moveTo>
                  <a:lnTo>
                    <a:pt x="6157" y="8298"/>
                  </a:lnTo>
                  <a:lnTo>
                    <a:pt x="12633" y="16340"/>
                  </a:lnTo>
                  <a:lnTo>
                    <a:pt x="19466" y="24108"/>
                  </a:lnTo>
                  <a:lnTo>
                    <a:pt x="26695" y="31584"/>
                  </a:lnTo>
                </a:path>
              </a:pathLst>
            </a:custGeom>
            <a:ln w="25400">
              <a:solidFill>
                <a:srgbClr val="FED644"/>
              </a:solidFill>
            </a:ln>
          </p:spPr>
          <p:txBody>
            <a:bodyPr wrap="square" lIns="0" tIns="0" rIns="0" bIns="0" rtlCol="0"/>
            <a:lstStyle/>
            <a:p>
              <a:endParaRPr/>
            </a:p>
          </p:txBody>
        </p:sp>
        <p:sp>
          <p:nvSpPr>
            <p:cNvPr id="7756" name="object 7756"/>
            <p:cNvSpPr/>
            <p:nvPr/>
          </p:nvSpPr>
          <p:spPr>
            <a:xfrm>
              <a:off x="6115431" y="8345614"/>
              <a:ext cx="4445" cy="1270"/>
            </a:xfrm>
            <a:custGeom>
              <a:avLst/>
              <a:gdLst/>
              <a:ahLst/>
              <a:cxnLst/>
              <a:rect l="l" t="t" r="r" b="b"/>
              <a:pathLst>
                <a:path w="4445" h="1270">
                  <a:moveTo>
                    <a:pt x="0" y="1092"/>
                  </a:moveTo>
                  <a:lnTo>
                    <a:pt x="3937" y="0"/>
                  </a:lnTo>
                </a:path>
              </a:pathLst>
            </a:custGeom>
            <a:ln w="25400">
              <a:solidFill>
                <a:srgbClr val="FCD238"/>
              </a:solidFill>
            </a:ln>
          </p:spPr>
          <p:txBody>
            <a:bodyPr wrap="square" lIns="0" tIns="0" rIns="0" bIns="0" rtlCol="0"/>
            <a:lstStyle/>
            <a:p>
              <a:endParaRPr/>
            </a:p>
          </p:txBody>
        </p:sp>
        <p:sp>
          <p:nvSpPr>
            <p:cNvPr id="7757" name="object 7757"/>
            <p:cNvSpPr/>
            <p:nvPr/>
          </p:nvSpPr>
          <p:spPr>
            <a:xfrm>
              <a:off x="6092177" y="8314880"/>
              <a:ext cx="27305" cy="31115"/>
            </a:xfrm>
            <a:custGeom>
              <a:avLst/>
              <a:gdLst/>
              <a:ahLst/>
              <a:cxnLst/>
              <a:rect l="l" t="t" r="r" b="b"/>
              <a:pathLst>
                <a:path w="27304" h="31115">
                  <a:moveTo>
                    <a:pt x="27190" y="30733"/>
                  </a:moveTo>
                  <a:lnTo>
                    <a:pt x="19877" y="23545"/>
                  </a:lnTo>
                  <a:lnTo>
                    <a:pt x="12947" y="16033"/>
                  </a:lnTo>
                  <a:lnTo>
                    <a:pt x="6341" y="8188"/>
                  </a:lnTo>
                  <a:lnTo>
                    <a:pt x="0" y="0"/>
                  </a:lnTo>
                </a:path>
              </a:pathLst>
            </a:custGeom>
            <a:ln w="25400">
              <a:solidFill>
                <a:srgbClr val="FED641"/>
              </a:solidFill>
            </a:ln>
          </p:spPr>
          <p:txBody>
            <a:bodyPr wrap="square" lIns="0" tIns="0" rIns="0" bIns="0" rtlCol="0"/>
            <a:lstStyle/>
            <a:p>
              <a:endParaRPr/>
            </a:p>
          </p:txBody>
        </p:sp>
        <p:sp>
          <p:nvSpPr>
            <p:cNvPr id="7758" name="object 7758"/>
            <p:cNvSpPr/>
            <p:nvPr/>
          </p:nvSpPr>
          <p:spPr>
            <a:xfrm>
              <a:off x="6115431" y="8345614"/>
              <a:ext cx="38735" cy="27940"/>
            </a:xfrm>
            <a:custGeom>
              <a:avLst/>
              <a:gdLst/>
              <a:ahLst/>
              <a:cxnLst/>
              <a:rect l="l" t="t" r="r" b="b"/>
              <a:pathLst>
                <a:path w="38735" h="27940">
                  <a:moveTo>
                    <a:pt x="3937" y="0"/>
                  </a:moveTo>
                  <a:lnTo>
                    <a:pt x="2578" y="368"/>
                  </a:lnTo>
                  <a:lnTo>
                    <a:pt x="1308" y="762"/>
                  </a:lnTo>
                  <a:lnTo>
                    <a:pt x="0" y="1092"/>
                  </a:lnTo>
                  <a:lnTo>
                    <a:pt x="7652" y="8247"/>
                  </a:lnTo>
                  <a:lnTo>
                    <a:pt x="15774" y="15070"/>
                  </a:lnTo>
                  <a:lnTo>
                    <a:pt x="24404" y="21542"/>
                  </a:lnTo>
                  <a:lnTo>
                    <a:pt x="33578" y="27647"/>
                  </a:lnTo>
                  <a:lnTo>
                    <a:pt x="34686" y="27257"/>
                  </a:lnTo>
                  <a:lnTo>
                    <a:pt x="35064" y="27063"/>
                  </a:lnTo>
                  <a:lnTo>
                    <a:pt x="38201" y="25768"/>
                  </a:lnTo>
                  <a:lnTo>
                    <a:pt x="28772" y="19748"/>
                  </a:lnTo>
                  <a:lnTo>
                    <a:pt x="19954" y="13455"/>
                  </a:lnTo>
                  <a:lnTo>
                    <a:pt x="11694" y="6876"/>
                  </a:lnTo>
                  <a:lnTo>
                    <a:pt x="3937" y="0"/>
                  </a:lnTo>
                  <a:close/>
                </a:path>
              </a:pathLst>
            </a:custGeom>
            <a:solidFill>
              <a:srgbClr val="F7CC2A"/>
            </a:solidFill>
          </p:spPr>
          <p:txBody>
            <a:bodyPr wrap="square" lIns="0" tIns="0" rIns="0" bIns="0" rtlCol="0"/>
            <a:lstStyle/>
            <a:p>
              <a:endParaRPr/>
            </a:p>
          </p:txBody>
        </p:sp>
        <p:sp>
          <p:nvSpPr>
            <p:cNvPr id="7759" name="object 7759"/>
            <p:cNvSpPr/>
            <p:nvPr/>
          </p:nvSpPr>
          <p:spPr>
            <a:xfrm>
              <a:off x="6115431" y="8345614"/>
              <a:ext cx="4445" cy="1270"/>
            </a:xfrm>
            <a:custGeom>
              <a:avLst/>
              <a:gdLst/>
              <a:ahLst/>
              <a:cxnLst/>
              <a:rect l="l" t="t" r="r" b="b"/>
              <a:pathLst>
                <a:path w="4445" h="1270">
                  <a:moveTo>
                    <a:pt x="3937" y="0"/>
                  </a:moveTo>
                  <a:lnTo>
                    <a:pt x="0" y="1092"/>
                  </a:lnTo>
                </a:path>
              </a:pathLst>
            </a:custGeom>
            <a:ln w="25400">
              <a:solidFill>
                <a:srgbClr val="FCD238"/>
              </a:solidFill>
            </a:ln>
          </p:spPr>
          <p:txBody>
            <a:bodyPr wrap="square" lIns="0" tIns="0" rIns="0" bIns="0" rtlCol="0"/>
            <a:lstStyle/>
            <a:p>
              <a:endParaRPr/>
            </a:p>
          </p:txBody>
        </p:sp>
        <p:sp>
          <p:nvSpPr>
            <p:cNvPr id="7760" name="object 7760"/>
            <p:cNvSpPr/>
            <p:nvPr/>
          </p:nvSpPr>
          <p:spPr>
            <a:xfrm>
              <a:off x="6115431" y="8346706"/>
              <a:ext cx="33655" cy="26670"/>
            </a:xfrm>
            <a:custGeom>
              <a:avLst/>
              <a:gdLst/>
              <a:ahLst/>
              <a:cxnLst/>
              <a:rect l="l" t="t" r="r" b="b"/>
              <a:pathLst>
                <a:path w="33654" h="26670">
                  <a:moveTo>
                    <a:pt x="0" y="0"/>
                  </a:moveTo>
                  <a:lnTo>
                    <a:pt x="7652" y="7155"/>
                  </a:lnTo>
                  <a:lnTo>
                    <a:pt x="15774" y="13977"/>
                  </a:lnTo>
                  <a:lnTo>
                    <a:pt x="24404" y="20450"/>
                  </a:lnTo>
                  <a:lnTo>
                    <a:pt x="33578" y="26555"/>
                  </a:lnTo>
                </a:path>
              </a:pathLst>
            </a:custGeom>
            <a:ln w="25399">
              <a:solidFill>
                <a:srgbClr val="F7CC27"/>
              </a:solidFill>
            </a:ln>
          </p:spPr>
          <p:txBody>
            <a:bodyPr wrap="square" lIns="0" tIns="0" rIns="0" bIns="0" rtlCol="0"/>
            <a:lstStyle/>
            <a:p>
              <a:endParaRPr/>
            </a:p>
          </p:txBody>
        </p:sp>
        <p:sp>
          <p:nvSpPr>
            <p:cNvPr id="7761" name="object 7761"/>
            <p:cNvSpPr/>
            <p:nvPr/>
          </p:nvSpPr>
          <p:spPr>
            <a:xfrm>
              <a:off x="6149009" y="8371383"/>
              <a:ext cx="5080" cy="1905"/>
            </a:xfrm>
            <a:custGeom>
              <a:avLst/>
              <a:gdLst/>
              <a:ahLst/>
              <a:cxnLst/>
              <a:rect l="l" t="t" r="r" b="b"/>
              <a:pathLst>
                <a:path w="5079" h="1904">
                  <a:moveTo>
                    <a:pt x="0" y="1879"/>
                  </a:moveTo>
                  <a:lnTo>
                    <a:pt x="4622" y="0"/>
                  </a:lnTo>
                </a:path>
              </a:pathLst>
            </a:custGeom>
            <a:ln w="25400">
              <a:solidFill>
                <a:srgbClr val="F2C61C"/>
              </a:solidFill>
            </a:ln>
          </p:spPr>
          <p:txBody>
            <a:bodyPr wrap="square" lIns="0" tIns="0" rIns="0" bIns="0" rtlCol="0"/>
            <a:lstStyle/>
            <a:p>
              <a:endParaRPr/>
            </a:p>
          </p:txBody>
        </p:sp>
        <p:sp>
          <p:nvSpPr>
            <p:cNvPr id="7762" name="object 7762"/>
            <p:cNvSpPr/>
            <p:nvPr/>
          </p:nvSpPr>
          <p:spPr>
            <a:xfrm>
              <a:off x="6119368" y="8345614"/>
              <a:ext cx="34290" cy="26034"/>
            </a:xfrm>
            <a:custGeom>
              <a:avLst/>
              <a:gdLst/>
              <a:ahLst/>
              <a:cxnLst/>
              <a:rect l="l" t="t" r="r" b="b"/>
              <a:pathLst>
                <a:path w="34289" h="26034">
                  <a:moveTo>
                    <a:pt x="34264" y="25768"/>
                  </a:moveTo>
                  <a:lnTo>
                    <a:pt x="24835" y="19748"/>
                  </a:lnTo>
                  <a:lnTo>
                    <a:pt x="16017" y="13455"/>
                  </a:lnTo>
                  <a:lnTo>
                    <a:pt x="7757" y="6876"/>
                  </a:lnTo>
                  <a:lnTo>
                    <a:pt x="0" y="0"/>
                  </a:lnTo>
                </a:path>
              </a:pathLst>
            </a:custGeom>
            <a:ln w="25400">
              <a:solidFill>
                <a:srgbClr val="F7CB2D"/>
              </a:solidFill>
            </a:ln>
          </p:spPr>
          <p:txBody>
            <a:bodyPr wrap="square" lIns="0" tIns="0" rIns="0" bIns="0" rtlCol="0"/>
            <a:lstStyle/>
            <a:p>
              <a:endParaRPr/>
            </a:p>
          </p:txBody>
        </p:sp>
        <p:sp>
          <p:nvSpPr>
            <p:cNvPr id="7763" name="object 7763"/>
            <p:cNvSpPr/>
            <p:nvPr/>
          </p:nvSpPr>
          <p:spPr>
            <a:xfrm>
              <a:off x="6085383" y="8315122"/>
              <a:ext cx="30480" cy="32384"/>
            </a:xfrm>
            <a:custGeom>
              <a:avLst/>
              <a:gdLst/>
              <a:ahLst/>
              <a:cxnLst/>
              <a:rect l="l" t="t" r="r" b="b"/>
              <a:pathLst>
                <a:path w="30479" h="32384">
                  <a:moveTo>
                    <a:pt x="3352" y="0"/>
                  </a:moveTo>
                  <a:lnTo>
                    <a:pt x="25793" y="32283"/>
                  </a:lnTo>
                  <a:lnTo>
                    <a:pt x="27355" y="32169"/>
                  </a:lnTo>
                  <a:lnTo>
                    <a:pt x="28727" y="31915"/>
                  </a:lnTo>
                  <a:lnTo>
                    <a:pt x="30048" y="31584"/>
                  </a:lnTo>
                  <a:lnTo>
                    <a:pt x="22819" y="24108"/>
                  </a:lnTo>
                  <a:lnTo>
                    <a:pt x="15986" y="16340"/>
                  </a:lnTo>
                  <a:lnTo>
                    <a:pt x="9509" y="8298"/>
                  </a:lnTo>
                  <a:lnTo>
                    <a:pt x="3352" y="0"/>
                  </a:lnTo>
                  <a:close/>
                </a:path>
              </a:pathLst>
            </a:custGeom>
            <a:solidFill>
              <a:srgbClr val="FED746"/>
            </a:solidFill>
          </p:spPr>
          <p:txBody>
            <a:bodyPr wrap="square" lIns="0" tIns="0" rIns="0" bIns="0" rtlCol="0"/>
            <a:lstStyle/>
            <a:p>
              <a:endParaRPr/>
            </a:p>
          </p:txBody>
        </p:sp>
        <p:sp>
          <p:nvSpPr>
            <p:cNvPr id="7764" name="object 7764"/>
            <p:cNvSpPr/>
            <p:nvPr/>
          </p:nvSpPr>
          <p:spPr>
            <a:xfrm>
              <a:off x="6085383" y="8315122"/>
              <a:ext cx="3810" cy="635"/>
            </a:xfrm>
            <a:custGeom>
              <a:avLst/>
              <a:gdLst/>
              <a:ahLst/>
              <a:cxnLst/>
              <a:rect l="l" t="t" r="r" b="b"/>
              <a:pathLst>
                <a:path w="3810" h="634">
                  <a:moveTo>
                    <a:pt x="3352" y="0"/>
                  </a:moveTo>
                  <a:lnTo>
                    <a:pt x="0" y="190"/>
                  </a:lnTo>
                </a:path>
              </a:pathLst>
            </a:custGeom>
            <a:ln w="25400">
              <a:solidFill>
                <a:srgbClr val="FFDC54"/>
              </a:solidFill>
            </a:ln>
          </p:spPr>
          <p:txBody>
            <a:bodyPr wrap="square" lIns="0" tIns="0" rIns="0" bIns="0" rtlCol="0"/>
            <a:lstStyle/>
            <a:p>
              <a:endParaRPr/>
            </a:p>
          </p:txBody>
        </p:sp>
        <p:sp>
          <p:nvSpPr>
            <p:cNvPr id="7765" name="object 7765"/>
            <p:cNvSpPr/>
            <p:nvPr/>
          </p:nvSpPr>
          <p:spPr>
            <a:xfrm>
              <a:off x="6085383" y="8315312"/>
              <a:ext cx="26034" cy="32384"/>
            </a:xfrm>
            <a:custGeom>
              <a:avLst/>
              <a:gdLst/>
              <a:ahLst/>
              <a:cxnLst/>
              <a:rect l="l" t="t" r="r" b="b"/>
              <a:pathLst>
                <a:path w="26035" h="32384">
                  <a:moveTo>
                    <a:pt x="0" y="0"/>
                  </a:moveTo>
                  <a:lnTo>
                    <a:pt x="5932" y="8373"/>
                  </a:lnTo>
                  <a:lnTo>
                    <a:pt x="12187" y="16536"/>
                  </a:lnTo>
                  <a:lnTo>
                    <a:pt x="18796" y="24454"/>
                  </a:lnTo>
                  <a:lnTo>
                    <a:pt x="25793" y="32092"/>
                  </a:lnTo>
                </a:path>
              </a:pathLst>
            </a:custGeom>
            <a:ln w="25400">
              <a:solidFill>
                <a:srgbClr val="FED747"/>
              </a:solidFill>
            </a:ln>
          </p:spPr>
          <p:txBody>
            <a:bodyPr wrap="square" lIns="0" tIns="0" rIns="0" bIns="0" rtlCol="0"/>
            <a:lstStyle/>
            <a:p>
              <a:endParaRPr/>
            </a:p>
          </p:txBody>
        </p:sp>
        <p:sp>
          <p:nvSpPr>
            <p:cNvPr id="7766" name="object 7766"/>
            <p:cNvSpPr/>
            <p:nvPr/>
          </p:nvSpPr>
          <p:spPr>
            <a:xfrm>
              <a:off x="6111176" y="8346706"/>
              <a:ext cx="4445" cy="1270"/>
            </a:xfrm>
            <a:custGeom>
              <a:avLst/>
              <a:gdLst/>
              <a:ahLst/>
              <a:cxnLst/>
              <a:rect l="l" t="t" r="r" b="b"/>
              <a:pathLst>
                <a:path w="4445" h="1270">
                  <a:moveTo>
                    <a:pt x="0" y="698"/>
                  </a:moveTo>
                  <a:lnTo>
                    <a:pt x="4254" y="0"/>
                  </a:lnTo>
                </a:path>
              </a:pathLst>
            </a:custGeom>
            <a:ln w="25400">
              <a:solidFill>
                <a:srgbClr val="FCD238"/>
              </a:solidFill>
            </a:ln>
          </p:spPr>
          <p:txBody>
            <a:bodyPr wrap="square" lIns="0" tIns="0" rIns="0" bIns="0" rtlCol="0"/>
            <a:lstStyle/>
            <a:p>
              <a:endParaRPr/>
            </a:p>
          </p:txBody>
        </p:sp>
        <p:sp>
          <p:nvSpPr>
            <p:cNvPr id="7767" name="object 7767"/>
            <p:cNvSpPr/>
            <p:nvPr/>
          </p:nvSpPr>
          <p:spPr>
            <a:xfrm>
              <a:off x="6088735" y="8315122"/>
              <a:ext cx="27305" cy="31750"/>
            </a:xfrm>
            <a:custGeom>
              <a:avLst/>
              <a:gdLst/>
              <a:ahLst/>
              <a:cxnLst/>
              <a:rect l="l" t="t" r="r" b="b"/>
              <a:pathLst>
                <a:path w="27304" h="31750">
                  <a:moveTo>
                    <a:pt x="26695" y="31584"/>
                  </a:moveTo>
                  <a:lnTo>
                    <a:pt x="19466" y="24108"/>
                  </a:lnTo>
                  <a:lnTo>
                    <a:pt x="12633" y="16340"/>
                  </a:lnTo>
                  <a:lnTo>
                    <a:pt x="6157" y="8298"/>
                  </a:lnTo>
                  <a:lnTo>
                    <a:pt x="0" y="0"/>
                  </a:lnTo>
                </a:path>
              </a:pathLst>
            </a:custGeom>
            <a:ln w="25400">
              <a:solidFill>
                <a:srgbClr val="FED644"/>
              </a:solidFill>
            </a:ln>
          </p:spPr>
          <p:txBody>
            <a:bodyPr wrap="square" lIns="0" tIns="0" rIns="0" bIns="0" rtlCol="0"/>
            <a:lstStyle/>
            <a:p>
              <a:endParaRPr/>
            </a:p>
          </p:txBody>
        </p:sp>
        <p:sp>
          <p:nvSpPr>
            <p:cNvPr id="7768" name="object 7768"/>
            <p:cNvSpPr/>
            <p:nvPr/>
          </p:nvSpPr>
          <p:spPr>
            <a:xfrm>
              <a:off x="6111176" y="8346706"/>
              <a:ext cx="38100" cy="27940"/>
            </a:xfrm>
            <a:custGeom>
              <a:avLst/>
              <a:gdLst/>
              <a:ahLst/>
              <a:cxnLst/>
              <a:rect l="l" t="t" r="r" b="b"/>
              <a:pathLst>
                <a:path w="38100" h="27940">
                  <a:moveTo>
                    <a:pt x="4254" y="0"/>
                  </a:moveTo>
                  <a:lnTo>
                    <a:pt x="2933" y="330"/>
                  </a:lnTo>
                  <a:lnTo>
                    <a:pt x="1562" y="584"/>
                  </a:lnTo>
                  <a:lnTo>
                    <a:pt x="0" y="698"/>
                  </a:lnTo>
                  <a:lnTo>
                    <a:pt x="7425" y="8012"/>
                  </a:lnTo>
                  <a:lnTo>
                    <a:pt x="15303" y="14976"/>
                  </a:lnTo>
                  <a:lnTo>
                    <a:pt x="23667" y="21554"/>
                  </a:lnTo>
                  <a:lnTo>
                    <a:pt x="32547" y="27709"/>
                  </a:lnTo>
                  <a:lnTo>
                    <a:pt x="34579" y="27543"/>
                  </a:lnTo>
                  <a:lnTo>
                    <a:pt x="36258" y="27114"/>
                  </a:lnTo>
                  <a:lnTo>
                    <a:pt x="37833" y="26555"/>
                  </a:lnTo>
                  <a:lnTo>
                    <a:pt x="28659" y="20450"/>
                  </a:lnTo>
                  <a:lnTo>
                    <a:pt x="20029" y="13977"/>
                  </a:lnTo>
                  <a:lnTo>
                    <a:pt x="11906" y="7155"/>
                  </a:lnTo>
                  <a:lnTo>
                    <a:pt x="4254" y="0"/>
                  </a:lnTo>
                  <a:close/>
                </a:path>
              </a:pathLst>
            </a:custGeom>
            <a:solidFill>
              <a:srgbClr val="F8CD26"/>
            </a:solidFill>
          </p:spPr>
          <p:txBody>
            <a:bodyPr wrap="square" lIns="0" tIns="0" rIns="0" bIns="0" rtlCol="0"/>
            <a:lstStyle/>
            <a:p>
              <a:endParaRPr/>
            </a:p>
          </p:txBody>
        </p:sp>
        <p:sp>
          <p:nvSpPr>
            <p:cNvPr id="7769" name="object 7769"/>
            <p:cNvSpPr/>
            <p:nvPr/>
          </p:nvSpPr>
          <p:spPr>
            <a:xfrm>
              <a:off x="6111176" y="8346706"/>
              <a:ext cx="4445" cy="1270"/>
            </a:xfrm>
            <a:custGeom>
              <a:avLst/>
              <a:gdLst/>
              <a:ahLst/>
              <a:cxnLst/>
              <a:rect l="l" t="t" r="r" b="b"/>
              <a:pathLst>
                <a:path w="4445" h="1270">
                  <a:moveTo>
                    <a:pt x="4254" y="0"/>
                  </a:moveTo>
                  <a:lnTo>
                    <a:pt x="0" y="698"/>
                  </a:lnTo>
                </a:path>
              </a:pathLst>
            </a:custGeom>
            <a:ln w="25400">
              <a:solidFill>
                <a:srgbClr val="FCD238"/>
              </a:solidFill>
            </a:ln>
          </p:spPr>
          <p:txBody>
            <a:bodyPr wrap="square" lIns="0" tIns="0" rIns="0" bIns="0" rtlCol="0"/>
            <a:lstStyle/>
            <a:p>
              <a:endParaRPr/>
            </a:p>
          </p:txBody>
        </p:sp>
        <p:sp>
          <p:nvSpPr>
            <p:cNvPr id="7770" name="object 7770"/>
            <p:cNvSpPr/>
            <p:nvPr/>
          </p:nvSpPr>
          <p:spPr>
            <a:xfrm>
              <a:off x="6111176" y="8347405"/>
              <a:ext cx="33020" cy="27305"/>
            </a:xfrm>
            <a:custGeom>
              <a:avLst/>
              <a:gdLst/>
              <a:ahLst/>
              <a:cxnLst/>
              <a:rect l="l" t="t" r="r" b="b"/>
              <a:pathLst>
                <a:path w="33020" h="27304">
                  <a:moveTo>
                    <a:pt x="0" y="0"/>
                  </a:moveTo>
                  <a:lnTo>
                    <a:pt x="7425" y="7314"/>
                  </a:lnTo>
                  <a:lnTo>
                    <a:pt x="15303" y="14277"/>
                  </a:lnTo>
                  <a:lnTo>
                    <a:pt x="23667" y="20856"/>
                  </a:lnTo>
                  <a:lnTo>
                    <a:pt x="32547" y="27010"/>
                  </a:lnTo>
                </a:path>
              </a:pathLst>
            </a:custGeom>
            <a:ln w="25400">
              <a:solidFill>
                <a:srgbClr val="F8CD26"/>
              </a:solidFill>
            </a:ln>
          </p:spPr>
          <p:txBody>
            <a:bodyPr wrap="square" lIns="0" tIns="0" rIns="0" bIns="0" rtlCol="0"/>
            <a:lstStyle/>
            <a:p>
              <a:endParaRPr/>
            </a:p>
          </p:txBody>
        </p:sp>
        <p:sp>
          <p:nvSpPr>
            <p:cNvPr id="7771" name="object 7771"/>
            <p:cNvSpPr/>
            <p:nvPr/>
          </p:nvSpPr>
          <p:spPr>
            <a:xfrm>
              <a:off x="6143744" y="8373262"/>
              <a:ext cx="5715" cy="1270"/>
            </a:xfrm>
            <a:custGeom>
              <a:avLst/>
              <a:gdLst/>
              <a:ahLst/>
              <a:cxnLst/>
              <a:rect l="l" t="t" r="r" b="b"/>
              <a:pathLst>
                <a:path w="5714" h="1270">
                  <a:moveTo>
                    <a:pt x="0" y="1151"/>
                  </a:moveTo>
                  <a:lnTo>
                    <a:pt x="5265" y="0"/>
                  </a:lnTo>
                </a:path>
              </a:pathLst>
            </a:custGeom>
            <a:ln w="25400">
              <a:solidFill>
                <a:srgbClr val="F4C815"/>
              </a:solidFill>
            </a:ln>
          </p:spPr>
          <p:txBody>
            <a:bodyPr wrap="square" lIns="0" tIns="0" rIns="0" bIns="0" rtlCol="0"/>
            <a:lstStyle/>
            <a:p>
              <a:endParaRPr/>
            </a:p>
          </p:txBody>
        </p:sp>
        <p:sp>
          <p:nvSpPr>
            <p:cNvPr id="7772" name="object 7772"/>
            <p:cNvSpPr/>
            <p:nvPr/>
          </p:nvSpPr>
          <p:spPr>
            <a:xfrm>
              <a:off x="6115431" y="8346706"/>
              <a:ext cx="33655" cy="26670"/>
            </a:xfrm>
            <a:custGeom>
              <a:avLst/>
              <a:gdLst/>
              <a:ahLst/>
              <a:cxnLst/>
              <a:rect l="l" t="t" r="r" b="b"/>
              <a:pathLst>
                <a:path w="33654" h="26670">
                  <a:moveTo>
                    <a:pt x="33578" y="26555"/>
                  </a:moveTo>
                  <a:lnTo>
                    <a:pt x="24404" y="20450"/>
                  </a:lnTo>
                  <a:lnTo>
                    <a:pt x="15774" y="13977"/>
                  </a:lnTo>
                  <a:lnTo>
                    <a:pt x="7652" y="7155"/>
                  </a:lnTo>
                  <a:lnTo>
                    <a:pt x="0" y="0"/>
                  </a:lnTo>
                </a:path>
              </a:pathLst>
            </a:custGeom>
            <a:ln w="25399">
              <a:solidFill>
                <a:srgbClr val="F7CC27"/>
              </a:solidFill>
            </a:ln>
          </p:spPr>
          <p:txBody>
            <a:bodyPr wrap="square" lIns="0" tIns="0" rIns="0" bIns="0" rtlCol="0"/>
            <a:lstStyle/>
            <a:p>
              <a:endParaRPr/>
            </a:p>
          </p:txBody>
        </p:sp>
        <p:sp>
          <p:nvSpPr>
            <p:cNvPr id="7773" name="object 7773"/>
            <p:cNvSpPr/>
            <p:nvPr/>
          </p:nvSpPr>
          <p:spPr>
            <a:xfrm>
              <a:off x="6076861" y="8315312"/>
              <a:ext cx="34925" cy="33020"/>
            </a:xfrm>
            <a:custGeom>
              <a:avLst/>
              <a:gdLst/>
              <a:ahLst/>
              <a:cxnLst/>
              <a:rect l="l" t="t" r="r" b="b"/>
              <a:pathLst>
                <a:path w="34925" h="33020">
                  <a:moveTo>
                    <a:pt x="8521" y="0"/>
                  </a:moveTo>
                  <a:lnTo>
                    <a:pt x="2743" y="190"/>
                  </a:lnTo>
                  <a:lnTo>
                    <a:pt x="0" y="190"/>
                  </a:lnTo>
                  <a:lnTo>
                    <a:pt x="5324" y="8611"/>
                  </a:lnTo>
                  <a:lnTo>
                    <a:pt x="10952" y="16851"/>
                  </a:lnTo>
                  <a:lnTo>
                    <a:pt x="16911" y="24859"/>
                  </a:lnTo>
                  <a:lnTo>
                    <a:pt x="23228" y="32588"/>
                  </a:lnTo>
                  <a:lnTo>
                    <a:pt x="26924" y="32588"/>
                  </a:lnTo>
                  <a:lnTo>
                    <a:pt x="34315" y="32092"/>
                  </a:lnTo>
                  <a:lnTo>
                    <a:pt x="27318" y="24454"/>
                  </a:lnTo>
                  <a:lnTo>
                    <a:pt x="20708" y="16536"/>
                  </a:lnTo>
                  <a:lnTo>
                    <a:pt x="14453" y="8373"/>
                  </a:lnTo>
                  <a:lnTo>
                    <a:pt x="8521" y="0"/>
                  </a:lnTo>
                  <a:close/>
                </a:path>
              </a:pathLst>
            </a:custGeom>
            <a:solidFill>
              <a:srgbClr val="FED74A"/>
            </a:solidFill>
          </p:spPr>
          <p:txBody>
            <a:bodyPr wrap="square" lIns="0" tIns="0" rIns="0" bIns="0" rtlCol="0"/>
            <a:lstStyle/>
            <a:p>
              <a:endParaRPr/>
            </a:p>
          </p:txBody>
        </p:sp>
        <p:sp>
          <p:nvSpPr>
            <p:cNvPr id="7774" name="object 7774"/>
            <p:cNvSpPr/>
            <p:nvPr/>
          </p:nvSpPr>
          <p:spPr>
            <a:xfrm>
              <a:off x="6076861" y="8315312"/>
              <a:ext cx="8890" cy="635"/>
            </a:xfrm>
            <a:custGeom>
              <a:avLst/>
              <a:gdLst/>
              <a:ahLst/>
              <a:cxnLst/>
              <a:rect l="l" t="t" r="r" b="b"/>
              <a:pathLst>
                <a:path w="8889" h="634">
                  <a:moveTo>
                    <a:pt x="8521" y="0"/>
                  </a:moveTo>
                  <a:lnTo>
                    <a:pt x="0" y="190"/>
                  </a:lnTo>
                </a:path>
              </a:pathLst>
            </a:custGeom>
            <a:ln w="25400">
              <a:solidFill>
                <a:srgbClr val="FFDC5A"/>
              </a:solidFill>
            </a:ln>
          </p:spPr>
          <p:txBody>
            <a:bodyPr wrap="square" lIns="0" tIns="0" rIns="0" bIns="0" rtlCol="0"/>
            <a:lstStyle/>
            <a:p>
              <a:endParaRPr/>
            </a:p>
          </p:txBody>
        </p:sp>
        <p:sp>
          <p:nvSpPr>
            <p:cNvPr id="7775" name="object 7775"/>
            <p:cNvSpPr/>
            <p:nvPr/>
          </p:nvSpPr>
          <p:spPr>
            <a:xfrm>
              <a:off x="6076861" y="8315502"/>
              <a:ext cx="23495" cy="33020"/>
            </a:xfrm>
            <a:custGeom>
              <a:avLst/>
              <a:gdLst/>
              <a:ahLst/>
              <a:cxnLst/>
              <a:rect l="l" t="t" r="r" b="b"/>
              <a:pathLst>
                <a:path w="23495" h="33020">
                  <a:moveTo>
                    <a:pt x="0" y="0"/>
                  </a:moveTo>
                  <a:lnTo>
                    <a:pt x="5324" y="8421"/>
                  </a:lnTo>
                  <a:lnTo>
                    <a:pt x="10952" y="16660"/>
                  </a:lnTo>
                  <a:lnTo>
                    <a:pt x="16911" y="24669"/>
                  </a:lnTo>
                  <a:lnTo>
                    <a:pt x="23228" y="32397"/>
                  </a:lnTo>
                </a:path>
              </a:pathLst>
            </a:custGeom>
            <a:ln w="25400">
              <a:solidFill>
                <a:srgbClr val="FED84D"/>
              </a:solidFill>
            </a:ln>
          </p:spPr>
          <p:txBody>
            <a:bodyPr wrap="square" lIns="0" tIns="0" rIns="0" bIns="0" rtlCol="0"/>
            <a:lstStyle/>
            <a:p>
              <a:endParaRPr/>
            </a:p>
          </p:txBody>
        </p:sp>
        <p:sp>
          <p:nvSpPr>
            <p:cNvPr id="7776" name="object 7776"/>
            <p:cNvSpPr/>
            <p:nvPr/>
          </p:nvSpPr>
          <p:spPr>
            <a:xfrm>
              <a:off x="6100089" y="8347405"/>
              <a:ext cx="11430" cy="635"/>
            </a:xfrm>
            <a:custGeom>
              <a:avLst/>
              <a:gdLst/>
              <a:ahLst/>
              <a:cxnLst/>
              <a:rect l="l" t="t" r="r" b="b"/>
              <a:pathLst>
                <a:path w="11429" h="634">
                  <a:moveTo>
                    <a:pt x="0" y="495"/>
                  </a:moveTo>
                  <a:lnTo>
                    <a:pt x="11087" y="0"/>
                  </a:lnTo>
                </a:path>
              </a:pathLst>
            </a:custGeom>
            <a:ln w="25400">
              <a:solidFill>
                <a:srgbClr val="FCD23B"/>
              </a:solidFill>
            </a:ln>
          </p:spPr>
          <p:txBody>
            <a:bodyPr wrap="square" lIns="0" tIns="0" rIns="0" bIns="0" rtlCol="0"/>
            <a:lstStyle/>
            <a:p>
              <a:endParaRPr/>
            </a:p>
          </p:txBody>
        </p:sp>
        <p:sp>
          <p:nvSpPr>
            <p:cNvPr id="7777" name="object 7777"/>
            <p:cNvSpPr/>
            <p:nvPr/>
          </p:nvSpPr>
          <p:spPr>
            <a:xfrm>
              <a:off x="6085383" y="8315312"/>
              <a:ext cx="26034" cy="32384"/>
            </a:xfrm>
            <a:custGeom>
              <a:avLst/>
              <a:gdLst/>
              <a:ahLst/>
              <a:cxnLst/>
              <a:rect l="l" t="t" r="r" b="b"/>
              <a:pathLst>
                <a:path w="26035" h="32384">
                  <a:moveTo>
                    <a:pt x="25793" y="32092"/>
                  </a:moveTo>
                  <a:lnTo>
                    <a:pt x="18796" y="24454"/>
                  </a:lnTo>
                  <a:lnTo>
                    <a:pt x="12187" y="16536"/>
                  </a:lnTo>
                  <a:lnTo>
                    <a:pt x="5932" y="8373"/>
                  </a:lnTo>
                  <a:lnTo>
                    <a:pt x="0" y="0"/>
                  </a:lnTo>
                </a:path>
              </a:pathLst>
            </a:custGeom>
            <a:ln w="25400">
              <a:solidFill>
                <a:srgbClr val="FED747"/>
              </a:solidFill>
            </a:ln>
          </p:spPr>
          <p:txBody>
            <a:bodyPr wrap="square" lIns="0" tIns="0" rIns="0" bIns="0" rtlCol="0"/>
            <a:lstStyle/>
            <a:p>
              <a:endParaRPr/>
            </a:p>
          </p:txBody>
        </p:sp>
        <p:sp>
          <p:nvSpPr>
            <p:cNvPr id="7778" name="object 7778"/>
            <p:cNvSpPr/>
            <p:nvPr/>
          </p:nvSpPr>
          <p:spPr>
            <a:xfrm>
              <a:off x="6100089" y="8347405"/>
              <a:ext cx="43815" cy="27940"/>
            </a:xfrm>
            <a:custGeom>
              <a:avLst/>
              <a:gdLst/>
              <a:ahLst/>
              <a:cxnLst/>
              <a:rect l="l" t="t" r="r" b="b"/>
              <a:pathLst>
                <a:path w="43814" h="27940">
                  <a:moveTo>
                    <a:pt x="11087" y="0"/>
                  </a:moveTo>
                  <a:lnTo>
                    <a:pt x="3695" y="495"/>
                  </a:lnTo>
                  <a:lnTo>
                    <a:pt x="0" y="495"/>
                  </a:lnTo>
                  <a:lnTo>
                    <a:pt x="6703" y="7892"/>
                  </a:lnTo>
                  <a:lnTo>
                    <a:pt x="13819" y="14908"/>
                  </a:lnTo>
                  <a:lnTo>
                    <a:pt x="21375" y="21492"/>
                  </a:lnTo>
                  <a:lnTo>
                    <a:pt x="29400" y="27597"/>
                  </a:lnTo>
                  <a:lnTo>
                    <a:pt x="34036" y="27609"/>
                  </a:lnTo>
                  <a:lnTo>
                    <a:pt x="38773" y="27406"/>
                  </a:lnTo>
                  <a:lnTo>
                    <a:pt x="43634" y="27010"/>
                  </a:lnTo>
                  <a:lnTo>
                    <a:pt x="34754" y="20856"/>
                  </a:lnTo>
                  <a:lnTo>
                    <a:pt x="26390" y="14277"/>
                  </a:lnTo>
                  <a:lnTo>
                    <a:pt x="18512" y="7314"/>
                  </a:lnTo>
                  <a:lnTo>
                    <a:pt x="11087" y="0"/>
                  </a:lnTo>
                  <a:close/>
                </a:path>
              </a:pathLst>
            </a:custGeom>
            <a:solidFill>
              <a:srgbClr val="F8CD27"/>
            </a:solidFill>
          </p:spPr>
          <p:txBody>
            <a:bodyPr wrap="square" lIns="0" tIns="0" rIns="0" bIns="0" rtlCol="0"/>
            <a:lstStyle/>
            <a:p>
              <a:endParaRPr/>
            </a:p>
          </p:txBody>
        </p:sp>
        <p:sp>
          <p:nvSpPr>
            <p:cNvPr id="7779" name="object 7779"/>
            <p:cNvSpPr/>
            <p:nvPr/>
          </p:nvSpPr>
          <p:spPr>
            <a:xfrm>
              <a:off x="6100089" y="8347405"/>
              <a:ext cx="11430" cy="635"/>
            </a:xfrm>
            <a:custGeom>
              <a:avLst/>
              <a:gdLst/>
              <a:ahLst/>
              <a:cxnLst/>
              <a:rect l="l" t="t" r="r" b="b"/>
              <a:pathLst>
                <a:path w="11429" h="634">
                  <a:moveTo>
                    <a:pt x="11087" y="0"/>
                  </a:moveTo>
                  <a:lnTo>
                    <a:pt x="0" y="495"/>
                  </a:lnTo>
                </a:path>
              </a:pathLst>
            </a:custGeom>
            <a:ln w="25400">
              <a:solidFill>
                <a:srgbClr val="FCD23B"/>
              </a:solidFill>
            </a:ln>
          </p:spPr>
          <p:txBody>
            <a:bodyPr wrap="square" lIns="0" tIns="0" rIns="0" bIns="0" rtlCol="0"/>
            <a:lstStyle/>
            <a:p>
              <a:endParaRPr/>
            </a:p>
          </p:txBody>
        </p:sp>
        <p:sp>
          <p:nvSpPr>
            <p:cNvPr id="7780" name="object 7780"/>
            <p:cNvSpPr/>
            <p:nvPr/>
          </p:nvSpPr>
          <p:spPr>
            <a:xfrm>
              <a:off x="6100089" y="8347900"/>
              <a:ext cx="29845" cy="27305"/>
            </a:xfrm>
            <a:custGeom>
              <a:avLst/>
              <a:gdLst/>
              <a:ahLst/>
              <a:cxnLst/>
              <a:rect l="l" t="t" r="r" b="b"/>
              <a:pathLst>
                <a:path w="29845" h="27304">
                  <a:moveTo>
                    <a:pt x="0" y="0"/>
                  </a:moveTo>
                  <a:lnTo>
                    <a:pt x="6703" y="7397"/>
                  </a:lnTo>
                  <a:lnTo>
                    <a:pt x="13819" y="14412"/>
                  </a:lnTo>
                  <a:lnTo>
                    <a:pt x="21375" y="20997"/>
                  </a:lnTo>
                  <a:lnTo>
                    <a:pt x="29400" y="27101"/>
                  </a:lnTo>
                </a:path>
              </a:pathLst>
            </a:custGeom>
            <a:ln w="25400">
              <a:solidFill>
                <a:srgbClr val="F8CE27"/>
              </a:solidFill>
            </a:ln>
          </p:spPr>
          <p:txBody>
            <a:bodyPr wrap="square" lIns="0" tIns="0" rIns="0" bIns="0" rtlCol="0"/>
            <a:lstStyle/>
            <a:p>
              <a:endParaRPr/>
            </a:p>
          </p:txBody>
        </p:sp>
        <p:sp>
          <p:nvSpPr>
            <p:cNvPr id="7781" name="object 7781"/>
            <p:cNvSpPr/>
            <p:nvPr/>
          </p:nvSpPr>
          <p:spPr>
            <a:xfrm>
              <a:off x="6129490" y="8374811"/>
              <a:ext cx="9525" cy="635"/>
            </a:xfrm>
            <a:custGeom>
              <a:avLst/>
              <a:gdLst/>
              <a:ahLst/>
              <a:cxnLst/>
              <a:rect l="l" t="t" r="r" b="b"/>
              <a:pathLst>
                <a:path w="9525" h="634">
                  <a:moveTo>
                    <a:pt x="0" y="190"/>
                  </a:moveTo>
                  <a:lnTo>
                    <a:pt x="4635" y="203"/>
                  </a:lnTo>
                  <a:lnTo>
                    <a:pt x="9372" y="0"/>
                  </a:lnTo>
                </a:path>
              </a:pathLst>
            </a:custGeom>
            <a:ln w="25400">
              <a:solidFill>
                <a:srgbClr val="F4C813"/>
              </a:solidFill>
            </a:ln>
          </p:spPr>
          <p:txBody>
            <a:bodyPr wrap="square" lIns="0" tIns="0" rIns="0" bIns="0" rtlCol="0"/>
            <a:lstStyle/>
            <a:p>
              <a:endParaRPr/>
            </a:p>
          </p:txBody>
        </p:sp>
        <p:sp>
          <p:nvSpPr>
            <p:cNvPr id="7782" name="object 7782"/>
            <p:cNvSpPr/>
            <p:nvPr/>
          </p:nvSpPr>
          <p:spPr>
            <a:xfrm>
              <a:off x="6111176" y="8347405"/>
              <a:ext cx="33020" cy="27305"/>
            </a:xfrm>
            <a:custGeom>
              <a:avLst/>
              <a:gdLst/>
              <a:ahLst/>
              <a:cxnLst/>
              <a:rect l="l" t="t" r="r" b="b"/>
              <a:pathLst>
                <a:path w="33020" h="27304">
                  <a:moveTo>
                    <a:pt x="32547" y="27010"/>
                  </a:moveTo>
                  <a:lnTo>
                    <a:pt x="23667" y="20856"/>
                  </a:lnTo>
                  <a:lnTo>
                    <a:pt x="15303" y="14277"/>
                  </a:lnTo>
                  <a:lnTo>
                    <a:pt x="7425" y="7314"/>
                  </a:lnTo>
                  <a:lnTo>
                    <a:pt x="0" y="0"/>
                  </a:lnTo>
                </a:path>
              </a:pathLst>
            </a:custGeom>
            <a:ln w="25400">
              <a:solidFill>
                <a:srgbClr val="F8CD26"/>
              </a:solidFill>
            </a:ln>
          </p:spPr>
          <p:txBody>
            <a:bodyPr wrap="square" lIns="0" tIns="0" rIns="0" bIns="0" rtlCol="0"/>
            <a:lstStyle/>
            <a:p>
              <a:endParaRPr/>
            </a:p>
          </p:txBody>
        </p:sp>
        <p:sp>
          <p:nvSpPr>
            <p:cNvPr id="7783" name="object 7783"/>
            <p:cNvSpPr/>
            <p:nvPr/>
          </p:nvSpPr>
          <p:spPr>
            <a:xfrm>
              <a:off x="6065266" y="8315109"/>
              <a:ext cx="34925" cy="33020"/>
            </a:xfrm>
            <a:custGeom>
              <a:avLst/>
              <a:gdLst/>
              <a:ahLst/>
              <a:cxnLst/>
              <a:rect l="l" t="t" r="r" b="b"/>
              <a:pathLst>
                <a:path w="34925" h="33020">
                  <a:moveTo>
                    <a:pt x="0" y="0"/>
                  </a:moveTo>
                  <a:lnTo>
                    <a:pt x="24676" y="32651"/>
                  </a:lnTo>
                  <a:lnTo>
                    <a:pt x="34823" y="32791"/>
                  </a:lnTo>
                  <a:lnTo>
                    <a:pt x="28506" y="25062"/>
                  </a:lnTo>
                  <a:lnTo>
                    <a:pt x="22547" y="17054"/>
                  </a:lnTo>
                  <a:lnTo>
                    <a:pt x="16919" y="8815"/>
                  </a:lnTo>
                  <a:lnTo>
                    <a:pt x="11595" y="393"/>
                  </a:lnTo>
                  <a:lnTo>
                    <a:pt x="7543" y="393"/>
                  </a:lnTo>
                  <a:lnTo>
                    <a:pt x="3683" y="254"/>
                  </a:lnTo>
                  <a:lnTo>
                    <a:pt x="0" y="0"/>
                  </a:lnTo>
                  <a:close/>
                </a:path>
              </a:pathLst>
            </a:custGeom>
            <a:solidFill>
              <a:srgbClr val="FED851"/>
            </a:solidFill>
          </p:spPr>
          <p:txBody>
            <a:bodyPr wrap="square" lIns="0" tIns="0" rIns="0" bIns="0" rtlCol="0"/>
            <a:lstStyle/>
            <a:p>
              <a:endParaRPr/>
            </a:p>
          </p:txBody>
        </p:sp>
        <p:sp>
          <p:nvSpPr>
            <p:cNvPr id="7784" name="object 7784"/>
            <p:cNvSpPr/>
            <p:nvPr/>
          </p:nvSpPr>
          <p:spPr>
            <a:xfrm>
              <a:off x="6065266" y="8315109"/>
              <a:ext cx="12065" cy="635"/>
            </a:xfrm>
            <a:custGeom>
              <a:avLst/>
              <a:gdLst/>
              <a:ahLst/>
              <a:cxnLst/>
              <a:rect l="l" t="t" r="r" b="b"/>
              <a:pathLst>
                <a:path w="12064" h="634">
                  <a:moveTo>
                    <a:pt x="11595" y="393"/>
                  </a:moveTo>
                  <a:lnTo>
                    <a:pt x="0" y="0"/>
                  </a:lnTo>
                </a:path>
              </a:pathLst>
            </a:custGeom>
            <a:ln w="25400">
              <a:solidFill>
                <a:srgbClr val="FFDE64"/>
              </a:solidFill>
            </a:ln>
          </p:spPr>
          <p:txBody>
            <a:bodyPr wrap="square" lIns="0" tIns="0" rIns="0" bIns="0" rtlCol="0"/>
            <a:lstStyle/>
            <a:p>
              <a:endParaRPr/>
            </a:p>
          </p:txBody>
        </p:sp>
        <p:sp>
          <p:nvSpPr>
            <p:cNvPr id="7785" name="object 7785"/>
            <p:cNvSpPr/>
            <p:nvPr/>
          </p:nvSpPr>
          <p:spPr>
            <a:xfrm>
              <a:off x="6065266" y="8315109"/>
              <a:ext cx="19685" cy="32384"/>
            </a:xfrm>
            <a:custGeom>
              <a:avLst/>
              <a:gdLst/>
              <a:ahLst/>
              <a:cxnLst/>
              <a:rect l="l" t="t" r="r" b="b"/>
              <a:pathLst>
                <a:path w="19685" h="32384">
                  <a:moveTo>
                    <a:pt x="0" y="0"/>
                  </a:moveTo>
                  <a:lnTo>
                    <a:pt x="4329" y="8417"/>
                  </a:lnTo>
                  <a:lnTo>
                    <a:pt x="9067" y="16579"/>
                  </a:lnTo>
                  <a:lnTo>
                    <a:pt x="14187" y="24456"/>
                  </a:lnTo>
                  <a:lnTo>
                    <a:pt x="19659" y="32016"/>
                  </a:lnTo>
                </a:path>
              </a:pathLst>
            </a:custGeom>
            <a:ln w="25400">
              <a:solidFill>
                <a:srgbClr val="FED955"/>
              </a:solidFill>
            </a:ln>
          </p:spPr>
          <p:txBody>
            <a:bodyPr wrap="square" lIns="0" tIns="0" rIns="0" bIns="0" rtlCol="0"/>
            <a:lstStyle/>
            <a:p>
              <a:endParaRPr/>
            </a:p>
          </p:txBody>
        </p:sp>
        <p:sp>
          <p:nvSpPr>
            <p:cNvPr id="7786" name="object 7786"/>
            <p:cNvSpPr/>
            <p:nvPr/>
          </p:nvSpPr>
          <p:spPr>
            <a:xfrm>
              <a:off x="6084925" y="8347125"/>
              <a:ext cx="15240" cy="1270"/>
            </a:xfrm>
            <a:custGeom>
              <a:avLst/>
              <a:gdLst/>
              <a:ahLst/>
              <a:cxnLst/>
              <a:rect l="l" t="t" r="r" b="b"/>
              <a:pathLst>
                <a:path w="15239" h="1270">
                  <a:moveTo>
                    <a:pt x="0" y="0"/>
                  </a:moveTo>
                  <a:lnTo>
                    <a:pt x="5016" y="634"/>
                  </a:lnTo>
                  <a:lnTo>
                    <a:pt x="9728" y="761"/>
                  </a:lnTo>
                  <a:lnTo>
                    <a:pt x="15163" y="774"/>
                  </a:lnTo>
                </a:path>
              </a:pathLst>
            </a:custGeom>
            <a:ln w="25400">
              <a:solidFill>
                <a:srgbClr val="FCD33D"/>
              </a:solidFill>
            </a:ln>
          </p:spPr>
          <p:txBody>
            <a:bodyPr wrap="square" lIns="0" tIns="0" rIns="0" bIns="0" rtlCol="0"/>
            <a:lstStyle/>
            <a:p>
              <a:endParaRPr/>
            </a:p>
          </p:txBody>
        </p:sp>
        <p:sp>
          <p:nvSpPr>
            <p:cNvPr id="7787" name="object 7787"/>
            <p:cNvSpPr/>
            <p:nvPr/>
          </p:nvSpPr>
          <p:spPr>
            <a:xfrm>
              <a:off x="6076861" y="8315502"/>
              <a:ext cx="23495" cy="33020"/>
            </a:xfrm>
            <a:custGeom>
              <a:avLst/>
              <a:gdLst/>
              <a:ahLst/>
              <a:cxnLst/>
              <a:rect l="l" t="t" r="r" b="b"/>
              <a:pathLst>
                <a:path w="23495" h="33020">
                  <a:moveTo>
                    <a:pt x="23228" y="32397"/>
                  </a:moveTo>
                  <a:lnTo>
                    <a:pt x="16911" y="24669"/>
                  </a:lnTo>
                  <a:lnTo>
                    <a:pt x="10952" y="16660"/>
                  </a:lnTo>
                  <a:lnTo>
                    <a:pt x="5324" y="8421"/>
                  </a:lnTo>
                  <a:lnTo>
                    <a:pt x="0" y="0"/>
                  </a:lnTo>
                </a:path>
              </a:pathLst>
            </a:custGeom>
            <a:ln w="25400">
              <a:solidFill>
                <a:srgbClr val="FED84D"/>
              </a:solidFill>
            </a:ln>
          </p:spPr>
          <p:txBody>
            <a:bodyPr wrap="square" lIns="0" tIns="0" rIns="0" bIns="0" rtlCol="0"/>
            <a:lstStyle/>
            <a:p>
              <a:endParaRPr/>
            </a:p>
          </p:txBody>
        </p:sp>
        <p:sp>
          <p:nvSpPr>
            <p:cNvPr id="7788" name="object 7788"/>
            <p:cNvSpPr/>
            <p:nvPr/>
          </p:nvSpPr>
          <p:spPr>
            <a:xfrm>
              <a:off x="6084925" y="8347125"/>
              <a:ext cx="45085" cy="27940"/>
            </a:xfrm>
            <a:custGeom>
              <a:avLst/>
              <a:gdLst/>
              <a:ahLst/>
              <a:cxnLst/>
              <a:rect l="l" t="t" r="r" b="b"/>
              <a:pathLst>
                <a:path w="45085" h="27940">
                  <a:moveTo>
                    <a:pt x="0" y="0"/>
                  </a:moveTo>
                  <a:lnTo>
                    <a:pt x="31191" y="27381"/>
                  </a:lnTo>
                  <a:lnTo>
                    <a:pt x="44564" y="27876"/>
                  </a:lnTo>
                  <a:lnTo>
                    <a:pt x="36539" y="21771"/>
                  </a:lnTo>
                  <a:lnTo>
                    <a:pt x="28982" y="15187"/>
                  </a:lnTo>
                  <a:lnTo>
                    <a:pt x="21866" y="8172"/>
                  </a:lnTo>
                  <a:lnTo>
                    <a:pt x="15163" y="774"/>
                  </a:lnTo>
                  <a:lnTo>
                    <a:pt x="9728" y="761"/>
                  </a:lnTo>
                  <a:lnTo>
                    <a:pt x="5016" y="634"/>
                  </a:lnTo>
                  <a:lnTo>
                    <a:pt x="0" y="0"/>
                  </a:lnTo>
                  <a:close/>
                </a:path>
              </a:pathLst>
            </a:custGeom>
            <a:solidFill>
              <a:srgbClr val="F8CE28"/>
            </a:solidFill>
          </p:spPr>
          <p:txBody>
            <a:bodyPr wrap="square" lIns="0" tIns="0" rIns="0" bIns="0" rtlCol="0"/>
            <a:lstStyle/>
            <a:p>
              <a:endParaRPr/>
            </a:p>
          </p:txBody>
        </p:sp>
        <p:sp>
          <p:nvSpPr>
            <p:cNvPr id="7789" name="object 7789"/>
            <p:cNvSpPr/>
            <p:nvPr/>
          </p:nvSpPr>
          <p:spPr>
            <a:xfrm>
              <a:off x="6084925" y="8347125"/>
              <a:ext cx="15240" cy="1270"/>
            </a:xfrm>
            <a:custGeom>
              <a:avLst/>
              <a:gdLst/>
              <a:ahLst/>
              <a:cxnLst/>
              <a:rect l="l" t="t" r="r" b="b"/>
              <a:pathLst>
                <a:path w="15239" h="1270">
                  <a:moveTo>
                    <a:pt x="15163" y="774"/>
                  </a:moveTo>
                  <a:lnTo>
                    <a:pt x="9728" y="761"/>
                  </a:lnTo>
                  <a:lnTo>
                    <a:pt x="5016" y="634"/>
                  </a:lnTo>
                  <a:lnTo>
                    <a:pt x="0" y="0"/>
                  </a:lnTo>
                </a:path>
              </a:pathLst>
            </a:custGeom>
            <a:ln w="25400">
              <a:solidFill>
                <a:srgbClr val="FCD33D"/>
              </a:solidFill>
            </a:ln>
          </p:spPr>
          <p:txBody>
            <a:bodyPr wrap="square" lIns="0" tIns="0" rIns="0" bIns="0" rtlCol="0"/>
            <a:lstStyle/>
            <a:p>
              <a:endParaRPr/>
            </a:p>
          </p:txBody>
        </p:sp>
        <p:sp>
          <p:nvSpPr>
            <p:cNvPr id="7790" name="object 7790"/>
            <p:cNvSpPr/>
            <p:nvPr/>
          </p:nvSpPr>
          <p:spPr>
            <a:xfrm>
              <a:off x="6084925" y="8347125"/>
              <a:ext cx="25400" cy="26670"/>
            </a:xfrm>
            <a:custGeom>
              <a:avLst/>
              <a:gdLst/>
              <a:ahLst/>
              <a:cxnLst/>
              <a:rect l="l" t="t" r="r" b="b"/>
              <a:pathLst>
                <a:path w="25400" h="26670">
                  <a:moveTo>
                    <a:pt x="0" y="0"/>
                  </a:moveTo>
                  <a:lnTo>
                    <a:pt x="5803" y="7207"/>
                  </a:lnTo>
                  <a:lnTo>
                    <a:pt x="11898" y="14025"/>
                  </a:lnTo>
                  <a:lnTo>
                    <a:pt x="18257" y="20422"/>
                  </a:lnTo>
                  <a:lnTo>
                    <a:pt x="24853" y="26365"/>
                  </a:lnTo>
                </a:path>
              </a:pathLst>
            </a:custGeom>
            <a:ln w="25399">
              <a:solidFill>
                <a:srgbClr val="F8CE29"/>
              </a:solidFill>
            </a:ln>
          </p:spPr>
          <p:txBody>
            <a:bodyPr wrap="square" lIns="0" tIns="0" rIns="0" bIns="0" rtlCol="0"/>
            <a:lstStyle/>
            <a:p>
              <a:endParaRPr/>
            </a:p>
          </p:txBody>
        </p:sp>
        <p:sp>
          <p:nvSpPr>
            <p:cNvPr id="7791" name="object 7791"/>
            <p:cNvSpPr/>
            <p:nvPr/>
          </p:nvSpPr>
          <p:spPr>
            <a:xfrm>
              <a:off x="6109779" y="8373491"/>
              <a:ext cx="20320" cy="1905"/>
            </a:xfrm>
            <a:custGeom>
              <a:avLst/>
              <a:gdLst/>
              <a:ahLst/>
              <a:cxnLst/>
              <a:rect l="l" t="t" r="r" b="b"/>
              <a:pathLst>
                <a:path w="20320" h="1904">
                  <a:moveTo>
                    <a:pt x="0" y="0"/>
                  </a:moveTo>
                  <a:lnTo>
                    <a:pt x="6337" y="1015"/>
                  </a:lnTo>
                  <a:lnTo>
                    <a:pt x="12903" y="1498"/>
                  </a:lnTo>
                  <a:lnTo>
                    <a:pt x="19710" y="1511"/>
                  </a:lnTo>
                </a:path>
              </a:pathLst>
            </a:custGeom>
            <a:ln w="25400">
              <a:solidFill>
                <a:srgbClr val="F4C813"/>
              </a:solidFill>
            </a:ln>
          </p:spPr>
          <p:txBody>
            <a:bodyPr wrap="square" lIns="0" tIns="0" rIns="0" bIns="0" rtlCol="0"/>
            <a:lstStyle/>
            <a:p>
              <a:endParaRPr/>
            </a:p>
          </p:txBody>
        </p:sp>
        <p:sp>
          <p:nvSpPr>
            <p:cNvPr id="7792" name="object 7792"/>
            <p:cNvSpPr/>
            <p:nvPr/>
          </p:nvSpPr>
          <p:spPr>
            <a:xfrm>
              <a:off x="6100089" y="8347900"/>
              <a:ext cx="29845" cy="27305"/>
            </a:xfrm>
            <a:custGeom>
              <a:avLst/>
              <a:gdLst/>
              <a:ahLst/>
              <a:cxnLst/>
              <a:rect l="l" t="t" r="r" b="b"/>
              <a:pathLst>
                <a:path w="29845" h="27304">
                  <a:moveTo>
                    <a:pt x="29400" y="27101"/>
                  </a:moveTo>
                  <a:lnTo>
                    <a:pt x="21375" y="20997"/>
                  </a:lnTo>
                  <a:lnTo>
                    <a:pt x="13819" y="14412"/>
                  </a:lnTo>
                  <a:lnTo>
                    <a:pt x="6703" y="7397"/>
                  </a:lnTo>
                  <a:lnTo>
                    <a:pt x="0" y="0"/>
                  </a:lnTo>
                </a:path>
              </a:pathLst>
            </a:custGeom>
            <a:ln w="25400">
              <a:solidFill>
                <a:srgbClr val="F8CE27"/>
              </a:solidFill>
            </a:ln>
          </p:spPr>
          <p:txBody>
            <a:bodyPr wrap="square" lIns="0" tIns="0" rIns="0" bIns="0" rtlCol="0"/>
            <a:lstStyle/>
            <a:p>
              <a:endParaRPr/>
            </a:p>
          </p:txBody>
        </p:sp>
        <p:sp>
          <p:nvSpPr>
            <p:cNvPr id="7793" name="object 7793"/>
            <p:cNvSpPr/>
            <p:nvPr/>
          </p:nvSpPr>
          <p:spPr>
            <a:xfrm>
              <a:off x="6058407" y="8314461"/>
              <a:ext cx="26670" cy="33020"/>
            </a:xfrm>
            <a:custGeom>
              <a:avLst/>
              <a:gdLst/>
              <a:ahLst/>
              <a:cxnLst/>
              <a:rect l="l" t="t" r="r" b="b"/>
              <a:pathLst>
                <a:path w="26670" h="33020">
                  <a:moveTo>
                    <a:pt x="0" y="0"/>
                  </a:moveTo>
                  <a:lnTo>
                    <a:pt x="23647" y="32308"/>
                  </a:lnTo>
                  <a:lnTo>
                    <a:pt x="26517" y="32664"/>
                  </a:lnTo>
                  <a:lnTo>
                    <a:pt x="21045" y="25104"/>
                  </a:lnTo>
                  <a:lnTo>
                    <a:pt x="15925" y="17227"/>
                  </a:lnTo>
                  <a:lnTo>
                    <a:pt x="11187" y="9065"/>
                  </a:lnTo>
                  <a:lnTo>
                    <a:pt x="6857" y="647"/>
                  </a:lnTo>
                  <a:lnTo>
                    <a:pt x="2222" y="266"/>
                  </a:lnTo>
                  <a:lnTo>
                    <a:pt x="0" y="0"/>
                  </a:lnTo>
                  <a:close/>
                </a:path>
              </a:pathLst>
            </a:custGeom>
            <a:solidFill>
              <a:srgbClr val="FCD95A"/>
            </a:solidFill>
          </p:spPr>
          <p:txBody>
            <a:bodyPr wrap="square" lIns="0" tIns="0" rIns="0" bIns="0" rtlCol="0"/>
            <a:lstStyle/>
            <a:p>
              <a:endParaRPr/>
            </a:p>
          </p:txBody>
        </p:sp>
        <p:sp>
          <p:nvSpPr>
            <p:cNvPr id="7794" name="object 7794"/>
            <p:cNvSpPr/>
            <p:nvPr/>
          </p:nvSpPr>
          <p:spPr>
            <a:xfrm>
              <a:off x="6058407" y="8314461"/>
              <a:ext cx="6985" cy="1270"/>
            </a:xfrm>
            <a:custGeom>
              <a:avLst/>
              <a:gdLst/>
              <a:ahLst/>
              <a:cxnLst/>
              <a:rect l="l" t="t" r="r" b="b"/>
              <a:pathLst>
                <a:path w="6985" h="1270">
                  <a:moveTo>
                    <a:pt x="6857" y="647"/>
                  </a:moveTo>
                  <a:lnTo>
                    <a:pt x="0" y="0"/>
                  </a:lnTo>
                </a:path>
              </a:pathLst>
            </a:custGeom>
            <a:ln w="25400">
              <a:solidFill>
                <a:srgbClr val="FEDE6E"/>
              </a:solidFill>
            </a:ln>
          </p:spPr>
          <p:txBody>
            <a:bodyPr wrap="square" lIns="0" tIns="0" rIns="0" bIns="0" rtlCol="0"/>
            <a:lstStyle/>
            <a:p>
              <a:endParaRPr/>
            </a:p>
          </p:txBody>
        </p:sp>
        <p:sp>
          <p:nvSpPr>
            <p:cNvPr id="7795" name="object 7795"/>
            <p:cNvSpPr/>
            <p:nvPr/>
          </p:nvSpPr>
          <p:spPr>
            <a:xfrm>
              <a:off x="6058407" y="8314461"/>
              <a:ext cx="18415" cy="31750"/>
            </a:xfrm>
            <a:custGeom>
              <a:avLst/>
              <a:gdLst/>
              <a:ahLst/>
              <a:cxnLst/>
              <a:rect l="l" t="t" r="r" b="b"/>
              <a:pathLst>
                <a:path w="18414" h="31750">
                  <a:moveTo>
                    <a:pt x="0" y="0"/>
                  </a:moveTo>
                  <a:lnTo>
                    <a:pt x="3937" y="8042"/>
                  </a:lnTo>
                  <a:lnTo>
                    <a:pt x="8269" y="15981"/>
                  </a:lnTo>
                  <a:lnTo>
                    <a:pt x="12974" y="23736"/>
                  </a:lnTo>
                  <a:lnTo>
                    <a:pt x="18033" y="31229"/>
                  </a:lnTo>
                </a:path>
              </a:pathLst>
            </a:custGeom>
            <a:ln w="25400">
              <a:solidFill>
                <a:srgbClr val="FCD85F"/>
              </a:solidFill>
            </a:ln>
          </p:spPr>
          <p:txBody>
            <a:bodyPr wrap="square" lIns="0" tIns="0" rIns="0" bIns="0" rtlCol="0"/>
            <a:lstStyle/>
            <a:p>
              <a:endParaRPr/>
            </a:p>
          </p:txBody>
        </p:sp>
        <p:sp>
          <p:nvSpPr>
            <p:cNvPr id="7796" name="object 7796"/>
            <p:cNvSpPr/>
            <p:nvPr/>
          </p:nvSpPr>
          <p:spPr>
            <a:xfrm>
              <a:off x="6076442" y="8345690"/>
              <a:ext cx="8890" cy="1905"/>
            </a:xfrm>
            <a:custGeom>
              <a:avLst/>
              <a:gdLst/>
              <a:ahLst/>
              <a:cxnLst/>
              <a:rect l="l" t="t" r="r" b="b"/>
              <a:pathLst>
                <a:path w="8889" h="1904">
                  <a:moveTo>
                    <a:pt x="0" y="0"/>
                  </a:moveTo>
                  <a:lnTo>
                    <a:pt x="8483" y="1435"/>
                  </a:lnTo>
                </a:path>
              </a:pathLst>
            </a:custGeom>
            <a:ln w="25399">
              <a:solidFill>
                <a:srgbClr val="FBD345"/>
              </a:solidFill>
            </a:ln>
          </p:spPr>
          <p:txBody>
            <a:bodyPr wrap="square" lIns="0" tIns="0" rIns="0" bIns="0" rtlCol="0"/>
            <a:lstStyle/>
            <a:p>
              <a:endParaRPr/>
            </a:p>
          </p:txBody>
        </p:sp>
        <p:sp>
          <p:nvSpPr>
            <p:cNvPr id="7797" name="object 7797"/>
            <p:cNvSpPr/>
            <p:nvPr/>
          </p:nvSpPr>
          <p:spPr>
            <a:xfrm>
              <a:off x="6065266" y="8315109"/>
              <a:ext cx="19685" cy="32384"/>
            </a:xfrm>
            <a:custGeom>
              <a:avLst/>
              <a:gdLst/>
              <a:ahLst/>
              <a:cxnLst/>
              <a:rect l="l" t="t" r="r" b="b"/>
              <a:pathLst>
                <a:path w="19685" h="32384">
                  <a:moveTo>
                    <a:pt x="19659" y="32016"/>
                  </a:moveTo>
                  <a:lnTo>
                    <a:pt x="14187" y="24456"/>
                  </a:lnTo>
                  <a:lnTo>
                    <a:pt x="9067" y="16579"/>
                  </a:lnTo>
                  <a:lnTo>
                    <a:pt x="4329" y="8417"/>
                  </a:lnTo>
                  <a:lnTo>
                    <a:pt x="0" y="0"/>
                  </a:lnTo>
                </a:path>
              </a:pathLst>
            </a:custGeom>
            <a:ln w="25400">
              <a:solidFill>
                <a:srgbClr val="FED955"/>
              </a:solidFill>
            </a:ln>
          </p:spPr>
          <p:txBody>
            <a:bodyPr wrap="square" lIns="0" tIns="0" rIns="0" bIns="0" rtlCol="0"/>
            <a:lstStyle/>
            <a:p>
              <a:endParaRPr/>
            </a:p>
          </p:txBody>
        </p:sp>
        <p:sp>
          <p:nvSpPr>
            <p:cNvPr id="7798" name="object 7798"/>
            <p:cNvSpPr/>
            <p:nvPr/>
          </p:nvSpPr>
          <p:spPr>
            <a:xfrm>
              <a:off x="6076442" y="8345690"/>
              <a:ext cx="33655" cy="27940"/>
            </a:xfrm>
            <a:custGeom>
              <a:avLst/>
              <a:gdLst/>
              <a:ahLst/>
              <a:cxnLst/>
              <a:rect l="l" t="t" r="r" b="b"/>
              <a:pathLst>
                <a:path w="33654" h="27940">
                  <a:moveTo>
                    <a:pt x="0" y="0"/>
                  </a:moveTo>
                  <a:lnTo>
                    <a:pt x="29946" y="27254"/>
                  </a:lnTo>
                  <a:lnTo>
                    <a:pt x="33337" y="27800"/>
                  </a:lnTo>
                  <a:lnTo>
                    <a:pt x="26741" y="21857"/>
                  </a:lnTo>
                  <a:lnTo>
                    <a:pt x="20381" y="15460"/>
                  </a:lnTo>
                  <a:lnTo>
                    <a:pt x="14286" y="8642"/>
                  </a:lnTo>
                  <a:lnTo>
                    <a:pt x="8483" y="1435"/>
                  </a:lnTo>
                  <a:lnTo>
                    <a:pt x="5613" y="1079"/>
                  </a:lnTo>
                  <a:lnTo>
                    <a:pt x="2781" y="596"/>
                  </a:lnTo>
                  <a:lnTo>
                    <a:pt x="0" y="0"/>
                  </a:lnTo>
                  <a:close/>
                </a:path>
              </a:pathLst>
            </a:custGeom>
            <a:solidFill>
              <a:srgbClr val="F7CE2C"/>
            </a:solidFill>
          </p:spPr>
          <p:txBody>
            <a:bodyPr wrap="square" lIns="0" tIns="0" rIns="0" bIns="0" rtlCol="0"/>
            <a:lstStyle/>
            <a:p>
              <a:endParaRPr/>
            </a:p>
          </p:txBody>
        </p:sp>
        <p:sp>
          <p:nvSpPr>
            <p:cNvPr id="7799" name="object 7799"/>
            <p:cNvSpPr/>
            <p:nvPr/>
          </p:nvSpPr>
          <p:spPr>
            <a:xfrm>
              <a:off x="6076442" y="8345690"/>
              <a:ext cx="8890" cy="1905"/>
            </a:xfrm>
            <a:custGeom>
              <a:avLst/>
              <a:gdLst/>
              <a:ahLst/>
              <a:cxnLst/>
              <a:rect l="l" t="t" r="r" b="b"/>
              <a:pathLst>
                <a:path w="8889" h="1904">
                  <a:moveTo>
                    <a:pt x="8483" y="1435"/>
                  </a:moveTo>
                  <a:lnTo>
                    <a:pt x="0" y="0"/>
                  </a:lnTo>
                </a:path>
              </a:pathLst>
            </a:custGeom>
            <a:ln w="25399">
              <a:solidFill>
                <a:srgbClr val="FBD345"/>
              </a:solidFill>
            </a:ln>
          </p:spPr>
          <p:txBody>
            <a:bodyPr wrap="square" lIns="0" tIns="0" rIns="0" bIns="0" rtlCol="0"/>
            <a:lstStyle/>
            <a:p>
              <a:endParaRPr/>
            </a:p>
          </p:txBody>
        </p:sp>
        <p:sp>
          <p:nvSpPr>
            <p:cNvPr id="7800" name="object 7800"/>
            <p:cNvSpPr/>
            <p:nvPr/>
          </p:nvSpPr>
          <p:spPr>
            <a:xfrm>
              <a:off x="6076442" y="8345690"/>
              <a:ext cx="23495" cy="26034"/>
            </a:xfrm>
            <a:custGeom>
              <a:avLst/>
              <a:gdLst/>
              <a:ahLst/>
              <a:cxnLst/>
              <a:rect l="l" t="t" r="r" b="b"/>
              <a:pathLst>
                <a:path w="23495" h="26034">
                  <a:moveTo>
                    <a:pt x="0" y="0"/>
                  </a:moveTo>
                  <a:lnTo>
                    <a:pt x="5392" y="7147"/>
                  </a:lnTo>
                  <a:lnTo>
                    <a:pt x="11096" y="13866"/>
                  </a:lnTo>
                  <a:lnTo>
                    <a:pt x="17091" y="20079"/>
                  </a:lnTo>
                  <a:lnTo>
                    <a:pt x="23355" y="25704"/>
                  </a:lnTo>
                </a:path>
              </a:pathLst>
            </a:custGeom>
            <a:ln w="25400">
              <a:solidFill>
                <a:srgbClr val="F7CE2F"/>
              </a:solidFill>
            </a:ln>
          </p:spPr>
          <p:txBody>
            <a:bodyPr wrap="square" lIns="0" tIns="0" rIns="0" bIns="0" rtlCol="0"/>
            <a:lstStyle/>
            <a:p>
              <a:endParaRPr/>
            </a:p>
          </p:txBody>
        </p:sp>
        <p:sp>
          <p:nvSpPr>
            <p:cNvPr id="7801" name="object 7801"/>
            <p:cNvSpPr/>
            <p:nvPr/>
          </p:nvSpPr>
          <p:spPr>
            <a:xfrm>
              <a:off x="6099797" y="8371395"/>
              <a:ext cx="10160" cy="2540"/>
            </a:xfrm>
            <a:custGeom>
              <a:avLst/>
              <a:gdLst/>
              <a:ahLst/>
              <a:cxnLst/>
              <a:rect l="l" t="t" r="r" b="b"/>
              <a:pathLst>
                <a:path w="10160" h="2540">
                  <a:moveTo>
                    <a:pt x="0" y="0"/>
                  </a:moveTo>
                  <a:lnTo>
                    <a:pt x="9982" y="2095"/>
                  </a:lnTo>
                </a:path>
              </a:pathLst>
            </a:custGeom>
            <a:ln w="25400">
              <a:solidFill>
                <a:srgbClr val="F4C813"/>
              </a:solidFill>
            </a:ln>
          </p:spPr>
          <p:txBody>
            <a:bodyPr wrap="square" lIns="0" tIns="0" rIns="0" bIns="0" rtlCol="0"/>
            <a:lstStyle/>
            <a:p>
              <a:endParaRPr/>
            </a:p>
          </p:txBody>
        </p:sp>
        <p:sp>
          <p:nvSpPr>
            <p:cNvPr id="7802" name="object 7802"/>
            <p:cNvSpPr/>
            <p:nvPr/>
          </p:nvSpPr>
          <p:spPr>
            <a:xfrm>
              <a:off x="6084925" y="8347125"/>
              <a:ext cx="25400" cy="26670"/>
            </a:xfrm>
            <a:custGeom>
              <a:avLst/>
              <a:gdLst/>
              <a:ahLst/>
              <a:cxnLst/>
              <a:rect l="l" t="t" r="r" b="b"/>
              <a:pathLst>
                <a:path w="25400" h="26670">
                  <a:moveTo>
                    <a:pt x="24853" y="26365"/>
                  </a:moveTo>
                  <a:lnTo>
                    <a:pt x="18257" y="20422"/>
                  </a:lnTo>
                  <a:lnTo>
                    <a:pt x="11898" y="14025"/>
                  </a:lnTo>
                  <a:lnTo>
                    <a:pt x="5803" y="7207"/>
                  </a:lnTo>
                  <a:lnTo>
                    <a:pt x="0" y="0"/>
                  </a:lnTo>
                </a:path>
              </a:pathLst>
            </a:custGeom>
            <a:ln w="25399">
              <a:solidFill>
                <a:srgbClr val="F8CE29"/>
              </a:solidFill>
            </a:ln>
          </p:spPr>
          <p:txBody>
            <a:bodyPr wrap="square" lIns="0" tIns="0" rIns="0" bIns="0" rtlCol="0"/>
            <a:lstStyle/>
            <a:p>
              <a:endParaRPr/>
            </a:p>
          </p:txBody>
        </p:sp>
        <p:sp>
          <p:nvSpPr>
            <p:cNvPr id="7803" name="object 7803"/>
            <p:cNvSpPr/>
            <p:nvPr/>
          </p:nvSpPr>
          <p:spPr>
            <a:xfrm>
              <a:off x="6055131" y="8314042"/>
              <a:ext cx="12065" cy="16510"/>
            </a:xfrm>
            <a:custGeom>
              <a:avLst/>
              <a:gdLst/>
              <a:ahLst/>
              <a:cxnLst/>
              <a:rect l="l" t="t" r="r" b="b"/>
              <a:pathLst>
                <a:path w="12064" h="16509">
                  <a:moveTo>
                    <a:pt x="0" y="0"/>
                  </a:moveTo>
                  <a:lnTo>
                    <a:pt x="2311" y="5168"/>
                  </a:lnTo>
                  <a:lnTo>
                    <a:pt x="4927" y="10401"/>
                  </a:lnTo>
                  <a:lnTo>
                    <a:pt x="7810" y="15570"/>
                  </a:lnTo>
                  <a:lnTo>
                    <a:pt x="11544" y="16395"/>
                  </a:lnTo>
                  <a:lnTo>
                    <a:pt x="8534" y="11163"/>
                  </a:lnTo>
                  <a:lnTo>
                    <a:pt x="5765" y="5803"/>
                  </a:lnTo>
                  <a:lnTo>
                    <a:pt x="3276" y="419"/>
                  </a:lnTo>
                  <a:lnTo>
                    <a:pt x="0" y="0"/>
                  </a:lnTo>
                  <a:close/>
                </a:path>
              </a:pathLst>
            </a:custGeom>
            <a:solidFill>
              <a:srgbClr val="FBDB6D"/>
            </a:solidFill>
          </p:spPr>
          <p:txBody>
            <a:bodyPr wrap="square" lIns="0" tIns="0" rIns="0" bIns="0" rtlCol="0"/>
            <a:lstStyle/>
            <a:p>
              <a:endParaRPr/>
            </a:p>
          </p:txBody>
        </p:sp>
        <p:sp>
          <p:nvSpPr>
            <p:cNvPr id="7804" name="object 7804"/>
            <p:cNvSpPr/>
            <p:nvPr/>
          </p:nvSpPr>
          <p:spPr>
            <a:xfrm>
              <a:off x="6055131" y="8314042"/>
              <a:ext cx="3810" cy="635"/>
            </a:xfrm>
            <a:custGeom>
              <a:avLst/>
              <a:gdLst/>
              <a:ahLst/>
              <a:cxnLst/>
              <a:rect l="l" t="t" r="r" b="b"/>
              <a:pathLst>
                <a:path w="3810" h="634">
                  <a:moveTo>
                    <a:pt x="3276" y="419"/>
                  </a:moveTo>
                  <a:lnTo>
                    <a:pt x="0" y="0"/>
                  </a:lnTo>
                </a:path>
              </a:pathLst>
            </a:custGeom>
            <a:ln w="25400">
              <a:solidFill>
                <a:srgbClr val="FCDE75"/>
              </a:solidFill>
            </a:ln>
          </p:spPr>
          <p:txBody>
            <a:bodyPr wrap="square" lIns="0" tIns="0" rIns="0" bIns="0" rtlCol="0"/>
            <a:lstStyle/>
            <a:p>
              <a:endParaRPr/>
            </a:p>
          </p:txBody>
        </p:sp>
        <p:sp>
          <p:nvSpPr>
            <p:cNvPr id="7805" name="object 7805"/>
            <p:cNvSpPr/>
            <p:nvPr/>
          </p:nvSpPr>
          <p:spPr>
            <a:xfrm>
              <a:off x="6055131" y="8314042"/>
              <a:ext cx="8255" cy="15875"/>
            </a:xfrm>
            <a:custGeom>
              <a:avLst/>
              <a:gdLst/>
              <a:ahLst/>
              <a:cxnLst/>
              <a:rect l="l" t="t" r="r" b="b"/>
              <a:pathLst>
                <a:path w="8254" h="15875">
                  <a:moveTo>
                    <a:pt x="0" y="0"/>
                  </a:moveTo>
                  <a:lnTo>
                    <a:pt x="2311" y="5168"/>
                  </a:lnTo>
                  <a:lnTo>
                    <a:pt x="4927" y="10401"/>
                  </a:lnTo>
                  <a:lnTo>
                    <a:pt x="7810" y="15570"/>
                  </a:lnTo>
                </a:path>
              </a:pathLst>
            </a:custGeom>
            <a:ln w="25400">
              <a:solidFill>
                <a:srgbClr val="FADB6F"/>
              </a:solidFill>
            </a:ln>
          </p:spPr>
          <p:txBody>
            <a:bodyPr wrap="square" lIns="0" tIns="0" rIns="0" bIns="0" rtlCol="0"/>
            <a:lstStyle/>
            <a:p>
              <a:endParaRPr/>
            </a:p>
          </p:txBody>
        </p:sp>
        <p:sp>
          <p:nvSpPr>
            <p:cNvPr id="7806" name="object 7806"/>
            <p:cNvSpPr/>
            <p:nvPr/>
          </p:nvSpPr>
          <p:spPr>
            <a:xfrm>
              <a:off x="6062942" y="8329612"/>
              <a:ext cx="3810" cy="1270"/>
            </a:xfrm>
            <a:custGeom>
              <a:avLst/>
              <a:gdLst/>
              <a:ahLst/>
              <a:cxnLst/>
              <a:rect l="l" t="t" r="r" b="b"/>
              <a:pathLst>
                <a:path w="3810" h="1270">
                  <a:moveTo>
                    <a:pt x="0" y="0"/>
                  </a:moveTo>
                  <a:lnTo>
                    <a:pt x="3733" y="825"/>
                  </a:lnTo>
                </a:path>
              </a:pathLst>
            </a:custGeom>
            <a:ln w="25400">
              <a:solidFill>
                <a:srgbClr val="FBD965"/>
              </a:solidFill>
            </a:ln>
          </p:spPr>
          <p:txBody>
            <a:bodyPr wrap="square" lIns="0" tIns="0" rIns="0" bIns="0" rtlCol="0"/>
            <a:lstStyle/>
            <a:p>
              <a:endParaRPr/>
            </a:p>
          </p:txBody>
        </p:sp>
        <p:sp>
          <p:nvSpPr>
            <p:cNvPr id="7807" name="object 7807"/>
            <p:cNvSpPr/>
            <p:nvPr/>
          </p:nvSpPr>
          <p:spPr>
            <a:xfrm>
              <a:off x="6058407" y="8314461"/>
              <a:ext cx="8890" cy="16510"/>
            </a:xfrm>
            <a:custGeom>
              <a:avLst/>
              <a:gdLst/>
              <a:ahLst/>
              <a:cxnLst/>
              <a:rect l="l" t="t" r="r" b="b"/>
              <a:pathLst>
                <a:path w="8889" h="16509">
                  <a:moveTo>
                    <a:pt x="8267" y="15976"/>
                  </a:moveTo>
                  <a:lnTo>
                    <a:pt x="5257" y="10744"/>
                  </a:lnTo>
                  <a:lnTo>
                    <a:pt x="2489" y="5384"/>
                  </a:lnTo>
                  <a:lnTo>
                    <a:pt x="0" y="0"/>
                  </a:lnTo>
                </a:path>
              </a:pathLst>
            </a:custGeom>
            <a:ln w="25400">
              <a:solidFill>
                <a:srgbClr val="FCDC6A"/>
              </a:solidFill>
            </a:ln>
          </p:spPr>
          <p:txBody>
            <a:bodyPr wrap="square" lIns="0" tIns="0" rIns="0" bIns="0" rtlCol="0"/>
            <a:lstStyle/>
            <a:p>
              <a:endParaRPr/>
            </a:p>
          </p:txBody>
        </p:sp>
        <p:sp>
          <p:nvSpPr>
            <p:cNvPr id="7808" name="object 7808"/>
            <p:cNvSpPr/>
            <p:nvPr/>
          </p:nvSpPr>
          <p:spPr>
            <a:xfrm>
              <a:off x="6062942" y="8329612"/>
              <a:ext cx="13970" cy="16510"/>
            </a:xfrm>
            <a:custGeom>
              <a:avLst/>
              <a:gdLst/>
              <a:ahLst/>
              <a:cxnLst/>
              <a:rect l="l" t="t" r="r" b="b"/>
              <a:pathLst>
                <a:path w="13970" h="16509">
                  <a:moveTo>
                    <a:pt x="0" y="0"/>
                  </a:moveTo>
                  <a:lnTo>
                    <a:pt x="13500" y="16078"/>
                  </a:lnTo>
                  <a:lnTo>
                    <a:pt x="10020" y="11188"/>
                  </a:lnTo>
                  <a:lnTo>
                    <a:pt x="6756" y="6070"/>
                  </a:lnTo>
                  <a:lnTo>
                    <a:pt x="3733" y="825"/>
                  </a:lnTo>
                  <a:lnTo>
                    <a:pt x="0" y="0"/>
                  </a:lnTo>
                  <a:close/>
                </a:path>
              </a:pathLst>
            </a:custGeom>
            <a:solidFill>
              <a:srgbClr val="FAD659"/>
            </a:solidFill>
          </p:spPr>
          <p:txBody>
            <a:bodyPr wrap="square" lIns="0" tIns="0" rIns="0" bIns="0" rtlCol="0"/>
            <a:lstStyle/>
            <a:p>
              <a:endParaRPr/>
            </a:p>
          </p:txBody>
        </p:sp>
        <p:sp>
          <p:nvSpPr>
            <p:cNvPr id="7809" name="object 7809"/>
            <p:cNvSpPr/>
            <p:nvPr/>
          </p:nvSpPr>
          <p:spPr>
            <a:xfrm>
              <a:off x="6062942" y="8329612"/>
              <a:ext cx="3810" cy="1270"/>
            </a:xfrm>
            <a:custGeom>
              <a:avLst/>
              <a:gdLst/>
              <a:ahLst/>
              <a:cxnLst/>
              <a:rect l="l" t="t" r="r" b="b"/>
              <a:pathLst>
                <a:path w="3810" h="1270">
                  <a:moveTo>
                    <a:pt x="3733" y="825"/>
                  </a:moveTo>
                  <a:lnTo>
                    <a:pt x="0" y="0"/>
                  </a:lnTo>
                </a:path>
              </a:pathLst>
            </a:custGeom>
            <a:ln w="25400">
              <a:solidFill>
                <a:srgbClr val="FBD965"/>
              </a:solidFill>
            </a:ln>
          </p:spPr>
          <p:txBody>
            <a:bodyPr wrap="square" lIns="0" tIns="0" rIns="0" bIns="0" rtlCol="0"/>
            <a:lstStyle/>
            <a:p>
              <a:endParaRPr/>
            </a:p>
          </p:txBody>
        </p:sp>
        <p:sp>
          <p:nvSpPr>
            <p:cNvPr id="7810" name="object 7810"/>
            <p:cNvSpPr/>
            <p:nvPr/>
          </p:nvSpPr>
          <p:spPr>
            <a:xfrm>
              <a:off x="6062942" y="8329612"/>
              <a:ext cx="9525" cy="15240"/>
            </a:xfrm>
            <a:custGeom>
              <a:avLst/>
              <a:gdLst/>
              <a:ahLst/>
              <a:cxnLst/>
              <a:rect l="l" t="t" r="r" b="b"/>
              <a:pathLst>
                <a:path w="9525" h="15240">
                  <a:moveTo>
                    <a:pt x="0" y="0"/>
                  </a:moveTo>
                  <a:lnTo>
                    <a:pt x="2882" y="5156"/>
                  </a:lnTo>
                  <a:lnTo>
                    <a:pt x="6019" y="10248"/>
                  </a:lnTo>
                  <a:lnTo>
                    <a:pt x="9385" y="15112"/>
                  </a:lnTo>
                </a:path>
              </a:pathLst>
            </a:custGeom>
            <a:ln w="25400">
              <a:solidFill>
                <a:srgbClr val="F9D65D"/>
              </a:solidFill>
            </a:ln>
          </p:spPr>
          <p:txBody>
            <a:bodyPr wrap="square" lIns="0" tIns="0" rIns="0" bIns="0" rtlCol="0"/>
            <a:lstStyle/>
            <a:p>
              <a:endParaRPr/>
            </a:p>
          </p:txBody>
        </p:sp>
        <p:sp>
          <p:nvSpPr>
            <p:cNvPr id="7811" name="object 7811"/>
            <p:cNvSpPr/>
            <p:nvPr/>
          </p:nvSpPr>
          <p:spPr>
            <a:xfrm>
              <a:off x="6072327" y="8344725"/>
              <a:ext cx="4445" cy="1270"/>
            </a:xfrm>
            <a:custGeom>
              <a:avLst/>
              <a:gdLst/>
              <a:ahLst/>
              <a:cxnLst/>
              <a:rect l="l" t="t" r="r" b="b"/>
              <a:pathLst>
                <a:path w="4445" h="1270">
                  <a:moveTo>
                    <a:pt x="0" y="0"/>
                  </a:moveTo>
                  <a:lnTo>
                    <a:pt x="4114" y="965"/>
                  </a:lnTo>
                </a:path>
              </a:pathLst>
            </a:custGeom>
            <a:ln w="25399">
              <a:solidFill>
                <a:srgbClr val="F9D34E"/>
              </a:solidFill>
            </a:ln>
          </p:spPr>
          <p:txBody>
            <a:bodyPr wrap="square" lIns="0" tIns="0" rIns="0" bIns="0" rtlCol="0"/>
            <a:lstStyle/>
            <a:p>
              <a:endParaRPr/>
            </a:p>
          </p:txBody>
        </p:sp>
        <p:sp>
          <p:nvSpPr>
            <p:cNvPr id="7812" name="object 7812"/>
            <p:cNvSpPr/>
            <p:nvPr/>
          </p:nvSpPr>
          <p:spPr>
            <a:xfrm>
              <a:off x="6066675" y="8330438"/>
              <a:ext cx="10160" cy="15875"/>
            </a:xfrm>
            <a:custGeom>
              <a:avLst/>
              <a:gdLst/>
              <a:ahLst/>
              <a:cxnLst/>
              <a:rect l="l" t="t" r="r" b="b"/>
              <a:pathLst>
                <a:path w="10160" h="15875">
                  <a:moveTo>
                    <a:pt x="9766" y="15252"/>
                  </a:moveTo>
                  <a:lnTo>
                    <a:pt x="6286" y="10363"/>
                  </a:lnTo>
                  <a:lnTo>
                    <a:pt x="3022" y="5245"/>
                  </a:lnTo>
                  <a:lnTo>
                    <a:pt x="0" y="0"/>
                  </a:lnTo>
                </a:path>
              </a:pathLst>
            </a:custGeom>
            <a:ln w="25400">
              <a:solidFill>
                <a:srgbClr val="FBD656"/>
              </a:solidFill>
            </a:ln>
          </p:spPr>
          <p:txBody>
            <a:bodyPr wrap="square" lIns="0" tIns="0" rIns="0" bIns="0" rtlCol="0"/>
            <a:lstStyle/>
            <a:p>
              <a:endParaRPr/>
            </a:p>
          </p:txBody>
        </p:sp>
        <p:sp>
          <p:nvSpPr>
            <p:cNvPr id="7813" name="object 7813"/>
            <p:cNvSpPr/>
            <p:nvPr/>
          </p:nvSpPr>
          <p:spPr>
            <a:xfrm>
              <a:off x="6051969" y="8313559"/>
              <a:ext cx="11430" cy="16510"/>
            </a:xfrm>
            <a:custGeom>
              <a:avLst/>
              <a:gdLst/>
              <a:ahLst/>
              <a:cxnLst/>
              <a:rect l="l" t="t" r="r" b="b"/>
              <a:pathLst>
                <a:path w="11429" h="16509">
                  <a:moveTo>
                    <a:pt x="0" y="0"/>
                  </a:moveTo>
                  <a:lnTo>
                    <a:pt x="2235" y="5067"/>
                  </a:lnTo>
                  <a:lnTo>
                    <a:pt x="4724" y="10198"/>
                  </a:lnTo>
                  <a:lnTo>
                    <a:pt x="7454" y="15252"/>
                  </a:lnTo>
                  <a:lnTo>
                    <a:pt x="10972" y="16052"/>
                  </a:lnTo>
                  <a:lnTo>
                    <a:pt x="8089" y="10883"/>
                  </a:lnTo>
                  <a:lnTo>
                    <a:pt x="5473" y="5651"/>
                  </a:lnTo>
                  <a:lnTo>
                    <a:pt x="3162" y="482"/>
                  </a:lnTo>
                  <a:lnTo>
                    <a:pt x="0" y="0"/>
                  </a:lnTo>
                  <a:close/>
                </a:path>
              </a:pathLst>
            </a:custGeom>
            <a:solidFill>
              <a:srgbClr val="F9DB71"/>
            </a:solidFill>
          </p:spPr>
          <p:txBody>
            <a:bodyPr wrap="square" lIns="0" tIns="0" rIns="0" bIns="0" rtlCol="0"/>
            <a:lstStyle/>
            <a:p>
              <a:endParaRPr/>
            </a:p>
          </p:txBody>
        </p:sp>
        <p:sp>
          <p:nvSpPr>
            <p:cNvPr id="7814" name="object 7814"/>
            <p:cNvSpPr/>
            <p:nvPr/>
          </p:nvSpPr>
          <p:spPr>
            <a:xfrm>
              <a:off x="6051969" y="8313559"/>
              <a:ext cx="3175" cy="635"/>
            </a:xfrm>
            <a:custGeom>
              <a:avLst/>
              <a:gdLst/>
              <a:ahLst/>
              <a:cxnLst/>
              <a:rect l="l" t="t" r="r" b="b"/>
              <a:pathLst>
                <a:path w="3175" h="634">
                  <a:moveTo>
                    <a:pt x="3162" y="482"/>
                  </a:moveTo>
                  <a:lnTo>
                    <a:pt x="0" y="0"/>
                  </a:lnTo>
                </a:path>
              </a:pathLst>
            </a:custGeom>
            <a:ln w="25400">
              <a:solidFill>
                <a:srgbClr val="FADC78"/>
              </a:solidFill>
            </a:ln>
          </p:spPr>
          <p:txBody>
            <a:bodyPr wrap="square" lIns="0" tIns="0" rIns="0" bIns="0" rtlCol="0"/>
            <a:lstStyle/>
            <a:p>
              <a:endParaRPr/>
            </a:p>
          </p:txBody>
        </p:sp>
        <p:sp>
          <p:nvSpPr>
            <p:cNvPr id="7815" name="object 7815"/>
            <p:cNvSpPr/>
            <p:nvPr/>
          </p:nvSpPr>
          <p:spPr>
            <a:xfrm>
              <a:off x="6051969" y="8313559"/>
              <a:ext cx="7620" cy="15875"/>
            </a:xfrm>
            <a:custGeom>
              <a:avLst/>
              <a:gdLst/>
              <a:ahLst/>
              <a:cxnLst/>
              <a:rect l="l" t="t" r="r" b="b"/>
              <a:pathLst>
                <a:path w="7620" h="15875">
                  <a:moveTo>
                    <a:pt x="0" y="0"/>
                  </a:moveTo>
                  <a:lnTo>
                    <a:pt x="2235" y="5067"/>
                  </a:lnTo>
                  <a:lnTo>
                    <a:pt x="4724" y="10198"/>
                  </a:lnTo>
                  <a:lnTo>
                    <a:pt x="7454" y="15252"/>
                  </a:lnTo>
                </a:path>
              </a:pathLst>
            </a:custGeom>
            <a:ln w="25400">
              <a:solidFill>
                <a:srgbClr val="F9DA72"/>
              </a:solidFill>
            </a:ln>
          </p:spPr>
          <p:txBody>
            <a:bodyPr wrap="square" lIns="0" tIns="0" rIns="0" bIns="0" rtlCol="0"/>
            <a:lstStyle/>
            <a:p>
              <a:endParaRPr/>
            </a:p>
          </p:txBody>
        </p:sp>
        <p:sp>
          <p:nvSpPr>
            <p:cNvPr id="7816" name="object 7816"/>
            <p:cNvSpPr/>
            <p:nvPr/>
          </p:nvSpPr>
          <p:spPr>
            <a:xfrm>
              <a:off x="6059424" y="8328812"/>
              <a:ext cx="3810" cy="1270"/>
            </a:xfrm>
            <a:custGeom>
              <a:avLst/>
              <a:gdLst/>
              <a:ahLst/>
              <a:cxnLst/>
              <a:rect l="l" t="t" r="r" b="b"/>
              <a:pathLst>
                <a:path w="3810" h="1270">
                  <a:moveTo>
                    <a:pt x="0" y="0"/>
                  </a:moveTo>
                  <a:lnTo>
                    <a:pt x="3517" y="800"/>
                  </a:lnTo>
                </a:path>
              </a:pathLst>
            </a:custGeom>
            <a:ln w="25399">
              <a:solidFill>
                <a:srgbClr val="F9D86A"/>
              </a:solidFill>
            </a:ln>
          </p:spPr>
          <p:txBody>
            <a:bodyPr wrap="square" lIns="0" tIns="0" rIns="0" bIns="0" rtlCol="0"/>
            <a:lstStyle/>
            <a:p>
              <a:endParaRPr/>
            </a:p>
          </p:txBody>
        </p:sp>
        <p:sp>
          <p:nvSpPr>
            <p:cNvPr id="7817" name="object 7817"/>
            <p:cNvSpPr/>
            <p:nvPr/>
          </p:nvSpPr>
          <p:spPr>
            <a:xfrm>
              <a:off x="6055131" y="8314042"/>
              <a:ext cx="8255" cy="15875"/>
            </a:xfrm>
            <a:custGeom>
              <a:avLst/>
              <a:gdLst/>
              <a:ahLst/>
              <a:cxnLst/>
              <a:rect l="l" t="t" r="r" b="b"/>
              <a:pathLst>
                <a:path w="8254" h="15875">
                  <a:moveTo>
                    <a:pt x="7810" y="15570"/>
                  </a:moveTo>
                  <a:lnTo>
                    <a:pt x="4927" y="10401"/>
                  </a:lnTo>
                  <a:lnTo>
                    <a:pt x="2311" y="5168"/>
                  </a:lnTo>
                  <a:lnTo>
                    <a:pt x="0" y="0"/>
                  </a:lnTo>
                </a:path>
              </a:pathLst>
            </a:custGeom>
            <a:ln w="25400">
              <a:solidFill>
                <a:srgbClr val="FADB6F"/>
              </a:solidFill>
            </a:ln>
          </p:spPr>
          <p:txBody>
            <a:bodyPr wrap="square" lIns="0" tIns="0" rIns="0" bIns="0" rtlCol="0"/>
            <a:lstStyle/>
            <a:p>
              <a:endParaRPr/>
            </a:p>
          </p:txBody>
        </p:sp>
        <p:sp>
          <p:nvSpPr>
            <p:cNvPr id="7818" name="object 7818"/>
            <p:cNvSpPr/>
            <p:nvPr/>
          </p:nvSpPr>
          <p:spPr>
            <a:xfrm>
              <a:off x="6059424" y="8328812"/>
              <a:ext cx="13335" cy="16510"/>
            </a:xfrm>
            <a:custGeom>
              <a:avLst/>
              <a:gdLst/>
              <a:ahLst/>
              <a:cxnLst/>
              <a:rect l="l" t="t" r="r" b="b"/>
              <a:pathLst>
                <a:path w="13335" h="16509">
                  <a:moveTo>
                    <a:pt x="0" y="0"/>
                  </a:moveTo>
                  <a:lnTo>
                    <a:pt x="12903" y="15913"/>
                  </a:lnTo>
                  <a:lnTo>
                    <a:pt x="9537" y="11048"/>
                  </a:lnTo>
                  <a:lnTo>
                    <a:pt x="6400" y="5956"/>
                  </a:lnTo>
                  <a:lnTo>
                    <a:pt x="3517" y="800"/>
                  </a:lnTo>
                  <a:lnTo>
                    <a:pt x="0" y="0"/>
                  </a:lnTo>
                  <a:close/>
                </a:path>
              </a:pathLst>
            </a:custGeom>
            <a:solidFill>
              <a:srgbClr val="F8D65F"/>
            </a:solidFill>
          </p:spPr>
          <p:txBody>
            <a:bodyPr wrap="square" lIns="0" tIns="0" rIns="0" bIns="0" rtlCol="0"/>
            <a:lstStyle/>
            <a:p>
              <a:endParaRPr/>
            </a:p>
          </p:txBody>
        </p:sp>
        <p:sp>
          <p:nvSpPr>
            <p:cNvPr id="7819" name="object 7819"/>
            <p:cNvSpPr/>
            <p:nvPr/>
          </p:nvSpPr>
          <p:spPr>
            <a:xfrm>
              <a:off x="6059424" y="8328812"/>
              <a:ext cx="3810" cy="1270"/>
            </a:xfrm>
            <a:custGeom>
              <a:avLst/>
              <a:gdLst/>
              <a:ahLst/>
              <a:cxnLst/>
              <a:rect l="l" t="t" r="r" b="b"/>
              <a:pathLst>
                <a:path w="3810" h="1270">
                  <a:moveTo>
                    <a:pt x="3517" y="800"/>
                  </a:moveTo>
                  <a:lnTo>
                    <a:pt x="0" y="0"/>
                  </a:lnTo>
                </a:path>
              </a:pathLst>
            </a:custGeom>
            <a:ln w="25399">
              <a:solidFill>
                <a:srgbClr val="F9D86A"/>
              </a:solidFill>
            </a:ln>
          </p:spPr>
          <p:txBody>
            <a:bodyPr wrap="square" lIns="0" tIns="0" rIns="0" bIns="0" rtlCol="0"/>
            <a:lstStyle/>
            <a:p>
              <a:endParaRPr/>
            </a:p>
          </p:txBody>
        </p:sp>
        <p:sp>
          <p:nvSpPr>
            <p:cNvPr id="7820" name="object 7820"/>
            <p:cNvSpPr/>
            <p:nvPr/>
          </p:nvSpPr>
          <p:spPr>
            <a:xfrm>
              <a:off x="6059424" y="8328812"/>
              <a:ext cx="9525" cy="15240"/>
            </a:xfrm>
            <a:custGeom>
              <a:avLst/>
              <a:gdLst/>
              <a:ahLst/>
              <a:cxnLst/>
              <a:rect l="l" t="t" r="r" b="b"/>
              <a:pathLst>
                <a:path w="9525" h="15240">
                  <a:moveTo>
                    <a:pt x="0" y="0"/>
                  </a:moveTo>
                  <a:lnTo>
                    <a:pt x="2743" y="5067"/>
                  </a:lnTo>
                  <a:lnTo>
                    <a:pt x="5714" y="10045"/>
                  </a:lnTo>
                  <a:lnTo>
                    <a:pt x="8928" y="14808"/>
                  </a:lnTo>
                </a:path>
              </a:pathLst>
            </a:custGeom>
            <a:ln w="25400">
              <a:solidFill>
                <a:srgbClr val="F7D661"/>
              </a:solidFill>
            </a:ln>
          </p:spPr>
          <p:txBody>
            <a:bodyPr wrap="square" lIns="0" tIns="0" rIns="0" bIns="0" rtlCol="0"/>
            <a:lstStyle/>
            <a:p>
              <a:endParaRPr/>
            </a:p>
          </p:txBody>
        </p:sp>
        <p:sp>
          <p:nvSpPr>
            <p:cNvPr id="7821" name="object 7821"/>
            <p:cNvSpPr/>
            <p:nvPr/>
          </p:nvSpPr>
          <p:spPr>
            <a:xfrm>
              <a:off x="6068352" y="8343620"/>
              <a:ext cx="4445" cy="1270"/>
            </a:xfrm>
            <a:custGeom>
              <a:avLst/>
              <a:gdLst/>
              <a:ahLst/>
              <a:cxnLst/>
              <a:rect l="l" t="t" r="r" b="b"/>
              <a:pathLst>
                <a:path w="4445" h="1270">
                  <a:moveTo>
                    <a:pt x="0" y="0"/>
                  </a:moveTo>
                  <a:lnTo>
                    <a:pt x="3975" y="1104"/>
                  </a:lnTo>
                </a:path>
              </a:pathLst>
            </a:custGeom>
            <a:ln w="25399">
              <a:solidFill>
                <a:srgbClr val="F7D354"/>
              </a:solidFill>
            </a:ln>
          </p:spPr>
          <p:txBody>
            <a:bodyPr wrap="square" lIns="0" tIns="0" rIns="0" bIns="0" rtlCol="0"/>
            <a:lstStyle/>
            <a:p>
              <a:endParaRPr/>
            </a:p>
          </p:txBody>
        </p:sp>
        <p:sp>
          <p:nvSpPr>
            <p:cNvPr id="7822" name="object 7822"/>
            <p:cNvSpPr/>
            <p:nvPr/>
          </p:nvSpPr>
          <p:spPr>
            <a:xfrm>
              <a:off x="6062942" y="8329612"/>
              <a:ext cx="9525" cy="15240"/>
            </a:xfrm>
            <a:custGeom>
              <a:avLst/>
              <a:gdLst/>
              <a:ahLst/>
              <a:cxnLst/>
              <a:rect l="l" t="t" r="r" b="b"/>
              <a:pathLst>
                <a:path w="9525" h="15240">
                  <a:moveTo>
                    <a:pt x="9385" y="15112"/>
                  </a:moveTo>
                  <a:lnTo>
                    <a:pt x="6019" y="10248"/>
                  </a:lnTo>
                  <a:lnTo>
                    <a:pt x="2882" y="5156"/>
                  </a:lnTo>
                  <a:lnTo>
                    <a:pt x="0" y="0"/>
                  </a:lnTo>
                </a:path>
              </a:pathLst>
            </a:custGeom>
            <a:ln w="25400">
              <a:solidFill>
                <a:srgbClr val="F9D65D"/>
              </a:solidFill>
            </a:ln>
          </p:spPr>
          <p:txBody>
            <a:bodyPr wrap="square" lIns="0" tIns="0" rIns="0" bIns="0" rtlCol="0"/>
            <a:lstStyle/>
            <a:p>
              <a:endParaRPr/>
            </a:p>
          </p:txBody>
        </p:sp>
        <p:sp>
          <p:nvSpPr>
            <p:cNvPr id="7823" name="object 7823"/>
            <p:cNvSpPr/>
            <p:nvPr/>
          </p:nvSpPr>
          <p:spPr>
            <a:xfrm>
              <a:off x="6072327" y="8344725"/>
              <a:ext cx="15240" cy="15240"/>
            </a:xfrm>
            <a:custGeom>
              <a:avLst/>
              <a:gdLst/>
              <a:ahLst/>
              <a:cxnLst/>
              <a:rect l="l" t="t" r="r" b="b"/>
              <a:pathLst>
                <a:path w="15239" h="15240">
                  <a:moveTo>
                    <a:pt x="0" y="0"/>
                  </a:moveTo>
                  <a:lnTo>
                    <a:pt x="15214" y="14820"/>
                  </a:lnTo>
                  <a:lnTo>
                    <a:pt x="11315" y="10515"/>
                  </a:lnTo>
                  <a:lnTo>
                    <a:pt x="7607" y="5841"/>
                  </a:lnTo>
                  <a:lnTo>
                    <a:pt x="4114" y="965"/>
                  </a:lnTo>
                  <a:lnTo>
                    <a:pt x="2730" y="673"/>
                  </a:lnTo>
                  <a:lnTo>
                    <a:pt x="0" y="0"/>
                  </a:lnTo>
                  <a:close/>
                </a:path>
              </a:pathLst>
            </a:custGeom>
            <a:solidFill>
              <a:srgbClr val="F8D041"/>
            </a:solidFill>
          </p:spPr>
          <p:txBody>
            <a:bodyPr wrap="square" lIns="0" tIns="0" rIns="0" bIns="0" rtlCol="0"/>
            <a:lstStyle/>
            <a:p>
              <a:endParaRPr/>
            </a:p>
          </p:txBody>
        </p:sp>
        <p:sp>
          <p:nvSpPr>
            <p:cNvPr id="7824" name="object 7824"/>
            <p:cNvSpPr/>
            <p:nvPr/>
          </p:nvSpPr>
          <p:spPr>
            <a:xfrm>
              <a:off x="6072327" y="8344725"/>
              <a:ext cx="4445" cy="1270"/>
            </a:xfrm>
            <a:custGeom>
              <a:avLst/>
              <a:gdLst/>
              <a:ahLst/>
              <a:cxnLst/>
              <a:rect l="l" t="t" r="r" b="b"/>
              <a:pathLst>
                <a:path w="4445" h="1270">
                  <a:moveTo>
                    <a:pt x="4114" y="965"/>
                  </a:moveTo>
                  <a:lnTo>
                    <a:pt x="0" y="0"/>
                  </a:lnTo>
                </a:path>
              </a:pathLst>
            </a:custGeom>
            <a:ln w="25399">
              <a:solidFill>
                <a:srgbClr val="F9D34E"/>
              </a:solidFill>
            </a:ln>
          </p:spPr>
          <p:txBody>
            <a:bodyPr wrap="square" lIns="0" tIns="0" rIns="0" bIns="0" rtlCol="0"/>
            <a:lstStyle/>
            <a:p>
              <a:endParaRPr/>
            </a:p>
          </p:txBody>
        </p:sp>
        <p:sp>
          <p:nvSpPr>
            <p:cNvPr id="7825" name="object 7825"/>
            <p:cNvSpPr/>
            <p:nvPr/>
          </p:nvSpPr>
          <p:spPr>
            <a:xfrm>
              <a:off x="6072327" y="8344725"/>
              <a:ext cx="10795" cy="13970"/>
            </a:xfrm>
            <a:custGeom>
              <a:avLst/>
              <a:gdLst/>
              <a:ahLst/>
              <a:cxnLst/>
              <a:rect l="l" t="t" r="r" b="b"/>
              <a:pathLst>
                <a:path w="10795" h="13970">
                  <a:moveTo>
                    <a:pt x="0" y="0"/>
                  </a:moveTo>
                  <a:lnTo>
                    <a:pt x="3378" y="4864"/>
                  </a:lnTo>
                  <a:lnTo>
                    <a:pt x="6972" y="9499"/>
                  </a:lnTo>
                  <a:lnTo>
                    <a:pt x="10756" y="13754"/>
                  </a:lnTo>
                </a:path>
              </a:pathLst>
            </a:custGeom>
            <a:ln w="25400">
              <a:solidFill>
                <a:srgbClr val="F7D144"/>
              </a:solidFill>
            </a:ln>
          </p:spPr>
          <p:txBody>
            <a:bodyPr wrap="square" lIns="0" tIns="0" rIns="0" bIns="0" rtlCol="0"/>
            <a:lstStyle/>
            <a:p>
              <a:endParaRPr/>
            </a:p>
          </p:txBody>
        </p:sp>
        <p:sp>
          <p:nvSpPr>
            <p:cNvPr id="7826" name="object 7826"/>
            <p:cNvSpPr/>
            <p:nvPr/>
          </p:nvSpPr>
          <p:spPr>
            <a:xfrm>
              <a:off x="6083084" y="8358479"/>
              <a:ext cx="5080" cy="1270"/>
            </a:xfrm>
            <a:custGeom>
              <a:avLst/>
              <a:gdLst/>
              <a:ahLst/>
              <a:cxnLst/>
              <a:rect l="l" t="t" r="r" b="b"/>
              <a:pathLst>
                <a:path w="5079" h="1270">
                  <a:moveTo>
                    <a:pt x="0" y="0"/>
                  </a:moveTo>
                  <a:lnTo>
                    <a:pt x="4457" y="1066"/>
                  </a:lnTo>
                </a:path>
              </a:pathLst>
            </a:custGeom>
            <a:ln w="25400">
              <a:solidFill>
                <a:srgbClr val="F7CE34"/>
              </a:solidFill>
            </a:ln>
          </p:spPr>
          <p:txBody>
            <a:bodyPr wrap="square" lIns="0" tIns="0" rIns="0" bIns="0" rtlCol="0"/>
            <a:lstStyle/>
            <a:p>
              <a:endParaRPr/>
            </a:p>
          </p:txBody>
        </p:sp>
        <p:sp>
          <p:nvSpPr>
            <p:cNvPr id="7827" name="object 7827"/>
            <p:cNvSpPr/>
            <p:nvPr/>
          </p:nvSpPr>
          <p:spPr>
            <a:xfrm>
              <a:off x="6076442" y="8345690"/>
              <a:ext cx="11430" cy="13970"/>
            </a:xfrm>
            <a:custGeom>
              <a:avLst/>
              <a:gdLst/>
              <a:ahLst/>
              <a:cxnLst/>
              <a:rect l="l" t="t" r="r" b="b"/>
              <a:pathLst>
                <a:path w="11429" h="13970">
                  <a:moveTo>
                    <a:pt x="11099" y="13855"/>
                  </a:moveTo>
                  <a:lnTo>
                    <a:pt x="7200" y="9550"/>
                  </a:lnTo>
                  <a:lnTo>
                    <a:pt x="3492" y="4876"/>
                  </a:lnTo>
                  <a:lnTo>
                    <a:pt x="0" y="0"/>
                  </a:lnTo>
                </a:path>
              </a:pathLst>
            </a:custGeom>
            <a:ln w="25400">
              <a:solidFill>
                <a:srgbClr val="F9D03E"/>
              </a:solidFill>
            </a:ln>
          </p:spPr>
          <p:txBody>
            <a:bodyPr wrap="square" lIns="0" tIns="0" rIns="0" bIns="0" rtlCol="0"/>
            <a:lstStyle/>
            <a:p>
              <a:endParaRPr/>
            </a:p>
          </p:txBody>
        </p:sp>
        <p:sp>
          <p:nvSpPr>
            <p:cNvPr id="7828" name="object 7828"/>
            <p:cNvSpPr/>
            <p:nvPr/>
          </p:nvSpPr>
          <p:spPr>
            <a:xfrm>
              <a:off x="6083084" y="8358479"/>
              <a:ext cx="17145" cy="13335"/>
            </a:xfrm>
            <a:custGeom>
              <a:avLst/>
              <a:gdLst/>
              <a:ahLst/>
              <a:cxnLst/>
              <a:rect l="l" t="t" r="r" b="b"/>
              <a:pathLst>
                <a:path w="17145" h="13334">
                  <a:moveTo>
                    <a:pt x="0" y="0"/>
                  </a:moveTo>
                  <a:lnTo>
                    <a:pt x="16713" y="12915"/>
                  </a:lnTo>
                  <a:lnTo>
                    <a:pt x="12458" y="9372"/>
                  </a:lnTo>
                  <a:lnTo>
                    <a:pt x="8356" y="5397"/>
                  </a:lnTo>
                  <a:lnTo>
                    <a:pt x="4457" y="1066"/>
                  </a:lnTo>
                  <a:lnTo>
                    <a:pt x="1473" y="406"/>
                  </a:lnTo>
                  <a:lnTo>
                    <a:pt x="0" y="0"/>
                  </a:lnTo>
                  <a:close/>
                </a:path>
              </a:pathLst>
            </a:custGeom>
            <a:solidFill>
              <a:srgbClr val="F5CB23"/>
            </a:solidFill>
          </p:spPr>
          <p:txBody>
            <a:bodyPr wrap="square" lIns="0" tIns="0" rIns="0" bIns="0" rtlCol="0"/>
            <a:lstStyle/>
            <a:p>
              <a:endParaRPr/>
            </a:p>
          </p:txBody>
        </p:sp>
        <p:sp>
          <p:nvSpPr>
            <p:cNvPr id="7829" name="object 7829"/>
            <p:cNvSpPr/>
            <p:nvPr/>
          </p:nvSpPr>
          <p:spPr>
            <a:xfrm>
              <a:off x="6083084" y="8358479"/>
              <a:ext cx="5080" cy="1270"/>
            </a:xfrm>
            <a:custGeom>
              <a:avLst/>
              <a:gdLst/>
              <a:ahLst/>
              <a:cxnLst/>
              <a:rect l="l" t="t" r="r" b="b"/>
              <a:pathLst>
                <a:path w="5079" h="1270">
                  <a:moveTo>
                    <a:pt x="4457" y="1066"/>
                  </a:moveTo>
                  <a:lnTo>
                    <a:pt x="0" y="0"/>
                  </a:lnTo>
                </a:path>
              </a:pathLst>
            </a:custGeom>
            <a:ln w="25400">
              <a:solidFill>
                <a:srgbClr val="F7CE34"/>
              </a:solidFill>
            </a:ln>
          </p:spPr>
          <p:txBody>
            <a:bodyPr wrap="square" lIns="0" tIns="0" rIns="0" bIns="0" rtlCol="0"/>
            <a:lstStyle/>
            <a:p>
              <a:endParaRPr/>
            </a:p>
          </p:txBody>
        </p:sp>
        <p:sp>
          <p:nvSpPr>
            <p:cNvPr id="7830" name="object 7830"/>
            <p:cNvSpPr/>
            <p:nvPr/>
          </p:nvSpPr>
          <p:spPr>
            <a:xfrm>
              <a:off x="6083084" y="8358479"/>
              <a:ext cx="12065" cy="12065"/>
            </a:xfrm>
            <a:custGeom>
              <a:avLst/>
              <a:gdLst/>
              <a:ahLst/>
              <a:cxnLst/>
              <a:rect l="l" t="t" r="r" b="b"/>
              <a:pathLst>
                <a:path w="12064" h="12065">
                  <a:moveTo>
                    <a:pt x="0" y="0"/>
                  </a:moveTo>
                  <a:lnTo>
                    <a:pt x="11874" y="11493"/>
                  </a:lnTo>
                </a:path>
              </a:pathLst>
            </a:custGeom>
            <a:ln w="25400">
              <a:solidFill>
                <a:srgbClr val="F5CB24"/>
              </a:solidFill>
            </a:ln>
          </p:spPr>
          <p:txBody>
            <a:bodyPr wrap="square" lIns="0" tIns="0" rIns="0" bIns="0" rtlCol="0"/>
            <a:lstStyle/>
            <a:p>
              <a:endParaRPr/>
            </a:p>
          </p:txBody>
        </p:sp>
        <p:sp>
          <p:nvSpPr>
            <p:cNvPr id="7831" name="object 7831"/>
            <p:cNvSpPr/>
            <p:nvPr/>
          </p:nvSpPr>
          <p:spPr>
            <a:xfrm>
              <a:off x="6094958" y="8369973"/>
              <a:ext cx="5080" cy="1905"/>
            </a:xfrm>
            <a:custGeom>
              <a:avLst/>
              <a:gdLst/>
              <a:ahLst/>
              <a:cxnLst/>
              <a:rect l="l" t="t" r="r" b="b"/>
              <a:pathLst>
                <a:path w="5079" h="1904">
                  <a:moveTo>
                    <a:pt x="0" y="0"/>
                  </a:moveTo>
                  <a:lnTo>
                    <a:pt x="4838" y="1422"/>
                  </a:lnTo>
                </a:path>
              </a:pathLst>
            </a:custGeom>
            <a:ln w="25400">
              <a:solidFill>
                <a:srgbClr val="F4C813"/>
              </a:solidFill>
            </a:ln>
          </p:spPr>
          <p:txBody>
            <a:bodyPr wrap="square" lIns="0" tIns="0" rIns="0" bIns="0" rtlCol="0"/>
            <a:lstStyle/>
            <a:p>
              <a:endParaRPr/>
            </a:p>
          </p:txBody>
        </p:sp>
        <p:sp>
          <p:nvSpPr>
            <p:cNvPr id="7832" name="object 7832"/>
            <p:cNvSpPr/>
            <p:nvPr/>
          </p:nvSpPr>
          <p:spPr>
            <a:xfrm>
              <a:off x="6087541" y="8359546"/>
              <a:ext cx="12700" cy="12065"/>
            </a:xfrm>
            <a:custGeom>
              <a:avLst/>
              <a:gdLst/>
              <a:ahLst/>
              <a:cxnLst/>
              <a:rect l="l" t="t" r="r" b="b"/>
              <a:pathLst>
                <a:path w="12700" h="12065">
                  <a:moveTo>
                    <a:pt x="12255" y="11849"/>
                  </a:moveTo>
                  <a:lnTo>
                    <a:pt x="0" y="0"/>
                  </a:lnTo>
                </a:path>
              </a:pathLst>
            </a:custGeom>
            <a:ln w="25400">
              <a:solidFill>
                <a:srgbClr val="F5CA22"/>
              </a:solidFill>
            </a:ln>
          </p:spPr>
          <p:txBody>
            <a:bodyPr wrap="square" lIns="0" tIns="0" rIns="0" bIns="0" rtlCol="0"/>
            <a:lstStyle/>
            <a:p>
              <a:endParaRPr/>
            </a:p>
          </p:txBody>
        </p:sp>
        <p:sp>
          <p:nvSpPr>
            <p:cNvPr id="7833" name="object 7833"/>
            <p:cNvSpPr/>
            <p:nvPr/>
          </p:nvSpPr>
          <p:spPr>
            <a:xfrm>
              <a:off x="6068352" y="8343620"/>
              <a:ext cx="15240" cy="15240"/>
            </a:xfrm>
            <a:custGeom>
              <a:avLst/>
              <a:gdLst/>
              <a:ahLst/>
              <a:cxnLst/>
              <a:rect l="l" t="t" r="r" b="b"/>
              <a:pathLst>
                <a:path w="15239" h="15240">
                  <a:moveTo>
                    <a:pt x="0" y="0"/>
                  </a:moveTo>
                  <a:lnTo>
                    <a:pt x="14732" y="14858"/>
                  </a:lnTo>
                  <a:lnTo>
                    <a:pt x="10947" y="10604"/>
                  </a:lnTo>
                  <a:lnTo>
                    <a:pt x="7353" y="5968"/>
                  </a:lnTo>
                  <a:lnTo>
                    <a:pt x="3975" y="1104"/>
                  </a:lnTo>
                  <a:lnTo>
                    <a:pt x="1308" y="393"/>
                  </a:lnTo>
                  <a:lnTo>
                    <a:pt x="0" y="0"/>
                  </a:lnTo>
                  <a:close/>
                </a:path>
              </a:pathLst>
            </a:custGeom>
            <a:solidFill>
              <a:srgbClr val="F7D145"/>
            </a:solidFill>
          </p:spPr>
          <p:txBody>
            <a:bodyPr wrap="square" lIns="0" tIns="0" rIns="0" bIns="0" rtlCol="0"/>
            <a:lstStyle/>
            <a:p>
              <a:endParaRPr/>
            </a:p>
          </p:txBody>
        </p:sp>
        <p:sp>
          <p:nvSpPr>
            <p:cNvPr id="7834" name="object 7834"/>
            <p:cNvSpPr/>
            <p:nvPr/>
          </p:nvSpPr>
          <p:spPr>
            <a:xfrm>
              <a:off x="6068352" y="8343620"/>
              <a:ext cx="4445" cy="1270"/>
            </a:xfrm>
            <a:custGeom>
              <a:avLst/>
              <a:gdLst/>
              <a:ahLst/>
              <a:cxnLst/>
              <a:rect l="l" t="t" r="r" b="b"/>
              <a:pathLst>
                <a:path w="4445" h="1270">
                  <a:moveTo>
                    <a:pt x="3975" y="1104"/>
                  </a:moveTo>
                  <a:lnTo>
                    <a:pt x="0" y="0"/>
                  </a:lnTo>
                </a:path>
              </a:pathLst>
            </a:custGeom>
            <a:ln w="25399">
              <a:solidFill>
                <a:srgbClr val="F7D354"/>
              </a:solidFill>
            </a:ln>
          </p:spPr>
          <p:txBody>
            <a:bodyPr wrap="square" lIns="0" tIns="0" rIns="0" bIns="0" rtlCol="0"/>
            <a:lstStyle/>
            <a:p>
              <a:endParaRPr/>
            </a:p>
          </p:txBody>
        </p:sp>
        <p:sp>
          <p:nvSpPr>
            <p:cNvPr id="7835" name="object 7835"/>
            <p:cNvSpPr/>
            <p:nvPr/>
          </p:nvSpPr>
          <p:spPr>
            <a:xfrm>
              <a:off x="6068352" y="8343620"/>
              <a:ext cx="10795" cy="13970"/>
            </a:xfrm>
            <a:custGeom>
              <a:avLst/>
              <a:gdLst/>
              <a:ahLst/>
              <a:cxnLst/>
              <a:rect l="l" t="t" r="r" b="b"/>
              <a:pathLst>
                <a:path w="10795" h="13970">
                  <a:moveTo>
                    <a:pt x="0" y="0"/>
                  </a:moveTo>
                  <a:lnTo>
                    <a:pt x="3200" y="4762"/>
                  </a:lnTo>
                  <a:lnTo>
                    <a:pt x="6642" y="9296"/>
                  </a:lnTo>
                  <a:lnTo>
                    <a:pt x="10287" y="13449"/>
                  </a:lnTo>
                </a:path>
              </a:pathLst>
            </a:custGeom>
            <a:ln w="25400">
              <a:solidFill>
                <a:srgbClr val="F7D147"/>
              </a:solidFill>
            </a:ln>
          </p:spPr>
          <p:txBody>
            <a:bodyPr wrap="square" lIns="0" tIns="0" rIns="0" bIns="0" rtlCol="0"/>
            <a:lstStyle/>
            <a:p>
              <a:endParaRPr/>
            </a:p>
          </p:txBody>
        </p:sp>
        <p:sp>
          <p:nvSpPr>
            <p:cNvPr id="7836" name="object 7836"/>
            <p:cNvSpPr/>
            <p:nvPr/>
          </p:nvSpPr>
          <p:spPr>
            <a:xfrm>
              <a:off x="6078639" y="8357070"/>
              <a:ext cx="4445" cy="1905"/>
            </a:xfrm>
            <a:custGeom>
              <a:avLst/>
              <a:gdLst/>
              <a:ahLst/>
              <a:cxnLst/>
              <a:rect l="l" t="t" r="r" b="b"/>
              <a:pathLst>
                <a:path w="4445" h="1904">
                  <a:moveTo>
                    <a:pt x="0" y="0"/>
                  </a:moveTo>
                  <a:lnTo>
                    <a:pt x="4445" y="1409"/>
                  </a:lnTo>
                </a:path>
              </a:pathLst>
            </a:custGeom>
            <a:ln w="25400">
              <a:solidFill>
                <a:srgbClr val="F6CE37"/>
              </a:solidFill>
            </a:ln>
          </p:spPr>
          <p:txBody>
            <a:bodyPr wrap="square" lIns="0" tIns="0" rIns="0" bIns="0" rtlCol="0"/>
            <a:lstStyle/>
            <a:p>
              <a:endParaRPr/>
            </a:p>
          </p:txBody>
        </p:sp>
        <p:sp>
          <p:nvSpPr>
            <p:cNvPr id="7837" name="object 7837"/>
            <p:cNvSpPr/>
            <p:nvPr/>
          </p:nvSpPr>
          <p:spPr>
            <a:xfrm>
              <a:off x="6072327" y="8344725"/>
              <a:ext cx="10795" cy="13970"/>
            </a:xfrm>
            <a:custGeom>
              <a:avLst/>
              <a:gdLst/>
              <a:ahLst/>
              <a:cxnLst/>
              <a:rect l="l" t="t" r="r" b="b"/>
              <a:pathLst>
                <a:path w="10795" h="13970">
                  <a:moveTo>
                    <a:pt x="10756" y="13754"/>
                  </a:moveTo>
                  <a:lnTo>
                    <a:pt x="6972" y="9499"/>
                  </a:lnTo>
                  <a:lnTo>
                    <a:pt x="3378" y="4864"/>
                  </a:lnTo>
                  <a:lnTo>
                    <a:pt x="0" y="0"/>
                  </a:lnTo>
                </a:path>
              </a:pathLst>
            </a:custGeom>
            <a:ln w="25400">
              <a:solidFill>
                <a:srgbClr val="F7D144"/>
              </a:solidFill>
            </a:ln>
          </p:spPr>
          <p:txBody>
            <a:bodyPr wrap="square" lIns="0" tIns="0" rIns="0" bIns="0" rtlCol="0"/>
            <a:lstStyle/>
            <a:p>
              <a:endParaRPr/>
            </a:p>
          </p:txBody>
        </p:sp>
        <p:sp>
          <p:nvSpPr>
            <p:cNvPr id="7838" name="object 7838"/>
            <p:cNvSpPr/>
            <p:nvPr/>
          </p:nvSpPr>
          <p:spPr>
            <a:xfrm>
              <a:off x="6078639" y="8357070"/>
              <a:ext cx="16510" cy="13335"/>
            </a:xfrm>
            <a:custGeom>
              <a:avLst/>
              <a:gdLst/>
              <a:ahLst/>
              <a:cxnLst/>
              <a:rect l="l" t="t" r="r" b="b"/>
              <a:pathLst>
                <a:path w="16510" h="13334">
                  <a:moveTo>
                    <a:pt x="0" y="0"/>
                  </a:moveTo>
                  <a:lnTo>
                    <a:pt x="16319" y="12903"/>
                  </a:lnTo>
                  <a:lnTo>
                    <a:pt x="12192" y="9550"/>
                  </a:lnTo>
                  <a:lnTo>
                    <a:pt x="8229" y="5664"/>
                  </a:lnTo>
                  <a:lnTo>
                    <a:pt x="4445" y="1409"/>
                  </a:lnTo>
                  <a:lnTo>
                    <a:pt x="2959" y="1003"/>
                  </a:lnTo>
                  <a:lnTo>
                    <a:pt x="1485" y="546"/>
                  </a:lnTo>
                  <a:lnTo>
                    <a:pt x="0" y="0"/>
                  </a:lnTo>
                  <a:close/>
                </a:path>
              </a:pathLst>
            </a:custGeom>
            <a:solidFill>
              <a:srgbClr val="F5CB25"/>
            </a:solidFill>
          </p:spPr>
          <p:txBody>
            <a:bodyPr wrap="square" lIns="0" tIns="0" rIns="0" bIns="0" rtlCol="0"/>
            <a:lstStyle/>
            <a:p>
              <a:endParaRPr/>
            </a:p>
          </p:txBody>
        </p:sp>
        <p:sp>
          <p:nvSpPr>
            <p:cNvPr id="7839" name="object 7839"/>
            <p:cNvSpPr/>
            <p:nvPr/>
          </p:nvSpPr>
          <p:spPr>
            <a:xfrm>
              <a:off x="6078639" y="8357070"/>
              <a:ext cx="4445" cy="1905"/>
            </a:xfrm>
            <a:custGeom>
              <a:avLst/>
              <a:gdLst/>
              <a:ahLst/>
              <a:cxnLst/>
              <a:rect l="l" t="t" r="r" b="b"/>
              <a:pathLst>
                <a:path w="4445" h="1904">
                  <a:moveTo>
                    <a:pt x="4445" y="1409"/>
                  </a:moveTo>
                  <a:lnTo>
                    <a:pt x="0" y="0"/>
                  </a:lnTo>
                </a:path>
              </a:pathLst>
            </a:custGeom>
            <a:ln w="25400">
              <a:solidFill>
                <a:srgbClr val="F6CE37"/>
              </a:solidFill>
            </a:ln>
          </p:spPr>
          <p:txBody>
            <a:bodyPr wrap="square" lIns="0" tIns="0" rIns="0" bIns="0" rtlCol="0"/>
            <a:lstStyle/>
            <a:p>
              <a:endParaRPr/>
            </a:p>
          </p:txBody>
        </p:sp>
        <p:sp>
          <p:nvSpPr>
            <p:cNvPr id="7840" name="object 7840"/>
            <p:cNvSpPr/>
            <p:nvPr/>
          </p:nvSpPr>
          <p:spPr>
            <a:xfrm>
              <a:off x="6078639" y="8357070"/>
              <a:ext cx="12065" cy="11430"/>
            </a:xfrm>
            <a:custGeom>
              <a:avLst/>
              <a:gdLst/>
              <a:ahLst/>
              <a:cxnLst/>
              <a:rect l="l" t="t" r="r" b="b"/>
              <a:pathLst>
                <a:path w="12064" h="11429">
                  <a:moveTo>
                    <a:pt x="0" y="0"/>
                  </a:moveTo>
                  <a:lnTo>
                    <a:pt x="11553" y="11211"/>
                  </a:lnTo>
                </a:path>
              </a:pathLst>
            </a:custGeom>
            <a:ln w="25399">
              <a:solidFill>
                <a:srgbClr val="F5CB26"/>
              </a:solidFill>
            </a:ln>
          </p:spPr>
          <p:txBody>
            <a:bodyPr wrap="square" lIns="0" tIns="0" rIns="0" bIns="0" rtlCol="0"/>
            <a:lstStyle/>
            <a:p>
              <a:endParaRPr/>
            </a:p>
          </p:txBody>
        </p:sp>
        <p:sp>
          <p:nvSpPr>
            <p:cNvPr id="7841" name="object 7841"/>
            <p:cNvSpPr/>
            <p:nvPr/>
          </p:nvSpPr>
          <p:spPr>
            <a:xfrm>
              <a:off x="6090514" y="8368404"/>
              <a:ext cx="4445" cy="1905"/>
            </a:xfrm>
            <a:custGeom>
              <a:avLst/>
              <a:gdLst/>
              <a:ahLst/>
              <a:cxnLst/>
              <a:rect l="l" t="t" r="r" b="b"/>
              <a:pathLst>
                <a:path w="4445" h="1904">
                  <a:moveTo>
                    <a:pt x="0" y="0"/>
                  </a:moveTo>
                  <a:lnTo>
                    <a:pt x="4443" y="1568"/>
                  </a:lnTo>
                </a:path>
              </a:pathLst>
            </a:custGeom>
            <a:ln w="25400">
              <a:solidFill>
                <a:srgbClr val="F4C813"/>
              </a:solidFill>
            </a:ln>
          </p:spPr>
          <p:txBody>
            <a:bodyPr wrap="square" lIns="0" tIns="0" rIns="0" bIns="0" rtlCol="0"/>
            <a:lstStyle/>
            <a:p>
              <a:endParaRPr/>
            </a:p>
          </p:txBody>
        </p:sp>
        <p:sp>
          <p:nvSpPr>
            <p:cNvPr id="7842" name="object 7842"/>
            <p:cNvSpPr/>
            <p:nvPr/>
          </p:nvSpPr>
          <p:spPr>
            <a:xfrm>
              <a:off x="6083084" y="8358479"/>
              <a:ext cx="12065" cy="12065"/>
            </a:xfrm>
            <a:custGeom>
              <a:avLst/>
              <a:gdLst/>
              <a:ahLst/>
              <a:cxnLst/>
              <a:rect l="l" t="t" r="r" b="b"/>
              <a:pathLst>
                <a:path w="12064" h="12065">
                  <a:moveTo>
                    <a:pt x="11874" y="11493"/>
                  </a:moveTo>
                  <a:lnTo>
                    <a:pt x="0" y="0"/>
                  </a:lnTo>
                </a:path>
              </a:pathLst>
            </a:custGeom>
            <a:ln w="25400">
              <a:solidFill>
                <a:srgbClr val="F5CB24"/>
              </a:solidFill>
            </a:ln>
          </p:spPr>
          <p:txBody>
            <a:bodyPr wrap="square" lIns="0" tIns="0" rIns="0" bIns="0" rtlCol="0"/>
            <a:lstStyle/>
            <a:p>
              <a:endParaRPr/>
            </a:p>
          </p:txBody>
        </p:sp>
        <p:sp>
          <p:nvSpPr>
            <p:cNvPr id="7843" name="object 7843"/>
            <p:cNvSpPr/>
            <p:nvPr/>
          </p:nvSpPr>
          <p:spPr>
            <a:xfrm>
              <a:off x="6046990" y="8313001"/>
              <a:ext cx="12700" cy="15875"/>
            </a:xfrm>
            <a:custGeom>
              <a:avLst/>
              <a:gdLst/>
              <a:ahLst/>
              <a:cxnLst/>
              <a:rect l="l" t="t" r="r" b="b"/>
              <a:pathLst>
                <a:path w="12700" h="15875">
                  <a:moveTo>
                    <a:pt x="0" y="0"/>
                  </a:moveTo>
                  <a:lnTo>
                    <a:pt x="2133" y="4940"/>
                  </a:lnTo>
                  <a:lnTo>
                    <a:pt x="4559" y="9931"/>
                  </a:lnTo>
                  <a:lnTo>
                    <a:pt x="7264" y="14846"/>
                  </a:lnTo>
                  <a:lnTo>
                    <a:pt x="11137" y="15532"/>
                  </a:lnTo>
                  <a:lnTo>
                    <a:pt x="12433" y="15811"/>
                  </a:lnTo>
                  <a:lnTo>
                    <a:pt x="9702" y="10756"/>
                  </a:lnTo>
                  <a:lnTo>
                    <a:pt x="7213" y="5626"/>
                  </a:lnTo>
                  <a:lnTo>
                    <a:pt x="4978" y="558"/>
                  </a:lnTo>
                  <a:lnTo>
                    <a:pt x="3759" y="355"/>
                  </a:lnTo>
                  <a:lnTo>
                    <a:pt x="2006" y="165"/>
                  </a:lnTo>
                  <a:lnTo>
                    <a:pt x="0" y="0"/>
                  </a:lnTo>
                  <a:close/>
                </a:path>
              </a:pathLst>
            </a:custGeom>
            <a:solidFill>
              <a:srgbClr val="F8D86F"/>
            </a:solidFill>
          </p:spPr>
          <p:txBody>
            <a:bodyPr wrap="square" lIns="0" tIns="0" rIns="0" bIns="0" rtlCol="0"/>
            <a:lstStyle/>
            <a:p>
              <a:endParaRPr/>
            </a:p>
          </p:txBody>
        </p:sp>
        <p:sp>
          <p:nvSpPr>
            <p:cNvPr id="7844" name="object 7844"/>
            <p:cNvSpPr/>
            <p:nvPr/>
          </p:nvSpPr>
          <p:spPr>
            <a:xfrm>
              <a:off x="6046990" y="8313001"/>
              <a:ext cx="5080" cy="635"/>
            </a:xfrm>
            <a:custGeom>
              <a:avLst/>
              <a:gdLst/>
              <a:ahLst/>
              <a:cxnLst/>
              <a:rect l="l" t="t" r="r" b="b"/>
              <a:pathLst>
                <a:path w="5079" h="634">
                  <a:moveTo>
                    <a:pt x="4978" y="558"/>
                  </a:moveTo>
                  <a:lnTo>
                    <a:pt x="0" y="0"/>
                  </a:lnTo>
                </a:path>
              </a:pathLst>
            </a:custGeom>
            <a:ln w="25400">
              <a:solidFill>
                <a:srgbClr val="F9DB76"/>
              </a:solidFill>
            </a:ln>
          </p:spPr>
          <p:txBody>
            <a:bodyPr wrap="square" lIns="0" tIns="0" rIns="0" bIns="0" rtlCol="0"/>
            <a:lstStyle/>
            <a:p>
              <a:endParaRPr/>
            </a:p>
          </p:txBody>
        </p:sp>
        <p:sp>
          <p:nvSpPr>
            <p:cNvPr id="7845" name="object 7845"/>
            <p:cNvSpPr/>
            <p:nvPr/>
          </p:nvSpPr>
          <p:spPr>
            <a:xfrm>
              <a:off x="6046990" y="8313001"/>
              <a:ext cx="7620" cy="15240"/>
            </a:xfrm>
            <a:custGeom>
              <a:avLst/>
              <a:gdLst/>
              <a:ahLst/>
              <a:cxnLst/>
              <a:rect l="l" t="t" r="r" b="b"/>
              <a:pathLst>
                <a:path w="7620" h="15240">
                  <a:moveTo>
                    <a:pt x="0" y="0"/>
                  </a:moveTo>
                  <a:lnTo>
                    <a:pt x="2133" y="4940"/>
                  </a:lnTo>
                  <a:lnTo>
                    <a:pt x="4559" y="9931"/>
                  </a:lnTo>
                  <a:lnTo>
                    <a:pt x="7264" y="14846"/>
                  </a:lnTo>
                </a:path>
              </a:pathLst>
            </a:custGeom>
            <a:ln w="25400">
              <a:solidFill>
                <a:srgbClr val="F7D76C"/>
              </a:solidFill>
            </a:ln>
          </p:spPr>
          <p:txBody>
            <a:bodyPr wrap="square" lIns="0" tIns="0" rIns="0" bIns="0" rtlCol="0"/>
            <a:lstStyle/>
            <a:p>
              <a:endParaRPr/>
            </a:p>
          </p:txBody>
        </p:sp>
        <p:sp>
          <p:nvSpPr>
            <p:cNvPr id="7846" name="object 7846"/>
            <p:cNvSpPr/>
            <p:nvPr/>
          </p:nvSpPr>
          <p:spPr>
            <a:xfrm>
              <a:off x="6054255" y="8327847"/>
              <a:ext cx="5715" cy="1270"/>
            </a:xfrm>
            <a:custGeom>
              <a:avLst/>
              <a:gdLst/>
              <a:ahLst/>
              <a:cxnLst/>
              <a:rect l="l" t="t" r="r" b="b"/>
              <a:pathLst>
                <a:path w="5714" h="1270">
                  <a:moveTo>
                    <a:pt x="0" y="0"/>
                  </a:moveTo>
                  <a:lnTo>
                    <a:pt x="5168" y="965"/>
                  </a:lnTo>
                </a:path>
              </a:pathLst>
            </a:custGeom>
            <a:ln w="25400">
              <a:solidFill>
                <a:srgbClr val="F7D668"/>
              </a:solidFill>
            </a:ln>
          </p:spPr>
          <p:txBody>
            <a:bodyPr wrap="square" lIns="0" tIns="0" rIns="0" bIns="0" rtlCol="0"/>
            <a:lstStyle/>
            <a:p>
              <a:endParaRPr/>
            </a:p>
          </p:txBody>
        </p:sp>
        <p:sp>
          <p:nvSpPr>
            <p:cNvPr id="7847" name="object 7847"/>
            <p:cNvSpPr/>
            <p:nvPr/>
          </p:nvSpPr>
          <p:spPr>
            <a:xfrm>
              <a:off x="6051969" y="8313559"/>
              <a:ext cx="7620" cy="15875"/>
            </a:xfrm>
            <a:custGeom>
              <a:avLst/>
              <a:gdLst/>
              <a:ahLst/>
              <a:cxnLst/>
              <a:rect l="l" t="t" r="r" b="b"/>
              <a:pathLst>
                <a:path w="7620" h="15875">
                  <a:moveTo>
                    <a:pt x="7454" y="15252"/>
                  </a:moveTo>
                  <a:lnTo>
                    <a:pt x="4724" y="10198"/>
                  </a:lnTo>
                  <a:lnTo>
                    <a:pt x="2235" y="5067"/>
                  </a:lnTo>
                  <a:lnTo>
                    <a:pt x="0" y="0"/>
                  </a:lnTo>
                </a:path>
              </a:pathLst>
            </a:custGeom>
            <a:ln w="25400">
              <a:solidFill>
                <a:srgbClr val="F9DA72"/>
              </a:solidFill>
            </a:ln>
          </p:spPr>
          <p:txBody>
            <a:bodyPr wrap="square" lIns="0" tIns="0" rIns="0" bIns="0" rtlCol="0"/>
            <a:lstStyle/>
            <a:p>
              <a:endParaRPr/>
            </a:p>
          </p:txBody>
        </p:sp>
        <p:sp>
          <p:nvSpPr>
            <p:cNvPr id="7848" name="object 7848"/>
            <p:cNvSpPr/>
            <p:nvPr/>
          </p:nvSpPr>
          <p:spPr>
            <a:xfrm>
              <a:off x="6054255" y="8327847"/>
              <a:ext cx="14604" cy="15875"/>
            </a:xfrm>
            <a:custGeom>
              <a:avLst/>
              <a:gdLst/>
              <a:ahLst/>
              <a:cxnLst/>
              <a:rect l="l" t="t" r="r" b="b"/>
              <a:pathLst>
                <a:path w="14604" h="15875">
                  <a:moveTo>
                    <a:pt x="0" y="0"/>
                  </a:moveTo>
                  <a:lnTo>
                    <a:pt x="2705" y="4902"/>
                  </a:lnTo>
                  <a:lnTo>
                    <a:pt x="5676" y="9728"/>
                  </a:lnTo>
                  <a:lnTo>
                    <a:pt x="8864" y="14325"/>
                  </a:lnTo>
                  <a:lnTo>
                    <a:pt x="12585" y="15328"/>
                  </a:lnTo>
                  <a:lnTo>
                    <a:pt x="14096" y="15773"/>
                  </a:lnTo>
                  <a:lnTo>
                    <a:pt x="10883" y="11010"/>
                  </a:lnTo>
                  <a:lnTo>
                    <a:pt x="7912" y="6032"/>
                  </a:lnTo>
                  <a:lnTo>
                    <a:pt x="5168" y="965"/>
                  </a:lnTo>
                  <a:lnTo>
                    <a:pt x="3873" y="685"/>
                  </a:lnTo>
                  <a:lnTo>
                    <a:pt x="0" y="0"/>
                  </a:lnTo>
                  <a:close/>
                </a:path>
              </a:pathLst>
            </a:custGeom>
            <a:solidFill>
              <a:srgbClr val="F7D45D"/>
            </a:solidFill>
          </p:spPr>
          <p:txBody>
            <a:bodyPr wrap="square" lIns="0" tIns="0" rIns="0" bIns="0" rtlCol="0"/>
            <a:lstStyle/>
            <a:p>
              <a:endParaRPr/>
            </a:p>
          </p:txBody>
        </p:sp>
        <p:sp>
          <p:nvSpPr>
            <p:cNvPr id="7849" name="object 7849"/>
            <p:cNvSpPr/>
            <p:nvPr/>
          </p:nvSpPr>
          <p:spPr>
            <a:xfrm>
              <a:off x="6054255" y="8327847"/>
              <a:ext cx="5715" cy="1270"/>
            </a:xfrm>
            <a:custGeom>
              <a:avLst/>
              <a:gdLst/>
              <a:ahLst/>
              <a:cxnLst/>
              <a:rect l="l" t="t" r="r" b="b"/>
              <a:pathLst>
                <a:path w="5714" h="1270">
                  <a:moveTo>
                    <a:pt x="5168" y="965"/>
                  </a:moveTo>
                  <a:lnTo>
                    <a:pt x="0" y="0"/>
                  </a:lnTo>
                </a:path>
              </a:pathLst>
            </a:custGeom>
            <a:ln w="25400">
              <a:solidFill>
                <a:srgbClr val="F7D668"/>
              </a:solidFill>
            </a:ln>
          </p:spPr>
          <p:txBody>
            <a:bodyPr wrap="square" lIns="0" tIns="0" rIns="0" bIns="0" rtlCol="0"/>
            <a:lstStyle/>
            <a:p>
              <a:endParaRPr/>
            </a:p>
          </p:txBody>
        </p:sp>
        <p:sp>
          <p:nvSpPr>
            <p:cNvPr id="7850" name="object 7850"/>
            <p:cNvSpPr/>
            <p:nvPr/>
          </p:nvSpPr>
          <p:spPr>
            <a:xfrm>
              <a:off x="6054255" y="8327847"/>
              <a:ext cx="8890" cy="14604"/>
            </a:xfrm>
            <a:custGeom>
              <a:avLst/>
              <a:gdLst/>
              <a:ahLst/>
              <a:cxnLst/>
              <a:rect l="l" t="t" r="r" b="b"/>
              <a:pathLst>
                <a:path w="8889" h="14604">
                  <a:moveTo>
                    <a:pt x="0" y="0"/>
                  </a:moveTo>
                  <a:lnTo>
                    <a:pt x="2705" y="4902"/>
                  </a:lnTo>
                  <a:lnTo>
                    <a:pt x="5676" y="9728"/>
                  </a:lnTo>
                  <a:lnTo>
                    <a:pt x="8864" y="14325"/>
                  </a:lnTo>
                </a:path>
              </a:pathLst>
            </a:custGeom>
            <a:ln w="25400">
              <a:solidFill>
                <a:srgbClr val="F7D35A"/>
              </a:solidFill>
            </a:ln>
          </p:spPr>
          <p:txBody>
            <a:bodyPr wrap="square" lIns="0" tIns="0" rIns="0" bIns="0" rtlCol="0"/>
            <a:lstStyle/>
            <a:p>
              <a:endParaRPr/>
            </a:p>
          </p:txBody>
        </p:sp>
        <p:sp>
          <p:nvSpPr>
            <p:cNvPr id="7851" name="object 7851"/>
            <p:cNvSpPr/>
            <p:nvPr/>
          </p:nvSpPr>
          <p:spPr>
            <a:xfrm>
              <a:off x="6063119" y="8342172"/>
              <a:ext cx="5715" cy="1905"/>
            </a:xfrm>
            <a:custGeom>
              <a:avLst/>
              <a:gdLst/>
              <a:ahLst/>
              <a:cxnLst/>
              <a:rect l="l" t="t" r="r" b="b"/>
              <a:pathLst>
                <a:path w="5714" h="1904">
                  <a:moveTo>
                    <a:pt x="0" y="0"/>
                  </a:moveTo>
                  <a:lnTo>
                    <a:pt x="5232" y="1447"/>
                  </a:lnTo>
                </a:path>
              </a:pathLst>
            </a:custGeom>
            <a:ln w="25400">
              <a:solidFill>
                <a:srgbClr val="F7D253"/>
              </a:solidFill>
            </a:ln>
          </p:spPr>
          <p:txBody>
            <a:bodyPr wrap="square" lIns="0" tIns="0" rIns="0" bIns="0" rtlCol="0"/>
            <a:lstStyle/>
            <a:p>
              <a:endParaRPr/>
            </a:p>
          </p:txBody>
        </p:sp>
        <p:sp>
          <p:nvSpPr>
            <p:cNvPr id="7852" name="object 7852"/>
            <p:cNvSpPr/>
            <p:nvPr/>
          </p:nvSpPr>
          <p:spPr>
            <a:xfrm>
              <a:off x="6059424" y="8328812"/>
              <a:ext cx="9525" cy="15240"/>
            </a:xfrm>
            <a:custGeom>
              <a:avLst/>
              <a:gdLst/>
              <a:ahLst/>
              <a:cxnLst/>
              <a:rect l="l" t="t" r="r" b="b"/>
              <a:pathLst>
                <a:path w="9525" h="15240">
                  <a:moveTo>
                    <a:pt x="8928" y="14808"/>
                  </a:moveTo>
                  <a:lnTo>
                    <a:pt x="5714" y="10045"/>
                  </a:lnTo>
                  <a:lnTo>
                    <a:pt x="2743" y="5067"/>
                  </a:lnTo>
                  <a:lnTo>
                    <a:pt x="0" y="0"/>
                  </a:lnTo>
                </a:path>
              </a:pathLst>
            </a:custGeom>
            <a:ln w="25400">
              <a:solidFill>
                <a:srgbClr val="F7D661"/>
              </a:solidFill>
            </a:ln>
          </p:spPr>
          <p:txBody>
            <a:bodyPr wrap="square" lIns="0" tIns="0" rIns="0" bIns="0" rtlCol="0"/>
            <a:lstStyle/>
            <a:p>
              <a:endParaRPr/>
            </a:p>
          </p:txBody>
        </p:sp>
        <p:sp>
          <p:nvSpPr>
            <p:cNvPr id="7853" name="object 7853"/>
            <p:cNvSpPr/>
            <p:nvPr/>
          </p:nvSpPr>
          <p:spPr>
            <a:xfrm>
              <a:off x="6040437" y="8312467"/>
              <a:ext cx="13970" cy="15875"/>
            </a:xfrm>
            <a:custGeom>
              <a:avLst/>
              <a:gdLst/>
              <a:ahLst/>
              <a:cxnLst/>
              <a:rect l="l" t="t" r="r" b="b"/>
              <a:pathLst>
                <a:path w="13970" h="15875">
                  <a:moveTo>
                    <a:pt x="0" y="0"/>
                  </a:moveTo>
                  <a:lnTo>
                    <a:pt x="1917" y="4673"/>
                  </a:lnTo>
                  <a:lnTo>
                    <a:pt x="4356" y="9461"/>
                  </a:lnTo>
                  <a:lnTo>
                    <a:pt x="7188" y="14198"/>
                  </a:lnTo>
                  <a:lnTo>
                    <a:pt x="13817" y="15379"/>
                  </a:lnTo>
                  <a:lnTo>
                    <a:pt x="11112" y="10464"/>
                  </a:lnTo>
                  <a:lnTo>
                    <a:pt x="8686" y="5473"/>
                  </a:lnTo>
                  <a:lnTo>
                    <a:pt x="6553" y="533"/>
                  </a:lnTo>
                  <a:lnTo>
                    <a:pt x="4533" y="342"/>
                  </a:lnTo>
                  <a:lnTo>
                    <a:pt x="0" y="0"/>
                  </a:lnTo>
                  <a:close/>
                </a:path>
              </a:pathLst>
            </a:custGeom>
            <a:solidFill>
              <a:srgbClr val="F7D563"/>
            </a:solidFill>
          </p:spPr>
          <p:txBody>
            <a:bodyPr wrap="square" lIns="0" tIns="0" rIns="0" bIns="0" rtlCol="0"/>
            <a:lstStyle/>
            <a:p>
              <a:endParaRPr/>
            </a:p>
          </p:txBody>
        </p:sp>
        <p:sp>
          <p:nvSpPr>
            <p:cNvPr id="7854" name="object 7854"/>
            <p:cNvSpPr/>
            <p:nvPr/>
          </p:nvSpPr>
          <p:spPr>
            <a:xfrm>
              <a:off x="6040437" y="8312467"/>
              <a:ext cx="6985" cy="635"/>
            </a:xfrm>
            <a:custGeom>
              <a:avLst/>
              <a:gdLst/>
              <a:ahLst/>
              <a:cxnLst/>
              <a:rect l="l" t="t" r="r" b="b"/>
              <a:pathLst>
                <a:path w="6985" h="634">
                  <a:moveTo>
                    <a:pt x="6553" y="533"/>
                  </a:moveTo>
                  <a:lnTo>
                    <a:pt x="0" y="0"/>
                  </a:lnTo>
                </a:path>
              </a:pathLst>
            </a:custGeom>
            <a:ln w="25399">
              <a:solidFill>
                <a:srgbClr val="F7D769"/>
              </a:solidFill>
            </a:ln>
          </p:spPr>
          <p:txBody>
            <a:bodyPr wrap="square" lIns="0" tIns="0" rIns="0" bIns="0" rtlCol="0"/>
            <a:lstStyle/>
            <a:p>
              <a:endParaRPr/>
            </a:p>
          </p:txBody>
        </p:sp>
        <p:sp>
          <p:nvSpPr>
            <p:cNvPr id="7855" name="object 7855"/>
            <p:cNvSpPr/>
            <p:nvPr/>
          </p:nvSpPr>
          <p:spPr>
            <a:xfrm>
              <a:off x="6040437" y="8312467"/>
              <a:ext cx="7620" cy="14604"/>
            </a:xfrm>
            <a:custGeom>
              <a:avLst/>
              <a:gdLst/>
              <a:ahLst/>
              <a:cxnLst/>
              <a:rect l="l" t="t" r="r" b="b"/>
              <a:pathLst>
                <a:path w="7620" h="14604">
                  <a:moveTo>
                    <a:pt x="0" y="0"/>
                  </a:moveTo>
                  <a:lnTo>
                    <a:pt x="1917" y="4673"/>
                  </a:lnTo>
                  <a:lnTo>
                    <a:pt x="4356" y="9461"/>
                  </a:lnTo>
                  <a:lnTo>
                    <a:pt x="7188" y="14198"/>
                  </a:lnTo>
                </a:path>
              </a:pathLst>
            </a:custGeom>
            <a:ln w="25400">
              <a:solidFill>
                <a:srgbClr val="F7D35A"/>
              </a:solidFill>
            </a:ln>
          </p:spPr>
          <p:txBody>
            <a:bodyPr wrap="square" lIns="0" tIns="0" rIns="0" bIns="0" rtlCol="0"/>
            <a:lstStyle/>
            <a:p>
              <a:endParaRPr/>
            </a:p>
          </p:txBody>
        </p:sp>
        <p:sp>
          <p:nvSpPr>
            <p:cNvPr id="7856" name="object 7856"/>
            <p:cNvSpPr/>
            <p:nvPr/>
          </p:nvSpPr>
          <p:spPr>
            <a:xfrm>
              <a:off x="6047625" y="8326666"/>
              <a:ext cx="6985" cy="1270"/>
            </a:xfrm>
            <a:custGeom>
              <a:avLst/>
              <a:gdLst/>
              <a:ahLst/>
              <a:cxnLst/>
              <a:rect l="l" t="t" r="r" b="b"/>
              <a:pathLst>
                <a:path w="6985" h="1270">
                  <a:moveTo>
                    <a:pt x="0" y="0"/>
                  </a:moveTo>
                  <a:lnTo>
                    <a:pt x="6629" y="1181"/>
                  </a:lnTo>
                </a:path>
              </a:pathLst>
            </a:custGeom>
            <a:ln w="25399">
              <a:solidFill>
                <a:srgbClr val="F7D35D"/>
              </a:solidFill>
            </a:ln>
          </p:spPr>
          <p:txBody>
            <a:bodyPr wrap="square" lIns="0" tIns="0" rIns="0" bIns="0" rtlCol="0"/>
            <a:lstStyle/>
            <a:p>
              <a:endParaRPr/>
            </a:p>
          </p:txBody>
        </p:sp>
        <p:sp>
          <p:nvSpPr>
            <p:cNvPr id="7857" name="object 7857"/>
            <p:cNvSpPr/>
            <p:nvPr/>
          </p:nvSpPr>
          <p:spPr>
            <a:xfrm>
              <a:off x="6046990" y="8313001"/>
              <a:ext cx="7620" cy="15240"/>
            </a:xfrm>
            <a:custGeom>
              <a:avLst/>
              <a:gdLst/>
              <a:ahLst/>
              <a:cxnLst/>
              <a:rect l="l" t="t" r="r" b="b"/>
              <a:pathLst>
                <a:path w="7620" h="15240">
                  <a:moveTo>
                    <a:pt x="7264" y="14846"/>
                  </a:moveTo>
                  <a:lnTo>
                    <a:pt x="4559" y="9931"/>
                  </a:lnTo>
                  <a:lnTo>
                    <a:pt x="2133" y="4940"/>
                  </a:lnTo>
                  <a:lnTo>
                    <a:pt x="0" y="0"/>
                  </a:lnTo>
                </a:path>
              </a:pathLst>
            </a:custGeom>
            <a:ln w="25400">
              <a:solidFill>
                <a:srgbClr val="F7D76C"/>
              </a:solidFill>
            </a:ln>
          </p:spPr>
          <p:txBody>
            <a:bodyPr wrap="square" lIns="0" tIns="0" rIns="0" bIns="0" rtlCol="0"/>
            <a:lstStyle/>
            <a:p>
              <a:endParaRPr/>
            </a:p>
          </p:txBody>
        </p:sp>
        <p:sp>
          <p:nvSpPr>
            <p:cNvPr id="7858" name="object 7858"/>
            <p:cNvSpPr/>
            <p:nvPr/>
          </p:nvSpPr>
          <p:spPr>
            <a:xfrm>
              <a:off x="6047625" y="8326666"/>
              <a:ext cx="15875" cy="15875"/>
            </a:xfrm>
            <a:custGeom>
              <a:avLst/>
              <a:gdLst/>
              <a:ahLst/>
              <a:cxnLst/>
              <a:rect l="l" t="t" r="r" b="b"/>
              <a:pathLst>
                <a:path w="15875" h="15875">
                  <a:moveTo>
                    <a:pt x="0" y="0"/>
                  </a:moveTo>
                  <a:lnTo>
                    <a:pt x="15494" y="15506"/>
                  </a:lnTo>
                  <a:lnTo>
                    <a:pt x="12306" y="10909"/>
                  </a:lnTo>
                  <a:lnTo>
                    <a:pt x="9334" y="6083"/>
                  </a:lnTo>
                  <a:lnTo>
                    <a:pt x="6629" y="1181"/>
                  </a:lnTo>
                  <a:lnTo>
                    <a:pt x="0" y="0"/>
                  </a:lnTo>
                  <a:close/>
                </a:path>
              </a:pathLst>
            </a:custGeom>
            <a:solidFill>
              <a:srgbClr val="F6D253"/>
            </a:solidFill>
          </p:spPr>
          <p:txBody>
            <a:bodyPr wrap="square" lIns="0" tIns="0" rIns="0" bIns="0" rtlCol="0"/>
            <a:lstStyle/>
            <a:p>
              <a:endParaRPr/>
            </a:p>
          </p:txBody>
        </p:sp>
        <p:sp>
          <p:nvSpPr>
            <p:cNvPr id="7859" name="object 7859"/>
            <p:cNvSpPr/>
            <p:nvPr/>
          </p:nvSpPr>
          <p:spPr>
            <a:xfrm>
              <a:off x="6047625" y="8326666"/>
              <a:ext cx="6985" cy="1270"/>
            </a:xfrm>
            <a:custGeom>
              <a:avLst/>
              <a:gdLst/>
              <a:ahLst/>
              <a:cxnLst/>
              <a:rect l="l" t="t" r="r" b="b"/>
              <a:pathLst>
                <a:path w="6985" h="1270">
                  <a:moveTo>
                    <a:pt x="6629" y="1181"/>
                  </a:moveTo>
                  <a:lnTo>
                    <a:pt x="0" y="0"/>
                  </a:lnTo>
                </a:path>
              </a:pathLst>
            </a:custGeom>
            <a:ln w="25399">
              <a:solidFill>
                <a:srgbClr val="F7D35D"/>
              </a:solidFill>
            </a:ln>
          </p:spPr>
          <p:txBody>
            <a:bodyPr wrap="square" lIns="0" tIns="0" rIns="0" bIns="0" rtlCol="0"/>
            <a:lstStyle/>
            <a:p>
              <a:endParaRPr/>
            </a:p>
          </p:txBody>
        </p:sp>
        <p:sp>
          <p:nvSpPr>
            <p:cNvPr id="7860" name="object 7860"/>
            <p:cNvSpPr/>
            <p:nvPr/>
          </p:nvSpPr>
          <p:spPr>
            <a:xfrm>
              <a:off x="6047625" y="8326666"/>
              <a:ext cx="9525" cy="13970"/>
            </a:xfrm>
            <a:custGeom>
              <a:avLst/>
              <a:gdLst/>
              <a:ahLst/>
              <a:cxnLst/>
              <a:rect l="l" t="t" r="r" b="b"/>
              <a:pathLst>
                <a:path w="9525" h="13970">
                  <a:moveTo>
                    <a:pt x="0" y="0"/>
                  </a:moveTo>
                  <a:lnTo>
                    <a:pt x="2844" y="4724"/>
                  </a:lnTo>
                  <a:lnTo>
                    <a:pt x="6057" y="9397"/>
                  </a:lnTo>
                  <a:lnTo>
                    <a:pt x="9512" y="13855"/>
                  </a:lnTo>
                </a:path>
              </a:pathLst>
            </a:custGeom>
            <a:ln w="25400">
              <a:solidFill>
                <a:srgbClr val="F5D14B"/>
              </a:solidFill>
            </a:ln>
          </p:spPr>
          <p:txBody>
            <a:bodyPr wrap="square" lIns="0" tIns="0" rIns="0" bIns="0" rtlCol="0"/>
            <a:lstStyle/>
            <a:p>
              <a:endParaRPr/>
            </a:p>
          </p:txBody>
        </p:sp>
        <p:sp>
          <p:nvSpPr>
            <p:cNvPr id="7861" name="object 7861"/>
            <p:cNvSpPr/>
            <p:nvPr/>
          </p:nvSpPr>
          <p:spPr>
            <a:xfrm>
              <a:off x="6057138" y="8340522"/>
              <a:ext cx="6350" cy="1905"/>
            </a:xfrm>
            <a:custGeom>
              <a:avLst/>
              <a:gdLst/>
              <a:ahLst/>
              <a:cxnLst/>
              <a:rect l="l" t="t" r="r" b="b"/>
              <a:pathLst>
                <a:path w="6350" h="1904">
                  <a:moveTo>
                    <a:pt x="0" y="0"/>
                  </a:moveTo>
                  <a:lnTo>
                    <a:pt x="5981" y="1650"/>
                  </a:lnTo>
                </a:path>
              </a:pathLst>
            </a:custGeom>
            <a:ln w="25399">
              <a:solidFill>
                <a:srgbClr val="F5D049"/>
              </a:solidFill>
            </a:ln>
          </p:spPr>
          <p:txBody>
            <a:bodyPr wrap="square" lIns="0" tIns="0" rIns="0" bIns="0" rtlCol="0"/>
            <a:lstStyle/>
            <a:p>
              <a:endParaRPr/>
            </a:p>
          </p:txBody>
        </p:sp>
        <p:sp>
          <p:nvSpPr>
            <p:cNvPr id="7862" name="object 7862"/>
            <p:cNvSpPr/>
            <p:nvPr/>
          </p:nvSpPr>
          <p:spPr>
            <a:xfrm>
              <a:off x="6054255" y="8327847"/>
              <a:ext cx="8890" cy="14604"/>
            </a:xfrm>
            <a:custGeom>
              <a:avLst/>
              <a:gdLst/>
              <a:ahLst/>
              <a:cxnLst/>
              <a:rect l="l" t="t" r="r" b="b"/>
              <a:pathLst>
                <a:path w="8889" h="14604">
                  <a:moveTo>
                    <a:pt x="8864" y="14325"/>
                  </a:moveTo>
                  <a:lnTo>
                    <a:pt x="5676" y="9728"/>
                  </a:lnTo>
                  <a:lnTo>
                    <a:pt x="2705" y="4902"/>
                  </a:lnTo>
                  <a:lnTo>
                    <a:pt x="0" y="0"/>
                  </a:lnTo>
                </a:path>
              </a:pathLst>
            </a:custGeom>
            <a:ln w="25400">
              <a:solidFill>
                <a:srgbClr val="F7D35A"/>
              </a:solidFill>
            </a:ln>
          </p:spPr>
          <p:txBody>
            <a:bodyPr wrap="square" lIns="0" tIns="0" rIns="0" bIns="0" rtlCol="0"/>
            <a:lstStyle/>
            <a:p>
              <a:endParaRPr/>
            </a:p>
          </p:txBody>
        </p:sp>
        <p:sp>
          <p:nvSpPr>
            <p:cNvPr id="7863" name="object 7863"/>
            <p:cNvSpPr/>
            <p:nvPr/>
          </p:nvSpPr>
          <p:spPr>
            <a:xfrm>
              <a:off x="6063119" y="8342172"/>
              <a:ext cx="15875" cy="15240"/>
            </a:xfrm>
            <a:custGeom>
              <a:avLst/>
              <a:gdLst/>
              <a:ahLst/>
              <a:cxnLst/>
              <a:rect l="l" t="t" r="r" b="b"/>
              <a:pathLst>
                <a:path w="15875" h="15240">
                  <a:moveTo>
                    <a:pt x="0" y="0"/>
                  </a:moveTo>
                  <a:lnTo>
                    <a:pt x="15519" y="14897"/>
                  </a:lnTo>
                  <a:lnTo>
                    <a:pt x="11874" y="10744"/>
                  </a:lnTo>
                  <a:lnTo>
                    <a:pt x="8432" y="6210"/>
                  </a:lnTo>
                  <a:lnTo>
                    <a:pt x="5232" y="1447"/>
                  </a:lnTo>
                  <a:lnTo>
                    <a:pt x="3721" y="1003"/>
                  </a:lnTo>
                  <a:lnTo>
                    <a:pt x="0" y="0"/>
                  </a:lnTo>
                  <a:close/>
                </a:path>
              </a:pathLst>
            </a:custGeom>
            <a:solidFill>
              <a:srgbClr val="F6D044"/>
            </a:solidFill>
          </p:spPr>
          <p:txBody>
            <a:bodyPr wrap="square" lIns="0" tIns="0" rIns="0" bIns="0" rtlCol="0"/>
            <a:lstStyle/>
            <a:p>
              <a:endParaRPr/>
            </a:p>
          </p:txBody>
        </p:sp>
        <p:sp>
          <p:nvSpPr>
            <p:cNvPr id="7864" name="object 7864"/>
            <p:cNvSpPr/>
            <p:nvPr/>
          </p:nvSpPr>
          <p:spPr>
            <a:xfrm>
              <a:off x="6063119" y="8342172"/>
              <a:ext cx="5715" cy="1905"/>
            </a:xfrm>
            <a:custGeom>
              <a:avLst/>
              <a:gdLst/>
              <a:ahLst/>
              <a:cxnLst/>
              <a:rect l="l" t="t" r="r" b="b"/>
              <a:pathLst>
                <a:path w="5714" h="1904">
                  <a:moveTo>
                    <a:pt x="5232" y="1447"/>
                  </a:moveTo>
                  <a:lnTo>
                    <a:pt x="0" y="0"/>
                  </a:lnTo>
                </a:path>
              </a:pathLst>
            </a:custGeom>
            <a:ln w="25400">
              <a:solidFill>
                <a:srgbClr val="F7D253"/>
              </a:solidFill>
            </a:ln>
          </p:spPr>
          <p:txBody>
            <a:bodyPr wrap="square" lIns="0" tIns="0" rIns="0" bIns="0" rtlCol="0"/>
            <a:lstStyle/>
            <a:p>
              <a:endParaRPr/>
            </a:p>
          </p:txBody>
        </p:sp>
        <p:sp>
          <p:nvSpPr>
            <p:cNvPr id="7865" name="object 7865"/>
            <p:cNvSpPr/>
            <p:nvPr/>
          </p:nvSpPr>
          <p:spPr>
            <a:xfrm>
              <a:off x="6063119" y="8342172"/>
              <a:ext cx="10795" cy="13335"/>
            </a:xfrm>
            <a:custGeom>
              <a:avLst/>
              <a:gdLst/>
              <a:ahLst/>
              <a:cxnLst/>
              <a:rect l="l" t="t" r="r" b="b"/>
              <a:pathLst>
                <a:path w="10795" h="13334">
                  <a:moveTo>
                    <a:pt x="0" y="0"/>
                  </a:moveTo>
                  <a:lnTo>
                    <a:pt x="3213" y="4597"/>
                  </a:lnTo>
                  <a:lnTo>
                    <a:pt x="6629" y="8978"/>
                  </a:lnTo>
                  <a:lnTo>
                    <a:pt x="10261" y="12992"/>
                  </a:lnTo>
                </a:path>
              </a:pathLst>
            </a:custGeom>
            <a:ln w="25400">
              <a:solidFill>
                <a:srgbClr val="F5CF42"/>
              </a:solidFill>
            </a:ln>
          </p:spPr>
          <p:txBody>
            <a:bodyPr wrap="square" lIns="0" tIns="0" rIns="0" bIns="0" rtlCol="0"/>
            <a:lstStyle/>
            <a:p>
              <a:endParaRPr/>
            </a:p>
          </p:txBody>
        </p:sp>
        <p:sp>
          <p:nvSpPr>
            <p:cNvPr id="7866" name="object 7866"/>
            <p:cNvSpPr/>
            <p:nvPr/>
          </p:nvSpPr>
          <p:spPr>
            <a:xfrm>
              <a:off x="6073381" y="8355165"/>
              <a:ext cx="5715" cy="1905"/>
            </a:xfrm>
            <a:custGeom>
              <a:avLst/>
              <a:gdLst/>
              <a:ahLst/>
              <a:cxnLst/>
              <a:rect l="l" t="t" r="r" b="b"/>
              <a:pathLst>
                <a:path w="5714" h="1904">
                  <a:moveTo>
                    <a:pt x="0" y="0"/>
                  </a:moveTo>
                  <a:lnTo>
                    <a:pt x="5257" y="1905"/>
                  </a:lnTo>
                </a:path>
              </a:pathLst>
            </a:custGeom>
            <a:ln w="25400">
              <a:solidFill>
                <a:srgbClr val="F5CE36"/>
              </a:solidFill>
            </a:ln>
          </p:spPr>
          <p:txBody>
            <a:bodyPr wrap="square" lIns="0" tIns="0" rIns="0" bIns="0" rtlCol="0"/>
            <a:lstStyle/>
            <a:p>
              <a:endParaRPr/>
            </a:p>
          </p:txBody>
        </p:sp>
        <p:sp>
          <p:nvSpPr>
            <p:cNvPr id="7867" name="object 7867"/>
            <p:cNvSpPr/>
            <p:nvPr/>
          </p:nvSpPr>
          <p:spPr>
            <a:xfrm>
              <a:off x="6068352" y="8343620"/>
              <a:ext cx="10795" cy="13970"/>
            </a:xfrm>
            <a:custGeom>
              <a:avLst/>
              <a:gdLst/>
              <a:ahLst/>
              <a:cxnLst/>
              <a:rect l="l" t="t" r="r" b="b"/>
              <a:pathLst>
                <a:path w="10795" h="13970">
                  <a:moveTo>
                    <a:pt x="10287" y="13449"/>
                  </a:moveTo>
                  <a:lnTo>
                    <a:pt x="6642" y="9296"/>
                  </a:lnTo>
                  <a:lnTo>
                    <a:pt x="3200" y="4762"/>
                  </a:lnTo>
                  <a:lnTo>
                    <a:pt x="0" y="0"/>
                  </a:lnTo>
                </a:path>
              </a:pathLst>
            </a:custGeom>
            <a:ln w="25400">
              <a:solidFill>
                <a:srgbClr val="F7D147"/>
              </a:solidFill>
            </a:ln>
          </p:spPr>
          <p:txBody>
            <a:bodyPr wrap="square" lIns="0" tIns="0" rIns="0" bIns="0" rtlCol="0"/>
            <a:lstStyle/>
            <a:p>
              <a:endParaRPr/>
            </a:p>
          </p:txBody>
        </p:sp>
        <p:sp>
          <p:nvSpPr>
            <p:cNvPr id="7868" name="object 7868"/>
            <p:cNvSpPr/>
            <p:nvPr/>
          </p:nvSpPr>
          <p:spPr>
            <a:xfrm>
              <a:off x="6073381" y="8355165"/>
              <a:ext cx="17145" cy="13335"/>
            </a:xfrm>
            <a:custGeom>
              <a:avLst/>
              <a:gdLst/>
              <a:ahLst/>
              <a:cxnLst/>
              <a:rect l="l" t="t" r="r" b="b"/>
              <a:pathLst>
                <a:path w="17145" h="13334">
                  <a:moveTo>
                    <a:pt x="0" y="0"/>
                  </a:moveTo>
                  <a:lnTo>
                    <a:pt x="16804" y="13113"/>
                  </a:lnTo>
                  <a:lnTo>
                    <a:pt x="12776" y="9867"/>
                  </a:lnTo>
                  <a:lnTo>
                    <a:pt x="8915" y="6070"/>
                  </a:lnTo>
                  <a:lnTo>
                    <a:pt x="5257" y="1905"/>
                  </a:lnTo>
                  <a:lnTo>
                    <a:pt x="1765" y="660"/>
                  </a:lnTo>
                  <a:lnTo>
                    <a:pt x="0" y="0"/>
                  </a:lnTo>
                  <a:close/>
                </a:path>
              </a:pathLst>
            </a:custGeom>
            <a:solidFill>
              <a:srgbClr val="F5CB24"/>
            </a:solidFill>
          </p:spPr>
          <p:txBody>
            <a:bodyPr wrap="square" lIns="0" tIns="0" rIns="0" bIns="0" rtlCol="0"/>
            <a:lstStyle/>
            <a:p>
              <a:endParaRPr/>
            </a:p>
          </p:txBody>
        </p:sp>
        <p:sp>
          <p:nvSpPr>
            <p:cNvPr id="7869" name="object 7869"/>
            <p:cNvSpPr/>
            <p:nvPr/>
          </p:nvSpPr>
          <p:spPr>
            <a:xfrm>
              <a:off x="6073381" y="8355165"/>
              <a:ext cx="5715" cy="1905"/>
            </a:xfrm>
            <a:custGeom>
              <a:avLst/>
              <a:gdLst/>
              <a:ahLst/>
              <a:cxnLst/>
              <a:rect l="l" t="t" r="r" b="b"/>
              <a:pathLst>
                <a:path w="5714" h="1904">
                  <a:moveTo>
                    <a:pt x="5257" y="1905"/>
                  </a:moveTo>
                  <a:lnTo>
                    <a:pt x="0" y="0"/>
                  </a:lnTo>
                </a:path>
              </a:pathLst>
            </a:custGeom>
            <a:ln w="25400">
              <a:solidFill>
                <a:srgbClr val="F5CE36"/>
              </a:solidFill>
            </a:ln>
          </p:spPr>
          <p:txBody>
            <a:bodyPr wrap="square" lIns="0" tIns="0" rIns="0" bIns="0" rtlCol="0"/>
            <a:lstStyle/>
            <a:p>
              <a:endParaRPr/>
            </a:p>
          </p:txBody>
        </p:sp>
        <p:sp>
          <p:nvSpPr>
            <p:cNvPr id="7870" name="object 7870"/>
            <p:cNvSpPr/>
            <p:nvPr/>
          </p:nvSpPr>
          <p:spPr>
            <a:xfrm>
              <a:off x="6073381" y="8355165"/>
              <a:ext cx="11430" cy="11430"/>
            </a:xfrm>
            <a:custGeom>
              <a:avLst/>
              <a:gdLst/>
              <a:ahLst/>
              <a:cxnLst/>
              <a:rect l="l" t="t" r="r" b="b"/>
              <a:pathLst>
                <a:path w="11429" h="11429">
                  <a:moveTo>
                    <a:pt x="0" y="0"/>
                  </a:moveTo>
                  <a:lnTo>
                    <a:pt x="11417" y="10845"/>
                  </a:lnTo>
                </a:path>
              </a:pathLst>
            </a:custGeom>
            <a:ln w="25400">
              <a:solidFill>
                <a:srgbClr val="F4CA24"/>
              </a:solidFill>
            </a:ln>
          </p:spPr>
          <p:txBody>
            <a:bodyPr wrap="square" lIns="0" tIns="0" rIns="0" bIns="0" rtlCol="0"/>
            <a:lstStyle/>
            <a:p>
              <a:endParaRPr/>
            </a:p>
          </p:txBody>
        </p:sp>
        <p:sp>
          <p:nvSpPr>
            <p:cNvPr id="7871" name="object 7871"/>
            <p:cNvSpPr/>
            <p:nvPr/>
          </p:nvSpPr>
          <p:spPr>
            <a:xfrm>
              <a:off x="6084798" y="8366010"/>
              <a:ext cx="5715" cy="2540"/>
            </a:xfrm>
            <a:custGeom>
              <a:avLst/>
              <a:gdLst/>
              <a:ahLst/>
              <a:cxnLst/>
              <a:rect l="l" t="t" r="r" b="b"/>
              <a:pathLst>
                <a:path w="5714" h="2540">
                  <a:moveTo>
                    <a:pt x="0" y="0"/>
                  </a:moveTo>
                  <a:lnTo>
                    <a:pt x="5161" y="2181"/>
                  </a:lnTo>
                </a:path>
              </a:pathLst>
            </a:custGeom>
            <a:ln w="25400">
              <a:solidFill>
                <a:srgbClr val="F4C813"/>
              </a:solidFill>
            </a:ln>
          </p:spPr>
          <p:txBody>
            <a:bodyPr wrap="square" lIns="0" tIns="0" rIns="0" bIns="0" rtlCol="0"/>
            <a:lstStyle/>
            <a:p>
              <a:endParaRPr/>
            </a:p>
          </p:txBody>
        </p:sp>
        <p:sp>
          <p:nvSpPr>
            <p:cNvPr id="7872" name="object 7872"/>
            <p:cNvSpPr/>
            <p:nvPr/>
          </p:nvSpPr>
          <p:spPr>
            <a:xfrm>
              <a:off x="6078639" y="8357070"/>
              <a:ext cx="12065" cy="11430"/>
            </a:xfrm>
            <a:custGeom>
              <a:avLst/>
              <a:gdLst/>
              <a:ahLst/>
              <a:cxnLst/>
              <a:rect l="l" t="t" r="r" b="b"/>
              <a:pathLst>
                <a:path w="12064" h="11429">
                  <a:moveTo>
                    <a:pt x="11553" y="11211"/>
                  </a:moveTo>
                  <a:lnTo>
                    <a:pt x="0" y="0"/>
                  </a:lnTo>
                </a:path>
              </a:pathLst>
            </a:custGeom>
            <a:ln w="25399">
              <a:solidFill>
                <a:srgbClr val="F5CB26"/>
              </a:solidFill>
            </a:ln>
          </p:spPr>
          <p:txBody>
            <a:bodyPr wrap="square" lIns="0" tIns="0" rIns="0" bIns="0" rtlCol="0"/>
            <a:lstStyle/>
            <a:p>
              <a:endParaRPr/>
            </a:p>
          </p:txBody>
        </p:sp>
        <p:sp>
          <p:nvSpPr>
            <p:cNvPr id="7873" name="object 7873"/>
            <p:cNvSpPr/>
            <p:nvPr/>
          </p:nvSpPr>
          <p:spPr>
            <a:xfrm>
              <a:off x="6057138" y="8340522"/>
              <a:ext cx="16510" cy="15240"/>
            </a:xfrm>
            <a:custGeom>
              <a:avLst/>
              <a:gdLst/>
              <a:ahLst/>
              <a:cxnLst/>
              <a:rect l="l" t="t" r="r" b="b"/>
              <a:pathLst>
                <a:path w="16510" h="15240">
                  <a:moveTo>
                    <a:pt x="0" y="0"/>
                  </a:moveTo>
                  <a:lnTo>
                    <a:pt x="16243" y="14643"/>
                  </a:lnTo>
                  <a:lnTo>
                    <a:pt x="12611" y="10629"/>
                  </a:lnTo>
                  <a:lnTo>
                    <a:pt x="9194" y="6248"/>
                  </a:lnTo>
                  <a:lnTo>
                    <a:pt x="5981" y="1650"/>
                  </a:lnTo>
                  <a:lnTo>
                    <a:pt x="2032" y="584"/>
                  </a:lnTo>
                  <a:lnTo>
                    <a:pt x="0" y="0"/>
                  </a:lnTo>
                  <a:close/>
                </a:path>
              </a:pathLst>
            </a:custGeom>
            <a:solidFill>
              <a:srgbClr val="F5CE3C"/>
            </a:solidFill>
          </p:spPr>
          <p:txBody>
            <a:bodyPr wrap="square" lIns="0" tIns="0" rIns="0" bIns="0" rtlCol="0"/>
            <a:lstStyle/>
            <a:p>
              <a:endParaRPr/>
            </a:p>
          </p:txBody>
        </p:sp>
        <p:sp>
          <p:nvSpPr>
            <p:cNvPr id="7874" name="object 7874"/>
            <p:cNvSpPr/>
            <p:nvPr/>
          </p:nvSpPr>
          <p:spPr>
            <a:xfrm>
              <a:off x="6057138" y="8340522"/>
              <a:ext cx="6350" cy="1905"/>
            </a:xfrm>
            <a:custGeom>
              <a:avLst/>
              <a:gdLst/>
              <a:ahLst/>
              <a:cxnLst/>
              <a:rect l="l" t="t" r="r" b="b"/>
              <a:pathLst>
                <a:path w="6350" h="1904">
                  <a:moveTo>
                    <a:pt x="5981" y="1650"/>
                  </a:moveTo>
                  <a:lnTo>
                    <a:pt x="0" y="0"/>
                  </a:lnTo>
                </a:path>
              </a:pathLst>
            </a:custGeom>
            <a:ln w="25399">
              <a:solidFill>
                <a:srgbClr val="F5D049"/>
              </a:solidFill>
            </a:ln>
          </p:spPr>
          <p:txBody>
            <a:bodyPr wrap="square" lIns="0" tIns="0" rIns="0" bIns="0" rtlCol="0"/>
            <a:lstStyle/>
            <a:p>
              <a:endParaRPr/>
            </a:p>
          </p:txBody>
        </p:sp>
        <p:sp>
          <p:nvSpPr>
            <p:cNvPr id="7875" name="object 7875"/>
            <p:cNvSpPr/>
            <p:nvPr/>
          </p:nvSpPr>
          <p:spPr>
            <a:xfrm>
              <a:off x="6057138" y="8340522"/>
              <a:ext cx="11430" cy="12700"/>
            </a:xfrm>
            <a:custGeom>
              <a:avLst/>
              <a:gdLst/>
              <a:ahLst/>
              <a:cxnLst/>
              <a:rect l="l" t="t" r="r" b="b"/>
              <a:pathLst>
                <a:path w="11429" h="12700">
                  <a:moveTo>
                    <a:pt x="0" y="0"/>
                  </a:moveTo>
                  <a:lnTo>
                    <a:pt x="10934" y="12560"/>
                  </a:lnTo>
                </a:path>
              </a:pathLst>
            </a:custGeom>
            <a:ln w="25400">
              <a:solidFill>
                <a:srgbClr val="F5CD35"/>
              </a:solidFill>
            </a:ln>
          </p:spPr>
          <p:txBody>
            <a:bodyPr wrap="square" lIns="0" tIns="0" rIns="0" bIns="0" rtlCol="0"/>
            <a:lstStyle/>
            <a:p>
              <a:endParaRPr/>
            </a:p>
          </p:txBody>
        </p:sp>
        <p:sp>
          <p:nvSpPr>
            <p:cNvPr id="7876" name="object 7876"/>
            <p:cNvSpPr/>
            <p:nvPr/>
          </p:nvSpPr>
          <p:spPr>
            <a:xfrm>
              <a:off x="6068072" y="8353082"/>
              <a:ext cx="5715" cy="2540"/>
            </a:xfrm>
            <a:custGeom>
              <a:avLst/>
              <a:gdLst/>
              <a:ahLst/>
              <a:cxnLst/>
              <a:rect l="l" t="t" r="r" b="b"/>
              <a:pathLst>
                <a:path w="5714" h="2540">
                  <a:moveTo>
                    <a:pt x="0" y="0"/>
                  </a:moveTo>
                  <a:lnTo>
                    <a:pt x="5308" y="2082"/>
                  </a:lnTo>
                </a:path>
              </a:pathLst>
            </a:custGeom>
            <a:ln w="25400">
              <a:solidFill>
                <a:srgbClr val="F5CC2F"/>
              </a:solidFill>
            </a:ln>
          </p:spPr>
          <p:txBody>
            <a:bodyPr wrap="square" lIns="0" tIns="0" rIns="0" bIns="0" rtlCol="0"/>
            <a:lstStyle/>
            <a:p>
              <a:endParaRPr/>
            </a:p>
          </p:txBody>
        </p:sp>
        <p:sp>
          <p:nvSpPr>
            <p:cNvPr id="7877" name="object 7877"/>
            <p:cNvSpPr/>
            <p:nvPr/>
          </p:nvSpPr>
          <p:spPr>
            <a:xfrm>
              <a:off x="6063119" y="8342172"/>
              <a:ext cx="10795" cy="13335"/>
            </a:xfrm>
            <a:custGeom>
              <a:avLst/>
              <a:gdLst/>
              <a:ahLst/>
              <a:cxnLst/>
              <a:rect l="l" t="t" r="r" b="b"/>
              <a:pathLst>
                <a:path w="10795" h="13334">
                  <a:moveTo>
                    <a:pt x="10261" y="12992"/>
                  </a:moveTo>
                  <a:lnTo>
                    <a:pt x="6629" y="8978"/>
                  </a:lnTo>
                  <a:lnTo>
                    <a:pt x="3213" y="4597"/>
                  </a:lnTo>
                  <a:lnTo>
                    <a:pt x="0" y="0"/>
                  </a:lnTo>
                </a:path>
              </a:pathLst>
            </a:custGeom>
            <a:ln w="25400">
              <a:solidFill>
                <a:srgbClr val="F5CF42"/>
              </a:solidFill>
            </a:ln>
          </p:spPr>
          <p:txBody>
            <a:bodyPr wrap="square" lIns="0" tIns="0" rIns="0" bIns="0" rtlCol="0"/>
            <a:lstStyle/>
            <a:p>
              <a:endParaRPr/>
            </a:p>
          </p:txBody>
        </p:sp>
        <p:sp>
          <p:nvSpPr>
            <p:cNvPr id="7878" name="object 7878"/>
            <p:cNvSpPr/>
            <p:nvPr/>
          </p:nvSpPr>
          <p:spPr>
            <a:xfrm>
              <a:off x="6068072" y="8353082"/>
              <a:ext cx="17145" cy="13335"/>
            </a:xfrm>
            <a:custGeom>
              <a:avLst/>
              <a:gdLst/>
              <a:ahLst/>
              <a:cxnLst/>
              <a:rect l="l" t="t" r="r" b="b"/>
              <a:pathLst>
                <a:path w="17145" h="13334">
                  <a:moveTo>
                    <a:pt x="0" y="0"/>
                  </a:moveTo>
                  <a:lnTo>
                    <a:pt x="16725" y="12928"/>
                  </a:lnTo>
                  <a:lnTo>
                    <a:pt x="12738" y="9753"/>
                  </a:lnTo>
                  <a:lnTo>
                    <a:pt x="8928" y="6108"/>
                  </a:lnTo>
                  <a:lnTo>
                    <a:pt x="5308" y="2082"/>
                  </a:lnTo>
                  <a:lnTo>
                    <a:pt x="1752" y="749"/>
                  </a:lnTo>
                  <a:lnTo>
                    <a:pt x="0" y="0"/>
                  </a:lnTo>
                  <a:close/>
                </a:path>
              </a:pathLst>
            </a:custGeom>
            <a:solidFill>
              <a:srgbClr val="F4CA21"/>
            </a:solidFill>
          </p:spPr>
          <p:txBody>
            <a:bodyPr wrap="square" lIns="0" tIns="0" rIns="0" bIns="0" rtlCol="0"/>
            <a:lstStyle/>
            <a:p>
              <a:endParaRPr/>
            </a:p>
          </p:txBody>
        </p:sp>
        <p:sp>
          <p:nvSpPr>
            <p:cNvPr id="7879" name="object 7879"/>
            <p:cNvSpPr/>
            <p:nvPr/>
          </p:nvSpPr>
          <p:spPr>
            <a:xfrm>
              <a:off x="6068072" y="8353082"/>
              <a:ext cx="5715" cy="2540"/>
            </a:xfrm>
            <a:custGeom>
              <a:avLst/>
              <a:gdLst/>
              <a:ahLst/>
              <a:cxnLst/>
              <a:rect l="l" t="t" r="r" b="b"/>
              <a:pathLst>
                <a:path w="5714" h="2540">
                  <a:moveTo>
                    <a:pt x="5308" y="2082"/>
                  </a:moveTo>
                  <a:lnTo>
                    <a:pt x="0" y="0"/>
                  </a:lnTo>
                </a:path>
              </a:pathLst>
            </a:custGeom>
            <a:ln w="25400">
              <a:solidFill>
                <a:srgbClr val="F5CC2F"/>
              </a:solidFill>
            </a:ln>
          </p:spPr>
          <p:txBody>
            <a:bodyPr wrap="square" lIns="0" tIns="0" rIns="0" bIns="0" rtlCol="0"/>
            <a:lstStyle/>
            <a:p>
              <a:endParaRPr/>
            </a:p>
          </p:txBody>
        </p:sp>
        <p:sp>
          <p:nvSpPr>
            <p:cNvPr id="7880" name="object 7880"/>
            <p:cNvSpPr/>
            <p:nvPr/>
          </p:nvSpPr>
          <p:spPr>
            <a:xfrm>
              <a:off x="6068072" y="8353082"/>
              <a:ext cx="11430" cy="10795"/>
            </a:xfrm>
            <a:custGeom>
              <a:avLst/>
              <a:gdLst/>
              <a:ahLst/>
              <a:cxnLst/>
              <a:rect l="l" t="t" r="r" b="b"/>
              <a:pathLst>
                <a:path w="11429" h="10795">
                  <a:moveTo>
                    <a:pt x="0" y="0"/>
                  </a:moveTo>
                  <a:lnTo>
                    <a:pt x="11430" y="10261"/>
                  </a:lnTo>
                </a:path>
              </a:pathLst>
            </a:custGeom>
            <a:ln w="25400">
              <a:solidFill>
                <a:srgbClr val="F4C91F"/>
              </a:solidFill>
            </a:ln>
          </p:spPr>
          <p:txBody>
            <a:bodyPr wrap="square" lIns="0" tIns="0" rIns="0" bIns="0" rtlCol="0"/>
            <a:lstStyle/>
            <a:p>
              <a:endParaRPr/>
            </a:p>
          </p:txBody>
        </p:sp>
        <p:sp>
          <p:nvSpPr>
            <p:cNvPr id="7881" name="object 7881"/>
            <p:cNvSpPr/>
            <p:nvPr/>
          </p:nvSpPr>
          <p:spPr>
            <a:xfrm>
              <a:off x="6079502" y="8363343"/>
              <a:ext cx="5715" cy="3175"/>
            </a:xfrm>
            <a:custGeom>
              <a:avLst/>
              <a:gdLst/>
              <a:ahLst/>
              <a:cxnLst/>
              <a:rect l="l" t="t" r="r" b="b"/>
              <a:pathLst>
                <a:path w="5714" h="3175">
                  <a:moveTo>
                    <a:pt x="0" y="0"/>
                  </a:moveTo>
                  <a:lnTo>
                    <a:pt x="5295" y="2667"/>
                  </a:lnTo>
                </a:path>
              </a:pathLst>
            </a:custGeom>
            <a:ln w="25400">
              <a:solidFill>
                <a:srgbClr val="F4C813"/>
              </a:solidFill>
            </a:ln>
          </p:spPr>
          <p:txBody>
            <a:bodyPr wrap="square" lIns="0" tIns="0" rIns="0" bIns="0" rtlCol="0"/>
            <a:lstStyle/>
            <a:p>
              <a:endParaRPr/>
            </a:p>
          </p:txBody>
        </p:sp>
        <p:sp>
          <p:nvSpPr>
            <p:cNvPr id="7882" name="object 7882"/>
            <p:cNvSpPr/>
            <p:nvPr/>
          </p:nvSpPr>
          <p:spPr>
            <a:xfrm>
              <a:off x="6073381" y="8355165"/>
              <a:ext cx="11430" cy="11430"/>
            </a:xfrm>
            <a:custGeom>
              <a:avLst/>
              <a:gdLst/>
              <a:ahLst/>
              <a:cxnLst/>
              <a:rect l="l" t="t" r="r" b="b"/>
              <a:pathLst>
                <a:path w="11429" h="11429">
                  <a:moveTo>
                    <a:pt x="11417" y="10845"/>
                  </a:moveTo>
                  <a:lnTo>
                    <a:pt x="0" y="0"/>
                  </a:lnTo>
                </a:path>
              </a:pathLst>
            </a:custGeom>
            <a:ln w="25400">
              <a:solidFill>
                <a:srgbClr val="F4CA24"/>
              </a:solidFill>
            </a:ln>
          </p:spPr>
          <p:txBody>
            <a:bodyPr wrap="square" lIns="0" tIns="0" rIns="0" bIns="0" rtlCol="0"/>
            <a:lstStyle/>
            <a:p>
              <a:endParaRPr/>
            </a:p>
          </p:txBody>
        </p:sp>
        <p:sp>
          <p:nvSpPr>
            <p:cNvPr id="7883" name="object 7883"/>
            <p:cNvSpPr/>
            <p:nvPr/>
          </p:nvSpPr>
          <p:spPr>
            <a:xfrm>
              <a:off x="6034011" y="8311858"/>
              <a:ext cx="13970" cy="15240"/>
            </a:xfrm>
            <a:custGeom>
              <a:avLst/>
              <a:gdLst/>
              <a:ahLst/>
              <a:cxnLst/>
              <a:rect l="l" t="t" r="r" b="b"/>
              <a:pathLst>
                <a:path w="13970" h="15240">
                  <a:moveTo>
                    <a:pt x="0" y="0"/>
                  </a:moveTo>
                  <a:lnTo>
                    <a:pt x="13614" y="14808"/>
                  </a:lnTo>
                  <a:lnTo>
                    <a:pt x="10782" y="10071"/>
                  </a:lnTo>
                  <a:lnTo>
                    <a:pt x="8343" y="5283"/>
                  </a:lnTo>
                  <a:lnTo>
                    <a:pt x="6426" y="609"/>
                  </a:lnTo>
                  <a:lnTo>
                    <a:pt x="1943" y="228"/>
                  </a:lnTo>
                  <a:lnTo>
                    <a:pt x="0" y="0"/>
                  </a:lnTo>
                  <a:close/>
                </a:path>
              </a:pathLst>
            </a:custGeom>
            <a:solidFill>
              <a:srgbClr val="F6D14B"/>
            </a:solidFill>
          </p:spPr>
          <p:txBody>
            <a:bodyPr wrap="square" lIns="0" tIns="0" rIns="0" bIns="0" rtlCol="0"/>
            <a:lstStyle/>
            <a:p>
              <a:endParaRPr/>
            </a:p>
          </p:txBody>
        </p:sp>
        <p:sp>
          <p:nvSpPr>
            <p:cNvPr id="7884" name="object 7884"/>
            <p:cNvSpPr/>
            <p:nvPr/>
          </p:nvSpPr>
          <p:spPr>
            <a:xfrm>
              <a:off x="6034011" y="8311858"/>
              <a:ext cx="6985" cy="635"/>
            </a:xfrm>
            <a:custGeom>
              <a:avLst/>
              <a:gdLst/>
              <a:ahLst/>
              <a:cxnLst/>
              <a:rect l="l" t="t" r="r" b="b"/>
              <a:pathLst>
                <a:path w="6985" h="634">
                  <a:moveTo>
                    <a:pt x="6426" y="609"/>
                  </a:moveTo>
                  <a:lnTo>
                    <a:pt x="0" y="0"/>
                  </a:lnTo>
                </a:path>
              </a:pathLst>
            </a:custGeom>
            <a:ln w="25399">
              <a:solidFill>
                <a:srgbClr val="F6D250"/>
              </a:solidFill>
            </a:ln>
          </p:spPr>
          <p:txBody>
            <a:bodyPr wrap="square" lIns="0" tIns="0" rIns="0" bIns="0" rtlCol="0"/>
            <a:lstStyle/>
            <a:p>
              <a:endParaRPr/>
            </a:p>
          </p:txBody>
        </p:sp>
        <p:sp>
          <p:nvSpPr>
            <p:cNvPr id="7885" name="object 7885"/>
            <p:cNvSpPr/>
            <p:nvPr/>
          </p:nvSpPr>
          <p:spPr>
            <a:xfrm>
              <a:off x="6034011" y="8311858"/>
              <a:ext cx="7620" cy="13970"/>
            </a:xfrm>
            <a:custGeom>
              <a:avLst/>
              <a:gdLst/>
              <a:ahLst/>
              <a:cxnLst/>
              <a:rect l="l" t="t" r="r" b="b"/>
              <a:pathLst>
                <a:path w="7620" h="13970">
                  <a:moveTo>
                    <a:pt x="0" y="0"/>
                  </a:moveTo>
                  <a:lnTo>
                    <a:pt x="1701" y="4406"/>
                  </a:lnTo>
                  <a:lnTo>
                    <a:pt x="4165" y="8978"/>
                  </a:lnTo>
                  <a:lnTo>
                    <a:pt x="7124" y="13487"/>
                  </a:lnTo>
                </a:path>
              </a:pathLst>
            </a:custGeom>
            <a:ln w="25400">
              <a:solidFill>
                <a:srgbClr val="F5CF3C"/>
              </a:solidFill>
            </a:ln>
          </p:spPr>
          <p:txBody>
            <a:bodyPr wrap="square" lIns="0" tIns="0" rIns="0" bIns="0" rtlCol="0"/>
            <a:lstStyle/>
            <a:p>
              <a:endParaRPr/>
            </a:p>
          </p:txBody>
        </p:sp>
        <p:sp>
          <p:nvSpPr>
            <p:cNvPr id="7886" name="object 7886"/>
            <p:cNvSpPr/>
            <p:nvPr/>
          </p:nvSpPr>
          <p:spPr>
            <a:xfrm>
              <a:off x="6041136" y="8325345"/>
              <a:ext cx="6985" cy="1905"/>
            </a:xfrm>
            <a:custGeom>
              <a:avLst/>
              <a:gdLst/>
              <a:ahLst/>
              <a:cxnLst/>
              <a:rect l="l" t="t" r="r" b="b"/>
              <a:pathLst>
                <a:path w="6985" h="1904">
                  <a:moveTo>
                    <a:pt x="0" y="0"/>
                  </a:moveTo>
                  <a:lnTo>
                    <a:pt x="6489" y="1320"/>
                  </a:lnTo>
                </a:path>
              </a:pathLst>
            </a:custGeom>
            <a:ln w="25400">
              <a:solidFill>
                <a:srgbClr val="F5D047"/>
              </a:solidFill>
            </a:ln>
          </p:spPr>
          <p:txBody>
            <a:bodyPr wrap="square" lIns="0" tIns="0" rIns="0" bIns="0" rtlCol="0"/>
            <a:lstStyle/>
            <a:p>
              <a:endParaRPr/>
            </a:p>
          </p:txBody>
        </p:sp>
        <p:sp>
          <p:nvSpPr>
            <p:cNvPr id="7887" name="object 7887"/>
            <p:cNvSpPr/>
            <p:nvPr/>
          </p:nvSpPr>
          <p:spPr>
            <a:xfrm>
              <a:off x="6040437" y="8312467"/>
              <a:ext cx="7620" cy="14604"/>
            </a:xfrm>
            <a:custGeom>
              <a:avLst/>
              <a:gdLst/>
              <a:ahLst/>
              <a:cxnLst/>
              <a:rect l="l" t="t" r="r" b="b"/>
              <a:pathLst>
                <a:path w="7620" h="14604">
                  <a:moveTo>
                    <a:pt x="7188" y="14198"/>
                  </a:moveTo>
                  <a:lnTo>
                    <a:pt x="4356" y="9461"/>
                  </a:lnTo>
                  <a:lnTo>
                    <a:pt x="1917" y="4673"/>
                  </a:lnTo>
                  <a:lnTo>
                    <a:pt x="0" y="0"/>
                  </a:lnTo>
                </a:path>
              </a:pathLst>
            </a:custGeom>
            <a:ln w="25400">
              <a:solidFill>
                <a:srgbClr val="F7D35A"/>
              </a:solidFill>
            </a:ln>
          </p:spPr>
          <p:txBody>
            <a:bodyPr wrap="square" lIns="0" tIns="0" rIns="0" bIns="0" rtlCol="0"/>
            <a:lstStyle/>
            <a:p>
              <a:endParaRPr/>
            </a:p>
          </p:txBody>
        </p:sp>
        <p:sp>
          <p:nvSpPr>
            <p:cNvPr id="7888" name="object 7888"/>
            <p:cNvSpPr/>
            <p:nvPr/>
          </p:nvSpPr>
          <p:spPr>
            <a:xfrm>
              <a:off x="6041136" y="8325345"/>
              <a:ext cx="16510" cy="15240"/>
            </a:xfrm>
            <a:custGeom>
              <a:avLst/>
              <a:gdLst/>
              <a:ahLst/>
              <a:cxnLst/>
              <a:rect l="l" t="t" r="r" b="b"/>
              <a:pathLst>
                <a:path w="16510" h="15240">
                  <a:moveTo>
                    <a:pt x="0" y="0"/>
                  </a:moveTo>
                  <a:lnTo>
                    <a:pt x="16001" y="15176"/>
                  </a:lnTo>
                  <a:lnTo>
                    <a:pt x="12547" y="10718"/>
                  </a:lnTo>
                  <a:lnTo>
                    <a:pt x="9334" y="6045"/>
                  </a:lnTo>
                  <a:lnTo>
                    <a:pt x="6489" y="1320"/>
                  </a:lnTo>
                  <a:lnTo>
                    <a:pt x="1968" y="457"/>
                  </a:lnTo>
                  <a:lnTo>
                    <a:pt x="0" y="0"/>
                  </a:lnTo>
                  <a:close/>
                </a:path>
              </a:pathLst>
            </a:custGeom>
            <a:solidFill>
              <a:srgbClr val="F5CF3F"/>
            </a:solidFill>
          </p:spPr>
          <p:txBody>
            <a:bodyPr wrap="square" lIns="0" tIns="0" rIns="0" bIns="0" rtlCol="0"/>
            <a:lstStyle/>
            <a:p>
              <a:endParaRPr/>
            </a:p>
          </p:txBody>
        </p:sp>
        <p:sp>
          <p:nvSpPr>
            <p:cNvPr id="7889" name="object 7889"/>
            <p:cNvSpPr/>
            <p:nvPr/>
          </p:nvSpPr>
          <p:spPr>
            <a:xfrm>
              <a:off x="6041136" y="8325345"/>
              <a:ext cx="6985" cy="1905"/>
            </a:xfrm>
            <a:custGeom>
              <a:avLst/>
              <a:gdLst/>
              <a:ahLst/>
              <a:cxnLst/>
              <a:rect l="l" t="t" r="r" b="b"/>
              <a:pathLst>
                <a:path w="6985" h="1904">
                  <a:moveTo>
                    <a:pt x="6489" y="1320"/>
                  </a:moveTo>
                  <a:lnTo>
                    <a:pt x="0" y="0"/>
                  </a:lnTo>
                </a:path>
              </a:pathLst>
            </a:custGeom>
            <a:ln w="25400">
              <a:solidFill>
                <a:srgbClr val="F5D047"/>
              </a:solidFill>
            </a:ln>
          </p:spPr>
          <p:txBody>
            <a:bodyPr wrap="square" lIns="0" tIns="0" rIns="0" bIns="0" rtlCol="0"/>
            <a:lstStyle/>
            <a:p>
              <a:endParaRPr/>
            </a:p>
          </p:txBody>
        </p:sp>
        <p:sp>
          <p:nvSpPr>
            <p:cNvPr id="7890" name="object 7890"/>
            <p:cNvSpPr/>
            <p:nvPr/>
          </p:nvSpPr>
          <p:spPr>
            <a:xfrm>
              <a:off x="6041136" y="8325345"/>
              <a:ext cx="10160" cy="13335"/>
            </a:xfrm>
            <a:custGeom>
              <a:avLst/>
              <a:gdLst/>
              <a:ahLst/>
              <a:cxnLst/>
              <a:rect l="l" t="t" r="r" b="b"/>
              <a:pathLst>
                <a:path w="10160" h="13334">
                  <a:moveTo>
                    <a:pt x="0" y="0"/>
                  </a:moveTo>
                  <a:lnTo>
                    <a:pt x="2971" y="4533"/>
                  </a:lnTo>
                  <a:lnTo>
                    <a:pt x="6438" y="9017"/>
                  </a:lnTo>
                  <a:lnTo>
                    <a:pt x="10147" y="13296"/>
                  </a:lnTo>
                </a:path>
              </a:pathLst>
            </a:custGeom>
            <a:ln w="25400">
              <a:solidFill>
                <a:srgbClr val="F5CD32"/>
              </a:solidFill>
            </a:ln>
          </p:spPr>
          <p:txBody>
            <a:bodyPr wrap="square" lIns="0" tIns="0" rIns="0" bIns="0" rtlCol="0"/>
            <a:lstStyle/>
            <a:p>
              <a:endParaRPr/>
            </a:p>
          </p:txBody>
        </p:sp>
        <p:sp>
          <p:nvSpPr>
            <p:cNvPr id="7891" name="object 7891"/>
            <p:cNvSpPr/>
            <p:nvPr/>
          </p:nvSpPr>
          <p:spPr>
            <a:xfrm>
              <a:off x="6051283" y="8338642"/>
              <a:ext cx="6350" cy="1905"/>
            </a:xfrm>
            <a:custGeom>
              <a:avLst/>
              <a:gdLst/>
              <a:ahLst/>
              <a:cxnLst/>
              <a:rect l="l" t="t" r="r" b="b"/>
              <a:pathLst>
                <a:path w="6350" h="1904">
                  <a:moveTo>
                    <a:pt x="0" y="0"/>
                  </a:moveTo>
                  <a:lnTo>
                    <a:pt x="5854" y="1879"/>
                  </a:lnTo>
                </a:path>
              </a:pathLst>
            </a:custGeom>
            <a:ln w="25400">
              <a:solidFill>
                <a:srgbClr val="F5CE37"/>
              </a:solidFill>
            </a:ln>
          </p:spPr>
          <p:txBody>
            <a:bodyPr wrap="square" lIns="0" tIns="0" rIns="0" bIns="0" rtlCol="0"/>
            <a:lstStyle/>
            <a:p>
              <a:endParaRPr/>
            </a:p>
          </p:txBody>
        </p:sp>
        <p:sp>
          <p:nvSpPr>
            <p:cNvPr id="7892" name="object 7892"/>
            <p:cNvSpPr/>
            <p:nvPr/>
          </p:nvSpPr>
          <p:spPr>
            <a:xfrm>
              <a:off x="6047625" y="8326666"/>
              <a:ext cx="9525" cy="13970"/>
            </a:xfrm>
            <a:custGeom>
              <a:avLst/>
              <a:gdLst/>
              <a:ahLst/>
              <a:cxnLst/>
              <a:rect l="l" t="t" r="r" b="b"/>
              <a:pathLst>
                <a:path w="9525" h="13970">
                  <a:moveTo>
                    <a:pt x="9512" y="13855"/>
                  </a:moveTo>
                  <a:lnTo>
                    <a:pt x="6057" y="9397"/>
                  </a:lnTo>
                  <a:lnTo>
                    <a:pt x="2844" y="4724"/>
                  </a:lnTo>
                  <a:lnTo>
                    <a:pt x="0" y="0"/>
                  </a:lnTo>
                </a:path>
              </a:pathLst>
            </a:custGeom>
            <a:ln w="25400">
              <a:solidFill>
                <a:srgbClr val="F5D14B"/>
              </a:solidFill>
            </a:ln>
          </p:spPr>
          <p:txBody>
            <a:bodyPr wrap="square" lIns="0" tIns="0" rIns="0" bIns="0" rtlCol="0"/>
            <a:lstStyle/>
            <a:p>
              <a:endParaRPr/>
            </a:p>
          </p:txBody>
        </p:sp>
        <p:sp>
          <p:nvSpPr>
            <p:cNvPr id="7893" name="object 7893"/>
            <p:cNvSpPr/>
            <p:nvPr/>
          </p:nvSpPr>
          <p:spPr>
            <a:xfrm>
              <a:off x="6029426" y="8311083"/>
              <a:ext cx="12065" cy="14604"/>
            </a:xfrm>
            <a:custGeom>
              <a:avLst/>
              <a:gdLst/>
              <a:ahLst/>
              <a:cxnLst/>
              <a:rect l="l" t="t" r="r" b="b"/>
              <a:pathLst>
                <a:path w="12064" h="14604">
                  <a:moveTo>
                    <a:pt x="0" y="0"/>
                  </a:moveTo>
                  <a:lnTo>
                    <a:pt x="6921" y="12928"/>
                  </a:lnTo>
                  <a:lnTo>
                    <a:pt x="8064" y="13373"/>
                  </a:lnTo>
                  <a:lnTo>
                    <a:pt x="9740" y="13817"/>
                  </a:lnTo>
                  <a:lnTo>
                    <a:pt x="11709" y="14262"/>
                  </a:lnTo>
                  <a:lnTo>
                    <a:pt x="8750" y="9753"/>
                  </a:lnTo>
                  <a:lnTo>
                    <a:pt x="6286" y="5181"/>
                  </a:lnTo>
                  <a:lnTo>
                    <a:pt x="4584" y="774"/>
                  </a:lnTo>
                  <a:lnTo>
                    <a:pt x="2667" y="546"/>
                  </a:lnTo>
                  <a:lnTo>
                    <a:pt x="1028" y="292"/>
                  </a:lnTo>
                  <a:lnTo>
                    <a:pt x="0" y="0"/>
                  </a:lnTo>
                  <a:close/>
                </a:path>
              </a:pathLst>
            </a:custGeom>
            <a:solidFill>
              <a:srgbClr val="F4CB28"/>
            </a:solidFill>
          </p:spPr>
          <p:txBody>
            <a:bodyPr wrap="square" lIns="0" tIns="0" rIns="0" bIns="0" rtlCol="0"/>
            <a:lstStyle/>
            <a:p>
              <a:endParaRPr/>
            </a:p>
          </p:txBody>
        </p:sp>
        <p:sp>
          <p:nvSpPr>
            <p:cNvPr id="7894" name="object 7894"/>
            <p:cNvSpPr/>
            <p:nvPr/>
          </p:nvSpPr>
          <p:spPr>
            <a:xfrm>
              <a:off x="6029426" y="8311083"/>
              <a:ext cx="5080" cy="1270"/>
            </a:xfrm>
            <a:custGeom>
              <a:avLst/>
              <a:gdLst/>
              <a:ahLst/>
              <a:cxnLst/>
              <a:rect l="l" t="t" r="r" b="b"/>
              <a:pathLst>
                <a:path w="5079" h="1270">
                  <a:moveTo>
                    <a:pt x="4584" y="774"/>
                  </a:moveTo>
                  <a:lnTo>
                    <a:pt x="0" y="0"/>
                  </a:lnTo>
                </a:path>
              </a:pathLst>
            </a:custGeom>
            <a:ln w="25399">
              <a:solidFill>
                <a:srgbClr val="F4CB29"/>
              </a:solidFill>
            </a:ln>
          </p:spPr>
          <p:txBody>
            <a:bodyPr wrap="square" lIns="0" tIns="0" rIns="0" bIns="0" rtlCol="0"/>
            <a:lstStyle/>
            <a:p>
              <a:endParaRPr/>
            </a:p>
          </p:txBody>
        </p:sp>
        <p:sp>
          <p:nvSpPr>
            <p:cNvPr id="7895" name="object 7895"/>
            <p:cNvSpPr/>
            <p:nvPr/>
          </p:nvSpPr>
          <p:spPr>
            <a:xfrm>
              <a:off x="6036344" y="8324006"/>
              <a:ext cx="0" cy="0"/>
            </a:xfrm>
            <a:custGeom>
              <a:avLst/>
              <a:gdLst/>
              <a:ahLst/>
              <a:cxnLst/>
              <a:rect l="l" t="t" r="r" b="b"/>
              <a:pathLst>
                <a:path>
                  <a:moveTo>
                    <a:pt x="0" y="0"/>
                  </a:moveTo>
                  <a:lnTo>
                    <a:pt x="3" y="5"/>
                  </a:lnTo>
                </a:path>
              </a:pathLst>
            </a:custGeom>
            <a:ln w="25400">
              <a:solidFill>
                <a:srgbClr val="F4C813"/>
              </a:solidFill>
            </a:ln>
          </p:spPr>
          <p:txBody>
            <a:bodyPr wrap="square" lIns="0" tIns="0" rIns="0" bIns="0" rtlCol="0"/>
            <a:lstStyle/>
            <a:p>
              <a:endParaRPr/>
            </a:p>
          </p:txBody>
        </p:sp>
        <p:sp>
          <p:nvSpPr>
            <p:cNvPr id="7896" name="object 7896"/>
            <p:cNvSpPr/>
            <p:nvPr/>
          </p:nvSpPr>
          <p:spPr>
            <a:xfrm>
              <a:off x="6036348" y="8324011"/>
              <a:ext cx="5080" cy="1905"/>
            </a:xfrm>
            <a:custGeom>
              <a:avLst/>
              <a:gdLst/>
              <a:ahLst/>
              <a:cxnLst/>
              <a:rect l="l" t="t" r="r" b="b"/>
              <a:pathLst>
                <a:path w="5079" h="1904">
                  <a:moveTo>
                    <a:pt x="0" y="0"/>
                  </a:moveTo>
                  <a:lnTo>
                    <a:pt x="4787" y="1333"/>
                  </a:lnTo>
                </a:path>
              </a:pathLst>
            </a:custGeom>
            <a:ln w="25400">
              <a:solidFill>
                <a:srgbClr val="F4CB26"/>
              </a:solidFill>
            </a:ln>
          </p:spPr>
          <p:txBody>
            <a:bodyPr wrap="square" lIns="0" tIns="0" rIns="0" bIns="0" rtlCol="0"/>
            <a:lstStyle/>
            <a:p>
              <a:endParaRPr/>
            </a:p>
          </p:txBody>
        </p:sp>
        <p:sp>
          <p:nvSpPr>
            <p:cNvPr id="7897" name="object 7897"/>
            <p:cNvSpPr/>
            <p:nvPr/>
          </p:nvSpPr>
          <p:spPr>
            <a:xfrm>
              <a:off x="6034011" y="8311858"/>
              <a:ext cx="7620" cy="13970"/>
            </a:xfrm>
            <a:custGeom>
              <a:avLst/>
              <a:gdLst/>
              <a:ahLst/>
              <a:cxnLst/>
              <a:rect l="l" t="t" r="r" b="b"/>
              <a:pathLst>
                <a:path w="7620" h="13970">
                  <a:moveTo>
                    <a:pt x="7124" y="13487"/>
                  </a:moveTo>
                  <a:lnTo>
                    <a:pt x="4165" y="8978"/>
                  </a:lnTo>
                  <a:lnTo>
                    <a:pt x="1701" y="4406"/>
                  </a:lnTo>
                  <a:lnTo>
                    <a:pt x="0" y="0"/>
                  </a:lnTo>
                </a:path>
              </a:pathLst>
            </a:custGeom>
            <a:ln w="25400">
              <a:solidFill>
                <a:srgbClr val="F5CF3C"/>
              </a:solidFill>
            </a:ln>
          </p:spPr>
          <p:txBody>
            <a:bodyPr wrap="square" lIns="0" tIns="0" rIns="0" bIns="0" rtlCol="0"/>
            <a:lstStyle/>
            <a:p>
              <a:endParaRPr/>
            </a:p>
          </p:txBody>
        </p:sp>
        <p:sp>
          <p:nvSpPr>
            <p:cNvPr id="7898" name="object 7898"/>
            <p:cNvSpPr/>
            <p:nvPr/>
          </p:nvSpPr>
          <p:spPr>
            <a:xfrm>
              <a:off x="6036348" y="8324011"/>
              <a:ext cx="15240" cy="15240"/>
            </a:xfrm>
            <a:custGeom>
              <a:avLst/>
              <a:gdLst/>
              <a:ahLst/>
              <a:cxnLst/>
              <a:rect l="l" t="t" r="r" b="b"/>
              <a:pathLst>
                <a:path w="15239" h="15240">
                  <a:moveTo>
                    <a:pt x="0" y="0"/>
                  </a:moveTo>
                  <a:lnTo>
                    <a:pt x="10087" y="12498"/>
                  </a:lnTo>
                  <a:lnTo>
                    <a:pt x="11442" y="13258"/>
                  </a:lnTo>
                  <a:lnTo>
                    <a:pt x="13106" y="13970"/>
                  </a:lnTo>
                  <a:lnTo>
                    <a:pt x="14935" y="14630"/>
                  </a:lnTo>
                  <a:lnTo>
                    <a:pt x="11226" y="10350"/>
                  </a:lnTo>
                  <a:lnTo>
                    <a:pt x="7759" y="5867"/>
                  </a:lnTo>
                  <a:lnTo>
                    <a:pt x="4787" y="1333"/>
                  </a:lnTo>
                  <a:lnTo>
                    <a:pt x="2819" y="889"/>
                  </a:lnTo>
                  <a:lnTo>
                    <a:pt x="1142" y="444"/>
                  </a:lnTo>
                  <a:lnTo>
                    <a:pt x="0" y="0"/>
                  </a:lnTo>
                  <a:close/>
                </a:path>
              </a:pathLst>
            </a:custGeom>
            <a:solidFill>
              <a:srgbClr val="F4CA23"/>
            </a:solidFill>
          </p:spPr>
          <p:txBody>
            <a:bodyPr wrap="square" lIns="0" tIns="0" rIns="0" bIns="0" rtlCol="0"/>
            <a:lstStyle/>
            <a:p>
              <a:endParaRPr/>
            </a:p>
          </p:txBody>
        </p:sp>
        <p:sp>
          <p:nvSpPr>
            <p:cNvPr id="7899" name="object 7899"/>
            <p:cNvSpPr/>
            <p:nvPr/>
          </p:nvSpPr>
          <p:spPr>
            <a:xfrm>
              <a:off x="6036348" y="8324011"/>
              <a:ext cx="5080" cy="1905"/>
            </a:xfrm>
            <a:custGeom>
              <a:avLst/>
              <a:gdLst/>
              <a:ahLst/>
              <a:cxnLst/>
              <a:rect l="l" t="t" r="r" b="b"/>
              <a:pathLst>
                <a:path w="5079" h="1904">
                  <a:moveTo>
                    <a:pt x="4787" y="1333"/>
                  </a:moveTo>
                  <a:lnTo>
                    <a:pt x="0" y="0"/>
                  </a:lnTo>
                </a:path>
              </a:pathLst>
            </a:custGeom>
            <a:ln w="25400">
              <a:solidFill>
                <a:srgbClr val="F4CB26"/>
              </a:solidFill>
            </a:ln>
          </p:spPr>
          <p:txBody>
            <a:bodyPr wrap="square" lIns="0" tIns="0" rIns="0" bIns="0" rtlCol="0"/>
            <a:lstStyle/>
            <a:p>
              <a:endParaRPr/>
            </a:p>
          </p:txBody>
        </p:sp>
        <p:sp>
          <p:nvSpPr>
            <p:cNvPr id="7900" name="object 7900"/>
            <p:cNvSpPr/>
            <p:nvPr/>
          </p:nvSpPr>
          <p:spPr>
            <a:xfrm>
              <a:off x="6036348" y="8324011"/>
              <a:ext cx="4445" cy="5715"/>
            </a:xfrm>
            <a:custGeom>
              <a:avLst/>
              <a:gdLst/>
              <a:ahLst/>
              <a:cxnLst/>
              <a:rect l="l" t="t" r="r" b="b"/>
              <a:pathLst>
                <a:path w="4445" h="5715">
                  <a:moveTo>
                    <a:pt x="0" y="0"/>
                  </a:moveTo>
                  <a:lnTo>
                    <a:pt x="4224" y="5234"/>
                  </a:lnTo>
                </a:path>
              </a:pathLst>
            </a:custGeom>
            <a:ln w="25400">
              <a:solidFill>
                <a:srgbClr val="F4C813"/>
              </a:solidFill>
            </a:ln>
          </p:spPr>
          <p:txBody>
            <a:bodyPr wrap="square" lIns="0" tIns="0" rIns="0" bIns="0" rtlCol="0"/>
            <a:lstStyle/>
            <a:p>
              <a:endParaRPr/>
            </a:p>
          </p:txBody>
        </p:sp>
        <p:sp>
          <p:nvSpPr>
            <p:cNvPr id="7901" name="object 7901"/>
            <p:cNvSpPr/>
            <p:nvPr/>
          </p:nvSpPr>
          <p:spPr>
            <a:xfrm>
              <a:off x="6046435" y="8336510"/>
              <a:ext cx="5080" cy="2540"/>
            </a:xfrm>
            <a:custGeom>
              <a:avLst/>
              <a:gdLst/>
              <a:ahLst/>
              <a:cxnLst/>
              <a:rect l="l" t="t" r="r" b="b"/>
              <a:pathLst>
                <a:path w="5079" h="2540">
                  <a:moveTo>
                    <a:pt x="0" y="0"/>
                  </a:moveTo>
                  <a:lnTo>
                    <a:pt x="4848" y="2132"/>
                  </a:lnTo>
                </a:path>
              </a:pathLst>
            </a:custGeom>
            <a:ln w="25400">
              <a:solidFill>
                <a:srgbClr val="F4CA1F"/>
              </a:solidFill>
            </a:ln>
          </p:spPr>
          <p:txBody>
            <a:bodyPr wrap="square" lIns="0" tIns="0" rIns="0" bIns="0" rtlCol="0"/>
            <a:lstStyle/>
            <a:p>
              <a:endParaRPr/>
            </a:p>
          </p:txBody>
        </p:sp>
        <p:sp>
          <p:nvSpPr>
            <p:cNvPr id="7902" name="object 7902"/>
            <p:cNvSpPr/>
            <p:nvPr/>
          </p:nvSpPr>
          <p:spPr>
            <a:xfrm>
              <a:off x="6041136" y="8325345"/>
              <a:ext cx="10160" cy="13335"/>
            </a:xfrm>
            <a:custGeom>
              <a:avLst/>
              <a:gdLst/>
              <a:ahLst/>
              <a:cxnLst/>
              <a:rect l="l" t="t" r="r" b="b"/>
              <a:pathLst>
                <a:path w="10160" h="13334">
                  <a:moveTo>
                    <a:pt x="10147" y="13296"/>
                  </a:moveTo>
                  <a:lnTo>
                    <a:pt x="6438" y="9017"/>
                  </a:lnTo>
                  <a:lnTo>
                    <a:pt x="2971" y="4533"/>
                  </a:lnTo>
                  <a:lnTo>
                    <a:pt x="0" y="0"/>
                  </a:lnTo>
                </a:path>
              </a:pathLst>
            </a:custGeom>
            <a:ln w="25400">
              <a:solidFill>
                <a:srgbClr val="F5CD32"/>
              </a:solidFill>
            </a:ln>
          </p:spPr>
          <p:txBody>
            <a:bodyPr wrap="square" lIns="0" tIns="0" rIns="0" bIns="0" rtlCol="0"/>
            <a:lstStyle/>
            <a:p>
              <a:endParaRPr/>
            </a:p>
          </p:txBody>
        </p:sp>
        <p:sp>
          <p:nvSpPr>
            <p:cNvPr id="7903" name="object 7903"/>
            <p:cNvSpPr/>
            <p:nvPr/>
          </p:nvSpPr>
          <p:spPr>
            <a:xfrm>
              <a:off x="6051283" y="8338642"/>
              <a:ext cx="17145" cy="14604"/>
            </a:xfrm>
            <a:custGeom>
              <a:avLst/>
              <a:gdLst/>
              <a:ahLst/>
              <a:cxnLst/>
              <a:rect l="l" t="t" r="r" b="b"/>
              <a:pathLst>
                <a:path w="17145" h="14604">
                  <a:moveTo>
                    <a:pt x="0" y="0"/>
                  </a:moveTo>
                  <a:lnTo>
                    <a:pt x="16789" y="14439"/>
                  </a:lnTo>
                  <a:lnTo>
                    <a:pt x="13004" y="10579"/>
                  </a:lnTo>
                  <a:lnTo>
                    <a:pt x="9321" y="6337"/>
                  </a:lnTo>
                  <a:lnTo>
                    <a:pt x="5854" y="1879"/>
                  </a:lnTo>
                  <a:lnTo>
                    <a:pt x="3835" y="1295"/>
                  </a:lnTo>
                  <a:lnTo>
                    <a:pt x="1841" y="673"/>
                  </a:lnTo>
                  <a:lnTo>
                    <a:pt x="0" y="0"/>
                  </a:lnTo>
                  <a:close/>
                </a:path>
              </a:pathLst>
            </a:custGeom>
            <a:solidFill>
              <a:srgbClr val="F5CC2D"/>
            </a:solidFill>
          </p:spPr>
          <p:txBody>
            <a:bodyPr wrap="square" lIns="0" tIns="0" rIns="0" bIns="0" rtlCol="0"/>
            <a:lstStyle/>
            <a:p>
              <a:endParaRPr/>
            </a:p>
          </p:txBody>
        </p:sp>
        <p:sp>
          <p:nvSpPr>
            <p:cNvPr id="7904" name="object 7904"/>
            <p:cNvSpPr/>
            <p:nvPr/>
          </p:nvSpPr>
          <p:spPr>
            <a:xfrm>
              <a:off x="6051283" y="8338642"/>
              <a:ext cx="6350" cy="1905"/>
            </a:xfrm>
            <a:custGeom>
              <a:avLst/>
              <a:gdLst/>
              <a:ahLst/>
              <a:cxnLst/>
              <a:rect l="l" t="t" r="r" b="b"/>
              <a:pathLst>
                <a:path w="6350" h="1904">
                  <a:moveTo>
                    <a:pt x="5854" y="1879"/>
                  </a:moveTo>
                  <a:lnTo>
                    <a:pt x="0" y="0"/>
                  </a:lnTo>
                </a:path>
              </a:pathLst>
            </a:custGeom>
            <a:ln w="25400">
              <a:solidFill>
                <a:srgbClr val="F5CE37"/>
              </a:solidFill>
            </a:ln>
          </p:spPr>
          <p:txBody>
            <a:bodyPr wrap="square" lIns="0" tIns="0" rIns="0" bIns="0" rtlCol="0"/>
            <a:lstStyle/>
            <a:p>
              <a:endParaRPr/>
            </a:p>
          </p:txBody>
        </p:sp>
        <p:sp>
          <p:nvSpPr>
            <p:cNvPr id="7905" name="object 7905"/>
            <p:cNvSpPr/>
            <p:nvPr/>
          </p:nvSpPr>
          <p:spPr>
            <a:xfrm>
              <a:off x="6051283" y="8338642"/>
              <a:ext cx="12065" cy="12065"/>
            </a:xfrm>
            <a:custGeom>
              <a:avLst/>
              <a:gdLst/>
              <a:ahLst/>
              <a:cxnLst/>
              <a:rect l="l" t="t" r="r" b="b"/>
              <a:pathLst>
                <a:path w="12064" h="12065">
                  <a:moveTo>
                    <a:pt x="0" y="0"/>
                  </a:moveTo>
                  <a:lnTo>
                    <a:pt x="11595" y="12014"/>
                  </a:lnTo>
                </a:path>
              </a:pathLst>
            </a:custGeom>
            <a:ln w="25400">
              <a:solidFill>
                <a:srgbClr val="F4CB24"/>
              </a:solidFill>
            </a:ln>
          </p:spPr>
          <p:txBody>
            <a:bodyPr wrap="square" lIns="0" tIns="0" rIns="0" bIns="0" rtlCol="0"/>
            <a:lstStyle/>
            <a:p>
              <a:endParaRPr/>
            </a:p>
          </p:txBody>
        </p:sp>
        <p:sp>
          <p:nvSpPr>
            <p:cNvPr id="7906" name="object 7906"/>
            <p:cNvSpPr/>
            <p:nvPr/>
          </p:nvSpPr>
          <p:spPr>
            <a:xfrm>
              <a:off x="6062878" y="8350656"/>
              <a:ext cx="5715" cy="2540"/>
            </a:xfrm>
            <a:custGeom>
              <a:avLst/>
              <a:gdLst/>
              <a:ahLst/>
              <a:cxnLst/>
              <a:rect l="l" t="t" r="r" b="b"/>
              <a:pathLst>
                <a:path w="5714" h="2540">
                  <a:moveTo>
                    <a:pt x="0" y="0"/>
                  </a:moveTo>
                  <a:lnTo>
                    <a:pt x="5194" y="2425"/>
                  </a:lnTo>
                </a:path>
              </a:pathLst>
            </a:custGeom>
            <a:ln w="25400">
              <a:solidFill>
                <a:srgbClr val="F4CA24"/>
              </a:solidFill>
            </a:ln>
          </p:spPr>
          <p:txBody>
            <a:bodyPr wrap="square" lIns="0" tIns="0" rIns="0" bIns="0" rtlCol="0"/>
            <a:lstStyle/>
            <a:p>
              <a:endParaRPr/>
            </a:p>
          </p:txBody>
        </p:sp>
        <p:sp>
          <p:nvSpPr>
            <p:cNvPr id="7907" name="object 7907"/>
            <p:cNvSpPr/>
            <p:nvPr/>
          </p:nvSpPr>
          <p:spPr>
            <a:xfrm>
              <a:off x="6057138" y="8340522"/>
              <a:ext cx="11430" cy="12700"/>
            </a:xfrm>
            <a:custGeom>
              <a:avLst/>
              <a:gdLst/>
              <a:ahLst/>
              <a:cxnLst/>
              <a:rect l="l" t="t" r="r" b="b"/>
              <a:pathLst>
                <a:path w="11429" h="12700">
                  <a:moveTo>
                    <a:pt x="10934" y="12560"/>
                  </a:moveTo>
                  <a:lnTo>
                    <a:pt x="0" y="0"/>
                  </a:lnTo>
                </a:path>
              </a:pathLst>
            </a:custGeom>
            <a:ln w="25400">
              <a:solidFill>
                <a:srgbClr val="F5CD35"/>
              </a:solidFill>
            </a:ln>
          </p:spPr>
          <p:txBody>
            <a:bodyPr wrap="square" lIns="0" tIns="0" rIns="0" bIns="0" rtlCol="0"/>
            <a:lstStyle/>
            <a:p>
              <a:endParaRPr/>
            </a:p>
          </p:txBody>
        </p:sp>
        <p:sp>
          <p:nvSpPr>
            <p:cNvPr id="7908" name="object 7908"/>
            <p:cNvSpPr/>
            <p:nvPr/>
          </p:nvSpPr>
          <p:spPr>
            <a:xfrm>
              <a:off x="6062878" y="8350656"/>
              <a:ext cx="17145" cy="12700"/>
            </a:xfrm>
            <a:custGeom>
              <a:avLst/>
              <a:gdLst/>
              <a:ahLst/>
              <a:cxnLst/>
              <a:rect l="l" t="t" r="r" b="b"/>
              <a:pathLst>
                <a:path w="17145" h="12700">
                  <a:moveTo>
                    <a:pt x="0" y="0"/>
                  </a:moveTo>
                  <a:lnTo>
                    <a:pt x="16624" y="12687"/>
                  </a:lnTo>
                  <a:lnTo>
                    <a:pt x="12826" y="9753"/>
                  </a:lnTo>
                  <a:lnTo>
                    <a:pt x="8966" y="6286"/>
                  </a:lnTo>
                  <a:lnTo>
                    <a:pt x="5194" y="2425"/>
                  </a:lnTo>
                  <a:lnTo>
                    <a:pt x="3428" y="1676"/>
                  </a:lnTo>
                  <a:lnTo>
                    <a:pt x="1689" y="888"/>
                  </a:lnTo>
                  <a:lnTo>
                    <a:pt x="0" y="0"/>
                  </a:lnTo>
                  <a:close/>
                </a:path>
              </a:pathLst>
            </a:custGeom>
            <a:solidFill>
              <a:srgbClr val="F4C91B"/>
            </a:solidFill>
          </p:spPr>
          <p:txBody>
            <a:bodyPr wrap="square" lIns="0" tIns="0" rIns="0" bIns="0" rtlCol="0"/>
            <a:lstStyle/>
            <a:p>
              <a:endParaRPr/>
            </a:p>
          </p:txBody>
        </p:sp>
        <p:sp>
          <p:nvSpPr>
            <p:cNvPr id="7909" name="object 7909"/>
            <p:cNvSpPr/>
            <p:nvPr/>
          </p:nvSpPr>
          <p:spPr>
            <a:xfrm>
              <a:off x="6062878" y="8350656"/>
              <a:ext cx="5715" cy="2540"/>
            </a:xfrm>
            <a:custGeom>
              <a:avLst/>
              <a:gdLst/>
              <a:ahLst/>
              <a:cxnLst/>
              <a:rect l="l" t="t" r="r" b="b"/>
              <a:pathLst>
                <a:path w="5714" h="2540">
                  <a:moveTo>
                    <a:pt x="5194" y="2425"/>
                  </a:moveTo>
                  <a:lnTo>
                    <a:pt x="0" y="0"/>
                  </a:lnTo>
                </a:path>
              </a:pathLst>
            </a:custGeom>
            <a:ln w="25400">
              <a:solidFill>
                <a:srgbClr val="F4CA24"/>
              </a:solidFill>
            </a:ln>
          </p:spPr>
          <p:txBody>
            <a:bodyPr wrap="square" lIns="0" tIns="0" rIns="0" bIns="0" rtlCol="0"/>
            <a:lstStyle/>
            <a:p>
              <a:endParaRPr/>
            </a:p>
          </p:txBody>
        </p:sp>
        <p:sp>
          <p:nvSpPr>
            <p:cNvPr id="7910" name="object 7910"/>
            <p:cNvSpPr/>
            <p:nvPr/>
          </p:nvSpPr>
          <p:spPr>
            <a:xfrm>
              <a:off x="6062878" y="8350656"/>
              <a:ext cx="12065" cy="10160"/>
            </a:xfrm>
            <a:custGeom>
              <a:avLst/>
              <a:gdLst/>
              <a:ahLst/>
              <a:cxnLst/>
              <a:rect l="l" t="t" r="r" b="b"/>
              <a:pathLst>
                <a:path w="12064" h="10159">
                  <a:moveTo>
                    <a:pt x="0" y="0"/>
                  </a:moveTo>
                  <a:lnTo>
                    <a:pt x="11455" y="9639"/>
                  </a:lnTo>
                </a:path>
              </a:pathLst>
            </a:custGeom>
            <a:ln w="25400">
              <a:solidFill>
                <a:srgbClr val="F4C918"/>
              </a:solidFill>
            </a:ln>
          </p:spPr>
          <p:txBody>
            <a:bodyPr wrap="square" lIns="0" tIns="0" rIns="0" bIns="0" rtlCol="0"/>
            <a:lstStyle/>
            <a:p>
              <a:endParaRPr/>
            </a:p>
          </p:txBody>
        </p:sp>
        <p:sp>
          <p:nvSpPr>
            <p:cNvPr id="7911" name="object 7911"/>
            <p:cNvSpPr/>
            <p:nvPr/>
          </p:nvSpPr>
          <p:spPr>
            <a:xfrm>
              <a:off x="6074334" y="8360295"/>
              <a:ext cx="5715" cy="3175"/>
            </a:xfrm>
            <a:custGeom>
              <a:avLst/>
              <a:gdLst/>
              <a:ahLst/>
              <a:cxnLst/>
              <a:rect l="l" t="t" r="r" b="b"/>
              <a:pathLst>
                <a:path w="5714" h="3175">
                  <a:moveTo>
                    <a:pt x="0" y="0"/>
                  </a:moveTo>
                  <a:lnTo>
                    <a:pt x="5168" y="3048"/>
                  </a:lnTo>
                </a:path>
              </a:pathLst>
            </a:custGeom>
            <a:ln w="25400">
              <a:solidFill>
                <a:srgbClr val="F4C813"/>
              </a:solidFill>
            </a:ln>
          </p:spPr>
          <p:txBody>
            <a:bodyPr wrap="square" lIns="0" tIns="0" rIns="0" bIns="0" rtlCol="0"/>
            <a:lstStyle/>
            <a:p>
              <a:endParaRPr/>
            </a:p>
          </p:txBody>
        </p:sp>
        <p:sp>
          <p:nvSpPr>
            <p:cNvPr id="7912" name="object 7912"/>
            <p:cNvSpPr/>
            <p:nvPr/>
          </p:nvSpPr>
          <p:spPr>
            <a:xfrm>
              <a:off x="6068072" y="8353082"/>
              <a:ext cx="11430" cy="10795"/>
            </a:xfrm>
            <a:custGeom>
              <a:avLst/>
              <a:gdLst/>
              <a:ahLst/>
              <a:cxnLst/>
              <a:rect l="l" t="t" r="r" b="b"/>
              <a:pathLst>
                <a:path w="11429" h="10795">
                  <a:moveTo>
                    <a:pt x="11430" y="10261"/>
                  </a:moveTo>
                  <a:lnTo>
                    <a:pt x="0" y="0"/>
                  </a:lnTo>
                </a:path>
              </a:pathLst>
            </a:custGeom>
            <a:ln w="25400">
              <a:solidFill>
                <a:srgbClr val="F4C91F"/>
              </a:solidFill>
            </a:ln>
          </p:spPr>
          <p:txBody>
            <a:bodyPr wrap="square" lIns="0" tIns="0" rIns="0" bIns="0" rtlCol="0"/>
            <a:lstStyle/>
            <a:p>
              <a:endParaRPr/>
            </a:p>
          </p:txBody>
        </p:sp>
        <p:sp>
          <p:nvSpPr>
            <p:cNvPr id="7913" name="object 7913"/>
            <p:cNvSpPr/>
            <p:nvPr/>
          </p:nvSpPr>
          <p:spPr>
            <a:xfrm>
              <a:off x="6046435" y="8336510"/>
              <a:ext cx="16510" cy="14604"/>
            </a:xfrm>
            <a:custGeom>
              <a:avLst/>
              <a:gdLst/>
              <a:ahLst/>
              <a:cxnLst/>
              <a:rect l="l" t="t" r="r" b="b"/>
              <a:pathLst>
                <a:path w="16510" h="14604">
                  <a:moveTo>
                    <a:pt x="0" y="0"/>
                  </a:moveTo>
                  <a:lnTo>
                    <a:pt x="11553" y="11212"/>
                  </a:lnTo>
                  <a:lnTo>
                    <a:pt x="13115" y="12304"/>
                  </a:lnTo>
                  <a:lnTo>
                    <a:pt x="14753" y="13256"/>
                  </a:lnTo>
                  <a:lnTo>
                    <a:pt x="16442" y="14145"/>
                  </a:lnTo>
                  <a:lnTo>
                    <a:pt x="12518" y="10475"/>
                  </a:lnTo>
                  <a:lnTo>
                    <a:pt x="8568" y="6411"/>
                  </a:lnTo>
                  <a:lnTo>
                    <a:pt x="4847" y="2131"/>
                  </a:lnTo>
                  <a:lnTo>
                    <a:pt x="3018" y="1471"/>
                  </a:lnTo>
                  <a:lnTo>
                    <a:pt x="1355" y="759"/>
                  </a:lnTo>
                  <a:lnTo>
                    <a:pt x="0" y="0"/>
                  </a:lnTo>
                  <a:close/>
                </a:path>
              </a:pathLst>
            </a:custGeom>
            <a:solidFill>
              <a:srgbClr val="F4C91C"/>
            </a:solidFill>
          </p:spPr>
          <p:txBody>
            <a:bodyPr wrap="square" lIns="0" tIns="0" rIns="0" bIns="0" rtlCol="0"/>
            <a:lstStyle/>
            <a:p>
              <a:endParaRPr/>
            </a:p>
          </p:txBody>
        </p:sp>
        <p:sp>
          <p:nvSpPr>
            <p:cNvPr id="7914" name="object 7914"/>
            <p:cNvSpPr/>
            <p:nvPr/>
          </p:nvSpPr>
          <p:spPr>
            <a:xfrm>
              <a:off x="6046435" y="8336510"/>
              <a:ext cx="5080" cy="2540"/>
            </a:xfrm>
            <a:custGeom>
              <a:avLst/>
              <a:gdLst/>
              <a:ahLst/>
              <a:cxnLst/>
              <a:rect l="l" t="t" r="r" b="b"/>
              <a:pathLst>
                <a:path w="5079" h="2540">
                  <a:moveTo>
                    <a:pt x="4848" y="2132"/>
                  </a:moveTo>
                  <a:lnTo>
                    <a:pt x="0" y="0"/>
                  </a:lnTo>
                </a:path>
              </a:pathLst>
            </a:custGeom>
            <a:ln w="25400">
              <a:solidFill>
                <a:srgbClr val="F4CA1F"/>
              </a:solidFill>
            </a:ln>
          </p:spPr>
          <p:txBody>
            <a:bodyPr wrap="square" lIns="0" tIns="0" rIns="0" bIns="0" rtlCol="0"/>
            <a:lstStyle/>
            <a:p>
              <a:endParaRPr/>
            </a:p>
          </p:txBody>
        </p:sp>
        <p:sp>
          <p:nvSpPr>
            <p:cNvPr id="7915" name="object 7915"/>
            <p:cNvSpPr/>
            <p:nvPr/>
          </p:nvSpPr>
          <p:spPr>
            <a:xfrm>
              <a:off x="6047498" y="8337543"/>
              <a:ext cx="10795" cy="10795"/>
            </a:xfrm>
            <a:custGeom>
              <a:avLst/>
              <a:gdLst/>
              <a:ahLst/>
              <a:cxnLst/>
              <a:rect l="l" t="t" r="r" b="b"/>
              <a:pathLst>
                <a:path w="10795" h="10795">
                  <a:moveTo>
                    <a:pt x="0" y="0"/>
                  </a:moveTo>
                  <a:lnTo>
                    <a:pt x="10490" y="10179"/>
                  </a:lnTo>
                </a:path>
              </a:pathLst>
            </a:custGeom>
            <a:ln w="25400">
              <a:solidFill>
                <a:srgbClr val="F4C813"/>
              </a:solidFill>
            </a:ln>
          </p:spPr>
          <p:txBody>
            <a:bodyPr wrap="square" lIns="0" tIns="0" rIns="0" bIns="0" rtlCol="0"/>
            <a:lstStyle/>
            <a:p>
              <a:endParaRPr/>
            </a:p>
          </p:txBody>
        </p:sp>
        <p:sp>
          <p:nvSpPr>
            <p:cNvPr id="7916" name="object 7916"/>
            <p:cNvSpPr/>
            <p:nvPr/>
          </p:nvSpPr>
          <p:spPr>
            <a:xfrm>
              <a:off x="6057988" y="8347722"/>
              <a:ext cx="5080" cy="3175"/>
            </a:xfrm>
            <a:custGeom>
              <a:avLst/>
              <a:gdLst/>
              <a:ahLst/>
              <a:cxnLst/>
              <a:rect l="l" t="t" r="r" b="b"/>
              <a:pathLst>
                <a:path w="5079" h="3175">
                  <a:moveTo>
                    <a:pt x="0" y="0"/>
                  </a:moveTo>
                  <a:lnTo>
                    <a:pt x="4889" y="2933"/>
                  </a:lnTo>
                </a:path>
              </a:pathLst>
            </a:custGeom>
            <a:ln w="25400">
              <a:solidFill>
                <a:srgbClr val="F4C918"/>
              </a:solidFill>
            </a:ln>
          </p:spPr>
          <p:txBody>
            <a:bodyPr wrap="square" lIns="0" tIns="0" rIns="0" bIns="0" rtlCol="0"/>
            <a:lstStyle/>
            <a:p>
              <a:endParaRPr/>
            </a:p>
          </p:txBody>
        </p:sp>
        <p:sp>
          <p:nvSpPr>
            <p:cNvPr id="7917" name="object 7917"/>
            <p:cNvSpPr/>
            <p:nvPr/>
          </p:nvSpPr>
          <p:spPr>
            <a:xfrm>
              <a:off x="6051283" y="8338642"/>
              <a:ext cx="12065" cy="12065"/>
            </a:xfrm>
            <a:custGeom>
              <a:avLst/>
              <a:gdLst/>
              <a:ahLst/>
              <a:cxnLst/>
              <a:rect l="l" t="t" r="r" b="b"/>
              <a:pathLst>
                <a:path w="12064" h="12065">
                  <a:moveTo>
                    <a:pt x="11595" y="12014"/>
                  </a:moveTo>
                  <a:lnTo>
                    <a:pt x="0" y="0"/>
                  </a:lnTo>
                </a:path>
              </a:pathLst>
            </a:custGeom>
            <a:ln w="25400">
              <a:solidFill>
                <a:srgbClr val="F4CB24"/>
              </a:solidFill>
            </a:ln>
          </p:spPr>
          <p:txBody>
            <a:bodyPr wrap="square" lIns="0" tIns="0" rIns="0" bIns="0" rtlCol="0"/>
            <a:lstStyle/>
            <a:p>
              <a:endParaRPr/>
            </a:p>
          </p:txBody>
        </p:sp>
        <p:sp>
          <p:nvSpPr>
            <p:cNvPr id="7918" name="object 7918"/>
            <p:cNvSpPr/>
            <p:nvPr/>
          </p:nvSpPr>
          <p:spPr>
            <a:xfrm>
              <a:off x="6057988" y="8347722"/>
              <a:ext cx="16510" cy="12700"/>
            </a:xfrm>
            <a:custGeom>
              <a:avLst/>
              <a:gdLst/>
              <a:ahLst/>
              <a:cxnLst/>
              <a:rect l="l" t="t" r="r" b="b"/>
              <a:pathLst>
                <a:path w="16510" h="12700">
                  <a:moveTo>
                    <a:pt x="0" y="0"/>
                  </a:moveTo>
                  <a:lnTo>
                    <a:pt x="11302" y="9118"/>
                  </a:lnTo>
                  <a:lnTo>
                    <a:pt x="12966" y="10337"/>
                  </a:lnTo>
                  <a:lnTo>
                    <a:pt x="14643" y="11493"/>
                  </a:lnTo>
                  <a:lnTo>
                    <a:pt x="16344" y="12573"/>
                  </a:lnTo>
                  <a:lnTo>
                    <a:pt x="12738" y="9880"/>
                  </a:lnTo>
                  <a:lnTo>
                    <a:pt x="8826" y="6604"/>
                  </a:lnTo>
                  <a:lnTo>
                    <a:pt x="4889" y="2933"/>
                  </a:lnTo>
                  <a:lnTo>
                    <a:pt x="3200" y="2044"/>
                  </a:lnTo>
                  <a:lnTo>
                    <a:pt x="1562" y="1092"/>
                  </a:lnTo>
                  <a:lnTo>
                    <a:pt x="0" y="0"/>
                  </a:lnTo>
                  <a:close/>
                </a:path>
              </a:pathLst>
            </a:custGeom>
            <a:solidFill>
              <a:srgbClr val="F4C815"/>
            </a:solidFill>
          </p:spPr>
          <p:txBody>
            <a:bodyPr wrap="square" lIns="0" tIns="0" rIns="0" bIns="0" rtlCol="0"/>
            <a:lstStyle/>
            <a:p>
              <a:endParaRPr/>
            </a:p>
          </p:txBody>
        </p:sp>
        <p:sp>
          <p:nvSpPr>
            <p:cNvPr id="7919" name="object 7919"/>
            <p:cNvSpPr/>
            <p:nvPr/>
          </p:nvSpPr>
          <p:spPr>
            <a:xfrm>
              <a:off x="6057988" y="8347722"/>
              <a:ext cx="5080" cy="3175"/>
            </a:xfrm>
            <a:custGeom>
              <a:avLst/>
              <a:gdLst/>
              <a:ahLst/>
              <a:cxnLst/>
              <a:rect l="l" t="t" r="r" b="b"/>
              <a:pathLst>
                <a:path w="5079" h="3175">
                  <a:moveTo>
                    <a:pt x="4889" y="2933"/>
                  </a:moveTo>
                  <a:lnTo>
                    <a:pt x="0" y="0"/>
                  </a:lnTo>
                </a:path>
              </a:pathLst>
            </a:custGeom>
            <a:ln w="25400">
              <a:solidFill>
                <a:srgbClr val="F4C918"/>
              </a:solidFill>
            </a:ln>
          </p:spPr>
          <p:txBody>
            <a:bodyPr wrap="square" lIns="0" tIns="0" rIns="0" bIns="0" rtlCol="0"/>
            <a:lstStyle/>
            <a:p>
              <a:endParaRPr/>
            </a:p>
          </p:txBody>
        </p:sp>
        <p:sp>
          <p:nvSpPr>
            <p:cNvPr id="7920" name="object 7920"/>
            <p:cNvSpPr/>
            <p:nvPr/>
          </p:nvSpPr>
          <p:spPr>
            <a:xfrm>
              <a:off x="6057988" y="8347722"/>
              <a:ext cx="16510" cy="12700"/>
            </a:xfrm>
            <a:custGeom>
              <a:avLst/>
              <a:gdLst/>
              <a:ahLst/>
              <a:cxnLst/>
              <a:rect l="l" t="t" r="r" b="b"/>
              <a:pathLst>
                <a:path w="16510" h="12700">
                  <a:moveTo>
                    <a:pt x="0" y="0"/>
                  </a:moveTo>
                  <a:lnTo>
                    <a:pt x="5902" y="4768"/>
                  </a:lnTo>
                </a:path>
                <a:path w="16510" h="12700">
                  <a:moveTo>
                    <a:pt x="11546" y="9297"/>
                  </a:moveTo>
                  <a:lnTo>
                    <a:pt x="16344" y="12573"/>
                  </a:lnTo>
                </a:path>
              </a:pathLst>
            </a:custGeom>
            <a:ln w="25400">
              <a:solidFill>
                <a:srgbClr val="F4C813"/>
              </a:solidFill>
            </a:ln>
          </p:spPr>
          <p:txBody>
            <a:bodyPr wrap="square" lIns="0" tIns="0" rIns="0" bIns="0" rtlCol="0"/>
            <a:lstStyle/>
            <a:p>
              <a:endParaRPr/>
            </a:p>
          </p:txBody>
        </p:sp>
        <p:sp>
          <p:nvSpPr>
            <p:cNvPr id="7921" name="object 7921"/>
            <p:cNvSpPr/>
            <p:nvPr/>
          </p:nvSpPr>
          <p:spPr>
            <a:xfrm>
              <a:off x="6062878" y="8350656"/>
              <a:ext cx="12065" cy="10160"/>
            </a:xfrm>
            <a:custGeom>
              <a:avLst/>
              <a:gdLst/>
              <a:ahLst/>
              <a:cxnLst/>
              <a:rect l="l" t="t" r="r" b="b"/>
              <a:pathLst>
                <a:path w="12064" h="10159">
                  <a:moveTo>
                    <a:pt x="11455" y="9639"/>
                  </a:moveTo>
                  <a:lnTo>
                    <a:pt x="0" y="0"/>
                  </a:lnTo>
                </a:path>
              </a:pathLst>
            </a:custGeom>
            <a:ln w="25400">
              <a:solidFill>
                <a:srgbClr val="F4C918"/>
              </a:solidFill>
            </a:ln>
          </p:spPr>
          <p:txBody>
            <a:bodyPr wrap="square" lIns="0" tIns="0" rIns="0" bIns="0" rtlCol="0"/>
            <a:lstStyle/>
            <a:p>
              <a:endParaRPr/>
            </a:p>
          </p:txBody>
        </p:sp>
        <p:sp>
          <p:nvSpPr>
            <p:cNvPr id="7922" name="object 7922"/>
            <p:cNvSpPr/>
            <p:nvPr/>
          </p:nvSpPr>
          <p:spPr>
            <a:xfrm>
              <a:off x="6009614" y="8236462"/>
              <a:ext cx="3810" cy="3810"/>
            </a:xfrm>
            <a:custGeom>
              <a:avLst/>
              <a:gdLst/>
              <a:ahLst/>
              <a:cxnLst/>
              <a:rect l="l" t="t" r="r" b="b"/>
              <a:pathLst>
                <a:path w="3810" h="3809">
                  <a:moveTo>
                    <a:pt x="3204" y="3323"/>
                  </a:moveTo>
                  <a:lnTo>
                    <a:pt x="2540" y="3323"/>
                  </a:lnTo>
                  <a:lnTo>
                    <a:pt x="3213" y="3374"/>
                  </a:lnTo>
                  <a:close/>
                </a:path>
                <a:path w="3810" h="3809">
                  <a:moveTo>
                    <a:pt x="1285" y="0"/>
                  </a:moveTo>
                  <a:lnTo>
                    <a:pt x="1193" y="237"/>
                  </a:lnTo>
                  <a:lnTo>
                    <a:pt x="0" y="1329"/>
                  </a:lnTo>
                  <a:lnTo>
                    <a:pt x="127" y="3348"/>
                  </a:lnTo>
                  <a:lnTo>
                    <a:pt x="1485" y="3361"/>
                  </a:lnTo>
                  <a:lnTo>
                    <a:pt x="2540" y="3323"/>
                  </a:lnTo>
                  <a:lnTo>
                    <a:pt x="3204" y="3323"/>
                  </a:lnTo>
                  <a:lnTo>
                    <a:pt x="2705" y="275"/>
                  </a:lnTo>
                  <a:lnTo>
                    <a:pt x="1285" y="0"/>
                  </a:lnTo>
                  <a:close/>
                </a:path>
              </a:pathLst>
            </a:custGeom>
            <a:solidFill>
              <a:srgbClr val="FAD74E"/>
            </a:solidFill>
          </p:spPr>
          <p:txBody>
            <a:bodyPr wrap="square" lIns="0" tIns="0" rIns="0" bIns="0" rtlCol="0"/>
            <a:lstStyle/>
            <a:p>
              <a:endParaRPr/>
            </a:p>
          </p:txBody>
        </p:sp>
        <p:sp>
          <p:nvSpPr>
            <p:cNvPr id="7923" name="object 7923"/>
            <p:cNvSpPr/>
            <p:nvPr/>
          </p:nvSpPr>
          <p:spPr>
            <a:xfrm>
              <a:off x="6012319" y="8236737"/>
              <a:ext cx="635" cy="3175"/>
            </a:xfrm>
            <a:custGeom>
              <a:avLst/>
              <a:gdLst/>
              <a:ahLst/>
              <a:cxnLst/>
              <a:rect l="l" t="t" r="r" b="b"/>
              <a:pathLst>
                <a:path w="635" h="3175">
                  <a:moveTo>
                    <a:pt x="0" y="0"/>
                  </a:moveTo>
                  <a:lnTo>
                    <a:pt x="508" y="3098"/>
                  </a:lnTo>
                </a:path>
              </a:pathLst>
            </a:custGeom>
            <a:ln w="25400">
              <a:solidFill>
                <a:srgbClr val="FADA59"/>
              </a:solidFill>
            </a:ln>
          </p:spPr>
          <p:txBody>
            <a:bodyPr wrap="square" lIns="0" tIns="0" rIns="0" bIns="0" rtlCol="0"/>
            <a:lstStyle/>
            <a:p>
              <a:endParaRPr/>
            </a:p>
          </p:txBody>
        </p:sp>
        <p:sp>
          <p:nvSpPr>
            <p:cNvPr id="7924" name="object 7924"/>
            <p:cNvSpPr/>
            <p:nvPr/>
          </p:nvSpPr>
          <p:spPr>
            <a:xfrm>
              <a:off x="6009741" y="8236237"/>
              <a:ext cx="3175" cy="16510"/>
            </a:xfrm>
            <a:custGeom>
              <a:avLst/>
              <a:gdLst/>
              <a:ahLst/>
              <a:cxnLst/>
              <a:rect l="l" t="t" r="r" b="b"/>
              <a:pathLst>
                <a:path w="3175" h="16509">
                  <a:moveTo>
                    <a:pt x="0" y="0"/>
                  </a:moveTo>
                  <a:lnTo>
                    <a:pt x="0" y="16299"/>
                  </a:lnTo>
                  <a:lnTo>
                    <a:pt x="3086" y="16299"/>
                  </a:lnTo>
                  <a:lnTo>
                    <a:pt x="3086" y="3553"/>
                  </a:lnTo>
                  <a:lnTo>
                    <a:pt x="2578" y="500"/>
                  </a:lnTo>
                  <a:lnTo>
                    <a:pt x="0" y="0"/>
                  </a:lnTo>
                  <a:close/>
                </a:path>
              </a:pathLst>
            </a:custGeom>
            <a:solidFill>
              <a:srgbClr val="FAD750"/>
            </a:solidFill>
          </p:spPr>
          <p:txBody>
            <a:bodyPr wrap="square" lIns="0" tIns="0" rIns="0" bIns="0" rtlCol="0"/>
            <a:lstStyle/>
            <a:p>
              <a:endParaRPr/>
            </a:p>
          </p:txBody>
        </p:sp>
        <p:sp>
          <p:nvSpPr>
            <p:cNvPr id="7925" name="object 7925"/>
            <p:cNvSpPr/>
            <p:nvPr/>
          </p:nvSpPr>
          <p:spPr>
            <a:xfrm>
              <a:off x="6009741" y="8236462"/>
              <a:ext cx="1270" cy="3810"/>
            </a:xfrm>
            <a:custGeom>
              <a:avLst/>
              <a:gdLst/>
              <a:ahLst/>
              <a:cxnLst/>
              <a:rect l="l" t="t" r="r" b="b"/>
              <a:pathLst>
                <a:path w="1270" h="3809">
                  <a:moveTo>
                    <a:pt x="0" y="3348"/>
                  </a:moveTo>
                  <a:lnTo>
                    <a:pt x="1161" y="0"/>
                  </a:lnTo>
                </a:path>
              </a:pathLst>
            </a:custGeom>
            <a:ln w="25400">
              <a:solidFill>
                <a:srgbClr val="FAD544"/>
              </a:solidFill>
            </a:ln>
          </p:spPr>
          <p:txBody>
            <a:bodyPr wrap="square" lIns="0" tIns="0" rIns="0" bIns="0" rtlCol="0"/>
            <a:lstStyle/>
            <a:p>
              <a:endParaRPr/>
            </a:p>
          </p:txBody>
        </p:sp>
        <p:sp>
          <p:nvSpPr>
            <p:cNvPr id="7926" name="object 7926"/>
            <p:cNvSpPr/>
            <p:nvPr/>
          </p:nvSpPr>
          <p:spPr>
            <a:xfrm>
              <a:off x="6004750" y="8235649"/>
              <a:ext cx="6350" cy="4445"/>
            </a:xfrm>
            <a:custGeom>
              <a:avLst/>
              <a:gdLst/>
              <a:ahLst/>
              <a:cxnLst/>
              <a:rect l="l" t="t" r="r" b="b"/>
              <a:pathLst>
                <a:path w="6350" h="4445">
                  <a:moveTo>
                    <a:pt x="1960" y="0"/>
                  </a:moveTo>
                  <a:lnTo>
                    <a:pt x="1828" y="313"/>
                  </a:lnTo>
                  <a:lnTo>
                    <a:pt x="304" y="1545"/>
                  </a:lnTo>
                  <a:lnTo>
                    <a:pt x="0" y="3729"/>
                  </a:lnTo>
                  <a:lnTo>
                    <a:pt x="1955" y="4047"/>
                  </a:lnTo>
                  <a:lnTo>
                    <a:pt x="3632" y="4136"/>
                  </a:lnTo>
                  <a:lnTo>
                    <a:pt x="4991" y="4161"/>
                  </a:lnTo>
                  <a:lnTo>
                    <a:pt x="4864" y="2142"/>
                  </a:lnTo>
                  <a:lnTo>
                    <a:pt x="6057" y="1050"/>
                  </a:lnTo>
                  <a:lnTo>
                    <a:pt x="6149" y="812"/>
                  </a:lnTo>
                  <a:lnTo>
                    <a:pt x="1960" y="0"/>
                  </a:lnTo>
                  <a:close/>
                </a:path>
              </a:pathLst>
            </a:custGeom>
            <a:solidFill>
              <a:srgbClr val="FAD23D"/>
            </a:solidFill>
          </p:spPr>
          <p:txBody>
            <a:bodyPr wrap="square" lIns="0" tIns="0" rIns="0" bIns="0" rtlCol="0"/>
            <a:lstStyle/>
            <a:p>
              <a:endParaRPr/>
            </a:p>
          </p:txBody>
        </p:sp>
        <p:sp>
          <p:nvSpPr>
            <p:cNvPr id="7927" name="object 7927"/>
            <p:cNvSpPr/>
            <p:nvPr/>
          </p:nvSpPr>
          <p:spPr>
            <a:xfrm>
              <a:off x="6009741" y="8236462"/>
              <a:ext cx="1270" cy="3810"/>
            </a:xfrm>
            <a:custGeom>
              <a:avLst/>
              <a:gdLst/>
              <a:ahLst/>
              <a:cxnLst/>
              <a:rect l="l" t="t" r="r" b="b"/>
              <a:pathLst>
                <a:path w="1270" h="3809">
                  <a:moveTo>
                    <a:pt x="1161" y="0"/>
                  </a:moveTo>
                  <a:lnTo>
                    <a:pt x="0" y="3348"/>
                  </a:lnTo>
                </a:path>
              </a:pathLst>
            </a:custGeom>
            <a:ln w="25400">
              <a:solidFill>
                <a:srgbClr val="FAD544"/>
              </a:solidFill>
            </a:ln>
          </p:spPr>
          <p:txBody>
            <a:bodyPr wrap="square" lIns="0" tIns="0" rIns="0" bIns="0" rtlCol="0"/>
            <a:lstStyle/>
            <a:p>
              <a:endParaRPr/>
            </a:p>
          </p:txBody>
        </p:sp>
        <p:sp>
          <p:nvSpPr>
            <p:cNvPr id="7928" name="object 7928"/>
            <p:cNvSpPr/>
            <p:nvPr/>
          </p:nvSpPr>
          <p:spPr>
            <a:xfrm>
              <a:off x="6004750" y="8239379"/>
              <a:ext cx="5080" cy="635"/>
            </a:xfrm>
            <a:custGeom>
              <a:avLst/>
              <a:gdLst/>
              <a:ahLst/>
              <a:cxnLst/>
              <a:rect l="l" t="t" r="r" b="b"/>
              <a:pathLst>
                <a:path w="5079" h="634">
                  <a:moveTo>
                    <a:pt x="4991" y="431"/>
                  </a:moveTo>
                  <a:lnTo>
                    <a:pt x="0" y="0"/>
                  </a:lnTo>
                </a:path>
              </a:pathLst>
            </a:custGeom>
            <a:ln w="25400">
              <a:solidFill>
                <a:srgbClr val="FAD23F"/>
              </a:solidFill>
            </a:ln>
          </p:spPr>
          <p:txBody>
            <a:bodyPr wrap="square" lIns="0" tIns="0" rIns="0" bIns="0" rtlCol="0"/>
            <a:lstStyle/>
            <a:p>
              <a:endParaRPr/>
            </a:p>
          </p:txBody>
        </p:sp>
        <p:sp>
          <p:nvSpPr>
            <p:cNvPr id="7929" name="object 7929"/>
            <p:cNvSpPr/>
            <p:nvPr/>
          </p:nvSpPr>
          <p:spPr>
            <a:xfrm>
              <a:off x="6004750" y="8235638"/>
              <a:ext cx="1905" cy="3810"/>
            </a:xfrm>
            <a:custGeom>
              <a:avLst/>
              <a:gdLst/>
              <a:ahLst/>
              <a:cxnLst/>
              <a:rect l="l" t="t" r="r" b="b"/>
              <a:pathLst>
                <a:path w="1904" h="3809">
                  <a:moveTo>
                    <a:pt x="0" y="3741"/>
                  </a:moveTo>
                  <a:lnTo>
                    <a:pt x="1902" y="0"/>
                  </a:lnTo>
                </a:path>
              </a:pathLst>
            </a:custGeom>
            <a:ln w="25400">
              <a:solidFill>
                <a:srgbClr val="FAD137"/>
              </a:solidFill>
            </a:ln>
          </p:spPr>
          <p:txBody>
            <a:bodyPr wrap="square" lIns="0" tIns="0" rIns="0" bIns="0" rtlCol="0"/>
            <a:lstStyle/>
            <a:p>
              <a:endParaRPr/>
            </a:p>
          </p:txBody>
        </p:sp>
        <p:sp>
          <p:nvSpPr>
            <p:cNvPr id="7930" name="object 7930"/>
            <p:cNvSpPr/>
            <p:nvPr/>
          </p:nvSpPr>
          <p:spPr>
            <a:xfrm>
              <a:off x="5998146" y="8232339"/>
              <a:ext cx="8890" cy="7620"/>
            </a:xfrm>
            <a:custGeom>
              <a:avLst/>
              <a:gdLst/>
              <a:ahLst/>
              <a:cxnLst/>
              <a:rect l="l" t="t" r="r" b="b"/>
              <a:pathLst>
                <a:path w="8889" h="7620">
                  <a:moveTo>
                    <a:pt x="2553" y="0"/>
                  </a:moveTo>
                  <a:lnTo>
                    <a:pt x="2006" y="1286"/>
                  </a:lnTo>
                  <a:lnTo>
                    <a:pt x="723" y="2899"/>
                  </a:lnTo>
                  <a:lnTo>
                    <a:pt x="0" y="5248"/>
                  </a:lnTo>
                  <a:lnTo>
                    <a:pt x="2438" y="6188"/>
                  </a:lnTo>
                  <a:lnTo>
                    <a:pt x="4660" y="6734"/>
                  </a:lnTo>
                  <a:lnTo>
                    <a:pt x="6603" y="7039"/>
                  </a:lnTo>
                  <a:lnTo>
                    <a:pt x="6908" y="4855"/>
                  </a:lnTo>
                  <a:lnTo>
                    <a:pt x="8432" y="3623"/>
                  </a:lnTo>
                  <a:lnTo>
                    <a:pt x="8564" y="3309"/>
                  </a:lnTo>
                  <a:lnTo>
                    <a:pt x="6497" y="2899"/>
                  </a:lnTo>
                  <a:lnTo>
                    <a:pt x="2553" y="0"/>
                  </a:lnTo>
                  <a:close/>
                </a:path>
              </a:pathLst>
            </a:custGeom>
            <a:solidFill>
              <a:srgbClr val="FACF32"/>
            </a:solidFill>
          </p:spPr>
          <p:txBody>
            <a:bodyPr wrap="square" lIns="0" tIns="0" rIns="0" bIns="0" rtlCol="0"/>
            <a:lstStyle/>
            <a:p>
              <a:endParaRPr/>
            </a:p>
          </p:txBody>
        </p:sp>
        <p:sp>
          <p:nvSpPr>
            <p:cNvPr id="7931" name="object 7931"/>
            <p:cNvSpPr/>
            <p:nvPr/>
          </p:nvSpPr>
          <p:spPr>
            <a:xfrm>
              <a:off x="6004750" y="8235638"/>
              <a:ext cx="1905" cy="3810"/>
            </a:xfrm>
            <a:custGeom>
              <a:avLst/>
              <a:gdLst/>
              <a:ahLst/>
              <a:cxnLst/>
              <a:rect l="l" t="t" r="r" b="b"/>
              <a:pathLst>
                <a:path w="1904" h="3809">
                  <a:moveTo>
                    <a:pt x="1902" y="0"/>
                  </a:moveTo>
                  <a:lnTo>
                    <a:pt x="0" y="3741"/>
                  </a:lnTo>
                </a:path>
              </a:pathLst>
            </a:custGeom>
            <a:ln w="25400">
              <a:solidFill>
                <a:srgbClr val="FAD137"/>
              </a:solidFill>
            </a:ln>
          </p:spPr>
          <p:txBody>
            <a:bodyPr wrap="square" lIns="0" tIns="0" rIns="0" bIns="0" rtlCol="0"/>
            <a:lstStyle/>
            <a:p>
              <a:endParaRPr/>
            </a:p>
          </p:txBody>
        </p:sp>
        <p:sp>
          <p:nvSpPr>
            <p:cNvPr id="7932" name="object 7932"/>
            <p:cNvSpPr/>
            <p:nvPr/>
          </p:nvSpPr>
          <p:spPr>
            <a:xfrm>
              <a:off x="5998146" y="8237588"/>
              <a:ext cx="6985" cy="1905"/>
            </a:xfrm>
            <a:custGeom>
              <a:avLst/>
              <a:gdLst/>
              <a:ahLst/>
              <a:cxnLst/>
              <a:rect l="l" t="t" r="r" b="b"/>
              <a:pathLst>
                <a:path w="6985" h="1904">
                  <a:moveTo>
                    <a:pt x="6603" y="1790"/>
                  </a:moveTo>
                  <a:lnTo>
                    <a:pt x="0" y="0"/>
                  </a:lnTo>
                </a:path>
              </a:pathLst>
            </a:custGeom>
            <a:ln w="25400">
              <a:solidFill>
                <a:srgbClr val="FACF34"/>
              </a:solidFill>
            </a:ln>
          </p:spPr>
          <p:txBody>
            <a:bodyPr wrap="square" lIns="0" tIns="0" rIns="0" bIns="0" rtlCol="0"/>
            <a:lstStyle/>
            <a:p>
              <a:endParaRPr/>
            </a:p>
          </p:txBody>
        </p:sp>
        <p:sp>
          <p:nvSpPr>
            <p:cNvPr id="7933" name="object 7933"/>
            <p:cNvSpPr/>
            <p:nvPr/>
          </p:nvSpPr>
          <p:spPr>
            <a:xfrm>
              <a:off x="5998146" y="8232324"/>
              <a:ext cx="2540" cy="5715"/>
            </a:xfrm>
            <a:custGeom>
              <a:avLst/>
              <a:gdLst/>
              <a:ahLst/>
              <a:cxnLst/>
              <a:rect l="l" t="t" r="r" b="b"/>
              <a:pathLst>
                <a:path w="2539" h="5715">
                  <a:moveTo>
                    <a:pt x="0" y="5264"/>
                  </a:moveTo>
                  <a:lnTo>
                    <a:pt x="2533" y="0"/>
                  </a:lnTo>
                </a:path>
              </a:pathLst>
            </a:custGeom>
            <a:ln w="25400">
              <a:solidFill>
                <a:srgbClr val="FACF2E"/>
              </a:solidFill>
            </a:ln>
          </p:spPr>
          <p:txBody>
            <a:bodyPr wrap="square" lIns="0" tIns="0" rIns="0" bIns="0" rtlCol="0"/>
            <a:lstStyle/>
            <a:p>
              <a:endParaRPr/>
            </a:p>
          </p:txBody>
        </p:sp>
        <p:sp>
          <p:nvSpPr>
            <p:cNvPr id="7934" name="object 7934"/>
            <p:cNvSpPr/>
            <p:nvPr/>
          </p:nvSpPr>
          <p:spPr>
            <a:xfrm>
              <a:off x="5990196" y="8226612"/>
              <a:ext cx="10795" cy="11430"/>
            </a:xfrm>
            <a:custGeom>
              <a:avLst/>
              <a:gdLst/>
              <a:ahLst/>
              <a:cxnLst/>
              <a:rect l="l" t="t" r="r" b="b"/>
              <a:pathLst>
                <a:path w="10795" h="11429">
                  <a:moveTo>
                    <a:pt x="2713" y="0"/>
                  </a:moveTo>
                  <a:lnTo>
                    <a:pt x="1841" y="2111"/>
                  </a:lnTo>
                  <a:lnTo>
                    <a:pt x="927" y="4397"/>
                  </a:lnTo>
                  <a:lnTo>
                    <a:pt x="0" y="6823"/>
                  </a:lnTo>
                  <a:lnTo>
                    <a:pt x="2844" y="8715"/>
                  </a:lnTo>
                  <a:lnTo>
                    <a:pt x="5511" y="10036"/>
                  </a:lnTo>
                  <a:lnTo>
                    <a:pt x="7950" y="10975"/>
                  </a:lnTo>
                  <a:lnTo>
                    <a:pt x="8674" y="8626"/>
                  </a:lnTo>
                  <a:lnTo>
                    <a:pt x="9956" y="7013"/>
                  </a:lnTo>
                  <a:lnTo>
                    <a:pt x="10504" y="5727"/>
                  </a:lnTo>
                  <a:lnTo>
                    <a:pt x="2713" y="0"/>
                  </a:lnTo>
                  <a:close/>
                </a:path>
              </a:pathLst>
            </a:custGeom>
            <a:solidFill>
              <a:srgbClr val="FBCE2C"/>
            </a:solidFill>
          </p:spPr>
          <p:txBody>
            <a:bodyPr wrap="square" lIns="0" tIns="0" rIns="0" bIns="0" rtlCol="0"/>
            <a:lstStyle/>
            <a:p>
              <a:endParaRPr/>
            </a:p>
          </p:txBody>
        </p:sp>
        <p:sp>
          <p:nvSpPr>
            <p:cNvPr id="7935" name="object 7935"/>
            <p:cNvSpPr/>
            <p:nvPr/>
          </p:nvSpPr>
          <p:spPr>
            <a:xfrm>
              <a:off x="5998146" y="8232324"/>
              <a:ext cx="2540" cy="5715"/>
            </a:xfrm>
            <a:custGeom>
              <a:avLst/>
              <a:gdLst/>
              <a:ahLst/>
              <a:cxnLst/>
              <a:rect l="l" t="t" r="r" b="b"/>
              <a:pathLst>
                <a:path w="2539" h="5715">
                  <a:moveTo>
                    <a:pt x="2533" y="0"/>
                  </a:moveTo>
                  <a:lnTo>
                    <a:pt x="0" y="5264"/>
                  </a:lnTo>
                </a:path>
              </a:pathLst>
            </a:custGeom>
            <a:ln w="25400">
              <a:solidFill>
                <a:srgbClr val="FACF2E"/>
              </a:solidFill>
            </a:ln>
          </p:spPr>
          <p:txBody>
            <a:bodyPr wrap="square" lIns="0" tIns="0" rIns="0" bIns="0" rtlCol="0"/>
            <a:lstStyle/>
            <a:p>
              <a:endParaRPr/>
            </a:p>
          </p:txBody>
        </p:sp>
        <p:sp>
          <p:nvSpPr>
            <p:cNvPr id="7936" name="object 7936"/>
            <p:cNvSpPr/>
            <p:nvPr/>
          </p:nvSpPr>
          <p:spPr>
            <a:xfrm>
              <a:off x="5990196" y="8233435"/>
              <a:ext cx="8255" cy="4445"/>
            </a:xfrm>
            <a:custGeom>
              <a:avLst/>
              <a:gdLst/>
              <a:ahLst/>
              <a:cxnLst/>
              <a:rect l="l" t="t" r="r" b="b"/>
              <a:pathLst>
                <a:path w="8254" h="4445">
                  <a:moveTo>
                    <a:pt x="7950" y="4152"/>
                  </a:moveTo>
                  <a:lnTo>
                    <a:pt x="0" y="0"/>
                  </a:lnTo>
                </a:path>
              </a:pathLst>
            </a:custGeom>
            <a:ln w="25400">
              <a:solidFill>
                <a:srgbClr val="FBCE2E"/>
              </a:solidFill>
            </a:ln>
          </p:spPr>
          <p:txBody>
            <a:bodyPr wrap="square" lIns="0" tIns="0" rIns="0" bIns="0" rtlCol="0"/>
            <a:lstStyle/>
            <a:p>
              <a:endParaRPr/>
            </a:p>
          </p:txBody>
        </p:sp>
        <p:sp>
          <p:nvSpPr>
            <p:cNvPr id="7937" name="object 7937"/>
            <p:cNvSpPr/>
            <p:nvPr/>
          </p:nvSpPr>
          <p:spPr>
            <a:xfrm>
              <a:off x="5990196" y="8226612"/>
              <a:ext cx="3175" cy="6985"/>
            </a:xfrm>
            <a:custGeom>
              <a:avLst/>
              <a:gdLst/>
              <a:ahLst/>
              <a:cxnLst/>
              <a:rect l="l" t="t" r="r" b="b"/>
              <a:pathLst>
                <a:path w="3175" h="6984">
                  <a:moveTo>
                    <a:pt x="0" y="6822"/>
                  </a:moveTo>
                  <a:lnTo>
                    <a:pt x="2713" y="0"/>
                  </a:lnTo>
                </a:path>
              </a:pathLst>
            </a:custGeom>
            <a:ln w="25400">
              <a:solidFill>
                <a:srgbClr val="FBCE2B"/>
              </a:solidFill>
            </a:ln>
          </p:spPr>
          <p:txBody>
            <a:bodyPr wrap="square" lIns="0" tIns="0" rIns="0" bIns="0" rtlCol="0"/>
            <a:lstStyle/>
            <a:p>
              <a:endParaRPr/>
            </a:p>
          </p:txBody>
        </p:sp>
        <p:sp>
          <p:nvSpPr>
            <p:cNvPr id="7938" name="object 7938"/>
            <p:cNvSpPr/>
            <p:nvPr/>
          </p:nvSpPr>
          <p:spPr>
            <a:xfrm>
              <a:off x="5975743" y="8217217"/>
              <a:ext cx="17780" cy="16510"/>
            </a:xfrm>
            <a:custGeom>
              <a:avLst/>
              <a:gdLst/>
              <a:ahLst/>
              <a:cxnLst/>
              <a:rect l="l" t="t" r="r" b="b"/>
              <a:pathLst>
                <a:path w="17779" h="16509">
                  <a:moveTo>
                    <a:pt x="6096" y="0"/>
                  </a:moveTo>
                  <a:lnTo>
                    <a:pt x="4559" y="2298"/>
                  </a:lnTo>
                  <a:lnTo>
                    <a:pt x="1435" y="3543"/>
                  </a:lnTo>
                  <a:lnTo>
                    <a:pt x="0" y="6019"/>
                  </a:lnTo>
                  <a:lnTo>
                    <a:pt x="4597" y="9740"/>
                  </a:lnTo>
                  <a:lnTo>
                    <a:pt x="9486" y="13106"/>
                  </a:lnTo>
                  <a:lnTo>
                    <a:pt x="14452" y="16217"/>
                  </a:lnTo>
                  <a:lnTo>
                    <a:pt x="15379" y="13792"/>
                  </a:lnTo>
                  <a:lnTo>
                    <a:pt x="16294" y="11506"/>
                  </a:lnTo>
                  <a:lnTo>
                    <a:pt x="17166" y="9394"/>
                  </a:lnTo>
                  <a:lnTo>
                    <a:pt x="13792" y="6896"/>
                  </a:lnTo>
                  <a:lnTo>
                    <a:pt x="10071" y="3810"/>
                  </a:lnTo>
                  <a:lnTo>
                    <a:pt x="6096" y="0"/>
                  </a:lnTo>
                  <a:close/>
                </a:path>
              </a:pathLst>
            </a:custGeom>
            <a:solidFill>
              <a:srgbClr val="FCCF2F"/>
            </a:solidFill>
          </p:spPr>
          <p:txBody>
            <a:bodyPr wrap="square" lIns="0" tIns="0" rIns="0" bIns="0" rtlCol="0"/>
            <a:lstStyle/>
            <a:p>
              <a:endParaRPr/>
            </a:p>
          </p:txBody>
        </p:sp>
        <p:sp>
          <p:nvSpPr>
            <p:cNvPr id="7939" name="object 7939"/>
            <p:cNvSpPr/>
            <p:nvPr/>
          </p:nvSpPr>
          <p:spPr>
            <a:xfrm>
              <a:off x="5990196" y="8226612"/>
              <a:ext cx="3175" cy="6985"/>
            </a:xfrm>
            <a:custGeom>
              <a:avLst/>
              <a:gdLst/>
              <a:ahLst/>
              <a:cxnLst/>
              <a:rect l="l" t="t" r="r" b="b"/>
              <a:pathLst>
                <a:path w="3175" h="6984">
                  <a:moveTo>
                    <a:pt x="2713" y="0"/>
                  </a:moveTo>
                  <a:lnTo>
                    <a:pt x="0" y="6822"/>
                  </a:lnTo>
                </a:path>
              </a:pathLst>
            </a:custGeom>
            <a:ln w="25400">
              <a:solidFill>
                <a:srgbClr val="FBCE2B"/>
              </a:solidFill>
            </a:ln>
          </p:spPr>
          <p:txBody>
            <a:bodyPr wrap="square" lIns="0" tIns="0" rIns="0" bIns="0" rtlCol="0"/>
            <a:lstStyle/>
            <a:p>
              <a:endParaRPr/>
            </a:p>
          </p:txBody>
        </p:sp>
        <p:sp>
          <p:nvSpPr>
            <p:cNvPr id="7940" name="object 7940"/>
            <p:cNvSpPr/>
            <p:nvPr/>
          </p:nvSpPr>
          <p:spPr>
            <a:xfrm>
              <a:off x="5975743" y="8223237"/>
              <a:ext cx="14604" cy="10795"/>
            </a:xfrm>
            <a:custGeom>
              <a:avLst/>
              <a:gdLst/>
              <a:ahLst/>
              <a:cxnLst/>
              <a:rect l="l" t="t" r="r" b="b"/>
              <a:pathLst>
                <a:path w="14604" h="10795">
                  <a:moveTo>
                    <a:pt x="14452" y="10198"/>
                  </a:moveTo>
                  <a:lnTo>
                    <a:pt x="9486" y="7086"/>
                  </a:lnTo>
                  <a:lnTo>
                    <a:pt x="4597" y="3721"/>
                  </a:lnTo>
                  <a:lnTo>
                    <a:pt x="0" y="0"/>
                  </a:lnTo>
                </a:path>
              </a:pathLst>
            </a:custGeom>
            <a:ln w="25399">
              <a:solidFill>
                <a:srgbClr val="FCCF31"/>
              </a:solidFill>
            </a:ln>
          </p:spPr>
          <p:txBody>
            <a:bodyPr wrap="square" lIns="0" tIns="0" rIns="0" bIns="0" rtlCol="0"/>
            <a:lstStyle/>
            <a:p>
              <a:endParaRPr/>
            </a:p>
          </p:txBody>
        </p:sp>
        <p:sp>
          <p:nvSpPr>
            <p:cNvPr id="7941" name="object 7941"/>
            <p:cNvSpPr/>
            <p:nvPr/>
          </p:nvSpPr>
          <p:spPr>
            <a:xfrm>
              <a:off x="5975743" y="8217217"/>
              <a:ext cx="6350" cy="6350"/>
            </a:xfrm>
            <a:custGeom>
              <a:avLst/>
              <a:gdLst/>
              <a:ahLst/>
              <a:cxnLst/>
              <a:rect l="l" t="t" r="r" b="b"/>
              <a:pathLst>
                <a:path w="6350" h="6350">
                  <a:moveTo>
                    <a:pt x="0" y="6019"/>
                  </a:moveTo>
                  <a:lnTo>
                    <a:pt x="6096" y="0"/>
                  </a:lnTo>
                </a:path>
              </a:pathLst>
            </a:custGeom>
            <a:ln w="25400">
              <a:solidFill>
                <a:srgbClr val="FDD132"/>
              </a:solidFill>
            </a:ln>
          </p:spPr>
          <p:txBody>
            <a:bodyPr wrap="square" lIns="0" tIns="0" rIns="0" bIns="0" rtlCol="0"/>
            <a:lstStyle/>
            <a:p>
              <a:endParaRPr/>
            </a:p>
          </p:txBody>
        </p:sp>
        <p:sp>
          <p:nvSpPr>
            <p:cNvPr id="7942" name="object 7942"/>
            <p:cNvSpPr/>
            <p:nvPr/>
          </p:nvSpPr>
          <p:spPr>
            <a:xfrm>
              <a:off x="5981839" y="8217217"/>
              <a:ext cx="635" cy="635"/>
            </a:xfrm>
            <a:custGeom>
              <a:avLst/>
              <a:gdLst/>
              <a:ahLst/>
              <a:cxnLst/>
              <a:rect l="l" t="t" r="r" b="b"/>
              <a:pathLst>
                <a:path w="635" h="634">
                  <a:moveTo>
                    <a:pt x="0" y="0"/>
                  </a:moveTo>
                  <a:lnTo>
                    <a:pt x="80" y="68"/>
                  </a:lnTo>
                </a:path>
              </a:pathLst>
            </a:custGeom>
            <a:ln w="25400">
              <a:solidFill>
                <a:srgbClr val="FCCF2C"/>
              </a:solidFill>
            </a:ln>
          </p:spPr>
          <p:txBody>
            <a:bodyPr wrap="square" lIns="0" tIns="0" rIns="0" bIns="0" rtlCol="0"/>
            <a:lstStyle/>
            <a:p>
              <a:endParaRPr/>
            </a:p>
          </p:txBody>
        </p:sp>
        <p:sp>
          <p:nvSpPr>
            <p:cNvPr id="7943" name="object 7943"/>
            <p:cNvSpPr/>
            <p:nvPr/>
          </p:nvSpPr>
          <p:spPr>
            <a:xfrm>
              <a:off x="5963056" y="8203400"/>
              <a:ext cx="19050" cy="20320"/>
            </a:xfrm>
            <a:custGeom>
              <a:avLst/>
              <a:gdLst/>
              <a:ahLst/>
              <a:cxnLst/>
              <a:rect l="l" t="t" r="r" b="b"/>
              <a:pathLst>
                <a:path w="19050" h="20320">
                  <a:moveTo>
                    <a:pt x="6159" y="0"/>
                  </a:moveTo>
                  <a:lnTo>
                    <a:pt x="4000" y="2489"/>
                  </a:lnTo>
                  <a:lnTo>
                    <a:pt x="1943" y="5003"/>
                  </a:lnTo>
                  <a:lnTo>
                    <a:pt x="0" y="7518"/>
                  </a:lnTo>
                  <a:lnTo>
                    <a:pt x="3784" y="12039"/>
                  </a:lnTo>
                  <a:lnTo>
                    <a:pt x="8089" y="16116"/>
                  </a:lnTo>
                  <a:lnTo>
                    <a:pt x="12687" y="19837"/>
                  </a:lnTo>
                  <a:lnTo>
                    <a:pt x="14122" y="17360"/>
                  </a:lnTo>
                  <a:lnTo>
                    <a:pt x="17246" y="16116"/>
                  </a:lnTo>
                  <a:lnTo>
                    <a:pt x="18783" y="13817"/>
                  </a:lnTo>
                  <a:lnTo>
                    <a:pt x="14795" y="9982"/>
                  </a:lnTo>
                  <a:lnTo>
                    <a:pt x="10566" y="5435"/>
                  </a:lnTo>
                  <a:lnTo>
                    <a:pt x="6159" y="0"/>
                  </a:lnTo>
                  <a:close/>
                </a:path>
              </a:pathLst>
            </a:custGeom>
            <a:solidFill>
              <a:srgbClr val="FED43A"/>
            </a:solidFill>
          </p:spPr>
          <p:txBody>
            <a:bodyPr wrap="square" lIns="0" tIns="0" rIns="0" bIns="0" rtlCol="0"/>
            <a:lstStyle/>
            <a:p>
              <a:endParaRPr/>
            </a:p>
          </p:txBody>
        </p:sp>
        <p:sp>
          <p:nvSpPr>
            <p:cNvPr id="7944" name="object 7944"/>
            <p:cNvSpPr/>
            <p:nvPr/>
          </p:nvSpPr>
          <p:spPr>
            <a:xfrm>
              <a:off x="5975743" y="8217217"/>
              <a:ext cx="6350" cy="6350"/>
            </a:xfrm>
            <a:custGeom>
              <a:avLst/>
              <a:gdLst/>
              <a:ahLst/>
              <a:cxnLst/>
              <a:rect l="l" t="t" r="r" b="b"/>
              <a:pathLst>
                <a:path w="6350" h="6350">
                  <a:moveTo>
                    <a:pt x="6096" y="0"/>
                  </a:moveTo>
                  <a:lnTo>
                    <a:pt x="0" y="6019"/>
                  </a:lnTo>
                </a:path>
              </a:pathLst>
            </a:custGeom>
            <a:ln w="25400">
              <a:solidFill>
                <a:srgbClr val="FDD132"/>
              </a:solidFill>
            </a:ln>
          </p:spPr>
          <p:txBody>
            <a:bodyPr wrap="square" lIns="0" tIns="0" rIns="0" bIns="0" rtlCol="0"/>
            <a:lstStyle/>
            <a:p>
              <a:endParaRPr/>
            </a:p>
          </p:txBody>
        </p:sp>
        <p:sp>
          <p:nvSpPr>
            <p:cNvPr id="7945" name="object 7945"/>
            <p:cNvSpPr/>
            <p:nvPr/>
          </p:nvSpPr>
          <p:spPr>
            <a:xfrm>
              <a:off x="5963056" y="8210918"/>
              <a:ext cx="12700" cy="12700"/>
            </a:xfrm>
            <a:custGeom>
              <a:avLst/>
              <a:gdLst/>
              <a:ahLst/>
              <a:cxnLst/>
              <a:rect l="l" t="t" r="r" b="b"/>
              <a:pathLst>
                <a:path w="12700" h="12700">
                  <a:moveTo>
                    <a:pt x="12687" y="12318"/>
                  </a:moveTo>
                  <a:lnTo>
                    <a:pt x="8089" y="8597"/>
                  </a:lnTo>
                  <a:lnTo>
                    <a:pt x="3784" y="4521"/>
                  </a:lnTo>
                  <a:lnTo>
                    <a:pt x="0" y="0"/>
                  </a:lnTo>
                </a:path>
              </a:pathLst>
            </a:custGeom>
            <a:ln w="25400">
              <a:solidFill>
                <a:srgbClr val="FED43F"/>
              </a:solidFill>
            </a:ln>
          </p:spPr>
          <p:txBody>
            <a:bodyPr wrap="square" lIns="0" tIns="0" rIns="0" bIns="0" rtlCol="0"/>
            <a:lstStyle/>
            <a:p>
              <a:endParaRPr/>
            </a:p>
          </p:txBody>
        </p:sp>
        <p:sp>
          <p:nvSpPr>
            <p:cNvPr id="7946" name="object 7946"/>
            <p:cNvSpPr/>
            <p:nvPr/>
          </p:nvSpPr>
          <p:spPr>
            <a:xfrm>
              <a:off x="5963056" y="8203400"/>
              <a:ext cx="6350" cy="7620"/>
            </a:xfrm>
            <a:custGeom>
              <a:avLst/>
              <a:gdLst/>
              <a:ahLst/>
              <a:cxnLst/>
              <a:rect l="l" t="t" r="r" b="b"/>
              <a:pathLst>
                <a:path w="6350" h="7620">
                  <a:moveTo>
                    <a:pt x="0" y="7518"/>
                  </a:moveTo>
                  <a:lnTo>
                    <a:pt x="6159" y="0"/>
                  </a:lnTo>
                </a:path>
              </a:pathLst>
            </a:custGeom>
            <a:ln w="25400">
              <a:solidFill>
                <a:srgbClr val="FFD842"/>
              </a:solidFill>
            </a:ln>
          </p:spPr>
          <p:txBody>
            <a:bodyPr wrap="square" lIns="0" tIns="0" rIns="0" bIns="0" rtlCol="0"/>
            <a:lstStyle/>
            <a:p>
              <a:endParaRPr/>
            </a:p>
          </p:txBody>
        </p:sp>
        <p:sp>
          <p:nvSpPr>
            <p:cNvPr id="7947" name="object 7947"/>
            <p:cNvSpPr/>
            <p:nvPr/>
          </p:nvSpPr>
          <p:spPr>
            <a:xfrm>
              <a:off x="5969216" y="8203400"/>
              <a:ext cx="12700" cy="13970"/>
            </a:xfrm>
            <a:custGeom>
              <a:avLst/>
              <a:gdLst/>
              <a:ahLst/>
              <a:cxnLst/>
              <a:rect l="l" t="t" r="r" b="b"/>
              <a:pathLst>
                <a:path w="12700" h="13970">
                  <a:moveTo>
                    <a:pt x="0" y="0"/>
                  </a:moveTo>
                  <a:lnTo>
                    <a:pt x="4406" y="5435"/>
                  </a:lnTo>
                  <a:lnTo>
                    <a:pt x="8636" y="9982"/>
                  </a:lnTo>
                  <a:lnTo>
                    <a:pt x="12623" y="13817"/>
                  </a:lnTo>
                </a:path>
              </a:pathLst>
            </a:custGeom>
            <a:ln w="25400">
              <a:solidFill>
                <a:srgbClr val="FED535"/>
              </a:solidFill>
            </a:ln>
          </p:spPr>
          <p:txBody>
            <a:bodyPr wrap="square" lIns="0" tIns="0" rIns="0" bIns="0" rtlCol="0"/>
            <a:lstStyle/>
            <a:p>
              <a:endParaRPr/>
            </a:p>
          </p:txBody>
        </p:sp>
        <p:sp>
          <p:nvSpPr>
            <p:cNvPr id="7948" name="object 7948"/>
            <p:cNvSpPr/>
            <p:nvPr/>
          </p:nvSpPr>
          <p:spPr>
            <a:xfrm>
              <a:off x="5957443" y="8196105"/>
              <a:ext cx="12065" cy="15240"/>
            </a:xfrm>
            <a:custGeom>
              <a:avLst/>
              <a:gdLst/>
              <a:ahLst/>
              <a:cxnLst/>
              <a:rect l="l" t="t" r="r" b="b"/>
              <a:pathLst>
                <a:path w="12064" h="15240">
                  <a:moveTo>
                    <a:pt x="6634" y="0"/>
                  </a:moveTo>
                  <a:lnTo>
                    <a:pt x="4292" y="2392"/>
                  </a:lnTo>
                  <a:lnTo>
                    <a:pt x="1958" y="4932"/>
                  </a:lnTo>
                  <a:lnTo>
                    <a:pt x="0" y="7142"/>
                  </a:lnTo>
                  <a:lnTo>
                    <a:pt x="1701" y="9847"/>
                  </a:lnTo>
                  <a:lnTo>
                    <a:pt x="3581" y="12387"/>
                  </a:lnTo>
                  <a:lnTo>
                    <a:pt x="5613" y="14812"/>
                  </a:lnTo>
                  <a:lnTo>
                    <a:pt x="7556" y="12298"/>
                  </a:lnTo>
                  <a:lnTo>
                    <a:pt x="9613" y="9783"/>
                  </a:lnTo>
                  <a:lnTo>
                    <a:pt x="11772" y="7294"/>
                  </a:lnTo>
                  <a:lnTo>
                    <a:pt x="9855" y="4932"/>
                  </a:lnTo>
                  <a:lnTo>
                    <a:pt x="8074" y="2295"/>
                  </a:lnTo>
                  <a:lnTo>
                    <a:pt x="6634" y="0"/>
                  </a:lnTo>
                  <a:close/>
                </a:path>
              </a:pathLst>
            </a:custGeom>
            <a:solidFill>
              <a:srgbClr val="FFD945"/>
            </a:solidFill>
          </p:spPr>
          <p:txBody>
            <a:bodyPr wrap="square" lIns="0" tIns="0" rIns="0" bIns="0" rtlCol="0"/>
            <a:lstStyle/>
            <a:p>
              <a:endParaRPr/>
            </a:p>
          </p:txBody>
        </p:sp>
        <p:sp>
          <p:nvSpPr>
            <p:cNvPr id="7949" name="object 7949"/>
            <p:cNvSpPr/>
            <p:nvPr/>
          </p:nvSpPr>
          <p:spPr>
            <a:xfrm>
              <a:off x="5969151" y="8203308"/>
              <a:ext cx="635" cy="635"/>
            </a:xfrm>
            <a:custGeom>
              <a:avLst/>
              <a:gdLst/>
              <a:ahLst/>
              <a:cxnLst/>
              <a:rect l="l" t="t" r="r" b="b"/>
              <a:pathLst>
                <a:path w="635" h="634">
                  <a:moveTo>
                    <a:pt x="64" y="91"/>
                  </a:moveTo>
                  <a:lnTo>
                    <a:pt x="0" y="0"/>
                  </a:lnTo>
                </a:path>
              </a:pathLst>
            </a:custGeom>
            <a:ln w="25400">
              <a:solidFill>
                <a:srgbClr val="FFD93F"/>
              </a:solidFill>
            </a:ln>
          </p:spPr>
          <p:txBody>
            <a:bodyPr wrap="square" lIns="0" tIns="0" rIns="0" bIns="0" rtlCol="0"/>
            <a:lstStyle/>
            <a:p>
              <a:endParaRPr/>
            </a:p>
          </p:txBody>
        </p:sp>
        <p:sp>
          <p:nvSpPr>
            <p:cNvPr id="7950" name="object 7950"/>
            <p:cNvSpPr/>
            <p:nvPr/>
          </p:nvSpPr>
          <p:spPr>
            <a:xfrm>
              <a:off x="5957443" y="8196105"/>
              <a:ext cx="6985" cy="7620"/>
            </a:xfrm>
            <a:custGeom>
              <a:avLst/>
              <a:gdLst/>
              <a:ahLst/>
              <a:cxnLst/>
              <a:rect l="l" t="t" r="r" b="b"/>
              <a:pathLst>
                <a:path w="6985" h="7620">
                  <a:moveTo>
                    <a:pt x="6634" y="0"/>
                  </a:moveTo>
                  <a:lnTo>
                    <a:pt x="0" y="7141"/>
                  </a:lnTo>
                </a:path>
              </a:pathLst>
            </a:custGeom>
            <a:ln w="25400">
              <a:solidFill>
                <a:srgbClr val="FFDB49"/>
              </a:solidFill>
            </a:ln>
          </p:spPr>
          <p:txBody>
            <a:bodyPr wrap="square" lIns="0" tIns="0" rIns="0" bIns="0" rtlCol="0"/>
            <a:lstStyle/>
            <a:p>
              <a:endParaRPr/>
            </a:p>
          </p:txBody>
        </p:sp>
        <p:sp>
          <p:nvSpPr>
            <p:cNvPr id="7951" name="object 7951"/>
            <p:cNvSpPr/>
            <p:nvPr/>
          </p:nvSpPr>
          <p:spPr>
            <a:xfrm>
              <a:off x="5957443" y="8203247"/>
              <a:ext cx="5715" cy="8255"/>
            </a:xfrm>
            <a:custGeom>
              <a:avLst/>
              <a:gdLst/>
              <a:ahLst/>
              <a:cxnLst/>
              <a:rect l="l" t="t" r="r" b="b"/>
              <a:pathLst>
                <a:path w="5714" h="8254">
                  <a:moveTo>
                    <a:pt x="0" y="0"/>
                  </a:moveTo>
                  <a:lnTo>
                    <a:pt x="5613" y="7670"/>
                  </a:lnTo>
                </a:path>
              </a:pathLst>
            </a:custGeom>
            <a:ln w="25400">
              <a:solidFill>
                <a:srgbClr val="FFD94C"/>
              </a:solidFill>
            </a:ln>
          </p:spPr>
          <p:txBody>
            <a:bodyPr wrap="square" lIns="0" tIns="0" rIns="0" bIns="0" rtlCol="0"/>
            <a:lstStyle/>
            <a:p>
              <a:endParaRPr/>
            </a:p>
          </p:txBody>
        </p:sp>
        <p:sp>
          <p:nvSpPr>
            <p:cNvPr id="7952" name="object 7952"/>
            <p:cNvSpPr/>
            <p:nvPr/>
          </p:nvSpPr>
          <p:spPr>
            <a:xfrm>
              <a:off x="5963056" y="8203400"/>
              <a:ext cx="6350" cy="7620"/>
            </a:xfrm>
            <a:custGeom>
              <a:avLst/>
              <a:gdLst/>
              <a:ahLst/>
              <a:cxnLst/>
              <a:rect l="l" t="t" r="r" b="b"/>
              <a:pathLst>
                <a:path w="6350" h="7620">
                  <a:moveTo>
                    <a:pt x="0" y="7518"/>
                  </a:moveTo>
                  <a:lnTo>
                    <a:pt x="6159" y="0"/>
                  </a:lnTo>
                </a:path>
              </a:pathLst>
            </a:custGeom>
            <a:ln w="25400">
              <a:solidFill>
                <a:srgbClr val="FFD842"/>
              </a:solidFill>
            </a:ln>
          </p:spPr>
          <p:txBody>
            <a:bodyPr wrap="square" lIns="0" tIns="0" rIns="0" bIns="0" rtlCol="0"/>
            <a:lstStyle/>
            <a:p>
              <a:endParaRPr/>
            </a:p>
          </p:txBody>
        </p:sp>
        <p:sp>
          <p:nvSpPr>
            <p:cNvPr id="7953" name="object 7953"/>
            <p:cNvSpPr/>
            <p:nvPr/>
          </p:nvSpPr>
          <p:spPr>
            <a:xfrm>
              <a:off x="5945670" y="8167928"/>
              <a:ext cx="18415" cy="35560"/>
            </a:xfrm>
            <a:custGeom>
              <a:avLst/>
              <a:gdLst/>
              <a:ahLst/>
              <a:cxnLst/>
              <a:rect l="l" t="t" r="r" b="b"/>
              <a:pathLst>
                <a:path w="18414" h="35559">
                  <a:moveTo>
                    <a:pt x="7645" y="0"/>
                  </a:moveTo>
                  <a:lnTo>
                    <a:pt x="4965" y="1549"/>
                  </a:lnTo>
                  <a:lnTo>
                    <a:pt x="2463" y="3987"/>
                  </a:lnTo>
                  <a:lnTo>
                    <a:pt x="0" y="5587"/>
                  </a:lnTo>
                  <a:lnTo>
                    <a:pt x="2016" y="13412"/>
                  </a:lnTo>
                  <a:lnTo>
                    <a:pt x="4624" y="21024"/>
                  </a:lnTo>
                  <a:lnTo>
                    <a:pt x="7863" y="28351"/>
                  </a:lnTo>
                  <a:lnTo>
                    <a:pt x="11772" y="35318"/>
                  </a:lnTo>
                  <a:lnTo>
                    <a:pt x="13855" y="32969"/>
                  </a:lnTo>
                  <a:lnTo>
                    <a:pt x="16065" y="30568"/>
                  </a:lnTo>
                  <a:lnTo>
                    <a:pt x="18407" y="28176"/>
                  </a:lnTo>
                  <a:lnTo>
                    <a:pt x="14646" y="21377"/>
                  </a:lnTo>
                  <a:lnTo>
                    <a:pt x="11639" y="14379"/>
                  </a:lnTo>
                  <a:lnTo>
                    <a:pt x="9328" y="7233"/>
                  </a:lnTo>
                  <a:lnTo>
                    <a:pt x="7645" y="0"/>
                  </a:lnTo>
                  <a:close/>
                </a:path>
              </a:pathLst>
            </a:custGeom>
            <a:solidFill>
              <a:srgbClr val="FFE054"/>
            </a:solidFill>
          </p:spPr>
          <p:txBody>
            <a:bodyPr wrap="square" lIns="0" tIns="0" rIns="0" bIns="0" rtlCol="0"/>
            <a:lstStyle/>
            <a:p>
              <a:endParaRPr/>
            </a:p>
          </p:txBody>
        </p:sp>
        <p:sp>
          <p:nvSpPr>
            <p:cNvPr id="7954" name="object 7954"/>
            <p:cNvSpPr/>
            <p:nvPr/>
          </p:nvSpPr>
          <p:spPr>
            <a:xfrm>
              <a:off x="5957443" y="8196105"/>
              <a:ext cx="6985" cy="7620"/>
            </a:xfrm>
            <a:custGeom>
              <a:avLst/>
              <a:gdLst/>
              <a:ahLst/>
              <a:cxnLst/>
              <a:rect l="l" t="t" r="r" b="b"/>
              <a:pathLst>
                <a:path w="6985" h="7620">
                  <a:moveTo>
                    <a:pt x="6634" y="0"/>
                  </a:moveTo>
                  <a:lnTo>
                    <a:pt x="0" y="7141"/>
                  </a:lnTo>
                </a:path>
              </a:pathLst>
            </a:custGeom>
            <a:ln w="25400">
              <a:solidFill>
                <a:srgbClr val="FFDB49"/>
              </a:solidFill>
            </a:ln>
          </p:spPr>
          <p:txBody>
            <a:bodyPr wrap="square" lIns="0" tIns="0" rIns="0" bIns="0" rtlCol="0"/>
            <a:lstStyle/>
            <a:p>
              <a:endParaRPr/>
            </a:p>
          </p:txBody>
        </p:sp>
        <p:sp>
          <p:nvSpPr>
            <p:cNvPr id="7955" name="object 7955"/>
            <p:cNvSpPr/>
            <p:nvPr/>
          </p:nvSpPr>
          <p:spPr>
            <a:xfrm>
              <a:off x="5945670" y="8173516"/>
              <a:ext cx="12065" cy="29845"/>
            </a:xfrm>
            <a:custGeom>
              <a:avLst/>
              <a:gdLst/>
              <a:ahLst/>
              <a:cxnLst/>
              <a:rect l="l" t="t" r="r" b="b"/>
              <a:pathLst>
                <a:path w="12064" h="29845">
                  <a:moveTo>
                    <a:pt x="11772" y="29730"/>
                  </a:moveTo>
                  <a:lnTo>
                    <a:pt x="7863" y="22763"/>
                  </a:lnTo>
                  <a:lnTo>
                    <a:pt x="4624" y="15436"/>
                  </a:lnTo>
                  <a:lnTo>
                    <a:pt x="2016" y="7824"/>
                  </a:lnTo>
                  <a:lnTo>
                    <a:pt x="0" y="0"/>
                  </a:lnTo>
                </a:path>
              </a:pathLst>
            </a:custGeom>
            <a:ln w="25400">
              <a:solidFill>
                <a:srgbClr val="FFE05C"/>
              </a:solidFill>
            </a:ln>
          </p:spPr>
          <p:txBody>
            <a:bodyPr wrap="square" lIns="0" tIns="0" rIns="0" bIns="0" rtlCol="0"/>
            <a:lstStyle/>
            <a:p>
              <a:endParaRPr/>
            </a:p>
          </p:txBody>
        </p:sp>
        <p:sp>
          <p:nvSpPr>
            <p:cNvPr id="7956" name="object 7956"/>
            <p:cNvSpPr/>
            <p:nvPr/>
          </p:nvSpPr>
          <p:spPr>
            <a:xfrm>
              <a:off x="5945670" y="8167928"/>
              <a:ext cx="8255" cy="5715"/>
            </a:xfrm>
            <a:custGeom>
              <a:avLst/>
              <a:gdLst/>
              <a:ahLst/>
              <a:cxnLst/>
              <a:rect l="l" t="t" r="r" b="b"/>
              <a:pathLst>
                <a:path w="8254" h="5715">
                  <a:moveTo>
                    <a:pt x="0" y="5587"/>
                  </a:moveTo>
                  <a:lnTo>
                    <a:pt x="7645" y="0"/>
                  </a:lnTo>
                </a:path>
              </a:pathLst>
            </a:custGeom>
            <a:ln w="25400">
              <a:solidFill>
                <a:srgbClr val="FFE45E"/>
              </a:solidFill>
            </a:ln>
          </p:spPr>
          <p:txBody>
            <a:bodyPr wrap="square" lIns="0" tIns="0" rIns="0" bIns="0" rtlCol="0"/>
            <a:lstStyle/>
            <a:p>
              <a:endParaRPr/>
            </a:p>
          </p:txBody>
        </p:sp>
        <p:sp>
          <p:nvSpPr>
            <p:cNvPr id="7957" name="object 7957"/>
            <p:cNvSpPr/>
            <p:nvPr/>
          </p:nvSpPr>
          <p:spPr>
            <a:xfrm>
              <a:off x="5953315" y="8167928"/>
              <a:ext cx="10795" cy="28575"/>
            </a:xfrm>
            <a:custGeom>
              <a:avLst/>
              <a:gdLst/>
              <a:ahLst/>
              <a:cxnLst/>
              <a:rect l="l" t="t" r="r" b="b"/>
              <a:pathLst>
                <a:path w="10795" h="28575">
                  <a:moveTo>
                    <a:pt x="0" y="0"/>
                  </a:moveTo>
                  <a:lnTo>
                    <a:pt x="1682" y="7233"/>
                  </a:lnTo>
                  <a:lnTo>
                    <a:pt x="3994" y="14379"/>
                  </a:lnTo>
                  <a:lnTo>
                    <a:pt x="7000" y="21377"/>
                  </a:lnTo>
                  <a:lnTo>
                    <a:pt x="10660" y="27972"/>
                  </a:lnTo>
                </a:path>
              </a:pathLst>
            </a:custGeom>
            <a:ln w="25400">
              <a:solidFill>
                <a:srgbClr val="FFDF4A"/>
              </a:solidFill>
            </a:ln>
          </p:spPr>
          <p:txBody>
            <a:bodyPr wrap="square" lIns="0" tIns="0" rIns="0" bIns="0" rtlCol="0"/>
            <a:lstStyle/>
            <a:p>
              <a:endParaRPr/>
            </a:p>
          </p:txBody>
        </p:sp>
        <p:sp>
          <p:nvSpPr>
            <p:cNvPr id="7958" name="object 7958"/>
            <p:cNvSpPr/>
            <p:nvPr/>
          </p:nvSpPr>
          <p:spPr>
            <a:xfrm>
              <a:off x="5943244" y="8153438"/>
              <a:ext cx="10160" cy="20320"/>
            </a:xfrm>
            <a:custGeom>
              <a:avLst/>
              <a:gdLst/>
              <a:ahLst/>
              <a:cxnLst/>
              <a:rect l="l" t="t" r="r" b="b"/>
              <a:pathLst>
                <a:path w="10160" h="20320">
                  <a:moveTo>
                    <a:pt x="8331" y="0"/>
                  </a:moveTo>
                  <a:lnTo>
                    <a:pt x="5410" y="939"/>
                  </a:lnTo>
                  <a:lnTo>
                    <a:pt x="2730" y="3009"/>
                  </a:lnTo>
                  <a:lnTo>
                    <a:pt x="0" y="4076"/>
                  </a:lnTo>
                  <a:lnTo>
                    <a:pt x="469" y="9436"/>
                  </a:lnTo>
                  <a:lnTo>
                    <a:pt x="1270" y="14808"/>
                  </a:lnTo>
                  <a:lnTo>
                    <a:pt x="2425" y="20078"/>
                  </a:lnTo>
                  <a:lnTo>
                    <a:pt x="4889" y="18478"/>
                  </a:lnTo>
                  <a:lnTo>
                    <a:pt x="7391" y="16040"/>
                  </a:lnTo>
                  <a:lnTo>
                    <a:pt x="10071" y="14490"/>
                  </a:lnTo>
                  <a:lnTo>
                    <a:pt x="9156" y="9652"/>
                  </a:lnTo>
                  <a:lnTo>
                    <a:pt x="8597" y="4800"/>
                  </a:lnTo>
                  <a:lnTo>
                    <a:pt x="8331" y="0"/>
                  </a:lnTo>
                  <a:close/>
                </a:path>
              </a:pathLst>
            </a:custGeom>
            <a:solidFill>
              <a:srgbClr val="FFE662"/>
            </a:solidFill>
          </p:spPr>
          <p:txBody>
            <a:bodyPr wrap="square" lIns="0" tIns="0" rIns="0" bIns="0" rtlCol="0"/>
            <a:lstStyle/>
            <a:p>
              <a:endParaRPr/>
            </a:p>
          </p:txBody>
        </p:sp>
        <p:sp>
          <p:nvSpPr>
            <p:cNvPr id="7959" name="object 7959"/>
            <p:cNvSpPr/>
            <p:nvPr/>
          </p:nvSpPr>
          <p:spPr>
            <a:xfrm>
              <a:off x="5945670" y="8167928"/>
              <a:ext cx="8255" cy="5715"/>
            </a:xfrm>
            <a:custGeom>
              <a:avLst/>
              <a:gdLst/>
              <a:ahLst/>
              <a:cxnLst/>
              <a:rect l="l" t="t" r="r" b="b"/>
              <a:pathLst>
                <a:path w="8254" h="5715">
                  <a:moveTo>
                    <a:pt x="7645" y="0"/>
                  </a:moveTo>
                  <a:lnTo>
                    <a:pt x="0" y="5587"/>
                  </a:lnTo>
                </a:path>
              </a:pathLst>
            </a:custGeom>
            <a:ln w="25400">
              <a:solidFill>
                <a:srgbClr val="FFE45E"/>
              </a:solidFill>
            </a:ln>
          </p:spPr>
          <p:txBody>
            <a:bodyPr wrap="square" lIns="0" tIns="0" rIns="0" bIns="0" rtlCol="0"/>
            <a:lstStyle/>
            <a:p>
              <a:endParaRPr/>
            </a:p>
          </p:txBody>
        </p:sp>
        <p:sp>
          <p:nvSpPr>
            <p:cNvPr id="7960" name="object 7960"/>
            <p:cNvSpPr/>
            <p:nvPr/>
          </p:nvSpPr>
          <p:spPr>
            <a:xfrm>
              <a:off x="5943244" y="8157514"/>
              <a:ext cx="2540" cy="16510"/>
            </a:xfrm>
            <a:custGeom>
              <a:avLst/>
              <a:gdLst/>
              <a:ahLst/>
              <a:cxnLst/>
              <a:rect l="l" t="t" r="r" b="b"/>
              <a:pathLst>
                <a:path w="2539" h="16509">
                  <a:moveTo>
                    <a:pt x="2425" y="16001"/>
                  </a:moveTo>
                  <a:lnTo>
                    <a:pt x="1270" y="10731"/>
                  </a:lnTo>
                  <a:lnTo>
                    <a:pt x="469" y="5359"/>
                  </a:lnTo>
                  <a:lnTo>
                    <a:pt x="0" y="0"/>
                  </a:lnTo>
                </a:path>
              </a:pathLst>
            </a:custGeom>
            <a:ln w="25400">
              <a:solidFill>
                <a:srgbClr val="FFE76D"/>
              </a:solidFill>
            </a:ln>
          </p:spPr>
          <p:txBody>
            <a:bodyPr wrap="square" lIns="0" tIns="0" rIns="0" bIns="0" rtlCol="0"/>
            <a:lstStyle/>
            <a:p>
              <a:endParaRPr/>
            </a:p>
          </p:txBody>
        </p:sp>
        <p:sp>
          <p:nvSpPr>
            <p:cNvPr id="7961" name="object 7961"/>
            <p:cNvSpPr/>
            <p:nvPr/>
          </p:nvSpPr>
          <p:spPr>
            <a:xfrm>
              <a:off x="5943244" y="8153438"/>
              <a:ext cx="8890" cy="4445"/>
            </a:xfrm>
            <a:custGeom>
              <a:avLst/>
              <a:gdLst/>
              <a:ahLst/>
              <a:cxnLst/>
              <a:rect l="l" t="t" r="r" b="b"/>
              <a:pathLst>
                <a:path w="8889" h="4445">
                  <a:moveTo>
                    <a:pt x="0" y="4076"/>
                  </a:moveTo>
                  <a:lnTo>
                    <a:pt x="8331" y="0"/>
                  </a:lnTo>
                </a:path>
              </a:pathLst>
            </a:custGeom>
            <a:ln w="25400">
              <a:solidFill>
                <a:srgbClr val="FFE866"/>
              </a:solidFill>
            </a:ln>
          </p:spPr>
          <p:txBody>
            <a:bodyPr wrap="square" lIns="0" tIns="0" rIns="0" bIns="0" rtlCol="0"/>
            <a:lstStyle/>
            <a:p>
              <a:endParaRPr/>
            </a:p>
          </p:txBody>
        </p:sp>
        <p:sp>
          <p:nvSpPr>
            <p:cNvPr id="7962" name="object 7962"/>
            <p:cNvSpPr/>
            <p:nvPr/>
          </p:nvSpPr>
          <p:spPr>
            <a:xfrm>
              <a:off x="5951575" y="8153438"/>
              <a:ext cx="1905" cy="14604"/>
            </a:xfrm>
            <a:custGeom>
              <a:avLst/>
              <a:gdLst/>
              <a:ahLst/>
              <a:cxnLst/>
              <a:rect l="l" t="t" r="r" b="b"/>
              <a:pathLst>
                <a:path w="1904" h="14604">
                  <a:moveTo>
                    <a:pt x="0" y="0"/>
                  </a:moveTo>
                  <a:lnTo>
                    <a:pt x="266" y="4800"/>
                  </a:lnTo>
                  <a:lnTo>
                    <a:pt x="825" y="9652"/>
                  </a:lnTo>
                  <a:lnTo>
                    <a:pt x="1739" y="14490"/>
                  </a:lnTo>
                </a:path>
              </a:pathLst>
            </a:custGeom>
            <a:ln w="25400">
              <a:solidFill>
                <a:srgbClr val="FFE556"/>
              </a:solidFill>
            </a:ln>
          </p:spPr>
          <p:txBody>
            <a:bodyPr wrap="square" lIns="0" tIns="0" rIns="0" bIns="0" rtlCol="0"/>
            <a:lstStyle/>
            <a:p>
              <a:endParaRPr/>
            </a:p>
          </p:txBody>
        </p:sp>
        <p:sp>
          <p:nvSpPr>
            <p:cNvPr id="7963" name="object 7963"/>
            <p:cNvSpPr/>
            <p:nvPr/>
          </p:nvSpPr>
          <p:spPr>
            <a:xfrm>
              <a:off x="5942596" y="8139277"/>
              <a:ext cx="9525" cy="18415"/>
            </a:xfrm>
            <a:custGeom>
              <a:avLst/>
              <a:gdLst/>
              <a:ahLst/>
              <a:cxnLst/>
              <a:rect l="l" t="t" r="r" b="b"/>
              <a:pathLst>
                <a:path w="9525" h="18415">
                  <a:moveTo>
                    <a:pt x="8940" y="0"/>
                  </a:moveTo>
                  <a:lnTo>
                    <a:pt x="5905" y="673"/>
                  </a:lnTo>
                  <a:lnTo>
                    <a:pt x="2946" y="1447"/>
                  </a:lnTo>
                  <a:lnTo>
                    <a:pt x="88" y="2273"/>
                  </a:lnTo>
                  <a:lnTo>
                    <a:pt x="0" y="7518"/>
                  </a:lnTo>
                  <a:lnTo>
                    <a:pt x="165" y="12877"/>
                  </a:lnTo>
                  <a:lnTo>
                    <a:pt x="647" y="18237"/>
                  </a:lnTo>
                  <a:lnTo>
                    <a:pt x="3378" y="17170"/>
                  </a:lnTo>
                  <a:lnTo>
                    <a:pt x="6057" y="15100"/>
                  </a:lnTo>
                  <a:lnTo>
                    <a:pt x="8978" y="14160"/>
                  </a:lnTo>
                  <a:lnTo>
                    <a:pt x="8712" y="9359"/>
                  </a:lnTo>
                  <a:lnTo>
                    <a:pt x="8724" y="4610"/>
                  </a:lnTo>
                  <a:lnTo>
                    <a:pt x="8940" y="0"/>
                  </a:lnTo>
                  <a:close/>
                </a:path>
              </a:pathLst>
            </a:custGeom>
            <a:solidFill>
              <a:srgbClr val="FFE967"/>
            </a:solidFill>
          </p:spPr>
          <p:txBody>
            <a:bodyPr wrap="square" lIns="0" tIns="0" rIns="0" bIns="0" rtlCol="0"/>
            <a:lstStyle/>
            <a:p>
              <a:endParaRPr/>
            </a:p>
          </p:txBody>
        </p:sp>
        <p:sp>
          <p:nvSpPr>
            <p:cNvPr id="7964" name="object 7964"/>
            <p:cNvSpPr/>
            <p:nvPr/>
          </p:nvSpPr>
          <p:spPr>
            <a:xfrm>
              <a:off x="5943244" y="8153438"/>
              <a:ext cx="8890" cy="4445"/>
            </a:xfrm>
            <a:custGeom>
              <a:avLst/>
              <a:gdLst/>
              <a:ahLst/>
              <a:cxnLst/>
              <a:rect l="l" t="t" r="r" b="b"/>
              <a:pathLst>
                <a:path w="8889" h="4445">
                  <a:moveTo>
                    <a:pt x="8331" y="0"/>
                  </a:moveTo>
                  <a:lnTo>
                    <a:pt x="0" y="4076"/>
                  </a:lnTo>
                </a:path>
              </a:pathLst>
            </a:custGeom>
            <a:ln w="25400">
              <a:solidFill>
                <a:srgbClr val="FFE866"/>
              </a:solidFill>
            </a:ln>
          </p:spPr>
          <p:txBody>
            <a:bodyPr wrap="square" lIns="0" tIns="0" rIns="0" bIns="0" rtlCol="0"/>
            <a:lstStyle/>
            <a:p>
              <a:endParaRPr/>
            </a:p>
          </p:txBody>
        </p:sp>
        <p:sp>
          <p:nvSpPr>
            <p:cNvPr id="7965" name="object 7965"/>
            <p:cNvSpPr/>
            <p:nvPr/>
          </p:nvSpPr>
          <p:spPr>
            <a:xfrm>
              <a:off x="5942596" y="8141551"/>
              <a:ext cx="1270" cy="16510"/>
            </a:xfrm>
            <a:custGeom>
              <a:avLst/>
              <a:gdLst/>
              <a:ahLst/>
              <a:cxnLst/>
              <a:rect l="l" t="t" r="r" b="b"/>
              <a:pathLst>
                <a:path w="1270" h="16509">
                  <a:moveTo>
                    <a:pt x="647" y="15963"/>
                  </a:moveTo>
                  <a:lnTo>
                    <a:pt x="165" y="10604"/>
                  </a:lnTo>
                  <a:lnTo>
                    <a:pt x="0" y="5245"/>
                  </a:lnTo>
                  <a:lnTo>
                    <a:pt x="88" y="0"/>
                  </a:lnTo>
                </a:path>
              </a:pathLst>
            </a:custGeom>
            <a:ln w="25400">
              <a:solidFill>
                <a:srgbClr val="FFEB74"/>
              </a:solidFill>
            </a:ln>
          </p:spPr>
          <p:txBody>
            <a:bodyPr wrap="square" lIns="0" tIns="0" rIns="0" bIns="0" rtlCol="0"/>
            <a:lstStyle/>
            <a:p>
              <a:endParaRPr/>
            </a:p>
          </p:txBody>
        </p:sp>
        <p:sp>
          <p:nvSpPr>
            <p:cNvPr id="7966" name="object 7966"/>
            <p:cNvSpPr/>
            <p:nvPr/>
          </p:nvSpPr>
          <p:spPr>
            <a:xfrm>
              <a:off x="5942685" y="8139277"/>
              <a:ext cx="8890" cy="2540"/>
            </a:xfrm>
            <a:custGeom>
              <a:avLst/>
              <a:gdLst/>
              <a:ahLst/>
              <a:cxnLst/>
              <a:rect l="l" t="t" r="r" b="b"/>
              <a:pathLst>
                <a:path w="8889" h="2540">
                  <a:moveTo>
                    <a:pt x="0" y="2273"/>
                  </a:moveTo>
                  <a:lnTo>
                    <a:pt x="8851" y="0"/>
                  </a:lnTo>
                </a:path>
              </a:pathLst>
            </a:custGeom>
            <a:ln w="25399">
              <a:solidFill>
                <a:srgbClr val="FFEB69"/>
              </a:solidFill>
            </a:ln>
          </p:spPr>
          <p:txBody>
            <a:bodyPr wrap="square" lIns="0" tIns="0" rIns="0" bIns="0" rtlCol="0"/>
            <a:lstStyle/>
            <a:p>
              <a:endParaRPr/>
            </a:p>
          </p:txBody>
        </p:sp>
        <p:sp>
          <p:nvSpPr>
            <p:cNvPr id="7967" name="object 7967"/>
            <p:cNvSpPr/>
            <p:nvPr/>
          </p:nvSpPr>
          <p:spPr>
            <a:xfrm>
              <a:off x="5951309" y="8139277"/>
              <a:ext cx="635" cy="14604"/>
            </a:xfrm>
            <a:custGeom>
              <a:avLst/>
              <a:gdLst/>
              <a:ahLst/>
              <a:cxnLst/>
              <a:rect l="l" t="t" r="r" b="b"/>
              <a:pathLst>
                <a:path w="635" h="14604">
                  <a:moveTo>
                    <a:pt x="228" y="0"/>
                  </a:moveTo>
                  <a:lnTo>
                    <a:pt x="12" y="4610"/>
                  </a:lnTo>
                  <a:lnTo>
                    <a:pt x="0" y="9359"/>
                  </a:lnTo>
                  <a:lnTo>
                    <a:pt x="266" y="14160"/>
                  </a:lnTo>
                </a:path>
              </a:pathLst>
            </a:custGeom>
            <a:ln w="25400">
              <a:solidFill>
                <a:srgbClr val="FFE75B"/>
              </a:solidFill>
            </a:ln>
          </p:spPr>
          <p:txBody>
            <a:bodyPr wrap="square" lIns="0" tIns="0" rIns="0" bIns="0" rtlCol="0"/>
            <a:lstStyle/>
            <a:p>
              <a:endParaRPr/>
            </a:p>
          </p:txBody>
        </p:sp>
        <p:sp>
          <p:nvSpPr>
            <p:cNvPr id="7968" name="object 7968"/>
            <p:cNvSpPr/>
            <p:nvPr/>
          </p:nvSpPr>
          <p:spPr>
            <a:xfrm>
              <a:off x="5942685" y="8122958"/>
              <a:ext cx="10795" cy="19050"/>
            </a:xfrm>
            <a:custGeom>
              <a:avLst/>
              <a:gdLst/>
              <a:ahLst/>
              <a:cxnLst/>
              <a:rect l="l" t="t" r="r" b="b"/>
              <a:pathLst>
                <a:path w="10795" h="19050">
                  <a:moveTo>
                    <a:pt x="10311" y="0"/>
                  </a:moveTo>
                  <a:lnTo>
                    <a:pt x="7188" y="419"/>
                  </a:lnTo>
                  <a:lnTo>
                    <a:pt x="3949" y="1943"/>
                  </a:lnTo>
                  <a:lnTo>
                    <a:pt x="952" y="2539"/>
                  </a:lnTo>
                  <a:lnTo>
                    <a:pt x="431" y="7873"/>
                  </a:lnTo>
                  <a:lnTo>
                    <a:pt x="101" y="13220"/>
                  </a:lnTo>
                  <a:lnTo>
                    <a:pt x="0" y="18592"/>
                  </a:lnTo>
                  <a:lnTo>
                    <a:pt x="2857" y="17767"/>
                  </a:lnTo>
                  <a:lnTo>
                    <a:pt x="5816" y="16992"/>
                  </a:lnTo>
                  <a:lnTo>
                    <a:pt x="8851" y="16319"/>
                  </a:lnTo>
                  <a:lnTo>
                    <a:pt x="9105" y="10629"/>
                  </a:lnTo>
                  <a:lnTo>
                    <a:pt x="9651" y="5130"/>
                  </a:lnTo>
                  <a:lnTo>
                    <a:pt x="10311" y="0"/>
                  </a:lnTo>
                  <a:close/>
                </a:path>
              </a:pathLst>
            </a:custGeom>
            <a:solidFill>
              <a:srgbClr val="FFEB67"/>
            </a:solidFill>
          </p:spPr>
          <p:txBody>
            <a:bodyPr wrap="square" lIns="0" tIns="0" rIns="0" bIns="0" rtlCol="0"/>
            <a:lstStyle/>
            <a:p>
              <a:endParaRPr/>
            </a:p>
          </p:txBody>
        </p:sp>
        <p:sp>
          <p:nvSpPr>
            <p:cNvPr id="7969" name="object 7969"/>
            <p:cNvSpPr/>
            <p:nvPr/>
          </p:nvSpPr>
          <p:spPr>
            <a:xfrm>
              <a:off x="5942685" y="8139277"/>
              <a:ext cx="8890" cy="2540"/>
            </a:xfrm>
            <a:custGeom>
              <a:avLst/>
              <a:gdLst/>
              <a:ahLst/>
              <a:cxnLst/>
              <a:rect l="l" t="t" r="r" b="b"/>
              <a:pathLst>
                <a:path w="8889" h="2540">
                  <a:moveTo>
                    <a:pt x="8851" y="0"/>
                  </a:moveTo>
                  <a:lnTo>
                    <a:pt x="0" y="2273"/>
                  </a:lnTo>
                </a:path>
              </a:pathLst>
            </a:custGeom>
            <a:ln w="25399">
              <a:solidFill>
                <a:srgbClr val="FFEB69"/>
              </a:solidFill>
            </a:ln>
          </p:spPr>
          <p:txBody>
            <a:bodyPr wrap="square" lIns="0" tIns="0" rIns="0" bIns="0" rtlCol="0"/>
            <a:lstStyle/>
            <a:p>
              <a:endParaRPr/>
            </a:p>
          </p:txBody>
        </p:sp>
        <p:sp>
          <p:nvSpPr>
            <p:cNvPr id="7970" name="object 7970"/>
            <p:cNvSpPr/>
            <p:nvPr/>
          </p:nvSpPr>
          <p:spPr>
            <a:xfrm>
              <a:off x="5942685" y="8125498"/>
              <a:ext cx="1270" cy="16510"/>
            </a:xfrm>
            <a:custGeom>
              <a:avLst/>
              <a:gdLst/>
              <a:ahLst/>
              <a:cxnLst/>
              <a:rect l="l" t="t" r="r" b="b"/>
              <a:pathLst>
                <a:path w="1270" h="16509">
                  <a:moveTo>
                    <a:pt x="0" y="16052"/>
                  </a:moveTo>
                  <a:lnTo>
                    <a:pt x="101" y="10680"/>
                  </a:lnTo>
                  <a:lnTo>
                    <a:pt x="431" y="5334"/>
                  </a:lnTo>
                  <a:lnTo>
                    <a:pt x="952" y="0"/>
                  </a:lnTo>
                </a:path>
              </a:pathLst>
            </a:custGeom>
            <a:ln w="25400">
              <a:solidFill>
                <a:srgbClr val="FFEE75"/>
              </a:solidFill>
            </a:ln>
          </p:spPr>
          <p:txBody>
            <a:bodyPr wrap="square" lIns="0" tIns="0" rIns="0" bIns="0" rtlCol="0"/>
            <a:lstStyle/>
            <a:p>
              <a:endParaRPr/>
            </a:p>
          </p:txBody>
        </p:sp>
        <p:sp>
          <p:nvSpPr>
            <p:cNvPr id="7971" name="object 7971"/>
            <p:cNvSpPr/>
            <p:nvPr/>
          </p:nvSpPr>
          <p:spPr>
            <a:xfrm>
              <a:off x="5943638" y="8122958"/>
              <a:ext cx="9525" cy="2540"/>
            </a:xfrm>
            <a:custGeom>
              <a:avLst/>
              <a:gdLst/>
              <a:ahLst/>
              <a:cxnLst/>
              <a:rect l="l" t="t" r="r" b="b"/>
              <a:pathLst>
                <a:path w="9525" h="2540">
                  <a:moveTo>
                    <a:pt x="0" y="2539"/>
                  </a:moveTo>
                  <a:lnTo>
                    <a:pt x="9359" y="0"/>
                  </a:lnTo>
                </a:path>
              </a:pathLst>
            </a:custGeom>
            <a:ln w="25400">
              <a:solidFill>
                <a:srgbClr val="FFEC66"/>
              </a:solidFill>
            </a:ln>
          </p:spPr>
          <p:txBody>
            <a:bodyPr wrap="square" lIns="0" tIns="0" rIns="0" bIns="0" rtlCol="0"/>
            <a:lstStyle/>
            <a:p>
              <a:endParaRPr/>
            </a:p>
          </p:txBody>
        </p:sp>
        <p:sp>
          <p:nvSpPr>
            <p:cNvPr id="7972" name="object 7972"/>
            <p:cNvSpPr/>
            <p:nvPr/>
          </p:nvSpPr>
          <p:spPr>
            <a:xfrm>
              <a:off x="5951537" y="8122988"/>
              <a:ext cx="1905" cy="16510"/>
            </a:xfrm>
            <a:custGeom>
              <a:avLst/>
              <a:gdLst/>
              <a:ahLst/>
              <a:cxnLst/>
              <a:rect l="l" t="t" r="r" b="b"/>
              <a:pathLst>
                <a:path w="1904" h="16509">
                  <a:moveTo>
                    <a:pt x="1456" y="0"/>
                  </a:moveTo>
                  <a:lnTo>
                    <a:pt x="800" y="5100"/>
                  </a:lnTo>
                  <a:lnTo>
                    <a:pt x="253" y="10599"/>
                  </a:lnTo>
                  <a:lnTo>
                    <a:pt x="0" y="16289"/>
                  </a:lnTo>
                </a:path>
              </a:pathLst>
            </a:custGeom>
            <a:ln w="25400">
              <a:solidFill>
                <a:srgbClr val="FFE85A"/>
              </a:solidFill>
            </a:ln>
          </p:spPr>
          <p:txBody>
            <a:bodyPr wrap="square" lIns="0" tIns="0" rIns="0" bIns="0" rtlCol="0"/>
            <a:lstStyle/>
            <a:p>
              <a:endParaRPr/>
            </a:p>
          </p:txBody>
        </p:sp>
        <p:sp>
          <p:nvSpPr>
            <p:cNvPr id="7973" name="object 7973"/>
            <p:cNvSpPr/>
            <p:nvPr/>
          </p:nvSpPr>
          <p:spPr>
            <a:xfrm>
              <a:off x="5943638" y="8108747"/>
              <a:ext cx="12065" cy="17145"/>
            </a:xfrm>
            <a:custGeom>
              <a:avLst/>
              <a:gdLst/>
              <a:ahLst/>
              <a:cxnLst/>
              <a:rect l="l" t="t" r="r" b="b"/>
              <a:pathLst>
                <a:path w="12064" h="17145">
                  <a:moveTo>
                    <a:pt x="11542" y="0"/>
                  </a:moveTo>
                  <a:lnTo>
                    <a:pt x="0" y="16750"/>
                  </a:lnTo>
                  <a:lnTo>
                    <a:pt x="2997" y="16153"/>
                  </a:lnTo>
                  <a:lnTo>
                    <a:pt x="6235" y="14629"/>
                  </a:lnTo>
                  <a:lnTo>
                    <a:pt x="9359" y="14210"/>
                  </a:lnTo>
                  <a:lnTo>
                    <a:pt x="10020" y="9067"/>
                  </a:lnTo>
                  <a:lnTo>
                    <a:pt x="10807" y="4279"/>
                  </a:lnTo>
                  <a:lnTo>
                    <a:pt x="11542" y="0"/>
                  </a:lnTo>
                  <a:close/>
                </a:path>
              </a:pathLst>
            </a:custGeom>
            <a:solidFill>
              <a:srgbClr val="FFEC62"/>
            </a:solidFill>
          </p:spPr>
          <p:txBody>
            <a:bodyPr wrap="square" lIns="0" tIns="0" rIns="0" bIns="0" rtlCol="0"/>
            <a:lstStyle/>
            <a:p>
              <a:endParaRPr/>
            </a:p>
          </p:txBody>
        </p:sp>
        <p:sp>
          <p:nvSpPr>
            <p:cNvPr id="7974" name="object 7974"/>
            <p:cNvSpPr/>
            <p:nvPr/>
          </p:nvSpPr>
          <p:spPr>
            <a:xfrm>
              <a:off x="5943638" y="8122958"/>
              <a:ext cx="9525" cy="2540"/>
            </a:xfrm>
            <a:custGeom>
              <a:avLst/>
              <a:gdLst/>
              <a:ahLst/>
              <a:cxnLst/>
              <a:rect l="l" t="t" r="r" b="b"/>
              <a:pathLst>
                <a:path w="9525" h="2540">
                  <a:moveTo>
                    <a:pt x="9359" y="0"/>
                  </a:moveTo>
                  <a:lnTo>
                    <a:pt x="0" y="2539"/>
                  </a:lnTo>
                </a:path>
              </a:pathLst>
            </a:custGeom>
            <a:ln w="25400">
              <a:solidFill>
                <a:srgbClr val="FFEC66"/>
              </a:solidFill>
            </a:ln>
          </p:spPr>
          <p:txBody>
            <a:bodyPr wrap="square" lIns="0" tIns="0" rIns="0" bIns="0" rtlCol="0"/>
            <a:lstStyle/>
            <a:p>
              <a:endParaRPr/>
            </a:p>
          </p:txBody>
        </p:sp>
        <p:sp>
          <p:nvSpPr>
            <p:cNvPr id="7975" name="object 7975"/>
            <p:cNvSpPr/>
            <p:nvPr/>
          </p:nvSpPr>
          <p:spPr>
            <a:xfrm>
              <a:off x="5943638" y="8109559"/>
              <a:ext cx="2540" cy="16510"/>
            </a:xfrm>
            <a:custGeom>
              <a:avLst/>
              <a:gdLst/>
              <a:ahLst/>
              <a:cxnLst/>
              <a:rect l="l" t="t" r="r" b="b"/>
              <a:pathLst>
                <a:path w="2539" h="16509">
                  <a:moveTo>
                    <a:pt x="0" y="15938"/>
                  </a:moveTo>
                  <a:lnTo>
                    <a:pt x="508" y="10617"/>
                  </a:lnTo>
                  <a:lnTo>
                    <a:pt x="1206" y="5295"/>
                  </a:lnTo>
                  <a:lnTo>
                    <a:pt x="2019" y="0"/>
                  </a:lnTo>
                </a:path>
              </a:pathLst>
            </a:custGeom>
            <a:ln w="25400">
              <a:solidFill>
                <a:srgbClr val="FFF072"/>
              </a:solidFill>
            </a:ln>
          </p:spPr>
          <p:txBody>
            <a:bodyPr wrap="square" lIns="0" tIns="0" rIns="0" bIns="0" rtlCol="0"/>
            <a:lstStyle/>
            <a:p>
              <a:endParaRPr/>
            </a:p>
          </p:txBody>
        </p:sp>
        <p:sp>
          <p:nvSpPr>
            <p:cNvPr id="7976" name="object 7976"/>
            <p:cNvSpPr/>
            <p:nvPr/>
          </p:nvSpPr>
          <p:spPr>
            <a:xfrm>
              <a:off x="5945657" y="8108748"/>
              <a:ext cx="9525" cy="1270"/>
            </a:xfrm>
            <a:custGeom>
              <a:avLst/>
              <a:gdLst/>
              <a:ahLst/>
              <a:cxnLst/>
              <a:rect l="l" t="t" r="r" b="b"/>
              <a:pathLst>
                <a:path w="9525" h="1270">
                  <a:moveTo>
                    <a:pt x="0" y="811"/>
                  </a:moveTo>
                  <a:lnTo>
                    <a:pt x="9522" y="0"/>
                  </a:lnTo>
                </a:path>
              </a:pathLst>
            </a:custGeom>
            <a:ln w="25400">
              <a:solidFill>
                <a:srgbClr val="FFED5F"/>
              </a:solidFill>
            </a:ln>
          </p:spPr>
          <p:txBody>
            <a:bodyPr wrap="square" lIns="0" tIns="0" rIns="0" bIns="0" rtlCol="0"/>
            <a:lstStyle/>
            <a:p>
              <a:endParaRPr/>
            </a:p>
          </p:txBody>
        </p:sp>
        <p:sp>
          <p:nvSpPr>
            <p:cNvPr id="7977" name="object 7977"/>
            <p:cNvSpPr/>
            <p:nvPr/>
          </p:nvSpPr>
          <p:spPr>
            <a:xfrm>
              <a:off x="5953003" y="8110191"/>
              <a:ext cx="2540" cy="13335"/>
            </a:xfrm>
            <a:custGeom>
              <a:avLst/>
              <a:gdLst/>
              <a:ahLst/>
              <a:cxnLst/>
              <a:rect l="l" t="t" r="r" b="b"/>
              <a:pathLst>
                <a:path w="2539" h="13334">
                  <a:moveTo>
                    <a:pt x="1938" y="0"/>
                  </a:moveTo>
                  <a:lnTo>
                    <a:pt x="1441" y="2835"/>
                  </a:lnTo>
                  <a:lnTo>
                    <a:pt x="654" y="7623"/>
                  </a:lnTo>
                  <a:lnTo>
                    <a:pt x="0" y="12721"/>
                  </a:lnTo>
                </a:path>
              </a:pathLst>
            </a:custGeom>
            <a:ln w="25400">
              <a:solidFill>
                <a:srgbClr val="FFE852"/>
              </a:solidFill>
            </a:ln>
          </p:spPr>
          <p:txBody>
            <a:bodyPr wrap="square" lIns="0" tIns="0" rIns="0" bIns="0" rtlCol="0"/>
            <a:lstStyle/>
            <a:p>
              <a:endParaRPr/>
            </a:p>
          </p:txBody>
        </p:sp>
        <p:sp>
          <p:nvSpPr>
            <p:cNvPr id="7978" name="object 7978"/>
            <p:cNvSpPr/>
            <p:nvPr/>
          </p:nvSpPr>
          <p:spPr>
            <a:xfrm>
              <a:off x="5945657" y="8078190"/>
              <a:ext cx="15875" cy="31750"/>
            </a:xfrm>
            <a:custGeom>
              <a:avLst/>
              <a:gdLst/>
              <a:ahLst/>
              <a:cxnLst/>
              <a:rect l="l" t="t" r="r" b="b"/>
              <a:pathLst>
                <a:path w="15875" h="31750">
                  <a:moveTo>
                    <a:pt x="5803" y="0"/>
                  </a:moveTo>
                  <a:lnTo>
                    <a:pt x="4234" y="7817"/>
                  </a:lnTo>
                  <a:lnTo>
                    <a:pt x="2716" y="15651"/>
                  </a:lnTo>
                  <a:lnTo>
                    <a:pt x="1290" y="23501"/>
                  </a:lnTo>
                  <a:lnTo>
                    <a:pt x="0" y="31369"/>
                  </a:lnTo>
                  <a:lnTo>
                    <a:pt x="3124" y="31000"/>
                  </a:lnTo>
                  <a:lnTo>
                    <a:pt x="6311" y="30721"/>
                  </a:lnTo>
                  <a:lnTo>
                    <a:pt x="9522" y="30556"/>
                  </a:lnTo>
                  <a:lnTo>
                    <a:pt x="10645" y="24485"/>
                  </a:lnTo>
                  <a:lnTo>
                    <a:pt x="12060" y="17329"/>
                  </a:lnTo>
                  <a:lnTo>
                    <a:pt x="15507" y="583"/>
                  </a:lnTo>
                  <a:lnTo>
                    <a:pt x="12268" y="254"/>
                  </a:lnTo>
                  <a:lnTo>
                    <a:pt x="9017" y="76"/>
                  </a:lnTo>
                  <a:lnTo>
                    <a:pt x="5803" y="0"/>
                  </a:lnTo>
                  <a:close/>
                </a:path>
              </a:pathLst>
            </a:custGeom>
            <a:solidFill>
              <a:srgbClr val="FFEC56"/>
            </a:solidFill>
          </p:spPr>
          <p:txBody>
            <a:bodyPr wrap="square" lIns="0" tIns="0" rIns="0" bIns="0" rtlCol="0"/>
            <a:lstStyle/>
            <a:p>
              <a:endParaRPr/>
            </a:p>
          </p:txBody>
        </p:sp>
        <p:sp>
          <p:nvSpPr>
            <p:cNvPr id="7979" name="object 7979"/>
            <p:cNvSpPr/>
            <p:nvPr/>
          </p:nvSpPr>
          <p:spPr>
            <a:xfrm>
              <a:off x="5951461" y="8078190"/>
              <a:ext cx="10160" cy="635"/>
            </a:xfrm>
            <a:custGeom>
              <a:avLst/>
              <a:gdLst/>
              <a:ahLst/>
              <a:cxnLst/>
              <a:rect l="l" t="t" r="r" b="b"/>
              <a:pathLst>
                <a:path w="10160" h="634">
                  <a:moveTo>
                    <a:pt x="9703" y="583"/>
                  </a:moveTo>
                  <a:lnTo>
                    <a:pt x="0" y="0"/>
                  </a:lnTo>
                </a:path>
              </a:pathLst>
            </a:custGeom>
            <a:ln w="25400">
              <a:solidFill>
                <a:srgbClr val="FFEC4E"/>
              </a:solidFill>
            </a:ln>
          </p:spPr>
          <p:txBody>
            <a:bodyPr wrap="square" lIns="0" tIns="0" rIns="0" bIns="0" rtlCol="0"/>
            <a:lstStyle/>
            <a:p>
              <a:endParaRPr/>
            </a:p>
          </p:txBody>
        </p:sp>
        <p:sp>
          <p:nvSpPr>
            <p:cNvPr id="7980" name="object 7980"/>
            <p:cNvSpPr/>
            <p:nvPr/>
          </p:nvSpPr>
          <p:spPr>
            <a:xfrm>
              <a:off x="5945657" y="8078190"/>
              <a:ext cx="6350" cy="31750"/>
            </a:xfrm>
            <a:custGeom>
              <a:avLst/>
              <a:gdLst/>
              <a:ahLst/>
              <a:cxnLst/>
              <a:rect l="l" t="t" r="r" b="b"/>
              <a:pathLst>
                <a:path w="6350" h="31750">
                  <a:moveTo>
                    <a:pt x="5803" y="0"/>
                  </a:moveTo>
                  <a:lnTo>
                    <a:pt x="4234" y="7817"/>
                  </a:lnTo>
                  <a:lnTo>
                    <a:pt x="2716" y="15651"/>
                  </a:lnTo>
                  <a:lnTo>
                    <a:pt x="1290" y="23501"/>
                  </a:lnTo>
                  <a:lnTo>
                    <a:pt x="0" y="31369"/>
                  </a:lnTo>
                </a:path>
              </a:pathLst>
            </a:custGeom>
            <a:ln w="25400">
              <a:solidFill>
                <a:srgbClr val="FFF26B"/>
              </a:solidFill>
            </a:ln>
          </p:spPr>
          <p:txBody>
            <a:bodyPr wrap="square" lIns="0" tIns="0" rIns="0" bIns="0" rtlCol="0"/>
            <a:lstStyle/>
            <a:p>
              <a:endParaRPr/>
            </a:p>
          </p:txBody>
        </p:sp>
        <p:sp>
          <p:nvSpPr>
            <p:cNvPr id="7981" name="object 7981"/>
            <p:cNvSpPr/>
            <p:nvPr/>
          </p:nvSpPr>
          <p:spPr>
            <a:xfrm>
              <a:off x="5945657" y="8108748"/>
              <a:ext cx="9525" cy="1270"/>
            </a:xfrm>
            <a:custGeom>
              <a:avLst/>
              <a:gdLst/>
              <a:ahLst/>
              <a:cxnLst/>
              <a:rect l="l" t="t" r="r" b="b"/>
              <a:pathLst>
                <a:path w="9525" h="1270">
                  <a:moveTo>
                    <a:pt x="0" y="811"/>
                  </a:moveTo>
                  <a:lnTo>
                    <a:pt x="9522" y="0"/>
                  </a:lnTo>
                </a:path>
              </a:pathLst>
            </a:custGeom>
            <a:ln w="25400">
              <a:solidFill>
                <a:srgbClr val="FFED5F"/>
              </a:solidFill>
            </a:ln>
          </p:spPr>
          <p:txBody>
            <a:bodyPr wrap="square" lIns="0" tIns="0" rIns="0" bIns="0" rtlCol="0"/>
            <a:lstStyle/>
            <a:p>
              <a:endParaRPr/>
            </a:p>
          </p:txBody>
        </p:sp>
        <p:sp>
          <p:nvSpPr>
            <p:cNvPr id="7982" name="object 7982"/>
            <p:cNvSpPr/>
            <p:nvPr/>
          </p:nvSpPr>
          <p:spPr>
            <a:xfrm>
              <a:off x="5956312" y="8034858"/>
              <a:ext cx="13970" cy="44450"/>
            </a:xfrm>
            <a:custGeom>
              <a:avLst/>
              <a:gdLst/>
              <a:ahLst/>
              <a:cxnLst/>
              <a:rect l="l" t="t" r="r" b="b"/>
              <a:pathLst>
                <a:path w="13970" h="44450">
                  <a:moveTo>
                    <a:pt x="13670" y="0"/>
                  </a:moveTo>
                  <a:lnTo>
                    <a:pt x="11887" y="113"/>
                  </a:lnTo>
                  <a:lnTo>
                    <a:pt x="9969" y="1777"/>
                  </a:lnTo>
                  <a:lnTo>
                    <a:pt x="8051" y="3479"/>
                  </a:lnTo>
                  <a:lnTo>
                    <a:pt x="6184" y="13422"/>
                  </a:lnTo>
                  <a:lnTo>
                    <a:pt x="4154" y="23529"/>
                  </a:lnTo>
                  <a:lnTo>
                    <a:pt x="0" y="43522"/>
                  </a:lnTo>
                  <a:lnTo>
                    <a:pt x="3238" y="43751"/>
                  </a:lnTo>
                  <a:lnTo>
                    <a:pt x="4852" y="43914"/>
                  </a:lnTo>
                  <a:lnTo>
                    <a:pt x="9412" y="21886"/>
                  </a:lnTo>
                  <a:lnTo>
                    <a:pt x="13670" y="0"/>
                  </a:lnTo>
                  <a:close/>
                </a:path>
              </a:pathLst>
            </a:custGeom>
            <a:solidFill>
              <a:srgbClr val="FEE53C"/>
            </a:solidFill>
          </p:spPr>
          <p:txBody>
            <a:bodyPr wrap="square" lIns="0" tIns="0" rIns="0" bIns="0" rtlCol="0"/>
            <a:lstStyle/>
            <a:p>
              <a:endParaRPr/>
            </a:p>
          </p:txBody>
        </p:sp>
        <p:sp>
          <p:nvSpPr>
            <p:cNvPr id="7983" name="object 7983"/>
            <p:cNvSpPr/>
            <p:nvPr/>
          </p:nvSpPr>
          <p:spPr>
            <a:xfrm>
              <a:off x="5964364" y="8034863"/>
              <a:ext cx="5715" cy="3810"/>
            </a:xfrm>
            <a:custGeom>
              <a:avLst/>
              <a:gdLst/>
              <a:ahLst/>
              <a:cxnLst/>
              <a:rect l="l" t="t" r="r" b="b"/>
              <a:pathLst>
                <a:path w="5714" h="3809">
                  <a:moveTo>
                    <a:pt x="5617" y="0"/>
                  </a:moveTo>
                  <a:lnTo>
                    <a:pt x="0" y="3474"/>
                  </a:lnTo>
                </a:path>
              </a:pathLst>
            </a:custGeom>
            <a:ln w="25400">
              <a:solidFill>
                <a:srgbClr val="FEE037"/>
              </a:solidFill>
            </a:ln>
          </p:spPr>
          <p:txBody>
            <a:bodyPr wrap="square" lIns="0" tIns="0" rIns="0" bIns="0" rtlCol="0"/>
            <a:lstStyle/>
            <a:p>
              <a:endParaRPr/>
            </a:p>
          </p:txBody>
        </p:sp>
        <p:sp>
          <p:nvSpPr>
            <p:cNvPr id="7984" name="object 7984"/>
            <p:cNvSpPr/>
            <p:nvPr/>
          </p:nvSpPr>
          <p:spPr>
            <a:xfrm>
              <a:off x="5956312" y="8038338"/>
              <a:ext cx="8255" cy="40640"/>
            </a:xfrm>
            <a:custGeom>
              <a:avLst/>
              <a:gdLst/>
              <a:ahLst/>
              <a:cxnLst/>
              <a:rect l="l" t="t" r="r" b="b"/>
              <a:pathLst>
                <a:path w="8254" h="40640">
                  <a:moveTo>
                    <a:pt x="8051" y="0"/>
                  </a:moveTo>
                  <a:lnTo>
                    <a:pt x="6184" y="9942"/>
                  </a:lnTo>
                  <a:lnTo>
                    <a:pt x="4154" y="20050"/>
                  </a:lnTo>
                  <a:lnTo>
                    <a:pt x="2059" y="30143"/>
                  </a:lnTo>
                  <a:lnTo>
                    <a:pt x="0" y="40043"/>
                  </a:lnTo>
                </a:path>
              </a:pathLst>
            </a:custGeom>
            <a:ln w="25400">
              <a:solidFill>
                <a:srgbClr val="FEEB4B"/>
              </a:solidFill>
            </a:ln>
          </p:spPr>
          <p:txBody>
            <a:bodyPr wrap="square" lIns="0" tIns="0" rIns="0" bIns="0" rtlCol="0"/>
            <a:lstStyle/>
            <a:p>
              <a:endParaRPr/>
            </a:p>
          </p:txBody>
        </p:sp>
        <p:sp>
          <p:nvSpPr>
            <p:cNvPr id="7985" name="object 7985"/>
            <p:cNvSpPr/>
            <p:nvPr/>
          </p:nvSpPr>
          <p:spPr>
            <a:xfrm>
              <a:off x="5956312" y="8078381"/>
              <a:ext cx="5080" cy="635"/>
            </a:xfrm>
            <a:custGeom>
              <a:avLst/>
              <a:gdLst/>
              <a:ahLst/>
              <a:cxnLst/>
              <a:rect l="l" t="t" r="r" b="b"/>
              <a:pathLst>
                <a:path w="5079" h="634">
                  <a:moveTo>
                    <a:pt x="0" y="0"/>
                  </a:moveTo>
                  <a:lnTo>
                    <a:pt x="4852" y="392"/>
                  </a:lnTo>
                </a:path>
              </a:pathLst>
            </a:custGeom>
            <a:ln w="25400">
              <a:solidFill>
                <a:srgbClr val="FFE942"/>
              </a:solidFill>
            </a:ln>
          </p:spPr>
          <p:txBody>
            <a:bodyPr wrap="square" lIns="0" tIns="0" rIns="0" bIns="0" rtlCol="0"/>
            <a:lstStyle/>
            <a:p>
              <a:endParaRPr/>
            </a:p>
          </p:txBody>
        </p:sp>
        <p:sp>
          <p:nvSpPr>
            <p:cNvPr id="7986" name="object 7986"/>
            <p:cNvSpPr/>
            <p:nvPr/>
          </p:nvSpPr>
          <p:spPr>
            <a:xfrm>
              <a:off x="5951461" y="8038338"/>
              <a:ext cx="13335" cy="40640"/>
            </a:xfrm>
            <a:custGeom>
              <a:avLst/>
              <a:gdLst/>
              <a:ahLst/>
              <a:cxnLst/>
              <a:rect l="l" t="t" r="r" b="b"/>
              <a:pathLst>
                <a:path w="13335" h="40640">
                  <a:moveTo>
                    <a:pt x="12903" y="0"/>
                  </a:moveTo>
                  <a:lnTo>
                    <a:pt x="9067" y="3454"/>
                  </a:lnTo>
                  <a:lnTo>
                    <a:pt x="7251" y="3746"/>
                  </a:lnTo>
                  <a:lnTo>
                    <a:pt x="5575" y="12843"/>
                  </a:lnTo>
                  <a:lnTo>
                    <a:pt x="0" y="39852"/>
                  </a:lnTo>
                  <a:lnTo>
                    <a:pt x="4851" y="40043"/>
                  </a:lnTo>
                  <a:lnTo>
                    <a:pt x="9005" y="20050"/>
                  </a:lnTo>
                  <a:lnTo>
                    <a:pt x="11036" y="9942"/>
                  </a:lnTo>
                  <a:lnTo>
                    <a:pt x="12903" y="0"/>
                  </a:lnTo>
                  <a:close/>
                </a:path>
              </a:pathLst>
            </a:custGeom>
            <a:solidFill>
              <a:srgbClr val="FFEF59"/>
            </a:solidFill>
          </p:spPr>
          <p:txBody>
            <a:bodyPr wrap="square" lIns="0" tIns="0" rIns="0" bIns="0" rtlCol="0"/>
            <a:lstStyle/>
            <a:p>
              <a:endParaRPr/>
            </a:p>
          </p:txBody>
        </p:sp>
        <p:sp>
          <p:nvSpPr>
            <p:cNvPr id="7987" name="object 7987"/>
            <p:cNvSpPr/>
            <p:nvPr/>
          </p:nvSpPr>
          <p:spPr>
            <a:xfrm>
              <a:off x="5956312" y="8038338"/>
              <a:ext cx="8255" cy="40640"/>
            </a:xfrm>
            <a:custGeom>
              <a:avLst/>
              <a:gdLst/>
              <a:ahLst/>
              <a:cxnLst/>
              <a:rect l="l" t="t" r="r" b="b"/>
              <a:pathLst>
                <a:path w="8254" h="40640">
                  <a:moveTo>
                    <a:pt x="0" y="40043"/>
                  </a:moveTo>
                  <a:lnTo>
                    <a:pt x="2059" y="30143"/>
                  </a:lnTo>
                  <a:lnTo>
                    <a:pt x="4154" y="20050"/>
                  </a:lnTo>
                  <a:lnTo>
                    <a:pt x="6184" y="9942"/>
                  </a:lnTo>
                  <a:lnTo>
                    <a:pt x="8051" y="0"/>
                  </a:lnTo>
                </a:path>
              </a:pathLst>
            </a:custGeom>
            <a:ln w="25400">
              <a:solidFill>
                <a:srgbClr val="FEEB4B"/>
              </a:solidFill>
            </a:ln>
          </p:spPr>
          <p:txBody>
            <a:bodyPr wrap="square" lIns="0" tIns="0" rIns="0" bIns="0" rtlCol="0"/>
            <a:lstStyle/>
            <a:p>
              <a:endParaRPr/>
            </a:p>
          </p:txBody>
        </p:sp>
        <p:sp>
          <p:nvSpPr>
            <p:cNvPr id="7988" name="object 7988"/>
            <p:cNvSpPr/>
            <p:nvPr/>
          </p:nvSpPr>
          <p:spPr>
            <a:xfrm>
              <a:off x="5958713" y="8038338"/>
              <a:ext cx="5715" cy="3810"/>
            </a:xfrm>
            <a:custGeom>
              <a:avLst/>
              <a:gdLst/>
              <a:ahLst/>
              <a:cxnLst/>
              <a:rect l="l" t="t" r="r" b="b"/>
              <a:pathLst>
                <a:path w="5714" h="3809">
                  <a:moveTo>
                    <a:pt x="5651" y="0"/>
                  </a:moveTo>
                  <a:lnTo>
                    <a:pt x="0" y="3746"/>
                  </a:lnTo>
                </a:path>
              </a:pathLst>
            </a:custGeom>
            <a:ln w="25400">
              <a:solidFill>
                <a:srgbClr val="FEED56"/>
              </a:solidFill>
            </a:ln>
          </p:spPr>
          <p:txBody>
            <a:bodyPr wrap="square" lIns="0" tIns="0" rIns="0" bIns="0" rtlCol="0"/>
            <a:lstStyle/>
            <a:p>
              <a:endParaRPr/>
            </a:p>
          </p:txBody>
        </p:sp>
        <p:sp>
          <p:nvSpPr>
            <p:cNvPr id="7989" name="object 7989"/>
            <p:cNvSpPr/>
            <p:nvPr/>
          </p:nvSpPr>
          <p:spPr>
            <a:xfrm>
              <a:off x="5951461" y="8042084"/>
              <a:ext cx="7620" cy="36195"/>
            </a:xfrm>
            <a:custGeom>
              <a:avLst/>
              <a:gdLst/>
              <a:ahLst/>
              <a:cxnLst/>
              <a:rect l="l" t="t" r="r" b="b"/>
              <a:pathLst>
                <a:path w="7620" h="36195">
                  <a:moveTo>
                    <a:pt x="7251" y="0"/>
                  </a:moveTo>
                  <a:lnTo>
                    <a:pt x="5575" y="9097"/>
                  </a:lnTo>
                  <a:lnTo>
                    <a:pt x="3749" y="18153"/>
                  </a:lnTo>
                  <a:lnTo>
                    <a:pt x="1861" y="27158"/>
                  </a:lnTo>
                  <a:lnTo>
                    <a:pt x="0" y="36106"/>
                  </a:lnTo>
                </a:path>
              </a:pathLst>
            </a:custGeom>
            <a:ln w="25400">
              <a:solidFill>
                <a:srgbClr val="FFF266"/>
              </a:solidFill>
            </a:ln>
          </p:spPr>
          <p:txBody>
            <a:bodyPr wrap="square" lIns="0" tIns="0" rIns="0" bIns="0" rtlCol="0"/>
            <a:lstStyle/>
            <a:p>
              <a:endParaRPr/>
            </a:p>
          </p:txBody>
        </p:sp>
        <p:sp>
          <p:nvSpPr>
            <p:cNvPr id="7990" name="object 7990"/>
            <p:cNvSpPr/>
            <p:nvPr/>
          </p:nvSpPr>
          <p:spPr>
            <a:xfrm>
              <a:off x="5951461" y="8078190"/>
              <a:ext cx="5080" cy="635"/>
            </a:xfrm>
            <a:custGeom>
              <a:avLst/>
              <a:gdLst/>
              <a:ahLst/>
              <a:cxnLst/>
              <a:rect l="l" t="t" r="r" b="b"/>
              <a:pathLst>
                <a:path w="5079" h="634">
                  <a:moveTo>
                    <a:pt x="0" y="0"/>
                  </a:moveTo>
                  <a:lnTo>
                    <a:pt x="4851" y="190"/>
                  </a:lnTo>
                </a:path>
              </a:pathLst>
            </a:custGeom>
            <a:ln w="25400">
              <a:solidFill>
                <a:srgbClr val="FFF05B"/>
              </a:solidFill>
            </a:ln>
          </p:spPr>
          <p:txBody>
            <a:bodyPr wrap="square" lIns="0" tIns="0" rIns="0" bIns="0" rtlCol="0"/>
            <a:lstStyle/>
            <a:p>
              <a:endParaRPr/>
            </a:p>
          </p:txBody>
        </p:sp>
        <p:sp>
          <p:nvSpPr>
            <p:cNvPr id="7991" name="object 7991"/>
            <p:cNvSpPr/>
            <p:nvPr/>
          </p:nvSpPr>
          <p:spPr>
            <a:xfrm>
              <a:off x="5964364" y="8002384"/>
              <a:ext cx="10160" cy="36195"/>
            </a:xfrm>
            <a:custGeom>
              <a:avLst/>
              <a:gdLst/>
              <a:ahLst/>
              <a:cxnLst/>
              <a:rect l="l" t="t" r="r" b="b"/>
              <a:pathLst>
                <a:path w="10160" h="36195">
                  <a:moveTo>
                    <a:pt x="9842" y="0"/>
                  </a:moveTo>
                  <a:lnTo>
                    <a:pt x="7886" y="380"/>
                  </a:lnTo>
                  <a:lnTo>
                    <a:pt x="5905" y="850"/>
                  </a:lnTo>
                  <a:lnTo>
                    <a:pt x="3898" y="1358"/>
                  </a:lnTo>
                  <a:lnTo>
                    <a:pt x="3655" y="8875"/>
                  </a:lnTo>
                  <a:lnTo>
                    <a:pt x="2859" y="17265"/>
                  </a:lnTo>
                  <a:lnTo>
                    <a:pt x="1607" y="26351"/>
                  </a:lnTo>
                  <a:lnTo>
                    <a:pt x="0" y="35953"/>
                  </a:lnTo>
                  <a:lnTo>
                    <a:pt x="1917" y="34251"/>
                  </a:lnTo>
                  <a:lnTo>
                    <a:pt x="3835" y="32588"/>
                  </a:lnTo>
                  <a:lnTo>
                    <a:pt x="5618" y="32474"/>
                  </a:lnTo>
                  <a:lnTo>
                    <a:pt x="8729" y="13450"/>
                  </a:lnTo>
                  <a:lnTo>
                    <a:pt x="9842" y="0"/>
                  </a:lnTo>
                  <a:close/>
                </a:path>
              </a:pathLst>
            </a:custGeom>
            <a:solidFill>
              <a:srgbClr val="FDDD35"/>
            </a:solidFill>
          </p:spPr>
          <p:txBody>
            <a:bodyPr wrap="square" lIns="0" tIns="0" rIns="0" bIns="0" rtlCol="0"/>
            <a:lstStyle/>
            <a:p>
              <a:endParaRPr/>
            </a:p>
          </p:txBody>
        </p:sp>
        <p:sp>
          <p:nvSpPr>
            <p:cNvPr id="7992" name="object 7992"/>
            <p:cNvSpPr/>
            <p:nvPr/>
          </p:nvSpPr>
          <p:spPr>
            <a:xfrm>
              <a:off x="5974206" y="8002388"/>
              <a:ext cx="0" cy="635"/>
            </a:xfrm>
            <a:custGeom>
              <a:avLst/>
              <a:gdLst/>
              <a:ahLst/>
              <a:cxnLst/>
              <a:rect l="l" t="t" r="r" b="b"/>
              <a:pathLst>
                <a:path h="634">
                  <a:moveTo>
                    <a:pt x="0" y="22"/>
                  </a:moveTo>
                  <a:lnTo>
                    <a:pt x="0" y="0"/>
                  </a:lnTo>
                </a:path>
              </a:pathLst>
            </a:custGeom>
            <a:ln w="25400">
              <a:solidFill>
                <a:srgbClr val="FCD221"/>
              </a:solidFill>
            </a:ln>
          </p:spPr>
          <p:txBody>
            <a:bodyPr wrap="square" lIns="0" tIns="0" rIns="0" bIns="0" rtlCol="0"/>
            <a:lstStyle/>
            <a:p>
              <a:endParaRPr/>
            </a:p>
          </p:txBody>
        </p:sp>
        <p:sp>
          <p:nvSpPr>
            <p:cNvPr id="7993" name="object 7993"/>
            <p:cNvSpPr/>
            <p:nvPr/>
          </p:nvSpPr>
          <p:spPr>
            <a:xfrm>
              <a:off x="5968263" y="8002384"/>
              <a:ext cx="6350" cy="1905"/>
            </a:xfrm>
            <a:custGeom>
              <a:avLst/>
              <a:gdLst/>
              <a:ahLst/>
              <a:cxnLst/>
              <a:rect l="l" t="t" r="r" b="b"/>
              <a:pathLst>
                <a:path w="6350" h="1904">
                  <a:moveTo>
                    <a:pt x="5943" y="0"/>
                  </a:moveTo>
                  <a:lnTo>
                    <a:pt x="0" y="1358"/>
                  </a:lnTo>
                </a:path>
              </a:pathLst>
            </a:custGeom>
            <a:ln w="25399">
              <a:solidFill>
                <a:srgbClr val="FCD933"/>
              </a:solidFill>
            </a:ln>
          </p:spPr>
          <p:txBody>
            <a:bodyPr wrap="square" lIns="0" tIns="0" rIns="0" bIns="0" rtlCol="0"/>
            <a:lstStyle/>
            <a:p>
              <a:endParaRPr/>
            </a:p>
          </p:txBody>
        </p:sp>
        <p:sp>
          <p:nvSpPr>
            <p:cNvPr id="7994" name="object 7994"/>
            <p:cNvSpPr/>
            <p:nvPr/>
          </p:nvSpPr>
          <p:spPr>
            <a:xfrm>
              <a:off x="5964364" y="8003743"/>
              <a:ext cx="4445" cy="34925"/>
            </a:xfrm>
            <a:custGeom>
              <a:avLst/>
              <a:gdLst/>
              <a:ahLst/>
              <a:cxnLst/>
              <a:rect l="l" t="t" r="r" b="b"/>
              <a:pathLst>
                <a:path w="4445" h="34925">
                  <a:moveTo>
                    <a:pt x="3898" y="0"/>
                  </a:moveTo>
                  <a:lnTo>
                    <a:pt x="3655" y="7516"/>
                  </a:lnTo>
                  <a:lnTo>
                    <a:pt x="2859" y="15906"/>
                  </a:lnTo>
                  <a:lnTo>
                    <a:pt x="1607" y="24992"/>
                  </a:lnTo>
                  <a:lnTo>
                    <a:pt x="0" y="34594"/>
                  </a:lnTo>
                </a:path>
              </a:pathLst>
            </a:custGeom>
            <a:ln w="25400">
              <a:solidFill>
                <a:srgbClr val="FEE848"/>
              </a:solidFill>
            </a:ln>
          </p:spPr>
          <p:txBody>
            <a:bodyPr wrap="square" lIns="0" tIns="0" rIns="0" bIns="0" rtlCol="0"/>
            <a:lstStyle/>
            <a:p>
              <a:endParaRPr/>
            </a:p>
          </p:txBody>
        </p:sp>
        <p:sp>
          <p:nvSpPr>
            <p:cNvPr id="7995" name="object 7995"/>
            <p:cNvSpPr/>
            <p:nvPr/>
          </p:nvSpPr>
          <p:spPr>
            <a:xfrm>
              <a:off x="5964364" y="8034863"/>
              <a:ext cx="5715" cy="3810"/>
            </a:xfrm>
            <a:custGeom>
              <a:avLst/>
              <a:gdLst/>
              <a:ahLst/>
              <a:cxnLst/>
              <a:rect l="l" t="t" r="r" b="b"/>
              <a:pathLst>
                <a:path w="5714" h="3809">
                  <a:moveTo>
                    <a:pt x="0" y="3474"/>
                  </a:moveTo>
                  <a:lnTo>
                    <a:pt x="5617" y="0"/>
                  </a:lnTo>
                </a:path>
              </a:pathLst>
            </a:custGeom>
            <a:ln w="25400">
              <a:solidFill>
                <a:srgbClr val="FEE037"/>
              </a:solidFill>
            </a:ln>
          </p:spPr>
          <p:txBody>
            <a:bodyPr wrap="square" lIns="0" tIns="0" rIns="0" bIns="0" rtlCol="0"/>
            <a:lstStyle/>
            <a:p>
              <a:endParaRPr/>
            </a:p>
          </p:txBody>
        </p:sp>
        <p:sp>
          <p:nvSpPr>
            <p:cNvPr id="7996" name="object 7996"/>
            <p:cNvSpPr/>
            <p:nvPr/>
          </p:nvSpPr>
          <p:spPr>
            <a:xfrm>
              <a:off x="5958713" y="8003743"/>
              <a:ext cx="10160" cy="38735"/>
            </a:xfrm>
            <a:custGeom>
              <a:avLst/>
              <a:gdLst/>
              <a:ahLst/>
              <a:cxnLst/>
              <a:rect l="l" t="t" r="r" b="b"/>
              <a:pathLst>
                <a:path w="10160" h="38734">
                  <a:moveTo>
                    <a:pt x="9550" y="0"/>
                  </a:moveTo>
                  <a:lnTo>
                    <a:pt x="5549" y="1092"/>
                  </a:lnTo>
                  <a:lnTo>
                    <a:pt x="3530" y="1727"/>
                  </a:lnTo>
                  <a:lnTo>
                    <a:pt x="3300" y="10900"/>
                  </a:lnTo>
                  <a:lnTo>
                    <a:pt x="2574" y="20067"/>
                  </a:lnTo>
                  <a:lnTo>
                    <a:pt x="1444" y="29218"/>
                  </a:lnTo>
                  <a:lnTo>
                    <a:pt x="0" y="38341"/>
                  </a:lnTo>
                  <a:lnTo>
                    <a:pt x="1816" y="38049"/>
                  </a:lnTo>
                  <a:lnTo>
                    <a:pt x="5651" y="34594"/>
                  </a:lnTo>
                  <a:lnTo>
                    <a:pt x="7259" y="24992"/>
                  </a:lnTo>
                  <a:lnTo>
                    <a:pt x="8510" y="15906"/>
                  </a:lnTo>
                  <a:lnTo>
                    <a:pt x="9307" y="7516"/>
                  </a:lnTo>
                  <a:lnTo>
                    <a:pt x="9550" y="0"/>
                  </a:lnTo>
                  <a:close/>
                </a:path>
              </a:pathLst>
            </a:custGeom>
            <a:solidFill>
              <a:srgbClr val="FEED56"/>
            </a:solidFill>
          </p:spPr>
          <p:txBody>
            <a:bodyPr wrap="square" lIns="0" tIns="0" rIns="0" bIns="0" rtlCol="0"/>
            <a:lstStyle/>
            <a:p>
              <a:endParaRPr/>
            </a:p>
          </p:txBody>
        </p:sp>
        <p:sp>
          <p:nvSpPr>
            <p:cNvPr id="7997" name="object 7997"/>
            <p:cNvSpPr/>
            <p:nvPr/>
          </p:nvSpPr>
          <p:spPr>
            <a:xfrm>
              <a:off x="5964364" y="8003743"/>
              <a:ext cx="4445" cy="34925"/>
            </a:xfrm>
            <a:custGeom>
              <a:avLst/>
              <a:gdLst/>
              <a:ahLst/>
              <a:cxnLst/>
              <a:rect l="l" t="t" r="r" b="b"/>
              <a:pathLst>
                <a:path w="4445" h="34925">
                  <a:moveTo>
                    <a:pt x="0" y="34594"/>
                  </a:moveTo>
                  <a:lnTo>
                    <a:pt x="1607" y="24992"/>
                  </a:lnTo>
                  <a:lnTo>
                    <a:pt x="2859" y="15906"/>
                  </a:lnTo>
                  <a:lnTo>
                    <a:pt x="3655" y="7516"/>
                  </a:lnTo>
                  <a:lnTo>
                    <a:pt x="3898" y="0"/>
                  </a:lnTo>
                </a:path>
              </a:pathLst>
            </a:custGeom>
            <a:ln w="25400">
              <a:solidFill>
                <a:srgbClr val="FEE848"/>
              </a:solidFill>
            </a:ln>
          </p:spPr>
          <p:txBody>
            <a:bodyPr wrap="square" lIns="0" tIns="0" rIns="0" bIns="0" rtlCol="0"/>
            <a:lstStyle/>
            <a:p>
              <a:endParaRPr/>
            </a:p>
          </p:txBody>
        </p:sp>
        <p:sp>
          <p:nvSpPr>
            <p:cNvPr id="7998" name="object 7998"/>
            <p:cNvSpPr/>
            <p:nvPr/>
          </p:nvSpPr>
          <p:spPr>
            <a:xfrm>
              <a:off x="5962243" y="8003743"/>
              <a:ext cx="6350" cy="1905"/>
            </a:xfrm>
            <a:custGeom>
              <a:avLst/>
              <a:gdLst/>
              <a:ahLst/>
              <a:cxnLst/>
              <a:rect l="l" t="t" r="r" b="b"/>
              <a:pathLst>
                <a:path w="6350" h="1904">
                  <a:moveTo>
                    <a:pt x="6019" y="0"/>
                  </a:moveTo>
                  <a:lnTo>
                    <a:pt x="0" y="1727"/>
                  </a:lnTo>
                </a:path>
              </a:pathLst>
            </a:custGeom>
            <a:ln w="25400">
              <a:solidFill>
                <a:srgbClr val="FEED55"/>
              </a:solidFill>
            </a:ln>
          </p:spPr>
          <p:txBody>
            <a:bodyPr wrap="square" lIns="0" tIns="0" rIns="0" bIns="0" rtlCol="0"/>
            <a:lstStyle/>
            <a:p>
              <a:endParaRPr/>
            </a:p>
          </p:txBody>
        </p:sp>
        <p:sp>
          <p:nvSpPr>
            <p:cNvPr id="7999" name="object 7999"/>
            <p:cNvSpPr/>
            <p:nvPr/>
          </p:nvSpPr>
          <p:spPr>
            <a:xfrm>
              <a:off x="5958713" y="8005470"/>
              <a:ext cx="3810" cy="36830"/>
            </a:xfrm>
            <a:custGeom>
              <a:avLst/>
              <a:gdLst/>
              <a:ahLst/>
              <a:cxnLst/>
              <a:rect l="l" t="t" r="r" b="b"/>
              <a:pathLst>
                <a:path w="3810" h="36829">
                  <a:moveTo>
                    <a:pt x="3530" y="0"/>
                  </a:moveTo>
                  <a:lnTo>
                    <a:pt x="3300" y="9173"/>
                  </a:lnTo>
                  <a:lnTo>
                    <a:pt x="2574" y="18340"/>
                  </a:lnTo>
                  <a:lnTo>
                    <a:pt x="1444" y="27490"/>
                  </a:lnTo>
                  <a:lnTo>
                    <a:pt x="0" y="36614"/>
                  </a:lnTo>
                </a:path>
              </a:pathLst>
            </a:custGeom>
            <a:ln w="25399">
              <a:solidFill>
                <a:srgbClr val="FFF264"/>
              </a:solidFill>
            </a:ln>
          </p:spPr>
          <p:txBody>
            <a:bodyPr wrap="square" lIns="0" tIns="0" rIns="0" bIns="0" rtlCol="0"/>
            <a:lstStyle/>
            <a:p>
              <a:endParaRPr/>
            </a:p>
          </p:txBody>
        </p:sp>
        <p:sp>
          <p:nvSpPr>
            <p:cNvPr id="8000" name="object 8000"/>
            <p:cNvSpPr/>
            <p:nvPr/>
          </p:nvSpPr>
          <p:spPr>
            <a:xfrm>
              <a:off x="5958713" y="8038338"/>
              <a:ext cx="5715" cy="3810"/>
            </a:xfrm>
            <a:custGeom>
              <a:avLst/>
              <a:gdLst/>
              <a:ahLst/>
              <a:cxnLst/>
              <a:rect l="l" t="t" r="r" b="b"/>
              <a:pathLst>
                <a:path w="5714" h="3809">
                  <a:moveTo>
                    <a:pt x="0" y="3746"/>
                  </a:moveTo>
                  <a:lnTo>
                    <a:pt x="5651" y="0"/>
                  </a:lnTo>
                </a:path>
              </a:pathLst>
            </a:custGeom>
            <a:ln w="25400">
              <a:solidFill>
                <a:srgbClr val="FEED56"/>
              </a:solidFill>
            </a:ln>
          </p:spPr>
          <p:txBody>
            <a:bodyPr wrap="square" lIns="0" tIns="0" rIns="0" bIns="0" rtlCol="0"/>
            <a:lstStyle/>
            <a:p>
              <a:endParaRPr/>
            </a:p>
          </p:txBody>
        </p:sp>
        <p:sp>
          <p:nvSpPr>
            <p:cNvPr id="8001" name="object 8001"/>
            <p:cNvSpPr/>
            <p:nvPr/>
          </p:nvSpPr>
          <p:spPr>
            <a:xfrm>
              <a:off x="5968199" y="7997929"/>
              <a:ext cx="6350" cy="6350"/>
            </a:xfrm>
            <a:custGeom>
              <a:avLst/>
              <a:gdLst/>
              <a:ahLst/>
              <a:cxnLst/>
              <a:rect l="l" t="t" r="r" b="b"/>
              <a:pathLst>
                <a:path w="6350" h="6350">
                  <a:moveTo>
                    <a:pt x="5918" y="0"/>
                  </a:moveTo>
                  <a:lnTo>
                    <a:pt x="3975" y="429"/>
                  </a:lnTo>
                  <a:lnTo>
                    <a:pt x="1993" y="924"/>
                  </a:lnTo>
                  <a:lnTo>
                    <a:pt x="0" y="1483"/>
                  </a:lnTo>
                  <a:lnTo>
                    <a:pt x="50" y="4404"/>
                  </a:lnTo>
                  <a:lnTo>
                    <a:pt x="63" y="5813"/>
                  </a:lnTo>
                  <a:lnTo>
                    <a:pt x="2070" y="5305"/>
                  </a:lnTo>
                  <a:lnTo>
                    <a:pt x="4051" y="4835"/>
                  </a:lnTo>
                  <a:lnTo>
                    <a:pt x="6006" y="4454"/>
                  </a:lnTo>
                  <a:lnTo>
                    <a:pt x="5918" y="0"/>
                  </a:lnTo>
                  <a:close/>
                </a:path>
              </a:pathLst>
            </a:custGeom>
            <a:solidFill>
              <a:srgbClr val="FCD933"/>
            </a:solidFill>
          </p:spPr>
          <p:txBody>
            <a:bodyPr wrap="square" lIns="0" tIns="0" rIns="0" bIns="0" rtlCol="0"/>
            <a:lstStyle/>
            <a:p>
              <a:endParaRPr/>
            </a:p>
          </p:txBody>
        </p:sp>
        <p:sp>
          <p:nvSpPr>
            <p:cNvPr id="8002" name="object 8002"/>
            <p:cNvSpPr/>
            <p:nvPr/>
          </p:nvSpPr>
          <p:spPr>
            <a:xfrm>
              <a:off x="5961430" y="7997926"/>
              <a:ext cx="13335" cy="5080"/>
            </a:xfrm>
            <a:custGeom>
              <a:avLst/>
              <a:gdLst/>
              <a:ahLst/>
              <a:cxnLst/>
              <a:rect l="l" t="t" r="r" b="b"/>
              <a:pathLst>
                <a:path w="13335" h="5079">
                  <a:moveTo>
                    <a:pt x="0" y="4457"/>
                  </a:moveTo>
                  <a:lnTo>
                    <a:pt x="12775" y="4457"/>
                  </a:lnTo>
                  <a:lnTo>
                    <a:pt x="12687" y="0"/>
                  </a:lnTo>
                  <a:lnTo>
                    <a:pt x="0" y="0"/>
                  </a:lnTo>
                  <a:lnTo>
                    <a:pt x="0" y="4457"/>
                  </a:lnTo>
                  <a:close/>
                </a:path>
              </a:pathLst>
            </a:custGeom>
            <a:solidFill>
              <a:srgbClr val="FACB1E"/>
            </a:solidFill>
          </p:spPr>
          <p:txBody>
            <a:bodyPr wrap="square" lIns="0" tIns="0" rIns="0" bIns="0" rtlCol="0"/>
            <a:lstStyle/>
            <a:p>
              <a:endParaRPr/>
            </a:p>
          </p:txBody>
        </p:sp>
        <p:sp>
          <p:nvSpPr>
            <p:cNvPr id="8003" name="object 8003"/>
            <p:cNvSpPr/>
            <p:nvPr/>
          </p:nvSpPr>
          <p:spPr>
            <a:xfrm>
              <a:off x="5968199" y="7997929"/>
              <a:ext cx="6350" cy="1905"/>
            </a:xfrm>
            <a:custGeom>
              <a:avLst/>
              <a:gdLst/>
              <a:ahLst/>
              <a:cxnLst/>
              <a:rect l="l" t="t" r="r" b="b"/>
              <a:pathLst>
                <a:path w="6350" h="1904">
                  <a:moveTo>
                    <a:pt x="5918" y="0"/>
                  </a:moveTo>
                  <a:lnTo>
                    <a:pt x="0" y="1482"/>
                  </a:lnTo>
                </a:path>
              </a:pathLst>
            </a:custGeom>
            <a:ln w="25400">
              <a:solidFill>
                <a:srgbClr val="FCD933"/>
              </a:solidFill>
            </a:ln>
          </p:spPr>
          <p:txBody>
            <a:bodyPr wrap="square" lIns="0" tIns="0" rIns="0" bIns="0" rtlCol="0"/>
            <a:lstStyle/>
            <a:p>
              <a:endParaRPr/>
            </a:p>
          </p:txBody>
        </p:sp>
        <p:sp>
          <p:nvSpPr>
            <p:cNvPr id="8004" name="object 8004"/>
            <p:cNvSpPr/>
            <p:nvPr/>
          </p:nvSpPr>
          <p:spPr>
            <a:xfrm>
              <a:off x="5955499" y="7999412"/>
              <a:ext cx="19050" cy="4445"/>
            </a:xfrm>
            <a:custGeom>
              <a:avLst/>
              <a:gdLst/>
              <a:ahLst/>
              <a:cxnLst/>
              <a:rect l="l" t="t" r="r" b="b"/>
              <a:pathLst>
                <a:path w="19050" h="4445">
                  <a:moveTo>
                    <a:pt x="18647" y="0"/>
                  </a:moveTo>
                  <a:lnTo>
                    <a:pt x="0" y="0"/>
                  </a:lnTo>
                  <a:lnTo>
                    <a:pt x="0" y="4330"/>
                  </a:lnTo>
                  <a:lnTo>
                    <a:pt x="18595" y="4330"/>
                  </a:lnTo>
                  <a:lnTo>
                    <a:pt x="18647" y="0"/>
                  </a:lnTo>
                  <a:close/>
                </a:path>
              </a:pathLst>
            </a:custGeom>
            <a:solidFill>
              <a:srgbClr val="FEE748"/>
            </a:solidFill>
          </p:spPr>
          <p:txBody>
            <a:bodyPr wrap="square" lIns="0" tIns="0" rIns="0" bIns="0" rtlCol="0"/>
            <a:lstStyle/>
            <a:p>
              <a:endParaRPr/>
            </a:p>
          </p:txBody>
        </p:sp>
        <p:sp>
          <p:nvSpPr>
            <p:cNvPr id="8005" name="object 8005"/>
            <p:cNvSpPr/>
            <p:nvPr/>
          </p:nvSpPr>
          <p:spPr>
            <a:xfrm>
              <a:off x="5968263" y="8002384"/>
              <a:ext cx="6350" cy="1905"/>
            </a:xfrm>
            <a:custGeom>
              <a:avLst/>
              <a:gdLst/>
              <a:ahLst/>
              <a:cxnLst/>
              <a:rect l="l" t="t" r="r" b="b"/>
              <a:pathLst>
                <a:path w="6350" h="1904">
                  <a:moveTo>
                    <a:pt x="0" y="1358"/>
                  </a:moveTo>
                  <a:lnTo>
                    <a:pt x="5943" y="0"/>
                  </a:lnTo>
                </a:path>
              </a:pathLst>
            </a:custGeom>
            <a:ln w="25399">
              <a:solidFill>
                <a:srgbClr val="FCD933"/>
              </a:solidFill>
            </a:ln>
          </p:spPr>
          <p:txBody>
            <a:bodyPr wrap="square" lIns="0" tIns="0" rIns="0" bIns="0" rtlCol="0"/>
            <a:lstStyle/>
            <a:p>
              <a:endParaRPr/>
            </a:p>
          </p:txBody>
        </p:sp>
        <p:sp>
          <p:nvSpPr>
            <p:cNvPr id="8006" name="object 8006"/>
            <p:cNvSpPr/>
            <p:nvPr/>
          </p:nvSpPr>
          <p:spPr>
            <a:xfrm>
              <a:off x="5962167" y="7999412"/>
              <a:ext cx="6350" cy="6350"/>
            </a:xfrm>
            <a:custGeom>
              <a:avLst/>
              <a:gdLst/>
              <a:ahLst/>
              <a:cxnLst/>
              <a:rect l="l" t="t" r="r" b="b"/>
              <a:pathLst>
                <a:path w="6350" h="6350">
                  <a:moveTo>
                    <a:pt x="6032" y="0"/>
                  </a:moveTo>
                  <a:lnTo>
                    <a:pt x="4025" y="558"/>
                  </a:lnTo>
                  <a:lnTo>
                    <a:pt x="2019" y="1181"/>
                  </a:lnTo>
                  <a:lnTo>
                    <a:pt x="0" y="1854"/>
                  </a:lnTo>
                  <a:lnTo>
                    <a:pt x="76" y="4660"/>
                  </a:lnTo>
                  <a:lnTo>
                    <a:pt x="76" y="6057"/>
                  </a:lnTo>
                  <a:lnTo>
                    <a:pt x="2095" y="5422"/>
                  </a:lnTo>
                  <a:lnTo>
                    <a:pt x="4102" y="4851"/>
                  </a:lnTo>
                  <a:lnTo>
                    <a:pt x="6096" y="4330"/>
                  </a:lnTo>
                  <a:lnTo>
                    <a:pt x="6032" y="0"/>
                  </a:lnTo>
                  <a:close/>
                </a:path>
              </a:pathLst>
            </a:custGeom>
            <a:solidFill>
              <a:srgbClr val="FEED55"/>
            </a:solidFill>
          </p:spPr>
          <p:txBody>
            <a:bodyPr wrap="square" lIns="0" tIns="0" rIns="0" bIns="0" rtlCol="0"/>
            <a:lstStyle/>
            <a:p>
              <a:endParaRPr/>
            </a:p>
          </p:txBody>
        </p:sp>
        <p:sp>
          <p:nvSpPr>
            <p:cNvPr id="8007" name="object 8007"/>
            <p:cNvSpPr/>
            <p:nvPr/>
          </p:nvSpPr>
          <p:spPr>
            <a:xfrm>
              <a:off x="5955499" y="7999412"/>
              <a:ext cx="19050" cy="4445"/>
            </a:xfrm>
            <a:custGeom>
              <a:avLst/>
              <a:gdLst/>
              <a:ahLst/>
              <a:cxnLst/>
              <a:rect l="l" t="t" r="r" b="b"/>
              <a:pathLst>
                <a:path w="19050" h="4445">
                  <a:moveTo>
                    <a:pt x="18647" y="0"/>
                  </a:moveTo>
                  <a:lnTo>
                    <a:pt x="0" y="0"/>
                  </a:lnTo>
                  <a:lnTo>
                    <a:pt x="0" y="4330"/>
                  </a:lnTo>
                  <a:lnTo>
                    <a:pt x="18595" y="4330"/>
                  </a:lnTo>
                  <a:lnTo>
                    <a:pt x="18647" y="0"/>
                  </a:lnTo>
                  <a:close/>
                </a:path>
              </a:pathLst>
            </a:custGeom>
            <a:solidFill>
              <a:srgbClr val="FEE748"/>
            </a:solidFill>
          </p:spPr>
          <p:txBody>
            <a:bodyPr wrap="square" lIns="0" tIns="0" rIns="0" bIns="0" rtlCol="0"/>
            <a:lstStyle/>
            <a:p>
              <a:endParaRPr/>
            </a:p>
          </p:txBody>
        </p:sp>
        <p:sp>
          <p:nvSpPr>
            <p:cNvPr id="8008" name="object 8008"/>
            <p:cNvSpPr/>
            <p:nvPr/>
          </p:nvSpPr>
          <p:spPr>
            <a:xfrm>
              <a:off x="5962167" y="7999412"/>
              <a:ext cx="6350" cy="1905"/>
            </a:xfrm>
            <a:custGeom>
              <a:avLst/>
              <a:gdLst/>
              <a:ahLst/>
              <a:cxnLst/>
              <a:rect l="l" t="t" r="r" b="b"/>
              <a:pathLst>
                <a:path w="6350" h="1904">
                  <a:moveTo>
                    <a:pt x="6032" y="0"/>
                  </a:moveTo>
                  <a:lnTo>
                    <a:pt x="0" y="1854"/>
                  </a:lnTo>
                </a:path>
              </a:pathLst>
            </a:custGeom>
            <a:ln w="25399">
              <a:solidFill>
                <a:srgbClr val="FEED55"/>
              </a:solidFill>
            </a:ln>
          </p:spPr>
          <p:txBody>
            <a:bodyPr wrap="square" lIns="0" tIns="0" rIns="0" bIns="0" rtlCol="0"/>
            <a:lstStyle/>
            <a:p>
              <a:endParaRPr/>
            </a:p>
          </p:txBody>
        </p:sp>
        <p:sp>
          <p:nvSpPr>
            <p:cNvPr id="8009" name="object 8009"/>
            <p:cNvSpPr/>
            <p:nvPr/>
          </p:nvSpPr>
          <p:spPr>
            <a:xfrm>
              <a:off x="5949467" y="8001266"/>
              <a:ext cx="24765" cy="4445"/>
            </a:xfrm>
            <a:custGeom>
              <a:avLst/>
              <a:gdLst/>
              <a:ahLst/>
              <a:cxnLst/>
              <a:rect l="l" t="t" r="r" b="b"/>
              <a:pathLst>
                <a:path w="24764" h="4445">
                  <a:moveTo>
                    <a:pt x="24717" y="0"/>
                  </a:moveTo>
                  <a:lnTo>
                    <a:pt x="0" y="0"/>
                  </a:lnTo>
                  <a:lnTo>
                    <a:pt x="0" y="4203"/>
                  </a:lnTo>
                  <a:lnTo>
                    <a:pt x="24485" y="4203"/>
                  </a:lnTo>
                  <a:lnTo>
                    <a:pt x="24739" y="1130"/>
                  </a:lnTo>
                  <a:lnTo>
                    <a:pt x="24717" y="0"/>
                  </a:lnTo>
                  <a:close/>
                </a:path>
              </a:pathLst>
            </a:custGeom>
            <a:solidFill>
              <a:srgbClr val="FFF263"/>
            </a:solidFill>
          </p:spPr>
          <p:txBody>
            <a:bodyPr wrap="square" lIns="0" tIns="0" rIns="0" bIns="0" rtlCol="0"/>
            <a:lstStyle/>
            <a:p>
              <a:endParaRPr/>
            </a:p>
          </p:txBody>
        </p:sp>
        <p:sp>
          <p:nvSpPr>
            <p:cNvPr id="8010" name="object 8010"/>
            <p:cNvSpPr/>
            <p:nvPr/>
          </p:nvSpPr>
          <p:spPr>
            <a:xfrm>
              <a:off x="5962243" y="8003743"/>
              <a:ext cx="6350" cy="1905"/>
            </a:xfrm>
            <a:custGeom>
              <a:avLst/>
              <a:gdLst/>
              <a:ahLst/>
              <a:cxnLst/>
              <a:rect l="l" t="t" r="r" b="b"/>
              <a:pathLst>
                <a:path w="6350" h="1904">
                  <a:moveTo>
                    <a:pt x="0" y="1727"/>
                  </a:moveTo>
                  <a:lnTo>
                    <a:pt x="6019" y="0"/>
                  </a:lnTo>
                </a:path>
              </a:pathLst>
            </a:custGeom>
            <a:ln w="25400">
              <a:solidFill>
                <a:srgbClr val="FEED55"/>
              </a:solidFill>
            </a:ln>
          </p:spPr>
          <p:txBody>
            <a:bodyPr wrap="square" lIns="0" tIns="0" rIns="0" bIns="0" rtlCol="0"/>
            <a:lstStyle/>
            <a:p>
              <a:endParaRPr/>
            </a:p>
          </p:txBody>
        </p:sp>
        <p:sp>
          <p:nvSpPr>
            <p:cNvPr id="8011" name="object 8011"/>
            <p:cNvSpPr/>
            <p:nvPr/>
          </p:nvSpPr>
          <p:spPr>
            <a:xfrm>
              <a:off x="5966815" y="7962150"/>
              <a:ext cx="7620" cy="36830"/>
            </a:xfrm>
            <a:custGeom>
              <a:avLst/>
              <a:gdLst/>
              <a:ahLst/>
              <a:cxnLst/>
              <a:rect l="l" t="t" r="r" b="b"/>
              <a:pathLst>
                <a:path w="7620" h="36829">
                  <a:moveTo>
                    <a:pt x="0" y="0"/>
                  </a:moveTo>
                  <a:lnTo>
                    <a:pt x="2013" y="10074"/>
                  </a:lnTo>
                  <a:lnTo>
                    <a:pt x="3313" y="19559"/>
                  </a:lnTo>
                  <a:lnTo>
                    <a:pt x="4048" y="28380"/>
                  </a:lnTo>
                  <a:lnTo>
                    <a:pt x="4368" y="36461"/>
                  </a:lnTo>
                  <a:lnTo>
                    <a:pt x="6337" y="35979"/>
                  </a:lnTo>
                  <a:lnTo>
                    <a:pt x="7302" y="35775"/>
                  </a:lnTo>
                  <a:lnTo>
                    <a:pt x="6679" y="19898"/>
                  </a:lnTo>
                  <a:lnTo>
                    <a:pt x="4087" y="901"/>
                  </a:lnTo>
                  <a:lnTo>
                    <a:pt x="2870" y="901"/>
                  </a:lnTo>
                  <a:lnTo>
                    <a:pt x="1473" y="546"/>
                  </a:lnTo>
                  <a:lnTo>
                    <a:pt x="0" y="0"/>
                  </a:lnTo>
                  <a:close/>
                </a:path>
                <a:path w="7620" h="36829">
                  <a:moveTo>
                    <a:pt x="4082" y="863"/>
                  </a:moveTo>
                  <a:lnTo>
                    <a:pt x="2870" y="901"/>
                  </a:lnTo>
                  <a:lnTo>
                    <a:pt x="4087" y="901"/>
                  </a:lnTo>
                  <a:close/>
                </a:path>
              </a:pathLst>
            </a:custGeom>
            <a:solidFill>
              <a:srgbClr val="FBD32A"/>
            </a:solidFill>
          </p:spPr>
          <p:txBody>
            <a:bodyPr wrap="square" lIns="0" tIns="0" rIns="0" bIns="0" rtlCol="0"/>
            <a:lstStyle/>
            <a:p>
              <a:endParaRPr/>
            </a:p>
          </p:txBody>
        </p:sp>
        <p:sp>
          <p:nvSpPr>
            <p:cNvPr id="8012" name="object 8012"/>
            <p:cNvSpPr/>
            <p:nvPr/>
          </p:nvSpPr>
          <p:spPr>
            <a:xfrm>
              <a:off x="5966815" y="7962150"/>
              <a:ext cx="4445" cy="1270"/>
            </a:xfrm>
            <a:custGeom>
              <a:avLst/>
              <a:gdLst/>
              <a:ahLst/>
              <a:cxnLst/>
              <a:rect l="l" t="t" r="r" b="b"/>
              <a:pathLst>
                <a:path w="4445" h="1270">
                  <a:moveTo>
                    <a:pt x="4082" y="862"/>
                  </a:moveTo>
                  <a:lnTo>
                    <a:pt x="0" y="0"/>
                  </a:lnTo>
                </a:path>
              </a:pathLst>
            </a:custGeom>
            <a:ln w="25400">
              <a:solidFill>
                <a:srgbClr val="FBD32A"/>
              </a:solidFill>
            </a:ln>
          </p:spPr>
          <p:txBody>
            <a:bodyPr wrap="square" lIns="0" tIns="0" rIns="0" bIns="0" rtlCol="0"/>
            <a:lstStyle/>
            <a:p>
              <a:endParaRPr/>
            </a:p>
          </p:txBody>
        </p:sp>
        <p:sp>
          <p:nvSpPr>
            <p:cNvPr id="8013" name="object 8013"/>
            <p:cNvSpPr/>
            <p:nvPr/>
          </p:nvSpPr>
          <p:spPr>
            <a:xfrm>
              <a:off x="5966815" y="7962150"/>
              <a:ext cx="4445" cy="36830"/>
            </a:xfrm>
            <a:custGeom>
              <a:avLst/>
              <a:gdLst/>
              <a:ahLst/>
              <a:cxnLst/>
              <a:rect l="l" t="t" r="r" b="b"/>
              <a:pathLst>
                <a:path w="4445" h="36829">
                  <a:moveTo>
                    <a:pt x="0" y="0"/>
                  </a:moveTo>
                  <a:lnTo>
                    <a:pt x="2013" y="10074"/>
                  </a:lnTo>
                  <a:lnTo>
                    <a:pt x="3313" y="19559"/>
                  </a:lnTo>
                  <a:lnTo>
                    <a:pt x="4048" y="28380"/>
                  </a:lnTo>
                  <a:lnTo>
                    <a:pt x="4368" y="36461"/>
                  </a:lnTo>
                </a:path>
              </a:pathLst>
            </a:custGeom>
            <a:ln w="25400">
              <a:solidFill>
                <a:srgbClr val="FCDC36"/>
              </a:solidFill>
            </a:ln>
          </p:spPr>
          <p:txBody>
            <a:bodyPr wrap="square" lIns="0" tIns="0" rIns="0" bIns="0" rtlCol="0"/>
            <a:lstStyle/>
            <a:p>
              <a:endParaRPr/>
            </a:p>
          </p:txBody>
        </p:sp>
        <p:sp>
          <p:nvSpPr>
            <p:cNvPr id="8014" name="object 8014"/>
            <p:cNvSpPr/>
            <p:nvPr/>
          </p:nvSpPr>
          <p:spPr>
            <a:xfrm>
              <a:off x="5971184" y="7997929"/>
              <a:ext cx="3175" cy="1270"/>
            </a:xfrm>
            <a:custGeom>
              <a:avLst/>
              <a:gdLst/>
              <a:ahLst/>
              <a:cxnLst/>
              <a:rect l="l" t="t" r="r" b="b"/>
              <a:pathLst>
                <a:path w="3175" h="1270">
                  <a:moveTo>
                    <a:pt x="0" y="682"/>
                  </a:moveTo>
                  <a:lnTo>
                    <a:pt x="2933" y="0"/>
                  </a:lnTo>
                </a:path>
              </a:pathLst>
            </a:custGeom>
            <a:ln w="25400">
              <a:solidFill>
                <a:srgbClr val="FBD329"/>
              </a:solidFill>
            </a:ln>
          </p:spPr>
          <p:txBody>
            <a:bodyPr wrap="square" lIns="0" tIns="0" rIns="0" bIns="0" rtlCol="0"/>
            <a:lstStyle/>
            <a:p>
              <a:endParaRPr/>
            </a:p>
          </p:txBody>
        </p:sp>
        <p:sp>
          <p:nvSpPr>
            <p:cNvPr id="8015" name="object 8015"/>
            <p:cNvSpPr/>
            <p:nvPr/>
          </p:nvSpPr>
          <p:spPr>
            <a:xfrm>
              <a:off x="5962192" y="7960169"/>
              <a:ext cx="9525" cy="39370"/>
            </a:xfrm>
            <a:custGeom>
              <a:avLst/>
              <a:gdLst/>
              <a:ahLst/>
              <a:cxnLst/>
              <a:rect l="l" t="t" r="r" b="b"/>
              <a:pathLst>
                <a:path w="9525" h="39370">
                  <a:moveTo>
                    <a:pt x="0" y="0"/>
                  </a:moveTo>
                  <a:lnTo>
                    <a:pt x="2499" y="10275"/>
                  </a:lnTo>
                  <a:lnTo>
                    <a:pt x="4298" y="20269"/>
                  </a:lnTo>
                  <a:lnTo>
                    <a:pt x="5450" y="29939"/>
                  </a:lnTo>
                  <a:lnTo>
                    <a:pt x="6007" y="39243"/>
                  </a:lnTo>
                  <a:lnTo>
                    <a:pt x="8991" y="38442"/>
                  </a:lnTo>
                  <a:lnTo>
                    <a:pt x="3136" y="1447"/>
                  </a:lnTo>
                  <a:lnTo>
                    <a:pt x="0" y="0"/>
                  </a:lnTo>
                  <a:close/>
                </a:path>
              </a:pathLst>
            </a:custGeom>
            <a:solidFill>
              <a:srgbClr val="FCE240"/>
            </a:solidFill>
          </p:spPr>
          <p:txBody>
            <a:bodyPr wrap="square" lIns="0" tIns="0" rIns="0" bIns="0" rtlCol="0"/>
            <a:lstStyle/>
            <a:p>
              <a:endParaRPr/>
            </a:p>
          </p:txBody>
        </p:sp>
        <p:sp>
          <p:nvSpPr>
            <p:cNvPr id="8016" name="object 8016"/>
            <p:cNvSpPr/>
            <p:nvPr/>
          </p:nvSpPr>
          <p:spPr>
            <a:xfrm>
              <a:off x="5966815" y="7962150"/>
              <a:ext cx="4445" cy="36830"/>
            </a:xfrm>
            <a:custGeom>
              <a:avLst/>
              <a:gdLst/>
              <a:ahLst/>
              <a:cxnLst/>
              <a:rect l="l" t="t" r="r" b="b"/>
              <a:pathLst>
                <a:path w="4445" h="36829">
                  <a:moveTo>
                    <a:pt x="4368" y="36461"/>
                  </a:moveTo>
                  <a:lnTo>
                    <a:pt x="4048" y="28380"/>
                  </a:lnTo>
                  <a:lnTo>
                    <a:pt x="3313" y="19559"/>
                  </a:lnTo>
                  <a:lnTo>
                    <a:pt x="2013" y="10074"/>
                  </a:lnTo>
                  <a:lnTo>
                    <a:pt x="0" y="0"/>
                  </a:lnTo>
                </a:path>
              </a:pathLst>
            </a:custGeom>
            <a:ln w="25400">
              <a:solidFill>
                <a:srgbClr val="FCDC36"/>
              </a:solidFill>
            </a:ln>
          </p:spPr>
          <p:txBody>
            <a:bodyPr wrap="square" lIns="0" tIns="0" rIns="0" bIns="0" rtlCol="0"/>
            <a:lstStyle/>
            <a:p>
              <a:endParaRPr/>
            </a:p>
          </p:txBody>
        </p:sp>
        <p:sp>
          <p:nvSpPr>
            <p:cNvPr id="8017" name="object 8017"/>
            <p:cNvSpPr/>
            <p:nvPr/>
          </p:nvSpPr>
          <p:spPr>
            <a:xfrm>
              <a:off x="5962192" y="7960169"/>
              <a:ext cx="5080" cy="2540"/>
            </a:xfrm>
            <a:custGeom>
              <a:avLst/>
              <a:gdLst/>
              <a:ahLst/>
              <a:cxnLst/>
              <a:rect l="l" t="t" r="r" b="b"/>
              <a:pathLst>
                <a:path w="5079" h="2540">
                  <a:moveTo>
                    <a:pt x="4622" y="1981"/>
                  </a:moveTo>
                  <a:lnTo>
                    <a:pt x="0" y="0"/>
                  </a:lnTo>
                </a:path>
              </a:pathLst>
            </a:custGeom>
            <a:ln w="25399">
              <a:solidFill>
                <a:srgbClr val="FCE241"/>
              </a:solidFill>
            </a:ln>
          </p:spPr>
          <p:txBody>
            <a:bodyPr wrap="square" lIns="0" tIns="0" rIns="0" bIns="0" rtlCol="0"/>
            <a:lstStyle/>
            <a:p>
              <a:endParaRPr/>
            </a:p>
          </p:txBody>
        </p:sp>
        <p:sp>
          <p:nvSpPr>
            <p:cNvPr id="8018" name="object 8018"/>
            <p:cNvSpPr/>
            <p:nvPr/>
          </p:nvSpPr>
          <p:spPr>
            <a:xfrm>
              <a:off x="5962192" y="7960169"/>
              <a:ext cx="6350" cy="39370"/>
            </a:xfrm>
            <a:custGeom>
              <a:avLst/>
              <a:gdLst/>
              <a:ahLst/>
              <a:cxnLst/>
              <a:rect l="l" t="t" r="r" b="b"/>
              <a:pathLst>
                <a:path w="6350" h="39370">
                  <a:moveTo>
                    <a:pt x="0" y="0"/>
                  </a:moveTo>
                  <a:lnTo>
                    <a:pt x="2499" y="10275"/>
                  </a:lnTo>
                  <a:lnTo>
                    <a:pt x="4298" y="20269"/>
                  </a:lnTo>
                  <a:lnTo>
                    <a:pt x="5450" y="29939"/>
                  </a:lnTo>
                  <a:lnTo>
                    <a:pt x="6007" y="39243"/>
                  </a:lnTo>
                </a:path>
              </a:pathLst>
            </a:custGeom>
            <a:ln w="25399">
              <a:solidFill>
                <a:srgbClr val="FDE84A"/>
              </a:solidFill>
            </a:ln>
          </p:spPr>
          <p:txBody>
            <a:bodyPr wrap="square" lIns="0" tIns="0" rIns="0" bIns="0" rtlCol="0"/>
            <a:lstStyle/>
            <a:p>
              <a:endParaRPr/>
            </a:p>
          </p:txBody>
        </p:sp>
        <p:sp>
          <p:nvSpPr>
            <p:cNvPr id="8019" name="object 8019"/>
            <p:cNvSpPr/>
            <p:nvPr/>
          </p:nvSpPr>
          <p:spPr>
            <a:xfrm>
              <a:off x="5968199" y="7998612"/>
              <a:ext cx="3175" cy="1270"/>
            </a:xfrm>
            <a:custGeom>
              <a:avLst/>
              <a:gdLst/>
              <a:ahLst/>
              <a:cxnLst/>
              <a:rect l="l" t="t" r="r" b="b"/>
              <a:pathLst>
                <a:path w="3175" h="1270">
                  <a:moveTo>
                    <a:pt x="0" y="800"/>
                  </a:moveTo>
                  <a:lnTo>
                    <a:pt x="2984" y="0"/>
                  </a:lnTo>
                </a:path>
              </a:pathLst>
            </a:custGeom>
            <a:ln w="25400">
              <a:solidFill>
                <a:srgbClr val="FDE13E"/>
              </a:solidFill>
            </a:ln>
          </p:spPr>
          <p:txBody>
            <a:bodyPr wrap="square" lIns="0" tIns="0" rIns="0" bIns="0" rtlCol="0"/>
            <a:lstStyle/>
            <a:p>
              <a:endParaRPr/>
            </a:p>
          </p:txBody>
        </p:sp>
        <p:sp>
          <p:nvSpPr>
            <p:cNvPr id="8020" name="object 8020"/>
            <p:cNvSpPr/>
            <p:nvPr/>
          </p:nvSpPr>
          <p:spPr>
            <a:xfrm>
              <a:off x="5957595" y="7958264"/>
              <a:ext cx="10795" cy="42545"/>
            </a:xfrm>
            <a:custGeom>
              <a:avLst/>
              <a:gdLst/>
              <a:ahLst/>
              <a:cxnLst/>
              <a:rect l="l" t="t" r="r" b="b"/>
              <a:pathLst>
                <a:path w="10795" h="42545">
                  <a:moveTo>
                    <a:pt x="0" y="0"/>
                  </a:moveTo>
                  <a:lnTo>
                    <a:pt x="2965" y="10479"/>
                  </a:lnTo>
                  <a:lnTo>
                    <a:pt x="5245" y="20988"/>
                  </a:lnTo>
                  <a:lnTo>
                    <a:pt x="6800" y="31509"/>
                  </a:lnTo>
                  <a:lnTo>
                    <a:pt x="7594" y="42024"/>
                  </a:lnTo>
                  <a:lnTo>
                    <a:pt x="10604" y="41148"/>
                  </a:lnTo>
                  <a:lnTo>
                    <a:pt x="4597" y="1905"/>
                  </a:lnTo>
                  <a:lnTo>
                    <a:pt x="1473" y="482"/>
                  </a:lnTo>
                  <a:lnTo>
                    <a:pt x="0" y="0"/>
                  </a:lnTo>
                  <a:close/>
                </a:path>
              </a:pathLst>
            </a:custGeom>
            <a:solidFill>
              <a:srgbClr val="FEEC52"/>
            </a:solidFill>
          </p:spPr>
          <p:txBody>
            <a:bodyPr wrap="square" lIns="0" tIns="0" rIns="0" bIns="0" rtlCol="0"/>
            <a:lstStyle/>
            <a:p>
              <a:endParaRPr/>
            </a:p>
          </p:txBody>
        </p:sp>
        <p:sp>
          <p:nvSpPr>
            <p:cNvPr id="8021" name="object 8021"/>
            <p:cNvSpPr/>
            <p:nvPr/>
          </p:nvSpPr>
          <p:spPr>
            <a:xfrm>
              <a:off x="5962192" y="7960169"/>
              <a:ext cx="6350" cy="39370"/>
            </a:xfrm>
            <a:custGeom>
              <a:avLst/>
              <a:gdLst/>
              <a:ahLst/>
              <a:cxnLst/>
              <a:rect l="l" t="t" r="r" b="b"/>
              <a:pathLst>
                <a:path w="6350" h="39370">
                  <a:moveTo>
                    <a:pt x="6007" y="39243"/>
                  </a:moveTo>
                  <a:lnTo>
                    <a:pt x="5450" y="29939"/>
                  </a:lnTo>
                  <a:lnTo>
                    <a:pt x="4298" y="20269"/>
                  </a:lnTo>
                  <a:lnTo>
                    <a:pt x="2499" y="10275"/>
                  </a:lnTo>
                  <a:lnTo>
                    <a:pt x="0" y="0"/>
                  </a:lnTo>
                </a:path>
              </a:pathLst>
            </a:custGeom>
            <a:ln w="25399">
              <a:solidFill>
                <a:srgbClr val="FDE84A"/>
              </a:solidFill>
            </a:ln>
          </p:spPr>
          <p:txBody>
            <a:bodyPr wrap="square" lIns="0" tIns="0" rIns="0" bIns="0" rtlCol="0"/>
            <a:lstStyle/>
            <a:p>
              <a:endParaRPr/>
            </a:p>
          </p:txBody>
        </p:sp>
        <p:sp>
          <p:nvSpPr>
            <p:cNvPr id="8022" name="object 8022"/>
            <p:cNvSpPr/>
            <p:nvPr/>
          </p:nvSpPr>
          <p:spPr>
            <a:xfrm>
              <a:off x="5957595" y="7958264"/>
              <a:ext cx="5080" cy="1905"/>
            </a:xfrm>
            <a:custGeom>
              <a:avLst/>
              <a:gdLst/>
              <a:ahLst/>
              <a:cxnLst/>
              <a:rect l="l" t="t" r="r" b="b"/>
              <a:pathLst>
                <a:path w="5079" h="1904">
                  <a:moveTo>
                    <a:pt x="4597" y="1905"/>
                  </a:moveTo>
                  <a:lnTo>
                    <a:pt x="0" y="0"/>
                  </a:lnTo>
                </a:path>
              </a:pathLst>
            </a:custGeom>
            <a:ln w="25400">
              <a:solidFill>
                <a:srgbClr val="FCED54"/>
              </a:solidFill>
            </a:ln>
          </p:spPr>
          <p:txBody>
            <a:bodyPr wrap="square" lIns="0" tIns="0" rIns="0" bIns="0" rtlCol="0"/>
            <a:lstStyle/>
            <a:p>
              <a:endParaRPr/>
            </a:p>
          </p:txBody>
        </p:sp>
        <p:sp>
          <p:nvSpPr>
            <p:cNvPr id="8023" name="object 8023"/>
            <p:cNvSpPr/>
            <p:nvPr/>
          </p:nvSpPr>
          <p:spPr>
            <a:xfrm>
              <a:off x="5957595" y="7958264"/>
              <a:ext cx="7620" cy="42545"/>
            </a:xfrm>
            <a:custGeom>
              <a:avLst/>
              <a:gdLst/>
              <a:ahLst/>
              <a:cxnLst/>
              <a:rect l="l" t="t" r="r" b="b"/>
              <a:pathLst>
                <a:path w="7620" h="42545">
                  <a:moveTo>
                    <a:pt x="0" y="0"/>
                  </a:moveTo>
                  <a:lnTo>
                    <a:pt x="2965" y="10479"/>
                  </a:lnTo>
                  <a:lnTo>
                    <a:pt x="5245" y="20988"/>
                  </a:lnTo>
                  <a:lnTo>
                    <a:pt x="6800" y="31509"/>
                  </a:lnTo>
                  <a:lnTo>
                    <a:pt x="7594" y="42024"/>
                  </a:lnTo>
                </a:path>
              </a:pathLst>
            </a:custGeom>
            <a:ln w="25400">
              <a:solidFill>
                <a:srgbClr val="FEF059"/>
              </a:solidFill>
            </a:ln>
          </p:spPr>
          <p:txBody>
            <a:bodyPr wrap="square" lIns="0" tIns="0" rIns="0" bIns="0" rtlCol="0"/>
            <a:lstStyle/>
            <a:p>
              <a:endParaRPr/>
            </a:p>
          </p:txBody>
        </p:sp>
        <p:sp>
          <p:nvSpPr>
            <p:cNvPr id="8024" name="object 8024"/>
            <p:cNvSpPr/>
            <p:nvPr/>
          </p:nvSpPr>
          <p:spPr>
            <a:xfrm>
              <a:off x="5965189" y="7999412"/>
              <a:ext cx="3175" cy="1270"/>
            </a:xfrm>
            <a:custGeom>
              <a:avLst/>
              <a:gdLst/>
              <a:ahLst/>
              <a:cxnLst/>
              <a:rect l="l" t="t" r="r" b="b"/>
              <a:pathLst>
                <a:path w="3175" h="1270">
                  <a:moveTo>
                    <a:pt x="0" y="876"/>
                  </a:moveTo>
                  <a:lnTo>
                    <a:pt x="3009" y="0"/>
                  </a:lnTo>
                </a:path>
              </a:pathLst>
            </a:custGeom>
            <a:ln w="25400">
              <a:solidFill>
                <a:srgbClr val="FEEB50"/>
              </a:solidFill>
            </a:ln>
          </p:spPr>
          <p:txBody>
            <a:bodyPr wrap="square" lIns="0" tIns="0" rIns="0" bIns="0" rtlCol="0"/>
            <a:lstStyle/>
            <a:p>
              <a:endParaRPr/>
            </a:p>
          </p:txBody>
        </p:sp>
        <p:sp>
          <p:nvSpPr>
            <p:cNvPr id="8025" name="object 8025"/>
            <p:cNvSpPr/>
            <p:nvPr/>
          </p:nvSpPr>
          <p:spPr>
            <a:xfrm>
              <a:off x="5953544" y="7957515"/>
              <a:ext cx="12065" cy="43815"/>
            </a:xfrm>
            <a:custGeom>
              <a:avLst/>
              <a:gdLst/>
              <a:ahLst/>
              <a:cxnLst/>
              <a:rect l="l" t="t" r="r" b="b"/>
              <a:pathLst>
                <a:path w="12064" h="43815">
                  <a:moveTo>
                    <a:pt x="1206" y="0"/>
                  </a:moveTo>
                  <a:lnTo>
                    <a:pt x="0" y="152"/>
                  </a:lnTo>
                  <a:lnTo>
                    <a:pt x="3286" y="10836"/>
                  </a:lnTo>
                  <a:lnTo>
                    <a:pt x="5883" y="21675"/>
                  </a:lnTo>
                  <a:lnTo>
                    <a:pt x="7693" y="32652"/>
                  </a:lnTo>
                  <a:lnTo>
                    <a:pt x="8623" y="43751"/>
                  </a:lnTo>
                  <a:lnTo>
                    <a:pt x="11645" y="42773"/>
                  </a:lnTo>
                  <a:lnTo>
                    <a:pt x="4051" y="749"/>
                  </a:lnTo>
                  <a:lnTo>
                    <a:pt x="2590" y="266"/>
                  </a:lnTo>
                  <a:lnTo>
                    <a:pt x="1206" y="0"/>
                  </a:lnTo>
                  <a:close/>
                </a:path>
              </a:pathLst>
            </a:custGeom>
            <a:solidFill>
              <a:srgbClr val="FEF160"/>
            </a:solidFill>
          </p:spPr>
          <p:txBody>
            <a:bodyPr wrap="square" lIns="0" tIns="0" rIns="0" bIns="0" rtlCol="0"/>
            <a:lstStyle/>
            <a:p>
              <a:endParaRPr/>
            </a:p>
          </p:txBody>
        </p:sp>
        <p:sp>
          <p:nvSpPr>
            <p:cNvPr id="8026" name="object 8026"/>
            <p:cNvSpPr/>
            <p:nvPr/>
          </p:nvSpPr>
          <p:spPr>
            <a:xfrm>
              <a:off x="5957595" y="7958264"/>
              <a:ext cx="7620" cy="42545"/>
            </a:xfrm>
            <a:custGeom>
              <a:avLst/>
              <a:gdLst/>
              <a:ahLst/>
              <a:cxnLst/>
              <a:rect l="l" t="t" r="r" b="b"/>
              <a:pathLst>
                <a:path w="7620" h="42545">
                  <a:moveTo>
                    <a:pt x="7594" y="42024"/>
                  </a:moveTo>
                  <a:lnTo>
                    <a:pt x="6800" y="31509"/>
                  </a:lnTo>
                  <a:lnTo>
                    <a:pt x="5245" y="20988"/>
                  </a:lnTo>
                  <a:lnTo>
                    <a:pt x="2965" y="10479"/>
                  </a:lnTo>
                  <a:lnTo>
                    <a:pt x="0" y="0"/>
                  </a:lnTo>
                </a:path>
              </a:pathLst>
            </a:custGeom>
            <a:ln w="25400">
              <a:solidFill>
                <a:srgbClr val="FEF059"/>
              </a:solidFill>
            </a:ln>
          </p:spPr>
          <p:txBody>
            <a:bodyPr wrap="square" lIns="0" tIns="0" rIns="0" bIns="0" rtlCol="0"/>
            <a:lstStyle/>
            <a:p>
              <a:endParaRPr/>
            </a:p>
          </p:txBody>
        </p:sp>
        <p:sp>
          <p:nvSpPr>
            <p:cNvPr id="8027" name="object 8027"/>
            <p:cNvSpPr/>
            <p:nvPr/>
          </p:nvSpPr>
          <p:spPr>
            <a:xfrm>
              <a:off x="5953544" y="7957667"/>
              <a:ext cx="4445" cy="635"/>
            </a:xfrm>
            <a:custGeom>
              <a:avLst/>
              <a:gdLst/>
              <a:ahLst/>
              <a:cxnLst/>
              <a:rect l="l" t="t" r="r" b="b"/>
              <a:pathLst>
                <a:path w="4445" h="634">
                  <a:moveTo>
                    <a:pt x="4051" y="596"/>
                  </a:moveTo>
                  <a:lnTo>
                    <a:pt x="0" y="0"/>
                  </a:lnTo>
                </a:path>
              </a:pathLst>
            </a:custGeom>
            <a:ln w="25400">
              <a:solidFill>
                <a:srgbClr val="FDF263"/>
              </a:solidFill>
            </a:ln>
          </p:spPr>
          <p:txBody>
            <a:bodyPr wrap="square" lIns="0" tIns="0" rIns="0" bIns="0" rtlCol="0"/>
            <a:lstStyle/>
            <a:p>
              <a:endParaRPr/>
            </a:p>
          </p:txBody>
        </p:sp>
        <p:sp>
          <p:nvSpPr>
            <p:cNvPr id="8028" name="object 8028"/>
            <p:cNvSpPr/>
            <p:nvPr/>
          </p:nvSpPr>
          <p:spPr>
            <a:xfrm>
              <a:off x="5953544" y="7957667"/>
              <a:ext cx="8890" cy="43815"/>
            </a:xfrm>
            <a:custGeom>
              <a:avLst/>
              <a:gdLst/>
              <a:ahLst/>
              <a:cxnLst/>
              <a:rect l="l" t="t" r="r" b="b"/>
              <a:pathLst>
                <a:path w="8889" h="43815">
                  <a:moveTo>
                    <a:pt x="0" y="0"/>
                  </a:moveTo>
                  <a:lnTo>
                    <a:pt x="3286" y="10684"/>
                  </a:lnTo>
                  <a:lnTo>
                    <a:pt x="5883" y="21523"/>
                  </a:lnTo>
                  <a:lnTo>
                    <a:pt x="7693" y="32500"/>
                  </a:lnTo>
                  <a:lnTo>
                    <a:pt x="8623" y="43599"/>
                  </a:lnTo>
                </a:path>
              </a:pathLst>
            </a:custGeom>
            <a:ln w="25400">
              <a:solidFill>
                <a:srgbClr val="FEF366"/>
              </a:solidFill>
            </a:ln>
          </p:spPr>
          <p:txBody>
            <a:bodyPr wrap="square" lIns="0" tIns="0" rIns="0" bIns="0" rtlCol="0"/>
            <a:lstStyle/>
            <a:p>
              <a:endParaRPr/>
            </a:p>
          </p:txBody>
        </p:sp>
        <p:sp>
          <p:nvSpPr>
            <p:cNvPr id="8029" name="object 8029"/>
            <p:cNvSpPr/>
            <p:nvPr/>
          </p:nvSpPr>
          <p:spPr>
            <a:xfrm>
              <a:off x="5962167" y="8000288"/>
              <a:ext cx="3175" cy="1270"/>
            </a:xfrm>
            <a:custGeom>
              <a:avLst/>
              <a:gdLst/>
              <a:ahLst/>
              <a:cxnLst/>
              <a:rect l="l" t="t" r="r" b="b"/>
              <a:pathLst>
                <a:path w="3175" h="1270">
                  <a:moveTo>
                    <a:pt x="0" y="977"/>
                  </a:moveTo>
                  <a:lnTo>
                    <a:pt x="3022" y="0"/>
                  </a:lnTo>
                </a:path>
              </a:pathLst>
            </a:custGeom>
            <a:ln w="25400">
              <a:solidFill>
                <a:srgbClr val="FFF05D"/>
              </a:solidFill>
            </a:ln>
          </p:spPr>
          <p:txBody>
            <a:bodyPr wrap="square" lIns="0" tIns="0" rIns="0" bIns="0" rtlCol="0"/>
            <a:lstStyle/>
            <a:p>
              <a:endParaRPr/>
            </a:p>
          </p:txBody>
        </p:sp>
        <p:sp>
          <p:nvSpPr>
            <p:cNvPr id="8030" name="object 8030"/>
            <p:cNvSpPr/>
            <p:nvPr/>
          </p:nvSpPr>
          <p:spPr>
            <a:xfrm>
              <a:off x="5948489" y="7917434"/>
              <a:ext cx="22860" cy="45720"/>
            </a:xfrm>
            <a:custGeom>
              <a:avLst/>
              <a:gdLst/>
              <a:ahLst/>
              <a:cxnLst/>
              <a:rect l="l" t="t" r="r" b="b"/>
              <a:pathLst>
                <a:path w="22860" h="45720">
                  <a:moveTo>
                    <a:pt x="0" y="0"/>
                  </a:moveTo>
                  <a:lnTo>
                    <a:pt x="6421" y="11696"/>
                  </a:lnTo>
                  <a:lnTo>
                    <a:pt x="11515" y="23096"/>
                  </a:lnTo>
                  <a:lnTo>
                    <a:pt x="15434" y="34127"/>
                  </a:lnTo>
                  <a:lnTo>
                    <a:pt x="18326" y="44716"/>
                  </a:lnTo>
                  <a:lnTo>
                    <a:pt x="19799" y="45262"/>
                  </a:lnTo>
                  <a:lnTo>
                    <a:pt x="21196" y="45618"/>
                  </a:lnTo>
                  <a:lnTo>
                    <a:pt x="22408" y="45580"/>
                  </a:lnTo>
                  <a:lnTo>
                    <a:pt x="16087" y="23906"/>
                  </a:lnTo>
                  <a:lnTo>
                    <a:pt x="4394" y="355"/>
                  </a:lnTo>
                  <a:lnTo>
                    <a:pt x="0" y="0"/>
                  </a:lnTo>
                  <a:close/>
                </a:path>
              </a:pathLst>
            </a:custGeom>
            <a:solidFill>
              <a:srgbClr val="FAD42B"/>
            </a:solidFill>
          </p:spPr>
          <p:txBody>
            <a:bodyPr wrap="square" lIns="0" tIns="0" rIns="0" bIns="0" rtlCol="0"/>
            <a:lstStyle/>
            <a:p>
              <a:endParaRPr/>
            </a:p>
          </p:txBody>
        </p:sp>
        <p:sp>
          <p:nvSpPr>
            <p:cNvPr id="8031" name="object 8031"/>
            <p:cNvSpPr/>
            <p:nvPr/>
          </p:nvSpPr>
          <p:spPr>
            <a:xfrm>
              <a:off x="5964576" y="7941340"/>
              <a:ext cx="635" cy="635"/>
            </a:xfrm>
            <a:custGeom>
              <a:avLst/>
              <a:gdLst/>
              <a:ahLst/>
              <a:cxnLst/>
              <a:rect l="l" t="t" r="r" b="b"/>
              <a:pathLst>
                <a:path w="635" h="634">
                  <a:moveTo>
                    <a:pt x="40" y="105"/>
                  </a:moveTo>
                  <a:lnTo>
                    <a:pt x="22" y="52"/>
                  </a:lnTo>
                  <a:lnTo>
                    <a:pt x="0" y="0"/>
                  </a:lnTo>
                </a:path>
              </a:pathLst>
            </a:custGeom>
            <a:ln w="25400">
              <a:solidFill>
                <a:srgbClr val="FACB1E"/>
              </a:solidFill>
            </a:ln>
          </p:spPr>
          <p:txBody>
            <a:bodyPr wrap="square" lIns="0" tIns="0" rIns="0" bIns="0" rtlCol="0"/>
            <a:lstStyle/>
            <a:p>
              <a:endParaRPr/>
            </a:p>
          </p:txBody>
        </p:sp>
        <p:sp>
          <p:nvSpPr>
            <p:cNvPr id="8032" name="object 8032"/>
            <p:cNvSpPr/>
            <p:nvPr/>
          </p:nvSpPr>
          <p:spPr>
            <a:xfrm>
              <a:off x="5948489" y="7917434"/>
              <a:ext cx="4445" cy="635"/>
            </a:xfrm>
            <a:custGeom>
              <a:avLst/>
              <a:gdLst/>
              <a:ahLst/>
              <a:cxnLst/>
              <a:rect l="l" t="t" r="r" b="b"/>
              <a:pathLst>
                <a:path w="4445" h="634">
                  <a:moveTo>
                    <a:pt x="4394" y="355"/>
                  </a:moveTo>
                  <a:lnTo>
                    <a:pt x="0" y="0"/>
                  </a:lnTo>
                </a:path>
              </a:pathLst>
            </a:custGeom>
            <a:ln w="25400">
              <a:solidFill>
                <a:srgbClr val="FAD42B"/>
              </a:solidFill>
            </a:ln>
          </p:spPr>
          <p:txBody>
            <a:bodyPr wrap="square" lIns="0" tIns="0" rIns="0" bIns="0" rtlCol="0"/>
            <a:lstStyle/>
            <a:p>
              <a:endParaRPr/>
            </a:p>
          </p:txBody>
        </p:sp>
        <p:sp>
          <p:nvSpPr>
            <p:cNvPr id="8033" name="object 8033"/>
            <p:cNvSpPr/>
            <p:nvPr/>
          </p:nvSpPr>
          <p:spPr>
            <a:xfrm>
              <a:off x="5948489" y="7917434"/>
              <a:ext cx="18415" cy="45085"/>
            </a:xfrm>
            <a:custGeom>
              <a:avLst/>
              <a:gdLst/>
              <a:ahLst/>
              <a:cxnLst/>
              <a:rect l="l" t="t" r="r" b="b"/>
              <a:pathLst>
                <a:path w="18414" h="45084">
                  <a:moveTo>
                    <a:pt x="0" y="0"/>
                  </a:moveTo>
                  <a:lnTo>
                    <a:pt x="6421" y="11696"/>
                  </a:lnTo>
                  <a:lnTo>
                    <a:pt x="11515" y="23096"/>
                  </a:lnTo>
                  <a:lnTo>
                    <a:pt x="15434" y="34127"/>
                  </a:lnTo>
                  <a:lnTo>
                    <a:pt x="18326" y="44716"/>
                  </a:lnTo>
                </a:path>
              </a:pathLst>
            </a:custGeom>
            <a:ln w="25400">
              <a:solidFill>
                <a:srgbClr val="FBDC38"/>
              </a:solidFill>
            </a:ln>
          </p:spPr>
          <p:txBody>
            <a:bodyPr wrap="square" lIns="0" tIns="0" rIns="0" bIns="0" rtlCol="0"/>
            <a:lstStyle/>
            <a:p>
              <a:endParaRPr/>
            </a:p>
          </p:txBody>
        </p:sp>
        <p:sp>
          <p:nvSpPr>
            <p:cNvPr id="8034" name="object 8034"/>
            <p:cNvSpPr/>
            <p:nvPr/>
          </p:nvSpPr>
          <p:spPr>
            <a:xfrm>
              <a:off x="5966815" y="7962150"/>
              <a:ext cx="4445" cy="1270"/>
            </a:xfrm>
            <a:custGeom>
              <a:avLst/>
              <a:gdLst/>
              <a:ahLst/>
              <a:cxnLst/>
              <a:rect l="l" t="t" r="r" b="b"/>
              <a:pathLst>
                <a:path w="4445" h="1270">
                  <a:moveTo>
                    <a:pt x="0" y="0"/>
                  </a:moveTo>
                  <a:lnTo>
                    <a:pt x="4082" y="862"/>
                  </a:lnTo>
                </a:path>
              </a:pathLst>
            </a:custGeom>
            <a:ln w="25400">
              <a:solidFill>
                <a:srgbClr val="FBD32A"/>
              </a:solidFill>
            </a:ln>
          </p:spPr>
          <p:txBody>
            <a:bodyPr wrap="square" lIns="0" tIns="0" rIns="0" bIns="0" rtlCol="0"/>
            <a:lstStyle/>
            <a:p>
              <a:endParaRPr/>
            </a:p>
          </p:txBody>
        </p:sp>
        <p:sp>
          <p:nvSpPr>
            <p:cNvPr id="8035" name="object 8035"/>
            <p:cNvSpPr/>
            <p:nvPr/>
          </p:nvSpPr>
          <p:spPr>
            <a:xfrm>
              <a:off x="5944107" y="7917142"/>
              <a:ext cx="22860" cy="45085"/>
            </a:xfrm>
            <a:custGeom>
              <a:avLst/>
              <a:gdLst/>
              <a:ahLst/>
              <a:cxnLst/>
              <a:rect l="l" t="t" r="r" b="b"/>
              <a:pathLst>
                <a:path w="22860" h="45084">
                  <a:moveTo>
                    <a:pt x="0" y="0"/>
                  </a:moveTo>
                  <a:lnTo>
                    <a:pt x="5847" y="10955"/>
                  </a:lnTo>
                  <a:lnTo>
                    <a:pt x="10775" y="21809"/>
                  </a:lnTo>
                  <a:lnTo>
                    <a:pt x="14837" y="32514"/>
                  </a:lnTo>
                  <a:lnTo>
                    <a:pt x="18084" y="43027"/>
                  </a:lnTo>
                  <a:lnTo>
                    <a:pt x="21221" y="44475"/>
                  </a:lnTo>
                  <a:lnTo>
                    <a:pt x="4381" y="292"/>
                  </a:lnTo>
                  <a:lnTo>
                    <a:pt x="0" y="0"/>
                  </a:lnTo>
                  <a:close/>
                </a:path>
              </a:pathLst>
            </a:custGeom>
            <a:solidFill>
              <a:srgbClr val="FBE343"/>
            </a:solidFill>
          </p:spPr>
          <p:txBody>
            <a:bodyPr wrap="square" lIns="0" tIns="0" rIns="0" bIns="0" rtlCol="0"/>
            <a:lstStyle/>
            <a:p>
              <a:endParaRPr/>
            </a:p>
          </p:txBody>
        </p:sp>
        <p:sp>
          <p:nvSpPr>
            <p:cNvPr id="8036" name="object 8036"/>
            <p:cNvSpPr/>
            <p:nvPr/>
          </p:nvSpPr>
          <p:spPr>
            <a:xfrm>
              <a:off x="5948489" y="7917434"/>
              <a:ext cx="18415" cy="45085"/>
            </a:xfrm>
            <a:custGeom>
              <a:avLst/>
              <a:gdLst/>
              <a:ahLst/>
              <a:cxnLst/>
              <a:rect l="l" t="t" r="r" b="b"/>
              <a:pathLst>
                <a:path w="18414" h="45084">
                  <a:moveTo>
                    <a:pt x="18326" y="44716"/>
                  </a:moveTo>
                  <a:lnTo>
                    <a:pt x="15434" y="34127"/>
                  </a:lnTo>
                  <a:lnTo>
                    <a:pt x="11515" y="23096"/>
                  </a:lnTo>
                  <a:lnTo>
                    <a:pt x="6421" y="11696"/>
                  </a:lnTo>
                  <a:lnTo>
                    <a:pt x="0" y="0"/>
                  </a:lnTo>
                </a:path>
              </a:pathLst>
            </a:custGeom>
            <a:ln w="25400">
              <a:solidFill>
                <a:srgbClr val="FBDC38"/>
              </a:solidFill>
            </a:ln>
          </p:spPr>
          <p:txBody>
            <a:bodyPr wrap="square" lIns="0" tIns="0" rIns="0" bIns="0" rtlCol="0"/>
            <a:lstStyle/>
            <a:p>
              <a:endParaRPr/>
            </a:p>
          </p:txBody>
        </p:sp>
        <p:sp>
          <p:nvSpPr>
            <p:cNvPr id="8037" name="object 8037"/>
            <p:cNvSpPr/>
            <p:nvPr/>
          </p:nvSpPr>
          <p:spPr>
            <a:xfrm>
              <a:off x="5944107" y="7917142"/>
              <a:ext cx="4445" cy="635"/>
            </a:xfrm>
            <a:custGeom>
              <a:avLst/>
              <a:gdLst/>
              <a:ahLst/>
              <a:cxnLst/>
              <a:rect l="l" t="t" r="r" b="b"/>
              <a:pathLst>
                <a:path w="4445" h="634">
                  <a:moveTo>
                    <a:pt x="4381" y="292"/>
                  </a:moveTo>
                  <a:lnTo>
                    <a:pt x="0" y="0"/>
                  </a:lnTo>
                </a:path>
              </a:pathLst>
            </a:custGeom>
            <a:ln w="25400">
              <a:solidFill>
                <a:srgbClr val="FAE444"/>
              </a:solidFill>
            </a:ln>
          </p:spPr>
          <p:txBody>
            <a:bodyPr wrap="square" lIns="0" tIns="0" rIns="0" bIns="0" rtlCol="0"/>
            <a:lstStyle/>
            <a:p>
              <a:endParaRPr/>
            </a:p>
          </p:txBody>
        </p:sp>
        <p:sp>
          <p:nvSpPr>
            <p:cNvPr id="8038" name="object 8038"/>
            <p:cNvSpPr/>
            <p:nvPr/>
          </p:nvSpPr>
          <p:spPr>
            <a:xfrm>
              <a:off x="5944107" y="7917142"/>
              <a:ext cx="18415" cy="43180"/>
            </a:xfrm>
            <a:custGeom>
              <a:avLst/>
              <a:gdLst/>
              <a:ahLst/>
              <a:cxnLst/>
              <a:rect l="l" t="t" r="r" b="b"/>
              <a:pathLst>
                <a:path w="18414" h="43179">
                  <a:moveTo>
                    <a:pt x="0" y="0"/>
                  </a:moveTo>
                  <a:lnTo>
                    <a:pt x="5847" y="10955"/>
                  </a:lnTo>
                  <a:lnTo>
                    <a:pt x="10775" y="21809"/>
                  </a:lnTo>
                  <a:lnTo>
                    <a:pt x="14837" y="32514"/>
                  </a:lnTo>
                  <a:lnTo>
                    <a:pt x="18084" y="43027"/>
                  </a:lnTo>
                </a:path>
              </a:pathLst>
            </a:custGeom>
            <a:ln w="25400">
              <a:solidFill>
                <a:srgbClr val="FBE94D"/>
              </a:solidFill>
            </a:ln>
          </p:spPr>
          <p:txBody>
            <a:bodyPr wrap="square" lIns="0" tIns="0" rIns="0" bIns="0" rtlCol="0"/>
            <a:lstStyle/>
            <a:p>
              <a:endParaRPr/>
            </a:p>
          </p:txBody>
        </p:sp>
        <p:sp>
          <p:nvSpPr>
            <p:cNvPr id="8039" name="object 8039"/>
            <p:cNvSpPr/>
            <p:nvPr/>
          </p:nvSpPr>
          <p:spPr>
            <a:xfrm>
              <a:off x="5962192" y="7960169"/>
              <a:ext cx="5080" cy="2540"/>
            </a:xfrm>
            <a:custGeom>
              <a:avLst/>
              <a:gdLst/>
              <a:ahLst/>
              <a:cxnLst/>
              <a:rect l="l" t="t" r="r" b="b"/>
              <a:pathLst>
                <a:path w="5079" h="2540">
                  <a:moveTo>
                    <a:pt x="0" y="0"/>
                  </a:moveTo>
                  <a:lnTo>
                    <a:pt x="4622" y="1981"/>
                  </a:lnTo>
                </a:path>
              </a:pathLst>
            </a:custGeom>
            <a:ln w="25399">
              <a:solidFill>
                <a:srgbClr val="FCE241"/>
              </a:solidFill>
            </a:ln>
          </p:spPr>
          <p:txBody>
            <a:bodyPr wrap="square" lIns="0" tIns="0" rIns="0" bIns="0" rtlCol="0"/>
            <a:lstStyle/>
            <a:p>
              <a:endParaRPr/>
            </a:p>
          </p:txBody>
        </p:sp>
        <p:sp>
          <p:nvSpPr>
            <p:cNvPr id="8040" name="object 8040"/>
            <p:cNvSpPr/>
            <p:nvPr/>
          </p:nvSpPr>
          <p:spPr>
            <a:xfrm>
              <a:off x="5939764" y="7916938"/>
              <a:ext cx="22860" cy="43815"/>
            </a:xfrm>
            <a:custGeom>
              <a:avLst/>
              <a:gdLst/>
              <a:ahLst/>
              <a:cxnLst/>
              <a:rect l="l" t="t" r="r" b="b"/>
              <a:pathLst>
                <a:path w="22860" h="43815">
                  <a:moveTo>
                    <a:pt x="0" y="0"/>
                  </a:moveTo>
                  <a:lnTo>
                    <a:pt x="5272" y="10205"/>
                  </a:lnTo>
                  <a:lnTo>
                    <a:pt x="10029" y="20505"/>
                  </a:lnTo>
                  <a:lnTo>
                    <a:pt x="14230" y="30884"/>
                  </a:lnTo>
                  <a:lnTo>
                    <a:pt x="17830" y="41325"/>
                  </a:lnTo>
                  <a:lnTo>
                    <a:pt x="19304" y="41808"/>
                  </a:lnTo>
                  <a:lnTo>
                    <a:pt x="4343" y="203"/>
                  </a:lnTo>
                  <a:lnTo>
                    <a:pt x="0" y="0"/>
                  </a:lnTo>
                  <a:close/>
                </a:path>
              </a:pathLst>
            </a:custGeom>
            <a:solidFill>
              <a:srgbClr val="FCED56"/>
            </a:solidFill>
          </p:spPr>
          <p:txBody>
            <a:bodyPr wrap="square" lIns="0" tIns="0" rIns="0" bIns="0" rtlCol="0"/>
            <a:lstStyle/>
            <a:p>
              <a:endParaRPr/>
            </a:p>
          </p:txBody>
        </p:sp>
        <p:sp>
          <p:nvSpPr>
            <p:cNvPr id="8041" name="object 8041"/>
            <p:cNvSpPr/>
            <p:nvPr/>
          </p:nvSpPr>
          <p:spPr>
            <a:xfrm>
              <a:off x="5944107" y="7917142"/>
              <a:ext cx="18415" cy="43180"/>
            </a:xfrm>
            <a:custGeom>
              <a:avLst/>
              <a:gdLst/>
              <a:ahLst/>
              <a:cxnLst/>
              <a:rect l="l" t="t" r="r" b="b"/>
              <a:pathLst>
                <a:path w="18414" h="43179">
                  <a:moveTo>
                    <a:pt x="18084" y="43027"/>
                  </a:moveTo>
                  <a:lnTo>
                    <a:pt x="14837" y="32514"/>
                  </a:lnTo>
                  <a:lnTo>
                    <a:pt x="10775" y="21809"/>
                  </a:lnTo>
                  <a:lnTo>
                    <a:pt x="5847" y="10955"/>
                  </a:lnTo>
                  <a:lnTo>
                    <a:pt x="0" y="0"/>
                  </a:lnTo>
                </a:path>
              </a:pathLst>
            </a:custGeom>
            <a:ln w="25400">
              <a:solidFill>
                <a:srgbClr val="FBE94D"/>
              </a:solidFill>
            </a:ln>
          </p:spPr>
          <p:txBody>
            <a:bodyPr wrap="square" lIns="0" tIns="0" rIns="0" bIns="0" rtlCol="0"/>
            <a:lstStyle/>
            <a:p>
              <a:endParaRPr/>
            </a:p>
          </p:txBody>
        </p:sp>
        <p:sp>
          <p:nvSpPr>
            <p:cNvPr id="8042" name="object 8042"/>
            <p:cNvSpPr/>
            <p:nvPr/>
          </p:nvSpPr>
          <p:spPr>
            <a:xfrm>
              <a:off x="5939764" y="7916938"/>
              <a:ext cx="4445" cy="635"/>
            </a:xfrm>
            <a:custGeom>
              <a:avLst/>
              <a:gdLst/>
              <a:ahLst/>
              <a:cxnLst/>
              <a:rect l="l" t="t" r="r" b="b"/>
              <a:pathLst>
                <a:path w="4445" h="634">
                  <a:moveTo>
                    <a:pt x="4343" y="203"/>
                  </a:moveTo>
                  <a:lnTo>
                    <a:pt x="0" y="0"/>
                  </a:lnTo>
                </a:path>
              </a:pathLst>
            </a:custGeom>
            <a:ln w="25400">
              <a:solidFill>
                <a:srgbClr val="FBEE58"/>
              </a:solidFill>
            </a:ln>
          </p:spPr>
          <p:txBody>
            <a:bodyPr wrap="square" lIns="0" tIns="0" rIns="0" bIns="0" rtlCol="0"/>
            <a:lstStyle/>
            <a:p>
              <a:endParaRPr/>
            </a:p>
          </p:txBody>
        </p:sp>
        <p:sp>
          <p:nvSpPr>
            <p:cNvPr id="8043" name="object 8043"/>
            <p:cNvSpPr/>
            <p:nvPr/>
          </p:nvSpPr>
          <p:spPr>
            <a:xfrm>
              <a:off x="5939764" y="7916938"/>
              <a:ext cx="18415" cy="41910"/>
            </a:xfrm>
            <a:custGeom>
              <a:avLst/>
              <a:gdLst/>
              <a:ahLst/>
              <a:cxnLst/>
              <a:rect l="l" t="t" r="r" b="b"/>
              <a:pathLst>
                <a:path w="18414" h="41909">
                  <a:moveTo>
                    <a:pt x="0" y="0"/>
                  </a:moveTo>
                  <a:lnTo>
                    <a:pt x="5272" y="10205"/>
                  </a:lnTo>
                  <a:lnTo>
                    <a:pt x="10029" y="20505"/>
                  </a:lnTo>
                  <a:lnTo>
                    <a:pt x="14230" y="30884"/>
                  </a:lnTo>
                  <a:lnTo>
                    <a:pt x="17830" y="41325"/>
                  </a:lnTo>
                </a:path>
              </a:pathLst>
            </a:custGeom>
            <a:ln w="25400">
              <a:solidFill>
                <a:srgbClr val="FCF15F"/>
              </a:solidFill>
            </a:ln>
          </p:spPr>
          <p:txBody>
            <a:bodyPr wrap="square" lIns="0" tIns="0" rIns="0" bIns="0" rtlCol="0"/>
            <a:lstStyle/>
            <a:p>
              <a:endParaRPr/>
            </a:p>
          </p:txBody>
        </p:sp>
        <p:sp>
          <p:nvSpPr>
            <p:cNvPr id="8044" name="object 8044"/>
            <p:cNvSpPr/>
            <p:nvPr/>
          </p:nvSpPr>
          <p:spPr>
            <a:xfrm>
              <a:off x="5957595" y="7958264"/>
              <a:ext cx="5080" cy="1905"/>
            </a:xfrm>
            <a:custGeom>
              <a:avLst/>
              <a:gdLst/>
              <a:ahLst/>
              <a:cxnLst/>
              <a:rect l="l" t="t" r="r" b="b"/>
              <a:pathLst>
                <a:path w="5079" h="1904">
                  <a:moveTo>
                    <a:pt x="0" y="0"/>
                  </a:moveTo>
                  <a:lnTo>
                    <a:pt x="4597" y="1905"/>
                  </a:lnTo>
                </a:path>
              </a:pathLst>
            </a:custGeom>
            <a:ln w="25400">
              <a:solidFill>
                <a:srgbClr val="FCED54"/>
              </a:solidFill>
            </a:ln>
          </p:spPr>
          <p:txBody>
            <a:bodyPr wrap="square" lIns="0" tIns="0" rIns="0" bIns="0" rtlCol="0"/>
            <a:lstStyle/>
            <a:p>
              <a:endParaRPr/>
            </a:p>
          </p:txBody>
        </p:sp>
        <p:sp>
          <p:nvSpPr>
            <p:cNvPr id="8045" name="object 8045"/>
            <p:cNvSpPr/>
            <p:nvPr/>
          </p:nvSpPr>
          <p:spPr>
            <a:xfrm>
              <a:off x="5935535" y="7916811"/>
              <a:ext cx="22225" cy="41910"/>
            </a:xfrm>
            <a:custGeom>
              <a:avLst/>
              <a:gdLst/>
              <a:ahLst/>
              <a:cxnLst/>
              <a:rect l="l" t="t" r="r" b="b"/>
              <a:pathLst>
                <a:path w="22225" h="41909">
                  <a:moveTo>
                    <a:pt x="0" y="0"/>
                  </a:moveTo>
                  <a:lnTo>
                    <a:pt x="5031" y="9898"/>
                  </a:lnTo>
                  <a:lnTo>
                    <a:pt x="9775" y="20018"/>
                  </a:lnTo>
                  <a:lnTo>
                    <a:pt x="14133" y="30343"/>
                  </a:lnTo>
                  <a:lnTo>
                    <a:pt x="18008" y="40855"/>
                  </a:lnTo>
                  <a:lnTo>
                    <a:pt x="19215" y="40703"/>
                  </a:lnTo>
                  <a:lnTo>
                    <a:pt x="20599" y="40970"/>
                  </a:lnTo>
                  <a:lnTo>
                    <a:pt x="22059" y="41452"/>
                  </a:lnTo>
                  <a:lnTo>
                    <a:pt x="18459" y="31011"/>
                  </a:lnTo>
                  <a:lnTo>
                    <a:pt x="14258" y="20632"/>
                  </a:lnTo>
                  <a:lnTo>
                    <a:pt x="9501" y="10332"/>
                  </a:lnTo>
                  <a:lnTo>
                    <a:pt x="4229" y="127"/>
                  </a:lnTo>
                  <a:lnTo>
                    <a:pt x="0" y="0"/>
                  </a:lnTo>
                  <a:close/>
                </a:path>
              </a:pathLst>
            </a:custGeom>
            <a:solidFill>
              <a:srgbClr val="FCF365"/>
            </a:solidFill>
          </p:spPr>
          <p:txBody>
            <a:bodyPr wrap="square" lIns="0" tIns="0" rIns="0" bIns="0" rtlCol="0"/>
            <a:lstStyle/>
            <a:p>
              <a:endParaRPr/>
            </a:p>
          </p:txBody>
        </p:sp>
        <p:sp>
          <p:nvSpPr>
            <p:cNvPr id="8046" name="object 8046"/>
            <p:cNvSpPr/>
            <p:nvPr/>
          </p:nvSpPr>
          <p:spPr>
            <a:xfrm>
              <a:off x="5939764" y="7916938"/>
              <a:ext cx="18415" cy="41910"/>
            </a:xfrm>
            <a:custGeom>
              <a:avLst/>
              <a:gdLst/>
              <a:ahLst/>
              <a:cxnLst/>
              <a:rect l="l" t="t" r="r" b="b"/>
              <a:pathLst>
                <a:path w="18414" h="41909">
                  <a:moveTo>
                    <a:pt x="17830" y="41325"/>
                  </a:moveTo>
                  <a:lnTo>
                    <a:pt x="14230" y="30884"/>
                  </a:lnTo>
                  <a:lnTo>
                    <a:pt x="10029" y="20505"/>
                  </a:lnTo>
                  <a:lnTo>
                    <a:pt x="5272" y="10205"/>
                  </a:lnTo>
                  <a:lnTo>
                    <a:pt x="0" y="0"/>
                  </a:lnTo>
                </a:path>
              </a:pathLst>
            </a:custGeom>
            <a:ln w="25400">
              <a:solidFill>
                <a:srgbClr val="FCF15F"/>
              </a:solidFill>
            </a:ln>
          </p:spPr>
          <p:txBody>
            <a:bodyPr wrap="square" lIns="0" tIns="0" rIns="0" bIns="0" rtlCol="0"/>
            <a:lstStyle/>
            <a:p>
              <a:endParaRPr/>
            </a:p>
          </p:txBody>
        </p:sp>
        <p:sp>
          <p:nvSpPr>
            <p:cNvPr id="8047" name="object 8047"/>
            <p:cNvSpPr/>
            <p:nvPr/>
          </p:nvSpPr>
          <p:spPr>
            <a:xfrm>
              <a:off x="5935535" y="7904111"/>
              <a:ext cx="4445" cy="26034"/>
            </a:xfrm>
            <a:custGeom>
              <a:avLst/>
              <a:gdLst/>
              <a:ahLst/>
              <a:cxnLst/>
              <a:rect l="l" t="t" r="r" b="b"/>
              <a:pathLst>
                <a:path w="4445" h="26034">
                  <a:moveTo>
                    <a:pt x="4229" y="0"/>
                  </a:moveTo>
                  <a:lnTo>
                    <a:pt x="0" y="0"/>
                  </a:lnTo>
                  <a:lnTo>
                    <a:pt x="0" y="25527"/>
                  </a:lnTo>
                  <a:lnTo>
                    <a:pt x="4229" y="25527"/>
                  </a:lnTo>
                  <a:lnTo>
                    <a:pt x="4229" y="0"/>
                  </a:lnTo>
                  <a:close/>
                </a:path>
              </a:pathLst>
            </a:custGeom>
            <a:solidFill>
              <a:srgbClr val="FBF468"/>
            </a:solidFill>
          </p:spPr>
          <p:txBody>
            <a:bodyPr wrap="square" lIns="0" tIns="0" rIns="0" bIns="0" rtlCol="0"/>
            <a:lstStyle/>
            <a:p>
              <a:endParaRPr/>
            </a:p>
          </p:txBody>
        </p:sp>
        <p:sp>
          <p:nvSpPr>
            <p:cNvPr id="8048" name="object 8048"/>
            <p:cNvSpPr/>
            <p:nvPr/>
          </p:nvSpPr>
          <p:spPr>
            <a:xfrm>
              <a:off x="5935535" y="7916811"/>
              <a:ext cx="18415" cy="41275"/>
            </a:xfrm>
            <a:custGeom>
              <a:avLst/>
              <a:gdLst/>
              <a:ahLst/>
              <a:cxnLst/>
              <a:rect l="l" t="t" r="r" b="b"/>
              <a:pathLst>
                <a:path w="18414" h="41275">
                  <a:moveTo>
                    <a:pt x="0" y="0"/>
                  </a:moveTo>
                  <a:lnTo>
                    <a:pt x="5031" y="9898"/>
                  </a:lnTo>
                  <a:lnTo>
                    <a:pt x="9775" y="20018"/>
                  </a:lnTo>
                  <a:lnTo>
                    <a:pt x="14133" y="30343"/>
                  </a:lnTo>
                  <a:lnTo>
                    <a:pt x="18008" y="40855"/>
                  </a:lnTo>
                </a:path>
              </a:pathLst>
            </a:custGeom>
            <a:ln w="25400">
              <a:solidFill>
                <a:srgbClr val="FCF46C"/>
              </a:solidFill>
            </a:ln>
          </p:spPr>
          <p:txBody>
            <a:bodyPr wrap="square" lIns="0" tIns="0" rIns="0" bIns="0" rtlCol="0"/>
            <a:lstStyle/>
            <a:p>
              <a:endParaRPr/>
            </a:p>
          </p:txBody>
        </p:sp>
        <p:sp>
          <p:nvSpPr>
            <p:cNvPr id="8049" name="object 8049"/>
            <p:cNvSpPr/>
            <p:nvPr/>
          </p:nvSpPr>
          <p:spPr>
            <a:xfrm>
              <a:off x="5953544" y="7957667"/>
              <a:ext cx="4445" cy="635"/>
            </a:xfrm>
            <a:custGeom>
              <a:avLst/>
              <a:gdLst/>
              <a:ahLst/>
              <a:cxnLst/>
              <a:rect l="l" t="t" r="r" b="b"/>
              <a:pathLst>
                <a:path w="4445" h="634">
                  <a:moveTo>
                    <a:pt x="0" y="0"/>
                  </a:moveTo>
                  <a:lnTo>
                    <a:pt x="4051" y="596"/>
                  </a:lnTo>
                </a:path>
              </a:pathLst>
            </a:custGeom>
            <a:ln w="25400">
              <a:solidFill>
                <a:srgbClr val="FDF263"/>
              </a:solidFill>
            </a:ln>
          </p:spPr>
          <p:txBody>
            <a:bodyPr wrap="square" lIns="0" tIns="0" rIns="0" bIns="0" rtlCol="0"/>
            <a:lstStyle/>
            <a:p>
              <a:endParaRPr/>
            </a:p>
          </p:txBody>
        </p:sp>
        <p:sp>
          <p:nvSpPr>
            <p:cNvPr id="8050" name="object 8050"/>
            <p:cNvSpPr/>
            <p:nvPr/>
          </p:nvSpPr>
          <p:spPr>
            <a:xfrm>
              <a:off x="5946965" y="7914995"/>
              <a:ext cx="6350" cy="3175"/>
            </a:xfrm>
            <a:custGeom>
              <a:avLst/>
              <a:gdLst/>
              <a:ahLst/>
              <a:cxnLst/>
              <a:rect l="l" t="t" r="r" b="b"/>
              <a:pathLst>
                <a:path w="6350" h="3175">
                  <a:moveTo>
                    <a:pt x="0" y="0"/>
                  </a:moveTo>
                  <a:lnTo>
                    <a:pt x="508" y="825"/>
                  </a:lnTo>
                  <a:lnTo>
                    <a:pt x="1028" y="1600"/>
                  </a:lnTo>
                  <a:lnTo>
                    <a:pt x="1524" y="2438"/>
                  </a:lnTo>
                  <a:lnTo>
                    <a:pt x="4457" y="2666"/>
                  </a:lnTo>
                  <a:lnTo>
                    <a:pt x="5918" y="2793"/>
                  </a:lnTo>
                  <a:lnTo>
                    <a:pt x="5397" y="1968"/>
                  </a:lnTo>
                  <a:lnTo>
                    <a:pt x="4864" y="1231"/>
                  </a:lnTo>
                  <a:lnTo>
                    <a:pt x="4343" y="406"/>
                  </a:lnTo>
                  <a:lnTo>
                    <a:pt x="1460" y="126"/>
                  </a:lnTo>
                  <a:lnTo>
                    <a:pt x="0" y="0"/>
                  </a:lnTo>
                  <a:close/>
                </a:path>
              </a:pathLst>
            </a:custGeom>
            <a:solidFill>
              <a:srgbClr val="FAD42B"/>
            </a:solidFill>
          </p:spPr>
          <p:txBody>
            <a:bodyPr wrap="square" lIns="0" tIns="0" rIns="0" bIns="0" rtlCol="0"/>
            <a:lstStyle/>
            <a:p>
              <a:endParaRPr/>
            </a:p>
          </p:txBody>
        </p:sp>
        <p:sp>
          <p:nvSpPr>
            <p:cNvPr id="8051" name="object 8051"/>
            <p:cNvSpPr/>
            <p:nvPr/>
          </p:nvSpPr>
          <p:spPr>
            <a:xfrm>
              <a:off x="5952045" y="7916518"/>
              <a:ext cx="1270" cy="1270"/>
            </a:xfrm>
            <a:custGeom>
              <a:avLst/>
              <a:gdLst/>
              <a:ahLst/>
              <a:cxnLst/>
              <a:rect l="l" t="t" r="r" b="b"/>
              <a:pathLst>
                <a:path w="1270" h="1270">
                  <a:moveTo>
                    <a:pt x="838" y="1271"/>
                  </a:moveTo>
                  <a:lnTo>
                    <a:pt x="0" y="0"/>
                  </a:lnTo>
                </a:path>
              </a:pathLst>
            </a:custGeom>
            <a:ln w="25400">
              <a:solidFill>
                <a:srgbClr val="FACB1E"/>
              </a:solidFill>
            </a:ln>
          </p:spPr>
          <p:txBody>
            <a:bodyPr wrap="square" lIns="0" tIns="0" rIns="0" bIns="0" rtlCol="0"/>
            <a:lstStyle/>
            <a:p>
              <a:endParaRPr/>
            </a:p>
          </p:txBody>
        </p:sp>
        <p:sp>
          <p:nvSpPr>
            <p:cNvPr id="8052" name="object 8052"/>
            <p:cNvSpPr/>
            <p:nvPr/>
          </p:nvSpPr>
          <p:spPr>
            <a:xfrm>
              <a:off x="5946965" y="7914995"/>
              <a:ext cx="4445" cy="635"/>
            </a:xfrm>
            <a:custGeom>
              <a:avLst/>
              <a:gdLst/>
              <a:ahLst/>
              <a:cxnLst/>
              <a:rect l="l" t="t" r="r" b="b"/>
              <a:pathLst>
                <a:path w="4445" h="634">
                  <a:moveTo>
                    <a:pt x="4343" y="406"/>
                  </a:moveTo>
                  <a:lnTo>
                    <a:pt x="0" y="0"/>
                  </a:lnTo>
                </a:path>
              </a:pathLst>
            </a:custGeom>
            <a:ln w="25400">
              <a:solidFill>
                <a:srgbClr val="FAD42B"/>
              </a:solidFill>
            </a:ln>
          </p:spPr>
          <p:txBody>
            <a:bodyPr wrap="square" lIns="0" tIns="0" rIns="0" bIns="0" rtlCol="0"/>
            <a:lstStyle/>
            <a:p>
              <a:endParaRPr/>
            </a:p>
          </p:txBody>
        </p:sp>
        <p:sp>
          <p:nvSpPr>
            <p:cNvPr id="8053" name="object 8053"/>
            <p:cNvSpPr/>
            <p:nvPr/>
          </p:nvSpPr>
          <p:spPr>
            <a:xfrm>
              <a:off x="5946965" y="7914995"/>
              <a:ext cx="1905" cy="2540"/>
            </a:xfrm>
            <a:custGeom>
              <a:avLst/>
              <a:gdLst/>
              <a:ahLst/>
              <a:cxnLst/>
              <a:rect l="l" t="t" r="r" b="b"/>
              <a:pathLst>
                <a:path w="1904" h="2540">
                  <a:moveTo>
                    <a:pt x="0" y="0"/>
                  </a:moveTo>
                  <a:lnTo>
                    <a:pt x="1524" y="2438"/>
                  </a:lnTo>
                </a:path>
              </a:pathLst>
            </a:custGeom>
            <a:ln w="25400">
              <a:solidFill>
                <a:srgbClr val="FADD39"/>
              </a:solidFill>
            </a:ln>
          </p:spPr>
          <p:txBody>
            <a:bodyPr wrap="square" lIns="0" tIns="0" rIns="0" bIns="0" rtlCol="0"/>
            <a:lstStyle/>
            <a:p>
              <a:endParaRPr/>
            </a:p>
          </p:txBody>
        </p:sp>
        <p:sp>
          <p:nvSpPr>
            <p:cNvPr id="8054" name="object 8054"/>
            <p:cNvSpPr/>
            <p:nvPr/>
          </p:nvSpPr>
          <p:spPr>
            <a:xfrm>
              <a:off x="5948489" y="7917434"/>
              <a:ext cx="4445" cy="635"/>
            </a:xfrm>
            <a:custGeom>
              <a:avLst/>
              <a:gdLst/>
              <a:ahLst/>
              <a:cxnLst/>
              <a:rect l="l" t="t" r="r" b="b"/>
              <a:pathLst>
                <a:path w="4445" h="634">
                  <a:moveTo>
                    <a:pt x="0" y="0"/>
                  </a:moveTo>
                  <a:lnTo>
                    <a:pt x="4394" y="355"/>
                  </a:lnTo>
                </a:path>
              </a:pathLst>
            </a:custGeom>
            <a:ln w="25400">
              <a:solidFill>
                <a:srgbClr val="FAD42B"/>
              </a:solidFill>
            </a:ln>
          </p:spPr>
          <p:txBody>
            <a:bodyPr wrap="square" lIns="0" tIns="0" rIns="0" bIns="0" rtlCol="0"/>
            <a:lstStyle/>
            <a:p>
              <a:endParaRPr/>
            </a:p>
          </p:txBody>
        </p:sp>
        <p:sp>
          <p:nvSpPr>
            <p:cNvPr id="8055" name="object 8055"/>
            <p:cNvSpPr/>
            <p:nvPr/>
          </p:nvSpPr>
          <p:spPr>
            <a:xfrm>
              <a:off x="5942622" y="7914652"/>
              <a:ext cx="6350" cy="3175"/>
            </a:xfrm>
            <a:custGeom>
              <a:avLst/>
              <a:gdLst/>
              <a:ahLst/>
              <a:cxnLst/>
              <a:rect l="l" t="t" r="r" b="b"/>
              <a:pathLst>
                <a:path w="6350" h="3175">
                  <a:moveTo>
                    <a:pt x="0" y="0"/>
                  </a:moveTo>
                  <a:lnTo>
                    <a:pt x="495" y="838"/>
                  </a:lnTo>
                  <a:lnTo>
                    <a:pt x="1003" y="1638"/>
                  </a:lnTo>
                  <a:lnTo>
                    <a:pt x="1485" y="2489"/>
                  </a:lnTo>
                  <a:lnTo>
                    <a:pt x="4406" y="2666"/>
                  </a:lnTo>
                  <a:lnTo>
                    <a:pt x="5867" y="2781"/>
                  </a:lnTo>
                  <a:lnTo>
                    <a:pt x="5372" y="1943"/>
                  </a:lnTo>
                  <a:lnTo>
                    <a:pt x="4851" y="1168"/>
                  </a:lnTo>
                  <a:lnTo>
                    <a:pt x="4343" y="342"/>
                  </a:lnTo>
                  <a:lnTo>
                    <a:pt x="2895" y="215"/>
                  </a:lnTo>
                  <a:lnTo>
                    <a:pt x="1447" y="101"/>
                  </a:lnTo>
                  <a:lnTo>
                    <a:pt x="0" y="0"/>
                  </a:lnTo>
                  <a:close/>
                </a:path>
              </a:pathLst>
            </a:custGeom>
            <a:solidFill>
              <a:srgbClr val="FAE444"/>
            </a:solidFill>
          </p:spPr>
          <p:txBody>
            <a:bodyPr wrap="square" lIns="0" tIns="0" rIns="0" bIns="0" rtlCol="0"/>
            <a:lstStyle/>
            <a:p>
              <a:endParaRPr/>
            </a:p>
          </p:txBody>
        </p:sp>
        <p:sp>
          <p:nvSpPr>
            <p:cNvPr id="8056" name="object 8056"/>
            <p:cNvSpPr/>
            <p:nvPr/>
          </p:nvSpPr>
          <p:spPr>
            <a:xfrm>
              <a:off x="5946965" y="7914995"/>
              <a:ext cx="1905" cy="2540"/>
            </a:xfrm>
            <a:custGeom>
              <a:avLst/>
              <a:gdLst/>
              <a:ahLst/>
              <a:cxnLst/>
              <a:rect l="l" t="t" r="r" b="b"/>
              <a:pathLst>
                <a:path w="1904" h="2540">
                  <a:moveTo>
                    <a:pt x="1524" y="2438"/>
                  </a:moveTo>
                  <a:lnTo>
                    <a:pt x="0" y="0"/>
                  </a:lnTo>
                </a:path>
              </a:pathLst>
            </a:custGeom>
            <a:ln w="25400">
              <a:solidFill>
                <a:srgbClr val="FADD39"/>
              </a:solidFill>
            </a:ln>
          </p:spPr>
          <p:txBody>
            <a:bodyPr wrap="square" lIns="0" tIns="0" rIns="0" bIns="0" rtlCol="0"/>
            <a:lstStyle/>
            <a:p>
              <a:endParaRPr/>
            </a:p>
          </p:txBody>
        </p:sp>
        <p:sp>
          <p:nvSpPr>
            <p:cNvPr id="8057" name="object 8057"/>
            <p:cNvSpPr/>
            <p:nvPr/>
          </p:nvSpPr>
          <p:spPr>
            <a:xfrm>
              <a:off x="5942622" y="7914652"/>
              <a:ext cx="4445" cy="635"/>
            </a:xfrm>
            <a:custGeom>
              <a:avLst/>
              <a:gdLst/>
              <a:ahLst/>
              <a:cxnLst/>
              <a:rect l="l" t="t" r="r" b="b"/>
              <a:pathLst>
                <a:path w="4445" h="634">
                  <a:moveTo>
                    <a:pt x="4343" y="342"/>
                  </a:moveTo>
                  <a:lnTo>
                    <a:pt x="0" y="0"/>
                  </a:lnTo>
                </a:path>
              </a:pathLst>
            </a:custGeom>
            <a:ln w="25400">
              <a:solidFill>
                <a:srgbClr val="FAE444"/>
              </a:solidFill>
            </a:ln>
          </p:spPr>
          <p:txBody>
            <a:bodyPr wrap="square" lIns="0" tIns="0" rIns="0" bIns="0" rtlCol="0"/>
            <a:lstStyle/>
            <a:p>
              <a:endParaRPr/>
            </a:p>
          </p:txBody>
        </p:sp>
        <p:sp>
          <p:nvSpPr>
            <p:cNvPr id="8058" name="object 8058"/>
            <p:cNvSpPr/>
            <p:nvPr/>
          </p:nvSpPr>
          <p:spPr>
            <a:xfrm>
              <a:off x="5942622" y="7914652"/>
              <a:ext cx="1905" cy="2540"/>
            </a:xfrm>
            <a:custGeom>
              <a:avLst/>
              <a:gdLst/>
              <a:ahLst/>
              <a:cxnLst/>
              <a:rect l="l" t="t" r="r" b="b"/>
              <a:pathLst>
                <a:path w="1904" h="2540">
                  <a:moveTo>
                    <a:pt x="0" y="0"/>
                  </a:moveTo>
                  <a:lnTo>
                    <a:pt x="1485" y="2489"/>
                  </a:lnTo>
                </a:path>
              </a:pathLst>
            </a:custGeom>
            <a:ln w="25400">
              <a:solidFill>
                <a:srgbClr val="FAEB50"/>
              </a:solidFill>
            </a:ln>
          </p:spPr>
          <p:txBody>
            <a:bodyPr wrap="square" lIns="0" tIns="0" rIns="0" bIns="0" rtlCol="0"/>
            <a:lstStyle/>
            <a:p>
              <a:endParaRPr/>
            </a:p>
          </p:txBody>
        </p:sp>
        <p:sp>
          <p:nvSpPr>
            <p:cNvPr id="8059" name="object 8059"/>
            <p:cNvSpPr/>
            <p:nvPr/>
          </p:nvSpPr>
          <p:spPr>
            <a:xfrm>
              <a:off x="5944107" y="7917142"/>
              <a:ext cx="4445" cy="635"/>
            </a:xfrm>
            <a:custGeom>
              <a:avLst/>
              <a:gdLst/>
              <a:ahLst/>
              <a:cxnLst/>
              <a:rect l="l" t="t" r="r" b="b"/>
              <a:pathLst>
                <a:path w="4445" h="634">
                  <a:moveTo>
                    <a:pt x="0" y="0"/>
                  </a:moveTo>
                  <a:lnTo>
                    <a:pt x="4381" y="292"/>
                  </a:lnTo>
                </a:path>
              </a:pathLst>
            </a:custGeom>
            <a:ln w="25400">
              <a:solidFill>
                <a:srgbClr val="FAE444"/>
              </a:solidFill>
            </a:ln>
          </p:spPr>
          <p:txBody>
            <a:bodyPr wrap="square" lIns="0" tIns="0" rIns="0" bIns="0" rtlCol="0"/>
            <a:lstStyle/>
            <a:p>
              <a:endParaRPr/>
            </a:p>
          </p:txBody>
        </p:sp>
        <p:sp>
          <p:nvSpPr>
            <p:cNvPr id="8060" name="object 8060"/>
            <p:cNvSpPr/>
            <p:nvPr/>
          </p:nvSpPr>
          <p:spPr>
            <a:xfrm>
              <a:off x="5938342" y="7914386"/>
              <a:ext cx="6350" cy="3175"/>
            </a:xfrm>
            <a:custGeom>
              <a:avLst/>
              <a:gdLst/>
              <a:ahLst/>
              <a:cxnLst/>
              <a:rect l="l" t="t" r="r" b="b"/>
              <a:pathLst>
                <a:path w="6350" h="3175">
                  <a:moveTo>
                    <a:pt x="0" y="0"/>
                  </a:moveTo>
                  <a:lnTo>
                    <a:pt x="469" y="850"/>
                  </a:lnTo>
                  <a:lnTo>
                    <a:pt x="965" y="1676"/>
                  </a:lnTo>
                  <a:lnTo>
                    <a:pt x="1422" y="2552"/>
                  </a:lnTo>
                  <a:lnTo>
                    <a:pt x="2857" y="2603"/>
                  </a:lnTo>
                  <a:lnTo>
                    <a:pt x="4305" y="2666"/>
                  </a:lnTo>
                  <a:lnTo>
                    <a:pt x="5765" y="2755"/>
                  </a:lnTo>
                  <a:lnTo>
                    <a:pt x="5283" y="1904"/>
                  </a:lnTo>
                  <a:lnTo>
                    <a:pt x="4775" y="1104"/>
                  </a:lnTo>
                  <a:lnTo>
                    <a:pt x="4279" y="266"/>
                  </a:lnTo>
                  <a:lnTo>
                    <a:pt x="2844" y="152"/>
                  </a:lnTo>
                  <a:lnTo>
                    <a:pt x="0" y="0"/>
                  </a:lnTo>
                  <a:close/>
                </a:path>
              </a:pathLst>
            </a:custGeom>
            <a:solidFill>
              <a:srgbClr val="FBEE59"/>
            </a:solidFill>
          </p:spPr>
          <p:txBody>
            <a:bodyPr wrap="square" lIns="0" tIns="0" rIns="0" bIns="0" rtlCol="0"/>
            <a:lstStyle/>
            <a:p>
              <a:endParaRPr/>
            </a:p>
          </p:txBody>
        </p:sp>
        <p:sp>
          <p:nvSpPr>
            <p:cNvPr id="8061" name="object 8061"/>
            <p:cNvSpPr/>
            <p:nvPr/>
          </p:nvSpPr>
          <p:spPr>
            <a:xfrm>
              <a:off x="5942622" y="7914652"/>
              <a:ext cx="1905" cy="2540"/>
            </a:xfrm>
            <a:custGeom>
              <a:avLst/>
              <a:gdLst/>
              <a:ahLst/>
              <a:cxnLst/>
              <a:rect l="l" t="t" r="r" b="b"/>
              <a:pathLst>
                <a:path w="1904" h="2540">
                  <a:moveTo>
                    <a:pt x="1485" y="2489"/>
                  </a:moveTo>
                  <a:lnTo>
                    <a:pt x="0" y="0"/>
                  </a:lnTo>
                </a:path>
              </a:pathLst>
            </a:custGeom>
            <a:ln w="25400">
              <a:solidFill>
                <a:srgbClr val="FAEB50"/>
              </a:solidFill>
            </a:ln>
          </p:spPr>
          <p:txBody>
            <a:bodyPr wrap="square" lIns="0" tIns="0" rIns="0" bIns="0" rtlCol="0"/>
            <a:lstStyle/>
            <a:p>
              <a:endParaRPr/>
            </a:p>
          </p:txBody>
        </p:sp>
        <p:sp>
          <p:nvSpPr>
            <p:cNvPr id="8062" name="object 8062"/>
            <p:cNvSpPr/>
            <p:nvPr/>
          </p:nvSpPr>
          <p:spPr>
            <a:xfrm>
              <a:off x="5938342" y="7914386"/>
              <a:ext cx="4445" cy="635"/>
            </a:xfrm>
            <a:custGeom>
              <a:avLst/>
              <a:gdLst/>
              <a:ahLst/>
              <a:cxnLst/>
              <a:rect l="l" t="t" r="r" b="b"/>
              <a:pathLst>
                <a:path w="4445" h="634">
                  <a:moveTo>
                    <a:pt x="4279" y="266"/>
                  </a:moveTo>
                  <a:lnTo>
                    <a:pt x="0" y="0"/>
                  </a:lnTo>
                </a:path>
              </a:pathLst>
            </a:custGeom>
            <a:ln w="25399">
              <a:solidFill>
                <a:srgbClr val="FBEF59"/>
              </a:solidFill>
            </a:ln>
          </p:spPr>
          <p:txBody>
            <a:bodyPr wrap="square" lIns="0" tIns="0" rIns="0" bIns="0" rtlCol="0"/>
            <a:lstStyle/>
            <a:p>
              <a:endParaRPr/>
            </a:p>
          </p:txBody>
        </p:sp>
        <p:sp>
          <p:nvSpPr>
            <p:cNvPr id="8063" name="object 8063"/>
            <p:cNvSpPr/>
            <p:nvPr/>
          </p:nvSpPr>
          <p:spPr>
            <a:xfrm>
              <a:off x="5938342" y="7914386"/>
              <a:ext cx="1905" cy="3175"/>
            </a:xfrm>
            <a:custGeom>
              <a:avLst/>
              <a:gdLst/>
              <a:ahLst/>
              <a:cxnLst/>
              <a:rect l="l" t="t" r="r" b="b"/>
              <a:pathLst>
                <a:path w="1904" h="3175">
                  <a:moveTo>
                    <a:pt x="0" y="0"/>
                  </a:moveTo>
                  <a:lnTo>
                    <a:pt x="1422" y="2552"/>
                  </a:lnTo>
                </a:path>
              </a:pathLst>
            </a:custGeom>
            <a:ln w="25400">
              <a:solidFill>
                <a:srgbClr val="FBF262"/>
              </a:solidFill>
            </a:ln>
          </p:spPr>
          <p:txBody>
            <a:bodyPr wrap="square" lIns="0" tIns="0" rIns="0" bIns="0" rtlCol="0"/>
            <a:lstStyle/>
            <a:p>
              <a:endParaRPr/>
            </a:p>
          </p:txBody>
        </p:sp>
        <p:sp>
          <p:nvSpPr>
            <p:cNvPr id="8064" name="object 8064"/>
            <p:cNvSpPr/>
            <p:nvPr/>
          </p:nvSpPr>
          <p:spPr>
            <a:xfrm>
              <a:off x="5939764" y="7916938"/>
              <a:ext cx="4445" cy="635"/>
            </a:xfrm>
            <a:custGeom>
              <a:avLst/>
              <a:gdLst/>
              <a:ahLst/>
              <a:cxnLst/>
              <a:rect l="l" t="t" r="r" b="b"/>
              <a:pathLst>
                <a:path w="4445" h="634">
                  <a:moveTo>
                    <a:pt x="0" y="0"/>
                  </a:moveTo>
                  <a:lnTo>
                    <a:pt x="4343" y="203"/>
                  </a:lnTo>
                </a:path>
              </a:pathLst>
            </a:custGeom>
            <a:ln w="25400">
              <a:solidFill>
                <a:srgbClr val="FBEE58"/>
              </a:solidFill>
            </a:ln>
          </p:spPr>
          <p:txBody>
            <a:bodyPr wrap="square" lIns="0" tIns="0" rIns="0" bIns="0" rtlCol="0"/>
            <a:lstStyle/>
            <a:p>
              <a:endParaRPr/>
            </a:p>
          </p:txBody>
        </p:sp>
        <p:sp>
          <p:nvSpPr>
            <p:cNvPr id="8065" name="object 8065"/>
            <p:cNvSpPr/>
            <p:nvPr/>
          </p:nvSpPr>
          <p:spPr>
            <a:xfrm>
              <a:off x="5934151" y="7914208"/>
              <a:ext cx="5715" cy="3175"/>
            </a:xfrm>
            <a:custGeom>
              <a:avLst/>
              <a:gdLst/>
              <a:ahLst/>
              <a:cxnLst/>
              <a:rect l="l" t="t" r="r" b="b"/>
              <a:pathLst>
                <a:path w="5714" h="3175">
                  <a:moveTo>
                    <a:pt x="0" y="0"/>
                  </a:moveTo>
                  <a:lnTo>
                    <a:pt x="914" y="1739"/>
                  </a:lnTo>
                  <a:lnTo>
                    <a:pt x="1384" y="2603"/>
                  </a:lnTo>
                  <a:lnTo>
                    <a:pt x="2768" y="2628"/>
                  </a:lnTo>
                  <a:lnTo>
                    <a:pt x="4191" y="2667"/>
                  </a:lnTo>
                  <a:lnTo>
                    <a:pt x="5613" y="2730"/>
                  </a:lnTo>
                  <a:lnTo>
                    <a:pt x="5156" y="1854"/>
                  </a:lnTo>
                  <a:lnTo>
                    <a:pt x="4660" y="1028"/>
                  </a:lnTo>
                  <a:lnTo>
                    <a:pt x="4191" y="177"/>
                  </a:lnTo>
                  <a:lnTo>
                    <a:pt x="2768" y="101"/>
                  </a:lnTo>
                  <a:lnTo>
                    <a:pt x="1371" y="38"/>
                  </a:lnTo>
                  <a:lnTo>
                    <a:pt x="0" y="0"/>
                  </a:lnTo>
                  <a:close/>
                </a:path>
              </a:pathLst>
            </a:custGeom>
            <a:solidFill>
              <a:srgbClr val="FBF468"/>
            </a:solidFill>
          </p:spPr>
          <p:txBody>
            <a:bodyPr wrap="square" lIns="0" tIns="0" rIns="0" bIns="0" rtlCol="0"/>
            <a:lstStyle/>
            <a:p>
              <a:endParaRPr/>
            </a:p>
          </p:txBody>
        </p:sp>
        <p:sp>
          <p:nvSpPr>
            <p:cNvPr id="8066" name="object 8066"/>
            <p:cNvSpPr/>
            <p:nvPr/>
          </p:nvSpPr>
          <p:spPr>
            <a:xfrm>
              <a:off x="5938342" y="7914386"/>
              <a:ext cx="1905" cy="3175"/>
            </a:xfrm>
            <a:custGeom>
              <a:avLst/>
              <a:gdLst/>
              <a:ahLst/>
              <a:cxnLst/>
              <a:rect l="l" t="t" r="r" b="b"/>
              <a:pathLst>
                <a:path w="1904" h="3175">
                  <a:moveTo>
                    <a:pt x="1422" y="2552"/>
                  </a:moveTo>
                  <a:lnTo>
                    <a:pt x="0" y="0"/>
                  </a:lnTo>
                </a:path>
              </a:pathLst>
            </a:custGeom>
            <a:ln w="25400">
              <a:solidFill>
                <a:srgbClr val="FBF262"/>
              </a:solidFill>
            </a:ln>
          </p:spPr>
          <p:txBody>
            <a:bodyPr wrap="square" lIns="0" tIns="0" rIns="0" bIns="0" rtlCol="0"/>
            <a:lstStyle/>
            <a:p>
              <a:endParaRPr/>
            </a:p>
          </p:txBody>
        </p:sp>
        <p:sp>
          <p:nvSpPr>
            <p:cNvPr id="8067" name="object 8067"/>
            <p:cNvSpPr/>
            <p:nvPr/>
          </p:nvSpPr>
          <p:spPr>
            <a:xfrm>
              <a:off x="5934151" y="7914208"/>
              <a:ext cx="4445" cy="635"/>
            </a:xfrm>
            <a:custGeom>
              <a:avLst/>
              <a:gdLst/>
              <a:ahLst/>
              <a:cxnLst/>
              <a:rect l="l" t="t" r="r" b="b"/>
              <a:pathLst>
                <a:path w="4445" h="634">
                  <a:moveTo>
                    <a:pt x="4191" y="177"/>
                  </a:moveTo>
                  <a:lnTo>
                    <a:pt x="0" y="0"/>
                  </a:lnTo>
                </a:path>
              </a:pathLst>
            </a:custGeom>
            <a:ln w="25400">
              <a:solidFill>
                <a:srgbClr val="FBF469"/>
              </a:solidFill>
            </a:ln>
          </p:spPr>
          <p:txBody>
            <a:bodyPr wrap="square" lIns="0" tIns="0" rIns="0" bIns="0" rtlCol="0"/>
            <a:lstStyle/>
            <a:p>
              <a:endParaRPr/>
            </a:p>
          </p:txBody>
        </p:sp>
        <p:sp>
          <p:nvSpPr>
            <p:cNvPr id="8068" name="object 8068"/>
            <p:cNvSpPr/>
            <p:nvPr/>
          </p:nvSpPr>
          <p:spPr>
            <a:xfrm>
              <a:off x="5934151" y="7914208"/>
              <a:ext cx="1905" cy="3175"/>
            </a:xfrm>
            <a:custGeom>
              <a:avLst/>
              <a:gdLst/>
              <a:ahLst/>
              <a:cxnLst/>
              <a:rect l="l" t="t" r="r" b="b"/>
              <a:pathLst>
                <a:path w="1904" h="3175">
                  <a:moveTo>
                    <a:pt x="0" y="0"/>
                  </a:moveTo>
                  <a:lnTo>
                    <a:pt x="1384" y="2603"/>
                  </a:lnTo>
                </a:path>
              </a:pathLst>
            </a:custGeom>
            <a:ln w="25400">
              <a:solidFill>
                <a:srgbClr val="FBF56F"/>
              </a:solidFill>
            </a:ln>
          </p:spPr>
          <p:txBody>
            <a:bodyPr wrap="square" lIns="0" tIns="0" rIns="0" bIns="0" rtlCol="0"/>
            <a:lstStyle/>
            <a:p>
              <a:endParaRPr/>
            </a:p>
          </p:txBody>
        </p:sp>
        <p:sp>
          <p:nvSpPr>
            <p:cNvPr id="8069" name="object 8069"/>
            <p:cNvSpPr/>
            <p:nvPr/>
          </p:nvSpPr>
          <p:spPr>
            <a:xfrm>
              <a:off x="5935535" y="7904111"/>
              <a:ext cx="4445" cy="26034"/>
            </a:xfrm>
            <a:custGeom>
              <a:avLst/>
              <a:gdLst/>
              <a:ahLst/>
              <a:cxnLst/>
              <a:rect l="l" t="t" r="r" b="b"/>
              <a:pathLst>
                <a:path w="4445" h="26034">
                  <a:moveTo>
                    <a:pt x="4229" y="0"/>
                  </a:moveTo>
                  <a:lnTo>
                    <a:pt x="0" y="0"/>
                  </a:lnTo>
                  <a:lnTo>
                    <a:pt x="0" y="25527"/>
                  </a:lnTo>
                  <a:lnTo>
                    <a:pt x="4229" y="25527"/>
                  </a:lnTo>
                  <a:lnTo>
                    <a:pt x="4229" y="0"/>
                  </a:lnTo>
                  <a:close/>
                </a:path>
              </a:pathLst>
            </a:custGeom>
            <a:solidFill>
              <a:srgbClr val="FBF468"/>
            </a:solidFill>
          </p:spPr>
          <p:txBody>
            <a:bodyPr wrap="square" lIns="0" tIns="0" rIns="0" bIns="0" rtlCol="0"/>
            <a:lstStyle/>
            <a:p>
              <a:endParaRPr/>
            </a:p>
          </p:txBody>
        </p:sp>
        <p:sp>
          <p:nvSpPr>
            <p:cNvPr id="8070" name="object 8070"/>
            <p:cNvSpPr/>
            <p:nvPr/>
          </p:nvSpPr>
          <p:spPr>
            <a:xfrm>
              <a:off x="5941466" y="7906283"/>
              <a:ext cx="10160" cy="9525"/>
            </a:xfrm>
            <a:custGeom>
              <a:avLst/>
              <a:gdLst/>
              <a:ahLst/>
              <a:cxnLst/>
              <a:rect l="l" t="t" r="r" b="b"/>
              <a:pathLst>
                <a:path w="10160" h="9525">
                  <a:moveTo>
                    <a:pt x="0" y="0"/>
                  </a:moveTo>
                  <a:lnTo>
                    <a:pt x="1879" y="2895"/>
                  </a:lnTo>
                  <a:lnTo>
                    <a:pt x="3721" y="5829"/>
                  </a:lnTo>
                  <a:lnTo>
                    <a:pt x="5499" y="8712"/>
                  </a:lnTo>
                  <a:lnTo>
                    <a:pt x="9842" y="9118"/>
                  </a:lnTo>
                  <a:lnTo>
                    <a:pt x="4645" y="1461"/>
                  </a:lnTo>
                  <a:lnTo>
                    <a:pt x="4470" y="1219"/>
                  </a:lnTo>
                  <a:lnTo>
                    <a:pt x="2997" y="838"/>
                  </a:lnTo>
                  <a:lnTo>
                    <a:pt x="1498" y="406"/>
                  </a:lnTo>
                  <a:lnTo>
                    <a:pt x="0" y="0"/>
                  </a:lnTo>
                  <a:close/>
                </a:path>
              </a:pathLst>
            </a:custGeom>
            <a:solidFill>
              <a:srgbClr val="F9D32C"/>
            </a:solidFill>
          </p:spPr>
          <p:txBody>
            <a:bodyPr wrap="square" lIns="0" tIns="0" rIns="0" bIns="0" rtlCol="0"/>
            <a:lstStyle/>
            <a:p>
              <a:endParaRPr/>
            </a:p>
          </p:txBody>
        </p:sp>
        <p:sp>
          <p:nvSpPr>
            <p:cNvPr id="8071" name="object 8071"/>
            <p:cNvSpPr/>
            <p:nvPr/>
          </p:nvSpPr>
          <p:spPr>
            <a:xfrm>
              <a:off x="5945936" y="7907502"/>
              <a:ext cx="5715" cy="8255"/>
            </a:xfrm>
            <a:custGeom>
              <a:avLst/>
              <a:gdLst/>
              <a:ahLst/>
              <a:cxnLst/>
              <a:rect l="l" t="t" r="r" b="b"/>
              <a:pathLst>
                <a:path w="5714" h="8254">
                  <a:moveTo>
                    <a:pt x="5372" y="7899"/>
                  </a:moveTo>
                  <a:lnTo>
                    <a:pt x="0" y="0"/>
                  </a:lnTo>
                </a:path>
              </a:pathLst>
            </a:custGeom>
            <a:ln w="25400">
              <a:solidFill>
                <a:srgbClr val="F9CA20"/>
              </a:solidFill>
            </a:ln>
          </p:spPr>
          <p:txBody>
            <a:bodyPr wrap="square" lIns="0" tIns="0" rIns="0" bIns="0" rtlCol="0"/>
            <a:lstStyle/>
            <a:p>
              <a:endParaRPr/>
            </a:p>
          </p:txBody>
        </p:sp>
        <p:sp>
          <p:nvSpPr>
            <p:cNvPr id="8072" name="object 8072"/>
            <p:cNvSpPr/>
            <p:nvPr/>
          </p:nvSpPr>
          <p:spPr>
            <a:xfrm>
              <a:off x="5941466" y="7906283"/>
              <a:ext cx="5080" cy="1270"/>
            </a:xfrm>
            <a:custGeom>
              <a:avLst/>
              <a:gdLst/>
              <a:ahLst/>
              <a:cxnLst/>
              <a:rect l="l" t="t" r="r" b="b"/>
              <a:pathLst>
                <a:path w="5079" h="1270">
                  <a:moveTo>
                    <a:pt x="4470" y="1219"/>
                  </a:moveTo>
                  <a:lnTo>
                    <a:pt x="0" y="0"/>
                  </a:lnTo>
                </a:path>
              </a:pathLst>
            </a:custGeom>
            <a:ln w="25400">
              <a:solidFill>
                <a:srgbClr val="F9D22C"/>
              </a:solidFill>
            </a:ln>
          </p:spPr>
          <p:txBody>
            <a:bodyPr wrap="square" lIns="0" tIns="0" rIns="0" bIns="0" rtlCol="0"/>
            <a:lstStyle/>
            <a:p>
              <a:endParaRPr/>
            </a:p>
          </p:txBody>
        </p:sp>
        <p:sp>
          <p:nvSpPr>
            <p:cNvPr id="8073" name="object 8073"/>
            <p:cNvSpPr/>
            <p:nvPr/>
          </p:nvSpPr>
          <p:spPr>
            <a:xfrm>
              <a:off x="5941466" y="7906283"/>
              <a:ext cx="5715" cy="8890"/>
            </a:xfrm>
            <a:custGeom>
              <a:avLst/>
              <a:gdLst/>
              <a:ahLst/>
              <a:cxnLst/>
              <a:rect l="l" t="t" r="r" b="b"/>
              <a:pathLst>
                <a:path w="5714" h="8890">
                  <a:moveTo>
                    <a:pt x="0" y="0"/>
                  </a:moveTo>
                  <a:lnTo>
                    <a:pt x="5499" y="8712"/>
                  </a:lnTo>
                </a:path>
              </a:pathLst>
            </a:custGeom>
            <a:ln w="25400">
              <a:solidFill>
                <a:srgbClr val="FADC38"/>
              </a:solidFill>
            </a:ln>
          </p:spPr>
          <p:txBody>
            <a:bodyPr wrap="square" lIns="0" tIns="0" rIns="0" bIns="0" rtlCol="0"/>
            <a:lstStyle/>
            <a:p>
              <a:endParaRPr/>
            </a:p>
          </p:txBody>
        </p:sp>
        <p:sp>
          <p:nvSpPr>
            <p:cNvPr id="8074" name="object 8074"/>
            <p:cNvSpPr/>
            <p:nvPr/>
          </p:nvSpPr>
          <p:spPr>
            <a:xfrm>
              <a:off x="5946965" y="7914995"/>
              <a:ext cx="4445" cy="635"/>
            </a:xfrm>
            <a:custGeom>
              <a:avLst/>
              <a:gdLst/>
              <a:ahLst/>
              <a:cxnLst/>
              <a:rect l="l" t="t" r="r" b="b"/>
              <a:pathLst>
                <a:path w="4445" h="634">
                  <a:moveTo>
                    <a:pt x="0" y="0"/>
                  </a:moveTo>
                  <a:lnTo>
                    <a:pt x="4343" y="406"/>
                  </a:lnTo>
                </a:path>
              </a:pathLst>
            </a:custGeom>
            <a:ln w="25400">
              <a:solidFill>
                <a:srgbClr val="FAD42B"/>
              </a:solidFill>
            </a:ln>
          </p:spPr>
          <p:txBody>
            <a:bodyPr wrap="square" lIns="0" tIns="0" rIns="0" bIns="0" rtlCol="0"/>
            <a:lstStyle/>
            <a:p>
              <a:endParaRPr/>
            </a:p>
          </p:txBody>
        </p:sp>
        <p:sp>
          <p:nvSpPr>
            <p:cNvPr id="8075" name="object 8075"/>
            <p:cNvSpPr/>
            <p:nvPr/>
          </p:nvSpPr>
          <p:spPr>
            <a:xfrm>
              <a:off x="5936957" y="7905038"/>
              <a:ext cx="10160" cy="10160"/>
            </a:xfrm>
            <a:custGeom>
              <a:avLst/>
              <a:gdLst/>
              <a:ahLst/>
              <a:cxnLst/>
              <a:rect l="l" t="t" r="r" b="b"/>
              <a:pathLst>
                <a:path w="10160" h="10159">
                  <a:moveTo>
                    <a:pt x="0" y="0"/>
                  </a:moveTo>
                  <a:lnTo>
                    <a:pt x="1955" y="3238"/>
                  </a:lnTo>
                  <a:lnTo>
                    <a:pt x="5664" y="9613"/>
                  </a:lnTo>
                  <a:lnTo>
                    <a:pt x="8559" y="9829"/>
                  </a:lnTo>
                  <a:lnTo>
                    <a:pt x="1498" y="393"/>
                  </a:lnTo>
                  <a:lnTo>
                    <a:pt x="0" y="0"/>
                  </a:lnTo>
                  <a:close/>
                </a:path>
              </a:pathLst>
            </a:custGeom>
            <a:solidFill>
              <a:srgbClr val="FAE343"/>
            </a:solidFill>
          </p:spPr>
          <p:txBody>
            <a:bodyPr wrap="square" lIns="0" tIns="0" rIns="0" bIns="0" rtlCol="0"/>
            <a:lstStyle/>
            <a:p>
              <a:endParaRPr/>
            </a:p>
          </p:txBody>
        </p:sp>
        <p:sp>
          <p:nvSpPr>
            <p:cNvPr id="8076" name="object 8076"/>
            <p:cNvSpPr/>
            <p:nvPr/>
          </p:nvSpPr>
          <p:spPr>
            <a:xfrm>
              <a:off x="5941466" y="7906283"/>
              <a:ext cx="5715" cy="8890"/>
            </a:xfrm>
            <a:custGeom>
              <a:avLst/>
              <a:gdLst/>
              <a:ahLst/>
              <a:cxnLst/>
              <a:rect l="l" t="t" r="r" b="b"/>
              <a:pathLst>
                <a:path w="5714" h="8890">
                  <a:moveTo>
                    <a:pt x="5499" y="8712"/>
                  </a:moveTo>
                  <a:lnTo>
                    <a:pt x="0" y="0"/>
                  </a:lnTo>
                </a:path>
              </a:pathLst>
            </a:custGeom>
            <a:ln w="25400">
              <a:solidFill>
                <a:srgbClr val="FADC38"/>
              </a:solidFill>
            </a:ln>
          </p:spPr>
          <p:txBody>
            <a:bodyPr wrap="square" lIns="0" tIns="0" rIns="0" bIns="0" rtlCol="0"/>
            <a:lstStyle/>
            <a:p>
              <a:endParaRPr/>
            </a:p>
          </p:txBody>
        </p:sp>
        <p:sp>
          <p:nvSpPr>
            <p:cNvPr id="8077" name="object 8077"/>
            <p:cNvSpPr/>
            <p:nvPr/>
          </p:nvSpPr>
          <p:spPr>
            <a:xfrm>
              <a:off x="5936957" y="7905038"/>
              <a:ext cx="5080" cy="1270"/>
            </a:xfrm>
            <a:custGeom>
              <a:avLst/>
              <a:gdLst/>
              <a:ahLst/>
              <a:cxnLst/>
              <a:rect l="l" t="t" r="r" b="b"/>
              <a:pathLst>
                <a:path w="5079" h="1270">
                  <a:moveTo>
                    <a:pt x="4508" y="1244"/>
                  </a:moveTo>
                  <a:lnTo>
                    <a:pt x="0" y="0"/>
                  </a:lnTo>
                </a:path>
              </a:pathLst>
            </a:custGeom>
            <a:ln w="25400">
              <a:solidFill>
                <a:srgbClr val="FBE241"/>
              </a:solidFill>
            </a:ln>
          </p:spPr>
          <p:txBody>
            <a:bodyPr wrap="square" lIns="0" tIns="0" rIns="0" bIns="0" rtlCol="0"/>
            <a:lstStyle/>
            <a:p>
              <a:endParaRPr/>
            </a:p>
          </p:txBody>
        </p:sp>
        <p:sp>
          <p:nvSpPr>
            <p:cNvPr id="8078" name="object 8078"/>
            <p:cNvSpPr/>
            <p:nvPr/>
          </p:nvSpPr>
          <p:spPr>
            <a:xfrm>
              <a:off x="5936957" y="7905038"/>
              <a:ext cx="5715" cy="10160"/>
            </a:xfrm>
            <a:custGeom>
              <a:avLst/>
              <a:gdLst/>
              <a:ahLst/>
              <a:cxnLst/>
              <a:rect l="l" t="t" r="r" b="b"/>
              <a:pathLst>
                <a:path w="5714" h="10159">
                  <a:moveTo>
                    <a:pt x="0" y="0"/>
                  </a:moveTo>
                  <a:lnTo>
                    <a:pt x="5664" y="9613"/>
                  </a:lnTo>
                </a:path>
              </a:pathLst>
            </a:custGeom>
            <a:ln w="25400">
              <a:solidFill>
                <a:srgbClr val="FBEA4E"/>
              </a:solidFill>
            </a:ln>
          </p:spPr>
          <p:txBody>
            <a:bodyPr wrap="square" lIns="0" tIns="0" rIns="0" bIns="0" rtlCol="0"/>
            <a:lstStyle/>
            <a:p>
              <a:endParaRPr/>
            </a:p>
          </p:txBody>
        </p:sp>
        <p:sp>
          <p:nvSpPr>
            <p:cNvPr id="8079" name="object 8079"/>
            <p:cNvSpPr/>
            <p:nvPr/>
          </p:nvSpPr>
          <p:spPr>
            <a:xfrm>
              <a:off x="5942622" y="7914652"/>
              <a:ext cx="4445" cy="635"/>
            </a:xfrm>
            <a:custGeom>
              <a:avLst/>
              <a:gdLst/>
              <a:ahLst/>
              <a:cxnLst/>
              <a:rect l="l" t="t" r="r" b="b"/>
              <a:pathLst>
                <a:path w="4445" h="634">
                  <a:moveTo>
                    <a:pt x="0" y="0"/>
                  </a:moveTo>
                  <a:lnTo>
                    <a:pt x="4343" y="342"/>
                  </a:lnTo>
                </a:path>
              </a:pathLst>
            </a:custGeom>
            <a:ln w="25400">
              <a:solidFill>
                <a:srgbClr val="FAE444"/>
              </a:solidFill>
            </a:ln>
          </p:spPr>
          <p:txBody>
            <a:bodyPr wrap="square" lIns="0" tIns="0" rIns="0" bIns="0" rtlCol="0"/>
            <a:lstStyle/>
            <a:p>
              <a:endParaRPr/>
            </a:p>
          </p:txBody>
        </p:sp>
        <p:sp>
          <p:nvSpPr>
            <p:cNvPr id="8080" name="object 8080"/>
            <p:cNvSpPr/>
            <p:nvPr/>
          </p:nvSpPr>
          <p:spPr>
            <a:xfrm>
              <a:off x="5935764" y="7897736"/>
              <a:ext cx="10795" cy="10160"/>
            </a:xfrm>
            <a:custGeom>
              <a:avLst/>
              <a:gdLst/>
              <a:ahLst/>
              <a:cxnLst/>
              <a:rect l="l" t="t" r="r" b="b"/>
              <a:pathLst>
                <a:path w="10795" h="10159">
                  <a:moveTo>
                    <a:pt x="0" y="0"/>
                  </a:moveTo>
                  <a:lnTo>
                    <a:pt x="1917" y="2768"/>
                  </a:lnTo>
                  <a:lnTo>
                    <a:pt x="3822" y="5638"/>
                  </a:lnTo>
                  <a:lnTo>
                    <a:pt x="5702" y="8547"/>
                  </a:lnTo>
                  <a:lnTo>
                    <a:pt x="8699" y="9385"/>
                  </a:lnTo>
                  <a:lnTo>
                    <a:pt x="10172" y="9766"/>
                  </a:lnTo>
                  <a:lnTo>
                    <a:pt x="4702" y="2572"/>
                  </a:lnTo>
                  <a:lnTo>
                    <a:pt x="3149" y="1676"/>
                  </a:lnTo>
                  <a:lnTo>
                    <a:pt x="1574" y="812"/>
                  </a:lnTo>
                  <a:lnTo>
                    <a:pt x="0" y="0"/>
                  </a:lnTo>
                  <a:close/>
                </a:path>
              </a:pathLst>
            </a:custGeom>
            <a:solidFill>
              <a:srgbClr val="F6D02F"/>
            </a:solidFill>
          </p:spPr>
          <p:txBody>
            <a:bodyPr wrap="square" lIns="0" tIns="0" rIns="0" bIns="0" rtlCol="0"/>
            <a:lstStyle/>
            <a:p>
              <a:endParaRPr/>
            </a:p>
          </p:txBody>
        </p:sp>
        <p:sp>
          <p:nvSpPr>
            <p:cNvPr id="8081" name="object 8081"/>
            <p:cNvSpPr/>
            <p:nvPr/>
          </p:nvSpPr>
          <p:spPr>
            <a:xfrm>
              <a:off x="5942028" y="7902358"/>
              <a:ext cx="4445" cy="5715"/>
            </a:xfrm>
            <a:custGeom>
              <a:avLst/>
              <a:gdLst/>
              <a:ahLst/>
              <a:cxnLst/>
              <a:rect l="l" t="t" r="r" b="b"/>
              <a:pathLst>
                <a:path w="4445" h="5715">
                  <a:moveTo>
                    <a:pt x="3908" y="5144"/>
                  </a:moveTo>
                  <a:lnTo>
                    <a:pt x="0" y="0"/>
                  </a:lnTo>
                </a:path>
              </a:pathLst>
            </a:custGeom>
            <a:ln w="25400">
              <a:solidFill>
                <a:srgbClr val="F3C628"/>
              </a:solidFill>
            </a:ln>
          </p:spPr>
          <p:txBody>
            <a:bodyPr wrap="square" lIns="0" tIns="0" rIns="0" bIns="0" rtlCol="0"/>
            <a:lstStyle/>
            <a:p>
              <a:endParaRPr/>
            </a:p>
          </p:txBody>
        </p:sp>
        <p:sp>
          <p:nvSpPr>
            <p:cNvPr id="8082" name="object 8082"/>
            <p:cNvSpPr/>
            <p:nvPr/>
          </p:nvSpPr>
          <p:spPr>
            <a:xfrm>
              <a:off x="5935764" y="7897736"/>
              <a:ext cx="5080" cy="3175"/>
            </a:xfrm>
            <a:custGeom>
              <a:avLst/>
              <a:gdLst/>
              <a:ahLst/>
              <a:cxnLst/>
              <a:rect l="l" t="t" r="r" b="b"/>
              <a:pathLst>
                <a:path w="5079" h="3175">
                  <a:moveTo>
                    <a:pt x="4703" y="2573"/>
                  </a:moveTo>
                  <a:lnTo>
                    <a:pt x="0" y="0"/>
                  </a:lnTo>
                </a:path>
              </a:pathLst>
            </a:custGeom>
            <a:ln w="25400">
              <a:solidFill>
                <a:srgbClr val="F3CD31"/>
              </a:solidFill>
            </a:ln>
          </p:spPr>
          <p:txBody>
            <a:bodyPr wrap="square" lIns="0" tIns="0" rIns="0" bIns="0" rtlCol="0"/>
            <a:lstStyle/>
            <a:p>
              <a:endParaRPr/>
            </a:p>
          </p:txBody>
        </p:sp>
        <p:sp>
          <p:nvSpPr>
            <p:cNvPr id="8083" name="object 8083"/>
            <p:cNvSpPr/>
            <p:nvPr/>
          </p:nvSpPr>
          <p:spPr>
            <a:xfrm>
              <a:off x="5935764" y="7897736"/>
              <a:ext cx="5715" cy="8890"/>
            </a:xfrm>
            <a:custGeom>
              <a:avLst/>
              <a:gdLst/>
              <a:ahLst/>
              <a:cxnLst/>
              <a:rect l="l" t="t" r="r" b="b"/>
              <a:pathLst>
                <a:path w="5714" h="8890">
                  <a:moveTo>
                    <a:pt x="0" y="0"/>
                  </a:moveTo>
                  <a:lnTo>
                    <a:pt x="5702" y="8547"/>
                  </a:lnTo>
                </a:path>
              </a:pathLst>
            </a:custGeom>
            <a:ln w="25400">
              <a:solidFill>
                <a:srgbClr val="F9D935"/>
              </a:solidFill>
            </a:ln>
          </p:spPr>
          <p:txBody>
            <a:bodyPr wrap="square" lIns="0" tIns="0" rIns="0" bIns="0" rtlCol="0"/>
            <a:lstStyle/>
            <a:p>
              <a:endParaRPr/>
            </a:p>
          </p:txBody>
        </p:sp>
        <p:sp>
          <p:nvSpPr>
            <p:cNvPr id="8084" name="object 8084"/>
            <p:cNvSpPr/>
            <p:nvPr/>
          </p:nvSpPr>
          <p:spPr>
            <a:xfrm>
              <a:off x="5941466" y="7906283"/>
              <a:ext cx="5080" cy="1270"/>
            </a:xfrm>
            <a:custGeom>
              <a:avLst/>
              <a:gdLst/>
              <a:ahLst/>
              <a:cxnLst/>
              <a:rect l="l" t="t" r="r" b="b"/>
              <a:pathLst>
                <a:path w="5079" h="1270">
                  <a:moveTo>
                    <a:pt x="0" y="0"/>
                  </a:moveTo>
                  <a:lnTo>
                    <a:pt x="4470" y="1219"/>
                  </a:lnTo>
                </a:path>
              </a:pathLst>
            </a:custGeom>
            <a:ln w="25400">
              <a:solidFill>
                <a:srgbClr val="F9D22C"/>
              </a:solidFill>
            </a:ln>
          </p:spPr>
          <p:txBody>
            <a:bodyPr wrap="square" lIns="0" tIns="0" rIns="0" bIns="0" rtlCol="0"/>
            <a:lstStyle/>
            <a:p>
              <a:endParaRPr/>
            </a:p>
          </p:txBody>
        </p:sp>
        <p:sp>
          <p:nvSpPr>
            <p:cNvPr id="8085" name="object 8085"/>
            <p:cNvSpPr/>
            <p:nvPr/>
          </p:nvSpPr>
          <p:spPr>
            <a:xfrm>
              <a:off x="5931077" y="7895475"/>
              <a:ext cx="10795" cy="11430"/>
            </a:xfrm>
            <a:custGeom>
              <a:avLst/>
              <a:gdLst/>
              <a:ahLst/>
              <a:cxnLst/>
              <a:rect l="l" t="t" r="r" b="b"/>
              <a:pathLst>
                <a:path w="10795" h="11429">
                  <a:moveTo>
                    <a:pt x="0" y="0"/>
                  </a:moveTo>
                  <a:lnTo>
                    <a:pt x="1968" y="3098"/>
                  </a:lnTo>
                  <a:lnTo>
                    <a:pt x="3949" y="6324"/>
                  </a:lnTo>
                  <a:lnTo>
                    <a:pt x="5880" y="9563"/>
                  </a:lnTo>
                  <a:lnTo>
                    <a:pt x="7378" y="9956"/>
                  </a:lnTo>
                  <a:lnTo>
                    <a:pt x="10388" y="10807"/>
                  </a:lnTo>
                  <a:lnTo>
                    <a:pt x="8509" y="7899"/>
                  </a:lnTo>
                  <a:lnTo>
                    <a:pt x="6603" y="5029"/>
                  </a:lnTo>
                  <a:lnTo>
                    <a:pt x="4686" y="2260"/>
                  </a:lnTo>
                  <a:lnTo>
                    <a:pt x="3124" y="1460"/>
                  </a:lnTo>
                  <a:lnTo>
                    <a:pt x="1549" y="698"/>
                  </a:lnTo>
                  <a:lnTo>
                    <a:pt x="0" y="0"/>
                  </a:lnTo>
                  <a:close/>
                </a:path>
              </a:pathLst>
            </a:custGeom>
            <a:solidFill>
              <a:srgbClr val="FADF3E"/>
            </a:solidFill>
          </p:spPr>
          <p:txBody>
            <a:bodyPr wrap="square" lIns="0" tIns="0" rIns="0" bIns="0" rtlCol="0"/>
            <a:lstStyle/>
            <a:p>
              <a:endParaRPr/>
            </a:p>
          </p:txBody>
        </p:sp>
        <p:sp>
          <p:nvSpPr>
            <p:cNvPr id="8086" name="object 8086"/>
            <p:cNvSpPr/>
            <p:nvPr/>
          </p:nvSpPr>
          <p:spPr>
            <a:xfrm>
              <a:off x="5935764" y="7897736"/>
              <a:ext cx="5715" cy="8890"/>
            </a:xfrm>
            <a:custGeom>
              <a:avLst/>
              <a:gdLst/>
              <a:ahLst/>
              <a:cxnLst/>
              <a:rect l="l" t="t" r="r" b="b"/>
              <a:pathLst>
                <a:path w="5714" h="8890">
                  <a:moveTo>
                    <a:pt x="5702" y="8547"/>
                  </a:moveTo>
                  <a:lnTo>
                    <a:pt x="0" y="0"/>
                  </a:lnTo>
                </a:path>
              </a:pathLst>
            </a:custGeom>
            <a:ln w="25400">
              <a:solidFill>
                <a:srgbClr val="F9D935"/>
              </a:solidFill>
            </a:ln>
          </p:spPr>
          <p:txBody>
            <a:bodyPr wrap="square" lIns="0" tIns="0" rIns="0" bIns="0" rtlCol="0"/>
            <a:lstStyle/>
            <a:p>
              <a:endParaRPr/>
            </a:p>
          </p:txBody>
        </p:sp>
        <p:sp>
          <p:nvSpPr>
            <p:cNvPr id="8087" name="object 8087"/>
            <p:cNvSpPr/>
            <p:nvPr/>
          </p:nvSpPr>
          <p:spPr>
            <a:xfrm>
              <a:off x="5931077" y="7895475"/>
              <a:ext cx="5080" cy="2540"/>
            </a:xfrm>
            <a:custGeom>
              <a:avLst/>
              <a:gdLst/>
              <a:ahLst/>
              <a:cxnLst/>
              <a:rect l="l" t="t" r="r" b="b"/>
              <a:pathLst>
                <a:path w="5079" h="2540">
                  <a:moveTo>
                    <a:pt x="4686" y="2260"/>
                  </a:moveTo>
                  <a:lnTo>
                    <a:pt x="0" y="0"/>
                  </a:lnTo>
                </a:path>
              </a:pathLst>
            </a:custGeom>
            <a:ln w="25400">
              <a:solidFill>
                <a:srgbClr val="FADC3B"/>
              </a:solidFill>
            </a:ln>
          </p:spPr>
          <p:txBody>
            <a:bodyPr wrap="square" lIns="0" tIns="0" rIns="0" bIns="0" rtlCol="0"/>
            <a:lstStyle/>
            <a:p>
              <a:endParaRPr/>
            </a:p>
          </p:txBody>
        </p:sp>
        <p:sp>
          <p:nvSpPr>
            <p:cNvPr id="8088" name="object 8088"/>
            <p:cNvSpPr/>
            <p:nvPr/>
          </p:nvSpPr>
          <p:spPr>
            <a:xfrm>
              <a:off x="5931077" y="7895475"/>
              <a:ext cx="6350" cy="10160"/>
            </a:xfrm>
            <a:custGeom>
              <a:avLst/>
              <a:gdLst/>
              <a:ahLst/>
              <a:cxnLst/>
              <a:rect l="l" t="t" r="r" b="b"/>
              <a:pathLst>
                <a:path w="6350" h="10159">
                  <a:moveTo>
                    <a:pt x="0" y="0"/>
                  </a:moveTo>
                  <a:lnTo>
                    <a:pt x="5880" y="9563"/>
                  </a:lnTo>
                </a:path>
              </a:pathLst>
            </a:custGeom>
            <a:ln w="25400">
              <a:solidFill>
                <a:srgbClr val="FCE647"/>
              </a:solidFill>
            </a:ln>
          </p:spPr>
          <p:txBody>
            <a:bodyPr wrap="square" lIns="0" tIns="0" rIns="0" bIns="0" rtlCol="0"/>
            <a:lstStyle/>
            <a:p>
              <a:endParaRPr/>
            </a:p>
          </p:txBody>
        </p:sp>
        <p:sp>
          <p:nvSpPr>
            <p:cNvPr id="8089" name="object 8089"/>
            <p:cNvSpPr/>
            <p:nvPr/>
          </p:nvSpPr>
          <p:spPr>
            <a:xfrm>
              <a:off x="5936957" y="7905038"/>
              <a:ext cx="5080" cy="1270"/>
            </a:xfrm>
            <a:custGeom>
              <a:avLst/>
              <a:gdLst/>
              <a:ahLst/>
              <a:cxnLst/>
              <a:rect l="l" t="t" r="r" b="b"/>
              <a:pathLst>
                <a:path w="5079" h="1270">
                  <a:moveTo>
                    <a:pt x="0" y="0"/>
                  </a:moveTo>
                  <a:lnTo>
                    <a:pt x="4508" y="1244"/>
                  </a:lnTo>
                </a:path>
              </a:pathLst>
            </a:custGeom>
            <a:ln w="25400">
              <a:solidFill>
                <a:srgbClr val="FBE241"/>
              </a:solidFill>
            </a:ln>
          </p:spPr>
          <p:txBody>
            <a:bodyPr wrap="square" lIns="0" tIns="0" rIns="0" bIns="0" rtlCol="0"/>
            <a:lstStyle/>
            <a:p>
              <a:endParaRPr/>
            </a:p>
          </p:txBody>
        </p:sp>
        <p:sp>
          <p:nvSpPr>
            <p:cNvPr id="8090" name="object 8090"/>
            <p:cNvSpPr/>
            <p:nvPr/>
          </p:nvSpPr>
          <p:spPr>
            <a:xfrm>
              <a:off x="5932551" y="7903959"/>
              <a:ext cx="10160" cy="10795"/>
            </a:xfrm>
            <a:custGeom>
              <a:avLst/>
              <a:gdLst/>
              <a:ahLst/>
              <a:cxnLst/>
              <a:rect l="l" t="t" r="r" b="b"/>
              <a:pathLst>
                <a:path w="10160" h="10795">
                  <a:moveTo>
                    <a:pt x="0" y="0"/>
                  </a:moveTo>
                  <a:lnTo>
                    <a:pt x="1981" y="3517"/>
                  </a:lnTo>
                  <a:lnTo>
                    <a:pt x="5791" y="10426"/>
                  </a:lnTo>
                  <a:lnTo>
                    <a:pt x="8636" y="10579"/>
                  </a:lnTo>
                  <a:lnTo>
                    <a:pt x="10071" y="10693"/>
                  </a:lnTo>
                  <a:lnTo>
                    <a:pt x="6362" y="4317"/>
                  </a:lnTo>
                  <a:lnTo>
                    <a:pt x="4406" y="1079"/>
                  </a:lnTo>
                  <a:lnTo>
                    <a:pt x="1447" y="304"/>
                  </a:lnTo>
                  <a:lnTo>
                    <a:pt x="0" y="0"/>
                  </a:lnTo>
                  <a:close/>
                </a:path>
              </a:pathLst>
            </a:custGeom>
            <a:solidFill>
              <a:srgbClr val="FBEE57"/>
            </a:solidFill>
          </p:spPr>
          <p:txBody>
            <a:bodyPr wrap="square" lIns="0" tIns="0" rIns="0" bIns="0" rtlCol="0"/>
            <a:lstStyle/>
            <a:p>
              <a:endParaRPr/>
            </a:p>
          </p:txBody>
        </p:sp>
        <p:sp>
          <p:nvSpPr>
            <p:cNvPr id="8091" name="object 8091"/>
            <p:cNvSpPr/>
            <p:nvPr/>
          </p:nvSpPr>
          <p:spPr>
            <a:xfrm>
              <a:off x="5936957" y="7905038"/>
              <a:ext cx="5715" cy="10160"/>
            </a:xfrm>
            <a:custGeom>
              <a:avLst/>
              <a:gdLst/>
              <a:ahLst/>
              <a:cxnLst/>
              <a:rect l="l" t="t" r="r" b="b"/>
              <a:pathLst>
                <a:path w="5714" h="10159">
                  <a:moveTo>
                    <a:pt x="5664" y="9613"/>
                  </a:moveTo>
                  <a:lnTo>
                    <a:pt x="0" y="0"/>
                  </a:lnTo>
                </a:path>
              </a:pathLst>
            </a:custGeom>
            <a:ln w="25400">
              <a:solidFill>
                <a:srgbClr val="FBEA4E"/>
              </a:solidFill>
            </a:ln>
          </p:spPr>
          <p:txBody>
            <a:bodyPr wrap="square" lIns="0" tIns="0" rIns="0" bIns="0" rtlCol="0"/>
            <a:lstStyle/>
            <a:p>
              <a:endParaRPr/>
            </a:p>
          </p:txBody>
        </p:sp>
        <p:sp>
          <p:nvSpPr>
            <p:cNvPr id="8092" name="object 8092"/>
            <p:cNvSpPr/>
            <p:nvPr/>
          </p:nvSpPr>
          <p:spPr>
            <a:xfrm>
              <a:off x="5932551" y="7903959"/>
              <a:ext cx="4445" cy="1270"/>
            </a:xfrm>
            <a:custGeom>
              <a:avLst/>
              <a:gdLst/>
              <a:ahLst/>
              <a:cxnLst/>
              <a:rect l="l" t="t" r="r" b="b"/>
              <a:pathLst>
                <a:path w="4445" h="1270">
                  <a:moveTo>
                    <a:pt x="4406" y="1079"/>
                  </a:moveTo>
                  <a:lnTo>
                    <a:pt x="0" y="0"/>
                  </a:lnTo>
                </a:path>
              </a:pathLst>
            </a:custGeom>
            <a:ln w="25400">
              <a:solidFill>
                <a:srgbClr val="FBED55"/>
              </a:solidFill>
            </a:ln>
          </p:spPr>
          <p:txBody>
            <a:bodyPr wrap="square" lIns="0" tIns="0" rIns="0" bIns="0" rtlCol="0"/>
            <a:lstStyle/>
            <a:p>
              <a:endParaRPr/>
            </a:p>
          </p:txBody>
        </p:sp>
        <p:sp>
          <p:nvSpPr>
            <p:cNvPr id="8093" name="object 8093"/>
            <p:cNvSpPr/>
            <p:nvPr/>
          </p:nvSpPr>
          <p:spPr>
            <a:xfrm>
              <a:off x="5932551" y="7903959"/>
              <a:ext cx="6350" cy="10795"/>
            </a:xfrm>
            <a:custGeom>
              <a:avLst/>
              <a:gdLst/>
              <a:ahLst/>
              <a:cxnLst/>
              <a:rect l="l" t="t" r="r" b="b"/>
              <a:pathLst>
                <a:path w="6350" h="10795">
                  <a:moveTo>
                    <a:pt x="0" y="0"/>
                  </a:moveTo>
                  <a:lnTo>
                    <a:pt x="5791" y="10426"/>
                  </a:lnTo>
                </a:path>
              </a:pathLst>
            </a:custGeom>
            <a:ln w="25400">
              <a:solidFill>
                <a:srgbClr val="FBF260"/>
              </a:solidFill>
            </a:ln>
          </p:spPr>
          <p:txBody>
            <a:bodyPr wrap="square" lIns="0" tIns="0" rIns="0" bIns="0" rtlCol="0"/>
            <a:lstStyle/>
            <a:p>
              <a:endParaRPr/>
            </a:p>
          </p:txBody>
        </p:sp>
        <p:sp>
          <p:nvSpPr>
            <p:cNvPr id="8094" name="object 8094"/>
            <p:cNvSpPr/>
            <p:nvPr/>
          </p:nvSpPr>
          <p:spPr>
            <a:xfrm>
              <a:off x="5938342" y="7914386"/>
              <a:ext cx="4445" cy="635"/>
            </a:xfrm>
            <a:custGeom>
              <a:avLst/>
              <a:gdLst/>
              <a:ahLst/>
              <a:cxnLst/>
              <a:rect l="l" t="t" r="r" b="b"/>
              <a:pathLst>
                <a:path w="4445" h="634">
                  <a:moveTo>
                    <a:pt x="0" y="0"/>
                  </a:moveTo>
                  <a:lnTo>
                    <a:pt x="4279" y="266"/>
                  </a:lnTo>
                </a:path>
              </a:pathLst>
            </a:custGeom>
            <a:ln w="25399">
              <a:solidFill>
                <a:srgbClr val="FBEF59"/>
              </a:solidFill>
            </a:ln>
          </p:spPr>
          <p:txBody>
            <a:bodyPr wrap="square" lIns="0" tIns="0" rIns="0" bIns="0" rtlCol="0"/>
            <a:lstStyle/>
            <a:p>
              <a:endParaRPr/>
            </a:p>
          </p:txBody>
        </p:sp>
        <p:sp>
          <p:nvSpPr>
            <p:cNvPr id="8095" name="object 8095"/>
            <p:cNvSpPr/>
            <p:nvPr/>
          </p:nvSpPr>
          <p:spPr>
            <a:xfrm>
              <a:off x="5928322" y="7903210"/>
              <a:ext cx="10160" cy="11430"/>
            </a:xfrm>
            <a:custGeom>
              <a:avLst/>
              <a:gdLst/>
              <a:ahLst/>
              <a:cxnLst/>
              <a:rect l="l" t="t" r="r" b="b"/>
              <a:pathLst>
                <a:path w="10160" h="11429">
                  <a:moveTo>
                    <a:pt x="0" y="0"/>
                  </a:moveTo>
                  <a:lnTo>
                    <a:pt x="3949" y="7493"/>
                  </a:lnTo>
                  <a:lnTo>
                    <a:pt x="5829" y="10998"/>
                  </a:lnTo>
                  <a:lnTo>
                    <a:pt x="7200" y="11036"/>
                  </a:lnTo>
                  <a:lnTo>
                    <a:pt x="10020" y="11176"/>
                  </a:lnTo>
                  <a:lnTo>
                    <a:pt x="6210" y="4267"/>
                  </a:lnTo>
                  <a:lnTo>
                    <a:pt x="4229" y="749"/>
                  </a:lnTo>
                  <a:lnTo>
                    <a:pt x="2781" y="431"/>
                  </a:lnTo>
                  <a:lnTo>
                    <a:pt x="1358" y="177"/>
                  </a:lnTo>
                  <a:lnTo>
                    <a:pt x="0" y="0"/>
                  </a:lnTo>
                  <a:close/>
                </a:path>
              </a:pathLst>
            </a:custGeom>
            <a:solidFill>
              <a:srgbClr val="FBF366"/>
            </a:solidFill>
          </p:spPr>
          <p:txBody>
            <a:bodyPr wrap="square" lIns="0" tIns="0" rIns="0" bIns="0" rtlCol="0"/>
            <a:lstStyle/>
            <a:p>
              <a:endParaRPr/>
            </a:p>
          </p:txBody>
        </p:sp>
        <p:sp>
          <p:nvSpPr>
            <p:cNvPr id="8096" name="object 8096"/>
            <p:cNvSpPr/>
            <p:nvPr/>
          </p:nvSpPr>
          <p:spPr>
            <a:xfrm>
              <a:off x="5932551" y="7903959"/>
              <a:ext cx="6350" cy="10795"/>
            </a:xfrm>
            <a:custGeom>
              <a:avLst/>
              <a:gdLst/>
              <a:ahLst/>
              <a:cxnLst/>
              <a:rect l="l" t="t" r="r" b="b"/>
              <a:pathLst>
                <a:path w="6350" h="10795">
                  <a:moveTo>
                    <a:pt x="5791" y="10426"/>
                  </a:moveTo>
                  <a:lnTo>
                    <a:pt x="0" y="0"/>
                  </a:lnTo>
                </a:path>
              </a:pathLst>
            </a:custGeom>
            <a:ln w="25400">
              <a:solidFill>
                <a:srgbClr val="FBF260"/>
              </a:solidFill>
            </a:ln>
          </p:spPr>
          <p:txBody>
            <a:bodyPr wrap="square" lIns="0" tIns="0" rIns="0" bIns="0" rtlCol="0"/>
            <a:lstStyle/>
            <a:p>
              <a:endParaRPr/>
            </a:p>
          </p:txBody>
        </p:sp>
        <p:sp>
          <p:nvSpPr>
            <p:cNvPr id="8097" name="object 8097"/>
            <p:cNvSpPr/>
            <p:nvPr/>
          </p:nvSpPr>
          <p:spPr>
            <a:xfrm>
              <a:off x="5928322" y="7903210"/>
              <a:ext cx="4445" cy="1270"/>
            </a:xfrm>
            <a:custGeom>
              <a:avLst/>
              <a:gdLst/>
              <a:ahLst/>
              <a:cxnLst/>
              <a:rect l="l" t="t" r="r" b="b"/>
              <a:pathLst>
                <a:path w="4445" h="1270">
                  <a:moveTo>
                    <a:pt x="4229" y="749"/>
                  </a:moveTo>
                  <a:lnTo>
                    <a:pt x="0" y="0"/>
                  </a:lnTo>
                </a:path>
              </a:pathLst>
            </a:custGeom>
            <a:ln w="25400">
              <a:solidFill>
                <a:srgbClr val="FBF264"/>
              </a:solidFill>
            </a:ln>
          </p:spPr>
          <p:txBody>
            <a:bodyPr wrap="square" lIns="0" tIns="0" rIns="0" bIns="0" rtlCol="0"/>
            <a:lstStyle/>
            <a:p>
              <a:endParaRPr/>
            </a:p>
          </p:txBody>
        </p:sp>
        <p:sp>
          <p:nvSpPr>
            <p:cNvPr id="8098" name="object 8098"/>
            <p:cNvSpPr/>
            <p:nvPr/>
          </p:nvSpPr>
          <p:spPr>
            <a:xfrm>
              <a:off x="5928322" y="7903210"/>
              <a:ext cx="6350" cy="11430"/>
            </a:xfrm>
            <a:custGeom>
              <a:avLst/>
              <a:gdLst/>
              <a:ahLst/>
              <a:cxnLst/>
              <a:rect l="l" t="t" r="r" b="b"/>
              <a:pathLst>
                <a:path w="6350" h="11429">
                  <a:moveTo>
                    <a:pt x="0" y="0"/>
                  </a:moveTo>
                  <a:lnTo>
                    <a:pt x="5829" y="10998"/>
                  </a:lnTo>
                </a:path>
              </a:pathLst>
            </a:custGeom>
            <a:ln w="25400">
              <a:solidFill>
                <a:srgbClr val="FBF46C"/>
              </a:solidFill>
            </a:ln>
          </p:spPr>
          <p:txBody>
            <a:bodyPr wrap="square" lIns="0" tIns="0" rIns="0" bIns="0" rtlCol="0"/>
            <a:lstStyle/>
            <a:p>
              <a:endParaRPr/>
            </a:p>
          </p:txBody>
        </p:sp>
        <p:sp>
          <p:nvSpPr>
            <p:cNvPr id="8099" name="object 8099"/>
            <p:cNvSpPr/>
            <p:nvPr/>
          </p:nvSpPr>
          <p:spPr>
            <a:xfrm>
              <a:off x="5934151" y="7914208"/>
              <a:ext cx="4445" cy="635"/>
            </a:xfrm>
            <a:custGeom>
              <a:avLst/>
              <a:gdLst/>
              <a:ahLst/>
              <a:cxnLst/>
              <a:rect l="l" t="t" r="r" b="b"/>
              <a:pathLst>
                <a:path w="4445" h="634">
                  <a:moveTo>
                    <a:pt x="0" y="0"/>
                  </a:moveTo>
                  <a:lnTo>
                    <a:pt x="4191" y="177"/>
                  </a:lnTo>
                </a:path>
              </a:pathLst>
            </a:custGeom>
            <a:ln w="25400">
              <a:solidFill>
                <a:srgbClr val="FBF469"/>
              </a:solidFill>
            </a:ln>
          </p:spPr>
          <p:txBody>
            <a:bodyPr wrap="square" lIns="0" tIns="0" rIns="0" bIns="0" rtlCol="0"/>
            <a:lstStyle/>
            <a:p>
              <a:endParaRPr/>
            </a:p>
          </p:txBody>
        </p:sp>
        <p:sp>
          <p:nvSpPr>
            <p:cNvPr id="8100" name="object 8100"/>
            <p:cNvSpPr/>
            <p:nvPr/>
          </p:nvSpPr>
          <p:spPr>
            <a:xfrm>
              <a:off x="5926556" y="7893532"/>
              <a:ext cx="10795" cy="12065"/>
            </a:xfrm>
            <a:custGeom>
              <a:avLst/>
              <a:gdLst/>
              <a:ahLst/>
              <a:cxnLst/>
              <a:rect l="l" t="t" r="r" b="b"/>
              <a:pathLst>
                <a:path w="10795" h="12065">
                  <a:moveTo>
                    <a:pt x="0" y="0"/>
                  </a:moveTo>
                  <a:lnTo>
                    <a:pt x="1993" y="3390"/>
                  </a:lnTo>
                  <a:lnTo>
                    <a:pt x="4013" y="6908"/>
                  </a:lnTo>
                  <a:lnTo>
                    <a:pt x="5994" y="10426"/>
                  </a:lnTo>
                  <a:lnTo>
                    <a:pt x="7442" y="10731"/>
                  </a:lnTo>
                  <a:lnTo>
                    <a:pt x="10401" y="11506"/>
                  </a:lnTo>
                  <a:lnTo>
                    <a:pt x="8470" y="8267"/>
                  </a:lnTo>
                  <a:lnTo>
                    <a:pt x="6489" y="5041"/>
                  </a:lnTo>
                  <a:lnTo>
                    <a:pt x="4521" y="1943"/>
                  </a:lnTo>
                  <a:lnTo>
                    <a:pt x="2984" y="1244"/>
                  </a:lnTo>
                  <a:lnTo>
                    <a:pt x="0" y="0"/>
                  </a:lnTo>
                  <a:close/>
                </a:path>
              </a:pathLst>
            </a:custGeom>
            <a:solidFill>
              <a:srgbClr val="FCEA50"/>
            </a:solidFill>
          </p:spPr>
          <p:txBody>
            <a:bodyPr wrap="square" lIns="0" tIns="0" rIns="0" bIns="0" rtlCol="0"/>
            <a:lstStyle/>
            <a:p>
              <a:endParaRPr/>
            </a:p>
          </p:txBody>
        </p:sp>
        <p:sp>
          <p:nvSpPr>
            <p:cNvPr id="8101" name="object 8101"/>
            <p:cNvSpPr/>
            <p:nvPr/>
          </p:nvSpPr>
          <p:spPr>
            <a:xfrm>
              <a:off x="5931077" y="7895475"/>
              <a:ext cx="6350" cy="10160"/>
            </a:xfrm>
            <a:custGeom>
              <a:avLst/>
              <a:gdLst/>
              <a:ahLst/>
              <a:cxnLst/>
              <a:rect l="l" t="t" r="r" b="b"/>
              <a:pathLst>
                <a:path w="6350" h="10159">
                  <a:moveTo>
                    <a:pt x="5880" y="9563"/>
                  </a:moveTo>
                  <a:lnTo>
                    <a:pt x="0" y="0"/>
                  </a:lnTo>
                </a:path>
              </a:pathLst>
            </a:custGeom>
            <a:ln w="25400">
              <a:solidFill>
                <a:srgbClr val="FCE647"/>
              </a:solidFill>
            </a:ln>
          </p:spPr>
          <p:txBody>
            <a:bodyPr wrap="square" lIns="0" tIns="0" rIns="0" bIns="0" rtlCol="0"/>
            <a:lstStyle/>
            <a:p>
              <a:endParaRPr/>
            </a:p>
          </p:txBody>
        </p:sp>
        <p:sp>
          <p:nvSpPr>
            <p:cNvPr id="8102" name="object 8102"/>
            <p:cNvSpPr/>
            <p:nvPr/>
          </p:nvSpPr>
          <p:spPr>
            <a:xfrm>
              <a:off x="5926556" y="7893532"/>
              <a:ext cx="5080" cy="2540"/>
            </a:xfrm>
            <a:custGeom>
              <a:avLst/>
              <a:gdLst/>
              <a:ahLst/>
              <a:cxnLst/>
              <a:rect l="l" t="t" r="r" b="b"/>
              <a:pathLst>
                <a:path w="5079" h="2540">
                  <a:moveTo>
                    <a:pt x="4521" y="1943"/>
                  </a:moveTo>
                  <a:lnTo>
                    <a:pt x="0" y="0"/>
                  </a:lnTo>
                </a:path>
              </a:pathLst>
            </a:custGeom>
            <a:ln w="25400">
              <a:solidFill>
                <a:srgbClr val="FCE74A"/>
              </a:solidFill>
            </a:ln>
          </p:spPr>
          <p:txBody>
            <a:bodyPr wrap="square" lIns="0" tIns="0" rIns="0" bIns="0" rtlCol="0"/>
            <a:lstStyle/>
            <a:p>
              <a:endParaRPr/>
            </a:p>
          </p:txBody>
        </p:sp>
        <p:sp>
          <p:nvSpPr>
            <p:cNvPr id="8103" name="object 8103"/>
            <p:cNvSpPr/>
            <p:nvPr/>
          </p:nvSpPr>
          <p:spPr>
            <a:xfrm>
              <a:off x="5926556" y="7893532"/>
              <a:ext cx="6350" cy="10795"/>
            </a:xfrm>
            <a:custGeom>
              <a:avLst/>
              <a:gdLst/>
              <a:ahLst/>
              <a:cxnLst/>
              <a:rect l="l" t="t" r="r" b="b"/>
              <a:pathLst>
                <a:path w="6350" h="10795">
                  <a:moveTo>
                    <a:pt x="0" y="0"/>
                  </a:moveTo>
                  <a:lnTo>
                    <a:pt x="5994" y="10426"/>
                  </a:lnTo>
                </a:path>
              </a:pathLst>
            </a:custGeom>
            <a:ln w="25400">
              <a:solidFill>
                <a:srgbClr val="FCEE58"/>
              </a:solidFill>
            </a:ln>
          </p:spPr>
          <p:txBody>
            <a:bodyPr wrap="square" lIns="0" tIns="0" rIns="0" bIns="0" rtlCol="0"/>
            <a:lstStyle/>
            <a:p>
              <a:endParaRPr/>
            </a:p>
          </p:txBody>
        </p:sp>
        <p:sp>
          <p:nvSpPr>
            <p:cNvPr id="8104" name="object 8104"/>
            <p:cNvSpPr/>
            <p:nvPr/>
          </p:nvSpPr>
          <p:spPr>
            <a:xfrm>
              <a:off x="5932551" y="7903959"/>
              <a:ext cx="4445" cy="1270"/>
            </a:xfrm>
            <a:custGeom>
              <a:avLst/>
              <a:gdLst/>
              <a:ahLst/>
              <a:cxnLst/>
              <a:rect l="l" t="t" r="r" b="b"/>
              <a:pathLst>
                <a:path w="4445" h="1270">
                  <a:moveTo>
                    <a:pt x="0" y="0"/>
                  </a:moveTo>
                  <a:lnTo>
                    <a:pt x="4406" y="1079"/>
                  </a:lnTo>
                </a:path>
              </a:pathLst>
            </a:custGeom>
            <a:ln w="25400">
              <a:solidFill>
                <a:srgbClr val="FBED55"/>
              </a:solidFill>
            </a:ln>
          </p:spPr>
          <p:txBody>
            <a:bodyPr wrap="square" lIns="0" tIns="0" rIns="0" bIns="0" rtlCol="0"/>
            <a:lstStyle/>
            <a:p>
              <a:endParaRPr/>
            </a:p>
          </p:txBody>
        </p:sp>
        <p:sp>
          <p:nvSpPr>
            <p:cNvPr id="8105" name="object 8105"/>
            <p:cNvSpPr/>
            <p:nvPr/>
          </p:nvSpPr>
          <p:spPr>
            <a:xfrm>
              <a:off x="5922302" y="7891970"/>
              <a:ext cx="10795" cy="12065"/>
            </a:xfrm>
            <a:custGeom>
              <a:avLst/>
              <a:gdLst/>
              <a:ahLst/>
              <a:cxnLst/>
              <a:rect l="l" t="t" r="r" b="b"/>
              <a:pathLst>
                <a:path w="10795" h="12065">
                  <a:moveTo>
                    <a:pt x="0" y="0"/>
                  </a:moveTo>
                  <a:lnTo>
                    <a:pt x="1993" y="3670"/>
                  </a:lnTo>
                  <a:lnTo>
                    <a:pt x="6019" y="11239"/>
                  </a:lnTo>
                  <a:lnTo>
                    <a:pt x="7378" y="11417"/>
                  </a:lnTo>
                  <a:lnTo>
                    <a:pt x="8801" y="11671"/>
                  </a:lnTo>
                  <a:lnTo>
                    <a:pt x="10248" y="11988"/>
                  </a:lnTo>
                  <a:lnTo>
                    <a:pt x="8267" y="8470"/>
                  </a:lnTo>
                  <a:lnTo>
                    <a:pt x="6248" y="4953"/>
                  </a:lnTo>
                  <a:lnTo>
                    <a:pt x="4254" y="1562"/>
                  </a:lnTo>
                  <a:lnTo>
                    <a:pt x="1358" y="457"/>
                  </a:lnTo>
                  <a:lnTo>
                    <a:pt x="0" y="0"/>
                  </a:lnTo>
                  <a:close/>
                </a:path>
              </a:pathLst>
            </a:custGeom>
            <a:solidFill>
              <a:srgbClr val="FCEF5E"/>
            </a:solidFill>
          </p:spPr>
          <p:txBody>
            <a:bodyPr wrap="square" lIns="0" tIns="0" rIns="0" bIns="0" rtlCol="0"/>
            <a:lstStyle/>
            <a:p>
              <a:endParaRPr/>
            </a:p>
          </p:txBody>
        </p:sp>
        <p:sp>
          <p:nvSpPr>
            <p:cNvPr id="8106" name="object 8106"/>
            <p:cNvSpPr/>
            <p:nvPr/>
          </p:nvSpPr>
          <p:spPr>
            <a:xfrm>
              <a:off x="5926556" y="7893532"/>
              <a:ext cx="6350" cy="10795"/>
            </a:xfrm>
            <a:custGeom>
              <a:avLst/>
              <a:gdLst/>
              <a:ahLst/>
              <a:cxnLst/>
              <a:rect l="l" t="t" r="r" b="b"/>
              <a:pathLst>
                <a:path w="6350" h="10795">
                  <a:moveTo>
                    <a:pt x="5994" y="10426"/>
                  </a:moveTo>
                  <a:lnTo>
                    <a:pt x="0" y="0"/>
                  </a:lnTo>
                </a:path>
              </a:pathLst>
            </a:custGeom>
            <a:ln w="25400">
              <a:solidFill>
                <a:srgbClr val="FCEE58"/>
              </a:solidFill>
            </a:ln>
          </p:spPr>
          <p:txBody>
            <a:bodyPr wrap="square" lIns="0" tIns="0" rIns="0" bIns="0" rtlCol="0"/>
            <a:lstStyle/>
            <a:p>
              <a:endParaRPr/>
            </a:p>
          </p:txBody>
        </p:sp>
        <p:sp>
          <p:nvSpPr>
            <p:cNvPr id="8107" name="object 8107"/>
            <p:cNvSpPr/>
            <p:nvPr/>
          </p:nvSpPr>
          <p:spPr>
            <a:xfrm>
              <a:off x="5922302" y="7891970"/>
              <a:ext cx="4445" cy="1905"/>
            </a:xfrm>
            <a:custGeom>
              <a:avLst/>
              <a:gdLst/>
              <a:ahLst/>
              <a:cxnLst/>
              <a:rect l="l" t="t" r="r" b="b"/>
              <a:pathLst>
                <a:path w="4445" h="1904">
                  <a:moveTo>
                    <a:pt x="4254" y="1562"/>
                  </a:moveTo>
                  <a:lnTo>
                    <a:pt x="0" y="0"/>
                  </a:lnTo>
                </a:path>
              </a:pathLst>
            </a:custGeom>
            <a:ln w="25399">
              <a:solidFill>
                <a:srgbClr val="FCED57"/>
              </a:solidFill>
            </a:ln>
          </p:spPr>
          <p:txBody>
            <a:bodyPr wrap="square" lIns="0" tIns="0" rIns="0" bIns="0" rtlCol="0"/>
            <a:lstStyle/>
            <a:p>
              <a:endParaRPr/>
            </a:p>
          </p:txBody>
        </p:sp>
        <p:sp>
          <p:nvSpPr>
            <p:cNvPr id="8108" name="object 8108"/>
            <p:cNvSpPr/>
            <p:nvPr/>
          </p:nvSpPr>
          <p:spPr>
            <a:xfrm>
              <a:off x="5922302" y="7891970"/>
              <a:ext cx="6350" cy="11430"/>
            </a:xfrm>
            <a:custGeom>
              <a:avLst/>
              <a:gdLst/>
              <a:ahLst/>
              <a:cxnLst/>
              <a:rect l="l" t="t" r="r" b="b"/>
              <a:pathLst>
                <a:path w="6350" h="11429">
                  <a:moveTo>
                    <a:pt x="0" y="0"/>
                  </a:moveTo>
                  <a:lnTo>
                    <a:pt x="6019" y="11239"/>
                  </a:lnTo>
                </a:path>
              </a:pathLst>
            </a:custGeom>
            <a:ln w="25399">
              <a:solidFill>
                <a:srgbClr val="FCF064"/>
              </a:solidFill>
            </a:ln>
          </p:spPr>
          <p:txBody>
            <a:bodyPr wrap="square" lIns="0" tIns="0" rIns="0" bIns="0" rtlCol="0"/>
            <a:lstStyle/>
            <a:p>
              <a:endParaRPr/>
            </a:p>
          </p:txBody>
        </p:sp>
        <p:sp>
          <p:nvSpPr>
            <p:cNvPr id="8109" name="object 8109"/>
            <p:cNvSpPr/>
            <p:nvPr/>
          </p:nvSpPr>
          <p:spPr>
            <a:xfrm>
              <a:off x="5928322" y="7903210"/>
              <a:ext cx="4445" cy="1270"/>
            </a:xfrm>
            <a:custGeom>
              <a:avLst/>
              <a:gdLst/>
              <a:ahLst/>
              <a:cxnLst/>
              <a:rect l="l" t="t" r="r" b="b"/>
              <a:pathLst>
                <a:path w="4445" h="1270">
                  <a:moveTo>
                    <a:pt x="0" y="0"/>
                  </a:moveTo>
                  <a:lnTo>
                    <a:pt x="4229" y="749"/>
                  </a:lnTo>
                </a:path>
              </a:pathLst>
            </a:custGeom>
            <a:ln w="25400">
              <a:solidFill>
                <a:srgbClr val="FBF264"/>
              </a:solidFill>
            </a:ln>
          </p:spPr>
          <p:txBody>
            <a:bodyPr wrap="square" lIns="0" tIns="0" rIns="0" bIns="0" rtlCol="0"/>
            <a:lstStyle/>
            <a:p>
              <a:endParaRPr/>
            </a:p>
          </p:txBody>
        </p:sp>
        <p:sp>
          <p:nvSpPr>
            <p:cNvPr id="8110" name="object 8110"/>
            <p:cNvSpPr/>
            <p:nvPr/>
          </p:nvSpPr>
          <p:spPr>
            <a:xfrm>
              <a:off x="5930074" y="7889938"/>
              <a:ext cx="10795" cy="10795"/>
            </a:xfrm>
            <a:custGeom>
              <a:avLst/>
              <a:gdLst/>
              <a:ahLst/>
              <a:cxnLst/>
              <a:rect l="l" t="t" r="r" b="b"/>
              <a:pathLst>
                <a:path w="10795" h="10795">
                  <a:moveTo>
                    <a:pt x="0" y="0"/>
                  </a:moveTo>
                  <a:lnTo>
                    <a:pt x="1879" y="2425"/>
                  </a:lnTo>
                  <a:lnTo>
                    <a:pt x="3784" y="5054"/>
                  </a:lnTo>
                  <a:lnTo>
                    <a:pt x="5689" y="7797"/>
                  </a:lnTo>
                  <a:lnTo>
                    <a:pt x="7264" y="8610"/>
                  </a:lnTo>
                  <a:lnTo>
                    <a:pt x="8839" y="9474"/>
                  </a:lnTo>
                  <a:lnTo>
                    <a:pt x="10392" y="10370"/>
                  </a:lnTo>
                  <a:lnTo>
                    <a:pt x="4947" y="3974"/>
                  </a:lnTo>
                  <a:lnTo>
                    <a:pt x="3263" y="2489"/>
                  </a:lnTo>
                  <a:lnTo>
                    <a:pt x="1625" y="1193"/>
                  </a:lnTo>
                  <a:lnTo>
                    <a:pt x="0" y="0"/>
                  </a:lnTo>
                  <a:close/>
                </a:path>
              </a:pathLst>
            </a:custGeom>
            <a:solidFill>
              <a:srgbClr val="EDC837"/>
            </a:solidFill>
          </p:spPr>
          <p:txBody>
            <a:bodyPr wrap="square" lIns="0" tIns="0" rIns="0" bIns="0" rtlCol="0"/>
            <a:lstStyle/>
            <a:p>
              <a:endParaRPr/>
            </a:p>
          </p:txBody>
        </p:sp>
        <p:sp>
          <p:nvSpPr>
            <p:cNvPr id="8111" name="object 8111"/>
            <p:cNvSpPr/>
            <p:nvPr/>
          </p:nvSpPr>
          <p:spPr>
            <a:xfrm>
              <a:off x="5934976" y="7893862"/>
              <a:ext cx="2540" cy="2540"/>
            </a:xfrm>
            <a:custGeom>
              <a:avLst/>
              <a:gdLst/>
              <a:ahLst/>
              <a:cxnLst/>
              <a:rect l="l" t="t" r="r" b="b"/>
              <a:pathLst>
                <a:path w="2539" h="2540">
                  <a:moveTo>
                    <a:pt x="1922" y="2254"/>
                  </a:moveTo>
                  <a:lnTo>
                    <a:pt x="0" y="0"/>
                  </a:lnTo>
                </a:path>
              </a:pathLst>
            </a:custGeom>
            <a:ln w="25399">
              <a:solidFill>
                <a:srgbClr val="E6BF38"/>
              </a:solidFill>
            </a:ln>
          </p:spPr>
          <p:txBody>
            <a:bodyPr wrap="square" lIns="0" tIns="0" rIns="0" bIns="0" rtlCol="0"/>
            <a:lstStyle/>
            <a:p>
              <a:endParaRPr/>
            </a:p>
          </p:txBody>
        </p:sp>
        <p:sp>
          <p:nvSpPr>
            <p:cNvPr id="8112" name="object 8112"/>
            <p:cNvSpPr/>
            <p:nvPr/>
          </p:nvSpPr>
          <p:spPr>
            <a:xfrm>
              <a:off x="5930074" y="7889938"/>
              <a:ext cx="5080" cy="4445"/>
            </a:xfrm>
            <a:custGeom>
              <a:avLst/>
              <a:gdLst/>
              <a:ahLst/>
              <a:cxnLst/>
              <a:rect l="l" t="t" r="r" b="b"/>
              <a:pathLst>
                <a:path w="5079" h="4445">
                  <a:moveTo>
                    <a:pt x="4902" y="3924"/>
                  </a:moveTo>
                  <a:lnTo>
                    <a:pt x="0" y="0"/>
                  </a:lnTo>
                </a:path>
              </a:pathLst>
            </a:custGeom>
            <a:ln w="25400">
              <a:solidFill>
                <a:srgbClr val="E7C43C"/>
              </a:solidFill>
            </a:ln>
          </p:spPr>
          <p:txBody>
            <a:bodyPr wrap="square" lIns="0" tIns="0" rIns="0" bIns="0" rtlCol="0"/>
            <a:lstStyle/>
            <a:p>
              <a:endParaRPr/>
            </a:p>
          </p:txBody>
        </p:sp>
        <p:sp>
          <p:nvSpPr>
            <p:cNvPr id="8113" name="object 8113"/>
            <p:cNvSpPr/>
            <p:nvPr/>
          </p:nvSpPr>
          <p:spPr>
            <a:xfrm>
              <a:off x="5930074" y="7889938"/>
              <a:ext cx="5715" cy="8255"/>
            </a:xfrm>
            <a:custGeom>
              <a:avLst/>
              <a:gdLst/>
              <a:ahLst/>
              <a:cxnLst/>
              <a:rect l="l" t="t" r="r" b="b"/>
              <a:pathLst>
                <a:path w="5714" h="8254">
                  <a:moveTo>
                    <a:pt x="0" y="0"/>
                  </a:moveTo>
                  <a:lnTo>
                    <a:pt x="5689" y="7797"/>
                  </a:lnTo>
                </a:path>
              </a:pathLst>
            </a:custGeom>
            <a:ln w="25400">
              <a:solidFill>
                <a:srgbClr val="F4D235"/>
              </a:solidFill>
            </a:ln>
          </p:spPr>
          <p:txBody>
            <a:bodyPr wrap="square" lIns="0" tIns="0" rIns="0" bIns="0" rtlCol="0"/>
            <a:lstStyle/>
            <a:p>
              <a:endParaRPr/>
            </a:p>
          </p:txBody>
        </p:sp>
        <p:sp>
          <p:nvSpPr>
            <p:cNvPr id="8114" name="object 8114"/>
            <p:cNvSpPr/>
            <p:nvPr/>
          </p:nvSpPr>
          <p:spPr>
            <a:xfrm>
              <a:off x="5935764" y="7897736"/>
              <a:ext cx="5080" cy="3175"/>
            </a:xfrm>
            <a:custGeom>
              <a:avLst/>
              <a:gdLst/>
              <a:ahLst/>
              <a:cxnLst/>
              <a:rect l="l" t="t" r="r" b="b"/>
              <a:pathLst>
                <a:path w="5079" h="3175">
                  <a:moveTo>
                    <a:pt x="0" y="0"/>
                  </a:moveTo>
                  <a:lnTo>
                    <a:pt x="4703" y="2573"/>
                  </a:lnTo>
                </a:path>
              </a:pathLst>
            </a:custGeom>
            <a:ln w="25400">
              <a:solidFill>
                <a:srgbClr val="F3CD31"/>
              </a:solidFill>
            </a:ln>
          </p:spPr>
          <p:txBody>
            <a:bodyPr wrap="square" lIns="0" tIns="0" rIns="0" bIns="0" rtlCol="0"/>
            <a:lstStyle/>
            <a:p>
              <a:endParaRPr/>
            </a:p>
          </p:txBody>
        </p:sp>
        <p:sp>
          <p:nvSpPr>
            <p:cNvPr id="8115" name="object 8115"/>
            <p:cNvSpPr/>
            <p:nvPr/>
          </p:nvSpPr>
          <p:spPr>
            <a:xfrm>
              <a:off x="5925274" y="7886674"/>
              <a:ext cx="10795" cy="11430"/>
            </a:xfrm>
            <a:custGeom>
              <a:avLst/>
              <a:gdLst/>
              <a:ahLst/>
              <a:cxnLst/>
              <a:rect l="l" t="t" r="r" b="b"/>
              <a:pathLst>
                <a:path w="10795" h="11429">
                  <a:moveTo>
                    <a:pt x="0" y="0"/>
                  </a:moveTo>
                  <a:lnTo>
                    <a:pt x="1892" y="2730"/>
                  </a:lnTo>
                  <a:lnTo>
                    <a:pt x="3848" y="5702"/>
                  </a:lnTo>
                  <a:lnTo>
                    <a:pt x="5803" y="8801"/>
                  </a:lnTo>
                  <a:lnTo>
                    <a:pt x="7353" y="9499"/>
                  </a:lnTo>
                  <a:lnTo>
                    <a:pt x="8928" y="10261"/>
                  </a:lnTo>
                  <a:lnTo>
                    <a:pt x="10490" y="11061"/>
                  </a:lnTo>
                  <a:lnTo>
                    <a:pt x="8585" y="8318"/>
                  </a:lnTo>
                  <a:lnTo>
                    <a:pt x="6680" y="5689"/>
                  </a:lnTo>
                  <a:lnTo>
                    <a:pt x="4800" y="3263"/>
                  </a:lnTo>
                  <a:lnTo>
                    <a:pt x="3175" y="2082"/>
                  </a:lnTo>
                  <a:lnTo>
                    <a:pt x="1574" y="990"/>
                  </a:lnTo>
                  <a:lnTo>
                    <a:pt x="0" y="0"/>
                  </a:lnTo>
                  <a:close/>
                </a:path>
              </a:pathLst>
            </a:custGeom>
            <a:solidFill>
              <a:srgbClr val="F7D83A"/>
            </a:solidFill>
          </p:spPr>
          <p:txBody>
            <a:bodyPr wrap="square" lIns="0" tIns="0" rIns="0" bIns="0" rtlCol="0"/>
            <a:lstStyle/>
            <a:p>
              <a:endParaRPr/>
            </a:p>
          </p:txBody>
        </p:sp>
        <p:sp>
          <p:nvSpPr>
            <p:cNvPr id="8116" name="object 8116"/>
            <p:cNvSpPr/>
            <p:nvPr/>
          </p:nvSpPr>
          <p:spPr>
            <a:xfrm>
              <a:off x="5930074" y="7889938"/>
              <a:ext cx="5715" cy="8255"/>
            </a:xfrm>
            <a:custGeom>
              <a:avLst/>
              <a:gdLst/>
              <a:ahLst/>
              <a:cxnLst/>
              <a:rect l="l" t="t" r="r" b="b"/>
              <a:pathLst>
                <a:path w="5714" h="8254">
                  <a:moveTo>
                    <a:pt x="5689" y="7797"/>
                  </a:moveTo>
                  <a:lnTo>
                    <a:pt x="0" y="0"/>
                  </a:lnTo>
                </a:path>
              </a:pathLst>
            </a:custGeom>
            <a:ln w="25400">
              <a:solidFill>
                <a:srgbClr val="F4D235"/>
              </a:solidFill>
            </a:ln>
          </p:spPr>
          <p:txBody>
            <a:bodyPr wrap="square" lIns="0" tIns="0" rIns="0" bIns="0" rtlCol="0"/>
            <a:lstStyle/>
            <a:p>
              <a:endParaRPr/>
            </a:p>
          </p:txBody>
        </p:sp>
        <p:sp>
          <p:nvSpPr>
            <p:cNvPr id="8117" name="object 8117"/>
            <p:cNvSpPr/>
            <p:nvPr/>
          </p:nvSpPr>
          <p:spPr>
            <a:xfrm>
              <a:off x="5925274" y="7886674"/>
              <a:ext cx="5080" cy="3810"/>
            </a:xfrm>
            <a:custGeom>
              <a:avLst/>
              <a:gdLst/>
              <a:ahLst/>
              <a:cxnLst/>
              <a:rect l="l" t="t" r="r" b="b"/>
              <a:pathLst>
                <a:path w="5079" h="3809">
                  <a:moveTo>
                    <a:pt x="4800" y="3263"/>
                  </a:moveTo>
                  <a:lnTo>
                    <a:pt x="0" y="0"/>
                  </a:lnTo>
                </a:path>
              </a:pathLst>
            </a:custGeom>
            <a:ln w="25400">
              <a:solidFill>
                <a:srgbClr val="F4D338"/>
              </a:solidFill>
            </a:ln>
          </p:spPr>
          <p:txBody>
            <a:bodyPr wrap="square" lIns="0" tIns="0" rIns="0" bIns="0" rtlCol="0"/>
            <a:lstStyle/>
            <a:p>
              <a:endParaRPr/>
            </a:p>
          </p:txBody>
        </p:sp>
        <p:sp>
          <p:nvSpPr>
            <p:cNvPr id="8118" name="object 8118"/>
            <p:cNvSpPr/>
            <p:nvPr/>
          </p:nvSpPr>
          <p:spPr>
            <a:xfrm>
              <a:off x="5925274" y="7886674"/>
              <a:ext cx="6350" cy="8890"/>
            </a:xfrm>
            <a:custGeom>
              <a:avLst/>
              <a:gdLst/>
              <a:ahLst/>
              <a:cxnLst/>
              <a:rect l="l" t="t" r="r" b="b"/>
              <a:pathLst>
                <a:path w="6350" h="8890">
                  <a:moveTo>
                    <a:pt x="0" y="0"/>
                  </a:moveTo>
                  <a:lnTo>
                    <a:pt x="5803" y="8801"/>
                  </a:lnTo>
                </a:path>
              </a:pathLst>
            </a:custGeom>
            <a:ln w="25400">
              <a:solidFill>
                <a:srgbClr val="FBDE3E"/>
              </a:solidFill>
            </a:ln>
          </p:spPr>
          <p:txBody>
            <a:bodyPr wrap="square" lIns="0" tIns="0" rIns="0" bIns="0" rtlCol="0"/>
            <a:lstStyle/>
            <a:p>
              <a:endParaRPr/>
            </a:p>
          </p:txBody>
        </p:sp>
        <p:sp>
          <p:nvSpPr>
            <p:cNvPr id="8119" name="object 8119"/>
            <p:cNvSpPr/>
            <p:nvPr/>
          </p:nvSpPr>
          <p:spPr>
            <a:xfrm>
              <a:off x="5931077" y="7895475"/>
              <a:ext cx="5080" cy="2540"/>
            </a:xfrm>
            <a:custGeom>
              <a:avLst/>
              <a:gdLst/>
              <a:ahLst/>
              <a:cxnLst/>
              <a:rect l="l" t="t" r="r" b="b"/>
              <a:pathLst>
                <a:path w="5079" h="2540">
                  <a:moveTo>
                    <a:pt x="0" y="0"/>
                  </a:moveTo>
                  <a:lnTo>
                    <a:pt x="4686" y="2260"/>
                  </a:lnTo>
                </a:path>
              </a:pathLst>
            </a:custGeom>
            <a:ln w="25400">
              <a:solidFill>
                <a:srgbClr val="FADC3B"/>
              </a:solidFill>
            </a:ln>
          </p:spPr>
          <p:txBody>
            <a:bodyPr wrap="square" lIns="0" tIns="0" rIns="0" bIns="0" rtlCol="0"/>
            <a:lstStyle/>
            <a:p>
              <a:endParaRPr/>
            </a:p>
          </p:txBody>
        </p:sp>
        <p:sp>
          <p:nvSpPr>
            <p:cNvPr id="8120" name="object 8120"/>
            <p:cNvSpPr/>
            <p:nvPr/>
          </p:nvSpPr>
          <p:spPr>
            <a:xfrm>
              <a:off x="5924575" y="7883448"/>
              <a:ext cx="10795" cy="10795"/>
            </a:xfrm>
            <a:custGeom>
              <a:avLst/>
              <a:gdLst/>
              <a:ahLst/>
              <a:cxnLst/>
              <a:rect l="l" t="t" r="r" b="b"/>
              <a:pathLst>
                <a:path w="10795" h="10795">
                  <a:moveTo>
                    <a:pt x="0" y="0"/>
                  </a:moveTo>
                  <a:lnTo>
                    <a:pt x="1777" y="1879"/>
                  </a:lnTo>
                  <a:lnTo>
                    <a:pt x="3619" y="4089"/>
                  </a:lnTo>
                  <a:lnTo>
                    <a:pt x="5499" y="6489"/>
                  </a:lnTo>
                  <a:lnTo>
                    <a:pt x="7124" y="7683"/>
                  </a:lnTo>
                  <a:lnTo>
                    <a:pt x="8762" y="8978"/>
                  </a:lnTo>
                  <a:lnTo>
                    <a:pt x="10401" y="10413"/>
                  </a:lnTo>
                  <a:lnTo>
                    <a:pt x="4952" y="4686"/>
                  </a:lnTo>
                  <a:lnTo>
                    <a:pt x="3228" y="2965"/>
                  </a:lnTo>
                  <a:lnTo>
                    <a:pt x="1625" y="1460"/>
                  </a:lnTo>
                  <a:lnTo>
                    <a:pt x="0" y="0"/>
                  </a:lnTo>
                  <a:close/>
                </a:path>
              </a:pathLst>
            </a:custGeom>
            <a:solidFill>
              <a:srgbClr val="DEBE46"/>
            </a:solidFill>
          </p:spPr>
          <p:txBody>
            <a:bodyPr wrap="square" lIns="0" tIns="0" rIns="0" bIns="0" rtlCol="0"/>
            <a:lstStyle/>
            <a:p>
              <a:endParaRPr/>
            </a:p>
          </p:txBody>
        </p:sp>
        <p:sp>
          <p:nvSpPr>
            <p:cNvPr id="8121" name="object 8121"/>
            <p:cNvSpPr/>
            <p:nvPr/>
          </p:nvSpPr>
          <p:spPr>
            <a:xfrm>
              <a:off x="5929528" y="7888135"/>
              <a:ext cx="5715" cy="6350"/>
            </a:xfrm>
            <a:custGeom>
              <a:avLst/>
              <a:gdLst/>
              <a:ahLst/>
              <a:cxnLst/>
              <a:rect l="l" t="t" r="r" b="b"/>
              <a:pathLst>
                <a:path w="5714" h="6350">
                  <a:moveTo>
                    <a:pt x="5448" y="5727"/>
                  </a:moveTo>
                  <a:lnTo>
                    <a:pt x="0" y="0"/>
                  </a:lnTo>
                </a:path>
              </a:pathLst>
            </a:custGeom>
            <a:ln w="25400">
              <a:solidFill>
                <a:srgbClr val="D5B54F"/>
              </a:solidFill>
            </a:ln>
          </p:spPr>
          <p:txBody>
            <a:bodyPr wrap="square" lIns="0" tIns="0" rIns="0" bIns="0" rtlCol="0"/>
            <a:lstStyle/>
            <a:p>
              <a:endParaRPr/>
            </a:p>
          </p:txBody>
        </p:sp>
        <p:sp>
          <p:nvSpPr>
            <p:cNvPr id="8122" name="object 8122"/>
            <p:cNvSpPr/>
            <p:nvPr/>
          </p:nvSpPr>
          <p:spPr>
            <a:xfrm>
              <a:off x="5924575" y="7883448"/>
              <a:ext cx="5080" cy="5080"/>
            </a:xfrm>
            <a:custGeom>
              <a:avLst/>
              <a:gdLst/>
              <a:ahLst/>
              <a:cxnLst/>
              <a:rect l="l" t="t" r="r" b="b"/>
              <a:pathLst>
                <a:path w="5079" h="5079">
                  <a:moveTo>
                    <a:pt x="4952" y="4686"/>
                  </a:moveTo>
                  <a:lnTo>
                    <a:pt x="0" y="0"/>
                  </a:lnTo>
                </a:path>
              </a:pathLst>
            </a:custGeom>
            <a:ln w="25399">
              <a:solidFill>
                <a:srgbClr val="D6B850"/>
              </a:solidFill>
            </a:ln>
          </p:spPr>
          <p:txBody>
            <a:bodyPr wrap="square" lIns="0" tIns="0" rIns="0" bIns="0" rtlCol="0"/>
            <a:lstStyle/>
            <a:p>
              <a:endParaRPr/>
            </a:p>
          </p:txBody>
        </p:sp>
        <p:sp>
          <p:nvSpPr>
            <p:cNvPr id="8123" name="object 8123"/>
            <p:cNvSpPr/>
            <p:nvPr/>
          </p:nvSpPr>
          <p:spPr>
            <a:xfrm>
              <a:off x="5924575" y="7883448"/>
              <a:ext cx="5715" cy="6985"/>
            </a:xfrm>
            <a:custGeom>
              <a:avLst/>
              <a:gdLst/>
              <a:ahLst/>
              <a:cxnLst/>
              <a:rect l="l" t="t" r="r" b="b"/>
              <a:pathLst>
                <a:path w="5714" h="6984">
                  <a:moveTo>
                    <a:pt x="0" y="0"/>
                  </a:moveTo>
                  <a:lnTo>
                    <a:pt x="5499" y="6489"/>
                  </a:lnTo>
                </a:path>
              </a:pathLst>
            </a:custGeom>
            <a:ln w="25400">
              <a:solidFill>
                <a:srgbClr val="E8C73D"/>
              </a:solidFill>
            </a:ln>
          </p:spPr>
          <p:txBody>
            <a:bodyPr wrap="square" lIns="0" tIns="0" rIns="0" bIns="0" rtlCol="0"/>
            <a:lstStyle/>
            <a:p>
              <a:endParaRPr/>
            </a:p>
          </p:txBody>
        </p:sp>
        <p:sp>
          <p:nvSpPr>
            <p:cNvPr id="8124" name="object 8124"/>
            <p:cNvSpPr/>
            <p:nvPr/>
          </p:nvSpPr>
          <p:spPr>
            <a:xfrm>
              <a:off x="5930074" y="7889938"/>
              <a:ext cx="5080" cy="4445"/>
            </a:xfrm>
            <a:custGeom>
              <a:avLst/>
              <a:gdLst/>
              <a:ahLst/>
              <a:cxnLst/>
              <a:rect l="l" t="t" r="r" b="b"/>
              <a:pathLst>
                <a:path w="5079" h="4445">
                  <a:moveTo>
                    <a:pt x="0" y="0"/>
                  </a:moveTo>
                  <a:lnTo>
                    <a:pt x="4902" y="3924"/>
                  </a:lnTo>
                </a:path>
              </a:pathLst>
            </a:custGeom>
            <a:ln w="25400">
              <a:solidFill>
                <a:srgbClr val="E7C43C"/>
              </a:solidFill>
            </a:ln>
          </p:spPr>
          <p:txBody>
            <a:bodyPr wrap="square" lIns="0" tIns="0" rIns="0" bIns="0" rtlCol="0"/>
            <a:lstStyle/>
            <a:p>
              <a:endParaRPr/>
            </a:p>
          </p:txBody>
        </p:sp>
        <p:sp>
          <p:nvSpPr>
            <p:cNvPr id="8125" name="object 8125"/>
            <p:cNvSpPr/>
            <p:nvPr/>
          </p:nvSpPr>
          <p:spPr>
            <a:xfrm>
              <a:off x="5919812" y="7879346"/>
              <a:ext cx="10795" cy="10795"/>
            </a:xfrm>
            <a:custGeom>
              <a:avLst/>
              <a:gdLst/>
              <a:ahLst/>
              <a:cxnLst/>
              <a:rect l="l" t="t" r="r" b="b"/>
              <a:pathLst>
                <a:path w="10795" h="10795">
                  <a:moveTo>
                    <a:pt x="0" y="0"/>
                  </a:moveTo>
                  <a:lnTo>
                    <a:pt x="1727" y="2120"/>
                  </a:lnTo>
                  <a:lnTo>
                    <a:pt x="3568" y="4597"/>
                  </a:lnTo>
                  <a:lnTo>
                    <a:pt x="5461" y="7327"/>
                  </a:lnTo>
                  <a:lnTo>
                    <a:pt x="7035" y="8318"/>
                  </a:lnTo>
                  <a:lnTo>
                    <a:pt x="8636" y="9410"/>
                  </a:lnTo>
                  <a:lnTo>
                    <a:pt x="10261" y="10591"/>
                  </a:lnTo>
                  <a:lnTo>
                    <a:pt x="8381" y="8191"/>
                  </a:lnTo>
                  <a:lnTo>
                    <a:pt x="6540" y="5981"/>
                  </a:lnTo>
                  <a:lnTo>
                    <a:pt x="4762" y="4102"/>
                  </a:lnTo>
                  <a:lnTo>
                    <a:pt x="3149" y="2628"/>
                  </a:lnTo>
                  <a:lnTo>
                    <a:pt x="1549" y="1269"/>
                  </a:lnTo>
                  <a:lnTo>
                    <a:pt x="0" y="0"/>
                  </a:lnTo>
                  <a:close/>
                </a:path>
              </a:pathLst>
            </a:custGeom>
            <a:solidFill>
              <a:srgbClr val="EFCE3A"/>
            </a:solidFill>
          </p:spPr>
          <p:txBody>
            <a:bodyPr wrap="square" lIns="0" tIns="0" rIns="0" bIns="0" rtlCol="0"/>
            <a:lstStyle/>
            <a:p>
              <a:endParaRPr/>
            </a:p>
          </p:txBody>
        </p:sp>
        <p:sp>
          <p:nvSpPr>
            <p:cNvPr id="8126" name="object 8126"/>
            <p:cNvSpPr/>
            <p:nvPr/>
          </p:nvSpPr>
          <p:spPr>
            <a:xfrm>
              <a:off x="5924575" y="7883448"/>
              <a:ext cx="5715" cy="6985"/>
            </a:xfrm>
            <a:custGeom>
              <a:avLst/>
              <a:gdLst/>
              <a:ahLst/>
              <a:cxnLst/>
              <a:rect l="l" t="t" r="r" b="b"/>
              <a:pathLst>
                <a:path w="5714" h="6984">
                  <a:moveTo>
                    <a:pt x="5499" y="6489"/>
                  </a:moveTo>
                  <a:lnTo>
                    <a:pt x="0" y="0"/>
                  </a:lnTo>
                </a:path>
              </a:pathLst>
            </a:custGeom>
            <a:ln w="25400">
              <a:solidFill>
                <a:srgbClr val="E8C73D"/>
              </a:solidFill>
            </a:ln>
          </p:spPr>
          <p:txBody>
            <a:bodyPr wrap="square" lIns="0" tIns="0" rIns="0" bIns="0" rtlCol="0"/>
            <a:lstStyle/>
            <a:p>
              <a:endParaRPr/>
            </a:p>
          </p:txBody>
        </p:sp>
        <p:sp>
          <p:nvSpPr>
            <p:cNvPr id="8127" name="object 8127"/>
            <p:cNvSpPr/>
            <p:nvPr/>
          </p:nvSpPr>
          <p:spPr>
            <a:xfrm>
              <a:off x="5919812" y="7879346"/>
              <a:ext cx="5080" cy="4445"/>
            </a:xfrm>
            <a:custGeom>
              <a:avLst/>
              <a:gdLst/>
              <a:ahLst/>
              <a:cxnLst/>
              <a:rect l="l" t="t" r="r" b="b"/>
              <a:pathLst>
                <a:path w="5079" h="4445">
                  <a:moveTo>
                    <a:pt x="4762" y="4102"/>
                  </a:moveTo>
                  <a:lnTo>
                    <a:pt x="0" y="0"/>
                  </a:lnTo>
                </a:path>
              </a:pathLst>
            </a:custGeom>
            <a:ln w="25400">
              <a:solidFill>
                <a:srgbClr val="E9C83B"/>
              </a:solidFill>
            </a:ln>
          </p:spPr>
          <p:txBody>
            <a:bodyPr wrap="square" lIns="0" tIns="0" rIns="0" bIns="0" rtlCol="0"/>
            <a:lstStyle/>
            <a:p>
              <a:endParaRPr/>
            </a:p>
          </p:txBody>
        </p:sp>
        <p:sp>
          <p:nvSpPr>
            <p:cNvPr id="8128" name="object 8128"/>
            <p:cNvSpPr/>
            <p:nvPr/>
          </p:nvSpPr>
          <p:spPr>
            <a:xfrm>
              <a:off x="5919812" y="7879346"/>
              <a:ext cx="5715" cy="7620"/>
            </a:xfrm>
            <a:custGeom>
              <a:avLst/>
              <a:gdLst/>
              <a:ahLst/>
              <a:cxnLst/>
              <a:rect l="l" t="t" r="r" b="b"/>
              <a:pathLst>
                <a:path w="5714" h="7620">
                  <a:moveTo>
                    <a:pt x="0" y="0"/>
                  </a:moveTo>
                  <a:lnTo>
                    <a:pt x="5461" y="7327"/>
                  </a:lnTo>
                </a:path>
              </a:pathLst>
            </a:custGeom>
            <a:ln w="25400">
              <a:solidFill>
                <a:srgbClr val="F5D436"/>
              </a:solidFill>
            </a:ln>
          </p:spPr>
          <p:txBody>
            <a:bodyPr wrap="square" lIns="0" tIns="0" rIns="0" bIns="0" rtlCol="0"/>
            <a:lstStyle/>
            <a:p>
              <a:endParaRPr/>
            </a:p>
          </p:txBody>
        </p:sp>
        <p:sp>
          <p:nvSpPr>
            <p:cNvPr id="8129" name="object 8129"/>
            <p:cNvSpPr/>
            <p:nvPr/>
          </p:nvSpPr>
          <p:spPr>
            <a:xfrm>
              <a:off x="5925274" y="7886674"/>
              <a:ext cx="5080" cy="3810"/>
            </a:xfrm>
            <a:custGeom>
              <a:avLst/>
              <a:gdLst/>
              <a:ahLst/>
              <a:cxnLst/>
              <a:rect l="l" t="t" r="r" b="b"/>
              <a:pathLst>
                <a:path w="5079" h="3809">
                  <a:moveTo>
                    <a:pt x="0" y="0"/>
                  </a:moveTo>
                  <a:lnTo>
                    <a:pt x="4800" y="3263"/>
                  </a:lnTo>
                </a:path>
              </a:pathLst>
            </a:custGeom>
            <a:ln w="25400">
              <a:solidFill>
                <a:srgbClr val="F4D338"/>
              </a:solidFill>
            </a:ln>
          </p:spPr>
          <p:txBody>
            <a:bodyPr wrap="square" lIns="0" tIns="0" rIns="0" bIns="0" rtlCol="0"/>
            <a:lstStyle/>
            <a:p>
              <a:endParaRPr/>
            </a:p>
          </p:txBody>
        </p:sp>
        <p:sp>
          <p:nvSpPr>
            <p:cNvPr id="8130" name="object 8130"/>
            <p:cNvSpPr/>
            <p:nvPr/>
          </p:nvSpPr>
          <p:spPr>
            <a:xfrm>
              <a:off x="5920689" y="7883906"/>
              <a:ext cx="10795" cy="12065"/>
            </a:xfrm>
            <a:custGeom>
              <a:avLst/>
              <a:gdLst/>
              <a:ahLst/>
              <a:cxnLst/>
              <a:rect l="l" t="t" r="r" b="b"/>
              <a:pathLst>
                <a:path w="10795" h="12065">
                  <a:moveTo>
                    <a:pt x="0" y="0"/>
                  </a:moveTo>
                  <a:lnTo>
                    <a:pt x="1892" y="2997"/>
                  </a:lnTo>
                  <a:lnTo>
                    <a:pt x="3860" y="6248"/>
                  </a:lnTo>
                  <a:lnTo>
                    <a:pt x="5867" y="9626"/>
                  </a:lnTo>
                  <a:lnTo>
                    <a:pt x="8851" y="10871"/>
                  </a:lnTo>
                  <a:lnTo>
                    <a:pt x="3009" y="1765"/>
                  </a:lnTo>
                  <a:lnTo>
                    <a:pt x="0" y="0"/>
                  </a:lnTo>
                  <a:close/>
                </a:path>
              </a:pathLst>
            </a:custGeom>
            <a:solidFill>
              <a:srgbClr val="FCE244"/>
            </a:solidFill>
          </p:spPr>
          <p:txBody>
            <a:bodyPr wrap="square" lIns="0" tIns="0" rIns="0" bIns="0" rtlCol="0"/>
            <a:lstStyle/>
            <a:p>
              <a:endParaRPr/>
            </a:p>
          </p:txBody>
        </p:sp>
        <p:sp>
          <p:nvSpPr>
            <p:cNvPr id="8131" name="object 8131"/>
            <p:cNvSpPr/>
            <p:nvPr/>
          </p:nvSpPr>
          <p:spPr>
            <a:xfrm>
              <a:off x="5925274" y="7886674"/>
              <a:ext cx="6350" cy="8890"/>
            </a:xfrm>
            <a:custGeom>
              <a:avLst/>
              <a:gdLst/>
              <a:ahLst/>
              <a:cxnLst/>
              <a:rect l="l" t="t" r="r" b="b"/>
              <a:pathLst>
                <a:path w="6350" h="8890">
                  <a:moveTo>
                    <a:pt x="5803" y="8801"/>
                  </a:moveTo>
                  <a:lnTo>
                    <a:pt x="0" y="0"/>
                  </a:lnTo>
                </a:path>
              </a:pathLst>
            </a:custGeom>
            <a:ln w="25400">
              <a:solidFill>
                <a:srgbClr val="FBDE3E"/>
              </a:solidFill>
            </a:ln>
          </p:spPr>
          <p:txBody>
            <a:bodyPr wrap="square" lIns="0" tIns="0" rIns="0" bIns="0" rtlCol="0"/>
            <a:lstStyle/>
            <a:p>
              <a:endParaRPr/>
            </a:p>
          </p:txBody>
        </p:sp>
        <p:sp>
          <p:nvSpPr>
            <p:cNvPr id="8132" name="object 8132"/>
            <p:cNvSpPr/>
            <p:nvPr/>
          </p:nvSpPr>
          <p:spPr>
            <a:xfrm>
              <a:off x="5920689" y="7883906"/>
              <a:ext cx="5080" cy="3175"/>
            </a:xfrm>
            <a:custGeom>
              <a:avLst/>
              <a:gdLst/>
              <a:ahLst/>
              <a:cxnLst/>
              <a:rect l="l" t="t" r="r" b="b"/>
              <a:pathLst>
                <a:path w="5079" h="3175">
                  <a:moveTo>
                    <a:pt x="4584" y="2768"/>
                  </a:moveTo>
                  <a:lnTo>
                    <a:pt x="0" y="0"/>
                  </a:lnTo>
                </a:path>
              </a:pathLst>
            </a:custGeom>
            <a:ln w="25399">
              <a:solidFill>
                <a:srgbClr val="FBDE3C"/>
              </a:solidFill>
            </a:ln>
          </p:spPr>
          <p:txBody>
            <a:bodyPr wrap="square" lIns="0" tIns="0" rIns="0" bIns="0" rtlCol="0"/>
            <a:lstStyle/>
            <a:p>
              <a:endParaRPr/>
            </a:p>
          </p:txBody>
        </p:sp>
        <p:sp>
          <p:nvSpPr>
            <p:cNvPr id="8133" name="object 8133"/>
            <p:cNvSpPr/>
            <p:nvPr/>
          </p:nvSpPr>
          <p:spPr>
            <a:xfrm>
              <a:off x="5920689" y="7883906"/>
              <a:ext cx="6350" cy="10160"/>
            </a:xfrm>
            <a:custGeom>
              <a:avLst/>
              <a:gdLst/>
              <a:ahLst/>
              <a:cxnLst/>
              <a:rect l="l" t="t" r="r" b="b"/>
              <a:pathLst>
                <a:path w="6350" h="10159">
                  <a:moveTo>
                    <a:pt x="0" y="0"/>
                  </a:moveTo>
                  <a:lnTo>
                    <a:pt x="5867" y="9626"/>
                  </a:lnTo>
                </a:path>
              </a:pathLst>
            </a:custGeom>
            <a:ln w="25400">
              <a:solidFill>
                <a:srgbClr val="FCE649"/>
              </a:solidFill>
            </a:ln>
          </p:spPr>
          <p:txBody>
            <a:bodyPr wrap="square" lIns="0" tIns="0" rIns="0" bIns="0" rtlCol="0"/>
            <a:lstStyle/>
            <a:p>
              <a:endParaRPr/>
            </a:p>
          </p:txBody>
        </p:sp>
        <p:sp>
          <p:nvSpPr>
            <p:cNvPr id="8134" name="object 8134"/>
            <p:cNvSpPr/>
            <p:nvPr/>
          </p:nvSpPr>
          <p:spPr>
            <a:xfrm>
              <a:off x="5926556" y="7893532"/>
              <a:ext cx="5080" cy="2540"/>
            </a:xfrm>
            <a:custGeom>
              <a:avLst/>
              <a:gdLst/>
              <a:ahLst/>
              <a:cxnLst/>
              <a:rect l="l" t="t" r="r" b="b"/>
              <a:pathLst>
                <a:path w="5079" h="2540">
                  <a:moveTo>
                    <a:pt x="0" y="0"/>
                  </a:moveTo>
                  <a:lnTo>
                    <a:pt x="4521" y="1943"/>
                  </a:lnTo>
                </a:path>
              </a:pathLst>
            </a:custGeom>
            <a:ln w="25400">
              <a:solidFill>
                <a:srgbClr val="FCE74A"/>
              </a:solidFill>
            </a:ln>
          </p:spPr>
          <p:txBody>
            <a:bodyPr wrap="square" lIns="0" tIns="0" rIns="0" bIns="0" rtlCol="0"/>
            <a:lstStyle/>
            <a:p>
              <a:endParaRPr/>
            </a:p>
          </p:txBody>
        </p:sp>
        <p:sp>
          <p:nvSpPr>
            <p:cNvPr id="8135" name="object 8135"/>
            <p:cNvSpPr/>
            <p:nvPr/>
          </p:nvSpPr>
          <p:spPr>
            <a:xfrm>
              <a:off x="5916460" y="7881518"/>
              <a:ext cx="10160" cy="12065"/>
            </a:xfrm>
            <a:custGeom>
              <a:avLst/>
              <a:gdLst/>
              <a:ahLst/>
              <a:cxnLst/>
              <a:rect l="l" t="t" r="r" b="b"/>
              <a:pathLst>
                <a:path w="10160" h="12065">
                  <a:moveTo>
                    <a:pt x="0" y="0"/>
                  </a:moveTo>
                  <a:lnTo>
                    <a:pt x="1879" y="3238"/>
                  </a:lnTo>
                  <a:lnTo>
                    <a:pt x="3848" y="6769"/>
                  </a:lnTo>
                  <a:lnTo>
                    <a:pt x="5841" y="10452"/>
                  </a:lnTo>
                  <a:lnTo>
                    <a:pt x="7200" y="10909"/>
                  </a:lnTo>
                  <a:lnTo>
                    <a:pt x="10096" y="12014"/>
                  </a:lnTo>
                  <a:lnTo>
                    <a:pt x="8089" y="8636"/>
                  </a:lnTo>
                  <a:lnTo>
                    <a:pt x="6121" y="5384"/>
                  </a:lnTo>
                  <a:lnTo>
                    <a:pt x="4229" y="2387"/>
                  </a:lnTo>
                  <a:lnTo>
                    <a:pt x="2755" y="1536"/>
                  </a:lnTo>
                  <a:lnTo>
                    <a:pt x="0" y="0"/>
                  </a:lnTo>
                  <a:close/>
                </a:path>
              </a:pathLst>
            </a:custGeom>
            <a:solidFill>
              <a:srgbClr val="FCE84D"/>
            </a:solidFill>
          </p:spPr>
          <p:txBody>
            <a:bodyPr wrap="square" lIns="0" tIns="0" rIns="0" bIns="0" rtlCol="0"/>
            <a:lstStyle/>
            <a:p>
              <a:endParaRPr/>
            </a:p>
          </p:txBody>
        </p:sp>
        <p:sp>
          <p:nvSpPr>
            <p:cNvPr id="8136" name="object 8136"/>
            <p:cNvSpPr/>
            <p:nvPr/>
          </p:nvSpPr>
          <p:spPr>
            <a:xfrm>
              <a:off x="5920689" y="7883906"/>
              <a:ext cx="6350" cy="10160"/>
            </a:xfrm>
            <a:custGeom>
              <a:avLst/>
              <a:gdLst/>
              <a:ahLst/>
              <a:cxnLst/>
              <a:rect l="l" t="t" r="r" b="b"/>
              <a:pathLst>
                <a:path w="6350" h="10159">
                  <a:moveTo>
                    <a:pt x="5867" y="9626"/>
                  </a:moveTo>
                  <a:lnTo>
                    <a:pt x="0" y="0"/>
                  </a:lnTo>
                </a:path>
              </a:pathLst>
            </a:custGeom>
            <a:ln w="25400">
              <a:solidFill>
                <a:srgbClr val="FCE649"/>
              </a:solidFill>
            </a:ln>
          </p:spPr>
          <p:txBody>
            <a:bodyPr wrap="square" lIns="0" tIns="0" rIns="0" bIns="0" rtlCol="0"/>
            <a:lstStyle/>
            <a:p>
              <a:endParaRPr/>
            </a:p>
          </p:txBody>
        </p:sp>
        <p:sp>
          <p:nvSpPr>
            <p:cNvPr id="8137" name="object 8137"/>
            <p:cNvSpPr/>
            <p:nvPr/>
          </p:nvSpPr>
          <p:spPr>
            <a:xfrm>
              <a:off x="5916460" y="7881518"/>
              <a:ext cx="4445" cy="2540"/>
            </a:xfrm>
            <a:custGeom>
              <a:avLst/>
              <a:gdLst/>
              <a:ahLst/>
              <a:cxnLst/>
              <a:rect l="l" t="t" r="r" b="b"/>
              <a:pathLst>
                <a:path w="4445" h="2540">
                  <a:moveTo>
                    <a:pt x="4229" y="2387"/>
                  </a:moveTo>
                  <a:lnTo>
                    <a:pt x="0" y="0"/>
                  </a:lnTo>
                </a:path>
              </a:pathLst>
            </a:custGeom>
            <a:ln w="25400">
              <a:solidFill>
                <a:srgbClr val="FDE442"/>
              </a:solidFill>
            </a:ln>
          </p:spPr>
          <p:txBody>
            <a:bodyPr wrap="square" lIns="0" tIns="0" rIns="0" bIns="0" rtlCol="0"/>
            <a:lstStyle/>
            <a:p>
              <a:endParaRPr/>
            </a:p>
          </p:txBody>
        </p:sp>
        <p:sp>
          <p:nvSpPr>
            <p:cNvPr id="8138" name="object 8138"/>
            <p:cNvSpPr/>
            <p:nvPr/>
          </p:nvSpPr>
          <p:spPr>
            <a:xfrm>
              <a:off x="5916460" y="7881518"/>
              <a:ext cx="6350" cy="10795"/>
            </a:xfrm>
            <a:custGeom>
              <a:avLst/>
              <a:gdLst/>
              <a:ahLst/>
              <a:cxnLst/>
              <a:rect l="l" t="t" r="r" b="b"/>
              <a:pathLst>
                <a:path w="6350" h="10795">
                  <a:moveTo>
                    <a:pt x="0" y="0"/>
                  </a:moveTo>
                  <a:lnTo>
                    <a:pt x="5841" y="10452"/>
                  </a:lnTo>
                </a:path>
              </a:pathLst>
            </a:custGeom>
            <a:ln w="25400">
              <a:solidFill>
                <a:srgbClr val="FCE951"/>
              </a:solidFill>
            </a:ln>
          </p:spPr>
          <p:txBody>
            <a:bodyPr wrap="square" lIns="0" tIns="0" rIns="0" bIns="0" rtlCol="0"/>
            <a:lstStyle/>
            <a:p>
              <a:endParaRPr/>
            </a:p>
          </p:txBody>
        </p:sp>
        <p:sp>
          <p:nvSpPr>
            <p:cNvPr id="8139" name="object 8139"/>
            <p:cNvSpPr/>
            <p:nvPr/>
          </p:nvSpPr>
          <p:spPr>
            <a:xfrm>
              <a:off x="5922302" y="7891970"/>
              <a:ext cx="4445" cy="1905"/>
            </a:xfrm>
            <a:custGeom>
              <a:avLst/>
              <a:gdLst/>
              <a:ahLst/>
              <a:cxnLst/>
              <a:rect l="l" t="t" r="r" b="b"/>
              <a:pathLst>
                <a:path w="4445" h="1904">
                  <a:moveTo>
                    <a:pt x="0" y="0"/>
                  </a:moveTo>
                  <a:lnTo>
                    <a:pt x="4254" y="1562"/>
                  </a:lnTo>
                </a:path>
              </a:pathLst>
            </a:custGeom>
            <a:ln w="25399">
              <a:solidFill>
                <a:srgbClr val="FCED57"/>
              </a:solidFill>
            </a:ln>
          </p:spPr>
          <p:txBody>
            <a:bodyPr wrap="square" lIns="0" tIns="0" rIns="0" bIns="0" rtlCol="0"/>
            <a:lstStyle/>
            <a:p>
              <a:endParaRPr/>
            </a:p>
          </p:txBody>
        </p:sp>
        <p:sp>
          <p:nvSpPr>
            <p:cNvPr id="8140" name="object 8140"/>
            <p:cNvSpPr/>
            <p:nvPr/>
          </p:nvSpPr>
          <p:spPr>
            <a:xfrm>
              <a:off x="5915304" y="7875841"/>
              <a:ext cx="10160" cy="11430"/>
            </a:xfrm>
            <a:custGeom>
              <a:avLst/>
              <a:gdLst/>
              <a:ahLst/>
              <a:cxnLst/>
              <a:rect l="l" t="t" r="r" b="b"/>
              <a:pathLst>
                <a:path w="10160" h="11429">
                  <a:moveTo>
                    <a:pt x="0" y="0"/>
                  </a:moveTo>
                  <a:lnTo>
                    <a:pt x="1676" y="2336"/>
                  </a:lnTo>
                  <a:lnTo>
                    <a:pt x="3492" y="5067"/>
                  </a:lnTo>
                  <a:lnTo>
                    <a:pt x="5384" y="8064"/>
                  </a:lnTo>
                  <a:lnTo>
                    <a:pt x="8394" y="9829"/>
                  </a:lnTo>
                  <a:lnTo>
                    <a:pt x="1460" y="1066"/>
                  </a:lnTo>
                  <a:lnTo>
                    <a:pt x="0" y="0"/>
                  </a:lnTo>
                  <a:close/>
                </a:path>
              </a:pathLst>
            </a:custGeom>
            <a:solidFill>
              <a:srgbClr val="F9D835"/>
            </a:solidFill>
          </p:spPr>
          <p:txBody>
            <a:bodyPr wrap="square" lIns="0" tIns="0" rIns="0" bIns="0" rtlCol="0"/>
            <a:lstStyle/>
            <a:p>
              <a:endParaRPr/>
            </a:p>
          </p:txBody>
        </p:sp>
        <p:sp>
          <p:nvSpPr>
            <p:cNvPr id="8141" name="object 8141"/>
            <p:cNvSpPr/>
            <p:nvPr/>
          </p:nvSpPr>
          <p:spPr>
            <a:xfrm>
              <a:off x="5919812" y="7879346"/>
              <a:ext cx="5715" cy="7620"/>
            </a:xfrm>
            <a:custGeom>
              <a:avLst/>
              <a:gdLst/>
              <a:ahLst/>
              <a:cxnLst/>
              <a:rect l="l" t="t" r="r" b="b"/>
              <a:pathLst>
                <a:path w="5714" h="7620">
                  <a:moveTo>
                    <a:pt x="5461" y="7327"/>
                  </a:moveTo>
                  <a:lnTo>
                    <a:pt x="0" y="0"/>
                  </a:lnTo>
                </a:path>
              </a:pathLst>
            </a:custGeom>
            <a:ln w="25400">
              <a:solidFill>
                <a:srgbClr val="F5D436"/>
              </a:solidFill>
            </a:ln>
          </p:spPr>
          <p:txBody>
            <a:bodyPr wrap="square" lIns="0" tIns="0" rIns="0" bIns="0" rtlCol="0"/>
            <a:lstStyle/>
            <a:p>
              <a:endParaRPr/>
            </a:p>
          </p:txBody>
        </p:sp>
        <p:sp>
          <p:nvSpPr>
            <p:cNvPr id="8142" name="object 8142"/>
            <p:cNvSpPr/>
            <p:nvPr/>
          </p:nvSpPr>
          <p:spPr>
            <a:xfrm>
              <a:off x="5915304" y="7875841"/>
              <a:ext cx="5080" cy="3810"/>
            </a:xfrm>
            <a:custGeom>
              <a:avLst/>
              <a:gdLst/>
              <a:ahLst/>
              <a:cxnLst/>
              <a:rect l="l" t="t" r="r" b="b"/>
              <a:pathLst>
                <a:path w="5079" h="3809">
                  <a:moveTo>
                    <a:pt x="4508" y="3505"/>
                  </a:moveTo>
                  <a:lnTo>
                    <a:pt x="0" y="0"/>
                  </a:lnTo>
                </a:path>
              </a:pathLst>
            </a:custGeom>
            <a:ln w="25400">
              <a:solidFill>
                <a:srgbClr val="F7D22E"/>
              </a:solidFill>
            </a:ln>
          </p:spPr>
          <p:txBody>
            <a:bodyPr wrap="square" lIns="0" tIns="0" rIns="0" bIns="0" rtlCol="0"/>
            <a:lstStyle/>
            <a:p>
              <a:endParaRPr/>
            </a:p>
          </p:txBody>
        </p:sp>
        <p:sp>
          <p:nvSpPr>
            <p:cNvPr id="8143" name="object 8143"/>
            <p:cNvSpPr/>
            <p:nvPr/>
          </p:nvSpPr>
          <p:spPr>
            <a:xfrm>
              <a:off x="5915304" y="7875841"/>
              <a:ext cx="5715" cy="8255"/>
            </a:xfrm>
            <a:custGeom>
              <a:avLst/>
              <a:gdLst/>
              <a:ahLst/>
              <a:cxnLst/>
              <a:rect l="l" t="t" r="r" b="b"/>
              <a:pathLst>
                <a:path w="5714" h="8254">
                  <a:moveTo>
                    <a:pt x="0" y="0"/>
                  </a:moveTo>
                  <a:lnTo>
                    <a:pt x="5384" y="8064"/>
                  </a:lnTo>
                </a:path>
              </a:pathLst>
            </a:custGeom>
            <a:ln w="25400">
              <a:solidFill>
                <a:srgbClr val="FCDC34"/>
              </a:solidFill>
            </a:ln>
          </p:spPr>
          <p:txBody>
            <a:bodyPr wrap="square" lIns="0" tIns="0" rIns="0" bIns="0" rtlCol="0"/>
            <a:lstStyle/>
            <a:p>
              <a:endParaRPr/>
            </a:p>
          </p:txBody>
        </p:sp>
        <p:sp>
          <p:nvSpPr>
            <p:cNvPr id="8144" name="object 8144"/>
            <p:cNvSpPr/>
            <p:nvPr/>
          </p:nvSpPr>
          <p:spPr>
            <a:xfrm>
              <a:off x="5920689" y="7883906"/>
              <a:ext cx="5080" cy="3175"/>
            </a:xfrm>
            <a:custGeom>
              <a:avLst/>
              <a:gdLst/>
              <a:ahLst/>
              <a:cxnLst/>
              <a:rect l="l" t="t" r="r" b="b"/>
              <a:pathLst>
                <a:path w="5079" h="3175">
                  <a:moveTo>
                    <a:pt x="0" y="0"/>
                  </a:moveTo>
                  <a:lnTo>
                    <a:pt x="4584" y="2768"/>
                  </a:lnTo>
                </a:path>
              </a:pathLst>
            </a:custGeom>
            <a:ln w="25399">
              <a:solidFill>
                <a:srgbClr val="FBDE3C"/>
              </a:solidFill>
            </a:ln>
          </p:spPr>
          <p:txBody>
            <a:bodyPr wrap="square" lIns="0" tIns="0" rIns="0" bIns="0" rtlCol="0"/>
            <a:lstStyle/>
            <a:p>
              <a:endParaRPr/>
            </a:p>
          </p:txBody>
        </p:sp>
        <p:sp>
          <p:nvSpPr>
            <p:cNvPr id="8145" name="object 8145"/>
            <p:cNvSpPr/>
            <p:nvPr/>
          </p:nvSpPr>
          <p:spPr>
            <a:xfrm>
              <a:off x="5911116" y="7872913"/>
              <a:ext cx="10160" cy="11430"/>
            </a:xfrm>
            <a:custGeom>
              <a:avLst/>
              <a:gdLst/>
              <a:ahLst/>
              <a:cxnLst/>
              <a:rect l="l" t="t" r="r" b="b"/>
              <a:pathLst>
                <a:path w="10160" h="11429">
                  <a:moveTo>
                    <a:pt x="0" y="0"/>
                  </a:moveTo>
                  <a:lnTo>
                    <a:pt x="1647" y="2445"/>
                  </a:lnTo>
                  <a:lnTo>
                    <a:pt x="3450" y="5366"/>
                  </a:lnTo>
                  <a:lnTo>
                    <a:pt x="5343" y="8605"/>
                  </a:lnTo>
                  <a:lnTo>
                    <a:pt x="8099" y="10142"/>
                  </a:lnTo>
                  <a:lnTo>
                    <a:pt x="1395" y="920"/>
                  </a:lnTo>
                  <a:lnTo>
                    <a:pt x="0" y="0"/>
                  </a:lnTo>
                  <a:close/>
                </a:path>
              </a:pathLst>
            </a:custGeom>
            <a:solidFill>
              <a:srgbClr val="FDDD35"/>
            </a:solidFill>
          </p:spPr>
          <p:txBody>
            <a:bodyPr wrap="square" lIns="0" tIns="0" rIns="0" bIns="0" rtlCol="0"/>
            <a:lstStyle/>
            <a:p>
              <a:endParaRPr/>
            </a:p>
          </p:txBody>
        </p:sp>
        <p:sp>
          <p:nvSpPr>
            <p:cNvPr id="8146" name="object 8146"/>
            <p:cNvSpPr/>
            <p:nvPr/>
          </p:nvSpPr>
          <p:spPr>
            <a:xfrm>
              <a:off x="5915304" y="7875841"/>
              <a:ext cx="5715" cy="8255"/>
            </a:xfrm>
            <a:custGeom>
              <a:avLst/>
              <a:gdLst/>
              <a:ahLst/>
              <a:cxnLst/>
              <a:rect l="l" t="t" r="r" b="b"/>
              <a:pathLst>
                <a:path w="5714" h="8254">
                  <a:moveTo>
                    <a:pt x="5384" y="8064"/>
                  </a:moveTo>
                  <a:lnTo>
                    <a:pt x="0" y="0"/>
                  </a:lnTo>
                </a:path>
              </a:pathLst>
            </a:custGeom>
            <a:ln w="25400">
              <a:solidFill>
                <a:srgbClr val="FCDC34"/>
              </a:solidFill>
            </a:ln>
          </p:spPr>
          <p:txBody>
            <a:bodyPr wrap="square" lIns="0" tIns="0" rIns="0" bIns="0" rtlCol="0"/>
            <a:lstStyle/>
            <a:p>
              <a:endParaRPr/>
            </a:p>
          </p:txBody>
        </p:sp>
        <p:sp>
          <p:nvSpPr>
            <p:cNvPr id="8147" name="object 8147"/>
            <p:cNvSpPr/>
            <p:nvPr/>
          </p:nvSpPr>
          <p:spPr>
            <a:xfrm>
              <a:off x="5911186" y="7872959"/>
              <a:ext cx="4445" cy="3175"/>
            </a:xfrm>
            <a:custGeom>
              <a:avLst/>
              <a:gdLst/>
              <a:ahLst/>
              <a:cxnLst/>
              <a:rect l="l" t="t" r="r" b="b"/>
              <a:pathLst>
                <a:path w="4445" h="3175">
                  <a:moveTo>
                    <a:pt x="4117" y="2882"/>
                  </a:moveTo>
                  <a:lnTo>
                    <a:pt x="0" y="0"/>
                  </a:lnTo>
                </a:path>
              </a:pathLst>
            </a:custGeom>
            <a:ln w="25400">
              <a:solidFill>
                <a:srgbClr val="FED627"/>
              </a:solidFill>
            </a:ln>
          </p:spPr>
          <p:txBody>
            <a:bodyPr wrap="square" lIns="0" tIns="0" rIns="0" bIns="0" rtlCol="0"/>
            <a:lstStyle/>
            <a:p>
              <a:endParaRPr/>
            </a:p>
          </p:txBody>
        </p:sp>
        <p:sp>
          <p:nvSpPr>
            <p:cNvPr id="8148" name="object 8148"/>
            <p:cNvSpPr/>
            <p:nvPr/>
          </p:nvSpPr>
          <p:spPr>
            <a:xfrm>
              <a:off x="5911116" y="7872912"/>
              <a:ext cx="5715" cy="8890"/>
            </a:xfrm>
            <a:custGeom>
              <a:avLst/>
              <a:gdLst/>
              <a:ahLst/>
              <a:cxnLst/>
              <a:rect l="l" t="t" r="r" b="b"/>
              <a:pathLst>
                <a:path w="5714" h="8890">
                  <a:moveTo>
                    <a:pt x="0" y="0"/>
                  </a:moveTo>
                  <a:lnTo>
                    <a:pt x="5343" y="8605"/>
                  </a:lnTo>
                </a:path>
              </a:pathLst>
            </a:custGeom>
            <a:ln w="25399">
              <a:solidFill>
                <a:srgbClr val="FEDE35"/>
              </a:solidFill>
            </a:ln>
          </p:spPr>
          <p:txBody>
            <a:bodyPr wrap="square" lIns="0" tIns="0" rIns="0" bIns="0" rtlCol="0"/>
            <a:lstStyle/>
            <a:p>
              <a:endParaRPr/>
            </a:p>
          </p:txBody>
        </p:sp>
        <p:sp>
          <p:nvSpPr>
            <p:cNvPr id="8149" name="object 8149"/>
            <p:cNvSpPr/>
            <p:nvPr/>
          </p:nvSpPr>
          <p:spPr>
            <a:xfrm>
              <a:off x="5916460" y="7881518"/>
              <a:ext cx="4445" cy="2540"/>
            </a:xfrm>
            <a:custGeom>
              <a:avLst/>
              <a:gdLst/>
              <a:ahLst/>
              <a:cxnLst/>
              <a:rect l="l" t="t" r="r" b="b"/>
              <a:pathLst>
                <a:path w="4445" h="2540">
                  <a:moveTo>
                    <a:pt x="0" y="0"/>
                  </a:moveTo>
                  <a:lnTo>
                    <a:pt x="4229" y="2387"/>
                  </a:lnTo>
                </a:path>
              </a:pathLst>
            </a:custGeom>
            <a:ln w="25400">
              <a:solidFill>
                <a:srgbClr val="FDE442"/>
              </a:solidFill>
            </a:ln>
          </p:spPr>
          <p:txBody>
            <a:bodyPr wrap="square" lIns="0" tIns="0" rIns="0" bIns="0" rtlCol="0"/>
            <a:lstStyle/>
            <a:p>
              <a:endParaRPr/>
            </a:p>
          </p:txBody>
        </p:sp>
        <p:sp>
          <p:nvSpPr>
            <p:cNvPr id="8150" name="object 8150"/>
            <p:cNvSpPr/>
            <p:nvPr/>
          </p:nvSpPr>
          <p:spPr>
            <a:xfrm>
              <a:off x="6007366" y="8239785"/>
              <a:ext cx="8890" cy="17780"/>
            </a:xfrm>
            <a:custGeom>
              <a:avLst/>
              <a:gdLst/>
              <a:ahLst/>
              <a:cxnLst/>
              <a:rect l="l" t="t" r="r" b="b"/>
              <a:pathLst>
                <a:path w="8889" h="17779">
                  <a:moveTo>
                    <a:pt x="4787" y="0"/>
                  </a:moveTo>
                  <a:lnTo>
                    <a:pt x="3733" y="38"/>
                  </a:lnTo>
                  <a:lnTo>
                    <a:pt x="2374" y="25"/>
                  </a:lnTo>
                  <a:lnTo>
                    <a:pt x="2616" y="3936"/>
                  </a:lnTo>
                  <a:lnTo>
                    <a:pt x="0" y="9766"/>
                  </a:lnTo>
                  <a:lnTo>
                    <a:pt x="812" y="16433"/>
                  </a:lnTo>
                  <a:lnTo>
                    <a:pt x="3403" y="16852"/>
                  </a:lnTo>
                  <a:lnTo>
                    <a:pt x="5968" y="17170"/>
                  </a:lnTo>
                  <a:lnTo>
                    <a:pt x="8508" y="17373"/>
                  </a:lnTo>
                  <a:lnTo>
                    <a:pt x="7213" y="10553"/>
                  </a:lnTo>
                  <a:lnTo>
                    <a:pt x="5461" y="50"/>
                  </a:lnTo>
                  <a:lnTo>
                    <a:pt x="4787" y="0"/>
                  </a:lnTo>
                  <a:close/>
                </a:path>
              </a:pathLst>
            </a:custGeom>
            <a:solidFill>
              <a:srgbClr val="F9D551"/>
            </a:solidFill>
          </p:spPr>
          <p:txBody>
            <a:bodyPr wrap="square" lIns="0" tIns="0" rIns="0" bIns="0" rtlCol="0"/>
            <a:lstStyle/>
            <a:p>
              <a:endParaRPr/>
            </a:p>
          </p:txBody>
        </p:sp>
        <p:sp>
          <p:nvSpPr>
            <p:cNvPr id="8151" name="object 8151"/>
            <p:cNvSpPr/>
            <p:nvPr/>
          </p:nvSpPr>
          <p:spPr>
            <a:xfrm>
              <a:off x="6012827" y="8239836"/>
              <a:ext cx="3175" cy="17780"/>
            </a:xfrm>
            <a:custGeom>
              <a:avLst/>
              <a:gdLst/>
              <a:ahLst/>
              <a:cxnLst/>
              <a:rect l="l" t="t" r="r" b="b"/>
              <a:pathLst>
                <a:path w="3175" h="17779">
                  <a:moveTo>
                    <a:pt x="0" y="0"/>
                  </a:moveTo>
                  <a:lnTo>
                    <a:pt x="622" y="3771"/>
                  </a:lnTo>
                  <a:lnTo>
                    <a:pt x="1752" y="10502"/>
                  </a:lnTo>
                  <a:lnTo>
                    <a:pt x="3047" y="17322"/>
                  </a:lnTo>
                </a:path>
              </a:pathLst>
            </a:custGeom>
            <a:ln w="25400">
              <a:solidFill>
                <a:srgbClr val="F9D75A"/>
              </a:solidFill>
            </a:ln>
          </p:spPr>
          <p:txBody>
            <a:bodyPr wrap="square" lIns="0" tIns="0" rIns="0" bIns="0" rtlCol="0"/>
            <a:lstStyle/>
            <a:p>
              <a:endParaRPr/>
            </a:p>
          </p:txBody>
        </p:sp>
        <p:sp>
          <p:nvSpPr>
            <p:cNvPr id="8152" name="object 8152"/>
            <p:cNvSpPr/>
            <p:nvPr/>
          </p:nvSpPr>
          <p:spPr>
            <a:xfrm>
              <a:off x="6008179" y="8256219"/>
              <a:ext cx="8255" cy="1270"/>
            </a:xfrm>
            <a:custGeom>
              <a:avLst/>
              <a:gdLst/>
              <a:ahLst/>
              <a:cxnLst/>
              <a:rect l="l" t="t" r="r" b="b"/>
              <a:pathLst>
                <a:path w="8254" h="1270">
                  <a:moveTo>
                    <a:pt x="7696" y="939"/>
                  </a:moveTo>
                  <a:lnTo>
                    <a:pt x="0" y="0"/>
                  </a:lnTo>
                </a:path>
              </a:pathLst>
            </a:custGeom>
            <a:ln w="25400">
              <a:solidFill>
                <a:srgbClr val="F8D254"/>
              </a:solidFill>
            </a:ln>
          </p:spPr>
          <p:txBody>
            <a:bodyPr wrap="square" lIns="0" tIns="0" rIns="0" bIns="0" rtlCol="0"/>
            <a:lstStyle/>
            <a:p>
              <a:endParaRPr/>
            </a:p>
          </p:txBody>
        </p:sp>
        <p:sp>
          <p:nvSpPr>
            <p:cNvPr id="8153" name="object 8153"/>
            <p:cNvSpPr/>
            <p:nvPr/>
          </p:nvSpPr>
          <p:spPr>
            <a:xfrm>
              <a:off x="6007366" y="8239811"/>
              <a:ext cx="3175" cy="16510"/>
            </a:xfrm>
            <a:custGeom>
              <a:avLst/>
              <a:gdLst/>
              <a:ahLst/>
              <a:cxnLst/>
              <a:rect l="l" t="t" r="r" b="b"/>
              <a:pathLst>
                <a:path w="3175" h="16509">
                  <a:moveTo>
                    <a:pt x="812" y="16408"/>
                  </a:moveTo>
                  <a:lnTo>
                    <a:pt x="0" y="9740"/>
                  </a:lnTo>
                  <a:lnTo>
                    <a:pt x="2616" y="3911"/>
                  </a:lnTo>
                  <a:lnTo>
                    <a:pt x="2374" y="0"/>
                  </a:lnTo>
                </a:path>
              </a:pathLst>
            </a:custGeom>
            <a:ln w="25400">
              <a:solidFill>
                <a:srgbClr val="F9D249"/>
              </a:solidFill>
            </a:ln>
          </p:spPr>
          <p:txBody>
            <a:bodyPr wrap="square" lIns="0" tIns="0" rIns="0" bIns="0" rtlCol="0"/>
            <a:lstStyle/>
            <a:p>
              <a:endParaRPr/>
            </a:p>
          </p:txBody>
        </p:sp>
        <p:sp>
          <p:nvSpPr>
            <p:cNvPr id="8154" name="object 8154"/>
            <p:cNvSpPr/>
            <p:nvPr/>
          </p:nvSpPr>
          <p:spPr>
            <a:xfrm>
              <a:off x="6009741" y="8236237"/>
              <a:ext cx="3175" cy="16510"/>
            </a:xfrm>
            <a:custGeom>
              <a:avLst/>
              <a:gdLst/>
              <a:ahLst/>
              <a:cxnLst/>
              <a:rect l="l" t="t" r="r" b="b"/>
              <a:pathLst>
                <a:path w="3175" h="16509">
                  <a:moveTo>
                    <a:pt x="0" y="0"/>
                  </a:moveTo>
                  <a:lnTo>
                    <a:pt x="0" y="16299"/>
                  </a:lnTo>
                  <a:lnTo>
                    <a:pt x="3086" y="16299"/>
                  </a:lnTo>
                  <a:lnTo>
                    <a:pt x="3086" y="3553"/>
                  </a:lnTo>
                  <a:lnTo>
                    <a:pt x="2578" y="500"/>
                  </a:lnTo>
                  <a:lnTo>
                    <a:pt x="0" y="0"/>
                  </a:lnTo>
                  <a:close/>
                </a:path>
              </a:pathLst>
            </a:custGeom>
            <a:solidFill>
              <a:srgbClr val="FAD750"/>
            </a:solidFill>
          </p:spPr>
          <p:txBody>
            <a:bodyPr wrap="square" lIns="0" tIns="0" rIns="0" bIns="0" rtlCol="0"/>
            <a:lstStyle/>
            <a:p>
              <a:endParaRPr/>
            </a:p>
          </p:txBody>
        </p:sp>
        <p:sp>
          <p:nvSpPr>
            <p:cNvPr id="8155" name="object 8155"/>
            <p:cNvSpPr/>
            <p:nvPr/>
          </p:nvSpPr>
          <p:spPr>
            <a:xfrm>
              <a:off x="6000369" y="8239379"/>
              <a:ext cx="10160" cy="17145"/>
            </a:xfrm>
            <a:custGeom>
              <a:avLst/>
              <a:gdLst/>
              <a:ahLst/>
              <a:cxnLst/>
              <a:rect l="l" t="t" r="r" b="b"/>
              <a:pathLst>
                <a:path w="10160" h="17145">
                  <a:moveTo>
                    <a:pt x="4381" y="0"/>
                  </a:moveTo>
                  <a:lnTo>
                    <a:pt x="3797" y="4254"/>
                  </a:lnTo>
                  <a:lnTo>
                    <a:pt x="241" y="8915"/>
                  </a:lnTo>
                  <a:lnTo>
                    <a:pt x="0" y="15227"/>
                  </a:lnTo>
                  <a:lnTo>
                    <a:pt x="2616" y="15875"/>
                  </a:lnTo>
                  <a:lnTo>
                    <a:pt x="5219" y="16408"/>
                  </a:lnTo>
                  <a:lnTo>
                    <a:pt x="7810" y="16840"/>
                  </a:lnTo>
                  <a:lnTo>
                    <a:pt x="6997" y="10172"/>
                  </a:lnTo>
                  <a:lnTo>
                    <a:pt x="9613" y="4343"/>
                  </a:lnTo>
                  <a:lnTo>
                    <a:pt x="9372" y="431"/>
                  </a:lnTo>
                  <a:lnTo>
                    <a:pt x="8013" y="406"/>
                  </a:lnTo>
                  <a:lnTo>
                    <a:pt x="6337" y="317"/>
                  </a:lnTo>
                  <a:lnTo>
                    <a:pt x="4381" y="0"/>
                  </a:lnTo>
                  <a:close/>
                </a:path>
              </a:pathLst>
            </a:custGeom>
            <a:solidFill>
              <a:srgbClr val="F9D043"/>
            </a:solidFill>
          </p:spPr>
          <p:txBody>
            <a:bodyPr wrap="square" lIns="0" tIns="0" rIns="0" bIns="0" rtlCol="0"/>
            <a:lstStyle/>
            <a:p>
              <a:endParaRPr/>
            </a:p>
          </p:txBody>
        </p:sp>
        <p:sp>
          <p:nvSpPr>
            <p:cNvPr id="8156" name="object 8156"/>
            <p:cNvSpPr/>
            <p:nvPr/>
          </p:nvSpPr>
          <p:spPr>
            <a:xfrm>
              <a:off x="6007366" y="8239811"/>
              <a:ext cx="3175" cy="16510"/>
            </a:xfrm>
            <a:custGeom>
              <a:avLst/>
              <a:gdLst/>
              <a:ahLst/>
              <a:cxnLst/>
              <a:rect l="l" t="t" r="r" b="b"/>
              <a:pathLst>
                <a:path w="3175" h="16509">
                  <a:moveTo>
                    <a:pt x="2374" y="0"/>
                  </a:moveTo>
                  <a:lnTo>
                    <a:pt x="2616" y="3911"/>
                  </a:lnTo>
                  <a:lnTo>
                    <a:pt x="0" y="9740"/>
                  </a:lnTo>
                  <a:lnTo>
                    <a:pt x="812" y="16408"/>
                  </a:lnTo>
                </a:path>
              </a:pathLst>
            </a:custGeom>
            <a:ln w="25400">
              <a:solidFill>
                <a:srgbClr val="F9D249"/>
              </a:solidFill>
            </a:ln>
          </p:spPr>
          <p:txBody>
            <a:bodyPr wrap="square" lIns="0" tIns="0" rIns="0" bIns="0" rtlCol="0"/>
            <a:lstStyle/>
            <a:p>
              <a:endParaRPr/>
            </a:p>
          </p:txBody>
        </p:sp>
        <p:sp>
          <p:nvSpPr>
            <p:cNvPr id="8157" name="object 8157"/>
            <p:cNvSpPr/>
            <p:nvPr/>
          </p:nvSpPr>
          <p:spPr>
            <a:xfrm>
              <a:off x="6000369" y="8254606"/>
              <a:ext cx="8255" cy="1905"/>
            </a:xfrm>
            <a:custGeom>
              <a:avLst/>
              <a:gdLst/>
              <a:ahLst/>
              <a:cxnLst/>
              <a:rect l="l" t="t" r="r" b="b"/>
              <a:pathLst>
                <a:path w="8254" h="1904">
                  <a:moveTo>
                    <a:pt x="7810" y="1612"/>
                  </a:moveTo>
                  <a:lnTo>
                    <a:pt x="0" y="0"/>
                  </a:lnTo>
                </a:path>
              </a:pathLst>
            </a:custGeom>
            <a:ln w="25399">
              <a:solidFill>
                <a:srgbClr val="F8CF47"/>
              </a:solidFill>
            </a:ln>
          </p:spPr>
          <p:txBody>
            <a:bodyPr wrap="square" lIns="0" tIns="0" rIns="0" bIns="0" rtlCol="0"/>
            <a:lstStyle/>
            <a:p>
              <a:endParaRPr/>
            </a:p>
          </p:txBody>
        </p:sp>
        <p:sp>
          <p:nvSpPr>
            <p:cNvPr id="8158" name="object 8158"/>
            <p:cNvSpPr/>
            <p:nvPr/>
          </p:nvSpPr>
          <p:spPr>
            <a:xfrm>
              <a:off x="6000369" y="8239379"/>
              <a:ext cx="4445" cy="15240"/>
            </a:xfrm>
            <a:custGeom>
              <a:avLst/>
              <a:gdLst/>
              <a:ahLst/>
              <a:cxnLst/>
              <a:rect l="l" t="t" r="r" b="b"/>
              <a:pathLst>
                <a:path w="4445" h="15240">
                  <a:moveTo>
                    <a:pt x="0" y="15227"/>
                  </a:moveTo>
                  <a:lnTo>
                    <a:pt x="241" y="8915"/>
                  </a:lnTo>
                  <a:lnTo>
                    <a:pt x="3797" y="4254"/>
                  </a:lnTo>
                  <a:lnTo>
                    <a:pt x="4381" y="0"/>
                  </a:lnTo>
                </a:path>
              </a:pathLst>
            </a:custGeom>
            <a:ln w="25400">
              <a:solidFill>
                <a:srgbClr val="F9CF3C"/>
              </a:solidFill>
            </a:ln>
          </p:spPr>
          <p:txBody>
            <a:bodyPr wrap="square" lIns="0" tIns="0" rIns="0" bIns="0" rtlCol="0"/>
            <a:lstStyle/>
            <a:p>
              <a:endParaRPr/>
            </a:p>
          </p:txBody>
        </p:sp>
        <p:sp>
          <p:nvSpPr>
            <p:cNvPr id="8159" name="object 8159"/>
            <p:cNvSpPr/>
            <p:nvPr/>
          </p:nvSpPr>
          <p:spPr>
            <a:xfrm>
              <a:off x="6004750" y="8239379"/>
              <a:ext cx="5080" cy="635"/>
            </a:xfrm>
            <a:custGeom>
              <a:avLst/>
              <a:gdLst/>
              <a:ahLst/>
              <a:cxnLst/>
              <a:rect l="l" t="t" r="r" b="b"/>
              <a:pathLst>
                <a:path w="5079" h="634">
                  <a:moveTo>
                    <a:pt x="0" y="0"/>
                  </a:moveTo>
                  <a:lnTo>
                    <a:pt x="4991" y="431"/>
                  </a:lnTo>
                </a:path>
              </a:pathLst>
            </a:custGeom>
            <a:ln w="25400">
              <a:solidFill>
                <a:srgbClr val="FAD23F"/>
              </a:solidFill>
            </a:ln>
          </p:spPr>
          <p:txBody>
            <a:bodyPr wrap="square" lIns="0" tIns="0" rIns="0" bIns="0" rtlCol="0"/>
            <a:lstStyle/>
            <a:p>
              <a:endParaRPr/>
            </a:p>
          </p:txBody>
        </p:sp>
        <p:sp>
          <p:nvSpPr>
            <p:cNvPr id="8160" name="object 8160"/>
            <p:cNvSpPr/>
            <p:nvPr/>
          </p:nvSpPr>
          <p:spPr>
            <a:xfrm>
              <a:off x="5992533" y="8237588"/>
              <a:ext cx="12700" cy="17145"/>
            </a:xfrm>
            <a:custGeom>
              <a:avLst/>
              <a:gdLst/>
              <a:ahLst/>
              <a:cxnLst/>
              <a:rect l="l" t="t" r="r" b="b"/>
              <a:pathLst>
                <a:path w="12700" h="17145">
                  <a:moveTo>
                    <a:pt x="5613" y="0"/>
                  </a:moveTo>
                  <a:lnTo>
                    <a:pt x="4190" y="4571"/>
                  </a:lnTo>
                  <a:lnTo>
                    <a:pt x="1308" y="8750"/>
                  </a:lnTo>
                  <a:lnTo>
                    <a:pt x="0" y="14706"/>
                  </a:lnTo>
                  <a:lnTo>
                    <a:pt x="2603" y="15595"/>
                  </a:lnTo>
                  <a:lnTo>
                    <a:pt x="5232" y="16370"/>
                  </a:lnTo>
                  <a:lnTo>
                    <a:pt x="7835" y="17017"/>
                  </a:lnTo>
                  <a:lnTo>
                    <a:pt x="8077" y="10706"/>
                  </a:lnTo>
                  <a:lnTo>
                    <a:pt x="11633" y="6045"/>
                  </a:lnTo>
                  <a:lnTo>
                    <a:pt x="12217" y="1790"/>
                  </a:lnTo>
                  <a:lnTo>
                    <a:pt x="10274" y="1485"/>
                  </a:lnTo>
                  <a:lnTo>
                    <a:pt x="8051" y="939"/>
                  </a:lnTo>
                  <a:lnTo>
                    <a:pt x="5613" y="0"/>
                  </a:lnTo>
                  <a:close/>
                </a:path>
              </a:pathLst>
            </a:custGeom>
            <a:solidFill>
              <a:srgbClr val="F9CE39"/>
            </a:solidFill>
          </p:spPr>
          <p:txBody>
            <a:bodyPr wrap="square" lIns="0" tIns="0" rIns="0" bIns="0" rtlCol="0"/>
            <a:lstStyle/>
            <a:p>
              <a:endParaRPr/>
            </a:p>
          </p:txBody>
        </p:sp>
        <p:sp>
          <p:nvSpPr>
            <p:cNvPr id="8161" name="object 8161"/>
            <p:cNvSpPr/>
            <p:nvPr/>
          </p:nvSpPr>
          <p:spPr>
            <a:xfrm>
              <a:off x="6000369" y="8239379"/>
              <a:ext cx="4445" cy="15240"/>
            </a:xfrm>
            <a:custGeom>
              <a:avLst/>
              <a:gdLst/>
              <a:ahLst/>
              <a:cxnLst/>
              <a:rect l="l" t="t" r="r" b="b"/>
              <a:pathLst>
                <a:path w="4445" h="15240">
                  <a:moveTo>
                    <a:pt x="4381" y="0"/>
                  </a:moveTo>
                  <a:lnTo>
                    <a:pt x="3797" y="4254"/>
                  </a:lnTo>
                  <a:lnTo>
                    <a:pt x="241" y="8915"/>
                  </a:lnTo>
                  <a:lnTo>
                    <a:pt x="0" y="15227"/>
                  </a:lnTo>
                </a:path>
              </a:pathLst>
            </a:custGeom>
            <a:ln w="25400">
              <a:solidFill>
                <a:srgbClr val="F9CF3C"/>
              </a:solidFill>
            </a:ln>
          </p:spPr>
          <p:txBody>
            <a:bodyPr wrap="square" lIns="0" tIns="0" rIns="0" bIns="0" rtlCol="0"/>
            <a:lstStyle/>
            <a:p>
              <a:endParaRPr/>
            </a:p>
          </p:txBody>
        </p:sp>
        <p:sp>
          <p:nvSpPr>
            <p:cNvPr id="8162" name="object 8162"/>
            <p:cNvSpPr/>
            <p:nvPr/>
          </p:nvSpPr>
          <p:spPr>
            <a:xfrm>
              <a:off x="5992533" y="8252295"/>
              <a:ext cx="8255" cy="2540"/>
            </a:xfrm>
            <a:custGeom>
              <a:avLst/>
              <a:gdLst/>
              <a:ahLst/>
              <a:cxnLst/>
              <a:rect l="l" t="t" r="r" b="b"/>
              <a:pathLst>
                <a:path w="8254" h="2540">
                  <a:moveTo>
                    <a:pt x="7835" y="2311"/>
                  </a:moveTo>
                  <a:lnTo>
                    <a:pt x="0" y="0"/>
                  </a:lnTo>
                </a:path>
              </a:pathLst>
            </a:custGeom>
            <a:ln w="25400">
              <a:solidFill>
                <a:srgbClr val="F8CC3D"/>
              </a:solidFill>
            </a:ln>
          </p:spPr>
          <p:txBody>
            <a:bodyPr wrap="square" lIns="0" tIns="0" rIns="0" bIns="0" rtlCol="0"/>
            <a:lstStyle/>
            <a:p>
              <a:endParaRPr/>
            </a:p>
          </p:txBody>
        </p:sp>
        <p:sp>
          <p:nvSpPr>
            <p:cNvPr id="8163" name="object 8163"/>
            <p:cNvSpPr/>
            <p:nvPr/>
          </p:nvSpPr>
          <p:spPr>
            <a:xfrm>
              <a:off x="5992533" y="8237588"/>
              <a:ext cx="5715" cy="15240"/>
            </a:xfrm>
            <a:custGeom>
              <a:avLst/>
              <a:gdLst/>
              <a:ahLst/>
              <a:cxnLst/>
              <a:rect l="l" t="t" r="r" b="b"/>
              <a:pathLst>
                <a:path w="5714" h="15240">
                  <a:moveTo>
                    <a:pt x="0" y="14706"/>
                  </a:moveTo>
                  <a:lnTo>
                    <a:pt x="1308" y="8750"/>
                  </a:lnTo>
                  <a:lnTo>
                    <a:pt x="4190" y="4571"/>
                  </a:lnTo>
                  <a:lnTo>
                    <a:pt x="5613" y="0"/>
                  </a:lnTo>
                </a:path>
              </a:pathLst>
            </a:custGeom>
            <a:ln w="25399">
              <a:solidFill>
                <a:srgbClr val="F9CC35"/>
              </a:solidFill>
            </a:ln>
          </p:spPr>
          <p:txBody>
            <a:bodyPr wrap="square" lIns="0" tIns="0" rIns="0" bIns="0" rtlCol="0"/>
            <a:lstStyle/>
            <a:p>
              <a:endParaRPr/>
            </a:p>
          </p:txBody>
        </p:sp>
        <p:sp>
          <p:nvSpPr>
            <p:cNvPr id="8164" name="object 8164"/>
            <p:cNvSpPr/>
            <p:nvPr/>
          </p:nvSpPr>
          <p:spPr>
            <a:xfrm>
              <a:off x="5998146" y="8237588"/>
              <a:ext cx="6985" cy="1905"/>
            </a:xfrm>
            <a:custGeom>
              <a:avLst/>
              <a:gdLst/>
              <a:ahLst/>
              <a:cxnLst/>
              <a:rect l="l" t="t" r="r" b="b"/>
              <a:pathLst>
                <a:path w="6985" h="1904">
                  <a:moveTo>
                    <a:pt x="0" y="0"/>
                  </a:moveTo>
                  <a:lnTo>
                    <a:pt x="6603" y="1790"/>
                  </a:lnTo>
                </a:path>
              </a:pathLst>
            </a:custGeom>
            <a:ln w="25400">
              <a:solidFill>
                <a:srgbClr val="FACF34"/>
              </a:solidFill>
            </a:ln>
          </p:spPr>
          <p:txBody>
            <a:bodyPr wrap="square" lIns="0" tIns="0" rIns="0" bIns="0" rtlCol="0"/>
            <a:lstStyle/>
            <a:p>
              <a:endParaRPr/>
            </a:p>
          </p:txBody>
        </p:sp>
        <p:sp>
          <p:nvSpPr>
            <p:cNvPr id="8165" name="object 8165"/>
            <p:cNvSpPr/>
            <p:nvPr/>
          </p:nvSpPr>
          <p:spPr>
            <a:xfrm>
              <a:off x="5984748" y="8233435"/>
              <a:ext cx="13970" cy="19050"/>
            </a:xfrm>
            <a:custGeom>
              <a:avLst/>
              <a:gdLst/>
              <a:ahLst/>
              <a:cxnLst/>
              <a:rect l="l" t="t" r="r" b="b"/>
              <a:pathLst>
                <a:path w="13970" h="19050">
                  <a:moveTo>
                    <a:pt x="5448" y="0"/>
                  </a:moveTo>
                  <a:lnTo>
                    <a:pt x="3644" y="4724"/>
                  </a:lnTo>
                  <a:lnTo>
                    <a:pt x="1790" y="10020"/>
                  </a:lnTo>
                  <a:lnTo>
                    <a:pt x="0" y="15811"/>
                  </a:lnTo>
                  <a:lnTo>
                    <a:pt x="2578" y="16954"/>
                  </a:lnTo>
                  <a:lnTo>
                    <a:pt x="5181" y="17970"/>
                  </a:lnTo>
                  <a:lnTo>
                    <a:pt x="7785" y="18859"/>
                  </a:lnTo>
                  <a:lnTo>
                    <a:pt x="9093" y="12903"/>
                  </a:lnTo>
                  <a:lnTo>
                    <a:pt x="11976" y="8724"/>
                  </a:lnTo>
                  <a:lnTo>
                    <a:pt x="13398" y="4152"/>
                  </a:lnTo>
                  <a:lnTo>
                    <a:pt x="10960" y="3213"/>
                  </a:lnTo>
                  <a:lnTo>
                    <a:pt x="8293" y="1892"/>
                  </a:lnTo>
                  <a:lnTo>
                    <a:pt x="5448" y="0"/>
                  </a:lnTo>
                  <a:close/>
                </a:path>
              </a:pathLst>
            </a:custGeom>
            <a:solidFill>
              <a:srgbClr val="FACC34"/>
            </a:solidFill>
          </p:spPr>
          <p:txBody>
            <a:bodyPr wrap="square" lIns="0" tIns="0" rIns="0" bIns="0" rtlCol="0"/>
            <a:lstStyle/>
            <a:p>
              <a:endParaRPr/>
            </a:p>
          </p:txBody>
        </p:sp>
        <p:sp>
          <p:nvSpPr>
            <p:cNvPr id="8166" name="object 8166"/>
            <p:cNvSpPr/>
            <p:nvPr/>
          </p:nvSpPr>
          <p:spPr>
            <a:xfrm>
              <a:off x="5992533" y="8237588"/>
              <a:ext cx="5715" cy="15240"/>
            </a:xfrm>
            <a:custGeom>
              <a:avLst/>
              <a:gdLst/>
              <a:ahLst/>
              <a:cxnLst/>
              <a:rect l="l" t="t" r="r" b="b"/>
              <a:pathLst>
                <a:path w="5714" h="15240">
                  <a:moveTo>
                    <a:pt x="5613" y="0"/>
                  </a:moveTo>
                  <a:lnTo>
                    <a:pt x="4190" y="4571"/>
                  </a:lnTo>
                  <a:lnTo>
                    <a:pt x="1308" y="8750"/>
                  </a:lnTo>
                  <a:lnTo>
                    <a:pt x="0" y="14706"/>
                  </a:lnTo>
                </a:path>
              </a:pathLst>
            </a:custGeom>
            <a:ln w="25399">
              <a:solidFill>
                <a:srgbClr val="F9CC35"/>
              </a:solidFill>
            </a:ln>
          </p:spPr>
          <p:txBody>
            <a:bodyPr wrap="square" lIns="0" tIns="0" rIns="0" bIns="0" rtlCol="0"/>
            <a:lstStyle/>
            <a:p>
              <a:endParaRPr/>
            </a:p>
          </p:txBody>
        </p:sp>
        <p:sp>
          <p:nvSpPr>
            <p:cNvPr id="8167" name="object 8167"/>
            <p:cNvSpPr/>
            <p:nvPr/>
          </p:nvSpPr>
          <p:spPr>
            <a:xfrm>
              <a:off x="5984748" y="8249247"/>
              <a:ext cx="8255" cy="3175"/>
            </a:xfrm>
            <a:custGeom>
              <a:avLst/>
              <a:gdLst/>
              <a:ahLst/>
              <a:cxnLst/>
              <a:rect l="l" t="t" r="r" b="b"/>
              <a:pathLst>
                <a:path w="8254" h="3175">
                  <a:moveTo>
                    <a:pt x="7785" y="3047"/>
                  </a:moveTo>
                  <a:lnTo>
                    <a:pt x="0" y="0"/>
                  </a:lnTo>
                </a:path>
              </a:pathLst>
            </a:custGeom>
            <a:ln w="25400">
              <a:solidFill>
                <a:srgbClr val="F9CA39"/>
              </a:solidFill>
            </a:ln>
          </p:spPr>
          <p:txBody>
            <a:bodyPr wrap="square" lIns="0" tIns="0" rIns="0" bIns="0" rtlCol="0"/>
            <a:lstStyle/>
            <a:p>
              <a:endParaRPr/>
            </a:p>
          </p:txBody>
        </p:sp>
        <p:sp>
          <p:nvSpPr>
            <p:cNvPr id="8168" name="object 8168"/>
            <p:cNvSpPr/>
            <p:nvPr/>
          </p:nvSpPr>
          <p:spPr>
            <a:xfrm>
              <a:off x="5984748" y="8233435"/>
              <a:ext cx="5715" cy="15875"/>
            </a:xfrm>
            <a:custGeom>
              <a:avLst/>
              <a:gdLst/>
              <a:ahLst/>
              <a:cxnLst/>
              <a:rect l="l" t="t" r="r" b="b"/>
              <a:pathLst>
                <a:path w="5714" h="15875">
                  <a:moveTo>
                    <a:pt x="0" y="15811"/>
                  </a:moveTo>
                  <a:lnTo>
                    <a:pt x="1790" y="10020"/>
                  </a:lnTo>
                  <a:lnTo>
                    <a:pt x="3644" y="4724"/>
                  </a:lnTo>
                  <a:lnTo>
                    <a:pt x="5448" y="0"/>
                  </a:lnTo>
                </a:path>
              </a:pathLst>
            </a:custGeom>
            <a:ln w="25399">
              <a:solidFill>
                <a:srgbClr val="FACB32"/>
              </a:solidFill>
            </a:ln>
          </p:spPr>
          <p:txBody>
            <a:bodyPr wrap="square" lIns="0" tIns="0" rIns="0" bIns="0" rtlCol="0"/>
            <a:lstStyle/>
            <a:p>
              <a:endParaRPr/>
            </a:p>
          </p:txBody>
        </p:sp>
        <p:sp>
          <p:nvSpPr>
            <p:cNvPr id="8169" name="object 8169"/>
            <p:cNvSpPr/>
            <p:nvPr/>
          </p:nvSpPr>
          <p:spPr>
            <a:xfrm>
              <a:off x="5990196" y="8233435"/>
              <a:ext cx="8255" cy="4445"/>
            </a:xfrm>
            <a:custGeom>
              <a:avLst/>
              <a:gdLst/>
              <a:ahLst/>
              <a:cxnLst/>
              <a:rect l="l" t="t" r="r" b="b"/>
              <a:pathLst>
                <a:path w="8254" h="4445">
                  <a:moveTo>
                    <a:pt x="0" y="0"/>
                  </a:moveTo>
                  <a:lnTo>
                    <a:pt x="7950" y="4152"/>
                  </a:lnTo>
                </a:path>
              </a:pathLst>
            </a:custGeom>
            <a:ln w="25400">
              <a:solidFill>
                <a:srgbClr val="FBCE2E"/>
              </a:solidFill>
            </a:ln>
          </p:spPr>
          <p:txBody>
            <a:bodyPr wrap="square" lIns="0" tIns="0" rIns="0" bIns="0" rtlCol="0"/>
            <a:lstStyle/>
            <a:p>
              <a:endParaRPr/>
            </a:p>
          </p:txBody>
        </p:sp>
        <p:sp>
          <p:nvSpPr>
            <p:cNvPr id="8170" name="object 8170"/>
            <p:cNvSpPr/>
            <p:nvPr/>
          </p:nvSpPr>
          <p:spPr>
            <a:xfrm>
              <a:off x="5974194" y="8227187"/>
              <a:ext cx="16510" cy="22225"/>
            </a:xfrm>
            <a:custGeom>
              <a:avLst/>
              <a:gdLst/>
              <a:ahLst/>
              <a:cxnLst/>
              <a:rect l="l" t="t" r="r" b="b"/>
              <a:pathLst>
                <a:path w="16510" h="22225">
                  <a:moveTo>
                    <a:pt x="6705" y="0"/>
                  </a:moveTo>
                  <a:lnTo>
                    <a:pt x="4559" y="4699"/>
                  </a:lnTo>
                  <a:lnTo>
                    <a:pt x="1993" y="10934"/>
                  </a:lnTo>
                  <a:lnTo>
                    <a:pt x="0" y="16484"/>
                  </a:lnTo>
                  <a:lnTo>
                    <a:pt x="3441" y="18605"/>
                  </a:lnTo>
                  <a:lnTo>
                    <a:pt x="6972" y="20459"/>
                  </a:lnTo>
                  <a:lnTo>
                    <a:pt x="10553" y="22059"/>
                  </a:lnTo>
                  <a:lnTo>
                    <a:pt x="12344" y="16268"/>
                  </a:lnTo>
                  <a:lnTo>
                    <a:pt x="14198" y="10972"/>
                  </a:lnTo>
                  <a:lnTo>
                    <a:pt x="16001" y="6248"/>
                  </a:lnTo>
                  <a:lnTo>
                    <a:pt x="12852" y="4279"/>
                  </a:lnTo>
                  <a:lnTo>
                    <a:pt x="9740" y="2209"/>
                  </a:lnTo>
                  <a:lnTo>
                    <a:pt x="6705" y="0"/>
                  </a:lnTo>
                  <a:close/>
                </a:path>
              </a:pathLst>
            </a:custGeom>
            <a:solidFill>
              <a:srgbClr val="FBCC34"/>
            </a:solidFill>
          </p:spPr>
          <p:txBody>
            <a:bodyPr wrap="square" lIns="0" tIns="0" rIns="0" bIns="0" rtlCol="0"/>
            <a:lstStyle/>
            <a:p>
              <a:endParaRPr/>
            </a:p>
          </p:txBody>
        </p:sp>
        <p:sp>
          <p:nvSpPr>
            <p:cNvPr id="8171" name="object 8171"/>
            <p:cNvSpPr/>
            <p:nvPr/>
          </p:nvSpPr>
          <p:spPr>
            <a:xfrm>
              <a:off x="5984748" y="8233435"/>
              <a:ext cx="5715" cy="15875"/>
            </a:xfrm>
            <a:custGeom>
              <a:avLst/>
              <a:gdLst/>
              <a:ahLst/>
              <a:cxnLst/>
              <a:rect l="l" t="t" r="r" b="b"/>
              <a:pathLst>
                <a:path w="5714" h="15875">
                  <a:moveTo>
                    <a:pt x="5448" y="0"/>
                  </a:moveTo>
                  <a:lnTo>
                    <a:pt x="3644" y="4724"/>
                  </a:lnTo>
                  <a:lnTo>
                    <a:pt x="1790" y="10020"/>
                  </a:lnTo>
                  <a:lnTo>
                    <a:pt x="0" y="15811"/>
                  </a:lnTo>
                </a:path>
              </a:pathLst>
            </a:custGeom>
            <a:ln w="25399">
              <a:solidFill>
                <a:srgbClr val="FACB32"/>
              </a:solidFill>
            </a:ln>
          </p:spPr>
          <p:txBody>
            <a:bodyPr wrap="square" lIns="0" tIns="0" rIns="0" bIns="0" rtlCol="0"/>
            <a:lstStyle/>
            <a:p>
              <a:endParaRPr/>
            </a:p>
          </p:txBody>
        </p:sp>
        <p:sp>
          <p:nvSpPr>
            <p:cNvPr id="8172" name="object 8172"/>
            <p:cNvSpPr/>
            <p:nvPr/>
          </p:nvSpPr>
          <p:spPr>
            <a:xfrm>
              <a:off x="5974194" y="8243671"/>
              <a:ext cx="10795" cy="5715"/>
            </a:xfrm>
            <a:custGeom>
              <a:avLst/>
              <a:gdLst/>
              <a:ahLst/>
              <a:cxnLst/>
              <a:rect l="l" t="t" r="r" b="b"/>
              <a:pathLst>
                <a:path w="10795" h="5715">
                  <a:moveTo>
                    <a:pt x="10553" y="5575"/>
                  </a:moveTo>
                  <a:lnTo>
                    <a:pt x="0" y="0"/>
                  </a:lnTo>
                </a:path>
              </a:pathLst>
            </a:custGeom>
            <a:ln w="25400">
              <a:solidFill>
                <a:srgbClr val="FACA3A"/>
              </a:solidFill>
            </a:ln>
          </p:spPr>
          <p:txBody>
            <a:bodyPr wrap="square" lIns="0" tIns="0" rIns="0" bIns="0" rtlCol="0"/>
            <a:lstStyle/>
            <a:p>
              <a:endParaRPr/>
            </a:p>
          </p:txBody>
        </p:sp>
        <p:sp>
          <p:nvSpPr>
            <p:cNvPr id="8173" name="object 8173"/>
            <p:cNvSpPr/>
            <p:nvPr/>
          </p:nvSpPr>
          <p:spPr>
            <a:xfrm>
              <a:off x="5974194" y="8227187"/>
              <a:ext cx="6985" cy="16510"/>
            </a:xfrm>
            <a:custGeom>
              <a:avLst/>
              <a:gdLst/>
              <a:ahLst/>
              <a:cxnLst/>
              <a:rect l="l" t="t" r="r" b="b"/>
              <a:pathLst>
                <a:path w="6985" h="16509">
                  <a:moveTo>
                    <a:pt x="0" y="16484"/>
                  </a:moveTo>
                  <a:lnTo>
                    <a:pt x="1993" y="10934"/>
                  </a:lnTo>
                  <a:lnTo>
                    <a:pt x="4559" y="4699"/>
                  </a:lnTo>
                  <a:lnTo>
                    <a:pt x="6705" y="0"/>
                  </a:lnTo>
                </a:path>
              </a:pathLst>
            </a:custGeom>
            <a:ln w="25400">
              <a:solidFill>
                <a:srgbClr val="FBCD37"/>
              </a:solidFill>
            </a:ln>
          </p:spPr>
          <p:txBody>
            <a:bodyPr wrap="square" lIns="0" tIns="0" rIns="0" bIns="0" rtlCol="0"/>
            <a:lstStyle/>
            <a:p>
              <a:endParaRPr/>
            </a:p>
          </p:txBody>
        </p:sp>
        <p:sp>
          <p:nvSpPr>
            <p:cNvPr id="8174" name="object 8174"/>
            <p:cNvSpPr/>
            <p:nvPr/>
          </p:nvSpPr>
          <p:spPr>
            <a:xfrm>
              <a:off x="5980899" y="8227187"/>
              <a:ext cx="9525" cy="6350"/>
            </a:xfrm>
            <a:custGeom>
              <a:avLst/>
              <a:gdLst/>
              <a:ahLst/>
              <a:cxnLst/>
              <a:rect l="l" t="t" r="r" b="b"/>
              <a:pathLst>
                <a:path w="9525" h="6350">
                  <a:moveTo>
                    <a:pt x="0" y="0"/>
                  </a:moveTo>
                  <a:lnTo>
                    <a:pt x="9296" y="6248"/>
                  </a:lnTo>
                </a:path>
              </a:pathLst>
            </a:custGeom>
            <a:ln w="25400">
              <a:solidFill>
                <a:srgbClr val="FCCE2F"/>
              </a:solidFill>
            </a:ln>
          </p:spPr>
          <p:txBody>
            <a:bodyPr wrap="square" lIns="0" tIns="0" rIns="0" bIns="0" rtlCol="0"/>
            <a:lstStyle/>
            <a:p>
              <a:endParaRPr/>
            </a:p>
          </p:txBody>
        </p:sp>
        <p:sp>
          <p:nvSpPr>
            <p:cNvPr id="8175" name="object 8175"/>
            <p:cNvSpPr/>
            <p:nvPr/>
          </p:nvSpPr>
          <p:spPr>
            <a:xfrm>
              <a:off x="5964186" y="8220176"/>
              <a:ext cx="17145" cy="23495"/>
            </a:xfrm>
            <a:custGeom>
              <a:avLst/>
              <a:gdLst/>
              <a:ahLst/>
              <a:cxnLst/>
              <a:rect l="l" t="t" r="r" b="b"/>
              <a:pathLst>
                <a:path w="17145" h="23495">
                  <a:moveTo>
                    <a:pt x="7924" y="0"/>
                  </a:moveTo>
                  <a:lnTo>
                    <a:pt x="5003" y="4648"/>
                  </a:lnTo>
                  <a:lnTo>
                    <a:pt x="2451" y="11239"/>
                  </a:lnTo>
                  <a:lnTo>
                    <a:pt x="0" y="16255"/>
                  </a:lnTo>
                  <a:lnTo>
                    <a:pt x="3213" y="18961"/>
                  </a:lnTo>
                  <a:lnTo>
                    <a:pt x="6565" y="21361"/>
                  </a:lnTo>
                  <a:lnTo>
                    <a:pt x="10007" y="23494"/>
                  </a:lnTo>
                  <a:lnTo>
                    <a:pt x="12001" y="17945"/>
                  </a:lnTo>
                  <a:lnTo>
                    <a:pt x="14566" y="11709"/>
                  </a:lnTo>
                  <a:lnTo>
                    <a:pt x="16713" y="7010"/>
                  </a:lnTo>
                  <a:lnTo>
                    <a:pt x="13677" y="4813"/>
                  </a:lnTo>
                  <a:lnTo>
                    <a:pt x="10731" y="2476"/>
                  </a:lnTo>
                  <a:lnTo>
                    <a:pt x="7924" y="0"/>
                  </a:lnTo>
                  <a:close/>
                </a:path>
              </a:pathLst>
            </a:custGeom>
            <a:solidFill>
              <a:srgbClr val="FCCF3B"/>
            </a:solidFill>
          </p:spPr>
          <p:txBody>
            <a:bodyPr wrap="square" lIns="0" tIns="0" rIns="0" bIns="0" rtlCol="0"/>
            <a:lstStyle/>
            <a:p>
              <a:endParaRPr/>
            </a:p>
          </p:txBody>
        </p:sp>
        <p:sp>
          <p:nvSpPr>
            <p:cNvPr id="8176" name="object 8176"/>
            <p:cNvSpPr/>
            <p:nvPr/>
          </p:nvSpPr>
          <p:spPr>
            <a:xfrm>
              <a:off x="5974194" y="8227187"/>
              <a:ext cx="6985" cy="16510"/>
            </a:xfrm>
            <a:custGeom>
              <a:avLst/>
              <a:gdLst/>
              <a:ahLst/>
              <a:cxnLst/>
              <a:rect l="l" t="t" r="r" b="b"/>
              <a:pathLst>
                <a:path w="6985" h="16509">
                  <a:moveTo>
                    <a:pt x="6705" y="0"/>
                  </a:moveTo>
                  <a:lnTo>
                    <a:pt x="4559" y="4699"/>
                  </a:lnTo>
                  <a:lnTo>
                    <a:pt x="1993" y="10934"/>
                  </a:lnTo>
                  <a:lnTo>
                    <a:pt x="0" y="16484"/>
                  </a:lnTo>
                </a:path>
              </a:pathLst>
            </a:custGeom>
            <a:ln w="25400">
              <a:solidFill>
                <a:srgbClr val="FBCD37"/>
              </a:solidFill>
            </a:ln>
          </p:spPr>
          <p:txBody>
            <a:bodyPr wrap="square" lIns="0" tIns="0" rIns="0" bIns="0" rtlCol="0"/>
            <a:lstStyle/>
            <a:p>
              <a:endParaRPr/>
            </a:p>
          </p:txBody>
        </p:sp>
        <p:sp>
          <p:nvSpPr>
            <p:cNvPr id="8177" name="object 8177"/>
            <p:cNvSpPr/>
            <p:nvPr/>
          </p:nvSpPr>
          <p:spPr>
            <a:xfrm>
              <a:off x="5964186" y="8236432"/>
              <a:ext cx="10160" cy="7620"/>
            </a:xfrm>
            <a:custGeom>
              <a:avLst/>
              <a:gdLst/>
              <a:ahLst/>
              <a:cxnLst/>
              <a:rect l="l" t="t" r="r" b="b"/>
              <a:pathLst>
                <a:path w="10160" h="7620">
                  <a:moveTo>
                    <a:pt x="10007" y="7238"/>
                  </a:moveTo>
                  <a:lnTo>
                    <a:pt x="0" y="0"/>
                  </a:lnTo>
                </a:path>
              </a:pathLst>
            </a:custGeom>
            <a:ln w="25399">
              <a:solidFill>
                <a:srgbClr val="FBCD41"/>
              </a:solidFill>
            </a:ln>
          </p:spPr>
          <p:txBody>
            <a:bodyPr wrap="square" lIns="0" tIns="0" rIns="0" bIns="0" rtlCol="0"/>
            <a:lstStyle/>
            <a:p>
              <a:endParaRPr/>
            </a:p>
          </p:txBody>
        </p:sp>
        <p:sp>
          <p:nvSpPr>
            <p:cNvPr id="8178" name="object 8178"/>
            <p:cNvSpPr/>
            <p:nvPr/>
          </p:nvSpPr>
          <p:spPr>
            <a:xfrm>
              <a:off x="5964186" y="8220176"/>
              <a:ext cx="8255" cy="16510"/>
            </a:xfrm>
            <a:custGeom>
              <a:avLst/>
              <a:gdLst/>
              <a:ahLst/>
              <a:cxnLst/>
              <a:rect l="l" t="t" r="r" b="b"/>
              <a:pathLst>
                <a:path w="8254" h="16509">
                  <a:moveTo>
                    <a:pt x="0" y="16255"/>
                  </a:moveTo>
                  <a:lnTo>
                    <a:pt x="2451" y="11239"/>
                  </a:lnTo>
                  <a:lnTo>
                    <a:pt x="5003" y="4648"/>
                  </a:lnTo>
                  <a:lnTo>
                    <a:pt x="7924" y="0"/>
                  </a:lnTo>
                </a:path>
              </a:pathLst>
            </a:custGeom>
            <a:ln w="25400">
              <a:solidFill>
                <a:srgbClr val="FCD140"/>
              </a:solidFill>
            </a:ln>
          </p:spPr>
          <p:txBody>
            <a:bodyPr wrap="square" lIns="0" tIns="0" rIns="0" bIns="0" rtlCol="0"/>
            <a:lstStyle/>
            <a:p>
              <a:endParaRPr/>
            </a:p>
          </p:txBody>
        </p:sp>
        <p:sp>
          <p:nvSpPr>
            <p:cNvPr id="8179" name="object 8179"/>
            <p:cNvSpPr/>
            <p:nvPr/>
          </p:nvSpPr>
          <p:spPr>
            <a:xfrm>
              <a:off x="5972111" y="8220176"/>
              <a:ext cx="8890" cy="7620"/>
            </a:xfrm>
            <a:custGeom>
              <a:avLst/>
              <a:gdLst/>
              <a:ahLst/>
              <a:cxnLst/>
              <a:rect l="l" t="t" r="r" b="b"/>
              <a:pathLst>
                <a:path w="8889" h="7620">
                  <a:moveTo>
                    <a:pt x="0" y="0"/>
                  </a:moveTo>
                  <a:lnTo>
                    <a:pt x="8788" y="7010"/>
                  </a:lnTo>
                </a:path>
              </a:pathLst>
            </a:custGeom>
            <a:ln w="25399">
              <a:solidFill>
                <a:srgbClr val="FCD135"/>
              </a:solidFill>
            </a:ln>
          </p:spPr>
          <p:txBody>
            <a:bodyPr wrap="square" lIns="0" tIns="0" rIns="0" bIns="0" rtlCol="0"/>
            <a:lstStyle/>
            <a:p>
              <a:endParaRPr/>
            </a:p>
          </p:txBody>
        </p:sp>
        <p:sp>
          <p:nvSpPr>
            <p:cNvPr id="8180" name="object 8180"/>
            <p:cNvSpPr/>
            <p:nvPr/>
          </p:nvSpPr>
          <p:spPr>
            <a:xfrm>
              <a:off x="5946736" y="8203247"/>
              <a:ext cx="25400" cy="33655"/>
            </a:xfrm>
            <a:custGeom>
              <a:avLst/>
              <a:gdLst/>
              <a:ahLst/>
              <a:cxnLst/>
              <a:rect l="l" t="t" r="r" b="b"/>
              <a:pathLst>
                <a:path w="25400" h="33654">
                  <a:moveTo>
                    <a:pt x="10706" y="0"/>
                  </a:moveTo>
                  <a:lnTo>
                    <a:pt x="6667" y="4597"/>
                  </a:lnTo>
                  <a:lnTo>
                    <a:pt x="3111" y="9067"/>
                  </a:lnTo>
                  <a:lnTo>
                    <a:pt x="0" y="13309"/>
                  </a:lnTo>
                  <a:lnTo>
                    <a:pt x="3967" y="18994"/>
                  </a:lnTo>
                  <a:lnTo>
                    <a:pt x="8215" y="24190"/>
                  </a:lnTo>
                  <a:lnTo>
                    <a:pt x="12717" y="28915"/>
                  </a:lnTo>
                  <a:lnTo>
                    <a:pt x="17449" y="33185"/>
                  </a:lnTo>
                  <a:lnTo>
                    <a:pt x="19900" y="28168"/>
                  </a:lnTo>
                  <a:lnTo>
                    <a:pt x="22453" y="21577"/>
                  </a:lnTo>
                  <a:lnTo>
                    <a:pt x="25374" y="16929"/>
                  </a:lnTo>
                  <a:lnTo>
                    <a:pt x="19773" y="11963"/>
                  </a:lnTo>
                  <a:lnTo>
                    <a:pt x="14731" y="6388"/>
                  </a:lnTo>
                  <a:lnTo>
                    <a:pt x="10706" y="0"/>
                  </a:lnTo>
                  <a:close/>
                </a:path>
              </a:pathLst>
            </a:custGeom>
            <a:solidFill>
              <a:srgbClr val="FED64D"/>
            </a:solidFill>
          </p:spPr>
          <p:txBody>
            <a:bodyPr wrap="square" lIns="0" tIns="0" rIns="0" bIns="0" rtlCol="0"/>
            <a:lstStyle/>
            <a:p>
              <a:endParaRPr/>
            </a:p>
          </p:txBody>
        </p:sp>
        <p:sp>
          <p:nvSpPr>
            <p:cNvPr id="8181" name="object 8181"/>
            <p:cNvSpPr/>
            <p:nvPr/>
          </p:nvSpPr>
          <p:spPr>
            <a:xfrm>
              <a:off x="5964186" y="8220176"/>
              <a:ext cx="8255" cy="16510"/>
            </a:xfrm>
            <a:custGeom>
              <a:avLst/>
              <a:gdLst/>
              <a:ahLst/>
              <a:cxnLst/>
              <a:rect l="l" t="t" r="r" b="b"/>
              <a:pathLst>
                <a:path w="8254" h="16509">
                  <a:moveTo>
                    <a:pt x="7924" y="0"/>
                  </a:moveTo>
                  <a:lnTo>
                    <a:pt x="5003" y="4648"/>
                  </a:lnTo>
                  <a:lnTo>
                    <a:pt x="2451" y="11239"/>
                  </a:lnTo>
                  <a:lnTo>
                    <a:pt x="0" y="16255"/>
                  </a:lnTo>
                </a:path>
              </a:pathLst>
            </a:custGeom>
            <a:ln w="25400">
              <a:solidFill>
                <a:srgbClr val="FCD140"/>
              </a:solidFill>
            </a:ln>
          </p:spPr>
          <p:txBody>
            <a:bodyPr wrap="square" lIns="0" tIns="0" rIns="0" bIns="0" rtlCol="0"/>
            <a:lstStyle/>
            <a:p>
              <a:endParaRPr/>
            </a:p>
          </p:txBody>
        </p:sp>
        <p:sp>
          <p:nvSpPr>
            <p:cNvPr id="8182" name="object 8182"/>
            <p:cNvSpPr/>
            <p:nvPr/>
          </p:nvSpPr>
          <p:spPr>
            <a:xfrm>
              <a:off x="5946736" y="8216557"/>
              <a:ext cx="17780" cy="20320"/>
            </a:xfrm>
            <a:custGeom>
              <a:avLst/>
              <a:gdLst/>
              <a:ahLst/>
              <a:cxnLst/>
              <a:rect l="l" t="t" r="r" b="b"/>
              <a:pathLst>
                <a:path w="17779" h="20320">
                  <a:moveTo>
                    <a:pt x="17449" y="19875"/>
                  </a:moveTo>
                  <a:lnTo>
                    <a:pt x="12717" y="15605"/>
                  </a:lnTo>
                  <a:lnTo>
                    <a:pt x="8215" y="10880"/>
                  </a:lnTo>
                  <a:lnTo>
                    <a:pt x="3967" y="5684"/>
                  </a:lnTo>
                  <a:lnTo>
                    <a:pt x="0" y="0"/>
                  </a:lnTo>
                </a:path>
              </a:pathLst>
            </a:custGeom>
            <a:ln w="25400">
              <a:solidFill>
                <a:srgbClr val="FED556"/>
              </a:solidFill>
            </a:ln>
          </p:spPr>
          <p:txBody>
            <a:bodyPr wrap="square" lIns="0" tIns="0" rIns="0" bIns="0" rtlCol="0"/>
            <a:lstStyle/>
            <a:p>
              <a:endParaRPr/>
            </a:p>
          </p:txBody>
        </p:sp>
        <p:sp>
          <p:nvSpPr>
            <p:cNvPr id="8183" name="object 8183"/>
            <p:cNvSpPr/>
            <p:nvPr/>
          </p:nvSpPr>
          <p:spPr>
            <a:xfrm>
              <a:off x="5946736" y="8203247"/>
              <a:ext cx="10795" cy="13335"/>
            </a:xfrm>
            <a:custGeom>
              <a:avLst/>
              <a:gdLst/>
              <a:ahLst/>
              <a:cxnLst/>
              <a:rect l="l" t="t" r="r" b="b"/>
              <a:pathLst>
                <a:path w="10795" h="13334">
                  <a:moveTo>
                    <a:pt x="0" y="13309"/>
                  </a:moveTo>
                  <a:lnTo>
                    <a:pt x="3111" y="9067"/>
                  </a:lnTo>
                  <a:lnTo>
                    <a:pt x="6667" y="4597"/>
                  </a:lnTo>
                  <a:lnTo>
                    <a:pt x="10706" y="0"/>
                  </a:lnTo>
                </a:path>
              </a:pathLst>
            </a:custGeom>
            <a:ln w="25400">
              <a:solidFill>
                <a:srgbClr val="FFDB5A"/>
              </a:solidFill>
            </a:ln>
          </p:spPr>
          <p:txBody>
            <a:bodyPr wrap="square" lIns="0" tIns="0" rIns="0" bIns="0" rtlCol="0"/>
            <a:lstStyle/>
            <a:p>
              <a:endParaRPr/>
            </a:p>
          </p:txBody>
        </p:sp>
        <p:sp>
          <p:nvSpPr>
            <p:cNvPr id="8184" name="object 8184"/>
            <p:cNvSpPr/>
            <p:nvPr/>
          </p:nvSpPr>
          <p:spPr>
            <a:xfrm>
              <a:off x="5957443" y="8203247"/>
              <a:ext cx="15240" cy="17145"/>
            </a:xfrm>
            <a:custGeom>
              <a:avLst/>
              <a:gdLst/>
              <a:ahLst/>
              <a:cxnLst/>
              <a:rect l="l" t="t" r="r" b="b"/>
              <a:pathLst>
                <a:path w="15239" h="17145">
                  <a:moveTo>
                    <a:pt x="0" y="0"/>
                  </a:moveTo>
                  <a:lnTo>
                    <a:pt x="4025" y="6388"/>
                  </a:lnTo>
                  <a:lnTo>
                    <a:pt x="9067" y="11963"/>
                  </a:lnTo>
                  <a:lnTo>
                    <a:pt x="14668" y="16929"/>
                  </a:lnTo>
                </a:path>
              </a:pathLst>
            </a:custGeom>
            <a:ln w="25399">
              <a:solidFill>
                <a:srgbClr val="FED645"/>
              </a:solidFill>
            </a:ln>
          </p:spPr>
          <p:txBody>
            <a:bodyPr wrap="square" lIns="0" tIns="0" rIns="0" bIns="0" rtlCol="0"/>
            <a:lstStyle/>
            <a:p>
              <a:endParaRPr/>
            </a:p>
          </p:txBody>
        </p:sp>
        <p:sp>
          <p:nvSpPr>
            <p:cNvPr id="8185" name="object 8185"/>
            <p:cNvSpPr/>
            <p:nvPr/>
          </p:nvSpPr>
          <p:spPr>
            <a:xfrm>
              <a:off x="5945835" y="8193125"/>
              <a:ext cx="12065" cy="17145"/>
            </a:xfrm>
            <a:custGeom>
              <a:avLst/>
              <a:gdLst/>
              <a:ahLst/>
              <a:cxnLst/>
              <a:rect l="l" t="t" r="r" b="b"/>
              <a:pathLst>
                <a:path w="12064" h="17145">
                  <a:moveTo>
                    <a:pt x="6197" y="0"/>
                  </a:moveTo>
                  <a:lnTo>
                    <a:pt x="4013" y="2032"/>
                  </a:lnTo>
                  <a:lnTo>
                    <a:pt x="1955" y="4051"/>
                  </a:lnTo>
                  <a:lnTo>
                    <a:pt x="0" y="6045"/>
                  </a:lnTo>
                  <a:lnTo>
                    <a:pt x="1752" y="9867"/>
                  </a:lnTo>
                  <a:lnTo>
                    <a:pt x="3733" y="13500"/>
                  </a:lnTo>
                  <a:lnTo>
                    <a:pt x="5905" y="16903"/>
                  </a:lnTo>
                  <a:lnTo>
                    <a:pt x="7696" y="14693"/>
                  </a:lnTo>
                  <a:lnTo>
                    <a:pt x="9588" y="12420"/>
                  </a:lnTo>
                  <a:lnTo>
                    <a:pt x="11607" y="10121"/>
                  </a:lnTo>
                  <a:lnTo>
                    <a:pt x="9563" y="6883"/>
                  </a:lnTo>
                  <a:lnTo>
                    <a:pt x="7772" y="3505"/>
                  </a:lnTo>
                  <a:lnTo>
                    <a:pt x="6197" y="0"/>
                  </a:lnTo>
                  <a:close/>
                </a:path>
              </a:pathLst>
            </a:custGeom>
            <a:solidFill>
              <a:srgbClr val="FFDD5C"/>
            </a:solidFill>
          </p:spPr>
          <p:txBody>
            <a:bodyPr wrap="square" lIns="0" tIns="0" rIns="0" bIns="0" rtlCol="0"/>
            <a:lstStyle/>
            <a:p>
              <a:endParaRPr/>
            </a:p>
          </p:txBody>
        </p:sp>
        <p:sp>
          <p:nvSpPr>
            <p:cNvPr id="8186" name="object 8186"/>
            <p:cNvSpPr/>
            <p:nvPr/>
          </p:nvSpPr>
          <p:spPr>
            <a:xfrm>
              <a:off x="5952033" y="8193125"/>
              <a:ext cx="5715" cy="10160"/>
            </a:xfrm>
            <a:custGeom>
              <a:avLst/>
              <a:gdLst/>
              <a:ahLst/>
              <a:cxnLst/>
              <a:rect l="l" t="t" r="r" b="b"/>
              <a:pathLst>
                <a:path w="5714" h="10159">
                  <a:moveTo>
                    <a:pt x="5410" y="10121"/>
                  </a:moveTo>
                  <a:lnTo>
                    <a:pt x="0" y="0"/>
                  </a:lnTo>
                </a:path>
              </a:pathLst>
            </a:custGeom>
            <a:ln w="25400">
              <a:solidFill>
                <a:srgbClr val="FFDD55"/>
              </a:solidFill>
            </a:ln>
          </p:spPr>
          <p:txBody>
            <a:bodyPr wrap="square" lIns="0" tIns="0" rIns="0" bIns="0" rtlCol="0"/>
            <a:lstStyle/>
            <a:p>
              <a:endParaRPr/>
            </a:p>
          </p:txBody>
        </p:sp>
        <p:sp>
          <p:nvSpPr>
            <p:cNvPr id="8187" name="object 8187"/>
            <p:cNvSpPr/>
            <p:nvPr/>
          </p:nvSpPr>
          <p:spPr>
            <a:xfrm>
              <a:off x="5945835" y="8193125"/>
              <a:ext cx="6350" cy="6350"/>
            </a:xfrm>
            <a:custGeom>
              <a:avLst/>
              <a:gdLst/>
              <a:ahLst/>
              <a:cxnLst/>
              <a:rect l="l" t="t" r="r" b="b"/>
              <a:pathLst>
                <a:path w="6350" h="6350">
                  <a:moveTo>
                    <a:pt x="6197" y="0"/>
                  </a:moveTo>
                  <a:lnTo>
                    <a:pt x="0" y="6045"/>
                  </a:lnTo>
                </a:path>
              </a:pathLst>
            </a:custGeom>
            <a:ln w="25400">
              <a:solidFill>
                <a:srgbClr val="FFDF61"/>
              </a:solidFill>
            </a:ln>
          </p:spPr>
          <p:txBody>
            <a:bodyPr wrap="square" lIns="0" tIns="0" rIns="0" bIns="0" rtlCol="0"/>
            <a:lstStyle/>
            <a:p>
              <a:endParaRPr/>
            </a:p>
          </p:txBody>
        </p:sp>
        <p:sp>
          <p:nvSpPr>
            <p:cNvPr id="8188" name="object 8188"/>
            <p:cNvSpPr/>
            <p:nvPr/>
          </p:nvSpPr>
          <p:spPr>
            <a:xfrm>
              <a:off x="5945835" y="8199170"/>
              <a:ext cx="6350" cy="11430"/>
            </a:xfrm>
            <a:custGeom>
              <a:avLst/>
              <a:gdLst/>
              <a:ahLst/>
              <a:cxnLst/>
              <a:rect l="l" t="t" r="r" b="b"/>
              <a:pathLst>
                <a:path w="6350" h="11429">
                  <a:moveTo>
                    <a:pt x="0" y="0"/>
                  </a:moveTo>
                  <a:lnTo>
                    <a:pt x="5905" y="10858"/>
                  </a:lnTo>
                </a:path>
              </a:pathLst>
            </a:custGeom>
            <a:ln w="25400">
              <a:solidFill>
                <a:srgbClr val="FFDE63"/>
              </a:solidFill>
            </a:ln>
          </p:spPr>
          <p:txBody>
            <a:bodyPr wrap="square" lIns="0" tIns="0" rIns="0" bIns="0" rtlCol="0"/>
            <a:lstStyle/>
            <a:p>
              <a:endParaRPr/>
            </a:p>
          </p:txBody>
        </p:sp>
        <p:sp>
          <p:nvSpPr>
            <p:cNvPr id="8189" name="object 8189"/>
            <p:cNvSpPr/>
            <p:nvPr/>
          </p:nvSpPr>
          <p:spPr>
            <a:xfrm>
              <a:off x="5951740" y="8203247"/>
              <a:ext cx="5715" cy="6985"/>
            </a:xfrm>
            <a:custGeom>
              <a:avLst/>
              <a:gdLst/>
              <a:ahLst/>
              <a:cxnLst/>
              <a:rect l="l" t="t" r="r" b="b"/>
              <a:pathLst>
                <a:path w="5714" h="6984">
                  <a:moveTo>
                    <a:pt x="0" y="6781"/>
                  </a:moveTo>
                  <a:lnTo>
                    <a:pt x="5702" y="0"/>
                  </a:lnTo>
                </a:path>
              </a:pathLst>
            </a:custGeom>
            <a:ln w="25400">
              <a:solidFill>
                <a:srgbClr val="FFDB56"/>
              </a:solidFill>
            </a:ln>
          </p:spPr>
          <p:txBody>
            <a:bodyPr wrap="square" lIns="0" tIns="0" rIns="0" bIns="0" rtlCol="0"/>
            <a:lstStyle/>
            <a:p>
              <a:endParaRPr/>
            </a:p>
          </p:txBody>
        </p:sp>
        <p:sp>
          <p:nvSpPr>
            <p:cNvPr id="8190" name="object 8190"/>
            <p:cNvSpPr/>
            <p:nvPr/>
          </p:nvSpPr>
          <p:spPr>
            <a:xfrm>
              <a:off x="5940298" y="8199170"/>
              <a:ext cx="12065" cy="17780"/>
            </a:xfrm>
            <a:custGeom>
              <a:avLst/>
              <a:gdLst/>
              <a:ahLst/>
              <a:cxnLst/>
              <a:rect l="l" t="t" r="r" b="b"/>
              <a:pathLst>
                <a:path w="12064" h="17779">
                  <a:moveTo>
                    <a:pt x="5537" y="0"/>
                  </a:moveTo>
                  <a:lnTo>
                    <a:pt x="3581" y="1993"/>
                  </a:lnTo>
                  <a:lnTo>
                    <a:pt x="1739" y="3949"/>
                  </a:lnTo>
                  <a:lnTo>
                    <a:pt x="0" y="5867"/>
                  </a:lnTo>
                  <a:lnTo>
                    <a:pt x="1943" y="10020"/>
                  </a:lnTo>
                  <a:lnTo>
                    <a:pt x="4127" y="13804"/>
                  </a:lnTo>
                  <a:lnTo>
                    <a:pt x="6438" y="17386"/>
                  </a:lnTo>
                  <a:lnTo>
                    <a:pt x="7988" y="15265"/>
                  </a:lnTo>
                  <a:lnTo>
                    <a:pt x="9664" y="13080"/>
                  </a:lnTo>
                  <a:lnTo>
                    <a:pt x="11442" y="10858"/>
                  </a:lnTo>
                  <a:lnTo>
                    <a:pt x="9271" y="7454"/>
                  </a:lnTo>
                  <a:lnTo>
                    <a:pt x="7289" y="3822"/>
                  </a:lnTo>
                  <a:lnTo>
                    <a:pt x="5537" y="0"/>
                  </a:lnTo>
                  <a:close/>
                </a:path>
              </a:pathLst>
            </a:custGeom>
            <a:solidFill>
              <a:srgbClr val="FFDD68"/>
            </a:solidFill>
          </p:spPr>
          <p:txBody>
            <a:bodyPr wrap="square" lIns="0" tIns="0" rIns="0" bIns="0" rtlCol="0"/>
            <a:lstStyle/>
            <a:p>
              <a:endParaRPr/>
            </a:p>
          </p:txBody>
        </p:sp>
        <p:sp>
          <p:nvSpPr>
            <p:cNvPr id="8191" name="object 8191"/>
            <p:cNvSpPr/>
            <p:nvPr/>
          </p:nvSpPr>
          <p:spPr>
            <a:xfrm>
              <a:off x="5945835" y="8199170"/>
              <a:ext cx="6350" cy="11430"/>
            </a:xfrm>
            <a:custGeom>
              <a:avLst/>
              <a:gdLst/>
              <a:ahLst/>
              <a:cxnLst/>
              <a:rect l="l" t="t" r="r" b="b"/>
              <a:pathLst>
                <a:path w="6350" h="11429">
                  <a:moveTo>
                    <a:pt x="5905" y="10858"/>
                  </a:moveTo>
                  <a:lnTo>
                    <a:pt x="0" y="0"/>
                  </a:lnTo>
                </a:path>
              </a:pathLst>
            </a:custGeom>
            <a:ln w="25400">
              <a:solidFill>
                <a:srgbClr val="FFDE63"/>
              </a:solidFill>
            </a:ln>
          </p:spPr>
          <p:txBody>
            <a:bodyPr wrap="square" lIns="0" tIns="0" rIns="0" bIns="0" rtlCol="0"/>
            <a:lstStyle/>
            <a:p>
              <a:endParaRPr/>
            </a:p>
          </p:txBody>
        </p:sp>
        <p:sp>
          <p:nvSpPr>
            <p:cNvPr id="8192" name="object 8192"/>
            <p:cNvSpPr/>
            <p:nvPr/>
          </p:nvSpPr>
          <p:spPr>
            <a:xfrm>
              <a:off x="5940298" y="8199170"/>
              <a:ext cx="5715" cy="6350"/>
            </a:xfrm>
            <a:custGeom>
              <a:avLst/>
              <a:gdLst/>
              <a:ahLst/>
              <a:cxnLst/>
              <a:rect l="l" t="t" r="r" b="b"/>
              <a:pathLst>
                <a:path w="5714" h="6350">
                  <a:moveTo>
                    <a:pt x="5537" y="0"/>
                  </a:moveTo>
                  <a:lnTo>
                    <a:pt x="0" y="5867"/>
                  </a:lnTo>
                </a:path>
              </a:pathLst>
            </a:custGeom>
            <a:ln w="25400">
              <a:solidFill>
                <a:srgbClr val="FFE06F"/>
              </a:solidFill>
            </a:ln>
          </p:spPr>
          <p:txBody>
            <a:bodyPr wrap="square" lIns="0" tIns="0" rIns="0" bIns="0" rtlCol="0"/>
            <a:lstStyle/>
            <a:p>
              <a:endParaRPr/>
            </a:p>
          </p:txBody>
        </p:sp>
        <p:sp>
          <p:nvSpPr>
            <p:cNvPr id="8193" name="object 8193"/>
            <p:cNvSpPr/>
            <p:nvPr/>
          </p:nvSpPr>
          <p:spPr>
            <a:xfrm>
              <a:off x="5940298" y="8205038"/>
              <a:ext cx="6985" cy="12065"/>
            </a:xfrm>
            <a:custGeom>
              <a:avLst/>
              <a:gdLst/>
              <a:ahLst/>
              <a:cxnLst/>
              <a:rect l="l" t="t" r="r" b="b"/>
              <a:pathLst>
                <a:path w="6985" h="12065">
                  <a:moveTo>
                    <a:pt x="0" y="0"/>
                  </a:moveTo>
                  <a:lnTo>
                    <a:pt x="6438" y="11518"/>
                  </a:lnTo>
                </a:path>
              </a:pathLst>
            </a:custGeom>
            <a:ln w="25400">
              <a:solidFill>
                <a:srgbClr val="FFDD6D"/>
              </a:solidFill>
            </a:ln>
          </p:spPr>
          <p:txBody>
            <a:bodyPr wrap="square" lIns="0" tIns="0" rIns="0" bIns="0" rtlCol="0"/>
            <a:lstStyle/>
            <a:p>
              <a:endParaRPr/>
            </a:p>
          </p:txBody>
        </p:sp>
        <p:sp>
          <p:nvSpPr>
            <p:cNvPr id="8194" name="object 8194"/>
            <p:cNvSpPr/>
            <p:nvPr/>
          </p:nvSpPr>
          <p:spPr>
            <a:xfrm>
              <a:off x="5946736" y="8210029"/>
              <a:ext cx="5080" cy="6985"/>
            </a:xfrm>
            <a:custGeom>
              <a:avLst/>
              <a:gdLst/>
              <a:ahLst/>
              <a:cxnLst/>
              <a:rect l="l" t="t" r="r" b="b"/>
              <a:pathLst>
                <a:path w="5079" h="6984">
                  <a:moveTo>
                    <a:pt x="0" y="6527"/>
                  </a:moveTo>
                  <a:lnTo>
                    <a:pt x="5003" y="0"/>
                  </a:lnTo>
                </a:path>
              </a:pathLst>
            </a:custGeom>
            <a:ln w="25400">
              <a:solidFill>
                <a:srgbClr val="FFDB61"/>
              </a:solidFill>
            </a:ln>
          </p:spPr>
          <p:txBody>
            <a:bodyPr wrap="square" lIns="0" tIns="0" rIns="0" bIns="0" rtlCol="0"/>
            <a:lstStyle/>
            <a:p>
              <a:endParaRPr/>
            </a:p>
          </p:txBody>
        </p:sp>
        <p:sp>
          <p:nvSpPr>
            <p:cNvPr id="8195" name="object 8195"/>
            <p:cNvSpPr/>
            <p:nvPr/>
          </p:nvSpPr>
          <p:spPr>
            <a:xfrm>
              <a:off x="5937338" y="8167801"/>
              <a:ext cx="15240" cy="31750"/>
            </a:xfrm>
            <a:custGeom>
              <a:avLst/>
              <a:gdLst/>
              <a:ahLst/>
              <a:cxnLst/>
              <a:rect l="l" t="t" r="r" b="b"/>
              <a:pathLst>
                <a:path w="15239" h="31750">
                  <a:moveTo>
                    <a:pt x="7226" y="0"/>
                  </a:moveTo>
                  <a:lnTo>
                    <a:pt x="0" y="4140"/>
                  </a:lnTo>
                  <a:lnTo>
                    <a:pt x="1516" y="11096"/>
                  </a:lnTo>
                  <a:lnTo>
                    <a:pt x="3419" y="17978"/>
                  </a:lnTo>
                  <a:lnTo>
                    <a:pt x="5736" y="24748"/>
                  </a:lnTo>
                  <a:lnTo>
                    <a:pt x="8496" y="31368"/>
                  </a:lnTo>
                  <a:lnTo>
                    <a:pt x="12509" y="27355"/>
                  </a:lnTo>
                  <a:lnTo>
                    <a:pt x="14693" y="25323"/>
                  </a:lnTo>
                  <a:lnTo>
                    <a:pt x="12217" y="19220"/>
                  </a:lnTo>
                  <a:lnTo>
                    <a:pt x="10164" y="12938"/>
                  </a:lnTo>
                  <a:lnTo>
                    <a:pt x="8509" y="6517"/>
                  </a:lnTo>
                  <a:lnTo>
                    <a:pt x="7226" y="0"/>
                  </a:lnTo>
                  <a:close/>
                </a:path>
              </a:pathLst>
            </a:custGeom>
            <a:solidFill>
              <a:srgbClr val="FFE56F"/>
            </a:solidFill>
          </p:spPr>
          <p:txBody>
            <a:bodyPr wrap="square" lIns="0" tIns="0" rIns="0" bIns="0" rtlCol="0"/>
            <a:lstStyle/>
            <a:p>
              <a:endParaRPr/>
            </a:p>
          </p:txBody>
        </p:sp>
        <p:sp>
          <p:nvSpPr>
            <p:cNvPr id="8196" name="object 8196"/>
            <p:cNvSpPr/>
            <p:nvPr/>
          </p:nvSpPr>
          <p:spPr>
            <a:xfrm>
              <a:off x="5944565" y="8167801"/>
              <a:ext cx="7620" cy="25400"/>
            </a:xfrm>
            <a:custGeom>
              <a:avLst/>
              <a:gdLst/>
              <a:ahLst/>
              <a:cxnLst/>
              <a:rect l="l" t="t" r="r" b="b"/>
              <a:pathLst>
                <a:path w="7620" h="25400">
                  <a:moveTo>
                    <a:pt x="7467" y="25323"/>
                  </a:moveTo>
                  <a:lnTo>
                    <a:pt x="4991" y="19220"/>
                  </a:lnTo>
                  <a:lnTo>
                    <a:pt x="2938" y="12938"/>
                  </a:lnTo>
                  <a:lnTo>
                    <a:pt x="1282" y="6517"/>
                  </a:lnTo>
                  <a:lnTo>
                    <a:pt x="0" y="0"/>
                  </a:lnTo>
                </a:path>
              </a:pathLst>
            </a:custGeom>
            <a:ln w="25400">
              <a:solidFill>
                <a:srgbClr val="FFE363"/>
              </a:solidFill>
            </a:ln>
          </p:spPr>
          <p:txBody>
            <a:bodyPr wrap="square" lIns="0" tIns="0" rIns="0" bIns="0" rtlCol="0"/>
            <a:lstStyle/>
            <a:p>
              <a:endParaRPr/>
            </a:p>
          </p:txBody>
        </p:sp>
        <p:sp>
          <p:nvSpPr>
            <p:cNvPr id="8197" name="object 8197"/>
            <p:cNvSpPr/>
            <p:nvPr/>
          </p:nvSpPr>
          <p:spPr>
            <a:xfrm>
              <a:off x="5937338" y="8167801"/>
              <a:ext cx="7620" cy="4445"/>
            </a:xfrm>
            <a:custGeom>
              <a:avLst/>
              <a:gdLst/>
              <a:ahLst/>
              <a:cxnLst/>
              <a:rect l="l" t="t" r="r" b="b"/>
              <a:pathLst>
                <a:path w="7620" h="4445">
                  <a:moveTo>
                    <a:pt x="7226" y="0"/>
                  </a:moveTo>
                  <a:lnTo>
                    <a:pt x="0" y="4140"/>
                  </a:lnTo>
                </a:path>
              </a:pathLst>
            </a:custGeom>
            <a:ln w="25400">
              <a:solidFill>
                <a:srgbClr val="FEEA7D"/>
              </a:solidFill>
            </a:ln>
          </p:spPr>
          <p:txBody>
            <a:bodyPr wrap="square" lIns="0" tIns="0" rIns="0" bIns="0" rtlCol="0"/>
            <a:lstStyle/>
            <a:p>
              <a:endParaRPr/>
            </a:p>
          </p:txBody>
        </p:sp>
        <p:sp>
          <p:nvSpPr>
            <p:cNvPr id="8198" name="object 8198"/>
            <p:cNvSpPr/>
            <p:nvPr/>
          </p:nvSpPr>
          <p:spPr>
            <a:xfrm>
              <a:off x="5937338" y="8171942"/>
              <a:ext cx="8890" cy="27305"/>
            </a:xfrm>
            <a:custGeom>
              <a:avLst/>
              <a:gdLst/>
              <a:ahLst/>
              <a:cxnLst/>
              <a:rect l="l" t="t" r="r" b="b"/>
              <a:pathLst>
                <a:path w="8889" h="27304">
                  <a:moveTo>
                    <a:pt x="0" y="0"/>
                  </a:moveTo>
                  <a:lnTo>
                    <a:pt x="1516" y="6956"/>
                  </a:lnTo>
                  <a:lnTo>
                    <a:pt x="3419" y="13838"/>
                  </a:lnTo>
                  <a:lnTo>
                    <a:pt x="5736" y="20607"/>
                  </a:lnTo>
                  <a:lnTo>
                    <a:pt x="8496" y="27228"/>
                  </a:lnTo>
                </a:path>
              </a:pathLst>
            </a:custGeom>
            <a:ln w="25399">
              <a:solidFill>
                <a:srgbClr val="FEE67C"/>
              </a:solidFill>
            </a:ln>
          </p:spPr>
          <p:txBody>
            <a:bodyPr wrap="square" lIns="0" tIns="0" rIns="0" bIns="0" rtlCol="0"/>
            <a:lstStyle/>
            <a:p>
              <a:endParaRPr/>
            </a:p>
          </p:txBody>
        </p:sp>
        <p:sp>
          <p:nvSpPr>
            <p:cNvPr id="8199" name="object 8199"/>
            <p:cNvSpPr/>
            <p:nvPr/>
          </p:nvSpPr>
          <p:spPr>
            <a:xfrm>
              <a:off x="5945835" y="8193125"/>
              <a:ext cx="6350" cy="6350"/>
            </a:xfrm>
            <a:custGeom>
              <a:avLst/>
              <a:gdLst/>
              <a:ahLst/>
              <a:cxnLst/>
              <a:rect l="l" t="t" r="r" b="b"/>
              <a:pathLst>
                <a:path w="6350" h="6350">
                  <a:moveTo>
                    <a:pt x="0" y="6045"/>
                  </a:moveTo>
                  <a:lnTo>
                    <a:pt x="6197" y="0"/>
                  </a:lnTo>
                </a:path>
              </a:pathLst>
            </a:custGeom>
            <a:ln w="25400">
              <a:solidFill>
                <a:srgbClr val="FFDF61"/>
              </a:solidFill>
            </a:ln>
          </p:spPr>
          <p:txBody>
            <a:bodyPr wrap="square" lIns="0" tIns="0" rIns="0" bIns="0" rtlCol="0"/>
            <a:lstStyle/>
            <a:p>
              <a:endParaRPr/>
            </a:p>
          </p:txBody>
        </p:sp>
        <p:sp>
          <p:nvSpPr>
            <p:cNvPr id="8200" name="object 8200"/>
            <p:cNvSpPr/>
            <p:nvPr/>
          </p:nvSpPr>
          <p:spPr>
            <a:xfrm>
              <a:off x="5933948" y="8171942"/>
              <a:ext cx="12065" cy="30480"/>
            </a:xfrm>
            <a:custGeom>
              <a:avLst/>
              <a:gdLst/>
              <a:ahLst/>
              <a:cxnLst/>
              <a:rect l="l" t="t" r="r" b="b"/>
              <a:pathLst>
                <a:path w="12064" h="30479">
                  <a:moveTo>
                    <a:pt x="3390" y="0"/>
                  </a:moveTo>
                  <a:lnTo>
                    <a:pt x="0" y="2057"/>
                  </a:lnTo>
                  <a:lnTo>
                    <a:pt x="1612" y="9174"/>
                  </a:lnTo>
                  <a:lnTo>
                    <a:pt x="3635" y="16246"/>
                  </a:lnTo>
                  <a:lnTo>
                    <a:pt x="6100" y="23256"/>
                  </a:lnTo>
                  <a:lnTo>
                    <a:pt x="9042" y="30187"/>
                  </a:lnTo>
                  <a:lnTo>
                    <a:pt x="11887" y="27228"/>
                  </a:lnTo>
                  <a:lnTo>
                    <a:pt x="9127" y="20607"/>
                  </a:lnTo>
                  <a:lnTo>
                    <a:pt x="6810" y="13838"/>
                  </a:lnTo>
                  <a:lnTo>
                    <a:pt x="4907" y="6956"/>
                  </a:lnTo>
                  <a:lnTo>
                    <a:pt x="3390" y="0"/>
                  </a:lnTo>
                  <a:close/>
                </a:path>
              </a:pathLst>
            </a:custGeom>
            <a:solidFill>
              <a:srgbClr val="FEE781"/>
            </a:solidFill>
          </p:spPr>
          <p:txBody>
            <a:bodyPr wrap="square" lIns="0" tIns="0" rIns="0" bIns="0" rtlCol="0"/>
            <a:lstStyle/>
            <a:p>
              <a:endParaRPr/>
            </a:p>
          </p:txBody>
        </p:sp>
        <p:sp>
          <p:nvSpPr>
            <p:cNvPr id="8201" name="object 8201"/>
            <p:cNvSpPr/>
            <p:nvPr/>
          </p:nvSpPr>
          <p:spPr>
            <a:xfrm>
              <a:off x="5937338" y="8171942"/>
              <a:ext cx="8890" cy="27305"/>
            </a:xfrm>
            <a:custGeom>
              <a:avLst/>
              <a:gdLst/>
              <a:ahLst/>
              <a:cxnLst/>
              <a:rect l="l" t="t" r="r" b="b"/>
              <a:pathLst>
                <a:path w="8889" h="27304">
                  <a:moveTo>
                    <a:pt x="8496" y="27228"/>
                  </a:moveTo>
                  <a:lnTo>
                    <a:pt x="5736" y="20607"/>
                  </a:lnTo>
                  <a:lnTo>
                    <a:pt x="3419" y="13838"/>
                  </a:lnTo>
                  <a:lnTo>
                    <a:pt x="1516" y="6956"/>
                  </a:lnTo>
                  <a:lnTo>
                    <a:pt x="0" y="0"/>
                  </a:lnTo>
                </a:path>
              </a:pathLst>
            </a:custGeom>
            <a:ln w="25399">
              <a:solidFill>
                <a:srgbClr val="FEE67C"/>
              </a:solidFill>
            </a:ln>
          </p:spPr>
          <p:txBody>
            <a:bodyPr wrap="square" lIns="0" tIns="0" rIns="0" bIns="0" rtlCol="0"/>
            <a:lstStyle/>
            <a:p>
              <a:endParaRPr/>
            </a:p>
          </p:txBody>
        </p:sp>
        <p:sp>
          <p:nvSpPr>
            <p:cNvPr id="8202" name="object 8202"/>
            <p:cNvSpPr/>
            <p:nvPr/>
          </p:nvSpPr>
          <p:spPr>
            <a:xfrm>
              <a:off x="5933948" y="8171942"/>
              <a:ext cx="3810" cy="2540"/>
            </a:xfrm>
            <a:custGeom>
              <a:avLst/>
              <a:gdLst/>
              <a:ahLst/>
              <a:cxnLst/>
              <a:rect l="l" t="t" r="r" b="b"/>
              <a:pathLst>
                <a:path w="3810" h="2540">
                  <a:moveTo>
                    <a:pt x="3390" y="0"/>
                  </a:moveTo>
                  <a:lnTo>
                    <a:pt x="0" y="2057"/>
                  </a:lnTo>
                </a:path>
              </a:pathLst>
            </a:custGeom>
            <a:ln w="25400">
              <a:solidFill>
                <a:srgbClr val="FEEF95"/>
              </a:solidFill>
            </a:ln>
          </p:spPr>
          <p:txBody>
            <a:bodyPr wrap="square" lIns="0" tIns="0" rIns="0" bIns="0" rtlCol="0"/>
            <a:lstStyle/>
            <a:p>
              <a:endParaRPr/>
            </a:p>
          </p:txBody>
        </p:sp>
        <p:sp>
          <p:nvSpPr>
            <p:cNvPr id="8203" name="object 8203"/>
            <p:cNvSpPr/>
            <p:nvPr/>
          </p:nvSpPr>
          <p:spPr>
            <a:xfrm>
              <a:off x="5933948" y="8173999"/>
              <a:ext cx="9525" cy="28575"/>
            </a:xfrm>
            <a:custGeom>
              <a:avLst/>
              <a:gdLst/>
              <a:ahLst/>
              <a:cxnLst/>
              <a:rect l="l" t="t" r="r" b="b"/>
              <a:pathLst>
                <a:path w="9525" h="28575">
                  <a:moveTo>
                    <a:pt x="0" y="0"/>
                  </a:moveTo>
                  <a:lnTo>
                    <a:pt x="1612" y="7117"/>
                  </a:lnTo>
                  <a:lnTo>
                    <a:pt x="3635" y="14189"/>
                  </a:lnTo>
                  <a:lnTo>
                    <a:pt x="6100" y="21199"/>
                  </a:lnTo>
                  <a:lnTo>
                    <a:pt x="9042" y="28130"/>
                  </a:lnTo>
                </a:path>
              </a:pathLst>
            </a:custGeom>
            <a:ln w="25399">
              <a:solidFill>
                <a:srgbClr val="FEE887"/>
              </a:solidFill>
            </a:ln>
          </p:spPr>
          <p:txBody>
            <a:bodyPr wrap="square" lIns="0" tIns="0" rIns="0" bIns="0" rtlCol="0"/>
            <a:lstStyle/>
            <a:p>
              <a:endParaRPr/>
            </a:p>
          </p:txBody>
        </p:sp>
        <p:sp>
          <p:nvSpPr>
            <p:cNvPr id="8204" name="object 8204"/>
            <p:cNvSpPr/>
            <p:nvPr/>
          </p:nvSpPr>
          <p:spPr>
            <a:xfrm>
              <a:off x="5942990" y="8199170"/>
              <a:ext cx="3175" cy="3175"/>
            </a:xfrm>
            <a:custGeom>
              <a:avLst/>
              <a:gdLst/>
              <a:ahLst/>
              <a:cxnLst/>
              <a:rect l="l" t="t" r="r" b="b"/>
              <a:pathLst>
                <a:path w="3175" h="3175">
                  <a:moveTo>
                    <a:pt x="0" y="2959"/>
                  </a:moveTo>
                  <a:lnTo>
                    <a:pt x="2844" y="0"/>
                  </a:lnTo>
                </a:path>
              </a:pathLst>
            </a:custGeom>
            <a:ln w="25399">
              <a:solidFill>
                <a:srgbClr val="FFE06D"/>
              </a:solidFill>
            </a:ln>
          </p:spPr>
          <p:txBody>
            <a:bodyPr wrap="square" lIns="0" tIns="0" rIns="0" bIns="0" rtlCol="0"/>
            <a:lstStyle/>
            <a:p>
              <a:endParaRPr/>
            </a:p>
          </p:txBody>
        </p:sp>
        <p:sp>
          <p:nvSpPr>
            <p:cNvPr id="8205" name="object 8205"/>
            <p:cNvSpPr/>
            <p:nvPr/>
          </p:nvSpPr>
          <p:spPr>
            <a:xfrm>
              <a:off x="5930735" y="8173999"/>
              <a:ext cx="12700" cy="31115"/>
            </a:xfrm>
            <a:custGeom>
              <a:avLst/>
              <a:gdLst/>
              <a:ahLst/>
              <a:cxnLst/>
              <a:rect l="l" t="t" r="r" b="b"/>
              <a:pathLst>
                <a:path w="12700" h="31115">
                  <a:moveTo>
                    <a:pt x="3213" y="0"/>
                  </a:moveTo>
                  <a:lnTo>
                    <a:pt x="1028" y="1396"/>
                  </a:lnTo>
                  <a:lnTo>
                    <a:pt x="0" y="2133"/>
                  </a:lnTo>
                  <a:lnTo>
                    <a:pt x="1769" y="9448"/>
                  </a:lnTo>
                  <a:lnTo>
                    <a:pt x="3933" y="16724"/>
                  </a:lnTo>
                  <a:lnTo>
                    <a:pt x="6522" y="23930"/>
                  </a:lnTo>
                  <a:lnTo>
                    <a:pt x="9563" y="31038"/>
                  </a:lnTo>
                  <a:lnTo>
                    <a:pt x="12255" y="28130"/>
                  </a:lnTo>
                  <a:lnTo>
                    <a:pt x="9313" y="21199"/>
                  </a:lnTo>
                  <a:lnTo>
                    <a:pt x="6848" y="14189"/>
                  </a:lnTo>
                  <a:lnTo>
                    <a:pt x="4825" y="7117"/>
                  </a:lnTo>
                  <a:lnTo>
                    <a:pt x="3213" y="0"/>
                  </a:lnTo>
                  <a:close/>
                </a:path>
              </a:pathLst>
            </a:custGeom>
            <a:solidFill>
              <a:srgbClr val="FEE98A"/>
            </a:solidFill>
          </p:spPr>
          <p:txBody>
            <a:bodyPr wrap="square" lIns="0" tIns="0" rIns="0" bIns="0" rtlCol="0"/>
            <a:lstStyle/>
            <a:p>
              <a:endParaRPr/>
            </a:p>
          </p:txBody>
        </p:sp>
        <p:sp>
          <p:nvSpPr>
            <p:cNvPr id="8206" name="object 8206"/>
            <p:cNvSpPr/>
            <p:nvPr/>
          </p:nvSpPr>
          <p:spPr>
            <a:xfrm>
              <a:off x="5933948" y="8173999"/>
              <a:ext cx="9525" cy="28575"/>
            </a:xfrm>
            <a:custGeom>
              <a:avLst/>
              <a:gdLst/>
              <a:ahLst/>
              <a:cxnLst/>
              <a:rect l="l" t="t" r="r" b="b"/>
              <a:pathLst>
                <a:path w="9525" h="28575">
                  <a:moveTo>
                    <a:pt x="9042" y="28130"/>
                  </a:moveTo>
                  <a:lnTo>
                    <a:pt x="6100" y="21199"/>
                  </a:lnTo>
                  <a:lnTo>
                    <a:pt x="3635" y="14189"/>
                  </a:lnTo>
                  <a:lnTo>
                    <a:pt x="1612" y="7117"/>
                  </a:lnTo>
                  <a:lnTo>
                    <a:pt x="0" y="0"/>
                  </a:lnTo>
                </a:path>
              </a:pathLst>
            </a:custGeom>
            <a:ln w="25399">
              <a:solidFill>
                <a:srgbClr val="FEE887"/>
              </a:solidFill>
            </a:ln>
          </p:spPr>
          <p:txBody>
            <a:bodyPr wrap="square" lIns="0" tIns="0" rIns="0" bIns="0" rtlCol="0"/>
            <a:lstStyle/>
            <a:p>
              <a:endParaRPr/>
            </a:p>
          </p:txBody>
        </p:sp>
        <p:sp>
          <p:nvSpPr>
            <p:cNvPr id="8207" name="object 8207"/>
            <p:cNvSpPr/>
            <p:nvPr/>
          </p:nvSpPr>
          <p:spPr>
            <a:xfrm>
              <a:off x="5930735" y="8173999"/>
              <a:ext cx="3810" cy="2540"/>
            </a:xfrm>
            <a:custGeom>
              <a:avLst/>
              <a:gdLst/>
              <a:ahLst/>
              <a:cxnLst/>
              <a:rect l="l" t="t" r="r" b="b"/>
              <a:pathLst>
                <a:path w="3810" h="2540">
                  <a:moveTo>
                    <a:pt x="3213" y="0"/>
                  </a:moveTo>
                  <a:lnTo>
                    <a:pt x="0" y="2133"/>
                  </a:lnTo>
                </a:path>
              </a:pathLst>
            </a:custGeom>
            <a:ln w="25400">
              <a:solidFill>
                <a:srgbClr val="FCF2A1"/>
              </a:solidFill>
            </a:ln>
          </p:spPr>
          <p:txBody>
            <a:bodyPr wrap="square" lIns="0" tIns="0" rIns="0" bIns="0" rtlCol="0"/>
            <a:lstStyle/>
            <a:p>
              <a:endParaRPr/>
            </a:p>
          </p:txBody>
        </p:sp>
        <p:sp>
          <p:nvSpPr>
            <p:cNvPr id="8208" name="object 8208"/>
            <p:cNvSpPr/>
            <p:nvPr/>
          </p:nvSpPr>
          <p:spPr>
            <a:xfrm>
              <a:off x="5930735" y="8176133"/>
              <a:ext cx="10160" cy="29209"/>
            </a:xfrm>
            <a:custGeom>
              <a:avLst/>
              <a:gdLst/>
              <a:ahLst/>
              <a:cxnLst/>
              <a:rect l="l" t="t" r="r" b="b"/>
              <a:pathLst>
                <a:path w="10160" h="29209">
                  <a:moveTo>
                    <a:pt x="0" y="0"/>
                  </a:moveTo>
                  <a:lnTo>
                    <a:pt x="1769" y="7315"/>
                  </a:lnTo>
                  <a:lnTo>
                    <a:pt x="3933" y="14590"/>
                  </a:lnTo>
                  <a:lnTo>
                    <a:pt x="6522" y="21797"/>
                  </a:lnTo>
                  <a:lnTo>
                    <a:pt x="9563" y="28905"/>
                  </a:lnTo>
                </a:path>
              </a:pathLst>
            </a:custGeom>
            <a:ln w="25399">
              <a:solidFill>
                <a:srgbClr val="FEE98D"/>
              </a:solidFill>
            </a:ln>
          </p:spPr>
          <p:txBody>
            <a:bodyPr wrap="square" lIns="0" tIns="0" rIns="0" bIns="0" rtlCol="0"/>
            <a:lstStyle/>
            <a:p>
              <a:endParaRPr/>
            </a:p>
          </p:txBody>
        </p:sp>
        <p:sp>
          <p:nvSpPr>
            <p:cNvPr id="8209" name="object 8209"/>
            <p:cNvSpPr/>
            <p:nvPr/>
          </p:nvSpPr>
          <p:spPr>
            <a:xfrm>
              <a:off x="5940298" y="8202130"/>
              <a:ext cx="3175" cy="3175"/>
            </a:xfrm>
            <a:custGeom>
              <a:avLst/>
              <a:gdLst/>
              <a:ahLst/>
              <a:cxnLst/>
              <a:rect l="l" t="t" r="r" b="b"/>
              <a:pathLst>
                <a:path w="3175" h="3175">
                  <a:moveTo>
                    <a:pt x="0" y="2908"/>
                  </a:moveTo>
                  <a:lnTo>
                    <a:pt x="2692" y="0"/>
                  </a:lnTo>
                </a:path>
              </a:pathLst>
            </a:custGeom>
            <a:ln w="25400">
              <a:solidFill>
                <a:srgbClr val="FFE074"/>
              </a:solidFill>
            </a:ln>
          </p:spPr>
          <p:txBody>
            <a:bodyPr wrap="square" lIns="0" tIns="0" rIns="0" bIns="0" rtlCol="0"/>
            <a:lstStyle/>
            <a:p>
              <a:endParaRPr/>
            </a:p>
          </p:txBody>
        </p:sp>
        <p:sp>
          <p:nvSpPr>
            <p:cNvPr id="8210" name="object 8210"/>
            <p:cNvSpPr/>
            <p:nvPr/>
          </p:nvSpPr>
          <p:spPr>
            <a:xfrm>
              <a:off x="5939091" y="8154632"/>
              <a:ext cx="5715" cy="15875"/>
            </a:xfrm>
            <a:custGeom>
              <a:avLst/>
              <a:gdLst/>
              <a:ahLst/>
              <a:cxnLst/>
              <a:rect l="l" t="t" r="r" b="b"/>
              <a:pathLst>
                <a:path w="5714" h="15875">
                  <a:moveTo>
                    <a:pt x="3924" y="0"/>
                  </a:moveTo>
                  <a:lnTo>
                    <a:pt x="2578" y="495"/>
                  </a:lnTo>
                  <a:lnTo>
                    <a:pt x="0" y="1600"/>
                  </a:lnTo>
                  <a:lnTo>
                    <a:pt x="381" y="6134"/>
                  </a:lnTo>
                  <a:lnTo>
                    <a:pt x="965" y="10718"/>
                  </a:lnTo>
                  <a:lnTo>
                    <a:pt x="1790" y="15265"/>
                  </a:lnTo>
                  <a:lnTo>
                    <a:pt x="5473" y="13169"/>
                  </a:lnTo>
                  <a:lnTo>
                    <a:pt x="4737" y="8801"/>
                  </a:lnTo>
                  <a:lnTo>
                    <a:pt x="4216" y="4394"/>
                  </a:lnTo>
                  <a:lnTo>
                    <a:pt x="3924" y="0"/>
                  </a:lnTo>
                  <a:close/>
                </a:path>
              </a:pathLst>
            </a:custGeom>
            <a:solidFill>
              <a:srgbClr val="FFEA79"/>
            </a:solidFill>
          </p:spPr>
          <p:txBody>
            <a:bodyPr wrap="square" lIns="0" tIns="0" rIns="0" bIns="0" rtlCol="0"/>
            <a:lstStyle/>
            <a:p>
              <a:endParaRPr/>
            </a:p>
          </p:txBody>
        </p:sp>
        <p:sp>
          <p:nvSpPr>
            <p:cNvPr id="8211" name="object 8211"/>
            <p:cNvSpPr/>
            <p:nvPr/>
          </p:nvSpPr>
          <p:spPr>
            <a:xfrm>
              <a:off x="5943015" y="8154632"/>
              <a:ext cx="1905" cy="13335"/>
            </a:xfrm>
            <a:custGeom>
              <a:avLst/>
              <a:gdLst/>
              <a:ahLst/>
              <a:cxnLst/>
              <a:rect l="l" t="t" r="r" b="b"/>
              <a:pathLst>
                <a:path w="1904" h="13334">
                  <a:moveTo>
                    <a:pt x="1549" y="13169"/>
                  </a:moveTo>
                  <a:lnTo>
                    <a:pt x="812" y="8801"/>
                  </a:lnTo>
                  <a:lnTo>
                    <a:pt x="292" y="4394"/>
                  </a:lnTo>
                  <a:lnTo>
                    <a:pt x="0" y="0"/>
                  </a:lnTo>
                </a:path>
              </a:pathLst>
            </a:custGeom>
            <a:ln w="25400">
              <a:solidFill>
                <a:srgbClr val="FFE870"/>
              </a:solidFill>
            </a:ln>
          </p:spPr>
          <p:txBody>
            <a:bodyPr wrap="square" lIns="0" tIns="0" rIns="0" bIns="0" rtlCol="0"/>
            <a:lstStyle/>
            <a:p>
              <a:endParaRPr/>
            </a:p>
          </p:txBody>
        </p:sp>
        <p:sp>
          <p:nvSpPr>
            <p:cNvPr id="8212" name="object 8212"/>
            <p:cNvSpPr/>
            <p:nvPr/>
          </p:nvSpPr>
          <p:spPr>
            <a:xfrm>
              <a:off x="5939091" y="8154632"/>
              <a:ext cx="4445" cy="1905"/>
            </a:xfrm>
            <a:custGeom>
              <a:avLst/>
              <a:gdLst/>
              <a:ahLst/>
              <a:cxnLst/>
              <a:rect l="l" t="t" r="r" b="b"/>
              <a:pathLst>
                <a:path w="4445" h="1904">
                  <a:moveTo>
                    <a:pt x="3924" y="0"/>
                  </a:moveTo>
                  <a:lnTo>
                    <a:pt x="0" y="1600"/>
                  </a:lnTo>
                </a:path>
              </a:pathLst>
            </a:custGeom>
            <a:ln w="25400">
              <a:solidFill>
                <a:srgbClr val="FEEC7C"/>
              </a:solidFill>
            </a:ln>
          </p:spPr>
          <p:txBody>
            <a:bodyPr wrap="square" lIns="0" tIns="0" rIns="0" bIns="0" rtlCol="0"/>
            <a:lstStyle/>
            <a:p>
              <a:endParaRPr/>
            </a:p>
          </p:txBody>
        </p:sp>
        <p:sp>
          <p:nvSpPr>
            <p:cNvPr id="8213" name="object 8213"/>
            <p:cNvSpPr/>
            <p:nvPr/>
          </p:nvSpPr>
          <p:spPr>
            <a:xfrm>
              <a:off x="5939091" y="8156232"/>
              <a:ext cx="1905" cy="13970"/>
            </a:xfrm>
            <a:custGeom>
              <a:avLst/>
              <a:gdLst/>
              <a:ahLst/>
              <a:cxnLst/>
              <a:rect l="l" t="t" r="r" b="b"/>
              <a:pathLst>
                <a:path w="1904" h="13970">
                  <a:moveTo>
                    <a:pt x="0" y="0"/>
                  </a:moveTo>
                  <a:lnTo>
                    <a:pt x="381" y="4533"/>
                  </a:lnTo>
                  <a:lnTo>
                    <a:pt x="965" y="9118"/>
                  </a:lnTo>
                  <a:lnTo>
                    <a:pt x="1790" y="13665"/>
                  </a:lnTo>
                </a:path>
              </a:pathLst>
            </a:custGeom>
            <a:ln w="25399">
              <a:solidFill>
                <a:srgbClr val="FEEC81"/>
              </a:solidFill>
            </a:ln>
          </p:spPr>
          <p:txBody>
            <a:bodyPr wrap="square" lIns="0" tIns="0" rIns="0" bIns="0" rtlCol="0"/>
            <a:lstStyle/>
            <a:p>
              <a:endParaRPr/>
            </a:p>
          </p:txBody>
        </p:sp>
        <p:sp>
          <p:nvSpPr>
            <p:cNvPr id="8214" name="object 8214"/>
            <p:cNvSpPr/>
            <p:nvPr/>
          </p:nvSpPr>
          <p:spPr>
            <a:xfrm>
              <a:off x="5940882" y="8167801"/>
              <a:ext cx="3810" cy="2540"/>
            </a:xfrm>
            <a:custGeom>
              <a:avLst/>
              <a:gdLst/>
              <a:ahLst/>
              <a:cxnLst/>
              <a:rect l="l" t="t" r="r" b="b"/>
              <a:pathLst>
                <a:path w="3810" h="2540">
                  <a:moveTo>
                    <a:pt x="0" y="2095"/>
                  </a:moveTo>
                  <a:lnTo>
                    <a:pt x="3683" y="0"/>
                  </a:lnTo>
                </a:path>
              </a:pathLst>
            </a:custGeom>
            <a:ln w="25400">
              <a:solidFill>
                <a:srgbClr val="FFE875"/>
              </a:solidFill>
            </a:ln>
          </p:spPr>
          <p:txBody>
            <a:bodyPr wrap="square" lIns="0" tIns="0" rIns="0" bIns="0" rtlCol="0"/>
            <a:lstStyle/>
            <a:p>
              <a:endParaRPr/>
            </a:p>
          </p:txBody>
        </p:sp>
        <p:sp>
          <p:nvSpPr>
            <p:cNvPr id="8215" name="object 8215"/>
            <p:cNvSpPr/>
            <p:nvPr/>
          </p:nvSpPr>
          <p:spPr>
            <a:xfrm>
              <a:off x="5935357" y="8156232"/>
              <a:ext cx="5715" cy="15875"/>
            </a:xfrm>
            <a:custGeom>
              <a:avLst/>
              <a:gdLst/>
              <a:ahLst/>
              <a:cxnLst/>
              <a:rect l="l" t="t" r="r" b="b"/>
              <a:pathLst>
                <a:path w="5714" h="15875">
                  <a:moveTo>
                    <a:pt x="3733" y="0"/>
                  </a:moveTo>
                  <a:lnTo>
                    <a:pt x="2463" y="558"/>
                  </a:lnTo>
                  <a:lnTo>
                    <a:pt x="0" y="1727"/>
                  </a:lnTo>
                  <a:lnTo>
                    <a:pt x="444" y="6375"/>
                  </a:lnTo>
                  <a:lnTo>
                    <a:pt x="1092" y="11061"/>
                  </a:lnTo>
                  <a:lnTo>
                    <a:pt x="1981" y="15709"/>
                  </a:lnTo>
                  <a:lnTo>
                    <a:pt x="5524" y="13665"/>
                  </a:lnTo>
                  <a:lnTo>
                    <a:pt x="4699" y="9118"/>
                  </a:lnTo>
                  <a:lnTo>
                    <a:pt x="4114" y="4533"/>
                  </a:lnTo>
                  <a:lnTo>
                    <a:pt x="3733" y="0"/>
                  </a:lnTo>
                  <a:close/>
                </a:path>
              </a:pathLst>
            </a:custGeom>
            <a:solidFill>
              <a:srgbClr val="FEEE8B"/>
            </a:solidFill>
          </p:spPr>
          <p:txBody>
            <a:bodyPr wrap="square" lIns="0" tIns="0" rIns="0" bIns="0" rtlCol="0"/>
            <a:lstStyle/>
            <a:p>
              <a:endParaRPr/>
            </a:p>
          </p:txBody>
        </p:sp>
        <p:sp>
          <p:nvSpPr>
            <p:cNvPr id="8216" name="object 8216"/>
            <p:cNvSpPr/>
            <p:nvPr/>
          </p:nvSpPr>
          <p:spPr>
            <a:xfrm>
              <a:off x="5939091" y="8156232"/>
              <a:ext cx="1905" cy="13970"/>
            </a:xfrm>
            <a:custGeom>
              <a:avLst/>
              <a:gdLst/>
              <a:ahLst/>
              <a:cxnLst/>
              <a:rect l="l" t="t" r="r" b="b"/>
              <a:pathLst>
                <a:path w="1904" h="13970">
                  <a:moveTo>
                    <a:pt x="1790" y="13665"/>
                  </a:moveTo>
                  <a:lnTo>
                    <a:pt x="965" y="9118"/>
                  </a:lnTo>
                  <a:lnTo>
                    <a:pt x="381" y="4533"/>
                  </a:lnTo>
                  <a:lnTo>
                    <a:pt x="0" y="0"/>
                  </a:lnTo>
                </a:path>
              </a:pathLst>
            </a:custGeom>
            <a:ln w="25399">
              <a:solidFill>
                <a:srgbClr val="FEEC81"/>
              </a:solidFill>
            </a:ln>
          </p:spPr>
          <p:txBody>
            <a:bodyPr wrap="square" lIns="0" tIns="0" rIns="0" bIns="0" rtlCol="0"/>
            <a:lstStyle/>
            <a:p>
              <a:endParaRPr/>
            </a:p>
          </p:txBody>
        </p:sp>
        <p:sp>
          <p:nvSpPr>
            <p:cNvPr id="8217" name="object 8217"/>
            <p:cNvSpPr/>
            <p:nvPr/>
          </p:nvSpPr>
          <p:spPr>
            <a:xfrm>
              <a:off x="5935357" y="8156232"/>
              <a:ext cx="3810" cy="1905"/>
            </a:xfrm>
            <a:custGeom>
              <a:avLst/>
              <a:gdLst/>
              <a:ahLst/>
              <a:cxnLst/>
              <a:rect l="l" t="t" r="r" b="b"/>
              <a:pathLst>
                <a:path w="3810" h="1904">
                  <a:moveTo>
                    <a:pt x="3733" y="0"/>
                  </a:moveTo>
                  <a:lnTo>
                    <a:pt x="0" y="1727"/>
                  </a:lnTo>
                </a:path>
              </a:pathLst>
            </a:custGeom>
            <a:ln w="25400">
              <a:solidFill>
                <a:srgbClr val="FEF090"/>
              </a:solidFill>
            </a:ln>
          </p:spPr>
          <p:txBody>
            <a:bodyPr wrap="square" lIns="0" tIns="0" rIns="0" bIns="0" rtlCol="0"/>
            <a:lstStyle/>
            <a:p>
              <a:endParaRPr/>
            </a:p>
          </p:txBody>
        </p:sp>
        <p:sp>
          <p:nvSpPr>
            <p:cNvPr id="8218" name="object 8218"/>
            <p:cNvSpPr/>
            <p:nvPr/>
          </p:nvSpPr>
          <p:spPr>
            <a:xfrm>
              <a:off x="5935357" y="8157959"/>
              <a:ext cx="2540" cy="14604"/>
            </a:xfrm>
            <a:custGeom>
              <a:avLst/>
              <a:gdLst/>
              <a:ahLst/>
              <a:cxnLst/>
              <a:rect l="l" t="t" r="r" b="b"/>
              <a:pathLst>
                <a:path w="2539" h="14604">
                  <a:moveTo>
                    <a:pt x="0" y="0"/>
                  </a:moveTo>
                  <a:lnTo>
                    <a:pt x="444" y="4648"/>
                  </a:lnTo>
                  <a:lnTo>
                    <a:pt x="1092" y="9334"/>
                  </a:lnTo>
                  <a:lnTo>
                    <a:pt x="1981" y="13982"/>
                  </a:lnTo>
                </a:path>
              </a:pathLst>
            </a:custGeom>
            <a:ln w="25400">
              <a:solidFill>
                <a:srgbClr val="FEF094"/>
              </a:solidFill>
            </a:ln>
          </p:spPr>
          <p:txBody>
            <a:bodyPr wrap="square" lIns="0" tIns="0" rIns="0" bIns="0" rtlCol="0"/>
            <a:lstStyle/>
            <a:p>
              <a:endParaRPr/>
            </a:p>
          </p:txBody>
        </p:sp>
        <p:sp>
          <p:nvSpPr>
            <p:cNvPr id="8219" name="object 8219"/>
            <p:cNvSpPr/>
            <p:nvPr/>
          </p:nvSpPr>
          <p:spPr>
            <a:xfrm>
              <a:off x="5937338" y="8169897"/>
              <a:ext cx="3810" cy="2540"/>
            </a:xfrm>
            <a:custGeom>
              <a:avLst/>
              <a:gdLst/>
              <a:ahLst/>
              <a:cxnLst/>
              <a:rect l="l" t="t" r="r" b="b"/>
              <a:pathLst>
                <a:path w="3810" h="2540">
                  <a:moveTo>
                    <a:pt x="0" y="2044"/>
                  </a:moveTo>
                  <a:lnTo>
                    <a:pt x="3543" y="0"/>
                  </a:lnTo>
                </a:path>
              </a:pathLst>
            </a:custGeom>
            <a:ln w="25400">
              <a:solidFill>
                <a:srgbClr val="FEEC85"/>
              </a:solidFill>
            </a:ln>
          </p:spPr>
          <p:txBody>
            <a:bodyPr wrap="square" lIns="0" tIns="0" rIns="0" bIns="0" rtlCol="0"/>
            <a:lstStyle/>
            <a:p>
              <a:endParaRPr/>
            </a:p>
          </p:txBody>
        </p:sp>
        <p:sp>
          <p:nvSpPr>
            <p:cNvPr id="8220" name="object 8220"/>
            <p:cNvSpPr/>
            <p:nvPr/>
          </p:nvSpPr>
          <p:spPr>
            <a:xfrm>
              <a:off x="5938545" y="8141551"/>
              <a:ext cx="5080" cy="15240"/>
            </a:xfrm>
            <a:custGeom>
              <a:avLst/>
              <a:gdLst/>
              <a:ahLst/>
              <a:cxnLst/>
              <a:rect l="l" t="t" r="r" b="b"/>
              <a:pathLst>
                <a:path w="5079" h="15240">
                  <a:moveTo>
                    <a:pt x="4140" y="0"/>
                  </a:moveTo>
                  <a:lnTo>
                    <a:pt x="1384" y="825"/>
                  </a:lnTo>
                  <a:lnTo>
                    <a:pt x="38" y="1257"/>
                  </a:lnTo>
                  <a:lnTo>
                    <a:pt x="0" y="5638"/>
                  </a:lnTo>
                  <a:lnTo>
                    <a:pt x="165" y="10134"/>
                  </a:lnTo>
                  <a:lnTo>
                    <a:pt x="546" y="14681"/>
                  </a:lnTo>
                  <a:lnTo>
                    <a:pt x="3124" y="13576"/>
                  </a:lnTo>
                  <a:lnTo>
                    <a:pt x="4470" y="13081"/>
                  </a:lnTo>
                  <a:lnTo>
                    <a:pt x="4165" y="8686"/>
                  </a:lnTo>
                  <a:lnTo>
                    <a:pt x="4064" y="4305"/>
                  </a:lnTo>
                  <a:lnTo>
                    <a:pt x="4140" y="0"/>
                  </a:lnTo>
                  <a:close/>
                </a:path>
              </a:pathLst>
            </a:custGeom>
            <a:solidFill>
              <a:srgbClr val="FEED7E"/>
            </a:solidFill>
          </p:spPr>
          <p:txBody>
            <a:bodyPr wrap="square" lIns="0" tIns="0" rIns="0" bIns="0" rtlCol="0"/>
            <a:lstStyle/>
            <a:p>
              <a:endParaRPr/>
            </a:p>
          </p:txBody>
        </p:sp>
        <p:sp>
          <p:nvSpPr>
            <p:cNvPr id="8221" name="object 8221"/>
            <p:cNvSpPr/>
            <p:nvPr/>
          </p:nvSpPr>
          <p:spPr>
            <a:xfrm>
              <a:off x="5942609" y="8141551"/>
              <a:ext cx="635" cy="13335"/>
            </a:xfrm>
            <a:custGeom>
              <a:avLst/>
              <a:gdLst/>
              <a:ahLst/>
              <a:cxnLst/>
              <a:rect l="l" t="t" r="r" b="b"/>
              <a:pathLst>
                <a:path w="635" h="13334">
                  <a:moveTo>
                    <a:pt x="406" y="13081"/>
                  </a:moveTo>
                  <a:lnTo>
                    <a:pt x="101" y="8686"/>
                  </a:lnTo>
                  <a:lnTo>
                    <a:pt x="0" y="4305"/>
                  </a:lnTo>
                  <a:lnTo>
                    <a:pt x="76" y="0"/>
                  </a:lnTo>
                </a:path>
              </a:pathLst>
            </a:custGeom>
            <a:ln w="25400">
              <a:solidFill>
                <a:srgbClr val="FFEC75"/>
              </a:solidFill>
            </a:ln>
          </p:spPr>
          <p:txBody>
            <a:bodyPr wrap="square" lIns="0" tIns="0" rIns="0" bIns="0" rtlCol="0"/>
            <a:lstStyle/>
            <a:p>
              <a:endParaRPr/>
            </a:p>
          </p:txBody>
        </p:sp>
        <p:sp>
          <p:nvSpPr>
            <p:cNvPr id="8222" name="object 8222"/>
            <p:cNvSpPr/>
            <p:nvPr/>
          </p:nvSpPr>
          <p:spPr>
            <a:xfrm>
              <a:off x="5938583" y="8141551"/>
              <a:ext cx="4445" cy="1270"/>
            </a:xfrm>
            <a:custGeom>
              <a:avLst/>
              <a:gdLst/>
              <a:ahLst/>
              <a:cxnLst/>
              <a:rect l="l" t="t" r="r" b="b"/>
              <a:pathLst>
                <a:path w="4445" h="1270">
                  <a:moveTo>
                    <a:pt x="4102" y="0"/>
                  </a:moveTo>
                  <a:lnTo>
                    <a:pt x="0" y="1257"/>
                  </a:lnTo>
                </a:path>
              </a:pathLst>
            </a:custGeom>
            <a:ln w="25400">
              <a:solidFill>
                <a:srgbClr val="FEEF80"/>
              </a:solidFill>
            </a:ln>
          </p:spPr>
          <p:txBody>
            <a:bodyPr wrap="square" lIns="0" tIns="0" rIns="0" bIns="0" rtlCol="0"/>
            <a:lstStyle/>
            <a:p>
              <a:endParaRPr/>
            </a:p>
          </p:txBody>
        </p:sp>
        <p:sp>
          <p:nvSpPr>
            <p:cNvPr id="8223" name="object 8223"/>
            <p:cNvSpPr/>
            <p:nvPr/>
          </p:nvSpPr>
          <p:spPr>
            <a:xfrm>
              <a:off x="5938545" y="8142808"/>
              <a:ext cx="635" cy="13970"/>
            </a:xfrm>
            <a:custGeom>
              <a:avLst/>
              <a:gdLst/>
              <a:ahLst/>
              <a:cxnLst/>
              <a:rect l="l" t="t" r="r" b="b"/>
              <a:pathLst>
                <a:path w="635" h="13970">
                  <a:moveTo>
                    <a:pt x="38" y="0"/>
                  </a:moveTo>
                  <a:lnTo>
                    <a:pt x="0" y="4381"/>
                  </a:lnTo>
                  <a:lnTo>
                    <a:pt x="165" y="8877"/>
                  </a:lnTo>
                  <a:lnTo>
                    <a:pt x="546" y="13423"/>
                  </a:lnTo>
                </a:path>
              </a:pathLst>
            </a:custGeom>
            <a:ln w="25399">
              <a:solidFill>
                <a:srgbClr val="FEF088"/>
              </a:solidFill>
            </a:ln>
          </p:spPr>
          <p:txBody>
            <a:bodyPr wrap="square" lIns="0" tIns="0" rIns="0" bIns="0" rtlCol="0"/>
            <a:lstStyle/>
            <a:p>
              <a:endParaRPr/>
            </a:p>
          </p:txBody>
        </p:sp>
        <p:sp>
          <p:nvSpPr>
            <p:cNvPr id="8224" name="object 8224"/>
            <p:cNvSpPr/>
            <p:nvPr/>
          </p:nvSpPr>
          <p:spPr>
            <a:xfrm>
              <a:off x="5939091" y="8154632"/>
              <a:ext cx="4445" cy="1905"/>
            </a:xfrm>
            <a:custGeom>
              <a:avLst/>
              <a:gdLst/>
              <a:ahLst/>
              <a:cxnLst/>
              <a:rect l="l" t="t" r="r" b="b"/>
              <a:pathLst>
                <a:path w="4445" h="1904">
                  <a:moveTo>
                    <a:pt x="0" y="1600"/>
                  </a:moveTo>
                  <a:lnTo>
                    <a:pt x="3924" y="0"/>
                  </a:lnTo>
                </a:path>
              </a:pathLst>
            </a:custGeom>
            <a:ln w="25400">
              <a:solidFill>
                <a:srgbClr val="FEEC7C"/>
              </a:solidFill>
            </a:ln>
          </p:spPr>
          <p:txBody>
            <a:bodyPr wrap="square" lIns="0" tIns="0" rIns="0" bIns="0" rtlCol="0"/>
            <a:lstStyle/>
            <a:p>
              <a:endParaRPr/>
            </a:p>
          </p:txBody>
        </p:sp>
        <p:sp>
          <p:nvSpPr>
            <p:cNvPr id="8225" name="object 8225"/>
            <p:cNvSpPr/>
            <p:nvPr/>
          </p:nvSpPr>
          <p:spPr>
            <a:xfrm>
              <a:off x="5934608" y="8142808"/>
              <a:ext cx="5080" cy="15240"/>
            </a:xfrm>
            <a:custGeom>
              <a:avLst/>
              <a:gdLst/>
              <a:ahLst/>
              <a:cxnLst/>
              <a:rect l="l" t="t" r="r" b="b"/>
              <a:pathLst>
                <a:path w="5079" h="15240">
                  <a:moveTo>
                    <a:pt x="3975" y="0"/>
                  </a:moveTo>
                  <a:lnTo>
                    <a:pt x="0" y="1320"/>
                  </a:lnTo>
                  <a:lnTo>
                    <a:pt x="63" y="5880"/>
                  </a:lnTo>
                  <a:lnTo>
                    <a:pt x="304" y="10502"/>
                  </a:lnTo>
                  <a:lnTo>
                    <a:pt x="749" y="15151"/>
                  </a:lnTo>
                  <a:lnTo>
                    <a:pt x="3213" y="13982"/>
                  </a:lnTo>
                  <a:lnTo>
                    <a:pt x="4483" y="13423"/>
                  </a:lnTo>
                  <a:lnTo>
                    <a:pt x="4102" y="8877"/>
                  </a:lnTo>
                  <a:lnTo>
                    <a:pt x="3937" y="4381"/>
                  </a:lnTo>
                  <a:lnTo>
                    <a:pt x="3975" y="0"/>
                  </a:lnTo>
                  <a:close/>
                </a:path>
              </a:pathLst>
            </a:custGeom>
            <a:solidFill>
              <a:srgbClr val="FEF293"/>
            </a:solidFill>
          </p:spPr>
          <p:txBody>
            <a:bodyPr wrap="square" lIns="0" tIns="0" rIns="0" bIns="0" rtlCol="0"/>
            <a:lstStyle/>
            <a:p>
              <a:endParaRPr/>
            </a:p>
          </p:txBody>
        </p:sp>
        <p:sp>
          <p:nvSpPr>
            <p:cNvPr id="8226" name="object 8226"/>
            <p:cNvSpPr/>
            <p:nvPr/>
          </p:nvSpPr>
          <p:spPr>
            <a:xfrm>
              <a:off x="5938545" y="8142808"/>
              <a:ext cx="635" cy="13970"/>
            </a:xfrm>
            <a:custGeom>
              <a:avLst/>
              <a:gdLst/>
              <a:ahLst/>
              <a:cxnLst/>
              <a:rect l="l" t="t" r="r" b="b"/>
              <a:pathLst>
                <a:path w="635" h="13970">
                  <a:moveTo>
                    <a:pt x="546" y="13423"/>
                  </a:moveTo>
                  <a:lnTo>
                    <a:pt x="165" y="8877"/>
                  </a:lnTo>
                  <a:lnTo>
                    <a:pt x="0" y="4381"/>
                  </a:lnTo>
                  <a:lnTo>
                    <a:pt x="38" y="0"/>
                  </a:lnTo>
                </a:path>
              </a:pathLst>
            </a:custGeom>
            <a:ln w="25399">
              <a:solidFill>
                <a:srgbClr val="FEF088"/>
              </a:solidFill>
            </a:ln>
          </p:spPr>
          <p:txBody>
            <a:bodyPr wrap="square" lIns="0" tIns="0" rIns="0" bIns="0" rtlCol="0"/>
            <a:lstStyle/>
            <a:p>
              <a:endParaRPr/>
            </a:p>
          </p:txBody>
        </p:sp>
        <p:sp>
          <p:nvSpPr>
            <p:cNvPr id="8227" name="object 8227"/>
            <p:cNvSpPr/>
            <p:nvPr/>
          </p:nvSpPr>
          <p:spPr>
            <a:xfrm>
              <a:off x="5934608" y="8142808"/>
              <a:ext cx="4445" cy="1905"/>
            </a:xfrm>
            <a:custGeom>
              <a:avLst/>
              <a:gdLst/>
              <a:ahLst/>
              <a:cxnLst/>
              <a:rect l="l" t="t" r="r" b="b"/>
              <a:pathLst>
                <a:path w="4445" h="1904">
                  <a:moveTo>
                    <a:pt x="3975" y="0"/>
                  </a:moveTo>
                  <a:lnTo>
                    <a:pt x="0" y="1320"/>
                  </a:lnTo>
                </a:path>
              </a:pathLst>
            </a:custGeom>
            <a:ln w="25399">
              <a:solidFill>
                <a:srgbClr val="FEF495"/>
              </a:solidFill>
            </a:ln>
          </p:spPr>
          <p:txBody>
            <a:bodyPr wrap="square" lIns="0" tIns="0" rIns="0" bIns="0" rtlCol="0"/>
            <a:lstStyle/>
            <a:p>
              <a:endParaRPr/>
            </a:p>
          </p:txBody>
        </p:sp>
        <p:sp>
          <p:nvSpPr>
            <p:cNvPr id="8228" name="object 8228"/>
            <p:cNvSpPr/>
            <p:nvPr/>
          </p:nvSpPr>
          <p:spPr>
            <a:xfrm>
              <a:off x="5934608" y="8144129"/>
              <a:ext cx="1270" cy="13970"/>
            </a:xfrm>
            <a:custGeom>
              <a:avLst/>
              <a:gdLst/>
              <a:ahLst/>
              <a:cxnLst/>
              <a:rect l="l" t="t" r="r" b="b"/>
              <a:pathLst>
                <a:path w="1270" h="13970">
                  <a:moveTo>
                    <a:pt x="0" y="0"/>
                  </a:moveTo>
                  <a:lnTo>
                    <a:pt x="63" y="4559"/>
                  </a:lnTo>
                  <a:lnTo>
                    <a:pt x="304" y="9182"/>
                  </a:lnTo>
                  <a:lnTo>
                    <a:pt x="749" y="13830"/>
                  </a:lnTo>
                </a:path>
              </a:pathLst>
            </a:custGeom>
            <a:ln w="25400">
              <a:solidFill>
                <a:srgbClr val="FDF49E"/>
              </a:solidFill>
            </a:ln>
          </p:spPr>
          <p:txBody>
            <a:bodyPr wrap="square" lIns="0" tIns="0" rIns="0" bIns="0" rtlCol="0"/>
            <a:lstStyle/>
            <a:p>
              <a:endParaRPr/>
            </a:p>
          </p:txBody>
        </p:sp>
        <p:sp>
          <p:nvSpPr>
            <p:cNvPr id="8229" name="object 8229"/>
            <p:cNvSpPr/>
            <p:nvPr/>
          </p:nvSpPr>
          <p:spPr>
            <a:xfrm>
              <a:off x="5935357" y="8156232"/>
              <a:ext cx="3810" cy="1905"/>
            </a:xfrm>
            <a:custGeom>
              <a:avLst/>
              <a:gdLst/>
              <a:ahLst/>
              <a:cxnLst/>
              <a:rect l="l" t="t" r="r" b="b"/>
              <a:pathLst>
                <a:path w="3810" h="1904">
                  <a:moveTo>
                    <a:pt x="0" y="1727"/>
                  </a:moveTo>
                  <a:lnTo>
                    <a:pt x="3733" y="0"/>
                  </a:lnTo>
                </a:path>
              </a:pathLst>
            </a:custGeom>
            <a:ln w="25400">
              <a:solidFill>
                <a:srgbClr val="FEF090"/>
              </a:solidFill>
            </a:ln>
          </p:spPr>
          <p:txBody>
            <a:bodyPr wrap="square" lIns="0" tIns="0" rIns="0" bIns="0" rtlCol="0"/>
            <a:lstStyle/>
            <a:p>
              <a:endParaRPr/>
            </a:p>
          </p:txBody>
        </p:sp>
        <p:sp>
          <p:nvSpPr>
            <p:cNvPr id="8230" name="object 8230"/>
            <p:cNvSpPr/>
            <p:nvPr/>
          </p:nvSpPr>
          <p:spPr>
            <a:xfrm>
              <a:off x="5931776" y="8157959"/>
              <a:ext cx="5715" cy="16510"/>
            </a:xfrm>
            <a:custGeom>
              <a:avLst/>
              <a:gdLst/>
              <a:ahLst/>
              <a:cxnLst/>
              <a:rect l="l" t="t" r="r" b="b"/>
              <a:pathLst>
                <a:path w="5714" h="16509">
                  <a:moveTo>
                    <a:pt x="3581" y="0"/>
                  </a:moveTo>
                  <a:lnTo>
                    <a:pt x="0" y="1777"/>
                  </a:lnTo>
                  <a:lnTo>
                    <a:pt x="507" y="6527"/>
                  </a:lnTo>
                  <a:lnTo>
                    <a:pt x="1219" y="11290"/>
                  </a:lnTo>
                  <a:lnTo>
                    <a:pt x="2171" y="16040"/>
                  </a:lnTo>
                  <a:lnTo>
                    <a:pt x="4394" y="14668"/>
                  </a:lnTo>
                  <a:lnTo>
                    <a:pt x="5562" y="13982"/>
                  </a:lnTo>
                  <a:lnTo>
                    <a:pt x="4673" y="9334"/>
                  </a:lnTo>
                  <a:lnTo>
                    <a:pt x="4025" y="4648"/>
                  </a:lnTo>
                  <a:lnTo>
                    <a:pt x="3581" y="0"/>
                  </a:lnTo>
                  <a:close/>
                </a:path>
              </a:pathLst>
            </a:custGeom>
            <a:solidFill>
              <a:srgbClr val="FDF29D"/>
            </a:solidFill>
          </p:spPr>
          <p:txBody>
            <a:bodyPr wrap="square" lIns="0" tIns="0" rIns="0" bIns="0" rtlCol="0"/>
            <a:lstStyle/>
            <a:p>
              <a:endParaRPr/>
            </a:p>
          </p:txBody>
        </p:sp>
        <p:sp>
          <p:nvSpPr>
            <p:cNvPr id="8231" name="object 8231"/>
            <p:cNvSpPr/>
            <p:nvPr/>
          </p:nvSpPr>
          <p:spPr>
            <a:xfrm>
              <a:off x="5935357" y="8157959"/>
              <a:ext cx="2540" cy="14604"/>
            </a:xfrm>
            <a:custGeom>
              <a:avLst/>
              <a:gdLst/>
              <a:ahLst/>
              <a:cxnLst/>
              <a:rect l="l" t="t" r="r" b="b"/>
              <a:pathLst>
                <a:path w="2539" h="14604">
                  <a:moveTo>
                    <a:pt x="1981" y="13982"/>
                  </a:moveTo>
                  <a:lnTo>
                    <a:pt x="1092" y="9334"/>
                  </a:lnTo>
                  <a:lnTo>
                    <a:pt x="444" y="4648"/>
                  </a:lnTo>
                  <a:lnTo>
                    <a:pt x="0" y="0"/>
                  </a:lnTo>
                </a:path>
              </a:pathLst>
            </a:custGeom>
            <a:ln w="25400">
              <a:solidFill>
                <a:srgbClr val="FEF094"/>
              </a:solidFill>
            </a:ln>
          </p:spPr>
          <p:txBody>
            <a:bodyPr wrap="square" lIns="0" tIns="0" rIns="0" bIns="0" rtlCol="0"/>
            <a:lstStyle/>
            <a:p>
              <a:endParaRPr/>
            </a:p>
          </p:txBody>
        </p:sp>
        <p:sp>
          <p:nvSpPr>
            <p:cNvPr id="8232" name="object 8232"/>
            <p:cNvSpPr/>
            <p:nvPr/>
          </p:nvSpPr>
          <p:spPr>
            <a:xfrm>
              <a:off x="5931776" y="8157959"/>
              <a:ext cx="3810" cy="1905"/>
            </a:xfrm>
            <a:custGeom>
              <a:avLst/>
              <a:gdLst/>
              <a:ahLst/>
              <a:cxnLst/>
              <a:rect l="l" t="t" r="r" b="b"/>
              <a:pathLst>
                <a:path w="3810" h="1904">
                  <a:moveTo>
                    <a:pt x="3581" y="0"/>
                  </a:moveTo>
                  <a:lnTo>
                    <a:pt x="0" y="1777"/>
                  </a:lnTo>
                </a:path>
              </a:pathLst>
            </a:custGeom>
            <a:ln w="25400">
              <a:solidFill>
                <a:srgbClr val="FCF5A4"/>
              </a:solidFill>
            </a:ln>
          </p:spPr>
          <p:txBody>
            <a:bodyPr wrap="square" lIns="0" tIns="0" rIns="0" bIns="0" rtlCol="0"/>
            <a:lstStyle/>
            <a:p>
              <a:endParaRPr/>
            </a:p>
          </p:txBody>
        </p:sp>
        <p:sp>
          <p:nvSpPr>
            <p:cNvPr id="8233" name="object 8233"/>
            <p:cNvSpPr/>
            <p:nvPr/>
          </p:nvSpPr>
          <p:spPr>
            <a:xfrm>
              <a:off x="5931776" y="8159737"/>
              <a:ext cx="2540" cy="14604"/>
            </a:xfrm>
            <a:custGeom>
              <a:avLst/>
              <a:gdLst/>
              <a:ahLst/>
              <a:cxnLst/>
              <a:rect l="l" t="t" r="r" b="b"/>
              <a:pathLst>
                <a:path w="2539" h="14604">
                  <a:moveTo>
                    <a:pt x="0" y="0"/>
                  </a:moveTo>
                  <a:lnTo>
                    <a:pt x="507" y="4749"/>
                  </a:lnTo>
                  <a:lnTo>
                    <a:pt x="1219" y="9512"/>
                  </a:lnTo>
                  <a:lnTo>
                    <a:pt x="2171" y="14262"/>
                  </a:lnTo>
                </a:path>
              </a:pathLst>
            </a:custGeom>
            <a:ln w="25400">
              <a:solidFill>
                <a:srgbClr val="FCF4A5"/>
              </a:solidFill>
            </a:ln>
          </p:spPr>
          <p:txBody>
            <a:bodyPr wrap="square" lIns="0" tIns="0" rIns="0" bIns="0" rtlCol="0"/>
            <a:lstStyle/>
            <a:p>
              <a:endParaRPr/>
            </a:p>
          </p:txBody>
        </p:sp>
        <p:sp>
          <p:nvSpPr>
            <p:cNvPr id="8234" name="object 8234"/>
            <p:cNvSpPr/>
            <p:nvPr/>
          </p:nvSpPr>
          <p:spPr>
            <a:xfrm>
              <a:off x="5933948" y="8171942"/>
              <a:ext cx="3810" cy="2540"/>
            </a:xfrm>
            <a:custGeom>
              <a:avLst/>
              <a:gdLst/>
              <a:ahLst/>
              <a:cxnLst/>
              <a:rect l="l" t="t" r="r" b="b"/>
              <a:pathLst>
                <a:path w="3810" h="2540">
                  <a:moveTo>
                    <a:pt x="0" y="2057"/>
                  </a:moveTo>
                  <a:lnTo>
                    <a:pt x="3390" y="0"/>
                  </a:lnTo>
                </a:path>
              </a:pathLst>
            </a:custGeom>
            <a:ln w="25400">
              <a:solidFill>
                <a:srgbClr val="FEEF95"/>
              </a:solidFill>
            </a:ln>
          </p:spPr>
          <p:txBody>
            <a:bodyPr wrap="square" lIns="0" tIns="0" rIns="0" bIns="0" rtlCol="0"/>
            <a:lstStyle/>
            <a:p>
              <a:endParaRPr/>
            </a:p>
          </p:txBody>
        </p:sp>
        <p:sp>
          <p:nvSpPr>
            <p:cNvPr id="8235" name="object 8235"/>
            <p:cNvSpPr/>
            <p:nvPr/>
          </p:nvSpPr>
          <p:spPr>
            <a:xfrm>
              <a:off x="5928296" y="8159737"/>
              <a:ext cx="5715" cy="16510"/>
            </a:xfrm>
            <a:custGeom>
              <a:avLst/>
              <a:gdLst/>
              <a:ahLst/>
              <a:cxnLst/>
              <a:rect l="l" t="t" r="r" b="b"/>
              <a:pathLst>
                <a:path w="5714" h="16509">
                  <a:moveTo>
                    <a:pt x="3479" y="0"/>
                  </a:moveTo>
                  <a:lnTo>
                    <a:pt x="0" y="1727"/>
                  </a:lnTo>
                  <a:lnTo>
                    <a:pt x="596" y="6591"/>
                  </a:lnTo>
                  <a:lnTo>
                    <a:pt x="1384" y="11493"/>
                  </a:lnTo>
                  <a:lnTo>
                    <a:pt x="2438" y="16395"/>
                  </a:lnTo>
                  <a:lnTo>
                    <a:pt x="3467" y="15659"/>
                  </a:lnTo>
                  <a:lnTo>
                    <a:pt x="5651" y="14262"/>
                  </a:lnTo>
                  <a:lnTo>
                    <a:pt x="4699" y="9512"/>
                  </a:lnTo>
                  <a:lnTo>
                    <a:pt x="3987" y="4749"/>
                  </a:lnTo>
                  <a:lnTo>
                    <a:pt x="3479" y="0"/>
                  </a:lnTo>
                  <a:close/>
                </a:path>
              </a:pathLst>
            </a:custGeom>
            <a:solidFill>
              <a:srgbClr val="FCF4A9"/>
            </a:solidFill>
          </p:spPr>
          <p:txBody>
            <a:bodyPr wrap="square" lIns="0" tIns="0" rIns="0" bIns="0" rtlCol="0"/>
            <a:lstStyle/>
            <a:p>
              <a:endParaRPr/>
            </a:p>
          </p:txBody>
        </p:sp>
        <p:sp>
          <p:nvSpPr>
            <p:cNvPr id="8236" name="object 8236"/>
            <p:cNvSpPr/>
            <p:nvPr/>
          </p:nvSpPr>
          <p:spPr>
            <a:xfrm>
              <a:off x="5931776" y="8159737"/>
              <a:ext cx="2540" cy="14604"/>
            </a:xfrm>
            <a:custGeom>
              <a:avLst/>
              <a:gdLst/>
              <a:ahLst/>
              <a:cxnLst/>
              <a:rect l="l" t="t" r="r" b="b"/>
              <a:pathLst>
                <a:path w="2539" h="14604">
                  <a:moveTo>
                    <a:pt x="2171" y="14262"/>
                  </a:moveTo>
                  <a:lnTo>
                    <a:pt x="1219" y="9512"/>
                  </a:lnTo>
                  <a:lnTo>
                    <a:pt x="507" y="4749"/>
                  </a:lnTo>
                  <a:lnTo>
                    <a:pt x="0" y="0"/>
                  </a:lnTo>
                </a:path>
              </a:pathLst>
            </a:custGeom>
            <a:ln w="25400">
              <a:solidFill>
                <a:srgbClr val="FCF4A5"/>
              </a:solidFill>
            </a:ln>
          </p:spPr>
          <p:txBody>
            <a:bodyPr wrap="square" lIns="0" tIns="0" rIns="0" bIns="0" rtlCol="0"/>
            <a:lstStyle/>
            <a:p>
              <a:endParaRPr/>
            </a:p>
          </p:txBody>
        </p:sp>
        <p:sp>
          <p:nvSpPr>
            <p:cNvPr id="8237" name="object 8237"/>
            <p:cNvSpPr/>
            <p:nvPr/>
          </p:nvSpPr>
          <p:spPr>
            <a:xfrm>
              <a:off x="5928296" y="8159737"/>
              <a:ext cx="3810" cy="1905"/>
            </a:xfrm>
            <a:custGeom>
              <a:avLst/>
              <a:gdLst/>
              <a:ahLst/>
              <a:cxnLst/>
              <a:rect l="l" t="t" r="r" b="b"/>
              <a:pathLst>
                <a:path w="3810" h="1904">
                  <a:moveTo>
                    <a:pt x="3479" y="0"/>
                  </a:moveTo>
                  <a:lnTo>
                    <a:pt x="0" y="1727"/>
                  </a:lnTo>
                </a:path>
              </a:pathLst>
            </a:custGeom>
            <a:ln w="25400">
              <a:solidFill>
                <a:srgbClr val="FCF7B1"/>
              </a:solidFill>
            </a:ln>
          </p:spPr>
          <p:txBody>
            <a:bodyPr wrap="square" lIns="0" tIns="0" rIns="0" bIns="0" rtlCol="0"/>
            <a:lstStyle/>
            <a:p>
              <a:endParaRPr/>
            </a:p>
          </p:txBody>
        </p:sp>
        <p:sp>
          <p:nvSpPr>
            <p:cNvPr id="8238" name="object 8238"/>
            <p:cNvSpPr/>
            <p:nvPr/>
          </p:nvSpPr>
          <p:spPr>
            <a:xfrm>
              <a:off x="5928296" y="8161464"/>
              <a:ext cx="2540" cy="15240"/>
            </a:xfrm>
            <a:custGeom>
              <a:avLst/>
              <a:gdLst/>
              <a:ahLst/>
              <a:cxnLst/>
              <a:rect l="l" t="t" r="r" b="b"/>
              <a:pathLst>
                <a:path w="2539" h="15240">
                  <a:moveTo>
                    <a:pt x="0" y="0"/>
                  </a:moveTo>
                  <a:lnTo>
                    <a:pt x="596" y="4864"/>
                  </a:lnTo>
                  <a:lnTo>
                    <a:pt x="1384" y="9766"/>
                  </a:lnTo>
                  <a:lnTo>
                    <a:pt x="2438" y="14668"/>
                  </a:lnTo>
                </a:path>
              </a:pathLst>
            </a:custGeom>
            <a:ln w="25399">
              <a:solidFill>
                <a:srgbClr val="FCF5AD"/>
              </a:solidFill>
            </a:ln>
          </p:spPr>
          <p:txBody>
            <a:bodyPr wrap="square" lIns="0" tIns="0" rIns="0" bIns="0" rtlCol="0"/>
            <a:lstStyle/>
            <a:p>
              <a:endParaRPr/>
            </a:p>
          </p:txBody>
        </p:sp>
        <p:sp>
          <p:nvSpPr>
            <p:cNvPr id="8239" name="object 8239"/>
            <p:cNvSpPr/>
            <p:nvPr/>
          </p:nvSpPr>
          <p:spPr>
            <a:xfrm>
              <a:off x="5930735" y="8173999"/>
              <a:ext cx="3810" cy="2540"/>
            </a:xfrm>
            <a:custGeom>
              <a:avLst/>
              <a:gdLst/>
              <a:ahLst/>
              <a:cxnLst/>
              <a:rect l="l" t="t" r="r" b="b"/>
              <a:pathLst>
                <a:path w="3810" h="2540">
                  <a:moveTo>
                    <a:pt x="0" y="2133"/>
                  </a:moveTo>
                  <a:lnTo>
                    <a:pt x="3213" y="0"/>
                  </a:lnTo>
                </a:path>
              </a:pathLst>
            </a:custGeom>
            <a:ln w="25400">
              <a:solidFill>
                <a:srgbClr val="FCF2A1"/>
              </a:solidFill>
            </a:ln>
          </p:spPr>
          <p:txBody>
            <a:bodyPr wrap="square" lIns="0" tIns="0" rIns="0" bIns="0" rtlCol="0"/>
            <a:lstStyle/>
            <a:p>
              <a:endParaRPr/>
            </a:p>
          </p:txBody>
        </p:sp>
        <p:sp>
          <p:nvSpPr>
            <p:cNvPr id="8240" name="object 8240"/>
            <p:cNvSpPr/>
            <p:nvPr/>
          </p:nvSpPr>
          <p:spPr>
            <a:xfrm>
              <a:off x="5930785" y="8144129"/>
              <a:ext cx="5080" cy="15875"/>
            </a:xfrm>
            <a:custGeom>
              <a:avLst/>
              <a:gdLst/>
              <a:ahLst/>
              <a:cxnLst/>
              <a:rect l="l" t="t" r="r" b="b"/>
              <a:pathLst>
                <a:path w="5079" h="15875">
                  <a:moveTo>
                    <a:pt x="3822" y="0"/>
                  </a:moveTo>
                  <a:lnTo>
                    <a:pt x="1244" y="914"/>
                  </a:lnTo>
                  <a:lnTo>
                    <a:pt x="0" y="1384"/>
                  </a:lnTo>
                  <a:lnTo>
                    <a:pt x="165" y="6096"/>
                  </a:lnTo>
                  <a:lnTo>
                    <a:pt x="469" y="10845"/>
                  </a:lnTo>
                  <a:lnTo>
                    <a:pt x="990" y="15608"/>
                  </a:lnTo>
                  <a:lnTo>
                    <a:pt x="3352" y="14414"/>
                  </a:lnTo>
                  <a:lnTo>
                    <a:pt x="4572" y="13830"/>
                  </a:lnTo>
                  <a:lnTo>
                    <a:pt x="4127" y="9182"/>
                  </a:lnTo>
                  <a:lnTo>
                    <a:pt x="3886" y="4559"/>
                  </a:lnTo>
                  <a:lnTo>
                    <a:pt x="3822" y="0"/>
                  </a:lnTo>
                  <a:close/>
                </a:path>
              </a:pathLst>
            </a:custGeom>
            <a:solidFill>
              <a:srgbClr val="FCF6A7"/>
            </a:solidFill>
          </p:spPr>
          <p:txBody>
            <a:bodyPr wrap="square" lIns="0" tIns="0" rIns="0" bIns="0" rtlCol="0"/>
            <a:lstStyle/>
            <a:p>
              <a:endParaRPr/>
            </a:p>
          </p:txBody>
        </p:sp>
        <p:sp>
          <p:nvSpPr>
            <p:cNvPr id="8241" name="object 8241"/>
            <p:cNvSpPr/>
            <p:nvPr/>
          </p:nvSpPr>
          <p:spPr>
            <a:xfrm>
              <a:off x="5934608" y="8144129"/>
              <a:ext cx="1270" cy="13970"/>
            </a:xfrm>
            <a:custGeom>
              <a:avLst/>
              <a:gdLst/>
              <a:ahLst/>
              <a:cxnLst/>
              <a:rect l="l" t="t" r="r" b="b"/>
              <a:pathLst>
                <a:path w="1270" h="13970">
                  <a:moveTo>
                    <a:pt x="749" y="13830"/>
                  </a:moveTo>
                  <a:lnTo>
                    <a:pt x="304" y="9182"/>
                  </a:lnTo>
                  <a:lnTo>
                    <a:pt x="63" y="4559"/>
                  </a:lnTo>
                  <a:lnTo>
                    <a:pt x="0" y="0"/>
                  </a:lnTo>
                </a:path>
              </a:pathLst>
            </a:custGeom>
            <a:ln w="25400">
              <a:solidFill>
                <a:srgbClr val="FDF49E"/>
              </a:solidFill>
            </a:ln>
          </p:spPr>
          <p:txBody>
            <a:bodyPr wrap="square" lIns="0" tIns="0" rIns="0" bIns="0" rtlCol="0"/>
            <a:lstStyle/>
            <a:p>
              <a:endParaRPr/>
            </a:p>
          </p:txBody>
        </p:sp>
        <p:sp>
          <p:nvSpPr>
            <p:cNvPr id="8242" name="object 8242"/>
            <p:cNvSpPr/>
            <p:nvPr/>
          </p:nvSpPr>
          <p:spPr>
            <a:xfrm>
              <a:off x="5930785" y="8144129"/>
              <a:ext cx="4445" cy="1905"/>
            </a:xfrm>
            <a:custGeom>
              <a:avLst/>
              <a:gdLst/>
              <a:ahLst/>
              <a:cxnLst/>
              <a:rect l="l" t="t" r="r" b="b"/>
              <a:pathLst>
                <a:path w="4445" h="1904">
                  <a:moveTo>
                    <a:pt x="3822" y="0"/>
                  </a:moveTo>
                  <a:lnTo>
                    <a:pt x="0" y="1384"/>
                  </a:lnTo>
                </a:path>
              </a:pathLst>
            </a:custGeom>
            <a:ln w="25400">
              <a:solidFill>
                <a:srgbClr val="FCF7AB"/>
              </a:solidFill>
            </a:ln>
          </p:spPr>
          <p:txBody>
            <a:bodyPr wrap="square" lIns="0" tIns="0" rIns="0" bIns="0" rtlCol="0"/>
            <a:lstStyle/>
            <a:p>
              <a:endParaRPr/>
            </a:p>
          </p:txBody>
        </p:sp>
        <p:sp>
          <p:nvSpPr>
            <p:cNvPr id="8243" name="object 8243"/>
            <p:cNvSpPr/>
            <p:nvPr/>
          </p:nvSpPr>
          <p:spPr>
            <a:xfrm>
              <a:off x="5930785" y="8145513"/>
              <a:ext cx="1270" cy="14604"/>
            </a:xfrm>
            <a:custGeom>
              <a:avLst/>
              <a:gdLst/>
              <a:ahLst/>
              <a:cxnLst/>
              <a:rect l="l" t="t" r="r" b="b"/>
              <a:pathLst>
                <a:path w="1270" h="14604">
                  <a:moveTo>
                    <a:pt x="0" y="0"/>
                  </a:moveTo>
                  <a:lnTo>
                    <a:pt x="165" y="4711"/>
                  </a:lnTo>
                  <a:lnTo>
                    <a:pt x="469" y="9461"/>
                  </a:lnTo>
                  <a:lnTo>
                    <a:pt x="990" y="14223"/>
                  </a:lnTo>
                </a:path>
              </a:pathLst>
            </a:custGeom>
            <a:ln w="25400">
              <a:solidFill>
                <a:srgbClr val="FCF8B1"/>
              </a:solidFill>
            </a:ln>
          </p:spPr>
          <p:txBody>
            <a:bodyPr wrap="square" lIns="0" tIns="0" rIns="0" bIns="0" rtlCol="0"/>
            <a:lstStyle/>
            <a:p>
              <a:endParaRPr/>
            </a:p>
          </p:txBody>
        </p:sp>
        <p:sp>
          <p:nvSpPr>
            <p:cNvPr id="8244" name="object 8244"/>
            <p:cNvSpPr/>
            <p:nvPr/>
          </p:nvSpPr>
          <p:spPr>
            <a:xfrm>
              <a:off x="5931776" y="8157959"/>
              <a:ext cx="3810" cy="1905"/>
            </a:xfrm>
            <a:custGeom>
              <a:avLst/>
              <a:gdLst/>
              <a:ahLst/>
              <a:cxnLst/>
              <a:rect l="l" t="t" r="r" b="b"/>
              <a:pathLst>
                <a:path w="3810" h="1904">
                  <a:moveTo>
                    <a:pt x="0" y="1777"/>
                  </a:moveTo>
                  <a:lnTo>
                    <a:pt x="3581" y="0"/>
                  </a:lnTo>
                </a:path>
              </a:pathLst>
            </a:custGeom>
            <a:ln w="25400">
              <a:solidFill>
                <a:srgbClr val="FCF5A4"/>
              </a:solidFill>
            </a:ln>
          </p:spPr>
          <p:txBody>
            <a:bodyPr wrap="square" lIns="0" tIns="0" rIns="0" bIns="0" rtlCol="0"/>
            <a:lstStyle/>
            <a:p>
              <a:endParaRPr/>
            </a:p>
          </p:txBody>
        </p:sp>
        <p:sp>
          <p:nvSpPr>
            <p:cNvPr id="8245" name="object 8245"/>
            <p:cNvSpPr/>
            <p:nvPr/>
          </p:nvSpPr>
          <p:spPr>
            <a:xfrm>
              <a:off x="5927102" y="8145513"/>
              <a:ext cx="5080" cy="16510"/>
            </a:xfrm>
            <a:custGeom>
              <a:avLst/>
              <a:gdLst/>
              <a:ahLst/>
              <a:cxnLst/>
              <a:rect l="l" t="t" r="r" b="b"/>
              <a:pathLst>
                <a:path w="5079" h="16509">
                  <a:moveTo>
                    <a:pt x="3682" y="0"/>
                  </a:moveTo>
                  <a:lnTo>
                    <a:pt x="0" y="1435"/>
                  </a:lnTo>
                  <a:lnTo>
                    <a:pt x="215" y="6222"/>
                  </a:lnTo>
                  <a:lnTo>
                    <a:pt x="596" y="11074"/>
                  </a:lnTo>
                  <a:lnTo>
                    <a:pt x="1193" y="15951"/>
                  </a:lnTo>
                  <a:lnTo>
                    <a:pt x="4673" y="14223"/>
                  </a:lnTo>
                  <a:lnTo>
                    <a:pt x="4152" y="9461"/>
                  </a:lnTo>
                  <a:lnTo>
                    <a:pt x="3848" y="4711"/>
                  </a:lnTo>
                  <a:lnTo>
                    <a:pt x="3682" y="0"/>
                  </a:lnTo>
                  <a:close/>
                </a:path>
              </a:pathLst>
            </a:custGeom>
            <a:solidFill>
              <a:srgbClr val="FCF9B4"/>
            </a:solidFill>
          </p:spPr>
          <p:txBody>
            <a:bodyPr wrap="square" lIns="0" tIns="0" rIns="0" bIns="0" rtlCol="0"/>
            <a:lstStyle/>
            <a:p>
              <a:endParaRPr/>
            </a:p>
          </p:txBody>
        </p:sp>
        <p:sp>
          <p:nvSpPr>
            <p:cNvPr id="8246" name="object 8246"/>
            <p:cNvSpPr/>
            <p:nvPr/>
          </p:nvSpPr>
          <p:spPr>
            <a:xfrm>
              <a:off x="5930785" y="8145513"/>
              <a:ext cx="1270" cy="14604"/>
            </a:xfrm>
            <a:custGeom>
              <a:avLst/>
              <a:gdLst/>
              <a:ahLst/>
              <a:cxnLst/>
              <a:rect l="l" t="t" r="r" b="b"/>
              <a:pathLst>
                <a:path w="1270" h="14604">
                  <a:moveTo>
                    <a:pt x="990" y="14223"/>
                  </a:moveTo>
                  <a:lnTo>
                    <a:pt x="469" y="9461"/>
                  </a:lnTo>
                  <a:lnTo>
                    <a:pt x="165" y="4711"/>
                  </a:lnTo>
                  <a:lnTo>
                    <a:pt x="0" y="0"/>
                  </a:lnTo>
                </a:path>
              </a:pathLst>
            </a:custGeom>
            <a:ln w="25400">
              <a:solidFill>
                <a:srgbClr val="FCF8B1"/>
              </a:solidFill>
            </a:ln>
          </p:spPr>
          <p:txBody>
            <a:bodyPr wrap="square" lIns="0" tIns="0" rIns="0" bIns="0" rtlCol="0"/>
            <a:lstStyle/>
            <a:p>
              <a:endParaRPr/>
            </a:p>
          </p:txBody>
        </p:sp>
        <p:sp>
          <p:nvSpPr>
            <p:cNvPr id="8247" name="object 8247"/>
            <p:cNvSpPr/>
            <p:nvPr/>
          </p:nvSpPr>
          <p:spPr>
            <a:xfrm>
              <a:off x="5927102" y="8145513"/>
              <a:ext cx="3810" cy="1905"/>
            </a:xfrm>
            <a:custGeom>
              <a:avLst/>
              <a:gdLst/>
              <a:ahLst/>
              <a:cxnLst/>
              <a:rect l="l" t="t" r="r" b="b"/>
              <a:pathLst>
                <a:path w="3810" h="1904">
                  <a:moveTo>
                    <a:pt x="3682" y="0"/>
                  </a:moveTo>
                  <a:lnTo>
                    <a:pt x="0" y="1435"/>
                  </a:lnTo>
                </a:path>
              </a:pathLst>
            </a:custGeom>
            <a:ln w="25400">
              <a:solidFill>
                <a:srgbClr val="FCFAB8"/>
              </a:solidFill>
            </a:ln>
          </p:spPr>
          <p:txBody>
            <a:bodyPr wrap="square" lIns="0" tIns="0" rIns="0" bIns="0" rtlCol="0"/>
            <a:lstStyle/>
            <a:p>
              <a:endParaRPr/>
            </a:p>
          </p:txBody>
        </p:sp>
        <p:sp>
          <p:nvSpPr>
            <p:cNvPr id="8248" name="object 8248"/>
            <p:cNvSpPr/>
            <p:nvPr/>
          </p:nvSpPr>
          <p:spPr>
            <a:xfrm>
              <a:off x="5927102" y="8146948"/>
              <a:ext cx="1270" cy="14604"/>
            </a:xfrm>
            <a:custGeom>
              <a:avLst/>
              <a:gdLst/>
              <a:ahLst/>
              <a:cxnLst/>
              <a:rect l="l" t="t" r="r" b="b"/>
              <a:pathLst>
                <a:path w="1270" h="14604">
                  <a:moveTo>
                    <a:pt x="0" y="0"/>
                  </a:moveTo>
                  <a:lnTo>
                    <a:pt x="215" y="4787"/>
                  </a:lnTo>
                  <a:lnTo>
                    <a:pt x="596" y="9639"/>
                  </a:lnTo>
                  <a:lnTo>
                    <a:pt x="1193" y="14516"/>
                  </a:lnTo>
                </a:path>
              </a:pathLst>
            </a:custGeom>
            <a:ln w="25400">
              <a:solidFill>
                <a:srgbClr val="FBFAB9"/>
              </a:solidFill>
            </a:ln>
          </p:spPr>
          <p:txBody>
            <a:bodyPr wrap="square" lIns="0" tIns="0" rIns="0" bIns="0" rtlCol="0"/>
            <a:lstStyle/>
            <a:p>
              <a:endParaRPr/>
            </a:p>
          </p:txBody>
        </p:sp>
        <p:sp>
          <p:nvSpPr>
            <p:cNvPr id="8249" name="object 8249"/>
            <p:cNvSpPr/>
            <p:nvPr/>
          </p:nvSpPr>
          <p:spPr>
            <a:xfrm>
              <a:off x="5928296" y="8159737"/>
              <a:ext cx="3810" cy="1905"/>
            </a:xfrm>
            <a:custGeom>
              <a:avLst/>
              <a:gdLst/>
              <a:ahLst/>
              <a:cxnLst/>
              <a:rect l="l" t="t" r="r" b="b"/>
              <a:pathLst>
                <a:path w="3810" h="1904">
                  <a:moveTo>
                    <a:pt x="0" y="1727"/>
                  </a:moveTo>
                  <a:lnTo>
                    <a:pt x="3479" y="0"/>
                  </a:lnTo>
                </a:path>
              </a:pathLst>
            </a:custGeom>
            <a:ln w="25400">
              <a:solidFill>
                <a:srgbClr val="FCF7B1"/>
              </a:solidFill>
            </a:ln>
          </p:spPr>
          <p:txBody>
            <a:bodyPr wrap="square" lIns="0" tIns="0" rIns="0" bIns="0" rtlCol="0"/>
            <a:lstStyle/>
            <a:p>
              <a:endParaRPr/>
            </a:p>
          </p:txBody>
        </p:sp>
        <p:sp>
          <p:nvSpPr>
            <p:cNvPr id="8250" name="object 8250"/>
            <p:cNvSpPr/>
            <p:nvPr/>
          </p:nvSpPr>
          <p:spPr>
            <a:xfrm>
              <a:off x="5938583" y="8111464"/>
              <a:ext cx="6985" cy="31750"/>
            </a:xfrm>
            <a:custGeom>
              <a:avLst/>
              <a:gdLst/>
              <a:ahLst/>
              <a:cxnLst/>
              <a:rect l="l" t="t" r="r" b="b"/>
              <a:pathLst>
                <a:path w="6985" h="31750">
                  <a:moveTo>
                    <a:pt x="6794" y="0"/>
                  </a:moveTo>
                  <a:lnTo>
                    <a:pt x="5308" y="190"/>
                  </a:lnTo>
                  <a:lnTo>
                    <a:pt x="3835" y="228"/>
                  </a:lnTo>
                  <a:lnTo>
                    <a:pt x="2374" y="203"/>
                  </a:lnTo>
                  <a:lnTo>
                    <a:pt x="1430" y="7922"/>
                  </a:lnTo>
                  <a:lnTo>
                    <a:pt x="696" y="15697"/>
                  </a:lnTo>
                  <a:lnTo>
                    <a:pt x="208" y="23509"/>
                  </a:lnTo>
                  <a:lnTo>
                    <a:pt x="0" y="31343"/>
                  </a:lnTo>
                  <a:lnTo>
                    <a:pt x="4102" y="30086"/>
                  </a:lnTo>
                  <a:lnTo>
                    <a:pt x="4395" y="22520"/>
                  </a:lnTo>
                  <a:lnTo>
                    <a:pt x="4967" y="14986"/>
                  </a:lnTo>
                  <a:lnTo>
                    <a:pt x="5779" y="7479"/>
                  </a:lnTo>
                  <a:lnTo>
                    <a:pt x="6794" y="0"/>
                  </a:lnTo>
                  <a:close/>
                </a:path>
              </a:pathLst>
            </a:custGeom>
            <a:solidFill>
              <a:srgbClr val="FEF17E"/>
            </a:solidFill>
          </p:spPr>
          <p:txBody>
            <a:bodyPr wrap="square" lIns="0" tIns="0" rIns="0" bIns="0" rtlCol="0"/>
            <a:lstStyle/>
            <a:p>
              <a:endParaRPr/>
            </a:p>
          </p:txBody>
        </p:sp>
        <p:sp>
          <p:nvSpPr>
            <p:cNvPr id="8251" name="object 8251"/>
            <p:cNvSpPr/>
            <p:nvPr/>
          </p:nvSpPr>
          <p:spPr>
            <a:xfrm>
              <a:off x="5942685" y="8111464"/>
              <a:ext cx="3175" cy="30480"/>
            </a:xfrm>
            <a:custGeom>
              <a:avLst/>
              <a:gdLst/>
              <a:ahLst/>
              <a:cxnLst/>
              <a:rect l="l" t="t" r="r" b="b"/>
              <a:pathLst>
                <a:path w="3175" h="30479">
                  <a:moveTo>
                    <a:pt x="0" y="30086"/>
                  </a:moveTo>
                  <a:lnTo>
                    <a:pt x="293" y="22520"/>
                  </a:lnTo>
                  <a:lnTo>
                    <a:pt x="865" y="14986"/>
                  </a:lnTo>
                  <a:lnTo>
                    <a:pt x="1676" y="7479"/>
                  </a:lnTo>
                  <a:lnTo>
                    <a:pt x="2692" y="0"/>
                  </a:lnTo>
                </a:path>
              </a:pathLst>
            </a:custGeom>
            <a:ln w="25400">
              <a:solidFill>
                <a:srgbClr val="FFEF73"/>
              </a:solidFill>
            </a:ln>
          </p:spPr>
          <p:txBody>
            <a:bodyPr wrap="square" lIns="0" tIns="0" rIns="0" bIns="0" rtlCol="0"/>
            <a:lstStyle/>
            <a:p>
              <a:endParaRPr/>
            </a:p>
          </p:txBody>
        </p:sp>
        <p:sp>
          <p:nvSpPr>
            <p:cNvPr id="8252" name="object 8252"/>
            <p:cNvSpPr/>
            <p:nvPr/>
          </p:nvSpPr>
          <p:spPr>
            <a:xfrm>
              <a:off x="5940958" y="8111464"/>
              <a:ext cx="4445" cy="635"/>
            </a:xfrm>
            <a:custGeom>
              <a:avLst/>
              <a:gdLst/>
              <a:ahLst/>
              <a:cxnLst/>
              <a:rect l="l" t="t" r="r" b="b"/>
              <a:pathLst>
                <a:path w="4445" h="634">
                  <a:moveTo>
                    <a:pt x="4419" y="0"/>
                  </a:moveTo>
                  <a:lnTo>
                    <a:pt x="0" y="203"/>
                  </a:lnTo>
                </a:path>
              </a:pathLst>
            </a:custGeom>
            <a:ln w="25400">
              <a:solidFill>
                <a:srgbClr val="FEF37C"/>
              </a:solidFill>
            </a:ln>
          </p:spPr>
          <p:txBody>
            <a:bodyPr wrap="square" lIns="0" tIns="0" rIns="0" bIns="0" rtlCol="0"/>
            <a:lstStyle/>
            <a:p>
              <a:endParaRPr/>
            </a:p>
          </p:txBody>
        </p:sp>
        <p:sp>
          <p:nvSpPr>
            <p:cNvPr id="8253" name="object 8253"/>
            <p:cNvSpPr/>
            <p:nvPr/>
          </p:nvSpPr>
          <p:spPr>
            <a:xfrm>
              <a:off x="5938583" y="8111667"/>
              <a:ext cx="2540" cy="31750"/>
            </a:xfrm>
            <a:custGeom>
              <a:avLst/>
              <a:gdLst/>
              <a:ahLst/>
              <a:cxnLst/>
              <a:rect l="l" t="t" r="r" b="b"/>
              <a:pathLst>
                <a:path w="2539" h="31750">
                  <a:moveTo>
                    <a:pt x="2374" y="0"/>
                  </a:moveTo>
                  <a:lnTo>
                    <a:pt x="1430" y="7719"/>
                  </a:lnTo>
                  <a:lnTo>
                    <a:pt x="696" y="15494"/>
                  </a:lnTo>
                  <a:lnTo>
                    <a:pt x="208" y="23306"/>
                  </a:lnTo>
                  <a:lnTo>
                    <a:pt x="0" y="31140"/>
                  </a:lnTo>
                </a:path>
              </a:pathLst>
            </a:custGeom>
            <a:ln w="25400">
              <a:solidFill>
                <a:srgbClr val="FEF389"/>
              </a:solidFill>
            </a:ln>
          </p:spPr>
          <p:txBody>
            <a:bodyPr wrap="square" lIns="0" tIns="0" rIns="0" bIns="0" rtlCol="0"/>
            <a:lstStyle/>
            <a:p>
              <a:endParaRPr/>
            </a:p>
          </p:txBody>
        </p:sp>
        <p:sp>
          <p:nvSpPr>
            <p:cNvPr id="8254" name="object 8254"/>
            <p:cNvSpPr/>
            <p:nvPr/>
          </p:nvSpPr>
          <p:spPr>
            <a:xfrm>
              <a:off x="5938583" y="8141551"/>
              <a:ext cx="4445" cy="1270"/>
            </a:xfrm>
            <a:custGeom>
              <a:avLst/>
              <a:gdLst/>
              <a:ahLst/>
              <a:cxnLst/>
              <a:rect l="l" t="t" r="r" b="b"/>
              <a:pathLst>
                <a:path w="4445" h="1270">
                  <a:moveTo>
                    <a:pt x="0" y="1257"/>
                  </a:moveTo>
                  <a:lnTo>
                    <a:pt x="4102" y="0"/>
                  </a:lnTo>
                </a:path>
              </a:pathLst>
            </a:custGeom>
            <a:ln w="25400">
              <a:solidFill>
                <a:srgbClr val="FEEF80"/>
              </a:solidFill>
            </a:ln>
          </p:spPr>
          <p:txBody>
            <a:bodyPr wrap="square" lIns="0" tIns="0" rIns="0" bIns="0" rtlCol="0"/>
            <a:lstStyle/>
            <a:p>
              <a:endParaRPr/>
            </a:p>
          </p:txBody>
        </p:sp>
        <p:sp>
          <p:nvSpPr>
            <p:cNvPr id="8255" name="object 8255"/>
            <p:cNvSpPr/>
            <p:nvPr/>
          </p:nvSpPr>
          <p:spPr>
            <a:xfrm>
              <a:off x="5934608" y="8111464"/>
              <a:ext cx="6350" cy="33020"/>
            </a:xfrm>
            <a:custGeom>
              <a:avLst/>
              <a:gdLst/>
              <a:ahLst/>
              <a:cxnLst/>
              <a:rect l="l" t="t" r="r" b="b"/>
              <a:pathLst>
                <a:path w="6350" h="33020">
                  <a:moveTo>
                    <a:pt x="1993" y="0"/>
                  </a:moveTo>
                  <a:lnTo>
                    <a:pt x="1100" y="7943"/>
                  </a:lnTo>
                  <a:lnTo>
                    <a:pt x="434" y="16055"/>
                  </a:lnTo>
                  <a:lnTo>
                    <a:pt x="50" y="24306"/>
                  </a:lnTo>
                  <a:lnTo>
                    <a:pt x="0" y="32664"/>
                  </a:lnTo>
                  <a:lnTo>
                    <a:pt x="3975" y="31343"/>
                  </a:lnTo>
                  <a:lnTo>
                    <a:pt x="4183" y="23509"/>
                  </a:lnTo>
                  <a:lnTo>
                    <a:pt x="4672" y="15697"/>
                  </a:lnTo>
                  <a:lnTo>
                    <a:pt x="5405" y="7922"/>
                  </a:lnTo>
                  <a:lnTo>
                    <a:pt x="6350" y="203"/>
                  </a:lnTo>
                  <a:lnTo>
                    <a:pt x="1993" y="0"/>
                  </a:lnTo>
                  <a:close/>
                </a:path>
              </a:pathLst>
            </a:custGeom>
            <a:solidFill>
              <a:srgbClr val="FEF594"/>
            </a:solidFill>
          </p:spPr>
          <p:txBody>
            <a:bodyPr wrap="square" lIns="0" tIns="0" rIns="0" bIns="0" rtlCol="0"/>
            <a:lstStyle/>
            <a:p>
              <a:endParaRPr/>
            </a:p>
          </p:txBody>
        </p:sp>
        <p:sp>
          <p:nvSpPr>
            <p:cNvPr id="8256" name="object 8256"/>
            <p:cNvSpPr/>
            <p:nvPr/>
          </p:nvSpPr>
          <p:spPr>
            <a:xfrm>
              <a:off x="5938583" y="8111667"/>
              <a:ext cx="2540" cy="31750"/>
            </a:xfrm>
            <a:custGeom>
              <a:avLst/>
              <a:gdLst/>
              <a:ahLst/>
              <a:cxnLst/>
              <a:rect l="l" t="t" r="r" b="b"/>
              <a:pathLst>
                <a:path w="2539" h="31750">
                  <a:moveTo>
                    <a:pt x="0" y="31140"/>
                  </a:moveTo>
                  <a:lnTo>
                    <a:pt x="208" y="23306"/>
                  </a:lnTo>
                  <a:lnTo>
                    <a:pt x="696" y="15494"/>
                  </a:lnTo>
                  <a:lnTo>
                    <a:pt x="1430" y="7719"/>
                  </a:lnTo>
                  <a:lnTo>
                    <a:pt x="2374" y="0"/>
                  </a:lnTo>
                </a:path>
              </a:pathLst>
            </a:custGeom>
            <a:ln w="25400">
              <a:solidFill>
                <a:srgbClr val="FEF389"/>
              </a:solidFill>
            </a:ln>
          </p:spPr>
          <p:txBody>
            <a:bodyPr wrap="square" lIns="0" tIns="0" rIns="0" bIns="0" rtlCol="0"/>
            <a:lstStyle/>
            <a:p>
              <a:endParaRPr/>
            </a:p>
          </p:txBody>
        </p:sp>
        <p:sp>
          <p:nvSpPr>
            <p:cNvPr id="8257" name="object 8257"/>
            <p:cNvSpPr/>
            <p:nvPr/>
          </p:nvSpPr>
          <p:spPr>
            <a:xfrm>
              <a:off x="5936602" y="8111464"/>
              <a:ext cx="4445" cy="635"/>
            </a:xfrm>
            <a:custGeom>
              <a:avLst/>
              <a:gdLst/>
              <a:ahLst/>
              <a:cxnLst/>
              <a:rect l="l" t="t" r="r" b="b"/>
              <a:pathLst>
                <a:path w="4445" h="634">
                  <a:moveTo>
                    <a:pt x="4356" y="203"/>
                  </a:moveTo>
                  <a:lnTo>
                    <a:pt x="0" y="0"/>
                  </a:lnTo>
                </a:path>
              </a:pathLst>
            </a:custGeom>
            <a:ln w="25400">
              <a:solidFill>
                <a:srgbClr val="FEF693"/>
              </a:solidFill>
            </a:ln>
          </p:spPr>
          <p:txBody>
            <a:bodyPr wrap="square" lIns="0" tIns="0" rIns="0" bIns="0" rtlCol="0"/>
            <a:lstStyle/>
            <a:p>
              <a:endParaRPr/>
            </a:p>
          </p:txBody>
        </p:sp>
        <p:sp>
          <p:nvSpPr>
            <p:cNvPr id="8258" name="object 8258"/>
            <p:cNvSpPr/>
            <p:nvPr/>
          </p:nvSpPr>
          <p:spPr>
            <a:xfrm>
              <a:off x="5934608" y="8111464"/>
              <a:ext cx="2540" cy="33020"/>
            </a:xfrm>
            <a:custGeom>
              <a:avLst/>
              <a:gdLst/>
              <a:ahLst/>
              <a:cxnLst/>
              <a:rect l="l" t="t" r="r" b="b"/>
              <a:pathLst>
                <a:path w="2539" h="33020">
                  <a:moveTo>
                    <a:pt x="1993" y="0"/>
                  </a:moveTo>
                  <a:lnTo>
                    <a:pt x="1100" y="7943"/>
                  </a:lnTo>
                  <a:lnTo>
                    <a:pt x="434" y="16055"/>
                  </a:lnTo>
                  <a:lnTo>
                    <a:pt x="50" y="24306"/>
                  </a:lnTo>
                  <a:lnTo>
                    <a:pt x="0" y="32664"/>
                  </a:lnTo>
                </a:path>
              </a:pathLst>
            </a:custGeom>
            <a:ln w="25400">
              <a:solidFill>
                <a:srgbClr val="FDF7A0"/>
              </a:solidFill>
            </a:ln>
          </p:spPr>
          <p:txBody>
            <a:bodyPr wrap="square" lIns="0" tIns="0" rIns="0" bIns="0" rtlCol="0"/>
            <a:lstStyle/>
            <a:p>
              <a:endParaRPr/>
            </a:p>
          </p:txBody>
        </p:sp>
        <p:sp>
          <p:nvSpPr>
            <p:cNvPr id="8259" name="object 8259"/>
            <p:cNvSpPr/>
            <p:nvPr/>
          </p:nvSpPr>
          <p:spPr>
            <a:xfrm>
              <a:off x="5934608" y="8142808"/>
              <a:ext cx="4445" cy="1905"/>
            </a:xfrm>
            <a:custGeom>
              <a:avLst/>
              <a:gdLst/>
              <a:ahLst/>
              <a:cxnLst/>
              <a:rect l="l" t="t" r="r" b="b"/>
              <a:pathLst>
                <a:path w="4445" h="1904">
                  <a:moveTo>
                    <a:pt x="0" y="1320"/>
                  </a:moveTo>
                  <a:lnTo>
                    <a:pt x="3975" y="0"/>
                  </a:lnTo>
                </a:path>
              </a:pathLst>
            </a:custGeom>
            <a:ln w="25399">
              <a:solidFill>
                <a:srgbClr val="FEF495"/>
              </a:solidFill>
            </a:ln>
          </p:spPr>
          <p:txBody>
            <a:bodyPr wrap="square" lIns="0" tIns="0" rIns="0" bIns="0" rtlCol="0"/>
            <a:lstStyle/>
            <a:p>
              <a:endParaRPr/>
            </a:p>
          </p:txBody>
        </p:sp>
        <p:sp>
          <p:nvSpPr>
            <p:cNvPr id="8260" name="object 8260"/>
            <p:cNvSpPr/>
            <p:nvPr/>
          </p:nvSpPr>
          <p:spPr>
            <a:xfrm>
              <a:off x="5930680" y="8111325"/>
              <a:ext cx="6350" cy="34290"/>
            </a:xfrm>
            <a:custGeom>
              <a:avLst/>
              <a:gdLst/>
              <a:ahLst/>
              <a:cxnLst/>
              <a:rect l="l" t="t" r="r" b="b"/>
              <a:pathLst>
                <a:path w="6350" h="34290">
                  <a:moveTo>
                    <a:pt x="3077" y="0"/>
                  </a:moveTo>
                  <a:lnTo>
                    <a:pt x="1680" y="38"/>
                  </a:lnTo>
                  <a:lnTo>
                    <a:pt x="850" y="8201"/>
                  </a:lnTo>
                  <a:lnTo>
                    <a:pt x="269" y="16641"/>
                  </a:lnTo>
                  <a:lnTo>
                    <a:pt x="0" y="25318"/>
                  </a:lnTo>
                  <a:lnTo>
                    <a:pt x="105" y="34188"/>
                  </a:lnTo>
                  <a:lnTo>
                    <a:pt x="3928" y="32804"/>
                  </a:lnTo>
                  <a:lnTo>
                    <a:pt x="3979" y="24446"/>
                  </a:lnTo>
                  <a:lnTo>
                    <a:pt x="4363" y="16195"/>
                  </a:lnTo>
                  <a:lnTo>
                    <a:pt x="5028" y="8083"/>
                  </a:lnTo>
                  <a:lnTo>
                    <a:pt x="5922" y="139"/>
                  </a:lnTo>
                  <a:lnTo>
                    <a:pt x="3077" y="0"/>
                  </a:lnTo>
                  <a:close/>
                </a:path>
              </a:pathLst>
            </a:custGeom>
            <a:solidFill>
              <a:srgbClr val="FCF8AA"/>
            </a:solidFill>
          </p:spPr>
          <p:txBody>
            <a:bodyPr wrap="square" lIns="0" tIns="0" rIns="0" bIns="0" rtlCol="0"/>
            <a:lstStyle/>
            <a:p>
              <a:endParaRPr/>
            </a:p>
          </p:txBody>
        </p:sp>
        <p:sp>
          <p:nvSpPr>
            <p:cNvPr id="8261" name="object 8261"/>
            <p:cNvSpPr/>
            <p:nvPr/>
          </p:nvSpPr>
          <p:spPr>
            <a:xfrm>
              <a:off x="5934608" y="8111464"/>
              <a:ext cx="2540" cy="33020"/>
            </a:xfrm>
            <a:custGeom>
              <a:avLst/>
              <a:gdLst/>
              <a:ahLst/>
              <a:cxnLst/>
              <a:rect l="l" t="t" r="r" b="b"/>
              <a:pathLst>
                <a:path w="2539" h="33020">
                  <a:moveTo>
                    <a:pt x="0" y="32664"/>
                  </a:moveTo>
                  <a:lnTo>
                    <a:pt x="50" y="24306"/>
                  </a:lnTo>
                  <a:lnTo>
                    <a:pt x="434" y="16055"/>
                  </a:lnTo>
                  <a:lnTo>
                    <a:pt x="1100" y="7943"/>
                  </a:lnTo>
                  <a:lnTo>
                    <a:pt x="1993" y="0"/>
                  </a:lnTo>
                </a:path>
              </a:pathLst>
            </a:custGeom>
            <a:ln w="25400">
              <a:solidFill>
                <a:srgbClr val="FDF7A0"/>
              </a:solidFill>
            </a:ln>
          </p:spPr>
          <p:txBody>
            <a:bodyPr wrap="square" lIns="0" tIns="0" rIns="0" bIns="0" rtlCol="0"/>
            <a:lstStyle/>
            <a:p>
              <a:endParaRPr/>
            </a:p>
          </p:txBody>
        </p:sp>
        <p:sp>
          <p:nvSpPr>
            <p:cNvPr id="8262" name="object 8262"/>
            <p:cNvSpPr/>
            <p:nvPr/>
          </p:nvSpPr>
          <p:spPr>
            <a:xfrm>
              <a:off x="5932360" y="8098663"/>
              <a:ext cx="4445" cy="26034"/>
            </a:xfrm>
            <a:custGeom>
              <a:avLst/>
              <a:gdLst/>
              <a:ahLst/>
              <a:cxnLst/>
              <a:rect l="l" t="t" r="r" b="b"/>
              <a:pathLst>
                <a:path w="4445" h="26034">
                  <a:moveTo>
                    <a:pt x="4241" y="0"/>
                  </a:moveTo>
                  <a:lnTo>
                    <a:pt x="0" y="0"/>
                  </a:lnTo>
                  <a:lnTo>
                    <a:pt x="0" y="25501"/>
                  </a:lnTo>
                  <a:lnTo>
                    <a:pt x="4241" y="25501"/>
                  </a:lnTo>
                  <a:lnTo>
                    <a:pt x="4241" y="0"/>
                  </a:lnTo>
                  <a:close/>
                </a:path>
              </a:pathLst>
            </a:custGeom>
            <a:solidFill>
              <a:srgbClr val="FCF9A9"/>
            </a:solidFill>
          </p:spPr>
          <p:txBody>
            <a:bodyPr wrap="square" lIns="0" tIns="0" rIns="0" bIns="0" rtlCol="0"/>
            <a:lstStyle/>
            <a:p>
              <a:endParaRPr/>
            </a:p>
          </p:txBody>
        </p:sp>
        <p:sp>
          <p:nvSpPr>
            <p:cNvPr id="8263" name="object 8263"/>
            <p:cNvSpPr/>
            <p:nvPr/>
          </p:nvSpPr>
          <p:spPr>
            <a:xfrm>
              <a:off x="5930680" y="8111363"/>
              <a:ext cx="1905" cy="34290"/>
            </a:xfrm>
            <a:custGeom>
              <a:avLst/>
              <a:gdLst/>
              <a:ahLst/>
              <a:cxnLst/>
              <a:rect l="l" t="t" r="r" b="b"/>
              <a:pathLst>
                <a:path w="1904" h="34290">
                  <a:moveTo>
                    <a:pt x="1680" y="0"/>
                  </a:moveTo>
                  <a:lnTo>
                    <a:pt x="850" y="8163"/>
                  </a:lnTo>
                  <a:lnTo>
                    <a:pt x="269" y="16603"/>
                  </a:lnTo>
                  <a:lnTo>
                    <a:pt x="0" y="25279"/>
                  </a:lnTo>
                  <a:lnTo>
                    <a:pt x="105" y="34150"/>
                  </a:lnTo>
                </a:path>
              </a:pathLst>
            </a:custGeom>
            <a:ln w="25400">
              <a:solidFill>
                <a:srgbClr val="FCFAB4"/>
              </a:solidFill>
            </a:ln>
          </p:spPr>
          <p:txBody>
            <a:bodyPr wrap="square" lIns="0" tIns="0" rIns="0" bIns="0" rtlCol="0"/>
            <a:lstStyle/>
            <a:p>
              <a:endParaRPr/>
            </a:p>
          </p:txBody>
        </p:sp>
        <p:sp>
          <p:nvSpPr>
            <p:cNvPr id="8264" name="object 8264"/>
            <p:cNvSpPr/>
            <p:nvPr/>
          </p:nvSpPr>
          <p:spPr>
            <a:xfrm>
              <a:off x="5930785" y="8144129"/>
              <a:ext cx="4445" cy="1905"/>
            </a:xfrm>
            <a:custGeom>
              <a:avLst/>
              <a:gdLst/>
              <a:ahLst/>
              <a:cxnLst/>
              <a:rect l="l" t="t" r="r" b="b"/>
              <a:pathLst>
                <a:path w="4445" h="1904">
                  <a:moveTo>
                    <a:pt x="0" y="1384"/>
                  </a:moveTo>
                  <a:lnTo>
                    <a:pt x="3822" y="0"/>
                  </a:lnTo>
                </a:path>
              </a:pathLst>
            </a:custGeom>
            <a:ln w="25400">
              <a:solidFill>
                <a:srgbClr val="FCF7AB"/>
              </a:solidFill>
            </a:ln>
          </p:spPr>
          <p:txBody>
            <a:bodyPr wrap="square" lIns="0" tIns="0" rIns="0" bIns="0" rtlCol="0"/>
            <a:lstStyle/>
            <a:p>
              <a:endParaRPr/>
            </a:p>
          </p:txBody>
        </p:sp>
        <p:sp>
          <p:nvSpPr>
            <p:cNvPr id="8265" name="object 8265"/>
            <p:cNvSpPr/>
            <p:nvPr/>
          </p:nvSpPr>
          <p:spPr>
            <a:xfrm>
              <a:off x="5926912" y="8111363"/>
              <a:ext cx="5715" cy="36195"/>
            </a:xfrm>
            <a:custGeom>
              <a:avLst/>
              <a:gdLst/>
              <a:ahLst/>
              <a:cxnLst/>
              <a:rect l="l" t="t" r="r" b="b"/>
              <a:pathLst>
                <a:path w="5714" h="36195">
                  <a:moveTo>
                    <a:pt x="5448" y="0"/>
                  </a:moveTo>
                  <a:lnTo>
                    <a:pt x="0" y="26448"/>
                  </a:lnTo>
                  <a:lnTo>
                    <a:pt x="190" y="35585"/>
                  </a:lnTo>
                  <a:lnTo>
                    <a:pt x="3873" y="34150"/>
                  </a:lnTo>
                  <a:lnTo>
                    <a:pt x="3767" y="25279"/>
                  </a:lnTo>
                  <a:lnTo>
                    <a:pt x="4037" y="16603"/>
                  </a:lnTo>
                  <a:lnTo>
                    <a:pt x="4618" y="8163"/>
                  </a:lnTo>
                  <a:lnTo>
                    <a:pt x="5448" y="0"/>
                  </a:lnTo>
                  <a:close/>
                </a:path>
              </a:pathLst>
            </a:custGeom>
            <a:solidFill>
              <a:srgbClr val="FCFAB8"/>
            </a:solidFill>
          </p:spPr>
          <p:txBody>
            <a:bodyPr wrap="square" lIns="0" tIns="0" rIns="0" bIns="0" rtlCol="0"/>
            <a:lstStyle/>
            <a:p>
              <a:endParaRPr/>
            </a:p>
          </p:txBody>
        </p:sp>
        <p:sp>
          <p:nvSpPr>
            <p:cNvPr id="8266" name="object 8266"/>
            <p:cNvSpPr/>
            <p:nvPr/>
          </p:nvSpPr>
          <p:spPr>
            <a:xfrm>
              <a:off x="5930680" y="8111363"/>
              <a:ext cx="1905" cy="34290"/>
            </a:xfrm>
            <a:custGeom>
              <a:avLst/>
              <a:gdLst/>
              <a:ahLst/>
              <a:cxnLst/>
              <a:rect l="l" t="t" r="r" b="b"/>
              <a:pathLst>
                <a:path w="1904" h="34290">
                  <a:moveTo>
                    <a:pt x="105" y="34150"/>
                  </a:moveTo>
                  <a:lnTo>
                    <a:pt x="0" y="25279"/>
                  </a:lnTo>
                  <a:lnTo>
                    <a:pt x="269" y="16603"/>
                  </a:lnTo>
                  <a:lnTo>
                    <a:pt x="850" y="8163"/>
                  </a:lnTo>
                  <a:lnTo>
                    <a:pt x="1680" y="0"/>
                  </a:lnTo>
                </a:path>
              </a:pathLst>
            </a:custGeom>
            <a:ln w="25400">
              <a:solidFill>
                <a:srgbClr val="FCFAB4"/>
              </a:solidFill>
            </a:ln>
          </p:spPr>
          <p:txBody>
            <a:bodyPr wrap="square" lIns="0" tIns="0" rIns="0" bIns="0" rtlCol="0"/>
            <a:lstStyle/>
            <a:p>
              <a:endParaRPr/>
            </a:p>
          </p:txBody>
        </p:sp>
        <p:sp>
          <p:nvSpPr>
            <p:cNvPr id="8267" name="object 8267"/>
            <p:cNvSpPr/>
            <p:nvPr/>
          </p:nvSpPr>
          <p:spPr>
            <a:xfrm>
              <a:off x="5928284" y="8111363"/>
              <a:ext cx="4445" cy="635"/>
            </a:xfrm>
            <a:custGeom>
              <a:avLst/>
              <a:gdLst/>
              <a:ahLst/>
              <a:cxnLst/>
              <a:rect l="l" t="t" r="r" b="b"/>
              <a:pathLst>
                <a:path w="4445" h="634">
                  <a:moveTo>
                    <a:pt x="4076" y="0"/>
                  </a:moveTo>
                  <a:lnTo>
                    <a:pt x="0" y="495"/>
                  </a:lnTo>
                </a:path>
              </a:pathLst>
            </a:custGeom>
            <a:ln w="25400">
              <a:solidFill>
                <a:srgbClr val="FCFBB8"/>
              </a:solidFill>
            </a:ln>
          </p:spPr>
          <p:txBody>
            <a:bodyPr wrap="square" lIns="0" tIns="0" rIns="0" bIns="0" rtlCol="0"/>
            <a:lstStyle/>
            <a:p>
              <a:endParaRPr/>
            </a:p>
          </p:txBody>
        </p:sp>
        <p:sp>
          <p:nvSpPr>
            <p:cNvPr id="8268" name="object 8268"/>
            <p:cNvSpPr/>
            <p:nvPr/>
          </p:nvSpPr>
          <p:spPr>
            <a:xfrm>
              <a:off x="5926912" y="8111858"/>
              <a:ext cx="1905" cy="35560"/>
            </a:xfrm>
            <a:custGeom>
              <a:avLst/>
              <a:gdLst/>
              <a:ahLst/>
              <a:cxnLst/>
              <a:rect l="l" t="t" r="r" b="b"/>
              <a:pathLst>
                <a:path w="1904" h="35559">
                  <a:moveTo>
                    <a:pt x="1371" y="0"/>
                  </a:moveTo>
                  <a:lnTo>
                    <a:pt x="647" y="8351"/>
                  </a:lnTo>
                  <a:lnTo>
                    <a:pt x="171" y="17021"/>
                  </a:lnTo>
                  <a:lnTo>
                    <a:pt x="0" y="25953"/>
                  </a:lnTo>
                  <a:lnTo>
                    <a:pt x="190" y="35090"/>
                  </a:lnTo>
                </a:path>
              </a:pathLst>
            </a:custGeom>
            <a:ln w="25400">
              <a:solidFill>
                <a:srgbClr val="FBFBBC"/>
              </a:solidFill>
            </a:ln>
          </p:spPr>
          <p:txBody>
            <a:bodyPr wrap="square" lIns="0" tIns="0" rIns="0" bIns="0" rtlCol="0"/>
            <a:lstStyle/>
            <a:p>
              <a:endParaRPr/>
            </a:p>
          </p:txBody>
        </p:sp>
        <p:sp>
          <p:nvSpPr>
            <p:cNvPr id="8269" name="object 8269"/>
            <p:cNvSpPr/>
            <p:nvPr/>
          </p:nvSpPr>
          <p:spPr>
            <a:xfrm>
              <a:off x="5927102" y="8145513"/>
              <a:ext cx="3810" cy="1905"/>
            </a:xfrm>
            <a:custGeom>
              <a:avLst/>
              <a:gdLst/>
              <a:ahLst/>
              <a:cxnLst/>
              <a:rect l="l" t="t" r="r" b="b"/>
              <a:pathLst>
                <a:path w="3810" h="1904">
                  <a:moveTo>
                    <a:pt x="0" y="1435"/>
                  </a:moveTo>
                  <a:lnTo>
                    <a:pt x="3682" y="0"/>
                  </a:lnTo>
                </a:path>
              </a:pathLst>
            </a:custGeom>
            <a:ln w="25400">
              <a:solidFill>
                <a:srgbClr val="FCFAB8"/>
              </a:solidFill>
            </a:ln>
          </p:spPr>
          <p:txBody>
            <a:bodyPr wrap="square" lIns="0" tIns="0" rIns="0" bIns="0" rtlCol="0"/>
            <a:lstStyle/>
            <a:p>
              <a:endParaRPr/>
            </a:p>
          </p:txBody>
        </p:sp>
        <p:sp>
          <p:nvSpPr>
            <p:cNvPr id="8270" name="object 8270"/>
            <p:cNvSpPr/>
            <p:nvPr/>
          </p:nvSpPr>
          <p:spPr>
            <a:xfrm>
              <a:off x="5940958" y="8081708"/>
              <a:ext cx="10160" cy="30480"/>
            </a:xfrm>
            <a:custGeom>
              <a:avLst/>
              <a:gdLst/>
              <a:ahLst/>
              <a:cxnLst/>
              <a:rect l="l" t="t" r="r" b="b"/>
              <a:pathLst>
                <a:path w="10160" h="30479">
                  <a:moveTo>
                    <a:pt x="9791" y="0"/>
                  </a:moveTo>
                  <a:lnTo>
                    <a:pt x="0" y="29959"/>
                  </a:lnTo>
                  <a:lnTo>
                    <a:pt x="1460" y="29984"/>
                  </a:lnTo>
                  <a:lnTo>
                    <a:pt x="2933" y="29946"/>
                  </a:lnTo>
                  <a:lnTo>
                    <a:pt x="4419" y="29756"/>
                  </a:lnTo>
                  <a:lnTo>
                    <a:pt x="5594" y="22290"/>
                  </a:lnTo>
                  <a:lnTo>
                    <a:pt x="6905" y="14844"/>
                  </a:lnTo>
                  <a:lnTo>
                    <a:pt x="8316" y="7415"/>
                  </a:lnTo>
                  <a:lnTo>
                    <a:pt x="9791" y="0"/>
                  </a:lnTo>
                  <a:close/>
                </a:path>
              </a:pathLst>
            </a:custGeom>
            <a:solidFill>
              <a:srgbClr val="FEF378"/>
            </a:solidFill>
          </p:spPr>
          <p:txBody>
            <a:bodyPr wrap="square" lIns="0" tIns="0" rIns="0" bIns="0" rtlCol="0"/>
            <a:lstStyle/>
            <a:p>
              <a:endParaRPr/>
            </a:p>
          </p:txBody>
        </p:sp>
        <p:sp>
          <p:nvSpPr>
            <p:cNvPr id="8271" name="object 8271"/>
            <p:cNvSpPr/>
            <p:nvPr/>
          </p:nvSpPr>
          <p:spPr>
            <a:xfrm>
              <a:off x="5945377" y="8081708"/>
              <a:ext cx="5715" cy="29845"/>
            </a:xfrm>
            <a:custGeom>
              <a:avLst/>
              <a:gdLst/>
              <a:ahLst/>
              <a:cxnLst/>
              <a:rect l="l" t="t" r="r" b="b"/>
              <a:pathLst>
                <a:path w="5714" h="29845">
                  <a:moveTo>
                    <a:pt x="0" y="29756"/>
                  </a:moveTo>
                  <a:lnTo>
                    <a:pt x="1175" y="22290"/>
                  </a:lnTo>
                  <a:lnTo>
                    <a:pt x="2486" y="14844"/>
                  </a:lnTo>
                  <a:lnTo>
                    <a:pt x="3896" y="7415"/>
                  </a:lnTo>
                  <a:lnTo>
                    <a:pt x="5372" y="0"/>
                  </a:lnTo>
                </a:path>
              </a:pathLst>
            </a:custGeom>
            <a:ln w="25400">
              <a:solidFill>
                <a:srgbClr val="FFF26C"/>
              </a:solidFill>
            </a:ln>
          </p:spPr>
          <p:txBody>
            <a:bodyPr wrap="square" lIns="0" tIns="0" rIns="0" bIns="0" rtlCol="0"/>
            <a:lstStyle/>
            <a:p>
              <a:endParaRPr/>
            </a:p>
          </p:txBody>
        </p:sp>
        <p:sp>
          <p:nvSpPr>
            <p:cNvPr id="8272" name="object 8272"/>
            <p:cNvSpPr/>
            <p:nvPr/>
          </p:nvSpPr>
          <p:spPr>
            <a:xfrm>
              <a:off x="5946089" y="8069008"/>
              <a:ext cx="5080" cy="26034"/>
            </a:xfrm>
            <a:custGeom>
              <a:avLst/>
              <a:gdLst/>
              <a:ahLst/>
              <a:cxnLst/>
              <a:rect l="l" t="t" r="r" b="b"/>
              <a:pathLst>
                <a:path w="5079" h="26034">
                  <a:moveTo>
                    <a:pt x="4660" y="0"/>
                  </a:moveTo>
                  <a:lnTo>
                    <a:pt x="0" y="0"/>
                  </a:lnTo>
                  <a:lnTo>
                    <a:pt x="0" y="25450"/>
                  </a:lnTo>
                  <a:lnTo>
                    <a:pt x="4660" y="25450"/>
                  </a:lnTo>
                  <a:lnTo>
                    <a:pt x="4660" y="0"/>
                  </a:lnTo>
                  <a:close/>
                </a:path>
              </a:pathLst>
            </a:custGeom>
            <a:solidFill>
              <a:srgbClr val="FEF475"/>
            </a:solidFill>
          </p:spPr>
          <p:txBody>
            <a:bodyPr wrap="square" lIns="0" tIns="0" rIns="0" bIns="0" rtlCol="0"/>
            <a:lstStyle/>
            <a:p>
              <a:endParaRPr/>
            </a:p>
          </p:txBody>
        </p:sp>
        <p:sp>
          <p:nvSpPr>
            <p:cNvPr id="8273" name="object 8273"/>
            <p:cNvSpPr/>
            <p:nvPr/>
          </p:nvSpPr>
          <p:spPr>
            <a:xfrm>
              <a:off x="5940958" y="8081759"/>
              <a:ext cx="5715" cy="30480"/>
            </a:xfrm>
            <a:custGeom>
              <a:avLst/>
              <a:gdLst/>
              <a:ahLst/>
              <a:cxnLst/>
              <a:rect l="l" t="t" r="r" b="b"/>
              <a:pathLst>
                <a:path w="5714" h="30479">
                  <a:moveTo>
                    <a:pt x="5130" y="0"/>
                  </a:moveTo>
                  <a:lnTo>
                    <a:pt x="3712" y="7294"/>
                  </a:lnTo>
                  <a:lnTo>
                    <a:pt x="2360" y="14725"/>
                  </a:lnTo>
                  <a:lnTo>
                    <a:pt x="1110" y="22270"/>
                  </a:lnTo>
                  <a:lnTo>
                    <a:pt x="0" y="29908"/>
                  </a:lnTo>
                </a:path>
              </a:pathLst>
            </a:custGeom>
            <a:ln w="25400">
              <a:solidFill>
                <a:srgbClr val="FEF585"/>
              </a:solidFill>
            </a:ln>
          </p:spPr>
          <p:txBody>
            <a:bodyPr wrap="square" lIns="0" tIns="0" rIns="0" bIns="0" rtlCol="0"/>
            <a:lstStyle/>
            <a:p>
              <a:endParaRPr/>
            </a:p>
          </p:txBody>
        </p:sp>
        <p:sp>
          <p:nvSpPr>
            <p:cNvPr id="8274" name="object 8274"/>
            <p:cNvSpPr/>
            <p:nvPr/>
          </p:nvSpPr>
          <p:spPr>
            <a:xfrm>
              <a:off x="5940958" y="8111464"/>
              <a:ext cx="4445" cy="635"/>
            </a:xfrm>
            <a:custGeom>
              <a:avLst/>
              <a:gdLst/>
              <a:ahLst/>
              <a:cxnLst/>
              <a:rect l="l" t="t" r="r" b="b"/>
              <a:pathLst>
                <a:path w="4445" h="634">
                  <a:moveTo>
                    <a:pt x="0" y="203"/>
                  </a:moveTo>
                  <a:lnTo>
                    <a:pt x="4419" y="0"/>
                  </a:lnTo>
                </a:path>
              </a:pathLst>
            </a:custGeom>
            <a:ln w="25400">
              <a:solidFill>
                <a:srgbClr val="FEF37C"/>
              </a:solidFill>
            </a:ln>
          </p:spPr>
          <p:txBody>
            <a:bodyPr wrap="square" lIns="0" tIns="0" rIns="0" bIns="0" rtlCol="0"/>
            <a:lstStyle/>
            <a:p>
              <a:endParaRPr/>
            </a:p>
          </p:txBody>
        </p:sp>
        <p:sp>
          <p:nvSpPr>
            <p:cNvPr id="8275" name="object 8275"/>
            <p:cNvSpPr/>
            <p:nvPr/>
          </p:nvSpPr>
          <p:spPr>
            <a:xfrm>
              <a:off x="5936602" y="8081759"/>
              <a:ext cx="9525" cy="30480"/>
            </a:xfrm>
            <a:custGeom>
              <a:avLst/>
              <a:gdLst/>
              <a:ahLst/>
              <a:cxnLst/>
              <a:rect l="l" t="t" r="r" b="b"/>
              <a:pathLst>
                <a:path w="9525" h="30479">
                  <a:moveTo>
                    <a:pt x="9486" y="0"/>
                  </a:moveTo>
                  <a:lnTo>
                    <a:pt x="0" y="29705"/>
                  </a:lnTo>
                  <a:lnTo>
                    <a:pt x="2882" y="29883"/>
                  </a:lnTo>
                  <a:lnTo>
                    <a:pt x="4356" y="29908"/>
                  </a:lnTo>
                  <a:lnTo>
                    <a:pt x="5466" y="22270"/>
                  </a:lnTo>
                  <a:lnTo>
                    <a:pt x="6716" y="14725"/>
                  </a:lnTo>
                  <a:lnTo>
                    <a:pt x="8069" y="7294"/>
                  </a:lnTo>
                  <a:lnTo>
                    <a:pt x="9486" y="0"/>
                  </a:lnTo>
                  <a:close/>
                </a:path>
              </a:pathLst>
            </a:custGeom>
            <a:solidFill>
              <a:srgbClr val="FEF791"/>
            </a:solidFill>
          </p:spPr>
          <p:txBody>
            <a:bodyPr wrap="square" lIns="0" tIns="0" rIns="0" bIns="0" rtlCol="0"/>
            <a:lstStyle/>
            <a:p>
              <a:endParaRPr/>
            </a:p>
          </p:txBody>
        </p:sp>
        <p:sp>
          <p:nvSpPr>
            <p:cNvPr id="8276" name="object 8276"/>
            <p:cNvSpPr/>
            <p:nvPr/>
          </p:nvSpPr>
          <p:spPr>
            <a:xfrm>
              <a:off x="5940958" y="8081759"/>
              <a:ext cx="5715" cy="30480"/>
            </a:xfrm>
            <a:custGeom>
              <a:avLst/>
              <a:gdLst/>
              <a:ahLst/>
              <a:cxnLst/>
              <a:rect l="l" t="t" r="r" b="b"/>
              <a:pathLst>
                <a:path w="5714" h="30479">
                  <a:moveTo>
                    <a:pt x="0" y="29908"/>
                  </a:moveTo>
                  <a:lnTo>
                    <a:pt x="1110" y="22270"/>
                  </a:lnTo>
                  <a:lnTo>
                    <a:pt x="2360" y="14725"/>
                  </a:lnTo>
                  <a:lnTo>
                    <a:pt x="3712" y="7294"/>
                  </a:lnTo>
                  <a:lnTo>
                    <a:pt x="5130" y="0"/>
                  </a:lnTo>
                </a:path>
              </a:pathLst>
            </a:custGeom>
            <a:ln w="25400">
              <a:solidFill>
                <a:srgbClr val="FEF585"/>
              </a:solidFill>
            </a:ln>
          </p:spPr>
          <p:txBody>
            <a:bodyPr wrap="square" lIns="0" tIns="0" rIns="0" bIns="0" rtlCol="0"/>
            <a:lstStyle/>
            <a:p>
              <a:endParaRPr/>
            </a:p>
          </p:txBody>
        </p:sp>
        <p:sp>
          <p:nvSpPr>
            <p:cNvPr id="8277" name="object 8277"/>
            <p:cNvSpPr/>
            <p:nvPr/>
          </p:nvSpPr>
          <p:spPr>
            <a:xfrm>
              <a:off x="5941479" y="8081759"/>
              <a:ext cx="5080" cy="635"/>
            </a:xfrm>
            <a:custGeom>
              <a:avLst/>
              <a:gdLst/>
              <a:ahLst/>
              <a:cxnLst/>
              <a:rect l="l" t="t" r="r" b="b"/>
              <a:pathLst>
                <a:path w="5079" h="634">
                  <a:moveTo>
                    <a:pt x="4610" y="0"/>
                  </a:moveTo>
                  <a:lnTo>
                    <a:pt x="0" y="203"/>
                  </a:lnTo>
                </a:path>
              </a:pathLst>
            </a:custGeom>
            <a:ln w="25400">
              <a:solidFill>
                <a:srgbClr val="FEF78F"/>
              </a:solidFill>
            </a:ln>
          </p:spPr>
          <p:txBody>
            <a:bodyPr wrap="square" lIns="0" tIns="0" rIns="0" bIns="0" rtlCol="0"/>
            <a:lstStyle/>
            <a:p>
              <a:endParaRPr/>
            </a:p>
          </p:txBody>
        </p:sp>
        <p:sp>
          <p:nvSpPr>
            <p:cNvPr id="8278" name="object 8278"/>
            <p:cNvSpPr/>
            <p:nvPr/>
          </p:nvSpPr>
          <p:spPr>
            <a:xfrm>
              <a:off x="5936602" y="8081962"/>
              <a:ext cx="5080" cy="29845"/>
            </a:xfrm>
            <a:custGeom>
              <a:avLst/>
              <a:gdLst/>
              <a:ahLst/>
              <a:cxnLst/>
              <a:rect l="l" t="t" r="r" b="b"/>
              <a:pathLst>
                <a:path w="5079" h="29845">
                  <a:moveTo>
                    <a:pt x="4876" y="0"/>
                  </a:moveTo>
                  <a:lnTo>
                    <a:pt x="3561" y="6974"/>
                  </a:lnTo>
                  <a:lnTo>
                    <a:pt x="2276" y="14236"/>
                  </a:lnTo>
                  <a:lnTo>
                    <a:pt x="1072" y="21756"/>
                  </a:lnTo>
                  <a:lnTo>
                    <a:pt x="0" y="29502"/>
                  </a:lnTo>
                </a:path>
              </a:pathLst>
            </a:custGeom>
            <a:ln w="25400">
              <a:solidFill>
                <a:srgbClr val="FDF99E"/>
              </a:solidFill>
            </a:ln>
          </p:spPr>
          <p:txBody>
            <a:bodyPr wrap="square" lIns="0" tIns="0" rIns="0" bIns="0" rtlCol="0"/>
            <a:lstStyle/>
            <a:p>
              <a:endParaRPr/>
            </a:p>
          </p:txBody>
        </p:sp>
        <p:sp>
          <p:nvSpPr>
            <p:cNvPr id="8279" name="object 8279"/>
            <p:cNvSpPr/>
            <p:nvPr/>
          </p:nvSpPr>
          <p:spPr>
            <a:xfrm>
              <a:off x="5936602" y="8111464"/>
              <a:ext cx="4445" cy="635"/>
            </a:xfrm>
            <a:custGeom>
              <a:avLst/>
              <a:gdLst/>
              <a:ahLst/>
              <a:cxnLst/>
              <a:rect l="l" t="t" r="r" b="b"/>
              <a:pathLst>
                <a:path w="4445" h="634">
                  <a:moveTo>
                    <a:pt x="0" y="0"/>
                  </a:moveTo>
                  <a:lnTo>
                    <a:pt x="4356" y="203"/>
                  </a:lnTo>
                </a:path>
              </a:pathLst>
            </a:custGeom>
            <a:ln w="25400">
              <a:solidFill>
                <a:srgbClr val="FEF693"/>
              </a:solidFill>
            </a:ln>
          </p:spPr>
          <p:txBody>
            <a:bodyPr wrap="square" lIns="0" tIns="0" rIns="0" bIns="0" rtlCol="0"/>
            <a:lstStyle/>
            <a:p>
              <a:endParaRPr/>
            </a:p>
          </p:txBody>
        </p:sp>
        <p:sp>
          <p:nvSpPr>
            <p:cNvPr id="8280" name="object 8280"/>
            <p:cNvSpPr/>
            <p:nvPr/>
          </p:nvSpPr>
          <p:spPr>
            <a:xfrm>
              <a:off x="5932360" y="8081962"/>
              <a:ext cx="9525" cy="29845"/>
            </a:xfrm>
            <a:custGeom>
              <a:avLst/>
              <a:gdLst/>
              <a:ahLst/>
              <a:cxnLst/>
              <a:rect l="l" t="t" r="r" b="b"/>
              <a:pathLst>
                <a:path w="9525" h="29845">
                  <a:moveTo>
                    <a:pt x="9118" y="0"/>
                  </a:moveTo>
                  <a:lnTo>
                    <a:pt x="0" y="29400"/>
                  </a:lnTo>
                  <a:lnTo>
                    <a:pt x="1397" y="29362"/>
                  </a:lnTo>
                  <a:lnTo>
                    <a:pt x="4241" y="29502"/>
                  </a:lnTo>
                  <a:lnTo>
                    <a:pt x="5314" y="21756"/>
                  </a:lnTo>
                  <a:lnTo>
                    <a:pt x="6518" y="14236"/>
                  </a:lnTo>
                  <a:lnTo>
                    <a:pt x="7802" y="6974"/>
                  </a:lnTo>
                  <a:lnTo>
                    <a:pt x="9118" y="0"/>
                  </a:lnTo>
                  <a:close/>
                </a:path>
              </a:pathLst>
            </a:custGeom>
            <a:solidFill>
              <a:srgbClr val="FCF9A9"/>
            </a:solidFill>
          </p:spPr>
          <p:txBody>
            <a:bodyPr wrap="square" lIns="0" tIns="0" rIns="0" bIns="0" rtlCol="0"/>
            <a:lstStyle/>
            <a:p>
              <a:endParaRPr/>
            </a:p>
          </p:txBody>
        </p:sp>
        <p:sp>
          <p:nvSpPr>
            <p:cNvPr id="8281" name="object 8281"/>
            <p:cNvSpPr/>
            <p:nvPr/>
          </p:nvSpPr>
          <p:spPr>
            <a:xfrm>
              <a:off x="5936602" y="8081962"/>
              <a:ext cx="5080" cy="29845"/>
            </a:xfrm>
            <a:custGeom>
              <a:avLst/>
              <a:gdLst/>
              <a:ahLst/>
              <a:cxnLst/>
              <a:rect l="l" t="t" r="r" b="b"/>
              <a:pathLst>
                <a:path w="5079" h="29845">
                  <a:moveTo>
                    <a:pt x="0" y="29502"/>
                  </a:moveTo>
                  <a:lnTo>
                    <a:pt x="1072" y="21756"/>
                  </a:lnTo>
                  <a:lnTo>
                    <a:pt x="2276" y="14236"/>
                  </a:lnTo>
                  <a:lnTo>
                    <a:pt x="3561" y="6974"/>
                  </a:lnTo>
                  <a:lnTo>
                    <a:pt x="4876" y="0"/>
                  </a:lnTo>
                </a:path>
              </a:pathLst>
            </a:custGeom>
            <a:ln w="25400">
              <a:solidFill>
                <a:srgbClr val="FDF99E"/>
              </a:solidFill>
            </a:ln>
          </p:spPr>
          <p:txBody>
            <a:bodyPr wrap="square" lIns="0" tIns="0" rIns="0" bIns="0" rtlCol="0"/>
            <a:lstStyle/>
            <a:p>
              <a:endParaRPr/>
            </a:p>
          </p:txBody>
        </p:sp>
        <p:sp>
          <p:nvSpPr>
            <p:cNvPr id="8282" name="object 8282"/>
            <p:cNvSpPr/>
            <p:nvPr/>
          </p:nvSpPr>
          <p:spPr>
            <a:xfrm>
              <a:off x="5936945" y="8081962"/>
              <a:ext cx="5080" cy="635"/>
            </a:xfrm>
            <a:custGeom>
              <a:avLst/>
              <a:gdLst/>
              <a:ahLst/>
              <a:cxnLst/>
              <a:rect l="l" t="t" r="r" b="b"/>
              <a:pathLst>
                <a:path w="5079" h="634">
                  <a:moveTo>
                    <a:pt x="4533" y="0"/>
                  </a:moveTo>
                  <a:lnTo>
                    <a:pt x="0" y="330"/>
                  </a:lnTo>
                </a:path>
              </a:pathLst>
            </a:custGeom>
            <a:ln w="25400">
              <a:solidFill>
                <a:srgbClr val="FCFAA8"/>
              </a:solidFill>
            </a:ln>
          </p:spPr>
          <p:txBody>
            <a:bodyPr wrap="square" lIns="0" tIns="0" rIns="0" bIns="0" rtlCol="0"/>
            <a:lstStyle/>
            <a:p>
              <a:endParaRPr/>
            </a:p>
          </p:txBody>
        </p:sp>
        <p:sp>
          <p:nvSpPr>
            <p:cNvPr id="8283" name="object 8283"/>
            <p:cNvSpPr/>
            <p:nvPr/>
          </p:nvSpPr>
          <p:spPr>
            <a:xfrm>
              <a:off x="5932360" y="8082292"/>
              <a:ext cx="5080" cy="29209"/>
            </a:xfrm>
            <a:custGeom>
              <a:avLst/>
              <a:gdLst/>
              <a:ahLst/>
              <a:cxnLst/>
              <a:rect l="l" t="t" r="r" b="b"/>
              <a:pathLst>
                <a:path w="5079" h="29209">
                  <a:moveTo>
                    <a:pt x="4584" y="0"/>
                  </a:moveTo>
                  <a:lnTo>
                    <a:pt x="3380" y="6651"/>
                  </a:lnTo>
                  <a:lnTo>
                    <a:pt x="2173" y="13739"/>
                  </a:lnTo>
                  <a:lnTo>
                    <a:pt x="1025" y="21225"/>
                  </a:lnTo>
                  <a:lnTo>
                    <a:pt x="0" y="29070"/>
                  </a:lnTo>
                </a:path>
              </a:pathLst>
            </a:custGeom>
            <a:ln w="25400">
              <a:solidFill>
                <a:srgbClr val="FCFAB3"/>
              </a:solidFill>
            </a:ln>
          </p:spPr>
          <p:txBody>
            <a:bodyPr wrap="square" lIns="0" tIns="0" rIns="0" bIns="0" rtlCol="0"/>
            <a:lstStyle/>
            <a:p>
              <a:endParaRPr/>
            </a:p>
          </p:txBody>
        </p:sp>
        <p:sp>
          <p:nvSpPr>
            <p:cNvPr id="8284" name="object 8284"/>
            <p:cNvSpPr/>
            <p:nvPr/>
          </p:nvSpPr>
          <p:spPr>
            <a:xfrm>
              <a:off x="5932360" y="8098663"/>
              <a:ext cx="4445" cy="26034"/>
            </a:xfrm>
            <a:custGeom>
              <a:avLst/>
              <a:gdLst/>
              <a:ahLst/>
              <a:cxnLst/>
              <a:rect l="l" t="t" r="r" b="b"/>
              <a:pathLst>
                <a:path w="4445" h="26034">
                  <a:moveTo>
                    <a:pt x="4241" y="0"/>
                  </a:moveTo>
                  <a:lnTo>
                    <a:pt x="0" y="0"/>
                  </a:lnTo>
                  <a:lnTo>
                    <a:pt x="0" y="25501"/>
                  </a:lnTo>
                  <a:lnTo>
                    <a:pt x="4241" y="25501"/>
                  </a:lnTo>
                  <a:lnTo>
                    <a:pt x="4241" y="0"/>
                  </a:lnTo>
                  <a:close/>
                </a:path>
              </a:pathLst>
            </a:custGeom>
            <a:solidFill>
              <a:srgbClr val="FCF9A9"/>
            </a:solidFill>
          </p:spPr>
          <p:txBody>
            <a:bodyPr wrap="square" lIns="0" tIns="0" rIns="0" bIns="0" rtlCol="0"/>
            <a:lstStyle/>
            <a:p>
              <a:endParaRPr/>
            </a:p>
          </p:txBody>
        </p:sp>
        <p:sp>
          <p:nvSpPr>
            <p:cNvPr id="8285" name="object 8285"/>
            <p:cNvSpPr/>
            <p:nvPr/>
          </p:nvSpPr>
          <p:spPr>
            <a:xfrm>
              <a:off x="5928284" y="8082292"/>
              <a:ext cx="8890" cy="29845"/>
            </a:xfrm>
            <a:custGeom>
              <a:avLst/>
              <a:gdLst/>
              <a:ahLst/>
              <a:cxnLst/>
              <a:rect l="l" t="t" r="r" b="b"/>
              <a:pathLst>
                <a:path w="8889" h="29845">
                  <a:moveTo>
                    <a:pt x="8661" y="0"/>
                  </a:moveTo>
                  <a:lnTo>
                    <a:pt x="0" y="29565"/>
                  </a:lnTo>
                  <a:lnTo>
                    <a:pt x="1333" y="29248"/>
                  </a:lnTo>
                  <a:lnTo>
                    <a:pt x="2692" y="29108"/>
                  </a:lnTo>
                  <a:lnTo>
                    <a:pt x="4076" y="29070"/>
                  </a:lnTo>
                  <a:lnTo>
                    <a:pt x="5102" y="21225"/>
                  </a:lnTo>
                  <a:lnTo>
                    <a:pt x="6249" y="13739"/>
                  </a:lnTo>
                  <a:lnTo>
                    <a:pt x="7457" y="6651"/>
                  </a:lnTo>
                  <a:lnTo>
                    <a:pt x="8661" y="0"/>
                  </a:lnTo>
                  <a:close/>
                </a:path>
              </a:pathLst>
            </a:custGeom>
            <a:solidFill>
              <a:srgbClr val="FCFBB8"/>
            </a:solidFill>
          </p:spPr>
          <p:txBody>
            <a:bodyPr wrap="square" lIns="0" tIns="0" rIns="0" bIns="0" rtlCol="0"/>
            <a:lstStyle/>
            <a:p>
              <a:endParaRPr/>
            </a:p>
          </p:txBody>
        </p:sp>
        <p:sp>
          <p:nvSpPr>
            <p:cNvPr id="8286" name="object 8286"/>
            <p:cNvSpPr/>
            <p:nvPr/>
          </p:nvSpPr>
          <p:spPr>
            <a:xfrm>
              <a:off x="5932360" y="8082292"/>
              <a:ext cx="5080" cy="29209"/>
            </a:xfrm>
            <a:custGeom>
              <a:avLst/>
              <a:gdLst/>
              <a:ahLst/>
              <a:cxnLst/>
              <a:rect l="l" t="t" r="r" b="b"/>
              <a:pathLst>
                <a:path w="5079" h="29209">
                  <a:moveTo>
                    <a:pt x="0" y="29070"/>
                  </a:moveTo>
                  <a:lnTo>
                    <a:pt x="1025" y="21225"/>
                  </a:lnTo>
                  <a:lnTo>
                    <a:pt x="2173" y="13739"/>
                  </a:lnTo>
                  <a:lnTo>
                    <a:pt x="3380" y="6651"/>
                  </a:lnTo>
                  <a:lnTo>
                    <a:pt x="4584" y="0"/>
                  </a:lnTo>
                </a:path>
              </a:pathLst>
            </a:custGeom>
            <a:ln w="25400">
              <a:solidFill>
                <a:srgbClr val="FCFAB3"/>
              </a:solidFill>
            </a:ln>
          </p:spPr>
          <p:txBody>
            <a:bodyPr wrap="square" lIns="0" tIns="0" rIns="0" bIns="0" rtlCol="0"/>
            <a:lstStyle/>
            <a:p>
              <a:endParaRPr/>
            </a:p>
          </p:txBody>
        </p:sp>
        <p:sp>
          <p:nvSpPr>
            <p:cNvPr id="8287" name="object 8287"/>
            <p:cNvSpPr/>
            <p:nvPr/>
          </p:nvSpPr>
          <p:spPr>
            <a:xfrm>
              <a:off x="5932525" y="8082292"/>
              <a:ext cx="4445" cy="635"/>
            </a:xfrm>
            <a:custGeom>
              <a:avLst/>
              <a:gdLst/>
              <a:ahLst/>
              <a:cxnLst/>
              <a:rect l="l" t="t" r="r" b="b"/>
              <a:pathLst>
                <a:path w="4445" h="634">
                  <a:moveTo>
                    <a:pt x="4419" y="0"/>
                  </a:moveTo>
                  <a:lnTo>
                    <a:pt x="0" y="457"/>
                  </a:lnTo>
                </a:path>
              </a:pathLst>
            </a:custGeom>
            <a:ln w="25400">
              <a:solidFill>
                <a:srgbClr val="FCFBB8"/>
              </a:solidFill>
            </a:ln>
          </p:spPr>
          <p:txBody>
            <a:bodyPr wrap="square" lIns="0" tIns="0" rIns="0" bIns="0" rtlCol="0"/>
            <a:lstStyle/>
            <a:p>
              <a:endParaRPr/>
            </a:p>
          </p:txBody>
        </p:sp>
        <p:sp>
          <p:nvSpPr>
            <p:cNvPr id="8288" name="object 8288"/>
            <p:cNvSpPr/>
            <p:nvPr/>
          </p:nvSpPr>
          <p:spPr>
            <a:xfrm>
              <a:off x="5928284" y="8082750"/>
              <a:ext cx="4445" cy="29209"/>
            </a:xfrm>
            <a:custGeom>
              <a:avLst/>
              <a:gdLst/>
              <a:ahLst/>
              <a:cxnLst/>
              <a:rect l="l" t="t" r="r" b="b"/>
              <a:pathLst>
                <a:path w="4445" h="29209">
                  <a:moveTo>
                    <a:pt x="4241" y="0"/>
                  </a:moveTo>
                  <a:lnTo>
                    <a:pt x="3098" y="6519"/>
                  </a:lnTo>
                  <a:lnTo>
                    <a:pt x="1973" y="13582"/>
                  </a:lnTo>
                  <a:lnTo>
                    <a:pt x="921" y="21131"/>
                  </a:lnTo>
                  <a:lnTo>
                    <a:pt x="0" y="29108"/>
                  </a:lnTo>
                </a:path>
              </a:pathLst>
            </a:custGeom>
            <a:ln w="25400">
              <a:solidFill>
                <a:srgbClr val="FBFBBC"/>
              </a:solidFill>
            </a:ln>
          </p:spPr>
          <p:txBody>
            <a:bodyPr wrap="square" lIns="0" tIns="0" rIns="0" bIns="0" rtlCol="0"/>
            <a:lstStyle/>
            <a:p>
              <a:endParaRPr/>
            </a:p>
          </p:txBody>
        </p:sp>
        <p:sp>
          <p:nvSpPr>
            <p:cNvPr id="8289" name="object 8289"/>
            <p:cNvSpPr/>
            <p:nvPr/>
          </p:nvSpPr>
          <p:spPr>
            <a:xfrm>
              <a:off x="5928284" y="8111363"/>
              <a:ext cx="4445" cy="635"/>
            </a:xfrm>
            <a:custGeom>
              <a:avLst/>
              <a:gdLst/>
              <a:ahLst/>
              <a:cxnLst/>
              <a:rect l="l" t="t" r="r" b="b"/>
              <a:pathLst>
                <a:path w="4445" h="634">
                  <a:moveTo>
                    <a:pt x="0" y="495"/>
                  </a:moveTo>
                  <a:lnTo>
                    <a:pt x="4076" y="0"/>
                  </a:lnTo>
                </a:path>
              </a:pathLst>
            </a:custGeom>
            <a:ln w="25400">
              <a:solidFill>
                <a:srgbClr val="FCFBB8"/>
              </a:solidFill>
            </a:ln>
          </p:spPr>
          <p:txBody>
            <a:bodyPr wrap="square" lIns="0" tIns="0" rIns="0" bIns="0" rtlCol="0"/>
            <a:lstStyle/>
            <a:p>
              <a:endParaRPr/>
            </a:p>
          </p:txBody>
        </p:sp>
        <p:sp>
          <p:nvSpPr>
            <p:cNvPr id="8290" name="object 8290"/>
            <p:cNvSpPr/>
            <p:nvPr/>
          </p:nvSpPr>
          <p:spPr>
            <a:xfrm>
              <a:off x="5941479" y="8078127"/>
              <a:ext cx="10160" cy="4445"/>
            </a:xfrm>
            <a:custGeom>
              <a:avLst/>
              <a:gdLst/>
              <a:ahLst/>
              <a:cxnLst/>
              <a:rect l="l" t="t" r="r" b="b"/>
              <a:pathLst>
                <a:path w="10160" h="4445">
                  <a:moveTo>
                    <a:pt x="6857" y="0"/>
                  </a:moveTo>
                  <a:lnTo>
                    <a:pt x="3759" y="50"/>
                  </a:lnTo>
                  <a:lnTo>
                    <a:pt x="711" y="177"/>
                  </a:lnTo>
                  <a:lnTo>
                    <a:pt x="0" y="3835"/>
                  </a:lnTo>
                  <a:lnTo>
                    <a:pt x="3047" y="3657"/>
                  </a:lnTo>
                  <a:lnTo>
                    <a:pt x="6146" y="3568"/>
                  </a:lnTo>
                  <a:lnTo>
                    <a:pt x="9270" y="3581"/>
                  </a:lnTo>
                  <a:lnTo>
                    <a:pt x="9982" y="63"/>
                  </a:lnTo>
                  <a:lnTo>
                    <a:pt x="6857" y="0"/>
                  </a:lnTo>
                  <a:close/>
                </a:path>
              </a:pathLst>
            </a:custGeom>
            <a:solidFill>
              <a:srgbClr val="FEF582"/>
            </a:solidFill>
          </p:spPr>
          <p:txBody>
            <a:bodyPr wrap="square" lIns="0" tIns="0" rIns="0" bIns="0" rtlCol="0"/>
            <a:lstStyle/>
            <a:p>
              <a:endParaRPr/>
            </a:p>
          </p:txBody>
        </p:sp>
        <p:sp>
          <p:nvSpPr>
            <p:cNvPr id="8291" name="object 8291"/>
            <p:cNvSpPr/>
            <p:nvPr/>
          </p:nvSpPr>
          <p:spPr>
            <a:xfrm>
              <a:off x="5950750" y="8078190"/>
              <a:ext cx="1270" cy="3810"/>
            </a:xfrm>
            <a:custGeom>
              <a:avLst/>
              <a:gdLst/>
              <a:ahLst/>
              <a:cxnLst/>
              <a:rect l="l" t="t" r="r" b="b"/>
              <a:pathLst>
                <a:path w="1270" h="3809">
                  <a:moveTo>
                    <a:pt x="0" y="3517"/>
                  </a:moveTo>
                  <a:lnTo>
                    <a:pt x="711" y="0"/>
                  </a:lnTo>
                </a:path>
              </a:pathLst>
            </a:custGeom>
            <a:ln w="25400">
              <a:solidFill>
                <a:srgbClr val="FFF267"/>
              </a:solidFill>
            </a:ln>
          </p:spPr>
          <p:txBody>
            <a:bodyPr wrap="square" lIns="0" tIns="0" rIns="0" bIns="0" rtlCol="0"/>
            <a:lstStyle/>
            <a:p>
              <a:endParaRPr/>
            </a:p>
          </p:txBody>
        </p:sp>
        <p:sp>
          <p:nvSpPr>
            <p:cNvPr id="8292" name="object 8292"/>
            <p:cNvSpPr/>
            <p:nvPr/>
          </p:nvSpPr>
          <p:spPr>
            <a:xfrm>
              <a:off x="5942190" y="8065490"/>
              <a:ext cx="9525" cy="26034"/>
            </a:xfrm>
            <a:custGeom>
              <a:avLst/>
              <a:gdLst/>
              <a:ahLst/>
              <a:cxnLst/>
              <a:rect l="l" t="t" r="r" b="b"/>
              <a:pathLst>
                <a:path w="9525" h="26034">
                  <a:moveTo>
                    <a:pt x="9271" y="0"/>
                  </a:moveTo>
                  <a:lnTo>
                    <a:pt x="0" y="0"/>
                  </a:lnTo>
                  <a:lnTo>
                    <a:pt x="0" y="25514"/>
                  </a:lnTo>
                  <a:lnTo>
                    <a:pt x="9271" y="25514"/>
                  </a:lnTo>
                  <a:lnTo>
                    <a:pt x="9271" y="0"/>
                  </a:lnTo>
                  <a:close/>
                </a:path>
              </a:pathLst>
            </a:custGeom>
            <a:solidFill>
              <a:srgbClr val="FEF582"/>
            </a:solidFill>
          </p:spPr>
          <p:txBody>
            <a:bodyPr wrap="square" lIns="0" tIns="0" rIns="0" bIns="0" rtlCol="0"/>
            <a:lstStyle/>
            <a:p>
              <a:endParaRPr/>
            </a:p>
          </p:txBody>
        </p:sp>
        <p:sp>
          <p:nvSpPr>
            <p:cNvPr id="8293" name="object 8293"/>
            <p:cNvSpPr/>
            <p:nvPr/>
          </p:nvSpPr>
          <p:spPr>
            <a:xfrm>
              <a:off x="5941479" y="8078305"/>
              <a:ext cx="1270" cy="3810"/>
            </a:xfrm>
            <a:custGeom>
              <a:avLst/>
              <a:gdLst/>
              <a:ahLst/>
              <a:cxnLst/>
              <a:rect l="l" t="t" r="r" b="b"/>
              <a:pathLst>
                <a:path w="1270" h="3809">
                  <a:moveTo>
                    <a:pt x="711" y="0"/>
                  </a:moveTo>
                  <a:lnTo>
                    <a:pt x="0" y="3657"/>
                  </a:lnTo>
                </a:path>
              </a:pathLst>
            </a:custGeom>
            <a:ln w="25400">
              <a:solidFill>
                <a:srgbClr val="FDF99D"/>
              </a:solidFill>
            </a:ln>
          </p:spPr>
          <p:txBody>
            <a:bodyPr wrap="square" lIns="0" tIns="0" rIns="0" bIns="0" rtlCol="0"/>
            <a:lstStyle/>
            <a:p>
              <a:endParaRPr/>
            </a:p>
          </p:txBody>
        </p:sp>
        <p:sp>
          <p:nvSpPr>
            <p:cNvPr id="8294" name="object 8294"/>
            <p:cNvSpPr/>
            <p:nvPr/>
          </p:nvSpPr>
          <p:spPr>
            <a:xfrm>
              <a:off x="5941479" y="8081708"/>
              <a:ext cx="9525" cy="635"/>
            </a:xfrm>
            <a:custGeom>
              <a:avLst/>
              <a:gdLst/>
              <a:ahLst/>
              <a:cxnLst/>
              <a:rect l="l" t="t" r="r" b="b"/>
              <a:pathLst>
                <a:path w="9525" h="634">
                  <a:moveTo>
                    <a:pt x="0" y="253"/>
                  </a:moveTo>
                  <a:lnTo>
                    <a:pt x="9270" y="0"/>
                  </a:lnTo>
                </a:path>
              </a:pathLst>
            </a:custGeom>
            <a:ln w="25400">
              <a:solidFill>
                <a:srgbClr val="FEF582"/>
              </a:solidFill>
            </a:ln>
          </p:spPr>
          <p:txBody>
            <a:bodyPr wrap="square" lIns="0" tIns="0" rIns="0" bIns="0" rtlCol="0"/>
            <a:lstStyle/>
            <a:p>
              <a:endParaRPr/>
            </a:p>
          </p:txBody>
        </p:sp>
        <p:sp>
          <p:nvSpPr>
            <p:cNvPr id="8295" name="object 8295"/>
            <p:cNvSpPr/>
            <p:nvPr/>
          </p:nvSpPr>
          <p:spPr>
            <a:xfrm>
              <a:off x="5936945" y="8078305"/>
              <a:ext cx="5715" cy="4445"/>
            </a:xfrm>
            <a:custGeom>
              <a:avLst/>
              <a:gdLst/>
              <a:ahLst/>
              <a:cxnLst/>
              <a:rect l="l" t="t" r="r" b="b"/>
              <a:pathLst>
                <a:path w="5714" h="4445">
                  <a:moveTo>
                    <a:pt x="5245" y="0"/>
                  </a:moveTo>
                  <a:lnTo>
                    <a:pt x="3721" y="76"/>
                  </a:lnTo>
                  <a:lnTo>
                    <a:pt x="2209" y="165"/>
                  </a:lnTo>
                  <a:lnTo>
                    <a:pt x="711" y="266"/>
                  </a:lnTo>
                  <a:lnTo>
                    <a:pt x="482" y="1524"/>
                  </a:lnTo>
                  <a:lnTo>
                    <a:pt x="228" y="2755"/>
                  </a:lnTo>
                  <a:lnTo>
                    <a:pt x="0" y="3987"/>
                  </a:lnTo>
                  <a:lnTo>
                    <a:pt x="1498" y="3860"/>
                  </a:lnTo>
                  <a:lnTo>
                    <a:pt x="3009" y="3746"/>
                  </a:lnTo>
                  <a:lnTo>
                    <a:pt x="4533" y="3657"/>
                  </a:lnTo>
                  <a:lnTo>
                    <a:pt x="5245" y="0"/>
                  </a:lnTo>
                  <a:close/>
                </a:path>
              </a:pathLst>
            </a:custGeom>
            <a:solidFill>
              <a:srgbClr val="FCFAA8"/>
            </a:solidFill>
          </p:spPr>
          <p:txBody>
            <a:bodyPr wrap="square" lIns="0" tIns="0" rIns="0" bIns="0" rtlCol="0"/>
            <a:lstStyle/>
            <a:p>
              <a:endParaRPr/>
            </a:p>
          </p:txBody>
        </p:sp>
        <p:sp>
          <p:nvSpPr>
            <p:cNvPr id="8296" name="object 8296"/>
            <p:cNvSpPr/>
            <p:nvPr/>
          </p:nvSpPr>
          <p:spPr>
            <a:xfrm>
              <a:off x="5941479" y="8078305"/>
              <a:ext cx="1270" cy="3810"/>
            </a:xfrm>
            <a:custGeom>
              <a:avLst/>
              <a:gdLst/>
              <a:ahLst/>
              <a:cxnLst/>
              <a:rect l="l" t="t" r="r" b="b"/>
              <a:pathLst>
                <a:path w="1270" h="3809">
                  <a:moveTo>
                    <a:pt x="0" y="3657"/>
                  </a:moveTo>
                  <a:lnTo>
                    <a:pt x="711" y="0"/>
                  </a:lnTo>
                </a:path>
              </a:pathLst>
            </a:custGeom>
            <a:ln w="25400">
              <a:solidFill>
                <a:srgbClr val="FDF99D"/>
              </a:solidFill>
            </a:ln>
          </p:spPr>
          <p:txBody>
            <a:bodyPr wrap="square" lIns="0" tIns="0" rIns="0" bIns="0" rtlCol="0"/>
            <a:lstStyle/>
            <a:p>
              <a:endParaRPr/>
            </a:p>
          </p:txBody>
        </p:sp>
        <p:sp>
          <p:nvSpPr>
            <p:cNvPr id="8297" name="object 8297"/>
            <p:cNvSpPr/>
            <p:nvPr/>
          </p:nvSpPr>
          <p:spPr>
            <a:xfrm>
              <a:off x="5937656" y="8078305"/>
              <a:ext cx="5080" cy="635"/>
            </a:xfrm>
            <a:custGeom>
              <a:avLst/>
              <a:gdLst/>
              <a:ahLst/>
              <a:cxnLst/>
              <a:rect l="l" t="t" r="r" b="b"/>
              <a:pathLst>
                <a:path w="5079" h="634">
                  <a:moveTo>
                    <a:pt x="4533" y="0"/>
                  </a:moveTo>
                  <a:lnTo>
                    <a:pt x="0" y="266"/>
                  </a:lnTo>
                </a:path>
              </a:pathLst>
            </a:custGeom>
            <a:ln w="25399">
              <a:solidFill>
                <a:srgbClr val="FCFAA8"/>
              </a:solidFill>
            </a:ln>
          </p:spPr>
          <p:txBody>
            <a:bodyPr wrap="square" lIns="0" tIns="0" rIns="0" bIns="0" rtlCol="0"/>
            <a:lstStyle/>
            <a:p>
              <a:endParaRPr/>
            </a:p>
          </p:txBody>
        </p:sp>
        <p:sp>
          <p:nvSpPr>
            <p:cNvPr id="8298" name="object 8298"/>
            <p:cNvSpPr/>
            <p:nvPr/>
          </p:nvSpPr>
          <p:spPr>
            <a:xfrm>
              <a:off x="5936945" y="8078571"/>
              <a:ext cx="1270" cy="3810"/>
            </a:xfrm>
            <a:custGeom>
              <a:avLst/>
              <a:gdLst/>
              <a:ahLst/>
              <a:cxnLst/>
              <a:rect l="l" t="t" r="r" b="b"/>
              <a:pathLst>
                <a:path w="1270" h="3809">
                  <a:moveTo>
                    <a:pt x="711" y="0"/>
                  </a:moveTo>
                  <a:lnTo>
                    <a:pt x="0" y="3721"/>
                  </a:lnTo>
                </a:path>
              </a:pathLst>
            </a:custGeom>
            <a:ln w="25400">
              <a:solidFill>
                <a:srgbClr val="FCFAB3"/>
              </a:solidFill>
            </a:ln>
          </p:spPr>
          <p:txBody>
            <a:bodyPr wrap="square" lIns="0" tIns="0" rIns="0" bIns="0" rtlCol="0"/>
            <a:lstStyle/>
            <a:p>
              <a:endParaRPr/>
            </a:p>
          </p:txBody>
        </p:sp>
        <p:sp>
          <p:nvSpPr>
            <p:cNvPr id="8299" name="object 8299"/>
            <p:cNvSpPr/>
            <p:nvPr/>
          </p:nvSpPr>
          <p:spPr>
            <a:xfrm>
              <a:off x="5936945" y="8081962"/>
              <a:ext cx="5080" cy="635"/>
            </a:xfrm>
            <a:custGeom>
              <a:avLst/>
              <a:gdLst/>
              <a:ahLst/>
              <a:cxnLst/>
              <a:rect l="l" t="t" r="r" b="b"/>
              <a:pathLst>
                <a:path w="5079" h="634">
                  <a:moveTo>
                    <a:pt x="0" y="330"/>
                  </a:moveTo>
                  <a:lnTo>
                    <a:pt x="4533" y="0"/>
                  </a:lnTo>
                </a:path>
              </a:pathLst>
            </a:custGeom>
            <a:ln w="25400">
              <a:solidFill>
                <a:srgbClr val="FCFAA8"/>
              </a:solidFill>
            </a:ln>
          </p:spPr>
          <p:txBody>
            <a:bodyPr wrap="square" lIns="0" tIns="0" rIns="0" bIns="0" rtlCol="0"/>
            <a:lstStyle/>
            <a:p>
              <a:endParaRPr/>
            </a:p>
          </p:txBody>
        </p:sp>
        <p:sp>
          <p:nvSpPr>
            <p:cNvPr id="8300" name="object 8300"/>
            <p:cNvSpPr/>
            <p:nvPr/>
          </p:nvSpPr>
          <p:spPr>
            <a:xfrm>
              <a:off x="5932525" y="8078571"/>
              <a:ext cx="5715" cy="4445"/>
            </a:xfrm>
            <a:custGeom>
              <a:avLst/>
              <a:gdLst/>
              <a:ahLst/>
              <a:cxnLst/>
              <a:rect l="l" t="t" r="r" b="b"/>
              <a:pathLst>
                <a:path w="5714" h="4445">
                  <a:moveTo>
                    <a:pt x="5130" y="0"/>
                  </a:moveTo>
                  <a:lnTo>
                    <a:pt x="3632" y="114"/>
                  </a:lnTo>
                  <a:lnTo>
                    <a:pt x="2159" y="254"/>
                  </a:lnTo>
                  <a:lnTo>
                    <a:pt x="698" y="406"/>
                  </a:lnTo>
                  <a:lnTo>
                    <a:pt x="0" y="4178"/>
                  </a:lnTo>
                  <a:lnTo>
                    <a:pt x="1460" y="4013"/>
                  </a:lnTo>
                  <a:lnTo>
                    <a:pt x="2933" y="3860"/>
                  </a:lnTo>
                  <a:lnTo>
                    <a:pt x="4419" y="3721"/>
                  </a:lnTo>
                  <a:lnTo>
                    <a:pt x="4648" y="2489"/>
                  </a:lnTo>
                  <a:lnTo>
                    <a:pt x="4902" y="1257"/>
                  </a:lnTo>
                  <a:lnTo>
                    <a:pt x="5130" y="0"/>
                  </a:lnTo>
                  <a:close/>
                </a:path>
              </a:pathLst>
            </a:custGeom>
            <a:solidFill>
              <a:srgbClr val="FCFBB8"/>
            </a:solidFill>
          </p:spPr>
          <p:txBody>
            <a:bodyPr wrap="square" lIns="0" tIns="0" rIns="0" bIns="0" rtlCol="0"/>
            <a:lstStyle/>
            <a:p>
              <a:endParaRPr/>
            </a:p>
          </p:txBody>
        </p:sp>
        <p:sp>
          <p:nvSpPr>
            <p:cNvPr id="8301" name="object 8301"/>
            <p:cNvSpPr/>
            <p:nvPr/>
          </p:nvSpPr>
          <p:spPr>
            <a:xfrm>
              <a:off x="5936945" y="8078571"/>
              <a:ext cx="1270" cy="3810"/>
            </a:xfrm>
            <a:custGeom>
              <a:avLst/>
              <a:gdLst/>
              <a:ahLst/>
              <a:cxnLst/>
              <a:rect l="l" t="t" r="r" b="b"/>
              <a:pathLst>
                <a:path w="1270" h="3809">
                  <a:moveTo>
                    <a:pt x="0" y="3721"/>
                  </a:moveTo>
                  <a:lnTo>
                    <a:pt x="711" y="0"/>
                  </a:lnTo>
                </a:path>
              </a:pathLst>
            </a:custGeom>
            <a:ln w="25400">
              <a:solidFill>
                <a:srgbClr val="FCFAB3"/>
              </a:solidFill>
            </a:ln>
          </p:spPr>
          <p:txBody>
            <a:bodyPr wrap="square" lIns="0" tIns="0" rIns="0" bIns="0" rtlCol="0"/>
            <a:lstStyle/>
            <a:p>
              <a:endParaRPr/>
            </a:p>
          </p:txBody>
        </p:sp>
        <p:sp>
          <p:nvSpPr>
            <p:cNvPr id="8302" name="object 8302"/>
            <p:cNvSpPr/>
            <p:nvPr/>
          </p:nvSpPr>
          <p:spPr>
            <a:xfrm>
              <a:off x="5933224" y="8078571"/>
              <a:ext cx="4445" cy="635"/>
            </a:xfrm>
            <a:custGeom>
              <a:avLst/>
              <a:gdLst/>
              <a:ahLst/>
              <a:cxnLst/>
              <a:rect l="l" t="t" r="r" b="b"/>
              <a:pathLst>
                <a:path w="4445" h="634">
                  <a:moveTo>
                    <a:pt x="4432" y="0"/>
                  </a:moveTo>
                  <a:lnTo>
                    <a:pt x="0" y="406"/>
                  </a:lnTo>
                </a:path>
              </a:pathLst>
            </a:custGeom>
            <a:ln w="25400">
              <a:solidFill>
                <a:srgbClr val="FCFBB8"/>
              </a:solidFill>
            </a:ln>
          </p:spPr>
          <p:txBody>
            <a:bodyPr wrap="square" lIns="0" tIns="0" rIns="0" bIns="0" rtlCol="0"/>
            <a:lstStyle/>
            <a:p>
              <a:endParaRPr/>
            </a:p>
          </p:txBody>
        </p:sp>
        <p:sp>
          <p:nvSpPr>
            <p:cNvPr id="8303" name="object 8303"/>
            <p:cNvSpPr/>
            <p:nvPr/>
          </p:nvSpPr>
          <p:spPr>
            <a:xfrm>
              <a:off x="5932525" y="8078978"/>
              <a:ext cx="1270" cy="3810"/>
            </a:xfrm>
            <a:custGeom>
              <a:avLst/>
              <a:gdLst/>
              <a:ahLst/>
              <a:cxnLst/>
              <a:rect l="l" t="t" r="r" b="b"/>
              <a:pathLst>
                <a:path w="1270" h="3809">
                  <a:moveTo>
                    <a:pt x="698" y="0"/>
                  </a:moveTo>
                  <a:lnTo>
                    <a:pt x="0" y="3771"/>
                  </a:lnTo>
                </a:path>
              </a:pathLst>
            </a:custGeom>
            <a:ln w="25400">
              <a:solidFill>
                <a:srgbClr val="FBFBBC"/>
              </a:solidFill>
            </a:ln>
          </p:spPr>
          <p:txBody>
            <a:bodyPr wrap="square" lIns="0" tIns="0" rIns="0" bIns="0" rtlCol="0"/>
            <a:lstStyle/>
            <a:p>
              <a:endParaRPr/>
            </a:p>
          </p:txBody>
        </p:sp>
        <p:sp>
          <p:nvSpPr>
            <p:cNvPr id="8304" name="object 8304"/>
            <p:cNvSpPr/>
            <p:nvPr/>
          </p:nvSpPr>
          <p:spPr>
            <a:xfrm>
              <a:off x="5932525" y="8082292"/>
              <a:ext cx="4445" cy="635"/>
            </a:xfrm>
            <a:custGeom>
              <a:avLst/>
              <a:gdLst/>
              <a:ahLst/>
              <a:cxnLst/>
              <a:rect l="l" t="t" r="r" b="b"/>
              <a:pathLst>
                <a:path w="4445" h="634">
                  <a:moveTo>
                    <a:pt x="0" y="457"/>
                  </a:moveTo>
                  <a:lnTo>
                    <a:pt x="4419" y="0"/>
                  </a:lnTo>
                </a:path>
              </a:pathLst>
            </a:custGeom>
            <a:ln w="25400">
              <a:solidFill>
                <a:srgbClr val="FCFBB8"/>
              </a:solidFill>
            </a:ln>
          </p:spPr>
          <p:txBody>
            <a:bodyPr wrap="square" lIns="0" tIns="0" rIns="0" bIns="0" rtlCol="0"/>
            <a:lstStyle/>
            <a:p>
              <a:endParaRPr/>
            </a:p>
          </p:txBody>
        </p:sp>
        <p:sp>
          <p:nvSpPr>
            <p:cNvPr id="8305" name="object 8305"/>
            <p:cNvSpPr/>
            <p:nvPr/>
          </p:nvSpPr>
          <p:spPr>
            <a:xfrm>
              <a:off x="5942190" y="8059204"/>
              <a:ext cx="13335" cy="19685"/>
            </a:xfrm>
            <a:custGeom>
              <a:avLst/>
              <a:gdLst/>
              <a:ahLst/>
              <a:cxnLst/>
              <a:rect l="l" t="t" r="r" b="b"/>
              <a:pathLst>
                <a:path w="13335" h="19684">
                  <a:moveTo>
                    <a:pt x="13233" y="0"/>
                  </a:moveTo>
                  <a:lnTo>
                    <a:pt x="9982" y="152"/>
                  </a:lnTo>
                  <a:lnTo>
                    <a:pt x="6629" y="1155"/>
                  </a:lnTo>
                  <a:lnTo>
                    <a:pt x="3327" y="2273"/>
                  </a:lnTo>
                  <a:lnTo>
                    <a:pt x="2235" y="7988"/>
                  </a:lnTo>
                  <a:lnTo>
                    <a:pt x="1079" y="13589"/>
                  </a:lnTo>
                  <a:lnTo>
                    <a:pt x="0" y="19100"/>
                  </a:lnTo>
                  <a:lnTo>
                    <a:pt x="3048" y="18973"/>
                  </a:lnTo>
                  <a:lnTo>
                    <a:pt x="6146" y="18923"/>
                  </a:lnTo>
                  <a:lnTo>
                    <a:pt x="9271" y="18986"/>
                  </a:lnTo>
                  <a:lnTo>
                    <a:pt x="10553" y="12700"/>
                  </a:lnTo>
                  <a:lnTo>
                    <a:pt x="11912" y="6375"/>
                  </a:lnTo>
                  <a:lnTo>
                    <a:pt x="13233" y="0"/>
                  </a:lnTo>
                  <a:close/>
                </a:path>
              </a:pathLst>
            </a:custGeom>
            <a:solidFill>
              <a:srgbClr val="FEF580"/>
            </a:solidFill>
          </p:spPr>
          <p:txBody>
            <a:bodyPr wrap="square" lIns="0" tIns="0" rIns="0" bIns="0" rtlCol="0"/>
            <a:lstStyle/>
            <a:p>
              <a:endParaRPr/>
            </a:p>
          </p:txBody>
        </p:sp>
        <p:sp>
          <p:nvSpPr>
            <p:cNvPr id="8306" name="object 8306"/>
            <p:cNvSpPr/>
            <p:nvPr/>
          </p:nvSpPr>
          <p:spPr>
            <a:xfrm>
              <a:off x="5942190" y="8065490"/>
              <a:ext cx="9525" cy="26034"/>
            </a:xfrm>
            <a:custGeom>
              <a:avLst/>
              <a:gdLst/>
              <a:ahLst/>
              <a:cxnLst/>
              <a:rect l="l" t="t" r="r" b="b"/>
              <a:pathLst>
                <a:path w="9525" h="26034">
                  <a:moveTo>
                    <a:pt x="9271" y="0"/>
                  </a:moveTo>
                  <a:lnTo>
                    <a:pt x="0" y="0"/>
                  </a:lnTo>
                  <a:lnTo>
                    <a:pt x="0" y="25514"/>
                  </a:lnTo>
                  <a:lnTo>
                    <a:pt x="9271" y="25514"/>
                  </a:lnTo>
                  <a:lnTo>
                    <a:pt x="9271" y="0"/>
                  </a:lnTo>
                  <a:close/>
                </a:path>
              </a:pathLst>
            </a:custGeom>
            <a:solidFill>
              <a:srgbClr val="FEF582"/>
            </a:solidFill>
          </p:spPr>
          <p:txBody>
            <a:bodyPr wrap="square" lIns="0" tIns="0" rIns="0" bIns="0" rtlCol="0"/>
            <a:lstStyle/>
            <a:p>
              <a:endParaRPr/>
            </a:p>
          </p:txBody>
        </p:sp>
        <p:sp>
          <p:nvSpPr>
            <p:cNvPr id="8307" name="object 8307"/>
            <p:cNvSpPr/>
            <p:nvPr/>
          </p:nvSpPr>
          <p:spPr>
            <a:xfrm>
              <a:off x="5942190" y="8061477"/>
              <a:ext cx="3810" cy="17145"/>
            </a:xfrm>
            <a:custGeom>
              <a:avLst/>
              <a:gdLst/>
              <a:ahLst/>
              <a:cxnLst/>
              <a:rect l="l" t="t" r="r" b="b"/>
              <a:pathLst>
                <a:path w="3810" h="17145">
                  <a:moveTo>
                    <a:pt x="0" y="16827"/>
                  </a:moveTo>
                  <a:lnTo>
                    <a:pt x="1079" y="11315"/>
                  </a:lnTo>
                  <a:lnTo>
                    <a:pt x="2235" y="5715"/>
                  </a:lnTo>
                  <a:lnTo>
                    <a:pt x="3327" y="0"/>
                  </a:lnTo>
                </a:path>
              </a:pathLst>
            </a:custGeom>
            <a:ln w="25400">
              <a:solidFill>
                <a:srgbClr val="FDF999"/>
              </a:solidFill>
            </a:ln>
          </p:spPr>
          <p:txBody>
            <a:bodyPr wrap="square" lIns="0" tIns="0" rIns="0" bIns="0" rtlCol="0"/>
            <a:lstStyle/>
            <a:p>
              <a:endParaRPr/>
            </a:p>
          </p:txBody>
        </p:sp>
        <p:sp>
          <p:nvSpPr>
            <p:cNvPr id="8308" name="object 8308"/>
            <p:cNvSpPr/>
            <p:nvPr/>
          </p:nvSpPr>
          <p:spPr>
            <a:xfrm>
              <a:off x="5945517" y="8059204"/>
              <a:ext cx="10160" cy="2540"/>
            </a:xfrm>
            <a:custGeom>
              <a:avLst/>
              <a:gdLst/>
              <a:ahLst/>
              <a:cxnLst/>
              <a:rect l="l" t="t" r="r" b="b"/>
              <a:pathLst>
                <a:path w="10160" h="2540">
                  <a:moveTo>
                    <a:pt x="0" y="2273"/>
                  </a:moveTo>
                  <a:lnTo>
                    <a:pt x="9905" y="0"/>
                  </a:lnTo>
                </a:path>
              </a:pathLst>
            </a:custGeom>
            <a:ln w="25399">
              <a:solidFill>
                <a:srgbClr val="FEF57D"/>
              </a:solidFill>
            </a:ln>
          </p:spPr>
          <p:txBody>
            <a:bodyPr wrap="square" lIns="0" tIns="0" rIns="0" bIns="0" rtlCol="0"/>
            <a:lstStyle/>
            <a:p>
              <a:endParaRPr/>
            </a:p>
          </p:txBody>
        </p:sp>
        <p:sp>
          <p:nvSpPr>
            <p:cNvPr id="8309" name="object 8309"/>
            <p:cNvSpPr/>
            <p:nvPr/>
          </p:nvSpPr>
          <p:spPr>
            <a:xfrm>
              <a:off x="5951461" y="8059204"/>
              <a:ext cx="4445" cy="19050"/>
            </a:xfrm>
            <a:custGeom>
              <a:avLst/>
              <a:gdLst/>
              <a:ahLst/>
              <a:cxnLst/>
              <a:rect l="l" t="t" r="r" b="b"/>
              <a:pathLst>
                <a:path w="4445" h="19050">
                  <a:moveTo>
                    <a:pt x="3962" y="0"/>
                  </a:moveTo>
                  <a:lnTo>
                    <a:pt x="2641" y="6375"/>
                  </a:lnTo>
                  <a:lnTo>
                    <a:pt x="1282" y="12700"/>
                  </a:lnTo>
                  <a:lnTo>
                    <a:pt x="0" y="18986"/>
                  </a:lnTo>
                </a:path>
              </a:pathLst>
            </a:custGeom>
            <a:ln w="25399">
              <a:solidFill>
                <a:srgbClr val="FFF266"/>
              </a:solidFill>
            </a:ln>
          </p:spPr>
          <p:txBody>
            <a:bodyPr wrap="square" lIns="0" tIns="0" rIns="0" bIns="0" rtlCol="0"/>
            <a:lstStyle/>
            <a:p>
              <a:endParaRPr/>
            </a:p>
          </p:txBody>
        </p:sp>
        <p:sp>
          <p:nvSpPr>
            <p:cNvPr id="8310" name="object 8310"/>
            <p:cNvSpPr/>
            <p:nvPr/>
          </p:nvSpPr>
          <p:spPr>
            <a:xfrm>
              <a:off x="5945517" y="8040001"/>
              <a:ext cx="13970" cy="21590"/>
            </a:xfrm>
            <a:custGeom>
              <a:avLst/>
              <a:gdLst/>
              <a:ahLst/>
              <a:cxnLst/>
              <a:rect l="l" t="t" r="r" b="b"/>
              <a:pathLst>
                <a:path w="13970" h="21590">
                  <a:moveTo>
                    <a:pt x="13550" y="0"/>
                  </a:moveTo>
                  <a:lnTo>
                    <a:pt x="10020" y="609"/>
                  </a:lnTo>
                  <a:lnTo>
                    <a:pt x="6489" y="2209"/>
                  </a:lnTo>
                  <a:lnTo>
                    <a:pt x="2971" y="3911"/>
                  </a:lnTo>
                  <a:lnTo>
                    <a:pt x="2133" y="9905"/>
                  </a:lnTo>
                  <a:lnTo>
                    <a:pt x="1104" y="15747"/>
                  </a:lnTo>
                  <a:lnTo>
                    <a:pt x="0" y="21475"/>
                  </a:lnTo>
                  <a:lnTo>
                    <a:pt x="3301" y="20358"/>
                  </a:lnTo>
                  <a:lnTo>
                    <a:pt x="6654" y="19354"/>
                  </a:lnTo>
                  <a:lnTo>
                    <a:pt x="9905" y="19202"/>
                  </a:lnTo>
                  <a:lnTo>
                    <a:pt x="11214" y="12826"/>
                  </a:lnTo>
                  <a:lnTo>
                    <a:pt x="12484" y="6413"/>
                  </a:lnTo>
                  <a:lnTo>
                    <a:pt x="13550" y="0"/>
                  </a:lnTo>
                  <a:close/>
                </a:path>
              </a:pathLst>
            </a:custGeom>
            <a:solidFill>
              <a:srgbClr val="FEF57A"/>
            </a:solidFill>
          </p:spPr>
          <p:txBody>
            <a:bodyPr wrap="square" lIns="0" tIns="0" rIns="0" bIns="0" rtlCol="0"/>
            <a:lstStyle/>
            <a:p>
              <a:endParaRPr/>
            </a:p>
          </p:txBody>
        </p:sp>
        <p:sp>
          <p:nvSpPr>
            <p:cNvPr id="8311" name="object 8311"/>
            <p:cNvSpPr/>
            <p:nvPr/>
          </p:nvSpPr>
          <p:spPr>
            <a:xfrm>
              <a:off x="5945517" y="8059204"/>
              <a:ext cx="10160" cy="2540"/>
            </a:xfrm>
            <a:custGeom>
              <a:avLst/>
              <a:gdLst/>
              <a:ahLst/>
              <a:cxnLst/>
              <a:rect l="l" t="t" r="r" b="b"/>
              <a:pathLst>
                <a:path w="10160" h="2540">
                  <a:moveTo>
                    <a:pt x="9905" y="0"/>
                  </a:moveTo>
                  <a:lnTo>
                    <a:pt x="0" y="2273"/>
                  </a:lnTo>
                </a:path>
              </a:pathLst>
            </a:custGeom>
            <a:ln w="25399">
              <a:solidFill>
                <a:srgbClr val="FEF57D"/>
              </a:solidFill>
            </a:ln>
          </p:spPr>
          <p:txBody>
            <a:bodyPr wrap="square" lIns="0" tIns="0" rIns="0" bIns="0" rtlCol="0"/>
            <a:lstStyle/>
            <a:p>
              <a:endParaRPr/>
            </a:p>
          </p:txBody>
        </p:sp>
        <p:sp>
          <p:nvSpPr>
            <p:cNvPr id="8312" name="object 8312"/>
            <p:cNvSpPr/>
            <p:nvPr/>
          </p:nvSpPr>
          <p:spPr>
            <a:xfrm>
              <a:off x="5945517" y="8043913"/>
              <a:ext cx="3175" cy="17780"/>
            </a:xfrm>
            <a:custGeom>
              <a:avLst/>
              <a:gdLst/>
              <a:ahLst/>
              <a:cxnLst/>
              <a:rect l="l" t="t" r="r" b="b"/>
              <a:pathLst>
                <a:path w="3175" h="17779">
                  <a:moveTo>
                    <a:pt x="0" y="17564"/>
                  </a:moveTo>
                  <a:lnTo>
                    <a:pt x="1104" y="11836"/>
                  </a:lnTo>
                  <a:lnTo>
                    <a:pt x="2133" y="5994"/>
                  </a:lnTo>
                  <a:lnTo>
                    <a:pt x="2971" y="0"/>
                  </a:lnTo>
                </a:path>
              </a:pathLst>
            </a:custGeom>
            <a:ln w="25400">
              <a:solidFill>
                <a:srgbClr val="FEF790"/>
              </a:solidFill>
            </a:ln>
          </p:spPr>
          <p:txBody>
            <a:bodyPr wrap="square" lIns="0" tIns="0" rIns="0" bIns="0" rtlCol="0"/>
            <a:lstStyle/>
            <a:p>
              <a:endParaRPr/>
            </a:p>
          </p:txBody>
        </p:sp>
        <p:sp>
          <p:nvSpPr>
            <p:cNvPr id="8313" name="object 8313"/>
            <p:cNvSpPr/>
            <p:nvPr/>
          </p:nvSpPr>
          <p:spPr>
            <a:xfrm>
              <a:off x="5948489" y="8040001"/>
              <a:ext cx="10795" cy="4445"/>
            </a:xfrm>
            <a:custGeom>
              <a:avLst/>
              <a:gdLst/>
              <a:ahLst/>
              <a:cxnLst/>
              <a:rect l="l" t="t" r="r" b="b"/>
              <a:pathLst>
                <a:path w="10795" h="4445">
                  <a:moveTo>
                    <a:pt x="0" y="3911"/>
                  </a:moveTo>
                  <a:lnTo>
                    <a:pt x="10579" y="0"/>
                  </a:lnTo>
                </a:path>
              </a:pathLst>
            </a:custGeom>
            <a:ln w="25400">
              <a:solidFill>
                <a:srgbClr val="FEF477"/>
              </a:solidFill>
            </a:ln>
          </p:spPr>
          <p:txBody>
            <a:bodyPr wrap="square" lIns="0" tIns="0" rIns="0" bIns="0" rtlCol="0"/>
            <a:lstStyle/>
            <a:p>
              <a:endParaRPr/>
            </a:p>
          </p:txBody>
        </p:sp>
        <p:sp>
          <p:nvSpPr>
            <p:cNvPr id="8314" name="object 8314"/>
            <p:cNvSpPr/>
            <p:nvPr/>
          </p:nvSpPr>
          <p:spPr>
            <a:xfrm>
              <a:off x="5955423" y="8040001"/>
              <a:ext cx="3810" cy="19685"/>
            </a:xfrm>
            <a:custGeom>
              <a:avLst/>
              <a:gdLst/>
              <a:ahLst/>
              <a:cxnLst/>
              <a:rect l="l" t="t" r="r" b="b"/>
              <a:pathLst>
                <a:path w="3810" h="19684">
                  <a:moveTo>
                    <a:pt x="3644" y="0"/>
                  </a:moveTo>
                  <a:lnTo>
                    <a:pt x="2578" y="6413"/>
                  </a:lnTo>
                  <a:lnTo>
                    <a:pt x="1308" y="12826"/>
                  </a:lnTo>
                  <a:lnTo>
                    <a:pt x="0" y="19202"/>
                  </a:lnTo>
                </a:path>
              </a:pathLst>
            </a:custGeom>
            <a:ln w="25400">
              <a:solidFill>
                <a:srgbClr val="FFF265"/>
              </a:solidFill>
            </a:ln>
          </p:spPr>
          <p:txBody>
            <a:bodyPr wrap="square" lIns="0" tIns="0" rIns="0" bIns="0" rtlCol="0"/>
            <a:lstStyle/>
            <a:p>
              <a:endParaRPr/>
            </a:p>
          </p:txBody>
        </p:sp>
        <p:sp>
          <p:nvSpPr>
            <p:cNvPr id="8315" name="object 8315"/>
            <p:cNvSpPr/>
            <p:nvPr/>
          </p:nvSpPr>
          <p:spPr>
            <a:xfrm>
              <a:off x="5937656" y="8061477"/>
              <a:ext cx="8255" cy="17145"/>
            </a:xfrm>
            <a:custGeom>
              <a:avLst/>
              <a:gdLst/>
              <a:ahLst/>
              <a:cxnLst/>
              <a:rect l="l" t="t" r="r" b="b"/>
              <a:pathLst>
                <a:path w="8254" h="17145">
                  <a:moveTo>
                    <a:pt x="7861" y="0"/>
                  </a:moveTo>
                  <a:lnTo>
                    <a:pt x="4572" y="1130"/>
                  </a:lnTo>
                  <a:lnTo>
                    <a:pt x="2959" y="1638"/>
                  </a:lnTo>
                  <a:lnTo>
                    <a:pt x="1981" y="6985"/>
                  </a:lnTo>
                  <a:lnTo>
                    <a:pt x="952" y="12115"/>
                  </a:lnTo>
                  <a:lnTo>
                    <a:pt x="0" y="17094"/>
                  </a:lnTo>
                  <a:lnTo>
                    <a:pt x="4533" y="16827"/>
                  </a:lnTo>
                  <a:lnTo>
                    <a:pt x="5613" y="11315"/>
                  </a:lnTo>
                  <a:lnTo>
                    <a:pt x="6769" y="5715"/>
                  </a:lnTo>
                  <a:lnTo>
                    <a:pt x="7861" y="0"/>
                  </a:lnTo>
                  <a:close/>
                </a:path>
              </a:pathLst>
            </a:custGeom>
            <a:solidFill>
              <a:srgbClr val="FCF9A4"/>
            </a:solidFill>
          </p:spPr>
          <p:txBody>
            <a:bodyPr wrap="square" lIns="0" tIns="0" rIns="0" bIns="0" rtlCol="0"/>
            <a:lstStyle/>
            <a:p>
              <a:endParaRPr/>
            </a:p>
          </p:txBody>
        </p:sp>
        <p:sp>
          <p:nvSpPr>
            <p:cNvPr id="8316" name="object 8316"/>
            <p:cNvSpPr/>
            <p:nvPr/>
          </p:nvSpPr>
          <p:spPr>
            <a:xfrm>
              <a:off x="5942190" y="8061477"/>
              <a:ext cx="3810" cy="17145"/>
            </a:xfrm>
            <a:custGeom>
              <a:avLst/>
              <a:gdLst/>
              <a:ahLst/>
              <a:cxnLst/>
              <a:rect l="l" t="t" r="r" b="b"/>
              <a:pathLst>
                <a:path w="3810" h="17145">
                  <a:moveTo>
                    <a:pt x="0" y="16827"/>
                  </a:moveTo>
                  <a:lnTo>
                    <a:pt x="1079" y="11315"/>
                  </a:lnTo>
                  <a:lnTo>
                    <a:pt x="2235" y="5715"/>
                  </a:lnTo>
                  <a:lnTo>
                    <a:pt x="3327" y="0"/>
                  </a:lnTo>
                </a:path>
              </a:pathLst>
            </a:custGeom>
            <a:ln w="25400">
              <a:solidFill>
                <a:srgbClr val="FDF999"/>
              </a:solidFill>
            </a:ln>
          </p:spPr>
          <p:txBody>
            <a:bodyPr wrap="square" lIns="0" tIns="0" rIns="0" bIns="0" rtlCol="0"/>
            <a:lstStyle/>
            <a:p>
              <a:endParaRPr/>
            </a:p>
          </p:txBody>
        </p:sp>
        <p:sp>
          <p:nvSpPr>
            <p:cNvPr id="8317" name="object 8317"/>
            <p:cNvSpPr/>
            <p:nvPr/>
          </p:nvSpPr>
          <p:spPr>
            <a:xfrm>
              <a:off x="5940615" y="8061477"/>
              <a:ext cx="5080" cy="1905"/>
            </a:xfrm>
            <a:custGeom>
              <a:avLst/>
              <a:gdLst/>
              <a:ahLst/>
              <a:cxnLst/>
              <a:rect l="l" t="t" r="r" b="b"/>
              <a:pathLst>
                <a:path w="5079" h="1904">
                  <a:moveTo>
                    <a:pt x="4902" y="0"/>
                  </a:moveTo>
                  <a:lnTo>
                    <a:pt x="0" y="1638"/>
                  </a:lnTo>
                </a:path>
              </a:pathLst>
            </a:custGeom>
            <a:ln w="25399">
              <a:solidFill>
                <a:srgbClr val="FCF9A0"/>
              </a:solidFill>
            </a:ln>
          </p:spPr>
          <p:txBody>
            <a:bodyPr wrap="square" lIns="0" tIns="0" rIns="0" bIns="0" rtlCol="0"/>
            <a:lstStyle/>
            <a:p>
              <a:endParaRPr/>
            </a:p>
          </p:txBody>
        </p:sp>
        <p:sp>
          <p:nvSpPr>
            <p:cNvPr id="8318" name="object 8318"/>
            <p:cNvSpPr/>
            <p:nvPr/>
          </p:nvSpPr>
          <p:spPr>
            <a:xfrm>
              <a:off x="5937656" y="8063115"/>
              <a:ext cx="3175" cy="15875"/>
            </a:xfrm>
            <a:custGeom>
              <a:avLst/>
              <a:gdLst/>
              <a:ahLst/>
              <a:cxnLst/>
              <a:rect l="l" t="t" r="r" b="b"/>
              <a:pathLst>
                <a:path w="3175" h="15875">
                  <a:moveTo>
                    <a:pt x="2959" y="0"/>
                  </a:moveTo>
                  <a:lnTo>
                    <a:pt x="1981" y="5346"/>
                  </a:lnTo>
                  <a:lnTo>
                    <a:pt x="952" y="10477"/>
                  </a:lnTo>
                  <a:lnTo>
                    <a:pt x="0" y="15455"/>
                  </a:lnTo>
                </a:path>
              </a:pathLst>
            </a:custGeom>
            <a:ln w="25400">
              <a:solidFill>
                <a:srgbClr val="FCFAAE"/>
              </a:solidFill>
            </a:ln>
          </p:spPr>
          <p:txBody>
            <a:bodyPr wrap="square" lIns="0" tIns="0" rIns="0" bIns="0" rtlCol="0"/>
            <a:lstStyle/>
            <a:p>
              <a:endParaRPr/>
            </a:p>
          </p:txBody>
        </p:sp>
        <p:sp>
          <p:nvSpPr>
            <p:cNvPr id="8319" name="object 8319"/>
            <p:cNvSpPr/>
            <p:nvPr/>
          </p:nvSpPr>
          <p:spPr>
            <a:xfrm>
              <a:off x="5937656" y="8078305"/>
              <a:ext cx="5080" cy="635"/>
            </a:xfrm>
            <a:custGeom>
              <a:avLst/>
              <a:gdLst/>
              <a:ahLst/>
              <a:cxnLst/>
              <a:rect l="l" t="t" r="r" b="b"/>
              <a:pathLst>
                <a:path w="5079" h="634">
                  <a:moveTo>
                    <a:pt x="0" y="266"/>
                  </a:moveTo>
                  <a:lnTo>
                    <a:pt x="4533" y="0"/>
                  </a:lnTo>
                </a:path>
              </a:pathLst>
            </a:custGeom>
            <a:ln w="25399">
              <a:solidFill>
                <a:srgbClr val="FCFAA8"/>
              </a:solidFill>
            </a:ln>
          </p:spPr>
          <p:txBody>
            <a:bodyPr wrap="square" lIns="0" tIns="0" rIns="0" bIns="0" rtlCol="0"/>
            <a:lstStyle/>
            <a:p>
              <a:endParaRPr/>
            </a:p>
          </p:txBody>
        </p:sp>
        <p:sp>
          <p:nvSpPr>
            <p:cNvPr id="8320" name="object 8320"/>
            <p:cNvSpPr/>
            <p:nvPr/>
          </p:nvSpPr>
          <p:spPr>
            <a:xfrm>
              <a:off x="5933224" y="8070977"/>
              <a:ext cx="6350" cy="8255"/>
            </a:xfrm>
            <a:custGeom>
              <a:avLst/>
              <a:gdLst/>
              <a:ahLst/>
              <a:cxnLst/>
              <a:rect l="l" t="t" r="r" b="b"/>
              <a:pathLst>
                <a:path w="6350" h="8254">
                  <a:moveTo>
                    <a:pt x="5905" y="0"/>
                  </a:moveTo>
                  <a:lnTo>
                    <a:pt x="4356" y="330"/>
                  </a:lnTo>
                  <a:lnTo>
                    <a:pt x="2832" y="609"/>
                  </a:lnTo>
                  <a:lnTo>
                    <a:pt x="1346" y="800"/>
                  </a:lnTo>
                  <a:lnTo>
                    <a:pt x="0" y="8000"/>
                  </a:lnTo>
                  <a:lnTo>
                    <a:pt x="2933" y="7708"/>
                  </a:lnTo>
                  <a:lnTo>
                    <a:pt x="4432" y="7594"/>
                  </a:lnTo>
                  <a:lnTo>
                    <a:pt x="5905" y="0"/>
                  </a:lnTo>
                  <a:close/>
                </a:path>
              </a:pathLst>
            </a:custGeom>
            <a:solidFill>
              <a:srgbClr val="FCFBB6"/>
            </a:solidFill>
          </p:spPr>
          <p:txBody>
            <a:bodyPr wrap="square" lIns="0" tIns="0" rIns="0" bIns="0" rtlCol="0"/>
            <a:lstStyle/>
            <a:p>
              <a:endParaRPr/>
            </a:p>
          </p:txBody>
        </p:sp>
        <p:sp>
          <p:nvSpPr>
            <p:cNvPr id="8321" name="object 8321"/>
            <p:cNvSpPr/>
            <p:nvPr/>
          </p:nvSpPr>
          <p:spPr>
            <a:xfrm>
              <a:off x="5933224" y="8078571"/>
              <a:ext cx="4445" cy="635"/>
            </a:xfrm>
            <a:custGeom>
              <a:avLst/>
              <a:gdLst/>
              <a:ahLst/>
              <a:cxnLst/>
              <a:rect l="l" t="t" r="r" b="b"/>
              <a:pathLst>
                <a:path w="4445" h="634">
                  <a:moveTo>
                    <a:pt x="4432" y="0"/>
                  </a:moveTo>
                  <a:lnTo>
                    <a:pt x="0" y="406"/>
                  </a:lnTo>
                </a:path>
              </a:pathLst>
            </a:custGeom>
            <a:ln w="25400">
              <a:solidFill>
                <a:srgbClr val="FCFBB8"/>
              </a:solidFill>
            </a:ln>
          </p:spPr>
          <p:txBody>
            <a:bodyPr wrap="square" lIns="0" tIns="0" rIns="0" bIns="0" rtlCol="0"/>
            <a:lstStyle/>
            <a:p>
              <a:endParaRPr/>
            </a:p>
          </p:txBody>
        </p:sp>
        <p:sp>
          <p:nvSpPr>
            <p:cNvPr id="8322" name="object 8322"/>
            <p:cNvSpPr/>
            <p:nvPr/>
          </p:nvSpPr>
          <p:spPr>
            <a:xfrm>
              <a:off x="5933224" y="8071777"/>
              <a:ext cx="1905" cy="7620"/>
            </a:xfrm>
            <a:custGeom>
              <a:avLst/>
              <a:gdLst/>
              <a:ahLst/>
              <a:cxnLst/>
              <a:rect l="l" t="t" r="r" b="b"/>
              <a:pathLst>
                <a:path w="1904" h="7620">
                  <a:moveTo>
                    <a:pt x="0" y="7200"/>
                  </a:moveTo>
                  <a:lnTo>
                    <a:pt x="1346" y="0"/>
                  </a:lnTo>
                </a:path>
              </a:pathLst>
            </a:custGeom>
            <a:ln w="25400">
              <a:solidFill>
                <a:srgbClr val="FBFBBA"/>
              </a:solidFill>
            </a:ln>
          </p:spPr>
          <p:txBody>
            <a:bodyPr wrap="square" lIns="0" tIns="0" rIns="0" bIns="0" rtlCol="0"/>
            <a:lstStyle/>
            <a:p>
              <a:endParaRPr/>
            </a:p>
          </p:txBody>
        </p:sp>
        <p:sp>
          <p:nvSpPr>
            <p:cNvPr id="8323" name="object 8323"/>
            <p:cNvSpPr/>
            <p:nvPr/>
          </p:nvSpPr>
          <p:spPr>
            <a:xfrm>
              <a:off x="5934570" y="8070977"/>
              <a:ext cx="5080" cy="1270"/>
            </a:xfrm>
            <a:custGeom>
              <a:avLst/>
              <a:gdLst/>
              <a:ahLst/>
              <a:cxnLst/>
              <a:rect l="l" t="t" r="r" b="b"/>
              <a:pathLst>
                <a:path w="5079" h="1270">
                  <a:moveTo>
                    <a:pt x="0" y="800"/>
                  </a:moveTo>
                  <a:lnTo>
                    <a:pt x="4559" y="0"/>
                  </a:lnTo>
                </a:path>
              </a:pathLst>
            </a:custGeom>
            <a:ln w="25400">
              <a:solidFill>
                <a:srgbClr val="FCFBB4"/>
              </a:solidFill>
            </a:ln>
          </p:spPr>
          <p:txBody>
            <a:bodyPr wrap="square" lIns="0" tIns="0" rIns="0" bIns="0" rtlCol="0"/>
            <a:lstStyle/>
            <a:p>
              <a:endParaRPr/>
            </a:p>
          </p:txBody>
        </p:sp>
        <p:sp>
          <p:nvSpPr>
            <p:cNvPr id="8324" name="object 8324"/>
            <p:cNvSpPr/>
            <p:nvPr/>
          </p:nvSpPr>
          <p:spPr>
            <a:xfrm>
              <a:off x="5937656" y="8070977"/>
              <a:ext cx="1905" cy="7620"/>
            </a:xfrm>
            <a:custGeom>
              <a:avLst/>
              <a:gdLst/>
              <a:ahLst/>
              <a:cxnLst/>
              <a:rect l="l" t="t" r="r" b="b"/>
              <a:pathLst>
                <a:path w="1904" h="7620">
                  <a:moveTo>
                    <a:pt x="1473" y="0"/>
                  </a:moveTo>
                  <a:lnTo>
                    <a:pt x="0" y="7594"/>
                  </a:lnTo>
                </a:path>
              </a:pathLst>
            </a:custGeom>
            <a:ln w="25400">
              <a:solidFill>
                <a:srgbClr val="FCFAB2"/>
              </a:solidFill>
            </a:ln>
          </p:spPr>
          <p:txBody>
            <a:bodyPr wrap="square" lIns="0" tIns="0" rIns="0" bIns="0" rtlCol="0"/>
            <a:lstStyle/>
            <a:p>
              <a:endParaRPr/>
            </a:p>
          </p:txBody>
        </p:sp>
        <p:sp>
          <p:nvSpPr>
            <p:cNvPr id="8325" name="object 8325"/>
            <p:cNvSpPr/>
            <p:nvPr/>
          </p:nvSpPr>
          <p:spPr>
            <a:xfrm>
              <a:off x="5934570" y="8063115"/>
              <a:ext cx="6350" cy="8890"/>
            </a:xfrm>
            <a:custGeom>
              <a:avLst/>
              <a:gdLst/>
              <a:ahLst/>
              <a:cxnLst/>
              <a:rect l="l" t="t" r="r" b="b"/>
              <a:pathLst>
                <a:path w="6350" h="8890">
                  <a:moveTo>
                    <a:pt x="6045" y="0"/>
                  </a:moveTo>
                  <a:lnTo>
                    <a:pt x="4432" y="508"/>
                  </a:lnTo>
                  <a:lnTo>
                    <a:pt x="2857" y="952"/>
                  </a:lnTo>
                  <a:lnTo>
                    <a:pt x="1320" y="1231"/>
                  </a:lnTo>
                  <a:lnTo>
                    <a:pt x="888" y="3746"/>
                  </a:lnTo>
                  <a:lnTo>
                    <a:pt x="0" y="8661"/>
                  </a:lnTo>
                  <a:lnTo>
                    <a:pt x="1485" y="8470"/>
                  </a:lnTo>
                  <a:lnTo>
                    <a:pt x="3009" y="8191"/>
                  </a:lnTo>
                  <a:lnTo>
                    <a:pt x="4559" y="7861"/>
                  </a:lnTo>
                  <a:lnTo>
                    <a:pt x="5562" y="2667"/>
                  </a:lnTo>
                  <a:lnTo>
                    <a:pt x="6045" y="0"/>
                  </a:lnTo>
                  <a:close/>
                </a:path>
              </a:pathLst>
            </a:custGeom>
            <a:solidFill>
              <a:srgbClr val="FCFAB1"/>
            </a:solidFill>
          </p:spPr>
          <p:txBody>
            <a:bodyPr wrap="square" lIns="0" tIns="0" rIns="0" bIns="0" rtlCol="0"/>
            <a:lstStyle/>
            <a:p>
              <a:endParaRPr/>
            </a:p>
          </p:txBody>
        </p:sp>
        <p:sp>
          <p:nvSpPr>
            <p:cNvPr id="8326" name="object 8326"/>
            <p:cNvSpPr/>
            <p:nvPr/>
          </p:nvSpPr>
          <p:spPr>
            <a:xfrm>
              <a:off x="5934570" y="8070977"/>
              <a:ext cx="5080" cy="1270"/>
            </a:xfrm>
            <a:custGeom>
              <a:avLst/>
              <a:gdLst/>
              <a:ahLst/>
              <a:cxnLst/>
              <a:rect l="l" t="t" r="r" b="b"/>
              <a:pathLst>
                <a:path w="5079" h="1270">
                  <a:moveTo>
                    <a:pt x="4559" y="0"/>
                  </a:moveTo>
                  <a:lnTo>
                    <a:pt x="0" y="800"/>
                  </a:lnTo>
                </a:path>
              </a:pathLst>
            </a:custGeom>
            <a:ln w="25400">
              <a:solidFill>
                <a:srgbClr val="FCFBB4"/>
              </a:solidFill>
            </a:ln>
          </p:spPr>
          <p:txBody>
            <a:bodyPr wrap="square" lIns="0" tIns="0" rIns="0" bIns="0" rtlCol="0"/>
            <a:lstStyle/>
            <a:p>
              <a:endParaRPr/>
            </a:p>
          </p:txBody>
        </p:sp>
        <p:sp>
          <p:nvSpPr>
            <p:cNvPr id="8327" name="object 8327"/>
            <p:cNvSpPr/>
            <p:nvPr/>
          </p:nvSpPr>
          <p:spPr>
            <a:xfrm>
              <a:off x="5934570" y="8064347"/>
              <a:ext cx="1905" cy="7620"/>
            </a:xfrm>
            <a:custGeom>
              <a:avLst/>
              <a:gdLst/>
              <a:ahLst/>
              <a:cxnLst/>
              <a:rect l="l" t="t" r="r" b="b"/>
              <a:pathLst>
                <a:path w="1904" h="7620">
                  <a:moveTo>
                    <a:pt x="0" y="7429"/>
                  </a:moveTo>
                  <a:lnTo>
                    <a:pt x="1320" y="0"/>
                  </a:lnTo>
                </a:path>
              </a:pathLst>
            </a:custGeom>
            <a:ln w="25400">
              <a:solidFill>
                <a:srgbClr val="FCFBB6"/>
              </a:solidFill>
            </a:ln>
          </p:spPr>
          <p:txBody>
            <a:bodyPr wrap="square" lIns="0" tIns="0" rIns="0" bIns="0" rtlCol="0"/>
            <a:lstStyle/>
            <a:p>
              <a:endParaRPr/>
            </a:p>
          </p:txBody>
        </p:sp>
        <p:sp>
          <p:nvSpPr>
            <p:cNvPr id="8328" name="object 8328"/>
            <p:cNvSpPr/>
            <p:nvPr/>
          </p:nvSpPr>
          <p:spPr>
            <a:xfrm>
              <a:off x="5935891" y="8063115"/>
              <a:ext cx="5080" cy="1270"/>
            </a:xfrm>
            <a:custGeom>
              <a:avLst/>
              <a:gdLst/>
              <a:ahLst/>
              <a:cxnLst/>
              <a:rect l="l" t="t" r="r" b="b"/>
              <a:pathLst>
                <a:path w="5079" h="1270">
                  <a:moveTo>
                    <a:pt x="0" y="1231"/>
                  </a:moveTo>
                  <a:lnTo>
                    <a:pt x="4724" y="0"/>
                  </a:lnTo>
                </a:path>
              </a:pathLst>
            </a:custGeom>
            <a:ln w="25400">
              <a:solidFill>
                <a:srgbClr val="FCFAAE"/>
              </a:solidFill>
            </a:ln>
          </p:spPr>
          <p:txBody>
            <a:bodyPr wrap="square" lIns="0" tIns="0" rIns="0" bIns="0" rtlCol="0"/>
            <a:lstStyle/>
            <a:p>
              <a:endParaRPr/>
            </a:p>
          </p:txBody>
        </p:sp>
        <p:sp>
          <p:nvSpPr>
            <p:cNvPr id="8329" name="object 8329"/>
            <p:cNvSpPr/>
            <p:nvPr/>
          </p:nvSpPr>
          <p:spPr>
            <a:xfrm>
              <a:off x="5939129" y="8063115"/>
              <a:ext cx="1905" cy="8255"/>
            </a:xfrm>
            <a:custGeom>
              <a:avLst/>
              <a:gdLst/>
              <a:ahLst/>
              <a:cxnLst/>
              <a:rect l="l" t="t" r="r" b="b"/>
              <a:pathLst>
                <a:path w="1904" h="8254">
                  <a:moveTo>
                    <a:pt x="1485" y="0"/>
                  </a:moveTo>
                  <a:lnTo>
                    <a:pt x="0" y="7861"/>
                  </a:lnTo>
                </a:path>
              </a:pathLst>
            </a:custGeom>
            <a:ln w="25399">
              <a:solidFill>
                <a:srgbClr val="FCFAAD"/>
              </a:solidFill>
            </a:ln>
          </p:spPr>
          <p:txBody>
            <a:bodyPr wrap="square" lIns="0" tIns="0" rIns="0" bIns="0" rtlCol="0"/>
            <a:lstStyle/>
            <a:p>
              <a:endParaRPr/>
            </a:p>
          </p:txBody>
        </p:sp>
        <p:sp>
          <p:nvSpPr>
            <p:cNvPr id="8330" name="object 8330"/>
            <p:cNvSpPr/>
            <p:nvPr/>
          </p:nvSpPr>
          <p:spPr>
            <a:xfrm>
              <a:off x="5940615" y="8043913"/>
              <a:ext cx="8255" cy="19685"/>
            </a:xfrm>
            <a:custGeom>
              <a:avLst/>
              <a:gdLst/>
              <a:ahLst/>
              <a:cxnLst/>
              <a:rect l="l" t="t" r="r" b="b"/>
              <a:pathLst>
                <a:path w="8254" h="19684">
                  <a:moveTo>
                    <a:pt x="7874" y="0"/>
                  </a:moveTo>
                  <a:lnTo>
                    <a:pt x="4394" y="1739"/>
                  </a:lnTo>
                  <a:lnTo>
                    <a:pt x="2667" y="2539"/>
                  </a:lnTo>
                  <a:lnTo>
                    <a:pt x="1917" y="8331"/>
                  </a:lnTo>
                  <a:lnTo>
                    <a:pt x="990" y="13868"/>
                  </a:lnTo>
                  <a:lnTo>
                    <a:pt x="0" y="19202"/>
                  </a:lnTo>
                  <a:lnTo>
                    <a:pt x="1612" y="18694"/>
                  </a:lnTo>
                  <a:lnTo>
                    <a:pt x="4902" y="17564"/>
                  </a:lnTo>
                  <a:lnTo>
                    <a:pt x="6007" y="11836"/>
                  </a:lnTo>
                  <a:lnTo>
                    <a:pt x="7035" y="5994"/>
                  </a:lnTo>
                  <a:lnTo>
                    <a:pt x="7874" y="0"/>
                  </a:lnTo>
                  <a:close/>
                </a:path>
              </a:pathLst>
            </a:custGeom>
            <a:solidFill>
              <a:srgbClr val="FDF898"/>
            </a:solidFill>
          </p:spPr>
          <p:txBody>
            <a:bodyPr wrap="square" lIns="0" tIns="0" rIns="0" bIns="0" rtlCol="0"/>
            <a:lstStyle/>
            <a:p>
              <a:endParaRPr/>
            </a:p>
          </p:txBody>
        </p:sp>
        <p:sp>
          <p:nvSpPr>
            <p:cNvPr id="8331" name="object 8331"/>
            <p:cNvSpPr/>
            <p:nvPr/>
          </p:nvSpPr>
          <p:spPr>
            <a:xfrm>
              <a:off x="5943282" y="8043913"/>
              <a:ext cx="5715" cy="17780"/>
            </a:xfrm>
            <a:custGeom>
              <a:avLst/>
              <a:gdLst/>
              <a:ahLst/>
              <a:cxnLst/>
              <a:rect l="l" t="t" r="r" b="b"/>
              <a:pathLst>
                <a:path w="5714" h="17779">
                  <a:moveTo>
                    <a:pt x="2235" y="17564"/>
                  </a:moveTo>
                  <a:lnTo>
                    <a:pt x="3340" y="11836"/>
                  </a:lnTo>
                  <a:lnTo>
                    <a:pt x="4368" y="5994"/>
                  </a:lnTo>
                  <a:lnTo>
                    <a:pt x="5206" y="0"/>
                  </a:lnTo>
                </a:path>
                <a:path w="5714" h="17779">
                  <a:moveTo>
                    <a:pt x="5206" y="0"/>
                  </a:moveTo>
                  <a:lnTo>
                    <a:pt x="0" y="2539"/>
                  </a:lnTo>
                </a:path>
              </a:pathLst>
            </a:custGeom>
            <a:ln w="25400">
              <a:solidFill>
                <a:srgbClr val="FEF790"/>
              </a:solidFill>
            </a:ln>
          </p:spPr>
          <p:txBody>
            <a:bodyPr wrap="square" lIns="0" tIns="0" rIns="0" bIns="0" rtlCol="0"/>
            <a:lstStyle/>
            <a:p>
              <a:endParaRPr/>
            </a:p>
          </p:txBody>
        </p:sp>
        <p:sp>
          <p:nvSpPr>
            <p:cNvPr id="8332" name="object 8332"/>
            <p:cNvSpPr/>
            <p:nvPr/>
          </p:nvSpPr>
          <p:spPr>
            <a:xfrm>
              <a:off x="5940615" y="8046453"/>
              <a:ext cx="5080" cy="17145"/>
            </a:xfrm>
            <a:custGeom>
              <a:avLst/>
              <a:gdLst/>
              <a:ahLst/>
              <a:cxnLst/>
              <a:rect l="l" t="t" r="r" b="b"/>
              <a:pathLst>
                <a:path w="5079" h="17145">
                  <a:moveTo>
                    <a:pt x="2667" y="0"/>
                  </a:moveTo>
                  <a:lnTo>
                    <a:pt x="1917" y="5791"/>
                  </a:lnTo>
                  <a:lnTo>
                    <a:pt x="990" y="11328"/>
                  </a:lnTo>
                  <a:lnTo>
                    <a:pt x="0" y="16662"/>
                  </a:lnTo>
                </a:path>
                <a:path w="5079" h="17145">
                  <a:moveTo>
                    <a:pt x="0" y="16662"/>
                  </a:moveTo>
                  <a:lnTo>
                    <a:pt x="4902" y="15024"/>
                  </a:lnTo>
                </a:path>
              </a:pathLst>
            </a:custGeom>
            <a:ln w="25400">
              <a:solidFill>
                <a:srgbClr val="FCF9A0"/>
              </a:solidFill>
            </a:ln>
          </p:spPr>
          <p:txBody>
            <a:bodyPr wrap="square" lIns="0" tIns="0" rIns="0" bIns="0" rtlCol="0"/>
            <a:lstStyle/>
            <a:p>
              <a:endParaRPr/>
            </a:p>
          </p:txBody>
        </p:sp>
        <p:sp>
          <p:nvSpPr>
            <p:cNvPr id="8333" name="object 8333"/>
            <p:cNvSpPr/>
            <p:nvPr/>
          </p:nvSpPr>
          <p:spPr>
            <a:xfrm>
              <a:off x="5935891" y="8046453"/>
              <a:ext cx="7620" cy="18415"/>
            </a:xfrm>
            <a:custGeom>
              <a:avLst/>
              <a:gdLst/>
              <a:ahLst/>
              <a:cxnLst/>
              <a:rect l="l" t="t" r="r" b="b"/>
              <a:pathLst>
                <a:path w="7620" h="18415">
                  <a:moveTo>
                    <a:pt x="7391" y="0"/>
                  </a:moveTo>
                  <a:lnTo>
                    <a:pt x="5651" y="812"/>
                  </a:lnTo>
                  <a:lnTo>
                    <a:pt x="3937" y="1536"/>
                  </a:lnTo>
                  <a:lnTo>
                    <a:pt x="2247" y="2095"/>
                  </a:lnTo>
                  <a:lnTo>
                    <a:pt x="1638" y="7620"/>
                  </a:lnTo>
                  <a:lnTo>
                    <a:pt x="863" y="12852"/>
                  </a:lnTo>
                  <a:lnTo>
                    <a:pt x="0" y="17894"/>
                  </a:lnTo>
                  <a:lnTo>
                    <a:pt x="1536" y="17614"/>
                  </a:lnTo>
                  <a:lnTo>
                    <a:pt x="3111" y="17170"/>
                  </a:lnTo>
                  <a:lnTo>
                    <a:pt x="4724" y="16662"/>
                  </a:lnTo>
                  <a:lnTo>
                    <a:pt x="5715" y="11328"/>
                  </a:lnTo>
                  <a:lnTo>
                    <a:pt x="6642" y="5791"/>
                  </a:lnTo>
                  <a:lnTo>
                    <a:pt x="7391" y="0"/>
                  </a:lnTo>
                  <a:close/>
                </a:path>
              </a:pathLst>
            </a:custGeom>
            <a:solidFill>
              <a:srgbClr val="FCF9A3"/>
            </a:solidFill>
          </p:spPr>
          <p:txBody>
            <a:bodyPr wrap="square" lIns="0" tIns="0" rIns="0" bIns="0" rtlCol="0"/>
            <a:lstStyle/>
            <a:p>
              <a:endParaRPr/>
            </a:p>
          </p:txBody>
        </p:sp>
        <p:sp>
          <p:nvSpPr>
            <p:cNvPr id="8334" name="object 8334"/>
            <p:cNvSpPr/>
            <p:nvPr/>
          </p:nvSpPr>
          <p:spPr>
            <a:xfrm>
              <a:off x="5940615" y="8046453"/>
              <a:ext cx="3175" cy="17145"/>
            </a:xfrm>
            <a:custGeom>
              <a:avLst/>
              <a:gdLst/>
              <a:ahLst/>
              <a:cxnLst/>
              <a:rect l="l" t="t" r="r" b="b"/>
              <a:pathLst>
                <a:path w="3175" h="17145">
                  <a:moveTo>
                    <a:pt x="0" y="16662"/>
                  </a:moveTo>
                  <a:lnTo>
                    <a:pt x="990" y="11328"/>
                  </a:lnTo>
                  <a:lnTo>
                    <a:pt x="1917" y="5791"/>
                  </a:lnTo>
                  <a:lnTo>
                    <a:pt x="2667" y="0"/>
                  </a:lnTo>
                </a:path>
              </a:pathLst>
            </a:custGeom>
            <a:ln w="25399">
              <a:solidFill>
                <a:srgbClr val="FCF9A0"/>
              </a:solidFill>
            </a:ln>
          </p:spPr>
          <p:txBody>
            <a:bodyPr wrap="square" lIns="0" tIns="0" rIns="0" bIns="0" rtlCol="0"/>
            <a:lstStyle/>
            <a:p>
              <a:endParaRPr/>
            </a:p>
          </p:txBody>
        </p:sp>
        <p:sp>
          <p:nvSpPr>
            <p:cNvPr id="8335" name="object 8335"/>
            <p:cNvSpPr/>
            <p:nvPr/>
          </p:nvSpPr>
          <p:spPr>
            <a:xfrm>
              <a:off x="5938138" y="8046453"/>
              <a:ext cx="5715" cy="2540"/>
            </a:xfrm>
            <a:custGeom>
              <a:avLst/>
              <a:gdLst/>
              <a:ahLst/>
              <a:cxnLst/>
              <a:rect l="l" t="t" r="r" b="b"/>
              <a:pathLst>
                <a:path w="5714" h="2540">
                  <a:moveTo>
                    <a:pt x="5143" y="0"/>
                  </a:moveTo>
                  <a:lnTo>
                    <a:pt x="0" y="2095"/>
                  </a:lnTo>
                </a:path>
              </a:pathLst>
            </a:custGeom>
            <a:ln w="25400">
              <a:solidFill>
                <a:srgbClr val="FDF999"/>
              </a:solidFill>
            </a:ln>
          </p:spPr>
          <p:txBody>
            <a:bodyPr wrap="square" lIns="0" tIns="0" rIns="0" bIns="0" rtlCol="0"/>
            <a:lstStyle/>
            <a:p>
              <a:endParaRPr/>
            </a:p>
          </p:txBody>
        </p:sp>
        <p:sp>
          <p:nvSpPr>
            <p:cNvPr id="8336" name="object 8336"/>
            <p:cNvSpPr/>
            <p:nvPr/>
          </p:nvSpPr>
          <p:spPr>
            <a:xfrm>
              <a:off x="5935891" y="8048548"/>
              <a:ext cx="2540" cy="15875"/>
            </a:xfrm>
            <a:custGeom>
              <a:avLst/>
              <a:gdLst/>
              <a:ahLst/>
              <a:cxnLst/>
              <a:rect l="l" t="t" r="r" b="b"/>
              <a:pathLst>
                <a:path w="2539" h="15875">
                  <a:moveTo>
                    <a:pt x="2247" y="0"/>
                  </a:moveTo>
                  <a:lnTo>
                    <a:pt x="1638" y="5524"/>
                  </a:lnTo>
                  <a:lnTo>
                    <a:pt x="863" y="10756"/>
                  </a:lnTo>
                  <a:lnTo>
                    <a:pt x="0" y="15798"/>
                  </a:lnTo>
                </a:path>
              </a:pathLst>
            </a:custGeom>
            <a:ln w="25400">
              <a:solidFill>
                <a:srgbClr val="FCFAA7"/>
              </a:solidFill>
            </a:ln>
          </p:spPr>
          <p:txBody>
            <a:bodyPr wrap="square" lIns="0" tIns="0" rIns="0" bIns="0" rtlCol="0"/>
            <a:lstStyle/>
            <a:p>
              <a:endParaRPr/>
            </a:p>
          </p:txBody>
        </p:sp>
        <p:sp>
          <p:nvSpPr>
            <p:cNvPr id="8337" name="object 8337"/>
            <p:cNvSpPr/>
            <p:nvPr/>
          </p:nvSpPr>
          <p:spPr>
            <a:xfrm>
              <a:off x="5935891" y="8063115"/>
              <a:ext cx="5080" cy="1270"/>
            </a:xfrm>
            <a:custGeom>
              <a:avLst/>
              <a:gdLst/>
              <a:ahLst/>
              <a:cxnLst/>
              <a:rect l="l" t="t" r="r" b="b"/>
              <a:pathLst>
                <a:path w="5079" h="1270">
                  <a:moveTo>
                    <a:pt x="0" y="1231"/>
                  </a:moveTo>
                  <a:lnTo>
                    <a:pt x="4724" y="0"/>
                  </a:lnTo>
                </a:path>
              </a:pathLst>
            </a:custGeom>
            <a:ln w="25400">
              <a:solidFill>
                <a:srgbClr val="FCFAAE"/>
              </a:solidFill>
            </a:ln>
          </p:spPr>
          <p:txBody>
            <a:bodyPr wrap="square" lIns="0" tIns="0" rIns="0" bIns="0" rtlCol="0"/>
            <a:lstStyle/>
            <a:p>
              <a:endParaRPr/>
            </a:p>
          </p:txBody>
        </p:sp>
        <p:sp>
          <p:nvSpPr>
            <p:cNvPr id="8338" name="object 8338"/>
            <p:cNvSpPr/>
            <p:nvPr/>
          </p:nvSpPr>
          <p:spPr>
            <a:xfrm>
              <a:off x="5953772" y="8020659"/>
              <a:ext cx="8255" cy="20955"/>
            </a:xfrm>
            <a:custGeom>
              <a:avLst/>
              <a:gdLst/>
              <a:ahLst/>
              <a:cxnLst/>
              <a:rect l="l" t="t" r="r" b="b"/>
              <a:pathLst>
                <a:path w="8254" h="20954">
                  <a:moveTo>
                    <a:pt x="7810" y="0"/>
                  </a:moveTo>
                  <a:lnTo>
                    <a:pt x="5905" y="546"/>
                  </a:lnTo>
                  <a:lnTo>
                    <a:pt x="4025" y="1257"/>
                  </a:lnTo>
                  <a:lnTo>
                    <a:pt x="2146" y="2070"/>
                  </a:lnTo>
                  <a:lnTo>
                    <a:pt x="1701" y="8420"/>
                  </a:lnTo>
                  <a:lnTo>
                    <a:pt x="939" y="14693"/>
                  </a:lnTo>
                  <a:lnTo>
                    <a:pt x="0" y="20891"/>
                  </a:lnTo>
                  <a:lnTo>
                    <a:pt x="1765" y="20193"/>
                  </a:lnTo>
                  <a:lnTo>
                    <a:pt x="3530" y="19646"/>
                  </a:lnTo>
                  <a:lnTo>
                    <a:pt x="5295" y="19342"/>
                  </a:lnTo>
                  <a:lnTo>
                    <a:pt x="6375" y="12903"/>
                  </a:lnTo>
                  <a:lnTo>
                    <a:pt x="7251" y="6451"/>
                  </a:lnTo>
                  <a:lnTo>
                    <a:pt x="7810" y="0"/>
                  </a:lnTo>
                  <a:close/>
                </a:path>
              </a:pathLst>
            </a:custGeom>
            <a:solidFill>
              <a:srgbClr val="FFF36C"/>
            </a:solidFill>
          </p:spPr>
          <p:txBody>
            <a:bodyPr wrap="square" lIns="0" tIns="0" rIns="0" bIns="0" rtlCol="0"/>
            <a:lstStyle/>
            <a:p>
              <a:endParaRPr/>
            </a:p>
          </p:txBody>
        </p:sp>
        <p:sp>
          <p:nvSpPr>
            <p:cNvPr id="8339" name="object 8339"/>
            <p:cNvSpPr/>
            <p:nvPr/>
          </p:nvSpPr>
          <p:spPr>
            <a:xfrm>
              <a:off x="5959068" y="8020659"/>
              <a:ext cx="2540" cy="19685"/>
            </a:xfrm>
            <a:custGeom>
              <a:avLst/>
              <a:gdLst/>
              <a:ahLst/>
              <a:cxnLst/>
              <a:rect l="l" t="t" r="r" b="b"/>
              <a:pathLst>
                <a:path w="2539" h="19684">
                  <a:moveTo>
                    <a:pt x="0" y="19342"/>
                  </a:moveTo>
                  <a:lnTo>
                    <a:pt x="1079" y="12903"/>
                  </a:lnTo>
                  <a:lnTo>
                    <a:pt x="1955" y="6451"/>
                  </a:lnTo>
                  <a:lnTo>
                    <a:pt x="2514" y="0"/>
                  </a:lnTo>
                </a:path>
              </a:pathLst>
            </a:custGeom>
            <a:ln w="25399">
              <a:solidFill>
                <a:srgbClr val="FFF264"/>
              </a:solidFill>
            </a:ln>
          </p:spPr>
          <p:txBody>
            <a:bodyPr wrap="square" lIns="0" tIns="0" rIns="0" bIns="0" rtlCol="0"/>
            <a:lstStyle/>
            <a:p>
              <a:endParaRPr/>
            </a:p>
          </p:txBody>
        </p:sp>
        <p:sp>
          <p:nvSpPr>
            <p:cNvPr id="8340" name="object 8340"/>
            <p:cNvSpPr/>
            <p:nvPr/>
          </p:nvSpPr>
          <p:spPr>
            <a:xfrm>
              <a:off x="5955919" y="8020659"/>
              <a:ext cx="5715" cy="2540"/>
            </a:xfrm>
            <a:custGeom>
              <a:avLst/>
              <a:gdLst/>
              <a:ahLst/>
              <a:cxnLst/>
              <a:rect l="l" t="t" r="r" b="b"/>
              <a:pathLst>
                <a:path w="5714" h="2540">
                  <a:moveTo>
                    <a:pt x="5664" y="0"/>
                  </a:moveTo>
                  <a:lnTo>
                    <a:pt x="0" y="2070"/>
                  </a:lnTo>
                </a:path>
              </a:pathLst>
            </a:custGeom>
            <a:ln w="25400">
              <a:solidFill>
                <a:srgbClr val="FFF36B"/>
              </a:solidFill>
            </a:ln>
          </p:spPr>
          <p:txBody>
            <a:bodyPr wrap="square" lIns="0" tIns="0" rIns="0" bIns="0" rtlCol="0"/>
            <a:lstStyle/>
            <a:p>
              <a:endParaRPr/>
            </a:p>
          </p:txBody>
        </p:sp>
        <p:sp>
          <p:nvSpPr>
            <p:cNvPr id="8341" name="object 8341"/>
            <p:cNvSpPr/>
            <p:nvPr/>
          </p:nvSpPr>
          <p:spPr>
            <a:xfrm>
              <a:off x="5953772" y="8022729"/>
              <a:ext cx="2540" cy="19050"/>
            </a:xfrm>
            <a:custGeom>
              <a:avLst/>
              <a:gdLst/>
              <a:ahLst/>
              <a:cxnLst/>
              <a:rect l="l" t="t" r="r" b="b"/>
              <a:pathLst>
                <a:path w="2539" h="19050">
                  <a:moveTo>
                    <a:pt x="2146" y="0"/>
                  </a:moveTo>
                  <a:lnTo>
                    <a:pt x="1701" y="6350"/>
                  </a:lnTo>
                  <a:lnTo>
                    <a:pt x="939" y="12623"/>
                  </a:lnTo>
                  <a:lnTo>
                    <a:pt x="0" y="18821"/>
                  </a:lnTo>
                </a:path>
              </a:pathLst>
            </a:custGeom>
            <a:ln w="25400">
              <a:solidFill>
                <a:srgbClr val="FFF475"/>
              </a:solidFill>
            </a:ln>
          </p:spPr>
          <p:txBody>
            <a:bodyPr wrap="square" lIns="0" tIns="0" rIns="0" bIns="0" rtlCol="0"/>
            <a:lstStyle/>
            <a:p>
              <a:endParaRPr/>
            </a:p>
          </p:txBody>
        </p:sp>
        <p:sp>
          <p:nvSpPr>
            <p:cNvPr id="8342" name="object 8342"/>
            <p:cNvSpPr/>
            <p:nvPr/>
          </p:nvSpPr>
          <p:spPr>
            <a:xfrm>
              <a:off x="5953772" y="8040001"/>
              <a:ext cx="5715" cy="1905"/>
            </a:xfrm>
            <a:custGeom>
              <a:avLst/>
              <a:gdLst/>
              <a:ahLst/>
              <a:cxnLst/>
              <a:rect l="l" t="t" r="r" b="b"/>
              <a:pathLst>
                <a:path w="5714" h="1904">
                  <a:moveTo>
                    <a:pt x="0" y="1549"/>
                  </a:moveTo>
                  <a:lnTo>
                    <a:pt x="5295" y="0"/>
                  </a:lnTo>
                </a:path>
              </a:pathLst>
            </a:custGeom>
            <a:ln w="25400">
              <a:solidFill>
                <a:srgbClr val="FFF46E"/>
              </a:solidFill>
            </a:ln>
          </p:spPr>
          <p:txBody>
            <a:bodyPr wrap="square" lIns="0" tIns="0" rIns="0" bIns="0" rtlCol="0"/>
            <a:lstStyle/>
            <a:p>
              <a:endParaRPr/>
            </a:p>
          </p:txBody>
        </p:sp>
        <p:sp>
          <p:nvSpPr>
            <p:cNvPr id="8343" name="object 8343"/>
            <p:cNvSpPr/>
            <p:nvPr/>
          </p:nvSpPr>
          <p:spPr>
            <a:xfrm>
              <a:off x="5948489" y="8022729"/>
              <a:ext cx="7620" cy="21590"/>
            </a:xfrm>
            <a:custGeom>
              <a:avLst/>
              <a:gdLst/>
              <a:ahLst/>
              <a:cxnLst/>
              <a:rect l="l" t="t" r="r" b="b"/>
              <a:pathLst>
                <a:path w="7620" h="21590">
                  <a:moveTo>
                    <a:pt x="7429" y="0"/>
                  </a:moveTo>
                  <a:lnTo>
                    <a:pt x="5575" y="812"/>
                  </a:lnTo>
                  <a:lnTo>
                    <a:pt x="1854" y="2679"/>
                  </a:lnTo>
                  <a:lnTo>
                    <a:pt x="1511" y="9029"/>
                  </a:lnTo>
                  <a:lnTo>
                    <a:pt x="850" y="15189"/>
                  </a:lnTo>
                  <a:lnTo>
                    <a:pt x="0" y="21183"/>
                  </a:lnTo>
                  <a:lnTo>
                    <a:pt x="1752" y="20319"/>
                  </a:lnTo>
                  <a:lnTo>
                    <a:pt x="3517" y="19507"/>
                  </a:lnTo>
                  <a:lnTo>
                    <a:pt x="5283" y="18821"/>
                  </a:lnTo>
                  <a:lnTo>
                    <a:pt x="6223" y="12623"/>
                  </a:lnTo>
                  <a:lnTo>
                    <a:pt x="6985" y="6350"/>
                  </a:lnTo>
                  <a:lnTo>
                    <a:pt x="7429" y="0"/>
                  </a:lnTo>
                  <a:close/>
                </a:path>
              </a:pathLst>
            </a:custGeom>
            <a:solidFill>
              <a:srgbClr val="FFF57C"/>
            </a:solidFill>
          </p:spPr>
          <p:txBody>
            <a:bodyPr wrap="square" lIns="0" tIns="0" rIns="0" bIns="0" rtlCol="0"/>
            <a:lstStyle/>
            <a:p>
              <a:endParaRPr/>
            </a:p>
          </p:txBody>
        </p:sp>
        <p:sp>
          <p:nvSpPr>
            <p:cNvPr id="8344" name="object 8344"/>
            <p:cNvSpPr/>
            <p:nvPr/>
          </p:nvSpPr>
          <p:spPr>
            <a:xfrm>
              <a:off x="5953772" y="8022729"/>
              <a:ext cx="2540" cy="19050"/>
            </a:xfrm>
            <a:custGeom>
              <a:avLst/>
              <a:gdLst/>
              <a:ahLst/>
              <a:cxnLst/>
              <a:rect l="l" t="t" r="r" b="b"/>
              <a:pathLst>
                <a:path w="2539" h="19050">
                  <a:moveTo>
                    <a:pt x="0" y="18821"/>
                  </a:moveTo>
                  <a:lnTo>
                    <a:pt x="939" y="12623"/>
                  </a:lnTo>
                  <a:lnTo>
                    <a:pt x="1701" y="6350"/>
                  </a:lnTo>
                  <a:lnTo>
                    <a:pt x="2146" y="0"/>
                  </a:lnTo>
                </a:path>
              </a:pathLst>
            </a:custGeom>
            <a:ln w="25400">
              <a:solidFill>
                <a:srgbClr val="FFF475"/>
              </a:solidFill>
            </a:ln>
          </p:spPr>
          <p:txBody>
            <a:bodyPr wrap="square" lIns="0" tIns="0" rIns="0" bIns="0" rtlCol="0"/>
            <a:lstStyle/>
            <a:p>
              <a:endParaRPr/>
            </a:p>
          </p:txBody>
        </p:sp>
        <p:sp>
          <p:nvSpPr>
            <p:cNvPr id="8345" name="object 8345"/>
            <p:cNvSpPr/>
            <p:nvPr/>
          </p:nvSpPr>
          <p:spPr>
            <a:xfrm>
              <a:off x="5950343" y="8022729"/>
              <a:ext cx="5715" cy="3175"/>
            </a:xfrm>
            <a:custGeom>
              <a:avLst/>
              <a:gdLst/>
              <a:ahLst/>
              <a:cxnLst/>
              <a:rect l="l" t="t" r="r" b="b"/>
              <a:pathLst>
                <a:path w="5714" h="3175">
                  <a:moveTo>
                    <a:pt x="5575" y="0"/>
                  </a:moveTo>
                  <a:lnTo>
                    <a:pt x="0" y="2679"/>
                  </a:lnTo>
                </a:path>
              </a:pathLst>
            </a:custGeom>
            <a:ln w="25400">
              <a:solidFill>
                <a:srgbClr val="FFF578"/>
              </a:solidFill>
            </a:ln>
          </p:spPr>
          <p:txBody>
            <a:bodyPr wrap="square" lIns="0" tIns="0" rIns="0" bIns="0" rtlCol="0"/>
            <a:lstStyle/>
            <a:p>
              <a:endParaRPr/>
            </a:p>
          </p:txBody>
        </p:sp>
        <p:sp>
          <p:nvSpPr>
            <p:cNvPr id="8346" name="object 8346"/>
            <p:cNvSpPr/>
            <p:nvPr/>
          </p:nvSpPr>
          <p:spPr>
            <a:xfrm>
              <a:off x="5948489" y="8025409"/>
              <a:ext cx="1905" cy="19050"/>
            </a:xfrm>
            <a:custGeom>
              <a:avLst/>
              <a:gdLst/>
              <a:ahLst/>
              <a:cxnLst/>
              <a:rect l="l" t="t" r="r" b="b"/>
              <a:pathLst>
                <a:path w="1904" h="19050">
                  <a:moveTo>
                    <a:pt x="1854" y="0"/>
                  </a:moveTo>
                  <a:lnTo>
                    <a:pt x="1511" y="6349"/>
                  </a:lnTo>
                  <a:lnTo>
                    <a:pt x="850" y="12509"/>
                  </a:lnTo>
                  <a:lnTo>
                    <a:pt x="0" y="18503"/>
                  </a:lnTo>
                </a:path>
              </a:pathLst>
            </a:custGeom>
            <a:ln w="25399">
              <a:solidFill>
                <a:srgbClr val="FEF783"/>
              </a:solidFill>
            </a:ln>
          </p:spPr>
          <p:txBody>
            <a:bodyPr wrap="square" lIns="0" tIns="0" rIns="0" bIns="0" rtlCol="0"/>
            <a:lstStyle/>
            <a:p>
              <a:endParaRPr/>
            </a:p>
          </p:txBody>
        </p:sp>
        <p:sp>
          <p:nvSpPr>
            <p:cNvPr id="8347" name="object 8347"/>
            <p:cNvSpPr/>
            <p:nvPr/>
          </p:nvSpPr>
          <p:spPr>
            <a:xfrm>
              <a:off x="5948489" y="8041551"/>
              <a:ext cx="5715" cy="2540"/>
            </a:xfrm>
            <a:custGeom>
              <a:avLst/>
              <a:gdLst/>
              <a:ahLst/>
              <a:cxnLst/>
              <a:rect l="l" t="t" r="r" b="b"/>
              <a:pathLst>
                <a:path w="5714" h="2540">
                  <a:moveTo>
                    <a:pt x="0" y="2362"/>
                  </a:moveTo>
                  <a:lnTo>
                    <a:pt x="5283" y="0"/>
                  </a:lnTo>
                </a:path>
              </a:pathLst>
            </a:custGeom>
            <a:ln w="25400">
              <a:solidFill>
                <a:srgbClr val="FEF681"/>
              </a:solidFill>
            </a:ln>
          </p:spPr>
          <p:txBody>
            <a:bodyPr wrap="square" lIns="0" tIns="0" rIns="0" bIns="0" rtlCol="0"/>
            <a:lstStyle/>
            <a:p>
              <a:endParaRPr/>
            </a:p>
          </p:txBody>
        </p:sp>
        <p:sp>
          <p:nvSpPr>
            <p:cNvPr id="8348" name="object 8348"/>
            <p:cNvSpPr/>
            <p:nvPr/>
          </p:nvSpPr>
          <p:spPr>
            <a:xfrm>
              <a:off x="5955919" y="8001266"/>
              <a:ext cx="6985" cy="21590"/>
            </a:xfrm>
            <a:custGeom>
              <a:avLst/>
              <a:gdLst/>
              <a:ahLst/>
              <a:cxnLst/>
              <a:rect l="l" t="t" r="r" b="b"/>
              <a:pathLst>
                <a:path w="6985" h="21590">
                  <a:moveTo>
                    <a:pt x="6248" y="0"/>
                  </a:moveTo>
                  <a:lnTo>
                    <a:pt x="4279" y="647"/>
                  </a:lnTo>
                  <a:lnTo>
                    <a:pt x="317" y="2108"/>
                  </a:lnTo>
                  <a:lnTo>
                    <a:pt x="596" y="8674"/>
                  </a:lnTo>
                  <a:lnTo>
                    <a:pt x="457" y="15113"/>
                  </a:lnTo>
                  <a:lnTo>
                    <a:pt x="0" y="21463"/>
                  </a:lnTo>
                  <a:lnTo>
                    <a:pt x="1879" y="20650"/>
                  </a:lnTo>
                  <a:lnTo>
                    <a:pt x="3759" y="19939"/>
                  </a:lnTo>
                  <a:lnTo>
                    <a:pt x="5664" y="19392"/>
                  </a:lnTo>
                  <a:lnTo>
                    <a:pt x="6222" y="12928"/>
                  </a:lnTo>
                  <a:lnTo>
                    <a:pt x="6464" y="6451"/>
                  </a:lnTo>
                  <a:lnTo>
                    <a:pt x="6248" y="0"/>
                  </a:lnTo>
                  <a:close/>
                </a:path>
              </a:pathLst>
            </a:custGeom>
            <a:solidFill>
              <a:srgbClr val="FFF36B"/>
            </a:solidFill>
          </p:spPr>
          <p:txBody>
            <a:bodyPr wrap="square" lIns="0" tIns="0" rIns="0" bIns="0" rtlCol="0"/>
            <a:lstStyle/>
            <a:p>
              <a:endParaRPr/>
            </a:p>
          </p:txBody>
        </p:sp>
        <p:sp>
          <p:nvSpPr>
            <p:cNvPr id="8349" name="object 8349"/>
            <p:cNvSpPr/>
            <p:nvPr/>
          </p:nvSpPr>
          <p:spPr>
            <a:xfrm>
              <a:off x="5961583" y="8001266"/>
              <a:ext cx="1270" cy="19685"/>
            </a:xfrm>
            <a:custGeom>
              <a:avLst/>
              <a:gdLst/>
              <a:ahLst/>
              <a:cxnLst/>
              <a:rect l="l" t="t" r="r" b="b"/>
              <a:pathLst>
                <a:path w="1270" h="19684">
                  <a:moveTo>
                    <a:pt x="0" y="19392"/>
                  </a:moveTo>
                  <a:lnTo>
                    <a:pt x="558" y="12928"/>
                  </a:lnTo>
                  <a:lnTo>
                    <a:pt x="800" y="6451"/>
                  </a:lnTo>
                  <a:lnTo>
                    <a:pt x="584" y="0"/>
                  </a:lnTo>
                </a:path>
              </a:pathLst>
            </a:custGeom>
            <a:ln w="25400">
              <a:solidFill>
                <a:srgbClr val="FFF263"/>
              </a:solidFill>
            </a:ln>
          </p:spPr>
          <p:txBody>
            <a:bodyPr wrap="square" lIns="0" tIns="0" rIns="0" bIns="0" rtlCol="0"/>
            <a:lstStyle/>
            <a:p>
              <a:endParaRPr/>
            </a:p>
          </p:txBody>
        </p:sp>
        <p:sp>
          <p:nvSpPr>
            <p:cNvPr id="8350" name="object 8350"/>
            <p:cNvSpPr/>
            <p:nvPr/>
          </p:nvSpPr>
          <p:spPr>
            <a:xfrm>
              <a:off x="5956236" y="8001266"/>
              <a:ext cx="6350" cy="2540"/>
            </a:xfrm>
            <a:custGeom>
              <a:avLst/>
              <a:gdLst/>
              <a:ahLst/>
              <a:cxnLst/>
              <a:rect l="l" t="t" r="r" b="b"/>
              <a:pathLst>
                <a:path w="6350" h="2540">
                  <a:moveTo>
                    <a:pt x="5930" y="0"/>
                  </a:moveTo>
                  <a:lnTo>
                    <a:pt x="0" y="2108"/>
                  </a:lnTo>
                </a:path>
              </a:pathLst>
            </a:custGeom>
            <a:ln w="25400">
              <a:solidFill>
                <a:srgbClr val="FFF36A"/>
              </a:solidFill>
            </a:ln>
          </p:spPr>
          <p:txBody>
            <a:bodyPr wrap="square" lIns="0" tIns="0" rIns="0" bIns="0" rtlCol="0"/>
            <a:lstStyle/>
            <a:p>
              <a:endParaRPr/>
            </a:p>
          </p:txBody>
        </p:sp>
        <p:sp>
          <p:nvSpPr>
            <p:cNvPr id="8351" name="object 8351"/>
            <p:cNvSpPr/>
            <p:nvPr/>
          </p:nvSpPr>
          <p:spPr>
            <a:xfrm>
              <a:off x="5955919" y="8003375"/>
              <a:ext cx="635" cy="19685"/>
            </a:xfrm>
            <a:custGeom>
              <a:avLst/>
              <a:gdLst/>
              <a:ahLst/>
              <a:cxnLst/>
              <a:rect l="l" t="t" r="r" b="b"/>
              <a:pathLst>
                <a:path w="635" h="19684">
                  <a:moveTo>
                    <a:pt x="317" y="0"/>
                  </a:moveTo>
                  <a:lnTo>
                    <a:pt x="596" y="6565"/>
                  </a:lnTo>
                  <a:lnTo>
                    <a:pt x="457" y="13004"/>
                  </a:lnTo>
                  <a:lnTo>
                    <a:pt x="0" y="19354"/>
                  </a:lnTo>
                </a:path>
              </a:pathLst>
            </a:custGeom>
            <a:ln w="25400">
              <a:solidFill>
                <a:srgbClr val="FFF472"/>
              </a:solidFill>
            </a:ln>
          </p:spPr>
          <p:txBody>
            <a:bodyPr wrap="square" lIns="0" tIns="0" rIns="0" bIns="0" rtlCol="0"/>
            <a:lstStyle/>
            <a:p>
              <a:endParaRPr/>
            </a:p>
          </p:txBody>
        </p:sp>
        <p:sp>
          <p:nvSpPr>
            <p:cNvPr id="8352" name="object 8352"/>
            <p:cNvSpPr/>
            <p:nvPr/>
          </p:nvSpPr>
          <p:spPr>
            <a:xfrm>
              <a:off x="5955919" y="8020659"/>
              <a:ext cx="5715" cy="2540"/>
            </a:xfrm>
            <a:custGeom>
              <a:avLst/>
              <a:gdLst/>
              <a:ahLst/>
              <a:cxnLst/>
              <a:rect l="l" t="t" r="r" b="b"/>
              <a:pathLst>
                <a:path w="5714" h="2540">
                  <a:moveTo>
                    <a:pt x="0" y="2070"/>
                  </a:moveTo>
                  <a:lnTo>
                    <a:pt x="5664" y="0"/>
                  </a:lnTo>
                </a:path>
              </a:pathLst>
            </a:custGeom>
            <a:ln w="25400">
              <a:solidFill>
                <a:srgbClr val="FFF36B"/>
              </a:solidFill>
            </a:ln>
          </p:spPr>
          <p:txBody>
            <a:bodyPr wrap="square" lIns="0" tIns="0" rIns="0" bIns="0" rtlCol="0"/>
            <a:lstStyle/>
            <a:p>
              <a:endParaRPr/>
            </a:p>
          </p:txBody>
        </p:sp>
        <p:sp>
          <p:nvSpPr>
            <p:cNvPr id="8353" name="object 8353"/>
            <p:cNvSpPr/>
            <p:nvPr/>
          </p:nvSpPr>
          <p:spPr>
            <a:xfrm>
              <a:off x="5950305" y="8003375"/>
              <a:ext cx="6350" cy="22225"/>
            </a:xfrm>
            <a:custGeom>
              <a:avLst/>
              <a:gdLst/>
              <a:ahLst/>
              <a:cxnLst/>
              <a:rect l="l" t="t" r="r" b="b"/>
              <a:pathLst>
                <a:path w="6350" h="22225">
                  <a:moveTo>
                    <a:pt x="5930" y="0"/>
                  </a:moveTo>
                  <a:lnTo>
                    <a:pt x="1981" y="1549"/>
                  </a:lnTo>
                  <a:lnTo>
                    <a:pt x="0" y="2387"/>
                  </a:lnTo>
                  <a:lnTo>
                    <a:pt x="419" y="9156"/>
                  </a:lnTo>
                  <a:lnTo>
                    <a:pt x="393" y="15684"/>
                  </a:lnTo>
                  <a:lnTo>
                    <a:pt x="38" y="22034"/>
                  </a:lnTo>
                  <a:lnTo>
                    <a:pt x="3759" y="20167"/>
                  </a:lnTo>
                  <a:lnTo>
                    <a:pt x="5613" y="19354"/>
                  </a:lnTo>
                  <a:lnTo>
                    <a:pt x="6070" y="13004"/>
                  </a:lnTo>
                  <a:lnTo>
                    <a:pt x="6210" y="6565"/>
                  </a:lnTo>
                  <a:lnTo>
                    <a:pt x="5930" y="0"/>
                  </a:lnTo>
                  <a:close/>
                </a:path>
              </a:pathLst>
            </a:custGeom>
            <a:solidFill>
              <a:srgbClr val="FFF576"/>
            </a:solidFill>
          </p:spPr>
          <p:txBody>
            <a:bodyPr wrap="square" lIns="0" tIns="0" rIns="0" bIns="0" rtlCol="0"/>
            <a:lstStyle/>
            <a:p>
              <a:endParaRPr/>
            </a:p>
          </p:txBody>
        </p:sp>
        <p:sp>
          <p:nvSpPr>
            <p:cNvPr id="8354" name="object 8354"/>
            <p:cNvSpPr/>
            <p:nvPr/>
          </p:nvSpPr>
          <p:spPr>
            <a:xfrm>
              <a:off x="5955919" y="8003375"/>
              <a:ext cx="635" cy="19685"/>
            </a:xfrm>
            <a:custGeom>
              <a:avLst/>
              <a:gdLst/>
              <a:ahLst/>
              <a:cxnLst/>
              <a:rect l="l" t="t" r="r" b="b"/>
              <a:pathLst>
                <a:path w="635" h="19684">
                  <a:moveTo>
                    <a:pt x="0" y="19354"/>
                  </a:moveTo>
                  <a:lnTo>
                    <a:pt x="457" y="13004"/>
                  </a:lnTo>
                  <a:lnTo>
                    <a:pt x="596" y="6565"/>
                  </a:lnTo>
                  <a:lnTo>
                    <a:pt x="317" y="0"/>
                  </a:lnTo>
                </a:path>
              </a:pathLst>
            </a:custGeom>
            <a:ln w="25400">
              <a:solidFill>
                <a:srgbClr val="FFF472"/>
              </a:solidFill>
            </a:ln>
          </p:spPr>
          <p:txBody>
            <a:bodyPr wrap="square" lIns="0" tIns="0" rIns="0" bIns="0" rtlCol="0"/>
            <a:lstStyle/>
            <a:p>
              <a:endParaRPr/>
            </a:p>
          </p:txBody>
        </p:sp>
        <p:sp>
          <p:nvSpPr>
            <p:cNvPr id="8355" name="object 8355"/>
            <p:cNvSpPr/>
            <p:nvPr/>
          </p:nvSpPr>
          <p:spPr>
            <a:xfrm>
              <a:off x="5950305" y="8003375"/>
              <a:ext cx="6350" cy="2540"/>
            </a:xfrm>
            <a:custGeom>
              <a:avLst/>
              <a:gdLst/>
              <a:ahLst/>
              <a:cxnLst/>
              <a:rect l="l" t="t" r="r" b="b"/>
              <a:pathLst>
                <a:path w="6350" h="2540">
                  <a:moveTo>
                    <a:pt x="5930" y="0"/>
                  </a:moveTo>
                  <a:lnTo>
                    <a:pt x="0" y="2387"/>
                  </a:lnTo>
                </a:path>
              </a:pathLst>
            </a:custGeom>
            <a:ln w="25399">
              <a:solidFill>
                <a:srgbClr val="FFF475"/>
              </a:solidFill>
            </a:ln>
          </p:spPr>
          <p:txBody>
            <a:bodyPr wrap="square" lIns="0" tIns="0" rIns="0" bIns="0" rtlCol="0"/>
            <a:lstStyle/>
            <a:p>
              <a:endParaRPr/>
            </a:p>
          </p:txBody>
        </p:sp>
        <p:sp>
          <p:nvSpPr>
            <p:cNvPr id="8356" name="object 8356"/>
            <p:cNvSpPr/>
            <p:nvPr/>
          </p:nvSpPr>
          <p:spPr>
            <a:xfrm>
              <a:off x="5950305" y="8005762"/>
              <a:ext cx="635" cy="19685"/>
            </a:xfrm>
            <a:custGeom>
              <a:avLst/>
              <a:gdLst/>
              <a:ahLst/>
              <a:cxnLst/>
              <a:rect l="l" t="t" r="r" b="b"/>
              <a:pathLst>
                <a:path w="635" h="19684">
                  <a:moveTo>
                    <a:pt x="0" y="0"/>
                  </a:moveTo>
                  <a:lnTo>
                    <a:pt x="419" y="6769"/>
                  </a:lnTo>
                  <a:lnTo>
                    <a:pt x="393" y="13296"/>
                  </a:lnTo>
                  <a:lnTo>
                    <a:pt x="38" y="19646"/>
                  </a:lnTo>
                </a:path>
              </a:pathLst>
            </a:custGeom>
            <a:ln w="25400">
              <a:solidFill>
                <a:srgbClr val="FFF57B"/>
              </a:solidFill>
            </a:ln>
          </p:spPr>
          <p:txBody>
            <a:bodyPr wrap="square" lIns="0" tIns="0" rIns="0" bIns="0" rtlCol="0"/>
            <a:lstStyle/>
            <a:p>
              <a:endParaRPr/>
            </a:p>
          </p:txBody>
        </p:sp>
        <p:sp>
          <p:nvSpPr>
            <p:cNvPr id="8357" name="object 8357"/>
            <p:cNvSpPr/>
            <p:nvPr/>
          </p:nvSpPr>
          <p:spPr>
            <a:xfrm>
              <a:off x="5950343" y="8022729"/>
              <a:ext cx="5715" cy="3175"/>
            </a:xfrm>
            <a:custGeom>
              <a:avLst/>
              <a:gdLst/>
              <a:ahLst/>
              <a:cxnLst/>
              <a:rect l="l" t="t" r="r" b="b"/>
              <a:pathLst>
                <a:path w="5714" h="3175">
                  <a:moveTo>
                    <a:pt x="0" y="2679"/>
                  </a:moveTo>
                  <a:lnTo>
                    <a:pt x="5575" y="0"/>
                  </a:lnTo>
                </a:path>
              </a:pathLst>
            </a:custGeom>
            <a:ln w="25400">
              <a:solidFill>
                <a:srgbClr val="FFF578"/>
              </a:solidFill>
            </a:ln>
          </p:spPr>
          <p:txBody>
            <a:bodyPr wrap="square" lIns="0" tIns="0" rIns="0" bIns="0" rtlCol="0"/>
            <a:lstStyle/>
            <a:p>
              <a:endParaRPr/>
            </a:p>
          </p:txBody>
        </p:sp>
        <p:sp>
          <p:nvSpPr>
            <p:cNvPr id="8358" name="object 8358"/>
            <p:cNvSpPr/>
            <p:nvPr/>
          </p:nvSpPr>
          <p:spPr>
            <a:xfrm>
              <a:off x="5943282" y="8025409"/>
              <a:ext cx="7620" cy="21590"/>
            </a:xfrm>
            <a:custGeom>
              <a:avLst/>
              <a:gdLst/>
              <a:ahLst/>
              <a:cxnLst/>
              <a:rect l="l" t="t" r="r" b="b"/>
              <a:pathLst>
                <a:path w="7620" h="21590">
                  <a:moveTo>
                    <a:pt x="7061" y="0"/>
                  </a:moveTo>
                  <a:lnTo>
                    <a:pt x="1524" y="2895"/>
                  </a:lnTo>
                  <a:lnTo>
                    <a:pt x="1295" y="9220"/>
                  </a:lnTo>
                  <a:lnTo>
                    <a:pt x="736" y="15265"/>
                  </a:lnTo>
                  <a:lnTo>
                    <a:pt x="0" y="21043"/>
                  </a:lnTo>
                  <a:lnTo>
                    <a:pt x="1727" y="20243"/>
                  </a:lnTo>
                  <a:lnTo>
                    <a:pt x="5206" y="18503"/>
                  </a:lnTo>
                  <a:lnTo>
                    <a:pt x="6057" y="12509"/>
                  </a:lnTo>
                  <a:lnTo>
                    <a:pt x="6718" y="6349"/>
                  </a:lnTo>
                  <a:lnTo>
                    <a:pt x="7061" y="0"/>
                  </a:lnTo>
                  <a:close/>
                </a:path>
              </a:pathLst>
            </a:custGeom>
            <a:solidFill>
              <a:srgbClr val="FEF788"/>
            </a:solidFill>
          </p:spPr>
          <p:txBody>
            <a:bodyPr wrap="square" lIns="0" tIns="0" rIns="0" bIns="0" rtlCol="0"/>
            <a:lstStyle/>
            <a:p>
              <a:endParaRPr/>
            </a:p>
          </p:txBody>
        </p:sp>
        <p:sp>
          <p:nvSpPr>
            <p:cNvPr id="8359" name="object 8359"/>
            <p:cNvSpPr/>
            <p:nvPr/>
          </p:nvSpPr>
          <p:spPr>
            <a:xfrm>
              <a:off x="5948489" y="8025409"/>
              <a:ext cx="1905" cy="19050"/>
            </a:xfrm>
            <a:custGeom>
              <a:avLst/>
              <a:gdLst/>
              <a:ahLst/>
              <a:cxnLst/>
              <a:rect l="l" t="t" r="r" b="b"/>
              <a:pathLst>
                <a:path w="1904" h="19050">
                  <a:moveTo>
                    <a:pt x="0" y="18503"/>
                  </a:moveTo>
                  <a:lnTo>
                    <a:pt x="850" y="12509"/>
                  </a:lnTo>
                  <a:lnTo>
                    <a:pt x="1511" y="6349"/>
                  </a:lnTo>
                  <a:lnTo>
                    <a:pt x="1854" y="0"/>
                  </a:lnTo>
                </a:path>
              </a:pathLst>
            </a:custGeom>
            <a:ln w="25399">
              <a:solidFill>
                <a:srgbClr val="FEF783"/>
              </a:solidFill>
            </a:ln>
          </p:spPr>
          <p:txBody>
            <a:bodyPr wrap="square" lIns="0" tIns="0" rIns="0" bIns="0" rtlCol="0"/>
            <a:lstStyle/>
            <a:p>
              <a:endParaRPr/>
            </a:p>
          </p:txBody>
        </p:sp>
        <p:sp>
          <p:nvSpPr>
            <p:cNvPr id="8360" name="object 8360"/>
            <p:cNvSpPr/>
            <p:nvPr/>
          </p:nvSpPr>
          <p:spPr>
            <a:xfrm>
              <a:off x="5944806" y="8025409"/>
              <a:ext cx="5715" cy="3175"/>
            </a:xfrm>
            <a:custGeom>
              <a:avLst/>
              <a:gdLst/>
              <a:ahLst/>
              <a:cxnLst/>
              <a:rect l="l" t="t" r="r" b="b"/>
              <a:pathLst>
                <a:path w="5714" h="3175">
                  <a:moveTo>
                    <a:pt x="5537" y="0"/>
                  </a:moveTo>
                  <a:lnTo>
                    <a:pt x="0" y="2895"/>
                  </a:lnTo>
                </a:path>
              </a:pathLst>
            </a:custGeom>
            <a:ln w="25400">
              <a:solidFill>
                <a:srgbClr val="FEF680"/>
              </a:solidFill>
            </a:ln>
          </p:spPr>
          <p:txBody>
            <a:bodyPr wrap="square" lIns="0" tIns="0" rIns="0" bIns="0" rtlCol="0"/>
            <a:lstStyle/>
            <a:p>
              <a:endParaRPr/>
            </a:p>
          </p:txBody>
        </p:sp>
        <p:sp>
          <p:nvSpPr>
            <p:cNvPr id="8361" name="object 8361"/>
            <p:cNvSpPr/>
            <p:nvPr/>
          </p:nvSpPr>
          <p:spPr>
            <a:xfrm>
              <a:off x="5943282" y="8028305"/>
              <a:ext cx="1905" cy="18415"/>
            </a:xfrm>
            <a:custGeom>
              <a:avLst/>
              <a:gdLst/>
              <a:ahLst/>
              <a:cxnLst/>
              <a:rect l="l" t="t" r="r" b="b"/>
              <a:pathLst>
                <a:path w="1904" h="18415">
                  <a:moveTo>
                    <a:pt x="1524" y="0"/>
                  </a:moveTo>
                  <a:lnTo>
                    <a:pt x="1295" y="6324"/>
                  </a:lnTo>
                  <a:lnTo>
                    <a:pt x="736" y="12369"/>
                  </a:lnTo>
                  <a:lnTo>
                    <a:pt x="0" y="18148"/>
                  </a:lnTo>
                </a:path>
              </a:pathLst>
            </a:custGeom>
            <a:ln w="25400">
              <a:solidFill>
                <a:srgbClr val="FEF78C"/>
              </a:solidFill>
            </a:ln>
          </p:spPr>
          <p:txBody>
            <a:bodyPr wrap="square" lIns="0" tIns="0" rIns="0" bIns="0" rtlCol="0"/>
            <a:lstStyle/>
            <a:p>
              <a:endParaRPr/>
            </a:p>
          </p:txBody>
        </p:sp>
        <p:sp>
          <p:nvSpPr>
            <p:cNvPr id="8362" name="object 8362"/>
            <p:cNvSpPr/>
            <p:nvPr/>
          </p:nvSpPr>
          <p:spPr>
            <a:xfrm>
              <a:off x="5943282" y="8043913"/>
              <a:ext cx="5715" cy="2540"/>
            </a:xfrm>
            <a:custGeom>
              <a:avLst/>
              <a:gdLst/>
              <a:ahLst/>
              <a:cxnLst/>
              <a:rect l="l" t="t" r="r" b="b"/>
              <a:pathLst>
                <a:path w="5714" h="2540">
                  <a:moveTo>
                    <a:pt x="0" y="2539"/>
                  </a:moveTo>
                  <a:lnTo>
                    <a:pt x="5206" y="0"/>
                  </a:lnTo>
                </a:path>
              </a:pathLst>
            </a:custGeom>
            <a:ln w="25399">
              <a:solidFill>
                <a:srgbClr val="FEF790"/>
              </a:solidFill>
            </a:ln>
          </p:spPr>
          <p:txBody>
            <a:bodyPr wrap="square" lIns="0" tIns="0" rIns="0" bIns="0" rtlCol="0"/>
            <a:lstStyle/>
            <a:p>
              <a:endParaRPr/>
            </a:p>
          </p:txBody>
        </p:sp>
        <p:sp>
          <p:nvSpPr>
            <p:cNvPr id="8363" name="object 8363"/>
            <p:cNvSpPr/>
            <p:nvPr/>
          </p:nvSpPr>
          <p:spPr>
            <a:xfrm>
              <a:off x="5938138" y="8028305"/>
              <a:ext cx="6985" cy="20320"/>
            </a:xfrm>
            <a:custGeom>
              <a:avLst/>
              <a:gdLst/>
              <a:ahLst/>
              <a:cxnLst/>
              <a:rect l="l" t="t" r="r" b="b"/>
              <a:pathLst>
                <a:path w="6985" h="20320">
                  <a:moveTo>
                    <a:pt x="6667" y="0"/>
                  </a:moveTo>
                  <a:lnTo>
                    <a:pt x="2971" y="1879"/>
                  </a:lnTo>
                  <a:lnTo>
                    <a:pt x="1104" y="2705"/>
                  </a:lnTo>
                  <a:lnTo>
                    <a:pt x="1003" y="8902"/>
                  </a:lnTo>
                  <a:lnTo>
                    <a:pt x="596" y="14719"/>
                  </a:lnTo>
                  <a:lnTo>
                    <a:pt x="0" y="20243"/>
                  </a:lnTo>
                  <a:lnTo>
                    <a:pt x="1689" y="19685"/>
                  </a:lnTo>
                  <a:lnTo>
                    <a:pt x="3403" y="18961"/>
                  </a:lnTo>
                  <a:lnTo>
                    <a:pt x="5143" y="18148"/>
                  </a:lnTo>
                  <a:lnTo>
                    <a:pt x="5880" y="12369"/>
                  </a:lnTo>
                  <a:lnTo>
                    <a:pt x="6438" y="6324"/>
                  </a:lnTo>
                  <a:lnTo>
                    <a:pt x="6667" y="0"/>
                  </a:lnTo>
                  <a:close/>
                </a:path>
              </a:pathLst>
            </a:custGeom>
            <a:solidFill>
              <a:srgbClr val="FEF78F"/>
            </a:solidFill>
          </p:spPr>
          <p:txBody>
            <a:bodyPr wrap="square" lIns="0" tIns="0" rIns="0" bIns="0" rtlCol="0"/>
            <a:lstStyle/>
            <a:p>
              <a:endParaRPr/>
            </a:p>
          </p:txBody>
        </p:sp>
        <p:sp>
          <p:nvSpPr>
            <p:cNvPr id="8364" name="object 8364"/>
            <p:cNvSpPr/>
            <p:nvPr/>
          </p:nvSpPr>
          <p:spPr>
            <a:xfrm>
              <a:off x="5943282" y="8028305"/>
              <a:ext cx="1905" cy="18415"/>
            </a:xfrm>
            <a:custGeom>
              <a:avLst/>
              <a:gdLst/>
              <a:ahLst/>
              <a:cxnLst/>
              <a:rect l="l" t="t" r="r" b="b"/>
              <a:pathLst>
                <a:path w="1904" h="18415">
                  <a:moveTo>
                    <a:pt x="0" y="18148"/>
                  </a:moveTo>
                  <a:lnTo>
                    <a:pt x="736" y="12369"/>
                  </a:lnTo>
                  <a:lnTo>
                    <a:pt x="1295" y="6324"/>
                  </a:lnTo>
                  <a:lnTo>
                    <a:pt x="1524" y="0"/>
                  </a:lnTo>
                </a:path>
              </a:pathLst>
            </a:custGeom>
            <a:ln w="25400">
              <a:solidFill>
                <a:srgbClr val="FEF78C"/>
              </a:solidFill>
            </a:ln>
          </p:spPr>
          <p:txBody>
            <a:bodyPr wrap="square" lIns="0" tIns="0" rIns="0" bIns="0" rtlCol="0"/>
            <a:lstStyle/>
            <a:p>
              <a:endParaRPr/>
            </a:p>
          </p:txBody>
        </p:sp>
        <p:sp>
          <p:nvSpPr>
            <p:cNvPr id="8365" name="object 8365"/>
            <p:cNvSpPr/>
            <p:nvPr/>
          </p:nvSpPr>
          <p:spPr>
            <a:xfrm>
              <a:off x="5939243" y="8028305"/>
              <a:ext cx="5715" cy="3175"/>
            </a:xfrm>
            <a:custGeom>
              <a:avLst/>
              <a:gdLst/>
              <a:ahLst/>
              <a:cxnLst/>
              <a:rect l="l" t="t" r="r" b="b"/>
              <a:pathLst>
                <a:path w="5714" h="3175">
                  <a:moveTo>
                    <a:pt x="5562" y="0"/>
                  </a:moveTo>
                  <a:lnTo>
                    <a:pt x="0" y="2705"/>
                  </a:lnTo>
                </a:path>
              </a:pathLst>
            </a:custGeom>
            <a:ln w="25400">
              <a:solidFill>
                <a:srgbClr val="FEF785"/>
              </a:solidFill>
            </a:ln>
          </p:spPr>
          <p:txBody>
            <a:bodyPr wrap="square" lIns="0" tIns="0" rIns="0" bIns="0" rtlCol="0"/>
            <a:lstStyle/>
            <a:p>
              <a:endParaRPr/>
            </a:p>
          </p:txBody>
        </p:sp>
        <p:sp>
          <p:nvSpPr>
            <p:cNvPr id="8366" name="object 8366"/>
            <p:cNvSpPr/>
            <p:nvPr/>
          </p:nvSpPr>
          <p:spPr>
            <a:xfrm>
              <a:off x="5938138" y="8031010"/>
              <a:ext cx="1270" cy="17780"/>
            </a:xfrm>
            <a:custGeom>
              <a:avLst/>
              <a:gdLst/>
              <a:ahLst/>
              <a:cxnLst/>
              <a:rect l="l" t="t" r="r" b="b"/>
              <a:pathLst>
                <a:path w="1270" h="17779">
                  <a:moveTo>
                    <a:pt x="1104" y="0"/>
                  </a:moveTo>
                  <a:lnTo>
                    <a:pt x="1003" y="6197"/>
                  </a:lnTo>
                  <a:lnTo>
                    <a:pt x="596" y="12014"/>
                  </a:lnTo>
                  <a:lnTo>
                    <a:pt x="0" y="17538"/>
                  </a:lnTo>
                </a:path>
              </a:pathLst>
            </a:custGeom>
            <a:ln w="25399">
              <a:solidFill>
                <a:srgbClr val="FEF891"/>
              </a:solidFill>
            </a:ln>
          </p:spPr>
          <p:txBody>
            <a:bodyPr wrap="square" lIns="0" tIns="0" rIns="0" bIns="0" rtlCol="0"/>
            <a:lstStyle/>
            <a:p>
              <a:endParaRPr/>
            </a:p>
          </p:txBody>
        </p:sp>
        <p:sp>
          <p:nvSpPr>
            <p:cNvPr id="8367" name="object 8367"/>
            <p:cNvSpPr/>
            <p:nvPr/>
          </p:nvSpPr>
          <p:spPr>
            <a:xfrm>
              <a:off x="5938138" y="8046453"/>
              <a:ext cx="5715" cy="2540"/>
            </a:xfrm>
            <a:custGeom>
              <a:avLst/>
              <a:gdLst/>
              <a:ahLst/>
              <a:cxnLst/>
              <a:rect l="l" t="t" r="r" b="b"/>
              <a:pathLst>
                <a:path w="5714" h="2540">
                  <a:moveTo>
                    <a:pt x="0" y="2095"/>
                  </a:moveTo>
                  <a:lnTo>
                    <a:pt x="5143" y="0"/>
                  </a:lnTo>
                </a:path>
              </a:pathLst>
            </a:custGeom>
            <a:ln w="25400">
              <a:solidFill>
                <a:srgbClr val="FDF999"/>
              </a:solidFill>
            </a:ln>
          </p:spPr>
          <p:txBody>
            <a:bodyPr wrap="square" lIns="0" tIns="0" rIns="0" bIns="0" rtlCol="0"/>
            <a:lstStyle/>
            <a:p>
              <a:endParaRPr/>
            </a:p>
          </p:txBody>
        </p:sp>
        <p:sp>
          <p:nvSpPr>
            <p:cNvPr id="8368" name="object 8368"/>
            <p:cNvSpPr/>
            <p:nvPr/>
          </p:nvSpPr>
          <p:spPr>
            <a:xfrm>
              <a:off x="5939180" y="8015744"/>
              <a:ext cx="11430" cy="15875"/>
            </a:xfrm>
            <a:custGeom>
              <a:avLst/>
              <a:gdLst/>
              <a:ahLst/>
              <a:cxnLst/>
              <a:rect l="l" t="t" r="r" b="b"/>
              <a:pathLst>
                <a:path w="11429" h="15875">
                  <a:moveTo>
                    <a:pt x="11430" y="0"/>
                  </a:moveTo>
                  <a:lnTo>
                    <a:pt x="7607" y="1841"/>
                  </a:lnTo>
                  <a:lnTo>
                    <a:pt x="3810" y="3822"/>
                  </a:lnTo>
                  <a:lnTo>
                    <a:pt x="0" y="5651"/>
                  </a:lnTo>
                  <a:lnTo>
                    <a:pt x="101" y="8953"/>
                  </a:lnTo>
                  <a:lnTo>
                    <a:pt x="126" y="12153"/>
                  </a:lnTo>
                  <a:lnTo>
                    <a:pt x="63" y="15265"/>
                  </a:lnTo>
                  <a:lnTo>
                    <a:pt x="3784" y="13614"/>
                  </a:lnTo>
                  <a:lnTo>
                    <a:pt x="7467" y="11569"/>
                  </a:lnTo>
                  <a:lnTo>
                    <a:pt x="11163" y="9664"/>
                  </a:lnTo>
                  <a:lnTo>
                    <a:pt x="11341" y="6489"/>
                  </a:lnTo>
                  <a:lnTo>
                    <a:pt x="11430" y="3276"/>
                  </a:lnTo>
                  <a:lnTo>
                    <a:pt x="11430" y="0"/>
                  </a:lnTo>
                  <a:close/>
                </a:path>
              </a:pathLst>
            </a:custGeom>
            <a:solidFill>
              <a:srgbClr val="FFF67F"/>
            </a:solidFill>
          </p:spPr>
          <p:txBody>
            <a:bodyPr wrap="square" lIns="0" tIns="0" rIns="0" bIns="0" rtlCol="0"/>
            <a:lstStyle/>
            <a:p>
              <a:endParaRPr/>
            </a:p>
          </p:txBody>
        </p:sp>
        <p:sp>
          <p:nvSpPr>
            <p:cNvPr id="8369" name="object 8369"/>
            <p:cNvSpPr/>
            <p:nvPr/>
          </p:nvSpPr>
          <p:spPr>
            <a:xfrm>
              <a:off x="5939243" y="8025409"/>
              <a:ext cx="11430" cy="5715"/>
            </a:xfrm>
            <a:custGeom>
              <a:avLst/>
              <a:gdLst/>
              <a:ahLst/>
              <a:cxnLst/>
              <a:rect l="l" t="t" r="r" b="b"/>
              <a:pathLst>
                <a:path w="11429" h="5715">
                  <a:moveTo>
                    <a:pt x="11099" y="0"/>
                  </a:moveTo>
                  <a:lnTo>
                    <a:pt x="0" y="5600"/>
                  </a:lnTo>
                </a:path>
              </a:pathLst>
            </a:custGeom>
            <a:ln w="25400">
              <a:solidFill>
                <a:srgbClr val="FEF781"/>
              </a:solidFill>
            </a:ln>
          </p:spPr>
          <p:txBody>
            <a:bodyPr wrap="square" lIns="0" tIns="0" rIns="0" bIns="0" rtlCol="0"/>
            <a:lstStyle/>
            <a:p>
              <a:endParaRPr/>
            </a:p>
          </p:txBody>
        </p:sp>
        <p:sp>
          <p:nvSpPr>
            <p:cNvPr id="8370" name="object 8370"/>
            <p:cNvSpPr/>
            <p:nvPr/>
          </p:nvSpPr>
          <p:spPr>
            <a:xfrm>
              <a:off x="5926480" y="8021396"/>
              <a:ext cx="26034" cy="10160"/>
            </a:xfrm>
            <a:custGeom>
              <a:avLst/>
              <a:gdLst/>
              <a:ahLst/>
              <a:cxnLst/>
              <a:rect l="l" t="t" r="r" b="b"/>
              <a:pathLst>
                <a:path w="26035" h="10159">
                  <a:moveTo>
                    <a:pt x="25463" y="0"/>
                  </a:moveTo>
                  <a:lnTo>
                    <a:pt x="0" y="0"/>
                  </a:lnTo>
                  <a:lnTo>
                    <a:pt x="0" y="9613"/>
                  </a:lnTo>
                  <a:lnTo>
                    <a:pt x="25463" y="9613"/>
                  </a:lnTo>
                  <a:lnTo>
                    <a:pt x="25463" y="0"/>
                  </a:lnTo>
                  <a:close/>
                </a:path>
              </a:pathLst>
            </a:custGeom>
            <a:solidFill>
              <a:srgbClr val="FEF782"/>
            </a:solidFill>
          </p:spPr>
          <p:txBody>
            <a:bodyPr wrap="square" lIns="0" tIns="0" rIns="0" bIns="0" rtlCol="0"/>
            <a:lstStyle/>
            <a:p>
              <a:endParaRPr/>
            </a:p>
          </p:txBody>
        </p:sp>
        <p:sp>
          <p:nvSpPr>
            <p:cNvPr id="8371" name="object 8371"/>
            <p:cNvSpPr/>
            <p:nvPr/>
          </p:nvSpPr>
          <p:spPr>
            <a:xfrm>
              <a:off x="5939180" y="8015744"/>
              <a:ext cx="11430" cy="5715"/>
            </a:xfrm>
            <a:custGeom>
              <a:avLst/>
              <a:gdLst/>
              <a:ahLst/>
              <a:cxnLst/>
              <a:rect l="l" t="t" r="r" b="b"/>
              <a:pathLst>
                <a:path w="11429" h="5715">
                  <a:moveTo>
                    <a:pt x="0" y="5651"/>
                  </a:moveTo>
                  <a:lnTo>
                    <a:pt x="11430" y="0"/>
                  </a:lnTo>
                </a:path>
              </a:pathLst>
            </a:custGeom>
            <a:ln w="25400">
              <a:solidFill>
                <a:srgbClr val="FFF57C"/>
              </a:solidFill>
            </a:ln>
          </p:spPr>
          <p:txBody>
            <a:bodyPr wrap="square" lIns="0" tIns="0" rIns="0" bIns="0" rtlCol="0"/>
            <a:lstStyle/>
            <a:p>
              <a:endParaRPr/>
            </a:p>
          </p:txBody>
        </p:sp>
        <p:sp>
          <p:nvSpPr>
            <p:cNvPr id="8372" name="object 8372"/>
            <p:cNvSpPr/>
            <p:nvPr/>
          </p:nvSpPr>
          <p:spPr>
            <a:xfrm>
              <a:off x="5950343" y="8015744"/>
              <a:ext cx="635" cy="10160"/>
            </a:xfrm>
            <a:custGeom>
              <a:avLst/>
              <a:gdLst/>
              <a:ahLst/>
              <a:cxnLst/>
              <a:rect l="l" t="t" r="r" b="b"/>
              <a:pathLst>
                <a:path w="635" h="10159">
                  <a:moveTo>
                    <a:pt x="266" y="0"/>
                  </a:moveTo>
                  <a:lnTo>
                    <a:pt x="0" y="9664"/>
                  </a:lnTo>
                </a:path>
              </a:pathLst>
            </a:custGeom>
            <a:ln w="25400">
              <a:solidFill>
                <a:srgbClr val="FFF57B"/>
              </a:solidFill>
            </a:ln>
          </p:spPr>
          <p:txBody>
            <a:bodyPr wrap="square" lIns="0" tIns="0" rIns="0" bIns="0" rtlCol="0"/>
            <a:lstStyle/>
            <a:p>
              <a:endParaRPr/>
            </a:p>
          </p:txBody>
        </p:sp>
        <p:sp>
          <p:nvSpPr>
            <p:cNvPr id="8373" name="object 8373"/>
            <p:cNvSpPr/>
            <p:nvPr/>
          </p:nvSpPr>
          <p:spPr>
            <a:xfrm>
              <a:off x="5938558" y="8005762"/>
              <a:ext cx="12065" cy="15875"/>
            </a:xfrm>
            <a:custGeom>
              <a:avLst/>
              <a:gdLst/>
              <a:ahLst/>
              <a:cxnLst/>
              <a:rect l="l" t="t" r="r" b="b"/>
              <a:pathLst>
                <a:path w="12064" h="15875">
                  <a:moveTo>
                    <a:pt x="11747" y="0"/>
                  </a:moveTo>
                  <a:lnTo>
                    <a:pt x="7797" y="1663"/>
                  </a:lnTo>
                  <a:lnTo>
                    <a:pt x="3860" y="3479"/>
                  </a:lnTo>
                  <a:lnTo>
                    <a:pt x="0" y="5384"/>
                  </a:lnTo>
                  <a:lnTo>
                    <a:pt x="304" y="8915"/>
                  </a:lnTo>
                  <a:lnTo>
                    <a:pt x="507" y="12331"/>
                  </a:lnTo>
                  <a:lnTo>
                    <a:pt x="622" y="15633"/>
                  </a:lnTo>
                  <a:lnTo>
                    <a:pt x="4432" y="13804"/>
                  </a:lnTo>
                  <a:lnTo>
                    <a:pt x="8229" y="11823"/>
                  </a:lnTo>
                  <a:lnTo>
                    <a:pt x="12052" y="9982"/>
                  </a:lnTo>
                  <a:lnTo>
                    <a:pt x="12052" y="6705"/>
                  </a:lnTo>
                  <a:lnTo>
                    <a:pt x="11950" y="3378"/>
                  </a:lnTo>
                  <a:lnTo>
                    <a:pt x="11747" y="0"/>
                  </a:lnTo>
                  <a:close/>
                </a:path>
              </a:pathLst>
            </a:custGeom>
            <a:solidFill>
              <a:srgbClr val="FFF57B"/>
            </a:solidFill>
          </p:spPr>
          <p:txBody>
            <a:bodyPr wrap="square" lIns="0" tIns="0" rIns="0" bIns="0" rtlCol="0"/>
            <a:lstStyle/>
            <a:p>
              <a:endParaRPr/>
            </a:p>
          </p:txBody>
        </p:sp>
        <p:sp>
          <p:nvSpPr>
            <p:cNvPr id="8374" name="object 8374"/>
            <p:cNvSpPr/>
            <p:nvPr/>
          </p:nvSpPr>
          <p:spPr>
            <a:xfrm>
              <a:off x="5939180" y="8015744"/>
              <a:ext cx="11430" cy="5715"/>
            </a:xfrm>
            <a:custGeom>
              <a:avLst/>
              <a:gdLst/>
              <a:ahLst/>
              <a:cxnLst/>
              <a:rect l="l" t="t" r="r" b="b"/>
              <a:pathLst>
                <a:path w="11429" h="5715">
                  <a:moveTo>
                    <a:pt x="11430" y="0"/>
                  </a:moveTo>
                  <a:lnTo>
                    <a:pt x="0" y="5651"/>
                  </a:lnTo>
                </a:path>
              </a:pathLst>
            </a:custGeom>
            <a:ln w="25400">
              <a:solidFill>
                <a:srgbClr val="FFF57C"/>
              </a:solidFill>
            </a:ln>
          </p:spPr>
          <p:txBody>
            <a:bodyPr wrap="square" lIns="0" tIns="0" rIns="0" bIns="0" rtlCol="0"/>
            <a:lstStyle/>
            <a:p>
              <a:endParaRPr/>
            </a:p>
          </p:txBody>
        </p:sp>
        <p:sp>
          <p:nvSpPr>
            <p:cNvPr id="8375" name="object 8375"/>
            <p:cNvSpPr/>
            <p:nvPr/>
          </p:nvSpPr>
          <p:spPr>
            <a:xfrm>
              <a:off x="5938558" y="8011147"/>
              <a:ext cx="635" cy="10795"/>
            </a:xfrm>
            <a:custGeom>
              <a:avLst/>
              <a:gdLst/>
              <a:ahLst/>
              <a:cxnLst/>
              <a:rect l="l" t="t" r="r" b="b"/>
              <a:pathLst>
                <a:path w="635" h="10795">
                  <a:moveTo>
                    <a:pt x="622" y="10248"/>
                  </a:moveTo>
                  <a:lnTo>
                    <a:pt x="0" y="0"/>
                  </a:lnTo>
                </a:path>
              </a:pathLst>
            </a:custGeom>
            <a:ln w="25400">
              <a:solidFill>
                <a:srgbClr val="FFF57D"/>
              </a:solidFill>
            </a:ln>
          </p:spPr>
          <p:txBody>
            <a:bodyPr wrap="square" lIns="0" tIns="0" rIns="0" bIns="0" rtlCol="0"/>
            <a:lstStyle/>
            <a:p>
              <a:endParaRPr/>
            </a:p>
          </p:txBody>
        </p:sp>
        <p:sp>
          <p:nvSpPr>
            <p:cNvPr id="8376" name="object 8376"/>
            <p:cNvSpPr/>
            <p:nvPr/>
          </p:nvSpPr>
          <p:spPr>
            <a:xfrm>
              <a:off x="5938558" y="8005762"/>
              <a:ext cx="12065" cy="5715"/>
            </a:xfrm>
            <a:custGeom>
              <a:avLst/>
              <a:gdLst/>
              <a:ahLst/>
              <a:cxnLst/>
              <a:rect l="l" t="t" r="r" b="b"/>
              <a:pathLst>
                <a:path w="12064" h="5715">
                  <a:moveTo>
                    <a:pt x="0" y="5384"/>
                  </a:moveTo>
                  <a:lnTo>
                    <a:pt x="11747" y="0"/>
                  </a:lnTo>
                </a:path>
              </a:pathLst>
            </a:custGeom>
            <a:ln w="25400">
              <a:solidFill>
                <a:srgbClr val="FFF57A"/>
              </a:solidFill>
            </a:ln>
          </p:spPr>
          <p:txBody>
            <a:bodyPr wrap="square" lIns="0" tIns="0" rIns="0" bIns="0" rtlCol="0"/>
            <a:lstStyle/>
            <a:p>
              <a:endParaRPr/>
            </a:p>
          </p:txBody>
        </p:sp>
        <p:sp>
          <p:nvSpPr>
            <p:cNvPr id="8377" name="object 8377"/>
            <p:cNvSpPr/>
            <p:nvPr/>
          </p:nvSpPr>
          <p:spPr>
            <a:xfrm>
              <a:off x="5950305" y="8005762"/>
              <a:ext cx="635" cy="10160"/>
            </a:xfrm>
            <a:custGeom>
              <a:avLst/>
              <a:gdLst/>
              <a:ahLst/>
              <a:cxnLst/>
              <a:rect l="l" t="t" r="r" b="b"/>
              <a:pathLst>
                <a:path w="635" h="10159">
                  <a:moveTo>
                    <a:pt x="0" y="0"/>
                  </a:moveTo>
                  <a:lnTo>
                    <a:pt x="304" y="9982"/>
                  </a:lnTo>
                </a:path>
              </a:pathLst>
            </a:custGeom>
            <a:ln w="25400">
              <a:solidFill>
                <a:srgbClr val="FFF579"/>
              </a:solidFill>
            </a:ln>
          </p:spPr>
          <p:txBody>
            <a:bodyPr wrap="square" lIns="0" tIns="0" rIns="0" bIns="0" rtlCol="0"/>
            <a:lstStyle/>
            <a:p>
              <a:endParaRPr/>
            </a:p>
          </p:txBody>
        </p:sp>
        <p:sp>
          <p:nvSpPr>
            <p:cNvPr id="8378" name="object 8378"/>
            <p:cNvSpPr/>
            <p:nvPr/>
          </p:nvSpPr>
          <p:spPr>
            <a:xfrm>
              <a:off x="5947663" y="7954975"/>
              <a:ext cx="14604" cy="48895"/>
            </a:xfrm>
            <a:custGeom>
              <a:avLst/>
              <a:gdLst/>
              <a:ahLst/>
              <a:cxnLst/>
              <a:rect l="l" t="t" r="r" b="b"/>
              <a:pathLst>
                <a:path w="14604" h="48895">
                  <a:moveTo>
                    <a:pt x="4940" y="0"/>
                  </a:moveTo>
                  <a:lnTo>
                    <a:pt x="3721" y="330"/>
                  </a:lnTo>
                  <a:lnTo>
                    <a:pt x="0" y="1054"/>
                  </a:lnTo>
                  <a:lnTo>
                    <a:pt x="3498" y="12847"/>
                  </a:lnTo>
                  <a:lnTo>
                    <a:pt x="6024" y="24741"/>
                  </a:lnTo>
                  <a:lnTo>
                    <a:pt x="7681" y="36628"/>
                  </a:lnTo>
                  <a:lnTo>
                    <a:pt x="8572" y="48399"/>
                  </a:lnTo>
                  <a:lnTo>
                    <a:pt x="12534" y="46939"/>
                  </a:lnTo>
                  <a:lnTo>
                    <a:pt x="14503" y="46291"/>
                  </a:lnTo>
                  <a:lnTo>
                    <a:pt x="13487" y="34493"/>
                  </a:lnTo>
                  <a:lnTo>
                    <a:pt x="11474" y="22831"/>
                  </a:lnTo>
                  <a:lnTo>
                    <a:pt x="8584" y="11326"/>
                  </a:lnTo>
                  <a:lnTo>
                    <a:pt x="4940" y="0"/>
                  </a:lnTo>
                  <a:close/>
                </a:path>
              </a:pathLst>
            </a:custGeom>
            <a:solidFill>
              <a:srgbClr val="FEF46C"/>
            </a:solidFill>
          </p:spPr>
          <p:txBody>
            <a:bodyPr wrap="square" lIns="0" tIns="0" rIns="0" bIns="0" rtlCol="0"/>
            <a:lstStyle/>
            <a:p>
              <a:endParaRPr/>
            </a:p>
          </p:txBody>
        </p:sp>
        <p:sp>
          <p:nvSpPr>
            <p:cNvPr id="8379" name="object 8379"/>
            <p:cNvSpPr/>
            <p:nvPr/>
          </p:nvSpPr>
          <p:spPr>
            <a:xfrm>
              <a:off x="5952604" y="7954975"/>
              <a:ext cx="10160" cy="46355"/>
            </a:xfrm>
            <a:custGeom>
              <a:avLst/>
              <a:gdLst/>
              <a:ahLst/>
              <a:cxnLst/>
              <a:rect l="l" t="t" r="r" b="b"/>
              <a:pathLst>
                <a:path w="10160" h="46354">
                  <a:moveTo>
                    <a:pt x="9563" y="46291"/>
                  </a:moveTo>
                  <a:lnTo>
                    <a:pt x="8547" y="34493"/>
                  </a:lnTo>
                  <a:lnTo>
                    <a:pt x="6534" y="22831"/>
                  </a:lnTo>
                  <a:lnTo>
                    <a:pt x="3644" y="11326"/>
                  </a:lnTo>
                  <a:lnTo>
                    <a:pt x="0" y="0"/>
                  </a:lnTo>
                </a:path>
              </a:pathLst>
            </a:custGeom>
            <a:ln w="25400">
              <a:solidFill>
                <a:srgbClr val="FEF366"/>
              </a:solidFill>
            </a:ln>
          </p:spPr>
          <p:txBody>
            <a:bodyPr wrap="square" lIns="0" tIns="0" rIns="0" bIns="0" rtlCol="0"/>
            <a:lstStyle/>
            <a:p>
              <a:endParaRPr/>
            </a:p>
          </p:txBody>
        </p:sp>
        <p:sp>
          <p:nvSpPr>
            <p:cNvPr id="8380" name="object 8380"/>
            <p:cNvSpPr/>
            <p:nvPr/>
          </p:nvSpPr>
          <p:spPr>
            <a:xfrm>
              <a:off x="5947663" y="7954975"/>
              <a:ext cx="5080" cy="1270"/>
            </a:xfrm>
            <a:custGeom>
              <a:avLst/>
              <a:gdLst/>
              <a:ahLst/>
              <a:cxnLst/>
              <a:rect l="l" t="t" r="r" b="b"/>
              <a:pathLst>
                <a:path w="5079" h="1270">
                  <a:moveTo>
                    <a:pt x="4940" y="0"/>
                  </a:moveTo>
                  <a:lnTo>
                    <a:pt x="0" y="1054"/>
                  </a:lnTo>
                </a:path>
              </a:pathLst>
            </a:custGeom>
            <a:ln w="25400">
              <a:solidFill>
                <a:srgbClr val="FDF46D"/>
              </a:solidFill>
            </a:ln>
          </p:spPr>
          <p:txBody>
            <a:bodyPr wrap="square" lIns="0" tIns="0" rIns="0" bIns="0" rtlCol="0"/>
            <a:lstStyle/>
            <a:p>
              <a:endParaRPr/>
            </a:p>
          </p:txBody>
        </p:sp>
        <p:sp>
          <p:nvSpPr>
            <p:cNvPr id="8381" name="object 8381"/>
            <p:cNvSpPr/>
            <p:nvPr/>
          </p:nvSpPr>
          <p:spPr>
            <a:xfrm>
              <a:off x="5947663" y="7956029"/>
              <a:ext cx="8890" cy="47625"/>
            </a:xfrm>
            <a:custGeom>
              <a:avLst/>
              <a:gdLst/>
              <a:ahLst/>
              <a:cxnLst/>
              <a:rect l="l" t="t" r="r" b="b"/>
              <a:pathLst>
                <a:path w="8889" h="47625">
                  <a:moveTo>
                    <a:pt x="0" y="0"/>
                  </a:moveTo>
                  <a:lnTo>
                    <a:pt x="3498" y="11792"/>
                  </a:lnTo>
                  <a:lnTo>
                    <a:pt x="6024" y="23687"/>
                  </a:lnTo>
                  <a:lnTo>
                    <a:pt x="7681" y="35574"/>
                  </a:lnTo>
                  <a:lnTo>
                    <a:pt x="8572" y="47345"/>
                  </a:lnTo>
                </a:path>
              </a:pathLst>
            </a:custGeom>
            <a:ln w="25400">
              <a:solidFill>
                <a:srgbClr val="FEF472"/>
              </a:solidFill>
            </a:ln>
          </p:spPr>
          <p:txBody>
            <a:bodyPr wrap="square" lIns="0" tIns="0" rIns="0" bIns="0" rtlCol="0"/>
            <a:lstStyle/>
            <a:p>
              <a:endParaRPr/>
            </a:p>
          </p:txBody>
        </p:sp>
        <p:sp>
          <p:nvSpPr>
            <p:cNvPr id="8382" name="object 8382"/>
            <p:cNvSpPr/>
            <p:nvPr/>
          </p:nvSpPr>
          <p:spPr>
            <a:xfrm>
              <a:off x="5956236" y="8001266"/>
              <a:ext cx="6350" cy="2540"/>
            </a:xfrm>
            <a:custGeom>
              <a:avLst/>
              <a:gdLst/>
              <a:ahLst/>
              <a:cxnLst/>
              <a:rect l="l" t="t" r="r" b="b"/>
              <a:pathLst>
                <a:path w="6350" h="2540">
                  <a:moveTo>
                    <a:pt x="0" y="2108"/>
                  </a:moveTo>
                  <a:lnTo>
                    <a:pt x="5930" y="0"/>
                  </a:lnTo>
                </a:path>
              </a:pathLst>
            </a:custGeom>
            <a:ln w="25400">
              <a:solidFill>
                <a:srgbClr val="FFF36A"/>
              </a:solidFill>
            </a:ln>
          </p:spPr>
          <p:txBody>
            <a:bodyPr wrap="square" lIns="0" tIns="0" rIns="0" bIns="0" rtlCol="0"/>
            <a:lstStyle/>
            <a:p>
              <a:endParaRPr/>
            </a:p>
          </p:txBody>
        </p:sp>
        <p:sp>
          <p:nvSpPr>
            <p:cNvPr id="8383" name="object 8383"/>
            <p:cNvSpPr/>
            <p:nvPr/>
          </p:nvSpPr>
          <p:spPr>
            <a:xfrm>
              <a:off x="5941085" y="7956029"/>
              <a:ext cx="15240" cy="50165"/>
            </a:xfrm>
            <a:custGeom>
              <a:avLst/>
              <a:gdLst/>
              <a:ahLst/>
              <a:cxnLst/>
              <a:rect l="l" t="t" r="r" b="b"/>
              <a:pathLst>
                <a:path w="15239" h="50165">
                  <a:moveTo>
                    <a:pt x="6578" y="0"/>
                  </a:moveTo>
                  <a:lnTo>
                    <a:pt x="0" y="1295"/>
                  </a:lnTo>
                  <a:lnTo>
                    <a:pt x="3617" y="13919"/>
                  </a:lnTo>
                  <a:lnTo>
                    <a:pt x="6310" y="26242"/>
                  </a:lnTo>
                  <a:lnTo>
                    <a:pt x="8152" y="38201"/>
                  </a:lnTo>
                  <a:lnTo>
                    <a:pt x="9220" y="49733"/>
                  </a:lnTo>
                  <a:lnTo>
                    <a:pt x="15151" y="47345"/>
                  </a:lnTo>
                  <a:lnTo>
                    <a:pt x="14259" y="35574"/>
                  </a:lnTo>
                  <a:lnTo>
                    <a:pt x="12603" y="23687"/>
                  </a:lnTo>
                  <a:lnTo>
                    <a:pt x="10077" y="11792"/>
                  </a:lnTo>
                  <a:lnTo>
                    <a:pt x="6578" y="0"/>
                  </a:lnTo>
                  <a:close/>
                </a:path>
              </a:pathLst>
            </a:custGeom>
            <a:solidFill>
              <a:srgbClr val="FEF475"/>
            </a:solidFill>
          </p:spPr>
          <p:txBody>
            <a:bodyPr wrap="square" lIns="0" tIns="0" rIns="0" bIns="0" rtlCol="0"/>
            <a:lstStyle/>
            <a:p>
              <a:endParaRPr/>
            </a:p>
          </p:txBody>
        </p:sp>
        <p:sp>
          <p:nvSpPr>
            <p:cNvPr id="8384" name="object 8384"/>
            <p:cNvSpPr/>
            <p:nvPr/>
          </p:nvSpPr>
          <p:spPr>
            <a:xfrm>
              <a:off x="5947663" y="7956029"/>
              <a:ext cx="8890" cy="47625"/>
            </a:xfrm>
            <a:custGeom>
              <a:avLst/>
              <a:gdLst/>
              <a:ahLst/>
              <a:cxnLst/>
              <a:rect l="l" t="t" r="r" b="b"/>
              <a:pathLst>
                <a:path w="8889" h="47625">
                  <a:moveTo>
                    <a:pt x="8572" y="47345"/>
                  </a:moveTo>
                  <a:lnTo>
                    <a:pt x="7681" y="35574"/>
                  </a:lnTo>
                  <a:lnTo>
                    <a:pt x="6024" y="23687"/>
                  </a:lnTo>
                  <a:lnTo>
                    <a:pt x="3498" y="11792"/>
                  </a:lnTo>
                  <a:lnTo>
                    <a:pt x="0" y="0"/>
                  </a:lnTo>
                </a:path>
              </a:pathLst>
            </a:custGeom>
            <a:ln w="25400">
              <a:solidFill>
                <a:srgbClr val="FEF472"/>
              </a:solidFill>
            </a:ln>
          </p:spPr>
          <p:txBody>
            <a:bodyPr wrap="square" lIns="0" tIns="0" rIns="0" bIns="0" rtlCol="0"/>
            <a:lstStyle/>
            <a:p>
              <a:endParaRPr/>
            </a:p>
          </p:txBody>
        </p:sp>
        <p:sp>
          <p:nvSpPr>
            <p:cNvPr id="8385" name="object 8385"/>
            <p:cNvSpPr/>
            <p:nvPr/>
          </p:nvSpPr>
          <p:spPr>
            <a:xfrm>
              <a:off x="5941085" y="7956029"/>
              <a:ext cx="6985" cy="1905"/>
            </a:xfrm>
            <a:custGeom>
              <a:avLst/>
              <a:gdLst/>
              <a:ahLst/>
              <a:cxnLst/>
              <a:rect l="l" t="t" r="r" b="b"/>
              <a:pathLst>
                <a:path w="6985" h="1904">
                  <a:moveTo>
                    <a:pt x="6578" y="0"/>
                  </a:moveTo>
                  <a:lnTo>
                    <a:pt x="0" y="1295"/>
                  </a:lnTo>
                </a:path>
              </a:pathLst>
            </a:custGeom>
            <a:ln w="25399">
              <a:solidFill>
                <a:srgbClr val="FEF475"/>
              </a:solidFill>
            </a:ln>
          </p:spPr>
          <p:txBody>
            <a:bodyPr wrap="square" lIns="0" tIns="0" rIns="0" bIns="0" rtlCol="0"/>
            <a:lstStyle/>
            <a:p>
              <a:endParaRPr/>
            </a:p>
          </p:txBody>
        </p:sp>
        <p:sp>
          <p:nvSpPr>
            <p:cNvPr id="8386" name="object 8386"/>
            <p:cNvSpPr/>
            <p:nvPr/>
          </p:nvSpPr>
          <p:spPr>
            <a:xfrm>
              <a:off x="5941085" y="7957324"/>
              <a:ext cx="9525" cy="48895"/>
            </a:xfrm>
            <a:custGeom>
              <a:avLst/>
              <a:gdLst/>
              <a:ahLst/>
              <a:cxnLst/>
              <a:rect l="l" t="t" r="r" b="b"/>
              <a:pathLst>
                <a:path w="9525" h="48895">
                  <a:moveTo>
                    <a:pt x="0" y="0"/>
                  </a:moveTo>
                  <a:lnTo>
                    <a:pt x="3617" y="12624"/>
                  </a:lnTo>
                  <a:lnTo>
                    <a:pt x="6310" y="24947"/>
                  </a:lnTo>
                  <a:lnTo>
                    <a:pt x="8152" y="36906"/>
                  </a:lnTo>
                  <a:lnTo>
                    <a:pt x="9220" y="48437"/>
                  </a:lnTo>
                </a:path>
              </a:pathLst>
            </a:custGeom>
            <a:ln w="25400">
              <a:solidFill>
                <a:srgbClr val="FEF477"/>
              </a:solidFill>
            </a:ln>
          </p:spPr>
          <p:txBody>
            <a:bodyPr wrap="square" lIns="0" tIns="0" rIns="0" bIns="0" rtlCol="0"/>
            <a:lstStyle/>
            <a:p>
              <a:endParaRPr/>
            </a:p>
          </p:txBody>
        </p:sp>
        <p:sp>
          <p:nvSpPr>
            <p:cNvPr id="8387" name="object 8387"/>
            <p:cNvSpPr/>
            <p:nvPr/>
          </p:nvSpPr>
          <p:spPr>
            <a:xfrm>
              <a:off x="5950305" y="8003375"/>
              <a:ext cx="6350" cy="2540"/>
            </a:xfrm>
            <a:custGeom>
              <a:avLst/>
              <a:gdLst/>
              <a:ahLst/>
              <a:cxnLst/>
              <a:rect l="l" t="t" r="r" b="b"/>
              <a:pathLst>
                <a:path w="6350" h="2540">
                  <a:moveTo>
                    <a:pt x="0" y="2387"/>
                  </a:moveTo>
                  <a:lnTo>
                    <a:pt x="5930" y="0"/>
                  </a:lnTo>
                </a:path>
              </a:pathLst>
            </a:custGeom>
            <a:ln w="25399">
              <a:solidFill>
                <a:srgbClr val="FFF475"/>
              </a:solidFill>
            </a:ln>
          </p:spPr>
          <p:txBody>
            <a:bodyPr wrap="square" lIns="0" tIns="0" rIns="0" bIns="0" rtlCol="0"/>
            <a:lstStyle/>
            <a:p>
              <a:endParaRPr/>
            </a:p>
          </p:txBody>
        </p:sp>
        <p:sp>
          <p:nvSpPr>
            <p:cNvPr id="8388" name="object 8388"/>
            <p:cNvSpPr/>
            <p:nvPr/>
          </p:nvSpPr>
          <p:spPr>
            <a:xfrm>
              <a:off x="5928728" y="7957324"/>
              <a:ext cx="21590" cy="53975"/>
            </a:xfrm>
            <a:custGeom>
              <a:avLst/>
              <a:gdLst/>
              <a:ahLst/>
              <a:cxnLst/>
              <a:rect l="l" t="t" r="r" b="b"/>
              <a:pathLst>
                <a:path w="21589" h="53975">
                  <a:moveTo>
                    <a:pt x="12357" y="0"/>
                  </a:moveTo>
                  <a:lnTo>
                    <a:pt x="7747" y="1003"/>
                  </a:lnTo>
                  <a:lnTo>
                    <a:pt x="2997" y="2298"/>
                  </a:lnTo>
                  <a:lnTo>
                    <a:pt x="0" y="4216"/>
                  </a:lnTo>
                  <a:lnTo>
                    <a:pt x="3739" y="17993"/>
                  </a:lnTo>
                  <a:lnTo>
                    <a:pt x="6562" y="30800"/>
                  </a:lnTo>
                  <a:lnTo>
                    <a:pt x="8561" y="42717"/>
                  </a:lnTo>
                  <a:lnTo>
                    <a:pt x="9829" y="53822"/>
                  </a:lnTo>
                  <a:lnTo>
                    <a:pt x="13690" y="51917"/>
                  </a:lnTo>
                  <a:lnTo>
                    <a:pt x="17627" y="50101"/>
                  </a:lnTo>
                  <a:lnTo>
                    <a:pt x="21577" y="48437"/>
                  </a:lnTo>
                  <a:lnTo>
                    <a:pt x="20509" y="36906"/>
                  </a:lnTo>
                  <a:lnTo>
                    <a:pt x="18667" y="24947"/>
                  </a:lnTo>
                  <a:lnTo>
                    <a:pt x="15974" y="12624"/>
                  </a:lnTo>
                  <a:lnTo>
                    <a:pt x="12357" y="0"/>
                  </a:lnTo>
                  <a:close/>
                </a:path>
              </a:pathLst>
            </a:custGeom>
            <a:solidFill>
              <a:srgbClr val="FFF47A"/>
            </a:solidFill>
          </p:spPr>
          <p:txBody>
            <a:bodyPr wrap="square" lIns="0" tIns="0" rIns="0" bIns="0" rtlCol="0"/>
            <a:lstStyle/>
            <a:p>
              <a:endParaRPr/>
            </a:p>
          </p:txBody>
        </p:sp>
        <p:sp>
          <p:nvSpPr>
            <p:cNvPr id="8389" name="object 8389"/>
            <p:cNvSpPr/>
            <p:nvPr/>
          </p:nvSpPr>
          <p:spPr>
            <a:xfrm>
              <a:off x="5941085" y="7957324"/>
              <a:ext cx="9525" cy="48895"/>
            </a:xfrm>
            <a:custGeom>
              <a:avLst/>
              <a:gdLst/>
              <a:ahLst/>
              <a:cxnLst/>
              <a:rect l="l" t="t" r="r" b="b"/>
              <a:pathLst>
                <a:path w="9525" h="48895">
                  <a:moveTo>
                    <a:pt x="9220" y="48437"/>
                  </a:moveTo>
                  <a:lnTo>
                    <a:pt x="8152" y="36906"/>
                  </a:lnTo>
                  <a:lnTo>
                    <a:pt x="6310" y="24947"/>
                  </a:lnTo>
                  <a:lnTo>
                    <a:pt x="3617" y="12624"/>
                  </a:lnTo>
                  <a:lnTo>
                    <a:pt x="0" y="0"/>
                  </a:lnTo>
                </a:path>
              </a:pathLst>
            </a:custGeom>
            <a:ln w="25400">
              <a:solidFill>
                <a:srgbClr val="FEF477"/>
              </a:solidFill>
            </a:ln>
          </p:spPr>
          <p:txBody>
            <a:bodyPr wrap="square" lIns="0" tIns="0" rIns="0" bIns="0" rtlCol="0"/>
            <a:lstStyle/>
            <a:p>
              <a:endParaRPr/>
            </a:p>
          </p:txBody>
        </p:sp>
        <p:sp>
          <p:nvSpPr>
            <p:cNvPr id="8390" name="object 8390"/>
            <p:cNvSpPr/>
            <p:nvPr/>
          </p:nvSpPr>
          <p:spPr>
            <a:xfrm>
              <a:off x="5928728" y="7957324"/>
              <a:ext cx="12700" cy="4445"/>
            </a:xfrm>
            <a:custGeom>
              <a:avLst/>
              <a:gdLst/>
              <a:ahLst/>
              <a:cxnLst/>
              <a:rect l="l" t="t" r="r" b="b"/>
              <a:pathLst>
                <a:path w="12700" h="4445">
                  <a:moveTo>
                    <a:pt x="12357" y="0"/>
                  </a:moveTo>
                  <a:lnTo>
                    <a:pt x="0" y="4216"/>
                  </a:lnTo>
                </a:path>
              </a:pathLst>
            </a:custGeom>
            <a:ln w="25400">
              <a:solidFill>
                <a:srgbClr val="FEF47B"/>
              </a:solidFill>
            </a:ln>
          </p:spPr>
          <p:txBody>
            <a:bodyPr wrap="square" lIns="0" tIns="0" rIns="0" bIns="0" rtlCol="0"/>
            <a:lstStyle/>
            <a:p>
              <a:endParaRPr/>
            </a:p>
          </p:txBody>
        </p:sp>
        <p:sp>
          <p:nvSpPr>
            <p:cNvPr id="8391" name="object 8391"/>
            <p:cNvSpPr/>
            <p:nvPr/>
          </p:nvSpPr>
          <p:spPr>
            <a:xfrm>
              <a:off x="5928728" y="7961541"/>
              <a:ext cx="10160" cy="50165"/>
            </a:xfrm>
            <a:custGeom>
              <a:avLst/>
              <a:gdLst/>
              <a:ahLst/>
              <a:cxnLst/>
              <a:rect l="l" t="t" r="r" b="b"/>
              <a:pathLst>
                <a:path w="10160" h="50165">
                  <a:moveTo>
                    <a:pt x="0" y="0"/>
                  </a:moveTo>
                  <a:lnTo>
                    <a:pt x="3739" y="13776"/>
                  </a:lnTo>
                  <a:lnTo>
                    <a:pt x="6562" y="26584"/>
                  </a:lnTo>
                  <a:lnTo>
                    <a:pt x="8561" y="38501"/>
                  </a:lnTo>
                  <a:lnTo>
                    <a:pt x="9829" y="49606"/>
                  </a:lnTo>
                </a:path>
              </a:pathLst>
            </a:custGeom>
            <a:ln w="25399">
              <a:solidFill>
                <a:srgbClr val="FFF47D"/>
              </a:solidFill>
            </a:ln>
          </p:spPr>
          <p:txBody>
            <a:bodyPr wrap="square" lIns="0" tIns="0" rIns="0" bIns="0" rtlCol="0"/>
            <a:lstStyle/>
            <a:p>
              <a:endParaRPr/>
            </a:p>
          </p:txBody>
        </p:sp>
        <p:sp>
          <p:nvSpPr>
            <p:cNvPr id="8392" name="object 8392"/>
            <p:cNvSpPr/>
            <p:nvPr/>
          </p:nvSpPr>
          <p:spPr>
            <a:xfrm>
              <a:off x="5938558" y="8005762"/>
              <a:ext cx="12065" cy="5715"/>
            </a:xfrm>
            <a:custGeom>
              <a:avLst/>
              <a:gdLst/>
              <a:ahLst/>
              <a:cxnLst/>
              <a:rect l="l" t="t" r="r" b="b"/>
              <a:pathLst>
                <a:path w="12064" h="5715">
                  <a:moveTo>
                    <a:pt x="0" y="5384"/>
                  </a:moveTo>
                  <a:lnTo>
                    <a:pt x="11747" y="0"/>
                  </a:lnTo>
                </a:path>
              </a:pathLst>
            </a:custGeom>
            <a:ln w="25400">
              <a:solidFill>
                <a:srgbClr val="FFF57A"/>
              </a:solidFill>
            </a:ln>
          </p:spPr>
          <p:txBody>
            <a:bodyPr wrap="square" lIns="0" tIns="0" rIns="0" bIns="0" rtlCol="0"/>
            <a:lstStyle/>
            <a:p>
              <a:endParaRPr/>
            </a:p>
          </p:txBody>
        </p:sp>
        <p:sp>
          <p:nvSpPr>
            <p:cNvPr id="8393" name="object 8393"/>
            <p:cNvSpPr/>
            <p:nvPr/>
          </p:nvSpPr>
          <p:spPr>
            <a:xfrm>
              <a:off x="5923597" y="7913992"/>
              <a:ext cx="29209" cy="43815"/>
            </a:xfrm>
            <a:custGeom>
              <a:avLst/>
              <a:gdLst/>
              <a:ahLst/>
              <a:cxnLst/>
              <a:rect l="l" t="t" r="r" b="b"/>
              <a:pathLst>
                <a:path w="29210" h="43815">
                  <a:moveTo>
                    <a:pt x="5016" y="0"/>
                  </a:moveTo>
                  <a:lnTo>
                    <a:pt x="0" y="266"/>
                  </a:lnTo>
                  <a:lnTo>
                    <a:pt x="4904" y="10531"/>
                  </a:lnTo>
                  <a:lnTo>
                    <a:pt x="9467" y="21218"/>
                  </a:lnTo>
                  <a:lnTo>
                    <a:pt x="13669" y="32195"/>
                  </a:lnTo>
                  <a:lnTo>
                    <a:pt x="17487" y="43332"/>
                  </a:lnTo>
                  <a:lnTo>
                    <a:pt x="22098" y="42341"/>
                  </a:lnTo>
                  <a:lnTo>
                    <a:pt x="26581" y="41656"/>
                  </a:lnTo>
                  <a:lnTo>
                    <a:pt x="29006" y="40982"/>
                  </a:lnTo>
                  <a:lnTo>
                    <a:pt x="24989" y="30482"/>
                  </a:lnTo>
                  <a:lnTo>
                    <a:pt x="20508" y="20175"/>
                  </a:lnTo>
                  <a:lnTo>
                    <a:pt x="15664" y="10080"/>
                  </a:lnTo>
                  <a:lnTo>
                    <a:pt x="10553" y="215"/>
                  </a:lnTo>
                  <a:lnTo>
                    <a:pt x="5016" y="0"/>
                  </a:lnTo>
                  <a:close/>
                </a:path>
              </a:pathLst>
            </a:custGeom>
            <a:solidFill>
              <a:srgbClr val="FDF472"/>
            </a:solidFill>
          </p:spPr>
          <p:txBody>
            <a:bodyPr wrap="square" lIns="0" tIns="0" rIns="0" bIns="0" rtlCol="0"/>
            <a:lstStyle/>
            <a:p>
              <a:endParaRPr/>
            </a:p>
          </p:txBody>
        </p:sp>
        <p:sp>
          <p:nvSpPr>
            <p:cNvPr id="8394" name="object 8394"/>
            <p:cNvSpPr/>
            <p:nvPr/>
          </p:nvSpPr>
          <p:spPr>
            <a:xfrm>
              <a:off x="5934151" y="7914208"/>
              <a:ext cx="19050" cy="41275"/>
            </a:xfrm>
            <a:custGeom>
              <a:avLst/>
              <a:gdLst/>
              <a:ahLst/>
              <a:cxnLst/>
              <a:rect l="l" t="t" r="r" b="b"/>
              <a:pathLst>
                <a:path w="19050" h="41275">
                  <a:moveTo>
                    <a:pt x="18453" y="40767"/>
                  </a:moveTo>
                  <a:lnTo>
                    <a:pt x="14435" y="30266"/>
                  </a:lnTo>
                  <a:lnTo>
                    <a:pt x="9955" y="19959"/>
                  </a:lnTo>
                  <a:lnTo>
                    <a:pt x="5110" y="9864"/>
                  </a:lnTo>
                  <a:lnTo>
                    <a:pt x="0" y="0"/>
                  </a:lnTo>
                </a:path>
              </a:pathLst>
            </a:custGeom>
            <a:ln w="25400">
              <a:solidFill>
                <a:srgbClr val="FCF46C"/>
              </a:solidFill>
            </a:ln>
          </p:spPr>
          <p:txBody>
            <a:bodyPr wrap="square" lIns="0" tIns="0" rIns="0" bIns="0" rtlCol="0"/>
            <a:lstStyle/>
            <a:p>
              <a:endParaRPr/>
            </a:p>
          </p:txBody>
        </p:sp>
        <p:sp>
          <p:nvSpPr>
            <p:cNvPr id="8395" name="object 8395"/>
            <p:cNvSpPr/>
            <p:nvPr/>
          </p:nvSpPr>
          <p:spPr>
            <a:xfrm>
              <a:off x="5923597" y="7901508"/>
              <a:ext cx="10795" cy="26034"/>
            </a:xfrm>
            <a:custGeom>
              <a:avLst/>
              <a:gdLst/>
              <a:ahLst/>
              <a:cxnLst/>
              <a:rect l="l" t="t" r="r" b="b"/>
              <a:pathLst>
                <a:path w="10795" h="26034">
                  <a:moveTo>
                    <a:pt x="10553" y="0"/>
                  </a:moveTo>
                  <a:lnTo>
                    <a:pt x="0" y="0"/>
                  </a:lnTo>
                  <a:lnTo>
                    <a:pt x="0" y="25450"/>
                  </a:lnTo>
                  <a:lnTo>
                    <a:pt x="10553" y="25450"/>
                  </a:lnTo>
                  <a:lnTo>
                    <a:pt x="10553" y="0"/>
                  </a:lnTo>
                  <a:close/>
                </a:path>
              </a:pathLst>
            </a:custGeom>
            <a:solidFill>
              <a:srgbClr val="FCF473"/>
            </a:solidFill>
          </p:spPr>
          <p:txBody>
            <a:bodyPr wrap="square" lIns="0" tIns="0" rIns="0" bIns="0" rtlCol="0"/>
            <a:lstStyle/>
            <a:p>
              <a:endParaRPr/>
            </a:p>
          </p:txBody>
        </p:sp>
        <p:sp>
          <p:nvSpPr>
            <p:cNvPr id="8396" name="object 8396"/>
            <p:cNvSpPr/>
            <p:nvPr/>
          </p:nvSpPr>
          <p:spPr>
            <a:xfrm>
              <a:off x="5923597" y="7914259"/>
              <a:ext cx="17780" cy="43180"/>
            </a:xfrm>
            <a:custGeom>
              <a:avLst/>
              <a:gdLst/>
              <a:ahLst/>
              <a:cxnLst/>
              <a:rect l="l" t="t" r="r" b="b"/>
              <a:pathLst>
                <a:path w="17779" h="43179">
                  <a:moveTo>
                    <a:pt x="0" y="0"/>
                  </a:moveTo>
                  <a:lnTo>
                    <a:pt x="4904" y="10265"/>
                  </a:lnTo>
                  <a:lnTo>
                    <a:pt x="9467" y="20951"/>
                  </a:lnTo>
                  <a:lnTo>
                    <a:pt x="13669" y="31928"/>
                  </a:lnTo>
                  <a:lnTo>
                    <a:pt x="17487" y="43065"/>
                  </a:lnTo>
                </a:path>
              </a:pathLst>
            </a:custGeom>
            <a:ln w="25400">
              <a:solidFill>
                <a:srgbClr val="FEF477"/>
              </a:solidFill>
            </a:ln>
          </p:spPr>
          <p:txBody>
            <a:bodyPr wrap="square" lIns="0" tIns="0" rIns="0" bIns="0" rtlCol="0"/>
            <a:lstStyle/>
            <a:p>
              <a:endParaRPr/>
            </a:p>
          </p:txBody>
        </p:sp>
        <p:sp>
          <p:nvSpPr>
            <p:cNvPr id="8397" name="object 8397"/>
            <p:cNvSpPr/>
            <p:nvPr/>
          </p:nvSpPr>
          <p:spPr>
            <a:xfrm>
              <a:off x="5941085" y="7954975"/>
              <a:ext cx="12065" cy="2540"/>
            </a:xfrm>
            <a:custGeom>
              <a:avLst/>
              <a:gdLst/>
              <a:ahLst/>
              <a:cxnLst/>
              <a:rect l="l" t="t" r="r" b="b"/>
              <a:pathLst>
                <a:path w="12064" h="2540">
                  <a:moveTo>
                    <a:pt x="0" y="2349"/>
                  </a:moveTo>
                  <a:lnTo>
                    <a:pt x="11518" y="0"/>
                  </a:lnTo>
                </a:path>
              </a:pathLst>
            </a:custGeom>
            <a:ln w="25400">
              <a:solidFill>
                <a:srgbClr val="FEF470"/>
              </a:solidFill>
            </a:ln>
          </p:spPr>
          <p:txBody>
            <a:bodyPr wrap="square" lIns="0" tIns="0" rIns="0" bIns="0" rtlCol="0"/>
            <a:lstStyle/>
            <a:p>
              <a:endParaRPr/>
            </a:p>
          </p:txBody>
        </p:sp>
        <p:sp>
          <p:nvSpPr>
            <p:cNvPr id="8398" name="object 8398"/>
            <p:cNvSpPr/>
            <p:nvPr/>
          </p:nvSpPr>
          <p:spPr>
            <a:xfrm>
              <a:off x="5911316" y="7914259"/>
              <a:ext cx="29845" cy="47625"/>
            </a:xfrm>
            <a:custGeom>
              <a:avLst/>
              <a:gdLst/>
              <a:ahLst/>
              <a:cxnLst/>
              <a:rect l="l" t="t" r="r" b="b"/>
              <a:pathLst>
                <a:path w="29845" h="47625">
                  <a:moveTo>
                    <a:pt x="12280" y="0"/>
                  </a:moveTo>
                  <a:lnTo>
                    <a:pt x="7264" y="279"/>
                  </a:lnTo>
                  <a:lnTo>
                    <a:pt x="1955" y="1016"/>
                  </a:lnTo>
                  <a:lnTo>
                    <a:pt x="0" y="2857"/>
                  </a:lnTo>
                  <a:lnTo>
                    <a:pt x="4842" y="13368"/>
                  </a:lnTo>
                  <a:lnTo>
                    <a:pt x="9429" y="24322"/>
                  </a:lnTo>
                  <a:lnTo>
                    <a:pt x="13655" y="35649"/>
                  </a:lnTo>
                  <a:lnTo>
                    <a:pt x="17411" y="47282"/>
                  </a:lnTo>
                  <a:lnTo>
                    <a:pt x="20408" y="45364"/>
                  </a:lnTo>
                  <a:lnTo>
                    <a:pt x="25158" y="44069"/>
                  </a:lnTo>
                  <a:lnTo>
                    <a:pt x="29768" y="43065"/>
                  </a:lnTo>
                  <a:lnTo>
                    <a:pt x="25950" y="31928"/>
                  </a:lnTo>
                  <a:lnTo>
                    <a:pt x="21748" y="20951"/>
                  </a:lnTo>
                  <a:lnTo>
                    <a:pt x="17185" y="10265"/>
                  </a:lnTo>
                  <a:lnTo>
                    <a:pt x="12280" y="0"/>
                  </a:lnTo>
                  <a:close/>
                </a:path>
              </a:pathLst>
            </a:custGeom>
            <a:solidFill>
              <a:srgbClr val="FEF47B"/>
            </a:solidFill>
          </p:spPr>
          <p:txBody>
            <a:bodyPr wrap="square" lIns="0" tIns="0" rIns="0" bIns="0" rtlCol="0"/>
            <a:lstStyle/>
            <a:p>
              <a:endParaRPr/>
            </a:p>
          </p:txBody>
        </p:sp>
        <p:sp>
          <p:nvSpPr>
            <p:cNvPr id="8399" name="object 8399"/>
            <p:cNvSpPr/>
            <p:nvPr/>
          </p:nvSpPr>
          <p:spPr>
            <a:xfrm>
              <a:off x="5923597" y="7914259"/>
              <a:ext cx="17780" cy="43180"/>
            </a:xfrm>
            <a:custGeom>
              <a:avLst/>
              <a:gdLst/>
              <a:ahLst/>
              <a:cxnLst/>
              <a:rect l="l" t="t" r="r" b="b"/>
              <a:pathLst>
                <a:path w="17779" h="43179">
                  <a:moveTo>
                    <a:pt x="17487" y="43065"/>
                  </a:moveTo>
                  <a:lnTo>
                    <a:pt x="13669" y="31928"/>
                  </a:lnTo>
                  <a:lnTo>
                    <a:pt x="9467" y="20951"/>
                  </a:lnTo>
                  <a:lnTo>
                    <a:pt x="4904" y="10265"/>
                  </a:lnTo>
                  <a:lnTo>
                    <a:pt x="0" y="0"/>
                  </a:lnTo>
                </a:path>
              </a:pathLst>
            </a:custGeom>
            <a:ln w="25400">
              <a:solidFill>
                <a:srgbClr val="FEF477"/>
              </a:solidFill>
            </a:ln>
          </p:spPr>
          <p:txBody>
            <a:bodyPr wrap="square" lIns="0" tIns="0" rIns="0" bIns="0" rtlCol="0"/>
            <a:lstStyle/>
            <a:p>
              <a:endParaRPr/>
            </a:p>
          </p:txBody>
        </p:sp>
        <p:sp>
          <p:nvSpPr>
            <p:cNvPr id="8400" name="object 8400"/>
            <p:cNvSpPr/>
            <p:nvPr/>
          </p:nvSpPr>
          <p:spPr>
            <a:xfrm>
              <a:off x="5911316" y="7914259"/>
              <a:ext cx="12700" cy="3175"/>
            </a:xfrm>
            <a:custGeom>
              <a:avLst/>
              <a:gdLst/>
              <a:ahLst/>
              <a:cxnLst/>
              <a:rect l="l" t="t" r="r" b="b"/>
              <a:pathLst>
                <a:path w="12700" h="3175">
                  <a:moveTo>
                    <a:pt x="12280" y="0"/>
                  </a:moveTo>
                  <a:lnTo>
                    <a:pt x="0" y="2857"/>
                  </a:lnTo>
                </a:path>
              </a:pathLst>
            </a:custGeom>
            <a:ln w="25400">
              <a:solidFill>
                <a:srgbClr val="FEF47C"/>
              </a:solidFill>
            </a:ln>
          </p:spPr>
          <p:txBody>
            <a:bodyPr wrap="square" lIns="0" tIns="0" rIns="0" bIns="0" rtlCol="0"/>
            <a:lstStyle/>
            <a:p>
              <a:endParaRPr/>
            </a:p>
          </p:txBody>
        </p:sp>
        <p:sp>
          <p:nvSpPr>
            <p:cNvPr id="8401" name="object 8401"/>
            <p:cNvSpPr/>
            <p:nvPr/>
          </p:nvSpPr>
          <p:spPr>
            <a:xfrm>
              <a:off x="5911316" y="7917116"/>
              <a:ext cx="17780" cy="44450"/>
            </a:xfrm>
            <a:custGeom>
              <a:avLst/>
              <a:gdLst/>
              <a:ahLst/>
              <a:cxnLst/>
              <a:rect l="l" t="t" r="r" b="b"/>
              <a:pathLst>
                <a:path w="17779" h="44450">
                  <a:moveTo>
                    <a:pt x="0" y="0"/>
                  </a:moveTo>
                  <a:lnTo>
                    <a:pt x="4842" y="10511"/>
                  </a:lnTo>
                  <a:lnTo>
                    <a:pt x="9429" y="21464"/>
                  </a:lnTo>
                  <a:lnTo>
                    <a:pt x="13655" y="32791"/>
                  </a:lnTo>
                  <a:lnTo>
                    <a:pt x="17411" y="44424"/>
                  </a:lnTo>
                </a:path>
              </a:pathLst>
            </a:custGeom>
            <a:ln w="25400">
              <a:solidFill>
                <a:srgbClr val="FFF47F"/>
              </a:solidFill>
            </a:ln>
          </p:spPr>
          <p:txBody>
            <a:bodyPr wrap="square" lIns="0" tIns="0" rIns="0" bIns="0" rtlCol="0"/>
            <a:lstStyle/>
            <a:p>
              <a:endParaRPr/>
            </a:p>
          </p:txBody>
        </p:sp>
        <p:sp>
          <p:nvSpPr>
            <p:cNvPr id="8402" name="object 8402"/>
            <p:cNvSpPr/>
            <p:nvPr/>
          </p:nvSpPr>
          <p:spPr>
            <a:xfrm>
              <a:off x="5928728" y="7957324"/>
              <a:ext cx="12700" cy="4445"/>
            </a:xfrm>
            <a:custGeom>
              <a:avLst/>
              <a:gdLst/>
              <a:ahLst/>
              <a:cxnLst/>
              <a:rect l="l" t="t" r="r" b="b"/>
              <a:pathLst>
                <a:path w="12700" h="4445">
                  <a:moveTo>
                    <a:pt x="0" y="4216"/>
                  </a:moveTo>
                  <a:lnTo>
                    <a:pt x="12357" y="0"/>
                  </a:lnTo>
                </a:path>
              </a:pathLst>
            </a:custGeom>
            <a:ln w="25400">
              <a:solidFill>
                <a:srgbClr val="FEF47B"/>
              </a:solidFill>
            </a:ln>
          </p:spPr>
          <p:txBody>
            <a:bodyPr wrap="square" lIns="0" tIns="0" rIns="0" bIns="0" rtlCol="0"/>
            <a:lstStyle/>
            <a:p>
              <a:endParaRPr/>
            </a:p>
          </p:txBody>
        </p:sp>
        <p:sp>
          <p:nvSpPr>
            <p:cNvPr id="8403" name="object 8403"/>
            <p:cNvSpPr/>
            <p:nvPr/>
          </p:nvSpPr>
          <p:spPr>
            <a:xfrm>
              <a:off x="5916460" y="7900936"/>
              <a:ext cx="17780" cy="13970"/>
            </a:xfrm>
            <a:custGeom>
              <a:avLst/>
              <a:gdLst/>
              <a:ahLst/>
              <a:cxnLst/>
              <a:rect l="l" t="t" r="r" b="b"/>
              <a:pathLst>
                <a:path w="17779" h="13970">
                  <a:moveTo>
                    <a:pt x="4800" y="0"/>
                  </a:moveTo>
                  <a:lnTo>
                    <a:pt x="0" y="266"/>
                  </a:lnTo>
                  <a:lnTo>
                    <a:pt x="4343" y="9004"/>
                  </a:lnTo>
                  <a:lnTo>
                    <a:pt x="6438" y="13373"/>
                  </a:lnTo>
                  <a:lnTo>
                    <a:pt x="11696" y="13042"/>
                  </a:lnTo>
                  <a:lnTo>
                    <a:pt x="17691" y="13271"/>
                  </a:lnTo>
                  <a:lnTo>
                    <a:pt x="15811" y="9766"/>
                  </a:lnTo>
                  <a:lnTo>
                    <a:pt x="11861" y="2273"/>
                  </a:lnTo>
                  <a:lnTo>
                    <a:pt x="10160" y="1600"/>
                  </a:lnTo>
                  <a:lnTo>
                    <a:pt x="4800" y="0"/>
                  </a:lnTo>
                  <a:close/>
                </a:path>
              </a:pathLst>
            </a:custGeom>
            <a:solidFill>
              <a:srgbClr val="FCF470"/>
            </a:solidFill>
          </p:spPr>
          <p:txBody>
            <a:bodyPr wrap="square" lIns="0" tIns="0" rIns="0" bIns="0" rtlCol="0"/>
            <a:lstStyle/>
            <a:p>
              <a:endParaRPr/>
            </a:p>
          </p:txBody>
        </p:sp>
        <p:sp>
          <p:nvSpPr>
            <p:cNvPr id="8404" name="object 8404"/>
            <p:cNvSpPr/>
            <p:nvPr/>
          </p:nvSpPr>
          <p:spPr>
            <a:xfrm>
              <a:off x="5922899" y="7901508"/>
              <a:ext cx="11430" cy="26034"/>
            </a:xfrm>
            <a:custGeom>
              <a:avLst/>
              <a:gdLst/>
              <a:ahLst/>
              <a:cxnLst/>
              <a:rect l="l" t="t" r="r" b="b"/>
              <a:pathLst>
                <a:path w="11429" h="26034">
                  <a:moveTo>
                    <a:pt x="11252" y="0"/>
                  </a:moveTo>
                  <a:lnTo>
                    <a:pt x="0" y="0"/>
                  </a:lnTo>
                  <a:lnTo>
                    <a:pt x="0" y="25501"/>
                  </a:lnTo>
                  <a:lnTo>
                    <a:pt x="11252" y="25501"/>
                  </a:lnTo>
                  <a:lnTo>
                    <a:pt x="11252" y="0"/>
                  </a:lnTo>
                  <a:close/>
                </a:path>
              </a:pathLst>
            </a:custGeom>
            <a:solidFill>
              <a:srgbClr val="FCF473"/>
            </a:solidFill>
          </p:spPr>
          <p:txBody>
            <a:bodyPr wrap="square" lIns="0" tIns="0" rIns="0" bIns="0" rtlCol="0"/>
            <a:lstStyle/>
            <a:p>
              <a:endParaRPr/>
            </a:p>
          </p:txBody>
        </p:sp>
        <p:sp>
          <p:nvSpPr>
            <p:cNvPr id="8405" name="object 8405"/>
            <p:cNvSpPr/>
            <p:nvPr/>
          </p:nvSpPr>
          <p:spPr>
            <a:xfrm>
              <a:off x="5916460" y="7901203"/>
              <a:ext cx="6985" cy="13335"/>
            </a:xfrm>
            <a:custGeom>
              <a:avLst/>
              <a:gdLst/>
              <a:ahLst/>
              <a:cxnLst/>
              <a:rect l="l" t="t" r="r" b="b"/>
              <a:pathLst>
                <a:path w="6985" h="13334">
                  <a:moveTo>
                    <a:pt x="6438" y="13106"/>
                  </a:moveTo>
                  <a:lnTo>
                    <a:pt x="4343" y="8737"/>
                  </a:lnTo>
                  <a:lnTo>
                    <a:pt x="2171" y="4330"/>
                  </a:lnTo>
                  <a:lnTo>
                    <a:pt x="0" y="0"/>
                  </a:lnTo>
                </a:path>
              </a:pathLst>
            </a:custGeom>
            <a:ln w="25399">
              <a:solidFill>
                <a:srgbClr val="FDF375"/>
              </a:solidFill>
            </a:ln>
          </p:spPr>
          <p:txBody>
            <a:bodyPr wrap="square" lIns="0" tIns="0" rIns="0" bIns="0" rtlCol="0"/>
            <a:lstStyle/>
            <a:p>
              <a:endParaRPr/>
            </a:p>
          </p:txBody>
        </p:sp>
        <p:sp>
          <p:nvSpPr>
            <p:cNvPr id="8406" name="object 8406"/>
            <p:cNvSpPr/>
            <p:nvPr/>
          </p:nvSpPr>
          <p:spPr>
            <a:xfrm>
              <a:off x="5916460" y="7901203"/>
              <a:ext cx="12065" cy="2540"/>
            </a:xfrm>
            <a:custGeom>
              <a:avLst/>
              <a:gdLst/>
              <a:ahLst/>
              <a:cxnLst/>
              <a:rect l="l" t="t" r="r" b="b"/>
              <a:pathLst>
                <a:path w="12064" h="2540">
                  <a:moveTo>
                    <a:pt x="0" y="0"/>
                  </a:moveTo>
                  <a:lnTo>
                    <a:pt x="11861" y="2006"/>
                  </a:lnTo>
                </a:path>
              </a:pathLst>
            </a:custGeom>
            <a:ln w="25400">
              <a:solidFill>
                <a:srgbClr val="FCF36E"/>
              </a:solidFill>
            </a:ln>
          </p:spPr>
          <p:txBody>
            <a:bodyPr wrap="square" lIns="0" tIns="0" rIns="0" bIns="0" rtlCol="0"/>
            <a:lstStyle/>
            <a:p>
              <a:endParaRPr/>
            </a:p>
          </p:txBody>
        </p:sp>
        <p:sp>
          <p:nvSpPr>
            <p:cNvPr id="8407" name="object 8407"/>
            <p:cNvSpPr/>
            <p:nvPr/>
          </p:nvSpPr>
          <p:spPr>
            <a:xfrm>
              <a:off x="5928322" y="7903210"/>
              <a:ext cx="6350" cy="11430"/>
            </a:xfrm>
            <a:custGeom>
              <a:avLst/>
              <a:gdLst/>
              <a:ahLst/>
              <a:cxnLst/>
              <a:rect l="l" t="t" r="r" b="b"/>
              <a:pathLst>
                <a:path w="6350" h="11429">
                  <a:moveTo>
                    <a:pt x="0" y="0"/>
                  </a:moveTo>
                  <a:lnTo>
                    <a:pt x="5829" y="10998"/>
                  </a:lnTo>
                </a:path>
              </a:pathLst>
            </a:custGeom>
            <a:ln w="25400">
              <a:solidFill>
                <a:srgbClr val="FBF46C"/>
              </a:solidFill>
            </a:ln>
          </p:spPr>
          <p:txBody>
            <a:bodyPr wrap="square" lIns="0" tIns="0" rIns="0" bIns="0" rtlCol="0"/>
            <a:lstStyle/>
            <a:p>
              <a:endParaRPr/>
            </a:p>
          </p:txBody>
        </p:sp>
        <p:sp>
          <p:nvSpPr>
            <p:cNvPr id="8408" name="object 8408"/>
            <p:cNvSpPr/>
            <p:nvPr/>
          </p:nvSpPr>
          <p:spPr>
            <a:xfrm>
              <a:off x="5909932" y="7888389"/>
              <a:ext cx="18415" cy="15240"/>
            </a:xfrm>
            <a:custGeom>
              <a:avLst/>
              <a:gdLst/>
              <a:ahLst/>
              <a:cxnLst/>
              <a:rect l="l" t="t" r="r" b="b"/>
              <a:pathLst>
                <a:path w="18414" h="15240">
                  <a:moveTo>
                    <a:pt x="3746" y="0"/>
                  </a:moveTo>
                  <a:lnTo>
                    <a:pt x="0" y="101"/>
                  </a:lnTo>
                  <a:lnTo>
                    <a:pt x="2171" y="4216"/>
                  </a:lnTo>
                  <a:lnTo>
                    <a:pt x="4356" y="8483"/>
                  </a:lnTo>
                  <a:lnTo>
                    <a:pt x="6527" y="12814"/>
                  </a:lnTo>
                  <a:lnTo>
                    <a:pt x="11328" y="12547"/>
                  </a:lnTo>
                  <a:lnTo>
                    <a:pt x="16687" y="14147"/>
                  </a:lnTo>
                  <a:lnTo>
                    <a:pt x="18389" y="14820"/>
                  </a:lnTo>
                  <a:lnTo>
                    <a:pt x="12369" y="3581"/>
                  </a:lnTo>
                  <a:lnTo>
                    <a:pt x="8788" y="1485"/>
                  </a:lnTo>
                  <a:lnTo>
                    <a:pt x="3746" y="0"/>
                  </a:lnTo>
                  <a:close/>
                </a:path>
              </a:pathLst>
            </a:custGeom>
            <a:solidFill>
              <a:srgbClr val="FCF067"/>
            </a:solidFill>
          </p:spPr>
          <p:txBody>
            <a:bodyPr wrap="square" lIns="0" tIns="0" rIns="0" bIns="0" rtlCol="0"/>
            <a:lstStyle/>
            <a:p>
              <a:endParaRPr/>
            </a:p>
          </p:txBody>
        </p:sp>
        <p:sp>
          <p:nvSpPr>
            <p:cNvPr id="8409" name="object 8409"/>
            <p:cNvSpPr/>
            <p:nvPr/>
          </p:nvSpPr>
          <p:spPr>
            <a:xfrm>
              <a:off x="5916460" y="7901203"/>
              <a:ext cx="12065" cy="2540"/>
            </a:xfrm>
            <a:custGeom>
              <a:avLst/>
              <a:gdLst/>
              <a:ahLst/>
              <a:cxnLst/>
              <a:rect l="l" t="t" r="r" b="b"/>
              <a:pathLst>
                <a:path w="12064" h="2540">
                  <a:moveTo>
                    <a:pt x="11861" y="2006"/>
                  </a:moveTo>
                  <a:lnTo>
                    <a:pt x="0" y="0"/>
                  </a:lnTo>
                </a:path>
              </a:pathLst>
            </a:custGeom>
            <a:ln w="25400">
              <a:solidFill>
                <a:srgbClr val="FCF36E"/>
              </a:solidFill>
            </a:ln>
          </p:spPr>
          <p:txBody>
            <a:bodyPr wrap="square" lIns="0" tIns="0" rIns="0" bIns="0" rtlCol="0"/>
            <a:lstStyle/>
            <a:p>
              <a:endParaRPr/>
            </a:p>
          </p:txBody>
        </p:sp>
        <p:sp>
          <p:nvSpPr>
            <p:cNvPr id="8410" name="object 8410"/>
            <p:cNvSpPr/>
            <p:nvPr/>
          </p:nvSpPr>
          <p:spPr>
            <a:xfrm>
              <a:off x="5909932" y="7888490"/>
              <a:ext cx="6985" cy="13335"/>
            </a:xfrm>
            <a:custGeom>
              <a:avLst/>
              <a:gdLst/>
              <a:ahLst/>
              <a:cxnLst/>
              <a:rect l="l" t="t" r="r" b="b"/>
              <a:pathLst>
                <a:path w="6985" h="13334">
                  <a:moveTo>
                    <a:pt x="6527" y="12712"/>
                  </a:moveTo>
                  <a:lnTo>
                    <a:pt x="0" y="0"/>
                  </a:lnTo>
                </a:path>
              </a:pathLst>
            </a:custGeom>
            <a:ln w="25400">
              <a:solidFill>
                <a:srgbClr val="FEEF6B"/>
              </a:solidFill>
            </a:ln>
          </p:spPr>
          <p:txBody>
            <a:bodyPr wrap="square" lIns="0" tIns="0" rIns="0" bIns="0" rtlCol="0"/>
            <a:lstStyle/>
            <a:p>
              <a:endParaRPr/>
            </a:p>
          </p:txBody>
        </p:sp>
        <p:sp>
          <p:nvSpPr>
            <p:cNvPr id="8411" name="object 8411"/>
            <p:cNvSpPr/>
            <p:nvPr/>
          </p:nvSpPr>
          <p:spPr>
            <a:xfrm>
              <a:off x="5909932" y="7888490"/>
              <a:ext cx="12700" cy="3810"/>
            </a:xfrm>
            <a:custGeom>
              <a:avLst/>
              <a:gdLst/>
              <a:ahLst/>
              <a:cxnLst/>
              <a:rect l="l" t="t" r="r" b="b"/>
              <a:pathLst>
                <a:path w="12700" h="3809">
                  <a:moveTo>
                    <a:pt x="0" y="0"/>
                  </a:moveTo>
                  <a:lnTo>
                    <a:pt x="12369" y="3479"/>
                  </a:lnTo>
                </a:path>
              </a:pathLst>
            </a:custGeom>
            <a:ln w="25400">
              <a:solidFill>
                <a:srgbClr val="FDED60"/>
              </a:solidFill>
            </a:ln>
          </p:spPr>
          <p:txBody>
            <a:bodyPr wrap="square" lIns="0" tIns="0" rIns="0" bIns="0" rtlCol="0"/>
            <a:lstStyle/>
            <a:p>
              <a:endParaRPr/>
            </a:p>
          </p:txBody>
        </p:sp>
        <p:sp>
          <p:nvSpPr>
            <p:cNvPr id="8412" name="object 8412"/>
            <p:cNvSpPr/>
            <p:nvPr/>
          </p:nvSpPr>
          <p:spPr>
            <a:xfrm>
              <a:off x="5922302" y="7891970"/>
              <a:ext cx="6350" cy="11430"/>
            </a:xfrm>
            <a:custGeom>
              <a:avLst/>
              <a:gdLst/>
              <a:ahLst/>
              <a:cxnLst/>
              <a:rect l="l" t="t" r="r" b="b"/>
              <a:pathLst>
                <a:path w="6350" h="11429">
                  <a:moveTo>
                    <a:pt x="0" y="0"/>
                  </a:moveTo>
                  <a:lnTo>
                    <a:pt x="6019" y="11239"/>
                  </a:lnTo>
                </a:path>
              </a:pathLst>
            </a:custGeom>
            <a:ln w="25399">
              <a:solidFill>
                <a:srgbClr val="FCF064"/>
              </a:solidFill>
            </a:ln>
          </p:spPr>
          <p:txBody>
            <a:bodyPr wrap="square" lIns="0" tIns="0" rIns="0" bIns="0" rtlCol="0"/>
            <a:lstStyle/>
            <a:p>
              <a:endParaRPr/>
            </a:p>
          </p:txBody>
        </p:sp>
        <p:sp>
          <p:nvSpPr>
            <p:cNvPr id="8413" name="object 8413"/>
            <p:cNvSpPr/>
            <p:nvPr/>
          </p:nvSpPr>
          <p:spPr>
            <a:xfrm>
              <a:off x="5903582" y="7876756"/>
              <a:ext cx="19050" cy="15240"/>
            </a:xfrm>
            <a:custGeom>
              <a:avLst/>
              <a:gdLst/>
              <a:ahLst/>
              <a:cxnLst/>
              <a:rect l="l" t="t" r="r" b="b"/>
              <a:pathLst>
                <a:path w="19050" h="15240">
                  <a:moveTo>
                    <a:pt x="0" y="0"/>
                  </a:moveTo>
                  <a:lnTo>
                    <a:pt x="2057" y="3683"/>
                  </a:lnTo>
                  <a:lnTo>
                    <a:pt x="4190" y="7632"/>
                  </a:lnTo>
                  <a:lnTo>
                    <a:pt x="6350" y="11734"/>
                  </a:lnTo>
                  <a:lnTo>
                    <a:pt x="10096" y="11633"/>
                  </a:lnTo>
                  <a:lnTo>
                    <a:pt x="15138" y="13119"/>
                  </a:lnTo>
                  <a:lnTo>
                    <a:pt x="18719" y="15214"/>
                  </a:lnTo>
                  <a:lnTo>
                    <a:pt x="16725" y="11531"/>
                  </a:lnTo>
                  <a:lnTo>
                    <a:pt x="14757" y="8001"/>
                  </a:lnTo>
                  <a:lnTo>
                    <a:pt x="12877" y="4762"/>
                  </a:lnTo>
                  <a:lnTo>
                    <a:pt x="7404" y="1231"/>
                  </a:lnTo>
                  <a:lnTo>
                    <a:pt x="2705" y="38"/>
                  </a:lnTo>
                  <a:lnTo>
                    <a:pt x="0" y="0"/>
                  </a:lnTo>
                  <a:close/>
                </a:path>
              </a:pathLst>
            </a:custGeom>
            <a:solidFill>
              <a:srgbClr val="FDE954"/>
            </a:solidFill>
          </p:spPr>
          <p:txBody>
            <a:bodyPr wrap="square" lIns="0" tIns="0" rIns="0" bIns="0" rtlCol="0"/>
            <a:lstStyle/>
            <a:p>
              <a:endParaRPr/>
            </a:p>
          </p:txBody>
        </p:sp>
        <p:sp>
          <p:nvSpPr>
            <p:cNvPr id="8414" name="object 8414"/>
            <p:cNvSpPr/>
            <p:nvPr/>
          </p:nvSpPr>
          <p:spPr>
            <a:xfrm>
              <a:off x="5909932" y="7888490"/>
              <a:ext cx="12700" cy="3810"/>
            </a:xfrm>
            <a:custGeom>
              <a:avLst/>
              <a:gdLst/>
              <a:ahLst/>
              <a:cxnLst/>
              <a:rect l="l" t="t" r="r" b="b"/>
              <a:pathLst>
                <a:path w="12700" h="3809">
                  <a:moveTo>
                    <a:pt x="12369" y="3479"/>
                  </a:moveTo>
                  <a:lnTo>
                    <a:pt x="0" y="0"/>
                  </a:lnTo>
                </a:path>
              </a:pathLst>
            </a:custGeom>
            <a:ln w="25400">
              <a:solidFill>
                <a:srgbClr val="FDED60"/>
              </a:solidFill>
            </a:ln>
          </p:spPr>
          <p:txBody>
            <a:bodyPr wrap="square" lIns="0" tIns="0" rIns="0" bIns="0" rtlCol="0"/>
            <a:lstStyle/>
            <a:p>
              <a:endParaRPr/>
            </a:p>
          </p:txBody>
        </p:sp>
        <p:sp>
          <p:nvSpPr>
            <p:cNvPr id="8415" name="object 8415"/>
            <p:cNvSpPr/>
            <p:nvPr/>
          </p:nvSpPr>
          <p:spPr>
            <a:xfrm>
              <a:off x="5903582" y="7876756"/>
              <a:ext cx="6350" cy="12065"/>
            </a:xfrm>
            <a:custGeom>
              <a:avLst/>
              <a:gdLst/>
              <a:ahLst/>
              <a:cxnLst/>
              <a:rect l="l" t="t" r="r" b="b"/>
              <a:pathLst>
                <a:path w="6350" h="12065">
                  <a:moveTo>
                    <a:pt x="6350" y="11734"/>
                  </a:moveTo>
                  <a:lnTo>
                    <a:pt x="0" y="0"/>
                  </a:lnTo>
                </a:path>
              </a:pathLst>
            </a:custGeom>
            <a:ln w="25400">
              <a:solidFill>
                <a:srgbClr val="FEE856"/>
              </a:solidFill>
            </a:ln>
          </p:spPr>
          <p:txBody>
            <a:bodyPr wrap="square" lIns="0" tIns="0" rIns="0" bIns="0" rtlCol="0"/>
            <a:lstStyle/>
            <a:p>
              <a:endParaRPr/>
            </a:p>
          </p:txBody>
        </p:sp>
        <p:sp>
          <p:nvSpPr>
            <p:cNvPr id="8416" name="object 8416"/>
            <p:cNvSpPr/>
            <p:nvPr/>
          </p:nvSpPr>
          <p:spPr>
            <a:xfrm>
              <a:off x="5903582" y="7876756"/>
              <a:ext cx="13335" cy="5080"/>
            </a:xfrm>
            <a:custGeom>
              <a:avLst/>
              <a:gdLst/>
              <a:ahLst/>
              <a:cxnLst/>
              <a:rect l="l" t="t" r="r" b="b"/>
              <a:pathLst>
                <a:path w="13335" h="5079">
                  <a:moveTo>
                    <a:pt x="0" y="0"/>
                  </a:moveTo>
                  <a:lnTo>
                    <a:pt x="2705" y="38"/>
                  </a:lnTo>
                  <a:lnTo>
                    <a:pt x="7404" y="1231"/>
                  </a:lnTo>
                  <a:lnTo>
                    <a:pt x="12877" y="4762"/>
                  </a:lnTo>
                </a:path>
              </a:pathLst>
            </a:custGeom>
            <a:ln w="25400">
              <a:solidFill>
                <a:srgbClr val="FEE447"/>
              </a:solidFill>
            </a:ln>
          </p:spPr>
          <p:txBody>
            <a:bodyPr wrap="square" lIns="0" tIns="0" rIns="0" bIns="0" rtlCol="0"/>
            <a:lstStyle/>
            <a:p>
              <a:endParaRPr/>
            </a:p>
          </p:txBody>
        </p:sp>
        <p:sp>
          <p:nvSpPr>
            <p:cNvPr id="8417" name="object 8417"/>
            <p:cNvSpPr/>
            <p:nvPr/>
          </p:nvSpPr>
          <p:spPr>
            <a:xfrm>
              <a:off x="5916460" y="7881518"/>
              <a:ext cx="6350" cy="10795"/>
            </a:xfrm>
            <a:custGeom>
              <a:avLst/>
              <a:gdLst/>
              <a:ahLst/>
              <a:cxnLst/>
              <a:rect l="l" t="t" r="r" b="b"/>
              <a:pathLst>
                <a:path w="6350" h="10795">
                  <a:moveTo>
                    <a:pt x="0" y="0"/>
                  </a:moveTo>
                  <a:lnTo>
                    <a:pt x="5841" y="10452"/>
                  </a:lnTo>
                </a:path>
              </a:pathLst>
            </a:custGeom>
            <a:ln w="25400">
              <a:solidFill>
                <a:srgbClr val="FCE951"/>
              </a:solidFill>
            </a:ln>
          </p:spPr>
          <p:txBody>
            <a:bodyPr wrap="square" lIns="0" tIns="0" rIns="0" bIns="0" rtlCol="0"/>
            <a:lstStyle/>
            <a:p>
              <a:endParaRPr/>
            </a:p>
          </p:txBody>
        </p:sp>
        <p:sp>
          <p:nvSpPr>
            <p:cNvPr id="8418" name="object 8418"/>
            <p:cNvSpPr/>
            <p:nvPr/>
          </p:nvSpPr>
          <p:spPr>
            <a:xfrm>
              <a:off x="5897702" y="7866558"/>
              <a:ext cx="19050" cy="15240"/>
            </a:xfrm>
            <a:custGeom>
              <a:avLst/>
              <a:gdLst/>
              <a:ahLst/>
              <a:cxnLst/>
              <a:rect l="l" t="t" r="r" b="b"/>
              <a:pathLst>
                <a:path w="19050" h="15240">
                  <a:moveTo>
                    <a:pt x="0" y="0"/>
                  </a:moveTo>
                  <a:lnTo>
                    <a:pt x="1854" y="3086"/>
                  </a:lnTo>
                  <a:lnTo>
                    <a:pt x="3835" y="6515"/>
                  </a:lnTo>
                  <a:lnTo>
                    <a:pt x="5880" y="10198"/>
                  </a:lnTo>
                  <a:lnTo>
                    <a:pt x="8585" y="10236"/>
                  </a:lnTo>
                  <a:lnTo>
                    <a:pt x="13284" y="11430"/>
                  </a:lnTo>
                  <a:lnTo>
                    <a:pt x="18757" y="14960"/>
                  </a:lnTo>
                  <a:lnTo>
                    <a:pt x="16865" y="11722"/>
                  </a:lnTo>
                  <a:lnTo>
                    <a:pt x="15062" y="8801"/>
                  </a:lnTo>
                  <a:lnTo>
                    <a:pt x="13414" y="6355"/>
                  </a:lnTo>
                  <a:lnTo>
                    <a:pt x="7073" y="2171"/>
                  </a:lnTo>
                  <a:lnTo>
                    <a:pt x="2222" y="127"/>
                  </a:lnTo>
                  <a:lnTo>
                    <a:pt x="0" y="0"/>
                  </a:lnTo>
                  <a:close/>
                </a:path>
              </a:pathLst>
            </a:custGeom>
            <a:solidFill>
              <a:srgbClr val="FEDE36"/>
            </a:solidFill>
          </p:spPr>
          <p:txBody>
            <a:bodyPr wrap="square" lIns="0" tIns="0" rIns="0" bIns="0" rtlCol="0"/>
            <a:lstStyle/>
            <a:p>
              <a:endParaRPr/>
            </a:p>
          </p:txBody>
        </p:sp>
        <p:sp>
          <p:nvSpPr>
            <p:cNvPr id="8419" name="object 8419"/>
            <p:cNvSpPr/>
            <p:nvPr/>
          </p:nvSpPr>
          <p:spPr>
            <a:xfrm>
              <a:off x="5903582" y="7876756"/>
              <a:ext cx="13335" cy="5080"/>
            </a:xfrm>
            <a:custGeom>
              <a:avLst/>
              <a:gdLst/>
              <a:ahLst/>
              <a:cxnLst/>
              <a:rect l="l" t="t" r="r" b="b"/>
              <a:pathLst>
                <a:path w="13335" h="5079">
                  <a:moveTo>
                    <a:pt x="12877" y="4762"/>
                  </a:moveTo>
                  <a:lnTo>
                    <a:pt x="7404" y="1231"/>
                  </a:lnTo>
                  <a:lnTo>
                    <a:pt x="2705" y="38"/>
                  </a:lnTo>
                  <a:lnTo>
                    <a:pt x="0" y="0"/>
                  </a:lnTo>
                </a:path>
              </a:pathLst>
            </a:custGeom>
            <a:ln w="25400">
              <a:solidFill>
                <a:srgbClr val="FEE447"/>
              </a:solidFill>
            </a:ln>
          </p:spPr>
          <p:txBody>
            <a:bodyPr wrap="square" lIns="0" tIns="0" rIns="0" bIns="0" rtlCol="0"/>
            <a:lstStyle/>
            <a:p>
              <a:endParaRPr/>
            </a:p>
          </p:txBody>
        </p:sp>
        <p:sp>
          <p:nvSpPr>
            <p:cNvPr id="8420" name="object 8420"/>
            <p:cNvSpPr/>
            <p:nvPr/>
          </p:nvSpPr>
          <p:spPr>
            <a:xfrm>
              <a:off x="5897702" y="7866558"/>
              <a:ext cx="6350" cy="10795"/>
            </a:xfrm>
            <a:custGeom>
              <a:avLst/>
              <a:gdLst/>
              <a:ahLst/>
              <a:cxnLst/>
              <a:rect l="l" t="t" r="r" b="b"/>
              <a:pathLst>
                <a:path w="6350" h="10795">
                  <a:moveTo>
                    <a:pt x="5880" y="10198"/>
                  </a:moveTo>
                  <a:lnTo>
                    <a:pt x="0" y="0"/>
                  </a:lnTo>
                </a:path>
              </a:pathLst>
            </a:custGeom>
            <a:ln w="25399">
              <a:solidFill>
                <a:srgbClr val="FEDE37"/>
              </a:solidFill>
            </a:ln>
          </p:spPr>
          <p:txBody>
            <a:bodyPr wrap="square" lIns="0" tIns="0" rIns="0" bIns="0" rtlCol="0"/>
            <a:lstStyle/>
            <a:p>
              <a:endParaRPr/>
            </a:p>
          </p:txBody>
        </p:sp>
        <p:sp>
          <p:nvSpPr>
            <p:cNvPr id="8421" name="object 8421"/>
            <p:cNvSpPr/>
            <p:nvPr/>
          </p:nvSpPr>
          <p:spPr>
            <a:xfrm>
              <a:off x="5897702" y="7866558"/>
              <a:ext cx="2540" cy="635"/>
            </a:xfrm>
            <a:custGeom>
              <a:avLst/>
              <a:gdLst/>
              <a:ahLst/>
              <a:cxnLst/>
              <a:rect l="l" t="t" r="r" b="b"/>
              <a:pathLst>
                <a:path w="2539" h="634">
                  <a:moveTo>
                    <a:pt x="0" y="0"/>
                  </a:moveTo>
                  <a:lnTo>
                    <a:pt x="2222" y="127"/>
                  </a:lnTo>
                </a:path>
              </a:pathLst>
            </a:custGeom>
            <a:ln w="25400">
              <a:solidFill>
                <a:srgbClr val="FFD825"/>
              </a:solidFill>
            </a:ln>
          </p:spPr>
          <p:txBody>
            <a:bodyPr wrap="square" lIns="0" tIns="0" rIns="0" bIns="0" rtlCol="0"/>
            <a:lstStyle/>
            <a:p>
              <a:endParaRPr/>
            </a:p>
          </p:txBody>
        </p:sp>
        <p:sp>
          <p:nvSpPr>
            <p:cNvPr id="8422" name="object 8422"/>
            <p:cNvSpPr/>
            <p:nvPr/>
          </p:nvSpPr>
          <p:spPr>
            <a:xfrm>
              <a:off x="5911116" y="7872912"/>
              <a:ext cx="5715" cy="8890"/>
            </a:xfrm>
            <a:custGeom>
              <a:avLst/>
              <a:gdLst/>
              <a:ahLst/>
              <a:cxnLst/>
              <a:rect l="l" t="t" r="r" b="b"/>
              <a:pathLst>
                <a:path w="5714" h="8890">
                  <a:moveTo>
                    <a:pt x="0" y="0"/>
                  </a:moveTo>
                  <a:lnTo>
                    <a:pt x="5343" y="8605"/>
                  </a:lnTo>
                </a:path>
              </a:pathLst>
            </a:custGeom>
            <a:ln w="25399">
              <a:solidFill>
                <a:srgbClr val="FEDE35"/>
              </a:solidFill>
            </a:ln>
          </p:spPr>
          <p:txBody>
            <a:bodyPr wrap="square" lIns="0" tIns="0" rIns="0" bIns="0" rtlCol="0"/>
            <a:lstStyle/>
            <a:p>
              <a:endParaRPr/>
            </a:p>
          </p:txBody>
        </p:sp>
        <p:sp>
          <p:nvSpPr>
            <p:cNvPr id="8423" name="object 8423"/>
            <p:cNvSpPr/>
            <p:nvPr/>
          </p:nvSpPr>
          <p:spPr>
            <a:xfrm>
              <a:off x="5904979" y="7901203"/>
              <a:ext cx="18415" cy="16510"/>
            </a:xfrm>
            <a:custGeom>
              <a:avLst/>
              <a:gdLst/>
              <a:ahLst/>
              <a:cxnLst/>
              <a:rect l="l" t="t" r="r" b="b"/>
              <a:pathLst>
                <a:path w="18414" h="16509">
                  <a:moveTo>
                    <a:pt x="11480" y="0"/>
                  </a:moveTo>
                  <a:lnTo>
                    <a:pt x="6959" y="228"/>
                  </a:lnTo>
                  <a:lnTo>
                    <a:pt x="2209" y="1117"/>
                  </a:lnTo>
                  <a:lnTo>
                    <a:pt x="0" y="3340"/>
                  </a:lnTo>
                  <a:lnTo>
                    <a:pt x="2133" y="7378"/>
                  </a:lnTo>
                  <a:lnTo>
                    <a:pt x="4254" y="11569"/>
                  </a:lnTo>
                  <a:lnTo>
                    <a:pt x="6337" y="15913"/>
                  </a:lnTo>
                  <a:lnTo>
                    <a:pt x="8204" y="14160"/>
                  </a:lnTo>
                  <a:lnTo>
                    <a:pt x="13119" y="13411"/>
                  </a:lnTo>
                  <a:lnTo>
                    <a:pt x="17919" y="13106"/>
                  </a:lnTo>
                  <a:lnTo>
                    <a:pt x="15824" y="8737"/>
                  </a:lnTo>
                  <a:lnTo>
                    <a:pt x="11480" y="0"/>
                  </a:lnTo>
                  <a:close/>
                </a:path>
              </a:pathLst>
            </a:custGeom>
            <a:solidFill>
              <a:srgbClr val="FEF379"/>
            </a:solidFill>
          </p:spPr>
          <p:txBody>
            <a:bodyPr wrap="square" lIns="0" tIns="0" rIns="0" bIns="0" rtlCol="0"/>
            <a:lstStyle/>
            <a:p>
              <a:endParaRPr/>
            </a:p>
          </p:txBody>
        </p:sp>
        <p:sp>
          <p:nvSpPr>
            <p:cNvPr id="8424" name="object 8424"/>
            <p:cNvSpPr/>
            <p:nvPr/>
          </p:nvSpPr>
          <p:spPr>
            <a:xfrm>
              <a:off x="5911316" y="7914309"/>
              <a:ext cx="12065" cy="3175"/>
            </a:xfrm>
            <a:custGeom>
              <a:avLst/>
              <a:gdLst/>
              <a:ahLst/>
              <a:cxnLst/>
              <a:rect l="l" t="t" r="r" b="b"/>
              <a:pathLst>
                <a:path w="12064" h="3175">
                  <a:moveTo>
                    <a:pt x="11582" y="0"/>
                  </a:moveTo>
                  <a:lnTo>
                    <a:pt x="0" y="2806"/>
                  </a:lnTo>
                </a:path>
              </a:pathLst>
            </a:custGeom>
            <a:ln w="25400">
              <a:solidFill>
                <a:srgbClr val="FEF47C"/>
              </a:solidFill>
            </a:ln>
          </p:spPr>
          <p:txBody>
            <a:bodyPr wrap="square" lIns="0" tIns="0" rIns="0" bIns="0" rtlCol="0"/>
            <a:lstStyle/>
            <a:p>
              <a:endParaRPr/>
            </a:p>
          </p:txBody>
        </p:sp>
        <p:sp>
          <p:nvSpPr>
            <p:cNvPr id="8425" name="object 8425"/>
            <p:cNvSpPr/>
            <p:nvPr/>
          </p:nvSpPr>
          <p:spPr>
            <a:xfrm>
              <a:off x="5904979" y="7904543"/>
              <a:ext cx="6350" cy="12700"/>
            </a:xfrm>
            <a:custGeom>
              <a:avLst/>
              <a:gdLst/>
              <a:ahLst/>
              <a:cxnLst/>
              <a:rect l="l" t="t" r="r" b="b"/>
              <a:pathLst>
                <a:path w="6350" h="12700">
                  <a:moveTo>
                    <a:pt x="6337" y="12573"/>
                  </a:moveTo>
                  <a:lnTo>
                    <a:pt x="0" y="0"/>
                  </a:lnTo>
                </a:path>
              </a:pathLst>
            </a:custGeom>
            <a:ln w="25400">
              <a:solidFill>
                <a:srgbClr val="FFF27D"/>
              </a:solidFill>
            </a:ln>
          </p:spPr>
          <p:txBody>
            <a:bodyPr wrap="square" lIns="0" tIns="0" rIns="0" bIns="0" rtlCol="0"/>
            <a:lstStyle/>
            <a:p>
              <a:endParaRPr/>
            </a:p>
          </p:txBody>
        </p:sp>
        <p:sp>
          <p:nvSpPr>
            <p:cNvPr id="8426" name="object 8426"/>
            <p:cNvSpPr/>
            <p:nvPr/>
          </p:nvSpPr>
          <p:spPr>
            <a:xfrm>
              <a:off x="5904979" y="7901203"/>
              <a:ext cx="12065" cy="3810"/>
            </a:xfrm>
            <a:custGeom>
              <a:avLst/>
              <a:gdLst/>
              <a:ahLst/>
              <a:cxnLst/>
              <a:rect l="l" t="t" r="r" b="b"/>
              <a:pathLst>
                <a:path w="12064" h="3809">
                  <a:moveTo>
                    <a:pt x="0" y="3340"/>
                  </a:moveTo>
                  <a:lnTo>
                    <a:pt x="11480" y="0"/>
                  </a:lnTo>
                </a:path>
              </a:pathLst>
            </a:custGeom>
            <a:ln w="25399">
              <a:solidFill>
                <a:srgbClr val="FEF276"/>
              </a:solidFill>
            </a:ln>
          </p:spPr>
          <p:txBody>
            <a:bodyPr wrap="square" lIns="0" tIns="0" rIns="0" bIns="0" rtlCol="0"/>
            <a:lstStyle/>
            <a:p>
              <a:endParaRPr/>
            </a:p>
          </p:txBody>
        </p:sp>
        <p:sp>
          <p:nvSpPr>
            <p:cNvPr id="8427" name="object 8427"/>
            <p:cNvSpPr/>
            <p:nvPr/>
          </p:nvSpPr>
          <p:spPr>
            <a:xfrm>
              <a:off x="5916460" y="7901203"/>
              <a:ext cx="6985" cy="13335"/>
            </a:xfrm>
            <a:custGeom>
              <a:avLst/>
              <a:gdLst/>
              <a:ahLst/>
              <a:cxnLst/>
              <a:rect l="l" t="t" r="r" b="b"/>
              <a:pathLst>
                <a:path w="6985" h="13334">
                  <a:moveTo>
                    <a:pt x="0" y="0"/>
                  </a:moveTo>
                  <a:lnTo>
                    <a:pt x="2171" y="4330"/>
                  </a:lnTo>
                  <a:lnTo>
                    <a:pt x="4343" y="8737"/>
                  </a:lnTo>
                  <a:lnTo>
                    <a:pt x="6438" y="13106"/>
                  </a:lnTo>
                </a:path>
              </a:pathLst>
            </a:custGeom>
            <a:ln w="25399">
              <a:solidFill>
                <a:srgbClr val="FDF375"/>
              </a:solidFill>
            </a:ln>
          </p:spPr>
          <p:txBody>
            <a:bodyPr wrap="square" lIns="0" tIns="0" rIns="0" bIns="0" rtlCol="0"/>
            <a:lstStyle/>
            <a:p>
              <a:endParaRPr/>
            </a:p>
          </p:txBody>
        </p:sp>
        <p:sp>
          <p:nvSpPr>
            <p:cNvPr id="8428" name="object 8428"/>
            <p:cNvSpPr/>
            <p:nvPr/>
          </p:nvSpPr>
          <p:spPr>
            <a:xfrm>
              <a:off x="5898629" y="7888490"/>
              <a:ext cx="18415" cy="16510"/>
            </a:xfrm>
            <a:custGeom>
              <a:avLst/>
              <a:gdLst/>
              <a:ahLst/>
              <a:cxnLst/>
              <a:rect l="l" t="t" r="r" b="b"/>
              <a:pathLst>
                <a:path w="18414" h="16509">
                  <a:moveTo>
                    <a:pt x="11302" y="0"/>
                  </a:moveTo>
                  <a:lnTo>
                    <a:pt x="7404" y="76"/>
                  </a:lnTo>
                  <a:lnTo>
                    <a:pt x="2959" y="1181"/>
                  </a:lnTo>
                  <a:lnTo>
                    <a:pt x="0" y="4470"/>
                  </a:lnTo>
                  <a:lnTo>
                    <a:pt x="2095" y="8153"/>
                  </a:lnTo>
                  <a:lnTo>
                    <a:pt x="4229" y="12026"/>
                  </a:lnTo>
                  <a:lnTo>
                    <a:pt x="6350" y="16052"/>
                  </a:lnTo>
                  <a:lnTo>
                    <a:pt x="8559" y="13830"/>
                  </a:lnTo>
                  <a:lnTo>
                    <a:pt x="13309" y="12941"/>
                  </a:lnTo>
                  <a:lnTo>
                    <a:pt x="17830" y="12712"/>
                  </a:lnTo>
                  <a:lnTo>
                    <a:pt x="15659" y="8382"/>
                  </a:lnTo>
                  <a:lnTo>
                    <a:pt x="13474" y="4114"/>
                  </a:lnTo>
                  <a:lnTo>
                    <a:pt x="11302" y="0"/>
                  </a:lnTo>
                  <a:close/>
                </a:path>
              </a:pathLst>
            </a:custGeom>
            <a:solidFill>
              <a:srgbClr val="FEEF6E"/>
            </a:solidFill>
          </p:spPr>
          <p:txBody>
            <a:bodyPr wrap="square" lIns="0" tIns="0" rIns="0" bIns="0" rtlCol="0"/>
            <a:lstStyle/>
            <a:p>
              <a:endParaRPr/>
            </a:p>
          </p:txBody>
        </p:sp>
        <p:sp>
          <p:nvSpPr>
            <p:cNvPr id="8429" name="object 8429"/>
            <p:cNvSpPr/>
            <p:nvPr/>
          </p:nvSpPr>
          <p:spPr>
            <a:xfrm>
              <a:off x="5904979" y="7901203"/>
              <a:ext cx="12065" cy="3810"/>
            </a:xfrm>
            <a:custGeom>
              <a:avLst/>
              <a:gdLst/>
              <a:ahLst/>
              <a:cxnLst/>
              <a:rect l="l" t="t" r="r" b="b"/>
              <a:pathLst>
                <a:path w="12064" h="3809">
                  <a:moveTo>
                    <a:pt x="11480" y="0"/>
                  </a:moveTo>
                  <a:lnTo>
                    <a:pt x="0" y="3340"/>
                  </a:lnTo>
                </a:path>
              </a:pathLst>
            </a:custGeom>
            <a:ln w="25399">
              <a:solidFill>
                <a:srgbClr val="FEF276"/>
              </a:solidFill>
            </a:ln>
          </p:spPr>
          <p:txBody>
            <a:bodyPr wrap="square" lIns="0" tIns="0" rIns="0" bIns="0" rtlCol="0"/>
            <a:lstStyle/>
            <a:p>
              <a:endParaRPr/>
            </a:p>
          </p:txBody>
        </p:sp>
        <p:sp>
          <p:nvSpPr>
            <p:cNvPr id="8430" name="object 8430"/>
            <p:cNvSpPr/>
            <p:nvPr/>
          </p:nvSpPr>
          <p:spPr>
            <a:xfrm>
              <a:off x="5898629" y="7892961"/>
              <a:ext cx="6350" cy="12065"/>
            </a:xfrm>
            <a:custGeom>
              <a:avLst/>
              <a:gdLst/>
              <a:ahLst/>
              <a:cxnLst/>
              <a:rect l="l" t="t" r="r" b="b"/>
              <a:pathLst>
                <a:path w="6350" h="12065">
                  <a:moveTo>
                    <a:pt x="6350" y="11582"/>
                  </a:moveTo>
                  <a:lnTo>
                    <a:pt x="0" y="0"/>
                  </a:lnTo>
                </a:path>
              </a:pathLst>
            </a:custGeom>
            <a:ln w="25400">
              <a:solidFill>
                <a:srgbClr val="FFEE72"/>
              </a:solidFill>
            </a:ln>
          </p:spPr>
          <p:txBody>
            <a:bodyPr wrap="square" lIns="0" tIns="0" rIns="0" bIns="0" rtlCol="0"/>
            <a:lstStyle/>
            <a:p>
              <a:endParaRPr/>
            </a:p>
          </p:txBody>
        </p:sp>
        <p:sp>
          <p:nvSpPr>
            <p:cNvPr id="8431" name="object 8431"/>
            <p:cNvSpPr/>
            <p:nvPr/>
          </p:nvSpPr>
          <p:spPr>
            <a:xfrm>
              <a:off x="5898629" y="7888490"/>
              <a:ext cx="11430" cy="5080"/>
            </a:xfrm>
            <a:custGeom>
              <a:avLst/>
              <a:gdLst/>
              <a:ahLst/>
              <a:cxnLst/>
              <a:rect l="l" t="t" r="r" b="b"/>
              <a:pathLst>
                <a:path w="11429" h="5079">
                  <a:moveTo>
                    <a:pt x="0" y="4470"/>
                  </a:moveTo>
                  <a:lnTo>
                    <a:pt x="11302" y="0"/>
                  </a:lnTo>
                </a:path>
              </a:pathLst>
            </a:custGeom>
            <a:ln w="25400">
              <a:solidFill>
                <a:srgbClr val="FEEC66"/>
              </a:solidFill>
            </a:ln>
          </p:spPr>
          <p:txBody>
            <a:bodyPr wrap="square" lIns="0" tIns="0" rIns="0" bIns="0" rtlCol="0"/>
            <a:lstStyle/>
            <a:p>
              <a:endParaRPr/>
            </a:p>
          </p:txBody>
        </p:sp>
        <p:sp>
          <p:nvSpPr>
            <p:cNvPr id="8432" name="object 8432"/>
            <p:cNvSpPr/>
            <p:nvPr/>
          </p:nvSpPr>
          <p:spPr>
            <a:xfrm>
              <a:off x="5909932" y="7888490"/>
              <a:ext cx="6985" cy="13335"/>
            </a:xfrm>
            <a:custGeom>
              <a:avLst/>
              <a:gdLst/>
              <a:ahLst/>
              <a:cxnLst/>
              <a:rect l="l" t="t" r="r" b="b"/>
              <a:pathLst>
                <a:path w="6985" h="13334">
                  <a:moveTo>
                    <a:pt x="0" y="0"/>
                  </a:moveTo>
                  <a:lnTo>
                    <a:pt x="6527" y="12712"/>
                  </a:lnTo>
                </a:path>
              </a:pathLst>
            </a:custGeom>
            <a:ln w="25400">
              <a:solidFill>
                <a:srgbClr val="FEEF6B"/>
              </a:solidFill>
            </a:ln>
          </p:spPr>
          <p:txBody>
            <a:bodyPr wrap="square" lIns="0" tIns="0" rIns="0" bIns="0" rtlCol="0"/>
            <a:lstStyle/>
            <a:p>
              <a:endParaRPr/>
            </a:p>
          </p:txBody>
        </p:sp>
        <p:sp>
          <p:nvSpPr>
            <p:cNvPr id="8433" name="object 8433"/>
            <p:cNvSpPr/>
            <p:nvPr/>
          </p:nvSpPr>
          <p:spPr>
            <a:xfrm>
              <a:off x="5892469" y="7876667"/>
              <a:ext cx="17780" cy="16510"/>
            </a:xfrm>
            <a:custGeom>
              <a:avLst/>
              <a:gdLst/>
              <a:ahLst/>
              <a:cxnLst/>
              <a:rect l="l" t="t" r="r" b="b"/>
              <a:pathLst>
                <a:path w="17779" h="16509">
                  <a:moveTo>
                    <a:pt x="7835" y="0"/>
                  </a:moveTo>
                  <a:lnTo>
                    <a:pt x="3721" y="1498"/>
                  </a:lnTo>
                  <a:lnTo>
                    <a:pt x="0" y="5841"/>
                  </a:lnTo>
                  <a:lnTo>
                    <a:pt x="1993" y="9118"/>
                  </a:lnTo>
                  <a:lnTo>
                    <a:pt x="4063" y="12611"/>
                  </a:lnTo>
                  <a:lnTo>
                    <a:pt x="6159" y="16294"/>
                  </a:lnTo>
                  <a:lnTo>
                    <a:pt x="9118" y="13004"/>
                  </a:lnTo>
                  <a:lnTo>
                    <a:pt x="13563" y="11899"/>
                  </a:lnTo>
                  <a:lnTo>
                    <a:pt x="17462" y="11823"/>
                  </a:lnTo>
                  <a:lnTo>
                    <a:pt x="15303" y="7721"/>
                  </a:lnTo>
                  <a:lnTo>
                    <a:pt x="13169" y="3771"/>
                  </a:lnTo>
                  <a:lnTo>
                    <a:pt x="11112" y="88"/>
                  </a:lnTo>
                  <a:lnTo>
                    <a:pt x="7835" y="0"/>
                  </a:lnTo>
                  <a:close/>
                </a:path>
              </a:pathLst>
            </a:custGeom>
            <a:solidFill>
              <a:srgbClr val="FEE759"/>
            </a:solidFill>
          </p:spPr>
          <p:txBody>
            <a:bodyPr wrap="square" lIns="0" tIns="0" rIns="0" bIns="0" rtlCol="0"/>
            <a:lstStyle/>
            <a:p>
              <a:endParaRPr/>
            </a:p>
          </p:txBody>
        </p:sp>
        <p:sp>
          <p:nvSpPr>
            <p:cNvPr id="8434" name="object 8434"/>
            <p:cNvSpPr/>
            <p:nvPr/>
          </p:nvSpPr>
          <p:spPr>
            <a:xfrm>
              <a:off x="5898629" y="7888490"/>
              <a:ext cx="11430" cy="5080"/>
            </a:xfrm>
            <a:custGeom>
              <a:avLst/>
              <a:gdLst/>
              <a:ahLst/>
              <a:cxnLst/>
              <a:rect l="l" t="t" r="r" b="b"/>
              <a:pathLst>
                <a:path w="11429" h="5079">
                  <a:moveTo>
                    <a:pt x="11302" y="0"/>
                  </a:moveTo>
                  <a:lnTo>
                    <a:pt x="0" y="4470"/>
                  </a:lnTo>
                </a:path>
              </a:pathLst>
            </a:custGeom>
            <a:ln w="25400">
              <a:solidFill>
                <a:srgbClr val="FEEC66"/>
              </a:solidFill>
            </a:ln>
          </p:spPr>
          <p:txBody>
            <a:bodyPr wrap="square" lIns="0" tIns="0" rIns="0" bIns="0" rtlCol="0"/>
            <a:lstStyle/>
            <a:p>
              <a:endParaRPr/>
            </a:p>
          </p:txBody>
        </p:sp>
        <p:sp>
          <p:nvSpPr>
            <p:cNvPr id="8435" name="object 8435"/>
            <p:cNvSpPr/>
            <p:nvPr/>
          </p:nvSpPr>
          <p:spPr>
            <a:xfrm>
              <a:off x="5892469" y="7882509"/>
              <a:ext cx="6350" cy="10795"/>
            </a:xfrm>
            <a:custGeom>
              <a:avLst/>
              <a:gdLst/>
              <a:ahLst/>
              <a:cxnLst/>
              <a:rect l="l" t="t" r="r" b="b"/>
              <a:pathLst>
                <a:path w="6350" h="10795">
                  <a:moveTo>
                    <a:pt x="6159" y="10452"/>
                  </a:moveTo>
                  <a:lnTo>
                    <a:pt x="0" y="0"/>
                  </a:lnTo>
                </a:path>
              </a:pathLst>
            </a:custGeom>
            <a:ln w="25400">
              <a:solidFill>
                <a:srgbClr val="FFE75B"/>
              </a:solidFill>
            </a:ln>
          </p:spPr>
          <p:txBody>
            <a:bodyPr wrap="square" lIns="0" tIns="0" rIns="0" bIns="0" rtlCol="0"/>
            <a:lstStyle/>
            <a:p>
              <a:endParaRPr/>
            </a:p>
          </p:txBody>
        </p:sp>
        <p:sp>
          <p:nvSpPr>
            <p:cNvPr id="8436" name="object 8436"/>
            <p:cNvSpPr/>
            <p:nvPr/>
          </p:nvSpPr>
          <p:spPr>
            <a:xfrm>
              <a:off x="5892469" y="7876756"/>
              <a:ext cx="11430" cy="6350"/>
            </a:xfrm>
            <a:custGeom>
              <a:avLst/>
              <a:gdLst/>
              <a:ahLst/>
              <a:cxnLst/>
              <a:rect l="l" t="t" r="r" b="b"/>
              <a:pathLst>
                <a:path w="11429" h="6350">
                  <a:moveTo>
                    <a:pt x="0" y="5753"/>
                  </a:moveTo>
                  <a:lnTo>
                    <a:pt x="11112" y="0"/>
                  </a:lnTo>
                </a:path>
              </a:pathLst>
            </a:custGeom>
            <a:ln w="25400">
              <a:solidFill>
                <a:srgbClr val="FEE44B"/>
              </a:solidFill>
            </a:ln>
          </p:spPr>
          <p:txBody>
            <a:bodyPr wrap="square" lIns="0" tIns="0" rIns="0" bIns="0" rtlCol="0"/>
            <a:lstStyle/>
            <a:p>
              <a:endParaRPr/>
            </a:p>
          </p:txBody>
        </p:sp>
        <p:sp>
          <p:nvSpPr>
            <p:cNvPr id="8437" name="object 8437"/>
            <p:cNvSpPr/>
            <p:nvPr/>
          </p:nvSpPr>
          <p:spPr>
            <a:xfrm>
              <a:off x="5903582" y="7876756"/>
              <a:ext cx="6350" cy="12065"/>
            </a:xfrm>
            <a:custGeom>
              <a:avLst/>
              <a:gdLst/>
              <a:ahLst/>
              <a:cxnLst/>
              <a:rect l="l" t="t" r="r" b="b"/>
              <a:pathLst>
                <a:path w="6350" h="12065">
                  <a:moveTo>
                    <a:pt x="0" y="0"/>
                  </a:moveTo>
                  <a:lnTo>
                    <a:pt x="6350" y="11734"/>
                  </a:lnTo>
                </a:path>
              </a:pathLst>
            </a:custGeom>
            <a:ln w="25400">
              <a:solidFill>
                <a:srgbClr val="FEE856"/>
              </a:solidFill>
            </a:ln>
          </p:spPr>
          <p:txBody>
            <a:bodyPr wrap="square" lIns="0" tIns="0" rIns="0" bIns="0" rtlCol="0"/>
            <a:lstStyle/>
            <a:p>
              <a:endParaRPr/>
            </a:p>
          </p:txBody>
        </p:sp>
        <p:sp>
          <p:nvSpPr>
            <p:cNvPr id="8438" name="object 8438"/>
            <p:cNvSpPr/>
            <p:nvPr/>
          </p:nvSpPr>
          <p:spPr>
            <a:xfrm>
              <a:off x="5886729" y="7866558"/>
              <a:ext cx="17145" cy="16510"/>
            </a:xfrm>
            <a:custGeom>
              <a:avLst/>
              <a:gdLst/>
              <a:ahLst/>
              <a:cxnLst/>
              <a:rect l="l" t="t" r="r" b="b"/>
              <a:pathLst>
                <a:path w="17145" h="16509">
                  <a:moveTo>
                    <a:pt x="10972" y="0"/>
                  </a:moveTo>
                  <a:lnTo>
                    <a:pt x="10375" y="0"/>
                  </a:lnTo>
                  <a:lnTo>
                    <a:pt x="7455" y="126"/>
                  </a:lnTo>
                  <a:lnTo>
                    <a:pt x="3804" y="2249"/>
                  </a:lnTo>
                  <a:lnTo>
                    <a:pt x="0" y="6769"/>
                  </a:lnTo>
                  <a:lnTo>
                    <a:pt x="2197" y="10198"/>
                  </a:lnTo>
                  <a:lnTo>
                    <a:pt x="3746" y="12674"/>
                  </a:lnTo>
                  <a:lnTo>
                    <a:pt x="5740" y="15951"/>
                  </a:lnTo>
                  <a:lnTo>
                    <a:pt x="9461" y="11607"/>
                  </a:lnTo>
                  <a:lnTo>
                    <a:pt x="13576" y="10109"/>
                  </a:lnTo>
                  <a:lnTo>
                    <a:pt x="16803" y="10109"/>
                  </a:lnTo>
                  <a:lnTo>
                    <a:pt x="14808" y="6515"/>
                  </a:lnTo>
                  <a:lnTo>
                    <a:pt x="12826" y="3086"/>
                  </a:lnTo>
                  <a:lnTo>
                    <a:pt x="10972" y="0"/>
                  </a:lnTo>
                  <a:close/>
                </a:path>
                <a:path w="17145" h="16509">
                  <a:moveTo>
                    <a:pt x="16803" y="10109"/>
                  </a:moveTo>
                  <a:lnTo>
                    <a:pt x="13576" y="10109"/>
                  </a:lnTo>
                  <a:lnTo>
                    <a:pt x="16852" y="10198"/>
                  </a:lnTo>
                  <a:close/>
                </a:path>
              </a:pathLst>
            </a:custGeom>
            <a:solidFill>
              <a:srgbClr val="FFDE38"/>
            </a:solidFill>
          </p:spPr>
          <p:txBody>
            <a:bodyPr wrap="square" lIns="0" tIns="0" rIns="0" bIns="0" rtlCol="0"/>
            <a:lstStyle/>
            <a:p>
              <a:endParaRPr/>
            </a:p>
          </p:txBody>
        </p:sp>
        <p:sp>
          <p:nvSpPr>
            <p:cNvPr id="8439" name="object 8439"/>
            <p:cNvSpPr/>
            <p:nvPr/>
          </p:nvSpPr>
          <p:spPr>
            <a:xfrm>
              <a:off x="5892469" y="7876756"/>
              <a:ext cx="11430" cy="6350"/>
            </a:xfrm>
            <a:custGeom>
              <a:avLst/>
              <a:gdLst/>
              <a:ahLst/>
              <a:cxnLst/>
              <a:rect l="l" t="t" r="r" b="b"/>
              <a:pathLst>
                <a:path w="11429" h="6350">
                  <a:moveTo>
                    <a:pt x="11112" y="0"/>
                  </a:moveTo>
                  <a:lnTo>
                    <a:pt x="0" y="5753"/>
                  </a:lnTo>
                </a:path>
              </a:pathLst>
            </a:custGeom>
            <a:ln w="25400">
              <a:solidFill>
                <a:srgbClr val="FEE44B"/>
              </a:solidFill>
            </a:ln>
          </p:spPr>
          <p:txBody>
            <a:bodyPr wrap="square" lIns="0" tIns="0" rIns="0" bIns="0" rtlCol="0"/>
            <a:lstStyle/>
            <a:p>
              <a:endParaRPr/>
            </a:p>
          </p:txBody>
        </p:sp>
        <p:sp>
          <p:nvSpPr>
            <p:cNvPr id="8440" name="object 8440"/>
            <p:cNvSpPr/>
            <p:nvPr/>
          </p:nvSpPr>
          <p:spPr>
            <a:xfrm>
              <a:off x="5886729" y="7873327"/>
              <a:ext cx="6350" cy="9525"/>
            </a:xfrm>
            <a:custGeom>
              <a:avLst/>
              <a:gdLst/>
              <a:ahLst/>
              <a:cxnLst/>
              <a:rect l="l" t="t" r="r" b="b"/>
              <a:pathLst>
                <a:path w="6350" h="9525">
                  <a:moveTo>
                    <a:pt x="5740" y="9182"/>
                  </a:moveTo>
                  <a:lnTo>
                    <a:pt x="0" y="0"/>
                  </a:lnTo>
                </a:path>
              </a:pathLst>
            </a:custGeom>
            <a:ln w="25400">
              <a:solidFill>
                <a:srgbClr val="FFDE39"/>
              </a:solidFill>
            </a:ln>
          </p:spPr>
          <p:txBody>
            <a:bodyPr wrap="square" lIns="0" tIns="0" rIns="0" bIns="0" rtlCol="0"/>
            <a:lstStyle/>
            <a:p>
              <a:endParaRPr/>
            </a:p>
          </p:txBody>
        </p:sp>
        <p:sp>
          <p:nvSpPr>
            <p:cNvPr id="8441" name="object 8441"/>
            <p:cNvSpPr/>
            <p:nvPr/>
          </p:nvSpPr>
          <p:spPr>
            <a:xfrm>
              <a:off x="5886729" y="7866558"/>
              <a:ext cx="11430" cy="6985"/>
            </a:xfrm>
            <a:custGeom>
              <a:avLst/>
              <a:gdLst/>
              <a:ahLst/>
              <a:cxnLst/>
              <a:rect l="l" t="t" r="r" b="b"/>
              <a:pathLst>
                <a:path w="11429" h="6984">
                  <a:moveTo>
                    <a:pt x="0" y="6769"/>
                  </a:moveTo>
                  <a:lnTo>
                    <a:pt x="10972" y="0"/>
                  </a:lnTo>
                </a:path>
              </a:pathLst>
            </a:custGeom>
            <a:ln w="25400">
              <a:solidFill>
                <a:srgbClr val="FFD825"/>
              </a:solidFill>
            </a:ln>
          </p:spPr>
          <p:txBody>
            <a:bodyPr wrap="square" lIns="0" tIns="0" rIns="0" bIns="0" rtlCol="0"/>
            <a:lstStyle/>
            <a:p>
              <a:endParaRPr/>
            </a:p>
          </p:txBody>
        </p:sp>
        <p:sp>
          <p:nvSpPr>
            <p:cNvPr id="8442" name="object 8442"/>
            <p:cNvSpPr/>
            <p:nvPr/>
          </p:nvSpPr>
          <p:spPr>
            <a:xfrm>
              <a:off x="5897702" y="7866558"/>
              <a:ext cx="6350" cy="10795"/>
            </a:xfrm>
            <a:custGeom>
              <a:avLst/>
              <a:gdLst/>
              <a:ahLst/>
              <a:cxnLst/>
              <a:rect l="l" t="t" r="r" b="b"/>
              <a:pathLst>
                <a:path w="6350" h="10795">
                  <a:moveTo>
                    <a:pt x="0" y="0"/>
                  </a:moveTo>
                  <a:lnTo>
                    <a:pt x="5880" y="10198"/>
                  </a:lnTo>
                </a:path>
              </a:pathLst>
            </a:custGeom>
            <a:ln w="25399">
              <a:solidFill>
                <a:srgbClr val="FEDE37"/>
              </a:solidFill>
            </a:ln>
          </p:spPr>
          <p:txBody>
            <a:bodyPr wrap="square" lIns="0" tIns="0" rIns="0" bIns="0" rtlCol="0"/>
            <a:lstStyle/>
            <a:p>
              <a:endParaRPr/>
            </a:p>
          </p:txBody>
        </p:sp>
        <p:sp>
          <p:nvSpPr>
            <p:cNvPr id="8443" name="object 8443"/>
            <p:cNvSpPr/>
            <p:nvPr/>
          </p:nvSpPr>
          <p:spPr>
            <a:xfrm>
              <a:off x="6008179" y="8256219"/>
              <a:ext cx="11430" cy="17780"/>
            </a:xfrm>
            <a:custGeom>
              <a:avLst/>
              <a:gdLst/>
              <a:ahLst/>
              <a:cxnLst/>
              <a:rect l="l" t="t" r="r" b="b"/>
              <a:pathLst>
                <a:path w="11429" h="17779">
                  <a:moveTo>
                    <a:pt x="0" y="0"/>
                  </a:moveTo>
                  <a:lnTo>
                    <a:pt x="698" y="5181"/>
                  </a:lnTo>
                  <a:lnTo>
                    <a:pt x="1130" y="10490"/>
                  </a:lnTo>
                  <a:lnTo>
                    <a:pt x="1841" y="15722"/>
                  </a:lnTo>
                  <a:lnTo>
                    <a:pt x="4940" y="16548"/>
                  </a:lnTo>
                  <a:lnTo>
                    <a:pt x="7975" y="17132"/>
                  </a:lnTo>
                  <a:lnTo>
                    <a:pt x="10872" y="17334"/>
                  </a:lnTo>
                  <a:lnTo>
                    <a:pt x="9732" y="11318"/>
                  </a:lnTo>
                  <a:lnTo>
                    <a:pt x="8737" y="6413"/>
                  </a:lnTo>
                  <a:lnTo>
                    <a:pt x="7696" y="939"/>
                  </a:lnTo>
                  <a:lnTo>
                    <a:pt x="5156" y="736"/>
                  </a:lnTo>
                  <a:lnTo>
                    <a:pt x="2590" y="419"/>
                  </a:lnTo>
                  <a:lnTo>
                    <a:pt x="0" y="0"/>
                  </a:lnTo>
                  <a:close/>
                </a:path>
              </a:pathLst>
            </a:custGeom>
            <a:solidFill>
              <a:srgbClr val="F7D256"/>
            </a:solidFill>
          </p:spPr>
          <p:txBody>
            <a:bodyPr wrap="square" lIns="0" tIns="0" rIns="0" bIns="0" rtlCol="0"/>
            <a:lstStyle/>
            <a:p>
              <a:endParaRPr/>
            </a:p>
          </p:txBody>
        </p:sp>
        <p:sp>
          <p:nvSpPr>
            <p:cNvPr id="8444" name="object 8444"/>
            <p:cNvSpPr/>
            <p:nvPr/>
          </p:nvSpPr>
          <p:spPr>
            <a:xfrm>
              <a:off x="6015875" y="8257159"/>
              <a:ext cx="2540" cy="10795"/>
            </a:xfrm>
            <a:custGeom>
              <a:avLst/>
              <a:gdLst/>
              <a:ahLst/>
              <a:cxnLst/>
              <a:rect l="l" t="t" r="r" b="b"/>
              <a:pathLst>
                <a:path w="2539" h="10795">
                  <a:moveTo>
                    <a:pt x="0" y="0"/>
                  </a:moveTo>
                  <a:lnTo>
                    <a:pt x="1041" y="5473"/>
                  </a:lnTo>
                  <a:lnTo>
                    <a:pt x="2036" y="10378"/>
                  </a:lnTo>
                </a:path>
              </a:pathLst>
            </a:custGeom>
            <a:ln w="25400">
              <a:solidFill>
                <a:srgbClr val="F7D45F"/>
              </a:solidFill>
            </a:ln>
          </p:spPr>
          <p:txBody>
            <a:bodyPr wrap="square" lIns="0" tIns="0" rIns="0" bIns="0" rtlCol="0"/>
            <a:lstStyle/>
            <a:p>
              <a:endParaRPr/>
            </a:p>
          </p:txBody>
        </p:sp>
        <p:sp>
          <p:nvSpPr>
            <p:cNvPr id="8445" name="object 8445"/>
            <p:cNvSpPr/>
            <p:nvPr/>
          </p:nvSpPr>
          <p:spPr>
            <a:xfrm>
              <a:off x="6010020" y="8271941"/>
              <a:ext cx="9525" cy="1905"/>
            </a:xfrm>
            <a:custGeom>
              <a:avLst/>
              <a:gdLst/>
              <a:ahLst/>
              <a:cxnLst/>
              <a:rect l="l" t="t" r="r" b="b"/>
              <a:pathLst>
                <a:path w="9525" h="1904">
                  <a:moveTo>
                    <a:pt x="9031" y="1610"/>
                  </a:moveTo>
                  <a:lnTo>
                    <a:pt x="0" y="0"/>
                  </a:lnTo>
                </a:path>
              </a:pathLst>
            </a:custGeom>
            <a:ln w="25400">
              <a:solidFill>
                <a:srgbClr val="F7D159"/>
              </a:solidFill>
            </a:ln>
          </p:spPr>
          <p:txBody>
            <a:bodyPr wrap="square" lIns="0" tIns="0" rIns="0" bIns="0" rtlCol="0"/>
            <a:lstStyle/>
            <a:p>
              <a:endParaRPr/>
            </a:p>
          </p:txBody>
        </p:sp>
        <p:sp>
          <p:nvSpPr>
            <p:cNvPr id="8446" name="object 8446"/>
            <p:cNvSpPr/>
            <p:nvPr/>
          </p:nvSpPr>
          <p:spPr>
            <a:xfrm>
              <a:off x="6008179" y="8256219"/>
              <a:ext cx="1905" cy="15875"/>
            </a:xfrm>
            <a:custGeom>
              <a:avLst/>
              <a:gdLst/>
              <a:ahLst/>
              <a:cxnLst/>
              <a:rect l="l" t="t" r="r" b="b"/>
              <a:pathLst>
                <a:path w="1904" h="15875">
                  <a:moveTo>
                    <a:pt x="1841" y="15722"/>
                  </a:moveTo>
                  <a:lnTo>
                    <a:pt x="1130" y="10490"/>
                  </a:lnTo>
                  <a:lnTo>
                    <a:pt x="698" y="5181"/>
                  </a:lnTo>
                  <a:lnTo>
                    <a:pt x="0" y="0"/>
                  </a:lnTo>
                </a:path>
              </a:pathLst>
            </a:custGeom>
            <a:ln w="25400">
              <a:solidFill>
                <a:srgbClr val="F7CF4E"/>
              </a:solidFill>
            </a:ln>
          </p:spPr>
          <p:txBody>
            <a:bodyPr wrap="square" lIns="0" tIns="0" rIns="0" bIns="0" rtlCol="0"/>
            <a:lstStyle/>
            <a:p>
              <a:endParaRPr/>
            </a:p>
          </p:txBody>
        </p:sp>
        <p:sp>
          <p:nvSpPr>
            <p:cNvPr id="8447" name="object 8447"/>
            <p:cNvSpPr/>
            <p:nvPr/>
          </p:nvSpPr>
          <p:spPr>
            <a:xfrm>
              <a:off x="6008179" y="8256219"/>
              <a:ext cx="8255" cy="1270"/>
            </a:xfrm>
            <a:custGeom>
              <a:avLst/>
              <a:gdLst/>
              <a:ahLst/>
              <a:cxnLst/>
              <a:rect l="l" t="t" r="r" b="b"/>
              <a:pathLst>
                <a:path w="8254" h="1270">
                  <a:moveTo>
                    <a:pt x="0" y="0"/>
                  </a:moveTo>
                  <a:lnTo>
                    <a:pt x="7696" y="939"/>
                  </a:lnTo>
                </a:path>
              </a:pathLst>
            </a:custGeom>
            <a:ln w="25400">
              <a:solidFill>
                <a:srgbClr val="F8D254"/>
              </a:solidFill>
            </a:ln>
          </p:spPr>
          <p:txBody>
            <a:bodyPr wrap="square" lIns="0" tIns="0" rIns="0" bIns="0" rtlCol="0"/>
            <a:lstStyle/>
            <a:p>
              <a:endParaRPr/>
            </a:p>
          </p:txBody>
        </p:sp>
        <p:sp>
          <p:nvSpPr>
            <p:cNvPr id="8448" name="object 8448"/>
            <p:cNvSpPr/>
            <p:nvPr/>
          </p:nvSpPr>
          <p:spPr>
            <a:xfrm>
              <a:off x="6000330" y="8254606"/>
              <a:ext cx="10160" cy="17780"/>
            </a:xfrm>
            <a:custGeom>
              <a:avLst/>
              <a:gdLst/>
              <a:ahLst/>
              <a:cxnLst/>
              <a:rect l="l" t="t" r="r" b="b"/>
              <a:pathLst>
                <a:path w="10160" h="17779">
                  <a:moveTo>
                    <a:pt x="38" y="0"/>
                  </a:moveTo>
                  <a:lnTo>
                    <a:pt x="0" y="4546"/>
                  </a:lnTo>
                  <a:lnTo>
                    <a:pt x="215" y="9461"/>
                  </a:lnTo>
                  <a:lnTo>
                    <a:pt x="215" y="14185"/>
                  </a:lnTo>
                  <a:lnTo>
                    <a:pt x="3403" y="15417"/>
                  </a:lnTo>
                  <a:lnTo>
                    <a:pt x="6591" y="16509"/>
                  </a:lnTo>
                  <a:lnTo>
                    <a:pt x="9690" y="17335"/>
                  </a:lnTo>
                  <a:lnTo>
                    <a:pt x="8978" y="12103"/>
                  </a:lnTo>
                  <a:lnTo>
                    <a:pt x="8547" y="6794"/>
                  </a:lnTo>
                  <a:lnTo>
                    <a:pt x="7848" y="1612"/>
                  </a:lnTo>
                  <a:lnTo>
                    <a:pt x="5257" y="1181"/>
                  </a:lnTo>
                  <a:lnTo>
                    <a:pt x="2654" y="647"/>
                  </a:lnTo>
                  <a:lnTo>
                    <a:pt x="38" y="0"/>
                  </a:lnTo>
                  <a:close/>
                </a:path>
              </a:pathLst>
            </a:custGeom>
            <a:solidFill>
              <a:srgbClr val="F7CE49"/>
            </a:solidFill>
          </p:spPr>
          <p:txBody>
            <a:bodyPr wrap="square" lIns="0" tIns="0" rIns="0" bIns="0" rtlCol="0"/>
            <a:lstStyle/>
            <a:p>
              <a:endParaRPr/>
            </a:p>
          </p:txBody>
        </p:sp>
        <p:sp>
          <p:nvSpPr>
            <p:cNvPr id="8449" name="object 8449"/>
            <p:cNvSpPr/>
            <p:nvPr/>
          </p:nvSpPr>
          <p:spPr>
            <a:xfrm>
              <a:off x="6008179" y="8256219"/>
              <a:ext cx="1905" cy="15875"/>
            </a:xfrm>
            <a:custGeom>
              <a:avLst/>
              <a:gdLst/>
              <a:ahLst/>
              <a:cxnLst/>
              <a:rect l="l" t="t" r="r" b="b"/>
              <a:pathLst>
                <a:path w="1904" h="15875">
                  <a:moveTo>
                    <a:pt x="0" y="0"/>
                  </a:moveTo>
                  <a:lnTo>
                    <a:pt x="698" y="5181"/>
                  </a:lnTo>
                  <a:lnTo>
                    <a:pt x="1130" y="10490"/>
                  </a:lnTo>
                  <a:lnTo>
                    <a:pt x="1841" y="15722"/>
                  </a:lnTo>
                </a:path>
              </a:pathLst>
            </a:custGeom>
            <a:ln w="25400">
              <a:solidFill>
                <a:srgbClr val="F7CF4E"/>
              </a:solidFill>
            </a:ln>
          </p:spPr>
          <p:txBody>
            <a:bodyPr wrap="square" lIns="0" tIns="0" rIns="0" bIns="0" rtlCol="0"/>
            <a:lstStyle/>
            <a:p>
              <a:endParaRPr/>
            </a:p>
          </p:txBody>
        </p:sp>
        <p:sp>
          <p:nvSpPr>
            <p:cNvPr id="8450" name="object 8450"/>
            <p:cNvSpPr/>
            <p:nvPr/>
          </p:nvSpPr>
          <p:spPr>
            <a:xfrm>
              <a:off x="6000546" y="8268792"/>
              <a:ext cx="9525" cy="3175"/>
            </a:xfrm>
            <a:custGeom>
              <a:avLst/>
              <a:gdLst/>
              <a:ahLst/>
              <a:cxnLst/>
              <a:rect l="l" t="t" r="r" b="b"/>
              <a:pathLst>
                <a:path w="9525" h="3175">
                  <a:moveTo>
                    <a:pt x="9474" y="3149"/>
                  </a:moveTo>
                  <a:lnTo>
                    <a:pt x="0" y="0"/>
                  </a:lnTo>
                </a:path>
              </a:pathLst>
            </a:custGeom>
            <a:ln w="25400">
              <a:solidFill>
                <a:srgbClr val="F7CC4B"/>
              </a:solidFill>
            </a:ln>
          </p:spPr>
          <p:txBody>
            <a:bodyPr wrap="square" lIns="0" tIns="0" rIns="0" bIns="0" rtlCol="0"/>
            <a:lstStyle/>
            <a:p>
              <a:endParaRPr/>
            </a:p>
          </p:txBody>
        </p:sp>
        <p:sp>
          <p:nvSpPr>
            <p:cNvPr id="8451" name="object 8451"/>
            <p:cNvSpPr/>
            <p:nvPr/>
          </p:nvSpPr>
          <p:spPr>
            <a:xfrm>
              <a:off x="6000330" y="8254606"/>
              <a:ext cx="635" cy="14604"/>
            </a:xfrm>
            <a:custGeom>
              <a:avLst/>
              <a:gdLst/>
              <a:ahLst/>
              <a:cxnLst/>
              <a:rect l="l" t="t" r="r" b="b"/>
              <a:pathLst>
                <a:path w="635" h="14604">
                  <a:moveTo>
                    <a:pt x="215" y="14185"/>
                  </a:moveTo>
                  <a:lnTo>
                    <a:pt x="215" y="9461"/>
                  </a:lnTo>
                  <a:lnTo>
                    <a:pt x="0" y="4546"/>
                  </a:lnTo>
                  <a:lnTo>
                    <a:pt x="38" y="0"/>
                  </a:lnTo>
                </a:path>
              </a:pathLst>
            </a:custGeom>
            <a:ln w="25400">
              <a:solidFill>
                <a:srgbClr val="F7CC44"/>
              </a:solidFill>
            </a:ln>
          </p:spPr>
          <p:txBody>
            <a:bodyPr wrap="square" lIns="0" tIns="0" rIns="0" bIns="0" rtlCol="0"/>
            <a:lstStyle/>
            <a:p>
              <a:endParaRPr/>
            </a:p>
          </p:txBody>
        </p:sp>
        <p:sp>
          <p:nvSpPr>
            <p:cNvPr id="8452" name="object 8452"/>
            <p:cNvSpPr/>
            <p:nvPr/>
          </p:nvSpPr>
          <p:spPr>
            <a:xfrm>
              <a:off x="6000369" y="8254606"/>
              <a:ext cx="8255" cy="1905"/>
            </a:xfrm>
            <a:custGeom>
              <a:avLst/>
              <a:gdLst/>
              <a:ahLst/>
              <a:cxnLst/>
              <a:rect l="l" t="t" r="r" b="b"/>
              <a:pathLst>
                <a:path w="8254" h="1904">
                  <a:moveTo>
                    <a:pt x="0" y="0"/>
                  </a:moveTo>
                  <a:lnTo>
                    <a:pt x="7810" y="1612"/>
                  </a:lnTo>
                </a:path>
              </a:pathLst>
            </a:custGeom>
            <a:ln w="25399">
              <a:solidFill>
                <a:srgbClr val="F8CF47"/>
              </a:solidFill>
            </a:ln>
          </p:spPr>
          <p:txBody>
            <a:bodyPr wrap="square" lIns="0" tIns="0" rIns="0" bIns="0" rtlCol="0"/>
            <a:lstStyle/>
            <a:p>
              <a:endParaRPr/>
            </a:p>
          </p:txBody>
        </p:sp>
        <p:sp>
          <p:nvSpPr>
            <p:cNvPr id="8453" name="object 8453"/>
            <p:cNvSpPr/>
            <p:nvPr/>
          </p:nvSpPr>
          <p:spPr>
            <a:xfrm>
              <a:off x="5990945" y="8252295"/>
              <a:ext cx="10160" cy="16510"/>
            </a:xfrm>
            <a:custGeom>
              <a:avLst/>
              <a:gdLst/>
              <a:ahLst/>
              <a:cxnLst/>
              <a:rect l="l" t="t" r="r" b="b"/>
              <a:pathLst>
                <a:path w="10160" h="16509">
                  <a:moveTo>
                    <a:pt x="1587" y="0"/>
                  </a:moveTo>
                  <a:lnTo>
                    <a:pt x="812" y="3911"/>
                  </a:lnTo>
                  <a:lnTo>
                    <a:pt x="698" y="8293"/>
                  </a:lnTo>
                  <a:lnTo>
                    <a:pt x="0" y="12496"/>
                  </a:lnTo>
                  <a:lnTo>
                    <a:pt x="3187" y="13893"/>
                  </a:lnTo>
                  <a:lnTo>
                    <a:pt x="6400" y="15265"/>
                  </a:lnTo>
                  <a:lnTo>
                    <a:pt x="9601" y="16497"/>
                  </a:lnTo>
                  <a:lnTo>
                    <a:pt x="9601" y="11772"/>
                  </a:lnTo>
                  <a:lnTo>
                    <a:pt x="9385" y="6857"/>
                  </a:lnTo>
                  <a:lnTo>
                    <a:pt x="9423" y="2311"/>
                  </a:lnTo>
                  <a:lnTo>
                    <a:pt x="6819" y="1663"/>
                  </a:lnTo>
                  <a:lnTo>
                    <a:pt x="4190" y="888"/>
                  </a:lnTo>
                  <a:lnTo>
                    <a:pt x="1587" y="0"/>
                  </a:lnTo>
                  <a:close/>
                </a:path>
              </a:pathLst>
            </a:custGeom>
            <a:solidFill>
              <a:srgbClr val="F8CB40"/>
            </a:solidFill>
          </p:spPr>
          <p:txBody>
            <a:bodyPr wrap="square" lIns="0" tIns="0" rIns="0" bIns="0" rtlCol="0"/>
            <a:lstStyle/>
            <a:p>
              <a:endParaRPr/>
            </a:p>
          </p:txBody>
        </p:sp>
        <p:sp>
          <p:nvSpPr>
            <p:cNvPr id="8454" name="object 8454"/>
            <p:cNvSpPr/>
            <p:nvPr/>
          </p:nvSpPr>
          <p:spPr>
            <a:xfrm>
              <a:off x="6000330" y="8254606"/>
              <a:ext cx="635" cy="14604"/>
            </a:xfrm>
            <a:custGeom>
              <a:avLst/>
              <a:gdLst/>
              <a:ahLst/>
              <a:cxnLst/>
              <a:rect l="l" t="t" r="r" b="b"/>
              <a:pathLst>
                <a:path w="635" h="14604">
                  <a:moveTo>
                    <a:pt x="38" y="0"/>
                  </a:moveTo>
                  <a:lnTo>
                    <a:pt x="0" y="4546"/>
                  </a:lnTo>
                  <a:lnTo>
                    <a:pt x="215" y="9461"/>
                  </a:lnTo>
                  <a:lnTo>
                    <a:pt x="215" y="14185"/>
                  </a:lnTo>
                </a:path>
              </a:pathLst>
            </a:custGeom>
            <a:ln w="25400">
              <a:solidFill>
                <a:srgbClr val="F7CC44"/>
              </a:solidFill>
            </a:ln>
          </p:spPr>
          <p:txBody>
            <a:bodyPr wrap="square" lIns="0" tIns="0" rIns="0" bIns="0" rtlCol="0"/>
            <a:lstStyle/>
            <a:p>
              <a:endParaRPr/>
            </a:p>
          </p:txBody>
        </p:sp>
        <p:sp>
          <p:nvSpPr>
            <p:cNvPr id="8455" name="object 8455"/>
            <p:cNvSpPr/>
            <p:nvPr/>
          </p:nvSpPr>
          <p:spPr>
            <a:xfrm>
              <a:off x="5990945" y="8264791"/>
              <a:ext cx="10160" cy="4445"/>
            </a:xfrm>
            <a:custGeom>
              <a:avLst/>
              <a:gdLst/>
              <a:ahLst/>
              <a:cxnLst/>
              <a:rect l="l" t="t" r="r" b="b"/>
              <a:pathLst>
                <a:path w="10160" h="4445">
                  <a:moveTo>
                    <a:pt x="9601" y="4000"/>
                  </a:moveTo>
                  <a:lnTo>
                    <a:pt x="0" y="0"/>
                  </a:lnTo>
                </a:path>
              </a:pathLst>
            </a:custGeom>
            <a:ln w="25400">
              <a:solidFill>
                <a:srgbClr val="F7CA42"/>
              </a:solidFill>
            </a:ln>
          </p:spPr>
          <p:txBody>
            <a:bodyPr wrap="square" lIns="0" tIns="0" rIns="0" bIns="0" rtlCol="0"/>
            <a:lstStyle/>
            <a:p>
              <a:endParaRPr/>
            </a:p>
          </p:txBody>
        </p:sp>
        <p:sp>
          <p:nvSpPr>
            <p:cNvPr id="8456" name="object 8456"/>
            <p:cNvSpPr/>
            <p:nvPr/>
          </p:nvSpPr>
          <p:spPr>
            <a:xfrm>
              <a:off x="5990945" y="8252295"/>
              <a:ext cx="1905" cy="12700"/>
            </a:xfrm>
            <a:custGeom>
              <a:avLst/>
              <a:gdLst/>
              <a:ahLst/>
              <a:cxnLst/>
              <a:rect l="l" t="t" r="r" b="b"/>
              <a:pathLst>
                <a:path w="1904" h="12700">
                  <a:moveTo>
                    <a:pt x="0" y="12496"/>
                  </a:moveTo>
                  <a:lnTo>
                    <a:pt x="1587" y="0"/>
                  </a:lnTo>
                </a:path>
              </a:pathLst>
            </a:custGeom>
            <a:ln w="25400">
              <a:solidFill>
                <a:srgbClr val="F8CA3C"/>
              </a:solidFill>
            </a:ln>
          </p:spPr>
          <p:txBody>
            <a:bodyPr wrap="square" lIns="0" tIns="0" rIns="0" bIns="0" rtlCol="0"/>
            <a:lstStyle/>
            <a:p>
              <a:endParaRPr/>
            </a:p>
          </p:txBody>
        </p:sp>
        <p:sp>
          <p:nvSpPr>
            <p:cNvPr id="8457" name="object 8457"/>
            <p:cNvSpPr/>
            <p:nvPr/>
          </p:nvSpPr>
          <p:spPr>
            <a:xfrm>
              <a:off x="5992533" y="8252295"/>
              <a:ext cx="8255" cy="2540"/>
            </a:xfrm>
            <a:custGeom>
              <a:avLst/>
              <a:gdLst/>
              <a:ahLst/>
              <a:cxnLst/>
              <a:rect l="l" t="t" r="r" b="b"/>
              <a:pathLst>
                <a:path w="8254" h="2540">
                  <a:moveTo>
                    <a:pt x="0" y="0"/>
                  </a:moveTo>
                  <a:lnTo>
                    <a:pt x="7835" y="2311"/>
                  </a:lnTo>
                </a:path>
              </a:pathLst>
            </a:custGeom>
            <a:ln w="25400">
              <a:solidFill>
                <a:srgbClr val="F8CC3D"/>
              </a:solidFill>
            </a:ln>
          </p:spPr>
          <p:txBody>
            <a:bodyPr wrap="square" lIns="0" tIns="0" rIns="0" bIns="0" rtlCol="0"/>
            <a:lstStyle/>
            <a:p>
              <a:endParaRPr/>
            </a:p>
          </p:txBody>
        </p:sp>
        <p:sp>
          <p:nvSpPr>
            <p:cNvPr id="8458" name="object 8458"/>
            <p:cNvSpPr/>
            <p:nvPr/>
          </p:nvSpPr>
          <p:spPr>
            <a:xfrm>
              <a:off x="5981522" y="8249247"/>
              <a:ext cx="11430" cy="15875"/>
            </a:xfrm>
            <a:custGeom>
              <a:avLst/>
              <a:gdLst/>
              <a:ahLst/>
              <a:cxnLst/>
              <a:rect l="l" t="t" r="r" b="b"/>
              <a:pathLst>
                <a:path w="11429" h="15875">
                  <a:moveTo>
                    <a:pt x="3225" y="0"/>
                  </a:moveTo>
                  <a:lnTo>
                    <a:pt x="2120" y="3606"/>
                  </a:lnTo>
                  <a:lnTo>
                    <a:pt x="1028" y="7416"/>
                  </a:lnTo>
                  <a:lnTo>
                    <a:pt x="0" y="11391"/>
                  </a:lnTo>
                  <a:lnTo>
                    <a:pt x="3073" y="12725"/>
                  </a:lnTo>
                  <a:lnTo>
                    <a:pt x="6223" y="14147"/>
                  </a:lnTo>
                  <a:lnTo>
                    <a:pt x="9423" y="15544"/>
                  </a:lnTo>
                  <a:lnTo>
                    <a:pt x="10121" y="11341"/>
                  </a:lnTo>
                  <a:lnTo>
                    <a:pt x="10236" y="6959"/>
                  </a:lnTo>
                  <a:lnTo>
                    <a:pt x="11010" y="3047"/>
                  </a:lnTo>
                  <a:lnTo>
                    <a:pt x="8407" y="2158"/>
                  </a:lnTo>
                  <a:lnTo>
                    <a:pt x="5803" y="1142"/>
                  </a:lnTo>
                  <a:lnTo>
                    <a:pt x="3225" y="0"/>
                  </a:lnTo>
                  <a:close/>
                </a:path>
              </a:pathLst>
            </a:custGeom>
            <a:solidFill>
              <a:srgbClr val="F8C93B"/>
            </a:solidFill>
          </p:spPr>
          <p:txBody>
            <a:bodyPr wrap="square" lIns="0" tIns="0" rIns="0" bIns="0" rtlCol="0"/>
            <a:lstStyle/>
            <a:p>
              <a:endParaRPr/>
            </a:p>
          </p:txBody>
        </p:sp>
        <p:sp>
          <p:nvSpPr>
            <p:cNvPr id="8459" name="object 8459"/>
            <p:cNvSpPr/>
            <p:nvPr/>
          </p:nvSpPr>
          <p:spPr>
            <a:xfrm>
              <a:off x="5990945" y="8252295"/>
              <a:ext cx="1905" cy="12700"/>
            </a:xfrm>
            <a:custGeom>
              <a:avLst/>
              <a:gdLst/>
              <a:ahLst/>
              <a:cxnLst/>
              <a:rect l="l" t="t" r="r" b="b"/>
              <a:pathLst>
                <a:path w="1904" h="12700">
                  <a:moveTo>
                    <a:pt x="1587" y="0"/>
                  </a:moveTo>
                  <a:lnTo>
                    <a:pt x="0" y="12496"/>
                  </a:lnTo>
                </a:path>
              </a:pathLst>
            </a:custGeom>
            <a:ln w="25400">
              <a:solidFill>
                <a:srgbClr val="F8CA3C"/>
              </a:solidFill>
            </a:ln>
          </p:spPr>
          <p:txBody>
            <a:bodyPr wrap="square" lIns="0" tIns="0" rIns="0" bIns="0" rtlCol="0"/>
            <a:lstStyle/>
            <a:p>
              <a:endParaRPr/>
            </a:p>
          </p:txBody>
        </p:sp>
        <p:sp>
          <p:nvSpPr>
            <p:cNvPr id="8460" name="object 8460"/>
            <p:cNvSpPr/>
            <p:nvPr/>
          </p:nvSpPr>
          <p:spPr>
            <a:xfrm>
              <a:off x="5981522" y="8260638"/>
              <a:ext cx="9525" cy="4445"/>
            </a:xfrm>
            <a:custGeom>
              <a:avLst/>
              <a:gdLst/>
              <a:ahLst/>
              <a:cxnLst/>
              <a:rect l="l" t="t" r="r" b="b"/>
              <a:pathLst>
                <a:path w="9525" h="4445">
                  <a:moveTo>
                    <a:pt x="9423" y="4152"/>
                  </a:moveTo>
                  <a:lnTo>
                    <a:pt x="0" y="0"/>
                  </a:lnTo>
                </a:path>
              </a:pathLst>
            </a:custGeom>
            <a:ln w="25400">
              <a:solidFill>
                <a:srgbClr val="F8C83D"/>
              </a:solidFill>
            </a:ln>
          </p:spPr>
          <p:txBody>
            <a:bodyPr wrap="square" lIns="0" tIns="0" rIns="0" bIns="0" rtlCol="0"/>
            <a:lstStyle/>
            <a:p>
              <a:endParaRPr/>
            </a:p>
          </p:txBody>
        </p:sp>
        <p:sp>
          <p:nvSpPr>
            <p:cNvPr id="8461" name="object 8461"/>
            <p:cNvSpPr/>
            <p:nvPr/>
          </p:nvSpPr>
          <p:spPr>
            <a:xfrm>
              <a:off x="5981522" y="8249247"/>
              <a:ext cx="3810" cy="11430"/>
            </a:xfrm>
            <a:custGeom>
              <a:avLst/>
              <a:gdLst/>
              <a:ahLst/>
              <a:cxnLst/>
              <a:rect l="l" t="t" r="r" b="b"/>
              <a:pathLst>
                <a:path w="3810" h="11429">
                  <a:moveTo>
                    <a:pt x="0" y="11391"/>
                  </a:moveTo>
                  <a:lnTo>
                    <a:pt x="3225" y="0"/>
                  </a:lnTo>
                </a:path>
              </a:pathLst>
            </a:custGeom>
            <a:ln w="25400">
              <a:solidFill>
                <a:srgbClr val="F9C93A"/>
              </a:solidFill>
            </a:ln>
          </p:spPr>
          <p:txBody>
            <a:bodyPr wrap="square" lIns="0" tIns="0" rIns="0" bIns="0" rtlCol="0"/>
            <a:lstStyle/>
            <a:p>
              <a:endParaRPr/>
            </a:p>
          </p:txBody>
        </p:sp>
        <p:sp>
          <p:nvSpPr>
            <p:cNvPr id="8462" name="object 8462"/>
            <p:cNvSpPr/>
            <p:nvPr/>
          </p:nvSpPr>
          <p:spPr>
            <a:xfrm>
              <a:off x="5984748" y="8249247"/>
              <a:ext cx="8255" cy="3175"/>
            </a:xfrm>
            <a:custGeom>
              <a:avLst/>
              <a:gdLst/>
              <a:ahLst/>
              <a:cxnLst/>
              <a:rect l="l" t="t" r="r" b="b"/>
              <a:pathLst>
                <a:path w="8254" h="3175">
                  <a:moveTo>
                    <a:pt x="0" y="0"/>
                  </a:moveTo>
                  <a:lnTo>
                    <a:pt x="7785" y="3047"/>
                  </a:lnTo>
                </a:path>
              </a:pathLst>
            </a:custGeom>
            <a:ln w="25400">
              <a:solidFill>
                <a:srgbClr val="F9CA39"/>
              </a:solidFill>
            </a:ln>
          </p:spPr>
          <p:txBody>
            <a:bodyPr wrap="square" lIns="0" tIns="0" rIns="0" bIns="0" rtlCol="0"/>
            <a:lstStyle/>
            <a:p>
              <a:endParaRPr/>
            </a:p>
          </p:txBody>
        </p:sp>
        <p:sp>
          <p:nvSpPr>
            <p:cNvPr id="8463" name="object 8463"/>
            <p:cNvSpPr/>
            <p:nvPr/>
          </p:nvSpPr>
          <p:spPr>
            <a:xfrm>
              <a:off x="5969342" y="8243671"/>
              <a:ext cx="15875" cy="17145"/>
            </a:xfrm>
            <a:custGeom>
              <a:avLst/>
              <a:gdLst/>
              <a:ahLst/>
              <a:cxnLst/>
              <a:rect l="l" t="t" r="r" b="b"/>
              <a:pathLst>
                <a:path w="15875" h="17145">
                  <a:moveTo>
                    <a:pt x="4851" y="0"/>
                  </a:moveTo>
                  <a:lnTo>
                    <a:pt x="3441" y="3683"/>
                  </a:lnTo>
                  <a:lnTo>
                    <a:pt x="1206" y="7023"/>
                  </a:lnTo>
                  <a:lnTo>
                    <a:pt x="0" y="10934"/>
                  </a:lnTo>
                  <a:lnTo>
                    <a:pt x="3937" y="13169"/>
                  </a:lnTo>
                  <a:lnTo>
                    <a:pt x="8013" y="15176"/>
                  </a:lnTo>
                  <a:lnTo>
                    <a:pt x="12179" y="16967"/>
                  </a:lnTo>
                  <a:lnTo>
                    <a:pt x="13208" y="12992"/>
                  </a:lnTo>
                  <a:lnTo>
                    <a:pt x="14300" y="9182"/>
                  </a:lnTo>
                  <a:lnTo>
                    <a:pt x="15405" y="5575"/>
                  </a:lnTo>
                  <a:lnTo>
                    <a:pt x="11823" y="3975"/>
                  </a:lnTo>
                  <a:lnTo>
                    <a:pt x="8293" y="2120"/>
                  </a:lnTo>
                  <a:lnTo>
                    <a:pt x="4851" y="0"/>
                  </a:lnTo>
                  <a:close/>
                </a:path>
              </a:pathLst>
            </a:custGeom>
            <a:solidFill>
              <a:srgbClr val="F9C93C"/>
            </a:solidFill>
          </p:spPr>
          <p:txBody>
            <a:bodyPr wrap="square" lIns="0" tIns="0" rIns="0" bIns="0" rtlCol="0"/>
            <a:lstStyle/>
            <a:p>
              <a:endParaRPr/>
            </a:p>
          </p:txBody>
        </p:sp>
        <p:sp>
          <p:nvSpPr>
            <p:cNvPr id="8464" name="object 8464"/>
            <p:cNvSpPr/>
            <p:nvPr/>
          </p:nvSpPr>
          <p:spPr>
            <a:xfrm>
              <a:off x="5981522" y="8249247"/>
              <a:ext cx="3810" cy="11430"/>
            </a:xfrm>
            <a:custGeom>
              <a:avLst/>
              <a:gdLst/>
              <a:ahLst/>
              <a:cxnLst/>
              <a:rect l="l" t="t" r="r" b="b"/>
              <a:pathLst>
                <a:path w="3810" h="11429">
                  <a:moveTo>
                    <a:pt x="3225" y="0"/>
                  </a:moveTo>
                  <a:lnTo>
                    <a:pt x="0" y="11391"/>
                  </a:lnTo>
                </a:path>
              </a:pathLst>
            </a:custGeom>
            <a:ln w="25400">
              <a:solidFill>
                <a:srgbClr val="F9C93A"/>
              </a:solidFill>
            </a:ln>
          </p:spPr>
          <p:txBody>
            <a:bodyPr wrap="square" lIns="0" tIns="0" rIns="0" bIns="0" rtlCol="0"/>
            <a:lstStyle/>
            <a:p>
              <a:endParaRPr/>
            </a:p>
          </p:txBody>
        </p:sp>
        <p:sp>
          <p:nvSpPr>
            <p:cNvPr id="8465" name="object 8465"/>
            <p:cNvSpPr/>
            <p:nvPr/>
          </p:nvSpPr>
          <p:spPr>
            <a:xfrm>
              <a:off x="5969342" y="8254606"/>
              <a:ext cx="12700" cy="6350"/>
            </a:xfrm>
            <a:custGeom>
              <a:avLst/>
              <a:gdLst/>
              <a:ahLst/>
              <a:cxnLst/>
              <a:rect l="l" t="t" r="r" b="b"/>
              <a:pathLst>
                <a:path w="12700" h="6350">
                  <a:moveTo>
                    <a:pt x="12179" y="6032"/>
                  </a:moveTo>
                  <a:lnTo>
                    <a:pt x="0" y="0"/>
                  </a:lnTo>
                </a:path>
              </a:pathLst>
            </a:custGeom>
            <a:ln w="25400">
              <a:solidFill>
                <a:srgbClr val="F8C83E"/>
              </a:solidFill>
            </a:ln>
          </p:spPr>
          <p:txBody>
            <a:bodyPr wrap="square" lIns="0" tIns="0" rIns="0" bIns="0" rtlCol="0"/>
            <a:lstStyle/>
            <a:p>
              <a:endParaRPr/>
            </a:p>
          </p:txBody>
        </p:sp>
        <p:sp>
          <p:nvSpPr>
            <p:cNvPr id="8466" name="object 8466"/>
            <p:cNvSpPr/>
            <p:nvPr/>
          </p:nvSpPr>
          <p:spPr>
            <a:xfrm>
              <a:off x="5969342" y="8243671"/>
              <a:ext cx="5080" cy="11430"/>
            </a:xfrm>
            <a:custGeom>
              <a:avLst/>
              <a:gdLst/>
              <a:ahLst/>
              <a:cxnLst/>
              <a:rect l="l" t="t" r="r" b="b"/>
              <a:pathLst>
                <a:path w="5079" h="11429">
                  <a:moveTo>
                    <a:pt x="0" y="10934"/>
                  </a:moveTo>
                  <a:lnTo>
                    <a:pt x="4851" y="0"/>
                  </a:lnTo>
                </a:path>
              </a:pathLst>
            </a:custGeom>
            <a:ln w="25400">
              <a:solidFill>
                <a:srgbClr val="F9CA3E"/>
              </a:solidFill>
            </a:ln>
          </p:spPr>
          <p:txBody>
            <a:bodyPr wrap="square" lIns="0" tIns="0" rIns="0" bIns="0" rtlCol="0"/>
            <a:lstStyle/>
            <a:p>
              <a:endParaRPr/>
            </a:p>
          </p:txBody>
        </p:sp>
        <p:sp>
          <p:nvSpPr>
            <p:cNvPr id="8467" name="object 8467"/>
            <p:cNvSpPr/>
            <p:nvPr/>
          </p:nvSpPr>
          <p:spPr>
            <a:xfrm>
              <a:off x="5974194" y="8243671"/>
              <a:ext cx="10795" cy="5715"/>
            </a:xfrm>
            <a:custGeom>
              <a:avLst/>
              <a:gdLst/>
              <a:ahLst/>
              <a:cxnLst/>
              <a:rect l="l" t="t" r="r" b="b"/>
              <a:pathLst>
                <a:path w="10795" h="5715">
                  <a:moveTo>
                    <a:pt x="0" y="0"/>
                  </a:moveTo>
                  <a:lnTo>
                    <a:pt x="10553" y="5575"/>
                  </a:lnTo>
                </a:path>
              </a:pathLst>
            </a:custGeom>
            <a:ln w="25400">
              <a:solidFill>
                <a:srgbClr val="FACA3A"/>
              </a:solidFill>
            </a:ln>
          </p:spPr>
          <p:txBody>
            <a:bodyPr wrap="square" lIns="0" tIns="0" rIns="0" bIns="0" rtlCol="0"/>
            <a:lstStyle/>
            <a:p>
              <a:endParaRPr/>
            </a:p>
          </p:txBody>
        </p:sp>
        <p:sp>
          <p:nvSpPr>
            <p:cNvPr id="8468" name="object 8468"/>
            <p:cNvSpPr/>
            <p:nvPr/>
          </p:nvSpPr>
          <p:spPr>
            <a:xfrm>
              <a:off x="5958002" y="8236432"/>
              <a:ext cx="16510" cy="18415"/>
            </a:xfrm>
            <a:custGeom>
              <a:avLst/>
              <a:gdLst/>
              <a:ahLst/>
              <a:cxnLst/>
              <a:rect l="l" t="t" r="r" b="b"/>
              <a:pathLst>
                <a:path w="16510" h="18415">
                  <a:moveTo>
                    <a:pt x="6184" y="0"/>
                  </a:moveTo>
                  <a:lnTo>
                    <a:pt x="4114" y="3860"/>
                  </a:lnTo>
                  <a:lnTo>
                    <a:pt x="1625" y="7035"/>
                  </a:lnTo>
                  <a:lnTo>
                    <a:pt x="0" y="10782"/>
                  </a:lnTo>
                  <a:lnTo>
                    <a:pt x="3606" y="13487"/>
                  </a:lnTo>
                  <a:lnTo>
                    <a:pt x="7404" y="15938"/>
                  </a:lnTo>
                  <a:lnTo>
                    <a:pt x="11341" y="18173"/>
                  </a:lnTo>
                  <a:lnTo>
                    <a:pt x="12547" y="14262"/>
                  </a:lnTo>
                  <a:lnTo>
                    <a:pt x="14782" y="10921"/>
                  </a:lnTo>
                  <a:lnTo>
                    <a:pt x="16192" y="7238"/>
                  </a:lnTo>
                  <a:lnTo>
                    <a:pt x="12750" y="5105"/>
                  </a:lnTo>
                  <a:lnTo>
                    <a:pt x="9398" y="2705"/>
                  </a:lnTo>
                  <a:lnTo>
                    <a:pt x="6184" y="0"/>
                  </a:lnTo>
                  <a:close/>
                </a:path>
              </a:pathLst>
            </a:custGeom>
            <a:solidFill>
              <a:srgbClr val="FACC44"/>
            </a:solidFill>
          </p:spPr>
          <p:txBody>
            <a:bodyPr wrap="square" lIns="0" tIns="0" rIns="0" bIns="0" rtlCol="0"/>
            <a:lstStyle/>
            <a:p>
              <a:endParaRPr/>
            </a:p>
          </p:txBody>
        </p:sp>
        <p:sp>
          <p:nvSpPr>
            <p:cNvPr id="8469" name="object 8469"/>
            <p:cNvSpPr/>
            <p:nvPr/>
          </p:nvSpPr>
          <p:spPr>
            <a:xfrm>
              <a:off x="5969342" y="8243671"/>
              <a:ext cx="5080" cy="11430"/>
            </a:xfrm>
            <a:custGeom>
              <a:avLst/>
              <a:gdLst/>
              <a:ahLst/>
              <a:cxnLst/>
              <a:rect l="l" t="t" r="r" b="b"/>
              <a:pathLst>
                <a:path w="5079" h="11429">
                  <a:moveTo>
                    <a:pt x="4851" y="0"/>
                  </a:moveTo>
                  <a:lnTo>
                    <a:pt x="0" y="10934"/>
                  </a:lnTo>
                </a:path>
              </a:pathLst>
            </a:custGeom>
            <a:ln w="25400">
              <a:solidFill>
                <a:srgbClr val="F9CA3E"/>
              </a:solidFill>
            </a:ln>
          </p:spPr>
          <p:txBody>
            <a:bodyPr wrap="square" lIns="0" tIns="0" rIns="0" bIns="0" rtlCol="0"/>
            <a:lstStyle/>
            <a:p>
              <a:endParaRPr/>
            </a:p>
          </p:txBody>
        </p:sp>
        <p:sp>
          <p:nvSpPr>
            <p:cNvPr id="8470" name="object 8470"/>
            <p:cNvSpPr/>
            <p:nvPr/>
          </p:nvSpPr>
          <p:spPr>
            <a:xfrm>
              <a:off x="5958002" y="8247215"/>
              <a:ext cx="11430" cy="7620"/>
            </a:xfrm>
            <a:custGeom>
              <a:avLst/>
              <a:gdLst/>
              <a:ahLst/>
              <a:cxnLst/>
              <a:rect l="l" t="t" r="r" b="b"/>
              <a:pathLst>
                <a:path w="11429" h="7620">
                  <a:moveTo>
                    <a:pt x="11341" y="7391"/>
                  </a:moveTo>
                  <a:lnTo>
                    <a:pt x="0" y="0"/>
                  </a:lnTo>
                </a:path>
              </a:pathLst>
            </a:custGeom>
            <a:ln w="25400">
              <a:solidFill>
                <a:srgbClr val="F8CB47"/>
              </a:solidFill>
            </a:ln>
          </p:spPr>
          <p:txBody>
            <a:bodyPr wrap="square" lIns="0" tIns="0" rIns="0" bIns="0" rtlCol="0"/>
            <a:lstStyle/>
            <a:p>
              <a:endParaRPr/>
            </a:p>
          </p:txBody>
        </p:sp>
        <p:sp>
          <p:nvSpPr>
            <p:cNvPr id="8471" name="object 8471"/>
            <p:cNvSpPr/>
            <p:nvPr/>
          </p:nvSpPr>
          <p:spPr>
            <a:xfrm>
              <a:off x="5958002" y="8236432"/>
              <a:ext cx="6350" cy="10795"/>
            </a:xfrm>
            <a:custGeom>
              <a:avLst/>
              <a:gdLst/>
              <a:ahLst/>
              <a:cxnLst/>
              <a:rect l="l" t="t" r="r" b="b"/>
              <a:pathLst>
                <a:path w="6350" h="10795">
                  <a:moveTo>
                    <a:pt x="0" y="10782"/>
                  </a:moveTo>
                  <a:lnTo>
                    <a:pt x="6184" y="0"/>
                  </a:lnTo>
                </a:path>
              </a:pathLst>
            </a:custGeom>
            <a:ln w="25400">
              <a:solidFill>
                <a:srgbClr val="FACE4A"/>
              </a:solidFill>
            </a:ln>
          </p:spPr>
          <p:txBody>
            <a:bodyPr wrap="square" lIns="0" tIns="0" rIns="0" bIns="0" rtlCol="0"/>
            <a:lstStyle/>
            <a:p>
              <a:endParaRPr/>
            </a:p>
          </p:txBody>
        </p:sp>
        <p:sp>
          <p:nvSpPr>
            <p:cNvPr id="8472" name="object 8472"/>
            <p:cNvSpPr/>
            <p:nvPr/>
          </p:nvSpPr>
          <p:spPr>
            <a:xfrm>
              <a:off x="5964186" y="8236432"/>
              <a:ext cx="10160" cy="7620"/>
            </a:xfrm>
            <a:custGeom>
              <a:avLst/>
              <a:gdLst/>
              <a:ahLst/>
              <a:cxnLst/>
              <a:rect l="l" t="t" r="r" b="b"/>
              <a:pathLst>
                <a:path w="10160" h="7620">
                  <a:moveTo>
                    <a:pt x="0" y="0"/>
                  </a:moveTo>
                  <a:lnTo>
                    <a:pt x="10007" y="7238"/>
                  </a:lnTo>
                </a:path>
              </a:pathLst>
            </a:custGeom>
            <a:ln w="25399">
              <a:solidFill>
                <a:srgbClr val="FBCD41"/>
              </a:solidFill>
            </a:ln>
          </p:spPr>
          <p:txBody>
            <a:bodyPr wrap="square" lIns="0" tIns="0" rIns="0" bIns="0" rtlCol="0"/>
            <a:lstStyle/>
            <a:p>
              <a:endParaRPr/>
            </a:p>
          </p:txBody>
        </p:sp>
        <p:sp>
          <p:nvSpPr>
            <p:cNvPr id="8473" name="object 8473"/>
            <p:cNvSpPr/>
            <p:nvPr/>
          </p:nvSpPr>
          <p:spPr>
            <a:xfrm>
              <a:off x="5938926" y="8216557"/>
              <a:ext cx="25400" cy="31115"/>
            </a:xfrm>
            <a:custGeom>
              <a:avLst/>
              <a:gdLst/>
              <a:ahLst/>
              <a:cxnLst/>
              <a:rect l="l" t="t" r="r" b="b"/>
              <a:pathLst>
                <a:path w="25400" h="31115">
                  <a:moveTo>
                    <a:pt x="7810" y="0"/>
                  </a:moveTo>
                  <a:lnTo>
                    <a:pt x="4800" y="4089"/>
                  </a:lnTo>
                  <a:lnTo>
                    <a:pt x="2197" y="7950"/>
                  </a:lnTo>
                  <a:lnTo>
                    <a:pt x="0" y="11480"/>
                  </a:lnTo>
                  <a:lnTo>
                    <a:pt x="4237" y="16859"/>
                  </a:lnTo>
                  <a:lnTo>
                    <a:pt x="8851" y="21840"/>
                  </a:lnTo>
                  <a:lnTo>
                    <a:pt x="13808" y="26436"/>
                  </a:lnTo>
                  <a:lnTo>
                    <a:pt x="19075" y="30657"/>
                  </a:lnTo>
                  <a:lnTo>
                    <a:pt x="20700" y="26911"/>
                  </a:lnTo>
                  <a:lnTo>
                    <a:pt x="23190" y="23736"/>
                  </a:lnTo>
                  <a:lnTo>
                    <a:pt x="25260" y="19875"/>
                  </a:lnTo>
                  <a:lnTo>
                    <a:pt x="20528" y="15605"/>
                  </a:lnTo>
                  <a:lnTo>
                    <a:pt x="16025" y="10880"/>
                  </a:lnTo>
                  <a:lnTo>
                    <a:pt x="11778" y="5684"/>
                  </a:lnTo>
                  <a:lnTo>
                    <a:pt x="7810" y="0"/>
                  </a:lnTo>
                  <a:close/>
                </a:path>
              </a:pathLst>
            </a:custGeom>
            <a:solidFill>
              <a:srgbClr val="FBD359"/>
            </a:solidFill>
          </p:spPr>
          <p:txBody>
            <a:bodyPr wrap="square" lIns="0" tIns="0" rIns="0" bIns="0" rtlCol="0"/>
            <a:lstStyle/>
            <a:p>
              <a:endParaRPr/>
            </a:p>
          </p:txBody>
        </p:sp>
        <p:sp>
          <p:nvSpPr>
            <p:cNvPr id="8474" name="object 8474"/>
            <p:cNvSpPr/>
            <p:nvPr/>
          </p:nvSpPr>
          <p:spPr>
            <a:xfrm>
              <a:off x="5958002" y="8236432"/>
              <a:ext cx="6350" cy="10795"/>
            </a:xfrm>
            <a:custGeom>
              <a:avLst/>
              <a:gdLst/>
              <a:ahLst/>
              <a:cxnLst/>
              <a:rect l="l" t="t" r="r" b="b"/>
              <a:pathLst>
                <a:path w="6350" h="10795">
                  <a:moveTo>
                    <a:pt x="6184" y="0"/>
                  </a:moveTo>
                  <a:lnTo>
                    <a:pt x="0" y="10782"/>
                  </a:lnTo>
                </a:path>
              </a:pathLst>
            </a:custGeom>
            <a:ln w="25400">
              <a:solidFill>
                <a:srgbClr val="FACE4A"/>
              </a:solidFill>
            </a:ln>
          </p:spPr>
          <p:txBody>
            <a:bodyPr wrap="square" lIns="0" tIns="0" rIns="0" bIns="0" rtlCol="0"/>
            <a:lstStyle/>
            <a:p>
              <a:endParaRPr/>
            </a:p>
          </p:txBody>
        </p:sp>
        <p:sp>
          <p:nvSpPr>
            <p:cNvPr id="8475" name="object 8475"/>
            <p:cNvSpPr/>
            <p:nvPr/>
          </p:nvSpPr>
          <p:spPr>
            <a:xfrm>
              <a:off x="5938926" y="8228038"/>
              <a:ext cx="19685" cy="19685"/>
            </a:xfrm>
            <a:custGeom>
              <a:avLst/>
              <a:gdLst/>
              <a:ahLst/>
              <a:cxnLst/>
              <a:rect l="l" t="t" r="r" b="b"/>
              <a:pathLst>
                <a:path w="19685" h="19684">
                  <a:moveTo>
                    <a:pt x="19075" y="19177"/>
                  </a:moveTo>
                  <a:lnTo>
                    <a:pt x="13808" y="14955"/>
                  </a:lnTo>
                  <a:lnTo>
                    <a:pt x="8851" y="10360"/>
                  </a:lnTo>
                  <a:lnTo>
                    <a:pt x="4237" y="5378"/>
                  </a:lnTo>
                  <a:lnTo>
                    <a:pt x="0" y="0"/>
                  </a:lnTo>
                </a:path>
              </a:pathLst>
            </a:custGeom>
            <a:ln w="25399">
              <a:solidFill>
                <a:srgbClr val="F9D25C"/>
              </a:solidFill>
            </a:ln>
          </p:spPr>
          <p:txBody>
            <a:bodyPr wrap="square" lIns="0" tIns="0" rIns="0" bIns="0" rtlCol="0"/>
            <a:lstStyle/>
            <a:p>
              <a:endParaRPr/>
            </a:p>
          </p:txBody>
        </p:sp>
        <p:sp>
          <p:nvSpPr>
            <p:cNvPr id="8476" name="object 8476"/>
            <p:cNvSpPr/>
            <p:nvPr/>
          </p:nvSpPr>
          <p:spPr>
            <a:xfrm>
              <a:off x="5938926" y="8216557"/>
              <a:ext cx="8255" cy="12065"/>
            </a:xfrm>
            <a:custGeom>
              <a:avLst/>
              <a:gdLst/>
              <a:ahLst/>
              <a:cxnLst/>
              <a:rect l="l" t="t" r="r" b="b"/>
              <a:pathLst>
                <a:path w="8254" h="12065">
                  <a:moveTo>
                    <a:pt x="0" y="11480"/>
                  </a:moveTo>
                  <a:lnTo>
                    <a:pt x="7810" y="0"/>
                  </a:lnTo>
                </a:path>
              </a:pathLst>
            </a:custGeom>
            <a:ln w="25400">
              <a:solidFill>
                <a:srgbClr val="FCD868"/>
              </a:solidFill>
            </a:ln>
          </p:spPr>
          <p:txBody>
            <a:bodyPr wrap="square" lIns="0" tIns="0" rIns="0" bIns="0" rtlCol="0"/>
            <a:lstStyle/>
            <a:p>
              <a:endParaRPr/>
            </a:p>
          </p:txBody>
        </p:sp>
        <p:sp>
          <p:nvSpPr>
            <p:cNvPr id="8477" name="object 8477"/>
            <p:cNvSpPr/>
            <p:nvPr/>
          </p:nvSpPr>
          <p:spPr>
            <a:xfrm>
              <a:off x="5946736" y="8216557"/>
              <a:ext cx="17780" cy="20320"/>
            </a:xfrm>
            <a:custGeom>
              <a:avLst/>
              <a:gdLst/>
              <a:ahLst/>
              <a:cxnLst/>
              <a:rect l="l" t="t" r="r" b="b"/>
              <a:pathLst>
                <a:path w="17779" h="20320">
                  <a:moveTo>
                    <a:pt x="0" y="0"/>
                  </a:moveTo>
                  <a:lnTo>
                    <a:pt x="3967" y="5684"/>
                  </a:lnTo>
                  <a:lnTo>
                    <a:pt x="8215" y="10880"/>
                  </a:lnTo>
                  <a:lnTo>
                    <a:pt x="12717" y="15605"/>
                  </a:lnTo>
                  <a:lnTo>
                    <a:pt x="17449" y="19875"/>
                  </a:lnTo>
                </a:path>
              </a:pathLst>
            </a:custGeom>
            <a:ln w="25400">
              <a:solidFill>
                <a:srgbClr val="FED556"/>
              </a:solidFill>
            </a:ln>
          </p:spPr>
          <p:txBody>
            <a:bodyPr wrap="square" lIns="0" tIns="0" rIns="0" bIns="0" rtlCol="0"/>
            <a:lstStyle/>
            <a:p>
              <a:endParaRPr/>
            </a:p>
          </p:txBody>
        </p:sp>
        <p:sp>
          <p:nvSpPr>
            <p:cNvPr id="8478" name="object 8478"/>
            <p:cNvSpPr/>
            <p:nvPr/>
          </p:nvSpPr>
          <p:spPr>
            <a:xfrm>
              <a:off x="5931154" y="8205038"/>
              <a:ext cx="15875" cy="23495"/>
            </a:xfrm>
            <a:custGeom>
              <a:avLst/>
              <a:gdLst/>
              <a:ahLst/>
              <a:cxnLst/>
              <a:rect l="l" t="t" r="r" b="b"/>
              <a:pathLst>
                <a:path w="15875" h="23495">
                  <a:moveTo>
                    <a:pt x="9144" y="0"/>
                  </a:moveTo>
                  <a:lnTo>
                    <a:pt x="5702" y="3809"/>
                  </a:lnTo>
                  <a:lnTo>
                    <a:pt x="2641" y="7429"/>
                  </a:lnTo>
                  <a:lnTo>
                    <a:pt x="0" y="10756"/>
                  </a:lnTo>
                  <a:lnTo>
                    <a:pt x="2286" y="14985"/>
                  </a:lnTo>
                  <a:lnTo>
                    <a:pt x="4864" y="19088"/>
                  </a:lnTo>
                  <a:lnTo>
                    <a:pt x="7772" y="22999"/>
                  </a:lnTo>
                  <a:lnTo>
                    <a:pt x="9969" y="19469"/>
                  </a:lnTo>
                  <a:lnTo>
                    <a:pt x="12573" y="15608"/>
                  </a:lnTo>
                  <a:lnTo>
                    <a:pt x="15582" y="11518"/>
                  </a:lnTo>
                  <a:lnTo>
                    <a:pt x="13271" y="7937"/>
                  </a:lnTo>
                  <a:lnTo>
                    <a:pt x="11087" y="4152"/>
                  </a:lnTo>
                  <a:lnTo>
                    <a:pt x="9144" y="0"/>
                  </a:lnTo>
                  <a:close/>
                </a:path>
              </a:pathLst>
            </a:custGeom>
            <a:solidFill>
              <a:srgbClr val="FCDB70"/>
            </a:solidFill>
          </p:spPr>
          <p:txBody>
            <a:bodyPr wrap="square" lIns="0" tIns="0" rIns="0" bIns="0" rtlCol="0"/>
            <a:lstStyle/>
            <a:p>
              <a:endParaRPr/>
            </a:p>
          </p:txBody>
        </p:sp>
        <p:sp>
          <p:nvSpPr>
            <p:cNvPr id="8479" name="object 8479"/>
            <p:cNvSpPr/>
            <p:nvPr/>
          </p:nvSpPr>
          <p:spPr>
            <a:xfrm>
              <a:off x="5940298" y="8205038"/>
              <a:ext cx="6985" cy="12065"/>
            </a:xfrm>
            <a:custGeom>
              <a:avLst/>
              <a:gdLst/>
              <a:ahLst/>
              <a:cxnLst/>
              <a:rect l="l" t="t" r="r" b="b"/>
              <a:pathLst>
                <a:path w="6985" h="12065">
                  <a:moveTo>
                    <a:pt x="6438" y="11518"/>
                  </a:moveTo>
                  <a:lnTo>
                    <a:pt x="0" y="0"/>
                  </a:lnTo>
                </a:path>
              </a:pathLst>
            </a:custGeom>
            <a:ln w="25400">
              <a:solidFill>
                <a:srgbClr val="FFDD6D"/>
              </a:solidFill>
            </a:ln>
          </p:spPr>
          <p:txBody>
            <a:bodyPr wrap="square" lIns="0" tIns="0" rIns="0" bIns="0" rtlCol="0"/>
            <a:lstStyle/>
            <a:p>
              <a:endParaRPr/>
            </a:p>
          </p:txBody>
        </p:sp>
        <p:sp>
          <p:nvSpPr>
            <p:cNvPr id="8480" name="object 8480"/>
            <p:cNvSpPr/>
            <p:nvPr/>
          </p:nvSpPr>
          <p:spPr>
            <a:xfrm>
              <a:off x="5931154" y="8205038"/>
              <a:ext cx="9525" cy="10795"/>
            </a:xfrm>
            <a:custGeom>
              <a:avLst/>
              <a:gdLst/>
              <a:ahLst/>
              <a:cxnLst/>
              <a:rect l="l" t="t" r="r" b="b"/>
              <a:pathLst>
                <a:path w="9525" h="10795">
                  <a:moveTo>
                    <a:pt x="9144" y="0"/>
                  </a:moveTo>
                  <a:lnTo>
                    <a:pt x="0" y="10756"/>
                  </a:lnTo>
                </a:path>
              </a:pathLst>
            </a:custGeom>
            <a:ln w="25400">
              <a:solidFill>
                <a:srgbClr val="FCDE77"/>
              </a:solidFill>
            </a:ln>
          </p:spPr>
          <p:txBody>
            <a:bodyPr wrap="square" lIns="0" tIns="0" rIns="0" bIns="0" rtlCol="0"/>
            <a:lstStyle/>
            <a:p>
              <a:endParaRPr/>
            </a:p>
          </p:txBody>
        </p:sp>
        <p:sp>
          <p:nvSpPr>
            <p:cNvPr id="8481" name="object 8481"/>
            <p:cNvSpPr/>
            <p:nvPr/>
          </p:nvSpPr>
          <p:spPr>
            <a:xfrm>
              <a:off x="5931154" y="8215795"/>
              <a:ext cx="8255" cy="12700"/>
            </a:xfrm>
            <a:custGeom>
              <a:avLst/>
              <a:gdLst/>
              <a:ahLst/>
              <a:cxnLst/>
              <a:rect l="l" t="t" r="r" b="b"/>
              <a:pathLst>
                <a:path w="8254" h="12700">
                  <a:moveTo>
                    <a:pt x="0" y="0"/>
                  </a:moveTo>
                  <a:lnTo>
                    <a:pt x="7772" y="12242"/>
                  </a:lnTo>
                </a:path>
              </a:pathLst>
            </a:custGeom>
            <a:ln w="25399">
              <a:solidFill>
                <a:srgbClr val="FAD872"/>
              </a:solidFill>
            </a:ln>
          </p:spPr>
          <p:txBody>
            <a:bodyPr wrap="square" lIns="0" tIns="0" rIns="0" bIns="0" rtlCol="0"/>
            <a:lstStyle/>
            <a:p>
              <a:endParaRPr/>
            </a:p>
          </p:txBody>
        </p:sp>
        <p:sp>
          <p:nvSpPr>
            <p:cNvPr id="8482" name="object 8482"/>
            <p:cNvSpPr/>
            <p:nvPr/>
          </p:nvSpPr>
          <p:spPr>
            <a:xfrm>
              <a:off x="5938926" y="8216557"/>
              <a:ext cx="8255" cy="12065"/>
            </a:xfrm>
            <a:custGeom>
              <a:avLst/>
              <a:gdLst/>
              <a:ahLst/>
              <a:cxnLst/>
              <a:rect l="l" t="t" r="r" b="b"/>
              <a:pathLst>
                <a:path w="8254" h="12065">
                  <a:moveTo>
                    <a:pt x="0" y="11480"/>
                  </a:moveTo>
                  <a:lnTo>
                    <a:pt x="7810" y="0"/>
                  </a:lnTo>
                </a:path>
              </a:pathLst>
            </a:custGeom>
            <a:ln w="25400">
              <a:solidFill>
                <a:srgbClr val="FCD868"/>
              </a:solidFill>
            </a:ln>
          </p:spPr>
          <p:txBody>
            <a:bodyPr wrap="square" lIns="0" tIns="0" rIns="0" bIns="0" rtlCol="0"/>
            <a:lstStyle/>
            <a:p>
              <a:endParaRPr/>
            </a:p>
          </p:txBody>
        </p:sp>
        <p:sp>
          <p:nvSpPr>
            <p:cNvPr id="8483" name="object 8483"/>
            <p:cNvSpPr/>
            <p:nvPr/>
          </p:nvSpPr>
          <p:spPr>
            <a:xfrm>
              <a:off x="5924918" y="8176133"/>
              <a:ext cx="15875" cy="34925"/>
            </a:xfrm>
            <a:custGeom>
              <a:avLst/>
              <a:gdLst/>
              <a:ahLst/>
              <a:cxnLst/>
              <a:rect l="l" t="t" r="r" b="b"/>
              <a:pathLst>
                <a:path w="15875" h="34925">
                  <a:moveTo>
                    <a:pt x="5816" y="0"/>
                  </a:moveTo>
                  <a:lnTo>
                    <a:pt x="3873" y="1384"/>
                  </a:lnTo>
                  <a:lnTo>
                    <a:pt x="0" y="4508"/>
                  </a:lnTo>
                  <a:lnTo>
                    <a:pt x="1941" y="12191"/>
                  </a:lnTo>
                  <a:lnTo>
                    <a:pt x="4317" y="19769"/>
                  </a:lnTo>
                  <a:lnTo>
                    <a:pt x="7161" y="27205"/>
                  </a:lnTo>
                  <a:lnTo>
                    <a:pt x="10502" y="34467"/>
                  </a:lnTo>
                  <a:lnTo>
                    <a:pt x="15379" y="28905"/>
                  </a:lnTo>
                  <a:lnTo>
                    <a:pt x="12338" y="21797"/>
                  </a:lnTo>
                  <a:lnTo>
                    <a:pt x="9750" y="14590"/>
                  </a:lnTo>
                  <a:lnTo>
                    <a:pt x="7585" y="7315"/>
                  </a:lnTo>
                  <a:lnTo>
                    <a:pt x="5816" y="0"/>
                  </a:lnTo>
                  <a:close/>
                </a:path>
              </a:pathLst>
            </a:custGeom>
            <a:solidFill>
              <a:srgbClr val="FDE88D"/>
            </a:solidFill>
          </p:spPr>
          <p:txBody>
            <a:bodyPr wrap="square" lIns="0" tIns="0" rIns="0" bIns="0" rtlCol="0"/>
            <a:lstStyle/>
            <a:p>
              <a:endParaRPr/>
            </a:p>
          </p:txBody>
        </p:sp>
        <p:sp>
          <p:nvSpPr>
            <p:cNvPr id="8484" name="object 8484"/>
            <p:cNvSpPr/>
            <p:nvPr/>
          </p:nvSpPr>
          <p:spPr>
            <a:xfrm>
              <a:off x="5930735" y="8176133"/>
              <a:ext cx="10160" cy="29209"/>
            </a:xfrm>
            <a:custGeom>
              <a:avLst/>
              <a:gdLst/>
              <a:ahLst/>
              <a:cxnLst/>
              <a:rect l="l" t="t" r="r" b="b"/>
              <a:pathLst>
                <a:path w="10160" h="29209">
                  <a:moveTo>
                    <a:pt x="9563" y="28905"/>
                  </a:moveTo>
                  <a:lnTo>
                    <a:pt x="6522" y="21797"/>
                  </a:lnTo>
                  <a:lnTo>
                    <a:pt x="3933" y="14590"/>
                  </a:lnTo>
                  <a:lnTo>
                    <a:pt x="1769" y="7315"/>
                  </a:lnTo>
                  <a:lnTo>
                    <a:pt x="0" y="0"/>
                  </a:lnTo>
                </a:path>
              </a:pathLst>
            </a:custGeom>
            <a:ln w="25399">
              <a:solidFill>
                <a:srgbClr val="FEE98D"/>
              </a:solidFill>
            </a:ln>
          </p:spPr>
          <p:txBody>
            <a:bodyPr wrap="square" lIns="0" tIns="0" rIns="0" bIns="0" rtlCol="0"/>
            <a:lstStyle/>
            <a:p>
              <a:endParaRPr/>
            </a:p>
          </p:txBody>
        </p:sp>
        <p:sp>
          <p:nvSpPr>
            <p:cNvPr id="8485" name="object 8485"/>
            <p:cNvSpPr/>
            <p:nvPr/>
          </p:nvSpPr>
          <p:spPr>
            <a:xfrm>
              <a:off x="5924918" y="8176133"/>
              <a:ext cx="6350" cy="5080"/>
            </a:xfrm>
            <a:custGeom>
              <a:avLst/>
              <a:gdLst/>
              <a:ahLst/>
              <a:cxnLst/>
              <a:rect l="l" t="t" r="r" b="b"/>
              <a:pathLst>
                <a:path w="6350" h="5079">
                  <a:moveTo>
                    <a:pt x="5816" y="0"/>
                  </a:moveTo>
                  <a:lnTo>
                    <a:pt x="0" y="4508"/>
                  </a:lnTo>
                </a:path>
              </a:pathLst>
            </a:custGeom>
            <a:ln w="25400">
              <a:solidFill>
                <a:srgbClr val="FCF0A3"/>
              </a:solidFill>
            </a:ln>
          </p:spPr>
          <p:txBody>
            <a:bodyPr wrap="square" lIns="0" tIns="0" rIns="0" bIns="0" rtlCol="0"/>
            <a:lstStyle/>
            <a:p>
              <a:endParaRPr/>
            </a:p>
          </p:txBody>
        </p:sp>
        <p:sp>
          <p:nvSpPr>
            <p:cNvPr id="8486" name="object 8486"/>
            <p:cNvSpPr/>
            <p:nvPr/>
          </p:nvSpPr>
          <p:spPr>
            <a:xfrm>
              <a:off x="5924918" y="8180641"/>
              <a:ext cx="10795" cy="30480"/>
            </a:xfrm>
            <a:custGeom>
              <a:avLst/>
              <a:gdLst/>
              <a:ahLst/>
              <a:cxnLst/>
              <a:rect l="l" t="t" r="r" b="b"/>
              <a:pathLst>
                <a:path w="10795" h="30479">
                  <a:moveTo>
                    <a:pt x="0" y="0"/>
                  </a:moveTo>
                  <a:lnTo>
                    <a:pt x="1941" y="7683"/>
                  </a:lnTo>
                  <a:lnTo>
                    <a:pt x="4317" y="15260"/>
                  </a:lnTo>
                  <a:lnTo>
                    <a:pt x="7161" y="22697"/>
                  </a:lnTo>
                  <a:lnTo>
                    <a:pt x="10502" y="29959"/>
                  </a:lnTo>
                </a:path>
              </a:pathLst>
            </a:custGeom>
            <a:ln w="25400">
              <a:solidFill>
                <a:srgbClr val="FDE68E"/>
              </a:solidFill>
            </a:ln>
          </p:spPr>
          <p:txBody>
            <a:bodyPr wrap="square" lIns="0" tIns="0" rIns="0" bIns="0" rtlCol="0"/>
            <a:lstStyle/>
            <a:p>
              <a:endParaRPr/>
            </a:p>
          </p:txBody>
        </p:sp>
        <p:sp>
          <p:nvSpPr>
            <p:cNvPr id="8487" name="object 8487"/>
            <p:cNvSpPr/>
            <p:nvPr/>
          </p:nvSpPr>
          <p:spPr>
            <a:xfrm>
              <a:off x="5935421" y="8205038"/>
              <a:ext cx="5080" cy="5715"/>
            </a:xfrm>
            <a:custGeom>
              <a:avLst/>
              <a:gdLst/>
              <a:ahLst/>
              <a:cxnLst/>
              <a:rect l="l" t="t" r="r" b="b"/>
              <a:pathLst>
                <a:path w="5079" h="5715">
                  <a:moveTo>
                    <a:pt x="0" y="5562"/>
                  </a:moveTo>
                  <a:lnTo>
                    <a:pt x="4876" y="0"/>
                  </a:lnTo>
                </a:path>
              </a:pathLst>
            </a:custGeom>
            <a:ln w="25400">
              <a:solidFill>
                <a:srgbClr val="FEDF77"/>
              </a:solidFill>
            </a:ln>
          </p:spPr>
          <p:txBody>
            <a:bodyPr wrap="square" lIns="0" tIns="0" rIns="0" bIns="0" rtlCol="0"/>
            <a:lstStyle/>
            <a:p>
              <a:endParaRPr/>
            </a:p>
          </p:txBody>
        </p:sp>
        <p:sp>
          <p:nvSpPr>
            <p:cNvPr id="8488" name="object 8488"/>
            <p:cNvSpPr/>
            <p:nvPr/>
          </p:nvSpPr>
          <p:spPr>
            <a:xfrm>
              <a:off x="5919686" y="8180641"/>
              <a:ext cx="15875" cy="35560"/>
            </a:xfrm>
            <a:custGeom>
              <a:avLst/>
              <a:gdLst/>
              <a:ahLst/>
              <a:cxnLst/>
              <a:rect l="l" t="t" r="r" b="b"/>
              <a:pathLst>
                <a:path w="15875" h="35559">
                  <a:moveTo>
                    <a:pt x="5232" y="0"/>
                  </a:moveTo>
                  <a:lnTo>
                    <a:pt x="0" y="4330"/>
                  </a:lnTo>
                  <a:lnTo>
                    <a:pt x="2127" y="12313"/>
                  </a:lnTo>
                  <a:lnTo>
                    <a:pt x="4724" y="20137"/>
                  </a:lnTo>
                  <a:lnTo>
                    <a:pt x="7825" y="27763"/>
                  </a:lnTo>
                  <a:lnTo>
                    <a:pt x="11468" y="35153"/>
                  </a:lnTo>
                  <a:lnTo>
                    <a:pt x="14211" y="31750"/>
                  </a:lnTo>
                  <a:lnTo>
                    <a:pt x="15735" y="29959"/>
                  </a:lnTo>
                  <a:lnTo>
                    <a:pt x="12394" y="22697"/>
                  </a:lnTo>
                  <a:lnTo>
                    <a:pt x="9550" y="15260"/>
                  </a:lnTo>
                  <a:lnTo>
                    <a:pt x="7173" y="7683"/>
                  </a:lnTo>
                  <a:lnTo>
                    <a:pt x="5232" y="0"/>
                  </a:lnTo>
                  <a:close/>
                </a:path>
              </a:pathLst>
            </a:custGeom>
            <a:solidFill>
              <a:srgbClr val="FCE48B"/>
            </a:solidFill>
          </p:spPr>
          <p:txBody>
            <a:bodyPr wrap="square" lIns="0" tIns="0" rIns="0" bIns="0" rtlCol="0"/>
            <a:lstStyle/>
            <a:p>
              <a:endParaRPr/>
            </a:p>
          </p:txBody>
        </p:sp>
        <p:sp>
          <p:nvSpPr>
            <p:cNvPr id="8489" name="object 8489"/>
            <p:cNvSpPr/>
            <p:nvPr/>
          </p:nvSpPr>
          <p:spPr>
            <a:xfrm>
              <a:off x="5924918" y="8180641"/>
              <a:ext cx="10795" cy="30480"/>
            </a:xfrm>
            <a:custGeom>
              <a:avLst/>
              <a:gdLst/>
              <a:ahLst/>
              <a:cxnLst/>
              <a:rect l="l" t="t" r="r" b="b"/>
              <a:pathLst>
                <a:path w="10795" h="30479">
                  <a:moveTo>
                    <a:pt x="10502" y="29959"/>
                  </a:moveTo>
                  <a:lnTo>
                    <a:pt x="7161" y="22697"/>
                  </a:lnTo>
                  <a:lnTo>
                    <a:pt x="4318" y="15260"/>
                  </a:lnTo>
                  <a:lnTo>
                    <a:pt x="1941" y="7683"/>
                  </a:lnTo>
                  <a:lnTo>
                    <a:pt x="0" y="0"/>
                  </a:lnTo>
                </a:path>
              </a:pathLst>
            </a:custGeom>
            <a:ln w="25400">
              <a:solidFill>
                <a:srgbClr val="FDE68E"/>
              </a:solidFill>
            </a:ln>
          </p:spPr>
          <p:txBody>
            <a:bodyPr wrap="square" lIns="0" tIns="0" rIns="0" bIns="0" rtlCol="0"/>
            <a:lstStyle/>
            <a:p>
              <a:endParaRPr/>
            </a:p>
          </p:txBody>
        </p:sp>
        <p:sp>
          <p:nvSpPr>
            <p:cNvPr id="8490" name="object 8490"/>
            <p:cNvSpPr/>
            <p:nvPr/>
          </p:nvSpPr>
          <p:spPr>
            <a:xfrm>
              <a:off x="5919686" y="8180641"/>
              <a:ext cx="5715" cy="4445"/>
            </a:xfrm>
            <a:custGeom>
              <a:avLst/>
              <a:gdLst/>
              <a:ahLst/>
              <a:cxnLst/>
              <a:rect l="l" t="t" r="r" b="b"/>
              <a:pathLst>
                <a:path w="5714" h="4445">
                  <a:moveTo>
                    <a:pt x="5232" y="0"/>
                  </a:moveTo>
                  <a:lnTo>
                    <a:pt x="0" y="4330"/>
                  </a:lnTo>
                </a:path>
              </a:pathLst>
            </a:custGeom>
            <a:ln w="25400">
              <a:solidFill>
                <a:srgbClr val="FDEB9E"/>
              </a:solidFill>
            </a:ln>
          </p:spPr>
          <p:txBody>
            <a:bodyPr wrap="square" lIns="0" tIns="0" rIns="0" bIns="0" rtlCol="0"/>
            <a:lstStyle/>
            <a:p>
              <a:endParaRPr/>
            </a:p>
          </p:txBody>
        </p:sp>
        <p:sp>
          <p:nvSpPr>
            <p:cNvPr id="8491" name="object 8491"/>
            <p:cNvSpPr/>
            <p:nvPr/>
          </p:nvSpPr>
          <p:spPr>
            <a:xfrm>
              <a:off x="5919686" y="8184972"/>
              <a:ext cx="12065" cy="31115"/>
            </a:xfrm>
            <a:custGeom>
              <a:avLst/>
              <a:gdLst/>
              <a:ahLst/>
              <a:cxnLst/>
              <a:rect l="l" t="t" r="r" b="b"/>
              <a:pathLst>
                <a:path w="12064" h="31115">
                  <a:moveTo>
                    <a:pt x="0" y="0"/>
                  </a:moveTo>
                  <a:lnTo>
                    <a:pt x="2127" y="7982"/>
                  </a:lnTo>
                  <a:lnTo>
                    <a:pt x="4724" y="15806"/>
                  </a:lnTo>
                  <a:lnTo>
                    <a:pt x="7825" y="23433"/>
                  </a:lnTo>
                  <a:lnTo>
                    <a:pt x="11468" y="30822"/>
                  </a:lnTo>
                </a:path>
              </a:pathLst>
            </a:custGeom>
            <a:ln w="25400">
              <a:solidFill>
                <a:srgbClr val="FCE189"/>
              </a:solidFill>
            </a:ln>
          </p:spPr>
          <p:txBody>
            <a:bodyPr wrap="square" lIns="0" tIns="0" rIns="0" bIns="0" rtlCol="0"/>
            <a:lstStyle/>
            <a:p>
              <a:endParaRPr/>
            </a:p>
          </p:txBody>
        </p:sp>
        <p:sp>
          <p:nvSpPr>
            <p:cNvPr id="8492" name="object 8492"/>
            <p:cNvSpPr/>
            <p:nvPr/>
          </p:nvSpPr>
          <p:spPr>
            <a:xfrm>
              <a:off x="5931154" y="8210600"/>
              <a:ext cx="4445" cy="5715"/>
            </a:xfrm>
            <a:custGeom>
              <a:avLst/>
              <a:gdLst/>
              <a:ahLst/>
              <a:cxnLst/>
              <a:rect l="l" t="t" r="r" b="b"/>
              <a:pathLst>
                <a:path w="4445" h="5715">
                  <a:moveTo>
                    <a:pt x="0" y="5194"/>
                  </a:moveTo>
                  <a:lnTo>
                    <a:pt x="4267" y="0"/>
                  </a:lnTo>
                </a:path>
              </a:pathLst>
            </a:custGeom>
            <a:ln w="25400">
              <a:solidFill>
                <a:srgbClr val="FCDD79"/>
              </a:solidFill>
            </a:ln>
          </p:spPr>
          <p:txBody>
            <a:bodyPr wrap="square" lIns="0" tIns="0" rIns="0" bIns="0" rtlCol="0"/>
            <a:lstStyle/>
            <a:p>
              <a:endParaRPr/>
            </a:p>
          </p:txBody>
        </p:sp>
        <p:sp>
          <p:nvSpPr>
            <p:cNvPr id="8493" name="object 8493"/>
            <p:cNvSpPr/>
            <p:nvPr/>
          </p:nvSpPr>
          <p:spPr>
            <a:xfrm>
              <a:off x="5922200" y="8161464"/>
              <a:ext cx="8890" cy="19685"/>
            </a:xfrm>
            <a:custGeom>
              <a:avLst/>
              <a:gdLst/>
              <a:ahLst/>
              <a:cxnLst/>
              <a:rect l="l" t="t" r="r" b="b"/>
              <a:pathLst>
                <a:path w="8889" h="19684">
                  <a:moveTo>
                    <a:pt x="6096" y="0"/>
                  </a:moveTo>
                  <a:lnTo>
                    <a:pt x="3987" y="1028"/>
                  </a:lnTo>
                  <a:lnTo>
                    <a:pt x="0" y="3644"/>
                  </a:lnTo>
                  <a:lnTo>
                    <a:pt x="660" y="8826"/>
                  </a:lnTo>
                  <a:lnTo>
                    <a:pt x="1562" y="14033"/>
                  </a:lnTo>
                  <a:lnTo>
                    <a:pt x="2717" y="19177"/>
                  </a:lnTo>
                  <a:lnTo>
                    <a:pt x="4597" y="17627"/>
                  </a:lnTo>
                  <a:lnTo>
                    <a:pt x="6591" y="16052"/>
                  </a:lnTo>
                  <a:lnTo>
                    <a:pt x="8534" y="14668"/>
                  </a:lnTo>
                  <a:lnTo>
                    <a:pt x="7480" y="9766"/>
                  </a:lnTo>
                  <a:lnTo>
                    <a:pt x="6692" y="4864"/>
                  </a:lnTo>
                  <a:lnTo>
                    <a:pt x="6096" y="0"/>
                  </a:lnTo>
                  <a:close/>
                </a:path>
              </a:pathLst>
            </a:custGeom>
            <a:solidFill>
              <a:srgbClr val="FCF3AB"/>
            </a:solidFill>
          </p:spPr>
          <p:txBody>
            <a:bodyPr wrap="square" lIns="0" tIns="0" rIns="0" bIns="0" rtlCol="0"/>
            <a:lstStyle/>
            <a:p>
              <a:endParaRPr/>
            </a:p>
          </p:txBody>
        </p:sp>
        <p:sp>
          <p:nvSpPr>
            <p:cNvPr id="8494" name="object 8494"/>
            <p:cNvSpPr/>
            <p:nvPr/>
          </p:nvSpPr>
          <p:spPr>
            <a:xfrm>
              <a:off x="5924918" y="8176133"/>
              <a:ext cx="6350" cy="5080"/>
            </a:xfrm>
            <a:custGeom>
              <a:avLst/>
              <a:gdLst/>
              <a:ahLst/>
              <a:cxnLst/>
              <a:rect l="l" t="t" r="r" b="b"/>
              <a:pathLst>
                <a:path w="6350" h="5079">
                  <a:moveTo>
                    <a:pt x="5816" y="0"/>
                  </a:moveTo>
                  <a:lnTo>
                    <a:pt x="0" y="4508"/>
                  </a:lnTo>
                </a:path>
              </a:pathLst>
            </a:custGeom>
            <a:ln w="25400">
              <a:solidFill>
                <a:srgbClr val="FCF0A3"/>
              </a:solidFill>
            </a:ln>
          </p:spPr>
          <p:txBody>
            <a:bodyPr wrap="square" lIns="0" tIns="0" rIns="0" bIns="0" rtlCol="0"/>
            <a:lstStyle/>
            <a:p>
              <a:endParaRPr/>
            </a:p>
          </p:txBody>
        </p:sp>
        <p:sp>
          <p:nvSpPr>
            <p:cNvPr id="8495" name="object 8495"/>
            <p:cNvSpPr/>
            <p:nvPr/>
          </p:nvSpPr>
          <p:spPr>
            <a:xfrm>
              <a:off x="5922200" y="8165109"/>
              <a:ext cx="3175" cy="15875"/>
            </a:xfrm>
            <a:custGeom>
              <a:avLst/>
              <a:gdLst/>
              <a:ahLst/>
              <a:cxnLst/>
              <a:rect l="l" t="t" r="r" b="b"/>
              <a:pathLst>
                <a:path w="3175" h="15875">
                  <a:moveTo>
                    <a:pt x="2717" y="15532"/>
                  </a:moveTo>
                  <a:lnTo>
                    <a:pt x="1562" y="10388"/>
                  </a:lnTo>
                  <a:lnTo>
                    <a:pt x="660" y="5181"/>
                  </a:lnTo>
                  <a:lnTo>
                    <a:pt x="0" y="0"/>
                  </a:lnTo>
                </a:path>
              </a:pathLst>
            </a:custGeom>
            <a:ln w="25399">
              <a:solidFill>
                <a:srgbClr val="FDF1AB"/>
              </a:solidFill>
            </a:ln>
          </p:spPr>
          <p:txBody>
            <a:bodyPr wrap="square" lIns="0" tIns="0" rIns="0" bIns="0" rtlCol="0"/>
            <a:lstStyle/>
            <a:p>
              <a:endParaRPr/>
            </a:p>
          </p:txBody>
        </p:sp>
        <p:sp>
          <p:nvSpPr>
            <p:cNvPr id="8496" name="object 8496"/>
            <p:cNvSpPr/>
            <p:nvPr/>
          </p:nvSpPr>
          <p:spPr>
            <a:xfrm>
              <a:off x="5922200" y="8161464"/>
              <a:ext cx="6350" cy="3810"/>
            </a:xfrm>
            <a:custGeom>
              <a:avLst/>
              <a:gdLst/>
              <a:ahLst/>
              <a:cxnLst/>
              <a:rect l="l" t="t" r="r" b="b"/>
              <a:pathLst>
                <a:path w="6350" h="3809">
                  <a:moveTo>
                    <a:pt x="0" y="3644"/>
                  </a:moveTo>
                  <a:lnTo>
                    <a:pt x="6096" y="0"/>
                  </a:lnTo>
                </a:path>
              </a:pathLst>
            </a:custGeom>
            <a:ln w="25400">
              <a:solidFill>
                <a:srgbClr val="FCF6B3"/>
              </a:solidFill>
            </a:ln>
          </p:spPr>
          <p:txBody>
            <a:bodyPr wrap="square" lIns="0" tIns="0" rIns="0" bIns="0" rtlCol="0"/>
            <a:lstStyle/>
            <a:p>
              <a:endParaRPr/>
            </a:p>
          </p:txBody>
        </p:sp>
        <p:sp>
          <p:nvSpPr>
            <p:cNvPr id="8497" name="object 8497"/>
            <p:cNvSpPr/>
            <p:nvPr/>
          </p:nvSpPr>
          <p:spPr>
            <a:xfrm>
              <a:off x="5928296" y="8161464"/>
              <a:ext cx="2540" cy="15240"/>
            </a:xfrm>
            <a:custGeom>
              <a:avLst/>
              <a:gdLst/>
              <a:ahLst/>
              <a:cxnLst/>
              <a:rect l="l" t="t" r="r" b="b"/>
              <a:pathLst>
                <a:path w="2539" h="15240">
                  <a:moveTo>
                    <a:pt x="0" y="0"/>
                  </a:moveTo>
                  <a:lnTo>
                    <a:pt x="596" y="4864"/>
                  </a:lnTo>
                  <a:lnTo>
                    <a:pt x="1384" y="9766"/>
                  </a:lnTo>
                  <a:lnTo>
                    <a:pt x="2438" y="14668"/>
                  </a:lnTo>
                </a:path>
              </a:pathLst>
            </a:custGeom>
            <a:ln w="25399">
              <a:solidFill>
                <a:srgbClr val="FCF5AD"/>
              </a:solidFill>
            </a:ln>
          </p:spPr>
          <p:txBody>
            <a:bodyPr wrap="square" lIns="0" tIns="0" rIns="0" bIns="0" rtlCol="0"/>
            <a:lstStyle/>
            <a:p>
              <a:endParaRPr/>
            </a:p>
          </p:txBody>
        </p:sp>
        <p:sp>
          <p:nvSpPr>
            <p:cNvPr id="8498" name="object 8498"/>
            <p:cNvSpPr/>
            <p:nvPr/>
          </p:nvSpPr>
          <p:spPr>
            <a:xfrm>
              <a:off x="5920841" y="8146948"/>
              <a:ext cx="7620" cy="18415"/>
            </a:xfrm>
            <a:custGeom>
              <a:avLst/>
              <a:gdLst/>
              <a:ahLst/>
              <a:cxnLst/>
              <a:rect l="l" t="t" r="r" b="b"/>
              <a:pathLst>
                <a:path w="7620" h="18415">
                  <a:moveTo>
                    <a:pt x="6261" y="0"/>
                  </a:moveTo>
                  <a:lnTo>
                    <a:pt x="4089" y="876"/>
                  </a:lnTo>
                  <a:lnTo>
                    <a:pt x="1993" y="1765"/>
                  </a:lnTo>
                  <a:lnTo>
                    <a:pt x="0" y="2654"/>
                  </a:lnTo>
                  <a:lnTo>
                    <a:pt x="253" y="7785"/>
                  </a:lnTo>
                  <a:lnTo>
                    <a:pt x="698" y="12966"/>
                  </a:lnTo>
                  <a:lnTo>
                    <a:pt x="1358" y="18161"/>
                  </a:lnTo>
                  <a:lnTo>
                    <a:pt x="5346" y="15544"/>
                  </a:lnTo>
                  <a:lnTo>
                    <a:pt x="7454" y="14516"/>
                  </a:lnTo>
                  <a:lnTo>
                    <a:pt x="6857" y="9639"/>
                  </a:lnTo>
                  <a:lnTo>
                    <a:pt x="6476" y="4787"/>
                  </a:lnTo>
                  <a:lnTo>
                    <a:pt x="6261" y="0"/>
                  </a:lnTo>
                  <a:close/>
                </a:path>
              </a:pathLst>
            </a:custGeom>
            <a:solidFill>
              <a:srgbClr val="FCF7B7"/>
            </a:solidFill>
          </p:spPr>
          <p:txBody>
            <a:bodyPr wrap="square" lIns="0" tIns="0" rIns="0" bIns="0" rtlCol="0"/>
            <a:lstStyle/>
            <a:p>
              <a:endParaRPr/>
            </a:p>
          </p:txBody>
        </p:sp>
        <p:sp>
          <p:nvSpPr>
            <p:cNvPr id="8499" name="object 8499"/>
            <p:cNvSpPr/>
            <p:nvPr/>
          </p:nvSpPr>
          <p:spPr>
            <a:xfrm>
              <a:off x="5922200" y="8161464"/>
              <a:ext cx="6350" cy="3810"/>
            </a:xfrm>
            <a:custGeom>
              <a:avLst/>
              <a:gdLst/>
              <a:ahLst/>
              <a:cxnLst/>
              <a:rect l="l" t="t" r="r" b="b"/>
              <a:pathLst>
                <a:path w="6350" h="3809">
                  <a:moveTo>
                    <a:pt x="6096" y="0"/>
                  </a:moveTo>
                  <a:lnTo>
                    <a:pt x="0" y="3644"/>
                  </a:lnTo>
                </a:path>
              </a:pathLst>
            </a:custGeom>
            <a:ln w="25400">
              <a:solidFill>
                <a:srgbClr val="FCF6B3"/>
              </a:solidFill>
            </a:ln>
          </p:spPr>
          <p:txBody>
            <a:bodyPr wrap="square" lIns="0" tIns="0" rIns="0" bIns="0" rtlCol="0"/>
            <a:lstStyle/>
            <a:p>
              <a:endParaRPr/>
            </a:p>
          </p:txBody>
        </p:sp>
        <p:sp>
          <p:nvSpPr>
            <p:cNvPr id="8500" name="object 8500"/>
            <p:cNvSpPr/>
            <p:nvPr/>
          </p:nvSpPr>
          <p:spPr>
            <a:xfrm>
              <a:off x="5920841" y="8149602"/>
              <a:ext cx="1905" cy="15875"/>
            </a:xfrm>
            <a:custGeom>
              <a:avLst/>
              <a:gdLst/>
              <a:ahLst/>
              <a:cxnLst/>
              <a:rect l="l" t="t" r="r" b="b"/>
              <a:pathLst>
                <a:path w="1904" h="15875">
                  <a:moveTo>
                    <a:pt x="1358" y="15506"/>
                  </a:moveTo>
                  <a:lnTo>
                    <a:pt x="698" y="10312"/>
                  </a:lnTo>
                  <a:lnTo>
                    <a:pt x="253" y="5130"/>
                  </a:lnTo>
                  <a:lnTo>
                    <a:pt x="0" y="0"/>
                  </a:lnTo>
                </a:path>
              </a:pathLst>
            </a:custGeom>
            <a:ln w="25400">
              <a:solidFill>
                <a:srgbClr val="FDF5B5"/>
              </a:solidFill>
            </a:ln>
          </p:spPr>
          <p:txBody>
            <a:bodyPr wrap="square" lIns="0" tIns="0" rIns="0" bIns="0" rtlCol="0"/>
            <a:lstStyle/>
            <a:p>
              <a:endParaRPr/>
            </a:p>
          </p:txBody>
        </p:sp>
        <p:sp>
          <p:nvSpPr>
            <p:cNvPr id="8501" name="object 8501"/>
            <p:cNvSpPr/>
            <p:nvPr/>
          </p:nvSpPr>
          <p:spPr>
            <a:xfrm>
              <a:off x="5920841" y="8146948"/>
              <a:ext cx="6350" cy="3175"/>
            </a:xfrm>
            <a:custGeom>
              <a:avLst/>
              <a:gdLst/>
              <a:ahLst/>
              <a:cxnLst/>
              <a:rect l="l" t="t" r="r" b="b"/>
              <a:pathLst>
                <a:path w="6350" h="3175">
                  <a:moveTo>
                    <a:pt x="0" y="2654"/>
                  </a:moveTo>
                  <a:lnTo>
                    <a:pt x="6261" y="0"/>
                  </a:lnTo>
                </a:path>
              </a:pathLst>
            </a:custGeom>
            <a:ln w="25400">
              <a:solidFill>
                <a:srgbClr val="FCF9BA"/>
              </a:solidFill>
            </a:ln>
          </p:spPr>
          <p:txBody>
            <a:bodyPr wrap="square" lIns="0" tIns="0" rIns="0" bIns="0" rtlCol="0"/>
            <a:lstStyle/>
            <a:p>
              <a:endParaRPr/>
            </a:p>
          </p:txBody>
        </p:sp>
        <p:sp>
          <p:nvSpPr>
            <p:cNvPr id="8502" name="object 8502"/>
            <p:cNvSpPr/>
            <p:nvPr/>
          </p:nvSpPr>
          <p:spPr>
            <a:xfrm>
              <a:off x="5927102" y="8146948"/>
              <a:ext cx="1270" cy="14604"/>
            </a:xfrm>
            <a:custGeom>
              <a:avLst/>
              <a:gdLst/>
              <a:ahLst/>
              <a:cxnLst/>
              <a:rect l="l" t="t" r="r" b="b"/>
              <a:pathLst>
                <a:path w="1270" h="14604">
                  <a:moveTo>
                    <a:pt x="0" y="0"/>
                  </a:moveTo>
                  <a:lnTo>
                    <a:pt x="215" y="4787"/>
                  </a:lnTo>
                  <a:lnTo>
                    <a:pt x="596" y="9639"/>
                  </a:lnTo>
                  <a:lnTo>
                    <a:pt x="1193" y="14516"/>
                  </a:lnTo>
                </a:path>
              </a:pathLst>
            </a:custGeom>
            <a:ln w="25400">
              <a:solidFill>
                <a:srgbClr val="FBFAB9"/>
              </a:solidFill>
            </a:ln>
          </p:spPr>
          <p:txBody>
            <a:bodyPr wrap="square" lIns="0" tIns="0" rIns="0" bIns="0" rtlCol="0"/>
            <a:lstStyle/>
            <a:p>
              <a:endParaRPr/>
            </a:p>
          </p:txBody>
        </p:sp>
        <p:sp>
          <p:nvSpPr>
            <p:cNvPr id="8503" name="object 8503"/>
            <p:cNvSpPr/>
            <p:nvPr/>
          </p:nvSpPr>
          <p:spPr>
            <a:xfrm>
              <a:off x="5916701" y="8165109"/>
              <a:ext cx="8255" cy="20320"/>
            </a:xfrm>
            <a:custGeom>
              <a:avLst/>
              <a:gdLst/>
              <a:ahLst/>
              <a:cxnLst/>
              <a:rect l="l" t="t" r="r" b="b"/>
              <a:pathLst>
                <a:path w="8254" h="20320">
                  <a:moveTo>
                    <a:pt x="5499" y="0"/>
                  </a:moveTo>
                  <a:lnTo>
                    <a:pt x="3555" y="1295"/>
                  </a:lnTo>
                  <a:lnTo>
                    <a:pt x="1714" y="2578"/>
                  </a:lnTo>
                  <a:lnTo>
                    <a:pt x="0" y="3581"/>
                  </a:lnTo>
                  <a:lnTo>
                    <a:pt x="736" y="9055"/>
                  </a:lnTo>
                  <a:lnTo>
                    <a:pt x="1714" y="14503"/>
                  </a:lnTo>
                  <a:lnTo>
                    <a:pt x="2984" y="19862"/>
                  </a:lnTo>
                  <a:lnTo>
                    <a:pt x="8216" y="15532"/>
                  </a:lnTo>
                  <a:lnTo>
                    <a:pt x="7061" y="10388"/>
                  </a:lnTo>
                  <a:lnTo>
                    <a:pt x="6159" y="5181"/>
                  </a:lnTo>
                  <a:lnTo>
                    <a:pt x="5499" y="0"/>
                  </a:lnTo>
                  <a:close/>
                </a:path>
              </a:pathLst>
            </a:custGeom>
            <a:solidFill>
              <a:srgbClr val="FDEEA4"/>
            </a:solidFill>
          </p:spPr>
          <p:txBody>
            <a:bodyPr wrap="square" lIns="0" tIns="0" rIns="0" bIns="0" rtlCol="0"/>
            <a:lstStyle/>
            <a:p>
              <a:endParaRPr/>
            </a:p>
          </p:txBody>
        </p:sp>
        <p:sp>
          <p:nvSpPr>
            <p:cNvPr id="8504" name="object 8504"/>
            <p:cNvSpPr/>
            <p:nvPr/>
          </p:nvSpPr>
          <p:spPr>
            <a:xfrm>
              <a:off x="5919686" y="8180641"/>
              <a:ext cx="5715" cy="4445"/>
            </a:xfrm>
            <a:custGeom>
              <a:avLst/>
              <a:gdLst/>
              <a:ahLst/>
              <a:cxnLst/>
              <a:rect l="l" t="t" r="r" b="b"/>
              <a:pathLst>
                <a:path w="5714" h="4445">
                  <a:moveTo>
                    <a:pt x="5232" y="0"/>
                  </a:moveTo>
                  <a:lnTo>
                    <a:pt x="0" y="4330"/>
                  </a:lnTo>
                </a:path>
              </a:pathLst>
            </a:custGeom>
            <a:ln w="25400">
              <a:solidFill>
                <a:srgbClr val="FDEB9E"/>
              </a:solidFill>
            </a:ln>
          </p:spPr>
          <p:txBody>
            <a:bodyPr wrap="square" lIns="0" tIns="0" rIns="0" bIns="0" rtlCol="0"/>
            <a:lstStyle/>
            <a:p>
              <a:endParaRPr/>
            </a:p>
          </p:txBody>
        </p:sp>
        <p:sp>
          <p:nvSpPr>
            <p:cNvPr id="8505" name="object 8505"/>
            <p:cNvSpPr/>
            <p:nvPr/>
          </p:nvSpPr>
          <p:spPr>
            <a:xfrm>
              <a:off x="5916701" y="8168690"/>
              <a:ext cx="3175" cy="16510"/>
            </a:xfrm>
            <a:custGeom>
              <a:avLst/>
              <a:gdLst/>
              <a:ahLst/>
              <a:cxnLst/>
              <a:rect l="l" t="t" r="r" b="b"/>
              <a:pathLst>
                <a:path w="3175" h="16509">
                  <a:moveTo>
                    <a:pt x="2984" y="16281"/>
                  </a:moveTo>
                  <a:lnTo>
                    <a:pt x="1714" y="10922"/>
                  </a:lnTo>
                  <a:lnTo>
                    <a:pt x="736" y="5473"/>
                  </a:lnTo>
                  <a:lnTo>
                    <a:pt x="0" y="0"/>
                  </a:lnTo>
                </a:path>
              </a:pathLst>
            </a:custGeom>
            <a:ln w="25399">
              <a:solidFill>
                <a:srgbClr val="FEEB9E"/>
              </a:solidFill>
            </a:ln>
          </p:spPr>
          <p:txBody>
            <a:bodyPr wrap="square" lIns="0" tIns="0" rIns="0" bIns="0" rtlCol="0"/>
            <a:lstStyle/>
            <a:p>
              <a:endParaRPr/>
            </a:p>
          </p:txBody>
        </p:sp>
        <p:sp>
          <p:nvSpPr>
            <p:cNvPr id="8506" name="object 8506"/>
            <p:cNvSpPr/>
            <p:nvPr/>
          </p:nvSpPr>
          <p:spPr>
            <a:xfrm>
              <a:off x="5916701" y="8165109"/>
              <a:ext cx="5715" cy="3810"/>
            </a:xfrm>
            <a:custGeom>
              <a:avLst/>
              <a:gdLst/>
              <a:ahLst/>
              <a:cxnLst/>
              <a:rect l="l" t="t" r="r" b="b"/>
              <a:pathLst>
                <a:path w="5714" h="3809">
                  <a:moveTo>
                    <a:pt x="0" y="3581"/>
                  </a:moveTo>
                  <a:lnTo>
                    <a:pt x="5499" y="0"/>
                  </a:lnTo>
                </a:path>
              </a:pathLst>
            </a:custGeom>
            <a:ln w="25400">
              <a:solidFill>
                <a:srgbClr val="FEF1AB"/>
              </a:solidFill>
            </a:ln>
          </p:spPr>
          <p:txBody>
            <a:bodyPr wrap="square" lIns="0" tIns="0" rIns="0" bIns="0" rtlCol="0"/>
            <a:lstStyle/>
            <a:p>
              <a:endParaRPr/>
            </a:p>
          </p:txBody>
        </p:sp>
        <p:sp>
          <p:nvSpPr>
            <p:cNvPr id="8507" name="object 8507"/>
            <p:cNvSpPr/>
            <p:nvPr/>
          </p:nvSpPr>
          <p:spPr>
            <a:xfrm>
              <a:off x="5922200" y="8165109"/>
              <a:ext cx="3175" cy="15875"/>
            </a:xfrm>
            <a:custGeom>
              <a:avLst/>
              <a:gdLst/>
              <a:ahLst/>
              <a:cxnLst/>
              <a:rect l="l" t="t" r="r" b="b"/>
              <a:pathLst>
                <a:path w="3175" h="15875">
                  <a:moveTo>
                    <a:pt x="0" y="0"/>
                  </a:moveTo>
                  <a:lnTo>
                    <a:pt x="660" y="5181"/>
                  </a:lnTo>
                  <a:lnTo>
                    <a:pt x="1562" y="10388"/>
                  </a:lnTo>
                  <a:lnTo>
                    <a:pt x="2717" y="15532"/>
                  </a:lnTo>
                </a:path>
              </a:pathLst>
            </a:custGeom>
            <a:ln w="25399">
              <a:solidFill>
                <a:srgbClr val="FDF1AB"/>
              </a:solidFill>
            </a:ln>
          </p:spPr>
          <p:txBody>
            <a:bodyPr wrap="square" lIns="0" tIns="0" rIns="0" bIns="0" rtlCol="0"/>
            <a:lstStyle/>
            <a:p>
              <a:endParaRPr/>
            </a:p>
          </p:txBody>
        </p:sp>
        <p:sp>
          <p:nvSpPr>
            <p:cNvPr id="8508" name="object 8508"/>
            <p:cNvSpPr/>
            <p:nvPr/>
          </p:nvSpPr>
          <p:spPr>
            <a:xfrm>
              <a:off x="5917933" y="8149602"/>
              <a:ext cx="4445" cy="17780"/>
            </a:xfrm>
            <a:custGeom>
              <a:avLst/>
              <a:gdLst/>
              <a:ahLst/>
              <a:cxnLst/>
              <a:rect l="l" t="t" r="r" b="b"/>
              <a:pathLst>
                <a:path w="4445" h="17779">
                  <a:moveTo>
                    <a:pt x="2908" y="0"/>
                  </a:moveTo>
                  <a:lnTo>
                    <a:pt x="0" y="1333"/>
                  </a:lnTo>
                  <a:lnTo>
                    <a:pt x="279" y="6692"/>
                  </a:lnTo>
                  <a:lnTo>
                    <a:pt x="736" y="12064"/>
                  </a:lnTo>
                  <a:lnTo>
                    <a:pt x="1435" y="17411"/>
                  </a:lnTo>
                  <a:lnTo>
                    <a:pt x="4267" y="15506"/>
                  </a:lnTo>
                  <a:lnTo>
                    <a:pt x="3606" y="10312"/>
                  </a:lnTo>
                  <a:lnTo>
                    <a:pt x="3162" y="5130"/>
                  </a:lnTo>
                  <a:lnTo>
                    <a:pt x="2908" y="0"/>
                  </a:lnTo>
                  <a:close/>
                </a:path>
              </a:pathLst>
            </a:custGeom>
            <a:solidFill>
              <a:srgbClr val="FEF4B2"/>
            </a:solidFill>
          </p:spPr>
          <p:txBody>
            <a:bodyPr wrap="square" lIns="0" tIns="0" rIns="0" bIns="0" rtlCol="0"/>
            <a:lstStyle/>
            <a:p>
              <a:endParaRPr/>
            </a:p>
          </p:txBody>
        </p:sp>
        <p:sp>
          <p:nvSpPr>
            <p:cNvPr id="8509" name="object 8509"/>
            <p:cNvSpPr/>
            <p:nvPr/>
          </p:nvSpPr>
          <p:spPr>
            <a:xfrm>
              <a:off x="5920841" y="8149602"/>
              <a:ext cx="1905" cy="15875"/>
            </a:xfrm>
            <a:custGeom>
              <a:avLst/>
              <a:gdLst/>
              <a:ahLst/>
              <a:cxnLst/>
              <a:rect l="l" t="t" r="r" b="b"/>
              <a:pathLst>
                <a:path w="1904" h="15875">
                  <a:moveTo>
                    <a:pt x="1358" y="15506"/>
                  </a:moveTo>
                  <a:lnTo>
                    <a:pt x="698" y="10312"/>
                  </a:lnTo>
                  <a:lnTo>
                    <a:pt x="253" y="5130"/>
                  </a:lnTo>
                  <a:lnTo>
                    <a:pt x="0" y="0"/>
                  </a:lnTo>
                </a:path>
              </a:pathLst>
            </a:custGeom>
            <a:ln w="25400">
              <a:solidFill>
                <a:srgbClr val="FDF5B5"/>
              </a:solidFill>
            </a:ln>
          </p:spPr>
          <p:txBody>
            <a:bodyPr wrap="square" lIns="0" tIns="0" rIns="0" bIns="0" rtlCol="0"/>
            <a:lstStyle/>
            <a:p>
              <a:endParaRPr/>
            </a:p>
          </p:txBody>
        </p:sp>
        <p:sp>
          <p:nvSpPr>
            <p:cNvPr id="8510" name="object 8510"/>
            <p:cNvSpPr/>
            <p:nvPr/>
          </p:nvSpPr>
          <p:spPr>
            <a:xfrm>
              <a:off x="5917933" y="8149602"/>
              <a:ext cx="3175" cy="1905"/>
            </a:xfrm>
            <a:custGeom>
              <a:avLst/>
              <a:gdLst/>
              <a:ahLst/>
              <a:cxnLst/>
              <a:rect l="l" t="t" r="r" b="b"/>
              <a:pathLst>
                <a:path w="3175" h="1904">
                  <a:moveTo>
                    <a:pt x="2908" y="0"/>
                  </a:moveTo>
                  <a:lnTo>
                    <a:pt x="0" y="1333"/>
                  </a:lnTo>
                </a:path>
              </a:pathLst>
            </a:custGeom>
            <a:ln w="25400">
              <a:solidFill>
                <a:srgbClr val="FEF5B5"/>
              </a:solidFill>
            </a:ln>
          </p:spPr>
          <p:txBody>
            <a:bodyPr wrap="square" lIns="0" tIns="0" rIns="0" bIns="0" rtlCol="0"/>
            <a:lstStyle/>
            <a:p>
              <a:endParaRPr/>
            </a:p>
          </p:txBody>
        </p:sp>
        <p:sp>
          <p:nvSpPr>
            <p:cNvPr id="8511" name="object 8511"/>
            <p:cNvSpPr/>
            <p:nvPr/>
          </p:nvSpPr>
          <p:spPr>
            <a:xfrm>
              <a:off x="5917933" y="8150936"/>
              <a:ext cx="1905" cy="16510"/>
            </a:xfrm>
            <a:custGeom>
              <a:avLst/>
              <a:gdLst/>
              <a:ahLst/>
              <a:cxnLst/>
              <a:rect l="l" t="t" r="r" b="b"/>
              <a:pathLst>
                <a:path w="1904" h="16509">
                  <a:moveTo>
                    <a:pt x="0" y="0"/>
                  </a:moveTo>
                  <a:lnTo>
                    <a:pt x="279" y="5359"/>
                  </a:lnTo>
                  <a:lnTo>
                    <a:pt x="736" y="10731"/>
                  </a:lnTo>
                  <a:lnTo>
                    <a:pt x="1435" y="16078"/>
                  </a:lnTo>
                </a:path>
              </a:pathLst>
            </a:custGeom>
            <a:ln w="25400">
              <a:solidFill>
                <a:srgbClr val="FEF2B0"/>
              </a:solidFill>
            </a:ln>
          </p:spPr>
          <p:txBody>
            <a:bodyPr wrap="square" lIns="0" tIns="0" rIns="0" bIns="0" rtlCol="0"/>
            <a:lstStyle/>
            <a:p>
              <a:endParaRPr/>
            </a:p>
          </p:txBody>
        </p:sp>
        <p:sp>
          <p:nvSpPr>
            <p:cNvPr id="8512" name="object 8512"/>
            <p:cNvSpPr/>
            <p:nvPr/>
          </p:nvSpPr>
          <p:spPr>
            <a:xfrm>
              <a:off x="5919368" y="8165109"/>
              <a:ext cx="3175" cy="1905"/>
            </a:xfrm>
            <a:custGeom>
              <a:avLst/>
              <a:gdLst/>
              <a:ahLst/>
              <a:cxnLst/>
              <a:rect l="l" t="t" r="r" b="b"/>
              <a:pathLst>
                <a:path w="3175" h="1904">
                  <a:moveTo>
                    <a:pt x="0" y="1904"/>
                  </a:moveTo>
                  <a:lnTo>
                    <a:pt x="2832" y="0"/>
                  </a:lnTo>
                </a:path>
              </a:pathLst>
            </a:custGeom>
            <a:ln w="25399">
              <a:solidFill>
                <a:srgbClr val="FEF3B0"/>
              </a:solidFill>
            </a:ln>
          </p:spPr>
          <p:txBody>
            <a:bodyPr wrap="square" lIns="0" tIns="0" rIns="0" bIns="0" rtlCol="0"/>
            <a:lstStyle/>
            <a:p>
              <a:endParaRPr/>
            </a:p>
          </p:txBody>
        </p:sp>
        <p:sp>
          <p:nvSpPr>
            <p:cNvPr id="8513" name="object 8513"/>
            <p:cNvSpPr/>
            <p:nvPr/>
          </p:nvSpPr>
          <p:spPr>
            <a:xfrm>
              <a:off x="5915177" y="8150936"/>
              <a:ext cx="4445" cy="17780"/>
            </a:xfrm>
            <a:custGeom>
              <a:avLst/>
              <a:gdLst/>
              <a:ahLst/>
              <a:cxnLst/>
              <a:rect l="l" t="t" r="r" b="b"/>
              <a:pathLst>
                <a:path w="4445" h="17779">
                  <a:moveTo>
                    <a:pt x="2755" y="0"/>
                  </a:moveTo>
                  <a:lnTo>
                    <a:pt x="0" y="1320"/>
                  </a:lnTo>
                  <a:lnTo>
                    <a:pt x="292" y="6781"/>
                  </a:lnTo>
                  <a:lnTo>
                    <a:pt x="787" y="12280"/>
                  </a:lnTo>
                  <a:lnTo>
                    <a:pt x="1524" y="17754"/>
                  </a:lnTo>
                  <a:lnTo>
                    <a:pt x="2387" y="17259"/>
                  </a:lnTo>
                  <a:lnTo>
                    <a:pt x="4190" y="16078"/>
                  </a:lnTo>
                  <a:lnTo>
                    <a:pt x="3492" y="10731"/>
                  </a:lnTo>
                  <a:lnTo>
                    <a:pt x="3035" y="5359"/>
                  </a:lnTo>
                  <a:lnTo>
                    <a:pt x="2755" y="0"/>
                  </a:lnTo>
                  <a:close/>
                </a:path>
              </a:pathLst>
            </a:custGeom>
            <a:solidFill>
              <a:srgbClr val="FEF0AA"/>
            </a:solidFill>
          </p:spPr>
          <p:txBody>
            <a:bodyPr wrap="square" lIns="0" tIns="0" rIns="0" bIns="0" rtlCol="0"/>
            <a:lstStyle/>
            <a:p>
              <a:endParaRPr/>
            </a:p>
          </p:txBody>
        </p:sp>
        <p:sp>
          <p:nvSpPr>
            <p:cNvPr id="8514" name="object 8514"/>
            <p:cNvSpPr/>
            <p:nvPr/>
          </p:nvSpPr>
          <p:spPr>
            <a:xfrm>
              <a:off x="5917933" y="8150936"/>
              <a:ext cx="1905" cy="16510"/>
            </a:xfrm>
            <a:custGeom>
              <a:avLst/>
              <a:gdLst/>
              <a:ahLst/>
              <a:cxnLst/>
              <a:rect l="l" t="t" r="r" b="b"/>
              <a:pathLst>
                <a:path w="1904" h="16509">
                  <a:moveTo>
                    <a:pt x="1435" y="16078"/>
                  </a:moveTo>
                  <a:lnTo>
                    <a:pt x="736" y="10731"/>
                  </a:lnTo>
                  <a:lnTo>
                    <a:pt x="279" y="5359"/>
                  </a:lnTo>
                  <a:lnTo>
                    <a:pt x="0" y="0"/>
                  </a:lnTo>
                </a:path>
              </a:pathLst>
            </a:custGeom>
            <a:ln w="25400">
              <a:solidFill>
                <a:srgbClr val="FEF2B0"/>
              </a:solidFill>
            </a:ln>
          </p:spPr>
          <p:txBody>
            <a:bodyPr wrap="square" lIns="0" tIns="0" rIns="0" bIns="0" rtlCol="0"/>
            <a:lstStyle/>
            <a:p>
              <a:endParaRPr/>
            </a:p>
          </p:txBody>
        </p:sp>
        <p:sp>
          <p:nvSpPr>
            <p:cNvPr id="8515" name="object 8515"/>
            <p:cNvSpPr/>
            <p:nvPr/>
          </p:nvSpPr>
          <p:spPr>
            <a:xfrm>
              <a:off x="5915177" y="8150936"/>
              <a:ext cx="3175" cy="1905"/>
            </a:xfrm>
            <a:custGeom>
              <a:avLst/>
              <a:gdLst/>
              <a:ahLst/>
              <a:cxnLst/>
              <a:rect l="l" t="t" r="r" b="b"/>
              <a:pathLst>
                <a:path w="3175" h="1904">
                  <a:moveTo>
                    <a:pt x="2755" y="0"/>
                  </a:moveTo>
                  <a:lnTo>
                    <a:pt x="0" y="1320"/>
                  </a:lnTo>
                </a:path>
              </a:pathLst>
            </a:custGeom>
            <a:ln w="25400">
              <a:solidFill>
                <a:srgbClr val="FEF2AD"/>
              </a:solidFill>
            </a:ln>
          </p:spPr>
          <p:txBody>
            <a:bodyPr wrap="square" lIns="0" tIns="0" rIns="0" bIns="0" rtlCol="0"/>
            <a:lstStyle/>
            <a:p>
              <a:endParaRPr/>
            </a:p>
          </p:txBody>
        </p:sp>
        <p:sp>
          <p:nvSpPr>
            <p:cNvPr id="8516" name="object 8516"/>
            <p:cNvSpPr/>
            <p:nvPr/>
          </p:nvSpPr>
          <p:spPr>
            <a:xfrm>
              <a:off x="5915177" y="8152257"/>
              <a:ext cx="1905" cy="16510"/>
            </a:xfrm>
            <a:custGeom>
              <a:avLst/>
              <a:gdLst/>
              <a:ahLst/>
              <a:cxnLst/>
              <a:rect l="l" t="t" r="r" b="b"/>
              <a:pathLst>
                <a:path w="1904" h="16509">
                  <a:moveTo>
                    <a:pt x="0" y="0"/>
                  </a:moveTo>
                  <a:lnTo>
                    <a:pt x="292" y="5461"/>
                  </a:lnTo>
                  <a:lnTo>
                    <a:pt x="787" y="10960"/>
                  </a:lnTo>
                  <a:lnTo>
                    <a:pt x="1524" y="16433"/>
                  </a:lnTo>
                </a:path>
              </a:pathLst>
            </a:custGeom>
            <a:ln w="25400">
              <a:solidFill>
                <a:srgbClr val="FEEFA5"/>
              </a:solidFill>
            </a:ln>
          </p:spPr>
          <p:txBody>
            <a:bodyPr wrap="square" lIns="0" tIns="0" rIns="0" bIns="0" rtlCol="0"/>
            <a:lstStyle/>
            <a:p>
              <a:endParaRPr/>
            </a:p>
          </p:txBody>
        </p:sp>
        <p:sp>
          <p:nvSpPr>
            <p:cNvPr id="8517" name="object 8517"/>
            <p:cNvSpPr/>
            <p:nvPr/>
          </p:nvSpPr>
          <p:spPr>
            <a:xfrm>
              <a:off x="5916701" y="8167014"/>
              <a:ext cx="3175" cy="1905"/>
            </a:xfrm>
            <a:custGeom>
              <a:avLst/>
              <a:gdLst/>
              <a:ahLst/>
              <a:cxnLst/>
              <a:rect l="l" t="t" r="r" b="b"/>
              <a:pathLst>
                <a:path w="3175" h="1904">
                  <a:moveTo>
                    <a:pt x="0" y="1676"/>
                  </a:moveTo>
                  <a:lnTo>
                    <a:pt x="2666" y="0"/>
                  </a:lnTo>
                </a:path>
              </a:pathLst>
            </a:custGeom>
            <a:ln w="25400">
              <a:solidFill>
                <a:srgbClr val="FEF0A8"/>
              </a:solidFill>
            </a:ln>
          </p:spPr>
          <p:txBody>
            <a:bodyPr wrap="square" lIns="0" tIns="0" rIns="0" bIns="0" rtlCol="0"/>
            <a:lstStyle/>
            <a:p>
              <a:endParaRPr/>
            </a:p>
          </p:txBody>
        </p:sp>
        <p:sp>
          <p:nvSpPr>
            <p:cNvPr id="8518" name="object 8518"/>
            <p:cNvSpPr/>
            <p:nvPr/>
          </p:nvSpPr>
          <p:spPr>
            <a:xfrm>
              <a:off x="5923689" y="8111858"/>
              <a:ext cx="5080" cy="36830"/>
            </a:xfrm>
            <a:custGeom>
              <a:avLst/>
              <a:gdLst/>
              <a:ahLst/>
              <a:cxnLst/>
              <a:rect l="l" t="t" r="r" b="b"/>
              <a:pathLst>
                <a:path w="5079" h="36829">
                  <a:moveTo>
                    <a:pt x="4594" y="0"/>
                  </a:moveTo>
                  <a:lnTo>
                    <a:pt x="0" y="27376"/>
                  </a:lnTo>
                  <a:lnTo>
                    <a:pt x="213" y="36410"/>
                  </a:lnTo>
                  <a:lnTo>
                    <a:pt x="3413" y="35090"/>
                  </a:lnTo>
                  <a:lnTo>
                    <a:pt x="3223" y="25953"/>
                  </a:lnTo>
                  <a:lnTo>
                    <a:pt x="3394" y="17021"/>
                  </a:lnTo>
                  <a:lnTo>
                    <a:pt x="3870" y="8351"/>
                  </a:lnTo>
                  <a:lnTo>
                    <a:pt x="4594" y="0"/>
                  </a:lnTo>
                  <a:close/>
                </a:path>
              </a:pathLst>
            </a:custGeom>
            <a:solidFill>
              <a:srgbClr val="FCFBBB"/>
            </a:solidFill>
          </p:spPr>
          <p:txBody>
            <a:bodyPr wrap="square" lIns="0" tIns="0" rIns="0" bIns="0" rtlCol="0"/>
            <a:lstStyle/>
            <a:p>
              <a:endParaRPr/>
            </a:p>
          </p:txBody>
        </p:sp>
        <p:sp>
          <p:nvSpPr>
            <p:cNvPr id="8519" name="object 8519"/>
            <p:cNvSpPr/>
            <p:nvPr/>
          </p:nvSpPr>
          <p:spPr>
            <a:xfrm>
              <a:off x="5926912" y="8111858"/>
              <a:ext cx="1905" cy="35560"/>
            </a:xfrm>
            <a:custGeom>
              <a:avLst/>
              <a:gdLst/>
              <a:ahLst/>
              <a:cxnLst/>
              <a:rect l="l" t="t" r="r" b="b"/>
              <a:pathLst>
                <a:path w="1904" h="35559">
                  <a:moveTo>
                    <a:pt x="190" y="35090"/>
                  </a:moveTo>
                  <a:lnTo>
                    <a:pt x="0" y="25953"/>
                  </a:lnTo>
                  <a:lnTo>
                    <a:pt x="171" y="17021"/>
                  </a:lnTo>
                  <a:lnTo>
                    <a:pt x="647" y="8351"/>
                  </a:lnTo>
                  <a:lnTo>
                    <a:pt x="1371" y="0"/>
                  </a:lnTo>
                </a:path>
              </a:pathLst>
            </a:custGeom>
            <a:ln w="25400">
              <a:solidFill>
                <a:srgbClr val="FBFBBC"/>
              </a:solidFill>
            </a:ln>
          </p:spPr>
          <p:txBody>
            <a:bodyPr wrap="square" lIns="0" tIns="0" rIns="0" bIns="0" rtlCol="0"/>
            <a:lstStyle/>
            <a:p>
              <a:endParaRPr/>
            </a:p>
          </p:txBody>
        </p:sp>
        <p:sp>
          <p:nvSpPr>
            <p:cNvPr id="8520" name="object 8520"/>
            <p:cNvSpPr/>
            <p:nvPr/>
          </p:nvSpPr>
          <p:spPr>
            <a:xfrm>
              <a:off x="5924892" y="8111858"/>
              <a:ext cx="3810" cy="1905"/>
            </a:xfrm>
            <a:custGeom>
              <a:avLst/>
              <a:gdLst/>
              <a:ahLst/>
              <a:cxnLst/>
              <a:rect l="l" t="t" r="r" b="b"/>
              <a:pathLst>
                <a:path w="3810" h="1904">
                  <a:moveTo>
                    <a:pt x="3390" y="0"/>
                  </a:moveTo>
                  <a:lnTo>
                    <a:pt x="0" y="1371"/>
                  </a:lnTo>
                </a:path>
              </a:pathLst>
            </a:custGeom>
            <a:ln w="25400">
              <a:solidFill>
                <a:srgbClr val="FCFBBA"/>
              </a:solidFill>
            </a:ln>
          </p:spPr>
          <p:txBody>
            <a:bodyPr wrap="square" lIns="0" tIns="0" rIns="0" bIns="0" rtlCol="0"/>
            <a:lstStyle/>
            <a:p>
              <a:endParaRPr/>
            </a:p>
          </p:txBody>
        </p:sp>
        <p:sp>
          <p:nvSpPr>
            <p:cNvPr id="8521" name="object 8521"/>
            <p:cNvSpPr/>
            <p:nvPr/>
          </p:nvSpPr>
          <p:spPr>
            <a:xfrm>
              <a:off x="5923689" y="8113230"/>
              <a:ext cx="1270" cy="35560"/>
            </a:xfrm>
            <a:custGeom>
              <a:avLst/>
              <a:gdLst/>
              <a:ahLst/>
              <a:cxnLst/>
              <a:rect l="l" t="t" r="r" b="b"/>
              <a:pathLst>
                <a:path w="1270" h="35559">
                  <a:moveTo>
                    <a:pt x="1203" y="0"/>
                  </a:moveTo>
                  <a:lnTo>
                    <a:pt x="545" y="8427"/>
                  </a:lnTo>
                  <a:lnTo>
                    <a:pt x="127" y="17114"/>
                  </a:lnTo>
                  <a:lnTo>
                    <a:pt x="0" y="26005"/>
                  </a:lnTo>
                  <a:lnTo>
                    <a:pt x="213" y="35039"/>
                  </a:lnTo>
                </a:path>
              </a:pathLst>
            </a:custGeom>
            <a:ln w="25400">
              <a:solidFill>
                <a:srgbClr val="FCFABA"/>
              </a:solidFill>
            </a:ln>
          </p:spPr>
          <p:txBody>
            <a:bodyPr wrap="square" lIns="0" tIns="0" rIns="0" bIns="0" rtlCol="0"/>
            <a:lstStyle/>
            <a:p>
              <a:endParaRPr/>
            </a:p>
          </p:txBody>
        </p:sp>
        <p:sp>
          <p:nvSpPr>
            <p:cNvPr id="8522" name="object 8522"/>
            <p:cNvSpPr/>
            <p:nvPr/>
          </p:nvSpPr>
          <p:spPr>
            <a:xfrm>
              <a:off x="5923902" y="8146948"/>
              <a:ext cx="3810" cy="1905"/>
            </a:xfrm>
            <a:custGeom>
              <a:avLst/>
              <a:gdLst/>
              <a:ahLst/>
              <a:cxnLst/>
              <a:rect l="l" t="t" r="r" b="b"/>
              <a:pathLst>
                <a:path w="3810" h="1904">
                  <a:moveTo>
                    <a:pt x="0" y="1320"/>
                  </a:moveTo>
                  <a:lnTo>
                    <a:pt x="3200" y="0"/>
                  </a:lnTo>
                </a:path>
              </a:pathLst>
            </a:custGeom>
            <a:ln w="25400">
              <a:solidFill>
                <a:srgbClr val="FCFBBC"/>
              </a:solidFill>
            </a:ln>
          </p:spPr>
          <p:txBody>
            <a:bodyPr wrap="square" lIns="0" tIns="0" rIns="0" bIns="0" rtlCol="0"/>
            <a:lstStyle/>
            <a:p>
              <a:endParaRPr/>
            </a:p>
          </p:txBody>
        </p:sp>
        <p:sp>
          <p:nvSpPr>
            <p:cNvPr id="8523" name="object 8523"/>
            <p:cNvSpPr/>
            <p:nvPr/>
          </p:nvSpPr>
          <p:spPr>
            <a:xfrm>
              <a:off x="5920606" y="8113230"/>
              <a:ext cx="4445" cy="36830"/>
            </a:xfrm>
            <a:custGeom>
              <a:avLst/>
              <a:gdLst/>
              <a:ahLst/>
              <a:cxnLst/>
              <a:rect l="l" t="t" r="r" b="b"/>
              <a:pathLst>
                <a:path w="4445" h="36829">
                  <a:moveTo>
                    <a:pt x="4286" y="0"/>
                  </a:moveTo>
                  <a:lnTo>
                    <a:pt x="0" y="27603"/>
                  </a:lnTo>
                  <a:lnTo>
                    <a:pt x="235" y="36372"/>
                  </a:lnTo>
                  <a:lnTo>
                    <a:pt x="3295" y="35039"/>
                  </a:lnTo>
                  <a:lnTo>
                    <a:pt x="3082" y="26005"/>
                  </a:lnTo>
                  <a:lnTo>
                    <a:pt x="3210" y="17114"/>
                  </a:lnTo>
                  <a:lnTo>
                    <a:pt x="3628" y="8427"/>
                  </a:lnTo>
                  <a:lnTo>
                    <a:pt x="4286" y="0"/>
                  </a:lnTo>
                  <a:close/>
                </a:path>
              </a:pathLst>
            </a:custGeom>
            <a:solidFill>
              <a:srgbClr val="FCF9B8"/>
            </a:solidFill>
          </p:spPr>
          <p:txBody>
            <a:bodyPr wrap="square" lIns="0" tIns="0" rIns="0" bIns="0" rtlCol="0"/>
            <a:lstStyle/>
            <a:p>
              <a:endParaRPr/>
            </a:p>
          </p:txBody>
        </p:sp>
        <p:sp>
          <p:nvSpPr>
            <p:cNvPr id="8524" name="object 8524"/>
            <p:cNvSpPr/>
            <p:nvPr/>
          </p:nvSpPr>
          <p:spPr>
            <a:xfrm>
              <a:off x="5923689" y="8113230"/>
              <a:ext cx="1270" cy="35560"/>
            </a:xfrm>
            <a:custGeom>
              <a:avLst/>
              <a:gdLst/>
              <a:ahLst/>
              <a:cxnLst/>
              <a:rect l="l" t="t" r="r" b="b"/>
              <a:pathLst>
                <a:path w="1270" h="35559">
                  <a:moveTo>
                    <a:pt x="213" y="35039"/>
                  </a:moveTo>
                  <a:lnTo>
                    <a:pt x="0" y="26005"/>
                  </a:lnTo>
                  <a:lnTo>
                    <a:pt x="127" y="17114"/>
                  </a:lnTo>
                  <a:lnTo>
                    <a:pt x="545" y="8427"/>
                  </a:lnTo>
                  <a:lnTo>
                    <a:pt x="1203" y="0"/>
                  </a:lnTo>
                </a:path>
              </a:pathLst>
            </a:custGeom>
            <a:ln w="25400">
              <a:solidFill>
                <a:srgbClr val="FCFABA"/>
              </a:solidFill>
            </a:ln>
          </p:spPr>
          <p:txBody>
            <a:bodyPr wrap="square" lIns="0" tIns="0" rIns="0" bIns="0" rtlCol="0"/>
            <a:lstStyle/>
            <a:p>
              <a:endParaRPr/>
            </a:p>
          </p:txBody>
        </p:sp>
        <p:sp>
          <p:nvSpPr>
            <p:cNvPr id="8525" name="object 8525"/>
            <p:cNvSpPr/>
            <p:nvPr/>
          </p:nvSpPr>
          <p:spPr>
            <a:xfrm>
              <a:off x="5921679" y="8113230"/>
              <a:ext cx="3810" cy="2540"/>
            </a:xfrm>
            <a:custGeom>
              <a:avLst/>
              <a:gdLst/>
              <a:ahLst/>
              <a:cxnLst/>
              <a:rect l="l" t="t" r="r" b="b"/>
              <a:pathLst>
                <a:path w="3810" h="2540">
                  <a:moveTo>
                    <a:pt x="3213" y="0"/>
                  </a:moveTo>
                  <a:lnTo>
                    <a:pt x="0" y="1955"/>
                  </a:lnTo>
                </a:path>
              </a:pathLst>
            </a:custGeom>
            <a:ln w="25400">
              <a:solidFill>
                <a:srgbClr val="FCF9B6"/>
              </a:solidFill>
            </a:ln>
          </p:spPr>
          <p:txBody>
            <a:bodyPr wrap="square" lIns="0" tIns="0" rIns="0" bIns="0" rtlCol="0"/>
            <a:lstStyle/>
            <a:p>
              <a:endParaRPr/>
            </a:p>
          </p:txBody>
        </p:sp>
        <p:sp>
          <p:nvSpPr>
            <p:cNvPr id="8526" name="object 8526"/>
            <p:cNvSpPr/>
            <p:nvPr/>
          </p:nvSpPr>
          <p:spPr>
            <a:xfrm>
              <a:off x="5920606" y="8115185"/>
              <a:ext cx="1270" cy="34925"/>
            </a:xfrm>
            <a:custGeom>
              <a:avLst/>
              <a:gdLst/>
              <a:ahLst/>
              <a:cxnLst/>
              <a:rect l="l" t="t" r="r" b="b"/>
              <a:pathLst>
                <a:path w="1270" h="34925">
                  <a:moveTo>
                    <a:pt x="1073" y="0"/>
                  </a:moveTo>
                  <a:lnTo>
                    <a:pt x="472" y="8404"/>
                  </a:lnTo>
                  <a:lnTo>
                    <a:pt x="97" y="16965"/>
                  </a:lnTo>
                  <a:lnTo>
                    <a:pt x="0" y="25647"/>
                  </a:lnTo>
                  <a:lnTo>
                    <a:pt x="235" y="34417"/>
                  </a:lnTo>
                </a:path>
              </a:pathLst>
            </a:custGeom>
            <a:ln w="25400">
              <a:solidFill>
                <a:srgbClr val="FDF7B5"/>
              </a:solidFill>
            </a:ln>
          </p:spPr>
          <p:txBody>
            <a:bodyPr wrap="square" lIns="0" tIns="0" rIns="0" bIns="0" rtlCol="0"/>
            <a:lstStyle/>
            <a:p>
              <a:endParaRPr/>
            </a:p>
          </p:txBody>
        </p:sp>
        <p:sp>
          <p:nvSpPr>
            <p:cNvPr id="8527" name="object 8527"/>
            <p:cNvSpPr/>
            <p:nvPr/>
          </p:nvSpPr>
          <p:spPr>
            <a:xfrm>
              <a:off x="5920841" y="8148269"/>
              <a:ext cx="3175" cy="1905"/>
            </a:xfrm>
            <a:custGeom>
              <a:avLst/>
              <a:gdLst/>
              <a:ahLst/>
              <a:cxnLst/>
              <a:rect l="l" t="t" r="r" b="b"/>
              <a:pathLst>
                <a:path w="3175" h="1904">
                  <a:moveTo>
                    <a:pt x="0" y="1333"/>
                  </a:moveTo>
                  <a:lnTo>
                    <a:pt x="3060" y="0"/>
                  </a:lnTo>
                </a:path>
              </a:pathLst>
            </a:custGeom>
            <a:ln w="25399">
              <a:solidFill>
                <a:srgbClr val="FCF9BA"/>
              </a:solidFill>
            </a:ln>
          </p:spPr>
          <p:txBody>
            <a:bodyPr wrap="square" lIns="0" tIns="0" rIns="0" bIns="0" rtlCol="0"/>
            <a:lstStyle/>
            <a:p>
              <a:endParaRPr/>
            </a:p>
          </p:txBody>
        </p:sp>
        <p:sp>
          <p:nvSpPr>
            <p:cNvPr id="8528" name="object 8528"/>
            <p:cNvSpPr/>
            <p:nvPr/>
          </p:nvSpPr>
          <p:spPr>
            <a:xfrm>
              <a:off x="5917603" y="8132153"/>
              <a:ext cx="3810" cy="19050"/>
            </a:xfrm>
            <a:custGeom>
              <a:avLst/>
              <a:gdLst/>
              <a:ahLst/>
              <a:cxnLst/>
              <a:rect l="l" t="t" r="r" b="b"/>
              <a:pathLst>
                <a:path w="3810" h="19050">
                  <a:moveTo>
                    <a:pt x="3098" y="0"/>
                  </a:moveTo>
                  <a:lnTo>
                    <a:pt x="1104" y="1244"/>
                  </a:lnTo>
                  <a:lnTo>
                    <a:pt x="139" y="1803"/>
                  </a:lnTo>
                  <a:lnTo>
                    <a:pt x="0" y="7442"/>
                  </a:lnTo>
                  <a:lnTo>
                    <a:pt x="38" y="13106"/>
                  </a:lnTo>
                  <a:lnTo>
                    <a:pt x="330" y="18783"/>
                  </a:lnTo>
                  <a:lnTo>
                    <a:pt x="3238" y="17449"/>
                  </a:lnTo>
                  <a:lnTo>
                    <a:pt x="2959" y="11582"/>
                  </a:lnTo>
                  <a:lnTo>
                    <a:pt x="2933" y="5753"/>
                  </a:lnTo>
                  <a:lnTo>
                    <a:pt x="3098" y="0"/>
                  </a:lnTo>
                  <a:close/>
                </a:path>
              </a:pathLst>
            </a:custGeom>
            <a:solidFill>
              <a:srgbClr val="FEF5B4"/>
            </a:solidFill>
          </p:spPr>
          <p:txBody>
            <a:bodyPr wrap="square" lIns="0" tIns="0" rIns="0" bIns="0" rtlCol="0"/>
            <a:lstStyle/>
            <a:p>
              <a:endParaRPr/>
            </a:p>
          </p:txBody>
        </p:sp>
        <p:sp>
          <p:nvSpPr>
            <p:cNvPr id="8529" name="object 8529"/>
            <p:cNvSpPr/>
            <p:nvPr/>
          </p:nvSpPr>
          <p:spPr>
            <a:xfrm>
              <a:off x="5920536" y="8132153"/>
              <a:ext cx="635" cy="17780"/>
            </a:xfrm>
            <a:custGeom>
              <a:avLst/>
              <a:gdLst/>
              <a:ahLst/>
              <a:cxnLst/>
              <a:rect l="l" t="t" r="r" b="b"/>
              <a:pathLst>
                <a:path w="635" h="17779">
                  <a:moveTo>
                    <a:pt x="304" y="17449"/>
                  </a:moveTo>
                  <a:lnTo>
                    <a:pt x="25" y="11582"/>
                  </a:lnTo>
                  <a:lnTo>
                    <a:pt x="0" y="5753"/>
                  </a:lnTo>
                  <a:lnTo>
                    <a:pt x="165" y="0"/>
                  </a:lnTo>
                </a:path>
              </a:pathLst>
            </a:custGeom>
            <a:ln w="25400">
              <a:solidFill>
                <a:srgbClr val="FDF7B7"/>
              </a:solidFill>
            </a:ln>
          </p:spPr>
          <p:txBody>
            <a:bodyPr wrap="square" lIns="0" tIns="0" rIns="0" bIns="0" rtlCol="0"/>
            <a:lstStyle/>
            <a:p>
              <a:endParaRPr/>
            </a:p>
          </p:txBody>
        </p:sp>
        <p:sp>
          <p:nvSpPr>
            <p:cNvPr id="8530" name="object 8530"/>
            <p:cNvSpPr/>
            <p:nvPr/>
          </p:nvSpPr>
          <p:spPr>
            <a:xfrm>
              <a:off x="5917742" y="8132153"/>
              <a:ext cx="3175" cy="1905"/>
            </a:xfrm>
            <a:custGeom>
              <a:avLst/>
              <a:gdLst/>
              <a:ahLst/>
              <a:cxnLst/>
              <a:rect l="l" t="t" r="r" b="b"/>
              <a:pathLst>
                <a:path w="3175" h="1904">
                  <a:moveTo>
                    <a:pt x="2959" y="0"/>
                  </a:moveTo>
                  <a:lnTo>
                    <a:pt x="0" y="1803"/>
                  </a:lnTo>
                </a:path>
              </a:pathLst>
            </a:custGeom>
            <a:ln w="25400">
              <a:solidFill>
                <a:srgbClr val="FEF5B3"/>
              </a:solidFill>
            </a:ln>
          </p:spPr>
          <p:txBody>
            <a:bodyPr wrap="square" lIns="0" tIns="0" rIns="0" bIns="0" rtlCol="0"/>
            <a:lstStyle/>
            <a:p>
              <a:endParaRPr/>
            </a:p>
          </p:txBody>
        </p:sp>
        <p:sp>
          <p:nvSpPr>
            <p:cNvPr id="8531" name="object 8531"/>
            <p:cNvSpPr/>
            <p:nvPr/>
          </p:nvSpPr>
          <p:spPr>
            <a:xfrm>
              <a:off x="5917603" y="8133956"/>
              <a:ext cx="635" cy="17145"/>
            </a:xfrm>
            <a:custGeom>
              <a:avLst/>
              <a:gdLst/>
              <a:ahLst/>
              <a:cxnLst/>
              <a:rect l="l" t="t" r="r" b="b"/>
              <a:pathLst>
                <a:path w="635" h="17145">
                  <a:moveTo>
                    <a:pt x="139" y="0"/>
                  </a:moveTo>
                  <a:lnTo>
                    <a:pt x="0" y="5638"/>
                  </a:lnTo>
                  <a:lnTo>
                    <a:pt x="38" y="11302"/>
                  </a:lnTo>
                  <a:lnTo>
                    <a:pt x="330" y="16979"/>
                  </a:lnTo>
                </a:path>
              </a:pathLst>
            </a:custGeom>
            <a:ln w="25400">
              <a:solidFill>
                <a:srgbClr val="FEF4B1"/>
              </a:solidFill>
            </a:ln>
          </p:spPr>
          <p:txBody>
            <a:bodyPr wrap="square" lIns="0" tIns="0" rIns="0" bIns="0" rtlCol="0"/>
            <a:lstStyle/>
            <a:p>
              <a:endParaRPr/>
            </a:p>
          </p:txBody>
        </p:sp>
        <p:sp>
          <p:nvSpPr>
            <p:cNvPr id="8532" name="object 8532"/>
            <p:cNvSpPr/>
            <p:nvPr/>
          </p:nvSpPr>
          <p:spPr>
            <a:xfrm>
              <a:off x="5917933" y="8149602"/>
              <a:ext cx="3175" cy="1905"/>
            </a:xfrm>
            <a:custGeom>
              <a:avLst/>
              <a:gdLst/>
              <a:ahLst/>
              <a:cxnLst/>
              <a:rect l="l" t="t" r="r" b="b"/>
              <a:pathLst>
                <a:path w="3175" h="1904">
                  <a:moveTo>
                    <a:pt x="0" y="1333"/>
                  </a:moveTo>
                  <a:lnTo>
                    <a:pt x="2908" y="0"/>
                  </a:lnTo>
                </a:path>
              </a:pathLst>
            </a:custGeom>
            <a:ln w="25400">
              <a:solidFill>
                <a:srgbClr val="FEF5B5"/>
              </a:solidFill>
            </a:ln>
          </p:spPr>
          <p:txBody>
            <a:bodyPr wrap="square" lIns="0" tIns="0" rIns="0" bIns="0" rtlCol="0"/>
            <a:lstStyle/>
            <a:p>
              <a:endParaRPr/>
            </a:p>
          </p:txBody>
        </p:sp>
        <p:sp>
          <p:nvSpPr>
            <p:cNvPr id="8533" name="object 8533"/>
            <p:cNvSpPr/>
            <p:nvPr/>
          </p:nvSpPr>
          <p:spPr>
            <a:xfrm>
              <a:off x="5914809" y="8133956"/>
              <a:ext cx="3175" cy="18415"/>
            </a:xfrm>
            <a:custGeom>
              <a:avLst/>
              <a:gdLst/>
              <a:ahLst/>
              <a:cxnLst/>
              <a:rect l="l" t="t" r="r" b="b"/>
              <a:pathLst>
                <a:path w="3175" h="18415">
                  <a:moveTo>
                    <a:pt x="2933" y="0"/>
                  </a:moveTo>
                  <a:lnTo>
                    <a:pt x="1968" y="571"/>
                  </a:lnTo>
                  <a:lnTo>
                    <a:pt x="1015" y="1092"/>
                  </a:lnTo>
                  <a:lnTo>
                    <a:pt x="88" y="1485"/>
                  </a:lnTo>
                  <a:lnTo>
                    <a:pt x="0" y="7099"/>
                  </a:lnTo>
                  <a:lnTo>
                    <a:pt x="76" y="12699"/>
                  </a:lnTo>
                  <a:lnTo>
                    <a:pt x="368" y="18300"/>
                  </a:lnTo>
                  <a:lnTo>
                    <a:pt x="3124" y="16979"/>
                  </a:lnTo>
                  <a:lnTo>
                    <a:pt x="2832" y="11302"/>
                  </a:lnTo>
                  <a:lnTo>
                    <a:pt x="2793" y="5638"/>
                  </a:lnTo>
                  <a:lnTo>
                    <a:pt x="2933" y="0"/>
                  </a:lnTo>
                  <a:close/>
                </a:path>
              </a:pathLst>
            </a:custGeom>
            <a:solidFill>
              <a:srgbClr val="FEF2AB"/>
            </a:solidFill>
          </p:spPr>
          <p:txBody>
            <a:bodyPr wrap="square" lIns="0" tIns="0" rIns="0" bIns="0" rtlCol="0"/>
            <a:lstStyle/>
            <a:p>
              <a:endParaRPr/>
            </a:p>
          </p:txBody>
        </p:sp>
        <p:sp>
          <p:nvSpPr>
            <p:cNvPr id="8534" name="object 8534"/>
            <p:cNvSpPr/>
            <p:nvPr/>
          </p:nvSpPr>
          <p:spPr>
            <a:xfrm>
              <a:off x="5917603" y="8133956"/>
              <a:ext cx="635" cy="17145"/>
            </a:xfrm>
            <a:custGeom>
              <a:avLst/>
              <a:gdLst/>
              <a:ahLst/>
              <a:cxnLst/>
              <a:rect l="l" t="t" r="r" b="b"/>
              <a:pathLst>
                <a:path w="635" h="17145">
                  <a:moveTo>
                    <a:pt x="330" y="16979"/>
                  </a:moveTo>
                  <a:lnTo>
                    <a:pt x="38" y="11302"/>
                  </a:lnTo>
                  <a:lnTo>
                    <a:pt x="0" y="5638"/>
                  </a:lnTo>
                  <a:lnTo>
                    <a:pt x="139" y="0"/>
                  </a:lnTo>
                </a:path>
              </a:pathLst>
            </a:custGeom>
            <a:ln w="25400">
              <a:solidFill>
                <a:srgbClr val="FEF4B1"/>
              </a:solidFill>
            </a:ln>
          </p:spPr>
          <p:txBody>
            <a:bodyPr wrap="square" lIns="0" tIns="0" rIns="0" bIns="0" rtlCol="0"/>
            <a:lstStyle/>
            <a:p>
              <a:endParaRPr/>
            </a:p>
          </p:txBody>
        </p:sp>
        <p:sp>
          <p:nvSpPr>
            <p:cNvPr id="8535" name="object 8535"/>
            <p:cNvSpPr/>
            <p:nvPr/>
          </p:nvSpPr>
          <p:spPr>
            <a:xfrm>
              <a:off x="5914898" y="8133956"/>
              <a:ext cx="3175" cy="1905"/>
            </a:xfrm>
            <a:custGeom>
              <a:avLst/>
              <a:gdLst/>
              <a:ahLst/>
              <a:cxnLst/>
              <a:rect l="l" t="t" r="r" b="b"/>
              <a:pathLst>
                <a:path w="3175" h="1904">
                  <a:moveTo>
                    <a:pt x="2844" y="0"/>
                  </a:moveTo>
                  <a:lnTo>
                    <a:pt x="0" y="1485"/>
                  </a:lnTo>
                </a:path>
              </a:pathLst>
            </a:custGeom>
            <a:ln w="25400">
              <a:solidFill>
                <a:srgbClr val="FEF2A9"/>
              </a:solidFill>
            </a:ln>
          </p:spPr>
          <p:txBody>
            <a:bodyPr wrap="square" lIns="0" tIns="0" rIns="0" bIns="0" rtlCol="0"/>
            <a:lstStyle/>
            <a:p>
              <a:endParaRPr/>
            </a:p>
          </p:txBody>
        </p:sp>
        <p:sp>
          <p:nvSpPr>
            <p:cNvPr id="8536" name="object 8536"/>
            <p:cNvSpPr/>
            <p:nvPr/>
          </p:nvSpPr>
          <p:spPr>
            <a:xfrm>
              <a:off x="5914809" y="8135442"/>
              <a:ext cx="635" cy="17145"/>
            </a:xfrm>
            <a:custGeom>
              <a:avLst/>
              <a:gdLst/>
              <a:ahLst/>
              <a:cxnLst/>
              <a:rect l="l" t="t" r="r" b="b"/>
              <a:pathLst>
                <a:path w="635" h="17145">
                  <a:moveTo>
                    <a:pt x="88" y="0"/>
                  </a:moveTo>
                  <a:lnTo>
                    <a:pt x="0" y="5613"/>
                  </a:lnTo>
                  <a:lnTo>
                    <a:pt x="76" y="11214"/>
                  </a:lnTo>
                  <a:lnTo>
                    <a:pt x="368" y="16814"/>
                  </a:lnTo>
                </a:path>
              </a:pathLst>
            </a:custGeom>
            <a:ln w="25399">
              <a:solidFill>
                <a:srgbClr val="FFF0A5"/>
              </a:solidFill>
            </a:ln>
          </p:spPr>
          <p:txBody>
            <a:bodyPr wrap="square" lIns="0" tIns="0" rIns="0" bIns="0" rtlCol="0"/>
            <a:lstStyle/>
            <a:p>
              <a:endParaRPr/>
            </a:p>
          </p:txBody>
        </p:sp>
        <p:sp>
          <p:nvSpPr>
            <p:cNvPr id="8537" name="object 8537"/>
            <p:cNvSpPr/>
            <p:nvPr/>
          </p:nvSpPr>
          <p:spPr>
            <a:xfrm>
              <a:off x="5915177" y="8150936"/>
              <a:ext cx="3175" cy="1905"/>
            </a:xfrm>
            <a:custGeom>
              <a:avLst/>
              <a:gdLst/>
              <a:ahLst/>
              <a:cxnLst/>
              <a:rect l="l" t="t" r="r" b="b"/>
              <a:pathLst>
                <a:path w="3175" h="1904">
                  <a:moveTo>
                    <a:pt x="0" y="1320"/>
                  </a:moveTo>
                  <a:lnTo>
                    <a:pt x="2755" y="0"/>
                  </a:lnTo>
                </a:path>
              </a:pathLst>
            </a:custGeom>
            <a:ln w="25400">
              <a:solidFill>
                <a:srgbClr val="FEF2AD"/>
              </a:solidFill>
            </a:ln>
          </p:spPr>
          <p:txBody>
            <a:bodyPr wrap="square" lIns="0" tIns="0" rIns="0" bIns="0" rtlCol="0"/>
            <a:lstStyle/>
            <a:p>
              <a:endParaRPr/>
            </a:p>
          </p:txBody>
        </p:sp>
        <p:sp>
          <p:nvSpPr>
            <p:cNvPr id="8538" name="object 8538"/>
            <p:cNvSpPr/>
            <p:nvPr/>
          </p:nvSpPr>
          <p:spPr>
            <a:xfrm>
              <a:off x="5914898" y="8115185"/>
              <a:ext cx="6985" cy="20320"/>
            </a:xfrm>
            <a:custGeom>
              <a:avLst/>
              <a:gdLst/>
              <a:ahLst/>
              <a:cxnLst/>
              <a:rect l="l" t="t" r="r" b="b"/>
              <a:pathLst>
                <a:path w="6985" h="20320">
                  <a:moveTo>
                    <a:pt x="6781" y="0"/>
                  </a:moveTo>
                  <a:lnTo>
                    <a:pt x="4686" y="1384"/>
                  </a:lnTo>
                  <a:lnTo>
                    <a:pt x="2679" y="2781"/>
                  </a:lnTo>
                  <a:lnTo>
                    <a:pt x="685" y="3429"/>
                  </a:lnTo>
                  <a:lnTo>
                    <a:pt x="342" y="9042"/>
                  </a:lnTo>
                  <a:lnTo>
                    <a:pt x="101" y="14655"/>
                  </a:lnTo>
                  <a:lnTo>
                    <a:pt x="0" y="20256"/>
                  </a:lnTo>
                  <a:lnTo>
                    <a:pt x="1854" y="19456"/>
                  </a:lnTo>
                  <a:lnTo>
                    <a:pt x="3784" y="18211"/>
                  </a:lnTo>
                  <a:lnTo>
                    <a:pt x="5803" y="16967"/>
                  </a:lnTo>
                  <a:lnTo>
                    <a:pt x="5968" y="11214"/>
                  </a:lnTo>
                  <a:lnTo>
                    <a:pt x="6311" y="5549"/>
                  </a:lnTo>
                  <a:lnTo>
                    <a:pt x="6781" y="0"/>
                  </a:lnTo>
                  <a:close/>
                </a:path>
              </a:pathLst>
            </a:custGeom>
            <a:solidFill>
              <a:srgbClr val="FEF4A9"/>
            </a:solidFill>
          </p:spPr>
          <p:txBody>
            <a:bodyPr wrap="square" lIns="0" tIns="0" rIns="0" bIns="0" rtlCol="0"/>
            <a:lstStyle/>
            <a:p>
              <a:endParaRPr/>
            </a:p>
          </p:txBody>
        </p:sp>
        <p:sp>
          <p:nvSpPr>
            <p:cNvPr id="8539" name="object 8539"/>
            <p:cNvSpPr/>
            <p:nvPr/>
          </p:nvSpPr>
          <p:spPr>
            <a:xfrm>
              <a:off x="5914898" y="8132153"/>
              <a:ext cx="6350" cy="3810"/>
            </a:xfrm>
            <a:custGeom>
              <a:avLst/>
              <a:gdLst/>
              <a:ahLst/>
              <a:cxnLst/>
              <a:rect l="l" t="t" r="r" b="b"/>
              <a:pathLst>
                <a:path w="6350" h="3809">
                  <a:moveTo>
                    <a:pt x="5803" y="0"/>
                  </a:moveTo>
                  <a:lnTo>
                    <a:pt x="0" y="3289"/>
                  </a:lnTo>
                </a:path>
              </a:pathLst>
            </a:custGeom>
            <a:ln w="25400">
              <a:solidFill>
                <a:srgbClr val="FEF4AD"/>
              </a:solidFill>
            </a:ln>
          </p:spPr>
          <p:txBody>
            <a:bodyPr wrap="square" lIns="0" tIns="0" rIns="0" bIns="0" rtlCol="0"/>
            <a:lstStyle/>
            <a:p>
              <a:endParaRPr/>
            </a:p>
          </p:txBody>
        </p:sp>
        <p:sp>
          <p:nvSpPr>
            <p:cNvPr id="8540" name="object 8540"/>
            <p:cNvSpPr/>
            <p:nvPr/>
          </p:nvSpPr>
          <p:spPr>
            <a:xfrm>
              <a:off x="5914898" y="8118614"/>
              <a:ext cx="1270" cy="17145"/>
            </a:xfrm>
            <a:custGeom>
              <a:avLst/>
              <a:gdLst/>
              <a:ahLst/>
              <a:cxnLst/>
              <a:rect l="l" t="t" r="r" b="b"/>
              <a:pathLst>
                <a:path w="1270" h="17145">
                  <a:moveTo>
                    <a:pt x="0" y="16827"/>
                  </a:moveTo>
                  <a:lnTo>
                    <a:pt x="101" y="11226"/>
                  </a:lnTo>
                  <a:lnTo>
                    <a:pt x="342" y="5613"/>
                  </a:lnTo>
                  <a:lnTo>
                    <a:pt x="685" y="0"/>
                  </a:lnTo>
                </a:path>
              </a:pathLst>
            </a:custGeom>
            <a:ln w="25400">
              <a:solidFill>
                <a:srgbClr val="FFF09F"/>
              </a:solidFill>
            </a:ln>
          </p:spPr>
          <p:txBody>
            <a:bodyPr wrap="square" lIns="0" tIns="0" rIns="0" bIns="0" rtlCol="0"/>
            <a:lstStyle/>
            <a:p>
              <a:endParaRPr/>
            </a:p>
          </p:txBody>
        </p:sp>
        <p:sp>
          <p:nvSpPr>
            <p:cNvPr id="8541" name="object 8541"/>
            <p:cNvSpPr/>
            <p:nvPr/>
          </p:nvSpPr>
          <p:spPr>
            <a:xfrm>
              <a:off x="5915584" y="8115185"/>
              <a:ext cx="6350" cy="3810"/>
            </a:xfrm>
            <a:custGeom>
              <a:avLst/>
              <a:gdLst/>
              <a:ahLst/>
              <a:cxnLst/>
              <a:rect l="l" t="t" r="r" b="b"/>
              <a:pathLst>
                <a:path w="6350" h="3809">
                  <a:moveTo>
                    <a:pt x="0" y="3429"/>
                  </a:moveTo>
                  <a:lnTo>
                    <a:pt x="6096" y="0"/>
                  </a:lnTo>
                </a:path>
              </a:pathLst>
            </a:custGeom>
            <a:ln w="25400">
              <a:solidFill>
                <a:srgbClr val="FEF4A6"/>
              </a:solidFill>
            </a:ln>
          </p:spPr>
          <p:txBody>
            <a:bodyPr wrap="square" lIns="0" tIns="0" rIns="0" bIns="0" rtlCol="0"/>
            <a:lstStyle/>
            <a:p>
              <a:endParaRPr/>
            </a:p>
          </p:txBody>
        </p:sp>
        <p:sp>
          <p:nvSpPr>
            <p:cNvPr id="8542" name="object 8542"/>
            <p:cNvSpPr/>
            <p:nvPr/>
          </p:nvSpPr>
          <p:spPr>
            <a:xfrm>
              <a:off x="5920701" y="8115185"/>
              <a:ext cx="1270" cy="17145"/>
            </a:xfrm>
            <a:custGeom>
              <a:avLst/>
              <a:gdLst/>
              <a:ahLst/>
              <a:cxnLst/>
              <a:rect l="l" t="t" r="r" b="b"/>
              <a:pathLst>
                <a:path w="1270" h="17145">
                  <a:moveTo>
                    <a:pt x="977" y="0"/>
                  </a:moveTo>
                  <a:lnTo>
                    <a:pt x="508" y="5549"/>
                  </a:lnTo>
                  <a:lnTo>
                    <a:pt x="165" y="11214"/>
                  </a:lnTo>
                  <a:lnTo>
                    <a:pt x="0" y="16967"/>
                  </a:lnTo>
                </a:path>
              </a:pathLst>
            </a:custGeom>
            <a:ln w="25400">
              <a:solidFill>
                <a:srgbClr val="FDF7B4"/>
              </a:solidFill>
            </a:ln>
          </p:spPr>
          <p:txBody>
            <a:bodyPr wrap="square" lIns="0" tIns="0" rIns="0" bIns="0" rtlCol="0"/>
            <a:lstStyle/>
            <a:p>
              <a:endParaRPr/>
            </a:p>
          </p:txBody>
        </p:sp>
        <p:sp>
          <p:nvSpPr>
            <p:cNvPr id="8543" name="object 8543"/>
            <p:cNvSpPr/>
            <p:nvPr/>
          </p:nvSpPr>
          <p:spPr>
            <a:xfrm>
              <a:off x="5924892" y="8082750"/>
              <a:ext cx="8255" cy="30480"/>
            </a:xfrm>
            <a:custGeom>
              <a:avLst/>
              <a:gdLst/>
              <a:ahLst/>
              <a:cxnLst/>
              <a:rect l="l" t="t" r="r" b="b"/>
              <a:pathLst>
                <a:path w="8254" h="30479">
                  <a:moveTo>
                    <a:pt x="7632" y="0"/>
                  </a:moveTo>
                  <a:lnTo>
                    <a:pt x="0" y="30479"/>
                  </a:lnTo>
                  <a:lnTo>
                    <a:pt x="1092" y="29895"/>
                  </a:lnTo>
                  <a:lnTo>
                    <a:pt x="2222" y="29400"/>
                  </a:lnTo>
                  <a:lnTo>
                    <a:pt x="3390" y="29108"/>
                  </a:lnTo>
                  <a:lnTo>
                    <a:pt x="4312" y="21131"/>
                  </a:lnTo>
                  <a:lnTo>
                    <a:pt x="5364" y="13582"/>
                  </a:lnTo>
                  <a:lnTo>
                    <a:pt x="6489" y="6519"/>
                  </a:lnTo>
                  <a:lnTo>
                    <a:pt x="7632" y="0"/>
                  </a:lnTo>
                  <a:close/>
                </a:path>
              </a:pathLst>
            </a:custGeom>
            <a:solidFill>
              <a:srgbClr val="FCFBBA"/>
            </a:solidFill>
          </p:spPr>
          <p:txBody>
            <a:bodyPr wrap="square" lIns="0" tIns="0" rIns="0" bIns="0" rtlCol="0"/>
            <a:lstStyle/>
            <a:p>
              <a:endParaRPr/>
            </a:p>
          </p:txBody>
        </p:sp>
        <p:sp>
          <p:nvSpPr>
            <p:cNvPr id="8544" name="object 8544"/>
            <p:cNvSpPr/>
            <p:nvPr/>
          </p:nvSpPr>
          <p:spPr>
            <a:xfrm>
              <a:off x="5928284" y="8082750"/>
              <a:ext cx="4445" cy="29209"/>
            </a:xfrm>
            <a:custGeom>
              <a:avLst/>
              <a:gdLst/>
              <a:ahLst/>
              <a:cxnLst/>
              <a:rect l="l" t="t" r="r" b="b"/>
              <a:pathLst>
                <a:path w="4445" h="29209">
                  <a:moveTo>
                    <a:pt x="0" y="29108"/>
                  </a:moveTo>
                  <a:lnTo>
                    <a:pt x="921" y="21131"/>
                  </a:lnTo>
                  <a:lnTo>
                    <a:pt x="1973" y="13582"/>
                  </a:lnTo>
                  <a:lnTo>
                    <a:pt x="3098" y="6519"/>
                  </a:lnTo>
                  <a:lnTo>
                    <a:pt x="4241" y="0"/>
                  </a:lnTo>
                </a:path>
              </a:pathLst>
            </a:custGeom>
            <a:ln w="25400">
              <a:solidFill>
                <a:srgbClr val="FBFBBC"/>
              </a:solidFill>
            </a:ln>
          </p:spPr>
          <p:txBody>
            <a:bodyPr wrap="square" lIns="0" tIns="0" rIns="0" bIns="0" rtlCol="0"/>
            <a:lstStyle/>
            <a:p>
              <a:endParaRPr/>
            </a:p>
          </p:txBody>
        </p:sp>
        <p:sp>
          <p:nvSpPr>
            <p:cNvPr id="8545" name="object 8545"/>
            <p:cNvSpPr/>
            <p:nvPr/>
          </p:nvSpPr>
          <p:spPr>
            <a:xfrm>
              <a:off x="5928817" y="8082750"/>
              <a:ext cx="3810" cy="635"/>
            </a:xfrm>
            <a:custGeom>
              <a:avLst/>
              <a:gdLst/>
              <a:ahLst/>
              <a:cxnLst/>
              <a:rect l="l" t="t" r="r" b="b"/>
              <a:pathLst>
                <a:path w="3810" h="634">
                  <a:moveTo>
                    <a:pt x="3708" y="0"/>
                  </a:moveTo>
                  <a:lnTo>
                    <a:pt x="0" y="495"/>
                  </a:lnTo>
                </a:path>
              </a:pathLst>
            </a:custGeom>
            <a:ln w="25400">
              <a:solidFill>
                <a:srgbClr val="FCFBB9"/>
              </a:solidFill>
            </a:ln>
          </p:spPr>
          <p:txBody>
            <a:bodyPr wrap="square" lIns="0" tIns="0" rIns="0" bIns="0" rtlCol="0"/>
            <a:lstStyle/>
            <a:p>
              <a:endParaRPr/>
            </a:p>
          </p:txBody>
        </p:sp>
        <p:sp>
          <p:nvSpPr>
            <p:cNvPr id="8546" name="object 8546"/>
            <p:cNvSpPr/>
            <p:nvPr/>
          </p:nvSpPr>
          <p:spPr>
            <a:xfrm>
              <a:off x="5924892" y="8083245"/>
              <a:ext cx="4445" cy="30480"/>
            </a:xfrm>
            <a:custGeom>
              <a:avLst/>
              <a:gdLst/>
              <a:ahLst/>
              <a:cxnLst/>
              <a:rect l="l" t="t" r="r" b="b"/>
              <a:pathLst>
                <a:path w="4445" h="30479">
                  <a:moveTo>
                    <a:pt x="3924" y="0"/>
                  </a:moveTo>
                  <a:lnTo>
                    <a:pt x="2852" y="6824"/>
                  </a:lnTo>
                  <a:lnTo>
                    <a:pt x="1804" y="14135"/>
                  </a:lnTo>
                  <a:lnTo>
                    <a:pt x="836" y="21874"/>
                  </a:lnTo>
                  <a:lnTo>
                    <a:pt x="0" y="29984"/>
                  </a:lnTo>
                </a:path>
              </a:pathLst>
            </a:custGeom>
            <a:ln w="25400">
              <a:solidFill>
                <a:srgbClr val="FCFAB8"/>
              </a:solidFill>
            </a:ln>
          </p:spPr>
          <p:txBody>
            <a:bodyPr wrap="square" lIns="0" tIns="0" rIns="0" bIns="0" rtlCol="0"/>
            <a:lstStyle/>
            <a:p>
              <a:endParaRPr/>
            </a:p>
          </p:txBody>
        </p:sp>
        <p:sp>
          <p:nvSpPr>
            <p:cNvPr id="8547" name="object 8547"/>
            <p:cNvSpPr/>
            <p:nvPr/>
          </p:nvSpPr>
          <p:spPr>
            <a:xfrm>
              <a:off x="5924892" y="8111858"/>
              <a:ext cx="3810" cy="1905"/>
            </a:xfrm>
            <a:custGeom>
              <a:avLst/>
              <a:gdLst/>
              <a:ahLst/>
              <a:cxnLst/>
              <a:rect l="l" t="t" r="r" b="b"/>
              <a:pathLst>
                <a:path w="3810" h="1904">
                  <a:moveTo>
                    <a:pt x="0" y="1371"/>
                  </a:moveTo>
                  <a:lnTo>
                    <a:pt x="3390" y="0"/>
                  </a:lnTo>
                </a:path>
              </a:pathLst>
            </a:custGeom>
            <a:ln w="25400">
              <a:solidFill>
                <a:srgbClr val="FCFBBA"/>
              </a:solidFill>
            </a:ln>
          </p:spPr>
          <p:txBody>
            <a:bodyPr wrap="square" lIns="0" tIns="0" rIns="0" bIns="0" rtlCol="0"/>
            <a:lstStyle/>
            <a:p>
              <a:endParaRPr/>
            </a:p>
          </p:txBody>
        </p:sp>
        <p:sp>
          <p:nvSpPr>
            <p:cNvPr id="8548" name="object 8548"/>
            <p:cNvSpPr/>
            <p:nvPr/>
          </p:nvSpPr>
          <p:spPr>
            <a:xfrm>
              <a:off x="5921679" y="8083245"/>
              <a:ext cx="7620" cy="32384"/>
            </a:xfrm>
            <a:custGeom>
              <a:avLst/>
              <a:gdLst/>
              <a:ahLst/>
              <a:cxnLst/>
              <a:rect l="l" t="t" r="r" b="b"/>
              <a:pathLst>
                <a:path w="7620" h="32384">
                  <a:moveTo>
                    <a:pt x="7137" y="0"/>
                  </a:moveTo>
                  <a:lnTo>
                    <a:pt x="3543" y="546"/>
                  </a:lnTo>
                  <a:lnTo>
                    <a:pt x="1643" y="15733"/>
                  </a:lnTo>
                  <a:lnTo>
                    <a:pt x="762" y="23725"/>
                  </a:lnTo>
                  <a:lnTo>
                    <a:pt x="0" y="31940"/>
                  </a:lnTo>
                  <a:lnTo>
                    <a:pt x="2108" y="30568"/>
                  </a:lnTo>
                  <a:lnTo>
                    <a:pt x="3213" y="29984"/>
                  </a:lnTo>
                  <a:lnTo>
                    <a:pt x="4049" y="21874"/>
                  </a:lnTo>
                  <a:lnTo>
                    <a:pt x="5018" y="14135"/>
                  </a:lnTo>
                  <a:lnTo>
                    <a:pt x="6065" y="6824"/>
                  </a:lnTo>
                  <a:lnTo>
                    <a:pt x="7137" y="0"/>
                  </a:lnTo>
                  <a:close/>
                </a:path>
              </a:pathLst>
            </a:custGeom>
            <a:solidFill>
              <a:srgbClr val="FCF9B2"/>
            </a:solidFill>
          </p:spPr>
          <p:txBody>
            <a:bodyPr wrap="square" lIns="0" tIns="0" rIns="0" bIns="0" rtlCol="0"/>
            <a:lstStyle/>
            <a:p>
              <a:endParaRPr/>
            </a:p>
          </p:txBody>
        </p:sp>
        <p:sp>
          <p:nvSpPr>
            <p:cNvPr id="8549" name="object 8549"/>
            <p:cNvSpPr/>
            <p:nvPr/>
          </p:nvSpPr>
          <p:spPr>
            <a:xfrm>
              <a:off x="5924892" y="8083245"/>
              <a:ext cx="4445" cy="30480"/>
            </a:xfrm>
            <a:custGeom>
              <a:avLst/>
              <a:gdLst/>
              <a:ahLst/>
              <a:cxnLst/>
              <a:rect l="l" t="t" r="r" b="b"/>
              <a:pathLst>
                <a:path w="4445" h="30479">
                  <a:moveTo>
                    <a:pt x="0" y="29984"/>
                  </a:moveTo>
                  <a:lnTo>
                    <a:pt x="836" y="21874"/>
                  </a:lnTo>
                  <a:lnTo>
                    <a:pt x="1804" y="14135"/>
                  </a:lnTo>
                  <a:lnTo>
                    <a:pt x="2852" y="6824"/>
                  </a:lnTo>
                  <a:lnTo>
                    <a:pt x="3924" y="0"/>
                  </a:lnTo>
                </a:path>
              </a:pathLst>
            </a:custGeom>
            <a:ln w="25400">
              <a:solidFill>
                <a:srgbClr val="FCFAB8"/>
              </a:solidFill>
            </a:ln>
          </p:spPr>
          <p:txBody>
            <a:bodyPr wrap="square" lIns="0" tIns="0" rIns="0" bIns="0" rtlCol="0"/>
            <a:lstStyle/>
            <a:p>
              <a:endParaRPr/>
            </a:p>
          </p:txBody>
        </p:sp>
        <p:sp>
          <p:nvSpPr>
            <p:cNvPr id="8550" name="object 8550"/>
            <p:cNvSpPr/>
            <p:nvPr/>
          </p:nvSpPr>
          <p:spPr>
            <a:xfrm>
              <a:off x="5925223" y="8083245"/>
              <a:ext cx="3810" cy="635"/>
            </a:xfrm>
            <a:custGeom>
              <a:avLst/>
              <a:gdLst/>
              <a:ahLst/>
              <a:cxnLst/>
              <a:rect l="l" t="t" r="r" b="b"/>
              <a:pathLst>
                <a:path w="3810" h="634">
                  <a:moveTo>
                    <a:pt x="3594" y="0"/>
                  </a:moveTo>
                  <a:lnTo>
                    <a:pt x="0" y="546"/>
                  </a:lnTo>
                </a:path>
              </a:pathLst>
            </a:custGeom>
            <a:ln w="25400">
              <a:solidFill>
                <a:srgbClr val="FCF9AF"/>
              </a:solidFill>
            </a:ln>
          </p:spPr>
          <p:txBody>
            <a:bodyPr wrap="square" lIns="0" tIns="0" rIns="0" bIns="0" rtlCol="0"/>
            <a:lstStyle/>
            <a:p>
              <a:endParaRPr/>
            </a:p>
          </p:txBody>
        </p:sp>
        <p:sp>
          <p:nvSpPr>
            <p:cNvPr id="8551" name="object 8551"/>
            <p:cNvSpPr/>
            <p:nvPr/>
          </p:nvSpPr>
          <p:spPr>
            <a:xfrm>
              <a:off x="5921679" y="8083791"/>
              <a:ext cx="3810" cy="31750"/>
            </a:xfrm>
            <a:custGeom>
              <a:avLst/>
              <a:gdLst/>
              <a:ahLst/>
              <a:cxnLst/>
              <a:rect l="l" t="t" r="r" b="b"/>
              <a:pathLst>
                <a:path w="3810" h="31750">
                  <a:moveTo>
                    <a:pt x="3543" y="0"/>
                  </a:moveTo>
                  <a:lnTo>
                    <a:pt x="2587" y="7450"/>
                  </a:lnTo>
                  <a:lnTo>
                    <a:pt x="1643" y="15187"/>
                  </a:lnTo>
                  <a:lnTo>
                    <a:pt x="762" y="23179"/>
                  </a:lnTo>
                  <a:lnTo>
                    <a:pt x="0" y="31394"/>
                  </a:lnTo>
                </a:path>
              </a:pathLst>
            </a:custGeom>
            <a:ln w="25400">
              <a:solidFill>
                <a:srgbClr val="FDF7AD"/>
              </a:solidFill>
            </a:ln>
          </p:spPr>
          <p:txBody>
            <a:bodyPr wrap="square" lIns="0" tIns="0" rIns="0" bIns="0" rtlCol="0"/>
            <a:lstStyle/>
            <a:p>
              <a:endParaRPr/>
            </a:p>
          </p:txBody>
        </p:sp>
        <p:sp>
          <p:nvSpPr>
            <p:cNvPr id="8552" name="object 8552"/>
            <p:cNvSpPr/>
            <p:nvPr/>
          </p:nvSpPr>
          <p:spPr>
            <a:xfrm>
              <a:off x="5921679" y="8113230"/>
              <a:ext cx="3810" cy="2540"/>
            </a:xfrm>
            <a:custGeom>
              <a:avLst/>
              <a:gdLst/>
              <a:ahLst/>
              <a:cxnLst/>
              <a:rect l="l" t="t" r="r" b="b"/>
              <a:pathLst>
                <a:path w="3810" h="2540">
                  <a:moveTo>
                    <a:pt x="0" y="1955"/>
                  </a:moveTo>
                  <a:lnTo>
                    <a:pt x="3213" y="0"/>
                  </a:lnTo>
                </a:path>
              </a:pathLst>
            </a:custGeom>
            <a:ln w="25400">
              <a:solidFill>
                <a:srgbClr val="FCF9B6"/>
              </a:solidFill>
            </a:ln>
          </p:spPr>
          <p:txBody>
            <a:bodyPr wrap="square" lIns="0" tIns="0" rIns="0" bIns="0" rtlCol="0"/>
            <a:lstStyle/>
            <a:p>
              <a:endParaRPr/>
            </a:p>
          </p:txBody>
        </p:sp>
        <p:sp>
          <p:nvSpPr>
            <p:cNvPr id="8553" name="object 8553"/>
            <p:cNvSpPr/>
            <p:nvPr/>
          </p:nvSpPr>
          <p:spPr>
            <a:xfrm>
              <a:off x="5915584" y="8083791"/>
              <a:ext cx="10160" cy="34925"/>
            </a:xfrm>
            <a:custGeom>
              <a:avLst/>
              <a:gdLst/>
              <a:ahLst/>
              <a:cxnLst/>
              <a:rect l="l" t="t" r="r" b="b"/>
              <a:pathLst>
                <a:path w="10160" h="34925">
                  <a:moveTo>
                    <a:pt x="9639" y="0"/>
                  </a:moveTo>
                  <a:lnTo>
                    <a:pt x="0" y="34823"/>
                  </a:lnTo>
                  <a:lnTo>
                    <a:pt x="1993" y="34175"/>
                  </a:lnTo>
                  <a:lnTo>
                    <a:pt x="6096" y="31394"/>
                  </a:lnTo>
                  <a:lnTo>
                    <a:pt x="6858" y="23179"/>
                  </a:lnTo>
                  <a:lnTo>
                    <a:pt x="7739" y="15187"/>
                  </a:lnTo>
                  <a:lnTo>
                    <a:pt x="9639" y="0"/>
                  </a:lnTo>
                  <a:close/>
                </a:path>
              </a:pathLst>
            </a:custGeom>
            <a:solidFill>
              <a:srgbClr val="FEF49F"/>
            </a:solidFill>
          </p:spPr>
          <p:txBody>
            <a:bodyPr wrap="square" lIns="0" tIns="0" rIns="0" bIns="0" rtlCol="0"/>
            <a:lstStyle/>
            <a:p>
              <a:endParaRPr/>
            </a:p>
          </p:txBody>
        </p:sp>
        <p:sp>
          <p:nvSpPr>
            <p:cNvPr id="8554" name="object 8554"/>
            <p:cNvSpPr/>
            <p:nvPr/>
          </p:nvSpPr>
          <p:spPr>
            <a:xfrm>
              <a:off x="5921679" y="8083791"/>
              <a:ext cx="3810" cy="31750"/>
            </a:xfrm>
            <a:custGeom>
              <a:avLst/>
              <a:gdLst/>
              <a:ahLst/>
              <a:cxnLst/>
              <a:rect l="l" t="t" r="r" b="b"/>
              <a:pathLst>
                <a:path w="3810" h="31750">
                  <a:moveTo>
                    <a:pt x="0" y="31394"/>
                  </a:moveTo>
                  <a:lnTo>
                    <a:pt x="762" y="23179"/>
                  </a:lnTo>
                  <a:lnTo>
                    <a:pt x="1643" y="15187"/>
                  </a:lnTo>
                  <a:lnTo>
                    <a:pt x="2587" y="7450"/>
                  </a:lnTo>
                  <a:lnTo>
                    <a:pt x="3543" y="0"/>
                  </a:lnTo>
                </a:path>
              </a:pathLst>
            </a:custGeom>
            <a:ln w="25400">
              <a:solidFill>
                <a:srgbClr val="FDF7AD"/>
              </a:solidFill>
            </a:ln>
          </p:spPr>
          <p:txBody>
            <a:bodyPr wrap="square" lIns="0" tIns="0" rIns="0" bIns="0" rtlCol="0"/>
            <a:lstStyle/>
            <a:p>
              <a:endParaRPr/>
            </a:p>
          </p:txBody>
        </p:sp>
        <p:sp>
          <p:nvSpPr>
            <p:cNvPr id="8555" name="object 8555"/>
            <p:cNvSpPr/>
            <p:nvPr/>
          </p:nvSpPr>
          <p:spPr>
            <a:xfrm>
              <a:off x="5918365" y="8083791"/>
              <a:ext cx="6985" cy="1270"/>
            </a:xfrm>
            <a:custGeom>
              <a:avLst/>
              <a:gdLst/>
              <a:ahLst/>
              <a:cxnLst/>
              <a:rect l="l" t="t" r="r" b="b"/>
              <a:pathLst>
                <a:path w="6985" h="1270">
                  <a:moveTo>
                    <a:pt x="6858" y="0"/>
                  </a:moveTo>
                  <a:lnTo>
                    <a:pt x="0" y="1257"/>
                  </a:lnTo>
                </a:path>
              </a:pathLst>
            </a:custGeom>
            <a:ln w="25400">
              <a:solidFill>
                <a:srgbClr val="FEF498"/>
              </a:solidFill>
            </a:ln>
          </p:spPr>
          <p:txBody>
            <a:bodyPr wrap="square" lIns="0" tIns="0" rIns="0" bIns="0" rtlCol="0"/>
            <a:lstStyle/>
            <a:p>
              <a:endParaRPr/>
            </a:p>
          </p:txBody>
        </p:sp>
        <p:sp>
          <p:nvSpPr>
            <p:cNvPr id="8556" name="object 8556"/>
            <p:cNvSpPr/>
            <p:nvPr/>
          </p:nvSpPr>
          <p:spPr>
            <a:xfrm>
              <a:off x="5915584" y="8085048"/>
              <a:ext cx="3175" cy="33655"/>
            </a:xfrm>
            <a:custGeom>
              <a:avLst/>
              <a:gdLst/>
              <a:ahLst/>
              <a:cxnLst/>
              <a:rect l="l" t="t" r="r" b="b"/>
              <a:pathLst>
                <a:path w="3175" h="33654">
                  <a:moveTo>
                    <a:pt x="2781" y="0"/>
                  </a:moveTo>
                  <a:lnTo>
                    <a:pt x="2021" y="8366"/>
                  </a:lnTo>
                  <a:lnTo>
                    <a:pt x="1276" y="16754"/>
                  </a:lnTo>
                  <a:lnTo>
                    <a:pt x="588" y="25156"/>
                  </a:lnTo>
                  <a:lnTo>
                    <a:pt x="0" y="33566"/>
                  </a:lnTo>
                </a:path>
              </a:pathLst>
            </a:custGeom>
            <a:ln w="25400">
              <a:solidFill>
                <a:srgbClr val="FFF190"/>
              </a:solidFill>
            </a:ln>
          </p:spPr>
          <p:txBody>
            <a:bodyPr wrap="square" lIns="0" tIns="0" rIns="0" bIns="0" rtlCol="0"/>
            <a:lstStyle/>
            <a:p>
              <a:endParaRPr/>
            </a:p>
          </p:txBody>
        </p:sp>
        <p:sp>
          <p:nvSpPr>
            <p:cNvPr id="8557" name="object 8557"/>
            <p:cNvSpPr/>
            <p:nvPr/>
          </p:nvSpPr>
          <p:spPr>
            <a:xfrm>
              <a:off x="5915584" y="8115185"/>
              <a:ext cx="6350" cy="3810"/>
            </a:xfrm>
            <a:custGeom>
              <a:avLst/>
              <a:gdLst/>
              <a:ahLst/>
              <a:cxnLst/>
              <a:rect l="l" t="t" r="r" b="b"/>
              <a:pathLst>
                <a:path w="6350" h="3809">
                  <a:moveTo>
                    <a:pt x="0" y="3429"/>
                  </a:moveTo>
                  <a:lnTo>
                    <a:pt x="6096" y="0"/>
                  </a:lnTo>
                </a:path>
              </a:pathLst>
            </a:custGeom>
            <a:ln w="25400">
              <a:solidFill>
                <a:srgbClr val="FEF4A6"/>
              </a:solidFill>
            </a:ln>
          </p:spPr>
          <p:txBody>
            <a:bodyPr wrap="square" lIns="0" tIns="0" rIns="0" bIns="0" rtlCol="0"/>
            <a:lstStyle/>
            <a:p>
              <a:endParaRPr/>
            </a:p>
          </p:txBody>
        </p:sp>
        <p:sp>
          <p:nvSpPr>
            <p:cNvPr id="8558" name="object 8558"/>
            <p:cNvSpPr/>
            <p:nvPr/>
          </p:nvSpPr>
          <p:spPr>
            <a:xfrm>
              <a:off x="5928817" y="8078978"/>
              <a:ext cx="4445" cy="4445"/>
            </a:xfrm>
            <a:custGeom>
              <a:avLst/>
              <a:gdLst/>
              <a:ahLst/>
              <a:cxnLst/>
              <a:rect l="l" t="t" r="r" b="b"/>
              <a:pathLst>
                <a:path w="4445" h="4445">
                  <a:moveTo>
                    <a:pt x="4406" y="0"/>
                  </a:moveTo>
                  <a:lnTo>
                    <a:pt x="3136" y="127"/>
                  </a:lnTo>
                  <a:lnTo>
                    <a:pt x="622" y="431"/>
                  </a:lnTo>
                  <a:lnTo>
                    <a:pt x="406" y="1701"/>
                  </a:lnTo>
                  <a:lnTo>
                    <a:pt x="215" y="2997"/>
                  </a:lnTo>
                  <a:lnTo>
                    <a:pt x="0" y="4267"/>
                  </a:lnTo>
                  <a:lnTo>
                    <a:pt x="1219" y="4089"/>
                  </a:lnTo>
                  <a:lnTo>
                    <a:pt x="2451" y="3924"/>
                  </a:lnTo>
                  <a:lnTo>
                    <a:pt x="3708" y="3771"/>
                  </a:lnTo>
                  <a:lnTo>
                    <a:pt x="4406" y="0"/>
                  </a:lnTo>
                  <a:close/>
                </a:path>
              </a:pathLst>
            </a:custGeom>
            <a:solidFill>
              <a:srgbClr val="FCFBB9"/>
            </a:solidFill>
          </p:spPr>
          <p:txBody>
            <a:bodyPr wrap="square" lIns="0" tIns="0" rIns="0" bIns="0" rtlCol="0"/>
            <a:lstStyle/>
            <a:p>
              <a:endParaRPr/>
            </a:p>
          </p:txBody>
        </p:sp>
        <p:sp>
          <p:nvSpPr>
            <p:cNvPr id="8559" name="object 8559"/>
            <p:cNvSpPr/>
            <p:nvPr/>
          </p:nvSpPr>
          <p:spPr>
            <a:xfrm>
              <a:off x="5932525" y="8078978"/>
              <a:ext cx="1270" cy="3810"/>
            </a:xfrm>
            <a:custGeom>
              <a:avLst/>
              <a:gdLst/>
              <a:ahLst/>
              <a:cxnLst/>
              <a:rect l="l" t="t" r="r" b="b"/>
              <a:pathLst>
                <a:path w="1270" h="3809">
                  <a:moveTo>
                    <a:pt x="0" y="3771"/>
                  </a:moveTo>
                  <a:lnTo>
                    <a:pt x="698" y="0"/>
                  </a:lnTo>
                </a:path>
              </a:pathLst>
            </a:custGeom>
            <a:ln w="25400">
              <a:solidFill>
                <a:srgbClr val="FBFBBC"/>
              </a:solidFill>
            </a:ln>
          </p:spPr>
          <p:txBody>
            <a:bodyPr wrap="square" lIns="0" tIns="0" rIns="0" bIns="0" rtlCol="0"/>
            <a:lstStyle/>
            <a:p>
              <a:endParaRPr/>
            </a:p>
          </p:txBody>
        </p:sp>
        <p:sp>
          <p:nvSpPr>
            <p:cNvPr id="8560" name="object 8560"/>
            <p:cNvSpPr/>
            <p:nvPr/>
          </p:nvSpPr>
          <p:spPr>
            <a:xfrm>
              <a:off x="5929439" y="8078978"/>
              <a:ext cx="3810" cy="635"/>
            </a:xfrm>
            <a:custGeom>
              <a:avLst/>
              <a:gdLst/>
              <a:ahLst/>
              <a:cxnLst/>
              <a:rect l="l" t="t" r="r" b="b"/>
              <a:pathLst>
                <a:path w="3810" h="634">
                  <a:moveTo>
                    <a:pt x="3784" y="0"/>
                  </a:moveTo>
                  <a:lnTo>
                    <a:pt x="0" y="431"/>
                  </a:lnTo>
                </a:path>
              </a:pathLst>
            </a:custGeom>
            <a:ln w="25400">
              <a:solidFill>
                <a:srgbClr val="FCFBB9"/>
              </a:solidFill>
            </a:ln>
          </p:spPr>
          <p:txBody>
            <a:bodyPr wrap="square" lIns="0" tIns="0" rIns="0" bIns="0" rtlCol="0"/>
            <a:lstStyle/>
            <a:p>
              <a:endParaRPr/>
            </a:p>
          </p:txBody>
        </p:sp>
        <p:sp>
          <p:nvSpPr>
            <p:cNvPr id="8561" name="object 8561"/>
            <p:cNvSpPr/>
            <p:nvPr/>
          </p:nvSpPr>
          <p:spPr>
            <a:xfrm>
              <a:off x="5928817" y="8079409"/>
              <a:ext cx="635" cy="4445"/>
            </a:xfrm>
            <a:custGeom>
              <a:avLst/>
              <a:gdLst/>
              <a:ahLst/>
              <a:cxnLst/>
              <a:rect l="l" t="t" r="r" b="b"/>
              <a:pathLst>
                <a:path w="635" h="4445">
                  <a:moveTo>
                    <a:pt x="622" y="0"/>
                  </a:moveTo>
                  <a:lnTo>
                    <a:pt x="0" y="3835"/>
                  </a:lnTo>
                </a:path>
              </a:pathLst>
            </a:custGeom>
            <a:ln w="25400">
              <a:solidFill>
                <a:srgbClr val="FCFAB6"/>
              </a:solidFill>
            </a:ln>
          </p:spPr>
          <p:txBody>
            <a:bodyPr wrap="square" lIns="0" tIns="0" rIns="0" bIns="0" rtlCol="0"/>
            <a:lstStyle/>
            <a:p>
              <a:endParaRPr/>
            </a:p>
          </p:txBody>
        </p:sp>
        <p:sp>
          <p:nvSpPr>
            <p:cNvPr id="8562" name="object 8562"/>
            <p:cNvSpPr/>
            <p:nvPr/>
          </p:nvSpPr>
          <p:spPr>
            <a:xfrm>
              <a:off x="5928817" y="8082750"/>
              <a:ext cx="3810" cy="635"/>
            </a:xfrm>
            <a:custGeom>
              <a:avLst/>
              <a:gdLst/>
              <a:ahLst/>
              <a:cxnLst/>
              <a:rect l="l" t="t" r="r" b="b"/>
              <a:pathLst>
                <a:path w="3810" h="634">
                  <a:moveTo>
                    <a:pt x="0" y="495"/>
                  </a:moveTo>
                  <a:lnTo>
                    <a:pt x="3708" y="0"/>
                  </a:lnTo>
                </a:path>
              </a:pathLst>
            </a:custGeom>
            <a:ln w="25400">
              <a:solidFill>
                <a:srgbClr val="FCFBB9"/>
              </a:solidFill>
            </a:ln>
          </p:spPr>
          <p:txBody>
            <a:bodyPr wrap="square" lIns="0" tIns="0" rIns="0" bIns="0" rtlCol="0"/>
            <a:lstStyle/>
            <a:p>
              <a:endParaRPr/>
            </a:p>
          </p:txBody>
        </p:sp>
        <p:sp>
          <p:nvSpPr>
            <p:cNvPr id="8563" name="object 8563"/>
            <p:cNvSpPr/>
            <p:nvPr/>
          </p:nvSpPr>
          <p:spPr>
            <a:xfrm>
              <a:off x="5925223" y="8079409"/>
              <a:ext cx="4445" cy="4445"/>
            </a:xfrm>
            <a:custGeom>
              <a:avLst/>
              <a:gdLst/>
              <a:ahLst/>
              <a:cxnLst/>
              <a:rect l="l" t="t" r="r" b="b"/>
              <a:pathLst>
                <a:path w="4445" h="4445">
                  <a:moveTo>
                    <a:pt x="4216" y="0"/>
                  </a:moveTo>
                  <a:lnTo>
                    <a:pt x="0" y="4381"/>
                  </a:lnTo>
                  <a:lnTo>
                    <a:pt x="2387" y="4000"/>
                  </a:lnTo>
                  <a:lnTo>
                    <a:pt x="3594" y="3835"/>
                  </a:lnTo>
                  <a:lnTo>
                    <a:pt x="3810" y="2565"/>
                  </a:lnTo>
                  <a:lnTo>
                    <a:pt x="4000" y="1270"/>
                  </a:lnTo>
                  <a:lnTo>
                    <a:pt x="4216" y="0"/>
                  </a:lnTo>
                  <a:close/>
                </a:path>
              </a:pathLst>
            </a:custGeom>
            <a:solidFill>
              <a:srgbClr val="FCF9AF"/>
            </a:solidFill>
          </p:spPr>
          <p:txBody>
            <a:bodyPr wrap="square" lIns="0" tIns="0" rIns="0" bIns="0" rtlCol="0"/>
            <a:lstStyle/>
            <a:p>
              <a:endParaRPr/>
            </a:p>
          </p:txBody>
        </p:sp>
        <p:sp>
          <p:nvSpPr>
            <p:cNvPr id="8564" name="object 8564"/>
            <p:cNvSpPr/>
            <p:nvPr/>
          </p:nvSpPr>
          <p:spPr>
            <a:xfrm>
              <a:off x="5928817" y="8079409"/>
              <a:ext cx="635" cy="4445"/>
            </a:xfrm>
            <a:custGeom>
              <a:avLst/>
              <a:gdLst/>
              <a:ahLst/>
              <a:cxnLst/>
              <a:rect l="l" t="t" r="r" b="b"/>
              <a:pathLst>
                <a:path w="635" h="4445">
                  <a:moveTo>
                    <a:pt x="0" y="3835"/>
                  </a:moveTo>
                  <a:lnTo>
                    <a:pt x="622" y="0"/>
                  </a:lnTo>
                </a:path>
              </a:pathLst>
            </a:custGeom>
            <a:ln w="25400">
              <a:solidFill>
                <a:srgbClr val="FCFAB6"/>
              </a:solidFill>
            </a:ln>
          </p:spPr>
          <p:txBody>
            <a:bodyPr wrap="square" lIns="0" tIns="0" rIns="0" bIns="0" rtlCol="0"/>
            <a:lstStyle/>
            <a:p>
              <a:endParaRPr/>
            </a:p>
          </p:txBody>
        </p:sp>
        <p:sp>
          <p:nvSpPr>
            <p:cNvPr id="8565" name="object 8565"/>
            <p:cNvSpPr/>
            <p:nvPr/>
          </p:nvSpPr>
          <p:spPr>
            <a:xfrm>
              <a:off x="5925756" y="8079409"/>
              <a:ext cx="3810" cy="635"/>
            </a:xfrm>
            <a:custGeom>
              <a:avLst/>
              <a:gdLst/>
              <a:ahLst/>
              <a:cxnLst/>
              <a:rect l="l" t="t" r="r" b="b"/>
              <a:pathLst>
                <a:path w="3810" h="634">
                  <a:moveTo>
                    <a:pt x="3682" y="0"/>
                  </a:moveTo>
                  <a:lnTo>
                    <a:pt x="0" y="495"/>
                  </a:lnTo>
                </a:path>
              </a:pathLst>
            </a:custGeom>
            <a:ln w="25400">
              <a:solidFill>
                <a:srgbClr val="FCF9AE"/>
              </a:solidFill>
            </a:ln>
          </p:spPr>
          <p:txBody>
            <a:bodyPr wrap="square" lIns="0" tIns="0" rIns="0" bIns="0" rtlCol="0"/>
            <a:lstStyle/>
            <a:p>
              <a:endParaRPr/>
            </a:p>
          </p:txBody>
        </p:sp>
        <p:sp>
          <p:nvSpPr>
            <p:cNvPr id="8566" name="object 8566"/>
            <p:cNvSpPr/>
            <p:nvPr/>
          </p:nvSpPr>
          <p:spPr>
            <a:xfrm>
              <a:off x="5925223" y="8079905"/>
              <a:ext cx="635" cy="4445"/>
            </a:xfrm>
            <a:custGeom>
              <a:avLst/>
              <a:gdLst/>
              <a:ahLst/>
              <a:cxnLst/>
              <a:rect l="l" t="t" r="r" b="b"/>
              <a:pathLst>
                <a:path w="635" h="4445">
                  <a:moveTo>
                    <a:pt x="533" y="0"/>
                  </a:moveTo>
                  <a:lnTo>
                    <a:pt x="0" y="3886"/>
                  </a:lnTo>
                </a:path>
              </a:pathLst>
            </a:custGeom>
            <a:ln w="25400">
              <a:solidFill>
                <a:srgbClr val="FDF7A7"/>
              </a:solidFill>
            </a:ln>
          </p:spPr>
          <p:txBody>
            <a:bodyPr wrap="square" lIns="0" tIns="0" rIns="0" bIns="0" rtlCol="0"/>
            <a:lstStyle/>
            <a:p>
              <a:endParaRPr/>
            </a:p>
          </p:txBody>
        </p:sp>
        <p:sp>
          <p:nvSpPr>
            <p:cNvPr id="8567" name="object 8567"/>
            <p:cNvSpPr/>
            <p:nvPr/>
          </p:nvSpPr>
          <p:spPr>
            <a:xfrm>
              <a:off x="5925223" y="8083245"/>
              <a:ext cx="3810" cy="635"/>
            </a:xfrm>
            <a:custGeom>
              <a:avLst/>
              <a:gdLst/>
              <a:ahLst/>
              <a:cxnLst/>
              <a:rect l="l" t="t" r="r" b="b"/>
              <a:pathLst>
                <a:path w="3810" h="634">
                  <a:moveTo>
                    <a:pt x="0" y="546"/>
                  </a:moveTo>
                  <a:lnTo>
                    <a:pt x="3594" y="0"/>
                  </a:lnTo>
                </a:path>
              </a:pathLst>
            </a:custGeom>
            <a:ln w="25400">
              <a:solidFill>
                <a:srgbClr val="FCF9AF"/>
              </a:solidFill>
            </a:ln>
          </p:spPr>
          <p:txBody>
            <a:bodyPr wrap="square" lIns="0" tIns="0" rIns="0" bIns="0" rtlCol="0"/>
            <a:lstStyle/>
            <a:p>
              <a:endParaRPr/>
            </a:p>
          </p:txBody>
        </p:sp>
        <p:sp>
          <p:nvSpPr>
            <p:cNvPr id="8568" name="object 8568"/>
            <p:cNvSpPr/>
            <p:nvPr/>
          </p:nvSpPr>
          <p:spPr>
            <a:xfrm>
              <a:off x="5918365" y="8079905"/>
              <a:ext cx="7620" cy="5715"/>
            </a:xfrm>
            <a:custGeom>
              <a:avLst/>
              <a:gdLst/>
              <a:ahLst/>
              <a:cxnLst/>
              <a:rect l="l" t="t" r="r" b="b"/>
              <a:pathLst>
                <a:path w="7620" h="5715">
                  <a:moveTo>
                    <a:pt x="7391" y="0"/>
                  </a:moveTo>
                  <a:lnTo>
                    <a:pt x="4965" y="355"/>
                  </a:lnTo>
                  <a:lnTo>
                    <a:pt x="2603" y="749"/>
                  </a:lnTo>
                  <a:lnTo>
                    <a:pt x="342" y="1181"/>
                  </a:lnTo>
                  <a:lnTo>
                    <a:pt x="0" y="5143"/>
                  </a:lnTo>
                  <a:lnTo>
                    <a:pt x="2197" y="4699"/>
                  </a:lnTo>
                  <a:lnTo>
                    <a:pt x="4495" y="4267"/>
                  </a:lnTo>
                  <a:lnTo>
                    <a:pt x="6858" y="3886"/>
                  </a:lnTo>
                  <a:lnTo>
                    <a:pt x="7200" y="1295"/>
                  </a:lnTo>
                  <a:lnTo>
                    <a:pt x="7391" y="0"/>
                  </a:lnTo>
                  <a:close/>
                </a:path>
              </a:pathLst>
            </a:custGeom>
            <a:solidFill>
              <a:srgbClr val="FEF497"/>
            </a:solidFill>
          </p:spPr>
          <p:txBody>
            <a:bodyPr wrap="square" lIns="0" tIns="0" rIns="0" bIns="0" rtlCol="0"/>
            <a:lstStyle/>
            <a:p>
              <a:endParaRPr/>
            </a:p>
          </p:txBody>
        </p:sp>
        <p:sp>
          <p:nvSpPr>
            <p:cNvPr id="8569" name="object 8569"/>
            <p:cNvSpPr/>
            <p:nvPr/>
          </p:nvSpPr>
          <p:spPr>
            <a:xfrm>
              <a:off x="5925223" y="8079905"/>
              <a:ext cx="635" cy="4445"/>
            </a:xfrm>
            <a:custGeom>
              <a:avLst/>
              <a:gdLst/>
              <a:ahLst/>
              <a:cxnLst/>
              <a:rect l="l" t="t" r="r" b="b"/>
              <a:pathLst>
                <a:path w="635" h="4445">
                  <a:moveTo>
                    <a:pt x="0" y="3886"/>
                  </a:moveTo>
                  <a:lnTo>
                    <a:pt x="533" y="0"/>
                  </a:lnTo>
                </a:path>
              </a:pathLst>
            </a:custGeom>
            <a:ln w="25400">
              <a:solidFill>
                <a:srgbClr val="FDF7A7"/>
              </a:solidFill>
            </a:ln>
          </p:spPr>
          <p:txBody>
            <a:bodyPr wrap="square" lIns="0" tIns="0" rIns="0" bIns="0" rtlCol="0"/>
            <a:lstStyle/>
            <a:p>
              <a:endParaRPr/>
            </a:p>
          </p:txBody>
        </p:sp>
        <p:sp>
          <p:nvSpPr>
            <p:cNvPr id="8570" name="object 8570"/>
            <p:cNvSpPr/>
            <p:nvPr/>
          </p:nvSpPr>
          <p:spPr>
            <a:xfrm>
              <a:off x="5918707" y="8079905"/>
              <a:ext cx="7620" cy="1270"/>
            </a:xfrm>
            <a:custGeom>
              <a:avLst/>
              <a:gdLst/>
              <a:ahLst/>
              <a:cxnLst/>
              <a:rect l="l" t="t" r="r" b="b"/>
              <a:pathLst>
                <a:path w="7620" h="1270">
                  <a:moveTo>
                    <a:pt x="7048" y="0"/>
                  </a:moveTo>
                  <a:lnTo>
                    <a:pt x="0" y="1181"/>
                  </a:lnTo>
                </a:path>
              </a:pathLst>
            </a:custGeom>
            <a:ln w="25400">
              <a:solidFill>
                <a:srgbClr val="FEF497"/>
              </a:solidFill>
            </a:ln>
          </p:spPr>
          <p:txBody>
            <a:bodyPr wrap="square" lIns="0" tIns="0" rIns="0" bIns="0" rtlCol="0"/>
            <a:lstStyle/>
            <a:p>
              <a:endParaRPr/>
            </a:p>
          </p:txBody>
        </p:sp>
        <p:sp>
          <p:nvSpPr>
            <p:cNvPr id="8571" name="object 8571"/>
            <p:cNvSpPr/>
            <p:nvPr/>
          </p:nvSpPr>
          <p:spPr>
            <a:xfrm>
              <a:off x="5918365" y="8081086"/>
              <a:ext cx="635" cy="4445"/>
            </a:xfrm>
            <a:custGeom>
              <a:avLst/>
              <a:gdLst/>
              <a:ahLst/>
              <a:cxnLst/>
              <a:rect l="l" t="t" r="r" b="b"/>
              <a:pathLst>
                <a:path w="635" h="4445">
                  <a:moveTo>
                    <a:pt x="342" y="0"/>
                  </a:moveTo>
                  <a:lnTo>
                    <a:pt x="0" y="3962"/>
                  </a:lnTo>
                </a:path>
              </a:pathLst>
            </a:custGeom>
            <a:ln w="25400">
              <a:solidFill>
                <a:srgbClr val="FFF186"/>
              </a:solidFill>
            </a:ln>
          </p:spPr>
          <p:txBody>
            <a:bodyPr wrap="square" lIns="0" tIns="0" rIns="0" bIns="0" rtlCol="0"/>
            <a:lstStyle/>
            <a:p>
              <a:endParaRPr/>
            </a:p>
          </p:txBody>
        </p:sp>
        <p:sp>
          <p:nvSpPr>
            <p:cNvPr id="8572" name="object 8572"/>
            <p:cNvSpPr/>
            <p:nvPr/>
          </p:nvSpPr>
          <p:spPr>
            <a:xfrm>
              <a:off x="5918365" y="8083791"/>
              <a:ext cx="6985" cy="1270"/>
            </a:xfrm>
            <a:custGeom>
              <a:avLst/>
              <a:gdLst/>
              <a:ahLst/>
              <a:cxnLst/>
              <a:rect l="l" t="t" r="r" b="b"/>
              <a:pathLst>
                <a:path w="6985" h="1270">
                  <a:moveTo>
                    <a:pt x="0" y="1257"/>
                  </a:moveTo>
                  <a:lnTo>
                    <a:pt x="6858" y="0"/>
                  </a:lnTo>
                </a:path>
              </a:pathLst>
            </a:custGeom>
            <a:ln w="25400">
              <a:solidFill>
                <a:srgbClr val="FEF498"/>
              </a:solidFill>
            </a:ln>
          </p:spPr>
          <p:txBody>
            <a:bodyPr wrap="square" lIns="0" tIns="0" rIns="0" bIns="0" rtlCol="0"/>
            <a:lstStyle/>
            <a:p>
              <a:endParaRPr/>
            </a:p>
          </p:txBody>
        </p:sp>
        <p:sp>
          <p:nvSpPr>
            <p:cNvPr id="8573" name="object 8573"/>
            <p:cNvSpPr/>
            <p:nvPr/>
          </p:nvSpPr>
          <p:spPr>
            <a:xfrm>
              <a:off x="5929439" y="8071777"/>
              <a:ext cx="5715" cy="8255"/>
            </a:xfrm>
            <a:custGeom>
              <a:avLst/>
              <a:gdLst/>
              <a:ahLst/>
              <a:cxnLst/>
              <a:rect l="l" t="t" r="r" b="b"/>
              <a:pathLst>
                <a:path w="5714" h="8254">
                  <a:moveTo>
                    <a:pt x="5130" y="0"/>
                  </a:moveTo>
                  <a:lnTo>
                    <a:pt x="1155" y="482"/>
                  </a:lnTo>
                  <a:lnTo>
                    <a:pt x="787" y="2882"/>
                  </a:lnTo>
                  <a:lnTo>
                    <a:pt x="406" y="5257"/>
                  </a:lnTo>
                  <a:lnTo>
                    <a:pt x="0" y="7632"/>
                  </a:lnTo>
                  <a:lnTo>
                    <a:pt x="2514" y="7327"/>
                  </a:lnTo>
                  <a:lnTo>
                    <a:pt x="3784" y="7200"/>
                  </a:lnTo>
                  <a:lnTo>
                    <a:pt x="5130" y="0"/>
                  </a:lnTo>
                  <a:close/>
                </a:path>
              </a:pathLst>
            </a:custGeom>
            <a:solidFill>
              <a:srgbClr val="FCFBB8"/>
            </a:solidFill>
          </p:spPr>
          <p:txBody>
            <a:bodyPr wrap="square" lIns="0" tIns="0" rIns="0" bIns="0" rtlCol="0"/>
            <a:lstStyle/>
            <a:p>
              <a:endParaRPr/>
            </a:p>
          </p:txBody>
        </p:sp>
        <p:sp>
          <p:nvSpPr>
            <p:cNvPr id="8574" name="object 8574"/>
            <p:cNvSpPr/>
            <p:nvPr/>
          </p:nvSpPr>
          <p:spPr>
            <a:xfrm>
              <a:off x="5929439" y="8078978"/>
              <a:ext cx="3810" cy="635"/>
            </a:xfrm>
            <a:custGeom>
              <a:avLst/>
              <a:gdLst/>
              <a:ahLst/>
              <a:cxnLst/>
              <a:rect l="l" t="t" r="r" b="b"/>
              <a:pathLst>
                <a:path w="3810" h="634">
                  <a:moveTo>
                    <a:pt x="3784" y="0"/>
                  </a:moveTo>
                  <a:lnTo>
                    <a:pt x="0" y="431"/>
                  </a:lnTo>
                </a:path>
              </a:pathLst>
            </a:custGeom>
            <a:ln w="25400">
              <a:solidFill>
                <a:srgbClr val="FCFBB9"/>
              </a:solidFill>
            </a:ln>
          </p:spPr>
          <p:txBody>
            <a:bodyPr wrap="square" lIns="0" tIns="0" rIns="0" bIns="0" rtlCol="0"/>
            <a:lstStyle/>
            <a:p>
              <a:endParaRPr/>
            </a:p>
          </p:txBody>
        </p:sp>
        <p:sp>
          <p:nvSpPr>
            <p:cNvPr id="8575" name="object 8575"/>
            <p:cNvSpPr/>
            <p:nvPr/>
          </p:nvSpPr>
          <p:spPr>
            <a:xfrm>
              <a:off x="5929439" y="8072259"/>
              <a:ext cx="1270" cy="7620"/>
            </a:xfrm>
            <a:custGeom>
              <a:avLst/>
              <a:gdLst/>
              <a:ahLst/>
              <a:cxnLst/>
              <a:rect l="l" t="t" r="r" b="b"/>
              <a:pathLst>
                <a:path w="1270" h="7620">
                  <a:moveTo>
                    <a:pt x="0" y="7150"/>
                  </a:moveTo>
                  <a:lnTo>
                    <a:pt x="1155" y="0"/>
                  </a:lnTo>
                </a:path>
              </a:pathLst>
            </a:custGeom>
            <a:ln w="25400">
              <a:solidFill>
                <a:srgbClr val="FCFAB4"/>
              </a:solidFill>
            </a:ln>
          </p:spPr>
          <p:txBody>
            <a:bodyPr wrap="square" lIns="0" tIns="0" rIns="0" bIns="0" rtlCol="0"/>
            <a:lstStyle/>
            <a:p>
              <a:endParaRPr/>
            </a:p>
          </p:txBody>
        </p:sp>
        <p:sp>
          <p:nvSpPr>
            <p:cNvPr id="8576" name="object 8576"/>
            <p:cNvSpPr/>
            <p:nvPr/>
          </p:nvSpPr>
          <p:spPr>
            <a:xfrm>
              <a:off x="5930595" y="8071777"/>
              <a:ext cx="4445" cy="635"/>
            </a:xfrm>
            <a:custGeom>
              <a:avLst/>
              <a:gdLst/>
              <a:ahLst/>
              <a:cxnLst/>
              <a:rect l="l" t="t" r="r" b="b"/>
              <a:pathLst>
                <a:path w="4445" h="634">
                  <a:moveTo>
                    <a:pt x="0" y="482"/>
                  </a:moveTo>
                  <a:lnTo>
                    <a:pt x="3975" y="0"/>
                  </a:lnTo>
                </a:path>
              </a:pathLst>
            </a:custGeom>
            <a:ln w="25400">
              <a:solidFill>
                <a:srgbClr val="FCFBB6"/>
              </a:solidFill>
            </a:ln>
          </p:spPr>
          <p:txBody>
            <a:bodyPr wrap="square" lIns="0" tIns="0" rIns="0" bIns="0" rtlCol="0"/>
            <a:lstStyle/>
            <a:p>
              <a:endParaRPr/>
            </a:p>
          </p:txBody>
        </p:sp>
        <p:sp>
          <p:nvSpPr>
            <p:cNvPr id="8577" name="object 8577"/>
            <p:cNvSpPr/>
            <p:nvPr/>
          </p:nvSpPr>
          <p:spPr>
            <a:xfrm>
              <a:off x="5933224" y="8071777"/>
              <a:ext cx="1905" cy="7620"/>
            </a:xfrm>
            <a:custGeom>
              <a:avLst/>
              <a:gdLst/>
              <a:ahLst/>
              <a:cxnLst/>
              <a:rect l="l" t="t" r="r" b="b"/>
              <a:pathLst>
                <a:path w="1904" h="7620">
                  <a:moveTo>
                    <a:pt x="1346" y="0"/>
                  </a:moveTo>
                  <a:lnTo>
                    <a:pt x="0" y="7200"/>
                  </a:lnTo>
                </a:path>
              </a:pathLst>
            </a:custGeom>
            <a:ln w="25400">
              <a:solidFill>
                <a:srgbClr val="FBFBBA"/>
              </a:solidFill>
            </a:ln>
          </p:spPr>
          <p:txBody>
            <a:bodyPr wrap="square" lIns="0" tIns="0" rIns="0" bIns="0" rtlCol="0"/>
            <a:lstStyle/>
            <a:p>
              <a:endParaRPr/>
            </a:p>
          </p:txBody>
        </p:sp>
        <p:sp>
          <p:nvSpPr>
            <p:cNvPr id="8578" name="object 8578"/>
            <p:cNvSpPr/>
            <p:nvPr/>
          </p:nvSpPr>
          <p:spPr>
            <a:xfrm>
              <a:off x="5930595" y="8064347"/>
              <a:ext cx="5715" cy="8255"/>
            </a:xfrm>
            <a:custGeom>
              <a:avLst/>
              <a:gdLst/>
              <a:ahLst/>
              <a:cxnLst/>
              <a:rect l="l" t="t" r="r" b="b"/>
              <a:pathLst>
                <a:path w="5714" h="8254">
                  <a:moveTo>
                    <a:pt x="5295" y="0"/>
                  </a:moveTo>
                  <a:lnTo>
                    <a:pt x="3886" y="266"/>
                  </a:lnTo>
                  <a:lnTo>
                    <a:pt x="2438" y="482"/>
                  </a:lnTo>
                  <a:lnTo>
                    <a:pt x="1003" y="647"/>
                  </a:lnTo>
                  <a:lnTo>
                    <a:pt x="698" y="3086"/>
                  </a:lnTo>
                  <a:lnTo>
                    <a:pt x="355" y="5511"/>
                  </a:lnTo>
                  <a:lnTo>
                    <a:pt x="0" y="7912"/>
                  </a:lnTo>
                  <a:lnTo>
                    <a:pt x="3975" y="7429"/>
                  </a:lnTo>
                  <a:lnTo>
                    <a:pt x="4864" y="2514"/>
                  </a:lnTo>
                  <a:lnTo>
                    <a:pt x="5295" y="0"/>
                  </a:lnTo>
                  <a:close/>
                </a:path>
              </a:pathLst>
            </a:custGeom>
            <a:solidFill>
              <a:srgbClr val="FCFAB3"/>
            </a:solidFill>
          </p:spPr>
          <p:txBody>
            <a:bodyPr wrap="square" lIns="0" tIns="0" rIns="0" bIns="0" rtlCol="0"/>
            <a:lstStyle/>
            <a:p>
              <a:endParaRPr/>
            </a:p>
          </p:txBody>
        </p:sp>
        <p:sp>
          <p:nvSpPr>
            <p:cNvPr id="8579" name="object 8579"/>
            <p:cNvSpPr/>
            <p:nvPr/>
          </p:nvSpPr>
          <p:spPr>
            <a:xfrm>
              <a:off x="5930595" y="8071777"/>
              <a:ext cx="4445" cy="635"/>
            </a:xfrm>
            <a:custGeom>
              <a:avLst/>
              <a:gdLst/>
              <a:ahLst/>
              <a:cxnLst/>
              <a:rect l="l" t="t" r="r" b="b"/>
              <a:pathLst>
                <a:path w="4445" h="634">
                  <a:moveTo>
                    <a:pt x="3975" y="0"/>
                  </a:moveTo>
                  <a:lnTo>
                    <a:pt x="0" y="482"/>
                  </a:lnTo>
                </a:path>
              </a:pathLst>
            </a:custGeom>
            <a:ln w="25400">
              <a:solidFill>
                <a:srgbClr val="FCFBB6"/>
              </a:solidFill>
            </a:ln>
          </p:spPr>
          <p:txBody>
            <a:bodyPr wrap="square" lIns="0" tIns="0" rIns="0" bIns="0" rtlCol="0"/>
            <a:lstStyle/>
            <a:p>
              <a:endParaRPr/>
            </a:p>
          </p:txBody>
        </p:sp>
        <p:sp>
          <p:nvSpPr>
            <p:cNvPr id="8580" name="object 8580"/>
            <p:cNvSpPr/>
            <p:nvPr/>
          </p:nvSpPr>
          <p:spPr>
            <a:xfrm>
              <a:off x="5930595" y="8064347"/>
              <a:ext cx="5715" cy="8255"/>
            </a:xfrm>
            <a:custGeom>
              <a:avLst/>
              <a:gdLst/>
              <a:ahLst/>
              <a:cxnLst/>
              <a:rect l="l" t="t" r="r" b="b"/>
              <a:pathLst>
                <a:path w="5714" h="8254">
                  <a:moveTo>
                    <a:pt x="0" y="7912"/>
                  </a:moveTo>
                  <a:lnTo>
                    <a:pt x="1003" y="647"/>
                  </a:lnTo>
                </a:path>
                <a:path w="5714" h="8254">
                  <a:moveTo>
                    <a:pt x="1003" y="647"/>
                  </a:moveTo>
                  <a:lnTo>
                    <a:pt x="5295" y="0"/>
                  </a:lnTo>
                </a:path>
              </a:pathLst>
            </a:custGeom>
            <a:ln w="25400">
              <a:solidFill>
                <a:srgbClr val="FCFAB0"/>
              </a:solidFill>
            </a:ln>
          </p:spPr>
          <p:txBody>
            <a:bodyPr wrap="square" lIns="0" tIns="0" rIns="0" bIns="0" rtlCol="0"/>
            <a:lstStyle/>
            <a:p>
              <a:endParaRPr/>
            </a:p>
          </p:txBody>
        </p:sp>
        <p:sp>
          <p:nvSpPr>
            <p:cNvPr id="8581" name="object 8581"/>
            <p:cNvSpPr/>
            <p:nvPr/>
          </p:nvSpPr>
          <p:spPr>
            <a:xfrm>
              <a:off x="5934570" y="8064347"/>
              <a:ext cx="1905" cy="7620"/>
            </a:xfrm>
            <a:custGeom>
              <a:avLst/>
              <a:gdLst/>
              <a:ahLst/>
              <a:cxnLst/>
              <a:rect l="l" t="t" r="r" b="b"/>
              <a:pathLst>
                <a:path w="1904" h="7620">
                  <a:moveTo>
                    <a:pt x="1320" y="0"/>
                  </a:moveTo>
                  <a:lnTo>
                    <a:pt x="0" y="7429"/>
                  </a:lnTo>
                </a:path>
              </a:pathLst>
            </a:custGeom>
            <a:ln w="25400">
              <a:solidFill>
                <a:srgbClr val="FCFBB6"/>
              </a:solidFill>
            </a:ln>
          </p:spPr>
          <p:txBody>
            <a:bodyPr wrap="square" lIns="0" tIns="0" rIns="0" bIns="0" rtlCol="0"/>
            <a:lstStyle/>
            <a:p>
              <a:endParaRPr/>
            </a:p>
          </p:txBody>
        </p:sp>
        <p:sp>
          <p:nvSpPr>
            <p:cNvPr id="8582" name="object 8582"/>
            <p:cNvSpPr/>
            <p:nvPr/>
          </p:nvSpPr>
          <p:spPr>
            <a:xfrm>
              <a:off x="5925756" y="8064995"/>
              <a:ext cx="6350" cy="15240"/>
            </a:xfrm>
            <a:custGeom>
              <a:avLst/>
              <a:gdLst/>
              <a:ahLst/>
              <a:cxnLst/>
              <a:rect l="l" t="t" r="r" b="b"/>
              <a:pathLst>
                <a:path w="6350" h="15240">
                  <a:moveTo>
                    <a:pt x="5841" y="0"/>
                  </a:moveTo>
                  <a:lnTo>
                    <a:pt x="1549" y="457"/>
                  </a:lnTo>
                  <a:lnTo>
                    <a:pt x="1155" y="5346"/>
                  </a:lnTo>
                  <a:lnTo>
                    <a:pt x="622" y="10147"/>
                  </a:lnTo>
                  <a:lnTo>
                    <a:pt x="0" y="14909"/>
                  </a:lnTo>
                  <a:lnTo>
                    <a:pt x="3682" y="14414"/>
                  </a:lnTo>
                  <a:lnTo>
                    <a:pt x="4483" y="9664"/>
                  </a:lnTo>
                  <a:lnTo>
                    <a:pt x="5219" y="4902"/>
                  </a:lnTo>
                  <a:lnTo>
                    <a:pt x="5841" y="0"/>
                  </a:lnTo>
                  <a:close/>
                </a:path>
              </a:pathLst>
            </a:custGeom>
            <a:solidFill>
              <a:srgbClr val="FCF8AB"/>
            </a:solidFill>
          </p:spPr>
          <p:txBody>
            <a:bodyPr wrap="square" lIns="0" tIns="0" rIns="0" bIns="0" rtlCol="0"/>
            <a:lstStyle/>
            <a:p>
              <a:endParaRPr/>
            </a:p>
          </p:txBody>
        </p:sp>
        <p:sp>
          <p:nvSpPr>
            <p:cNvPr id="8583" name="object 8583"/>
            <p:cNvSpPr/>
            <p:nvPr/>
          </p:nvSpPr>
          <p:spPr>
            <a:xfrm>
              <a:off x="5929439" y="8064995"/>
              <a:ext cx="2540" cy="14604"/>
            </a:xfrm>
            <a:custGeom>
              <a:avLst/>
              <a:gdLst/>
              <a:ahLst/>
              <a:cxnLst/>
              <a:rect l="l" t="t" r="r" b="b"/>
              <a:pathLst>
                <a:path w="2539" h="14604">
                  <a:moveTo>
                    <a:pt x="0" y="14414"/>
                  </a:moveTo>
                  <a:lnTo>
                    <a:pt x="800" y="9664"/>
                  </a:lnTo>
                  <a:lnTo>
                    <a:pt x="1536" y="4902"/>
                  </a:lnTo>
                  <a:lnTo>
                    <a:pt x="2159" y="0"/>
                  </a:lnTo>
                </a:path>
              </a:pathLst>
            </a:custGeom>
            <a:ln w="25400">
              <a:solidFill>
                <a:srgbClr val="FCFAB2"/>
              </a:solidFill>
            </a:ln>
          </p:spPr>
          <p:txBody>
            <a:bodyPr wrap="square" lIns="0" tIns="0" rIns="0" bIns="0" rtlCol="0"/>
            <a:lstStyle/>
            <a:p>
              <a:endParaRPr/>
            </a:p>
          </p:txBody>
        </p:sp>
        <p:sp>
          <p:nvSpPr>
            <p:cNvPr id="8584" name="object 8584"/>
            <p:cNvSpPr/>
            <p:nvPr/>
          </p:nvSpPr>
          <p:spPr>
            <a:xfrm>
              <a:off x="5927305" y="8064995"/>
              <a:ext cx="4445" cy="635"/>
            </a:xfrm>
            <a:custGeom>
              <a:avLst/>
              <a:gdLst/>
              <a:ahLst/>
              <a:cxnLst/>
              <a:rect l="l" t="t" r="r" b="b"/>
              <a:pathLst>
                <a:path w="4445" h="634">
                  <a:moveTo>
                    <a:pt x="4292" y="0"/>
                  </a:moveTo>
                  <a:lnTo>
                    <a:pt x="0" y="457"/>
                  </a:lnTo>
                </a:path>
              </a:pathLst>
            </a:custGeom>
            <a:ln w="25399">
              <a:solidFill>
                <a:srgbClr val="FCF8A6"/>
              </a:solidFill>
            </a:ln>
          </p:spPr>
          <p:txBody>
            <a:bodyPr wrap="square" lIns="0" tIns="0" rIns="0" bIns="0" rtlCol="0"/>
            <a:lstStyle/>
            <a:p>
              <a:endParaRPr/>
            </a:p>
          </p:txBody>
        </p:sp>
        <p:sp>
          <p:nvSpPr>
            <p:cNvPr id="8585" name="object 8585"/>
            <p:cNvSpPr/>
            <p:nvPr/>
          </p:nvSpPr>
          <p:spPr>
            <a:xfrm>
              <a:off x="5925756" y="8065452"/>
              <a:ext cx="1905" cy="14604"/>
            </a:xfrm>
            <a:custGeom>
              <a:avLst/>
              <a:gdLst/>
              <a:ahLst/>
              <a:cxnLst/>
              <a:rect l="l" t="t" r="r" b="b"/>
              <a:pathLst>
                <a:path w="1904" h="14604">
                  <a:moveTo>
                    <a:pt x="1549" y="0"/>
                  </a:moveTo>
                  <a:lnTo>
                    <a:pt x="1155" y="4889"/>
                  </a:lnTo>
                  <a:lnTo>
                    <a:pt x="622" y="9690"/>
                  </a:lnTo>
                  <a:lnTo>
                    <a:pt x="0" y="14452"/>
                  </a:lnTo>
                </a:path>
              </a:pathLst>
            </a:custGeom>
            <a:ln w="25400">
              <a:solidFill>
                <a:srgbClr val="FDF7A3"/>
              </a:solidFill>
            </a:ln>
          </p:spPr>
          <p:txBody>
            <a:bodyPr wrap="square" lIns="0" tIns="0" rIns="0" bIns="0" rtlCol="0"/>
            <a:lstStyle/>
            <a:p>
              <a:endParaRPr/>
            </a:p>
          </p:txBody>
        </p:sp>
        <p:sp>
          <p:nvSpPr>
            <p:cNvPr id="8586" name="object 8586"/>
            <p:cNvSpPr/>
            <p:nvPr/>
          </p:nvSpPr>
          <p:spPr>
            <a:xfrm>
              <a:off x="5925756" y="8079409"/>
              <a:ext cx="3810" cy="635"/>
            </a:xfrm>
            <a:custGeom>
              <a:avLst/>
              <a:gdLst/>
              <a:ahLst/>
              <a:cxnLst/>
              <a:rect l="l" t="t" r="r" b="b"/>
              <a:pathLst>
                <a:path w="3810" h="634">
                  <a:moveTo>
                    <a:pt x="0" y="495"/>
                  </a:moveTo>
                  <a:lnTo>
                    <a:pt x="3682" y="0"/>
                  </a:lnTo>
                </a:path>
              </a:pathLst>
            </a:custGeom>
            <a:ln w="25400">
              <a:solidFill>
                <a:srgbClr val="FCF9AE"/>
              </a:solidFill>
            </a:ln>
          </p:spPr>
          <p:txBody>
            <a:bodyPr wrap="square" lIns="0" tIns="0" rIns="0" bIns="0" rtlCol="0"/>
            <a:lstStyle/>
            <a:p>
              <a:endParaRPr/>
            </a:p>
          </p:txBody>
        </p:sp>
        <p:sp>
          <p:nvSpPr>
            <p:cNvPr id="8587" name="object 8587"/>
            <p:cNvSpPr/>
            <p:nvPr/>
          </p:nvSpPr>
          <p:spPr>
            <a:xfrm>
              <a:off x="5931598" y="8048548"/>
              <a:ext cx="6985" cy="16510"/>
            </a:xfrm>
            <a:custGeom>
              <a:avLst/>
              <a:gdLst/>
              <a:ahLst/>
              <a:cxnLst/>
              <a:rect l="l" t="t" r="r" b="b"/>
              <a:pathLst>
                <a:path w="6985" h="16509">
                  <a:moveTo>
                    <a:pt x="6540" y="0"/>
                  </a:moveTo>
                  <a:lnTo>
                    <a:pt x="4825" y="584"/>
                  </a:lnTo>
                  <a:lnTo>
                    <a:pt x="3111" y="977"/>
                  </a:lnTo>
                  <a:lnTo>
                    <a:pt x="1422" y="1257"/>
                  </a:lnTo>
                  <a:lnTo>
                    <a:pt x="1117" y="6527"/>
                  </a:lnTo>
                  <a:lnTo>
                    <a:pt x="622" y="11556"/>
                  </a:lnTo>
                  <a:lnTo>
                    <a:pt x="0" y="16446"/>
                  </a:lnTo>
                  <a:lnTo>
                    <a:pt x="1435" y="16281"/>
                  </a:lnTo>
                  <a:lnTo>
                    <a:pt x="2882" y="16065"/>
                  </a:lnTo>
                  <a:lnTo>
                    <a:pt x="4292" y="15798"/>
                  </a:lnTo>
                  <a:lnTo>
                    <a:pt x="5156" y="10756"/>
                  </a:lnTo>
                  <a:lnTo>
                    <a:pt x="5930" y="5524"/>
                  </a:lnTo>
                  <a:lnTo>
                    <a:pt x="6540" y="0"/>
                  </a:lnTo>
                  <a:close/>
                </a:path>
              </a:pathLst>
            </a:custGeom>
            <a:solidFill>
              <a:srgbClr val="FCF9A5"/>
            </a:solidFill>
          </p:spPr>
          <p:txBody>
            <a:bodyPr wrap="square" lIns="0" tIns="0" rIns="0" bIns="0" rtlCol="0"/>
            <a:lstStyle/>
            <a:p>
              <a:endParaRPr/>
            </a:p>
          </p:txBody>
        </p:sp>
        <p:sp>
          <p:nvSpPr>
            <p:cNvPr id="8588" name="object 8588"/>
            <p:cNvSpPr/>
            <p:nvPr/>
          </p:nvSpPr>
          <p:spPr>
            <a:xfrm>
              <a:off x="5935891" y="8048548"/>
              <a:ext cx="2540" cy="15875"/>
            </a:xfrm>
            <a:custGeom>
              <a:avLst/>
              <a:gdLst/>
              <a:ahLst/>
              <a:cxnLst/>
              <a:rect l="l" t="t" r="r" b="b"/>
              <a:pathLst>
                <a:path w="2539" h="15875">
                  <a:moveTo>
                    <a:pt x="0" y="15798"/>
                  </a:moveTo>
                  <a:lnTo>
                    <a:pt x="863" y="10756"/>
                  </a:lnTo>
                  <a:lnTo>
                    <a:pt x="1638" y="5524"/>
                  </a:lnTo>
                  <a:lnTo>
                    <a:pt x="2247" y="0"/>
                  </a:lnTo>
                </a:path>
              </a:pathLst>
            </a:custGeom>
            <a:ln w="25400">
              <a:solidFill>
                <a:srgbClr val="FCFAA7"/>
              </a:solidFill>
            </a:ln>
          </p:spPr>
          <p:txBody>
            <a:bodyPr wrap="square" lIns="0" tIns="0" rIns="0" bIns="0" rtlCol="0"/>
            <a:lstStyle/>
            <a:p>
              <a:endParaRPr/>
            </a:p>
          </p:txBody>
        </p:sp>
        <p:sp>
          <p:nvSpPr>
            <p:cNvPr id="8589" name="object 8589"/>
            <p:cNvSpPr/>
            <p:nvPr/>
          </p:nvSpPr>
          <p:spPr>
            <a:xfrm>
              <a:off x="5933020" y="8048548"/>
              <a:ext cx="5715" cy="1270"/>
            </a:xfrm>
            <a:custGeom>
              <a:avLst/>
              <a:gdLst/>
              <a:ahLst/>
              <a:cxnLst/>
              <a:rect l="l" t="t" r="r" b="b"/>
              <a:pathLst>
                <a:path w="5714" h="1270">
                  <a:moveTo>
                    <a:pt x="5118" y="0"/>
                  </a:moveTo>
                  <a:lnTo>
                    <a:pt x="0" y="1257"/>
                  </a:lnTo>
                </a:path>
              </a:pathLst>
            </a:custGeom>
            <a:ln w="25400">
              <a:solidFill>
                <a:srgbClr val="FDF99B"/>
              </a:solidFill>
            </a:ln>
          </p:spPr>
          <p:txBody>
            <a:bodyPr wrap="square" lIns="0" tIns="0" rIns="0" bIns="0" rtlCol="0"/>
            <a:lstStyle/>
            <a:p>
              <a:endParaRPr/>
            </a:p>
          </p:txBody>
        </p:sp>
        <p:sp>
          <p:nvSpPr>
            <p:cNvPr id="8590" name="object 8590"/>
            <p:cNvSpPr/>
            <p:nvPr/>
          </p:nvSpPr>
          <p:spPr>
            <a:xfrm>
              <a:off x="5931598" y="8049806"/>
              <a:ext cx="1905" cy="15240"/>
            </a:xfrm>
            <a:custGeom>
              <a:avLst/>
              <a:gdLst/>
              <a:ahLst/>
              <a:cxnLst/>
              <a:rect l="l" t="t" r="r" b="b"/>
              <a:pathLst>
                <a:path w="1904" h="15240">
                  <a:moveTo>
                    <a:pt x="1422" y="0"/>
                  </a:moveTo>
                  <a:lnTo>
                    <a:pt x="1117" y="5270"/>
                  </a:lnTo>
                  <a:lnTo>
                    <a:pt x="622" y="10299"/>
                  </a:lnTo>
                  <a:lnTo>
                    <a:pt x="0" y="15189"/>
                  </a:lnTo>
                </a:path>
              </a:pathLst>
            </a:custGeom>
            <a:ln w="25399">
              <a:solidFill>
                <a:srgbClr val="FCF9A3"/>
              </a:solidFill>
            </a:ln>
          </p:spPr>
          <p:txBody>
            <a:bodyPr wrap="square" lIns="0" tIns="0" rIns="0" bIns="0" rtlCol="0"/>
            <a:lstStyle/>
            <a:p>
              <a:endParaRPr/>
            </a:p>
          </p:txBody>
        </p:sp>
        <p:sp>
          <p:nvSpPr>
            <p:cNvPr id="8591" name="object 8591"/>
            <p:cNvSpPr/>
            <p:nvPr/>
          </p:nvSpPr>
          <p:spPr>
            <a:xfrm>
              <a:off x="5931598" y="8064347"/>
              <a:ext cx="4445" cy="1270"/>
            </a:xfrm>
            <a:custGeom>
              <a:avLst/>
              <a:gdLst/>
              <a:ahLst/>
              <a:cxnLst/>
              <a:rect l="l" t="t" r="r" b="b"/>
              <a:pathLst>
                <a:path w="4445" h="1270">
                  <a:moveTo>
                    <a:pt x="0" y="647"/>
                  </a:moveTo>
                  <a:lnTo>
                    <a:pt x="4292" y="0"/>
                  </a:lnTo>
                </a:path>
              </a:pathLst>
            </a:custGeom>
            <a:ln w="25400">
              <a:solidFill>
                <a:srgbClr val="FCFAB0"/>
              </a:solidFill>
            </a:ln>
          </p:spPr>
          <p:txBody>
            <a:bodyPr wrap="square" lIns="0" tIns="0" rIns="0" bIns="0" rtlCol="0"/>
            <a:lstStyle/>
            <a:p>
              <a:endParaRPr/>
            </a:p>
          </p:txBody>
        </p:sp>
        <p:sp>
          <p:nvSpPr>
            <p:cNvPr id="8592" name="object 8592"/>
            <p:cNvSpPr/>
            <p:nvPr/>
          </p:nvSpPr>
          <p:spPr>
            <a:xfrm>
              <a:off x="5927305" y="8049806"/>
              <a:ext cx="5715" cy="15875"/>
            </a:xfrm>
            <a:custGeom>
              <a:avLst/>
              <a:gdLst/>
              <a:ahLst/>
              <a:cxnLst/>
              <a:rect l="l" t="t" r="r" b="b"/>
              <a:pathLst>
                <a:path w="5714" h="15875">
                  <a:moveTo>
                    <a:pt x="5714" y="0"/>
                  </a:moveTo>
                  <a:lnTo>
                    <a:pt x="4025" y="292"/>
                  </a:lnTo>
                  <a:lnTo>
                    <a:pt x="698" y="673"/>
                  </a:lnTo>
                  <a:lnTo>
                    <a:pt x="622" y="5791"/>
                  </a:lnTo>
                  <a:lnTo>
                    <a:pt x="381" y="10756"/>
                  </a:lnTo>
                  <a:lnTo>
                    <a:pt x="0" y="15646"/>
                  </a:lnTo>
                  <a:lnTo>
                    <a:pt x="4292" y="15189"/>
                  </a:lnTo>
                  <a:lnTo>
                    <a:pt x="4914" y="10299"/>
                  </a:lnTo>
                  <a:lnTo>
                    <a:pt x="5410" y="5270"/>
                  </a:lnTo>
                  <a:lnTo>
                    <a:pt x="5714" y="0"/>
                  </a:lnTo>
                  <a:close/>
                </a:path>
              </a:pathLst>
            </a:custGeom>
            <a:solidFill>
              <a:srgbClr val="FDF79E"/>
            </a:solidFill>
          </p:spPr>
          <p:txBody>
            <a:bodyPr wrap="square" lIns="0" tIns="0" rIns="0" bIns="0" rtlCol="0"/>
            <a:lstStyle/>
            <a:p>
              <a:endParaRPr/>
            </a:p>
          </p:txBody>
        </p:sp>
        <p:sp>
          <p:nvSpPr>
            <p:cNvPr id="8593" name="object 8593"/>
            <p:cNvSpPr/>
            <p:nvPr/>
          </p:nvSpPr>
          <p:spPr>
            <a:xfrm>
              <a:off x="5931598" y="8049806"/>
              <a:ext cx="1905" cy="15240"/>
            </a:xfrm>
            <a:custGeom>
              <a:avLst/>
              <a:gdLst/>
              <a:ahLst/>
              <a:cxnLst/>
              <a:rect l="l" t="t" r="r" b="b"/>
              <a:pathLst>
                <a:path w="1904" h="15240">
                  <a:moveTo>
                    <a:pt x="0" y="15189"/>
                  </a:moveTo>
                  <a:lnTo>
                    <a:pt x="622" y="10299"/>
                  </a:lnTo>
                  <a:lnTo>
                    <a:pt x="1117" y="5270"/>
                  </a:lnTo>
                  <a:lnTo>
                    <a:pt x="1422" y="0"/>
                  </a:lnTo>
                </a:path>
              </a:pathLst>
            </a:custGeom>
            <a:ln w="25399">
              <a:solidFill>
                <a:srgbClr val="FCF9A3"/>
              </a:solidFill>
            </a:ln>
          </p:spPr>
          <p:txBody>
            <a:bodyPr wrap="square" lIns="0" tIns="0" rIns="0" bIns="0" rtlCol="0"/>
            <a:lstStyle/>
            <a:p>
              <a:endParaRPr/>
            </a:p>
          </p:txBody>
        </p:sp>
        <p:sp>
          <p:nvSpPr>
            <p:cNvPr id="8594" name="object 8594"/>
            <p:cNvSpPr/>
            <p:nvPr/>
          </p:nvSpPr>
          <p:spPr>
            <a:xfrm>
              <a:off x="5928004" y="8049806"/>
              <a:ext cx="5080" cy="1270"/>
            </a:xfrm>
            <a:custGeom>
              <a:avLst/>
              <a:gdLst/>
              <a:ahLst/>
              <a:cxnLst/>
              <a:rect l="l" t="t" r="r" b="b"/>
              <a:pathLst>
                <a:path w="5079" h="1270">
                  <a:moveTo>
                    <a:pt x="5016" y="0"/>
                  </a:moveTo>
                  <a:lnTo>
                    <a:pt x="0" y="673"/>
                  </a:lnTo>
                </a:path>
              </a:pathLst>
            </a:custGeom>
            <a:ln w="25400">
              <a:solidFill>
                <a:srgbClr val="FEF796"/>
              </a:solidFill>
            </a:ln>
          </p:spPr>
          <p:txBody>
            <a:bodyPr wrap="square" lIns="0" tIns="0" rIns="0" bIns="0" rtlCol="0"/>
            <a:lstStyle/>
            <a:p>
              <a:endParaRPr/>
            </a:p>
          </p:txBody>
        </p:sp>
        <p:sp>
          <p:nvSpPr>
            <p:cNvPr id="8595" name="object 8595"/>
            <p:cNvSpPr/>
            <p:nvPr/>
          </p:nvSpPr>
          <p:spPr>
            <a:xfrm>
              <a:off x="5927305" y="8050479"/>
              <a:ext cx="1270" cy="15240"/>
            </a:xfrm>
            <a:custGeom>
              <a:avLst/>
              <a:gdLst/>
              <a:ahLst/>
              <a:cxnLst/>
              <a:rect l="l" t="t" r="r" b="b"/>
              <a:pathLst>
                <a:path w="1270" h="15240">
                  <a:moveTo>
                    <a:pt x="698" y="0"/>
                  </a:moveTo>
                  <a:lnTo>
                    <a:pt x="622" y="5118"/>
                  </a:lnTo>
                  <a:lnTo>
                    <a:pt x="381" y="10083"/>
                  </a:lnTo>
                  <a:lnTo>
                    <a:pt x="0" y="14973"/>
                  </a:lnTo>
                </a:path>
              </a:pathLst>
            </a:custGeom>
            <a:ln w="25400">
              <a:solidFill>
                <a:srgbClr val="FEF799"/>
              </a:solidFill>
            </a:ln>
          </p:spPr>
          <p:txBody>
            <a:bodyPr wrap="square" lIns="0" tIns="0" rIns="0" bIns="0" rtlCol="0"/>
            <a:lstStyle/>
            <a:p>
              <a:endParaRPr/>
            </a:p>
          </p:txBody>
        </p:sp>
        <p:sp>
          <p:nvSpPr>
            <p:cNvPr id="8596" name="object 8596"/>
            <p:cNvSpPr/>
            <p:nvPr/>
          </p:nvSpPr>
          <p:spPr>
            <a:xfrm>
              <a:off x="5927305" y="8064995"/>
              <a:ext cx="4445" cy="635"/>
            </a:xfrm>
            <a:custGeom>
              <a:avLst/>
              <a:gdLst/>
              <a:ahLst/>
              <a:cxnLst/>
              <a:rect l="l" t="t" r="r" b="b"/>
              <a:pathLst>
                <a:path w="4445" h="634">
                  <a:moveTo>
                    <a:pt x="0" y="457"/>
                  </a:moveTo>
                  <a:lnTo>
                    <a:pt x="4292" y="0"/>
                  </a:lnTo>
                </a:path>
              </a:pathLst>
            </a:custGeom>
            <a:ln w="25399">
              <a:solidFill>
                <a:srgbClr val="FCF8A6"/>
              </a:solidFill>
            </a:ln>
          </p:spPr>
          <p:txBody>
            <a:bodyPr wrap="square" lIns="0" tIns="0" rIns="0" bIns="0" rtlCol="0"/>
            <a:lstStyle/>
            <a:p>
              <a:endParaRPr/>
            </a:p>
          </p:txBody>
        </p:sp>
        <p:sp>
          <p:nvSpPr>
            <p:cNvPr id="8597" name="object 8597"/>
            <p:cNvSpPr/>
            <p:nvPr/>
          </p:nvSpPr>
          <p:spPr>
            <a:xfrm>
              <a:off x="5918707" y="8065452"/>
              <a:ext cx="8890" cy="15875"/>
            </a:xfrm>
            <a:custGeom>
              <a:avLst/>
              <a:gdLst/>
              <a:ahLst/>
              <a:cxnLst/>
              <a:rect l="l" t="t" r="r" b="b"/>
              <a:pathLst>
                <a:path w="8889" h="15875">
                  <a:moveTo>
                    <a:pt x="8597" y="0"/>
                  </a:moveTo>
                  <a:lnTo>
                    <a:pt x="5753" y="292"/>
                  </a:lnTo>
                  <a:lnTo>
                    <a:pt x="2997" y="634"/>
                  </a:lnTo>
                  <a:lnTo>
                    <a:pt x="520" y="1333"/>
                  </a:lnTo>
                  <a:lnTo>
                    <a:pt x="546" y="6083"/>
                  </a:lnTo>
                  <a:lnTo>
                    <a:pt x="380" y="10845"/>
                  </a:lnTo>
                  <a:lnTo>
                    <a:pt x="0" y="15633"/>
                  </a:lnTo>
                  <a:lnTo>
                    <a:pt x="2260" y="15201"/>
                  </a:lnTo>
                  <a:lnTo>
                    <a:pt x="4622" y="14808"/>
                  </a:lnTo>
                  <a:lnTo>
                    <a:pt x="7048" y="14452"/>
                  </a:lnTo>
                  <a:lnTo>
                    <a:pt x="7670" y="9690"/>
                  </a:lnTo>
                  <a:lnTo>
                    <a:pt x="8204" y="4889"/>
                  </a:lnTo>
                  <a:lnTo>
                    <a:pt x="8597" y="0"/>
                  </a:lnTo>
                  <a:close/>
                </a:path>
              </a:pathLst>
            </a:custGeom>
            <a:solidFill>
              <a:srgbClr val="FEF494"/>
            </a:solidFill>
          </p:spPr>
          <p:txBody>
            <a:bodyPr wrap="square" lIns="0" tIns="0" rIns="0" bIns="0" rtlCol="0"/>
            <a:lstStyle/>
            <a:p>
              <a:endParaRPr/>
            </a:p>
          </p:txBody>
        </p:sp>
        <p:sp>
          <p:nvSpPr>
            <p:cNvPr id="8598" name="object 8598"/>
            <p:cNvSpPr/>
            <p:nvPr/>
          </p:nvSpPr>
          <p:spPr>
            <a:xfrm>
              <a:off x="5918707" y="8079905"/>
              <a:ext cx="7620" cy="1270"/>
            </a:xfrm>
            <a:custGeom>
              <a:avLst/>
              <a:gdLst/>
              <a:ahLst/>
              <a:cxnLst/>
              <a:rect l="l" t="t" r="r" b="b"/>
              <a:pathLst>
                <a:path w="7620" h="1270">
                  <a:moveTo>
                    <a:pt x="7048" y="0"/>
                  </a:moveTo>
                  <a:lnTo>
                    <a:pt x="0" y="1181"/>
                  </a:lnTo>
                </a:path>
              </a:pathLst>
            </a:custGeom>
            <a:ln w="25400">
              <a:solidFill>
                <a:srgbClr val="FEF497"/>
              </a:solidFill>
            </a:ln>
          </p:spPr>
          <p:txBody>
            <a:bodyPr wrap="square" lIns="0" tIns="0" rIns="0" bIns="0" rtlCol="0"/>
            <a:lstStyle/>
            <a:p>
              <a:endParaRPr/>
            </a:p>
          </p:txBody>
        </p:sp>
        <p:sp>
          <p:nvSpPr>
            <p:cNvPr id="8599" name="object 8599"/>
            <p:cNvSpPr/>
            <p:nvPr/>
          </p:nvSpPr>
          <p:spPr>
            <a:xfrm>
              <a:off x="5918707" y="8066786"/>
              <a:ext cx="635" cy="14604"/>
            </a:xfrm>
            <a:custGeom>
              <a:avLst/>
              <a:gdLst/>
              <a:ahLst/>
              <a:cxnLst/>
              <a:rect l="l" t="t" r="r" b="b"/>
              <a:pathLst>
                <a:path w="635" h="14604">
                  <a:moveTo>
                    <a:pt x="0" y="14300"/>
                  </a:moveTo>
                  <a:lnTo>
                    <a:pt x="380" y="9512"/>
                  </a:lnTo>
                  <a:lnTo>
                    <a:pt x="546" y="4749"/>
                  </a:lnTo>
                  <a:lnTo>
                    <a:pt x="520" y="0"/>
                  </a:lnTo>
                </a:path>
              </a:pathLst>
            </a:custGeom>
            <a:ln w="25400">
              <a:solidFill>
                <a:srgbClr val="FFF185"/>
              </a:solidFill>
            </a:ln>
          </p:spPr>
          <p:txBody>
            <a:bodyPr wrap="square" lIns="0" tIns="0" rIns="0" bIns="0" rtlCol="0"/>
            <a:lstStyle/>
            <a:p>
              <a:endParaRPr/>
            </a:p>
          </p:txBody>
        </p:sp>
        <p:sp>
          <p:nvSpPr>
            <p:cNvPr id="8600" name="object 8600"/>
            <p:cNvSpPr/>
            <p:nvPr/>
          </p:nvSpPr>
          <p:spPr>
            <a:xfrm>
              <a:off x="5919228" y="8065452"/>
              <a:ext cx="8255" cy="1905"/>
            </a:xfrm>
            <a:custGeom>
              <a:avLst/>
              <a:gdLst/>
              <a:ahLst/>
              <a:cxnLst/>
              <a:rect l="l" t="t" r="r" b="b"/>
              <a:pathLst>
                <a:path w="8254" h="1904">
                  <a:moveTo>
                    <a:pt x="0" y="1333"/>
                  </a:moveTo>
                  <a:lnTo>
                    <a:pt x="8077" y="0"/>
                  </a:lnTo>
                </a:path>
              </a:pathLst>
            </a:custGeom>
            <a:ln w="25399">
              <a:solidFill>
                <a:srgbClr val="FEF491"/>
              </a:solidFill>
            </a:ln>
          </p:spPr>
          <p:txBody>
            <a:bodyPr wrap="square" lIns="0" tIns="0" rIns="0" bIns="0" rtlCol="0"/>
            <a:lstStyle/>
            <a:p>
              <a:endParaRPr/>
            </a:p>
          </p:txBody>
        </p:sp>
        <p:sp>
          <p:nvSpPr>
            <p:cNvPr id="8601" name="object 8601"/>
            <p:cNvSpPr/>
            <p:nvPr/>
          </p:nvSpPr>
          <p:spPr>
            <a:xfrm>
              <a:off x="5925756" y="8065452"/>
              <a:ext cx="1905" cy="14604"/>
            </a:xfrm>
            <a:custGeom>
              <a:avLst/>
              <a:gdLst/>
              <a:ahLst/>
              <a:cxnLst/>
              <a:rect l="l" t="t" r="r" b="b"/>
              <a:pathLst>
                <a:path w="1904" h="14604">
                  <a:moveTo>
                    <a:pt x="1549" y="0"/>
                  </a:moveTo>
                  <a:lnTo>
                    <a:pt x="1155" y="4889"/>
                  </a:lnTo>
                  <a:lnTo>
                    <a:pt x="622" y="9690"/>
                  </a:lnTo>
                  <a:lnTo>
                    <a:pt x="0" y="14452"/>
                  </a:lnTo>
                </a:path>
              </a:pathLst>
            </a:custGeom>
            <a:ln w="25400">
              <a:solidFill>
                <a:srgbClr val="FDF7A3"/>
              </a:solidFill>
            </a:ln>
          </p:spPr>
          <p:txBody>
            <a:bodyPr wrap="square" lIns="0" tIns="0" rIns="0" bIns="0" rtlCol="0"/>
            <a:lstStyle/>
            <a:p>
              <a:endParaRPr/>
            </a:p>
          </p:txBody>
        </p:sp>
        <p:sp>
          <p:nvSpPr>
            <p:cNvPr id="8602" name="object 8602"/>
            <p:cNvSpPr/>
            <p:nvPr/>
          </p:nvSpPr>
          <p:spPr>
            <a:xfrm>
              <a:off x="5918593" y="8050479"/>
              <a:ext cx="9525" cy="16510"/>
            </a:xfrm>
            <a:custGeom>
              <a:avLst/>
              <a:gdLst/>
              <a:ahLst/>
              <a:cxnLst/>
              <a:rect l="l" t="t" r="r" b="b"/>
              <a:pathLst>
                <a:path w="9525" h="16509">
                  <a:moveTo>
                    <a:pt x="9410" y="0"/>
                  </a:moveTo>
                  <a:lnTo>
                    <a:pt x="2946" y="800"/>
                  </a:lnTo>
                  <a:lnTo>
                    <a:pt x="0" y="2108"/>
                  </a:lnTo>
                  <a:lnTo>
                    <a:pt x="380" y="6832"/>
                  </a:lnTo>
                  <a:lnTo>
                    <a:pt x="596" y="11557"/>
                  </a:lnTo>
                  <a:lnTo>
                    <a:pt x="635" y="16306"/>
                  </a:lnTo>
                  <a:lnTo>
                    <a:pt x="3111" y="15608"/>
                  </a:lnTo>
                  <a:lnTo>
                    <a:pt x="5867" y="15265"/>
                  </a:lnTo>
                  <a:lnTo>
                    <a:pt x="8712" y="14973"/>
                  </a:lnTo>
                  <a:lnTo>
                    <a:pt x="9093" y="10083"/>
                  </a:lnTo>
                  <a:lnTo>
                    <a:pt x="9334" y="5118"/>
                  </a:lnTo>
                  <a:lnTo>
                    <a:pt x="9410" y="0"/>
                  </a:lnTo>
                  <a:close/>
                </a:path>
              </a:pathLst>
            </a:custGeom>
            <a:solidFill>
              <a:srgbClr val="FEF48D"/>
            </a:solidFill>
          </p:spPr>
          <p:txBody>
            <a:bodyPr wrap="square" lIns="0" tIns="0" rIns="0" bIns="0" rtlCol="0"/>
            <a:lstStyle/>
            <a:p>
              <a:endParaRPr/>
            </a:p>
          </p:txBody>
        </p:sp>
        <p:sp>
          <p:nvSpPr>
            <p:cNvPr id="8603" name="object 8603"/>
            <p:cNvSpPr/>
            <p:nvPr/>
          </p:nvSpPr>
          <p:spPr>
            <a:xfrm>
              <a:off x="5919228" y="8065452"/>
              <a:ext cx="8255" cy="1905"/>
            </a:xfrm>
            <a:custGeom>
              <a:avLst/>
              <a:gdLst/>
              <a:ahLst/>
              <a:cxnLst/>
              <a:rect l="l" t="t" r="r" b="b"/>
              <a:pathLst>
                <a:path w="8254" h="1904">
                  <a:moveTo>
                    <a:pt x="8077" y="0"/>
                  </a:moveTo>
                  <a:lnTo>
                    <a:pt x="0" y="1333"/>
                  </a:lnTo>
                </a:path>
              </a:pathLst>
            </a:custGeom>
            <a:ln w="25399">
              <a:solidFill>
                <a:srgbClr val="FEF491"/>
              </a:solidFill>
            </a:ln>
          </p:spPr>
          <p:txBody>
            <a:bodyPr wrap="square" lIns="0" tIns="0" rIns="0" bIns="0" rtlCol="0"/>
            <a:lstStyle/>
            <a:p>
              <a:endParaRPr/>
            </a:p>
          </p:txBody>
        </p:sp>
        <p:sp>
          <p:nvSpPr>
            <p:cNvPr id="8604" name="object 8604"/>
            <p:cNvSpPr/>
            <p:nvPr/>
          </p:nvSpPr>
          <p:spPr>
            <a:xfrm>
              <a:off x="5918593" y="8052587"/>
              <a:ext cx="635" cy="14604"/>
            </a:xfrm>
            <a:custGeom>
              <a:avLst/>
              <a:gdLst/>
              <a:ahLst/>
              <a:cxnLst/>
              <a:rect l="l" t="t" r="r" b="b"/>
              <a:pathLst>
                <a:path w="635" h="14604">
                  <a:moveTo>
                    <a:pt x="635" y="14198"/>
                  </a:moveTo>
                  <a:lnTo>
                    <a:pt x="596" y="9448"/>
                  </a:lnTo>
                  <a:lnTo>
                    <a:pt x="380" y="4724"/>
                  </a:lnTo>
                  <a:lnTo>
                    <a:pt x="0" y="0"/>
                  </a:lnTo>
                </a:path>
              </a:pathLst>
            </a:custGeom>
            <a:ln w="25400">
              <a:solidFill>
                <a:srgbClr val="FFF282"/>
              </a:solidFill>
            </a:ln>
          </p:spPr>
          <p:txBody>
            <a:bodyPr wrap="square" lIns="0" tIns="0" rIns="0" bIns="0" rtlCol="0"/>
            <a:lstStyle/>
            <a:p>
              <a:endParaRPr/>
            </a:p>
          </p:txBody>
        </p:sp>
        <p:sp>
          <p:nvSpPr>
            <p:cNvPr id="8605" name="object 8605"/>
            <p:cNvSpPr/>
            <p:nvPr/>
          </p:nvSpPr>
          <p:spPr>
            <a:xfrm>
              <a:off x="5918593" y="8050479"/>
              <a:ext cx="9525" cy="2540"/>
            </a:xfrm>
            <a:custGeom>
              <a:avLst/>
              <a:gdLst/>
              <a:ahLst/>
              <a:cxnLst/>
              <a:rect l="l" t="t" r="r" b="b"/>
              <a:pathLst>
                <a:path w="9525" h="2540">
                  <a:moveTo>
                    <a:pt x="0" y="2108"/>
                  </a:moveTo>
                  <a:lnTo>
                    <a:pt x="9410" y="0"/>
                  </a:lnTo>
                </a:path>
              </a:pathLst>
            </a:custGeom>
            <a:ln w="25400">
              <a:solidFill>
                <a:srgbClr val="FEF489"/>
              </a:solidFill>
            </a:ln>
          </p:spPr>
          <p:txBody>
            <a:bodyPr wrap="square" lIns="0" tIns="0" rIns="0" bIns="0" rtlCol="0"/>
            <a:lstStyle/>
            <a:p>
              <a:endParaRPr/>
            </a:p>
          </p:txBody>
        </p:sp>
        <p:sp>
          <p:nvSpPr>
            <p:cNvPr id="8606" name="object 8606"/>
            <p:cNvSpPr/>
            <p:nvPr/>
          </p:nvSpPr>
          <p:spPr>
            <a:xfrm>
              <a:off x="5927305" y="8050479"/>
              <a:ext cx="1270" cy="15240"/>
            </a:xfrm>
            <a:custGeom>
              <a:avLst/>
              <a:gdLst/>
              <a:ahLst/>
              <a:cxnLst/>
              <a:rect l="l" t="t" r="r" b="b"/>
              <a:pathLst>
                <a:path w="1270" h="15240">
                  <a:moveTo>
                    <a:pt x="698" y="0"/>
                  </a:moveTo>
                  <a:lnTo>
                    <a:pt x="622" y="5118"/>
                  </a:lnTo>
                  <a:lnTo>
                    <a:pt x="381" y="10083"/>
                  </a:lnTo>
                  <a:lnTo>
                    <a:pt x="0" y="14973"/>
                  </a:lnTo>
                </a:path>
              </a:pathLst>
            </a:custGeom>
            <a:ln w="25400">
              <a:solidFill>
                <a:srgbClr val="FEF799"/>
              </a:solidFill>
            </a:ln>
          </p:spPr>
          <p:txBody>
            <a:bodyPr wrap="square" lIns="0" tIns="0" rIns="0" bIns="0" rtlCol="0"/>
            <a:lstStyle/>
            <a:p>
              <a:endParaRPr/>
            </a:p>
          </p:txBody>
        </p:sp>
        <p:sp>
          <p:nvSpPr>
            <p:cNvPr id="8607" name="object 8607"/>
            <p:cNvSpPr/>
            <p:nvPr/>
          </p:nvSpPr>
          <p:spPr>
            <a:xfrm>
              <a:off x="5933020" y="8031010"/>
              <a:ext cx="6350" cy="19050"/>
            </a:xfrm>
            <a:custGeom>
              <a:avLst/>
              <a:gdLst/>
              <a:ahLst/>
              <a:cxnLst/>
              <a:rect l="l" t="t" r="r" b="b"/>
              <a:pathLst>
                <a:path w="6350" h="19050">
                  <a:moveTo>
                    <a:pt x="6223" y="0"/>
                  </a:moveTo>
                  <a:lnTo>
                    <a:pt x="4229" y="901"/>
                  </a:lnTo>
                  <a:lnTo>
                    <a:pt x="2260" y="1587"/>
                  </a:lnTo>
                  <a:lnTo>
                    <a:pt x="317" y="2158"/>
                  </a:lnTo>
                  <a:lnTo>
                    <a:pt x="444" y="8026"/>
                  </a:lnTo>
                  <a:lnTo>
                    <a:pt x="304" y="13525"/>
                  </a:lnTo>
                  <a:lnTo>
                    <a:pt x="0" y="18795"/>
                  </a:lnTo>
                  <a:lnTo>
                    <a:pt x="1689" y="18516"/>
                  </a:lnTo>
                  <a:lnTo>
                    <a:pt x="3403" y="18122"/>
                  </a:lnTo>
                  <a:lnTo>
                    <a:pt x="5118" y="17538"/>
                  </a:lnTo>
                  <a:lnTo>
                    <a:pt x="5715" y="12014"/>
                  </a:lnTo>
                  <a:lnTo>
                    <a:pt x="6121" y="6197"/>
                  </a:lnTo>
                  <a:lnTo>
                    <a:pt x="6223" y="0"/>
                  </a:lnTo>
                  <a:close/>
                </a:path>
              </a:pathLst>
            </a:custGeom>
            <a:solidFill>
              <a:srgbClr val="FEF791"/>
            </a:solidFill>
          </p:spPr>
          <p:txBody>
            <a:bodyPr wrap="square" lIns="0" tIns="0" rIns="0" bIns="0" rtlCol="0"/>
            <a:lstStyle/>
            <a:p>
              <a:endParaRPr/>
            </a:p>
          </p:txBody>
        </p:sp>
        <p:sp>
          <p:nvSpPr>
            <p:cNvPr id="8608" name="object 8608"/>
            <p:cNvSpPr/>
            <p:nvPr/>
          </p:nvSpPr>
          <p:spPr>
            <a:xfrm>
              <a:off x="5938138" y="8031010"/>
              <a:ext cx="1270" cy="17780"/>
            </a:xfrm>
            <a:custGeom>
              <a:avLst/>
              <a:gdLst/>
              <a:ahLst/>
              <a:cxnLst/>
              <a:rect l="l" t="t" r="r" b="b"/>
              <a:pathLst>
                <a:path w="1270" h="17779">
                  <a:moveTo>
                    <a:pt x="0" y="17538"/>
                  </a:moveTo>
                  <a:lnTo>
                    <a:pt x="596" y="12014"/>
                  </a:lnTo>
                  <a:lnTo>
                    <a:pt x="1003" y="6197"/>
                  </a:lnTo>
                  <a:lnTo>
                    <a:pt x="1104" y="0"/>
                  </a:lnTo>
                </a:path>
              </a:pathLst>
            </a:custGeom>
            <a:ln w="25399">
              <a:solidFill>
                <a:srgbClr val="FEF891"/>
              </a:solidFill>
            </a:ln>
          </p:spPr>
          <p:txBody>
            <a:bodyPr wrap="square" lIns="0" tIns="0" rIns="0" bIns="0" rtlCol="0"/>
            <a:lstStyle/>
            <a:p>
              <a:endParaRPr/>
            </a:p>
          </p:txBody>
        </p:sp>
        <p:sp>
          <p:nvSpPr>
            <p:cNvPr id="8609" name="object 8609"/>
            <p:cNvSpPr/>
            <p:nvPr/>
          </p:nvSpPr>
          <p:spPr>
            <a:xfrm>
              <a:off x="5933338" y="8031010"/>
              <a:ext cx="6350" cy="2540"/>
            </a:xfrm>
            <a:custGeom>
              <a:avLst/>
              <a:gdLst/>
              <a:ahLst/>
              <a:cxnLst/>
              <a:rect l="l" t="t" r="r" b="b"/>
              <a:pathLst>
                <a:path w="6350" h="2540">
                  <a:moveTo>
                    <a:pt x="5905" y="0"/>
                  </a:moveTo>
                  <a:lnTo>
                    <a:pt x="0" y="2158"/>
                  </a:lnTo>
                </a:path>
              </a:pathLst>
            </a:custGeom>
            <a:ln w="25400">
              <a:solidFill>
                <a:srgbClr val="FEF786"/>
              </a:solidFill>
            </a:ln>
          </p:spPr>
          <p:txBody>
            <a:bodyPr wrap="square" lIns="0" tIns="0" rIns="0" bIns="0" rtlCol="0"/>
            <a:lstStyle/>
            <a:p>
              <a:endParaRPr/>
            </a:p>
          </p:txBody>
        </p:sp>
        <p:sp>
          <p:nvSpPr>
            <p:cNvPr id="8610" name="object 8610"/>
            <p:cNvSpPr/>
            <p:nvPr/>
          </p:nvSpPr>
          <p:spPr>
            <a:xfrm>
              <a:off x="5933020" y="8033169"/>
              <a:ext cx="635" cy="17145"/>
            </a:xfrm>
            <a:custGeom>
              <a:avLst/>
              <a:gdLst/>
              <a:ahLst/>
              <a:cxnLst/>
              <a:rect l="l" t="t" r="r" b="b"/>
              <a:pathLst>
                <a:path w="635" h="17145">
                  <a:moveTo>
                    <a:pt x="317" y="0"/>
                  </a:moveTo>
                  <a:lnTo>
                    <a:pt x="444" y="5867"/>
                  </a:lnTo>
                  <a:lnTo>
                    <a:pt x="304" y="11366"/>
                  </a:lnTo>
                  <a:lnTo>
                    <a:pt x="0" y="16636"/>
                  </a:lnTo>
                </a:path>
              </a:pathLst>
            </a:custGeom>
            <a:ln w="25400">
              <a:solidFill>
                <a:srgbClr val="FEF790"/>
              </a:solidFill>
            </a:ln>
          </p:spPr>
          <p:txBody>
            <a:bodyPr wrap="square" lIns="0" tIns="0" rIns="0" bIns="0" rtlCol="0"/>
            <a:lstStyle/>
            <a:p>
              <a:endParaRPr/>
            </a:p>
          </p:txBody>
        </p:sp>
        <p:sp>
          <p:nvSpPr>
            <p:cNvPr id="8611" name="object 8611"/>
            <p:cNvSpPr/>
            <p:nvPr/>
          </p:nvSpPr>
          <p:spPr>
            <a:xfrm>
              <a:off x="5933020" y="8048548"/>
              <a:ext cx="5715" cy="1270"/>
            </a:xfrm>
            <a:custGeom>
              <a:avLst/>
              <a:gdLst/>
              <a:ahLst/>
              <a:cxnLst/>
              <a:rect l="l" t="t" r="r" b="b"/>
              <a:pathLst>
                <a:path w="5714" h="1270">
                  <a:moveTo>
                    <a:pt x="0" y="1257"/>
                  </a:moveTo>
                  <a:lnTo>
                    <a:pt x="5118" y="0"/>
                  </a:lnTo>
                </a:path>
              </a:pathLst>
            </a:custGeom>
            <a:ln w="25400">
              <a:solidFill>
                <a:srgbClr val="FDF99B"/>
              </a:solidFill>
            </a:ln>
          </p:spPr>
          <p:txBody>
            <a:bodyPr wrap="square" lIns="0" tIns="0" rIns="0" bIns="0" rtlCol="0"/>
            <a:lstStyle/>
            <a:p>
              <a:endParaRPr/>
            </a:p>
          </p:txBody>
        </p:sp>
        <p:sp>
          <p:nvSpPr>
            <p:cNvPr id="8612" name="object 8612"/>
            <p:cNvSpPr/>
            <p:nvPr/>
          </p:nvSpPr>
          <p:spPr>
            <a:xfrm>
              <a:off x="5927661" y="8033169"/>
              <a:ext cx="6350" cy="17780"/>
            </a:xfrm>
            <a:custGeom>
              <a:avLst/>
              <a:gdLst/>
              <a:ahLst/>
              <a:cxnLst/>
              <a:rect l="l" t="t" r="r" b="b"/>
              <a:pathLst>
                <a:path w="6350" h="17779">
                  <a:moveTo>
                    <a:pt x="5676" y="0"/>
                  </a:moveTo>
                  <a:lnTo>
                    <a:pt x="3746" y="571"/>
                  </a:lnTo>
                  <a:lnTo>
                    <a:pt x="0" y="1498"/>
                  </a:lnTo>
                  <a:lnTo>
                    <a:pt x="317" y="6934"/>
                  </a:lnTo>
                  <a:lnTo>
                    <a:pt x="419" y="12191"/>
                  </a:lnTo>
                  <a:lnTo>
                    <a:pt x="342" y="17310"/>
                  </a:lnTo>
                  <a:lnTo>
                    <a:pt x="3670" y="16929"/>
                  </a:lnTo>
                  <a:lnTo>
                    <a:pt x="5359" y="16636"/>
                  </a:lnTo>
                  <a:lnTo>
                    <a:pt x="5664" y="11366"/>
                  </a:lnTo>
                  <a:lnTo>
                    <a:pt x="5803" y="5867"/>
                  </a:lnTo>
                  <a:lnTo>
                    <a:pt x="5676" y="0"/>
                  </a:lnTo>
                  <a:close/>
                </a:path>
              </a:pathLst>
            </a:custGeom>
            <a:solidFill>
              <a:srgbClr val="FEF68E"/>
            </a:solidFill>
          </p:spPr>
          <p:txBody>
            <a:bodyPr wrap="square" lIns="0" tIns="0" rIns="0" bIns="0" rtlCol="0"/>
            <a:lstStyle/>
            <a:p>
              <a:endParaRPr/>
            </a:p>
          </p:txBody>
        </p:sp>
        <p:sp>
          <p:nvSpPr>
            <p:cNvPr id="8613" name="object 8613"/>
            <p:cNvSpPr/>
            <p:nvPr/>
          </p:nvSpPr>
          <p:spPr>
            <a:xfrm>
              <a:off x="5933020" y="8033169"/>
              <a:ext cx="635" cy="17145"/>
            </a:xfrm>
            <a:custGeom>
              <a:avLst/>
              <a:gdLst/>
              <a:ahLst/>
              <a:cxnLst/>
              <a:rect l="l" t="t" r="r" b="b"/>
              <a:pathLst>
                <a:path w="635" h="17145">
                  <a:moveTo>
                    <a:pt x="0" y="16636"/>
                  </a:moveTo>
                  <a:lnTo>
                    <a:pt x="304" y="11366"/>
                  </a:lnTo>
                  <a:lnTo>
                    <a:pt x="444" y="5867"/>
                  </a:lnTo>
                  <a:lnTo>
                    <a:pt x="317" y="0"/>
                  </a:lnTo>
                </a:path>
              </a:pathLst>
            </a:custGeom>
            <a:ln w="25400">
              <a:solidFill>
                <a:srgbClr val="FEF790"/>
              </a:solidFill>
            </a:ln>
          </p:spPr>
          <p:txBody>
            <a:bodyPr wrap="square" lIns="0" tIns="0" rIns="0" bIns="0" rtlCol="0"/>
            <a:lstStyle/>
            <a:p>
              <a:endParaRPr/>
            </a:p>
          </p:txBody>
        </p:sp>
        <p:sp>
          <p:nvSpPr>
            <p:cNvPr id="8614" name="object 8614"/>
            <p:cNvSpPr/>
            <p:nvPr/>
          </p:nvSpPr>
          <p:spPr>
            <a:xfrm>
              <a:off x="5927661" y="8033169"/>
              <a:ext cx="5715" cy="1905"/>
            </a:xfrm>
            <a:custGeom>
              <a:avLst/>
              <a:gdLst/>
              <a:ahLst/>
              <a:cxnLst/>
              <a:rect l="l" t="t" r="r" b="b"/>
              <a:pathLst>
                <a:path w="5714" h="1904">
                  <a:moveTo>
                    <a:pt x="5676" y="0"/>
                  </a:moveTo>
                  <a:lnTo>
                    <a:pt x="0" y="1498"/>
                  </a:lnTo>
                </a:path>
              </a:pathLst>
            </a:custGeom>
            <a:ln w="25400">
              <a:solidFill>
                <a:srgbClr val="FEF586"/>
              </a:solidFill>
            </a:ln>
          </p:spPr>
          <p:txBody>
            <a:bodyPr wrap="square" lIns="0" tIns="0" rIns="0" bIns="0" rtlCol="0"/>
            <a:lstStyle/>
            <a:p>
              <a:endParaRPr/>
            </a:p>
          </p:txBody>
        </p:sp>
        <p:sp>
          <p:nvSpPr>
            <p:cNvPr id="8615" name="object 8615"/>
            <p:cNvSpPr/>
            <p:nvPr/>
          </p:nvSpPr>
          <p:spPr>
            <a:xfrm>
              <a:off x="5927661" y="8034667"/>
              <a:ext cx="635" cy="15875"/>
            </a:xfrm>
            <a:custGeom>
              <a:avLst/>
              <a:gdLst/>
              <a:ahLst/>
              <a:cxnLst/>
              <a:rect l="l" t="t" r="r" b="b"/>
              <a:pathLst>
                <a:path w="635" h="15875">
                  <a:moveTo>
                    <a:pt x="0" y="0"/>
                  </a:moveTo>
                  <a:lnTo>
                    <a:pt x="317" y="5435"/>
                  </a:lnTo>
                  <a:lnTo>
                    <a:pt x="419" y="10693"/>
                  </a:lnTo>
                  <a:lnTo>
                    <a:pt x="342" y="15811"/>
                  </a:lnTo>
                </a:path>
              </a:pathLst>
            </a:custGeom>
            <a:ln w="25400">
              <a:solidFill>
                <a:srgbClr val="FEF58B"/>
              </a:solidFill>
            </a:ln>
          </p:spPr>
          <p:txBody>
            <a:bodyPr wrap="square" lIns="0" tIns="0" rIns="0" bIns="0" rtlCol="0"/>
            <a:lstStyle/>
            <a:p>
              <a:endParaRPr/>
            </a:p>
          </p:txBody>
        </p:sp>
        <p:sp>
          <p:nvSpPr>
            <p:cNvPr id="8616" name="object 8616"/>
            <p:cNvSpPr/>
            <p:nvPr/>
          </p:nvSpPr>
          <p:spPr>
            <a:xfrm>
              <a:off x="5928004" y="8049806"/>
              <a:ext cx="5080" cy="1270"/>
            </a:xfrm>
            <a:custGeom>
              <a:avLst/>
              <a:gdLst/>
              <a:ahLst/>
              <a:cxnLst/>
              <a:rect l="l" t="t" r="r" b="b"/>
              <a:pathLst>
                <a:path w="5079" h="1270">
                  <a:moveTo>
                    <a:pt x="0" y="673"/>
                  </a:moveTo>
                  <a:lnTo>
                    <a:pt x="5016" y="0"/>
                  </a:lnTo>
                </a:path>
              </a:pathLst>
            </a:custGeom>
            <a:ln w="25400">
              <a:solidFill>
                <a:srgbClr val="FEF796"/>
              </a:solidFill>
            </a:ln>
          </p:spPr>
          <p:txBody>
            <a:bodyPr wrap="square" lIns="0" tIns="0" rIns="0" bIns="0" rtlCol="0"/>
            <a:lstStyle/>
            <a:p>
              <a:endParaRPr/>
            </a:p>
          </p:txBody>
        </p:sp>
        <p:sp>
          <p:nvSpPr>
            <p:cNvPr id="8617" name="object 8617"/>
            <p:cNvSpPr/>
            <p:nvPr/>
          </p:nvSpPr>
          <p:spPr>
            <a:xfrm>
              <a:off x="5927026" y="8021396"/>
              <a:ext cx="12700" cy="13335"/>
            </a:xfrm>
            <a:custGeom>
              <a:avLst/>
              <a:gdLst/>
              <a:ahLst/>
              <a:cxnLst/>
              <a:rect l="l" t="t" r="r" b="b"/>
              <a:pathLst>
                <a:path w="12700" h="13334">
                  <a:moveTo>
                    <a:pt x="12153" y="0"/>
                  </a:moveTo>
                  <a:lnTo>
                    <a:pt x="7937" y="2031"/>
                  </a:lnTo>
                  <a:lnTo>
                    <a:pt x="3886" y="3479"/>
                  </a:lnTo>
                  <a:lnTo>
                    <a:pt x="0" y="4940"/>
                  </a:lnTo>
                  <a:lnTo>
                    <a:pt x="266" y="7772"/>
                  </a:lnTo>
                  <a:lnTo>
                    <a:pt x="482" y="10541"/>
                  </a:lnTo>
                  <a:lnTo>
                    <a:pt x="635" y="13271"/>
                  </a:lnTo>
                  <a:lnTo>
                    <a:pt x="4343" y="12331"/>
                  </a:lnTo>
                  <a:lnTo>
                    <a:pt x="8216" y="11430"/>
                  </a:lnTo>
                  <a:lnTo>
                    <a:pt x="12217" y="9613"/>
                  </a:lnTo>
                  <a:lnTo>
                    <a:pt x="12280" y="6502"/>
                  </a:lnTo>
                  <a:lnTo>
                    <a:pt x="12255" y="3302"/>
                  </a:lnTo>
                  <a:lnTo>
                    <a:pt x="12153" y="0"/>
                  </a:lnTo>
                  <a:close/>
                </a:path>
              </a:pathLst>
            </a:custGeom>
            <a:solidFill>
              <a:srgbClr val="FFF683"/>
            </a:solidFill>
          </p:spPr>
          <p:txBody>
            <a:bodyPr wrap="square" lIns="0" tIns="0" rIns="0" bIns="0" rtlCol="0"/>
            <a:lstStyle/>
            <a:p>
              <a:endParaRPr/>
            </a:p>
          </p:txBody>
        </p:sp>
        <p:sp>
          <p:nvSpPr>
            <p:cNvPr id="8618" name="object 8618"/>
            <p:cNvSpPr/>
            <p:nvPr/>
          </p:nvSpPr>
          <p:spPr>
            <a:xfrm>
              <a:off x="5927661" y="8031010"/>
              <a:ext cx="12065" cy="3810"/>
            </a:xfrm>
            <a:custGeom>
              <a:avLst/>
              <a:gdLst/>
              <a:ahLst/>
              <a:cxnLst/>
              <a:rect l="l" t="t" r="r" b="b"/>
              <a:pathLst>
                <a:path w="12064" h="3809">
                  <a:moveTo>
                    <a:pt x="11582" y="0"/>
                  </a:moveTo>
                  <a:lnTo>
                    <a:pt x="0" y="3657"/>
                  </a:lnTo>
                </a:path>
              </a:pathLst>
            </a:custGeom>
            <a:ln w="25399">
              <a:solidFill>
                <a:srgbClr val="FEF686"/>
              </a:solidFill>
            </a:ln>
          </p:spPr>
          <p:txBody>
            <a:bodyPr wrap="square" lIns="0" tIns="0" rIns="0" bIns="0" rtlCol="0"/>
            <a:lstStyle/>
            <a:p>
              <a:endParaRPr/>
            </a:p>
          </p:txBody>
        </p:sp>
        <p:sp>
          <p:nvSpPr>
            <p:cNvPr id="8619" name="object 8619"/>
            <p:cNvSpPr/>
            <p:nvPr/>
          </p:nvSpPr>
          <p:spPr>
            <a:xfrm>
              <a:off x="5927026" y="8026336"/>
              <a:ext cx="635" cy="8890"/>
            </a:xfrm>
            <a:custGeom>
              <a:avLst/>
              <a:gdLst/>
              <a:ahLst/>
              <a:cxnLst/>
              <a:rect l="l" t="t" r="r" b="b"/>
              <a:pathLst>
                <a:path w="635" h="8890">
                  <a:moveTo>
                    <a:pt x="635" y="8331"/>
                  </a:moveTo>
                  <a:lnTo>
                    <a:pt x="0" y="0"/>
                  </a:lnTo>
                </a:path>
              </a:pathLst>
            </a:custGeom>
            <a:ln w="25400">
              <a:solidFill>
                <a:srgbClr val="FFF583"/>
              </a:solidFill>
            </a:ln>
          </p:spPr>
          <p:txBody>
            <a:bodyPr wrap="square" lIns="0" tIns="0" rIns="0" bIns="0" rtlCol="0"/>
            <a:lstStyle/>
            <a:p>
              <a:endParaRPr/>
            </a:p>
          </p:txBody>
        </p:sp>
        <p:sp>
          <p:nvSpPr>
            <p:cNvPr id="8620" name="object 8620"/>
            <p:cNvSpPr/>
            <p:nvPr/>
          </p:nvSpPr>
          <p:spPr>
            <a:xfrm>
              <a:off x="5927026" y="8021396"/>
              <a:ext cx="12700" cy="5080"/>
            </a:xfrm>
            <a:custGeom>
              <a:avLst/>
              <a:gdLst/>
              <a:ahLst/>
              <a:cxnLst/>
              <a:rect l="l" t="t" r="r" b="b"/>
              <a:pathLst>
                <a:path w="12700" h="5079">
                  <a:moveTo>
                    <a:pt x="0" y="4940"/>
                  </a:moveTo>
                  <a:lnTo>
                    <a:pt x="12153" y="0"/>
                  </a:lnTo>
                </a:path>
              </a:pathLst>
            </a:custGeom>
            <a:ln w="25400">
              <a:solidFill>
                <a:srgbClr val="FFF580"/>
              </a:solidFill>
            </a:ln>
          </p:spPr>
          <p:txBody>
            <a:bodyPr wrap="square" lIns="0" tIns="0" rIns="0" bIns="0" rtlCol="0"/>
            <a:lstStyle/>
            <a:p>
              <a:endParaRPr/>
            </a:p>
          </p:txBody>
        </p:sp>
        <p:sp>
          <p:nvSpPr>
            <p:cNvPr id="8621" name="object 8621"/>
            <p:cNvSpPr/>
            <p:nvPr/>
          </p:nvSpPr>
          <p:spPr>
            <a:xfrm>
              <a:off x="5926480" y="8021396"/>
              <a:ext cx="26034" cy="10160"/>
            </a:xfrm>
            <a:custGeom>
              <a:avLst/>
              <a:gdLst/>
              <a:ahLst/>
              <a:cxnLst/>
              <a:rect l="l" t="t" r="r" b="b"/>
              <a:pathLst>
                <a:path w="26035" h="10159">
                  <a:moveTo>
                    <a:pt x="25463" y="0"/>
                  </a:moveTo>
                  <a:lnTo>
                    <a:pt x="0" y="0"/>
                  </a:lnTo>
                  <a:lnTo>
                    <a:pt x="0" y="9613"/>
                  </a:lnTo>
                  <a:lnTo>
                    <a:pt x="25463" y="9613"/>
                  </a:lnTo>
                  <a:lnTo>
                    <a:pt x="25463" y="0"/>
                  </a:lnTo>
                  <a:close/>
                </a:path>
              </a:pathLst>
            </a:custGeom>
            <a:solidFill>
              <a:srgbClr val="FEF782"/>
            </a:solidFill>
          </p:spPr>
          <p:txBody>
            <a:bodyPr wrap="square" lIns="0" tIns="0" rIns="0" bIns="0" rtlCol="0"/>
            <a:lstStyle/>
            <a:p>
              <a:endParaRPr/>
            </a:p>
          </p:txBody>
        </p:sp>
        <p:sp>
          <p:nvSpPr>
            <p:cNvPr id="8622" name="object 8622"/>
            <p:cNvSpPr/>
            <p:nvPr/>
          </p:nvSpPr>
          <p:spPr>
            <a:xfrm>
              <a:off x="5926048" y="8011147"/>
              <a:ext cx="13335" cy="15240"/>
            </a:xfrm>
            <a:custGeom>
              <a:avLst/>
              <a:gdLst/>
              <a:ahLst/>
              <a:cxnLst/>
              <a:rect l="l" t="t" r="r" b="b"/>
              <a:pathLst>
                <a:path w="13335" h="15240">
                  <a:moveTo>
                    <a:pt x="12509" y="0"/>
                  </a:moveTo>
                  <a:lnTo>
                    <a:pt x="8216" y="2095"/>
                  </a:lnTo>
                  <a:lnTo>
                    <a:pt x="4025" y="4305"/>
                  </a:lnTo>
                  <a:lnTo>
                    <a:pt x="0" y="6540"/>
                  </a:lnTo>
                  <a:lnTo>
                    <a:pt x="381" y="9486"/>
                  </a:lnTo>
                  <a:lnTo>
                    <a:pt x="711" y="12369"/>
                  </a:lnTo>
                  <a:lnTo>
                    <a:pt x="977" y="15189"/>
                  </a:lnTo>
                  <a:lnTo>
                    <a:pt x="4864" y="13728"/>
                  </a:lnTo>
                  <a:lnTo>
                    <a:pt x="8915" y="12280"/>
                  </a:lnTo>
                  <a:lnTo>
                    <a:pt x="13131" y="10248"/>
                  </a:lnTo>
                  <a:lnTo>
                    <a:pt x="13017" y="6946"/>
                  </a:lnTo>
                  <a:lnTo>
                    <a:pt x="12814" y="3530"/>
                  </a:lnTo>
                  <a:lnTo>
                    <a:pt x="12509" y="0"/>
                  </a:lnTo>
                  <a:close/>
                </a:path>
              </a:pathLst>
            </a:custGeom>
            <a:solidFill>
              <a:srgbClr val="FFF57F"/>
            </a:solidFill>
          </p:spPr>
          <p:txBody>
            <a:bodyPr wrap="square" lIns="0" tIns="0" rIns="0" bIns="0" rtlCol="0"/>
            <a:lstStyle/>
            <a:p>
              <a:endParaRPr/>
            </a:p>
          </p:txBody>
        </p:sp>
        <p:sp>
          <p:nvSpPr>
            <p:cNvPr id="8623" name="object 8623"/>
            <p:cNvSpPr/>
            <p:nvPr/>
          </p:nvSpPr>
          <p:spPr>
            <a:xfrm>
              <a:off x="5926048" y="8017687"/>
              <a:ext cx="13335" cy="8890"/>
            </a:xfrm>
            <a:custGeom>
              <a:avLst/>
              <a:gdLst/>
              <a:ahLst/>
              <a:cxnLst/>
              <a:rect l="l" t="t" r="r" b="b"/>
              <a:pathLst>
                <a:path w="13335" h="8890">
                  <a:moveTo>
                    <a:pt x="13131" y="3708"/>
                  </a:moveTo>
                  <a:lnTo>
                    <a:pt x="977" y="8648"/>
                  </a:lnTo>
                </a:path>
                <a:path w="13335" h="8890">
                  <a:moveTo>
                    <a:pt x="977" y="8648"/>
                  </a:moveTo>
                  <a:lnTo>
                    <a:pt x="0" y="0"/>
                  </a:lnTo>
                </a:path>
              </a:pathLst>
            </a:custGeom>
            <a:ln w="25400">
              <a:solidFill>
                <a:srgbClr val="FFF580"/>
              </a:solidFill>
            </a:ln>
          </p:spPr>
          <p:txBody>
            <a:bodyPr wrap="square" lIns="0" tIns="0" rIns="0" bIns="0" rtlCol="0"/>
            <a:lstStyle/>
            <a:p>
              <a:endParaRPr/>
            </a:p>
          </p:txBody>
        </p:sp>
        <p:sp>
          <p:nvSpPr>
            <p:cNvPr id="8624" name="object 8624"/>
            <p:cNvSpPr/>
            <p:nvPr/>
          </p:nvSpPr>
          <p:spPr>
            <a:xfrm>
              <a:off x="5926048" y="8011147"/>
              <a:ext cx="12700" cy="6985"/>
            </a:xfrm>
            <a:custGeom>
              <a:avLst/>
              <a:gdLst/>
              <a:ahLst/>
              <a:cxnLst/>
              <a:rect l="l" t="t" r="r" b="b"/>
              <a:pathLst>
                <a:path w="12700" h="6984">
                  <a:moveTo>
                    <a:pt x="0" y="6540"/>
                  </a:moveTo>
                  <a:lnTo>
                    <a:pt x="12509" y="0"/>
                  </a:lnTo>
                </a:path>
              </a:pathLst>
            </a:custGeom>
            <a:ln w="25400">
              <a:solidFill>
                <a:srgbClr val="FFF57E"/>
              </a:solidFill>
            </a:ln>
          </p:spPr>
          <p:txBody>
            <a:bodyPr wrap="square" lIns="0" tIns="0" rIns="0" bIns="0" rtlCol="0"/>
            <a:lstStyle/>
            <a:p>
              <a:endParaRPr/>
            </a:p>
          </p:txBody>
        </p:sp>
        <p:sp>
          <p:nvSpPr>
            <p:cNvPr id="8625" name="object 8625"/>
            <p:cNvSpPr/>
            <p:nvPr/>
          </p:nvSpPr>
          <p:spPr>
            <a:xfrm>
              <a:off x="5938558" y="8011147"/>
              <a:ext cx="635" cy="10795"/>
            </a:xfrm>
            <a:custGeom>
              <a:avLst/>
              <a:gdLst/>
              <a:ahLst/>
              <a:cxnLst/>
              <a:rect l="l" t="t" r="r" b="b"/>
              <a:pathLst>
                <a:path w="635" h="10795">
                  <a:moveTo>
                    <a:pt x="0" y="0"/>
                  </a:moveTo>
                  <a:lnTo>
                    <a:pt x="622" y="10248"/>
                  </a:lnTo>
                </a:path>
              </a:pathLst>
            </a:custGeom>
            <a:ln w="25400">
              <a:solidFill>
                <a:srgbClr val="FFF57D"/>
              </a:solidFill>
            </a:ln>
          </p:spPr>
          <p:txBody>
            <a:bodyPr wrap="square" lIns="0" tIns="0" rIns="0" bIns="0" rtlCol="0"/>
            <a:lstStyle/>
            <a:p>
              <a:endParaRPr/>
            </a:p>
          </p:txBody>
        </p:sp>
        <p:sp>
          <p:nvSpPr>
            <p:cNvPr id="8626" name="object 8626"/>
            <p:cNvSpPr/>
            <p:nvPr/>
          </p:nvSpPr>
          <p:spPr>
            <a:xfrm>
              <a:off x="5916968" y="8034667"/>
              <a:ext cx="11430" cy="18415"/>
            </a:xfrm>
            <a:custGeom>
              <a:avLst/>
              <a:gdLst/>
              <a:ahLst/>
              <a:cxnLst/>
              <a:rect l="l" t="t" r="r" b="b"/>
              <a:pathLst>
                <a:path w="11429" h="18415">
                  <a:moveTo>
                    <a:pt x="10693" y="0"/>
                  </a:moveTo>
                  <a:lnTo>
                    <a:pt x="6984" y="927"/>
                  </a:lnTo>
                  <a:lnTo>
                    <a:pt x="3416" y="1879"/>
                  </a:lnTo>
                  <a:lnTo>
                    <a:pt x="0" y="3797"/>
                  </a:lnTo>
                  <a:lnTo>
                    <a:pt x="685" y="8496"/>
                  </a:lnTo>
                  <a:lnTo>
                    <a:pt x="1244" y="13207"/>
                  </a:lnTo>
                  <a:lnTo>
                    <a:pt x="1625" y="17919"/>
                  </a:lnTo>
                  <a:lnTo>
                    <a:pt x="4571" y="16611"/>
                  </a:lnTo>
                  <a:lnTo>
                    <a:pt x="11036" y="15811"/>
                  </a:lnTo>
                  <a:lnTo>
                    <a:pt x="11112" y="10693"/>
                  </a:lnTo>
                  <a:lnTo>
                    <a:pt x="11010" y="5435"/>
                  </a:lnTo>
                  <a:lnTo>
                    <a:pt x="10693" y="0"/>
                  </a:lnTo>
                  <a:close/>
                </a:path>
              </a:pathLst>
            </a:custGeom>
            <a:solidFill>
              <a:srgbClr val="FFF486"/>
            </a:solidFill>
          </p:spPr>
          <p:txBody>
            <a:bodyPr wrap="square" lIns="0" tIns="0" rIns="0" bIns="0" rtlCol="0"/>
            <a:lstStyle/>
            <a:p>
              <a:endParaRPr/>
            </a:p>
          </p:txBody>
        </p:sp>
        <p:sp>
          <p:nvSpPr>
            <p:cNvPr id="8627" name="object 8627"/>
            <p:cNvSpPr/>
            <p:nvPr/>
          </p:nvSpPr>
          <p:spPr>
            <a:xfrm>
              <a:off x="5918593" y="8050479"/>
              <a:ext cx="9525" cy="2540"/>
            </a:xfrm>
            <a:custGeom>
              <a:avLst/>
              <a:gdLst/>
              <a:ahLst/>
              <a:cxnLst/>
              <a:rect l="l" t="t" r="r" b="b"/>
              <a:pathLst>
                <a:path w="9525" h="2540">
                  <a:moveTo>
                    <a:pt x="9410" y="0"/>
                  </a:moveTo>
                  <a:lnTo>
                    <a:pt x="0" y="2108"/>
                  </a:lnTo>
                </a:path>
              </a:pathLst>
            </a:custGeom>
            <a:ln w="25400">
              <a:solidFill>
                <a:srgbClr val="FEF489"/>
              </a:solidFill>
            </a:ln>
          </p:spPr>
          <p:txBody>
            <a:bodyPr wrap="square" lIns="0" tIns="0" rIns="0" bIns="0" rtlCol="0"/>
            <a:lstStyle/>
            <a:p>
              <a:endParaRPr/>
            </a:p>
          </p:txBody>
        </p:sp>
        <p:sp>
          <p:nvSpPr>
            <p:cNvPr id="8628" name="object 8628"/>
            <p:cNvSpPr/>
            <p:nvPr/>
          </p:nvSpPr>
          <p:spPr>
            <a:xfrm>
              <a:off x="5916968" y="8038465"/>
              <a:ext cx="1905" cy="14604"/>
            </a:xfrm>
            <a:custGeom>
              <a:avLst/>
              <a:gdLst/>
              <a:ahLst/>
              <a:cxnLst/>
              <a:rect l="l" t="t" r="r" b="b"/>
              <a:pathLst>
                <a:path w="1904" h="14604">
                  <a:moveTo>
                    <a:pt x="1625" y="14122"/>
                  </a:moveTo>
                  <a:lnTo>
                    <a:pt x="1244" y="9410"/>
                  </a:lnTo>
                  <a:lnTo>
                    <a:pt x="685" y="4698"/>
                  </a:lnTo>
                  <a:lnTo>
                    <a:pt x="0" y="0"/>
                  </a:lnTo>
                </a:path>
              </a:pathLst>
            </a:custGeom>
            <a:ln w="25400">
              <a:solidFill>
                <a:srgbClr val="FFF280"/>
              </a:solidFill>
            </a:ln>
          </p:spPr>
          <p:txBody>
            <a:bodyPr wrap="square" lIns="0" tIns="0" rIns="0" bIns="0" rtlCol="0"/>
            <a:lstStyle/>
            <a:p>
              <a:endParaRPr/>
            </a:p>
          </p:txBody>
        </p:sp>
        <p:sp>
          <p:nvSpPr>
            <p:cNvPr id="8629" name="object 8629"/>
            <p:cNvSpPr/>
            <p:nvPr/>
          </p:nvSpPr>
          <p:spPr>
            <a:xfrm>
              <a:off x="5916968" y="8034667"/>
              <a:ext cx="10795" cy="3810"/>
            </a:xfrm>
            <a:custGeom>
              <a:avLst/>
              <a:gdLst/>
              <a:ahLst/>
              <a:cxnLst/>
              <a:rect l="l" t="t" r="r" b="b"/>
              <a:pathLst>
                <a:path w="10795" h="3809">
                  <a:moveTo>
                    <a:pt x="0" y="3797"/>
                  </a:moveTo>
                  <a:lnTo>
                    <a:pt x="10693" y="0"/>
                  </a:lnTo>
                </a:path>
              </a:pathLst>
            </a:custGeom>
            <a:ln w="25400">
              <a:solidFill>
                <a:srgbClr val="FFF482"/>
              </a:solidFill>
            </a:ln>
          </p:spPr>
          <p:txBody>
            <a:bodyPr wrap="square" lIns="0" tIns="0" rIns="0" bIns="0" rtlCol="0"/>
            <a:lstStyle/>
            <a:p>
              <a:endParaRPr/>
            </a:p>
          </p:txBody>
        </p:sp>
        <p:sp>
          <p:nvSpPr>
            <p:cNvPr id="8630" name="object 8630"/>
            <p:cNvSpPr/>
            <p:nvPr/>
          </p:nvSpPr>
          <p:spPr>
            <a:xfrm>
              <a:off x="5927661" y="8034667"/>
              <a:ext cx="635" cy="15875"/>
            </a:xfrm>
            <a:custGeom>
              <a:avLst/>
              <a:gdLst/>
              <a:ahLst/>
              <a:cxnLst/>
              <a:rect l="l" t="t" r="r" b="b"/>
              <a:pathLst>
                <a:path w="635" h="15875">
                  <a:moveTo>
                    <a:pt x="0" y="0"/>
                  </a:moveTo>
                  <a:lnTo>
                    <a:pt x="317" y="5435"/>
                  </a:lnTo>
                  <a:lnTo>
                    <a:pt x="419" y="10693"/>
                  </a:lnTo>
                  <a:lnTo>
                    <a:pt x="342" y="15811"/>
                  </a:lnTo>
                </a:path>
              </a:pathLst>
            </a:custGeom>
            <a:ln w="25400">
              <a:solidFill>
                <a:srgbClr val="FEF58B"/>
              </a:solidFill>
            </a:ln>
          </p:spPr>
          <p:txBody>
            <a:bodyPr wrap="square" lIns="0" tIns="0" rIns="0" bIns="0" rtlCol="0"/>
            <a:lstStyle/>
            <a:p>
              <a:endParaRPr/>
            </a:p>
          </p:txBody>
        </p:sp>
        <p:sp>
          <p:nvSpPr>
            <p:cNvPr id="8631" name="object 8631"/>
            <p:cNvSpPr/>
            <p:nvPr/>
          </p:nvSpPr>
          <p:spPr>
            <a:xfrm>
              <a:off x="5914517" y="8017687"/>
              <a:ext cx="13335" cy="20955"/>
            </a:xfrm>
            <a:custGeom>
              <a:avLst/>
              <a:gdLst/>
              <a:ahLst/>
              <a:cxnLst/>
              <a:rect l="l" t="t" r="r" b="b"/>
              <a:pathLst>
                <a:path w="13335" h="20954">
                  <a:moveTo>
                    <a:pt x="11531" y="0"/>
                  </a:moveTo>
                  <a:lnTo>
                    <a:pt x="7493" y="2235"/>
                  </a:lnTo>
                  <a:lnTo>
                    <a:pt x="3632" y="4495"/>
                  </a:lnTo>
                  <a:lnTo>
                    <a:pt x="0" y="6692"/>
                  </a:lnTo>
                  <a:lnTo>
                    <a:pt x="939" y="11391"/>
                  </a:lnTo>
                  <a:lnTo>
                    <a:pt x="1765" y="16078"/>
                  </a:lnTo>
                  <a:lnTo>
                    <a:pt x="2451" y="20777"/>
                  </a:lnTo>
                  <a:lnTo>
                    <a:pt x="5867" y="18859"/>
                  </a:lnTo>
                  <a:lnTo>
                    <a:pt x="9436" y="17907"/>
                  </a:lnTo>
                  <a:lnTo>
                    <a:pt x="13144" y="16979"/>
                  </a:lnTo>
                  <a:lnTo>
                    <a:pt x="12827" y="11531"/>
                  </a:lnTo>
                  <a:lnTo>
                    <a:pt x="12306" y="5892"/>
                  </a:lnTo>
                  <a:lnTo>
                    <a:pt x="11531" y="0"/>
                  </a:lnTo>
                  <a:close/>
                </a:path>
              </a:pathLst>
            </a:custGeom>
            <a:solidFill>
              <a:srgbClr val="FFF481"/>
            </a:solidFill>
          </p:spPr>
          <p:txBody>
            <a:bodyPr wrap="square" lIns="0" tIns="0" rIns="0" bIns="0" rtlCol="0"/>
            <a:lstStyle/>
            <a:p>
              <a:endParaRPr/>
            </a:p>
          </p:txBody>
        </p:sp>
        <p:sp>
          <p:nvSpPr>
            <p:cNvPr id="8632" name="object 8632"/>
            <p:cNvSpPr/>
            <p:nvPr/>
          </p:nvSpPr>
          <p:spPr>
            <a:xfrm>
              <a:off x="5916968" y="8034667"/>
              <a:ext cx="10795" cy="3810"/>
            </a:xfrm>
            <a:custGeom>
              <a:avLst/>
              <a:gdLst/>
              <a:ahLst/>
              <a:cxnLst/>
              <a:rect l="l" t="t" r="r" b="b"/>
              <a:pathLst>
                <a:path w="10795" h="3809">
                  <a:moveTo>
                    <a:pt x="10693" y="0"/>
                  </a:moveTo>
                  <a:lnTo>
                    <a:pt x="0" y="3797"/>
                  </a:lnTo>
                </a:path>
              </a:pathLst>
            </a:custGeom>
            <a:ln w="25400">
              <a:solidFill>
                <a:srgbClr val="FFF482"/>
              </a:solidFill>
            </a:ln>
          </p:spPr>
          <p:txBody>
            <a:bodyPr wrap="square" lIns="0" tIns="0" rIns="0" bIns="0" rtlCol="0"/>
            <a:lstStyle/>
            <a:p>
              <a:endParaRPr/>
            </a:p>
          </p:txBody>
        </p:sp>
        <p:sp>
          <p:nvSpPr>
            <p:cNvPr id="8633" name="object 8633"/>
            <p:cNvSpPr/>
            <p:nvPr/>
          </p:nvSpPr>
          <p:spPr>
            <a:xfrm>
              <a:off x="5914517" y="8024380"/>
              <a:ext cx="2540" cy="14604"/>
            </a:xfrm>
            <a:custGeom>
              <a:avLst/>
              <a:gdLst/>
              <a:ahLst/>
              <a:cxnLst/>
              <a:rect l="l" t="t" r="r" b="b"/>
              <a:pathLst>
                <a:path w="2539" h="14604">
                  <a:moveTo>
                    <a:pt x="2451" y="14084"/>
                  </a:moveTo>
                  <a:lnTo>
                    <a:pt x="1765" y="9385"/>
                  </a:lnTo>
                  <a:lnTo>
                    <a:pt x="939" y="4699"/>
                  </a:lnTo>
                  <a:lnTo>
                    <a:pt x="0" y="0"/>
                  </a:lnTo>
                </a:path>
              </a:pathLst>
            </a:custGeom>
            <a:ln w="25400">
              <a:solidFill>
                <a:srgbClr val="FFF380"/>
              </a:solidFill>
            </a:ln>
          </p:spPr>
          <p:txBody>
            <a:bodyPr wrap="square" lIns="0" tIns="0" rIns="0" bIns="0" rtlCol="0"/>
            <a:lstStyle/>
            <a:p>
              <a:endParaRPr/>
            </a:p>
          </p:txBody>
        </p:sp>
        <p:sp>
          <p:nvSpPr>
            <p:cNvPr id="8634" name="object 8634"/>
            <p:cNvSpPr/>
            <p:nvPr/>
          </p:nvSpPr>
          <p:spPr>
            <a:xfrm>
              <a:off x="5914517" y="8017687"/>
              <a:ext cx="12065" cy="6985"/>
            </a:xfrm>
            <a:custGeom>
              <a:avLst/>
              <a:gdLst/>
              <a:ahLst/>
              <a:cxnLst/>
              <a:rect l="l" t="t" r="r" b="b"/>
              <a:pathLst>
                <a:path w="12064" h="6984">
                  <a:moveTo>
                    <a:pt x="0" y="6692"/>
                  </a:moveTo>
                  <a:lnTo>
                    <a:pt x="11531" y="0"/>
                  </a:lnTo>
                </a:path>
              </a:pathLst>
            </a:custGeom>
            <a:ln w="25400">
              <a:solidFill>
                <a:srgbClr val="FFF480"/>
              </a:solidFill>
            </a:ln>
          </p:spPr>
          <p:txBody>
            <a:bodyPr wrap="square" lIns="0" tIns="0" rIns="0" bIns="0" rtlCol="0"/>
            <a:lstStyle/>
            <a:p>
              <a:endParaRPr/>
            </a:p>
          </p:txBody>
        </p:sp>
        <p:sp>
          <p:nvSpPr>
            <p:cNvPr id="8635" name="object 8635"/>
            <p:cNvSpPr/>
            <p:nvPr/>
          </p:nvSpPr>
          <p:spPr>
            <a:xfrm>
              <a:off x="5926048" y="8017687"/>
              <a:ext cx="1905" cy="17145"/>
            </a:xfrm>
            <a:custGeom>
              <a:avLst/>
              <a:gdLst/>
              <a:ahLst/>
              <a:cxnLst/>
              <a:rect l="l" t="t" r="r" b="b"/>
              <a:pathLst>
                <a:path w="1904" h="17145">
                  <a:moveTo>
                    <a:pt x="0" y="0"/>
                  </a:moveTo>
                  <a:lnTo>
                    <a:pt x="774" y="5892"/>
                  </a:lnTo>
                  <a:lnTo>
                    <a:pt x="1295" y="11531"/>
                  </a:lnTo>
                  <a:lnTo>
                    <a:pt x="1612" y="16979"/>
                  </a:lnTo>
                </a:path>
              </a:pathLst>
            </a:custGeom>
            <a:ln w="25400">
              <a:solidFill>
                <a:srgbClr val="FFF582"/>
              </a:solidFill>
            </a:ln>
          </p:spPr>
          <p:txBody>
            <a:bodyPr wrap="square" lIns="0" tIns="0" rIns="0" bIns="0" rtlCol="0"/>
            <a:lstStyle/>
            <a:p>
              <a:endParaRPr/>
            </a:p>
          </p:txBody>
        </p:sp>
        <p:sp>
          <p:nvSpPr>
            <p:cNvPr id="8636" name="object 8636"/>
            <p:cNvSpPr/>
            <p:nvPr/>
          </p:nvSpPr>
          <p:spPr>
            <a:xfrm>
              <a:off x="5923229" y="7988122"/>
              <a:ext cx="15875" cy="29845"/>
            </a:xfrm>
            <a:custGeom>
              <a:avLst/>
              <a:gdLst/>
              <a:ahLst/>
              <a:cxnLst/>
              <a:rect l="l" t="t" r="r" b="b"/>
              <a:pathLst>
                <a:path w="15875" h="29845">
                  <a:moveTo>
                    <a:pt x="12064" y="0"/>
                  </a:moveTo>
                  <a:lnTo>
                    <a:pt x="4165" y="4165"/>
                  </a:lnTo>
                  <a:lnTo>
                    <a:pt x="0" y="6807"/>
                  </a:lnTo>
                  <a:lnTo>
                    <a:pt x="1104" y="14935"/>
                  </a:lnTo>
                  <a:lnTo>
                    <a:pt x="1904" y="22745"/>
                  </a:lnTo>
                  <a:lnTo>
                    <a:pt x="2819" y="29565"/>
                  </a:lnTo>
                  <a:lnTo>
                    <a:pt x="6845" y="27330"/>
                  </a:lnTo>
                  <a:lnTo>
                    <a:pt x="11036" y="25120"/>
                  </a:lnTo>
                  <a:lnTo>
                    <a:pt x="15328" y="23025"/>
                  </a:lnTo>
                  <a:lnTo>
                    <a:pt x="14693" y="15862"/>
                  </a:lnTo>
                  <a:lnTo>
                    <a:pt x="13652" y="8229"/>
                  </a:lnTo>
                  <a:lnTo>
                    <a:pt x="12064" y="0"/>
                  </a:lnTo>
                  <a:close/>
                </a:path>
              </a:pathLst>
            </a:custGeom>
            <a:solidFill>
              <a:srgbClr val="FFF57F"/>
            </a:solidFill>
          </p:spPr>
          <p:txBody>
            <a:bodyPr wrap="square" lIns="0" tIns="0" rIns="0" bIns="0" rtlCol="0"/>
            <a:lstStyle/>
            <a:p>
              <a:endParaRPr/>
            </a:p>
          </p:txBody>
        </p:sp>
        <p:sp>
          <p:nvSpPr>
            <p:cNvPr id="8637" name="object 8637"/>
            <p:cNvSpPr/>
            <p:nvPr/>
          </p:nvSpPr>
          <p:spPr>
            <a:xfrm>
              <a:off x="5935294" y="7988122"/>
              <a:ext cx="3810" cy="23495"/>
            </a:xfrm>
            <a:custGeom>
              <a:avLst/>
              <a:gdLst/>
              <a:ahLst/>
              <a:cxnLst/>
              <a:rect l="l" t="t" r="r" b="b"/>
              <a:pathLst>
                <a:path w="3810" h="23495">
                  <a:moveTo>
                    <a:pt x="3263" y="23025"/>
                  </a:moveTo>
                  <a:lnTo>
                    <a:pt x="2628" y="15862"/>
                  </a:lnTo>
                  <a:lnTo>
                    <a:pt x="1587" y="8229"/>
                  </a:lnTo>
                  <a:lnTo>
                    <a:pt x="0" y="0"/>
                  </a:lnTo>
                </a:path>
              </a:pathLst>
            </a:custGeom>
            <a:ln w="25400">
              <a:solidFill>
                <a:srgbClr val="FFF47C"/>
              </a:solidFill>
            </a:ln>
          </p:spPr>
          <p:txBody>
            <a:bodyPr wrap="square" lIns="0" tIns="0" rIns="0" bIns="0" rtlCol="0"/>
            <a:lstStyle/>
            <a:p>
              <a:endParaRPr/>
            </a:p>
          </p:txBody>
        </p:sp>
        <p:sp>
          <p:nvSpPr>
            <p:cNvPr id="8638" name="object 8638"/>
            <p:cNvSpPr/>
            <p:nvPr/>
          </p:nvSpPr>
          <p:spPr>
            <a:xfrm>
              <a:off x="5923229" y="7988122"/>
              <a:ext cx="12065" cy="6985"/>
            </a:xfrm>
            <a:custGeom>
              <a:avLst/>
              <a:gdLst/>
              <a:ahLst/>
              <a:cxnLst/>
              <a:rect l="l" t="t" r="r" b="b"/>
              <a:pathLst>
                <a:path w="12064" h="6984">
                  <a:moveTo>
                    <a:pt x="12064" y="0"/>
                  </a:moveTo>
                  <a:lnTo>
                    <a:pt x="0" y="6807"/>
                  </a:lnTo>
                </a:path>
              </a:pathLst>
            </a:custGeom>
            <a:ln w="25400">
              <a:solidFill>
                <a:srgbClr val="FFF480"/>
              </a:solidFill>
            </a:ln>
          </p:spPr>
          <p:txBody>
            <a:bodyPr wrap="square" lIns="0" tIns="0" rIns="0" bIns="0" rtlCol="0"/>
            <a:lstStyle/>
            <a:p>
              <a:endParaRPr/>
            </a:p>
          </p:txBody>
        </p:sp>
        <p:sp>
          <p:nvSpPr>
            <p:cNvPr id="8639" name="object 8639"/>
            <p:cNvSpPr/>
            <p:nvPr/>
          </p:nvSpPr>
          <p:spPr>
            <a:xfrm>
              <a:off x="5923229" y="7994929"/>
              <a:ext cx="3175" cy="22860"/>
            </a:xfrm>
            <a:custGeom>
              <a:avLst/>
              <a:gdLst/>
              <a:ahLst/>
              <a:cxnLst/>
              <a:rect l="l" t="t" r="r" b="b"/>
              <a:pathLst>
                <a:path w="3175" h="22859">
                  <a:moveTo>
                    <a:pt x="0" y="0"/>
                  </a:moveTo>
                  <a:lnTo>
                    <a:pt x="1104" y="8128"/>
                  </a:lnTo>
                  <a:lnTo>
                    <a:pt x="1904" y="15938"/>
                  </a:lnTo>
                  <a:lnTo>
                    <a:pt x="2819" y="22758"/>
                  </a:lnTo>
                </a:path>
              </a:pathLst>
            </a:custGeom>
            <a:ln w="25399">
              <a:solidFill>
                <a:srgbClr val="FFF581"/>
              </a:solidFill>
            </a:ln>
          </p:spPr>
          <p:txBody>
            <a:bodyPr wrap="square" lIns="0" tIns="0" rIns="0" bIns="0" rtlCol="0"/>
            <a:lstStyle/>
            <a:p>
              <a:endParaRPr/>
            </a:p>
          </p:txBody>
        </p:sp>
        <p:sp>
          <p:nvSpPr>
            <p:cNvPr id="8640" name="object 8640"/>
            <p:cNvSpPr/>
            <p:nvPr/>
          </p:nvSpPr>
          <p:spPr>
            <a:xfrm>
              <a:off x="5926048" y="8011147"/>
              <a:ext cx="12700" cy="6985"/>
            </a:xfrm>
            <a:custGeom>
              <a:avLst/>
              <a:gdLst/>
              <a:ahLst/>
              <a:cxnLst/>
              <a:rect l="l" t="t" r="r" b="b"/>
              <a:pathLst>
                <a:path w="12700" h="6984">
                  <a:moveTo>
                    <a:pt x="0" y="6540"/>
                  </a:moveTo>
                  <a:lnTo>
                    <a:pt x="12509" y="0"/>
                  </a:lnTo>
                </a:path>
              </a:pathLst>
            </a:custGeom>
            <a:ln w="25400">
              <a:solidFill>
                <a:srgbClr val="FFF57E"/>
              </a:solidFill>
            </a:ln>
          </p:spPr>
          <p:txBody>
            <a:bodyPr wrap="square" lIns="0" tIns="0" rIns="0" bIns="0" rtlCol="0"/>
            <a:lstStyle/>
            <a:p>
              <a:endParaRPr/>
            </a:p>
          </p:txBody>
        </p:sp>
        <p:sp>
          <p:nvSpPr>
            <p:cNvPr id="8641" name="object 8641"/>
            <p:cNvSpPr/>
            <p:nvPr/>
          </p:nvSpPr>
          <p:spPr>
            <a:xfrm>
              <a:off x="5911342" y="7994929"/>
              <a:ext cx="15240" cy="29845"/>
            </a:xfrm>
            <a:custGeom>
              <a:avLst/>
              <a:gdLst/>
              <a:ahLst/>
              <a:cxnLst/>
              <a:rect l="l" t="t" r="r" b="b"/>
              <a:pathLst>
                <a:path w="15239" h="29845">
                  <a:moveTo>
                    <a:pt x="11887" y="0"/>
                  </a:moveTo>
                  <a:lnTo>
                    <a:pt x="7721" y="2641"/>
                  </a:lnTo>
                  <a:lnTo>
                    <a:pt x="3594" y="5727"/>
                  </a:lnTo>
                  <a:lnTo>
                    <a:pt x="0" y="9423"/>
                  </a:lnTo>
                  <a:lnTo>
                    <a:pt x="1981" y="22936"/>
                  </a:lnTo>
                  <a:lnTo>
                    <a:pt x="3175" y="29451"/>
                  </a:lnTo>
                  <a:lnTo>
                    <a:pt x="6807" y="27254"/>
                  </a:lnTo>
                  <a:lnTo>
                    <a:pt x="10668" y="24993"/>
                  </a:lnTo>
                  <a:lnTo>
                    <a:pt x="14706" y="22758"/>
                  </a:lnTo>
                  <a:lnTo>
                    <a:pt x="13792" y="15938"/>
                  </a:lnTo>
                  <a:lnTo>
                    <a:pt x="12992" y="8128"/>
                  </a:lnTo>
                  <a:lnTo>
                    <a:pt x="11887" y="0"/>
                  </a:lnTo>
                  <a:close/>
                </a:path>
              </a:pathLst>
            </a:custGeom>
            <a:solidFill>
              <a:srgbClr val="FFF482"/>
            </a:solidFill>
          </p:spPr>
          <p:txBody>
            <a:bodyPr wrap="square" lIns="0" tIns="0" rIns="0" bIns="0" rtlCol="0"/>
            <a:lstStyle/>
            <a:p>
              <a:endParaRPr/>
            </a:p>
          </p:txBody>
        </p:sp>
        <p:sp>
          <p:nvSpPr>
            <p:cNvPr id="8642" name="object 8642"/>
            <p:cNvSpPr/>
            <p:nvPr/>
          </p:nvSpPr>
          <p:spPr>
            <a:xfrm>
              <a:off x="5923229" y="7994929"/>
              <a:ext cx="3175" cy="22860"/>
            </a:xfrm>
            <a:custGeom>
              <a:avLst/>
              <a:gdLst/>
              <a:ahLst/>
              <a:cxnLst/>
              <a:rect l="l" t="t" r="r" b="b"/>
              <a:pathLst>
                <a:path w="3175" h="22859">
                  <a:moveTo>
                    <a:pt x="2819" y="22758"/>
                  </a:moveTo>
                  <a:lnTo>
                    <a:pt x="1904" y="15938"/>
                  </a:lnTo>
                  <a:lnTo>
                    <a:pt x="1104" y="8128"/>
                  </a:lnTo>
                  <a:lnTo>
                    <a:pt x="0" y="0"/>
                  </a:lnTo>
                </a:path>
              </a:pathLst>
            </a:custGeom>
            <a:ln w="25399">
              <a:solidFill>
                <a:srgbClr val="FFF581"/>
              </a:solidFill>
            </a:ln>
          </p:spPr>
          <p:txBody>
            <a:bodyPr wrap="square" lIns="0" tIns="0" rIns="0" bIns="0" rtlCol="0"/>
            <a:lstStyle/>
            <a:p>
              <a:endParaRPr/>
            </a:p>
          </p:txBody>
        </p:sp>
        <p:sp>
          <p:nvSpPr>
            <p:cNvPr id="8643" name="object 8643"/>
            <p:cNvSpPr/>
            <p:nvPr/>
          </p:nvSpPr>
          <p:spPr>
            <a:xfrm>
              <a:off x="5911342" y="7994929"/>
              <a:ext cx="12065" cy="9525"/>
            </a:xfrm>
            <a:custGeom>
              <a:avLst/>
              <a:gdLst/>
              <a:ahLst/>
              <a:cxnLst/>
              <a:rect l="l" t="t" r="r" b="b"/>
              <a:pathLst>
                <a:path w="12064" h="9525">
                  <a:moveTo>
                    <a:pt x="11887" y="0"/>
                  </a:moveTo>
                  <a:lnTo>
                    <a:pt x="0" y="9423"/>
                  </a:lnTo>
                </a:path>
              </a:pathLst>
            </a:custGeom>
            <a:ln w="25400">
              <a:solidFill>
                <a:srgbClr val="FFF585"/>
              </a:solidFill>
            </a:ln>
          </p:spPr>
          <p:txBody>
            <a:bodyPr wrap="square" lIns="0" tIns="0" rIns="0" bIns="0" rtlCol="0"/>
            <a:lstStyle/>
            <a:p>
              <a:endParaRPr/>
            </a:p>
          </p:txBody>
        </p:sp>
        <p:sp>
          <p:nvSpPr>
            <p:cNvPr id="8644" name="object 8644"/>
            <p:cNvSpPr/>
            <p:nvPr/>
          </p:nvSpPr>
          <p:spPr>
            <a:xfrm>
              <a:off x="5911342" y="8004352"/>
              <a:ext cx="3175" cy="20320"/>
            </a:xfrm>
            <a:custGeom>
              <a:avLst/>
              <a:gdLst/>
              <a:ahLst/>
              <a:cxnLst/>
              <a:rect l="l" t="t" r="r" b="b"/>
              <a:pathLst>
                <a:path w="3175" h="20320">
                  <a:moveTo>
                    <a:pt x="0" y="0"/>
                  </a:moveTo>
                  <a:lnTo>
                    <a:pt x="1016" y="6781"/>
                  </a:lnTo>
                  <a:lnTo>
                    <a:pt x="1981" y="13512"/>
                  </a:lnTo>
                  <a:lnTo>
                    <a:pt x="3175" y="20027"/>
                  </a:lnTo>
                </a:path>
              </a:pathLst>
            </a:custGeom>
            <a:ln w="25400">
              <a:solidFill>
                <a:srgbClr val="FFF483"/>
              </a:solidFill>
            </a:ln>
          </p:spPr>
          <p:txBody>
            <a:bodyPr wrap="square" lIns="0" tIns="0" rIns="0" bIns="0" rtlCol="0"/>
            <a:lstStyle/>
            <a:p>
              <a:endParaRPr/>
            </a:p>
          </p:txBody>
        </p:sp>
        <p:sp>
          <p:nvSpPr>
            <p:cNvPr id="8645" name="object 8645"/>
            <p:cNvSpPr/>
            <p:nvPr/>
          </p:nvSpPr>
          <p:spPr>
            <a:xfrm>
              <a:off x="5914517" y="8017687"/>
              <a:ext cx="12065" cy="6985"/>
            </a:xfrm>
            <a:custGeom>
              <a:avLst/>
              <a:gdLst/>
              <a:ahLst/>
              <a:cxnLst/>
              <a:rect l="l" t="t" r="r" b="b"/>
              <a:pathLst>
                <a:path w="12064" h="6984">
                  <a:moveTo>
                    <a:pt x="0" y="6692"/>
                  </a:moveTo>
                  <a:lnTo>
                    <a:pt x="11531" y="0"/>
                  </a:lnTo>
                </a:path>
              </a:pathLst>
            </a:custGeom>
            <a:ln w="25400">
              <a:solidFill>
                <a:srgbClr val="FFF480"/>
              </a:solidFill>
            </a:ln>
          </p:spPr>
          <p:txBody>
            <a:bodyPr wrap="square" lIns="0" tIns="0" rIns="0" bIns="0" rtlCol="0"/>
            <a:lstStyle/>
            <a:p>
              <a:endParaRPr/>
            </a:p>
          </p:txBody>
        </p:sp>
        <p:sp>
          <p:nvSpPr>
            <p:cNvPr id="8646" name="object 8646"/>
            <p:cNvSpPr/>
            <p:nvPr/>
          </p:nvSpPr>
          <p:spPr>
            <a:xfrm>
              <a:off x="5918606" y="7961541"/>
              <a:ext cx="17145" cy="33655"/>
            </a:xfrm>
            <a:custGeom>
              <a:avLst/>
              <a:gdLst/>
              <a:ahLst/>
              <a:cxnLst/>
              <a:rect l="l" t="t" r="r" b="b"/>
              <a:pathLst>
                <a:path w="17145" h="33654">
                  <a:moveTo>
                    <a:pt x="10121" y="0"/>
                  </a:moveTo>
                  <a:lnTo>
                    <a:pt x="6985" y="1803"/>
                  </a:lnTo>
                  <a:lnTo>
                    <a:pt x="3543" y="4825"/>
                  </a:lnTo>
                  <a:lnTo>
                    <a:pt x="0" y="8686"/>
                  </a:lnTo>
                  <a:lnTo>
                    <a:pt x="2108" y="16814"/>
                  </a:lnTo>
                  <a:lnTo>
                    <a:pt x="3517" y="25260"/>
                  </a:lnTo>
                  <a:lnTo>
                    <a:pt x="4622" y="33388"/>
                  </a:lnTo>
                  <a:lnTo>
                    <a:pt x="8788" y="30746"/>
                  </a:lnTo>
                  <a:lnTo>
                    <a:pt x="16687" y="26581"/>
                  </a:lnTo>
                  <a:lnTo>
                    <a:pt x="15383" y="20295"/>
                  </a:lnTo>
                  <a:lnTo>
                    <a:pt x="13862" y="13776"/>
                  </a:lnTo>
                  <a:lnTo>
                    <a:pt x="12112" y="7014"/>
                  </a:lnTo>
                  <a:lnTo>
                    <a:pt x="10121" y="0"/>
                  </a:lnTo>
                  <a:close/>
                </a:path>
              </a:pathLst>
            </a:custGeom>
            <a:solidFill>
              <a:srgbClr val="FFF582"/>
            </a:solidFill>
          </p:spPr>
          <p:txBody>
            <a:bodyPr wrap="square" lIns="0" tIns="0" rIns="0" bIns="0" rtlCol="0"/>
            <a:lstStyle/>
            <a:p>
              <a:endParaRPr/>
            </a:p>
          </p:txBody>
        </p:sp>
        <p:sp>
          <p:nvSpPr>
            <p:cNvPr id="8647" name="object 8647"/>
            <p:cNvSpPr/>
            <p:nvPr/>
          </p:nvSpPr>
          <p:spPr>
            <a:xfrm>
              <a:off x="5928728" y="7961541"/>
              <a:ext cx="6985" cy="26670"/>
            </a:xfrm>
            <a:custGeom>
              <a:avLst/>
              <a:gdLst/>
              <a:ahLst/>
              <a:cxnLst/>
              <a:rect l="l" t="t" r="r" b="b"/>
              <a:pathLst>
                <a:path w="6985" h="26670">
                  <a:moveTo>
                    <a:pt x="6565" y="26581"/>
                  </a:moveTo>
                  <a:lnTo>
                    <a:pt x="5261" y="20295"/>
                  </a:lnTo>
                  <a:lnTo>
                    <a:pt x="3740" y="13776"/>
                  </a:lnTo>
                  <a:lnTo>
                    <a:pt x="1990" y="7014"/>
                  </a:lnTo>
                  <a:lnTo>
                    <a:pt x="0" y="0"/>
                  </a:lnTo>
                </a:path>
              </a:pathLst>
            </a:custGeom>
            <a:ln w="25400">
              <a:solidFill>
                <a:srgbClr val="FFF47D"/>
              </a:solidFill>
            </a:ln>
          </p:spPr>
          <p:txBody>
            <a:bodyPr wrap="square" lIns="0" tIns="0" rIns="0" bIns="0" rtlCol="0"/>
            <a:lstStyle/>
            <a:p>
              <a:endParaRPr/>
            </a:p>
          </p:txBody>
        </p:sp>
        <p:sp>
          <p:nvSpPr>
            <p:cNvPr id="8648" name="object 8648"/>
            <p:cNvSpPr/>
            <p:nvPr/>
          </p:nvSpPr>
          <p:spPr>
            <a:xfrm>
              <a:off x="5918606" y="7961541"/>
              <a:ext cx="10160" cy="8890"/>
            </a:xfrm>
            <a:custGeom>
              <a:avLst/>
              <a:gdLst/>
              <a:ahLst/>
              <a:cxnLst/>
              <a:rect l="l" t="t" r="r" b="b"/>
              <a:pathLst>
                <a:path w="10160" h="8890">
                  <a:moveTo>
                    <a:pt x="10121" y="0"/>
                  </a:moveTo>
                  <a:lnTo>
                    <a:pt x="0" y="8686"/>
                  </a:lnTo>
                </a:path>
              </a:pathLst>
            </a:custGeom>
            <a:ln w="25400">
              <a:solidFill>
                <a:srgbClr val="FFF585"/>
              </a:solidFill>
            </a:ln>
          </p:spPr>
          <p:txBody>
            <a:bodyPr wrap="square" lIns="0" tIns="0" rIns="0" bIns="0" rtlCol="0"/>
            <a:lstStyle/>
            <a:p>
              <a:endParaRPr/>
            </a:p>
          </p:txBody>
        </p:sp>
        <p:sp>
          <p:nvSpPr>
            <p:cNvPr id="8649" name="object 8649"/>
            <p:cNvSpPr/>
            <p:nvPr/>
          </p:nvSpPr>
          <p:spPr>
            <a:xfrm>
              <a:off x="5918606" y="7970228"/>
              <a:ext cx="5080" cy="24765"/>
            </a:xfrm>
            <a:custGeom>
              <a:avLst/>
              <a:gdLst/>
              <a:ahLst/>
              <a:cxnLst/>
              <a:rect l="l" t="t" r="r" b="b"/>
              <a:pathLst>
                <a:path w="5079" h="24765">
                  <a:moveTo>
                    <a:pt x="0" y="0"/>
                  </a:moveTo>
                  <a:lnTo>
                    <a:pt x="2108" y="8128"/>
                  </a:lnTo>
                  <a:lnTo>
                    <a:pt x="3517" y="16573"/>
                  </a:lnTo>
                  <a:lnTo>
                    <a:pt x="4622" y="24701"/>
                  </a:lnTo>
                </a:path>
              </a:pathLst>
            </a:custGeom>
            <a:ln w="25400">
              <a:solidFill>
                <a:srgbClr val="FFF587"/>
              </a:solidFill>
            </a:ln>
          </p:spPr>
          <p:txBody>
            <a:bodyPr wrap="square" lIns="0" tIns="0" rIns="0" bIns="0" rtlCol="0"/>
            <a:lstStyle/>
            <a:p>
              <a:endParaRPr/>
            </a:p>
          </p:txBody>
        </p:sp>
        <p:sp>
          <p:nvSpPr>
            <p:cNvPr id="8650" name="object 8650"/>
            <p:cNvSpPr/>
            <p:nvPr/>
          </p:nvSpPr>
          <p:spPr>
            <a:xfrm>
              <a:off x="5923229" y="7988122"/>
              <a:ext cx="12065" cy="6985"/>
            </a:xfrm>
            <a:custGeom>
              <a:avLst/>
              <a:gdLst/>
              <a:ahLst/>
              <a:cxnLst/>
              <a:rect l="l" t="t" r="r" b="b"/>
              <a:pathLst>
                <a:path w="12064" h="6984">
                  <a:moveTo>
                    <a:pt x="0" y="6807"/>
                  </a:moveTo>
                  <a:lnTo>
                    <a:pt x="12064" y="0"/>
                  </a:lnTo>
                </a:path>
              </a:pathLst>
            </a:custGeom>
            <a:ln w="25400">
              <a:solidFill>
                <a:srgbClr val="FFF480"/>
              </a:solidFill>
            </a:ln>
          </p:spPr>
          <p:txBody>
            <a:bodyPr wrap="square" lIns="0" tIns="0" rIns="0" bIns="0" rtlCol="0"/>
            <a:lstStyle/>
            <a:p>
              <a:endParaRPr/>
            </a:p>
          </p:txBody>
        </p:sp>
        <p:sp>
          <p:nvSpPr>
            <p:cNvPr id="8651" name="object 8651"/>
            <p:cNvSpPr/>
            <p:nvPr/>
          </p:nvSpPr>
          <p:spPr>
            <a:xfrm>
              <a:off x="5913221" y="7970228"/>
              <a:ext cx="10160" cy="29209"/>
            </a:xfrm>
            <a:custGeom>
              <a:avLst/>
              <a:gdLst/>
              <a:ahLst/>
              <a:cxnLst/>
              <a:rect l="l" t="t" r="r" b="b"/>
              <a:pathLst>
                <a:path w="10160" h="29209">
                  <a:moveTo>
                    <a:pt x="5384" y="0"/>
                  </a:moveTo>
                  <a:lnTo>
                    <a:pt x="3606" y="1943"/>
                  </a:lnTo>
                  <a:lnTo>
                    <a:pt x="1803" y="4089"/>
                  </a:lnTo>
                  <a:lnTo>
                    <a:pt x="0" y="6400"/>
                  </a:lnTo>
                  <a:lnTo>
                    <a:pt x="1625" y="13550"/>
                  </a:lnTo>
                  <a:lnTo>
                    <a:pt x="2806" y="21348"/>
                  </a:lnTo>
                  <a:lnTo>
                    <a:pt x="3848" y="29019"/>
                  </a:lnTo>
                  <a:lnTo>
                    <a:pt x="5854" y="27457"/>
                  </a:lnTo>
                  <a:lnTo>
                    <a:pt x="7924" y="26022"/>
                  </a:lnTo>
                  <a:lnTo>
                    <a:pt x="10007" y="24701"/>
                  </a:lnTo>
                  <a:lnTo>
                    <a:pt x="8902" y="16573"/>
                  </a:lnTo>
                  <a:lnTo>
                    <a:pt x="7492" y="8128"/>
                  </a:lnTo>
                  <a:lnTo>
                    <a:pt x="5384" y="0"/>
                  </a:lnTo>
                  <a:close/>
                </a:path>
              </a:pathLst>
            </a:custGeom>
            <a:solidFill>
              <a:srgbClr val="FFF689"/>
            </a:solidFill>
          </p:spPr>
          <p:txBody>
            <a:bodyPr wrap="square" lIns="0" tIns="0" rIns="0" bIns="0" rtlCol="0"/>
            <a:lstStyle/>
            <a:p>
              <a:endParaRPr/>
            </a:p>
          </p:txBody>
        </p:sp>
        <p:sp>
          <p:nvSpPr>
            <p:cNvPr id="8652" name="object 8652"/>
            <p:cNvSpPr/>
            <p:nvPr/>
          </p:nvSpPr>
          <p:spPr>
            <a:xfrm>
              <a:off x="5918606" y="7970228"/>
              <a:ext cx="5080" cy="24765"/>
            </a:xfrm>
            <a:custGeom>
              <a:avLst/>
              <a:gdLst/>
              <a:ahLst/>
              <a:cxnLst/>
              <a:rect l="l" t="t" r="r" b="b"/>
              <a:pathLst>
                <a:path w="5079" h="24765">
                  <a:moveTo>
                    <a:pt x="4622" y="24701"/>
                  </a:moveTo>
                  <a:lnTo>
                    <a:pt x="3517" y="16573"/>
                  </a:lnTo>
                  <a:lnTo>
                    <a:pt x="2108" y="8128"/>
                  </a:lnTo>
                  <a:lnTo>
                    <a:pt x="0" y="0"/>
                  </a:lnTo>
                </a:path>
              </a:pathLst>
            </a:custGeom>
            <a:ln w="25400">
              <a:solidFill>
                <a:srgbClr val="FFF587"/>
              </a:solidFill>
            </a:ln>
          </p:spPr>
          <p:txBody>
            <a:bodyPr wrap="square" lIns="0" tIns="0" rIns="0" bIns="0" rtlCol="0"/>
            <a:lstStyle/>
            <a:p>
              <a:endParaRPr/>
            </a:p>
          </p:txBody>
        </p:sp>
        <p:sp>
          <p:nvSpPr>
            <p:cNvPr id="8653" name="object 8653"/>
            <p:cNvSpPr/>
            <p:nvPr/>
          </p:nvSpPr>
          <p:spPr>
            <a:xfrm>
              <a:off x="5913221" y="7970228"/>
              <a:ext cx="5715" cy="6985"/>
            </a:xfrm>
            <a:custGeom>
              <a:avLst/>
              <a:gdLst/>
              <a:ahLst/>
              <a:cxnLst/>
              <a:rect l="l" t="t" r="r" b="b"/>
              <a:pathLst>
                <a:path w="5714" h="6984">
                  <a:moveTo>
                    <a:pt x="5384" y="0"/>
                  </a:moveTo>
                  <a:lnTo>
                    <a:pt x="0" y="6400"/>
                  </a:lnTo>
                </a:path>
              </a:pathLst>
            </a:custGeom>
            <a:ln w="25400">
              <a:solidFill>
                <a:srgbClr val="FFF78E"/>
              </a:solidFill>
            </a:ln>
          </p:spPr>
          <p:txBody>
            <a:bodyPr wrap="square" lIns="0" tIns="0" rIns="0" bIns="0" rtlCol="0"/>
            <a:lstStyle/>
            <a:p>
              <a:endParaRPr/>
            </a:p>
          </p:txBody>
        </p:sp>
        <p:sp>
          <p:nvSpPr>
            <p:cNvPr id="8654" name="object 8654"/>
            <p:cNvSpPr/>
            <p:nvPr/>
          </p:nvSpPr>
          <p:spPr>
            <a:xfrm>
              <a:off x="5913221" y="7976628"/>
              <a:ext cx="4445" cy="22860"/>
            </a:xfrm>
            <a:custGeom>
              <a:avLst/>
              <a:gdLst/>
              <a:ahLst/>
              <a:cxnLst/>
              <a:rect l="l" t="t" r="r" b="b"/>
              <a:pathLst>
                <a:path w="4445" h="22859">
                  <a:moveTo>
                    <a:pt x="0" y="0"/>
                  </a:moveTo>
                  <a:lnTo>
                    <a:pt x="1625" y="7150"/>
                  </a:lnTo>
                  <a:lnTo>
                    <a:pt x="2806" y="14947"/>
                  </a:lnTo>
                  <a:lnTo>
                    <a:pt x="3848" y="22618"/>
                  </a:lnTo>
                </a:path>
              </a:pathLst>
            </a:custGeom>
            <a:ln w="25400">
              <a:solidFill>
                <a:srgbClr val="FFF68C"/>
              </a:solidFill>
            </a:ln>
          </p:spPr>
          <p:txBody>
            <a:bodyPr wrap="square" lIns="0" tIns="0" rIns="0" bIns="0" rtlCol="0"/>
            <a:lstStyle/>
            <a:p>
              <a:endParaRPr/>
            </a:p>
          </p:txBody>
        </p:sp>
        <p:sp>
          <p:nvSpPr>
            <p:cNvPr id="8655" name="object 8655"/>
            <p:cNvSpPr/>
            <p:nvPr/>
          </p:nvSpPr>
          <p:spPr>
            <a:xfrm>
              <a:off x="5917069" y="7994929"/>
              <a:ext cx="6350" cy="4445"/>
            </a:xfrm>
            <a:custGeom>
              <a:avLst/>
              <a:gdLst/>
              <a:ahLst/>
              <a:cxnLst/>
              <a:rect l="l" t="t" r="r" b="b"/>
              <a:pathLst>
                <a:path w="6350" h="4445">
                  <a:moveTo>
                    <a:pt x="0" y="4318"/>
                  </a:moveTo>
                  <a:lnTo>
                    <a:pt x="6159" y="0"/>
                  </a:lnTo>
                </a:path>
              </a:pathLst>
            </a:custGeom>
            <a:ln w="25400">
              <a:solidFill>
                <a:srgbClr val="FFF585"/>
              </a:solidFill>
            </a:ln>
          </p:spPr>
          <p:txBody>
            <a:bodyPr wrap="square" lIns="0" tIns="0" rIns="0" bIns="0" rtlCol="0"/>
            <a:lstStyle/>
            <a:p>
              <a:endParaRPr/>
            </a:p>
          </p:txBody>
        </p:sp>
        <p:sp>
          <p:nvSpPr>
            <p:cNvPr id="8656" name="object 8656"/>
            <p:cNvSpPr/>
            <p:nvPr/>
          </p:nvSpPr>
          <p:spPr>
            <a:xfrm>
              <a:off x="5907824" y="7976628"/>
              <a:ext cx="9525" cy="27940"/>
            </a:xfrm>
            <a:custGeom>
              <a:avLst/>
              <a:gdLst/>
              <a:ahLst/>
              <a:cxnLst/>
              <a:rect l="l" t="t" r="r" b="b"/>
              <a:pathLst>
                <a:path w="9525" h="27940">
                  <a:moveTo>
                    <a:pt x="5397" y="0"/>
                  </a:moveTo>
                  <a:lnTo>
                    <a:pt x="3594" y="2311"/>
                  </a:lnTo>
                  <a:lnTo>
                    <a:pt x="1790" y="4787"/>
                  </a:lnTo>
                  <a:lnTo>
                    <a:pt x="0" y="7391"/>
                  </a:lnTo>
                  <a:lnTo>
                    <a:pt x="1422" y="14109"/>
                  </a:lnTo>
                  <a:lnTo>
                    <a:pt x="3517" y="27724"/>
                  </a:lnTo>
                  <a:lnTo>
                    <a:pt x="5308" y="25869"/>
                  </a:lnTo>
                  <a:lnTo>
                    <a:pt x="7238" y="24180"/>
                  </a:lnTo>
                  <a:lnTo>
                    <a:pt x="9245" y="22618"/>
                  </a:lnTo>
                  <a:lnTo>
                    <a:pt x="8204" y="14947"/>
                  </a:lnTo>
                  <a:lnTo>
                    <a:pt x="7023" y="7150"/>
                  </a:lnTo>
                  <a:lnTo>
                    <a:pt x="5397" y="0"/>
                  </a:lnTo>
                  <a:close/>
                </a:path>
              </a:pathLst>
            </a:custGeom>
            <a:solidFill>
              <a:srgbClr val="FFF68D"/>
            </a:solidFill>
          </p:spPr>
          <p:txBody>
            <a:bodyPr wrap="square" lIns="0" tIns="0" rIns="0" bIns="0" rtlCol="0"/>
            <a:lstStyle/>
            <a:p>
              <a:endParaRPr/>
            </a:p>
          </p:txBody>
        </p:sp>
        <p:sp>
          <p:nvSpPr>
            <p:cNvPr id="8657" name="object 8657"/>
            <p:cNvSpPr/>
            <p:nvPr/>
          </p:nvSpPr>
          <p:spPr>
            <a:xfrm>
              <a:off x="5913221" y="7976628"/>
              <a:ext cx="4445" cy="22860"/>
            </a:xfrm>
            <a:custGeom>
              <a:avLst/>
              <a:gdLst/>
              <a:ahLst/>
              <a:cxnLst/>
              <a:rect l="l" t="t" r="r" b="b"/>
              <a:pathLst>
                <a:path w="4445" h="22859">
                  <a:moveTo>
                    <a:pt x="3848" y="22618"/>
                  </a:moveTo>
                  <a:lnTo>
                    <a:pt x="2806" y="14947"/>
                  </a:lnTo>
                  <a:lnTo>
                    <a:pt x="1625" y="7150"/>
                  </a:lnTo>
                  <a:lnTo>
                    <a:pt x="0" y="0"/>
                  </a:lnTo>
                </a:path>
              </a:pathLst>
            </a:custGeom>
            <a:ln w="25400">
              <a:solidFill>
                <a:srgbClr val="FFF68C"/>
              </a:solidFill>
            </a:ln>
          </p:spPr>
          <p:txBody>
            <a:bodyPr wrap="square" lIns="0" tIns="0" rIns="0" bIns="0" rtlCol="0"/>
            <a:lstStyle/>
            <a:p>
              <a:endParaRPr/>
            </a:p>
          </p:txBody>
        </p:sp>
        <p:sp>
          <p:nvSpPr>
            <p:cNvPr id="8658" name="object 8658"/>
            <p:cNvSpPr/>
            <p:nvPr/>
          </p:nvSpPr>
          <p:spPr>
            <a:xfrm>
              <a:off x="5907824" y="7976628"/>
              <a:ext cx="5715" cy="7620"/>
            </a:xfrm>
            <a:custGeom>
              <a:avLst/>
              <a:gdLst/>
              <a:ahLst/>
              <a:cxnLst/>
              <a:rect l="l" t="t" r="r" b="b"/>
              <a:pathLst>
                <a:path w="5714" h="7620">
                  <a:moveTo>
                    <a:pt x="5397" y="0"/>
                  </a:moveTo>
                  <a:lnTo>
                    <a:pt x="0" y="7391"/>
                  </a:lnTo>
                </a:path>
              </a:pathLst>
            </a:custGeom>
            <a:ln w="25400">
              <a:solidFill>
                <a:srgbClr val="FFF793"/>
              </a:solidFill>
            </a:ln>
          </p:spPr>
          <p:txBody>
            <a:bodyPr wrap="square" lIns="0" tIns="0" rIns="0" bIns="0" rtlCol="0"/>
            <a:lstStyle/>
            <a:p>
              <a:endParaRPr/>
            </a:p>
          </p:txBody>
        </p:sp>
        <p:sp>
          <p:nvSpPr>
            <p:cNvPr id="8659" name="object 8659"/>
            <p:cNvSpPr/>
            <p:nvPr/>
          </p:nvSpPr>
          <p:spPr>
            <a:xfrm>
              <a:off x="5907824" y="7984020"/>
              <a:ext cx="3810" cy="20955"/>
            </a:xfrm>
            <a:custGeom>
              <a:avLst/>
              <a:gdLst/>
              <a:ahLst/>
              <a:cxnLst/>
              <a:rect l="l" t="t" r="r" b="b"/>
              <a:pathLst>
                <a:path w="3810" h="20954">
                  <a:moveTo>
                    <a:pt x="0" y="0"/>
                  </a:moveTo>
                  <a:lnTo>
                    <a:pt x="1422" y="6718"/>
                  </a:lnTo>
                  <a:lnTo>
                    <a:pt x="2489" y="13550"/>
                  </a:lnTo>
                  <a:lnTo>
                    <a:pt x="3517" y="20332"/>
                  </a:lnTo>
                </a:path>
              </a:pathLst>
            </a:custGeom>
            <a:ln w="25400">
              <a:solidFill>
                <a:srgbClr val="FFF68E"/>
              </a:solidFill>
            </a:ln>
          </p:spPr>
          <p:txBody>
            <a:bodyPr wrap="square" lIns="0" tIns="0" rIns="0" bIns="0" rtlCol="0"/>
            <a:lstStyle/>
            <a:p>
              <a:endParaRPr/>
            </a:p>
          </p:txBody>
        </p:sp>
        <p:sp>
          <p:nvSpPr>
            <p:cNvPr id="8660" name="object 8660"/>
            <p:cNvSpPr/>
            <p:nvPr/>
          </p:nvSpPr>
          <p:spPr>
            <a:xfrm>
              <a:off x="5911342" y="7999247"/>
              <a:ext cx="6350" cy="5715"/>
            </a:xfrm>
            <a:custGeom>
              <a:avLst/>
              <a:gdLst/>
              <a:ahLst/>
              <a:cxnLst/>
              <a:rect l="l" t="t" r="r" b="b"/>
              <a:pathLst>
                <a:path w="6350" h="5715">
                  <a:moveTo>
                    <a:pt x="0" y="5105"/>
                  </a:moveTo>
                  <a:lnTo>
                    <a:pt x="5727" y="0"/>
                  </a:lnTo>
                </a:path>
              </a:pathLst>
            </a:custGeom>
            <a:ln w="25400">
              <a:solidFill>
                <a:srgbClr val="FFF586"/>
              </a:solidFill>
            </a:ln>
          </p:spPr>
          <p:txBody>
            <a:bodyPr wrap="square" lIns="0" tIns="0" rIns="0" bIns="0" rtlCol="0"/>
            <a:lstStyle/>
            <a:p>
              <a:endParaRPr/>
            </a:p>
          </p:txBody>
        </p:sp>
        <p:sp>
          <p:nvSpPr>
            <p:cNvPr id="8661" name="object 8661"/>
            <p:cNvSpPr/>
            <p:nvPr/>
          </p:nvSpPr>
          <p:spPr>
            <a:xfrm>
              <a:off x="5916777" y="7938579"/>
              <a:ext cx="12065" cy="26670"/>
            </a:xfrm>
            <a:custGeom>
              <a:avLst/>
              <a:gdLst/>
              <a:ahLst/>
              <a:cxnLst/>
              <a:rect l="l" t="t" r="r" b="b"/>
              <a:pathLst>
                <a:path w="12064" h="26670">
                  <a:moveTo>
                    <a:pt x="3975" y="0"/>
                  </a:moveTo>
                  <a:lnTo>
                    <a:pt x="2705" y="838"/>
                  </a:lnTo>
                  <a:lnTo>
                    <a:pt x="1384" y="2108"/>
                  </a:lnTo>
                  <a:lnTo>
                    <a:pt x="0" y="3746"/>
                  </a:lnTo>
                  <a:lnTo>
                    <a:pt x="2578" y="11214"/>
                  </a:lnTo>
                  <a:lnTo>
                    <a:pt x="4876" y="18935"/>
                  </a:lnTo>
                  <a:lnTo>
                    <a:pt x="7035" y="26530"/>
                  </a:lnTo>
                  <a:lnTo>
                    <a:pt x="8737" y="25069"/>
                  </a:lnTo>
                  <a:lnTo>
                    <a:pt x="10388" y="23863"/>
                  </a:lnTo>
                  <a:lnTo>
                    <a:pt x="11950" y="22961"/>
                  </a:lnTo>
                  <a:lnTo>
                    <a:pt x="9626" y="15125"/>
                  </a:lnTo>
                  <a:lnTo>
                    <a:pt x="6921" y="7442"/>
                  </a:lnTo>
                  <a:lnTo>
                    <a:pt x="3975" y="0"/>
                  </a:lnTo>
                  <a:close/>
                </a:path>
              </a:pathLst>
            </a:custGeom>
            <a:solidFill>
              <a:srgbClr val="FFF482"/>
            </a:solidFill>
          </p:spPr>
          <p:txBody>
            <a:bodyPr wrap="square" lIns="0" tIns="0" rIns="0" bIns="0" rtlCol="0"/>
            <a:lstStyle/>
            <a:p>
              <a:endParaRPr/>
            </a:p>
          </p:txBody>
        </p:sp>
        <p:sp>
          <p:nvSpPr>
            <p:cNvPr id="8662" name="object 8662"/>
            <p:cNvSpPr/>
            <p:nvPr/>
          </p:nvSpPr>
          <p:spPr>
            <a:xfrm>
              <a:off x="5920752" y="7938579"/>
              <a:ext cx="8255" cy="23495"/>
            </a:xfrm>
            <a:custGeom>
              <a:avLst/>
              <a:gdLst/>
              <a:ahLst/>
              <a:cxnLst/>
              <a:rect l="l" t="t" r="r" b="b"/>
              <a:pathLst>
                <a:path w="8254" h="23495">
                  <a:moveTo>
                    <a:pt x="7975" y="22961"/>
                  </a:moveTo>
                  <a:lnTo>
                    <a:pt x="5651" y="15125"/>
                  </a:lnTo>
                  <a:lnTo>
                    <a:pt x="2946" y="7442"/>
                  </a:lnTo>
                  <a:lnTo>
                    <a:pt x="0" y="0"/>
                  </a:lnTo>
                </a:path>
              </a:pathLst>
            </a:custGeom>
            <a:ln w="25400">
              <a:solidFill>
                <a:srgbClr val="FFF47F"/>
              </a:solidFill>
            </a:ln>
          </p:spPr>
          <p:txBody>
            <a:bodyPr wrap="square" lIns="0" tIns="0" rIns="0" bIns="0" rtlCol="0"/>
            <a:lstStyle/>
            <a:p>
              <a:endParaRPr/>
            </a:p>
          </p:txBody>
        </p:sp>
        <p:sp>
          <p:nvSpPr>
            <p:cNvPr id="8663" name="object 8663"/>
            <p:cNvSpPr/>
            <p:nvPr/>
          </p:nvSpPr>
          <p:spPr>
            <a:xfrm>
              <a:off x="5916777" y="7938579"/>
              <a:ext cx="4445" cy="3810"/>
            </a:xfrm>
            <a:custGeom>
              <a:avLst/>
              <a:gdLst/>
              <a:ahLst/>
              <a:cxnLst/>
              <a:rect l="l" t="t" r="r" b="b"/>
              <a:pathLst>
                <a:path w="4445" h="3809">
                  <a:moveTo>
                    <a:pt x="3975" y="0"/>
                  </a:moveTo>
                  <a:lnTo>
                    <a:pt x="0" y="3746"/>
                  </a:lnTo>
                </a:path>
              </a:pathLst>
            </a:custGeom>
            <a:ln w="25400">
              <a:solidFill>
                <a:srgbClr val="FFF483"/>
              </a:solidFill>
            </a:ln>
          </p:spPr>
          <p:txBody>
            <a:bodyPr wrap="square" lIns="0" tIns="0" rIns="0" bIns="0" rtlCol="0"/>
            <a:lstStyle/>
            <a:p>
              <a:endParaRPr/>
            </a:p>
          </p:txBody>
        </p:sp>
        <p:sp>
          <p:nvSpPr>
            <p:cNvPr id="8664" name="object 8664"/>
            <p:cNvSpPr/>
            <p:nvPr/>
          </p:nvSpPr>
          <p:spPr>
            <a:xfrm>
              <a:off x="5916777" y="7942326"/>
              <a:ext cx="7620" cy="22860"/>
            </a:xfrm>
            <a:custGeom>
              <a:avLst/>
              <a:gdLst/>
              <a:ahLst/>
              <a:cxnLst/>
              <a:rect l="l" t="t" r="r" b="b"/>
              <a:pathLst>
                <a:path w="7620" h="22859">
                  <a:moveTo>
                    <a:pt x="0" y="0"/>
                  </a:moveTo>
                  <a:lnTo>
                    <a:pt x="2578" y="7467"/>
                  </a:lnTo>
                  <a:lnTo>
                    <a:pt x="4876" y="15189"/>
                  </a:lnTo>
                  <a:lnTo>
                    <a:pt x="7035" y="22783"/>
                  </a:lnTo>
                </a:path>
              </a:pathLst>
            </a:custGeom>
            <a:ln w="25400">
              <a:solidFill>
                <a:srgbClr val="FFF586"/>
              </a:solidFill>
            </a:ln>
          </p:spPr>
          <p:txBody>
            <a:bodyPr wrap="square" lIns="0" tIns="0" rIns="0" bIns="0" rtlCol="0"/>
            <a:lstStyle/>
            <a:p>
              <a:endParaRPr/>
            </a:p>
          </p:txBody>
        </p:sp>
        <p:sp>
          <p:nvSpPr>
            <p:cNvPr id="8665" name="object 8665"/>
            <p:cNvSpPr/>
            <p:nvPr/>
          </p:nvSpPr>
          <p:spPr>
            <a:xfrm>
              <a:off x="5923813" y="7961541"/>
              <a:ext cx="5080" cy="3810"/>
            </a:xfrm>
            <a:custGeom>
              <a:avLst/>
              <a:gdLst/>
              <a:ahLst/>
              <a:cxnLst/>
              <a:rect l="l" t="t" r="r" b="b"/>
              <a:pathLst>
                <a:path w="5079" h="3809">
                  <a:moveTo>
                    <a:pt x="0" y="3568"/>
                  </a:moveTo>
                  <a:lnTo>
                    <a:pt x="4914" y="0"/>
                  </a:lnTo>
                </a:path>
              </a:pathLst>
            </a:custGeom>
            <a:ln w="25400">
              <a:solidFill>
                <a:srgbClr val="FFF481"/>
              </a:solidFill>
            </a:ln>
          </p:spPr>
          <p:txBody>
            <a:bodyPr wrap="square" lIns="0" tIns="0" rIns="0" bIns="0" rtlCol="0"/>
            <a:lstStyle/>
            <a:p>
              <a:endParaRPr/>
            </a:p>
          </p:txBody>
        </p:sp>
        <p:sp>
          <p:nvSpPr>
            <p:cNvPr id="8666" name="object 8666"/>
            <p:cNvSpPr/>
            <p:nvPr/>
          </p:nvSpPr>
          <p:spPr>
            <a:xfrm>
              <a:off x="5912421" y="7942326"/>
              <a:ext cx="11430" cy="27940"/>
            </a:xfrm>
            <a:custGeom>
              <a:avLst/>
              <a:gdLst/>
              <a:ahLst/>
              <a:cxnLst/>
              <a:rect l="l" t="t" r="r" b="b"/>
              <a:pathLst>
                <a:path w="11429" h="27940">
                  <a:moveTo>
                    <a:pt x="4356" y="0"/>
                  </a:moveTo>
                  <a:lnTo>
                    <a:pt x="2959" y="1650"/>
                  </a:lnTo>
                  <a:lnTo>
                    <a:pt x="1511" y="3670"/>
                  </a:lnTo>
                  <a:lnTo>
                    <a:pt x="0" y="5994"/>
                  </a:lnTo>
                  <a:lnTo>
                    <a:pt x="2362" y="13284"/>
                  </a:lnTo>
                  <a:lnTo>
                    <a:pt x="6184" y="27901"/>
                  </a:lnTo>
                  <a:lnTo>
                    <a:pt x="7950" y="25971"/>
                  </a:lnTo>
                  <a:lnTo>
                    <a:pt x="9702" y="24244"/>
                  </a:lnTo>
                  <a:lnTo>
                    <a:pt x="11391" y="22783"/>
                  </a:lnTo>
                  <a:lnTo>
                    <a:pt x="9232" y="15189"/>
                  </a:lnTo>
                  <a:lnTo>
                    <a:pt x="6934" y="7467"/>
                  </a:lnTo>
                  <a:lnTo>
                    <a:pt x="4356" y="0"/>
                  </a:lnTo>
                  <a:close/>
                </a:path>
              </a:pathLst>
            </a:custGeom>
            <a:solidFill>
              <a:srgbClr val="FFF68A"/>
            </a:solidFill>
          </p:spPr>
          <p:txBody>
            <a:bodyPr wrap="square" lIns="0" tIns="0" rIns="0" bIns="0" rtlCol="0"/>
            <a:lstStyle/>
            <a:p>
              <a:endParaRPr/>
            </a:p>
          </p:txBody>
        </p:sp>
        <p:sp>
          <p:nvSpPr>
            <p:cNvPr id="8667" name="object 8667"/>
            <p:cNvSpPr/>
            <p:nvPr/>
          </p:nvSpPr>
          <p:spPr>
            <a:xfrm>
              <a:off x="5916777" y="7942326"/>
              <a:ext cx="7620" cy="22860"/>
            </a:xfrm>
            <a:custGeom>
              <a:avLst/>
              <a:gdLst/>
              <a:ahLst/>
              <a:cxnLst/>
              <a:rect l="l" t="t" r="r" b="b"/>
              <a:pathLst>
                <a:path w="7620" h="22859">
                  <a:moveTo>
                    <a:pt x="7035" y="22783"/>
                  </a:moveTo>
                  <a:lnTo>
                    <a:pt x="4876" y="15189"/>
                  </a:lnTo>
                  <a:lnTo>
                    <a:pt x="2578" y="7467"/>
                  </a:lnTo>
                  <a:lnTo>
                    <a:pt x="0" y="0"/>
                  </a:lnTo>
                </a:path>
              </a:pathLst>
            </a:custGeom>
            <a:ln w="25400">
              <a:solidFill>
                <a:srgbClr val="FFF586"/>
              </a:solidFill>
            </a:ln>
          </p:spPr>
          <p:txBody>
            <a:bodyPr wrap="square" lIns="0" tIns="0" rIns="0" bIns="0" rtlCol="0"/>
            <a:lstStyle/>
            <a:p>
              <a:endParaRPr/>
            </a:p>
          </p:txBody>
        </p:sp>
        <p:sp>
          <p:nvSpPr>
            <p:cNvPr id="8668" name="object 8668"/>
            <p:cNvSpPr/>
            <p:nvPr/>
          </p:nvSpPr>
          <p:spPr>
            <a:xfrm>
              <a:off x="5912421" y="7942326"/>
              <a:ext cx="4445" cy="6350"/>
            </a:xfrm>
            <a:custGeom>
              <a:avLst/>
              <a:gdLst/>
              <a:ahLst/>
              <a:cxnLst/>
              <a:rect l="l" t="t" r="r" b="b"/>
              <a:pathLst>
                <a:path w="4445" h="6350">
                  <a:moveTo>
                    <a:pt x="4356" y="0"/>
                  </a:moveTo>
                  <a:lnTo>
                    <a:pt x="0" y="5994"/>
                  </a:lnTo>
                </a:path>
              </a:pathLst>
            </a:custGeom>
            <a:ln w="25400">
              <a:solidFill>
                <a:srgbClr val="FFF68D"/>
              </a:solidFill>
            </a:ln>
          </p:spPr>
          <p:txBody>
            <a:bodyPr wrap="square" lIns="0" tIns="0" rIns="0" bIns="0" rtlCol="0"/>
            <a:lstStyle/>
            <a:p>
              <a:endParaRPr/>
            </a:p>
          </p:txBody>
        </p:sp>
        <p:sp>
          <p:nvSpPr>
            <p:cNvPr id="8669" name="object 8669"/>
            <p:cNvSpPr/>
            <p:nvPr/>
          </p:nvSpPr>
          <p:spPr>
            <a:xfrm>
              <a:off x="5912421" y="7948320"/>
              <a:ext cx="6350" cy="22225"/>
            </a:xfrm>
            <a:custGeom>
              <a:avLst/>
              <a:gdLst/>
              <a:ahLst/>
              <a:cxnLst/>
              <a:rect l="l" t="t" r="r" b="b"/>
              <a:pathLst>
                <a:path w="6350" h="22225">
                  <a:moveTo>
                    <a:pt x="0" y="0"/>
                  </a:moveTo>
                  <a:lnTo>
                    <a:pt x="2362" y="7289"/>
                  </a:lnTo>
                  <a:lnTo>
                    <a:pt x="4356" y="14820"/>
                  </a:lnTo>
                  <a:lnTo>
                    <a:pt x="6184" y="21907"/>
                  </a:lnTo>
                </a:path>
              </a:pathLst>
            </a:custGeom>
            <a:ln w="25399">
              <a:solidFill>
                <a:srgbClr val="FFF78F"/>
              </a:solidFill>
            </a:ln>
          </p:spPr>
          <p:txBody>
            <a:bodyPr wrap="square" lIns="0" tIns="0" rIns="0" bIns="0" rtlCol="0"/>
            <a:lstStyle/>
            <a:p>
              <a:endParaRPr/>
            </a:p>
          </p:txBody>
        </p:sp>
        <p:sp>
          <p:nvSpPr>
            <p:cNvPr id="8670" name="object 8670"/>
            <p:cNvSpPr/>
            <p:nvPr/>
          </p:nvSpPr>
          <p:spPr>
            <a:xfrm>
              <a:off x="5918606" y="7965109"/>
              <a:ext cx="5715" cy="5715"/>
            </a:xfrm>
            <a:custGeom>
              <a:avLst/>
              <a:gdLst/>
              <a:ahLst/>
              <a:cxnLst/>
              <a:rect l="l" t="t" r="r" b="b"/>
              <a:pathLst>
                <a:path w="5714" h="5715">
                  <a:moveTo>
                    <a:pt x="0" y="5118"/>
                  </a:moveTo>
                  <a:lnTo>
                    <a:pt x="5207" y="0"/>
                  </a:lnTo>
                </a:path>
              </a:pathLst>
            </a:custGeom>
            <a:ln w="25400">
              <a:solidFill>
                <a:srgbClr val="FFF587"/>
              </a:solidFill>
            </a:ln>
          </p:spPr>
          <p:txBody>
            <a:bodyPr wrap="square" lIns="0" tIns="0" rIns="0" bIns="0" rtlCol="0"/>
            <a:lstStyle/>
            <a:p>
              <a:endParaRPr/>
            </a:p>
          </p:txBody>
        </p:sp>
        <p:sp>
          <p:nvSpPr>
            <p:cNvPr id="8671" name="object 8671"/>
            <p:cNvSpPr/>
            <p:nvPr/>
          </p:nvSpPr>
          <p:spPr>
            <a:xfrm>
              <a:off x="5907709" y="7948320"/>
              <a:ext cx="11430" cy="28575"/>
            </a:xfrm>
            <a:custGeom>
              <a:avLst/>
              <a:gdLst/>
              <a:ahLst/>
              <a:cxnLst/>
              <a:rect l="l" t="t" r="r" b="b"/>
              <a:pathLst>
                <a:path w="11429" h="28575">
                  <a:moveTo>
                    <a:pt x="4711" y="0"/>
                  </a:moveTo>
                  <a:lnTo>
                    <a:pt x="3200" y="2324"/>
                  </a:lnTo>
                  <a:lnTo>
                    <a:pt x="1625" y="4965"/>
                  </a:lnTo>
                  <a:lnTo>
                    <a:pt x="0" y="7848"/>
                  </a:lnTo>
                  <a:lnTo>
                    <a:pt x="2247" y="14668"/>
                  </a:lnTo>
                  <a:lnTo>
                    <a:pt x="4013" y="21742"/>
                  </a:lnTo>
                  <a:lnTo>
                    <a:pt x="5511" y="28308"/>
                  </a:lnTo>
                  <a:lnTo>
                    <a:pt x="7315" y="25996"/>
                  </a:lnTo>
                  <a:lnTo>
                    <a:pt x="9118" y="23850"/>
                  </a:lnTo>
                  <a:lnTo>
                    <a:pt x="10896" y="21907"/>
                  </a:lnTo>
                  <a:lnTo>
                    <a:pt x="7073" y="7289"/>
                  </a:lnTo>
                  <a:lnTo>
                    <a:pt x="4711" y="0"/>
                  </a:lnTo>
                  <a:close/>
                </a:path>
              </a:pathLst>
            </a:custGeom>
            <a:solidFill>
              <a:srgbClr val="FFF793"/>
            </a:solidFill>
          </p:spPr>
          <p:txBody>
            <a:bodyPr wrap="square" lIns="0" tIns="0" rIns="0" bIns="0" rtlCol="0"/>
            <a:lstStyle/>
            <a:p>
              <a:endParaRPr/>
            </a:p>
          </p:txBody>
        </p:sp>
        <p:sp>
          <p:nvSpPr>
            <p:cNvPr id="8672" name="object 8672"/>
            <p:cNvSpPr/>
            <p:nvPr/>
          </p:nvSpPr>
          <p:spPr>
            <a:xfrm>
              <a:off x="5912421" y="7948320"/>
              <a:ext cx="6350" cy="22225"/>
            </a:xfrm>
            <a:custGeom>
              <a:avLst/>
              <a:gdLst/>
              <a:ahLst/>
              <a:cxnLst/>
              <a:rect l="l" t="t" r="r" b="b"/>
              <a:pathLst>
                <a:path w="6350" h="22225">
                  <a:moveTo>
                    <a:pt x="6184" y="21907"/>
                  </a:moveTo>
                  <a:lnTo>
                    <a:pt x="4356" y="14820"/>
                  </a:lnTo>
                  <a:lnTo>
                    <a:pt x="2362" y="7289"/>
                  </a:lnTo>
                  <a:lnTo>
                    <a:pt x="0" y="0"/>
                  </a:lnTo>
                </a:path>
              </a:pathLst>
            </a:custGeom>
            <a:ln w="25399">
              <a:solidFill>
                <a:srgbClr val="FFF78F"/>
              </a:solidFill>
            </a:ln>
          </p:spPr>
          <p:txBody>
            <a:bodyPr wrap="square" lIns="0" tIns="0" rIns="0" bIns="0" rtlCol="0"/>
            <a:lstStyle/>
            <a:p>
              <a:endParaRPr/>
            </a:p>
          </p:txBody>
        </p:sp>
        <p:sp>
          <p:nvSpPr>
            <p:cNvPr id="8673" name="object 8673"/>
            <p:cNvSpPr/>
            <p:nvPr/>
          </p:nvSpPr>
          <p:spPr>
            <a:xfrm>
              <a:off x="5907709" y="7948320"/>
              <a:ext cx="5715" cy="28575"/>
            </a:xfrm>
            <a:custGeom>
              <a:avLst/>
              <a:gdLst/>
              <a:ahLst/>
              <a:cxnLst/>
              <a:rect l="l" t="t" r="r" b="b"/>
              <a:pathLst>
                <a:path w="5714" h="28575">
                  <a:moveTo>
                    <a:pt x="4711" y="0"/>
                  </a:moveTo>
                  <a:lnTo>
                    <a:pt x="0" y="7848"/>
                  </a:lnTo>
                </a:path>
                <a:path w="5714" h="28575">
                  <a:moveTo>
                    <a:pt x="0" y="7848"/>
                  </a:moveTo>
                  <a:lnTo>
                    <a:pt x="2247" y="14668"/>
                  </a:lnTo>
                  <a:lnTo>
                    <a:pt x="4013" y="21742"/>
                  </a:lnTo>
                  <a:lnTo>
                    <a:pt x="5511" y="28308"/>
                  </a:lnTo>
                </a:path>
              </a:pathLst>
            </a:custGeom>
            <a:ln w="25400">
              <a:solidFill>
                <a:srgbClr val="FFF798"/>
              </a:solidFill>
            </a:ln>
          </p:spPr>
          <p:txBody>
            <a:bodyPr wrap="square" lIns="0" tIns="0" rIns="0" bIns="0" rtlCol="0"/>
            <a:lstStyle/>
            <a:p>
              <a:endParaRPr/>
            </a:p>
          </p:txBody>
        </p:sp>
        <p:sp>
          <p:nvSpPr>
            <p:cNvPr id="8674" name="object 8674"/>
            <p:cNvSpPr/>
            <p:nvPr/>
          </p:nvSpPr>
          <p:spPr>
            <a:xfrm>
              <a:off x="5913221" y="7970228"/>
              <a:ext cx="5715" cy="6985"/>
            </a:xfrm>
            <a:custGeom>
              <a:avLst/>
              <a:gdLst/>
              <a:ahLst/>
              <a:cxnLst/>
              <a:rect l="l" t="t" r="r" b="b"/>
              <a:pathLst>
                <a:path w="5714" h="6984">
                  <a:moveTo>
                    <a:pt x="0" y="6400"/>
                  </a:moveTo>
                  <a:lnTo>
                    <a:pt x="5384" y="0"/>
                  </a:lnTo>
                </a:path>
              </a:pathLst>
            </a:custGeom>
            <a:ln w="25400">
              <a:solidFill>
                <a:srgbClr val="FFF78E"/>
              </a:solidFill>
            </a:ln>
          </p:spPr>
          <p:txBody>
            <a:bodyPr wrap="square" lIns="0" tIns="0" rIns="0" bIns="0" rtlCol="0"/>
            <a:lstStyle/>
            <a:p>
              <a:endParaRPr/>
            </a:p>
          </p:txBody>
        </p:sp>
        <p:sp>
          <p:nvSpPr>
            <p:cNvPr id="8675" name="object 8675"/>
            <p:cNvSpPr/>
            <p:nvPr/>
          </p:nvSpPr>
          <p:spPr>
            <a:xfrm>
              <a:off x="5902667" y="7956169"/>
              <a:ext cx="10795" cy="27940"/>
            </a:xfrm>
            <a:custGeom>
              <a:avLst/>
              <a:gdLst/>
              <a:ahLst/>
              <a:cxnLst/>
              <a:rect l="l" t="t" r="r" b="b"/>
              <a:pathLst>
                <a:path w="10795" h="27940">
                  <a:moveTo>
                    <a:pt x="5041" y="0"/>
                  </a:moveTo>
                  <a:lnTo>
                    <a:pt x="3403" y="2882"/>
                  </a:lnTo>
                  <a:lnTo>
                    <a:pt x="0" y="9321"/>
                  </a:lnTo>
                  <a:lnTo>
                    <a:pt x="2184" y="15290"/>
                  </a:lnTo>
                  <a:lnTo>
                    <a:pt x="3822" y="21513"/>
                  </a:lnTo>
                  <a:lnTo>
                    <a:pt x="5156" y="27851"/>
                  </a:lnTo>
                  <a:lnTo>
                    <a:pt x="6946" y="25247"/>
                  </a:lnTo>
                  <a:lnTo>
                    <a:pt x="8750" y="22771"/>
                  </a:lnTo>
                  <a:lnTo>
                    <a:pt x="10553" y="20459"/>
                  </a:lnTo>
                  <a:lnTo>
                    <a:pt x="9055" y="13893"/>
                  </a:lnTo>
                  <a:lnTo>
                    <a:pt x="7289" y="6819"/>
                  </a:lnTo>
                  <a:lnTo>
                    <a:pt x="5041" y="0"/>
                  </a:lnTo>
                  <a:close/>
                </a:path>
              </a:pathLst>
            </a:custGeom>
            <a:solidFill>
              <a:srgbClr val="FFF89A"/>
            </a:solidFill>
          </p:spPr>
          <p:txBody>
            <a:bodyPr wrap="square" lIns="0" tIns="0" rIns="0" bIns="0" rtlCol="0"/>
            <a:lstStyle/>
            <a:p>
              <a:endParaRPr/>
            </a:p>
          </p:txBody>
        </p:sp>
        <p:sp>
          <p:nvSpPr>
            <p:cNvPr id="8676" name="object 8676"/>
            <p:cNvSpPr/>
            <p:nvPr/>
          </p:nvSpPr>
          <p:spPr>
            <a:xfrm>
              <a:off x="5907709" y="7956169"/>
              <a:ext cx="5715" cy="20955"/>
            </a:xfrm>
            <a:custGeom>
              <a:avLst/>
              <a:gdLst/>
              <a:ahLst/>
              <a:cxnLst/>
              <a:rect l="l" t="t" r="r" b="b"/>
              <a:pathLst>
                <a:path w="5714" h="20954">
                  <a:moveTo>
                    <a:pt x="5511" y="20459"/>
                  </a:moveTo>
                  <a:lnTo>
                    <a:pt x="4013" y="13893"/>
                  </a:lnTo>
                  <a:lnTo>
                    <a:pt x="2247" y="6819"/>
                  </a:lnTo>
                  <a:lnTo>
                    <a:pt x="0" y="0"/>
                  </a:lnTo>
                </a:path>
              </a:pathLst>
            </a:custGeom>
            <a:ln w="25400">
              <a:solidFill>
                <a:srgbClr val="FFF798"/>
              </a:solidFill>
            </a:ln>
          </p:spPr>
          <p:txBody>
            <a:bodyPr wrap="square" lIns="0" tIns="0" rIns="0" bIns="0" rtlCol="0"/>
            <a:lstStyle/>
            <a:p>
              <a:endParaRPr/>
            </a:p>
          </p:txBody>
        </p:sp>
        <p:sp>
          <p:nvSpPr>
            <p:cNvPr id="8677" name="object 8677"/>
            <p:cNvSpPr/>
            <p:nvPr/>
          </p:nvSpPr>
          <p:spPr>
            <a:xfrm>
              <a:off x="5902667" y="7956169"/>
              <a:ext cx="5080" cy="9525"/>
            </a:xfrm>
            <a:custGeom>
              <a:avLst/>
              <a:gdLst/>
              <a:ahLst/>
              <a:cxnLst/>
              <a:rect l="l" t="t" r="r" b="b"/>
              <a:pathLst>
                <a:path w="5079" h="9525">
                  <a:moveTo>
                    <a:pt x="5041" y="0"/>
                  </a:moveTo>
                  <a:lnTo>
                    <a:pt x="0" y="9321"/>
                  </a:lnTo>
                </a:path>
              </a:pathLst>
            </a:custGeom>
            <a:ln w="25400">
              <a:solidFill>
                <a:srgbClr val="FFF9A1"/>
              </a:solidFill>
            </a:ln>
          </p:spPr>
          <p:txBody>
            <a:bodyPr wrap="square" lIns="0" tIns="0" rIns="0" bIns="0" rtlCol="0"/>
            <a:lstStyle/>
            <a:p>
              <a:endParaRPr/>
            </a:p>
          </p:txBody>
        </p:sp>
        <p:sp>
          <p:nvSpPr>
            <p:cNvPr id="8678" name="object 8678"/>
            <p:cNvSpPr/>
            <p:nvPr/>
          </p:nvSpPr>
          <p:spPr>
            <a:xfrm>
              <a:off x="5902667" y="7965490"/>
              <a:ext cx="5715" cy="19050"/>
            </a:xfrm>
            <a:custGeom>
              <a:avLst/>
              <a:gdLst/>
              <a:ahLst/>
              <a:cxnLst/>
              <a:rect l="l" t="t" r="r" b="b"/>
              <a:pathLst>
                <a:path w="5714" h="19050">
                  <a:moveTo>
                    <a:pt x="0" y="0"/>
                  </a:moveTo>
                  <a:lnTo>
                    <a:pt x="2184" y="5969"/>
                  </a:lnTo>
                  <a:lnTo>
                    <a:pt x="3822" y="12192"/>
                  </a:lnTo>
                  <a:lnTo>
                    <a:pt x="5156" y="18529"/>
                  </a:lnTo>
                </a:path>
              </a:pathLst>
            </a:custGeom>
            <a:ln w="25400">
              <a:solidFill>
                <a:srgbClr val="FFF89C"/>
              </a:solidFill>
            </a:ln>
          </p:spPr>
          <p:txBody>
            <a:bodyPr wrap="square" lIns="0" tIns="0" rIns="0" bIns="0" rtlCol="0"/>
            <a:lstStyle/>
            <a:p>
              <a:endParaRPr/>
            </a:p>
          </p:txBody>
        </p:sp>
        <p:sp>
          <p:nvSpPr>
            <p:cNvPr id="8679" name="object 8679"/>
            <p:cNvSpPr/>
            <p:nvPr/>
          </p:nvSpPr>
          <p:spPr>
            <a:xfrm>
              <a:off x="5907824" y="7976628"/>
              <a:ext cx="5715" cy="7620"/>
            </a:xfrm>
            <a:custGeom>
              <a:avLst/>
              <a:gdLst/>
              <a:ahLst/>
              <a:cxnLst/>
              <a:rect l="l" t="t" r="r" b="b"/>
              <a:pathLst>
                <a:path w="5714" h="7620">
                  <a:moveTo>
                    <a:pt x="0" y="7391"/>
                  </a:moveTo>
                  <a:lnTo>
                    <a:pt x="5397" y="0"/>
                  </a:lnTo>
                </a:path>
              </a:pathLst>
            </a:custGeom>
            <a:ln w="25400">
              <a:solidFill>
                <a:srgbClr val="FFF793"/>
              </a:solidFill>
            </a:ln>
          </p:spPr>
          <p:txBody>
            <a:bodyPr wrap="square" lIns="0" tIns="0" rIns="0" bIns="0" rtlCol="0"/>
            <a:lstStyle/>
            <a:p>
              <a:endParaRPr/>
            </a:p>
          </p:txBody>
        </p:sp>
        <p:sp>
          <p:nvSpPr>
            <p:cNvPr id="8680" name="object 8680"/>
            <p:cNvSpPr/>
            <p:nvPr/>
          </p:nvSpPr>
          <p:spPr>
            <a:xfrm>
              <a:off x="5907989" y="7917116"/>
              <a:ext cx="13335" cy="25400"/>
            </a:xfrm>
            <a:custGeom>
              <a:avLst/>
              <a:gdLst/>
              <a:ahLst/>
              <a:cxnLst/>
              <a:rect l="l" t="t" r="r" b="b"/>
              <a:pathLst>
                <a:path w="13335" h="25400">
                  <a:moveTo>
                    <a:pt x="3327" y="0"/>
                  </a:moveTo>
                  <a:lnTo>
                    <a:pt x="2374" y="762"/>
                  </a:lnTo>
                  <a:lnTo>
                    <a:pt x="1257" y="2095"/>
                  </a:lnTo>
                  <a:lnTo>
                    <a:pt x="0" y="3924"/>
                  </a:lnTo>
                  <a:lnTo>
                    <a:pt x="3327" y="10528"/>
                  </a:lnTo>
                  <a:lnTo>
                    <a:pt x="6197" y="17754"/>
                  </a:lnTo>
                  <a:lnTo>
                    <a:pt x="8788" y="25209"/>
                  </a:lnTo>
                  <a:lnTo>
                    <a:pt x="10172" y="23571"/>
                  </a:lnTo>
                  <a:lnTo>
                    <a:pt x="11493" y="22301"/>
                  </a:lnTo>
                  <a:lnTo>
                    <a:pt x="12763" y="21463"/>
                  </a:lnTo>
                  <a:lnTo>
                    <a:pt x="9804" y="14033"/>
                  </a:lnTo>
                  <a:lnTo>
                    <a:pt x="6616" y="6832"/>
                  </a:lnTo>
                  <a:lnTo>
                    <a:pt x="3327" y="0"/>
                  </a:lnTo>
                  <a:close/>
                </a:path>
              </a:pathLst>
            </a:custGeom>
            <a:solidFill>
              <a:srgbClr val="FFF484"/>
            </a:solidFill>
          </p:spPr>
          <p:txBody>
            <a:bodyPr wrap="square" lIns="0" tIns="0" rIns="0" bIns="0" rtlCol="0"/>
            <a:lstStyle/>
            <a:p>
              <a:endParaRPr/>
            </a:p>
          </p:txBody>
        </p:sp>
        <p:sp>
          <p:nvSpPr>
            <p:cNvPr id="8681" name="object 8681"/>
            <p:cNvSpPr/>
            <p:nvPr/>
          </p:nvSpPr>
          <p:spPr>
            <a:xfrm>
              <a:off x="5911316" y="7917116"/>
              <a:ext cx="9525" cy="21590"/>
            </a:xfrm>
            <a:custGeom>
              <a:avLst/>
              <a:gdLst/>
              <a:ahLst/>
              <a:cxnLst/>
              <a:rect l="l" t="t" r="r" b="b"/>
              <a:pathLst>
                <a:path w="9525" h="21590">
                  <a:moveTo>
                    <a:pt x="9436" y="21463"/>
                  </a:moveTo>
                  <a:lnTo>
                    <a:pt x="6476" y="14033"/>
                  </a:lnTo>
                  <a:lnTo>
                    <a:pt x="3289" y="6832"/>
                  </a:lnTo>
                  <a:lnTo>
                    <a:pt x="0" y="0"/>
                  </a:lnTo>
                </a:path>
              </a:pathLst>
            </a:custGeom>
            <a:ln w="25399">
              <a:solidFill>
                <a:srgbClr val="FFF47F"/>
              </a:solidFill>
            </a:ln>
          </p:spPr>
          <p:txBody>
            <a:bodyPr wrap="square" lIns="0" tIns="0" rIns="0" bIns="0" rtlCol="0"/>
            <a:lstStyle/>
            <a:p>
              <a:endParaRPr/>
            </a:p>
          </p:txBody>
        </p:sp>
        <p:sp>
          <p:nvSpPr>
            <p:cNvPr id="8682" name="object 8682"/>
            <p:cNvSpPr/>
            <p:nvPr/>
          </p:nvSpPr>
          <p:spPr>
            <a:xfrm>
              <a:off x="5907989" y="7917116"/>
              <a:ext cx="3810" cy="4445"/>
            </a:xfrm>
            <a:custGeom>
              <a:avLst/>
              <a:gdLst/>
              <a:ahLst/>
              <a:cxnLst/>
              <a:rect l="l" t="t" r="r" b="b"/>
              <a:pathLst>
                <a:path w="3810" h="4445">
                  <a:moveTo>
                    <a:pt x="3327" y="0"/>
                  </a:moveTo>
                  <a:lnTo>
                    <a:pt x="0" y="3924"/>
                  </a:lnTo>
                </a:path>
              </a:pathLst>
            </a:custGeom>
            <a:ln w="25400">
              <a:solidFill>
                <a:srgbClr val="FFF485"/>
              </a:solidFill>
            </a:ln>
          </p:spPr>
          <p:txBody>
            <a:bodyPr wrap="square" lIns="0" tIns="0" rIns="0" bIns="0" rtlCol="0"/>
            <a:lstStyle/>
            <a:p>
              <a:endParaRPr/>
            </a:p>
          </p:txBody>
        </p:sp>
        <p:sp>
          <p:nvSpPr>
            <p:cNvPr id="8683" name="object 8683"/>
            <p:cNvSpPr/>
            <p:nvPr/>
          </p:nvSpPr>
          <p:spPr>
            <a:xfrm>
              <a:off x="5907989" y="7921040"/>
              <a:ext cx="8890" cy="21590"/>
            </a:xfrm>
            <a:custGeom>
              <a:avLst/>
              <a:gdLst/>
              <a:ahLst/>
              <a:cxnLst/>
              <a:rect l="l" t="t" r="r" b="b"/>
              <a:pathLst>
                <a:path w="8889" h="21590">
                  <a:moveTo>
                    <a:pt x="0" y="0"/>
                  </a:moveTo>
                  <a:lnTo>
                    <a:pt x="3327" y="6604"/>
                  </a:lnTo>
                  <a:lnTo>
                    <a:pt x="6197" y="13830"/>
                  </a:lnTo>
                  <a:lnTo>
                    <a:pt x="8788" y="21285"/>
                  </a:lnTo>
                </a:path>
              </a:pathLst>
            </a:custGeom>
            <a:ln w="25400">
              <a:solidFill>
                <a:srgbClr val="FFF488"/>
              </a:solidFill>
            </a:ln>
          </p:spPr>
          <p:txBody>
            <a:bodyPr wrap="square" lIns="0" tIns="0" rIns="0" bIns="0" rtlCol="0"/>
            <a:lstStyle/>
            <a:p>
              <a:endParaRPr/>
            </a:p>
          </p:txBody>
        </p:sp>
        <p:sp>
          <p:nvSpPr>
            <p:cNvPr id="8684" name="object 8684"/>
            <p:cNvSpPr/>
            <p:nvPr/>
          </p:nvSpPr>
          <p:spPr>
            <a:xfrm>
              <a:off x="5916777" y="7938579"/>
              <a:ext cx="4445" cy="3810"/>
            </a:xfrm>
            <a:custGeom>
              <a:avLst/>
              <a:gdLst/>
              <a:ahLst/>
              <a:cxnLst/>
              <a:rect l="l" t="t" r="r" b="b"/>
              <a:pathLst>
                <a:path w="4445" h="3809">
                  <a:moveTo>
                    <a:pt x="0" y="3746"/>
                  </a:moveTo>
                  <a:lnTo>
                    <a:pt x="3975" y="0"/>
                  </a:lnTo>
                </a:path>
              </a:pathLst>
            </a:custGeom>
            <a:ln w="25400">
              <a:solidFill>
                <a:srgbClr val="FFF483"/>
              </a:solidFill>
            </a:ln>
          </p:spPr>
          <p:txBody>
            <a:bodyPr wrap="square" lIns="0" tIns="0" rIns="0" bIns="0" rtlCol="0"/>
            <a:lstStyle/>
            <a:p>
              <a:endParaRPr/>
            </a:p>
          </p:txBody>
        </p:sp>
        <p:sp>
          <p:nvSpPr>
            <p:cNvPr id="8685" name="object 8685"/>
            <p:cNvSpPr/>
            <p:nvPr/>
          </p:nvSpPr>
          <p:spPr>
            <a:xfrm>
              <a:off x="5903874" y="7921040"/>
              <a:ext cx="13335" cy="27305"/>
            </a:xfrm>
            <a:custGeom>
              <a:avLst/>
              <a:gdLst/>
              <a:ahLst/>
              <a:cxnLst/>
              <a:rect l="l" t="t" r="r" b="b"/>
              <a:pathLst>
                <a:path w="13335" h="27304">
                  <a:moveTo>
                    <a:pt x="4114" y="0"/>
                  </a:moveTo>
                  <a:lnTo>
                    <a:pt x="2857" y="1816"/>
                  </a:lnTo>
                  <a:lnTo>
                    <a:pt x="1473" y="4127"/>
                  </a:lnTo>
                  <a:lnTo>
                    <a:pt x="0" y="6858"/>
                  </a:lnTo>
                  <a:lnTo>
                    <a:pt x="3403" y="12941"/>
                  </a:lnTo>
                  <a:lnTo>
                    <a:pt x="6159" y="19989"/>
                  </a:lnTo>
                  <a:lnTo>
                    <a:pt x="8547" y="27279"/>
                  </a:lnTo>
                  <a:lnTo>
                    <a:pt x="10058" y="24955"/>
                  </a:lnTo>
                  <a:lnTo>
                    <a:pt x="11506" y="22936"/>
                  </a:lnTo>
                  <a:lnTo>
                    <a:pt x="12903" y="21285"/>
                  </a:lnTo>
                  <a:lnTo>
                    <a:pt x="10312" y="13830"/>
                  </a:lnTo>
                  <a:lnTo>
                    <a:pt x="7442" y="6604"/>
                  </a:lnTo>
                  <a:lnTo>
                    <a:pt x="4114" y="0"/>
                  </a:lnTo>
                  <a:close/>
                </a:path>
              </a:pathLst>
            </a:custGeom>
            <a:solidFill>
              <a:srgbClr val="FFF58E"/>
            </a:solidFill>
          </p:spPr>
          <p:txBody>
            <a:bodyPr wrap="square" lIns="0" tIns="0" rIns="0" bIns="0" rtlCol="0"/>
            <a:lstStyle/>
            <a:p>
              <a:endParaRPr/>
            </a:p>
          </p:txBody>
        </p:sp>
        <p:sp>
          <p:nvSpPr>
            <p:cNvPr id="8686" name="object 8686"/>
            <p:cNvSpPr/>
            <p:nvPr/>
          </p:nvSpPr>
          <p:spPr>
            <a:xfrm>
              <a:off x="5907989" y="7921040"/>
              <a:ext cx="8890" cy="21590"/>
            </a:xfrm>
            <a:custGeom>
              <a:avLst/>
              <a:gdLst/>
              <a:ahLst/>
              <a:cxnLst/>
              <a:rect l="l" t="t" r="r" b="b"/>
              <a:pathLst>
                <a:path w="8889" h="21590">
                  <a:moveTo>
                    <a:pt x="8788" y="21285"/>
                  </a:moveTo>
                  <a:lnTo>
                    <a:pt x="6197" y="13830"/>
                  </a:lnTo>
                  <a:lnTo>
                    <a:pt x="3327" y="6604"/>
                  </a:lnTo>
                  <a:lnTo>
                    <a:pt x="0" y="0"/>
                  </a:lnTo>
                </a:path>
              </a:pathLst>
            </a:custGeom>
            <a:ln w="25400">
              <a:solidFill>
                <a:srgbClr val="FFF488"/>
              </a:solidFill>
            </a:ln>
          </p:spPr>
          <p:txBody>
            <a:bodyPr wrap="square" lIns="0" tIns="0" rIns="0" bIns="0" rtlCol="0"/>
            <a:lstStyle/>
            <a:p>
              <a:endParaRPr/>
            </a:p>
          </p:txBody>
        </p:sp>
        <p:sp>
          <p:nvSpPr>
            <p:cNvPr id="8687" name="object 8687"/>
            <p:cNvSpPr/>
            <p:nvPr/>
          </p:nvSpPr>
          <p:spPr>
            <a:xfrm>
              <a:off x="5903874" y="7921040"/>
              <a:ext cx="4445" cy="6985"/>
            </a:xfrm>
            <a:custGeom>
              <a:avLst/>
              <a:gdLst/>
              <a:ahLst/>
              <a:cxnLst/>
              <a:rect l="l" t="t" r="r" b="b"/>
              <a:pathLst>
                <a:path w="4445" h="6984">
                  <a:moveTo>
                    <a:pt x="4114" y="0"/>
                  </a:moveTo>
                  <a:lnTo>
                    <a:pt x="0" y="6858"/>
                  </a:lnTo>
                </a:path>
              </a:pathLst>
            </a:custGeom>
            <a:ln w="25400">
              <a:solidFill>
                <a:srgbClr val="FFF58F"/>
              </a:solidFill>
            </a:ln>
          </p:spPr>
          <p:txBody>
            <a:bodyPr wrap="square" lIns="0" tIns="0" rIns="0" bIns="0" rtlCol="0"/>
            <a:lstStyle/>
            <a:p>
              <a:endParaRPr/>
            </a:p>
          </p:txBody>
        </p:sp>
        <p:sp>
          <p:nvSpPr>
            <p:cNvPr id="8688" name="object 8688"/>
            <p:cNvSpPr/>
            <p:nvPr/>
          </p:nvSpPr>
          <p:spPr>
            <a:xfrm>
              <a:off x="5903874" y="7927898"/>
              <a:ext cx="8890" cy="20955"/>
            </a:xfrm>
            <a:custGeom>
              <a:avLst/>
              <a:gdLst/>
              <a:ahLst/>
              <a:cxnLst/>
              <a:rect l="l" t="t" r="r" b="b"/>
              <a:pathLst>
                <a:path w="8889" h="20954">
                  <a:moveTo>
                    <a:pt x="0" y="0"/>
                  </a:moveTo>
                  <a:lnTo>
                    <a:pt x="3403" y="6083"/>
                  </a:lnTo>
                  <a:lnTo>
                    <a:pt x="6159" y="13131"/>
                  </a:lnTo>
                  <a:lnTo>
                    <a:pt x="8547" y="20421"/>
                  </a:lnTo>
                </a:path>
              </a:pathLst>
            </a:custGeom>
            <a:ln w="25400">
              <a:solidFill>
                <a:srgbClr val="FFF794"/>
              </a:solidFill>
            </a:ln>
          </p:spPr>
          <p:txBody>
            <a:bodyPr wrap="square" lIns="0" tIns="0" rIns="0" bIns="0" rtlCol="0"/>
            <a:lstStyle/>
            <a:p>
              <a:endParaRPr/>
            </a:p>
          </p:txBody>
        </p:sp>
        <p:sp>
          <p:nvSpPr>
            <p:cNvPr id="8689" name="object 8689"/>
            <p:cNvSpPr/>
            <p:nvPr/>
          </p:nvSpPr>
          <p:spPr>
            <a:xfrm>
              <a:off x="5912421" y="7942326"/>
              <a:ext cx="4445" cy="6350"/>
            </a:xfrm>
            <a:custGeom>
              <a:avLst/>
              <a:gdLst/>
              <a:ahLst/>
              <a:cxnLst/>
              <a:rect l="l" t="t" r="r" b="b"/>
              <a:pathLst>
                <a:path w="4445" h="6350">
                  <a:moveTo>
                    <a:pt x="0" y="5994"/>
                  </a:moveTo>
                  <a:lnTo>
                    <a:pt x="4356" y="0"/>
                  </a:lnTo>
                </a:path>
              </a:pathLst>
            </a:custGeom>
            <a:ln w="25400">
              <a:solidFill>
                <a:srgbClr val="FFF68D"/>
              </a:solidFill>
            </a:ln>
          </p:spPr>
          <p:txBody>
            <a:bodyPr wrap="square" lIns="0" tIns="0" rIns="0" bIns="0" rtlCol="0"/>
            <a:lstStyle/>
            <a:p>
              <a:endParaRPr/>
            </a:p>
          </p:txBody>
        </p:sp>
        <p:sp>
          <p:nvSpPr>
            <p:cNvPr id="8690" name="object 8690"/>
            <p:cNvSpPr/>
            <p:nvPr/>
          </p:nvSpPr>
          <p:spPr>
            <a:xfrm>
              <a:off x="5899213" y="7927898"/>
              <a:ext cx="13335" cy="28575"/>
            </a:xfrm>
            <a:custGeom>
              <a:avLst/>
              <a:gdLst/>
              <a:ahLst/>
              <a:cxnLst/>
              <a:rect l="l" t="t" r="r" b="b"/>
              <a:pathLst>
                <a:path w="13335" h="28575">
                  <a:moveTo>
                    <a:pt x="4660" y="0"/>
                  </a:moveTo>
                  <a:lnTo>
                    <a:pt x="3187" y="2705"/>
                  </a:lnTo>
                  <a:lnTo>
                    <a:pt x="1612" y="5841"/>
                  </a:lnTo>
                  <a:lnTo>
                    <a:pt x="0" y="9283"/>
                  </a:lnTo>
                  <a:lnTo>
                    <a:pt x="3479" y="14858"/>
                  </a:lnTo>
                  <a:lnTo>
                    <a:pt x="6235" y="21437"/>
                  </a:lnTo>
                  <a:lnTo>
                    <a:pt x="8496" y="28270"/>
                  </a:lnTo>
                  <a:lnTo>
                    <a:pt x="10121" y="25387"/>
                  </a:lnTo>
                  <a:lnTo>
                    <a:pt x="11696" y="22745"/>
                  </a:lnTo>
                  <a:lnTo>
                    <a:pt x="13208" y="20421"/>
                  </a:lnTo>
                  <a:lnTo>
                    <a:pt x="10820" y="13131"/>
                  </a:lnTo>
                  <a:lnTo>
                    <a:pt x="8064" y="6083"/>
                  </a:lnTo>
                  <a:lnTo>
                    <a:pt x="4660" y="0"/>
                  </a:lnTo>
                  <a:close/>
                </a:path>
              </a:pathLst>
            </a:custGeom>
            <a:solidFill>
              <a:srgbClr val="FFF79A"/>
            </a:solidFill>
          </p:spPr>
          <p:txBody>
            <a:bodyPr wrap="square" lIns="0" tIns="0" rIns="0" bIns="0" rtlCol="0"/>
            <a:lstStyle/>
            <a:p>
              <a:endParaRPr/>
            </a:p>
          </p:txBody>
        </p:sp>
        <p:sp>
          <p:nvSpPr>
            <p:cNvPr id="8691" name="object 8691"/>
            <p:cNvSpPr/>
            <p:nvPr/>
          </p:nvSpPr>
          <p:spPr>
            <a:xfrm>
              <a:off x="5903874" y="7927898"/>
              <a:ext cx="8890" cy="20955"/>
            </a:xfrm>
            <a:custGeom>
              <a:avLst/>
              <a:gdLst/>
              <a:ahLst/>
              <a:cxnLst/>
              <a:rect l="l" t="t" r="r" b="b"/>
              <a:pathLst>
                <a:path w="8889" h="20954">
                  <a:moveTo>
                    <a:pt x="8547" y="20421"/>
                  </a:moveTo>
                  <a:lnTo>
                    <a:pt x="6159" y="13131"/>
                  </a:lnTo>
                  <a:lnTo>
                    <a:pt x="3403" y="6083"/>
                  </a:lnTo>
                  <a:lnTo>
                    <a:pt x="0" y="0"/>
                  </a:lnTo>
                </a:path>
              </a:pathLst>
            </a:custGeom>
            <a:ln w="25400">
              <a:solidFill>
                <a:srgbClr val="FFF794"/>
              </a:solidFill>
            </a:ln>
          </p:spPr>
          <p:txBody>
            <a:bodyPr wrap="square" lIns="0" tIns="0" rIns="0" bIns="0" rtlCol="0"/>
            <a:lstStyle/>
            <a:p>
              <a:endParaRPr/>
            </a:p>
          </p:txBody>
        </p:sp>
        <p:sp>
          <p:nvSpPr>
            <p:cNvPr id="8692" name="object 8692"/>
            <p:cNvSpPr/>
            <p:nvPr/>
          </p:nvSpPr>
          <p:spPr>
            <a:xfrm>
              <a:off x="5899213" y="7927898"/>
              <a:ext cx="5080" cy="9525"/>
            </a:xfrm>
            <a:custGeom>
              <a:avLst/>
              <a:gdLst/>
              <a:ahLst/>
              <a:cxnLst/>
              <a:rect l="l" t="t" r="r" b="b"/>
              <a:pathLst>
                <a:path w="5079" h="9525">
                  <a:moveTo>
                    <a:pt x="4660" y="0"/>
                  </a:moveTo>
                  <a:lnTo>
                    <a:pt x="0" y="9283"/>
                  </a:lnTo>
                </a:path>
              </a:pathLst>
            </a:custGeom>
            <a:ln w="25399">
              <a:solidFill>
                <a:srgbClr val="FFF79D"/>
              </a:solidFill>
            </a:ln>
          </p:spPr>
          <p:txBody>
            <a:bodyPr wrap="square" lIns="0" tIns="0" rIns="0" bIns="0" rtlCol="0"/>
            <a:lstStyle/>
            <a:p>
              <a:endParaRPr/>
            </a:p>
          </p:txBody>
        </p:sp>
        <p:sp>
          <p:nvSpPr>
            <p:cNvPr id="8693" name="object 8693"/>
            <p:cNvSpPr/>
            <p:nvPr/>
          </p:nvSpPr>
          <p:spPr>
            <a:xfrm>
              <a:off x="5899213" y="7937182"/>
              <a:ext cx="8890" cy="19050"/>
            </a:xfrm>
            <a:custGeom>
              <a:avLst/>
              <a:gdLst/>
              <a:ahLst/>
              <a:cxnLst/>
              <a:rect l="l" t="t" r="r" b="b"/>
              <a:pathLst>
                <a:path w="8889" h="19050">
                  <a:moveTo>
                    <a:pt x="0" y="0"/>
                  </a:moveTo>
                  <a:lnTo>
                    <a:pt x="3479" y="5575"/>
                  </a:lnTo>
                  <a:lnTo>
                    <a:pt x="6235" y="12153"/>
                  </a:lnTo>
                  <a:lnTo>
                    <a:pt x="8496" y="18986"/>
                  </a:lnTo>
                </a:path>
              </a:pathLst>
            </a:custGeom>
            <a:ln w="25400">
              <a:solidFill>
                <a:srgbClr val="FFF9A1"/>
              </a:solidFill>
            </a:ln>
          </p:spPr>
          <p:txBody>
            <a:bodyPr wrap="square" lIns="0" tIns="0" rIns="0" bIns="0" rtlCol="0"/>
            <a:lstStyle/>
            <a:p>
              <a:endParaRPr/>
            </a:p>
          </p:txBody>
        </p:sp>
        <p:sp>
          <p:nvSpPr>
            <p:cNvPr id="8694" name="object 8694"/>
            <p:cNvSpPr/>
            <p:nvPr/>
          </p:nvSpPr>
          <p:spPr>
            <a:xfrm>
              <a:off x="5907709" y="7948320"/>
              <a:ext cx="5080" cy="8255"/>
            </a:xfrm>
            <a:custGeom>
              <a:avLst/>
              <a:gdLst/>
              <a:ahLst/>
              <a:cxnLst/>
              <a:rect l="l" t="t" r="r" b="b"/>
              <a:pathLst>
                <a:path w="5079" h="8254">
                  <a:moveTo>
                    <a:pt x="0" y="7848"/>
                  </a:moveTo>
                  <a:lnTo>
                    <a:pt x="4711" y="0"/>
                  </a:lnTo>
                </a:path>
              </a:pathLst>
            </a:custGeom>
            <a:ln w="25400">
              <a:solidFill>
                <a:srgbClr val="FFF798"/>
              </a:solidFill>
            </a:ln>
          </p:spPr>
          <p:txBody>
            <a:bodyPr wrap="square" lIns="0" tIns="0" rIns="0" bIns="0" rtlCol="0"/>
            <a:lstStyle/>
            <a:p>
              <a:endParaRPr/>
            </a:p>
          </p:txBody>
        </p:sp>
        <p:sp>
          <p:nvSpPr>
            <p:cNvPr id="8695" name="object 8695"/>
            <p:cNvSpPr/>
            <p:nvPr/>
          </p:nvSpPr>
          <p:spPr>
            <a:xfrm>
              <a:off x="5894247" y="7937182"/>
              <a:ext cx="13970" cy="28575"/>
            </a:xfrm>
            <a:custGeom>
              <a:avLst/>
              <a:gdLst/>
              <a:ahLst/>
              <a:cxnLst/>
              <a:rect l="l" t="t" r="r" b="b"/>
              <a:pathLst>
                <a:path w="13970" h="28575">
                  <a:moveTo>
                    <a:pt x="4965" y="0"/>
                  </a:moveTo>
                  <a:lnTo>
                    <a:pt x="3352" y="3454"/>
                  </a:lnTo>
                  <a:lnTo>
                    <a:pt x="1689" y="7238"/>
                  </a:lnTo>
                  <a:lnTo>
                    <a:pt x="0" y="11264"/>
                  </a:lnTo>
                  <a:lnTo>
                    <a:pt x="3517" y="16598"/>
                  </a:lnTo>
                  <a:lnTo>
                    <a:pt x="6235" y="22326"/>
                  </a:lnTo>
                  <a:lnTo>
                    <a:pt x="8420" y="28308"/>
                  </a:lnTo>
                  <a:lnTo>
                    <a:pt x="11823" y="21869"/>
                  </a:lnTo>
                  <a:lnTo>
                    <a:pt x="13462" y="18986"/>
                  </a:lnTo>
                  <a:lnTo>
                    <a:pt x="11201" y="12153"/>
                  </a:lnTo>
                  <a:lnTo>
                    <a:pt x="8445" y="5575"/>
                  </a:lnTo>
                  <a:lnTo>
                    <a:pt x="4965" y="0"/>
                  </a:lnTo>
                  <a:close/>
                </a:path>
              </a:pathLst>
            </a:custGeom>
            <a:solidFill>
              <a:srgbClr val="FFF9A3"/>
            </a:solidFill>
          </p:spPr>
          <p:txBody>
            <a:bodyPr wrap="square" lIns="0" tIns="0" rIns="0" bIns="0" rtlCol="0"/>
            <a:lstStyle/>
            <a:p>
              <a:endParaRPr/>
            </a:p>
          </p:txBody>
        </p:sp>
        <p:sp>
          <p:nvSpPr>
            <p:cNvPr id="8696" name="object 8696"/>
            <p:cNvSpPr/>
            <p:nvPr/>
          </p:nvSpPr>
          <p:spPr>
            <a:xfrm>
              <a:off x="5899213" y="7937182"/>
              <a:ext cx="8890" cy="19050"/>
            </a:xfrm>
            <a:custGeom>
              <a:avLst/>
              <a:gdLst/>
              <a:ahLst/>
              <a:cxnLst/>
              <a:rect l="l" t="t" r="r" b="b"/>
              <a:pathLst>
                <a:path w="8889" h="19050">
                  <a:moveTo>
                    <a:pt x="8496" y="18986"/>
                  </a:moveTo>
                  <a:lnTo>
                    <a:pt x="6235" y="12153"/>
                  </a:lnTo>
                  <a:lnTo>
                    <a:pt x="3479" y="5575"/>
                  </a:lnTo>
                  <a:lnTo>
                    <a:pt x="0" y="0"/>
                  </a:lnTo>
                </a:path>
              </a:pathLst>
            </a:custGeom>
            <a:ln w="25400">
              <a:solidFill>
                <a:srgbClr val="FFF9A1"/>
              </a:solidFill>
            </a:ln>
          </p:spPr>
          <p:txBody>
            <a:bodyPr wrap="square" lIns="0" tIns="0" rIns="0" bIns="0" rtlCol="0"/>
            <a:lstStyle/>
            <a:p>
              <a:endParaRPr/>
            </a:p>
          </p:txBody>
        </p:sp>
        <p:sp>
          <p:nvSpPr>
            <p:cNvPr id="8697" name="object 8697"/>
            <p:cNvSpPr/>
            <p:nvPr/>
          </p:nvSpPr>
          <p:spPr>
            <a:xfrm>
              <a:off x="5894247" y="7937182"/>
              <a:ext cx="8890" cy="28575"/>
            </a:xfrm>
            <a:custGeom>
              <a:avLst/>
              <a:gdLst/>
              <a:ahLst/>
              <a:cxnLst/>
              <a:rect l="l" t="t" r="r" b="b"/>
              <a:pathLst>
                <a:path w="8889" h="28575">
                  <a:moveTo>
                    <a:pt x="4965" y="0"/>
                  </a:moveTo>
                  <a:lnTo>
                    <a:pt x="0" y="11264"/>
                  </a:lnTo>
                </a:path>
                <a:path w="8889" h="28575">
                  <a:moveTo>
                    <a:pt x="0" y="11264"/>
                  </a:moveTo>
                  <a:lnTo>
                    <a:pt x="3517" y="16598"/>
                  </a:lnTo>
                  <a:lnTo>
                    <a:pt x="6235" y="22326"/>
                  </a:lnTo>
                  <a:lnTo>
                    <a:pt x="8420" y="28308"/>
                  </a:lnTo>
                </a:path>
              </a:pathLst>
            </a:custGeom>
            <a:ln w="25400">
              <a:solidFill>
                <a:srgbClr val="FFFAA6"/>
              </a:solidFill>
            </a:ln>
          </p:spPr>
          <p:txBody>
            <a:bodyPr wrap="square" lIns="0" tIns="0" rIns="0" bIns="0" rtlCol="0"/>
            <a:lstStyle/>
            <a:p>
              <a:endParaRPr/>
            </a:p>
          </p:txBody>
        </p:sp>
        <p:sp>
          <p:nvSpPr>
            <p:cNvPr id="8698" name="object 8698"/>
            <p:cNvSpPr/>
            <p:nvPr/>
          </p:nvSpPr>
          <p:spPr>
            <a:xfrm>
              <a:off x="5902667" y="7956169"/>
              <a:ext cx="5080" cy="9525"/>
            </a:xfrm>
            <a:custGeom>
              <a:avLst/>
              <a:gdLst/>
              <a:ahLst/>
              <a:cxnLst/>
              <a:rect l="l" t="t" r="r" b="b"/>
              <a:pathLst>
                <a:path w="5079" h="9525">
                  <a:moveTo>
                    <a:pt x="0" y="9321"/>
                  </a:moveTo>
                  <a:lnTo>
                    <a:pt x="5041" y="0"/>
                  </a:lnTo>
                </a:path>
              </a:pathLst>
            </a:custGeom>
            <a:ln w="25400">
              <a:solidFill>
                <a:srgbClr val="FFF9A1"/>
              </a:solidFill>
            </a:ln>
          </p:spPr>
          <p:txBody>
            <a:bodyPr wrap="square" lIns="0" tIns="0" rIns="0" bIns="0" rtlCol="0"/>
            <a:lstStyle/>
            <a:p>
              <a:endParaRPr/>
            </a:p>
          </p:txBody>
        </p:sp>
        <p:sp>
          <p:nvSpPr>
            <p:cNvPr id="8699" name="object 8699"/>
            <p:cNvSpPr/>
            <p:nvPr/>
          </p:nvSpPr>
          <p:spPr>
            <a:xfrm>
              <a:off x="5901347" y="7904543"/>
              <a:ext cx="10160" cy="16510"/>
            </a:xfrm>
            <a:custGeom>
              <a:avLst/>
              <a:gdLst/>
              <a:ahLst/>
              <a:cxnLst/>
              <a:rect l="l" t="t" r="r" b="b"/>
              <a:pathLst>
                <a:path w="10160" h="16509">
                  <a:moveTo>
                    <a:pt x="3632" y="0"/>
                  </a:moveTo>
                  <a:lnTo>
                    <a:pt x="2705" y="787"/>
                  </a:lnTo>
                  <a:lnTo>
                    <a:pt x="1447" y="2146"/>
                  </a:lnTo>
                  <a:lnTo>
                    <a:pt x="0" y="3962"/>
                  </a:lnTo>
                  <a:lnTo>
                    <a:pt x="4394" y="12090"/>
                  </a:lnTo>
                  <a:lnTo>
                    <a:pt x="6642" y="16497"/>
                  </a:lnTo>
                  <a:lnTo>
                    <a:pt x="7899" y="14668"/>
                  </a:lnTo>
                  <a:lnTo>
                    <a:pt x="9016" y="13335"/>
                  </a:lnTo>
                  <a:lnTo>
                    <a:pt x="9969" y="12573"/>
                  </a:lnTo>
                  <a:lnTo>
                    <a:pt x="7886" y="8229"/>
                  </a:lnTo>
                  <a:lnTo>
                    <a:pt x="5765" y="4038"/>
                  </a:lnTo>
                  <a:lnTo>
                    <a:pt x="3632" y="0"/>
                  </a:lnTo>
                  <a:close/>
                </a:path>
              </a:pathLst>
            </a:custGeom>
            <a:solidFill>
              <a:srgbClr val="FFF381"/>
            </a:solidFill>
          </p:spPr>
          <p:txBody>
            <a:bodyPr wrap="square" lIns="0" tIns="0" rIns="0" bIns="0" rtlCol="0"/>
            <a:lstStyle/>
            <a:p>
              <a:endParaRPr/>
            </a:p>
          </p:txBody>
        </p:sp>
        <p:sp>
          <p:nvSpPr>
            <p:cNvPr id="8700" name="object 8700"/>
            <p:cNvSpPr/>
            <p:nvPr/>
          </p:nvSpPr>
          <p:spPr>
            <a:xfrm>
              <a:off x="5904979" y="7904543"/>
              <a:ext cx="6350" cy="12700"/>
            </a:xfrm>
            <a:custGeom>
              <a:avLst/>
              <a:gdLst/>
              <a:ahLst/>
              <a:cxnLst/>
              <a:rect l="l" t="t" r="r" b="b"/>
              <a:pathLst>
                <a:path w="6350" h="12700">
                  <a:moveTo>
                    <a:pt x="6337" y="12573"/>
                  </a:moveTo>
                  <a:lnTo>
                    <a:pt x="0" y="0"/>
                  </a:lnTo>
                </a:path>
              </a:pathLst>
            </a:custGeom>
            <a:ln w="25400">
              <a:solidFill>
                <a:srgbClr val="FFF27D"/>
              </a:solidFill>
            </a:ln>
          </p:spPr>
          <p:txBody>
            <a:bodyPr wrap="square" lIns="0" tIns="0" rIns="0" bIns="0" rtlCol="0"/>
            <a:lstStyle/>
            <a:p>
              <a:endParaRPr/>
            </a:p>
          </p:txBody>
        </p:sp>
        <p:sp>
          <p:nvSpPr>
            <p:cNvPr id="8701" name="object 8701"/>
            <p:cNvSpPr/>
            <p:nvPr/>
          </p:nvSpPr>
          <p:spPr>
            <a:xfrm>
              <a:off x="5901347" y="7904543"/>
              <a:ext cx="3810" cy="4445"/>
            </a:xfrm>
            <a:custGeom>
              <a:avLst/>
              <a:gdLst/>
              <a:ahLst/>
              <a:cxnLst/>
              <a:rect l="l" t="t" r="r" b="b"/>
              <a:pathLst>
                <a:path w="3810" h="4445">
                  <a:moveTo>
                    <a:pt x="3632" y="0"/>
                  </a:moveTo>
                  <a:lnTo>
                    <a:pt x="0" y="3962"/>
                  </a:lnTo>
                </a:path>
              </a:pathLst>
            </a:custGeom>
            <a:ln w="25400">
              <a:solidFill>
                <a:srgbClr val="FFF27E"/>
              </a:solidFill>
            </a:ln>
          </p:spPr>
          <p:txBody>
            <a:bodyPr wrap="square" lIns="0" tIns="0" rIns="0" bIns="0" rtlCol="0"/>
            <a:lstStyle/>
            <a:p>
              <a:endParaRPr/>
            </a:p>
          </p:txBody>
        </p:sp>
        <p:sp>
          <p:nvSpPr>
            <p:cNvPr id="8702" name="object 8702"/>
            <p:cNvSpPr/>
            <p:nvPr/>
          </p:nvSpPr>
          <p:spPr>
            <a:xfrm>
              <a:off x="5901347" y="7908506"/>
              <a:ext cx="6985" cy="12700"/>
            </a:xfrm>
            <a:custGeom>
              <a:avLst/>
              <a:gdLst/>
              <a:ahLst/>
              <a:cxnLst/>
              <a:rect l="l" t="t" r="r" b="b"/>
              <a:pathLst>
                <a:path w="6985" h="12700">
                  <a:moveTo>
                    <a:pt x="0" y="0"/>
                  </a:moveTo>
                  <a:lnTo>
                    <a:pt x="6642" y="12534"/>
                  </a:lnTo>
                </a:path>
              </a:pathLst>
            </a:custGeom>
            <a:ln w="25400">
              <a:solidFill>
                <a:srgbClr val="FFF386"/>
              </a:solidFill>
            </a:ln>
          </p:spPr>
          <p:txBody>
            <a:bodyPr wrap="square" lIns="0" tIns="0" rIns="0" bIns="0" rtlCol="0"/>
            <a:lstStyle/>
            <a:p>
              <a:endParaRPr/>
            </a:p>
          </p:txBody>
        </p:sp>
        <p:sp>
          <p:nvSpPr>
            <p:cNvPr id="8703" name="object 8703"/>
            <p:cNvSpPr/>
            <p:nvPr/>
          </p:nvSpPr>
          <p:spPr>
            <a:xfrm>
              <a:off x="5907989" y="7917116"/>
              <a:ext cx="3810" cy="4445"/>
            </a:xfrm>
            <a:custGeom>
              <a:avLst/>
              <a:gdLst/>
              <a:ahLst/>
              <a:cxnLst/>
              <a:rect l="l" t="t" r="r" b="b"/>
              <a:pathLst>
                <a:path w="3810" h="4445">
                  <a:moveTo>
                    <a:pt x="0" y="3924"/>
                  </a:moveTo>
                  <a:lnTo>
                    <a:pt x="3327" y="0"/>
                  </a:lnTo>
                </a:path>
              </a:pathLst>
            </a:custGeom>
            <a:ln w="25400">
              <a:solidFill>
                <a:srgbClr val="FFF485"/>
              </a:solidFill>
            </a:ln>
          </p:spPr>
          <p:txBody>
            <a:bodyPr wrap="square" lIns="0" tIns="0" rIns="0" bIns="0" rtlCol="0"/>
            <a:lstStyle/>
            <a:p>
              <a:endParaRPr/>
            </a:p>
          </p:txBody>
        </p:sp>
        <p:sp>
          <p:nvSpPr>
            <p:cNvPr id="8704" name="object 8704"/>
            <p:cNvSpPr/>
            <p:nvPr/>
          </p:nvSpPr>
          <p:spPr>
            <a:xfrm>
              <a:off x="5896482" y="7908506"/>
              <a:ext cx="12065" cy="19685"/>
            </a:xfrm>
            <a:custGeom>
              <a:avLst/>
              <a:gdLst/>
              <a:ahLst/>
              <a:cxnLst/>
              <a:rect l="l" t="t" r="r" b="b"/>
              <a:pathLst>
                <a:path w="12064" h="19684">
                  <a:moveTo>
                    <a:pt x="4864" y="0"/>
                  </a:moveTo>
                  <a:lnTo>
                    <a:pt x="3390" y="1816"/>
                  </a:lnTo>
                  <a:lnTo>
                    <a:pt x="1739" y="4089"/>
                  </a:lnTo>
                  <a:lnTo>
                    <a:pt x="0" y="6731"/>
                  </a:lnTo>
                  <a:lnTo>
                    <a:pt x="2298" y="10668"/>
                  </a:lnTo>
                  <a:lnTo>
                    <a:pt x="4775" y="14820"/>
                  </a:lnTo>
                  <a:lnTo>
                    <a:pt x="7391" y="19392"/>
                  </a:lnTo>
                  <a:lnTo>
                    <a:pt x="8864" y="16662"/>
                  </a:lnTo>
                  <a:lnTo>
                    <a:pt x="10248" y="14351"/>
                  </a:lnTo>
                  <a:lnTo>
                    <a:pt x="11506" y="12534"/>
                  </a:lnTo>
                  <a:lnTo>
                    <a:pt x="9258" y="8128"/>
                  </a:lnTo>
                  <a:lnTo>
                    <a:pt x="4864" y="0"/>
                  </a:lnTo>
                  <a:close/>
                </a:path>
              </a:pathLst>
            </a:custGeom>
            <a:solidFill>
              <a:srgbClr val="FFF48C"/>
            </a:solidFill>
          </p:spPr>
          <p:txBody>
            <a:bodyPr wrap="square" lIns="0" tIns="0" rIns="0" bIns="0" rtlCol="0"/>
            <a:lstStyle/>
            <a:p>
              <a:endParaRPr/>
            </a:p>
          </p:txBody>
        </p:sp>
        <p:sp>
          <p:nvSpPr>
            <p:cNvPr id="8705" name="object 8705"/>
            <p:cNvSpPr/>
            <p:nvPr/>
          </p:nvSpPr>
          <p:spPr>
            <a:xfrm>
              <a:off x="5901347" y="7908506"/>
              <a:ext cx="6985" cy="12700"/>
            </a:xfrm>
            <a:custGeom>
              <a:avLst/>
              <a:gdLst/>
              <a:ahLst/>
              <a:cxnLst/>
              <a:rect l="l" t="t" r="r" b="b"/>
              <a:pathLst>
                <a:path w="6985" h="12700">
                  <a:moveTo>
                    <a:pt x="6642" y="12534"/>
                  </a:moveTo>
                  <a:lnTo>
                    <a:pt x="0" y="0"/>
                  </a:lnTo>
                </a:path>
              </a:pathLst>
            </a:custGeom>
            <a:ln w="25400">
              <a:solidFill>
                <a:srgbClr val="FFF386"/>
              </a:solidFill>
            </a:ln>
          </p:spPr>
          <p:txBody>
            <a:bodyPr wrap="square" lIns="0" tIns="0" rIns="0" bIns="0" rtlCol="0"/>
            <a:lstStyle/>
            <a:p>
              <a:endParaRPr/>
            </a:p>
          </p:txBody>
        </p:sp>
        <p:sp>
          <p:nvSpPr>
            <p:cNvPr id="8706" name="object 8706"/>
            <p:cNvSpPr/>
            <p:nvPr/>
          </p:nvSpPr>
          <p:spPr>
            <a:xfrm>
              <a:off x="5896482" y="7908506"/>
              <a:ext cx="5080" cy="6985"/>
            </a:xfrm>
            <a:custGeom>
              <a:avLst/>
              <a:gdLst/>
              <a:ahLst/>
              <a:cxnLst/>
              <a:rect l="l" t="t" r="r" b="b"/>
              <a:pathLst>
                <a:path w="5079" h="6984">
                  <a:moveTo>
                    <a:pt x="4864" y="0"/>
                  </a:moveTo>
                  <a:lnTo>
                    <a:pt x="0" y="6731"/>
                  </a:lnTo>
                </a:path>
              </a:pathLst>
            </a:custGeom>
            <a:ln w="25400">
              <a:solidFill>
                <a:srgbClr val="FFF389"/>
              </a:solidFill>
            </a:ln>
          </p:spPr>
          <p:txBody>
            <a:bodyPr wrap="square" lIns="0" tIns="0" rIns="0" bIns="0" rtlCol="0"/>
            <a:lstStyle/>
            <a:p>
              <a:endParaRPr/>
            </a:p>
          </p:txBody>
        </p:sp>
        <p:sp>
          <p:nvSpPr>
            <p:cNvPr id="8707" name="object 8707"/>
            <p:cNvSpPr/>
            <p:nvPr/>
          </p:nvSpPr>
          <p:spPr>
            <a:xfrm>
              <a:off x="5896482" y="7915237"/>
              <a:ext cx="7620" cy="12700"/>
            </a:xfrm>
            <a:custGeom>
              <a:avLst/>
              <a:gdLst/>
              <a:ahLst/>
              <a:cxnLst/>
              <a:rect l="l" t="t" r="r" b="b"/>
              <a:pathLst>
                <a:path w="7620" h="12700">
                  <a:moveTo>
                    <a:pt x="0" y="0"/>
                  </a:moveTo>
                  <a:lnTo>
                    <a:pt x="7391" y="12661"/>
                  </a:lnTo>
                </a:path>
              </a:pathLst>
            </a:custGeom>
            <a:ln w="25400">
              <a:solidFill>
                <a:srgbClr val="FFF592"/>
              </a:solidFill>
            </a:ln>
          </p:spPr>
          <p:txBody>
            <a:bodyPr wrap="square" lIns="0" tIns="0" rIns="0" bIns="0" rtlCol="0"/>
            <a:lstStyle/>
            <a:p>
              <a:endParaRPr/>
            </a:p>
          </p:txBody>
        </p:sp>
        <p:sp>
          <p:nvSpPr>
            <p:cNvPr id="8708" name="object 8708"/>
            <p:cNvSpPr/>
            <p:nvPr/>
          </p:nvSpPr>
          <p:spPr>
            <a:xfrm>
              <a:off x="5903874" y="7921040"/>
              <a:ext cx="4445" cy="6985"/>
            </a:xfrm>
            <a:custGeom>
              <a:avLst/>
              <a:gdLst/>
              <a:ahLst/>
              <a:cxnLst/>
              <a:rect l="l" t="t" r="r" b="b"/>
              <a:pathLst>
                <a:path w="4445" h="6984">
                  <a:moveTo>
                    <a:pt x="0" y="6858"/>
                  </a:moveTo>
                  <a:lnTo>
                    <a:pt x="4114" y="0"/>
                  </a:lnTo>
                </a:path>
              </a:pathLst>
            </a:custGeom>
            <a:ln w="25400">
              <a:solidFill>
                <a:srgbClr val="FFF58F"/>
              </a:solidFill>
            </a:ln>
          </p:spPr>
          <p:txBody>
            <a:bodyPr wrap="square" lIns="0" tIns="0" rIns="0" bIns="0" rtlCol="0"/>
            <a:lstStyle/>
            <a:p>
              <a:endParaRPr/>
            </a:p>
          </p:txBody>
        </p:sp>
        <p:sp>
          <p:nvSpPr>
            <p:cNvPr id="8709" name="object 8709"/>
            <p:cNvSpPr/>
            <p:nvPr/>
          </p:nvSpPr>
          <p:spPr>
            <a:xfrm>
              <a:off x="5895048" y="7892961"/>
              <a:ext cx="10160" cy="15875"/>
            </a:xfrm>
            <a:custGeom>
              <a:avLst/>
              <a:gdLst/>
              <a:ahLst/>
              <a:cxnLst/>
              <a:rect l="l" t="t" r="r" b="b"/>
              <a:pathLst>
                <a:path w="10160" h="15875">
                  <a:moveTo>
                    <a:pt x="3581" y="0"/>
                  </a:moveTo>
                  <a:lnTo>
                    <a:pt x="2717" y="850"/>
                  </a:lnTo>
                  <a:lnTo>
                    <a:pt x="1473" y="2286"/>
                  </a:lnTo>
                  <a:lnTo>
                    <a:pt x="0" y="4165"/>
                  </a:lnTo>
                  <a:lnTo>
                    <a:pt x="4127" y="11582"/>
                  </a:lnTo>
                  <a:lnTo>
                    <a:pt x="6299" y="15544"/>
                  </a:lnTo>
                  <a:lnTo>
                    <a:pt x="7746" y="13728"/>
                  </a:lnTo>
                  <a:lnTo>
                    <a:pt x="9004" y="12369"/>
                  </a:lnTo>
                  <a:lnTo>
                    <a:pt x="9931" y="11582"/>
                  </a:lnTo>
                  <a:lnTo>
                    <a:pt x="7810" y="7556"/>
                  </a:lnTo>
                  <a:lnTo>
                    <a:pt x="5676" y="3683"/>
                  </a:lnTo>
                  <a:lnTo>
                    <a:pt x="3581" y="0"/>
                  </a:lnTo>
                  <a:close/>
                </a:path>
              </a:pathLst>
            </a:custGeom>
            <a:solidFill>
              <a:srgbClr val="FFEF75"/>
            </a:solidFill>
          </p:spPr>
          <p:txBody>
            <a:bodyPr wrap="square" lIns="0" tIns="0" rIns="0" bIns="0" rtlCol="0"/>
            <a:lstStyle/>
            <a:p>
              <a:endParaRPr/>
            </a:p>
          </p:txBody>
        </p:sp>
        <p:sp>
          <p:nvSpPr>
            <p:cNvPr id="8710" name="object 8710"/>
            <p:cNvSpPr/>
            <p:nvPr/>
          </p:nvSpPr>
          <p:spPr>
            <a:xfrm>
              <a:off x="5898629" y="7892961"/>
              <a:ext cx="6350" cy="12065"/>
            </a:xfrm>
            <a:custGeom>
              <a:avLst/>
              <a:gdLst/>
              <a:ahLst/>
              <a:cxnLst/>
              <a:rect l="l" t="t" r="r" b="b"/>
              <a:pathLst>
                <a:path w="6350" h="12065">
                  <a:moveTo>
                    <a:pt x="6350" y="11582"/>
                  </a:moveTo>
                  <a:lnTo>
                    <a:pt x="0" y="0"/>
                  </a:lnTo>
                </a:path>
              </a:pathLst>
            </a:custGeom>
            <a:ln w="25400">
              <a:solidFill>
                <a:srgbClr val="FFEE72"/>
              </a:solidFill>
            </a:ln>
          </p:spPr>
          <p:txBody>
            <a:bodyPr wrap="square" lIns="0" tIns="0" rIns="0" bIns="0" rtlCol="0"/>
            <a:lstStyle/>
            <a:p>
              <a:endParaRPr/>
            </a:p>
          </p:txBody>
        </p:sp>
        <p:sp>
          <p:nvSpPr>
            <p:cNvPr id="8711" name="object 8711"/>
            <p:cNvSpPr/>
            <p:nvPr/>
          </p:nvSpPr>
          <p:spPr>
            <a:xfrm>
              <a:off x="5895048" y="7892961"/>
              <a:ext cx="3810" cy="4445"/>
            </a:xfrm>
            <a:custGeom>
              <a:avLst/>
              <a:gdLst/>
              <a:ahLst/>
              <a:cxnLst/>
              <a:rect l="l" t="t" r="r" b="b"/>
              <a:pathLst>
                <a:path w="3810" h="4445">
                  <a:moveTo>
                    <a:pt x="3581" y="0"/>
                  </a:moveTo>
                  <a:lnTo>
                    <a:pt x="0" y="4165"/>
                  </a:lnTo>
                </a:path>
              </a:pathLst>
            </a:custGeom>
            <a:ln w="25399">
              <a:solidFill>
                <a:srgbClr val="FFEC6C"/>
              </a:solidFill>
            </a:ln>
          </p:spPr>
          <p:txBody>
            <a:bodyPr wrap="square" lIns="0" tIns="0" rIns="0" bIns="0" rtlCol="0"/>
            <a:lstStyle/>
            <a:p>
              <a:endParaRPr/>
            </a:p>
          </p:txBody>
        </p:sp>
        <p:sp>
          <p:nvSpPr>
            <p:cNvPr id="8712" name="object 8712"/>
            <p:cNvSpPr/>
            <p:nvPr/>
          </p:nvSpPr>
          <p:spPr>
            <a:xfrm>
              <a:off x="5895048" y="7897126"/>
              <a:ext cx="6350" cy="11430"/>
            </a:xfrm>
            <a:custGeom>
              <a:avLst/>
              <a:gdLst/>
              <a:ahLst/>
              <a:cxnLst/>
              <a:rect l="l" t="t" r="r" b="b"/>
              <a:pathLst>
                <a:path w="6350" h="11429">
                  <a:moveTo>
                    <a:pt x="0" y="0"/>
                  </a:moveTo>
                  <a:lnTo>
                    <a:pt x="6299" y="11379"/>
                  </a:lnTo>
                </a:path>
              </a:pathLst>
            </a:custGeom>
            <a:ln w="25400">
              <a:solidFill>
                <a:srgbClr val="FFEF79"/>
              </a:solidFill>
            </a:ln>
          </p:spPr>
          <p:txBody>
            <a:bodyPr wrap="square" lIns="0" tIns="0" rIns="0" bIns="0" rtlCol="0"/>
            <a:lstStyle/>
            <a:p>
              <a:endParaRPr/>
            </a:p>
          </p:txBody>
        </p:sp>
        <p:sp>
          <p:nvSpPr>
            <p:cNvPr id="8713" name="object 8713"/>
            <p:cNvSpPr/>
            <p:nvPr/>
          </p:nvSpPr>
          <p:spPr>
            <a:xfrm>
              <a:off x="5901347" y="7904543"/>
              <a:ext cx="3810" cy="4445"/>
            </a:xfrm>
            <a:custGeom>
              <a:avLst/>
              <a:gdLst/>
              <a:ahLst/>
              <a:cxnLst/>
              <a:rect l="l" t="t" r="r" b="b"/>
              <a:pathLst>
                <a:path w="3810" h="4445">
                  <a:moveTo>
                    <a:pt x="0" y="3962"/>
                  </a:moveTo>
                  <a:lnTo>
                    <a:pt x="3632" y="0"/>
                  </a:lnTo>
                </a:path>
              </a:pathLst>
            </a:custGeom>
            <a:ln w="25400">
              <a:solidFill>
                <a:srgbClr val="FFF27E"/>
              </a:solidFill>
            </a:ln>
          </p:spPr>
          <p:txBody>
            <a:bodyPr wrap="square" lIns="0" tIns="0" rIns="0" bIns="0" rtlCol="0"/>
            <a:lstStyle/>
            <a:p>
              <a:endParaRPr/>
            </a:p>
          </p:txBody>
        </p:sp>
        <p:sp>
          <p:nvSpPr>
            <p:cNvPr id="8714" name="object 8714"/>
            <p:cNvSpPr/>
            <p:nvPr/>
          </p:nvSpPr>
          <p:spPr>
            <a:xfrm>
              <a:off x="5890196" y="7897126"/>
              <a:ext cx="11430" cy="18415"/>
            </a:xfrm>
            <a:custGeom>
              <a:avLst/>
              <a:gdLst/>
              <a:ahLst/>
              <a:cxnLst/>
              <a:rect l="l" t="t" r="r" b="b"/>
              <a:pathLst>
                <a:path w="11429" h="18415">
                  <a:moveTo>
                    <a:pt x="4851" y="0"/>
                  </a:moveTo>
                  <a:lnTo>
                    <a:pt x="3390" y="1866"/>
                  </a:lnTo>
                  <a:lnTo>
                    <a:pt x="1714" y="4165"/>
                  </a:lnTo>
                  <a:lnTo>
                    <a:pt x="0" y="6730"/>
                  </a:lnTo>
                  <a:lnTo>
                    <a:pt x="1879" y="10439"/>
                  </a:lnTo>
                  <a:lnTo>
                    <a:pt x="6286" y="18110"/>
                  </a:lnTo>
                  <a:lnTo>
                    <a:pt x="8026" y="15468"/>
                  </a:lnTo>
                  <a:lnTo>
                    <a:pt x="9677" y="13195"/>
                  </a:lnTo>
                  <a:lnTo>
                    <a:pt x="11150" y="11379"/>
                  </a:lnTo>
                  <a:lnTo>
                    <a:pt x="4851" y="0"/>
                  </a:lnTo>
                  <a:close/>
                </a:path>
              </a:pathLst>
            </a:custGeom>
            <a:solidFill>
              <a:srgbClr val="FFF07F"/>
            </a:solidFill>
          </p:spPr>
          <p:txBody>
            <a:bodyPr wrap="square" lIns="0" tIns="0" rIns="0" bIns="0" rtlCol="0"/>
            <a:lstStyle/>
            <a:p>
              <a:endParaRPr/>
            </a:p>
          </p:txBody>
        </p:sp>
        <p:sp>
          <p:nvSpPr>
            <p:cNvPr id="8715" name="object 8715"/>
            <p:cNvSpPr/>
            <p:nvPr/>
          </p:nvSpPr>
          <p:spPr>
            <a:xfrm>
              <a:off x="5895048" y="7897126"/>
              <a:ext cx="6350" cy="11430"/>
            </a:xfrm>
            <a:custGeom>
              <a:avLst/>
              <a:gdLst/>
              <a:ahLst/>
              <a:cxnLst/>
              <a:rect l="l" t="t" r="r" b="b"/>
              <a:pathLst>
                <a:path w="6350" h="11429">
                  <a:moveTo>
                    <a:pt x="6299" y="11379"/>
                  </a:moveTo>
                  <a:lnTo>
                    <a:pt x="0" y="0"/>
                  </a:lnTo>
                </a:path>
              </a:pathLst>
            </a:custGeom>
            <a:ln w="25400">
              <a:solidFill>
                <a:srgbClr val="FFEF79"/>
              </a:solidFill>
            </a:ln>
          </p:spPr>
          <p:txBody>
            <a:bodyPr wrap="square" lIns="0" tIns="0" rIns="0" bIns="0" rtlCol="0"/>
            <a:lstStyle/>
            <a:p>
              <a:endParaRPr/>
            </a:p>
          </p:txBody>
        </p:sp>
        <p:sp>
          <p:nvSpPr>
            <p:cNvPr id="8716" name="object 8716"/>
            <p:cNvSpPr/>
            <p:nvPr/>
          </p:nvSpPr>
          <p:spPr>
            <a:xfrm>
              <a:off x="5890196" y="7897126"/>
              <a:ext cx="5080" cy="6985"/>
            </a:xfrm>
            <a:custGeom>
              <a:avLst/>
              <a:gdLst/>
              <a:ahLst/>
              <a:cxnLst/>
              <a:rect l="l" t="t" r="r" b="b"/>
              <a:pathLst>
                <a:path w="5079" h="6984">
                  <a:moveTo>
                    <a:pt x="4851" y="0"/>
                  </a:moveTo>
                  <a:lnTo>
                    <a:pt x="0" y="6730"/>
                  </a:lnTo>
                </a:path>
              </a:pathLst>
            </a:custGeom>
            <a:ln w="25400">
              <a:solidFill>
                <a:srgbClr val="FFED75"/>
              </a:solidFill>
            </a:ln>
          </p:spPr>
          <p:txBody>
            <a:bodyPr wrap="square" lIns="0" tIns="0" rIns="0" bIns="0" rtlCol="0"/>
            <a:lstStyle/>
            <a:p>
              <a:endParaRPr/>
            </a:p>
          </p:txBody>
        </p:sp>
        <p:sp>
          <p:nvSpPr>
            <p:cNvPr id="8717" name="object 8717"/>
            <p:cNvSpPr/>
            <p:nvPr/>
          </p:nvSpPr>
          <p:spPr>
            <a:xfrm>
              <a:off x="5890196" y="7903857"/>
              <a:ext cx="6350" cy="11430"/>
            </a:xfrm>
            <a:custGeom>
              <a:avLst/>
              <a:gdLst/>
              <a:ahLst/>
              <a:cxnLst/>
              <a:rect l="l" t="t" r="r" b="b"/>
              <a:pathLst>
                <a:path w="6350" h="11429">
                  <a:moveTo>
                    <a:pt x="0" y="0"/>
                  </a:moveTo>
                  <a:lnTo>
                    <a:pt x="6286" y="11379"/>
                  </a:lnTo>
                </a:path>
              </a:pathLst>
            </a:custGeom>
            <a:ln w="25400">
              <a:solidFill>
                <a:srgbClr val="FFF185"/>
              </a:solidFill>
            </a:ln>
          </p:spPr>
          <p:txBody>
            <a:bodyPr wrap="square" lIns="0" tIns="0" rIns="0" bIns="0" rtlCol="0"/>
            <a:lstStyle/>
            <a:p>
              <a:endParaRPr/>
            </a:p>
          </p:txBody>
        </p:sp>
        <p:sp>
          <p:nvSpPr>
            <p:cNvPr id="8718" name="object 8718"/>
            <p:cNvSpPr/>
            <p:nvPr/>
          </p:nvSpPr>
          <p:spPr>
            <a:xfrm>
              <a:off x="5896482" y="7908506"/>
              <a:ext cx="5080" cy="6985"/>
            </a:xfrm>
            <a:custGeom>
              <a:avLst/>
              <a:gdLst/>
              <a:ahLst/>
              <a:cxnLst/>
              <a:rect l="l" t="t" r="r" b="b"/>
              <a:pathLst>
                <a:path w="5079" h="6984">
                  <a:moveTo>
                    <a:pt x="0" y="6731"/>
                  </a:moveTo>
                  <a:lnTo>
                    <a:pt x="4864" y="0"/>
                  </a:lnTo>
                </a:path>
              </a:pathLst>
            </a:custGeom>
            <a:ln w="25400">
              <a:solidFill>
                <a:srgbClr val="FFF389"/>
              </a:solidFill>
            </a:ln>
          </p:spPr>
          <p:txBody>
            <a:bodyPr wrap="square" lIns="0" tIns="0" rIns="0" bIns="0" rtlCol="0"/>
            <a:lstStyle/>
            <a:p>
              <a:endParaRPr/>
            </a:p>
          </p:txBody>
        </p:sp>
        <p:sp>
          <p:nvSpPr>
            <p:cNvPr id="8719" name="object 8719"/>
            <p:cNvSpPr/>
            <p:nvPr/>
          </p:nvSpPr>
          <p:spPr>
            <a:xfrm>
              <a:off x="5891161" y="7915237"/>
              <a:ext cx="13335" cy="22225"/>
            </a:xfrm>
            <a:custGeom>
              <a:avLst/>
              <a:gdLst/>
              <a:ahLst/>
              <a:cxnLst/>
              <a:rect l="l" t="t" r="r" b="b"/>
              <a:pathLst>
                <a:path w="13335" h="22225">
                  <a:moveTo>
                    <a:pt x="5321" y="0"/>
                  </a:moveTo>
                  <a:lnTo>
                    <a:pt x="3581" y="2628"/>
                  </a:lnTo>
                  <a:lnTo>
                    <a:pt x="1765" y="5626"/>
                  </a:lnTo>
                  <a:lnTo>
                    <a:pt x="0" y="8877"/>
                  </a:lnTo>
                  <a:lnTo>
                    <a:pt x="2374" y="12966"/>
                  </a:lnTo>
                  <a:lnTo>
                    <a:pt x="8051" y="21945"/>
                  </a:lnTo>
                  <a:lnTo>
                    <a:pt x="9664" y="18503"/>
                  </a:lnTo>
                  <a:lnTo>
                    <a:pt x="11239" y="15366"/>
                  </a:lnTo>
                  <a:lnTo>
                    <a:pt x="12712" y="12661"/>
                  </a:lnTo>
                  <a:lnTo>
                    <a:pt x="10096" y="8089"/>
                  </a:lnTo>
                  <a:lnTo>
                    <a:pt x="5321" y="0"/>
                  </a:lnTo>
                  <a:close/>
                </a:path>
              </a:pathLst>
            </a:custGeom>
            <a:solidFill>
              <a:srgbClr val="FFF799"/>
            </a:solidFill>
          </p:spPr>
          <p:txBody>
            <a:bodyPr wrap="square" lIns="0" tIns="0" rIns="0" bIns="0" rtlCol="0"/>
            <a:lstStyle/>
            <a:p>
              <a:endParaRPr/>
            </a:p>
          </p:txBody>
        </p:sp>
        <p:sp>
          <p:nvSpPr>
            <p:cNvPr id="8720" name="object 8720"/>
            <p:cNvSpPr/>
            <p:nvPr/>
          </p:nvSpPr>
          <p:spPr>
            <a:xfrm>
              <a:off x="5896482" y="7915237"/>
              <a:ext cx="7620" cy="12700"/>
            </a:xfrm>
            <a:custGeom>
              <a:avLst/>
              <a:gdLst/>
              <a:ahLst/>
              <a:cxnLst/>
              <a:rect l="l" t="t" r="r" b="b"/>
              <a:pathLst>
                <a:path w="7620" h="12700">
                  <a:moveTo>
                    <a:pt x="7391" y="12661"/>
                  </a:moveTo>
                  <a:lnTo>
                    <a:pt x="0" y="0"/>
                  </a:lnTo>
                </a:path>
              </a:pathLst>
            </a:custGeom>
            <a:ln w="25400">
              <a:solidFill>
                <a:srgbClr val="FFF592"/>
              </a:solidFill>
            </a:ln>
          </p:spPr>
          <p:txBody>
            <a:bodyPr wrap="square" lIns="0" tIns="0" rIns="0" bIns="0" rtlCol="0"/>
            <a:lstStyle/>
            <a:p>
              <a:endParaRPr/>
            </a:p>
          </p:txBody>
        </p:sp>
        <p:sp>
          <p:nvSpPr>
            <p:cNvPr id="8721" name="object 8721"/>
            <p:cNvSpPr/>
            <p:nvPr/>
          </p:nvSpPr>
          <p:spPr>
            <a:xfrm>
              <a:off x="5891161" y="7915237"/>
              <a:ext cx="5715" cy="8890"/>
            </a:xfrm>
            <a:custGeom>
              <a:avLst/>
              <a:gdLst/>
              <a:ahLst/>
              <a:cxnLst/>
              <a:rect l="l" t="t" r="r" b="b"/>
              <a:pathLst>
                <a:path w="5714" h="8890">
                  <a:moveTo>
                    <a:pt x="5321" y="0"/>
                  </a:moveTo>
                  <a:lnTo>
                    <a:pt x="0" y="8877"/>
                  </a:lnTo>
                </a:path>
              </a:pathLst>
            </a:custGeom>
            <a:ln w="25400">
              <a:solidFill>
                <a:srgbClr val="FFF595"/>
              </a:solidFill>
            </a:ln>
          </p:spPr>
          <p:txBody>
            <a:bodyPr wrap="square" lIns="0" tIns="0" rIns="0" bIns="0" rtlCol="0"/>
            <a:lstStyle/>
            <a:p>
              <a:endParaRPr/>
            </a:p>
          </p:txBody>
        </p:sp>
        <p:sp>
          <p:nvSpPr>
            <p:cNvPr id="8722" name="object 8722"/>
            <p:cNvSpPr/>
            <p:nvPr/>
          </p:nvSpPr>
          <p:spPr>
            <a:xfrm>
              <a:off x="5891161" y="7924114"/>
              <a:ext cx="8255" cy="13335"/>
            </a:xfrm>
            <a:custGeom>
              <a:avLst/>
              <a:gdLst/>
              <a:ahLst/>
              <a:cxnLst/>
              <a:rect l="l" t="t" r="r" b="b"/>
              <a:pathLst>
                <a:path w="8254" h="13334">
                  <a:moveTo>
                    <a:pt x="0" y="0"/>
                  </a:moveTo>
                  <a:lnTo>
                    <a:pt x="2374" y="4089"/>
                  </a:lnTo>
                  <a:lnTo>
                    <a:pt x="5067" y="8343"/>
                  </a:lnTo>
                  <a:lnTo>
                    <a:pt x="8051" y="13068"/>
                  </a:lnTo>
                </a:path>
              </a:pathLst>
            </a:custGeom>
            <a:ln w="25400">
              <a:solidFill>
                <a:srgbClr val="FFF89F"/>
              </a:solidFill>
            </a:ln>
          </p:spPr>
          <p:txBody>
            <a:bodyPr wrap="square" lIns="0" tIns="0" rIns="0" bIns="0" rtlCol="0"/>
            <a:lstStyle/>
            <a:p>
              <a:endParaRPr/>
            </a:p>
          </p:txBody>
        </p:sp>
        <p:sp>
          <p:nvSpPr>
            <p:cNvPr id="8723" name="object 8723"/>
            <p:cNvSpPr/>
            <p:nvPr/>
          </p:nvSpPr>
          <p:spPr>
            <a:xfrm>
              <a:off x="5899213" y="7927898"/>
              <a:ext cx="5080" cy="9525"/>
            </a:xfrm>
            <a:custGeom>
              <a:avLst/>
              <a:gdLst/>
              <a:ahLst/>
              <a:cxnLst/>
              <a:rect l="l" t="t" r="r" b="b"/>
              <a:pathLst>
                <a:path w="5079" h="9525">
                  <a:moveTo>
                    <a:pt x="0" y="9283"/>
                  </a:moveTo>
                  <a:lnTo>
                    <a:pt x="4660" y="0"/>
                  </a:lnTo>
                </a:path>
              </a:pathLst>
            </a:custGeom>
            <a:ln w="25399">
              <a:solidFill>
                <a:srgbClr val="FFF79D"/>
              </a:solidFill>
            </a:ln>
          </p:spPr>
          <p:txBody>
            <a:bodyPr wrap="square" lIns="0" tIns="0" rIns="0" bIns="0" rtlCol="0"/>
            <a:lstStyle/>
            <a:p>
              <a:endParaRPr/>
            </a:p>
          </p:txBody>
        </p:sp>
        <p:sp>
          <p:nvSpPr>
            <p:cNvPr id="8724" name="object 8724"/>
            <p:cNvSpPr/>
            <p:nvPr/>
          </p:nvSpPr>
          <p:spPr>
            <a:xfrm>
              <a:off x="5886170" y="7924114"/>
              <a:ext cx="13335" cy="24765"/>
            </a:xfrm>
            <a:custGeom>
              <a:avLst/>
              <a:gdLst/>
              <a:ahLst/>
              <a:cxnLst/>
              <a:rect l="l" t="t" r="r" b="b"/>
              <a:pathLst>
                <a:path w="13335" h="24765">
                  <a:moveTo>
                    <a:pt x="4991" y="0"/>
                  </a:moveTo>
                  <a:lnTo>
                    <a:pt x="3238" y="3263"/>
                  </a:lnTo>
                  <a:lnTo>
                    <a:pt x="1524" y="6781"/>
                  </a:lnTo>
                  <a:lnTo>
                    <a:pt x="0" y="10464"/>
                  </a:lnTo>
                  <a:lnTo>
                    <a:pt x="2235" y="14973"/>
                  </a:lnTo>
                  <a:lnTo>
                    <a:pt x="4927" y="19532"/>
                  </a:lnTo>
                  <a:lnTo>
                    <a:pt x="8077" y="24333"/>
                  </a:lnTo>
                  <a:lnTo>
                    <a:pt x="9766" y="20307"/>
                  </a:lnTo>
                  <a:lnTo>
                    <a:pt x="11429" y="16522"/>
                  </a:lnTo>
                  <a:lnTo>
                    <a:pt x="13042" y="13068"/>
                  </a:lnTo>
                  <a:lnTo>
                    <a:pt x="7365" y="4089"/>
                  </a:lnTo>
                  <a:lnTo>
                    <a:pt x="4991" y="0"/>
                  </a:lnTo>
                  <a:close/>
                </a:path>
              </a:pathLst>
            </a:custGeom>
            <a:solidFill>
              <a:srgbClr val="FFF9A2"/>
            </a:solidFill>
          </p:spPr>
          <p:txBody>
            <a:bodyPr wrap="square" lIns="0" tIns="0" rIns="0" bIns="0" rtlCol="0"/>
            <a:lstStyle/>
            <a:p>
              <a:endParaRPr/>
            </a:p>
          </p:txBody>
        </p:sp>
        <p:sp>
          <p:nvSpPr>
            <p:cNvPr id="8725" name="object 8725"/>
            <p:cNvSpPr/>
            <p:nvPr/>
          </p:nvSpPr>
          <p:spPr>
            <a:xfrm>
              <a:off x="5891161" y="7924114"/>
              <a:ext cx="8255" cy="13335"/>
            </a:xfrm>
            <a:custGeom>
              <a:avLst/>
              <a:gdLst/>
              <a:ahLst/>
              <a:cxnLst/>
              <a:rect l="l" t="t" r="r" b="b"/>
              <a:pathLst>
                <a:path w="8254" h="13334">
                  <a:moveTo>
                    <a:pt x="8051" y="13068"/>
                  </a:moveTo>
                  <a:lnTo>
                    <a:pt x="5067" y="8343"/>
                  </a:lnTo>
                  <a:lnTo>
                    <a:pt x="2374" y="4089"/>
                  </a:lnTo>
                  <a:lnTo>
                    <a:pt x="0" y="0"/>
                  </a:lnTo>
                </a:path>
              </a:pathLst>
            </a:custGeom>
            <a:ln w="25400">
              <a:solidFill>
                <a:srgbClr val="FFF89F"/>
              </a:solidFill>
            </a:ln>
          </p:spPr>
          <p:txBody>
            <a:bodyPr wrap="square" lIns="0" tIns="0" rIns="0" bIns="0" rtlCol="0"/>
            <a:lstStyle/>
            <a:p>
              <a:endParaRPr/>
            </a:p>
          </p:txBody>
        </p:sp>
        <p:sp>
          <p:nvSpPr>
            <p:cNvPr id="8726" name="object 8726"/>
            <p:cNvSpPr/>
            <p:nvPr/>
          </p:nvSpPr>
          <p:spPr>
            <a:xfrm>
              <a:off x="5886170" y="7924114"/>
              <a:ext cx="5080" cy="10795"/>
            </a:xfrm>
            <a:custGeom>
              <a:avLst/>
              <a:gdLst/>
              <a:ahLst/>
              <a:cxnLst/>
              <a:rect l="l" t="t" r="r" b="b"/>
              <a:pathLst>
                <a:path w="5079" h="10795">
                  <a:moveTo>
                    <a:pt x="4991" y="0"/>
                  </a:moveTo>
                  <a:lnTo>
                    <a:pt x="0" y="10464"/>
                  </a:lnTo>
                </a:path>
              </a:pathLst>
            </a:custGeom>
            <a:ln w="25400">
              <a:solidFill>
                <a:srgbClr val="FFF79E"/>
              </a:solidFill>
            </a:ln>
          </p:spPr>
          <p:txBody>
            <a:bodyPr wrap="square" lIns="0" tIns="0" rIns="0" bIns="0" rtlCol="0"/>
            <a:lstStyle/>
            <a:p>
              <a:endParaRPr/>
            </a:p>
          </p:txBody>
        </p:sp>
        <p:sp>
          <p:nvSpPr>
            <p:cNvPr id="8727" name="object 8727"/>
            <p:cNvSpPr/>
            <p:nvPr/>
          </p:nvSpPr>
          <p:spPr>
            <a:xfrm>
              <a:off x="5886170" y="7934579"/>
              <a:ext cx="8255" cy="13970"/>
            </a:xfrm>
            <a:custGeom>
              <a:avLst/>
              <a:gdLst/>
              <a:ahLst/>
              <a:cxnLst/>
              <a:rect l="l" t="t" r="r" b="b"/>
              <a:pathLst>
                <a:path w="8254" h="13970">
                  <a:moveTo>
                    <a:pt x="0" y="0"/>
                  </a:moveTo>
                  <a:lnTo>
                    <a:pt x="2235" y="4508"/>
                  </a:lnTo>
                  <a:lnTo>
                    <a:pt x="4927" y="9067"/>
                  </a:lnTo>
                  <a:lnTo>
                    <a:pt x="8077" y="13868"/>
                  </a:lnTo>
                </a:path>
              </a:pathLst>
            </a:custGeom>
            <a:ln w="25399">
              <a:solidFill>
                <a:srgbClr val="FFF9A5"/>
              </a:solidFill>
            </a:ln>
          </p:spPr>
          <p:txBody>
            <a:bodyPr wrap="square" lIns="0" tIns="0" rIns="0" bIns="0" rtlCol="0"/>
            <a:lstStyle/>
            <a:p>
              <a:endParaRPr/>
            </a:p>
          </p:txBody>
        </p:sp>
        <p:sp>
          <p:nvSpPr>
            <p:cNvPr id="8728" name="object 8728"/>
            <p:cNvSpPr/>
            <p:nvPr/>
          </p:nvSpPr>
          <p:spPr>
            <a:xfrm>
              <a:off x="5894247" y="7937182"/>
              <a:ext cx="5080" cy="11430"/>
            </a:xfrm>
            <a:custGeom>
              <a:avLst/>
              <a:gdLst/>
              <a:ahLst/>
              <a:cxnLst/>
              <a:rect l="l" t="t" r="r" b="b"/>
              <a:pathLst>
                <a:path w="5079" h="11429">
                  <a:moveTo>
                    <a:pt x="0" y="11264"/>
                  </a:moveTo>
                  <a:lnTo>
                    <a:pt x="4965" y="0"/>
                  </a:lnTo>
                </a:path>
              </a:pathLst>
            </a:custGeom>
            <a:ln w="25400">
              <a:solidFill>
                <a:srgbClr val="FFFAA6"/>
              </a:solidFill>
            </a:ln>
          </p:spPr>
          <p:txBody>
            <a:bodyPr wrap="square" lIns="0" tIns="0" rIns="0" bIns="0" rtlCol="0"/>
            <a:lstStyle/>
            <a:p>
              <a:endParaRPr/>
            </a:p>
          </p:txBody>
        </p:sp>
        <p:sp>
          <p:nvSpPr>
            <p:cNvPr id="8729" name="object 8729"/>
            <p:cNvSpPr/>
            <p:nvPr/>
          </p:nvSpPr>
          <p:spPr>
            <a:xfrm>
              <a:off x="5885091" y="7903857"/>
              <a:ext cx="11430" cy="20320"/>
            </a:xfrm>
            <a:custGeom>
              <a:avLst/>
              <a:gdLst/>
              <a:ahLst/>
              <a:cxnLst/>
              <a:rect l="l" t="t" r="r" b="b"/>
              <a:pathLst>
                <a:path w="11429" h="20320">
                  <a:moveTo>
                    <a:pt x="5105" y="0"/>
                  </a:moveTo>
                  <a:lnTo>
                    <a:pt x="3390" y="2552"/>
                  </a:lnTo>
                  <a:lnTo>
                    <a:pt x="1638" y="5372"/>
                  </a:lnTo>
                  <a:lnTo>
                    <a:pt x="0" y="8280"/>
                  </a:lnTo>
                  <a:lnTo>
                    <a:pt x="1676" y="12280"/>
                  </a:lnTo>
                  <a:lnTo>
                    <a:pt x="3721" y="16179"/>
                  </a:lnTo>
                  <a:lnTo>
                    <a:pt x="6070" y="20256"/>
                  </a:lnTo>
                  <a:lnTo>
                    <a:pt x="7835" y="17005"/>
                  </a:lnTo>
                  <a:lnTo>
                    <a:pt x="9652" y="14008"/>
                  </a:lnTo>
                  <a:lnTo>
                    <a:pt x="11391" y="11379"/>
                  </a:lnTo>
                  <a:lnTo>
                    <a:pt x="6985" y="3708"/>
                  </a:lnTo>
                  <a:lnTo>
                    <a:pt x="5105" y="0"/>
                  </a:lnTo>
                  <a:close/>
                </a:path>
              </a:pathLst>
            </a:custGeom>
            <a:solidFill>
              <a:srgbClr val="FFF38A"/>
            </a:solidFill>
          </p:spPr>
          <p:txBody>
            <a:bodyPr wrap="square" lIns="0" tIns="0" rIns="0" bIns="0" rtlCol="0"/>
            <a:lstStyle/>
            <a:p>
              <a:endParaRPr/>
            </a:p>
          </p:txBody>
        </p:sp>
        <p:sp>
          <p:nvSpPr>
            <p:cNvPr id="8730" name="object 8730"/>
            <p:cNvSpPr/>
            <p:nvPr/>
          </p:nvSpPr>
          <p:spPr>
            <a:xfrm>
              <a:off x="5890196" y="7903857"/>
              <a:ext cx="6350" cy="11430"/>
            </a:xfrm>
            <a:custGeom>
              <a:avLst/>
              <a:gdLst/>
              <a:ahLst/>
              <a:cxnLst/>
              <a:rect l="l" t="t" r="r" b="b"/>
              <a:pathLst>
                <a:path w="6350" h="11429">
                  <a:moveTo>
                    <a:pt x="6286" y="11379"/>
                  </a:moveTo>
                  <a:lnTo>
                    <a:pt x="0" y="0"/>
                  </a:lnTo>
                </a:path>
              </a:pathLst>
            </a:custGeom>
            <a:ln w="25400">
              <a:solidFill>
                <a:srgbClr val="FFF185"/>
              </a:solidFill>
            </a:ln>
          </p:spPr>
          <p:txBody>
            <a:bodyPr wrap="square" lIns="0" tIns="0" rIns="0" bIns="0" rtlCol="0"/>
            <a:lstStyle/>
            <a:p>
              <a:endParaRPr/>
            </a:p>
          </p:txBody>
        </p:sp>
        <p:sp>
          <p:nvSpPr>
            <p:cNvPr id="8731" name="object 8731"/>
            <p:cNvSpPr/>
            <p:nvPr/>
          </p:nvSpPr>
          <p:spPr>
            <a:xfrm>
              <a:off x="5885091" y="7903857"/>
              <a:ext cx="5715" cy="8890"/>
            </a:xfrm>
            <a:custGeom>
              <a:avLst/>
              <a:gdLst/>
              <a:ahLst/>
              <a:cxnLst/>
              <a:rect l="l" t="t" r="r" b="b"/>
              <a:pathLst>
                <a:path w="5714" h="8890">
                  <a:moveTo>
                    <a:pt x="5105" y="0"/>
                  </a:moveTo>
                  <a:lnTo>
                    <a:pt x="0" y="8280"/>
                  </a:lnTo>
                </a:path>
              </a:pathLst>
            </a:custGeom>
            <a:ln w="25400">
              <a:solidFill>
                <a:srgbClr val="FFF07F"/>
              </a:solidFill>
            </a:ln>
          </p:spPr>
          <p:txBody>
            <a:bodyPr wrap="square" lIns="0" tIns="0" rIns="0" bIns="0" rtlCol="0"/>
            <a:lstStyle/>
            <a:p>
              <a:endParaRPr/>
            </a:p>
          </p:txBody>
        </p:sp>
        <p:sp>
          <p:nvSpPr>
            <p:cNvPr id="8732" name="object 8732"/>
            <p:cNvSpPr/>
            <p:nvPr/>
          </p:nvSpPr>
          <p:spPr>
            <a:xfrm>
              <a:off x="5885091" y="7912138"/>
              <a:ext cx="6350" cy="12065"/>
            </a:xfrm>
            <a:custGeom>
              <a:avLst/>
              <a:gdLst/>
              <a:ahLst/>
              <a:cxnLst/>
              <a:rect l="l" t="t" r="r" b="b"/>
              <a:pathLst>
                <a:path w="6350" h="12065">
                  <a:moveTo>
                    <a:pt x="0" y="0"/>
                  </a:moveTo>
                  <a:lnTo>
                    <a:pt x="6070" y="11976"/>
                  </a:lnTo>
                </a:path>
              </a:pathLst>
            </a:custGeom>
            <a:ln w="25400">
              <a:solidFill>
                <a:srgbClr val="FFF48F"/>
              </a:solidFill>
            </a:ln>
          </p:spPr>
          <p:txBody>
            <a:bodyPr wrap="square" lIns="0" tIns="0" rIns="0" bIns="0" rtlCol="0"/>
            <a:lstStyle/>
            <a:p>
              <a:endParaRPr/>
            </a:p>
          </p:txBody>
        </p:sp>
        <p:sp>
          <p:nvSpPr>
            <p:cNvPr id="8733" name="object 8733"/>
            <p:cNvSpPr/>
            <p:nvPr/>
          </p:nvSpPr>
          <p:spPr>
            <a:xfrm>
              <a:off x="5891161" y="7915237"/>
              <a:ext cx="5715" cy="8890"/>
            </a:xfrm>
            <a:custGeom>
              <a:avLst/>
              <a:gdLst/>
              <a:ahLst/>
              <a:cxnLst/>
              <a:rect l="l" t="t" r="r" b="b"/>
              <a:pathLst>
                <a:path w="5714" h="8890">
                  <a:moveTo>
                    <a:pt x="0" y="8877"/>
                  </a:moveTo>
                  <a:lnTo>
                    <a:pt x="5321" y="0"/>
                  </a:lnTo>
                </a:path>
              </a:pathLst>
            </a:custGeom>
            <a:ln w="25400">
              <a:solidFill>
                <a:srgbClr val="FFF595"/>
              </a:solidFill>
            </a:ln>
          </p:spPr>
          <p:txBody>
            <a:bodyPr wrap="square" lIns="0" tIns="0" rIns="0" bIns="0" rtlCol="0"/>
            <a:lstStyle/>
            <a:p>
              <a:endParaRPr/>
            </a:p>
          </p:txBody>
        </p:sp>
        <p:sp>
          <p:nvSpPr>
            <p:cNvPr id="8734" name="object 8734"/>
            <p:cNvSpPr/>
            <p:nvPr/>
          </p:nvSpPr>
          <p:spPr>
            <a:xfrm>
              <a:off x="5880747" y="7912138"/>
              <a:ext cx="10795" cy="22860"/>
            </a:xfrm>
            <a:custGeom>
              <a:avLst/>
              <a:gdLst/>
              <a:ahLst/>
              <a:cxnLst/>
              <a:rect l="l" t="t" r="r" b="b"/>
              <a:pathLst>
                <a:path w="10795" h="22859">
                  <a:moveTo>
                    <a:pt x="4343" y="0"/>
                  </a:moveTo>
                  <a:lnTo>
                    <a:pt x="2717" y="2908"/>
                  </a:lnTo>
                  <a:lnTo>
                    <a:pt x="1206" y="5892"/>
                  </a:lnTo>
                  <a:lnTo>
                    <a:pt x="0" y="8813"/>
                  </a:lnTo>
                  <a:lnTo>
                    <a:pt x="1384" y="13449"/>
                  </a:lnTo>
                  <a:lnTo>
                    <a:pt x="3175" y="17919"/>
                  </a:lnTo>
                  <a:lnTo>
                    <a:pt x="5422" y="22440"/>
                  </a:lnTo>
                  <a:lnTo>
                    <a:pt x="6946" y="18757"/>
                  </a:lnTo>
                  <a:lnTo>
                    <a:pt x="8661" y="15240"/>
                  </a:lnTo>
                  <a:lnTo>
                    <a:pt x="10413" y="11976"/>
                  </a:lnTo>
                  <a:lnTo>
                    <a:pt x="8064" y="7899"/>
                  </a:lnTo>
                  <a:lnTo>
                    <a:pt x="6019" y="4000"/>
                  </a:lnTo>
                  <a:lnTo>
                    <a:pt x="4343" y="0"/>
                  </a:lnTo>
                  <a:close/>
                </a:path>
              </a:pathLst>
            </a:custGeom>
            <a:solidFill>
              <a:srgbClr val="FFF492"/>
            </a:solidFill>
          </p:spPr>
          <p:txBody>
            <a:bodyPr wrap="square" lIns="0" tIns="0" rIns="0" bIns="0" rtlCol="0"/>
            <a:lstStyle/>
            <a:p>
              <a:endParaRPr/>
            </a:p>
          </p:txBody>
        </p:sp>
        <p:sp>
          <p:nvSpPr>
            <p:cNvPr id="8735" name="object 8735"/>
            <p:cNvSpPr/>
            <p:nvPr/>
          </p:nvSpPr>
          <p:spPr>
            <a:xfrm>
              <a:off x="5885091" y="7912138"/>
              <a:ext cx="6350" cy="12065"/>
            </a:xfrm>
            <a:custGeom>
              <a:avLst/>
              <a:gdLst/>
              <a:ahLst/>
              <a:cxnLst/>
              <a:rect l="l" t="t" r="r" b="b"/>
              <a:pathLst>
                <a:path w="6350" h="12065">
                  <a:moveTo>
                    <a:pt x="6070" y="11976"/>
                  </a:moveTo>
                  <a:lnTo>
                    <a:pt x="0" y="0"/>
                  </a:lnTo>
                </a:path>
              </a:pathLst>
            </a:custGeom>
            <a:ln w="25400">
              <a:solidFill>
                <a:srgbClr val="FFF48F"/>
              </a:solidFill>
            </a:ln>
          </p:spPr>
          <p:txBody>
            <a:bodyPr wrap="square" lIns="0" tIns="0" rIns="0" bIns="0" rtlCol="0"/>
            <a:lstStyle/>
            <a:p>
              <a:endParaRPr/>
            </a:p>
          </p:txBody>
        </p:sp>
        <p:sp>
          <p:nvSpPr>
            <p:cNvPr id="8736" name="object 8736"/>
            <p:cNvSpPr/>
            <p:nvPr/>
          </p:nvSpPr>
          <p:spPr>
            <a:xfrm>
              <a:off x="5880747" y="7912138"/>
              <a:ext cx="4445" cy="8890"/>
            </a:xfrm>
            <a:custGeom>
              <a:avLst/>
              <a:gdLst/>
              <a:ahLst/>
              <a:cxnLst/>
              <a:rect l="l" t="t" r="r" b="b"/>
              <a:pathLst>
                <a:path w="4445" h="8890">
                  <a:moveTo>
                    <a:pt x="4343" y="0"/>
                  </a:moveTo>
                  <a:lnTo>
                    <a:pt x="0" y="8813"/>
                  </a:lnTo>
                </a:path>
              </a:pathLst>
            </a:custGeom>
            <a:ln w="25400">
              <a:solidFill>
                <a:srgbClr val="FFF286"/>
              </a:solidFill>
            </a:ln>
          </p:spPr>
          <p:txBody>
            <a:bodyPr wrap="square" lIns="0" tIns="0" rIns="0" bIns="0" rtlCol="0"/>
            <a:lstStyle/>
            <a:p>
              <a:endParaRPr/>
            </a:p>
          </p:txBody>
        </p:sp>
        <p:sp>
          <p:nvSpPr>
            <p:cNvPr id="8737" name="object 8737"/>
            <p:cNvSpPr/>
            <p:nvPr/>
          </p:nvSpPr>
          <p:spPr>
            <a:xfrm>
              <a:off x="5880747" y="7920952"/>
              <a:ext cx="5715" cy="13970"/>
            </a:xfrm>
            <a:custGeom>
              <a:avLst/>
              <a:gdLst/>
              <a:ahLst/>
              <a:cxnLst/>
              <a:rect l="l" t="t" r="r" b="b"/>
              <a:pathLst>
                <a:path w="5714" h="13970">
                  <a:moveTo>
                    <a:pt x="0" y="0"/>
                  </a:moveTo>
                  <a:lnTo>
                    <a:pt x="1384" y="4635"/>
                  </a:lnTo>
                  <a:lnTo>
                    <a:pt x="3175" y="9105"/>
                  </a:lnTo>
                  <a:lnTo>
                    <a:pt x="5422" y="13627"/>
                  </a:lnTo>
                </a:path>
              </a:pathLst>
            </a:custGeom>
            <a:ln w="25400">
              <a:solidFill>
                <a:srgbClr val="FFF594"/>
              </a:solidFill>
            </a:ln>
          </p:spPr>
          <p:txBody>
            <a:bodyPr wrap="square" lIns="0" tIns="0" rIns="0" bIns="0" rtlCol="0"/>
            <a:lstStyle/>
            <a:p>
              <a:endParaRPr/>
            </a:p>
          </p:txBody>
        </p:sp>
        <p:sp>
          <p:nvSpPr>
            <p:cNvPr id="8738" name="object 8738"/>
            <p:cNvSpPr/>
            <p:nvPr/>
          </p:nvSpPr>
          <p:spPr>
            <a:xfrm>
              <a:off x="5886170" y="7924114"/>
              <a:ext cx="5080" cy="10795"/>
            </a:xfrm>
            <a:custGeom>
              <a:avLst/>
              <a:gdLst/>
              <a:ahLst/>
              <a:cxnLst/>
              <a:rect l="l" t="t" r="r" b="b"/>
              <a:pathLst>
                <a:path w="5079" h="10795">
                  <a:moveTo>
                    <a:pt x="0" y="10464"/>
                  </a:moveTo>
                  <a:lnTo>
                    <a:pt x="4991" y="0"/>
                  </a:lnTo>
                </a:path>
              </a:pathLst>
            </a:custGeom>
            <a:ln w="25400">
              <a:solidFill>
                <a:srgbClr val="FFF79E"/>
              </a:solidFill>
            </a:ln>
          </p:spPr>
          <p:txBody>
            <a:bodyPr wrap="square" lIns="0" tIns="0" rIns="0" bIns="0" rtlCol="0"/>
            <a:lstStyle/>
            <a:p>
              <a:endParaRPr/>
            </a:p>
          </p:txBody>
        </p:sp>
        <p:sp>
          <p:nvSpPr>
            <p:cNvPr id="8739" name="object 8739"/>
            <p:cNvSpPr/>
            <p:nvPr/>
          </p:nvSpPr>
          <p:spPr>
            <a:xfrm>
              <a:off x="5889320" y="7882509"/>
              <a:ext cx="9525" cy="15240"/>
            </a:xfrm>
            <a:custGeom>
              <a:avLst/>
              <a:gdLst/>
              <a:ahLst/>
              <a:cxnLst/>
              <a:rect l="l" t="t" r="r" b="b"/>
              <a:pathLst>
                <a:path w="9525" h="15240">
                  <a:moveTo>
                    <a:pt x="3149" y="0"/>
                  </a:moveTo>
                  <a:lnTo>
                    <a:pt x="2336" y="901"/>
                  </a:lnTo>
                  <a:lnTo>
                    <a:pt x="1244" y="2311"/>
                  </a:lnTo>
                  <a:lnTo>
                    <a:pt x="0" y="4038"/>
                  </a:lnTo>
                  <a:lnTo>
                    <a:pt x="1803" y="7467"/>
                  </a:lnTo>
                  <a:lnTo>
                    <a:pt x="5727" y="14617"/>
                  </a:lnTo>
                  <a:lnTo>
                    <a:pt x="7200" y="12738"/>
                  </a:lnTo>
                  <a:lnTo>
                    <a:pt x="8445" y="11303"/>
                  </a:lnTo>
                  <a:lnTo>
                    <a:pt x="9309" y="10452"/>
                  </a:lnTo>
                  <a:lnTo>
                    <a:pt x="7213" y="6769"/>
                  </a:lnTo>
                  <a:lnTo>
                    <a:pt x="5143" y="3276"/>
                  </a:lnTo>
                  <a:lnTo>
                    <a:pt x="3149" y="0"/>
                  </a:lnTo>
                  <a:close/>
                </a:path>
              </a:pathLst>
            </a:custGeom>
            <a:solidFill>
              <a:srgbClr val="FFE75D"/>
            </a:solidFill>
          </p:spPr>
          <p:txBody>
            <a:bodyPr wrap="square" lIns="0" tIns="0" rIns="0" bIns="0" rtlCol="0"/>
            <a:lstStyle/>
            <a:p>
              <a:endParaRPr/>
            </a:p>
          </p:txBody>
        </p:sp>
        <p:sp>
          <p:nvSpPr>
            <p:cNvPr id="8740" name="object 8740"/>
            <p:cNvSpPr/>
            <p:nvPr/>
          </p:nvSpPr>
          <p:spPr>
            <a:xfrm>
              <a:off x="5892469" y="7882509"/>
              <a:ext cx="6350" cy="10795"/>
            </a:xfrm>
            <a:custGeom>
              <a:avLst/>
              <a:gdLst/>
              <a:ahLst/>
              <a:cxnLst/>
              <a:rect l="l" t="t" r="r" b="b"/>
              <a:pathLst>
                <a:path w="6350" h="10795">
                  <a:moveTo>
                    <a:pt x="6159" y="10452"/>
                  </a:moveTo>
                  <a:lnTo>
                    <a:pt x="0" y="0"/>
                  </a:lnTo>
                </a:path>
              </a:pathLst>
            </a:custGeom>
            <a:ln w="25400">
              <a:solidFill>
                <a:srgbClr val="FFE75B"/>
              </a:solidFill>
            </a:ln>
          </p:spPr>
          <p:txBody>
            <a:bodyPr wrap="square" lIns="0" tIns="0" rIns="0" bIns="0" rtlCol="0"/>
            <a:lstStyle/>
            <a:p>
              <a:endParaRPr/>
            </a:p>
          </p:txBody>
        </p:sp>
        <p:sp>
          <p:nvSpPr>
            <p:cNvPr id="8741" name="object 8741"/>
            <p:cNvSpPr/>
            <p:nvPr/>
          </p:nvSpPr>
          <p:spPr>
            <a:xfrm>
              <a:off x="5889320" y="7882509"/>
              <a:ext cx="3175" cy="4445"/>
            </a:xfrm>
            <a:custGeom>
              <a:avLst/>
              <a:gdLst/>
              <a:ahLst/>
              <a:cxnLst/>
              <a:rect l="l" t="t" r="r" b="b"/>
              <a:pathLst>
                <a:path w="3175" h="4445">
                  <a:moveTo>
                    <a:pt x="3149" y="0"/>
                  </a:moveTo>
                  <a:lnTo>
                    <a:pt x="0" y="4038"/>
                  </a:lnTo>
                </a:path>
              </a:pathLst>
            </a:custGeom>
            <a:ln w="25400">
              <a:solidFill>
                <a:srgbClr val="FFE44E"/>
              </a:solidFill>
            </a:ln>
          </p:spPr>
          <p:txBody>
            <a:bodyPr wrap="square" lIns="0" tIns="0" rIns="0" bIns="0" rtlCol="0"/>
            <a:lstStyle/>
            <a:p>
              <a:endParaRPr/>
            </a:p>
          </p:txBody>
        </p:sp>
        <p:sp>
          <p:nvSpPr>
            <p:cNvPr id="8742" name="object 8742"/>
            <p:cNvSpPr/>
            <p:nvPr/>
          </p:nvSpPr>
          <p:spPr>
            <a:xfrm>
              <a:off x="5889320" y="7886547"/>
              <a:ext cx="6350" cy="10795"/>
            </a:xfrm>
            <a:custGeom>
              <a:avLst/>
              <a:gdLst/>
              <a:ahLst/>
              <a:cxnLst/>
              <a:rect l="l" t="t" r="r" b="b"/>
              <a:pathLst>
                <a:path w="6350" h="10795">
                  <a:moveTo>
                    <a:pt x="0" y="0"/>
                  </a:moveTo>
                  <a:lnTo>
                    <a:pt x="5727" y="10579"/>
                  </a:lnTo>
                </a:path>
              </a:pathLst>
            </a:custGeom>
            <a:ln w="25400">
              <a:solidFill>
                <a:srgbClr val="FFE85F"/>
              </a:solidFill>
            </a:ln>
          </p:spPr>
          <p:txBody>
            <a:bodyPr wrap="square" lIns="0" tIns="0" rIns="0" bIns="0" rtlCol="0"/>
            <a:lstStyle/>
            <a:p>
              <a:endParaRPr/>
            </a:p>
          </p:txBody>
        </p:sp>
        <p:sp>
          <p:nvSpPr>
            <p:cNvPr id="8743" name="object 8743"/>
            <p:cNvSpPr/>
            <p:nvPr/>
          </p:nvSpPr>
          <p:spPr>
            <a:xfrm>
              <a:off x="5895048" y="7892961"/>
              <a:ext cx="3810" cy="4445"/>
            </a:xfrm>
            <a:custGeom>
              <a:avLst/>
              <a:gdLst/>
              <a:ahLst/>
              <a:cxnLst/>
              <a:rect l="l" t="t" r="r" b="b"/>
              <a:pathLst>
                <a:path w="3810" h="4445">
                  <a:moveTo>
                    <a:pt x="0" y="4165"/>
                  </a:moveTo>
                  <a:lnTo>
                    <a:pt x="3581" y="0"/>
                  </a:lnTo>
                </a:path>
              </a:pathLst>
            </a:custGeom>
            <a:ln w="25399">
              <a:solidFill>
                <a:srgbClr val="FFEC6C"/>
              </a:solidFill>
            </a:ln>
          </p:spPr>
          <p:txBody>
            <a:bodyPr wrap="square" lIns="0" tIns="0" rIns="0" bIns="0" rtlCol="0"/>
            <a:lstStyle/>
            <a:p>
              <a:endParaRPr/>
            </a:p>
          </p:txBody>
        </p:sp>
        <p:sp>
          <p:nvSpPr>
            <p:cNvPr id="8744" name="object 8744"/>
            <p:cNvSpPr/>
            <p:nvPr/>
          </p:nvSpPr>
          <p:spPr>
            <a:xfrm>
              <a:off x="5885281" y="7886547"/>
              <a:ext cx="10160" cy="17780"/>
            </a:xfrm>
            <a:custGeom>
              <a:avLst/>
              <a:gdLst/>
              <a:ahLst/>
              <a:cxnLst/>
              <a:rect l="l" t="t" r="r" b="b"/>
              <a:pathLst>
                <a:path w="10160" h="17779">
                  <a:moveTo>
                    <a:pt x="4038" y="0"/>
                  </a:moveTo>
                  <a:lnTo>
                    <a:pt x="2793" y="1727"/>
                  </a:lnTo>
                  <a:lnTo>
                    <a:pt x="1409" y="3797"/>
                  </a:lnTo>
                  <a:lnTo>
                    <a:pt x="0" y="6019"/>
                  </a:lnTo>
                  <a:lnTo>
                    <a:pt x="1384" y="9893"/>
                  </a:lnTo>
                  <a:lnTo>
                    <a:pt x="3035" y="13601"/>
                  </a:lnTo>
                  <a:lnTo>
                    <a:pt x="4914" y="17310"/>
                  </a:lnTo>
                  <a:lnTo>
                    <a:pt x="6629" y="14744"/>
                  </a:lnTo>
                  <a:lnTo>
                    <a:pt x="8305" y="12445"/>
                  </a:lnTo>
                  <a:lnTo>
                    <a:pt x="9766" y="10579"/>
                  </a:lnTo>
                  <a:lnTo>
                    <a:pt x="5841" y="3428"/>
                  </a:lnTo>
                  <a:lnTo>
                    <a:pt x="4038" y="0"/>
                  </a:lnTo>
                  <a:close/>
                </a:path>
              </a:pathLst>
            </a:custGeom>
            <a:solidFill>
              <a:srgbClr val="FFE964"/>
            </a:solidFill>
          </p:spPr>
          <p:txBody>
            <a:bodyPr wrap="square" lIns="0" tIns="0" rIns="0" bIns="0" rtlCol="0"/>
            <a:lstStyle/>
            <a:p>
              <a:endParaRPr/>
            </a:p>
          </p:txBody>
        </p:sp>
        <p:sp>
          <p:nvSpPr>
            <p:cNvPr id="8745" name="object 8745"/>
            <p:cNvSpPr/>
            <p:nvPr/>
          </p:nvSpPr>
          <p:spPr>
            <a:xfrm>
              <a:off x="5889320" y="7886547"/>
              <a:ext cx="6350" cy="10795"/>
            </a:xfrm>
            <a:custGeom>
              <a:avLst/>
              <a:gdLst/>
              <a:ahLst/>
              <a:cxnLst/>
              <a:rect l="l" t="t" r="r" b="b"/>
              <a:pathLst>
                <a:path w="6350" h="10795">
                  <a:moveTo>
                    <a:pt x="5727" y="10579"/>
                  </a:moveTo>
                  <a:lnTo>
                    <a:pt x="0" y="0"/>
                  </a:lnTo>
                </a:path>
              </a:pathLst>
            </a:custGeom>
            <a:ln w="25400">
              <a:solidFill>
                <a:srgbClr val="FFE85F"/>
              </a:solidFill>
            </a:ln>
          </p:spPr>
          <p:txBody>
            <a:bodyPr wrap="square" lIns="0" tIns="0" rIns="0" bIns="0" rtlCol="0"/>
            <a:lstStyle/>
            <a:p>
              <a:endParaRPr/>
            </a:p>
          </p:txBody>
        </p:sp>
        <p:sp>
          <p:nvSpPr>
            <p:cNvPr id="8746" name="object 8746"/>
            <p:cNvSpPr/>
            <p:nvPr/>
          </p:nvSpPr>
          <p:spPr>
            <a:xfrm>
              <a:off x="5885281" y="7886547"/>
              <a:ext cx="4445" cy="6350"/>
            </a:xfrm>
            <a:custGeom>
              <a:avLst/>
              <a:gdLst/>
              <a:ahLst/>
              <a:cxnLst/>
              <a:rect l="l" t="t" r="r" b="b"/>
              <a:pathLst>
                <a:path w="4445" h="6350">
                  <a:moveTo>
                    <a:pt x="4038" y="0"/>
                  </a:moveTo>
                  <a:lnTo>
                    <a:pt x="0" y="6019"/>
                  </a:lnTo>
                </a:path>
              </a:pathLst>
            </a:custGeom>
            <a:ln w="25400">
              <a:solidFill>
                <a:srgbClr val="FFE453"/>
              </a:solidFill>
            </a:ln>
          </p:spPr>
          <p:txBody>
            <a:bodyPr wrap="square" lIns="0" tIns="0" rIns="0" bIns="0" rtlCol="0"/>
            <a:lstStyle/>
            <a:p>
              <a:endParaRPr/>
            </a:p>
          </p:txBody>
        </p:sp>
        <p:sp>
          <p:nvSpPr>
            <p:cNvPr id="8747" name="object 8747"/>
            <p:cNvSpPr/>
            <p:nvPr/>
          </p:nvSpPr>
          <p:spPr>
            <a:xfrm>
              <a:off x="5885281" y="7892567"/>
              <a:ext cx="5080" cy="11430"/>
            </a:xfrm>
            <a:custGeom>
              <a:avLst/>
              <a:gdLst/>
              <a:ahLst/>
              <a:cxnLst/>
              <a:rect l="l" t="t" r="r" b="b"/>
              <a:pathLst>
                <a:path w="5079" h="11429">
                  <a:moveTo>
                    <a:pt x="0" y="0"/>
                  </a:moveTo>
                  <a:lnTo>
                    <a:pt x="4914" y="11290"/>
                  </a:lnTo>
                </a:path>
              </a:pathLst>
            </a:custGeom>
            <a:ln w="25400">
              <a:solidFill>
                <a:srgbClr val="FFE968"/>
              </a:solidFill>
            </a:ln>
          </p:spPr>
          <p:txBody>
            <a:bodyPr wrap="square" lIns="0" tIns="0" rIns="0" bIns="0" rtlCol="0"/>
            <a:lstStyle/>
            <a:p>
              <a:endParaRPr/>
            </a:p>
          </p:txBody>
        </p:sp>
        <p:sp>
          <p:nvSpPr>
            <p:cNvPr id="8748" name="object 8748"/>
            <p:cNvSpPr/>
            <p:nvPr/>
          </p:nvSpPr>
          <p:spPr>
            <a:xfrm>
              <a:off x="5890196" y="7897126"/>
              <a:ext cx="5080" cy="6985"/>
            </a:xfrm>
            <a:custGeom>
              <a:avLst/>
              <a:gdLst/>
              <a:ahLst/>
              <a:cxnLst/>
              <a:rect l="l" t="t" r="r" b="b"/>
              <a:pathLst>
                <a:path w="5079" h="6984">
                  <a:moveTo>
                    <a:pt x="0" y="6730"/>
                  </a:moveTo>
                  <a:lnTo>
                    <a:pt x="4851" y="0"/>
                  </a:lnTo>
                </a:path>
              </a:pathLst>
            </a:custGeom>
            <a:ln w="25400">
              <a:solidFill>
                <a:srgbClr val="FFED75"/>
              </a:solidFill>
            </a:ln>
          </p:spPr>
          <p:txBody>
            <a:bodyPr wrap="square" lIns="0" tIns="0" rIns="0" bIns="0" rtlCol="0"/>
            <a:lstStyle/>
            <a:p>
              <a:endParaRPr/>
            </a:p>
          </p:txBody>
        </p:sp>
        <p:sp>
          <p:nvSpPr>
            <p:cNvPr id="8749" name="object 8749"/>
            <p:cNvSpPr/>
            <p:nvPr/>
          </p:nvSpPr>
          <p:spPr>
            <a:xfrm>
              <a:off x="5882005" y="7873327"/>
              <a:ext cx="10795" cy="19685"/>
            </a:xfrm>
            <a:custGeom>
              <a:avLst/>
              <a:gdLst/>
              <a:ahLst/>
              <a:cxnLst/>
              <a:rect l="l" t="t" r="r" b="b"/>
              <a:pathLst>
                <a:path w="10795" h="19684">
                  <a:moveTo>
                    <a:pt x="4724" y="0"/>
                  </a:moveTo>
                  <a:lnTo>
                    <a:pt x="3149" y="1854"/>
                  </a:lnTo>
                  <a:lnTo>
                    <a:pt x="1562" y="4127"/>
                  </a:lnTo>
                  <a:lnTo>
                    <a:pt x="0" y="6832"/>
                  </a:lnTo>
                  <a:lnTo>
                    <a:pt x="787" y="11277"/>
                  </a:lnTo>
                  <a:lnTo>
                    <a:pt x="1905" y="15354"/>
                  </a:lnTo>
                  <a:lnTo>
                    <a:pt x="3276" y="19240"/>
                  </a:lnTo>
                  <a:lnTo>
                    <a:pt x="6083" y="14795"/>
                  </a:lnTo>
                  <a:lnTo>
                    <a:pt x="8851" y="10985"/>
                  </a:lnTo>
                  <a:lnTo>
                    <a:pt x="10464" y="9182"/>
                  </a:lnTo>
                  <a:lnTo>
                    <a:pt x="8470" y="5905"/>
                  </a:lnTo>
                  <a:lnTo>
                    <a:pt x="6540" y="2819"/>
                  </a:lnTo>
                  <a:lnTo>
                    <a:pt x="4724" y="0"/>
                  </a:lnTo>
                  <a:close/>
                </a:path>
              </a:pathLst>
            </a:custGeom>
            <a:solidFill>
              <a:srgbClr val="FFDE3B"/>
            </a:solidFill>
          </p:spPr>
          <p:txBody>
            <a:bodyPr wrap="square" lIns="0" tIns="0" rIns="0" bIns="0" rtlCol="0"/>
            <a:lstStyle/>
            <a:p>
              <a:endParaRPr/>
            </a:p>
          </p:txBody>
        </p:sp>
        <p:sp>
          <p:nvSpPr>
            <p:cNvPr id="8750" name="object 8750"/>
            <p:cNvSpPr/>
            <p:nvPr/>
          </p:nvSpPr>
          <p:spPr>
            <a:xfrm>
              <a:off x="5885281" y="7882509"/>
              <a:ext cx="7620" cy="10160"/>
            </a:xfrm>
            <a:custGeom>
              <a:avLst/>
              <a:gdLst/>
              <a:ahLst/>
              <a:cxnLst/>
              <a:rect l="l" t="t" r="r" b="b"/>
              <a:pathLst>
                <a:path w="7620" h="10159">
                  <a:moveTo>
                    <a:pt x="7188" y="0"/>
                  </a:moveTo>
                  <a:lnTo>
                    <a:pt x="0" y="10058"/>
                  </a:lnTo>
                </a:path>
              </a:pathLst>
            </a:custGeom>
            <a:ln w="25400">
              <a:solidFill>
                <a:srgbClr val="FFE451"/>
              </a:solidFill>
            </a:ln>
          </p:spPr>
          <p:txBody>
            <a:bodyPr wrap="square" lIns="0" tIns="0" rIns="0" bIns="0" rtlCol="0"/>
            <a:lstStyle/>
            <a:p>
              <a:endParaRPr/>
            </a:p>
          </p:txBody>
        </p:sp>
        <p:sp>
          <p:nvSpPr>
            <p:cNvPr id="8751" name="object 8751"/>
            <p:cNvSpPr/>
            <p:nvPr/>
          </p:nvSpPr>
          <p:spPr>
            <a:xfrm>
              <a:off x="5882005" y="7880159"/>
              <a:ext cx="3810" cy="12700"/>
            </a:xfrm>
            <a:custGeom>
              <a:avLst/>
              <a:gdLst/>
              <a:ahLst/>
              <a:cxnLst/>
              <a:rect l="l" t="t" r="r" b="b"/>
              <a:pathLst>
                <a:path w="3810" h="12700">
                  <a:moveTo>
                    <a:pt x="3276" y="12407"/>
                  </a:moveTo>
                  <a:lnTo>
                    <a:pt x="0" y="0"/>
                  </a:lnTo>
                </a:path>
              </a:pathLst>
            </a:custGeom>
            <a:ln w="25400">
              <a:solidFill>
                <a:srgbClr val="FFDE3D"/>
              </a:solidFill>
            </a:ln>
          </p:spPr>
          <p:txBody>
            <a:bodyPr wrap="square" lIns="0" tIns="0" rIns="0" bIns="0" rtlCol="0"/>
            <a:lstStyle/>
            <a:p>
              <a:endParaRPr/>
            </a:p>
          </p:txBody>
        </p:sp>
        <p:sp>
          <p:nvSpPr>
            <p:cNvPr id="8752" name="object 8752"/>
            <p:cNvSpPr/>
            <p:nvPr/>
          </p:nvSpPr>
          <p:spPr>
            <a:xfrm>
              <a:off x="5882005" y="7873327"/>
              <a:ext cx="5080" cy="6985"/>
            </a:xfrm>
            <a:custGeom>
              <a:avLst/>
              <a:gdLst/>
              <a:ahLst/>
              <a:cxnLst/>
              <a:rect l="l" t="t" r="r" b="b"/>
              <a:pathLst>
                <a:path w="5079" h="6984">
                  <a:moveTo>
                    <a:pt x="0" y="6832"/>
                  </a:moveTo>
                  <a:lnTo>
                    <a:pt x="4724" y="0"/>
                  </a:lnTo>
                </a:path>
              </a:pathLst>
            </a:custGeom>
            <a:ln w="25400">
              <a:solidFill>
                <a:srgbClr val="FFD825"/>
              </a:solidFill>
            </a:ln>
          </p:spPr>
          <p:txBody>
            <a:bodyPr wrap="square" lIns="0" tIns="0" rIns="0" bIns="0" rtlCol="0"/>
            <a:lstStyle/>
            <a:p>
              <a:endParaRPr/>
            </a:p>
          </p:txBody>
        </p:sp>
        <p:sp>
          <p:nvSpPr>
            <p:cNvPr id="8753" name="object 8753"/>
            <p:cNvSpPr/>
            <p:nvPr/>
          </p:nvSpPr>
          <p:spPr>
            <a:xfrm>
              <a:off x="5886729" y="7873327"/>
              <a:ext cx="6350" cy="9525"/>
            </a:xfrm>
            <a:custGeom>
              <a:avLst/>
              <a:gdLst/>
              <a:ahLst/>
              <a:cxnLst/>
              <a:rect l="l" t="t" r="r" b="b"/>
              <a:pathLst>
                <a:path w="6350" h="9525">
                  <a:moveTo>
                    <a:pt x="0" y="0"/>
                  </a:moveTo>
                  <a:lnTo>
                    <a:pt x="5740" y="9182"/>
                  </a:lnTo>
                </a:path>
              </a:pathLst>
            </a:custGeom>
            <a:ln w="25400">
              <a:solidFill>
                <a:srgbClr val="FFDE39"/>
              </a:solidFill>
            </a:ln>
          </p:spPr>
          <p:txBody>
            <a:bodyPr wrap="square" lIns="0" tIns="0" rIns="0" bIns="0" rtlCol="0"/>
            <a:lstStyle/>
            <a:p>
              <a:endParaRPr/>
            </a:p>
          </p:txBody>
        </p:sp>
        <p:sp>
          <p:nvSpPr>
            <p:cNvPr id="8754" name="object 8754"/>
            <p:cNvSpPr/>
            <p:nvPr/>
          </p:nvSpPr>
          <p:spPr>
            <a:xfrm>
              <a:off x="5881192" y="7892567"/>
              <a:ext cx="9525" cy="19685"/>
            </a:xfrm>
            <a:custGeom>
              <a:avLst/>
              <a:gdLst/>
              <a:ahLst/>
              <a:cxnLst/>
              <a:rect l="l" t="t" r="r" b="b"/>
              <a:pathLst>
                <a:path w="9525" h="19684">
                  <a:moveTo>
                    <a:pt x="4089" y="0"/>
                  </a:moveTo>
                  <a:lnTo>
                    <a:pt x="2692" y="2209"/>
                  </a:lnTo>
                  <a:lnTo>
                    <a:pt x="1282" y="4584"/>
                  </a:lnTo>
                  <a:lnTo>
                    <a:pt x="0" y="6946"/>
                  </a:lnTo>
                  <a:lnTo>
                    <a:pt x="914" y="11442"/>
                  </a:lnTo>
                  <a:lnTo>
                    <a:pt x="2222" y="15557"/>
                  </a:lnTo>
                  <a:lnTo>
                    <a:pt x="3898" y="19570"/>
                  </a:lnTo>
                  <a:lnTo>
                    <a:pt x="5537" y="16662"/>
                  </a:lnTo>
                  <a:lnTo>
                    <a:pt x="7289" y="13843"/>
                  </a:lnTo>
                  <a:lnTo>
                    <a:pt x="9004" y="11290"/>
                  </a:lnTo>
                  <a:lnTo>
                    <a:pt x="7124" y="7581"/>
                  </a:lnTo>
                  <a:lnTo>
                    <a:pt x="5473" y="3873"/>
                  </a:lnTo>
                  <a:lnTo>
                    <a:pt x="4089" y="0"/>
                  </a:lnTo>
                  <a:close/>
                </a:path>
              </a:pathLst>
            </a:custGeom>
            <a:solidFill>
              <a:srgbClr val="FFEB6C"/>
            </a:solidFill>
          </p:spPr>
          <p:txBody>
            <a:bodyPr wrap="square" lIns="0" tIns="0" rIns="0" bIns="0" rtlCol="0"/>
            <a:lstStyle/>
            <a:p>
              <a:endParaRPr/>
            </a:p>
          </p:txBody>
        </p:sp>
        <p:sp>
          <p:nvSpPr>
            <p:cNvPr id="8755" name="object 8755"/>
            <p:cNvSpPr/>
            <p:nvPr/>
          </p:nvSpPr>
          <p:spPr>
            <a:xfrm>
              <a:off x="5885281" y="7892567"/>
              <a:ext cx="5080" cy="11430"/>
            </a:xfrm>
            <a:custGeom>
              <a:avLst/>
              <a:gdLst/>
              <a:ahLst/>
              <a:cxnLst/>
              <a:rect l="l" t="t" r="r" b="b"/>
              <a:pathLst>
                <a:path w="5079" h="11429">
                  <a:moveTo>
                    <a:pt x="4914" y="11290"/>
                  </a:moveTo>
                  <a:lnTo>
                    <a:pt x="0" y="0"/>
                  </a:lnTo>
                </a:path>
              </a:pathLst>
            </a:custGeom>
            <a:ln w="25400">
              <a:solidFill>
                <a:srgbClr val="FFE968"/>
              </a:solidFill>
            </a:ln>
          </p:spPr>
          <p:txBody>
            <a:bodyPr wrap="square" lIns="0" tIns="0" rIns="0" bIns="0" rtlCol="0"/>
            <a:lstStyle/>
            <a:p>
              <a:endParaRPr/>
            </a:p>
          </p:txBody>
        </p:sp>
        <p:sp>
          <p:nvSpPr>
            <p:cNvPr id="8756" name="object 8756"/>
            <p:cNvSpPr/>
            <p:nvPr/>
          </p:nvSpPr>
          <p:spPr>
            <a:xfrm>
              <a:off x="5881192" y="7892567"/>
              <a:ext cx="4445" cy="6985"/>
            </a:xfrm>
            <a:custGeom>
              <a:avLst/>
              <a:gdLst/>
              <a:ahLst/>
              <a:cxnLst/>
              <a:rect l="l" t="t" r="r" b="b"/>
              <a:pathLst>
                <a:path w="4445" h="6984">
                  <a:moveTo>
                    <a:pt x="4089" y="0"/>
                  </a:moveTo>
                  <a:lnTo>
                    <a:pt x="0" y="6946"/>
                  </a:lnTo>
                </a:path>
              </a:pathLst>
            </a:custGeom>
            <a:ln w="25400">
              <a:solidFill>
                <a:srgbClr val="FFE559"/>
              </a:solidFill>
            </a:ln>
          </p:spPr>
          <p:txBody>
            <a:bodyPr wrap="square" lIns="0" tIns="0" rIns="0" bIns="0" rtlCol="0"/>
            <a:lstStyle/>
            <a:p>
              <a:endParaRPr/>
            </a:p>
          </p:txBody>
        </p:sp>
        <p:sp>
          <p:nvSpPr>
            <p:cNvPr id="8757" name="object 8757"/>
            <p:cNvSpPr/>
            <p:nvPr/>
          </p:nvSpPr>
          <p:spPr>
            <a:xfrm>
              <a:off x="5881192" y="7899514"/>
              <a:ext cx="4445" cy="12700"/>
            </a:xfrm>
            <a:custGeom>
              <a:avLst/>
              <a:gdLst/>
              <a:ahLst/>
              <a:cxnLst/>
              <a:rect l="l" t="t" r="r" b="b"/>
              <a:pathLst>
                <a:path w="4445" h="12700">
                  <a:moveTo>
                    <a:pt x="0" y="0"/>
                  </a:moveTo>
                  <a:lnTo>
                    <a:pt x="3898" y="12623"/>
                  </a:lnTo>
                </a:path>
              </a:pathLst>
            </a:custGeom>
            <a:ln w="25400">
              <a:solidFill>
                <a:srgbClr val="FFEC70"/>
              </a:solidFill>
            </a:ln>
          </p:spPr>
          <p:txBody>
            <a:bodyPr wrap="square" lIns="0" tIns="0" rIns="0" bIns="0" rtlCol="0"/>
            <a:lstStyle/>
            <a:p>
              <a:endParaRPr/>
            </a:p>
          </p:txBody>
        </p:sp>
        <p:sp>
          <p:nvSpPr>
            <p:cNvPr id="8758" name="object 8758"/>
            <p:cNvSpPr/>
            <p:nvPr/>
          </p:nvSpPr>
          <p:spPr>
            <a:xfrm>
              <a:off x="5885091" y="7903857"/>
              <a:ext cx="5715" cy="8890"/>
            </a:xfrm>
            <a:custGeom>
              <a:avLst/>
              <a:gdLst/>
              <a:ahLst/>
              <a:cxnLst/>
              <a:rect l="l" t="t" r="r" b="b"/>
              <a:pathLst>
                <a:path w="5714" h="8890">
                  <a:moveTo>
                    <a:pt x="0" y="8280"/>
                  </a:moveTo>
                  <a:lnTo>
                    <a:pt x="5105" y="0"/>
                  </a:lnTo>
                </a:path>
              </a:pathLst>
            </a:custGeom>
            <a:ln w="25400">
              <a:solidFill>
                <a:srgbClr val="FFF07F"/>
              </a:solidFill>
            </a:ln>
          </p:spPr>
          <p:txBody>
            <a:bodyPr wrap="square" lIns="0" tIns="0" rIns="0" bIns="0" rtlCol="0"/>
            <a:lstStyle/>
            <a:p>
              <a:endParaRPr/>
            </a:p>
          </p:txBody>
        </p:sp>
        <p:sp>
          <p:nvSpPr>
            <p:cNvPr id="8759" name="object 8759"/>
            <p:cNvSpPr/>
            <p:nvPr/>
          </p:nvSpPr>
          <p:spPr>
            <a:xfrm>
              <a:off x="5877877" y="7899514"/>
              <a:ext cx="7620" cy="21590"/>
            </a:xfrm>
            <a:custGeom>
              <a:avLst/>
              <a:gdLst/>
              <a:ahLst/>
              <a:cxnLst/>
              <a:rect l="l" t="t" r="r" b="b"/>
              <a:pathLst>
                <a:path w="7620" h="21590">
                  <a:moveTo>
                    <a:pt x="3314" y="0"/>
                  </a:moveTo>
                  <a:lnTo>
                    <a:pt x="2032" y="2362"/>
                  </a:lnTo>
                  <a:lnTo>
                    <a:pt x="888" y="4698"/>
                  </a:lnTo>
                  <a:lnTo>
                    <a:pt x="0" y="6845"/>
                  </a:lnTo>
                  <a:lnTo>
                    <a:pt x="546" y="12001"/>
                  </a:lnTo>
                  <a:lnTo>
                    <a:pt x="1498" y="16802"/>
                  </a:lnTo>
                  <a:lnTo>
                    <a:pt x="2870" y="21437"/>
                  </a:lnTo>
                  <a:lnTo>
                    <a:pt x="4076" y="18516"/>
                  </a:lnTo>
                  <a:lnTo>
                    <a:pt x="5587" y="15532"/>
                  </a:lnTo>
                  <a:lnTo>
                    <a:pt x="7213" y="12623"/>
                  </a:lnTo>
                  <a:lnTo>
                    <a:pt x="5537" y="8610"/>
                  </a:lnTo>
                  <a:lnTo>
                    <a:pt x="4229" y="4495"/>
                  </a:lnTo>
                  <a:lnTo>
                    <a:pt x="3314" y="0"/>
                  </a:lnTo>
                  <a:close/>
                </a:path>
              </a:pathLst>
            </a:custGeom>
            <a:solidFill>
              <a:srgbClr val="FFEC72"/>
            </a:solidFill>
          </p:spPr>
          <p:txBody>
            <a:bodyPr wrap="square" lIns="0" tIns="0" rIns="0" bIns="0" rtlCol="0"/>
            <a:lstStyle/>
            <a:p>
              <a:endParaRPr/>
            </a:p>
          </p:txBody>
        </p:sp>
        <p:sp>
          <p:nvSpPr>
            <p:cNvPr id="8760" name="object 8760"/>
            <p:cNvSpPr/>
            <p:nvPr/>
          </p:nvSpPr>
          <p:spPr>
            <a:xfrm>
              <a:off x="5881192" y="7899514"/>
              <a:ext cx="4445" cy="12700"/>
            </a:xfrm>
            <a:custGeom>
              <a:avLst/>
              <a:gdLst/>
              <a:ahLst/>
              <a:cxnLst/>
              <a:rect l="l" t="t" r="r" b="b"/>
              <a:pathLst>
                <a:path w="4445" h="12700">
                  <a:moveTo>
                    <a:pt x="3898" y="12623"/>
                  </a:moveTo>
                  <a:lnTo>
                    <a:pt x="0" y="0"/>
                  </a:lnTo>
                </a:path>
              </a:pathLst>
            </a:custGeom>
            <a:ln w="25400">
              <a:solidFill>
                <a:srgbClr val="FFEC70"/>
              </a:solidFill>
            </a:ln>
          </p:spPr>
          <p:txBody>
            <a:bodyPr wrap="square" lIns="0" tIns="0" rIns="0" bIns="0" rtlCol="0"/>
            <a:lstStyle/>
            <a:p>
              <a:endParaRPr/>
            </a:p>
          </p:txBody>
        </p:sp>
        <p:sp>
          <p:nvSpPr>
            <p:cNvPr id="8761" name="object 8761"/>
            <p:cNvSpPr/>
            <p:nvPr/>
          </p:nvSpPr>
          <p:spPr>
            <a:xfrm>
              <a:off x="5877877" y="7899514"/>
              <a:ext cx="3810" cy="6985"/>
            </a:xfrm>
            <a:custGeom>
              <a:avLst/>
              <a:gdLst/>
              <a:ahLst/>
              <a:cxnLst/>
              <a:rect l="l" t="t" r="r" b="b"/>
              <a:pathLst>
                <a:path w="3810" h="6984">
                  <a:moveTo>
                    <a:pt x="3314" y="0"/>
                  </a:moveTo>
                  <a:lnTo>
                    <a:pt x="0" y="6845"/>
                  </a:lnTo>
                </a:path>
              </a:pathLst>
            </a:custGeom>
            <a:ln w="25399">
              <a:solidFill>
                <a:srgbClr val="FFE65D"/>
              </a:solidFill>
            </a:ln>
          </p:spPr>
          <p:txBody>
            <a:bodyPr wrap="square" lIns="0" tIns="0" rIns="0" bIns="0" rtlCol="0"/>
            <a:lstStyle/>
            <a:p>
              <a:endParaRPr/>
            </a:p>
          </p:txBody>
        </p:sp>
        <p:sp>
          <p:nvSpPr>
            <p:cNvPr id="8762" name="object 8762"/>
            <p:cNvSpPr/>
            <p:nvPr/>
          </p:nvSpPr>
          <p:spPr>
            <a:xfrm>
              <a:off x="5877877" y="7906359"/>
              <a:ext cx="3175" cy="14604"/>
            </a:xfrm>
            <a:custGeom>
              <a:avLst/>
              <a:gdLst/>
              <a:ahLst/>
              <a:cxnLst/>
              <a:rect l="l" t="t" r="r" b="b"/>
              <a:pathLst>
                <a:path w="3175" h="14604">
                  <a:moveTo>
                    <a:pt x="0" y="0"/>
                  </a:moveTo>
                  <a:lnTo>
                    <a:pt x="546" y="5156"/>
                  </a:lnTo>
                  <a:lnTo>
                    <a:pt x="1498" y="9956"/>
                  </a:lnTo>
                  <a:lnTo>
                    <a:pt x="2870" y="14592"/>
                  </a:lnTo>
                </a:path>
              </a:pathLst>
            </a:custGeom>
            <a:ln w="25399">
              <a:solidFill>
                <a:srgbClr val="FFED74"/>
              </a:solidFill>
            </a:ln>
          </p:spPr>
          <p:txBody>
            <a:bodyPr wrap="square" lIns="0" tIns="0" rIns="0" bIns="0" rtlCol="0"/>
            <a:lstStyle/>
            <a:p>
              <a:endParaRPr/>
            </a:p>
          </p:txBody>
        </p:sp>
        <p:sp>
          <p:nvSpPr>
            <p:cNvPr id="8763" name="object 8763"/>
            <p:cNvSpPr/>
            <p:nvPr/>
          </p:nvSpPr>
          <p:spPr>
            <a:xfrm>
              <a:off x="5880747" y="7912138"/>
              <a:ext cx="4445" cy="8890"/>
            </a:xfrm>
            <a:custGeom>
              <a:avLst/>
              <a:gdLst/>
              <a:ahLst/>
              <a:cxnLst/>
              <a:rect l="l" t="t" r="r" b="b"/>
              <a:pathLst>
                <a:path w="4445" h="8890">
                  <a:moveTo>
                    <a:pt x="0" y="8813"/>
                  </a:moveTo>
                  <a:lnTo>
                    <a:pt x="4343" y="0"/>
                  </a:lnTo>
                </a:path>
              </a:pathLst>
            </a:custGeom>
            <a:ln w="25400">
              <a:solidFill>
                <a:srgbClr val="FFF286"/>
              </a:solidFill>
            </a:ln>
          </p:spPr>
          <p:txBody>
            <a:bodyPr wrap="square" lIns="0" tIns="0" rIns="0" bIns="0" rtlCol="0"/>
            <a:lstStyle/>
            <a:p>
              <a:endParaRPr/>
            </a:p>
          </p:txBody>
        </p:sp>
        <p:sp>
          <p:nvSpPr>
            <p:cNvPr id="8764" name="object 8764"/>
            <p:cNvSpPr/>
            <p:nvPr/>
          </p:nvSpPr>
          <p:spPr>
            <a:xfrm>
              <a:off x="5877224" y="7880159"/>
              <a:ext cx="8255" cy="26670"/>
            </a:xfrm>
            <a:custGeom>
              <a:avLst/>
              <a:gdLst/>
              <a:ahLst/>
              <a:cxnLst/>
              <a:rect l="l" t="t" r="r" b="b"/>
              <a:pathLst>
                <a:path w="8254" h="26670">
                  <a:moveTo>
                    <a:pt x="4780" y="0"/>
                  </a:moveTo>
                  <a:lnTo>
                    <a:pt x="0" y="16840"/>
                  </a:lnTo>
                  <a:lnTo>
                    <a:pt x="106" y="21043"/>
                  </a:lnTo>
                  <a:lnTo>
                    <a:pt x="652" y="26200"/>
                  </a:lnTo>
                  <a:lnTo>
                    <a:pt x="2417" y="21894"/>
                  </a:lnTo>
                  <a:lnTo>
                    <a:pt x="5262" y="16840"/>
                  </a:lnTo>
                  <a:lnTo>
                    <a:pt x="8056" y="12407"/>
                  </a:lnTo>
                  <a:lnTo>
                    <a:pt x="6685" y="8521"/>
                  </a:lnTo>
                  <a:lnTo>
                    <a:pt x="5567" y="4444"/>
                  </a:lnTo>
                  <a:lnTo>
                    <a:pt x="4780" y="0"/>
                  </a:lnTo>
                  <a:close/>
                </a:path>
              </a:pathLst>
            </a:custGeom>
            <a:solidFill>
              <a:srgbClr val="FFDF40"/>
            </a:solidFill>
          </p:spPr>
          <p:txBody>
            <a:bodyPr wrap="square" lIns="0" tIns="0" rIns="0" bIns="0" rtlCol="0"/>
            <a:lstStyle/>
            <a:p>
              <a:endParaRPr/>
            </a:p>
          </p:txBody>
        </p:sp>
        <p:sp>
          <p:nvSpPr>
            <p:cNvPr id="8765" name="object 8765"/>
            <p:cNvSpPr/>
            <p:nvPr/>
          </p:nvSpPr>
          <p:spPr>
            <a:xfrm>
              <a:off x="5877877" y="7892567"/>
              <a:ext cx="7620" cy="13970"/>
            </a:xfrm>
            <a:custGeom>
              <a:avLst/>
              <a:gdLst/>
              <a:ahLst/>
              <a:cxnLst/>
              <a:rect l="l" t="t" r="r" b="b"/>
              <a:pathLst>
                <a:path w="7620" h="13970">
                  <a:moveTo>
                    <a:pt x="7404" y="0"/>
                  </a:moveTo>
                  <a:lnTo>
                    <a:pt x="4610" y="4432"/>
                  </a:lnTo>
                  <a:lnTo>
                    <a:pt x="1765" y="9486"/>
                  </a:lnTo>
                  <a:lnTo>
                    <a:pt x="0" y="13792"/>
                  </a:lnTo>
                </a:path>
              </a:pathLst>
            </a:custGeom>
            <a:ln w="25400">
              <a:solidFill>
                <a:srgbClr val="FFE65A"/>
              </a:solidFill>
            </a:ln>
          </p:spPr>
          <p:txBody>
            <a:bodyPr wrap="square" lIns="0" tIns="0" rIns="0" bIns="0" rtlCol="0"/>
            <a:lstStyle/>
            <a:p>
              <a:endParaRPr/>
            </a:p>
          </p:txBody>
        </p:sp>
        <p:sp>
          <p:nvSpPr>
            <p:cNvPr id="8766" name="object 8766"/>
            <p:cNvSpPr/>
            <p:nvPr/>
          </p:nvSpPr>
          <p:spPr>
            <a:xfrm>
              <a:off x="5877191" y="7889615"/>
              <a:ext cx="1270" cy="17145"/>
            </a:xfrm>
            <a:custGeom>
              <a:avLst/>
              <a:gdLst/>
              <a:ahLst/>
              <a:cxnLst/>
              <a:rect l="l" t="t" r="r" b="b"/>
              <a:pathLst>
                <a:path w="1270" h="17145">
                  <a:moveTo>
                    <a:pt x="685" y="16744"/>
                  </a:moveTo>
                  <a:lnTo>
                    <a:pt x="139" y="11588"/>
                  </a:lnTo>
                  <a:lnTo>
                    <a:pt x="0" y="6076"/>
                  </a:lnTo>
                  <a:lnTo>
                    <a:pt x="241" y="0"/>
                  </a:lnTo>
                </a:path>
              </a:pathLst>
            </a:custGeom>
            <a:ln w="25400">
              <a:solidFill>
                <a:srgbClr val="FFDF42"/>
              </a:solidFill>
            </a:ln>
          </p:spPr>
          <p:txBody>
            <a:bodyPr wrap="square" lIns="0" tIns="0" rIns="0" bIns="0" rtlCol="0"/>
            <a:lstStyle/>
            <a:p>
              <a:endParaRPr/>
            </a:p>
          </p:txBody>
        </p:sp>
        <p:sp>
          <p:nvSpPr>
            <p:cNvPr id="8767" name="object 8767"/>
            <p:cNvSpPr/>
            <p:nvPr/>
          </p:nvSpPr>
          <p:spPr>
            <a:xfrm>
              <a:off x="5877449" y="7880159"/>
              <a:ext cx="5080" cy="9525"/>
            </a:xfrm>
            <a:custGeom>
              <a:avLst/>
              <a:gdLst/>
              <a:ahLst/>
              <a:cxnLst/>
              <a:rect l="l" t="t" r="r" b="b"/>
              <a:pathLst>
                <a:path w="5079" h="9525">
                  <a:moveTo>
                    <a:pt x="0" y="9414"/>
                  </a:moveTo>
                  <a:lnTo>
                    <a:pt x="4555" y="0"/>
                  </a:lnTo>
                </a:path>
              </a:pathLst>
            </a:custGeom>
            <a:ln w="25400">
              <a:solidFill>
                <a:srgbClr val="FFD825"/>
              </a:solidFill>
            </a:ln>
          </p:spPr>
          <p:txBody>
            <a:bodyPr wrap="square" lIns="0" tIns="0" rIns="0" bIns="0" rtlCol="0"/>
            <a:lstStyle/>
            <a:p>
              <a:endParaRPr/>
            </a:p>
          </p:txBody>
        </p:sp>
        <p:sp>
          <p:nvSpPr>
            <p:cNvPr id="8768" name="object 8768"/>
            <p:cNvSpPr/>
            <p:nvPr/>
          </p:nvSpPr>
          <p:spPr>
            <a:xfrm>
              <a:off x="5882005" y="7880159"/>
              <a:ext cx="3810" cy="12700"/>
            </a:xfrm>
            <a:custGeom>
              <a:avLst/>
              <a:gdLst/>
              <a:ahLst/>
              <a:cxnLst/>
              <a:rect l="l" t="t" r="r" b="b"/>
              <a:pathLst>
                <a:path w="3810" h="12700">
                  <a:moveTo>
                    <a:pt x="0" y="0"/>
                  </a:moveTo>
                  <a:lnTo>
                    <a:pt x="3276" y="12407"/>
                  </a:lnTo>
                </a:path>
              </a:pathLst>
            </a:custGeom>
            <a:ln w="25400">
              <a:solidFill>
                <a:srgbClr val="FFDE3D"/>
              </a:solidFill>
            </a:ln>
          </p:spPr>
          <p:txBody>
            <a:bodyPr wrap="square" lIns="0" tIns="0" rIns="0" bIns="0" rtlCol="0"/>
            <a:lstStyle/>
            <a:p>
              <a:endParaRPr/>
            </a:p>
          </p:txBody>
        </p:sp>
        <p:sp>
          <p:nvSpPr>
            <p:cNvPr id="8769" name="object 8769"/>
            <p:cNvSpPr/>
            <p:nvPr/>
          </p:nvSpPr>
          <p:spPr>
            <a:xfrm>
              <a:off x="6010020" y="8271941"/>
              <a:ext cx="10160" cy="5080"/>
            </a:xfrm>
            <a:custGeom>
              <a:avLst/>
              <a:gdLst/>
              <a:ahLst/>
              <a:cxnLst/>
              <a:rect l="l" t="t" r="r" b="b"/>
              <a:pathLst>
                <a:path w="10160" h="5079">
                  <a:moveTo>
                    <a:pt x="0" y="0"/>
                  </a:moveTo>
                  <a:lnTo>
                    <a:pt x="139" y="1104"/>
                  </a:lnTo>
                  <a:lnTo>
                    <a:pt x="317" y="3022"/>
                  </a:lnTo>
                  <a:lnTo>
                    <a:pt x="3517" y="3873"/>
                  </a:lnTo>
                  <a:lnTo>
                    <a:pt x="6642" y="4457"/>
                  </a:lnTo>
                  <a:lnTo>
                    <a:pt x="9601" y="4648"/>
                  </a:lnTo>
                  <a:lnTo>
                    <a:pt x="9031" y="1612"/>
                  </a:lnTo>
                  <a:lnTo>
                    <a:pt x="6134" y="1409"/>
                  </a:lnTo>
                  <a:lnTo>
                    <a:pt x="3098" y="825"/>
                  </a:lnTo>
                  <a:lnTo>
                    <a:pt x="0" y="0"/>
                  </a:lnTo>
                  <a:close/>
                </a:path>
              </a:pathLst>
            </a:custGeom>
            <a:solidFill>
              <a:srgbClr val="F6D057"/>
            </a:solidFill>
          </p:spPr>
          <p:txBody>
            <a:bodyPr wrap="square" lIns="0" tIns="0" rIns="0" bIns="0" rtlCol="0"/>
            <a:lstStyle/>
            <a:p>
              <a:endParaRPr/>
            </a:p>
          </p:txBody>
        </p:sp>
        <p:sp>
          <p:nvSpPr>
            <p:cNvPr id="8770" name="object 8770"/>
            <p:cNvSpPr/>
            <p:nvPr/>
          </p:nvSpPr>
          <p:spPr>
            <a:xfrm>
              <a:off x="6010020" y="8271941"/>
              <a:ext cx="9525" cy="1905"/>
            </a:xfrm>
            <a:custGeom>
              <a:avLst/>
              <a:gdLst/>
              <a:ahLst/>
              <a:cxnLst/>
              <a:rect l="l" t="t" r="r" b="b"/>
              <a:pathLst>
                <a:path w="9525" h="1904">
                  <a:moveTo>
                    <a:pt x="9031" y="1610"/>
                  </a:moveTo>
                  <a:lnTo>
                    <a:pt x="0" y="0"/>
                  </a:lnTo>
                </a:path>
              </a:pathLst>
            </a:custGeom>
            <a:ln w="25400">
              <a:solidFill>
                <a:srgbClr val="F7D159"/>
              </a:solidFill>
            </a:ln>
          </p:spPr>
          <p:txBody>
            <a:bodyPr wrap="square" lIns="0" tIns="0" rIns="0" bIns="0" rtlCol="0"/>
            <a:lstStyle/>
            <a:p>
              <a:endParaRPr/>
            </a:p>
          </p:txBody>
        </p:sp>
        <p:sp>
          <p:nvSpPr>
            <p:cNvPr id="8771" name="object 8771"/>
            <p:cNvSpPr/>
            <p:nvPr/>
          </p:nvSpPr>
          <p:spPr>
            <a:xfrm>
              <a:off x="6010020" y="8271941"/>
              <a:ext cx="635" cy="3175"/>
            </a:xfrm>
            <a:custGeom>
              <a:avLst/>
              <a:gdLst/>
              <a:ahLst/>
              <a:cxnLst/>
              <a:rect l="l" t="t" r="r" b="b"/>
              <a:pathLst>
                <a:path w="635" h="3175">
                  <a:moveTo>
                    <a:pt x="0" y="0"/>
                  </a:moveTo>
                  <a:lnTo>
                    <a:pt x="317" y="3022"/>
                  </a:lnTo>
                </a:path>
              </a:pathLst>
            </a:custGeom>
            <a:ln w="25400">
              <a:solidFill>
                <a:srgbClr val="F7CE50"/>
              </a:solidFill>
            </a:ln>
          </p:spPr>
          <p:txBody>
            <a:bodyPr wrap="square" lIns="0" tIns="0" rIns="0" bIns="0" rtlCol="0"/>
            <a:lstStyle/>
            <a:p>
              <a:endParaRPr/>
            </a:p>
          </p:txBody>
        </p:sp>
        <p:sp>
          <p:nvSpPr>
            <p:cNvPr id="8772" name="object 8772"/>
            <p:cNvSpPr/>
            <p:nvPr/>
          </p:nvSpPr>
          <p:spPr>
            <a:xfrm>
              <a:off x="6010338" y="8274964"/>
              <a:ext cx="9525" cy="1905"/>
            </a:xfrm>
            <a:custGeom>
              <a:avLst/>
              <a:gdLst/>
              <a:ahLst/>
              <a:cxnLst/>
              <a:rect l="l" t="t" r="r" b="b"/>
              <a:pathLst>
                <a:path w="9525" h="1904">
                  <a:moveTo>
                    <a:pt x="0" y="0"/>
                  </a:moveTo>
                  <a:lnTo>
                    <a:pt x="9283" y="1625"/>
                  </a:lnTo>
                </a:path>
              </a:pathLst>
            </a:custGeom>
            <a:ln w="25400">
              <a:solidFill>
                <a:srgbClr val="F5CF55"/>
              </a:solidFill>
            </a:ln>
          </p:spPr>
          <p:txBody>
            <a:bodyPr wrap="square" lIns="0" tIns="0" rIns="0" bIns="0" rtlCol="0"/>
            <a:lstStyle/>
            <a:p>
              <a:endParaRPr/>
            </a:p>
          </p:txBody>
        </p:sp>
        <p:sp>
          <p:nvSpPr>
            <p:cNvPr id="8773" name="object 8773"/>
            <p:cNvSpPr/>
            <p:nvPr/>
          </p:nvSpPr>
          <p:spPr>
            <a:xfrm>
              <a:off x="6019433" y="8275563"/>
              <a:ext cx="635" cy="1270"/>
            </a:xfrm>
            <a:custGeom>
              <a:avLst/>
              <a:gdLst/>
              <a:ahLst/>
              <a:cxnLst/>
              <a:rect l="l" t="t" r="r" b="b"/>
              <a:pathLst>
                <a:path w="635" h="1270">
                  <a:moveTo>
                    <a:pt x="189" y="1026"/>
                  </a:moveTo>
                  <a:lnTo>
                    <a:pt x="0" y="0"/>
                  </a:lnTo>
                </a:path>
              </a:pathLst>
            </a:custGeom>
            <a:ln w="25400">
              <a:solidFill>
                <a:srgbClr val="F5D25F"/>
              </a:solidFill>
            </a:ln>
          </p:spPr>
          <p:txBody>
            <a:bodyPr wrap="square" lIns="0" tIns="0" rIns="0" bIns="0" rtlCol="0"/>
            <a:lstStyle/>
            <a:p>
              <a:endParaRPr/>
            </a:p>
          </p:txBody>
        </p:sp>
        <p:sp>
          <p:nvSpPr>
            <p:cNvPr id="8774" name="object 8774"/>
            <p:cNvSpPr/>
            <p:nvPr/>
          </p:nvSpPr>
          <p:spPr>
            <a:xfrm>
              <a:off x="6010338" y="8274964"/>
              <a:ext cx="10160" cy="4445"/>
            </a:xfrm>
            <a:custGeom>
              <a:avLst/>
              <a:gdLst/>
              <a:ahLst/>
              <a:cxnLst/>
              <a:rect l="l" t="t" r="r" b="b"/>
              <a:pathLst>
                <a:path w="10160" h="4445">
                  <a:moveTo>
                    <a:pt x="0" y="0"/>
                  </a:moveTo>
                  <a:lnTo>
                    <a:pt x="126" y="2412"/>
                  </a:lnTo>
                  <a:lnTo>
                    <a:pt x="3403" y="3187"/>
                  </a:lnTo>
                  <a:lnTo>
                    <a:pt x="6616" y="3708"/>
                  </a:lnTo>
                  <a:lnTo>
                    <a:pt x="9702" y="3898"/>
                  </a:lnTo>
                  <a:lnTo>
                    <a:pt x="9283" y="1625"/>
                  </a:lnTo>
                  <a:lnTo>
                    <a:pt x="6324" y="1435"/>
                  </a:lnTo>
                  <a:lnTo>
                    <a:pt x="3200" y="850"/>
                  </a:lnTo>
                  <a:lnTo>
                    <a:pt x="0" y="0"/>
                  </a:lnTo>
                  <a:close/>
                </a:path>
              </a:pathLst>
            </a:custGeom>
            <a:solidFill>
              <a:srgbClr val="F5CE4F"/>
            </a:solidFill>
          </p:spPr>
          <p:txBody>
            <a:bodyPr wrap="square" lIns="0" tIns="0" rIns="0" bIns="0" rtlCol="0"/>
            <a:lstStyle/>
            <a:p>
              <a:endParaRPr/>
            </a:p>
          </p:txBody>
        </p:sp>
        <p:sp>
          <p:nvSpPr>
            <p:cNvPr id="8775" name="object 8775"/>
            <p:cNvSpPr/>
            <p:nvPr/>
          </p:nvSpPr>
          <p:spPr>
            <a:xfrm>
              <a:off x="6010338" y="8274964"/>
              <a:ext cx="9525" cy="1905"/>
            </a:xfrm>
            <a:custGeom>
              <a:avLst/>
              <a:gdLst/>
              <a:ahLst/>
              <a:cxnLst/>
              <a:rect l="l" t="t" r="r" b="b"/>
              <a:pathLst>
                <a:path w="9525" h="1904">
                  <a:moveTo>
                    <a:pt x="9283" y="1625"/>
                  </a:moveTo>
                  <a:lnTo>
                    <a:pt x="0" y="0"/>
                  </a:lnTo>
                </a:path>
              </a:pathLst>
            </a:custGeom>
            <a:ln w="25400">
              <a:solidFill>
                <a:srgbClr val="F5CF55"/>
              </a:solidFill>
            </a:ln>
          </p:spPr>
          <p:txBody>
            <a:bodyPr wrap="square" lIns="0" tIns="0" rIns="0" bIns="0" rtlCol="0"/>
            <a:lstStyle/>
            <a:p>
              <a:endParaRPr/>
            </a:p>
          </p:txBody>
        </p:sp>
        <p:sp>
          <p:nvSpPr>
            <p:cNvPr id="8776" name="object 8776"/>
            <p:cNvSpPr/>
            <p:nvPr/>
          </p:nvSpPr>
          <p:spPr>
            <a:xfrm>
              <a:off x="5997638" y="8274964"/>
              <a:ext cx="22225" cy="2540"/>
            </a:xfrm>
            <a:custGeom>
              <a:avLst/>
              <a:gdLst/>
              <a:ahLst/>
              <a:cxnLst/>
              <a:rect l="l" t="t" r="r" b="b"/>
              <a:pathLst>
                <a:path w="22225" h="2540">
                  <a:moveTo>
                    <a:pt x="0" y="2412"/>
                  </a:moveTo>
                  <a:lnTo>
                    <a:pt x="22138" y="2412"/>
                  </a:lnTo>
                  <a:lnTo>
                    <a:pt x="21681" y="0"/>
                  </a:lnTo>
                  <a:lnTo>
                    <a:pt x="0" y="0"/>
                  </a:lnTo>
                  <a:lnTo>
                    <a:pt x="0" y="2412"/>
                  </a:lnTo>
                  <a:close/>
                </a:path>
              </a:pathLst>
            </a:custGeom>
            <a:solidFill>
              <a:srgbClr val="F5CC49"/>
            </a:solidFill>
          </p:spPr>
          <p:txBody>
            <a:bodyPr wrap="square" lIns="0" tIns="0" rIns="0" bIns="0" rtlCol="0"/>
            <a:lstStyle/>
            <a:p>
              <a:endParaRPr/>
            </a:p>
          </p:txBody>
        </p:sp>
        <p:sp>
          <p:nvSpPr>
            <p:cNvPr id="8777" name="object 8777"/>
            <p:cNvSpPr/>
            <p:nvPr/>
          </p:nvSpPr>
          <p:spPr>
            <a:xfrm>
              <a:off x="6010465" y="8277377"/>
              <a:ext cx="10160" cy="1905"/>
            </a:xfrm>
            <a:custGeom>
              <a:avLst/>
              <a:gdLst/>
              <a:ahLst/>
              <a:cxnLst/>
              <a:rect l="l" t="t" r="r" b="b"/>
              <a:pathLst>
                <a:path w="10160" h="1904">
                  <a:moveTo>
                    <a:pt x="0" y="0"/>
                  </a:moveTo>
                  <a:lnTo>
                    <a:pt x="9575" y="1485"/>
                  </a:lnTo>
                </a:path>
              </a:pathLst>
            </a:custGeom>
            <a:ln w="25399">
              <a:solidFill>
                <a:srgbClr val="F5CE49"/>
              </a:solidFill>
            </a:ln>
          </p:spPr>
          <p:txBody>
            <a:bodyPr wrap="square" lIns="0" tIns="0" rIns="0" bIns="0" rtlCol="0"/>
            <a:lstStyle/>
            <a:p>
              <a:endParaRPr/>
            </a:p>
          </p:txBody>
        </p:sp>
        <p:sp>
          <p:nvSpPr>
            <p:cNvPr id="8778" name="object 8778"/>
            <p:cNvSpPr/>
            <p:nvPr/>
          </p:nvSpPr>
          <p:spPr>
            <a:xfrm>
              <a:off x="6019622" y="8276590"/>
              <a:ext cx="635" cy="2540"/>
            </a:xfrm>
            <a:custGeom>
              <a:avLst/>
              <a:gdLst/>
              <a:ahLst/>
              <a:cxnLst/>
              <a:rect l="l" t="t" r="r" b="b"/>
              <a:pathLst>
                <a:path w="635" h="2540">
                  <a:moveTo>
                    <a:pt x="419" y="2273"/>
                  </a:moveTo>
                  <a:lnTo>
                    <a:pt x="0" y="0"/>
                  </a:lnTo>
                </a:path>
              </a:pathLst>
            </a:custGeom>
            <a:ln w="25400">
              <a:solidFill>
                <a:srgbClr val="F5D055"/>
              </a:solidFill>
            </a:ln>
          </p:spPr>
          <p:txBody>
            <a:bodyPr wrap="square" lIns="0" tIns="0" rIns="0" bIns="0" rtlCol="0"/>
            <a:lstStyle/>
            <a:p>
              <a:endParaRPr/>
            </a:p>
          </p:txBody>
        </p:sp>
        <p:sp>
          <p:nvSpPr>
            <p:cNvPr id="8779" name="object 8779"/>
            <p:cNvSpPr/>
            <p:nvPr/>
          </p:nvSpPr>
          <p:spPr>
            <a:xfrm>
              <a:off x="6000508" y="8268792"/>
              <a:ext cx="10160" cy="6350"/>
            </a:xfrm>
            <a:custGeom>
              <a:avLst/>
              <a:gdLst/>
              <a:ahLst/>
              <a:cxnLst/>
              <a:rect l="l" t="t" r="r" b="b"/>
              <a:pathLst>
                <a:path w="10160" h="6350">
                  <a:moveTo>
                    <a:pt x="38" y="0"/>
                  </a:moveTo>
                  <a:lnTo>
                    <a:pt x="0" y="2971"/>
                  </a:lnTo>
                  <a:lnTo>
                    <a:pt x="3314" y="4229"/>
                  </a:lnTo>
                  <a:lnTo>
                    <a:pt x="6616" y="5333"/>
                  </a:lnTo>
                  <a:lnTo>
                    <a:pt x="9829" y="6172"/>
                  </a:lnTo>
                  <a:lnTo>
                    <a:pt x="9651" y="4254"/>
                  </a:lnTo>
                  <a:lnTo>
                    <a:pt x="9512" y="3149"/>
                  </a:lnTo>
                  <a:lnTo>
                    <a:pt x="6413" y="2324"/>
                  </a:lnTo>
                  <a:lnTo>
                    <a:pt x="3225" y="1231"/>
                  </a:lnTo>
                  <a:lnTo>
                    <a:pt x="38" y="0"/>
                  </a:lnTo>
                  <a:close/>
                </a:path>
              </a:pathLst>
            </a:custGeom>
            <a:solidFill>
              <a:srgbClr val="F7CC4A"/>
            </a:solidFill>
          </p:spPr>
          <p:txBody>
            <a:bodyPr wrap="square" lIns="0" tIns="0" rIns="0" bIns="0" rtlCol="0"/>
            <a:lstStyle/>
            <a:p>
              <a:endParaRPr/>
            </a:p>
          </p:txBody>
        </p:sp>
        <p:sp>
          <p:nvSpPr>
            <p:cNvPr id="8780" name="object 8780"/>
            <p:cNvSpPr/>
            <p:nvPr/>
          </p:nvSpPr>
          <p:spPr>
            <a:xfrm>
              <a:off x="6000546" y="8268792"/>
              <a:ext cx="9525" cy="3175"/>
            </a:xfrm>
            <a:custGeom>
              <a:avLst/>
              <a:gdLst/>
              <a:ahLst/>
              <a:cxnLst/>
              <a:rect l="l" t="t" r="r" b="b"/>
              <a:pathLst>
                <a:path w="9525" h="3175">
                  <a:moveTo>
                    <a:pt x="9474" y="3149"/>
                  </a:moveTo>
                  <a:lnTo>
                    <a:pt x="0" y="0"/>
                  </a:lnTo>
                </a:path>
              </a:pathLst>
            </a:custGeom>
            <a:ln w="25400">
              <a:solidFill>
                <a:srgbClr val="F7CC4B"/>
              </a:solidFill>
            </a:ln>
          </p:spPr>
          <p:txBody>
            <a:bodyPr wrap="square" lIns="0" tIns="0" rIns="0" bIns="0" rtlCol="0"/>
            <a:lstStyle/>
            <a:p>
              <a:endParaRPr/>
            </a:p>
          </p:txBody>
        </p:sp>
        <p:sp>
          <p:nvSpPr>
            <p:cNvPr id="8781" name="object 8781"/>
            <p:cNvSpPr/>
            <p:nvPr/>
          </p:nvSpPr>
          <p:spPr>
            <a:xfrm>
              <a:off x="5987808" y="8268792"/>
              <a:ext cx="26034" cy="3175"/>
            </a:xfrm>
            <a:custGeom>
              <a:avLst/>
              <a:gdLst/>
              <a:ahLst/>
              <a:cxnLst/>
              <a:rect l="l" t="t" r="r" b="b"/>
              <a:pathLst>
                <a:path w="26035" h="3175">
                  <a:moveTo>
                    <a:pt x="25438" y="0"/>
                  </a:moveTo>
                  <a:lnTo>
                    <a:pt x="0" y="0"/>
                  </a:lnTo>
                  <a:lnTo>
                    <a:pt x="0" y="2971"/>
                  </a:lnTo>
                  <a:lnTo>
                    <a:pt x="25438" y="2971"/>
                  </a:lnTo>
                  <a:lnTo>
                    <a:pt x="25438" y="0"/>
                  </a:lnTo>
                  <a:close/>
                </a:path>
              </a:pathLst>
            </a:custGeom>
            <a:solidFill>
              <a:srgbClr val="F7CA44"/>
            </a:solidFill>
          </p:spPr>
          <p:txBody>
            <a:bodyPr wrap="square" lIns="0" tIns="0" rIns="0" bIns="0" rtlCol="0"/>
            <a:lstStyle/>
            <a:p>
              <a:endParaRPr/>
            </a:p>
          </p:txBody>
        </p:sp>
        <p:sp>
          <p:nvSpPr>
            <p:cNvPr id="8782" name="object 8782"/>
            <p:cNvSpPr/>
            <p:nvPr/>
          </p:nvSpPr>
          <p:spPr>
            <a:xfrm>
              <a:off x="6000508" y="8271764"/>
              <a:ext cx="10160" cy="3810"/>
            </a:xfrm>
            <a:custGeom>
              <a:avLst/>
              <a:gdLst/>
              <a:ahLst/>
              <a:cxnLst/>
              <a:rect l="l" t="t" r="r" b="b"/>
              <a:pathLst>
                <a:path w="10160" h="3809">
                  <a:moveTo>
                    <a:pt x="0" y="0"/>
                  </a:moveTo>
                  <a:lnTo>
                    <a:pt x="9829" y="3200"/>
                  </a:lnTo>
                </a:path>
              </a:pathLst>
            </a:custGeom>
            <a:ln w="25400">
              <a:solidFill>
                <a:srgbClr val="F6CB49"/>
              </a:solidFill>
            </a:ln>
          </p:spPr>
          <p:txBody>
            <a:bodyPr wrap="square" lIns="0" tIns="0" rIns="0" bIns="0" rtlCol="0"/>
            <a:lstStyle/>
            <a:p>
              <a:endParaRPr/>
            </a:p>
          </p:txBody>
        </p:sp>
        <p:sp>
          <p:nvSpPr>
            <p:cNvPr id="8783" name="object 8783"/>
            <p:cNvSpPr/>
            <p:nvPr/>
          </p:nvSpPr>
          <p:spPr>
            <a:xfrm>
              <a:off x="6010020" y="8271941"/>
              <a:ext cx="635" cy="3175"/>
            </a:xfrm>
            <a:custGeom>
              <a:avLst/>
              <a:gdLst/>
              <a:ahLst/>
              <a:cxnLst/>
              <a:rect l="l" t="t" r="r" b="b"/>
              <a:pathLst>
                <a:path w="635" h="3175">
                  <a:moveTo>
                    <a:pt x="317" y="3022"/>
                  </a:moveTo>
                  <a:lnTo>
                    <a:pt x="0" y="0"/>
                  </a:lnTo>
                </a:path>
              </a:pathLst>
            </a:custGeom>
            <a:ln w="25400">
              <a:solidFill>
                <a:srgbClr val="F7CE50"/>
              </a:solidFill>
            </a:ln>
          </p:spPr>
          <p:txBody>
            <a:bodyPr wrap="square" lIns="0" tIns="0" rIns="0" bIns="0" rtlCol="0"/>
            <a:lstStyle/>
            <a:p>
              <a:endParaRPr/>
            </a:p>
          </p:txBody>
        </p:sp>
        <p:sp>
          <p:nvSpPr>
            <p:cNvPr id="8784" name="object 8784"/>
            <p:cNvSpPr/>
            <p:nvPr/>
          </p:nvSpPr>
          <p:spPr>
            <a:xfrm>
              <a:off x="6000445" y="8271764"/>
              <a:ext cx="10160" cy="5715"/>
            </a:xfrm>
            <a:custGeom>
              <a:avLst/>
              <a:gdLst/>
              <a:ahLst/>
              <a:cxnLst/>
              <a:rect l="l" t="t" r="r" b="b"/>
              <a:pathLst>
                <a:path w="10160" h="5715">
                  <a:moveTo>
                    <a:pt x="63" y="0"/>
                  </a:moveTo>
                  <a:lnTo>
                    <a:pt x="0" y="2667"/>
                  </a:lnTo>
                  <a:lnTo>
                    <a:pt x="3378" y="3835"/>
                  </a:lnTo>
                  <a:lnTo>
                    <a:pt x="6730" y="4851"/>
                  </a:lnTo>
                  <a:lnTo>
                    <a:pt x="10020" y="5613"/>
                  </a:lnTo>
                  <a:lnTo>
                    <a:pt x="9956" y="4114"/>
                  </a:lnTo>
                  <a:lnTo>
                    <a:pt x="9893" y="3200"/>
                  </a:lnTo>
                  <a:lnTo>
                    <a:pt x="6680" y="2362"/>
                  </a:lnTo>
                  <a:lnTo>
                    <a:pt x="3378" y="1257"/>
                  </a:lnTo>
                  <a:lnTo>
                    <a:pt x="63" y="0"/>
                  </a:lnTo>
                  <a:close/>
                </a:path>
              </a:pathLst>
            </a:custGeom>
            <a:solidFill>
              <a:srgbClr val="F6CB44"/>
            </a:solidFill>
          </p:spPr>
          <p:txBody>
            <a:bodyPr wrap="square" lIns="0" tIns="0" rIns="0" bIns="0" rtlCol="0"/>
            <a:lstStyle/>
            <a:p>
              <a:endParaRPr/>
            </a:p>
          </p:txBody>
        </p:sp>
        <p:sp>
          <p:nvSpPr>
            <p:cNvPr id="8785" name="object 8785"/>
            <p:cNvSpPr/>
            <p:nvPr/>
          </p:nvSpPr>
          <p:spPr>
            <a:xfrm>
              <a:off x="6000508" y="8271764"/>
              <a:ext cx="10160" cy="3810"/>
            </a:xfrm>
            <a:custGeom>
              <a:avLst/>
              <a:gdLst/>
              <a:ahLst/>
              <a:cxnLst/>
              <a:rect l="l" t="t" r="r" b="b"/>
              <a:pathLst>
                <a:path w="10160" h="3809">
                  <a:moveTo>
                    <a:pt x="9829" y="3200"/>
                  </a:moveTo>
                  <a:lnTo>
                    <a:pt x="0" y="0"/>
                  </a:lnTo>
                </a:path>
              </a:pathLst>
            </a:custGeom>
            <a:ln w="25400">
              <a:solidFill>
                <a:srgbClr val="F6CB49"/>
              </a:solidFill>
            </a:ln>
          </p:spPr>
          <p:txBody>
            <a:bodyPr wrap="square" lIns="0" tIns="0" rIns="0" bIns="0" rtlCol="0"/>
            <a:lstStyle/>
            <a:p>
              <a:endParaRPr/>
            </a:p>
          </p:txBody>
        </p:sp>
        <p:sp>
          <p:nvSpPr>
            <p:cNvPr id="8786" name="object 8786"/>
            <p:cNvSpPr/>
            <p:nvPr/>
          </p:nvSpPr>
          <p:spPr>
            <a:xfrm>
              <a:off x="5987745" y="8271764"/>
              <a:ext cx="26034" cy="3175"/>
            </a:xfrm>
            <a:custGeom>
              <a:avLst/>
              <a:gdLst/>
              <a:ahLst/>
              <a:cxnLst/>
              <a:rect l="l" t="t" r="r" b="b"/>
              <a:pathLst>
                <a:path w="26035" h="3175">
                  <a:moveTo>
                    <a:pt x="25463" y="0"/>
                  </a:moveTo>
                  <a:lnTo>
                    <a:pt x="0" y="0"/>
                  </a:lnTo>
                  <a:lnTo>
                    <a:pt x="0" y="2667"/>
                  </a:lnTo>
                  <a:lnTo>
                    <a:pt x="25463" y="2667"/>
                  </a:lnTo>
                  <a:lnTo>
                    <a:pt x="25463" y="0"/>
                  </a:lnTo>
                  <a:close/>
                </a:path>
              </a:pathLst>
            </a:custGeom>
            <a:solidFill>
              <a:srgbClr val="F6CA3F"/>
            </a:solidFill>
          </p:spPr>
          <p:txBody>
            <a:bodyPr wrap="square" lIns="0" tIns="0" rIns="0" bIns="0" rtlCol="0"/>
            <a:lstStyle/>
            <a:p>
              <a:endParaRPr/>
            </a:p>
          </p:txBody>
        </p:sp>
        <p:sp>
          <p:nvSpPr>
            <p:cNvPr id="8787" name="object 8787"/>
            <p:cNvSpPr/>
            <p:nvPr/>
          </p:nvSpPr>
          <p:spPr>
            <a:xfrm>
              <a:off x="6000445" y="8274431"/>
              <a:ext cx="10160" cy="3175"/>
            </a:xfrm>
            <a:custGeom>
              <a:avLst/>
              <a:gdLst/>
              <a:ahLst/>
              <a:cxnLst/>
              <a:rect l="l" t="t" r="r" b="b"/>
              <a:pathLst>
                <a:path w="10160" h="3175">
                  <a:moveTo>
                    <a:pt x="0" y="0"/>
                  </a:moveTo>
                  <a:lnTo>
                    <a:pt x="10020" y="2946"/>
                  </a:lnTo>
                </a:path>
              </a:pathLst>
            </a:custGeom>
            <a:ln w="25400">
              <a:solidFill>
                <a:srgbClr val="F5CB40"/>
              </a:solidFill>
            </a:ln>
          </p:spPr>
          <p:txBody>
            <a:bodyPr wrap="square" lIns="0" tIns="0" rIns="0" bIns="0" rtlCol="0"/>
            <a:lstStyle/>
            <a:p>
              <a:endParaRPr/>
            </a:p>
          </p:txBody>
        </p:sp>
        <p:sp>
          <p:nvSpPr>
            <p:cNvPr id="8788" name="object 8788"/>
            <p:cNvSpPr/>
            <p:nvPr/>
          </p:nvSpPr>
          <p:spPr>
            <a:xfrm>
              <a:off x="5997638" y="8274964"/>
              <a:ext cx="22225" cy="2540"/>
            </a:xfrm>
            <a:custGeom>
              <a:avLst/>
              <a:gdLst/>
              <a:ahLst/>
              <a:cxnLst/>
              <a:rect l="l" t="t" r="r" b="b"/>
              <a:pathLst>
                <a:path w="22225" h="2540">
                  <a:moveTo>
                    <a:pt x="0" y="2412"/>
                  </a:moveTo>
                  <a:lnTo>
                    <a:pt x="22138" y="2412"/>
                  </a:lnTo>
                  <a:lnTo>
                    <a:pt x="21681" y="0"/>
                  </a:lnTo>
                  <a:lnTo>
                    <a:pt x="0" y="0"/>
                  </a:lnTo>
                  <a:lnTo>
                    <a:pt x="0" y="2412"/>
                  </a:lnTo>
                  <a:close/>
                </a:path>
              </a:pathLst>
            </a:custGeom>
            <a:solidFill>
              <a:srgbClr val="F5CC49"/>
            </a:solidFill>
          </p:spPr>
          <p:txBody>
            <a:bodyPr wrap="square" lIns="0" tIns="0" rIns="0" bIns="0" rtlCol="0"/>
            <a:lstStyle/>
            <a:p>
              <a:endParaRPr/>
            </a:p>
          </p:txBody>
        </p:sp>
        <p:sp>
          <p:nvSpPr>
            <p:cNvPr id="8789" name="object 8789"/>
            <p:cNvSpPr/>
            <p:nvPr/>
          </p:nvSpPr>
          <p:spPr>
            <a:xfrm>
              <a:off x="6000318" y="8274431"/>
              <a:ext cx="20320" cy="6350"/>
            </a:xfrm>
            <a:custGeom>
              <a:avLst/>
              <a:gdLst/>
              <a:ahLst/>
              <a:cxnLst/>
              <a:rect l="l" t="t" r="r" b="b"/>
              <a:pathLst>
                <a:path w="20320" h="6350">
                  <a:moveTo>
                    <a:pt x="126" y="0"/>
                  </a:moveTo>
                  <a:lnTo>
                    <a:pt x="0" y="2260"/>
                  </a:lnTo>
                  <a:lnTo>
                    <a:pt x="6832" y="4216"/>
                  </a:lnTo>
                  <a:lnTo>
                    <a:pt x="13525" y="5499"/>
                  </a:lnTo>
                  <a:lnTo>
                    <a:pt x="19982" y="5854"/>
                  </a:lnTo>
                  <a:lnTo>
                    <a:pt x="19723" y="4432"/>
                  </a:lnTo>
                  <a:lnTo>
                    <a:pt x="13538" y="4051"/>
                  </a:lnTo>
                  <a:lnTo>
                    <a:pt x="6896" y="2336"/>
                  </a:lnTo>
                  <a:lnTo>
                    <a:pt x="126" y="0"/>
                  </a:lnTo>
                  <a:close/>
                </a:path>
              </a:pathLst>
            </a:custGeom>
            <a:solidFill>
              <a:srgbClr val="F5CC3B"/>
            </a:solidFill>
          </p:spPr>
          <p:txBody>
            <a:bodyPr wrap="square" lIns="0" tIns="0" rIns="0" bIns="0" rtlCol="0"/>
            <a:lstStyle/>
            <a:p>
              <a:endParaRPr/>
            </a:p>
          </p:txBody>
        </p:sp>
        <p:sp>
          <p:nvSpPr>
            <p:cNvPr id="8790" name="object 8790"/>
            <p:cNvSpPr/>
            <p:nvPr/>
          </p:nvSpPr>
          <p:spPr>
            <a:xfrm>
              <a:off x="6000445" y="8274431"/>
              <a:ext cx="19685" cy="4445"/>
            </a:xfrm>
            <a:custGeom>
              <a:avLst/>
              <a:gdLst/>
              <a:ahLst/>
              <a:cxnLst/>
              <a:rect l="l" t="t" r="r" b="b"/>
              <a:pathLst>
                <a:path w="19685" h="4445">
                  <a:moveTo>
                    <a:pt x="19596" y="4432"/>
                  </a:moveTo>
                  <a:lnTo>
                    <a:pt x="13411" y="4051"/>
                  </a:lnTo>
                  <a:lnTo>
                    <a:pt x="6769" y="2336"/>
                  </a:lnTo>
                  <a:lnTo>
                    <a:pt x="0" y="0"/>
                  </a:lnTo>
                </a:path>
              </a:pathLst>
            </a:custGeom>
            <a:ln w="25400">
              <a:solidFill>
                <a:srgbClr val="F5CC44"/>
              </a:solidFill>
            </a:ln>
          </p:spPr>
          <p:txBody>
            <a:bodyPr wrap="square" lIns="0" tIns="0" rIns="0" bIns="0" rtlCol="0"/>
            <a:lstStyle/>
            <a:p>
              <a:endParaRPr/>
            </a:p>
          </p:txBody>
        </p:sp>
        <p:sp>
          <p:nvSpPr>
            <p:cNvPr id="8791" name="object 8791"/>
            <p:cNvSpPr/>
            <p:nvPr/>
          </p:nvSpPr>
          <p:spPr>
            <a:xfrm>
              <a:off x="5987618" y="8274431"/>
              <a:ext cx="26034" cy="2540"/>
            </a:xfrm>
            <a:custGeom>
              <a:avLst/>
              <a:gdLst/>
              <a:ahLst/>
              <a:cxnLst/>
              <a:rect l="l" t="t" r="r" b="b"/>
              <a:pathLst>
                <a:path w="26035" h="2540">
                  <a:moveTo>
                    <a:pt x="25526" y="0"/>
                  </a:moveTo>
                  <a:lnTo>
                    <a:pt x="0" y="0"/>
                  </a:lnTo>
                  <a:lnTo>
                    <a:pt x="0" y="827"/>
                  </a:lnTo>
                  <a:lnTo>
                    <a:pt x="1928" y="1511"/>
                  </a:lnTo>
                  <a:lnTo>
                    <a:pt x="5055" y="2260"/>
                  </a:lnTo>
                  <a:lnTo>
                    <a:pt x="25526" y="2260"/>
                  </a:lnTo>
                  <a:lnTo>
                    <a:pt x="25526" y="0"/>
                  </a:lnTo>
                  <a:close/>
                </a:path>
              </a:pathLst>
            </a:custGeom>
            <a:solidFill>
              <a:srgbClr val="F5CA34"/>
            </a:solidFill>
          </p:spPr>
          <p:txBody>
            <a:bodyPr wrap="square" lIns="0" tIns="0" rIns="0" bIns="0" rtlCol="0"/>
            <a:lstStyle/>
            <a:p>
              <a:endParaRPr/>
            </a:p>
          </p:txBody>
        </p:sp>
        <p:sp>
          <p:nvSpPr>
            <p:cNvPr id="8792" name="object 8792"/>
            <p:cNvSpPr/>
            <p:nvPr/>
          </p:nvSpPr>
          <p:spPr>
            <a:xfrm>
              <a:off x="6000318" y="8276691"/>
              <a:ext cx="20320" cy="3810"/>
            </a:xfrm>
            <a:custGeom>
              <a:avLst/>
              <a:gdLst/>
              <a:ahLst/>
              <a:cxnLst/>
              <a:rect l="l" t="t" r="r" b="b"/>
              <a:pathLst>
                <a:path w="20320" h="3809">
                  <a:moveTo>
                    <a:pt x="0" y="0"/>
                  </a:moveTo>
                  <a:lnTo>
                    <a:pt x="6832" y="1955"/>
                  </a:lnTo>
                  <a:lnTo>
                    <a:pt x="13525" y="3238"/>
                  </a:lnTo>
                  <a:lnTo>
                    <a:pt x="19982" y="3593"/>
                  </a:lnTo>
                </a:path>
              </a:pathLst>
            </a:custGeom>
            <a:ln w="25400">
              <a:solidFill>
                <a:srgbClr val="F4CB31"/>
              </a:solidFill>
            </a:ln>
          </p:spPr>
          <p:txBody>
            <a:bodyPr wrap="square" lIns="0" tIns="0" rIns="0" bIns="0" rtlCol="0"/>
            <a:lstStyle/>
            <a:p>
              <a:endParaRPr/>
            </a:p>
          </p:txBody>
        </p:sp>
        <p:sp>
          <p:nvSpPr>
            <p:cNvPr id="8793" name="object 8793"/>
            <p:cNvSpPr/>
            <p:nvPr/>
          </p:nvSpPr>
          <p:spPr>
            <a:xfrm>
              <a:off x="6020041" y="8278863"/>
              <a:ext cx="635" cy="1270"/>
            </a:xfrm>
            <a:custGeom>
              <a:avLst/>
              <a:gdLst/>
              <a:ahLst/>
              <a:cxnLst/>
              <a:rect l="l" t="t" r="r" b="b"/>
              <a:pathLst>
                <a:path w="635" h="1270">
                  <a:moveTo>
                    <a:pt x="141" y="754"/>
                  </a:moveTo>
                  <a:lnTo>
                    <a:pt x="0" y="0"/>
                  </a:lnTo>
                </a:path>
              </a:pathLst>
            </a:custGeom>
            <a:ln w="25400">
              <a:solidFill>
                <a:srgbClr val="F4CE42"/>
              </a:solidFill>
            </a:ln>
          </p:spPr>
          <p:txBody>
            <a:bodyPr wrap="square" lIns="0" tIns="0" rIns="0" bIns="0" rtlCol="0"/>
            <a:lstStyle/>
            <a:p>
              <a:endParaRPr/>
            </a:p>
          </p:txBody>
        </p:sp>
        <p:sp>
          <p:nvSpPr>
            <p:cNvPr id="8794" name="object 8794"/>
            <p:cNvSpPr/>
            <p:nvPr/>
          </p:nvSpPr>
          <p:spPr>
            <a:xfrm>
              <a:off x="6000077" y="8276691"/>
              <a:ext cx="20320" cy="4445"/>
            </a:xfrm>
            <a:custGeom>
              <a:avLst/>
              <a:gdLst/>
              <a:ahLst/>
              <a:cxnLst/>
              <a:rect l="l" t="t" r="r" b="b"/>
              <a:pathLst>
                <a:path w="20320" h="4445">
                  <a:moveTo>
                    <a:pt x="240" y="0"/>
                  </a:moveTo>
                  <a:lnTo>
                    <a:pt x="100" y="1282"/>
                  </a:lnTo>
                  <a:lnTo>
                    <a:pt x="0" y="1773"/>
                  </a:lnTo>
                  <a:lnTo>
                    <a:pt x="10295" y="3288"/>
                  </a:lnTo>
                  <a:lnTo>
                    <a:pt x="20304" y="4063"/>
                  </a:lnTo>
                  <a:lnTo>
                    <a:pt x="20223" y="3593"/>
                  </a:lnTo>
                  <a:lnTo>
                    <a:pt x="13765" y="3238"/>
                  </a:lnTo>
                  <a:lnTo>
                    <a:pt x="7072" y="1955"/>
                  </a:lnTo>
                  <a:lnTo>
                    <a:pt x="240" y="0"/>
                  </a:lnTo>
                  <a:close/>
                </a:path>
              </a:pathLst>
            </a:custGeom>
            <a:solidFill>
              <a:srgbClr val="F4C922"/>
            </a:solidFill>
          </p:spPr>
          <p:txBody>
            <a:bodyPr wrap="square" lIns="0" tIns="0" rIns="0" bIns="0" rtlCol="0"/>
            <a:lstStyle/>
            <a:p>
              <a:endParaRPr/>
            </a:p>
          </p:txBody>
        </p:sp>
        <p:sp>
          <p:nvSpPr>
            <p:cNvPr id="8795" name="object 8795"/>
            <p:cNvSpPr/>
            <p:nvPr/>
          </p:nvSpPr>
          <p:spPr>
            <a:xfrm>
              <a:off x="6000318" y="8276691"/>
              <a:ext cx="20320" cy="3810"/>
            </a:xfrm>
            <a:custGeom>
              <a:avLst/>
              <a:gdLst/>
              <a:ahLst/>
              <a:cxnLst/>
              <a:rect l="l" t="t" r="r" b="b"/>
              <a:pathLst>
                <a:path w="20320" h="3809">
                  <a:moveTo>
                    <a:pt x="19982" y="3593"/>
                  </a:moveTo>
                  <a:lnTo>
                    <a:pt x="13525" y="3238"/>
                  </a:lnTo>
                  <a:lnTo>
                    <a:pt x="6832" y="1955"/>
                  </a:lnTo>
                  <a:lnTo>
                    <a:pt x="0" y="0"/>
                  </a:lnTo>
                </a:path>
              </a:pathLst>
            </a:custGeom>
            <a:ln w="25400">
              <a:solidFill>
                <a:srgbClr val="F4CB31"/>
              </a:solidFill>
            </a:ln>
          </p:spPr>
          <p:txBody>
            <a:bodyPr wrap="square" lIns="0" tIns="0" rIns="0" bIns="0" rtlCol="0"/>
            <a:lstStyle/>
            <a:p>
              <a:endParaRPr/>
            </a:p>
          </p:txBody>
        </p:sp>
        <p:sp>
          <p:nvSpPr>
            <p:cNvPr id="8796" name="object 8796"/>
            <p:cNvSpPr/>
            <p:nvPr/>
          </p:nvSpPr>
          <p:spPr>
            <a:xfrm>
              <a:off x="6000077" y="8276691"/>
              <a:ext cx="635" cy="1905"/>
            </a:xfrm>
            <a:custGeom>
              <a:avLst/>
              <a:gdLst/>
              <a:ahLst/>
              <a:cxnLst/>
              <a:rect l="l" t="t" r="r" b="b"/>
              <a:pathLst>
                <a:path w="635" h="1904">
                  <a:moveTo>
                    <a:pt x="240" y="0"/>
                  </a:moveTo>
                  <a:lnTo>
                    <a:pt x="0" y="1773"/>
                  </a:lnTo>
                </a:path>
              </a:pathLst>
            </a:custGeom>
            <a:ln w="25400">
              <a:solidFill>
                <a:srgbClr val="F4C91F"/>
              </a:solidFill>
            </a:ln>
          </p:spPr>
          <p:txBody>
            <a:bodyPr wrap="square" lIns="0" tIns="0" rIns="0" bIns="0" rtlCol="0"/>
            <a:lstStyle/>
            <a:p>
              <a:endParaRPr/>
            </a:p>
          </p:txBody>
        </p:sp>
        <p:sp>
          <p:nvSpPr>
            <p:cNvPr id="8797" name="object 8797"/>
            <p:cNvSpPr/>
            <p:nvPr/>
          </p:nvSpPr>
          <p:spPr>
            <a:xfrm>
              <a:off x="6014319" y="8280285"/>
              <a:ext cx="6350" cy="635"/>
            </a:xfrm>
            <a:custGeom>
              <a:avLst/>
              <a:gdLst/>
              <a:ahLst/>
              <a:cxnLst/>
              <a:rect l="l" t="t" r="r" b="b"/>
              <a:pathLst>
                <a:path w="6350" h="634">
                  <a:moveTo>
                    <a:pt x="5981" y="0"/>
                  </a:moveTo>
                  <a:lnTo>
                    <a:pt x="0" y="0"/>
                  </a:lnTo>
                  <a:lnTo>
                    <a:pt x="6064" y="469"/>
                  </a:lnTo>
                  <a:lnTo>
                    <a:pt x="5981" y="0"/>
                  </a:lnTo>
                  <a:close/>
                </a:path>
              </a:pathLst>
            </a:custGeom>
            <a:solidFill>
              <a:srgbClr val="F4CA24"/>
            </a:solidFill>
          </p:spPr>
          <p:txBody>
            <a:bodyPr wrap="square" lIns="0" tIns="0" rIns="0" bIns="0" rtlCol="0"/>
            <a:lstStyle/>
            <a:p>
              <a:endParaRPr/>
            </a:p>
          </p:txBody>
        </p:sp>
        <p:sp>
          <p:nvSpPr>
            <p:cNvPr id="8798" name="object 8798"/>
            <p:cNvSpPr/>
            <p:nvPr/>
          </p:nvSpPr>
          <p:spPr>
            <a:xfrm>
              <a:off x="5990539" y="8264791"/>
              <a:ext cx="10160" cy="6985"/>
            </a:xfrm>
            <a:custGeom>
              <a:avLst/>
              <a:gdLst/>
              <a:ahLst/>
              <a:cxnLst/>
              <a:rect l="l" t="t" r="r" b="b"/>
              <a:pathLst>
                <a:path w="10160" h="6984">
                  <a:moveTo>
                    <a:pt x="406" y="0"/>
                  </a:moveTo>
                  <a:lnTo>
                    <a:pt x="241" y="965"/>
                  </a:lnTo>
                  <a:lnTo>
                    <a:pt x="101" y="1930"/>
                  </a:lnTo>
                  <a:lnTo>
                    <a:pt x="0" y="2895"/>
                  </a:lnTo>
                  <a:lnTo>
                    <a:pt x="3301" y="4318"/>
                  </a:lnTo>
                  <a:lnTo>
                    <a:pt x="6654" y="5715"/>
                  </a:lnTo>
                  <a:lnTo>
                    <a:pt x="9969" y="6972"/>
                  </a:lnTo>
                  <a:lnTo>
                    <a:pt x="10007" y="4000"/>
                  </a:lnTo>
                  <a:lnTo>
                    <a:pt x="6807" y="2768"/>
                  </a:lnTo>
                  <a:lnTo>
                    <a:pt x="3594" y="1397"/>
                  </a:lnTo>
                  <a:lnTo>
                    <a:pt x="406" y="0"/>
                  </a:lnTo>
                  <a:close/>
                </a:path>
              </a:pathLst>
            </a:custGeom>
            <a:solidFill>
              <a:srgbClr val="F7CA41"/>
            </a:solidFill>
          </p:spPr>
          <p:txBody>
            <a:bodyPr wrap="square" lIns="0" tIns="0" rIns="0" bIns="0" rtlCol="0"/>
            <a:lstStyle/>
            <a:p>
              <a:endParaRPr/>
            </a:p>
          </p:txBody>
        </p:sp>
        <p:sp>
          <p:nvSpPr>
            <p:cNvPr id="8799" name="object 8799"/>
            <p:cNvSpPr/>
            <p:nvPr/>
          </p:nvSpPr>
          <p:spPr>
            <a:xfrm>
              <a:off x="5990945" y="8264791"/>
              <a:ext cx="10160" cy="4445"/>
            </a:xfrm>
            <a:custGeom>
              <a:avLst/>
              <a:gdLst/>
              <a:ahLst/>
              <a:cxnLst/>
              <a:rect l="l" t="t" r="r" b="b"/>
              <a:pathLst>
                <a:path w="10160" h="4445">
                  <a:moveTo>
                    <a:pt x="9601" y="4000"/>
                  </a:moveTo>
                  <a:lnTo>
                    <a:pt x="0" y="0"/>
                  </a:lnTo>
                </a:path>
              </a:pathLst>
            </a:custGeom>
            <a:ln w="25400">
              <a:solidFill>
                <a:srgbClr val="F7CA42"/>
              </a:solidFill>
            </a:ln>
          </p:spPr>
          <p:txBody>
            <a:bodyPr wrap="square" lIns="0" tIns="0" rIns="0" bIns="0" rtlCol="0"/>
            <a:lstStyle/>
            <a:p>
              <a:endParaRPr/>
            </a:p>
          </p:txBody>
        </p:sp>
        <p:sp>
          <p:nvSpPr>
            <p:cNvPr id="8800" name="object 8800"/>
            <p:cNvSpPr/>
            <p:nvPr/>
          </p:nvSpPr>
          <p:spPr>
            <a:xfrm>
              <a:off x="5990539" y="8264791"/>
              <a:ext cx="635" cy="3175"/>
            </a:xfrm>
            <a:custGeom>
              <a:avLst/>
              <a:gdLst/>
              <a:ahLst/>
              <a:cxnLst/>
              <a:rect l="l" t="t" r="r" b="b"/>
              <a:pathLst>
                <a:path w="635" h="3175">
                  <a:moveTo>
                    <a:pt x="406" y="0"/>
                  </a:moveTo>
                  <a:lnTo>
                    <a:pt x="0" y="2895"/>
                  </a:lnTo>
                </a:path>
              </a:pathLst>
            </a:custGeom>
            <a:ln w="25400">
              <a:solidFill>
                <a:srgbClr val="F7C93D"/>
              </a:solidFill>
            </a:ln>
          </p:spPr>
          <p:txBody>
            <a:bodyPr wrap="square" lIns="0" tIns="0" rIns="0" bIns="0" rtlCol="0"/>
            <a:lstStyle/>
            <a:p>
              <a:endParaRPr/>
            </a:p>
          </p:txBody>
        </p:sp>
        <p:sp>
          <p:nvSpPr>
            <p:cNvPr id="8801" name="object 8801"/>
            <p:cNvSpPr/>
            <p:nvPr/>
          </p:nvSpPr>
          <p:spPr>
            <a:xfrm>
              <a:off x="5990539" y="8267687"/>
              <a:ext cx="10160" cy="4445"/>
            </a:xfrm>
            <a:custGeom>
              <a:avLst/>
              <a:gdLst/>
              <a:ahLst/>
              <a:cxnLst/>
              <a:rect l="l" t="t" r="r" b="b"/>
              <a:pathLst>
                <a:path w="10160" h="4445">
                  <a:moveTo>
                    <a:pt x="0" y="0"/>
                  </a:moveTo>
                  <a:lnTo>
                    <a:pt x="9969" y="4076"/>
                  </a:lnTo>
                </a:path>
              </a:pathLst>
            </a:custGeom>
            <a:ln w="25400">
              <a:solidFill>
                <a:srgbClr val="F7C940"/>
              </a:solidFill>
            </a:ln>
          </p:spPr>
          <p:txBody>
            <a:bodyPr wrap="square" lIns="0" tIns="0" rIns="0" bIns="0" rtlCol="0"/>
            <a:lstStyle/>
            <a:p>
              <a:endParaRPr/>
            </a:p>
          </p:txBody>
        </p:sp>
        <p:sp>
          <p:nvSpPr>
            <p:cNvPr id="8802" name="object 8802"/>
            <p:cNvSpPr/>
            <p:nvPr/>
          </p:nvSpPr>
          <p:spPr>
            <a:xfrm>
              <a:off x="5987808" y="8268792"/>
              <a:ext cx="26034" cy="3175"/>
            </a:xfrm>
            <a:custGeom>
              <a:avLst/>
              <a:gdLst/>
              <a:ahLst/>
              <a:cxnLst/>
              <a:rect l="l" t="t" r="r" b="b"/>
              <a:pathLst>
                <a:path w="26035" h="3175">
                  <a:moveTo>
                    <a:pt x="25438" y="0"/>
                  </a:moveTo>
                  <a:lnTo>
                    <a:pt x="0" y="0"/>
                  </a:lnTo>
                  <a:lnTo>
                    <a:pt x="0" y="2971"/>
                  </a:lnTo>
                  <a:lnTo>
                    <a:pt x="25438" y="2971"/>
                  </a:lnTo>
                  <a:lnTo>
                    <a:pt x="25438" y="0"/>
                  </a:lnTo>
                  <a:close/>
                </a:path>
              </a:pathLst>
            </a:custGeom>
            <a:solidFill>
              <a:srgbClr val="F7CA44"/>
            </a:solidFill>
          </p:spPr>
          <p:txBody>
            <a:bodyPr wrap="square" lIns="0" tIns="0" rIns="0" bIns="0" rtlCol="0"/>
            <a:lstStyle/>
            <a:p>
              <a:endParaRPr/>
            </a:p>
          </p:txBody>
        </p:sp>
        <p:sp>
          <p:nvSpPr>
            <p:cNvPr id="8803" name="object 8803"/>
            <p:cNvSpPr/>
            <p:nvPr/>
          </p:nvSpPr>
          <p:spPr>
            <a:xfrm>
              <a:off x="5990259" y="8267687"/>
              <a:ext cx="10795" cy="6985"/>
            </a:xfrm>
            <a:custGeom>
              <a:avLst/>
              <a:gdLst/>
              <a:ahLst/>
              <a:cxnLst/>
              <a:rect l="l" t="t" r="r" b="b"/>
              <a:pathLst>
                <a:path w="10795" h="6984">
                  <a:moveTo>
                    <a:pt x="279" y="0"/>
                  </a:moveTo>
                  <a:lnTo>
                    <a:pt x="165" y="952"/>
                  </a:lnTo>
                  <a:lnTo>
                    <a:pt x="0" y="2857"/>
                  </a:lnTo>
                  <a:lnTo>
                    <a:pt x="3403" y="4254"/>
                  </a:lnTo>
                  <a:lnTo>
                    <a:pt x="6807" y="5575"/>
                  </a:lnTo>
                  <a:lnTo>
                    <a:pt x="10185" y="6743"/>
                  </a:lnTo>
                  <a:lnTo>
                    <a:pt x="10248" y="4076"/>
                  </a:lnTo>
                  <a:lnTo>
                    <a:pt x="6934" y="2819"/>
                  </a:lnTo>
                  <a:lnTo>
                    <a:pt x="3581" y="1422"/>
                  </a:lnTo>
                  <a:lnTo>
                    <a:pt x="279" y="0"/>
                  </a:lnTo>
                  <a:close/>
                </a:path>
              </a:pathLst>
            </a:custGeom>
            <a:solidFill>
              <a:srgbClr val="F6C93B"/>
            </a:solidFill>
          </p:spPr>
          <p:txBody>
            <a:bodyPr wrap="square" lIns="0" tIns="0" rIns="0" bIns="0" rtlCol="0"/>
            <a:lstStyle/>
            <a:p>
              <a:endParaRPr/>
            </a:p>
          </p:txBody>
        </p:sp>
        <p:sp>
          <p:nvSpPr>
            <p:cNvPr id="8804" name="object 8804"/>
            <p:cNvSpPr/>
            <p:nvPr/>
          </p:nvSpPr>
          <p:spPr>
            <a:xfrm>
              <a:off x="5990539" y="8267687"/>
              <a:ext cx="10160" cy="4445"/>
            </a:xfrm>
            <a:custGeom>
              <a:avLst/>
              <a:gdLst/>
              <a:ahLst/>
              <a:cxnLst/>
              <a:rect l="l" t="t" r="r" b="b"/>
              <a:pathLst>
                <a:path w="10160" h="4445">
                  <a:moveTo>
                    <a:pt x="9969" y="4076"/>
                  </a:moveTo>
                  <a:lnTo>
                    <a:pt x="0" y="0"/>
                  </a:lnTo>
                </a:path>
              </a:pathLst>
            </a:custGeom>
            <a:ln w="25400">
              <a:solidFill>
                <a:srgbClr val="F7C940"/>
              </a:solidFill>
            </a:ln>
          </p:spPr>
          <p:txBody>
            <a:bodyPr wrap="square" lIns="0" tIns="0" rIns="0" bIns="0" rtlCol="0"/>
            <a:lstStyle/>
            <a:p>
              <a:endParaRPr/>
            </a:p>
          </p:txBody>
        </p:sp>
        <p:sp>
          <p:nvSpPr>
            <p:cNvPr id="8805" name="object 8805"/>
            <p:cNvSpPr/>
            <p:nvPr/>
          </p:nvSpPr>
          <p:spPr>
            <a:xfrm>
              <a:off x="5990259" y="8267687"/>
              <a:ext cx="635" cy="3175"/>
            </a:xfrm>
            <a:custGeom>
              <a:avLst/>
              <a:gdLst/>
              <a:ahLst/>
              <a:cxnLst/>
              <a:rect l="l" t="t" r="r" b="b"/>
              <a:pathLst>
                <a:path w="635" h="3175">
                  <a:moveTo>
                    <a:pt x="279" y="0"/>
                  </a:moveTo>
                  <a:lnTo>
                    <a:pt x="0" y="2857"/>
                  </a:lnTo>
                </a:path>
              </a:pathLst>
            </a:custGeom>
            <a:ln w="25400">
              <a:solidFill>
                <a:srgbClr val="F7C938"/>
              </a:solidFill>
            </a:ln>
          </p:spPr>
          <p:txBody>
            <a:bodyPr wrap="square" lIns="0" tIns="0" rIns="0" bIns="0" rtlCol="0"/>
            <a:lstStyle/>
            <a:p>
              <a:endParaRPr/>
            </a:p>
          </p:txBody>
        </p:sp>
        <p:sp>
          <p:nvSpPr>
            <p:cNvPr id="8806" name="object 8806"/>
            <p:cNvSpPr/>
            <p:nvPr/>
          </p:nvSpPr>
          <p:spPr>
            <a:xfrm>
              <a:off x="5990259" y="8270544"/>
              <a:ext cx="10795" cy="4445"/>
            </a:xfrm>
            <a:custGeom>
              <a:avLst/>
              <a:gdLst/>
              <a:ahLst/>
              <a:cxnLst/>
              <a:rect l="l" t="t" r="r" b="b"/>
              <a:pathLst>
                <a:path w="10795" h="4445">
                  <a:moveTo>
                    <a:pt x="0" y="0"/>
                  </a:moveTo>
                  <a:lnTo>
                    <a:pt x="10185" y="3886"/>
                  </a:lnTo>
                </a:path>
              </a:pathLst>
            </a:custGeom>
            <a:ln w="25400">
              <a:solidFill>
                <a:srgbClr val="F6C938"/>
              </a:solidFill>
            </a:ln>
          </p:spPr>
          <p:txBody>
            <a:bodyPr wrap="square" lIns="0" tIns="0" rIns="0" bIns="0" rtlCol="0"/>
            <a:lstStyle/>
            <a:p>
              <a:endParaRPr/>
            </a:p>
          </p:txBody>
        </p:sp>
        <p:sp>
          <p:nvSpPr>
            <p:cNvPr id="8807" name="object 8807"/>
            <p:cNvSpPr/>
            <p:nvPr/>
          </p:nvSpPr>
          <p:spPr>
            <a:xfrm>
              <a:off x="5987745" y="8271764"/>
              <a:ext cx="26034" cy="3175"/>
            </a:xfrm>
            <a:custGeom>
              <a:avLst/>
              <a:gdLst/>
              <a:ahLst/>
              <a:cxnLst/>
              <a:rect l="l" t="t" r="r" b="b"/>
              <a:pathLst>
                <a:path w="26035" h="3175">
                  <a:moveTo>
                    <a:pt x="25463" y="0"/>
                  </a:moveTo>
                  <a:lnTo>
                    <a:pt x="0" y="0"/>
                  </a:lnTo>
                  <a:lnTo>
                    <a:pt x="0" y="2667"/>
                  </a:lnTo>
                  <a:lnTo>
                    <a:pt x="25463" y="2667"/>
                  </a:lnTo>
                  <a:lnTo>
                    <a:pt x="25463" y="0"/>
                  </a:lnTo>
                  <a:close/>
                </a:path>
              </a:pathLst>
            </a:custGeom>
            <a:solidFill>
              <a:srgbClr val="F6CA3F"/>
            </a:solidFill>
          </p:spPr>
          <p:txBody>
            <a:bodyPr wrap="square" lIns="0" tIns="0" rIns="0" bIns="0" rtlCol="0"/>
            <a:lstStyle/>
            <a:p>
              <a:endParaRPr/>
            </a:p>
          </p:txBody>
        </p:sp>
        <p:sp>
          <p:nvSpPr>
            <p:cNvPr id="8808" name="object 8808"/>
            <p:cNvSpPr/>
            <p:nvPr/>
          </p:nvSpPr>
          <p:spPr>
            <a:xfrm>
              <a:off x="5980811" y="8260638"/>
              <a:ext cx="10160" cy="7620"/>
            </a:xfrm>
            <a:custGeom>
              <a:avLst/>
              <a:gdLst/>
              <a:ahLst/>
              <a:cxnLst/>
              <a:rect l="l" t="t" r="r" b="b"/>
              <a:pathLst>
                <a:path w="10160" h="7620">
                  <a:moveTo>
                    <a:pt x="711" y="0"/>
                  </a:moveTo>
                  <a:lnTo>
                    <a:pt x="0" y="2794"/>
                  </a:lnTo>
                  <a:lnTo>
                    <a:pt x="3162" y="4165"/>
                  </a:lnTo>
                  <a:lnTo>
                    <a:pt x="6426" y="5613"/>
                  </a:lnTo>
                  <a:lnTo>
                    <a:pt x="9728" y="7048"/>
                  </a:lnTo>
                  <a:lnTo>
                    <a:pt x="9829" y="6083"/>
                  </a:lnTo>
                  <a:lnTo>
                    <a:pt x="9969" y="5118"/>
                  </a:lnTo>
                  <a:lnTo>
                    <a:pt x="10134" y="4152"/>
                  </a:lnTo>
                  <a:lnTo>
                    <a:pt x="6934" y="2755"/>
                  </a:lnTo>
                  <a:lnTo>
                    <a:pt x="3784" y="1333"/>
                  </a:lnTo>
                  <a:lnTo>
                    <a:pt x="711" y="0"/>
                  </a:lnTo>
                  <a:close/>
                </a:path>
              </a:pathLst>
            </a:custGeom>
            <a:solidFill>
              <a:srgbClr val="F7C83C"/>
            </a:solidFill>
          </p:spPr>
          <p:txBody>
            <a:bodyPr wrap="square" lIns="0" tIns="0" rIns="0" bIns="0" rtlCol="0"/>
            <a:lstStyle/>
            <a:p>
              <a:endParaRPr/>
            </a:p>
          </p:txBody>
        </p:sp>
        <p:sp>
          <p:nvSpPr>
            <p:cNvPr id="8809" name="object 8809"/>
            <p:cNvSpPr/>
            <p:nvPr/>
          </p:nvSpPr>
          <p:spPr>
            <a:xfrm>
              <a:off x="5981522" y="8260638"/>
              <a:ext cx="9525" cy="4445"/>
            </a:xfrm>
            <a:custGeom>
              <a:avLst/>
              <a:gdLst/>
              <a:ahLst/>
              <a:cxnLst/>
              <a:rect l="l" t="t" r="r" b="b"/>
              <a:pathLst>
                <a:path w="9525" h="4445">
                  <a:moveTo>
                    <a:pt x="9423" y="4152"/>
                  </a:moveTo>
                  <a:lnTo>
                    <a:pt x="0" y="0"/>
                  </a:lnTo>
                </a:path>
              </a:pathLst>
            </a:custGeom>
            <a:ln w="25400">
              <a:solidFill>
                <a:srgbClr val="F8C83D"/>
              </a:solidFill>
            </a:ln>
          </p:spPr>
          <p:txBody>
            <a:bodyPr wrap="square" lIns="0" tIns="0" rIns="0" bIns="0" rtlCol="0"/>
            <a:lstStyle/>
            <a:p>
              <a:endParaRPr/>
            </a:p>
          </p:txBody>
        </p:sp>
        <p:sp>
          <p:nvSpPr>
            <p:cNvPr id="8810" name="object 8810"/>
            <p:cNvSpPr/>
            <p:nvPr/>
          </p:nvSpPr>
          <p:spPr>
            <a:xfrm>
              <a:off x="5980811" y="8260638"/>
              <a:ext cx="10160" cy="7620"/>
            </a:xfrm>
            <a:custGeom>
              <a:avLst/>
              <a:gdLst/>
              <a:ahLst/>
              <a:cxnLst/>
              <a:rect l="l" t="t" r="r" b="b"/>
              <a:pathLst>
                <a:path w="10160" h="7620">
                  <a:moveTo>
                    <a:pt x="711" y="0"/>
                  </a:moveTo>
                  <a:lnTo>
                    <a:pt x="0" y="2794"/>
                  </a:lnTo>
                </a:path>
                <a:path w="10160" h="7620">
                  <a:moveTo>
                    <a:pt x="0" y="2794"/>
                  </a:moveTo>
                  <a:lnTo>
                    <a:pt x="9728" y="7048"/>
                  </a:lnTo>
                </a:path>
              </a:pathLst>
            </a:custGeom>
            <a:ln w="25400">
              <a:solidFill>
                <a:srgbClr val="F7C83B"/>
              </a:solidFill>
            </a:ln>
          </p:spPr>
          <p:txBody>
            <a:bodyPr wrap="square" lIns="0" tIns="0" rIns="0" bIns="0" rtlCol="0"/>
            <a:lstStyle/>
            <a:p>
              <a:endParaRPr/>
            </a:p>
          </p:txBody>
        </p:sp>
        <p:sp>
          <p:nvSpPr>
            <p:cNvPr id="8811" name="object 8811"/>
            <p:cNvSpPr/>
            <p:nvPr/>
          </p:nvSpPr>
          <p:spPr>
            <a:xfrm>
              <a:off x="5990539" y="8264791"/>
              <a:ext cx="635" cy="3175"/>
            </a:xfrm>
            <a:custGeom>
              <a:avLst/>
              <a:gdLst/>
              <a:ahLst/>
              <a:cxnLst/>
              <a:rect l="l" t="t" r="r" b="b"/>
              <a:pathLst>
                <a:path w="635" h="3175">
                  <a:moveTo>
                    <a:pt x="0" y="2895"/>
                  </a:moveTo>
                  <a:lnTo>
                    <a:pt x="406" y="0"/>
                  </a:lnTo>
                </a:path>
              </a:pathLst>
            </a:custGeom>
            <a:ln w="25400">
              <a:solidFill>
                <a:srgbClr val="F7C93D"/>
              </a:solidFill>
            </a:ln>
          </p:spPr>
          <p:txBody>
            <a:bodyPr wrap="square" lIns="0" tIns="0" rIns="0" bIns="0" rtlCol="0"/>
            <a:lstStyle/>
            <a:p>
              <a:endParaRPr/>
            </a:p>
          </p:txBody>
        </p:sp>
        <p:sp>
          <p:nvSpPr>
            <p:cNvPr id="8812" name="object 8812"/>
            <p:cNvSpPr/>
            <p:nvPr/>
          </p:nvSpPr>
          <p:spPr>
            <a:xfrm>
              <a:off x="5980137" y="8263433"/>
              <a:ext cx="10795" cy="7620"/>
            </a:xfrm>
            <a:custGeom>
              <a:avLst/>
              <a:gdLst/>
              <a:ahLst/>
              <a:cxnLst/>
              <a:rect l="l" t="t" r="r" b="b"/>
              <a:pathLst>
                <a:path w="10795" h="7620">
                  <a:moveTo>
                    <a:pt x="673" y="0"/>
                  </a:moveTo>
                  <a:lnTo>
                    <a:pt x="215" y="1892"/>
                  </a:lnTo>
                  <a:lnTo>
                    <a:pt x="0" y="2857"/>
                  </a:lnTo>
                  <a:lnTo>
                    <a:pt x="6718" y="5727"/>
                  </a:lnTo>
                  <a:lnTo>
                    <a:pt x="10121" y="7112"/>
                  </a:lnTo>
                  <a:lnTo>
                    <a:pt x="10287" y="5207"/>
                  </a:lnTo>
                  <a:lnTo>
                    <a:pt x="10401" y="4254"/>
                  </a:lnTo>
                  <a:lnTo>
                    <a:pt x="7099" y="2819"/>
                  </a:lnTo>
                  <a:lnTo>
                    <a:pt x="3835" y="1371"/>
                  </a:lnTo>
                  <a:lnTo>
                    <a:pt x="673" y="0"/>
                  </a:lnTo>
                  <a:close/>
                </a:path>
              </a:pathLst>
            </a:custGeom>
            <a:solidFill>
              <a:srgbClr val="F7C837"/>
            </a:solidFill>
          </p:spPr>
          <p:txBody>
            <a:bodyPr wrap="square" lIns="0" tIns="0" rIns="0" bIns="0" rtlCol="0"/>
            <a:lstStyle/>
            <a:p>
              <a:endParaRPr/>
            </a:p>
          </p:txBody>
        </p:sp>
        <p:sp>
          <p:nvSpPr>
            <p:cNvPr id="8813" name="object 8813"/>
            <p:cNvSpPr/>
            <p:nvPr/>
          </p:nvSpPr>
          <p:spPr>
            <a:xfrm>
              <a:off x="5980811" y="8263433"/>
              <a:ext cx="10160" cy="4445"/>
            </a:xfrm>
            <a:custGeom>
              <a:avLst/>
              <a:gdLst/>
              <a:ahLst/>
              <a:cxnLst/>
              <a:rect l="l" t="t" r="r" b="b"/>
              <a:pathLst>
                <a:path w="10160" h="4445">
                  <a:moveTo>
                    <a:pt x="9728" y="4254"/>
                  </a:moveTo>
                  <a:lnTo>
                    <a:pt x="0" y="0"/>
                  </a:lnTo>
                </a:path>
              </a:pathLst>
            </a:custGeom>
            <a:ln w="25400">
              <a:solidFill>
                <a:srgbClr val="F7C83B"/>
              </a:solidFill>
            </a:ln>
          </p:spPr>
          <p:txBody>
            <a:bodyPr wrap="square" lIns="0" tIns="0" rIns="0" bIns="0" rtlCol="0"/>
            <a:lstStyle/>
            <a:p>
              <a:endParaRPr/>
            </a:p>
          </p:txBody>
        </p:sp>
        <p:sp>
          <p:nvSpPr>
            <p:cNvPr id="8814" name="object 8814"/>
            <p:cNvSpPr/>
            <p:nvPr/>
          </p:nvSpPr>
          <p:spPr>
            <a:xfrm>
              <a:off x="5980137" y="8263433"/>
              <a:ext cx="1270" cy="3175"/>
            </a:xfrm>
            <a:custGeom>
              <a:avLst/>
              <a:gdLst/>
              <a:ahLst/>
              <a:cxnLst/>
              <a:rect l="l" t="t" r="r" b="b"/>
              <a:pathLst>
                <a:path w="1270" h="3175">
                  <a:moveTo>
                    <a:pt x="673" y="0"/>
                  </a:moveTo>
                  <a:lnTo>
                    <a:pt x="0" y="2857"/>
                  </a:lnTo>
                </a:path>
              </a:pathLst>
            </a:custGeom>
            <a:ln w="25400">
              <a:solidFill>
                <a:srgbClr val="F7C835"/>
              </a:solidFill>
            </a:ln>
          </p:spPr>
          <p:txBody>
            <a:bodyPr wrap="square" lIns="0" tIns="0" rIns="0" bIns="0" rtlCol="0"/>
            <a:lstStyle/>
            <a:p>
              <a:endParaRPr/>
            </a:p>
          </p:txBody>
        </p:sp>
        <p:sp>
          <p:nvSpPr>
            <p:cNvPr id="8815" name="object 8815"/>
            <p:cNvSpPr/>
            <p:nvPr/>
          </p:nvSpPr>
          <p:spPr>
            <a:xfrm>
              <a:off x="5980137" y="8266290"/>
              <a:ext cx="10160" cy="4445"/>
            </a:xfrm>
            <a:custGeom>
              <a:avLst/>
              <a:gdLst/>
              <a:ahLst/>
              <a:cxnLst/>
              <a:rect l="l" t="t" r="r" b="b"/>
              <a:pathLst>
                <a:path w="10160" h="4445">
                  <a:moveTo>
                    <a:pt x="0" y="0"/>
                  </a:moveTo>
                  <a:lnTo>
                    <a:pt x="10121" y="4254"/>
                  </a:lnTo>
                </a:path>
              </a:pathLst>
            </a:custGeom>
            <a:ln w="25400">
              <a:solidFill>
                <a:srgbClr val="F6C833"/>
              </a:solidFill>
            </a:ln>
          </p:spPr>
          <p:txBody>
            <a:bodyPr wrap="square" lIns="0" tIns="0" rIns="0" bIns="0" rtlCol="0"/>
            <a:lstStyle/>
            <a:p>
              <a:endParaRPr/>
            </a:p>
          </p:txBody>
        </p:sp>
        <p:sp>
          <p:nvSpPr>
            <p:cNvPr id="8816" name="object 8816"/>
            <p:cNvSpPr/>
            <p:nvPr/>
          </p:nvSpPr>
          <p:spPr>
            <a:xfrm>
              <a:off x="5990259" y="8267687"/>
              <a:ext cx="635" cy="3175"/>
            </a:xfrm>
            <a:custGeom>
              <a:avLst/>
              <a:gdLst/>
              <a:ahLst/>
              <a:cxnLst/>
              <a:rect l="l" t="t" r="r" b="b"/>
              <a:pathLst>
                <a:path w="635" h="3175">
                  <a:moveTo>
                    <a:pt x="0" y="2857"/>
                  </a:moveTo>
                  <a:lnTo>
                    <a:pt x="279" y="0"/>
                  </a:lnTo>
                </a:path>
              </a:pathLst>
            </a:custGeom>
            <a:ln w="25400">
              <a:solidFill>
                <a:srgbClr val="F7C938"/>
              </a:solidFill>
            </a:ln>
          </p:spPr>
          <p:txBody>
            <a:bodyPr wrap="square" lIns="0" tIns="0" rIns="0" bIns="0" rtlCol="0"/>
            <a:lstStyle/>
            <a:p>
              <a:endParaRPr/>
            </a:p>
          </p:txBody>
        </p:sp>
        <p:sp>
          <p:nvSpPr>
            <p:cNvPr id="8817" name="object 8817"/>
            <p:cNvSpPr/>
            <p:nvPr/>
          </p:nvSpPr>
          <p:spPr>
            <a:xfrm>
              <a:off x="5989967" y="8270544"/>
              <a:ext cx="10795" cy="6350"/>
            </a:xfrm>
            <a:custGeom>
              <a:avLst/>
              <a:gdLst/>
              <a:ahLst/>
              <a:cxnLst/>
              <a:rect l="l" t="t" r="r" b="b"/>
              <a:pathLst>
                <a:path w="10795" h="6350">
                  <a:moveTo>
                    <a:pt x="292" y="0"/>
                  </a:moveTo>
                  <a:lnTo>
                    <a:pt x="114" y="1879"/>
                  </a:lnTo>
                  <a:lnTo>
                    <a:pt x="0" y="2781"/>
                  </a:lnTo>
                  <a:lnTo>
                    <a:pt x="3479" y="4038"/>
                  </a:lnTo>
                  <a:lnTo>
                    <a:pt x="6934" y="5181"/>
                  </a:lnTo>
                  <a:lnTo>
                    <a:pt x="10350" y="6146"/>
                  </a:lnTo>
                  <a:lnTo>
                    <a:pt x="10452" y="4711"/>
                  </a:lnTo>
                  <a:lnTo>
                    <a:pt x="10477" y="3886"/>
                  </a:lnTo>
                  <a:lnTo>
                    <a:pt x="7099" y="2717"/>
                  </a:lnTo>
                  <a:lnTo>
                    <a:pt x="3695" y="1397"/>
                  </a:lnTo>
                  <a:lnTo>
                    <a:pt x="292" y="0"/>
                  </a:lnTo>
                  <a:close/>
                </a:path>
              </a:pathLst>
            </a:custGeom>
            <a:solidFill>
              <a:srgbClr val="F5C930"/>
            </a:solidFill>
          </p:spPr>
          <p:txBody>
            <a:bodyPr wrap="square" lIns="0" tIns="0" rIns="0" bIns="0" rtlCol="0"/>
            <a:lstStyle/>
            <a:p>
              <a:endParaRPr/>
            </a:p>
          </p:txBody>
        </p:sp>
        <p:sp>
          <p:nvSpPr>
            <p:cNvPr id="8818" name="object 8818"/>
            <p:cNvSpPr/>
            <p:nvPr/>
          </p:nvSpPr>
          <p:spPr>
            <a:xfrm>
              <a:off x="5990259" y="8270544"/>
              <a:ext cx="10795" cy="4445"/>
            </a:xfrm>
            <a:custGeom>
              <a:avLst/>
              <a:gdLst/>
              <a:ahLst/>
              <a:cxnLst/>
              <a:rect l="l" t="t" r="r" b="b"/>
              <a:pathLst>
                <a:path w="10795" h="4445">
                  <a:moveTo>
                    <a:pt x="10185" y="3886"/>
                  </a:moveTo>
                  <a:lnTo>
                    <a:pt x="0" y="0"/>
                  </a:lnTo>
                </a:path>
              </a:pathLst>
            </a:custGeom>
            <a:ln w="25400">
              <a:solidFill>
                <a:srgbClr val="F6C938"/>
              </a:solidFill>
            </a:ln>
          </p:spPr>
          <p:txBody>
            <a:bodyPr wrap="square" lIns="0" tIns="0" rIns="0" bIns="0" rtlCol="0"/>
            <a:lstStyle/>
            <a:p>
              <a:endParaRPr/>
            </a:p>
          </p:txBody>
        </p:sp>
        <p:sp>
          <p:nvSpPr>
            <p:cNvPr id="8819" name="object 8819"/>
            <p:cNvSpPr/>
            <p:nvPr/>
          </p:nvSpPr>
          <p:spPr>
            <a:xfrm>
              <a:off x="5989967" y="8270544"/>
              <a:ext cx="635" cy="3175"/>
            </a:xfrm>
            <a:custGeom>
              <a:avLst/>
              <a:gdLst/>
              <a:ahLst/>
              <a:cxnLst/>
              <a:rect l="l" t="t" r="r" b="b"/>
              <a:pathLst>
                <a:path w="635" h="3175">
                  <a:moveTo>
                    <a:pt x="292" y="0"/>
                  </a:moveTo>
                  <a:lnTo>
                    <a:pt x="0" y="2781"/>
                  </a:lnTo>
                </a:path>
              </a:pathLst>
            </a:custGeom>
            <a:ln w="25400">
              <a:solidFill>
                <a:srgbClr val="F5C82D"/>
              </a:solidFill>
            </a:ln>
          </p:spPr>
          <p:txBody>
            <a:bodyPr wrap="square" lIns="0" tIns="0" rIns="0" bIns="0" rtlCol="0"/>
            <a:lstStyle/>
            <a:p>
              <a:endParaRPr/>
            </a:p>
          </p:txBody>
        </p:sp>
        <p:sp>
          <p:nvSpPr>
            <p:cNvPr id="8820" name="object 8820"/>
            <p:cNvSpPr/>
            <p:nvPr/>
          </p:nvSpPr>
          <p:spPr>
            <a:xfrm>
              <a:off x="5989967" y="8273326"/>
              <a:ext cx="10795" cy="3810"/>
            </a:xfrm>
            <a:custGeom>
              <a:avLst/>
              <a:gdLst/>
              <a:ahLst/>
              <a:cxnLst/>
              <a:rect l="l" t="t" r="r" b="b"/>
              <a:pathLst>
                <a:path w="10795" h="3809">
                  <a:moveTo>
                    <a:pt x="0" y="0"/>
                  </a:moveTo>
                  <a:lnTo>
                    <a:pt x="10350" y="3365"/>
                  </a:lnTo>
                </a:path>
              </a:pathLst>
            </a:custGeom>
            <a:ln w="25400">
              <a:solidFill>
                <a:srgbClr val="F5C929"/>
              </a:solidFill>
            </a:ln>
          </p:spPr>
          <p:txBody>
            <a:bodyPr wrap="square" lIns="0" tIns="0" rIns="0" bIns="0" rtlCol="0"/>
            <a:lstStyle/>
            <a:p>
              <a:endParaRPr/>
            </a:p>
          </p:txBody>
        </p:sp>
        <p:sp>
          <p:nvSpPr>
            <p:cNvPr id="8821" name="object 8821"/>
            <p:cNvSpPr/>
            <p:nvPr/>
          </p:nvSpPr>
          <p:spPr>
            <a:xfrm>
              <a:off x="5987618" y="8274431"/>
              <a:ext cx="26034" cy="2540"/>
            </a:xfrm>
            <a:custGeom>
              <a:avLst/>
              <a:gdLst/>
              <a:ahLst/>
              <a:cxnLst/>
              <a:rect l="l" t="t" r="r" b="b"/>
              <a:pathLst>
                <a:path w="26035" h="2540">
                  <a:moveTo>
                    <a:pt x="25526" y="0"/>
                  </a:moveTo>
                  <a:lnTo>
                    <a:pt x="0" y="0"/>
                  </a:lnTo>
                  <a:lnTo>
                    <a:pt x="0" y="827"/>
                  </a:lnTo>
                  <a:lnTo>
                    <a:pt x="1928" y="1511"/>
                  </a:lnTo>
                  <a:lnTo>
                    <a:pt x="5055" y="2260"/>
                  </a:lnTo>
                  <a:lnTo>
                    <a:pt x="25526" y="2260"/>
                  </a:lnTo>
                  <a:lnTo>
                    <a:pt x="25526" y="0"/>
                  </a:lnTo>
                  <a:close/>
                </a:path>
              </a:pathLst>
            </a:custGeom>
            <a:solidFill>
              <a:srgbClr val="F5CA34"/>
            </a:solidFill>
          </p:spPr>
          <p:txBody>
            <a:bodyPr wrap="square" lIns="0" tIns="0" rIns="0" bIns="0" rtlCol="0"/>
            <a:lstStyle/>
            <a:p>
              <a:endParaRPr/>
            </a:p>
          </p:txBody>
        </p:sp>
        <p:sp>
          <p:nvSpPr>
            <p:cNvPr id="8822" name="object 8822"/>
            <p:cNvSpPr/>
            <p:nvPr/>
          </p:nvSpPr>
          <p:spPr>
            <a:xfrm>
              <a:off x="5989548" y="8273326"/>
              <a:ext cx="10795" cy="5715"/>
            </a:xfrm>
            <a:custGeom>
              <a:avLst/>
              <a:gdLst/>
              <a:ahLst/>
              <a:cxnLst/>
              <a:rect l="l" t="t" r="r" b="b"/>
              <a:pathLst>
                <a:path w="10795" h="5715">
                  <a:moveTo>
                    <a:pt x="419" y="0"/>
                  </a:moveTo>
                  <a:lnTo>
                    <a:pt x="177" y="1778"/>
                  </a:lnTo>
                  <a:lnTo>
                    <a:pt x="0" y="2616"/>
                  </a:lnTo>
                  <a:lnTo>
                    <a:pt x="10529" y="5139"/>
                  </a:lnTo>
                  <a:lnTo>
                    <a:pt x="10629" y="4648"/>
                  </a:lnTo>
                  <a:lnTo>
                    <a:pt x="10769" y="3365"/>
                  </a:lnTo>
                  <a:lnTo>
                    <a:pt x="7353" y="2400"/>
                  </a:lnTo>
                  <a:lnTo>
                    <a:pt x="3898" y="1257"/>
                  </a:lnTo>
                  <a:lnTo>
                    <a:pt x="419" y="0"/>
                  </a:lnTo>
                  <a:close/>
                </a:path>
              </a:pathLst>
            </a:custGeom>
            <a:solidFill>
              <a:srgbClr val="F4C81E"/>
            </a:solidFill>
          </p:spPr>
          <p:txBody>
            <a:bodyPr wrap="square" lIns="0" tIns="0" rIns="0" bIns="0" rtlCol="0"/>
            <a:lstStyle/>
            <a:p>
              <a:endParaRPr/>
            </a:p>
          </p:txBody>
        </p:sp>
        <p:sp>
          <p:nvSpPr>
            <p:cNvPr id="8823" name="object 8823"/>
            <p:cNvSpPr/>
            <p:nvPr/>
          </p:nvSpPr>
          <p:spPr>
            <a:xfrm>
              <a:off x="5989967" y="8273326"/>
              <a:ext cx="10795" cy="3810"/>
            </a:xfrm>
            <a:custGeom>
              <a:avLst/>
              <a:gdLst/>
              <a:ahLst/>
              <a:cxnLst/>
              <a:rect l="l" t="t" r="r" b="b"/>
              <a:pathLst>
                <a:path w="10795" h="3809">
                  <a:moveTo>
                    <a:pt x="10350" y="3365"/>
                  </a:moveTo>
                  <a:lnTo>
                    <a:pt x="0" y="0"/>
                  </a:lnTo>
                </a:path>
              </a:pathLst>
            </a:custGeom>
            <a:ln w="25400">
              <a:solidFill>
                <a:srgbClr val="F5C929"/>
              </a:solidFill>
            </a:ln>
          </p:spPr>
          <p:txBody>
            <a:bodyPr wrap="square" lIns="0" tIns="0" rIns="0" bIns="0" rtlCol="0"/>
            <a:lstStyle/>
            <a:p>
              <a:endParaRPr/>
            </a:p>
          </p:txBody>
        </p:sp>
        <p:sp>
          <p:nvSpPr>
            <p:cNvPr id="8824" name="object 8824"/>
            <p:cNvSpPr/>
            <p:nvPr/>
          </p:nvSpPr>
          <p:spPr>
            <a:xfrm>
              <a:off x="5989548" y="8273326"/>
              <a:ext cx="635" cy="3175"/>
            </a:xfrm>
            <a:custGeom>
              <a:avLst/>
              <a:gdLst/>
              <a:ahLst/>
              <a:cxnLst/>
              <a:rect l="l" t="t" r="r" b="b"/>
              <a:pathLst>
                <a:path w="635" h="3175">
                  <a:moveTo>
                    <a:pt x="419" y="0"/>
                  </a:moveTo>
                  <a:lnTo>
                    <a:pt x="0" y="2616"/>
                  </a:lnTo>
                </a:path>
              </a:pathLst>
            </a:custGeom>
            <a:ln w="25400">
              <a:solidFill>
                <a:srgbClr val="F4C81D"/>
              </a:solidFill>
            </a:ln>
          </p:spPr>
          <p:txBody>
            <a:bodyPr wrap="square" lIns="0" tIns="0" rIns="0" bIns="0" rtlCol="0"/>
            <a:lstStyle/>
            <a:p>
              <a:endParaRPr/>
            </a:p>
          </p:txBody>
        </p:sp>
        <p:sp>
          <p:nvSpPr>
            <p:cNvPr id="8825" name="object 8825"/>
            <p:cNvSpPr/>
            <p:nvPr/>
          </p:nvSpPr>
          <p:spPr>
            <a:xfrm>
              <a:off x="5989548" y="8275942"/>
              <a:ext cx="1905" cy="635"/>
            </a:xfrm>
            <a:custGeom>
              <a:avLst/>
              <a:gdLst/>
              <a:ahLst/>
              <a:cxnLst/>
              <a:rect l="l" t="t" r="r" b="b"/>
              <a:pathLst>
                <a:path w="1904" h="634">
                  <a:moveTo>
                    <a:pt x="0" y="0"/>
                  </a:moveTo>
                  <a:lnTo>
                    <a:pt x="1488" y="357"/>
                  </a:lnTo>
                </a:path>
              </a:pathLst>
            </a:custGeom>
            <a:ln w="25400">
              <a:solidFill>
                <a:srgbClr val="F4C813"/>
              </a:solidFill>
            </a:ln>
          </p:spPr>
          <p:txBody>
            <a:bodyPr wrap="square" lIns="0" tIns="0" rIns="0" bIns="0" rtlCol="0"/>
            <a:lstStyle/>
            <a:p>
              <a:endParaRPr/>
            </a:p>
          </p:txBody>
        </p:sp>
        <p:sp>
          <p:nvSpPr>
            <p:cNvPr id="8826" name="object 8826"/>
            <p:cNvSpPr/>
            <p:nvPr/>
          </p:nvSpPr>
          <p:spPr>
            <a:xfrm>
              <a:off x="6000077" y="8276691"/>
              <a:ext cx="635" cy="1905"/>
            </a:xfrm>
            <a:custGeom>
              <a:avLst/>
              <a:gdLst/>
              <a:ahLst/>
              <a:cxnLst/>
              <a:rect l="l" t="t" r="r" b="b"/>
              <a:pathLst>
                <a:path w="635" h="1904">
                  <a:moveTo>
                    <a:pt x="0" y="1773"/>
                  </a:moveTo>
                  <a:lnTo>
                    <a:pt x="240" y="0"/>
                  </a:lnTo>
                </a:path>
              </a:pathLst>
            </a:custGeom>
            <a:ln w="25400">
              <a:solidFill>
                <a:srgbClr val="F4C91F"/>
              </a:solidFill>
            </a:ln>
          </p:spPr>
          <p:txBody>
            <a:bodyPr wrap="square" lIns="0" tIns="0" rIns="0" bIns="0" rtlCol="0"/>
            <a:lstStyle/>
            <a:p>
              <a:endParaRPr/>
            </a:p>
          </p:txBody>
        </p:sp>
        <p:sp>
          <p:nvSpPr>
            <p:cNvPr id="8827" name="object 8827"/>
            <p:cNvSpPr/>
            <p:nvPr/>
          </p:nvSpPr>
          <p:spPr>
            <a:xfrm>
              <a:off x="5979477" y="8266290"/>
              <a:ext cx="10795" cy="7620"/>
            </a:xfrm>
            <a:custGeom>
              <a:avLst/>
              <a:gdLst/>
              <a:ahLst/>
              <a:cxnLst/>
              <a:rect l="l" t="t" r="r" b="b"/>
              <a:pathLst>
                <a:path w="10795" h="7620">
                  <a:moveTo>
                    <a:pt x="660" y="0"/>
                  </a:moveTo>
                  <a:lnTo>
                    <a:pt x="0" y="2895"/>
                  </a:lnTo>
                  <a:lnTo>
                    <a:pt x="3505" y="4381"/>
                  </a:lnTo>
                  <a:lnTo>
                    <a:pt x="7010" y="5765"/>
                  </a:lnTo>
                  <a:lnTo>
                    <a:pt x="10490" y="7035"/>
                  </a:lnTo>
                  <a:lnTo>
                    <a:pt x="10604" y="6134"/>
                  </a:lnTo>
                  <a:lnTo>
                    <a:pt x="10782" y="4254"/>
                  </a:lnTo>
                  <a:lnTo>
                    <a:pt x="7378" y="2870"/>
                  </a:lnTo>
                  <a:lnTo>
                    <a:pt x="660" y="0"/>
                  </a:lnTo>
                  <a:close/>
                </a:path>
              </a:pathLst>
            </a:custGeom>
            <a:solidFill>
              <a:srgbClr val="F5C82C"/>
            </a:solidFill>
          </p:spPr>
          <p:txBody>
            <a:bodyPr wrap="square" lIns="0" tIns="0" rIns="0" bIns="0" rtlCol="0"/>
            <a:lstStyle/>
            <a:p>
              <a:endParaRPr/>
            </a:p>
          </p:txBody>
        </p:sp>
        <p:sp>
          <p:nvSpPr>
            <p:cNvPr id="8828" name="object 8828"/>
            <p:cNvSpPr/>
            <p:nvPr/>
          </p:nvSpPr>
          <p:spPr>
            <a:xfrm>
              <a:off x="5980137" y="8266290"/>
              <a:ext cx="10160" cy="4445"/>
            </a:xfrm>
            <a:custGeom>
              <a:avLst/>
              <a:gdLst/>
              <a:ahLst/>
              <a:cxnLst/>
              <a:rect l="l" t="t" r="r" b="b"/>
              <a:pathLst>
                <a:path w="10160" h="4445">
                  <a:moveTo>
                    <a:pt x="10121" y="4254"/>
                  </a:moveTo>
                  <a:lnTo>
                    <a:pt x="0" y="0"/>
                  </a:lnTo>
                </a:path>
              </a:pathLst>
            </a:custGeom>
            <a:ln w="25400">
              <a:solidFill>
                <a:srgbClr val="F6C833"/>
              </a:solidFill>
            </a:ln>
          </p:spPr>
          <p:txBody>
            <a:bodyPr wrap="square" lIns="0" tIns="0" rIns="0" bIns="0" rtlCol="0"/>
            <a:lstStyle/>
            <a:p>
              <a:endParaRPr/>
            </a:p>
          </p:txBody>
        </p:sp>
        <p:sp>
          <p:nvSpPr>
            <p:cNvPr id="8829" name="object 8829"/>
            <p:cNvSpPr/>
            <p:nvPr/>
          </p:nvSpPr>
          <p:spPr>
            <a:xfrm>
              <a:off x="5979477" y="8266290"/>
              <a:ext cx="1270" cy="3175"/>
            </a:xfrm>
            <a:custGeom>
              <a:avLst/>
              <a:gdLst/>
              <a:ahLst/>
              <a:cxnLst/>
              <a:rect l="l" t="t" r="r" b="b"/>
              <a:pathLst>
                <a:path w="1270" h="3175">
                  <a:moveTo>
                    <a:pt x="660" y="0"/>
                  </a:moveTo>
                  <a:lnTo>
                    <a:pt x="0" y="2895"/>
                  </a:lnTo>
                </a:path>
              </a:pathLst>
            </a:custGeom>
            <a:ln w="25400">
              <a:solidFill>
                <a:srgbClr val="F5C82B"/>
              </a:solidFill>
            </a:ln>
          </p:spPr>
          <p:txBody>
            <a:bodyPr wrap="square" lIns="0" tIns="0" rIns="0" bIns="0" rtlCol="0"/>
            <a:lstStyle/>
            <a:p>
              <a:endParaRPr/>
            </a:p>
          </p:txBody>
        </p:sp>
        <p:sp>
          <p:nvSpPr>
            <p:cNvPr id="8830" name="object 8830"/>
            <p:cNvSpPr/>
            <p:nvPr/>
          </p:nvSpPr>
          <p:spPr>
            <a:xfrm>
              <a:off x="5979477" y="8269186"/>
              <a:ext cx="10795" cy="4445"/>
            </a:xfrm>
            <a:custGeom>
              <a:avLst/>
              <a:gdLst/>
              <a:ahLst/>
              <a:cxnLst/>
              <a:rect l="l" t="t" r="r" b="b"/>
              <a:pathLst>
                <a:path w="10795" h="4445">
                  <a:moveTo>
                    <a:pt x="0" y="0"/>
                  </a:moveTo>
                  <a:lnTo>
                    <a:pt x="10490" y="4140"/>
                  </a:lnTo>
                </a:path>
              </a:pathLst>
            </a:custGeom>
            <a:ln w="25400">
              <a:solidFill>
                <a:srgbClr val="F5C826"/>
              </a:solidFill>
            </a:ln>
          </p:spPr>
          <p:txBody>
            <a:bodyPr wrap="square" lIns="0" tIns="0" rIns="0" bIns="0" rtlCol="0"/>
            <a:lstStyle/>
            <a:p>
              <a:endParaRPr/>
            </a:p>
          </p:txBody>
        </p:sp>
        <p:sp>
          <p:nvSpPr>
            <p:cNvPr id="8831" name="object 8831"/>
            <p:cNvSpPr/>
            <p:nvPr/>
          </p:nvSpPr>
          <p:spPr>
            <a:xfrm>
              <a:off x="5989967" y="8270544"/>
              <a:ext cx="635" cy="3175"/>
            </a:xfrm>
            <a:custGeom>
              <a:avLst/>
              <a:gdLst/>
              <a:ahLst/>
              <a:cxnLst/>
              <a:rect l="l" t="t" r="r" b="b"/>
              <a:pathLst>
                <a:path w="635" h="3175">
                  <a:moveTo>
                    <a:pt x="0" y="2781"/>
                  </a:moveTo>
                  <a:lnTo>
                    <a:pt x="292" y="0"/>
                  </a:lnTo>
                </a:path>
              </a:pathLst>
            </a:custGeom>
            <a:ln w="25400">
              <a:solidFill>
                <a:srgbClr val="F5C82D"/>
              </a:solidFill>
            </a:ln>
          </p:spPr>
          <p:txBody>
            <a:bodyPr wrap="square" lIns="0" tIns="0" rIns="0" bIns="0" rtlCol="0"/>
            <a:lstStyle/>
            <a:p>
              <a:endParaRPr/>
            </a:p>
          </p:txBody>
        </p:sp>
        <p:sp>
          <p:nvSpPr>
            <p:cNvPr id="8832" name="object 8832"/>
            <p:cNvSpPr/>
            <p:nvPr/>
          </p:nvSpPr>
          <p:spPr>
            <a:xfrm>
              <a:off x="5978842" y="8269186"/>
              <a:ext cx="11430" cy="6985"/>
            </a:xfrm>
            <a:custGeom>
              <a:avLst/>
              <a:gdLst/>
              <a:ahLst/>
              <a:cxnLst/>
              <a:rect l="l" t="t" r="r" b="b"/>
              <a:pathLst>
                <a:path w="11429" h="6984">
                  <a:moveTo>
                    <a:pt x="635" y="0"/>
                  </a:moveTo>
                  <a:lnTo>
                    <a:pt x="0" y="2959"/>
                  </a:lnTo>
                  <a:lnTo>
                    <a:pt x="10706" y="6756"/>
                  </a:lnTo>
                  <a:lnTo>
                    <a:pt x="10883" y="5918"/>
                  </a:lnTo>
                  <a:lnTo>
                    <a:pt x="11125" y="4140"/>
                  </a:lnTo>
                  <a:lnTo>
                    <a:pt x="7645" y="2870"/>
                  </a:lnTo>
                  <a:lnTo>
                    <a:pt x="4140" y="1485"/>
                  </a:lnTo>
                  <a:lnTo>
                    <a:pt x="635" y="0"/>
                  </a:lnTo>
                  <a:close/>
                </a:path>
              </a:pathLst>
            </a:custGeom>
            <a:solidFill>
              <a:srgbClr val="F4C81C"/>
            </a:solidFill>
          </p:spPr>
          <p:txBody>
            <a:bodyPr wrap="square" lIns="0" tIns="0" rIns="0" bIns="0" rtlCol="0"/>
            <a:lstStyle/>
            <a:p>
              <a:endParaRPr/>
            </a:p>
          </p:txBody>
        </p:sp>
        <p:sp>
          <p:nvSpPr>
            <p:cNvPr id="8833" name="object 8833"/>
            <p:cNvSpPr/>
            <p:nvPr/>
          </p:nvSpPr>
          <p:spPr>
            <a:xfrm>
              <a:off x="5979477" y="8269186"/>
              <a:ext cx="10795" cy="4445"/>
            </a:xfrm>
            <a:custGeom>
              <a:avLst/>
              <a:gdLst/>
              <a:ahLst/>
              <a:cxnLst/>
              <a:rect l="l" t="t" r="r" b="b"/>
              <a:pathLst>
                <a:path w="10795" h="4445">
                  <a:moveTo>
                    <a:pt x="10490" y="4140"/>
                  </a:moveTo>
                  <a:lnTo>
                    <a:pt x="0" y="0"/>
                  </a:lnTo>
                </a:path>
              </a:pathLst>
            </a:custGeom>
            <a:ln w="25400">
              <a:solidFill>
                <a:srgbClr val="F5C826"/>
              </a:solidFill>
            </a:ln>
          </p:spPr>
          <p:txBody>
            <a:bodyPr wrap="square" lIns="0" tIns="0" rIns="0" bIns="0" rtlCol="0"/>
            <a:lstStyle/>
            <a:p>
              <a:endParaRPr/>
            </a:p>
          </p:txBody>
        </p:sp>
        <p:sp>
          <p:nvSpPr>
            <p:cNvPr id="8834" name="object 8834"/>
            <p:cNvSpPr/>
            <p:nvPr/>
          </p:nvSpPr>
          <p:spPr>
            <a:xfrm>
              <a:off x="5978842" y="8269186"/>
              <a:ext cx="635" cy="3175"/>
            </a:xfrm>
            <a:custGeom>
              <a:avLst/>
              <a:gdLst/>
              <a:ahLst/>
              <a:cxnLst/>
              <a:rect l="l" t="t" r="r" b="b"/>
              <a:pathLst>
                <a:path w="635" h="3175">
                  <a:moveTo>
                    <a:pt x="635" y="0"/>
                  </a:moveTo>
                  <a:lnTo>
                    <a:pt x="0" y="2959"/>
                  </a:lnTo>
                </a:path>
              </a:pathLst>
            </a:custGeom>
            <a:ln w="25399">
              <a:solidFill>
                <a:srgbClr val="F4C81C"/>
              </a:solidFill>
            </a:ln>
          </p:spPr>
          <p:txBody>
            <a:bodyPr wrap="square" lIns="0" tIns="0" rIns="0" bIns="0" rtlCol="0"/>
            <a:lstStyle/>
            <a:p>
              <a:endParaRPr/>
            </a:p>
          </p:txBody>
        </p:sp>
        <p:sp>
          <p:nvSpPr>
            <p:cNvPr id="8835" name="object 8835"/>
            <p:cNvSpPr/>
            <p:nvPr/>
          </p:nvSpPr>
          <p:spPr>
            <a:xfrm>
              <a:off x="5978842" y="8272145"/>
              <a:ext cx="10795" cy="3810"/>
            </a:xfrm>
            <a:custGeom>
              <a:avLst/>
              <a:gdLst/>
              <a:ahLst/>
              <a:cxnLst/>
              <a:rect l="l" t="t" r="r" b="b"/>
              <a:pathLst>
                <a:path w="10795" h="3809">
                  <a:moveTo>
                    <a:pt x="0" y="0"/>
                  </a:moveTo>
                  <a:lnTo>
                    <a:pt x="10706" y="3797"/>
                  </a:lnTo>
                </a:path>
              </a:pathLst>
            </a:custGeom>
            <a:ln w="25400">
              <a:solidFill>
                <a:srgbClr val="F4C813"/>
              </a:solidFill>
            </a:ln>
          </p:spPr>
          <p:txBody>
            <a:bodyPr wrap="square" lIns="0" tIns="0" rIns="0" bIns="0" rtlCol="0"/>
            <a:lstStyle/>
            <a:p>
              <a:endParaRPr/>
            </a:p>
          </p:txBody>
        </p:sp>
        <p:sp>
          <p:nvSpPr>
            <p:cNvPr id="8836" name="object 8836"/>
            <p:cNvSpPr/>
            <p:nvPr/>
          </p:nvSpPr>
          <p:spPr>
            <a:xfrm>
              <a:off x="5989548" y="8273326"/>
              <a:ext cx="635" cy="3175"/>
            </a:xfrm>
            <a:custGeom>
              <a:avLst/>
              <a:gdLst/>
              <a:ahLst/>
              <a:cxnLst/>
              <a:rect l="l" t="t" r="r" b="b"/>
              <a:pathLst>
                <a:path w="635" h="3175">
                  <a:moveTo>
                    <a:pt x="0" y="2616"/>
                  </a:moveTo>
                  <a:lnTo>
                    <a:pt x="419" y="0"/>
                  </a:lnTo>
                </a:path>
              </a:pathLst>
            </a:custGeom>
            <a:ln w="25400">
              <a:solidFill>
                <a:srgbClr val="F4C81D"/>
              </a:solidFill>
            </a:ln>
          </p:spPr>
          <p:txBody>
            <a:bodyPr wrap="square" lIns="0" tIns="0" rIns="0" bIns="0" rtlCol="0"/>
            <a:lstStyle/>
            <a:p>
              <a:endParaRPr/>
            </a:p>
          </p:txBody>
        </p:sp>
        <p:sp>
          <p:nvSpPr>
            <p:cNvPr id="8837" name="object 8837"/>
            <p:cNvSpPr/>
            <p:nvPr/>
          </p:nvSpPr>
          <p:spPr>
            <a:xfrm>
              <a:off x="5970765" y="8255762"/>
              <a:ext cx="10795" cy="8255"/>
            </a:xfrm>
            <a:custGeom>
              <a:avLst/>
              <a:gdLst/>
              <a:ahLst/>
              <a:cxnLst/>
              <a:rect l="l" t="t" r="r" b="b"/>
              <a:pathLst>
                <a:path w="10795" h="8254">
                  <a:moveTo>
                    <a:pt x="660" y="0"/>
                  </a:moveTo>
                  <a:lnTo>
                    <a:pt x="393" y="901"/>
                  </a:lnTo>
                  <a:lnTo>
                    <a:pt x="177" y="1854"/>
                  </a:lnTo>
                  <a:lnTo>
                    <a:pt x="0" y="2832"/>
                  </a:lnTo>
                  <a:lnTo>
                    <a:pt x="3289" y="4610"/>
                  </a:lnTo>
                  <a:lnTo>
                    <a:pt x="6654" y="6210"/>
                  </a:lnTo>
                  <a:lnTo>
                    <a:pt x="10045" y="7670"/>
                  </a:lnTo>
                  <a:lnTo>
                    <a:pt x="10756" y="4876"/>
                  </a:lnTo>
                  <a:lnTo>
                    <a:pt x="7315" y="3390"/>
                  </a:lnTo>
                  <a:lnTo>
                    <a:pt x="3937" y="1765"/>
                  </a:lnTo>
                  <a:lnTo>
                    <a:pt x="660" y="0"/>
                  </a:lnTo>
                  <a:close/>
                </a:path>
              </a:pathLst>
            </a:custGeom>
            <a:solidFill>
              <a:srgbClr val="F7C83C"/>
            </a:solidFill>
          </p:spPr>
          <p:txBody>
            <a:bodyPr wrap="square" lIns="0" tIns="0" rIns="0" bIns="0" rtlCol="0"/>
            <a:lstStyle/>
            <a:p>
              <a:endParaRPr/>
            </a:p>
          </p:txBody>
        </p:sp>
        <p:sp>
          <p:nvSpPr>
            <p:cNvPr id="8838" name="object 8838"/>
            <p:cNvSpPr/>
            <p:nvPr/>
          </p:nvSpPr>
          <p:spPr>
            <a:xfrm>
              <a:off x="5971425" y="8255762"/>
              <a:ext cx="10160" cy="5080"/>
            </a:xfrm>
            <a:custGeom>
              <a:avLst/>
              <a:gdLst/>
              <a:ahLst/>
              <a:cxnLst/>
              <a:rect l="l" t="t" r="r" b="b"/>
              <a:pathLst>
                <a:path w="10160" h="5079">
                  <a:moveTo>
                    <a:pt x="10096" y="4876"/>
                  </a:moveTo>
                  <a:lnTo>
                    <a:pt x="0" y="0"/>
                  </a:lnTo>
                </a:path>
              </a:pathLst>
            </a:custGeom>
            <a:ln w="25399">
              <a:solidFill>
                <a:srgbClr val="F8C83E"/>
              </a:solidFill>
            </a:ln>
          </p:spPr>
          <p:txBody>
            <a:bodyPr wrap="square" lIns="0" tIns="0" rIns="0" bIns="0" rtlCol="0"/>
            <a:lstStyle/>
            <a:p>
              <a:endParaRPr/>
            </a:p>
          </p:txBody>
        </p:sp>
        <p:sp>
          <p:nvSpPr>
            <p:cNvPr id="8839" name="object 8839"/>
            <p:cNvSpPr/>
            <p:nvPr/>
          </p:nvSpPr>
          <p:spPr>
            <a:xfrm>
              <a:off x="5970765" y="8255762"/>
              <a:ext cx="1270" cy="3175"/>
            </a:xfrm>
            <a:custGeom>
              <a:avLst/>
              <a:gdLst/>
              <a:ahLst/>
              <a:cxnLst/>
              <a:rect l="l" t="t" r="r" b="b"/>
              <a:pathLst>
                <a:path w="1270" h="3175">
                  <a:moveTo>
                    <a:pt x="660" y="0"/>
                  </a:moveTo>
                  <a:lnTo>
                    <a:pt x="0" y="2832"/>
                  </a:lnTo>
                </a:path>
              </a:pathLst>
            </a:custGeom>
            <a:ln w="25400">
              <a:solidFill>
                <a:srgbClr val="F7C93E"/>
              </a:solidFill>
            </a:ln>
          </p:spPr>
          <p:txBody>
            <a:bodyPr wrap="square" lIns="0" tIns="0" rIns="0" bIns="0" rtlCol="0"/>
            <a:lstStyle/>
            <a:p>
              <a:endParaRPr/>
            </a:p>
          </p:txBody>
        </p:sp>
        <p:sp>
          <p:nvSpPr>
            <p:cNvPr id="8840" name="object 8840"/>
            <p:cNvSpPr/>
            <p:nvPr/>
          </p:nvSpPr>
          <p:spPr>
            <a:xfrm>
              <a:off x="5970765" y="8258594"/>
              <a:ext cx="10795" cy="5080"/>
            </a:xfrm>
            <a:custGeom>
              <a:avLst/>
              <a:gdLst/>
              <a:ahLst/>
              <a:cxnLst/>
              <a:rect l="l" t="t" r="r" b="b"/>
              <a:pathLst>
                <a:path w="10795" h="5079">
                  <a:moveTo>
                    <a:pt x="0" y="0"/>
                  </a:moveTo>
                  <a:lnTo>
                    <a:pt x="10045" y="4838"/>
                  </a:lnTo>
                </a:path>
                <a:path w="10795" h="5079">
                  <a:moveTo>
                    <a:pt x="10045" y="4838"/>
                  </a:moveTo>
                  <a:lnTo>
                    <a:pt x="10756" y="2044"/>
                  </a:lnTo>
                </a:path>
              </a:pathLst>
            </a:custGeom>
            <a:ln w="25400">
              <a:solidFill>
                <a:srgbClr val="F7C83B"/>
              </a:solidFill>
            </a:ln>
          </p:spPr>
          <p:txBody>
            <a:bodyPr wrap="square" lIns="0" tIns="0" rIns="0" bIns="0" rtlCol="0"/>
            <a:lstStyle/>
            <a:p>
              <a:endParaRPr/>
            </a:p>
          </p:txBody>
        </p:sp>
        <p:sp>
          <p:nvSpPr>
            <p:cNvPr id="8841" name="object 8841"/>
            <p:cNvSpPr/>
            <p:nvPr/>
          </p:nvSpPr>
          <p:spPr>
            <a:xfrm>
              <a:off x="5970282" y="8258594"/>
              <a:ext cx="10795" cy="8255"/>
            </a:xfrm>
            <a:custGeom>
              <a:avLst/>
              <a:gdLst/>
              <a:ahLst/>
              <a:cxnLst/>
              <a:rect l="l" t="t" r="r" b="b"/>
              <a:pathLst>
                <a:path w="10795" h="8254">
                  <a:moveTo>
                    <a:pt x="482" y="0"/>
                  </a:moveTo>
                  <a:lnTo>
                    <a:pt x="292" y="977"/>
                  </a:lnTo>
                  <a:lnTo>
                    <a:pt x="0" y="2997"/>
                  </a:lnTo>
                  <a:lnTo>
                    <a:pt x="3263" y="4737"/>
                  </a:lnTo>
                  <a:lnTo>
                    <a:pt x="6553" y="6286"/>
                  </a:lnTo>
                  <a:lnTo>
                    <a:pt x="9855" y="7696"/>
                  </a:lnTo>
                  <a:lnTo>
                    <a:pt x="10528" y="4838"/>
                  </a:lnTo>
                  <a:lnTo>
                    <a:pt x="7137" y="3378"/>
                  </a:lnTo>
                  <a:lnTo>
                    <a:pt x="3771" y="1777"/>
                  </a:lnTo>
                  <a:lnTo>
                    <a:pt x="482" y="0"/>
                  </a:lnTo>
                  <a:close/>
                </a:path>
              </a:pathLst>
            </a:custGeom>
            <a:solidFill>
              <a:srgbClr val="F7C837"/>
            </a:solidFill>
          </p:spPr>
          <p:txBody>
            <a:bodyPr wrap="square" lIns="0" tIns="0" rIns="0" bIns="0" rtlCol="0"/>
            <a:lstStyle/>
            <a:p>
              <a:endParaRPr/>
            </a:p>
          </p:txBody>
        </p:sp>
        <p:sp>
          <p:nvSpPr>
            <p:cNvPr id="8842" name="object 8842"/>
            <p:cNvSpPr/>
            <p:nvPr/>
          </p:nvSpPr>
          <p:spPr>
            <a:xfrm>
              <a:off x="5970765" y="8258594"/>
              <a:ext cx="10160" cy="5080"/>
            </a:xfrm>
            <a:custGeom>
              <a:avLst/>
              <a:gdLst/>
              <a:ahLst/>
              <a:cxnLst/>
              <a:rect l="l" t="t" r="r" b="b"/>
              <a:pathLst>
                <a:path w="10160" h="5079">
                  <a:moveTo>
                    <a:pt x="10045" y="4838"/>
                  </a:moveTo>
                  <a:lnTo>
                    <a:pt x="0" y="0"/>
                  </a:lnTo>
                </a:path>
              </a:pathLst>
            </a:custGeom>
            <a:ln w="25400">
              <a:solidFill>
                <a:srgbClr val="F7C83B"/>
              </a:solidFill>
            </a:ln>
          </p:spPr>
          <p:txBody>
            <a:bodyPr wrap="square" lIns="0" tIns="0" rIns="0" bIns="0" rtlCol="0"/>
            <a:lstStyle/>
            <a:p>
              <a:endParaRPr/>
            </a:p>
          </p:txBody>
        </p:sp>
        <p:sp>
          <p:nvSpPr>
            <p:cNvPr id="8843" name="object 8843"/>
            <p:cNvSpPr/>
            <p:nvPr/>
          </p:nvSpPr>
          <p:spPr>
            <a:xfrm>
              <a:off x="5970282" y="8258594"/>
              <a:ext cx="635" cy="3175"/>
            </a:xfrm>
            <a:custGeom>
              <a:avLst/>
              <a:gdLst/>
              <a:ahLst/>
              <a:cxnLst/>
              <a:rect l="l" t="t" r="r" b="b"/>
              <a:pathLst>
                <a:path w="635" h="3175">
                  <a:moveTo>
                    <a:pt x="482" y="0"/>
                  </a:moveTo>
                  <a:lnTo>
                    <a:pt x="0" y="2997"/>
                  </a:lnTo>
                </a:path>
              </a:pathLst>
            </a:custGeom>
            <a:ln w="25400">
              <a:solidFill>
                <a:srgbClr val="F7C939"/>
              </a:solidFill>
            </a:ln>
          </p:spPr>
          <p:txBody>
            <a:bodyPr wrap="square" lIns="0" tIns="0" rIns="0" bIns="0" rtlCol="0"/>
            <a:lstStyle/>
            <a:p>
              <a:endParaRPr/>
            </a:p>
          </p:txBody>
        </p:sp>
        <p:sp>
          <p:nvSpPr>
            <p:cNvPr id="8844" name="object 8844"/>
            <p:cNvSpPr/>
            <p:nvPr/>
          </p:nvSpPr>
          <p:spPr>
            <a:xfrm>
              <a:off x="5970282" y="8261591"/>
              <a:ext cx="10160" cy="5080"/>
            </a:xfrm>
            <a:custGeom>
              <a:avLst/>
              <a:gdLst/>
              <a:ahLst/>
              <a:cxnLst/>
              <a:rect l="l" t="t" r="r" b="b"/>
              <a:pathLst>
                <a:path w="10160" h="5079">
                  <a:moveTo>
                    <a:pt x="0" y="0"/>
                  </a:moveTo>
                  <a:lnTo>
                    <a:pt x="9855" y="4699"/>
                  </a:lnTo>
                </a:path>
              </a:pathLst>
            </a:custGeom>
            <a:ln w="25400">
              <a:solidFill>
                <a:srgbClr val="F6C834"/>
              </a:solidFill>
            </a:ln>
          </p:spPr>
          <p:txBody>
            <a:bodyPr wrap="square" lIns="0" tIns="0" rIns="0" bIns="0" rtlCol="0"/>
            <a:lstStyle/>
            <a:p>
              <a:endParaRPr/>
            </a:p>
          </p:txBody>
        </p:sp>
        <p:sp>
          <p:nvSpPr>
            <p:cNvPr id="8845" name="object 8845"/>
            <p:cNvSpPr/>
            <p:nvPr/>
          </p:nvSpPr>
          <p:spPr>
            <a:xfrm>
              <a:off x="5980137" y="8263433"/>
              <a:ext cx="1270" cy="3175"/>
            </a:xfrm>
            <a:custGeom>
              <a:avLst/>
              <a:gdLst/>
              <a:ahLst/>
              <a:cxnLst/>
              <a:rect l="l" t="t" r="r" b="b"/>
              <a:pathLst>
                <a:path w="1270" h="3175">
                  <a:moveTo>
                    <a:pt x="0" y="2857"/>
                  </a:moveTo>
                  <a:lnTo>
                    <a:pt x="673" y="0"/>
                  </a:lnTo>
                </a:path>
              </a:pathLst>
            </a:custGeom>
            <a:ln w="25400">
              <a:solidFill>
                <a:srgbClr val="F7C835"/>
              </a:solidFill>
            </a:ln>
          </p:spPr>
          <p:txBody>
            <a:bodyPr wrap="square" lIns="0" tIns="0" rIns="0" bIns="0" rtlCol="0"/>
            <a:lstStyle/>
            <a:p>
              <a:endParaRPr/>
            </a:p>
          </p:txBody>
        </p:sp>
        <p:sp>
          <p:nvSpPr>
            <p:cNvPr id="8846" name="object 8846"/>
            <p:cNvSpPr/>
            <p:nvPr/>
          </p:nvSpPr>
          <p:spPr>
            <a:xfrm>
              <a:off x="5961100" y="8249970"/>
              <a:ext cx="10795" cy="8890"/>
            </a:xfrm>
            <a:custGeom>
              <a:avLst/>
              <a:gdLst/>
              <a:ahLst/>
              <a:cxnLst/>
              <a:rect l="l" t="t" r="r" b="b"/>
              <a:pathLst>
                <a:path w="10795" h="8890">
                  <a:moveTo>
                    <a:pt x="774" y="0"/>
                  </a:moveTo>
                  <a:lnTo>
                    <a:pt x="431" y="876"/>
                  </a:lnTo>
                  <a:lnTo>
                    <a:pt x="177" y="1828"/>
                  </a:lnTo>
                  <a:lnTo>
                    <a:pt x="0" y="2806"/>
                  </a:lnTo>
                  <a:lnTo>
                    <a:pt x="3136" y="4914"/>
                  </a:lnTo>
                  <a:lnTo>
                    <a:pt x="6362" y="6857"/>
                  </a:lnTo>
                  <a:lnTo>
                    <a:pt x="9664" y="8623"/>
                  </a:lnTo>
                  <a:lnTo>
                    <a:pt x="9842" y="7645"/>
                  </a:lnTo>
                  <a:lnTo>
                    <a:pt x="10058" y="6692"/>
                  </a:lnTo>
                  <a:lnTo>
                    <a:pt x="10325" y="5791"/>
                  </a:lnTo>
                  <a:lnTo>
                    <a:pt x="7048" y="4013"/>
                  </a:lnTo>
                  <a:lnTo>
                    <a:pt x="3848" y="2082"/>
                  </a:lnTo>
                  <a:lnTo>
                    <a:pt x="774" y="0"/>
                  </a:lnTo>
                  <a:close/>
                </a:path>
              </a:pathLst>
            </a:custGeom>
            <a:solidFill>
              <a:srgbClr val="F7CA43"/>
            </a:solidFill>
          </p:spPr>
          <p:txBody>
            <a:bodyPr wrap="square" lIns="0" tIns="0" rIns="0" bIns="0" rtlCol="0"/>
            <a:lstStyle/>
            <a:p>
              <a:endParaRPr/>
            </a:p>
          </p:txBody>
        </p:sp>
        <p:sp>
          <p:nvSpPr>
            <p:cNvPr id="8847" name="object 8847"/>
            <p:cNvSpPr/>
            <p:nvPr/>
          </p:nvSpPr>
          <p:spPr>
            <a:xfrm>
              <a:off x="5961875" y="8249970"/>
              <a:ext cx="10160" cy="6350"/>
            </a:xfrm>
            <a:custGeom>
              <a:avLst/>
              <a:gdLst/>
              <a:ahLst/>
              <a:cxnLst/>
              <a:rect l="l" t="t" r="r" b="b"/>
              <a:pathLst>
                <a:path w="10160" h="6350">
                  <a:moveTo>
                    <a:pt x="9550" y="5791"/>
                  </a:moveTo>
                  <a:lnTo>
                    <a:pt x="0" y="0"/>
                  </a:lnTo>
                </a:path>
              </a:pathLst>
            </a:custGeom>
            <a:ln w="25400">
              <a:solidFill>
                <a:srgbClr val="F8CA44"/>
              </a:solidFill>
            </a:ln>
          </p:spPr>
          <p:txBody>
            <a:bodyPr wrap="square" lIns="0" tIns="0" rIns="0" bIns="0" rtlCol="0"/>
            <a:lstStyle/>
            <a:p>
              <a:endParaRPr/>
            </a:p>
          </p:txBody>
        </p:sp>
        <p:sp>
          <p:nvSpPr>
            <p:cNvPr id="8848" name="object 8848"/>
            <p:cNvSpPr/>
            <p:nvPr/>
          </p:nvSpPr>
          <p:spPr>
            <a:xfrm>
              <a:off x="5961100" y="8249970"/>
              <a:ext cx="1270" cy="3175"/>
            </a:xfrm>
            <a:custGeom>
              <a:avLst/>
              <a:gdLst/>
              <a:ahLst/>
              <a:cxnLst/>
              <a:rect l="l" t="t" r="r" b="b"/>
              <a:pathLst>
                <a:path w="1270" h="3175">
                  <a:moveTo>
                    <a:pt x="774" y="0"/>
                  </a:moveTo>
                  <a:lnTo>
                    <a:pt x="0" y="2806"/>
                  </a:lnTo>
                </a:path>
              </a:pathLst>
            </a:custGeom>
            <a:ln w="25400">
              <a:solidFill>
                <a:srgbClr val="F7CB47"/>
              </a:solidFill>
            </a:ln>
          </p:spPr>
          <p:txBody>
            <a:bodyPr wrap="square" lIns="0" tIns="0" rIns="0" bIns="0" rtlCol="0"/>
            <a:lstStyle/>
            <a:p>
              <a:endParaRPr/>
            </a:p>
          </p:txBody>
        </p:sp>
        <p:sp>
          <p:nvSpPr>
            <p:cNvPr id="8849" name="object 8849"/>
            <p:cNvSpPr/>
            <p:nvPr/>
          </p:nvSpPr>
          <p:spPr>
            <a:xfrm>
              <a:off x="5961100" y="8252777"/>
              <a:ext cx="10160" cy="6350"/>
            </a:xfrm>
            <a:custGeom>
              <a:avLst/>
              <a:gdLst/>
              <a:ahLst/>
              <a:cxnLst/>
              <a:rect l="l" t="t" r="r" b="b"/>
              <a:pathLst>
                <a:path w="10160" h="6350">
                  <a:moveTo>
                    <a:pt x="0" y="0"/>
                  </a:moveTo>
                  <a:lnTo>
                    <a:pt x="9664" y="5816"/>
                  </a:lnTo>
                </a:path>
              </a:pathLst>
            </a:custGeom>
            <a:ln w="25400">
              <a:solidFill>
                <a:srgbClr val="F7CA41"/>
              </a:solidFill>
            </a:ln>
          </p:spPr>
          <p:txBody>
            <a:bodyPr wrap="square" lIns="0" tIns="0" rIns="0" bIns="0" rtlCol="0"/>
            <a:lstStyle/>
            <a:p>
              <a:endParaRPr/>
            </a:p>
          </p:txBody>
        </p:sp>
        <p:sp>
          <p:nvSpPr>
            <p:cNvPr id="8850" name="object 8850"/>
            <p:cNvSpPr/>
            <p:nvPr/>
          </p:nvSpPr>
          <p:spPr>
            <a:xfrm>
              <a:off x="5970765" y="8255762"/>
              <a:ext cx="1270" cy="3175"/>
            </a:xfrm>
            <a:custGeom>
              <a:avLst/>
              <a:gdLst/>
              <a:ahLst/>
              <a:cxnLst/>
              <a:rect l="l" t="t" r="r" b="b"/>
              <a:pathLst>
                <a:path w="1270" h="3175">
                  <a:moveTo>
                    <a:pt x="0" y="2832"/>
                  </a:moveTo>
                  <a:lnTo>
                    <a:pt x="660" y="0"/>
                  </a:lnTo>
                </a:path>
              </a:pathLst>
            </a:custGeom>
            <a:ln w="25400">
              <a:solidFill>
                <a:srgbClr val="F7C93E"/>
              </a:solidFill>
            </a:ln>
          </p:spPr>
          <p:txBody>
            <a:bodyPr wrap="square" lIns="0" tIns="0" rIns="0" bIns="0" rtlCol="0"/>
            <a:lstStyle/>
            <a:p>
              <a:endParaRPr/>
            </a:p>
          </p:txBody>
        </p:sp>
        <p:sp>
          <p:nvSpPr>
            <p:cNvPr id="8851" name="object 8851"/>
            <p:cNvSpPr/>
            <p:nvPr/>
          </p:nvSpPr>
          <p:spPr>
            <a:xfrm>
              <a:off x="5960656" y="8252777"/>
              <a:ext cx="10160" cy="8890"/>
            </a:xfrm>
            <a:custGeom>
              <a:avLst/>
              <a:gdLst/>
              <a:ahLst/>
              <a:cxnLst/>
              <a:rect l="l" t="t" r="r" b="b"/>
              <a:pathLst>
                <a:path w="10160" h="8890">
                  <a:moveTo>
                    <a:pt x="444" y="0"/>
                  </a:moveTo>
                  <a:lnTo>
                    <a:pt x="253" y="990"/>
                  </a:lnTo>
                  <a:lnTo>
                    <a:pt x="114" y="2006"/>
                  </a:lnTo>
                  <a:lnTo>
                    <a:pt x="0" y="3022"/>
                  </a:lnTo>
                  <a:lnTo>
                    <a:pt x="3162" y="5156"/>
                  </a:lnTo>
                  <a:lnTo>
                    <a:pt x="6375" y="7073"/>
                  </a:lnTo>
                  <a:lnTo>
                    <a:pt x="9626" y="8813"/>
                  </a:lnTo>
                  <a:lnTo>
                    <a:pt x="9918" y="6794"/>
                  </a:lnTo>
                  <a:lnTo>
                    <a:pt x="10109" y="5816"/>
                  </a:lnTo>
                  <a:lnTo>
                    <a:pt x="6807" y="4051"/>
                  </a:lnTo>
                  <a:lnTo>
                    <a:pt x="3581" y="2108"/>
                  </a:lnTo>
                  <a:lnTo>
                    <a:pt x="444" y="0"/>
                  </a:lnTo>
                  <a:close/>
                </a:path>
              </a:pathLst>
            </a:custGeom>
            <a:solidFill>
              <a:srgbClr val="F7CA3D"/>
            </a:solidFill>
          </p:spPr>
          <p:txBody>
            <a:bodyPr wrap="square" lIns="0" tIns="0" rIns="0" bIns="0" rtlCol="0"/>
            <a:lstStyle/>
            <a:p>
              <a:endParaRPr/>
            </a:p>
          </p:txBody>
        </p:sp>
        <p:sp>
          <p:nvSpPr>
            <p:cNvPr id="8852" name="object 8852"/>
            <p:cNvSpPr/>
            <p:nvPr/>
          </p:nvSpPr>
          <p:spPr>
            <a:xfrm>
              <a:off x="5960656" y="8252777"/>
              <a:ext cx="10160" cy="6350"/>
            </a:xfrm>
            <a:custGeom>
              <a:avLst/>
              <a:gdLst/>
              <a:ahLst/>
              <a:cxnLst/>
              <a:rect l="l" t="t" r="r" b="b"/>
              <a:pathLst>
                <a:path w="10160" h="6350">
                  <a:moveTo>
                    <a:pt x="10109" y="5816"/>
                  </a:moveTo>
                  <a:lnTo>
                    <a:pt x="444" y="0"/>
                  </a:lnTo>
                </a:path>
                <a:path w="10160" h="6350">
                  <a:moveTo>
                    <a:pt x="444" y="0"/>
                  </a:moveTo>
                  <a:lnTo>
                    <a:pt x="0" y="3022"/>
                  </a:lnTo>
                </a:path>
              </a:pathLst>
            </a:custGeom>
            <a:ln w="25400">
              <a:solidFill>
                <a:srgbClr val="F7CA41"/>
              </a:solidFill>
            </a:ln>
          </p:spPr>
          <p:txBody>
            <a:bodyPr wrap="square" lIns="0" tIns="0" rIns="0" bIns="0" rtlCol="0"/>
            <a:lstStyle/>
            <a:p>
              <a:endParaRPr/>
            </a:p>
          </p:txBody>
        </p:sp>
        <p:sp>
          <p:nvSpPr>
            <p:cNvPr id="8853" name="object 8853"/>
            <p:cNvSpPr/>
            <p:nvPr/>
          </p:nvSpPr>
          <p:spPr>
            <a:xfrm>
              <a:off x="5960656" y="8255800"/>
              <a:ext cx="10160" cy="6350"/>
            </a:xfrm>
            <a:custGeom>
              <a:avLst/>
              <a:gdLst/>
              <a:ahLst/>
              <a:cxnLst/>
              <a:rect l="l" t="t" r="r" b="b"/>
              <a:pathLst>
                <a:path w="10160" h="6350">
                  <a:moveTo>
                    <a:pt x="0" y="0"/>
                  </a:moveTo>
                  <a:lnTo>
                    <a:pt x="9626" y="5791"/>
                  </a:lnTo>
                </a:path>
              </a:pathLst>
            </a:custGeom>
            <a:ln w="25400">
              <a:solidFill>
                <a:srgbClr val="F6C939"/>
              </a:solidFill>
            </a:ln>
          </p:spPr>
          <p:txBody>
            <a:bodyPr wrap="square" lIns="0" tIns="0" rIns="0" bIns="0" rtlCol="0"/>
            <a:lstStyle/>
            <a:p>
              <a:endParaRPr/>
            </a:p>
          </p:txBody>
        </p:sp>
        <p:sp>
          <p:nvSpPr>
            <p:cNvPr id="8854" name="object 8854"/>
            <p:cNvSpPr/>
            <p:nvPr/>
          </p:nvSpPr>
          <p:spPr>
            <a:xfrm>
              <a:off x="5970282" y="8258594"/>
              <a:ext cx="635" cy="3175"/>
            </a:xfrm>
            <a:custGeom>
              <a:avLst/>
              <a:gdLst/>
              <a:ahLst/>
              <a:cxnLst/>
              <a:rect l="l" t="t" r="r" b="b"/>
              <a:pathLst>
                <a:path w="635" h="3175">
                  <a:moveTo>
                    <a:pt x="0" y="2997"/>
                  </a:moveTo>
                  <a:lnTo>
                    <a:pt x="482" y="0"/>
                  </a:lnTo>
                </a:path>
              </a:pathLst>
            </a:custGeom>
            <a:ln w="25400">
              <a:solidFill>
                <a:srgbClr val="F7C939"/>
              </a:solidFill>
            </a:ln>
          </p:spPr>
          <p:txBody>
            <a:bodyPr wrap="square" lIns="0" tIns="0" rIns="0" bIns="0" rtlCol="0"/>
            <a:lstStyle/>
            <a:p>
              <a:endParaRPr/>
            </a:p>
          </p:txBody>
        </p:sp>
        <p:sp>
          <p:nvSpPr>
            <p:cNvPr id="8855" name="object 8855"/>
            <p:cNvSpPr/>
            <p:nvPr/>
          </p:nvSpPr>
          <p:spPr>
            <a:xfrm>
              <a:off x="5969850" y="8261591"/>
              <a:ext cx="10795" cy="7620"/>
            </a:xfrm>
            <a:custGeom>
              <a:avLst/>
              <a:gdLst/>
              <a:ahLst/>
              <a:cxnLst/>
              <a:rect l="l" t="t" r="r" b="b"/>
              <a:pathLst>
                <a:path w="10795" h="7620">
                  <a:moveTo>
                    <a:pt x="431" y="0"/>
                  </a:moveTo>
                  <a:lnTo>
                    <a:pt x="165" y="2019"/>
                  </a:lnTo>
                  <a:lnTo>
                    <a:pt x="0" y="3022"/>
                  </a:lnTo>
                  <a:lnTo>
                    <a:pt x="3213" y="4737"/>
                  </a:lnTo>
                  <a:lnTo>
                    <a:pt x="6413" y="6248"/>
                  </a:lnTo>
                  <a:lnTo>
                    <a:pt x="9626" y="7594"/>
                  </a:lnTo>
                  <a:lnTo>
                    <a:pt x="10287" y="4699"/>
                  </a:lnTo>
                  <a:lnTo>
                    <a:pt x="6985" y="3289"/>
                  </a:lnTo>
                  <a:lnTo>
                    <a:pt x="3695" y="1739"/>
                  </a:lnTo>
                  <a:lnTo>
                    <a:pt x="431" y="0"/>
                  </a:lnTo>
                  <a:close/>
                </a:path>
              </a:pathLst>
            </a:custGeom>
            <a:solidFill>
              <a:srgbClr val="F5C82D"/>
            </a:solidFill>
          </p:spPr>
          <p:txBody>
            <a:bodyPr wrap="square" lIns="0" tIns="0" rIns="0" bIns="0" rtlCol="0"/>
            <a:lstStyle/>
            <a:p>
              <a:endParaRPr/>
            </a:p>
          </p:txBody>
        </p:sp>
        <p:sp>
          <p:nvSpPr>
            <p:cNvPr id="8856" name="object 8856"/>
            <p:cNvSpPr/>
            <p:nvPr/>
          </p:nvSpPr>
          <p:spPr>
            <a:xfrm>
              <a:off x="5970282" y="8261591"/>
              <a:ext cx="10160" cy="5080"/>
            </a:xfrm>
            <a:custGeom>
              <a:avLst/>
              <a:gdLst/>
              <a:ahLst/>
              <a:cxnLst/>
              <a:rect l="l" t="t" r="r" b="b"/>
              <a:pathLst>
                <a:path w="10160" h="5079">
                  <a:moveTo>
                    <a:pt x="9855" y="4699"/>
                  </a:moveTo>
                  <a:lnTo>
                    <a:pt x="0" y="0"/>
                  </a:lnTo>
                </a:path>
              </a:pathLst>
            </a:custGeom>
            <a:ln w="25400">
              <a:solidFill>
                <a:srgbClr val="F6C834"/>
              </a:solidFill>
            </a:ln>
          </p:spPr>
          <p:txBody>
            <a:bodyPr wrap="square" lIns="0" tIns="0" rIns="0" bIns="0" rtlCol="0"/>
            <a:lstStyle/>
            <a:p>
              <a:endParaRPr/>
            </a:p>
          </p:txBody>
        </p:sp>
        <p:sp>
          <p:nvSpPr>
            <p:cNvPr id="8857" name="object 8857"/>
            <p:cNvSpPr/>
            <p:nvPr/>
          </p:nvSpPr>
          <p:spPr>
            <a:xfrm>
              <a:off x="5969850" y="8261591"/>
              <a:ext cx="635" cy="3175"/>
            </a:xfrm>
            <a:custGeom>
              <a:avLst/>
              <a:gdLst/>
              <a:ahLst/>
              <a:cxnLst/>
              <a:rect l="l" t="t" r="r" b="b"/>
              <a:pathLst>
                <a:path w="635" h="3175">
                  <a:moveTo>
                    <a:pt x="431" y="0"/>
                  </a:moveTo>
                  <a:lnTo>
                    <a:pt x="0" y="3022"/>
                  </a:lnTo>
                </a:path>
              </a:pathLst>
            </a:custGeom>
            <a:ln w="25400">
              <a:solidFill>
                <a:srgbClr val="F5C82E"/>
              </a:solidFill>
            </a:ln>
          </p:spPr>
          <p:txBody>
            <a:bodyPr wrap="square" lIns="0" tIns="0" rIns="0" bIns="0" rtlCol="0"/>
            <a:lstStyle/>
            <a:p>
              <a:endParaRPr/>
            </a:p>
          </p:txBody>
        </p:sp>
        <p:sp>
          <p:nvSpPr>
            <p:cNvPr id="8858" name="object 8858"/>
            <p:cNvSpPr/>
            <p:nvPr/>
          </p:nvSpPr>
          <p:spPr>
            <a:xfrm>
              <a:off x="5969850" y="8264614"/>
              <a:ext cx="10160" cy="5080"/>
            </a:xfrm>
            <a:custGeom>
              <a:avLst/>
              <a:gdLst/>
              <a:ahLst/>
              <a:cxnLst/>
              <a:rect l="l" t="t" r="r" b="b"/>
              <a:pathLst>
                <a:path w="10160" h="5079">
                  <a:moveTo>
                    <a:pt x="0" y="0"/>
                  </a:moveTo>
                  <a:lnTo>
                    <a:pt x="9626" y="4571"/>
                  </a:lnTo>
                </a:path>
              </a:pathLst>
            </a:custGeom>
            <a:ln w="25400">
              <a:solidFill>
                <a:srgbClr val="F5C826"/>
              </a:solidFill>
            </a:ln>
          </p:spPr>
          <p:txBody>
            <a:bodyPr wrap="square" lIns="0" tIns="0" rIns="0" bIns="0" rtlCol="0"/>
            <a:lstStyle/>
            <a:p>
              <a:endParaRPr/>
            </a:p>
          </p:txBody>
        </p:sp>
        <p:sp>
          <p:nvSpPr>
            <p:cNvPr id="8859" name="object 8859"/>
            <p:cNvSpPr/>
            <p:nvPr/>
          </p:nvSpPr>
          <p:spPr>
            <a:xfrm>
              <a:off x="5979477" y="8266290"/>
              <a:ext cx="1270" cy="3175"/>
            </a:xfrm>
            <a:custGeom>
              <a:avLst/>
              <a:gdLst/>
              <a:ahLst/>
              <a:cxnLst/>
              <a:rect l="l" t="t" r="r" b="b"/>
              <a:pathLst>
                <a:path w="1270" h="3175">
                  <a:moveTo>
                    <a:pt x="0" y="2895"/>
                  </a:moveTo>
                  <a:lnTo>
                    <a:pt x="660" y="0"/>
                  </a:lnTo>
                </a:path>
              </a:pathLst>
            </a:custGeom>
            <a:ln w="25400">
              <a:solidFill>
                <a:srgbClr val="F5C82B"/>
              </a:solidFill>
            </a:ln>
          </p:spPr>
          <p:txBody>
            <a:bodyPr wrap="square" lIns="0" tIns="0" rIns="0" bIns="0" rtlCol="0"/>
            <a:lstStyle/>
            <a:p>
              <a:endParaRPr/>
            </a:p>
          </p:txBody>
        </p:sp>
        <p:sp>
          <p:nvSpPr>
            <p:cNvPr id="8860" name="object 8860"/>
            <p:cNvSpPr/>
            <p:nvPr/>
          </p:nvSpPr>
          <p:spPr>
            <a:xfrm>
              <a:off x="5969301" y="8264614"/>
              <a:ext cx="10795" cy="7620"/>
            </a:xfrm>
            <a:custGeom>
              <a:avLst/>
              <a:gdLst/>
              <a:ahLst/>
              <a:cxnLst/>
              <a:rect l="l" t="t" r="r" b="b"/>
              <a:pathLst>
                <a:path w="10795" h="7620">
                  <a:moveTo>
                    <a:pt x="549" y="0"/>
                  </a:moveTo>
                  <a:lnTo>
                    <a:pt x="219" y="1981"/>
                  </a:lnTo>
                  <a:lnTo>
                    <a:pt x="0" y="2923"/>
                  </a:lnTo>
                  <a:lnTo>
                    <a:pt x="9541" y="7531"/>
                  </a:lnTo>
                  <a:lnTo>
                    <a:pt x="10176" y="4571"/>
                  </a:lnTo>
                  <a:lnTo>
                    <a:pt x="6962" y="3225"/>
                  </a:lnTo>
                  <a:lnTo>
                    <a:pt x="3762" y="1714"/>
                  </a:lnTo>
                  <a:lnTo>
                    <a:pt x="549" y="0"/>
                  </a:lnTo>
                  <a:close/>
                </a:path>
              </a:pathLst>
            </a:custGeom>
            <a:solidFill>
              <a:srgbClr val="F4C81C"/>
            </a:solidFill>
          </p:spPr>
          <p:txBody>
            <a:bodyPr wrap="square" lIns="0" tIns="0" rIns="0" bIns="0" rtlCol="0"/>
            <a:lstStyle/>
            <a:p>
              <a:endParaRPr/>
            </a:p>
          </p:txBody>
        </p:sp>
        <p:sp>
          <p:nvSpPr>
            <p:cNvPr id="8861" name="object 8861"/>
            <p:cNvSpPr/>
            <p:nvPr/>
          </p:nvSpPr>
          <p:spPr>
            <a:xfrm>
              <a:off x="5969850" y="8264614"/>
              <a:ext cx="10160" cy="5080"/>
            </a:xfrm>
            <a:custGeom>
              <a:avLst/>
              <a:gdLst/>
              <a:ahLst/>
              <a:cxnLst/>
              <a:rect l="l" t="t" r="r" b="b"/>
              <a:pathLst>
                <a:path w="10160" h="5079">
                  <a:moveTo>
                    <a:pt x="9626" y="4571"/>
                  </a:moveTo>
                  <a:lnTo>
                    <a:pt x="0" y="0"/>
                  </a:lnTo>
                </a:path>
              </a:pathLst>
            </a:custGeom>
            <a:ln w="25400">
              <a:solidFill>
                <a:srgbClr val="F5C826"/>
              </a:solidFill>
            </a:ln>
          </p:spPr>
          <p:txBody>
            <a:bodyPr wrap="square" lIns="0" tIns="0" rIns="0" bIns="0" rtlCol="0"/>
            <a:lstStyle/>
            <a:p>
              <a:endParaRPr/>
            </a:p>
          </p:txBody>
        </p:sp>
        <p:sp>
          <p:nvSpPr>
            <p:cNvPr id="8862" name="object 8862"/>
            <p:cNvSpPr/>
            <p:nvPr/>
          </p:nvSpPr>
          <p:spPr>
            <a:xfrm>
              <a:off x="5969294" y="8264614"/>
              <a:ext cx="635" cy="3175"/>
            </a:xfrm>
            <a:custGeom>
              <a:avLst/>
              <a:gdLst/>
              <a:ahLst/>
              <a:cxnLst/>
              <a:rect l="l" t="t" r="r" b="b"/>
              <a:pathLst>
                <a:path w="635" h="3175">
                  <a:moveTo>
                    <a:pt x="556" y="0"/>
                  </a:moveTo>
                  <a:lnTo>
                    <a:pt x="0" y="2919"/>
                  </a:lnTo>
                </a:path>
              </a:pathLst>
            </a:custGeom>
            <a:ln w="25399">
              <a:solidFill>
                <a:srgbClr val="F4C81D"/>
              </a:solidFill>
            </a:ln>
          </p:spPr>
          <p:txBody>
            <a:bodyPr wrap="square" lIns="0" tIns="0" rIns="0" bIns="0" rtlCol="0"/>
            <a:lstStyle/>
            <a:p>
              <a:endParaRPr/>
            </a:p>
          </p:txBody>
        </p:sp>
        <p:sp>
          <p:nvSpPr>
            <p:cNvPr id="8863" name="object 8863"/>
            <p:cNvSpPr/>
            <p:nvPr/>
          </p:nvSpPr>
          <p:spPr>
            <a:xfrm>
              <a:off x="5978842" y="8269186"/>
              <a:ext cx="635" cy="3175"/>
            </a:xfrm>
            <a:custGeom>
              <a:avLst/>
              <a:gdLst/>
              <a:ahLst/>
              <a:cxnLst/>
              <a:rect l="l" t="t" r="r" b="b"/>
              <a:pathLst>
                <a:path w="635" h="3175">
                  <a:moveTo>
                    <a:pt x="0" y="2959"/>
                  </a:moveTo>
                  <a:lnTo>
                    <a:pt x="635" y="0"/>
                  </a:lnTo>
                </a:path>
              </a:pathLst>
            </a:custGeom>
            <a:ln w="25399">
              <a:solidFill>
                <a:srgbClr val="F4C81C"/>
              </a:solidFill>
            </a:ln>
          </p:spPr>
          <p:txBody>
            <a:bodyPr wrap="square" lIns="0" tIns="0" rIns="0" bIns="0" rtlCol="0"/>
            <a:lstStyle/>
            <a:p>
              <a:endParaRPr/>
            </a:p>
          </p:txBody>
        </p:sp>
        <p:sp>
          <p:nvSpPr>
            <p:cNvPr id="8864" name="object 8864"/>
            <p:cNvSpPr/>
            <p:nvPr/>
          </p:nvSpPr>
          <p:spPr>
            <a:xfrm>
              <a:off x="5960275" y="8255800"/>
              <a:ext cx="10160" cy="8890"/>
            </a:xfrm>
            <a:custGeom>
              <a:avLst/>
              <a:gdLst/>
              <a:ahLst/>
              <a:cxnLst/>
              <a:rect l="l" t="t" r="r" b="b"/>
              <a:pathLst>
                <a:path w="10160" h="8890">
                  <a:moveTo>
                    <a:pt x="381" y="0"/>
                  </a:moveTo>
                  <a:lnTo>
                    <a:pt x="254" y="1016"/>
                  </a:lnTo>
                  <a:lnTo>
                    <a:pt x="152" y="2032"/>
                  </a:lnTo>
                  <a:lnTo>
                    <a:pt x="0" y="3009"/>
                  </a:lnTo>
                  <a:lnTo>
                    <a:pt x="3187" y="5168"/>
                  </a:lnTo>
                  <a:lnTo>
                    <a:pt x="6388" y="7099"/>
                  </a:lnTo>
                  <a:lnTo>
                    <a:pt x="9575" y="8813"/>
                  </a:lnTo>
                  <a:lnTo>
                    <a:pt x="9740" y="7810"/>
                  </a:lnTo>
                  <a:lnTo>
                    <a:pt x="10007" y="5791"/>
                  </a:lnTo>
                  <a:lnTo>
                    <a:pt x="6756" y="4051"/>
                  </a:lnTo>
                  <a:lnTo>
                    <a:pt x="3543" y="2133"/>
                  </a:lnTo>
                  <a:lnTo>
                    <a:pt x="381" y="0"/>
                  </a:lnTo>
                  <a:close/>
                </a:path>
              </a:pathLst>
            </a:custGeom>
            <a:solidFill>
              <a:srgbClr val="F5C931"/>
            </a:solidFill>
          </p:spPr>
          <p:txBody>
            <a:bodyPr wrap="square" lIns="0" tIns="0" rIns="0" bIns="0" rtlCol="0"/>
            <a:lstStyle/>
            <a:p>
              <a:endParaRPr/>
            </a:p>
          </p:txBody>
        </p:sp>
        <p:sp>
          <p:nvSpPr>
            <p:cNvPr id="8865" name="object 8865"/>
            <p:cNvSpPr/>
            <p:nvPr/>
          </p:nvSpPr>
          <p:spPr>
            <a:xfrm>
              <a:off x="5960656" y="8255800"/>
              <a:ext cx="10160" cy="6350"/>
            </a:xfrm>
            <a:custGeom>
              <a:avLst/>
              <a:gdLst/>
              <a:ahLst/>
              <a:cxnLst/>
              <a:rect l="l" t="t" r="r" b="b"/>
              <a:pathLst>
                <a:path w="10160" h="6350">
                  <a:moveTo>
                    <a:pt x="9626" y="5791"/>
                  </a:moveTo>
                  <a:lnTo>
                    <a:pt x="0" y="0"/>
                  </a:lnTo>
                </a:path>
              </a:pathLst>
            </a:custGeom>
            <a:ln w="25400">
              <a:solidFill>
                <a:srgbClr val="F6C939"/>
              </a:solidFill>
            </a:ln>
          </p:spPr>
          <p:txBody>
            <a:bodyPr wrap="square" lIns="0" tIns="0" rIns="0" bIns="0" rtlCol="0"/>
            <a:lstStyle/>
            <a:p>
              <a:endParaRPr/>
            </a:p>
          </p:txBody>
        </p:sp>
        <p:sp>
          <p:nvSpPr>
            <p:cNvPr id="8866" name="object 8866"/>
            <p:cNvSpPr/>
            <p:nvPr/>
          </p:nvSpPr>
          <p:spPr>
            <a:xfrm>
              <a:off x="5960275" y="8255800"/>
              <a:ext cx="635" cy="3175"/>
            </a:xfrm>
            <a:custGeom>
              <a:avLst/>
              <a:gdLst/>
              <a:ahLst/>
              <a:cxnLst/>
              <a:rect l="l" t="t" r="r" b="b"/>
              <a:pathLst>
                <a:path w="635" h="3175">
                  <a:moveTo>
                    <a:pt x="381" y="0"/>
                  </a:moveTo>
                  <a:lnTo>
                    <a:pt x="0" y="3009"/>
                  </a:lnTo>
                </a:path>
              </a:pathLst>
            </a:custGeom>
            <a:ln w="25400">
              <a:solidFill>
                <a:srgbClr val="F5C934"/>
              </a:solidFill>
            </a:ln>
          </p:spPr>
          <p:txBody>
            <a:bodyPr wrap="square" lIns="0" tIns="0" rIns="0" bIns="0" rtlCol="0"/>
            <a:lstStyle/>
            <a:p>
              <a:endParaRPr/>
            </a:p>
          </p:txBody>
        </p:sp>
        <p:sp>
          <p:nvSpPr>
            <p:cNvPr id="8867" name="object 8867"/>
            <p:cNvSpPr/>
            <p:nvPr/>
          </p:nvSpPr>
          <p:spPr>
            <a:xfrm>
              <a:off x="5960275" y="8258810"/>
              <a:ext cx="10160" cy="6350"/>
            </a:xfrm>
            <a:custGeom>
              <a:avLst/>
              <a:gdLst/>
              <a:ahLst/>
              <a:cxnLst/>
              <a:rect l="l" t="t" r="r" b="b"/>
              <a:pathLst>
                <a:path w="10160" h="6350">
                  <a:moveTo>
                    <a:pt x="0" y="0"/>
                  </a:moveTo>
                  <a:lnTo>
                    <a:pt x="9575" y="5803"/>
                  </a:lnTo>
                </a:path>
              </a:pathLst>
            </a:custGeom>
            <a:ln w="25400">
              <a:solidFill>
                <a:srgbClr val="F5C829"/>
              </a:solidFill>
            </a:ln>
          </p:spPr>
          <p:txBody>
            <a:bodyPr wrap="square" lIns="0" tIns="0" rIns="0" bIns="0" rtlCol="0"/>
            <a:lstStyle/>
            <a:p>
              <a:endParaRPr/>
            </a:p>
          </p:txBody>
        </p:sp>
        <p:sp>
          <p:nvSpPr>
            <p:cNvPr id="8868" name="object 8868"/>
            <p:cNvSpPr/>
            <p:nvPr/>
          </p:nvSpPr>
          <p:spPr>
            <a:xfrm>
              <a:off x="5969850" y="8261591"/>
              <a:ext cx="635" cy="3175"/>
            </a:xfrm>
            <a:custGeom>
              <a:avLst/>
              <a:gdLst/>
              <a:ahLst/>
              <a:cxnLst/>
              <a:rect l="l" t="t" r="r" b="b"/>
              <a:pathLst>
                <a:path w="635" h="3175">
                  <a:moveTo>
                    <a:pt x="0" y="3022"/>
                  </a:moveTo>
                  <a:lnTo>
                    <a:pt x="431" y="0"/>
                  </a:lnTo>
                </a:path>
              </a:pathLst>
            </a:custGeom>
            <a:ln w="25400">
              <a:solidFill>
                <a:srgbClr val="F5C82E"/>
              </a:solidFill>
            </a:ln>
          </p:spPr>
          <p:txBody>
            <a:bodyPr wrap="square" lIns="0" tIns="0" rIns="0" bIns="0" rtlCol="0"/>
            <a:lstStyle/>
            <a:p>
              <a:endParaRPr/>
            </a:p>
          </p:txBody>
        </p:sp>
        <p:sp>
          <p:nvSpPr>
            <p:cNvPr id="8869" name="object 8869"/>
            <p:cNvSpPr/>
            <p:nvPr/>
          </p:nvSpPr>
          <p:spPr>
            <a:xfrm>
              <a:off x="5959693" y="8258810"/>
              <a:ext cx="10160" cy="8890"/>
            </a:xfrm>
            <a:custGeom>
              <a:avLst/>
              <a:gdLst/>
              <a:ahLst/>
              <a:cxnLst/>
              <a:rect l="l" t="t" r="r" b="b"/>
              <a:pathLst>
                <a:path w="10160" h="8890">
                  <a:moveTo>
                    <a:pt x="581" y="0"/>
                  </a:moveTo>
                  <a:lnTo>
                    <a:pt x="442" y="965"/>
                  </a:lnTo>
                  <a:lnTo>
                    <a:pt x="264" y="1892"/>
                  </a:lnTo>
                  <a:lnTo>
                    <a:pt x="0" y="2735"/>
                  </a:lnTo>
                  <a:lnTo>
                    <a:pt x="9602" y="8723"/>
                  </a:lnTo>
                  <a:lnTo>
                    <a:pt x="9827" y="7785"/>
                  </a:lnTo>
                  <a:lnTo>
                    <a:pt x="10157" y="5803"/>
                  </a:lnTo>
                  <a:lnTo>
                    <a:pt x="6969" y="4089"/>
                  </a:lnTo>
                  <a:lnTo>
                    <a:pt x="3769" y="2159"/>
                  </a:lnTo>
                  <a:lnTo>
                    <a:pt x="581" y="0"/>
                  </a:lnTo>
                  <a:close/>
                </a:path>
              </a:pathLst>
            </a:custGeom>
            <a:solidFill>
              <a:srgbClr val="F4C81E"/>
            </a:solidFill>
          </p:spPr>
          <p:txBody>
            <a:bodyPr wrap="square" lIns="0" tIns="0" rIns="0" bIns="0" rtlCol="0"/>
            <a:lstStyle/>
            <a:p>
              <a:endParaRPr/>
            </a:p>
          </p:txBody>
        </p:sp>
        <p:sp>
          <p:nvSpPr>
            <p:cNvPr id="8870" name="object 8870"/>
            <p:cNvSpPr/>
            <p:nvPr/>
          </p:nvSpPr>
          <p:spPr>
            <a:xfrm>
              <a:off x="5960275" y="8258810"/>
              <a:ext cx="10160" cy="6350"/>
            </a:xfrm>
            <a:custGeom>
              <a:avLst/>
              <a:gdLst/>
              <a:ahLst/>
              <a:cxnLst/>
              <a:rect l="l" t="t" r="r" b="b"/>
              <a:pathLst>
                <a:path w="10160" h="6350">
                  <a:moveTo>
                    <a:pt x="9575" y="5803"/>
                  </a:moveTo>
                  <a:lnTo>
                    <a:pt x="0" y="0"/>
                  </a:lnTo>
                </a:path>
              </a:pathLst>
            </a:custGeom>
            <a:ln w="25400">
              <a:solidFill>
                <a:srgbClr val="F5C829"/>
              </a:solidFill>
            </a:ln>
          </p:spPr>
          <p:txBody>
            <a:bodyPr wrap="square" lIns="0" tIns="0" rIns="0" bIns="0" rtlCol="0"/>
            <a:lstStyle/>
            <a:p>
              <a:endParaRPr/>
            </a:p>
          </p:txBody>
        </p:sp>
        <p:sp>
          <p:nvSpPr>
            <p:cNvPr id="8871" name="object 8871"/>
            <p:cNvSpPr/>
            <p:nvPr/>
          </p:nvSpPr>
          <p:spPr>
            <a:xfrm>
              <a:off x="5959692" y="8258810"/>
              <a:ext cx="635" cy="3175"/>
            </a:xfrm>
            <a:custGeom>
              <a:avLst/>
              <a:gdLst/>
              <a:ahLst/>
              <a:cxnLst/>
              <a:rect l="l" t="t" r="r" b="b"/>
              <a:pathLst>
                <a:path w="635" h="3175">
                  <a:moveTo>
                    <a:pt x="582" y="0"/>
                  </a:moveTo>
                  <a:lnTo>
                    <a:pt x="0" y="2735"/>
                  </a:lnTo>
                </a:path>
              </a:pathLst>
            </a:custGeom>
            <a:ln w="25400">
              <a:solidFill>
                <a:srgbClr val="F4C81F"/>
              </a:solidFill>
            </a:ln>
          </p:spPr>
          <p:txBody>
            <a:bodyPr wrap="square" lIns="0" tIns="0" rIns="0" bIns="0" rtlCol="0"/>
            <a:lstStyle/>
            <a:p>
              <a:endParaRPr/>
            </a:p>
          </p:txBody>
        </p:sp>
        <p:sp>
          <p:nvSpPr>
            <p:cNvPr id="8872" name="object 8872"/>
            <p:cNvSpPr/>
            <p:nvPr/>
          </p:nvSpPr>
          <p:spPr>
            <a:xfrm>
              <a:off x="5969294" y="8264614"/>
              <a:ext cx="635" cy="3175"/>
            </a:xfrm>
            <a:custGeom>
              <a:avLst/>
              <a:gdLst/>
              <a:ahLst/>
              <a:cxnLst/>
              <a:rect l="l" t="t" r="r" b="b"/>
              <a:pathLst>
                <a:path w="635" h="3175">
                  <a:moveTo>
                    <a:pt x="0" y="2919"/>
                  </a:moveTo>
                  <a:lnTo>
                    <a:pt x="556" y="0"/>
                  </a:lnTo>
                </a:path>
              </a:pathLst>
            </a:custGeom>
            <a:ln w="25399">
              <a:solidFill>
                <a:srgbClr val="F4C81D"/>
              </a:solidFill>
            </a:ln>
          </p:spPr>
          <p:txBody>
            <a:bodyPr wrap="square" lIns="0" tIns="0" rIns="0" bIns="0" rtlCol="0"/>
            <a:lstStyle/>
            <a:p>
              <a:endParaRPr/>
            </a:p>
          </p:txBody>
        </p:sp>
        <p:sp>
          <p:nvSpPr>
            <p:cNvPr id="8873" name="object 8873"/>
            <p:cNvSpPr/>
            <p:nvPr/>
          </p:nvSpPr>
          <p:spPr>
            <a:xfrm>
              <a:off x="5943688" y="8235467"/>
              <a:ext cx="18415" cy="17780"/>
            </a:xfrm>
            <a:custGeom>
              <a:avLst/>
              <a:gdLst/>
              <a:ahLst/>
              <a:cxnLst/>
              <a:rect l="l" t="t" r="r" b="b"/>
              <a:pathLst>
                <a:path w="18414" h="17779">
                  <a:moveTo>
                    <a:pt x="1295" y="0"/>
                  </a:moveTo>
                  <a:lnTo>
                    <a:pt x="0" y="2438"/>
                  </a:lnTo>
                  <a:lnTo>
                    <a:pt x="5257" y="8153"/>
                  </a:lnTo>
                  <a:lnTo>
                    <a:pt x="11137" y="13081"/>
                  </a:lnTo>
                  <a:lnTo>
                    <a:pt x="17411" y="17310"/>
                  </a:lnTo>
                  <a:lnTo>
                    <a:pt x="17589" y="16332"/>
                  </a:lnTo>
                  <a:lnTo>
                    <a:pt x="17843" y="15379"/>
                  </a:lnTo>
                  <a:lnTo>
                    <a:pt x="18186" y="14503"/>
                  </a:lnTo>
                  <a:lnTo>
                    <a:pt x="12026" y="10325"/>
                  </a:lnTo>
                  <a:lnTo>
                    <a:pt x="6337" y="5524"/>
                  </a:lnTo>
                  <a:lnTo>
                    <a:pt x="1295" y="0"/>
                  </a:lnTo>
                  <a:close/>
                </a:path>
              </a:pathLst>
            </a:custGeom>
            <a:solidFill>
              <a:srgbClr val="F8CF54"/>
            </a:solidFill>
          </p:spPr>
          <p:txBody>
            <a:bodyPr wrap="square" lIns="0" tIns="0" rIns="0" bIns="0" rtlCol="0"/>
            <a:lstStyle/>
            <a:p>
              <a:endParaRPr/>
            </a:p>
          </p:txBody>
        </p:sp>
        <p:sp>
          <p:nvSpPr>
            <p:cNvPr id="8874" name="object 8874"/>
            <p:cNvSpPr/>
            <p:nvPr/>
          </p:nvSpPr>
          <p:spPr>
            <a:xfrm>
              <a:off x="5944984" y="8235467"/>
              <a:ext cx="17145" cy="14604"/>
            </a:xfrm>
            <a:custGeom>
              <a:avLst/>
              <a:gdLst/>
              <a:ahLst/>
              <a:cxnLst/>
              <a:rect l="l" t="t" r="r" b="b"/>
              <a:pathLst>
                <a:path w="17145" h="14604">
                  <a:moveTo>
                    <a:pt x="16891" y="14503"/>
                  </a:moveTo>
                  <a:lnTo>
                    <a:pt x="10731" y="10325"/>
                  </a:lnTo>
                  <a:lnTo>
                    <a:pt x="5041" y="5524"/>
                  </a:lnTo>
                  <a:lnTo>
                    <a:pt x="0" y="0"/>
                  </a:lnTo>
                </a:path>
              </a:pathLst>
            </a:custGeom>
            <a:ln w="25400">
              <a:solidFill>
                <a:srgbClr val="F9CF55"/>
              </a:solidFill>
            </a:ln>
          </p:spPr>
          <p:txBody>
            <a:bodyPr wrap="square" lIns="0" tIns="0" rIns="0" bIns="0" rtlCol="0"/>
            <a:lstStyle/>
            <a:p>
              <a:endParaRPr/>
            </a:p>
          </p:txBody>
        </p:sp>
        <p:sp>
          <p:nvSpPr>
            <p:cNvPr id="8875" name="object 8875"/>
            <p:cNvSpPr/>
            <p:nvPr/>
          </p:nvSpPr>
          <p:spPr>
            <a:xfrm>
              <a:off x="5943688" y="8235467"/>
              <a:ext cx="1905" cy="2540"/>
            </a:xfrm>
            <a:custGeom>
              <a:avLst/>
              <a:gdLst/>
              <a:ahLst/>
              <a:cxnLst/>
              <a:rect l="l" t="t" r="r" b="b"/>
              <a:pathLst>
                <a:path w="1904" h="2540">
                  <a:moveTo>
                    <a:pt x="1295" y="0"/>
                  </a:moveTo>
                  <a:lnTo>
                    <a:pt x="0" y="2438"/>
                  </a:lnTo>
                </a:path>
              </a:pathLst>
            </a:custGeom>
            <a:ln w="25400">
              <a:solidFill>
                <a:srgbClr val="F8D25F"/>
              </a:solidFill>
            </a:ln>
          </p:spPr>
          <p:txBody>
            <a:bodyPr wrap="square" lIns="0" tIns="0" rIns="0" bIns="0" rtlCol="0"/>
            <a:lstStyle/>
            <a:p>
              <a:endParaRPr/>
            </a:p>
          </p:txBody>
        </p:sp>
        <p:sp>
          <p:nvSpPr>
            <p:cNvPr id="8876" name="object 8876"/>
            <p:cNvSpPr/>
            <p:nvPr/>
          </p:nvSpPr>
          <p:spPr>
            <a:xfrm>
              <a:off x="5943688" y="8237905"/>
              <a:ext cx="17780" cy="15240"/>
            </a:xfrm>
            <a:custGeom>
              <a:avLst/>
              <a:gdLst/>
              <a:ahLst/>
              <a:cxnLst/>
              <a:rect l="l" t="t" r="r" b="b"/>
              <a:pathLst>
                <a:path w="17779" h="15240">
                  <a:moveTo>
                    <a:pt x="0" y="0"/>
                  </a:moveTo>
                  <a:lnTo>
                    <a:pt x="5257" y="5715"/>
                  </a:lnTo>
                  <a:lnTo>
                    <a:pt x="11137" y="10642"/>
                  </a:lnTo>
                  <a:lnTo>
                    <a:pt x="17411" y="14871"/>
                  </a:lnTo>
                </a:path>
              </a:pathLst>
            </a:custGeom>
            <a:ln w="25400">
              <a:solidFill>
                <a:srgbClr val="F7CE51"/>
              </a:solidFill>
            </a:ln>
          </p:spPr>
          <p:txBody>
            <a:bodyPr wrap="square" lIns="0" tIns="0" rIns="0" bIns="0" rtlCol="0"/>
            <a:lstStyle/>
            <a:p>
              <a:endParaRPr/>
            </a:p>
          </p:txBody>
        </p:sp>
        <p:sp>
          <p:nvSpPr>
            <p:cNvPr id="8877" name="object 8877"/>
            <p:cNvSpPr/>
            <p:nvPr/>
          </p:nvSpPr>
          <p:spPr>
            <a:xfrm>
              <a:off x="5961100" y="8249970"/>
              <a:ext cx="1270" cy="3175"/>
            </a:xfrm>
            <a:custGeom>
              <a:avLst/>
              <a:gdLst/>
              <a:ahLst/>
              <a:cxnLst/>
              <a:rect l="l" t="t" r="r" b="b"/>
              <a:pathLst>
                <a:path w="1270" h="3175">
                  <a:moveTo>
                    <a:pt x="0" y="2806"/>
                  </a:moveTo>
                  <a:lnTo>
                    <a:pt x="774" y="0"/>
                  </a:lnTo>
                </a:path>
              </a:pathLst>
            </a:custGeom>
            <a:ln w="25400">
              <a:solidFill>
                <a:srgbClr val="F7CB47"/>
              </a:solidFill>
            </a:ln>
          </p:spPr>
          <p:txBody>
            <a:bodyPr wrap="square" lIns="0" tIns="0" rIns="0" bIns="0" rtlCol="0"/>
            <a:lstStyle/>
            <a:p>
              <a:endParaRPr/>
            </a:p>
          </p:txBody>
        </p:sp>
        <p:sp>
          <p:nvSpPr>
            <p:cNvPr id="8878" name="object 8878"/>
            <p:cNvSpPr/>
            <p:nvPr/>
          </p:nvSpPr>
          <p:spPr>
            <a:xfrm>
              <a:off x="5942495" y="8237905"/>
              <a:ext cx="19050" cy="18415"/>
            </a:xfrm>
            <a:custGeom>
              <a:avLst/>
              <a:gdLst/>
              <a:ahLst/>
              <a:cxnLst/>
              <a:rect l="l" t="t" r="r" b="b"/>
              <a:pathLst>
                <a:path w="19050" h="18415">
                  <a:moveTo>
                    <a:pt x="1193" y="0"/>
                  </a:moveTo>
                  <a:lnTo>
                    <a:pt x="0" y="2324"/>
                  </a:lnTo>
                  <a:lnTo>
                    <a:pt x="5727" y="8521"/>
                  </a:lnTo>
                  <a:lnTo>
                    <a:pt x="11836" y="13639"/>
                  </a:lnTo>
                  <a:lnTo>
                    <a:pt x="18161" y="17894"/>
                  </a:lnTo>
                  <a:lnTo>
                    <a:pt x="18414" y="15862"/>
                  </a:lnTo>
                  <a:lnTo>
                    <a:pt x="18605" y="14871"/>
                  </a:lnTo>
                  <a:lnTo>
                    <a:pt x="12331" y="10642"/>
                  </a:lnTo>
                  <a:lnTo>
                    <a:pt x="6451" y="5715"/>
                  </a:lnTo>
                  <a:lnTo>
                    <a:pt x="1193" y="0"/>
                  </a:lnTo>
                  <a:close/>
                </a:path>
              </a:pathLst>
            </a:custGeom>
            <a:solidFill>
              <a:srgbClr val="F7CD4B"/>
            </a:solidFill>
          </p:spPr>
          <p:txBody>
            <a:bodyPr wrap="square" lIns="0" tIns="0" rIns="0" bIns="0" rtlCol="0"/>
            <a:lstStyle/>
            <a:p>
              <a:endParaRPr/>
            </a:p>
          </p:txBody>
        </p:sp>
        <p:sp>
          <p:nvSpPr>
            <p:cNvPr id="8879" name="object 8879"/>
            <p:cNvSpPr/>
            <p:nvPr/>
          </p:nvSpPr>
          <p:spPr>
            <a:xfrm>
              <a:off x="5943688" y="8237905"/>
              <a:ext cx="17780" cy="15240"/>
            </a:xfrm>
            <a:custGeom>
              <a:avLst/>
              <a:gdLst/>
              <a:ahLst/>
              <a:cxnLst/>
              <a:rect l="l" t="t" r="r" b="b"/>
              <a:pathLst>
                <a:path w="17779" h="15240">
                  <a:moveTo>
                    <a:pt x="17411" y="14871"/>
                  </a:moveTo>
                  <a:lnTo>
                    <a:pt x="11137" y="10642"/>
                  </a:lnTo>
                  <a:lnTo>
                    <a:pt x="5257" y="5715"/>
                  </a:lnTo>
                  <a:lnTo>
                    <a:pt x="0" y="0"/>
                  </a:lnTo>
                </a:path>
              </a:pathLst>
            </a:custGeom>
            <a:ln w="25400">
              <a:solidFill>
                <a:srgbClr val="F7CE51"/>
              </a:solidFill>
            </a:ln>
          </p:spPr>
          <p:txBody>
            <a:bodyPr wrap="square" lIns="0" tIns="0" rIns="0" bIns="0" rtlCol="0"/>
            <a:lstStyle/>
            <a:p>
              <a:endParaRPr/>
            </a:p>
          </p:txBody>
        </p:sp>
        <p:sp>
          <p:nvSpPr>
            <p:cNvPr id="8880" name="object 8880"/>
            <p:cNvSpPr/>
            <p:nvPr/>
          </p:nvSpPr>
          <p:spPr>
            <a:xfrm>
              <a:off x="5942495" y="8237905"/>
              <a:ext cx="1270" cy="2540"/>
            </a:xfrm>
            <a:custGeom>
              <a:avLst/>
              <a:gdLst/>
              <a:ahLst/>
              <a:cxnLst/>
              <a:rect l="l" t="t" r="r" b="b"/>
              <a:pathLst>
                <a:path w="1270" h="2540">
                  <a:moveTo>
                    <a:pt x="1193" y="0"/>
                  </a:moveTo>
                  <a:lnTo>
                    <a:pt x="0" y="2324"/>
                  </a:lnTo>
                </a:path>
              </a:pathLst>
            </a:custGeom>
            <a:ln w="25400">
              <a:solidFill>
                <a:srgbClr val="F7CF56"/>
              </a:solidFill>
            </a:ln>
          </p:spPr>
          <p:txBody>
            <a:bodyPr wrap="square" lIns="0" tIns="0" rIns="0" bIns="0" rtlCol="0"/>
            <a:lstStyle/>
            <a:p>
              <a:endParaRPr/>
            </a:p>
          </p:txBody>
        </p:sp>
        <p:sp>
          <p:nvSpPr>
            <p:cNvPr id="8881" name="object 8881"/>
            <p:cNvSpPr/>
            <p:nvPr/>
          </p:nvSpPr>
          <p:spPr>
            <a:xfrm>
              <a:off x="5942495" y="8240230"/>
              <a:ext cx="18415" cy="15875"/>
            </a:xfrm>
            <a:custGeom>
              <a:avLst/>
              <a:gdLst/>
              <a:ahLst/>
              <a:cxnLst/>
              <a:rect l="l" t="t" r="r" b="b"/>
              <a:pathLst>
                <a:path w="18414" h="15875">
                  <a:moveTo>
                    <a:pt x="0" y="0"/>
                  </a:moveTo>
                  <a:lnTo>
                    <a:pt x="5727" y="6197"/>
                  </a:lnTo>
                  <a:lnTo>
                    <a:pt x="11836" y="11315"/>
                  </a:lnTo>
                  <a:lnTo>
                    <a:pt x="18161" y="15570"/>
                  </a:lnTo>
                </a:path>
              </a:pathLst>
            </a:custGeom>
            <a:ln w="25400">
              <a:solidFill>
                <a:srgbClr val="F6CC45"/>
              </a:solidFill>
            </a:ln>
          </p:spPr>
          <p:txBody>
            <a:bodyPr wrap="square" lIns="0" tIns="0" rIns="0" bIns="0" rtlCol="0"/>
            <a:lstStyle/>
            <a:p>
              <a:endParaRPr/>
            </a:p>
          </p:txBody>
        </p:sp>
        <p:sp>
          <p:nvSpPr>
            <p:cNvPr id="8882" name="object 8882"/>
            <p:cNvSpPr/>
            <p:nvPr/>
          </p:nvSpPr>
          <p:spPr>
            <a:xfrm>
              <a:off x="5960656" y="8252777"/>
              <a:ext cx="635" cy="3175"/>
            </a:xfrm>
            <a:custGeom>
              <a:avLst/>
              <a:gdLst/>
              <a:ahLst/>
              <a:cxnLst/>
              <a:rect l="l" t="t" r="r" b="b"/>
              <a:pathLst>
                <a:path w="635" h="3175">
                  <a:moveTo>
                    <a:pt x="0" y="3022"/>
                  </a:moveTo>
                  <a:lnTo>
                    <a:pt x="444" y="0"/>
                  </a:lnTo>
                </a:path>
              </a:pathLst>
            </a:custGeom>
            <a:ln w="25400">
              <a:solidFill>
                <a:srgbClr val="F7CA41"/>
              </a:solidFill>
            </a:ln>
          </p:spPr>
          <p:txBody>
            <a:bodyPr wrap="square" lIns="0" tIns="0" rIns="0" bIns="0" rtlCol="0"/>
            <a:lstStyle/>
            <a:p>
              <a:endParaRPr/>
            </a:p>
          </p:txBody>
        </p:sp>
        <p:sp>
          <p:nvSpPr>
            <p:cNvPr id="8883" name="object 8883"/>
            <p:cNvSpPr/>
            <p:nvPr/>
          </p:nvSpPr>
          <p:spPr>
            <a:xfrm>
              <a:off x="5941403" y="8240230"/>
              <a:ext cx="19685" cy="19050"/>
            </a:xfrm>
            <a:custGeom>
              <a:avLst/>
              <a:gdLst/>
              <a:ahLst/>
              <a:cxnLst/>
              <a:rect l="l" t="t" r="r" b="b"/>
              <a:pathLst>
                <a:path w="19685" h="19050">
                  <a:moveTo>
                    <a:pt x="1092" y="0"/>
                  </a:moveTo>
                  <a:lnTo>
                    <a:pt x="0" y="2247"/>
                  </a:lnTo>
                  <a:lnTo>
                    <a:pt x="6197" y="8902"/>
                  </a:lnTo>
                  <a:lnTo>
                    <a:pt x="12509" y="14236"/>
                  </a:lnTo>
                  <a:lnTo>
                    <a:pt x="18872" y="18580"/>
                  </a:lnTo>
                  <a:lnTo>
                    <a:pt x="19024" y="17602"/>
                  </a:lnTo>
                  <a:lnTo>
                    <a:pt x="19253" y="15570"/>
                  </a:lnTo>
                  <a:lnTo>
                    <a:pt x="12928" y="11315"/>
                  </a:lnTo>
                  <a:lnTo>
                    <a:pt x="6819" y="6197"/>
                  </a:lnTo>
                  <a:lnTo>
                    <a:pt x="1092" y="0"/>
                  </a:lnTo>
                  <a:close/>
                </a:path>
              </a:pathLst>
            </a:custGeom>
            <a:solidFill>
              <a:srgbClr val="F5CB3B"/>
            </a:solidFill>
          </p:spPr>
          <p:txBody>
            <a:bodyPr wrap="square" lIns="0" tIns="0" rIns="0" bIns="0" rtlCol="0"/>
            <a:lstStyle/>
            <a:p>
              <a:endParaRPr/>
            </a:p>
          </p:txBody>
        </p:sp>
        <p:sp>
          <p:nvSpPr>
            <p:cNvPr id="8884" name="object 8884"/>
            <p:cNvSpPr/>
            <p:nvPr/>
          </p:nvSpPr>
          <p:spPr>
            <a:xfrm>
              <a:off x="5942495" y="8240230"/>
              <a:ext cx="18415" cy="15875"/>
            </a:xfrm>
            <a:custGeom>
              <a:avLst/>
              <a:gdLst/>
              <a:ahLst/>
              <a:cxnLst/>
              <a:rect l="l" t="t" r="r" b="b"/>
              <a:pathLst>
                <a:path w="18414" h="15875">
                  <a:moveTo>
                    <a:pt x="18161" y="15570"/>
                  </a:moveTo>
                  <a:lnTo>
                    <a:pt x="11836" y="11315"/>
                  </a:lnTo>
                  <a:lnTo>
                    <a:pt x="5727" y="6197"/>
                  </a:lnTo>
                  <a:lnTo>
                    <a:pt x="0" y="0"/>
                  </a:lnTo>
                </a:path>
              </a:pathLst>
            </a:custGeom>
            <a:ln w="25400">
              <a:solidFill>
                <a:srgbClr val="F6CC45"/>
              </a:solidFill>
            </a:ln>
          </p:spPr>
          <p:txBody>
            <a:bodyPr wrap="square" lIns="0" tIns="0" rIns="0" bIns="0" rtlCol="0"/>
            <a:lstStyle/>
            <a:p>
              <a:endParaRPr/>
            </a:p>
          </p:txBody>
        </p:sp>
        <p:sp>
          <p:nvSpPr>
            <p:cNvPr id="8885" name="object 8885"/>
            <p:cNvSpPr/>
            <p:nvPr/>
          </p:nvSpPr>
          <p:spPr>
            <a:xfrm>
              <a:off x="5941403" y="8240230"/>
              <a:ext cx="1270" cy="2540"/>
            </a:xfrm>
            <a:custGeom>
              <a:avLst/>
              <a:gdLst/>
              <a:ahLst/>
              <a:cxnLst/>
              <a:rect l="l" t="t" r="r" b="b"/>
              <a:pathLst>
                <a:path w="1270" h="2540">
                  <a:moveTo>
                    <a:pt x="1092" y="0"/>
                  </a:moveTo>
                  <a:lnTo>
                    <a:pt x="0" y="2247"/>
                  </a:lnTo>
                </a:path>
              </a:pathLst>
            </a:custGeom>
            <a:ln w="25400">
              <a:solidFill>
                <a:srgbClr val="F5CD43"/>
              </a:solidFill>
            </a:ln>
          </p:spPr>
          <p:txBody>
            <a:bodyPr wrap="square" lIns="0" tIns="0" rIns="0" bIns="0" rtlCol="0"/>
            <a:lstStyle/>
            <a:p>
              <a:endParaRPr/>
            </a:p>
          </p:txBody>
        </p:sp>
        <p:sp>
          <p:nvSpPr>
            <p:cNvPr id="8886" name="object 8886"/>
            <p:cNvSpPr/>
            <p:nvPr/>
          </p:nvSpPr>
          <p:spPr>
            <a:xfrm>
              <a:off x="5941403" y="8242477"/>
              <a:ext cx="19050" cy="16510"/>
            </a:xfrm>
            <a:custGeom>
              <a:avLst/>
              <a:gdLst/>
              <a:ahLst/>
              <a:cxnLst/>
              <a:rect l="l" t="t" r="r" b="b"/>
              <a:pathLst>
                <a:path w="19050" h="16509">
                  <a:moveTo>
                    <a:pt x="0" y="0"/>
                  </a:moveTo>
                  <a:lnTo>
                    <a:pt x="6197" y="6654"/>
                  </a:lnTo>
                  <a:lnTo>
                    <a:pt x="12509" y="11988"/>
                  </a:lnTo>
                  <a:lnTo>
                    <a:pt x="18872" y="16332"/>
                  </a:lnTo>
                </a:path>
              </a:pathLst>
            </a:custGeom>
            <a:ln w="25400">
              <a:solidFill>
                <a:srgbClr val="F5CA31"/>
              </a:solidFill>
            </a:ln>
          </p:spPr>
          <p:txBody>
            <a:bodyPr wrap="square" lIns="0" tIns="0" rIns="0" bIns="0" rtlCol="0"/>
            <a:lstStyle/>
            <a:p>
              <a:endParaRPr/>
            </a:p>
          </p:txBody>
        </p:sp>
        <p:sp>
          <p:nvSpPr>
            <p:cNvPr id="8887" name="object 8887"/>
            <p:cNvSpPr/>
            <p:nvPr/>
          </p:nvSpPr>
          <p:spPr>
            <a:xfrm>
              <a:off x="5960275" y="8255800"/>
              <a:ext cx="635" cy="3175"/>
            </a:xfrm>
            <a:custGeom>
              <a:avLst/>
              <a:gdLst/>
              <a:ahLst/>
              <a:cxnLst/>
              <a:rect l="l" t="t" r="r" b="b"/>
              <a:pathLst>
                <a:path w="635" h="3175">
                  <a:moveTo>
                    <a:pt x="0" y="3009"/>
                  </a:moveTo>
                  <a:lnTo>
                    <a:pt x="381" y="0"/>
                  </a:lnTo>
                </a:path>
              </a:pathLst>
            </a:custGeom>
            <a:ln w="25400">
              <a:solidFill>
                <a:srgbClr val="F5C934"/>
              </a:solidFill>
            </a:ln>
          </p:spPr>
          <p:txBody>
            <a:bodyPr wrap="square" lIns="0" tIns="0" rIns="0" bIns="0" rtlCol="0"/>
            <a:lstStyle/>
            <a:p>
              <a:endParaRPr/>
            </a:p>
          </p:txBody>
        </p:sp>
        <p:sp>
          <p:nvSpPr>
            <p:cNvPr id="8888" name="object 8888"/>
            <p:cNvSpPr/>
            <p:nvPr/>
          </p:nvSpPr>
          <p:spPr>
            <a:xfrm>
              <a:off x="5940412" y="8242477"/>
              <a:ext cx="20320" cy="19685"/>
            </a:xfrm>
            <a:custGeom>
              <a:avLst/>
              <a:gdLst/>
              <a:ahLst/>
              <a:cxnLst/>
              <a:rect l="l" t="t" r="r" b="b"/>
              <a:pathLst>
                <a:path w="20320" h="19684">
                  <a:moveTo>
                    <a:pt x="990" y="0"/>
                  </a:moveTo>
                  <a:lnTo>
                    <a:pt x="304" y="1447"/>
                  </a:lnTo>
                  <a:lnTo>
                    <a:pt x="0" y="2146"/>
                  </a:lnTo>
                  <a:lnTo>
                    <a:pt x="9683" y="11529"/>
                  </a:lnTo>
                  <a:lnTo>
                    <a:pt x="19280" y="19067"/>
                  </a:lnTo>
                  <a:lnTo>
                    <a:pt x="19545" y="18224"/>
                  </a:lnTo>
                  <a:lnTo>
                    <a:pt x="19722" y="17297"/>
                  </a:lnTo>
                  <a:lnTo>
                    <a:pt x="19862" y="16332"/>
                  </a:lnTo>
                  <a:lnTo>
                    <a:pt x="13499" y="11988"/>
                  </a:lnTo>
                  <a:lnTo>
                    <a:pt x="7188" y="6654"/>
                  </a:lnTo>
                  <a:lnTo>
                    <a:pt x="990" y="0"/>
                  </a:lnTo>
                  <a:close/>
                </a:path>
              </a:pathLst>
            </a:custGeom>
            <a:solidFill>
              <a:srgbClr val="F4C922"/>
            </a:solidFill>
          </p:spPr>
          <p:txBody>
            <a:bodyPr wrap="square" lIns="0" tIns="0" rIns="0" bIns="0" rtlCol="0"/>
            <a:lstStyle/>
            <a:p>
              <a:endParaRPr/>
            </a:p>
          </p:txBody>
        </p:sp>
        <p:sp>
          <p:nvSpPr>
            <p:cNvPr id="8889" name="object 8889"/>
            <p:cNvSpPr/>
            <p:nvPr/>
          </p:nvSpPr>
          <p:spPr>
            <a:xfrm>
              <a:off x="5941403" y="8242477"/>
              <a:ext cx="19050" cy="16510"/>
            </a:xfrm>
            <a:custGeom>
              <a:avLst/>
              <a:gdLst/>
              <a:ahLst/>
              <a:cxnLst/>
              <a:rect l="l" t="t" r="r" b="b"/>
              <a:pathLst>
                <a:path w="19050" h="16509">
                  <a:moveTo>
                    <a:pt x="18872" y="16332"/>
                  </a:moveTo>
                  <a:lnTo>
                    <a:pt x="12509" y="11988"/>
                  </a:lnTo>
                  <a:lnTo>
                    <a:pt x="6197" y="6654"/>
                  </a:lnTo>
                  <a:lnTo>
                    <a:pt x="0" y="0"/>
                  </a:lnTo>
                </a:path>
              </a:pathLst>
            </a:custGeom>
            <a:ln w="25400">
              <a:solidFill>
                <a:srgbClr val="F5CA31"/>
              </a:solidFill>
            </a:ln>
          </p:spPr>
          <p:txBody>
            <a:bodyPr wrap="square" lIns="0" tIns="0" rIns="0" bIns="0" rtlCol="0"/>
            <a:lstStyle/>
            <a:p>
              <a:endParaRPr/>
            </a:p>
          </p:txBody>
        </p:sp>
        <p:sp>
          <p:nvSpPr>
            <p:cNvPr id="8890" name="object 8890"/>
            <p:cNvSpPr/>
            <p:nvPr/>
          </p:nvSpPr>
          <p:spPr>
            <a:xfrm>
              <a:off x="5940412" y="8242477"/>
              <a:ext cx="1270" cy="2540"/>
            </a:xfrm>
            <a:custGeom>
              <a:avLst/>
              <a:gdLst/>
              <a:ahLst/>
              <a:cxnLst/>
              <a:rect l="l" t="t" r="r" b="b"/>
              <a:pathLst>
                <a:path w="1270" h="2540">
                  <a:moveTo>
                    <a:pt x="990" y="0"/>
                  </a:moveTo>
                  <a:lnTo>
                    <a:pt x="0" y="2146"/>
                  </a:lnTo>
                </a:path>
              </a:pathLst>
            </a:custGeom>
            <a:ln w="25400">
              <a:solidFill>
                <a:srgbClr val="F4CA25"/>
              </a:solidFill>
            </a:ln>
          </p:spPr>
          <p:txBody>
            <a:bodyPr wrap="square" lIns="0" tIns="0" rIns="0" bIns="0" rtlCol="0"/>
            <a:lstStyle/>
            <a:p>
              <a:endParaRPr/>
            </a:p>
          </p:txBody>
        </p:sp>
        <p:sp>
          <p:nvSpPr>
            <p:cNvPr id="8891" name="object 8891"/>
            <p:cNvSpPr/>
            <p:nvPr/>
          </p:nvSpPr>
          <p:spPr>
            <a:xfrm>
              <a:off x="5949988" y="8253912"/>
              <a:ext cx="635" cy="635"/>
            </a:xfrm>
            <a:custGeom>
              <a:avLst/>
              <a:gdLst/>
              <a:ahLst/>
              <a:cxnLst/>
              <a:rect l="l" t="t" r="r" b="b"/>
              <a:pathLst>
                <a:path w="635" h="634">
                  <a:moveTo>
                    <a:pt x="0" y="0"/>
                  </a:moveTo>
                  <a:lnTo>
                    <a:pt x="67" y="62"/>
                  </a:lnTo>
                  <a:lnTo>
                    <a:pt x="107" y="95"/>
                  </a:lnTo>
                </a:path>
              </a:pathLst>
            </a:custGeom>
            <a:ln w="25400">
              <a:solidFill>
                <a:srgbClr val="F4C813"/>
              </a:solidFill>
            </a:ln>
          </p:spPr>
          <p:txBody>
            <a:bodyPr wrap="square" lIns="0" tIns="0" rIns="0" bIns="0" rtlCol="0"/>
            <a:lstStyle/>
            <a:p>
              <a:endParaRPr/>
            </a:p>
          </p:txBody>
        </p:sp>
        <p:sp>
          <p:nvSpPr>
            <p:cNvPr id="8892" name="object 8892"/>
            <p:cNvSpPr/>
            <p:nvPr/>
          </p:nvSpPr>
          <p:spPr>
            <a:xfrm>
              <a:off x="5959692" y="8258810"/>
              <a:ext cx="635" cy="3175"/>
            </a:xfrm>
            <a:custGeom>
              <a:avLst/>
              <a:gdLst/>
              <a:ahLst/>
              <a:cxnLst/>
              <a:rect l="l" t="t" r="r" b="b"/>
              <a:pathLst>
                <a:path w="635" h="3175">
                  <a:moveTo>
                    <a:pt x="0" y="2735"/>
                  </a:moveTo>
                  <a:lnTo>
                    <a:pt x="582" y="0"/>
                  </a:lnTo>
                </a:path>
              </a:pathLst>
            </a:custGeom>
            <a:ln w="25400">
              <a:solidFill>
                <a:srgbClr val="F4C81F"/>
              </a:solidFill>
            </a:ln>
          </p:spPr>
          <p:txBody>
            <a:bodyPr wrap="square" lIns="0" tIns="0" rIns="0" bIns="0" rtlCol="0"/>
            <a:lstStyle/>
            <a:p>
              <a:endParaRPr/>
            </a:p>
          </p:txBody>
        </p:sp>
        <p:sp>
          <p:nvSpPr>
            <p:cNvPr id="8893" name="object 8893"/>
            <p:cNvSpPr/>
            <p:nvPr/>
          </p:nvSpPr>
          <p:spPr>
            <a:xfrm>
              <a:off x="5937440" y="8228038"/>
              <a:ext cx="7620" cy="10160"/>
            </a:xfrm>
            <a:custGeom>
              <a:avLst/>
              <a:gdLst/>
              <a:ahLst/>
              <a:cxnLst/>
              <a:rect l="l" t="t" r="r" b="b"/>
              <a:pathLst>
                <a:path w="7620" h="10159">
                  <a:moveTo>
                    <a:pt x="1485" y="0"/>
                  </a:moveTo>
                  <a:lnTo>
                    <a:pt x="965" y="812"/>
                  </a:lnTo>
                  <a:lnTo>
                    <a:pt x="0" y="2387"/>
                  </a:lnTo>
                  <a:lnTo>
                    <a:pt x="1930" y="5003"/>
                  </a:lnTo>
                  <a:lnTo>
                    <a:pt x="4063" y="7467"/>
                  </a:lnTo>
                  <a:lnTo>
                    <a:pt x="6248" y="9867"/>
                  </a:lnTo>
                  <a:lnTo>
                    <a:pt x="6654" y="9067"/>
                  </a:lnTo>
                  <a:lnTo>
                    <a:pt x="7543" y="7429"/>
                  </a:lnTo>
                  <a:lnTo>
                    <a:pt x="5397" y="5092"/>
                  </a:lnTo>
                  <a:lnTo>
                    <a:pt x="3365" y="2603"/>
                  </a:lnTo>
                  <a:lnTo>
                    <a:pt x="1485" y="0"/>
                  </a:lnTo>
                  <a:close/>
                </a:path>
              </a:pathLst>
            </a:custGeom>
            <a:solidFill>
              <a:srgbClr val="F8D364"/>
            </a:solidFill>
          </p:spPr>
          <p:txBody>
            <a:bodyPr wrap="square" lIns="0" tIns="0" rIns="0" bIns="0" rtlCol="0"/>
            <a:lstStyle/>
            <a:p>
              <a:endParaRPr/>
            </a:p>
          </p:txBody>
        </p:sp>
        <p:sp>
          <p:nvSpPr>
            <p:cNvPr id="8894" name="object 8894"/>
            <p:cNvSpPr/>
            <p:nvPr/>
          </p:nvSpPr>
          <p:spPr>
            <a:xfrm>
              <a:off x="5938926" y="8228038"/>
              <a:ext cx="6350" cy="7620"/>
            </a:xfrm>
            <a:custGeom>
              <a:avLst/>
              <a:gdLst/>
              <a:ahLst/>
              <a:cxnLst/>
              <a:rect l="l" t="t" r="r" b="b"/>
              <a:pathLst>
                <a:path w="6350" h="7620">
                  <a:moveTo>
                    <a:pt x="6057" y="7429"/>
                  </a:moveTo>
                  <a:lnTo>
                    <a:pt x="0" y="0"/>
                  </a:lnTo>
                </a:path>
              </a:pathLst>
            </a:custGeom>
            <a:ln w="25400">
              <a:solidFill>
                <a:srgbClr val="F9D567"/>
              </a:solidFill>
            </a:ln>
          </p:spPr>
          <p:txBody>
            <a:bodyPr wrap="square" lIns="0" tIns="0" rIns="0" bIns="0" rtlCol="0"/>
            <a:lstStyle/>
            <a:p>
              <a:endParaRPr/>
            </a:p>
          </p:txBody>
        </p:sp>
        <p:sp>
          <p:nvSpPr>
            <p:cNvPr id="8895" name="object 8895"/>
            <p:cNvSpPr/>
            <p:nvPr/>
          </p:nvSpPr>
          <p:spPr>
            <a:xfrm>
              <a:off x="5937440" y="8228038"/>
              <a:ext cx="1905" cy="2540"/>
            </a:xfrm>
            <a:custGeom>
              <a:avLst/>
              <a:gdLst/>
              <a:ahLst/>
              <a:cxnLst/>
              <a:rect l="l" t="t" r="r" b="b"/>
              <a:pathLst>
                <a:path w="1904" h="2540">
                  <a:moveTo>
                    <a:pt x="1485" y="0"/>
                  </a:moveTo>
                  <a:lnTo>
                    <a:pt x="0" y="2387"/>
                  </a:lnTo>
                </a:path>
              </a:pathLst>
            </a:custGeom>
            <a:ln w="25400">
              <a:solidFill>
                <a:srgbClr val="F9D568"/>
              </a:solidFill>
            </a:ln>
          </p:spPr>
          <p:txBody>
            <a:bodyPr wrap="square" lIns="0" tIns="0" rIns="0" bIns="0" rtlCol="0"/>
            <a:lstStyle/>
            <a:p>
              <a:endParaRPr/>
            </a:p>
          </p:txBody>
        </p:sp>
        <p:sp>
          <p:nvSpPr>
            <p:cNvPr id="8896" name="object 8896"/>
            <p:cNvSpPr/>
            <p:nvPr/>
          </p:nvSpPr>
          <p:spPr>
            <a:xfrm>
              <a:off x="5937440" y="8230425"/>
              <a:ext cx="6350" cy="7620"/>
            </a:xfrm>
            <a:custGeom>
              <a:avLst/>
              <a:gdLst/>
              <a:ahLst/>
              <a:cxnLst/>
              <a:rect l="l" t="t" r="r" b="b"/>
              <a:pathLst>
                <a:path w="6350" h="7620">
                  <a:moveTo>
                    <a:pt x="0" y="0"/>
                  </a:moveTo>
                  <a:lnTo>
                    <a:pt x="6248" y="7480"/>
                  </a:lnTo>
                </a:path>
              </a:pathLst>
            </a:custGeom>
            <a:ln w="25400">
              <a:solidFill>
                <a:srgbClr val="F7D261"/>
              </a:solidFill>
            </a:ln>
          </p:spPr>
          <p:txBody>
            <a:bodyPr wrap="square" lIns="0" tIns="0" rIns="0" bIns="0" rtlCol="0"/>
            <a:lstStyle/>
            <a:p>
              <a:endParaRPr/>
            </a:p>
          </p:txBody>
        </p:sp>
        <p:sp>
          <p:nvSpPr>
            <p:cNvPr id="8897" name="object 8897"/>
            <p:cNvSpPr/>
            <p:nvPr/>
          </p:nvSpPr>
          <p:spPr>
            <a:xfrm>
              <a:off x="5943688" y="8235467"/>
              <a:ext cx="1905" cy="2540"/>
            </a:xfrm>
            <a:custGeom>
              <a:avLst/>
              <a:gdLst/>
              <a:ahLst/>
              <a:cxnLst/>
              <a:rect l="l" t="t" r="r" b="b"/>
              <a:pathLst>
                <a:path w="1904" h="2540">
                  <a:moveTo>
                    <a:pt x="0" y="2438"/>
                  </a:moveTo>
                  <a:lnTo>
                    <a:pt x="1295" y="0"/>
                  </a:lnTo>
                </a:path>
              </a:pathLst>
            </a:custGeom>
            <a:ln w="25400">
              <a:solidFill>
                <a:srgbClr val="F8D25F"/>
              </a:solidFill>
            </a:ln>
          </p:spPr>
          <p:txBody>
            <a:bodyPr wrap="square" lIns="0" tIns="0" rIns="0" bIns="0" rtlCol="0"/>
            <a:lstStyle/>
            <a:p>
              <a:endParaRPr/>
            </a:p>
          </p:txBody>
        </p:sp>
        <p:sp>
          <p:nvSpPr>
            <p:cNvPr id="8898" name="object 8898"/>
            <p:cNvSpPr/>
            <p:nvPr/>
          </p:nvSpPr>
          <p:spPr>
            <a:xfrm>
              <a:off x="5936094" y="8230425"/>
              <a:ext cx="7620" cy="10160"/>
            </a:xfrm>
            <a:custGeom>
              <a:avLst/>
              <a:gdLst/>
              <a:ahLst/>
              <a:cxnLst/>
              <a:rect l="l" t="t" r="r" b="b"/>
              <a:pathLst>
                <a:path w="7620" h="10159">
                  <a:moveTo>
                    <a:pt x="1346" y="0"/>
                  </a:moveTo>
                  <a:lnTo>
                    <a:pt x="0" y="2285"/>
                  </a:lnTo>
                  <a:lnTo>
                    <a:pt x="1981" y="4876"/>
                  </a:lnTo>
                  <a:lnTo>
                    <a:pt x="4114" y="7340"/>
                  </a:lnTo>
                  <a:lnTo>
                    <a:pt x="6400" y="9804"/>
                  </a:lnTo>
                  <a:lnTo>
                    <a:pt x="7175" y="8267"/>
                  </a:lnTo>
                  <a:lnTo>
                    <a:pt x="7594" y="7480"/>
                  </a:lnTo>
                  <a:lnTo>
                    <a:pt x="5410" y="5079"/>
                  </a:lnTo>
                  <a:lnTo>
                    <a:pt x="3276" y="2616"/>
                  </a:lnTo>
                  <a:lnTo>
                    <a:pt x="1346" y="0"/>
                  </a:lnTo>
                  <a:close/>
                </a:path>
              </a:pathLst>
            </a:custGeom>
            <a:solidFill>
              <a:srgbClr val="F7D159"/>
            </a:solidFill>
          </p:spPr>
          <p:txBody>
            <a:bodyPr wrap="square" lIns="0" tIns="0" rIns="0" bIns="0" rtlCol="0"/>
            <a:lstStyle/>
            <a:p>
              <a:endParaRPr/>
            </a:p>
          </p:txBody>
        </p:sp>
        <p:sp>
          <p:nvSpPr>
            <p:cNvPr id="8899" name="object 8899"/>
            <p:cNvSpPr/>
            <p:nvPr/>
          </p:nvSpPr>
          <p:spPr>
            <a:xfrm>
              <a:off x="5937440" y="8230425"/>
              <a:ext cx="6350" cy="7620"/>
            </a:xfrm>
            <a:custGeom>
              <a:avLst/>
              <a:gdLst/>
              <a:ahLst/>
              <a:cxnLst/>
              <a:rect l="l" t="t" r="r" b="b"/>
              <a:pathLst>
                <a:path w="6350" h="7620">
                  <a:moveTo>
                    <a:pt x="6248" y="7480"/>
                  </a:moveTo>
                  <a:lnTo>
                    <a:pt x="0" y="0"/>
                  </a:lnTo>
                </a:path>
              </a:pathLst>
            </a:custGeom>
            <a:ln w="25400">
              <a:solidFill>
                <a:srgbClr val="F7D261"/>
              </a:solidFill>
            </a:ln>
          </p:spPr>
          <p:txBody>
            <a:bodyPr wrap="square" lIns="0" tIns="0" rIns="0" bIns="0" rtlCol="0"/>
            <a:lstStyle/>
            <a:p>
              <a:endParaRPr/>
            </a:p>
          </p:txBody>
        </p:sp>
        <p:sp>
          <p:nvSpPr>
            <p:cNvPr id="8900" name="object 8900"/>
            <p:cNvSpPr/>
            <p:nvPr/>
          </p:nvSpPr>
          <p:spPr>
            <a:xfrm>
              <a:off x="5936094" y="8230425"/>
              <a:ext cx="1905" cy="2540"/>
            </a:xfrm>
            <a:custGeom>
              <a:avLst/>
              <a:gdLst/>
              <a:ahLst/>
              <a:cxnLst/>
              <a:rect l="l" t="t" r="r" b="b"/>
              <a:pathLst>
                <a:path w="1904" h="2540">
                  <a:moveTo>
                    <a:pt x="1346" y="0"/>
                  </a:moveTo>
                  <a:lnTo>
                    <a:pt x="0" y="2285"/>
                  </a:lnTo>
                </a:path>
              </a:pathLst>
            </a:custGeom>
            <a:ln w="25399">
              <a:solidFill>
                <a:srgbClr val="F7D25D"/>
              </a:solidFill>
            </a:ln>
          </p:spPr>
          <p:txBody>
            <a:bodyPr wrap="square" lIns="0" tIns="0" rIns="0" bIns="0" rtlCol="0"/>
            <a:lstStyle/>
            <a:p>
              <a:endParaRPr/>
            </a:p>
          </p:txBody>
        </p:sp>
        <p:sp>
          <p:nvSpPr>
            <p:cNvPr id="8901" name="object 8901"/>
            <p:cNvSpPr/>
            <p:nvPr/>
          </p:nvSpPr>
          <p:spPr>
            <a:xfrm>
              <a:off x="5936094" y="8232711"/>
              <a:ext cx="6985" cy="7620"/>
            </a:xfrm>
            <a:custGeom>
              <a:avLst/>
              <a:gdLst/>
              <a:ahLst/>
              <a:cxnLst/>
              <a:rect l="l" t="t" r="r" b="b"/>
              <a:pathLst>
                <a:path w="6985" h="7620">
                  <a:moveTo>
                    <a:pt x="0" y="0"/>
                  </a:moveTo>
                  <a:lnTo>
                    <a:pt x="6400" y="7518"/>
                  </a:lnTo>
                </a:path>
              </a:pathLst>
            </a:custGeom>
            <a:ln w="25400">
              <a:solidFill>
                <a:srgbClr val="F6CF52"/>
              </a:solidFill>
            </a:ln>
          </p:spPr>
          <p:txBody>
            <a:bodyPr wrap="square" lIns="0" tIns="0" rIns="0" bIns="0" rtlCol="0"/>
            <a:lstStyle/>
            <a:p>
              <a:endParaRPr/>
            </a:p>
          </p:txBody>
        </p:sp>
        <p:sp>
          <p:nvSpPr>
            <p:cNvPr id="8902" name="object 8902"/>
            <p:cNvSpPr/>
            <p:nvPr/>
          </p:nvSpPr>
          <p:spPr>
            <a:xfrm>
              <a:off x="5942495" y="8237905"/>
              <a:ext cx="1270" cy="2540"/>
            </a:xfrm>
            <a:custGeom>
              <a:avLst/>
              <a:gdLst/>
              <a:ahLst/>
              <a:cxnLst/>
              <a:rect l="l" t="t" r="r" b="b"/>
              <a:pathLst>
                <a:path w="1270" h="2540">
                  <a:moveTo>
                    <a:pt x="0" y="2324"/>
                  </a:moveTo>
                  <a:lnTo>
                    <a:pt x="1193" y="0"/>
                  </a:lnTo>
                </a:path>
              </a:pathLst>
            </a:custGeom>
            <a:ln w="25400">
              <a:solidFill>
                <a:srgbClr val="F7CF56"/>
              </a:solidFill>
            </a:ln>
          </p:spPr>
          <p:txBody>
            <a:bodyPr wrap="square" lIns="0" tIns="0" rIns="0" bIns="0" rtlCol="0"/>
            <a:lstStyle/>
            <a:p>
              <a:endParaRPr/>
            </a:p>
          </p:txBody>
        </p:sp>
        <p:sp>
          <p:nvSpPr>
            <p:cNvPr id="8903" name="object 8903"/>
            <p:cNvSpPr/>
            <p:nvPr/>
          </p:nvSpPr>
          <p:spPr>
            <a:xfrm>
              <a:off x="5934862" y="8232711"/>
              <a:ext cx="8255" cy="10160"/>
            </a:xfrm>
            <a:custGeom>
              <a:avLst/>
              <a:gdLst/>
              <a:ahLst/>
              <a:cxnLst/>
              <a:rect l="l" t="t" r="r" b="b"/>
              <a:pathLst>
                <a:path w="8254" h="10159">
                  <a:moveTo>
                    <a:pt x="1231" y="0"/>
                  </a:moveTo>
                  <a:lnTo>
                    <a:pt x="0" y="2146"/>
                  </a:lnTo>
                  <a:lnTo>
                    <a:pt x="2031" y="4724"/>
                  </a:lnTo>
                  <a:lnTo>
                    <a:pt x="4152" y="7200"/>
                  </a:lnTo>
                  <a:lnTo>
                    <a:pt x="6540" y="9766"/>
                  </a:lnTo>
                  <a:lnTo>
                    <a:pt x="7632" y="7518"/>
                  </a:lnTo>
                  <a:lnTo>
                    <a:pt x="5346" y="5054"/>
                  </a:lnTo>
                  <a:lnTo>
                    <a:pt x="3213" y="2590"/>
                  </a:lnTo>
                  <a:lnTo>
                    <a:pt x="1231" y="0"/>
                  </a:lnTo>
                  <a:close/>
                </a:path>
              </a:pathLst>
            </a:custGeom>
            <a:solidFill>
              <a:srgbClr val="F5CE45"/>
            </a:solidFill>
          </p:spPr>
          <p:txBody>
            <a:bodyPr wrap="square" lIns="0" tIns="0" rIns="0" bIns="0" rtlCol="0"/>
            <a:lstStyle/>
            <a:p>
              <a:endParaRPr/>
            </a:p>
          </p:txBody>
        </p:sp>
        <p:sp>
          <p:nvSpPr>
            <p:cNvPr id="8904" name="object 8904"/>
            <p:cNvSpPr/>
            <p:nvPr/>
          </p:nvSpPr>
          <p:spPr>
            <a:xfrm>
              <a:off x="5936094" y="8232711"/>
              <a:ext cx="6985" cy="7620"/>
            </a:xfrm>
            <a:custGeom>
              <a:avLst/>
              <a:gdLst/>
              <a:ahLst/>
              <a:cxnLst/>
              <a:rect l="l" t="t" r="r" b="b"/>
              <a:pathLst>
                <a:path w="6985" h="7620">
                  <a:moveTo>
                    <a:pt x="6400" y="7518"/>
                  </a:moveTo>
                  <a:lnTo>
                    <a:pt x="0" y="0"/>
                  </a:lnTo>
                </a:path>
              </a:pathLst>
            </a:custGeom>
            <a:ln w="25400">
              <a:solidFill>
                <a:srgbClr val="F6CF52"/>
              </a:solidFill>
            </a:ln>
          </p:spPr>
          <p:txBody>
            <a:bodyPr wrap="square" lIns="0" tIns="0" rIns="0" bIns="0" rtlCol="0"/>
            <a:lstStyle/>
            <a:p>
              <a:endParaRPr/>
            </a:p>
          </p:txBody>
        </p:sp>
        <p:sp>
          <p:nvSpPr>
            <p:cNvPr id="8905" name="object 8905"/>
            <p:cNvSpPr/>
            <p:nvPr/>
          </p:nvSpPr>
          <p:spPr>
            <a:xfrm>
              <a:off x="5934862" y="8232711"/>
              <a:ext cx="1270" cy="2540"/>
            </a:xfrm>
            <a:custGeom>
              <a:avLst/>
              <a:gdLst/>
              <a:ahLst/>
              <a:cxnLst/>
              <a:rect l="l" t="t" r="r" b="b"/>
              <a:pathLst>
                <a:path w="1270" h="2540">
                  <a:moveTo>
                    <a:pt x="1231" y="0"/>
                  </a:moveTo>
                  <a:lnTo>
                    <a:pt x="0" y="2146"/>
                  </a:lnTo>
                </a:path>
              </a:pathLst>
            </a:custGeom>
            <a:ln w="25400">
              <a:solidFill>
                <a:srgbClr val="F5CE47"/>
              </a:solidFill>
            </a:ln>
          </p:spPr>
          <p:txBody>
            <a:bodyPr wrap="square" lIns="0" tIns="0" rIns="0" bIns="0" rtlCol="0"/>
            <a:lstStyle/>
            <a:p>
              <a:endParaRPr/>
            </a:p>
          </p:txBody>
        </p:sp>
        <p:sp>
          <p:nvSpPr>
            <p:cNvPr id="8906" name="object 8906"/>
            <p:cNvSpPr/>
            <p:nvPr/>
          </p:nvSpPr>
          <p:spPr>
            <a:xfrm>
              <a:off x="5934862" y="8234858"/>
              <a:ext cx="6985" cy="7620"/>
            </a:xfrm>
            <a:custGeom>
              <a:avLst/>
              <a:gdLst/>
              <a:ahLst/>
              <a:cxnLst/>
              <a:rect l="l" t="t" r="r" b="b"/>
              <a:pathLst>
                <a:path w="6985" h="7620">
                  <a:moveTo>
                    <a:pt x="0" y="0"/>
                  </a:moveTo>
                  <a:lnTo>
                    <a:pt x="6540" y="7620"/>
                  </a:lnTo>
                </a:path>
              </a:pathLst>
            </a:custGeom>
            <a:ln w="25400">
              <a:solidFill>
                <a:srgbClr val="F5CC38"/>
              </a:solidFill>
            </a:ln>
          </p:spPr>
          <p:txBody>
            <a:bodyPr wrap="square" lIns="0" tIns="0" rIns="0" bIns="0" rtlCol="0"/>
            <a:lstStyle/>
            <a:p>
              <a:endParaRPr/>
            </a:p>
          </p:txBody>
        </p:sp>
        <p:sp>
          <p:nvSpPr>
            <p:cNvPr id="8907" name="object 8907"/>
            <p:cNvSpPr/>
            <p:nvPr/>
          </p:nvSpPr>
          <p:spPr>
            <a:xfrm>
              <a:off x="5941403" y="8240230"/>
              <a:ext cx="1270" cy="2540"/>
            </a:xfrm>
            <a:custGeom>
              <a:avLst/>
              <a:gdLst/>
              <a:ahLst/>
              <a:cxnLst/>
              <a:rect l="l" t="t" r="r" b="b"/>
              <a:pathLst>
                <a:path w="1270" h="2540">
                  <a:moveTo>
                    <a:pt x="0" y="2247"/>
                  </a:moveTo>
                  <a:lnTo>
                    <a:pt x="1092" y="0"/>
                  </a:lnTo>
                </a:path>
              </a:pathLst>
            </a:custGeom>
            <a:ln w="25400">
              <a:solidFill>
                <a:srgbClr val="F5CD43"/>
              </a:solidFill>
            </a:ln>
          </p:spPr>
          <p:txBody>
            <a:bodyPr wrap="square" lIns="0" tIns="0" rIns="0" bIns="0" rtlCol="0"/>
            <a:lstStyle/>
            <a:p>
              <a:endParaRPr/>
            </a:p>
          </p:txBody>
        </p:sp>
        <p:sp>
          <p:nvSpPr>
            <p:cNvPr id="8908" name="object 8908"/>
            <p:cNvSpPr/>
            <p:nvPr/>
          </p:nvSpPr>
          <p:spPr>
            <a:xfrm>
              <a:off x="5933757" y="8234858"/>
              <a:ext cx="8255" cy="10160"/>
            </a:xfrm>
            <a:custGeom>
              <a:avLst/>
              <a:gdLst/>
              <a:ahLst/>
              <a:cxnLst/>
              <a:rect l="l" t="t" r="r" b="b"/>
              <a:pathLst>
                <a:path w="8254" h="10159">
                  <a:moveTo>
                    <a:pt x="1104" y="0"/>
                  </a:moveTo>
                  <a:lnTo>
                    <a:pt x="0" y="2019"/>
                  </a:lnTo>
                  <a:lnTo>
                    <a:pt x="2070" y="4584"/>
                  </a:lnTo>
                  <a:lnTo>
                    <a:pt x="4229" y="7162"/>
                  </a:lnTo>
                  <a:lnTo>
                    <a:pt x="6654" y="9766"/>
                  </a:lnTo>
                  <a:lnTo>
                    <a:pt x="7289" y="8343"/>
                  </a:lnTo>
                  <a:lnTo>
                    <a:pt x="7645" y="7620"/>
                  </a:lnTo>
                  <a:lnTo>
                    <a:pt x="5257" y="5054"/>
                  </a:lnTo>
                  <a:lnTo>
                    <a:pt x="3136" y="2578"/>
                  </a:lnTo>
                  <a:lnTo>
                    <a:pt x="1104" y="0"/>
                  </a:lnTo>
                  <a:close/>
                </a:path>
              </a:pathLst>
            </a:custGeom>
            <a:solidFill>
              <a:srgbClr val="F4CA26"/>
            </a:solidFill>
          </p:spPr>
          <p:txBody>
            <a:bodyPr wrap="square" lIns="0" tIns="0" rIns="0" bIns="0" rtlCol="0"/>
            <a:lstStyle/>
            <a:p>
              <a:endParaRPr/>
            </a:p>
          </p:txBody>
        </p:sp>
        <p:sp>
          <p:nvSpPr>
            <p:cNvPr id="8909" name="object 8909"/>
            <p:cNvSpPr/>
            <p:nvPr/>
          </p:nvSpPr>
          <p:spPr>
            <a:xfrm>
              <a:off x="5934862" y="8234858"/>
              <a:ext cx="6985" cy="7620"/>
            </a:xfrm>
            <a:custGeom>
              <a:avLst/>
              <a:gdLst/>
              <a:ahLst/>
              <a:cxnLst/>
              <a:rect l="l" t="t" r="r" b="b"/>
              <a:pathLst>
                <a:path w="6985" h="7620">
                  <a:moveTo>
                    <a:pt x="6540" y="7620"/>
                  </a:moveTo>
                  <a:lnTo>
                    <a:pt x="0" y="0"/>
                  </a:lnTo>
                </a:path>
              </a:pathLst>
            </a:custGeom>
            <a:ln w="25400">
              <a:solidFill>
                <a:srgbClr val="F5CC38"/>
              </a:solidFill>
            </a:ln>
          </p:spPr>
          <p:txBody>
            <a:bodyPr wrap="square" lIns="0" tIns="0" rIns="0" bIns="0" rtlCol="0"/>
            <a:lstStyle/>
            <a:p>
              <a:endParaRPr/>
            </a:p>
          </p:txBody>
        </p:sp>
        <p:sp>
          <p:nvSpPr>
            <p:cNvPr id="8910" name="object 8910"/>
            <p:cNvSpPr/>
            <p:nvPr/>
          </p:nvSpPr>
          <p:spPr>
            <a:xfrm>
              <a:off x="5933757" y="8234858"/>
              <a:ext cx="1270" cy="2540"/>
            </a:xfrm>
            <a:custGeom>
              <a:avLst/>
              <a:gdLst/>
              <a:ahLst/>
              <a:cxnLst/>
              <a:rect l="l" t="t" r="r" b="b"/>
              <a:pathLst>
                <a:path w="1270" h="2540">
                  <a:moveTo>
                    <a:pt x="1104" y="0"/>
                  </a:moveTo>
                  <a:lnTo>
                    <a:pt x="0" y="2019"/>
                  </a:lnTo>
                </a:path>
              </a:pathLst>
            </a:custGeom>
            <a:ln w="25400">
              <a:solidFill>
                <a:srgbClr val="F4CA26"/>
              </a:solidFill>
            </a:ln>
          </p:spPr>
          <p:txBody>
            <a:bodyPr wrap="square" lIns="0" tIns="0" rIns="0" bIns="0" rtlCol="0"/>
            <a:lstStyle/>
            <a:p>
              <a:endParaRPr/>
            </a:p>
          </p:txBody>
        </p:sp>
        <p:sp>
          <p:nvSpPr>
            <p:cNvPr id="8911" name="object 8911"/>
            <p:cNvSpPr/>
            <p:nvPr/>
          </p:nvSpPr>
          <p:spPr>
            <a:xfrm>
              <a:off x="5933757" y="8236877"/>
              <a:ext cx="6985" cy="8255"/>
            </a:xfrm>
            <a:custGeom>
              <a:avLst/>
              <a:gdLst/>
              <a:ahLst/>
              <a:cxnLst/>
              <a:rect l="l" t="t" r="r" b="b"/>
              <a:pathLst>
                <a:path w="6985" h="8254">
                  <a:moveTo>
                    <a:pt x="0" y="0"/>
                  </a:moveTo>
                  <a:lnTo>
                    <a:pt x="6652" y="7744"/>
                  </a:lnTo>
                </a:path>
              </a:pathLst>
            </a:custGeom>
            <a:ln w="25400">
              <a:solidFill>
                <a:srgbClr val="F4C813"/>
              </a:solidFill>
            </a:ln>
          </p:spPr>
          <p:txBody>
            <a:bodyPr wrap="square" lIns="0" tIns="0" rIns="0" bIns="0" rtlCol="0"/>
            <a:lstStyle/>
            <a:p>
              <a:endParaRPr/>
            </a:p>
          </p:txBody>
        </p:sp>
        <p:sp>
          <p:nvSpPr>
            <p:cNvPr id="8912" name="object 8912"/>
            <p:cNvSpPr/>
            <p:nvPr/>
          </p:nvSpPr>
          <p:spPr>
            <a:xfrm>
              <a:off x="5940412" y="8242477"/>
              <a:ext cx="1270" cy="2540"/>
            </a:xfrm>
            <a:custGeom>
              <a:avLst/>
              <a:gdLst/>
              <a:ahLst/>
              <a:cxnLst/>
              <a:rect l="l" t="t" r="r" b="b"/>
              <a:pathLst>
                <a:path w="1270" h="2540">
                  <a:moveTo>
                    <a:pt x="0" y="2146"/>
                  </a:moveTo>
                  <a:lnTo>
                    <a:pt x="990" y="0"/>
                  </a:lnTo>
                </a:path>
              </a:pathLst>
            </a:custGeom>
            <a:ln w="25400">
              <a:solidFill>
                <a:srgbClr val="F4CA25"/>
              </a:solidFill>
            </a:ln>
          </p:spPr>
          <p:txBody>
            <a:bodyPr wrap="square" lIns="0" tIns="0" rIns="0" bIns="0" rtlCol="0"/>
            <a:lstStyle/>
            <a:p>
              <a:endParaRPr/>
            </a:p>
          </p:txBody>
        </p:sp>
        <p:sp>
          <p:nvSpPr>
            <p:cNvPr id="8913" name="object 8913"/>
            <p:cNvSpPr/>
            <p:nvPr/>
          </p:nvSpPr>
          <p:spPr>
            <a:xfrm>
              <a:off x="5927166" y="8211959"/>
              <a:ext cx="12065" cy="19050"/>
            </a:xfrm>
            <a:custGeom>
              <a:avLst/>
              <a:gdLst/>
              <a:ahLst/>
              <a:cxnLst/>
              <a:rect l="l" t="t" r="r" b="b"/>
              <a:pathLst>
                <a:path w="12064" h="19050">
                  <a:moveTo>
                    <a:pt x="2006" y="0"/>
                  </a:moveTo>
                  <a:lnTo>
                    <a:pt x="1447" y="762"/>
                  </a:lnTo>
                  <a:lnTo>
                    <a:pt x="749" y="1333"/>
                  </a:lnTo>
                  <a:lnTo>
                    <a:pt x="0" y="1778"/>
                  </a:lnTo>
                  <a:lnTo>
                    <a:pt x="2870" y="7556"/>
                  </a:lnTo>
                  <a:lnTo>
                    <a:pt x="6261" y="13144"/>
                  </a:lnTo>
                  <a:lnTo>
                    <a:pt x="10274" y="18465"/>
                  </a:lnTo>
                  <a:lnTo>
                    <a:pt x="11760" y="16078"/>
                  </a:lnTo>
                  <a:lnTo>
                    <a:pt x="7975" y="10998"/>
                  </a:lnTo>
                  <a:lnTo>
                    <a:pt x="4762" y="5613"/>
                  </a:lnTo>
                  <a:lnTo>
                    <a:pt x="2006" y="0"/>
                  </a:lnTo>
                  <a:close/>
                </a:path>
              </a:pathLst>
            </a:custGeom>
            <a:solidFill>
              <a:srgbClr val="F9D870"/>
            </a:solidFill>
          </p:spPr>
          <p:txBody>
            <a:bodyPr wrap="square" lIns="0" tIns="0" rIns="0" bIns="0" rtlCol="0"/>
            <a:lstStyle/>
            <a:p>
              <a:endParaRPr/>
            </a:p>
          </p:txBody>
        </p:sp>
        <p:sp>
          <p:nvSpPr>
            <p:cNvPr id="8914" name="object 8914"/>
            <p:cNvSpPr/>
            <p:nvPr/>
          </p:nvSpPr>
          <p:spPr>
            <a:xfrm>
              <a:off x="5929172" y="8211959"/>
              <a:ext cx="10160" cy="16510"/>
            </a:xfrm>
            <a:custGeom>
              <a:avLst/>
              <a:gdLst/>
              <a:ahLst/>
              <a:cxnLst/>
              <a:rect l="l" t="t" r="r" b="b"/>
              <a:pathLst>
                <a:path w="10160" h="16509">
                  <a:moveTo>
                    <a:pt x="9753" y="16078"/>
                  </a:moveTo>
                  <a:lnTo>
                    <a:pt x="5969" y="10998"/>
                  </a:lnTo>
                  <a:lnTo>
                    <a:pt x="2755" y="5613"/>
                  </a:lnTo>
                  <a:lnTo>
                    <a:pt x="0" y="0"/>
                  </a:lnTo>
                </a:path>
              </a:pathLst>
            </a:custGeom>
            <a:ln w="25400">
              <a:solidFill>
                <a:srgbClr val="FAD974"/>
              </a:solidFill>
            </a:ln>
          </p:spPr>
          <p:txBody>
            <a:bodyPr wrap="square" lIns="0" tIns="0" rIns="0" bIns="0" rtlCol="0"/>
            <a:lstStyle/>
            <a:p>
              <a:endParaRPr/>
            </a:p>
          </p:txBody>
        </p:sp>
        <p:sp>
          <p:nvSpPr>
            <p:cNvPr id="8915" name="object 8915"/>
            <p:cNvSpPr/>
            <p:nvPr/>
          </p:nvSpPr>
          <p:spPr>
            <a:xfrm>
              <a:off x="5927166" y="8211959"/>
              <a:ext cx="2540" cy="1905"/>
            </a:xfrm>
            <a:custGeom>
              <a:avLst/>
              <a:gdLst/>
              <a:ahLst/>
              <a:cxnLst/>
              <a:rect l="l" t="t" r="r" b="b"/>
              <a:pathLst>
                <a:path w="2539" h="1904">
                  <a:moveTo>
                    <a:pt x="2006" y="0"/>
                  </a:moveTo>
                  <a:lnTo>
                    <a:pt x="0" y="1778"/>
                  </a:lnTo>
                </a:path>
              </a:pathLst>
            </a:custGeom>
            <a:ln w="25400">
              <a:solidFill>
                <a:srgbClr val="FADC79"/>
              </a:solidFill>
            </a:ln>
          </p:spPr>
          <p:txBody>
            <a:bodyPr wrap="square" lIns="0" tIns="0" rIns="0" bIns="0" rtlCol="0"/>
            <a:lstStyle/>
            <a:p>
              <a:endParaRPr/>
            </a:p>
          </p:txBody>
        </p:sp>
        <p:sp>
          <p:nvSpPr>
            <p:cNvPr id="8916" name="object 8916"/>
            <p:cNvSpPr/>
            <p:nvPr/>
          </p:nvSpPr>
          <p:spPr>
            <a:xfrm>
              <a:off x="5927166" y="8213737"/>
              <a:ext cx="10795" cy="17145"/>
            </a:xfrm>
            <a:custGeom>
              <a:avLst/>
              <a:gdLst/>
              <a:ahLst/>
              <a:cxnLst/>
              <a:rect l="l" t="t" r="r" b="b"/>
              <a:pathLst>
                <a:path w="10795" h="17145">
                  <a:moveTo>
                    <a:pt x="0" y="0"/>
                  </a:moveTo>
                  <a:lnTo>
                    <a:pt x="2870" y="5778"/>
                  </a:lnTo>
                  <a:lnTo>
                    <a:pt x="6261" y="11366"/>
                  </a:lnTo>
                  <a:lnTo>
                    <a:pt x="10274" y="16687"/>
                  </a:lnTo>
                </a:path>
              </a:pathLst>
            </a:custGeom>
            <a:ln w="25400">
              <a:solidFill>
                <a:srgbClr val="F9D66D"/>
              </a:solidFill>
            </a:ln>
          </p:spPr>
          <p:txBody>
            <a:bodyPr wrap="square" lIns="0" tIns="0" rIns="0" bIns="0" rtlCol="0"/>
            <a:lstStyle/>
            <a:p>
              <a:endParaRPr/>
            </a:p>
          </p:txBody>
        </p:sp>
        <p:sp>
          <p:nvSpPr>
            <p:cNvPr id="8917" name="object 8917"/>
            <p:cNvSpPr/>
            <p:nvPr/>
          </p:nvSpPr>
          <p:spPr>
            <a:xfrm>
              <a:off x="5937440" y="8228038"/>
              <a:ext cx="1905" cy="2540"/>
            </a:xfrm>
            <a:custGeom>
              <a:avLst/>
              <a:gdLst/>
              <a:ahLst/>
              <a:cxnLst/>
              <a:rect l="l" t="t" r="r" b="b"/>
              <a:pathLst>
                <a:path w="1904" h="2540">
                  <a:moveTo>
                    <a:pt x="0" y="2387"/>
                  </a:moveTo>
                  <a:lnTo>
                    <a:pt x="1485" y="0"/>
                  </a:lnTo>
                </a:path>
              </a:pathLst>
            </a:custGeom>
            <a:ln w="25400">
              <a:solidFill>
                <a:srgbClr val="F9D568"/>
              </a:solidFill>
            </a:ln>
          </p:spPr>
          <p:txBody>
            <a:bodyPr wrap="square" lIns="0" tIns="0" rIns="0" bIns="0" rtlCol="0"/>
            <a:lstStyle/>
            <a:p>
              <a:endParaRPr/>
            </a:p>
          </p:txBody>
        </p:sp>
        <p:sp>
          <p:nvSpPr>
            <p:cNvPr id="8918" name="object 8918"/>
            <p:cNvSpPr/>
            <p:nvPr/>
          </p:nvSpPr>
          <p:spPr>
            <a:xfrm>
              <a:off x="5924804" y="8213737"/>
              <a:ext cx="12700" cy="19050"/>
            </a:xfrm>
            <a:custGeom>
              <a:avLst/>
              <a:gdLst/>
              <a:ahLst/>
              <a:cxnLst/>
              <a:rect l="l" t="t" r="r" b="b"/>
              <a:pathLst>
                <a:path w="12700" h="19050">
                  <a:moveTo>
                    <a:pt x="2362" y="0"/>
                  </a:moveTo>
                  <a:lnTo>
                    <a:pt x="1600" y="457"/>
                  </a:lnTo>
                  <a:lnTo>
                    <a:pt x="0" y="1130"/>
                  </a:lnTo>
                  <a:lnTo>
                    <a:pt x="3035" y="7162"/>
                  </a:lnTo>
                  <a:lnTo>
                    <a:pt x="6743" y="13119"/>
                  </a:lnTo>
                  <a:lnTo>
                    <a:pt x="11290" y="18973"/>
                  </a:lnTo>
                  <a:lnTo>
                    <a:pt x="12636" y="16687"/>
                  </a:lnTo>
                  <a:lnTo>
                    <a:pt x="8623" y="11366"/>
                  </a:lnTo>
                  <a:lnTo>
                    <a:pt x="5232" y="5778"/>
                  </a:lnTo>
                  <a:lnTo>
                    <a:pt x="2362" y="0"/>
                  </a:lnTo>
                  <a:close/>
                </a:path>
              </a:pathLst>
            </a:custGeom>
            <a:solidFill>
              <a:srgbClr val="F8D564"/>
            </a:solidFill>
          </p:spPr>
          <p:txBody>
            <a:bodyPr wrap="square" lIns="0" tIns="0" rIns="0" bIns="0" rtlCol="0"/>
            <a:lstStyle/>
            <a:p>
              <a:endParaRPr/>
            </a:p>
          </p:txBody>
        </p:sp>
        <p:sp>
          <p:nvSpPr>
            <p:cNvPr id="8919" name="object 8919"/>
            <p:cNvSpPr/>
            <p:nvPr/>
          </p:nvSpPr>
          <p:spPr>
            <a:xfrm>
              <a:off x="5927166" y="8213737"/>
              <a:ext cx="10795" cy="17145"/>
            </a:xfrm>
            <a:custGeom>
              <a:avLst/>
              <a:gdLst/>
              <a:ahLst/>
              <a:cxnLst/>
              <a:rect l="l" t="t" r="r" b="b"/>
              <a:pathLst>
                <a:path w="10795" h="17145">
                  <a:moveTo>
                    <a:pt x="10274" y="16687"/>
                  </a:moveTo>
                  <a:lnTo>
                    <a:pt x="6261" y="11366"/>
                  </a:lnTo>
                  <a:lnTo>
                    <a:pt x="2870" y="5778"/>
                  </a:lnTo>
                  <a:lnTo>
                    <a:pt x="0" y="0"/>
                  </a:lnTo>
                </a:path>
              </a:pathLst>
            </a:custGeom>
            <a:ln w="25400">
              <a:solidFill>
                <a:srgbClr val="F9D66D"/>
              </a:solidFill>
            </a:ln>
          </p:spPr>
          <p:txBody>
            <a:bodyPr wrap="square" lIns="0" tIns="0" rIns="0" bIns="0" rtlCol="0"/>
            <a:lstStyle/>
            <a:p>
              <a:endParaRPr/>
            </a:p>
          </p:txBody>
        </p:sp>
        <p:sp>
          <p:nvSpPr>
            <p:cNvPr id="8920" name="object 8920"/>
            <p:cNvSpPr/>
            <p:nvPr/>
          </p:nvSpPr>
          <p:spPr>
            <a:xfrm>
              <a:off x="5924804" y="8213737"/>
              <a:ext cx="2540" cy="1270"/>
            </a:xfrm>
            <a:custGeom>
              <a:avLst/>
              <a:gdLst/>
              <a:ahLst/>
              <a:cxnLst/>
              <a:rect l="l" t="t" r="r" b="b"/>
              <a:pathLst>
                <a:path w="2539" h="1270">
                  <a:moveTo>
                    <a:pt x="2362" y="0"/>
                  </a:moveTo>
                  <a:lnTo>
                    <a:pt x="0" y="1130"/>
                  </a:lnTo>
                </a:path>
              </a:pathLst>
            </a:custGeom>
            <a:ln w="25400">
              <a:solidFill>
                <a:srgbClr val="F9D76B"/>
              </a:solidFill>
            </a:ln>
          </p:spPr>
          <p:txBody>
            <a:bodyPr wrap="square" lIns="0" tIns="0" rIns="0" bIns="0" rtlCol="0"/>
            <a:lstStyle/>
            <a:p>
              <a:endParaRPr/>
            </a:p>
          </p:txBody>
        </p:sp>
        <p:sp>
          <p:nvSpPr>
            <p:cNvPr id="8921" name="object 8921"/>
            <p:cNvSpPr/>
            <p:nvPr/>
          </p:nvSpPr>
          <p:spPr>
            <a:xfrm>
              <a:off x="5924804" y="8214868"/>
              <a:ext cx="11430" cy="18415"/>
            </a:xfrm>
            <a:custGeom>
              <a:avLst/>
              <a:gdLst/>
              <a:ahLst/>
              <a:cxnLst/>
              <a:rect l="l" t="t" r="r" b="b"/>
              <a:pathLst>
                <a:path w="11429" h="18415">
                  <a:moveTo>
                    <a:pt x="0" y="0"/>
                  </a:moveTo>
                  <a:lnTo>
                    <a:pt x="3035" y="6032"/>
                  </a:lnTo>
                  <a:lnTo>
                    <a:pt x="6743" y="11988"/>
                  </a:lnTo>
                  <a:lnTo>
                    <a:pt x="11290" y="17843"/>
                  </a:lnTo>
                </a:path>
              </a:pathLst>
            </a:custGeom>
            <a:ln w="25400">
              <a:solidFill>
                <a:srgbClr val="F7D25B"/>
              </a:solidFill>
            </a:ln>
          </p:spPr>
          <p:txBody>
            <a:bodyPr wrap="square" lIns="0" tIns="0" rIns="0" bIns="0" rtlCol="0"/>
            <a:lstStyle/>
            <a:p>
              <a:endParaRPr/>
            </a:p>
          </p:txBody>
        </p:sp>
        <p:sp>
          <p:nvSpPr>
            <p:cNvPr id="8922" name="object 8922"/>
            <p:cNvSpPr/>
            <p:nvPr/>
          </p:nvSpPr>
          <p:spPr>
            <a:xfrm>
              <a:off x="5936094" y="8230425"/>
              <a:ext cx="1905" cy="2540"/>
            </a:xfrm>
            <a:custGeom>
              <a:avLst/>
              <a:gdLst/>
              <a:ahLst/>
              <a:cxnLst/>
              <a:rect l="l" t="t" r="r" b="b"/>
              <a:pathLst>
                <a:path w="1904" h="2540">
                  <a:moveTo>
                    <a:pt x="0" y="2285"/>
                  </a:moveTo>
                  <a:lnTo>
                    <a:pt x="1346" y="0"/>
                  </a:lnTo>
                </a:path>
              </a:pathLst>
            </a:custGeom>
            <a:ln w="25399">
              <a:solidFill>
                <a:srgbClr val="F7D25D"/>
              </a:solidFill>
            </a:ln>
          </p:spPr>
          <p:txBody>
            <a:bodyPr wrap="square" lIns="0" tIns="0" rIns="0" bIns="0" rtlCol="0"/>
            <a:lstStyle/>
            <a:p>
              <a:endParaRPr/>
            </a:p>
          </p:txBody>
        </p:sp>
        <p:sp>
          <p:nvSpPr>
            <p:cNvPr id="8923" name="object 8923"/>
            <p:cNvSpPr/>
            <p:nvPr/>
          </p:nvSpPr>
          <p:spPr>
            <a:xfrm>
              <a:off x="5920041" y="8194560"/>
              <a:ext cx="9525" cy="19685"/>
            </a:xfrm>
            <a:custGeom>
              <a:avLst/>
              <a:gdLst/>
              <a:ahLst/>
              <a:cxnLst/>
              <a:rect l="l" t="t" r="r" b="b"/>
              <a:pathLst>
                <a:path w="9525" h="19684">
                  <a:moveTo>
                    <a:pt x="2260" y="0"/>
                  </a:moveTo>
                  <a:lnTo>
                    <a:pt x="1600" y="635"/>
                  </a:lnTo>
                  <a:lnTo>
                    <a:pt x="825" y="1066"/>
                  </a:lnTo>
                  <a:lnTo>
                    <a:pt x="0" y="1384"/>
                  </a:lnTo>
                  <a:lnTo>
                    <a:pt x="1917" y="7442"/>
                  </a:lnTo>
                  <a:lnTo>
                    <a:pt x="4254" y="13411"/>
                  </a:lnTo>
                  <a:lnTo>
                    <a:pt x="7124" y="19177"/>
                  </a:lnTo>
                  <a:lnTo>
                    <a:pt x="7874" y="18732"/>
                  </a:lnTo>
                  <a:lnTo>
                    <a:pt x="8572" y="18161"/>
                  </a:lnTo>
                  <a:lnTo>
                    <a:pt x="9131" y="17399"/>
                  </a:lnTo>
                  <a:lnTo>
                    <a:pt x="6388" y="11798"/>
                  </a:lnTo>
                  <a:lnTo>
                    <a:pt x="4114" y="5969"/>
                  </a:lnTo>
                  <a:lnTo>
                    <a:pt x="2260" y="0"/>
                  </a:lnTo>
                  <a:close/>
                </a:path>
              </a:pathLst>
            </a:custGeom>
            <a:solidFill>
              <a:srgbClr val="FBDF81"/>
            </a:solidFill>
          </p:spPr>
          <p:txBody>
            <a:bodyPr wrap="square" lIns="0" tIns="0" rIns="0" bIns="0" rtlCol="0"/>
            <a:lstStyle/>
            <a:p>
              <a:endParaRPr/>
            </a:p>
          </p:txBody>
        </p:sp>
        <p:sp>
          <p:nvSpPr>
            <p:cNvPr id="8924" name="object 8924"/>
            <p:cNvSpPr/>
            <p:nvPr/>
          </p:nvSpPr>
          <p:spPr>
            <a:xfrm>
              <a:off x="5922302" y="8194560"/>
              <a:ext cx="6985" cy="17780"/>
            </a:xfrm>
            <a:custGeom>
              <a:avLst/>
              <a:gdLst/>
              <a:ahLst/>
              <a:cxnLst/>
              <a:rect l="l" t="t" r="r" b="b"/>
              <a:pathLst>
                <a:path w="6985" h="17779">
                  <a:moveTo>
                    <a:pt x="6870" y="17399"/>
                  </a:moveTo>
                  <a:lnTo>
                    <a:pt x="4127" y="11798"/>
                  </a:lnTo>
                  <a:lnTo>
                    <a:pt x="1854" y="5969"/>
                  </a:lnTo>
                  <a:lnTo>
                    <a:pt x="0" y="0"/>
                  </a:lnTo>
                </a:path>
              </a:pathLst>
            </a:custGeom>
            <a:ln w="25400">
              <a:solidFill>
                <a:srgbClr val="FBE186"/>
              </a:solidFill>
            </a:ln>
          </p:spPr>
          <p:txBody>
            <a:bodyPr wrap="square" lIns="0" tIns="0" rIns="0" bIns="0" rtlCol="0"/>
            <a:lstStyle/>
            <a:p>
              <a:endParaRPr/>
            </a:p>
          </p:txBody>
        </p:sp>
        <p:sp>
          <p:nvSpPr>
            <p:cNvPr id="8925" name="object 8925"/>
            <p:cNvSpPr/>
            <p:nvPr/>
          </p:nvSpPr>
          <p:spPr>
            <a:xfrm>
              <a:off x="5920041" y="8194560"/>
              <a:ext cx="2540" cy="1905"/>
            </a:xfrm>
            <a:custGeom>
              <a:avLst/>
              <a:gdLst/>
              <a:ahLst/>
              <a:cxnLst/>
              <a:rect l="l" t="t" r="r" b="b"/>
              <a:pathLst>
                <a:path w="2539" h="1904">
                  <a:moveTo>
                    <a:pt x="2260" y="0"/>
                  </a:moveTo>
                  <a:lnTo>
                    <a:pt x="0" y="1384"/>
                  </a:lnTo>
                </a:path>
              </a:pathLst>
            </a:custGeom>
            <a:ln w="25400">
              <a:solidFill>
                <a:srgbClr val="FCE489"/>
              </a:solidFill>
            </a:ln>
          </p:spPr>
          <p:txBody>
            <a:bodyPr wrap="square" lIns="0" tIns="0" rIns="0" bIns="0" rtlCol="0"/>
            <a:lstStyle/>
            <a:p>
              <a:endParaRPr/>
            </a:p>
          </p:txBody>
        </p:sp>
        <p:sp>
          <p:nvSpPr>
            <p:cNvPr id="8926" name="object 8926"/>
            <p:cNvSpPr/>
            <p:nvPr/>
          </p:nvSpPr>
          <p:spPr>
            <a:xfrm>
              <a:off x="5920041" y="8195945"/>
              <a:ext cx="7620" cy="18415"/>
            </a:xfrm>
            <a:custGeom>
              <a:avLst/>
              <a:gdLst/>
              <a:ahLst/>
              <a:cxnLst/>
              <a:rect l="l" t="t" r="r" b="b"/>
              <a:pathLst>
                <a:path w="7620" h="18415">
                  <a:moveTo>
                    <a:pt x="0" y="0"/>
                  </a:moveTo>
                  <a:lnTo>
                    <a:pt x="1917" y="6057"/>
                  </a:lnTo>
                  <a:lnTo>
                    <a:pt x="4254" y="12026"/>
                  </a:lnTo>
                  <a:lnTo>
                    <a:pt x="7124" y="17792"/>
                  </a:lnTo>
                </a:path>
              </a:pathLst>
            </a:custGeom>
            <a:ln w="25400">
              <a:solidFill>
                <a:srgbClr val="FADE7C"/>
              </a:solidFill>
            </a:ln>
          </p:spPr>
          <p:txBody>
            <a:bodyPr wrap="square" lIns="0" tIns="0" rIns="0" bIns="0" rtlCol="0"/>
            <a:lstStyle/>
            <a:p>
              <a:endParaRPr/>
            </a:p>
          </p:txBody>
        </p:sp>
        <p:sp>
          <p:nvSpPr>
            <p:cNvPr id="8927" name="object 8927"/>
            <p:cNvSpPr/>
            <p:nvPr/>
          </p:nvSpPr>
          <p:spPr>
            <a:xfrm>
              <a:off x="5927166" y="8211959"/>
              <a:ext cx="2540" cy="1905"/>
            </a:xfrm>
            <a:custGeom>
              <a:avLst/>
              <a:gdLst/>
              <a:ahLst/>
              <a:cxnLst/>
              <a:rect l="l" t="t" r="r" b="b"/>
              <a:pathLst>
                <a:path w="2539" h="1904">
                  <a:moveTo>
                    <a:pt x="0" y="1778"/>
                  </a:moveTo>
                  <a:lnTo>
                    <a:pt x="2006" y="0"/>
                  </a:lnTo>
                </a:path>
              </a:pathLst>
            </a:custGeom>
            <a:ln w="25400">
              <a:solidFill>
                <a:srgbClr val="FADC79"/>
              </a:solidFill>
            </a:ln>
          </p:spPr>
          <p:txBody>
            <a:bodyPr wrap="square" lIns="0" tIns="0" rIns="0" bIns="0" rtlCol="0"/>
            <a:lstStyle/>
            <a:p>
              <a:endParaRPr/>
            </a:p>
          </p:txBody>
        </p:sp>
        <p:sp>
          <p:nvSpPr>
            <p:cNvPr id="8928" name="object 8928"/>
            <p:cNvSpPr/>
            <p:nvPr/>
          </p:nvSpPr>
          <p:spPr>
            <a:xfrm>
              <a:off x="5917526" y="8195945"/>
              <a:ext cx="10160" cy="19050"/>
            </a:xfrm>
            <a:custGeom>
              <a:avLst/>
              <a:gdLst/>
              <a:ahLst/>
              <a:cxnLst/>
              <a:rect l="l" t="t" r="r" b="b"/>
              <a:pathLst>
                <a:path w="10160" h="19050">
                  <a:moveTo>
                    <a:pt x="2514" y="0"/>
                  </a:moveTo>
                  <a:lnTo>
                    <a:pt x="1701" y="317"/>
                  </a:lnTo>
                  <a:lnTo>
                    <a:pt x="0" y="711"/>
                  </a:lnTo>
                  <a:lnTo>
                    <a:pt x="1866" y="6807"/>
                  </a:lnTo>
                  <a:lnTo>
                    <a:pt x="4241" y="12903"/>
                  </a:lnTo>
                  <a:lnTo>
                    <a:pt x="7277" y="18922"/>
                  </a:lnTo>
                  <a:lnTo>
                    <a:pt x="8877" y="18249"/>
                  </a:lnTo>
                  <a:lnTo>
                    <a:pt x="9639" y="17792"/>
                  </a:lnTo>
                  <a:lnTo>
                    <a:pt x="6769" y="12026"/>
                  </a:lnTo>
                  <a:lnTo>
                    <a:pt x="4432" y="6057"/>
                  </a:lnTo>
                  <a:lnTo>
                    <a:pt x="2514" y="0"/>
                  </a:lnTo>
                  <a:close/>
                </a:path>
              </a:pathLst>
            </a:custGeom>
            <a:solidFill>
              <a:srgbClr val="FADC72"/>
            </a:solidFill>
          </p:spPr>
          <p:txBody>
            <a:bodyPr wrap="square" lIns="0" tIns="0" rIns="0" bIns="0" rtlCol="0"/>
            <a:lstStyle/>
            <a:p>
              <a:endParaRPr/>
            </a:p>
          </p:txBody>
        </p:sp>
        <p:sp>
          <p:nvSpPr>
            <p:cNvPr id="8929" name="object 8929"/>
            <p:cNvSpPr/>
            <p:nvPr/>
          </p:nvSpPr>
          <p:spPr>
            <a:xfrm>
              <a:off x="5920041" y="8195945"/>
              <a:ext cx="7620" cy="18415"/>
            </a:xfrm>
            <a:custGeom>
              <a:avLst/>
              <a:gdLst/>
              <a:ahLst/>
              <a:cxnLst/>
              <a:rect l="l" t="t" r="r" b="b"/>
              <a:pathLst>
                <a:path w="7620" h="18415">
                  <a:moveTo>
                    <a:pt x="7124" y="17792"/>
                  </a:moveTo>
                  <a:lnTo>
                    <a:pt x="4254" y="12026"/>
                  </a:lnTo>
                  <a:lnTo>
                    <a:pt x="1917" y="6057"/>
                  </a:lnTo>
                  <a:lnTo>
                    <a:pt x="0" y="0"/>
                  </a:lnTo>
                </a:path>
              </a:pathLst>
            </a:custGeom>
            <a:ln w="25400">
              <a:solidFill>
                <a:srgbClr val="FADE7C"/>
              </a:solidFill>
            </a:ln>
          </p:spPr>
          <p:txBody>
            <a:bodyPr wrap="square" lIns="0" tIns="0" rIns="0" bIns="0" rtlCol="0"/>
            <a:lstStyle/>
            <a:p>
              <a:endParaRPr/>
            </a:p>
          </p:txBody>
        </p:sp>
        <p:sp>
          <p:nvSpPr>
            <p:cNvPr id="8930" name="object 8930"/>
            <p:cNvSpPr/>
            <p:nvPr/>
          </p:nvSpPr>
          <p:spPr>
            <a:xfrm>
              <a:off x="5917526" y="8195945"/>
              <a:ext cx="2540" cy="1270"/>
            </a:xfrm>
            <a:custGeom>
              <a:avLst/>
              <a:gdLst/>
              <a:ahLst/>
              <a:cxnLst/>
              <a:rect l="l" t="t" r="r" b="b"/>
              <a:pathLst>
                <a:path w="2539" h="1270">
                  <a:moveTo>
                    <a:pt x="2514" y="0"/>
                  </a:moveTo>
                  <a:lnTo>
                    <a:pt x="0" y="711"/>
                  </a:lnTo>
                </a:path>
              </a:pathLst>
            </a:custGeom>
            <a:ln w="25400">
              <a:solidFill>
                <a:srgbClr val="FBE07A"/>
              </a:solidFill>
            </a:ln>
          </p:spPr>
          <p:txBody>
            <a:bodyPr wrap="square" lIns="0" tIns="0" rIns="0" bIns="0" rtlCol="0"/>
            <a:lstStyle/>
            <a:p>
              <a:endParaRPr/>
            </a:p>
          </p:txBody>
        </p:sp>
        <p:sp>
          <p:nvSpPr>
            <p:cNvPr id="8931" name="object 8931"/>
            <p:cNvSpPr/>
            <p:nvPr/>
          </p:nvSpPr>
          <p:spPr>
            <a:xfrm>
              <a:off x="5917526" y="8196656"/>
              <a:ext cx="7620" cy="18415"/>
            </a:xfrm>
            <a:custGeom>
              <a:avLst/>
              <a:gdLst/>
              <a:ahLst/>
              <a:cxnLst/>
              <a:rect l="l" t="t" r="r" b="b"/>
              <a:pathLst>
                <a:path w="7620" h="18415">
                  <a:moveTo>
                    <a:pt x="0" y="0"/>
                  </a:moveTo>
                  <a:lnTo>
                    <a:pt x="1866" y="6096"/>
                  </a:lnTo>
                  <a:lnTo>
                    <a:pt x="4241" y="12192"/>
                  </a:lnTo>
                  <a:lnTo>
                    <a:pt x="7277" y="18211"/>
                  </a:lnTo>
                </a:path>
              </a:pathLst>
            </a:custGeom>
            <a:ln w="25399">
              <a:solidFill>
                <a:srgbClr val="FAD969"/>
              </a:solidFill>
            </a:ln>
          </p:spPr>
          <p:txBody>
            <a:bodyPr wrap="square" lIns="0" tIns="0" rIns="0" bIns="0" rtlCol="0"/>
            <a:lstStyle/>
            <a:p>
              <a:endParaRPr/>
            </a:p>
          </p:txBody>
        </p:sp>
        <p:sp>
          <p:nvSpPr>
            <p:cNvPr id="8932" name="object 8932"/>
            <p:cNvSpPr/>
            <p:nvPr/>
          </p:nvSpPr>
          <p:spPr>
            <a:xfrm>
              <a:off x="5924804" y="8213737"/>
              <a:ext cx="2540" cy="1270"/>
            </a:xfrm>
            <a:custGeom>
              <a:avLst/>
              <a:gdLst/>
              <a:ahLst/>
              <a:cxnLst/>
              <a:rect l="l" t="t" r="r" b="b"/>
              <a:pathLst>
                <a:path w="2539" h="1270">
                  <a:moveTo>
                    <a:pt x="0" y="1130"/>
                  </a:moveTo>
                  <a:lnTo>
                    <a:pt x="2362" y="0"/>
                  </a:lnTo>
                </a:path>
              </a:pathLst>
            </a:custGeom>
            <a:ln w="25400">
              <a:solidFill>
                <a:srgbClr val="F9D76B"/>
              </a:solidFill>
            </a:ln>
          </p:spPr>
          <p:txBody>
            <a:bodyPr wrap="square" lIns="0" tIns="0" rIns="0" bIns="0" rtlCol="0"/>
            <a:lstStyle/>
            <a:p>
              <a:endParaRPr/>
            </a:p>
          </p:txBody>
        </p:sp>
        <p:sp>
          <p:nvSpPr>
            <p:cNvPr id="8933" name="object 8933"/>
            <p:cNvSpPr/>
            <p:nvPr/>
          </p:nvSpPr>
          <p:spPr>
            <a:xfrm>
              <a:off x="5922568" y="8214868"/>
              <a:ext cx="13970" cy="20320"/>
            </a:xfrm>
            <a:custGeom>
              <a:avLst/>
              <a:gdLst/>
              <a:ahLst/>
              <a:cxnLst/>
              <a:rect l="l" t="t" r="r" b="b"/>
              <a:pathLst>
                <a:path w="13970" h="20320">
                  <a:moveTo>
                    <a:pt x="2235" y="0"/>
                  </a:moveTo>
                  <a:lnTo>
                    <a:pt x="673" y="647"/>
                  </a:lnTo>
                  <a:lnTo>
                    <a:pt x="0" y="1015"/>
                  </a:lnTo>
                  <a:lnTo>
                    <a:pt x="3200" y="7289"/>
                  </a:lnTo>
                  <a:lnTo>
                    <a:pt x="7213" y="13614"/>
                  </a:lnTo>
                  <a:lnTo>
                    <a:pt x="12293" y="19989"/>
                  </a:lnTo>
                  <a:lnTo>
                    <a:pt x="13525" y="17843"/>
                  </a:lnTo>
                  <a:lnTo>
                    <a:pt x="8978" y="11988"/>
                  </a:lnTo>
                  <a:lnTo>
                    <a:pt x="5270" y="6032"/>
                  </a:lnTo>
                  <a:lnTo>
                    <a:pt x="2235" y="0"/>
                  </a:lnTo>
                  <a:close/>
                </a:path>
              </a:pathLst>
            </a:custGeom>
            <a:solidFill>
              <a:srgbClr val="F7D14C"/>
            </a:solidFill>
          </p:spPr>
          <p:txBody>
            <a:bodyPr wrap="square" lIns="0" tIns="0" rIns="0" bIns="0" rtlCol="0"/>
            <a:lstStyle/>
            <a:p>
              <a:endParaRPr/>
            </a:p>
          </p:txBody>
        </p:sp>
        <p:sp>
          <p:nvSpPr>
            <p:cNvPr id="8934" name="object 8934"/>
            <p:cNvSpPr/>
            <p:nvPr/>
          </p:nvSpPr>
          <p:spPr>
            <a:xfrm>
              <a:off x="5924804" y="8214868"/>
              <a:ext cx="11430" cy="18415"/>
            </a:xfrm>
            <a:custGeom>
              <a:avLst/>
              <a:gdLst/>
              <a:ahLst/>
              <a:cxnLst/>
              <a:rect l="l" t="t" r="r" b="b"/>
              <a:pathLst>
                <a:path w="11429" h="18415">
                  <a:moveTo>
                    <a:pt x="11290" y="17843"/>
                  </a:moveTo>
                  <a:lnTo>
                    <a:pt x="6743" y="11988"/>
                  </a:lnTo>
                  <a:lnTo>
                    <a:pt x="3035" y="6032"/>
                  </a:lnTo>
                  <a:lnTo>
                    <a:pt x="0" y="0"/>
                  </a:lnTo>
                </a:path>
              </a:pathLst>
            </a:custGeom>
            <a:ln w="25400">
              <a:solidFill>
                <a:srgbClr val="F7D25B"/>
              </a:solidFill>
            </a:ln>
          </p:spPr>
          <p:txBody>
            <a:bodyPr wrap="square" lIns="0" tIns="0" rIns="0" bIns="0" rtlCol="0"/>
            <a:lstStyle/>
            <a:p>
              <a:endParaRPr/>
            </a:p>
          </p:txBody>
        </p:sp>
        <p:sp>
          <p:nvSpPr>
            <p:cNvPr id="8935" name="object 8935"/>
            <p:cNvSpPr/>
            <p:nvPr/>
          </p:nvSpPr>
          <p:spPr>
            <a:xfrm>
              <a:off x="5922568" y="8214868"/>
              <a:ext cx="2540" cy="1270"/>
            </a:xfrm>
            <a:custGeom>
              <a:avLst/>
              <a:gdLst/>
              <a:ahLst/>
              <a:cxnLst/>
              <a:rect l="l" t="t" r="r" b="b"/>
              <a:pathLst>
                <a:path w="2539" h="1270">
                  <a:moveTo>
                    <a:pt x="2235" y="0"/>
                  </a:moveTo>
                  <a:lnTo>
                    <a:pt x="0" y="1015"/>
                  </a:lnTo>
                </a:path>
              </a:pathLst>
            </a:custGeom>
            <a:ln w="25400">
              <a:solidFill>
                <a:srgbClr val="F7D352"/>
              </a:solidFill>
            </a:ln>
          </p:spPr>
          <p:txBody>
            <a:bodyPr wrap="square" lIns="0" tIns="0" rIns="0" bIns="0" rtlCol="0"/>
            <a:lstStyle/>
            <a:p>
              <a:endParaRPr/>
            </a:p>
          </p:txBody>
        </p:sp>
        <p:sp>
          <p:nvSpPr>
            <p:cNvPr id="8936" name="object 8936"/>
            <p:cNvSpPr/>
            <p:nvPr/>
          </p:nvSpPr>
          <p:spPr>
            <a:xfrm>
              <a:off x="5922568" y="8215884"/>
              <a:ext cx="12700" cy="19050"/>
            </a:xfrm>
            <a:custGeom>
              <a:avLst/>
              <a:gdLst/>
              <a:ahLst/>
              <a:cxnLst/>
              <a:rect l="l" t="t" r="r" b="b"/>
              <a:pathLst>
                <a:path w="12700" h="19050">
                  <a:moveTo>
                    <a:pt x="0" y="0"/>
                  </a:moveTo>
                  <a:lnTo>
                    <a:pt x="3200" y="6273"/>
                  </a:lnTo>
                  <a:lnTo>
                    <a:pt x="7213" y="12598"/>
                  </a:lnTo>
                  <a:lnTo>
                    <a:pt x="12293" y="18973"/>
                  </a:lnTo>
                </a:path>
              </a:pathLst>
            </a:custGeom>
            <a:ln w="25400">
              <a:solidFill>
                <a:srgbClr val="F6CF3E"/>
              </a:solidFill>
            </a:ln>
          </p:spPr>
          <p:txBody>
            <a:bodyPr wrap="square" lIns="0" tIns="0" rIns="0" bIns="0" rtlCol="0"/>
            <a:lstStyle/>
            <a:p>
              <a:endParaRPr/>
            </a:p>
          </p:txBody>
        </p:sp>
        <p:sp>
          <p:nvSpPr>
            <p:cNvPr id="8937" name="object 8937"/>
            <p:cNvSpPr/>
            <p:nvPr/>
          </p:nvSpPr>
          <p:spPr>
            <a:xfrm>
              <a:off x="5934862" y="8232711"/>
              <a:ext cx="1270" cy="2540"/>
            </a:xfrm>
            <a:custGeom>
              <a:avLst/>
              <a:gdLst/>
              <a:ahLst/>
              <a:cxnLst/>
              <a:rect l="l" t="t" r="r" b="b"/>
              <a:pathLst>
                <a:path w="1270" h="2540">
                  <a:moveTo>
                    <a:pt x="0" y="2146"/>
                  </a:moveTo>
                  <a:lnTo>
                    <a:pt x="1231" y="0"/>
                  </a:lnTo>
                </a:path>
              </a:pathLst>
            </a:custGeom>
            <a:ln w="25400">
              <a:solidFill>
                <a:srgbClr val="F5CE47"/>
              </a:solidFill>
            </a:ln>
          </p:spPr>
          <p:txBody>
            <a:bodyPr wrap="square" lIns="0" tIns="0" rIns="0" bIns="0" rtlCol="0"/>
            <a:lstStyle/>
            <a:p>
              <a:endParaRPr/>
            </a:p>
          </p:txBody>
        </p:sp>
        <p:sp>
          <p:nvSpPr>
            <p:cNvPr id="8938" name="object 8938"/>
            <p:cNvSpPr/>
            <p:nvPr/>
          </p:nvSpPr>
          <p:spPr>
            <a:xfrm>
              <a:off x="5926919" y="8225333"/>
              <a:ext cx="8255" cy="12065"/>
            </a:xfrm>
            <a:custGeom>
              <a:avLst/>
              <a:gdLst/>
              <a:ahLst/>
              <a:cxnLst/>
              <a:rect l="l" t="t" r="r" b="b"/>
              <a:pathLst>
                <a:path w="8254" h="12065">
                  <a:moveTo>
                    <a:pt x="1098" y="0"/>
                  </a:moveTo>
                  <a:lnTo>
                    <a:pt x="526" y="508"/>
                  </a:lnTo>
                  <a:lnTo>
                    <a:pt x="31" y="1054"/>
                  </a:lnTo>
                  <a:lnTo>
                    <a:pt x="6838" y="11544"/>
                  </a:lnTo>
                  <a:lnTo>
                    <a:pt x="7943" y="9525"/>
                  </a:lnTo>
                  <a:lnTo>
                    <a:pt x="5403" y="6337"/>
                  </a:lnTo>
                  <a:lnTo>
                    <a:pt x="3130" y="3162"/>
                  </a:lnTo>
                  <a:lnTo>
                    <a:pt x="1098" y="0"/>
                  </a:lnTo>
                  <a:close/>
                </a:path>
              </a:pathLst>
            </a:custGeom>
            <a:solidFill>
              <a:srgbClr val="F5CB28"/>
            </a:solidFill>
          </p:spPr>
          <p:txBody>
            <a:bodyPr wrap="square" lIns="0" tIns="0" rIns="0" bIns="0" rtlCol="0"/>
            <a:lstStyle/>
            <a:p>
              <a:endParaRPr/>
            </a:p>
          </p:txBody>
        </p:sp>
        <p:sp>
          <p:nvSpPr>
            <p:cNvPr id="8939" name="object 8939"/>
            <p:cNvSpPr/>
            <p:nvPr/>
          </p:nvSpPr>
          <p:spPr>
            <a:xfrm>
              <a:off x="5933757" y="8234858"/>
              <a:ext cx="1270" cy="2540"/>
            </a:xfrm>
            <a:custGeom>
              <a:avLst/>
              <a:gdLst/>
              <a:ahLst/>
              <a:cxnLst/>
              <a:rect l="l" t="t" r="r" b="b"/>
              <a:pathLst>
                <a:path w="1270" h="2540">
                  <a:moveTo>
                    <a:pt x="1104" y="0"/>
                  </a:moveTo>
                  <a:lnTo>
                    <a:pt x="0" y="2019"/>
                  </a:lnTo>
                </a:path>
              </a:pathLst>
            </a:custGeom>
            <a:ln w="25400">
              <a:solidFill>
                <a:srgbClr val="F4CA26"/>
              </a:solidFill>
            </a:ln>
          </p:spPr>
          <p:txBody>
            <a:bodyPr wrap="square" lIns="0" tIns="0" rIns="0" bIns="0" rtlCol="0"/>
            <a:lstStyle/>
            <a:p>
              <a:endParaRPr/>
            </a:p>
          </p:txBody>
        </p:sp>
        <p:sp>
          <p:nvSpPr>
            <p:cNvPr id="8940" name="object 8940"/>
            <p:cNvSpPr/>
            <p:nvPr/>
          </p:nvSpPr>
          <p:spPr>
            <a:xfrm>
              <a:off x="5926990" y="8225333"/>
              <a:ext cx="1270" cy="1270"/>
            </a:xfrm>
            <a:custGeom>
              <a:avLst/>
              <a:gdLst/>
              <a:ahLst/>
              <a:cxnLst/>
              <a:rect l="l" t="t" r="r" b="b"/>
              <a:pathLst>
                <a:path w="1270" h="1270">
                  <a:moveTo>
                    <a:pt x="0" y="1218"/>
                  </a:moveTo>
                  <a:lnTo>
                    <a:pt x="1026" y="0"/>
                  </a:lnTo>
                </a:path>
              </a:pathLst>
            </a:custGeom>
            <a:ln w="25400">
              <a:solidFill>
                <a:srgbClr val="F5CB29"/>
              </a:solidFill>
            </a:ln>
          </p:spPr>
          <p:txBody>
            <a:bodyPr wrap="square" lIns="0" tIns="0" rIns="0" bIns="0" rtlCol="0"/>
            <a:lstStyle/>
            <a:p>
              <a:endParaRPr/>
            </a:p>
          </p:txBody>
        </p:sp>
        <p:sp>
          <p:nvSpPr>
            <p:cNvPr id="8941" name="object 8941"/>
            <p:cNvSpPr/>
            <p:nvPr/>
          </p:nvSpPr>
          <p:spPr>
            <a:xfrm>
              <a:off x="5928017" y="8225333"/>
              <a:ext cx="6985" cy="9525"/>
            </a:xfrm>
            <a:custGeom>
              <a:avLst/>
              <a:gdLst/>
              <a:ahLst/>
              <a:cxnLst/>
              <a:rect l="l" t="t" r="r" b="b"/>
              <a:pathLst>
                <a:path w="6985" h="9525">
                  <a:moveTo>
                    <a:pt x="0" y="0"/>
                  </a:moveTo>
                  <a:lnTo>
                    <a:pt x="6845" y="9525"/>
                  </a:lnTo>
                </a:path>
              </a:pathLst>
            </a:custGeom>
            <a:ln w="25400">
              <a:solidFill>
                <a:srgbClr val="F5CD3B"/>
              </a:solidFill>
            </a:ln>
          </p:spPr>
          <p:txBody>
            <a:bodyPr wrap="square" lIns="0" tIns="0" rIns="0" bIns="0" rtlCol="0"/>
            <a:lstStyle/>
            <a:p>
              <a:endParaRPr/>
            </a:p>
          </p:txBody>
        </p:sp>
        <p:sp>
          <p:nvSpPr>
            <p:cNvPr id="8942" name="object 8942"/>
            <p:cNvSpPr/>
            <p:nvPr/>
          </p:nvSpPr>
          <p:spPr>
            <a:xfrm>
              <a:off x="5920936" y="8215884"/>
              <a:ext cx="7620" cy="10795"/>
            </a:xfrm>
            <a:custGeom>
              <a:avLst/>
              <a:gdLst/>
              <a:ahLst/>
              <a:cxnLst/>
              <a:rect l="l" t="t" r="r" b="b"/>
              <a:pathLst>
                <a:path w="7620" h="10795">
                  <a:moveTo>
                    <a:pt x="1632" y="0"/>
                  </a:moveTo>
                  <a:lnTo>
                    <a:pt x="958" y="381"/>
                  </a:lnTo>
                  <a:lnTo>
                    <a:pt x="387" y="825"/>
                  </a:lnTo>
                  <a:lnTo>
                    <a:pt x="0" y="1425"/>
                  </a:lnTo>
                  <a:lnTo>
                    <a:pt x="5982" y="10558"/>
                  </a:lnTo>
                  <a:lnTo>
                    <a:pt x="6508" y="9956"/>
                  </a:lnTo>
                  <a:lnTo>
                    <a:pt x="7080" y="9448"/>
                  </a:lnTo>
                  <a:lnTo>
                    <a:pt x="5035" y="6286"/>
                  </a:lnTo>
                  <a:lnTo>
                    <a:pt x="3232" y="3136"/>
                  </a:lnTo>
                  <a:lnTo>
                    <a:pt x="1632" y="0"/>
                  </a:lnTo>
                  <a:close/>
                </a:path>
              </a:pathLst>
            </a:custGeom>
            <a:solidFill>
              <a:srgbClr val="F6CD2D"/>
            </a:solidFill>
          </p:spPr>
          <p:txBody>
            <a:bodyPr wrap="square" lIns="0" tIns="0" rIns="0" bIns="0" rtlCol="0"/>
            <a:lstStyle/>
            <a:p>
              <a:endParaRPr/>
            </a:p>
          </p:txBody>
        </p:sp>
        <p:sp>
          <p:nvSpPr>
            <p:cNvPr id="8943" name="object 8943"/>
            <p:cNvSpPr/>
            <p:nvPr/>
          </p:nvSpPr>
          <p:spPr>
            <a:xfrm>
              <a:off x="5926990" y="8225333"/>
              <a:ext cx="1270" cy="1270"/>
            </a:xfrm>
            <a:custGeom>
              <a:avLst/>
              <a:gdLst/>
              <a:ahLst/>
              <a:cxnLst/>
              <a:rect l="l" t="t" r="r" b="b"/>
              <a:pathLst>
                <a:path w="1270" h="1270">
                  <a:moveTo>
                    <a:pt x="1026" y="0"/>
                  </a:moveTo>
                  <a:lnTo>
                    <a:pt x="0" y="1218"/>
                  </a:lnTo>
                </a:path>
              </a:pathLst>
            </a:custGeom>
            <a:ln w="25400">
              <a:solidFill>
                <a:srgbClr val="F5CB29"/>
              </a:solidFill>
            </a:ln>
          </p:spPr>
          <p:txBody>
            <a:bodyPr wrap="square" lIns="0" tIns="0" rIns="0" bIns="0" rtlCol="0"/>
            <a:lstStyle/>
            <a:p>
              <a:endParaRPr/>
            </a:p>
          </p:txBody>
        </p:sp>
        <p:sp>
          <p:nvSpPr>
            <p:cNvPr id="8944" name="object 8944"/>
            <p:cNvSpPr/>
            <p:nvPr/>
          </p:nvSpPr>
          <p:spPr>
            <a:xfrm>
              <a:off x="5920938" y="8215884"/>
              <a:ext cx="1905" cy="1905"/>
            </a:xfrm>
            <a:custGeom>
              <a:avLst/>
              <a:gdLst/>
              <a:ahLst/>
              <a:cxnLst/>
              <a:rect l="l" t="t" r="r" b="b"/>
              <a:pathLst>
                <a:path w="1904" h="1904">
                  <a:moveTo>
                    <a:pt x="0" y="1428"/>
                  </a:moveTo>
                  <a:lnTo>
                    <a:pt x="1630" y="0"/>
                  </a:lnTo>
                </a:path>
              </a:pathLst>
            </a:custGeom>
            <a:ln w="25400">
              <a:solidFill>
                <a:srgbClr val="F7CF30"/>
              </a:solidFill>
            </a:ln>
          </p:spPr>
          <p:txBody>
            <a:bodyPr wrap="square" lIns="0" tIns="0" rIns="0" bIns="0" rtlCol="0"/>
            <a:lstStyle/>
            <a:p>
              <a:endParaRPr/>
            </a:p>
          </p:txBody>
        </p:sp>
        <p:sp>
          <p:nvSpPr>
            <p:cNvPr id="8945" name="object 8945"/>
            <p:cNvSpPr/>
            <p:nvPr/>
          </p:nvSpPr>
          <p:spPr>
            <a:xfrm>
              <a:off x="5922568" y="8215884"/>
              <a:ext cx="5715" cy="9525"/>
            </a:xfrm>
            <a:custGeom>
              <a:avLst/>
              <a:gdLst/>
              <a:ahLst/>
              <a:cxnLst/>
              <a:rect l="l" t="t" r="r" b="b"/>
              <a:pathLst>
                <a:path w="5714" h="9525">
                  <a:moveTo>
                    <a:pt x="0" y="0"/>
                  </a:moveTo>
                  <a:lnTo>
                    <a:pt x="5448" y="9448"/>
                  </a:lnTo>
                </a:path>
              </a:pathLst>
            </a:custGeom>
            <a:ln w="25400">
              <a:solidFill>
                <a:srgbClr val="F7CF40"/>
              </a:solidFill>
            </a:ln>
          </p:spPr>
          <p:txBody>
            <a:bodyPr wrap="square" lIns="0" tIns="0" rIns="0" bIns="0" rtlCol="0"/>
            <a:lstStyle/>
            <a:p>
              <a:endParaRPr/>
            </a:p>
          </p:txBody>
        </p:sp>
        <p:sp>
          <p:nvSpPr>
            <p:cNvPr id="8946" name="object 8946"/>
            <p:cNvSpPr/>
            <p:nvPr/>
          </p:nvSpPr>
          <p:spPr>
            <a:xfrm>
              <a:off x="5915139" y="8196656"/>
              <a:ext cx="10160" cy="19685"/>
            </a:xfrm>
            <a:custGeom>
              <a:avLst/>
              <a:gdLst/>
              <a:ahLst/>
              <a:cxnLst/>
              <a:rect l="l" t="t" r="r" b="b"/>
              <a:pathLst>
                <a:path w="10160" h="19684">
                  <a:moveTo>
                    <a:pt x="2387" y="0"/>
                  </a:moveTo>
                  <a:lnTo>
                    <a:pt x="736" y="368"/>
                  </a:lnTo>
                  <a:lnTo>
                    <a:pt x="0" y="635"/>
                  </a:lnTo>
                  <a:lnTo>
                    <a:pt x="1841" y="6756"/>
                  </a:lnTo>
                  <a:lnTo>
                    <a:pt x="4229" y="12966"/>
                  </a:lnTo>
                  <a:lnTo>
                    <a:pt x="7429" y="19227"/>
                  </a:lnTo>
                  <a:lnTo>
                    <a:pt x="8102" y="18859"/>
                  </a:lnTo>
                  <a:lnTo>
                    <a:pt x="9664" y="18211"/>
                  </a:lnTo>
                  <a:lnTo>
                    <a:pt x="6629" y="12192"/>
                  </a:lnTo>
                  <a:lnTo>
                    <a:pt x="4254" y="6096"/>
                  </a:lnTo>
                  <a:lnTo>
                    <a:pt x="2387" y="0"/>
                  </a:lnTo>
                  <a:close/>
                </a:path>
              </a:pathLst>
            </a:custGeom>
            <a:solidFill>
              <a:srgbClr val="F9D75A"/>
            </a:solidFill>
          </p:spPr>
          <p:txBody>
            <a:bodyPr wrap="square" lIns="0" tIns="0" rIns="0" bIns="0" rtlCol="0"/>
            <a:lstStyle/>
            <a:p>
              <a:endParaRPr/>
            </a:p>
          </p:txBody>
        </p:sp>
        <p:sp>
          <p:nvSpPr>
            <p:cNvPr id="8947" name="object 8947"/>
            <p:cNvSpPr/>
            <p:nvPr/>
          </p:nvSpPr>
          <p:spPr>
            <a:xfrm>
              <a:off x="5917526" y="8196656"/>
              <a:ext cx="7620" cy="18415"/>
            </a:xfrm>
            <a:custGeom>
              <a:avLst/>
              <a:gdLst/>
              <a:ahLst/>
              <a:cxnLst/>
              <a:rect l="l" t="t" r="r" b="b"/>
              <a:pathLst>
                <a:path w="7620" h="18415">
                  <a:moveTo>
                    <a:pt x="7277" y="18211"/>
                  </a:moveTo>
                  <a:lnTo>
                    <a:pt x="4241" y="12192"/>
                  </a:lnTo>
                  <a:lnTo>
                    <a:pt x="1866" y="6096"/>
                  </a:lnTo>
                  <a:lnTo>
                    <a:pt x="0" y="0"/>
                  </a:lnTo>
                </a:path>
              </a:pathLst>
            </a:custGeom>
            <a:ln w="25399">
              <a:solidFill>
                <a:srgbClr val="FAD969"/>
              </a:solidFill>
            </a:ln>
          </p:spPr>
          <p:txBody>
            <a:bodyPr wrap="square" lIns="0" tIns="0" rIns="0" bIns="0" rtlCol="0"/>
            <a:lstStyle/>
            <a:p>
              <a:endParaRPr/>
            </a:p>
          </p:txBody>
        </p:sp>
        <p:sp>
          <p:nvSpPr>
            <p:cNvPr id="8948" name="object 8948"/>
            <p:cNvSpPr/>
            <p:nvPr/>
          </p:nvSpPr>
          <p:spPr>
            <a:xfrm>
              <a:off x="5915139" y="8196656"/>
              <a:ext cx="2540" cy="635"/>
            </a:xfrm>
            <a:custGeom>
              <a:avLst/>
              <a:gdLst/>
              <a:ahLst/>
              <a:cxnLst/>
              <a:rect l="l" t="t" r="r" b="b"/>
              <a:pathLst>
                <a:path w="2539" h="634">
                  <a:moveTo>
                    <a:pt x="2387" y="0"/>
                  </a:moveTo>
                  <a:lnTo>
                    <a:pt x="0" y="635"/>
                  </a:lnTo>
                </a:path>
              </a:pathLst>
            </a:custGeom>
            <a:ln w="25400">
              <a:solidFill>
                <a:srgbClr val="FBDC63"/>
              </a:solidFill>
            </a:ln>
          </p:spPr>
          <p:txBody>
            <a:bodyPr wrap="square" lIns="0" tIns="0" rIns="0" bIns="0" rtlCol="0"/>
            <a:lstStyle/>
            <a:p>
              <a:endParaRPr/>
            </a:p>
          </p:txBody>
        </p:sp>
        <p:sp>
          <p:nvSpPr>
            <p:cNvPr id="8949" name="object 8949"/>
            <p:cNvSpPr/>
            <p:nvPr/>
          </p:nvSpPr>
          <p:spPr>
            <a:xfrm>
              <a:off x="5915139" y="8197291"/>
              <a:ext cx="7620" cy="19050"/>
            </a:xfrm>
            <a:custGeom>
              <a:avLst/>
              <a:gdLst/>
              <a:ahLst/>
              <a:cxnLst/>
              <a:rect l="l" t="t" r="r" b="b"/>
              <a:pathLst>
                <a:path w="7620" h="19050">
                  <a:moveTo>
                    <a:pt x="0" y="0"/>
                  </a:moveTo>
                  <a:lnTo>
                    <a:pt x="1841" y="6121"/>
                  </a:lnTo>
                  <a:lnTo>
                    <a:pt x="4229" y="12331"/>
                  </a:lnTo>
                  <a:lnTo>
                    <a:pt x="7429" y="18592"/>
                  </a:lnTo>
                </a:path>
              </a:pathLst>
            </a:custGeom>
            <a:ln w="25400">
              <a:solidFill>
                <a:srgbClr val="F9D54C"/>
              </a:solidFill>
            </a:ln>
          </p:spPr>
          <p:txBody>
            <a:bodyPr wrap="square" lIns="0" tIns="0" rIns="0" bIns="0" rtlCol="0"/>
            <a:lstStyle/>
            <a:p>
              <a:endParaRPr/>
            </a:p>
          </p:txBody>
        </p:sp>
        <p:sp>
          <p:nvSpPr>
            <p:cNvPr id="8950" name="object 8950"/>
            <p:cNvSpPr/>
            <p:nvPr/>
          </p:nvSpPr>
          <p:spPr>
            <a:xfrm>
              <a:off x="5922568" y="8214868"/>
              <a:ext cx="2540" cy="1270"/>
            </a:xfrm>
            <a:custGeom>
              <a:avLst/>
              <a:gdLst/>
              <a:ahLst/>
              <a:cxnLst/>
              <a:rect l="l" t="t" r="r" b="b"/>
              <a:pathLst>
                <a:path w="2539" h="1270">
                  <a:moveTo>
                    <a:pt x="0" y="1015"/>
                  </a:moveTo>
                  <a:lnTo>
                    <a:pt x="2235" y="0"/>
                  </a:lnTo>
                </a:path>
              </a:pathLst>
            </a:custGeom>
            <a:ln w="25400">
              <a:solidFill>
                <a:srgbClr val="F7D352"/>
              </a:solidFill>
            </a:ln>
          </p:spPr>
          <p:txBody>
            <a:bodyPr wrap="square" lIns="0" tIns="0" rIns="0" bIns="0" rtlCol="0"/>
            <a:lstStyle/>
            <a:p>
              <a:endParaRPr/>
            </a:p>
          </p:txBody>
        </p:sp>
        <p:sp>
          <p:nvSpPr>
            <p:cNvPr id="8951" name="object 8951"/>
            <p:cNvSpPr/>
            <p:nvPr/>
          </p:nvSpPr>
          <p:spPr>
            <a:xfrm>
              <a:off x="5913303" y="8197291"/>
              <a:ext cx="9525" cy="20320"/>
            </a:xfrm>
            <a:custGeom>
              <a:avLst/>
              <a:gdLst/>
              <a:ahLst/>
              <a:cxnLst/>
              <a:rect l="l" t="t" r="r" b="b"/>
              <a:pathLst>
                <a:path w="9525" h="20320">
                  <a:moveTo>
                    <a:pt x="1835" y="0"/>
                  </a:moveTo>
                  <a:lnTo>
                    <a:pt x="1112" y="253"/>
                  </a:lnTo>
                  <a:lnTo>
                    <a:pt x="477" y="596"/>
                  </a:lnTo>
                  <a:lnTo>
                    <a:pt x="0" y="1111"/>
                  </a:lnTo>
                  <a:lnTo>
                    <a:pt x="7633" y="20018"/>
                  </a:lnTo>
                  <a:lnTo>
                    <a:pt x="8020" y="19418"/>
                  </a:lnTo>
                  <a:lnTo>
                    <a:pt x="8592" y="18973"/>
                  </a:lnTo>
                  <a:lnTo>
                    <a:pt x="9265" y="18592"/>
                  </a:lnTo>
                  <a:lnTo>
                    <a:pt x="6065" y="12331"/>
                  </a:lnTo>
                  <a:lnTo>
                    <a:pt x="3677" y="6121"/>
                  </a:lnTo>
                  <a:lnTo>
                    <a:pt x="1835" y="0"/>
                  </a:lnTo>
                  <a:close/>
                </a:path>
              </a:pathLst>
            </a:custGeom>
            <a:solidFill>
              <a:srgbClr val="F8D33A"/>
            </a:solidFill>
          </p:spPr>
          <p:txBody>
            <a:bodyPr wrap="square" lIns="0" tIns="0" rIns="0" bIns="0" rtlCol="0"/>
            <a:lstStyle/>
            <a:p>
              <a:endParaRPr/>
            </a:p>
          </p:txBody>
        </p:sp>
        <p:sp>
          <p:nvSpPr>
            <p:cNvPr id="8952" name="object 8952"/>
            <p:cNvSpPr/>
            <p:nvPr/>
          </p:nvSpPr>
          <p:spPr>
            <a:xfrm>
              <a:off x="5915139" y="8197291"/>
              <a:ext cx="7620" cy="19050"/>
            </a:xfrm>
            <a:custGeom>
              <a:avLst/>
              <a:gdLst/>
              <a:ahLst/>
              <a:cxnLst/>
              <a:rect l="l" t="t" r="r" b="b"/>
              <a:pathLst>
                <a:path w="7620" h="19050">
                  <a:moveTo>
                    <a:pt x="7429" y="18592"/>
                  </a:moveTo>
                  <a:lnTo>
                    <a:pt x="4229" y="12331"/>
                  </a:lnTo>
                  <a:lnTo>
                    <a:pt x="1841" y="6121"/>
                  </a:lnTo>
                  <a:lnTo>
                    <a:pt x="0" y="0"/>
                  </a:lnTo>
                </a:path>
              </a:pathLst>
            </a:custGeom>
            <a:ln w="25400">
              <a:solidFill>
                <a:srgbClr val="F9D54C"/>
              </a:solidFill>
            </a:ln>
          </p:spPr>
          <p:txBody>
            <a:bodyPr wrap="square" lIns="0" tIns="0" rIns="0" bIns="0" rtlCol="0"/>
            <a:lstStyle/>
            <a:p>
              <a:endParaRPr/>
            </a:p>
          </p:txBody>
        </p:sp>
        <p:sp>
          <p:nvSpPr>
            <p:cNvPr id="8953" name="object 8953"/>
            <p:cNvSpPr/>
            <p:nvPr/>
          </p:nvSpPr>
          <p:spPr>
            <a:xfrm>
              <a:off x="5913304" y="8197291"/>
              <a:ext cx="1905" cy="1270"/>
            </a:xfrm>
            <a:custGeom>
              <a:avLst/>
              <a:gdLst/>
              <a:ahLst/>
              <a:cxnLst/>
              <a:rect l="l" t="t" r="r" b="b"/>
              <a:pathLst>
                <a:path w="1904" h="1270">
                  <a:moveTo>
                    <a:pt x="1835" y="0"/>
                  </a:moveTo>
                  <a:lnTo>
                    <a:pt x="0" y="1113"/>
                  </a:lnTo>
                </a:path>
              </a:pathLst>
            </a:custGeom>
            <a:ln w="25400">
              <a:solidFill>
                <a:srgbClr val="FAD744"/>
              </a:solidFill>
            </a:ln>
          </p:spPr>
          <p:txBody>
            <a:bodyPr wrap="square" lIns="0" tIns="0" rIns="0" bIns="0" rtlCol="0"/>
            <a:lstStyle/>
            <a:p>
              <a:endParaRPr/>
            </a:p>
          </p:txBody>
        </p:sp>
        <p:sp>
          <p:nvSpPr>
            <p:cNvPr id="8954" name="object 8954"/>
            <p:cNvSpPr/>
            <p:nvPr/>
          </p:nvSpPr>
          <p:spPr>
            <a:xfrm>
              <a:off x="5920938" y="8215884"/>
              <a:ext cx="1905" cy="1905"/>
            </a:xfrm>
            <a:custGeom>
              <a:avLst/>
              <a:gdLst/>
              <a:ahLst/>
              <a:cxnLst/>
              <a:rect l="l" t="t" r="r" b="b"/>
              <a:pathLst>
                <a:path w="1904" h="1904">
                  <a:moveTo>
                    <a:pt x="0" y="1428"/>
                  </a:moveTo>
                  <a:lnTo>
                    <a:pt x="1630" y="0"/>
                  </a:lnTo>
                </a:path>
              </a:pathLst>
            </a:custGeom>
            <a:ln w="25400">
              <a:solidFill>
                <a:srgbClr val="F7CF30"/>
              </a:solidFill>
            </a:ln>
          </p:spPr>
          <p:txBody>
            <a:bodyPr wrap="square" lIns="0" tIns="0" rIns="0" bIns="0" rtlCol="0"/>
            <a:lstStyle/>
            <a:p>
              <a:endParaRPr/>
            </a:p>
          </p:txBody>
        </p:sp>
        <p:sp>
          <p:nvSpPr>
            <p:cNvPr id="8955" name="object 8955"/>
            <p:cNvSpPr/>
            <p:nvPr/>
          </p:nvSpPr>
          <p:spPr>
            <a:xfrm>
              <a:off x="5915558" y="8176298"/>
              <a:ext cx="6985" cy="19685"/>
            </a:xfrm>
            <a:custGeom>
              <a:avLst/>
              <a:gdLst/>
              <a:ahLst/>
              <a:cxnLst/>
              <a:rect l="l" t="t" r="r" b="b"/>
              <a:pathLst>
                <a:path w="6985" h="19684">
                  <a:moveTo>
                    <a:pt x="2336" y="0"/>
                  </a:moveTo>
                  <a:lnTo>
                    <a:pt x="1562" y="507"/>
                  </a:lnTo>
                  <a:lnTo>
                    <a:pt x="774" y="901"/>
                  </a:lnTo>
                  <a:lnTo>
                    <a:pt x="0" y="1219"/>
                  </a:lnTo>
                  <a:lnTo>
                    <a:pt x="1117" y="7404"/>
                  </a:lnTo>
                  <a:lnTo>
                    <a:pt x="2578" y="13576"/>
                  </a:lnTo>
                  <a:lnTo>
                    <a:pt x="4483" y="19646"/>
                  </a:lnTo>
                  <a:lnTo>
                    <a:pt x="5308" y="19329"/>
                  </a:lnTo>
                  <a:lnTo>
                    <a:pt x="6083" y="18897"/>
                  </a:lnTo>
                  <a:lnTo>
                    <a:pt x="6743" y="18262"/>
                  </a:lnTo>
                  <a:lnTo>
                    <a:pt x="4889" y="12293"/>
                  </a:lnTo>
                  <a:lnTo>
                    <a:pt x="3441" y="6184"/>
                  </a:lnTo>
                  <a:lnTo>
                    <a:pt x="2336" y="0"/>
                  </a:lnTo>
                  <a:close/>
                </a:path>
              </a:pathLst>
            </a:custGeom>
            <a:solidFill>
              <a:srgbClr val="FDE790"/>
            </a:solidFill>
          </p:spPr>
          <p:txBody>
            <a:bodyPr wrap="square" lIns="0" tIns="0" rIns="0" bIns="0" rtlCol="0"/>
            <a:lstStyle/>
            <a:p>
              <a:endParaRPr/>
            </a:p>
          </p:txBody>
        </p:sp>
        <p:sp>
          <p:nvSpPr>
            <p:cNvPr id="8956" name="object 8956"/>
            <p:cNvSpPr/>
            <p:nvPr/>
          </p:nvSpPr>
          <p:spPr>
            <a:xfrm>
              <a:off x="5917895" y="8176298"/>
              <a:ext cx="4445" cy="18415"/>
            </a:xfrm>
            <a:custGeom>
              <a:avLst/>
              <a:gdLst/>
              <a:ahLst/>
              <a:cxnLst/>
              <a:rect l="l" t="t" r="r" b="b"/>
              <a:pathLst>
                <a:path w="4445" h="18415">
                  <a:moveTo>
                    <a:pt x="4406" y="18262"/>
                  </a:moveTo>
                  <a:lnTo>
                    <a:pt x="2552" y="12293"/>
                  </a:lnTo>
                  <a:lnTo>
                    <a:pt x="1104" y="6184"/>
                  </a:lnTo>
                  <a:lnTo>
                    <a:pt x="0" y="0"/>
                  </a:lnTo>
                </a:path>
              </a:pathLst>
            </a:custGeom>
            <a:ln w="25399">
              <a:solidFill>
                <a:srgbClr val="FDE897"/>
              </a:solidFill>
            </a:ln>
          </p:spPr>
          <p:txBody>
            <a:bodyPr wrap="square" lIns="0" tIns="0" rIns="0" bIns="0" rtlCol="0"/>
            <a:lstStyle/>
            <a:p>
              <a:endParaRPr/>
            </a:p>
          </p:txBody>
        </p:sp>
        <p:sp>
          <p:nvSpPr>
            <p:cNvPr id="8957" name="object 8957"/>
            <p:cNvSpPr/>
            <p:nvPr/>
          </p:nvSpPr>
          <p:spPr>
            <a:xfrm>
              <a:off x="5915558" y="8176298"/>
              <a:ext cx="2540" cy="1270"/>
            </a:xfrm>
            <a:custGeom>
              <a:avLst/>
              <a:gdLst/>
              <a:ahLst/>
              <a:cxnLst/>
              <a:rect l="l" t="t" r="r" b="b"/>
              <a:pathLst>
                <a:path w="2539" h="1270">
                  <a:moveTo>
                    <a:pt x="2336" y="0"/>
                  </a:moveTo>
                  <a:lnTo>
                    <a:pt x="0" y="1219"/>
                  </a:lnTo>
                </a:path>
              </a:pathLst>
            </a:custGeom>
            <a:ln w="25399">
              <a:solidFill>
                <a:srgbClr val="FEEA98"/>
              </a:solidFill>
            </a:ln>
          </p:spPr>
          <p:txBody>
            <a:bodyPr wrap="square" lIns="0" tIns="0" rIns="0" bIns="0" rtlCol="0"/>
            <a:lstStyle/>
            <a:p>
              <a:endParaRPr/>
            </a:p>
          </p:txBody>
        </p:sp>
        <p:sp>
          <p:nvSpPr>
            <p:cNvPr id="8958" name="object 8958"/>
            <p:cNvSpPr/>
            <p:nvPr/>
          </p:nvSpPr>
          <p:spPr>
            <a:xfrm>
              <a:off x="5915558" y="8177517"/>
              <a:ext cx="5080" cy="19050"/>
            </a:xfrm>
            <a:custGeom>
              <a:avLst/>
              <a:gdLst/>
              <a:ahLst/>
              <a:cxnLst/>
              <a:rect l="l" t="t" r="r" b="b"/>
              <a:pathLst>
                <a:path w="5079" h="19050">
                  <a:moveTo>
                    <a:pt x="0" y="0"/>
                  </a:moveTo>
                  <a:lnTo>
                    <a:pt x="1117" y="6184"/>
                  </a:lnTo>
                  <a:lnTo>
                    <a:pt x="2578" y="12357"/>
                  </a:lnTo>
                  <a:lnTo>
                    <a:pt x="4483" y="18427"/>
                  </a:lnTo>
                </a:path>
              </a:pathLst>
            </a:custGeom>
            <a:ln w="25399">
              <a:solidFill>
                <a:srgbClr val="FCE58B"/>
              </a:solidFill>
            </a:ln>
          </p:spPr>
          <p:txBody>
            <a:bodyPr wrap="square" lIns="0" tIns="0" rIns="0" bIns="0" rtlCol="0"/>
            <a:lstStyle/>
            <a:p>
              <a:endParaRPr/>
            </a:p>
          </p:txBody>
        </p:sp>
        <p:sp>
          <p:nvSpPr>
            <p:cNvPr id="8959" name="object 8959"/>
            <p:cNvSpPr/>
            <p:nvPr/>
          </p:nvSpPr>
          <p:spPr>
            <a:xfrm>
              <a:off x="5920041" y="8194560"/>
              <a:ext cx="2540" cy="1905"/>
            </a:xfrm>
            <a:custGeom>
              <a:avLst/>
              <a:gdLst/>
              <a:ahLst/>
              <a:cxnLst/>
              <a:rect l="l" t="t" r="r" b="b"/>
              <a:pathLst>
                <a:path w="2539" h="1904">
                  <a:moveTo>
                    <a:pt x="0" y="1384"/>
                  </a:moveTo>
                  <a:lnTo>
                    <a:pt x="2260" y="0"/>
                  </a:lnTo>
                </a:path>
              </a:pathLst>
            </a:custGeom>
            <a:ln w="25400">
              <a:solidFill>
                <a:srgbClr val="FCE489"/>
              </a:solidFill>
            </a:ln>
          </p:spPr>
          <p:txBody>
            <a:bodyPr wrap="square" lIns="0" tIns="0" rIns="0" bIns="0" rtlCol="0"/>
            <a:lstStyle/>
            <a:p>
              <a:endParaRPr/>
            </a:p>
          </p:txBody>
        </p:sp>
        <p:sp>
          <p:nvSpPr>
            <p:cNvPr id="8960" name="object 8960"/>
            <p:cNvSpPr/>
            <p:nvPr/>
          </p:nvSpPr>
          <p:spPr>
            <a:xfrm>
              <a:off x="5913247" y="8177517"/>
              <a:ext cx="6985" cy="19685"/>
            </a:xfrm>
            <a:custGeom>
              <a:avLst/>
              <a:gdLst/>
              <a:ahLst/>
              <a:cxnLst/>
              <a:rect l="l" t="t" r="r" b="b"/>
              <a:pathLst>
                <a:path w="6985" h="19684">
                  <a:moveTo>
                    <a:pt x="2311" y="0"/>
                  </a:moveTo>
                  <a:lnTo>
                    <a:pt x="1524" y="317"/>
                  </a:lnTo>
                  <a:lnTo>
                    <a:pt x="0" y="838"/>
                  </a:lnTo>
                  <a:lnTo>
                    <a:pt x="1041" y="6921"/>
                  </a:lnTo>
                  <a:lnTo>
                    <a:pt x="2412" y="13042"/>
                  </a:lnTo>
                  <a:lnTo>
                    <a:pt x="4279" y="19138"/>
                  </a:lnTo>
                  <a:lnTo>
                    <a:pt x="5981" y="18745"/>
                  </a:lnTo>
                  <a:lnTo>
                    <a:pt x="6794" y="18427"/>
                  </a:lnTo>
                  <a:lnTo>
                    <a:pt x="4889" y="12357"/>
                  </a:lnTo>
                  <a:lnTo>
                    <a:pt x="3428" y="6184"/>
                  </a:lnTo>
                  <a:lnTo>
                    <a:pt x="2311" y="0"/>
                  </a:lnTo>
                  <a:close/>
                </a:path>
              </a:pathLst>
            </a:custGeom>
            <a:solidFill>
              <a:srgbClr val="FCE481"/>
            </a:solidFill>
          </p:spPr>
          <p:txBody>
            <a:bodyPr wrap="square" lIns="0" tIns="0" rIns="0" bIns="0" rtlCol="0"/>
            <a:lstStyle/>
            <a:p>
              <a:endParaRPr/>
            </a:p>
          </p:txBody>
        </p:sp>
        <p:sp>
          <p:nvSpPr>
            <p:cNvPr id="8961" name="object 8961"/>
            <p:cNvSpPr/>
            <p:nvPr/>
          </p:nvSpPr>
          <p:spPr>
            <a:xfrm>
              <a:off x="5915558" y="8177517"/>
              <a:ext cx="5080" cy="19050"/>
            </a:xfrm>
            <a:custGeom>
              <a:avLst/>
              <a:gdLst/>
              <a:ahLst/>
              <a:cxnLst/>
              <a:rect l="l" t="t" r="r" b="b"/>
              <a:pathLst>
                <a:path w="5079" h="19050">
                  <a:moveTo>
                    <a:pt x="4483" y="18427"/>
                  </a:moveTo>
                  <a:lnTo>
                    <a:pt x="2578" y="12357"/>
                  </a:lnTo>
                  <a:lnTo>
                    <a:pt x="1117" y="6184"/>
                  </a:lnTo>
                  <a:lnTo>
                    <a:pt x="0" y="0"/>
                  </a:lnTo>
                </a:path>
              </a:pathLst>
            </a:custGeom>
            <a:ln w="25399">
              <a:solidFill>
                <a:srgbClr val="FCE58B"/>
              </a:solidFill>
            </a:ln>
          </p:spPr>
          <p:txBody>
            <a:bodyPr wrap="square" lIns="0" tIns="0" rIns="0" bIns="0" rtlCol="0"/>
            <a:lstStyle/>
            <a:p>
              <a:endParaRPr/>
            </a:p>
          </p:txBody>
        </p:sp>
        <p:sp>
          <p:nvSpPr>
            <p:cNvPr id="8962" name="object 8962"/>
            <p:cNvSpPr/>
            <p:nvPr/>
          </p:nvSpPr>
          <p:spPr>
            <a:xfrm>
              <a:off x="5913247" y="8177517"/>
              <a:ext cx="2540" cy="1270"/>
            </a:xfrm>
            <a:custGeom>
              <a:avLst/>
              <a:gdLst/>
              <a:ahLst/>
              <a:cxnLst/>
              <a:rect l="l" t="t" r="r" b="b"/>
              <a:pathLst>
                <a:path w="2539" h="1270">
                  <a:moveTo>
                    <a:pt x="2311" y="0"/>
                  </a:moveTo>
                  <a:lnTo>
                    <a:pt x="0" y="838"/>
                  </a:lnTo>
                </a:path>
              </a:pathLst>
            </a:custGeom>
            <a:ln w="25400">
              <a:solidFill>
                <a:srgbClr val="FEE788"/>
              </a:solidFill>
            </a:ln>
          </p:spPr>
          <p:txBody>
            <a:bodyPr wrap="square" lIns="0" tIns="0" rIns="0" bIns="0" rtlCol="0"/>
            <a:lstStyle/>
            <a:p>
              <a:endParaRPr/>
            </a:p>
          </p:txBody>
        </p:sp>
        <p:sp>
          <p:nvSpPr>
            <p:cNvPr id="8963" name="object 8963"/>
            <p:cNvSpPr/>
            <p:nvPr/>
          </p:nvSpPr>
          <p:spPr>
            <a:xfrm>
              <a:off x="5913247" y="8178355"/>
              <a:ext cx="4445" cy="18415"/>
            </a:xfrm>
            <a:custGeom>
              <a:avLst/>
              <a:gdLst/>
              <a:ahLst/>
              <a:cxnLst/>
              <a:rect l="l" t="t" r="r" b="b"/>
              <a:pathLst>
                <a:path w="4445" h="18415">
                  <a:moveTo>
                    <a:pt x="0" y="0"/>
                  </a:moveTo>
                  <a:lnTo>
                    <a:pt x="1041" y="6083"/>
                  </a:lnTo>
                  <a:lnTo>
                    <a:pt x="2412" y="12204"/>
                  </a:lnTo>
                  <a:lnTo>
                    <a:pt x="4279" y="18300"/>
                  </a:lnTo>
                </a:path>
              </a:pathLst>
            </a:custGeom>
            <a:ln w="25400">
              <a:solidFill>
                <a:srgbClr val="FCE277"/>
              </a:solidFill>
            </a:ln>
          </p:spPr>
          <p:txBody>
            <a:bodyPr wrap="square" lIns="0" tIns="0" rIns="0" bIns="0" rtlCol="0"/>
            <a:lstStyle/>
            <a:p>
              <a:endParaRPr/>
            </a:p>
          </p:txBody>
        </p:sp>
        <p:sp>
          <p:nvSpPr>
            <p:cNvPr id="8964" name="object 8964"/>
            <p:cNvSpPr/>
            <p:nvPr/>
          </p:nvSpPr>
          <p:spPr>
            <a:xfrm>
              <a:off x="5917526" y="8195945"/>
              <a:ext cx="2540" cy="1270"/>
            </a:xfrm>
            <a:custGeom>
              <a:avLst/>
              <a:gdLst/>
              <a:ahLst/>
              <a:cxnLst/>
              <a:rect l="l" t="t" r="r" b="b"/>
              <a:pathLst>
                <a:path w="2539" h="1270">
                  <a:moveTo>
                    <a:pt x="0" y="711"/>
                  </a:moveTo>
                  <a:lnTo>
                    <a:pt x="2514" y="0"/>
                  </a:lnTo>
                </a:path>
              </a:pathLst>
            </a:custGeom>
            <a:ln w="25400">
              <a:solidFill>
                <a:srgbClr val="FBE07A"/>
              </a:solidFill>
            </a:ln>
          </p:spPr>
          <p:txBody>
            <a:bodyPr wrap="square" lIns="0" tIns="0" rIns="0" bIns="0" rtlCol="0"/>
            <a:lstStyle/>
            <a:p>
              <a:endParaRPr/>
            </a:p>
          </p:txBody>
        </p:sp>
        <p:sp>
          <p:nvSpPr>
            <p:cNvPr id="8965" name="object 8965"/>
            <p:cNvSpPr/>
            <p:nvPr/>
          </p:nvSpPr>
          <p:spPr>
            <a:xfrm>
              <a:off x="5913158" y="8157641"/>
              <a:ext cx="5080" cy="20320"/>
            </a:xfrm>
            <a:custGeom>
              <a:avLst/>
              <a:gdLst/>
              <a:ahLst/>
              <a:cxnLst/>
              <a:rect l="l" t="t" r="r" b="b"/>
              <a:pathLst>
                <a:path w="5079" h="20320">
                  <a:moveTo>
                    <a:pt x="2374" y="0"/>
                  </a:moveTo>
                  <a:lnTo>
                    <a:pt x="0" y="1333"/>
                  </a:lnTo>
                  <a:lnTo>
                    <a:pt x="507" y="7480"/>
                  </a:lnTo>
                  <a:lnTo>
                    <a:pt x="1282" y="13690"/>
                  </a:lnTo>
                  <a:lnTo>
                    <a:pt x="2400" y="19875"/>
                  </a:lnTo>
                  <a:lnTo>
                    <a:pt x="3175" y="19557"/>
                  </a:lnTo>
                  <a:lnTo>
                    <a:pt x="3962" y="19164"/>
                  </a:lnTo>
                  <a:lnTo>
                    <a:pt x="4737" y="18656"/>
                  </a:lnTo>
                  <a:lnTo>
                    <a:pt x="3632" y="12471"/>
                  </a:lnTo>
                  <a:lnTo>
                    <a:pt x="2870" y="6222"/>
                  </a:lnTo>
                  <a:lnTo>
                    <a:pt x="2374" y="0"/>
                  </a:lnTo>
                  <a:close/>
                </a:path>
              </a:pathLst>
            </a:custGeom>
            <a:solidFill>
              <a:srgbClr val="FEEC9B"/>
            </a:solidFill>
          </p:spPr>
          <p:txBody>
            <a:bodyPr wrap="square" lIns="0" tIns="0" rIns="0" bIns="0" rtlCol="0"/>
            <a:lstStyle/>
            <a:p>
              <a:endParaRPr/>
            </a:p>
          </p:txBody>
        </p:sp>
        <p:sp>
          <p:nvSpPr>
            <p:cNvPr id="8966" name="object 8966"/>
            <p:cNvSpPr/>
            <p:nvPr/>
          </p:nvSpPr>
          <p:spPr>
            <a:xfrm>
              <a:off x="5915532" y="8157641"/>
              <a:ext cx="2540" cy="19050"/>
            </a:xfrm>
            <a:custGeom>
              <a:avLst/>
              <a:gdLst/>
              <a:ahLst/>
              <a:cxnLst/>
              <a:rect l="l" t="t" r="r" b="b"/>
              <a:pathLst>
                <a:path w="2539" h="19050">
                  <a:moveTo>
                    <a:pt x="2362" y="18656"/>
                  </a:moveTo>
                  <a:lnTo>
                    <a:pt x="1257" y="12471"/>
                  </a:lnTo>
                  <a:lnTo>
                    <a:pt x="495" y="6222"/>
                  </a:lnTo>
                  <a:lnTo>
                    <a:pt x="0" y="0"/>
                  </a:lnTo>
                </a:path>
              </a:pathLst>
            </a:custGeom>
            <a:ln w="25400">
              <a:solidFill>
                <a:srgbClr val="FEEDA2"/>
              </a:solidFill>
            </a:ln>
          </p:spPr>
          <p:txBody>
            <a:bodyPr wrap="square" lIns="0" tIns="0" rIns="0" bIns="0" rtlCol="0"/>
            <a:lstStyle/>
            <a:p>
              <a:endParaRPr/>
            </a:p>
          </p:txBody>
        </p:sp>
        <p:sp>
          <p:nvSpPr>
            <p:cNvPr id="8967" name="object 8967"/>
            <p:cNvSpPr/>
            <p:nvPr/>
          </p:nvSpPr>
          <p:spPr>
            <a:xfrm>
              <a:off x="5913158" y="8157641"/>
              <a:ext cx="2540" cy="1905"/>
            </a:xfrm>
            <a:custGeom>
              <a:avLst/>
              <a:gdLst/>
              <a:ahLst/>
              <a:cxnLst/>
              <a:rect l="l" t="t" r="r" b="b"/>
              <a:pathLst>
                <a:path w="2539" h="1904">
                  <a:moveTo>
                    <a:pt x="2374" y="0"/>
                  </a:moveTo>
                  <a:lnTo>
                    <a:pt x="0" y="1333"/>
                  </a:lnTo>
                </a:path>
              </a:pathLst>
            </a:custGeom>
            <a:ln w="25400">
              <a:solidFill>
                <a:srgbClr val="FFEF9F"/>
              </a:solidFill>
            </a:ln>
          </p:spPr>
          <p:txBody>
            <a:bodyPr wrap="square" lIns="0" tIns="0" rIns="0" bIns="0" rtlCol="0"/>
            <a:lstStyle/>
            <a:p>
              <a:endParaRPr/>
            </a:p>
          </p:txBody>
        </p:sp>
        <p:sp>
          <p:nvSpPr>
            <p:cNvPr id="8968" name="object 8968"/>
            <p:cNvSpPr/>
            <p:nvPr/>
          </p:nvSpPr>
          <p:spPr>
            <a:xfrm>
              <a:off x="5913158" y="8158975"/>
              <a:ext cx="2540" cy="19050"/>
            </a:xfrm>
            <a:custGeom>
              <a:avLst/>
              <a:gdLst/>
              <a:ahLst/>
              <a:cxnLst/>
              <a:rect l="l" t="t" r="r" b="b"/>
              <a:pathLst>
                <a:path w="2539" h="19050">
                  <a:moveTo>
                    <a:pt x="0" y="0"/>
                  </a:moveTo>
                  <a:lnTo>
                    <a:pt x="507" y="6146"/>
                  </a:lnTo>
                  <a:lnTo>
                    <a:pt x="1282" y="12357"/>
                  </a:lnTo>
                  <a:lnTo>
                    <a:pt x="2400" y="18542"/>
                  </a:lnTo>
                </a:path>
              </a:pathLst>
            </a:custGeom>
            <a:ln w="25399">
              <a:solidFill>
                <a:srgbClr val="FEEB94"/>
              </a:solidFill>
            </a:ln>
          </p:spPr>
          <p:txBody>
            <a:bodyPr wrap="square" lIns="0" tIns="0" rIns="0" bIns="0" rtlCol="0"/>
            <a:lstStyle/>
            <a:p>
              <a:endParaRPr/>
            </a:p>
          </p:txBody>
        </p:sp>
        <p:sp>
          <p:nvSpPr>
            <p:cNvPr id="8969" name="object 8969"/>
            <p:cNvSpPr/>
            <p:nvPr/>
          </p:nvSpPr>
          <p:spPr>
            <a:xfrm>
              <a:off x="5915558" y="8176298"/>
              <a:ext cx="2540" cy="1270"/>
            </a:xfrm>
            <a:custGeom>
              <a:avLst/>
              <a:gdLst/>
              <a:ahLst/>
              <a:cxnLst/>
              <a:rect l="l" t="t" r="r" b="b"/>
              <a:pathLst>
                <a:path w="2539" h="1270">
                  <a:moveTo>
                    <a:pt x="0" y="1219"/>
                  </a:moveTo>
                  <a:lnTo>
                    <a:pt x="2336" y="0"/>
                  </a:lnTo>
                </a:path>
              </a:pathLst>
            </a:custGeom>
            <a:ln w="25399">
              <a:solidFill>
                <a:srgbClr val="FEEA98"/>
              </a:solidFill>
            </a:ln>
          </p:spPr>
          <p:txBody>
            <a:bodyPr wrap="square" lIns="0" tIns="0" rIns="0" bIns="0" rtlCol="0"/>
            <a:lstStyle/>
            <a:p>
              <a:endParaRPr/>
            </a:p>
          </p:txBody>
        </p:sp>
        <p:sp>
          <p:nvSpPr>
            <p:cNvPr id="8970" name="object 8970"/>
            <p:cNvSpPr/>
            <p:nvPr/>
          </p:nvSpPr>
          <p:spPr>
            <a:xfrm>
              <a:off x="5910923" y="8158975"/>
              <a:ext cx="5080" cy="19685"/>
            </a:xfrm>
            <a:custGeom>
              <a:avLst/>
              <a:gdLst/>
              <a:ahLst/>
              <a:cxnLst/>
              <a:rect l="l" t="t" r="r" b="b"/>
              <a:pathLst>
                <a:path w="5079" h="19684">
                  <a:moveTo>
                    <a:pt x="2235" y="0"/>
                  </a:moveTo>
                  <a:lnTo>
                    <a:pt x="0" y="1295"/>
                  </a:lnTo>
                  <a:lnTo>
                    <a:pt x="558" y="7251"/>
                  </a:lnTo>
                  <a:lnTo>
                    <a:pt x="1269" y="13296"/>
                  </a:lnTo>
                  <a:lnTo>
                    <a:pt x="2324" y="19380"/>
                  </a:lnTo>
                  <a:lnTo>
                    <a:pt x="3848" y="18859"/>
                  </a:lnTo>
                  <a:lnTo>
                    <a:pt x="4635" y="18542"/>
                  </a:lnTo>
                  <a:lnTo>
                    <a:pt x="3517" y="12357"/>
                  </a:lnTo>
                  <a:lnTo>
                    <a:pt x="2743" y="6146"/>
                  </a:lnTo>
                  <a:lnTo>
                    <a:pt x="2235" y="0"/>
                  </a:lnTo>
                  <a:close/>
                </a:path>
              </a:pathLst>
            </a:custGeom>
            <a:solidFill>
              <a:srgbClr val="FEEA8C"/>
            </a:solidFill>
          </p:spPr>
          <p:txBody>
            <a:bodyPr wrap="square" lIns="0" tIns="0" rIns="0" bIns="0" rtlCol="0"/>
            <a:lstStyle/>
            <a:p>
              <a:endParaRPr/>
            </a:p>
          </p:txBody>
        </p:sp>
        <p:sp>
          <p:nvSpPr>
            <p:cNvPr id="8971" name="object 8971"/>
            <p:cNvSpPr/>
            <p:nvPr/>
          </p:nvSpPr>
          <p:spPr>
            <a:xfrm>
              <a:off x="5913158" y="8158975"/>
              <a:ext cx="2540" cy="19050"/>
            </a:xfrm>
            <a:custGeom>
              <a:avLst/>
              <a:gdLst/>
              <a:ahLst/>
              <a:cxnLst/>
              <a:rect l="l" t="t" r="r" b="b"/>
              <a:pathLst>
                <a:path w="2539" h="19050">
                  <a:moveTo>
                    <a:pt x="2400" y="18542"/>
                  </a:moveTo>
                  <a:lnTo>
                    <a:pt x="1282" y="12357"/>
                  </a:lnTo>
                  <a:lnTo>
                    <a:pt x="507" y="6146"/>
                  </a:lnTo>
                  <a:lnTo>
                    <a:pt x="0" y="0"/>
                  </a:lnTo>
                </a:path>
              </a:pathLst>
            </a:custGeom>
            <a:ln w="25399">
              <a:solidFill>
                <a:srgbClr val="FEEB94"/>
              </a:solidFill>
            </a:ln>
          </p:spPr>
          <p:txBody>
            <a:bodyPr wrap="square" lIns="0" tIns="0" rIns="0" bIns="0" rtlCol="0"/>
            <a:lstStyle/>
            <a:p>
              <a:endParaRPr/>
            </a:p>
          </p:txBody>
        </p:sp>
        <p:sp>
          <p:nvSpPr>
            <p:cNvPr id="8972" name="object 8972"/>
            <p:cNvSpPr/>
            <p:nvPr/>
          </p:nvSpPr>
          <p:spPr>
            <a:xfrm>
              <a:off x="5910923" y="8158975"/>
              <a:ext cx="2540" cy="1905"/>
            </a:xfrm>
            <a:custGeom>
              <a:avLst/>
              <a:gdLst/>
              <a:ahLst/>
              <a:cxnLst/>
              <a:rect l="l" t="t" r="r" b="b"/>
              <a:pathLst>
                <a:path w="2539" h="1904">
                  <a:moveTo>
                    <a:pt x="2235" y="0"/>
                  </a:moveTo>
                  <a:lnTo>
                    <a:pt x="0" y="1295"/>
                  </a:lnTo>
                </a:path>
              </a:pathLst>
            </a:custGeom>
            <a:ln w="25400">
              <a:solidFill>
                <a:srgbClr val="FFEC8F"/>
              </a:solidFill>
            </a:ln>
          </p:spPr>
          <p:txBody>
            <a:bodyPr wrap="square" lIns="0" tIns="0" rIns="0" bIns="0" rtlCol="0"/>
            <a:lstStyle/>
            <a:p>
              <a:endParaRPr/>
            </a:p>
          </p:txBody>
        </p:sp>
        <p:sp>
          <p:nvSpPr>
            <p:cNvPr id="8973" name="object 8973"/>
            <p:cNvSpPr/>
            <p:nvPr/>
          </p:nvSpPr>
          <p:spPr>
            <a:xfrm>
              <a:off x="5910923" y="8160270"/>
              <a:ext cx="2540" cy="18415"/>
            </a:xfrm>
            <a:custGeom>
              <a:avLst/>
              <a:gdLst/>
              <a:ahLst/>
              <a:cxnLst/>
              <a:rect l="l" t="t" r="r" b="b"/>
              <a:pathLst>
                <a:path w="2539" h="18415">
                  <a:moveTo>
                    <a:pt x="0" y="0"/>
                  </a:moveTo>
                  <a:lnTo>
                    <a:pt x="558" y="5956"/>
                  </a:lnTo>
                  <a:lnTo>
                    <a:pt x="1269" y="12001"/>
                  </a:lnTo>
                  <a:lnTo>
                    <a:pt x="2324" y="18084"/>
                  </a:lnTo>
                </a:path>
              </a:pathLst>
            </a:custGeom>
            <a:ln w="25400">
              <a:solidFill>
                <a:srgbClr val="FEE883"/>
              </a:solidFill>
            </a:ln>
          </p:spPr>
          <p:txBody>
            <a:bodyPr wrap="square" lIns="0" tIns="0" rIns="0" bIns="0" rtlCol="0"/>
            <a:lstStyle/>
            <a:p>
              <a:endParaRPr/>
            </a:p>
          </p:txBody>
        </p:sp>
        <p:sp>
          <p:nvSpPr>
            <p:cNvPr id="8974" name="object 8974"/>
            <p:cNvSpPr/>
            <p:nvPr/>
          </p:nvSpPr>
          <p:spPr>
            <a:xfrm>
              <a:off x="5913247" y="8177517"/>
              <a:ext cx="2540" cy="1270"/>
            </a:xfrm>
            <a:custGeom>
              <a:avLst/>
              <a:gdLst/>
              <a:ahLst/>
              <a:cxnLst/>
              <a:rect l="l" t="t" r="r" b="b"/>
              <a:pathLst>
                <a:path w="2539" h="1270">
                  <a:moveTo>
                    <a:pt x="0" y="838"/>
                  </a:moveTo>
                  <a:lnTo>
                    <a:pt x="2311" y="0"/>
                  </a:lnTo>
                </a:path>
              </a:pathLst>
            </a:custGeom>
            <a:ln w="25400">
              <a:solidFill>
                <a:srgbClr val="FEE788"/>
              </a:solidFill>
            </a:ln>
          </p:spPr>
          <p:txBody>
            <a:bodyPr wrap="square" lIns="0" tIns="0" rIns="0" bIns="0" rtlCol="0"/>
            <a:lstStyle/>
            <a:p>
              <a:endParaRPr/>
            </a:p>
          </p:txBody>
        </p:sp>
        <p:sp>
          <p:nvSpPr>
            <p:cNvPr id="8975" name="object 8975"/>
            <p:cNvSpPr/>
            <p:nvPr/>
          </p:nvSpPr>
          <p:spPr>
            <a:xfrm>
              <a:off x="5911075" y="8178355"/>
              <a:ext cx="6985" cy="19050"/>
            </a:xfrm>
            <a:custGeom>
              <a:avLst/>
              <a:gdLst/>
              <a:ahLst/>
              <a:cxnLst/>
              <a:rect l="l" t="t" r="r" b="b"/>
              <a:pathLst>
                <a:path w="6985" h="19050">
                  <a:moveTo>
                    <a:pt x="2171" y="0"/>
                  </a:moveTo>
                  <a:lnTo>
                    <a:pt x="685" y="495"/>
                  </a:lnTo>
                  <a:lnTo>
                    <a:pt x="0" y="774"/>
                  </a:lnTo>
                  <a:lnTo>
                    <a:pt x="965" y="6743"/>
                  </a:lnTo>
                  <a:lnTo>
                    <a:pt x="2235" y="12801"/>
                  </a:lnTo>
                  <a:lnTo>
                    <a:pt x="4063" y="18935"/>
                  </a:lnTo>
                  <a:lnTo>
                    <a:pt x="4800" y="18668"/>
                  </a:lnTo>
                  <a:lnTo>
                    <a:pt x="6451" y="18300"/>
                  </a:lnTo>
                  <a:lnTo>
                    <a:pt x="4584" y="12204"/>
                  </a:lnTo>
                  <a:lnTo>
                    <a:pt x="3213" y="6083"/>
                  </a:lnTo>
                  <a:lnTo>
                    <a:pt x="2171" y="0"/>
                  </a:lnTo>
                  <a:close/>
                </a:path>
              </a:pathLst>
            </a:custGeom>
            <a:solidFill>
              <a:srgbClr val="FCE06B"/>
            </a:solidFill>
          </p:spPr>
          <p:txBody>
            <a:bodyPr wrap="square" lIns="0" tIns="0" rIns="0" bIns="0" rtlCol="0"/>
            <a:lstStyle/>
            <a:p>
              <a:endParaRPr/>
            </a:p>
          </p:txBody>
        </p:sp>
        <p:sp>
          <p:nvSpPr>
            <p:cNvPr id="8976" name="object 8976"/>
            <p:cNvSpPr/>
            <p:nvPr/>
          </p:nvSpPr>
          <p:spPr>
            <a:xfrm>
              <a:off x="5913247" y="8178355"/>
              <a:ext cx="4445" cy="18415"/>
            </a:xfrm>
            <a:custGeom>
              <a:avLst/>
              <a:gdLst/>
              <a:ahLst/>
              <a:cxnLst/>
              <a:rect l="l" t="t" r="r" b="b"/>
              <a:pathLst>
                <a:path w="4445" h="18415">
                  <a:moveTo>
                    <a:pt x="4279" y="18300"/>
                  </a:moveTo>
                  <a:lnTo>
                    <a:pt x="2412" y="12204"/>
                  </a:lnTo>
                  <a:lnTo>
                    <a:pt x="1041" y="6083"/>
                  </a:lnTo>
                  <a:lnTo>
                    <a:pt x="0" y="0"/>
                  </a:lnTo>
                </a:path>
              </a:pathLst>
            </a:custGeom>
            <a:ln w="25400">
              <a:solidFill>
                <a:srgbClr val="FCE277"/>
              </a:solidFill>
            </a:ln>
          </p:spPr>
          <p:txBody>
            <a:bodyPr wrap="square" lIns="0" tIns="0" rIns="0" bIns="0" rtlCol="0"/>
            <a:lstStyle/>
            <a:p>
              <a:endParaRPr/>
            </a:p>
          </p:txBody>
        </p:sp>
        <p:sp>
          <p:nvSpPr>
            <p:cNvPr id="8977" name="object 8977"/>
            <p:cNvSpPr/>
            <p:nvPr/>
          </p:nvSpPr>
          <p:spPr>
            <a:xfrm>
              <a:off x="5911075" y="8178355"/>
              <a:ext cx="2540" cy="1270"/>
            </a:xfrm>
            <a:custGeom>
              <a:avLst/>
              <a:gdLst/>
              <a:ahLst/>
              <a:cxnLst/>
              <a:rect l="l" t="t" r="r" b="b"/>
              <a:pathLst>
                <a:path w="2539" h="1270">
                  <a:moveTo>
                    <a:pt x="2171" y="0"/>
                  </a:moveTo>
                  <a:lnTo>
                    <a:pt x="0" y="774"/>
                  </a:lnTo>
                </a:path>
              </a:pathLst>
            </a:custGeom>
            <a:ln w="25400">
              <a:solidFill>
                <a:srgbClr val="FDE473"/>
              </a:solidFill>
            </a:ln>
          </p:spPr>
          <p:txBody>
            <a:bodyPr wrap="square" lIns="0" tIns="0" rIns="0" bIns="0" rtlCol="0"/>
            <a:lstStyle/>
            <a:p>
              <a:endParaRPr/>
            </a:p>
          </p:txBody>
        </p:sp>
        <p:sp>
          <p:nvSpPr>
            <p:cNvPr id="8978" name="object 8978"/>
            <p:cNvSpPr/>
            <p:nvPr/>
          </p:nvSpPr>
          <p:spPr>
            <a:xfrm>
              <a:off x="5911075" y="8179130"/>
              <a:ext cx="4445" cy="18415"/>
            </a:xfrm>
            <a:custGeom>
              <a:avLst/>
              <a:gdLst/>
              <a:ahLst/>
              <a:cxnLst/>
              <a:rect l="l" t="t" r="r" b="b"/>
              <a:pathLst>
                <a:path w="4445" h="18415">
                  <a:moveTo>
                    <a:pt x="0" y="0"/>
                  </a:moveTo>
                  <a:lnTo>
                    <a:pt x="965" y="5968"/>
                  </a:lnTo>
                  <a:lnTo>
                    <a:pt x="2235" y="12026"/>
                  </a:lnTo>
                  <a:lnTo>
                    <a:pt x="4063" y="18160"/>
                  </a:lnTo>
                </a:path>
              </a:pathLst>
            </a:custGeom>
            <a:ln w="25399">
              <a:solidFill>
                <a:srgbClr val="FCDE5E"/>
              </a:solidFill>
            </a:ln>
          </p:spPr>
          <p:txBody>
            <a:bodyPr wrap="square" lIns="0" tIns="0" rIns="0" bIns="0" rtlCol="0"/>
            <a:lstStyle/>
            <a:p>
              <a:endParaRPr/>
            </a:p>
          </p:txBody>
        </p:sp>
        <p:sp>
          <p:nvSpPr>
            <p:cNvPr id="8979" name="object 8979"/>
            <p:cNvSpPr/>
            <p:nvPr/>
          </p:nvSpPr>
          <p:spPr>
            <a:xfrm>
              <a:off x="5915139" y="8196656"/>
              <a:ext cx="2540" cy="635"/>
            </a:xfrm>
            <a:custGeom>
              <a:avLst/>
              <a:gdLst/>
              <a:ahLst/>
              <a:cxnLst/>
              <a:rect l="l" t="t" r="r" b="b"/>
              <a:pathLst>
                <a:path w="2539" h="634">
                  <a:moveTo>
                    <a:pt x="0" y="635"/>
                  </a:moveTo>
                  <a:lnTo>
                    <a:pt x="2387" y="0"/>
                  </a:lnTo>
                </a:path>
              </a:pathLst>
            </a:custGeom>
            <a:ln w="25400">
              <a:solidFill>
                <a:srgbClr val="FBDC63"/>
              </a:solidFill>
            </a:ln>
          </p:spPr>
          <p:txBody>
            <a:bodyPr wrap="square" lIns="0" tIns="0" rIns="0" bIns="0" rtlCol="0"/>
            <a:lstStyle/>
            <a:p>
              <a:endParaRPr/>
            </a:p>
          </p:txBody>
        </p:sp>
        <p:sp>
          <p:nvSpPr>
            <p:cNvPr id="8980" name="object 8980"/>
            <p:cNvSpPr/>
            <p:nvPr/>
          </p:nvSpPr>
          <p:spPr>
            <a:xfrm>
              <a:off x="5909184" y="8179130"/>
              <a:ext cx="6350" cy="19685"/>
            </a:xfrm>
            <a:custGeom>
              <a:avLst/>
              <a:gdLst/>
              <a:ahLst/>
              <a:cxnLst/>
              <a:rect l="l" t="t" r="r" b="b"/>
              <a:pathLst>
                <a:path w="6350" h="19684">
                  <a:moveTo>
                    <a:pt x="1890" y="0"/>
                  </a:moveTo>
                  <a:lnTo>
                    <a:pt x="1217" y="292"/>
                  </a:lnTo>
                  <a:lnTo>
                    <a:pt x="569" y="622"/>
                  </a:lnTo>
                  <a:lnTo>
                    <a:pt x="0" y="1041"/>
                  </a:lnTo>
                  <a:lnTo>
                    <a:pt x="4118" y="19272"/>
                  </a:lnTo>
                  <a:lnTo>
                    <a:pt x="4595" y="18757"/>
                  </a:lnTo>
                  <a:lnTo>
                    <a:pt x="5230" y="18414"/>
                  </a:lnTo>
                  <a:lnTo>
                    <a:pt x="5954" y="18160"/>
                  </a:lnTo>
                  <a:lnTo>
                    <a:pt x="4125" y="12026"/>
                  </a:lnTo>
                  <a:lnTo>
                    <a:pt x="2855" y="5968"/>
                  </a:lnTo>
                  <a:lnTo>
                    <a:pt x="1890" y="0"/>
                  </a:lnTo>
                  <a:close/>
                </a:path>
              </a:pathLst>
            </a:custGeom>
            <a:solidFill>
              <a:srgbClr val="FBDC4F"/>
            </a:solidFill>
          </p:spPr>
          <p:txBody>
            <a:bodyPr wrap="square" lIns="0" tIns="0" rIns="0" bIns="0" rtlCol="0"/>
            <a:lstStyle/>
            <a:p>
              <a:endParaRPr/>
            </a:p>
          </p:txBody>
        </p:sp>
        <p:sp>
          <p:nvSpPr>
            <p:cNvPr id="8981" name="object 8981"/>
            <p:cNvSpPr/>
            <p:nvPr/>
          </p:nvSpPr>
          <p:spPr>
            <a:xfrm>
              <a:off x="5911075" y="8179130"/>
              <a:ext cx="4445" cy="18415"/>
            </a:xfrm>
            <a:custGeom>
              <a:avLst/>
              <a:gdLst/>
              <a:ahLst/>
              <a:cxnLst/>
              <a:rect l="l" t="t" r="r" b="b"/>
              <a:pathLst>
                <a:path w="4445" h="18415">
                  <a:moveTo>
                    <a:pt x="4063" y="18160"/>
                  </a:moveTo>
                  <a:lnTo>
                    <a:pt x="2235" y="12026"/>
                  </a:lnTo>
                  <a:lnTo>
                    <a:pt x="965" y="5968"/>
                  </a:lnTo>
                  <a:lnTo>
                    <a:pt x="0" y="0"/>
                  </a:lnTo>
                </a:path>
              </a:pathLst>
            </a:custGeom>
            <a:ln w="25399">
              <a:solidFill>
                <a:srgbClr val="FCDE5E"/>
              </a:solidFill>
            </a:ln>
          </p:spPr>
          <p:txBody>
            <a:bodyPr wrap="square" lIns="0" tIns="0" rIns="0" bIns="0" rtlCol="0"/>
            <a:lstStyle/>
            <a:p>
              <a:endParaRPr/>
            </a:p>
          </p:txBody>
        </p:sp>
        <p:sp>
          <p:nvSpPr>
            <p:cNvPr id="8982" name="object 8982"/>
            <p:cNvSpPr/>
            <p:nvPr/>
          </p:nvSpPr>
          <p:spPr>
            <a:xfrm>
              <a:off x="5909184" y="8179130"/>
              <a:ext cx="1905" cy="1270"/>
            </a:xfrm>
            <a:custGeom>
              <a:avLst/>
              <a:gdLst/>
              <a:ahLst/>
              <a:cxnLst/>
              <a:rect l="l" t="t" r="r" b="b"/>
              <a:pathLst>
                <a:path w="1904" h="1270">
                  <a:moveTo>
                    <a:pt x="1890" y="0"/>
                  </a:moveTo>
                  <a:lnTo>
                    <a:pt x="0" y="1040"/>
                  </a:lnTo>
                </a:path>
              </a:pathLst>
            </a:custGeom>
            <a:ln w="25400">
              <a:solidFill>
                <a:srgbClr val="FDE159"/>
              </a:solidFill>
            </a:ln>
          </p:spPr>
          <p:txBody>
            <a:bodyPr wrap="square" lIns="0" tIns="0" rIns="0" bIns="0" rtlCol="0"/>
            <a:lstStyle/>
            <a:p>
              <a:endParaRPr/>
            </a:p>
          </p:txBody>
        </p:sp>
        <p:sp>
          <p:nvSpPr>
            <p:cNvPr id="8983" name="object 8983"/>
            <p:cNvSpPr/>
            <p:nvPr/>
          </p:nvSpPr>
          <p:spPr>
            <a:xfrm>
              <a:off x="5913304" y="8197291"/>
              <a:ext cx="1905" cy="1270"/>
            </a:xfrm>
            <a:custGeom>
              <a:avLst/>
              <a:gdLst/>
              <a:ahLst/>
              <a:cxnLst/>
              <a:rect l="l" t="t" r="r" b="b"/>
              <a:pathLst>
                <a:path w="1904" h="1270">
                  <a:moveTo>
                    <a:pt x="0" y="1113"/>
                  </a:moveTo>
                  <a:lnTo>
                    <a:pt x="1835" y="0"/>
                  </a:lnTo>
                </a:path>
              </a:pathLst>
            </a:custGeom>
            <a:ln w="25400">
              <a:solidFill>
                <a:srgbClr val="FAD744"/>
              </a:solidFill>
            </a:ln>
          </p:spPr>
          <p:txBody>
            <a:bodyPr wrap="square" lIns="0" tIns="0" rIns="0" bIns="0" rtlCol="0"/>
            <a:lstStyle/>
            <a:p>
              <a:endParaRPr/>
            </a:p>
          </p:txBody>
        </p:sp>
        <p:sp>
          <p:nvSpPr>
            <p:cNvPr id="8984" name="object 8984"/>
            <p:cNvSpPr/>
            <p:nvPr/>
          </p:nvSpPr>
          <p:spPr>
            <a:xfrm>
              <a:off x="5906936" y="8160270"/>
              <a:ext cx="6350" cy="20320"/>
            </a:xfrm>
            <a:custGeom>
              <a:avLst/>
              <a:gdLst/>
              <a:ahLst/>
              <a:cxnLst/>
              <a:rect l="l" t="t" r="r" b="b"/>
              <a:pathLst>
                <a:path w="6350" h="20320">
                  <a:moveTo>
                    <a:pt x="3986" y="0"/>
                  </a:moveTo>
                  <a:lnTo>
                    <a:pt x="2563" y="838"/>
                  </a:lnTo>
                  <a:lnTo>
                    <a:pt x="0" y="2437"/>
                  </a:lnTo>
                  <a:lnTo>
                    <a:pt x="2247" y="19899"/>
                  </a:lnTo>
                  <a:lnTo>
                    <a:pt x="3389" y="19050"/>
                  </a:lnTo>
                  <a:lnTo>
                    <a:pt x="6310" y="18084"/>
                  </a:lnTo>
                  <a:lnTo>
                    <a:pt x="5256" y="12001"/>
                  </a:lnTo>
                  <a:lnTo>
                    <a:pt x="4545" y="5956"/>
                  </a:lnTo>
                  <a:lnTo>
                    <a:pt x="3986" y="0"/>
                  </a:lnTo>
                  <a:close/>
                </a:path>
              </a:pathLst>
            </a:custGeom>
            <a:solidFill>
              <a:srgbClr val="FEE66B"/>
            </a:solidFill>
          </p:spPr>
          <p:txBody>
            <a:bodyPr wrap="square" lIns="0" tIns="0" rIns="0" bIns="0" rtlCol="0"/>
            <a:lstStyle/>
            <a:p>
              <a:endParaRPr/>
            </a:p>
          </p:txBody>
        </p:sp>
        <p:sp>
          <p:nvSpPr>
            <p:cNvPr id="8985" name="object 8985"/>
            <p:cNvSpPr/>
            <p:nvPr/>
          </p:nvSpPr>
          <p:spPr>
            <a:xfrm>
              <a:off x="5909184" y="8178355"/>
              <a:ext cx="4445" cy="1905"/>
            </a:xfrm>
            <a:custGeom>
              <a:avLst/>
              <a:gdLst/>
              <a:ahLst/>
              <a:cxnLst/>
              <a:rect l="l" t="t" r="r" b="b"/>
              <a:pathLst>
                <a:path w="4445" h="1904">
                  <a:moveTo>
                    <a:pt x="4062" y="0"/>
                  </a:moveTo>
                  <a:lnTo>
                    <a:pt x="0" y="1815"/>
                  </a:lnTo>
                </a:path>
              </a:pathLst>
            </a:custGeom>
            <a:ln w="25400">
              <a:solidFill>
                <a:srgbClr val="FDE366"/>
              </a:solidFill>
            </a:ln>
          </p:spPr>
          <p:txBody>
            <a:bodyPr wrap="square" lIns="0" tIns="0" rIns="0" bIns="0" rtlCol="0"/>
            <a:lstStyle/>
            <a:p>
              <a:endParaRPr/>
            </a:p>
          </p:txBody>
        </p:sp>
        <p:sp>
          <p:nvSpPr>
            <p:cNvPr id="8986" name="object 8986"/>
            <p:cNvSpPr/>
            <p:nvPr/>
          </p:nvSpPr>
          <p:spPr>
            <a:xfrm>
              <a:off x="5906936" y="8160270"/>
              <a:ext cx="4445" cy="2540"/>
            </a:xfrm>
            <a:custGeom>
              <a:avLst/>
              <a:gdLst/>
              <a:ahLst/>
              <a:cxnLst/>
              <a:rect l="l" t="t" r="r" b="b"/>
              <a:pathLst>
                <a:path w="4445" h="2540">
                  <a:moveTo>
                    <a:pt x="0" y="2437"/>
                  </a:moveTo>
                  <a:lnTo>
                    <a:pt x="3986" y="0"/>
                  </a:lnTo>
                </a:path>
              </a:pathLst>
            </a:custGeom>
            <a:ln w="25400">
              <a:solidFill>
                <a:srgbClr val="FFE871"/>
              </a:solidFill>
            </a:ln>
          </p:spPr>
          <p:txBody>
            <a:bodyPr wrap="square" lIns="0" tIns="0" rIns="0" bIns="0" rtlCol="0"/>
            <a:lstStyle/>
            <a:p>
              <a:endParaRPr/>
            </a:p>
          </p:txBody>
        </p:sp>
        <p:sp>
          <p:nvSpPr>
            <p:cNvPr id="8987" name="object 8987"/>
            <p:cNvSpPr/>
            <p:nvPr/>
          </p:nvSpPr>
          <p:spPr>
            <a:xfrm>
              <a:off x="5910923" y="8160270"/>
              <a:ext cx="2540" cy="18415"/>
            </a:xfrm>
            <a:custGeom>
              <a:avLst/>
              <a:gdLst/>
              <a:ahLst/>
              <a:cxnLst/>
              <a:rect l="l" t="t" r="r" b="b"/>
              <a:pathLst>
                <a:path w="2539" h="18415">
                  <a:moveTo>
                    <a:pt x="0" y="0"/>
                  </a:moveTo>
                  <a:lnTo>
                    <a:pt x="558" y="5956"/>
                  </a:lnTo>
                  <a:lnTo>
                    <a:pt x="1269" y="12001"/>
                  </a:lnTo>
                  <a:lnTo>
                    <a:pt x="2324" y="18084"/>
                  </a:lnTo>
                </a:path>
              </a:pathLst>
            </a:custGeom>
            <a:ln w="25400">
              <a:solidFill>
                <a:srgbClr val="FEE883"/>
              </a:solidFill>
            </a:ln>
          </p:spPr>
          <p:txBody>
            <a:bodyPr wrap="square" lIns="0" tIns="0" rIns="0" bIns="0" rtlCol="0"/>
            <a:lstStyle/>
            <a:p>
              <a:endParaRPr/>
            </a:p>
          </p:txBody>
        </p:sp>
        <p:sp>
          <p:nvSpPr>
            <p:cNvPr id="8988" name="object 8988"/>
            <p:cNvSpPr/>
            <p:nvPr/>
          </p:nvSpPr>
          <p:spPr>
            <a:xfrm>
              <a:off x="5910516" y="8152257"/>
              <a:ext cx="5080" cy="8255"/>
            </a:xfrm>
            <a:custGeom>
              <a:avLst/>
              <a:gdLst/>
              <a:ahLst/>
              <a:cxnLst/>
              <a:rect l="l" t="t" r="r" b="b"/>
              <a:pathLst>
                <a:path w="5079" h="8254">
                  <a:moveTo>
                    <a:pt x="4660" y="0"/>
                  </a:moveTo>
                  <a:lnTo>
                    <a:pt x="3009" y="800"/>
                  </a:lnTo>
                  <a:lnTo>
                    <a:pt x="1447" y="1587"/>
                  </a:lnTo>
                  <a:lnTo>
                    <a:pt x="0" y="2362"/>
                  </a:lnTo>
                  <a:lnTo>
                    <a:pt x="241" y="6197"/>
                  </a:lnTo>
                  <a:lnTo>
                    <a:pt x="406" y="8013"/>
                  </a:lnTo>
                  <a:lnTo>
                    <a:pt x="3390" y="6273"/>
                  </a:lnTo>
                  <a:lnTo>
                    <a:pt x="5016" y="5384"/>
                  </a:lnTo>
                  <a:lnTo>
                    <a:pt x="4876" y="3581"/>
                  </a:lnTo>
                  <a:lnTo>
                    <a:pt x="4660" y="0"/>
                  </a:lnTo>
                  <a:close/>
                </a:path>
              </a:pathLst>
            </a:custGeom>
            <a:solidFill>
              <a:srgbClr val="FFED97"/>
            </a:solidFill>
          </p:spPr>
          <p:txBody>
            <a:bodyPr wrap="square" lIns="0" tIns="0" rIns="0" bIns="0" rtlCol="0"/>
            <a:lstStyle/>
            <a:p>
              <a:endParaRPr/>
            </a:p>
          </p:txBody>
        </p:sp>
        <p:sp>
          <p:nvSpPr>
            <p:cNvPr id="8989" name="object 8989"/>
            <p:cNvSpPr/>
            <p:nvPr/>
          </p:nvSpPr>
          <p:spPr>
            <a:xfrm>
              <a:off x="5915177" y="8152257"/>
              <a:ext cx="635" cy="5715"/>
            </a:xfrm>
            <a:custGeom>
              <a:avLst/>
              <a:gdLst/>
              <a:ahLst/>
              <a:cxnLst/>
              <a:rect l="l" t="t" r="r" b="b"/>
              <a:pathLst>
                <a:path w="635" h="5715">
                  <a:moveTo>
                    <a:pt x="355" y="5384"/>
                  </a:moveTo>
                  <a:lnTo>
                    <a:pt x="0" y="0"/>
                  </a:lnTo>
                </a:path>
              </a:pathLst>
            </a:custGeom>
            <a:ln w="25400">
              <a:solidFill>
                <a:srgbClr val="FFF0A7"/>
              </a:solidFill>
            </a:ln>
          </p:spPr>
          <p:txBody>
            <a:bodyPr wrap="square" lIns="0" tIns="0" rIns="0" bIns="0" rtlCol="0"/>
            <a:lstStyle/>
            <a:p>
              <a:endParaRPr/>
            </a:p>
          </p:txBody>
        </p:sp>
        <p:sp>
          <p:nvSpPr>
            <p:cNvPr id="8990" name="object 8990"/>
            <p:cNvSpPr/>
            <p:nvPr/>
          </p:nvSpPr>
          <p:spPr>
            <a:xfrm>
              <a:off x="5910516" y="8152257"/>
              <a:ext cx="5080" cy="2540"/>
            </a:xfrm>
            <a:custGeom>
              <a:avLst/>
              <a:gdLst/>
              <a:ahLst/>
              <a:cxnLst/>
              <a:rect l="l" t="t" r="r" b="b"/>
              <a:pathLst>
                <a:path w="5079" h="2540">
                  <a:moveTo>
                    <a:pt x="4660" y="0"/>
                  </a:moveTo>
                  <a:lnTo>
                    <a:pt x="0" y="2362"/>
                  </a:lnTo>
                </a:path>
              </a:pathLst>
            </a:custGeom>
            <a:ln w="25400">
              <a:solidFill>
                <a:srgbClr val="FFED98"/>
              </a:solidFill>
            </a:ln>
          </p:spPr>
          <p:txBody>
            <a:bodyPr wrap="square" lIns="0" tIns="0" rIns="0" bIns="0" rtlCol="0"/>
            <a:lstStyle/>
            <a:p>
              <a:endParaRPr/>
            </a:p>
          </p:txBody>
        </p:sp>
        <p:sp>
          <p:nvSpPr>
            <p:cNvPr id="8991" name="object 8991"/>
            <p:cNvSpPr/>
            <p:nvPr/>
          </p:nvSpPr>
          <p:spPr>
            <a:xfrm>
              <a:off x="5910516" y="8154619"/>
              <a:ext cx="635" cy="5715"/>
            </a:xfrm>
            <a:custGeom>
              <a:avLst/>
              <a:gdLst/>
              <a:ahLst/>
              <a:cxnLst/>
              <a:rect l="l" t="t" r="r" b="b"/>
              <a:pathLst>
                <a:path w="635" h="5715">
                  <a:moveTo>
                    <a:pt x="0" y="0"/>
                  </a:moveTo>
                  <a:lnTo>
                    <a:pt x="406" y="5651"/>
                  </a:lnTo>
                </a:path>
              </a:pathLst>
            </a:custGeom>
            <a:ln w="25400">
              <a:solidFill>
                <a:srgbClr val="FFEB87"/>
              </a:solidFill>
            </a:ln>
          </p:spPr>
          <p:txBody>
            <a:bodyPr wrap="square" lIns="0" tIns="0" rIns="0" bIns="0" rtlCol="0"/>
            <a:lstStyle/>
            <a:p>
              <a:endParaRPr/>
            </a:p>
          </p:txBody>
        </p:sp>
        <p:sp>
          <p:nvSpPr>
            <p:cNvPr id="8992" name="object 8992"/>
            <p:cNvSpPr/>
            <p:nvPr/>
          </p:nvSpPr>
          <p:spPr>
            <a:xfrm>
              <a:off x="5910923" y="8157641"/>
              <a:ext cx="5080" cy="3175"/>
            </a:xfrm>
            <a:custGeom>
              <a:avLst/>
              <a:gdLst/>
              <a:ahLst/>
              <a:cxnLst/>
              <a:rect l="l" t="t" r="r" b="b"/>
              <a:pathLst>
                <a:path w="5079" h="3175">
                  <a:moveTo>
                    <a:pt x="0" y="2628"/>
                  </a:moveTo>
                  <a:lnTo>
                    <a:pt x="4610" y="0"/>
                  </a:lnTo>
                </a:path>
              </a:pathLst>
            </a:custGeom>
            <a:ln w="25400">
              <a:solidFill>
                <a:srgbClr val="FFED97"/>
              </a:solidFill>
            </a:ln>
          </p:spPr>
          <p:txBody>
            <a:bodyPr wrap="square" lIns="0" tIns="0" rIns="0" bIns="0" rtlCol="0"/>
            <a:lstStyle/>
            <a:p>
              <a:endParaRPr/>
            </a:p>
          </p:txBody>
        </p:sp>
        <p:sp>
          <p:nvSpPr>
            <p:cNvPr id="8993" name="object 8993"/>
            <p:cNvSpPr/>
            <p:nvPr/>
          </p:nvSpPr>
          <p:spPr>
            <a:xfrm>
              <a:off x="5906466" y="8154619"/>
              <a:ext cx="5080" cy="8255"/>
            </a:xfrm>
            <a:custGeom>
              <a:avLst/>
              <a:gdLst/>
              <a:ahLst/>
              <a:cxnLst/>
              <a:rect l="l" t="t" r="r" b="b"/>
              <a:pathLst>
                <a:path w="5079" h="8254">
                  <a:moveTo>
                    <a:pt x="4050" y="0"/>
                  </a:moveTo>
                  <a:lnTo>
                    <a:pt x="2590" y="762"/>
                  </a:lnTo>
                  <a:lnTo>
                    <a:pt x="0" y="2196"/>
                  </a:lnTo>
                  <a:lnTo>
                    <a:pt x="303" y="6489"/>
                  </a:lnTo>
                  <a:lnTo>
                    <a:pt x="470" y="8088"/>
                  </a:lnTo>
                  <a:lnTo>
                    <a:pt x="3034" y="6489"/>
                  </a:lnTo>
                  <a:lnTo>
                    <a:pt x="4457" y="5651"/>
                  </a:lnTo>
                  <a:lnTo>
                    <a:pt x="4291" y="3835"/>
                  </a:lnTo>
                  <a:lnTo>
                    <a:pt x="4050" y="0"/>
                  </a:lnTo>
                  <a:close/>
                </a:path>
              </a:pathLst>
            </a:custGeom>
            <a:solidFill>
              <a:srgbClr val="FFE872"/>
            </a:solidFill>
          </p:spPr>
          <p:txBody>
            <a:bodyPr wrap="square" lIns="0" tIns="0" rIns="0" bIns="0" rtlCol="0"/>
            <a:lstStyle/>
            <a:p>
              <a:endParaRPr/>
            </a:p>
          </p:txBody>
        </p:sp>
        <p:sp>
          <p:nvSpPr>
            <p:cNvPr id="8994" name="object 8994"/>
            <p:cNvSpPr/>
            <p:nvPr/>
          </p:nvSpPr>
          <p:spPr>
            <a:xfrm>
              <a:off x="5910516" y="8154619"/>
              <a:ext cx="635" cy="5715"/>
            </a:xfrm>
            <a:custGeom>
              <a:avLst/>
              <a:gdLst/>
              <a:ahLst/>
              <a:cxnLst/>
              <a:rect l="l" t="t" r="r" b="b"/>
              <a:pathLst>
                <a:path w="635" h="5715">
                  <a:moveTo>
                    <a:pt x="406" y="5651"/>
                  </a:moveTo>
                  <a:lnTo>
                    <a:pt x="0" y="0"/>
                  </a:lnTo>
                </a:path>
              </a:pathLst>
            </a:custGeom>
            <a:ln w="25400">
              <a:solidFill>
                <a:srgbClr val="FFEB87"/>
              </a:solidFill>
            </a:ln>
          </p:spPr>
          <p:txBody>
            <a:bodyPr wrap="square" lIns="0" tIns="0" rIns="0" bIns="0" rtlCol="0"/>
            <a:lstStyle/>
            <a:p>
              <a:endParaRPr/>
            </a:p>
          </p:txBody>
        </p:sp>
        <p:sp>
          <p:nvSpPr>
            <p:cNvPr id="8995" name="object 8995"/>
            <p:cNvSpPr/>
            <p:nvPr/>
          </p:nvSpPr>
          <p:spPr>
            <a:xfrm>
              <a:off x="5906466" y="8154619"/>
              <a:ext cx="4445" cy="2540"/>
            </a:xfrm>
            <a:custGeom>
              <a:avLst/>
              <a:gdLst/>
              <a:ahLst/>
              <a:cxnLst/>
              <a:rect l="l" t="t" r="r" b="b"/>
              <a:pathLst>
                <a:path w="4445" h="2540">
                  <a:moveTo>
                    <a:pt x="4050" y="0"/>
                  </a:moveTo>
                  <a:lnTo>
                    <a:pt x="0" y="2196"/>
                  </a:lnTo>
                </a:path>
              </a:pathLst>
            </a:custGeom>
            <a:ln w="25400">
              <a:solidFill>
                <a:srgbClr val="FFE872"/>
              </a:solidFill>
            </a:ln>
          </p:spPr>
          <p:txBody>
            <a:bodyPr wrap="square" lIns="0" tIns="0" rIns="0" bIns="0" rtlCol="0"/>
            <a:lstStyle/>
            <a:p>
              <a:endParaRPr/>
            </a:p>
          </p:txBody>
        </p:sp>
        <p:sp>
          <p:nvSpPr>
            <p:cNvPr id="8996" name="object 8996"/>
            <p:cNvSpPr/>
            <p:nvPr/>
          </p:nvSpPr>
          <p:spPr>
            <a:xfrm>
              <a:off x="5906467" y="8156845"/>
              <a:ext cx="635" cy="6350"/>
            </a:xfrm>
            <a:custGeom>
              <a:avLst/>
              <a:gdLst/>
              <a:ahLst/>
              <a:cxnLst/>
              <a:rect l="l" t="t" r="r" b="b"/>
              <a:pathLst>
                <a:path w="635" h="6350">
                  <a:moveTo>
                    <a:pt x="0" y="0"/>
                  </a:moveTo>
                  <a:lnTo>
                    <a:pt x="464" y="5819"/>
                  </a:lnTo>
                </a:path>
              </a:pathLst>
            </a:custGeom>
            <a:ln w="25400">
              <a:solidFill>
                <a:srgbClr val="FFE65C"/>
              </a:solidFill>
            </a:ln>
          </p:spPr>
          <p:txBody>
            <a:bodyPr wrap="square" lIns="0" tIns="0" rIns="0" bIns="0" rtlCol="0"/>
            <a:lstStyle/>
            <a:p>
              <a:endParaRPr/>
            </a:p>
          </p:txBody>
        </p:sp>
        <p:sp>
          <p:nvSpPr>
            <p:cNvPr id="8997" name="object 8997"/>
            <p:cNvSpPr/>
            <p:nvPr/>
          </p:nvSpPr>
          <p:spPr>
            <a:xfrm>
              <a:off x="5906936" y="8160270"/>
              <a:ext cx="4445" cy="2540"/>
            </a:xfrm>
            <a:custGeom>
              <a:avLst/>
              <a:gdLst/>
              <a:ahLst/>
              <a:cxnLst/>
              <a:rect l="l" t="t" r="r" b="b"/>
              <a:pathLst>
                <a:path w="4445" h="2540">
                  <a:moveTo>
                    <a:pt x="0" y="2437"/>
                  </a:moveTo>
                  <a:lnTo>
                    <a:pt x="3986" y="0"/>
                  </a:lnTo>
                </a:path>
              </a:pathLst>
            </a:custGeom>
            <a:ln w="25400">
              <a:solidFill>
                <a:srgbClr val="FFE871"/>
              </a:solidFill>
            </a:ln>
          </p:spPr>
          <p:txBody>
            <a:bodyPr wrap="square" lIns="0" tIns="0" rIns="0" bIns="0" rtlCol="0"/>
            <a:lstStyle/>
            <a:p>
              <a:endParaRPr/>
            </a:p>
          </p:txBody>
        </p:sp>
        <p:sp>
          <p:nvSpPr>
            <p:cNvPr id="8998" name="object 8998"/>
            <p:cNvSpPr/>
            <p:nvPr/>
          </p:nvSpPr>
          <p:spPr>
            <a:xfrm>
              <a:off x="5910122" y="8134439"/>
              <a:ext cx="5080" cy="20320"/>
            </a:xfrm>
            <a:custGeom>
              <a:avLst/>
              <a:gdLst/>
              <a:ahLst/>
              <a:cxnLst/>
              <a:rect l="l" t="t" r="r" b="b"/>
              <a:pathLst>
                <a:path w="5079" h="20320">
                  <a:moveTo>
                    <a:pt x="4800" y="0"/>
                  </a:moveTo>
                  <a:lnTo>
                    <a:pt x="3073" y="749"/>
                  </a:lnTo>
                  <a:lnTo>
                    <a:pt x="63" y="2514"/>
                  </a:lnTo>
                  <a:lnTo>
                    <a:pt x="0" y="8635"/>
                  </a:lnTo>
                  <a:lnTo>
                    <a:pt x="76" y="14579"/>
                  </a:lnTo>
                  <a:lnTo>
                    <a:pt x="393" y="20180"/>
                  </a:lnTo>
                  <a:lnTo>
                    <a:pt x="1841" y="19405"/>
                  </a:lnTo>
                  <a:lnTo>
                    <a:pt x="5054" y="17818"/>
                  </a:lnTo>
                  <a:lnTo>
                    <a:pt x="4749" y="11887"/>
                  </a:lnTo>
                  <a:lnTo>
                    <a:pt x="4686" y="5943"/>
                  </a:lnTo>
                  <a:lnTo>
                    <a:pt x="4800" y="0"/>
                  </a:lnTo>
                  <a:close/>
                </a:path>
              </a:pathLst>
            </a:custGeom>
            <a:solidFill>
              <a:srgbClr val="FFED95"/>
            </a:solidFill>
          </p:spPr>
          <p:txBody>
            <a:bodyPr wrap="square" lIns="0" tIns="0" rIns="0" bIns="0" rtlCol="0"/>
            <a:lstStyle/>
            <a:p>
              <a:endParaRPr/>
            </a:p>
          </p:txBody>
        </p:sp>
        <p:sp>
          <p:nvSpPr>
            <p:cNvPr id="8999" name="object 8999"/>
            <p:cNvSpPr/>
            <p:nvPr/>
          </p:nvSpPr>
          <p:spPr>
            <a:xfrm>
              <a:off x="5910516" y="8152257"/>
              <a:ext cx="5080" cy="2540"/>
            </a:xfrm>
            <a:custGeom>
              <a:avLst/>
              <a:gdLst/>
              <a:ahLst/>
              <a:cxnLst/>
              <a:rect l="l" t="t" r="r" b="b"/>
              <a:pathLst>
                <a:path w="5079" h="2540">
                  <a:moveTo>
                    <a:pt x="4660" y="0"/>
                  </a:moveTo>
                  <a:lnTo>
                    <a:pt x="0" y="2362"/>
                  </a:lnTo>
                </a:path>
              </a:pathLst>
            </a:custGeom>
            <a:ln w="25400">
              <a:solidFill>
                <a:srgbClr val="FFED98"/>
              </a:solidFill>
            </a:ln>
          </p:spPr>
          <p:txBody>
            <a:bodyPr wrap="square" lIns="0" tIns="0" rIns="0" bIns="0" rtlCol="0"/>
            <a:lstStyle/>
            <a:p>
              <a:endParaRPr/>
            </a:p>
          </p:txBody>
        </p:sp>
        <p:sp>
          <p:nvSpPr>
            <p:cNvPr id="9000" name="object 9000"/>
            <p:cNvSpPr/>
            <p:nvPr/>
          </p:nvSpPr>
          <p:spPr>
            <a:xfrm>
              <a:off x="5910122" y="8136953"/>
              <a:ext cx="635" cy="17780"/>
            </a:xfrm>
            <a:custGeom>
              <a:avLst/>
              <a:gdLst/>
              <a:ahLst/>
              <a:cxnLst/>
              <a:rect l="l" t="t" r="r" b="b"/>
              <a:pathLst>
                <a:path w="635" h="17779">
                  <a:moveTo>
                    <a:pt x="393" y="17665"/>
                  </a:moveTo>
                  <a:lnTo>
                    <a:pt x="76" y="12064"/>
                  </a:lnTo>
                  <a:lnTo>
                    <a:pt x="0" y="6121"/>
                  </a:lnTo>
                  <a:lnTo>
                    <a:pt x="63" y="0"/>
                  </a:lnTo>
                </a:path>
              </a:pathLst>
            </a:custGeom>
            <a:ln w="25400">
              <a:solidFill>
                <a:srgbClr val="FFEB86"/>
              </a:solidFill>
            </a:ln>
          </p:spPr>
          <p:txBody>
            <a:bodyPr wrap="square" lIns="0" tIns="0" rIns="0" bIns="0" rtlCol="0"/>
            <a:lstStyle/>
            <a:p>
              <a:endParaRPr/>
            </a:p>
          </p:txBody>
        </p:sp>
        <p:sp>
          <p:nvSpPr>
            <p:cNvPr id="9001" name="object 9001"/>
            <p:cNvSpPr/>
            <p:nvPr/>
          </p:nvSpPr>
          <p:spPr>
            <a:xfrm>
              <a:off x="5910186" y="8134439"/>
              <a:ext cx="5080" cy="2540"/>
            </a:xfrm>
            <a:custGeom>
              <a:avLst/>
              <a:gdLst/>
              <a:ahLst/>
              <a:cxnLst/>
              <a:rect l="l" t="t" r="r" b="b"/>
              <a:pathLst>
                <a:path w="5079" h="2540">
                  <a:moveTo>
                    <a:pt x="0" y="2514"/>
                  </a:moveTo>
                  <a:lnTo>
                    <a:pt x="4737" y="0"/>
                  </a:lnTo>
                </a:path>
              </a:pathLst>
            </a:custGeom>
            <a:ln w="25399">
              <a:solidFill>
                <a:srgbClr val="FFED93"/>
              </a:solidFill>
            </a:ln>
          </p:spPr>
          <p:txBody>
            <a:bodyPr wrap="square" lIns="0" tIns="0" rIns="0" bIns="0" rtlCol="0"/>
            <a:lstStyle/>
            <a:p>
              <a:endParaRPr/>
            </a:p>
          </p:txBody>
        </p:sp>
        <p:sp>
          <p:nvSpPr>
            <p:cNvPr id="9002" name="object 9002"/>
            <p:cNvSpPr/>
            <p:nvPr/>
          </p:nvSpPr>
          <p:spPr>
            <a:xfrm>
              <a:off x="5914809" y="8134439"/>
              <a:ext cx="635" cy="18415"/>
            </a:xfrm>
            <a:custGeom>
              <a:avLst/>
              <a:gdLst/>
              <a:ahLst/>
              <a:cxnLst/>
              <a:rect l="l" t="t" r="r" b="b"/>
              <a:pathLst>
                <a:path w="635" h="18415">
                  <a:moveTo>
                    <a:pt x="114" y="0"/>
                  </a:moveTo>
                  <a:lnTo>
                    <a:pt x="0" y="5943"/>
                  </a:lnTo>
                  <a:lnTo>
                    <a:pt x="63" y="11887"/>
                  </a:lnTo>
                  <a:lnTo>
                    <a:pt x="368" y="17818"/>
                  </a:lnTo>
                </a:path>
              </a:pathLst>
            </a:custGeom>
            <a:ln w="25400">
              <a:solidFill>
                <a:srgbClr val="FFF0A5"/>
              </a:solidFill>
            </a:ln>
          </p:spPr>
          <p:txBody>
            <a:bodyPr wrap="square" lIns="0" tIns="0" rIns="0" bIns="0" rtlCol="0"/>
            <a:lstStyle/>
            <a:p>
              <a:endParaRPr/>
            </a:p>
          </p:txBody>
        </p:sp>
        <p:sp>
          <p:nvSpPr>
            <p:cNvPr id="9003" name="object 9003"/>
            <p:cNvSpPr/>
            <p:nvPr/>
          </p:nvSpPr>
          <p:spPr>
            <a:xfrm>
              <a:off x="5910186" y="8116620"/>
              <a:ext cx="5715" cy="20955"/>
            </a:xfrm>
            <a:custGeom>
              <a:avLst/>
              <a:gdLst/>
              <a:ahLst/>
              <a:cxnLst/>
              <a:rect l="l" t="t" r="r" b="b"/>
              <a:pathLst>
                <a:path w="5714" h="20954">
                  <a:moveTo>
                    <a:pt x="5524" y="0"/>
                  </a:moveTo>
                  <a:lnTo>
                    <a:pt x="0" y="20332"/>
                  </a:lnTo>
                  <a:lnTo>
                    <a:pt x="3009" y="18567"/>
                  </a:lnTo>
                  <a:lnTo>
                    <a:pt x="4737" y="17818"/>
                  </a:lnTo>
                  <a:lnTo>
                    <a:pt x="4838" y="11887"/>
                  </a:lnTo>
                  <a:lnTo>
                    <a:pt x="5130" y="5943"/>
                  </a:lnTo>
                  <a:lnTo>
                    <a:pt x="5524" y="0"/>
                  </a:lnTo>
                  <a:close/>
                </a:path>
              </a:pathLst>
            </a:custGeom>
            <a:solidFill>
              <a:srgbClr val="FFEE8F"/>
            </a:solidFill>
          </p:spPr>
          <p:txBody>
            <a:bodyPr wrap="square" lIns="0" tIns="0" rIns="0" bIns="0" rtlCol="0"/>
            <a:lstStyle/>
            <a:p>
              <a:endParaRPr/>
            </a:p>
          </p:txBody>
        </p:sp>
        <p:sp>
          <p:nvSpPr>
            <p:cNvPr id="9004" name="object 9004"/>
            <p:cNvSpPr/>
            <p:nvPr/>
          </p:nvSpPr>
          <p:spPr>
            <a:xfrm>
              <a:off x="5910186" y="8134439"/>
              <a:ext cx="5080" cy="2540"/>
            </a:xfrm>
            <a:custGeom>
              <a:avLst/>
              <a:gdLst/>
              <a:ahLst/>
              <a:cxnLst/>
              <a:rect l="l" t="t" r="r" b="b"/>
              <a:pathLst>
                <a:path w="5079" h="2540">
                  <a:moveTo>
                    <a:pt x="4737" y="0"/>
                  </a:moveTo>
                  <a:lnTo>
                    <a:pt x="0" y="2514"/>
                  </a:lnTo>
                </a:path>
              </a:pathLst>
            </a:custGeom>
            <a:ln w="25399">
              <a:solidFill>
                <a:srgbClr val="FFED93"/>
              </a:solidFill>
            </a:ln>
          </p:spPr>
          <p:txBody>
            <a:bodyPr wrap="square" lIns="0" tIns="0" rIns="0" bIns="0" rtlCol="0"/>
            <a:lstStyle/>
            <a:p>
              <a:endParaRPr/>
            </a:p>
          </p:txBody>
        </p:sp>
        <p:sp>
          <p:nvSpPr>
            <p:cNvPr id="9005" name="object 9005"/>
            <p:cNvSpPr/>
            <p:nvPr/>
          </p:nvSpPr>
          <p:spPr>
            <a:xfrm>
              <a:off x="5910186" y="8118259"/>
              <a:ext cx="635" cy="19050"/>
            </a:xfrm>
            <a:custGeom>
              <a:avLst/>
              <a:gdLst/>
              <a:ahLst/>
              <a:cxnLst/>
              <a:rect l="l" t="t" r="r" b="b"/>
              <a:pathLst>
                <a:path w="635" h="19050">
                  <a:moveTo>
                    <a:pt x="0" y="18694"/>
                  </a:moveTo>
                  <a:lnTo>
                    <a:pt x="63" y="12573"/>
                  </a:lnTo>
                  <a:lnTo>
                    <a:pt x="292" y="6273"/>
                  </a:lnTo>
                  <a:lnTo>
                    <a:pt x="584" y="0"/>
                  </a:lnTo>
                </a:path>
              </a:pathLst>
            </a:custGeom>
            <a:ln w="25400">
              <a:solidFill>
                <a:srgbClr val="FFEB80"/>
              </a:solidFill>
            </a:ln>
          </p:spPr>
          <p:txBody>
            <a:bodyPr wrap="square" lIns="0" tIns="0" rIns="0" bIns="0" rtlCol="0"/>
            <a:lstStyle/>
            <a:p>
              <a:endParaRPr/>
            </a:p>
          </p:txBody>
        </p:sp>
        <p:sp>
          <p:nvSpPr>
            <p:cNvPr id="9006" name="object 9006"/>
            <p:cNvSpPr/>
            <p:nvPr/>
          </p:nvSpPr>
          <p:spPr>
            <a:xfrm>
              <a:off x="5910770" y="8116620"/>
              <a:ext cx="5080" cy="1905"/>
            </a:xfrm>
            <a:custGeom>
              <a:avLst/>
              <a:gdLst/>
              <a:ahLst/>
              <a:cxnLst/>
              <a:rect l="l" t="t" r="r" b="b"/>
              <a:pathLst>
                <a:path w="5079" h="1904">
                  <a:moveTo>
                    <a:pt x="0" y="1638"/>
                  </a:moveTo>
                  <a:lnTo>
                    <a:pt x="4940" y="0"/>
                  </a:lnTo>
                </a:path>
              </a:pathLst>
            </a:custGeom>
            <a:ln w="25400">
              <a:solidFill>
                <a:srgbClr val="FFEE8B"/>
              </a:solidFill>
            </a:ln>
          </p:spPr>
          <p:txBody>
            <a:bodyPr wrap="square" lIns="0" tIns="0" rIns="0" bIns="0" rtlCol="0"/>
            <a:lstStyle/>
            <a:p>
              <a:endParaRPr/>
            </a:p>
          </p:txBody>
        </p:sp>
        <p:sp>
          <p:nvSpPr>
            <p:cNvPr id="9007" name="object 9007"/>
            <p:cNvSpPr/>
            <p:nvPr/>
          </p:nvSpPr>
          <p:spPr>
            <a:xfrm>
              <a:off x="5914923" y="8116620"/>
              <a:ext cx="1270" cy="18415"/>
            </a:xfrm>
            <a:custGeom>
              <a:avLst/>
              <a:gdLst/>
              <a:ahLst/>
              <a:cxnLst/>
              <a:rect l="l" t="t" r="r" b="b"/>
              <a:pathLst>
                <a:path w="1270" h="18415">
                  <a:moveTo>
                    <a:pt x="787" y="0"/>
                  </a:moveTo>
                  <a:lnTo>
                    <a:pt x="393" y="5943"/>
                  </a:lnTo>
                  <a:lnTo>
                    <a:pt x="101" y="11887"/>
                  </a:lnTo>
                  <a:lnTo>
                    <a:pt x="0" y="17818"/>
                  </a:lnTo>
                </a:path>
              </a:pathLst>
            </a:custGeom>
            <a:ln w="25400">
              <a:solidFill>
                <a:srgbClr val="FFF09E"/>
              </a:solidFill>
            </a:ln>
          </p:spPr>
          <p:txBody>
            <a:bodyPr wrap="square" lIns="0" tIns="0" rIns="0" bIns="0" rtlCol="0"/>
            <a:lstStyle/>
            <a:p>
              <a:endParaRPr/>
            </a:p>
          </p:txBody>
        </p:sp>
        <p:sp>
          <p:nvSpPr>
            <p:cNvPr id="9008" name="object 9008"/>
            <p:cNvSpPr/>
            <p:nvPr/>
          </p:nvSpPr>
          <p:spPr>
            <a:xfrm>
              <a:off x="5906054" y="8136953"/>
              <a:ext cx="5080" cy="20320"/>
            </a:xfrm>
            <a:custGeom>
              <a:avLst/>
              <a:gdLst/>
              <a:ahLst/>
              <a:cxnLst/>
              <a:rect l="l" t="t" r="r" b="b"/>
              <a:pathLst>
                <a:path w="5079" h="20320">
                  <a:moveTo>
                    <a:pt x="4132" y="0"/>
                  </a:moveTo>
                  <a:lnTo>
                    <a:pt x="2672" y="863"/>
                  </a:lnTo>
                  <a:lnTo>
                    <a:pt x="1313" y="1714"/>
                  </a:lnTo>
                  <a:lnTo>
                    <a:pt x="0" y="2358"/>
                  </a:lnTo>
                  <a:lnTo>
                    <a:pt x="412" y="19862"/>
                  </a:lnTo>
                  <a:lnTo>
                    <a:pt x="3002" y="18427"/>
                  </a:lnTo>
                  <a:lnTo>
                    <a:pt x="4462" y="17665"/>
                  </a:lnTo>
                  <a:lnTo>
                    <a:pt x="4145" y="12064"/>
                  </a:lnTo>
                  <a:lnTo>
                    <a:pt x="4132" y="0"/>
                  </a:lnTo>
                  <a:close/>
                </a:path>
              </a:pathLst>
            </a:custGeom>
            <a:solidFill>
              <a:srgbClr val="FFE871"/>
            </a:solidFill>
          </p:spPr>
          <p:txBody>
            <a:bodyPr wrap="square" lIns="0" tIns="0" rIns="0" bIns="0" rtlCol="0"/>
            <a:lstStyle/>
            <a:p>
              <a:endParaRPr/>
            </a:p>
          </p:txBody>
        </p:sp>
        <p:sp>
          <p:nvSpPr>
            <p:cNvPr id="9009" name="object 9009"/>
            <p:cNvSpPr/>
            <p:nvPr/>
          </p:nvSpPr>
          <p:spPr>
            <a:xfrm>
              <a:off x="5906466" y="8154619"/>
              <a:ext cx="4445" cy="2540"/>
            </a:xfrm>
            <a:custGeom>
              <a:avLst/>
              <a:gdLst/>
              <a:ahLst/>
              <a:cxnLst/>
              <a:rect l="l" t="t" r="r" b="b"/>
              <a:pathLst>
                <a:path w="4445" h="2540">
                  <a:moveTo>
                    <a:pt x="4050" y="0"/>
                  </a:moveTo>
                  <a:lnTo>
                    <a:pt x="0" y="2196"/>
                  </a:lnTo>
                </a:path>
              </a:pathLst>
            </a:custGeom>
            <a:ln w="25400">
              <a:solidFill>
                <a:srgbClr val="FFE872"/>
              </a:solidFill>
            </a:ln>
          </p:spPr>
          <p:txBody>
            <a:bodyPr wrap="square" lIns="0" tIns="0" rIns="0" bIns="0" rtlCol="0"/>
            <a:lstStyle/>
            <a:p>
              <a:endParaRPr/>
            </a:p>
          </p:txBody>
        </p:sp>
        <p:sp>
          <p:nvSpPr>
            <p:cNvPr id="9010" name="object 9010"/>
            <p:cNvSpPr/>
            <p:nvPr/>
          </p:nvSpPr>
          <p:spPr>
            <a:xfrm>
              <a:off x="5906054" y="8136953"/>
              <a:ext cx="4445" cy="2540"/>
            </a:xfrm>
            <a:custGeom>
              <a:avLst/>
              <a:gdLst/>
              <a:ahLst/>
              <a:cxnLst/>
              <a:rect l="l" t="t" r="r" b="b"/>
              <a:pathLst>
                <a:path w="4445" h="2540">
                  <a:moveTo>
                    <a:pt x="0" y="2357"/>
                  </a:moveTo>
                  <a:lnTo>
                    <a:pt x="4132" y="0"/>
                  </a:lnTo>
                </a:path>
              </a:pathLst>
            </a:custGeom>
            <a:ln w="25400">
              <a:solidFill>
                <a:srgbClr val="FFE870"/>
              </a:solidFill>
            </a:ln>
          </p:spPr>
          <p:txBody>
            <a:bodyPr wrap="square" lIns="0" tIns="0" rIns="0" bIns="0" rtlCol="0"/>
            <a:lstStyle/>
            <a:p>
              <a:endParaRPr/>
            </a:p>
          </p:txBody>
        </p:sp>
        <p:sp>
          <p:nvSpPr>
            <p:cNvPr id="9011" name="object 9011"/>
            <p:cNvSpPr/>
            <p:nvPr/>
          </p:nvSpPr>
          <p:spPr>
            <a:xfrm>
              <a:off x="5910122" y="8136953"/>
              <a:ext cx="635" cy="17780"/>
            </a:xfrm>
            <a:custGeom>
              <a:avLst/>
              <a:gdLst/>
              <a:ahLst/>
              <a:cxnLst/>
              <a:rect l="l" t="t" r="r" b="b"/>
              <a:pathLst>
                <a:path w="635" h="17779">
                  <a:moveTo>
                    <a:pt x="63" y="0"/>
                  </a:moveTo>
                  <a:lnTo>
                    <a:pt x="0" y="6121"/>
                  </a:lnTo>
                  <a:lnTo>
                    <a:pt x="76" y="12064"/>
                  </a:lnTo>
                  <a:lnTo>
                    <a:pt x="393" y="17665"/>
                  </a:lnTo>
                </a:path>
              </a:pathLst>
            </a:custGeom>
            <a:ln w="25400">
              <a:solidFill>
                <a:srgbClr val="FFEB86"/>
              </a:solidFill>
            </a:ln>
          </p:spPr>
          <p:txBody>
            <a:bodyPr wrap="square" lIns="0" tIns="0" rIns="0" bIns="0" rtlCol="0"/>
            <a:lstStyle/>
            <a:p>
              <a:endParaRPr/>
            </a:p>
          </p:txBody>
        </p:sp>
        <p:sp>
          <p:nvSpPr>
            <p:cNvPr id="9012" name="object 9012"/>
            <p:cNvSpPr/>
            <p:nvPr/>
          </p:nvSpPr>
          <p:spPr>
            <a:xfrm>
              <a:off x="5906054" y="8118259"/>
              <a:ext cx="5080" cy="21590"/>
            </a:xfrm>
            <a:custGeom>
              <a:avLst/>
              <a:gdLst/>
              <a:ahLst/>
              <a:cxnLst/>
              <a:rect l="l" t="t" r="r" b="b"/>
              <a:pathLst>
                <a:path w="5079" h="21590">
                  <a:moveTo>
                    <a:pt x="4716" y="0"/>
                  </a:moveTo>
                  <a:lnTo>
                    <a:pt x="1833" y="1016"/>
                  </a:lnTo>
                  <a:lnTo>
                    <a:pt x="338" y="1586"/>
                  </a:lnTo>
                  <a:lnTo>
                    <a:pt x="0" y="21052"/>
                  </a:lnTo>
                  <a:lnTo>
                    <a:pt x="1313" y="20408"/>
                  </a:lnTo>
                  <a:lnTo>
                    <a:pt x="2672" y="19558"/>
                  </a:lnTo>
                  <a:lnTo>
                    <a:pt x="4132" y="18694"/>
                  </a:lnTo>
                  <a:lnTo>
                    <a:pt x="4196" y="12573"/>
                  </a:lnTo>
                  <a:lnTo>
                    <a:pt x="4424" y="6273"/>
                  </a:lnTo>
                  <a:lnTo>
                    <a:pt x="4716" y="0"/>
                  </a:lnTo>
                  <a:close/>
                </a:path>
              </a:pathLst>
            </a:custGeom>
            <a:solidFill>
              <a:srgbClr val="FFE86E"/>
            </a:solidFill>
          </p:spPr>
          <p:txBody>
            <a:bodyPr wrap="square" lIns="0" tIns="0" rIns="0" bIns="0" rtlCol="0"/>
            <a:lstStyle/>
            <a:p>
              <a:endParaRPr/>
            </a:p>
          </p:txBody>
        </p:sp>
        <p:sp>
          <p:nvSpPr>
            <p:cNvPr id="9013" name="object 9013"/>
            <p:cNvSpPr/>
            <p:nvPr/>
          </p:nvSpPr>
          <p:spPr>
            <a:xfrm>
              <a:off x="5906054" y="8136953"/>
              <a:ext cx="4445" cy="2540"/>
            </a:xfrm>
            <a:custGeom>
              <a:avLst/>
              <a:gdLst/>
              <a:ahLst/>
              <a:cxnLst/>
              <a:rect l="l" t="t" r="r" b="b"/>
              <a:pathLst>
                <a:path w="4445" h="2540">
                  <a:moveTo>
                    <a:pt x="4132" y="0"/>
                  </a:moveTo>
                  <a:lnTo>
                    <a:pt x="0" y="2357"/>
                  </a:lnTo>
                </a:path>
              </a:pathLst>
            </a:custGeom>
            <a:ln w="25400">
              <a:solidFill>
                <a:srgbClr val="FFE870"/>
              </a:solidFill>
            </a:ln>
          </p:spPr>
          <p:txBody>
            <a:bodyPr wrap="square" lIns="0" tIns="0" rIns="0" bIns="0" rtlCol="0"/>
            <a:lstStyle/>
            <a:p>
              <a:endParaRPr/>
            </a:p>
          </p:txBody>
        </p:sp>
        <p:sp>
          <p:nvSpPr>
            <p:cNvPr id="9014" name="object 9014"/>
            <p:cNvSpPr/>
            <p:nvPr/>
          </p:nvSpPr>
          <p:spPr>
            <a:xfrm>
              <a:off x="5906392" y="8118259"/>
              <a:ext cx="4445" cy="1905"/>
            </a:xfrm>
            <a:custGeom>
              <a:avLst/>
              <a:gdLst/>
              <a:ahLst/>
              <a:cxnLst/>
              <a:rect l="l" t="t" r="r" b="b"/>
              <a:pathLst>
                <a:path w="4445" h="1904">
                  <a:moveTo>
                    <a:pt x="0" y="1586"/>
                  </a:moveTo>
                  <a:lnTo>
                    <a:pt x="4378" y="0"/>
                  </a:lnTo>
                </a:path>
              </a:pathLst>
            </a:custGeom>
            <a:ln w="25400">
              <a:solidFill>
                <a:srgbClr val="FFE86C"/>
              </a:solidFill>
            </a:ln>
          </p:spPr>
          <p:txBody>
            <a:bodyPr wrap="square" lIns="0" tIns="0" rIns="0" bIns="0" rtlCol="0"/>
            <a:lstStyle/>
            <a:p>
              <a:endParaRPr/>
            </a:p>
          </p:txBody>
        </p:sp>
        <p:sp>
          <p:nvSpPr>
            <p:cNvPr id="9015" name="object 9015"/>
            <p:cNvSpPr/>
            <p:nvPr/>
          </p:nvSpPr>
          <p:spPr>
            <a:xfrm>
              <a:off x="5910186" y="8118259"/>
              <a:ext cx="635" cy="19050"/>
            </a:xfrm>
            <a:custGeom>
              <a:avLst/>
              <a:gdLst/>
              <a:ahLst/>
              <a:cxnLst/>
              <a:rect l="l" t="t" r="r" b="b"/>
              <a:pathLst>
                <a:path w="635" h="19050">
                  <a:moveTo>
                    <a:pt x="584" y="0"/>
                  </a:moveTo>
                  <a:lnTo>
                    <a:pt x="292" y="6273"/>
                  </a:lnTo>
                  <a:lnTo>
                    <a:pt x="63" y="12573"/>
                  </a:lnTo>
                  <a:lnTo>
                    <a:pt x="0" y="18694"/>
                  </a:lnTo>
                </a:path>
              </a:pathLst>
            </a:custGeom>
            <a:ln w="25400">
              <a:solidFill>
                <a:srgbClr val="FFEB80"/>
              </a:solidFill>
            </a:ln>
          </p:spPr>
          <p:txBody>
            <a:bodyPr wrap="square" lIns="0" tIns="0" rIns="0" bIns="0" rtlCol="0"/>
            <a:lstStyle/>
            <a:p>
              <a:endParaRPr/>
            </a:p>
          </p:txBody>
        </p:sp>
        <p:sp>
          <p:nvSpPr>
            <p:cNvPr id="9016" name="object 9016"/>
            <p:cNvSpPr/>
            <p:nvPr/>
          </p:nvSpPr>
          <p:spPr>
            <a:xfrm>
              <a:off x="5910770" y="8081086"/>
              <a:ext cx="8255" cy="37465"/>
            </a:xfrm>
            <a:custGeom>
              <a:avLst/>
              <a:gdLst/>
              <a:ahLst/>
              <a:cxnLst/>
              <a:rect l="l" t="t" r="r" b="b"/>
              <a:pathLst>
                <a:path w="8254" h="37465">
                  <a:moveTo>
                    <a:pt x="7937" y="0"/>
                  </a:moveTo>
                  <a:lnTo>
                    <a:pt x="1879" y="1219"/>
                  </a:lnTo>
                  <a:lnTo>
                    <a:pt x="0" y="37172"/>
                  </a:lnTo>
                  <a:lnTo>
                    <a:pt x="4940" y="35534"/>
                  </a:lnTo>
                  <a:lnTo>
                    <a:pt x="5596" y="26624"/>
                  </a:lnTo>
                  <a:lnTo>
                    <a:pt x="7937" y="0"/>
                  </a:lnTo>
                  <a:close/>
                </a:path>
              </a:pathLst>
            </a:custGeom>
            <a:solidFill>
              <a:srgbClr val="FFEE83"/>
            </a:solidFill>
          </p:spPr>
          <p:txBody>
            <a:bodyPr wrap="square" lIns="0" tIns="0" rIns="0" bIns="0" rtlCol="0"/>
            <a:lstStyle/>
            <a:p>
              <a:endParaRPr/>
            </a:p>
          </p:txBody>
        </p:sp>
        <p:sp>
          <p:nvSpPr>
            <p:cNvPr id="9017" name="object 9017"/>
            <p:cNvSpPr/>
            <p:nvPr/>
          </p:nvSpPr>
          <p:spPr>
            <a:xfrm>
              <a:off x="5915710" y="8081086"/>
              <a:ext cx="3175" cy="35560"/>
            </a:xfrm>
            <a:custGeom>
              <a:avLst/>
              <a:gdLst/>
              <a:ahLst/>
              <a:cxnLst/>
              <a:rect l="l" t="t" r="r" b="b"/>
              <a:pathLst>
                <a:path w="3175" h="35559">
                  <a:moveTo>
                    <a:pt x="0" y="35534"/>
                  </a:moveTo>
                  <a:lnTo>
                    <a:pt x="655" y="26624"/>
                  </a:lnTo>
                  <a:lnTo>
                    <a:pt x="1408" y="17729"/>
                  </a:lnTo>
                  <a:lnTo>
                    <a:pt x="2205" y="8852"/>
                  </a:lnTo>
                  <a:lnTo>
                    <a:pt x="2997" y="0"/>
                  </a:lnTo>
                </a:path>
              </a:pathLst>
            </a:custGeom>
            <a:ln w="25400">
              <a:solidFill>
                <a:srgbClr val="FFF18F"/>
              </a:solidFill>
            </a:ln>
          </p:spPr>
          <p:txBody>
            <a:bodyPr wrap="square" lIns="0" tIns="0" rIns="0" bIns="0" rtlCol="0"/>
            <a:lstStyle/>
            <a:p>
              <a:endParaRPr/>
            </a:p>
          </p:txBody>
        </p:sp>
        <p:sp>
          <p:nvSpPr>
            <p:cNvPr id="9018" name="object 9018"/>
            <p:cNvSpPr/>
            <p:nvPr/>
          </p:nvSpPr>
          <p:spPr>
            <a:xfrm>
              <a:off x="5912650" y="8081086"/>
              <a:ext cx="6350" cy="1270"/>
            </a:xfrm>
            <a:custGeom>
              <a:avLst/>
              <a:gdLst/>
              <a:ahLst/>
              <a:cxnLst/>
              <a:rect l="l" t="t" r="r" b="b"/>
              <a:pathLst>
                <a:path w="6350" h="1270">
                  <a:moveTo>
                    <a:pt x="6057" y="0"/>
                  </a:moveTo>
                  <a:lnTo>
                    <a:pt x="0" y="1219"/>
                  </a:lnTo>
                </a:path>
              </a:pathLst>
            </a:custGeom>
            <a:ln w="25400">
              <a:solidFill>
                <a:srgbClr val="FFEF7B"/>
              </a:solidFill>
            </a:ln>
          </p:spPr>
          <p:txBody>
            <a:bodyPr wrap="square" lIns="0" tIns="0" rIns="0" bIns="0" rtlCol="0"/>
            <a:lstStyle/>
            <a:p>
              <a:endParaRPr/>
            </a:p>
          </p:txBody>
        </p:sp>
        <p:sp>
          <p:nvSpPr>
            <p:cNvPr id="9019" name="object 9019"/>
            <p:cNvSpPr/>
            <p:nvPr/>
          </p:nvSpPr>
          <p:spPr>
            <a:xfrm>
              <a:off x="5910770" y="8082305"/>
              <a:ext cx="1905" cy="36195"/>
            </a:xfrm>
            <a:custGeom>
              <a:avLst/>
              <a:gdLst/>
              <a:ahLst/>
              <a:cxnLst/>
              <a:rect l="l" t="t" r="r" b="b"/>
              <a:pathLst>
                <a:path w="1904" h="36195">
                  <a:moveTo>
                    <a:pt x="1879" y="0"/>
                  </a:moveTo>
                  <a:lnTo>
                    <a:pt x="1473" y="8453"/>
                  </a:lnTo>
                  <a:lnTo>
                    <a:pt x="982" y="17357"/>
                  </a:lnTo>
                  <a:lnTo>
                    <a:pt x="470" y="26571"/>
                  </a:lnTo>
                  <a:lnTo>
                    <a:pt x="0" y="35953"/>
                  </a:lnTo>
                </a:path>
              </a:pathLst>
            </a:custGeom>
            <a:ln w="25400">
              <a:solidFill>
                <a:srgbClr val="FFEC77"/>
              </a:solidFill>
            </a:ln>
          </p:spPr>
          <p:txBody>
            <a:bodyPr wrap="square" lIns="0" tIns="0" rIns="0" bIns="0" rtlCol="0"/>
            <a:lstStyle/>
            <a:p>
              <a:endParaRPr/>
            </a:p>
          </p:txBody>
        </p:sp>
        <p:sp>
          <p:nvSpPr>
            <p:cNvPr id="9020" name="object 9020"/>
            <p:cNvSpPr/>
            <p:nvPr/>
          </p:nvSpPr>
          <p:spPr>
            <a:xfrm>
              <a:off x="5910770" y="8116620"/>
              <a:ext cx="5080" cy="1905"/>
            </a:xfrm>
            <a:custGeom>
              <a:avLst/>
              <a:gdLst/>
              <a:ahLst/>
              <a:cxnLst/>
              <a:rect l="l" t="t" r="r" b="b"/>
              <a:pathLst>
                <a:path w="5079" h="1904">
                  <a:moveTo>
                    <a:pt x="0" y="1638"/>
                  </a:moveTo>
                  <a:lnTo>
                    <a:pt x="4940" y="0"/>
                  </a:lnTo>
                </a:path>
              </a:pathLst>
            </a:custGeom>
            <a:ln w="25400">
              <a:solidFill>
                <a:srgbClr val="FFEE8B"/>
              </a:solidFill>
            </a:ln>
          </p:spPr>
          <p:txBody>
            <a:bodyPr wrap="square" lIns="0" tIns="0" rIns="0" bIns="0" rtlCol="0"/>
            <a:lstStyle/>
            <a:p>
              <a:endParaRPr/>
            </a:p>
          </p:txBody>
        </p:sp>
        <p:sp>
          <p:nvSpPr>
            <p:cNvPr id="9021" name="object 9021"/>
            <p:cNvSpPr/>
            <p:nvPr/>
          </p:nvSpPr>
          <p:spPr>
            <a:xfrm>
              <a:off x="5906392" y="8082305"/>
              <a:ext cx="6350" cy="38100"/>
            </a:xfrm>
            <a:custGeom>
              <a:avLst/>
              <a:gdLst/>
              <a:ahLst/>
              <a:cxnLst/>
              <a:rect l="l" t="t" r="r" b="b"/>
              <a:pathLst>
                <a:path w="6350" h="38100">
                  <a:moveTo>
                    <a:pt x="6257" y="0"/>
                  </a:moveTo>
                  <a:lnTo>
                    <a:pt x="2460" y="863"/>
                  </a:lnTo>
                  <a:lnTo>
                    <a:pt x="707" y="1295"/>
                  </a:lnTo>
                  <a:lnTo>
                    <a:pt x="700" y="9346"/>
                  </a:lnTo>
                  <a:lnTo>
                    <a:pt x="533" y="18251"/>
                  </a:lnTo>
                  <a:lnTo>
                    <a:pt x="0" y="37539"/>
                  </a:lnTo>
                  <a:lnTo>
                    <a:pt x="1495" y="36969"/>
                  </a:lnTo>
                  <a:lnTo>
                    <a:pt x="4378" y="35953"/>
                  </a:lnTo>
                  <a:lnTo>
                    <a:pt x="4848" y="26571"/>
                  </a:lnTo>
                  <a:lnTo>
                    <a:pt x="5851" y="8453"/>
                  </a:lnTo>
                  <a:lnTo>
                    <a:pt x="6257" y="0"/>
                  </a:lnTo>
                  <a:close/>
                </a:path>
              </a:pathLst>
            </a:custGeom>
            <a:solidFill>
              <a:srgbClr val="FFE969"/>
            </a:solidFill>
          </p:spPr>
          <p:txBody>
            <a:bodyPr wrap="square" lIns="0" tIns="0" rIns="0" bIns="0" rtlCol="0"/>
            <a:lstStyle/>
            <a:p>
              <a:endParaRPr/>
            </a:p>
          </p:txBody>
        </p:sp>
        <p:sp>
          <p:nvSpPr>
            <p:cNvPr id="9022" name="object 9022"/>
            <p:cNvSpPr/>
            <p:nvPr/>
          </p:nvSpPr>
          <p:spPr>
            <a:xfrm>
              <a:off x="5910770" y="8082305"/>
              <a:ext cx="1905" cy="36195"/>
            </a:xfrm>
            <a:custGeom>
              <a:avLst/>
              <a:gdLst/>
              <a:ahLst/>
              <a:cxnLst/>
              <a:rect l="l" t="t" r="r" b="b"/>
              <a:pathLst>
                <a:path w="1904" h="36195">
                  <a:moveTo>
                    <a:pt x="0" y="35953"/>
                  </a:moveTo>
                  <a:lnTo>
                    <a:pt x="470" y="26571"/>
                  </a:lnTo>
                  <a:lnTo>
                    <a:pt x="982" y="17357"/>
                  </a:lnTo>
                  <a:lnTo>
                    <a:pt x="1473" y="8453"/>
                  </a:lnTo>
                  <a:lnTo>
                    <a:pt x="1879" y="0"/>
                  </a:lnTo>
                </a:path>
              </a:pathLst>
            </a:custGeom>
            <a:ln w="25400">
              <a:solidFill>
                <a:srgbClr val="FFEC77"/>
              </a:solidFill>
            </a:ln>
          </p:spPr>
          <p:txBody>
            <a:bodyPr wrap="square" lIns="0" tIns="0" rIns="0" bIns="0" rtlCol="0"/>
            <a:lstStyle/>
            <a:p>
              <a:endParaRPr/>
            </a:p>
          </p:txBody>
        </p:sp>
        <p:sp>
          <p:nvSpPr>
            <p:cNvPr id="9023" name="object 9023"/>
            <p:cNvSpPr/>
            <p:nvPr/>
          </p:nvSpPr>
          <p:spPr>
            <a:xfrm>
              <a:off x="5907100" y="8082305"/>
              <a:ext cx="5715" cy="1905"/>
            </a:xfrm>
            <a:custGeom>
              <a:avLst/>
              <a:gdLst/>
              <a:ahLst/>
              <a:cxnLst/>
              <a:rect l="l" t="t" r="r" b="b"/>
              <a:pathLst>
                <a:path w="5714" h="1904">
                  <a:moveTo>
                    <a:pt x="5549" y="0"/>
                  </a:moveTo>
                  <a:lnTo>
                    <a:pt x="0" y="1295"/>
                  </a:lnTo>
                </a:path>
              </a:pathLst>
            </a:custGeom>
            <a:ln w="25400">
              <a:solidFill>
                <a:srgbClr val="FFE966"/>
              </a:solidFill>
            </a:ln>
          </p:spPr>
          <p:txBody>
            <a:bodyPr wrap="square" lIns="0" tIns="0" rIns="0" bIns="0" rtlCol="0"/>
            <a:lstStyle/>
            <a:p>
              <a:endParaRPr/>
            </a:p>
          </p:txBody>
        </p:sp>
        <p:sp>
          <p:nvSpPr>
            <p:cNvPr id="9024" name="object 9024"/>
            <p:cNvSpPr/>
            <p:nvPr/>
          </p:nvSpPr>
          <p:spPr>
            <a:xfrm>
              <a:off x="5906507" y="8083600"/>
              <a:ext cx="635" cy="32384"/>
            </a:xfrm>
            <a:custGeom>
              <a:avLst/>
              <a:gdLst/>
              <a:ahLst/>
              <a:cxnLst/>
              <a:rect l="l" t="t" r="r" b="b"/>
              <a:pathLst>
                <a:path w="635" h="32384">
                  <a:moveTo>
                    <a:pt x="592" y="0"/>
                  </a:moveTo>
                  <a:lnTo>
                    <a:pt x="584" y="8051"/>
                  </a:lnTo>
                  <a:lnTo>
                    <a:pt x="417" y="16956"/>
                  </a:lnTo>
                  <a:lnTo>
                    <a:pt x="160" y="26444"/>
                  </a:lnTo>
                  <a:lnTo>
                    <a:pt x="0" y="32068"/>
                  </a:lnTo>
                </a:path>
              </a:pathLst>
            </a:custGeom>
            <a:ln w="25400">
              <a:solidFill>
                <a:srgbClr val="FFE65C"/>
              </a:solidFill>
            </a:ln>
          </p:spPr>
          <p:txBody>
            <a:bodyPr wrap="square" lIns="0" tIns="0" rIns="0" bIns="0" rtlCol="0"/>
            <a:lstStyle/>
            <a:p>
              <a:endParaRPr/>
            </a:p>
          </p:txBody>
        </p:sp>
        <p:sp>
          <p:nvSpPr>
            <p:cNvPr id="9025" name="object 9025"/>
            <p:cNvSpPr/>
            <p:nvPr/>
          </p:nvSpPr>
          <p:spPr>
            <a:xfrm>
              <a:off x="5906392" y="8118259"/>
              <a:ext cx="4445" cy="1905"/>
            </a:xfrm>
            <a:custGeom>
              <a:avLst/>
              <a:gdLst/>
              <a:ahLst/>
              <a:cxnLst/>
              <a:rect l="l" t="t" r="r" b="b"/>
              <a:pathLst>
                <a:path w="4445" h="1904">
                  <a:moveTo>
                    <a:pt x="0" y="1586"/>
                  </a:moveTo>
                  <a:lnTo>
                    <a:pt x="4378" y="0"/>
                  </a:lnTo>
                </a:path>
              </a:pathLst>
            </a:custGeom>
            <a:ln w="25400">
              <a:solidFill>
                <a:srgbClr val="FFE86C"/>
              </a:solidFill>
            </a:ln>
          </p:spPr>
          <p:txBody>
            <a:bodyPr wrap="square" lIns="0" tIns="0" rIns="0" bIns="0" rtlCol="0"/>
            <a:lstStyle/>
            <a:p>
              <a:endParaRPr/>
            </a:p>
          </p:txBody>
        </p:sp>
        <p:sp>
          <p:nvSpPr>
            <p:cNvPr id="9026" name="object 9026"/>
            <p:cNvSpPr/>
            <p:nvPr/>
          </p:nvSpPr>
          <p:spPr>
            <a:xfrm>
              <a:off x="5906414" y="8066989"/>
              <a:ext cx="13335" cy="17145"/>
            </a:xfrm>
            <a:custGeom>
              <a:avLst/>
              <a:gdLst/>
              <a:ahLst/>
              <a:cxnLst/>
              <a:rect l="l" t="t" r="r" b="b"/>
              <a:pathLst>
                <a:path w="13335" h="17145">
                  <a:moveTo>
                    <a:pt x="12814" y="0"/>
                  </a:moveTo>
                  <a:lnTo>
                    <a:pt x="8051" y="1536"/>
                  </a:lnTo>
                  <a:lnTo>
                    <a:pt x="3721" y="3086"/>
                  </a:lnTo>
                  <a:lnTo>
                    <a:pt x="0" y="4470"/>
                  </a:lnTo>
                  <a:lnTo>
                    <a:pt x="431" y="7581"/>
                  </a:lnTo>
                  <a:lnTo>
                    <a:pt x="622" y="11760"/>
                  </a:lnTo>
                  <a:lnTo>
                    <a:pt x="685" y="16611"/>
                  </a:lnTo>
                  <a:lnTo>
                    <a:pt x="4203" y="15747"/>
                  </a:lnTo>
                  <a:lnTo>
                    <a:pt x="8089" y="14871"/>
                  </a:lnTo>
                  <a:lnTo>
                    <a:pt x="12293" y="14096"/>
                  </a:lnTo>
                  <a:lnTo>
                    <a:pt x="12674" y="9372"/>
                  </a:lnTo>
                  <a:lnTo>
                    <a:pt x="12839" y="4673"/>
                  </a:lnTo>
                  <a:lnTo>
                    <a:pt x="12814" y="0"/>
                  </a:lnTo>
                  <a:close/>
                </a:path>
              </a:pathLst>
            </a:custGeom>
            <a:solidFill>
              <a:srgbClr val="FFEC70"/>
            </a:solidFill>
          </p:spPr>
          <p:txBody>
            <a:bodyPr wrap="square" lIns="0" tIns="0" rIns="0" bIns="0" rtlCol="0"/>
            <a:lstStyle/>
            <a:p>
              <a:endParaRPr/>
            </a:p>
          </p:txBody>
        </p:sp>
        <p:sp>
          <p:nvSpPr>
            <p:cNvPr id="9027" name="object 9027"/>
            <p:cNvSpPr/>
            <p:nvPr/>
          </p:nvSpPr>
          <p:spPr>
            <a:xfrm>
              <a:off x="5918707" y="8066989"/>
              <a:ext cx="635" cy="14604"/>
            </a:xfrm>
            <a:custGeom>
              <a:avLst/>
              <a:gdLst/>
              <a:ahLst/>
              <a:cxnLst/>
              <a:rect l="l" t="t" r="r" b="b"/>
              <a:pathLst>
                <a:path w="635" h="14604">
                  <a:moveTo>
                    <a:pt x="0" y="14096"/>
                  </a:moveTo>
                  <a:lnTo>
                    <a:pt x="380" y="9372"/>
                  </a:lnTo>
                  <a:lnTo>
                    <a:pt x="546" y="4673"/>
                  </a:lnTo>
                  <a:lnTo>
                    <a:pt x="520" y="0"/>
                  </a:lnTo>
                </a:path>
              </a:pathLst>
            </a:custGeom>
            <a:ln w="25399">
              <a:solidFill>
                <a:srgbClr val="FFF185"/>
              </a:solidFill>
            </a:ln>
          </p:spPr>
          <p:txBody>
            <a:bodyPr wrap="square" lIns="0" tIns="0" rIns="0" bIns="0" rtlCol="0"/>
            <a:lstStyle/>
            <a:p>
              <a:endParaRPr/>
            </a:p>
          </p:txBody>
        </p:sp>
        <p:sp>
          <p:nvSpPr>
            <p:cNvPr id="9028" name="object 9028"/>
            <p:cNvSpPr/>
            <p:nvPr/>
          </p:nvSpPr>
          <p:spPr>
            <a:xfrm>
              <a:off x="5906414" y="8066989"/>
              <a:ext cx="13335" cy="5080"/>
            </a:xfrm>
            <a:custGeom>
              <a:avLst/>
              <a:gdLst/>
              <a:ahLst/>
              <a:cxnLst/>
              <a:rect l="l" t="t" r="r" b="b"/>
              <a:pathLst>
                <a:path w="13335" h="5079">
                  <a:moveTo>
                    <a:pt x="12814" y="0"/>
                  </a:moveTo>
                  <a:lnTo>
                    <a:pt x="8051" y="1536"/>
                  </a:lnTo>
                  <a:lnTo>
                    <a:pt x="3721" y="3086"/>
                  </a:lnTo>
                  <a:lnTo>
                    <a:pt x="0" y="4470"/>
                  </a:lnTo>
                </a:path>
              </a:pathLst>
            </a:custGeom>
            <a:ln w="25400">
              <a:solidFill>
                <a:srgbClr val="FFEC70"/>
              </a:solidFill>
            </a:ln>
          </p:spPr>
          <p:txBody>
            <a:bodyPr wrap="square" lIns="0" tIns="0" rIns="0" bIns="0" rtlCol="0"/>
            <a:lstStyle/>
            <a:p>
              <a:endParaRPr/>
            </a:p>
          </p:txBody>
        </p:sp>
        <p:sp>
          <p:nvSpPr>
            <p:cNvPr id="9029" name="object 9029"/>
            <p:cNvSpPr/>
            <p:nvPr/>
          </p:nvSpPr>
          <p:spPr>
            <a:xfrm>
              <a:off x="5907024" y="8082258"/>
              <a:ext cx="635" cy="1905"/>
            </a:xfrm>
            <a:custGeom>
              <a:avLst/>
              <a:gdLst/>
              <a:ahLst/>
              <a:cxnLst/>
              <a:rect l="l" t="t" r="r" b="b"/>
              <a:pathLst>
                <a:path w="635" h="1904">
                  <a:moveTo>
                    <a:pt x="0" y="0"/>
                  </a:moveTo>
                  <a:lnTo>
                    <a:pt x="75" y="1342"/>
                  </a:lnTo>
                </a:path>
              </a:pathLst>
            </a:custGeom>
            <a:ln w="25400">
              <a:solidFill>
                <a:srgbClr val="FFE65C"/>
              </a:solidFill>
            </a:ln>
          </p:spPr>
          <p:txBody>
            <a:bodyPr wrap="square" lIns="0" tIns="0" rIns="0" bIns="0" rtlCol="0"/>
            <a:lstStyle/>
            <a:p>
              <a:endParaRPr/>
            </a:p>
          </p:txBody>
        </p:sp>
        <p:sp>
          <p:nvSpPr>
            <p:cNvPr id="9030" name="object 9030"/>
            <p:cNvSpPr/>
            <p:nvPr/>
          </p:nvSpPr>
          <p:spPr>
            <a:xfrm>
              <a:off x="5907100" y="8081086"/>
              <a:ext cx="12065" cy="2540"/>
            </a:xfrm>
            <a:custGeom>
              <a:avLst/>
              <a:gdLst/>
              <a:ahLst/>
              <a:cxnLst/>
              <a:rect l="l" t="t" r="r" b="b"/>
              <a:pathLst>
                <a:path w="12064" h="2540">
                  <a:moveTo>
                    <a:pt x="0" y="2514"/>
                  </a:moveTo>
                  <a:lnTo>
                    <a:pt x="11607" y="0"/>
                  </a:lnTo>
                </a:path>
              </a:pathLst>
            </a:custGeom>
            <a:ln w="25400">
              <a:solidFill>
                <a:srgbClr val="FFEC71"/>
              </a:solidFill>
            </a:ln>
          </p:spPr>
          <p:txBody>
            <a:bodyPr wrap="square" lIns="0" tIns="0" rIns="0" bIns="0" rtlCol="0"/>
            <a:lstStyle/>
            <a:p>
              <a:endParaRPr/>
            </a:p>
          </p:txBody>
        </p:sp>
        <p:sp>
          <p:nvSpPr>
            <p:cNvPr id="9031" name="object 9031"/>
            <p:cNvSpPr/>
            <p:nvPr/>
          </p:nvSpPr>
          <p:spPr>
            <a:xfrm>
              <a:off x="5909894" y="8045627"/>
              <a:ext cx="9525" cy="24130"/>
            </a:xfrm>
            <a:custGeom>
              <a:avLst/>
              <a:gdLst/>
              <a:ahLst/>
              <a:cxnLst/>
              <a:rect l="l" t="t" r="r" b="b"/>
              <a:pathLst>
                <a:path w="9525" h="24129">
                  <a:moveTo>
                    <a:pt x="8013" y="0"/>
                  </a:moveTo>
                  <a:lnTo>
                    <a:pt x="5143" y="1396"/>
                  </a:lnTo>
                  <a:lnTo>
                    <a:pt x="0" y="4597"/>
                  </a:lnTo>
                  <a:lnTo>
                    <a:pt x="1270" y="11137"/>
                  </a:lnTo>
                  <a:lnTo>
                    <a:pt x="2159" y="17525"/>
                  </a:lnTo>
                  <a:lnTo>
                    <a:pt x="2539" y="23660"/>
                  </a:lnTo>
                  <a:lnTo>
                    <a:pt x="6946" y="22136"/>
                  </a:lnTo>
                  <a:lnTo>
                    <a:pt x="9334" y="21361"/>
                  </a:lnTo>
                  <a:lnTo>
                    <a:pt x="9296" y="14211"/>
                  </a:lnTo>
                  <a:lnTo>
                    <a:pt x="8826" y="7099"/>
                  </a:lnTo>
                  <a:lnTo>
                    <a:pt x="8013" y="0"/>
                  </a:lnTo>
                  <a:close/>
                </a:path>
              </a:pathLst>
            </a:custGeom>
            <a:solidFill>
              <a:srgbClr val="FFEF7A"/>
            </a:solidFill>
          </p:spPr>
          <p:txBody>
            <a:bodyPr wrap="square" lIns="0" tIns="0" rIns="0" bIns="0" rtlCol="0"/>
            <a:lstStyle/>
            <a:p>
              <a:endParaRPr/>
            </a:p>
          </p:txBody>
        </p:sp>
        <p:sp>
          <p:nvSpPr>
            <p:cNvPr id="9032" name="object 9032"/>
            <p:cNvSpPr/>
            <p:nvPr/>
          </p:nvSpPr>
          <p:spPr>
            <a:xfrm>
              <a:off x="5917907" y="8045627"/>
              <a:ext cx="1905" cy="21590"/>
            </a:xfrm>
            <a:custGeom>
              <a:avLst/>
              <a:gdLst/>
              <a:ahLst/>
              <a:cxnLst/>
              <a:rect l="l" t="t" r="r" b="b"/>
              <a:pathLst>
                <a:path w="1904" h="21590">
                  <a:moveTo>
                    <a:pt x="1320" y="21361"/>
                  </a:moveTo>
                  <a:lnTo>
                    <a:pt x="1282" y="14211"/>
                  </a:lnTo>
                  <a:lnTo>
                    <a:pt x="812" y="7099"/>
                  </a:lnTo>
                  <a:lnTo>
                    <a:pt x="0" y="0"/>
                  </a:lnTo>
                </a:path>
              </a:pathLst>
            </a:custGeom>
            <a:ln w="25400">
              <a:solidFill>
                <a:srgbClr val="FFF281"/>
              </a:solidFill>
            </a:ln>
          </p:spPr>
          <p:txBody>
            <a:bodyPr wrap="square" lIns="0" tIns="0" rIns="0" bIns="0" rtlCol="0"/>
            <a:lstStyle/>
            <a:p>
              <a:endParaRPr/>
            </a:p>
          </p:txBody>
        </p:sp>
        <p:sp>
          <p:nvSpPr>
            <p:cNvPr id="9033" name="object 9033"/>
            <p:cNvSpPr/>
            <p:nvPr/>
          </p:nvSpPr>
          <p:spPr>
            <a:xfrm>
              <a:off x="5909894" y="8045627"/>
              <a:ext cx="8255" cy="5080"/>
            </a:xfrm>
            <a:custGeom>
              <a:avLst/>
              <a:gdLst/>
              <a:ahLst/>
              <a:cxnLst/>
              <a:rect l="l" t="t" r="r" b="b"/>
              <a:pathLst>
                <a:path w="8254" h="5079">
                  <a:moveTo>
                    <a:pt x="8013" y="0"/>
                  </a:moveTo>
                  <a:lnTo>
                    <a:pt x="0" y="4597"/>
                  </a:lnTo>
                </a:path>
              </a:pathLst>
            </a:custGeom>
            <a:ln w="25400">
              <a:solidFill>
                <a:srgbClr val="FFF07B"/>
              </a:solidFill>
            </a:ln>
          </p:spPr>
          <p:txBody>
            <a:bodyPr wrap="square" lIns="0" tIns="0" rIns="0" bIns="0" rtlCol="0"/>
            <a:lstStyle/>
            <a:p>
              <a:endParaRPr/>
            </a:p>
          </p:txBody>
        </p:sp>
        <p:sp>
          <p:nvSpPr>
            <p:cNvPr id="9034" name="object 9034"/>
            <p:cNvSpPr/>
            <p:nvPr/>
          </p:nvSpPr>
          <p:spPr>
            <a:xfrm>
              <a:off x="5909894" y="8050225"/>
              <a:ext cx="2540" cy="19685"/>
            </a:xfrm>
            <a:custGeom>
              <a:avLst/>
              <a:gdLst/>
              <a:ahLst/>
              <a:cxnLst/>
              <a:rect l="l" t="t" r="r" b="b"/>
              <a:pathLst>
                <a:path w="2539" h="19684">
                  <a:moveTo>
                    <a:pt x="0" y="0"/>
                  </a:moveTo>
                  <a:lnTo>
                    <a:pt x="1270" y="6540"/>
                  </a:lnTo>
                  <a:lnTo>
                    <a:pt x="2159" y="12928"/>
                  </a:lnTo>
                  <a:lnTo>
                    <a:pt x="2539" y="19062"/>
                  </a:lnTo>
                </a:path>
              </a:pathLst>
            </a:custGeom>
            <a:ln w="25400">
              <a:solidFill>
                <a:srgbClr val="FFED72"/>
              </a:solidFill>
            </a:ln>
          </p:spPr>
          <p:txBody>
            <a:bodyPr wrap="square" lIns="0" tIns="0" rIns="0" bIns="0" rtlCol="0"/>
            <a:lstStyle/>
            <a:p>
              <a:endParaRPr/>
            </a:p>
          </p:txBody>
        </p:sp>
        <p:sp>
          <p:nvSpPr>
            <p:cNvPr id="9035" name="object 9035"/>
            <p:cNvSpPr/>
            <p:nvPr/>
          </p:nvSpPr>
          <p:spPr>
            <a:xfrm>
              <a:off x="5912434" y="8066989"/>
              <a:ext cx="6985" cy="2540"/>
            </a:xfrm>
            <a:custGeom>
              <a:avLst/>
              <a:gdLst/>
              <a:ahLst/>
              <a:cxnLst/>
              <a:rect l="l" t="t" r="r" b="b"/>
              <a:pathLst>
                <a:path w="6985" h="2540">
                  <a:moveTo>
                    <a:pt x="0" y="2298"/>
                  </a:moveTo>
                  <a:lnTo>
                    <a:pt x="6794" y="0"/>
                  </a:lnTo>
                </a:path>
              </a:pathLst>
            </a:custGeom>
            <a:ln w="25400">
              <a:solidFill>
                <a:srgbClr val="FFEF7A"/>
              </a:solidFill>
            </a:ln>
          </p:spPr>
          <p:txBody>
            <a:bodyPr wrap="square" lIns="0" tIns="0" rIns="0" bIns="0" rtlCol="0"/>
            <a:lstStyle/>
            <a:p>
              <a:endParaRPr/>
            </a:p>
          </p:txBody>
        </p:sp>
        <p:sp>
          <p:nvSpPr>
            <p:cNvPr id="9036" name="object 9036"/>
            <p:cNvSpPr/>
            <p:nvPr/>
          </p:nvSpPr>
          <p:spPr>
            <a:xfrm>
              <a:off x="5903061" y="8050225"/>
              <a:ext cx="9525" cy="21590"/>
            </a:xfrm>
            <a:custGeom>
              <a:avLst/>
              <a:gdLst/>
              <a:ahLst/>
              <a:cxnLst/>
              <a:rect l="l" t="t" r="r" b="b"/>
              <a:pathLst>
                <a:path w="9525" h="21590">
                  <a:moveTo>
                    <a:pt x="6832" y="0"/>
                  </a:moveTo>
                  <a:lnTo>
                    <a:pt x="4368" y="1562"/>
                  </a:lnTo>
                  <a:lnTo>
                    <a:pt x="2082" y="3060"/>
                  </a:lnTo>
                  <a:lnTo>
                    <a:pt x="0" y="4191"/>
                  </a:lnTo>
                  <a:lnTo>
                    <a:pt x="1524" y="10325"/>
                  </a:lnTo>
                  <a:lnTo>
                    <a:pt x="2641" y="16129"/>
                  </a:lnTo>
                  <a:lnTo>
                    <a:pt x="3352" y="21234"/>
                  </a:lnTo>
                  <a:lnTo>
                    <a:pt x="7226" y="19812"/>
                  </a:lnTo>
                  <a:lnTo>
                    <a:pt x="9372" y="19062"/>
                  </a:lnTo>
                  <a:lnTo>
                    <a:pt x="8991" y="12928"/>
                  </a:lnTo>
                  <a:lnTo>
                    <a:pt x="8102" y="6540"/>
                  </a:lnTo>
                  <a:lnTo>
                    <a:pt x="6832" y="0"/>
                  </a:lnTo>
                  <a:close/>
                </a:path>
              </a:pathLst>
            </a:custGeom>
            <a:solidFill>
              <a:srgbClr val="FFE969"/>
            </a:solidFill>
          </p:spPr>
          <p:txBody>
            <a:bodyPr wrap="square" lIns="0" tIns="0" rIns="0" bIns="0" rtlCol="0"/>
            <a:lstStyle/>
            <a:p>
              <a:endParaRPr/>
            </a:p>
          </p:txBody>
        </p:sp>
        <p:sp>
          <p:nvSpPr>
            <p:cNvPr id="9037" name="object 9037"/>
            <p:cNvSpPr/>
            <p:nvPr/>
          </p:nvSpPr>
          <p:spPr>
            <a:xfrm>
              <a:off x="5909894" y="8050225"/>
              <a:ext cx="2540" cy="19685"/>
            </a:xfrm>
            <a:custGeom>
              <a:avLst/>
              <a:gdLst/>
              <a:ahLst/>
              <a:cxnLst/>
              <a:rect l="l" t="t" r="r" b="b"/>
              <a:pathLst>
                <a:path w="2539" h="19684">
                  <a:moveTo>
                    <a:pt x="2539" y="19062"/>
                  </a:moveTo>
                  <a:lnTo>
                    <a:pt x="2159" y="12928"/>
                  </a:lnTo>
                  <a:lnTo>
                    <a:pt x="1270" y="6540"/>
                  </a:lnTo>
                  <a:lnTo>
                    <a:pt x="0" y="0"/>
                  </a:lnTo>
                </a:path>
              </a:pathLst>
            </a:custGeom>
            <a:ln w="25400">
              <a:solidFill>
                <a:srgbClr val="FFED72"/>
              </a:solidFill>
            </a:ln>
          </p:spPr>
          <p:txBody>
            <a:bodyPr wrap="square" lIns="0" tIns="0" rIns="0" bIns="0" rtlCol="0"/>
            <a:lstStyle/>
            <a:p>
              <a:endParaRPr/>
            </a:p>
          </p:txBody>
        </p:sp>
        <p:sp>
          <p:nvSpPr>
            <p:cNvPr id="9038" name="object 9038"/>
            <p:cNvSpPr/>
            <p:nvPr/>
          </p:nvSpPr>
          <p:spPr>
            <a:xfrm>
              <a:off x="5903061" y="8050225"/>
              <a:ext cx="6985" cy="4445"/>
            </a:xfrm>
            <a:custGeom>
              <a:avLst/>
              <a:gdLst/>
              <a:ahLst/>
              <a:cxnLst/>
              <a:rect l="l" t="t" r="r" b="b"/>
              <a:pathLst>
                <a:path w="6985" h="4445">
                  <a:moveTo>
                    <a:pt x="6832" y="0"/>
                  </a:moveTo>
                  <a:lnTo>
                    <a:pt x="0" y="4191"/>
                  </a:lnTo>
                </a:path>
              </a:pathLst>
            </a:custGeom>
            <a:ln w="25400">
              <a:solidFill>
                <a:srgbClr val="FFEA6B"/>
              </a:solidFill>
            </a:ln>
          </p:spPr>
          <p:txBody>
            <a:bodyPr wrap="square" lIns="0" tIns="0" rIns="0" bIns="0" rtlCol="0"/>
            <a:lstStyle/>
            <a:p>
              <a:endParaRPr/>
            </a:p>
          </p:txBody>
        </p:sp>
        <p:sp>
          <p:nvSpPr>
            <p:cNvPr id="9039" name="object 9039"/>
            <p:cNvSpPr/>
            <p:nvPr/>
          </p:nvSpPr>
          <p:spPr>
            <a:xfrm>
              <a:off x="5903061" y="8054416"/>
              <a:ext cx="3810" cy="17145"/>
            </a:xfrm>
            <a:custGeom>
              <a:avLst/>
              <a:gdLst/>
              <a:ahLst/>
              <a:cxnLst/>
              <a:rect l="l" t="t" r="r" b="b"/>
              <a:pathLst>
                <a:path w="3810" h="17145">
                  <a:moveTo>
                    <a:pt x="0" y="0"/>
                  </a:moveTo>
                  <a:lnTo>
                    <a:pt x="1524" y="6134"/>
                  </a:lnTo>
                  <a:lnTo>
                    <a:pt x="2641" y="11937"/>
                  </a:lnTo>
                  <a:lnTo>
                    <a:pt x="3352" y="17043"/>
                  </a:lnTo>
                </a:path>
              </a:pathLst>
            </a:custGeom>
            <a:ln w="25400">
              <a:solidFill>
                <a:srgbClr val="FFE65F"/>
              </a:solidFill>
            </a:ln>
          </p:spPr>
          <p:txBody>
            <a:bodyPr wrap="square" lIns="0" tIns="0" rIns="0" bIns="0" rtlCol="0"/>
            <a:lstStyle/>
            <a:p>
              <a:endParaRPr/>
            </a:p>
          </p:txBody>
        </p:sp>
        <p:sp>
          <p:nvSpPr>
            <p:cNvPr id="9040" name="object 9040"/>
            <p:cNvSpPr/>
            <p:nvPr/>
          </p:nvSpPr>
          <p:spPr>
            <a:xfrm>
              <a:off x="5906414" y="8069288"/>
              <a:ext cx="6350" cy="2540"/>
            </a:xfrm>
            <a:custGeom>
              <a:avLst/>
              <a:gdLst/>
              <a:ahLst/>
              <a:cxnLst/>
              <a:rect l="l" t="t" r="r" b="b"/>
              <a:pathLst>
                <a:path w="6350" h="2540">
                  <a:moveTo>
                    <a:pt x="0" y="2171"/>
                  </a:moveTo>
                  <a:lnTo>
                    <a:pt x="6019" y="0"/>
                  </a:lnTo>
                </a:path>
              </a:pathLst>
            </a:custGeom>
            <a:ln w="25399">
              <a:solidFill>
                <a:srgbClr val="FFE967"/>
              </a:solidFill>
            </a:ln>
          </p:spPr>
          <p:txBody>
            <a:bodyPr wrap="square" lIns="0" tIns="0" rIns="0" bIns="0" rtlCol="0"/>
            <a:lstStyle/>
            <a:p>
              <a:endParaRPr/>
            </a:p>
          </p:txBody>
        </p:sp>
        <p:sp>
          <p:nvSpPr>
            <p:cNvPr id="9041" name="object 9041"/>
            <p:cNvSpPr/>
            <p:nvPr/>
          </p:nvSpPr>
          <p:spPr>
            <a:xfrm>
              <a:off x="5905093" y="8024380"/>
              <a:ext cx="13335" cy="26034"/>
            </a:xfrm>
            <a:custGeom>
              <a:avLst/>
              <a:gdLst/>
              <a:ahLst/>
              <a:cxnLst/>
              <a:rect l="l" t="t" r="r" b="b"/>
              <a:pathLst>
                <a:path w="13335" h="26034">
                  <a:moveTo>
                    <a:pt x="9423" y="0"/>
                  </a:moveTo>
                  <a:lnTo>
                    <a:pt x="6070" y="2031"/>
                  </a:lnTo>
                  <a:lnTo>
                    <a:pt x="0" y="5892"/>
                  </a:lnTo>
                  <a:lnTo>
                    <a:pt x="1879" y="12623"/>
                  </a:lnTo>
                  <a:lnTo>
                    <a:pt x="3530" y="19303"/>
                  </a:lnTo>
                  <a:lnTo>
                    <a:pt x="4800" y="25844"/>
                  </a:lnTo>
                  <a:lnTo>
                    <a:pt x="9944" y="22644"/>
                  </a:lnTo>
                  <a:lnTo>
                    <a:pt x="12814" y="21247"/>
                  </a:lnTo>
                  <a:lnTo>
                    <a:pt x="12001" y="14160"/>
                  </a:lnTo>
                  <a:lnTo>
                    <a:pt x="10845" y="7073"/>
                  </a:lnTo>
                  <a:lnTo>
                    <a:pt x="9423" y="0"/>
                  </a:lnTo>
                  <a:close/>
                </a:path>
              </a:pathLst>
            </a:custGeom>
            <a:solidFill>
              <a:srgbClr val="FFF07C"/>
            </a:solidFill>
          </p:spPr>
          <p:txBody>
            <a:bodyPr wrap="square" lIns="0" tIns="0" rIns="0" bIns="0" rtlCol="0"/>
            <a:lstStyle/>
            <a:p>
              <a:endParaRPr/>
            </a:p>
          </p:txBody>
        </p:sp>
        <p:sp>
          <p:nvSpPr>
            <p:cNvPr id="9042" name="object 9042"/>
            <p:cNvSpPr/>
            <p:nvPr/>
          </p:nvSpPr>
          <p:spPr>
            <a:xfrm>
              <a:off x="5914517" y="8024380"/>
              <a:ext cx="3810" cy="21590"/>
            </a:xfrm>
            <a:custGeom>
              <a:avLst/>
              <a:gdLst/>
              <a:ahLst/>
              <a:cxnLst/>
              <a:rect l="l" t="t" r="r" b="b"/>
              <a:pathLst>
                <a:path w="3810" h="21590">
                  <a:moveTo>
                    <a:pt x="3390" y="21247"/>
                  </a:moveTo>
                  <a:lnTo>
                    <a:pt x="2578" y="14160"/>
                  </a:lnTo>
                  <a:lnTo>
                    <a:pt x="1422" y="7073"/>
                  </a:lnTo>
                  <a:lnTo>
                    <a:pt x="0" y="0"/>
                  </a:lnTo>
                </a:path>
              </a:pathLst>
            </a:custGeom>
            <a:ln w="25399">
              <a:solidFill>
                <a:srgbClr val="FFF380"/>
              </a:solidFill>
            </a:ln>
          </p:spPr>
          <p:txBody>
            <a:bodyPr wrap="square" lIns="0" tIns="0" rIns="0" bIns="0" rtlCol="0"/>
            <a:lstStyle/>
            <a:p>
              <a:endParaRPr/>
            </a:p>
          </p:txBody>
        </p:sp>
        <p:sp>
          <p:nvSpPr>
            <p:cNvPr id="9043" name="object 9043"/>
            <p:cNvSpPr/>
            <p:nvPr/>
          </p:nvSpPr>
          <p:spPr>
            <a:xfrm>
              <a:off x="5905093" y="8024380"/>
              <a:ext cx="9525" cy="6350"/>
            </a:xfrm>
            <a:custGeom>
              <a:avLst/>
              <a:gdLst/>
              <a:ahLst/>
              <a:cxnLst/>
              <a:rect l="l" t="t" r="r" b="b"/>
              <a:pathLst>
                <a:path w="9525" h="6350">
                  <a:moveTo>
                    <a:pt x="9423" y="0"/>
                  </a:moveTo>
                  <a:lnTo>
                    <a:pt x="0" y="5892"/>
                  </a:lnTo>
                </a:path>
              </a:pathLst>
            </a:custGeom>
            <a:ln w="25400">
              <a:solidFill>
                <a:srgbClr val="FFF17C"/>
              </a:solidFill>
            </a:ln>
          </p:spPr>
          <p:txBody>
            <a:bodyPr wrap="square" lIns="0" tIns="0" rIns="0" bIns="0" rtlCol="0"/>
            <a:lstStyle/>
            <a:p>
              <a:endParaRPr/>
            </a:p>
          </p:txBody>
        </p:sp>
        <p:sp>
          <p:nvSpPr>
            <p:cNvPr id="9044" name="object 9044"/>
            <p:cNvSpPr/>
            <p:nvPr/>
          </p:nvSpPr>
          <p:spPr>
            <a:xfrm>
              <a:off x="5905093" y="8030273"/>
              <a:ext cx="5080" cy="20320"/>
            </a:xfrm>
            <a:custGeom>
              <a:avLst/>
              <a:gdLst/>
              <a:ahLst/>
              <a:cxnLst/>
              <a:rect l="l" t="t" r="r" b="b"/>
              <a:pathLst>
                <a:path w="5079" h="20320">
                  <a:moveTo>
                    <a:pt x="0" y="0"/>
                  </a:moveTo>
                  <a:lnTo>
                    <a:pt x="1879" y="6730"/>
                  </a:lnTo>
                  <a:lnTo>
                    <a:pt x="3530" y="13411"/>
                  </a:lnTo>
                  <a:lnTo>
                    <a:pt x="4800" y="19951"/>
                  </a:lnTo>
                </a:path>
              </a:pathLst>
            </a:custGeom>
            <a:ln w="25400">
              <a:solidFill>
                <a:srgbClr val="FFEE77"/>
              </a:solidFill>
            </a:ln>
          </p:spPr>
          <p:txBody>
            <a:bodyPr wrap="square" lIns="0" tIns="0" rIns="0" bIns="0" rtlCol="0"/>
            <a:lstStyle/>
            <a:p>
              <a:endParaRPr/>
            </a:p>
          </p:txBody>
        </p:sp>
        <p:sp>
          <p:nvSpPr>
            <p:cNvPr id="9045" name="object 9045"/>
            <p:cNvSpPr/>
            <p:nvPr/>
          </p:nvSpPr>
          <p:spPr>
            <a:xfrm>
              <a:off x="5909894" y="8045627"/>
              <a:ext cx="8255" cy="5080"/>
            </a:xfrm>
            <a:custGeom>
              <a:avLst/>
              <a:gdLst/>
              <a:ahLst/>
              <a:cxnLst/>
              <a:rect l="l" t="t" r="r" b="b"/>
              <a:pathLst>
                <a:path w="8254" h="5079">
                  <a:moveTo>
                    <a:pt x="0" y="4597"/>
                  </a:moveTo>
                  <a:lnTo>
                    <a:pt x="8013" y="0"/>
                  </a:lnTo>
                </a:path>
              </a:pathLst>
            </a:custGeom>
            <a:ln w="25400">
              <a:solidFill>
                <a:srgbClr val="FFF07B"/>
              </a:solidFill>
            </a:ln>
          </p:spPr>
          <p:txBody>
            <a:bodyPr wrap="square" lIns="0" tIns="0" rIns="0" bIns="0" rtlCol="0"/>
            <a:lstStyle/>
            <a:p>
              <a:endParaRPr/>
            </a:p>
          </p:txBody>
        </p:sp>
        <p:sp>
          <p:nvSpPr>
            <p:cNvPr id="9046" name="object 9046"/>
            <p:cNvSpPr/>
            <p:nvPr/>
          </p:nvSpPr>
          <p:spPr>
            <a:xfrm>
              <a:off x="5897257" y="8030273"/>
              <a:ext cx="12700" cy="24765"/>
            </a:xfrm>
            <a:custGeom>
              <a:avLst/>
              <a:gdLst/>
              <a:ahLst/>
              <a:cxnLst/>
              <a:rect l="l" t="t" r="r" b="b"/>
              <a:pathLst>
                <a:path w="12700" h="24765">
                  <a:moveTo>
                    <a:pt x="7835" y="0"/>
                  </a:moveTo>
                  <a:lnTo>
                    <a:pt x="2311" y="3619"/>
                  </a:lnTo>
                  <a:lnTo>
                    <a:pt x="0" y="5194"/>
                  </a:lnTo>
                  <a:lnTo>
                    <a:pt x="2349" y="11569"/>
                  </a:lnTo>
                  <a:lnTo>
                    <a:pt x="4279" y="18021"/>
                  </a:lnTo>
                  <a:lnTo>
                    <a:pt x="5803" y="24142"/>
                  </a:lnTo>
                  <a:lnTo>
                    <a:pt x="7886" y="23012"/>
                  </a:lnTo>
                  <a:lnTo>
                    <a:pt x="12636" y="19951"/>
                  </a:lnTo>
                  <a:lnTo>
                    <a:pt x="11366" y="13411"/>
                  </a:lnTo>
                  <a:lnTo>
                    <a:pt x="9715" y="6730"/>
                  </a:lnTo>
                  <a:lnTo>
                    <a:pt x="7835" y="0"/>
                  </a:lnTo>
                  <a:close/>
                </a:path>
              </a:pathLst>
            </a:custGeom>
            <a:solidFill>
              <a:srgbClr val="FFEB6D"/>
            </a:solidFill>
          </p:spPr>
          <p:txBody>
            <a:bodyPr wrap="square" lIns="0" tIns="0" rIns="0" bIns="0" rtlCol="0"/>
            <a:lstStyle/>
            <a:p>
              <a:endParaRPr/>
            </a:p>
          </p:txBody>
        </p:sp>
        <p:sp>
          <p:nvSpPr>
            <p:cNvPr id="9047" name="object 9047"/>
            <p:cNvSpPr/>
            <p:nvPr/>
          </p:nvSpPr>
          <p:spPr>
            <a:xfrm>
              <a:off x="5905093" y="8030273"/>
              <a:ext cx="5080" cy="20320"/>
            </a:xfrm>
            <a:custGeom>
              <a:avLst/>
              <a:gdLst/>
              <a:ahLst/>
              <a:cxnLst/>
              <a:rect l="l" t="t" r="r" b="b"/>
              <a:pathLst>
                <a:path w="5079" h="20320">
                  <a:moveTo>
                    <a:pt x="4800" y="19951"/>
                  </a:moveTo>
                  <a:lnTo>
                    <a:pt x="3530" y="13411"/>
                  </a:lnTo>
                  <a:lnTo>
                    <a:pt x="1879" y="6730"/>
                  </a:lnTo>
                  <a:lnTo>
                    <a:pt x="0" y="0"/>
                  </a:lnTo>
                </a:path>
              </a:pathLst>
            </a:custGeom>
            <a:ln w="25400">
              <a:solidFill>
                <a:srgbClr val="FFEE77"/>
              </a:solidFill>
            </a:ln>
          </p:spPr>
          <p:txBody>
            <a:bodyPr wrap="square" lIns="0" tIns="0" rIns="0" bIns="0" rtlCol="0"/>
            <a:lstStyle/>
            <a:p>
              <a:endParaRPr/>
            </a:p>
          </p:txBody>
        </p:sp>
        <p:sp>
          <p:nvSpPr>
            <p:cNvPr id="9048" name="object 9048"/>
            <p:cNvSpPr/>
            <p:nvPr/>
          </p:nvSpPr>
          <p:spPr>
            <a:xfrm>
              <a:off x="5897257" y="8030273"/>
              <a:ext cx="8255" cy="5715"/>
            </a:xfrm>
            <a:custGeom>
              <a:avLst/>
              <a:gdLst/>
              <a:ahLst/>
              <a:cxnLst/>
              <a:rect l="l" t="t" r="r" b="b"/>
              <a:pathLst>
                <a:path w="8254" h="5715">
                  <a:moveTo>
                    <a:pt x="7835" y="0"/>
                  </a:moveTo>
                  <a:lnTo>
                    <a:pt x="0" y="5194"/>
                  </a:lnTo>
                </a:path>
              </a:pathLst>
            </a:custGeom>
            <a:ln w="25400">
              <a:solidFill>
                <a:srgbClr val="FFEB6E"/>
              </a:solidFill>
            </a:ln>
          </p:spPr>
          <p:txBody>
            <a:bodyPr wrap="square" lIns="0" tIns="0" rIns="0" bIns="0" rtlCol="0"/>
            <a:lstStyle/>
            <a:p>
              <a:endParaRPr/>
            </a:p>
          </p:txBody>
        </p:sp>
        <p:sp>
          <p:nvSpPr>
            <p:cNvPr id="9049" name="object 9049"/>
            <p:cNvSpPr/>
            <p:nvPr/>
          </p:nvSpPr>
          <p:spPr>
            <a:xfrm>
              <a:off x="5897257" y="8035467"/>
              <a:ext cx="6350" cy="19050"/>
            </a:xfrm>
            <a:custGeom>
              <a:avLst/>
              <a:gdLst/>
              <a:ahLst/>
              <a:cxnLst/>
              <a:rect l="l" t="t" r="r" b="b"/>
              <a:pathLst>
                <a:path w="6350" h="19050">
                  <a:moveTo>
                    <a:pt x="0" y="0"/>
                  </a:moveTo>
                  <a:lnTo>
                    <a:pt x="2349" y="6375"/>
                  </a:lnTo>
                  <a:lnTo>
                    <a:pt x="4279" y="12827"/>
                  </a:lnTo>
                  <a:lnTo>
                    <a:pt x="5803" y="18948"/>
                  </a:lnTo>
                </a:path>
              </a:pathLst>
            </a:custGeom>
            <a:ln w="25400">
              <a:solidFill>
                <a:srgbClr val="FFE763"/>
              </a:solidFill>
            </a:ln>
          </p:spPr>
          <p:txBody>
            <a:bodyPr wrap="square" lIns="0" tIns="0" rIns="0" bIns="0" rtlCol="0"/>
            <a:lstStyle/>
            <a:p>
              <a:endParaRPr/>
            </a:p>
          </p:txBody>
        </p:sp>
        <p:sp>
          <p:nvSpPr>
            <p:cNvPr id="9050" name="object 9050"/>
            <p:cNvSpPr/>
            <p:nvPr/>
          </p:nvSpPr>
          <p:spPr>
            <a:xfrm>
              <a:off x="5903061" y="8050225"/>
              <a:ext cx="6985" cy="4445"/>
            </a:xfrm>
            <a:custGeom>
              <a:avLst/>
              <a:gdLst/>
              <a:ahLst/>
              <a:cxnLst/>
              <a:rect l="l" t="t" r="r" b="b"/>
              <a:pathLst>
                <a:path w="6985" h="4445">
                  <a:moveTo>
                    <a:pt x="0" y="4191"/>
                  </a:moveTo>
                  <a:lnTo>
                    <a:pt x="6832" y="0"/>
                  </a:lnTo>
                </a:path>
              </a:pathLst>
            </a:custGeom>
            <a:ln w="25400">
              <a:solidFill>
                <a:srgbClr val="FFEA6B"/>
              </a:solidFill>
            </a:ln>
          </p:spPr>
          <p:txBody>
            <a:bodyPr wrap="square" lIns="0" tIns="0" rIns="0" bIns="0" rtlCol="0"/>
            <a:lstStyle/>
            <a:p>
              <a:endParaRPr/>
            </a:p>
          </p:txBody>
        </p:sp>
        <p:sp>
          <p:nvSpPr>
            <p:cNvPr id="9051" name="object 9051"/>
            <p:cNvSpPr/>
            <p:nvPr/>
          </p:nvSpPr>
          <p:spPr>
            <a:xfrm>
              <a:off x="5902756" y="8011414"/>
              <a:ext cx="12065" cy="19050"/>
            </a:xfrm>
            <a:custGeom>
              <a:avLst/>
              <a:gdLst/>
              <a:ahLst/>
              <a:cxnLst/>
              <a:rect l="l" t="t" r="r" b="b"/>
              <a:pathLst>
                <a:path w="12064" h="19050">
                  <a:moveTo>
                    <a:pt x="9639" y="0"/>
                  </a:moveTo>
                  <a:lnTo>
                    <a:pt x="6235" y="2616"/>
                  </a:lnTo>
                  <a:lnTo>
                    <a:pt x="2997" y="5816"/>
                  </a:lnTo>
                  <a:lnTo>
                    <a:pt x="0" y="8953"/>
                  </a:lnTo>
                  <a:lnTo>
                    <a:pt x="2336" y="18859"/>
                  </a:lnTo>
                  <a:lnTo>
                    <a:pt x="8407" y="14998"/>
                  </a:lnTo>
                  <a:lnTo>
                    <a:pt x="11760" y="12966"/>
                  </a:lnTo>
                  <a:lnTo>
                    <a:pt x="10985" y="8724"/>
                  </a:lnTo>
                  <a:lnTo>
                    <a:pt x="9639" y="0"/>
                  </a:lnTo>
                  <a:close/>
                </a:path>
              </a:pathLst>
            </a:custGeom>
            <a:solidFill>
              <a:srgbClr val="FFF17E"/>
            </a:solidFill>
          </p:spPr>
          <p:txBody>
            <a:bodyPr wrap="square" lIns="0" tIns="0" rIns="0" bIns="0" rtlCol="0"/>
            <a:lstStyle/>
            <a:p>
              <a:endParaRPr/>
            </a:p>
          </p:txBody>
        </p:sp>
        <p:sp>
          <p:nvSpPr>
            <p:cNvPr id="9052" name="object 9052"/>
            <p:cNvSpPr/>
            <p:nvPr/>
          </p:nvSpPr>
          <p:spPr>
            <a:xfrm>
              <a:off x="5905093" y="8024380"/>
              <a:ext cx="9525" cy="6350"/>
            </a:xfrm>
            <a:custGeom>
              <a:avLst/>
              <a:gdLst/>
              <a:ahLst/>
              <a:cxnLst/>
              <a:rect l="l" t="t" r="r" b="b"/>
              <a:pathLst>
                <a:path w="9525" h="6350">
                  <a:moveTo>
                    <a:pt x="9423" y="0"/>
                  </a:moveTo>
                  <a:lnTo>
                    <a:pt x="0" y="5892"/>
                  </a:lnTo>
                </a:path>
              </a:pathLst>
            </a:custGeom>
            <a:ln w="25400">
              <a:solidFill>
                <a:srgbClr val="FFF17C"/>
              </a:solidFill>
            </a:ln>
          </p:spPr>
          <p:txBody>
            <a:bodyPr wrap="square" lIns="0" tIns="0" rIns="0" bIns="0" rtlCol="0"/>
            <a:lstStyle/>
            <a:p>
              <a:endParaRPr/>
            </a:p>
          </p:txBody>
        </p:sp>
        <p:sp>
          <p:nvSpPr>
            <p:cNvPr id="9053" name="object 9053"/>
            <p:cNvSpPr/>
            <p:nvPr/>
          </p:nvSpPr>
          <p:spPr>
            <a:xfrm>
              <a:off x="5902756" y="8020367"/>
              <a:ext cx="2540" cy="10160"/>
            </a:xfrm>
            <a:custGeom>
              <a:avLst/>
              <a:gdLst/>
              <a:ahLst/>
              <a:cxnLst/>
              <a:rect l="l" t="t" r="r" b="b"/>
              <a:pathLst>
                <a:path w="2539" h="10159">
                  <a:moveTo>
                    <a:pt x="2336" y="9906"/>
                  </a:moveTo>
                  <a:lnTo>
                    <a:pt x="0" y="0"/>
                  </a:lnTo>
                </a:path>
              </a:pathLst>
            </a:custGeom>
            <a:ln w="25400">
              <a:solidFill>
                <a:srgbClr val="FFEF7A"/>
              </a:solidFill>
            </a:ln>
          </p:spPr>
          <p:txBody>
            <a:bodyPr wrap="square" lIns="0" tIns="0" rIns="0" bIns="0" rtlCol="0"/>
            <a:lstStyle/>
            <a:p>
              <a:endParaRPr/>
            </a:p>
          </p:txBody>
        </p:sp>
        <p:sp>
          <p:nvSpPr>
            <p:cNvPr id="9054" name="object 9054"/>
            <p:cNvSpPr/>
            <p:nvPr/>
          </p:nvSpPr>
          <p:spPr>
            <a:xfrm>
              <a:off x="5902756" y="8011414"/>
              <a:ext cx="10160" cy="9525"/>
            </a:xfrm>
            <a:custGeom>
              <a:avLst/>
              <a:gdLst/>
              <a:ahLst/>
              <a:cxnLst/>
              <a:rect l="l" t="t" r="r" b="b"/>
              <a:pathLst>
                <a:path w="10160" h="9525">
                  <a:moveTo>
                    <a:pt x="0" y="8953"/>
                  </a:moveTo>
                  <a:lnTo>
                    <a:pt x="9639" y="0"/>
                  </a:lnTo>
                </a:path>
              </a:pathLst>
            </a:custGeom>
            <a:ln w="25400">
              <a:solidFill>
                <a:srgbClr val="FFF27F"/>
              </a:solidFill>
            </a:ln>
          </p:spPr>
          <p:txBody>
            <a:bodyPr wrap="square" lIns="0" tIns="0" rIns="0" bIns="0" rtlCol="0"/>
            <a:lstStyle/>
            <a:p>
              <a:endParaRPr/>
            </a:p>
          </p:txBody>
        </p:sp>
        <p:sp>
          <p:nvSpPr>
            <p:cNvPr id="9055" name="object 9055"/>
            <p:cNvSpPr/>
            <p:nvPr/>
          </p:nvSpPr>
          <p:spPr>
            <a:xfrm>
              <a:off x="5912396" y="8011414"/>
              <a:ext cx="2540" cy="13335"/>
            </a:xfrm>
            <a:custGeom>
              <a:avLst/>
              <a:gdLst/>
              <a:ahLst/>
              <a:cxnLst/>
              <a:rect l="l" t="t" r="r" b="b"/>
              <a:pathLst>
                <a:path w="2539" h="13334">
                  <a:moveTo>
                    <a:pt x="0" y="0"/>
                  </a:moveTo>
                  <a:lnTo>
                    <a:pt x="660" y="4381"/>
                  </a:lnTo>
                  <a:lnTo>
                    <a:pt x="1346" y="8724"/>
                  </a:lnTo>
                  <a:lnTo>
                    <a:pt x="2120" y="12966"/>
                  </a:lnTo>
                </a:path>
              </a:pathLst>
            </a:custGeom>
            <a:ln w="25400">
              <a:solidFill>
                <a:srgbClr val="FFF481"/>
              </a:solidFill>
            </a:ln>
          </p:spPr>
          <p:txBody>
            <a:bodyPr wrap="square" lIns="0" tIns="0" rIns="0" bIns="0" rtlCol="0"/>
            <a:lstStyle/>
            <a:p>
              <a:endParaRPr/>
            </a:p>
          </p:txBody>
        </p:sp>
        <p:sp>
          <p:nvSpPr>
            <p:cNvPr id="9056" name="object 9056"/>
            <p:cNvSpPr/>
            <p:nvPr/>
          </p:nvSpPr>
          <p:spPr>
            <a:xfrm>
              <a:off x="5905233" y="7998168"/>
              <a:ext cx="7620" cy="17780"/>
            </a:xfrm>
            <a:custGeom>
              <a:avLst/>
              <a:gdLst/>
              <a:ahLst/>
              <a:cxnLst/>
              <a:rect l="l" t="t" r="r" b="b"/>
              <a:pathLst>
                <a:path w="7620" h="17779">
                  <a:moveTo>
                    <a:pt x="5156" y="0"/>
                  </a:moveTo>
                  <a:lnTo>
                    <a:pt x="3403" y="1955"/>
                  </a:lnTo>
                  <a:lnTo>
                    <a:pt x="1676" y="3949"/>
                  </a:lnTo>
                  <a:lnTo>
                    <a:pt x="0" y="5968"/>
                  </a:lnTo>
                  <a:lnTo>
                    <a:pt x="774" y="9804"/>
                  </a:lnTo>
                  <a:lnTo>
                    <a:pt x="2184" y="17525"/>
                  </a:lnTo>
                  <a:lnTo>
                    <a:pt x="3797" y="16014"/>
                  </a:lnTo>
                  <a:lnTo>
                    <a:pt x="5461" y="14554"/>
                  </a:lnTo>
                  <a:lnTo>
                    <a:pt x="7162" y="13246"/>
                  </a:lnTo>
                  <a:lnTo>
                    <a:pt x="5854" y="4432"/>
                  </a:lnTo>
                  <a:lnTo>
                    <a:pt x="5156" y="0"/>
                  </a:lnTo>
                  <a:close/>
                </a:path>
              </a:pathLst>
            </a:custGeom>
            <a:solidFill>
              <a:srgbClr val="FFF486"/>
            </a:solidFill>
          </p:spPr>
          <p:txBody>
            <a:bodyPr wrap="square" lIns="0" tIns="0" rIns="0" bIns="0" rtlCol="0"/>
            <a:lstStyle/>
            <a:p>
              <a:endParaRPr/>
            </a:p>
          </p:txBody>
        </p:sp>
        <p:sp>
          <p:nvSpPr>
            <p:cNvPr id="9057" name="object 9057"/>
            <p:cNvSpPr/>
            <p:nvPr/>
          </p:nvSpPr>
          <p:spPr>
            <a:xfrm>
              <a:off x="5910389" y="7998168"/>
              <a:ext cx="2540" cy="13335"/>
            </a:xfrm>
            <a:custGeom>
              <a:avLst/>
              <a:gdLst/>
              <a:ahLst/>
              <a:cxnLst/>
              <a:rect l="l" t="t" r="r" b="b"/>
              <a:pathLst>
                <a:path w="2539" h="13334">
                  <a:moveTo>
                    <a:pt x="2006" y="13246"/>
                  </a:moveTo>
                  <a:lnTo>
                    <a:pt x="1346" y="8851"/>
                  </a:lnTo>
                  <a:lnTo>
                    <a:pt x="698" y="4432"/>
                  </a:lnTo>
                  <a:lnTo>
                    <a:pt x="0" y="0"/>
                  </a:lnTo>
                </a:path>
              </a:pathLst>
            </a:custGeom>
            <a:ln w="25400">
              <a:solidFill>
                <a:srgbClr val="FFF587"/>
              </a:solidFill>
            </a:ln>
          </p:spPr>
          <p:txBody>
            <a:bodyPr wrap="square" lIns="0" tIns="0" rIns="0" bIns="0" rtlCol="0"/>
            <a:lstStyle/>
            <a:p>
              <a:endParaRPr/>
            </a:p>
          </p:txBody>
        </p:sp>
        <p:sp>
          <p:nvSpPr>
            <p:cNvPr id="9058" name="object 9058"/>
            <p:cNvSpPr/>
            <p:nvPr/>
          </p:nvSpPr>
          <p:spPr>
            <a:xfrm>
              <a:off x="5905233" y="7998168"/>
              <a:ext cx="5715" cy="6350"/>
            </a:xfrm>
            <a:custGeom>
              <a:avLst/>
              <a:gdLst/>
              <a:ahLst/>
              <a:cxnLst/>
              <a:rect l="l" t="t" r="r" b="b"/>
              <a:pathLst>
                <a:path w="5714" h="6350">
                  <a:moveTo>
                    <a:pt x="5156" y="0"/>
                  </a:moveTo>
                  <a:lnTo>
                    <a:pt x="0" y="5968"/>
                  </a:lnTo>
                </a:path>
              </a:pathLst>
            </a:custGeom>
            <a:ln w="25400">
              <a:solidFill>
                <a:srgbClr val="FFF589"/>
              </a:solidFill>
            </a:ln>
          </p:spPr>
          <p:txBody>
            <a:bodyPr wrap="square" lIns="0" tIns="0" rIns="0" bIns="0" rtlCol="0"/>
            <a:lstStyle/>
            <a:p>
              <a:endParaRPr/>
            </a:p>
          </p:txBody>
        </p:sp>
        <p:sp>
          <p:nvSpPr>
            <p:cNvPr id="9059" name="object 9059"/>
            <p:cNvSpPr/>
            <p:nvPr/>
          </p:nvSpPr>
          <p:spPr>
            <a:xfrm>
              <a:off x="5905233" y="8004137"/>
              <a:ext cx="2540" cy="12065"/>
            </a:xfrm>
            <a:custGeom>
              <a:avLst/>
              <a:gdLst/>
              <a:ahLst/>
              <a:cxnLst/>
              <a:rect l="l" t="t" r="r" b="b"/>
              <a:pathLst>
                <a:path w="2539" h="12065">
                  <a:moveTo>
                    <a:pt x="0" y="0"/>
                  </a:moveTo>
                  <a:lnTo>
                    <a:pt x="2184" y="11556"/>
                  </a:lnTo>
                </a:path>
              </a:pathLst>
            </a:custGeom>
            <a:ln w="25400">
              <a:solidFill>
                <a:srgbClr val="FFF385"/>
              </a:solidFill>
            </a:ln>
          </p:spPr>
          <p:txBody>
            <a:bodyPr wrap="square" lIns="0" tIns="0" rIns="0" bIns="0" rtlCol="0"/>
            <a:lstStyle/>
            <a:p>
              <a:endParaRPr/>
            </a:p>
          </p:txBody>
        </p:sp>
        <p:sp>
          <p:nvSpPr>
            <p:cNvPr id="9060" name="object 9060"/>
            <p:cNvSpPr/>
            <p:nvPr/>
          </p:nvSpPr>
          <p:spPr>
            <a:xfrm>
              <a:off x="5907417" y="8011414"/>
              <a:ext cx="5080" cy="4445"/>
            </a:xfrm>
            <a:custGeom>
              <a:avLst/>
              <a:gdLst/>
              <a:ahLst/>
              <a:cxnLst/>
              <a:rect l="l" t="t" r="r" b="b"/>
              <a:pathLst>
                <a:path w="5079" h="4445">
                  <a:moveTo>
                    <a:pt x="0" y="4279"/>
                  </a:moveTo>
                  <a:lnTo>
                    <a:pt x="4978" y="0"/>
                  </a:lnTo>
                </a:path>
              </a:pathLst>
            </a:custGeom>
            <a:ln w="25400">
              <a:solidFill>
                <a:srgbClr val="FFF382"/>
              </a:solidFill>
            </a:ln>
          </p:spPr>
          <p:txBody>
            <a:bodyPr wrap="square" lIns="0" tIns="0" rIns="0" bIns="0" rtlCol="0"/>
            <a:lstStyle/>
            <a:p>
              <a:endParaRPr/>
            </a:p>
          </p:txBody>
        </p:sp>
        <p:sp>
          <p:nvSpPr>
            <p:cNvPr id="9061" name="object 9061"/>
            <p:cNvSpPr/>
            <p:nvPr/>
          </p:nvSpPr>
          <p:spPr>
            <a:xfrm>
              <a:off x="5900356" y="8004137"/>
              <a:ext cx="7620" cy="16510"/>
            </a:xfrm>
            <a:custGeom>
              <a:avLst/>
              <a:gdLst/>
              <a:ahLst/>
              <a:cxnLst/>
              <a:rect l="l" t="t" r="r" b="b"/>
              <a:pathLst>
                <a:path w="7620" h="16509">
                  <a:moveTo>
                    <a:pt x="4876" y="0"/>
                  </a:moveTo>
                  <a:lnTo>
                    <a:pt x="3200" y="2006"/>
                  </a:lnTo>
                  <a:lnTo>
                    <a:pt x="1562" y="4038"/>
                  </a:lnTo>
                  <a:lnTo>
                    <a:pt x="0" y="6083"/>
                  </a:lnTo>
                  <a:lnTo>
                    <a:pt x="838" y="9461"/>
                  </a:lnTo>
                  <a:lnTo>
                    <a:pt x="2400" y="16230"/>
                  </a:lnTo>
                  <a:lnTo>
                    <a:pt x="3898" y="14655"/>
                  </a:lnTo>
                  <a:lnTo>
                    <a:pt x="5448" y="13080"/>
                  </a:lnTo>
                  <a:lnTo>
                    <a:pt x="7061" y="11556"/>
                  </a:lnTo>
                  <a:lnTo>
                    <a:pt x="5651" y="3835"/>
                  </a:lnTo>
                  <a:lnTo>
                    <a:pt x="4876" y="0"/>
                  </a:lnTo>
                  <a:close/>
                </a:path>
              </a:pathLst>
            </a:custGeom>
            <a:solidFill>
              <a:srgbClr val="FFF281"/>
            </a:solidFill>
          </p:spPr>
          <p:txBody>
            <a:bodyPr wrap="square" lIns="0" tIns="0" rIns="0" bIns="0" rtlCol="0"/>
            <a:lstStyle/>
            <a:p>
              <a:endParaRPr/>
            </a:p>
          </p:txBody>
        </p:sp>
        <p:sp>
          <p:nvSpPr>
            <p:cNvPr id="9062" name="object 9062"/>
            <p:cNvSpPr/>
            <p:nvPr/>
          </p:nvSpPr>
          <p:spPr>
            <a:xfrm>
              <a:off x="5900356" y="8004137"/>
              <a:ext cx="7620" cy="12065"/>
            </a:xfrm>
            <a:custGeom>
              <a:avLst/>
              <a:gdLst/>
              <a:ahLst/>
              <a:cxnLst/>
              <a:rect l="l" t="t" r="r" b="b"/>
              <a:pathLst>
                <a:path w="7620" h="12065">
                  <a:moveTo>
                    <a:pt x="7061" y="11556"/>
                  </a:moveTo>
                  <a:lnTo>
                    <a:pt x="4876" y="0"/>
                  </a:lnTo>
                </a:path>
                <a:path w="7620" h="12065">
                  <a:moveTo>
                    <a:pt x="4876" y="0"/>
                  </a:moveTo>
                  <a:lnTo>
                    <a:pt x="0" y="6083"/>
                  </a:lnTo>
                </a:path>
              </a:pathLst>
            </a:custGeom>
            <a:ln w="25400">
              <a:solidFill>
                <a:srgbClr val="FFF385"/>
              </a:solidFill>
            </a:ln>
          </p:spPr>
          <p:txBody>
            <a:bodyPr wrap="square" lIns="0" tIns="0" rIns="0" bIns="0" rtlCol="0"/>
            <a:lstStyle/>
            <a:p>
              <a:endParaRPr/>
            </a:p>
          </p:txBody>
        </p:sp>
        <p:sp>
          <p:nvSpPr>
            <p:cNvPr id="9063" name="object 9063"/>
            <p:cNvSpPr/>
            <p:nvPr/>
          </p:nvSpPr>
          <p:spPr>
            <a:xfrm>
              <a:off x="5900356" y="8010220"/>
              <a:ext cx="7620" cy="10160"/>
            </a:xfrm>
            <a:custGeom>
              <a:avLst/>
              <a:gdLst/>
              <a:ahLst/>
              <a:cxnLst/>
              <a:rect l="l" t="t" r="r" b="b"/>
              <a:pathLst>
                <a:path w="7620" h="10159">
                  <a:moveTo>
                    <a:pt x="0" y="0"/>
                  </a:moveTo>
                  <a:lnTo>
                    <a:pt x="2400" y="10147"/>
                  </a:lnTo>
                </a:path>
                <a:path w="7620" h="10159">
                  <a:moveTo>
                    <a:pt x="2400" y="10147"/>
                  </a:moveTo>
                  <a:lnTo>
                    <a:pt x="7061" y="5473"/>
                  </a:lnTo>
                </a:path>
              </a:pathLst>
            </a:custGeom>
            <a:ln w="25400">
              <a:solidFill>
                <a:srgbClr val="FFF07E"/>
              </a:solidFill>
            </a:ln>
          </p:spPr>
          <p:txBody>
            <a:bodyPr wrap="square" lIns="0" tIns="0" rIns="0" bIns="0" rtlCol="0"/>
            <a:lstStyle/>
            <a:p>
              <a:endParaRPr/>
            </a:p>
          </p:txBody>
        </p:sp>
        <p:sp>
          <p:nvSpPr>
            <p:cNvPr id="9064" name="object 9064"/>
            <p:cNvSpPr/>
            <p:nvPr/>
          </p:nvSpPr>
          <p:spPr>
            <a:xfrm>
              <a:off x="5895835" y="8010220"/>
              <a:ext cx="9525" cy="22860"/>
            </a:xfrm>
            <a:custGeom>
              <a:avLst/>
              <a:gdLst/>
              <a:ahLst/>
              <a:cxnLst/>
              <a:rect l="l" t="t" r="r" b="b"/>
              <a:pathLst>
                <a:path w="9525" h="22859">
                  <a:moveTo>
                    <a:pt x="4521" y="0"/>
                  </a:moveTo>
                  <a:lnTo>
                    <a:pt x="2946" y="2044"/>
                  </a:lnTo>
                  <a:lnTo>
                    <a:pt x="1435" y="4089"/>
                  </a:lnTo>
                  <a:lnTo>
                    <a:pt x="0" y="6134"/>
                  </a:lnTo>
                  <a:lnTo>
                    <a:pt x="1854" y="11861"/>
                  </a:lnTo>
                  <a:lnTo>
                    <a:pt x="3517" y="17716"/>
                  </a:lnTo>
                  <a:lnTo>
                    <a:pt x="5118" y="22758"/>
                  </a:lnTo>
                  <a:lnTo>
                    <a:pt x="9258" y="20053"/>
                  </a:lnTo>
                  <a:lnTo>
                    <a:pt x="7670" y="13601"/>
                  </a:lnTo>
                  <a:lnTo>
                    <a:pt x="6197" y="6756"/>
                  </a:lnTo>
                  <a:lnTo>
                    <a:pt x="4521" y="0"/>
                  </a:lnTo>
                  <a:close/>
                </a:path>
              </a:pathLst>
            </a:custGeom>
            <a:solidFill>
              <a:srgbClr val="FFEE78"/>
            </a:solidFill>
          </p:spPr>
          <p:txBody>
            <a:bodyPr wrap="square" lIns="0" tIns="0" rIns="0" bIns="0" rtlCol="0"/>
            <a:lstStyle/>
            <a:p>
              <a:endParaRPr/>
            </a:p>
          </p:txBody>
        </p:sp>
        <p:sp>
          <p:nvSpPr>
            <p:cNvPr id="9065" name="object 9065"/>
            <p:cNvSpPr/>
            <p:nvPr/>
          </p:nvSpPr>
          <p:spPr>
            <a:xfrm>
              <a:off x="5900356" y="8010220"/>
              <a:ext cx="5080" cy="20320"/>
            </a:xfrm>
            <a:custGeom>
              <a:avLst/>
              <a:gdLst/>
              <a:ahLst/>
              <a:cxnLst/>
              <a:rect l="l" t="t" r="r" b="b"/>
              <a:pathLst>
                <a:path w="5079" h="20320">
                  <a:moveTo>
                    <a:pt x="4737" y="20053"/>
                  </a:moveTo>
                  <a:lnTo>
                    <a:pt x="3149" y="13601"/>
                  </a:lnTo>
                  <a:lnTo>
                    <a:pt x="1676" y="6756"/>
                  </a:lnTo>
                  <a:lnTo>
                    <a:pt x="0" y="0"/>
                  </a:lnTo>
                </a:path>
              </a:pathLst>
            </a:custGeom>
            <a:ln w="25400">
              <a:solidFill>
                <a:srgbClr val="FFF07D"/>
              </a:solidFill>
            </a:ln>
          </p:spPr>
          <p:txBody>
            <a:bodyPr wrap="square" lIns="0" tIns="0" rIns="0" bIns="0" rtlCol="0"/>
            <a:lstStyle/>
            <a:p>
              <a:endParaRPr/>
            </a:p>
          </p:txBody>
        </p:sp>
        <p:sp>
          <p:nvSpPr>
            <p:cNvPr id="9066" name="object 9066"/>
            <p:cNvSpPr/>
            <p:nvPr/>
          </p:nvSpPr>
          <p:spPr>
            <a:xfrm>
              <a:off x="5895835" y="8010220"/>
              <a:ext cx="5080" cy="6350"/>
            </a:xfrm>
            <a:custGeom>
              <a:avLst/>
              <a:gdLst/>
              <a:ahLst/>
              <a:cxnLst/>
              <a:rect l="l" t="t" r="r" b="b"/>
              <a:pathLst>
                <a:path w="5079" h="6350">
                  <a:moveTo>
                    <a:pt x="4521" y="0"/>
                  </a:moveTo>
                  <a:lnTo>
                    <a:pt x="0" y="6134"/>
                  </a:lnTo>
                </a:path>
              </a:pathLst>
            </a:custGeom>
            <a:ln w="25400">
              <a:solidFill>
                <a:srgbClr val="FFEF7B"/>
              </a:solidFill>
            </a:ln>
          </p:spPr>
          <p:txBody>
            <a:bodyPr wrap="square" lIns="0" tIns="0" rIns="0" bIns="0" rtlCol="0"/>
            <a:lstStyle/>
            <a:p>
              <a:endParaRPr/>
            </a:p>
          </p:txBody>
        </p:sp>
        <p:sp>
          <p:nvSpPr>
            <p:cNvPr id="9067" name="object 9067"/>
            <p:cNvSpPr/>
            <p:nvPr/>
          </p:nvSpPr>
          <p:spPr>
            <a:xfrm>
              <a:off x="5895835" y="8016354"/>
              <a:ext cx="5715" cy="17145"/>
            </a:xfrm>
            <a:custGeom>
              <a:avLst/>
              <a:gdLst/>
              <a:ahLst/>
              <a:cxnLst/>
              <a:rect l="l" t="t" r="r" b="b"/>
              <a:pathLst>
                <a:path w="5714" h="17145">
                  <a:moveTo>
                    <a:pt x="0" y="0"/>
                  </a:moveTo>
                  <a:lnTo>
                    <a:pt x="1854" y="5727"/>
                  </a:lnTo>
                  <a:lnTo>
                    <a:pt x="3517" y="11582"/>
                  </a:lnTo>
                  <a:lnTo>
                    <a:pt x="5118" y="16624"/>
                  </a:lnTo>
                </a:path>
              </a:pathLst>
            </a:custGeom>
            <a:ln w="25400">
              <a:solidFill>
                <a:srgbClr val="FFEC72"/>
              </a:solidFill>
            </a:ln>
          </p:spPr>
          <p:txBody>
            <a:bodyPr wrap="square" lIns="0" tIns="0" rIns="0" bIns="0" rtlCol="0"/>
            <a:lstStyle/>
            <a:p>
              <a:endParaRPr/>
            </a:p>
          </p:txBody>
        </p:sp>
        <p:sp>
          <p:nvSpPr>
            <p:cNvPr id="9068" name="object 9068"/>
            <p:cNvSpPr/>
            <p:nvPr/>
          </p:nvSpPr>
          <p:spPr>
            <a:xfrm>
              <a:off x="5900953" y="8030273"/>
              <a:ext cx="4445" cy="3175"/>
            </a:xfrm>
            <a:custGeom>
              <a:avLst/>
              <a:gdLst/>
              <a:ahLst/>
              <a:cxnLst/>
              <a:rect l="l" t="t" r="r" b="b"/>
              <a:pathLst>
                <a:path w="4445" h="3175">
                  <a:moveTo>
                    <a:pt x="0" y="2705"/>
                  </a:moveTo>
                  <a:lnTo>
                    <a:pt x="4140" y="0"/>
                  </a:lnTo>
                </a:path>
              </a:pathLst>
            </a:custGeom>
            <a:ln w="25399">
              <a:solidFill>
                <a:srgbClr val="FFED75"/>
              </a:solidFill>
            </a:ln>
          </p:spPr>
          <p:txBody>
            <a:bodyPr wrap="square" lIns="0" tIns="0" rIns="0" bIns="0" rtlCol="0"/>
            <a:lstStyle/>
            <a:p>
              <a:endParaRPr/>
            </a:p>
          </p:txBody>
        </p:sp>
        <p:sp>
          <p:nvSpPr>
            <p:cNvPr id="9069" name="object 9069"/>
            <p:cNvSpPr/>
            <p:nvPr/>
          </p:nvSpPr>
          <p:spPr>
            <a:xfrm>
              <a:off x="5891809" y="8016354"/>
              <a:ext cx="9525" cy="19685"/>
            </a:xfrm>
            <a:custGeom>
              <a:avLst/>
              <a:gdLst/>
              <a:ahLst/>
              <a:cxnLst/>
              <a:rect l="l" t="t" r="r" b="b"/>
              <a:pathLst>
                <a:path w="9525" h="19684">
                  <a:moveTo>
                    <a:pt x="4025" y="0"/>
                  </a:moveTo>
                  <a:lnTo>
                    <a:pt x="2590" y="2057"/>
                  </a:lnTo>
                  <a:lnTo>
                    <a:pt x="1244" y="4089"/>
                  </a:lnTo>
                  <a:lnTo>
                    <a:pt x="0" y="6121"/>
                  </a:lnTo>
                  <a:lnTo>
                    <a:pt x="2006" y="10337"/>
                  </a:lnTo>
                  <a:lnTo>
                    <a:pt x="3822" y="14706"/>
                  </a:lnTo>
                  <a:lnTo>
                    <a:pt x="5448" y="19113"/>
                  </a:lnTo>
                  <a:lnTo>
                    <a:pt x="9143" y="16624"/>
                  </a:lnTo>
                  <a:lnTo>
                    <a:pt x="7543" y="11582"/>
                  </a:lnTo>
                  <a:lnTo>
                    <a:pt x="5880" y="5727"/>
                  </a:lnTo>
                  <a:lnTo>
                    <a:pt x="4025" y="0"/>
                  </a:lnTo>
                  <a:close/>
                </a:path>
              </a:pathLst>
            </a:custGeom>
            <a:solidFill>
              <a:srgbClr val="FFE96B"/>
            </a:solidFill>
          </p:spPr>
          <p:txBody>
            <a:bodyPr wrap="square" lIns="0" tIns="0" rIns="0" bIns="0" rtlCol="0"/>
            <a:lstStyle/>
            <a:p>
              <a:endParaRPr/>
            </a:p>
          </p:txBody>
        </p:sp>
        <p:sp>
          <p:nvSpPr>
            <p:cNvPr id="9070" name="object 9070"/>
            <p:cNvSpPr/>
            <p:nvPr/>
          </p:nvSpPr>
          <p:spPr>
            <a:xfrm>
              <a:off x="5895835" y="8016354"/>
              <a:ext cx="5715" cy="17145"/>
            </a:xfrm>
            <a:custGeom>
              <a:avLst/>
              <a:gdLst/>
              <a:ahLst/>
              <a:cxnLst/>
              <a:rect l="l" t="t" r="r" b="b"/>
              <a:pathLst>
                <a:path w="5714" h="17145">
                  <a:moveTo>
                    <a:pt x="5118" y="16624"/>
                  </a:moveTo>
                  <a:lnTo>
                    <a:pt x="3517" y="11582"/>
                  </a:lnTo>
                  <a:lnTo>
                    <a:pt x="1854" y="5727"/>
                  </a:lnTo>
                  <a:lnTo>
                    <a:pt x="0" y="0"/>
                  </a:lnTo>
                </a:path>
              </a:pathLst>
            </a:custGeom>
            <a:ln w="25400">
              <a:solidFill>
                <a:srgbClr val="FFEC72"/>
              </a:solidFill>
            </a:ln>
          </p:spPr>
          <p:txBody>
            <a:bodyPr wrap="square" lIns="0" tIns="0" rIns="0" bIns="0" rtlCol="0"/>
            <a:lstStyle/>
            <a:p>
              <a:endParaRPr/>
            </a:p>
          </p:txBody>
        </p:sp>
        <p:sp>
          <p:nvSpPr>
            <p:cNvPr id="9071" name="object 9071"/>
            <p:cNvSpPr/>
            <p:nvPr/>
          </p:nvSpPr>
          <p:spPr>
            <a:xfrm>
              <a:off x="5891809" y="8016354"/>
              <a:ext cx="4445" cy="6350"/>
            </a:xfrm>
            <a:custGeom>
              <a:avLst/>
              <a:gdLst/>
              <a:ahLst/>
              <a:cxnLst/>
              <a:rect l="l" t="t" r="r" b="b"/>
              <a:pathLst>
                <a:path w="4445" h="6350">
                  <a:moveTo>
                    <a:pt x="4025" y="0"/>
                  </a:moveTo>
                  <a:lnTo>
                    <a:pt x="0" y="6121"/>
                  </a:lnTo>
                </a:path>
              </a:pathLst>
            </a:custGeom>
            <a:ln w="25399">
              <a:solidFill>
                <a:srgbClr val="FFE96C"/>
              </a:solidFill>
            </a:ln>
          </p:spPr>
          <p:txBody>
            <a:bodyPr wrap="square" lIns="0" tIns="0" rIns="0" bIns="0" rtlCol="0"/>
            <a:lstStyle/>
            <a:p>
              <a:endParaRPr/>
            </a:p>
          </p:txBody>
        </p:sp>
        <p:sp>
          <p:nvSpPr>
            <p:cNvPr id="9072" name="object 9072"/>
            <p:cNvSpPr/>
            <p:nvPr/>
          </p:nvSpPr>
          <p:spPr>
            <a:xfrm>
              <a:off x="5891809" y="8022475"/>
              <a:ext cx="5715" cy="13335"/>
            </a:xfrm>
            <a:custGeom>
              <a:avLst/>
              <a:gdLst/>
              <a:ahLst/>
              <a:cxnLst/>
              <a:rect l="l" t="t" r="r" b="b"/>
              <a:pathLst>
                <a:path w="5714" h="13334">
                  <a:moveTo>
                    <a:pt x="0" y="0"/>
                  </a:moveTo>
                  <a:lnTo>
                    <a:pt x="2006" y="4216"/>
                  </a:lnTo>
                  <a:lnTo>
                    <a:pt x="3822" y="8585"/>
                  </a:lnTo>
                  <a:lnTo>
                    <a:pt x="5448" y="12992"/>
                  </a:lnTo>
                </a:path>
              </a:pathLst>
            </a:custGeom>
            <a:ln w="25399">
              <a:solidFill>
                <a:srgbClr val="FFE764"/>
              </a:solidFill>
            </a:ln>
          </p:spPr>
          <p:txBody>
            <a:bodyPr wrap="square" lIns="0" tIns="0" rIns="0" bIns="0" rtlCol="0"/>
            <a:lstStyle/>
            <a:p>
              <a:endParaRPr/>
            </a:p>
          </p:txBody>
        </p:sp>
        <p:sp>
          <p:nvSpPr>
            <p:cNvPr id="9073" name="object 9073"/>
            <p:cNvSpPr/>
            <p:nvPr/>
          </p:nvSpPr>
          <p:spPr>
            <a:xfrm>
              <a:off x="5897257" y="8032978"/>
              <a:ext cx="3810" cy="2540"/>
            </a:xfrm>
            <a:custGeom>
              <a:avLst/>
              <a:gdLst/>
              <a:ahLst/>
              <a:cxnLst/>
              <a:rect l="l" t="t" r="r" b="b"/>
              <a:pathLst>
                <a:path w="3810" h="2540">
                  <a:moveTo>
                    <a:pt x="0" y="2489"/>
                  </a:moveTo>
                  <a:lnTo>
                    <a:pt x="3695" y="0"/>
                  </a:lnTo>
                </a:path>
              </a:pathLst>
            </a:custGeom>
            <a:ln w="25400">
              <a:solidFill>
                <a:srgbClr val="FFE96A"/>
              </a:solidFill>
            </a:ln>
          </p:spPr>
          <p:txBody>
            <a:bodyPr wrap="square" lIns="0" tIns="0" rIns="0" bIns="0" rtlCol="0"/>
            <a:lstStyle/>
            <a:p>
              <a:endParaRPr/>
            </a:p>
          </p:txBody>
        </p:sp>
        <p:sp>
          <p:nvSpPr>
            <p:cNvPr id="9074" name="object 9074"/>
            <p:cNvSpPr/>
            <p:nvPr/>
          </p:nvSpPr>
          <p:spPr>
            <a:xfrm>
              <a:off x="5899429" y="7971967"/>
              <a:ext cx="11430" cy="32384"/>
            </a:xfrm>
            <a:custGeom>
              <a:avLst/>
              <a:gdLst/>
              <a:ahLst/>
              <a:cxnLst/>
              <a:rect l="l" t="t" r="r" b="b"/>
              <a:pathLst>
                <a:path w="11429" h="32384">
                  <a:moveTo>
                    <a:pt x="5372" y="0"/>
                  </a:moveTo>
                  <a:lnTo>
                    <a:pt x="3568" y="2908"/>
                  </a:lnTo>
                  <a:lnTo>
                    <a:pt x="1765" y="5943"/>
                  </a:lnTo>
                  <a:lnTo>
                    <a:pt x="0" y="9067"/>
                  </a:lnTo>
                  <a:lnTo>
                    <a:pt x="2514" y="16814"/>
                  </a:lnTo>
                  <a:lnTo>
                    <a:pt x="4279" y="24472"/>
                  </a:lnTo>
                  <a:lnTo>
                    <a:pt x="5803" y="32169"/>
                  </a:lnTo>
                  <a:lnTo>
                    <a:pt x="9207" y="28155"/>
                  </a:lnTo>
                  <a:lnTo>
                    <a:pt x="10960" y="26200"/>
                  </a:lnTo>
                  <a:lnTo>
                    <a:pt x="9847" y="19559"/>
                  </a:lnTo>
                  <a:lnTo>
                    <a:pt x="8585" y="12957"/>
                  </a:lnTo>
                  <a:lnTo>
                    <a:pt x="7113" y="6426"/>
                  </a:lnTo>
                  <a:lnTo>
                    <a:pt x="5372" y="0"/>
                  </a:lnTo>
                  <a:close/>
                </a:path>
              </a:pathLst>
            </a:custGeom>
            <a:solidFill>
              <a:srgbClr val="FFF793"/>
            </a:solidFill>
          </p:spPr>
          <p:txBody>
            <a:bodyPr wrap="square" lIns="0" tIns="0" rIns="0" bIns="0" rtlCol="0"/>
            <a:lstStyle/>
            <a:p>
              <a:endParaRPr/>
            </a:p>
          </p:txBody>
        </p:sp>
        <p:sp>
          <p:nvSpPr>
            <p:cNvPr id="9075" name="object 9075"/>
            <p:cNvSpPr/>
            <p:nvPr/>
          </p:nvSpPr>
          <p:spPr>
            <a:xfrm>
              <a:off x="5904801" y="7971967"/>
              <a:ext cx="5715" cy="26670"/>
            </a:xfrm>
            <a:custGeom>
              <a:avLst/>
              <a:gdLst/>
              <a:ahLst/>
              <a:cxnLst/>
              <a:rect l="l" t="t" r="r" b="b"/>
              <a:pathLst>
                <a:path w="5714" h="26670">
                  <a:moveTo>
                    <a:pt x="5587" y="26200"/>
                  </a:moveTo>
                  <a:lnTo>
                    <a:pt x="4475" y="19559"/>
                  </a:lnTo>
                  <a:lnTo>
                    <a:pt x="3213" y="12957"/>
                  </a:lnTo>
                  <a:lnTo>
                    <a:pt x="1741" y="6426"/>
                  </a:lnTo>
                  <a:lnTo>
                    <a:pt x="0" y="0"/>
                  </a:lnTo>
                </a:path>
              </a:pathLst>
            </a:custGeom>
            <a:ln w="25400">
              <a:solidFill>
                <a:srgbClr val="FFF795"/>
              </a:solidFill>
            </a:ln>
          </p:spPr>
          <p:txBody>
            <a:bodyPr wrap="square" lIns="0" tIns="0" rIns="0" bIns="0" rtlCol="0"/>
            <a:lstStyle/>
            <a:p>
              <a:endParaRPr/>
            </a:p>
          </p:txBody>
        </p:sp>
        <p:sp>
          <p:nvSpPr>
            <p:cNvPr id="9076" name="object 9076"/>
            <p:cNvSpPr/>
            <p:nvPr/>
          </p:nvSpPr>
          <p:spPr>
            <a:xfrm>
              <a:off x="5899429" y="7971967"/>
              <a:ext cx="5715" cy="9525"/>
            </a:xfrm>
            <a:custGeom>
              <a:avLst/>
              <a:gdLst/>
              <a:ahLst/>
              <a:cxnLst/>
              <a:rect l="l" t="t" r="r" b="b"/>
              <a:pathLst>
                <a:path w="5714" h="9525">
                  <a:moveTo>
                    <a:pt x="5372" y="0"/>
                  </a:moveTo>
                  <a:lnTo>
                    <a:pt x="0" y="9067"/>
                  </a:lnTo>
                </a:path>
              </a:pathLst>
            </a:custGeom>
            <a:ln w="25400">
              <a:solidFill>
                <a:srgbClr val="FFF89D"/>
              </a:solidFill>
            </a:ln>
          </p:spPr>
          <p:txBody>
            <a:bodyPr wrap="square" lIns="0" tIns="0" rIns="0" bIns="0" rtlCol="0"/>
            <a:lstStyle/>
            <a:p>
              <a:endParaRPr/>
            </a:p>
          </p:txBody>
        </p:sp>
        <p:sp>
          <p:nvSpPr>
            <p:cNvPr id="9077" name="object 9077"/>
            <p:cNvSpPr/>
            <p:nvPr/>
          </p:nvSpPr>
          <p:spPr>
            <a:xfrm>
              <a:off x="5899429" y="7981035"/>
              <a:ext cx="6350" cy="23495"/>
            </a:xfrm>
            <a:custGeom>
              <a:avLst/>
              <a:gdLst/>
              <a:ahLst/>
              <a:cxnLst/>
              <a:rect l="l" t="t" r="r" b="b"/>
              <a:pathLst>
                <a:path w="6350" h="23495">
                  <a:moveTo>
                    <a:pt x="0" y="0"/>
                  </a:moveTo>
                  <a:lnTo>
                    <a:pt x="2514" y="7747"/>
                  </a:lnTo>
                  <a:lnTo>
                    <a:pt x="4279" y="15405"/>
                  </a:lnTo>
                  <a:lnTo>
                    <a:pt x="5803" y="23101"/>
                  </a:lnTo>
                </a:path>
              </a:pathLst>
            </a:custGeom>
            <a:ln w="25400">
              <a:solidFill>
                <a:srgbClr val="FFF591"/>
              </a:solidFill>
            </a:ln>
          </p:spPr>
          <p:txBody>
            <a:bodyPr wrap="square" lIns="0" tIns="0" rIns="0" bIns="0" rtlCol="0"/>
            <a:lstStyle/>
            <a:p>
              <a:endParaRPr/>
            </a:p>
          </p:txBody>
        </p:sp>
        <p:sp>
          <p:nvSpPr>
            <p:cNvPr id="9078" name="object 9078"/>
            <p:cNvSpPr/>
            <p:nvPr/>
          </p:nvSpPr>
          <p:spPr>
            <a:xfrm>
              <a:off x="5905233" y="7998168"/>
              <a:ext cx="5715" cy="6350"/>
            </a:xfrm>
            <a:custGeom>
              <a:avLst/>
              <a:gdLst/>
              <a:ahLst/>
              <a:cxnLst/>
              <a:rect l="l" t="t" r="r" b="b"/>
              <a:pathLst>
                <a:path w="5714" h="6350">
                  <a:moveTo>
                    <a:pt x="0" y="5968"/>
                  </a:moveTo>
                  <a:lnTo>
                    <a:pt x="5156" y="0"/>
                  </a:lnTo>
                </a:path>
              </a:pathLst>
            </a:custGeom>
            <a:ln w="25400">
              <a:solidFill>
                <a:srgbClr val="FFF589"/>
              </a:solidFill>
            </a:ln>
          </p:spPr>
          <p:txBody>
            <a:bodyPr wrap="square" lIns="0" tIns="0" rIns="0" bIns="0" rtlCol="0"/>
            <a:lstStyle/>
            <a:p>
              <a:endParaRPr/>
            </a:p>
          </p:txBody>
        </p:sp>
        <p:sp>
          <p:nvSpPr>
            <p:cNvPr id="9079" name="object 9079"/>
            <p:cNvSpPr/>
            <p:nvPr/>
          </p:nvSpPr>
          <p:spPr>
            <a:xfrm>
              <a:off x="5894260" y="7981035"/>
              <a:ext cx="11430" cy="29209"/>
            </a:xfrm>
            <a:custGeom>
              <a:avLst/>
              <a:gdLst/>
              <a:ahLst/>
              <a:cxnLst/>
              <a:rect l="l" t="t" r="r" b="b"/>
              <a:pathLst>
                <a:path w="11429" h="29209">
                  <a:moveTo>
                    <a:pt x="5168" y="0"/>
                  </a:moveTo>
                  <a:lnTo>
                    <a:pt x="3403" y="3124"/>
                  </a:lnTo>
                  <a:lnTo>
                    <a:pt x="1676" y="6350"/>
                  </a:lnTo>
                  <a:lnTo>
                    <a:pt x="0" y="9613"/>
                  </a:lnTo>
                  <a:lnTo>
                    <a:pt x="2489" y="15735"/>
                  </a:lnTo>
                  <a:lnTo>
                    <a:pt x="4394" y="22415"/>
                  </a:lnTo>
                  <a:lnTo>
                    <a:pt x="6096" y="29184"/>
                  </a:lnTo>
                  <a:lnTo>
                    <a:pt x="7658" y="27139"/>
                  </a:lnTo>
                  <a:lnTo>
                    <a:pt x="10972" y="23101"/>
                  </a:lnTo>
                  <a:lnTo>
                    <a:pt x="9448" y="15405"/>
                  </a:lnTo>
                  <a:lnTo>
                    <a:pt x="7683" y="7747"/>
                  </a:lnTo>
                  <a:lnTo>
                    <a:pt x="5168" y="0"/>
                  </a:lnTo>
                  <a:close/>
                </a:path>
              </a:pathLst>
            </a:custGeom>
            <a:solidFill>
              <a:srgbClr val="FFF48D"/>
            </a:solidFill>
          </p:spPr>
          <p:txBody>
            <a:bodyPr wrap="square" lIns="0" tIns="0" rIns="0" bIns="0" rtlCol="0"/>
            <a:lstStyle/>
            <a:p>
              <a:endParaRPr/>
            </a:p>
          </p:txBody>
        </p:sp>
        <p:sp>
          <p:nvSpPr>
            <p:cNvPr id="9080" name="object 9080"/>
            <p:cNvSpPr/>
            <p:nvPr/>
          </p:nvSpPr>
          <p:spPr>
            <a:xfrm>
              <a:off x="5899429" y="7981035"/>
              <a:ext cx="6350" cy="23495"/>
            </a:xfrm>
            <a:custGeom>
              <a:avLst/>
              <a:gdLst/>
              <a:ahLst/>
              <a:cxnLst/>
              <a:rect l="l" t="t" r="r" b="b"/>
              <a:pathLst>
                <a:path w="6350" h="23495">
                  <a:moveTo>
                    <a:pt x="5803" y="23101"/>
                  </a:moveTo>
                  <a:lnTo>
                    <a:pt x="4279" y="15405"/>
                  </a:lnTo>
                  <a:lnTo>
                    <a:pt x="2514" y="7747"/>
                  </a:lnTo>
                  <a:lnTo>
                    <a:pt x="0" y="0"/>
                  </a:lnTo>
                </a:path>
              </a:pathLst>
            </a:custGeom>
            <a:ln w="25400">
              <a:solidFill>
                <a:srgbClr val="FFF591"/>
              </a:solidFill>
            </a:ln>
          </p:spPr>
          <p:txBody>
            <a:bodyPr wrap="square" lIns="0" tIns="0" rIns="0" bIns="0" rtlCol="0"/>
            <a:lstStyle/>
            <a:p>
              <a:endParaRPr/>
            </a:p>
          </p:txBody>
        </p:sp>
        <p:sp>
          <p:nvSpPr>
            <p:cNvPr id="9081" name="object 9081"/>
            <p:cNvSpPr/>
            <p:nvPr/>
          </p:nvSpPr>
          <p:spPr>
            <a:xfrm>
              <a:off x="5894260" y="7981035"/>
              <a:ext cx="5715" cy="10160"/>
            </a:xfrm>
            <a:custGeom>
              <a:avLst/>
              <a:gdLst/>
              <a:ahLst/>
              <a:cxnLst/>
              <a:rect l="l" t="t" r="r" b="b"/>
              <a:pathLst>
                <a:path w="5714" h="10159">
                  <a:moveTo>
                    <a:pt x="5168" y="0"/>
                  </a:moveTo>
                  <a:lnTo>
                    <a:pt x="0" y="9613"/>
                  </a:lnTo>
                </a:path>
              </a:pathLst>
            </a:custGeom>
            <a:ln w="25400">
              <a:solidFill>
                <a:srgbClr val="FFF595"/>
              </a:solidFill>
            </a:ln>
          </p:spPr>
          <p:txBody>
            <a:bodyPr wrap="square" lIns="0" tIns="0" rIns="0" bIns="0" rtlCol="0"/>
            <a:lstStyle/>
            <a:p>
              <a:endParaRPr/>
            </a:p>
          </p:txBody>
        </p:sp>
        <p:sp>
          <p:nvSpPr>
            <p:cNvPr id="9082" name="object 9082"/>
            <p:cNvSpPr/>
            <p:nvPr/>
          </p:nvSpPr>
          <p:spPr>
            <a:xfrm>
              <a:off x="5894260" y="7990649"/>
              <a:ext cx="6350" cy="19685"/>
            </a:xfrm>
            <a:custGeom>
              <a:avLst/>
              <a:gdLst/>
              <a:ahLst/>
              <a:cxnLst/>
              <a:rect l="l" t="t" r="r" b="b"/>
              <a:pathLst>
                <a:path w="6350" h="19684">
                  <a:moveTo>
                    <a:pt x="0" y="0"/>
                  </a:moveTo>
                  <a:lnTo>
                    <a:pt x="2489" y="6121"/>
                  </a:lnTo>
                  <a:lnTo>
                    <a:pt x="4394" y="12801"/>
                  </a:lnTo>
                  <a:lnTo>
                    <a:pt x="6096" y="19570"/>
                  </a:lnTo>
                </a:path>
              </a:pathLst>
            </a:custGeom>
            <a:ln w="25400">
              <a:solidFill>
                <a:srgbClr val="FFF389"/>
              </a:solidFill>
            </a:ln>
          </p:spPr>
          <p:txBody>
            <a:bodyPr wrap="square" lIns="0" tIns="0" rIns="0" bIns="0" rtlCol="0"/>
            <a:lstStyle/>
            <a:p>
              <a:endParaRPr/>
            </a:p>
          </p:txBody>
        </p:sp>
        <p:sp>
          <p:nvSpPr>
            <p:cNvPr id="9083" name="object 9083"/>
            <p:cNvSpPr/>
            <p:nvPr/>
          </p:nvSpPr>
          <p:spPr>
            <a:xfrm>
              <a:off x="5900356" y="8004137"/>
              <a:ext cx="5080" cy="6350"/>
            </a:xfrm>
            <a:custGeom>
              <a:avLst/>
              <a:gdLst/>
              <a:ahLst/>
              <a:cxnLst/>
              <a:rect l="l" t="t" r="r" b="b"/>
              <a:pathLst>
                <a:path w="5079" h="6350">
                  <a:moveTo>
                    <a:pt x="0" y="6083"/>
                  </a:moveTo>
                  <a:lnTo>
                    <a:pt x="4876" y="0"/>
                  </a:lnTo>
                </a:path>
              </a:pathLst>
            </a:custGeom>
            <a:ln w="25400">
              <a:solidFill>
                <a:srgbClr val="FFF385"/>
              </a:solidFill>
            </a:ln>
          </p:spPr>
          <p:txBody>
            <a:bodyPr wrap="square" lIns="0" tIns="0" rIns="0" bIns="0" rtlCol="0"/>
            <a:lstStyle/>
            <a:p>
              <a:endParaRPr/>
            </a:p>
          </p:txBody>
        </p:sp>
        <p:sp>
          <p:nvSpPr>
            <p:cNvPr id="9084" name="object 9084"/>
            <p:cNvSpPr/>
            <p:nvPr/>
          </p:nvSpPr>
          <p:spPr>
            <a:xfrm>
              <a:off x="5889447" y="7990649"/>
              <a:ext cx="11430" cy="26034"/>
            </a:xfrm>
            <a:custGeom>
              <a:avLst/>
              <a:gdLst/>
              <a:ahLst/>
              <a:cxnLst/>
              <a:rect l="l" t="t" r="r" b="b"/>
              <a:pathLst>
                <a:path w="11429" h="26034">
                  <a:moveTo>
                    <a:pt x="4813" y="0"/>
                  </a:moveTo>
                  <a:lnTo>
                    <a:pt x="3149" y="3276"/>
                  </a:lnTo>
                  <a:lnTo>
                    <a:pt x="1536" y="6591"/>
                  </a:lnTo>
                  <a:lnTo>
                    <a:pt x="0" y="9906"/>
                  </a:lnTo>
                  <a:lnTo>
                    <a:pt x="2451" y="14401"/>
                  </a:lnTo>
                  <a:lnTo>
                    <a:pt x="4521" y="19989"/>
                  </a:lnTo>
                  <a:lnTo>
                    <a:pt x="6388" y="25704"/>
                  </a:lnTo>
                  <a:lnTo>
                    <a:pt x="7823" y="23660"/>
                  </a:lnTo>
                  <a:lnTo>
                    <a:pt x="10909" y="19570"/>
                  </a:lnTo>
                  <a:lnTo>
                    <a:pt x="9207" y="12801"/>
                  </a:lnTo>
                  <a:lnTo>
                    <a:pt x="7302" y="6121"/>
                  </a:lnTo>
                  <a:lnTo>
                    <a:pt x="4813" y="0"/>
                  </a:lnTo>
                  <a:close/>
                </a:path>
              </a:pathLst>
            </a:custGeom>
            <a:solidFill>
              <a:srgbClr val="FFF081"/>
            </a:solidFill>
          </p:spPr>
          <p:txBody>
            <a:bodyPr wrap="square" lIns="0" tIns="0" rIns="0" bIns="0" rtlCol="0"/>
            <a:lstStyle/>
            <a:p>
              <a:endParaRPr/>
            </a:p>
          </p:txBody>
        </p:sp>
        <p:sp>
          <p:nvSpPr>
            <p:cNvPr id="9085" name="object 9085"/>
            <p:cNvSpPr/>
            <p:nvPr/>
          </p:nvSpPr>
          <p:spPr>
            <a:xfrm>
              <a:off x="5894260" y="7990649"/>
              <a:ext cx="6350" cy="19685"/>
            </a:xfrm>
            <a:custGeom>
              <a:avLst/>
              <a:gdLst/>
              <a:ahLst/>
              <a:cxnLst/>
              <a:rect l="l" t="t" r="r" b="b"/>
              <a:pathLst>
                <a:path w="6350" h="19684">
                  <a:moveTo>
                    <a:pt x="6096" y="19570"/>
                  </a:moveTo>
                  <a:lnTo>
                    <a:pt x="4394" y="12801"/>
                  </a:lnTo>
                  <a:lnTo>
                    <a:pt x="2489" y="6121"/>
                  </a:lnTo>
                  <a:lnTo>
                    <a:pt x="0" y="0"/>
                  </a:lnTo>
                </a:path>
              </a:pathLst>
            </a:custGeom>
            <a:ln w="25400">
              <a:solidFill>
                <a:srgbClr val="FFF389"/>
              </a:solidFill>
            </a:ln>
          </p:spPr>
          <p:txBody>
            <a:bodyPr wrap="square" lIns="0" tIns="0" rIns="0" bIns="0" rtlCol="0"/>
            <a:lstStyle/>
            <a:p>
              <a:endParaRPr/>
            </a:p>
          </p:txBody>
        </p:sp>
        <p:sp>
          <p:nvSpPr>
            <p:cNvPr id="9086" name="object 9086"/>
            <p:cNvSpPr/>
            <p:nvPr/>
          </p:nvSpPr>
          <p:spPr>
            <a:xfrm>
              <a:off x="5889447" y="7990649"/>
              <a:ext cx="5080" cy="10160"/>
            </a:xfrm>
            <a:custGeom>
              <a:avLst/>
              <a:gdLst/>
              <a:ahLst/>
              <a:cxnLst/>
              <a:rect l="l" t="t" r="r" b="b"/>
              <a:pathLst>
                <a:path w="5079" h="10159">
                  <a:moveTo>
                    <a:pt x="4813" y="0"/>
                  </a:moveTo>
                  <a:lnTo>
                    <a:pt x="0" y="9906"/>
                  </a:lnTo>
                </a:path>
              </a:pathLst>
            </a:custGeom>
            <a:ln w="25400">
              <a:solidFill>
                <a:srgbClr val="FFF187"/>
              </a:solidFill>
            </a:ln>
          </p:spPr>
          <p:txBody>
            <a:bodyPr wrap="square" lIns="0" tIns="0" rIns="0" bIns="0" rtlCol="0"/>
            <a:lstStyle/>
            <a:p>
              <a:endParaRPr/>
            </a:p>
          </p:txBody>
        </p:sp>
        <p:sp>
          <p:nvSpPr>
            <p:cNvPr id="9087" name="object 9087"/>
            <p:cNvSpPr/>
            <p:nvPr/>
          </p:nvSpPr>
          <p:spPr>
            <a:xfrm>
              <a:off x="5889447" y="8000555"/>
              <a:ext cx="6985" cy="15875"/>
            </a:xfrm>
            <a:custGeom>
              <a:avLst/>
              <a:gdLst/>
              <a:ahLst/>
              <a:cxnLst/>
              <a:rect l="l" t="t" r="r" b="b"/>
              <a:pathLst>
                <a:path w="6985" h="15875">
                  <a:moveTo>
                    <a:pt x="0" y="0"/>
                  </a:moveTo>
                  <a:lnTo>
                    <a:pt x="2451" y="4495"/>
                  </a:lnTo>
                  <a:lnTo>
                    <a:pt x="4521" y="10083"/>
                  </a:lnTo>
                  <a:lnTo>
                    <a:pt x="6388" y="15798"/>
                  </a:lnTo>
                </a:path>
              </a:pathLst>
            </a:custGeom>
            <a:ln w="25400">
              <a:solidFill>
                <a:srgbClr val="FFED7A"/>
              </a:solidFill>
            </a:ln>
          </p:spPr>
          <p:txBody>
            <a:bodyPr wrap="square" lIns="0" tIns="0" rIns="0" bIns="0" rtlCol="0"/>
            <a:lstStyle/>
            <a:p>
              <a:endParaRPr/>
            </a:p>
          </p:txBody>
        </p:sp>
        <p:sp>
          <p:nvSpPr>
            <p:cNvPr id="9088" name="object 9088"/>
            <p:cNvSpPr/>
            <p:nvPr/>
          </p:nvSpPr>
          <p:spPr>
            <a:xfrm>
              <a:off x="5895835" y="8010220"/>
              <a:ext cx="5080" cy="6350"/>
            </a:xfrm>
            <a:custGeom>
              <a:avLst/>
              <a:gdLst/>
              <a:ahLst/>
              <a:cxnLst/>
              <a:rect l="l" t="t" r="r" b="b"/>
              <a:pathLst>
                <a:path w="5079" h="6350">
                  <a:moveTo>
                    <a:pt x="0" y="6134"/>
                  </a:moveTo>
                  <a:lnTo>
                    <a:pt x="4521" y="0"/>
                  </a:lnTo>
                </a:path>
              </a:pathLst>
            </a:custGeom>
            <a:ln w="25400">
              <a:solidFill>
                <a:srgbClr val="FFEF7B"/>
              </a:solidFill>
            </a:ln>
          </p:spPr>
          <p:txBody>
            <a:bodyPr wrap="square" lIns="0" tIns="0" rIns="0" bIns="0" rtlCol="0"/>
            <a:lstStyle/>
            <a:p>
              <a:endParaRPr/>
            </a:p>
          </p:txBody>
        </p:sp>
        <p:sp>
          <p:nvSpPr>
            <p:cNvPr id="9089" name="object 9089"/>
            <p:cNvSpPr/>
            <p:nvPr/>
          </p:nvSpPr>
          <p:spPr>
            <a:xfrm>
              <a:off x="5885142" y="8000555"/>
              <a:ext cx="10795" cy="22225"/>
            </a:xfrm>
            <a:custGeom>
              <a:avLst/>
              <a:gdLst/>
              <a:ahLst/>
              <a:cxnLst/>
              <a:rect l="l" t="t" r="r" b="b"/>
              <a:pathLst>
                <a:path w="10795" h="22225">
                  <a:moveTo>
                    <a:pt x="4305" y="0"/>
                  </a:moveTo>
                  <a:lnTo>
                    <a:pt x="2781" y="3314"/>
                  </a:lnTo>
                  <a:lnTo>
                    <a:pt x="1333" y="6629"/>
                  </a:lnTo>
                  <a:lnTo>
                    <a:pt x="0" y="9893"/>
                  </a:lnTo>
                  <a:lnTo>
                    <a:pt x="2425" y="13652"/>
                  </a:lnTo>
                  <a:lnTo>
                    <a:pt x="4648" y="17703"/>
                  </a:lnTo>
                  <a:lnTo>
                    <a:pt x="6667" y="21920"/>
                  </a:lnTo>
                  <a:lnTo>
                    <a:pt x="7912" y="19888"/>
                  </a:lnTo>
                  <a:lnTo>
                    <a:pt x="9258" y="17856"/>
                  </a:lnTo>
                  <a:lnTo>
                    <a:pt x="10693" y="15798"/>
                  </a:lnTo>
                  <a:lnTo>
                    <a:pt x="8826" y="10083"/>
                  </a:lnTo>
                  <a:lnTo>
                    <a:pt x="6756" y="4495"/>
                  </a:lnTo>
                  <a:lnTo>
                    <a:pt x="4305" y="0"/>
                  </a:lnTo>
                  <a:close/>
                </a:path>
              </a:pathLst>
            </a:custGeom>
            <a:solidFill>
              <a:srgbClr val="FFEA6F"/>
            </a:solidFill>
          </p:spPr>
          <p:txBody>
            <a:bodyPr wrap="square" lIns="0" tIns="0" rIns="0" bIns="0" rtlCol="0"/>
            <a:lstStyle/>
            <a:p>
              <a:endParaRPr/>
            </a:p>
          </p:txBody>
        </p:sp>
        <p:sp>
          <p:nvSpPr>
            <p:cNvPr id="9090" name="object 9090"/>
            <p:cNvSpPr/>
            <p:nvPr/>
          </p:nvSpPr>
          <p:spPr>
            <a:xfrm>
              <a:off x="5889447" y="8000555"/>
              <a:ext cx="6985" cy="15875"/>
            </a:xfrm>
            <a:custGeom>
              <a:avLst/>
              <a:gdLst/>
              <a:ahLst/>
              <a:cxnLst/>
              <a:rect l="l" t="t" r="r" b="b"/>
              <a:pathLst>
                <a:path w="6985" h="15875">
                  <a:moveTo>
                    <a:pt x="6388" y="15798"/>
                  </a:moveTo>
                  <a:lnTo>
                    <a:pt x="4521" y="10083"/>
                  </a:lnTo>
                  <a:lnTo>
                    <a:pt x="2451" y="4495"/>
                  </a:lnTo>
                  <a:lnTo>
                    <a:pt x="0" y="0"/>
                  </a:lnTo>
                </a:path>
              </a:pathLst>
            </a:custGeom>
            <a:ln w="25400">
              <a:solidFill>
                <a:srgbClr val="FFED7A"/>
              </a:solidFill>
            </a:ln>
          </p:spPr>
          <p:txBody>
            <a:bodyPr wrap="square" lIns="0" tIns="0" rIns="0" bIns="0" rtlCol="0"/>
            <a:lstStyle/>
            <a:p>
              <a:endParaRPr/>
            </a:p>
          </p:txBody>
        </p:sp>
        <p:sp>
          <p:nvSpPr>
            <p:cNvPr id="9091" name="object 9091"/>
            <p:cNvSpPr/>
            <p:nvPr/>
          </p:nvSpPr>
          <p:spPr>
            <a:xfrm>
              <a:off x="5885142" y="8000555"/>
              <a:ext cx="4445" cy="10160"/>
            </a:xfrm>
            <a:custGeom>
              <a:avLst/>
              <a:gdLst/>
              <a:ahLst/>
              <a:cxnLst/>
              <a:rect l="l" t="t" r="r" b="b"/>
              <a:pathLst>
                <a:path w="4445" h="10159">
                  <a:moveTo>
                    <a:pt x="4305" y="0"/>
                  </a:moveTo>
                  <a:lnTo>
                    <a:pt x="0" y="9893"/>
                  </a:lnTo>
                </a:path>
              </a:pathLst>
            </a:custGeom>
            <a:ln w="25400">
              <a:solidFill>
                <a:srgbClr val="FFEB71"/>
              </a:solidFill>
            </a:ln>
          </p:spPr>
          <p:txBody>
            <a:bodyPr wrap="square" lIns="0" tIns="0" rIns="0" bIns="0" rtlCol="0"/>
            <a:lstStyle/>
            <a:p>
              <a:endParaRPr/>
            </a:p>
          </p:txBody>
        </p:sp>
        <p:sp>
          <p:nvSpPr>
            <p:cNvPr id="9092" name="object 9092"/>
            <p:cNvSpPr/>
            <p:nvPr/>
          </p:nvSpPr>
          <p:spPr>
            <a:xfrm>
              <a:off x="5885142" y="8010448"/>
              <a:ext cx="6985" cy="12065"/>
            </a:xfrm>
            <a:custGeom>
              <a:avLst/>
              <a:gdLst/>
              <a:ahLst/>
              <a:cxnLst/>
              <a:rect l="l" t="t" r="r" b="b"/>
              <a:pathLst>
                <a:path w="6985" h="12065">
                  <a:moveTo>
                    <a:pt x="0" y="0"/>
                  </a:moveTo>
                  <a:lnTo>
                    <a:pt x="66" y="119"/>
                  </a:lnTo>
                </a:path>
                <a:path w="6985" h="12065">
                  <a:moveTo>
                    <a:pt x="6611" y="11926"/>
                  </a:moveTo>
                  <a:lnTo>
                    <a:pt x="6667" y="12026"/>
                  </a:lnTo>
                </a:path>
              </a:pathLst>
            </a:custGeom>
            <a:ln w="25400">
              <a:solidFill>
                <a:srgbClr val="FFE764"/>
              </a:solidFill>
            </a:ln>
          </p:spPr>
          <p:txBody>
            <a:bodyPr wrap="square" lIns="0" tIns="0" rIns="0" bIns="0" rtlCol="0"/>
            <a:lstStyle/>
            <a:p>
              <a:endParaRPr/>
            </a:p>
          </p:txBody>
        </p:sp>
        <p:sp>
          <p:nvSpPr>
            <p:cNvPr id="9093" name="object 9093"/>
            <p:cNvSpPr/>
            <p:nvPr/>
          </p:nvSpPr>
          <p:spPr>
            <a:xfrm>
              <a:off x="5891809" y="8016354"/>
              <a:ext cx="4445" cy="6350"/>
            </a:xfrm>
            <a:custGeom>
              <a:avLst/>
              <a:gdLst/>
              <a:ahLst/>
              <a:cxnLst/>
              <a:rect l="l" t="t" r="r" b="b"/>
              <a:pathLst>
                <a:path w="4445" h="6350">
                  <a:moveTo>
                    <a:pt x="0" y="6121"/>
                  </a:moveTo>
                  <a:lnTo>
                    <a:pt x="4025" y="0"/>
                  </a:lnTo>
                </a:path>
              </a:pathLst>
            </a:custGeom>
            <a:ln w="25399">
              <a:solidFill>
                <a:srgbClr val="FFE96C"/>
              </a:solidFill>
            </a:ln>
          </p:spPr>
          <p:txBody>
            <a:bodyPr wrap="square" lIns="0" tIns="0" rIns="0" bIns="0" rtlCol="0"/>
            <a:lstStyle/>
            <a:p>
              <a:endParaRPr/>
            </a:p>
          </p:txBody>
        </p:sp>
        <p:sp>
          <p:nvSpPr>
            <p:cNvPr id="9094" name="object 9094"/>
            <p:cNvSpPr/>
            <p:nvPr/>
          </p:nvSpPr>
          <p:spPr>
            <a:xfrm>
              <a:off x="5895187" y="7959801"/>
              <a:ext cx="10160" cy="21590"/>
            </a:xfrm>
            <a:custGeom>
              <a:avLst/>
              <a:gdLst/>
              <a:ahLst/>
              <a:cxnLst/>
              <a:rect l="l" t="t" r="r" b="b"/>
              <a:pathLst>
                <a:path w="10160" h="21590">
                  <a:moveTo>
                    <a:pt x="5194" y="0"/>
                  </a:moveTo>
                  <a:lnTo>
                    <a:pt x="1765" y="6794"/>
                  </a:lnTo>
                  <a:lnTo>
                    <a:pt x="0" y="10375"/>
                  </a:lnTo>
                  <a:lnTo>
                    <a:pt x="1587" y="13792"/>
                  </a:lnTo>
                  <a:lnTo>
                    <a:pt x="2959" y="17360"/>
                  </a:lnTo>
                  <a:lnTo>
                    <a:pt x="4241" y="21234"/>
                  </a:lnTo>
                  <a:lnTo>
                    <a:pt x="6007" y="18110"/>
                  </a:lnTo>
                  <a:lnTo>
                    <a:pt x="7810" y="15074"/>
                  </a:lnTo>
                  <a:lnTo>
                    <a:pt x="9613" y="12166"/>
                  </a:lnTo>
                  <a:lnTo>
                    <a:pt x="8382" y="8001"/>
                  </a:lnTo>
                  <a:lnTo>
                    <a:pt x="6934" y="3937"/>
                  </a:lnTo>
                  <a:lnTo>
                    <a:pt x="5194" y="0"/>
                  </a:lnTo>
                  <a:close/>
                </a:path>
              </a:pathLst>
            </a:custGeom>
            <a:solidFill>
              <a:srgbClr val="FFF9A1"/>
            </a:solidFill>
          </p:spPr>
          <p:txBody>
            <a:bodyPr wrap="square" lIns="0" tIns="0" rIns="0" bIns="0" rtlCol="0"/>
            <a:lstStyle/>
            <a:p>
              <a:endParaRPr/>
            </a:p>
          </p:txBody>
        </p:sp>
        <p:sp>
          <p:nvSpPr>
            <p:cNvPr id="9095" name="object 9095"/>
            <p:cNvSpPr/>
            <p:nvPr/>
          </p:nvSpPr>
          <p:spPr>
            <a:xfrm>
              <a:off x="5900381" y="7959801"/>
              <a:ext cx="4445" cy="12700"/>
            </a:xfrm>
            <a:custGeom>
              <a:avLst/>
              <a:gdLst/>
              <a:ahLst/>
              <a:cxnLst/>
              <a:rect l="l" t="t" r="r" b="b"/>
              <a:pathLst>
                <a:path w="4445" h="12700">
                  <a:moveTo>
                    <a:pt x="4419" y="12166"/>
                  </a:moveTo>
                  <a:lnTo>
                    <a:pt x="0" y="0"/>
                  </a:lnTo>
                </a:path>
              </a:pathLst>
            </a:custGeom>
            <a:ln w="25400">
              <a:solidFill>
                <a:srgbClr val="FFFAA2"/>
              </a:solidFill>
            </a:ln>
          </p:spPr>
          <p:txBody>
            <a:bodyPr wrap="square" lIns="0" tIns="0" rIns="0" bIns="0" rtlCol="0"/>
            <a:lstStyle/>
            <a:p>
              <a:endParaRPr/>
            </a:p>
          </p:txBody>
        </p:sp>
        <p:sp>
          <p:nvSpPr>
            <p:cNvPr id="9096" name="object 9096"/>
            <p:cNvSpPr/>
            <p:nvPr/>
          </p:nvSpPr>
          <p:spPr>
            <a:xfrm>
              <a:off x="5895187" y="7959801"/>
              <a:ext cx="5715" cy="10795"/>
            </a:xfrm>
            <a:custGeom>
              <a:avLst/>
              <a:gdLst/>
              <a:ahLst/>
              <a:cxnLst/>
              <a:rect l="l" t="t" r="r" b="b"/>
              <a:pathLst>
                <a:path w="5714" h="10795">
                  <a:moveTo>
                    <a:pt x="5194" y="0"/>
                  </a:moveTo>
                  <a:lnTo>
                    <a:pt x="0" y="10375"/>
                  </a:lnTo>
                </a:path>
              </a:pathLst>
            </a:custGeom>
            <a:ln w="25400">
              <a:solidFill>
                <a:srgbClr val="FFF9A4"/>
              </a:solidFill>
            </a:ln>
          </p:spPr>
          <p:txBody>
            <a:bodyPr wrap="square" lIns="0" tIns="0" rIns="0" bIns="0" rtlCol="0"/>
            <a:lstStyle/>
            <a:p>
              <a:endParaRPr/>
            </a:p>
          </p:txBody>
        </p:sp>
        <p:sp>
          <p:nvSpPr>
            <p:cNvPr id="9097" name="object 9097"/>
            <p:cNvSpPr/>
            <p:nvPr/>
          </p:nvSpPr>
          <p:spPr>
            <a:xfrm>
              <a:off x="5895187" y="7970177"/>
              <a:ext cx="4445" cy="11430"/>
            </a:xfrm>
            <a:custGeom>
              <a:avLst/>
              <a:gdLst/>
              <a:ahLst/>
              <a:cxnLst/>
              <a:rect l="l" t="t" r="r" b="b"/>
              <a:pathLst>
                <a:path w="4445" h="11429">
                  <a:moveTo>
                    <a:pt x="0" y="0"/>
                  </a:moveTo>
                  <a:lnTo>
                    <a:pt x="4241" y="10858"/>
                  </a:lnTo>
                </a:path>
              </a:pathLst>
            </a:custGeom>
            <a:ln w="25400">
              <a:solidFill>
                <a:srgbClr val="FFF79F"/>
              </a:solidFill>
            </a:ln>
          </p:spPr>
          <p:txBody>
            <a:bodyPr wrap="square" lIns="0" tIns="0" rIns="0" bIns="0" rtlCol="0"/>
            <a:lstStyle/>
            <a:p>
              <a:endParaRPr/>
            </a:p>
          </p:txBody>
        </p:sp>
        <p:sp>
          <p:nvSpPr>
            <p:cNvPr id="9098" name="object 9098"/>
            <p:cNvSpPr/>
            <p:nvPr/>
          </p:nvSpPr>
          <p:spPr>
            <a:xfrm>
              <a:off x="5899429" y="7971967"/>
              <a:ext cx="5715" cy="9525"/>
            </a:xfrm>
            <a:custGeom>
              <a:avLst/>
              <a:gdLst/>
              <a:ahLst/>
              <a:cxnLst/>
              <a:rect l="l" t="t" r="r" b="b"/>
              <a:pathLst>
                <a:path w="5714" h="9525">
                  <a:moveTo>
                    <a:pt x="0" y="9067"/>
                  </a:moveTo>
                  <a:lnTo>
                    <a:pt x="5372" y="0"/>
                  </a:lnTo>
                </a:path>
              </a:pathLst>
            </a:custGeom>
            <a:ln w="25400">
              <a:solidFill>
                <a:srgbClr val="FFF89D"/>
              </a:solidFill>
            </a:ln>
          </p:spPr>
          <p:txBody>
            <a:bodyPr wrap="square" lIns="0" tIns="0" rIns="0" bIns="0" rtlCol="0"/>
            <a:lstStyle/>
            <a:p>
              <a:endParaRPr/>
            </a:p>
          </p:txBody>
        </p:sp>
        <p:sp>
          <p:nvSpPr>
            <p:cNvPr id="9099" name="object 9099"/>
            <p:cNvSpPr/>
            <p:nvPr/>
          </p:nvSpPr>
          <p:spPr>
            <a:xfrm>
              <a:off x="5889955" y="7970177"/>
              <a:ext cx="9525" cy="20955"/>
            </a:xfrm>
            <a:custGeom>
              <a:avLst/>
              <a:gdLst/>
              <a:ahLst/>
              <a:cxnLst/>
              <a:rect l="l" t="t" r="r" b="b"/>
              <a:pathLst>
                <a:path w="9525" h="20954">
                  <a:moveTo>
                    <a:pt x="5232" y="0"/>
                  </a:moveTo>
                  <a:lnTo>
                    <a:pt x="1701" y="7289"/>
                  </a:lnTo>
                  <a:lnTo>
                    <a:pt x="0" y="11061"/>
                  </a:lnTo>
                  <a:lnTo>
                    <a:pt x="1511" y="14058"/>
                  </a:lnTo>
                  <a:lnTo>
                    <a:pt x="2933" y="17233"/>
                  </a:lnTo>
                  <a:lnTo>
                    <a:pt x="4305" y="20472"/>
                  </a:lnTo>
                  <a:lnTo>
                    <a:pt x="5981" y="17208"/>
                  </a:lnTo>
                  <a:lnTo>
                    <a:pt x="7708" y="13982"/>
                  </a:lnTo>
                  <a:lnTo>
                    <a:pt x="9474" y="10858"/>
                  </a:lnTo>
                  <a:lnTo>
                    <a:pt x="8191" y="6985"/>
                  </a:lnTo>
                  <a:lnTo>
                    <a:pt x="6819" y="3416"/>
                  </a:lnTo>
                  <a:lnTo>
                    <a:pt x="5232" y="0"/>
                  </a:lnTo>
                  <a:close/>
                </a:path>
              </a:pathLst>
            </a:custGeom>
            <a:solidFill>
              <a:srgbClr val="FFF699"/>
            </a:solidFill>
          </p:spPr>
          <p:txBody>
            <a:bodyPr wrap="square" lIns="0" tIns="0" rIns="0" bIns="0" rtlCol="0"/>
            <a:lstStyle/>
            <a:p>
              <a:endParaRPr/>
            </a:p>
          </p:txBody>
        </p:sp>
        <p:sp>
          <p:nvSpPr>
            <p:cNvPr id="9100" name="object 9100"/>
            <p:cNvSpPr/>
            <p:nvPr/>
          </p:nvSpPr>
          <p:spPr>
            <a:xfrm>
              <a:off x="5895187" y="7970177"/>
              <a:ext cx="4445" cy="11430"/>
            </a:xfrm>
            <a:custGeom>
              <a:avLst/>
              <a:gdLst/>
              <a:ahLst/>
              <a:cxnLst/>
              <a:rect l="l" t="t" r="r" b="b"/>
              <a:pathLst>
                <a:path w="4445" h="11429">
                  <a:moveTo>
                    <a:pt x="4241" y="10858"/>
                  </a:moveTo>
                  <a:lnTo>
                    <a:pt x="0" y="0"/>
                  </a:lnTo>
                </a:path>
              </a:pathLst>
            </a:custGeom>
            <a:ln w="25400">
              <a:solidFill>
                <a:srgbClr val="FFF79F"/>
              </a:solidFill>
            </a:ln>
          </p:spPr>
          <p:txBody>
            <a:bodyPr wrap="square" lIns="0" tIns="0" rIns="0" bIns="0" rtlCol="0"/>
            <a:lstStyle/>
            <a:p>
              <a:endParaRPr/>
            </a:p>
          </p:txBody>
        </p:sp>
        <p:sp>
          <p:nvSpPr>
            <p:cNvPr id="9101" name="object 9101"/>
            <p:cNvSpPr/>
            <p:nvPr/>
          </p:nvSpPr>
          <p:spPr>
            <a:xfrm>
              <a:off x="5889955" y="7970177"/>
              <a:ext cx="5715" cy="11430"/>
            </a:xfrm>
            <a:custGeom>
              <a:avLst/>
              <a:gdLst/>
              <a:ahLst/>
              <a:cxnLst/>
              <a:rect l="l" t="t" r="r" b="b"/>
              <a:pathLst>
                <a:path w="5714" h="11429">
                  <a:moveTo>
                    <a:pt x="5232" y="0"/>
                  </a:moveTo>
                  <a:lnTo>
                    <a:pt x="0" y="11061"/>
                  </a:lnTo>
                </a:path>
              </a:pathLst>
            </a:custGeom>
            <a:ln w="25400">
              <a:solidFill>
                <a:srgbClr val="FFF79C"/>
              </a:solidFill>
            </a:ln>
          </p:spPr>
          <p:txBody>
            <a:bodyPr wrap="square" lIns="0" tIns="0" rIns="0" bIns="0" rtlCol="0"/>
            <a:lstStyle/>
            <a:p>
              <a:endParaRPr/>
            </a:p>
          </p:txBody>
        </p:sp>
        <p:sp>
          <p:nvSpPr>
            <p:cNvPr id="9102" name="object 9102"/>
            <p:cNvSpPr/>
            <p:nvPr/>
          </p:nvSpPr>
          <p:spPr>
            <a:xfrm>
              <a:off x="5889955" y="7981238"/>
              <a:ext cx="4445" cy="9525"/>
            </a:xfrm>
            <a:custGeom>
              <a:avLst/>
              <a:gdLst/>
              <a:ahLst/>
              <a:cxnLst/>
              <a:rect l="l" t="t" r="r" b="b"/>
              <a:pathLst>
                <a:path w="4445" h="9525">
                  <a:moveTo>
                    <a:pt x="0" y="0"/>
                  </a:moveTo>
                  <a:lnTo>
                    <a:pt x="4305" y="9410"/>
                  </a:lnTo>
                </a:path>
              </a:pathLst>
            </a:custGeom>
            <a:ln w="25400">
              <a:solidFill>
                <a:srgbClr val="FFF493"/>
              </a:solidFill>
            </a:ln>
          </p:spPr>
          <p:txBody>
            <a:bodyPr wrap="square" lIns="0" tIns="0" rIns="0" bIns="0" rtlCol="0"/>
            <a:lstStyle/>
            <a:p>
              <a:endParaRPr/>
            </a:p>
          </p:txBody>
        </p:sp>
        <p:sp>
          <p:nvSpPr>
            <p:cNvPr id="9103" name="object 9103"/>
            <p:cNvSpPr/>
            <p:nvPr/>
          </p:nvSpPr>
          <p:spPr>
            <a:xfrm>
              <a:off x="5894260" y="7981035"/>
              <a:ext cx="5715" cy="10160"/>
            </a:xfrm>
            <a:custGeom>
              <a:avLst/>
              <a:gdLst/>
              <a:ahLst/>
              <a:cxnLst/>
              <a:rect l="l" t="t" r="r" b="b"/>
              <a:pathLst>
                <a:path w="5714" h="10159">
                  <a:moveTo>
                    <a:pt x="0" y="9613"/>
                  </a:moveTo>
                  <a:lnTo>
                    <a:pt x="5168" y="0"/>
                  </a:lnTo>
                </a:path>
              </a:pathLst>
            </a:custGeom>
            <a:ln w="25400">
              <a:solidFill>
                <a:srgbClr val="FFF595"/>
              </a:solidFill>
            </a:ln>
          </p:spPr>
          <p:txBody>
            <a:bodyPr wrap="square" lIns="0" tIns="0" rIns="0" bIns="0" rtlCol="0"/>
            <a:lstStyle/>
            <a:p>
              <a:endParaRPr/>
            </a:p>
          </p:txBody>
        </p:sp>
        <p:sp>
          <p:nvSpPr>
            <p:cNvPr id="9104" name="object 9104"/>
            <p:cNvSpPr/>
            <p:nvPr/>
          </p:nvSpPr>
          <p:spPr>
            <a:xfrm>
              <a:off x="5885065" y="7981238"/>
              <a:ext cx="9525" cy="19685"/>
            </a:xfrm>
            <a:custGeom>
              <a:avLst/>
              <a:gdLst/>
              <a:ahLst/>
              <a:cxnLst/>
              <a:rect l="l" t="t" r="r" b="b"/>
              <a:pathLst>
                <a:path w="9525" h="19684">
                  <a:moveTo>
                    <a:pt x="4889" y="0"/>
                  </a:moveTo>
                  <a:lnTo>
                    <a:pt x="3187" y="3759"/>
                  </a:lnTo>
                  <a:lnTo>
                    <a:pt x="1524" y="7581"/>
                  </a:lnTo>
                  <a:lnTo>
                    <a:pt x="0" y="11430"/>
                  </a:lnTo>
                  <a:lnTo>
                    <a:pt x="1435" y="13957"/>
                  </a:lnTo>
                  <a:lnTo>
                    <a:pt x="2920" y="16700"/>
                  </a:lnTo>
                  <a:lnTo>
                    <a:pt x="4381" y="19316"/>
                  </a:lnTo>
                  <a:lnTo>
                    <a:pt x="5918" y="16002"/>
                  </a:lnTo>
                  <a:lnTo>
                    <a:pt x="7531" y="12687"/>
                  </a:lnTo>
                  <a:lnTo>
                    <a:pt x="9194" y="9410"/>
                  </a:lnTo>
                  <a:lnTo>
                    <a:pt x="7823" y="6172"/>
                  </a:lnTo>
                  <a:lnTo>
                    <a:pt x="6400" y="2997"/>
                  </a:lnTo>
                  <a:lnTo>
                    <a:pt x="4889" y="0"/>
                  </a:lnTo>
                  <a:close/>
                </a:path>
              </a:pathLst>
            </a:custGeom>
            <a:solidFill>
              <a:srgbClr val="FFF289"/>
            </a:solidFill>
          </p:spPr>
          <p:txBody>
            <a:bodyPr wrap="square" lIns="0" tIns="0" rIns="0" bIns="0" rtlCol="0"/>
            <a:lstStyle/>
            <a:p>
              <a:endParaRPr/>
            </a:p>
          </p:txBody>
        </p:sp>
        <p:sp>
          <p:nvSpPr>
            <p:cNvPr id="9105" name="object 9105"/>
            <p:cNvSpPr/>
            <p:nvPr/>
          </p:nvSpPr>
          <p:spPr>
            <a:xfrm>
              <a:off x="5889955" y="7981238"/>
              <a:ext cx="4445" cy="9525"/>
            </a:xfrm>
            <a:custGeom>
              <a:avLst/>
              <a:gdLst/>
              <a:ahLst/>
              <a:cxnLst/>
              <a:rect l="l" t="t" r="r" b="b"/>
              <a:pathLst>
                <a:path w="4445" h="9525">
                  <a:moveTo>
                    <a:pt x="4305" y="9410"/>
                  </a:moveTo>
                  <a:lnTo>
                    <a:pt x="0" y="0"/>
                  </a:lnTo>
                </a:path>
              </a:pathLst>
            </a:custGeom>
            <a:ln w="25400">
              <a:solidFill>
                <a:srgbClr val="FFF493"/>
              </a:solidFill>
            </a:ln>
          </p:spPr>
          <p:txBody>
            <a:bodyPr wrap="square" lIns="0" tIns="0" rIns="0" bIns="0" rtlCol="0"/>
            <a:lstStyle/>
            <a:p>
              <a:endParaRPr/>
            </a:p>
          </p:txBody>
        </p:sp>
        <p:sp>
          <p:nvSpPr>
            <p:cNvPr id="9106" name="object 9106"/>
            <p:cNvSpPr/>
            <p:nvPr/>
          </p:nvSpPr>
          <p:spPr>
            <a:xfrm>
              <a:off x="5885065" y="7981238"/>
              <a:ext cx="5080" cy="11430"/>
            </a:xfrm>
            <a:custGeom>
              <a:avLst/>
              <a:gdLst/>
              <a:ahLst/>
              <a:cxnLst/>
              <a:rect l="l" t="t" r="r" b="b"/>
              <a:pathLst>
                <a:path w="5079" h="11429">
                  <a:moveTo>
                    <a:pt x="4889" y="0"/>
                  </a:moveTo>
                  <a:lnTo>
                    <a:pt x="0" y="11430"/>
                  </a:lnTo>
                </a:path>
              </a:pathLst>
            </a:custGeom>
            <a:ln w="25400">
              <a:solidFill>
                <a:srgbClr val="FFF28B"/>
              </a:solidFill>
            </a:ln>
          </p:spPr>
          <p:txBody>
            <a:bodyPr wrap="square" lIns="0" tIns="0" rIns="0" bIns="0" rtlCol="0"/>
            <a:lstStyle/>
            <a:p>
              <a:endParaRPr/>
            </a:p>
          </p:txBody>
        </p:sp>
        <p:sp>
          <p:nvSpPr>
            <p:cNvPr id="9107" name="object 9107"/>
            <p:cNvSpPr/>
            <p:nvPr/>
          </p:nvSpPr>
          <p:spPr>
            <a:xfrm>
              <a:off x="5885065" y="7992669"/>
              <a:ext cx="4445" cy="8255"/>
            </a:xfrm>
            <a:custGeom>
              <a:avLst/>
              <a:gdLst/>
              <a:ahLst/>
              <a:cxnLst/>
              <a:rect l="l" t="t" r="r" b="b"/>
              <a:pathLst>
                <a:path w="4445" h="8254">
                  <a:moveTo>
                    <a:pt x="0" y="0"/>
                  </a:moveTo>
                  <a:lnTo>
                    <a:pt x="4381" y="7886"/>
                  </a:lnTo>
                </a:path>
              </a:pathLst>
            </a:custGeom>
            <a:ln w="25400">
              <a:solidFill>
                <a:srgbClr val="FFEF7F"/>
              </a:solidFill>
            </a:ln>
          </p:spPr>
          <p:txBody>
            <a:bodyPr wrap="square" lIns="0" tIns="0" rIns="0" bIns="0" rtlCol="0"/>
            <a:lstStyle/>
            <a:p>
              <a:endParaRPr/>
            </a:p>
          </p:txBody>
        </p:sp>
        <p:sp>
          <p:nvSpPr>
            <p:cNvPr id="9108" name="object 9108"/>
            <p:cNvSpPr/>
            <p:nvPr/>
          </p:nvSpPr>
          <p:spPr>
            <a:xfrm>
              <a:off x="5889447" y="7990649"/>
              <a:ext cx="5080" cy="10160"/>
            </a:xfrm>
            <a:custGeom>
              <a:avLst/>
              <a:gdLst/>
              <a:ahLst/>
              <a:cxnLst/>
              <a:rect l="l" t="t" r="r" b="b"/>
              <a:pathLst>
                <a:path w="5079" h="10159">
                  <a:moveTo>
                    <a:pt x="0" y="9906"/>
                  </a:moveTo>
                  <a:lnTo>
                    <a:pt x="4813" y="0"/>
                  </a:lnTo>
                </a:path>
              </a:pathLst>
            </a:custGeom>
            <a:ln w="25400">
              <a:solidFill>
                <a:srgbClr val="FFF187"/>
              </a:solidFill>
            </a:ln>
          </p:spPr>
          <p:txBody>
            <a:bodyPr wrap="square" lIns="0" tIns="0" rIns="0" bIns="0" rtlCol="0"/>
            <a:lstStyle/>
            <a:p>
              <a:endParaRPr/>
            </a:p>
          </p:txBody>
        </p:sp>
        <p:sp>
          <p:nvSpPr>
            <p:cNvPr id="9109" name="object 9109"/>
            <p:cNvSpPr/>
            <p:nvPr/>
          </p:nvSpPr>
          <p:spPr>
            <a:xfrm>
              <a:off x="5880921" y="7992669"/>
              <a:ext cx="8890" cy="17780"/>
            </a:xfrm>
            <a:custGeom>
              <a:avLst/>
              <a:gdLst/>
              <a:ahLst/>
              <a:cxnLst/>
              <a:rect l="l" t="t" r="r" b="b"/>
              <a:pathLst>
                <a:path w="8889" h="17779">
                  <a:moveTo>
                    <a:pt x="4144" y="0"/>
                  </a:moveTo>
                  <a:lnTo>
                    <a:pt x="2607" y="3848"/>
                  </a:lnTo>
                  <a:lnTo>
                    <a:pt x="1153" y="7886"/>
                  </a:lnTo>
                  <a:lnTo>
                    <a:pt x="0" y="11478"/>
                  </a:lnTo>
                  <a:lnTo>
                    <a:pt x="1198" y="13119"/>
                  </a:lnTo>
                  <a:lnTo>
                    <a:pt x="4220" y="17779"/>
                  </a:lnTo>
                  <a:lnTo>
                    <a:pt x="5554" y="14516"/>
                  </a:lnTo>
                  <a:lnTo>
                    <a:pt x="7002" y="11201"/>
                  </a:lnTo>
                  <a:lnTo>
                    <a:pt x="8526" y="7886"/>
                  </a:lnTo>
                  <a:lnTo>
                    <a:pt x="7065" y="5270"/>
                  </a:lnTo>
                  <a:lnTo>
                    <a:pt x="5579" y="2527"/>
                  </a:lnTo>
                  <a:lnTo>
                    <a:pt x="4144" y="0"/>
                  </a:lnTo>
                  <a:close/>
                </a:path>
              </a:pathLst>
            </a:custGeom>
            <a:solidFill>
              <a:srgbClr val="FFEB72"/>
            </a:solidFill>
          </p:spPr>
          <p:txBody>
            <a:bodyPr wrap="square" lIns="0" tIns="0" rIns="0" bIns="0" rtlCol="0"/>
            <a:lstStyle/>
            <a:p>
              <a:endParaRPr/>
            </a:p>
          </p:txBody>
        </p:sp>
        <p:sp>
          <p:nvSpPr>
            <p:cNvPr id="9110" name="object 9110"/>
            <p:cNvSpPr/>
            <p:nvPr/>
          </p:nvSpPr>
          <p:spPr>
            <a:xfrm>
              <a:off x="5885065" y="7992669"/>
              <a:ext cx="4445" cy="8255"/>
            </a:xfrm>
            <a:custGeom>
              <a:avLst/>
              <a:gdLst/>
              <a:ahLst/>
              <a:cxnLst/>
              <a:rect l="l" t="t" r="r" b="b"/>
              <a:pathLst>
                <a:path w="4445" h="8254">
                  <a:moveTo>
                    <a:pt x="4381" y="7886"/>
                  </a:moveTo>
                  <a:lnTo>
                    <a:pt x="0" y="0"/>
                  </a:lnTo>
                </a:path>
              </a:pathLst>
            </a:custGeom>
            <a:ln w="25400">
              <a:solidFill>
                <a:srgbClr val="FFEF7F"/>
              </a:solidFill>
            </a:ln>
          </p:spPr>
          <p:txBody>
            <a:bodyPr wrap="square" lIns="0" tIns="0" rIns="0" bIns="0" rtlCol="0"/>
            <a:lstStyle/>
            <a:p>
              <a:endParaRPr/>
            </a:p>
          </p:txBody>
        </p:sp>
        <p:sp>
          <p:nvSpPr>
            <p:cNvPr id="9111" name="object 9111"/>
            <p:cNvSpPr/>
            <p:nvPr/>
          </p:nvSpPr>
          <p:spPr>
            <a:xfrm>
              <a:off x="5880923" y="7992669"/>
              <a:ext cx="4445" cy="12065"/>
            </a:xfrm>
            <a:custGeom>
              <a:avLst/>
              <a:gdLst/>
              <a:ahLst/>
              <a:cxnLst/>
              <a:rect l="l" t="t" r="r" b="b"/>
              <a:pathLst>
                <a:path w="4445" h="12065">
                  <a:moveTo>
                    <a:pt x="4142" y="0"/>
                  </a:moveTo>
                  <a:lnTo>
                    <a:pt x="0" y="11481"/>
                  </a:lnTo>
                </a:path>
              </a:pathLst>
            </a:custGeom>
            <a:ln w="25400">
              <a:solidFill>
                <a:srgbClr val="FFEB72"/>
              </a:solidFill>
            </a:ln>
          </p:spPr>
          <p:txBody>
            <a:bodyPr wrap="square" lIns="0" tIns="0" rIns="0" bIns="0" rtlCol="0"/>
            <a:lstStyle/>
            <a:p>
              <a:endParaRPr/>
            </a:p>
          </p:txBody>
        </p:sp>
        <p:sp>
          <p:nvSpPr>
            <p:cNvPr id="9112" name="object 9112"/>
            <p:cNvSpPr/>
            <p:nvPr/>
          </p:nvSpPr>
          <p:spPr>
            <a:xfrm>
              <a:off x="5885048" y="8010312"/>
              <a:ext cx="635" cy="635"/>
            </a:xfrm>
            <a:custGeom>
              <a:avLst/>
              <a:gdLst/>
              <a:ahLst/>
              <a:cxnLst/>
              <a:rect l="l" t="t" r="r" b="b"/>
              <a:pathLst>
                <a:path w="635" h="634">
                  <a:moveTo>
                    <a:pt x="0" y="0"/>
                  </a:moveTo>
                  <a:lnTo>
                    <a:pt x="93" y="136"/>
                  </a:lnTo>
                </a:path>
              </a:pathLst>
            </a:custGeom>
            <a:ln w="25400">
              <a:solidFill>
                <a:srgbClr val="FFE764"/>
              </a:solidFill>
            </a:ln>
          </p:spPr>
          <p:txBody>
            <a:bodyPr wrap="square" lIns="0" tIns="0" rIns="0" bIns="0" rtlCol="0"/>
            <a:lstStyle/>
            <a:p>
              <a:endParaRPr/>
            </a:p>
          </p:txBody>
        </p:sp>
        <p:sp>
          <p:nvSpPr>
            <p:cNvPr id="9113" name="object 9113"/>
            <p:cNvSpPr/>
            <p:nvPr/>
          </p:nvSpPr>
          <p:spPr>
            <a:xfrm>
              <a:off x="5885142" y="8000555"/>
              <a:ext cx="4445" cy="10160"/>
            </a:xfrm>
            <a:custGeom>
              <a:avLst/>
              <a:gdLst/>
              <a:ahLst/>
              <a:cxnLst/>
              <a:rect l="l" t="t" r="r" b="b"/>
              <a:pathLst>
                <a:path w="4445" h="10159">
                  <a:moveTo>
                    <a:pt x="0" y="9893"/>
                  </a:moveTo>
                  <a:lnTo>
                    <a:pt x="4305" y="0"/>
                  </a:lnTo>
                </a:path>
              </a:pathLst>
            </a:custGeom>
            <a:ln w="25400">
              <a:solidFill>
                <a:srgbClr val="FFEB71"/>
              </a:solidFill>
            </a:ln>
          </p:spPr>
          <p:txBody>
            <a:bodyPr wrap="square" lIns="0" tIns="0" rIns="0" bIns="0" rtlCol="0"/>
            <a:lstStyle/>
            <a:p>
              <a:endParaRPr/>
            </a:p>
          </p:txBody>
        </p:sp>
        <p:sp>
          <p:nvSpPr>
            <p:cNvPr id="9114" name="object 9114"/>
            <p:cNvSpPr/>
            <p:nvPr/>
          </p:nvSpPr>
          <p:spPr>
            <a:xfrm>
              <a:off x="5889599" y="7948447"/>
              <a:ext cx="10795" cy="22225"/>
            </a:xfrm>
            <a:custGeom>
              <a:avLst/>
              <a:gdLst/>
              <a:ahLst/>
              <a:cxnLst/>
              <a:rect l="l" t="t" r="r" b="b"/>
              <a:pathLst>
                <a:path w="10795" h="22225">
                  <a:moveTo>
                    <a:pt x="4648" y="0"/>
                  </a:moveTo>
                  <a:lnTo>
                    <a:pt x="3098" y="3733"/>
                  </a:lnTo>
                  <a:lnTo>
                    <a:pt x="1524" y="7683"/>
                  </a:lnTo>
                  <a:lnTo>
                    <a:pt x="0" y="11772"/>
                  </a:lnTo>
                  <a:lnTo>
                    <a:pt x="2171" y="15049"/>
                  </a:lnTo>
                  <a:lnTo>
                    <a:pt x="4000" y="18313"/>
                  </a:lnTo>
                  <a:lnTo>
                    <a:pt x="5587" y="21729"/>
                  </a:lnTo>
                  <a:lnTo>
                    <a:pt x="10782" y="11353"/>
                  </a:lnTo>
                  <a:lnTo>
                    <a:pt x="9055" y="7416"/>
                  </a:lnTo>
                  <a:lnTo>
                    <a:pt x="7035" y="3619"/>
                  </a:lnTo>
                  <a:lnTo>
                    <a:pt x="4648" y="0"/>
                  </a:lnTo>
                  <a:close/>
                </a:path>
              </a:pathLst>
            </a:custGeom>
            <a:solidFill>
              <a:srgbClr val="FFF9A5"/>
            </a:solidFill>
          </p:spPr>
          <p:txBody>
            <a:bodyPr wrap="square" lIns="0" tIns="0" rIns="0" bIns="0" rtlCol="0"/>
            <a:lstStyle/>
            <a:p>
              <a:endParaRPr/>
            </a:p>
          </p:txBody>
        </p:sp>
        <p:sp>
          <p:nvSpPr>
            <p:cNvPr id="9115" name="object 9115"/>
            <p:cNvSpPr/>
            <p:nvPr/>
          </p:nvSpPr>
          <p:spPr>
            <a:xfrm>
              <a:off x="5889599" y="7948447"/>
              <a:ext cx="10795" cy="12065"/>
            </a:xfrm>
            <a:custGeom>
              <a:avLst/>
              <a:gdLst/>
              <a:ahLst/>
              <a:cxnLst/>
              <a:rect l="l" t="t" r="r" b="b"/>
              <a:pathLst>
                <a:path w="10795" h="12065">
                  <a:moveTo>
                    <a:pt x="10782" y="11353"/>
                  </a:moveTo>
                  <a:lnTo>
                    <a:pt x="4648" y="0"/>
                  </a:lnTo>
                </a:path>
                <a:path w="10795" h="12065">
                  <a:moveTo>
                    <a:pt x="4648" y="0"/>
                  </a:moveTo>
                  <a:lnTo>
                    <a:pt x="0" y="11772"/>
                  </a:lnTo>
                </a:path>
              </a:pathLst>
            </a:custGeom>
            <a:ln w="25400">
              <a:solidFill>
                <a:srgbClr val="FFFAA7"/>
              </a:solidFill>
            </a:ln>
          </p:spPr>
          <p:txBody>
            <a:bodyPr wrap="square" lIns="0" tIns="0" rIns="0" bIns="0" rtlCol="0"/>
            <a:lstStyle/>
            <a:p>
              <a:endParaRPr/>
            </a:p>
          </p:txBody>
        </p:sp>
        <p:sp>
          <p:nvSpPr>
            <p:cNvPr id="9116" name="object 9116"/>
            <p:cNvSpPr/>
            <p:nvPr/>
          </p:nvSpPr>
          <p:spPr>
            <a:xfrm>
              <a:off x="5889599" y="7960220"/>
              <a:ext cx="5715" cy="10160"/>
            </a:xfrm>
            <a:custGeom>
              <a:avLst/>
              <a:gdLst/>
              <a:ahLst/>
              <a:cxnLst/>
              <a:rect l="l" t="t" r="r" b="b"/>
              <a:pathLst>
                <a:path w="5714" h="10159">
                  <a:moveTo>
                    <a:pt x="0" y="0"/>
                  </a:moveTo>
                  <a:lnTo>
                    <a:pt x="5587" y="9956"/>
                  </a:lnTo>
                </a:path>
              </a:pathLst>
            </a:custGeom>
            <a:ln w="25400">
              <a:solidFill>
                <a:srgbClr val="FFF9A3"/>
              </a:solidFill>
            </a:ln>
          </p:spPr>
          <p:txBody>
            <a:bodyPr wrap="square" lIns="0" tIns="0" rIns="0" bIns="0" rtlCol="0"/>
            <a:lstStyle/>
            <a:p>
              <a:endParaRPr/>
            </a:p>
          </p:txBody>
        </p:sp>
        <p:sp>
          <p:nvSpPr>
            <p:cNvPr id="9117" name="object 9117"/>
            <p:cNvSpPr/>
            <p:nvPr/>
          </p:nvSpPr>
          <p:spPr>
            <a:xfrm>
              <a:off x="5895187" y="7959801"/>
              <a:ext cx="5715" cy="10795"/>
            </a:xfrm>
            <a:custGeom>
              <a:avLst/>
              <a:gdLst/>
              <a:ahLst/>
              <a:cxnLst/>
              <a:rect l="l" t="t" r="r" b="b"/>
              <a:pathLst>
                <a:path w="5714" h="10795">
                  <a:moveTo>
                    <a:pt x="0" y="10375"/>
                  </a:moveTo>
                  <a:lnTo>
                    <a:pt x="5194" y="0"/>
                  </a:lnTo>
                </a:path>
              </a:pathLst>
            </a:custGeom>
            <a:ln w="25400">
              <a:solidFill>
                <a:srgbClr val="FFF9A4"/>
              </a:solidFill>
            </a:ln>
          </p:spPr>
          <p:txBody>
            <a:bodyPr wrap="square" lIns="0" tIns="0" rIns="0" bIns="0" rtlCol="0"/>
            <a:lstStyle/>
            <a:p>
              <a:endParaRPr/>
            </a:p>
          </p:txBody>
        </p:sp>
        <p:sp>
          <p:nvSpPr>
            <p:cNvPr id="9118" name="object 9118"/>
            <p:cNvSpPr/>
            <p:nvPr/>
          </p:nvSpPr>
          <p:spPr>
            <a:xfrm>
              <a:off x="5885065" y="7960220"/>
              <a:ext cx="10160" cy="21590"/>
            </a:xfrm>
            <a:custGeom>
              <a:avLst/>
              <a:gdLst/>
              <a:ahLst/>
              <a:cxnLst/>
              <a:rect l="l" t="t" r="r" b="b"/>
              <a:pathLst>
                <a:path w="10160" h="21590">
                  <a:moveTo>
                    <a:pt x="4533" y="0"/>
                  </a:moveTo>
                  <a:lnTo>
                    <a:pt x="2984" y="4089"/>
                  </a:lnTo>
                  <a:lnTo>
                    <a:pt x="1460" y="8331"/>
                  </a:lnTo>
                  <a:lnTo>
                    <a:pt x="0" y="12649"/>
                  </a:lnTo>
                  <a:lnTo>
                    <a:pt x="1765" y="15189"/>
                  </a:lnTo>
                  <a:lnTo>
                    <a:pt x="3378" y="18008"/>
                  </a:lnTo>
                  <a:lnTo>
                    <a:pt x="4889" y="21018"/>
                  </a:lnTo>
                  <a:lnTo>
                    <a:pt x="6591" y="17246"/>
                  </a:lnTo>
                  <a:lnTo>
                    <a:pt x="10121" y="9956"/>
                  </a:lnTo>
                  <a:lnTo>
                    <a:pt x="8534" y="6540"/>
                  </a:lnTo>
                  <a:lnTo>
                    <a:pt x="6705" y="3276"/>
                  </a:lnTo>
                  <a:lnTo>
                    <a:pt x="4533" y="0"/>
                  </a:lnTo>
                  <a:close/>
                </a:path>
              </a:pathLst>
            </a:custGeom>
            <a:solidFill>
              <a:srgbClr val="FFF79D"/>
            </a:solidFill>
          </p:spPr>
          <p:txBody>
            <a:bodyPr wrap="square" lIns="0" tIns="0" rIns="0" bIns="0" rtlCol="0"/>
            <a:lstStyle/>
            <a:p>
              <a:endParaRPr/>
            </a:p>
          </p:txBody>
        </p:sp>
        <p:sp>
          <p:nvSpPr>
            <p:cNvPr id="9119" name="object 9119"/>
            <p:cNvSpPr/>
            <p:nvPr/>
          </p:nvSpPr>
          <p:spPr>
            <a:xfrm>
              <a:off x="5889599" y="7960220"/>
              <a:ext cx="5715" cy="10160"/>
            </a:xfrm>
            <a:custGeom>
              <a:avLst/>
              <a:gdLst/>
              <a:ahLst/>
              <a:cxnLst/>
              <a:rect l="l" t="t" r="r" b="b"/>
              <a:pathLst>
                <a:path w="5714" h="10159">
                  <a:moveTo>
                    <a:pt x="5587" y="9956"/>
                  </a:moveTo>
                  <a:lnTo>
                    <a:pt x="0" y="0"/>
                  </a:lnTo>
                </a:path>
              </a:pathLst>
            </a:custGeom>
            <a:ln w="25400">
              <a:solidFill>
                <a:srgbClr val="FFF9A3"/>
              </a:solidFill>
            </a:ln>
          </p:spPr>
          <p:txBody>
            <a:bodyPr wrap="square" lIns="0" tIns="0" rIns="0" bIns="0" rtlCol="0"/>
            <a:lstStyle/>
            <a:p>
              <a:endParaRPr/>
            </a:p>
          </p:txBody>
        </p:sp>
        <p:sp>
          <p:nvSpPr>
            <p:cNvPr id="9120" name="object 9120"/>
            <p:cNvSpPr/>
            <p:nvPr/>
          </p:nvSpPr>
          <p:spPr>
            <a:xfrm>
              <a:off x="5885065" y="7960220"/>
              <a:ext cx="5080" cy="12700"/>
            </a:xfrm>
            <a:custGeom>
              <a:avLst/>
              <a:gdLst/>
              <a:ahLst/>
              <a:cxnLst/>
              <a:rect l="l" t="t" r="r" b="b"/>
              <a:pathLst>
                <a:path w="5079" h="12700">
                  <a:moveTo>
                    <a:pt x="4533" y="0"/>
                  </a:moveTo>
                  <a:lnTo>
                    <a:pt x="0" y="12649"/>
                  </a:lnTo>
                </a:path>
              </a:pathLst>
            </a:custGeom>
            <a:ln w="25400">
              <a:solidFill>
                <a:srgbClr val="FFF79F"/>
              </a:solidFill>
            </a:ln>
          </p:spPr>
          <p:txBody>
            <a:bodyPr wrap="square" lIns="0" tIns="0" rIns="0" bIns="0" rtlCol="0"/>
            <a:lstStyle/>
            <a:p>
              <a:endParaRPr/>
            </a:p>
          </p:txBody>
        </p:sp>
        <p:sp>
          <p:nvSpPr>
            <p:cNvPr id="9121" name="object 9121"/>
            <p:cNvSpPr/>
            <p:nvPr/>
          </p:nvSpPr>
          <p:spPr>
            <a:xfrm>
              <a:off x="5885065" y="7972869"/>
              <a:ext cx="5080" cy="8890"/>
            </a:xfrm>
            <a:custGeom>
              <a:avLst/>
              <a:gdLst/>
              <a:ahLst/>
              <a:cxnLst/>
              <a:rect l="l" t="t" r="r" b="b"/>
              <a:pathLst>
                <a:path w="5079" h="8890">
                  <a:moveTo>
                    <a:pt x="0" y="0"/>
                  </a:moveTo>
                  <a:lnTo>
                    <a:pt x="4889" y="8369"/>
                  </a:lnTo>
                </a:path>
              </a:pathLst>
            </a:custGeom>
            <a:ln w="25400">
              <a:solidFill>
                <a:srgbClr val="FFF597"/>
              </a:solidFill>
            </a:ln>
          </p:spPr>
          <p:txBody>
            <a:bodyPr wrap="square" lIns="0" tIns="0" rIns="0" bIns="0" rtlCol="0"/>
            <a:lstStyle/>
            <a:p>
              <a:endParaRPr/>
            </a:p>
          </p:txBody>
        </p:sp>
        <p:sp>
          <p:nvSpPr>
            <p:cNvPr id="9122" name="object 9122"/>
            <p:cNvSpPr/>
            <p:nvPr/>
          </p:nvSpPr>
          <p:spPr>
            <a:xfrm>
              <a:off x="5889955" y="7970177"/>
              <a:ext cx="5715" cy="11430"/>
            </a:xfrm>
            <a:custGeom>
              <a:avLst/>
              <a:gdLst/>
              <a:ahLst/>
              <a:cxnLst/>
              <a:rect l="l" t="t" r="r" b="b"/>
              <a:pathLst>
                <a:path w="5714" h="11429">
                  <a:moveTo>
                    <a:pt x="0" y="11061"/>
                  </a:moveTo>
                  <a:lnTo>
                    <a:pt x="5232" y="0"/>
                  </a:lnTo>
                </a:path>
              </a:pathLst>
            </a:custGeom>
            <a:ln w="25400">
              <a:solidFill>
                <a:srgbClr val="FFF79C"/>
              </a:solidFill>
            </a:ln>
          </p:spPr>
          <p:txBody>
            <a:bodyPr wrap="square" lIns="0" tIns="0" rIns="0" bIns="0" rtlCol="0"/>
            <a:lstStyle/>
            <a:p>
              <a:endParaRPr/>
            </a:p>
          </p:txBody>
        </p:sp>
        <p:sp>
          <p:nvSpPr>
            <p:cNvPr id="9123" name="object 9123"/>
            <p:cNvSpPr/>
            <p:nvPr/>
          </p:nvSpPr>
          <p:spPr>
            <a:xfrm>
              <a:off x="5880874" y="7972869"/>
              <a:ext cx="9525" cy="20320"/>
            </a:xfrm>
            <a:custGeom>
              <a:avLst/>
              <a:gdLst/>
              <a:ahLst/>
              <a:cxnLst/>
              <a:rect l="l" t="t" r="r" b="b"/>
              <a:pathLst>
                <a:path w="9525" h="20320">
                  <a:moveTo>
                    <a:pt x="4191" y="0"/>
                  </a:moveTo>
                  <a:lnTo>
                    <a:pt x="2730" y="4318"/>
                  </a:lnTo>
                  <a:lnTo>
                    <a:pt x="1320" y="8724"/>
                  </a:lnTo>
                  <a:lnTo>
                    <a:pt x="0" y="13157"/>
                  </a:lnTo>
                  <a:lnTo>
                    <a:pt x="1333" y="14947"/>
                  </a:lnTo>
                  <a:lnTo>
                    <a:pt x="2743" y="17272"/>
                  </a:lnTo>
                  <a:lnTo>
                    <a:pt x="4191" y="19799"/>
                  </a:lnTo>
                  <a:lnTo>
                    <a:pt x="5715" y="15951"/>
                  </a:lnTo>
                  <a:lnTo>
                    <a:pt x="7378" y="12128"/>
                  </a:lnTo>
                  <a:lnTo>
                    <a:pt x="9080" y="8369"/>
                  </a:lnTo>
                  <a:lnTo>
                    <a:pt x="7569" y="5359"/>
                  </a:lnTo>
                  <a:lnTo>
                    <a:pt x="5956" y="2540"/>
                  </a:lnTo>
                  <a:lnTo>
                    <a:pt x="4191" y="0"/>
                  </a:lnTo>
                  <a:close/>
                </a:path>
              </a:pathLst>
            </a:custGeom>
            <a:solidFill>
              <a:srgbClr val="FFF28C"/>
            </a:solidFill>
          </p:spPr>
          <p:txBody>
            <a:bodyPr wrap="square" lIns="0" tIns="0" rIns="0" bIns="0" rtlCol="0"/>
            <a:lstStyle/>
            <a:p>
              <a:endParaRPr/>
            </a:p>
          </p:txBody>
        </p:sp>
        <p:sp>
          <p:nvSpPr>
            <p:cNvPr id="9124" name="object 9124"/>
            <p:cNvSpPr/>
            <p:nvPr/>
          </p:nvSpPr>
          <p:spPr>
            <a:xfrm>
              <a:off x="5885065" y="7972869"/>
              <a:ext cx="5080" cy="8890"/>
            </a:xfrm>
            <a:custGeom>
              <a:avLst/>
              <a:gdLst/>
              <a:ahLst/>
              <a:cxnLst/>
              <a:rect l="l" t="t" r="r" b="b"/>
              <a:pathLst>
                <a:path w="5079" h="8890">
                  <a:moveTo>
                    <a:pt x="4889" y="8369"/>
                  </a:moveTo>
                  <a:lnTo>
                    <a:pt x="0" y="0"/>
                  </a:lnTo>
                </a:path>
              </a:pathLst>
            </a:custGeom>
            <a:ln w="25400">
              <a:solidFill>
                <a:srgbClr val="FFF597"/>
              </a:solidFill>
            </a:ln>
          </p:spPr>
          <p:txBody>
            <a:bodyPr wrap="square" lIns="0" tIns="0" rIns="0" bIns="0" rtlCol="0"/>
            <a:lstStyle/>
            <a:p>
              <a:endParaRPr/>
            </a:p>
          </p:txBody>
        </p:sp>
        <p:sp>
          <p:nvSpPr>
            <p:cNvPr id="9125" name="object 9125"/>
            <p:cNvSpPr/>
            <p:nvPr/>
          </p:nvSpPr>
          <p:spPr>
            <a:xfrm>
              <a:off x="5880874" y="7972869"/>
              <a:ext cx="4445" cy="13335"/>
            </a:xfrm>
            <a:custGeom>
              <a:avLst/>
              <a:gdLst/>
              <a:ahLst/>
              <a:cxnLst/>
              <a:rect l="l" t="t" r="r" b="b"/>
              <a:pathLst>
                <a:path w="4445" h="13334">
                  <a:moveTo>
                    <a:pt x="4191" y="0"/>
                  </a:moveTo>
                  <a:lnTo>
                    <a:pt x="2730" y="4318"/>
                  </a:lnTo>
                  <a:lnTo>
                    <a:pt x="1320" y="8724"/>
                  </a:lnTo>
                  <a:lnTo>
                    <a:pt x="0" y="13157"/>
                  </a:lnTo>
                </a:path>
              </a:pathLst>
            </a:custGeom>
            <a:ln w="25400">
              <a:solidFill>
                <a:srgbClr val="FFF28D"/>
              </a:solidFill>
            </a:ln>
          </p:spPr>
          <p:txBody>
            <a:bodyPr wrap="square" lIns="0" tIns="0" rIns="0" bIns="0" rtlCol="0"/>
            <a:lstStyle/>
            <a:p>
              <a:endParaRPr/>
            </a:p>
          </p:txBody>
        </p:sp>
        <p:sp>
          <p:nvSpPr>
            <p:cNvPr id="9126" name="object 9126"/>
            <p:cNvSpPr/>
            <p:nvPr/>
          </p:nvSpPr>
          <p:spPr>
            <a:xfrm>
              <a:off x="5880874" y="7986026"/>
              <a:ext cx="4445" cy="6985"/>
            </a:xfrm>
            <a:custGeom>
              <a:avLst/>
              <a:gdLst/>
              <a:ahLst/>
              <a:cxnLst/>
              <a:rect l="l" t="t" r="r" b="b"/>
              <a:pathLst>
                <a:path w="4445" h="6984">
                  <a:moveTo>
                    <a:pt x="0" y="0"/>
                  </a:moveTo>
                  <a:lnTo>
                    <a:pt x="4191" y="6642"/>
                  </a:lnTo>
                </a:path>
              </a:pathLst>
            </a:custGeom>
            <a:ln w="25400">
              <a:solidFill>
                <a:srgbClr val="FFEF81"/>
              </a:solidFill>
            </a:ln>
          </p:spPr>
          <p:txBody>
            <a:bodyPr wrap="square" lIns="0" tIns="0" rIns="0" bIns="0" rtlCol="0"/>
            <a:lstStyle/>
            <a:p>
              <a:endParaRPr/>
            </a:p>
          </p:txBody>
        </p:sp>
        <p:sp>
          <p:nvSpPr>
            <p:cNvPr id="9127" name="object 9127"/>
            <p:cNvSpPr/>
            <p:nvPr/>
          </p:nvSpPr>
          <p:spPr>
            <a:xfrm>
              <a:off x="5885065" y="7981238"/>
              <a:ext cx="5080" cy="11430"/>
            </a:xfrm>
            <a:custGeom>
              <a:avLst/>
              <a:gdLst/>
              <a:ahLst/>
              <a:cxnLst/>
              <a:rect l="l" t="t" r="r" b="b"/>
              <a:pathLst>
                <a:path w="5079" h="11429">
                  <a:moveTo>
                    <a:pt x="0" y="11430"/>
                  </a:moveTo>
                  <a:lnTo>
                    <a:pt x="4889" y="0"/>
                  </a:lnTo>
                </a:path>
              </a:pathLst>
            </a:custGeom>
            <a:ln w="25400">
              <a:solidFill>
                <a:srgbClr val="FFF28B"/>
              </a:solidFill>
            </a:ln>
          </p:spPr>
          <p:txBody>
            <a:bodyPr wrap="square" lIns="0" tIns="0" rIns="0" bIns="0" rtlCol="0"/>
            <a:lstStyle/>
            <a:p>
              <a:endParaRPr/>
            </a:p>
          </p:txBody>
        </p:sp>
        <p:sp>
          <p:nvSpPr>
            <p:cNvPr id="9128" name="object 9128"/>
            <p:cNvSpPr/>
            <p:nvPr/>
          </p:nvSpPr>
          <p:spPr>
            <a:xfrm>
              <a:off x="5877217" y="7986026"/>
              <a:ext cx="8255" cy="18415"/>
            </a:xfrm>
            <a:custGeom>
              <a:avLst/>
              <a:gdLst/>
              <a:ahLst/>
              <a:cxnLst/>
              <a:rect l="l" t="t" r="r" b="b"/>
              <a:pathLst>
                <a:path w="8254" h="18415">
                  <a:moveTo>
                    <a:pt x="3657" y="0"/>
                  </a:moveTo>
                  <a:lnTo>
                    <a:pt x="2349" y="4419"/>
                  </a:lnTo>
                  <a:lnTo>
                    <a:pt x="1104" y="8864"/>
                  </a:lnTo>
                  <a:lnTo>
                    <a:pt x="0" y="13258"/>
                  </a:lnTo>
                  <a:lnTo>
                    <a:pt x="2285" y="16179"/>
                  </a:lnTo>
                  <a:lnTo>
                    <a:pt x="3703" y="18120"/>
                  </a:lnTo>
                  <a:lnTo>
                    <a:pt x="4914" y="14350"/>
                  </a:lnTo>
                  <a:lnTo>
                    <a:pt x="6311" y="10490"/>
                  </a:lnTo>
                  <a:lnTo>
                    <a:pt x="7848" y="6642"/>
                  </a:lnTo>
                  <a:lnTo>
                    <a:pt x="6400" y="4114"/>
                  </a:lnTo>
                  <a:lnTo>
                    <a:pt x="4991" y="1790"/>
                  </a:lnTo>
                  <a:lnTo>
                    <a:pt x="3657" y="0"/>
                  </a:lnTo>
                  <a:close/>
                </a:path>
              </a:pathLst>
            </a:custGeom>
            <a:solidFill>
              <a:srgbClr val="FFEB73"/>
            </a:solidFill>
          </p:spPr>
          <p:txBody>
            <a:bodyPr wrap="square" lIns="0" tIns="0" rIns="0" bIns="0" rtlCol="0"/>
            <a:lstStyle/>
            <a:p>
              <a:endParaRPr/>
            </a:p>
          </p:txBody>
        </p:sp>
        <p:sp>
          <p:nvSpPr>
            <p:cNvPr id="9129" name="object 9129"/>
            <p:cNvSpPr/>
            <p:nvPr/>
          </p:nvSpPr>
          <p:spPr>
            <a:xfrm>
              <a:off x="5880874" y="7986026"/>
              <a:ext cx="4445" cy="6985"/>
            </a:xfrm>
            <a:custGeom>
              <a:avLst/>
              <a:gdLst/>
              <a:ahLst/>
              <a:cxnLst/>
              <a:rect l="l" t="t" r="r" b="b"/>
              <a:pathLst>
                <a:path w="4445" h="6984">
                  <a:moveTo>
                    <a:pt x="4191" y="6642"/>
                  </a:moveTo>
                  <a:lnTo>
                    <a:pt x="0" y="0"/>
                  </a:lnTo>
                </a:path>
              </a:pathLst>
            </a:custGeom>
            <a:ln w="25400">
              <a:solidFill>
                <a:srgbClr val="FFEF81"/>
              </a:solidFill>
            </a:ln>
          </p:spPr>
          <p:txBody>
            <a:bodyPr wrap="square" lIns="0" tIns="0" rIns="0" bIns="0" rtlCol="0"/>
            <a:lstStyle/>
            <a:p>
              <a:endParaRPr/>
            </a:p>
          </p:txBody>
        </p:sp>
        <p:sp>
          <p:nvSpPr>
            <p:cNvPr id="9130" name="object 9130"/>
            <p:cNvSpPr/>
            <p:nvPr/>
          </p:nvSpPr>
          <p:spPr>
            <a:xfrm>
              <a:off x="5877217" y="7986026"/>
              <a:ext cx="3810" cy="13335"/>
            </a:xfrm>
            <a:custGeom>
              <a:avLst/>
              <a:gdLst/>
              <a:ahLst/>
              <a:cxnLst/>
              <a:rect l="l" t="t" r="r" b="b"/>
              <a:pathLst>
                <a:path w="3810" h="13334">
                  <a:moveTo>
                    <a:pt x="3657" y="0"/>
                  </a:moveTo>
                  <a:lnTo>
                    <a:pt x="2349" y="4419"/>
                  </a:lnTo>
                  <a:lnTo>
                    <a:pt x="1104" y="8864"/>
                  </a:lnTo>
                  <a:lnTo>
                    <a:pt x="0" y="13258"/>
                  </a:lnTo>
                </a:path>
              </a:pathLst>
            </a:custGeom>
            <a:ln w="25400">
              <a:solidFill>
                <a:srgbClr val="FFEB73"/>
              </a:solidFill>
            </a:ln>
          </p:spPr>
          <p:txBody>
            <a:bodyPr wrap="square" lIns="0" tIns="0" rIns="0" bIns="0" rtlCol="0"/>
            <a:lstStyle/>
            <a:p>
              <a:endParaRPr/>
            </a:p>
          </p:txBody>
        </p:sp>
        <p:sp>
          <p:nvSpPr>
            <p:cNvPr id="9131" name="object 9131"/>
            <p:cNvSpPr/>
            <p:nvPr/>
          </p:nvSpPr>
          <p:spPr>
            <a:xfrm>
              <a:off x="5880923" y="7992669"/>
              <a:ext cx="4445" cy="12065"/>
            </a:xfrm>
            <a:custGeom>
              <a:avLst/>
              <a:gdLst/>
              <a:ahLst/>
              <a:cxnLst/>
              <a:rect l="l" t="t" r="r" b="b"/>
              <a:pathLst>
                <a:path w="4445" h="12065">
                  <a:moveTo>
                    <a:pt x="0" y="11481"/>
                  </a:moveTo>
                  <a:lnTo>
                    <a:pt x="4142" y="0"/>
                  </a:lnTo>
                </a:path>
              </a:pathLst>
            </a:custGeom>
            <a:ln w="25400">
              <a:solidFill>
                <a:srgbClr val="FFEB72"/>
              </a:solidFill>
            </a:ln>
          </p:spPr>
          <p:txBody>
            <a:bodyPr wrap="square" lIns="0" tIns="0" rIns="0" bIns="0" rtlCol="0"/>
            <a:lstStyle/>
            <a:p>
              <a:endParaRPr/>
            </a:p>
          </p:txBody>
        </p:sp>
        <p:sp>
          <p:nvSpPr>
            <p:cNvPr id="9132" name="object 9132"/>
            <p:cNvSpPr/>
            <p:nvPr/>
          </p:nvSpPr>
          <p:spPr>
            <a:xfrm>
              <a:off x="5884621" y="7941780"/>
              <a:ext cx="10160" cy="19050"/>
            </a:xfrm>
            <a:custGeom>
              <a:avLst/>
              <a:gdLst/>
              <a:ahLst/>
              <a:cxnLst/>
              <a:rect l="l" t="t" r="r" b="b"/>
              <a:pathLst>
                <a:path w="10160" h="19050">
                  <a:moveTo>
                    <a:pt x="5473" y="0"/>
                  </a:moveTo>
                  <a:lnTo>
                    <a:pt x="0" y="11176"/>
                  </a:lnTo>
                  <a:lnTo>
                    <a:pt x="1498" y="13487"/>
                  </a:lnTo>
                  <a:lnTo>
                    <a:pt x="3187" y="15849"/>
                  </a:lnTo>
                  <a:lnTo>
                    <a:pt x="4978" y="18440"/>
                  </a:lnTo>
                  <a:lnTo>
                    <a:pt x="6502" y="14351"/>
                  </a:lnTo>
                  <a:lnTo>
                    <a:pt x="8077" y="10401"/>
                  </a:lnTo>
                  <a:lnTo>
                    <a:pt x="9626" y="6667"/>
                  </a:lnTo>
                  <a:lnTo>
                    <a:pt x="8140" y="4394"/>
                  </a:lnTo>
                  <a:lnTo>
                    <a:pt x="6756" y="2184"/>
                  </a:lnTo>
                  <a:lnTo>
                    <a:pt x="5473" y="0"/>
                  </a:lnTo>
                  <a:close/>
                </a:path>
              </a:pathLst>
            </a:custGeom>
            <a:solidFill>
              <a:srgbClr val="FFF9A6"/>
            </a:solidFill>
          </p:spPr>
          <p:txBody>
            <a:bodyPr wrap="square" lIns="0" tIns="0" rIns="0" bIns="0" rtlCol="0"/>
            <a:lstStyle/>
            <a:p>
              <a:endParaRPr/>
            </a:p>
          </p:txBody>
        </p:sp>
        <p:sp>
          <p:nvSpPr>
            <p:cNvPr id="9133" name="object 9133"/>
            <p:cNvSpPr/>
            <p:nvPr/>
          </p:nvSpPr>
          <p:spPr>
            <a:xfrm>
              <a:off x="5890094" y="7941780"/>
              <a:ext cx="4445" cy="6985"/>
            </a:xfrm>
            <a:custGeom>
              <a:avLst/>
              <a:gdLst/>
              <a:ahLst/>
              <a:cxnLst/>
              <a:rect l="l" t="t" r="r" b="b"/>
              <a:pathLst>
                <a:path w="4445" h="6984">
                  <a:moveTo>
                    <a:pt x="4152" y="6667"/>
                  </a:moveTo>
                  <a:lnTo>
                    <a:pt x="0" y="0"/>
                  </a:lnTo>
                </a:path>
              </a:pathLst>
            </a:custGeom>
            <a:ln w="25400">
              <a:solidFill>
                <a:srgbClr val="FFFAA8"/>
              </a:solidFill>
            </a:ln>
          </p:spPr>
          <p:txBody>
            <a:bodyPr wrap="square" lIns="0" tIns="0" rIns="0" bIns="0" rtlCol="0"/>
            <a:lstStyle/>
            <a:p>
              <a:endParaRPr/>
            </a:p>
          </p:txBody>
        </p:sp>
        <p:sp>
          <p:nvSpPr>
            <p:cNvPr id="9134" name="object 9134"/>
            <p:cNvSpPr/>
            <p:nvPr/>
          </p:nvSpPr>
          <p:spPr>
            <a:xfrm>
              <a:off x="5884621" y="7941780"/>
              <a:ext cx="5715" cy="11430"/>
            </a:xfrm>
            <a:custGeom>
              <a:avLst/>
              <a:gdLst/>
              <a:ahLst/>
              <a:cxnLst/>
              <a:rect l="l" t="t" r="r" b="b"/>
              <a:pathLst>
                <a:path w="5714" h="11429">
                  <a:moveTo>
                    <a:pt x="5473" y="0"/>
                  </a:moveTo>
                  <a:lnTo>
                    <a:pt x="0" y="11176"/>
                  </a:lnTo>
                </a:path>
              </a:pathLst>
            </a:custGeom>
            <a:ln w="25400">
              <a:solidFill>
                <a:srgbClr val="FFF9A5"/>
              </a:solidFill>
            </a:ln>
          </p:spPr>
          <p:txBody>
            <a:bodyPr wrap="square" lIns="0" tIns="0" rIns="0" bIns="0" rtlCol="0"/>
            <a:lstStyle/>
            <a:p>
              <a:endParaRPr/>
            </a:p>
          </p:txBody>
        </p:sp>
        <p:sp>
          <p:nvSpPr>
            <p:cNvPr id="9135" name="object 9135"/>
            <p:cNvSpPr/>
            <p:nvPr/>
          </p:nvSpPr>
          <p:spPr>
            <a:xfrm>
              <a:off x="5884621" y="7952956"/>
              <a:ext cx="5080" cy="7620"/>
            </a:xfrm>
            <a:custGeom>
              <a:avLst/>
              <a:gdLst/>
              <a:ahLst/>
              <a:cxnLst/>
              <a:rect l="l" t="t" r="r" b="b"/>
              <a:pathLst>
                <a:path w="5079" h="7620">
                  <a:moveTo>
                    <a:pt x="0" y="0"/>
                  </a:moveTo>
                  <a:lnTo>
                    <a:pt x="4978" y="7264"/>
                  </a:lnTo>
                </a:path>
              </a:pathLst>
            </a:custGeom>
            <a:ln w="25400">
              <a:solidFill>
                <a:srgbClr val="FFF9A4"/>
              </a:solidFill>
            </a:ln>
          </p:spPr>
          <p:txBody>
            <a:bodyPr wrap="square" lIns="0" tIns="0" rIns="0" bIns="0" rtlCol="0"/>
            <a:lstStyle/>
            <a:p>
              <a:endParaRPr/>
            </a:p>
          </p:txBody>
        </p:sp>
        <p:sp>
          <p:nvSpPr>
            <p:cNvPr id="9136" name="object 9136"/>
            <p:cNvSpPr/>
            <p:nvPr/>
          </p:nvSpPr>
          <p:spPr>
            <a:xfrm>
              <a:off x="5889599" y="7948447"/>
              <a:ext cx="5080" cy="12065"/>
            </a:xfrm>
            <a:custGeom>
              <a:avLst/>
              <a:gdLst/>
              <a:ahLst/>
              <a:cxnLst/>
              <a:rect l="l" t="t" r="r" b="b"/>
              <a:pathLst>
                <a:path w="5079" h="12065">
                  <a:moveTo>
                    <a:pt x="0" y="11772"/>
                  </a:moveTo>
                  <a:lnTo>
                    <a:pt x="4648" y="0"/>
                  </a:lnTo>
                </a:path>
              </a:pathLst>
            </a:custGeom>
            <a:ln w="25400">
              <a:solidFill>
                <a:srgbClr val="FFFAA7"/>
              </a:solidFill>
            </a:ln>
          </p:spPr>
          <p:txBody>
            <a:bodyPr wrap="square" lIns="0" tIns="0" rIns="0" bIns="0" rtlCol="0"/>
            <a:lstStyle/>
            <a:p>
              <a:endParaRPr/>
            </a:p>
          </p:txBody>
        </p:sp>
        <p:sp>
          <p:nvSpPr>
            <p:cNvPr id="9137" name="object 9137"/>
            <p:cNvSpPr/>
            <p:nvPr/>
          </p:nvSpPr>
          <p:spPr>
            <a:xfrm>
              <a:off x="5879033" y="7952956"/>
              <a:ext cx="10795" cy="20320"/>
            </a:xfrm>
            <a:custGeom>
              <a:avLst/>
              <a:gdLst/>
              <a:ahLst/>
              <a:cxnLst/>
              <a:rect l="l" t="t" r="r" b="b"/>
              <a:pathLst>
                <a:path w="10795" h="20320">
                  <a:moveTo>
                    <a:pt x="5587" y="0"/>
                  </a:moveTo>
                  <a:lnTo>
                    <a:pt x="1828" y="7810"/>
                  </a:lnTo>
                  <a:lnTo>
                    <a:pt x="0" y="11849"/>
                  </a:lnTo>
                  <a:lnTo>
                    <a:pt x="1625" y="14173"/>
                  </a:lnTo>
                  <a:lnTo>
                    <a:pt x="3606" y="16637"/>
                  </a:lnTo>
                  <a:lnTo>
                    <a:pt x="6032" y="19913"/>
                  </a:lnTo>
                  <a:lnTo>
                    <a:pt x="7492" y="15595"/>
                  </a:lnTo>
                  <a:lnTo>
                    <a:pt x="9016" y="11353"/>
                  </a:lnTo>
                  <a:lnTo>
                    <a:pt x="10566" y="7264"/>
                  </a:lnTo>
                  <a:lnTo>
                    <a:pt x="8775" y="4673"/>
                  </a:lnTo>
                  <a:lnTo>
                    <a:pt x="7086" y="2311"/>
                  </a:lnTo>
                  <a:lnTo>
                    <a:pt x="5587" y="0"/>
                  </a:lnTo>
                  <a:close/>
                </a:path>
              </a:pathLst>
            </a:custGeom>
            <a:solidFill>
              <a:srgbClr val="FFF79E"/>
            </a:solidFill>
          </p:spPr>
          <p:txBody>
            <a:bodyPr wrap="square" lIns="0" tIns="0" rIns="0" bIns="0" rtlCol="0"/>
            <a:lstStyle/>
            <a:p>
              <a:endParaRPr/>
            </a:p>
          </p:txBody>
        </p:sp>
        <p:sp>
          <p:nvSpPr>
            <p:cNvPr id="9138" name="object 9138"/>
            <p:cNvSpPr/>
            <p:nvPr/>
          </p:nvSpPr>
          <p:spPr>
            <a:xfrm>
              <a:off x="5884621" y="7952956"/>
              <a:ext cx="5080" cy="7620"/>
            </a:xfrm>
            <a:custGeom>
              <a:avLst/>
              <a:gdLst/>
              <a:ahLst/>
              <a:cxnLst/>
              <a:rect l="l" t="t" r="r" b="b"/>
              <a:pathLst>
                <a:path w="5079" h="7620">
                  <a:moveTo>
                    <a:pt x="4978" y="7264"/>
                  </a:moveTo>
                  <a:lnTo>
                    <a:pt x="0" y="0"/>
                  </a:lnTo>
                </a:path>
              </a:pathLst>
            </a:custGeom>
            <a:ln w="25400">
              <a:solidFill>
                <a:srgbClr val="FFF9A4"/>
              </a:solidFill>
            </a:ln>
          </p:spPr>
          <p:txBody>
            <a:bodyPr wrap="square" lIns="0" tIns="0" rIns="0" bIns="0" rtlCol="0"/>
            <a:lstStyle/>
            <a:p>
              <a:endParaRPr/>
            </a:p>
          </p:txBody>
        </p:sp>
        <p:sp>
          <p:nvSpPr>
            <p:cNvPr id="9139" name="object 9139"/>
            <p:cNvSpPr/>
            <p:nvPr/>
          </p:nvSpPr>
          <p:spPr>
            <a:xfrm>
              <a:off x="5879033" y="7952956"/>
              <a:ext cx="5715" cy="12065"/>
            </a:xfrm>
            <a:custGeom>
              <a:avLst/>
              <a:gdLst/>
              <a:ahLst/>
              <a:cxnLst/>
              <a:rect l="l" t="t" r="r" b="b"/>
              <a:pathLst>
                <a:path w="5714" h="12065">
                  <a:moveTo>
                    <a:pt x="5587" y="0"/>
                  </a:moveTo>
                  <a:lnTo>
                    <a:pt x="0" y="11849"/>
                  </a:lnTo>
                </a:path>
              </a:pathLst>
            </a:custGeom>
            <a:ln w="25399">
              <a:solidFill>
                <a:srgbClr val="FFF79D"/>
              </a:solidFill>
            </a:ln>
          </p:spPr>
          <p:txBody>
            <a:bodyPr wrap="square" lIns="0" tIns="0" rIns="0" bIns="0" rtlCol="0"/>
            <a:lstStyle/>
            <a:p>
              <a:endParaRPr/>
            </a:p>
          </p:txBody>
        </p:sp>
        <p:sp>
          <p:nvSpPr>
            <p:cNvPr id="9140" name="object 9140"/>
            <p:cNvSpPr/>
            <p:nvPr/>
          </p:nvSpPr>
          <p:spPr>
            <a:xfrm>
              <a:off x="5879033" y="7964805"/>
              <a:ext cx="6350" cy="8255"/>
            </a:xfrm>
            <a:custGeom>
              <a:avLst/>
              <a:gdLst/>
              <a:ahLst/>
              <a:cxnLst/>
              <a:rect l="l" t="t" r="r" b="b"/>
              <a:pathLst>
                <a:path w="6350" h="8254">
                  <a:moveTo>
                    <a:pt x="0" y="0"/>
                  </a:moveTo>
                  <a:lnTo>
                    <a:pt x="6032" y="8064"/>
                  </a:lnTo>
                </a:path>
              </a:pathLst>
            </a:custGeom>
            <a:ln w="25399">
              <a:solidFill>
                <a:srgbClr val="FFF597"/>
              </a:solidFill>
            </a:ln>
          </p:spPr>
          <p:txBody>
            <a:bodyPr wrap="square" lIns="0" tIns="0" rIns="0" bIns="0" rtlCol="0"/>
            <a:lstStyle/>
            <a:p>
              <a:endParaRPr/>
            </a:p>
          </p:txBody>
        </p:sp>
        <p:sp>
          <p:nvSpPr>
            <p:cNvPr id="9141" name="object 9141"/>
            <p:cNvSpPr/>
            <p:nvPr/>
          </p:nvSpPr>
          <p:spPr>
            <a:xfrm>
              <a:off x="5885065" y="7960220"/>
              <a:ext cx="5080" cy="12700"/>
            </a:xfrm>
            <a:custGeom>
              <a:avLst/>
              <a:gdLst/>
              <a:ahLst/>
              <a:cxnLst/>
              <a:rect l="l" t="t" r="r" b="b"/>
              <a:pathLst>
                <a:path w="5079" h="12700">
                  <a:moveTo>
                    <a:pt x="0" y="12649"/>
                  </a:moveTo>
                  <a:lnTo>
                    <a:pt x="4533" y="0"/>
                  </a:lnTo>
                </a:path>
              </a:pathLst>
            </a:custGeom>
            <a:ln w="25400">
              <a:solidFill>
                <a:srgbClr val="FFF79F"/>
              </a:solidFill>
            </a:ln>
          </p:spPr>
          <p:txBody>
            <a:bodyPr wrap="square" lIns="0" tIns="0" rIns="0" bIns="0" rtlCol="0"/>
            <a:lstStyle/>
            <a:p>
              <a:endParaRPr/>
            </a:p>
          </p:txBody>
        </p:sp>
        <p:sp>
          <p:nvSpPr>
            <p:cNvPr id="9142" name="object 9142"/>
            <p:cNvSpPr/>
            <p:nvPr/>
          </p:nvSpPr>
          <p:spPr>
            <a:xfrm>
              <a:off x="5873750" y="7964805"/>
              <a:ext cx="11430" cy="21590"/>
            </a:xfrm>
            <a:custGeom>
              <a:avLst/>
              <a:gdLst/>
              <a:ahLst/>
              <a:cxnLst/>
              <a:rect l="l" t="t" r="r" b="b"/>
              <a:pathLst>
                <a:path w="11429" h="21590">
                  <a:moveTo>
                    <a:pt x="5283" y="0"/>
                  </a:moveTo>
                  <a:lnTo>
                    <a:pt x="3441" y="4025"/>
                  </a:lnTo>
                  <a:lnTo>
                    <a:pt x="1663" y="8140"/>
                  </a:lnTo>
                  <a:lnTo>
                    <a:pt x="0" y="12293"/>
                  </a:lnTo>
                  <a:lnTo>
                    <a:pt x="1777" y="14668"/>
                  </a:lnTo>
                  <a:lnTo>
                    <a:pt x="4063" y="17246"/>
                  </a:lnTo>
                  <a:lnTo>
                    <a:pt x="7124" y="21221"/>
                  </a:lnTo>
                  <a:lnTo>
                    <a:pt x="8445" y="16789"/>
                  </a:lnTo>
                  <a:lnTo>
                    <a:pt x="9855" y="12382"/>
                  </a:lnTo>
                  <a:lnTo>
                    <a:pt x="11315" y="8064"/>
                  </a:lnTo>
                  <a:lnTo>
                    <a:pt x="8889" y="4787"/>
                  </a:lnTo>
                  <a:lnTo>
                    <a:pt x="6908" y="2324"/>
                  </a:lnTo>
                  <a:lnTo>
                    <a:pt x="5283" y="0"/>
                  </a:lnTo>
                  <a:close/>
                </a:path>
              </a:pathLst>
            </a:custGeom>
            <a:solidFill>
              <a:srgbClr val="FFF28C"/>
            </a:solidFill>
          </p:spPr>
          <p:txBody>
            <a:bodyPr wrap="square" lIns="0" tIns="0" rIns="0" bIns="0" rtlCol="0"/>
            <a:lstStyle/>
            <a:p>
              <a:endParaRPr/>
            </a:p>
          </p:txBody>
        </p:sp>
        <p:sp>
          <p:nvSpPr>
            <p:cNvPr id="9143" name="object 9143"/>
            <p:cNvSpPr/>
            <p:nvPr/>
          </p:nvSpPr>
          <p:spPr>
            <a:xfrm>
              <a:off x="5879033" y="7964805"/>
              <a:ext cx="6350" cy="8255"/>
            </a:xfrm>
            <a:custGeom>
              <a:avLst/>
              <a:gdLst/>
              <a:ahLst/>
              <a:cxnLst/>
              <a:rect l="l" t="t" r="r" b="b"/>
              <a:pathLst>
                <a:path w="6350" h="8254">
                  <a:moveTo>
                    <a:pt x="6032" y="8064"/>
                  </a:moveTo>
                  <a:lnTo>
                    <a:pt x="0" y="0"/>
                  </a:lnTo>
                </a:path>
              </a:pathLst>
            </a:custGeom>
            <a:ln w="25399">
              <a:solidFill>
                <a:srgbClr val="FFF597"/>
              </a:solidFill>
            </a:ln>
          </p:spPr>
          <p:txBody>
            <a:bodyPr wrap="square" lIns="0" tIns="0" rIns="0" bIns="0" rtlCol="0"/>
            <a:lstStyle/>
            <a:p>
              <a:endParaRPr/>
            </a:p>
          </p:txBody>
        </p:sp>
        <p:sp>
          <p:nvSpPr>
            <p:cNvPr id="9144" name="object 9144"/>
            <p:cNvSpPr/>
            <p:nvPr/>
          </p:nvSpPr>
          <p:spPr>
            <a:xfrm>
              <a:off x="5873750" y="7964805"/>
              <a:ext cx="5715" cy="12700"/>
            </a:xfrm>
            <a:custGeom>
              <a:avLst/>
              <a:gdLst/>
              <a:ahLst/>
              <a:cxnLst/>
              <a:rect l="l" t="t" r="r" b="b"/>
              <a:pathLst>
                <a:path w="5714" h="12700">
                  <a:moveTo>
                    <a:pt x="5283" y="0"/>
                  </a:moveTo>
                  <a:lnTo>
                    <a:pt x="0" y="12293"/>
                  </a:lnTo>
                </a:path>
              </a:pathLst>
            </a:custGeom>
            <a:ln w="25400">
              <a:solidFill>
                <a:srgbClr val="FFF28B"/>
              </a:solidFill>
            </a:ln>
          </p:spPr>
          <p:txBody>
            <a:bodyPr wrap="square" lIns="0" tIns="0" rIns="0" bIns="0" rtlCol="0"/>
            <a:lstStyle/>
            <a:p>
              <a:endParaRPr/>
            </a:p>
          </p:txBody>
        </p:sp>
        <p:sp>
          <p:nvSpPr>
            <p:cNvPr id="9145" name="object 9145"/>
            <p:cNvSpPr/>
            <p:nvPr/>
          </p:nvSpPr>
          <p:spPr>
            <a:xfrm>
              <a:off x="5873750" y="7977098"/>
              <a:ext cx="7620" cy="9525"/>
            </a:xfrm>
            <a:custGeom>
              <a:avLst/>
              <a:gdLst/>
              <a:ahLst/>
              <a:cxnLst/>
              <a:rect l="l" t="t" r="r" b="b"/>
              <a:pathLst>
                <a:path w="7620" h="9525">
                  <a:moveTo>
                    <a:pt x="0" y="0"/>
                  </a:moveTo>
                  <a:lnTo>
                    <a:pt x="7124" y="8928"/>
                  </a:lnTo>
                </a:path>
              </a:pathLst>
            </a:custGeom>
            <a:ln w="25400">
              <a:solidFill>
                <a:srgbClr val="FFEF81"/>
              </a:solidFill>
            </a:ln>
          </p:spPr>
          <p:txBody>
            <a:bodyPr wrap="square" lIns="0" tIns="0" rIns="0" bIns="0" rtlCol="0"/>
            <a:lstStyle/>
            <a:p>
              <a:endParaRPr/>
            </a:p>
          </p:txBody>
        </p:sp>
        <p:sp>
          <p:nvSpPr>
            <p:cNvPr id="9146" name="object 9146"/>
            <p:cNvSpPr/>
            <p:nvPr/>
          </p:nvSpPr>
          <p:spPr>
            <a:xfrm>
              <a:off x="5880874" y="7972869"/>
              <a:ext cx="4445" cy="13335"/>
            </a:xfrm>
            <a:custGeom>
              <a:avLst/>
              <a:gdLst/>
              <a:ahLst/>
              <a:cxnLst/>
              <a:rect l="l" t="t" r="r" b="b"/>
              <a:pathLst>
                <a:path w="4445" h="13334">
                  <a:moveTo>
                    <a:pt x="0" y="13157"/>
                  </a:moveTo>
                  <a:lnTo>
                    <a:pt x="1320" y="8724"/>
                  </a:lnTo>
                  <a:lnTo>
                    <a:pt x="2730" y="4318"/>
                  </a:lnTo>
                  <a:lnTo>
                    <a:pt x="4191" y="0"/>
                  </a:lnTo>
                </a:path>
              </a:pathLst>
            </a:custGeom>
            <a:ln w="25400">
              <a:solidFill>
                <a:srgbClr val="FFF28D"/>
              </a:solidFill>
            </a:ln>
          </p:spPr>
          <p:txBody>
            <a:bodyPr wrap="square" lIns="0" tIns="0" rIns="0" bIns="0" rtlCol="0"/>
            <a:lstStyle/>
            <a:p>
              <a:endParaRPr/>
            </a:p>
          </p:txBody>
        </p:sp>
        <p:sp>
          <p:nvSpPr>
            <p:cNvPr id="9147" name="object 9147"/>
            <p:cNvSpPr/>
            <p:nvPr/>
          </p:nvSpPr>
          <p:spPr>
            <a:xfrm>
              <a:off x="5869241" y="7977098"/>
              <a:ext cx="12065" cy="22225"/>
            </a:xfrm>
            <a:custGeom>
              <a:avLst/>
              <a:gdLst/>
              <a:ahLst/>
              <a:cxnLst/>
              <a:rect l="l" t="t" r="r" b="b"/>
              <a:pathLst>
                <a:path w="12064" h="22225">
                  <a:moveTo>
                    <a:pt x="4508" y="0"/>
                  </a:moveTo>
                  <a:lnTo>
                    <a:pt x="2857" y="4152"/>
                  </a:lnTo>
                  <a:lnTo>
                    <a:pt x="1320" y="8331"/>
                  </a:lnTo>
                  <a:lnTo>
                    <a:pt x="0" y="12509"/>
                  </a:lnTo>
                  <a:lnTo>
                    <a:pt x="333" y="12934"/>
                  </a:lnTo>
                  <a:lnTo>
                    <a:pt x="1257" y="13601"/>
                  </a:lnTo>
                  <a:lnTo>
                    <a:pt x="7975" y="22186"/>
                  </a:lnTo>
                  <a:lnTo>
                    <a:pt x="9080" y="17792"/>
                  </a:lnTo>
                  <a:lnTo>
                    <a:pt x="10573" y="12509"/>
                  </a:lnTo>
                  <a:lnTo>
                    <a:pt x="11633" y="8928"/>
                  </a:lnTo>
                  <a:lnTo>
                    <a:pt x="8572" y="4953"/>
                  </a:lnTo>
                  <a:lnTo>
                    <a:pt x="6286" y="2374"/>
                  </a:lnTo>
                  <a:lnTo>
                    <a:pt x="4508" y="0"/>
                  </a:lnTo>
                  <a:close/>
                </a:path>
              </a:pathLst>
            </a:custGeom>
            <a:solidFill>
              <a:srgbClr val="FFEB72"/>
            </a:solidFill>
          </p:spPr>
          <p:txBody>
            <a:bodyPr wrap="square" lIns="0" tIns="0" rIns="0" bIns="0" rtlCol="0"/>
            <a:lstStyle/>
            <a:p>
              <a:endParaRPr/>
            </a:p>
          </p:txBody>
        </p:sp>
        <p:sp>
          <p:nvSpPr>
            <p:cNvPr id="9148" name="object 9148"/>
            <p:cNvSpPr/>
            <p:nvPr/>
          </p:nvSpPr>
          <p:spPr>
            <a:xfrm>
              <a:off x="5873750" y="7977098"/>
              <a:ext cx="7620" cy="9525"/>
            </a:xfrm>
            <a:custGeom>
              <a:avLst/>
              <a:gdLst/>
              <a:ahLst/>
              <a:cxnLst/>
              <a:rect l="l" t="t" r="r" b="b"/>
              <a:pathLst>
                <a:path w="7620" h="9525">
                  <a:moveTo>
                    <a:pt x="7124" y="8928"/>
                  </a:moveTo>
                  <a:lnTo>
                    <a:pt x="0" y="0"/>
                  </a:lnTo>
                </a:path>
              </a:pathLst>
            </a:custGeom>
            <a:ln w="25400">
              <a:solidFill>
                <a:srgbClr val="FFEF81"/>
              </a:solidFill>
            </a:ln>
          </p:spPr>
          <p:txBody>
            <a:bodyPr wrap="square" lIns="0" tIns="0" rIns="0" bIns="0" rtlCol="0"/>
            <a:lstStyle/>
            <a:p>
              <a:endParaRPr/>
            </a:p>
          </p:txBody>
        </p:sp>
        <p:sp>
          <p:nvSpPr>
            <p:cNvPr id="9149" name="object 9149"/>
            <p:cNvSpPr/>
            <p:nvPr/>
          </p:nvSpPr>
          <p:spPr>
            <a:xfrm>
              <a:off x="5869241" y="7977098"/>
              <a:ext cx="5080" cy="12700"/>
            </a:xfrm>
            <a:custGeom>
              <a:avLst/>
              <a:gdLst/>
              <a:ahLst/>
              <a:cxnLst/>
              <a:rect l="l" t="t" r="r" b="b"/>
              <a:pathLst>
                <a:path w="5079" h="12700">
                  <a:moveTo>
                    <a:pt x="4508" y="0"/>
                  </a:moveTo>
                  <a:lnTo>
                    <a:pt x="0" y="12509"/>
                  </a:lnTo>
                </a:path>
              </a:pathLst>
            </a:custGeom>
            <a:ln w="25400">
              <a:solidFill>
                <a:srgbClr val="FFEB72"/>
              </a:solidFill>
            </a:ln>
          </p:spPr>
          <p:txBody>
            <a:bodyPr wrap="square" lIns="0" tIns="0" rIns="0" bIns="0" rtlCol="0"/>
            <a:lstStyle/>
            <a:p>
              <a:endParaRPr/>
            </a:p>
          </p:txBody>
        </p:sp>
        <p:sp>
          <p:nvSpPr>
            <p:cNvPr id="9150" name="object 9150"/>
            <p:cNvSpPr/>
            <p:nvPr/>
          </p:nvSpPr>
          <p:spPr>
            <a:xfrm>
              <a:off x="5869241" y="7989608"/>
              <a:ext cx="635" cy="635"/>
            </a:xfrm>
            <a:custGeom>
              <a:avLst/>
              <a:gdLst/>
              <a:ahLst/>
              <a:cxnLst/>
              <a:rect l="l" t="t" r="r" b="b"/>
              <a:pathLst>
                <a:path w="635" h="634">
                  <a:moveTo>
                    <a:pt x="0" y="0"/>
                  </a:moveTo>
                  <a:lnTo>
                    <a:pt x="375" y="456"/>
                  </a:lnTo>
                </a:path>
              </a:pathLst>
            </a:custGeom>
            <a:ln w="25400">
              <a:solidFill>
                <a:srgbClr val="FFE764"/>
              </a:solidFill>
            </a:ln>
          </p:spPr>
          <p:txBody>
            <a:bodyPr wrap="square" lIns="0" tIns="0" rIns="0" bIns="0" rtlCol="0"/>
            <a:lstStyle/>
            <a:p>
              <a:endParaRPr/>
            </a:p>
          </p:txBody>
        </p:sp>
        <p:sp>
          <p:nvSpPr>
            <p:cNvPr id="9151" name="object 9151"/>
            <p:cNvSpPr/>
            <p:nvPr/>
          </p:nvSpPr>
          <p:spPr>
            <a:xfrm>
              <a:off x="5877217" y="7986026"/>
              <a:ext cx="3810" cy="13335"/>
            </a:xfrm>
            <a:custGeom>
              <a:avLst/>
              <a:gdLst/>
              <a:ahLst/>
              <a:cxnLst/>
              <a:rect l="l" t="t" r="r" b="b"/>
              <a:pathLst>
                <a:path w="3810" h="13334">
                  <a:moveTo>
                    <a:pt x="0" y="13258"/>
                  </a:moveTo>
                  <a:lnTo>
                    <a:pt x="1104" y="8864"/>
                  </a:lnTo>
                  <a:lnTo>
                    <a:pt x="2349" y="4419"/>
                  </a:lnTo>
                  <a:lnTo>
                    <a:pt x="3657" y="0"/>
                  </a:lnTo>
                </a:path>
              </a:pathLst>
            </a:custGeom>
            <a:ln w="25400">
              <a:solidFill>
                <a:srgbClr val="FFEB73"/>
              </a:solidFill>
            </a:ln>
          </p:spPr>
          <p:txBody>
            <a:bodyPr wrap="square" lIns="0" tIns="0" rIns="0" bIns="0" rtlCol="0"/>
            <a:lstStyle/>
            <a:p>
              <a:endParaRPr/>
            </a:p>
          </p:txBody>
        </p:sp>
        <p:sp>
          <p:nvSpPr>
            <p:cNvPr id="9152" name="object 9152"/>
            <p:cNvSpPr/>
            <p:nvPr/>
          </p:nvSpPr>
          <p:spPr>
            <a:xfrm>
              <a:off x="5880722" y="7935303"/>
              <a:ext cx="9525" cy="17780"/>
            </a:xfrm>
            <a:custGeom>
              <a:avLst/>
              <a:gdLst/>
              <a:ahLst/>
              <a:cxnLst/>
              <a:rect l="l" t="t" r="r" b="b"/>
              <a:pathLst>
                <a:path w="9525" h="17779">
                  <a:moveTo>
                    <a:pt x="5816" y="0"/>
                  </a:moveTo>
                  <a:lnTo>
                    <a:pt x="3860" y="3441"/>
                  </a:lnTo>
                  <a:lnTo>
                    <a:pt x="1917" y="7048"/>
                  </a:lnTo>
                  <a:lnTo>
                    <a:pt x="0" y="10769"/>
                  </a:lnTo>
                  <a:lnTo>
                    <a:pt x="1066" y="13093"/>
                  </a:lnTo>
                  <a:lnTo>
                    <a:pt x="2400" y="15341"/>
                  </a:lnTo>
                  <a:lnTo>
                    <a:pt x="3898" y="17653"/>
                  </a:lnTo>
                  <a:lnTo>
                    <a:pt x="9372" y="6476"/>
                  </a:lnTo>
                  <a:lnTo>
                    <a:pt x="8089" y="4292"/>
                  </a:lnTo>
                  <a:lnTo>
                    <a:pt x="6896" y="2146"/>
                  </a:lnTo>
                  <a:lnTo>
                    <a:pt x="5816" y="0"/>
                  </a:lnTo>
                  <a:close/>
                </a:path>
              </a:pathLst>
            </a:custGeom>
            <a:solidFill>
              <a:srgbClr val="FFF8A2"/>
            </a:solidFill>
          </p:spPr>
          <p:txBody>
            <a:bodyPr wrap="square" lIns="0" tIns="0" rIns="0" bIns="0" rtlCol="0"/>
            <a:lstStyle/>
            <a:p>
              <a:endParaRPr/>
            </a:p>
          </p:txBody>
        </p:sp>
        <p:sp>
          <p:nvSpPr>
            <p:cNvPr id="9153" name="object 9153"/>
            <p:cNvSpPr/>
            <p:nvPr/>
          </p:nvSpPr>
          <p:spPr>
            <a:xfrm>
              <a:off x="5886538" y="7935303"/>
              <a:ext cx="3810" cy="6985"/>
            </a:xfrm>
            <a:custGeom>
              <a:avLst/>
              <a:gdLst/>
              <a:ahLst/>
              <a:cxnLst/>
              <a:rect l="l" t="t" r="r" b="b"/>
              <a:pathLst>
                <a:path w="3810" h="6984">
                  <a:moveTo>
                    <a:pt x="3555" y="6476"/>
                  </a:moveTo>
                  <a:lnTo>
                    <a:pt x="0" y="0"/>
                  </a:lnTo>
                </a:path>
              </a:pathLst>
            </a:custGeom>
            <a:ln w="25400">
              <a:solidFill>
                <a:srgbClr val="FFF9A4"/>
              </a:solidFill>
            </a:ln>
          </p:spPr>
          <p:txBody>
            <a:bodyPr wrap="square" lIns="0" tIns="0" rIns="0" bIns="0" rtlCol="0"/>
            <a:lstStyle/>
            <a:p>
              <a:endParaRPr/>
            </a:p>
          </p:txBody>
        </p:sp>
        <p:sp>
          <p:nvSpPr>
            <p:cNvPr id="9154" name="object 9154"/>
            <p:cNvSpPr/>
            <p:nvPr/>
          </p:nvSpPr>
          <p:spPr>
            <a:xfrm>
              <a:off x="5880722" y="7935303"/>
              <a:ext cx="6350" cy="10795"/>
            </a:xfrm>
            <a:custGeom>
              <a:avLst/>
              <a:gdLst/>
              <a:ahLst/>
              <a:cxnLst/>
              <a:rect l="l" t="t" r="r" b="b"/>
              <a:pathLst>
                <a:path w="6350" h="10795">
                  <a:moveTo>
                    <a:pt x="5816" y="0"/>
                  </a:moveTo>
                  <a:lnTo>
                    <a:pt x="0" y="10769"/>
                  </a:lnTo>
                </a:path>
              </a:pathLst>
            </a:custGeom>
            <a:ln w="25399">
              <a:solidFill>
                <a:srgbClr val="FFF79F"/>
              </a:solidFill>
            </a:ln>
          </p:spPr>
          <p:txBody>
            <a:bodyPr wrap="square" lIns="0" tIns="0" rIns="0" bIns="0" rtlCol="0"/>
            <a:lstStyle/>
            <a:p>
              <a:endParaRPr/>
            </a:p>
          </p:txBody>
        </p:sp>
        <p:sp>
          <p:nvSpPr>
            <p:cNvPr id="9155" name="object 9155"/>
            <p:cNvSpPr/>
            <p:nvPr/>
          </p:nvSpPr>
          <p:spPr>
            <a:xfrm>
              <a:off x="5880722" y="7946072"/>
              <a:ext cx="4445" cy="6985"/>
            </a:xfrm>
            <a:custGeom>
              <a:avLst/>
              <a:gdLst/>
              <a:ahLst/>
              <a:cxnLst/>
              <a:rect l="l" t="t" r="r" b="b"/>
              <a:pathLst>
                <a:path w="4445" h="6984">
                  <a:moveTo>
                    <a:pt x="0" y="0"/>
                  </a:moveTo>
                  <a:lnTo>
                    <a:pt x="3898" y="6883"/>
                  </a:lnTo>
                </a:path>
              </a:pathLst>
            </a:custGeom>
            <a:ln w="25399">
              <a:solidFill>
                <a:srgbClr val="FFF7A0"/>
              </a:solidFill>
            </a:ln>
          </p:spPr>
          <p:txBody>
            <a:bodyPr wrap="square" lIns="0" tIns="0" rIns="0" bIns="0" rtlCol="0"/>
            <a:lstStyle/>
            <a:p>
              <a:endParaRPr/>
            </a:p>
          </p:txBody>
        </p:sp>
        <p:sp>
          <p:nvSpPr>
            <p:cNvPr id="9156" name="object 9156"/>
            <p:cNvSpPr/>
            <p:nvPr/>
          </p:nvSpPr>
          <p:spPr>
            <a:xfrm>
              <a:off x="5884621" y="7941780"/>
              <a:ext cx="5715" cy="11430"/>
            </a:xfrm>
            <a:custGeom>
              <a:avLst/>
              <a:gdLst/>
              <a:ahLst/>
              <a:cxnLst/>
              <a:rect l="l" t="t" r="r" b="b"/>
              <a:pathLst>
                <a:path w="5714" h="11429">
                  <a:moveTo>
                    <a:pt x="0" y="11176"/>
                  </a:moveTo>
                  <a:lnTo>
                    <a:pt x="5473" y="0"/>
                  </a:lnTo>
                </a:path>
              </a:pathLst>
            </a:custGeom>
            <a:ln w="25400">
              <a:solidFill>
                <a:srgbClr val="FFF9A5"/>
              </a:solidFill>
            </a:ln>
          </p:spPr>
          <p:txBody>
            <a:bodyPr wrap="square" lIns="0" tIns="0" rIns="0" bIns="0" rtlCol="0"/>
            <a:lstStyle/>
            <a:p>
              <a:endParaRPr/>
            </a:p>
          </p:txBody>
        </p:sp>
        <p:sp>
          <p:nvSpPr>
            <p:cNvPr id="9157" name="object 9157"/>
            <p:cNvSpPr/>
            <p:nvPr/>
          </p:nvSpPr>
          <p:spPr>
            <a:xfrm>
              <a:off x="5875071" y="7946072"/>
              <a:ext cx="10160" cy="19050"/>
            </a:xfrm>
            <a:custGeom>
              <a:avLst/>
              <a:gdLst/>
              <a:ahLst/>
              <a:cxnLst/>
              <a:rect l="l" t="t" r="r" b="b"/>
              <a:pathLst>
                <a:path w="10160" h="19050">
                  <a:moveTo>
                    <a:pt x="5651" y="0"/>
                  </a:moveTo>
                  <a:lnTo>
                    <a:pt x="3721" y="3721"/>
                  </a:lnTo>
                  <a:lnTo>
                    <a:pt x="1841" y="7556"/>
                  </a:lnTo>
                  <a:lnTo>
                    <a:pt x="0" y="11455"/>
                  </a:lnTo>
                  <a:lnTo>
                    <a:pt x="1028" y="14211"/>
                  </a:lnTo>
                  <a:lnTo>
                    <a:pt x="2324" y="16395"/>
                  </a:lnTo>
                  <a:lnTo>
                    <a:pt x="3962" y="18732"/>
                  </a:lnTo>
                  <a:lnTo>
                    <a:pt x="5791" y="14693"/>
                  </a:lnTo>
                  <a:lnTo>
                    <a:pt x="9550" y="6883"/>
                  </a:lnTo>
                  <a:lnTo>
                    <a:pt x="8051" y="4572"/>
                  </a:lnTo>
                  <a:lnTo>
                    <a:pt x="6718" y="2324"/>
                  </a:lnTo>
                  <a:lnTo>
                    <a:pt x="5651" y="0"/>
                  </a:lnTo>
                  <a:close/>
                </a:path>
              </a:pathLst>
            </a:custGeom>
            <a:solidFill>
              <a:srgbClr val="FFF699"/>
            </a:solidFill>
          </p:spPr>
          <p:txBody>
            <a:bodyPr wrap="square" lIns="0" tIns="0" rIns="0" bIns="0" rtlCol="0"/>
            <a:lstStyle/>
            <a:p>
              <a:endParaRPr/>
            </a:p>
          </p:txBody>
        </p:sp>
        <p:sp>
          <p:nvSpPr>
            <p:cNvPr id="9158" name="object 9158"/>
            <p:cNvSpPr/>
            <p:nvPr/>
          </p:nvSpPr>
          <p:spPr>
            <a:xfrm>
              <a:off x="5880722" y="7946072"/>
              <a:ext cx="4445" cy="6985"/>
            </a:xfrm>
            <a:custGeom>
              <a:avLst/>
              <a:gdLst/>
              <a:ahLst/>
              <a:cxnLst/>
              <a:rect l="l" t="t" r="r" b="b"/>
              <a:pathLst>
                <a:path w="4445" h="6984">
                  <a:moveTo>
                    <a:pt x="3898" y="6883"/>
                  </a:moveTo>
                  <a:lnTo>
                    <a:pt x="0" y="0"/>
                  </a:lnTo>
                </a:path>
              </a:pathLst>
            </a:custGeom>
            <a:ln w="25399">
              <a:solidFill>
                <a:srgbClr val="FFF7A0"/>
              </a:solidFill>
            </a:ln>
          </p:spPr>
          <p:txBody>
            <a:bodyPr wrap="square" lIns="0" tIns="0" rIns="0" bIns="0" rtlCol="0"/>
            <a:lstStyle/>
            <a:p>
              <a:endParaRPr/>
            </a:p>
          </p:txBody>
        </p:sp>
        <p:sp>
          <p:nvSpPr>
            <p:cNvPr id="9159" name="object 9159"/>
            <p:cNvSpPr/>
            <p:nvPr/>
          </p:nvSpPr>
          <p:spPr>
            <a:xfrm>
              <a:off x="5875071" y="7946072"/>
              <a:ext cx="5715" cy="12065"/>
            </a:xfrm>
            <a:custGeom>
              <a:avLst/>
              <a:gdLst/>
              <a:ahLst/>
              <a:cxnLst/>
              <a:rect l="l" t="t" r="r" b="b"/>
              <a:pathLst>
                <a:path w="5714" h="12065">
                  <a:moveTo>
                    <a:pt x="5651" y="0"/>
                  </a:moveTo>
                  <a:lnTo>
                    <a:pt x="0" y="11455"/>
                  </a:lnTo>
                </a:path>
              </a:pathLst>
            </a:custGeom>
            <a:ln w="25400">
              <a:solidFill>
                <a:srgbClr val="FFF597"/>
              </a:solidFill>
            </a:ln>
          </p:spPr>
          <p:txBody>
            <a:bodyPr wrap="square" lIns="0" tIns="0" rIns="0" bIns="0" rtlCol="0"/>
            <a:lstStyle/>
            <a:p>
              <a:endParaRPr/>
            </a:p>
          </p:txBody>
        </p:sp>
        <p:sp>
          <p:nvSpPr>
            <p:cNvPr id="9160" name="object 9160"/>
            <p:cNvSpPr/>
            <p:nvPr/>
          </p:nvSpPr>
          <p:spPr>
            <a:xfrm>
              <a:off x="5875071" y="7957528"/>
              <a:ext cx="4445" cy="7620"/>
            </a:xfrm>
            <a:custGeom>
              <a:avLst/>
              <a:gdLst/>
              <a:ahLst/>
              <a:cxnLst/>
              <a:rect l="l" t="t" r="r" b="b"/>
              <a:pathLst>
                <a:path w="4445" h="7620">
                  <a:moveTo>
                    <a:pt x="0" y="0"/>
                  </a:moveTo>
                  <a:lnTo>
                    <a:pt x="3962" y="7277"/>
                  </a:lnTo>
                </a:path>
              </a:pathLst>
            </a:custGeom>
            <a:ln w="25400">
              <a:solidFill>
                <a:srgbClr val="FFF493"/>
              </a:solidFill>
            </a:ln>
          </p:spPr>
          <p:txBody>
            <a:bodyPr wrap="square" lIns="0" tIns="0" rIns="0" bIns="0" rtlCol="0"/>
            <a:lstStyle/>
            <a:p>
              <a:endParaRPr/>
            </a:p>
          </p:txBody>
        </p:sp>
        <p:sp>
          <p:nvSpPr>
            <p:cNvPr id="9161" name="object 9161"/>
            <p:cNvSpPr/>
            <p:nvPr/>
          </p:nvSpPr>
          <p:spPr>
            <a:xfrm>
              <a:off x="5879033" y="7952956"/>
              <a:ext cx="5715" cy="12065"/>
            </a:xfrm>
            <a:custGeom>
              <a:avLst/>
              <a:gdLst/>
              <a:ahLst/>
              <a:cxnLst/>
              <a:rect l="l" t="t" r="r" b="b"/>
              <a:pathLst>
                <a:path w="5714" h="12065">
                  <a:moveTo>
                    <a:pt x="0" y="11849"/>
                  </a:moveTo>
                  <a:lnTo>
                    <a:pt x="5587" y="0"/>
                  </a:lnTo>
                </a:path>
              </a:pathLst>
            </a:custGeom>
            <a:ln w="25399">
              <a:solidFill>
                <a:srgbClr val="FFF79D"/>
              </a:solidFill>
            </a:ln>
          </p:spPr>
          <p:txBody>
            <a:bodyPr wrap="square" lIns="0" tIns="0" rIns="0" bIns="0" rtlCol="0"/>
            <a:lstStyle/>
            <a:p>
              <a:endParaRPr/>
            </a:p>
          </p:txBody>
        </p:sp>
        <p:sp>
          <p:nvSpPr>
            <p:cNvPr id="9162" name="object 9162"/>
            <p:cNvSpPr/>
            <p:nvPr/>
          </p:nvSpPr>
          <p:spPr>
            <a:xfrm>
              <a:off x="5869724" y="7957528"/>
              <a:ext cx="9525" cy="19685"/>
            </a:xfrm>
            <a:custGeom>
              <a:avLst/>
              <a:gdLst/>
              <a:ahLst/>
              <a:cxnLst/>
              <a:rect l="l" t="t" r="r" b="b"/>
              <a:pathLst>
                <a:path w="9525" h="19684">
                  <a:moveTo>
                    <a:pt x="5346" y="0"/>
                  </a:moveTo>
                  <a:lnTo>
                    <a:pt x="3505" y="3911"/>
                  </a:lnTo>
                  <a:lnTo>
                    <a:pt x="1714" y="7874"/>
                  </a:lnTo>
                  <a:lnTo>
                    <a:pt x="0" y="11861"/>
                  </a:lnTo>
                  <a:lnTo>
                    <a:pt x="1003" y="15024"/>
                  </a:lnTo>
                  <a:lnTo>
                    <a:pt x="2260" y="17195"/>
                  </a:lnTo>
                  <a:lnTo>
                    <a:pt x="4025" y="19570"/>
                  </a:lnTo>
                  <a:lnTo>
                    <a:pt x="5689" y="15417"/>
                  </a:lnTo>
                  <a:lnTo>
                    <a:pt x="7467" y="11303"/>
                  </a:lnTo>
                  <a:lnTo>
                    <a:pt x="9309" y="7277"/>
                  </a:lnTo>
                  <a:lnTo>
                    <a:pt x="7670" y="4940"/>
                  </a:lnTo>
                  <a:lnTo>
                    <a:pt x="6375" y="2755"/>
                  </a:lnTo>
                  <a:lnTo>
                    <a:pt x="5346" y="0"/>
                  </a:lnTo>
                  <a:close/>
                </a:path>
              </a:pathLst>
            </a:custGeom>
            <a:solidFill>
              <a:srgbClr val="FFF188"/>
            </a:solidFill>
          </p:spPr>
          <p:txBody>
            <a:bodyPr wrap="square" lIns="0" tIns="0" rIns="0" bIns="0" rtlCol="0"/>
            <a:lstStyle/>
            <a:p>
              <a:endParaRPr/>
            </a:p>
          </p:txBody>
        </p:sp>
        <p:sp>
          <p:nvSpPr>
            <p:cNvPr id="9163" name="object 9163"/>
            <p:cNvSpPr/>
            <p:nvPr/>
          </p:nvSpPr>
          <p:spPr>
            <a:xfrm>
              <a:off x="5875071" y="7957528"/>
              <a:ext cx="4445" cy="7620"/>
            </a:xfrm>
            <a:custGeom>
              <a:avLst/>
              <a:gdLst/>
              <a:ahLst/>
              <a:cxnLst/>
              <a:rect l="l" t="t" r="r" b="b"/>
              <a:pathLst>
                <a:path w="4445" h="7620">
                  <a:moveTo>
                    <a:pt x="3962" y="7277"/>
                  </a:moveTo>
                  <a:lnTo>
                    <a:pt x="0" y="0"/>
                  </a:lnTo>
                </a:path>
              </a:pathLst>
            </a:custGeom>
            <a:ln w="25400">
              <a:solidFill>
                <a:srgbClr val="FFF493"/>
              </a:solidFill>
            </a:ln>
          </p:spPr>
          <p:txBody>
            <a:bodyPr wrap="square" lIns="0" tIns="0" rIns="0" bIns="0" rtlCol="0"/>
            <a:lstStyle/>
            <a:p>
              <a:endParaRPr/>
            </a:p>
          </p:txBody>
        </p:sp>
        <p:sp>
          <p:nvSpPr>
            <p:cNvPr id="9164" name="object 9164"/>
            <p:cNvSpPr/>
            <p:nvPr/>
          </p:nvSpPr>
          <p:spPr>
            <a:xfrm>
              <a:off x="5869724" y="7957528"/>
              <a:ext cx="5715" cy="12065"/>
            </a:xfrm>
            <a:custGeom>
              <a:avLst/>
              <a:gdLst/>
              <a:ahLst/>
              <a:cxnLst/>
              <a:rect l="l" t="t" r="r" b="b"/>
              <a:pathLst>
                <a:path w="5714" h="12065">
                  <a:moveTo>
                    <a:pt x="5346" y="0"/>
                  </a:moveTo>
                  <a:lnTo>
                    <a:pt x="0" y="11861"/>
                  </a:lnTo>
                </a:path>
              </a:pathLst>
            </a:custGeom>
            <a:ln w="25400">
              <a:solidFill>
                <a:srgbClr val="FFF086"/>
              </a:solidFill>
            </a:ln>
          </p:spPr>
          <p:txBody>
            <a:bodyPr wrap="square" lIns="0" tIns="0" rIns="0" bIns="0" rtlCol="0"/>
            <a:lstStyle/>
            <a:p>
              <a:endParaRPr/>
            </a:p>
          </p:txBody>
        </p:sp>
        <p:sp>
          <p:nvSpPr>
            <p:cNvPr id="9165" name="object 9165"/>
            <p:cNvSpPr/>
            <p:nvPr/>
          </p:nvSpPr>
          <p:spPr>
            <a:xfrm>
              <a:off x="5869724" y="7969389"/>
              <a:ext cx="4445" cy="8255"/>
            </a:xfrm>
            <a:custGeom>
              <a:avLst/>
              <a:gdLst/>
              <a:ahLst/>
              <a:cxnLst/>
              <a:rect l="l" t="t" r="r" b="b"/>
              <a:pathLst>
                <a:path w="4445" h="8254">
                  <a:moveTo>
                    <a:pt x="0" y="0"/>
                  </a:moveTo>
                  <a:lnTo>
                    <a:pt x="4025" y="7708"/>
                  </a:lnTo>
                </a:path>
              </a:pathLst>
            </a:custGeom>
            <a:ln w="25400">
              <a:solidFill>
                <a:srgbClr val="FFEF7D"/>
              </a:solidFill>
            </a:ln>
          </p:spPr>
          <p:txBody>
            <a:bodyPr wrap="square" lIns="0" tIns="0" rIns="0" bIns="0" rtlCol="0"/>
            <a:lstStyle/>
            <a:p>
              <a:endParaRPr/>
            </a:p>
          </p:txBody>
        </p:sp>
        <p:sp>
          <p:nvSpPr>
            <p:cNvPr id="9166" name="object 9166"/>
            <p:cNvSpPr/>
            <p:nvPr/>
          </p:nvSpPr>
          <p:spPr>
            <a:xfrm>
              <a:off x="5873750" y="7964805"/>
              <a:ext cx="5715" cy="12700"/>
            </a:xfrm>
            <a:custGeom>
              <a:avLst/>
              <a:gdLst/>
              <a:ahLst/>
              <a:cxnLst/>
              <a:rect l="l" t="t" r="r" b="b"/>
              <a:pathLst>
                <a:path w="5714" h="12700">
                  <a:moveTo>
                    <a:pt x="0" y="12293"/>
                  </a:moveTo>
                  <a:lnTo>
                    <a:pt x="5283" y="0"/>
                  </a:lnTo>
                </a:path>
              </a:pathLst>
            </a:custGeom>
            <a:ln w="25400">
              <a:solidFill>
                <a:srgbClr val="FFF28B"/>
              </a:solidFill>
            </a:ln>
          </p:spPr>
          <p:txBody>
            <a:bodyPr wrap="square" lIns="0" tIns="0" rIns="0" bIns="0" rtlCol="0"/>
            <a:lstStyle/>
            <a:p>
              <a:endParaRPr/>
            </a:p>
          </p:txBody>
        </p:sp>
        <p:sp>
          <p:nvSpPr>
            <p:cNvPr id="9167" name="object 9167"/>
            <p:cNvSpPr/>
            <p:nvPr/>
          </p:nvSpPr>
          <p:spPr>
            <a:xfrm>
              <a:off x="5864809" y="7969389"/>
              <a:ext cx="9525" cy="20320"/>
            </a:xfrm>
            <a:custGeom>
              <a:avLst/>
              <a:gdLst/>
              <a:ahLst/>
              <a:cxnLst/>
              <a:rect l="l" t="t" r="r" b="b"/>
              <a:pathLst>
                <a:path w="9525" h="20320">
                  <a:moveTo>
                    <a:pt x="4914" y="0"/>
                  </a:moveTo>
                  <a:lnTo>
                    <a:pt x="3187" y="3987"/>
                  </a:lnTo>
                  <a:lnTo>
                    <a:pt x="1549" y="7988"/>
                  </a:lnTo>
                  <a:lnTo>
                    <a:pt x="0" y="11950"/>
                  </a:lnTo>
                  <a:lnTo>
                    <a:pt x="1003" y="15323"/>
                  </a:lnTo>
                  <a:lnTo>
                    <a:pt x="2412" y="17640"/>
                  </a:lnTo>
                  <a:lnTo>
                    <a:pt x="4432" y="20218"/>
                  </a:lnTo>
                  <a:lnTo>
                    <a:pt x="5753" y="16040"/>
                  </a:lnTo>
                  <a:lnTo>
                    <a:pt x="7289" y="11861"/>
                  </a:lnTo>
                  <a:lnTo>
                    <a:pt x="8940" y="7708"/>
                  </a:lnTo>
                  <a:lnTo>
                    <a:pt x="7175" y="5334"/>
                  </a:lnTo>
                  <a:lnTo>
                    <a:pt x="5918" y="3162"/>
                  </a:lnTo>
                  <a:lnTo>
                    <a:pt x="4914" y="0"/>
                  </a:lnTo>
                  <a:close/>
                </a:path>
              </a:pathLst>
            </a:custGeom>
            <a:solidFill>
              <a:srgbClr val="FFEB6F"/>
            </a:solidFill>
          </p:spPr>
          <p:txBody>
            <a:bodyPr wrap="square" lIns="0" tIns="0" rIns="0" bIns="0" rtlCol="0"/>
            <a:lstStyle/>
            <a:p>
              <a:endParaRPr/>
            </a:p>
          </p:txBody>
        </p:sp>
        <p:sp>
          <p:nvSpPr>
            <p:cNvPr id="9168" name="object 9168"/>
            <p:cNvSpPr/>
            <p:nvPr/>
          </p:nvSpPr>
          <p:spPr>
            <a:xfrm>
              <a:off x="5869724" y="7969389"/>
              <a:ext cx="4445" cy="8255"/>
            </a:xfrm>
            <a:custGeom>
              <a:avLst/>
              <a:gdLst/>
              <a:ahLst/>
              <a:cxnLst/>
              <a:rect l="l" t="t" r="r" b="b"/>
              <a:pathLst>
                <a:path w="4445" h="8254">
                  <a:moveTo>
                    <a:pt x="4025" y="7708"/>
                  </a:moveTo>
                  <a:lnTo>
                    <a:pt x="0" y="0"/>
                  </a:lnTo>
                </a:path>
              </a:pathLst>
            </a:custGeom>
            <a:ln w="25400">
              <a:solidFill>
                <a:srgbClr val="FFEF7D"/>
              </a:solidFill>
            </a:ln>
          </p:spPr>
          <p:txBody>
            <a:bodyPr wrap="square" lIns="0" tIns="0" rIns="0" bIns="0" rtlCol="0"/>
            <a:lstStyle/>
            <a:p>
              <a:endParaRPr/>
            </a:p>
          </p:txBody>
        </p:sp>
        <p:sp>
          <p:nvSpPr>
            <p:cNvPr id="9169" name="object 9169"/>
            <p:cNvSpPr/>
            <p:nvPr/>
          </p:nvSpPr>
          <p:spPr>
            <a:xfrm>
              <a:off x="5864809" y="7969389"/>
              <a:ext cx="5080" cy="12065"/>
            </a:xfrm>
            <a:custGeom>
              <a:avLst/>
              <a:gdLst/>
              <a:ahLst/>
              <a:cxnLst/>
              <a:rect l="l" t="t" r="r" b="b"/>
              <a:pathLst>
                <a:path w="5079" h="12065">
                  <a:moveTo>
                    <a:pt x="4914" y="0"/>
                  </a:moveTo>
                  <a:lnTo>
                    <a:pt x="0" y="11950"/>
                  </a:lnTo>
                </a:path>
              </a:pathLst>
            </a:custGeom>
            <a:ln w="25400">
              <a:solidFill>
                <a:srgbClr val="FFEA6D"/>
              </a:solidFill>
            </a:ln>
          </p:spPr>
          <p:txBody>
            <a:bodyPr wrap="square" lIns="0" tIns="0" rIns="0" bIns="0" rtlCol="0"/>
            <a:lstStyle/>
            <a:p>
              <a:endParaRPr/>
            </a:p>
          </p:txBody>
        </p:sp>
        <p:sp>
          <p:nvSpPr>
            <p:cNvPr id="9170" name="object 9170"/>
            <p:cNvSpPr/>
            <p:nvPr/>
          </p:nvSpPr>
          <p:spPr>
            <a:xfrm>
              <a:off x="5864809" y="7981340"/>
              <a:ext cx="4445" cy="8890"/>
            </a:xfrm>
            <a:custGeom>
              <a:avLst/>
              <a:gdLst/>
              <a:ahLst/>
              <a:cxnLst/>
              <a:rect l="l" t="t" r="r" b="b"/>
              <a:pathLst>
                <a:path w="4445" h="8890">
                  <a:moveTo>
                    <a:pt x="0" y="0"/>
                  </a:moveTo>
                  <a:lnTo>
                    <a:pt x="4432" y="8267"/>
                  </a:lnTo>
                </a:path>
              </a:pathLst>
            </a:custGeom>
            <a:ln w="25399">
              <a:solidFill>
                <a:srgbClr val="FFE662"/>
              </a:solidFill>
            </a:ln>
          </p:spPr>
          <p:txBody>
            <a:bodyPr wrap="square" lIns="0" tIns="0" rIns="0" bIns="0" rtlCol="0"/>
            <a:lstStyle/>
            <a:p>
              <a:endParaRPr/>
            </a:p>
          </p:txBody>
        </p:sp>
        <p:sp>
          <p:nvSpPr>
            <p:cNvPr id="9171" name="object 9171"/>
            <p:cNvSpPr/>
            <p:nvPr/>
          </p:nvSpPr>
          <p:spPr>
            <a:xfrm>
              <a:off x="5869241" y="7977098"/>
              <a:ext cx="5080" cy="12700"/>
            </a:xfrm>
            <a:custGeom>
              <a:avLst/>
              <a:gdLst/>
              <a:ahLst/>
              <a:cxnLst/>
              <a:rect l="l" t="t" r="r" b="b"/>
              <a:pathLst>
                <a:path w="5079" h="12700">
                  <a:moveTo>
                    <a:pt x="0" y="12509"/>
                  </a:moveTo>
                  <a:lnTo>
                    <a:pt x="4508" y="0"/>
                  </a:lnTo>
                </a:path>
              </a:pathLst>
            </a:custGeom>
            <a:ln w="25400">
              <a:solidFill>
                <a:srgbClr val="FFEB72"/>
              </a:solidFill>
            </a:ln>
          </p:spPr>
          <p:txBody>
            <a:bodyPr wrap="square" lIns="0" tIns="0" rIns="0" bIns="0" rtlCol="0"/>
            <a:lstStyle/>
            <a:p>
              <a:endParaRPr/>
            </a:p>
          </p:txBody>
        </p:sp>
        <p:sp>
          <p:nvSpPr>
            <p:cNvPr id="9172" name="object 9172"/>
            <p:cNvSpPr/>
            <p:nvPr/>
          </p:nvSpPr>
          <p:spPr>
            <a:xfrm>
              <a:off x="5877064" y="7924952"/>
              <a:ext cx="9525" cy="21590"/>
            </a:xfrm>
            <a:custGeom>
              <a:avLst/>
              <a:gdLst/>
              <a:ahLst/>
              <a:cxnLst/>
              <a:rect l="l" t="t" r="r" b="b"/>
              <a:pathLst>
                <a:path w="9525" h="21590">
                  <a:moveTo>
                    <a:pt x="4991" y="0"/>
                  </a:moveTo>
                  <a:lnTo>
                    <a:pt x="3251" y="3162"/>
                  </a:lnTo>
                  <a:lnTo>
                    <a:pt x="1587" y="6680"/>
                  </a:lnTo>
                  <a:lnTo>
                    <a:pt x="0" y="10414"/>
                  </a:lnTo>
                  <a:lnTo>
                    <a:pt x="888" y="14300"/>
                  </a:lnTo>
                  <a:lnTo>
                    <a:pt x="2082" y="17907"/>
                  </a:lnTo>
                  <a:lnTo>
                    <a:pt x="3657" y="21120"/>
                  </a:lnTo>
                  <a:lnTo>
                    <a:pt x="5575" y="17399"/>
                  </a:lnTo>
                  <a:lnTo>
                    <a:pt x="7518" y="13792"/>
                  </a:lnTo>
                  <a:lnTo>
                    <a:pt x="9474" y="10350"/>
                  </a:lnTo>
                  <a:lnTo>
                    <a:pt x="7721" y="6896"/>
                  </a:lnTo>
                  <a:lnTo>
                    <a:pt x="6235" y="3479"/>
                  </a:lnTo>
                  <a:lnTo>
                    <a:pt x="4991" y="0"/>
                  </a:lnTo>
                  <a:close/>
                </a:path>
              </a:pathLst>
            </a:custGeom>
            <a:solidFill>
              <a:srgbClr val="FFF597"/>
            </a:solidFill>
          </p:spPr>
          <p:txBody>
            <a:bodyPr wrap="square" lIns="0" tIns="0" rIns="0" bIns="0" rtlCol="0"/>
            <a:lstStyle/>
            <a:p>
              <a:endParaRPr/>
            </a:p>
          </p:txBody>
        </p:sp>
        <p:sp>
          <p:nvSpPr>
            <p:cNvPr id="9173" name="object 9173"/>
            <p:cNvSpPr/>
            <p:nvPr/>
          </p:nvSpPr>
          <p:spPr>
            <a:xfrm>
              <a:off x="5882055" y="7924952"/>
              <a:ext cx="5080" cy="10795"/>
            </a:xfrm>
            <a:custGeom>
              <a:avLst/>
              <a:gdLst/>
              <a:ahLst/>
              <a:cxnLst/>
              <a:rect l="l" t="t" r="r" b="b"/>
              <a:pathLst>
                <a:path w="5079" h="10795">
                  <a:moveTo>
                    <a:pt x="4483" y="10350"/>
                  </a:moveTo>
                  <a:lnTo>
                    <a:pt x="0" y="0"/>
                  </a:lnTo>
                </a:path>
              </a:pathLst>
            </a:custGeom>
            <a:ln w="25400">
              <a:solidFill>
                <a:srgbClr val="FFF699"/>
              </a:solidFill>
            </a:ln>
          </p:spPr>
          <p:txBody>
            <a:bodyPr wrap="square" lIns="0" tIns="0" rIns="0" bIns="0" rtlCol="0"/>
            <a:lstStyle/>
            <a:p>
              <a:endParaRPr/>
            </a:p>
          </p:txBody>
        </p:sp>
        <p:sp>
          <p:nvSpPr>
            <p:cNvPr id="9174" name="object 9174"/>
            <p:cNvSpPr/>
            <p:nvPr/>
          </p:nvSpPr>
          <p:spPr>
            <a:xfrm>
              <a:off x="5877064" y="7924952"/>
              <a:ext cx="5080" cy="10795"/>
            </a:xfrm>
            <a:custGeom>
              <a:avLst/>
              <a:gdLst/>
              <a:ahLst/>
              <a:cxnLst/>
              <a:rect l="l" t="t" r="r" b="b"/>
              <a:pathLst>
                <a:path w="5079" h="10795">
                  <a:moveTo>
                    <a:pt x="4991" y="0"/>
                  </a:moveTo>
                  <a:lnTo>
                    <a:pt x="0" y="10414"/>
                  </a:lnTo>
                </a:path>
              </a:pathLst>
            </a:custGeom>
            <a:ln w="25400">
              <a:solidFill>
                <a:srgbClr val="FFF38E"/>
              </a:solidFill>
            </a:ln>
          </p:spPr>
          <p:txBody>
            <a:bodyPr wrap="square" lIns="0" tIns="0" rIns="0" bIns="0" rtlCol="0"/>
            <a:lstStyle/>
            <a:p>
              <a:endParaRPr/>
            </a:p>
          </p:txBody>
        </p:sp>
        <p:sp>
          <p:nvSpPr>
            <p:cNvPr id="9175" name="object 9175"/>
            <p:cNvSpPr/>
            <p:nvPr/>
          </p:nvSpPr>
          <p:spPr>
            <a:xfrm>
              <a:off x="5877064" y="7935366"/>
              <a:ext cx="3810" cy="10795"/>
            </a:xfrm>
            <a:custGeom>
              <a:avLst/>
              <a:gdLst/>
              <a:ahLst/>
              <a:cxnLst/>
              <a:rect l="l" t="t" r="r" b="b"/>
              <a:pathLst>
                <a:path w="3810" h="10795">
                  <a:moveTo>
                    <a:pt x="0" y="0"/>
                  </a:moveTo>
                  <a:lnTo>
                    <a:pt x="3657" y="10706"/>
                  </a:lnTo>
                </a:path>
              </a:pathLst>
            </a:custGeom>
            <a:ln w="25399">
              <a:solidFill>
                <a:srgbClr val="FFF494"/>
              </a:solidFill>
            </a:ln>
          </p:spPr>
          <p:txBody>
            <a:bodyPr wrap="square" lIns="0" tIns="0" rIns="0" bIns="0" rtlCol="0"/>
            <a:lstStyle/>
            <a:p>
              <a:endParaRPr/>
            </a:p>
          </p:txBody>
        </p:sp>
        <p:sp>
          <p:nvSpPr>
            <p:cNvPr id="9176" name="object 9176"/>
            <p:cNvSpPr/>
            <p:nvPr/>
          </p:nvSpPr>
          <p:spPr>
            <a:xfrm>
              <a:off x="5880722" y="7935303"/>
              <a:ext cx="6350" cy="10795"/>
            </a:xfrm>
            <a:custGeom>
              <a:avLst/>
              <a:gdLst/>
              <a:ahLst/>
              <a:cxnLst/>
              <a:rect l="l" t="t" r="r" b="b"/>
              <a:pathLst>
                <a:path w="6350" h="10795">
                  <a:moveTo>
                    <a:pt x="0" y="10769"/>
                  </a:moveTo>
                  <a:lnTo>
                    <a:pt x="5816" y="0"/>
                  </a:lnTo>
                </a:path>
              </a:pathLst>
            </a:custGeom>
            <a:ln w="25399">
              <a:solidFill>
                <a:srgbClr val="FFF79F"/>
              </a:solidFill>
            </a:ln>
          </p:spPr>
          <p:txBody>
            <a:bodyPr wrap="square" lIns="0" tIns="0" rIns="0" bIns="0" rtlCol="0"/>
            <a:lstStyle/>
            <a:p>
              <a:endParaRPr/>
            </a:p>
          </p:txBody>
        </p:sp>
        <p:sp>
          <p:nvSpPr>
            <p:cNvPr id="9177" name="object 9177"/>
            <p:cNvSpPr/>
            <p:nvPr/>
          </p:nvSpPr>
          <p:spPr>
            <a:xfrm>
              <a:off x="5872480" y="7935366"/>
              <a:ext cx="8255" cy="22225"/>
            </a:xfrm>
            <a:custGeom>
              <a:avLst/>
              <a:gdLst/>
              <a:ahLst/>
              <a:cxnLst/>
              <a:rect l="l" t="t" r="r" b="b"/>
              <a:pathLst>
                <a:path w="8254" h="22225">
                  <a:moveTo>
                    <a:pt x="4584" y="0"/>
                  </a:moveTo>
                  <a:lnTo>
                    <a:pt x="2997" y="3721"/>
                  </a:lnTo>
                  <a:lnTo>
                    <a:pt x="1473" y="7658"/>
                  </a:lnTo>
                  <a:lnTo>
                    <a:pt x="0" y="11658"/>
                  </a:lnTo>
                  <a:lnTo>
                    <a:pt x="571" y="15875"/>
                  </a:lnTo>
                  <a:lnTo>
                    <a:pt x="1422" y="19469"/>
                  </a:lnTo>
                  <a:lnTo>
                    <a:pt x="2590" y="22161"/>
                  </a:lnTo>
                  <a:lnTo>
                    <a:pt x="4432" y="18262"/>
                  </a:lnTo>
                  <a:lnTo>
                    <a:pt x="6311" y="14427"/>
                  </a:lnTo>
                  <a:lnTo>
                    <a:pt x="8242" y="10706"/>
                  </a:lnTo>
                  <a:lnTo>
                    <a:pt x="6667" y="7493"/>
                  </a:lnTo>
                  <a:lnTo>
                    <a:pt x="5473" y="3886"/>
                  </a:lnTo>
                  <a:lnTo>
                    <a:pt x="4584" y="0"/>
                  </a:lnTo>
                  <a:close/>
                </a:path>
              </a:pathLst>
            </a:custGeom>
            <a:solidFill>
              <a:srgbClr val="FFF38E"/>
            </a:solidFill>
          </p:spPr>
          <p:txBody>
            <a:bodyPr wrap="square" lIns="0" tIns="0" rIns="0" bIns="0" rtlCol="0"/>
            <a:lstStyle/>
            <a:p>
              <a:endParaRPr/>
            </a:p>
          </p:txBody>
        </p:sp>
        <p:sp>
          <p:nvSpPr>
            <p:cNvPr id="9178" name="object 9178"/>
            <p:cNvSpPr/>
            <p:nvPr/>
          </p:nvSpPr>
          <p:spPr>
            <a:xfrm>
              <a:off x="5877064" y="7935366"/>
              <a:ext cx="3810" cy="10795"/>
            </a:xfrm>
            <a:custGeom>
              <a:avLst/>
              <a:gdLst/>
              <a:ahLst/>
              <a:cxnLst/>
              <a:rect l="l" t="t" r="r" b="b"/>
              <a:pathLst>
                <a:path w="3810" h="10795">
                  <a:moveTo>
                    <a:pt x="3657" y="10706"/>
                  </a:moveTo>
                  <a:lnTo>
                    <a:pt x="0" y="0"/>
                  </a:lnTo>
                </a:path>
              </a:pathLst>
            </a:custGeom>
            <a:ln w="25399">
              <a:solidFill>
                <a:srgbClr val="FFF494"/>
              </a:solidFill>
            </a:ln>
          </p:spPr>
          <p:txBody>
            <a:bodyPr wrap="square" lIns="0" tIns="0" rIns="0" bIns="0" rtlCol="0"/>
            <a:lstStyle/>
            <a:p>
              <a:endParaRPr/>
            </a:p>
          </p:txBody>
        </p:sp>
        <p:sp>
          <p:nvSpPr>
            <p:cNvPr id="9179" name="object 9179"/>
            <p:cNvSpPr/>
            <p:nvPr/>
          </p:nvSpPr>
          <p:spPr>
            <a:xfrm>
              <a:off x="5872480" y="7935366"/>
              <a:ext cx="5080" cy="12065"/>
            </a:xfrm>
            <a:custGeom>
              <a:avLst/>
              <a:gdLst/>
              <a:ahLst/>
              <a:cxnLst/>
              <a:rect l="l" t="t" r="r" b="b"/>
              <a:pathLst>
                <a:path w="5079" h="12065">
                  <a:moveTo>
                    <a:pt x="4584" y="0"/>
                  </a:moveTo>
                  <a:lnTo>
                    <a:pt x="0" y="11658"/>
                  </a:lnTo>
                </a:path>
              </a:pathLst>
            </a:custGeom>
            <a:ln w="25400">
              <a:solidFill>
                <a:srgbClr val="FFF086"/>
              </a:solidFill>
            </a:ln>
          </p:spPr>
          <p:txBody>
            <a:bodyPr wrap="square" lIns="0" tIns="0" rIns="0" bIns="0" rtlCol="0"/>
            <a:lstStyle/>
            <a:p>
              <a:endParaRPr/>
            </a:p>
          </p:txBody>
        </p:sp>
        <p:sp>
          <p:nvSpPr>
            <p:cNvPr id="9180" name="object 9180"/>
            <p:cNvSpPr/>
            <p:nvPr/>
          </p:nvSpPr>
          <p:spPr>
            <a:xfrm>
              <a:off x="5872480" y="7947025"/>
              <a:ext cx="3175" cy="10795"/>
            </a:xfrm>
            <a:custGeom>
              <a:avLst/>
              <a:gdLst/>
              <a:ahLst/>
              <a:cxnLst/>
              <a:rect l="l" t="t" r="r" b="b"/>
              <a:pathLst>
                <a:path w="3175" h="10795">
                  <a:moveTo>
                    <a:pt x="0" y="0"/>
                  </a:moveTo>
                  <a:lnTo>
                    <a:pt x="2590" y="10502"/>
                  </a:lnTo>
                </a:path>
              </a:pathLst>
            </a:custGeom>
            <a:ln w="25399">
              <a:solidFill>
                <a:srgbClr val="FFF187"/>
              </a:solidFill>
            </a:ln>
          </p:spPr>
          <p:txBody>
            <a:bodyPr wrap="square" lIns="0" tIns="0" rIns="0" bIns="0" rtlCol="0"/>
            <a:lstStyle/>
            <a:p>
              <a:endParaRPr/>
            </a:p>
          </p:txBody>
        </p:sp>
        <p:sp>
          <p:nvSpPr>
            <p:cNvPr id="9181" name="object 9181"/>
            <p:cNvSpPr/>
            <p:nvPr/>
          </p:nvSpPr>
          <p:spPr>
            <a:xfrm>
              <a:off x="5875071" y="7946072"/>
              <a:ext cx="5715" cy="12065"/>
            </a:xfrm>
            <a:custGeom>
              <a:avLst/>
              <a:gdLst/>
              <a:ahLst/>
              <a:cxnLst/>
              <a:rect l="l" t="t" r="r" b="b"/>
              <a:pathLst>
                <a:path w="5714" h="12065">
                  <a:moveTo>
                    <a:pt x="0" y="11455"/>
                  </a:moveTo>
                  <a:lnTo>
                    <a:pt x="5651" y="0"/>
                  </a:lnTo>
                </a:path>
              </a:pathLst>
            </a:custGeom>
            <a:ln w="25400">
              <a:solidFill>
                <a:srgbClr val="FFF597"/>
              </a:solidFill>
            </a:ln>
          </p:spPr>
          <p:txBody>
            <a:bodyPr wrap="square" lIns="0" tIns="0" rIns="0" bIns="0" rtlCol="0"/>
            <a:lstStyle/>
            <a:p>
              <a:endParaRPr/>
            </a:p>
          </p:txBody>
        </p:sp>
        <p:sp>
          <p:nvSpPr>
            <p:cNvPr id="9182" name="object 9182"/>
            <p:cNvSpPr/>
            <p:nvPr/>
          </p:nvSpPr>
          <p:spPr>
            <a:xfrm>
              <a:off x="5875236" y="7914246"/>
              <a:ext cx="6985" cy="21590"/>
            </a:xfrm>
            <a:custGeom>
              <a:avLst/>
              <a:gdLst/>
              <a:ahLst/>
              <a:cxnLst/>
              <a:rect l="l" t="t" r="r" b="b"/>
              <a:pathLst>
                <a:path w="6985" h="21590">
                  <a:moveTo>
                    <a:pt x="3848" y="0"/>
                  </a:moveTo>
                  <a:lnTo>
                    <a:pt x="2539" y="2540"/>
                  </a:lnTo>
                  <a:lnTo>
                    <a:pt x="1244" y="5473"/>
                  </a:lnTo>
                  <a:lnTo>
                    <a:pt x="0" y="8610"/>
                  </a:lnTo>
                  <a:lnTo>
                    <a:pt x="342" y="13030"/>
                  </a:lnTo>
                  <a:lnTo>
                    <a:pt x="927" y="17221"/>
                  </a:lnTo>
                  <a:lnTo>
                    <a:pt x="1828" y="21120"/>
                  </a:lnTo>
                  <a:lnTo>
                    <a:pt x="3416" y="17386"/>
                  </a:lnTo>
                  <a:lnTo>
                    <a:pt x="5079" y="13868"/>
                  </a:lnTo>
                  <a:lnTo>
                    <a:pt x="6819" y="10706"/>
                  </a:lnTo>
                  <a:lnTo>
                    <a:pt x="5587" y="7226"/>
                  </a:lnTo>
                  <a:lnTo>
                    <a:pt x="4597" y="3683"/>
                  </a:lnTo>
                  <a:lnTo>
                    <a:pt x="3848" y="0"/>
                  </a:lnTo>
                  <a:close/>
                </a:path>
              </a:pathLst>
            </a:custGeom>
            <a:solidFill>
              <a:srgbClr val="FFF081"/>
            </a:solidFill>
          </p:spPr>
          <p:txBody>
            <a:bodyPr wrap="square" lIns="0" tIns="0" rIns="0" bIns="0" rtlCol="0"/>
            <a:lstStyle/>
            <a:p>
              <a:endParaRPr/>
            </a:p>
          </p:txBody>
        </p:sp>
        <p:sp>
          <p:nvSpPr>
            <p:cNvPr id="9183" name="object 9183"/>
            <p:cNvSpPr/>
            <p:nvPr/>
          </p:nvSpPr>
          <p:spPr>
            <a:xfrm>
              <a:off x="5879083" y="7914246"/>
              <a:ext cx="3175" cy="10795"/>
            </a:xfrm>
            <a:custGeom>
              <a:avLst/>
              <a:gdLst/>
              <a:ahLst/>
              <a:cxnLst/>
              <a:rect l="l" t="t" r="r" b="b"/>
              <a:pathLst>
                <a:path w="3175" h="10795">
                  <a:moveTo>
                    <a:pt x="2971" y="10706"/>
                  </a:moveTo>
                  <a:lnTo>
                    <a:pt x="0" y="0"/>
                  </a:lnTo>
                </a:path>
              </a:pathLst>
            </a:custGeom>
            <a:ln w="25400">
              <a:solidFill>
                <a:srgbClr val="FFF084"/>
              </a:solidFill>
            </a:ln>
          </p:spPr>
          <p:txBody>
            <a:bodyPr wrap="square" lIns="0" tIns="0" rIns="0" bIns="0" rtlCol="0"/>
            <a:lstStyle/>
            <a:p>
              <a:endParaRPr/>
            </a:p>
          </p:txBody>
        </p:sp>
        <p:sp>
          <p:nvSpPr>
            <p:cNvPr id="9184" name="object 9184"/>
            <p:cNvSpPr/>
            <p:nvPr/>
          </p:nvSpPr>
          <p:spPr>
            <a:xfrm>
              <a:off x="5875236" y="7914246"/>
              <a:ext cx="4445" cy="8890"/>
            </a:xfrm>
            <a:custGeom>
              <a:avLst/>
              <a:gdLst/>
              <a:ahLst/>
              <a:cxnLst/>
              <a:rect l="l" t="t" r="r" b="b"/>
              <a:pathLst>
                <a:path w="4445" h="8890">
                  <a:moveTo>
                    <a:pt x="3848" y="0"/>
                  </a:moveTo>
                  <a:lnTo>
                    <a:pt x="0" y="8610"/>
                  </a:lnTo>
                </a:path>
              </a:pathLst>
            </a:custGeom>
            <a:ln w="25400">
              <a:solidFill>
                <a:srgbClr val="FFED75"/>
              </a:solidFill>
            </a:ln>
          </p:spPr>
          <p:txBody>
            <a:bodyPr wrap="square" lIns="0" tIns="0" rIns="0" bIns="0" rtlCol="0"/>
            <a:lstStyle/>
            <a:p>
              <a:endParaRPr/>
            </a:p>
          </p:txBody>
        </p:sp>
        <p:sp>
          <p:nvSpPr>
            <p:cNvPr id="9185" name="object 9185"/>
            <p:cNvSpPr/>
            <p:nvPr/>
          </p:nvSpPr>
          <p:spPr>
            <a:xfrm>
              <a:off x="5875236" y="7922857"/>
              <a:ext cx="1905" cy="12700"/>
            </a:xfrm>
            <a:custGeom>
              <a:avLst/>
              <a:gdLst/>
              <a:ahLst/>
              <a:cxnLst/>
              <a:rect l="l" t="t" r="r" b="b"/>
              <a:pathLst>
                <a:path w="1904" h="12700">
                  <a:moveTo>
                    <a:pt x="0" y="0"/>
                  </a:moveTo>
                  <a:lnTo>
                    <a:pt x="1828" y="12509"/>
                  </a:lnTo>
                </a:path>
              </a:pathLst>
            </a:custGeom>
            <a:ln w="25400">
              <a:solidFill>
                <a:srgbClr val="FFEF7F"/>
              </a:solidFill>
            </a:ln>
          </p:spPr>
          <p:txBody>
            <a:bodyPr wrap="square" lIns="0" tIns="0" rIns="0" bIns="0" rtlCol="0"/>
            <a:lstStyle/>
            <a:p>
              <a:endParaRPr/>
            </a:p>
          </p:txBody>
        </p:sp>
        <p:sp>
          <p:nvSpPr>
            <p:cNvPr id="9186" name="object 9186"/>
            <p:cNvSpPr/>
            <p:nvPr/>
          </p:nvSpPr>
          <p:spPr>
            <a:xfrm>
              <a:off x="5877064" y="7924952"/>
              <a:ext cx="5080" cy="10795"/>
            </a:xfrm>
            <a:custGeom>
              <a:avLst/>
              <a:gdLst/>
              <a:ahLst/>
              <a:cxnLst/>
              <a:rect l="l" t="t" r="r" b="b"/>
              <a:pathLst>
                <a:path w="5079" h="10795">
                  <a:moveTo>
                    <a:pt x="0" y="10414"/>
                  </a:moveTo>
                  <a:lnTo>
                    <a:pt x="4991" y="0"/>
                  </a:lnTo>
                </a:path>
              </a:pathLst>
            </a:custGeom>
            <a:ln w="25400">
              <a:solidFill>
                <a:srgbClr val="FFF38E"/>
              </a:solidFill>
            </a:ln>
          </p:spPr>
          <p:txBody>
            <a:bodyPr wrap="square" lIns="0" tIns="0" rIns="0" bIns="0" rtlCol="0"/>
            <a:lstStyle/>
            <a:p>
              <a:endParaRPr/>
            </a:p>
          </p:txBody>
        </p:sp>
        <p:sp>
          <p:nvSpPr>
            <p:cNvPr id="9187" name="object 9187"/>
            <p:cNvSpPr/>
            <p:nvPr/>
          </p:nvSpPr>
          <p:spPr>
            <a:xfrm>
              <a:off x="5871578" y="7922857"/>
              <a:ext cx="5715" cy="24765"/>
            </a:xfrm>
            <a:custGeom>
              <a:avLst/>
              <a:gdLst/>
              <a:ahLst/>
              <a:cxnLst/>
              <a:rect l="l" t="t" r="r" b="b"/>
              <a:pathLst>
                <a:path w="5714" h="24765">
                  <a:moveTo>
                    <a:pt x="3657" y="0"/>
                  </a:moveTo>
                  <a:lnTo>
                    <a:pt x="2400" y="3149"/>
                  </a:lnTo>
                  <a:lnTo>
                    <a:pt x="1181" y="6515"/>
                  </a:lnTo>
                  <a:lnTo>
                    <a:pt x="0" y="9918"/>
                  </a:lnTo>
                  <a:lnTo>
                    <a:pt x="38" y="15113"/>
                  </a:lnTo>
                  <a:lnTo>
                    <a:pt x="330" y="19951"/>
                  </a:lnTo>
                  <a:lnTo>
                    <a:pt x="901" y="24168"/>
                  </a:lnTo>
                  <a:lnTo>
                    <a:pt x="2374" y="20167"/>
                  </a:lnTo>
                  <a:lnTo>
                    <a:pt x="3898" y="16230"/>
                  </a:lnTo>
                  <a:lnTo>
                    <a:pt x="5486" y="12509"/>
                  </a:lnTo>
                  <a:lnTo>
                    <a:pt x="4584" y="8610"/>
                  </a:lnTo>
                  <a:lnTo>
                    <a:pt x="4000" y="4419"/>
                  </a:lnTo>
                  <a:lnTo>
                    <a:pt x="3657" y="0"/>
                  </a:lnTo>
                  <a:close/>
                </a:path>
              </a:pathLst>
            </a:custGeom>
            <a:solidFill>
              <a:srgbClr val="FFED79"/>
            </a:solidFill>
          </p:spPr>
          <p:txBody>
            <a:bodyPr wrap="square" lIns="0" tIns="0" rIns="0" bIns="0" rtlCol="0"/>
            <a:lstStyle/>
            <a:p>
              <a:endParaRPr/>
            </a:p>
          </p:txBody>
        </p:sp>
        <p:sp>
          <p:nvSpPr>
            <p:cNvPr id="9188" name="object 9188"/>
            <p:cNvSpPr/>
            <p:nvPr/>
          </p:nvSpPr>
          <p:spPr>
            <a:xfrm>
              <a:off x="5875236" y="7922857"/>
              <a:ext cx="1905" cy="12700"/>
            </a:xfrm>
            <a:custGeom>
              <a:avLst/>
              <a:gdLst/>
              <a:ahLst/>
              <a:cxnLst/>
              <a:rect l="l" t="t" r="r" b="b"/>
              <a:pathLst>
                <a:path w="1904" h="12700">
                  <a:moveTo>
                    <a:pt x="1828" y="12509"/>
                  </a:moveTo>
                  <a:lnTo>
                    <a:pt x="0" y="0"/>
                  </a:lnTo>
                </a:path>
              </a:pathLst>
            </a:custGeom>
            <a:ln w="25400">
              <a:solidFill>
                <a:srgbClr val="FFEF7F"/>
              </a:solidFill>
            </a:ln>
          </p:spPr>
          <p:txBody>
            <a:bodyPr wrap="square" lIns="0" tIns="0" rIns="0" bIns="0" rtlCol="0"/>
            <a:lstStyle/>
            <a:p>
              <a:endParaRPr/>
            </a:p>
          </p:txBody>
        </p:sp>
        <p:sp>
          <p:nvSpPr>
            <p:cNvPr id="9189" name="object 9189"/>
            <p:cNvSpPr/>
            <p:nvPr/>
          </p:nvSpPr>
          <p:spPr>
            <a:xfrm>
              <a:off x="5871578" y="7922857"/>
              <a:ext cx="3810" cy="10160"/>
            </a:xfrm>
            <a:custGeom>
              <a:avLst/>
              <a:gdLst/>
              <a:ahLst/>
              <a:cxnLst/>
              <a:rect l="l" t="t" r="r" b="b"/>
              <a:pathLst>
                <a:path w="3810" h="10159">
                  <a:moveTo>
                    <a:pt x="3657" y="0"/>
                  </a:moveTo>
                  <a:lnTo>
                    <a:pt x="0" y="9918"/>
                  </a:lnTo>
                </a:path>
              </a:pathLst>
            </a:custGeom>
            <a:ln w="25400">
              <a:solidFill>
                <a:srgbClr val="FFEB6C"/>
              </a:solidFill>
            </a:ln>
          </p:spPr>
          <p:txBody>
            <a:bodyPr wrap="square" lIns="0" tIns="0" rIns="0" bIns="0" rtlCol="0"/>
            <a:lstStyle/>
            <a:p>
              <a:endParaRPr/>
            </a:p>
          </p:txBody>
        </p:sp>
        <p:sp>
          <p:nvSpPr>
            <p:cNvPr id="9190" name="object 9190"/>
            <p:cNvSpPr/>
            <p:nvPr/>
          </p:nvSpPr>
          <p:spPr>
            <a:xfrm>
              <a:off x="5871578" y="7932775"/>
              <a:ext cx="1270" cy="14604"/>
            </a:xfrm>
            <a:custGeom>
              <a:avLst/>
              <a:gdLst/>
              <a:ahLst/>
              <a:cxnLst/>
              <a:rect l="l" t="t" r="r" b="b"/>
              <a:pathLst>
                <a:path w="1270" h="14604">
                  <a:moveTo>
                    <a:pt x="0" y="0"/>
                  </a:moveTo>
                  <a:lnTo>
                    <a:pt x="38" y="5194"/>
                  </a:lnTo>
                  <a:lnTo>
                    <a:pt x="330" y="10033"/>
                  </a:lnTo>
                  <a:lnTo>
                    <a:pt x="901" y="14249"/>
                  </a:lnTo>
                </a:path>
              </a:pathLst>
            </a:custGeom>
            <a:ln w="25400">
              <a:solidFill>
                <a:srgbClr val="FFEC73"/>
              </a:solidFill>
            </a:ln>
          </p:spPr>
          <p:txBody>
            <a:bodyPr wrap="square" lIns="0" tIns="0" rIns="0" bIns="0" rtlCol="0"/>
            <a:lstStyle/>
            <a:p>
              <a:endParaRPr/>
            </a:p>
          </p:txBody>
        </p:sp>
        <p:sp>
          <p:nvSpPr>
            <p:cNvPr id="9191" name="object 9191"/>
            <p:cNvSpPr/>
            <p:nvPr/>
          </p:nvSpPr>
          <p:spPr>
            <a:xfrm>
              <a:off x="5872480" y="7935366"/>
              <a:ext cx="5080" cy="12065"/>
            </a:xfrm>
            <a:custGeom>
              <a:avLst/>
              <a:gdLst/>
              <a:ahLst/>
              <a:cxnLst/>
              <a:rect l="l" t="t" r="r" b="b"/>
              <a:pathLst>
                <a:path w="5079" h="12065">
                  <a:moveTo>
                    <a:pt x="0" y="11658"/>
                  </a:moveTo>
                  <a:lnTo>
                    <a:pt x="4584" y="0"/>
                  </a:lnTo>
                </a:path>
              </a:pathLst>
            </a:custGeom>
            <a:ln w="25400">
              <a:solidFill>
                <a:srgbClr val="FFF086"/>
              </a:solidFill>
            </a:ln>
          </p:spPr>
          <p:txBody>
            <a:bodyPr wrap="square" lIns="0" tIns="0" rIns="0" bIns="0" rtlCol="0"/>
            <a:lstStyle/>
            <a:p>
              <a:endParaRPr/>
            </a:p>
          </p:txBody>
        </p:sp>
        <p:sp>
          <p:nvSpPr>
            <p:cNvPr id="9192" name="object 9192"/>
            <p:cNvSpPr/>
            <p:nvPr/>
          </p:nvSpPr>
          <p:spPr>
            <a:xfrm>
              <a:off x="5868200" y="7947025"/>
              <a:ext cx="6985" cy="22860"/>
            </a:xfrm>
            <a:custGeom>
              <a:avLst/>
              <a:gdLst/>
              <a:ahLst/>
              <a:cxnLst/>
              <a:rect l="l" t="t" r="r" b="b"/>
              <a:pathLst>
                <a:path w="6985" h="22859">
                  <a:moveTo>
                    <a:pt x="4279" y="0"/>
                  </a:moveTo>
                  <a:lnTo>
                    <a:pt x="2819" y="3987"/>
                  </a:lnTo>
                  <a:lnTo>
                    <a:pt x="0" y="12001"/>
                  </a:lnTo>
                  <a:lnTo>
                    <a:pt x="254" y="16573"/>
                  </a:lnTo>
                  <a:lnTo>
                    <a:pt x="762" y="20180"/>
                  </a:lnTo>
                  <a:lnTo>
                    <a:pt x="1524" y="22364"/>
                  </a:lnTo>
                  <a:lnTo>
                    <a:pt x="3238" y="18376"/>
                  </a:lnTo>
                  <a:lnTo>
                    <a:pt x="5029" y="14414"/>
                  </a:lnTo>
                  <a:lnTo>
                    <a:pt x="6870" y="10502"/>
                  </a:lnTo>
                  <a:lnTo>
                    <a:pt x="5702" y="7810"/>
                  </a:lnTo>
                  <a:lnTo>
                    <a:pt x="4851" y="4216"/>
                  </a:lnTo>
                  <a:lnTo>
                    <a:pt x="4279" y="0"/>
                  </a:lnTo>
                  <a:close/>
                </a:path>
              </a:pathLst>
            </a:custGeom>
            <a:solidFill>
              <a:srgbClr val="FFEF7E"/>
            </a:solidFill>
          </p:spPr>
          <p:txBody>
            <a:bodyPr wrap="square" lIns="0" tIns="0" rIns="0" bIns="0" rtlCol="0"/>
            <a:lstStyle/>
            <a:p>
              <a:endParaRPr/>
            </a:p>
          </p:txBody>
        </p:sp>
        <p:sp>
          <p:nvSpPr>
            <p:cNvPr id="9193" name="object 9193"/>
            <p:cNvSpPr/>
            <p:nvPr/>
          </p:nvSpPr>
          <p:spPr>
            <a:xfrm>
              <a:off x="5872480" y="7947025"/>
              <a:ext cx="3175" cy="10795"/>
            </a:xfrm>
            <a:custGeom>
              <a:avLst/>
              <a:gdLst/>
              <a:ahLst/>
              <a:cxnLst/>
              <a:rect l="l" t="t" r="r" b="b"/>
              <a:pathLst>
                <a:path w="3175" h="10795">
                  <a:moveTo>
                    <a:pt x="2590" y="10502"/>
                  </a:moveTo>
                  <a:lnTo>
                    <a:pt x="0" y="0"/>
                  </a:lnTo>
                </a:path>
              </a:pathLst>
            </a:custGeom>
            <a:ln w="25399">
              <a:solidFill>
                <a:srgbClr val="FFF187"/>
              </a:solidFill>
            </a:ln>
          </p:spPr>
          <p:txBody>
            <a:bodyPr wrap="square" lIns="0" tIns="0" rIns="0" bIns="0" rtlCol="0"/>
            <a:lstStyle/>
            <a:p>
              <a:endParaRPr/>
            </a:p>
          </p:txBody>
        </p:sp>
        <p:sp>
          <p:nvSpPr>
            <p:cNvPr id="9194" name="object 9194"/>
            <p:cNvSpPr/>
            <p:nvPr/>
          </p:nvSpPr>
          <p:spPr>
            <a:xfrm>
              <a:off x="5868200" y="7947025"/>
              <a:ext cx="4445" cy="12065"/>
            </a:xfrm>
            <a:custGeom>
              <a:avLst/>
              <a:gdLst/>
              <a:ahLst/>
              <a:cxnLst/>
              <a:rect l="l" t="t" r="r" b="b"/>
              <a:pathLst>
                <a:path w="4445" h="12065">
                  <a:moveTo>
                    <a:pt x="4279" y="0"/>
                  </a:moveTo>
                  <a:lnTo>
                    <a:pt x="0" y="12001"/>
                  </a:lnTo>
                </a:path>
              </a:pathLst>
            </a:custGeom>
            <a:ln w="25400">
              <a:solidFill>
                <a:srgbClr val="FFED76"/>
              </a:solidFill>
            </a:ln>
          </p:spPr>
          <p:txBody>
            <a:bodyPr wrap="square" lIns="0" tIns="0" rIns="0" bIns="0" rtlCol="0"/>
            <a:lstStyle/>
            <a:p>
              <a:endParaRPr/>
            </a:p>
          </p:txBody>
        </p:sp>
        <p:sp>
          <p:nvSpPr>
            <p:cNvPr id="9195" name="object 9195"/>
            <p:cNvSpPr/>
            <p:nvPr/>
          </p:nvSpPr>
          <p:spPr>
            <a:xfrm>
              <a:off x="5868200" y="7959026"/>
              <a:ext cx="1905" cy="10795"/>
            </a:xfrm>
            <a:custGeom>
              <a:avLst/>
              <a:gdLst/>
              <a:ahLst/>
              <a:cxnLst/>
              <a:rect l="l" t="t" r="r" b="b"/>
              <a:pathLst>
                <a:path w="1904" h="10795">
                  <a:moveTo>
                    <a:pt x="0" y="0"/>
                  </a:moveTo>
                  <a:lnTo>
                    <a:pt x="1524" y="10363"/>
                  </a:lnTo>
                </a:path>
              </a:pathLst>
            </a:custGeom>
            <a:ln w="25400">
              <a:solidFill>
                <a:srgbClr val="FFEC74"/>
              </a:solidFill>
            </a:ln>
          </p:spPr>
          <p:txBody>
            <a:bodyPr wrap="square" lIns="0" tIns="0" rIns="0" bIns="0" rtlCol="0"/>
            <a:lstStyle/>
            <a:p>
              <a:endParaRPr/>
            </a:p>
          </p:txBody>
        </p:sp>
        <p:sp>
          <p:nvSpPr>
            <p:cNvPr id="9196" name="object 9196"/>
            <p:cNvSpPr/>
            <p:nvPr/>
          </p:nvSpPr>
          <p:spPr>
            <a:xfrm>
              <a:off x="5869724" y="7957528"/>
              <a:ext cx="5715" cy="12065"/>
            </a:xfrm>
            <a:custGeom>
              <a:avLst/>
              <a:gdLst/>
              <a:ahLst/>
              <a:cxnLst/>
              <a:rect l="l" t="t" r="r" b="b"/>
              <a:pathLst>
                <a:path w="5714" h="12065">
                  <a:moveTo>
                    <a:pt x="0" y="11861"/>
                  </a:moveTo>
                  <a:lnTo>
                    <a:pt x="5346" y="0"/>
                  </a:lnTo>
                </a:path>
              </a:pathLst>
            </a:custGeom>
            <a:ln w="25400">
              <a:solidFill>
                <a:srgbClr val="FFF086"/>
              </a:solidFill>
            </a:ln>
          </p:spPr>
          <p:txBody>
            <a:bodyPr wrap="square" lIns="0" tIns="0" rIns="0" bIns="0" rtlCol="0"/>
            <a:lstStyle/>
            <a:p>
              <a:endParaRPr/>
            </a:p>
          </p:txBody>
        </p:sp>
        <p:sp>
          <p:nvSpPr>
            <p:cNvPr id="9197" name="object 9197"/>
            <p:cNvSpPr/>
            <p:nvPr/>
          </p:nvSpPr>
          <p:spPr>
            <a:xfrm>
              <a:off x="5864072" y="7959026"/>
              <a:ext cx="5715" cy="22860"/>
            </a:xfrm>
            <a:custGeom>
              <a:avLst/>
              <a:gdLst/>
              <a:ahLst/>
              <a:cxnLst/>
              <a:rect l="l" t="t" r="r" b="b"/>
              <a:pathLst>
                <a:path w="5714" h="22859">
                  <a:moveTo>
                    <a:pt x="4127" y="0"/>
                  </a:moveTo>
                  <a:lnTo>
                    <a:pt x="1359" y="7823"/>
                  </a:lnTo>
                  <a:lnTo>
                    <a:pt x="0" y="11459"/>
                  </a:lnTo>
                  <a:lnTo>
                    <a:pt x="736" y="22313"/>
                  </a:lnTo>
                  <a:lnTo>
                    <a:pt x="2286" y="18351"/>
                  </a:lnTo>
                  <a:lnTo>
                    <a:pt x="3924" y="14351"/>
                  </a:lnTo>
                  <a:lnTo>
                    <a:pt x="5651" y="10363"/>
                  </a:lnTo>
                  <a:lnTo>
                    <a:pt x="4889" y="8178"/>
                  </a:lnTo>
                  <a:lnTo>
                    <a:pt x="4381" y="4572"/>
                  </a:lnTo>
                  <a:lnTo>
                    <a:pt x="4127" y="0"/>
                  </a:lnTo>
                  <a:close/>
                </a:path>
              </a:pathLst>
            </a:custGeom>
            <a:solidFill>
              <a:srgbClr val="FFE868"/>
            </a:solidFill>
          </p:spPr>
          <p:txBody>
            <a:bodyPr wrap="square" lIns="0" tIns="0" rIns="0" bIns="0" rtlCol="0"/>
            <a:lstStyle/>
            <a:p>
              <a:endParaRPr/>
            </a:p>
          </p:txBody>
        </p:sp>
        <p:sp>
          <p:nvSpPr>
            <p:cNvPr id="9198" name="object 9198"/>
            <p:cNvSpPr/>
            <p:nvPr/>
          </p:nvSpPr>
          <p:spPr>
            <a:xfrm>
              <a:off x="5868200" y="7959026"/>
              <a:ext cx="1905" cy="10795"/>
            </a:xfrm>
            <a:custGeom>
              <a:avLst/>
              <a:gdLst/>
              <a:ahLst/>
              <a:cxnLst/>
              <a:rect l="l" t="t" r="r" b="b"/>
              <a:pathLst>
                <a:path w="1904" h="10795">
                  <a:moveTo>
                    <a:pt x="1524" y="10363"/>
                  </a:moveTo>
                  <a:lnTo>
                    <a:pt x="0" y="0"/>
                  </a:lnTo>
                </a:path>
              </a:pathLst>
            </a:custGeom>
            <a:ln w="25400">
              <a:solidFill>
                <a:srgbClr val="FFEC74"/>
              </a:solidFill>
            </a:ln>
          </p:spPr>
          <p:txBody>
            <a:bodyPr wrap="square" lIns="0" tIns="0" rIns="0" bIns="0" rtlCol="0"/>
            <a:lstStyle/>
            <a:p>
              <a:endParaRPr/>
            </a:p>
          </p:txBody>
        </p:sp>
        <p:sp>
          <p:nvSpPr>
            <p:cNvPr id="9199" name="object 9199"/>
            <p:cNvSpPr/>
            <p:nvPr/>
          </p:nvSpPr>
          <p:spPr>
            <a:xfrm>
              <a:off x="5864072" y="7959026"/>
              <a:ext cx="4445" cy="12065"/>
            </a:xfrm>
            <a:custGeom>
              <a:avLst/>
              <a:gdLst/>
              <a:ahLst/>
              <a:cxnLst/>
              <a:rect l="l" t="t" r="r" b="b"/>
              <a:pathLst>
                <a:path w="4445" h="12065">
                  <a:moveTo>
                    <a:pt x="4127" y="0"/>
                  </a:moveTo>
                  <a:lnTo>
                    <a:pt x="0" y="11442"/>
                  </a:lnTo>
                </a:path>
              </a:pathLst>
            </a:custGeom>
            <a:ln w="25400">
              <a:solidFill>
                <a:srgbClr val="FFE763"/>
              </a:solidFill>
            </a:ln>
          </p:spPr>
          <p:txBody>
            <a:bodyPr wrap="square" lIns="0" tIns="0" rIns="0" bIns="0" rtlCol="0"/>
            <a:lstStyle/>
            <a:p>
              <a:endParaRPr/>
            </a:p>
          </p:txBody>
        </p:sp>
        <p:sp>
          <p:nvSpPr>
            <p:cNvPr id="9200" name="object 9200"/>
            <p:cNvSpPr/>
            <p:nvPr/>
          </p:nvSpPr>
          <p:spPr>
            <a:xfrm>
              <a:off x="5864072" y="7970469"/>
              <a:ext cx="1270" cy="11430"/>
            </a:xfrm>
            <a:custGeom>
              <a:avLst/>
              <a:gdLst/>
              <a:ahLst/>
              <a:cxnLst/>
              <a:rect l="l" t="t" r="r" b="b"/>
              <a:pathLst>
                <a:path w="1270" h="11429">
                  <a:moveTo>
                    <a:pt x="0" y="0"/>
                  </a:moveTo>
                  <a:lnTo>
                    <a:pt x="736" y="10871"/>
                  </a:lnTo>
                </a:path>
              </a:pathLst>
            </a:custGeom>
            <a:ln w="25400">
              <a:solidFill>
                <a:srgbClr val="FFE55C"/>
              </a:solidFill>
            </a:ln>
          </p:spPr>
          <p:txBody>
            <a:bodyPr wrap="square" lIns="0" tIns="0" rIns="0" bIns="0" rtlCol="0"/>
            <a:lstStyle/>
            <a:p>
              <a:endParaRPr/>
            </a:p>
          </p:txBody>
        </p:sp>
        <p:sp>
          <p:nvSpPr>
            <p:cNvPr id="9201" name="object 9201"/>
            <p:cNvSpPr/>
            <p:nvPr/>
          </p:nvSpPr>
          <p:spPr>
            <a:xfrm>
              <a:off x="5864809" y="7969389"/>
              <a:ext cx="5080" cy="12065"/>
            </a:xfrm>
            <a:custGeom>
              <a:avLst/>
              <a:gdLst/>
              <a:ahLst/>
              <a:cxnLst/>
              <a:rect l="l" t="t" r="r" b="b"/>
              <a:pathLst>
                <a:path w="5079" h="12065">
                  <a:moveTo>
                    <a:pt x="0" y="11950"/>
                  </a:moveTo>
                  <a:lnTo>
                    <a:pt x="4914" y="0"/>
                  </a:lnTo>
                </a:path>
              </a:pathLst>
            </a:custGeom>
            <a:ln w="25400">
              <a:solidFill>
                <a:srgbClr val="FFEA6D"/>
              </a:solidFill>
            </a:ln>
          </p:spPr>
          <p:txBody>
            <a:bodyPr wrap="square" lIns="0" tIns="0" rIns="0" bIns="0" rtlCol="0"/>
            <a:lstStyle/>
            <a:p>
              <a:endParaRPr/>
            </a:p>
          </p:txBody>
        </p:sp>
        <p:sp>
          <p:nvSpPr>
            <p:cNvPr id="9202" name="object 9202"/>
            <p:cNvSpPr/>
            <p:nvPr/>
          </p:nvSpPr>
          <p:spPr>
            <a:xfrm>
              <a:off x="5864072" y="7932775"/>
              <a:ext cx="8890" cy="38100"/>
            </a:xfrm>
            <a:custGeom>
              <a:avLst/>
              <a:gdLst/>
              <a:ahLst/>
              <a:cxnLst/>
              <a:rect l="l" t="t" r="r" b="b"/>
              <a:pathLst>
                <a:path w="8889" h="38100">
                  <a:moveTo>
                    <a:pt x="7505" y="0"/>
                  </a:moveTo>
                  <a:lnTo>
                    <a:pt x="5143" y="6807"/>
                  </a:lnTo>
                  <a:lnTo>
                    <a:pt x="2959" y="13766"/>
                  </a:lnTo>
                  <a:lnTo>
                    <a:pt x="1041" y="19456"/>
                  </a:lnTo>
                  <a:lnTo>
                    <a:pt x="0" y="37693"/>
                  </a:lnTo>
                  <a:lnTo>
                    <a:pt x="2730" y="30454"/>
                  </a:lnTo>
                  <a:lnTo>
                    <a:pt x="5473" y="22237"/>
                  </a:lnTo>
                  <a:lnTo>
                    <a:pt x="8407" y="14249"/>
                  </a:lnTo>
                  <a:lnTo>
                    <a:pt x="7835" y="10033"/>
                  </a:lnTo>
                  <a:lnTo>
                    <a:pt x="7543" y="5194"/>
                  </a:lnTo>
                  <a:lnTo>
                    <a:pt x="7505" y="0"/>
                  </a:lnTo>
                  <a:close/>
                </a:path>
              </a:pathLst>
            </a:custGeom>
            <a:solidFill>
              <a:srgbClr val="FFE763"/>
            </a:solidFill>
          </p:spPr>
          <p:txBody>
            <a:bodyPr wrap="square" lIns="0" tIns="0" rIns="0" bIns="0" rtlCol="0"/>
            <a:lstStyle/>
            <a:p>
              <a:endParaRPr/>
            </a:p>
          </p:txBody>
        </p:sp>
        <p:sp>
          <p:nvSpPr>
            <p:cNvPr id="9203" name="object 9203"/>
            <p:cNvSpPr/>
            <p:nvPr/>
          </p:nvSpPr>
          <p:spPr>
            <a:xfrm>
              <a:off x="5864072" y="7947025"/>
              <a:ext cx="8890" cy="23495"/>
            </a:xfrm>
            <a:custGeom>
              <a:avLst/>
              <a:gdLst/>
              <a:ahLst/>
              <a:cxnLst/>
              <a:rect l="l" t="t" r="r" b="b"/>
              <a:pathLst>
                <a:path w="8889" h="23495">
                  <a:moveTo>
                    <a:pt x="8407" y="0"/>
                  </a:moveTo>
                  <a:lnTo>
                    <a:pt x="5473" y="7988"/>
                  </a:lnTo>
                  <a:lnTo>
                    <a:pt x="2730" y="16205"/>
                  </a:lnTo>
                  <a:lnTo>
                    <a:pt x="0" y="23444"/>
                  </a:lnTo>
                </a:path>
              </a:pathLst>
            </a:custGeom>
            <a:ln w="25400">
              <a:solidFill>
                <a:srgbClr val="FFE96C"/>
              </a:solidFill>
            </a:ln>
          </p:spPr>
          <p:txBody>
            <a:bodyPr wrap="square" lIns="0" tIns="0" rIns="0" bIns="0" rtlCol="0"/>
            <a:lstStyle/>
            <a:p>
              <a:endParaRPr/>
            </a:p>
          </p:txBody>
        </p:sp>
        <p:sp>
          <p:nvSpPr>
            <p:cNvPr id="9204" name="object 9204"/>
            <p:cNvSpPr/>
            <p:nvPr/>
          </p:nvSpPr>
          <p:spPr>
            <a:xfrm>
              <a:off x="5864072" y="7952232"/>
              <a:ext cx="1270" cy="18415"/>
            </a:xfrm>
            <a:custGeom>
              <a:avLst/>
              <a:gdLst/>
              <a:ahLst/>
              <a:cxnLst/>
              <a:rect l="l" t="t" r="r" b="b"/>
              <a:pathLst>
                <a:path w="1270" h="18415">
                  <a:moveTo>
                    <a:pt x="0" y="18237"/>
                  </a:moveTo>
                  <a:lnTo>
                    <a:pt x="0" y="18221"/>
                  </a:lnTo>
                </a:path>
                <a:path w="1270" h="18415">
                  <a:moveTo>
                    <a:pt x="1028" y="140"/>
                  </a:moveTo>
                  <a:lnTo>
                    <a:pt x="1041" y="0"/>
                  </a:lnTo>
                </a:path>
              </a:pathLst>
            </a:custGeom>
            <a:ln w="25400">
              <a:solidFill>
                <a:srgbClr val="FFE252"/>
              </a:solidFill>
            </a:ln>
          </p:spPr>
          <p:txBody>
            <a:bodyPr wrap="square" lIns="0" tIns="0" rIns="0" bIns="0" rtlCol="0"/>
            <a:lstStyle/>
            <a:p>
              <a:endParaRPr/>
            </a:p>
          </p:txBody>
        </p:sp>
        <p:sp>
          <p:nvSpPr>
            <p:cNvPr id="9205" name="object 9205"/>
            <p:cNvSpPr/>
            <p:nvPr/>
          </p:nvSpPr>
          <p:spPr>
            <a:xfrm>
              <a:off x="5865113" y="7932775"/>
              <a:ext cx="6985" cy="19685"/>
            </a:xfrm>
            <a:custGeom>
              <a:avLst/>
              <a:gdLst/>
              <a:ahLst/>
              <a:cxnLst/>
              <a:rect l="l" t="t" r="r" b="b"/>
              <a:pathLst>
                <a:path w="6985" h="19684">
                  <a:moveTo>
                    <a:pt x="0" y="19456"/>
                  </a:moveTo>
                  <a:lnTo>
                    <a:pt x="1917" y="13766"/>
                  </a:lnTo>
                  <a:lnTo>
                    <a:pt x="4102" y="6807"/>
                  </a:lnTo>
                  <a:lnTo>
                    <a:pt x="6464" y="0"/>
                  </a:lnTo>
                </a:path>
              </a:pathLst>
            </a:custGeom>
            <a:ln w="25400">
              <a:solidFill>
                <a:srgbClr val="FFE559"/>
              </a:solidFill>
            </a:ln>
          </p:spPr>
          <p:txBody>
            <a:bodyPr wrap="square" lIns="0" tIns="0" rIns="0" bIns="0" rtlCol="0"/>
            <a:lstStyle/>
            <a:p>
              <a:endParaRPr/>
            </a:p>
          </p:txBody>
        </p:sp>
        <p:sp>
          <p:nvSpPr>
            <p:cNvPr id="9206" name="object 9206"/>
            <p:cNvSpPr/>
            <p:nvPr/>
          </p:nvSpPr>
          <p:spPr>
            <a:xfrm>
              <a:off x="5871578" y="7932775"/>
              <a:ext cx="1270" cy="14604"/>
            </a:xfrm>
            <a:custGeom>
              <a:avLst/>
              <a:gdLst/>
              <a:ahLst/>
              <a:cxnLst/>
              <a:rect l="l" t="t" r="r" b="b"/>
              <a:pathLst>
                <a:path w="1270" h="14604">
                  <a:moveTo>
                    <a:pt x="0" y="0"/>
                  </a:moveTo>
                  <a:lnTo>
                    <a:pt x="38" y="5194"/>
                  </a:lnTo>
                  <a:lnTo>
                    <a:pt x="330" y="10033"/>
                  </a:lnTo>
                  <a:lnTo>
                    <a:pt x="901" y="14249"/>
                  </a:lnTo>
                </a:path>
              </a:pathLst>
            </a:custGeom>
            <a:ln w="25400">
              <a:solidFill>
                <a:srgbClr val="FFEC73"/>
              </a:solidFill>
            </a:ln>
          </p:spPr>
          <p:txBody>
            <a:bodyPr wrap="square" lIns="0" tIns="0" rIns="0" bIns="0" rtlCol="0"/>
            <a:lstStyle/>
            <a:p>
              <a:endParaRPr/>
            </a:p>
          </p:txBody>
        </p:sp>
        <p:sp>
          <p:nvSpPr>
            <p:cNvPr id="9207" name="object 9207"/>
            <p:cNvSpPr/>
            <p:nvPr/>
          </p:nvSpPr>
          <p:spPr>
            <a:xfrm>
              <a:off x="5874778" y="7902638"/>
              <a:ext cx="4445" cy="20320"/>
            </a:xfrm>
            <a:custGeom>
              <a:avLst/>
              <a:gdLst/>
              <a:ahLst/>
              <a:cxnLst/>
              <a:rect l="l" t="t" r="r" b="b"/>
              <a:pathLst>
                <a:path w="4445" h="20320">
                  <a:moveTo>
                    <a:pt x="2781" y="0"/>
                  </a:moveTo>
                  <a:lnTo>
                    <a:pt x="1917" y="1917"/>
                  </a:lnTo>
                  <a:lnTo>
                    <a:pt x="1003" y="4114"/>
                  </a:lnTo>
                  <a:lnTo>
                    <a:pt x="88" y="6464"/>
                  </a:lnTo>
                  <a:lnTo>
                    <a:pt x="0" y="11201"/>
                  </a:lnTo>
                  <a:lnTo>
                    <a:pt x="114" y="15811"/>
                  </a:lnTo>
                  <a:lnTo>
                    <a:pt x="457" y="20218"/>
                  </a:lnTo>
                  <a:lnTo>
                    <a:pt x="1701" y="17081"/>
                  </a:lnTo>
                  <a:lnTo>
                    <a:pt x="2997" y="14147"/>
                  </a:lnTo>
                  <a:lnTo>
                    <a:pt x="4305" y="11607"/>
                  </a:lnTo>
                  <a:lnTo>
                    <a:pt x="3555" y="7912"/>
                  </a:lnTo>
                  <a:lnTo>
                    <a:pt x="3048" y="4076"/>
                  </a:lnTo>
                  <a:lnTo>
                    <a:pt x="2781" y="0"/>
                  </a:lnTo>
                  <a:close/>
                </a:path>
              </a:pathLst>
            </a:custGeom>
            <a:solidFill>
              <a:srgbClr val="FFE863"/>
            </a:solidFill>
          </p:spPr>
          <p:txBody>
            <a:bodyPr wrap="square" lIns="0" tIns="0" rIns="0" bIns="0" rtlCol="0"/>
            <a:lstStyle/>
            <a:p>
              <a:endParaRPr/>
            </a:p>
          </p:txBody>
        </p:sp>
        <p:sp>
          <p:nvSpPr>
            <p:cNvPr id="9208" name="object 9208"/>
            <p:cNvSpPr/>
            <p:nvPr/>
          </p:nvSpPr>
          <p:spPr>
            <a:xfrm>
              <a:off x="5877560" y="7902638"/>
              <a:ext cx="1905" cy="12065"/>
            </a:xfrm>
            <a:custGeom>
              <a:avLst/>
              <a:gdLst/>
              <a:ahLst/>
              <a:cxnLst/>
              <a:rect l="l" t="t" r="r" b="b"/>
              <a:pathLst>
                <a:path w="1904" h="12065">
                  <a:moveTo>
                    <a:pt x="1524" y="11607"/>
                  </a:moveTo>
                  <a:lnTo>
                    <a:pt x="0" y="0"/>
                  </a:lnTo>
                </a:path>
              </a:pathLst>
            </a:custGeom>
            <a:ln w="25400">
              <a:solidFill>
                <a:srgbClr val="FFE865"/>
              </a:solidFill>
            </a:ln>
          </p:spPr>
          <p:txBody>
            <a:bodyPr wrap="square" lIns="0" tIns="0" rIns="0" bIns="0" rtlCol="0"/>
            <a:lstStyle/>
            <a:p>
              <a:endParaRPr/>
            </a:p>
          </p:txBody>
        </p:sp>
        <p:sp>
          <p:nvSpPr>
            <p:cNvPr id="9209" name="object 9209"/>
            <p:cNvSpPr/>
            <p:nvPr/>
          </p:nvSpPr>
          <p:spPr>
            <a:xfrm>
              <a:off x="5874867" y="7902638"/>
              <a:ext cx="3175" cy="6985"/>
            </a:xfrm>
            <a:custGeom>
              <a:avLst/>
              <a:gdLst/>
              <a:ahLst/>
              <a:cxnLst/>
              <a:rect l="l" t="t" r="r" b="b"/>
              <a:pathLst>
                <a:path w="3175" h="6984">
                  <a:moveTo>
                    <a:pt x="2692" y="0"/>
                  </a:moveTo>
                  <a:lnTo>
                    <a:pt x="0" y="6464"/>
                  </a:lnTo>
                </a:path>
              </a:pathLst>
            </a:custGeom>
            <a:ln w="25400">
              <a:solidFill>
                <a:srgbClr val="FFE451"/>
              </a:solidFill>
            </a:ln>
          </p:spPr>
          <p:txBody>
            <a:bodyPr wrap="square" lIns="0" tIns="0" rIns="0" bIns="0" rtlCol="0"/>
            <a:lstStyle/>
            <a:p>
              <a:endParaRPr/>
            </a:p>
          </p:txBody>
        </p:sp>
        <p:sp>
          <p:nvSpPr>
            <p:cNvPr id="9210" name="object 9210"/>
            <p:cNvSpPr/>
            <p:nvPr/>
          </p:nvSpPr>
          <p:spPr>
            <a:xfrm>
              <a:off x="5874778" y="7909102"/>
              <a:ext cx="635" cy="13970"/>
            </a:xfrm>
            <a:custGeom>
              <a:avLst/>
              <a:gdLst/>
              <a:ahLst/>
              <a:cxnLst/>
              <a:rect l="l" t="t" r="r" b="b"/>
              <a:pathLst>
                <a:path w="635" h="13970">
                  <a:moveTo>
                    <a:pt x="88" y="0"/>
                  </a:moveTo>
                  <a:lnTo>
                    <a:pt x="0" y="4737"/>
                  </a:lnTo>
                  <a:lnTo>
                    <a:pt x="114" y="9347"/>
                  </a:lnTo>
                  <a:lnTo>
                    <a:pt x="457" y="13754"/>
                  </a:lnTo>
                </a:path>
              </a:pathLst>
            </a:custGeom>
            <a:ln w="25399">
              <a:solidFill>
                <a:srgbClr val="FFE761"/>
              </a:solidFill>
            </a:ln>
          </p:spPr>
          <p:txBody>
            <a:bodyPr wrap="square" lIns="0" tIns="0" rIns="0" bIns="0" rtlCol="0"/>
            <a:lstStyle/>
            <a:p>
              <a:endParaRPr/>
            </a:p>
          </p:txBody>
        </p:sp>
        <p:sp>
          <p:nvSpPr>
            <p:cNvPr id="9211" name="object 9211"/>
            <p:cNvSpPr/>
            <p:nvPr/>
          </p:nvSpPr>
          <p:spPr>
            <a:xfrm>
              <a:off x="5875236" y="7914246"/>
              <a:ext cx="4445" cy="8890"/>
            </a:xfrm>
            <a:custGeom>
              <a:avLst/>
              <a:gdLst/>
              <a:ahLst/>
              <a:cxnLst/>
              <a:rect l="l" t="t" r="r" b="b"/>
              <a:pathLst>
                <a:path w="4445" h="8890">
                  <a:moveTo>
                    <a:pt x="0" y="8610"/>
                  </a:moveTo>
                  <a:lnTo>
                    <a:pt x="3848" y="0"/>
                  </a:lnTo>
                </a:path>
              </a:pathLst>
            </a:custGeom>
            <a:ln w="25400">
              <a:solidFill>
                <a:srgbClr val="FFED75"/>
              </a:solidFill>
            </a:ln>
          </p:spPr>
          <p:txBody>
            <a:bodyPr wrap="square" lIns="0" tIns="0" rIns="0" bIns="0" rtlCol="0"/>
            <a:lstStyle/>
            <a:p>
              <a:endParaRPr/>
            </a:p>
          </p:txBody>
        </p:sp>
        <p:sp>
          <p:nvSpPr>
            <p:cNvPr id="9212" name="object 9212"/>
            <p:cNvSpPr/>
            <p:nvPr/>
          </p:nvSpPr>
          <p:spPr>
            <a:xfrm>
              <a:off x="5871527" y="7909102"/>
              <a:ext cx="3810" cy="24130"/>
            </a:xfrm>
            <a:custGeom>
              <a:avLst/>
              <a:gdLst/>
              <a:ahLst/>
              <a:cxnLst/>
              <a:rect l="l" t="t" r="r" b="b"/>
              <a:pathLst>
                <a:path w="3810" h="24129">
                  <a:moveTo>
                    <a:pt x="3340" y="0"/>
                  </a:moveTo>
                  <a:lnTo>
                    <a:pt x="2412" y="2336"/>
                  </a:lnTo>
                  <a:lnTo>
                    <a:pt x="609" y="7327"/>
                  </a:lnTo>
                  <a:lnTo>
                    <a:pt x="203" y="12941"/>
                  </a:lnTo>
                  <a:lnTo>
                    <a:pt x="0" y="18491"/>
                  </a:lnTo>
                  <a:lnTo>
                    <a:pt x="50" y="23672"/>
                  </a:lnTo>
                  <a:lnTo>
                    <a:pt x="1231" y="20269"/>
                  </a:lnTo>
                  <a:lnTo>
                    <a:pt x="2451" y="16903"/>
                  </a:lnTo>
                  <a:lnTo>
                    <a:pt x="3708" y="13754"/>
                  </a:lnTo>
                  <a:lnTo>
                    <a:pt x="3365" y="9347"/>
                  </a:lnTo>
                  <a:lnTo>
                    <a:pt x="3251" y="4737"/>
                  </a:lnTo>
                  <a:lnTo>
                    <a:pt x="3340" y="0"/>
                  </a:lnTo>
                  <a:close/>
                </a:path>
              </a:pathLst>
            </a:custGeom>
            <a:solidFill>
              <a:srgbClr val="FFE65C"/>
            </a:solidFill>
          </p:spPr>
          <p:txBody>
            <a:bodyPr wrap="square" lIns="0" tIns="0" rIns="0" bIns="0" rtlCol="0"/>
            <a:lstStyle/>
            <a:p>
              <a:endParaRPr/>
            </a:p>
          </p:txBody>
        </p:sp>
        <p:sp>
          <p:nvSpPr>
            <p:cNvPr id="9213" name="object 9213"/>
            <p:cNvSpPr/>
            <p:nvPr/>
          </p:nvSpPr>
          <p:spPr>
            <a:xfrm>
              <a:off x="5874778" y="7909102"/>
              <a:ext cx="635" cy="13970"/>
            </a:xfrm>
            <a:custGeom>
              <a:avLst/>
              <a:gdLst/>
              <a:ahLst/>
              <a:cxnLst/>
              <a:rect l="l" t="t" r="r" b="b"/>
              <a:pathLst>
                <a:path w="635" h="13970">
                  <a:moveTo>
                    <a:pt x="457" y="13754"/>
                  </a:moveTo>
                  <a:lnTo>
                    <a:pt x="114" y="9347"/>
                  </a:lnTo>
                  <a:lnTo>
                    <a:pt x="0" y="4737"/>
                  </a:lnTo>
                  <a:lnTo>
                    <a:pt x="88" y="0"/>
                  </a:lnTo>
                </a:path>
              </a:pathLst>
            </a:custGeom>
            <a:ln w="25399">
              <a:solidFill>
                <a:srgbClr val="FFE761"/>
              </a:solidFill>
            </a:ln>
          </p:spPr>
          <p:txBody>
            <a:bodyPr wrap="square" lIns="0" tIns="0" rIns="0" bIns="0" rtlCol="0"/>
            <a:lstStyle/>
            <a:p>
              <a:endParaRPr/>
            </a:p>
          </p:txBody>
        </p:sp>
        <p:sp>
          <p:nvSpPr>
            <p:cNvPr id="9214" name="object 9214"/>
            <p:cNvSpPr/>
            <p:nvPr/>
          </p:nvSpPr>
          <p:spPr>
            <a:xfrm>
              <a:off x="5872137" y="7909102"/>
              <a:ext cx="3175" cy="7620"/>
            </a:xfrm>
            <a:custGeom>
              <a:avLst/>
              <a:gdLst/>
              <a:ahLst/>
              <a:cxnLst/>
              <a:rect l="l" t="t" r="r" b="b"/>
              <a:pathLst>
                <a:path w="3175" h="7620">
                  <a:moveTo>
                    <a:pt x="2730" y="0"/>
                  </a:moveTo>
                  <a:lnTo>
                    <a:pt x="0" y="7327"/>
                  </a:lnTo>
                </a:path>
              </a:pathLst>
            </a:custGeom>
            <a:ln w="25400">
              <a:solidFill>
                <a:srgbClr val="FFE24B"/>
              </a:solidFill>
            </a:ln>
          </p:spPr>
          <p:txBody>
            <a:bodyPr wrap="square" lIns="0" tIns="0" rIns="0" bIns="0" rtlCol="0"/>
            <a:lstStyle/>
            <a:p>
              <a:endParaRPr/>
            </a:p>
          </p:txBody>
        </p:sp>
        <p:sp>
          <p:nvSpPr>
            <p:cNvPr id="9215" name="object 9215"/>
            <p:cNvSpPr/>
            <p:nvPr/>
          </p:nvSpPr>
          <p:spPr>
            <a:xfrm>
              <a:off x="5871527" y="7916430"/>
              <a:ext cx="635" cy="16510"/>
            </a:xfrm>
            <a:custGeom>
              <a:avLst/>
              <a:gdLst/>
              <a:ahLst/>
              <a:cxnLst/>
              <a:rect l="l" t="t" r="r" b="b"/>
              <a:pathLst>
                <a:path w="635" h="16509">
                  <a:moveTo>
                    <a:pt x="609" y="0"/>
                  </a:moveTo>
                  <a:lnTo>
                    <a:pt x="203" y="5613"/>
                  </a:lnTo>
                  <a:lnTo>
                    <a:pt x="0" y="11163"/>
                  </a:lnTo>
                  <a:lnTo>
                    <a:pt x="50" y="16344"/>
                  </a:lnTo>
                </a:path>
              </a:pathLst>
            </a:custGeom>
            <a:ln w="25400">
              <a:solidFill>
                <a:srgbClr val="FFE557"/>
              </a:solidFill>
            </a:ln>
          </p:spPr>
          <p:txBody>
            <a:bodyPr wrap="square" lIns="0" tIns="0" rIns="0" bIns="0" rtlCol="0"/>
            <a:lstStyle/>
            <a:p>
              <a:endParaRPr/>
            </a:p>
          </p:txBody>
        </p:sp>
        <p:sp>
          <p:nvSpPr>
            <p:cNvPr id="9216" name="object 9216"/>
            <p:cNvSpPr/>
            <p:nvPr/>
          </p:nvSpPr>
          <p:spPr>
            <a:xfrm>
              <a:off x="5871578" y="7922857"/>
              <a:ext cx="3810" cy="10160"/>
            </a:xfrm>
            <a:custGeom>
              <a:avLst/>
              <a:gdLst/>
              <a:ahLst/>
              <a:cxnLst/>
              <a:rect l="l" t="t" r="r" b="b"/>
              <a:pathLst>
                <a:path w="3810" h="10159">
                  <a:moveTo>
                    <a:pt x="0" y="9918"/>
                  </a:moveTo>
                  <a:lnTo>
                    <a:pt x="3657" y="0"/>
                  </a:lnTo>
                </a:path>
              </a:pathLst>
            </a:custGeom>
            <a:ln w="25400">
              <a:solidFill>
                <a:srgbClr val="FFEB6C"/>
              </a:solidFill>
            </a:ln>
          </p:spPr>
          <p:txBody>
            <a:bodyPr wrap="square" lIns="0" tIns="0" rIns="0" bIns="0" rtlCol="0"/>
            <a:lstStyle/>
            <a:p>
              <a:endParaRPr/>
            </a:p>
          </p:txBody>
        </p:sp>
        <p:sp>
          <p:nvSpPr>
            <p:cNvPr id="9217" name="object 9217"/>
            <p:cNvSpPr/>
            <p:nvPr/>
          </p:nvSpPr>
          <p:spPr>
            <a:xfrm>
              <a:off x="5874867" y="7889615"/>
              <a:ext cx="3175" cy="19685"/>
            </a:xfrm>
            <a:custGeom>
              <a:avLst/>
              <a:gdLst/>
              <a:ahLst/>
              <a:cxnLst/>
              <a:rect l="l" t="t" r="r" b="b"/>
              <a:pathLst>
                <a:path w="3175" h="19684">
                  <a:moveTo>
                    <a:pt x="2565" y="0"/>
                  </a:moveTo>
                  <a:lnTo>
                    <a:pt x="0" y="19487"/>
                  </a:lnTo>
                  <a:lnTo>
                    <a:pt x="914" y="17137"/>
                  </a:lnTo>
                  <a:lnTo>
                    <a:pt x="1920" y="14737"/>
                  </a:lnTo>
                  <a:lnTo>
                    <a:pt x="2692" y="13023"/>
                  </a:lnTo>
                  <a:lnTo>
                    <a:pt x="2485" y="9860"/>
                  </a:lnTo>
                  <a:lnTo>
                    <a:pt x="2565" y="0"/>
                  </a:lnTo>
                  <a:close/>
                </a:path>
              </a:pathLst>
            </a:custGeom>
            <a:solidFill>
              <a:srgbClr val="FFDE3B"/>
            </a:solidFill>
          </p:spPr>
          <p:txBody>
            <a:bodyPr wrap="square" lIns="0" tIns="0" rIns="0" bIns="0" rtlCol="0"/>
            <a:lstStyle/>
            <a:p>
              <a:endParaRPr/>
            </a:p>
          </p:txBody>
        </p:sp>
        <p:sp>
          <p:nvSpPr>
            <p:cNvPr id="9218" name="object 9218"/>
            <p:cNvSpPr/>
            <p:nvPr/>
          </p:nvSpPr>
          <p:spPr>
            <a:xfrm>
              <a:off x="5877242" y="7889615"/>
              <a:ext cx="635" cy="13335"/>
            </a:xfrm>
            <a:custGeom>
              <a:avLst/>
              <a:gdLst/>
              <a:ahLst/>
              <a:cxnLst/>
              <a:rect l="l" t="t" r="r" b="b"/>
              <a:pathLst>
                <a:path w="635" h="13334">
                  <a:moveTo>
                    <a:pt x="317" y="13023"/>
                  </a:moveTo>
                  <a:lnTo>
                    <a:pt x="50" y="8946"/>
                  </a:lnTo>
                  <a:lnTo>
                    <a:pt x="0" y="4641"/>
                  </a:lnTo>
                  <a:lnTo>
                    <a:pt x="190" y="0"/>
                  </a:lnTo>
                </a:path>
              </a:pathLst>
            </a:custGeom>
            <a:ln w="25400">
              <a:solidFill>
                <a:srgbClr val="FFDE3C"/>
              </a:solidFill>
            </a:ln>
          </p:spPr>
          <p:txBody>
            <a:bodyPr wrap="square" lIns="0" tIns="0" rIns="0" bIns="0" rtlCol="0"/>
            <a:lstStyle/>
            <a:p>
              <a:endParaRPr/>
            </a:p>
          </p:txBody>
        </p:sp>
        <p:sp>
          <p:nvSpPr>
            <p:cNvPr id="9219" name="object 9219"/>
            <p:cNvSpPr/>
            <p:nvPr/>
          </p:nvSpPr>
          <p:spPr>
            <a:xfrm>
              <a:off x="5875566" y="7889691"/>
              <a:ext cx="1905" cy="5080"/>
            </a:xfrm>
            <a:custGeom>
              <a:avLst/>
              <a:gdLst/>
              <a:ahLst/>
              <a:cxnLst/>
              <a:rect l="l" t="t" r="r" b="b"/>
              <a:pathLst>
                <a:path w="1904" h="5079">
                  <a:moveTo>
                    <a:pt x="1835" y="0"/>
                  </a:moveTo>
                  <a:lnTo>
                    <a:pt x="0" y="4882"/>
                  </a:lnTo>
                </a:path>
              </a:pathLst>
            </a:custGeom>
            <a:ln w="25400">
              <a:solidFill>
                <a:srgbClr val="FFD825"/>
              </a:solidFill>
            </a:ln>
          </p:spPr>
          <p:txBody>
            <a:bodyPr wrap="square" lIns="0" tIns="0" rIns="0" bIns="0" rtlCol="0"/>
            <a:lstStyle/>
            <a:p>
              <a:endParaRPr/>
            </a:p>
          </p:txBody>
        </p:sp>
        <p:sp>
          <p:nvSpPr>
            <p:cNvPr id="9220" name="object 9220"/>
            <p:cNvSpPr/>
            <p:nvPr/>
          </p:nvSpPr>
          <p:spPr>
            <a:xfrm>
              <a:off x="5874867" y="7894574"/>
              <a:ext cx="1270" cy="14604"/>
            </a:xfrm>
            <a:custGeom>
              <a:avLst/>
              <a:gdLst/>
              <a:ahLst/>
              <a:cxnLst/>
              <a:rect l="l" t="t" r="r" b="b"/>
              <a:pathLst>
                <a:path w="1270" h="14604">
                  <a:moveTo>
                    <a:pt x="698" y="0"/>
                  </a:moveTo>
                  <a:lnTo>
                    <a:pt x="330" y="4902"/>
                  </a:lnTo>
                  <a:lnTo>
                    <a:pt x="63" y="9778"/>
                  </a:lnTo>
                  <a:lnTo>
                    <a:pt x="0" y="14528"/>
                  </a:lnTo>
                </a:path>
              </a:pathLst>
            </a:custGeom>
            <a:ln w="25400">
              <a:solidFill>
                <a:srgbClr val="FFDE3A"/>
              </a:solidFill>
            </a:ln>
          </p:spPr>
          <p:txBody>
            <a:bodyPr wrap="square" lIns="0" tIns="0" rIns="0" bIns="0" rtlCol="0"/>
            <a:lstStyle/>
            <a:p>
              <a:endParaRPr/>
            </a:p>
          </p:txBody>
        </p:sp>
        <p:sp>
          <p:nvSpPr>
            <p:cNvPr id="9221" name="object 9221"/>
            <p:cNvSpPr/>
            <p:nvPr/>
          </p:nvSpPr>
          <p:spPr>
            <a:xfrm>
              <a:off x="5874867" y="7902638"/>
              <a:ext cx="3175" cy="6985"/>
            </a:xfrm>
            <a:custGeom>
              <a:avLst/>
              <a:gdLst/>
              <a:ahLst/>
              <a:cxnLst/>
              <a:rect l="l" t="t" r="r" b="b"/>
              <a:pathLst>
                <a:path w="3175" h="6984">
                  <a:moveTo>
                    <a:pt x="0" y="6464"/>
                  </a:moveTo>
                  <a:lnTo>
                    <a:pt x="2692" y="0"/>
                  </a:lnTo>
                </a:path>
              </a:pathLst>
            </a:custGeom>
            <a:ln w="25400">
              <a:solidFill>
                <a:srgbClr val="FFE451"/>
              </a:solidFill>
            </a:ln>
          </p:spPr>
          <p:txBody>
            <a:bodyPr wrap="square" lIns="0" tIns="0" rIns="0" bIns="0" rtlCol="0"/>
            <a:lstStyle/>
            <a:p>
              <a:endParaRPr/>
            </a:p>
          </p:txBody>
        </p:sp>
        <p:sp>
          <p:nvSpPr>
            <p:cNvPr id="9222" name="object 9222"/>
            <p:cNvSpPr/>
            <p:nvPr/>
          </p:nvSpPr>
          <p:spPr>
            <a:xfrm>
              <a:off x="5872137" y="7894574"/>
              <a:ext cx="3810" cy="22225"/>
            </a:xfrm>
            <a:custGeom>
              <a:avLst/>
              <a:gdLst/>
              <a:ahLst/>
              <a:cxnLst/>
              <a:rect l="l" t="t" r="r" b="b"/>
              <a:pathLst>
                <a:path w="3810" h="22225">
                  <a:moveTo>
                    <a:pt x="3428" y="0"/>
                  </a:moveTo>
                  <a:lnTo>
                    <a:pt x="0" y="21856"/>
                  </a:lnTo>
                  <a:lnTo>
                    <a:pt x="1803" y="16865"/>
                  </a:lnTo>
                  <a:lnTo>
                    <a:pt x="2730" y="14528"/>
                  </a:lnTo>
                  <a:lnTo>
                    <a:pt x="2794" y="9778"/>
                  </a:lnTo>
                  <a:lnTo>
                    <a:pt x="3060" y="4902"/>
                  </a:lnTo>
                  <a:lnTo>
                    <a:pt x="3428" y="0"/>
                  </a:lnTo>
                  <a:close/>
                </a:path>
              </a:pathLst>
            </a:custGeom>
            <a:solidFill>
              <a:srgbClr val="FFDD38"/>
            </a:solidFill>
          </p:spPr>
          <p:txBody>
            <a:bodyPr wrap="square" lIns="0" tIns="0" rIns="0" bIns="0" rtlCol="0"/>
            <a:lstStyle/>
            <a:p>
              <a:endParaRPr/>
            </a:p>
          </p:txBody>
        </p:sp>
        <p:sp>
          <p:nvSpPr>
            <p:cNvPr id="9223" name="object 9223"/>
            <p:cNvSpPr/>
            <p:nvPr/>
          </p:nvSpPr>
          <p:spPr>
            <a:xfrm>
              <a:off x="5874867" y="7894574"/>
              <a:ext cx="1270" cy="14604"/>
            </a:xfrm>
            <a:custGeom>
              <a:avLst/>
              <a:gdLst/>
              <a:ahLst/>
              <a:cxnLst/>
              <a:rect l="l" t="t" r="r" b="b"/>
              <a:pathLst>
                <a:path w="1270" h="14604">
                  <a:moveTo>
                    <a:pt x="0" y="14528"/>
                  </a:moveTo>
                  <a:lnTo>
                    <a:pt x="63" y="9778"/>
                  </a:lnTo>
                  <a:lnTo>
                    <a:pt x="330" y="4902"/>
                  </a:lnTo>
                  <a:lnTo>
                    <a:pt x="698" y="0"/>
                  </a:lnTo>
                </a:path>
              </a:pathLst>
            </a:custGeom>
            <a:ln w="25400">
              <a:solidFill>
                <a:srgbClr val="FFDE3A"/>
              </a:solidFill>
            </a:ln>
          </p:spPr>
          <p:txBody>
            <a:bodyPr wrap="square" lIns="0" tIns="0" rIns="0" bIns="0" rtlCol="0"/>
            <a:lstStyle/>
            <a:p>
              <a:endParaRPr/>
            </a:p>
          </p:txBody>
        </p:sp>
        <p:sp>
          <p:nvSpPr>
            <p:cNvPr id="9224" name="object 9224"/>
            <p:cNvSpPr/>
            <p:nvPr/>
          </p:nvSpPr>
          <p:spPr>
            <a:xfrm>
              <a:off x="5873953" y="7894574"/>
              <a:ext cx="1905" cy="5080"/>
            </a:xfrm>
            <a:custGeom>
              <a:avLst/>
              <a:gdLst/>
              <a:ahLst/>
              <a:cxnLst/>
              <a:rect l="l" t="t" r="r" b="b"/>
              <a:pathLst>
                <a:path w="1904" h="5079">
                  <a:moveTo>
                    <a:pt x="1612" y="0"/>
                  </a:moveTo>
                  <a:lnTo>
                    <a:pt x="0" y="5041"/>
                  </a:lnTo>
                </a:path>
              </a:pathLst>
            </a:custGeom>
            <a:ln w="25400">
              <a:solidFill>
                <a:srgbClr val="FFD825"/>
              </a:solidFill>
            </a:ln>
          </p:spPr>
          <p:txBody>
            <a:bodyPr wrap="square" lIns="0" tIns="0" rIns="0" bIns="0" rtlCol="0"/>
            <a:lstStyle/>
            <a:p>
              <a:endParaRPr/>
            </a:p>
          </p:txBody>
        </p:sp>
        <p:sp>
          <p:nvSpPr>
            <p:cNvPr id="9225" name="object 9225"/>
            <p:cNvSpPr/>
            <p:nvPr/>
          </p:nvSpPr>
          <p:spPr>
            <a:xfrm>
              <a:off x="5872137" y="7899616"/>
              <a:ext cx="1905" cy="17145"/>
            </a:xfrm>
            <a:custGeom>
              <a:avLst/>
              <a:gdLst/>
              <a:ahLst/>
              <a:cxnLst/>
              <a:rect l="l" t="t" r="r" b="b"/>
              <a:pathLst>
                <a:path w="1904" h="17145">
                  <a:moveTo>
                    <a:pt x="1816" y="0"/>
                  </a:moveTo>
                  <a:lnTo>
                    <a:pt x="1015" y="5499"/>
                  </a:lnTo>
                  <a:lnTo>
                    <a:pt x="406" y="11201"/>
                  </a:lnTo>
                  <a:lnTo>
                    <a:pt x="0" y="16814"/>
                  </a:lnTo>
                </a:path>
              </a:pathLst>
            </a:custGeom>
            <a:ln w="25400">
              <a:solidFill>
                <a:srgbClr val="FFDC37"/>
              </a:solidFill>
            </a:ln>
          </p:spPr>
          <p:txBody>
            <a:bodyPr wrap="square" lIns="0" tIns="0" rIns="0" bIns="0" rtlCol="0"/>
            <a:lstStyle/>
            <a:p>
              <a:endParaRPr/>
            </a:p>
          </p:txBody>
        </p:sp>
        <p:sp>
          <p:nvSpPr>
            <p:cNvPr id="9226" name="object 9226"/>
            <p:cNvSpPr/>
            <p:nvPr/>
          </p:nvSpPr>
          <p:spPr>
            <a:xfrm>
              <a:off x="5872137" y="7909102"/>
              <a:ext cx="3175" cy="7620"/>
            </a:xfrm>
            <a:custGeom>
              <a:avLst/>
              <a:gdLst/>
              <a:ahLst/>
              <a:cxnLst/>
              <a:rect l="l" t="t" r="r" b="b"/>
              <a:pathLst>
                <a:path w="3175" h="7620">
                  <a:moveTo>
                    <a:pt x="0" y="7327"/>
                  </a:moveTo>
                  <a:lnTo>
                    <a:pt x="2730" y="0"/>
                  </a:lnTo>
                </a:path>
              </a:pathLst>
            </a:custGeom>
            <a:ln w="25400">
              <a:solidFill>
                <a:srgbClr val="FFE24B"/>
              </a:solidFill>
            </a:ln>
          </p:spPr>
          <p:txBody>
            <a:bodyPr wrap="square" lIns="0" tIns="0" rIns="0" bIns="0" rtlCol="0"/>
            <a:lstStyle/>
            <a:p>
              <a:endParaRPr/>
            </a:p>
          </p:txBody>
        </p:sp>
        <p:sp>
          <p:nvSpPr>
            <p:cNvPr id="9227" name="object 9227"/>
            <p:cNvSpPr/>
            <p:nvPr/>
          </p:nvSpPr>
          <p:spPr>
            <a:xfrm>
              <a:off x="5865113" y="7916430"/>
              <a:ext cx="7620" cy="36195"/>
            </a:xfrm>
            <a:custGeom>
              <a:avLst/>
              <a:gdLst/>
              <a:ahLst/>
              <a:cxnLst/>
              <a:rect l="l" t="t" r="r" b="b"/>
              <a:pathLst>
                <a:path w="7620" h="36195">
                  <a:moveTo>
                    <a:pt x="7023" y="0"/>
                  </a:moveTo>
                  <a:lnTo>
                    <a:pt x="5257" y="5016"/>
                  </a:lnTo>
                  <a:lnTo>
                    <a:pt x="3644" y="10096"/>
                  </a:lnTo>
                  <a:lnTo>
                    <a:pt x="2514" y="14262"/>
                  </a:lnTo>
                  <a:lnTo>
                    <a:pt x="0" y="35801"/>
                  </a:lnTo>
                  <a:lnTo>
                    <a:pt x="1917" y="30111"/>
                  </a:lnTo>
                  <a:lnTo>
                    <a:pt x="4102" y="23152"/>
                  </a:lnTo>
                  <a:lnTo>
                    <a:pt x="6464" y="16344"/>
                  </a:lnTo>
                  <a:lnTo>
                    <a:pt x="6452" y="10096"/>
                  </a:lnTo>
                  <a:lnTo>
                    <a:pt x="6616" y="5613"/>
                  </a:lnTo>
                  <a:lnTo>
                    <a:pt x="7023" y="0"/>
                  </a:lnTo>
                  <a:close/>
                </a:path>
              </a:pathLst>
            </a:custGeom>
            <a:solidFill>
              <a:srgbClr val="FFE24D"/>
            </a:solidFill>
          </p:spPr>
          <p:txBody>
            <a:bodyPr wrap="square" lIns="0" tIns="0" rIns="0" bIns="0" rtlCol="0"/>
            <a:lstStyle/>
            <a:p>
              <a:endParaRPr/>
            </a:p>
          </p:txBody>
        </p:sp>
        <p:sp>
          <p:nvSpPr>
            <p:cNvPr id="9228" name="object 9228"/>
            <p:cNvSpPr/>
            <p:nvPr/>
          </p:nvSpPr>
          <p:spPr>
            <a:xfrm>
              <a:off x="5865113" y="7932775"/>
              <a:ext cx="6985" cy="19685"/>
            </a:xfrm>
            <a:custGeom>
              <a:avLst/>
              <a:gdLst/>
              <a:ahLst/>
              <a:cxnLst/>
              <a:rect l="l" t="t" r="r" b="b"/>
              <a:pathLst>
                <a:path w="6985" h="19684">
                  <a:moveTo>
                    <a:pt x="6464" y="0"/>
                  </a:moveTo>
                  <a:lnTo>
                    <a:pt x="4102" y="6807"/>
                  </a:lnTo>
                  <a:lnTo>
                    <a:pt x="1917" y="13766"/>
                  </a:lnTo>
                  <a:lnTo>
                    <a:pt x="0" y="19456"/>
                  </a:lnTo>
                </a:path>
              </a:pathLst>
            </a:custGeom>
            <a:ln w="25400">
              <a:solidFill>
                <a:srgbClr val="FFE559"/>
              </a:solidFill>
            </a:ln>
          </p:spPr>
          <p:txBody>
            <a:bodyPr wrap="square" lIns="0" tIns="0" rIns="0" bIns="0" rtlCol="0"/>
            <a:lstStyle/>
            <a:p>
              <a:endParaRPr/>
            </a:p>
          </p:txBody>
        </p:sp>
        <p:sp>
          <p:nvSpPr>
            <p:cNvPr id="9229" name="object 9229"/>
            <p:cNvSpPr/>
            <p:nvPr/>
          </p:nvSpPr>
          <p:spPr>
            <a:xfrm>
              <a:off x="5865113" y="7930692"/>
              <a:ext cx="2540" cy="21590"/>
            </a:xfrm>
            <a:custGeom>
              <a:avLst/>
              <a:gdLst/>
              <a:ahLst/>
              <a:cxnLst/>
              <a:rect l="l" t="t" r="r" b="b"/>
              <a:pathLst>
                <a:path w="2539" h="21590">
                  <a:moveTo>
                    <a:pt x="0" y="21539"/>
                  </a:moveTo>
                  <a:lnTo>
                    <a:pt x="13" y="21388"/>
                  </a:lnTo>
                </a:path>
                <a:path w="2539" h="21590">
                  <a:moveTo>
                    <a:pt x="2498" y="111"/>
                  </a:moveTo>
                  <a:lnTo>
                    <a:pt x="2514" y="0"/>
                  </a:lnTo>
                </a:path>
              </a:pathLst>
            </a:custGeom>
            <a:ln w="25400">
              <a:solidFill>
                <a:srgbClr val="FFDF44"/>
              </a:solidFill>
            </a:ln>
          </p:spPr>
          <p:txBody>
            <a:bodyPr wrap="square" lIns="0" tIns="0" rIns="0" bIns="0" rtlCol="0"/>
            <a:lstStyle/>
            <a:p>
              <a:endParaRPr/>
            </a:p>
          </p:txBody>
        </p:sp>
        <p:sp>
          <p:nvSpPr>
            <p:cNvPr id="9230" name="object 9230"/>
            <p:cNvSpPr/>
            <p:nvPr/>
          </p:nvSpPr>
          <p:spPr>
            <a:xfrm>
              <a:off x="5867628" y="7916430"/>
              <a:ext cx="5080" cy="14604"/>
            </a:xfrm>
            <a:custGeom>
              <a:avLst/>
              <a:gdLst/>
              <a:ahLst/>
              <a:cxnLst/>
              <a:rect l="l" t="t" r="r" b="b"/>
              <a:pathLst>
                <a:path w="5079" h="14604">
                  <a:moveTo>
                    <a:pt x="0" y="14262"/>
                  </a:moveTo>
                  <a:lnTo>
                    <a:pt x="1130" y="10096"/>
                  </a:lnTo>
                  <a:lnTo>
                    <a:pt x="2743" y="5016"/>
                  </a:lnTo>
                  <a:lnTo>
                    <a:pt x="4508" y="0"/>
                  </a:lnTo>
                </a:path>
              </a:pathLst>
            </a:custGeom>
            <a:ln w="25400">
              <a:solidFill>
                <a:srgbClr val="FFDF41"/>
              </a:solidFill>
            </a:ln>
          </p:spPr>
          <p:txBody>
            <a:bodyPr wrap="square" lIns="0" tIns="0" rIns="0" bIns="0" rtlCol="0"/>
            <a:lstStyle/>
            <a:p>
              <a:endParaRPr/>
            </a:p>
          </p:txBody>
        </p:sp>
        <p:sp>
          <p:nvSpPr>
            <p:cNvPr id="9231" name="object 9231"/>
            <p:cNvSpPr/>
            <p:nvPr/>
          </p:nvSpPr>
          <p:spPr>
            <a:xfrm>
              <a:off x="5871527" y="7916430"/>
              <a:ext cx="635" cy="16510"/>
            </a:xfrm>
            <a:custGeom>
              <a:avLst/>
              <a:gdLst/>
              <a:ahLst/>
              <a:cxnLst/>
              <a:rect l="l" t="t" r="r" b="b"/>
              <a:pathLst>
                <a:path w="635" h="16509">
                  <a:moveTo>
                    <a:pt x="609" y="0"/>
                  </a:moveTo>
                  <a:lnTo>
                    <a:pt x="203" y="5613"/>
                  </a:lnTo>
                  <a:lnTo>
                    <a:pt x="0" y="11163"/>
                  </a:lnTo>
                  <a:lnTo>
                    <a:pt x="50" y="16344"/>
                  </a:lnTo>
                </a:path>
              </a:pathLst>
            </a:custGeom>
            <a:ln w="25400">
              <a:solidFill>
                <a:srgbClr val="FFE557"/>
              </a:solidFill>
            </a:ln>
          </p:spPr>
          <p:txBody>
            <a:bodyPr wrap="square" lIns="0" tIns="0" rIns="0" bIns="0" rtlCol="0"/>
            <a:lstStyle/>
            <a:p>
              <a:endParaRPr/>
            </a:p>
          </p:txBody>
        </p:sp>
        <p:sp>
          <p:nvSpPr>
            <p:cNvPr id="9232" name="object 9232"/>
            <p:cNvSpPr/>
            <p:nvPr/>
          </p:nvSpPr>
          <p:spPr>
            <a:xfrm>
              <a:off x="5867628" y="7899616"/>
              <a:ext cx="6350" cy="31115"/>
            </a:xfrm>
            <a:custGeom>
              <a:avLst/>
              <a:gdLst/>
              <a:ahLst/>
              <a:cxnLst/>
              <a:rect l="l" t="t" r="r" b="b"/>
              <a:pathLst>
                <a:path w="6350" h="31115">
                  <a:moveTo>
                    <a:pt x="6324" y="0"/>
                  </a:moveTo>
                  <a:lnTo>
                    <a:pt x="5321" y="3390"/>
                  </a:lnTo>
                  <a:lnTo>
                    <a:pt x="4468" y="6764"/>
                  </a:lnTo>
                  <a:lnTo>
                    <a:pt x="3708" y="10261"/>
                  </a:lnTo>
                  <a:lnTo>
                    <a:pt x="0" y="31076"/>
                  </a:lnTo>
                  <a:lnTo>
                    <a:pt x="1130" y="26911"/>
                  </a:lnTo>
                  <a:lnTo>
                    <a:pt x="2743" y="21831"/>
                  </a:lnTo>
                  <a:lnTo>
                    <a:pt x="4508" y="16814"/>
                  </a:lnTo>
                  <a:lnTo>
                    <a:pt x="4914" y="11201"/>
                  </a:lnTo>
                  <a:lnTo>
                    <a:pt x="5524" y="5499"/>
                  </a:lnTo>
                  <a:lnTo>
                    <a:pt x="6324" y="0"/>
                  </a:lnTo>
                  <a:close/>
                </a:path>
              </a:pathLst>
            </a:custGeom>
            <a:solidFill>
              <a:srgbClr val="FFDC33"/>
            </a:solidFill>
          </p:spPr>
          <p:txBody>
            <a:bodyPr wrap="square" lIns="0" tIns="0" rIns="0" bIns="0" rtlCol="0"/>
            <a:lstStyle/>
            <a:p>
              <a:endParaRPr/>
            </a:p>
          </p:txBody>
        </p:sp>
        <p:sp>
          <p:nvSpPr>
            <p:cNvPr id="9233" name="object 9233"/>
            <p:cNvSpPr/>
            <p:nvPr/>
          </p:nvSpPr>
          <p:spPr>
            <a:xfrm>
              <a:off x="5867628" y="7916430"/>
              <a:ext cx="5080" cy="14604"/>
            </a:xfrm>
            <a:custGeom>
              <a:avLst/>
              <a:gdLst/>
              <a:ahLst/>
              <a:cxnLst/>
              <a:rect l="l" t="t" r="r" b="b"/>
              <a:pathLst>
                <a:path w="5079" h="14604">
                  <a:moveTo>
                    <a:pt x="4508" y="0"/>
                  </a:moveTo>
                  <a:lnTo>
                    <a:pt x="2743" y="5016"/>
                  </a:lnTo>
                  <a:lnTo>
                    <a:pt x="1130" y="10096"/>
                  </a:lnTo>
                  <a:lnTo>
                    <a:pt x="0" y="14262"/>
                  </a:lnTo>
                </a:path>
              </a:pathLst>
            </a:custGeom>
            <a:ln w="25400">
              <a:solidFill>
                <a:srgbClr val="FFDF41"/>
              </a:solidFill>
            </a:ln>
          </p:spPr>
          <p:txBody>
            <a:bodyPr wrap="square" lIns="0" tIns="0" rIns="0" bIns="0" rtlCol="0"/>
            <a:lstStyle/>
            <a:p>
              <a:endParaRPr/>
            </a:p>
          </p:txBody>
        </p:sp>
        <p:sp>
          <p:nvSpPr>
            <p:cNvPr id="9234" name="object 9234"/>
            <p:cNvSpPr/>
            <p:nvPr/>
          </p:nvSpPr>
          <p:spPr>
            <a:xfrm>
              <a:off x="5867628" y="7909877"/>
              <a:ext cx="3810" cy="20955"/>
            </a:xfrm>
            <a:custGeom>
              <a:avLst/>
              <a:gdLst/>
              <a:ahLst/>
              <a:cxnLst/>
              <a:rect l="l" t="t" r="r" b="b"/>
              <a:pathLst>
                <a:path w="3810" h="20954">
                  <a:moveTo>
                    <a:pt x="0" y="20815"/>
                  </a:moveTo>
                  <a:lnTo>
                    <a:pt x="14" y="20718"/>
                  </a:lnTo>
                </a:path>
                <a:path w="3810" h="20954">
                  <a:moveTo>
                    <a:pt x="3653" y="250"/>
                  </a:moveTo>
                  <a:lnTo>
                    <a:pt x="3708" y="0"/>
                  </a:lnTo>
                </a:path>
              </a:pathLst>
            </a:custGeom>
            <a:ln w="25400">
              <a:solidFill>
                <a:srgbClr val="FFDB30"/>
              </a:solidFill>
            </a:ln>
          </p:spPr>
          <p:txBody>
            <a:bodyPr wrap="square" lIns="0" tIns="0" rIns="0" bIns="0" rtlCol="0"/>
            <a:lstStyle/>
            <a:p>
              <a:endParaRPr/>
            </a:p>
          </p:txBody>
        </p:sp>
        <p:sp>
          <p:nvSpPr>
            <p:cNvPr id="9235" name="object 9235"/>
            <p:cNvSpPr/>
            <p:nvPr/>
          </p:nvSpPr>
          <p:spPr>
            <a:xfrm>
              <a:off x="5871337" y="7899616"/>
              <a:ext cx="3175" cy="10795"/>
            </a:xfrm>
            <a:custGeom>
              <a:avLst/>
              <a:gdLst/>
              <a:ahLst/>
              <a:cxnLst/>
              <a:rect l="l" t="t" r="r" b="b"/>
              <a:pathLst>
                <a:path w="3175" h="10795">
                  <a:moveTo>
                    <a:pt x="0" y="10261"/>
                  </a:moveTo>
                  <a:lnTo>
                    <a:pt x="2616" y="0"/>
                  </a:lnTo>
                </a:path>
              </a:pathLst>
            </a:custGeom>
            <a:ln w="25400">
              <a:solidFill>
                <a:srgbClr val="FFD825"/>
              </a:solidFill>
            </a:ln>
          </p:spPr>
          <p:txBody>
            <a:bodyPr wrap="square" lIns="0" tIns="0" rIns="0" bIns="0" rtlCol="0"/>
            <a:lstStyle/>
            <a:p>
              <a:endParaRPr/>
            </a:p>
          </p:txBody>
        </p:sp>
        <p:sp>
          <p:nvSpPr>
            <p:cNvPr id="9236" name="object 9236"/>
            <p:cNvSpPr/>
            <p:nvPr/>
          </p:nvSpPr>
          <p:spPr>
            <a:xfrm>
              <a:off x="5872137" y="7899616"/>
              <a:ext cx="1905" cy="17145"/>
            </a:xfrm>
            <a:custGeom>
              <a:avLst/>
              <a:gdLst/>
              <a:ahLst/>
              <a:cxnLst/>
              <a:rect l="l" t="t" r="r" b="b"/>
              <a:pathLst>
                <a:path w="1904" h="17145">
                  <a:moveTo>
                    <a:pt x="1816" y="0"/>
                  </a:moveTo>
                  <a:lnTo>
                    <a:pt x="1015" y="5499"/>
                  </a:lnTo>
                  <a:lnTo>
                    <a:pt x="406" y="11201"/>
                  </a:lnTo>
                  <a:lnTo>
                    <a:pt x="0" y="16814"/>
                  </a:lnTo>
                </a:path>
              </a:pathLst>
            </a:custGeom>
            <a:ln w="25400">
              <a:solidFill>
                <a:srgbClr val="FFDC37"/>
              </a:solidFill>
            </a:ln>
          </p:spPr>
          <p:txBody>
            <a:bodyPr wrap="square" lIns="0" tIns="0" rIns="0" bIns="0" rtlCol="0"/>
            <a:lstStyle/>
            <a:p>
              <a:endParaRPr/>
            </a:p>
          </p:txBody>
        </p:sp>
        <p:pic>
          <p:nvPicPr>
            <p:cNvPr id="9237" name="object 9237"/>
            <p:cNvPicPr/>
            <p:nvPr/>
          </p:nvPicPr>
          <p:blipFill>
            <a:blip r:embed="rId71" cstate="print"/>
            <a:stretch>
              <a:fillRect/>
            </a:stretch>
          </p:blipFill>
          <p:spPr>
            <a:xfrm>
              <a:off x="5864071" y="7866558"/>
              <a:ext cx="156312" cy="414197"/>
            </a:xfrm>
            <a:prstGeom prst="rect">
              <a:avLst/>
            </a:prstGeom>
          </p:spPr>
        </p:pic>
        <p:sp>
          <p:nvSpPr>
            <p:cNvPr id="9238" name="object 9238"/>
            <p:cNvSpPr/>
            <p:nvPr/>
          </p:nvSpPr>
          <p:spPr>
            <a:xfrm>
              <a:off x="5608878" y="8626685"/>
              <a:ext cx="6350" cy="8255"/>
            </a:xfrm>
            <a:custGeom>
              <a:avLst/>
              <a:gdLst/>
              <a:ahLst/>
              <a:cxnLst/>
              <a:rect l="l" t="t" r="r" b="b"/>
              <a:pathLst>
                <a:path w="6350" h="8254">
                  <a:moveTo>
                    <a:pt x="2325" y="0"/>
                  </a:moveTo>
                  <a:lnTo>
                    <a:pt x="1574" y="500"/>
                  </a:lnTo>
                  <a:lnTo>
                    <a:pt x="0" y="1643"/>
                  </a:lnTo>
                  <a:lnTo>
                    <a:pt x="3378" y="7942"/>
                  </a:lnTo>
                  <a:lnTo>
                    <a:pt x="4996" y="7121"/>
                  </a:lnTo>
                  <a:lnTo>
                    <a:pt x="5765" y="6698"/>
                  </a:lnTo>
                  <a:lnTo>
                    <a:pt x="2325" y="0"/>
                  </a:lnTo>
                  <a:close/>
                </a:path>
              </a:pathLst>
            </a:custGeom>
            <a:solidFill>
              <a:srgbClr val="F1C933"/>
            </a:solidFill>
          </p:spPr>
          <p:txBody>
            <a:bodyPr wrap="square" lIns="0" tIns="0" rIns="0" bIns="0" rtlCol="0"/>
            <a:lstStyle/>
            <a:p>
              <a:endParaRPr/>
            </a:p>
          </p:txBody>
        </p:sp>
        <p:sp>
          <p:nvSpPr>
            <p:cNvPr id="9239" name="object 9239"/>
            <p:cNvSpPr/>
            <p:nvPr/>
          </p:nvSpPr>
          <p:spPr>
            <a:xfrm>
              <a:off x="5612257" y="8633500"/>
              <a:ext cx="2540" cy="1270"/>
            </a:xfrm>
            <a:custGeom>
              <a:avLst/>
              <a:gdLst/>
              <a:ahLst/>
              <a:cxnLst/>
              <a:rect l="l" t="t" r="r" b="b"/>
              <a:pathLst>
                <a:path w="2539" h="1270">
                  <a:moveTo>
                    <a:pt x="2175" y="0"/>
                  </a:moveTo>
                  <a:lnTo>
                    <a:pt x="0" y="1128"/>
                  </a:lnTo>
                </a:path>
              </a:pathLst>
            </a:custGeom>
            <a:ln w="25399">
              <a:solidFill>
                <a:srgbClr val="F0CD3D"/>
              </a:solidFill>
            </a:ln>
          </p:spPr>
          <p:txBody>
            <a:bodyPr wrap="square" lIns="0" tIns="0" rIns="0" bIns="0" rtlCol="0"/>
            <a:lstStyle/>
            <a:p>
              <a:endParaRPr/>
            </a:p>
          </p:txBody>
        </p:sp>
        <p:sp>
          <p:nvSpPr>
            <p:cNvPr id="9240" name="object 9240"/>
            <p:cNvSpPr/>
            <p:nvPr/>
          </p:nvSpPr>
          <p:spPr>
            <a:xfrm>
              <a:off x="5608878" y="8628329"/>
              <a:ext cx="3810" cy="6350"/>
            </a:xfrm>
            <a:custGeom>
              <a:avLst/>
              <a:gdLst/>
              <a:ahLst/>
              <a:cxnLst/>
              <a:rect l="l" t="t" r="r" b="b"/>
              <a:pathLst>
                <a:path w="3810" h="6350">
                  <a:moveTo>
                    <a:pt x="3378" y="6299"/>
                  </a:moveTo>
                  <a:lnTo>
                    <a:pt x="0" y="0"/>
                  </a:lnTo>
                </a:path>
              </a:pathLst>
            </a:custGeom>
            <a:ln w="25400">
              <a:solidFill>
                <a:srgbClr val="F2C426"/>
              </a:solidFill>
            </a:ln>
          </p:spPr>
          <p:txBody>
            <a:bodyPr wrap="square" lIns="0" tIns="0" rIns="0" bIns="0" rtlCol="0"/>
            <a:lstStyle/>
            <a:p>
              <a:endParaRPr/>
            </a:p>
          </p:txBody>
        </p:sp>
        <p:sp>
          <p:nvSpPr>
            <p:cNvPr id="9241" name="object 9241"/>
            <p:cNvSpPr/>
            <p:nvPr/>
          </p:nvSpPr>
          <p:spPr>
            <a:xfrm>
              <a:off x="5608878" y="8626685"/>
              <a:ext cx="2540" cy="1905"/>
            </a:xfrm>
            <a:custGeom>
              <a:avLst/>
              <a:gdLst/>
              <a:ahLst/>
              <a:cxnLst/>
              <a:rect l="l" t="t" r="r" b="b"/>
              <a:pathLst>
                <a:path w="2539" h="1904">
                  <a:moveTo>
                    <a:pt x="0" y="1643"/>
                  </a:moveTo>
                  <a:lnTo>
                    <a:pt x="2326" y="0"/>
                  </a:lnTo>
                </a:path>
              </a:pathLst>
            </a:custGeom>
            <a:ln w="25400">
              <a:solidFill>
                <a:srgbClr val="F2C528"/>
              </a:solidFill>
            </a:ln>
          </p:spPr>
          <p:txBody>
            <a:bodyPr wrap="square" lIns="0" tIns="0" rIns="0" bIns="0" rtlCol="0"/>
            <a:lstStyle/>
            <a:p>
              <a:endParaRPr/>
            </a:p>
          </p:txBody>
        </p:sp>
        <p:sp>
          <p:nvSpPr>
            <p:cNvPr id="9242" name="object 9242"/>
            <p:cNvSpPr/>
            <p:nvPr/>
          </p:nvSpPr>
          <p:spPr>
            <a:xfrm>
              <a:off x="5605526" y="8619991"/>
              <a:ext cx="5715" cy="8890"/>
            </a:xfrm>
            <a:custGeom>
              <a:avLst/>
              <a:gdLst/>
              <a:ahLst/>
              <a:cxnLst/>
              <a:rect l="l" t="t" r="r" b="b"/>
              <a:pathLst>
                <a:path w="5714" h="8890">
                  <a:moveTo>
                    <a:pt x="2241" y="0"/>
                  </a:moveTo>
                  <a:lnTo>
                    <a:pt x="0" y="2139"/>
                  </a:lnTo>
                  <a:lnTo>
                    <a:pt x="3352" y="8337"/>
                  </a:lnTo>
                  <a:lnTo>
                    <a:pt x="4927" y="7194"/>
                  </a:lnTo>
                  <a:lnTo>
                    <a:pt x="5678" y="6693"/>
                  </a:lnTo>
                  <a:lnTo>
                    <a:pt x="2241" y="0"/>
                  </a:lnTo>
                  <a:close/>
                </a:path>
              </a:pathLst>
            </a:custGeom>
            <a:solidFill>
              <a:srgbClr val="F3C422"/>
            </a:solidFill>
          </p:spPr>
          <p:txBody>
            <a:bodyPr wrap="square" lIns="0" tIns="0" rIns="0" bIns="0" rtlCol="0"/>
            <a:lstStyle/>
            <a:p>
              <a:endParaRPr/>
            </a:p>
          </p:txBody>
        </p:sp>
        <p:sp>
          <p:nvSpPr>
            <p:cNvPr id="9243" name="object 9243"/>
            <p:cNvSpPr/>
            <p:nvPr/>
          </p:nvSpPr>
          <p:spPr>
            <a:xfrm>
              <a:off x="5608878" y="8626685"/>
              <a:ext cx="2540" cy="1905"/>
            </a:xfrm>
            <a:custGeom>
              <a:avLst/>
              <a:gdLst/>
              <a:ahLst/>
              <a:cxnLst/>
              <a:rect l="l" t="t" r="r" b="b"/>
              <a:pathLst>
                <a:path w="2539" h="1904">
                  <a:moveTo>
                    <a:pt x="2326" y="0"/>
                  </a:moveTo>
                  <a:lnTo>
                    <a:pt x="0" y="1643"/>
                  </a:lnTo>
                </a:path>
              </a:pathLst>
            </a:custGeom>
            <a:ln w="25400">
              <a:solidFill>
                <a:srgbClr val="F2C528"/>
              </a:solidFill>
            </a:ln>
          </p:spPr>
          <p:txBody>
            <a:bodyPr wrap="square" lIns="0" tIns="0" rIns="0" bIns="0" rtlCol="0"/>
            <a:lstStyle/>
            <a:p>
              <a:endParaRPr/>
            </a:p>
          </p:txBody>
        </p:sp>
        <p:sp>
          <p:nvSpPr>
            <p:cNvPr id="9244" name="object 9244"/>
            <p:cNvSpPr/>
            <p:nvPr/>
          </p:nvSpPr>
          <p:spPr>
            <a:xfrm>
              <a:off x="5605526" y="8622131"/>
              <a:ext cx="3810" cy="6350"/>
            </a:xfrm>
            <a:custGeom>
              <a:avLst/>
              <a:gdLst/>
              <a:ahLst/>
              <a:cxnLst/>
              <a:rect l="l" t="t" r="r" b="b"/>
              <a:pathLst>
                <a:path w="3810" h="6350">
                  <a:moveTo>
                    <a:pt x="3352" y="6197"/>
                  </a:moveTo>
                  <a:lnTo>
                    <a:pt x="0" y="0"/>
                  </a:lnTo>
                </a:path>
              </a:pathLst>
            </a:custGeom>
            <a:ln w="25400">
              <a:solidFill>
                <a:srgbClr val="F4C11A"/>
              </a:solidFill>
            </a:ln>
          </p:spPr>
          <p:txBody>
            <a:bodyPr wrap="square" lIns="0" tIns="0" rIns="0" bIns="0" rtlCol="0"/>
            <a:lstStyle/>
            <a:p>
              <a:endParaRPr/>
            </a:p>
          </p:txBody>
        </p:sp>
        <p:sp>
          <p:nvSpPr>
            <p:cNvPr id="9245" name="object 9245"/>
            <p:cNvSpPr/>
            <p:nvPr/>
          </p:nvSpPr>
          <p:spPr>
            <a:xfrm>
              <a:off x="5605526" y="8619991"/>
              <a:ext cx="2540" cy="2540"/>
            </a:xfrm>
            <a:custGeom>
              <a:avLst/>
              <a:gdLst/>
              <a:ahLst/>
              <a:cxnLst/>
              <a:rect l="l" t="t" r="r" b="b"/>
              <a:pathLst>
                <a:path w="2539" h="2540">
                  <a:moveTo>
                    <a:pt x="0" y="2139"/>
                  </a:moveTo>
                  <a:lnTo>
                    <a:pt x="2241" y="0"/>
                  </a:lnTo>
                </a:path>
              </a:pathLst>
            </a:custGeom>
            <a:ln w="25400">
              <a:solidFill>
                <a:srgbClr val="F3C11C"/>
              </a:solidFill>
            </a:ln>
          </p:spPr>
          <p:txBody>
            <a:bodyPr wrap="square" lIns="0" tIns="0" rIns="0" bIns="0" rtlCol="0"/>
            <a:lstStyle/>
            <a:p>
              <a:endParaRPr/>
            </a:p>
          </p:txBody>
        </p:sp>
        <p:sp>
          <p:nvSpPr>
            <p:cNvPr id="9246" name="object 9246"/>
            <p:cNvSpPr/>
            <p:nvPr/>
          </p:nvSpPr>
          <p:spPr>
            <a:xfrm>
              <a:off x="5606402" y="8628329"/>
              <a:ext cx="6350" cy="7620"/>
            </a:xfrm>
            <a:custGeom>
              <a:avLst/>
              <a:gdLst/>
              <a:ahLst/>
              <a:cxnLst/>
              <a:rect l="l" t="t" r="r" b="b"/>
              <a:pathLst>
                <a:path w="6350" h="7620">
                  <a:moveTo>
                    <a:pt x="2476" y="0"/>
                  </a:moveTo>
                  <a:lnTo>
                    <a:pt x="1676" y="584"/>
                  </a:lnTo>
                  <a:lnTo>
                    <a:pt x="0" y="1778"/>
                  </a:lnTo>
                  <a:lnTo>
                    <a:pt x="2184" y="5613"/>
                  </a:lnTo>
                  <a:lnTo>
                    <a:pt x="3289" y="7505"/>
                  </a:lnTo>
                  <a:lnTo>
                    <a:pt x="5029" y="6705"/>
                  </a:lnTo>
                  <a:lnTo>
                    <a:pt x="5854" y="6299"/>
                  </a:lnTo>
                  <a:lnTo>
                    <a:pt x="2476" y="0"/>
                  </a:lnTo>
                  <a:close/>
                </a:path>
              </a:pathLst>
            </a:custGeom>
            <a:solidFill>
              <a:srgbClr val="F3C01D"/>
            </a:solidFill>
          </p:spPr>
          <p:txBody>
            <a:bodyPr wrap="square" lIns="0" tIns="0" rIns="0" bIns="0" rtlCol="0"/>
            <a:lstStyle/>
            <a:p>
              <a:endParaRPr/>
            </a:p>
          </p:txBody>
        </p:sp>
        <p:sp>
          <p:nvSpPr>
            <p:cNvPr id="9247" name="object 9247"/>
            <p:cNvSpPr/>
            <p:nvPr/>
          </p:nvSpPr>
          <p:spPr>
            <a:xfrm>
              <a:off x="5609691" y="8634628"/>
              <a:ext cx="3175" cy="1270"/>
            </a:xfrm>
            <a:custGeom>
              <a:avLst/>
              <a:gdLst/>
              <a:ahLst/>
              <a:cxnLst/>
              <a:rect l="l" t="t" r="r" b="b"/>
              <a:pathLst>
                <a:path w="3175" h="1270">
                  <a:moveTo>
                    <a:pt x="2565" y="0"/>
                  </a:moveTo>
                  <a:lnTo>
                    <a:pt x="0" y="1206"/>
                  </a:lnTo>
                </a:path>
              </a:pathLst>
            </a:custGeom>
            <a:ln w="25400">
              <a:solidFill>
                <a:srgbClr val="F2C122"/>
              </a:solidFill>
            </a:ln>
          </p:spPr>
          <p:txBody>
            <a:bodyPr wrap="square" lIns="0" tIns="0" rIns="0" bIns="0" rtlCol="0"/>
            <a:lstStyle/>
            <a:p>
              <a:endParaRPr/>
            </a:p>
          </p:txBody>
        </p:sp>
        <p:sp>
          <p:nvSpPr>
            <p:cNvPr id="9248" name="object 9248"/>
            <p:cNvSpPr/>
            <p:nvPr/>
          </p:nvSpPr>
          <p:spPr>
            <a:xfrm>
              <a:off x="5606402" y="8630107"/>
              <a:ext cx="3810" cy="6350"/>
            </a:xfrm>
            <a:custGeom>
              <a:avLst/>
              <a:gdLst/>
              <a:ahLst/>
              <a:cxnLst/>
              <a:rect l="l" t="t" r="r" b="b"/>
              <a:pathLst>
                <a:path w="3810" h="6350">
                  <a:moveTo>
                    <a:pt x="3289" y="5727"/>
                  </a:moveTo>
                  <a:lnTo>
                    <a:pt x="0" y="0"/>
                  </a:lnTo>
                </a:path>
              </a:pathLst>
            </a:custGeom>
            <a:ln w="25400">
              <a:solidFill>
                <a:srgbClr val="F4BD15"/>
              </a:solidFill>
            </a:ln>
          </p:spPr>
          <p:txBody>
            <a:bodyPr wrap="square" lIns="0" tIns="0" rIns="0" bIns="0" rtlCol="0"/>
            <a:lstStyle/>
            <a:p>
              <a:endParaRPr/>
            </a:p>
          </p:txBody>
        </p:sp>
        <p:sp>
          <p:nvSpPr>
            <p:cNvPr id="9249" name="object 9249"/>
            <p:cNvSpPr/>
            <p:nvPr/>
          </p:nvSpPr>
          <p:spPr>
            <a:xfrm>
              <a:off x="5606402" y="8628329"/>
              <a:ext cx="2540" cy="1905"/>
            </a:xfrm>
            <a:custGeom>
              <a:avLst/>
              <a:gdLst/>
              <a:ahLst/>
              <a:cxnLst/>
              <a:rect l="l" t="t" r="r" b="b"/>
              <a:pathLst>
                <a:path w="2539" h="1904">
                  <a:moveTo>
                    <a:pt x="0" y="1778"/>
                  </a:moveTo>
                  <a:lnTo>
                    <a:pt x="2476" y="0"/>
                  </a:lnTo>
                </a:path>
              </a:pathLst>
            </a:custGeom>
            <a:ln w="25399">
              <a:solidFill>
                <a:srgbClr val="F4BF18"/>
              </a:solidFill>
            </a:ln>
          </p:spPr>
          <p:txBody>
            <a:bodyPr wrap="square" lIns="0" tIns="0" rIns="0" bIns="0" rtlCol="0"/>
            <a:lstStyle/>
            <a:p>
              <a:endParaRPr/>
            </a:p>
          </p:txBody>
        </p:sp>
        <p:sp>
          <p:nvSpPr>
            <p:cNvPr id="9250" name="object 9250"/>
            <p:cNvSpPr/>
            <p:nvPr/>
          </p:nvSpPr>
          <p:spPr>
            <a:xfrm>
              <a:off x="5608878" y="8628329"/>
              <a:ext cx="3810" cy="6350"/>
            </a:xfrm>
            <a:custGeom>
              <a:avLst/>
              <a:gdLst/>
              <a:ahLst/>
              <a:cxnLst/>
              <a:rect l="l" t="t" r="r" b="b"/>
              <a:pathLst>
                <a:path w="3810" h="6350">
                  <a:moveTo>
                    <a:pt x="0" y="0"/>
                  </a:moveTo>
                  <a:lnTo>
                    <a:pt x="3378" y="6299"/>
                  </a:lnTo>
                </a:path>
              </a:pathLst>
            </a:custGeom>
            <a:ln w="25400">
              <a:solidFill>
                <a:srgbClr val="F2C426"/>
              </a:solidFill>
            </a:ln>
          </p:spPr>
          <p:txBody>
            <a:bodyPr wrap="square" lIns="0" tIns="0" rIns="0" bIns="0" rtlCol="0"/>
            <a:lstStyle/>
            <a:p>
              <a:endParaRPr/>
            </a:p>
          </p:txBody>
        </p:sp>
        <p:sp>
          <p:nvSpPr>
            <p:cNvPr id="9251" name="object 9251"/>
            <p:cNvSpPr/>
            <p:nvPr/>
          </p:nvSpPr>
          <p:spPr>
            <a:xfrm>
              <a:off x="5603125" y="8622131"/>
              <a:ext cx="6350" cy="8255"/>
            </a:xfrm>
            <a:custGeom>
              <a:avLst/>
              <a:gdLst/>
              <a:ahLst/>
              <a:cxnLst/>
              <a:rect l="l" t="t" r="r" b="b"/>
              <a:pathLst>
                <a:path w="6350" h="8254">
                  <a:moveTo>
                    <a:pt x="2400" y="0"/>
                  </a:moveTo>
                  <a:lnTo>
                    <a:pt x="1625" y="723"/>
                  </a:lnTo>
                  <a:lnTo>
                    <a:pt x="0" y="2184"/>
                  </a:lnTo>
                  <a:lnTo>
                    <a:pt x="2184" y="6057"/>
                  </a:lnTo>
                  <a:lnTo>
                    <a:pt x="3276" y="7975"/>
                  </a:lnTo>
                  <a:lnTo>
                    <a:pt x="4127" y="7378"/>
                  </a:lnTo>
                  <a:lnTo>
                    <a:pt x="5753" y="6197"/>
                  </a:lnTo>
                  <a:lnTo>
                    <a:pt x="2400" y="0"/>
                  </a:lnTo>
                  <a:close/>
                </a:path>
              </a:pathLst>
            </a:custGeom>
            <a:solidFill>
              <a:srgbClr val="F4C017"/>
            </a:solidFill>
          </p:spPr>
          <p:txBody>
            <a:bodyPr wrap="square" lIns="0" tIns="0" rIns="0" bIns="0" rtlCol="0"/>
            <a:lstStyle/>
            <a:p>
              <a:endParaRPr/>
            </a:p>
          </p:txBody>
        </p:sp>
        <p:sp>
          <p:nvSpPr>
            <p:cNvPr id="9252" name="object 9252"/>
            <p:cNvSpPr/>
            <p:nvPr/>
          </p:nvSpPr>
          <p:spPr>
            <a:xfrm>
              <a:off x="5606402" y="8628329"/>
              <a:ext cx="2540" cy="1905"/>
            </a:xfrm>
            <a:custGeom>
              <a:avLst/>
              <a:gdLst/>
              <a:ahLst/>
              <a:cxnLst/>
              <a:rect l="l" t="t" r="r" b="b"/>
              <a:pathLst>
                <a:path w="2539" h="1904">
                  <a:moveTo>
                    <a:pt x="2476" y="0"/>
                  </a:moveTo>
                  <a:lnTo>
                    <a:pt x="0" y="1778"/>
                  </a:lnTo>
                </a:path>
              </a:pathLst>
            </a:custGeom>
            <a:ln w="25399">
              <a:solidFill>
                <a:srgbClr val="F4BF18"/>
              </a:solidFill>
            </a:ln>
          </p:spPr>
          <p:txBody>
            <a:bodyPr wrap="square" lIns="0" tIns="0" rIns="0" bIns="0" rtlCol="0"/>
            <a:lstStyle/>
            <a:p>
              <a:endParaRPr/>
            </a:p>
          </p:txBody>
        </p:sp>
        <p:sp>
          <p:nvSpPr>
            <p:cNvPr id="9253" name="object 9253"/>
            <p:cNvSpPr/>
            <p:nvPr/>
          </p:nvSpPr>
          <p:spPr>
            <a:xfrm>
              <a:off x="5603125" y="8624316"/>
              <a:ext cx="3810" cy="6350"/>
            </a:xfrm>
            <a:custGeom>
              <a:avLst/>
              <a:gdLst/>
              <a:ahLst/>
              <a:cxnLst/>
              <a:rect l="l" t="t" r="r" b="b"/>
              <a:pathLst>
                <a:path w="3810" h="6350">
                  <a:moveTo>
                    <a:pt x="3276" y="5791"/>
                  </a:moveTo>
                  <a:lnTo>
                    <a:pt x="0" y="0"/>
                  </a:lnTo>
                </a:path>
              </a:pathLst>
            </a:custGeom>
            <a:ln w="25400">
              <a:solidFill>
                <a:srgbClr val="F4BF14"/>
              </a:solidFill>
            </a:ln>
          </p:spPr>
          <p:txBody>
            <a:bodyPr wrap="square" lIns="0" tIns="0" rIns="0" bIns="0" rtlCol="0"/>
            <a:lstStyle/>
            <a:p>
              <a:endParaRPr/>
            </a:p>
          </p:txBody>
        </p:sp>
        <p:sp>
          <p:nvSpPr>
            <p:cNvPr id="9254" name="object 9254"/>
            <p:cNvSpPr/>
            <p:nvPr/>
          </p:nvSpPr>
          <p:spPr>
            <a:xfrm>
              <a:off x="5603125" y="8622131"/>
              <a:ext cx="2540" cy="2540"/>
            </a:xfrm>
            <a:custGeom>
              <a:avLst/>
              <a:gdLst/>
              <a:ahLst/>
              <a:cxnLst/>
              <a:rect l="l" t="t" r="r" b="b"/>
              <a:pathLst>
                <a:path w="2539" h="2540">
                  <a:moveTo>
                    <a:pt x="0" y="2184"/>
                  </a:moveTo>
                  <a:lnTo>
                    <a:pt x="2400" y="0"/>
                  </a:lnTo>
                </a:path>
              </a:pathLst>
            </a:custGeom>
            <a:ln w="25400">
              <a:solidFill>
                <a:srgbClr val="F4C116"/>
              </a:solidFill>
            </a:ln>
          </p:spPr>
          <p:txBody>
            <a:bodyPr wrap="square" lIns="0" tIns="0" rIns="0" bIns="0" rtlCol="0"/>
            <a:lstStyle/>
            <a:p>
              <a:endParaRPr/>
            </a:p>
          </p:txBody>
        </p:sp>
        <p:sp>
          <p:nvSpPr>
            <p:cNvPr id="9255" name="object 9255"/>
            <p:cNvSpPr/>
            <p:nvPr/>
          </p:nvSpPr>
          <p:spPr>
            <a:xfrm>
              <a:off x="5605526" y="8622131"/>
              <a:ext cx="3810" cy="6350"/>
            </a:xfrm>
            <a:custGeom>
              <a:avLst/>
              <a:gdLst/>
              <a:ahLst/>
              <a:cxnLst/>
              <a:rect l="l" t="t" r="r" b="b"/>
              <a:pathLst>
                <a:path w="3810" h="6350">
                  <a:moveTo>
                    <a:pt x="0" y="0"/>
                  </a:moveTo>
                  <a:lnTo>
                    <a:pt x="3352" y="6197"/>
                  </a:lnTo>
                </a:path>
              </a:pathLst>
            </a:custGeom>
            <a:ln w="25400">
              <a:solidFill>
                <a:srgbClr val="F4C11A"/>
              </a:solidFill>
            </a:ln>
          </p:spPr>
          <p:txBody>
            <a:bodyPr wrap="square" lIns="0" tIns="0" rIns="0" bIns="0" rtlCol="0"/>
            <a:lstStyle/>
            <a:p>
              <a:endParaRPr/>
            </a:p>
          </p:txBody>
        </p:sp>
        <p:sp>
          <p:nvSpPr>
            <p:cNvPr id="9256" name="object 9256"/>
            <p:cNvSpPr/>
            <p:nvPr/>
          </p:nvSpPr>
          <p:spPr>
            <a:xfrm>
              <a:off x="5602147" y="8613296"/>
              <a:ext cx="5715" cy="8890"/>
            </a:xfrm>
            <a:custGeom>
              <a:avLst/>
              <a:gdLst/>
              <a:ahLst/>
              <a:cxnLst/>
              <a:rect l="l" t="t" r="r" b="b"/>
              <a:pathLst>
                <a:path w="5714" h="8890">
                  <a:moveTo>
                    <a:pt x="2181" y="0"/>
                  </a:moveTo>
                  <a:lnTo>
                    <a:pt x="749" y="1761"/>
                  </a:lnTo>
                  <a:lnTo>
                    <a:pt x="0" y="2624"/>
                  </a:lnTo>
                  <a:lnTo>
                    <a:pt x="3378" y="8834"/>
                  </a:lnTo>
                  <a:lnTo>
                    <a:pt x="5619" y="6695"/>
                  </a:lnTo>
                  <a:lnTo>
                    <a:pt x="2181" y="0"/>
                  </a:lnTo>
                  <a:close/>
                </a:path>
              </a:pathLst>
            </a:custGeom>
            <a:solidFill>
              <a:srgbClr val="F4C119"/>
            </a:solidFill>
          </p:spPr>
          <p:txBody>
            <a:bodyPr wrap="square" lIns="0" tIns="0" rIns="0" bIns="0" rtlCol="0"/>
            <a:lstStyle/>
            <a:p>
              <a:endParaRPr/>
            </a:p>
          </p:txBody>
        </p:sp>
        <p:sp>
          <p:nvSpPr>
            <p:cNvPr id="9257" name="object 9257"/>
            <p:cNvSpPr/>
            <p:nvPr/>
          </p:nvSpPr>
          <p:spPr>
            <a:xfrm>
              <a:off x="5605526" y="8619991"/>
              <a:ext cx="2540" cy="2540"/>
            </a:xfrm>
            <a:custGeom>
              <a:avLst/>
              <a:gdLst/>
              <a:ahLst/>
              <a:cxnLst/>
              <a:rect l="l" t="t" r="r" b="b"/>
              <a:pathLst>
                <a:path w="2539" h="2540">
                  <a:moveTo>
                    <a:pt x="2241" y="0"/>
                  </a:moveTo>
                  <a:lnTo>
                    <a:pt x="0" y="2139"/>
                  </a:lnTo>
                </a:path>
              </a:pathLst>
            </a:custGeom>
            <a:ln w="25400">
              <a:solidFill>
                <a:srgbClr val="F3C11C"/>
              </a:solidFill>
            </a:ln>
          </p:spPr>
          <p:txBody>
            <a:bodyPr wrap="square" lIns="0" tIns="0" rIns="0" bIns="0" rtlCol="0"/>
            <a:lstStyle/>
            <a:p>
              <a:endParaRPr/>
            </a:p>
          </p:txBody>
        </p:sp>
        <p:sp>
          <p:nvSpPr>
            <p:cNvPr id="9258" name="object 9258"/>
            <p:cNvSpPr/>
            <p:nvPr/>
          </p:nvSpPr>
          <p:spPr>
            <a:xfrm>
              <a:off x="5602147" y="8615921"/>
              <a:ext cx="3810" cy="6350"/>
            </a:xfrm>
            <a:custGeom>
              <a:avLst/>
              <a:gdLst/>
              <a:ahLst/>
              <a:cxnLst/>
              <a:rect l="l" t="t" r="r" b="b"/>
              <a:pathLst>
                <a:path w="3810" h="6350">
                  <a:moveTo>
                    <a:pt x="3378" y="6210"/>
                  </a:moveTo>
                  <a:lnTo>
                    <a:pt x="0" y="0"/>
                  </a:lnTo>
                </a:path>
              </a:pathLst>
            </a:custGeom>
            <a:ln w="25400">
              <a:solidFill>
                <a:srgbClr val="F4C116"/>
              </a:solidFill>
            </a:ln>
          </p:spPr>
          <p:txBody>
            <a:bodyPr wrap="square" lIns="0" tIns="0" rIns="0" bIns="0" rtlCol="0"/>
            <a:lstStyle/>
            <a:p>
              <a:endParaRPr/>
            </a:p>
          </p:txBody>
        </p:sp>
        <p:sp>
          <p:nvSpPr>
            <p:cNvPr id="9259" name="object 9259"/>
            <p:cNvSpPr/>
            <p:nvPr/>
          </p:nvSpPr>
          <p:spPr>
            <a:xfrm>
              <a:off x="5602147" y="8613296"/>
              <a:ext cx="2540" cy="3175"/>
            </a:xfrm>
            <a:custGeom>
              <a:avLst/>
              <a:gdLst/>
              <a:ahLst/>
              <a:cxnLst/>
              <a:rect l="l" t="t" r="r" b="b"/>
              <a:pathLst>
                <a:path w="2539" h="3175">
                  <a:moveTo>
                    <a:pt x="0" y="2624"/>
                  </a:moveTo>
                  <a:lnTo>
                    <a:pt x="2180" y="0"/>
                  </a:lnTo>
                </a:path>
              </a:pathLst>
            </a:custGeom>
            <a:ln w="25400">
              <a:solidFill>
                <a:srgbClr val="F4BF15"/>
              </a:solidFill>
            </a:ln>
          </p:spPr>
          <p:txBody>
            <a:bodyPr wrap="square" lIns="0" tIns="0" rIns="0" bIns="0" rtlCol="0"/>
            <a:lstStyle/>
            <a:p>
              <a:endParaRPr/>
            </a:p>
          </p:txBody>
        </p:sp>
        <p:sp>
          <p:nvSpPr>
            <p:cNvPr id="9260" name="object 9260"/>
            <p:cNvSpPr/>
            <p:nvPr/>
          </p:nvSpPr>
          <p:spPr>
            <a:xfrm>
              <a:off x="5598718" y="8606593"/>
              <a:ext cx="5715" cy="9525"/>
            </a:xfrm>
            <a:custGeom>
              <a:avLst/>
              <a:gdLst/>
              <a:ahLst/>
              <a:cxnLst/>
              <a:rect l="l" t="t" r="r" b="b"/>
              <a:pathLst>
                <a:path w="5714" h="9525">
                  <a:moveTo>
                    <a:pt x="2167" y="0"/>
                  </a:moveTo>
                  <a:lnTo>
                    <a:pt x="1473" y="984"/>
                  </a:lnTo>
                  <a:lnTo>
                    <a:pt x="0" y="2978"/>
                  </a:lnTo>
                  <a:lnTo>
                    <a:pt x="3428" y="9328"/>
                  </a:lnTo>
                  <a:lnTo>
                    <a:pt x="4178" y="8464"/>
                  </a:lnTo>
                  <a:lnTo>
                    <a:pt x="5610" y="6703"/>
                  </a:lnTo>
                  <a:lnTo>
                    <a:pt x="2167" y="0"/>
                  </a:lnTo>
                  <a:close/>
                </a:path>
              </a:pathLst>
            </a:custGeom>
            <a:solidFill>
              <a:srgbClr val="F5BF15"/>
            </a:solidFill>
          </p:spPr>
          <p:txBody>
            <a:bodyPr wrap="square" lIns="0" tIns="0" rIns="0" bIns="0" rtlCol="0"/>
            <a:lstStyle/>
            <a:p>
              <a:endParaRPr/>
            </a:p>
          </p:txBody>
        </p:sp>
        <p:sp>
          <p:nvSpPr>
            <p:cNvPr id="9261" name="object 9261"/>
            <p:cNvSpPr/>
            <p:nvPr/>
          </p:nvSpPr>
          <p:spPr>
            <a:xfrm>
              <a:off x="5602147" y="8613296"/>
              <a:ext cx="2540" cy="3175"/>
            </a:xfrm>
            <a:custGeom>
              <a:avLst/>
              <a:gdLst/>
              <a:ahLst/>
              <a:cxnLst/>
              <a:rect l="l" t="t" r="r" b="b"/>
              <a:pathLst>
                <a:path w="2539" h="3175">
                  <a:moveTo>
                    <a:pt x="2180" y="0"/>
                  </a:moveTo>
                  <a:lnTo>
                    <a:pt x="0" y="2624"/>
                  </a:lnTo>
                </a:path>
              </a:pathLst>
            </a:custGeom>
            <a:ln w="25400">
              <a:solidFill>
                <a:srgbClr val="F4BF15"/>
              </a:solidFill>
            </a:ln>
          </p:spPr>
          <p:txBody>
            <a:bodyPr wrap="square" lIns="0" tIns="0" rIns="0" bIns="0" rtlCol="0"/>
            <a:lstStyle/>
            <a:p>
              <a:endParaRPr/>
            </a:p>
          </p:txBody>
        </p:sp>
        <p:sp>
          <p:nvSpPr>
            <p:cNvPr id="9262" name="object 9262"/>
            <p:cNvSpPr/>
            <p:nvPr/>
          </p:nvSpPr>
          <p:spPr>
            <a:xfrm>
              <a:off x="5598718" y="8609571"/>
              <a:ext cx="3810" cy="6350"/>
            </a:xfrm>
            <a:custGeom>
              <a:avLst/>
              <a:gdLst/>
              <a:ahLst/>
              <a:cxnLst/>
              <a:rect l="l" t="t" r="r" b="b"/>
              <a:pathLst>
                <a:path w="3810" h="6350">
                  <a:moveTo>
                    <a:pt x="3428" y="6350"/>
                  </a:moveTo>
                  <a:lnTo>
                    <a:pt x="0" y="0"/>
                  </a:lnTo>
                </a:path>
              </a:pathLst>
            </a:custGeom>
            <a:ln w="25400">
              <a:solidFill>
                <a:srgbClr val="F5C116"/>
              </a:solidFill>
            </a:ln>
          </p:spPr>
          <p:txBody>
            <a:bodyPr wrap="square" lIns="0" tIns="0" rIns="0" bIns="0" rtlCol="0"/>
            <a:lstStyle/>
            <a:p>
              <a:endParaRPr/>
            </a:p>
          </p:txBody>
        </p:sp>
        <p:sp>
          <p:nvSpPr>
            <p:cNvPr id="9263" name="object 9263"/>
            <p:cNvSpPr/>
            <p:nvPr/>
          </p:nvSpPr>
          <p:spPr>
            <a:xfrm>
              <a:off x="5598718" y="8606593"/>
              <a:ext cx="2540" cy="3175"/>
            </a:xfrm>
            <a:custGeom>
              <a:avLst/>
              <a:gdLst/>
              <a:ahLst/>
              <a:cxnLst/>
              <a:rect l="l" t="t" r="r" b="b"/>
              <a:pathLst>
                <a:path w="2539" h="3175">
                  <a:moveTo>
                    <a:pt x="0" y="2978"/>
                  </a:moveTo>
                  <a:lnTo>
                    <a:pt x="2167" y="0"/>
                  </a:lnTo>
                </a:path>
              </a:pathLst>
            </a:custGeom>
            <a:ln w="25400">
              <a:solidFill>
                <a:srgbClr val="F5BF14"/>
              </a:solidFill>
            </a:ln>
          </p:spPr>
          <p:txBody>
            <a:bodyPr wrap="square" lIns="0" tIns="0" rIns="0" bIns="0" rtlCol="0"/>
            <a:lstStyle/>
            <a:p>
              <a:endParaRPr/>
            </a:p>
          </p:txBody>
        </p:sp>
        <p:sp>
          <p:nvSpPr>
            <p:cNvPr id="9264" name="object 9264"/>
            <p:cNvSpPr/>
            <p:nvPr/>
          </p:nvSpPr>
          <p:spPr>
            <a:xfrm>
              <a:off x="5596382" y="8609571"/>
              <a:ext cx="9525" cy="15240"/>
            </a:xfrm>
            <a:custGeom>
              <a:avLst/>
              <a:gdLst/>
              <a:ahLst/>
              <a:cxnLst/>
              <a:rect l="l" t="t" r="r" b="b"/>
              <a:pathLst>
                <a:path w="9525" h="15240">
                  <a:moveTo>
                    <a:pt x="2336" y="0"/>
                  </a:moveTo>
                  <a:lnTo>
                    <a:pt x="1587" y="1028"/>
                  </a:lnTo>
                  <a:lnTo>
                    <a:pt x="0" y="3060"/>
                  </a:lnTo>
                  <a:lnTo>
                    <a:pt x="2336" y="6972"/>
                  </a:lnTo>
                  <a:lnTo>
                    <a:pt x="6743" y="14744"/>
                  </a:lnTo>
                  <a:lnTo>
                    <a:pt x="9143" y="12560"/>
                  </a:lnTo>
                  <a:lnTo>
                    <a:pt x="4648" y="4305"/>
                  </a:lnTo>
                  <a:lnTo>
                    <a:pt x="2336" y="0"/>
                  </a:lnTo>
                  <a:close/>
                </a:path>
              </a:pathLst>
            </a:custGeom>
            <a:solidFill>
              <a:srgbClr val="F5C218"/>
            </a:solidFill>
          </p:spPr>
          <p:txBody>
            <a:bodyPr wrap="square" lIns="0" tIns="0" rIns="0" bIns="0" rtlCol="0"/>
            <a:lstStyle/>
            <a:p>
              <a:endParaRPr/>
            </a:p>
          </p:txBody>
        </p:sp>
        <p:sp>
          <p:nvSpPr>
            <p:cNvPr id="9265" name="object 9265"/>
            <p:cNvSpPr/>
            <p:nvPr/>
          </p:nvSpPr>
          <p:spPr>
            <a:xfrm>
              <a:off x="5598718" y="8609571"/>
              <a:ext cx="6985" cy="12700"/>
            </a:xfrm>
            <a:custGeom>
              <a:avLst/>
              <a:gdLst/>
              <a:ahLst/>
              <a:cxnLst/>
              <a:rect l="l" t="t" r="r" b="b"/>
              <a:pathLst>
                <a:path w="6985" h="12700">
                  <a:moveTo>
                    <a:pt x="6807" y="12560"/>
                  </a:moveTo>
                  <a:lnTo>
                    <a:pt x="0" y="0"/>
                  </a:lnTo>
                </a:path>
              </a:pathLst>
            </a:custGeom>
            <a:ln w="25400">
              <a:solidFill>
                <a:srgbClr val="F5C117"/>
              </a:solidFill>
            </a:ln>
          </p:spPr>
          <p:txBody>
            <a:bodyPr wrap="square" lIns="0" tIns="0" rIns="0" bIns="0" rtlCol="0"/>
            <a:lstStyle/>
            <a:p>
              <a:endParaRPr/>
            </a:p>
          </p:txBody>
        </p:sp>
        <p:sp>
          <p:nvSpPr>
            <p:cNvPr id="9266" name="object 9266"/>
            <p:cNvSpPr/>
            <p:nvPr/>
          </p:nvSpPr>
          <p:spPr>
            <a:xfrm>
              <a:off x="5596382" y="8609571"/>
              <a:ext cx="2540" cy="3175"/>
            </a:xfrm>
            <a:custGeom>
              <a:avLst/>
              <a:gdLst/>
              <a:ahLst/>
              <a:cxnLst/>
              <a:rect l="l" t="t" r="r" b="b"/>
              <a:pathLst>
                <a:path w="2539" h="3175">
                  <a:moveTo>
                    <a:pt x="2336" y="0"/>
                  </a:moveTo>
                  <a:lnTo>
                    <a:pt x="0" y="3060"/>
                  </a:lnTo>
                </a:path>
              </a:pathLst>
            </a:custGeom>
            <a:ln w="25400">
              <a:solidFill>
                <a:srgbClr val="F6C419"/>
              </a:solidFill>
            </a:ln>
          </p:spPr>
          <p:txBody>
            <a:bodyPr wrap="square" lIns="0" tIns="0" rIns="0" bIns="0" rtlCol="0"/>
            <a:lstStyle/>
            <a:p>
              <a:endParaRPr/>
            </a:p>
          </p:txBody>
        </p:sp>
        <p:sp>
          <p:nvSpPr>
            <p:cNvPr id="9267" name="object 9267"/>
            <p:cNvSpPr/>
            <p:nvPr/>
          </p:nvSpPr>
          <p:spPr>
            <a:xfrm>
              <a:off x="5596382" y="8612632"/>
              <a:ext cx="6985" cy="12065"/>
            </a:xfrm>
            <a:custGeom>
              <a:avLst/>
              <a:gdLst/>
              <a:ahLst/>
              <a:cxnLst/>
              <a:rect l="l" t="t" r="r" b="b"/>
              <a:pathLst>
                <a:path w="6985" h="12065">
                  <a:moveTo>
                    <a:pt x="0" y="0"/>
                  </a:moveTo>
                  <a:lnTo>
                    <a:pt x="6743" y="11684"/>
                  </a:lnTo>
                </a:path>
              </a:pathLst>
            </a:custGeom>
            <a:ln w="25400">
              <a:solidFill>
                <a:srgbClr val="F5C419"/>
              </a:solidFill>
            </a:ln>
          </p:spPr>
          <p:txBody>
            <a:bodyPr wrap="square" lIns="0" tIns="0" rIns="0" bIns="0" rtlCol="0"/>
            <a:lstStyle/>
            <a:p>
              <a:endParaRPr/>
            </a:p>
          </p:txBody>
        </p:sp>
        <p:sp>
          <p:nvSpPr>
            <p:cNvPr id="9268" name="object 9268"/>
            <p:cNvSpPr/>
            <p:nvPr/>
          </p:nvSpPr>
          <p:spPr>
            <a:xfrm>
              <a:off x="5603125" y="8622131"/>
              <a:ext cx="2540" cy="2540"/>
            </a:xfrm>
            <a:custGeom>
              <a:avLst/>
              <a:gdLst/>
              <a:ahLst/>
              <a:cxnLst/>
              <a:rect l="l" t="t" r="r" b="b"/>
              <a:pathLst>
                <a:path w="2539" h="2540">
                  <a:moveTo>
                    <a:pt x="0" y="2184"/>
                  </a:moveTo>
                  <a:lnTo>
                    <a:pt x="2400" y="0"/>
                  </a:lnTo>
                </a:path>
              </a:pathLst>
            </a:custGeom>
            <a:ln w="25400">
              <a:solidFill>
                <a:srgbClr val="F4C116"/>
              </a:solidFill>
            </a:ln>
          </p:spPr>
          <p:txBody>
            <a:bodyPr wrap="square" lIns="0" tIns="0" rIns="0" bIns="0" rtlCol="0"/>
            <a:lstStyle/>
            <a:p>
              <a:endParaRPr/>
            </a:p>
          </p:txBody>
        </p:sp>
        <p:sp>
          <p:nvSpPr>
            <p:cNvPr id="9269" name="object 9269"/>
            <p:cNvSpPr/>
            <p:nvPr/>
          </p:nvSpPr>
          <p:spPr>
            <a:xfrm>
              <a:off x="5603773" y="8630107"/>
              <a:ext cx="6350" cy="6985"/>
            </a:xfrm>
            <a:custGeom>
              <a:avLst/>
              <a:gdLst/>
              <a:ahLst/>
              <a:cxnLst/>
              <a:rect l="l" t="t" r="r" b="b"/>
              <a:pathLst>
                <a:path w="6350" h="6984">
                  <a:moveTo>
                    <a:pt x="2628" y="0"/>
                  </a:moveTo>
                  <a:lnTo>
                    <a:pt x="1777" y="609"/>
                  </a:lnTo>
                  <a:lnTo>
                    <a:pt x="901" y="1193"/>
                  </a:lnTo>
                  <a:lnTo>
                    <a:pt x="0" y="1765"/>
                  </a:lnTo>
                  <a:lnTo>
                    <a:pt x="2120" y="5232"/>
                  </a:lnTo>
                  <a:lnTo>
                    <a:pt x="3187" y="6896"/>
                  </a:lnTo>
                  <a:lnTo>
                    <a:pt x="4127" y="6515"/>
                  </a:lnTo>
                  <a:lnTo>
                    <a:pt x="5918" y="5727"/>
                  </a:lnTo>
                  <a:lnTo>
                    <a:pt x="4813" y="3835"/>
                  </a:lnTo>
                  <a:lnTo>
                    <a:pt x="2628" y="0"/>
                  </a:lnTo>
                  <a:close/>
                </a:path>
              </a:pathLst>
            </a:custGeom>
            <a:solidFill>
              <a:srgbClr val="F4BB11"/>
            </a:solidFill>
          </p:spPr>
          <p:txBody>
            <a:bodyPr wrap="square" lIns="0" tIns="0" rIns="0" bIns="0" rtlCol="0"/>
            <a:lstStyle/>
            <a:p>
              <a:endParaRPr/>
            </a:p>
          </p:txBody>
        </p:sp>
        <p:sp>
          <p:nvSpPr>
            <p:cNvPr id="9270" name="object 9270"/>
            <p:cNvSpPr/>
            <p:nvPr/>
          </p:nvSpPr>
          <p:spPr>
            <a:xfrm>
              <a:off x="5606961" y="8635835"/>
              <a:ext cx="3175" cy="1270"/>
            </a:xfrm>
            <a:custGeom>
              <a:avLst/>
              <a:gdLst/>
              <a:ahLst/>
              <a:cxnLst/>
              <a:rect l="l" t="t" r="r" b="b"/>
              <a:pathLst>
                <a:path w="3175" h="1270">
                  <a:moveTo>
                    <a:pt x="2730" y="0"/>
                  </a:moveTo>
                  <a:lnTo>
                    <a:pt x="0" y="1168"/>
                  </a:lnTo>
                </a:path>
              </a:pathLst>
            </a:custGeom>
            <a:ln w="25400">
              <a:solidFill>
                <a:srgbClr val="F4B910"/>
              </a:solidFill>
            </a:ln>
          </p:spPr>
          <p:txBody>
            <a:bodyPr wrap="square" lIns="0" tIns="0" rIns="0" bIns="0" rtlCol="0"/>
            <a:lstStyle/>
            <a:p>
              <a:endParaRPr/>
            </a:p>
          </p:txBody>
        </p:sp>
        <p:sp>
          <p:nvSpPr>
            <p:cNvPr id="9271" name="object 9271"/>
            <p:cNvSpPr/>
            <p:nvPr/>
          </p:nvSpPr>
          <p:spPr>
            <a:xfrm>
              <a:off x="5603773" y="8631872"/>
              <a:ext cx="3810" cy="5715"/>
            </a:xfrm>
            <a:custGeom>
              <a:avLst/>
              <a:gdLst/>
              <a:ahLst/>
              <a:cxnLst/>
              <a:rect l="l" t="t" r="r" b="b"/>
              <a:pathLst>
                <a:path w="3810" h="5715">
                  <a:moveTo>
                    <a:pt x="3187" y="5130"/>
                  </a:moveTo>
                  <a:lnTo>
                    <a:pt x="0" y="0"/>
                  </a:lnTo>
                </a:path>
              </a:pathLst>
            </a:custGeom>
            <a:ln w="25400">
              <a:solidFill>
                <a:srgbClr val="F4BA0C"/>
              </a:solidFill>
            </a:ln>
          </p:spPr>
          <p:txBody>
            <a:bodyPr wrap="square" lIns="0" tIns="0" rIns="0" bIns="0" rtlCol="0"/>
            <a:lstStyle/>
            <a:p>
              <a:endParaRPr/>
            </a:p>
          </p:txBody>
        </p:sp>
        <p:sp>
          <p:nvSpPr>
            <p:cNvPr id="9272" name="object 9272"/>
            <p:cNvSpPr/>
            <p:nvPr/>
          </p:nvSpPr>
          <p:spPr>
            <a:xfrm>
              <a:off x="5603773" y="8630107"/>
              <a:ext cx="3175" cy="1905"/>
            </a:xfrm>
            <a:custGeom>
              <a:avLst/>
              <a:gdLst/>
              <a:ahLst/>
              <a:cxnLst/>
              <a:rect l="l" t="t" r="r" b="b"/>
              <a:pathLst>
                <a:path w="3175" h="1904">
                  <a:moveTo>
                    <a:pt x="0" y="1765"/>
                  </a:moveTo>
                  <a:lnTo>
                    <a:pt x="2628" y="0"/>
                  </a:lnTo>
                </a:path>
              </a:pathLst>
            </a:custGeom>
            <a:ln w="25400">
              <a:solidFill>
                <a:srgbClr val="F4BD11"/>
              </a:solidFill>
            </a:ln>
          </p:spPr>
          <p:txBody>
            <a:bodyPr wrap="square" lIns="0" tIns="0" rIns="0" bIns="0" rtlCol="0"/>
            <a:lstStyle/>
            <a:p>
              <a:endParaRPr/>
            </a:p>
          </p:txBody>
        </p:sp>
        <p:sp>
          <p:nvSpPr>
            <p:cNvPr id="9273" name="object 9273"/>
            <p:cNvSpPr/>
            <p:nvPr/>
          </p:nvSpPr>
          <p:spPr>
            <a:xfrm>
              <a:off x="5606402" y="8630107"/>
              <a:ext cx="3810" cy="6350"/>
            </a:xfrm>
            <a:custGeom>
              <a:avLst/>
              <a:gdLst/>
              <a:ahLst/>
              <a:cxnLst/>
              <a:rect l="l" t="t" r="r" b="b"/>
              <a:pathLst>
                <a:path w="3810" h="6350">
                  <a:moveTo>
                    <a:pt x="0" y="0"/>
                  </a:moveTo>
                  <a:lnTo>
                    <a:pt x="3289" y="5727"/>
                  </a:lnTo>
                </a:path>
              </a:pathLst>
            </a:custGeom>
            <a:ln w="25400">
              <a:solidFill>
                <a:srgbClr val="F4BD15"/>
              </a:solidFill>
            </a:ln>
          </p:spPr>
          <p:txBody>
            <a:bodyPr wrap="square" lIns="0" tIns="0" rIns="0" bIns="0" rtlCol="0"/>
            <a:lstStyle/>
            <a:p>
              <a:endParaRPr/>
            </a:p>
          </p:txBody>
        </p:sp>
        <p:sp>
          <p:nvSpPr>
            <p:cNvPr id="9274" name="object 9274"/>
            <p:cNvSpPr/>
            <p:nvPr/>
          </p:nvSpPr>
          <p:spPr>
            <a:xfrm>
              <a:off x="5600585" y="8624316"/>
              <a:ext cx="6350" cy="7620"/>
            </a:xfrm>
            <a:custGeom>
              <a:avLst/>
              <a:gdLst/>
              <a:ahLst/>
              <a:cxnLst/>
              <a:rect l="l" t="t" r="r" b="b"/>
              <a:pathLst>
                <a:path w="6350" h="7620">
                  <a:moveTo>
                    <a:pt x="2539" y="0"/>
                  </a:moveTo>
                  <a:lnTo>
                    <a:pt x="1727" y="736"/>
                  </a:lnTo>
                  <a:lnTo>
                    <a:pt x="876" y="1485"/>
                  </a:lnTo>
                  <a:lnTo>
                    <a:pt x="0" y="2197"/>
                  </a:lnTo>
                  <a:lnTo>
                    <a:pt x="3187" y="7556"/>
                  </a:lnTo>
                  <a:lnTo>
                    <a:pt x="4089" y="6984"/>
                  </a:lnTo>
                  <a:lnTo>
                    <a:pt x="4965" y="6400"/>
                  </a:lnTo>
                  <a:lnTo>
                    <a:pt x="5816" y="5791"/>
                  </a:lnTo>
                  <a:lnTo>
                    <a:pt x="4724" y="3873"/>
                  </a:lnTo>
                  <a:lnTo>
                    <a:pt x="3644" y="1943"/>
                  </a:lnTo>
                  <a:lnTo>
                    <a:pt x="2539" y="0"/>
                  </a:lnTo>
                  <a:close/>
                </a:path>
              </a:pathLst>
            </a:custGeom>
            <a:solidFill>
              <a:srgbClr val="F5BF14"/>
            </a:solidFill>
          </p:spPr>
          <p:txBody>
            <a:bodyPr wrap="square" lIns="0" tIns="0" rIns="0" bIns="0" rtlCol="0"/>
            <a:lstStyle/>
            <a:p>
              <a:endParaRPr/>
            </a:p>
          </p:txBody>
        </p:sp>
        <p:sp>
          <p:nvSpPr>
            <p:cNvPr id="9275" name="object 9275"/>
            <p:cNvSpPr/>
            <p:nvPr/>
          </p:nvSpPr>
          <p:spPr>
            <a:xfrm>
              <a:off x="5603773" y="8630107"/>
              <a:ext cx="3175" cy="1905"/>
            </a:xfrm>
            <a:custGeom>
              <a:avLst/>
              <a:gdLst/>
              <a:ahLst/>
              <a:cxnLst/>
              <a:rect l="l" t="t" r="r" b="b"/>
              <a:pathLst>
                <a:path w="3175" h="1904">
                  <a:moveTo>
                    <a:pt x="2628" y="0"/>
                  </a:moveTo>
                  <a:lnTo>
                    <a:pt x="0" y="1765"/>
                  </a:lnTo>
                </a:path>
              </a:pathLst>
            </a:custGeom>
            <a:ln w="25400">
              <a:solidFill>
                <a:srgbClr val="F4BD11"/>
              </a:solidFill>
            </a:ln>
          </p:spPr>
          <p:txBody>
            <a:bodyPr wrap="square" lIns="0" tIns="0" rIns="0" bIns="0" rtlCol="0"/>
            <a:lstStyle/>
            <a:p>
              <a:endParaRPr/>
            </a:p>
          </p:txBody>
        </p:sp>
        <p:sp>
          <p:nvSpPr>
            <p:cNvPr id="9276" name="object 9276"/>
            <p:cNvSpPr/>
            <p:nvPr/>
          </p:nvSpPr>
          <p:spPr>
            <a:xfrm>
              <a:off x="5600585" y="8626513"/>
              <a:ext cx="3810" cy="5715"/>
            </a:xfrm>
            <a:custGeom>
              <a:avLst/>
              <a:gdLst/>
              <a:ahLst/>
              <a:cxnLst/>
              <a:rect l="l" t="t" r="r" b="b"/>
              <a:pathLst>
                <a:path w="3810" h="5715">
                  <a:moveTo>
                    <a:pt x="3187" y="5359"/>
                  </a:moveTo>
                  <a:lnTo>
                    <a:pt x="0" y="0"/>
                  </a:lnTo>
                </a:path>
              </a:pathLst>
            </a:custGeom>
            <a:ln w="25400">
              <a:solidFill>
                <a:srgbClr val="F5C013"/>
              </a:solidFill>
            </a:ln>
          </p:spPr>
          <p:txBody>
            <a:bodyPr wrap="square" lIns="0" tIns="0" rIns="0" bIns="0" rtlCol="0"/>
            <a:lstStyle/>
            <a:p>
              <a:endParaRPr/>
            </a:p>
          </p:txBody>
        </p:sp>
        <p:sp>
          <p:nvSpPr>
            <p:cNvPr id="9277" name="object 9277"/>
            <p:cNvSpPr/>
            <p:nvPr/>
          </p:nvSpPr>
          <p:spPr>
            <a:xfrm>
              <a:off x="5600585" y="8624316"/>
              <a:ext cx="2540" cy="2540"/>
            </a:xfrm>
            <a:custGeom>
              <a:avLst/>
              <a:gdLst/>
              <a:ahLst/>
              <a:cxnLst/>
              <a:rect l="l" t="t" r="r" b="b"/>
              <a:pathLst>
                <a:path w="2539" h="2540">
                  <a:moveTo>
                    <a:pt x="0" y="2197"/>
                  </a:moveTo>
                  <a:lnTo>
                    <a:pt x="2539" y="0"/>
                  </a:lnTo>
                </a:path>
              </a:pathLst>
            </a:custGeom>
            <a:ln w="25400">
              <a:solidFill>
                <a:srgbClr val="F5C216"/>
              </a:solidFill>
            </a:ln>
          </p:spPr>
          <p:txBody>
            <a:bodyPr wrap="square" lIns="0" tIns="0" rIns="0" bIns="0" rtlCol="0"/>
            <a:lstStyle/>
            <a:p>
              <a:endParaRPr/>
            </a:p>
          </p:txBody>
        </p:sp>
        <p:sp>
          <p:nvSpPr>
            <p:cNvPr id="9278" name="object 9278"/>
            <p:cNvSpPr/>
            <p:nvPr/>
          </p:nvSpPr>
          <p:spPr>
            <a:xfrm>
              <a:off x="5603125" y="8624316"/>
              <a:ext cx="3810" cy="6350"/>
            </a:xfrm>
            <a:custGeom>
              <a:avLst/>
              <a:gdLst/>
              <a:ahLst/>
              <a:cxnLst/>
              <a:rect l="l" t="t" r="r" b="b"/>
              <a:pathLst>
                <a:path w="3810" h="6350">
                  <a:moveTo>
                    <a:pt x="0" y="0"/>
                  </a:moveTo>
                  <a:lnTo>
                    <a:pt x="3276" y="5791"/>
                  </a:lnTo>
                </a:path>
              </a:pathLst>
            </a:custGeom>
            <a:ln w="25400">
              <a:solidFill>
                <a:srgbClr val="F4BF14"/>
              </a:solidFill>
            </a:ln>
          </p:spPr>
          <p:txBody>
            <a:bodyPr wrap="square" lIns="0" tIns="0" rIns="0" bIns="0" rtlCol="0"/>
            <a:lstStyle/>
            <a:p>
              <a:endParaRPr/>
            </a:p>
          </p:txBody>
        </p:sp>
        <p:sp>
          <p:nvSpPr>
            <p:cNvPr id="9279" name="object 9279"/>
            <p:cNvSpPr/>
            <p:nvPr/>
          </p:nvSpPr>
          <p:spPr>
            <a:xfrm>
              <a:off x="5597867" y="8626513"/>
              <a:ext cx="9525" cy="12065"/>
            </a:xfrm>
            <a:custGeom>
              <a:avLst/>
              <a:gdLst/>
              <a:ahLst/>
              <a:cxnLst/>
              <a:rect l="l" t="t" r="r" b="b"/>
              <a:pathLst>
                <a:path w="9525" h="12065">
                  <a:moveTo>
                    <a:pt x="2717" y="0"/>
                  </a:moveTo>
                  <a:lnTo>
                    <a:pt x="939" y="1447"/>
                  </a:lnTo>
                  <a:lnTo>
                    <a:pt x="0" y="2146"/>
                  </a:lnTo>
                  <a:lnTo>
                    <a:pt x="4114" y="8509"/>
                  </a:lnTo>
                  <a:lnTo>
                    <a:pt x="6235" y="11633"/>
                  </a:lnTo>
                  <a:lnTo>
                    <a:pt x="8166" y="10883"/>
                  </a:lnTo>
                  <a:lnTo>
                    <a:pt x="9093" y="10490"/>
                  </a:lnTo>
                  <a:lnTo>
                    <a:pt x="6946" y="7162"/>
                  </a:lnTo>
                  <a:lnTo>
                    <a:pt x="4864" y="3606"/>
                  </a:lnTo>
                  <a:lnTo>
                    <a:pt x="2717" y="0"/>
                  </a:lnTo>
                  <a:close/>
                </a:path>
              </a:pathLst>
            </a:custGeom>
            <a:solidFill>
              <a:srgbClr val="F5BC10"/>
            </a:solidFill>
          </p:spPr>
          <p:txBody>
            <a:bodyPr wrap="square" lIns="0" tIns="0" rIns="0" bIns="0" rtlCol="0"/>
            <a:lstStyle/>
            <a:p>
              <a:endParaRPr/>
            </a:p>
          </p:txBody>
        </p:sp>
        <p:sp>
          <p:nvSpPr>
            <p:cNvPr id="9280" name="object 9280"/>
            <p:cNvSpPr/>
            <p:nvPr/>
          </p:nvSpPr>
          <p:spPr>
            <a:xfrm>
              <a:off x="5600585" y="8626513"/>
              <a:ext cx="6985" cy="10795"/>
            </a:xfrm>
            <a:custGeom>
              <a:avLst/>
              <a:gdLst/>
              <a:ahLst/>
              <a:cxnLst/>
              <a:rect l="l" t="t" r="r" b="b"/>
              <a:pathLst>
                <a:path w="6985" h="10795">
                  <a:moveTo>
                    <a:pt x="6375" y="10490"/>
                  </a:moveTo>
                  <a:lnTo>
                    <a:pt x="0" y="0"/>
                  </a:lnTo>
                </a:path>
              </a:pathLst>
            </a:custGeom>
            <a:ln w="25400">
              <a:solidFill>
                <a:srgbClr val="F5BD10"/>
              </a:solidFill>
            </a:ln>
          </p:spPr>
          <p:txBody>
            <a:bodyPr wrap="square" lIns="0" tIns="0" rIns="0" bIns="0" rtlCol="0"/>
            <a:lstStyle/>
            <a:p>
              <a:endParaRPr/>
            </a:p>
          </p:txBody>
        </p:sp>
        <p:sp>
          <p:nvSpPr>
            <p:cNvPr id="9281" name="object 9281"/>
            <p:cNvSpPr/>
            <p:nvPr/>
          </p:nvSpPr>
          <p:spPr>
            <a:xfrm>
              <a:off x="5597867" y="8626513"/>
              <a:ext cx="3175" cy="2540"/>
            </a:xfrm>
            <a:custGeom>
              <a:avLst/>
              <a:gdLst/>
              <a:ahLst/>
              <a:cxnLst/>
              <a:rect l="l" t="t" r="r" b="b"/>
              <a:pathLst>
                <a:path w="3175" h="2540">
                  <a:moveTo>
                    <a:pt x="2717" y="0"/>
                  </a:moveTo>
                  <a:lnTo>
                    <a:pt x="0" y="2146"/>
                  </a:lnTo>
                </a:path>
              </a:pathLst>
            </a:custGeom>
            <a:ln w="25400">
              <a:solidFill>
                <a:srgbClr val="F6C418"/>
              </a:solidFill>
            </a:ln>
          </p:spPr>
          <p:txBody>
            <a:bodyPr wrap="square" lIns="0" tIns="0" rIns="0" bIns="0" rtlCol="0"/>
            <a:lstStyle/>
            <a:p>
              <a:endParaRPr/>
            </a:p>
          </p:txBody>
        </p:sp>
        <p:sp>
          <p:nvSpPr>
            <p:cNvPr id="9282" name="object 9282"/>
            <p:cNvSpPr/>
            <p:nvPr/>
          </p:nvSpPr>
          <p:spPr>
            <a:xfrm>
              <a:off x="5597867" y="8628659"/>
              <a:ext cx="6350" cy="9525"/>
            </a:xfrm>
            <a:custGeom>
              <a:avLst/>
              <a:gdLst/>
              <a:ahLst/>
              <a:cxnLst/>
              <a:rect l="l" t="t" r="r" b="b"/>
              <a:pathLst>
                <a:path w="6350" h="9525">
                  <a:moveTo>
                    <a:pt x="0" y="0"/>
                  </a:moveTo>
                  <a:lnTo>
                    <a:pt x="6235" y="9486"/>
                  </a:lnTo>
                </a:path>
              </a:pathLst>
            </a:custGeom>
            <a:ln w="25400">
              <a:solidFill>
                <a:srgbClr val="F5BC0F"/>
              </a:solidFill>
            </a:ln>
          </p:spPr>
          <p:txBody>
            <a:bodyPr wrap="square" lIns="0" tIns="0" rIns="0" bIns="0" rtlCol="0"/>
            <a:lstStyle/>
            <a:p>
              <a:endParaRPr/>
            </a:p>
          </p:txBody>
        </p:sp>
        <p:sp>
          <p:nvSpPr>
            <p:cNvPr id="9283" name="object 9283"/>
            <p:cNvSpPr/>
            <p:nvPr/>
          </p:nvSpPr>
          <p:spPr>
            <a:xfrm>
              <a:off x="5604103" y="8637003"/>
              <a:ext cx="3175" cy="1270"/>
            </a:xfrm>
            <a:custGeom>
              <a:avLst/>
              <a:gdLst/>
              <a:ahLst/>
              <a:cxnLst/>
              <a:rect l="l" t="t" r="r" b="b"/>
              <a:pathLst>
                <a:path w="3175" h="1270">
                  <a:moveTo>
                    <a:pt x="0" y="1143"/>
                  </a:moveTo>
                  <a:lnTo>
                    <a:pt x="2857" y="0"/>
                  </a:lnTo>
                </a:path>
              </a:pathLst>
            </a:custGeom>
            <a:ln w="25400">
              <a:solidFill>
                <a:srgbClr val="F4B507"/>
              </a:solidFill>
            </a:ln>
          </p:spPr>
          <p:txBody>
            <a:bodyPr wrap="square" lIns="0" tIns="0" rIns="0" bIns="0" rtlCol="0"/>
            <a:lstStyle/>
            <a:p>
              <a:endParaRPr/>
            </a:p>
          </p:txBody>
        </p:sp>
        <p:sp>
          <p:nvSpPr>
            <p:cNvPr id="9284" name="object 9284"/>
            <p:cNvSpPr/>
            <p:nvPr/>
          </p:nvSpPr>
          <p:spPr>
            <a:xfrm>
              <a:off x="5591213" y="8612632"/>
              <a:ext cx="12065" cy="16510"/>
            </a:xfrm>
            <a:custGeom>
              <a:avLst/>
              <a:gdLst/>
              <a:ahLst/>
              <a:cxnLst/>
              <a:rect l="l" t="t" r="r" b="b"/>
              <a:pathLst>
                <a:path w="12064" h="16509">
                  <a:moveTo>
                    <a:pt x="5168" y="0"/>
                  </a:moveTo>
                  <a:lnTo>
                    <a:pt x="3543" y="2044"/>
                  </a:lnTo>
                  <a:lnTo>
                    <a:pt x="1816" y="4127"/>
                  </a:lnTo>
                  <a:lnTo>
                    <a:pt x="0" y="6197"/>
                  </a:lnTo>
                  <a:lnTo>
                    <a:pt x="2387" y="9550"/>
                  </a:lnTo>
                  <a:lnTo>
                    <a:pt x="6654" y="16027"/>
                  </a:lnTo>
                  <a:lnTo>
                    <a:pt x="8534" y="14630"/>
                  </a:lnTo>
                  <a:lnTo>
                    <a:pt x="10287" y="13169"/>
                  </a:lnTo>
                  <a:lnTo>
                    <a:pt x="11912" y="11684"/>
                  </a:lnTo>
                  <a:lnTo>
                    <a:pt x="7505" y="3911"/>
                  </a:lnTo>
                  <a:lnTo>
                    <a:pt x="5168" y="0"/>
                  </a:lnTo>
                  <a:close/>
                </a:path>
              </a:pathLst>
            </a:custGeom>
            <a:solidFill>
              <a:srgbClr val="F6C51A"/>
            </a:solidFill>
          </p:spPr>
          <p:txBody>
            <a:bodyPr wrap="square" lIns="0" tIns="0" rIns="0" bIns="0" rtlCol="0"/>
            <a:lstStyle/>
            <a:p>
              <a:endParaRPr/>
            </a:p>
          </p:txBody>
        </p:sp>
        <p:sp>
          <p:nvSpPr>
            <p:cNvPr id="9285" name="object 9285"/>
            <p:cNvSpPr/>
            <p:nvPr/>
          </p:nvSpPr>
          <p:spPr>
            <a:xfrm>
              <a:off x="5597867" y="8624316"/>
              <a:ext cx="5715" cy="4445"/>
            </a:xfrm>
            <a:custGeom>
              <a:avLst/>
              <a:gdLst/>
              <a:ahLst/>
              <a:cxnLst/>
              <a:rect l="l" t="t" r="r" b="b"/>
              <a:pathLst>
                <a:path w="5714" h="4445">
                  <a:moveTo>
                    <a:pt x="5257" y="0"/>
                  </a:moveTo>
                  <a:lnTo>
                    <a:pt x="0" y="4343"/>
                  </a:lnTo>
                </a:path>
              </a:pathLst>
            </a:custGeom>
            <a:ln w="25400">
              <a:solidFill>
                <a:srgbClr val="F5C217"/>
              </a:solidFill>
            </a:ln>
          </p:spPr>
          <p:txBody>
            <a:bodyPr wrap="square" lIns="0" tIns="0" rIns="0" bIns="0" rtlCol="0"/>
            <a:lstStyle/>
            <a:p>
              <a:endParaRPr/>
            </a:p>
          </p:txBody>
        </p:sp>
        <p:sp>
          <p:nvSpPr>
            <p:cNvPr id="9286" name="object 9286"/>
            <p:cNvSpPr/>
            <p:nvPr/>
          </p:nvSpPr>
          <p:spPr>
            <a:xfrm>
              <a:off x="5591213" y="8618829"/>
              <a:ext cx="6985" cy="10160"/>
            </a:xfrm>
            <a:custGeom>
              <a:avLst/>
              <a:gdLst/>
              <a:ahLst/>
              <a:cxnLst/>
              <a:rect l="l" t="t" r="r" b="b"/>
              <a:pathLst>
                <a:path w="6985" h="10159">
                  <a:moveTo>
                    <a:pt x="6654" y="9829"/>
                  </a:moveTo>
                  <a:lnTo>
                    <a:pt x="0" y="0"/>
                  </a:lnTo>
                </a:path>
              </a:pathLst>
            </a:custGeom>
            <a:ln w="25400">
              <a:solidFill>
                <a:srgbClr val="F7C61C"/>
              </a:solidFill>
            </a:ln>
          </p:spPr>
          <p:txBody>
            <a:bodyPr wrap="square" lIns="0" tIns="0" rIns="0" bIns="0" rtlCol="0"/>
            <a:lstStyle/>
            <a:p>
              <a:endParaRPr/>
            </a:p>
          </p:txBody>
        </p:sp>
        <p:sp>
          <p:nvSpPr>
            <p:cNvPr id="9287" name="object 9287"/>
            <p:cNvSpPr/>
            <p:nvPr/>
          </p:nvSpPr>
          <p:spPr>
            <a:xfrm>
              <a:off x="5591213" y="8612632"/>
              <a:ext cx="5715" cy="6350"/>
            </a:xfrm>
            <a:custGeom>
              <a:avLst/>
              <a:gdLst/>
              <a:ahLst/>
              <a:cxnLst/>
              <a:rect l="l" t="t" r="r" b="b"/>
              <a:pathLst>
                <a:path w="5714" h="6350">
                  <a:moveTo>
                    <a:pt x="0" y="6197"/>
                  </a:moveTo>
                  <a:lnTo>
                    <a:pt x="5168" y="0"/>
                  </a:lnTo>
                </a:path>
              </a:pathLst>
            </a:custGeom>
            <a:ln w="25400">
              <a:solidFill>
                <a:srgbClr val="F7C81E"/>
              </a:solidFill>
            </a:ln>
          </p:spPr>
          <p:txBody>
            <a:bodyPr wrap="square" lIns="0" tIns="0" rIns="0" bIns="0" rtlCol="0"/>
            <a:lstStyle/>
            <a:p>
              <a:endParaRPr/>
            </a:p>
          </p:txBody>
        </p:sp>
        <p:sp>
          <p:nvSpPr>
            <p:cNvPr id="9288" name="object 9288"/>
            <p:cNvSpPr/>
            <p:nvPr/>
          </p:nvSpPr>
          <p:spPr>
            <a:xfrm>
              <a:off x="5596382" y="8612632"/>
              <a:ext cx="6985" cy="12065"/>
            </a:xfrm>
            <a:custGeom>
              <a:avLst/>
              <a:gdLst/>
              <a:ahLst/>
              <a:cxnLst/>
              <a:rect l="l" t="t" r="r" b="b"/>
              <a:pathLst>
                <a:path w="6985" h="12065">
                  <a:moveTo>
                    <a:pt x="0" y="0"/>
                  </a:moveTo>
                  <a:lnTo>
                    <a:pt x="6743" y="11684"/>
                  </a:lnTo>
                </a:path>
              </a:pathLst>
            </a:custGeom>
            <a:ln w="25400">
              <a:solidFill>
                <a:srgbClr val="F5C419"/>
              </a:solidFill>
            </a:ln>
          </p:spPr>
          <p:txBody>
            <a:bodyPr wrap="square" lIns="0" tIns="0" rIns="0" bIns="0" rtlCol="0"/>
            <a:lstStyle/>
            <a:p>
              <a:endParaRPr/>
            </a:p>
          </p:txBody>
        </p:sp>
        <p:sp>
          <p:nvSpPr>
            <p:cNvPr id="9289" name="object 9289"/>
            <p:cNvSpPr/>
            <p:nvPr/>
          </p:nvSpPr>
          <p:spPr>
            <a:xfrm>
              <a:off x="5580964" y="8628659"/>
              <a:ext cx="23495" cy="15240"/>
            </a:xfrm>
            <a:custGeom>
              <a:avLst/>
              <a:gdLst/>
              <a:ahLst/>
              <a:cxnLst/>
              <a:rect l="l" t="t" r="r" b="b"/>
              <a:pathLst>
                <a:path w="23495" h="15240">
                  <a:moveTo>
                    <a:pt x="16903" y="0"/>
                  </a:moveTo>
                  <a:lnTo>
                    <a:pt x="11772" y="3848"/>
                  </a:lnTo>
                  <a:lnTo>
                    <a:pt x="6070" y="8013"/>
                  </a:lnTo>
                  <a:lnTo>
                    <a:pt x="0" y="11366"/>
                  </a:lnTo>
                  <a:lnTo>
                    <a:pt x="2070" y="12750"/>
                  </a:lnTo>
                  <a:lnTo>
                    <a:pt x="4038" y="13906"/>
                  </a:lnTo>
                  <a:lnTo>
                    <a:pt x="5892" y="14897"/>
                  </a:lnTo>
                  <a:lnTo>
                    <a:pt x="11963" y="13347"/>
                  </a:lnTo>
                  <a:lnTo>
                    <a:pt x="17856" y="11518"/>
                  </a:lnTo>
                  <a:lnTo>
                    <a:pt x="23139" y="9486"/>
                  </a:lnTo>
                  <a:lnTo>
                    <a:pt x="21018" y="6362"/>
                  </a:lnTo>
                  <a:lnTo>
                    <a:pt x="16903" y="0"/>
                  </a:lnTo>
                  <a:close/>
                </a:path>
              </a:pathLst>
            </a:custGeom>
            <a:solidFill>
              <a:srgbClr val="F4BB0E"/>
            </a:solidFill>
          </p:spPr>
          <p:txBody>
            <a:bodyPr wrap="square" lIns="0" tIns="0" rIns="0" bIns="0" rtlCol="0"/>
            <a:lstStyle/>
            <a:p>
              <a:endParaRPr/>
            </a:p>
          </p:txBody>
        </p:sp>
        <p:sp>
          <p:nvSpPr>
            <p:cNvPr id="9290" name="object 9290"/>
            <p:cNvSpPr/>
            <p:nvPr/>
          </p:nvSpPr>
          <p:spPr>
            <a:xfrm>
              <a:off x="5586857" y="8638146"/>
              <a:ext cx="17780" cy="5715"/>
            </a:xfrm>
            <a:custGeom>
              <a:avLst/>
              <a:gdLst/>
              <a:ahLst/>
              <a:cxnLst/>
              <a:rect l="l" t="t" r="r" b="b"/>
              <a:pathLst>
                <a:path w="17779" h="5715">
                  <a:moveTo>
                    <a:pt x="17246" y="0"/>
                  </a:moveTo>
                  <a:lnTo>
                    <a:pt x="11963" y="2032"/>
                  </a:lnTo>
                  <a:lnTo>
                    <a:pt x="6070" y="3860"/>
                  </a:lnTo>
                  <a:lnTo>
                    <a:pt x="0" y="5410"/>
                  </a:lnTo>
                </a:path>
              </a:pathLst>
            </a:custGeom>
            <a:ln w="25399">
              <a:solidFill>
                <a:srgbClr val="F4B405"/>
              </a:solidFill>
            </a:ln>
          </p:spPr>
          <p:txBody>
            <a:bodyPr wrap="square" lIns="0" tIns="0" rIns="0" bIns="0" rtlCol="0"/>
            <a:lstStyle/>
            <a:p>
              <a:endParaRPr/>
            </a:p>
          </p:txBody>
        </p:sp>
        <p:sp>
          <p:nvSpPr>
            <p:cNvPr id="9291" name="object 9291"/>
            <p:cNvSpPr/>
            <p:nvPr/>
          </p:nvSpPr>
          <p:spPr>
            <a:xfrm>
              <a:off x="5580964" y="8640026"/>
              <a:ext cx="6350" cy="3810"/>
            </a:xfrm>
            <a:custGeom>
              <a:avLst/>
              <a:gdLst/>
              <a:ahLst/>
              <a:cxnLst/>
              <a:rect l="l" t="t" r="r" b="b"/>
              <a:pathLst>
                <a:path w="6350" h="3809">
                  <a:moveTo>
                    <a:pt x="5892" y="3530"/>
                  </a:moveTo>
                  <a:lnTo>
                    <a:pt x="0" y="0"/>
                  </a:lnTo>
                </a:path>
              </a:pathLst>
            </a:custGeom>
            <a:ln w="25400">
              <a:solidFill>
                <a:srgbClr val="F4BA0C"/>
              </a:solidFill>
            </a:ln>
          </p:spPr>
          <p:txBody>
            <a:bodyPr wrap="square" lIns="0" tIns="0" rIns="0" bIns="0" rtlCol="0"/>
            <a:lstStyle/>
            <a:p>
              <a:endParaRPr/>
            </a:p>
          </p:txBody>
        </p:sp>
        <p:sp>
          <p:nvSpPr>
            <p:cNvPr id="9292" name="object 9292"/>
            <p:cNvSpPr/>
            <p:nvPr/>
          </p:nvSpPr>
          <p:spPr>
            <a:xfrm>
              <a:off x="5580964" y="8628659"/>
              <a:ext cx="17145" cy="11430"/>
            </a:xfrm>
            <a:custGeom>
              <a:avLst/>
              <a:gdLst/>
              <a:ahLst/>
              <a:cxnLst/>
              <a:rect l="l" t="t" r="r" b="b"/>
              <a:pathLst>
                <a:path w="17145" h="11429">
                  <a:moveTo>
                    <a:pt x="0" y="11366"/>
                  </a:moveTo>
                  <a:lnTo>
                    <a:pt x="6070" y="8013"/>
                  </a:lnTo>
                  <a:lnTo>
                    <a:pt x="11772" y="3848"/>
                  </a:lnTo>
                  <a:lnTo>
                    <a:pt x="16903" y="0"/>
                  </a:lnTo>
                </a:path>
              </a:pathLst>
            </a:custGeom>
            <a:ln w="25399">
              <a:solidFill>
                <a:srgbClr val="F5C116"/>
              </a:solidFill>
            </a:ln>
          </p:spPr>
          <p:txBody>
            <a:bodyPr wrap="square" lIns="0" tIns="0" rIns="0" bIns="0" rtlCol="0"/>
            <a:lstStyle/>
            <a:p>
              <a:endParaRPr/>
            </a:p>
          </p:txBody>
        </p:sp>
        <p:sp>
          <p:nvSpPr>
            <p:cNvPr id="9293" name="object 9293"/>
            <p:cNvSpPr/>
            <p:nvPr/>
          </p:nvSpPr>
          <p:spPr>
            <a:xfrm>
              <a:off x="5597867" y="8628659"/>
              <a:ext cx="6350" cy="9525"/>
            </a:xfrm>
            <a:custGeom>
              <a:avLst/>
              <a:gdLst/>
              <a:ahLst/>
              <a:cxnLst/>
              <a:rect l="l" t="t" r="r" b="b"/>
              <a:pathLst>
                <a:path w="6350" h="9525">
                  <a:moveTo>
                    <a:pt x="0" y="0"/>
                  </a:moveTo>
                  <a:lnTo>
                    <a:pt x="6235" y="9486"/>
                  </a:lnTo>
                </a:path>
              </a:pathLst>
            </a:custGeom>
            <a:ln w="25400">
              <a:solidFill>
                <a:srgbClr val="F5BC0F"/>
              </a:solidFill>
            </a:ln>
          </p:spPr>
          <p:txBody>
            <a:bodyPr wrap="square" lIns="0" tIns="0" rIns="0" bIns="0" rtlCol="0"/>
            <a:lstStyle/>
            <a:p>
              <a:endParaRPr/>
            </a:p>
          </p:txBody>
        </p:sp>
        <p:sp>
          <p:nvSpPr>
            <p:cNvPr id="9294" name="object 9294"/>
            <p:cNvSpPr/>
            <p:nvPr/>
          </p:nvSpPr>
          <p:spPr>
            <a:xfrm>
              <a:off x="5574525" y="8618829"/>
              <a:ext cx="23495" cy="21590"/>
            </a:xfrm>
            <a:custGeom>
              <a:avLst/>
              <a:gdLst/>
              <a:ahLst/>
              <a:cxnLst/>
              <a:rect l="l" t="t" r="r" b="b"/>
              <a:pathLst>
                <a:path w="23495" h="21590">
                  <a:moveTo>
                    <a:pt x="16687" y="0"/>
                  </a:moveTo>
                  <a:lnTo>
                    <a:pt x="11734" y="5626"/>
                  </a:lnTo>
                  <a:lnTo>
                    <a:pt x="6083" y="11264"/>
                  </a:lnTo>
                  <a:lnTo>
                    <a:pt x="0" y="16421"/>
                  </a:lnTo>
                  <a:lnTo>
                    <a:pt x="2209" y="18237"/>
                  </a:lnTo>
                  <a:lnTo>
                    <a:pt x="4368" y="19837"/>
                  </a:lnTo>
                  <a:lnTo>
                    <a:pt x="6438" y="21196"/>
                  </a:lnTo>
                  <a:lnTo>
                    <a:pt x="12509" y="17843"/>
                  </a:lnTo>
                  <a:lnTo>
                    <a:pt x="18211" y="13677"/>
                  </a:lnTo>
                  <a:lnTo>
                    <a:pt x="23342" y="9829"/>
                  </a:lnTo>
                  <a:lnTo>
                    <a:pt x="19075" y="3352"/>
                  </a:lnTo>
                  <a:lnTo>
                    <a:pt x="16687" y="0"/>
                  </a:lnTo>
                  <a:close/>
                </a:path>
              </a:pathLst>
            </a:custGeom>
            <a:solidFill>
              <a:srgbClr val="F5C419"/>
            </a:solidFill>
          </p:spPr>
          <p:txBody>
            <a:bodyPr wrap="square" lIns="0" tIns="0" rIns="0" bIns="0" rtlCol="0"/>
            <a:lstStyle/>
            <a:p>
              <a:endParaRPr/>
            </a:p>
          </p:txBody>
        </p:sp>
        <p:sp>
          <p:nvSpPr>
            <p:cNvPr id="9295" name="object 9295"/>
            <p:cNvSpPr/>
            <p:nvPr/>
          </p:nvSpPr>
          <p:spPr>
            <a:xfrm>
              <a:off x="5580964" y="8628659"/>
              <a:ext cx="17145" cy="11430"/>
            </a:xfrm>
            <a:custGeom>
              <a:avLst/>
              <a:gdLst/>
              <a:ahLst/>
              <a:cxnLst/>
              <a:rect l="l" t="t" r="r" b="b"/>
              <a:pathLst>
                <a:path w="17145" h="11429">
                  <a:moveTo>
                    <a:pt x="16903" y="0"/>
                  </a:moveTo>
                  <a:lnTo>
                    <a:pt x="11772" y="3848"/>
                  </a:lnTo>
                  <a:lnTo>
                    <a:pt x="6070" y="8013"/>
                  </a:lnTo>
                  <a:lnTo>
                    <a:pt x="0" y="11366"/>
                  </a:lnTo>
                </a:path>
              </a:pathLst>
            </a:custGeom>
            <a:ln w="25399">
              <a:solidFill>
                <a:srgbClr val="F5C116"/>
              </a:solidFill>
            </a:ln>
          </p:spPr>
          <p:txBody>
            <a:bodyPr wrap="square" lIns="0" tIns="0" rIns="0" bIns="0" rtlCol="0"/>
            <a:lstStyle/>
            <a:p>
              <a:endParaRPr/>
            </a:p>
          </p:txBody>
        </p:sp>
        <p:sp>
          <p:nvSpPr>
            <p:cNvPr id="9296" name="object 9296"/>
            <p:cNvSpPr/>
            <p:nvPr/>
          </p:nvSpPr>
          <p:spPr>
            <a:xfrm>
              <a:off x="5574525" y="8635250"/>
              <a:ext cx="6985" cy="5080"/>
            </a:xfrm>
            <a:custGeom>
              <a:avLst/>
              <a:gdLst/>
              <a:ahLst/>
              <a:cxnLst/>
              <a:rect l="l" t="t" r="r" b="b"/>
              <a:pathLst>
                <a:path w="6985" h="5079">
                  <a:moveTo>
                    <a:pt x="6438" y="4775"/>
                  </a:moveTo>
                  <a:lnTo>
                    <a:pt x="0" y="0"/>
                  </a:lnTo>
                </a:path>
              </a:pathLst>
            </a:custGeom>
            <a:ln w="25400">
              <a:solidFill>
                <a:srgbClr val="F4C116"/>
              </a:solidFill>
            </a:ln>
          </p:spPr>
          <p:txBody>
            <a:bodyPr wrap="square" lIns="0" tIns="0" rIns="0" bIns="0" rtlCol="0"/>
            <a:lstStyle/>
            <a:p>
              <a:endParaRPr/>
            </a:p>
          </p:txBody>
        </p:sp>
        <p:sp>
          <p:nvSpPr>
            <p:cNvPr id="9297" name="object 9297"/>
            <p:cNvSpPr/>
            <p:nvPr/>
          </p:nvSpPr>
          <p:spPr>
            <a:xfrm>
              <a:off x="5574525" y="8618829"/>
              <a:ext cx="17145" cy="16510"/>
            </a:xfrm>
            <a:custGeom>
              <a:avLst/>
              <a:gdLst/>
              <a:ahLst/>
              <a:cxnLst/>
              <a:rect l="l" t="t" r="r" b="b"/>
              <a:pathLst>
                <a:path w="17145" h="16509">
                  <a:moveTo>
                    <a:pt x="0" y="16421"/>
                  </a:moveTo>
                  <a:lnTo>
                    <a:pt x="6083" y="11264"/>
                  </a:lnTo>
                  <a:lnTo>
                    <a:pt x="11734" y="5626"/>
                  </a:lnTo>
                  <a:lnTo>
                    <a:pt x="16687" y="0"/>
                  </a:lnTo>
                </a:path>
              </a:pathLst>
            </a:custGeom>
            <a:ln w="25400">
              <a:solidFill>
                <a:srgbClr val="F5C51C"/>
              </a:solidFill>
            </a:ln>
          </p:spPr>
          <p:txBody>
            <a:bodyPr wrap="square" lIns="0" tIns="0" rIns="0" bIns="0" rtlCol="0"/>
            <a:lstStyle/>
            <a:p>
              <a:endParaRPr/>
            </a:p>
          </p:txBody>
        </p:sp>
        <p:sp>
          <p:nvSpPr>
            <p:cNvPr id="9298" name="object 9298"/>
            <p:cNvSpPr/>
            <p:nvPr/>
          </p:nvSpPr>
          <p:spPr>
            <a:xfrm>
              <a:off x="5591213" y="8618829"/>
              <a:ext cx="6985" cy="10160"/>
            </a:xfrm>
            <a:custGeom>
              <a:avLst/>
              <a:gdLst/>
              <a:ahLst/>
              <a:cxnLst/>
              <a:rect l="l" t="t" r="r" b="b"/>
              <a:pathLst>
                <a:path w="6985" h="10159">
                  <a:moveTo>
                    <a:pt x="0" y="0"/>
                  </a:moveTo>
                  <a:lnTo>
                    <a:pt x="6654" y="9829"/>
                  </a:lnTo>
                </a:path>
              </a:pathLst>
            </a:custGeom>
            <a:ln w="25400">
              <a:solidFill>
                <a:srgbClr val="F7C61C"/>
              </a:solidFill>
            </a:ln>
          </p:spPr>
          <p:txBody>
            <a:bodyPr wrap="square" lIns="0" tIns="0" rIns="0" bIns="0" rtlCol="0"/>
            <a:lstStyle/>
            <a:p>
              <a:endParaRPr/>
            </a:p>
          </p:txBody>
        </p:sp>
        <p:sp>
          <p:nvSpPr>
            <p:cNvPr id="9299" name="object 9299"/>
            <p:cNvSpPr/>
            <p:nvPr/>
          </p:nvSpPr>
          <p:spPr>
            <a:xfrm>
              <a:off x="5570220" y="8640026"/>
              <a:ext cx="17145" cy="5715"/>
            </a:xfrm>
            <a:custGeom>
              <a:avLst/>
              <a:gdLst/>
              <a:ahLst/>
              <a:cxnLst/>
              <a:rect l="l" t="t" r="r" b="b"/>
              <a:pathLst>
                <a:path w="17145" h="5715">
                  <a:moveTo>
                    <a:pt x="10744" y="0"/>
                  </a:moveTo>
                  <a:lnTo>
                    <a:pt x="7340" y="1955"/>
                  </a:lnTo>
                  <a:lnTo>
                    <a:pt x="3530" y="3416"/>
                  </a:lnTo>
                  <a:lnTo>
                    <a:pt x="0" y="5054"/>
                  </a:lnTo>
                  <a:lnTo>
                    <a:pt x="2362" y="5397"/>
                  </a:lnTo>
                  <a:lnTo>
                    <a:pt x="4724" y="5664"/>
                  </a:lnTo>
                  <a:lnTo>
                    <a:pt x="7176" y="5714"/>
                  </a:lnTo>
                  <a:lnTo>
                    <a:pt x="10405" y="5054"/>
                  </a:lnTo>
                  <a:lnTo>
                    <a:pt x="13619" y="4306"/>
                  </a:lnTo>
                  <a:lnTo>
                    <a:pt x="16637" y="3530"/>
                  </a:lnTo>
                  <a:lnTo>
                    <a:pt x="14782" y="2539"/>
                  </a:lnTo>
                  <a:lnTo>
                    <a:pt x="12814" y="1384"/>
                  </a:lnTo>
                  <a:lnTo>
                    <a:pt x="10744" y="0"/>
                  </a:lnTo>
                  <a:close/>
                </a:path>
              </a:pathLst>
            </a:custGeom>
            <a:solidFill>
              <a:srgbClr val="F4BA0C"/>
            </a:solidFill>
          </p:spPr>
          <p:txBody>
            <a:bodyPr wrap="square" lIns="0" tIns="0" rIns="0" bIns="0" rtlCol="0"/>
            <a:lstStyle/>
            <a:p>
              <a:endParaRPr/>
            </a:p>
          </p:txBody>
        </p:sp>
        <p:sp>
          <p:nvSpPr>
            <p:cNvPr id="9300" name="object 9300"/>
            <p:cNvSpPr/>
            <p:nvPr/>
          </p:nvSpPr>
          <p:spPr>
            <a:xfrm>
              <a:off x="5577503" y="8643556"/>
              <a:ext cx="9525" cy="2540"/>
            </a:xfrm>
            <a:custGeom>
              <a:avLst/>
              <a:gdLst/>
              <a:ahLst/>
              <a:cxnLst/>
              <a:rect l="l" t="t" r="r" b="b"/>
              <a:pathLst>
                <a:path w="9525" h="2540">
                  <a:moveTo>
                    <a:pt x="9353" y="0"/>
                  </a:moveTo>
                  <a:lnTo>
                    <a:pt x="0" y="2162"/>
                  </a:lnTo>
                </a:path>
              </a:pathLst>
            </a:custGeom>
            <a:ln w="25400">
              <a:solidFill>
                <a:srgbClr val="F4B405"/>
              </a:solidFill>
            </a:ln>
          </p:spPr>
          <p:txBody>
            <a:bodyPr wrap="square" lIns="0" tIns="0" rIns="0" bIns="0" rtlCol="0"/>
            <a:lstStyle/>
            <a:p>
              <a:endParaRPr/>
            </a:p>
          </p:txBody>
        </p:sp>
        <p:sp>
          <p:nvSpPr>
            <p:cNvPr id="9301" name="object 9301"/>
            <p:cNvSpPr/>
            <p:nvPr/>
          </p:nvSpPr>
          <p:spPr>
            <a:xfrm>
              <a:off x="5570220" y="8645080"/>
              <a:ext cx="7620" cy="1270"/>
            </a:xfrm>
            <a:custGeom>
              <a:avLst/>
              <a:gdLst/>
              <a:ahLst/>
              <a:cxnLst/>
              <a:rect l="l" t="t" r="r" b="b"/>
              <a:pathLst>
                <a:path w="7620" h="1270">
                  <a:moveTo>
                    <a:pt x="7179" y="659"/>
                  </a:moveTo>
                  <a:lnTo>
                    <a:pt x="0" y="0"/>
                  </a:lnTo>
                </a:path>
              </a:pathLst>
            </a:custGeom>
            <a:ln w="25400">
              <a:solidFill>
                <a:srgbClr val="F4BA0B"/>
              </a:solidFill>
            </a:ln>
          </p:spPr>
          <p:txBody>
            <a:bodyPr wrap="square" lIns="0" tIns="0" rIns="0" bIns="0" rtlCol="0"/>
            <a:lstStyle/>
            <a:p>
              <a:endParaRPr/>
            </a:p>
          </p:txBody>
        </p:sp>
        <p:sp>
          <p:nvSpPr>
            <p:cNvPr id="9302" name="object 9302"/>
            <p:cNvSpPr/>
            <p:nvPr/>
          </p:nvSpPr>
          <p:spPr>
            <a:xfrm>
              <a:off x="5570220" y="8640026"/>
              <a:ext cx="10795" cy="5080"/>
            </a:xfrm>
            <a:custGeom>
              <a:avLst/>
              <a:gdLst/>
              <a:ahLst/>
              <a:cxnLst/>
              <a:rect l="l" t="t" r="r" b="b"/>
              <a:pathLst>
                <a:path w="10795" h="5079">
                  <a:moveTo>
                    <a:pt x="0" y="5054"/>
                  </a:moveTo>
                  <a:lnTo>
                    <a:pt x="10744" y="0"/>
                  </a:lnTo>
                </a:path>
              </a:pathLst>
            </a:custGeom>
            <a:ln w="25400">
              <a:solidFill>
                <a:srgbClr val="F4BF13"/>
              </a:solidFill>
            </a:ln>
          </p:spPr>
          <p:txBody>
            <a:bodyPr wrap="square" lIns="0" tIns="0" rIns="0" bIns="0" rtlCol="0"/>
            <a:lstStyle/>
            <a:p>
              <a:endParaRPr/>
            </a:p>
          </p:txBody>
        </p:sp>
        <p:sp>
          <p:nvSpPr>
            <p:cNvPr id="9303" name="object 9303"/>
            <p:cNvSpPr/>
            <p:nvPr/>
          </p:nvSpPr>
          <p:spPr>
            <a:xfrm>
              <a:off x="5580964" y="8640026"/>
              <a:ext cx="6350" cy="3810"/>
            </a:xfrm>
            <a:custGeom>
              <a:avLst/>
              <a:gdLst/>
              <a:ahLst/>
              <a:cxnLst/>
              <a:rect l="l" t="t" r="r" b="b"/>
              <a:pathLst>
                <a:path w="6350" h="3809">
                  <a:moveTo>
                    <a:pt x="0" y="0"/>
                  </a:moveTo>
                  <a:lnTo>
                    <a:pt x="5892" y="3530"/>
                  </a:lnTo>
                </a:path>
              </a:pathLst>
            </a:custGeom>
            <a:ln w="25400">
              <a:solidFill>
                <a:srgbClr val="F4BA0C"/>
              </a:solidFill>
            </a:ln>
          </p:spPr>
          <p:txBody>
            <a:bodyPr wrap="square" lIns="0" tIns="0" rIns="0" bIns="0" rtlCol="0"/>
            <a:lstStyle/>
            <a:p>
              <a:endParaRPr/>
            </a:p>
          </p:txBody>
        </p:sp>
        <p:sp>
          <p:nvSpPr>
            <p:cNvPr id="9304" name="object 9304"/>
            <p:cNvSpPr/>
            <p:nvPr/>
          </p:nvSpPr>
          <p:spPr>
            <a:xfrm>
              <a:off x="5563082" y="8635250"/>
              <a:ext cx="18415" cy="10160"/>
            </a:xfrm>
            <a:custGeom>
              <a:avLst/>
              <a:gdLst/>
              <a:ahLst/>
              <a:cxnLst/>
              <a:rect l="l" t="t" r="r" b="b"/>
              <a:pathLst>
                <a:path w="18414" h="10159">
                  <a:moveTo>
                    <a:pt x="11442" y="0"/>
                  </a:moveTo>
                  <a:lnTo>
                    <a:pt x="7759" y="3111"/>
                  </a:lnTo>
                  <a:lnTo>
                    <a:pt x="3924" y="6045"/>
                  </a:lnTo>
                  <a:lnTo>
                    <a:pt x="0" y="8674"/>
                  </a:lnTo>
                  <a:lnTo>
                    <a:pt x="2425" y="9042"/>
                  </a:lnTo>
                  <a:lnTo>
                    <a:pt x="4775" y="9486"/>
                  </a:lnTo>
                  <a:lnTo>
                    <a:pt x="7137" y="9829"/>
                  </a:lnTo>
                  <a:lnTo>
                    <a:pt x="10667" y="8191"/>
                  </a:lnTo>
                  <a:lnTo>
                    <a:pt x="14477" y="6730"/>
                  </a:lnTo>
                  <a:lnTo>
                    <a:pt x="17881" y="4775"/>
                  </a:lnTo>
                  <a:lnTo>
                    <a:pt x="15811" y="3416"/>
                  </a:lnTo>
                  <a:lnTo>
                    <a:pt x="13652" y="1816"/>
                  </a:lnTo>
                  <a:lnTo>
                    <a:pt x="11442" y="0"/>
                  </a:lnTo>
                  <a:close/>
                </a:path>
              </a:pathLst>
            </a:custGeom>
            <a:solidFill>
              <a:srgbClr val="F4C116"/>
            </a:solidFill>
          </p:spPr>
          <p:txBody>
            <a:bodyPr wrap="square" lIns="0" tIns="0" rIns="0" bIns="0" rtlCol="0"/>
            <a:lstStyle/>
            <a:p>
              <a:endParaRPr/>
            </a:p>
          </p:txBody>
        </p:sp>
        <p:sp>
          <p:nvSpPr>
            <p:cNvPr id="9305" name="object 9305"/>
            <p:cNvSpPr/>
            <p:nvPr/>
          </p:nvSpPr>
          <p:spPr>
            <a:xfrm>
              <a:off x="5570220" y="8640026"/>
              <a:ext cx="10795" cy="5080"/>
            </a:xfrm>
            <a:custGeom>
              <a:avLst/>
              <a:gdLst/>
              <a:ahLst/>
              <a:cxnLst/>
              <a:rect l="l" t="t" r="r" b="b"/>
              <a:pathLst>
                <a:path w="10795" h="5079">
                  <a:moveTo>
                    <a:pt x="10744" y="0"/>
                  </a:moveTo>
                  <a:lnTo>
                    <a:pt x="0" y="5054"/>
                  </a:lnTo>
                </a:path>
              </a:pathLst>
            </a:custGeom>
            <a:ln w="25400">
              <a:solidFill>
                <a:srgbClr val="F4BF13"/>
              </a:solidFill>
            </a:ln>
          </p:spPr>
          <p:txBody>
            <a:bodyPr wrap="square" lIns="0" tIns="0" rIns="0" bIns="0" rtlCol="0"/>
            <a:lstStyle/>
            <a:p>
              <a:endParaRPr/>
            </a:p>
          </p:txBody>
        </p:sp>
        <p:sp>
          <p:nvSpPr>
            <p:cNvPr id="9306" name="object 9306"/>
            <p:cNvSpPr/>
            <p:nvPr/>
          </p:nvSpPr>
          <p:spPr>
            <a:xfrm>
              <a:off x="5563082" y="8643924"/>
              <a:ext cx="7620" cy="1270"/>
            </a:xfrm>
            <a:custGeom>
              <a:avLst/>
              <a:gdLst/>
              <a:ahLst/>
              <a:cxnLst/>
              <a:rect l="l" t="t" r="r" b="b"/>
              <a:pathLst>
                <a:path w="7620" h="1270">
                  <a:moveTo>
                    <a:pt x="7137" y="1155"/>
                  </a:moveTo>
                  <a:lnTo>
                    <a:pt x="0" y="0"/>
                  </a:lnTo>
                </a:path>
              </a:pathLst>
            </a:custGeom>
            <a:ln w="25400">
              <a:solidFill>
                <a:srgbClr val="F4C115"/>
              </a:solidFill>
            </a:ln>
          </p:spPr>
          <p:txBody>
            <a:bodyPr wrap="square" lIns="0" tIns="0" rIns="0" bIns="0" rtlCol="0"/>
            <a:lstStyle/>
            <a:p>
              <a:endParaRPr/>
            </a:p>
          </p:txBody>
        </p:sp>
        <p:sp>
          <p:nvSpPr>
            <p:cNvPr id="9307" name="object 9307"/>
            <p:cNvSpPr/>
            <p:nvPr/>
          </p:nvSpPr>
          <p:spPr>
            <a:xfrm>
              <a:off x="5563082" y="8635250"/>
              <a:ext cx="12065" cy="8890"/>
            </a:xfrm>
            <a:custGeom>
              <a:avLst/>
              <a:gdLst/>
              <a:ahLst/>
              <a:cxnLst/>
              <a:rect l="l" t="t" r="r" b="b"/>
              <a:pathLst>
                <a:path w="12064" h="8890">
                  <a:moveTo>
                    <a:pt x="0" y="8674"/>
                  </a:moveTo>
                  <a:lnTo>
                    <a:pt x="11442" y="0"/>
                  </a:lnTo>
                </a:path>
              </a:pathLst>
            </a:custGeom>
            <a:ln w="25400">
              <a:solidFill>
                <a:srgbClr val="F4C219"/>
              </a:solidFill>
            </a:ln>
          </p:spPr>
          <p:txBody>
            <a:bodyPr wrap="square" lIns="0" tIns="0" rIns="0" bIns="0" rtlCol="0"/>
            <a:lstStyle/>
            <a:p>
              <a:endParaRPr/>
            </a:p>
          </p:txBody>
        </p:sp>
        <p:sp>
          <p:nvSpPr>
            <p:cNvPr id="9308" name="object 9308"/>
            <p:cNvSpPr/>
            <p:nvPr/>
          </p:nvSpPr>
          <p:spPr>
            <a:xfrm>
              <a:off x="5574525" y="8635250"/>
              <a:ext cx="6985" cy="5080"/>
            </a:xfrm>
            <a:custGeom>
              <a:avLst/>
              <a:gdLst/>
              <a:ahLst/>
              <a:cxnLst/>
              <a:rect l="l" t="t" r="r" b="b"/>
              <a:pathLst>
                <a:path w="6985" h="5079">
                  <a:moveTo>
                    <a:pt x="0" y="0"/>
                  </a:moveTo>
                  <a:lnTo>
                    <a:pt x="6438" y="4775"/>
                  </a:lnTo>
                </a:path>
              </a:pathLst>
            </a:custGeom>
            <a:ln w="25400">
              <a:solidFill>
                <a:srgbClr val="F4C116"/>
              </a:solidFill>
            </a:ln>
          </p:spPr>
          <p:txBody>
            <a:bodyPr wrap="square" lIns="0" tIns="0" rIns="0" bIns="0" rtlCol="0"/>
            <a:lstStyle/>
            <a:p>
              <a:endParaRPr/>
            </a:p>
          </p:txBody>
        </p:sp>
        <p:sp>
          <p:nvSpPr>
            <p:cNvPr id="9309" name="object 9309"/>
            <p:cNvSpPr/>
            <p:nvPr/>
          </p:nvSpPr>
          <p:spPr>
            <a:xfrm>
              <a:off x="5568442" y="8645080"/>
              <a:ext cx="9525" cy="1270"/>
            </a:xfrm>
            <a:custGeom>
              <a:avLst/>
              <a:gdLst/>
              <a:ahLst/>
              <a:cxnLst/>
              <a:rect l="l" t="t" r="r" b="b"/>
              <a:pathLst>
                <a:path w="9525" h="1270">
                  <a:moveTo>
                    <a:pt x="1778" y="0"/>
                  </a:moveTo>
                  <a:lnTo>
                    <a:pt x="0" y="787"/>
                  </a:lnTo>
                  <a:lnTo>
                    <a:pt x="2451" y="927"/>
                  </a:lnTo>
                  <a:lnTo>
                    <a:pt x="4902" y="1003"/>
                  </a:lnTo>
                  <a:lnTo>
                    <a:pt x="7416" y="952"/>
                  </a:lnTo>
                  <a:lnTo>
                    <a:pt x="8954" y="660"/>
                  </a:lnTo>
                  <a:lnTo>
                    <a:pt x="6502" y="609"/>
                  </a:lnTo>
                  <a:lnTo>
                    <a:pt x="4140" y="342"/>
                  </a:lnTo>
                  <a:lnTo>
                    <a:pt x="1778" y="0"/>
                  </a:lnTo>
                  <a:close/>
                </a:path>
              </a:pathLst>
            </a:custGeom>
            <a:solidFill>
              <a:srgbClr val="F3B90B"/>
            </a:solidFill>
          </p:spPr>
          <p:txBody>
            <a:bodyPr wrap="square" lIns="0" tIns="0" rIns="0" bIns="0" rtlCol="0"/>
            <a:lstStyle/>
            <a:p>
              <a:endParaRPr/>
            </a:p>
          </p:txBody>
        </p:sp>
        <p:sp>
          <p:nvSpPr>
            <p:cNvPr id="9310" name="object 9310"/>
            <p:cNvSpPr/>
            <p:nvPr/>
          </p:nvSpPr>
          <p:spPr>
            <a:xfrm>
              <a:off x="5570220" y="8645080"/>
              <a:ext cx="7620" cy="1270"/>
            </a:xfrm>
            <a:custGeom>
              <a:avLst/>
              <a:gdLst/>
              <a:ahLst/>
              <a:cxnLst/>
              <a:rect l="l" t="t" r="r" b="b"/>
              <a:pathLst>
                <a:path w="7620" h="1270">
                  <a:moveTo>
                    <a:pt x="7179" y="659"/>
                  </a:moveTo>
                  <a:lnTo>
                    <a:pt x="0" y="0"/>
                  </a:lnTo>
                </a:path>
              </a:pathLst>
            </a:custGeom>
            <a:ln w="25400">
              <a:solidFill>
                <a:srgbClr val="F4BA0B"/>
              </a:solidFill>
            </a:ln>
          </p:spPr>
          <p:txBody>
            <a:bodyPr wrap="square" lIns="0" tIns="0" rIns="0" bIns="0" rtlCol="0"/>
            <a:lstStyle/>
            <a:p>
              <a:endParaRPr/>
            </a:p>
          </p:txBody>
        </p:sp>
        <p:sp>
          <p:nvSpPr>
            <p:cNvPr id="9311" name="object 9311"/>
            <p:cNvSpPr/>
            <p:nvPr/>
          </p:nvSpPr>
          <p:spPr>
            <a:xfrm>
              <a:off x="5568442" y="8645080"/>
              <a:ext cx="1905" cy="1270"/>
            </a:xfrm>
            <a:custGeom>
              <a:avLst/>
              <a:gdLst/>
              <a:ahLst/>
              <a:cxnLst/>
              <a:rect l="l" t="t" r="r" b="b"/>
              <a:pathLst>
                <a:path w="1904" h="1270">
                  <a:moveTo>
                    <a:pt x="1778" y="0"/>
                  </a:moveTo>
                  <a:lnTo>
                    <a:pt x="0" y="787"/>
                  </a:lnTo>
                </a:path>
              </a:pathLst>
            </a:custGeom>
            <a:ln w="25400">
              <a:solidFill>
                <a:srgbClr val="F4BE11"/>
              </a:solidFill>
            </a:ln>
          </p:spPr>
          <p:txBody>
            <a:bodyPr wrap="square" lIns="0" tIns="0" rIns="0" bIns="0" rtlCol="0"/>
            <a:lstStyle/>
            <a:p>
              <a:endParaRPr/>
            </a:p>
          </p:txBody>
        </p:sp>
        <p:sp>
          <p:nvSpPr>
            <p:cNvPr id="9312" name="object 9312"/>
            <p:cNvSpPr/>
            <p:nvPr/>
          </p:nvSpPr>
          <p:spPr>
            <a:xfrm>
              <a:off x="5568442" y="8645868"/>
              <a:ext cx="7620" cy="635"/>
            </a:xfrm>
            <a:custGeom>
              <a:avLst/>
              <a:gdLst/>
              <a:ahLst/>
              <a:cxnLst/>
              <a:rect l="l" t="t" r="r" b="b"/>
              <a:pathLst>
                <a:path w="7620" h="634">
                  <a:moveTo>
                    <a:pt x="0" y="0"/>
                  </a:moveTo>
                  <a:lnTo>
                    <a:pt x="7416" y="165"/>
                  </a:lnTo>
                </a:path>
              </a:pathLst>
            </a:custGeom>
            <a:ln w="25400">
              <a:solidFill>
                <a:srgbClr val="F3B80B"/>
              </a:solidFill>
            </a:ln>
          </p:spPr>
          <p:txBody>
            <a:bodyPr wrap="square" lIns="0" tIns="0" rIns="0" bIns="0" rtlCol="0"/>
            <a:lstStyle/>
            <a:p>
              <a:endParaRPr/>
            </a:p>
          </p:txBody>
        </p:sp>
        <p:sp>
          <p:nvSpPr>
            <p:cNvPr id="9313" name="object 9313"/>
            <p:cNvSpPr/>
            <p:nvPr/>
          </p:nvSpPr>
          <p:spPr>
            <a:xfrm>
              <a:off x="5575858" y="8645828"/>
              <a:ext cx="1270" cy="635"/>
            </a:xfrm>
            <a:custGeom>
              <a:avLst/>
              <a:gdLst/>
              <a:ahLst/>
              <a:cxnLst/>
              <a:rect l="l" t="t" r="r" b="b"/>
              <a:pathLst>
                <a:path w="1270" h="634">
                  <a:moveTo>
                    <a:pt x="0" y="204"/>
                  </a:moveTo>
                  <a:lnTo>
                    <a:pt x="1086" y="0"/>
                  </a:lnTo>
                </a:path>
              </a:pathLst>
            </a:custGeom>
            <a:ln w="25399">
              <a:solidFill>
                <a:srgbClr val="F3B305"/>
              </a:solidFill>
            </a:ln>
          </p:spPr>
          <p:txBody>
            <a:bodyPr wrap="square" lIns="0" tIns="0" rIns="0" bIns="0" rtlCol="0"/>
            <a:lstStyle/>
            <a:p>
              <a:endParaRPr/>
            </a:p>
          </p:txBody>
        </p:sp>
        <p:sp>
          <p:nvSpPr>
            <p:cNvPr id="9314" name="object 9314"/>
            <p:cNvSpPr/>
            <p:nvPr/>
          </p:nvSpPr>
          <p:spPr>
            <a:xfrm>
              <a:off x="5570423" y="8646020"/>
              <a:ext cx="5715" cy="635"/>
            </a:xfrm>
            <a:custGeom>
              <a:avLst/>
              <a:gdLst/>
              <a:ahLst/>
              <a:cxnLst/>
              <a:rect l="l" t="t" r="r" b="b"/>
              <a:pathLst>
                <a:path w="5714" h="634">
                  <a:moveTo>
                    <a:pt x="1701" y="0"/>
                  </a:moveTo>
                  <a:lnTo>
                    <a:pt x="0" y="533"/>
                  </a:lnTo>
                  <a:lnTo>
                    <a:pt x="2578" y="431"/>
                  </a:lnTo>
                  <a:lnTo>
                    <a:pt x="3886" y="317"/>
                  </a:lnTo>
                  <a:lnTo>
                    <a:pt x="5306" y="38"/>
                  </a:lnTo>
                  <a:lnTo>
                    <a:pt x="2933" y="38"/>
                  </a:lnTo>
                  <a:lnTo>
                    <a:pt x="1701" y="0"/>
                  </a:lnTo>
                  <a:close/>
                </a:path>
                <a:path w="5714" h="634">
                  <a:moveTo>
                    <a:pt x="5435" y="12"/>
                  </a:moveTo>
                  <a:lnTo>
                    <a:pt x="2933" y="38"/>
                  </a:lnTo>
                  <a:lnTo>
                    <a:pt x="5306" y="38"/>
                  </a:lnTo>
                  <a:lnTo>
                    <a:pt x="5435" y="12"/>
                  </a:lnTo>
                  <a:close/>
                </a:path>
              </a:pathLst>
            </a:custGeom>
            <a:solidFill>
              <a:srgbClr val="EFB108"/>
            </a:solidFill>
          </p:spPr>
          <p:txBody>
            <a:bodyPr wrap="square" lIns="0" tIns="0" rIns="0" bIns="0" rtlCol="0"/>
            <a:lstStyle/>
            <a:p>
              <a:endParaRPr/>
            </a:p>
          </p:txBody>
        </p:sp>
        <p:sp>
          <p:nvSpPr>
            <p:cNvPr id="9315" name="object 9315"/>
            <p:cNvSpPr/>
            <p:nvPr/>
          </p:nvSpPr>
          <p:spPr>
            <a:xfrm>
              <a:off x="5574309" y="8646033"/>
              <a:ext cx="1905" cy="635"/>
            </a:xfrm>
            <a:custGeom>
              <a:avLst/>
              <a:gdLst/>
              <a:ahLst/>
              <a:cxnLst/>
              <a:rect l="l" t="t" r="r" b="b"/>
              <a:pathLst>
                <a:path w="1904" h="634">
                  <a:moveTo>
                    <a:pt x="1549" y="0"/>
                  </a:moveTo>
                  <a:lnTo>
                    <a:pt x="0" y="304"/>
                  </a:lnTo>
                </a:path>
              </a:pathLst>
            </a:custGeom>
            <a:ln w="25400">
              <a:solidFill>
                <a:srgbClr val="ECAC05"/>
              </a:solidFill>
            </a:ln>
          </p:spPr>
          <p:txBody>
            <a:bodyPr wrap="square" lIns="0" tIns="0" rIns="0" bIns="0" rtlCol="0"/>
            <a:lstStyle/>
            <a:p>
              <a:endParaRPr/>
            </a:p>
          </p:txBody>
        </p:sp>
        <p:sp>
          <p:nvSpPr>
            <p:cNvPr id="9316" name="object 9316"/>
            <p:cNvSpPr/>
            <p:nvPr/>
          </p:nvSpPr>
          <p:spPr>
            <a:xfrm>
              <a:off x="5570423" y="8646337"/>
              <a:ext cx="4445" cy="635"/>
            </a:xfrm>
            <a:custGeom>
              <a:avLst/>
              <a:gdLst/>
              <a:ahLst/>
              <a:cxnLst/>
              <a:rect l="l" t="t" r="r" b="b"/>
              <a:pathLst>
                <a:path w="4445" h="634">
                  <a:moveTo>
                    <a:pt x="3886" y="0"/>
                  </a:moveTo>
                  <a:lnTo>
                    <a:pt x="0" y="215"/>
                  </a:lnTo>
                </a:path>
              </a:pathLst>
            </a:custGeom>
            <a:ln w="25400">
              <a:solidFill>
                <a:srgbClr val="EBAE06"/>
              </a:solidFill>
            </a:ln>
          </p:spPr>
          <p:txBody>
            <a:bodyPr wrap="square" lIns="0" tIns="0" rIns="0" bIns="0" rtlCol="0"/>
            <a:lstStyle/>
            <a:p>
              <a:endParaRPr/>
            </a:p>
          </p:txBody>
        </p:sp>
        <p:sp>
          <p:nvSpPr>
            <p:cNvPr id="9317" name="object 9317"/>
            <p:cNvSpPr/>
            <p:nvPr/>
          </p:nvSpPr>
          <p:spPr>
            <a:xfrm>
              <a:off x="5570423" y="8646020"/>
              <a:ext cx="1905" cy="635"/>
            </a:xfrm>
            <a:custGeom>
              <a:avLst/>
              <a:gdLst/>
              <a:ahLst/>
              <a:cxnLst/>
              <a:rect l="l" t="t" r="r" b="b"/>
              <a:pathLst>
                <a:path w="1904" h="634">
                  <a:moveTo>
                    <a:pt x="0" y="533"/>
                  </a:moveTo>
                  <a:lnTo>
                    <a:pt x="1701" y="0"/>
                  </a:lnTo>
                </a:path>
              </a:pathLst>
            </a:custGeom>
            <a:ln w="25400">
              <a:solidFill>
                <a:srgbClr val="F2B60A"/>
              </a:solidFill>
            </a:ln>
          </p:spPr>
          <p:txBody>
            <a:bodyPr wrap="square" lIns="0" tIns="0" rIns="0" bIns="0" rtlCol="0"/>
            <a:lstStyle/>
            <a:p>
              <a:endParaRPr/>
            </a:p>
          </p:txBody>
        </p:sp>
        <p:sp>
          <p:nvSpPr>
            <p:cNvPr id="9318" name="object 9318"/>
            <p:cNvSpPr/>
            <p:nvPr/>
          </p:nvSpPr>
          <p:spPr>
            <a:xfrm>
              <a:off x="5572125" y="8633320"/>
              <a:ext cx="3810" cy="13970"/>
            </a:xfrm>
            <a:custGeom>
              <a:avLst/>
              <a:gdLst/>
              <a:ahLst/>
              <a:cxnLst/>
              <a:rect l="l" t="t" r="r" b="b"/>
              <a:pathLst>
                <a:path w="3810" h="13970">
                  <a:moveTo>
                    <a:pt x="3733" y="0"/>
                  </a:moveTo>
                  <a:lnTo>
                    <a:pt x="0" y="0"/>
                  </a:lnTo>
                  <a:lnTo>
                    <a:pt x="0" y="13409"/>
                  </a:lnTo>
                  <a:lnTo>
                    <a:pt x="1142" y="13220"/>
                  </a:lnTo>
                  <a:lnTo>
                    <a:pt x="3733" y="12718"/>
                  </a:lnTo>
                  <a:lnTo>
                    <a:pt x="3733" y="0"/>
                  </a:lnTo>
                  <a:close/>
                </a:path>
              </a:pathLst>
            </a:custGeom>
            <a:solidFill>
              <a:srgbClr val="F3B509"/>
            </a:solidFill>
          </p:spPr>
          <p:txBody>
            <a:bodyPr wrap="square" lIns="0" tIns="0" rIns="0" bIns="0" rtlCol="0"/>
            <a:lstStyle/>
            <a:p>
              <a:endParaRPr/>
            </a:p>
          </p:txBody>
        </p:sp>
        <p:sp>
          <p:nvSpPr>
            <p:cNvPr id="9319" name="object 9319"/>
            <p:cNvSpPr/>
            <p:nvPr/>
          </p:nvSpPr>
          <p:spPr>
            <a:xfrm>
              <a:off x="5566625" y="8645868"/>
              <a:ext cx="5715" cy="1270"/>
            </a:xfrm>
            <a:custGeom>
              <a:avLst/>
              <a:gdLst/>
              <a:ahLst/>
              <a:cxnLst/>
              <a:rect l="l" t="t" r="r" b="b"/>
              <a:pathLst>
                <a:path w="5714" h="1270">
                  <a:moveTo>
                    <a:pt x="1816" y="0"/>
                  </a:moveTo>
                  <a:lnTo>
                    <a:pt x="609" y="507"/>
                  </a:lnTo>
                  <a:lnTo>
                    <a:pt x="0" y="749"/>
                  </a:lnTo>
                  <a:lnTo>
                    <a:pt x="1257" y="749"/>
                  </a:lnTo>
                  <a:lnTo>
                    <a:pt x="2527" y="736"/>
                  </a:lnTo>
                  <a:lnTo>
                    <a:pt x="3797" y="685"/>
                  </a:lnTo>
                  <a:lnTo>
                    <a:pt x="4368" y="520"/>
                  </a:lnTo>
                  <a:lnTo>
                    <a:pt x="5499" y="152"/>
                  </a:lnTo>
                  <a:lnTo>
                    <a:pt x="4267" y="126"/>
                  </a:lnTo>
                  <a:lnTo>
                    <a:pt x="3035" y="76"/>
                  </a:lnTo>
                  <a:lnTo>
                    <a:pt x="1816" y="0"/>
                  </a:lnTo>
                  <a:close/>
                </a:path>
              </a:pathLst>
            </a:custGeom>
            <a:solidFill>
              <a:srgbClr val="F3BA0D"/>
            </a:solidFill>
          </p:spPr>
          <p:txBody>
            <a:bodyPr wrap="square" lIns="0" tIns="0" rIns="0" bIns="0" rtlCol="0"/>
            <a:lstStyle/>
            <a:p>
              <a:endParaRPr/>
            </a:p>
          </p:txBody>
        </p:sp>
        <p:sp>
          <p:nvSpPr>
            <p:cNvPr id="9320" name="object 9320"/>
            <p:cNvSpPr/>
            <p:nvPr/>
          </p:nvSpPr>
          <p:spPr>
            <a:xfrm>
              <a:off x="5570423" y="8646020"/>
              <a:ext cx="1905" cy="635"/>
            </a:xfrm>
            <a:custGeom>
              <a:avLst/>
              <a:gdLst/>
              <a:ahLst/>
              <a:cxnLst/>
              <a:rect l="l" t="t" r="r" b="b"/>
              <a:pathLst>
                <a:path w="1904" h="634">
                  <a:moveTo>
                    <a:pt x="1701" y="0"/>
                  </a:moveTo>
                  <a:lnTo>
                    <a:pt x="0" y="533"/>
                  </a:lnTo>
                </a:path>
              </a:pathLst>
            </a:custGeom>
            <a:ln w="25400">
              <a:solidFill>
                <a:srgbClr val="F2B60A"/>
              </a:solidFill>
            </a:ln>
          </p:spPr>
          <p:txBody>
            <a:bodyPr wrap="square" lIns="0" tIns="0" rIns="0" bIns="0" rtlCol="0"/>
            <a:lstStyle/>
            <a:p>
              <a:endParaRPr/>
            </a:p>
          </p:txBody>
        </p:sp>
        <p:sp>
          <p:nvSpPr>
            <p:cNvPr id="9321" name="object 9321"/>
            <p:cNvSpPr/>
            <p:nvPr/>
          </p:nvSpPr>
          <p:spPr>
            <a:xfrm>
              <a:off x="5566625" y="8633853"/>
              <a:ext cx="3810" cy="13970"/>
            </a:xfrm>
            <a:custGeom>
              <a:avLst/>
              <a:gdLst/>
              <a:ahLst/>
              <a:cxnLst/>
              <a:rect l="l" t="t" r="r" b="b"/>
              <a:pathLst>
                <a:path w="3810" h="13970">
                  <a:moveTo>
                    <a:pt x="3797" y="0"/>
                  </a:moveTo>
                  <a:lnTo>
                    <a:pt x="0" y="0"/>
                  </a:lnTo>
                  <a:lnTo>
                    <a:pt x="0" y="13786"/>
                  </a:lnTo>
                  <a:lnTo>
                    <a:pt x="3797" y="13158"/>
                  </a:lnTo>
                  <a:lnTo>
                    <a:pt x="3797" y="0"/>
                  </a:lnTo>
                  <a:close/>
                </a:path>
              </a:pathLst>
            </a:custGeom>
            <a:solidFill>
              <a:srgbClr val="F2B80B"/>
            </a:solidFill>
          </p:spPr>
          <p:txBody>
            <a:bodyPr wrap="square" lIns="0" tIns="0" rIns="0" bIns="0" rtlCol="0"/>
            <a:lstStyle/>
            <a:p>
              <a:endParaRPr/>
            </a:p>
          </p:txBody>
        </p:sp>
        <p:sp>
          <p:nvSpPr>
            <p:cNvPr id="9322" name="object 9322"/>
            <p:cNvSpPr/>
            <p:nvPr/>
          </p:nvSpPr>
          <p:spPr>
            <a:xfrm>
              <a:off x="5566625" y="8645868"/>
              <a:ext cx="1905" cy="1270"/>
            </a:xfrm>
            <a:custGeom>
              <a:avLst/>
              <a:gdLst/>
              <a:ahLst/>
              <a:cxnLst/>
              <a:rect l="l" t="t" r="r" b="b"/>
              <a:pathLst>
                <a:path w="1904" h="1270">
                  <a:moveTo>
                    <a:pt x="0" y="749"/>
                  </a:moveTo>
                  <a:lnTo>
                    <a:pt x="1816" y="0"/>
                  </a:lnTo>
                </a:path>
              </a:pathLst>
            </a:custGeom>
            <a:ln w="25400">
              <a:solidFill>
                <a:srgbClr val="F4BD10"/>
              </a:solidFill>
            </a:ln>
          </p:spPr>
          <p:txBody>
            <a:bodyPr wrap="square" lIns="0" tIns="0" rIns="0" bIns="0" rtlCol="0"/>
            <a:lstStyle/>
            <a:p>
              <a:endParaRPr/>
            </a:p>
          </p:txBody>
        </p:sp>
        <p:sp>
          <p:nvSpPr>
            <p:cNvPr id="9323" name="object 9323"/>
            <p:cNvSpPr/>
            <p:nvPr/>
          </p:nvSpPr>
          <p:spPr>
            <a:xfrm>
              <a:off x="5568442" y="8645868"/>
              <a:ext cx="3810" cy="635"/>
            </a:xfrm>
            <a:custGeom>
              <a:avLst/>
              <a:gdLst/>
              <a:ahLst/>
              <a:cxnLst/>
              <a:rect l="l" t="t" r="r" b="b"/>
              <a:pathLst>
                <a:path w="3810" h="634">
                  <a:moveTo>
                    <a:pt x="0" y="0"/>
                  </a:moveTo>
                  <a:lnTo>
                    <a:pt x="3683" y="152"/>
                  </a:lnTo>
                </a:path>
              </a:pathLst>
            </a:custGeom>
            <a:ln w="25400">
              <a:solidFill>
                <a:srgbClr val="F4BC0E"/>
              </a:solidFill>
            </a:ln>
          </p:spPr>
          <p:txBody>
            <a:bodyPr wrap="square" lIns="0" tIns="0" rIns="0" bIns="0" rtlCol="0"/>
            <a:lstStyle/>
            <a:p>
              <a:endParaRPr/>
            </a:p>
          </p:txBody>
        </p:sp>
        <p:sp>
          <p:nvSpPr>
            <p:cNvPr id="9324" name="object 9324"/>
            <p:cNvSpPr/>
            <p:nvPr/>
          </p:nvSpPr>
          <p:spPr>
            <a:xfrm>
              <a:off x="5559209" y="8643924"/>
              <a:ext cx="11430" cy="3175"/>
            </a:xfrm>
            <a:custGeom>
              <a:avLst/>
              <a:gdLst/>
              <a:ahLst/>
              <a:cxnLst/>
              <a:rect l="l" t="t" r="r" b="b"/>
              <a:pathLst>
                <a:path w="11429" h="3175">
                  <a:moveTo>
                    <a:pt x="3873" y="0"/>
                  </a:moveTo>
                  <a:lnTo>
                    <a:pt x="2590" y="850"/>
                  </a:lnTo>
                  <a:lnTo>
                    <a:pt x="0" y="2501"/>
                  </a:lnTo>
                  <a:lnTo>
                    <a:pt x="4914" y="2692"/>
                  </a:lnTo>
                  <a:lnTo>
                    <a:pt x="7416" y="2692"/>
                  </a:lnTo>
                  <a:lnTo>
                    <a:pt x="8636" y="2209"/>
                  </a:lnTo>
                  <a:lnTo>
                    <a:pt x="9855" y="1689"/>
                  </a:lnTo>
                  <a:lnTo>
                    <a:pt x="11010" y="1155"/>
                  </a:lnTo>
                  <a:lnTo>
                    <a:pt x="8648" y="812"/>
                  </a:lnTo>
                  <a:lnTo>
                    <a:pt x="6299" y="368"/>
                  </a:lnTo>
                  <a:lnTo>
                    <a:pt x="3873" y="0"/>
                  </a:lnTo>
                  <a:close/>
                </a:path>
              </a:pathLst>
            </a:custGeom>
            <a:solidFill>
              <a:srgbClr val="F4BF13"/>
            </a:solidFill>
          </p:spPr>
          <p:txBody>
            <a:bodyPr wrap="square" lIns="0" tIns="0" rIns="0" bIns="0" rtlCol="0"/>
            <a:lstStyle/>
            <a:p>
              <a:endParaRPr/>
            </a:p>
          </p:txBody>
        </p:sp>
        <p:sp>
          <p:nvSpPr>
            <p:cNvPr id="9325" name="object 9325"/>
            <p:cNvSpPr/>
            <p:nvPr/>
          </p:nvSpPr>
          <p:spPr>
            <a:xfrm>
              <a:off x="5566625" y="8645080"/>
              <a:ext cx="3810" cy="1905"/>
            </a:xfrm>
            <a:custGeom>
              <a:avLst/>
              <a:gdLst/>
              <a:ahLst/>
              <a:cxnLst/>
              <a:rect l="l" t="t" r="r" b="b"/>
              <a:pathLst>
                <a:path w="3810" h="1904">
                  <a:moveTo>
                    <a:pt x="3594" y="0"/>
                  </a:moveTo>
                  <a:lnTo>
                    <a:pt x="0" y="1536"/>
                  </a:lnTo>
                </a:path>
              </a:pathLst>
            </a:custGeom>
            <a:ln w="25400">
              <a:solidFill>
                <a:srgbClr val="F4BD10"/>
              </a:solidFill>
            </a:ln>
          </p:spPr>
          <p:txBody>
            <a:bodyPr wrap="square" lIns="0" tIns="0" rIns="0" bIns="0" rtlCol="0"/>
            <a:lstStyle/>
            <a:p>
              <a:endParaRPr/>
            </a:p>
          </p:txBody>
        </p:sp>
        <p:sp>
          <p:nvSpPr>
            <p:cNvPr id="9326" name="object 9326"/>
            <p:cNvSpPr/>
            <p:nvPr/>
          </p:nvSpPr>
          <p:spPr>
            <a:xfrm>
              <a:off x="5559209" y="8646426"/>
              <a:ext cx="7620" cy="635"/>
            </a:xfrm>
            <a:custGeom>
              <a:avLst/>
              <a:gdLst/>
              <a:ahLst/>
              <a:cxnLst/>
              <a:rect l="l" t="t" r="r" b="b"/>
              <a:pathLst>
                <a:path w="7620" h="634">
                  <a:moveTo>
                    <a:pt x="7416" y="190"/>
                  </a:moveTo>
                  <a:lnTo>
                    <a:pt x="0" y="0"/>
                  </a:lnTo>
                </a:path>
              </a:pathLst>
            </a:custGeom>
            <a:ln w="25400">
              <a:solidFill>
                <a:srgbClr val="F4BD11"/>
              </a:solidFill>
            </a:ln>
          </p:spPr>
          <p:txBody>
            <a:bodyPr wrap="square" lIns="0" tIns="0" rIns="0" bIns="0" rtlCol="0"/>
            <a:lstStyle/>
            <a:p>
              <a:endParaRPr/>
            </a:p>
          </p:txBody>
        </p:sp>
        <p:sp>
          <p:nvSpPr>
            <p:cNvPr id="9327" name="object 9327"/>
            <p:cNvSpPr/>
            <p:nvPr/>
          </p:nvSpPr>
          <p:spPr>
            <a:xfrm>
              <a:off x="5559209" y="8643924"/>
              <a:ext cx="4445" cy="2540"/>
            </a:xfrm>
            <a:custGeom>
              <a:avLst/>
              <a:gdLst/>
              <a:ahLst/>
              <a:cxnLst/>
              <a:rect l="l" t="t" r="r" b="b"/>
              <a:pathLst>
                <a:path w="4445" h="2540">
                  <a:moveTo>
                    <a:pt x="0" y="2501"/>
                  </a:moveTo>
                  <a:lnTo>
                    <a:pt x="3873" y="0"/>
                  </a:lnTo>
                </a:path>
              </a:pathLst>
            </a:custGeom>
            <a:ln w="25400">
              <a:solidFill>
                <a:srgbClr val="F4C116"/>
              </a:solidFill>
            </a:ln>
          </p:spPr>
          <p:txBody>
            <a:bodyPr wrap="square" lIns="0" tIns="0" rIns="0" bIns="0" rtlCol="0"/>
            <a:lstStyle/>
            <a:p>
              <a:endParaRPr/>
            </a:p>
          </p:txBody>
        </p:sp>
        <p:sp>
          <p:nvSpPr>
            <p:cNvPr id="9328" name="object 9328"/>
            <p:cNvSpPr/>
            <p:nvPr/>
          </p:nvSpPr>
          <p:spPr>
            <a:xfrm>
              <a:off x="5563082" y="8643924"/>
              <a:ext cx="7620" cy="1270"/>
            </a:xfrm>
            <a:custGeom>
              <a:avLst/>
              <a:gdLst/>
              <a:ahLst/>
              <a:cxnLst/>
              <a:rect l="l" t="t" r="r" b="b"/>
              <a:pathLst>
                <a:path w="7620" h="1270">
                  <a:moveTo>
                    <a:pt x="0" y="0"/>
                  </a:moveTo>
                  <a:lnTo>
                    <a:pt x="7137" y="1155"/>
                  </a:lnTo>
                </a:path>
              </a:pathLst>
            </a:custGeom>
            <a:ln w="25400">
              <a:solidFill>
                <a:srgbClr val="F4C115"/>
              </a:solidFill>
            </a:ln>
          </p:spPr>
          <p:txBody>
            <a:bodyPr wrap="square" lIns="0" tIns="0" rIns="0" bIns="0" rtlCol="0"/>
            <a:lstStyle/>
            <a:p>
              <a:endParaRPr/>
            </a:p>
          </p:txBody>
        </p:sp>
        <p:sp>
          <p:nvSpPr>
            <p:cNvPr id="9329" name="object 9329"/>
            <p:cNvSpPr/>
            <p:nvPr/>
          </p:nvSpPr>
          <p:spPr>
            <a:xfrm>
              <a:off x="5568734" y="8646337"/>
              <a:ext cx="5715" cy="1270"/>
            </a:xfrm>
            <a:custGeom>
              <a:avLst/>
              <a:gdLst/>
              <a:ahLst/>
              <a:cxnLst/>
              <a:rect l="l" t="t" r="r" b="b"/>
              <a:pathLst>
                <a:path w="5714" h="1270">
                  <a:moveTo>
                    <a:pt x="5575" y="0"/>
                  </a:moveTo>
                  <a:lnTo>
                    <a:pt x="4267" y="114"/>
                  </a:lnTo>
                  <a:lnTo>
                    <a:pt x="2971" y="177"/>
                  </a:lnTo>
                  <a:lnTo>
                    <a:pt x="1689" y="215"/>
                  </a:lnTo>
                  <a:lnTo>
                    <a:pt x="1130" y="406"/>
                  </a:lnTo>
                  <a:lnTo>
                    <a:pt x="558" y="584"/>
                  </a:lnTo>
                  <a:lnTo>
                    <a:pt x="0" y="736"/>
                  </a:lnTo>
                  <a:lnTo>
                    <a:pt x="1320" y="622"/>
                  </a:lnTo>
                  <a:lnTo>
                    <a:pt x="2666" y="469"/>
                  </a:lnTo>
                  <a:lnTo>
                    <a:pt x="4025" y="279"/>
                  </a:lnTo>
                  <a:lnTo>
                    <a:pt x="4546" y="177"/>
                  </a:lnTo>
                  <a:lnTo>
                    <a:pt x="5054" y="101"/>
                  </a:lnTo>
                  <a:lnTo>
                    <a:pt x="5575" y="0"/>
                  </a:lnTo>
                  <a:close/>
                </a:path>
              </a:pathLst>
            </a:custGeom>
            <a:solidFill>
              <a:srgbClr val="E4A706"/>
            </a:solidFill>
          </p:spPr>
          <p:txBody>
            <a:bodyPr wrap="square" lIns="0" tIns="0" rIns="0" bIns="0" rtlCol="0"/>
            <a:lstStyle/>
            <a:p>
              <a:endParaRPr/>
            </a:p>
          </p:txBody>
        </p:sp>
        <p:sp>
          <p:nvSpPr>
            <p:cNvPr id="9330" name="object 9330"/>
            <p:cNvSpPr/>
            <p:nvPr/>
          </p:nvSpPr>
          <p:spPr>
            <a:xfrm>
              <a:off x="5572760" y="8646337"/>
              <a:ext cx="1905" cy="635"/>
            </a:xfrm>
            <a:custGeom>
              <a:avLst/>
              <a:gdLst/>
              <a:ahLst/>
              <a:cxnLst/>
              <a:rect l="l" t="t" r="r" b="b"/>
              <a:pathLst>
                <a:path w="1904" h="634">
                  <a:moveTo>
                    <a:pt x="1549" y="0"/>
                  </a:moveTo>
                  <a:lnTo>
                    <a:pt x="0" y="279"/>
                  </a:lnTo>
                </a:path>
              </a:pathLst>
            </a:custGeom>
            <a:ln w="25400">
              <a:solidFill>
                <a:srgbClr val="DE9F03"/>
              </a:solidFill>
            </a:ln>
          </p:spPr>
          <p:txBody>
            <a:bodyPr wrap="square" lIns="0" tIns="0" rIns="0" bIns="0" rtlCol="0"/>
            <a:lstStyle/>
            <a:p>
              <a:endParaRPr/>
            </a:p>
          </p:txBody>
        </p:sp>
        <p:sp>
          <p:nvSpPr>
            <p:cNvPr id="9331" name="object 9331"/>
            <p:cNvSpPr/>
            <p:nvPr/>
          </p:nvSpPr>
          <p:spPr>
            <a:xfrm>
              <a:off x="5568734" y="8646617"/>
              <a:ext cx="4445" cy="635"/>
            </a:xfrm>
            <a:custGeom>
              <a:avLst/>
              <a:gdLst/>
              <a:ahLst/>
              <a:cxnLst/>
              <a:rect l="l" t="t" r="r" b="b"/>
              <a:pathLst>
                <a:path w="4445" h="634">
                  <a:moveTo>
                    <a:pt x="4025" y="0"/>
                  </a:moveTo>
                  <a:lnTo>
                    <a:pt x="0" y="457"/>
                  </a:lnTo>
                </a:path>
              </a:pathLst>
            </a:custGeom>
            <a:ln w="25400">
              <a:solidFill>
                <a:srgbClr val="DEA005"/>
              </a:solidFill>
            </a:ln>
          </p:spPr>
          <p:txBody>
            <a:bodyPr wrap="square" lIns="0" tIns="0" rIns="0" bIns="0" rtlCol="0"/>
            <a:lstStyle/>
            <a:p>
              <a:endParaRPr/>
            </a:p>
          </p:txBody>
        </p:sp>
        <p:sp>
          <p:nvSpPr>
            <p:cNvPr id="9332" name="object 9332"/>
            <p:cNvSpPr/>
            <p:nvPr/>
          </p:nvSpPr>
          <p:spPr>
            <a:xfrm>
              <a:off x="5568734" y="8646553"/>
              <a:ext cx="1905" cy="635"/>
            </a:xfrm>
            <a:custGeom>
              <a:avLst/>
              <a:gdLst/>
              <a:ahLst/>
              <a:cxnLst/>
              <a:rect l="l" t="t" r="r" b="b"/>
              <a:pathLst>
                <a:path w="1904" h="634">
                  <a:moveTo>
                    <a:pt x="0" y="520"/>
                  </a:moveTo>
                  <a:lnTo>
                    <a:pt x="1689" y="0"/>
                  </a:lnTo>
                </a:path>
              </a:pathLst>
            </a:custGeom>
            <a:ln w="25400">
              <a:solidFill>
                <a:srgbClr val="ECAE08"/>
              </a:solidFill>
            </a:ln>
          </p:spPr>
          <p:txBody>
            <a:bodyPr wrap="square" lIns="0" tIns="0" rIns="0" bIns="0" rtlCol="0"/>
            <a:lstStyle/>
            <a:p>
              <a:endParaRPr/>
            </a:p>
          </p:txBody>
        </p:sp>
        <p:sp>
          <p:nvSpPr>
            <p:cNvPr id="9333" name="object 9333"/>
            <p:cNvSpPr/>
            <p:nvPr/>
          </p:nvSpPr>
          <p:spPr>
            <a:xfrm>
              <a:off x="5570423" y="8646337"/>
              <a:ext cx="4445" cy="635"/>
            </a:xfrm>
            <a:custGeom>
              <a:avLst/>
              <a:gdLst/>
              <a:ahLst/>
              <a:cxnLst/>
              <a:rect l="l" t="t" r="r" b="b"/>
              <a:pathLst>
                <a:path w="4445" h="634">
                  <a:moveTo>
                    <a:pt x="0" y="215"/>
                  </a:moveTo>
                  <a:lnTo>
                    <a:pt x="3886" y="0"/>
                  </a:lnTo>
                </a:path>
              </a:pathLst>
            </a:custGeom>
            <a:ln w="25400">
              <a:solidFill>
                <a:srgbClr val="EBAE06"/>
              </a:solidFill>
            </a:ln>
          </p:spPr>
          <p:txBody>
            <a:bodyPr wrap="square" lIns="0" tIns="0" rIns="0" bIns="0" rtlCol="0"/>
            <a:lstStyle/>
            <a:p>
              <a:endParaRPr/>
            </a:p>
          </p:txBody>
        </p:sp>
        <p:sp>
          <p:nvSpPr>
            <p:cNvPr id="9334" name="object 9334"/>
            <p:cNvSpPr/>
            <p:nvPr/>
          </p:nvSpPr>
          <p:spPr>
            <a:xfrm>
              <a:off x="5564809" y="8646553"/>
              <a:ext cx="5715" cy="1270"/>
            </a:xfrm>
            <a:custGeom>
              <a:avLst/>
              <a:gdLst/>
              <a:ahLst/>
              <a:cxnLst/>
              <a:rect l="l" t="t" r="r" b="b"/>
              <a:pathLst>
                <a:path w="5714" h="1270">
                  <a:moveTo>
                    <a:pt x="5613" y="0"/>
                  </a:moveTo>
                  <a:lnTo>
                    <a:pt x="4343" y="50"/>
                  </a:lnTo>
                  <a:lnTo>
                    <a:pt x="3073" y="63"/>
                  </a:lnTo>
                  <a:lnTo>
                    <a:pt x="1816" y="63"/>
                  </a:lnTo>
                  <a:lnTo>
                    <a:pt x="1219" y="317"/>
                  </a:lnTo>
                  <a:lnTo>
                    <a:pt x="0" y="800"/>
                  </a:lnTo>
                  <a:lnTo>
                    <a:pt x="1295" y="723"/>
                  </a:lnTo>
                  <a:lnTo>
                    <a:pt x="2603" y="634"/>
                  </a:lnTo>
                  <a:lnTo>
                    <a:pt x="3924" y="520"/>
                  </a:lnTo>
                  <a:lnTo>
                    <a:pt x="4483" y="368"/>
                  </a:lnTo>
                  <a:lnTo>
                    <a:pt x="5054" y="190"/>
                  </a:lnTo>
                  <a:lnTo>
                    <a:pt x="5613" y="0"/>
                  </a:lnTo>
                  <a:close/>
                </a:path>
              </a:pathLst>
            </a:custGeom>
            <a:solidFill>
              <a:srgbClr val="EFB30A"/>
            </a:solidFill>
          </p:spPr>
          <p:txBody>
            <a:bodyPr wrap="square" lIns="0" tIns="0" rIns="0" bIns="0" rtlCol="0"/>
            <a:lstStyle/>
            <a:p>
              <a:endParaRPr/>
            </a:p>
          </p:txBody>
        </p:sp>
        <p:sp>
          <p:nvSpPr>
            <p:cNvPr id="9335" name="object 9335"/>
            <p:cNvSpPr/>
            <p:nvPr/>
          </p:nvSpPr>
          <p:spPr>
            <a:xfrm>
              <a:off x="5564809" y="8646553"/>
              <a:ext cx="5715" cy="1270"/>
            </a:xfrm>
            <a:custGeom>
              <a:avLst/>
              <a:gdLst/>
              <a:ahLst/>
              <a:cxnLst/>
              <a:rect l="l" t="t" r="r" b="b"/>
              <a:pathLst>
                <a:path w="5714" h="1270">
                  <a:moveTo>
                    <a:pt x="5613" y="0"/>
                  </a:moveTo>
                  <a:lnTo>
                    <a:pt x="3924" y="520"/>
                  </a:lnTo>
                </a:path>
                <a:path w="5714" h="1270">
                  <a:moveTo>
                    <a:pt x="3924" y="520"/>
                  </a:moveTo>
                  <a:lnTo>
                    <a:pt x="0" y="800"/>
                  </a:lnTo>
                </a:path>
              </a:pathLst>
            </a:custGeom>
            <a:ln w="25400">
              <a:solidFill>
                <a:srgbClr val="ECAE08"/>
              </a:solidFill>
            </a:ln>
          </p:spPr>
          <p:txBody>
            <a:bodyPr wrap="square" lIns="0" tIns="0" rIns="0" bIns="0" rtlCol="0"/>
            <a:lstStyle/>
            <a:p>
              <a:endParaRPr/>
            </a:p>
          </p:txBody>
        </p:sp>
        <p:sp>
          <p:nvSpPr>
            <p:cNvPr id="9336" name="object 9336"/>
            <p:cNvSpPr/>
            <p:nvPr/>
          </p:nvSpPr>
          <p:spPr>
            <a:xfrm>
              <a:off x="5564809" y="8646617"/>
              <a:ext cx="1905" cy="1270"/>
            </a:xfrm>
            <a:custGeom>
              <a:avLst/>
              <a:gdLst/>
              <a:ahLst/>
              <a:cxnLst/>
              <a:rect l="l" t="t" r="r" b="b"/>
              <a:pathLst>
                <a:path w="1904" h="1270">
                  <a:moveTo>
                    <a:pt x="0" y="736"/>
                  </a:moveTo>
                  <a:lnTo>
                    <a:pt x="1816" y="0"/>
                  </a:lnTo>
                </a:path>
              </a:pathLst>
            </a:custGeom>
            <a:ln w="25400">
              <a:solidFill>
                <a:srgbClr val="F2B80C"/>
              </a:solidFill>
            </a:ln>
          </p:spPr>
          <p:txBody>
            <a:bodyPr wrap="square" lIns="0" tIns="0" rIns="0" bIns="0" rtlCol="0"/>
            <a:lstStyle/>
            <a:p>
              <a:endParaRPr/>
            </a:p>
          </p:txBody>
        </p:sp>
        <p:sp>
          <p:nvSpPr>
            <p:cNvPr id="9337" name="object 9337"/>
            <p:cNvSpPr/>
            <p:nvPr/>
          </p:nvSpPr>
          <p:spPr>
            <a:xfrm>
              <a:off x="5566625" y="8633853"/>
              <a:ext cx="3810" cy="13970"/>
            </a:xfrm>
            <a:custGeom>
              <a:avLst/>
              <a:gdLst/>
              <a:ahLst/>
              <a:cxnLst/>
              <a:rect l="l" t="t" r="r" b="b"/>
              <a:pathLst>
                <a:path w="3810" h="13970">
                  <a:moveTo>
                    <a:pt x="3797" y="0"/>
                  </a:moveTo>
                  <a:lnTo>
                    <a:pt x="0" y="0"/>
                  </a:lnTo>
                  <a:lnTo>
                    <a:pt x="0" y="13786"/>
                  </a:lnTo>
                  <a:lnTo>
                    <a:pt x="3797" y="13158"/>
                  </a:lnTo>
                  <a:lnTo>
                    <a:pt x="3797" y="0"/>
                  </a:lnTo>
                  <a:close/>
                </a:path>
              </a:pathLst>
            </a:custGeom>
            <a:solidFill>
              <a:srgbClr val="F2B80B"/>
            </a:solidFill>
          </p:spPr>
          <p:txBody>
            <a:bodyPr wrap="square" lIns="0" tIns="0" rIns="0" bIns="0" rtlCol="0"/>
            <a:lstStyle/>
            <a:p>
              <a:endParaRPr/>
            </a:p>
          </p:txBody>
        </p:sp>
        <p:sp>
          <p:nvSpPr>
            <p:cNvPr id="9338" name="object 9338"/>
            <p:cNvSpPr/>
            <p:nvPr/>
          </p:nvSpPr>
          <p:spPr>
            <a:xfrm>
              <a:off x="5567083" y="8646617"/>
              <a:ext cx="5715" cy="1270"/>
            </a:xfrm>
            <a:custGeom>
              <a:avLst/>
              <a:gdLst/>
              <a:ahLst/>
              <a:cxnLst/>
              <a:rect l="l" t="t" r="r" b="b"/>
              <a:pathLst>
                <a:path w="5714" h="1270">
                  <a:moveTo>
                    <a:pt x="5676" y="0"/>
                  </a:moveTo>
                  <a:lnTo>
                    <a:pt x="4317" y="190"/>
                  </a:lnTo>
                  <a:lnTo>
                    <a:pt x="2971" y="342"/>
                  </a:lnTo>
                  <a:lnTo>
                    <a:pt x="1650" y="457"/>
                  </a:lnTo>
                  <a:lnTo>
                    <a:pt x="1092" y="622"/>
                  </a:lnTo>
                  <a:lnTo>
                    <a:pt x="0" y="901"/>
                  </a:lnTo>
                  <a:lnTo>
                    <a:pt x="1371" y="711"/>
                  </a:lnTo>
                  <a:lnTo>
                    <a:pt x="5676" y="0"/>
                  </a:lnTo>
                  <a:close/>
                </a:path>
              </a:pathLst>
            </a:custGeom>
            <a:solidFill>
              <a:srgbClr val="D39603"/>
            </a:solidFill>
          </p:spPr>
          <p:txBody>
            <a:bodyPr wrap="square" lIns="0" tIns="0" rIns="0" bIns="0" rtlCol="0"/>
            <a:lstStyle/>
            <a:p>
              <a:endParaRPr/>
            </a:p>
          </p:txBody>
        </p:sp>
        <p:sp>
          <p:nvSpPr>
            <p:cNvPr id="9339" name="object 9339"/>
            <p:cNvSpPr/>
            <p:nvPr/>
          </p:nvSpPr>
          <p:spPr>
            <a:xfrm>
              <a:off x="5567083" y="8646617"/>
              <a:ext cx="5715" cy="1270"/>
            </a:xfrm>
            <a:custGeom>
              <a:avLst/>
              <a:gdLst/>
              <a:ahLst/>
              <a:cxnLst/>
              <a:rect l="l" t="t" r="r" b="b"/>
              <a:pathLst>
                <a:path w="5714" h="1270">
                  <a:moveTo>
                    <a:pt x="5676" y="0"/>
                  </a:moveTo>
                  <a:lnTo>
                    <a:pt x="4689" y="171"/>
                  </a:lnTo>
                </a:path>
                <a:path w="5714" h="1270">
                  <a:moveTo>
                    <a:pt x="3779" y="322"/>
                  </a:moveTo>
                  <a:lnTo>
                    <a:pt x="0" y="901"/>
                  </a:lnTo>
                </a:path>
              </a:pathLst>
            </a:custGeom>
            <a:ln w="25400">
              <a:solidFill>
                <a:srgbClr val="C98B03"/>
              </a:solidFill>
            </a:ln>
          </p:spPr>
          <p:txBody>
            <a:bodyPr wrap="square" lIns="0" tIns="0" rIns="0" bIns="0" rtlCol="0"/>
            <a:lstStyle/>
            <a:p>
              <a:endParaRPr/>
            </a:p>
          </p:txBody>
        </p:sp>
        <p:sp>
          <p:nvSpPr>
            <p:cNvPr id="9340" name="object 9340"/>
            <p:cNvSpPr/>
            <p:nvPr/>
          </p:nvSpPr>
          <p:spPr>
            <a:xfrm>
              <a:off x="5567083" y="8646617"/>
              <a:ext cx="5715" cy="1270"/>
            </a:xfrm>
            <a:custGeom>
              <a:avLst/>
              <a:gdLst/>
              <a:ahLst/>
              <a:cxnLst/>
              <a:rect l="l" t="t" r="r" b="b"/>
              <a:pathLst>
                <a:path w="5714" h="1270">
                  <a:moveTo>
                    <a:pt x="0" y="901"/>
                  </a:moveTo>
                  <a:lnTo>
                    <a:pt x="1650" y="457"/>
                  </a:lnTo>
                </a:path>
                <a:path w="5714" h="1270">
                  <a:moveTo>
                    <a:pt x="1650" y="457"/>
                  </a:moveTo>
                  <a:lnTo>
                    <a:pt x="5676" y="0"/>
                  </a:lnTo>
                </a:path>
              </a:pathLst>
            </a:custGeom>
            <a:ln w="25400">
              <a:solidFill>
                <a:srgbClr val="DEA005"/>
              </a:solidFill>
            </a:ln>
          </p:spPr>
          <p:txBody>
            <a:bodyPr wrap="square" lIns="0" tIns="0" rIns="0" bIns="0" rtlCol="0"/>
            <a:lstStyle/>
            <a:p>
              <a:endParaRPr/>
            </a:p>
          </p:txBody>
        </p:sp>
        <p:sp>
          <p:nvSpPr>
            <p:cNvPr id="9341" name="object 9341"/>
            <p:cNvSpPr/>
            <p:nvPr/>
          </p:nvSpPr>
          <p:spPr>
            <a:xfrm>
              <a:off x="5563031" y="8647074"/>
              <a:ext cx="5715" cy="1270"/>
            </a:xfrm>
            <a:custGeom>
              <a:avLst/>
              <a:gdLst/>
              <a:ahLst/>
              <a:cxnLst/>
              <a:rect l="l" t="t" r="r" b="b"/>
              <a:pathLst>
                <a:path w="5714" h="1270">
                  <a:moveTo>
                    <a:pt x="5702" y="0"/>
                  </a:moveTo>
                  <a:lnTo>
                    <a:pt x="4381" y="114"/>
                  </a:lnTo>
                  <a:lnTo>
                    <a:pt x="3073" y="203"/>
                  </a:lnTo>
                  <a:lnTo>
                    <a:pt x="1777" y="279"/>
                  </a:lnTo>
                  <a:lnTo>
                    <a:pt x="0" y="965"/>
                  </a:lnTo>
                  <a:lnTo>
                    <a:pt x="5143" y="165"/>
                  </a:lnTo>
                  <a:lnTo>
                    <a:pt x="5702" y="0"/>
                  </a:lnTo>
                  <a:close/>
                </a:path>
              </a:pathLst>
            </a:custGeom>
            <a:solidFill>
              <a:srgbClr val="E4A706"/>
            </a:solidFill>
          </p:spPr>
          <p:txBody>
            <a:bodyPr wrap="square" lIns="0" tIns="0" rIns="0" bIns="0" rtlCol="0"/>
            <a:lstStyle/>
            <a:p>
              <a:endParaRPr/>
            </a:p>
          </p:txBody>
        </p:sp>
        <p:sp>
          <p:nvSpPr>
            <p:cNvPr id="9342" name="object 9342"/>
            <p:cNvSpPr/>
            <p:nvPr/>
          </p:nvSpPr>
          <p:spPr>
            <a:xfrm>
              <a:off x="5567083" y="8647074"/>
              <a:ext cx="1905" cy="635"/>
            </a:xfrm>
            <a:custGeom>
              <a:avLst/>
              <a:gdLst/>
              <a:ahLst/>
              <a:cxnLst/>
              <a:rect l="l" t="t" r="r" b="b"/>
              <a:pathLst>
                <a:path w="1904" h="634">
                  <a:moveTo>
                    <a:pt x="1650" y="0"/>
                  </a:moveTo>
                  <a:lnTo>
                    <a:pt x="0" y="444"/>
                  </a:lnTo>
                </a:path>
              </a:pathLst>
            </a:custGeom>
            <a:ln w="25400">
              <a:solidFill>
                <a:srgbClr val="DEA005"/>
              </a:solidFill>
            </a:ln>
          </p:spPr>
          <p:txBody>
            <a:bodyPr wrap="square" lIns="0" tIns="0" rIns="0" bIns="0" rtlCol="0"/>
            <a:lstStyle/>
            <a:p>
              <a:endParaRPr/>
            </a:p>
          </p:txBody>
        </p:sp>
        <p:sp>
          <p:nvSpPr>
            <p:cNvPr id="9343" name="object 9343"/>
            <p:cNvSpPr/>
            <p:nvPr/>
          </p:nvSpPr>
          <p:spPr>
            <a:xfrm>
              <a:off x="5563031" y="8647519"/>
              <a:ext cx="4445" cy="635"/>
            </a:xfrm>
            <a:custGeom>
              <a:avLst/>
              <a:gdLst/>
              <a:ahLst/>
              <a:cxnLst/>
              <a:rect l="l" t="t" r="r" b="b"/>
              <a:pathLst>
                <a:path w="4445" h="634">
                  <a:moveTo>
                    <a:pt x="4051" y="0"/>
                  </a:moveTo>
                  <a:lnTo>
                    <a:pt x="0" y="520"/>
                  </a:lnTo>
                </a:path>
              </a:pathLst>
            </a:custGeom>
            <a:ln w="25400">
              <a:solidFill>
                <a:srgbClr val="DE9F03"/>
              </a:solidFill>
            </a:ln>
          </p:spPr>
          <p:txBody>
            <a:bodyPr wrap="square" lIns="0" tIns="0" rIns="0" bIns="0" rtlCol="0"/>
            <a:lstStyle/>
            <a:p>
              <a:endParaRPr/>
            </a:p>
          </p:txBody>
        </p:sp>
        <p:sp>
          <p:nvSpPr>
            <p:cNvPr id="9344" name="object 9344"/>
            <p:cNvSpPr/>
            <p:nvPr/>
          </p:nvSpPr>
          <p:spPr>
            <a:xfrm>
              <a:off x="5563031" y="8647353"/>
              <a:ext cx="1905" cy="1270"/>
            </a:xfrm>
            <a:custGeom>
              <a:avLst/>
              <a:gdLst/>
              <a:ahLst/>
              <a:cxnLst/>
              <a:rect l="l" t="t" r="r" b="b"/>
              <a:pathLst>
                <a:path w="1904" h="1270">
                  <a:moveTo>
                    <a:pt x="0" y="685"/>
                  </a:moveTo>
                  <a:lnTo>
                    <a:pt x="1777" y="0"/>
                  </a:lnTo>
                </a:path>
              </a:pathLst>
            </a:custGeom>
            <a:ln w="25400">
              <a:solidFill>
                <a:srgbClr val="EBAE07"/>
              </a:solidFill>
            </a:ln>
          </p:spPr>
          <p:txBody>
            <a:bodyPr wrap="square" lIns="0" tIns="0" rIns="0" bIns="0" rtlCol="0"/>
            <a:lstStyle/>
            <a:p>
              <a:endParaRPr/>
            </a:p>
          </p:txBody>
        </p:sp>
        <p:sp>
          <p:nvSpPr>
            <p:cNvPr id="9345" name="object 9345"/>
            <p:cNvSpPr/>
            <p:nvPr/>
          </p:nvSpPr>
          <p:spPr>
            <a:xfrm>
              <a:off x="5564809" y="8647074"/>
              <a:ext cx="4445" cy="635"/>
            </a:xfrm>
            <a:custGeom>
              <a:avLst/>
              <a:gdLst/>
              <a:ahLst/>
              <a:cxnLst/>
              <a:rect l="l" t="t" r="r" b="b"/>
              <a:pathLst>
                <a:path w="4445" h="634">
                  <a:moveTo>
                    <a:pt x="0" y="279"/>
                  </a:moveTo>
                  <a:lnTo>
                    <a:pt x="3924" y="0"/>
                  </a:lnTo>
                </a:path>
              </a:pathLst>
            </a:custGeom>
            <a:ln w="25399">
              <a:solidFill>
                <a:srgbClr val="ECAE08"/>
              </a:solidFill>
            </a:ln>
          </p:spPr>
          <p:txBody>
            <a:bodyPr wrap="square" lIns="0" tIns="0" rIns="0" bIns="0" rtlCol="0"/>
            <a:lstStyle/>
            <a:p>
              <a:endParaRPr/>
            </a:p>
          </p:txBody>
        </p:sp>
        <p:sp>
          <p:nvSpPr>
            <p:cNvPr id="9346" name="object 9346"/>
            <p:cNvSpPr/>
            <p:nvPr/>
          </p:nvSpPr>
          <p:spPr>
            <a:xfrm>
              <a:off x="5557253" y="8646426"/>
              <a:ext cx="9525" cy="1270"/>
            </a:xfrm>
            <a:custGeom>
              <a:avLst/>
              <a:gdLst/>
              <a:ahLst/>
              <a:cxnLst/>
              <a:rect l="l" t="t" r="r" b="b"/>
              <a:pathLst>
                <a:path w="9525" h="1270">
                  <a:moveTo>
                    <a:pt x="1955" y="0"/>
                  </a:moveTo>
                  <a:lnTo>
                    <a:pt x="0" y="1155"/>
                  </a:lnTo>
                  <a:lnTo>
                    <a:pt x="4978" y="1054"/>
                  </a:lnTo>
                  <a:lnTo>
                    <a:pt x="7556" y="927"/>
                  </a:lnTo>
                  <a:lnTo>
                    <a:pt x="8775" y="444"/>
                  </a:lnTo>
                  <a:lnTo>
                    <a:pt x="9372" y="190"/>
                  </a:lnTo>
                  <a:lnTo>
                    <a:pt x="6870" y="190"/>
                  </a:lnTo>
                  <a:lnTo>
                    <a:pt x="1955" y="0"/>
                  </a:lnTo>
                  <a:close/>
                </a:path>
              </a:pathLst>
            </a:custGeom>
            <a:solidFill>
              <a:srgbClr val="F3BA0E"/>
            </a:solidFill>
          </p:spPr>
          <p:txBody>
            <a:bodyPr wrap="square" lIns="0" tIns="0" rIns="0" bIns="0" rtlCol="0"/>
            <a:lstStyle/>
            <a:p>
              <a:endParaRPr/>
            </a:p>
          </p:txBody>
        </p:sp>
        <p:sp>
          <p:nvSpPr>
            <p:cNvPr id="9347" name="object 9347"/>
            <p:cNvSpPr/>
            <p:nvPr/>
          </p:nvSpPr>
          <p:spPr>
            <a:xfrm>
              <a:off x="5557253" y="8646426"/>
              <a:ext cx="9525" cy="1270"/>
            </a:xfrm>
            <a:custGeom>
              <a:avLst/>
              <a:gdLst/>
              <a:ahLst/>
              <a:cxnLst/>
              <a:rect l="l" t="t" r="r" b="b"/>
              <a:pathLst>
                <a:path w="9525" h="1270">
                  <a:moveTo>
                    <a:pt x="9372" y="190"/>
                  </a:moveTo>
                  <a:lnTo>
                    <a:pt x="1955" y="0"/>
                  </a:lnTo>
                </a:path>
                <a:path w="9525" h="1270">
                  <a:moveTo>
                    <a:pt x="1955" y="0"/>
                  </a:moveTo>
                  <a:lnTo>
                    <a:pt x="0" y="1155"/>
                  </a:lnTo>
                </a:path>
              </a:pathLst>
            </a:custGeom>
            <a:ln w="25400">
              <a:solidFill>
                <a:srgbClr val="F4BD11"/>
              </a:solidFill>
            </a:ln>
          </p:spPr>
          <p:txBody>
            <a:bodyPr wrap="square" lIns="0" tIns="0" rIns="0" bIns="0" rtlCol="0"/>
            <a:lstStyle/>
            <a:p>
              <a:endParaRPr/>
            </a:p>
          </p:txBody>
        </p:sp>
        <p:sp>
          <p:nvSpPr>
            <p:cNvPr id="9348" name="object 9348"/>
            <p:cNvSpPr/>
            <p:nvPr/>
          </p:nvSpPr>
          <p:spPr>
            <a:xfrm>
              <a:off x="5557253" y="8647353"/>
              <a:ext cx="7620" cy="635"/>
            </a:xfrm>
            <a:custGeom>
              <a:avLst/>
              <a:gdLst/>
              <a:ahLst/>
              <a:cxnLst/>
              <a:rect l="l" t="t" r="r" b="b"/>
              <a:pathLst>
                <a:path w="7620" h="634">
                  <a:moveTo>
                    <a:pt x="0" y="228"/>
                  </a:moveTo>
                  <a:lnTo>
                    <a:pt x="7556" y="0"/>
                  </a:lnTo>
                </a:path>
              </a:pathLst>
            </a:custGeom>
            <a:ln w="25400">
              <a:solidFill>
                <a:srgbClr val="F2B70C"/>
              </a:solidFill>
            </a:ln>
          </p:spPr>
          <p:txBody>
            <a:bodyPr wrap="square" lIns="0" tIns="0" rIns="0" bIns="0" rtlCol="0"/>
            <a:lstStyle/>
            <a:p>
              <a:endParaRPr/>
            </a:p>
          </p:txBody>
        </p:sp>
        <p:sp>
          <p:nvSpPr>
            <p:cNvPr id="9349" name="object 9349"/>
            <p:cNvSpPr/>
            <p:nvPr/>
          </p:nvSpPr>
          <p:spPr>
            <a:xfrm>
              <a:off x="5564809" y="8646617"/>
              <a:ext cx="1905" cy="1270"/>
            </a:xfrm>
            <a:custGeom>
              <a:avLst/>
              <a:gdLst/>
              <a:ahLst/>
              <a:cxnLst/>
              <a:rect l="l" t="t" r="r" b="b"/>
              <a:pathLst>
                <a:path w="1904" h="1270">
                  <a:moveTo>
                    <a:pt x="0" y="736"/>
                  </a:moveTo>
                  <a:lnTo>
                    <a:pt x="1816" y="0"/>
                  </a:lnTo>
                </a:path>
              </a:pathLst>
            </a:custGeom>
            <a:ln w="25400">
              <a:solidFill>
                <a:srgbClr val="F2B80C"/>
              </a:solidFill>
            </a:ln>
          </p:spPr>
          <p:txBody>
            <a:bodyPr wrap="square" lIns="0" tIns="0" rIns="0" bIns="0" rtlCol="0"/>
            <a:lstStyle/>
            <a:p>
              <a:endParaRPr/>
            </a:p>
          </p:txBody>
        </p:sp>
        <p:sp>
          <p:nvSpPr>
            <p:cNvPr id="9350" name="object 9350"/>
            <p:cNvSpPr/>
            <p:nvPr/>
          </p:nvSpPr>
          <p:spPr>
            <a:xfrm>
              <a:off x="5559094" y="8647353"/>
              <a:ext cx="5715" cy="1270"/>
            </a:xfrm>
            <a:custGeom>
              <a:avLst/>
              <a:gdLst/>
              <a:ahLst/>
              <a:cxnLst/>
              <a:rect l="l" t="t" r="r" b="b"/>
              <a:pathLst>
                <a:path w="5714" h="1270">
                  <a:moveTo>
                    <a:pt x="5714" y="0"/>
                  </a:moveTo>
                  <a:lnTo>
                    <a:pt x="4432" y="63"/>
                  </a:lnTo>
                  <a:lnTo>
                    <a:pt x="3162" y="114"/>
                  </a:lnTo>
                  <a:lnTo>
                    <a:pt x="1892" y="152"/>
                  </a:lnTo>
                  <a:lnTo>
                    <a:pt x="1270" y="444"/>
                  </a:lnTo>
                  <a:lnTo>
                    <a:pt x="0" y="1079"/>
                  </a:lnTo>
                  <a:lnTo>
                    <a:pt x="1295" y="965"/>
                  </a:lnTo>
                  <a:lnTo>
                    <a:pt x="2603" y="838"/>
                  </a:lnTo>
                  <a:lnTo>
                    <a:pt x="3937" y="685"/>
                  </a:lnTo>
                  <a:lnTo>
                    <a:pt x="5714" y="0"/>
                  </a:lnTo>
                  <a:close/>
                </a:path>
              </a:pathLst>
            </a:custGeom>
            <a:solidFill>
              <a:srgbClr val="EFB108"/>
            </a:solidFill>
          </p:spPr>
          <p:txBody>
            <a:bodyPr wrap="square" lIns="0" tIns="0" rIns="0" bIns="0" rtlCol="0"/>
            <a:lstStyle/>
            <a:p>
              <a:endParaRPr/>
            </a:p>
          </p:txBody>
        </p:sp>
        <p:sp>
          <p:nvSpPr>
            <p:cNvPr id="9351" name="object 9351"/>
            <p:cNvSpPr/>
            <p:nvPr/>
          </p:nvSpPr>
          <p:spPr>
            <a:xfrm>
              <a:off x="5563031" y="8647353"/>
              <a:ext cx="1905" cy="1270"/>
            </a:xfrm>
            <a:custGeom>
              <a:avLst/>
              <a:gdLst/>
              <a:ahLst/>
              <a:cxnLst/>
              <a:rect l="l" t="t" r="r" b="b"/>
              <a:pathLst>
                <a:path w="1904" h="1270">
                  <a:moveTo>
                    <a:pt x="1777" y="0"/>
                  </a:moveTo>
                  <a:lnTo>
                    <a:pt x="0" y="685"/>
                  </a:lnTo>
                </a:path>
              </a:pathLst>
            </a:custGeom>
            <a:ln w="25400">
              <a:solidFill>
                <a:srgbClr val="EBAE07"/>
              </a:solidFill>
            </a:ln>
          </p:spPr>
          <p:txBody>
            <a:bodyPr wrap="square" lIns="0" tIns="0" rIns="0" bIns="0" rtlCol="0"/>
            <a:lstStyle/>
            <a:p>
              <a:endParaRPr/>
            </a:p>
          </p:txBody>
        </p:sp>
        <p:sp>
          <p:nvSpPr>
            <p:cNvPr id="9352" name="object 9352"/>
            <p:cNvSpPr/>
            <p:nvPr/>
          </p:nvSpPr>
          <p:spPr>
            <a:xfrm>
              <a:off x="5559094" y="8648039"/>
              <a:ext cx="4445" cy="635"/>
            </a:xfrm>
            <a:custGeom>
              <a:avLst/>
              <a:gdLst/>
              <a:ahLst/>
              <a:cxnLst/>
              <a:rect l="l" t="t" r="r" b="b"/>
              <a:pathLst>
                <a:path w="4445" h="634">
                  <a:moveTo>
                    <a:pt x="3937" y="0"/>
                  </a:moveTo>
                  <a:lnTo>
                    <a:pt x="0" y="393"/>
                  </a:lnTo>
                </a:path>
              </a:pathLst>
            </a:custGeom>
            <a:ln w="25400">
              <a:solidFill>
                <a:srgbClr val="ECAC05"/>
              </a:solidFill>
            </a:ln>
          </p:spPr>
          <p:txBody>
            <a:bodyPr wrap="square" lIns="0" tIns="0" rIns="0" bIns="0" rtlCol="0"/>
            <a:lstStyle/>
            <a:p>
              <a:endParaRPr/>
            </a:p>
          </p:txBody>
        </p:sp>
        <p:sp>
          <p:nvSpPr>
            <p:cNvPr id="9353" name="object 9353"/>
            <p:cNvSpPr/>
            <p:nvPr/>
          </p:nvSpPr>
          <p:spPr>
            <a:xfrm>
              <a:off x="5559094" y="8647506"/>
              <a:ext cx="1905" cy="1270"/>
            </a:xfrm>
            <a:custGeom>
              <a:avLst/>
              <a:gdLst/>
              <a:ahLst/>
              <a:cxnLst/>
              <a:rect l="l" t="t" r="r" b="b"/>
              <a:pathLst>
                <a:path w="1904" h="1270">
                  <a:moveTo>
                    <a:pt x="0" y="927"/>
                  </a:moveTo>
                  <a:lnTo>
                    <a:pt x="1892" y="0"/>
                  </a:lnTo>
                </a:path>
              </a:pathLst>
            </a:custGeom>
            <a:ln w="25400">
              <a:solidFill>
                <a:srgbClr val="F3B509"/>
              </a:solidFill>
            </a:ln>
          </p:spPr>
          <p:txBody>
            <a:bodyPr wrap="square" lIns="0" tIns="0" rIns="0" bIns="0" rtlCol="0"/>
            <a:lstStyle/>
            <a:p>
              <a:endParaRPr/>
            </a:p>
          </p:txBody>
        </p:sp>
        <p:sp>
          <p:nvSpPr>
            <p:cNvPr id="9354" name="object 9354"/>
            <p:cNvSpPr/>
            <p:nvPr/>
          </p:nvSpPr>
          <p:spPr>
            <a:xfrm>
              <a:off x="5560987" y="8647353"/>
              <a:ext cx="4445" cy="635"/>
            </a:xfrm>
            <a:custGeom>
              <a:avLst/>
              <a:gdLst/>
              <a:ahLst/>
              <a:cxnLst/>
              <a:rect l="l" t="t" r="r" b="b"/>
              <a:pathLst>
                <a:path w="4445" h="634">
                  <a:moveTo>
                    <a:pt x="0" y="152"/>
                  </a:moveTo>
                  <a:lnTo>
                    <a:pt x="3822" y="0"/>
                  </a:lnTo>
                </a:path>
              </a:pathLst>
            </a:custGeom>
            <a:ln w="25400">
              <a:solidFill>
                <a:srgbClr val="F2B60B"/>
              </a:solidFill>
            </a:ln>
          </p:spPr>
          <p:txBody>
            <a:bodyPr wrap="square" lIns="0" tIns="0" rIns="0" bIns="0" rtlCol="0"/>
            <a:lstStyle/>
            <a:p>
              <a:endParaRPr/>
            </a:p>
          </p:txBody>
        </p:sp>
        <p:sp>
          <p:nvSpPr>
            <p:cNvPr id="9355" name="object 9355"/>
            <p:cNvSpPr/>
            <p:nvPr/>
          </p:nvSpPr>
          <p:spPr>
            <a:xfrm>
              <a:off x="5555311" y="8647506"/>
              <a:ext cx="5715" cy="1270"/>
            </a:xfrm>
            <a:custGeom>
              <a:avLst/>
              <a:gdLst/>
              <a:ahLst/>
              <a:cxnLst/>
              <a:rect l="l" t="t" r="r" b="b"/>
              <a:pathLst>
                <a:path w="5714" h="1270">
                  <a:moveTo>
                    <a:pt x="5675" y="0"/>
                  </a:moveTo>
                  <a:lnTo>
                    <a:pt x="1941" y="76"/>
                  </a:lnTo>
                  <a:lnTo>
                    <a:pt x="0" y="1191"/>
                  </a:lnTo>
                  <a:lnTo>
                    <a:pt x="1834" y="1093"/>
                  </a:lnTo>
                  <a:lnTo>
                    <a:pt x="3783" y="927"/>
                  </a:lnTo>
                  <a:lnTo>
                    <a:pt x="5675" y="0"/>
                  </a:lnTo>
                  <a:close/>
                </a:path>
              </a:pathLst>
            </a:custGeom>
            <a:solidFill>
              <a:srgbClr val="F3B609"/>
            </a:solidFill>
          </p:spPr>
          <p:txBody>
            <a:bodyPr wrap="square" lIns="0" tIns="0" rIns="0" bIns="0" rtlCol="0"/>
            <a:lstStyle/>
            <a:p>
              <a:endParaRPr/>
            </a:p>
          </p:txBody>
        </p:sp>
        <p:sp>
          <p:nvSpPr>
            <p:cNvPr id="9356" name="object 9356"/>
            <p:cNvSpPr/>
            <p:nvPr/>
          </p:nvSpPr>
          <p:spPr>
            <a:xfrm>
              <a:off x="5559094" y="8647506"/>
              <a:ext cx="1905" cy="1270"/>
            </a:xfrm>
            <a:custGeom>
              <a:avLst/>
              <a:gdLst/>
              <a:ahLst/>
              <a:cxnLst/>
              <a:rect l="l" t="t" r="r" b="b"/>
              <a:pathLst>
                <a:path w="1904" h="1270">
                  <a:moveTo>
                    <a:pt x="1892" y="0"/>
                  </a:moveTo>
                  <a:lnTo>
                    <a:pt x="0" y="927"/>
                  </a:lnTo>
                </a:path>
              </a:pathLst>
            </a:custGeom>
            <a:ln w="25400">
              <a:solidFill>
                <a:srgbClr val="F3B509"/>
              </a:solidFill>
            </a:ln>
          </p:spPr>
          <p:txBody>
            <a:bodyPr wrap="square" lIns="0" tIns="0" rIns="0" bIns="0" rtlCol="0"/>
            <a:lstStyle/>
            <a:p>
              <a:endParaRPr/>
            </a:p>
          </p:txBody>
        </p:sp>
        <p:sp>
          <p:nvSpPr>
            <p:cNvPr id="9357" name="object 9357"/>
            <p:cNvSpPr/>
            <p:nvPr/>
          </p:nvSpPr>
          <p:spPr>
            <a:xfrm>
              <a:off x="5555957" y="8648433"/>
              <a:ext cx="3175" cy="635"/>
            </a:xfrm>
            <a:custGeom>
              <a:avLst/>
              <a:gdLst/>
              <a:ahLst/>
              <a:cxnLst/>
              <a:rect l="l" t="t" r="r" b="b"/>
              <a:pathLst>
                <a:path w="3175" h="634">
                  <a:moveTo>
                    <a:pt x="3137" y="0"/>
                  </a:moveTo>
                  <a:lnTo>
                    <a:pt x="0" y="230"/>
                  </a:lnTo>
                </a:path>
              </a:pathLst>
            </a:custGeom>
            <a:ln w="25400">
              <a:solidFill>
                <a:srgbClr val="F3B305"/>
              </a:solidFill>
            </a:ln>
          </p:spPr>
          <p:txBody>
            <a:bodyPr wrap="square" lIns="0" tIns="0" rIns="0" bIns="0" rtlCol="0"/>
            <a:lstStyle/>
            <a:p>
              <a:endParaRPr/>
            </a:p>
          </p:txBody>
        </p:sp>
        <p:sp>
          <p:nvSpPr>
            <p:cNvPr id="9358" name="object 9358"/>
            <p:cNvSpPr/>
            <p:nvPr/>
          </p:nvSpPr>
          <p:spPr>
            <a:xfrm>
              <a:off x="5555310" y="8647582"/>
              <a:ext cx="2540" cy="1270"/>
            </a:xfrm>
            <a:custGeom>
              <a:avLst/>
              <a:gdLst/>
              <a:ahLst/>
              <a:cxnLst/>
              <a:rect l="l" t="t" r="r" b="b"/>
              <a:pathLst>
                <a:path w="2539" h="1270">
                  <a:moveTo>
                    <a:pt x="0" y="1115"/>
                  </a:moveTo>
                  <a:lnTo>
                    <a:pt x="1942" y="0"/>
                  </a:lnTo>
                </a:path>
              </a:pathLst>
            </a:custGeom>
            <a:ln w="25400">
              <a:solidFill>
                <a:srgbClr val="F4B709"/>
              </a:solidFill>
            </a:ln>
          </p:spPr>
          <p:txBody>
            <a:bodyPr wrap="square" lIns="0" tIns="0" rIns="0" bIns="0" rtlCol="0"/>
            <a:lstStyle/>
            <a:p>
              <a:endParaRPr/>
            </a:p>
          </p:txBody>
        </p:sp>
        <p:sp>
          <p:nvSpPr>
            <p:cNvPr id="9359" name="object 9359"/>
            <p:cNvSpPr/>
            <p:nvPr/>
          </p:nvSpPr>
          <p:spPr>
            <a:xfrm>
              <a:off x="5557253" y="8634806"/>
              <a:ext cx="3810" cy="13970"/>
            </a:xfrm>
            <a:custGeom>
              <a:avLst/>
              <a:gdLst/>
              <a:ahLst/>
              <a:cxnLst/>
              <a:rect l="l" t="t" r="r" b="b"/>
              <a:pathLst>
                <a:path w="3810" h="13970">
                  <a:moveTo>
                    <a:pt x="3733" y="0"/>
                  </a:moveTo>
                  <a:lnTo>
                    <a:pt x="0" y="0"/>
                  </a:lnTo>
                  <a:lnTo>
                    <a:pt x="0" y="13787"/>
                  </a:lnTo>
                  <a:lnTo>
                    <a:pt x="3009" y="13627"/>
                  </a:lnTo>
                  <a:lnTo>
                    <a:pt x="3733" y="13542"/>
                  </a:lnTo>
                  <a:lnTo>
                    <a:pt x="3733" y="0"/>
                  </a:lnTo>
                  <a:close/>
                </a:path>
              </a:pathLst>
            </a:custGeom>
            <a:solidFill>
              <a:srgbClr val="F4BA0D"/>
            </a:solidFill>
          </p:spPr>
          <p:txBody>
            <a:bodyPr wrap="square" lIns="0" tIns="0" rIns="0" bIns="0" rtlCol="0"/>
            <a:lstStyle/>
            <a:p>
              <a:endParaRPr/>
            </a:p>
          </p:txBody>
        </p:sp>
        <p:sp>
          <p:nvSpPr>
            <p:cNvPr id="9360" name="object 9360"/>
            <p:cNvSpPr/>
            <p:nvPr/>
          </p:nvSpPr>
          <p:spPr>
            <a:xfrm>
              <a:off x="5597677" y="8604580"/>
              <a:ext cx="3810" cy="5080"/>
            </a:xfrm>
            <a:custGeom>
              <a:avLst/>
              <a:gdLst/>
              <a:ahLst/>
              <a:cxnLst/>
              <a:rect l="l" t="t" r="r" b="b"/>
              <a:pathLst>
                <a:path w="3810" h="5079">
                  <a:moveTo>
                    <a:pt x="2171" y="0"/>
                  </a:moveTo>
                  <a:lnTo>
                    <a:pt x="0" y="3047"/>
                  </a:lnTo>
                  <a:lnTo>
                    <a:pt x="1041" y="4991"/>
                  </a:lnTo>
                  <a:lnTo>
                    <a:pt x="1790" y="3987"/>
                  </a:lnTo>
                  <a:lnTo>
                    <a:pt x="3208" y="2012"/>
                  </a:lnTo>
                  <a:lnTo>
                    <a:pt x="2171" y="0"/>
                  </a:lnTo>
                  <a:close/>
                </a:path>
              </a:pathLst>
            </a:custGeom>
            <a:solidFill>
              <a:srgbClr val="F5C015"/>
            </a:solidFill>
          </p:spPr>
          <p:txBody>
            <a:bodyPr wrap="square" lIns="0" tIns="0" rIns="0" bIns="0" rtlCol="0"/>
            <a:lstStyle/>
            <a:p>
              <a:endParaRPr/>
            </a:p>
          </p:txBody>
        </p:sp>
        <p:sp>
          <p:nvSpPr>
            <p:cNvPr id="9361" name="object 9361"/>
            <p:cNvSpPr/>
            <p:nvPr/>
          </p:nvSpPr>
          <p:spPr>
            <a:xfrm>
              <a:off x="5598718" y="8606593"/>
              <a:ext cx="2540" cy="3175"/>
            </a:xfrm>
            <a:custGeom>
              <a:avLst/>
              <a:gdLst/>
              <a:ahLst/>
              <a:cxnLst/>
              <a:rect l="l" t="t" r="r" b="b"/>
              <a:pathLst>
                <a:path w="2539" h="3175">
                  <a:moveTo>
                    <a:pt x="2167" y="0"/>
                  </a:moveTo>
                  <a:lnTo>
                    <a:pt x="0" y="2978"/>
                  </a:lnTo>
                </a:path>
              </a:pathLst>
            </a:custGeom>
            <a:ln w="25400">
              <a:solidFill>
                <a:srgbClr val="F5BF14"/>
              </a:solidFill>
            </a:ln>
          </p:spPr>
          <p:txBody>
            <a:bodyPr wrap="square" lIns="0" tIns="0" rIns="0" bIns="0" rtlCol="0"/>
            <a:lstStyle/>
            <a:p>
              <a:endParaRPr/>
            </a:p>
          </p:txBody>
        </p:sp>
        <p:sp>
          <p:nvSpPr>
            <p:cNvPr id="9362" name="object 9362"/>
            <p:cNvSpPr/>
            <p:nvPr/>
          </p:nvSpPr>
          <p:spPr>
            <a:xfrm>
              <a:off x="5597677" y="8607628"/>
              <a:ext cx="1270" cy="2540"/>
            </a:xfrm>
            <a:custGeom>
              <a:avLst/>
              <a:gdLst/>
              <a:ahLst/>
              <a:cxnLst/>
              <a:rect l="l" t="t" r="r" b="b"/>
              <a:pathLst>
                <a:path w="1270" h="2540">
                  <a:moveTo>
                    <a:pt x="1041" y="1943"/>
                  </a:moveTo>
                  <a:lnTo>
                    <a:pt x="0" y="0"/>
                  </a:lnTo>
                </a:path>
              </a:pathLst>
            </a:custGeom>
            <a:ln w="25400">
              <a:solidFill>
                <a:srgbClr val="F6C218"/>
              </a:solidFill>
            </a:ln>
          </p:spPr>
          <p:txBody>
            <a:bodyPr wrap="square" lIns="0" tIns="0" rIns="0" bIns="0" rtlCol="0"/>
            <a:lstStyle/>
            <a:p>
              <a:endParaRPr/>
            </a:p>
          </p:txBody>
        </p:sp>
        <p:sp>
          <p:nvSpPr>
            <p:cNvPr id="9363" name="object 9363"/>
            <p:cNvSpPr/>
            <p:nvPr/>
          </p:nvSpPr>
          <p:spPr>
            <a:xfrm>
              <a:off x="5597677" y="8604580"/>
              <a:ext cx="2540" cy="3175"/>
            </a:xfrm>
            <a:custGeom>
              <a:avLst/>
              <a:gdLst/>
              <a:ahLst/>
              <a:cxnLst/>
              <a:rect l="l" t="t" r="r" b="b"/>
              <a:pathLst>
                <a:path w="2539" h="3175">
                  <a:moveTo>
                    <a:pt x="0" y="3047"/>
                  </a:moveTo>
                  <a:lnTo>
                    <a:pt x="2171" y="0"/>
                  </a:lnTo>
                </a:path>
              </a:pathLst>
            </a:custGeom>
            <a:ln w="25400">
              <a:solidFill>
                <a:srgbClr val="F5C116"/>
              </a:solidFill>
            </a:ln>
          </p:spPr>
          <p:txBody>
            <a:bodyPr wrap="square" lIns="0" tIns="0" rIns="0" bIns="0" rtlCol="0"/>
            <a:lstStyle/>
            <a:p>
              <a:endParaRPr/>
            </a:p>
          </p:txBody>
        </p:sp>
        <p:sp>
          <p:nvSpPr>
            <p:cNvPr id="9364" name="object 9364"/>
            <p:cNvSpPr/>
            <p:nvPr/>
          </p:nvSpPr>
          <p:spPr>
            <a:xfrm>
              <a:off x="5599849" y="8604580"/>
              <a:ext cx="635" cy="635"/>
            </a:xfrm>
            <a:custGeom>
              <a:avLst/>
              <a:gdLst/>
              <a:ahLst/>
              <a:cxnLst/>
              <a:rect l="l" t="t" r="r" b="b"/>
              <a:pathLst>
                <a:path w="635" h="634">
                  <a:moveTo>
                    <a:pt x="0" y="0"/>
                  </a:moveTo>
                  <a:lnTo>
                    <a:pt x="321" y="618"/>
                  </a:lnTo>
                </a:path>
              </a:pathLst>
            </a:custGeom>
            <a:ln w="25400">
              <a:solidFill>
                <a:srgbClr val="F5BE13"/>
              </a:solidFill>
            </a:ln>
          </p:spPr>
          <p:txBody>
            <a:bodyPr wrap="square" lIns="0" tIns="0" rIns="0" bIns="0" rtlCol="0"/>
            <a:lstStyle/>
            <a:p>
              <a:endParaRPr/>
            </a:p>
          </p:txBody>
        </p:sp>
        <p:sp>
          <p:nvSpPr>
            <p:cNvPr id="9365" name="object 9365"/>
            <p:cNvSpPr/>
            <p:nvPr/>
          </p:nvSpPr>
          <p:spPr>
            <a:xfrm>
              <a:off x="5596648" y="8602565"/>
              <a:ext cx="3810" cy="5080"/>
            </a:xfrm>
            <a:custGeom>
              <a:avLst/>
              <a:gdLst/>
              <a:ahLst/>
              <a:cxnLst/>
              <a:rect l="l" t="t" r="r" b="b"/>
              <a:pathLst>
                <a:path w="3810" h="5079">
                  <a:moveTo>
                    <a:pt x="2168" y="0"/>
                  </a:moveTo>
                  <a:lnTo>
                    <a:pt x="0" y="3069"/>
                  </a:lnTo>
                  <a:lnTo>
                    <a:pt x="1028" y="5063"/>
                  </a:lnTo>
                  <a:lnTo>
                    <a:pt x="1790" y="4021"/>
                  </a:lnTo>
                  <a:lnTo>
                    <a:pt x="3200" y="2015"/>
                  </a:lnTo>
                  <a:lnTo>
                    <a:pt x="2168" y="0"/>
                  </a:lnTo>
                  <a:close/>
                </a:path>
              </a:pathLst>
            </a:custGeom>
            <a:solidFill>
              <a:srgbClr val="F6C219"/>
            </a:solidFill>
          </p:spPr>
          <p:txBody>
            <a:bodyPr wrap="square" lIns="0" tIns="0" rIns="0" bIns="0" rtlCol="0"/>
            <a:lstStyle/>
            <a:p>
              <a:endParaRPr/>
            </a:p>
          </p:txBody>
        </p:sp>
        <p:sp>
          <p:nvSpPr>
            <p:cNvPr id="9366" name="object 9366"/>
            <p:cNvSpPr/>
            <p:nvPr/>
          </p:nvSpPr>
          <p:spPr>
            <a:xfrm>
              <a:off x="5597677" y="8604580"/>
              <a:ext cx="2540" cy="3175"/>
            </a:xfrm>
            <a:custGeom>
              <a:avLst/>
              <a:gdLst/>
              <a:ahLst/>
              <a:cxnLst/>
              <a:rect l="l" t="t" r="r" b="b"/>
              <a:pathLst>
                <a:path w="2539" h="3175">
                  <a:moveTo>
                    <a:pt x="2171" y="0"/>
                  </a:moveTo>
                  <a:lnTo>
                    <a:pt x="0" y="3047"/>
                  </a:lnTo>
                </a:path>
              </a:pathLst>
            </a:custGeom>
            <a:ln w="25400">
              <a:solidFill>
                <a:srgbClr val="F5C116"/>
              </a:solidFill>
            </a:ln>
          </p:spPr>
          <p:txBody>
            <a:bodyPr wrap="square" lIns="0" tIns="0" rIns="0" bIns="0" rtlCol="0"/>
            <a:lstStyle/>
            <a:p>
              <a:endParaRPr/>
            </a:p>
          </p:txBody>
        </p:sp>
        <p:sp>
          <p:nvSpPr>
            <p:cNvPr id="9367" name="object 9367"/>
            <p:cNvSpPr/>
            <p:nvPr/>
          </p:nvSpPr>
          <p:spPr>
            <a:xfrm>
              <a:off x="5596648" y="8605634"/>
              <a:ext cx="1270" cy="2540"/>
            </a:xfrm>
            <a:custGeom>
              <a:avLst/>
              <a:gdLst/>
              <a:ahLst/>
              <a:cxnLst/>
              <a:rect l="l" t="t" r="r" b="b"/>
              <a:pathLst>
                <a:path w="1270" h="2540">
                  <a:moveTo>
                    <a:pt x="1028" y="1993"/>
                  </a:moveTo>
                  <a:lnTo>
                    <a:pt x="0" y="0"/>
                  </a:lnTo>
                </a:path>
              </a:pathLst>
            </a:custGeom>
            <a:ln w="25400">
              <a:solidFill>
                <a:srgbClr val="F6C419"/>
              </a:solidFill>
            </a:ln>
          </p:spPr>
          <p:txBody>
            <a:bodyPr wrap="square" lIns="0" tIns="0" rIns="0" bIns="0" rtlCol="0"/>
            <a:lstStyle/>
            <a:p>
              <a:endParaRPr/>
            </a:p>
          </p:txBody>
        </p:sp>
        <p:sp>
          <p:nvSpPr>
            <p:cNvPr id="9368" name="object 9368"/>
            <p:cNvSpPr/>
            <p:nvPr/>
          </p:nvSpPr>
          <p:spPr>
            <a:xfrm>
              <a:off x="5596648" y="8602565"/>
              <a:ext cx="2540" cy="3175"/>
            </a:xfrm>
            <a:custGeom>
              <a:avLst/>
              <a:gdLst/>
              <a:ahLst/>
              <a:cxnLst/>
              <a:rect l="l" t="t" r="r" b="b"/>
              <a:pathLst>
                <a:path w="2539" h="3175">
                  <a:moveTo>
                    <a:pt x="0" y="3069"/>
                  </a:moveTo>
                  <a:lnTo>
                    <a:pt x="2168" y="0"/>
                  </a:lnTo>
                </a:path>
              </a:pathLst>
            </a:custGeom>
            <a:ln w="25400">
              <a:solidFill>
                <a:srgbClr val="F6C41C"/>
              </a:solidFill>
            </a:ln>
          </p:spPr>
          <p:txBody>
            <a:bodyPr wrap="square" lIns="0" tIns="0" rIns="0" bIns="0" rtlCol="0"/>
            <a:lstStyle/>
            <a:p>
              <a:endParaRPr/>
            </a:p>
          </p:txBody>
        </p:sp>
        <p:sp>
          <p:nvSpPr>
            <p:cNvPr id="9369" name="object 9369"/>
            <p:cNvSpPr/>
            <p:nvPr/>
          </p:nvSpPr>
          <p:spPr>
            <a:xfrm>
              <a:off x="5599433" y="8603763"/>
              <a:ext cx="635" cy="1270"/>
            </a:xfrm>
            <a:custGeom>
              <a:avLst/>
              <a:gdLst/>
              <a:ahLst/>
              <a:cxnLst/>
              <a:rect l="l" t="t" r="r" b="b"/>
              <a:pathLst>
                <a:path w="635" h="1270">
                  <a:moveTo>
                    <a:pt x="0" y="0"/>
                  </a:moveTo>
                  <a:lnTo>
                    <a:pt x="416" y="816"/>
                  </a:lnTo>
                </a:path>
              </a:pathLst>
            </a:custGeom>
            <a:ln w="25400">
              <a:solidFill>
                <a:srgbClr val="F5C118"/>
              </a:solidFill>
            </a:ln>
          </p:spPr>
          <p:txBody>
            <a:bodyPr wrap="square" lIns="0" tIns="0" rIns="0" bIns="0" rtlCol="0"/>
            <a:lstStyle/>
            <a:p>
              <a:endParaRPr/>
            </a:p>
          </p:txBody>
        </p:sp>
        <p:sp>
          <p:nvSpPr>
            <p:cNvPr id="9370" name="object 9370"/>
            <p:cNvSpPr/>
            <p:nvPr/>
          </p:nvSpPr>
          <p:spPr>
            <a:xfrm>
              <a:off x="5594629" y="8598530"/>
              <a:ext cx="4445" cy="7620"/>
            </a:xfrm>
            <a:custGeom>
              <a:avLst/>
              <a:gdLst/>
              <a:ahLst/>
              <a:cxnLst/>
              <a:rect l="l" t="t" r="r" b="b"/>
              <a:pathLst>
                <a:path w="4445" h="7620">
                  <a:moveTo>
                    <a:pt x="2115" y="0"/>
                  </a:moveTo>
                  <a:lnTo>
                    <a:pt x="1460" y="995"/>
                  </a:lnTo>
                  <a:lnTo>
                    <a:pt x="0" y="3103"/>
                  </a:lnTo>
                  <a:lnTo>
                    <a:pt x="2019" y="7104"/>
                  </a:lnTo>
                  <a:lnTo>
                    <a:pt x="2781" y="6050"/>
                  </a:lnTo>
                  <a:lnTo>
                    <a:pt x="4188" y="4035"/>
                  </a:lnTo>
                  <a:lnTo>
                    <a:pt x="2115" y="0"/>
                  </a:lnTo>
                  <a:close/>
                </a:path>
              </a:pathLst>
            </a:custGeom>
            <a:solidFill>
              <a:srgbClr val="F6C824"/>
            </a:solidFill>
          </p:spPr>
          <p:txBody>
            <a:bodyPr wrap="square" lIns="0" tIns="0" rIns="0" bIns="0" rtlCol="0"/>
            <a:lstStyle/>
            <a:p>
              <a:endParaRPr/>
            </a:p>
          </p:txBody>
        </p:sp>
        <p:sp>
          <p:nvSpPr>
            <p:cNvPr id="9371" name="object 9371"/>
            <p:cNvSpPr/>
            <p:nvPr/>
          </p:nvSpPr>
          <p:spPr>
            <a:xfrm>
              <a:off x="5596648" y="8602565"/>
              <a:ext cx="2540" cy="3175"/>
            </a:xfrm>
            <a:custGeom>
              <a:avLst/>
              <a:gdLst/>
              <a:ahLst/>
              <a:cxnLst/>
              <a:rect l="l" t="t" r="r" b="b"/>
              <a:pathLst>
                <a:path w="2539" h="3175">
                  <a:moveTo>
                    <a:pt x="2168" y="0"/>
                  </a:moveTo>
                  <a:lnTo>
                    <a:pt x="0" y="3069"/>
                  </a:lnTo>
                </a:path>
              </a:pathLst>
            </a:custGeom>
            <a:ln w="25400">
              <a:solidFill>
                <a:srgbClr val="F6C41C"/>
              </a:solidFill>
            </a:ln>
          </p:spPr>
          <p:txBody>
            <a:bodyPr wrap="square" lIns="0" tIns="0" rIns="0" bIns="0" rtlCol="0"/>
            <a:lstStyle/>
            <a:p>
              <a:endParaRPr/>
            </a:p>
          </p:txBody>
        </p:sp>
        <p:sp>
          <p:nvSpPr>
            <p:cNvPr id="9372" name="object 9372"/>
            <p:cNvSpPr/>
            <p:nvPr/>
          </p:nvSpPr>
          <p:spPr>
            <a:xfrm>
              <a:off x="5594629" y="8601633"/>
              <a:ext cx="2540" cy="4445"/>
            </a:xfrm>
            <a:custGeom>
              <a:avLst/>
              <a:gdLst/>
              <a:ahLst/>
              <a:cxnLst/>
              <a:rect l="l" t="t" r="r" b="b"/>
              <a:pathLst>
                <a:path w="2539" h="4445">
                  <a:moveTo>
                    <a:pt x="2019" y="4000"/>
                  </a:moveTo>
                  <a:lnTo>
                    <a:pt x="0" y="0"/>
                  </a:lnTo>
                </a:path>
              </a:pathLst>
            </a:custGeom>
            <a:ln w="25400">
              <a:solidFill>
                <a:srgbClr val="F6C61F"/>
              </a:solidFill>
            </a:ln>
          </p:spPr>
          <p:txBody>
            <a:bodyPr wrap="square" lIns="0" tIns="0" rIns="0" bIns="0" rtlCol="0"/>
            <a:lstStyle/>
            <a:p>
              <a:endParaRPr/>
            </a:p>
          </p:txBody>
        </p:sp>
        <p:sp>
          <p:nvSpPr>
            <p:cNvPr id="9373" name="object 9373"/>
            <p:cNvSpPr/>
            <p:nvPr/>
          </p:nvSpPr>
          <p:spPr>
            <a:xfrm>
              <a:off x="5594629" y="8598529"/>
              <a:ext cx="2540" cy="3175"/>
            </a:xfrm>
            <a:custGeom>
              <a:avLst/>
              <a:gdLst/>
              <a:ahLst/>
              <a:cxnLst/>
              <a:rect l="l" t="t" r="r" b="b"/>
              <a:pathLst>
                <a:path w="2539" h="3175">
                  <a:moveTo>
                    <a:pt x="0" y="3104"/>
                  </a:moveTo>
                  <a:lnTo>
                    <a:pt x="2115" y="0"/>
                  </a:lnTo>
                </a:path>
              </a:pathLst>
            </a:custGeom>
            <a:ln w="25400">
              <a:solidFill>
                <a:srgbClr val="F6CC2C"/>
              </a:solidFill>
            </a:ln>
          </p:spPr>
          <p:txBody>
            <a:bodyPr wrap="square" lIns="0" tIns="0" rIns="0" bIns="0" rtlCol="0"/>
            <a:lstStyle/>
            <a:p>
              <a:endParaRPr/>
            </a:p>
          </p:txBody>
        </p:sp>
        <p:sp>
          <p:nvSpPr>
            <p:cNvPr id="9374" name="object 9374"/>
            <p:cNvSpPr/>
            <p:nvPr/>
          </p:nvSpPr>
          <p:spPr>
            <a:xfrm>
              <a:off x="5594286" y="8605634"/>
              <a:ext cx="4445" cy="7620"/>
            </a:xfrm>
            <a:custGeom>
              <a:avLst/>
              <a:gdLst/>
              <a:ahLst/>
              <a:cxnLst/>
              <a:rect l="l" t="t" r="r" b="b"/>
              <a:pathLst>
                <a:path w="4445" h="7620">
                  <a:moveTo>
                    <a:pt x="2362" y="0"/>
                  </a:moveTo>
                  <a:lnTo>
                    <a:pt x="1612" y="1079"/>
                  </a:lnTo>
                  <a:lnTo>
                    <a:pt x="825" y="2171"/>
                  </a:lnTo>
                  <a:lnTo>
                    <a:pt x="0" y="3276"/>
                  </a:lnTo>
                  <a:lnTo>
                    <a:pt x="1371" y="5803"/>
                  </a:lnTo>
                  <a:lnTo>
                    <a:pt x="2095" y="6997"/>
                  </a:lnTo>
                  <a:lnTo>
                    <a:pt x="3683" y="4965"/>
                  </a:lnTo>
                  <a:lnTo>
                    <a:pt x="4432" y="3936"/>
                  </a:lnTo>
                  <a:lnTo>
                    <a:pt x="3733" y="2654"/>
                  </a:lnTo>
                  <a:lnTo>
                    <a:pt x="2362" y="0"/>
                  </a:lnTo>
                  <a:close/>
                </a:path>
              </a:pathLst>
            </a:custGeom>
            <a:solidFill>
              <a:srgbClr val="F6C41A"/>
            </a:solidFill>
          </p:spPr>
          <p:txBody>
            <a:bodyPr wrap="square" lIns="0" tIns="0" rIns="0" bIns="0" rtlCol="0"/>
            <a:lstStyle/>
            <a:p>
              <a:endParaRPr/>
            </a:p>
          </p:txBody>
        </p:sp>
        <p:sp>
          <p:nvSpPr>
            <p:cNvPr id="9375" name="object 9375"/>
            <p:cNvSpPr/>
            <p:nvPr/>
          </p:nvSpPr>
          <p:spPr>
            <a:xfrm>
              <a:off x="5596382" y="8609571"/>
              <a:ext cx="2540" cy="3175"/>
            </a:xfrm>
            <a:custGeom>
              <a:avLst/>
              <a:gdLst/>
              <a:ahLst/>
              <a:cxnLst/>
              <a:rect l="l" t="t" r="r" b="b"/>
              <a:pathLst>
                <a:path w="2539" h="3175">
                  <a:moveTo>
                    <a:pt x="2336" y="0"/>
                  </a:moveTo>
                  <a:lnTo>
                    <a:pt x="0" y="3060"/>
                  </a:lnTo>
                </a:path>
              </a:pathLst>
            </a:custGeom>
            <a:ln w="25400">
              <a:solidFill>
                <a:srgbClr val="F6C419"/>
              </a:solidFill>
            </a:ln>
          </p:spPr>
          <p:txBody>
            <a:bodyPr wrap="square" lIns="0" tIns="0" rIns="0" bIns="0" rtlCol="0"/>
            <a:lstStyle/>
            <a:p>
              <a:endParaRPr/>
            </a:p>
          </p:txBody>
        </p:sp>
        <p:sp>
          <p:nvSpPr>
            <p:cNvPr id="9376" name="object 9376"/>
            <p:cNvSpPr/>
            <p:nvPr/>
          </p:nvSpPr>
          <p:spPr>
            <a:xfrm>
              <a:off x="5594286" y="8608911"/>
              <a:ext cx="2540" cy="3810"/>
            </a:xfrm>
            <a:custGeom>
              <a:avLst/>
              <a:gdLst/>
              <a:ahLst/>
              <a:cxnLst/>
              <a:rect l="l" t="t" r="r" b="b"/>
              <a:pathLst>
                <a:path w="2539" h="3809">
                  <a:moveTo>
                    <a:pt x="2095" y="3721"/>
                  </a:moveTo>
                  <a:lnTo>
                    <a:pt x="0" y="0"/>
                  </a:lnTo>
                </a:path>
              </a:pathLst>
            </a:custGeom>
            <a:ln w="25400">
              <a:solidFill>
                <a:srgbClr val="F6C51C"/>
              </a:solidFill>
            </a:ln>
          </p:spPr>
          <p:txBody>
            <a:bodyPr wrap="square" lIns="0" tIns="0" rIns="0" bIns="0" rtlCol="0"/>
            <a:lstStyle/>
            <a:p>
              <a:endParaRPr/>
            </a:p>
          </p:txBody>
        </p:sp>
        <p:sp>
          <p:nvSpPr>
            <p:cNvPr id="9377" name="object 9377"/>
            <p:cNvSpPr/>
            <p:nvPr/>
          </p:nvSpPr>
          <p:spPr>
            <a:xfrm>
              <a:off x="5594286" y="8605634"/>
              <a:ext cx="2540" cy="3810"/>
            </a:xfrm>
            <a:custGeom>
              <a:avLst/>
              <a:gdLst/>
              <a:ahLst/>
              <a:cxnLst/>
              <a:rect l="l" t="t" r="r" b="b"/>
              <a:pathLst>
                <a:path w="2539" h="3809">
                  <a:moveTo>
                    <a:pt x="0" y="3276"/>
                  </a:moveTo>
                  <a:lnTo>
                    <a:pt x="2362" y="0"/>
                  </a:lnTo>
                </a:path>
              </a:pathLst>
            </a:custGeom>
            <a:ln w="25400">
              <a:solidFill>
                <a:srgbClr val="F6C41B"/>
              </a:solidFill>
            </a:ln>
          </p:spPr>
          <p:txBody>
            <a:bodyPr wrap="square" lIns="0" tIns="0" rIns="0" bIns="0" rtlCol="0"/>
            <a:lstStyle/>
            <a:p>
              <a:endParaRPr/>
            </a:p>
          </p:txBody>
        </p:sp>
        <p:sp>
          <p:nvSpPr>
            <p:cNvPr id="9378" name="object 9378"/>
            <p:cNvSpPr/>
            <p:nvPr/>
          </p:nvSpPr>
          <p:spPr>
            <a:xfrm>
              <a:off x="5596648" y="8605634"/>
              <a:ext cx="2540" cy="4445"/>
            </a:xfrm>
            <a:custGeom>
              <a:avLst/>
              <a:gdLst/>
              <a:ahLst/>
              <a:cxnLst/>
              <a:rect l="l" t="t" r="r" b="b"/>
              <a:pathLst>
                <a:path w="2539" h="4445">
                  <a:moveTo>
                    <a:pt x="0" y="0"/>
                  </a:moveTo>
                  <a:lnTo>
                    <a:pt x="2070" y="3936"/>
                  </a:lnTo>
                </a:path>
              </a:pathLst>
            </a:custGeom>
            <a:ln w="25400">
              <a:solidFill>
                <a:srgbClr val="F6C319"/>
              </a:solidFill>
            </a:ln>
          </p:spPr>
          <p:txBody>
            <a:bodyPr wrap="square" lIns="0" tIns="0" rIns="0" bIns="0" rtlCol="0"/>
            <a:lstStyle/>
            <a:p>
              <a:endParaRPr/>
            </a:p>
          </p:txBody>
        </p:sp>
        <p:sp>
          <p:nvSpPr>
            <p:cNvPr id="9379" name="object 9379"/>
            <p:cNvSpPr/>
            <p:nvPr/>
          </p:nvSpPr>
          <p:spPr>
            <a:xfrm>
              <a:off x="5592280" y="8601633"/>
              <a:ext cx="4445" cy="7620"/>
            </a:xfrm>
            <a:custGeom>
              <a:avLst/>
              <a:gdLst/>
              <a:ahLst/>
              <a:cxnLst/>
              <a:rect l="l" t="t" r="r" b="b"/>
              <a:pathLst>
                <a:path w="4445" h="7620">
                  <a:moveTo>
                    <a:pt x="2349" y="0"/>
                  </a:moveTo>
                  <a:lnTo>
                    <a:pt x="1612" y="1079"/>
                  </a:lnTo>
                  <a:lnTo>
                    <a:pt x="825" y="2197"/>
                  </a:lnTo>
                  <a:lnTo>
                    <a:pt x="0" y="3340"/>
                  </a:lnTo>
                  <a:lnTo>
                    <a:pt x="1333" y="5981"/>
                  </a:lnTo>
                  <a:lnTo>
                    <a:pt x="2006" y="7277"/>
                  </a:lnTo>
                  <a:lnTo>
                    <a:pt x="2832" y="6172"/>
                  </a:lnTo>
                  <a:lnTo>
                    <a:pt x="3619" y="5080"/>
                  </a:lnTo>
                  <a:lnTo>
                    <a:pt x="4368" y="4000"/>
                  </a:lnTo>
                  <a:lnTo>
                    <a:pt x="3695" y="2679"/>
                  </a:lnTo>
                  <a:lnTo>
                    <a:pt x="3035" y="1333"/>
                  </a:lnTo>
                  <a:lnTo>
                    <a:pt x="2349" y="0"/>
                  </a:lnTo>
                  <a:close/>
                </a:path>
              </a:pathLst>
            </a:custGeom>
            <a:solidFill>
              <a:srgbClr val="F6C51D"/>
            </a:solidFill>
          </p:spPr>
          <p:txBody>
            <a:bodyPr wrap="square" lIns="0" tIns="0" rIns="0" bIns="0" rtlCol="0"/>
            <a:lstStyle/>
            <a:p>
              <a:endParaRPr/>
            </a:p>
          </p:txBody>
        </p:sp>
        <p:sp>
          <p:nvSpPr>
            <p:cNvPr id="9380" name="object 9380"/>
            <p:cNvSpPr/>
            <p:nvPr/>
          </p:nvSpPr>
          <p:spPr>
            <a:xfrm>
              <a:off x="5594286" y="8605634"/>
              <a:ext cx="2540" cy="3810"/>
            </a:xfrm>
            <a:custGeom>
              <a:avLst/>
              <a:gdLst/>
              <a:ahLst/>
              <a:cxnLst/>
              <a:rect l="l" t="t" r="r" b="b"/>
              <a:pathLst>
                <a:path w="2539" h="3809">
                  <a:moveTo>
                    <a:pt x="2362" y="0"/>
                  </a:moveTo>
                  <a:lnTo>
                    <a:pt x="0" y="3276"/>
                  </a:lnTo>
                </a:path>
              </a:pathLst>
            </a:custGeom>
            <a:ln w="25400">
              <a:solidFill>
                <a:srgbClr val="F6C41B"/>
              </a:solidFill>
            </a:ln>
          </p:spPr>
          <p:txBody>
            <a:bodyPr wrap="square" lIns="0" tIns="0" rIns="0" bIns="0" rtlCol="0"/>
            <a:lstStyle/>
            <a:p>
              <a:endParaRPr/>
            </a:p>
          </p:txBody>
        </p:sp>
        <p:sp>
          <p:nvSpPr>
            <p:cNvPr id="9381" name="object 9381"/>
            <p:cNvSpPr/>
            <p:nvPr/>
          </p:nvSpPr>
          <p:spPr>
            <a:xfrm>
              <a:off x="5592280" y="8604974"/>
              <a:ext cx="2540" cy="4445"/>
            </a:xfrm>
            <a:custGeom>
              <a:avLst/>
              <a:gdLst/>
              <a:ahLst/>
              <a:cxnLst/>
              <a:rect l="l" t="t" r="r" b="b"/>
              <a:pathLst>
                <a:path w="2539" h="4445">
                  <a:moveTo>
                    <a:pt x="2006" y="3936"/>
                  </a:moveTo>
                  <a:lnTo>
                    <a:pt x="0" y="0"/>
                  </a:lnTo>
                </a:path>
              </a:pathLst>
            </a:custGeom>
            <a:ln w="25400">
              <a:solidFill>
                <a:srgbClr val="F6C41A"/>
              </a:solidFill>
            </a:ln>
          </p:spPr>
          <p:txBody>
            <a:bodyPr wrap="square" lIns="0" tIns="0" rIns="0" bIns="0" rtlCol="0"/>
            <a:lstStyle/>
            <a:p>
              <a:endParaRPr/>
            </a:p>
          </p:txBody>
        </p:sp>
        <p:sp>
          <p:nvSpPr>
            <p:cNvPr id="9382" name="object 9382"/>
            <p:cNvSpPr/>
            <p:nvPr/>
          </p:nvSpPr>
          <p:spPr>
            <a:xfrm>
              <a:off x="5592280" y="8601633"/>
              <a:ext cx="2540" cy="3810"/>
            </a:xfrm>
            <a:custGeom>
              <a:avLst/>
              <a:gdLst/>
              <a:ahLst/>
              <a:cxnLst/>
              <a:rect l="l" t="t" r="r" b="b"/>
              <a:pathLst>
                <a:path w="2539" h="3809">
                  <a:moveTo>
                    <a:pt x="0" y="3340"/>
                  </a:moveTo>
                  <a:lnTo>
                    <a:pt x="2349" y="0"/>
                  </a:lnTo>
                </a:path>
              </a:pathLst>
            </a:custGeom>
            <a:ln w="25400">
              <a:solidFill>
                <a:srgbClr val="F6C51F"/>
              </a:solidFill>
            </a:ln>
          </p:spPr>
          <p:txBody>
            <a:bodyPr wrap="square" lIns="0" tIns="0" rIns="0" bIns="0" rtlCol="0"/>
            <a:lstStyle/>
            <a:p>
              <a:endParaRPr/>
            </a:p>
          </p:txBody>
        </p:sp>
        <p:sp>
          <p:nvSpPr>
            <p:cNvPr id="9383" name="object 9383"/>
            <p:cNvSpPr/>
            <p:nvPr/>
          </p:nvSpPr>
          <p:spPr>
            <a:xfrm>
              <a:off x="5594629" y="8601633"/>
              <a:ext cx="2540" cy="4445"/>
            </a:xfrm>
            <a:custGeom>
              <a:avLst/>
              <a:gdLst/>
              <a:ahLst/>
              <a:cxnLst/>
              <a:rect l="l" t="t" r="r" b="b"/>
              <a:pathLst>
                <a:path w="2539" h="4445">
                  <a:moveTo>
                    <a:pt x="0" y="0"/>
                  </a:moveTo>
                  <a:lnTo>
                    <a:pt x="2019" y="4000"/>
                  </a:lnTo>
                </a:path>
              </a:pathLst>
            </a:custGeom>
            <a:ln w="25400">
              <a:solidFill>
                <a:srgbClr val="F6C61F"/>
              </a:solidFill>
            </a:ln>
          </p:spPr>
          <p:txBody>
            <a:bodyPr wrap="square" lIns="0" tIns="0" rIns="0" bIns="0" rtlCol="0"/>
            <a:lstStyle/>
            <a:p>
              <a:endParaRPr/>
            </a:p>
          </p:txBody>
        </p:sp>
        <p:sp>
          <p:nvSpPr>
            <p:cNvPr id="9384" name="object 9384"/>
            <p:cNvSpPr/>
            <p:nvPr/>
          </p:nvSpPr>
          <p:spPr>
            <a:xfrm>
              <a:off x="5592610" y="8594509"/>
              <a:ext cx="4445" cy="7620"/>
            </a:xfrm>
            <a:custGeom>
              <a:avLst/>
              <a:gdLst/>
              <a:ahLst/>
              <a:cxnLst/>
              <a:rect l="l" t="t" r="r" b="b"/>
              <a:pathLst>
                <a:path w="4445" h="7620">
                  <a:moveTo>
                    <a:pt x="2057" y="0"/>
                  </a:moveTo>
                  <a:lnTo>
                    <a:pt x="1422" y="977"/>
                  </a:lnTo>
                  <a:lnTo>
                    <a:pt x="0" y="3086"/>
                  </a:lnTo>
                  <a:lnTo>
                    <a:pt x="2019" y="7124"/>
                  </a:lnTo>
                  <a:lnTo>
                    <a:pt x="3479" y="5016"/>
                  </a:lnTo>
                  <a:lnTo>
                    <a:pt x="4135" y="4020"/>
                  </a:lnTo>
                  <a:lnTo>
                    <a:pt x="2057" y="0"/>
                  </a:lnTo>
                  <a:close/>
                </a:path>
              </a:pathLst>
            </a:custGeom>
            <a:solidFill>
              <a:srgbClr val="F6D035"/>
            </a:solidFill>
          </p:spPr>
          <p:txBody>
            <a:bodyPr wrap="square" lIns="0" tIns="0" rIns="0" bIns="0" rtlCol="0"/>
            <a:lstStyle/>
            <a:p>
              <a:endParaRPr/>
            </a:p>
          </p:txBody>
        </p:sp>
        <p:sp>
          <p:nvSpPr>
            <p:cNvPr id="9385" name="object 9385"/>
            <p:cNvSpPr/>
            <p:nvPr/>
          </p:nvSpPr>
          <p:spPr>
            <a:xfrm>
              <a:off x="5594629" y="8598529"/>
              <a:ext cx="2540" cy="3175"/>
            </a:xfrm>
            <a:custGeom>
              <a:avLst/>
              <a:gdLst/>
              <a:ahLst/>
              <a:cxnLst/>
              <a:rect l="l" t="t" r="r" b="b"/>
              <a:pathLst>
                <a:path w="2539" h="3175">
                  <a:moveTo>
                    <a:pt x="2115" y="0"/>
                  </a:moveTo>
                  <a:lnTo>
                    <a:pt x="0" y="3104"/>
                  </a:lnTo>
                </a:path>
              </a:pathLst>
            </a:custGeom>
            <a:ln w="25400">
              <a:solidFill>
                <a:srgbClr val="F6CC2C"/>
              </a:solidFill>
            </a:ln>
          </p:spPr>
          <p:txBody>
            <a:bodyPr wrap="square" lIns="0" tIns="0" rIns="0" bIns="0" rtlCol="0"/>
            <a:lstStyle/>
            <a:p>
              <a:endParaRPr/>
            </a:p>
          </p:txBody>
        </p:sp>
        <p:sp>
          <p:nvSpPr>
            <p:cNvPr id="9386" name="object 9386"/>
            <p:cNvSpPr/>
            <p:nvPr/>
          </p:nvSpPr>
          <p:spPr>
            <a:xfrm>
              <a:off x="5592610" y="8597595"/>
              <a:ext cx="2540" cy="4445"/>
            </a:xfrm>
            <a:custGeom>
              <a:avLst/>
              <a:gdLst/>
              <a:ahLst/>
              <a:cxnLst/>
              <a:rect l="l" t="t" r="r" b="b"/>
              <a:pathLst>
                <a:path w="2539" h="4445">
                  <a:moveTo>
                    <a:pt x="2019" y="4038"/>
                  </a:moveTo>
                  <a:lnTo>
                    <a:pt x="0" y="0"/>
                  </a:lnTo>
                </a:path>
              </a:pathLst>
            </a:custGeom>
            <a:ln w="25400">
              <a:solidFill>
                <a:srgbClr val="F6CA29"/>
              </a:solidFill>
            </a:ln>
          </p:spPr>
          <p:txBody>
            <a:bodyPr wrap="square" lIns="0" tIns="0" rIns="0" bIns="0" rtlCol="0"/>
            <a:lstStyle/>
            <a:p>
              <a:endParaRPr/>
            </a:p>
          </p:txBody>
        </p:sp>
        <p:sp>
          <p:nvSpPr>
            <p:cNvPr id="9387" name="object 9387"/>
            <p:cNvSpPr/>
            <p:nvPr/>
          </p:nvSpPr>
          <p:spPr>
            <a:xfrm>
              <a:off x="5592610" y="8594509"/>
              <a:ext cx="2540" cy="3175"/>
            </a:xfrm>
            <a:custGeom>
              <a:avLst/>
              <a:gdLst/>
              <a:ahLst/>
              <a:cxnLst/>
              <a:rect l="l" t="t" r="r" b="b"/>
              <a:pathLst>
                <a:path w="2539" h="3175">
                  <a:moveTo>
                    <a:pt x="0" y="3086"/>
                  </a:moveTo>
                  <a:lnTo>
                    <a:pt x="2057" y="0"/>
                  </a:lnTo>
                </a:path>
              </a:pathLst>
            </a:custGeom>
            <a:ln w="25400">
              <a:solidFill>
                <a:srgbClr val="F7D43E"/>
              </a:solidFill>
            </a:ln>
          </p:spPr>
          <p:txBody>
            <a:bodyPr wrap="square" lIns="0" tIns="0" rIns="0" bIns="0" rtlCol="0"/>
            <a:lstStyle/>
            <a:p>
              <a:endParaRPr/>
            </a:p>
          </p:txBody>
        </p:sp>
        <p:sp>
          <p:nvSpPr>
            <p:cNvPr id="9388" name="object 9388"/>
            <p:cNvSpPr/>
            <p:nvPr/>
          </p:nvSpPr>
          <p:spPr>
            <a:xfrm>
              <a:off x="5594667" y="8594509"/>
              <a:ext cx="1270" cy="2540"/>
            </a:xfrm>
            <a:custGeom>
              <a:avLst/>
              <a:gdLst/>
              <a:ahLst/>
              <a:cxnLst/>
              <a:rect l="l" t="t" r="r" b="b"/>
              <a:pathLst>
                <a:path w="1270" h="2540">
                  <a:moveTo>
                    <a:pt x="0" y="0"/>
                  </a:moveTo>
                  <a:lnTo>
                    <a:pt x="1234" y="2379"/>
                  </a:lnTo>
                </a:path>
              </a:pathLst>
            </a:custGeom>
            <a:ln w="25400">
              <a:solidFill>
                <a:srgbClr val="F7D641"/>
              </a:solidFill>
            </a:ln>
          </p:spPr>
          <p:txBody>
            <a:bodyPr wrap="square" lIns="0" tIns="0" rIns="0" bIns="0" rtlCol="0"/>
            <a:lstStyle/>
            <a:p>
              <a:endParaRPr/>
            </a:p>
          </p:txBody>
        </p:sp>
        <p:sp>
          <p:nvSpPr>
            <p:cNvPr id="9389" name="object 9389"/>
            <p:cNvSpPr/>
            <p:nvPr/>
          </p:nvSpPr>
          <p:spPr>
            <a:xfrm>
              <a:off x="5590552" y="8590483"/>
              <a:ext cx="4445" cy="7620"/>
            </a:xfrm>
            <a:custGeom>
              <a:avLst/>
              <a:gdLst/>
              <a:ahLst/>
              <a:cxnLst/>
              <a:rect l="l" t="t" r="r" b="b"/>
              <a:pathLst>
                <a:path w="4445" h="7620">
                  <a:moveTo>
                    <a:pt x="2044" y="0"/>
                  </a:moveTo>
                  <a:lnTo>
                    <a:pt x="1422" y="977"/>
                  </a:lnTo>
                  <a:lnTo>
                    <a:pt x="0" y="3111"/>
                  </a:lnTo>
                  <a:lnTo>
                    <a:pt x="698" y="4432"/>
                  </a:lnTo>
                  <a:lnTo>
                    <a:pt x="1384" y="5765"/>
                  </a:lnTo>
                  <a:lnTo>
                    <a:pt x="2057" y="7112"/>
                  </a:lnTo>
                  <a:lnTo>
                    <a:pt x="3479" y="5003"/>
                  </a:lnTo>
                  <a:lnTo>
                    <a:pt x="4114" y="4025"/>
                  </a:lnTo>
                  <a:lnTo>
                    <a:pt x="2743" y="1333"/>
                  </a:lnTo>
                  <a:lnTo>
                    <a:pt x="2044" y="0"/>
                  </a:lnTo>
                  <a:close/>
                </a:path>
              </a:pathLst>
            </a:custGeom>
            <a:solidFill>
              <a:srgbClr val="F7D644"/>
            </a:solidFill>
          </p:spPr>
          <p:txBody>
            <a:bodyPr wrap="square" lIns="0" tIns="0" rIns="0" bIns="0" rtlCol="0"/>
            <a:lstStyle/>
            <a:p>
              <a:endParaRPr/>
            </a:p>
          </p:txBody>
        </p:sp>
        <p:sp>
          <p:nvSpPr>
            <p:cNvPr id="9390" name="object 9390"/>
            <p:cNvSpPr/>
            <p:nvPr/>
          </p:nvSpPr>
          <p:spPr>
            <a:xfrm>
              <a:off x="5592610" y="8594509"/>
              <a:ext cx="2540" cy="3175"/>
            </a:xfrm>
            <a:custGeom>
              <a:avLst/>
              <a:gdLst/>
              <a:ahLst/>
              <a:cxnLst/>
              <a:rect l="l" t="t" r="r" b="b"/>
              <a:pathLst>
                <a:path w="2539" h="3175">
                  <a:moveTo>
                    <a:pt x="2057" y="0"/>
                  </a:moveTo>
                  <a:lnTo>
                    <a:pt x="0" y="3086"/>
                  </a:lnTo>
                </a:path>
              </a:pathLst>
            </a:custGeom>
            <a:ln w="25400">
              <a:solidFill>
                <a:srgbClr val="F7D43E"/>
              </a:solidFill>
            </a:ln>
          </p:spPr>
          <p:txBody>
            <a:bodyPr wrap="square" lIns="0" tIns="0" rIns="0" bIns="0" rtlCol="0"/>
            <a:lstStyle/>
            <a:p>
              <a:endParaRPr/>
            </a:p>
          </p:txBody>
        </p:sp>
        <p:sp>
          <p:nvSpPr>
            <p:cNvPr id="9391" name="object 9391"/>
            <p:cNvSpPr/>
            <p:nvPr/>
          </p:nvSpPr>
          <p:spPr>
            <a:xfrm>
              <a:off x="5590552" y="8593594"/>
              <a:ext cx="2540" cy="4445"/>
            </a:xfrm>
            <a:custGeom>
              <a:avLst/>
              <a:gdLst/>
              <a:ahLst/>
              <a:cxnLst/>
              <a:rect l="l" t="t" r="r" b="b"/>
              <a:pathLst>
                <a:path w="2539" h="4445">
                  <a:moveTo>
                    <a:pt x="2057" y="4000"/>
                  </a:moveTo>
                  <a:lnTo>
                    <a:pt x="0" y="0"/>
                  </a:lnTo>
                </a:path>
              </a:pathLst>
            </a:custGeom>
            <a:ln w="25400">
              <a:solidFill>
                <a:srgbClr val="F6CC32"/>
              </a:solidFill>
            </a:ln>
          </p:spPr>
          <p:txBody>
            <a:bodyPr wrap="square" lIns="0" tIns="0" rIns="0" bIns="0" rtlCol="0"/>
            <a:lstStyle/>
            <a:p>
              <a:endParaRPr/>
            </a:p>
          </p:txBody>
        </p:sp>
        <p:sp>
          <p:nvSpPr>
            <p:cNvPr id="9392" name="object 9392"/>
            <p:cNvSpPr/>
            <p:nvPr/>
          </p:nvSpPr>
          <p:spPr>
            <a:xfrm>
              <a:off x="5590552" y="8590483"/>
              <a:ext cx="2540" cy="3175"/>
            </a:xfrm>
            <a:custGeom>
              <a:avLst/>
              <a:gdLst/>
              <a:ahLst/>
              <a:cxnLst/>
              <a:rect l="l" t="t" r="r" b="b"/>
              <a:pathLst>
                <a:path w="2539" h="3175">
                  <a:moveTo>
                    <a:pt x="0" y="3111"/>
                  </a:moveTo>
                  <a:lnTo>
                    <a:pt x="2044" y="0"/>
                  </a:lnTo>
                </a:path>
              </a:pathLst>
            </a:custGeom>
            <a:ln w="25400">
              <a:solidFill>
                <a:srgbClr val="F7D74B"/>
              </a:solidFill>
            </a:ln>
          </p:spPr>
          <p:txBody>
            <a:bodyPr wrap="square" lIns="0" tIns="0" rIns="0" bIns="0" rtlCol="0"/>
            <a:lstStyle/>
            <a:p>
              <a:endParaRPr/>
            </a:p>
          </p:txBody>
        </p:sp>
        <p:sp>
          <p:nvSpPr>
            <p:cNvPr id="9393" name="object 9393"/>
            <p:cNvSpPr/>
            <p:nvPr/>
          </p:nvSpPr>
          <p:spPr>
            <a:xfrm>
              <a:off x="5592597" y="8590483"/>
              <a:ext cx="2540" cy="4445"/>
            </a:xfrm>
            <a:custGeom>
              <a:avLst/>
              <a:gdLst/>
              <a:ahLst/>
              <a:cxnLst/>
              <a:rect l="l" t="t" r="r" b="b"/>
              <a:pathLst>
                <a:path w="2539" h="4445">
                  <a:moveTo>
                    <a:pt x="0" y="0"/>
                  </a:moveTo>
                  <a:lnTo>
                    <a:pt x="2070" y="4025"/>
                  </a:lnTo>
                </a:path>
              </a:pathLst>
            </a:custGeom>
            <a:ln w="25400">
              <a:solidFill>
                <a:srgbClr val="F7DF56"/>
              </a:solidFill>
            </a:ln>
          </p:spPr>
          <p:txBody>
            <a:bodyPr wrap="square" lIns="0" tIns="0" rIns="0" bIns="0" rtlCol="0"/>
            <a:lstStyle/>
            <a:p>
              <a:endParaRPr/>
            </a:p>
          </p:txBody>
        </p:sp>
        <p:sp>
          <p:nvSpPr>
            <p:cNvPr id="9394" name="object 9394"/>
            <p:cNvSpPr/>
            <p:nvPr/>
          </p:nvSpPr>
          <p:spPr>
            <a:xfrm>
              <a:off x="5588190" y="8593594"/>
              <a:ext cx="6985" cy="11430"/>
            </a:xfrm>
            <a:custGeom>
              <a:avLst/>
              <a:gdLst/>
              <a:ahLst/>
              <a:cxnLst/>
              <a:rect l="l" t="t" r="r" b="b"/>
              <a:pathLst>
                <a:path w="6985" h="11429">
                  <a:moveTo>
                    <a:pt x="2362" y="0"/>
                  </a:moveTo>
                  <a:lnTo>
                    <a:pt x="838" y="2235"/>
                  </a:lnTo>
                  <a:lnTo>
                    <a:pt x="0" y="3428"/>
                  </a:lnTo>
                  <a:lnTo>
                    <a:pt x="1435" y="6007"/>
                  </a:lnTo>
                  <a:lnTo>
                    <a:pt x="4089" y="11379"/>
                  </a:lnTo>
                  <a:lnTo>
                    <a:pt x="5702" y="9118"/>
                  </a:lnTo>
                  <a:lnTo>
                    <a:pt x="6438" y="8039"/>
                  </a:lnTo>
                  <a:lnTo>
                    <a:pt x="3759" y="2641"/>
                  </a:lnTo>
                  <a:lnTo>
                    <a:pt x="2362" y="0"/>
                  </a:lnTo>
                  <a:close/>
                </a:path>
              </a:pathLst>
            </a:custGeom>
            <a:solidFill>
              <a:srgbClr val="F6C524"/>
            </a:solidFill>
          </p:spPr>
          <p:txBody>
            <a:bodyPr wrap="square" lIns="0" tIns="0" rIns="0" bIns="0" rtlCol="0"/>
            <a:lstStyle/>
            <a:p>
              <a:endParaRPr/>
            </a:p>
          </p:txBody>
        </p:sp>
        <p:sp>
          <p:nvSpPr>
            <p:cNvPr id="9395" name="object 9395"/>
            <p:cNvSpPr/>
            <p:nvPr/>
          </p:nvSpPr>
          <p:spPr>
            <a:xfrm>
              <a:off x="5590552" y="8593594"/>
              <a:ext cx="4445" cy="8255"/>
            </a:xfrm>
            <a:custGeom>
              <a:avLst/>
              <a:gdLst/>
              <a:ahLst/>
              <a:cxnLst/>
              <a:rect l="l" t="t" r="r" b="b"/>
              <a:pathLst>
                <a:path w="4445" h="8254">
                  <a:moveTo>
                    <a:pt x="4076" y="8039"/>
                  </a:moveTo>
                  <a:lnTo>
                    <a:pt x="0" y="0"/>
                  </a:lnTo>
                </a:path>
              </a:pathLst>
            </a:custGeom>
            <a:ln w="25400">
              <a:solidFill>
                <a:srgbClr val="F6CA2D"/>
              </a:solidFill>
            </a:ln>
          </p:spPr>
          <p:txBody>
            <a:bodyPr wrap="square" lIns="0" tIns="0" rIns="0" bIns="0" rtlCol="0"/>
            <a:lstStyle/>
            <a:p>
              <a:endParaRPr/>
            </a:p>
          </p:txBody>
        </p:sp>
        <p:sp>
          <p:nvSpPr>
            <p:cNvPr id="9396" name="object 9396"/>
            <p:cNvSpPr/>
            <p:nvPr/>
          </p:nvSpPr>
          <p:spPr>
            <a:xfrm>
              <a:off x="5588190" y="8593594"/>
              <a:ext cx="2540" cy="3810"/>
            </a:xfrm>
            <a:custGeom>
              <a:avLst/>
              <a:gdLst/>
              <a:ahLst/>
              <a:cxnLst/>
              <a:rect l="l" t="t" r="r" b="b"/>
              <a:pathLst>
                <a:path w="2539" h="3809">
                  <a:moveTo>
                    <a:pt x="2362" y="0"/>
                  </a:moveTo>
                  <a:lnTo>
                    <a:pt x="0" y="3428"/>
                  </a:lnTo>
                </a:path>
              </a:pathLst>
            </a:custGeom>
            <a:ln w="25400">
              <a:solidFill>
                <a:srgbClr val="F5C628"/>
              </a:solidFill>
            </a:ln>
          </p:spPr>
          <p:txBody>
            <a:bodyPr wrap="square" lIns="0" tIns="0" rIns="0" bIns="0" rtlCol="0"/>
            <a:lstStyle/>
            <a:p>
              <a:endParaRPr/>
            </a:p>
          </p:txBody>
        </p:sp>
        <p:sp>
          <p:nvSpPr>
            <p:cNvPr id="9397" name="object 9397"/>
            <p:cNvSpPr/>
            <p:nvPr/>
          </p:nvSpPr>
          <p:spPr>
            <a:xfrm>
              <a:off x="5588190" y="8597023"/>
              <a:ext cx="4445" cy="8255"/>
            </a:xfrm>
            <a:custGeom>
              <a:avLst/>
              <a:gdLst/>
              <a:ahLst/>
              <a:cxnLst/>
              <a:rect l="l" t="t" r="r" b="b"/>
              <a:pathLst>
                <a:path w="4445" h="8254">
                  <a:moveTo>
                    <a:pt x="0" y="0"/>
                  </a:moveTo>
                  <a:lnTo>
                    <a:pt x="4089" y="7950"/>
                  </a:lnTo>
                </a:path>
              </a:pathLst>
            </a:custGeom>
            <a:ln w="25400">
              <a:solidFill>
                <a:srgbClr val="F5C119"/>
              </a:solidFill>
            </a:ln>
          </p:spPr>
          <p:txBody>
            <a:bodyPr wrap="square" lIns="0" tIns="0" rIns="0" bIns="0" rtlCol="0"/>
            <a:lstStyle/>
            <a:p>
              <a:endParaRPr/>
            </a:p>
          </p:txBody>
        </p:sp>
        <p:sp>
          <p:nvSpPr>
            <p:cNvPr id="9398" name="object 9398"/>
            <p:cNvSpPr/>
            <p:nvPr/>
          </p:nvSpPr>
          <p:spPr>
            <a:xfrm>
              <a:off x="5592280" y="8601633"/>
              <a:ext cx="2540" cy="3810"/>
            </a:xfrm>
            <a:custGeom>
              <a:avLst/>
              <a:gdLst/>
              <a:ahLst/>
              <a:cxnLst/>
              <a:rect l="l" t="t" r="r" b="b"/>
              <a:pathLst>
                <a:path w="2539" h="3809">
                  <a:moveTo>
                    <a:pt x="0" y="3340"/>
                  </a:moveTo>
                  <a:lnTo>
                    <a:pt x="2349" y="0"/>
                  </a:lnTo>
                </a:path>
              </a:pathLst>
            </a:custGeom>
            <a:ln w="25400">
              <a:solidFill>
                <a:srgbClr val="F6C51F"/>
              </a:solidFill>
            </a:ln>
          </p:spPr>
          <p:txBody>
            <a:bodyPr wrap="square" lIns="0" tIns="0" rIns="0" bIns="0" rtlCol="0"/>
            <a:lstStyle/>
            <a:p>
              <a:endParaRPr/>
            </a:p>
          </p:txBody>
        </p:sp>
        <p:sp>
          <p:nvSpPr>
            <p:cNvPr id="9399" name="object 9399"/>
            <p:cNvSpPr/>
            <p:nvPr/>
          </p:nvSpPr>
          <p:spPr>
            <a:xfrm>
              <a:off x="5589003" y="8608911"/>
              <a:ext cx="7620" cy="10160"/>
            </a:xfrm>
            <a:custGeom>
              <a:avLst/>
              <a:gdLst/>
              <a:ahLst/>
              <a:cxnLst/>
              <a:rect l="l" t="t" r="r" b="b"/>
              <a:pathLst>
                <a:path w="7620" h="10159">
                  <a:moveTo>
                    <a:pt x="5283" y="0"/>
                  </a:moveTo>
                  <a:lnTo>
                    <a:pt x="3644" y="2209"/>
                  </a:lnTo>
                  <a:lnTo>
                    <a:pt x="1879" y="4470"/>
                  </a:lnTo>
                  <a:lnTo>
                    <a:pt x="0" y="6629"/>
                  </a:lnTo>
                  <a:lnTo>
                    <a:pt x="723" y="7772"/>
                  </a:lnTo>
                  <a:lnTo>
                    <a:pt x="1460" y="8864"/>
                  </a:lnTo>
                  <a:lnTo>
                    <a:pt x="2209" y="9918"/>
                  </a:lnTo>
                  <a:lnTo>
                    <a:pt x="4025" y="7848"/>
                  </a:lnTo>
                  <a:lnTo>
                    <a:pt x="5753" y="5765"/>
                  </a:lnTo>
                  <a:lnTo>
                    <a:pt x="7378" y="3721"/>
                  </a:lnTo>
                  <a:lnTo>
                    <a:pt x="6654" y="2527"/>
                  </a:lnTo>
                  <a:lnTo>
                    <a:pt x="5283" y="0"/>
                  </a:lnTo>
                  <a:close/>
                </a:path>
              </a:pathLst>
            </a:custGeom>
            <a:solidFill>
              <a:srgbClr val="F7C61C"/>
            </a:solidFill>
          </p:spPr>
          <p:txBody>
            <a:bodyPr wrap="square" lIns="0" tIns="0" rIns="0" bIns="0" rtlCol="0"/>
            <a:lstStyle/>
            <a:p>
              <a:endParaRPr/>
            </a:p>
          </p:txBody>
        </p:sp>
        <p:sp>
          <p:nvSpPr>
            <p:cNvPr id="9400" name="object 9400"/>
            <p:cNvSpPr/>
            <p:nvPr/>
          </p:nvSpPr>
          <p:spPr>
            <a:xfrm>
              <a:off x="5591213" y="8612632"/>
              <a:ext cx="5715" cy="6350"/>
            </a:xfrm>
            <a:custGeom>
              <a:avLst/>
              <a:gdLst/>
              <a:ahLst/>
              <a:cxnLst/>
              <a:rect l="l" t="t" r="r" b="b"/>
              <a:pathLst>
                <a:path w="5714" h="6350">
                  <a:moveTo>
                    <a:pt x="5168" y="0"/>
                  </a:moveTo>
                  <a:lnTo>
                    <a:pt x="0" y="6197"/>
                  </a:lnTo>
                </a:path>
              </a:pathLst>
            </a:custGeom>
            <a:ln w="25400">
              <a:solidFill>
                <a:srgbClr val="F7C81E"/>
              </a:solidFill>
            </a:ln>
          </p:spPr>
          <p:txBody>
            <a:bodyPr wrap="square" lIns="0" tIns="0" rIns="0" bIns="0" rtlCol="0"/>
            <a:lstStyle/>
            <a:p>
              <a:endParaRPr/>
            </a:p>
          </p:txBody>
        </p:sp>
        <p:sp>
          <p:nvSpPr>
            <p:cNvPr id="9401" name="object 9401"/>
            <p:cNvSpPr/>
            <p:nvPr/>
          </p:nvSpPr>
          <p:spPr>
            <a:xfrm>
              <a:off x="5589003" y="8615540"/>
              <a:ext cx="2540" cy="3810"/>
            </a:xfrm>
            <a:custGeom>
              <a:avLst/>
              <a:gdLst/>
              <a:ahLst/>
              <a:cxnLst/>
              <a:rect l="l" t="t" r="r" b="b"/>
              <a:pathLst>
                <a:path w="2539" h="3809">
                  <a:moveTo>
                    <a:pt x="2209" y="3289"/>
                  </a:moveTo>
                  <a:lnTo>
                    <a:pt x="0" y="0"/>
                  </a:lnTo>
                </a:path>
              </a:pathLst>
            </a:custGeom>
            <a:ln w="25400">
              <a:solidFill>
                <a:srgbClr val="F7C81D"/>
              </a:solidFill>
            </a:ln>
          </p:spPr>
          <p:txBody>
            <a:bodyPr wrap="square" lIns="0" tIns="0" rIns="0" bIns="0" rtlCol="0"/>
            <a:lstStyle/>
            <a:p>
              <a:endParaRPr/>
            </a:p>
          </p:txBody>
        </p:sp>
        <p:sp>
          <p:nvSpPr>
            <p:cNvPr id="9402" name="object 9402"/>
            <p:cNvSpPr/>
            <p:nvPr/>
          </p:nvSpPr>
          <p:spPr>
            <a:xfrm>
              <a:off x="5589003" y="8608911"/>
              <a:ext cx="5715" cy="6985"/>
            </a:xfrm>
            <a:custGeom>
              <a:avLst/>
              <a:gdLst/>
              <a:ahLst/>
              <a:cxnLst/>
              <a:rect l="l" t="t" r="r" b="b"/>
              <a:pathLst>
                <a:path w="5714" h="6984">
                  <a:moveTo>
                    <a:pt x="0" y="6629"/>
                  </a:moveTo>
                  <a:lnTo>
                    <a:pt x="5283" y="0"/>
                  </a:lnTo>
                </a:path>
              </a:pathLst>
            </a:custGeom>
            <a:ln w="25400">
              <a:solidFill>
                <a:srgbClr val="F7C51B"/>
              </a:solidFill>
            </a:ln>
          </p:spPr>
          <p:txBody>
            <a:bodyPr wrap="square" lIns="0" tIns="0" rIns="0" bIns="0" rtlCol="0"/>
            <a:lstStyle/>
            <a:p>
              <a:endParaRPr/>
            </a:p>
          </p:txBody>
        </p:sp>
        <p:sp>
          <p:nvSpPr>
            <p:cNvPr id="9403" name="object 9403"/>
            <p:cNvSpPr/>
            <p:nvPr/>
          </p:nvSpPr>
          <p:spPr>
            <a:xfrm>
              <a:off x="5594286" y="8608911"/>
              <a:ext cx="2540" cy="3810"/>
            </a:xfrm>
            <a:custGeom>
              <a:avLst/>
              <a:gdLst/>
              <a:ahLst/>
              <a:cxnLst/>
              <a:rect l="l" t="t" r="r" b="b"/>
              <a:pathLst>
                <a:path w="2539" h="3809">
                  <a:moveTo>
                    <a:pt x="0" y="0"/>
                  </a:moveTo>
                  <a:lnTo>
                    <a:pt x="2095" y="3721"/>
                  </a:lnTo>
                </a:path>
              </a:pathLst>
            </a:custGeom>
            <a:ln w="25400">
              <a:solidFill>
                <a:srgbClr val="F6C51C"/>
              </a:solidFill>
            </a:ln>
          </p:spPr>
          <p:txBody>
            <a:bodyPr wrap="square" lIns="0" tIns="0" rIns="0" bIns="0" rtlCol="0"/>
            <a:lstStyle/>
            <a:p>
              <a:endParaRPr/>
            </a:p>
          </p:txBody>
        </p:sp>
        <p:sp>
          <p:nvSpPr>
            <p:cNvPr id="9404" name="object 9404"/>
            <p:cNvSpPr/>
            <p:nvPr/>
          </p:nvSpPr>
          <p:spPr>
            <a:xfrm>
              <a:off x="5586857" y="8604974"/>
              <a:ext cx="7620" cy="10795"/>
            </a:xfrm>
            <a:custGeom>
              <a:avLst/>
              <a:gdLst/>
              <a:ahLst/>
              <a:cxnLst/>
              <a:rect l="l" t="t" r="r" b="b"/>
              <a:pathLst>
                <a:path w="7620" h="10795">
                  <a:moveTo>
                    <a:pt x="5422" y="0"/>
                  </a:moveTo>
                  <a:lnTo>
                    <a:pt x="3771" y="2298"/>
                  </a:lnTo>
                  <a:lnTo>
                    <a:pt x="1968" y="4673"/>
                  </a:lnTo>
                  <a:lnTo>
                    <a:pt x="0" y="7048"/>
                  </a:lnTo>
                  <a:lnTo>
                    <a:pt x="711" y="8254"/>
                  </a:lnTo>
                  <a:lnTo>
                    <a:pt x="2146" y="10566"/>
                  </a:lnTo>
                  <a:lnTo>
                    <a:pt x="4025" y="8407"/>
                  </a:lnTo>
                  <a:lnTo>
                    <a:pt x="5791" y="6146"/>
                  </a:lnTo>
                  <a:lnTo>
                    <a:pt x="7429" y="3936"/>
                  </a:lnTo>
                  <a:lnTo>
                    <a:pt x="6756" y="2641"/>
                  </a:lnTo>
                  <a:lnTo>
                    <a:pt x="5422" y="0"/>
                  </a:lnTo>
                  <a:close/>
                </a:path>
              </a:pathLst>
            </a:custGeom>
            <a:solidFill>
              <a:srgbClr val="F6C318"/>
            </a:solidFill>
          </p:spPr>
          <p:txBody>
            <a:bodyPr wrap="square" lIns="0" tIns="0" rIns="0" bIns="0" rtlCol="0"/>
            <a:lstStyle/>
            <a:p>
              <a:endParaRPr/>
            </a:p>
          </p:txBody>
        </p:sp>
        <p:sp>
          <p:nvSpPr>
            <p:cNvPr id="9405" name="object 9405"/>
            <p:cNvSpPr/>
            <p:nvPr/>
          </p:nvSpPr>
          <p:spPr>
            <a:xfrm>
              <a:off x="5589003" y="8608911"/>
              <a:ext cx="5715" cy="6985"/>
            </a:xfrm>
            <a:custGeom>
              <a:avLst/>
              <a:gdLst/>
              <a:ahLst/>
              <a:cxnLst/>
              <a:rect l="l" t="t" r="r" b="b"/>
              <a:pathLst>
                <a:path w="5714" h="6984">
                  <a:moveTo>
                    <a:pt x="5283" y="0"/>
                  </a:moveTo>
                  <a:lnTo>
                    <a:pt x="0" y="6629"/>
                  </a:lnTo>
                </a:path>
              </a:pathLst>
            </a:custGeom>
            <a:ln w="25400">
              <a:solidFill>
                <a:srgbClr val="F7C51B"/>
              </a:solidFill>
            </a:ln>
          </p:spPr>
          <p:txBody>
            <a:bodyPr wrap="square" lIns="0" tIns="0" rIns="0" bIns="0" rtlCol="0"/>
            <a:lstStyle/>
            <a:p>
              <a:endParaRPr/>
            </a:p>
          </p:txBody>
        </p:sp>
        <p:sp>
          <p:nvSpPr>
            <p:cNvPr id="9406" name="object 9406"/>
            <p:cNvSpPr/>
            <p:nvPr/>
          </p:nvSpPr>
          <p:spPr>
            <a:xfrm>
              <a:off x="5586857" y="8612022"/>
              <a:ext cx="2540" cy="3810"/>
            </a:xfrm>
            <a:custGeom>
              <a:avLst/>
              <a:gdLst/>
              <a:ahLst/>
              <a:cxnLst/>
              <a:rect l="l" t="t" r="r" b="b"/>
              <a:pathLst>
                <a:path w="2539" h="3809">
                  <a:moveTo>
                    <a:pt x="2146" y="3517"/>
                  </a:moveTo>
                  <a:lnTo>
                    <a:pt x="0" y="0"/>
                  </a:lnTo>
                </a:path>
              </a:pathLst>
            </a:custGeom>
            <a:ln w="25400">
              <a:solidFill>
                <a:srgbClr val="F7C216"/>
              </a:solidFill>
            </a:ln>
          </p:spPr>
          <p:txBody>
            <a:bodyPr wrap="square" lIns="0" tIns="0" rIns="0" bIns="0" rtlCol="0"/>
            <a:lstStyle/>
            <a:p>
              <a:endParaRPr/>
            </a:p>
          </p:txBody>
        </p:sp>
        <p:sp>
          <p:nvSpPr>
            <p:cNvPr id="9407" name="object 9407"/>
            <p:cNvSpPr/>
            <p:nvPr/>
          </p:nvSpPr>
          <p:spPr>
            <a:xfrm>
              <a:off x="5586857" y="8604974"/>
              <a:ext cx="5715" cy="7620"/>
            </a:xfrm>
            <a:custGeom>
              <a:avLst/>
              <a:gdLst/>
              <a:ahLst/>
              <a:cxnLst/>
              <a:rect l="l" t="t" r="r" b="b"/>
              <a:pathLst>
                <a:path w="5714" h="7620">
                  <a:moveTo>
                    <a:pt x="0" y="7048"/>
                  </a:moveTo>
                  <a:lnTo>
                    <a:pt x="5422" y="0"/>
                  </a:lnTo>
                </a:path>
              </a:pathLst>
            </a:custGeom>
            <a:ln w="25400">
              <a:solidFill>
                <a:srgbClr val="F6C015"/>
              </a:solidFill>
            </a:ln>
          </p:spPr>
          <p:txBody>
            <a:bodyPr wrap="square" lIns="0" tIns="0" rIns="0" bIns="0" rtlCol="0"/>
            <a:lstStyle/>
            <a:p>
              <a:endParaRPr/>
            </a:p>
          </p:txBody>
        </p:sp>
        <p:sp>
          <p:nvSpPr>
            <p:cNvPr id="9408" name="object 9408"/>
            <p:cNvSpPr/>
            <p:nvPr/>
          </p:nvSpPr>
          <p:spPr>
            <a:xfrm>
              <a:off x="5592280" y="8604974"/>
              <a:ext cx="2540" cy="4445"/>
            </a:xfrm>
            <a:custGeom>
              <a:avLst/>
              <a:gdLst/>
              <a:ahLst/>
              <a:cxnLst/>
              <a:rect l="l" t="t" r="r" b="b"/>
              <a:pathLst>
                <a:path w="2539" h="4445">
                  <a:moveTo>
                    <a:pt x="0" y="0"/>
                  </a:moveTo>
                  <a:lnTo>
                    <a:pt x="2006" y="3936"/>
                  </a:lnTo>
                </a:path>
              </a:pathLst>
            </a:custGeom>
            <a:ln w="25400">
              <a:solidFill>
                <a:srgbClr val="F6C41A"/>
              </a:solidFill>
            </a:ln>
          </p:spPr>
          <p:txBody>
            <a:bodyPr wrap="square" lIns="0" tIns="0" rIns="0" bIns="0" rtlCol="0"/>
            <a:lstStyle/>
            <a:p>
              <a:endParaRPr/>
            </a:p>
          </p:txBody>
        </p:sp>
        <p:sp>
          <p:nvSpPr>
            <p:cNvPr id="9409" name="object 9409"/>
            <p:cNvSpPr/>
            <p:nvPr/>
          </p:nvSpPr>
          <p:spPr>
            <a:xfrm>
              <a:off x="5587644" y="8600973"/>
              <a:ext cx="5080" cy="7620"/>
            </a:xfrm>
            <a:custGeom>
              <a:avLst/>
              <a:gdLst/>
              <a:ahLst/>
              <a:cxnLst/>
              <a:rect l="l" t="t" r="r" b="b"/>
              <a:pathLst>
                <a:path w="5079" h="7620">
                  <a:moveTo>
                    <a:pt x="2628" y="0"/>
                  </a:moveTo>
                  <a:lnTo>
                    <a:pt x="1803" y="1168"/>
                  </a:lnTo>
                  <a:lnTo>
                    <a:pt x="927" y="2374"/>
                  </a:lnTo>
                  <a:lnTo>
                    <a:pt x="0" y="3606"/>
                  </a:lnTo>
                  <a:lnTo>
                    <a:pt x="2044" y="7505"/>
                  </a:lnTo>
                  <a:lnTo>
                    <a:pt x="2946" y="6324"/>
                  </a:lnTo>
                  <a:lnTo>
                    <a:pt x="3822" y="5143"/>
                  </a:lnTo>
                  <a:lnTo>
                    <a:pt x="4635" y="4000"/>
                  </a:lnTo>
                  <a:lnTo>
                    <a:pt x="3314" y="1333"/>
                  </a:lnTo>
                  <a:lnTo>
                    <a:pt x="2628" y="0"/>
                  </a:lnTo>
                  <a:close/>
                </a:path>
              </a:pathLst>
            </a:custGeom>
            <a:solidFill>
              <a:srgbClr val="F5BE14"/>
            </a:solidFill>
          </p:spPr>
          <p:txBody>
            <a:bodyPr wrap="square" lIns="0" tIns="0" rIns="0" bIns="0" rtlCol="0"/>
            <a:lstStyle/>
            <a:p>
              <a:endParaRPr/>
            </a:p>
          </p:txBody>
        </p:sp>
        <p:sp>
          <p:nvSpPr>
            <p:cNvPr id="9410" name="object 9410"/>
            <p:cNvSpPr/>
            <p:nvPr/>
          </p:nvSpPr>
          <p:spPr>
            <a:xfrm>
              <a:off x="5589689" y="8604974"/>
              <a:ext cx="3175" cy="3810"/>
            </a:xfrm>
            <a:custGeom>
              <a:avLst/>
              <a:gdLst/>
              <a:ahLst/>
              <a:cxnLst/>
              <a:rect l="l" t="t" r="r" b="b"/>
              <a:pathLst>
                <a:path w="3175" h="3809">
                  <a:moveTo>
                    <a:pt x="2590" y="0"/>
                  </a:moveTo>
                  <a:lnTo>
                    <a:pt x="0" y="3505"/>
                  </a:lnTo>
                </a:path>
              </a:pathLst>
            </a:custGeom>
            <a:ln w="25400">
              <a:solidFill>
                <a:srgbClr val="F6C116"/>
              </a:solidFill>
            </a:ln>
          </p:spPr>
          <p:txBody>
            <a:bodyPr wrap="square" lIns="0" tIns="0" rIns="0" bIns="0" rtlCol="0"/>
            <a:lstStyle/>
            <a:p>
              <a:endParaRPr/>
            </a:p>
          </p:txBody>
        </p:sp>
        <p:sp>
          <p:nvSpPr>
            <p:cNvPr id="9411" name="object 9411"/>
            <p:cNvSpPr/>
            <p:nvPr/>
          </p:nvSpPr>
          <p:spPr>
            <a:xfrm>
              <a:off x="5587644" y="8604580"/>
              <a:ext cx="2540" cy="4445"/>
            </a:xfrm>
            <a:custGeom>
              <a:avLst/>
              <a:gdLst/>
              <a:ahLst/>
              <a:cxnLst/>
              <a:rect l="l" t="t" r="r" b="b"/>
              <a:pathLst>
                <a:path w="2539" h="4445">
                  <a:moveTo>
                    <a:pt x="2044" y="3898"/>
                  </a:moveTo>
                  <a:lnTo>
                    <a:pt x="0" y="0"/>
                  </a:lnTo>
                </a:path>
              </a:pathLst>
            </a:custGeom>
            <a:ln w="25399">
              <a:solidFill>
                <a:srgbClr val="F5BC0F"/>
              </a:solidFill>
            </a:ln>
          </p:spPr>
          <p:txBody>
            <a:bodyPr wrap="square" lIns="0" tIns="0" rIns="0" bIns="0" rtlCol="0"/>
            <a:lstStyle/>
            <a:p>
              <a:endParaRPr/>
            </a:p>
          </p:txBody>
        </p:sp>
        <p:sp>
          <p:nvSpPr>
            <p:cNvPr id="9412" name="object 9412"/>
            <p:cNvSpPr/>
            <p:nvPr/>
          </p:nvSpPr>
          <p:spPr>
            <a:xfrm>
              <a:off x="5587644" y="8600973"/>
              <a:ext cx="3175" cy="3810"/>
            </a:xfrm>
            <a:custGeom>
              <a:avLst/>
              <a:gdLst/>
              <a:ahLst/>
              <a:cxnLst/>
              <a:rect l="l" t="t" r="r" b="b"/>
              <a:pathLst>
                <a:path w="3175" h="3809">
                  <a:moveTo>
                    <a:pt x="0" y="3606"/>
                  </a:moveTo>
                  <a:lnTo>
                    <a:pt x="2628" y="0"/>
                  </a:lnTo>
                </a:path>
              </a:pathLst>
            </a:custGeom>
            <a:ln w="25400">
              <a:solidFill>
                <a:srgbClr val="F5BD11"/>
              </a:solidFill>
            </a:ln>
          </p:spPr>
          <p:txBody>
            <a:bodyPr wrap="square" lIns="0" tIns="0" rIns="0" bIns="0" rtlCol="0"/>
            <a:lstStyle/>
            <a:p>
              <a:endParaRPr/>
            </a:p>
          </p:txBody>
        </p:sp>
        <p:sp>
          <p:nvSpPr>
            <p:cNvPr id="9413" name="object 9413"/>
            <p:cNvSpPr/>
            <p:nvPr/>
          </p:nvSpPr>
          <p:spPr>
            <a:xfrm>
              <a:off x="5590273" y="8600973"/>
              <a:ext cx="2540" cy="4445"/>
            </a:xfrm>
            <a:custGeom>
              <a:avLst/>
              <a:gdLst/>
              <a:ahLst/>
              <a:cxnLst/>
              <a:rect l="l" t="t" r="r" b="b"/>
              <a:pathLst>
                <a:path w="2539" h="4445">
                  <a:moveTo>
                    <a:pt x="0" y="0"/>
                  </a:moveTo>
                  <a:lnTo>
                    <a:pt x="2006" y="4000"/>
                  </a:lnTo>
                </a:path>
              </a:pathLst>
            </a:custGeom>
            <a:ln w="25400">
              <a:solidFill>
                <a:srgbClr val="F5C119"/>
              </a:solidFill>
            </a:ln>
          </p:spPr>
          <p:txBody>
            <a:bodyPr wrap="square" lIns="0" tIns="0" rIns="0" bIns="0" rtlCol="0"/>
            <a:lstStyle/>
            <a:p>
              <a:endParaRPr/>
            </a:p>
          </p:txBody>
        </p:sp>
        <p:sp>
          <p:nvSpPr>
            <p:cNvPr id="9414" name="object 9414"/>
            <p:cNvSpPr/>
            <p:nvPr/>
          </p:nvSpPr>
          <p:spPr>
            <a:xfrm>
              <a:off x="5585510" y="8597023"/>
              <a:ext cx="5080" cy="7620"/>
            </a:xfrm>
            <a:custGeom>
              <a:avLst/>
              <a:gdLst/>
              <a:ahLst/>
              <a:cxnLst/>
              <a:rect l="l" t="t" r="r" b="b"/>
              <a:pathLst>
                <a:path w="5079" h="7620">
                  <a:moveTo>
                    <a:pt x="2679" y="0"/>
                  </a:moveTo>
                  <a:lnTo>
                    <a:pt x="1841" y="1193"/>
                  </a:lnTo>
                  <a:lnTo>
                    <a:pt x="939" y="2438"/>
                  </a:lnTo>
                  <a:lnTo>
                    <a:pt x="0" y="3708"/>
                  </a:lnTo>
                  <a:lnTo>
                    <a:pt x="736" y="4965"/>
                  </a:lnTo>
                  <a:lnTo>
                    <a:pt x="2133" y="7556"/>
                  </a:lnTo>
                  <a:lnTo>
                    <a:pt x="3060" y="6324"/>
                  </a:lnTo>
                  <a:lnTo>
                    <a:pt x="3937" y="5118"/>
                  </a:lnTo>
                  <a:lnTo>
                    <a:pt x="4762" y="3949"/>
                  </a:lnTo>
                  <a:lnTo>
                    <a:pt x="4089" y="2616"/>
                  </a:lnTo>
                  <a:lnTo>
                    <a:pt x="3403" y="1295"/>
                  </a:lnTo>
                  <a:lnTo>
                    <a:pt x="2679" y="0"/>
                  </a:lnTo>
                  <a:close/>
                </a:path>
              </a:pathLst>
            </a:custGeom>
            <a:solidFill>
              <a:srgbClr val="F5BC11"/>
            </a:solidFill>
          </p:spPr>
          <p:txBody>
            <a:bodyPr wrap="square" lIns="0" tIns="0" rIns="0" bIns="0" rtlCol="0"/>
            <a:lstStyle/>
            <a:p>
              <a:endParaRPr/>
            </a:p>
          </p:txBody>
        </p:sp>
        <p:sp>
          <p:nvSpPr>
            <p:cNvPr id="9415" name="object 9415"/>
            <p:cNvSpPr/>
            <p:nvPr/>
          </p:nvSpPr>
          <p:spPr>
            <a:xfrm>
              <a:off x="5587644" y="8600973"/>
              <a:ext cx="3175" cy="3810"/>
            </a:xfrm>
            <a:custGeom>
              <a:avLst/>
              <a:gdLst/>
              <a:ahLst/>
              <a:cxnLst/>
              <a:rect l="l" t="t" r="r" b="b"/>
              <a:pathLst>
                <a:path w="3175" h="3809">
                  <a:moveTo>
                    <a:pt x="2628" y="0"/>
                  </a:moveTo>
                  <a:lnTo>
                    <a:pt x="0" y="3606"/>
                  </a:lnTo>
                </a:path>
              </a:pathLst>
            </a:custGeom>
            <a:ln w="25400">
              <a:solidFill>
                <a:srgbClr val="F5BD11"/>
              </a:solidFill>
            </a:ln>
          </p:spPr>
          <p:txBody>
            <a:bodyPr wrap="square" lIns="0" tIns="0" rIns="0" bIns="0" rtlCol="0"/>
            <a:lstStyle/>
            <a:p>
              <a:endParaRPr/>
            </a:p>
          </p:txBody>
        </p:sp>
        <p:sp>
          <p:nvSpPr>
            <p:cNvPr id="9416" name="object 9416"/>
            <p:cNvSpPr/>
            <p:nvPr/>
          </p:nvSpPr>
          <p:spPr>
            <a:xfrm>
              <a:off x="5585510" y="8600732"/>
              <a:ext cx="2540" cy="4445"/>
            </a:xfrm>
            <a:custGeom>
              <a:avLst/>
              <a:gdLst/>
              <a:ahLst/>
              <a:cxnLst/>
              <a:rect l="l" t="t" r="r" b="b"/>
              <a:pathLst>
                <a:path w="2539" h="4445">
                  <a:moveTo>
                    <a:pt x="2133" y="3848"/>
                  </a:moveTo>
                  <a:lnTo>
                    <a:pt x="0" y="0"/>
                  </a:lnTo>
                </a:path>
              </a:pathLst>
            </a:custGeom>
            <a:ln w="25400">
              <a:solidFill>
                <a:srgbClr val="F4B80A"/>
              </a:solidFill>
            </a:ln>
          </p:spPr>
          <p:txBody>
            <a:bodyPr wrap="square" lIns="0" tIns="0" rIns="0" bIns="0" rtlCol="0"/>
            <a:lstStyle/>
            <a:p>
              <a:endParaRPr/>
            </a:p>
          </p:txBody>
        </p:sp>
        <p:sp>
          <p:nvSpPr>
            <p:cNvPr id="9417" name="object 9417"/>
            <p:cNvSpPr/>
            <p:nvPr/>
          </p:nvSpPr>
          <p:spPr>
            <a:xfrm>
              <a:off x="5585510" y="8597023"/>
              <a:ext cx="3175" cy="3810"/>
            </a:xfrm>
            <a:custGeom>
              <a:avLst/>
              <a:gdLst/>
              <a:ahLst/>
              <a:cxnLst/>
              <a:rect l="l" t="t" r="r" b="b"/>
              <a:pathLst>
                <a:path w="3175" h="3809">
                  <a:moveTo>
                    <a:pt x="0" y="3708"/>
                  </a:moveTo>
                  <a:lnTo>
                    <a:pt x="2679" y="0"/>
                  </a:lnTo>
                </a:path>
              </a:pathLst>
            </a:custGeom>
            <a:ln w="25400">
              <a:solidFill>
                <a:srgbClr val="F4BA11"/>
              </a:solidFill>
            </a:ln>
          </p:spPr>
          <p:txBody>
            <a:bodyPr wrap="square" lIns="0" tIns="0" rIns="0" bIns="0" rtlCol="0"/>
            <a:lstStyle/>
            <a:p>
              <a:endParaRPr/>
            </a:p>
          </p:txBody>
        </p:sp>
        <p:sp>
          <p:nvSpPr>
            <p:cNvPr id="9418" name="object 9418"/>
            <p:cNvSpPr/>
            <p:nvPr/>
          </p:nvSpPr>
          <p:spPr>
            <a:xfrm>
              <a:off x="5588190" y="8597023"/>
              <a:ext cx="2540" cy="4445"/>
            </a:xfrm>
            <a:custGeom>
              <a:avLst/>
              <a:gdLst/>
              <a:ahLst/>
              <a:cxnLst/>
              <a:rect l="l" t="t" r="r" b="b"/>
              <a:pathLst>
                <a:path w="2539" h="4445">
                  <a:moveTo>
                    <a:pt x="0" y="0"/>
                  </a:moveTo>
                  <a:lnTo>
                    <a:pt x="2082" y="3949"/>
                  </a:lnTo>
                </a:path>
              </a:pathLst>
            </a:custGeom>
            <a:ln w="25400">
              <a:solidFill>
                <a:srgbClr val="F5BF19"/>
              </a:solidFill>
            </a:ln>
          </p:spPr>
          <p:txBody>
            <a:bodyPr wrap="square" lIns="0" tIns="0" rIns="0" bIns="0" rtlCol="0"/>
            <a:lstStyle/>
            <a:p>
              <a:endParaRPr/>
            </a:p>
          </p:txBody>
        </p:sp>
        <p:sp>
          <p:nvSpPr>
            <p:cNvPr id="9419" name="object 9419"/>
            <p:cNvSpPr/>
            <p:nvPr/>
          </p:nvSpPr>
          <p:spPr>
            <a:xfrm>
              <a:off x="5584698" y="8604580"/>
              <a:ext cx="5080" cy="7620"/>
            </a:xfrm>
            <a:custGeom>
              <a:avLst/>
              <a:gdLst/>
              <a:ahLst/>
              <a:cxnLst/>
              <a:rect l="l" t="t" r="r" b="b"/>
              <a:pathLst>
                <a:path w="5079" h="7620">
                  <a:moveTo>
                    <a:pt x="2946" y="0"/>
                  </a:moveTo>
                  <a:lnTo>
                    <a:pt x="2019" y="1231"/>
                  </a:lnTo>
                  <a:lnTo>
                    <a:pt x="1041" y="2501"/>
                  </a:lnTo>
                  <a:lnTo>
                    <a:pt x="0" y="3797"/>
                  </a:lnTo>
                  <a:lnTo>
                    <a:pt x="1435" y="6248"/>
                  </a:lnTo>
                  <a:lnTo>
                    <a:pt x="2159" y="7442"/>
                  </a:lnTo>
                  <a:lnTo>
                    <a:pt x="3136" y="6261"/>
                  </a:lnTo>
                  <a:lnTo>
                    <a:pt x="4089" y="5067"/>
                  </a:lnTo>
                  <a:lnTo>
                    <a:pt x="4991" y="3898"/>
                  </a:lnTo>
                  <a:lnTo>
                    <a:pt x="2946" y="0"/>
                  </a:lnTo>
                  <a:close/>
                </a:path>
              </a:pathLst>
            </a:custGeom>
            <a:solidFill>
              <a:srgbClr val="F5BB0D"/>
            </a:solidFill>
          </p:spPr>
          <p:txBody>
            <a:bodyPr wrap="square" lIns="0" tIns="0" rIns="0" bIns="0" rtlCol="0"/>
            <a:lstStyle/>
            <a:p>
              <a:endParaRPr/>
            </a:p>
          </p:txBody>
        </p:sp>
        <p:sp>
          <p:nvSpPr>
            <p:cNvPr id="9420" name="object 9420"/>
            <p:cNvSpPr/>
            <p:nvPr/>
          </p:nvSpPr>
          <p:spPr>
            <a:xfrm>
              <a:off x="5586857" y="8608479"/>
              <a:ext cx="3175" cy="3810"/>
            </a:xfrm>
            <a:custGeom>
              <a:avLst/>
              <a:gdLst/>
              <a:ahLst/>
              <a:cxnLst/>
              <a:rect l="l" t="t" r="r" b="b"/>
              <a:pathLst>
                <a:path w="3175" h="3809">
                  <a:moveTo>
                    <a:pt x="2832" y="0"/>
                  </a:moveTo>
                  <a:lnTo>
                    <a:pt x="0" y="3543"/>
                  </a:lnTo>
                </a:path>
              </a:pathLst>
            </a:custGeom>
            <a:ln w="25399">
              <a:solidFill>
                <a:srgbClr val="F6BE12"/>
              </a:solidFill>
            </a:ln>
          </p:spPr>
          <p:txBody>
            <a:bodyPr wrap="square" lIns="0" tIns="0" rIns="0" bIns="0" rtlCol="0"/>
            <a:lstStyle/>
            <a:p>
              <a:endParaRPr/>
            </a:p>
          </p:txBody>
        </p:sp>
        <p:sp>
          <p:nvSpPr>
            <p:cNvPr id="9421" name="object 9421"/>
            <p:cNvSpPr/>
            <p:nvPr/>
          </p:nvSpPr>
          <p:spPr>
            <a:xfrm>
              <a:off x="5584698" y="8608377"/>
              <a:ext cx="2540" cy="3810"/>
            </a:xfrm>
            <a:custGeom>
              <a:avLst/>
              <a:gdLst/>
              <a:ahLst/>
              <a:cxnLst/>
              <a:rect l="l" t="t" r="r" b="b"/>
              <a:pathLst>
                <a:path w="2539" h="3809">
                  <a:moveTo>
                    <a:pt x="2159" y="3644"/>
                  </a:moveTo>
                  <a:lnTo>
                    <a:pt x="0" y="0"/>
                  </a:lnTo>
                </a:path>
              </a:pathLst>
            </a:custGeom>
            <a:ln w="25400">
              <a:solidFill>
                <a:srgbClr val="F5BA0C"/>
              </a:solidFill>
            </a:ln>
          </p:spPr>
          <p:txBody>
            <a:bodyPr wrap="square" lIns="0" tIns="0" rIns="0" bIns="0" rtlCol="0"/>
            <a:lstStyle/>
            <a:p>
              <a:endParaRPr/>
            </a:p>
          </p:txBody>
        </p:sp>
        <p:sp>
          <p:nvSpPr>
            <p:cNvPr id="9422" name="object 9422"/>
            <p:cNvSpPr/>
            <p:nvPr/>
          </p:nvSpPr>
          <p:spPr>
            <a:xfrm>
              <a:off x="5584698" y="8604580"/>
              <a:ext cx="3175" cy="3810"/>
            </a:xfrm>
            <a:custGeom>
              <a:avLst/>
              <a:gdLst/>
              <a:ahLst/>
              <a:cxnLst/>
              <a:rect l="l" t="t" r="r" b="b"/>
              <a:pathLst>
                <a:path w="3175" h="3809">
                  <a:moveTo>
                    <a:pt x="0" y="3797"/>
                  </a:moveTo>
                  <a:lnTo>
                    <a:pt x="2946" y="0"/>
                  </a:lnTo>
                </a:path>
              </a:pathLst>
            </a:custGeom>
            <a:ln w="25399">
              <a:solidFill>
                <a:srgbClr val="F4B809"/>
              </a:solidFill>
            </a:ln>
          </p:spPr>
          <p:txBody>
            <a:bodyPr wrap="square" lIns="0" tIns="0" rIns="0" bIns="0" rtlCol="0"/>
            <a:lstStyle/>
            <a:p>
              <a:endParaRPr/>
            </a:p>
          </p:txBody>
        </p:sp>
        <p:sp>
          <p:nvSpPr>
            <p:cNvPr id="9423" name="object 9423"/>
            <p:cNvSpPr/>
            <p:nvPr/>
          </p:nvSpPr>
          <p:spPr>
            <a:xfrm>
              <a:off x="5587644" y="8604580"/>
              <a:ext cx="2540" cy="4445"/>
            </a:xfrm>
            <a:custGeom>
              <a:avLst/>
              <a:gdLst/>
              <a:ahLst/>
              <a:cxnLst/>
              <a:rect l="l" t="t" r="r" b="b"/>
              <a:pathLst>
                <a:path w="2539" h="4445">
                  <a:moveTo>
                    <a:pt x="0" y="0"/>
                  </a:moveTo>
                  <a:lnTo>
                    <a:pt x="2044" y="3898"/>
                  </a:lnTo>
                </a:path>
              </a:pathLst>
            </a:custGeom>
            <a:ln w="25399">
              <a:solidFill>
                <a:srgbClr val="F5BC0F"/>
              </a:solidFill>
            </a:ln>
          </p:spPr>
          <p:txBody>
            <a:bodyPr wrap="square" lIns="0" tIns="0" rIns="0" bIns="0" rtlCol="0"/>
            <a:lstStyle/>
            <a:p>
              <a:endParaRPr/>
            </a:p>
          </p:txBody>
        </p:sp>
        <p:sp>
          <p:nvSpPr>
            <p:cNvPr id="9424" name="object 9424"/>
            <p:cNvSpPr/>
            <p:nvPr/>
          </p:nvSpPr>
          <p:spPr>
            <a:xfrm>
              <a:off x="5582488" y="8600732"/>
              <a:ext cx="5715" cy="8255"/>
            </a:xfrm>
            <a:custGeom>
              <a:avLst/>
              <a:gdLst/>
              <a:ahLst/>
              <a:cxnLst/>
              <a:rect l="l" t="t" r="r" b="b"/>
              <a:pathLst>
                <a:path w="5714" h="8254">
                  <a:moveTo>
                    <a:pt x="3022" y="0"/>
                  </a:moveTo>
                  <a:lnTo>
                    <a:pt x="1066" y="2590"/>
                  </a:lnTo>
                  <a:lnTo>
                    <a:pt x="0" y="3911"/>
                  </a:lnTo>
                  <a:lnTo>
                    <a:pt x="749" y="5156"/>
                  </a:lnTo>
                  <a:lnTo>
                    <a:pt x="2209" y="7645"/>
                  </a:lnTo>
                  <a:lnTo>
                    <a:pt x="3251" y="6350"/>
                  </a:lnTo>
                  <a:lnTo>
                    <a:pt x="4229" y="5080"/>
                  </a:lnTo>
                  <a:lnTo>
                    <a:pt x="5156" y="3848"/>
                  </a:lnTo>
                  <a:lnTo>
                    <a:pt x="3759" y="1257"/>
                  </a:lnTo>
                  <a:lnTo>
                    <a:pt x="3022" y="0"/>
                  </a:lnTo>
                  <a:close/>
                </a:path>
              </a:pathLst>
            </a:custGeom>
            <a:solidFill>
              <a:srgbClr val="F4B608"/>
            </a:solidFill>
          </p:spPr>
          <p:txBody>
            <a:bodyPr wrap="square" lIns="0" tIns="0" rIns="0" bIns="0" rtlCol="0"/>
            <a:lstStyle/>
            <a:p>
              <a:endParaRPr/>
            </a:p>
          </p:txBody>
        </p:sp>
        <p:sp>
          <p:nvSpPr>
            <p:cNvPr id="9425" name="object 9425"/>
            <p:cNvSpPr/>
            <p:nvPr/>
          </p:nvSpPr>
          <p:spPr>
            <a:xfrm>
              <a:off x="5584698" y="8604580"/>
              <a:ext cx="3175" cy="3810"/>
            </a:xfrm>
            <a:custGeom>
              <a:avLst/>
              <a:gdLst/>
              <a:ahLst/>
              <a:cxnLst/>
              <a:rect l="l" t="t" r="r" b="b"/>
              <a:pathLst>
                <a:path w="3175" h="3809">
                  <a:moveTo>
                    <a:pt x="2946" y="0"/>
                  </a:moveTo>
                  <a:lnTo>
                    <a:pt x="0" y="3797"/>
                  </a:lnTo>
                </a:path>
              </a:pathLst>
            </a:custGeom>
            <a:ln w="25399">
              <a:solidFill>
                <a:srgbClr val="F4B809"/>
              </a:solidFill>
            </a:ln>
          </p:spPr>
          <p:txBody>
            <a:bodyPr wrap="square" lIns="0" tIns="0" rIns="0" bIns="0" rtlCol="0"/>
            <a:lstStyle/>
            <a:p>
              <a:endParaRPr/>
            </a:p>
          </p:txBody>
        </p:sp>
        <p:sp>
          <p:nvSpPr>
            <p:cNvPr id="9426" name="object 9426"/>
            <p:cNvSpPr/>
            <p:nvPr/>
          </p:nvSpPr>
          <p:spPr>
            <a:xfrm>
              <a:off x="5582488" y="8604643"/>
              <a:ext cx="2540" cy="3810"/>
            </a:xfrm>
            <a:custGeom>
              <a:avLst/>
              <a:gdLst/>
              <a:ahLst/>
              <a:cxnLst/>
              <a:rect l="l" t="t" r="r" b="b"/>
              <a:pathLst>
                <a:path w="2539" h="3809">
                  <a:moveTo>
                    <a:pt x="2209" y="3733"/>
                  </a:moveTo>
                  <a:lnTo>
                    <a:pt x="0" y="0"/>
                  </a:lnTo>
                </a:path>
              </a:pathLst>
            </a:custGeom>
            <a:ln w="25400">
              <a:solidFill>
                <a:srgbClr val="F4B405"/>
              </a:solidFill>
            </a:ln>
          </p:spPr>
          <p:txBody>
            <a:bodyPr wrap="square" lIns="0" tIns="0" rIns="0" bIns="0" rtlCol="0"/>
            <a:lstStyle/>
            <a:p>
              <a:endParaRPr/>
            </a:p>
          </p:txBody>
        </p:sp>
        <p:sp>
          <p:nvSpPr>
            <p:cNvPr id="9427" name="object 9427"/>
            <p:cNvSpPr/>
            <p:nvPr/>
          </p:nvSpPr>
          <p:spPr>
            <a:xfrm>
              <a:off x="5582488" y="8600732"/>
              <a:ext cx="3175" cy="4445"/>
            </a:xfrm>
            <a:custGeom>
              <a:avLst/>
              <a:gdLst/>
              <a:ahLst/>
              <a:cxnLst/>
              <a:rect l="l" t="t" r="r" b="b"/>
              <a:pathLst>
                <a:path w="3175" h="4445">
                  <a:moveTo>
                    <a:pt x="0" y="3911"/>
                  </a:moveTo>
                  <a:lnTo>
                    <a:pt x="3022" y="0"/>
                  </a:lnTo>
                </a:path>
              </a:pathLst>
            </a:custGeom>
            <a:ln w="25400">
              <a:solidFill>
                <a:srgbClr val="F4B406"/>
              </a:solidFill>
            </a:ln>
          </p:spPr>
          <p:txBody>
            <a:bodyPr wrap="square" lIns="0" tIns="0" rIns="0" bIns="0" rtlCol="0"/>
            <a:lstStyle/>
            <a:p>
              <a:endParaRPr/>
            </a:p>
          </p:txBody>
        </p:sp>
        <p:sp>
          <p:nvSpPr>
            <p:cNvPr id="9428" name="object 9428"/>
            <p:cNvSpPr/>
            <p:nvPr/>
          </p:nvSpPr>
          <p:spPr>
            <a:xfrm>
              <a:off x="5585510" y="8600732"/>
              <a:ext cx="2540" cy="4445"/>
            </a:xfrm>
            <a:custGeom>
              <a:avLst/>
              <a:gdLst/>
              <a:ahLst/>
              <a:cxnLst/>
              <a:rect l="l" t="t" r="r" b="b"/>
              <a:pathLst>
                <a:path w="2539" h="4445">
                  <a:moveTo>
                    <a:pt x="0" y="0"/>
                  </a:moveTo>
                  <a:lnTo>
                    <a:pt x="2133" y="3848"/>
                  </a:lnTo>
                </a:path>
              </a:pathLst>
            </a:custGeom>
            <a:ln w="25400">
              <a:solidFill>
                <a:srgbClr val="F4B80A"/>
              </a:solidFill>
            </a:ln>
          </p:spPr>
          <p:txBody>
            <a:bodyPr wrap="square" lIns="0" tIns="0" rIns="0" bIns="0" rtlCol="0"/>
            <a:lstStyle/>
            <a:p>
              <a:endParaRPr/>
            </a:p>
          </p:txBody>
        </p:sp>
        <p:sp>
          <p:nvSpPr>
            <p:cNvPr id="9429" name="object 9429"/>
            <p:cNvSpPr/>
            <p:nvPr/>
          </p:nvSpPr>
          <p:spPr>
            <a:xfrm>
              <a:off x="5571845" y="8615540"/>
              <a:ext cx="19685" cy="20320"/>
            </a:xfrm>
            <a:custGeom>
              <a:avLst/>
              <a:gdLst/>
              <a:ahLst/>
              <a:cxnLst/>
              <a:rect l="l" t="t" r="r" b="b"/>
              <a:pathLst>
                <a:path w="19685" h="20320">
                  <a:moveTo>
                    <a:pt x="17157" y="0"/>
                  </a:moveTo>
                  <a:lnTo>
                    <a:pt x="12103" y="5880"/>
                  </a:lnTo>
                  <a:lnTo>
                    <a:pt x="6235" y="12115"/>
                  </a:lnTo>
                  <a:lnTo>
                    <a:pt x="0" y="17411"/>
                  </a:lnTo>
                  <a:lnTo>
                    <a:pt x="901" y="18211"/>
                  </a:lnTo>
                  <a:lnTo>
                    <a:pt x="2679" y="19710"/>
                  </a:lnTo>
                  <a:lnTo>
                    <a:pt x="8762" y="14554"/>
                  </a:lnTo>
                  <a:lnTo>
                    <a:pt x="14414" y="8915"/>
                  </a:lnTo>
                  <a:lnTo>
                    <a:pt x="19367" y="3289"/>
                  </a:lnTo>
                  <a:lnTo>
                    <a:pt x="18618" y="2235"/>
                  </a:lnTo>
                  <a:lnTo>
                    <a:pt x="17157" y="0"/>
                  </a:lnTo>
                  <a:close/>
                </a:path>
              </a:pathLst>
            </a:custGeom>
            <a:solidFill>
              <a:srgbClr val="F5C41A"/>
            </a:solidFill>
          </p:spPr>
          <p:txBody>
            <a:bodyPr wrap="square" lIns="0" tIns="0" rIns="0" bIns="0" rtlCol="0"/>
            <a:lstStyle/>
            <a:p>
              <a:endParaRPr/>
            </a:p>
          </p:txBody>
        </p:sp>
        <p:sp>
          <p:nvSpPr>
            <p:cNvPr id="9430" name="object 9430"/>
            <p:cNvSpPr/>
            <p:nvPr/>
          </p:nvSpPr>
          <p:spPr>
            <a:xfrm>
              <a:off x="5574525" y="8618829"/>
              <a:ext cx="17145" cy="16510"/>
            </a:xfrm>
            <a:custGeom>
              <a:avLst/>
              <a:gdLst/>
              <a:ahLst/>
              <a:cxnLst/>
              <a:rect l="l" t="t" r="r" b="b"/>
              <a:pathLst>
                <a:path w="17145" h="16509">
                  <a:moveTo>
                    <a:pt x="16687" y="0"/>
                  </a:moveTo>
                  <a:lnTo>
                    <a:pt x="11734" y="5626"/>
                  </a:lnTo>
                  <a:lnTo>
                    <a:pt x="6083" y="11264"/>
                  </a:lnTo>
                  <a:lnTo>
                    <a:pt x="0" y="16421"/>
                  </a:lnTo>
                </a:path>
              </a:pathLst>
            </a:custGeom>
            <a:ln w="25400">
              <a:solidFill>
                <a:srgbClr val="F5C51C"/>
              </a:solidFill>
            </a:ln>
          </p:spPr>
          <p:txBody>
            <a:bodyPr wrap="square" lIns="0" tIns="0" rIns="0" bIns="0" rtlCol="0"/>
            <a:lstStyle/>
            <a:p>
              <a:endParaRPr/>
            </a:p>
          </p:txBody>
        </p:sp>
        <p:sp>
          <p:nvSpPr>
            <p:cNvPr id="9431" name="object 9431"/>
            <p:cNvSpPr/>
            <p:nvPr/>
          </p:nvSpPr>
          <p:spPr>
            <a:xfrm>
              <a:off x="5571845" y="8632952"/>
              <a:ext cx="3175" cy="2540"/>
            </a:xfrm>
            <a:custGeom>
              <a:avLst/>
              <a:gdLst/>
              <a:ahLst/>
              <a:cxnLst/>
              <a:rect l="l" t="t" r="r" b="b"/>
              <a:pathLst>
                <a:path w="3175" h="2540">
                  <a:moveTo>
                    <a:pt x="2679" y="2298"/>
                  </a:moveTo>
                  <a:lnTo>
                    <a:pt x="0" y="0"/>
                  </a:lnTo>
                </a:path>
              </a:pathLst>
            </a:custGeom>
            <a:ln w="25400">
              <a:solidFill>
                <a:srgbClr val="F4C118"/>
              </a:solidFill>
            </a:ln>
          </p:spPr>
          <p:txBody>
            <a:bodyPr wrap="square" lIns="0" tIns="0" rIns="0" bIns="0" rtlCol="0"/>
            <a:lstStyle/>
            <a:p>
              <a:endParaRPr/>
            </a:p>
          </p:txBody>
        </p:sp>
        <p:sp>
          <p:nvSpPr>
            <p:cNvPr id="9432" name="object 9432"/>
            <p:cNvSpPr/>
            <p:nvPr/>
          </p:nvSpPr>
          <p:spPr>
            <a:xfrm>
              <a:off x="5571845" y="8615540"/>
              <a:ext cx="17780" cy="17780"/>
            </a:xfrm>
            <a:custGeom>
              <a:avLst/>
              <a:gdLst/>
              <a:ahLst/>
              <a:cxnLst/>
              <a:rect l="l" t="t" r="r" b="b"/>
              <a:pathLst>
                <a:path w="17779" h="17779">
                  <a:moveTo>
                    <a:pt x="0" y="17411"/>
                  </a:moveTo>
                  <a:lnTo>
                    <a:pt x="6235" y="12115"/>
                  </a:lnTo>
                  <a:lnTo>
                    <a:pt x="12103" y="5880"/>
                  </a:lnTo>
                  <a:lnTo>
                    <a:pt x="17157" y="0"/>
                  </a:lnTo>
                </a:path>
              </a:pathLst>
            </a:custGeom>
            <a:ln w="25400">
              <a:solidFill>
                <a:srgbClr val="F5C319"/>
              </a:solidFill>
            </a:ln>
          </p:spPr>
          <p:txBody>
            <a:bodyPr wrap="square" lIns="0" tIns="0" rIns="0" bIns="0" rtlCol="0"/>
            <a:lstStyle/>
            <a:p>
              <a:endParaRPr/>
            </a:p>
          </p:txBody>
        </p:sp>
        <p:sp>
          <p:nvSpPr>
            <p:cNvPr id="9433" name="object 9433"/>
            <p:cNvSpPr/>
            <p:nvPr/>
          </p:nvSpPr>
          <p:spPr>
            <a:xfrm>
              <a:off x="5589003" y="8615540"/>
              <a:ext cx="2540" cy="3810"/>
            </a:xfrm>
            <a:custGeom>
              <a:avLst/>
              <a:gdLst/>
              <a:ahLst/>
              <a:cxnLst/>
              <a:rect l="l" t="t" r="r" b="b"/>
              <a:pathLst>
                <a:path w="2539" h="3809">
                  <a:moveTo>
                    <a:pt x="0" y="0"/>
                  </a:moveTo>
                  <a:lnTo>
                    <a:pt x="2209" y="3289"/>
                  </a:lnTo>
                </a:path>
              </a:pathLst>
            </a:custGeom>
            <a:ln w="25400">
              <a:solidFill>
                <a:srgbClr val="F7C81D"/>
              </a:solidFill>
            </a:ln>
          </p:spPr>
          <p:txBody>
            <a:bodyPr wrap="square" lIns="0" tIns="0" rIns="0" bIns="0" rtlCol="0"/>
            <a:lstStyle/>
            <a:p>
              <a:endParaRPr/>
            </a:p>
          </p:txBody>
        </p:sp>
        <p:sp>
          <p:nvSpPr>
            <p:cNvPr id="9434" name="object 9434"/>
            <p:cNvSpPr/>
            <p:nvPr/>
          </p:nvSpPr>
          <p:spPr>
            <a:xfrm>
              <a:off x="5569140" y="8612022"/>
              <a:ext cx="20320" cy="20955"/>
            </a:xfrm>
            <a:custGeom>
              <a:avLst/>
              <a:gdLst/>
              <a:ahLst/>
              <a:cxnLst/>
              <a:rect l="l" t="t" r="r" b="b"/>
              <a:pathLst>
                <a:path w="20320" h="20954">
                  <a:moveTo>
                    <a:pt x="17716" y="0"/>
                  </a:moveTo>
                  <a:lnTo>
                    <a:pt x="13630" y="4812"/>
                  </a:lnTo>
                  <a:lnTo>
                    <a:pt x="9324" y="9517"/>
                  </a:lnTo>
                  <a:lnTo>
                    <a:pt x="4786" y="14057"/>
                  </a:lnTo>
                  <a:lnTo>
                    <a:pt x="0" y="18376"/>
                  </a:lnTo>
                  <a:lnTo>
                    <a:pt x="901" y="19278"/>
                  </a:lnTo>
                  <a:lnTo>
                    <a:pt x="2705" y="20929"/>
                  </a:lnTo>
                  <a:lnTo>
                    <a:pt x="8940" y="15633"/>
                  </a:lnTo>
                  <a:lnTo>
                    <a:pt x="14808" y="9398"/>
                  </a:lnTo>
                  <a:lnTo>
                    <a:pt x="19862" y="3517"/>
                  </a:lnTo>
                  <a:lnTo>
                    <a:pt x="17716" y="0"/>
                  </a:lnTo>
                  <a:close/>
                </a:path>
              </a:pathLst>
            </a:custGeom>
            <a:solidFill>
              <a:srgbClr val="F5C014"/>
            </a:solidFill>
          </p:spPr>
          <p:txBody>
            <a:bodyPr wrap="square" lIns="0" tIns="0" rIns="0" bIns="0" rtlCol="0"/>
            <a:lstStyle/>
            <a:p>
              <a:endParaRPr/>
            </a:p>
          </p:txBody>
        </p:sp>
        <p:sp>
          <p:nvSpPr>
            <p:cNvPr id="9435" name="object 9435"/>
            <p:cNvSpPr/>
            <p:nvPr/>
          </p:nvSpPr>
          <p:spPr>
            <a:xfrm>
              <a:off x="5571845" y="8615540"/>
              <a:ext cx="17780" cy="17780"/>
            </a:xfrm>
            <a:custGeom>
              <a:avLst/>
              <a:gdLst/>
              <a:ahLst/>
              <a:cxnLst/>
              <a:rect l="l" t="t" r="r" b="b"/>
              <a:pathLst>
                <a:path w="17779" h="17779">
                  <a:moveTo>
                    <a:pt x="17157" y="0"/>
                  </a:moveTo>
                  <a:lnTo>
                    <a:pt x="12103" y="5880"/>
                  </a:lnTo>
                  <a:lnTo>
                    <a:pt x="6235" y="12115"/>
                  </a:lnTo>
                  <a:lnTo>
                    <a:pt x="0" y="17411"/>
                  </a:lnTo>
                </a:path>
              </a:pathLst>
            </a:custGeom>
            <a:ln w="25400">
              <a:solidFill>
                <a:srgbClr val="F5C319"/>
              </a:solidFill>
            </a:ln>
          </p:spPr>
          <p:txBody>
            <a:bodyPr wrap="square" lIns="0" tIns="0" rIns="0" bIns="0" rtlCol="0"/>
            <a:lstStyle/>
            <a:p>
              <a:endParaRPr/>
            </a:p>
          </p:txBody>
        </p:sp>
        <p:sp>
          <p:nvSpPr>
            <p:cNvPr id="9436" name="object 9436"/>
            <p:cNvSpPr/>
            <p:nvPr/>
          </p:nvSpPr>
          <p:spPr>
            <a:xfrm>
              <a:off x="5569140" y="8630399"/>
              <a:ext cx="3175" cy="3175"/>
            </a:xfrm>
            <a:custGeom>
              <a:avLst/>
              <a:gdLst/>
              <a:ahLst/>
              <a:cxnLst/>
              <a:rect l="l" t="t" r="r" b="b"/>
              <a:pathLst>
                <a:path w="3175" h="3175">
                  <a:moveTo>
                    <a:pt x="2705" y="2552"/>
                  </a:moveTo>
                  <a:lnTo>
                    <a:pt x="0" y="0"/>
                  </a:lnTo>
                </a:path>
              </a:pathLst>
            </a:custGeom>
            <a:ln w="25400">
              <a:solidFill>
                <a:srgbClr val="F4BD12"/>
              </a:solidFill>
            </a:ln>
          </p:spPr>
          <p:txBody>
            <a:bodyPr wrap="square" lIns="0" tIns="0" rIns="0" bIns="0" rtlCol="0"/>
            <a:lstStyle/>
            <a:p>
              <a:endParaRPr/>
            </a:p>
          </p:txBody>
        </p:sp>
        <p:sp>
          <p:nvSpPr>
            <p:cNvPr id="9437" name="object 9437"/>
            <p:cNvSpPr/>
            <p:nvPr/>
          </p:nvSpPr>
          <p:spPr>
            <a:xfrm>
              <a:off x="5569140" y="8612022"/>
              <a:ext cx="17780" cy="18415"/>
            </a:xfrm>
            <a:custGeom>
              <a:avLst/>
              <a:gdLst/>
              <a:ahLst/>
              <a:cxnLst/>
              <a:rect l="l" t="t" r="r" b="b"/>
              <a:pathLst>
                <a:path w="17779" h="18415">
                  <a:moveTo>
                    <a:pt x="0" y="18376"/>
                  </a:moveTo>
                  <a:lnTo>
                    <a:pt x="4786" y="14057"/>
                  </a:lnTo>
                  <a:lnTo>
                    <a:pt x="9324" y="9517"/>
                  </a:lnTo>
                  <a:lnTo>
                    <a:pt x="13630" y="4812"/>
                  </a:lnTo>
                  <a:lnTo>
                    <a:pt x="17716" y="0"/>
                  </a:lnTo>
                </a:path>
              </a:pathLst>
            </a:custGeom>
            <a:ln w="25400">
              <a:solidFill>
                <a:srgbClr val="F5BD10"/>
              </a:solidFill>
            </a:ln>
          </p:spPr>
          <p:txBody>
            <a:bodyPr wrap="square" lIns="0" tIns="0" rIns="0" bIns="0" rtlCol="0"/>
            <a:lstStyle/>
            <a:p>
              <a:endParaRPr/>
            </a:p>
          </p:txBody>
        </p:sp>
        <p:sp>
          <p:nvSpPr>
            <p:cNvPr id="9438" name="object 9438"/>
            <p:cNvSpPr/>
            <p:nvPr/>
          </p:nvSpPr>
          <p:spPr>
            <a:xfrm>
              <a:off x="5586857" y="8612022"/>
              <a:ext cx="2540" cy="3810"/>
            </a:xfrm>
            <a:custGeom>
              <a:avLst/>
              <a:gdLst/>
              <a:ahLst/>
              <a:cxnLst/>
              <a:rect l="l" t="t" r="r" b="b"/>
              <a:pathLst>
                <a:path w="2539" h="3809">
                  <a:moveTo>
                    <a:pt x="0" y="0"/>
                  </a:moveTo>
                  <a:lnTo>
                    <a:pt x="2146" y="3517"/>
                  </a:lnTo>
                </a:path>
              </a:pathLst>
            </a:custGeom>
            <a:ln w="25400">
              <a:solidFill>
                <a:srgbClr val="F7C216"/>
              </a:solidFill>
            </a:ln>
          </p:spPr>
          <p:txBody>
            <a:bodyPr wrap="square" lIns="0" tIns="0" rIns="0" bIns="0" rtlCol="0"/>
            <a:lstStyle/>
            <a:p>
              <a:endParaRPr/>
            </a:p>
          </p:txBody>
        </p:sp>
        <p:sp>
          <p:nvSpPr>
            <p:cNvPr id="9439" name="object 9439"/>
            <p:cNvSpPr/>
            <p:nvPr/>
          </p:nvSpPr>
          <p:spPr>
            <a:xfrm>
              <a:off x="5566397" y="8608377"/>
              <a:ext cx="20955" cy="22225"/>
            </a:xfrm>
            <a:custGeom>
              <a:avLst/>
              <a:gdLst/>
              <a:ahLst/>
              <a:cxnLst/>
              <a:rect l="l" t="t" r="r" b="b"/>
              <a:pathLst>
                <a:path w="20954" h="22225">
                  <a:moveTo>
                    <a:pt x="18300" y="0"/>
                  </a:moveTo>
                  <a:lnTo>
                    <a:pt x="14067" y="5134"/>
                  </a:lnTo>
                  <a:lnTo>
                    <a:pt x="9650" y="10037"/>
                  </a:lnTo>
                  <a:lnTo>
                    <a:pt x="4982" y="14728"/>
                  </a:lnTo>
                  <a:lnTo>
                    <a:pt x="0" y="19227"/>
                  </a:lnTo>
                  <a:lnTo>
                    <a:pt x="1828" y="21145"/>
                  </a:lnTo>
                  <a:lnTo>
                    <a:pt x="20459" y="3644"/>
                  </a:lnTo>
                  <a:lnTo>
                    <a:pt x="18300" y="0"/>
                  </a:lnTo>
                  <a:close/>
                </a:path>
              </a:pathLst>
            </a:custGeom>
            <a:solidFill>
              <a:srgbClr val="F4B90B"/>
            </a:solidFill>
          </p:spPr>
          <p:txBody>
            <a:bodyPr wrap="square" lIns="0" tIns="0" rIns="0" bIns="0" rtlCol="0"/>
            <a:lstStyle/>
            <a:p>
              <a:endParaRPr/>
            </a:p>
          </p:txBody>
        </p:sp>
        <p:sp>
          <p:nvSpPr>
            <p:cNvPr id="9440" name="object 9440"/>
            <p:cNvSpPr/>
            <p:nvPr/>
          </p:nvSpPr>
          <p:spPr>
            <a:xfrm>
              <a:off x="5569140" y="8612022"/>
              <a:ext cx="17780" cy="18415"/>
            </a:xfrm>
            <a:custGeom>
              <a:avLst/>
              <a:gdLst/>
              <a:ahLst/>
              <a:cxnLst/>
              <a:rect l="l" t="t" r="r" b="b"/>
              <a:pathLst>
                <a:path w="17779" h="18415">
                  <a:moveTo>
                    <a:pt x="17716" y="0"/>
                  </a:moveTo>
                  <a:lnTo>
                    <a:pt x="13630" y="4812"/>
                  </a:lnTo>
                  <a:lnTo>
                    <a:pt x="9324" y="9517"/>
                  </a:lnTo>
                  <a:lnTo>
                    <a:pt x="4786" y="14057"/>
                  </a:lnTo>
                  <a:lnTo>
                    <a:pt x="0" y="18376"/>
                  </a:lnTo>
                </a:path>
              </a:pathLst>
            </a:custGeom>
            <a:ln w="25400">
              <a:solidFill>
                <a:srgbClr val="F5BD10"/>
              </a:solidFill>
            </a:ln>
          </p:spPr>
          <p:txBody>
            <a:bodyPr wrap="square" lIns="0" tIns="0" rIns="0" bIns="0" rtlCol="0"/>
            <a:lstStyle/>
            <a:p>
              <a:endParaRPr/>
            </a:p>
          </p:txBody>
        </p:sp>
        <p:sp>
          <p:nvSpPr>
            <p:cNvPr id="9441" name="object 9441"/>
            <p:cNvSpPr/>
            <p:nvPr/>
          </p:nvSpPr>
          <p:spPr>
            <a:xfrm>
              <a:off x="5566397" y="8627605"/>
              <a:ext cx="3175" cy="3175"/>
            </a:xfrm>
            <a:custGeom>
              <a:avLst/>
              <a:gdLst/>
              <a:ahLst/>
              <a:cxnLst/>
              <a:rect l="l" t="t" r="r" b="b"/>
              <a:pathLst>
                <a:path w="3175" h="3175">
                  <a:moveTo>
                    <a:pt x="2743" y="2794"/>
                  </a:moveTo>
                  <a:lnTo>
                    <a:pt x="0" y="0"/>
                  </a:lnTo>
                </a:path>
              </a:pathLst>
            </a:custGeom>
            <a:ln w="25400">
              <a:solidFill>
                <a:srgbClr val="F4B80A"/>
              </a:solidFill>
            </a:ln>
          </p:spPr>
          <p:txBody>
            <a:bodyPr wrap="square" lIns="0" tIns="0" rIns="0" bIns="0" rtlCol="0"/>
            <a:lstStyle/>
            <a:p>
              <a:endParaRPr/>
            </a:p>
          </p:txBody>
        </p:sp>
        <p:sp>
          <p:nvSpPr>
            <p:cNvPr id="9442" name="object 9442"/>
            <p:cNvSpPr/>
            <p:nvPr/>
          </p:nvSpPr>
          <p:spPr>
            <a:xfrm>
              <a:off x="5566397" y="8608377"/>
              <a:ext cx="18415" cy="19685"/>
            </a:xfrm>
            <a:custGeom>
              <a:avLst/>
              <a:gdLst/>
              <a:ahLst/>
              <a:cxnLst/>
              <a:rect l="l" t="t" r="r" b="b"/>
              <a:pathLst>
                <a:path w="18414" h="19684">
                  <a:moveTo>
                    <a:pt x="0" y="19227"/>
                  </a:moveTo>
                  <a:lnTo>
                    <a:pt x="4982" y="14728"/>
                  </a:lnTo>
                  <a:lnTo>
                    <a:pt x="9650" y="10037"/>
                  </a:lnTo>
                  <a:lnTo>
                    <a:pt x="14067" y="5134"/>
                  </a:lnTo>
                  <a:lnTo>
                    <a:pt x="18300" y="0"/>
                  </a:lnTo>
                </a:path>
              </a:pathLst>
            </a:custGeom>
            <a:ln w="25400">
              <a:solidFill>
                <a:srgbClr val="F4B606"/>
              </a:solidFill>
            </a:ln>
          </p:spPr>
          <p:txBody>
            <a:bodyPr wrap="square" lIns="0" tIns="0" rIns="0" bIns="0" rtlCol="0"/>
            <a:lstStyle/>
            <a:p>
              <a:endParaRPr/>
            </a:p>
          </p:txBody>
        </p:sp>
        <p:sp>
          <p:nvSpPr>
            <p:cNvPr id="9443" name="object 9443"/>
            <p:cNvSpPr/>
            <p:nvPr/>
          </p:nvSpPr>
          <p:spPr>
            <a:xfrm>
              <a:off x="5584698" y="8608377"/>
              <a:ext cx="2540" cy="3810"/>
            </a:xfrm>
            <a:custGeom>
              <a:avLst/>
              <a:gdLst/>
              <a:ahLst/>
              <a:cxnLst/>
              <a:rect l="l" t="t" r="r" b="b"/>
              <a:pathLst>
                <a:path w="2539" h="3809">
                  <a:moveTo>
                    <a:pt x="0" y="0"/>
                  </a:moveTo>
                  <a:lnTo>
                    <a:pt x="2159" y="3644"/>
                  </a:lnTo>
                </a:path>
              </a:pathLst>
            </a:custGeom>
            <a:ln w="25400">
              <a:solidFill>
                <a:srgbClr val="F5BA0C"/>
              </a:solidFill>
            </a:ln>
          </p:spPr>
          <p:txBody>
            <a:bodyPr wrap="square" lIns="0" tIns="0" rIns="0" bIns="0" rtlCol="0"/>
            <a:lstStyle/>
            <a:p>
              <a:endParaRPr/>
            </a:p>
          </p:txBody>
        </p:sp>
        <p:sp>
          <p:nvSpPr>
            <p:cNvPr id="9444" name="object 9444"/>
            <p:cNvSpPr/>
            <p:nvPr/>
          </p:nvSpPr>
          <p:spPr>
            <a:xfrm>
              <a:off x="5563654" y="8604643"/>
              <a:ext cx="21590" cy="23495"/>
            </a:xfrm>
            <a:custGeom>
              <a:avLst/>
              <a:gdLst/>
              <a:ahLst/>
              <a:cxnLst/>
              <a:rect l="l" t="t" r="r" b="b"/>
              <a:pathLst>
                <a:path w="21589" h="23495">
                  <a:moveTo>
                    <a:pt x="18834" y="0"/>
                  </a:moveTo>
                  <a:lnTo>
                    <a:pt x="14492" y="5334"/>
                  </a:lnTo>
                  <a:lnTo>
                    <a:pt x="9926" y="10426"/>
                  </a:lnTo>
                  <a:lnTo>
                    <a:pt x="5105" y="15280"/>
                  </a:lnTo>
                  <a:lnTo>
                    <a:pt x="0" y="19900"/>
                  </a:lnTo>
                  <a:lnTo>
                    <a:pt x="914" y="20967"/>
                  </a:lnTo>
                  <a:lnTo>
                    <a:pt x="21043" y="3733"/>
                  </a:lnTo>
                  <a:lnTo>
                    <a:pt x="18834" y="0"/>
                  </a:lnTo>
                  <a:close/>
                </a:path>
              </a:pathLst>
            </a:custGeom>
            <a:solidFill>
              <a:srgbClr val="F4B405"/>
            </a:solidFill>
          </p:spPr>
          <p:txBody>
            <a:bodyPr wrap="square" lIns="0" tIns="0" rIns="0" bIns="0" rtlCol="0"/>
            <a:lstStyle/>
            <a:p>
              <a:endParaRPr/>
            </a:p>
          </p:txBody>
        </p:sp>
        <p:sp>
          <p:nvSpPr>
            <p:cNvPr id="9445" name="object 9445"/>
            <p:cNvSpPr/>
            <p:nvPr/>
          </p:nvSpPr>
          <p:spPr>
            <a:xfrm>
              <a:off x="5566397" y="8608377"/>
              <a:ext cx="18415" cy="19685"/>
            </a:xfrm>
            <a:custGeom>
              <a:avLst/>
              <a:gdLst/>
              <a:ahLst/>
              <a:cxnLst/>
              <a:rect l="l" t="t" r="r" b="b"/>
              <a:pathLst>
                <a:path w="18414" h="19684">
                  <a:moveTo>
                    <a:pt x="18300" y="0"/>
                  </a:moveTo>
                  <a:lnTo>
                    <a:pt x="14067" y="5134"/>
                  </a:lnTo>
                  <a:lnTo>
                    <a:pt x="9650" y="10037"/>
                  </a:lnTo>
                  <a:lnTo>
                    <a:pt x="4982" y="14728"/>
                  </a:lnTo>
                  <a:lnTo>
                    <a:pt x="0" y="19227"/>
                  </a:lnTo>
                </a:path>
              </a:pathLst>
            </a:custGeom>
            <a:ln w="25400">
              <a:solidFill>
                <a:srgbClr val="F4B606"/>
              </a:solidFill>
            </a:ln>
          </p:spPr>
          <p:txBody>
            <a:bodyPr wrap="square" lIns="0" tIns="0" rIns="0" bIns="0" rtlCol="0"/>
            <a:lstStyle/>
            <a:p>
              <a:endParaRPr/>
            </a:p>
          </p:txBody>
        </p:sp>
        <p:sp>
          <p:nvSpPr>
            <p:cNvPr id="9446" name="object 9446"/>
            <p:cNvSpPr/>
            <p:nvPr/>
          </p:nvSpPr>
          <p:spPr>
            <a:xfrm>
              <a:off x="5563654" y="8624544"/>
              <a:ext cx="3175" cy="3175"/>
            </a:xfrm>
            <a:custGeom>
              <a:avLst/>
              <a:gdLst/>
              <a:ahLst/>
              <a:cxnLst/>
              <a:rect l="l" t="t" r="r" b="b"/>
              <a:pathLst>
                <a:path w="3175" h="3175">
                  <a:moveTo>
                    <a:pt x="2743" y="3060"/>
                  </a:moveTo>
                  <a:lnTo>
                    <a:pt x="0" y="0"/>
                  </a:lnTo>
                </a:path>
              </a:pathLst>
            </a:custGeom>
            <a:ln w="25400">
              <a:solidFill>
                <a:srgbClr val="F4B405"/>
              </a:solidFill>
            </a:ln>
          </p:spPr>
          <p:txBody>
            <a:bodyPr wrap="square" lIns="0" tIns="0" rIns="0" bIns="0" rtlCol="0"/>
            <a:lstStyle/>
            <a:p>
              <a:endParaRPr/>
            </a:p>
          </p:txBody>
        </p:sp>
        <p:sp>
          <p:nvSpPr>
            <p:cNvPr id="9447" name="object 9447"/>
            <p:cNvSpPr/>
            <p:nvPr/>
          </p:nvSpPr>
          <p:spPr>
            <a:xfrm>
              <a:off x="5563654" y="8604643"/>
              <a:ext cx="19050" cy="20320"/>
            </a:xfrm>
            <a:custGeom>
              <a:avLst/>
              <a:gdLst/>
              <a:ahLst/>
              <a:cxnLst/>
              <a:rect l="l" t="t" r="r" b="b"/>
              <a:pathLst>
                <a:path w="19050" h="20320">
                  <a:moveTo>
                    <a:pt x="0" y="19900"/>
                  </a:moveTo>
                  <a:lnTo>
                    <a:pt x="5105" y="15280"/>
                  </a:lnTo>
                  <a:lnTo>
                    <a:pt x="9926" y="10426"/>
                  </a:lnTo>
                  <a:lnTo>
                    <a:pt x="14492" y="5334"/>
                  </a:lnTo>
                  <a:lnTo>
                    <a:pt x="18834" y="0"/>
                  </a:lnTo>
                </a:path>
              </a:pathLst>
            </a:custGeom>
            <a:ln w="25400">
              <a:solidFill>
                <a:srgbClr val="F4B303"/>
              </a:solidFill>
            </a:ln>
          </p:spPr>
          <p:txBody>
            <a:bodyPr wrap="square" lIns="0" tIns="0" rIns="0" bIns="0" rtlCol="0"/>
            <a:lstStyle/>
            <a:p>
              <a:endParaRPr/>
            </a:p>
          </p:txBody>
        </p:sp>
        <p:sp>
          <p:nvSpPr>
            <p:cNvPr id="9448" name="object 9448"/>
            <p:cNvSpPr/>
            <p:nvPr/>
          </p:nvSpPr>
          <p:spPr>
            <a:xfrm>
              <a:off x="5582488" y="8604643"/>
              <a:ext cx="2540" cy="3810"/>
            </a:xfrm>
            <a:custGeom>
              <a:avLst/>
              <a:gdLst/>
              <a:ahLst/>
              <a:cxnLst/>
              <a:rect l="l" t="t" r="r" b="b"/>
              <a:pathLst>
                <a:path w="2539" h="3809">
                  <a:moveTo>
                    <a:pt x="0" y="0"/>
                  </a:moveTo>
                  <a:lnTo>
                    <a:pt x="2209" y="3733"/>
                  </a:lnTo>
                </a:path>
              </a:pathLst>
            </a:custGeom>
            <a:ln w="25400">
              <a:solidFill>
                <a:srgbClr val="F4B405"/>
              </a:solidFill>
            </a:ln>
          </p:spPr>
          <p:txBody>
            <a:bodyPr wrap="square" lIns="0" tIns="0" rIns="0" bIns="0" rtlCol="0"/>
            <a:lstStyle/>
            <a:p>
              <a:endParaRPr/>
            </a:p>
          </p:txBody>
        </p:sp>
        <p:sp>
          <p:nvSpPr>
            <p:cNvPr id="9449" name="object 9449"/>
            <p:cNvSpPr/>
            <p:nvPr/>
          </p:nvSpPr>
          <p:spPr>
            <a:xfrm>
              <a:off x="5565089" y="8632952"/>
              <a:ext cx="9525" cy="6985"/>
            </a:xfrm>
            <a:custGeom>
              <a:avLst/>
              <a:gdLst/>
              <a:ahLst/>
              <a:cxnLst/>
              <a:rect l="l" t="t" r="r" b="b"/>
              <a:pathLst>
                <a:path w="9525" h="6984">
                  <a:moveTo>
                    <a:pt x="6756" y="0"/>
                  </a:moveTo>
                  <a:lnTo>
                    <a:pt x="4698" y="1752"/>
                  </a:lnTo>
                  <a:lnTo>
                    <a:pt x="2374" y="3594"/>
                  </a:lnTo>
                  <a:lnTo>
                    <a:pt x="0" y="5359"/>
                  </a:lnTo>
                  <a:lnTo>
                    <a:pt x="1282" y="5854"/>
                  </a:lnTo>
                  <a:lnTo>
                    <a:pt x="2552" y="6324"/>
                  </a:lnTo>
                  <a:lnTo>
                    <a:pt x="3797" y="6819"/>
                  </a:lnTo>
                  <a:lnTo>
                    <a:pt x="5714" y="5359"/>
                  </a:lnTo>
                  <a:lnTo>
                    <a:pt x="7594" y="3860"/>
                  </a:lnTo>
                  <a:lnTo>
                    <a:pt x="9436" y="2298"/>
                  </a:lnTo>
                  <a:lnTo>
                    <a:pt x="8547" y="1574"/>
                  </a:lnTo>
                  <a:lnTo>
                    <a:pt x="6756" y="0"/>
                  </a:lnTo>
                  <a:close/>
                </a:path>
              </a:pathLst>
            </a:custGeom>
            <a:solidFill>
              <a:srgbClr val="F4C118"/>
            </a:solidFill>
          </p:spPr>
          <p:txBody>
            <a:bodyPr wrap="square" lIns="0" tIns="0" rIns="0" bIns="0" rtlCol="0"/>
            <a:lstStyle/>
            <a:p>
              <a:endParaRPr/>
            </a:p>
          </p:txBody>
        </p:sp>
        <p:sp>
          <p:nvSpPr>
            <p:cNvPr id="9450" name="object 9450"/>
            <p:cNvSpPr/>
            <p:nvPr/>
          </p:nvSpPr>
          <p:spPr>
            <a:xfrm>
              <a:off x="5568886" y="8635250"/>
              <a:ext cx="5715" cy="5080"/>
            </a:xfrm>
            <a:custGeom>
              <a:avLst/>
              <a:gdLst/>
              <a:ahLst/>
              <a:cxnLst/>
              <a:rect l="l" t="t" r="r" b="b"/>
              <a:pathLst>
                <a:path w="5714" h="5079">
                  <a:moveTo>
                    <a:pt x="5638" y="0"/>
                  </a:moveTo>
                  <a:lnTo>
                    <a:pt x="0" y="4521"/>
                  </a:lnTo>
                </a:path>
              </a:pathLst>
            </a:custGeom>
            <a:ln w="25400">
              <a:solidFill>
                <a:srgbClr val="F4C219"/>
              </a:solidFill>
            </a:ln>
          </p:spPr>
          <p:txBody>
            <a:bodyPr wrap="square" lIns="0" tIns="0" rIns="0" bIns="0" rtlCol="0"/>
            <a:lstStyle/>
            <a:p>
              <a:endParaRPr/>
            </a:p>
          </p:txBody>
        </p:sp>
        <p:sp>
          <p:nvSpPr>
            <p:cNvPr id="9451" name="object 9451"/>
            <p:cNvSpPr/>
            <p:nvPr/>
          </p:nvSpPr>
          <p:spPr>
            <a:xfrm>
              <a:off x="5565089" y="8638311"/>
              <a:ext cx="3810" cy="1905"/>
            </a:xfrm>
            <a:custGeom>
              <a:avLst/>
              <a:gdLst/>
              <a:ahLst/>
              <a:cxnLst/>
              <a:rect l="l" t="t" r="r" b="b"/>
              <a:pathLst>
                <a:path w="3810" h="1904">
                  <a:moveTo>
                    <a:pt x="3797" y="1460"/>
                  </a:moveTo>
                  <a:lnTo>
                    <a:pt x="0" y="0"/>
                  </a:lnTo>
                </a:path>
              </a:pathLst>
            </a:custGeom>
            <a:ln w="25400">
              <a:solidFill>
                <a:srgbClr val="F4C119"/>
              </a:solidFill>
            </a:ln>
          </p:spPr>
          <p:txBody>
            <a:bodyPr wrap="square" lIns="0" tIns="0" rIns="0" bIns="0" rtlCol="0"/>
            <a:lstStyle/>
            <a:p>
              <a:endParaRPr/>
            </a:p>
          </p:txBody>
        </p:sp>
        <p:sp>
          <p:nvSpPr>
            <p:cNvPr id="9452" name="object 9452"/>
            <p:cNvSpPr/>
            <p:nvPr/>
          </p:nvSpPr>
          <p:spPr>
            <a:xfrm>
              <a:off x="5565089" y="8632952"/>
              <a:ext cx="6985" cy="5715"/>
            </a:xfrm>
            <a:custGeom>
              <a:avLst/>
              <a:gdLst/>
              <a:ahLst/>
              <a:cxnLst/>
              <a:rect l="l" t="t" r="r" b="b"/>
              <a:pathLst>
                <a:path w="6985" h="5715">
                  <a:moveTo>
                    <a:pt x="0" y="5359"/>
                  </a:moveTo>
                  <a:lnTo>
                    <a:pt x="6756" y="0"/>
                  </a:lnTo>
                </a:path>
              </a:pathLst>
            </a:custGeom>
            <a:ln w="25399">
              <a:solidFill>
                <a:srgbClr val="F4C117"/>
              </a:solidFill>
            </a:ln>
          </p:spPr>
          <p:txBody>
            <a:bodyPr wrap="square" lIns="0" tIns="0" rIns="0" bIns="0" rtlCol="0"/>
            <a:lstStyle/>
            <a:p>
              <a:endParaRPr/>
            </a:p>
          </p:txBody>
        </p:sp>
        <p:sp>
          <p:nvSpPr>
            <p:cNvPr id="9453" name="object 9453"/>
            <p:cNvSpPr/>
            <p:nvPr/>
          </p:nvSpPr>
          <p:spPr>
            <a:xfrm>
              <a:off x="5571845" y="8632952"/>
              <a:ext cx="3175" cy="2540"/>
            </a:xfrm>
            <a:custGeom>
              <a:avLst/>
              <a:gdLst/>
              <a:ahLst/>
              <a:cxnLst/>
              <a:rect l="l" t="t" r="r" b="b"/>
              <a:pathLst>
                <a:path w="3175" h="2540">
                  <a:moveTo>
                    <a:pt x="0" y="0"/>
                  </a:moveTo>
                  <a:lnTo>
                    <a:pt x="2679" y="2298"/>
                  </a:lnTo>
                </a:path>
              </a:pathLst>
            </a:custGeom>
            <a:ln w="25400">
              <a:solidFill>
                <a:srgbClr val="F4C118"/>
              </a:solidFill>
            </a:ln>
          </p:spPr>
          <p:txBody>
            <a:bodyPr wrap="square" lIns="0" tIns="0" rIns="0" bIns="0" rtlCol="0"/>
            <a:lstStyle/>
            <a:p>
              <a:endParaRPr/>
            </a:p>
          </p:txBody>
        </p:sp>
        <p:sp>
          <p:nvSpPr>
            <p:cNvPr id="9454" name="object 9454"/>
            <p:cNvSpPr/>
            <p:nvPr/>
          </p:nvSpPr>
          <p:spPr>
            <a:xfrm>
              <a:off x="5561215" y="8630399"/>
              <a:ext cx="10795" cy="8255"/>
            </a:xfrm>
            <a:custGeom>
              <a:avLst/>
              <a:gdLst/>
              <a:ahLst/>
              <a:cxnLst/>
              <a:rect l="l" t="t" r="r" b="b"/>
              <a:pathLst>
                <a:path w="10795" h="8254">
                  <a:moveTo>
                    <a:pt x="7924" y="0"/>
                  </a:moveTo>
                  <a:lnTo>
                    <a:pt x="5372" y="2171"/>
                  </a:lnTo>
                  <a:lnTo>
                    <a:pt x="2743" y="4330"/>
                  </a:lnTo>
                  <a:lnTo>
                    <a:pt x="0" y="6350"/>
                  </a:lnTo>
                  <a:lnTo>
                    <a:pt x="1295" y="6908"/>
                  </a:lnTo>
                  <a:lnTo>
                    <a:pt x="3873" y="7912"/>
                  </a:lnTo>
                  <a:lnTo>
                    <a:pt x="6248" y="6146"/>
                  </a:lnTo>
                  <a:lnTo>
                    <a:pt x="8572" y="4305"/>
                  </a:lnTo>
                  <a:lnTo>
                    <a:pt x="10629" y="2552"/>
                  </a:lnTo>
                  <a:lnTo>
                    <a:pt x="8826" y="901"/>
                  </a:lnTo>
                  <a:lnTo>
                    <a:pt x="7924" y="0"/>
                  </a:lnTo>
                  <a:close/>
                </a:path>
              </a:pathLst>
            </a:custGeom>
            <a:solidFill>
              <a:srgbClr val="F4BE14"/>
            </a:solidFill>
          </p:spPr>
          <p:txBody>
            <a:bodyPr wrap="square" lIns="0" tIns="0" rIns="0" bIns="0" rtlCol="0"/>
            <a:lstStyle/>
            <a:p>
              <a:endParaRPr/>
            </a:p>
          </p:txBody>
        </p:sp>
        <p:sp>
          <p:nvSpPr>
            <p:cNvPr id="9455" name="object 9455"/>
            <p:cNvSpPr/>
            <p:nvPr/>
          </p:nvSpPr>
          <p:spPr>
            <a:xfrm>
              <a:off x="5565089" y="8632952"/>
              <a:ext cx="6985" cy="5715"/>
            </a:xfrm>
            <a:custGeom>
              <a:avLst/>
              <a:gdLst/>
              <a:ahLst/>
              <a:cxnLst/>
              <a:rect l="l" t="t" r="r" b="b"/>
              <a:pathLst>
                <a:path w="6985" h="5715">
                  <a:moveTo>
                    <a:pt x="6756" y="0"/>
                  </a:moveTo>
                  <a:lnTo>
                    <a:pt x="0" y="5359"/>
                  </a:lnTo>
                </a:path>
              </a:pathLst>
            </a:custGeom>
            <a:ln w="25399">
              <a:solidFill>
                <a:srgbClr val="F4C117"/>
              </a:solidFill>
            </a:ln>
          </p:spPr>
          <p:txBody>
            <a:bodyPr wrap="square" lIns="0" tIns="0" rIns="0" bIns="0" rtlCol="0"/>
            <a:lstStyle/>
            <a:p>
              <a:endParaRPr/>
            </a:p>
          </p:txBody>
        </p:sp>
        <p:sp>
          <p:nvSpPr>
            <p:cNvPr id="9456" name="object 9456"/>
            <p:cNvSpPr/>
            <p:nvPr/>
          </p:nvSpPr>
          <p:spPr>
            <a:xfrm>
              <a:off x="5561215" y="8636749"/>
              <a:ext cx="4445" cy="1905"/>
            </a:xfrm>
            <a:custGeom>
              <a:avLst/>
              <a:gdLst/>
              <a:ahLst/>
              <a:cxnLst/>
              <a:rect l="l" t="t" r="r" b="b"/>
              <a:pathLst>
                <a:path w="4445" h="1904">
                  <a:moveTo>
                    <a:pt x="3873" y="1562"/>
                  </a:moveTo>
                  <a:lnTo>
                    <a:pt x="0" y="0"/>
                  </a:lnTo>
                </a:path>
              </a:pathLst>
            </a:custGeom>
            <a:ln w="25400">
              <a:solidFill>
                <a:srgbClr val="F4BF16"/>
              </a:solidFill>
            </a:ln>
          </p:spPr>
          <p:txBody>
            <a:bodyPr wrap="square" lIns="0" tIns="0" rIns="0" bIns="0" rtlCol="0"/>
            <a:lstStyle/>
            <a:p>
              <a:endParaRPr/>
            </a:p>
          </p:txBody>
        </p:sp>
        <p:sp>
          <p:nvSpPr>
            <p:cNvPr id="9457" name="object 9457"/>
            <p:cNvSpPr/>
            <p:nvPr/>
          </p:nvSpPr>
          <p:spPr>
            <a:xfrm>
              <a:off x="5561215" y="8630399"/>
              <a:ext cx="8255" cy="6350"/>
            </a:xfrm>
            <a:custGeom>
              <a:avLst/>
              <a:gdLst/>
              <a:ahLst/>
              <a:cxnLst/>
              <a:rect l="l" t="t" r="r" b="b"/>
              <a:pathLst>
                <a:path w="8254" h="6350">
                  <a:moveTo>
                    <a:pt x="0" y="6350"/>
                  </a:moveTo>
                  <a:lnTo>
                    <a:pt x="7924" y="0"/>
                  </a:lnTo>
                </a:path>
              </a:pathLst>
            </a:custGeom>
            <a:ln w="25399">
              <a:solidFill>
                <a:srgbClr val="F4BC11"/>
              </a:solidFill>
            </a:ln>
          </p:spPr>
          <p:txBody>
            <a:bodyPr wrap="square" lIns="0" tIns="0" rIns="0" bIns="0" rtlCol="0"/>
            <a:lstStyle/>
            <a:p>
              <a:endParaRPr/>
            </a:p>
          </p:txBody>
        </p:sp>
        <p:sp>
          <p:nvSpPr>
            <p:cNvPr id="9458" name="object 9458"/>
            <p:cNvSpPr/>
            <p:nvPr/>
          </p:nvSpPr>
          <p:spPr>
            <a:xfrm>
              <a:off x="5569140" y="8630399"/>
              <a:ext cx="3175" cy="3175"/>
            </a:xfrm>
            <a:custGeom>
              <a:avLst/>
              <a:gdLst/>
              <a:ahLst/>
              <a:cxnLst/>
              <a:rect l="l" t="t" r="r" b="b"/>
              <a:pathLst>
                <a:path w="3175" h="3175">
                  <a:moveTo>
                    <a:pt x="0" y="0"/>
                  </a:moveTo>
                  <a:lnTo>
                    <a:pt x="2705" y="2552"/>
                  </a:lnTo>
                </a:path>
              </a:pathLst>
            </a:custGeom>
            <a:ln w="25400">
              <a:solidFill>
                <a:srgbClr val="F4BD12"/>
              </a:solidFill>
            </a:ln>
          </p:spPr>
          <p:txBody>
            <a:bodyPr wrap="square" lIns="0" tIns="0" rIns="0" bIns="0" rtlCol="0"/>
            <a:lstStyle/>
            <a:p>
              <a:endParaRPr/>
            </a:p>
          </p:txBody>
        </p:sp>
        <p:sp>
          <p:nvSpPr>
            <p:cNvPr id="9459" name="object 9459"/>
            <p:cNvSpPr/>
            <p:nvPr/>
          </p:nvSpPr>
          <p:spPr>
            <a:xfrm>
              <a:off x="5561901" y="8627605"/>
              <a:ext cx="7620" cy="6350"/>
            </a:xfrm>
            <a:custGeom>
              <a:avLst/>
              <a:gdLst/>
              <a:ahLst/>
              <a:cxnLst/>
              <a:rect l="l" t="t" r="r" b="b"/>
              <a:pathLst>
                <a:path w="7620" h="6350">
                  <a:moveTo>
                    <a:pt x="4495" y="0"/>
                  </a:moveTo>
                  <a:lnTo>
                    <a:pt x="1498" y="2552"/>
                  </a:lnTo>
                  <a:lnTo>
                    <a:pt x="0" y="3771"/>
                  </a:lnTo>
                  <a:lnTo>
                    <a:pt x="1092" y="4584"/>
                  </a:lnTo>
                  <a:lnTo>
                    <a:pt x="2222" y="5334"/>
                  </a:lnTo>
                  <a:lnTo>
                    <a:pt x="3352" y="6019"/>
                  </a:lnTo>
                  <a:lnTo>
                    <a:pt x="4660" y="4965"/>
                  </a:lnTo>
                  <a:lnTo>
                    <a:pt x="5969" y="3886"/>
                  </a:lnTo>
                  <a:lnTo>
                    <a:pt x="7238" y="2794"/>
                  </a:lnTo>
                  <a:lnTo>
                    <a:pt x="6324" y="1917"/>
                  </a:lnTo>
                  <a:lnTo>
                    <a:pt x="4495" y="0"/>
                  </a:lnTo>
                  <a:close/>
                </a:path>
              </a:pathLst>
            </a:custGeom>
            <a:solidFill>
              <a:srgbClr val="F4B90B"/>
            </a:solidFill>
          </p:spPr>
          <p:txBody>
            <a:bodyPr wrap="square" lIns="0" tIns="0" rIns="0" bIns="0" rtlCol="0"/>
            <a:lstStyle/>
            <a:p>
              <a:endParaRPr/>
            </a:p>
          </p:txBody>
        </p:sp>
        <p:sp>
          <p:nvSpPr>
            <p:cNvPr id="9460" name="object 9460"/>
            <p:cNvSpPr/>
            <p:nvPr/>
          </p:nvSpPr>
          <p:spPr>
            <a:xfrm>
              <a:off x="5565254" y="8630399"/>
              <a:ext cx="4445" cy="3810"/>
            </a:xfrm>
            <a:custGeom>
              <a:avLst/>
              <a:gdLst/>
              <a:ahLst/>
              <a:cxnLst/>
              <a:rect l="l" t="t" r="r" b="b"/>
              <a:pathLst>
                <a:path w="4445" h="3809">
                  <a:moveTo>
                    <a:pt x="3886" y="0"/>
                  </a:moveTo>
                  <a:lnTo>
                    <a:pt x="0" y="3225"/>
                  </a:lnTo>
                </a:path>
              </a:pathLst>
            </a:custGeom>
            <a:ln w="25400">
              <a:solidFill>
                <a:srgbClr val="F4BB0F"/>
              </a:solidFill>
            </a:ln>
          </p:spPr>
          <p:txBody>
            <a:bodyPr wrap="square" lIns="0" tIns="0" rIns="0" bIns="0" rtlCol="0"/>
            <a:lstStyle/>
            <a:p>
              <a:endParaRPr/>
            </a:p>
          </p:txBody>
        </p:sp>
        <p:sp>
          <p:nvSpPr>
            <p:cNvPr id="9461" name="object 9461"/>
            <p:cNvSpPr/>
            <p:nvPr/>
          </p:nvSpPr>
          <p:spPr>
            <a:xfrm>
              <a:off x="5561901" y="8631377"/>
              <a:ext cx="3810" cy="2540"/>
            </a:xfrm>
            <a:custGeom>
              <a:avLst/>
              <a:gdLst/>
              <a:ahLst/>
              <a:cxnLst/>
              <a:rect l="l" t="t" r="r" b="b"/>
              <a:pathLst>
                <a:path w="3810" h="2540">
                  <a:moveTo>
                    <a:pt x="3352" y="2247"/>
                  </a:moveTo>
                  <a:lnTo>
                    <a:pt x="0" y="0"/>
                  </a:lnTo>
                </a:path>
              </a:pathLst>
            </a:custGeom>
            <a:ln w="25400">
              <a:solidFill>
                <a:srgbClr val="F4B90D"/>
              </a:solidFill>
            </a:ln>
          </p:spPr>
          <p:txBody>
            <a:bodyPr wrap="square" lIns="0" tIns="0" rIns="0" bIns="0" rtlCol="0"/>
            <a:lstStyle/>
            <a:p>
              <a:endParaRPr/>
            </a:p>
          </p:txBody>
        </p:sp>
        <p:sp>
          <p:nvSpPr>
            <p:cNvPr id="9462" name="object 9462"/>
            <p:cNvSpPr/>
            <p:nvPr/>
          </p:nvSpPr>
          <p:spPr>
            <a:xfrm>
              <a:off x="5561901" y="8627605"/>
              <a:ext cx="5080" cy="3810"/>
            </a:xfrm>
            <a:custGeom>
              <a:avLst/>
              <a:gdLst/>
              <a:ahLst/>
              <a:cxnLst/>
              <a:rect l="l" t="t" r="r" b="b"/>
              <a:pathLst>
                <a:path w="5079" h="3809">
                  <a:moveTo>
                    <a:pt x="0" y="3771"/>
                  </a:moveTo>
                  <a:lnTo>
                    <a:pt x="4495" y="0"/>
                  </a:lnTo>
                </a:path>
              </a:pathLst>
            </a:custGeom>
            <a:ln w="25400">
              <a:solidFill>
                <a:srgbClr val="F4B608"/>
              </a:solidFill>
            </a:ln>
          </p:spPr>
          <p:txBody>
            <a:bodyPr wrap="square" lIns="0" tIns="0" rIns="0" bIns="0" rtlCol="0"/>
            <a:lstStyle/>
            <a:p>
              <a:endParaRPr/>
            </a:p>
          </p:txBody>
        </p:sp>
        <p:sp>
          <p:nvSpPr>
            <p:cNvPr id="9463" name="object 9463"/>
            <p:cNvSpPr/>
            <p:nvPr/>
          </p:nvSpPr>
          <p:spPr>
            <a:xfrm>
              <a:off x="5566397" y="8627605"/>
              <a:ext cx="3175" cy="3175"/>
            </a:xfrm>
            <a:custGeom>
              <a:avLst/>
              <a:gdLst/>
              <a:ahLst/>
              <a:cxnLst/>
              <a:rect l="l" t="t" r="r" b="b"/>
              <a:pathLst>
                <a:path w="3175" h="3175">
                  <a:moveTo>
                    <a:pt x="0" y="0"/>
                  </a:moveTo>
                  <a:lnTo>
                    <a:pt x="2743" y="2794"/>
                  </a:lnTo>
                </a:path>
              </a:pathLst>
            </a:custGeom>
            <a:ln w="25400">
              <a:solidFill>
                <a:srgbClr val="F4B80A"/>
              </a:solidFill>
            </a:ln>
          </p:spPr>
          <p:txBody>
            <a:bodyPr wrap="square" lIns="0" tIns="0" rIns="0" bIns="0" rtlCol="0"/>
            <a:lstStyle/>
            <a:p>
              <a:endParaRPr/>
            </a:p>
          </p:txBody>
        </p:sp>
        <p:sp>
          <p:nvSpPr>
            <p:cNvPr id="9464" name="object 9464"/>
            <p:cNvSpPr/>
            <p:nvPr/>
          </p:nvSpPr>
          <p:spPr>
            <a:xfrm>
              <a:off x="5558688" y="8624544"/>
              <a:ext cx="8255" cy="6985"/>
            </a:xfrm>
            <a:custGeom>
              <a:avLst/>
              <a:gdLst/>
              <a:ahLst/>
              <a:cxnLst/>
              <a:rect l="l" t="t" r="r" b="b"/>
              <a:pathLst>
                <a:path w="8254" h="6984">
                  <a:moveTo>
                    <a:pt x="4965" y="0"/>
                  </a:moveTo>
                  <a:lnTo>
                    <a:pt x="3340" y="1397"/>
                  </a:lnTo>
                  <a:lnTo>
                    <a:pt x="1689" y="2768"/>
                  </a:lnTo>
                  <a:lnTo>
                    <a:pt x="0" y="4102"/>
                  </a:lnTo>
                  <a:lnTo>
                    <a:pt x="1028" y="5118"/>
                  </a:lnTo>
                  <a:lnTo>
                    <a:pt x="2108" y="6007"/>
                  </a:lnTo>
                  <a:lnTo>
                    <a:pt x="3213" y="6832"/>
                  </a:lnTo>
                  <a:lnTo>
                    <a:pt x="4711" y="5613"/>
                  </a:lnTo>
                  <a:lnTo>
                    <a:pt x="7708" y="3060"/>
                  </a:lnTo>
                  <a:lnTo>
                    <a:pt x="6794" y="2082"/>
                  </a:lnTo>
                  <a:lnTo>
                    <a:pt x="5880" y="1066"/>
                  </a:lnTo>
                  <a:lnTo>
                    <a:pt x="4965" y="0"/>
                  </a:lnTo>
                  <a:close/>
                </a:path>
              </a:pathLst>
            </a:custGeom>
            <a:solidFill>
              <a:srgbClr val="F4B506"/>
            </a:solidFill>
          </p:spPr>
          <p:txBody>
            <a:bodyPr wrap="square" lIns="0" tIns="0" rIns="0" bIns="0" rtlCol="0"/>
            <a:lstStyle/>
            <a:p>
              <a:endParaRPr/>
            </a:p>
          </p:txBody>
        </p:sp>
        <p:sp>
          <p:nvSpPr>
            <p:cNvPr id="9465" name="object 9465"/>
            <p:cNvSpPr/>
            <p:nvPr/>
          </p:nvSpPr>
          <p:spPr>
            <a:xfrm>
              <a:off x="5561901" y="8627605"/>
              <a:ext cx="5080" cy="3810"/>
            </a:xfrm>
            <a:custGeom>
              <a:avLst/>
              <a:gdLst/>
              <a:ahLst/>
              <a:cxnLst/>
              <a:rect l="l" t="t" r="r" b="b"/>
              <a:pathLst>
                <a:path w="5079" h="3809">
                  <a:moveTo>
                    <a:pt x="4495" y="0"/>
                  </a:moveTo>
                  <a:lnTo>
                    <a:pt x="0" y="3771"/>
                  </a:lnTo>
                </a:path>
              </a:pathLst>
            </a:custGeom>
            <a:ln w="25400">
              <a:solidFill>
                <a:srgbClr val="F4B608"/>
              </a:solidFill>
            </a:ln>
          </p:spPr>
          <p:txBody>
            <a:bodyPr wrap="square" lIns="0" tIns="0" rIns="0" bIns="0" rtlCol="0"/>
            <a:lstStyle/>
            <a:p>
              <a:endParaRPr/>
            </a:p>
          </p:txBody>
        </p:sp>
        <p:sp>
          <p:nvSpPr>
            <p:cNvPr id="9466" name="object 9466"/>
            <p:cNvSpPr/>
            <p:nvPr/>
          </p:nvSpPr>
          <p:spPr>
            <a:xfrm>
              <a:off x="5558688" y="8628646"/>
              <a:ext cx="3810" cy="3175"/>
            </a:xfrm>
            <a:custGeom>
              <a:avLst/>
              <a:gdLst/>
              <a:ahLst/>
              <a:cxnLst/>
              <a:rect l="l" t="t" r="r" b="b"/>
              <a:pathLst>
                <a:path w="3810" h="3175">
                  <a:moveTo>
                    <a:pt x="3213" y="2730"/>
                  </a:moveTo>
                  <a:lnTo>
                    <a:pt x="0" y="0"/>
                  </a:lnTo>
                </a:path>
              </a:pathLst>
            </a:custGeom>
            <a:ln w="25400">
              <a:solidFill>
                <a:srgbClr val="F4B609"/>
              </a:solidFill>
            </a:ln>
          </p:spPr>
          <p:txBody>
            <a:bodyPr wrap="square" lIns="0" tIns="0" rIns="0" bIns="0" rtlCol="0"/>
            <a:lstStyle/>
            <a:p>
              <a:endParaRPr/>
            </a:p>
          </p:txBody>
        </p:sp>
        <p:sp>
          <p:nvSpPr>
            <p:cNvPr id="9467" name="object 9467"/>
            <p:cNvSpPr/>
            <p:nvPr/>
          </p:nvSpPr>
          <p:spPr>
            <a:xfrm>
              <a:off x="5558688" y="8624544"/>
              <a:ext cx="8255" cy="4445"/>
            </a:xfrm>
            <a:custGeom>
              <a:avLst/>
              <a:gdLst/>
              <a:ahLst/>
              <a:cxnLst/>
              <a:rect l="l" t="t" r="r" b="b"/>
              <a:pathLst>
                <a:path w="8254" h="4445">
                  <a:moveTo>
                    <a:pt x="0" y="4102"/>
                  </a:moveTo>
                  <a:lnTo>
                    <a:pt x="4965" y="0"/>
                  </a:lnTo>
                </a:path>
                <a:path w="8254" h="4445">
                  <a:moveTo>
                    <a:pt x="4965" y="0"/>
                  </a:moveTo>
                  <a:lnTo>
                    <a:pt x="7708" y="3060"/>
                  </a:lnTo>
                </a:path>
              </a:pathLst>
            </a:custGeom>
            <a:ln w="25400">
              <a:solidFill>
                <a:srgbClr val="F4B405"/>
              </a:solidFill>
            </a:ln>
          </p:spPr>
          <p:txBody>
            <a:bodyPr wrap="square" lIns="0" tIns="0" rIns="0" bIns="0" rtlCol="0"/>
            <a:lstStyle/>
            <a:p>
              <a:endParaRPr/>
            </a:p>
          </p:txBody>
        </p:sp>
        <p:sp>
          <p:nvSpPr>
            <p:cNvPr id="9468" name="object 9468"/>
            <p:cNvSpPr/>
            <p:nvPr/>
          </p:nvSpPr>
          <p:spPr>
            <a:xfrm>
              <a:off x="5557342" y="8631377"/>
              <a:ext cx="8255" cy="5715"/>
            </a:xfrm>
            <a:custGeom>
              <a:avLst/>
              <a:gdLst/>
              <a:ahLst/>
              <a:cxnLst/>
              <a:rect l="l" t="t" r="r" b="b"/>
              <a:pathLst>
                <a:path w="8254" h="5715">
                  <a:moveTo>
                    <a:pt x="4559" y="0"/>
                  </a:moveTo>
                  <a:lnTo>
                    <a:pt x="3048" y="1206"/>
                  </a:lnTo>
                  <a:lnTo>
                    <a:pt x="1536" y="2374"/>
                  </a:lnTo>
                  <a:lnTo>
                    <a:pt x="0" y="3505"/>
                  </a:lnTo>
                  <a:lnTo>
                    <a:pt x="1282" y="4203"/>
                  </a:lnTo>
                  <a:lnTo>
                    <a:pt x="2590" y="4813"/>
                  </a:lnTo>
                  <a:lnTo>
                    <a:pt x="3873" y="5372"/>
                  </a:lnTo>
                  <a:lnTo>
                    <a:pt x="5245" y="4356"/>
                  </a:lnTo>
                  <a:lnTo>
                    <a:pt x="6591" y="3314"/>
                  </a:lnTo>
                  <a:lnTo>
                    <a:pt x="7912" y="2247"/>
                  </a:lnTo>
                  <a:lnTo>
                    <a:pt x="6781" y="1562"/>
                  </a:lnTo>
                  <a:lnTo>
                    <a:pt x="5651" y="812"/>
                  </a:lnTo>
                  <a:lnTo>
                    <a:pt x="4559" y="0"/>
                  </a:lnTo>
                  <a:close/>
                </a:path>
              </a:pathLst>
            </a:custGeom>
            <a:solidFill>
              <a:srgbClr val="F4BA10"/>
            </a:solidFill>
          </p:spPr>
          <p:txBody>
            <a:bodyPr wrap="square" lIns="0" tIns="0" rIns="0" bIns="0" rtlCol="0"/>
            <a:lstStyle/>
            <a:p>
              <a:endParaRPr/>
            </a:p>
          </p:txBody>
        </p:sp>
        <p:sp>
          <p:nvSpPr>
            <p:cNvPr id="9469" name="object 9469"/>
            <p:cNvSpPr/>
            <p:nvPr/>
          </p:nvSpPr>
          <p:spPr>
            <a:xfrm>
              <a:off x="5561215" y="8633625"/>
              <a:ext cx="4445" cy="3175"/>
            </a:xfrm>
            <a:custGeom>
              <a:avLst/>
              <a:gdLst/>
              <a:ahLst/>
              <a:cxnLst/>
              <a:rect l="l" t="t" r="r" b="b"/>
              <a:pathLst>
                <a:path w="4445" h="3175">
                  <a:moveTo>
                    <a:pt x="4038" y="0"/>
                  </a:moveTo>
                  <a:lnTo>
                    <a:pt x="0" y="3124"/>
                  </a:lnTo>
                </a:path>
              </a:pathLst>
            </a:custGeom>
            <a:ln w="25400">
              <a:solidFill>
                <a:srgbClr val="F4BC12"/>
              </a:solidFill>
            </a:ln>
          </p:spPr>
          <p:txBody>
            <a:bodyPr wrap="square" lIns="0" tIns="0" rIns="0" bIns="0" rtlCol="0"/>
            <a:lstStyle/>
            <a:p>
              <a:endParaRPr/>
            </a:p>
          </p:txBody>
        </p:sp>
        <p:sp>
          <p:nvSpPr>
            <p:cNvPr id="9470" name="object 9470"/>
            <p:cNvSpPr/>
            <p:nvPr/>
          </p:nvSpPr>
          <p:spPr>
            <a:xfrm>
              <a:off x="5557342" y="8634882"/>
              <a:ext cx="4445" cy="1905"/>
            </a:xfrm>
            <a:custGeom>
              <a:avLst/>
              <a:gdLst/>
              <a:ahLst/>
              <a:cxnLst/>
              <a:rect l="l" t="t" r="r" b="b"/>
              <a:pathLst>
                <a:path w="4445" h="1904">
                  <a:moveTo>
                    <a:pt x="3873" y="1866"/>
                  </a:moveTo>
                  <a:lnTo>
                    <a:pt x="0" y="0"/>
                  </a:lnTo>
                </a:path>
              </a:pathLst>
            </a:custGeom>
            <a:ln w="25400">
              <a:solidFill>
                <a:srgbClr val="F4BC13"/>
              </a:solidFill>
            </a:ln>
          </p:spPr>
          <p:txBody>
            <a:bodyPr wrap="square" lIns="0" tIns="0" rIns="0" bIns="0" rtlCol="0"/>
            <a:lstStyle/>
            <a:p>
              <a:endParaRPr/>
            </a:p>
          </p:txBody>
        </p:sp>
        <p:sp>
          <p:nvSpPr>
            <p:cNvPr id="9471" name="object 9471"/>
            <p:cNvSpPr/>
            <p:nvPr/>
          </p:nvSpPr>
          <p:spPr>
            <a:xfrm>
              <a:off x="5557342" y="8631377"/>
              <a:ext cx="8255" cy="3810"/>
            </a:xfrm>
            <a:custGeom>
              <a:avLst/>
              <a:gdLst/>
              <a:ahLst/>
              <a:cxnLst/>
              <a:rect l="l" t="t" r="r" b="b"/>
              <a:pathLst>
                <a:path w="8254" h="3809">
                  <a:moveTo>
                    <a:pt x="0" y="3505"/>
                  </a:moveTo>
                  <a:lnTo>
                    <a:pt x="4559" y="0"/>
                  </a:lnTo>
                </a:path>
                <a:path w="8254" h="3809">
                  <a:moveTo>
                    <a:pt x="4559" y="0"/>
                  </a:moveTo>
                  <a:lnTo>
                    <a:pt x="7912" y="2247"/>
                  </a:lnTo>
                </a:path>
              </a:pathLst>
            </a:custGeom>
            <a:ln w="25400">
              <a:solidFill>
                <a:srgbClr val="F4B90D"/>
              </a:solidFill>
            </a:ln>
          </p:spPr>
          <p:txBody>
            <a:bodyPr wrap="square" lIns="0" tIns="0" rIns="0" bIns="0" rtlCol="0"/>
            <a:lstStyle/>
            <a:p>
              <a:endParaRPr/>
            </a:p>
          </p:txBody>
        </p:sp>
        <p:sp>
          <p:nvSpPr>
            <p:cNvPr id="9472" name="object 9472"/>
            <p:cNvSpPr/>
            <p:nvPr/>
          </p:nvSpPr>
          <p:spPr>
            <a:xfrm>
              <a:off x="5553532" y="8628646"/>
              <a:ext cx="8890" cy="6350"/>
            </a:xfrm>
            <a:custGeom>
              <a:avLst/>
              <a:gdLst/>
              <a:ahLst/>
              <a:cxnLst/>
              <a:rect l="l" t="t" r="r" b="b"/>
              <a:pathLst>
                <a:path w="8889" h="6350">
                  <a:moveTo>
                    <a:pt x="5156" y="0"/>
                  </a:moveTo>
                  <a:lnTo>
                    <a:pt x="3479" y="1346"/>
                  </a:lnTo>
                  <a:lnTo>
                    <a:pt x="1752" y="2654"/>
                  </a:lnTo>
                  <a:lnTo>
                    <a:pt x="0" y="3898"/>
                  </a:lnTo>
                  <a:lnTo>
                    <a:pt x="1257" y="4787"/>
                  </a:lnTo>
                  <a:lnTo>
                    <a:pt x="2527" y="5562"/>
                  </a:lnTo>
                  <a:lnTo>
                    <a:pt x="3810" y="6235"/>
                  </a:lnTo>
                  <a:lnTo>
                    <a:pt x="5346" y="5105"/>
                  </a:lnTo>
                  <a:lnTo>
                    <a:pt x="6858" y="3936"/>
                  </a:lnTo>
                  <a:lnTo>
                    <a:pt x="8369" y="2730"/>
                  </a:lnTo>
                  <a:lnTo>
                    <a:pt x="7264" y="1904"/>
                  </a:lnTo>
                  <a:lnTo>
                    <a:pt x="6184" y="1015"/>
                  </a:lnTo>
                  <a:lnTo>
                    <a:pt x="5156" y="0"/>
                  </a:lnTo>
                  <a:close/>
                </a:path>
              </a:pathLst>
            </a:custGeom>
            <a:solidFill>
              <a:srgbClr val="F4B80C"/>
            </a:solidFill>
          </p:spPr>
          <p:txBody>
            <a:bodyPr wrap="square" lIns="0" tIns="0" rIns="0" bIns="0" rtlCol="0"/>
            <a:lstStyle/>
            <a:p>
              <a:endParaRPr/>
            </a:p>
          </p:txBody>
        </p:sp>
        <p:sp>
          <p:nvSpPr>
            <p:cNvPr id="9473" name="object 9473"/>
            <p:cNvSpPr/>
            <p:nvPr/>
          </p:nvSpPr>
          <p:spPr>
            <a:xfrm>
              <a:off x="5557342" y="8631377"/>
              <a:ext cx="5080" cy="3810"/>
            </a:xfrm>
            <a:custGeom>
              <a:avLst/>
              <a:gdLst/>
              <a:ahLst/>
              <a:cxnLst/>
              <a:rect l="l" t="t" r="r" b="b"/>
              <a:pathLst>
                <a:path w="5079" h="3809">
                  <a:moveTo>
                    <a:pt x="4559" y="0"/>
                  </a:moveTo>
                  <a:lnTo>
                    <a:pt x="0" y="3505"/>
                  </a:lnTo>
                </a:path>
              </a:pathLst>
            </a:custGeom>
            <a:ln w="25400">
              <a:solidFill>
                <a:srgbClr val="F4B90D"/>
              </a:solidFill>
            </a:ln>
          </p:spPr>
          <p:txBody>
            <a:bodyPr wrap="square" lIns="0" tIns="0" rIns="0" bIns="0" rtlCol="0"/>
            <a:lstStyle/>
            <a:p>
              <a:endParaRPr/>
            </a:p>
          </p:txBody>
        </p:sp>
        <p:sp>
          <p:nvSpPr>
            <p:cNvPr id="9474" name="object 9474"/>
            <p:cNvSpPr/>
            <p:nvPr/>
          </p:nvSpPr>
          <p:spPr>
            <a:xfrm>
              <a:off x="5553532" y="8632545"/>
              <a:ext cx="3810" cy="2540"/>
            </a:xfrm>
            <a:custGeom>
              <a:avLst/>
              <a:gdLst/>
              <a:ahLst/>
              <a:cxnLst/>
              <a:rect l="l" t="t" r="r" b="b"/>
              <a:pathLst>
                <a:path w="3810" h="2540">
                  <a:moveTo>
                    <a:pt x="3810" y="2336"/>
                  </a:moveTo>
                  <a:lnTo>
                    <a:pt x="0" y="0"/>
                  </a:lnTo>
                </a:path>
              </a:pathLst>
            </a:custGeom>
            <a:ln w="25400">
              <a:solidFill>
                <a:srgbClr val="F4BA10"/>
              </a:solidFill>
            </a:ln>
          </p:spPr>
          <p:txBody>
            <a:bodyPr wrap="square" lIns="0" tIns="0" rIns="0" bIns="0" rtlCol="0"/>
            <a:lstStyle/>
            <a:p>
              <a:endParaRPr/>
            </a:p>
          </p:txBody>
        </p:sp>
        <p:sp>
          <p:nvSpPr>
            <p:cNvPr id="9475" name="object 9475"/>
            <p:cNvSpPr/>
            <p:nvPr/>
          </p:nvSpPr>
          <p:spPr>
            <a:xfrm>
              <a:off x="5553532" y="8628646"/>
              <a:ext cx="5715" cy="4445"/>
            </a:xfrm>
            <a:custGeom>
              <a:avLst/>
              <a:gdLst/>
              <a:ahLst/>
              <a:cxnLst/>
              <a:rect l="l" t="t" r="r" b="b"/>
              <a:pathLst>
                <a:path w="5714" h="4445">
                  <a:moveTo>
                    <a:pt x="0" y="3898"/>
                  </a:moveTo>
                  <a:lnTo>
                    <a:pt x="5156" y="0"/>
                  </a:lnTo>
                </a:path>
              </a:pathLst>
            </a:custGeom>
            <a:ln w="25399">
              <a:solidFill>
                <a:srgbClr val="F4B70B"/>
              </a:solidFill>
            </a:ln>
          </p:spPr>
          <p:txBody>
            <a:bodyPr wrap="square" lIns="0" tIns="0" rIns="0" bIns="0" rtlCol="0"/>
            <a:lstStyle/>
            <a:p>
              <a:endParaRPr/>
            </a:p>
          </p:txBody>
        </p:sp>
        <p:sp>
          <p:nvSpPr>
            <p:cNvPr id="9476" name="object 9476"/>
            <p:cNvSpPr/>
            <p:nvPr/>
          </p:nvSpPr>
          <p:spPr>
            <a:xfrm>
              <a:off x="5558688" y="8628646"/>
              <a:ext cx="3810" cy="3175"/>
            </a:xfrm>
            <a:custGeom>
              <a:avLst/>
              <a:gdLst/>
              <a:ahLst/>
              <a:cxnLst/>
              <a:rect l="l" t="t" r="r" b="b"/>
              <a:pathLst>
                <a:path w="3810" h="3175">
                  <a:moveTo>
                    <a:pt x="0" y="0"/>
                  </a:moveTo>
                  <a:lnTo>
                    <a:pt x="3213" y="2730"/>
                  </a:lnTo>
                </a:path>
              </a:pathLst>
            </a:custGeom>
            <a:ln w="25400">
              <a:solidFill>
                <a:srgbClr val="F4B609"/>
              </a:solidFill>
            </a:ln>
          </p:spPr>
          <p:txBody>
            <a:bodyPr wrap="square" lIns="0" tIns="0" rIns="0" bIns="0" rtlCol="0"/>
            <a:lstStyle/>
            <a:p>
              <a:endParaRPr/>
            </a:p>
          </p:txBody>
        </p:sp>
        <p:sp>
          <p:nvSpPr>
            <p:cNvPr id="9477" name="object 9477"/>
            <p:cNvSpPr/>
            <p:nvPr/>
          </p:nvSpPr>
          <p:spPr>
            <a:xfrm>
              <a:off x="5552770" y="8636749"/>
              <a:ext cx="16510" cy="7620"/>
            </a:xfrm>
            <a:custGeom>
              <a:avLst/>
              <a:gdLst/>
              <a:ahLst/>
              <a:cxnLst/>
              <a:rect l="l" t="t" r="r" b="b"/>
              <a:pathLst>
                <a:path w="16510" h="7620">
                  <a:moveTo>
                    <a:pt x="8445" y="0"/>
                  </a:moveTo>
                  <a:lnTo>
                    <a:pt x="5727" y="2019"/>
                  </a:lnTo>
                  <a:lnTo>
                    <a:pt x="2908" y="3924"/>
                  </a:lnTo>
                  <a:lnTo>
                    <a:pt x="0" y="5613"/>
                  </a:lnTo>
                  <a:lnTo>
                    <a:pt x="3543" y="6261"/>
                  </a:lnTo>
                  <a:lnTo>
                    <a:pt x="7099" y="6680"/>
                  </a:lnTo>
                  <a:lnTo>
                    <a:pt x="10312" y="7175"/>
                  </a:lnTo>
                  <a:lnTo>
                    <a:pt x="12268" y="5854"/>
                  </a:lnTo>
                  <a:lnTo>
                    <a:pt x="14211" y="4470"/>
                  </a:lnTo>
                  <a:lnTo>
                    <a:pt x="16116" y="3022"/>
                  </a:lnTo>
                  <a:lnTo>
                    <a:pt x="13627" y="2044"/>
                  </a:lnTo>
                  <a:lnTo>
                    <a:pt x="11036" y="1117"/>
                  </a:lnTo>
                  <a:lnTo>
                    <a:pt x="8445" y="0"/>
                  </a:lnTo>
                  <a:close/>
                </a:path>
              </a:pathLst>
            </a:custGeom>
            <a:solidFill>
              <a:srgbClr val="F4C018"/>
            </a:solidFill>
          </p:spPr>
          <p:txBody>
            <a:bodyPr wrap="square" lIns="0" tIns="0" rIns="0" bIns="0" rtlCol="0"/>
            <a:lstStyle/>
            <a:p>
              <a:endParaRPr/>
            </a:p>
          </p:txBody>
        </p:sp>
        <p:sp>
          <p:nvSpPr>
            <p:cNvPr id="9478" name="object 9478"/>
            <p:cNvSpPr/>
            <p:nvPr/>
          </p:nvSpPr>
          <p:spPr>
            <a:xfrm>
              <a:off x="5563082" y="8639772"/>
              <a:ext cx="6350" cy="4445"/>
            </a:xfrm>
            <a:custGeom>
              <a:avLst/>
              <a:gdLst/>
              <a:ahLst/>
              <a:cxnLst/>
              <a:rect l="l" t="t" r="r" b="b"/>
              <a:pathLst>
                <a:path w="6350" h="4445">
                  <a:moveTo>
                    <a:pt x="5803" y="0"/>
                  </a:moveTo>
                  <a:lnTo>
                    <a:pt x="0" y="4152"/>
                  </a:lnTo>
                </a:path>
              </a:pathLst>
            </a:custGeom>
            <a:ln w="25400">
              <a:solidFill>
                <a:srgbClr val="F4C219"/>
              </a:solidFill>
            </a:ln>
          </p:spPr>
          <p:txBody>
            <a:bodyPr wrap="square" lIns="0" tIns="0" rIns="0" bIns="0" rtlCol="0"/>
            <a:lstStyle/>
            <a:p>
              <a:endParaRPr/>
            </a:p>
          </p:txBody>
        </p:sp>
        <p:sp>
          <p:nvSpPr>
            <p:cNvPr id="9479" name="object 9479"/>
            <p:cNvSpPr/>
            <p:nvPr/>
          </p:nvSpPr>
          <p:spPr>
            <a:xfrm>
              <a:off x="5552770" y="8642362"/>
              <a:ext cx="10795" cy="1905"/>
            </a:xfrm>
            <a:custGeom>
              <a:avLst/>
              <a:gdLst/>
              <a:ahLst/>
              <a:cxnLst/>
              <a:rect l="l" t="t" r="r" b="b"/>
              <a:pathLst>
                <a:path w="10795" h="1904">
                  <a:moveTo>
                    <a:pt x="10312" y="1562"/>
                  </a:moveTo>
                  <a:lnTo>
                    <a:pt x="0" y="0"/>
                  </a:lnTo>
                </a:path>
              </a:pathLst>
            </a:custGeom>
            <a:ln w="25400">
              <a:solidFill>
                <a:srgbClr val="F4C119"/>
              </a:solidFill>
            </a:ln>
          </p:spPr>
          <p:txBody>
            <a:bodyPr wrap="square" lIns="0" tIns="0" rIns="0" bIns="0" rtlCol="0"/>
            <a:lstStyle/>
            <a:p>
              <a:endParaRPr/>
            </a:p>
          </p:txBody>
        </p:sp>
        <p:sp>
          <p:nvSpPr>
            <p:cNvPr id="9480" name="object 9480"/>
            <p:cNvSpPr/>
            <p:nvPr/>
          </p:nvSpPr>
          <p:spPr>
            <a:xfrm>
              <a:off x="5552770" y="8636749"/>
              <a:ext cx="8890" cy="5715"/>
            </a:xfrm>
            <a:custGeom>
              <a:avLst/>
              <a:gdLst/>
              <a:ahLst/>
              <a:cxnLst/>
              <a:rect l="l" t="t" r="r" b="b"/>
              <a:pathLst>
                <a:path w="8889" h="5715">
                  <a:moveTo>
                    <a:pt x="0" y="5613"/>
                  </a:moveTo>
                  <a:lnTo>
                    <a:pt x="8445" y="0"/>
                  </a:lnTo>
                </a:path>
              </a:pathLst>
            </a:custGeom>
            <a:ln w="25399">
              <a:solidFill>
                <a:srgbClr val="F4BE17"/>
              </a:solidFill>
            </a:ln>
          </p:spPr>
          <p:txBody>
            <a:bodyPr wrap="square" lIns="0" tIns="0" rIns="0" bIns="0" rtlCol="0"/>
            <a:lstStyle/>
            <a:p>
              <a:endParaRPr/>
            </a:p>
          </p:txBody>
        </p:sp>
        <p:sp>
          <p:nvSpPr>
            <p:cNvPr id="9481" name="object 9481"/>
            <p:cNvSpPr/>
            <p:nvPr/>
          </p:nvSpPr>
          <p:spPr>
            <a:xfrm>
              <a:off x="5561215" y="8636749"/>
              <a:ext cx="8255" cy="3175"/>
            </a:xfrm>
            <a:custGeom>
              <a:avLst/>
              <a:gdLst/>
              <a:ahLst/>
              <a:cxnLst/>
              <a:rect l="l" t="t" r="r" b="b"/>
              <a:pathLst>
                <a:path w="8254" h="3175">
                  <a:moveTo>
                    <a:pt x="0" y="0"/>
                  </a:moveTo>
                  <a:lnTo>
                    <a:pt x="7670" y="3022"/>
                  </a:lnTo>
                </a:path>
              </a:pathLst>
            </a:custGeom>
            <a:ln w="25399">
              <a:solidFill>
                <a:srgbClr val="F4BF16"/>
              </a:solidFill>
            </a:ln>
          </p:spPr>
          <p:txBody>
            <a:bodyPr wrap="square" lIns="0" tIns="0" rIns="0" bIns="0" rtlCol="0"/>
            <a:lstStyle/>
            <a:p>
              <a:endParaRPr/>
            </a:p>
          </p:txBody>
        </p:sp>
        <p:sp>
          <p:nvSpPr>
            <p:cNvPr id="9482" name="object 9482"/>
            <p:cNvSpPr/>
            <p:nvPr/>
          </p:nvSpPr>
          <p:spPr>
            <a:xfrm>
              <a:off x="5548160" y="8632545"/>
              <a:ext cx="13335" cy="7620"/>
            </a:xfrm>
            <a:custGeom>
              <a:avLst/>
              <a:gdLst/>
              <a:ahLst/>
              <a:cxnLst/>
              <a:rect l="l" t="t" r="r" b="b"/>
              <a:pathLst>
                <a:path w="13335" h="7620">
                  <a:moveTo>
                    <a:pt x="5372" y="0"/>
                  </a:moveTo>
                  <a:lnTo>
                    <a:pt x="3619" y="1269"/>
                  </a:lnTo>
                  <a:lnTo>
                    <a:pt x="1828" y="2489"/>
                  </a:lnTo>
                  <a:lnTo>
                    <a:pt x="0" y="3644"/>
                  </a:lnTo>
                  <a:lnTo>
                    <a:pt x="2959" y="5130"/>
                  </a:lnTo>
                  <a:lnTo>
                    <a:pt x="5930" y="6235"/>
                  </a:lnTo>
                  <a:lnTo>
                    <a:pt x="8902" y="7137"/>
                  </a:lnTo>
                  <a:lnTo>
                    <a:pt x="10312" y="6184"/>
                  </a:lnTo>
                  <a:lnTo>
                    <a:pt x="11696" y="5206"/>
                  </a:lnTo>
                  <a:lnTo>
                    <a:pt x="13055" y="4203"/>
                  </a:lnTo>
                  <a:lnTo>
                    <a:pt x="10477" y="3086"/>
                  </a:lnTo>
                  <a:lnTo>
                    <a:pt x="7874" y="1765"/>
                  </a:lnTo>
                  <a:lnTo>
                    <a:pt x="5372" y="0"/>
                  </a:lnTo>
                  <a:close/>
                </a:path>
              </a:pathLst>
            </a:custGeom>
            <a:solidFill>
              <a:srgbClr val="F4BC15"/>
            </a:solidFill>
          </p:spPr>
          <p:txBody>
            <a:bodyPr wrap="square" lIns="0" tIns="0" rIns="0" bIns="0" rtlCol="0"/>
            <a:lstStyle/>
            <a:p>
              <a:endParaRPr/>
            </a:p>
          </p:txBody>
        </p:sp>
        <p:sp>
          <p:nvSpPr>
            <p:cNvPr id="9483" name="object 9483"/>
            <p:cNvSpPr/>
            <p:nvPr/>
          </p:nvSpPr>
          <p:spPr>
            <a:xfrm>
              <a:off x="5553532" y="8632545"/>
              <a:ext cx="8255" cy="4445"/>
            </a:xfrm>
            <a:custGeom>
              <a:avLst/>
              <a:gdLst/>
              <a:ahLst/>
              <a:cxnLst/>
              <a:rect l="l" t="t" r="r" b="b"/>
              <a:pathLst>
                <a:path w="8254" h="4445">
                  <a:moveTo>
                    <a:pt x="7683" y="4203"/>
                  </a:moveTo>
                  <a:lnTo>
                    <a:pt x="0" y="0"/>
                  </a:lnTo>
                </a:path>
              </a:pathLst>
            </a:custGeom>
            <a:ln w="25400">
              <a:solidFill>
                <a:srgbClr val="F4BB12"/>
              </a:solidFill>
            </a:ln>
          </p:spPr>
          <p:txBody>
            <a:bodyPr wrap="square" lIns="0" tIns="0" rIns="0" bIns="0" rtlCol="0"/>
            <a:lstStyle/>
            <a:p>
              <a:endParaRPr/>
            </a:p>
          </p:txBody>
        </p:sp>
        <p:sp>
          <p:nvSpPr>
            <p:cNvPr id="9484" name="object 9484"/>
            <p:cNvSpPr/>
            <p:nvPr/>
          </p:nvSpPr>
          <p:spPr>
            <a:xfrm>
              <a:off x="5548160" y="8632545"/>
              <a:ext cx="5715" cy="3810"/>
            </a:xfrm>
            <a:custGeom>
              <a:avLst/>
              <a:gdLst/>
              <a:ahLst/>
              <a:cxnLst/>
              <a:rect l="l" t="t" r="r" b="b"/>
              <a:pathLst>
                <a:path w="5714" h="3809">
                  <a:moveTo>
                    <a:pt x="5372" y="0"/>
                  </a:moveTo>
                  <a:lnTo>
                    <a:pt x="0" y="3644"/>
                  </a:lnTo>
                </a:path>
              </a:pathLst>
            </a:custGeom>
            <a:ln w="25400">
              <a:solidFill>
                <a:srgbClr val="F5BA14"/>
              </a:solidFill>
            </a:ln>
          </p:spPr>
          <p:txBody>
            <a:bodyPr wrap="square" lIns="0" tIns="0" rIns="0" bIns="0" rtlCol="0"/>
            <a:lstStyle/>
            <a:p>
              <a:endParaRPr/>
            </a:p>
          </p:txBody>
        </p:sp>
        <p:sp>
          <p:nvSpPr>
            <p:cNvPr id="9485" name="object 9485"/>
            <p:cNvSpPr/>
            <p:nvPr/>
          </p:nvSpPr>
          <p:spPr>
            <a:xfrm>
              <a:off x="5548160" y="8636190"/>
              <a:ext cx="9525" cy="3810"/>
            </a:xfrm>
            <a:custGeom>
              <a:avLst/>
              <a:gdLst/>
              <a:ahLst/>
              <a:cxnLst/>
              <a:rect l="l" t="t" r="r" b="b"/>
              <a:pathLst>
                <a:path w="9525" h="3809">
                  <a:moveTo>
                    <a:pt x="0" y="0"/>
                  </a:moveTo>
                  <a:lnTo>
                    <a:pt x="8902" y="3492"/>
                  </a:lnTo>
                </a:path>
              </a:pathLst>
            </a:custGeom>
            <a:ln w="25399">
              <a:solidFill>
                <a:srgbClr val="F4BD19"/>
              </a:solidFill>
            </a:ln>
          </p:spPr>
          <p:txBody>
            <a:bodyPr wrap="square" lIns="0" tIns="0" rIns="0" bIns="0" rtlCol="0"/>
            <a:lstStyle/>
            <a:p>
              <a:endParaRPr/>
            </a:p>
          </p:txBody>
        </p:sp>
        <p:sp>
          <p:nvSpPr>
            <p:cNvPr id="9486" name="object 9486"/>
            <p:cNvSpPr/>
            <p:nvPr/>
          </p:nvSpPr>
          <p:spPr>
            <a:xfrm>
              <a:off x="5557062" y="8636749"/>
              <a:ext cx="4445" cy="3175"/>
            </a:xfrm>
            <a:custGeom>
              <a:avLst/>
              <a:gdLst/>
              <a:ahLst/>
              <a:cxnLst/>
              <a:rect l="l" t="t" r="r" b="b"/>
              <a:pathLst>
                <a:path w="4445" h="3175">
                  <a:moveTo>
                    <a:pt x="0" y="2933"/>
                  </a:moveTo>
                  <a:lnTo>
                    <a:pt x="4152" y="0"/>
                  </a:lnTo>
                </a:path>
              </a:pathLst>
            </a:custGeom>
            <a:ln w="25400">
              <a:solidFill>
                <a:srgbClr val="F4BE16"/>
              </a:solidFill>
            </a:ln>
          </p:spPr>
          <p:txBody>
            <a:bodyPr wrap="square" lIns="0" tIns="0" rIns="0" bIns="0" rtlCol="0"/>
            <a:lstStyle/>
            <a:p>
              <a:endParaRPr/>
            </a:p>
          </p:txBody>
        </p:sp>
        <p:sp>
          <p:nvSpPr>
            <p:cNvPr id="9487" name="object 9487"/>
            <p:cNvSpPr/>
            <p:nvPr/>
          </p:nvSpPr>
          <p:spPr>
            <a:xfrm>
              <a:off x="5542534" y="8636190"/>
              <a:ext cx="14604" cy="6350"/>
            </a:xfrm>
            <a:custGeom>
              <a:avLst/>
              <a:gdLst/>
              <a:ahLst/>
              <a:cxnLst/>
              <a:rect l="l" t="t" r="r" b="b"/>
              <a:pathLst>
                <a:path w="14604" h="6350">
                  <a:moveTo>
                    <a:pt x="5626" y="0"/>
                  </a:moveTo>
                  <a:lnTo>
                    <a:pt x="3784" y="1155"/>
                  </a:lnTo>
                  <a:lnTo>
                    <a:pt x="1917" y="2247"/>
                  </a:lnTo>
                  <a:lnTo>
                    <a:pt x="0" y="3276"/>
                  </a:lnTo>
                  <a:lnTo>
                    <a:pt x="3175" y="4660"/>
                  </a:lnTo>
                  <a:lnTo>
                    <a:pt x="6705" y="5524"/>
                  </a:lnTo>
                  <a:lnTo>
                    <a:pt x="10236" y="6172"/>
                  </a:lnTo>
                  <a:lnTo>
                    <a:pt x="11683" y="5321"/>
                  </a:lnTo>
                  <a:lnTo>
                    <a:pt x="13119" y="4432"/>
                  </a:lnTo>
                  <a:lnTo>
                    <a:pt x="14528" y="3492"/>
                  </a:lnTo>
                  <a:lnTo>
                    <a:pt x="11556" y="2590"/>
                  </a:lnTo>
                  <a:lnTo>
                    <a:pt x="8585" y="1485"/>
                  </a:lnTo>
                  <a:lnTo>
                    <a:pt x="5626" y="0"/>
                  </a:lnTo>
                  <a:close/>
                </a:path>
              </a:pathLst>
            </a:custGeom>
            <a:solidFill>
              <a:srgbClr val="F4BE1A"/>
            </a:solidFill>
          </p:spPr>
          <p:txBody>
            <a:bodyPr wrap="square" lIns="0" tIns="0" rIns="0" bIns="0" rtlCol="0"/>
            <a:lstStyle/>
            <a:p>
              <a:endParaRPr/>
            </a:p>
          </p:txBody>
        </p:sp>
        <p:sp>
          <p:nvSpPr>
            <p:cNvPr id="9488" name="object 9488"/>
            <p:cNvSpPr/>
            <p:nvPr/>
          </p:nvSpPr>
          <p:spPr>
            <a:xfrm>
              <a:off x="5548160" y="8636190"/>
              <a:ext cx="9525" cy="3810"/>
            </a:xfrm>
            <a:custGeom>
              <a:avLst/>
              <a:gdLst/>
              <a:ahLst/>
              <a:cxnLst/>
              <a:rect l="l" t="t" r="r" b="b"/>
              <a:pathLst>
                <a:path w="9525" h="3809">
                  <a:moveTo>
                    <a:pt x="8902" y="3492"/>
                  </a:moveTo>
                  <a:lnTo>
                    <a:pt x="0" y="0"/>
                  </a:lnTo>
                </a:path>
              </a:pathLst>
            </a:custGeom>
            <a:ln w="25399">
              <a:solidFill>
                <a:srgbClr val="F4BD19"/>
              </a:solidFill>
            </a:ln>
          </p:spPr>
          <p:txBody>
            <a:bodyPr wrap="square" lIns="0" tIns="0" rIns="0" bIns="0" rtlCol="0"/>
            <a:lstStyle/>
            <a:p>
              <a:endParaRPr/>
            </a:p>
          </p:txBody>
        </p:sp>
        <p:sp>
          <p:nvSpPr>
            <p:cNvPr id="9489" name="object 9489"/>
            <p:cNvSpPr/>
            <p:nvPr/>
          </p:nvSpPr>
          <p:spPr>
            <a:xfrm>
              <a:off x="5542534" y="8636190"/>
              <a:ext cx="5715" cy="3810"/>
            </a:xfrm>
            <a:custGeom>
              <a:avLst/>
              <a:gdLst/>
              <a:ahLst/>
              <a:cxnLst/>
              <a:rect l="l" t="t" r="r" b="b"/>
              <a:pathLst>
                <a:path w="5714" h="3809">
                  <a:moveTo>
                    <a:pt x="5626" y="0"/>
                  </a:moveTo>
                  <a:lnTo>
                    <a:pt x="0" y="3276"/>
                  </a:lnTo>
                </a:path>
              </a:pathLst>
            </a:custGeom>
            <a:ln w="25400">
              <a:solidFill>
                <a:srgbClr val="F5BD1A"/>
              </a:solidFill>
            </a:ln>
          </p:spPr>
          <p:txBody>
            <a:bodyPr wrap="square" lIns="0" tIns="0" rIns="0" bIns="0" rtlCol="0"/>
            <a:lstStyle/>
            <a:p>
              <a:endParaRPr/>
            </a:p>
          </p:txBody>
        </p:sp>
        <p:sp>
          <p:nvSpPr>
            <p:cNvPr id="9490" name="object 9490"/>
            <p:cNvSpPr/>
            <p:nvPr/>
          </p:nvSpPr>
          <p:spPr>
            <a:xfrm>
              <a:off x="5542534" y="8639467"/>
              <a:ext cx="10795" cy="3175"/>
            </a:xfrm>
            <a:custGeom>
              <a:avLst/>
              <a:gdLst/>
              <a:ahLst/>
              <a:cxnLst/>
              <a:rect l="l" t="t" r="r" b="b"/>
              <a:pathLst>
                <a:path w="10795" h="3175">
                  <a:moveTo>
                    <a:pt x="0" y="0"/>
                  </a:moveTo>
                  <a:lnTo>
                    <a:pt x="10236" y="2895"/>
                  </a:lnTo>
                </a:path>
              </a:pathLst>
            </a:custGeom>
            <a:ln w="25400">
              <a:solidFill>
                <a:srgbClr val="F4BF1B"/>
              </a:solidFill>
            </a:ln>
          </p:spPr>
          <p:txBody>
            <a:bodyPr wrap="square" lIns="0" tIns="0" rIns="0" bIns="0" rtlCol="0"/>
            <a:lstStyle/>
            <a:p>
              <a:endParaRPr/>
            </a:p>
          </p:txBody>
        </p:sp>
        <p:sp>
          <p:nvSpPr>
            <p:cNvPr id="9491" name="object 9491"/>
            <p:cNvSpPr/>
            <p:nvPr/>
          </p:nvSpPr>
          <p:spPr>
            <a:xfrm>
              <a:off x="5552770" y="8639683"/>
              <a:ext cx="4445" cy="3175"/>
            </a:xfrm>
            <a:custGeom>
              <a:avLst/>
              <a:gdLst/>
              <a:ahLst/>
              <a:cxnLst/>
              <a:rect l="l" t="t" r="r" b="b"/>
              <a:pathLst>
                <a:path w="4445" h="3175">
                  <a:moveTo>
                    <a:pt x="0" y="2679"/>
                  </a:moveTo>
                  <a:lnTo>
                    <a:pt x="4292" y="0"/>
                  </a:lnTo>
                </a:path>
              </a:pathLst>
            </a:custGeom>
            <a:ln w="25400">
              <a:solidFill>
                <a:srgbClr val="F4BF19"/>
              </a:solidFill>
            </a:ln>
          </p:spPr>
          <p:txBody>
            <a:bodyPr wrap="square" lIns="0" tIns="0" rIns="0" bIns="0" rtlCol="0"/>
            <a:lstStyle/>
            <a:p>
              <a:endParaRPr/>
            </a:p>
          </p:txBody>
        </p:sp>
        <p:sp>
          <p:nvSpPr>
            <p:cNvPr id="9492" name="object 9492"/>
            <p:cNvSpPr/>
            <p:nvPr/>
          </p:nvSpPr>
          <p:spPr>
            <a:xfrm>
              <a:off x="5535003" y="8639467"/>
              <a:ext cx="28575" cy="6985"/>
            </a:xfrm>
            <a:custGeom>
              <a:avLst/>
              <a:gdLst/>
              <a:ahLst/>
              <a:cxnLst/>
              <a:rect l="l" t="t" r="r" b="b"/>
              <a:pathLst>
                <a:path w="28575" h="6984">
                  <a:moveTo>
                    <a:pt x="7531" y="0"/>
                  </a:moveTo>
                  <a:lnTo>
                    <a:pt x="5067" y="1346"/>
                  </a:lnTo>
                  <a:lnTo>
                    <a:pt x="2514" y="2514"/>
                  </a:lnTo>
                  <a:lnTo>
                    <a:pt x="0" y="3505"/>
                  </a:lnTo>
                  <a:lnTo>
                    <a:pt x="7581" y="6362"/>
                  </a:lnTo>
                  <a:lnTo>
                    <a:pt x="24206" y="6959"/>
                  </a:lnTo>
                  <a:lnTo>
                    <a:pt x="28079" y="4457"/>
                  </a:lnTo>
                  <a:lnTo>
                    <a:pt x="21640" y="3479"/>
                  </a:lnTo>
                  <a:lnTo>
                    <a:pt x="13868" y="2743"/>
                  </a:lnTo>
                  <a:lnTo>
                    <a:pt x="7531" y="0"/>
                  </a:lnTo>
                  <a:close/>
                </a:path>
              </a:pathLst>
            </a:custGeom>
            <a:solidFill>
              <a:srgbClr val="F4BF18"/>
            </a:solidFill>
          </p:spPr>
          <p:txBody>
            <a:bodyPr wrap="square" lIns="0" tIns="0" rIns="0" bIns="0" rtlCol="0"/>
            <a:lstStyle/>
            <a:p>
              <a:endParaRPr/>
            </a:p>
          </p:txBody>
        </p:sp>
        <p:sp>
          <p:nvSpPr>
            <p:cNvPr id="9493" name="object 9493"/>
            <p:cNvSpPr/>
            <p:nvPr/>
          </p:nvSpPr>
          <p:spPr>
            <a:xfrm>
              <a:off x="5542534" y="8639467"/>
              <a:ext cx="20955" cy="5080"/>
            </a:xfrm>
            <a:custGeom>
              <a:avLst/>
              <a:gdLst/>
              <a:ahLst/>
              <a:cxnLst/>
              <a:rect l="l" t="t" r="r" b="b"/>
              <a:pathLst>
                <a:path w="20954" h="5079">
                  <a:moveTo>
                    <a:pt x="20548" y="4457"/>
                  </a:moveTo>
                  <a:lnTo>
                    <a:pt x="14109" y="3479"/>
                  </a:lnTo>
                  <a:lnTo>
                    <a:pt x="6337" y="2743"/>
                  </a:lnTo>
                  <a:lnTo>
                    <a:pt x="0" y="0"/>
                  </a:lnTo>
                </a:path>
              </a:pathLst>
            </a:custGeom>
            <a:ln w="25399">
              <a:solidFill>
                <a:srgbClr val="F4C01A"/>
              </a:solidFill>
            </a:ln>
          </p:spPr>
          <p:txBody>
            <a:bodyPr wrap="square" lIns="0" tIns="0" rIns="0" bIns="0" rtlCol="0"/>
            <a:lstStyle/>
            <a:p>
              <a:endParaRPr/>
            </a:p>
          </p:txBody>
        </p:sp>
        <p:sp>
          <p:nvSpPr>
            <p:cNvPr id="9494" name="object 9494"/>
            <p:cNvSpPr/>
            <p:nvPr/>
          </p:nvSpPr>
          <p:spPr>
            <a:xfrm>
              <a:off x="5535003" y="8639467"/>
              <a:ext cx="7620" cy="3810"/>
            </a:xfrm>
            <a:custGeom>
              <a:avLst/>
              <a:gdLst/>
              <a:ahLst/>
              <a:cxnLst/>
              <a:rect l="l" t="t" r="r" b="b"/>
              <a:pathLst>
                <a:path w="7620" h="3809">
                  <a:moveTo>
                    <a:pt x="7531" y="0"/>
                  </a:moveTo>
                  <a:lnTo>
                    <a:pt x="0" y="3505"/>
                  </a:lnTo>
                </a:path>
              </a:pathLst>
            </a:custGeom>
            <a:ln w="25400">
              <a:solidFill>
                <a:srgbClr val="F5BD19"/>
              </a:solidFill>
            </a:ln>
          </p:spPr>
          <p:txBody>
            <a:bodyPr wrap="square" lIns="0" tIns="0" rIns="0" bIns="0" rtlCol="0"/>
            <a:lstStyle/>
            <a:p>
              <a:endParaRPr/>
            </a:p>
          </p:txBody>
        </p:sp>
        <p:sp>
          <p:nvSpPr>
            <p:cNvPr id="9495" name="object 9495"/>
            <p:cNvSpPr/>
            <p:nvPr/>
          </p:nvSpPr>
          <p:spPr>
            <a:xfrm>
              <a:off x="5535003" y="8642972"/>
              <a:ext cx="24765" cy="3810"/>
            </a:xfrm>
            <a:custGeom>
              <a:avLst/>
              <a:gdLst/>
              <a:ahLst/>
              <a:cxnLst/>
              <a:rect l="l" t="t" r="r" b="b"/>
              <a:pathLst>
                <a:path w="24764" h="3809">
                  <a:moveTo>
                    <a:pt x="0" y="0"/>
                  </a:moveTo>
                  <a:lnTo>
                    <a:pt x="7581" y="2857"/>
                  </a:lnTo>
                  <a:lnTo>
                    <a:pt x="16357" y="3200"/>
                  </a:lnTo>
                  <a:lnTo>
                    <a:pt x="24206" y="3454"/>
                  </a:lnTo>
                </a:path>
              </a:pathLst>
            </a:custGeom>
            <a:ln w="25400">
              <a:solidFill>
                <a:srgbClr val="F4BD15"/>
              </a:solidFill>
            </a:ln>
          </p:spPr>
          <p:txBody>
            <a:bodyPr wrap="square" lIns="0" tIns="0" rIns="0" bIns="0" rtlCol="0"/>
            <a:lstStyle/>
            <a:p>
              <a:endParaRPr/>
            </a:p>
          </p:txBody>
        </p:sp>
        <p:sp>
          <p:nvSpPr>
            <p:cNvPr id="9496" name="object 9496"/>
            <p:cNvSpPr/>
            <p:nvPr/>
          </p:nvSpPr>
          <p:spPr>
            <a:xfrm>
              <a:off x="5559209" y="8643924"/>
              <a:ext cx="4445" cy="2540"/>
            </a:xfrm>
            <a:custGeom>
              <a:avLst/>
              <a:gdLst/>
              <a:ahLst/>
              <a:cxnLst/>
              <a:rect l="l" t="t" r="r" b="b"/>
              <a:pathLst>
                <a:path w="4445" h="2540">
                  <a:moveTo>
                    <a:pt x="0" y="2501"/>
                  </a:moveTo>
                  <a:lnTo>
                    <a:pt x="3873" y="0"/>
                  </a:lnTo>
                </a:path>
              </a:pathLst>
            </a:custGeom>
            <a:ln w="25400">
              <a:solidFill>
                <a:srgbClr val="F4C116"/>
              </a:solidFill>
            </a:ln>
          </p:spPr>
          <p:txBody>
            <a:bodyPr wrap="square" lIns="0" tIns="0" rIns="0" bIns="0" rtlCol="0"/>
            <a:lstStyle/>
            <a:p>
              <a:endParaRPr/>
            </a:p>
          </p:txBody>
        </p:sp>
        <p:sp>
          <p:nvSpPr>
            <p:cNvPr id="9497" name="object 9497"/>
            <p:cNvSpPr/>
            <p:nvPr/>
          </p:nvSpPr>
          <p:spPr>
            <a:xfrm>
              <a:off x="5527568" y="8642972"/>
              <a:ext cx="31750" cy="6350"/>
            </a:xfrm>
            <a:custGeom>
              <a:avLst/>
              <a:gdLst/>
              <a:ahLst/>
              <a:cxnLst/>
              <a:rect l="l" t="t" r="r" b="b"/>
              <a:pathLst>
                <a:path w="31750" h="6350">
                  <a:moveTo>
                    <a:pt x="7435" y="0"/>
                  </a:moveTo>
                  <a:lnTo>
                    <a:pt x="4907" y="977"/>
                  </a:lnTo>
                  <a:lnTo>
                    <a:pt x="2393" y="1778"/>
                  </a:lnTo>
                  <a:lnTo>
                    <a:pt x="0" y="2398"/>
                  </a:lnTo>
                  <a:lnTo>
                    <a:pt x="6764" y="4241"/>
                  </a:lnTo>
                  <a:lnTo>
                    <a:pt x="13697" y="5364"/>
                  </a:lnTo>
                  <a:lnTo>
                    <a:pt x="20720" y="5838"/>
                  </a:lnTo>
                  <a:lnTo>
                    <a:pt x="27743" y="5725"/>
                  </a:lnTo>
                  <a:lnTo>
                    <a:pt x="30336" y="4240"/>
                  </a:lnTo>
                  <a:lnTo>
                    <a:pt x="31641" y="3454"/>
                  </a:lnTo>
                  <a:lnTo>
                    <a:pt x="15016" y="2857"/>
                  </a:lnTo>
                  <a:lnTo>
                    <a:pt x="7435" y="0"/>
                  </a:lnTo>
                  <a:close/>
                </a:path>
              </a:pathLst>
            </a:custGeom>
            <a:solidFill>
              <a:srgbClr val="F4B90D"/>
            </a:solidFill>
          </p:spPr>
          <p:txBody>
            <a:bodyPr wrap="square" lIns="0" tIns="0" rIns="0" bIns="0" rtlCol="0"/>
            <a:lstStyle/>
            <a:p>
              <a:endParaRPr/>
            </a:p>
          </p:txBody>
        </p:sp>
        <p:sp>
          <p:nvSpPr>
            <p:cNvPr id="9498" name="object 9498"/>
            <p:cNvSpPr/>
            <p:nvPr/>
          </p:nvSpPr>
          <p:spPr>
            <a:xfrm>
              <a:off x="5535003" y="8642972"/>
              <a:ext cx="24765" cy="3810"/>
            </a:xfrm>
            <a:custGeom>
              <a:avLst/>
              <a:gdLst/>
              <a:ahLst/>
              <a:cxnLst/>
              <a:rect l="l" t="t" r="r" b="b"/>
              <a:pathLst>
                <a:path w="24764" h="3809">
                  <a:moveTo>
                    <a:pt x="24206" y="3454"/>
                  </a:moveTo>
                  <a:lnTo>
                    <a:pt x="16357" y="3200"/>
                  </a:lnTo>
                  <a:lnTo>
                    <a:pt x="7581" y="2857"/>
                  </a:lnTo>
                  <a:lnTo>
                    <a:pt x="0" y="0"/>
                  </a:lnTo>
                </a:path>
              </a:pathLst>
            </a:custGeom>
            <a:ln w="25400">
              <a:solidFill>
                <a:srgbClr val="F4BD15"/>
              </a:solidFill>
            </a:ln>
          </p:spPr>
          <p:txBody>
            <a:bodyPr wrap="square" lIns="0" tIns="0" rIns="0" bIns="0" rtlCol="0"/>
            <a:lstStyle/>
            <a:p>
              <a:endParaRPr/>
            </a:p>
          </p:txBody>
        </p:sp>
        <p:sp>
          <p:nvSpPr>
            <p:cNvPr id="9499" name="object 9499"/>
            <p:cNvSpPr/>
            <p:nvPr/>
          </p:nvSpPr>
          <p:spPr>
            <a:xfrm>
              <a:off x="5527567" y="8642972"/>
              <a:ext cx="7620" cy="2540"/>
            </a:xfrm>
            <a:custGeom>
              <a:avLst/>
              <a:gdLst/>
              <a:ahLst/>
              <a:cxnLst/>
              <a:rect l="l" t="t" r="r" b="b"/>
              <a:pathLst>
                <a:path w="7620" h="2540">
                  <a:moveTo>
                    <a:pt x="7435" y="0"/>
                  </a:moveTo>
                  <a:lnTo>
                    <a:pt x="0" y="2398"/>
                  </a:lnTo>
                </a:path>
              </a:pathLst>
            </a:custGeom>
            <a:ln w="25400">
              <a:solidFill>
                <a:srgbClr val="F4B80D"/>
              </a:solidFill>
            </a:ln>
          </p:spPr>
          <p:txBody>
            <a:bodyPr wrap="square" lIns="0" tIns="0" rIns="0" bIns="0" rtlCol="0"/>
            <a:lstStyle/>
            <a:p>
              <a:endParaRPr/>
            </a:p>
          </p:txBody>
        </p:sp>
        <p:sp>
          <p:nvSpPr>
            <p:cNvPr id="9500" name="object 9500"/>
            <p:cNvSpPr/>
            <p:nvPr/>
          </p:nvSpPr>
          <p:spPr>
            <a:xfrm>
              <a:off x="5555310" y="8646426"/>
              <a:ext cx="4445" cy="2540"/>
            </a:xfrm>
            <a:custGeom>
              <a:avLst/>
              <a:gdLst/>
              <a:ahLst/>
              <a:cxnLst/>
              <a:rect l="l" t="t" r="r" b="b"/>
              <a:pathLst>
                <a:path w="4445" h="2540">
                  <a:moveTo>
                    <a:pt x="0" y="2271"/>
                  </a:moveTo>
                  <a:lnTo>
                    <a:pt x="3899" y="0"/>
                  </a:lnTo>
                </a:path>
              </a:pathLst>
            </a:custGeom>
            <a:ln w="25400">
              <a:solidFill>
                <a:srgbClr val="F4BA0C"/>
              </a:solidFill>
            </a:ln>
          </p:spPr>
          <p:txBody>
            <a:bodyPr wrap="square" lIns="0" tIns="0" rIns="0" bIns="0" rtlCol="0"/>
            <a:lstStyle/>
            <a:p>
              <a:endParaRPr/>
            </a:p>
          </p:txBody>
        </p:sp>
        <p:sp>
          <p:nvSpPr>
            <p:cNvPr id="9501" name="object 9501"/>
            <p:cNvSpPr/>
            <p:nvPr/>
          </p:nvSpPr>
          <p:spPr>
            <a:xfrm>
              <a:off x="5590146" y="8589695"/>
              <a:ext cx="2540" cy="4445"/>
            </a:xfrm>
            <a:custGeom>
              <a:avLst/>
              <a:gdLst/>
              <a:ahLst/>
              <a:cxnLst/>
              <a:rect l="l" t="t" r="r" b="b"/>
              <a:pathLst>
                <a:path w="2539" h="4445">
                  <a:moveTo>
                    <a:pt x="2057" y="0"/>
                  </a:moveTo>
                  <a:lnTo>
                    <a:pt x="1422" y="977"/>
                  </a:lnTo>
                  <a:lnTo>
                    <a:pt x="0" y="3136"/>
                  </a:lnTo>
                  <a:lnTo>
                    <a:pt x="139" y="3378"/>
                  </a:lnTo>
                  <a:lnTo>
                    <a:pt x="266" y="3644"/>
                  </a:lnTo>
                  <a:lnTo>
                    <a:pt x="406" y="3898"/>
                  </a:lnTo>
                  <a:lnTo>
                    <a:pt x="1828" y="1765"/>
                  </a:lnTo>
                  <a:lnTo>
                    <a:pt x="2451" y="787"/>
                  </a:lnTo>
                  <a:lnTo>
                    <a:pt x="2324" y="520"/>
                  </a:lnTo>
                  <a:lnTo>
                    <a:pt x="2184" y="266"/>
                  </a:lnTo>
                  <a:lnTo>
                    <a:pt x="2057" y="0"/>
                  </a:lnTo>
                  <a:close/>
                </a:path>
              </a:pathLst>
            </a:custGeom>
            <a:solidFill>
              <a:srgbClr val="F7D84D"/>
            </a:solidFill>
          </p:spPr>
          <p:txBody>
            <a:bodyPr wrap="square" lIns="0" tIns="0" rIns="0" bIns="0" rtlCol="0"/>
            <a:lstStyle/>
            <a:p>
              <a:endParaRPr/>
            </a:p>
          </p:txBody>
        </p:sp>
        <p:sp>
          <p:nvSpPr>
            <p:cNvPr id="9502" name="object 9502"/>
            <p:cNvSpPr/>
            <p:nvPr/>
          </p:nvSpPr>
          <p:spPr>
            <a:xfrm>
              <a:off x="5590552" y="8590483"/>
              <a:ext cx="2540" cy="3175"/>
            </a:xfrm>
            <a:custGeom>
              <a:avLst/>
              <a:gdLst/>
              <a:ahLst/>
              <a:cxnLst/>
              <a:rect l="l" t="t" r="r" b="b"/>
              <a:pathLst>
                <a:path w="2539" h="3175">
                  <a:moveTo>
                    <a:pt x="2044" y="0"/>
                  </a:moveTo>
                  <a:lnTo>
                    <a:pt x="0" y="3111"/>
                  </a:lnTo>
                </a:path>
              </a:pathLst>
            </a:custGeom>
            <a:ln w="25400">
              <a:solidFill>
                <a:srgbClr val="F7D74B"/>
              </a:solidFill>
            </a:ln>
          </p:spPr>
          <p:txBody>
            <a:bodyPr wrap="square" lIns="0" tIns="0" rIns="0" bIns="0" rtlCol="0"/>
            <a:lstStyle/>
            <a:p>
              <a:endParaRPr/>
            </a:p>
          </p:txBody>
        </p:sp>
        <p:sp>
          <p:nvSpPr>
            <p:cNvPr id="9503" name="object 9503"/>
            <p:cNvSpPr/>
            <p:nvPr/>
          </p:nvSpPr>
          <p:spPr>
            <a:xfrm>
              <a:off x="5590146" y="8592832"/>
              <a:ext cx="635" cy="1270"/>
            </a:xfrm>
            <a:custGeom>
              <a:avLst/>
              <a:gdLst/>
              <a:ahLst/>
              <a:cxnLst/>
              <a:rect l="l" t="t" r="r" b="b"/>
              <a:pathLst>
                <a:path w="635" h="1270">
                  <a:moveTo>
                    <a:pt x="406" y="762"/>
                  </a:moveTo>
                  <a:lnTo>
                    <a:pt x="0" y="0"/>
                  </a:lnTo>
                </a:path>
              </a:pathLst>
            </a:custGeom>
            <a:ln w="25400">
              <a:solidFill>
                <a:srgbClr val="F7CF3A"/>
              </a:solidFill>
            </a:ln>
          </p:spPr>
          <p:txBody>
            <a:bodyPr wrap="square" lIns="0" tIns="0" rIns="0" bIns="0" rtlCol="0"/>
            <a:lstStyle/>
            <a:p>
              <a:endParaRPr/>
            </a:p>
          </p:txBody>
        </p:sp>
        <p:sp>
          <p:nvSpPr>
            <p:cNvPr id="9504" name="object 9504"/>
            <p:cNvSpPr/>
            <p:nvPr/>
          </p:nvSpPr>
          <p:spPr>
            <a:xfrm>
              <a:off x="5590146" y="8589695"/>
              <a:ext cx="2540" cy="3175"/>
            </a:xfrm>
            <a:custGeom>
              <a:avLst/>
              <a:gdLst/>
              <a:ahLst/>
              <a:cxnLst/>
              <a:rect l="l" t="t" r="r" b="b"/>
              <a:pathLst>
                <a:path w="2539" h="3175">
                  <a:moveTo>
                    <a:pt x="0" y="3136"/>
                  </a:moveTo>
                  <a:lnTo>
                    <a:pt x="2057" y="0"/>
                  </a:lnTo>
                </a:path>
              </a:pathLst>
            </a:custGeom>
            <a:ln w="25400">
              <a:solidFill>
                <a:srgbClr val="F7D94E"/>
              </a:solidFill>
            </a:ln>
          </p:spPr>
          <p:txBody>
            <a:bodyPr wrap="square" lIns="0" tIns="0" rIns="0" bIns="0" rtlCol="0"/>
            <a:lstStyle/>
            <a:p>
              <a:endParaRPr/>
            </a:p>
          </p:txBody>
        </p:sp>
        <p:sp>
          <p:nvSpPr>
            <p:cNvPr id="9505" name="object 9505"/>
            <p:cNvSpPr/>
            <p:nvPr/>
          </p:nvSpPr>
          <p:spPr>
            <a:xfrm>
              <a:off x="5592203" y="8589695"/>
              <a:ext cx="635" cy="1270"/>
            </a:xfrm>
            <a:custGeom>
              <a:avLst/>
              <a:gdLst/>
              <a:ahLst/>
              <a:cxnLst/>
              <a:rect l="l" t="t" r="r" b="b"/>
              <a:pathLst>
                <a:path w="635" h="1270">
                  <a:moveTo>
                    <a:pt x="0" y="0"/>
                  </a:moveTo>
                  <a:lnTo>
                    <a:pt x="393" y="787"/>
                  </a:lnTo>
                </a:path>
              </a:pathLst>
            </a:custGeom>
            <a:ln w="25400">
              <a:solidFill>
                <a:srgbClr val="F8E25F"/>
              </a:solidFill>
            </a:ln>
          </p:spPr>
          <p:txBody>
            <a:bodyPr wrap="square" lIns="0" tIns="0" rIns="0" bIns="0" rtlCol="0"/>
            <a:lstStyle/>
            <a:p>
              <a:endParaRPr/>
            </a:p>
          </p:txBody>
        </p:sp>
        <p:sp>
          <p:nvSpPr>
            <p:cNvPr id="9506" name="object 9506"/>
            <p:cNvSpPr/>
            <p:nvPr/>
          </p:nvSpPr>
          <p:spPr>
            <a:xfrm>
              <a:off x="5589752" y="8588921"/>
              <a:ext cx="2540" cy="4445"/>
            </a:xfrm>
            <a:custGeom>
              <a:avLst/>
              <a:gdLst/>
              <a:ahLst/>
              <a:cxnLst/>
              <a:rect l="l" t="t" r="r" b="b"/>
              <a:pathLst>
                <a:path w="2539" h="4445">
                  <a:moveTo>
                    <a:pt x="2057" y="0"/>
                  </a:moveTo>
                  <a:lnTo>
                    <a:pt x="1422" y="990"/>
                  </a:lnTo>
                  <a:lnTo>
                    <a:pt x="0" y="3136"/>
                  </a:lnTo>
                  <a:lnTo>
                    <a:pt x="266" y="3644"/>
                  </a:lnTo>
                  <a:lnTo>
                    <a:pt x="393" y="3911"/>
                  </a:lnTo>
                  <a:lnTo>
                    <a:pt x="2451" y="774"/>
                  </a:lnTo>
                  <a:lnTo>
                    <a:pt x="2324" y="520"/>
                  </a:lnTo>
                  <a:lnTo>
                    <a:pt x="2184" y="266"/>
                  </a:lnTo>
                  <a:lnTo>
                    <a:pt x="2057" y="0"/>
                  </a:lnTo>
                  <a:close/>
                </a:path>
              </a:pathLst>
            </a:custGeom>
            <a:solidFill>
              <a:srgbClr val="F8DA51"/>
            </a:solidFill>
          </p:spPr>
          <p:txBody>
            <a:bodyPr wrap="square" lIns="0" tIns="0" rIns="0" bIns="0" rtlCol="0"/>
            <a:lstStyle/>
            <a:p>
              <a:endParaRPr/>
            </a:p>
          </p:txBody>
        </p:sp>
        <p:sp>
          <p:nvSpPr>
            <p:cNvPr id="9507" name="object 9507"/>
            <p:cNvSpPr/>
            <p:nvPr/>
          </p:nvSpPr>
          <p:spPr>
            <a:xfrm>
              <a:off x="5590146" y="8589695"/>
              <a:ext cx="2540" cy="3175"/>
            </a:xfrm>
            <a:custGeom>
              <a:avLst/>
              <a:gdLst/>
              <a:ahLst/>
              <a:cxnLst/>
              <a:rect l="l" t="t" r="r" b="b"/>
              <a:pathLst>
                <a:path w="2539" h="3175">
                  <a:moveTo>
                    <a:pt x="2057" y="0"/>
                  </a:moveTo>
                  <a:lnTo>
                    <a:pt x="0" y="3136"/>
                  </a:lnTo>
                </a:path>
              </a:pathLst>
            </a:custGeom>
            <a:ln w="25400">
              <a:solidFill>
                <a:srgbClr val="F7D94E"/>
              </a:solidFill>
            </a:ln>
          </p:spPr>
          <p:txBody>
            <a:bodyPr wrap="square" lIns="0" tIns="0" rIns="0" bIns="0" rtlCol="0"/>
            <a:lstStyle/>
            <a:p>
              <a:endParaRPr/>
            </a:p>
          </p:txBody>
        </p:sp>
        <p:sp>
          <p:nvSpPr>
            <p:cNvPr id="9508" name="object 9508"/>
            <p:cNvSpPr/>
            <p:nvPr/>
          </p:nvSpPr>
          <p:spPr>
            <a:xfrm>
              <a:off x="5589752" y="8592058"/>
              <a:ext cx="635" cy="1270"/>
            </a:xfrm>
            <a:custGeom>
              <a:avLst/>
              <a:gdLst/>
              <a:ahLst/>
              <a:cxnLst/>
              <a:rect l="l" t="t" r="r" b="b"/>
              <a:pathLst>
                <a:path w="635" h="1270">
                  <a:moveTo>
                    <a:pt x="393" y="774"/>
                  </a:moveTo>
                  <a:lnTo>
                    <a:pt x="0" y="0"/>
                  </a:lnTo>
                </a:path>
              </a:pathLst>
            </a:custGeom>
            <a:ln w="25399">
              <a:solidFill>
                <a:srgbClr val="F7D243"/>
              </a:solidFill>
            </a:ln>
          </p:spPr>
          <p:txBody>
            <a:bodyPr wrap="square" lIns="0" tIns="0" rIns="0" bIns="0" rtlCol="0"/>
            <a:lstStyle/>
            <a:p>
              <a:endParaRPr/>
            </a:p>
          </p:txBody>
        </p:sp>
        <p:sp>
          <p:nvSpPr>
            <p:cNvPr id="9509" name="object 9509"/>
            <p:cNvSpPr/>
            <p:nvPr/>
          </p:nvSpPr>
          <p:spPr>
            <a:xfrm>
              <a:off x="5589752" y="8588921"/>
              <a:ext cx="2540" cy="3175"/>
            </a:xfrm>
            <a:custGeom>
              <a:avLst/>
              <a:gdLst/>
              <a:ahLst/>
              <a:cxnLst/>
              <a:rect l="l" t="t" r="r" b="b"/>
              <a:pathLst>
                <a:path w="2539" h="3175">
                  <a:moveTo>
                    <a:pt x="0" y="3136"/>
                  </a:moveTo>
                  <a:lnTo>
                    <a:pt x="2057" y="0"/>
                  </a:lnTo>
                </a:path>
              </a:pathLst>
            </a:custGeom>
            <a:ln w="25400">
              <a:solidFill>
                <a:srgbClr val="F8DB55"/>
              </a:solidFill>
            </a:ln>
          </p:spPr>
          <p:txBody>
            <a:bodyPr wrap="square" lIns="0" tIns="0" rIns="0" bIns="0" rtlCol="0"/>
            <a:lstStyle/>
            <a:p>
              <a:endParaRPr/>
            </a:p>
          </p:txBody>
        </p:sp>
        <p:sp>
          <p:nvSpPr>
            <p:cNvPr id="9510" name="object 9510"/>
            <p:cNvSpPr/>
            <p:nvPr/>
          </p:nvSpPr>
          <p:spPr>
            <a:xfrm>
              <a:off x="5591810" y="8588921"/>
              <a:ext cx="635" cy="1270"/>
            </a:xfrm>
            <a:custGeom>
              <a:avLst/>
              <a:gdLst/>
              <a:ahLst/>
              <a:cxnLst/>
              <a:rect l="l" t="t" r="r" b="b"/>
              <a:pathLst>
                <a:path w="635" h="1270">
                  <a:moveTo>
                    <a:pt x="0" y="0"/>
                  </a:moveTo>
                  <a:lnTo>
                    <a:pt x="393" y="774"/>
                  </a:lnTo>
                </a:path>
              </a:pathLst>
            </a:custGeom>
            <a:ln w="25399">
              <a:solidFill>
                <a:srgbClr val="F9E260"/>
              </a:solidFill>
            </a:ln>
          </p:spPr>
          <p:txBody>
            <a:bodyPr wrap="square" lIns="0" tIns="0" rIns="0" bIns="0" rtlCol="0"/>
            <a:lstStyle/>
            <a:p>
              <a:endParaRPr/>
            </a:p>
          </p:txBody>
        </p:sp>
        <p:sp>
          <p:nvSpPr>
            <p:cNvPr id="9511" name="object 9511"/>
            <p:cNvSpPr/>
            <p:nvPr/>
          </p:nvSpPr>
          <p:spPr>
            <a:xfrm>
              <a:off x="5587771" y="8592832"/>
              <a:ext cx="3175" cy="4445"/>
            </a:xfrm>
            <a:custGeom>
              <a:avLst/>
              <a:gdLst/>
              <a:ahLst/>
              <a:cxnLst/>
              <a:rect l="l" t="t" r="r" b="b"/>
              <a:pathLst>
                <a:path w="3175" h="4445">
                  <a:moveTo>
                    <a:pt x="2374" y="0"/>
                  </a:moveTo>
                  <a:lnTo>
                    <a:pt x="1638" y="1092"/>
                  </a:lnTo>
                  <a:lnTo>
                    <a:pt x="850" y="2235"/>
                  </a:lnTo>
                  <a:lnTo>
                    <a:pt x="0" y="3441"/>
                  </a:lnTo>
                  <a:lnTo>
                    <a:pt x="419" y="4191"/>
                  </a:lnTo>
                  <a:lnTo>
                    <a:pt x="1257" y="2997"/>
                  </a:lnTo>
                  <a:lnTo>
                    <a:pt x="2044" y="1854"/>
                  </a:lnTo>
                  <a:lnTo>
                    <a:pt x="2781" y="762"/>
                  </a:lnTo>
                  <a:lnTo>
                    <a:pt x="2641" y="507"/>
                  </a:lnTo>
                  <a:lnTo>
                    <a:pt x="2514" y="241"/>
                  </a:lnTo>
                  <a:lnTo>
                    <a:pt x="2374" y="0"/>
                  </a:lnTo>
                  <a:close/>
                </a:path>
              </a:pathLst>
            </a:custGeom>
            <a:solidFill>
              <a:srgbClr val="F6C82C"/>
            </a:solidFill>
          </p:spPr>
          <p:txBody>
            <a:bodyPr wrap="square" lIns="0" tIns="0" rIns="0" bIns="0" rtlCol="0"/>
            <a:lstStyle/>
            <a:p>
              <a:endParaRPr/>
            </a:p>
          </p:txBody>
        </p:sp>
        <p:sp>
          <p:nvSpPr>
            <p:cNvPr id="9512" name="object 9512"/>
            <p:cNvSpPr/>
            <p:nvPr/>
          </p:nvSpPr>
          <p:spPr>
            <a:xfrm>
              <a:off x="5588190" y="8593594"/>
              <a:ext cx="2540" cy="3810"/>
            </a:xfrm>
            <a:custGeom>
              <a:avLst/>
              <a:gdLst/>
              <a:ahLst/>
              <a:cxnLst/>
              <a:rect l="l" t="t" r="r" b="b"/>
              <a:pathLst>
                <a:path w="2539" h="3809">
                  <a:moveTo>
                    <a:pt x="2362" y="0"/>
                  </a:moveTo>
                  <a:lnTo>
                    <a:pt x="0" y="3428"/>
                  </a:lnTo>
                </a:path>
              </a:pathLst>
            </a:custGeom>
            <a:ln w="25400">
              <a:solidFill>
                <a:srgbClr val="F5C628"/>
              </a:solidFill>
            </a:ln>
          </p:spPr>
          <p:txBody>
            <a:bodyPr wrap="square" lIns="0" tIns="0" rIns="0" bIns="0" rtlCol="0"/>
            <a:lstStyle/>
            <a:p>
              <a:endParaRPr/>
            </a:p>
          </p:txBody>
        </p:sp>
        <p:sp>
          <p:nvSpPr>
            <p:cNvPr id="9513" name="object 9513"/>
            <p:cNvSpPr/>
            <p:nvPr/>
          </p:nvSpPr>
          <p:spPr>
            <a:xfrm>
              <a:off x="5587771" y="8596274"/>
              <a:ext cx="635" cy="1270"/>
            </a:xfrm>
            <a:custGeom>
              <a:avLst/>
              <a:gdLst/>
              <a:ahLst/>
              <a:cxnLst/>
              <a:rect l="l" t="t" r="r" b="b"/>
              <a:pathLst>
                <a:path w="635" h="1270">
                  <a:moveTo>
                    <a:pt x="419" y="749"/>
                  </a:moveTo>
                  <a:lnTo>
                    <a:pt x="0" y="0"/>
                  </a:lnTo>
                </a:path>
              </a:pathLst>
            </a:custGeom>
            <a:ln w="25399">
              <a:solidFill>
                <a:srgbClr val="F5C11F"/>
              </a:solidFill>
            </a:ln>
          </p:spPr>
          <p:txBody>
            <a:bodyPr wrap="square" lIns="0" tIns="0" rIns="0" bIns="0" rtlCol="0"/>
            <a:lstStyle/>
            <a:p>
              <a:endParaRPr/>
            </a:p>
          </p:txBody>
        </p:sp>
        <p:sp>
          <p:nvSpPr>
            <p:cNvPr id="9514" name="object 9514"/>
            <p:cNvSpPr/>
            <p:nvPr/>
          </p:nvSpPr>
          <p:spPr>
            <a:xfrm>
              <a:off x="5587771" y="8592832"/>
              <a:ext cx="2540" cy="3810"/>
            </a:xfrm>
            <a:custGeom>
              <a:avLst/>
              <a:gdLst/>
              <a:ahLst/>
              <a:cxnLst/>
              <a:rect l="l" t="t" r="r" b="b"/>
              <a:pathLst>
                <a:path w="2539" h="3809">
                  <a:moveTo>
                    <a:pt x="0" y="3441"/>
                  </a:moveTo>
                  <a:lnTo>
                    <a:pt x="2374" y="0"/>
                  </a:lnTo>
                </a:path>
              </a:pathLst>
            </a:custGeom>
            <a:ln w="25400">
              <a:solidFill>
                <a:srgbClr val="F7C930"/>
              </a:solidFill>
            </a:ln>
          </p:spPr>
          <p:txBody>
            <a:bodyPr wrap="square" lIns="0" tIns="0" rIns="0" bIns="0" rtlCol="0"/>
            <a:lstStyle/>
            <a:p>
              <a:endParaRPr/>
            </a:p>
          </p:txBody>
        </p:sp>
        <p:sp>
          <p:nvSpPr>
            <p:cNvPr id="9515" name="object 9515"/>
            <p:cNvSpPr/>
            <p:nvPr/>
          </p:nvSpPr>
          <p:spPr>
            <a:xfrm>
              <a:off x="5590146" y="8592832"/>
              <a:ext cx="635" cy="1270"/>
            </a:xfrm>
            <a:custGeom>
              <a:avLst/>
              <a:gdLst/>
              <a:ahLst/>
              <a:cxnLst/>
              <a:rect l="l" t="t" r="r" b="b"/>
              <a:pathLst>
                <a:path w="635" h="1270">
                  <a:moveTo>
                    <a:pt x="0" y="0"/>
                  </a:moveTo>
                  <a:lnTo>
                    <a:pt x="406" y="762"/>
                  </a:lnTo>
                </a:path>
              </a:pathLst>
            </a:custGeom>
            <a:ln w="25400">
              <a:solidFill>
                <a:srgbClr val="F7CF3A"/>
              </a:solidFill>
            </a:ln>
          </p:spPr>
          <p:txBody>
            <a:bodyPr wrap="square" lIns="0" tIns="0" rIns="0" bIns="0" rtlCol="0"/>
            <a:lstStyle/>
            <a:p>
              <a:endParaRPr/>
            </a:p>
          </p:txBody>
        </p:sp>
        <p:sp>
          <p:nvSpPr>
            <p:cNvPr id="9516" name="object 9516"/>
            <p:cNvSpPr/>
            <p:nvPr/>
          </p:nvSpPr>
          <p:spPr>
            <a:xfrm>
              <a:off x="5587365" y="8592058"/>
              <a:ext cx="3175" cy="4445"/>
            </a:xfrm>
            <a:custGeom>
              <a:avLst/>
              <a:gdLst/>
              <a:ahLst/>
              <a:cxnLst/>
              <a:rect l="l" t="t" r="r" b="b"/>
              <a:pathLst>
                <a:path w="3175" h="4445">
                  <a:moveTo>
                    <a:pt x="2387" y="0"/>
                  </a:moveTo>
                  <a:lnTo>
                    <a:pt x="1650" y="1104"/>
                  </a:lnTo>
                  <a:lnTo>
                    <a:pt x="850" y="2260"/>
                  </a:lnTo>
                  <a:lnTo>
                    <a:pt x="0" y="3467"/>
                  </a:lnTo>
                  <a:lnTo>
                    <a:pt x="139" y="3708"/>
                  </a:lnTo>
                  <a:lnTo>
                    <a:pt x="266" y="3975"/>
                  </a:lnTo>
                  <a:lnTo>
                    <a:pt x="406" y="4216"/>
                  </a:lnTo>
                  <a:lnTo>
                    <a:pt x="1257" y="3009"/>
                  </a:lnTo>
                  <a:lnTo>
                    <a:pt x="2044" y="1866"/>
                  </a:lnTo>
                  <a:lnTo>
                    <a:pt x="2781" y="774"/>
                  </a:lnTo>
                  <a:lnTo>
                    <a:pt x="2654" y="508"/>
                  </a:lnTo>
                  <a:lnTo>
                    <a:pt x="2387" y="0"/>
                  </a:lnTo>
                  <a:close/>
                </a:path>
              </a:pathLst>
            </a:custGeom>
            <a:solidFill>
              <a:srgbClr val="F7CC38"/>
            </a:solidFill>
          </p:spPr>
          <p:txBody>
            <a:bodyPr wrap="square" lIns="0" tIns="0" rIns="0" bIns="0" rtlCol="0"/>
            <a:lstStyle/>
            <a:p>
              <a:endParaRPr/>
            </a:p>
          </p:txBody>
        </p:sp>
        <p:sp>
          <p:nvSpPr>
            <p:cNvPr id="9517" name="object 9517"/>
            <p:cNvSpPr/>
            <p:nvPr/>
          </p:nvSpPr>
          <p:spPr>
            <a:xfrm>
              <a:off x="5587771" y="8592832"/>
              <a:ext cx="2540" cy="3810"/>
            </a:xfrm>
            <a:custGeom>
              <a:avLst/>
              <a:gdLst/>
              <a:ahLst/>
              <a:cxnLst/>
              <a:rect l="l" t="t" r="r" b="b"/>
              <a:pathLst>
                <a:path w="2539" h="3809">
                  <a:moveTo>
                    <a:pt x="2374" y="0"/>
                  </a:moveTo>
                  <a:lnTo>
                    <a:pt x="0" y="3441"/>
                  </a:lnTo>
                </a:path>
              </a:pathLst>
            </a:custGeom>
            <a:ln w="25400">
              <a:solidFill>
                <a:srgbClr val="F7C930"/>
              </a:solidFill>
            </a:ln>
          </p:spPr>
          <p:txBody>
            <a:bodyPr wrap="square" lIns="0" tIns="0" rIns="0" bIns="0" rtlCol="0"/>
            <a:lstStyle/>
            <a:p>
              <a:endParaRPr/>
            </a:p>
          </p:txBody>
        </p:sp>
        <p:sp>
          <p:nvSpPr>
            <p:cNvPr id="9518" name="object 9518"/>
            <p:cNvSpPr/>
            <p:nvPr/>
          </p:nvSpPr>
          <p:spPr>
            <a:xfrm>
              <a:off x="5587365" y="8595525"/>
              <a:ext cx="635" cy="1270"/>
            </a:xfrm>
            <a:custGeom>
              <a:avLst/>
              <a:gdLst/>
              <a:ahLst/>
              <a:cxnLst/>
              <a:rect l="l" t="t" r="r" b="b"/>
              <a:pathLst>
                <a:path w="635" h="1270">
                  <a:moveTo>
                    <a:pt x="406" y="749"/>
                  </a:moveTo>
                  <a:lnTo>
                    <a:pt x="0" y="0"/>
                  </a:lnTo>
                </a:path>
              </a:pathLst>
            </a:custGeom>
            <a:ln w="25399">
              <a:solidFill>
                <a:srgbClr val="F7C72D"/>
              </a:solidFill>
            </a:ln>
          </p:spPr>
          <p:txBody>
            <a:bodyPr wrap="square" lIns="0" tIns="0" rIns="0" bIns="0" rtlCol="0"/>
            <a:lstStyle/>
            <a:p>
              <a:endParaRPr/>
            </a:p>
          </p:txBody>
        </p:sp>
        <p:sp>
          <p:nvSpPr>
            <p:cNvPr id="9519" name="object 9519"/>
            <p:cNvSpPr/>
            <p:nvPr/>
          </p:nvSpPr>
          <p:spPr>
            <a:xfrm>
              <a:off x="5587365" y="8592058"/>
              <a:ext cx="2540" cy="3810"/>
            </a:xfrm>
            <a:custGeom>
              <a:avLst/>
              <a:gdLst/>
              <a:ahLst/>
              <a:cxnLst/>
              <a:rect l="l" t="t" r="r" b="b"/>
              <a:pathLst>
                <a:path w="2539" h="3809">
                  <a:moveTo>
                    <a:pt x="0" y="3467"/>
                  </a:moveTo>
                  <a:lnTo>
                    <a:pt x="2387" y="0"/>
                  </a:lnTo>
                </a:path>
              </a:pathLst>
            </a:custGeom>
            <a:ln w="25400">
              <a:solidFill>
                <a:srgbClr val="F7CF40"/>
              </a:solidFill>
            </a:ln>
          </p:spPr>
          <p:txBody>
            <a:bodyPr wrap="square" lIns="0" tIns="0" rIns="0" bIns="0" rtlCol="0"/>
            <a:lstStyle/>
            <a:p>
              <a:endParaRPr/>
            </a:p>
          </p:txBody>
        </p:sp>
        <p:sp>
          <p:nvSpPr>
            <p:cNvPr id="9520" name="object 9520"/>
            <p:cNvSpPr/>
            <p:nvPr/>
          </p:nvSpPr>
          <p:spPr>
            <a:xfrm>
              <a:off x="5589752" y="8592058"/>
              <a:ext cx="635" cy="1270"/>
            </a:xfrm>
            <a:custGeom>
              <a:avLst/>
              <a:gdLst/>
              <a:ahLst/>
              <a:cxnLst/>
              <a:rect l="l" t="t" r="r" b="b"/>
              <a:pathLst>
                <a:path w="635" h="1270">
                  <a:moveTo>
                    <a:pt x="0" y="0"/>
                  </a:moveTo>
                  <a:lnTo>
                    <a:pt x="393" y="774"/>
                  </a:lnTo>
                </a:path>
              </a:pathLst>
            </a:custGeom>
            <a:ln w="25399">
              <a:solidFill>
                <a:srgbClr val="F7D243"/>
              </a:solidFill>
            </a:ln>
          </p:spPr>
          <p:txBody>
            <a:bodyPr wrap="square" lIns="0" tIns="0" rIns="0" bIns="0" rtlCol="0"/>
            <a:lstStyle/>
            <a:p>
              <a:endParaRPr/>
            </a:p>
          </p:txBody>
        </p:sp>
        <p:sp>
          <p:nvSpPr>
            <p:cNvPr id="9521" name="object 9521"/>
            <p:cNvSpPr/>
            <p:nvPr/>
          </p:nvSpPr>
          <p:spPr>
            <a:xfrm>
              <a:off x="5589346" y="8588146"/>
              <a:ext cx="2540" cy="4445"/>
            </a:xfrm>
            <a:custGeom>
              <a:avLst/>
              <a:gdLst/>
              <a:ahLst/>
              <a:cxnLst/>
              <a:rect l="l" t="t" r="r" b="b"/>
              <a:pathLst>
                <a:path w="2539" h="4445">
                  <a:moveTo>
                    <a:pt x="2057" y="0"/>
                  </a:moveTo>
                  <a:lnTo>
                    <a:pt x="1435" y="977"/>
                  </a:lnTo>
                  <a:lnTo>
                    <a:pt x="749" y="2032"/>
                  </a:lnTo>
                  <a:lnTo>
                    <a:pt x="0" y="3136"/>
                  </a:lnTo>
                  <a:lnTo>
                    <a:pt x="139" y="3390"/>
                  </a:lnTo>
                  <a:lnTo>
                    <a:pt x="406" y="3911"/>
                  </a:lnTo>
                  <a:lnTo>
                    <a:pt x="1828" y="1765"/>
                  </a:lnTo>
                  <a:lnTo>
                    <a:pt x="2463" y="774"/>
                  </a:lnTo>
                  <a:lnTo>
                    <a:pt x="2324" y="520"/>
                  </a:lnTo>
                  <a:lnTo>
                    <a:pt x="2197" y="254"/>
                  </a:lnTo>
                  <a:lnTo>
                    <a:pt x="2057" y="0"/>
                  </a:lnTo>
                  <a:close/>
                </a:path>
              </a:pathLst>
            </a:custGeom>
            <a:solidFill>
              <a:srgbClr val="F8DC57"/>
            </a:solidFill>
          </p:spPr>
          <p:txBody>
            <a:bodyPr wrap="square" lIns="0" tIns="0" rIns="0" bIns="0" rtlCol="0"/>
            <a:lstStyle/>
            <a:p>
              <a:endParaRPr/>
            </a:p>
          </p:txBody>
        </p:sp>
        <p:sp>
          <p:nvSpPr>
            <p:cNvPr id="9522" name="object 9522"/>
            <p:cNvSpPr/>
            <p:nvPr/>
          </p:nvSpPr>
          <p:spPr>
            <a:xfrm>
              <a:off x="5589752" y="8588921"/>
              <a:ext cx="2540" cy="3175"/>
            </a:xfrm>
            <a:custGeom>
              <a:avLst/>
              <a:gdLst/>
              <a:ahLst/>
              <a:cxnLst/>
              <a:rect l="l" t="t" r="r" b="b"/>
              <a:pathLst>
                <a:path w="2539" h="3175">
                  <a:moveTo>
                    <a:pt x="2057" y="0"/>
                  </a:moveTo>
                  <a:lnTo>
                    <a:pt x="0" y="3136"/>
                  </a:lnTo>
                </a:path>
              </a:pathLst>
            </a:custGeom>
            <a:ln w="25400">
              <a:solidFill>
                <a:srgbClr val="F8DB55"/>
              </a:solidFill>
            </a:ln>
          </p:spPr>
          <p:txBody>
            <a:bodyPr wrap="square" lIns="0" tIns="0" rIns="0" bIns="0" rtlCol="0"/>
            <a:lstStyle/>
            <a:p>
              <a:endParaRPr/>
            </a:p>
          </p:txBody>
        </p:sp>
        <p:sp>
          <p:nvSpPr>
            <p:cNvPr id="9523" name="object 9523"/>
            <p:cNvSpPr/>
            <p:nvPr/>
          </p:nvSpPr>
          <p:spPr>
            <a:xfrm>
              <a:off x="5589346" y="8591283"/>
              <a:ext cx="635" cy="1270"/>
            </a:xfrm>
            <a:custGeom>
              <a:avLst/>
              <a:gdLst/>
              <a:ahLst/>
              <a:cxnLst/>
              <a:rect l="l" t="t" r="r" b="b"/>
              <a:pathLst>
                <a:path w="635" h="1270">
                  <a:moveTo>
                    <a:pt x="406" y="774"/>
                  </a:moveTo>
                  <a:lnTo>
                    <a:pt x="0" y="0"/>
                  </a:lnTo>
                </a:path>
              </a:pathLst>
            </a:custGeom>
            <a:ln w="25400">
              <a:solidFill>
                <a:srgbClr val="F7D64E"/>
              </a:solidFill>
            </a:ln>
          </p:spPr>
          <p:txBody>
            <a:bodyPr wrap="square" lIns="0" tIns="0" rIns="0" bIns="0" rtlCol="0"/>
            <a:lstStyle/>
            <a:p>
              <a:endParaRPr/>
            </a:p>
          </p:txBody>
        </p:sp>
        <p:sp>
          <p:nvSpPr>
            <p:cNvPr id="9524" name="object 9524"/>
            <p:cNvSpPr/>
            <p:nvPr/>
          </p:nvSpPr>
          <p:spPr>
            <a:xfrm>
              <a:off x="5589346" y="8588146"/>
              <a:ext cx="2540" cy="3175"/>
            </a:xfrm>
            <a:custGeom>
              <a:avLst/>
              <a:gdLst/>
              <a:ahLst/>
              <a:cxnLst/>
              <a:rect l="l" t="t" r="r" b="b"/>
              <a:pathLst>
                <a:path w="2539" h="3175">
                  <a:moveTo>
                    <a:pt x="0" y="3136"/>
                  </a:moveTo>
                  <a:lnTo>
                    <a:pt x="2057" y="0"/>
                  </a:lnTo>
                </a:path>
              </a:pathLst>
            </a:custGeom>
            <a:ln w="25400">
              <a:solidFill>
                <a:srgbClr val="F9DE5A"/>
              </a:solidFill>
            </a:ln>
          </p:spPr>
          <p:txBody>
            <a:bodyPr wrap="square" lIns="0" tIns="0" rIns="0" bIns="0" rtlCol="0"/>
            <a:lstStyle/>
            <a:p>
              <a:endParaRPr/>
            </a:p>
          </p:txBody>
        </p:sp>
        <p:sp>
          <p:nvSpPr>
            <p:cNvPr id="9525" name="object 9525"/>
            <p:cNvSpPr/>
            <p:nvPr/>
          </p:nvSpPr>
          <p:spPr>
            <a:xfrm>
              <a:off x="5591403" y="8588146"/>
              <a:ext cx="635" cy="1270"/>
            </a:xfrm>
            <a:custGeom>
              <a:avLst/>
              <a:gdLst/>
              <a:ahLst/>
              <a:cxnLst/>
              <a:rect l="l" t="t" r="r" b="b"/>
              <a:pathLst>
                <a:path w="635" h="1270">
                  <a:moveTo>
                    <a:pt x="0" y="0"/>
                  </a:moveTo>
                  <a:lnTo>
                    <a:pt x="406" y="774"/>
                  </a:lnTo>
                </a:path>
              </a:pathLst>
            </a:custGeom>
            <a:ln w="25400">
              <a:solidFill>
                <a:srgbClr val="F9E261"/>
              </a:solidFill>
            </a:ln>
          </p:spPr>
          <p:txBody>
            <a:bodyPr wrap="square" lIns="0" tIns="0" rIns="0" bIns="0" rtlCol="0"/>
            <a:lstStyle/>
            <a:p>
              <a:endParaRPr/>
            </a:p>
          </p:txBody>
        </p:sp>
        <p:sp>
          <p:nvSpPr>
            <p:cNvPr id="9526" name="object 9526"/>
            <p:cNvSpPr/>
            <p:nvPr/>
          </p:nvSpPr>
          <p:spPr>
            <a:xfrm>
              <a:off x="5588939" y="8587382"/>
              <a:ext cx="2540" cy="4445"/>
            </a:xfrm>
            <a:custGeom>
              <a:avLst/>
              <a:gdLst/>
              <a:ahLst/>
              <a:cxnLst/>
              <a:rect l="l" t="t" r="r" b="b"/>
              <a:pathLst>
                <a:path w="2539" h="4445">
                  <a:moveTo>
                    <a:pt x="2063" y="0"/>
                  </a:moveTo>
                  <a:lnTo>
                    <a:pt x="1447" y="967"/>
                  </a:lnTo>
                  <a:lnTo>
                    <a:pt x="0" y="3138"/>
                  </a:lnTo>
                  <a:lnTo>
                    <a:pt x="406" y="3900"/>
                  </a:lnTo>
                  <a:lnTo>
                    <a:pt x="1155" y="2795"/>
                  </a:lnTo>
                  <a:lnTo>
                    <a:pt x="2463" y="763"/>
                  </a:lnTo>
                  <a:lnTo>
                    <a:pt x="2063" y="0"/>
                  </a:lnTo>
                  <a:close/>
                </a:path>
              </a:pathLst>
            </a:custGeom>
            <a:solidFill>
              <a:srgbClr val="F9DE5C"/>
            </a:solidFill>
          </p:spPr>
          <p:txBody>
            <a:bodyPr wrap="square" lIns="0" tIns="0" rIns="0" bIns="0" rtlCol="0"/>
            <a:lstStyle/>
            <a:p>
              <a:endParaRPr/>
            </a:p>
          </p:txBody>
        </p:sp>
        <p:sp>
          <p:nvSpPr>
            <p:cNvPr id="9527" name="object 9527"/>
            <p:cNvSpPr/>
            <p:nvPr/>
          </p:nvSpPr>
          <p:spPr>
            <a:xfrm>
              <a:off x="5589346" y="8588146"/>
              <a:ext cx="2540" cy="3175"/>
            </a:xfrm>
            <a:custGeom>
              <a:avLst/>
              <a:gdLst/>
              <a:ahLst/>
              <a:cxnLst/>
              <a:rect l="l" t="t" r="r" b="b"/>
              <a:pathLst>
                <a:path w="2539" h="3175">
                  <a:moveTo>
                    <a:pt x="2057" y="0"/>
                  </a:moveTo>
                  <a:lnTo>
                    <a:pt x="0" y="3136"/>
                  </a:lnTo>
                </a:path>
              </a:pathLst>
            </a:custGeom>
            <a:ln w="25400">
              <a:solidFill>
                <a:srgbClr val="F9DE5A"/>
              </a:solidFill>
            </a:ln>
          </p:spPr>
          <p:txBody>
            <a:bodyPr wrap="square" lIns="0" tIns="0" rIns="0" bIns="0" rtlCol="0"/>
            <a:lstStyle/>
            <a:p>
              <a:endParaRPr/>
            </a:p>
          </p:txBody>
        </p:sp>
        <p:sp>
          <p:nvSpPr>
            <p:cNvPr id="9528" name="object 9528"/>
            <p:cNvSpPr/>
            <p:nvPr/>
          </p:nvSpPr>
          <p:spPr>
            <a:xfrm>
              <a:off x="5588939" y="8590521"/>
              <a:ext cx="635" cy="1270"/>
            </a:xfrm>
            <a:custGeom>
              <a:avLst/>
              <a:gdLst/>
              <a:ahLst/>
              <a:cxnLst/>
              <a:rect l="l" t="t" r="r" b="b"/>
              <a:pathLst>
                <a:path w="635" h="1270">
                  <a:moveTo>
                    <a:pt x="406" y="762"/>
                  </a:moveTo>
                  <a:lnTo>
                    <a:pt x="0" y="0"/>
                  </a:lnTo>
                </a:path>
              </a:pathLst>
            </a:custGeom>
            <a:ln w="25400">
              <a:solidFill>
                <a:srgbClr val="F9DA57"/>
              </a:solidFill>
            </a:ln>
          </p:spPr>
          <p:txBody>
            <a:bodyPr wrap="square" lIns="0" tIns="0" rIns="0" bIns="0" rtlCol="0"/>
            <a:lstStyle/>
            <a:p>
              <a:endParaRPr/>
            </a:p>
          </p:txBody>
        </p:sp>
        <p:sp>
          <p:nvSpPr>
            <p:cNvPr id="9529" name="object 9529"/>
            <p:cNvSpPr/>
            <p:nvPr/>
          </p:nvSpPr>
          <p:spPr>
            <a:xfrm>
              <a:off x="5588939" y="8587382"/>
              <a:ext cx="2540" cy="3175"/>
            </a:xfrm>
            <a:custGeom>
              <a:avLst/>
              <a:gdLst/>
              <a:ahLst/>
              <a:cxnLst/>
              <a:rect l="l" t="t" r="r" b="b"/>
              <a:pathLst>
                <a:path w="2539" h="3175">
                  <a:moveTo>
                    <a:pt x="0" y="3138"/>
                  </a:moveTo>
                  <a:lnTo>
                    <a:pt x="2063" y="0"/>
                  </a:lnTo>
                </a:path>
              </a:pathLst>
            </a:custGeom>
            <a:ln w="25400">
              <a:solidFill>
                <a:srgbClr val="F9DE5D"/>
              </a:solidFill>
            </a:ln>
          </p:spPr>
          <p:txBody>
            <a:bodyPr wrap="square" lIns="0" tIns="0" rIns="0" bIns="0" rtlCol="0"/>
            <a:lstStyle/>
            <a:p>
              <a:endParaRPr/>
            </a:p>
          </p:txBody>
        </p:sp>
        <p:sp>
          <p:nvSpPr>
            <p:cNvPr id="9530" name="object 9530"/>
            <p:cNvSpPr/>
            <p:nvPr/>
          </p:nvSpPr>
          <p:spPr>
            <a:xfrm>
              <a:off x="5591294" y="8587932"/>
              <a:ext cx="635" cy="635"/>
            </a:xfrm>
            <a:custGeom>
              <a:avLst/>
              <a:gdLst/>
              <a:ahLst/>
              <a:cxnLst/>
              <a:rect l="l" t="t" r="r" b="b"/>
              <a:pathLst>
                <a:path w="635" h="634">
                  <a:moveTo>
                    <a:pt x="0" y="0"/>
                  </a:moveTo>
                  <a:lnTo>
                    <a:pt x="108" y="214"/>
                  </a:lnTo>
                </a:path>
              </a:pathLst>
            </a:custGeom>
            <a:ln w="25400">
              <a:solidFill>
                <a:srgbClr val="F9E261"/>
              </a:solidFill>
            </a:ln>
          </p:spPr>
          <p:txBody>
            <a:bodyPr wrap="square" lIns="0" tIns="0" rIns="0" bIns="0" rtlCol="0"/>
            <a:lstStyle/>
            <a:p>
              <a:endParaRPr/>
            </a:p>
          </p:txBody>
        </p:sp>
        <p:sp>
          <p:nvSpPr>
            <p:cNvPr id="9531" name="object 9531"/>
            <p:cNvSpPr/>
            <p:nvPr/>
          </p:nvSpPr>
          <p:spPr>
            <a:xfrm>
              <a:off x="5586958" y="8591283"/>
              <a:ext cx="3175" cy="4445"/>
            </a:xfrm>
            <a:custGeom>
              <a:avLst/>
              <a:gdLst/>
              <a:ahLst/>
              <a:cxnLst/>
              <a:rect l="l" t="t" r="r" b="b"/>
              <a:pathLst>
                <a:path w="3175" h="4445">
                  <a:moveTo>
                    <a:pt x="2387" y="0"/>
                  </a:moveTo>
                  <a:lnTo>
                    <a:pt x="1650" y="1104"/>
                  </a:lnTo>
                  <a:lnTo>
                    <a:pt x="850" y="2273"/>
                  </a:lnTo>
                  <a:lnTo>
                    <a:pt x="0" y="3479"/>
                  </a:lnTo>
                  <a:lnTo>
                    <a:pt x="139" y="3733"/>
                  </a:lnTo>
                  <a:lnTo>
                    <a:pt x="266" y="3987"/>
                  </a:lnTo>
                  <a:lnTo>
                    <a:pt x="406" y="4241"/>
                  </a:lnTo>
                  <a:lnTo>
                    <a:pt x="1257" y="3035"/>
                  </a:lnTo>
                  <a:lnTo>
                    <a:pt x="2057" y="1879"/>
                  </a:lnTo>
                  <a:lnTo>
                    <a:pt x="2793" y="774"/>
                  </a:lnTo>
                  <a:lnTo>
                    <a:pt x="2527" y="253"/>
                  </a:lnTo>
                  <a:lnTo>
                    <a:pt x="2387" y="0"/>
                  </a:lnTo>
                  <a:close/>
                </a:path>
              </a:pathLst>
            </a:custGeom>
            <a:solidFill>
              <a:srgbClr val="F7D348"/>
            </a:solidFill>
          </p:spPr>
          <p:txBody>
            <a:bodyPr wrap="square" lIns="0" tIns="0" rIns="0" bIns="0" rtlCol="0"/>
            <a:lstStyle/>
            <a:p>
              <a:endParaRPr/>
            </a:p>
          </p:txBody>
        </p:sp>
        <p:sp>
          <p:nvSpPr>
            <p:cNvPr id="9532" name="object 9532"/>
            <p:cNvSpPr/>
            <p:nvPr/>
          </p:nvSpPr>
          <p:spPr>
            <a:xfrm>
              <a:off x="5587365" y="8592058"/>
              <a:ext cx="2540" cy="3810"/>
            </a:xfrm>
            <a:custGeom>
              <a:avLst/>
              <a:gdLst/>
              <a:ahLst/>
              <a:cxnLst/>
              <a:rect l="l" t="t" r="r" b="b"/>
              <a:pathLst>
                <a:path w="2539" h="3809">
                  <a:moveTo>
                    <a:pt x="2387" y="0"/>
                  </a:moveTo>
                  <a:lnTo>
                    <a:pt x="0" y="3467"/>
                  </a:lnTo>
                </a:path>
              </a:pathLst>
            </a:custGeom>
            <a:ln w="25400">
              <a:solidFill>
                <a:srgbClr val="F7CF40"/>
              </a:solidFill>
            </a:ln>
          </p:spPr>
          <p:txBody>
            <a:bodyPr wrap="square" lIns="0" tIns="0" rIns="0" bIns="0" rtlCol="0"/>
            <a:lstStyle/>
            <a:p>
              <a:endParaRPr/>
            </a:p>
          </p:txBody>
        </p:sp>
        <p:sp>
          <p:nvSpPr>
            <p:cNvPr id="9533" name="object 9533"/>
            <p:cNvSpPr/>
            <p:nvPr/>
          </p:nvSpPr>
          <p:spPr>
            <a:xfrm>
              <a:off x="5586958" y="8594763"/>
              <a:ext cx="635" cy="1270"/>
            </a:xfrm>
            <a:custGeom>
              <a:avLst/>
              <a:gdLst/>
              <a:ahLst/>
              <a:cxnLst/>
              <a:rect l="l" t="t" r="r" b="b"/>
              <a:pathLst>
                <a:path w="635" h="1270">
                  <a:moveTo>
                    <a:pt x="406" y="762"/>
                  </a:moveTo>
                  <a:lnTo>
                    <a:pt x="0" y="0"/>
                  </a:lnTo>
                </a:path>
              </a:pathLst>
            </a:custGeom>
            <a:ln w="25400">
              <a:solidFill>
                <a:srgbClr val="F7CF41"/>
              </a:solidFill>
            </a:ln>
          </p:spPr>
          <p:txBody>
            <a:bodyPr wrap="square" lIns="0" tIns="0" rIns="0" bIns="0" rtlCol="0"/>
            <a:lstStyle/>
            <a:p>
              <a:endParaRPr/>
            </a:p>
          </p:txBody>
        </p:sp>
        <p:sp>
          <p:nvSpPr>
            <p:cNvPr id="9534" name="object 9534"/>
            <p:cNvSpPr/>
            <p:nvPr/>
          </p:nvSpPr>
          <p:spPr>
            <a:xfrm>
              <a:off x="5586958" y="8591283"/>
              <a:ext cx="2540" cy="3810"/>
            </a:xfrm>
            <a:custGeom>
              <a:avLst/>
              <a:gdLst/>
              <a:ahLst/>
              <a:cxnLst/>
              <a:rect l="l" t="t" r="r" b="b"/>
              <a:pathLst>
                <a:path w="2539" h="3809">
                  <a:moveTo>
                    <a:pt x="0" y="3479"/>
                  </a:moveTo>
                  <a:lnTo>
                    <a:pt x="2387" y="0"/>
                  </a:lnTo>
                </a:path>
              </a:pathLst>
            </a:custGeom>
            <a:ln w="25400">
              <a:solidFill>
                <a:srgbClr val="F8D650"/>
              </a:solidFill>
            </a:ln>
          </p:spPr>
          <p:txBody>
            <a:bodyPr wrap="square" lIns="0" tIns="0" rIns="0" bIns="0" rtlCol="0"/>
            <a:lstStyle/>
            <a:p>
              <a:endParaRPr/>
            </a:p>
          </p:txBody>
        </p:sp>
        <p:sp>
          <p:nvSpPr>
            <p:cNvPr id="9535" name="object 9535"/>
            <p:cNvSpPr/>
            <p:nvPr/>
          </p:nvSpPr>
          <p:spPr>
            <a:xfrm>
              <a:off x="5589346" y="8591283"/>
              <a:ext cx="635" cy="1270"/>
            </a:xfrm>
            <a:custGeom>
              <a:avLst/>
              <a:gdLst/>
              <a:ahLst/>
              <a:cxnLst/>
              <a:rect l="l" t="t" r="r" b="b"/>
              <a:pathLst>
                <a:path w="635" h="1270">
                  <a:moveTo>
                    <a:pt x="0" y="0"/>
                  </a:moveTo>
                  <a:lnTo>
                    <a:pt x="406" y="774"/>
                  </a:lnTo>
                </a:path>
              </a:pathLst>
            </a:custGeom>
            <a:ln w="25400">
              <a:solidFill>
                <a:srgbClr val="F7D64E"/>
              </a:solidFill>
            </a:ln>
          </p:spPr>
          <p:txBody>
            <a:bodyPr wrap="square" lIns="0" tIns="0" rIns="0" bIns="0" rtlCol="0"/>
            <a:lstStyle/>
            <a:p>
              <a:endParaRPr/>
            </a:p>
          </p:txBody>
        </p:sp>
        <p:sp>
          <p:nvSpPr>
            <p:cNvPr id="9536" name="object 9536"/>
            <p:cNvSpPr/>
            <p:nvPr/>
          </p:nvSpPr>
          <p:spPr>
            <a:xfrm>
              <a:off x="5586539" y="8590521"/>
              <a:ext cx="3175" cy="4445"/>
            </a:xfrm>
            <a:custGeom>
              <a:avLst/>
              <a:gdLst/>
              <a:ahLst/>
              <a:cxnLst/>
              <a:rect l="l" t="t" r="r" b="b"/>
              <a:pathLst>
                <a:path w="3175" h="4445">
                  <a:moveTo>
                    <a:pt x="2400" y="0"/>
                  </a:moveTo>
                  <a:lnTo>
                    <a:pt x="1663" y="1117"/>
                  </a:lnTo>
                  <a:lnTo>
                    <a:pt x="850" y="2286"/>
                  </a:lnTo>
                  <a:lnTo>
                    <a:pt x="0" y="3492"/>
                  </a:lnTo>
                  <a:lnTo>
                    <a:pt x="419" y="4241"/>
                  </a:lnTo>
                  <a:lnTo>
                    <a:pt x="1270" y="3035"/>
                  </a:lnTo>
                  <a:lnTo>
                    <a:pt x="2070" y="1866"/>
                  </a:lnTo>
                  <a:lnTo>
                    <a:pt x="2806" y="762"/>
                  </a:lnTo>
                  <a:lnTo>
                    <a:pt x="2679" y="508"/>
                  </a:lnTo>
                  <a:lnTo>
                    <a:pt x="2400" y="0"/>
                  </a:lnTo>
                  <a:close/>
                </a:path>
              </a:pathLst>
            </a:custGeom>
            <a:solidFill>
              <a:srgbClr val="F8D753"/>
            </a:solidFill>
          </p:spPr>
          <p:txBody>
            <a:bodyPr wrap="square" lIns="0" tIns="0" rIns="0" bIns="0" rtlCol="0"/>
            <a:lstStyle/>
            <a:p>
              <a:endParaRPr/>
            </a:p>
          </p:txBody>
        </p:sp>
        <p:sp>
          <p:nvSpPr>
            <p:cNvPr id="9537" name="object 9537"/>
            <p:cNvSpPr/>
            <p:nvPr/>
          </p:nvSpPr>
          <p:spPr>
            <a:xfrm>
              <a:off x="5586958" y="8591283"/>
              <a:ext cx="2540" cy="3810"/>
            </a:xfrm>
            <a:custGeom>
              <a:avLst/>
              <a:gdLst/>
              <a:ahLst/>
              <a:cxnLst/>
              <a:rect l="l" t="t" r="r" b="b"/>
              <a:pathLst>
                <a:path w="2539" h="3809">
                  <a:moveTo>
                    <a:pt x="2387" y="0"/>
                  </a:moveTo>
                  <a:lnTo>
                    <a:pt x="0" y="3479"/>
                  </a:lnTo>
                </a:path>
              </a:pathLst>
            </a:custGeom>
            <a:ln w="25400">
              <a:solidFill>
                <a:srgbClr val="F8D650"/>
              </a:solidFill>
            </a:ln>
          </p:spPr>
          <p:txBody>
            <a:bodyPr wrap="square" lIns="0" tIns="0" rIns="0" bIns="0" rtlCol="0"/>
            <a:lstStyle/>
            <a:p>
              <a:endParaRPr/>
            </a:p>
          </p:txBody>
        </p:sp>
        <p:sp>
          <p:nvSpPr>
            <p:cNvPr id="9538" name="object 9538"/>
            <p:cNvSpPr/>
            <p:nvPr/>
          </p:nvSpPr>
          <p:spPr>
            <a:xfrm>
              <a:off x="5586539" y="8594013"/>
              <a:ext cx="635" cy="1270"/>
            </a:xfrm>
            <a:custGeom>
              <a:avLst/>
              <a:gdLst/>
              <a:ahLst/>
              <a:cxnLst/>
              <a:rect l="l" t="t" r="r" b="b"/>
              <a:pathLst>
                <a:path w="635" h="1270">
                  <a:moveTo>
                    <a:pt x="419" y="749"/>
                  </a:moveTo>
                  <a:lnTo>
                    <a:pt x="0" y="0"/>
                  </a:lnTo>
                </a:path>
              </a:pathLst>
            </a:custGeom>
            <a:ln w="25400">
              <a:solidFill>
                <a:srgbClr val="F8D550"/>
              </a:solidFill>
            </a:ln>
          </p:spPr>
          <p:txBody>
            <a:bodyPr wrap="square" lIns="0" tIns="0" rIns="0" bIns="0" rtlCol="0"/>
            <a:lstStyle/>
            <a:p>
              <a:endParaRPr/>
            </a:p>
          </p:txBody>
        </p:sp>
        <p:sp>
          <p:nvSpPr>
            <p:cNvPr id="9539" name="object 9539"/>
            <p:cNvSpPr/>
            <p:nvPr/>
          </p:nvSpPr>
          <p:spPr>
            <a:xfrm>
              <a:off x="5586539" y="8590521"/>
              <a:ext cx="2540" cy="3810"/>
            </a:xfrm>
            <a:custGeom>
              <a:avLst/>
              <a:gdLst/>
              <a:ahLst/>
              <a:cxnLst/>
              <a:rect l="l" t="t" r="r" b="b"/>
              <a:pathLst>
                <a:path w="2539" h="3809">
                  <a:moveTo>
                    <a:pt x="0" y="3492"/>
                  </a:moveTo>
                  <a:lnTo>
                    <a:pt x="2400" y="0"/>
                  </a:lnTo>
                </a:path>
              </a:pathLst>
            </a:custGeom>
            <a:ln w="25400">
              <a:solidFill>
                <a:srgbClr val="F9D957"/>
              </a:solidFill>
            </a:ln>
          </p:spPr>
          <p:txBody>
            <a:bodyPr wrap="square" lIns="0" tIns="0" rIns="0" bIns="0" rtlCol="0"/>
            <a:lstStyle/>
            <a:p>
              <a:endParaRPr/>
            </a:p>
          </p:txBody>
        </p:sp>
        <p:sp>
          <p:nvSpPr>
            <p:cNvPr id="9540" name="object 9540"/>
            <p:cNvSpPr/>
            <p:nvPr/>
          </p:nvSpPr>
          <p:spPr>
            <a:xfrm>
              <a:off x="5588939" y="8590521"/>
              <a:ext cx="635" cy="1270"/>
            </a:xfrm>
            <a:custGeom>
              <a:avLst/>
              <a:gdLst/>
              <a:ahLst/>
              <a:cxnLst/>
              <a:rect l="l" t="t" r="r" b="b"/>
              <a:pathLst>
                <a:path w="635" h="1270">
                  <a:moveTo>
                    <a:pt x="0" y="0"/>
                  </a:moveTo>
                  <a:lnTo>
                    <a:pt x="406" y="762"/>
                  </a:lnTo>
                </a:path>
              </a:pathLst>
            </a:custGeom>
            <a:ln w="25400">
              <a:solidFill>
                <a:srgbClr val="F9DA57"/>
              </a:solidFill>
            </a:ln>
          </p:spPr>
          <p:txBody>
            <a:bodyPr wrap="square" lIns="0" tIns="0" rIns="0" bIns="0" rtlCol="0"/>
            <a:lstStyle/>
            <a:p>
              <a:endParaRPr/>
            </a:p>
          </p:txBody>
        </p:sp>
        <p:sp>
          <p:nvSpPr>
            <p:cNvPr id="9541" name="object 9541"/>
            <p:cNvSpPr/>
            <p:nvPr/>
          </p:nvSpPr>
          <p:spPr>
            <a:xfrm>
              <a:off x="5585294" y="8596655"/>
              <a:ext cx="3175" cy="4445"/>
            </a:xfrm>
            <a:custGeom>
              <a:avLst/>
              <a:gdLst/>
              <a:ahLst/>
              <a:cxnLst/>
              <a:rect l="l" t="t" r="r" b="b"/>
              <a:pathLst>
                <a:path w="3175" h="4445">
                  <a:moveTo>
                    <a:pt x="2692" y="0"/>
                  </a:moveTo>
                  <a:lnTo>
                    <a:pt x="1841" y="1193"/>
                  </a:lnTo>
                  <a:lnTo>
                    <a:pt x="952" y="2425"/>
                  </a:lnTo>
                  <a:lnTo>
                    <a:pt x="0" y="3708"/>
                  </a:lnTo>
                  <a:lnTo>
                    <a:pt x="63" y="3835"/>
                  </a:lnTo>
                  <a:lnTo>
                    <a:pt x="215" y="4076"/>
                  </a:lnTo>
                  <a:lnTo>
                    <a:pt x="1155" y="2806"/>
                  </a:lnTo>
                  <a:lnTo>
                    <a:pt x="2057" y="1562"/>
                  </a:lnTo>
                  <a:lnTo>
                    <a:pt x="2895" y="368"/>
                  </a:lnTo>
                  <a:lnTo>
                    <a:pt x="2832" y="241"/>
                  </a:lnTo>
                  <a:lnTo>
                    <a:pt x="2692" y="0"/>
                  </a:lnTo>
                  <a:close/>
                </a:path>
              </a:pathLst>
            </a:custGeom>
            <a:solidFill>
              <a:srgbClr val="F4BB13"/>
            </a:solidFill>
          </p:spPr>
          <p:txBody>
            <a:bodyPr wrap="square" lIns="0" tIns="0" rIns="0" bIns="0" rtlCol="0"/>
            <a:lstStyle/>
            <a:p>
              <a:endParaRPr/>
            </a:p>
          </p:txBody>
        </p:sp>
        <p:sp>
          <p:nvSpPr>
            <p:cNvPr id="9542" name="object 9542"/>
            <p:cNvSpPr/>
            <p:nvPr/>
          </p:nvSpPr>
          <p:spPr>
            <a:xfrm>
              <a:off x="5585510" y="8597023"/>
              <a:ext cx="3175" cy="3810"/>
            </a:xfrm>
            <a:custGeom>
              <a:avLst/>
              <a:gdLst/>
              <a:ahLst/>
              <a:cxnLst/>
              <a:rect l="l" t="t" r="r" b="b"/>
              <a:pathLst>
                <a:path w="3175" h="3809">
                  <a:moveTo>
                    <a:pt x="2679" y="0"/>
                  </a:moveTo>
                  <a:lnTo>
                    <a:pt x="0" y="3708"/>
                  </a:lnTo>
                </a:path>
              </a:pathLst>
            </a:custGeom>
            <a:ln w="25400">
              <a:solidFill>
                <a:srgbClr val="F4BA11"/>
              </a:solidFill>
            </a:ln>
          </p:spPr>
          <p:txBody>
            <a:bodyPr wrap="square" lIns="0" tIns="0" rIns="0" bIns="0" rtlCol="0"/>
            <a:lstStyle/>
            <a:p>
              <a:endParaRPr/>
            </a:p>
          </p:txBody>
        </p:sp>
        <p:sp>
          <p:nvSpPr>
            <p:cNvPr id="9543" name="object 9543"/>
            <p:cNvSpPr/>
            <p:nvPr/>
          </p:nvSpPr>
          <p:spPr>
            <a:xfrm>
              <a:off x="5585294" y="8600363"/>
              <a:ext cx="635" cy="635"/>
            </a:xfrm>
            <a:custGeom>
              <a:avLst/>
              <a:gdLst/>
              <a:ahLst/>
              <a:cxnLst/>
              <a:rect l="l" t="t" r="r" b="b"/>
              <a:pathLst>
                <a:path w="635" h="634">
                  <a:moveTo>
                    <a:pt x="215" y="368"/>
                  </a:moveTo>
                  <a:lnTo>
                    <a:pt x="0" y="0"/>
                  </a:lnTo>
                </a:path>
              </a:pathLst>
            </a:custGeom>
            <a:ln w="25400">
              <a:solidFill>
                <a:srgbClr val="F4B60A"/>
              </a:solidFill>
            </a:ln>
          </p:spPr>
          <p:txBody>
            <a:bodyPr wrap="square" lIns="0" tIns="0" rIns="0" bIns="0" rtlCol="0"/>
            <a:lstStyle/>
            <a:p>
              <a:endParaRPr/>
            </a:p>
          </p:txBody>
        </p:sp>
        <p:sp>
          <p:nvSpPr>
            <p:cNvPr id="9544" name="object 9544"/>
            <p:cNvSpPr/>
            <p:nvPr/>
          </p:nvSpPr>
          <p:spPr>
            <a:xfrm>
              <a:off x="5585294" y="8596655"/>
              <a:ext cx="3175" cy="3810"/>
            </a:xfrm>
            <a:custGeom>
              <a:avLst/>
              <a:gdLst/>
              <a:ahLst/>
              <a:cxnLst/>
              <a:rect l="l" t="t" r="r" b="b"/>
              <a:pathLst>
                <a:path w="3175" h="3809">
                  <a:moveTo>
                    <a:pt x="0" y="3708"/>
                  </a:moveTo>
                  <a:lnTo>
                    <a:pt x="2692" y="0"/>
                  </a:lnTo>
                </a:path>
              </a:pathLst>
            </a:custGeom>
            <a:ln w="25400">
              <a:solidFill>
                <a:srgbClr val="F4BC14"/>
              </a:solidFill>
            </a:ln>
          </p:spPr>
          <p:txBody>
            <a:bodyPr wrap="square" lIns="0" tIns="0" rIns="0" bIns="0" rtlCol="0"/>
            <a:lstStyle/>
            <a:p>
              <a:endParaRPr/>
            </a:p>
          </p:txBody>
        </p:sp>
        <p:sp>
          <p:nvSpPr>
            <p:cNvPr id="9545" name="object 9545"/>
            <p:cNvSpPr/>
            <p:nvPr/>
          </p:nvSpPr>
          <p:spPr>
            <a:xfrm>
              <a:off x="5587987" y="8596655"/>
              <a:ext cx="635" cy="635"/>
            </a:xfrm>
            <a:custGeom>
              <a:avLst/>
              <a:gdLst/>
              <a:ahLst/>
              <a:cxnLst/>
              <a:rect l="l" t="t" r="r" b="b"/>
              <a:pathLst>
                <a:path w="635" h="634">
                  <a:moveTo>
                    <a:pt x="0" y="0"/>
                  </a:moveTo>
                  <a:lnTo>
                    <a:pt x="203" y="368"/>
                  </a:lnTo>
                </a:path>
              </a:pathLst>
            </a:custGeom>
            <a:ln w="25400">
              <a:solidFill>
                <a:srgbClr val="F5BF1C"/>
              </a:solidFill>
            </a:ln>
          </p:spPr>
          <p:txBody>
            <a:bodyPr wrap="square" lIns="0" tIns="0" rIns="0" bIns="0" rtlCol="0"/>
            <a:lstStyle/>
            <a:p>
              <a:endParaRPr/>
            </a:p>
          </p:txBody>
        </p:sp>
        <p:sp>
          <p:nvSpPr>
            <p:cNvPr id="9546" name="object 9546"/>
            <p:cNvSpPr/>
            <p:nvPr/>
          </p:nvSpPr>
          <p:spPr>
            <a:xfrm>
              <a:off x="5585079" y="8596274"/>
              <a:ext cx="3175" cy="4445"/>
            </a:xfrm>
            <a:custGeom>
              <a:avLst/>
              <a:gdLst/>
              <a:ahLst/>
              <a:cxnLst/>
              <a:rect l="l" t="t" r="r" b="b"/>
              <a:pathLst>
                <a:path w="3175" h="4445">
                  <a:moveTo>
                    <a:pt x="2692" y="0"/>
                  </a:moveTo>
                  <a:lnTo>
                    <a:pt x="1854" y="1193"/>
                  </a:lnTo>
                  <a:lnTo>
                    <a:pt x="952" y="2451"/>
                  </a:lnTo>
                  <a:lnTo>
                    <a:pt x="0" y="3733"/>
                  </a:lnTo>
                  <a:lnTo>
                    <a:pt x="215" y="4089"/>
                  </a:lnTo>
                  <a:lnTo>
                    <a:pt x="1168" y="2806"/>
                  </a:lnTo>
                  <a:lnTo>
                    <a:pt x="2057" y="1574"/>
                  </a:lnTo>
                  <a:lnTo>
                    <a:pt x="2908" y="380"/>
                  </a:lnTo>
                  <a:lnTo>
                    <a:pt x="2768" y="126"/>
                  </a:lnTo>
                  <a:close/>
                </a:path>
              </a:pathLst>
            </a:custGeom>
            <a:solidFill>
              <a:srgbClr val="F5BD18"/>
            </a:solidFill>
          </p:spPr>
          <p:txBody>
            <a:bodyPr wrap="square" lIns="0" tIns="0" rIns="0" bIns="0" rtlCol="0"/>
            <a:lstStyle/>
            <a:p>
              <a:endParaRPr/>
            </a:p>
          </p:txBody>
        </p:sp>
        <p:sp>
          <p:nvSpPr>
            <p:cNvPr id="9547" name="object 9547"/>
            <p:cNvSpPr/>
            <p:nvPr/>
          </p:nvSpPr>
          <p:spPr>
            <a:xfrm>
              <a:off x="5585294" y="8596655"/>
              <a:ext cx="3175" cy="3810"/>
            </a:xfrm>
            <a:custGeom>
              <a:avLst/>
              <a:gdLst/>
              <a:ahLst/>
              <a:cxnLst/>
              <a:rect l="l" t="t" r="r" b="b"/>
              <a:pathLst>
                <a:path w="3175" h="3809">
                  <a:moveTo>
                    <a:pt x="2692" y="0"/>
                  </a:moveTo>
                  <a:lnTo>
                    <a:pt x="0" y="3708"/>
                  </a:lnTo>
                </a:path>
              </a:pathLst>
            </a:custGeom>
            <a:ln w="25400">
              <a:solidFill>
                <a:srgbClr val="F4BC14"/>
              </a:solidFill>
            </a:ln>
          </p:spPr>
          <p:txBody>
            <a:bodyPr wrap="square" lIns="0" tIns="0" rIns="0" bIns="0" rtlCol="0"/>
            <a:lstStyle/>
            <a:p>
              <a:endParaRPr/>
            </a:p>
          </p:txBody>
        </p:sp>
        <p:sp>
          <p:nvSpPr>
            <p:cNvPr id="9548" name="object 9548"/>
            <p:cNvSpPr/>
            <p:nvPr/>
          </p:nvSpPr>
          <p:spPr>
            <a:xfrm>
              <a:off x="5585079" y="8600008"/>
              <a:ext cx="635" cy="635"/>
            </a:xfrm>
            <a:custGeom>
              <a:avLst/>
              <a:gdLst/>
              <a:ahLst/>
              <a:cxnLst/>
              <a:rect l="l" t="t" r="r" b="b"/>
              <a:pathLst>
                <a:path w="635" h="634">
                  <a:moveTo>
                    <a:pt x="215" y="355"/>
                  </a:moveTo>
                  <a:lnTo>
                    <a:pt x="0" y="0"/>
                  </a:lnTo>
                </a:path>
              </a:pathLst>
            </a:custGeom>
            <a:ln w="25400">
              <a:solidFill>
                <a:srgbClr val="F4B910"/>
              </a:solidFill>
            </a:ln>
          </p:spPr>
          <p:txBody>
            <a:bodyPr wrap="square" lIns="0" tIns="0" rIns="0" bIns="0" rtlCol="0"/>
            <a:lstStyle/>
            <a:p>
              <a:endParaRPr/>
            </a:p>
          </p:txBody>
        </p:sp>
        <p:sp>
          <p:nvSpPr>
            <p:cNvPr id="9549" name="object 9549"/>
            <p:cNvSpPr/>
            <p:nvPr/>
          </p:nvSpPr>
          <p:spPr>
            <a:xfrm>
              <a:off x="5585079" y="8596274"/>
              <a:ext cx="3175" cy="3810"/>
            </a:xfrm>
            <a:custGeom>
              <a:avLst/>
              <a:gdLst/>
              <a:ahLst/>
              <a:cxnLst/>
              <a:rect l="l" t="t" r="r" b="b"/>
              <a:pathLst>
                <a:path w="3175" h="3809">
                  <a:moveTo>
                    <a:pt x="0" y="3733"/>
                  </a:moveTo>
                  <a:lnTo>
                    <a:pt x="2692" y="0"/>
                  </a:lnTo>
                </a:path>
              </a:pathLst>
            </a:custGeom>
            <a:ln w="25400">
              <a:solidFill>
                <a:srgbClr val="F5BF1C"/>
              </a:solidFill>
            </a:ln>
          </p:spPr>
          <p:txBody>
            <a:bodyPr wrap="square" lIns="0" tIns="0" rIns="0" bIns="0" rtlCol="0"/>
            <a:lstStyle/>
            <a:p>
              <a:endParaRPr/>
            </a:p>
          </p:txBody>
        </p:sp>
        <p:sp>
          <p:nvSpPr>
            <p:cNvPr id="9550" name="object 9550"/>
            <p:cNvSpPr/>
            <p:nvPr/>
          </p:nvSpPr>
          <p:spPr>
            <a:xfrm>
              <a:off x="5587771" y="8596274"/>
              <a:ext cx="635" cy="635"/>
            </a:xfrm>
            <a:custGeom>
              <a:avLst/>
              <a:gdLst/>
              <a:ahLst/>
              <a:cxnLst/>
              <a:rect l="l" t="t" r="r" b="b"/>
              <a:pathLst>
                <a:path w="635" h="634">
                  <a:moveTo>
                    <a:pt x="0" y="0"/>
                  </a:moveTo>
                  <a:lnTo>
                    <a:pt x="215" y="380"/>
                  </a:lnTo>
                </a:path>
              </a:pathLst>
            </a:custGeom>
            <a:ln w="25400">
              <a:solidFill>
                <a:srgbClr val="F5C120"/>
              </a:solidFill>
            </a:ln>
          </p:spPr>
          <p:txBody>
            <a:bodyPr wrap="square" lIns="0" tIns="0" rIns="0" bIns="0" rtlCol="0"/>
            <a:lstStyle/>
            <a:p>
              <a:endParaRPr/>
            </a:p>
          </p:txBody>
        </p:sp>
        <p:sp>
          <p:nvSpPr>
            <p:cNvPr id="9551" name="object 9551"/>
            <p:cNvSpPr/>
            <p:nvPr/>
          </p:nvSpPr>
          <p:spPr>
            <a:xfrm>
              <a:off x="5584660" y="8595525"/>
              <a:ext cx="3175" cy="5080"/>
            </a:xfrm>
            <a:custGeom>
              <a:avLst/>
              <a:gdLst/>
              <a:ahLst/>
              <a:cxnLst/>
              <a:rect l="l" t="t" r="r" b="b"/>
              <a:pathLst>
                <a:path w="3175" h="5079">
                  <a:moveTo>
                    <a:pt x="2705" y="0"/>
                  </a:moveTo>
                  <a:lnTo>
                    <a:pt x="1866" y="1206"/>
                  </a:lnTo>
                  <a:lnTo>
                    <a:pt x="965" y="2451"/>
                  </a:lnTo>
                  <a:lnTo>
                    <a:pt x="0" y="3733"/>
                  </a:lnTo>
                  <a:lnTo>
                    <a:pt x="419" y="4483"/>
                  </a:lnTo>
                  <a:lnTo>
                    <a:pt x="1371" y="3200"/>
                  </a:lnTo>
                  <a:lnTo>
                    <a:pt x="2273" y="1943"/>
                  </a:lnTo>
                  <a:lnTo>
                    <a:pt x="3111" y="749"/>
                  </a:lnTo>
                  <a:lnTo>
                    <a:pt x="2971" y="508"/>
                  </a:lnTo>
                  <a:lnTo>
                    <a:pt x="2844" y="241"/>
                  </a:lnTo>
                  <a:lnTo>
                    <a:pt x="2705" y="0"/>
                  </a:lnTo>
                  <a:close/>
                </a:path>
              </a:pathLst>
            </a:custGeom>
            <a:solidFill>
              <a:srgbClr val="F6C427"/>
            </a:solidFill>
          </p:spPr>
          <p:txBody>
            <a:bodyPr wrap="square" lIns="0" tIns="0" rIns="0" bIns="0" rtlCol="0"/>
            <a:lstStyle/>
            <a:p>
              <a:endParaRPr/>
            </a:p>
          </p:txBody>
        </p:sp>
        <p:sp>
          <p:nvSpPr>
            <p:cNvPr id="9552" name="object 9552"/>
            <p:cNvSpPr/>
            <p:nvPr/>
          </p:nvSpPr>
          <p:spPr>
            <a:xfrm>
              <a:off x="5585079" y="8596274"/>
              <a:ext cx="3175" cy="3810"/>
            </a:xfrm>
            <a:custGeom>
              <a:avLst/>
              <a:gdLst/>
              <a:ahLst/>
              <a:cxnLst/>
              <a:rect l="l" t="t" r="r" b="b"/>
              <a:pathLst>
                <a:path w="3175" h="3809">
                  <a:moveTo>
                    <a:pt x="2692" y="0"/>
                  </a:moveTo>
                  <a:lnTo>
                    <a:pt x="0" y="3733"/>
                  </a:lnTo>
                </a:path>
              </a:pathLst>
            </a:custGeom>
            <a:ln w="25400">
              <a:solidFill>
                <a:srgbClr val="F5BF1C"/>
              </a:solidFill>
            </a:ln>
          </p:spPr>
          <p:txBody>
            <a:bodyPr wrap="square" lIns="0" tIns="0" rIns="0" bIns="0" rtlCol="0"/>
            <a:lstStyle/>
            <a:p>
              <a:endParaRPr/>
            </a:p>
          </p:txBody>
        </p:sp>
        <p:sp>
          <p:nvSpPr>
            <p:cNvPr id="9553" name="object 9553"/>
            <p:cNvSpPr/>
            <p:nvPr/>
          </p:nvSpPr>
          <p:spPr>
            <a:xfrm>
              <a:off x="5584660" y="8599259"/>
              <a:ext cx="635" cy="1270"/>
            </a:xfrm>
            <a:custGeom>
              <a:avLst/>
              <a:gdLst/>
              <a:ahLst/>
              <a:cxnLst/>
              <a:rect l="l" t="t" r="r" b="b"/>
              <a:pathLst>
                <a:path w="635" h="1270">
                  <a:moveTo>
                    <a:pt x="419" y="749"/>
                  </a:moveTo>
                  <a:lnTo>
                    <a:pt x="0" y="0"/>
                  </a:lnTo>
                </a:path>
              </a:pathLst>
            </a:custGeom>
            <a:ln w="25399">
              <a:solidFill>
                <a:srgbClr val="F5C021"/>
              </a:solidFill>
            </a:ln>
          </p:spPr>
          <p:txBody>
            <a:bodyPr wrap="square" lIns="0" tIns="0" rIns="0" bIns="0" rtlCol="0"/>
            <a:lstStyle/>
            <a:p>
              <a:endParaRPr/>
            </a:p>
          </p:txBody>
        </p:sp>
        <p:sp>
          <p:nvSpPr>
            <p:cNvPr id="9554" name="object 9554"/>
            <p:cNvSpPr/>
            <p:nvPr/>
          </p:nvSpPr>
          <p:spPr>
            <a:xfrm>
              <a:off x="5584660" y="8595525"/>
              <a:ext cx="3175" cy="3810"/>
            </a:xfrm>
            <a:custGeom>
              <a:avLst/>
              <a:gdLst/>
              <a:ahLst/>
              <a:cxnLst/>
              <a:rect l="l" t="t" r="r" b="b"/>
              <a:pathLst>
                <a:path w="3175" h="3809">
                  <a:moveTo>
                    <a:pt x="0" y="3733"/>
                  </a:moveTo>
                  <a:lnTo>
                    <a:pt x="2705" y="0"/>
                  </a:lnTo>
                </a:path>
              </a:pathLst>
            </a:custGeom>
            <a:ln w="25400">
              <a:solidFill>
                <a:srgbClr val="F7C832"/>
              </a:solidFill>
            </a:ln>
          </p:spPr>
          <p:txBody>
            <a:bodyPr wrap="square" lIns="0" tIns="0" rIns="0" bIns="0" rtlCol="0"/>
            <a:lstStyle/>
            <a:p>
              <a:endParaRPr/>
            </a:p>
          </p:txBody>
        </p:sp>
        <p:sp>
          <p:nvSpPr>
            <p:cNvPr id="9555" name="object 9555"/>
            <p:cNvSpPr/>
            <p:nvPr/>
          </p:nvSpPr>
          <p:spPr>
            <a:xfrm>
              <a:off x="5587365" y="8595525"/>
              <a:ext cx="635" cy="1270"/>
            </a:xfrm>
            <a:custGeom>
              <a:avLst/>
              <a:gdLst/>
              <a:ahLst/>
              <a:cxnLst/>
              <a:rect l="l" t="t" r="r" b="b"/>
              <a:pathLst>
                <a:path w="635" h="1270">
                  <a:moveTo>
                    <a:pt x="0" y="0"/>
                  </a:moveTo>
                  <a:lnTo>
                    <a:pt x="406" y="749"/>
                  </a:lnTo>
                </a:path>
              </a:pathLst>
            </a:custGeom>
            <a:ln w="25399">
              <a:solidFill>
                <a:srgbClr val="F7C72D"/>
              </a:solidFill>
            </a:ln>
          </p:spPr>
          <p:txBody>
            <a:bodyPr wrap="square" lIns="0" tIns="0" rIns="0" bIns="0" rtlCol="0"/>
            <a:lstStyle/>
            <a:p>
              <a:endParaRPr/>
            </a:p>
          </p:txBody>
        </p:sp>
        <p:sp>
          <p:nvSpPr>
            <p:cNvPr id="9556" name="object 9556"/>
            <p:cNvSpPr/>
            <p:nvPr/>
          </p:nvSpPr>
          <p:spPr>
            <a:xfrm>
              <a:off x="5582285" y="8600363"/>
              <a:ext cx="3810" cy="4445"/>
            </a:xfrm>
            <a:custGeom>
              <a:avLst/>
              <a:gdLst/>
              <a:ahLst/>
              <a:cxnLst/>
              <a:rect l="l" t="t" r="r" b="b"/>
              <a:pathLst>
                <a:path w="3810" h="4445">
                  <a:moveTo>
                    <a:pt x="3009" y="0"/>
                  </a:moveTo>
                  <a:lnTo>
                    <a:pt x="2057" y="1282"/>
                  </a:lnTo>
                  <a:lnTo>
                    <a:pt x="1054" y="2590"/>
                  </a:lnTo>
                  <a:lnTo>
                    <a:pt x="0" y="3937"/>
                  </a:lnTo>
                  <a:lnTo>
                    <a:pt x="203" y="4279"/>
                  </a:lnTo>
                  <a:lnTo>
                    <a:pt x="1269" y="2959"/>
                  </a:lnTo>
                  <a:lnTo>
                    <a:pt x="2273" y="1638"/>
                  </a:lnTo>
                  <a:lnTo>
                    <a:pt x="3225" y="368"/>
                  </a:lnTo>
                  <a:lnTo>
                    <a:pt x="3073" y="127"/>
                  </a:lnTo>
                  <a:lnTo>
                    <a:pt x="3009" y="0"/>
                  </a:lnTo>
                  <a:close/>
                </a:path>
              </a:pathLst>
            </a:custGeom>
            <a:solidFill>
              <a:srgbClr val="F4B508"/>
            </a:solidFill>
          </p:spPr>
          <p:txBody>
            <a:bodyPr wrap="square" lIns="0" tIns="0" rIns="0" bIns="0" rtlCol="0"/>
            <a:lstStyle/>
            <a:p>
              <a:endParaRPr/>
            </a:p>
          </p:txBody>
        </p:sp>
        <p:sp>
          <p:nvSpPr>
            <p:cNvPr id="9557" name="object 9557"/>
            <p:cNvSpPr/>
            <p:nvPr/>
          </p:nvSpPr>
          <p:spPr>
            <a:xfrm>
              <a:off x="5582488" y="8600732"/>
              <a:ext cx="3175" cy="4445"/>
            </a:xfrm>
            <a:custGeom>
              <a:avLst/>
              <a:gdLst/>
              <a:ahLst/>
              <a:cxnLst/>
              <a:rect l="l" t="t" r="r" b="b"/>
              <a:pathLst>
                <a:path w="3175" h="4445">
                  <a:moveTo>
                    <a:pt x="3022" y="0"/>
                  </a:moveTo>
                  <a:lnTo>
                    <a:pt x="0" y="3911"/>
                  </a:lnTo>
                </a:path>
              </a:pathLst>
            </a:custGeom>
            <a:ln w="25400">
              <a:solidFill>
                <a:srgbClr val="F4B406"/>
              </a:solidFill>
            </a:ln>
          </p:spPr>
          <p:txBody>
            <a:bodyPr wrap="square" lIns="0" tIns="0" rIns="0" bIns="0" rtlCol="0"/>
            <a:lstStyle/>
            <a:p>
              <a:endParaRPr/>
            </a:p>
          </p:txBody>
        </p:sp>
        <p:sp>
          <p:nvSpPr>
            <p:cNvPr id="9558" name="object 9558"/>
            <p:cNvSpPr/>
            <p:nvPr/>
          </p:nvSpPr>
          <p:spPr>
            <a:xfrm>
              <a:off x="5582285" y="8604300"/>
              <a:ext cx="635" cy="635"/>
            </a:xfrm>
            <a:custGeom>
              <a:avLst/>
              <a:gdLst/>
              <a:ahLst/>
              <a:cxnLst/>
              <a:rect l="l" t="t" r="r" b="b"/>
              <a:pathLst>
                <a:path w="635" h="634">
                  <a:moveTo>
                    <a:pt x="203" y="342"/>
                  </a:moveTo>
                  <a:lnTo>
                    <a:pt x="0" y="0"/>
                  </a:lnTo>
                </a:path>
              </a:pathLst>
            </a:custGeom>
            <a:ln w="25400">
              <a:solidFill>
                <a:srgbClr val="F4B305"/>
              </a:solidFill>
            </a:ln>
          </p:spPr>
          <p:txBody>
            <a:bodyPr wrap="square" lIns="0" tIns="0" rIns="0" bIns="0" rtlCol="0"/>
            <a:lstStyle/>
            <a:p>
              <a:endParaRPr/>
            </a:p>
          </p:txBody>
        </p:sp>
        <p:sp>
          <p:nvSpPr>
            <p:cNvPr id="9559" name="object 9559"/>
            <p:cNvSpPr/>
            <p:nvPr/>
          </p:nvSpPr>
          <p:spPr>
            <a:xfrm>
              <a:off x="5582285" y="8600363"/>
              <a:ext cx="3175" cy="4445"/>
            </a:xfrm>
            <a:custGeom>
              <a:avLst/>
              <a:gdLst/>
              <a:ahLst/>
              <a:cxnLst/>
              <a:rect l="l" t="t" r="r" b="b"/>
              <a:pathLst>
                <a:path w="3175" h="4445">
                  <a:moveTo>
                    <a:pt x="0" y="3937"/>
                  </a:moveTo>
                  <a:lnTo>
                    <a:pt x="3009" y="0"/>
                  </a:lnTo>
                </a:path>
              </a:pathLst>
            </a:custGeom>
            <a:ln w="25400">
              <a:solidFill>
                <a:srgbClr val="F4B609"/>
              </a:solidFill>
            </a:ln>
          </p:spPr>
          <p:txBody>
            <a:bodyPr wrap="square" lIns="0" tIns="0" rIns="0" bIns="0" rtlCol="0"/>
            <a:lstStyle/>
            <a:p>
              <a:endParaRPr/>
            </a:p>
          </p:txBody>
        </p:sp>
        <p:sp>
          <p:nvSpPr>
            <p:cNvPr id="9560" name="object 9560"/>
            <p:cNvSpPr/>
            <p:nvPr/>
          </p:nvSpPr>
          <p:spPr>
            <a:xfrm>
              <a:off x="5585294" y="8600363"/>
              <a:ext cx="635" cy="635"/>
            </a:xfrm>
            <a:custGeom>
              <a:avLst/>
              <a:gdLst/>
              <a:ahLst/>
              <a:cxnLst/>
              <a:rect l="l" t="t" r="r" b="b"/>
              <a:pathLst>
                <a:path w="635" h="634">
                  <a:moveTo>
                    <a:pt x="0" y="0"/>
                  </a:moveTo>
                  <a:lnTo>
                    <a:pt x="215" y="368"/>
                  </a:lnTo>
                </a:path>
              </a:pathLst>
            </a:custGeom>
            <a:ln w="25400">
              <a:solidFill>
                <a:srgbClr val="F4B60A"/>
              </a:solidFill>
            </a:ln>
          </p:spPr>
          <p:txBody>
            <a:bodyPr wrap="square" lIns="0" tIns="0" rIns="0" bIns="0" rtlCol="0"/>
            <a:lstStyle/>
            <a:p>
              <a:endParaRPr/>
            </a:p>
          </p:txBody>
        </p:sp>
        <p:sp>
          <p:nvSpPr>
            <p:cNvPr id="9561" name="object 9561"/>
            <p:cNvSpPr/>
            <p:nvPr/>
          </p:nvSpPr>
          <p:spPr>
            <a:xfrm>
              <a:off x="5582056" y="8600008"/>
              <a:ext cx="3810" cy="4445"/>
            </a:xfrm>
            <a:custGeom>
              <a:avLst/>
              <a:gdLst/>
              <a:ahLst/>
              <a:cxnLst/>
              <a:rect l="l" t="t" r="r" b="b"/>
              <a:pathLst>
                <a:path w="3810" h="4445">
                  <a:moveTo>
                    <a:pt x="3022" y="0"/>
                  </a:moveTo>
                  <a:lnTo>
                    <a:pt x="2070" y="1270"/>
                  </a:lnTo>
                  <a:lnTo>
                    <a:pt x="1066" y="2590"/>
                  </a:lnTo>
                  <a:lnTo>
                    <a:pt x="0" y="3937"/>
                  </a:lnTo>
                  <a:lnTo>
                    <a:pt x="228" y="4292"/>
                  </a:lnTo>
                  <a:lnTo>
                    <a:pt x="1282" y="2946"/>
                  </a:lnTo>
                  <a:lnTo>
                    <a:pt x="2286" y="1638"/>
                  </a:lnTo>
                  <a:lnTo>
                    <a:pt x="3238" y="355"/>
                  </a:lnTo>
                  <a:lnTo>
                    <a:pt x="3098" y="114"/>
                  </a:lnTo>
                  <a:close/>
                </a:path>
              </a:pathLst>
            </a:custGeom>
            <a:solidFill>
              <a:srgbClr val="F4B80D"/>
            </a:solidFill>
          </p:spPr>
          <p:txBody>
            <a:bodyPr wrap="square" lIns="0" tIns="0" rIns="0" bIns="0" rtlCol="0"/>
            <a:lstStyle/>
            <a:p>
              <a:endParaRPr/>
            </a:p>
          </p:txBody>
        </p:sp>
        <p:sp>
          <p:nvSpPr>
            <p:cNvPr id="9562" name="object 9562"/>
            <p:cNvSpPr/>
            <p:nvPr/>
          </p:nvSpPr>
          <p:spPr>
            <a:xfrm>
              <a:off x="5582285" y="8600363"/>
              <a:ext cx="3175" cy="4445"/>
            </a:xfrm>
            <a:custGeom>
              <a:avLst/>
              <a:gdLst/>
              <a:ahLst/>
              <a:cxnLst/>
              <a:rect l="l" t="t" r="r" b="b"/>
              <a:pathLst>
                <a:path w="3175" h="4445">
                  <a:moveTo>
                    <a:pt x="3009" y="0"/>
                  </a:moveTo>
                  <a:lnTo>
                    <a:pt x="0" y="3937"/>
                  </a:lnTo>
                </a:path>
              </a:pathLst>
            </a:custGeom>
            <a:ln w="25400">
              <a:solidFill>
                <a:srgbClr val="F4B609"/>
              </a:solidFill>
            </a:ln>
          </p:spPr>
          <p:txBody>
            <a:bodyPr wrap="square" lIns="0" tIns="0" rIns="0" bIns="0" rtlCol="0"/>
            <a:lstStyle/>
            <a:p>
              <a:endParaRPr/>
            </a:p>
          </p:txBody>
        </p:sp>
        <p:sp>
          <p:nvSpPr>
            <p:cNvPr id="9563" name="object 9563"/>
            <p:cNvSpPr/>
            <p:nvPr/>
          </p:nvSpPr>
          <p:spPr>
            <a:xfrm>
              <a:off x="5582056" y="8603945"/>
              <a:ext cx="635" cy="635"/>
            </a:xfrm>
            <a:custGeom>
              <a:avLst/>
              <a:gdLst/>
              <a:ahLst/>
              <a:cxnLst/>
              <a:rect l="l" t="t" r="r" b="b"/>
              <a:pathLst>
                <a:path w="635" h="634">
                  <a:moveTo>
                    <a:pt x="228" y="355"/>
                  </a:moveTo>
                  <a:lnTo>
                    <a:pt x="0" y="0"/>
                  </a:lnTo>
                </a:path>
              </a:pathLst>
            </a:custGeom>
            <a:ln w="25400">
              <a:solidFill>
                <a:srgbClr val="F4B60A"/>
              </a:solidFill>
            </a:ln>
          </p:spPr>
          <p:txBody>
            <a:bodyPr wrap="square" lIns="0" tIns="0" rIns="0" bIns="0" rtlCol="0"/>
            <a:lstStyle/>
            <a:p>
              <a:endParaRPr/>
            </a:p>
          </p:txBody>
        </p:sp>
        <p:sp>
          <p:nvSpPr>
            <p:cNvPr id="9564" name="object 9564"/>
            <p:cNvSpPr/>
            <p:nvPr/>
          </p:nvSpPr>
          <p:spPr>
            <a:xfrm>
              <a:off x="5582056" y="8600008"/>
              <a:ext cx="3175" cy="4445"/>
            </a:xfrm>
            <a:custGeom>
              <a:avLst/>
              <a:gdLst/>
              <a:ahLst/>
              <a:cxnLst/>
              <a:rect l="l" t="t" r="r" b="b"/>
              <a:pathLst>
                <a:path w="3175" h="4445">
                  <a:moveTo>
                    <a:pt x="0" y="3937"/>
                  </a:moveTo>
                  <a:lnTo>
                    <a:pt x="3022" y="0"/>
                  </a:lnTo>
                </a:path>
              </a:pathLst>
            </a:custGeom>
            <a:ln w="25400">
              <a:solidFill>
                <a:srgbClr val="F5BA11"/>
              </a:solidFill>
            </a:ln>
          </p:spPr>
          <p:txBody>
            <a:bodyPr wrap="square" lIns="0" tIns="0" rIns="0" bIns="0" rtlCol="0"/>
            <a:lstStyle/>
            <a:p>
              <a:endParaRPr/>
            </a:p>
          </p:txBody>
        </p:sp>
        <p:sp>
          <p:nvSpPr>
            <p:cNvPr id="9565" name="object 9565"/>
            <p:cNvSpPr/>
            <p:nvPr/>
          </p:nvSpPr>
          <p:spPr>
            <a:xfrm>
              <a:off x="5585079" y="8600008"/>
              <a:ext cx="635" cy="635"/>
            </a:xfrm>
            <a:custGeom>
              <a:avLst/>
              <a:gdLst/>
              <a:ahLst/>
              <a:cxnLst/>
              <a:rect l="l" t="t" r="r" b="b"/>
              <a:pathLst>
                <a:path w="635" h="634">
                  <a:moveTo>
                    <a:pt x="0" y="0"/>
                  </a:moveTo>
                  <a:lnTo>
                    <a:pt x="215" y="355"/>
                  </a:lnTo>
                </a:path>
              </a:pathLst>
            </a:custGeom>
            <a:ln w="25400">
              <a:solidFill>
                <a:srgbClr val="F4B910"/>
              </a:solidFill>
            </a:ln>
          </p:spPr>
          <p:txBody>
            <a:bodyPr wrap="square" lIns="0" tIns="0" rIns="0" bIns="0" rtlCol="0"/>
            <a:lstStyle/>
            <a:p>
              <a:endParaRPr/>
            </a:p>
          </p:txBody>
        </p:sp>
        <p:sp>
          <p:nvSpPr>
            <p:cNvPr id="9566" name="object 9566"/>
            <p:cNvSpPr/>
            <p:nvPr/>
          </p:nvSpPr>
          <p:spPr>
            <a:xfrm>
              <a:off x="5581624" y="8599259"/>
              <a:ext cx="3810" cy="5080"/>
            </a:xfrm>
            <a:custGeom>
              <a:avLst/>
              <a:gdLst/>
              <a:ahLst/>
              <a:cxnLst/>
              <a:rect l="l" t="t" r="r" b="b"/>
              <a:pathLst>
                <a:path w="3810" h="5079">
                  <a:moveTo>
                    <a:pt x="3035" y="0"/>
                  </a:moveTo>
                  <a:lnTo>
                    <a:pt x="2082" y="1295"/>
                  </a:lnTo>
                  <a:lnTo>
                    <a:pt x="1066" y="2616"/>
                  </a:lnTo>
                  <a:lnTo>
                    <a:pt x="0" y="3962"/>
                  </a:lnTo>
                  <a:lnTo>
                    <a:pt x="431" y="4686"/>
                  </a:lnTo>
                  <a:lnTo>
                    <a:pt x="1498" y="3340"/>
                  </a:lnTo>
                  <a:lnTo>
                    <a:pt x="2501" y="2019"/>
                  </a:lnTo>
                  <a:lnTo>
                    <a:pt x="3454" y="749"/>
                  </a:lnTo>
                  <a:lnTo>
                    <a:pt x="3035" y="0"/>
                  </a:lnTo>
                  <a:close/>
                </a:path>
              </a:pathLst>
            </a:custGeom>
            <a:solidFill>
              <a:srgbClr val="F5BF1F"/>
            </a:solidFill>
          </p:spPr>
          <p:txBody>
            <a:bodyPr wrap="square" lIns="0" tIns="0" rIns="0" bIns="0" rtlCol="0"/>
            <a:lstStyle/>
            <a:p>
              <a:endParaRPr/>
            </a:p>
          </p:txBody>
        </p:sp>
        <p:sp>
          <p:nvSpPr>
            <p:cNvPr id="9567" name="object 9567"/>
            <p:cNvSpPr/>
            <p:nvPr/>
          </p:nvSpPr>
          <p:spPr>
            <a:xfrm>
              <a:off x="5582056" y="8600008"/>
              <a:ext cx="3175" cy="4445"/>
            </a:xfrm>
            <a:custGeom>
              <a:avLst/>
              <a:gdLst/>
              <a:ahLst/>
              <a:cxnLst/>
              <a:rect l="l" t="t" r="r" b="b"/>
              <a:pathLst>
                <a:path w="3175" h="4445">
                  <a:moveTo>
                    <a:pt x="3022" y="0"/>
                  </a:moveTo>
                  <a:lnTo>
                    <a:pt x="0" y="3937"/>
                  </a:lnTo>
                </a:path>
              </a:pathLst>
            </a:custGeom>
            <a:ln w="25400">
              <a:solidFill>
                <a:srgbClr val="F5BA11"/>
              </a:solidFill>
            </a:ln>
          </p:spPr>
          <p:txBody>
            <a:bodyPr wrap="square" lIns="0" tIns="0" rIns="0" bIns="0" rtlCol="0"/>
            <a:lstStyle/>
            <a:p>
              <a:endParaRPr/>
            </a:p>
          </p:txBody>
        </p:sp>
        <p:sp>
          <p:nvSpPr>
            <p:cNvPr id="9568" name="object 9568"/>
            <p:cNvSpPr/>
            <p:nvPr/>
          </p:nvSpPr>
          <p:spPr>
            <a:xfrm>
              <a:off x="5581624" y="8603221"/>
              <a:ext cx="635" cy="1270"/>
            </a:xfrm>
            <a:custGeom>
              <a:avLst/>
              <a:gdLst/>
              <a:ahLst/>
              <a:cxnLst/>
              <a:rect l="l" t="t" r="r" b="b"/>
              <a:pathLst>
                <a:path w="635" h="1270">
                  <a:moveTo>
                    <a:pt x="431" y="723"/>
                  </a:moveTo>
                  <a:lnTo>
                    <a:pt x="0" y="0"/>
                  </a:lnTo>
                </a:path>
              </a:pathLst>
            </a:custGeom>
            <a:ln w="25400">
              <a:solidFill>
                <a:srgbClr val="F5BD1C"/>
              </a:solidFill>
            </a:ln>
          </p:spPr>
          <p:txBody>
            <a:bodyPr wrap="square" lIns="0" tIns="0" rIns="0" bIns="0" rtlCol="0"/>
            <a:lstStyle/>
            <a:p>
              <a:endParaRPr/>
            </a:p>
          </p:txBody>
        </p:sp>
        <p:sp>
          <p:nvSpPr>
            <p:cNvPr id="9569" name="object 9569"/>
            <p:cNvSpPr/>
            <p:nvPr/>
          </p:nvSpPr>
          <p:spPr>
            <a:xfrm>
              <a:off x="5581624" y="8599259"/>
              <a:ext cx="3175" cy="4445"/>
            </a:xfrm>
            <a:custGeom>
              <a:avLst/>
              <a:gdLst/>
              <a:ahLst/>
              <a:cxnLst/>
              <a:rect l="l" t="t" r="r" b="b"/>
              <a:pathLst>
                <a:path w="3175" h="4445">
                  <a:moveTo>
                    <a:pt x="0" y="3962"/>
                  </a:moveTo>
                  <a:lnTo>
                    <a:pt x="3035" y="0"/>
                  </a:lnTo>
                </a:path>
              </a:pathLst>
            </a:custGeom>
            <a:ln w="25400">
              <a:solidFill>
                <a:srgbClr val="F6C42B"/>
              </a:solidFill>
            </a:ln>
          </p:spPr>
          <p:txBody>
            <a:bodyPr wrap="square" lIns="0" tIns="0" rIns="0" bIns="0" rtlCol="0"/>
            <a:lstStyle/>
            <a:p>
              <a:endParaRPr/>
            </a:p>
          </p:txBody>
        </p:sp>
        <p:sp>
          <p:nvSpPr>
            <p:cNvPr id="9570" name="object 9570"/>
            <p:cNvSpPr/>
            <p:nvPr/>
          </p:nvSpPr>
          <p:spPr>
            <a:xfrm>
              <a:off x="5584660" y="8599259"/>
              <a:ext cx="635" cy="1270"/>
            </a:xfrm>
            <a:custGeom>
              <a:avLst/>
              <a:gdLst/>
              <a:ahLst/>
              <a:cxnLst/>
              <a:rect l="l" t="t" r="r" b="b"/>
              <a:pathLst>
                <a:path w="635" h="1270">
                  <a:moveTo>
                    <a:pt x="0" y="0"/>
                  </a:moveTo>
                  <a:lnTo>
                    <a:pt x="419" y="749"/>
                  </a:lnTo>
                </a:path>
              </a:pathLst>
            </a:custGeom>
            <a:ln w="25399">
              <a:solidFill>
                <a:srgbClr val="F5C021"/>
              </a:solidFill>
            </a:ln>
          </p:spPr>
          <p:txBody>
            <a:bodyPr wrap="square" lIns="0" tIns="0" rIns="0" bIns="0" rtlCol="0"/>
            <a:lstStyle/>
            <a:p>
              <a:endParaRPr/>
            </a:p>
          </p:txBody>
        </p:sp>
        <p:sp>
          <p:nvSpPr>
            <p:cNvPr id="9571" name="object 9571"/>
            <p:cNvSpPr/>
            <p:nvPr/>
          </p:nvSpPr>
          <p:spPr>
            <a:xfrm>
              <a:off x="5584240" y="8594763"/>
              <a:ext cx="3175" cy="5080"/>
            </a:xfrm>
            <a:custGeom>
              <a:avLst/>
              <a:gdLst/>
              <a:ahLst/>
              <a:cxnLst/>
              <a:rect l="l" t="t" r="r" b="b"/>
              <a:pathLst>
                <a:path w="3175" h="5079">
                  <a:moveTo>
                    <a:pt x="2717" y="0"/>
                  </a:moveTo>
                  <a:lnTo>
                    <a:pt x="952" y="2476"/>
                  </a:lnTo>
                  <a:lnTo>
                    <a:pt x="0" y="3759"/>
                  </a:lnTo>
                  <a:lnTo>
                    <a:pt x="419" y="4495"/>
                  </a:lnTo>
                  <a:lnTo>
                    <a:pt x="1384" y="3213"/>
                  </a:lnTo>
                  <a:lnTo>
                    <a:pt x="2286" y="1968"/>
                  </a:lnTo>
                  <a:lnTo>
                    <a:pt x="3124" y="762"/>
                  </a:lnTo>
                  <a:lnTo>
                    <a:pt x="2984" y="508"/>
                  </a:lnTo>
                  <a:lnTo>
                    <a:pt x="2857" y="254"/>
                  </a:lnTo>
                  <a:lnTo>
                    <a:pt x="2717" y="0"/>
                  </a:lnTo>
                  <a:close/>
                </a:path>
              </a:pathLst>
            </a:custGeom>
            <a:solidFill>
              <a:srgbClr val="F7CC3D"/>
            </a:solidFill>
          </p:spPr>
          <p:txBody>
            <a:bodyPr wrap="square" lIns="0" tIns="0" rIns="0" bIns="0" rtlCol="0"/>
            <a:lstStyle/>
            <a:p>
              <a:endParaRPr/>
            </a:p>
          </p:txBody>
        </p:sp>
        <p:sp>
          <p:nvSpPr>
            <p:cNvPr id="9572" name="object 9572"/>
            <p:cNvSpPr/>
            <p:nvPr/>
          </p:nvSpPr>
          <p:spPr>
            <a:xfrm>
              <a:off x="5584660" y="8595525"/>
              <a:ext cx="3175" cy="3810"/>
            </a:xfrm>
            <a:custGeom>
              <a:avLst/>
              <a:gdLst/>
              <a:ahLst/>
              <a:cxnLst/>
              <a:rect l="l" t="t" r="r" b="b"/>
              <a:pathLst>
                <a:path w="3175" h="3809">
                  <a:moveTo>
                    <a:pt x="2705" y="0"/>
                  </a:moveTo>
                  <a:lnTo>
                    <a:pt x="0" y="3733"/>
                  </a:lnTo>
                </a:path>
              </a:pathLst>
            </a:custGeom>
            <a:ln w="25400">
              <a:solidFill>
                <a:srgbClr val="F7C832"/>
              </a:solidFill>
            </a:ln>
          </p:spPr>
          <p:txBody>
            <a:bodyPr wrap="square" lIns="0" tIns="0" rIns="0" bIns="0" rtlCol="0"/>
            <a:lstStyle/>
            <a:p>
              <a:endParaRPr/>
            </a:p>
          </p:txBody>
        </p:sp>
        <p:sp>
          <p:nvSpPr>
            <p:cNvPr id="9573" name="object 9573"/>
            <p:cNvSpPr/>
            <p:nvPr/>
          </p:nvSpPr>
          <p:spPr>
            <a:xfrm>
              <a:off x="5584240" y="8598522"/>
              <a:ext cx="635" cy="1270"/>
            </a:xfrm>
            <a:custGeom>
              <a:avLst/>
              <a:gdLst/>
              <a:ahLst/>
              <a:cxnLst/>
              <a:rect l="l" t="t" r="r" b="b"/>
              <a:pathLst>
                <a:path w="635" h="1270">
                  <a:moveTo>
                    <a:pt x="419" y="736"/>
                  </a:moveTo>
                  <a:lnTo>
                    <a:pt x="0" y="0"/>
                  </a:lnTo>
                </a:path>
              </a:pathLst>
            </a:custGeom>
            <a:ln w="25400">
              <a:solidFill>
                <a:srgbClr val="F7CA39"/>
              </a:solidFill>
            </a:ln>
          </p:spPr>
          <p:txBody>
            <a:bodyPr wrap="square" lIns="0" tIns="0" rIns="0" bIns="0" rtlCol="0"/>
            <a:lstStyle/>
            <a:p>
              <a:endParaRPr/>
            </a:p>
          </p:txBody>
        </p:sp>
        <p:sp>
          <p:nvSpPr>
            <p:cNvPr id="9574" name="object 9574"/>
            <p:cNvSpPr/>
            <p:nvPr/>
          </p:nvSpPr>
          <p:spPr>
            <a:xfrm>
              <a:off x="5584240" y="8594763"/>
              <a:ext cx="3175" cy="3810"/>
            </a:xfrm>
            <a:custGeom>
              <a:avLst/>
              <a:gdLst/>
              <a:ahLst/>
              <a:cxnLst/>
              <a:rect l="l" t="t" r="r" b="b"/>
              <a:pathLst>
                <a:path w="3175" h="3809">
                  <a:moveTo>
                    <a:pt x="0" y="3759"/>
                  </a:moveTo>
                  <a:lnTo>
                    <a:pt x="2717" y="0"/>
                  </a:lnTo>
                </a:path>
              </a:pathLst>
            </a:custGeom>
            <a:ln w="25400">
              <a:solidFill>
                <a:srgbClr val="F7D149"/>
              </a:solidFill>
            </a:ln>
          </p:spPr>
          <p:txBody>
            <a:bodyPr wrap="square" lIns="0" tIns="0" rIns="0" bIns="0" rtlCol="0"/>
            <a:lstStyle/>
            <a:p>
              <a:endParaRPr/>
            </a:p>
          </p:txBody>
        </p:sp>
        <p:sp>
          <p:nvSpPr>
            <p:cNvPr id="9575" name="object 9575"/>
            <p:cNvSpPr/>
            <p:nvPr/>
          </p:nvSpPr>
          <p:spPr>
            <a:xfrm>
              <a:off x="5586958" y="8594763"/>
              <a:ext cx="635" cy="1270"/>
            </a:xfrm>
            <a:custGeom>
              <a:avLst/>
              <a:gdLst/>
              <a:ahLst/>
              <a:cxnLst/>
              <a:rect l="l" t="t" r="r" b="b"/>
              <a:pathLst>
                <a:path w="635" h="1270">
                  <a:moveTo>
                    <a:pt x="0" y="0"/>
                  </a:moveTo>
                  <a:lnTo>
                    <a:pt x="406" y="762"/>
                  </a:lnTo>
                </a:path>
              </a:pathLst>
            </a:custGeom>
            <a:ln w="25400">
              <a:solidFill>
                <a:srgbClr val="F7CF41"/>
              </a:solidFill>
            </a:ln>
          </p:spPr>
          <p:txBody>
            <a:bodyPr wrap="square" lIns="0" tIns="0" rIns="0" bIns="0" rtlCol="0"/>
            <a:lstStyle/>
            <a:p>
              <a:endParaRPr/>
            </a:p>
          </p:txBody>
        </p:sp>
        <p:sp>
          <p:nvSpPr>
            <p:cNvPr id="9576" name="object 9576"/>
            <p:cNvSpPr/>
            <p:nvPr/>
          </p:nvSpPr>
          <p:spPr>
            <a:xfrm>
              <a:off x="5584025" y="8594394"/>
              <a:ext cx="3175" cy="4445"/>
            </a:xfrm>
            <a:custGeom>
              <a:avLst/>
              <a:gdLst/>
              <a:ahLst/>
              <a:cxnLst/>
              <a:rect l="l" t="t" r="r" b="b"/>
              <a:pathLst>
                <a:path w="3175" h="4445">
                  <a:moveTo>
                    <a:pt x="2730" y="0"/>
                  </a:moveTo>
                  <a:lnTo>
                    <a:pt x="1866" y="1219"/>
                  </a:lnTo>
                  <a:lnTo>
                    <a:pt x="965" y="2463"/>
                  </a:lnTo>
                  <a:lnTo>
                    <a:pt x="0" y="3771"/>
                  </a:lnTo>
                  <a:lnTo>
                    <a:pt x="63" y="3898"/>
                  </a:lnTo>
                  <a:lnTo>
                    <a:pt x="215" y="4127"/>
                  </a:lnTo>
                  <a:lnTo>
                    <a:pt x="1168" y="2844"/>
                  </a:lnTo>
                  <a:lnTo>
                    <a:pt x="2070" y="1587"/>
                  </a:lnTo>
                  <a:lnTo>
                    <a:pt x="2933" y="368"/>
                  </a:lnTo>
                  <a:lnTo>
                    <a:pt x="2730" y="0"/>
                  </a:lnTo>
                  <a:close/>
                </a:path>
              </a:pathLst>
            </a:custGeom>
            <a:solidFill>
              <a:srgbClr val="F8D34C"/>
            </a:solidFill>
          </p:spPr>
          <p:txBody>
            <a:bodyPr wrap="square" lIns="0" tIns="0" rIns="0" bIns="0" rtlCol="0"/>
            <a:lstStyle/>
            <a:p>
              <a:endParaRPr/>
            </a:p>
          </p:txBody>
        </p:sp>
        <p:sp>
          <p:nvSpPr>
            <p:cNvPr id="9577" name="object 9577"/>
            <p:cNvSpPr/>
            <p:nvPr/>
          </p:nvSpPr>
          <p:spPr>
            <a:xfrm>
              <a:off x="5584240" y="8594763"/>
              <a:ext cx="3175" cy="3810"/>
            </a:xfrm>
            <a:custGeom>
              <a:avLst/>
              <a:gdLst/>
              <a:ahLst/>
              <a:cxnLst/>
              <a:rect l="l" t="t" r="r" b="b"/>
              <a:pathLst>
                <a:path w="3175" h="3809">
                  <a:moveTo>
                    <a:pt x="2717" y="0"/>
                  </a:moveTo>
                  <a:lnTo>
                    <a:pt x="0" y="3759"/>
                  </a:lnTo>
                </a:path>
              </a:pathLst>
            </a:custGeom>
            <a:ln w="25400">
              <a:solidFill>
                <a:srgbClr val="F7D149"/>
              </a:solidFill>
            </a:ln>
          </p:spPr>
          <p:txBody>
            <a:bodyPr wrap="square" lIns="0" tIns="0" rIns="0" bIns="0" rtlCol="0"/>
            <a:lstStyle/>
            <a:p>
              <a:endParaRPr/>
            </a:p>
          </p:txBody>
        </p:sp>
        <p:sp>
          <p:nvSpPr>
            <p:cNvPr id="9578" name="object 9578"/>
            <p:cNvSpPr/>
            <p:nvPr/>
          </p:nvSpPr>
          <p:spPr>
            <a:xfrm>
              <a:off x="5584025" y="8598166"/>
              <a:ext cx="635" cy="635"/>
            </a:xfrm>
            <a:custGeom>
              <a:avLst/>
              <a:gdLst/>
              <a:ahLst/>
              <a:cxnLst/>
              <a:rect l="l" t="t" r="r" b="b"/>
              <a:pathLst>
                <a:path w="635" h="634">
                  <a:moveTo>
                    <a:pt x="215" y="355"/>
                  </a:moveTo>
                  <a:lnTo>
                    <a:pt x="0" y="0"/>
                  </a:lnTo>
                </a:path>
              </a:pathLst>
            </a:custGeom>
            <a:ln w="25400">
              <a:solidFill>
                <a:srgbClr val="F7D14A"/>
              </a:solidFill>
            </a:ln>
          </p:spPr>
          <p:txBody>
            <a:bodyPr wrap="square" lIns="0" tIns="0" rIns="0" bIns="0" rtlCol="0"/>
            <a:lstStyle/>
            <a:p>
              <a:endParaRPr/>
            </a:p>
          </p:txBody>
        </p:sp>
        <p:sp>
          <p:nvSpPr>
            <p:cNvPr id="9579" name="object 9579"/>
            <p:cNvSpPr/>
            <p:nvPr/>
          </p:nvSpPr>
          <p:spPr>
            <a:xfrm>
              <a:off x="5584025" y="8594394"/>
              <a:ext cx="3175" cy="3810"/>
            </a:xfrm>
            <a:custGeom>
              <a:avLst/>
              <a:gdLst/>
              <a:ahLst/>
              <a:cxnLst/>
              <a:rect l="l" t="t" r="r" b="b"/>
              <a:pathLst>
                <a:path w="3175" h="3809">
                  <a:moveTo>
                    <a:pt x="0" y="3771"/>
                  </a:moveTo>
                  <a:lnTo>
                    <a:pt x="2730" y="0"/>
                  </a:lnTo>
                </a:path>
              </a:pathLst>
            </a:custGeom>
            <a:ln w="25399">
              <a:solidFill>
                <a:srgbClr val="F8D550"/>
              </a:solidFill>
            </a:ln>
          </p:spPr>
          <p:txBody>
            <a:bodyPr wrap="square" lIns="0" tIns="0" rIns="0" bIns="0" rtlCol="0"/>
            <a:lstStyle/>
            <a:p>
              <a:endParaRPr/>
            </a:p>
          </p:txBody>
        </p:sp>
        <p:sp>
          <p:nvSpPr>
            <p:cNvPr id="9580" name="object 9580"/>
            <p:cNvSpPr/>
            <p:nvPr/>
          </p:nvSpPr>
          <p:spPr>
            <a:xfrm>
              <a:off x="5586755" y="8594394"/>
              <a:ext cx="635" cy="635"/>
            </a:xfrm>
            <a:custGeom>
              <a:avLst/>
              <a:gdLst/>
              <a:ahLst/>
              <a:cxnLst/>
              <a:rect l="l" t="t" r="r" b="b"/>
              <a:pathLst>
                <a:path w="635" h="634">
                  <a:moveTo>
                    <a:pt x="0" y="0"/>
                  </a:moveTo>
                  <a:lnTo>
                    <a:pt x="203" y="368"/>
                  </a:lnTo>
                </a:path>
              </a:pathLst>
            </a:custGeom>
            <a:ln w="25400">
              <a:solidFill>
                <a:srgbClr val="F8D54E"/>
              </a:solidFill>
            </a:ln>
          </p:spPr>
          <p:txBody>
            <a:bodyPr wrap="square" lIns="0" tIns="0" rIns="0" bIns="0" rtlCol="0"/>
            <a:lstStyle/>
            <a:p>
              <a:endParaRPr/>
            </a:p>
          </p:txBody>
        </p:sp>
        <p:sp>
          <p:nvSpPr>
            <p:cNvPr id="9581" name="object 9581"/>
            <p:cNvSpPr/>
            <p:nvPr/>
          </p:nvSpPr>
          <p:spPr>
            <a:xfrm>
              <a:off x="5583809" y="8594013"/>
              <a:ext cx="3175" cy="4445"/>
            </a:xfrm>
            <a:custGeom>
              <a:avLst/>
              <a:gdLst/>
              <a:ahLst/>
              <a:cxnLst/>
              <a:rect l="l" t="t" r="r" b="b"/>
              <a:pathLst>
                <a:path w="3175" h="4445">
                  <a:moveTo>
                    <a:pt x="2730" y="0"/>
                  </a:moveTo>
                  <a:lnTo>
                    <a:pt x="965" y="2489"/>
                  </a:lnTo>
                  <a:lnTo>
                    <a:pt x="0" y="3797"/>
                  </a:lnTo>
                  <a:lnTo>
                    <a:pt x="215" y="4152"/>
                  </a:lnTo>
                  <a:lnTo>
                    <a:pt x="1181" y="2844"/>
                  </a:lnTo>
                  <a:lnTo>
                    <a:pt x="2082" y="1600"/>
                  </a:lnTo>
                  <a:lnTo>
                    <a:pt x="2946" y="381"/>
                  </a:lnTo>
                  <a:lnTo>
                    <a:pt x="2793" y="127"/>
                  </a:lnTo>
                  <a:lnTo>
                    <a:pt x="2730" y="0"/>
                  </a:lnTo>
                  <a:close/>
                </a:path>
              </a:pathLst>
            </a:custGeom>
            <a:solidFill>
              <a:srgbClr val="F8D551"/>
            </a:solidFill>
          </p:spPr>
          <p:txBody>
            <a:bodyPr wrap="square" lIns="0" tIns="0" rIns="0" bIns="0" rtlCol="0"/>
            <a:lstStyle/>
            <a:p>
              <a:endParaRPr/>
            </a:p>
          </p:txBody>
        </p:sp>
        <p:sp>
          <p:nvSpPr>
            <p:cNvPr id="9582" name="object 9582"/>
            <p:cNvSpPr/>
            <p:nvPr/>
          </p:nvSpPr>
          <p:spPr>
            <a:xfrm>
              <a:off x="5584025" y="8594394"/>
              <a:ext cx="3175" cy="3810"/>
            </a:xfrm>
            <a:custGeom>
              <a:avLst/>
              <a:gdLst/>
              <a:ahLst/>
              <a:cxnLst/>
              <a:rect l="l" t="t" r="r" b="b"/>
              <a:pathLst>
                <a:path w="3175" h="3809">
                  <a:moveTo>
                    <a:pt x="2730" y="0"/>
                  </a:moveTo>
                  <a:lnTo>
                    <a:pt x="0" y="3771"/>
                  </a:lnTo>
                </a:path>
              </a:pathLst>
            </a:custGeom>
            <a:ln w="25399">
              <a:solidFill>
                <a:srgbClr val="F8D550"/>
              </a:solidFill>
            </a:ln>
          </p:spPr>
          <p:txBody>
            <a:bodyPr wrap="square" lIns="0" tIns="0" rIns="0" bIns="0" rtlCol="0"/>
            <a:lstStyle/>
            <a:p>
              <a:endParaRPr/>
            </a:p>
          </p:txBody>
        </p:sp>
        <p:sp>
          <p:nvSpPr>
            <p:cNvPr id="9583" name="object 9583"/>
            <p:cNvSpPr/>
            <p:nvPr/>
          </p:nvSpPr>
          <p:spPr>
            <a:xfrm>
              <a:off x="5583809" y="8597811"/>
              <a:ext cx="635" cy="635"/>
            </a:xfrm>
            <a:custGeom>
              <a:avLst/>
              <a:gdLst/>
              <a:ahLst/>
              <a:cxnLst/>
              <a:rect l="l" t="t" r="r" b="b"/>
              <a:pathLst>
                <a:path w="635" h="634">
                  <a:moveTo>
                    <a:pt x="215" y="355"/>
                  </a:moveTo>
                  <a:lnTo>
                    <a:pt x="0" y="0"/>
                  </a:lnTo>
                </a:path>
              </a:pathLst>
            </a:custGeom>
            <a:ln w="25400">
              <a:solidFill>
                <a:srgbClr val="F8D350"/>
              </a:solidFill>
            </a:ln>
          </p:spPr>
          <p:txBody>
            <a:bodyPr wrap="square" lIns="0" tIns="0" rIns="0" bIns="0" rtlCol="0"/>
            <a:lstStyle/>
            <a:p>
              <a:endParaRPr/>
            </a:p>
          </p:txBody>
        </p:sp>
        <p:sp>
          <p:nvSpPr>
            <p:cNvPr id="9584" name="object 9584"/>
            <p:cNvSpPr/>
            <p:nvPr/>
          </p:nvSpPr>
          <p:spPr>
            <a:xfrm>
              <a:off x="5583809" y="8594013"/>
              <a:ext cx="3175" cy="3810"/>
            </a:xfrm>
            <a:custGeom>
              <a:avLst/>
              <a:gdLst/>
              <a:ahLst/>
              <a:cxnLst/>
              <a:rect l="l" t="t" r="r" b="b"/>
              <a:pathLst>
                <a:path w="3175" h="3809">
                  <a:moveTo>
                    <a:pt x="0" y="3797"/>
                  </a:moveTo>
                  <a:lnTo>
                    <a:pt x="2730" y="0"/>
                  </a:lnTo>
                </a:path>
              </a:pathLst>
            </a:custGeom>
            <a:ln w="25400">
              <a:solidFill>
                <a:srgbClr val="F8D652"/>
              </a:solidFill>
            </a:ln>
          </p:spPr>
          <p:txBody>
            <a:bodyPr wrap="square" lIns="0" tIns="0" rIns="0" bIns="0" rtlCol="0"/>
            <a:lstStyle/>
            <a:p>
              <a:endParaRPr/>
            </a:p>
          </p:txBody>
        </p:sp>
        <p:sp>
          <p:nvSpPr>
            <p:cNvPr id="9585" name="object 9585"/>
            <p:cNvSpPr/>
            <p:nvPr/>
          </p:nvSpPr>
          <p:spPr>
            <a:xfrm>
              <a:off x="5586539" y="8594013"/>
              <a:ext cx="635" cy="635"/>
            </a:xfrm>
            <a:custGeom>
              <a:avLst/>
              <a:gdLst/>
              <a:ahLst/>
              <a:cxnLst/>
              <a:rect l="l" t="t" r="r" b="b"/>
              <a:pathLst>
                <a:path w="635" h="634">
                  <a:moveTo>
                    <a:pt x="0" y="0"/>
                  </a:moveTo>
                  <a:lnTo>
                    <a:pt x="215" y="381"/>
                  </a:lnTo>
                </a:path>
              </a:pathLst>
            </a:custGeom>
            <a:ln w="25400">
              <a:solidFill>
                <a:srgbClr val="F8D653"/>
              </a:solidFill>
            </a:ln>
          </p:spPr>
          <p:txBody>
            <a:bodyPr wrap="square" lIns="0" tIns="0" rIns="0" bIns="0" rtlCol="0"/>
            <a:lstStyle/>
            <a:p>
              <a:endParaRPr/>
            </a:p>
          </p:txBody>
        </p:sp>
        <p:sp>
          <p:nvSpPr>
            <p:cNvPr id="9586" name="object 9586"/>
            <p:cNvSpPr/>
            <p:nvPr/>
          </p:nvSpPr>
          <p:spPr>
            <a:xfrm>
              <a:off x="5581192" y="8598522"/>
              <a:ext cx="3810" cy="5080"/>
            </a:xfrm>
            <a:custGeom>
              <a:avLst/>
              <a:gdLst/>
              <a:ahLst/>
              <a:cxnLst/>
              <a:rect l="l" t="t" r="r" b="b"/>
              <a:pathLst>
                <a:path w="3810" h="5079">
                  <a:moveTo>
                    <a:pt x="3048" y="0"/>
                  </a:moveTo>
                  <a:lnTo>
                    <a:pt x="2070" y="1295"/>
                  </a:lnTo>
                  <a:lnTo>
                    <a:pt x="1066" y="2641"/>
                  </a:lnTo>
                  <a:lnTo>
                    <a:pt x="0" y="3987"/>
                  </a:lnTo>
                  <a:lnTo>
                    <a:pt x="139" y="4229"/>
                  </a:lnTo>
                  <a:lnTo>
                    <a:pt x="431" y="4699"/>
                  </a:lnTo>
                  <a:lnTo>
                    <a:pt x="1498" y="3352"/>
                  </a:lnTo>
                  <a:lnTo>
                    <a:pt x="2514" y="2032"/>
                  </a:lnTo>
                  <a:lnTo>
                    <a:pt x="3467" y="736"/>
                  </a:lnTo>
                  <a:lnTo>
                    <a:pt x="3048" y="0"/>
                  </a:lnTo>
                  <a:close/>
                </a:path>
              </a:pathLst>
            </a:custGeom>
            <a:solidFill>
              <a:srgbClr val="F7C938"/>
            </a:solidFill>
          </p:spPr>
          <p:txBody>
            <a:bodyPr wrap="square" lIns="0" tIns="0" rIns="0" bIns="0" rtlCol="0"/>
            <a:lstStyle/>
            <a:p>
              <a:endParaRPr/>
            </a:p>
          </p:txBody>
        </p:sp>
        <p:sp>
          <p:nvSpPr>
            <p:cNvPr id="9587" name="object 9587"/>
            <p:cNvSpPr/>
            <p:nvPr/>
          </p:nvSpPr>
          <p:spPr>
            <a:xfrm>
              <a:off x="5581624" y="8599259"/>
              <a:ext cx="3175" cy="4445"/>
            </a:xfrm>
            <a:custGeom>
              <a:avLst/>
              <a:gdLst/>
              <a:ahLst/>
              <a:cxnLst/>
              <a:rect l="l" t="t" r="r" b="b"/>
              <a:pathLst>
                <a:path w="3175" h="4445">
                  <a:moveTo>
                    <a:pt x="3035" y="0"/>
                  </a:moveTo>
                  <a:lnTo>
                    <a:pt x="0" y="3962"/>
                  </a:lnTo>
                </a:path>
              </a:pathLst>
            </a:custGeom>
            <a:ln w="25400">
              <a:solidFill>
                <a:srgbClr val="F6C42B"/>
              </a:solidFill>
            </a:ln>
          </p:spPr>
          <p:txBody>
            <a:bodyPr wrap="square" lIns="0" tIns="0" rIns="0" bIns="0" rtlCol="0"/>
            <a:lstStyle/>
            <a:p>
              <a:endParaRPr/>
            </a:p>
          </p:txBody>
        </p:sp>
        <p:sp>
          <p:nvSpPr>
            <p:cNvPr id="9588" name="object 9588"/>
            <p:cNvSpPr/>
            <p:nvPr/>
          </p:nvSpPr>
          <p:spPr>
            <a:xfrm>
              <a:off x="5581192" y="8602510"/>
              <a:ext cx="635" cy="1270"/>
            </a:xfrm>
            <a:custGeom>
              <a:avLst/>
              <a:gdLst/>
              <a:ahLst/>
              <a:cxnLst/>
              <a:rect l="l" t="t" r="r" b="b"/>
              <a:pathLst>
                <a:path w="635" h="1270">
                  <a:moveTo>
                    <a:pt x="431" y="711"/>
                  </a:moveTo>
                  <a:lnTo>
                    <a:pt x="0" y="0"/>
                  </a:lnTo>
                </a:path>
              </a:pathLst>
            </a:custGeom>
            <a:ln w="25400">
              <a:solidFill>
                <a:srgbClr val="F7C837"/>
              </a:solidFill>
            </a:ln>
          </p:spPr>
          <p:txBody>
            <a:bodyPr wrap="square" lIns="0" tIns="0" rIns="0" bIns="0" rtlCol="0"/>
            <a:lstStyle/>
            <a:p>
              <a:endParaRPr/>
            </a:p>
          </p:txBody>
        </p:sp>
        <p:sp>
          <p:nvSpPr>
            <p:cNvPr id="9589" name="object 9589"/>
            <p:cNvSpPr/>
            <p:nvPr/>
          </p:nvSpPr>
          <p:spPr>
            <a:xfrm>
              <a:off x="5581192" y="8598522"/>
              <a:ext cx="3175" cy="4445"/>
            </a:xfrm>
            <a:custGeom>
              <a:avLst/>
              <a:gdLst/>
              <a:ahLst/>
              <a:cxnLst/>
              <a:rect l="l" t="t" r="r" b="b"/>
              <a:pathLst>
                <a:path w="3175" h="4445">
                  <a:moveTo>
                    <a:pt x="0" y="3987"/>
                  </a:moveTo>
                  <a:lnTo>
                    <a:pt x="3048" y="0"/>
                  </a:lnTo>
                </a:path>
              </a:pathLst>
            </a:custGeom>
            <a:ln w="25400">
              <a:solidFill>
                <a:srgbClr val="F7CF45"/>
              </a:solidFill>
            </a:ln>
          </p:spPr>
          <p:txBody>
            <a:bodyPr wrap="square" lIns="0" tIns="0" rIns="0" bIns="0" rtlCol="0"/>
            <a:lstStyle/>
            <a:p>
              <a:endParaRPr/>
            </a:p>
          </p:txBody>
        </p:sp>
        <p:sp>
          <p:nvSpPr>
            <p:cNvPr id="9590" name="object 9590"/>
            <p:cNvSpPr/>
            <p:nvPr/>
          </p:nvSpPr>
          <p:spPr>
            <a:xfrm>
              <a:off x="5584240" y="8598522"/>
              <a:ext cx="635" cy="1270"/>
            </a:xfrm>
            <a:custGeom>
              <a:avLst/>
              <a:gdLst/>
              <a:ahLst/>
              <a:cxnLst/>
              <a:rect l="l" t="t" r="r" b="b"/>
              <a:pathLst>
                <a:path w="635" h="1270">
                  <a:moveTo>
                    <a:pt x="0" y="0"/>
                  </a:moveTo>
                  <a:lnTo>
                    <a:pt x="419" y="736"/>
                  </a:lnTo>
                </a:path>
              </a:pathLst>
            </a:custGeom>
            <a:ln w="25400">
              <a:solidFill>
                <a:srgbClr val="F7CA39"/>
              </a:solidFill>
            </a:ln>
          </p:spPr>
          <p:txBody>
            <a:bodyPr wrap="square" lIns="0" tIns="0" rIns="0" bIns="0" rtlCol="0"/>
            <a:lstStyle/>
            <a:p>
              <a:endParaRPr/>
            </a:p>
          </p:txBody>
        </p:sp>
        <p:sp>
          <p:nvSpPr>
            <p:cNvPr id="9591" name="object 9591"/>
            <p:cNvSpPr/>
            <p:nvPr/>
          </p:nvSpPr>
          <p:spPr>
            <a:xfrm>
              <a:off x="5580964" y="8598166"/>
              <a:ext cx="3810" cy="4445"/>
            </a:xfrm>
            <a:custGeom>
              <a:avLst/>
              <a:gdLst/>
              <a:ahLst/>
              <a:cxnLst/>
              <a:rect l="l" t="t" r="r" b="b"/>
              <a:pathLst>
                <a:path w="3810" h="4445">
                  <a:moveTo>
                    <a:pt x="3060" y="0"/>
                  </a:moveTo>
                  <a:lnTo>
                    <a:pt x="2095" y="1295"/>
                  </a:lnTo>
                  <a:lnTo>
                    <a:pt x="1066" y="2628"/>
                  </a:lnTo>
                  <a:lnTo>
                    <a:pt x="0" y="3987"/>
                  </a:lnTo>
                  <a:lnTo>
                    <a:pt x="152" y="4216"/>
                  </a:lnTo>
                  <a:lnTo>
                    <a:pt x="1295" y="2997"/>
                  </a:lnTo>
                  <a:lnTo>
                    <a:pt x="2298" y="1651"/>
                  </a:lnTo>
                  <a:lnTo>
                    <a:pt x="3276" y="355"/>
                  </a:lnTo>
                  <a:lnTo>
                    <a:pt x="3124" y="127"/>
                  </a:lnTo>
                  <a:lnTo>
                    <a:pt x="3060" y="0"/>
                  </a:lnTo>
                  <a:close/>
                </a:path>
              </a:pathLst>
            </a:custGeom>
            <a:solidFill>
              <a:srgbClr val="F7D149"/>
            </a:solidFill>
          </p:spPr>
          <p:txBody>
            <a:bodyPr wrap="square" lIns="0" tIns="0" rIns="0" bIns="0" rtlCol="0"/>
            <a:lstStyle/>
            <a:p>
              <a:endParaRPr/>
            </a:p>
          </p:txBody>
        </p:sp>
        <p:sp>
          <p:nvSpPr>
            <p:cNvPr id="9592" name="object 9592"/>
            <p:cNvSpPr/>
            <p:nvPr/>
          </p:nvSpPr>
          <p:spPr>
            <a:xfrm>
              <a:off x="5581192" y="8598522"/>
              <a:ext cx="3175" cy="4445"/>
            </a:xfrm>
            <a:custGeom>
              <a:avLst/>
              <a:gdLst/>
              <a:ahLst/>
              <a:cxnLst/>
              <a:rect l="l" t="t" r="r" b="b"/>
              <a:pathLst>
                <a:path w="3175" h="4445">
                  <a:moveTo>
                    <a:pt x="3048" y="0"/>
                  </a:moveTo>
                  <a:lnTo>
                    <a:pt x="0" y="3987"/>
                  </a:lnTo>
                </a:path>
              </a:pathLst>
            </a:custGeom>
            <a:ln w="25400">
              <a:solidFill>
                <a:srgbClr val="F7CF45"/>
              </a:solidFill>
            </a:ln>
          </p:spPr>
          <p:txBody>
            <a:bodyPr wrap="square" lIns="0" tIns="0" rIns="0" bIns="0" rtlCol="0"/>
            <a:lstStyle/>
            <a:p>
              <a:endParaRPr/>
            </a:p>
          </p:txBody>
        </p:sp>
        <p:sp>
          <p:nvSpPr>
            <p:cNvPr id="9593" name="object 9593"/>
            <p:cNvSpPr/>
            <p:nvPr/>
          </p:nvSpPr>
          <p:spPr>
            <a:xfrm>
              <a:off x="5580964" y="8602154"/>
              <a:ext cx="635" cy="635"/>
            </a:xfrm>
            <a:custGeom>
              <a:avLst/>
              <a:gdLst/>
              <a:ahLst/>
              <a:cxnLst/>
              <a:rect l="l" t="t" r="r" b="b"/>
              <a:pathLst>
                <a:path w="635" h="634">
                  <a:moveTo>
                    <a:pt x="228" y="355"/>
                  </a:moveTo>
                  <a:lnTo>
                    <a:pt x="0" y="0"/>
                  </a:lnTo>
                </a:path>
              </a:pathLst>
            </a:custGeom>
            <a:ln w="25400">
              <a:solidFill>
                <a:srgbClr val="F7D049"/>
              </a:solidFill>
            </a:ln>
          </p:spPr>
          <p:txBody>
            <a:bodyPr wrap="square" lIns="0" tIns="0" rIns="0" bIns="0" rtlCol="0"/>
            <a:lstStyle/>
            <a:p>
              <a:endParaRPr/>
            </a:p>
          </p:txBody>
        </p:sp>
        <p:sp>
          <p:nvSpPr>
            <p:cNvPr id="9594" name="object 9594"/>
            <p:cNvSpPr/>
            <p:nvPr/>
          </p:nvSpPr>
          <p:spPr>
            <a:xfrm>
              <a:off x="5580964" y="8598166"/>
              <a:ext cx="3175" cy="4445"/>
            </a:xfrm>
            <a:custGeom>
              <a:avLst/>
              <a:gdLst/>
              <a:ahLst/>
              <a:cxnLst/>
              <a:rect l="l" t="t" r="r" b="b"/>
              <a:pathLst>
                <a:path w="3175" h="4445">
                  <a:moveTo>
                    <a:pt x="0" y="3987"/>
                  </a:moveTo>
                  <a:lnTo>
                    <a:pt x="3060" y="0"/>
                  </a:lnTo>
                </a:path>
              </a:pathLst>
            </a:custGeom>
            <a:ln w="25400">
              <a:solidFill>
                <a:srgbClr val="F8D24D"/>
              </a:solidFill>
            </a:ln>
          </p:spPr>
          <p:txBody>
            <a:bodyPr wrap="square" lIns="0" tIns="0" rIns="0" bIns="0" rtlCol="0"/>
            <a:lstStyle/>
            <a:p>
              <a:endParaRPr/>
            </a:p>
          </p:txBody>
        </p:sp>
        <p:sp>
          <p:nvSpPr>
            <p:cNvPr id="9595" name="object 9595"/>
            <p:cNvSpPr/>
            <p:nvPr/>
          </p:nvSpPr>
          <p:spPr>
            <a:xfrm>
              <a:off x="5584025" y="8598166"/>
              <a:ext cx="635" cy="635"/>
            </a:xfrm>
            <a:custGeom>
              <a:avLst/>
              <a:gdLst/>
              <a:ahLst/>
              <a:cxnLst/>
              <a:rect l="l" t="t" r="r" b="b"/>
              <a:pathLst>
                <a:path w="635" h="634">
                  <a:moveTo>
                    <a:pt x="0" y="0"/>
                  </a:moveTo>
                  <a:lnTo>
                    <a:pt x="215" y="355"/>
                  </a:lnTo>
                </a:path>
              </a:pathLst>
            </a:custGeom>
            <a:ln w="25400">
              <a:solidFill>
                <a:srgbClr val="F7D14A"/>
              </a:solidFill>
            </a:ln>
          </p:spPr>
          <p:txBody>
            <a:bodyPr wrap="square" lIns="0" tIns="0" rIns="0" bIns="0" rtlCol="0"/>
            <a:lstStyle/>
            <a:p>
              <a:endParaRPr/>
            </a:p>
          </p:txBody>
        </p:sp>
        <p:sp>
          <p:nvSpPr>
            <p:cNvPr id="9596" name="object 9596"/>
            <p:cNvSpPr/>
            <p:nvPr/>
          </p:nvSpPr>
          <p:spPr>
            <a:xfrm>
              <a:off x="5580735" y="8597811"/>
              <a:ext cx="3810" cy="4445"/>
            </a:xfrm>
            <a:custGeom>
              <a:avLst/>
              <a:gdLst/>
              <a:ahLst/>
              <a:cxnLst/>
              <a:rect l="l" t="t" r="r" b="b"/>
              <a:pathLst>
                <a:path w="3810" h="4445">
                  <a:moveTo>
                    <a:pt x="3073" y="0"/>
                  </a:moveTo>
                  <a:lnTo>
                    <a:pt x="1079" y="2628"/>
                  </a:lnTo>
                  <a:lnTo>
                    <a:pt x="0" y="3987"/>
                  </a:lnTo>
                  <a:lnTo>
                    <a:pt x="228" y="4343"/>
                  </a:lnTo>
                  <a:lnTo>
                    <a:pt x="1295" y="2984"/>
                  </a:lnTo>
                  <a:lnTo>
                    <a:pt x="2324" y="1651"/>
                  </a:lnTo>
                  <a:lnTo>
                    <a:pt x="3289" y="355"/>
                  </a:lnTo>
                  <a:lnTo>
                    <a:pt x="3073" y="0"/>
                  </a:lnTo>
                  <a:close/>
                </a:path>
              </a:pathLst>
            </a:custGeom>
            <a:solidFill>
              <a:srgbClr val="F8D34F"/>
            </a:solidFill>
          </p:spPr>
          <p:txBody>
            <a:bodyPr wrap="square" lIns="0" tIns="0" rIns="0" bIns="0" rtlCol="0"/>
            <a:lstStyle/>
            <a:p>
              <a:endParaRPr/>
            </a:p>
          </p:txBody>
        </p:sp>
        <p:sp>
          <p:nvSpPr>
            <p:cNvPr id="9597" name="object 9597"/>
            <p:cNvSpPr/>
            <p:nvPr/>
          </p:nvSpPr>
          <p:spPr>
            <a:xfrm>
              <a:off x="5580964" y="8598166"/>
              <a:ext cx="3175" cy="4445"/>
            </a:xfrm>
            <a:custGeom>
              <a:avLst/>
              <a:gdLst/>
              <a:ahLst/>
              <a:cxnLst/>
              <a:rect l="l" t="t" r="r" b="b"/>
              <a:pathLst>
                <a:path w="3175" h="4445">
                  <a:moveTo>
                    <a:pt x="3060" y="0"/>
                  </a:moveTo>
                  <a:lnTo>
                    <a:pt x="0" y="3987"/>
                  </a:lnTo>
                </a:path>
              </a:pathLst>
            </a:custGeom>
            <a:ln w="25400">
              <a:solidFill>
                <a:srgbClr val="F8D24D"/>
              </a:solidFill>
            </a:ln>
          </p:spPr>
          <p:txBody>
            <a:bodyPr wrap="square" lIns="0" tIns="0" rIns="0" bIns="0" rtlCol="0"/>
            <a:lstStyle/>
            <a:p>
              <a:endParaRPr/>
            </a:p>
          </p:txBody>
        </p:sp>
        <p:sp>
          <p:nvSpPr>
            <p:cNvPr id="9598" name="object 9598"/>
            <p:cNvSpPr/>
            <p:nvPr/>
          </p:nvSpPr>
          <p:spPr>
            <a:xfrm>
              <a:off x="5580735" y="8601799"/>
              <a:ext cx="635" cy="635"/>
            </a:xfrm>
            <a:custGeom>
              <a:avLst/>
              <a:gdLst/>
              <a:ahLst/>
              <a:cxnLst/>
              <a:rect l="l" t="t" r="r" b="b"/>
              <a:pathLst>
                <a:path w="635" h="634">
                  <a:moveTo>
                    <a:pt x="228" y="355"/>
                  </a:moveTo>
                  <a:lnTo>
                    <a:pt x="0" y="0"/>
                  </a:lnTo>
                </a:path>
              </a:pathLst>
            </a:custGeom>
            <a:ln w="25400">
              <a:solidFill>
                <a:srgbClr val="F8D24E"/>
              </a:solidFill>
            </a:ln>
          </p:spPr>
          <p:txBody>
            <a:bodyPr wrap="square" lIns="0" tIns="0" rIns="0" bIns="0" rtlCol="0"/>
            <a:lstStyle/>
            <a:p>
              <a:endParaRPr/>
            </a:p>
          </p:txBody>
        </p:sp>
        <p:sp>
          <p:nvSpPr>
            <p:cNvPr id="9599" name="object 9599"/>
            <p:cNvSpPr/>
            <p:nvPr/>
          </p:nvSpPr>
          <p:spPr>
            <a:xfrm>
              <a:off x="5580735" y="8597811"/>
              <a:ext cx="3810" cy="4445"/>
            </a:xfrm>
            <a:custGeom>
              <a:avLst/>
              <a:gdLst/>
              <a:ahLst/>
              <a:cxnLst/>
              <a:rect l="l" t="t" r="r" b="b"/>
              <a:pathLst>
                <a:path w="3810" h="4445">
                  <a:moveTo>
                    <a:pt x="0" y="3987"/>
                  </a:moveTo>
                  <a:lnTo>
                    <a:pt x="3073" y="0"/>
                  </a:lnTo>
                </a:path>
                <a:path w="3810" h="4445">
                  <a:moveTo>
                    <a:pt x="3073" y="0"/>
                  </a:moveTo>
                  <a:lnTo>
                    <a:pt x="3289" y="355"/>
                  </a:lnTo>
                </a:path>
              </a:pathLst>
            </a:custGeom>
            <a:ln w="25400">
              <a:solidFill>
                <a:srgbClr val="F8D350"/>
              </a:solidFill>
            </a:ln>
          </p:spPr>
          <p:txBody>
            <a:bodyPr wrap="square" lIns="0" tIns="0" rIns="0" bIns="0" rtlCol="0"/>
            <a:lstStyle/>
            <a:p>
              <a:endParaRPr/>
            </a:p>
          </p:txBody>
        </p:sp>
        <p:sp>
          <p:nvSpPr>
            <p:cNvPr id="9600" name="object 9600"/>
            <p:cNvSpPr/>
            <p:nvPr/>
          </p:nvSpPr>
          <p:spPr>
            <a:xfrm>
              <a:off x="5563387" y="8604300"/>
              <a:ext cx="19685" cy="20320"/>
            </a:xfrm>
            <a:custGeom>
              <a:avLst/>
              <a:gdLst/>
              <a:ahLst/>
              <a:cxnLst/>
              <a:rect l="l" t="t" r="r" b="b"/>
              <a:pathLst>
                <a:path w="19685" h="20320">
                  <a:moveTo>
                    <a:pt x="18897" y="0"/>
                  </a:moveTo>
                  <a:lnTo>
                    <a:pt x="14537" y="5333"/>
                  </a:lnTo>
                  <a:lnTo>
                    <a:pt x="9953" y="10436"/>
                  </a:lnTo>
                  <a:lnTo>
                    <a:pt x="5117" y="15305"/>
                  </a:lnTo>
                  <a:lnTo>
                    <a:pt x="0" y="19938"/>
                  </a:lnTo>
                  <a:lnTo>
                    <a:pt x="266" y="20243"/>
                  </a:lnTo>
                  <a:lnTo>
                    <a:pt x="5372" y="15623"/>
                  </a:lnTo>
                  <a:lnTo>
                    <a:pt x="10193" y="10769"/>
                  </a:lnTo>
                  <a:lnTo>
                    <a:pt x="14759" y="5677"/>
                  </a:lnTo>
                  <a:lnTo>
                    <a:pt x="19100" y="342"/>
                  </a:lnTo>
                  <a:lnTo>
                    <a:pt x="18897" y="0"/>
                  </a:lnTo>
                  <a:close/>
                </a:path>
              </a:pathLst>
            </a:custGeom>
            <a:solidFill>
              <a:srgbClr val="F4B305"/>
            </a:solidFill>
          </p:spPr>
          <p:txBody>
            <a:bodyPr wrap="square" lIns="0" tIns="0" rIns="0" bIns="0" rtlCol="0"/>
            <a:lstStyle/>
            <a:p>
              <a:endParaRPr/>
            </a:p>
          </p:txBody>
        </p:sp>
        <p:sp>
          <p:nvSpPr>
            <p:cNvPr id="9601" name="object 9601"/>
            <p:cNvSpPr/>
            <p:nvPr/>
          </p:nvSpPr>
          <p:spPr>
            <a:xfrm>
              <a:off x="5563654" y="8604643"/>
              <a:ext cx="19050" cy="20320"/>
            </a:xfrm>
            <a:custGeom>
              <a:avLst/>
              <a:gdLst/>
              <a:ahLst/>
              <a:cxnLst/>
              <a:rect l="l" t="t" r="r" b="b"/>
              <a:pathLst>
                <a:path w="19050" h="20320">
                  <a:moveTo>
                    <a:pt x="18834" y="0"/>
                  </a:moveTo>
                  <a:lnTo>
                    <a:pt x="14492" y="5334"/>
                  </a:lnTo>
                  <a:lnTo>
                    <a:pt x="9926" y="10426"/>
                  </a:lnTo>
                  <a:lnTo>
                    <a:pt x="5105" y="15280"/>
                  </a:lnTo>
                  <a:lnTo>
                    <a:pt x="0" y="19900"/>
                  </a:lnTo>
                </a:path>
              </a:pathLst>
            </a:custGeom>
            <a:ln w="25400">
              <a:solidFill>
                <a:srgbClr val="F4B303"/>
              </a:solidFill>
            </a:ln>
          </p:spPr>
          <p:txBody>
            <a:bodyPr wrap="square" lIns="0" tIns="0" rIns="0" bIns="0" rtlCol="0"/>
            <a:lstStyle/>
            <a:p>
              <a:endParaRPr/>
            </a:p>
          </p:txBody>
        </p:sp>
        <p:sp>
          <p:nvSpPr>
            <p:cNvPr id="9602" name="object 9602"/>
            <p:cNvSpPr/>
            <p:nvPr/>
          </p:nvSpPr>
          <p:spPr>
            <a:xfrm>
              <a:off x="5563387" y="8624239"/>
              <a:ext cx="635" cy="635"/>
            </a:xfrm>
            <a:custGeom>
              <a:avLst/>
              <a:gdLst/>
              <a:ahLst/>
              <a:cxnLst/>
              <a:rect l="l" t="t" r="r" b="b"/>
              <a:pathLst>
                <a:path w="635" h="634">
                  <a:moveTo>
                    <a:pt x="266" y="304"/>
                  </a:moveTo>
                  <a:lnTo>
                    <a:pt x="0" y="0"/>
                  </a:lnTo>
                </a:path>
              </a:pathLst>
            </a:custGeom>
            <a:ln w="25400">
              <a:solidFill>
                <a:srgbClr val="F4B305"/>
              </a:solidFill>
            </a:ln>
          </p:spPr>
          <p:txBody>
            <a:bodyPr wrap="square" lIns="0" tIns="0" rIns="0" bIns="0" rtlCol="0"/>
            <a:lstStyle/>
            <a:p>
              <a:endParaRPr/>
            </a:p>
          </p:txBody>
        </p:sp>
        <p:sp>
          <p:nvSpPr>
            <p:cNvPr id="9603" name="object 9603"/>
            <p:cNvSpPr/>
            <p:nvPr/>
          </p:nvSpPr>
          <p:spPr>
            <a:xfrm>
              <a:off x="5563387" y="8604300"/>
              <a:ext cx="19050" cy="20320"/>
            </a:xfrm>
            <a:custGeom>
              <a:avLst/>
              <a:gdLst/>
              <a:ahLst/>
              <a:cxnLst/>
              <a:rect l="l" t="t" r="r" b="b"/>
              <a:pathLst>
                <a:path w="19050" h="20320">
                  <a:moveTo>
                    <a:pt x="0" y="19938"/>
                  </a:moveTo>
                  <a:lnTo>
                    <a:pt x="5117" y="15305"/>
                  </a:lnTo>
                  <a:lnTo>
                    <a:pt x="9953" y="10436"/>
                  </a:lnTo>
                  <a:lnTo>
                    <a:pt x="14537" y="5333"/>
                  </a:lnTo>
                  <a:lnTo>
                    <a:pt x="18897" y="0"/>
                  </a:lnTo>
                </a:path>
              </a:pathLst>
            </a:custGeom>
            <a:ln w="25400">
              <a:solidFill>
                <a:srgbClr val="F4B406"/>
              </a:solidFill>
            </a:ln>
          </p:spPr>
          <p:txBody>
            <a:bodyPr wrap="square" lIns="0" tIns="0" rIns="0" bIns="0" rtlCol="0"/>
            <a:lstStyle/>
            <a:p>
              <a:endParaRPr/>
            </a:p>
          </p:txBody>
        </p:sp>
        <p:sp>
          <p:nvSpPr>
            <p:cNvPr id="9604" name="object 9604"/>
            <p:cNvSpPr/>
            <p:nvPr/>
          </p:nvSpPr>
          <p:spPr>
            <a:xfrm>
              <a:off x="5582285" y="8604300"/>
              <a:ext cx="635" cy="635"/>
            </a:xfrm>
            <a:custGeom>
              <a:avLst/>
              <a:gdLst/>
              <a:ahLst/>
              <a:cxnLst/>
              <a:rect l="l" t="t" r="r" b="b"/>
              <a:pathLst>
                <a:path w="635" h="634">
                  <a:moveTo>
                    <a:pt x="0" y="0"/>
                  </a:moveTo>
                  <a:lnTo>
                    <a:pt x="203" y="342"/>
                  </a:lnTo>
                </a:path>
              </a:pathLst>
            </a:custGeom>
            <a:ln w="25400">
              <a:solidFill>
                <a:srgbClr val="F4B305"/>
              </a:solidFill>
            </a:ln>
          </p:spPr>
          <p:txBody>
            <a:bodyPr wrap="square" lIns="0" tIns="0" rIns="0" bIns="0" rtlCol="0"/>
            <a:lstStyle/>
            <a:p>
              <a:endParaRPr/>
            </a:p>
          </p:txBody>
        </p:sp>
        <p:sp>
          <p:nvSpPr>
            <p:cNvPr id="9605" name="object 9605"/>
            <p:cNvSpPr/>
            <p:nvPr/>
          </p:nvSpPr>
          <p:spPr>
            <a:xfrm>
              <a:off x="5563120" y="8603945"/>
              <a:ext cx="19685" cy="20320"/>
            </a:xfrm>
            <a:custGeom>
              <a:avLst/>
              <a:gdLst/>
              <a:ahLst/>
              <a:cxnLst/>
              <a:rect l="l" t="t" r="r" b="b"/>
              <a:pathLst>
                <a:path w="19685" h="20320">
                  <a:moveTo>
                    <a:pt x="18935" y="0"/>
                  </a:moveTo>
                  <a:lnTo>
                    <a:pt x="14576" y="5345"/>
                  </a:lnTo>
                  <a:lnTo>
                    <a:pt x="9982" y="10461"/>
                  </a:lnTo>
                  <a:lnTo>
                    <a:pt x="5130" y="15344"/>
                  </a:lnTo>
                  <a:lnTo>
                    <a:pt x="0" y="19989"/>
                  </a:lnTo>
                  <a:lnTo>
                    <a:pt x="266" y="20294"/>
                  </a:lnTo>
                  <a:lnTo>
                    <a:pt x="5384" y="15661"/>
                  </a:lnTo>
                  <a:lnTo>
                    <a:pt x="10220" y="10791"/>
                  </a:lnTo>
                  <a:lnTo>
                    <a:pt x="14804" y="5689"/>
                  </a:lnTo>
                  <a:lnTo>
                    <a:pt x="19164" y="355"/>
                  </a:lnTo>
                  <a:lnTo>
                    <a:pt x="18935" y="0"/>
                  </a:lnTo>
                  <a:close/>
                </a:path>
              </a:pathLst>
            </a:custGeom>
            <a:solidFill>
              <a:srgbClr val="F4B60A"/>
            </a:solidFill>
          </p:spPr>
          <p:txBody>
            <a:bodyPr wrap="square" lIns="0" tIns="0" rIns="0" bIns="0" rtlCol="0"/>
            <a:lstStyle/>
            <a:p>
              <a:endParaRPr/>
            </a:p>
          </p:txBody>
        </p:sp>
        <p:sp>
          <p:nvSpPr>
            <p:cNvPr id="9606" name="object 9606"/>
            <p:cNvSpPr/>
            <p:nvPr/>
          </p:nvSpPr>
          <p:spPr>
            <a:xfrm>
              <a:off x="5563387" y="8604300"/>
              <a:ext cx="19050" cy="20320"/>
            </a:xfrm>
            <a:custGeom>
              <a:avLst/>
              <a:gdLst/>
              <a:ahLst/>
              <a:cxnLst/>
              <a:rect l="l" t="t" r="r" b="b"/>
              <a:pathLst>
                <a:path w="19050" h="20320">
                  <a:moveTo>
                    <a:pt x="18897" y="0"/>
                  </a:moveTo>
                  <a:lnTo>
                    <a:pt x="14537" y="5333"/>
                  </a:lnTo>
                  <a:lnTo>
                    <a:pt x="9953" y="10436"/>
                  </a:lnTo>
                  <a:lnTo>
                    <a:pt x="5117" y="15305"/>
                  </a:lnTo>
                  <a:lnTo>
                    <a:pt x="0" y="19938"/>
                  </a:lnTo>
                </a:path>
              </a:pathLst>
            </a:custGeom>
            <a:ln w="25400">
              <a:solidFill>
                <a:srgbClr val="F4B406"/>
              </a:solidFill>
            </a:ln>
          </p:spPr>
          <p:txBody>
            <a:bodyPr wrap="square" lIns="0" tIns="0" rIns="0" bIns="0" rtlCol="0"/>
            <a:lstStyle/>
            <a:p>
              <a:endParaRPr/>
            </a:p>
          </p:txBody>
        </p:sp>
        <p:sp>
          <p:nvSpPr>
            <p:cNvPr id="9607" name="object 9607"/>
            <p:cNvSpPr/>
            <p:nvPr/>
          </p:nvSpPr>
          <p:spPr>
            <a:xfrm>
              <a:off x="5563120" y="8623935"/>
              <a:ext cx="635" cy="635"/>
            </a:xfrm>
            <a:custGeom>
              <a:avLst/>
              <a:gdLst/>
              <a:ahLst/>
              <a:cxnLst/>
              <a:rect l="l" t="t" r="r" b="b"/>
              <a:pathLst>
                <a:path w="635" h="634">
                  <a:moveTo>
                    <a:pt x="266" y="304"/>
                  </a:moveTo>
                  <a:lnTo>
                    <a:pt x="0" y="0"/>
                  </a:lnTo>
                </a:path>
              </a:pathLst>
            </a:custGeom>
            <a:ln w="25400">
              <a:solidFill>
                <a:srgbClr val="F4B60A"/>
              </a:solidFill>
            </a:ln>
          </p:spPr>
          <p:txBody>
            <a:bodyPr wrap="square" lIns="0" tIns="0" rIns="0" bIns="0" rtlCol="0"/>
            <a:lstStyle/>
            <a:p>
              <a:endParaRPr/>
            </a:p>
          </p:txBody>
        </p:sp>
        <p:sp>
          <p:nvSpPr>
            <p:cNvPr id="9608" name="object 9608"/>
            <p:cNvSpPr/>
            <p:nvPr/>
          </p:nvSpPr>
          <p:spPr>
            <a:xfrm>
              <a:off x="5563120" y="8603945"/>
              <a:ext cx="19050" cy="20320"/>
            </a:xfrm>
            <a:custGeom>
              <a:avLst/>
              <a:gdLst/>
              <a:ahLst/>
              <a:cxnLst/>
              <a:rect l="l" t="t" r="r" b="b"/>
              <a:pathLst>
                <a:path w="19050" h="20320">
                  <a:moveTo>
                    <a:pt x="0" y="19989"/>
                  </a:moveTo>
                  <a:lnTo>
                    <a:pt x="5130" y="15344"/>
                  </a:lnTo>
                  <a:lnTo>
                    <a:pt x="9982" y="10461"/>
                  </a:lnTo>
                  <a:lnTo>
                    <a:pt x="14576" y="5345"/>
                  </a:lnTo>
                  <a:lnTo>
                    <a:pt x="18935" y="0"/>
                  </a:lnTo>
                </a:path>
              </a:pathLst>
            </a:custGeom>
            <a:ln w="25400">
              <a:solidFill>
                <a:srgbClr val="F4B80F"/>
              </a:solidFill>
            </a:ln>
          </p:spPr>
          <p:txBody>
            <a:bodyPr wrap="square" lIns="0" tIns="0" rIns="0" bIns="0" rtlCol="0"/>
            <a:lstStyle/>
            <a:p>
              <a:endParaRPr/>
            </a:p>
          </p:txBody>
        </p:sp>
        <p:sp>
          <p:nvSpPr>
            <p:cNvPr id="9609" name="object 9609"/>
            <p:cNvSpPr/>
            <p:nvPr/>
          </p:nvSpPr>
          <p:spPr>
            <a:xfrm>
              <a:off x="5582056" y="8603945"/>
              <a:ext cx="635" cy="635"/>
            </a:xfrm>
            <a:custGeom>
              <a:avLst/>
              <a:gdLst/>
              <a:ahLst/>
              <a:cxnLst/>
              <a:rect l="l" t="t" r="r" b="b"/>
              <a:pathLst>
                <a:path w="635" h="634">
                  <a:moveTo>
                    <a:pt x="0" y="0"/>
                  </a:moveTo>
                  <a:lnTo>
                    <a:pt x="228" y="355"/>
                  </a:lnTo>
                </a:path>
              </a:pathLst>
            </a:custGeom>
            <a:ln w="25400">
              <a:solidFill>
                <a:srgbClr val="F4B60A"/>
              </a:solidFill>
            </a:ln>
          </p:spPr>
          <p:txBody>
            <a:bodyPr wrap="square" lIns="0" tIns="0" rIns="0" bIns="0" rtlCol="0"/>
            <a:lstStyle/>
            <a:p>
              <a:endParaRPr/>
            </a:p>
          </p:txBody>
        </p:sp>
        <p:sp>
          <p:nvSpPr>
            <p:cNvPr id="9610" name="object 9610"/>
            <p:cNvSpPr/>
            <p:nvPr/>
          </p:nvSpPr>
          <p:spPr>
            <a:xfrm>
              <a:off x="5562587" y="8603221"/>
              <a:ext cx="19685" cy="20955"/>
            </a:xfrm>
            <a:custGeom>
              <a:avLst/>
              <a:gdLst/>
              <a:ahLst/>
              <a:cxnLst/>
              <a:rect l="l" t="t" r="r" b="b"/>
              <a:pathLst>
                <a:path w="19685" h="20954">
                  <a:moveTo>
                    <a:pt x="19037" y="0"/>
                  </a:moveTo>
                  <a:lnTo>
                    <a:pt x="14655" y="5384"/>
                  </a:lnTo>
                  <a:lnTo>
                    <a:pt x="10033" y="10525"/>
                  </a:lnTo>
                  <a:lnTo>
                    <a:pt x="5153" y="15423"/>
                  </a:lnTo>
                  <a:lnTo>
                    <a:pt x="0" y="20078"/>
                  </a:lnTo>
                  <a:lnTo>
                    <a:pt x="533" y="20713"/>
                  </a:lnTo>
                  <a:lnTo>
                    <a:pt x="5663" y="16068"/>
                  </a:lnTo>
                  <a:lnTo>
                    <a:pt x="10515" y="11185"/>
                  </a:lnTo>
                  <a:lnTo>
                    <a:pt x="15110" y="6069"/>
                  </a:lnTo>
                  <a:lnTo>
                    <a:pt x="19469" y="723"/>
                  </a:lnTo>
                  <a:lnTo>
                    <a:pt x="19037" y="0"/>
                  </a:lnTo>
                  <a:close/>
                </a:path>
              </a:pathLst>
            </a:custGeom>
            <a:solidFill>
              <a:srgbClr val="F5BD1C"/>
            </a:solidFill>
          </p:spPr>
          <p:txBody>
            <a:bodyPr wrap="square" lIns="0" tIns="0" rIns="0" bIns="0" rtlCol="0"/>
            <a:lstStyle/>
            <a:p>
              <a:endParaRPr/>
            </a:p>
          </p:txBody>
        </p:sp>
        <p:sp>
          <p:nvSpPr>
            <p:cNvPr id="9611" name="object 9611"/>
            <p:cNvSpPr/>
            <p:nvPr/>
          </p:nvSpPr>
          <p:spPr>
            <a:xfrm>
              <a:off x="5563120" y="8603945"/>
              <a:ext cx="19050" cy="20320"/>
            </a:xfrm>
            <a:custGeom>
              <a:avLst/>
              <a:gdLst/>
              <a:ahLst/>
              <a:cxnLst/>
              <a:rect l="l" t="t" r="r" b="b"/>
              <a:pathLst>
                <a:path w="19050" h="20320">
                  <a:moveTo>
                    <a:pt x="18935" y="0"/>
                  </a:moveTo>
                  <a:lnTo>
                    <a:pt x="14576" y="5345"/>
                  </a:lnTo>
                  <a:lnTo>
                    <a:pt x="9982" y="10461"/>
                  </a:lnTo>
                  <a:lnTo>
                    <a:pt x="5130" y="15344"/>
                  </a:lnTo>
                  <a:lnTo>
                    <a:pt x="0" y="19989"/>
                  </a:lnTo>
                </a:path>
              </a:pathLst>
            </a:custGeom>
            <a:ln w="25400">
              <a:solidFill>
                <a:srgbClr val="F4B80F"/>
              </a:solidFill>
            </a:ln>
          </p:spPr>
          <p:txBody>
            <a:bodyPr wrap="square" lIns="0" tIns="0" rIns="0" bIns="0" rtlCol="0"/>
            <a:lstStyle/>
            <a:p>
              <a:endParaRPr/>
            </a:p>
          </p:txBody>
        </p:sp>
        <p:sp>
          <p:nvSpPr>
            <p:cNvPr id="9612" name="object 9612"/>
            <p:cNvSpPr/>
            <p:nvPr/>
          </p:nvSpPr>
          <p:spPr>
            <a:xfrm>
              <a:off x="5562587" y="8623300"/>
              <a:ext cx="635" cy="635"/>
            </a:xfrm>
            <a:custGeom>
              <a:avLst/>
              <a:gdLst/>
              <a:ahLst/>
              <a:cxnLst/>
              <a:rect l="l" t="t" r="r" b="b"/>
              <a:pathLst>
                <a:path w="635" h="634">
                  <a:moveTo>
                    <a:pt x="533" y="635"/>
                  </a:moveTo>
                  <a:lnTo>
                    <a:pt x="0" y="0"/>
                  </a:lnTo>
                </a:path>
              </a:pathLst>
            </a:custGeom>
            <a:ln w="25399">
              <a:solidFill>
                <a:srgbClr val="F4BC1C"/>
              </a:solidFill>
            </a:ln>
          </p:spPr>
          <p:txBody>
            <a:bodyPr wrap="square" lIns="0" tIns="0" rIns="0" bIns="0" rtlCol="0"/>
            <a:lstStyle/>
            <a:p>
              <a:endParaRPr/>
            </a:p>
          </p:txBody>
        </p:sp>
        <p:sp>
          <p:nvSpPr>
            <p:cNvPr id="9613" name="object 9613"/>
            <p:cNvSpPr/>
            <p:nvPr/>
          </p:nvSpPr>
          <p:spPr>
            <a:xfrm>
              <a:off x="5562587" y="8603221"/>
              <a:ext cx="19050" cy="20320"/>
            </a:xfrm>
            <a:custGeom>
              <a:avLst/>
              <a:gdLst/>
              <a:ahLst/>
              <a:cxnLst/>
              <a:rect l="l" t="t" r="r" b="b"/>
              <a:pathLst>
                <a:path w="19050" h="20320">
                  <a:moveTo>
                    <a:pt x="0" y="20078"/>
                  </a:moveTo>
                  <a:lnTo>
                    <a:pt x="5153" y="15423"/>
                  </a:lnTo>
                  <a:lnTo>
                    <a:pt x="10033" y="10525"/>
                  </a:lnTo>
                  <a:lnTo>
                    <a:pt x="14655" y="5384"/>
                  </a:lnTo>
                  <a:lnTo>
                    <a:pt x="19037" y="0"/>
                  </a:lnTo>
                </a:path>
              </a:pathLst>
            </a:custGeom>
            <a:ln w="25400">
              <a:solidFill>
                <a:srgbClr val="F5C22A"/>
              </a:solidFill>
            </a:ln>
          </p:spPr>
          <p:txBody>
            <a:bodyPr wrap="square" lIns="0" tIns="0" rIns="0" bIns="0" rtlCol="0"/>
            <a:lstStyle/>
            <a:p>
              <a:endParaRPr/>
            </a:p>
          </p:txBody>
        </p:sp>
        <p:sp>
          <p:nvSpPr>
            <p:cNvPr id="9614" name="object 9614"/>
            <p:cNvSpPr/>
            <p:nvPr/>
          </p:nvSpPr>
          <p:spPr>
            <a:xfrm>
              <a:off x="5581624" y="8603221"/>
              <a:ext cx="635" cy="1270"/>
            </a:xfrm>
            <a:custGeom>
              <a:avLst/>
              <a:gdLst/>
              <a:ahLst/>
              <a:cxnLst/>
              <a:rect l="l" t="t" r="r" b="b"/>
              <a:pathLst>
                <a:path w="635" h="1270">
                  <a:moveTo>
                    <a:pt x="0" y="0"/>
                  </a:moveTo>
                  <a:lnTo>
                    <a:pt x="431" y="723"/>
                  </a:lnTo>
                </a:path>
              </a:pathLst>
            </a:custGeom>
            <a:ln w="25400">
              <a:solidFill>
                <a:srgbClr val="F5BD1C"/>
              </a:solidFill>
            </a:ln>
          </p:spPr>
          <p:txBody>
            <a:bodyPr wrap="square" lIns="0" tIns="0" rIns="0" bIns="0" rtlCol="0"/>
            <a:lstStyle/>
            <a:p>
              <a:endParaRPr/>
            </a:p>
          </p:txBody>
        </p:sp>
        <p:sp>
          <p:nvSpPr>
            <p:cNvPr id="9615" name="object 9615"/>
            <p:cNvSpPr/>
            <p:nvPr/>
          </p:nvSpPr>
          <p:spPr>
            <a:xfrm>
              <a:off x="5562053" y="8602510"/>
              <a:ext cx="19685" cy="20955"/>
            </a:xfrm>
            <a:custGeom>
              <a:avLst/>
              <a:gdLst/>
              <a:ahLst/>
              <a:cxnLst/>
              <a:rect l="l" t="t" r="r" b="b"/>
              <a:pathLst>
                <a:path w="19685" h="20954">
                  <a:moveTo>
                    <a:pt x="19138" y="0"/>
                  </a:moveTo>
                  <a:lnTo>
                    <a:pt x="14733" y="5406"/>
                  </a:lnTo>
                  <a:lnTo>
                    <a:pt x="10083" y="10561"/>
                  </a:lnTo>
                  <a:lnTo>
                    <a:pt x="5176" y="15471"/>
                  </a:lnTo>
                  <a:lnTo>
                    <a:pt x="0" y="20142"/>
                  </a:lnTo>
                  <a:lnTo>
                    <a:pt x="533" y="20789"/>
                  </a:lnTo>
                  <a:lnTo>
                    <a:pt x="5686" y="16134"/>
                  </a:lnTo>
                  <a:lnTo>
                    <a:pt x="10566" y="11236"/>
                  </a:lnTo>
                  <a:lnTo>
                    <a:pt x="15188" y="6095"/>
                  </a:lnTo>
                  <a:lnTo>
                    <a:pt x="19570" y="711"/>
                  </a:lnTo>
                  <a:lnTo>
                    <a:pt x="19138" y="0"/>
                  </a:lnTo>
                  <a:close/>
                </a:path>
              </a:pathLst>
            </a:custGeom>
            <a:solidFill>
              <a:srgbClr val="F6C737"/>
            </a:solidFill>
          </p:spPr>
          <p:txBody>
            <a:bodyPr wrap="square" lIns="0" tIns="0" rIns="0" bIns="0" rtlCol="0"/>
            <a:lstStyle/>
            <a:p>
              <a:endParaRPr/>
            </a:p>
          </p:txBody>
        </p:sp>
        <p:sp>
          <p:nvSpPr>
            <p:cNvPr id="9616" name="object 9616"/>
            <p:cNvSpPr/>
            <p:nvPr/>
          </p:nvSpPr>
          <p:spPr>
            <a:xfrm>
              <a:off x="5562587" y="8603221"/>
              <a:ext cx="19050" cy="20320"/>
            </a:xfrm>
            <a:custGeom>
              <a:avLst/>
              <a:gdLst/>
              <a:ahLst/>
              <a:cxnLst/>
              <a:rect l="l" t="t" r="r" b="b"/>
              <a:pathLst>
                <a:path w="19050" h="20320">
                  <a:moveTo>
                    <a:pt x="19037" y="0"/>
                  </a:moveTo>
                  <a:lnTo>
                    <a:pt x="14655" y="5384"/>
                  </a:lnTo>
                  <a:lnTo>
                    <a:pt x="10033" y="10525"/>
                  </a:lnTo>
                  <a:lnTo>
                    <a:pt x="5153" y="15423"/>
                  </a:lnTo>
                  <a:lnTo>
                    <a:pt x="0" y="20078"/>
                  </a:lnTo>
                </a:path>
              </a:pathLst>
            </a:custGeom>
            <a:ln w="25400">
              <a:solidFill>
                <a:srgbClr val="F5C22A"/>
              </a:solidFill>
            </a:ln>
          </p:spPr>
          <p:txBody>
            <a:bodyPr wrap="square" lIns="0" tIns="0" rIns="0" bIns="0" rtlCol="0"/>
            <a:lstStyle/>
            <a:p>
              <a:endParaRPr/>
            </a:p>
          </p:txBody>
        </p:sp>
        <p:sp>
          <p:nvSpPr>
            <p:cNvPr id="9617" name="object 9617"/>
            <p:cNvSpPr/>
            <p:nvPr/>
          </p:nvSpPr>
          <p:spPr>
            <a:xfrm>
              <a:off x="5562053" y="8622652"/>
              <a:ext cx="635" cy="1270"/>
            </a:xfrm>
            <a:custGeom>
              <a:avLst/>
              <a:gdLst/>
              <a:ahLst/>
              <a:cxnLst/>
              <a:rect l="l" t="t" r="r" b="b"/>
              <a:pathLst>
                <a:path w="635" h="1270">
                  <a:moveTo>
                    <a:pt x="533" y="647"/>
                  </a:moveTo>
                  <a:lnTo>
                    <a:pt x="0" y="0"/>
                  </a:lnTo>
                </a:path>
              </a:pathLst>
            </a:custGeom>
            <a:ln w="25399">
              <a:solidFill>
                <a:srgbClr val="F6C637"/>
              </a:solidFill>
            </a:ln>
          </p:spPr>
          <p:txBody>
            <a:bodyPr wrap="square" lIns="0" tIns="0" rIns="0" bIns="0" rtlCol="0"/>
            <a:lstStyle/>
            <a:p>
              <a:endParaRPr/>
            </a:p>
          </p:txBody>
        </p:sp>
        <p:sp>
          <p:nvSpPr>
            <p:cNvPr id="9618" name="object 9618"/>
            <p:cNvSpPr/>
            <p:nvPr/>
          </p:nvSpPr>
          <p:spPr>
            <a:xfrm>
              <a:off x="5562053" y="8602510"/>
              <a:ext cx="19685" cy="20320"/>
            </a:xfrm>
            <a:custGeom>
              <a:avLst/>
              <a:gdLst/>
              <a:ahLst/>
              <a:cxnLst/>
              <a:rect l="l" t="t" r="r" b="b"/>
              <a:pathLst>
                <a:path w="19685" h="20320">
                  <a:moveTo>
                    <a:pt x="0" y="20142"/>
                  </a:moveTo>
                  <a:lnTo>
                    <a:pt x="5176" y="15471"/>
                  </a:lnTo>
                  <a:lnTo>
                    <a:pt x="10083" y="10561"/>
                  </a:lnTo>
                  <a:lnTo>
                    <a:pt x="14733" y="5406"/>
                  </a:lnTo>
                  <a:lnTo>
                    <a:pt x="19138" y="0"/>
                  </a:lnTo>
                </a:path>
              </a:pathLst>
            </a:custGeom>
            <a:ln w="25400">
              <a:solidFill>
                <a:srgbClr val="F7CC44"/>
              </a:solidFill>
            </a:ln>
          </p:spPr>
          <p:txBody>
            <a:bodyPr wrap="square" lIns="0" tIns="0" rIns="0" bIns="0" rtlCol="0"/>
            <a:lstStyle/>
            <a:p>
              <a:endParaRPr/>
            </a:p>
          </p:txBody>
        </p:sp>
        <p:sp>
          <p:nvSpPr>
            <p:cNvPr id="9619" name="object 9619"/>
            <p:cNvSpPr/>
            <p:nvPr/>
          </p:nvSpPr>
          <p:spPr>
            <a:xfrm>
              <a:off x="5581192" y="8602510"/>
              <a:ext cx="635" cy="1270"/>
            </a:xfrm>
            <a:custGeom>
              <a:avLst/>
              <a:gdLst/>
              <a:ahLst/>
              <a:cxnLst/>
              <a:rect l="l" t="t" r="r" b="b"/>
              <a:pathLst>
                <a:path w="635" h="1270">
                  <a:moveTo>
                    <a:pt x="0" y="0"/>
                  </a:moveTo>
                  <a:lnTo>
                    <a:pt x="431" y="711"/>
                  </a:lnTo>
                </a:path>
              </a:pathLst>
            </a:custGeom>
            <a:ln w="25400">
              <a:solidFill>
                <a:srgbClr val="F7C837"/>
              </a:solidFill>
            </a:ln>
          </p:spPr>
          <p:txBody>
            <a:bodyPr wrap="square" lIns="0" tIns="0" rIns="0" bIns="0" rtlCol="0"/>
            <a:lstStyle/>
            <a:p>
              <a:endParaRPr/>
            </a:p>
          </p:txBody>
        </p:sp>
        <p:sp>
          <p:nvSpPr>
            <p:cNvPr id="9620" name="object 9620"/>
            <p:cNvSpPr/>
            <p:nvPr/>
          </p:nvSpPr>
          <p:spPr>
            <a:xfrm>
              <a:off x="5561800" y="8602154"/>
              <a:ext cx="19685" cy="20955"/>
            </a:xfrm>
            <a:custGeom>
              <a:avLst/>
              <a:gdLst/>
              <a:ahLst/>
              <a:cxnLst/>
              <a:rect l="l" t="t" r="r" b="b"/>
              <a:pathLst>
                <a:path w="19685" h="20954">
                  <a:moveTo>
                    <a:pt x="19164" y="0"/>
                  </a:moveTo>
                  <a:lnTo>
                    <a:pt x="14755" y="5417"/>
                  </a:lnTo>
                  <a:lnTo>
                    <a:pt x="10096" y="10585"/>
                  </a:lnTo>
                  <a:lnTo>
                    <a:pt x="5180" y="15505"/>
                  </a:lnTo>
                  <a:lnTo>
                    <a:pt x="0" y="20180"/>
                  </a:lnTo>
                  <a:lnTo>
                    <a:pt x="253" y="20497"/>
                  </a:lnTo>
                  <a:lnTo>
                    <a:pt x="5430" y="15827"/>
                  </a:lnTo>
                  <a:lnTo>
                    <a:pt x="10337" y="10917"/>
                  </a:lnTo>
                  <a:lnTo>
                    <a:pt x="14987" y="5762"/>
                  </a:lnTo>
                  <a:lnTo>
                    <a:pt x="19392" y="355"/>
                  </a:lnTo>
                  <a:lnTo>
                    <a:pt x="19164" y="0"/>
                  </a:lnTo>
                  <a:close/>
                </a:path>
              </a:pathLst>
            </a:custGeom>
            <a:solidFill>
              <a:srgbClr val="F7CF49"/>
            </a:solidFill>
          </p:spPr>
          <p:txBody>
            <a:bodyPr wrap="square" lIns="0" tIns="0" rIns="0" bIns="0" rtlCol="0"/>
            <a:lstStyle/>
            <a:p>
              <a:endParaRPr/>
            </a:p>
          </p:txBody>
        </p:sp>
        <p:sp>
          <p:nvSpPr>
            <p:cNvPr id="9621" name="object 9621"/>
            <p:cNvSpPr/>
            <p:nvPr/>
          </p:nvSpPr>
          <p:spPr>
            <a:xfrm>
              <a:off x="5562053" y="8602510"/>
              <a:ext cx="19685" cy="20320"/>
            </a:xfrm>
            <a:custGeom>
              <a:avLst/>
              <a:gdLst/>
              <a:ahLst/>
              <a:cxnLst/>
              <a:rect l="l" t="t" r="r" b="b"/>
              <a:pathLst>
                <a:path w="19685" h="20320">
                  <a:moveTo>
                    <a:pt x="19138" y="0"/>
                  </a:moveTo>
                  <a:lnTo>
                    <a:pt x="14733" y="5406"/>
                  </a:lnTo>
                  <a:lnTo>
                    <a:pt x="10083" y="10561"/>
                  </a:lnTo>
                  <a:lnTo>
                    <a:pt x="5176" y="15471"/>
                  </a:lnTo>
                  <a:lnTo>
                    <a:pt x="0" y="20142"/>
                  </a:lnTo>
                </a:path>
              </a:pathLst>
            </a:custGeom>
            <a:ln w="25400">
              <a:solidFill>
                <a:srgbClr val="F7CC44"/>
              </a:solidFill>
            </a:ln>
          </p:spPr>
          <p:txBody>
            <a:bodyPr wrap="square" lIns="0" tIns="0" rIns="0" bIns="0" rtlCol="0"/>
            <a:lstStyle/>
            <a:p>
              <a:endParaRPr/>
            </a:p>
          </p:txBody>
        </p:sp>
        <p:sp>
          <p:nvSpPr>
            <p:cNvPr id="9622" name="object 9622"/>
            <p:cNvSpPr/>
            <p:nvPr/>
          </p:nvSpPr>
          <p:spPr>
            <a:xfrm>
              <a:off x="5561800" y="8622334"/>
              <a:ext cx="635" cy="635"/>
            </a:xfrm>
            <a:custGeom>
              <a:avLst/>
              <a:gdLst/>
              <a:ahLst/>
              <a:cxnLst/>
              <a:rect l="l" t="t" r="r" b="b"/>
              <a:pathLst>
                <a:path w="635" h="634">
                  <a:moveTo>
                    <a:pt x="253" y="317"/>
                  </a:moveTo>
                  <a:lnTo>
                    <a:pt x="0" y="0"/>
                  </a:lnTo>
                </a:path>
              </a:pathLst>
            </a:custGeom>
            <a:ln w="25400">
              <a:solidFill>
                <a:srgbClr val="F7CE49"/>
              </a:solidFill>
            </a:ln>
          </p:spPr>
          <p:txBody>
            <a:bodyPr wrap="square" lIns="0" tIns="0" rIns="0" bIns="0" rtlCol="0"/>
            <a:lstStyle/>
            <a:p>
              <a:endParaRPr/>
            </a:p>
          </p:txBody>
        </p:sp>
        <p:sp>
          <p:nvSpPr>
            <p:cNvPr id="9623" name="object 9623"/>
            <p:cNvSpPr/>
            <p:nvPr/>
          </p:nvSpPr>
          <p:spPr>
            <a:xfrm>
              <a:off x="5561800" y="8602154"/>
              <a:ext cx="19685" cy="20320"/>
            </a:xfrm>
            <a:custGeom>
              <a:avLst/>
              <a:gdLst/>
              <a:ahLst/>
              <a:cxnLst/>
              <a:rect l="l" t="t" r="r" b="b"/>
              <a:pathLst>
                <a:path w="19685" h="20320">
                  <a:moveTo>
                    <a:pt x="0" y="20180"/>
                  </a:moveTo>
                  <a:lnTo>
                    <a:pt x="5180" y="15505"/>
                  </a:lnTo>
                  <a:lnTo>
                    <a:pt x="10096" y="10585"/>
                  </a:lnTo>
                  <a:lnTo>
                    <a:pt x="14755" y="5417"/>
                  </a:lnTo>
                  <a:lnTo>
                    <a:pt x="19164" y="0"/>
                  </a:lnTo>
                </a:path>
              </a:pathLst>
            </a:custGeom>
            <a:ln w="25400">
              <a:solidFill>
                <a:srgbClr val="F7D14D"/>
              </a:solidFill>
            </a:ln>
          </p:spPr>
          <p:txBody>
            <a:bodyPr wrap="square" lIns="0" tIns="0" rIns="0" bIns="0" rtlCol="0"/>
            <a:lstStyle/>
            <a:p>
              <a:endParaRPr/>
            </a:p>
          </p:txBody>
        </p:sp>
        <p:sp>
          <p:nvSpPr>
            <p:cNvPr id="9624" name="object 9624"/>
            <p:cNvSpPr/>
            <p:nvPr/>
          </p:nvSpPr>
          <p:spPr>
            <a:xfrm>
              <a:off x="5580964" y="8602154"/>
              <a:ext cx="635" cy="635"/>
            </a:xfrm>
            <a:custGeom>
              <a:avLst/>
              <a:gdLst/>
              <a:ahLst/>
              <a:cxnLst/>
              <a:rect l="l" t="t" r="r" b="b"/>
              <a:pathLst>
                <a:path w="635" h="634">
                  <a:moveTo>
                    <a:pt x="0" y="0"/>
                  </a:moveTo>
                  <a:lnTo>
                    <a:pt x="228" y="355"/>
                  </a:lnTo>
                </a:path>
              </a:pathLst>
            </a:custGeom>
            <a:ln w="25400">
              <a:solidFill>
                <a:srgbClr val="F7D049"/>
              </a:solidFill>
            </a:ln>
          </p:spPr>
          <p:txBody>
            <a:bodyPr wrap="square" lIns="0" tIns="0" rIns="0" bIns="0" rtlCol="0"/>
            <a:lstStyle/>
            <a:p>
              <a:endParaRPr/>
            </a:p>
          </p:txBody>
        </p:sp>
        <p:sp>
          <p:nvSpPr>
            <p:cNvPr id="9625" name="object 9625"/>
            <p:cNvSpPr/>
            <p:nvPr/>
          </p:nvSpPr>
          <p:spPr>
            <a:xfrm>
              <a:off x="5561533" y="8601799"/>
              <a:ext cx="19685" cy="20955"/>
            </a:xfrm>
            <a:custGeom>
              <a:avLst/>
              <a:gdLst/>
              <a:ahLst/>
              <a:cxnLst/>
              <a:rect l="l" t="t" r="r" b="b"/>
              <a:pathLst>
                <a:path w="19685" h="20954">
                  <a:moveTo>
                    <a:pt x="19202" y="0"/>
                  </a:moveTo>
                  <a:lnTo>
                    <a:pt x="14792" y="5419"/>
                  </a:lnTo>
                  <a:lnTo>
                    <a:pt x="10120" y="10593"/>
                  </a:lnTo>
                  <a:lnTo>
                    <a:pt x="5188" y="15521"/>
                  </a:lnTo>
                  <a:lnTo>
                    <a:pt x="0" y="20205"/>
                  </a:lnTo>
                  <a:lnTo>
                    <a:pt x="266" y="20535"/>
                  </a:lnTo>
                  <a:lnTo>
                    <a:pt x="5447" y="15861"/>
                  </a:lnTo>
                  <a:lnTo>
                    <a:pt x="10363" y="10941"/>
                  </a:lnTo>
                  <a:lnTo>
                    <a:pt x="15022" y="5773"/>
                  </a:lnTo>
                  <a:lnTo>
                    <a:pt x="19431" y="355"/>
                  </a:lnTo>
                  <a:lnTo>
                    <a:pt x="19202" y="0"/>
                  </a:lnTo>
                  <a:close/>
                </a:path>
              </a:pathLst>
            </a:custGeom>
            <a:solidFill>
              <a:srgbClr val="F8D24E"/>
            </a:solidFill>
          </p:spPr>
          <p:txBody>
            <a:bodyPr wrap="square" lIns="0" tIns="0" rIns="0" bIns="0" rtlCol="0"/>
            <a:lstStyle/>
            <a:p>
              <a:endParaRPr/>
            </a:p>
          </p:txBody>
        </p:sp>
        <p:sp>
          <p:nvSpPr>
            <p:cNvPr id="9626" name="object 9626"/>
            <p:cNvSpPr/>
            <p:nvPr/>
          </p:nvSpPr>
          <p:spPr>
            <a:xfrm>
              <a:off x="5561800" y="8602154"/>
              <a:ext cx="19685" cy="20320"/>
            </a:xfrm>
            <a:custGeom>
              <a:avLst/>
              <a:gdLst/>
              <a:ahLst/>
              <a:cxnLst/>
              <a:rect l="l" t="t" r="r" b="b"/>
              <a:pathLst>
                <a:path w="19685" h="20320">
                  <a:moveTo>
                    <a:pt x="19164" y="0"/>
                  </a:moveTo>
                  <a:lnTo>
                    <a:pt x="14755" y="5417"/>
                  </a:lnTo>
                  <a:lnTo>
                    <a:pt x="10096" y="10585"/>
                  </a:lnTo>
                  <a:lnTo>
                    <a:pt x="5180" y="15505"/>
                  </a:lnTo>
                  <a:lnTo>
                    <a:pt x="0" y="20180"/>
                  </a:lnTo>
                </a:path>
              </a:pathLst>
            </a:custGeom>
            <a:ln w="25400">
              <a:solidFill>
                <a:srgbClr val="F7D14D"/>
              </a:solidFill>
            </a:ln>
          </p:spPr>
          <p:txBody>
            <a:bodyPr wrap="square" lIns="0" tIns="0" rIns="0" bIns="0" rtlCol="0"/>
            <a:lstStyle/>
            <a:p>
              <a:endParaRPr/>
            </a:p>
          </p:txBody>
        </p:sp>
        <p:sp>
          <p:nvSpPr>
            <p:cNvPr id="9627" name="object 9627"/>
            <p:cNvSpPr/>
            <p:nvPr/>
          </p:nvSpPr>
          <p:spPr>
            <a:xfrm>
              <a:off x="5561533" y="8622004"/>
              <a:ext cx="635" cy="635"/>
            </a:xfrm>
            <a:custGeom>
              <a:avLst/>
              <a:gdLst/>
              <a:ahLst/>
              <a:cxnLst/>
              <a:rect l="l" t="t" r="r" b="b"/>
              <a:pathLst>
                <a:path w="635" h="634">
                  <a:moveTo>
                    <a:pt x="266" y="330"/>
                  </a:moveTo>
                  <a:lnTo>
                    <a:pt x="0" y="0"/>
                  </a:lnTo>
                </a:path>
              </a:pathLst>
            </a:custGeom>
            <a:ln w="25400">
              <a:solidFill>
                <a:srgbClr val="F7D24E"/>
              </a:solidFill>
            </a:ln>
          </p:spPr>
          <p:txBody>
            <a:bodyPr wrap="square" lIns="0" tIns="0" rIns="0" bIns="0" rtlCol="0"/>
            <a:lstStyle/>
            <a:p>
              <a:endParaRPr/>
            </a:p>
          </p:txBody>
        </p:sp>
        <p:sp>
          <p:nvSpPr>
            <p:cNvPr id="9628" name="object 9628"/>
            <p:cNvSpPr/>
            <p:nvPr/>
          </p:nvSpPr>
          <p:spPr>
            <a:xfrm>
              <a:off x="5561533" y="8601799"/>
              <a:ext cx="19685" cy="20320"/>
            </a:xfrm>
            <a:custGeom>
              <a:avLst/>
              <a:gdLst/>
              <a:ahLst/>
              <a:cxnLst/>
              <a:rect l="l" t="t" r="r" b="b"/>
              <a:pathLst>
                <a:path w="19685" h="20320">
                  <a:moveTo>
                    <a:pt x="0" y="20205"/>
                  </a:moveTo>
                  <a:lnTo>
                    <a:pt x="5188" y="15521"/>
                  </a:lnTo>
                  <a:lnTo>
                    <a:pt x="10120" y="10593"/>
                  </a:lnTo>
                  <a:lnTo>
                    <a:pt x="14792" y="5419"/>
                  </a:lnTo>
                  <a:lnTo>
                    <a:pt x="19202" y="0"/>
                  </a:lnTo>
                </a:path>
              </a:pathLst>
            </a:custGeom>
            <a:ln w="25400">
              <a:solidFill>
                <a:srgbClr val="F8D350"/>
              </a:solidFill>
            </a:ln>
          </p:spPr>
          <p:txBody>
            <a:bodyPr wrap="square" lIns="0" tIns="0" rIns="0" bIns="0" rtlCol="0"/>
            <a:lstStyle/>
            <a:p>
              <a:endParaRPr/>
            </a:p>
          </p:txBody>
        </p:sp>
        <p:sp>
          <p:nvSpPr>
            <p:cNvPr id="9629" name="object 9629"/>
            <p:cNvSpPr/>
            <p:nvPr/>
          </p:nvSpPr>
          <p:spPr>
            <a:xfrm>
              <a:off x="5580735" y="8601799"/>
              <a:ext cx="635" cy="635"/>
            </a:xfrm>
            <a:custGeom>
              <a:avLst/>
              <a:gdLst/>
              <a:ahLst/>
              <a:cxnLst/>
              <a:rect l="l" t="t" r="r" b="b"/>
              <a:pathLst>
                <a:path w="635" h="634">
                  <a:moveTo>
                    <a:pt x="0" y="0"/>
                  </a:moveTo>
                  <a:lnTo>
                    <a:pt x="228" y="355"/>
                  </a:lnTo>
                </a:path>
              </a:pathLst>
            </a:custGeom>
            <a:ln w="25400">
              <a:solidFill>
                <a:srgbClr val="F8D24E"/>
              </a:solidFill>
            </a:ln>
          </p:spPr>
          <p:txBody>
            <a:bodyPr wrap="square" lIns="0" tIns="0" rIns="0" bIns="0" rtlCol="0"/>
            <a:lstStyle/>
            <a:p>
              <a:endParaRPr/>
            </a:p>
          </p:txBody>
        </p:sp>
        <p:sp>
          <p:nvSpPr>
            <p:cNvPr id="9630" name="object 9630"/>
            <p:cNvSpPr/>
            <p:nvPr/>
          </p:nvSpPr>
          <p:spPr>
            <a:xfrm>
              <a:off x="5558396" y="8624239"/>
              <a:ext cx="5715" cy="4445"/>
            </a:xfrm>
            <a:custGeom>
              <a:avLst/>
              <a:gdLst/>
              <a:ahLst/>
              <a:cxnLst/>
              <a:rect l="l" t="t" r="r" b="b"/>
              <a:pathLst>
                <a:path w="5714" h="4445">
                  <a:moveTo>
                    <a:pt x="4991" y="0"/>
                  </a:moveTo>
                  <a:lnTo>
                    <a:pt x="3365" y="1396"/>
                  </a:lnTo>
                  <a:lnTo>
                    <a:pt x="1701" y="2768"/>
                  </a:lnTo>
                  <a:lnTo>
                    <a:pt x="0" y="4127"/>
                  </a:lnTo>
                  <a:lnTo>
                    <a:pt x="292" y="4406"/>
                  </a:lnTo>
                  <a:lnTo>
                    <a:pt x="1981" y="3073"/>
                  </a:lnTo>
                  <a:lnTo>
                    <a:pt x="3632" y="1701"/>
                  </a:lnTo>
                  <a:lnTo>
                    <a:pt x="5257" y="304"/>
                  </a:lnTo>
                  <a:lnTo>
                    <a:pt x="4991" y="0"/>
                  </a:lnTo>
                  <a:close/>
                </a:path>
              </a:pathLst>
            </a:custGeom>
            <a:solidFill>
              <a:srgbClr val="F4B406"/>
            </a:solidFill>
          </p:spPr>
          <p:txBody>
            <a:bodyPr wrap="square" lIns="0" tIns="0" rIns="0" bIns="0" rtlCol="0"/>
            <a:lstStyle/>
            <a:p>
              <a:endParaRPr/>
            </a:p>
          </p:txBody>
        </p:sp>
        <p:sp>
          <p:nvSpPr>
            <p:cNvPr id="9631" name="object 9631"/>
            <p:cNvSpPr/>
            <p:nvPr/>
          </p:nvSpPr>
          <p:spPr>
            <a:xfrm>
              <a:off x="5558688" y="8624544"/>
              <a:ext cx="5080" cy="4445"/>
            </a:xfrm>
            <a:custGeom>
              <a:avLst/>
              <a:gdLst/>
              <a:ahLst/>
              <a:cxnLst/>
              <a:rect l="l" t="t" r="r" b="b"/>
              <a:pathLst>
                <a:path w="5079" h="4445">
                  <a:moveTo>
                    <a:pt x="4965" y="0"/>
                  </a:moveTo>
                  <a:lnTo>
                    <a:pt x="0" y="4102"/>
                  </a:lnTo>
                </a:path>
              </a:pathLst>
            </a:custGeom>
            <a:ln w="25400">
              <a:solidFill>
                <a:srgbClr val="F4B405"/>
              </a:solidFill>
            </a:ln>
          </p:spPr>
          <p:txBody>
            <a:bodyPr wrap="square" lIns="0" tIns="0" rIns="0" bIns="0" rtlCol="0"/>
            <a:lstStyle/>
            <a:p>
              <a:endParaRPr/>
            </a:p>
          </p:txBody>
        </p:sp>
        <p:sp>
          <p:nvSpPr>
            <p:cNvPr id="9632" name="object 9632"/>
            <p:cNvSpPr/>
            <p:nvPr/>
          </p:nvSpPr>
          <p:spPr>
            <a:xfrm>
              <a:off x="5558396" y="8628367"/>
              <a:ext cx="635" cy="635"/>
            </a:xfrm>
            <a:custGeom>
              <a:avLst/>
              <a:gdLst/>
              <a:ahLst/>
              <a:cxnLst/>
              <a:rect l="l" t="t" r="r" b="b"/>
              <a:pathLst>
                <a:path w="635" h="634">
                  <a:moveTo>
                    <a:pt x="292" y="279"/>
                  </a:moveTo>
                  <a:lnTo>
                    <a:pt x="0" y="0"/>
                  </a:lnTo>
                </a:path>
              </a:pathLst>
            </a:custGeom>
            <a:ln w="25400">
              <a:solidFill>
                <a:srgbClr val="F4B609"/>
              </a:solidFill>
            </a:ln>
          </p:spPr>
          <p:txBody>
            <a:bodyPr wrap="square" lIns="0" tIns="0" rIns="0" bIns="0" rtlCol="0"/>
            <a:lstStyle/>
            <a:p>
              <a:endParaRPr/>
            </a:p>
          </p:txBody>
        </p:sp>
        <p:sp>
          <p:nvSpPr>
            <p:cNvPr id="9633" name="object 9633"/>
            <p:cNvSpPr/>
            <p:nvPr/>
          </p:nvSpPr>
          <p:spPr>
            <a:xfrm>
              <a:off x="5558396" y="8624239"/>
              <a:ext cx="5080" cy="4445"/>
            </a:xfrm>
            <a:custGeom>
              <a:avLst/>
              <a:gdLst/>
              <a:ahLst/>
              <a:cxnLst/>
              <a:rect l="l" t="t" r="r" b="b"/>
              <a:pathLst>
                <a:path w="5079" h="4445">
                  <a:moveTo>
                    <a:pt x="0" y="4127"/>
                  </a:moveTo>
                  <a:lnTo>
                    <a:pt x="4991" y="0"/>
                  </a:lnTo>
                </a:path>
              </a:pathLst>
            </a:custGeom>
            <a:ln w="25400">
              <a:solidFill>
                <a:srgbClr val="F4B508"/>
              </a:solidFill>
            </a:ln>
          </p:spPr>
          <p:txBody>
            <a:bodyPr wrap="square" lIns="0" tIns="0" rIns="0" bIns="0" rtlCol="0"/>
            <a:lstStyle/>
            <a:p>
              <a:endParaRPr/>
            </a:p>
          </p:txBody>
        </p:sp>
        <p:sp>
          <p:nvSpPr>
            <p:cNvPr id="9634" name="object 9634"/>
            <p:cNvSpPr/>
            <p:nvPr/>
          </p:nvSpPr>
          <p:spPr>
            <a:xfrm>
              <a:off x="5563387" y="8624239"/>
              <a:ext cx="635" cy="635"/>
            </a:xfrm>
            <a:custGeom>
              <a:avLst/>
              <a:gdLst/>
              <a:ahLst/>
              <a:cxnLst/>
              <a:rect l="l" t="t" r="r" b="b"/>
              <a:pathLst>
                <a:path w="635" h="634">
                  <a:moveTo>
                    <a:pt x="0" y="0"/>
                  </a:moveTo>
                  <a:lnTo>
                    <a:pt x="266" y="304"/>
                  </a:lnTo>
                </a:path>
              </a:pathLst>
            </a:custGeom>
            <a:ln w="25400">
              <a:solidFill>
                <a:srgbClr val="F4B305"/>
              </a:solidFill>
            </a:ln>
          </p:spPr>
          <p:txBody>
            <a:bodyPr wrap="square" lIns="0" tIns="0" rIns="0" bIns="0" rtlCol="0"/>
            <a:lstStyle/>
            <a:p>
              <a:endParaRPr/>
            </a:p>
          </p:txBody>
        </p:sp>
        <p:sp>
          <p:nvSpPr>
            <p:cNvPr id="9635" name="object 9635"/>
            <p:cNvSpPr/>
            <p:nvPr/>
          </p:nvSpPr>
          <p:spPr>
            <a:xfrm>
              <a:off x="5558091" y="8623935"/>
              <a:ext cx="5715" cy="4445"/>
            </a:xfrm>
            <a:custGeom>
              <a:avLst/>
              <a:gdLst/>
              <a:ahLst/>
              <a:cxnLst/>
              <a:rect l="l" t="t" r="r" b="b"/>
              <a:pathLst>
                <a:path w="5714" h="4445">
                  <a:moveTo>
                    <a:pt x="5029" y="0"/>
                  </a:moveTo>
                  <a:lnTo>
                    <a:pt x="1727" y="2781"/>
                  </a:lnTo>
                  <a:lnTo>
                    <a:pt x="0" y="4140"/>
                  </a:lnTo>
                  <a:lnTo>
                    <a:pt x="304" y="4432"/>
                  </a:lnTo>
                  <a:lnTo>
                    <a:pt x="2006" y="3073"/>
                  </a:lnTo>
                  <a:lnTo>
                    <a:pt x="3670" y="1701"/>
                  </a:lnTo>
                  <a:lnTo>
                    <a:pt x="5295" y="304"/>
                  </a:lnTo>
                  <a:lnTo>
                    <a:pt x="5029" y="0"/>
                  </a:lnTo>
                  <a:close/>
                </a:path>
              </a:pathLst>
            </a:custGeom>
            <a:solidFill>
              <a:srgbClr val="F4B60C"/>
            </a:solidFill>
          </p:spPr>
          <p:txBody>
            <a:bodyPr wrap="square" lIns="0" tIns="0" rIns="0" bIns="0" rtlCol="0"/>
            <a:lstStyle/>
            <a:p>
              <a:endParaRPr/>
            </a:p>
          </p:txBody>
        </p:sp>
        <p:sp>
          <p:nvSpPr>
            <p:cNvPr id="9636" name="object 9636"/>
            <p:cNvSpPr/>
            <p:nvPr/>
          </p:nvSpPr>
          <p:spPr>
            <a:xfrm>
              <a:off x="5558396" y="8624239"/>
              <a:ext cx="5080" cy="4445"/>
            </a:xfrm>
            <a:custGeom>
              <a:avLst/>
              <a:gdLst/>
              <a:ahLst/>
              <a:cxnLst/>
              <a:rect l="l" t="t" r="r" b="b"/>
              <a:pathLst>
                <a:path w="5079" h="4445">
                  <a:moveTo>
                    <a:pt x="4991" y="0"/>
                  </a:moveTo>
                  <a:lnTo>
                    <a:pt x="0" y="4127"/>
                  </a:lnTo>
                </a:path>
              </a:pathLst>
            </a:custGeom>
            <a:ln w="25400">
              <a:solidFill>
                <a:srgbClr val="F4B508"/>
              </a:solidFill>
            </a:ln>
          </p:spPr>
          <p:txBody>
            <a:bodyPr wrap="square" lIns="0" tIns="0" rIns="0" bIns="0" rtlCol="0"/>
            <a:lstStyle/>
            <a:p>
              <a:endParaRPr/>
            </a:p>
          </p:txBody>
        </p:sp>
        <p:sp>
          <p:nvSpPr>
            <p:cNvPr id="9637" name="object 9637"/>
            <p:cNvSpPr/>
            <p:nvPr/>
          </p:nvSpPr>
          <p:spPr>
            <a:xfrm>
              <a:off x="5558091" y="8628075"/>
              <a:ext cx="635" cy="635"/>
            </a:xfrm>
            <a:custGeom>
              <a:avLst/>
              <a:gdLst/>
              <a:ahLst/>
              <a:cxnLst/>
              <a:rect l="l" t="t" r="r" b="b"/>
              <a:pathLst>
                <a:path w="635" h="634">
                  <a:moveTo>
                    <a:pt x="304" y="292"/>
                  </a:moveTo>
                  <a:lnTo>
                    <a:pt x="0" y="0"/>
                  </a:lnTo>
                </a:path>
              </a:pathLst>
            </a:custGeom>
            <a:ln w="25400">
              <a:solidFill>
                <a:srgbClr val="F4B80E"/>
              </a:solidFill>
            </a:ln>
          </p:spPr>
          <p:txBody>
            <a:bodyPr wrap="square" lIns="0" tIns="0" rIns="0" bIns="0" rtlCol="0"/>
            <a:lstStyle/>
            <a:p>
              <a:endParaRPr/>
            </a:p>
          </p:txBody>
        </p:sp>
        <p:sp>
          <p:nvSpPr>
            <p:cNvPr id="9638" name="object 9638"/>
            <p:cNvSpPr/>
            <p:nvPr/>
          </p:nvSpPr>
          <p:spPr>
            <a:xfrm>
              <a:off x="5558091" y="8623935"/>
              <a:ext cx="5080" cy="4445"/>
            </a:xfrm>
            <a:custGeom>
              <a:avLst/>
              <a:gdLst/>
              <a:ahLst/>
              <a:cxnLst/>
              <a:rect l="l" t="t" r="r" b="b"/>
              <a:pathLst>
                <a:path w="5079" h="4445">
                  <a:moveTo>
                    <a:pt x="0" y="4140"/>
                  </a:moveTo>
                  <a:lnTo>
                    <a:pt x="5029" y="0"/>
                  </a:lnTo>
                </a:path>
              </a:pathLst>
            </a:custGeom>
            <a:ln w="25400">
              <a:solidFill>
                <a:srgbClr val="F4B810"/>
              </a:solidFill>
            </a:ln>
          </p:spPr>
          <p:txBody>
            <a:bodyPr wrap="square" lIns="0" tIns="0" rIns="0" bIns="0" rtlCol="0"/>
            <a:lstStyle/>
            <a:p>
              <a:endParaRPr/>
            </a:p>
          </p:txBody>
        </p:sp>
        <p:sp>
          <p:nvSpPr>
            <p:cNvPr id="9639" name="object 9639"/>
            <p:cNvSpPr/>
            <p:nvPr/>
          </p:nvSpPr>
          <p:spPr>
            <a:xfrm>
              <a:off x="5563120" y="8623935"/>
              <a:ext cx="635" cy="635"/>
            </a:xfrm>
            <a:custGeom>
              <a:avLst/>
              <a:gdLst/>
              <a:ahLst/>
              <a:cxnLst/>
              <a:rect l="l" t="t" r="r" b="b"/>
              <a:pathLst>
                <a:path w="635" h="634">
                  <a:moveTo>
                    <a:pt x="0" y="0"/>
                  </a:moveTo>
                  <a:lnTo>
                    <a:pt x="266" y="304"/>
                  </a:lnTo>
                </a:path>
              </a:pathLst>
            </a:custGeom>
            <a:ln w="25400">
              <a:solidFill>
                <a:srgbClr val="F4B60A"/>
              </a:solidFill>
            </a:ln>
          </p:spPr>
          <p:txBody>
            <a:bodyPr wrap="square" lIns="0" tIns="0" rIns="0" bIns="0" rtlCol="0"/>
            <a:lstStyle/>
            <a:p>
              <a:endParaRPr/>
            </a:p>
          </p:txBody>
        </p:sp>
        <p:sp>
          <p:nvSpPr>
            <p:cNvPr id="9640" name="object 9640"/>
            <p:cNvSpPr/>
            <p:nvPr/>
          </p:nvSpPr>
          <p:spPr>
            <a:xfrm>
              <a:off x="5557494" y="8623300"/>
              <a:ext cx="5715" cy="5080"/>
            </a:xfrm>
            <a:custGeom>
              <a:avLst/>
              <a:gdLst/>
              <a:ahLst/>
              <a:cxnLst/>
              <a:rect l="l" t="t" r="r" b="b"/>
              <a:pathLst>
                <a:path w="5714" h="5079">
                  <a:moveTo>
                    <a:pt x="5092" y="0"/>
                  </a:moveTo>
                  <a:lnTo>
                    <a:pt x="3454" y="1409"/>
                  </a:lnTo>
                  <a:lnTo>
                    <a:pt x="1739" y="2819"/>
                  </a:lnTo>
                  <a:lnTo>
                    <a:pt x="0" y="4191"/>
                  </a:lnTo>
                  <a:lnTo>
                    <a:pt x="596" y="4775"/>
                  </a:lnTo>
                  <a:lnTo>
                    <a:pt x="2324" y="3416"/>
                  </a:lnTo>
                  <a:lnTo>
                    <a:pt x="5626" y="635"/>
                  </a:lnTo>
                  <a:lnTo>
                    <a:pt x="5092" y="0"/>
                  </a:lnTo>
                  <a:close/>
                </a:path>
              </a:pathLst>
            </a:custGeom>
            <a:solidFill>
              <a:srgbClr val="F5BD1E"/>
            </a:solidFill>
          </p:spPr>
          <p:txBody>
            <a:bodyPr wrap="square" lIns="0" tIns="0" rIns="0" bIns="0" rtlCol="0"/>
            <a:lstStyle/>
            <a:p>
              <a:endParaRPr/>
            </a:p>
          </p:txBody>
        </p:sp>
        <p:sp>
          <p:nvSpPr>
            <p:cNvPr id="9641" name="object 9641"/>
            <p:cNvSpPr/>
            <p:nvPr/>
          </p:nvSpPr>
          <p:spPr>
            <a:xfrm>
              <a:off x="5558091" y="8623935"/>
              <a:ext cx="5080" cy="4445"/>
            </a:xfrm>
            <a:custGeom>
              <a:avLst/>
              <a:gdLst/>
              <a:ahLst/>
              <a:cxnLst/>
              <a:rect l="l" t="t" r="r" b="b"/>
              <a:pathLst>
                <a:path w="5079" h="4445">
                  <a:moveTo>
                    <a:pt x="5029" y="0"/>
                  </a:moveTo>
                  <a:lnTo>
                    <a:pt x="0" y="4140"/>
                  </a:lnTo>
                </a:path>
              </a:pathLst>
            </a:custGeom>
            <a:ln w="25400">
              <a:solidFill>
                <a:srgbClr val="F4B810"/>
              </a:solidFill>
            </a:ln>
          </p:spPr>
          <p:txBody>
            <a:bodyPr wrap="square" lIns="0" tIns="0" rIns="0" bIns="0" rtlCol="0"/>
            <a:lstStyle/>
            <a:p>
              <a:endParaRPr/>
            </a:p>
          </p:txBody>
        </p:sp>
        <p:sp>
          <p:nvSpPr>
            <p:cNvPr id="9642" name="object 9642"/>
            <p:cNvSpPr/>
            <p:nvPr/>
          </p:nvSpPr>
          <p:spPr>
            <a:xfrm>
              <a:off x="5557494" y="8627491"/>
              <a:ext cx="635" cy="635"/>
            </a:xfrm>
            <a:custGeom>
              <a:avLst/>
              <a:gdLst/>
              <a:ahLst/>
              <a:cxnLst/>
              <a:rect l="l" t="t" r="r" b="b"/>
              <a:pathLst>
                <a:path w="635" h="634">
                  <a:moveTo>
                    <a:pt x="596" y="584"/>
                  </a:moveTo>
                  <a:lnTo>
                    <a:pt x="0" y="0"/>
                  </a:lnTo>
                </a:path>
              </a:pathLst>
            </a:custGeom>
            <a:ln w="25400">
              <a:solidFill>
                <a:srgbClr val="F5BD1F"/>
              </a:solidFill>
            </a:ln>
          </p:spPr>
          <p:txBody>
            <a:bodyPr wrap="square" lIns="0" tIns="0" rIns="0" bIns="0" rtlCol="0"/>
            <a:lstStyle/>
            <a:p>
              <a:endParaRPr/>
            </a:p>
          </p:txBody>
        </p:sp>
        <p:sp>
          <p:nvSpPr>
            <p:cNvPr id="9643" name="object 9643"/>
            <p:cNvSpPr/>
            <p:nvPr/>
          </p:nvSpPr>
          <p:spPr>
            <a:xfrm>
              <a:off x="5557494" y="8623300"/>
              <a:ext cx="5715" cy="4445"/>
            </a:xfrm>
            <a:custGeom>
              <a:avLst/>
              <a:gdLst/>
              <a:ahLst/>
              <a:cxnLst/>
              <a:rect l="l" t="t" r="r" b="b"/>
              <a:pathLst>
                <a:path w="5714" h="4445">
                  <a:moveTo>
                    <a:pt x="0" y="4191"/>
                  </a:moveTo>
                  <a:lnTo>
                    <a:pt x="5092" y="0"/>
                  </a:lnTo>
                </a:path>
              </a:pathLst>
            </a:custGeom>
            <a:ln w="25400">
              <a:solidFill>
                <a:srgbClr val="F5C12A"/>
              </a:solidFill>
            </a:ln>
          </p:spPr>
          <p:txBody>
            <a:bodyPr wrap="square" lIns="0" tIns="0" rIns="0" bIns="0" rtlCol="0"/>
            <a:lstStyle/>
            <a:p>
              <a:endParaRPr/>
            </a:p>
          </p:txBody>
        </p:sp>
        <p:sp>
          <p:nvSpPr>
            <p:cNvPr id="9644" name="object 9644"/>
            <p:cNvSpPr/>
            <p:nvPr/>
          </p:nvSpPr>
          <p:spPr>
            <a:xfrm>
              <a:off x="5562587" y="8623300"/>
              <a:ext cx="635" cy="635"/>
            </a:xfrm>
            <a:custGeom>
              <a:avLst/>
              <a:gdLst/>
              <a:ahLst/>
              <a:cxnLst/>
              <a:rect l="l" t="t" r="r" b="b"/>
              <a:pathLst>
                <a:path w="635" h="634">
                  <a:moveTo>
                    <a:pt x="0" y="0"/>
                  </a:moveTo>
                  <a:lnTo>
                    <a:pt x="533" y="635"/>
                  </a:lnTo>
                </a:path>
              </a:pathLst>
            </a:custGeom>
            <a:ln w="25399">
              <a:solidFill>
                <a:srgbClr val="F4BC1C"/>
              </a:solidFill>
            </a:ln>
          </p:spPr>
          <p:txBody>
            <a:bodyPr wrap="square" lIns="0" tIns="0" rIns="0" bIns="0" rtlCol="0"/>
            <a:lstStyle/>
            <a:p>
              <a:endParaRPr/>
            </a:p>
          </p:txBody>
        </p:sp>
        <p:sp>
          <p:nvSpPr>
            <p:cNvPr id="9645" name="object 9645"/>
            <p:cNvSpPr/>
            <p:nvPr/>
          </p:nvSpPr>
          <p:spPr>
            <a:xfrm>
              <a:off x="5553176" y="8628367"/>
              <a:ext cx="5715" cy="4445"/>
            </a:xfrm>
            <a:custGeom>
              <a:avLst/>
              <a:gdLst/>
              <a:ahLst/>
              <a:cxnLst/>
              <a:rect l="l" t="t" r="r" b="b"/>
              <a:pathLst>
                <a:path w="5714" h="4445">
                  <a:moveTo>
                    <a:pt x="5219" y="0"/>
                  </a:moveTo>
                  <a:lnTo>
                    <a:pt x="3517" y="1346"/>
                  </a:lnTo>
                  <a:lnTo>
                    <a:pt x="1778" y="2667"/>
                  </a:lnTo>
                  <a:lnTo>
                    <a:pt x="0" y="3937"/>
                  </a:lnTo>
                  <a:lnTo>
                    <a:pt x="241" y="4114"/>
                  </a:lnTo>
                  <a:lnTo>
                    <a:pt x="2108" y="2933"/>
                  </a:lnTo>
                  <a:lnTo>
                    <a:pt x="3835" y="1625"/>
                  </a:lnTo>
                  <a:lnTo>
                    <a:pt x="5511" y="279"/>
                  </a:lnTo>
                  <a:lnTo>
                    <a:pt x="5219" y="0"/>
                  </a:lnTo>
                  <a:close/>
                </a:path>
              </a:pathLst>
            </a:custGeom>
            <a:solidFill>
              <a:srgbClr val="F4B70D"/>
            </a:solidFill>
          </p:spPr>
          <p:txBody>
            <a:bodyPr wrap="square" lIns="0" tIns="0" rIns="0" bIns="0" rtlCol="0"/>
            <a:lstStyle/>
            <a:p>
              <a:endParaRPr/>
            </a:p>
          </p:txBody>
        </p:sp>
        <p:sp>
          <p:nvSpPr>
            <p:cNvPr id="9646" name="object 9646"/>
            <p:cNvSpPr/>
            <p:nvPr/>
          </p:nvSpPr>
          <p:spPr>
            <a:xfrm>
              <a:off x="5553532" y="8628646"/>
              <a:ext cx="5715" cy="4445"/>
            </a:xfrm>
            <a:custGeom>
              <a:avLst/>
              <a:gdLst/>
              <a:ahLst/>
              <a:cxnLst/>
              <a:rect l="l" t="t" r="r" b="b"/>
              <a:pathLst>
                <a:path w="5714" h="4445">
                  <a:moveTo>
                    <a:pt x="5156" y="0"/>
                  </a:moveTo>
                  <a:lnTo>
                    <a:pt x="0" y="3898"/>
                  </a:lnTo>
                </a:path>
              </a:pathLst>
            </a:custGeom>
            <a:ln w="25399">
              <a:solidFill>
                <a:srgbClr val="F4B70B"/>
              </a:solidFill>
            </a:ln>
          </p:spPr>
          <p:txBody>
            <a:bodyPr wrap="square" lIns="0" tIns="0" rIns="0" bIns="0" rtlCol="0"/>
            <a:lstStyle/>
            <a:p>
              <a:endParaRPr/>
            </a:p>
          </p:txBody>
        </p:sp>
        <p:sp>
          <p:nvSpPr>
            <p:cNvPr id="9647" name="object 9647"/>
            <p:cNvSpPr/>
            <p:nvPr/>
          </p:nvSpPr>
          <p:spPr>
            <a:xfrm>
              <a:off x="5553176" y="8632304"/>
              <a:ext cx="635" cy="635"/>
            </a:xfrm>
            <a:custGeom>
              <a:avLst/>
              <a:gdLst/>
              <a:ahLst/>
              <a:cxnLst/>
              <a:rect l="l" t="t" r="r" b="b"/>
              <a:pathLst>
                <a:path w="635" h="634">
                  <a:moveTo>
                    <a:pt x="355" y="241"/>
                  </a:moveTo>
                  <a:lnTo>
                    <a:pt x="0" y="0"/>
                  </a:lnTo>
                </a:path>
              </a:pathLst>
            </a:custGeom>
            <a:ln w="25400">
              <a:solidFill>
                <a:srgbClr val="F5B911"/>
              </a:solidFill>
            </a:ln>
          </p:spPr>
          <p:txBody>
            <a:bodyPr wrap="square" lIns="0" tIns="0" rIns="0" bIns="0" rtlCol="0"/>
            <a:lstStyle/>
            <a:p>
              <a:endParaRPr/>
            </a:p>
          </p:txBody>
        </p:sp>
        <p:sp>
          <p:nvSpPr>
            <p:cNvPr id="9648" name="object 9648"/>
            <p:cNvSpPr/>
            <p:nvPr/>
          </p:nvSpPr>
          <p:spPr>
            <a:xfrm>
              <a:off x="5553176" y="8628367"/>
              <a:ext cx="5715" cy="4445"/>
            </a:xfrm>
            <a:custGeom>
              <a:avLst/>
              <a:gdLst/>
              <a:ahLst/>
              <a:cxnLst/>
              <a:rect l="l" t="t" r="r" b="b"/>
              <a:pathLst>
                <a:path w="5714" h="4445">
                  <a:moveTo>
                    <a:pt x="0" y="3937"/>
                  </a:moveTo>
                  <a:lnTo>
                    <a:pt x="5219" y="0"/>
                  </a:lnTo>
                </a:path>
              </a:pathLst>
            </a:custGeom>
            <a:ln w="25400">
              <a:solidFill>
                <a:srgbClr val="F4B80E"/>
              </a:solidFill>
            </a:ln>
          </p:spPr>
          <p:txBody>
            <a:bodyPr wrap="square" lIns="0" tIns="0" rIns="0" bIns="0" rtlCol="0"/>
            <a:lstStyle/>
            <a:p>
              <a:endParaRPr/>
            </a:p>
          </p:txBody>
        </p:sp>
        <p:sp>
          <p:nvSpPr>
            <p:cNvPr id="9649" name="object 9649"/>
            <p:cNvSpPr/>
            <p:nvPr/>
          </p:nvSpPr>
          <p:spPr>
            <a:xfrm>
              <a:off x="5558396" y="8628367"/>
              <a:ext cx="635" cy="635"/>
            </a:xfrm>
            <a:custGeom>
              <a:avLst/>
              <a:gdLst/>
              <a:ahLst/>
              <a:cxnLst/>
              <a:rect l="l" t="t" r="r" b="b"/>
              <a:pathLst>
                <a:path w="635" h="634">
                  <a:moveTo>
                    <a:pt x="0" y="0"/>
                  </a:moveTo>
                  <a:lnTo>
                    <a:pt x="292" y="279"/>
                  </a:lnTo>
                </a:path>
              </a:pathLst>
            </a:custGeom>
            <a:ln w="25400">
              <a:solidFill>
                <a:srgbClr val="F4B609"/>
              </a:solidFill>
            </a:ln>
          </p:spPr>
          <p:txBody>
            <a:bodyPr wrap="square" lIns="0" tIns="0" rIns="0" bIns="0" rtlCol="0"/>
            <a:lstStyle/>
            <a:p>
              <a:endParaRPr/>
            </a:p>
          </p:txBody>
        </p:sp>
        <p:sp>
          <p:nvSpPr>
            <p:cNvPr id="9650" name="object 9650"/>
            <p:cNvSpPr/>
            <p:nvPr/>
          </p:nvSpPr>
          <p:spPr>
            <a:xfrm>
              <a:off x="5552821" y="8628075"/>
              <a:ext cx="5715" cy="4445"/>
            </a:xfrm>
            <a:custGeom>
              <a:avLst/>
              <a:gdLst/>
              <a:ahLst/>
              <a:cxnLst/>
              <a:rect l="l" t="t" r="r" b="b"/>
              <a:pathLst>
                <a:path w="5714" h="4445">
                  <a:moveTo>
                    <a:pt x="5270" y="0"/>
                  </a:moveTo>
                  <a:lnTo>
                    <a:pt x="3555" y="1358"/>
                  </a:lnTo>
                  <a:lnTo>
                    <a:pt x="1803" y="2692"/>
                  </a:lnTo>
                  <a:lnTo>
                    <a:pt x="0" y="3962"/>
                  </a:lnTo>
                  <a:lnTo>
                    <a:pt x="355" y="4229"/>
                  </a:lnTo>
                  <a:lnTo>
                    <a:pt x="2133" y="2959"/>
                  </a:lnTo>
                  <a:lnTo>
                    <a:pt x="3873" y="1638"/>
                  </a:lnTo>
                  <a:lnTo>
                    <a:pt x="5575" y="292"/>
                  </a:lnTo>
                  <a:lnTo>
                    <a:pt x="5270" y="0"/>
                  </a:lnTo>
                  <a:close/>
                </a:path>
              </a:pathLst>
            </a:custGeom>
            <a:solidFill>
              <a:srgbClr val="F5B912"/>
            </a:solidFill>
          </p:spPr>
          <p:txBody>
            <a:bodyPr wrap="square" lIns="0" tIns="0" rIns="0" bIns="0" rtlCol="0"/>
            <a:lstStyle/>
            <a:p>
              <a:endParaRPr/>
            </a:p>
          </p:txBody>
        </p:sp>
        <p:sp>
          <p:nvSpPr>
            <p:cNvPr id="9651" name="object 9651"/>
            <p:cNvSpPr/>
            <p:nvPr/>
          </p:nvSpPr>
          <p:spPr>
            <a:xfrm>
              <a:off x="5553176" y="8628367"/>
              <a:ext cx="5715" cy="4445"/>
            </a:xfrm>
            <a:custGeom>
              <a:avLst/>
              <a:gdLst/>
              <a:ahLst/>
              <a:cxnLst/>
              <a:rect l="l" t="t" r="r" b="b"/>
              <a:pathLst>
                <a:path w="5714" h="4445">
                  <a:moveTo>
                    <a:pt x="5219" y="0"/>
                  </a:moveTo>
                  <a:lnTo>
                    <a:pt x="0" y="3937"/>
                  </a:lnTo>
                </a:path>
              </a:pathLst>
            </a:custGeom>
            <a:ln w="25400">
              <a:solidFill>
                <a:srgbClr val="F4B80E"/>
              </a:solidFill>
            </a:ln>
          </p:spPr>
          <p:txBody>
            <a:bodyPr wrap="square" lIns="0" tIns="0" rIns="0" bIns="0" rtlCol="0"/>
            <a:lstStyle/>
            <a:p>
              <a:endParaRPr/>
            </a:p>
          </p:txBody>
        </p:sp>
        <p:sp>
          <p:nvSpPr>
            <p:cNvPr id="9652" name="object 9652"/>
            <p:cNvSpPr/>
            <p:nvPr/>
          </p:nvSpPr>
          <p:spPr>
            <a:xfrm>
              <a:off x="5552821" y="8628075"/>
              <a:ext cx="5715" cy="4445"/>
            </a:xfrm>
            <a:custGeom>
              <a:avLst/>
              <a:gdLst/>
              <a:ahLst/>
              <a:cxnLst/>
              <a:rect l="l" t="t" r="r" b="b"/>
              <a:pathLst>
                <a:path w="5714" h="4445">
                  <a:moveTo>
                    <a:pt x="355" y="4229"/>
                  </a:moveTo>
                  <a:lnTo>
                    <a:pt x="0" y="3962"/>
                  </a:lnTo>
                </a:path>
                <a:path w="5714" h="4445">
                  <a:moveTo>
                    <a:pt x="0" y="3962"/>
                  </a:moveTo>
                  <a:lnTo>
                    <a:pt x="5270" y="0"/>
                  </a:lnTo>
                </a:path>
              </a:pathLst>
            </a:custGeom>
            <a:ln w="25400">
              <a:solidFill>
                <a:srgbClr val="F5BA15"/>
              </a:solidFill>
            </a:ln>
          </p:spPr>
          <p:txBody>
            <a:bodyPr wrap="square" lIns="0" tIns="0" rIns="0" bIns="0" rtlCol="0"/>
            <a:lstStyle/>
            <a:p>
              <a:endParaRPr/>
            </a:p>
          </p:txBody>
        </p:sp>
        <p:sp>
          <p:nvSpPr>
            <p:cNvPr id="9653" name="object 9653"/>
            <p:cNvSpPr/>
            <p:nvPr/>
          </p:nvSpPr>
          <p:spPr>
            <a:xfrm>
              <a:off x="5558091" y="8628075"/>
              <a:ext cx="635" cy="635"/>
            </a:xfrm>
            <a:custGeom>
              <a:avLst/>
              <a:gdLst/>
              <a:ahLst/>
              <a:cxnLst/>
              <a:rect l="l" t="t" r="r" b="b"/>
              <a:pathLst>
                <a:path w="635" h="634">
                  <a:moveTo>
                    <a:pt x="0" y="0"/>
                  </a:moveTo>
                  <a:lnTo>
                    <a:pt x="304" y="292"/>
                  </a:lnTo>
                </a:path>
              </a:pathLst>
            </a:custGeom>
            <a:ln w="25400">
              <a:solidFill>
                <a:srgbClr val="F4B80E"/>
              </a:solidFill>
            </a:ln>
          </p:spPr>
          <p:txBody>
            <a:bodyPr wrap="square" lIns="0" tIns="0" rIns="0" bIns="0" rtlCol="0"/>
            <a:lstStyle/>
            <a:p>
              <a:endParaRPr/>
            </a:p>
          </p:txBody>
        </p:sp>
        <p:sp>
          <p:nvSpPr>
            <p:cNvPr id="9654" name="object 9654"/>
            <p:cNvSpPr/>
            <p:nvPr/>
          </p:nvSpPr>
          <p:spPr>
            <a:xfrm>
              <a:off x="5552122" y="8627491"/>
              <a:ext cx="6350" cy="5080"/>
            </a:xfrm>
            <a:custGeom>
              <a:avLst/>
              <a:gdLst/>
              <a:ahLst/>
              <a:cxnLst/>
              <a:rect l="l" t="t" r="r" b="b"/>
              <a:pathLst>
                <a:path w="6350" h="5079">
                  <a:moveTo>
                    <a:pt x="5372" y="0"/>
                  </a:moveTo>
                  <a:lnTo>
                    <a:pt x="3632" y="1384"/>
                  </a:lnTo>
                  <a:lnTo>
                    <a:pt x="1841" y="2730"/>
                  </a:lnTo>
                  <a:lnTo>
                    <a:pt x="0" y="4025"/>
                  </a:lnTo>
                  <a:lnTo>
                    <a:pt x="698" y="4546"/>
                  </a:lnTo>
                  <a:lnTo>
                    <a:pt x="2501" y="3276"/>
                  </a:lnTo>
                  <a:lnTo>
                    <a:pt x="4254" y="1943"/>
                  </a:lnTo>
                  <a:lnTo>
                    <a:pt x="5968" y="584"/>
                  </a:lnTo>
                  <a:lnTo>
                    <a:pt x="5765" y="393"/>
                  </a:lnTo>
                  <a:lnTo>
                    <a:pt x="5372" y="0"/>
                  </a:lnTo>
                  <a:close/>
                </a:path>
              </a:pathLst>
            </a:custGeom>
            <a:solidFill>
              <a:srgbClr val="F5BE21"/>
            </a:solidFill>
          </p:spPr>
          <p:txBody>
            <a:bodyPr wrap="square" lIns="0" tIns="0" rIns="0" bIns="0" rtlCol="0"/>
            <a:lstStyle/>
            <a:p>
              <a:endParaRPr/>
            </a:p>
          </p:txBody>
        </p:sp>
        <p:sp>
          <p:nvSpPr>
            <p:cNvPr id="9655" name="object 9655"/>
            <p:cNvSpPr/>
            <p:nvPr/>
          </p:nvSpPr>
          <p:spPr>
            <a:xfrm>
              <a:off x="5552821" y="8628075"/>
              <a:ext cx="5715" cy="4445"/>
            </a:xfrm>
            <a:custGeom>
              <a:avLst/>
              <a:gdLst/>
              <a:ahLst/>
              <a:cxnLst/>
              <a:rect l="l" t="t" r="r" b="b"/>
              <a:pathLst>
                <a:path w="5714" h="4445">
                  <a:moveTo>
                    <a:pt x="5270" y="0"/>
                  </a:moveTo>
                  <a:lnTo>
                    <a:pt x="0" y="3962"/>
                  </a:lnTo>
                </a:path>
              </a:pathLst>
            </a:custGeom>
            <a:ln w="25400">
              <a:solidFill>
                <a:srgbClr val="F5BA15"/>
              </a:solidFill>
            </a:ln>
          </p:spPr>
          <p:txBody>
            <a:bodyPr wrap="square" lIns="0" tIns="0" rIns="0" bIns="0" rtlCol="0"/>
            <a:lstStyle/>
            <a:p>
              <a:endParaRPr/>
            </a:p>
          </p:txBody>
        </p:sp>
        <p:sp>
          <p:nvSpPr>
            <p:cNvPr id="9656" name="object 9656"/>
            <p:cNvSpPr/>
            <p:nvPr/>
          </p:nvSpPr>
          <p:spPr>
            <a:xfrm>
              <a:off x="5552122" y="8631517"/>
              <a:ext cx="1270" cy="635"/>
            </a:xfrm>
            <a:custGeom>
              <a:avLst/>
              <a:gdLst/>
              <a:ahLst/>
              <a:cxnLst/>
              <a:rect l="l" t="t" r="r" b="b"/>
              <a:pathLst>
                <a:path w="1270" h="634">
                  <a:moveTo>
                    <a:pt x="698" y="520"/>
                  </a:moveTo>
                  <a:lnTo>
                    <a:pt x="0" y="0"/>
                  </a:lnTo>
                </a:path>
              </a:pathLst>
            </a:custGeom>
            <a:ln w="25400">
              <a:solidFill>
                <a:srgbClr val="F5BF23"/>
              </a:solidFill>
            </a:ln>
          </p:spPr>
          <p:txBody>
            <a:bodyPr wrap="square" lIns="0" tIns="0" rIns="0" bIns="0" rtlCol="0"/>
            <a:lstStyle/>
            <a:p>
              <a:endParaRPr/>
            </a:p>
          </p:txBody>
        </p:sp>
        <p:sp>
          <p:nvSpPr>
            <p:cNvPr id="9657" name="object 9657"/>
            <p:cNvSpPr/>
            <p:nvPr/>
          </p:nvSpPr>
          <p:spPr>
            <a:xfrm>
              <a:off x="5552122" y="8627491"/>
              <a:ext cx="5715" cy="4445"/>
            </a:xfrm>
            <a:custGeom>
              <a:avLst/>
              <a:gdLst/>
              <a:ahLst/>
              <a:cxnLst/>
              <a:rect l="l" t="t" r="r" b="b"/>
              <a:pathLst>
                <a:path w="5714" h="4445">
                  <a:moveTo>
                    <a:pt x="0" y="4025"/>
                  </a:moveTo>
                  <a:lnTo>
                    <a:pt x="5372" y="0"/>
                  </a:lnTo>
                </a:path>
              </a:pathLst>
            </a:custGeom>
            <a:ln w="25400">
              <a:solidFill>
                <a:srgbClr val="F6C22C"/>
              </a:solidFill>
            </a:ln>
          </p:spPr>
          <p:txBody>
            <a:bodyPr wrap="square" lIns="0" tIns="0" rIns="0" bIns="0" rtlCol="0"/>
            <a:lstStyle/>
            <a:p>
              <a:endParaRPr/>
            </a:p>
          </p:txBody>
        </p:sp>
        <p:sp>
          <p:nvSpPr>
            <p:cNvPr id="9658" name="object 9658"/>
            <p:cNvSpPr/>
            <p:nvPr/>
          </p:nvSpPr>
          <p:spPr>
            <a:xfrm>
              <a:off x="5557494" y="8627491"/>
              <a:ext cx="635" cy="635"/>
            </a:xfrm>
            <a:custGeom>
              <a:avLst/>
              <a:gdLst/>
              <a:ahLst/>
              <a:cxnLst/>
              <a:rect l="l" t="t" r="r" b="b"/>
              <a:pathLst>
                <a:path w="635" h="634">
                  <a:moveTo>
                    <a:pt x="0" y="0"/>
                  </a:moveTo>
                  <a:lnTo>
                    <a:pt x="596" y="584"/>
                  </a:lnTo>
                </a:path>
              </a:pathLst>
            </a:custGeom>
            <a:ln w="25400">
              <a:solidFill>
                <a:srgbClr val="F5BD1F"/>
              </a:solidFill>
            </a:ln>
          </p:spPr>
          <p:txBody>
            <a:bodyPr wrap="square" lIns="0" tIns="0" rIns="0" bIns="0" rtlCol="0"/>
            <a:lstStyle/>
            <a:p>
              <a:endParaRPr/>
            </a:p>
          </p:txBody>
        </p:sp>
        <p:sp>
          <p:nvSpPr>
            <p:cNvPr id="9659" name="object 9659"/>
            <p:cNvSpPr/>
            <p:nvPr/>
          </p:nvSpPr>
          <p:spPr>
            <a:xfrm>
              <a:off x="5551436" y="8622652"/>
              <a:ext cx="11430" cy="8890"/>
            </a:xfrm>
            <a:custGeom>
              <a:avLst/>
              <a:gdLst/>
              <a:ahLst/>
              <a:cxnLst/>
              <a:rect l="l" t="t" r="r" b="b"/>
              <a:pathLst>
                <a:path w="11429" h="8890">
                  <a:moveTo>
                    <a:pt x="10617" y="0"/>
                  </a:moveTo>
                  <a:lnTo>
                    <a:pt x="7289" y="2870"/>
                  </a:lnTo>
                  <a:lnTo>
                    <a:pt x="3721" y="5689"/>
                  </a:lnTo>
                  <a:lnTo>
                    <a:pt x="0" y="8318"/>
                  </a:lnTo>
                  <a:lnTo>
                    <a:pt x="685" y="8864"/>
                  </a:lnTo>
                  <a:lnTo>
                    <a:pt x="4343" y="6273"/>
                  </a:lnTo>
                  <a:lnTo>
                    <a:pt x="7861" y="3479"/>
                  </a:lnTo>
                  <a:lnTo>
                    <a:pt x="11150" y="647"/>
                  </a:lnTo>
                  <a:lnTo>
                    <a:pt x="10617" y="0"/>
                  </a:lnTo>
                  <a:close/>
                </a:path>
              </a:pathLst>
            </a:custGeom>
            <a:solidFill>
              <a:srgbClr val="F6C738"/>
            </a:solidFill>
          </p:spPr>
          <p:txBody>
            <a:bodyPr wrap="square" lIns="0" tIns="0" rIns="0" bIns="0" rtlCol="0"/>
            <a:lstStyle/>
            <a:p>
              <a:endParaRPr/>
            </a:p>
          </p:txBody>
        </p:sp>
        <p:sp>
          <p:nvSpPr>
            <p:cNvPr id="9660" name="object 9660"/>
            <p:cNvSpPr/>
            <p:nvPr/>
          </p:nvSpPr>
          <p:spPr>
            <a:xfrm>
              <a:off x="5552122" y="8623300"/>
              <a:ext cx="10795" cy="8255"/>
            </a:xfrm>
            <a:custGeom>
              <a:avLst/>
              <a:gdLst/>
              <a:ahLst/>
              <a:cxnLst/>
              <a:rect l="l" t="t" r="r" b="b"/>
              <a:pathLst>
                <a:path w="10795" h="8254">
                  <a:moveTo>
                    <a:pt x="10464" y="0"/>
                  </a:moveTo>
                  <a:lnTo>
                    <a:pt x="0" y="8216"/>
                  </a:lnTo>
                </a:path>
              </a:pathLst>
            </a:custGeom>
            <a:ln w="25400">
              <a:solidFill>
                <a:srgbClr val="F5C22B"/>
              </a:solidFill>
            </a:ln>
          </p:spPr>
          <p:txBody>
            <a:bodyPr wrap="square" lIns="0" tIns="0" rIns="0" bIns="0" rtlCol="0"/>
            <a:lstStyle/>
            <a:p>
              <a:endParaRPr/>
            </a:p>
          </p:txBody>
        </p:sp>
        <p:sp>
          <p:nvSpPr>
            <p:cNvPr id="9661" name="object 9661"/>
            <p:cNvSpPr/>
            <p:nvPr/>
          </p:nvSpPr>
          <p:spPr>
            <a:xfrm>
              <a:off x="5551436" y="8630970"/>
              <a:ext cx="1270" cy="635"/>
            </a:xfrm>
            <a:custGeom>
              <a:avLst/>
              <a:gdLst/>
              <a:ahLst/>
              <a:cxnLst/>
              <a:rect l="l" t="t" r="r" b="b"/>
              <a:pathLst>
                <a:path w="1270" h="634">
                  <a:moveTo>
                    <a:pt x="685" y="546"/>
                  </a:moveTo>
                  <a:lnTo>
                    <a:pt x="0" y="0"/>
                  </a:lnTo>
                </a:path>
              </a:pathLst>
            </a:custGeom>
            <a:ln w="25400">
              <a:solidFill>
                <a:srgbClr val="F7C838"/>
              </a:solidFill>
            </a:ln>
          </p:spPr>
          <p:txBody>
            <a:bodyPr wrap="square" lIns="0" tIns="0" rIns="0" bIns="0" rtlCol="0"/>
            <a:lstStyle/>
            <a:p>
              <a:endParaRPr/>
            </a:p>
          </p:txBody>
        </p:sp>
        <p:sp>
          <p:nvSpPr>
            <p:cNvPr id="9662" name="object 9662"/>
            <p:cNvSpPr/>
            <p:nvPr/>
          </p:nvSpPr>
          <p:spPr>
            <a:xfrm>
              <a:off x="5551436" y="8622652"/>
              <a:ext cx="10795" cy="8890"/>
            </a:xfrm>
            <a:custGeom>
              <a:avLst/>
              <a:gdLst/>
              <a:ahLst/>
              <a:cxnLst/>
              <a:rect l="l" t="t" r="r" b="b"/>
              <a:pathLst>
                <a:path w="10795" h="8890">
                  <a:moveTo>
                    <a:pt x="0" y="8318"/>
                  </a:moveTo>
                  <a:lnTo>
                    <a:pt x="10617" y="0"/>
                  </a:lnTo>
                </a:path>
              </a:pathLst>
            </a:custGeom>
            <a:ln w="25400">
              <a:solidFill>
                <a:srgbClr val="F7CB44"/>
              </a:solidFill>
            </a:ln>
          </p:spPr>
          <p:txBody>
            <a:bodyPr wrap="square" lIns="0" tIns="0" rIns="0" bIns="0" rtlCol="0"/>
            <a:lstStyle/>
            <a:p>
              <a:endParaRPr/>
            </a:p>
          </p:txBody>
        </p:sp>
        <p:sp>
          <p:nvSpPr>
            <p:cNvPr id="9663" name="object 9663"/>
            <p:cNvSpPr/>
            <p:nvPr/>
          </p:nvSpPr>
          <p:spPr>
            <a:xfrm>
              <a:off x="5562053" y="8622652"/>
              <a:ext cx="635" cy="1270"/>
            </a:xfrm>
            <a:custGeom>
              <a:avLst/>
              <a:gdLst/>
              <a:ahLst/>
              <a:cxnLst/>
              <a:rect l="l" t="t" r="r" b="b"/>
              <a:pathLst>
                <a:path w="635" h="1270">
                  <a:moveTo>
                    <a:pt x="0" y="0"/>
                  </a:moveTo>
                  <a:lnTo>
                    <a:pt x="533" y="647"/>
                  </a:lnTo>
                </a:path>
              </a:pathLst>
            </a:custGeom>
            <a:ln w="25399">
              <a:solidFill>
                <a:srgbClr val="F6C637"/>
              </a:solidFill>
            </a:ln>
          </p:spPr>
          <p:txBody>
            <a:bodyPr wrap="square" lIns="0" tIns="0" rIns="0" bIns="0" rtlCol="0"/>
            <a:lstStyle/>
            <a:p>
              <a:endParaRPr/>
            </a:p>
          </p:txBody>
        </p:sp>
        <p:sp>
          <p:nvSpPr>
            <p:cNvPr id="9664" name="object 9664"/>
            <p:cNvSpPr/>
            <p:nvPr/>
          </p:nvSpPr>
          <p:spPr>
            <a:xfrm>
              <a:off x="5551106" y="8622334"/>
              <a:ext cx="11430" cy="8890"/>
            </a:xfrm>
            <a:custGeom>
              <a:avLst/>
              <a:gdLst/>
              <a:ahLst/>
              <a:cxnLst/>
              <a:rect l="l" t="t" r="r" b="b"/>
              <a:pathLst>
                <a:path w="11429" h="8890">
                  <a:moveTo>
                    <a:pt x="10693" y="0"/>
                  </a:moveTo>
                  <a:lnTo>
                    <a:pt x="7340" y="2882"/>
                  </a:lnTo>
                  <a:lnTo>
                    <a:pt x="3746" y="5702"/>
                  </a:lnTo>
                  <a:lnTo>
                    <a:pt x="0" y="8356"/>
                  </a:lnTo>
                  <a:lnTo>
                    <a:pt x="330" y="8636"/>
                  </a:lnTo>
                  <a:lnTo>
                    <a:pt x="4051" y="6007"/>
                  </a:lnTo>
                  <a:lnTo>
                    <a:pt x="7619" y="3187"/>
                  </a:lnTo>
                  <a:lnTo>
                    <a:pt x="10947" y="317"/>
                  </a:lnTo>
                  <a:lnTo>
                    <a:pt x="10693" y="0"/>
                  </a:lnTo>
                  <a:close/>
                </a:path>
              </a:pathLst>
            </a:custGeom>
            <a:solidFill>
              <a:srgbClr val="F7CE48"/>
            </a:solidFill>
          </p:spPr>
          <p:txBody>
            <a:bodyPr wrap="square" lIns="0" tIns="0" rIns="0" bIns="0" rtlCol="0"/>
            <a:lstStyle/>
            <a:p>
              <a:endParaRPr/>
            </a:p>
          </p:txBody>
        </p:sp>
        <p:sp>
          <p:nvSpPr>
            <p:cNvPr id="9665" name="object 9665"/>
            <p:cNvSpPr/>
            <p:nvPr/>
          </p:nvSpPr>
          <p:spPr>
            <a:xfrm>
              <a:off x="5551436" y="8622652"/>
              <a:ext cx="10795" cy="8890"/>
            </a:xfrm>
            <a:custGeom>
              <a:avLst/>
              <a:gdLst/>
              <a:ahLst/>
              <a:cxnLst/>
              <a:rect l="l" t="t" r="r" b="b"/>
              <a:pathLst>
                <a:path w="10795" h="8890">
                  <a:moveTo>
                    <a:pt x="10617" y="0"/>
                  </a:moveTo>
                  <a:lnTo>
                    <a:pt x="0" y="8318"/>
                  </a:lnTo>
                </a:path>
              </a:pathLst>
            </a:custGeom>
            <a:ln w="25400">
              <a:solidFill>
                <a:srgbClr val="F7CB44"/>
              </a:solidFill>
            </a:ln>
          </p:spPr>
          <p:txBody>
            <a:bodyPr wrap="square" lIns="0" tIns="0" rIns="0" bIns="0" rtlCol="0"/>
            <a:lstStyle/>
            <a:p>
              <a:endParaRPr/>
            </a:p>
          </p:txBody>
        </p:sp>
        <p:sp>
          <p:nvSpPr>
            <p:cNvPr id="9666" name="object 9666"/>
            <p:cNvSpPr/>
            <p:nvPr/>
          </p:nvSpPr>
          <p:spPr>
            <a:xfrm>
              <a:off x="5551106" y="8630691"/>
              <a:ext cx="635" cy="635"/>
            </a:xfrm>
            <a:custGeom>
              <a:avLst/>
              <a:gdLst/>
              <a:ahLst/>
              <a:cxnLst/>
              <a:rect l="l" t="t" r="r" b="b"/>
              <a:pathLst>
                <a:path w="635" h="634">
                  <a:moveTo>
                    <a:pt x="330" y="279"/>
                  </a:moveTo>
                  <a:lnTo>
                    <a:pt x="0" y="0"/>
                  </a:lnTo>
                </a:path>
              </a:pathLst>
            </a:custGeom>
            <a:ln w="25399">
              <a:solidFill>
                <a:srgbClr val="F7CE47"/>
              </a:solidFill>
            </a:ln>
          </p:spPr>
          <p:txBody>
            <a:bodyPr wrap="square" lIns="0" tIns="0" rIns="0" bIns="0" rtlCol="0"/>
            <a:lstStyle/>
            <a:p>
              <a:endParaRPr/>
            </a:p>
          </p:txBody>
        </p:sp>
        <p:sp>
          <p:nvSpPr>
            <p:cNvPr id="9667" name="object 9667"/>
            <p:cNvSpPr/>
            <p:nvPr/>
          </p:nvSpPr>
          <p:spPr>
            <a:xfrm>
              <a:off x="5551106" y="8622334"/>
              <a:ext cx="10795" cy="8890"/>
            </a:xfrm>
            <a:custGeom>
              <a:avLst/>
              <a:gdLst/>
              <a:ahLst/>
              <a:cxnLst/>
              <a:rect l="l" t="t" r="r" b="b"/>
              <a:pathLst>
                <a:path w="10795" h="8890">
                  <a:moveTo>
                    <a:pt x="0" y="8356"/>
                  </a:moveTo>
                  <a:lnTo>
                    <a:pt x="10693" y="0"/>
                  </a:lnTo>
                </a:path>
              </a:pathLst>
            </a:custGeom>
            <a:ln w="25399">
              <a:solidFill>
                <a:srgbClr val="F7D04C"/>
              </a:solidFill>
            </a:ln>
          </p:spPr>
          <p:txBody>
            <a:bodyPr wrap="square" lIns="0" tIns="0" rIns="0" bIns="0" rtlCol="0"/>
            <a:lstStyle/>
            <a:p>
              <a:endParaRPr/>
            </a:p>
          </p:txBody>
        </p:sp>
        <p:sp>
          <p:nvSpPr>
            <p:cNvPr id="9668" name="object 9668"/>
            <p:cNvSpPr/>
            <p:nvPr/>
          </p:nvSpPr>
          <p:spPr>
            <a:xfrm>
              <a:off x="5561800" y="8622334"/>
              <a:ext cx="635" cy="635"/>
            </a:xfrm>
            <a:custGeom>
              <a:avLst/>
              <a:gdLst/>
              <a:ahLst/>
              <a:cxnLst/>
              <a:rect l="l" t="t" r="r" b="b"/>
              <a:pathLst>
                <a:path w="635" h="634">
                  <a:moveTo>
                    <a:pt x="0" y="0"/>
                  </a:moveTo>
                  <a:lnTo>
                    <a:pt x="253" y="317"/>
                  </a:lnTo>
                </a:path>
              </a:pathLst>
            </a:custGeom>
            <a:ln w="25400">
              <a:solidFill>
                <a:srgbClr val="F7CE49"/>
              </a:solidFill>
            </a:ln>
          </p:spPr>
          <p:txBody>
            <a:bodyPr wrap="square" lIns="0" tIns="0" rIns="0" bIns="0" rtlCol="0"/>
            <a:lstStyle/>
            <a:p>
              <a:endParaRPr/>
            </a:p>
          </p:txBody>
        </p:sp>
        <p:sp>
          <p:nvSpPr>
            <p:cNvPr id="9669" name="object 9669"/>
            <p:cNvSpPr/>
            <p:nvPr/>
          </p:nvSpPr>
          <p:spPr>
            <a:xfrm>
              <a:off x="5550763" y="8622004"/>
              <a:ext cx="11430" cy="8890"/>
            </a:xfrm>
            <a:custGeom>
              <a:avLst/>
              <a:gdLst/>
              <a:ahLst/>
              <a:cxnLst/>
              <a:rect l="l" t="t" r="r" b="b"/>
              <a:pathLst>
                <a:path w="11429" h="8890">
                  <a:moveTo>
                    <a:pt x="10769" y="0"/>
                  </a:moveTo>
                  <a:lnTo>
                    <a:pt x="7416" y="2882"/>
                  </a:lnTo>
                  <a:lnTo>
                    <a:pt x="3784" y="5740"/>
                  </a:lnTo>
                  <a:lnTo>
                    <a:pt x="0" y="8394"/>
                  </a:lnTo>
                  <a:lnTo>
                    <a:pt x="342" y="8686"/>
                  </a:lnTo>
                  <a:lnTo>
                    <a:pt x="4089" y="6032"/>
                  </a:lnTo>
                  <a:lnTo>
                    <a:pt x="7683" y="3213"/>
                  </a:lnTo>
                  <a:lnTo>
                    <a:pt x="11036" y="330"/>
                  </a:lnTo>
                  <a:lnTo>
                    <a:pt x="10769" y="0"/>
                  </a:lnTo>
                  <a:close/>
                </a:path>
              </a:pathLst>
            </a:custGeom>
            <a:solidFill>
              <a:srgbClr val="F8D24E"/>
            </a:solidFill>
          </p:spPr>
          <p:txBody>
            <a:bodyPr wrap="square" lIns="0" tIns="0" rIns="0" bIns="0" rtlCol="0"/>
            <a:lstStyle/>
            <a:p>
              <a:endParaRPr/>
            </a:p>
          </p:txBody>
        </p:sp>
        <p:sp>
          <p:nvSpPr>
            <p:cNvPr id="9670" name="object 9670"/>
            <p:cNvSpPr/>
            <p:nvPr/>
          </p:nvSpPr>
          <p:spPr>
            <a:xfrm>
              <a:off x="5551106" y="8622334"/>
              <a:ext cx="10795" cy="8890"/>
            </a:xfrm>
            <a:custGeom>
              <a:avLst/>
              <a:gdLst/>
              <a:ahLst/>
              <a:cxnLst/>
              <a:rect l="l" t="t" r="r" b="b"/>
              <a:pathLst>
                <a:path w="10795" h="8890">
                  <a:moveTo>
                    <a:pt x="10693" y="0"/>
                  </a:moveTo>
                  <a:lnTo>
                    <a:pt x="0" y="8356"/>
                  </a:lnTo>
                </a:path>
              </a:pathLst>
            </a:custGeom>
            <a:ln w="25399">
              <a:solidFill>
                <a:srgbClr val="F7D04C"/>
              </a:solidFill>
            </a:ln>
          </p:spPr>
          <p:txBody>
            <a:bodyPr wrap="square" lIns="0" tIns="0" rIns="0" bIns="0" rtlCol="0"/>
            <a:lstStyle/>
            <a:p>
              <a:endParaRPr/>
            </a:p>
          </p:txBody>
        </p:sp>
        <p:sp>
          <p:nvSpPr>
            <p:cNvPr id="9671" name="object 9671"/>
            <p:cNvSpPr/>
            <p:nvPr/>
          </p:nvSpPr>
          <p:spPr>
            <a:xfrm>
              <a:off x="5550763" y="8630399"/>
              <a:ext cx="635" cy="635"/>
            </a:xfrm>
            <a:custGeom>
              <a:avLst/>
              <a:gdLst/>
              <a:ahLst/>
              <a:cxnLst/>
              <a:rect l="l" t="t" r="r" b="b"/>
              <a:pathLst>
                <a:path w="635" h="634">
                  <a:moveTo>
                    <a:pt x="342" y="292"/>
                  </a:moveTo>
                  <a:lnTo>
                    <a:pt x="0" y="0"/>
                  </a:lnTo>
                </a:path>
              </a:pathLst>
            </a:custGeom>
            <a:ln w="25400">
              <a:solidFill>
                <a:srgbClr val="F8D24D"/>
              </a:solidFill>
            </a:ln>
          </p:spPr>
          <p:txBody>
            <a:bodyPr wrap="square" lIns="0" tIns="0" rIns="0" bIns="0" rtlCol="0"/>
            <a:lstStyle/>
            <a:p>
              <a:endParaRPr/>
            </a:p>
          </p:txBody>
        </p:sp>
        <p:sp>
          <p:nvSpPr>
            <p:cNvPr id="9672" name="object 9672"/>
            <p:cNvSpPr/>
            <p:nvPr/>
          </p:nvSpPr>
          <p:spPr>
            <a:xfrm>
              <a:off x="5550763" y="8622004"/>
              <a:ext cx="10795" cy="8890"/>
            </a:xfrm>
            <a:custGeom>
              <a:avLst/>
              <a:gdLst/>
              <a:ahLst/>
              <a:cxnLst/>
              <a:rect l="l" t="t" r="r" b="b"/>
              <a:pathLst>
                <a:path w="10795" h="8890">
                  <a:moveTo>
                    <a:pt x="0" y="8394"/>
                  </a:moveTo>
                  <a:lnTo>
                    <a:pt x="10769" y="0"/>
                  </a:lnTo>
                </a:path>
              </a:pathLst>
            </a:custGeom>
            <a:ln w="25400">
              <a:solidFill>
                <a:srgbClr val="F8D350"/>
              </a:solidFill>
            </a:ln>
          </p:spPr>
          <p:txBody>
            <a:bodyPr wrap="square" lIns="0" tIns="0" rIns="0" bIns="0" rtlCol="0"/>
            <a:lstStyle/>
            <a:p>
              <a:endParaRPr/>
            </a:p>
          </p:txBody>
        </p:sp>
        <p:sp>
          <p:nvSpPr>
            <p:cNvPr id="9673" name="object 9673"/>
            <p:cNvSpPr/>
            <p:nvPr/>
          </p:nvSpPr>
          <p:spPr>
            <a:xfrm>
              <a:off x="5561533" y="8622004"/>
              <a:ext cx="635" cy="635"/>
            </a:xfrm>
            <a:custGeom>
              <a:avLst/>
              <a:gdLst/>
              <a:ahLst/>
              <a:cxnLst/>
              <a:rect l="l" t="t" r="r" b="b"/>
              <a:pathLst>
                <a:path w="635" h="634">
                  <a:moveTo>
                    <a:pt x="0" y="0"/>
                  </a:moveTo>
                  <a:lnTo>
                    <a:pt x="266" y="330"/>
                  </a:lnTo>
                </a:path>
              </a:pathLst>
            </a:custGeom>
            <a:ln w="25400">
              <a:solidFill>
                <a:srgbClr val="F7D24E"/>
              </a:solidFill>
            </a:ln>
          </p:spPr>
          <p:txBody>
            <a:bodyPr wrap="square" lIns="0" tIns="0" rIns="0" bIns="0" rtlCol="0"/>
            <a:lstStyle/>
            <a:p>
              <a:endParaRPr/>
            </a:p>
          </p:txBody>
        </p:sp>
        <p:sp>
          <p:nvSpPr>
            <p:cNvPr id="9674" name="object 9674"/>
            <p:cNvSpPr/>
            <p:nvPr/>
          </p:nvSpPr>
          <p:spPr>
            <a:xfrm>
              <a:off x="5547322" y="8632037"/>
              <a:ext cx="6350" cy="4445"/>
            </a:xfrm>
            <a:custGeom>
              <a:avLst/>
              <a:gdLst/>
              <a:ahLst/>
              <a:cxnLst/>
              <a:rect l="l" t="t" r="r" b="b"/>
              <a:pathLst>
                <a:path w="6350" h="4445">
                  <a:moveTo>
                    <a:pt x="5499" y="0"/>
                  </a:moveTo>
                  <a:lnTo>
                    <a:pt x="3708" y="1295"/>
                  </a:lnTo>
                  <a:lnTo>
                    <a:pt x="1866" y="2527"/>
                  </a:lnTo>
                  <a:lnTo>
                    <a:pt x="0" y="3708"/>
                  </a:lnTo>
                  <a:lnTo>
                    <a:pt x="279" y="3848"/>
                  </a:lnTo>
                  <a:lnTo>
                    <a:pt x="838" y="4152"/>
                  </a:lnTo>
                  <a:lnTo>
                    <a:pt x="2666" y="2997"/>
                  </a:lnTo>
                  <a:lnTo>
                    <a:pt x="4457" y="1778"/>
                  </a:lnTo>
                  <a:lnTo>
                    <a:pt x="6210" y="508"/>
                  </a:lnTo>
                  <a:lnTo>
                    <a:pt x="5968" y="355"/>
                  </a:lnTo>
                  <a:lnTo>
                    <a:pt x="5499" y="0"/>
                  </a:lnTo>
                  <a:close/>
                </a:path>
              </a:pathLst>
            </a:custGeom>
            <a:solidFill>
              <a:srgbClr val="F5BC18"/>
            </a:solidFill>
          </p:spPr>
          <p:txBody>
            <a:bodyPr wrap="square" lIns="0" tIns="0" rIns="0" bIns="0" rtlCol="0"/>
            <a:lstStyle/>
            <a:p>
              <a:endParaRPr/>
            </a:p>
          </p:txBody>
        </p:sp>
        <p:sp>
          <p:nvSpPr>
            <p:cNvPr id="9675" name="object 9675"/>
            <p:cNvSpPr/>
            <p:nvPr/>
          </p:nvSpPr>
          <p:spPr>
            <a:xfrm>
              <a:off x="5548160" y="8632545"/>
              <a:ext cx="5715" cy="3810"/>
            </a:xfrm>
            <a:custGeom>
              <a:avLst/>
              <a:gdLst/>
              <a:ahLst/>
              <a:cxnLst/>
              <a:rect l="l" t="t" r="r" b="b"/>
              <a:pathLst>
                <a:path w="5714" h="3809">
                  <a:moveTo>
                    <a:pt x="5372" y="0"/>
                  </a:moveTo>
                  <a:lnTo>
                    <a:pt x="0" y="3644"/>
                  </a:lnTo>
                </a:path>
              </a:pathLst>
            </a:custGeom>
            <a:ln w="25400">
              <a:solidFill>
                <a:srgbClr val="F5BA14"/>
              </a:solidFill>
            </a:ln>
          </p:spPr>
          <p:txBody>
            <a:bodyPr wrap="square" lIns="0" tIns="0" rIns="0" bIns="0" rtlCol="0"/>
            <a:lstStyle/>
            <a:p>
              <a:endParaRPr/>
            </a:p>
          </p:txBody>
        </p:sp>
        <p:sp>
          <p:nvSpPr>
            <p:cNvPr id="9676" name="object 9676"/>
            <p:cNvSpPr/>
            <p:nvPr/>
          </p:nvSpPr>
          <p:spPr>
            <a:xfrm>
              <a:off x="5547322" y="8632037"/>
              <a:ext cx="5715" cy="4445"/>
            </a:xfrm>
            <a:custGeom>
              <a:avLst/>
              <a:gdLst/>
              <a:ahLst/>
              <a:cxnLst/>
              <a:rect l="l" t="t" r="r" b="b"/>
              <a:pathLst>
                <a:path w="5714" h="4445">
                  <a:moveTo>
                    <a:pt x="838" y="4152"/>
                  </a:moveTo>
                  <a:lnTo>
                    <a:pt x="0" y="3708"/>
                  </a:lnTo>
                </a:path>
                <a:path w="5714" h="4445">
                  <a:moveTo>
                    <a:pt x="0" y="3708"/>
                  </a:moveTo>
                  <a:lnTo>
                    <a:pt x="5499" y="0"/>
                  </a:lnTo>
                </a:path>
              </a:pathLst>
            </a:custGeom>
            <a:ln w="25400">
              <a:solidFill>
                <a:srgbClr val="F5BD1C"/>
              </a:solidFill>
            </a:ln>
          </p:spPr>
          <p:txBody>
            <a:bodyPr wrap="square" lIns="0" tIns="0" rIns="0" bIns="0" rtlCol="0"/>
            <a:lstStyle/>
            <a:p>
              <a:endParaRPr/>
            </a:p>
          </p:txBody>
        </p:sp>
        <p:sp>
          <p:nvSpPr>
            <p:cNvPr id="9677" name="object 9677"/>
            <p:cNvSpPr/>
            <p:nvPr/>
          </p:nvSpPr>
          <p:spPr>
            <a:xfrm>
              <a:off x="5552821" y="8632037"/>
              <a:ext cx="1270" cy="635"/>
            </a:xfrm>
            <a:custGeom>
              <a:avLst/>
              <a:gdLst/>
              <a:ahLst/>
              <a:cxnLst/>
              <a:rect l="l" t="t" r="r" b="b"/>
              <a:pathLst>
                <a:path w="1270" h="634">
                  <a:moveTo>
                    <a:pt x="0" y="0"/>
                  </a:moveTo>
                  <a:lnTo>
                    <a:pt x="711" y="508"/>
                  </a:lnTo>
                </a:path>
              </a:pathLst>
            </a:custGeom>
            <a:ln w="25400">
              <a:solidFill>
                <a:srgbClr val="F5BA14"/>
              </a:solidFill>
            </a:ln>
          </p:spPr>
          <p:txBody>
            <a:bodyPr wrap="square" lIns="0" tIns="0" rIns="0" bIns="0" rtlCol="0"/>
            <a:lstStyle/>
            <a:p>
              <a:endParaRPr/>
            </a:p>
          </p:txBody>
        </p:sp>
        <p:sp>
          <p:nvSpPr>
            <p:cNvPr id="9678" name="object 9678"/>
            <p:cNvSpPr/>
            <p:nvPr/>
          </p:nvSpPr>
          <p:spPr>
            <a:xfrm>
              <a:off x="5546521" y="8631517"/>
              <a:ext cx="6350" cy="4445"/>
            </a:xfrm>
            <a:custGeom>
              <a:avLst/>
              <a:gdLst/>
              <a:ahLst/>
              <a:cxnLst/>
              <a:rect l="l" t="t" r="r" b="b"/>
              <a:pathLst>
                <a:path w="6350" h="4445">
                  <a:moveTo>
                    <a:pt x="5600" y="0"/>
                  </a:moveTo>
                  <a:lnTo>
                    <a:pt x="3771" y="1308"/>
                  </a:lnTo>
                  <a:lnTo>
                    <a:pt x="1905" y="2565"/>
                  </a:lnTo>
                  <a:lnTo>
                    <a:pt x="0" y="3746"/>
                  </a:lnTo>
                  <a:lnTo>
                    <a:pt x="800" y="4229"/>
                  </a:lnTo>
                  <a:lnTo>
                    <a:pt x="2667" y="3048"/>
                  </a:lnTo>
                  <a:lnTo>
                    <a:pt x="4508" y="1816"/>
                  </a:lnTo>
                  <a:lnTo>
                    <a:pt x="6299" y="520"/>
                  </a:lnTo>
                  <a:lnTo>
                    <a:pt x="5600" y="0"/>
                  </a:lnTo>
                  <a:close/>
                </a:path>
              </a:pathLst>
            </a:custGeom>
            <a:solidFill>
              <a:srgbClr val="F5C125"/>
            </a:solidFill>
          </p:spPr>
          <p:txBody>
            <a:bodyPr wrap="square" lIns="0" tIns="0" rIns="0" bIns="0" rtlCol="0"/>
            <a:lstStyle/>
            <a:p>
              <a:endParaRPr/>
            </a:p>
          </p:txBody>
        </p:sp>
        <p:sp>
          <p:nvSpPr>
            <p:cNvPr id="9679" name="object 9679"/>
            <p:cNvSpPr/>
            <p:nvPr/>
          </p:nvSpPr>
          <p:spPr>
            <a:xfrm>
              <a:off x="5547322" y="8632037"/>
              <a:ext cx="5715" cy="3810"/>
            </a:xfrm>
            <a:custGeom>
              <a:avLst/>
              <a:gdLst/>
              <a:ahLst/>
              <a:cxnLst/>
              <a:rect l="l" t="t" r="r" b="b"/>
              <a:pathLst>
                <a:path w="5714" h="3809">
                  <a:moveTo>
                    <a:pt x="5499" y="0"/>
                  </a:moveTo>
                  <a:lnTo>
                    <a:pt x="0" y="3708"/>
                  </a:lnTo>
                </a:path>
              </a:pathLst>
            </a:custGeom>
            <a:ln w="25399">
              <a:solidFill>
                <a:srgbClr val="F5BD1C"/>
              </a:solidFill>
            </a:ln>
          </p:spPr>
          <p:txBody>
            <a:bodyPr wrap="square" lIns="0" tIns="0" rIns="0" bIns="0" rtlCol="0"/>
            <a:lstStyle/>
            <a:p>
              <a:endParaRPr/>
            </a:p>
          </p:txBody>
        </p:sp>
        <p:sp>
          <p:nvSpPr>
            <p:cNvPr id="9680" name="object 9680"/>
            <p:cNvSpPr/>
            <p:nvPr/>
          </p:nvSpPr>
          <p:spPr>
            <a:xfrm>
              <a:off x="5546521" y="8635263"/>
              <a:ext cx="1270" cy="635"/>
            </a:xfrm>
            <a:custGeom>
              <a:avLst/>
              <a:gdLst/>
              <a:ahLst/>
              <a:cxnLst/>
              <a:rect l="l" t="t" r="r" b="b"/>
              <a:pathLst>
                <a:path w="1270" h="634">
                  <a:moveTo>
                    <a:pt x="800" y="482"/>
                  </a:moveTo>
                  <a:lnTo>
                    <a:pt x="0" y="0"/>
                  </a:lnTo>
                </a:path>
              </a:pathLst>
            </a:custGeom>
            <a:ln w="25400">
              <a:solidFill>
                <a:srgbClr val="F5C227"/>
              </a:solidFill>
            </a:ln>
          </p:spPr>
          <p:txBody>
            <a:bodyPr wrap="square" lIns="0" tIns="0" rIns="0" bIns="0" rtlCol="0"/>
            <a:lstStyle/>
            <a:p>
              <a:endParaRPr/>
            </a:p>
          </p:txBody>
        </p:sp>
        <p:sp>
          <p:nvSpPr>
            <p:cNvPr id="9681" name="object 9681"/>
            <p:cNvSpPr/>
            <p:nvPr/>
          </p:nvSpPr>
          <p:spPr>
            <a:xfrm>
              <a:off x="5546521" y="8631517"/>
              <a:ext cx="5715" cy="3810"/>
            </a:xfrm>
            <a:custGeom>
              <a:avLst/>
              <a:gdLst/>
              <a:ahLst/>
              <a:cxnLst/>
              <a:rect l="l" t="t" r="r" b="b"/>
              <a:pathLst>
                <a:path w="5714" h="3809">
                  <a:moveTo>
                    <a:pt x="0" y="3746"/>
                  </a:moveTo>
                  <a:lnTo>
                    <a:pt x="5600" y="0"/>
                  </a:lnTo>
                </a:path>
              </a:pathLst>
            </a:custGeom>
            <a:ln w="25399">
              <a:solidFill>
                <a:srgbClr val="F6C42E"/>
              </a:solidFill>
            </a:ln>
          </p:spPr>
          <p:txBody>
            <a:bodyPr wrap="square" lIns="0" tIns="0" rIns="0" bIns="0" rtlCol="0"/>
            <a:lstStyle/>
            <a:p>
              <a:endParaRPr/>
            </a:p>
          </p:txBody>
        </p:sp>
        <p:sp>
          <p:nvSpPr>
            <p:cNvPr id="9682" name="object 9682"/>
            <p:cNvSpPr/>
            <p:nvPr/>
          </p:nvSpPr>
          <p:spPr>
            <a:xfrm>
              <a:off x="5552122" y="8631517"/>
              <a:ext cx="1270" cy="635"/>
            </a:xfrm>
            <a:custGeom>
              <a:avLst/>
              <a:gdLst/>
              <a:ahLst/>
              <a:cxnLst/>
              <a:rect l="l" t="t" r="r" b="b"/>
              <a:pathLst>
                <a:path w="1270" h="634">
                  <a:moveTo>
                    <a:pt x="0" y="0"/>
                  </a:moveTo>
                  <a:lnTo>
                    <a:pt x="698" y="520"/>
                  </a:lnTo>
                </a:path>
              </a:pathLst>
            </a:custGeom>
            <a:ln w="25400">
              <a:solidFill>
                <a:srgbClr val="F5BF23"/>
              </a:solidFill>
            </a:ln>
          </p:spPr>
          <p:txBody>
            <a:bodyPr wrap="square" lIns="0" tIns="0" rIns="0" bIns="0" rtlCol="0"/>
            <a:lstStyle/>
            <a:p>
              <a:endParaRPr/>
            </a:p>
          </p:txBody>
        </p:sp>
        <p:sp>
          <p:nvSpPr>
            <p:cNvPr id="9683" name="object 9683"/>
            <p:cNvSpPr/>
            <p:nvPr/>
          </p:nvSpPr>
          <p:spPr>
            <a:xfrm>
              <a:off x="5541632" y="8635746"/>
              <a:ext cx="6985" cy="3810"/>
            </a:xfrm>
            <a:custGeom>
              <a:avLst/>
              <a:gdLst/>
              <a:ahLst/>
              <a:cxnLst/>
              <a:rect l="l" t="t" r="r" b="b"/>
              <a:pathLst>
                <a:path w="6985" h="3809">
                  <a:moveTo>
                    <a:pt x="5689" y="0"/>
                  </a:moveTo>
                  <a:lnTo>
                    <a:pt x="3822" y="1168"/>
                  </a:lnTo>
                  <a:lnTo>
                    <a:pt x="1930" y="2285"/>
                  </a:lnTo>
                  <a:lnTo>
                    <a:pt x="0" y="3314"/>
                  </a:lnTo>
                  <a:lnTo>
                    <a:pt x="292" y="3454"/>
                  </a:lnTo>
                  <a:lnTo>
                    <a:pt x="901" y="3721"/>
                  </a:lnTo>
                  <a:lnTo>
                    <a:pt x="2819" y="2692"/>
                  </a:lnTo>
                  <a:lnTo>
                    <a:pt x="4686" y="1600"/>
                  </a:lnTo>
                  <a:lnTo>
                    <a:pt x="6527" y="444"/>
                  </a:lnTo>
                  <a:lnTo>
                    <a:pt x="5969" y="139"/>
                  </a:lnTo>
                  <a:lnTo>
                    <a:pt x="5689" y="0"/>
                  </a:lnTo>
                  <a:close/>
                </a:path>
              </a:pathLst>
            </a:custGeom>
            <a:solidFill>
              <a:srgbClr val="F5BE1D"/>
            </a:solidFill>
          </p:spPr>
          <p:txBody>
            <a:bodyPr wrap="square" lIns="0" tIns="0" rIns="0" bIns="0" rtlCol="0"/>
            <a:lstStyle/>
            <a:p>
              <a:endParaRPr/>
            </a:p>
          </p:txBody>
        </p:sp>
        <p:sp>
          <p:nvSpPr>
            <p:cNvPr id="9684" name="object 9684"/>
            <p:cNvSpPr/>
            <p:nvPr/>
          </p:nvSpPr>
          <p:spPr>
            <a:xfrm>
              <a:off x="5542534" y="8636190"/>
              <a:ext cx="5715" cy="3810"/>
            </a:xfrm>
            <a:custGeom>
              <a:avLst/>
              <a:gdLst/>
              <a:ahLst/>
              <a:cxnLst/>
              <a:rect l="l" t="t" r="r" b="b"/>
              <a:pathLst>
                <a:path w="5714" h="3809">
                  <a:moveTo>
                    <a:pt x="5626" y="0"/>
                  </a:moveTo>
                  <a:lnTo>
                    <a:pt x="0" y="3276"/>
                  </a:lnTo>
                </a:path>
              </a:pathLst>
            </a:custGeom>
            <a:ln w="25400">
              <a:solidFill>
                <a:srgbClr val="F5BD1A"/>
              </a:solidFill>
            </a:ln>
          </p:spPr>
          <p:txBody>
            <a:bodyPr wrap="square" lIns="0" tIns="0" rIns="0" bIns="0" rtlCol="0"/>
            <a:lstStyle/>
            <a:p>
              <a:endParaRPr/>
            </a:p>
          </p:txBody>
        </p:sp>
        <p:sp>
          <p:nvSpPr>
            <p:cNvPr id="9685" name="object 9685"/>
            <p:cNvSpPr/>
            <p:nvPr/>
          </p:nvSpPr>
          <p:spPr>
            <a:xfrm>
              <a:off x="5541632" y="8639060"/>
              <a:ext cx="1270" cy="635"/>
            </a:xfrm>
            <a:custGeom>
              <a:avLst/>
              <a:gdLst/>
              <a:ahLst/>
              <a:cxnLst/>
              <a:rect l="l" t="t" r="r" b="b"/>
              <a:pathLst>
                <a:path w="1270" h="634">
                  <a:moveTo>
                    <a:pt x="901" y="406"/>
                  </a:moveTo>
                  <a:lnTo>
                    <a:pt x="0" y="0"/>
                  </a:lnTo>
                </a:path>
              </a:pathLst>
            </a:custGeom>
            <a:ln w="25400">
              <a:solidFill>
                <a:srgbClr val="F5BF1F"/>
              </a:solidFill>
            </a:ln>
          </p:spPr>
          <p:txBody>
            <a:bodyPr wrap="square" lIns="0" tIns="0" rIns="0" bIns="0" rtlCol="0"/>
            <a:lstStyle/>
            <a:p>
              <a:endParaRPr/>
            </a:p>
          </p:txBody>
        </p:sp>
        <p:sp>
          <p:nvSpPr>
            <p:cNvPr id="9686" name="object 9686"/>
            <p:cNvSpPr/>
            <p:nvPr/>
          </p:nvSpPr>
          <p:spPr>
            <a:xfrm>
              <a:off x="5541632" y="8635746"/>
              <a:ext cx="5715" cy="3810"/>
            </a:xfrm>
            <a:custGeom>
              <a:avLst/>
              <a:gdLst/>
              <a:ahLst/>
              <a:cxnLst/>
              <a:rect l="l" t="t" r="r" b="b"/>
              <a:pathLst>
                <a:path w="5714" h="3809">
                  <a:moveTo>
                    <a:pt x="0" y="3314"/>
                  </a:moveTo>
                  <a:lnTo>
                    <a:pt x="5689" y="0"/>
                  </a:lnTo>
                </a:path>
              </a:pathLst>
            </a:custGeom>
            <a:ln w="25399">
              <a:solidFill>
                <a:srgbClr val="F5BF21"/>
              </a:solidFill>
            </a:ln>
          </p:spPr>
          <p:txBody>
            <a:bodyPr wrap="square" lIns="0" tIns="0" rIns="0" bIns="0" rtlCol="0"/>
            <a:lstStyle/>
            <a:p>
              <a:endParaRPr/>
            </a:p>
          </p:txBody>
        </p:sp>
        <p:sp>
          <p:nvSpPr>
            <p:cNvPr id="9687" name="object 9687"/>
            <p:cNvSpPr/>
            <p:nvPr/>
          </p:nvSpPr>
          <p:spPr>
            <a:xfrm>
              <a:off x="5547322" y="8635746"/>
              <a:ext cx="1270" cy="635"/>
            </a:xfrm>
            <a:custGeom>
              <a:avLst/>
              <a:gdLst/>
              <a:ahLst/>
              <a:cxnLst/>
              <a:rect l="l" t="t" r="r" b="b"/>
              <a:pathLst>
                <a:path w="1270" h="634">
                  <a:moveTo>
                    <a:pt x="0" y="0"/>
                  </a:moveTo>
                  <a:lnTo>
                    <a:pt x="838" y="444"/>
                  </a:lnTo>
                </a:path>
              </a:pathLst>
            </a:custGeom>
            <a:ln w="25400">
              <a:solidFill>
                <a:srgbClr val="F5BD1C"/>
              </a:solidFill>
            </a:ln>
          </p:spPr>
          <p:txBody>
            <a:bodyPr wrap="square" lIns="0" tIns="0" rIns="0" bIns="0" rtlCol="0"/>
            <a:lstStyle/>
            <a:p>
              <a:endParaRPr/>
            </a:p>
          </p:txBody>
        </p:sp>
        <p:sp>
          <p:nvSpPr>
            <p:cNvPr id="9688" name="object 9688"/>
            <p:cNvSpPr/>
            <p:nvPr/>
          </p:nvSpPr>
          <p:spPr>
            <a:xfrm>
              <a:off x="5540743" y="8635263"/>
              <a:ext cx="6985" cy="3810"/>
            </a:xfrm>
            <a:custGeom>
              <a:avLst/>
              <a:gdLst/>
              <a:ahLst/>
              <a:cxnLst/>
              <a:rect l="l" t="t" r="r" b="b"/>
              <a:pathLst>
                <a:path w="6985" h="3809">
                  <a:moveTo>
                    <a:pt x="5778" y="0"/>
                  </a:moveTo>
                  <a:lnTo>
                    <a:pt x="3886" y="1181"/>
                  </a:lnTo>
                  <a:lnTo>
                    <a:pt x="1955" y="2311"/>
                  </a:lnTo>
                  <a:lnTo>
                    <a:pt x="0" y="3352"/>
                  </a:lnTo>
                  <a:lnTo>
                    <a:pt x="888" y="3797"/>
                  </a:lnTo>
                  <a:lnTo>
                    <a:pt x="2819" y="2768"/>
                  </a:lnTo>
                  <a:lnTo>
                    <a:pt x="4711" y="1650"/>
                  </a:lnTo>
                  <a:lnTo>
                    <a:pt x="6578" y="482"/>
                  </a:lnTo>
                  <a:lnTo>
                    <a:pt x="5778" y="0"/>
                  </a:lnTo>
                  <a:close/>
                </a:path>
              </a:pathLst>
            </a:custGeom>
            <a:solidFill>
              <a:srgbClr val="F5C228"/>
            </a:solidFill>
          </p:spPr>
          <p:txBody>
            <a:bodyPr wrap="square" lIns="0" tIns="0" rIns="0" bIns="0" rtlCol="0"/>
            <a:lstStyle/>
            <a:p>
              <a:endParaRPr/>
            </a:p>
          </p:txBody>
        </p:sp>
        <p:sp>
          <p:nvSpPr>
            <p:cNvPr id="9689" name="object 9689"/>
            <p:cNvSpPr/>
            <p:nvPr/>
          </p:nvSpPr>
          <p:spPr>
            <a:xfrm>
              <a:off x="5541632" y="8635746"/>
              <a:ext cx="5715" cy="3810"/>
            </a:xfrm>
            <a:custGeom>
              <a:avLst/>
              <a:gdLst/>
              <a:ahLst/>
              <a:cxnLst/>
              <a:rect l="l" t="t" r="r" b="b"/>
              <a:pathLst>
                <a:path w="5714" h="3809">
                  <a:moveTo>
                    <a:pt x="5689" y="0"/>
                  </a:moveTo>
                  <a:lnTo>
                    <a:pt x="0" y="3314"/>
                  </a:lnTo>
                </a:path>
              </a:pathLst>
            </a:custGeom>
            <a:ln w="25399">
              <a:solidFill>
                <a:srgbClr val="F5BF21"/>
              </a:solidFill>
            </a:ln>
          </p:spPr>
          <p:txBody>
            <a:bodyPr wrap="square" lIns="0" tIns="0" rIns="0" bIns="0" rtlCol="0"/>
            <a:lstStyle/>
            <a:p>
              <a:endParaRPr/>
            </a:p>
          </p:txBody>
        </p:sp>
        <p:sp>
          <p:nvSpPr>
            <p:cNvPr id="9690" name="object 9690"/>
            <p:cNvSpPr/>
            <p:nvPr/>
          </p:nvSpPr>
          <p:spPr>
            <a:xfrm>
              <a:off x="5540743" y="8638616"/>
              <a:ext cx="1270" cy="635"/>
            </a:xfrm>
            <a:custGeom>
              <a:avLst/>
              <a:gdLst/>
              <a:ahLst/>
              <a:cxnLst/>
              <a:rect l="l" t="t" r="r" b="b"/>
              <a:pathLst>
                <a:path w="1270" h="634">
                  <a:moveTo>
                    <a:pt x="888" y="444"/>
                  </a:moveTo>
                  <a:lnTo>
                    <a:pt x="0" y="0"/>
                  </a:lnTo>
                </a:path>
              </a:pathLst>
            </a:custGeom>
            <a:ln w="25400">
              <a:solidFill>
                <a:srgbClr val="F5C329"/>
              </a:solidFill>
            </a:ln>
          </p:spPr>
          <p:txBody>
            <a:bodyPr wrap="square" lIns="0" tIns="0" rIns="0" bIns="0" rtlCol="0"/>
            <a:lstStyle/>
            <a:p>
              <a:endParaRPr/>
            </a:p>
          </p:txBody>
        </p:sp>
        <p:sp>
          <p:nvSpPr>
            <p:cNvPr id="9691" name="object 9691"/>
            <p:cNvSpPr/>
            <p:nvPr/>
          </p:nvSpPr>
          <p:spPr>
            <a:xfrm>
              <a:off x="5540743" y="8635263"/>
              <a:ext cx="6350" cy="3810"/>
            </a:xfrm>
            <a:custGeom>
              <a:avLst/>
              <a:gdLst/>
              <a:ahLst/>
              <a:cxnLst/>
              <a:rect l="l" t="t" r="r" b="b"/>
              <a:pathLst>
                <a:path w="6350" h="3809">
                  <a:moveTo>
                    <a:pt x="0" y="3352"/>
                  </a:moveTo>
                  <a:lnTo>
                    <a:pt x="5778" y="0"/>
                  </a:lnTo>
                </a:path>
              </a:pathLst>
            </a:custGeom>
            <a:ln w="25400">
              <a:solidFill>
                <a:srgbClr val="F6C530"/>
              </a:solidFill>
            </a:ln>
          </p:spPr>
          <p:txBody>
            <a:bodyPr wrap="square" lIns="0" tIns="0" rIns="0" bIns="0" rtlCol="0"/>
            <a:lstStyle/>
            <a:p>
              <a:endParaRPr/>
            </a:p>
          </p:txBody>
        </p:sp>
        <p:sp>
          <p:nvSpPr>
            <p:cNvPr id="9692" name="object 9692"/>
            <p:cNvSpPr/>
            <p:nvPr/>
          </p:nvSpPr>
          <p:spPr>
            <a:xfrm>
              <a:off x="5546521" y="8635263"/>
              <a:ext cx="1270" cy="635"/>
            </a:xfrm>
            <a:custGeom>
              <a:avLst/>
              <a:gdLst/>
              <a:ahLst/>
              <a:cxnLst/>
              <a:rect l="l" t="t" r="r" b="b"/>
              <a:pathLst>
                <a:path w="1270" h="634">
                  <a:moveTo>
                    <a:pt x="0" y="0"/>
                  </a:moveTo>
                  <a:lnTo>
                    <a:pt x="800" y="482"/>
                  </a:lnTo>
                </a:path>
              </a:pathLst>
            </a:custGeom>
            <a:ln w="25400">
              <a:solidFill>
                <a:srgbClr val="F5C227"/>
              </a:solidFill>
            </a:ln>
          </p:spPr>
          <p:txBody>
            <a:bodyPr wrap="square" lIns="0" tIns="0" rIns="0" bIns="0" rtlCol="0"/>
            <a:lstStyle/>
            <a:p>
              <a:endParaRPr/>
            </a:p>
          </p:txBody>
        </p:sp>
        <p:sp>
          <p:nvSpPr>
            <p:cNvPr id="9693" name="object 9693"/>
            <p:cNvSpPr/>
            <p:nvPr/>
          </p:nvSpPr>
          <p:spPr>
            <a:xfrm>
              <a:off x="5539879" y="8630970"/>
              <a:ext cx="12700" cy="8255"/>
            </a:xfrm>
            <a:custGeom>
              <a:avLst/>
              <a:gdLst/>
              <a:ahLst/>
              <a:cxnLst/>
              <a:rect l="l" t="t" r="r" b="b"/>
              <a:pathLst>
                <a:path w="12700" h="8254">
                  <a:moveTo>
                    <a:pt x="11556" y="0"/>
                  </a:moveTo>
                  <a:lnTo>
                    <a:pt x="7835" y="2641"/>
                  </a:lnTo>
                  <a:lnTo>
                    <a:pt x="3962" y="5067"/>
                  </a:lnTo>
                  <a:lnTo>
                    <a:pt x="0" y="7162"/>
                  </a:lnTo>
                  <a:lnTo>
                    <a:pt x="279" y="7340"/>
                  </a:lnTo>
                  <a:lnTo>
                    <a:pt x="863" y="7645"/>
                  </a:lnTo>
                  <a:lnTo>
                    <a:pt x="4775" y="5562"/>
                  </a:lnTo>
                  <a:lnTo>
                    <a:pt x="8585" y="3149"/>
                  </a:lnTo>
                  <a:lnTo>
                    <a:pt x="12242" y="546"/>
                  </a:lnTo>
                  <a:lnTo>
                    <a:pt x="12014" y="380"/>
                  </a:lnTo>
                  <a:lnTo>
                    <a:pt x="11556" y="0"/>
                  </a:lnTo>
                  <a:close/>
                </a:path>
              </a:pathLst>
            </a:custGeom>
            <a:solidFill>
              <a:srgbClr val="F7C839"/>
            </a:solidFill>
          </p:spPr>
          <p:txBody>
            <a:bodyPr wrap="square" lIns="0" tIns="0" rIns="0" bIns="0" rtlCol="0"/>
            <a:lstStyle/>
            <a:p>
              <a:endParaRPr/>
            </a:p>
          </p:txBody>
        </p:sp>
        <p:sp>
          <p:nvSpPr>
            <p:cNvPr id="9694" name="object 9694"/>
            <p:cNvSpPr/>
            <p:nvPr/>
          </p:nvSpPr>
          <p:spPr>
            <a:xfrm>
              <a:off x="5540743" y="8631517"/>
              <a:ext cx="11430" cy="7620"/>
            </a:xfrm>
            <a:custGeom>
              <a:avLst/>
              <a:gdLst/>
              <a:ahLst/>
              <a:cxnLst/>
              <a:rect l="l" t="t" r="r" b="b"/>
              <a:pathLst>
                <a:path w="11429" h="7620">
                  <a:moveTo>
                    <a:pt x="11379" y="0"/>
                  </a:moveTo>
                  <a:lnTo>
                    <a:pt x="0" y="7099"/>
                  </a:lnTo>
                </a:path>
              </a:pathLst>
            </a:custGeom>
            <a:ln w="25400">
              <a:solidFill>
                <a:srgbClr val="F6C42F"/>
              </a:solidFill>
            </a:ln>
          </p:spPr>
          <p:txBody>
            <a:bodyPr wrap="square" lIns="0" tIns="0" rIns="0" bIns="0" rtlCol="0"/>
            <a:lstStyle/>
            <a:p>
              <a:endParaRPr/>
            </a:p>
          </p:txBody>
        </p:sp>
        <p:sp>
          <p:nvSpPr>
            <p:cNvPr id="9695" name="object 9695"/>
            <p:cNvSpPr/>
            <p:nvPr/>
          </p:nvSpPr>
          <p:spPr>
            <a:xfrm>
              <a:off x="5539879" y="8638133"/>
              <a:ext cx="1270" cy="635"/>
            </a:xfrm>
            <a:custGeom>
              <a:avLst/>
              <a:gdLst/>
              <a:ahLst/>
              <a:cxnLst/>
              <a:rect l="l" t="t" r="r" b="b"/>
              <a:pathLst>
                <a:path w="1270" h="634">
                  <a:moveTo>
                    <a:pt x="863" y="482"/>
                  </a:moveTo>
                  <a:lnTo>
                    <a:pt x="0" y="0"/>
                  </a:lnTo>
                </a:path>
              </a:pathLst>
            </a:custGeom>
            <a:ln w="25400">
              <a:solidFill>
                <a:srgbClr val="F7C939"/>
              </a:solidFill>
            </a:ln>
          </p:spPr>
          <p:txBody>
            <a:bodyPr wrap="square" lIns="0" tIns="0" rIns="0" bIns="0" rtlCol="0"/>
            <a:lstStyle/>
            <a:p>
              <a:endParaRPr/>
            </a:p>
          </p:txBody>
        </p:sp>
        <p:sp>
          <p:nvSpPr>
            <p:cNvPr id="9696" name="object 9696"/>
            <p:cNvSpPr/>
            <p:nvPr/>
          </p:nvSpPr>
          <p:spPr>
            <a:xfrm>
              <a:off x="5539879" y="8630970"/>
              <a:ext cx="12065" cy="7620"/>
            </a:xfrm>
            <a:custGeom>
              <a:avLst/>
              <a:gdLst/>
              <a:ahLst/>
              <a:cxnLst/>
              <a:rect l="l" t="t" r="r" b="b"/>
              <a:pathLst>
                <a:path w="12064" h="7620">
                  <a:moveTo>
                    <a:pt x="0" y="7162"/>
                  </a:moveTo>
                  <a:lnTo>
                    <a:pt x="11556" y="0"/>
                  </a:lnTo>
                </a:path>
              </a:pathLst>
            </a:custGeom>
            <a:ln w="25400">
              <a:solidFill>
                <a:srgbClr val="F7CC42"/>
              </a:solidFill>
            </a:ln>
          </p:spPr>
          <p:txBody>
            <a:bodyPr wrap="square" lIns="0" tIns="0" rIns="0" bIns="0" rtlCol="0"/>
            <a:lstStyle/>
            <a:p>
              <a:endParaRPr/>
            </a:p>
          </p:txBody>
        </p:sp>
        <p:sp>
          <p:nvSpPr>
            <p:cNvPr id="9697" name="object 9697"/>
            <p:cNvSpPr/>
            <p:nvPr/>
          </p:nvSpPr>
          <p:spPr>
            <a:xfrm>
              <a:off x="5551436" y="8630970"/>
              <a:ext cx="1270" cy="635"/>
            </a:xfrm>
            <a:custGeom>
              <a:avLst/>
              <a:gdLst/>
              <a:ahLst/>
              <a:cxnLst/>
              <a:rect l="l" t="t" r="r" b="b"/>
              <a:pathLst>
                <a:path w="1270" h="634">
                  <a:moveTo>
                    <a:pt x="0" y="0"/>
                  </a:moveTo>
                  <a:lnTo>
                    <a:pt x="685" y="546"/>
                  </a:lnTo>
                </a:path>
              </a:pathLst>
            </a:custGeom>
            <a:ln w="25400">
              <a:solidFill>
                <a:srgbClr val="F7C838"/>
              </a:solidFill>
            </a:ln>
          </p:spPr>
          <p:txBody>
            <a:bodyPr wrap="square" lIns="0" tIns="0" rIns="0" bIns="0" rtlCol="0"/>
            <a:lstStyle/>
            <a:p>
              <a:endParaRPr/>
            </a:p>
          </p:txBody>
        </p:sp>
        <p:sp>
          <p:nvSpPr>
            <p:cNvPr id="9698" name="object 9698"/>
            <p:cNvSpPr/>
            <p:nvPr/>
          </p:nvSpPr>
          <p:spPr>
            <a:xfrm>
              <a:off x="5539054" y="8630399"/>
              <a:ext cx="12700" cy="8255"/>
            </a:xfrm>
            <a:custGeom>
              <a:avLst/>
              <a:gdLst/>
              <a:ahLst/>
              <a:cxnLst/>
              <a:rect l="l" t="t" r="r" b="b"/>
              <a:pathLst>
                <a:path w="12700" h="8254">
                  <a:moveTo>
                    <a:pt x="11709" y="0"/>
                  </a:moveTo>
                  <a:lnTo>
                    <a:pt x="7924" y="2667"/>
                  </a:lnTo>
                  <a:lnTo>
                    <a:pt x="3975" y="5130"/>
                  </a:lnTo>
                  <a:lnTo>
                    <a:pt x="0" y="7239"/>
                  </a:lnTo>
                  <a:lnTo>
                    <a:pt x="266" y="7416"/>
                  </a:lnTo>
                  <a:lnTo>
                    <a:pt x="825" y="7734"/>
                  </a:lnTo>
                  <a:lnTo>
                    <a:pt x="4787" y="5638"/>
                  </a:lnTo>
                  <a:lnTo>
                    <a:pt x="8661" y="3213"/>
                  </a:lnTo>
                  <a:lnTo>
                    <a:pt x="12382" y="571"/>
                  </a:lnTo>
                  <a:lnTo>
                    <a:pt x="12153" y="393"/>
                  </a:lnTo>
                  <a:lnTo>
                    <a:pt x="11709" y="0"/>
                  </a:lnTo>
                  <a:close/>
                </a:path>
              </a:pathLst>
            </a:custGeom>
            <a:solidFill>
              <a:srgbClr val="F7D049"/>
            </a:solidFill>
          </p:spPr>
          <p:txBody>
            <a:bodyPr wrap="square" lIns="0" tIns="0" rIns="0" bIns="0" rtlCol="0"/>
            <a:lstStyle/>
            <a:p>
              <a:endParaRPr/>
            </a:p>
          </p:txBody>
        </p:sp>
        <p:sp>
          <p:nvSpPr>
            <p:cNvPr id="9699" name="object 9699"/>
            <p:cNvSpPr/>
            <p:nvPr/>
          </p:nvSpPr>
          <p:spPr>
            <a:xfrm>
              <a:off x="5539879" y="8630970"/>
              <a:ext cx="12065" cy="7620"/>
            </a:xfrm>
            <a:custGeom>
              <a:avLst/>
              <a:gdLst/>
              <a:ahLst/>
              <a:cxnLst/>
              <a:rect l="l" t="t" r="r" b="b"/>
              <a:pathLst>
                <a:path w="12064" h="7620">
                  <a:moveTo>
                    <a:pt x="11556" y="0"/>
                  </a:moveTo>
                  <a:lnTo>
                    <a:pt x="0" y="7162"/>
                  </a:lnTo>
                </a:path>
              </a:pathLst>
            </a:custGeom>
            <a:ln w="25400">
              <a:solidFill>
                <a:srgbClr val="F7CC42"/>
              </a:solidFill>
            </a:ln>
          </p:spPr>
          <p:txBody>
            <a:bodyPr wrap="square" lIns="0" tIns="0" rIns="0" bIns="0" rtlCol="0"/>
            <a:lstStyle/>
            <a:p>
              <a:endParaRPr/>
            </a:p>
          </p:txBody>
        </p:sp>
        <p:sp>
          <p:nvSpPr>
            <p:cNvPr id="9700" name="object 9700"/>
            <p:cNvSpPr/>
            <p:nvPr/>
          </p:nvSpPr>
          <p:spPr>
            <a:xfrm>
              <a:off x="5539054" y="8637638"/>
              <a:ext cx="1270" cy="635"/>
            </a:xfrm>
            <a:custGeom>
              <a:avLst/>
              <a:gdLst/>
              <a:ahLst/>
              <a:cxnLst/>
              <a:rect l="l" t="t" r="r" b="b"/>
              <a:pathLst>
                <a:path w="1270" h="634">
                  <a:moveTo>
                    <a:pt x="825" y="495"/>
                  </a:moveTo>
                  <a:lnTo>
                    <a:pt x="0" y="0"/>
                  </a:lnTo>
                </a:path>
              </a:pathLst>
            </a:custGeom>
            <a:ln w="25400">
              <a:solidFill>
                <a:srgbClr val="F7D049"/>
              </a:solidFill>
            </a:ln>
          </p:spPr>
          <p:txBody>
            <a:bodyPr wrap="square" lIns="0" tIns="0" rIns="0" bIns="0" rtlCol="0"/>
            <a:lstStyle/>
            <a:p>
              <a:endParaRPr/>
            </a:p>
          </p:txBody>
        </p:sp>
        <p:sp>
          <p:nvSpPr>
            <p:cNvPr id="9701" name="object 9701"/>
            <p:cNvSpPr/>
            <p:nvPr/>
          </p:nvSpPr>
          <p:spPr>
            <a:xfrm>
              <a:off x="5539054" y="8630399"/>
              <a:ext cx="12065" cy="7620"/>
            </a:xfrm>
            <a:custGeom>
              <a:avLst/>
              <a:gdLst/>
              <a:ahLst/>
              <a:cxnLst/>
              <a:rect l="l" t="t" r="r" b="b"/>
              <a:pathLst>
                <a:path w="12064" h="7620">
                  <a:moveTo>
                    <a:pt x="0" y="7239"/>
                  </a:moveTo>
                  <a:lnTo>
                    <a:pt x="11709" y="0"/>
                  </a:lnTo>
                </a:path>
              </a:pathLst>
            </a:custGeom>
            <a:ln w="25400">
              <a:solidFill>
                <a:srgbClr val="F8D350"/>
              </a:solidFill>
            </a:ln>
          </p:spPr>
          <p:txBody>
            <a:bodyPr wrap="square" lIns="0" tIns="0" rIns="0" bIns="0" rtlCol="0"/>
            <a:lstStyle/>
            <a:p>
              <a:endParaRPr/>
            </a:p>
          </p:txBody>
        </p:sp>
        <p:sp>
          <p:nvSpPr>
            <p:cNvPr id="9702" name="object 9702"/>
            <p:cNvSpPr/>
            <p:nvPr/>
          </p:nvSpPr>
          <p:spPr>
            <a:xfrm>
              <a:off x="5550763" y="8630399"/>
              <a:ext cx="1270" cy="635"/>
            </a:xfrm>
            <a:custGeom>
              <a:avLst/>
              <a:gdLst/>
              <a:ahLst/>
              <a:cxnLst/>
              <a:rect l="l" t="t" r="r" b="b"/>
              <a:pathLst>
                <a:path w="1270" h="634">
                  <a:moveTo>
                    <a:pt x="0" y="0"/>
                  </a:moveTo>
                  <a:lnTo>
                    <a:pt x="673" y="571"/>
                  </a:lnTo>
                </a:path>
              </a:pathLst>
            </a:custGeom>
            <a:ln w="25400">
              <a:solidFill>
                <a:srgbClr val="F7CF4A"/>
              </a:solidFill>
            </a:ln>
          </p:spPr>
          <p:txBody>
            <a:bodyPr wrap="square" lIns="0" tIns="0" rIns="0" bIns="0" rtlCol="0"/>
            <a:lstStyle/>
            <a:p>
              <a:endParaRPr/>
            </a:p>
          </p:txBody>
        </p:sp>
        <p:sp>
          <p:nvSpPr>
            <p:cNvPr id="9703" name="object 9703"/>
            <p:cNvSpPr/>
            <p:nvPr/>
          </p:nvSpPr>
          <p:spPr>
            <a:xfrm>
              <a:off x="5533999" y="8639060"/>
              <a:ext cx="8890" cy="4445"/>
            </a:xfrm>
            <a:custGeom>
              <a:avLst/>
              <a:gdLst/>
              <a:ahLst/>
              <a:cxnLst/>
              <a:rect l="l" t="t" r="r" b="b"/>
              <a:pathLst>
                <a:path w="8889" h="4445">
                  <a:moveTo>
                    <a:pt x="7632" y="0"/>
                  </a:moveTo>
                  <a:lnTo>
                    <a:pt x="5143" y="1346"/>
                  </a:lnTo>
                  <a:lnTo>
                    <a:pt x="2565" y="2514"/>
                  </a:lnTo>
                  <a:lnTo>
                    <a:pt x="0" y="3505"/>
                  </a:lnTo>
                  <a:lnTo>
                    <a:pt x="1003" y="3911"/>
                  </a:lnTo>
                  <a:lnTo>
                    <a:pt x="3517" y="2921"/>
                  </a:lnTo>
                  <a:lnTo>
                    <a:pt x="6070" y="1752"/>
                  </a:lnTo>
                  <a:lnTo>
                    <a:pt x="8534" y="406"/>
                  </a:lnTo>
                  <a:lnTo>
                    <a:pt x="7632" y="0"/>
                  </a:lnTo>
                  <a:close/>
                </a:path>
              </a:pathLst>
            </a:custGeom>
            <a:solidFill>
              <a:srgbClr val="F5BE1C"/>
            </a:solidFill>
          </p:spPr>
          <p:txBody>
            <a:bodyPr wrap="square" lIns="0" tIns="0" rIns="0" bIns="0" rtlCol="0"/>
            <a:lstStyle/>
            <a:p>
              <a:endParaRPr/>
            </a:p>
          </p:txBody>
        </p:sp>
        <p:sp>
          <p:nvSpPr>
            <p:cNvPr id="9704" name="object 9704"/>
            <p:cNvSpPr/>
            <p:nvPr/>
          </p:nvSpPr>
          <p:spPr>
            <a:xfrm>
              <a:off x="5535003" y="8639467"/>
              <a:ext cx="7620" cy="3810"/>
            </a:xfrm>
            <a:custGeom>
              <a:avLst/>
              <a:gdLst/>
              <a:ahLst/>
              <a:cxnLst/>
              <a:rect l="l" t="t" r="r" b="b"/>
              <a:pathLst>
                <a:path w="7620" h="3809">
                  <a:moveTo>
                    <a:pt x="7531" y="0"/>
                  </a:moveTo>
                  <a:lnTo>
                    <a:pt x="0" y="3505"/>
                  </a:lnTo>
                </a:path>
              </a:pathLst>
            </a:custGeom>
            <a:ln w="25400">
              <a:solidFill>
                <a:srgbClr val="F5BD19"/>
              </a:solidFill>
            </a:ln>
          </p:spPr>
          <p:txBody>
            <a:bodyPr wrap="square" lIns="0" tIns="0" rIns="0" bIns="0" rtlCol="0"/>
            <a:lstStyle/>
            <a:p>
              <a:endParaRPr/>
            </a:p>
          </p:txBody>
        </p:sp>
        <p:sp>
          <p:nvSpPr>
            <p:cNvPr id="9705" name="object 9705"/>
            <p:cNvSpPr/>
            <p:nvPr/>
          </p:nvSpPr>
          <p:spPr>
            <a:xfrm>
              <a:off x="5533999" y="8642566"/>
              <a:ext cx="1270" cy="635"/>
            </a:xfrm>
            <a:custGeom>
              <a:avLst/>
              <a:gdLst/>
              <a:ahLst/>
              <a:cxnLst/>
              <a:rect l="l" t="t" r="r" b="b"/>
              <a:pathLst>
                <a:path w="1270" h="634">
                  <a:moveTo>
                    <a:pt x="1003" y="406"/>
                  </a:moveTo>
                  <a:lnTo>
                    <a:pt x="0" y="0"/>
                  </a:lnTo>
                </a:path>
              </a:pathLst>
            </a:custGeom>
            <a:ln w="25400">
              <a:solidFill>
                <a:srgbClr val="F5BD1A"/>
              </a:solidFill>
            </a:ln>
          </p:spPr>
          <p:txBody>
            <a:bodyPr wrap="square" lIns="0" tIns="0" rIns="0" bIns="0" rtlCol="0"/>
            <a:lstStyle/>
            <a:p>
              <a:endParaRPr/>
            </a:p>
          </p:txBody>
        </p:sp>
        <p:sp>
          <p:nvSpPr>
            <p:cNvPr id="9706" name="object 9706"/>
            <p:cNvSpPr/>
            <p:nvPr/>
          </p:nvSpPr>
          <p:spPr>
            <a:xfrm>
              <a:off x="5533999" y="8639060"/>
              <a:ext cx="8255" cy="3810"/>
            </a:xfrm>
            <a:custGeom>
              <a:avLst/>
              <a:gdLst/>
              <a:ahLst/>
              <a:cxnLst/>
              <a:rect l="l" t="t" r="r" b="b"/>
              <a:pathLst>
                <a:path w="8254" h="3809">
                  <a:moveTo>
                    <a:pt x="0" y="3505"/>
                  </a:moveTo>
                  <a:lnTo>
                    <a:pt x="7632" y="0"/>
                  </a:lnTo>
                </a:path>
              </a:pathLst>
            </a:custGeom>
            <a:ln w="25400">
              <a:solidFill>
                <a:srgbClr val="F5BF20"/>
              </a:solidFill>
            </a:ln>
          </p:spPr>
          <p:txBody>
            <a:bodyPr wrap="square" lIns="0" tIns="0" rIns="0" bIns="0" rtlCol="0"/>
            <a:lstStyle/>
            <a:p>
              <a:endParaRPr/>
            </a:p>
          </p:txBody>
        </p:sp>
        <p:sp>
          <p:nvSpPr>
            <p:cNvPr id="9707" name="object 9707"/>
            <p:cNvSpPr/>
            <p:nvPr/>
          </p:nvSpPr>
          <p:spPr>
            <a:xfrm>
              <a:off x="5541632" y="8639060"/>
              <a:ext cx="1270" cy="635"/>
            </a:xfrm>
            <a:custGeom>
              <a:avLst/>
              <a:gdLst/>
              <a:ahLst/>
              <a:cxnLst/>
              <a:rect l="l" t="t" r="r" b="b"/>
              <a:pathLst>
                <a:path w="1270" h="634">
                  <a:moveTo>
                    <a:pt x="0" y="0"/>
                  </a:moveTo>
                  <a:lnTo>
                    <a:pt x="901" y="406"/>
                  </a:lnTo>
                </a:path>
              </a:pathLst>
            </a:custGeom>
            <a:ln w="25400">
              <a:solidFill>
                <a:srgbClr val="F5BF1F"/>
              </a:solidFill>
            </a:ln>
          </p:spPr>
          <p:txBody>
            <a:bodyPr wrap="square" lIns="0" tIns="0" rIns="0" bIns="0" rtlCol="0"/>
            <a:lstStyle/>
            <a:p>
              <a:endParaRPr/>
            </a:p>
          </p:txBody>
        </p:sp>
        <p:sp>
          <p:nvSpPr>
            <p:cNvPr id="9708" name="object 9708"/>
            <p:cNvSpPr/>
            <p:nvPr/>
          </p:nvSpPr>
          <p:spPr>
            <a:xfrm>
              <a:off x="5533047" y="8638616"/>
              <a:ext cx="8890" cy="4445"/>
            </a:xfrm>
            <a:custGeom>
              <a:avLst/>
              <a:gdLst/>
              <a:ahLst/>
              <a:cxnLst/>
              <a:rect l="l" t="t" r="r" b="b"/>
              <a:pathLst>
                <a:path w="8889" h="4445">
                  <a:moveTo>
                    <a:pt x="7696" y="0"/>
                  </a:moveTo>
                  <a:lnTo>
                    <a:pt x="5156" y="1358"/>
                  </a:lnTo>
                  <a:lnTo>
                    <a:pt x="2565" y="2552"/>
                  </a:lnTo>
                  <a:lnTo>
                    <a:pt x="0" y="3555"/>
                  </a:lnTo>
                  <a:lnTo>
                    <a:pt x="635" y="3835"/>
                  </a:lnTo>
                  <a:lnTo>
                    <a:pt x="952" y="3949"/>
                  </a:lnTo>
                  <a:lnTo>
                    <a:pt x="3517" y="2959"/>
                  </a:lnTo>
                  <a:lnTo>
                    <a:pt x="6096" y="1790"/>
                  </a:lnTo>
                  <a:lnTo>
                    <a:pt x="8585" y="444"/>
                  </a:lnTo>
                  <a:lnTo>
                    <a:pt x="7696" y="0"/>
                  </a:lnTo>
                  <a:close/>
                </a:path>
              </a:pathLst>
            </a:custGeom>
            <a:solidFill>
              <a:srgbClr val="F5C228"/>
            </a:solidFill>
          </p:spPr>
          <p:txBody>
            <a:bodyPr wrap="square" lIns="0" tIns="0" rIns="0" bIns="0" rtlCol="0"/>
            <a:lstStyle/>
            <a:p>
              <a:endParaRPr/>
            </a:p>
          </p:txBody>
        </p:sp>
        <p:sp>
          <p:nvSpPr>
            <p:cNvPr id="9709" name="object 9709"/>
            <p:cNvSpPr/>
            <p:nvPr/>
          </p:nvSpPr>
          <p:spPr>
            <a:xfrm>
              <a:off x="5533999" y="8639060"/>
              <a:ext cx="8255" cy="3810"/>
            </a:xfrm>
            <a:custGeom>
              <a:avLst/>
              <a:gdLst/>
              <a:ahLst/>
              <a:cxnLst/>
              <a:rect l="l" t="t" r="r" b="b"/>
              <a:pathLst>
                <a:path w="8254" h="3809">
                  <a:moveTo>
                    <a:pt x="7632" y="0"/>
                  </a:moveTo>
                  <a:lnTo>
                    <a:pt x="0" y="3505"/>
                  </a:lnTo>
                </a:path>
              </a:pathLst>
            </a:custGeom>
            <a:ln w="25400">
              <a:solidFill>
                <a:srgbClr val="F5BF20"/>
              </a:solidFill>
            </a:ln>
          </p:spPr>
          <p:txBody>
            <a:bodyPr wrap="square" lIns="0" tIns="0" rIns="0" bIns="0" rtlCol="0"/>
            <a:lstStyle/>
            <a:p>
              <a:endParaRPr/>
            </a:p>
          </p:txBody>
        </p:sp>
        <p:sp>
          <p:nvSpPr>
            <p:cNvPr id="9710" name="object 9710"/>
            <p:cNvSpPr/>
            <p:nvPr/>
          </p:nvSpPr>
          <p:spPr>
            <a:xfrm>
              <a:off x="5533047" y="8642172"/>
              <a:ext cx="1270" cy="635"/>
            </a:xfrm>
            <a:custGeom>
              <a:avLst/>
              <a:gdLst/>
              <a:ahLst/>
              <a:cxnLst/>
              <a:rect l="l" t="t" r="r" b="b"/>
              <a:pathLst>
                <a:path w="1270" h="634">
                  <a:moveTo>
                    <a:pt x="952" y="393"/>
                  </a:moveTo>
                  <a:lnTo>
                    <a:pt x="0" y="0"/>
                  </a:lnTo>
                </a:path>
              </a:pathLst>
            </a:custGeom>
            <a:ln w="25400">
              <a:solidFill>
                <a:srgbClr val="F5C127"/>
              </a:solidFill>
            </a:ln>
          </p:spPr>
          <p:txBody>
            <a:bodyPr wrap="square" lIns="0" tIns="0" rIns="0" bIns="0" rtlCol="0"/>
            <a:lstStyle/>
            <a:p>
              <a:endParaRPr/>
            </a:p>
          </p:txBody>
        </p:sp>
        <p:sp>
          <p:nvSpPr>
            <p:cNvPr id="9711" name="object 9711"/>
            <p:cNvSpPr/>
            <p:nvPr/>
          </p:nvSpPr>
          <p:spPr>
            <a:xfrm>
              <a:off x="5533047" y="8638616"/>
              <a:ext cx="8255" cy="3810"/>
            </a:xfrm>
            <a:custGeom>
              <a:avLst/>
              <a:gdLst/>
              <a:ahLst/>
              <a:cxnLst/>
              <a:rect l="l" t="t" r="r" b="b"/>
              <a:pathLst>
                <a:path w="8254" h="3809">
                  <a:moveTo>
                    <a:pt x="0" y="3555"/>
                  </a:moveTo>
                  <a:lnTo>
                    <a:pt x="7696" y="0"/>
                  </a:lnTo>
                </a:path>
              </a:pathLst>
            </a:custGeom>
            <a:ln w="25400">
              <a:solidFill>
                <a:srgbClr val="F6C530"/>
              </a:solidFill>
            </a:ln>
          </p:spPr>
          <p:txBody>
            <a:bodyPr wrap="square" lIns="0" tIns="0" rIns="0" bIns="0" rtlCol="0"/>
            <a:lstStyle/>
            <a:p>
              <a:endParaRPr/>
            </a:p>
          </p:txBody>
        </p:sp>
        <p:sp>
          <p:nvSpPr>
            <p:cNvPr id="9712" name="object 9712"/>
            <p:cNvSpPr/>
            <p:nvPr/>
          </p:nvSpPr>
          <p:spPr>
            <a:xfrm>
              <a:off x="5540743" y="8638616"/>
              <a:ext cx="1270" cy="635"/>
            </a:xfrm>
            <a:custGeom>
              <a:avLst/>
              <a:gdLst/>
              <a:ahLst/>
              <a:cxnLst/>
              <a:rect l="l" t="t" r="r" b="b"/>
              <a:pathLst>
                <a:path w="1270" h="634">
                  <a:moveTo>
                    <a:pt x="0" y="0"/>
                  </a:moveTo>
                  <a:lnTo>
                    <a:pt x="888" y="444"/>
                  </a:lnTo>
                </a:path>
              </a:pathLst>
            </a:custGeom>
            <a:ln w="25400">
              <a:solidFill>
                <a:srgbClr val="F5C329"/>
              </a:solidFill>
            </a:ln>
          </p:spPr>
          <p:txBody>
            <a:bodyPr wrap="square" lIns="0" tIns="0" rIns="0" bIns="0" rtlCol="0"/>
            <a:lstStyle/>
            <a:p>
              <a:endParaRPr/>
            </a:p>
          </p:txBody>
        </p:sp>
        <p:sp>
          <p:nvSpPr>
            <p:cNvPr id="9713" name="object 9713"/>
            <p:cNvSpPr/>
            <p:nvPr/>
          </p:nvSpPr>
          <p:spPr>
            <a:xfrm>
              <a:off x="5532120" y="8638133"/>
              <a:ext cx="8890" cy="4445"/>
            </a:xfrm>
            <a:custGeom>
              <a:avLst/>
              <a:gdLst/>
              <a:ahLst/>
              <a:cxnLst/>
              <a:rect l="l" t="t" r="r" b="b"/>
              <a:pathLst>
                <a:path w="8889" h="4445">
                  <a:moveTo>
                    <a:pt x="7759" y="0"/>
                  </a:moveTo>
                  <a:lnTo>
                    <a:pt x="5181" y="1384"/>
                  </a:lnTo>
                  <a:lnTo>
                    <a:pt x="2578" y="2603"/>
                  </a:lnTo>
                  <a:lnTo>
                    <a:pt x="0" y="3606"/>
                  </a:lnTo>
                  <a:lnTo>
                    <a:pt x="304" y="3759"/>
                  </a:lnTo>
                  <a:lnTo>
                    <a:pt x="927" y="4038"/>
                  </a:lnTo>
                  <a:lnTo>
                    <a:pt x="3492" y="3035"/>
                  </a:lnTo>
                  <a:lnTo>
                    <a:pt x="6083" y="1841"/>
                  </a:lnTo>
                  <a:lnTo>
                    <a:pt x="8623" y="482"/>
                  </a:lnTo>
                  <a:lnTo>
                    <a:pt x="8039" y="177"/>
                  </a:lnTo>
                  <a:lnTo>
                    <a:pt x="7759" y="0"/>
                  </a:lnTo>
                  <a:close/>
                </a:path>
              </a:pathLst>
            </a:custGeom>
            <a:solidFill>
              <a:srgbClr val="F7C93A"/>
            </a:solidFill>
          </p:spPr>
          <p:txBody>
            <a:bodyPr wrap="square" lIns="0" tIns="0" rIns="0" bIns="0" rtlCol="0"/>
            <a:lstStyle/>
            <a:p>
              <a:endParaRPr/>
            </a:p>
          </p:txBody>
        </p:sp>
        <p:sp>
          <p:nvSpPr>
            <p:cNvPr id="9714" name="object 9714"/>
            <p:cNvSpPr/>
            <p:nvPr/>
          </p:nvSpPr>
          <p:spPr>
            <a:xfrm>
              <a:off x="5533047" y="8638616"/>
              <a:ext cx="8255" cy="3810"/>
            </a:xfrm>
            <a:custGeom>
              <a:avLst/>
              <a:gdLst/>
              <a:ahLst/>
              <a:cxnLst/>
              <a:rect l="l" t="t" r="r" b="b"/>
              <a:pathLst>
                <a:path w="8254" h="3809">
                  <a:moveTo>
                    <a:pt x="7696" y="0"/>
                  </a:moveTo>
                  <a:lnTo>
                    <a:pt x="0" y="3555"/>
                  </a:lnTo>
                </a:path>
              </a:pathLst>
            </a:custGeom>
            <a:ln w="25400">
              <a:solidFill>
                <a:srgbClr val="F6C530"/>
              </a:solidFill>
            </a:ln>
          </p:spPr>
          <p:txBody>
            <a:bodyPr wrap="square" lIns="0" tIns="0" rIns="0" bIns="0" rtlCol="0"/>
            <a:lstStyle/>
            <a:p>
              <a:endParaRPr/>
            </a:p>
          </p:txBody>
        </p:sp>
        <p:sp>
          <p:nvSpPr>
            <p:cNvPr id="9715" name="object 9715"/>
            <p:cNvSpPr/>
            <p:nvPr/>
          </p:nvSpPr>
          <p:spPr>
            <a:xfrm>
              <a:off x="5532120" y="8641740"/>
              <a:ext cx="1270" cy="635"/>
            </a:xfrm>
            <a:custGeom>
              <a:avLst/>
              <a:gdLst/>
              <a:ahLst/>
              <a:cxnLst/>
              <a:rect l="l" t="t" r="r" b="b"/>
              <a:pathLst>
                <a:path w="1270" h="634">
                  <a:moveTo>
                    <a:pt x="927" y="431"/>
                  </a:moveTo>
                  <a:lnTo>
                    <a:pt x="0" y="0"/>
                  </a:lnTo>
                </a:path>
              </a:pathLst>
            </a:custGeom>
            <a:ln w="25400">
              <a:solidFill>
                <a:srgbClr val="F7C93A"/>
              </a:solidFill>
            </a:ln>
          </p:spPr>
          <p:txBody>
            <a:bodyPr wrap="square" lIns="0" tIns="0" rIns="0" bIns="0" rtlCol="0"/>
            <a:lstStyle/>
            <a:p>
              <a:endParaRPr/>
            </a:p>
          </p:txBody>
        </p:sp>
        <p:sp>
          <p:nvSpPr>
            <p:cNvPr id="9716" name="object 9716"/>
            <p:cNvSpPr/>
            <p:nvPr/>
          </p:nvSpPr>
          <p:spPr>
            <a:xfrm>
              <a:off x="5532120" y="8638133"/>
              <a:ext cx="8255" cy="3810"/>
            </a:xfrm>
            <a:custGeom>
              <a:avLst/>
              <a:gdLst/>
              <a:ahLst/>
              <a:cxnLst/>
              <a:rect l="l" t="t" r="r" b="b"/>
              <a:pathLst>
                <a:path w="8254" h="3809">
                  <a:moveTo>
                    <a:pt x="0" y="3606"/>
                  </a:moveTo>
                  <a:lnTo>
                    <a:pt x="7759" y="0"/>
                  </a:lnTo>
                </a:path>
              </a:pathLst>
            </a:custGeom>
            <a:ln w="25400">
              <a:solidFill>
                <a:srgbClr val="F7CD43"/>
              </a:solidFill>
            </a:ln>
          </p:spPr>
          <p:txBody>
            <a:bodyPr wrap="square" lIns="0" tIns="0" rIns="0" bIns="0" rtlCol="0"/>
            <a:lstStyle/>
            <a:p>
              <a:endParaRPr/>
            </a:p>
          </p:txBody>
        </p:sp>
        <p:sp>
          <p:nvSpPr>
            <p:cNvPr id="9717" name="object 9717"/>
            <p:cNvSpPr/>
            <p:nvPr/>
          </p:nvSpPr>
          <p:spPr>
            <a:xfrm>
              <a:off x="5539879" y="8638133"/>
              <a:ext cx="1270" cy="635"/>
            </a:xfrm>
            <a:custGeom>
              <a:avLst/>
              <a:gdLst/>
              <a:ahLst/>
              <a:cxnLst/>
              <a:rect l="l" t="t" r="r" b="b"/>
              <a:pathLst>
                <a:path w="1270" h="634">
                  <a:moveTo>
                    <a:pt x="0" y="0"/>
                  </a:moveTo>
                  <a:lnTo>
                    <a:pt x="863" y="482"/>
                  </a:lnTo>
                </a:path>
              </a:pathLst>
            </a:custGeom>
            <a:ln w="25400">
              <a:solidFill>
                <a:srgbClr val="F7C939"/>
              </a:solidFill>
            </a:ln>
          </p:spPr>
          <p:txBody>
            <a:bodyPr wrap="square" lIns="0" tIns="0" rIns="0" bIns="0" rtlCol="0"/>
            <a:lstStyle/>
            <a:p>
              <a:endParaRPr/>
            </a:p>
          </p:txBody>
        </p:sp>
        <p:sp>
          <p:nvSpPr>
            <p:cNvPr id="9718" name="object 9718"/>
            <p:cNvSpPr/>
            <p:nvPr/>
          </p:nvSpPr>
          <p:spPr>
            <a:xfrm>
              <a:off x="5531218" y="8637638"/>
              <a:ext cx="8890" cy="4445"/>
            </a:xfrm>
            <a:custGeom>
              <a:avLst/>
              <a:gdLst/>
              <a:ahLst/>
              <a:cxnLst/>
              <a:rect l="l" t="t" r="r" b="b"/>
              <a:pathLst>
                <a:path w="8889" h="4445">
                  <a:moveTo>
                    <a:pt x="7835" y="0"/>
                  </a:moveTo>
                  <a:lnTo>
                    <a:pt x="5232" y="1384"/>
                  </a:lnTo>
                  <a:lnTo>
                    <a:pt x="2603" y="2616"/>
                  </a:lnTo>
                  <a:lnTo>
                    <a:pt x="0" y="3644"/>
                  </a:lnTo>
                  <a:lnTo>
                    <a:pt x="292" y="3809"/>
                  </a:lnTo>
                  <a:lnTo>
                    <a:pt x="901" y="4102"/>
                  </a:lnTo>
                  <a:lnTo>
                    <a:pt x="3479" y="3098"/>
                  </a:lnTo>
                  <a:lnTo>
                    <a:pt x="6083" y="1879"/>
                  </a:lnTo>
                  <a:lnTo>
                    <a:pt x="8661" y="495"/>
                  </a:lnTo>
                  <a:lnTo>
                    <a:pt x="8102" y="177"/>
                  </a:lnTo>
                  <a:lnTo>
                    <a:pt x="7835" y="0"/>
                  </a:lnTo>
                  <a:close/>
                </a:path>
              </a:pathLst>
            </a:custGeom>
            <a:solidFill>
              <a:srgbClr val="F7D04A"/>
            </a:solidFill>
          </p:spPr>
          <p:txBody>
            <a:bodyPr wrap="square" lIns="0" tIns="0" rIns="0" bIns="0" rtlCol="0"/>
            <a:lstStyle/>
            <a:p>
              <a:endParaRPr/>
            </a:p>
          </p:txBody>
        </p:sp>
        <p:sp>
          <p:nvSpPr>
            <p:cNvPr id="9719" name="object 9719"/>
            <p:cNvSpPr/>
            <p:nvPr/>
          </p:nvSpPr>
          <p:spPr>
            <a:xfrm>
              <a:off x="5532120" y="8638133"/>
              <a:ext cx="8255" cy="3810"/>
            </a:xfrm>
            <a:custGeom>
              <a:avLst/>
              <a:gdLst/>
              <a:ahLst/>
              <a:cxnLst/>
              <a:rect l="l" t="t" r="r" b="b"/>
              <a:pathLst>
                <a:path w="8254" h="3809">
                  <a:moveTo>
                    <a:pt x="7759" y="0"/>
                  </a:moveTo>
                  <a:lnTo>
                    <a:pt x="0" y="3606"/>
                  </a:lnTo>
                </a:path>
              </a:pathLst>
            </a:custGeom>
            <a:ln w="25400">
              <a:solidFill>
                <a:srgbClr val="F7CD43"/>
              </a:solidFill>
            </a:ln>
          </p:spPr>
          <p:txBody>
            <a:bodyPr wrap="square" lIns="0" tIns="0" rIns="0" bIns="0" rtlCol="0"/>
            <a:lstStyle/>
            <a:p>
              <a:endParaRPr/>
            </a:p>
          </p:txBody>
        </p:sp>
        <p:sp>
          <p:nvSpPr>
            <p:cNvPr id="9720" name="object 9720"/>
            <p:cNvSpPr/>
            <p:nvPr/>
          </p:nvSpPr>
          <p:spPr>
            <a:xfrm>
              <a:off x="5531218" y="8641283"/>
              <a:ext cx="1270" cy="635"/>
            </a:xfrm>
            <a:custGeom>
              <a:avLst/>
              <a:gdLst/>
              <a:ahLst/>
              <a:cxnLst/>
              <a:rect l="l" t="t" r="r" b="b"/>
              <a:pathLst>
                <a:path w="1270" h="634">
                  <a:moveTo>
                    <a:pt x="901" y="457"/>
                  </a:moveTo>
                  <a:lnTo>
                    <a:pt x="0" y="0"/>
                  </a:lnTo>
                </a:path>
              </a:pathLst>
            </a:custGeom>
            <a:ln w="25400">
              <a:solidFill>
                <a:srgbClr val="F7D04A"/>
              </a:solidFill>
            </a:ln>
          </p:spPr>
          <p:txBody>
            <a:bodyPr wrap="square" lIns="0" tIns="0" rIns="0" bIns="0" rtlCol="0"/>
            <a:lstStyle/>
            <a:p>
              <a:endParaRPr/>
            </a:p>
          </p:txBody>
        </p:sp>
        <p:sp>
          <p:nvSpPr>
            <p:cNvPr id="9721" name="object 9721"/>
            <p:cNvSpPr/>
            <p:nvPr/>
          </p:nvSpPr>
          <p:spPr>
            <a:xfrm>
              <a:off x="5531218" y="8637638"/>
              <a:ext cx="8255" cy="3810"/>
            </a:xfrm>
            <a:custGeom>
              <a:avLst/>
              <a:gdLst/>
              <a:ahLst/>
              <a:cxnLst/>
              <a:rect l="l" t="t" r="r" b="b"/>
              <a:pathLst>
                <a:path w="8254" h="3809">
                  <a:moveTo>
                    <a:pt x="0" y="3644"/>
                  </a:moveTo>
                  <a:lnTo>
                    <a:pt x="7835" y="0"/>
                  </a:lnTo>
                </a:path>
              </a:pathLst>
            </a:custGeom>
            <a:ln w="25400">
              <a:solidFill>
                <a:srgbClr val="F8D350"/>
              </a:solidFill>
            </a:ln>
          </p:spPr>
          <p:txBody>
            <a:bodyPr wrap="square" lIns="0" tIns="0" rIns="0" bIns="0" rtlCol="0"/>
            <a:lstStyle/>
            <a:p>
              <a:endParaRPr/>
            </a:p>
          </p:txBody>
        </p:sp>
        <p:sp>
          <p:nvSpPr>
            <p:cNvPr id="9722" name="object 9722"/>
            <p:cNvSpPr/>
            <p:nvPr/>
          </p:nvSpPr>
          <p:spPr>
            <a:xfrm>
              <a:off x="5539054" y="8637638"/>
              <a:ext cx="1270" cy="635"/>
            </a:xfrm>
            <a:custGeom>
              <a:avLst/>
              <a:gdLst/>
              <a:ahLst/>
              <a:cxnLst/>
              <a:rect l="l" t="t" r="r" b="b"/>
              <a:pathLst>
                <a:path w="1270" h="634">
                  <a:moveTo>
                    <a:pt x="0" y="0"/>
                  </a:moveTo>
                  <a:lnTo>
                    <a:pt x="825" y="495"/>
                  </a:lnTo>
                </a:path>
              </a:pathLst>
            </a:custGeom>
            <a:ln w="25400">
              <a:solidFill>
                <a:srgbClr val="F7D049"/>
              </a:solidFill>
            </a:ln>
          </p:spPr>
          <p:txBody>
            <a:bodyPr wrap="square" lIns="0" tIns="0" rIns="0" bIns="0" rtlCol="0"/>
            <a:lstStyle/>
            <a:p>
              <a:endParaRPr/>
            </a:p>
          </p:txBody>
        </p:sp>
        <p:sp>
          <p:nvSpPr>
            <p:cNvPr id="9723" name="object 9723"/>
            <p:cNvSpPr/>
            <p:nvPr/>
          </p:nvSpPr>
          <p:spPr>
            <a:xfrm>
              <a:off x="5527014" y="8642769"/>
              <a:ext cx="8255" cy="3175"/>
            </a:xfrm>
            <a:custGeom>
              <a:avLst/>
              <a:gdLst/>
              <a:ahLst/>
              <a:cxnLst/>
              <a:rect l="l" t="t" r="r" b="b"/>
              <a:pathLst>
                <a:path w="8254" h="3175">
                  <a:moveTo>
                    <a:pt x="7480" y="0"/>
                  </a:moveTo>
                  <a:lnTo>
                    <a:pt x="4940" y="990"/>
                  </a:lnTo>
                  <a:lnTo>
                    <a:pt x="2412" y="1790"/>
                  </a:lnTo>
                  <a:lnTo>
                    <a:pt x="0" y="2412"/>
                  </a:lnTo>
                  <a:lnTo>
                    <a:pt x="553" y="2601"/>
                  </a:lnTo>
                  <a:lnTo>
                    <a:pt x="2946" y="1981"/>
                  </a:lnTo>
                  <a:lnTo>
                    <a:pt x="5461" y="1181"/>
                  </a:lnTo>
                  <a:lnTo>
                    <a:pt x="7988" y="203"/>
                  </a:lnTo>
                  <a:lnTo>
                    <a:pt x="7480" y="0"/>
                  </a:lnTo>
                  <a:close/>
                </a:path>
              </a:pathLst>
            </a:custGeom>
            <a:solidFill>
              <a:srgbClr val="F4B80F"/>
            </a:solidFill>
          </p:spPr>
          <p:txBody>
            <a:bodyPr wrap="square" lIns="0" tIns="0" rIns="0" bIns="0" rtlCol="0"/>
            <a:lstStyle/>
            <a:p>
              <a:endParaRPr/>
            </a:p>
          </p:txBody>
        </p:sp>
        <p:sp>
          <p:nvSpPr>
            <p:cNvPr id="9724" name="object 9724"/>
            <p:cNvSpPr/>
            <p:nvPr/>
          </p:nvSpPr>
          <p:spPr>
            <a:xfrm>
              <a:off x="5527567" y="8642972"/>
              <a:ext cx="7620" cy="2540"/>
            </a:xfrm>
            <a:custGeom>
              <a:avLst/>
              <a:gdLst/>
              <a:ahLst/>
              <a:cxnLst/>
              <a:rect l="l" t="t" r="r" b="b"/>
              <a:pathLst>
                <a:path w="7620" h="2540">
                  <a:moveTo>
                    <a:pt x="7435" y="0"/>
                  </a:moveTo>
                  <a:lnTo>
                    <a:pt x="0" y="2398"/>
                  </a:lnTo>
                </a:path>
              </a:pathLst>
            </a:custGeom>
            <a:ln w="25400">
              <a:solidFill>
                <a:srgbClr val="F4B80D"/>
              </a:solidFill>
            </a:ln>
          </p:spPr>
          <p:txBody>
            <a:bodyPr wrap="square" lIns="0" tIns="0" rIns="0" bIns="0" rtlCol="0"/>
            <a:lstStyle/>
            <a:p>
              <a:endParaRPr/>
            </a:p>
          </p:txBody>
        </p:sp>
        <p:sp>
          <p:nvSpPr>
            <p:cNvPr id="9725" name="object 9725"/>
            <p:cNvSpPr/>
            <p:nvPr/>
          </p:nvSpPr>
          <p:spPr>
            <a:xfrm>
              <a:off x="5527014" y="8645182"/>
              <a:ext cx="635" cy="635"/>
            </a:xfrm>
            <a:custGeom>
              <a:avLst/>
              <a:gdLst/>
              <a:ahLst/>
              <a:cxnLst/>
              <a:rect l="l" t="t" r="r" b="b"/>
              <a:pathLst>
                <a:path w="635" h="634">
                  <a:moveTo>
                    <a:pt x="102" y="35"/>
                  </a:moveTo>
                  <a:lnTo>
                    <a:pt x="0" y="0"/>
                  </a:lnTo>
                </a:path>
              </a:pathLst>
            </a:custGeom>
            <a:ln w="25400">
              <a:solidFill>
                <a:srgbClr val="F4B406"/>
              </a:solidFill>
            </a:ln>
          </p:spPr>
          <p:txBody>
            <a:bodyPr wrap="square" lIns="0" tIns="0" rIns="0" bIns="0" rtlCol="0"/>
            <a:lstStyle/>
            <a:p>
              <a:endParaRPr/>
            </a:p>
          </p:txBody>
        </p:sp>
        <p:sp>
          <p:nvSpPr>
            <p:cNvPr id="9726" name="object 9726"/>
            <p:cNvSpPr/>
            <p:nvPr/>
          </p:nvSpPr>
          <p:spPr>
            <a:xfrm>
              <a:off x="5527014" y="8642769"/>
              <a:ext cx="7620" cy="2540"/>
            </a:xfrm>
            <a:custGeom>
              <a:avLst/>
              <a:gdLst/>
              <a:ahLst/>
              <a:cxnLst/>
              <a:rect l="l" t="t" r="r" b="b"/>
              <a:pathLst>
                <a:path w="7620" h="2540">
                  <a:moveTo>
                    <a:pt x="0" y="2412"/>
                  </a:moveTo>
                  <a:lnTo>
                    <a:pt x="7480" y="0"/>
                  </a:lnTo>
                </a:path>
              </a:pathLst>
            </a:custGeom>
            <a:ln w="25400">
              <a:solidFill>
                <a:srgbClr val="F4B910"/>
              </a:solidFill>
            </a:ln>
          </p:spPr>
          <p:txBody>
            <a:bodyPr wrap="square" lIns="0" tIns="0" rIns="0" bIns="0" rtlCol="0"/>
            <a:lstStyle/>
            <a:p>
              <a:endParaRPr/>
            </a:p>
          </p:txBody>
        </p:sp>
        <p:sp>
          <p:nvSpPr>
            <p:cNvPr id="9727" name="object 9727"/>
            <p:cNvSpPr/>
            <p:nvPr/>
          </p:nvSpPr>
          <p:spPr>
            <a:xfrm>
              <a:off x="5534494" y="8642769"/>
              <a:ext cx="635" cy="635"/>
            </a:xfrm>
            <a:custGeom>
              <a:avLst/>
              <a:gdLst/>
              <a:ahLst/>
              <a:cxnLst/>
              <a:rect l="l" t="t" r="r" b="b"/>
              <a:pathLst>
                <a:path w="635" h="634">
                  <a:moveTo>
                    <a:pt x="0" y="0"/>
                  </a:moveTo>
                  <a:lnTo>
                    <a:pt x="508" y="203"/>
                  </a:lnTo>
                </a:path>
              </a:pathLst>
            </a:custGeom>
            <a:ln w="25400">
              <a:solidFill>
                <a:srgbClr val="F5BC18"/>
              </a:solidFill>
            </a:ln>
          </p:spPr>
          <p:txBody>
            <a:bodyPr wrap="square" lIns="0" tIns="0" rIns="0" bIns="0" rtlCol="0"/>
            <a:lstStyle/>
            <a:p>
              <a:endParaRPr/>
            </a:p>
          </p:txBody>
        </p:sp>
        <p:sp>
          <p:nvSpPr>
            <p:cNvPr id="9728" name="object 9728"/>
            <p:cNvSpPr/>
            <p:nvPr/>
          </p:nvSpPr>
          <p:spPr>
            <a:xfrm>
              <a:off x="5526481" y="8642566"/>
              <a:ext cx="8255" cy="3175"/>
            </a:xfrm>
            <a:custGeom>
              <a:avLst/>
              <a:gdLst/>
              <a:ahLst/>
              <a:cxnLst/>
              <a:rect l="l" t="t" r="r" b="b"/>
              <a:pathLst>
                <a:path w="8254" h="3175">
                  <a:moveTo>
                    <a:pt x="7518" y="0"/>
                  </a:moveTo>
                  <a:lnTo>
                    <a:pt x="4965" y="1003"/>
                  </a:lnTo>
                  <a:lnTo>
                    <a:pt x="2425" y="1803"/>
                  </a:lnTo>
                  <a:lnTo>
                    <a:pt x="0" y="2412"/>
                  </a:lnTo>
                  <a:lnTo>
                    <a:pt x="533" y="2616"/>
                  </a:lnTo>
                  <a:lnTo>
                    <a:pt x="2946" y="1993"/>
                  </a:lnTo>
                  <a:lnTo>
                    <a:pt x="5473" y="1193"/>
                  </a:lnTo>
                  <a:lnTo>
                    <a:pt x="8013" y="203"/>
                  </a:lnTo>
                  <a:lnTo>
                    <a:pt x="7518" y="0"/>
                  </a:lnTo>
                  <a:close/>
                </a:path>
              </a:pathLst>
            </a:custGeom>
            <a:solidFill>
              <a:srgbClr val="F4BA14"/>
            </a:solidFill>
          </p:spPr>
          <p:txBody>
            <a:bodyPr wrap="square" lIns="0" tIns="0" rIns="0" bIns="0" rtlCol="0"/>
            <a:lstStyle/>
            <a:p>
              <a:endParaRPr/>
            </a:p>
          </p:txBody>
        </p:sp>
        <p:sp>
          <p:nvSpPr>
            <p:cNvPr id="9729" name="object 9729"/>
            <p:cNvSpPr/>
            <p:nvPr/>
          </p:nvSpPr>
          <p:spPr>
            <a:xfrm>
              <a:off x="5527014" y="8642769"/>
              <a:ext cx="7620" cy="2540"/>
            </a:xfrm>
            <a:custGeom>
              <a:avLst/>
              <a:gdLst/>
              <a:ahLst/>
              <a:cxnLst/>
              <a:rect l="l" t="t" r="r" b="b"/>
              <a:pathLst>
                <a:path w="7620" h="2540">
                  <a:moveTo>
                    <a:pt x="7480" y="0"/>
                  </a:moveTo>
                  <a:lnTo>
                    <a:pt x="0" y="2412"/>
                  </a:lnTo>
                </a:path>
              </a:pathLst>
            </a:custGeom>
            <a:ln w="25400">
              <a:solidFill>
                <a:srgbClr val="F4B910"/>
              </a:solidFill>
            </a:ln>
          </p:spPr>
          <p:txBody>
            <a:bodyPr wrap="square" lIns="0" tIns="0" rIns="0" bIns="0" rtlCol="0"/>
            <a:lstStyle/>
            <a:p>
              <a:endParaRPr/>
            </a:p>
          </p:txBody>
        </p:sp>
        <p:sp>
          <p:nvSpPr>
            <p:cNvPr id="9730" name="object 9730"/>
            <p:cNvSpPr/>
            <p:nvPr/>
          </p:nvSpPr>
          <p:spPr>
            <a:xfrm>
              <a:off x="5526481" y="8644979"/>
              <a:ext cx="635" cy="635"/>
            </a:xfrm>
            <a:custGeom>
              <a:avLst/>
              <a:gdLst/>
              <a:ahLst/>
              <a:cxnLst/>
              <a:rect l="l" t="t" r="r" b="b"/>
              <a:pathLst>
                <a:path w="635" h="634">
                  <a:moveTo>
                    <a:pt x="533" y="203"/>
                  </a:moveTo>
                  <a:lnTo>
                    <a:pt x="0" y="0"/>
                  </a:lnTo>
                </a:path>
              </a:pathLst>
            </a:custGeom>
            <a:ln w="25400">
              <a:solidFill>
                <a:srgbClr val="F4B60C"/>
              </a:solidFill>
            </a:ln>
          </p:spPr>
          <p:txBody>
            <a:bodyPr wrap="square" lIns="0" tIns="0" rIns="0" bIns="0" rtlCol="0"/>
            <a:lstStyle/>
            <a:p>
              <a:endParaRPr/>
            </a:p>
          </p:txBody>
        </p:sp>
        <p:sp>
          <p:nvSpPr>
            <p:cNvPr id="9731" name="object 9731"/>
            <p:cNvSpPr/>
            <p:nvPr/>
          </p:nvSpPr>
          <p:spPr>
            <a:xfrm>
              <a:off x="5526481" y="8642566"/>
              <a:ext cx="7620" cy="2540"/>
            </a:xfrm>
            <a:custGeom>
              <a:avLst/>
              <a:gdLst/>
              <a:ahLst/>
              <a:cxnLst/>
              <a:rect l="l" t="t" r="r" b="b"/>
              <a:pathLst>
                <a:path w="7620" h="2540">
                  <a:moveTo>
                    <a:pt x="0" y="2412"/>
                  </a:moveTo>
                  <a:lnTo>
                    <a:pt x="7518" y="0"/>
                  </a:lnTo>
                </a:path>
              </a:pathLst>
            </a:custGeom>
            <a:ln w="25400">
              <a:solidFill>
                <a:srgbClr val="F4BB18"/>
              </a:solidFill>
            </a:ln>
          </p:spPr>
          <p:txBody>
            <a:bodyPr wrap="square" lIns="0" tIns="0" rIns="0" bIns="0" rtlCol="0"/>
            <a:lstStyle/>
            <a:p>
              <a:endParaRPr/>
            </a:p>
          </p:txBody>
        </p:sp>
        <p:sp>
          <p:nvSpPr>
            <p:cNvPr id="9732" name="object 9732"/>
            <p:cNvSpPr/>
            <p:nvPr/>
          </p:nvSpPr>
          <p:spPr>
            <a:xfrm>
              <a:off x="5533999" y="8642566"/>
              <a:ext cx="635" cy="635"/>
            </a:xfrm>
            <a:custGeom>
              <a:avLst/>
              <a:gdLst/>
              <a:ahLst/>
              <a:cxnLst/>
              <a:rect l="l" t="t" r="r" b="b"/>
              <a:pathLst>
                <a:path w="635" h="634">
                  <a:moveTo>
                    <a:pt x="0" y="0"/>
                  </a:moveTo>
                  <a:lnTo>
                    <a:pt x="495" y="203"/>
                  </a:lnTo>
                </a:path>
              </a:pathLst>
            </a:custGeom>
            <a:ln w="25400">
              <a:solidFill>
                <a:srgbClr val="F5BD1C"/>
              </a:solidFill>
            </a:ln>
          </p:spPr>
          <p:txBody>
            <a:bodyPr wrap="square" lIns="0" tIns="0" rIns="0" bIns="0" rtlCol="0"/>
            <a:lstStyle/>
            <a:p>
              <a:endParaRPr/>
            </a:p>
          </p:txBody>
        </p:sp>
        <p:sp>
          <p:nvSpPr>
            <p:cNvPr id="9733" name="object 9733"/>
            <p:cNvSpPr/>
            <p:nvPr/>
          </p:nvSpPr>
          <p:spPr>
            <a:xfrm>
              <a:off x="5525452" y="8642172"/>
              <a:ext cx="8890" cy="3175"/>
            </a:xfrm>
            <a:custGeom>
              <a:avLst/>
              <a:gdLst/>
              <a:ahLst/>
              <a:cxnLst/>
              <a:rect l="l" t="t" r="r" b="b"/>
              <a:pathLst>
                <a:path w="8889" h="3175">
                  <a:moveTo>
                    <a:pt x="7594" y="0"/>
                  </a:moveTo>
                  <a:lnTo>
                    <a:pt x="5016" y="990"/>
                  </a:lnTo>
                  <a:lnTo>
                    <a:pt x="2463" y="1816"/>
                  </a:lnTo>
                  <a:lnTo>
                    <a:pt x="0" y="2412"/>
                  </a:lnTo>
                  <a:lnTo>
                    <a:pt x="1028" y="2806"/>
                  </a:lnTo>
                  <a:lnTo>
                    <a:pt x="3454" y="2197"/>
                  </a:lnTo>
                  <a:lnTo>
                    <a:pt x="5994" y="1397"/>
                  </a:lnTo>
                  <a:lnTo>
                    <a:pt x="8547" y="393"/>
                  </a:lnTo>
                  <a:lnTo>
                    <a:pt x="8229" y="279"/>
                  </a:lnTo>
                  <a:lnTo>
                    <a:pt x="7594" y="0"/>
                  </a:lnTo>
                  <a:close/>
                </a:path>
              </a:pathLst>
            </a:custGeom>
            <a:solidFill>
              <a:srgbClr val="F5BF22"/>
            </a:solidFill>
          </p:spPr>
          <p:txBody>
            <a:bodyPr wrap="square" lIns="0" tIns="0" rIns="0" bIns="0" rtlCol="0"/>
            <a:lstStyle/>
            <a:p>
              <a:endParaRPr/>
            </a:p>
          </p:txBody>
        </p:sp>
        <p:sp>
          <p:nvSpPr>
            <p:cNvPr id="9734" name="object 9734"/>
            <p:cNvSpPr/>
            <p:nvPr/>
          </p:nvSpPr>
          <p:spPr>
            <a:xfrm>
              <a:off x="5526481" y="8642566"/>
              <a:ext cx="7620" cy="2540"/>
            </a:xfrm>
            <a:custGeom>
              <a:avLst/>
              <a:gdLst/>
              <a:ahLst/>
              <a:cxnLst/>
              <a:rect l="l" t="t" r="r" b="b"/>
              <a:pathLst>
                <a:path w="7620" h="2540">
                  <a:moveTo>
                    <a:pt x="7518" y="0"/>
                  </a:moveTo>
                  <a:lnTo>
                    <a:pt x="0" y="2412"/>
                  </a:lnTo>
                </a:path>
              </a:pathLst>
            </a:custGeom>
            <a:ln w="25400">
              <a:solidFill>
                <a:srgbClr val="F4BB18"/>
              </a:solidFill>
            </a:ln>
          </p:spPr>
          <p:txBody>
            <a:bodyPr wrap="square" lIns="0" tIns="0" rIns="0" bIns="0" rtlCol="0"/>
            <a:lstStyle/>
            <a:p>
              <a:endParaRPr/>
            </a:p>
          </p:txBody>
        </p:sp>
        <p:sp>
          <p:nvSpPr>
            <p:cNvPr id="9735" name="object 9735"/>
            <p:cNvSpPr/>
            <p:nvPr/>
          </p:nvSpPr>
          <p:spPr>
            <a:xfrm>
              <a:off x="5525452" y="8644585"/>
              <a:ext cx="1270" cy="635"/>
            </a:xfrm>
            <a:custGeom>
              <a:avLst/>
              <a:gdLst/>
              <a:ahLst/>
              <a:cxnLst/>
              <a:rect l="l" t="t" r="r" b="b"/>
              <a:pathLst>
                <a:path w="1270" h="634">
                  <a:moveTo>
                    <a:pt x="1028" y="393"/>
                  </a:moveTo>
                  <a:lnTo>
                    <a:pt x="0" y="0"/>
                  </a:lnTo>
                </a:path>
              </a:pathLst>
            </a:custGeom>
            <a:ln w="25399">
              <a:solidFill>
                <a:srgbClr val="F5BD1E"/>
              </a:solidFill>
            </a:ln>
          </p:spPr>
          <p:txBody>
            <a:bodyPr wrap="square" lIns="0" tIns="0" rIns="0" bIns="0" rtlCol="0"/>
            <a:lstStyle/>
            <a:p>
              <a:endParaRPr/>
            </a:p>
          </p:txBody>
        </p:sp>
        <p:sp>
          <p:nvSpPr>
            <p:cNvPr id="9736" name="object 9736"/>
            <p:cNvSpPr/>
            <p:nvPr/>
          </p:nvSpPr>
          <p:spPr>
            <a:xfrm>
              <a:off x="5525452" y="8642172"/>
              <a:ext cx="7620" cy="2540"/>
            </a:xfrm>
            <a:custGeom>
              <a:avLst/>
              <a:gdLst/>
              <a:ahLst/>
              <a:cxnLst/>
              <a:rect l="l" t="t" r="r" b="b"/>
              <a:pathLst>
                <a:path w="7620" h="2540">
                  <a:moveTo>
                    <a:pt x="0" y="2412"/>
                  </a:moveTo>
                  <a:lnTo>
                    <a:pt x="7594" y="0"/>
                  </a:lnTo>
                </a:path>
              </a:pathLst>
            </a:custGeom>
            <a:ln w="25400">
              <a:solidFill>
                <a:srgbClr val="F6C42D"/>
              </a:solidFill>
            </a:ln>
          </p:spPr>
          <p:txBody>
            <a:bodyPr wrap="square" lIns="0" tIns="0" rIns="0" bIns="0" rtlCol="0"/>
            <a:lstStyle/>
            <a:p>
              <a:endParaRPr/>
            </a:p>
          </p:txBody>
        </p:sp>
        <p:sp>
          <p:nvSpPr>
            <p:cNvPr id="9737" name="object 9737"/>
            <p:cNvSpPr/>
            <p:nvPr/>
          </p:nvSpPr>
          <p:spPr>
            <a:xfrm>
              <a:off x="5533047" y="8642172"/>
              <a:ext cx="1270" cy="635"/>
            </a:xfrm>
            <a:custGeom>
              <a:avLst/>
              <a:gdLst/>
              <a:ahLst/>
              <a:cxnLst/>
              <a:rect l="l" t="t" r="r" b="b"/>
              <a:pathLst>
                <a:path w="1270" h="634">
                  <a:moveTo>
                    <a:pt x="0" y="0"/>
                  </a:moveTo>
                  <a:lnTo>
                    <a:pt x="952" y="393"/>
                  </a:lnTo>
                </a:path>
              </a:pathLst>
            </a:custGeom>
            <a:ln w="25400">
              <a:solidFill>
                <a:srgbClr val="F5C127"/>
              </a:solidFill>
            </a:ln>
          </p:spPr>
          <p:txBody>
            <a:bodyPr wrap="square" lIns="0" tIns="0" rIns="0" bIns="0" rtlCol="0"/>
            <a:lstStyle/>
            <a:p>
              <a:endParaRPr/>
            </a:p>
          </p:txBody>
        </p:sp>
        <p:sp>
          <p:nvSpPr>
            <p:cNvPr id="9738" name="object 9738"/>
            <p:cNvSpPr/>
            <p:nvPr/>
          </p:nvSpPr>
          <p:spPr>
            <a:xfrm>
              <a:off x="5524462" y="8641740"/>
              <a:ext cx="8890" cy="3175"/>
            </a:xfrm>
            <a:custGeom>
              <a:avLst/>
              <a:gdLst/>
              <a:ahLst/>
              <a:cxnLst/>
              <a:rect l="l" t="t" r="r" b="b"/>
              <a:pathLst>
                <a:path w="8889" h="3175">
                  <a:moveTo>
                    <a:pt x="7658" y="0"/>
                  </a:moveTo>
                  <a:lnTo>
                    <a:pt x="5079" y="1016"/>
                  </a:lnTo>
                  <a:lnTo>
                    <a:pt x="2514" y="1828"/>
                  </a:lnTo>
                  <a:lnTo>
                    <a:pt x="0" y="2425"/>
                  </a:lnTo>
                  <a:lnTo>
                    <a:pt x="330" y="2552"/>
                  </a:lnTo>
                  <a:lnTo>
                    <a:pt x="990" y="2844"/>
                  </a:lnTo>
                  <a:lnTo>
                    <a:pt x="3454" y="2247"/>
                  </a:lnTo>
                  <a:lnTo>
                    <a:pt x="6007" y="1422"/>
                  </a:lnTo>
                  <a:lnTo>
                    <a:pt x="8585" y="431"/>
                  </a:lnTo>
                  <a:lnTo>
                    <a:pt x="7658" y="0"/>
                  </a:lnTo>
                  <a:close/>
                </a:path>
              </a:pathLst>
            </a:custGeom>
            <a:solidFill>
              <a:srgbClr val="F7C839"/>
            </a:solidFill>
          </p:spPr>
          <p:txBody>
            <a:bodyPr wrap="square" lIns="0" tIns="0" rIns="0" bIns="0" rtlCol="0"/>
            <a:lstStyle/>
            <a:p>
              <a:endParaRPr/>
            </a:p>
          </p:txBody>
        </p:sp>
        <p:sp>
          <p:nvSpPr>
            <p:cNvPr id="9739" name="object 9739"/>
            <p:cNvSpPr/>
            <p:nvPr/>
          </p:nvSpPr>
          <p:spPr>
            <a:xfrm>
              <a:off x="5525452" y="8642172"/>
              <a:ext cx="7620" cy="2540"/>
            </a:xfrm>
            <a:custGeom>
              <a:avLst/>
              <a:gdLst/>
              <a:ahLst/>
              <a:cxnLst/>
              <a:rect l="l" t="t" r="r" b="b"/>
              <a:pathLst>
                <a:path w="7620" h="2540">
                  <a:moveTo>
                    <a:pt x="7594" y="0"/>
                  </a:moveTo>
                  <a:lnTo>
                    <a:pt x="0" y="2412"/>
                  </a:lnTo>
                </a:path>
              </a:pathLst>
            </a:custGeom>
            <a:ln w="25400">
              <a:solidFill>
                <a:srgbClr val="F6C42D"/>
              </a:solidFill>
            </a:ln>
          </p:spPr>
          <p:txBody>
            <a:bodyPr wrap="square" lIns="0" tIns="0" rIns="0" bIns="0" rtlCol="0"/>
            <a:lstStyle/>
            <a:p>
              <a:endParaRPr/>
            </a:p>
          </p:txBody>
        </p:sp>
        <p:sp>
          <p:nvSpPr>
            <p:cNvPr id="9740" name="object 9740"/>
            <p:cNvSpPr/>
            <p:nvPr/>
          </p:nvSpPr>
          <p:spPr>
            <a:xfrm>
              <a:off x="5524462" y="8644166"/>
              <a:ext cx="1270" cy="635"/>
            </a:xfrm>
            <a:custGeom>
              <a:avLst/>
              <a:gdLst/>
              <a:ahLst/>
              <a:cxnLst/>
              <a:rect l="l" t="t" r="r" b="b"/>
              <a:pathLst>
                <a:path w="1270" h="634">
                  <a:moveTo>
                    <a:pt x="990" y="419"/>
                  </a:moveTo>
                  <a:lnTo>
                    <a:pt x="0" y="0"/>
                  </a:lnTo>
                </a:path>
              </a:pathLst>
            </a:custGeom>
            <a:ln w="25400">
              <a:solidFill>
                <a:srgbClr val="F7C837"/>
              </a:solidFill>
            </a:ln>
          </p:spPr>
          <p:txBody>
            <a:bodyPr wrap="square" lIns="0" tIns="0" rIns="0" bIns="0" rtlCol="0"/>
            <a:lstStyle/>
            <a:p>
              <a:endParaRPr/>
            </a:p>
          </p:txBody>
        </p:sp>
        <p:sp>
          <p:nvSpPr>
            <p:cNvPr id="9741" name="object 9741"/>
            <p:cNvSpPr/>
            <p:nvPr/>
          </p:nvSpPr>
          <p:spPr>
            <a:xfrm>
              <a:off x="5524462" y="8641740"/>
              <a:ext cx="8255" cy="2540"/>
            </a:xfrm>
            <a:custGeom>
              <a:avLst/>
              <a:gdLst/>
              <a:ahLst/>
              <a:cxnLst/>
              <a:rect l="l" t="t" r="r" b="b"/>
              <a:pathLst>
                <a:path w="8254" h="2540">
                  <a:moveTo>
                    <a:pt x="0" y="2425"/>
                  </a:moveTo>
                  <a:lnTo>
                    <a:pt x="7658" y="0"/>
                  </a:lnTo>
                </a:path>
              </a:pathLst>
            </a:custGeom>
            <a:ln w="25400">
              <a:solidFill>
                <a:srgbClr val="F7CD44"/>
              </a:solidFill>
            </a:ln>
          </p:spPr>
          <p:txBody>
            <a:bodyPr wrap="square" lIns="0" tIns="0" rIns="0" bIns="0" rtlCol="0"/>
            <a:lstStyle/>
            <a:p>
              <a:endParaRPr/>
            </a:p>
          </p:txBody>
        </p:sp>
        <p:sp>
          <p:nvSpPr>
            <p:cNvPr id="9742" name="object 9742"/>
            <p:cNvSpPr/>
            <p:nvPr/>
          </p:nvSpPr>
          <p:spPr>
            <a:xfrm>
              <a:off x="5532120" y="8641740"/>
              <a:ext cx="1270" cy="635"/>
            </a:xfrm>
            <a:custGeom>
              <a:avLst/>
              <a:gdLst/>
              <a:ahLst/>
              <a:cxnLst/>
              <a:rect l="l" t="t" r="r" b="b"/>
              <a:pathLst>
                <a:path w="1270" h="634">
                  <a:moveTo>
                    <a:pt x="0" y="0"/>
                  </a:moveTo>
                  <a:lnTo>
                    <a:pt x="927" y="431"/>
                  </a:lnTo>
                </a:path>
              </a:pathLst>
            </a:custGeom>
            <a:ln w="25400">
              <a:solidFill>
                <a:srgbClr val="F7C93A"/>
              </a:solidFill>
            </a:ln>
          </p:spPr>
          <p:txBody>
            <a:bodyPr wrap="square" lIns="0" tIns="0" rIns="0" bIns="0" rtlCol="0"/>
            <a:lstStyle/>
            <a:p>
              <a:endParaRPr/>
            </a:p>
          </p:txBody>
        </p:sp>
        <p:sp>
          <p:nvSpPr>
            <p:cNvPr id="9743" name="object 9743"/>
            <p:cNvSpPr/>
            <p:nvPr/>
          </p:nvSpPr>
          <p:spPr>
            <a:xfrm>
              <a:off x="5523979" y="8641511"/>
              <a:ext cx="8255" cy="3175"/>
            </a:xfrm>
            <a:custGeom>
              <a:avLst/>
              <a:gdLst/>
              <a:ahLst/>
              <a:cxnLst/>
              <a:rect l="l" t="t" r="r" b="b"/>
              <a:pathLst>
                <a:path w="8254" h="3175">
                  <a:moveTo>
                    <a:pt x="7683" y="0"/>
                  </a:moveTo>
                  <a:lnTo>
                    <a:pt x="5092" y="1028"/>
                  </a:lnTo>
                  <a:lnTo>
                    <a:pt x="2527" y="1841"/>
                  </a:lnTo>
                  <a:lnTo>
                    <a:pt x="0" y="2425"/>
                  </a:lnTo>
                  <a:lnTo>
                    <a:pt x="482" y="2654"/>
                  </a:lnTo>
                  <a:lnTo>
                    <a:pt x="2997" y="2057"/>
                  </a:lnTo>
                  <a:lnTo>
                    <a:pt x="5562" y="1244"/>
                  </a:lnTo>
                  <a:lnTo>
                    <a:pt x="8140" y="228"/>
                  </a:lnTo>
                  <a:lnTo>
                    <a:pt x="7683" y="0"/>
                  </a:lnTo>
                  <a:close/>
                </a:path>
              </a:pathLst>
            </a:custGeom>
            <a:solidFill>
              <a:srgbClr val="F7CF48"/>
            </a:solidFill>
          </p:spPr>
          <p:txBody>
            <a:bodyPr wrap="square" lIns="0" tIns="0" rIns="0" bIns="0" rtlCol="0"/>
            <a:lstStyle/>
            <a:p>
              <a:endParaRPr/>
            </a:p>
          </p:txBody>
        </p:sp>
        <p:sp>
          <p:nvSpPr>
            <p:cNvPr id="9744" name="object 9744"/>
            <p:cNvSpPr/>
            <p:nvPr/>
          </p:nvSpPr>
          <p:spPr>
            <a:xfrm>
              <a:off x="5524462" y="8641740"/>
              <a:ext cx="8255" cy="2540"/>
            </a:xfrm>
            <a:custGeom>
              <a:avLst/>
              <a:gdLst/>
              <a:ahLst/>
              <a:cxnLst/>
              <a:rect l="l" t="t" r="r" b="b"/>
              <a:pathLst>
                <a:path w="8254" h="2540">
                  <a:moveTo>
                    <a:pt x="7658" y="0"/>
                  </a:moveTo>
                  <a:lnTo>
                    <a:pt x="0" y="2425"/>
                  </a:lnTo>
                </a:path>
              </a:pathLst>
            </a:custGeom>
            <a:ln w="25400">
              <a:solidFill>
                <a:srgbClr val="F7CD44"/>
              </a:solidFill>
            </a:ln>
          </p:spPr>
          <p:txBody>
            <a:bodyPr wrap="square" lIns="0" tIns="0" rIns="0" bIns="0" rtlCol="0"/>
            <a:lstStyle/>
            <a:p>
              <a:endParaRPr/>
            </a:p>
          </p:txBody>
        </p:sp>
        <p:sp>
          <p:nvSpPr>
            <p:cNvPr id="9745" name="object 9745"/>
            <p:cNvSpPr/>
            <p:nvPr/>
          </p:nvSpPr>
          <p:spPr>
            <a:xfrm>
              <a:off x="5523979" y="8643937"/>
              <a:ext cx="635" cy="635"/>
            </a:xfrm>
            <a:custGeom>
              <a:avLst/>
              <a:gdLst/>
              <a:ahLst/>
              <a:cxnLst/>
              <a:rect l="l" t="t" r="r" b="b"/>
              <a:pathLst>
                <a:path w="635" h="634">
                  <a:moveTo>
                    <a:pt x="482" y="228"/>
                  </a:moveTo>
                  <a:lnTo>
                    <a:pt x="0" y="0"/>
                  </a:lnTo>
                </a:path>
              </a:pathLst>
            </a:custGeom>
            <a:ln w="25400">
              <a:solidFill>
                <a:srgbClr val="F7CF49"/>
              </a:solidFill>
            </a:ln>
          </p:spPr>
          <p:txBody>
            <a:bodyPr wrap="square" lIns="0" tIns="0" rIns="0" bIns="0" rtlCol="0"/>
            <a:lstStyle/>
            <a:p>
              <a:endParaRPr/>
            </a:p>
          </p:txBody>
        </p:sp>
        <p:sp>
          <p:nvSpPr>
            <p:cNvPr id="9746" name="object 9746"/>
            <p:cNvSpPr/>
            <p:nvPr/>
          </p:nvSpPr>
          <p:spPr>
            <a:xfrm>
              <a:off x="5523979" y="8641511"/>
              <a:ext cx="8255" cy="2540"/>
            </a:xfrm>
            <a:custGeom>
              <a:avLst/>
              <a:gdLst/>
              <a:ahLst/>
              <a:cxnLst/>
              <a:rect l="l" t="t" r="r" b="b"/>
              <a:pathLst>
                <a:path w="8254" h="2540">
                  <a:moveTo>
                    <a:pt x="0" y="2425"/>
                  </a:moveTo>
                  <a:lnTo>
                    <a:pt x="7683" y="0"/>
                  </a:lnTo>
                </a:path>
              </a:pathLst>
            </a:custGeom>
            <a:ln w="25399">
              <a:solidFill>
                <a:srgbClr val="F7D14C"/>
              </a:solidFill>
            </a:ln>
          </p:spPr>
          <p:txBody>
            <a:bodyPr wrap="square" lIns="0" tIns="0" rIns="0" bIns="0" rtlCol="0"/>
            <a:lstStyle/>
            <a:p>
              <a:endParaRPr/>
            </a:p>
          </p:txBody>
        </p:sp>
        <p:sp>
          <p:nvSpPr>
            <p:cNvPr id="9747" name="object 9747"/>
            <p:cNvSpPr/>
            <p:nvPr/>
          </p:nvSpPr>
          <p:spPr>
            <a:xfrm>
              <a:off x="5531662" y="8641511"/>
              <a:ext cx="635" cy="635"/>
            </a:xfrm>
            <a:custGeom>
              <a:avLst/>
              <a:gdLst/>
              <a:ahLst/>
              <a:cxnLst/>
              <a:rect l="l" t="t" r="r" b="b"/>
              <a:pathLst>
                <a:path w="635" h="634">
                  <a:moveTo>
                    <a:pt x="0" y="0"/>
                  </a:moveTo>
                  <a:lnTo>
                    <a:pt x="457" y="228"/>
                  </a:lnTo>
                </a:path>
              </a:pathLst>
            </a:custGeom>
            <a:ln w="25400">
              <a:solidFill>
                <a:srgbClr val="F7CF47"/>
              </a:solidFill>
            </a:ln>
          </p:spPr>
          <p:txBody>
            <a:bodyPr wrap="square" lIns="0" tIns="0" rIns="0" bIns="0" rtlCol="0"/>
            <a:lstStyle/>
            <a:p>
              <a:endParaRPr/>
            </a:p>
          </p:txBody>
        </p:sp>
        <p:sp>
          <p:nvSpPr>
            <p:cNvPr id="9748" name="object 9748"/>
            <p:cNvSpPr/>
            <p:nvPr/>
          </p:nvSpPr>
          <p:spPr>
            <a:xfrm>
              <a:off x="5523512" y="8641283"/>
              <a:ext cx="8255" cy="3175"/>
            </a:xfrm>
            <a:custGeom>
              <a:avLst/>
              <a:gdLst/>
              <a:ahLst/>
              <a:cxnLst/>
              <a:rect l="l" t="t" r="r" b="b"/>
              <a:pathLst>
                <a:path w="8254" h="3175">
                  <a:moveTo>
                    <a:pt x="7705" y="0"/>
                  </a:moveTo>
                  <a:lnTo>
                    <a:pt x="5114" y="1016"/>
                  </a:lnTo>
                  <a:lnTo>
                    <a:pt x="2523" y="1841"/>
                  </a:lnTo>
                  <a:lnTo>
                    <a:pt x="0" y="2424"/>
                  </a:lnTo>
                  <a:lnTo>
                    <a:pt x="466" y="2654"/>
                  </a:lnTo>
                  <a:lnTo>
                    <a:pt x="2993" y="2070"/>
                  </a:lnTo>
                  <a:lnTo>
                    <a:pt x="5559" y="1257"/>
                  </a:lnTo>
                  <a:lnTo>
                    <a:pt x="8150" y="228"/>
                  </a:lnTo>
                  <a:lnTo>
                    <a:pt x="7705" y="0"/>
                  </a:lnTo>
                  <a:close/>
                </a:path>
              </a:pathLst>
            </a:custGeom>
            <a:solidFill>
              <a:srgbClr val="F8D24E"/>
            </a:solidFill>
          </p:spPr>
          <p:txBody>
            <a:bodyPr wrap="square" lIns="0" tIns="0" rIns="0" bIns="0" rtlCol="0"/>
            <a:lstStyle/>
            <a:p>
              <a:endParaRPr/>
            </a:p>
          </p:txBody>
        </p:sp>
        <p:sp>
          <p:nvSpPr>
            <p:cNvPr id="9749" name="object 9749"/>
            <p:cNvSpPr/>
            <p:nvPr/>
          </p:nvSpPr>
          <p:spPr>
            <a:xfrm>
              <a:off x="5523979" y="8641511"/>
              <a:ext cx="8255" cy="2540"/>
            </a:xfrm>
            <a:custGeom>
              <a:avLst/>
              <a:gdLst/>
              <a:ahLst/>
              <a:cxnLst/>
              <a:rect l="l" t="t" r="r" b="b"/>
              <a:pathLst>
                <a:path w="8254" h="2540">
                  <a:moveTo>
                    <a:pt x="7683" y="0"/>
                  </a:moveTo>
                  <a:lnTo>
                    <a:pt x="0" y="2425"/>
                  </a:lnTo>
                </a:path>
              </a:pathLst>
            </a:custGeom>
            <a:ln w="25399">
              <a:solidFill>
                <a:srgbClr val="F7D14C"/>
              </a:solidFill>
            </a:ln>
          </p:spPr>
          <p:txBody>
            <a:bodyPr wrap="square" lIns="0" tIns="0" rIns="0" bIns="0" rtlCol="0"/>
            <a:lstStyle/>
            <a:p>
              <a:endParaRPr/>
            </a:p>
          </p:txBody>
        </p:sp>
        <p:sp>
          <p:nvSpPr>
            <p:cNvPr id="9750" name="object 9750"/>
            <p:cNvSpPr/>
            <p:nvPr/>
          </p:nvSpPr>
          <p:spPr>
            <a:xfrm>
              <a:off x="5523739" y="8643820"/>
              <a:ext cx="635" cy="635"/>
            </a:xfrm>
            <a:custGeom>
              <a:avLst/>
              <a:gdLst/>
              <a:ahLst/>
              <a:cxnLst/>
              <a:rect l="l" t="t" r="r" b="b"/>
              <a:pathLst>
                <a:path w="635" h="634">
                  <a:moveTo>
                    <a:pt x="240" y="116"/>
                  </a:moveTo>
                  <a:lnTo>
                    <a:pt x="0" y="0"/>
                  </a:lnTo>
                </a:path>
              </a:pathLst>
            </a:custGeom>
            <a:ln w="25400">
              <a:solidFill>
                <a:srgbClr val="F7D24E"/>
              </a:solidFill>
            </a:ln>
          </p:spPr>
          <p:txBody>
            <a:bodyPr wrap="square" lIns="0" tIns="0" rIns="0" bIns="0" rtlCol="0"/>
            <a:lstStyle/>
            <a:p>
              <a:endParaRPr/>
            </a:p>
          </p:txBody>
        </p:sp>
        <p:sp>
          <p:nvSpPr>
            <p:cNvPr id="9751" name="object 9751"/>
            <p:cNvSpPr/>
            <p:nvPr/>
          </p:nvSpPr>
          <p:spPr>
            <a:xfrm>
              <a:off x="5523512" y="8641283"/>
              <a:ext cx="8255" cy="2540"/>
            </a:xfrm>
            <a:custGeom>
              <a:avLst/>
              <a:gdLst/>
              <a:ahLst/>
              <a:cxnLst/>
              <a:rect l="l" t="t" r="r" b="b"/>
              <a:pathLst>
                <a:path w="8254" h="2540">
                  <a:moveTo>
                    <a:pt x="0" y="2424"/>
                  </a:moveTo>
                  <a:lnTo>
                    <a:pt x="7705" y="0"/>
                  </a:lnTo>
                </a:path>
              </a:pathLst>
            </a:custGeom>
            <a:ln w="25400">
              <a:solidFill>
                <a:srgbClr val="F8D350"/>
              </a:solidFill>
            </a:ln>
          </p:spPr>
          <p:txBody>
            <a:bodyPr wrap="square" lIns="0" tIns="0" rIns="0" bIns="0" rtlCol="0"/>
            <a:lstStyle/>
            <a:p>
              <a:endParaRPr/>
            </a:p>
          </p:txBody>
        </p:sp>
        <p:sp>
          <p:nvSpPr>
            <p:cNvPr id="9752" name="object 9752"/>
            <p:cNvSpPr/>
            <p:nvPr/>
          </p:nvSpPr>
          <p:spPr>
            <a:xfrm>
              <a:off x="5531218" y="8641283"/>
              <a:ext cx="635" cy="635"/>
            </a:xfrm>
            <a:custGeom>
              <a:avLst/>
              <a:gdLst/>
              <a:ahLst/>
              <a:cxnLst/>
              <a:rect l="l" t="t" r="r" b="b"/>
              <a:pathLst>
                <a:path w="635" h="634">
                  <a:moveTo>
                    <a:pt x="0" y="0"/>
                  </a:moveTo>
                  <a:lnTo>
                    <a:pt x="444" y="228"/>
                  </a:lnTo>
                </a:path>
              </a:pathLst>
            </a:custGeom>
            <a:ln w="25400">
              <a:solidFill>
                <a:srgbClr val="F8D24D"/>
              </a:solidFill>
            </a:ln>
          </p:spPr>
          <p:txBody>
            <a:bodyPr wrap="square" lIns="0" tIns="0" rIns="0" bIns="0" rtlCol="0"/>
            <a:lstStyle/>
            <a:p>
              <a:endParaRPr/>
            </a:p>
          </p:txBody>
        </p:sp>
        <p:sp>
          <p:nvSpPr>
            <p:cNvPr id="9753" name="object 9753"/>
            <p:cNvSpPr/>
            <p:nvPr/>
          </p:nvSpPr>
          <p:spPr>
            <a:xfrm>
              <a:off x="5583212" y="8582516"/>
              <a:ext cx="8255" cy="12065"/>
            </a:xfrm>
            <a:custGeom>
              <a:avLst/>
              <a:gdLst/>
              <a:ahLst/>
              <a:cxnLst/>
              <a:rect l="l" t="t" r="r" b="b"/>
              <a:pathLst>
                <a:path w="8254" h="12065">
                  <a:moveTo>
                    <a:pt x="5290" y="0"/>
                  </a:moveTo>
                  <a:lnTo>
                    <a:pt x="3594" y="2823"/>
                  </a:lnTo>
                  <a:lnTo>
                    <a:pt x="1841" y="5643"/>
                  </a:lnTo>
                  <a:lnTo>
                    <a:pt x="0" y="8399"/>
                  </a:lnTo>
                  <a:lnTo>
                    <a:pt x="812" y="9897"/>
                  </a:lnTo>
                  <a:lnTo>
                    <a:pt x="2489" y="10037"/>
                  </a:lnTo>
                  <a:lnTo>
                    <a:pt x="3327" y="11497"/>
                  </a:lnTo>
                  <a:lnTo>
                    <a:pt x="5041" y="9072"/>
                  </a:lnTo>
                  <a:lnTo>
                    <a:pt x="6540" y="6824"/>
                  </a:lnTo>
                  <a:lnTo>
                    <a:pt x="7785" y="4855"/>
                  </a:lnTo>
                  <a:lnTo>
                    <a:pt x="5290" y="0"/>
                  </a:lnTo>
                  <a:close/>
                </a:path>
              </a:pathLst>
            </a:custGeom>
            <a:solidFill>
              <a:srgbClr val="F9DC5C"/>
            </a:solidFill>
          </p:spPr>
          <p:txBody>
            <a:bodyPr wrap="square" lIns="0" tIns="0" rIns="0" bIns="0" rtlCol="0"/>
            <a:lstStyle/>
            <a:p>
              <a:endParaRPr/>
            </a:p>
          </p:txBody>
        </p:sp>
        <p:sp>
          <p:nvSpPr>
            <p:cNvPr id="9754" name="object 9754"/>
            <p:cNvSpPr/>
            <p:nvPr/>
          </p:nvSpPr>
          <p:spPr>
            <a:xfrm>
              <a:off x="5583212" y="8582515"/>
              <a:ext cx="5715" cy="8890"/>
            </a:xfrm>
            <a:custGeom>
              <a:avLst/>
              <a:gdLst/>
              <a:ahLst/>
              <a:cxnLst/>
              <a:rect l="l" t="t" r="r" b="b"/>
              <a:pathLst>
                <a:path w="5714" h="8890">
                  <a:moveTo>
                    <a:pt x="5290" y="0"/>
                  </a:moveTo>
                  <a:lnTo>
                    <a:pt x="0" y="8399"/>
                  </a:lnTo>
                </a:path>
              </a:pathLst>
            </a:custGeom>
            <a:ln w="25400">
              <a:solidFill>
                <a:srgbClr val="F9DC5D"/>
              </a:solidFill>
            </a:ln>
          </p:spPr>
          <p:txBody>
            <a:bodyPr wrap="square" lIns="0" tIns="0" rIns="0" bIns="0" rtlCol="0"/>
            <a:lstStyle/>
            <a:p>
              <a:endParaRPr/>
            </a:p>
          </p:txBody>
        </p:sp>
        <p:sp>
          <p:nvSpPr>
            <p:cNvPr id="9755" name="object 9755"/>
            <p:cNvSpPr/>
            <p:nvPr/>
          </p:nvSpPr>
          <p:spPr>
            <a:xfrm>
              <a:off x="5583212" y="8590915"/>
              <a:ext cx="3810" cy="3175"/>
            </a:xfrm>
            <a:custGeom>
              <a:avLst/>
              <a:gdLst/>
              <a:ahLst/>
              <a:cxnLst/>
              <a:rect l="l" t="t" r="r" b="b"/>
              <a:pathLst>
                <a:path w="3810" h="3175">
                  <a:moveTo>
                    <a:pt x="0" y="0"/>
                  </a:moveTo>
                  <a:lnTo>
                    <a:pt x="3327" y="3098"/>
                  </a:lnTo>
                </a:path>
              </a:pathLst>
            </a:custGeom>
            <a:ln w="25399">
              <a:solidFill>
                <a:srgbClr val="F8D755"/>
              </a:solidFill>
            </a:ln>
          </p:spPr>
          <p:txBody>
            <a:bodyPr wrap="square" lIns="0" tIns="0" rIns="0" bIns="0" rtlCol="0"/>
            <a:lstStyle/>
            <a:p>
              <a:endParaRPr/>
            </a:p>
          </p:txBody>
        </p:sp>
        <p:sp>
          <p:nvSpPr>
            <p:cNvPr id="9756" name="object 9756"/>
            <p:cNvSpPr/>
            <p:nvPr/>
          </p:nvSpPr>
          <p:spPr>
            <a:xfrm>
              <a:off x="5586539" y="8587382"/>
              <a:ext cx="5080" cy="6985"/>
            </a:xfrm>
            <a:custGeom>
              <a:avLst/>
              <a:gdLst/>
              <a:ahLst/>
              <a:cxnLst/>
              <a:rect l="l" t="t" r="r" b="b"/>
              <a:pathLst>
                <a:path w="5079" h="6984">
                  <a:moveTo>
                    <a:pt x="0" y="6631"/>
                  </a:moveTo>
                  <a:lnTo>
                    <a:pt x="4463" y="0"/>
                  </a:lnTo>
                </a:path>
              </a:pathLst>
            </a:custGeom>
            <a:ln w="25400">
              <a:solidFill>
                <a:srgbClr val="F9DC5A"/>
              </a:solidFill>
            </a:ln>
          </p:spPr>
          <p:txBody>
            <a:bodyPr wrap="square" lIns="0" tIns="0" rIns="0" bIns="0" rtlCol="0"/>
            <a:lstStyle/>
            <a:p>
              <a:endParaRPr/>
            </a:p>
          </p:txBody>
        </p:sp>
        <p:sp>
          <p:nvSpPr>
            <p:cNvPr id="9757" name="object 9757"/>
            <p:cNvSpPr/>
            <p:nvPr/>
          </p:nvSpPr>
          <p:spPr>
            <a:xfrm>
              <a:off x="5577471" y="8590915"/>
              <a:ext cx="9525" cy="11430"/>
            </a:xfrm>
            <a:custGeom>
              <a:avLst/>
              <a:gdLst/>
              <a:ahLst/>
              <a:cxnLst/>
              <a:rect l="l" t="t" r="r" b="b"/>
              <a:pathLst>
                <a:path w="9525" h="11429">
                  <a:moveTo>
                    <a:pt x="5740" y="0"/>
                  </a:moveTo>
                  <a:lnTo>
                    <a:pt x="3911" y="2768"/>
                  </a:lnTo>
                  <a:lnTo>
                    <a:pt x="1993" y="5486"/>
                  </a:lnTo>
                  <a:lnTo>
                    <a:pt x="0" y="8115"/>
                  </a:lnTo>
                  <a:lnTo>
                    <a:pt x="787" y="9512"/>
                  </a:lnTo>
                  <a:lnTo>
                    <a:pt x="2438" y="9575"/>
                  </a:lnTo>
                  <a:lnTo>
                    <a:pt x="3263" y="10883"/>
                  </a:lnTo>
                  <a:lnTo>
                    <a:pt x="5410" y="8166"/>
                  </a:lnTo>
                  <a:lnTo>
                    <a:pt x="7353" y="5537"/>
                  </a:lnTo>
                  <a:lnTo>
                    <a:pt x="9067" y="3098"/>
                  </a:lnTo>
                  <a:lnTo>
                    <a:pt x="8229" y="1638"/>
                  </a:lnTo>
                  <a:lnTo>
                    <a:pt x="6553" y="1498"/>
                  </a:lnTo>
                  <a:lnTo>
                    <a:pt x="5740" y="0"/>
                  </a:lnTo>
                  <a:close/>
                </a:path>
              </a:pathLst>
            </a:custGeom>
            <a:solidFill>
              <a:srgbClr val="F8D552"/>
            </a:solidFill>
          </p:spPr>
          <p:txBody>
            <a:bodyPr wrap="square" lIns="0" tIns="0" rIns="0" bIns="0" rtlCol="0"/>
            <a:lstStyle/>
            <a:p>
              <a:endParaRPr/>
            </a:p>
          </p:txBody>
        </p:sp>
        <p:sp>
          <p:nvSpPr>
            <p:cNvPr id="9758" name="object 9758"/>
            <p:cNvSpPr/>
            <p:nvPr/>
          </p:nvSpPr>
          <p:spPr>
            <a:xfrm>
              <a:off x="5583212" y="8590915"/>
              <a:ext cx="3810" cy="3175"/>
            </a:xfrm>
            <a:custGeom>
              <a:avLst/>
              <a:gdLst/>
              <a:ahLst/>
              <a:cxnLst/>
              <a:rect l="l" t="t" r="r" b="b"/>
              <a:pathLst>
                <a:path w="3810" h="3175">
                  <a:moveTo>
                    <a:pt x="3327" y="3098"/>
                  </a:moveTo>
                  <a:lnTo>
                    <a:pt x="0" y="0"/>
                  </a:lnTo>
                </a:path>
              </a:pathLst>
            </a:custGeom>
            <a:ln w="25399">
              <a:solidFill>
                <a:srgbClr val="F8D755"/>
              </a:solidFill>
            </a:ln>
          </p:spPr>
          <p:txBody>
            <a:bodyPr wrap="square" lIns="0" tIns="0" rIns="0" bIns="0" rtlCol="0"/>
            <a:lstStyle/>
            <a:p>
              <a:endParaRPr/>
            </a:p>
          </p:txBody>
        </p:sp>
        <p:sp>
          <p:nvSpPr>
            <p:cNvPr id="9759" name="object 9759"/>
            <p:cNvSpPr/>
            <p:nvPr/>
          </p:nvSpPr>
          <p:spPr>
            <a:xfrm>
              <a:off x="5577471" y="8590915"/>
              <a:ext cx="6350" cy="8255"/>
            </a:xfrm>
            <a:custGeom>
              <a:avLst/>
              <a:gdLst/>
              <a:ahLst/>
              <a:cxnLst/>
              <a:rect l="l" t="t" r="r" b="b"/>
              <a:pathLst>
                <a:path w="6350" h="8254">
                  <a:moveTo>
                    <a:pt x="5740" y="0"/>
                  </a:moveTo>
                  <a:lnTo>
                    <a:pt x="0" y="8115"/>
                  </a:lnTo>
                </a:path>
              </a:pathLst>
            </a:custGeom>
            <a:ln w="25400">
              <a:solidFill>
                <a:srgbClr val="F8D552"/>
              </a:solidFill>
            </a:ln>
          </p:spPr>
          <p:txBody>
            <a:bodyPr wrap="square" lIns="0" tIns="0" rIns="0" bIns="0" rtlCol="0"/>
            <a:lstStyle/>
            <a:p>
              <a:endParaRPr/>
            </a:p>
          </p:txBody>
        </p:sp>
        <p:sp>
          <p:nvSpPr>
            <p:cNvPr id="9760" name="object 9760"/>
            <p:cNvSpPr/>
            <p:nvPr/>
          </p:nvSpPr>
          <p:spPr>
            <a:xfrm>
              <a:off x="5577471" y="8599030"/>
              <a:ext cx="3810" cy="3175"/>
            </a:xfrm>
            <a:custGeom>
              <a:avLst/>
              <a:gdLst/>
              <a:ahLst/>
              <a:cxnLst/>
              <a:rect l="l" t="t" r="r" b="b"/>
              <a:pathLst>
                <a:path w="3810" h="3175">
                  <a:moveTo>
                    <a:pt x="0" y="0"/>
                  </a:moveTo>
                  <a:lnTo>
                    <a:pt x="3263" y="2768"/>
                  </a:lnTo>
                </a:path>
              </a:pathLst>
            </a:custGeom>
            <a:ln w="25400">
              <a:solidFill>
                <a:srgbClr val="F8D350"/>
              </a:solidFill>
            </a:ln>
          </p:spPr>
          <p:txBody>
            <a:bodyPr wrap="square" lIns="0" tIns="0" rIns="0" bIns="0" rtlCol="0"/>
            <a:lstStyle/>
            <a:p>
              <a:endParaRPr/>
            </a:p>
          </p:txBody>
        </p:sp>
        <p:sp>
          <p:nvSpPr>
            <p:cNvPr id="9761" name="object 9761"/>
            <p:cNvSpPr/>
            <p:nvPr/>
          </p:nvSpPr>
          <p:spPr>
            <a:xfrm>
              <a:off x="5580735" y="8594013"/>
              <a:ext cx="6350" cy="8255"/>
            </a:xfrm>
            <a:custGeom>
              <a:avLst/>
              <a:gdLst/>
              <a:ahLst/>
              <a:cxnLst/>
              <a:rect l="l" t="t" r="r" b="b"/>
              <a:pathLst>
                <a:path w="6350" h="8254">
                  <a:moveTo>
                    <a:pt x="0" y="7785"/>
                  </a:moveTo>
                  <a:lnTo>
                    <a:pt x="5803" y="0"/>
                  </a:lnTo>
                </a:path>
              </a:pathLst>
            </a:custGeom>
            <a:ln w="25400">
              <a:solidFill>
                <a:srgbClr val="F8D552"/>
              </a:solidFill>
            </a:ln>
          </p:spPr>
          <p:txBody>
            <a:bodyPr wrap="square" lIns="0" tIns="0" rIns="0" bIns="0" rtlCol="0"/>
            <a:lstStyle/>
            <a:p>
              <a:endParaRPr/>
            </a:p>
          </p:txBody>
        </p:sp>
        <p:sp>
          <p:nvSpPr>
            <p:cNvPr id="9762" name="object 9762"/>
            <p:cNvSpPr/>
            <p:nvPr/>
          </p:nvSpPr>
          <p:spPr>
            <a:xfrm>
              <a:off x="5560098" y="8600440"/>
              <a:ext cx="20955" cy="21590"/>
            </a:xfrm>
            <a:custGeom>
              <a:avLst/>
              <a:gdLst/>
              <a:ahLst/>
              <a:cxnLst/>
              <a:rect l="l" t="t" r="r" b="b"/>
              <a:pathLst>
                <a:path w="20954" h="21590">
                  <a:moveTo>
                    <a:pt x="18999" y="0"/>
                  </a:moveTo>
                  <a:lnTo>
                    <a:pt x="14678" y="5348"/>
                  </a:lnTo>
                  <a:lnTo>
                    <a:pt x="10085" y="10440"/>
                  </a:lnTo>
                  <a:lnTo>
                    <a:pt x="5199" y="15250"/>
                  </a:lnTo>
                  <a:lnTo>
                    <a:pt x="0" y="19748"/>
                  </a:lnTo>
                  <a:lnTo>
                    <a:pt x="1435" y="21564"/>
                  </a:lnTo>
                  <a:lnTo>
                    <a:pt x="6623" y="16880"/>
                  </a:lnTo>
                  <a:lnTo>
                    <a:pt x="11555" y="11952"/>
                  </a:lnTo>
                  <a:lnTo>
                    <a:pt x="16228" y="6778"/>
                  </a:lnTo>
                  <a:lnTo>
                    <a:pt x="20637" y="1358"/>
                  </a:lnTo>
                  <a:lnTo>
                    <a:pt x="20231" y="711"/>
                  </a:lnTo>
                  <a:lnTo>
                    <a:pt x="18999" y="0"/>
                  </a:lnTo>
                  <a:close/>
                </a:path>
              </a:pathLst>
            </a:custGeom>
            <a:solidFill>
              <a:srgbClr val="F9D550"/>
            </a:solidFill>
          </p:spPr>
          <p:txBody>
            <a:bodyPr wrap="square" lIns="0" tIns="0" rIns="0" bIns="0" rtlCol="0"/>
            <a:lstStyle/>
            <a:p>
              <a:endParaRPr/>
            </a:p>
          </p:txBody>
        </p:sp>
        <p:sp>
          <p:nvSpPr>
            <p:cNvPr id="9763" name="object 9763"/>
            <p:cNvSpPr/>
            <p:nvPr/>
          </p:nvSpPr>
          <p:spPr>
            <a:xfrm>
              <a:off x="5561533" y="8601799"/>
              <a:ext cx="19685" cy="20320"/>
            </a:xfrm>
            <a:custGeom>
              <a:avLst/>
              <a:gdLst/>
              <a:ahLst/>
              <a:cxnLst/>
              <a:rect l="l" t="t" r="r" b="b"/>
              <a:pathLst>
                <a:path w="19685" h="20320">
                  <a:moveTo>
                    <a:pt x="19202" y="0"/>
                  </a:moveTo>
                  <a:lnTo>
                    <a:pt x="14792" y="5419"/>
                  </a:lnTo>
                  <a:lnTo>
                    <a:pt x="10120" y="10593"/>
                  </a:lnTo>
                  <a:lnTo>
                    <a:pt x="5188" y="15521"/>
                  </a:lnTo>
                  <a:lnTo>
                    <a:pt x="0" y="20205"/>
                  </a:lnTo>
                </a:path>
              </a:pathLst>
            </a:custGeom>
            <a:ln w="25400">
              <a:solidFill>
                <a:srgbClr val="F8D350"/>
              </a:solidFill>
            </a:ln>
          </p:spPr>
          <p:txBody>
            <a:bodyPr wrap="square" lIns="0" tIns="0" rIns="0" bIns="0" rtlCol="0"/>
            <a:lstStyle/>
            <a:p>
              <a:endParaRPr/>
            </a:p>
          </p:txBody>
        </p:sp>
        <p:sp>
          <p:nvSpPr>
            <p:cNvPr id="9764" name="object 9764"/>
            <p:cNvSpPr/>
            <p:nvPr/>
          </p:nvSpPr>
          <p:spPr>
            <a:xfrm>
              <a:off x="5560098" y="8600440"/>
              <a:ext cx="19050" cy="21590"/>
            </a:xfrm>
            <a:custGeom>
              <a:avLst/>
              <a:gdLst/>
              <a:ahLst/>
              <a:cxnLst/>
              <a:rect l="l" t="t" r="r" b="b"/>
              <a:pathLst>
                <a:path w="19050" h="21590">
                  <a:moveTo>
                    <a:pt x="1435" y="21564"/>
                  </a:moveTo>
                  <a:lnTo>
                    <a:pt x="0" y="19748"/>
                  </a:lnTo>
                </a:path>
                <a:path w="19050" h="21590">
                  <a:moveTo>
                    <a:pt x="0" y="19748"/>
                  </a:moveTo>
                  <a:lnTo>
                    <a:pt x="5199" y="15250"/>
                  </a:lnTo>
                  <a:lnTo>
                    <a:pt x="10085" y="10440"/>
                  </a:lnTo>
                  <a:lnTo>
                    <a:pt x="14678" y="5348"/>
                  </a:lnTo>
                  <a:lnTo>
                    <a:pt x="18999" y="0"/>
                  </a:lnTo>
                </a:path>
              </a:pathLst>
            </a:custGeom>
            <a:ln w="25400">
              <a:solidFill>
                <a:srgbClr val="FAD750"/>
              </a:solidFill>
            </a:ln>
          </p:spPr>
          <p:txBody>
            <a:bodyPr wrap="square" lIns="0" tIns="0" rIns="0" bIns="0" rtlCol="0"/>
            <a:lstStyle/>
            <a:p>
              <a:endParaRPr/>
            </a:p>
          </p:txBody>
        </p:sp>
        <p:sp>
          <p:nvSpPr>
            <p:cNvPr id="9765" name="object 9765"/>
            <p:cNvSpPr/>
            <p:nvPr/>
          </p:nvSpPr>
          <p:spPr>
            <a:xfrm>
              <a:off x="5579097" y="8600440"/>
              <a:ext cx="1905" cy="1905"/>
            </a:xfrm>
            <a:custGeom>
              <a:avLst/>
              <a:gdLst/>
              <a:ahLst/>
              <a:cxnLst/>
              <a:rect l="l" t="t" r="r" b="b"/>
              <a:pathLst>
                <a:path w="1904" h="1904">
                  <a:moveTo>
                    <a:pt x="0" y="0"/>
                  </a:moveTo>
                  <a:lnTo>
                    <a:pt x="1638" y="1358"/>
                  </a:lnTo>
                </a:path>
              </a:pathLst>
            </a:custGeom>
            <a:ln w="25400">
              <a:solidFill>
                <a:srgbClr val="F8D350"/>
              </a:solidFill>
            </a:ln>
          </p:spPr>
          <p:txBody>
            <a:bodyPr wrap="square" lIns="0" tIns="0" rIns="0" bIns="0" rtlCol="0"/>
            <a:lstStyle/>
            <a:p>
              <a:endParaRPr/>
            </a:p>
          </p:txBody>
        </p:sp>
        <p:sp>
          <p:nvSpPr>
            <p:cNvPr id="9766" name="object 9766"/>
            <p:cNvSpPr/>
            <p:nvPr/>
          </p:nvSpPr>
          <p:spPr>
            <a:xfrm>
              <a:off x="5558663" y="8599030"/>
              <a:ext cx="20955" cy="21590"/>
            </a:xfrm>
            <a:custGeom>
              <a:avLst/>
              <a:gdLst/>
              <a:ahLst/>
              <a:cxnLst/>
              <a:rect l="l" t="t" r="r" b="b"/>
              <a:pathLst>
                <a:path w="20954" h="21590">
                  <a:moveTo>
                    <a:pt x="18808" y="0"/>
                  </a:moveTo>
                  <a:lnTo>
                    <a:pt x="14585" y="5273"/>
                  </a:lnTo>
                  <a:lnTo>
                    <a:pt x="10066" y="10275"/>
                  </a:lnTo>
                  <a:lnTo>
                    <a:pt x="5215" y="14957"/>
                  </a:lnTo>
                  <a:lnTo>
                    <a:pt x="0" y="19265"/>
                  </a:lnTo>
                  <a:lnTo>
                    <a:pt x="1435" y="21158"/>
                  </a:lnTo>
                  <a:lnTo>
                    <a:pt x="6634" y="16659"/>
                  </a:lnTo>
                  <a:lnTo>
                    <a:pt x="11520" y="11850"/>
                  </a:lnTo>
                  <a:lnTo>
                    <a:pt x="16113" y="6758"/>
                  </a:lnTo>
                  <a:lnTo>
                    <a:pt x="20434" y="1409"/>
                  </a:lnTo>
                  <a:lnTo>
                    <a:pt x="19202" y="698"/>
                  </a:lnTo>
                  <a:lnTo>
                    <a:pt x="18808" y="0"/>
                  </a:lnTo>
                  <a:close/>
                </a:path>
              </a:pathLst>
            </a:custGeom>
            <a:solidFill>
              <a:srgbClr val="FBD750"/>
            </a:solidFill>
          </p:spPr>
          <p:txBody>
            <a:bodyPr wrap="square" lIns="0" tIns="0" rIns="0" bIns="0" rtlCol="0"/>
            <a:lstStyle/>
            <a:p>
              <a:endParaRPr/>
            </a:p>
          </p:txBody>
        </p:sp>
        <p:sp>
          <p:nvSpPr>
            <p:cNvPr id="9767" name="object 9767"/>
            <p:cNvSpPr/>
            <p:nvPr/>
          </p:nvSpPr>
          <p:spPr>
            <a:xfrm>
              <a:off x="5560098" y="8600440"/>
              <a:ext cx="19050" cy="20320"/>
            </a:xfrm>
            <a:custGeom>
              <a:avLst/>
              <a:gdLst/>
              <a:ahLst/>
              <a:cxnLst/>
              <a:rect l="l" t="t" r="r" b="b"/>
              <a:pathLst>
                <a:path w="19050" h="20320">
                  <a:moveTo>
                    <a:pt x="18999" y="0"/>
                  </a:moveTo>
                  <a:lnTo>
                    <a:pt x="14678" y="5348"/>
                  </a:lnTo>
                  <a:lnTo>
                    <a:pt x="10085" y="10440"/>
                  </a:lnTo>
                  <a:lnTo>
                    <a:pt x="5199" y="15250"/>
                  </a:lnTo>
                  <a:lnTo>
                    <a:pt x="0" y="19748"/>
                  </a:lnTo>
                </a:path>
              </a:pathLst>
            </a:custGeom>
            <a:ln w="25400">
              <a:solidFill>
                <a:srgbClr val="FAD750"/>
              </a:solidFill>
            </a:ln>
          </p:spPr>
          <p:txBody>
            <a:bodyPr wrap="square" lIns="0" tIns="0" rIns="0" bIns="0" rtlCol="0"/>
            <a:lstStyle/>
            <a:p>
              <a:endParaRPr/>
            </a:p>
          </p:txBody>
        </p:sp>
        <p:sp>
          <p:nvSpPr>
            <p:cNvPr id="9768" name="object 9768"/>
            <p:cNvSpPr/>
            <p:nvPr/>
          </p:nvSpPr>
          <p:spPr>
            <a:xfrm>
              <a:off x="5558663" y="8618296"/>
              <a:ext cx="1905" cy="1905"/>
            </a:xfrm>
            <a:custGeom>
              <a:avLst/>
              <a:gdLst/>
              <a:ahLst/>
              <a:cxnLst/>
              <a:rect l="l" t="t" r="r" b="b"/>
              <a:pathLst>
                <a:path w="1904" h="1904">
                  <a:moveTo>
                    <a:pt x="1435" y="1892"/>
                  </a:moveTo>
                  <a:lnTo>
                    <a:pt x="0" y="0"/>
                  </a:lnTo>
                </a:path>
              </a:pathLst>
            </a:custGeom>
            <a:ln w="25400">
              <a:solidFill>
                <a:srgbClr val="FEDC50"/>
              </a:solidFill>
            </a:ln>
          </p:spPr>
          <p:txBody>
            <a:bodyPr wrap="square" lIns="0" tIns="0" rIns="0" bIns="0" rtlCol="0"/>
            <a:lstStyle/>
            <a:p>
              <a:endParaRPr/>
            </a:p>
          </p:txBody>
        </p:sp>
        <p:sp>
          <p:nvSpPr>
            <p:cNvPr id="9769" name="object 9769"/>
            <p:cNvSpPr/>
            <p:nvPr/>
          </p:nvSpPr>
          <p:spPr>
            <a:xfrm>
              <a:off x="5558663" y="8599030"/>
              <a:ext cx="19050" cy="19685"/>
            </a:xfrm>
            <a:custGeom>
              <a:avLst/>
              <a:gdLst/>
              <a:ahLst/>
              <a:cxnLst/>
              <a:rect l="l" t="t" r="r" b="b"/>
              <a:pathLst>
                <a:path w="19050" h="19684">
                  <a:moveTo>
                    <a:pt x="0" y="19265"/>
                  </a:moveTo>
                  <a:lnTo>
                    <a:pt x="5215" y="14957"/>
                  </a:lnTo>
                  <a:lnTo>
                    <a:pt x="10066" y="10275"/>
                  </a:lnTo>
                  <a:lnTo>
                    <a:pt x="14585" y="5273"/>
                  </a:lnTo>
                  <a:lnTo>
                    <a:pt x="18808" y="0"/>
                  </a:lnTo>
                </a:path>
              </a:pathLst>
            </a:custGeom>
            <a:ln w="25400">
              <a:solidFill>
                <a:srgbClr val="FCD750"/>
              </a:solidFill>
            </a:ln>
          </p:spPr>
          <p:txBody>
            <a:bodyPr wrap="square" lIns="0" tIns="0" rIns="0" bIns="0" rtlCol="0"/>
            <a:lstStyle/>
            <a:p>
              <a:endParaRPr/>
            </a:p>
          </p:txBody>
        </p:sp>
        <p:sp>
          <p:nvSpPr>
            <p:cNvPr id="9770" name="object 9770"/>
            <p:cNvSpPr/>
            <p:nvPr/>
          </p:nvSpPr>
          <p:spPr>
            <a:xfrm>
              <a:off x="5577471" y="8599030"/>
              <a:ext cx="1905" cy="1905"/>
            </a:xfrm>
            <a:custGeom>
              <a:avLst/>
              <a:gdLst/>
              <a:ahLst/>
              <a:cxnLst/>
              <a:rect l="l" t="t" r="r" b="b"/>
              <a:pathLst>
                <a:path w="1904" h="1904">
                  <a:moveTo>
                    <a:pt x="0" y="0"/>
                  </a:moveTo>
                  <a:lnTo>
                    <a:pt x="1625" y="1409"/>
                  </a:lnTo>
                </a:path>
              </a:pathLst>
            </a:custGeom>
            <a:ln w="25400">
              <a:solidFill>
                <a:srgbClr val="F8D350"/>
              </a:solidFill>
            </a:ln>
          </p:spPr>
          <p:txBody>
            <a:bodyPr wrap="square" lIns="0" tIns="0" rIns="0" bIns="0" rtlCol="0"/>
            <a:lstStyle/>
            <a:p>
              <a:endParaRPr/>
            </a:p>
          </p:txBody>
        </p:sp>
        <p:sp>
          <p:nvSpPr>
            <p:cNvPr id="9771" name="object 9771"/>
            <p:cNvSpPr/>
            <p:nvPr/>
          </p:nvSpPr>
          <p:spPr>
            <a:xfrm>
              <a:off x="5554649" y="8620188"/>
              <a:ext cx="6985" cy="6350"/>
            </a:xfrm>
            <a:custGeom>
              <a:avLst/>
              <a:gdLst/>
              <a:ahLst/>
              <a:cxnLst/>
              <a:rect l="l" t="t" r="r" b="b"/>
              <a:pathLst>
                <a:path w="6985" h="6350">
                  <a:moveTo>
                    <a:pt x="5448" y="0"/>
                  </a:moveTo>
                  <a:lnTo>
                    <a:pt x="3733" y="1384"/>
                  </a:lnTo>
                  <a:lnTo>
                    <a:pt x="1904" y="2781"/>
                  </a:lnTo>
                  <a:lnTo>
                    <a:pt x="0" y="4165"/>
                  </a:lnTo>
                  <a:lnTo>
                    <a:pt x="533" y="4838"/>
                  </a:lnTo>
                  <a:lnTo>
                    <a:pt x="1079" y="5486"/>
                  </a:lnTo>
                  <a:lnTo>
                    <a:pt x="1663" y="6108"/>
                  </a:lnTo>
                  <a:lnTo>
                    <a:pt x="3454" y="4686"/>
                  </a:lnTo>
                  <a:lnTo>
                    <a:pt x="5206" y="3263"/>
                  </a:lnTo>
                  <a:lnTo>
                    <a:pt x="6883" y="1816"/>
                  </a:lnTo>
                  <a:lnTo>
                    <a:pt x="6400" y="1219"/>
                  </a:lnTo>
                  <a:lnTo>
                    <a:pt x="5448" y="0"/>
                  </a:lnTo>
                  <a:close/>
                </a:path>
              </a:pathLst>
            </a:custGeom>
            <a:solidFill>
              <a:srgbClr val="FAD852"/>
            </a:solidFill>
          </p:spPr>
          <p:txBody>
            <a:bodyPr wrap="square" lIns="0" tIns="0" rIns="0" bIns="0" rtlCol="0"/>
            <a:lstStyle/>
            <a:p>
              <a:endParaRPr/>
            </a:p>
          </p:txBody>
        </p:sp>
        <p:sp>
          <p:nvSpPr>
            <p:cNvPr id="9772" name="object 9772"/>
            <p:cNvSpPr/>
            <p:nvPr/>
          </p:nvSpPr>
          <p:spPr>
            <a:xfrm>
              <a:off x="5560098" y="8620188"/>
              <a:ext cx="1905" cy="1905"/>
            </a:xfrm>
            <a:custGeom>
              <a:avLst/>
              <a:gdLst/>
              <a:ahLst/>
              <a:cxnLst/>
              <a:rect l="l" t="t" r="r" b="b"/>
              <a:pathLst>
                <a:path w="1904" h="1904">
                  <a:moveTo>
                    <a:pt x="1435" y="1816"/>
                  </a:moveTo>
                  <a:lnTo>
                    <a:pt x="0" y="0"/>
                  </a:lnTo>
                </a:path>
              </a:pathLst>
            </a:custGeom>
            <a:ln w="25400">
              <a:solidFill>
                <a:srgbClr val="FAD750"/>
              </a:solidFill>
            </a:ln>
          </p:spPr>
          <p:txBody>
            <a:bodyPr wrap="square" lIns="0" tIns="0" rIns="0" bIns="0" rtlCol="0"/>
            <a:lstStyle/>
            <a:p>
              <a:endParaRPr/>
            </a:p>
          </p:txBody>
        </p:sp>
        <p:sp>
          <p:nvSpPr>
            <p:cNvPr id="9773" name="object 9773"/>
            <p:cNvSpPr/>
            <p:nvPr/>
          </p:nvSpPr>
          <p:spPr>
            <a:xfrm>
              <a:off x="5554649" y="8620188"/>
              <a:ext cx="5715" cy="4445"/>
            </a:xfrm>
            <a:custGeom>
              <a:avLst/>
              <a:gdLst/>
              <a:ahLst/>
              <a:cxnLst/>
              <a:rect l="l" t="t" r="r" b="b"/>
              <a:pathLst>
                <a:path w="5714" h="4445">
                  <a:moveTo>
                    <a:pt x="5448" y="0"/>
                  </a:moveTo>
                  <a:lnTo>
                    <a:pt x="0" y="4165"/>
                  </a:lnTo>
                </a:path>
              </a:pathLst>
            </a:custGeom>
            <a:ln w="25400">
              <a:solidFill>
                <a:srgbClr val="FCDC54"/>
              </a:solidFill>
            </a:ln>
          </p:spPr>
          <p:txBody>
            <a:bodyPr wrap="square" lIns="0" tIns="0" rIns="0" bIns="0" rtlCol="0"/>
            <a:lstStyle/>
            <a:p>
              <a:endParaRPr/>
            </a:p>
          </p:txBody>
        </p:sp>
        <p:sp>
          <p:nvSpPr>
            <p:cNvPr id="9774" name="object 9774"/>
            <p:cNvSpPr/>
            <p:nvPr/>
          </p:nvSpPr>
          <p:spPr>
            <a:xfrm>
              <a:off x="5554649" y="8624354"/>
              <a:ext cx="1905" cy="2540"/>
            </a:xfrm>
            <a:custGeom>
              <a:avLst/>
              <a:gdLst/>
              <a:ahLst/>
              <a:cxnLst/>
              <a:rect l="l" t="t" r="r" b="b"/>
              <a:pathLst>
                <a:path w="1904" h="2540">
                  <a:moveTo>
                    <a:pt x="0" y="0"/>
                  </a:moveTo>
                  <a:lnTo>
                    <a:pt x="1663" y="1943"/>
                  </a:lnTo>
                </a:path>
              </a:pathLst>
            </a:custGeom>
            <a:ln w="25400">
              <a:solidFill>
                <a:srgbClr val="FAD854"/>
              </a:solidFill>
            </a:ln>
          </p:spPr>
          <p:txBody>
            <a:bodyPr wrap="square" lIns="0" tIns="0" rIns="0" bIns="0" rtlCol="0"/>
            <a:lstStyle/>
            <a:p>
              <a:endParaRPr/>
            </a:p>
          </p:txBody>
        </p:sp>
        <p:sp>
          <p:nvSpPr>
            <p:cNvPr id="9775" name="object 9775"/>
            <p:cNvSpPr/>
            <p:nvPr/>
          </p:nvSpPr>
          <p:spPr>
            <a:xfrm>
              <a:off x="5556313" y="8622004"/>
              <a:ext cx="5715" cy="4445"/>
            </a:xfrm>
            <a:custGeom>
              <a:avLst/>
              <a:gdLst/>
              <a:ahLst/>
              <a:cxnLst/>
              <a:rect l="l" t="t" r="r" b="b"/>
              <a:pathLst>
                <a:path w="5714" h="4445">
                  <a:moveTo>
                    <a:pt x="0" y="4292"/>
                  </a:moveTo>
                  <a:lnTo>
                    <a:pt x="5219" y="0"/>
                  </a:lnTo>
                </a:path>
              </a:pathLst>
            </a:custGeom>
            <a:ln w="25400">
              <a:solidFill>
                <a:srgbClr val="F8D350"/>
              </a:solidFill>
            </a:ln>
          </p:spPr>
          <p:txBody>
            <a:bodyPr wrap="square" lIns="0" tIns="0" rIns="0" bIns="0" rtlCol="0"/>
            <a:lstStyle/>
            <a:p>
              <a:endParaRPr/>
            </a:p>
          </p:txBody>
        </p:sp>
        <p:sp>
          <p:nvSpPr>
            <p:cNvPr id="9776" name="object 9776"/>
            <p:cNvSpPr/>
            <p:nvPr/>
          </p:nvSpPr>
          <p:spPr>
            <a:xfrm>
              <a:off x="5548693" y="8624354"/>
              <a:ext cx="7620" cy="6350"/>
            </a:xfrm>
            <a:custGeom>
              <a:avLst/>
              <a:gdLst/>
              <a:ahLst/>
              <a:cxnLst/>
              <a:rect l="l" t="t" r="r" b="b"/>
              <a:pathLst>
                <a:path w="7620" h="6350">
                  <a:moveTo>
                    <a:pt x="5956" y="0"/>
                  </a:moveTo>
                  <a:lnTo>
                    <a:pt x="4038" y="1384"/>
                  </a:lnTo>
                  <a:lnTo>
                    <a:pt x="2044" y="2743"/>
                  </a:lnTo>
                  <a:lnTo>
                    <a:pt x="0" y="4076"/>
                  </a:lnTo>
                  <a:lnTo>
                    <a:pt x="609" y="4762"/>
                  </a:lnTo>
                  <a:lnTo>
                    <a:pt x="1257" y="5384"/>
                  </a:lnTo>
                  <a:lnTo>
                    <a:pt x="2070" y="6045"/>
                  </a:lnTo>
                  <a:lnTo>
                    <a:pt x="3962" y="4724"/>
                  </a:lnTo>
                  <a:lnTo>
                    <a:pt x="5816" y="3340"/>
                  </a:lnTo>
                  <a:lnTo>
                    <a:pt x="7620" y="1943"/>
                  </a:lnTo>
                  <a:lnTo>
                    <a:pt x="7035" y="1320"/>
                  </a:lnTo>
                  <a:lnTo>
                    <a:pt x="6489" y="673"/>
                  </a:lnTo>
                  <a:lnTo>
                    <a:pt x="5956" y="0"/>
                  </a:lnTo>
                  <a:close/>
                </a:path>
              </a:pathLst>
            </a:custGeom>
            <a:solidFill>
              <a:srgbClr val="FAD957"/>
            </a:solidFill>
          </p:spPr>
          <p:txBody>
            <a:bodyPr wrap="square" lIns="0" tIns="0" rIns="0" bIns="0" rtlCol="0"/>
            <a:lstStyle/>
            <a:p>
              <a:endParaRPr/>
            </a:p>
          </p:txBody>
        </p:sp>
        <p:sp>
          <p:nvSpPr>
            <p:cNvPr id="9777" name="object 9777"/>
            <p:cNvSpPr/>
            <p:nvPr/>
          </p:nvSpPr>
          <p:spPr>
            <a:xfrm>
              <a:off x="5554649" y="8624354"/>
              <a:ext cx="1905" cy="2540"/>
            </a:xfrm>
            <a:custGeom>
              <a:avLst/>
              <a:gdLst/>
              <a:ahLst/>
              <a:cxnLst/>
              <a:rect l="l" t="t" r="r" b="b"/>
              <a:pathLst>
                <a:path w="1904" h="2540">
                  <a:moveTo>
                    <a:pt x="1663" y="1943"/>
                  </a:moveTo>
                  <a:lnTo>
                    <a:pt x="0" y="0"/>
                  </a:lnTo>
                </a:path>
              </a:pathLst>
            </a:custGeom>
            <a:ln w="25400">
              <a:solidFill>
                <a:srgbClr val="FAD854"/>
              </a:solidFill>
            </a:ln>
          </p:spPr>
          <p:txBody>
            <a:bodyPr wrap="square" lIns="0" tIns="0" rIns="0" bIns="0" rtlCol="0"/>
            <a:lstStyle/>
            <a:p>
              <a:endParaRPr/>
            </a:p>
          </p:txBody>
        </p:sp>
        <p:sp>
          <p:nvSpPr>
            <p:cNvPr id="9778" name="object 9778"/>
            <p:cNvSpPr/>
            <p:nvPr/>
          </p:nvSpPr>
          <p:spPr>
            <a:xfrm>
              <a:off x="5548693" y="8624354"/>
              <a:ext cx="6350" cy="4445"/>
            </a:xfrm>
            <a:custGeom>
              <a:avLst/>
              <a:gdLst/>
              <a:ahLst/>
              <a:cxnLst/>
              <a:rect l="l" t="t" r="r" b="b"/>
              <a:pathLst>
                <a:path w="6350" h="4445">
                  <a:moveTo>
                    <a:pt x="5956" y="0"/>
                  </a:moveTo>
                  <a:lnTo>
                    <a:pt x="0" y="4076"/>
                  </a:lnTo>
                </a:path>
              </a:pathLst>
            </a:custGeom>
            <a:ln w="25400">
              <a:solidFill>
                <a:srgbClr val="FCDF5F"/>
              </a:solidFill>
            </a:ln>
          </p:spPr>
          <p:txBody>
            <a:bodyPr wrap="square" lIns="0" tIns="0" rIns="0" bIns="0" rtlCol="0"/>
            <a:lstStyle/>
            <a:p>
              <a:endParaRPr/>
            </a:p>
          </p:txBody>
        </p:sp>
        <p:sp>
          <p:nvSpPr>
            <p:cNvPr id="9779" name="object 9779"/>
            <p:cNvSpPr/>
            <p:nvPr/>
          </p:nvSpPr>
          <p:spPr>
            <a:xfrm>
              <a:off x="5548693" y="8628430"/>
              <a:ext cx="2540" cy="2540"/>
            </a:xfrm>
            <a:custGeom>
              <a:avLst/>
              <a:gdLst/>
              <a:ahLst/>
              <a:cxnLst/>
              <a:rect l="l" t="t" r="r" b="b"/>
              <a:pathLst>
                <a:path w="2539" h="2540">
                  <a:moveTo>
                    <a:pt x="0" y="0"/>
                  </a:moveTo>
                  <a:lnTo>
                    <a:pt x="2070" y="1968"/>
                  </a:lnTo>
                </a:path>
              </a:pathLst>
            </a:custGeom>
            <a:ln w="25399">
              <a:solidFill>
                <a:srgbClr val="FADA5C"/>
              </a:solidFill>
            </a:ln>
          </p:spPr>
          <p:txBody>
            <a:bodyPr wrap="square" lIns="0" tIns="0" rIns="0" bIns="0" rtlCol="0"/>
            <a:lstStyle/>
            <a:p>
              <a:endParaRPr/>
            </a:p>
          </p:txBody>
        </p:sp>
        <p:sp>
          <p:nvSpPr>
            <p:cNvPr id="9780" name="object 9780"/>
            <p:cNvSpPr/>
            <p:nvPr/>
          </p:nvSpPr>
          <p:spPr>
            <a:xfrm>
              <a:off x="5550763" y="8626297"/>
              <a:ext cx="5715" cy="4445"/>
            </a:xfrm>
            <a:custGeom>
              <a:avLst/>
              <a:gdLst/>
              <a:ahLst/>
              <a:cxnLst/>
              <a:rect l="l" t="t" r="r" b="b"/>
              <a:pathLst>
                <a:path w="5714" h="4445">
                  <a:moveTo>
                    <a:pt x="0" y="4102"/>
                  </a:moveTo>
                  <a:lnTo>
                    <a:pt x="5549" y="0"/>
                  </a:lnTo>
                </a:path>
              </a:pathLst>
            </a:custGeom>
            <a:ln w="25400">
              <a:solidFill>
                <a:srgbClr val="F8D350"/>
              </a:solidFill>
            </a:ln>
          </p:spPr>
          <p:txBody>
            <a:bodyPr wrap="square" lIns="0" tIns="0" rIns="0" bIns="0" rtlCol="0"/>
            <a:lstStyle/>
            <a:p>
              <a:endParaRPr/>
            </a:p>
          </p:txBody>
        </p:sp>
        <p:sp>
          <p:nvSpPr>
            <p:cNvPr id="9781" name="object 9781"/>
            <p:cNvSpPr/>
            <p:nvPr/>
          </p:nvSpPr>
          <p:spPr>
            <a:xfrm>
              <a:off x="5555957" y="8618296"/>
              <a:ext cx="4445" cy="4445"/>
            </a:xfrm>
            <a:custGeom>
              <a:avLst/>
              <a:gdLst/>
              <a:ahLst/>
              <a:cxnLst/>
              <a:rect l="l" t="t" r="r" b="b"/>
              <a:pathLst>
                <a:path w="4445" h="4445">
                  <a:moveTo>
                    <a:pt x="2705" y="0"/>
                  </a:moveTo>
                  <a:lnTo>
                    <a:pt x="1828" y="660"/>
                  </a:lnTo>
                  <a:lnTo>
                    <a:pt x="927" y="1320"/>
                  </a:lnTo>
                  <a:lnTo>
                    <a:pt x="0" y="1981"/>
                  </a:lnTo>
                  <a:lnTo>
                    <a:pt x="977" y="3314"/>
                  </a:lnTo>
                  <a:lnTo>
                    <a:pt x="1485" y="3975"/>
                  </a:lnTo>
                  <a:lnTo>
                    <a:pt x="2400" y="3276"/>
                  </a:lnTo>
                  <a:lnTo>
                    <a:pt x="4140" y="1892"/>
                  </a:lnTo>
                  <a:lnTo>
                    <a:pt x="3657" y="1282"/>
                  </a:lnTo>
                  <a:lnTo>
                    <a:pt x="3175" y="647"/>
                  </a:lnTo>
                  <a:lnTo>
                    <a:pt x="2705" y="0"/>
                  </a:lnTo>
                  <a:close/>
                </a:path>
              </a:pathLst>
            </a:custGeom>
            <a:solidFill>
              <a:srgbClr val="FEDC51"/>
            </a:solidFill>
          </p:spPr>
          <p:txBody>
            <a:bodyPr wrap="square" lIns="0" tIns="0" rIns="0" bIns="0" rtlCol="0"/>
            <a:lstStyle/>
            <a:p>
              <a:endParaRPr/>
            </a:p>
          </p:txBody>
        </p:sp>
        <p:sp>
          <p:nvSpPr>
            <p:cNvPr id="9782" name="object 9782"/>
            <p:cNvSpPr/>
            <p:nvPr/>
          </p:nvSpPr>
          <p:spPr>
            <a:xfrm>
              <a:off x="5558663" y="8618296"/>
              <a:ext cx="1905" cy="1905"/>
            </a:xfrm>
            <a:custGeom>
              <a:avLst/>
              <a:gdLst/>
              <a:ahLst/>
              <a:cxnLst/>
              <a:rect l="l" t="t" r="r" b="b"/>
              <a:pathLst>
                <a:path w="1904" h="1904">
                  <a:moveTo>
                    <a:pt x="1435" y="1892"/>
                  </a:moveTo>
                  <a:lnTo>
                    <a:pt x="0" y="0"/>
                  </a:lnTo>
                </a:path>
              </a:pathLst>
            </a:custGeom>
            <a:ln w="25400">
              <a:solidFill>
                <a:srgbClr val="FEDC50"/>
              </a:solidFill>
            </a:ln>
          </p:spPr>
          <p:txBody>
            <a:bodyPr wrap="square" lIns="0" tIns="0" rIns="0" bIns="0" rtlCol="0"/>
            <a:lstStyle/>
            <a:p>
              <a:endParaRPr/>
            </a:p>
          </p:txBody>
        </p:sp>
        <p:sp>
          <p:nvSpPr>
            <p:cNvPr id="9783" name="object 9783"/>
            <p:cNvSpPr/>
            <p:nvPr/>
          </p:nvSpPr>
          <p:spPr>
            <a:xfrm>
              <a:off x="5555957" y="8618296"/>
              <a:ext cx="3175" cy="2540"/>
            </a:xfrm>
            <a:custGeom>
              <a:avLst/>
              <a:gdLst/>
              <a:ahLst/>
              <a:cxnLst/>
              <a:rect l="l" t="t" r="r" b="b"/>
              <a:pathLst>
                <a:path w="3175" h="2540">
                  <a:moveTo>
                    <a:pt x="2705" y="0"/>
                  </a:moveTo>
                  <a:lnTo>
                    <a:pt x="0" y="1981"/>
                  </a:lnTo>
                </a:path>
              </a:pathLst>
            </a:custGeom>
            <a:ln w="25399">
              <a:solidFill>
                <a:srgbClr val="FFDD51"/>
              </a:solidFill>
            </a:ln>
          </p:spPr>
          <p:txBody>
            <a:bodyPr wrap="square" lIns="0" tIns="0" rIns="0" bIns="0" rtlCol="0"/>
            <a:lstStyle/>
            <a:p>
              <a:endParaRPr/>
            </a:p>
          </p:txBody>
        </p:sp>
        <p:sp>
          <p:nvSpPr>
            <p:cNvPr id="9784" name="object 9784"/>
            <p:cNvSpPr/>
            <p:nvPr/>
          </p:nvSpPr>
          <p:spPr>
            <a:xfrm>
              <a:off x="5555957" y="8620277"/>
              <a:ext cx="1905" cy="2540"/>
            </a:xfrm>
            <a:custGeom>
              <a:avLst/>
              <a:gdLst/>
              <a:ahLst/>
              <a:cxnLst/>
              <a:rect l="l" t="t" r="r" b="b"/>
              <a:pathLst>
                <a:path w="1904" h="2540">
                  <a:moveTo>
                    <a:pt x="0" y="0"/>
                  </a:moveTo>
                  <a:lnTo>
                    <a:pt x="1485" y="1993"/>
                  </a:lnTo>
                </a:path>
              </a:pathLst>
            </a:custGeom>
            <a:ln w="25400">
              <a:solidFill>
                <a:srgbClr val="FEDD52"/>
              </a:solidFill>
            </a:ln>
          </p:spPr>
          <p:txBody>
            <a:bodyPr wrap="square" lIns="0" tIns="0" rIns="0" bIns="0" rtlCol="0"/>
            <a:lstStyle/>
            <a:p>
              <a:endParaRPr/>
            </a:p>
          </p:txBody>
        </p:sp>
        <p:sp>
          <p:nvSpPr>
            <p:cNvPr id="9785" name="object 9785"/>
            <p:cNvSpPr/>
            <p:nvPr/>
          </p:nvSpPr>
          <p:spPr>
            <a:xfrm>
              <a:off x="5557443" y="8620188"/>
              <a:ext cx="3175" cy="2540"/>
            </a:xfrm>
            <a:custGeom>
              <a:avLst/>
              <a:gdLst/>
              <a:ahLst/>
              <a:cxnLst/>
              <a:rect l="l" t="t" r="r" b="b"/>
              <a:pathLst>
                <a:path w="3175" h="2540">
                  <a:moveTo>
                    <a:pt x="0" y="2082"/>
                  </a:moveTo>
                  <a:lnTo>
                    <a:pt x="2654" y="0"/>
                  </a:lnTo>
                </a:path>
              </a:pathLst>
            </a:custGeom>
            <a:ln w="25400">
              <a:solidFill>
                <a:srgbClr val="FCDC51"/>
              </a:solidFill>
            </a:ln>
          </p:spPr>
          <p:txBody>
            <a:bodyPr wrap="square" lIns="0" tIns="0" rIns="0" bIns="0" rtlCol="0"/>
            <a:lstStyle/>
            <a:p>
              <a:endParaRPr/>
            </a:p>
          </p:txBody>
        </p:sp>
        <p:sp>
          <p:nvSpPr>
            <p:cNvPr id="9786" name="object 9786"/>
            <p:cNvSpPr/>
            <p:nvPr/>
          </p:nvSpPr>
          <p:spPr>
            <a:xfrm>
              <a:off x="5553087" y="8620277"/>
              <a:ext cx="4445" cy="4445"/>
            </a:xfrm>
            <a:custGeom>
              <a:avLst/>
              <a:gdLst/>
              <a:ahLst/>
              <a:cxnLst/>
              <a:rect l="l" t="t" r="r" b="b"/>
              <a:pathLst>
                <a:path w="4445" h="4445">
                  <a:moveTo>
                    <a:pt x="2870" y="0"/>
                  </a:moveTo>
                  <a:lnTo>
                    <a:pt x="977" y="1333"/>
                  </a:lnTo>
                  <a:lnTo>
                    <a:pt x="0" y="1993"/>
                  </a:lnTo>
                  <a:lnTo>
                    <a:pt x="508" y="2717"/>
                  </a:lnTo>
                  <a:lnTo>
                    <a:pt x="1028" y="3403"/>
                  </a:lnTo>
                  <a:lnTo>
                    <a:pt x="1562" y="4076"/>
                  </a:lnTo>
                  <a:lnTo>
                    <a:pt x="3441" y="2692"/>
                  </a:lnTo>
                  <a:lnTo>
                    <a:pt x="4356" y="1993"/>
                  </a:lnTo>
                  <a:lnTo>
                    <a:pt x="3848" y="1333"/>
                  </a:lnTo>
                  <a:lnTo>
                    <a:pt x="2870" y="0"/>
                  </a:lnTo>
                  <a:close/>
                </a:path>
              </a:pathLst>
            </a:custGeom>
            <a:solidFill>
              <a:srgbClr val="FDDE56"/>
            </a:solidFill>
          </p:spPr>
          <p:txBody>
            <a:bodyPr wrap="square" lIns="0" tIns="0" rIns="0" bIns="0" rtlCol="0"/>
            <a:lstStyle/>
            <a:p>
              <a:endParaRPr/>
            </a:p>
          </p:txBody>
        </p:sp>
        <p:sp>
          <p:nvSpPr>
            <p:cNvPr id="9787" name="object 9787"/>
            <p:cNvSpPr/>
            <p:nvPr/>
          </p:nvSpPr>
          <p:spPr>
            <a:xfrm>
              <a:off x="5555957" y="8620277"/>
              <a:ext cx="1905" cy="2540"/>
            </a:xfrm>
            <a:custGeom>
              <a:avLst/>
              <a:gdLst/>
              <a:ahLst/>
              <a:cxnLst/>
              <a:rect l="l" t="t" r="r" b="b"/>
              <a:pathLst>
                <a:path w="1904" h="2540">
                  <a:moveTo>
                    <a:pt x="1485" y="1993"/>
                  </a:moveTo>
                  <a:lnTo>
                    <a:pt x="0" y="0"/>
                  </a:lnTo>
                </a:path>
              </a:pathLst>
            </a:custGeom>
            <a:ln w="25400">
              <a:solidFill>
                <a:srgbClr val="FEDD52"/>
              </a:solidFill>
            </a:ln>
          </p:spPr>
          <p:txBody>
            <a:bodyPr wrap="square" lIns="0" tIns="0" rIns="0" bIns="0" rtlCol="0"/>
            <a:lstStyle/>
            <a:p>
              <a:endParaRPr/>
            </a:p>
          </p:txBody>
        </p:sp>
        <p:sp>
          <p:nvSpPr>
            <p:cNvPr id="9788" name="object 9788"/>
            <p:cNvSpPr/>
            <p:nvPr/>
          </p:nvSpPr>
          <p:spPr>
            <a:xfrm>
              <a:off x="5553087" y="8620277"/>
              <a:ext cx="3175" cy="2540"/>
            </a:xfrm>
            <a:custGeom>
              <a:avLst/>
              <a:gdLst/>
              <a:ahLst/>
              <a:cxnLst/>
              <a:rect l="l" t="t" r="r" b="b"/>
              <a:pathLst>
                <a:path w="3175" h="2540">
                  <a:moveTo>
                    <a:pt x="2870" y="0"/>
                  </a:moveTo>
                  <a:lnTo>
                    <a:pt x="0" y="1993"/>
                  </a:lnTo>
                </a:path>
              </a:pathLst>
            </a:custGeom>
            <a:ln w="25400">
              <a:solidFill>
                <a:srgbClr val="FEDF57"/>
              </a:solidFill>
            </a:ln>
          </p:spPr>
          <p:txBody>
            <a:bodyPr wrap="square" lIns="0" tIns="0" rIns="0" bIns="0" rtlCol="0"/>
            <a:lstStyle/>
            <a:p>
              <a:endParaRPr/>
            </a:p>
          </p:txBody>
        </p:sp>
        <p:sp>
          <p:nvSpPr>
            <p:cNvPr id="9789" name="object 9789"/>
            <p:cNvSpPr/>
            <p:nvPr/>
          </p:nvSpPr>
          <p:spPr>
            <a:xfrm>
              <a:off x="5553087" y="8622271"/>
              <a:ext cx="1905" cy="2540"/>
            </a:xfrm>
            <a:custGeom>
              <a:avLst/>
              <a:gdLst/>
              <a:ahLst/>
              <a:cxnLst/>
              <a:rect l="l" t="t" r="r" b="b"/>
              <a:pathLst>
                <a:path w="1904" h="2540">
                  <a:moveTo>
                    <a:pt x="0" y="0"/>
                  </a:moveTo>
                  <a:lnTo>
                    <a:pt x="1562" y="2082"/>
                  </a:lnTo>
                </a:path>
              </a:pathLst>
            </a:custGeom>
            <a:ln w="25400">
              <a:solidFill>
                <a:srgbClr val="FDDF59"/>
              </a:solidFill>
            </a:ln>
          </p:spPr>
          <p:txBody>
            <a:bodyPr wrap="square" lIns="0" tIns="0" rIns="0" bIns="0" rtlCol="0"/>
            <a:lstStyle/>
            <a:p>
              <a:endParaRPr/>
            </a:p>
          </p:txBody>
        </p:sp>
        <p:sp>
          <p:nvSpPr>
            <p:cNvPr id="9790" name="object 9790"/>
            <p:cNvSpPr/>
            <p:nvPr/>
          </p:nvSpPr>
          <p:spPr>
            <a:xfrm>
              <a:off x="5554649" y="8622271"/>
              <a:ext cx="3175" cy="2540"/>
            </a:xfrm>
            <a:custGeom>
              <a:avLst/>
              <a:gdLst/>
              <a:ahLst/>
              <a:cxnLst/>
              <a:rect l="l" t="t" r="r" b="b"/>
              <a:pathLst>
                <a:path w="3175" h="2540">
                  <a:moveTo>
                    <a:pt x="0" y="2082"/>
                  </a:moveTo>
                  <a:lnTo>
                    <a:pt x="2793" y="0"/>
                  </a:lnTo>
                </a:path>
              </a:pathLst>
            </a:custGeom>
            <a:ln w="25400">
              <a:solidFill>
                <a:srgbClr val="FCDD55"/>
              </a:solidFill>
            </a:ln>
          </p:spPr>
          <p:txBody>
            <a:bodyPr wrap="square" lIns="0" tIns="0" rIns="0" bIns="0" rtlCol="0"/>
            <a:lstStyle/>
            <a:p>
              <a:endParaRPr/>
            </a:p>
          </p:txBody>
        </p:sp>
        <p:sp>
          <p:nvSpPr>
            <p:cNvPr id="9791" name="object 9791"/>
            <p:cNvSpPr/>
            <p:nvPr/>
          </p:nvSpPr>
          <p:spPr>
            <a:xfrm>
              <a:off x="5547817" y="8623325"/>
              <a:ext cx="6985" cy="5715"/>
            </a:xfrm>
            <a:custGeom>
              <a:avLst/>
              <a:gdLst/>
              <a:ahLst/>
              <a:cxnLst/>
              <a:rect l="l" t="t" r="r" b="b"/>
              <a:pathLst>
                <a:path w="6985" h="5715">
                  <a:moveTo>
                    <a:pt x="6045" y="0"/>
                  </a:moveTo>
                  <a:lnTo>
                    <a:pt x="4102" y="1358"/>
                  </a:lnTo>
                  <a:lnTo>
                    <a:pt x="2082" y="2717"/>
                  </a:lnTo>
                  <a:lnTo>
                    <a:pt x="0" y="4038"/>
                  </a:lnTo>
                  <a:lnTo>
                    <a:pt x="292" y="4406"/>
                  </a:lnTo>
                  <a:lnTo>
                    <a:pt x="876" y="5105"/>
                  </a:lnTo>
                  <a:lnTo>
                    <a:pt x="2920" y="3771"/>
                  </a:lnTo>
                  <a:lnTo>
                    <a:pt x="4914" y="2413"/>
                  </a:lnTo>
                  <a:lnTo>
                    <a:pt x="6832" y="1028"/>
                  </a:lnTo>
                  <a:lnTo>
                    <a:pt x="6565" y="698"/>
                  </a:lnTo>
                  <a:lnTo>
                    <a:pt x="6045" y="0"/>
                  </a:lnTo>
                  <a:close/>
                </a:path>
              </a:pathLst>
            </a:custGeom>
            <a:solidFill>
              <a:srgbClr val="FCE162"/>
            </a:solidFill>
          </p:spPr>
          <p:txBody>
            <a:bodyPr wrap="square" lIns="0" tIns="0" rIns="0" bIns="0" rtlCol="0"/>
            <a:lstStyle/>
            <a:p>
              <a:endParaRPr/>
            </a:p>
          </p:txBody>
        </p:sp>
        <p:sp>
          <p:nvSpPr>
            <p:cNvPr id="9792" name="object 9792"/>
            <p:cNvSpPr/>
            <p:nvPr/>
          </p:nvSpPr>
          <p:spPr>
            <a:xfrm>
              <a:off x="5548693" y="8624354"/>
              <a:ext cx="6350" cy="4445"/>
            </a:xfrm>
            <a:custGeom>
              <a:avLst/>
              <a:gdLst/>
              <a:ahLst/>
              <a:cxnLst/>
              <a:rect l="l" t="t" r="r" b="b"/>
              <a:pathLst>
                <a:path w="6350" h="4445">
                  <a:moveTo>
                    <a:pt x="5956" y="0"/>
                  </a:moveTo>
                  <a:lnTo>
                    <a:pt x="0" y="4076"/>
                  </a:lnTo>
                </a:path>
              </a:pathLst>
            </a:custGeom>
            <a:ln w="25400">
              <a:solidFill>
                <a:srgbClr val="FCDF5F"/>
              </a:solidFill>
            </a:ln>
          </p:spPr>
          <p:txBody>
            <a:bodyPr wrap="square" lIns="0" tIns="0" rIns="0" bIns="0" rtlCol="0"/>
            <a:lstStyle/>
            <a:p>
              <a:endParaRPr/>
            </a:p>
          </p:txBody>
        </p:sp>
        <p:sp>
          <p:nvSpPr>
            <p:cNvPr id="9793" name="object 9793"/>
            <p:cNvSpPr/>
            <p:nvPr/>
          </p:nvSpPr>
          <p:spPr>
            <a:xfrm>
              <a:off x="5547817" y="8627364"/>
              <a:ext cx="1270" cy="1270"/>
            </a:xfrm>
            <a:custGeom>
              <a:avLst/>
              <a:gdLst/>
              <a:ahLst/>
              <a:cxnLst/>
              <a:rect l="l" t="t" r="r" b="b"/>
              <a:pathLst>
                <a:path w="1270" h="1270">
                  <a:moveTo>
                    <a:pt x="876" y="1066"/>
                  </a:moveTo>
                  <a:lnTo>
                    <a:pt x="0" y="0"/>
                  </a:lnTo>
                </a:path>
              </a:pathLst>
            </a:custGeom>
            <a:ln w="25400">
              <a:solidFill>
                <a:srgbClr val="FCE46B"/>
              </a:solidFill>
            </a:ln>
          </p:spPr>
          <p:txBody>
            <a:bodyPr wrap="square" lIns="0" tIns="0" rIns="0" bIns="0" rtlCol="0"/>
            <a:lstStyle/>
            <a:p>
              <a:endParaRPr/>
            </a:p>
          </p:txBody>
        </p:sp>
        <p:sp>
          <p:nvSpPr>
            <p:cNvPr id="9794" name="object 9794"/>
            <p:cNvSpPr/>
            <p:nvPr/>
          </p:nvSpPr>
          <p:spPr>
            <a:xfrm>
              <a:off x="5547817" y="8623325"/>
              <a:ext cx="6350" cy="4445"/>
            </a:xfrm>
            <a:custGeom>
              <a:avLst/>
              <a:gdLst/>
              <a:ahLst/>
              <a:cxnLst/>
              <a:rect l="l" t="t" r="r" b="b"/>
              <a:pathLst>
                <a:path w="6350" h="4445">
                  <a:moveTo>
                    <a:pt x="0" y="4038"/>
                  </a:moveTo>
                  <a:lnTo>
                    <a:pt x="6045" y="0"/>
                  </a:lnTo>
                </a:path>
              </a:pathLst>
            </a:custGeom>
            <a:ln w="25400">
              <a:solidFill>
                <a:srgbClr val="FDE365"/>
              </a:solidFill>
            </a:ln>
          </p:spPr>
          <p:txBody>
            <a:bodyPr wrap="square" lIns="0" tIns="0" rIns="0" bIns="0" rtlCol="0"/>
            <a:lstStyle/>
            <a:p>
              <a:endParaRPr/>
            </a:p>
          </p:txBody>
        </p:sp>
        <p:sp>
          <p:nvSpPr>
            <p:cNvPr id="9795" name="object 9795"/>
            <p:cNvSpPr/>
            <p:nvPr/>
          </p:nvSpPr>
          <p:spPr>
            <a:xfrm>
              <a:off x="5553862" y="8623325"/>
              <a:ext cx="1270" cy="1270"/>
            </a:xfrm>
            <a:custGeom>
              <a:avLst/>
              <a:gdLst/>
              <a:ahLst/>
              <a:cxnLst/>
              <a:rect l="l" t="t" r="r" b="b"/>
              <a:pathLst>
                <a:path w="1270" h="1270">
                  <a:moveTo>
                    <a:pt x="0" y="0"/>
                  </a:moveTo>
                  <a:lnTo>
                    <a:pt x="787" y="1028"/>
                  </a:lnTo>
                </a:path>
              </a:pathLst>
            </a:custGeom>
            <a:ln w="25400">
              <a:solidFill>
                <a:srgbClr val="FDDF59"/>
              </a:solidFill>
            </a:ln>
          </p:spPr>
          <p:txBody>
            <a:bodyPr wrap="square" lIns="0" tIns="0" rIns="0" bIns="0" rtlCol="0"/>
            <a:lstStyle/>
            <a:p>
              <a:endParaRPr/>
            </a:p>
          </p:txBody>
        </p:sp>
        <p:sp>
          <p:nvSpPr>
            <p:cNvPr id="9796" name="object 9796"/>
            <p:cNvSpPr/>
            <p:nvPr/>
          </p:nvSpPr>
          <p:spPr>
            <a:xfrm>
              <a:off x="5546941" y="8622271"/>
              <a:ext cx="6985" cy="5715"/>
            </a:xfrm>
            <a:custGeom>
              <a:avLst/>
              <a:gdLst/>
              <a:ahLst/>
              <a:cxnLst/>
              <a:rect l="l" t="t" r="r" b="b"/>
              <a:pathLst>
                <a:path w="6985" h="5715">
                  <a:moveTo>
                    <a:pt x="6146" y="0"/>
                  </a:moveTo>
                  <a:lnTo>
                    <a:pt x="4178" y="1320"/>
                  </a:lnTo>
                  <a:lnTo>
                    <a:pt x="2120" y="2628"/>
                  </a:lnTo>
                  <a:lnTo>
                    <a:pt x="0" y="3898"/>
                  </a:lnTo>
                  <a:lnTo>
                    <a:pt x="876" y="5092"/>
                  </a:lnTo>
                  <a:lnTo>
                    <a:pt x="2959" y="3771"/>
                  </a:lnTo>
                  <a:lnTo>
                    <a:pt x="4978" y="2413"/>
                  </a:lnTo>
                  <a:lnTo>
                    <a:pt x="6921" y="1054"/>
                  </a:lnTo>
                  <a:lnTo>
                    <a:pt x="6654" y="711"/>
                  </a:lnTo>
                  <a:lnTo>
                    <a:pt x="6146" y="0"/>
                  </a:lnTo>
                  <a:close/>
                </a:path>
              </a:pathLst>
            </a:custGeom>
            <a:solidFill>
              <a:srgbClr val="FDE466"/>
            </a:solidFill>
          </p:spPr>
          <p:txBody>
            <a:bodyPr wrap="square" lIns="0" tIns="0" rIns="0" bIns="0" rtlCol="0"/>
            <a:lstStyle/>
            <a:p>
              <a:endParaRPr/>
            </a:p>
          </p:txBody>
        </p:sp>
        <p:sp>
          <p:nvSpPr>
            <p:cNvPr id="9797" name="object 9797"/>
            <p:cNvSpPr/>
            <p:nvPr/>
          </p:nvSpPr>
          <p:spPr>
            <a:xfrm>
              <a:off x="5547817" y="8623325"/>
              <a:ext cx="6350" cy="4445"/>
            </a:xfrm>
            <a:custGeom>
              <a:avLst/>
              <a:gdLst/>
              <a:ahLst/>
              <a:cxnLst/>
              <a:rect l="l" t="t" r="r" b="b"/>
              <a:pathLst>
                <a:path w="6350" h="4445">
                  <a:moveTo>
                    <a:pt x="6045" y="0"/>
                  </a:moveTo>
                  <a:lnTo>
                    <a:pt x="0" y="4038"/>
                  </a:lnTo>
                </a:path>
              </a:pathLst>
            </a:custGeom>
            <a:ln w="25400">
              <a:solidFill>
                <a:srgbClr val="FDE365"/>
              </a:solidFill>
            </a:ln>
          </p:spPr>
          <p:txBody>
            <a:bodyPr wrap="square" lIns="0" tIns="0" rIns="0" bIns="0" rtlCol="0"/>
            <a:lstStyle/>
            <a:p>
              <a:endParaRPr/>
            </a:p>
          </p:txBody>
        </p:sp>
        <p:sp>
          <p:nvSpPr>
            <p:cNvPr id="9798" name="object 9798"/>
            <p:cNvSpPr/>
            <p:nvPr/>
          </p:nvSpPr>
          <p:spPr>
            <a:xfrm>
              <a:off x="5546941" y="8626170"/>
              <a:ext cx="1270" cy="1270"/>
            </a:xfrm>
            <a:custGeom>
              <a:avLst/>
              <a:gdLst/>
              <a:ahLst/>
              <a:cxnLst/>
              <a:rect l="l" t="t" r="r" b="b"/>
              <a:pathLst>
                <a:path w="1270" h="1270">
                  <a:moveTo>
                    <a:pt x="876" y="1193"/>
                  </a:moveTo>
                  <a:lnTo>
                    <a:pt x="0" y="0"/>
                  </a:lnTo>
                </a:path>
              </a:pathLst>
            </a:custGeom>
            <a:ln w="25400">
              <a:solidFill>
                <a:srgbClr val="FCE772"/>
              </a:solidFill>
            </a:ln>
          </p:spPr>
          <p:txBody>
            <a:bodyPr wrap="square" lIns="0" tIns="0" rIns="0" bIns="0" rtlCol="0"/>
            <a:lstStyle/>
            <a:p>
              <a:endParaRPr/>
            </a:p>
          </p:txBody>
        </p:sp>
        <p:sp>
          <p:nvSpPr>
            <p:cNvPr id="9799" name="object 9799"/>
            <p:cNvSpPr/>
            <p:nvPr/>
          </p:nvSpPr>
          <p:spPr>
            <a:xfrm>
              <a:off x="5546941" y="8622271"/>
              <a:ext cx="6350" cy="4445"/>
            </a:xfrm>
            <a:custGeom>
              <a:avLst/>
              <a:gdLst/>
              <a:ahLst/>
              <a:cxnLst/>
              <a:rect l="l" t="t" r="r" b="b"/>
              <a:pathLst>
                <a:path w="6350" h="4445">
                  <a:moveTo>
                    <a:pt x="0" y="3898"/>
                  </a:moveTo>
                  <a:lnTo>
                    <a:pt x="6146" y="0"/>
                  </a:lnTo>
                </a:path>
              </a:pathLst>
            </a:custGeom>
            <a:ln w="25400">
              <a:solidFill>
                <a:srgbClr val="FEE467"/>
              </a:solidFill>
            </a:ln>
          </p:spPr>
          <p:txBody>
            <a:bodyPr wrap="square" lIns="0" tIns="0" rIns="0" bIns="0" rtlCol="0"/>
            <a:lstStyle/>
            <a:p>
              <a:endParaRPr/>
            </a:p>
          </p:txBody>
        </p:sp>
        <p:sp>
          <p:nvSpPr>
            <p:cNvPr id="9800" name="object 9800"/>
            <p:cNvSpPr/>
            <p:nvPr/>
          </p:nvSpPr>
          <p:spPr>
            <a:xfrm>
              <a:off x="5553087" y="8622271"/>
              <a:ext cx="1270" cy="1270"/>
            </a:xfrm>
            <a:custGeom>
              <a:avLst/>
              <a:gdLst/>
              <a:ahLst/>
              <a:cxnLst/>
              <a:rect l="l" t="t" r="r" b="b"/>
              <a:pathLst>
                <a:path w="1270" h="1270">
                  <a:moveTo>
                    <a:pt x="0" y="0"/>
                  </a:moveTo>
                  <a:lnTo>
                    <a:pt x="774" y="1054"/>
                  </a:lnTo>
                </a:path>
              </a:pathLst>
            </a:custGeom>
            <a:ln w="25400">
              <a:solidFill>
                <a:srgbClr val="FEE05A"/>
              </a:solidFill>
            </a:ln>
          </p:spPr>
          <p:txBody>
            <a:bodyPr wrap="square" lIns="0" tIns="0" rIns="0" bIns="0" rtlCol="0"/>
            <a:lstStyle/>
            <a:p>
              <a:endParaRPr/>
            </a:p>
          </p:txBody>
        </p:sp>
        <p:sp>
          <p:nvSpPr>
            <p:cNvPr id="9801" name="object 9801"/>
            <p:cNvSpPr/>
            <p:nvPr/>
          </p:nvSpPr>
          <p:spPr>
            <a:xfrm>
              <a:off x="5542445" y="8628430"/>
              <a:ext cx="8890" cy="6350"/>
            </a:xfrm>
            <a:custGeom>
              <a:avLst/>
              <a:gdLst/>
              <a:ahLst/>
              <a:cxnLst/>
              <a:rect l="l" t="t" r="r" b="b"/>
              <a:pathLst>
                <a:path w="8889" h="6350">
                  <a:moveTo>
                    <a:pt x="6248" y="0"/>
                  </a:moveTo>
                  <a:lnTo>
                    <a:pt x="4203" y="1308"/>
                  </a:lnTo>
                  <a:lnTo>
                    <a:pt x="2108" y="2590"/>
                  </a:lnTo>
                  <a:lnTo>
                    <a:pt x="0" y="3784"/>
                  </a:lnTo>
                  <a:lnTo>
                    <a:pt x="698" y="4483"/>
                  </a:lnTo>
                  <a:lnTo>
                    <a:pt x="1485" y="5092"/>
                  </a:lnTo>
                  <a:lnTo>
                    <a:pt x="2539" y="5791"/>
                  </a:lnTo>
                  <a:lnTo>
                    <a:pt x="4495" y="4584"/>
                  </a:lnTo>
                  <a:lnTo>
                    <a:pt x="6426" y="3301"/>
                  </a:lnTo>
                  <a:lnTo>
                    <a:pt x="8318" y="1968"/>
                  </a:lnTo>
                  <a:lnTo>
                    <a:pt x="7505" y="1308"/>
                  </a:lnTo>
                  <a:lnTo>
                    <a:pt x="6857" y="685"/>
                  </a:lnTo>
                  <a:lnTo>
                    <a:pt x="6248" y="0"/>
                  </a:lnTo>
                  <a:close/>
                </a:path>
              </a:pathLst>
            </a:custGeom>
            <a:solidFill>
              <a:srgbClr val="F9DB60"/>
            </a:solidFill>
          </p:spPr>
          <p:txBody>
            <a:bodyPr wrap="square" lIns="0" tIns="0" rIns="0" bIns="0" rtlCol="0"/>
            <a:lstStyle/>
            <a:p>
              <a:endParaRPr/>
            </a:p>
          </p:txBody>
        </p:sp>
        <p:sp>
          <p:nvSpPr>
            <p:cNvPr id="9802" name="object 9802"/>
            <p:cNvSpPr/>
            <p:nvPr/>
          </p:nvSpPr>
          <p:spPr>
            <a:xfrm>
              <a:off x="5548693" y="8628430"/>
              <a:ext cx="2540" cy="2540"/>
            </a:xfrm>
            <a:custGeom>
              <a:avLst/>
              <a:gdLst/>
              <a:ahLst/>
              <a:cxnLst/>
              <a:rect l="l" t="t" r="r" b="b"/>
              <a:pathLst>
                <a:path w="2539" h="2540">
                  <a:moveTo>
                    <a:pt x="2070" y="1968"/>
                  </a:moveTo>
                  <a:lnTo>
                    <a:pt x="0" y="0"/>
                  </a:lnTo>
                </a:path>
              </a:pathLst>
            </a:custGeom>
            <a:ln w="25399">
              <a:solidFill>
                <a:srgbClr val="FADA5C"/>
              </a:solidFill>
            </a:ln>
          </p:spPr>
          <p:txBody>
            <a:bodyPr wrap="square" lIns="0" tIns="0" rIns="0" bIns="0" rtlCol="0"/>
            <a:lstStyle/>
            <a:p>
              <a:endParaRPr/>
            </a:p>
          </p:txBody>
        </p:sp>
        <p:sp>
          <p:nvSpPr>
            <p:cNvPr id="9803" name="object 9803"/>
            <p:cNvSpPr/>
            <p:nvPr/>
          </p:nvSpPr>
          <p:spPr>
            <a:xfrm>
              <a:off x="5542445" y="8628430"/>
              <a:ext cx="6350" cy="3810"/>
            </a:xfrm>
            <a:custGeom>
              <a:avLst/>
              <a:gdLst/>
              <a:ahLst/>
              <a:cxnLst/>
              <a:rect l="l" t="t" r="r" b="b"/>
              <a:pathLst>
                <a:path w="6350" h="3809">
                  <a:moveTo>
                    <a:pt x="6248" y="0"/>
                  </a:moveTo>
                  <a:lnTo>
                    <a:pt x="0" y="3784"/>
                  </a:lnTo>
                </a:path>
              </a:pathLst>
            </a:custGeom>
            <a:ln w="25400">
              <a:solidFill>
                <a:srgbClr val="FBE36F"/>
              </a:solidFill>
            </a:ln>
          </p:spPr>
          <p:txBody>
            <a:bodyPr wrap="square" lIns="0" tIns="0" rIns="0" bIns="0" rtlCol="0"/>
            <a:lstStyle/>
            <a:p>
              <a:endParaRPr/>
            </a:p>
          </p:txBody>
        </p:sp>
        <p:sp>
          <p:nvSpPr>
            <p:cNvPr id="9804" name="object 9804"/>
            <p:cNvSpPr/>
            <p:nvPr/>
          </p:nvSpPr>
          <p:spPr>
            <a:xfrm>
              <a:off x="5542445" y="8632215"/>
              <a:ext cx="2540" cy="2540"/>
            </a:xfrm>
            <a:custGeom>
              <a:avLst/>
              <a:gdLst/>
              <a:ahLst/>
              <a:cxnLst/>
              <a:rect l="l" t="t" r="r" b="b"/>
              <a:pathLst>
                <a:path w="2539" h="2540">
                  <a:moveTo>
                    <a:pt x="0" y="0"/>
                  </a:moveTo>
                  <a:lnTo>
                    <a:pt x="2539" y="2006"/>
                  </a:lnTo>
                </a:path>
              </a:pathLst>
            </a:custGeom>
            <a:ln w="25400">
              <a:solidFill>
                <a:srgbClr val="F9DC64"/>
              </a:solidFill>
            </a:ln>
          </p:spPr>
          <p:txBody>
            <a:bodyPr wrap="square" lIns="0" tIns="0" rIns="0" bIns="0" rtlCol="0"/>
            <a:lstStyle/>
            <a:p>
              <a:endParaRPr/>
            </a:p>
          </p:txBody>
        </p:sp>
        <p:sp>
          <p:nvSpPr>
            <p:cNvPr id="9805" name="object 9805"/>
            <p:cNvSpPr/>
            <p:nvPr/>
          </p:nvSpPr>
          <p:spPr>
            <a:xfrm>
              <a:off x="5544985" y="8630399"/>
              <a:ext cx="6350" cy="4445"/>
            </a:xfrm>
            <a:custGeom>
              <a:avLst/>
              <a:gdLst/>
              <a:ahLst/>
              <a:cxnLst/>
              <a:rect l="l" t="t" r="r" b="b"/>
              <a:pathLst>
                <a:path w="6350" h="4445">
                  <a:moveTo>
                    <a:pt x="0" y="3822"/>
                  </a:moveTo>
                  <a:lnTo>
                    <a:pt x="5778" y="0"/>
                  </a:lnTo>
                </a:path>
              </a:pathLst>
            </a:custGeom>
            <a:ln w="25400">
              <a:solidFill>
                <a:srgbClr val="F8D350"/>
              </a:solidFill>
            </a:ln>
          </p:spPr>
          <p:txBody>
            <a:bodyPr wrap="square" lIns="0" tIns="0" rIns="0" bIns="0" rtlCol="0"/>
            <a:lstStyle/>
            <a:p>
              <a:endParaRPr/>
            </a:p>
          </p:txBody>
        </p:sp>
        <p:sp>
          <p:nvSpPr>
            <p:cNvPr id="9806" name="object 9806"/>
            <p:cNvSpPr/>
            <p:nvPr/>
          </p:nvSpPr>
          <p:spPr>
            <a:xfrm>
              <a:off x="5536057" y="8632215"/>
              <a:ext cx="9525" cy="5715"/>
            </a:xfrm>
            <a:custGeom>
              <a:avLst/>
              <a:gdLst/>
              <a:ahLst/>
              <a:cxnLst/>
              <a:rect l="l" t="t" r="r" b="b"/>
              <a:pathLst>
                <a:path w="9525" h="5715">
                  <a:moveTo>
                    <a:pt x="6388" y="0"/>
                  </a:moveTo>
                  <a:lnTo>
                    <a:pt x="4267" y="1206"/>
                  </a:lnTo>
                  <a:lnTo>
                    <a:pt x="2133" y="2324"/>
                  </a:lnTo>
                  <a:lnTo>
                    <a:pt x="0" y="3327"/>
                  </a:lnTo>
                  <a:lnTo>
                    <a:pt x="876" y="4051"/>
                  </a:lnTo>
                  <a:lnTo>
                    <a:pt x="1841" y="4699"/>
                  </a:lnTo>
                  <a:lnTo>
                    <a:pt x="2997" y="5422"/>
                  </a:lnTo>
                  <a:lnTo>
                    <a:pt x="4978" y="4368"/>
                  </a:lnTo>
                  <a:lnTo>
                    <a:pt x="6959" y="3225"/>
                  </a:lnTo>
                  <a:lnTo>
                    <a:pt x="8928" y="2006"/>
                  </a:lnTo>
                  <a:lnTo>
                    <a:pt x="7873" y="1308"/>
                  </a:lnTo>
                  <a:lnTo>
                    <a:pt x="7086" y="698"/>
                  </a:lnTo>
                  <a:lnTo>
                    <a:pt x="6388" y="0"/>
                  </a:lnTo>
                  <a:close/>
                </a:path>
              </a:pathLst>
            </a:custGeom>
            <a:solidFill>
              <a:srgbClr val="F9DC66"/>
            </a:solidFill>
          </p:spPr>
          <p:txBody>
            <a:bodyPr wrap="square" lIns="0" tIns="0" rIns="0" bIns="0" rtlCol="0"/>
            <a:lstStyle/>
            <a:p>
              <a:endParaRPr/>
            </a:p>
          </p:txBody>
        </p:sp>
        <p:sp>
          <p:nvSpPr>
            <p:cNvPr id="9807" name="object 9807"/>
            <p:cNvSpPr/>
            <p:nvPr/>
          </p:nvSpPr>
          <p:spPr>
            <a:xfrm>
              <a:off x="5542445" y="8632215"/>
              <a:ext cx="2540" cy="2540"/>
            </a:xfrm>
            <a:custGeom>
              <a:avLst/>
              <a:gdLst/>
              <a:ahLst/>
              <a:cxnLst/>
              <a:rect l="l" t="t" r="r" b="b"/>
              <a:pathLst>
                <a:path w="2539" h="2540">
                  <a:moveTo>
                    <a:pt x="2539" y="2006"/>
                  </a:moveTo>
                  <a:lnTo>
                    <a:pt x="0" y="0"/>
                  </a:lnTo>
                </a:path>
              </a:pathLst>
            </a:custGeom>
            <a:ln w="25400">
              <a:solidFill>
                <a:srgbClr val="F9DC64"/>
              </a:solidFill>
            </a:ln>
          </p:spPr>
          <p:txBody>
            <a:bodyPr wrap="square" lIns="0" tIns="0" rIns="0" bIns="0" rtlCol="0"/>
            <a:lstStyle/>
            <a:p>
              <a:endParaRPr/>
            </a:p>
          </p:txBody>
        </p:sp>
        <p:sp>
          <p:nvSpPr>
            <p:cNvPr id="9808" name="object 9808"/>
            <p:cNvSpPr/>
            <p:nvPr/>
          </p:nvSpPr>
          <p:spPr>
            <a:xfrm>
              <a:off x="5536057" y="8632215"/>
              <a:ext cx="6985" cy="3810"/>
            </a:xfrm>
            <a:custGeom>
              <a:avLst/>
              <a:gdLst/>
              <a:ahLst/>
              <a:cxnLst/>
              <a:rect l="l" t="t" r="r" b="b"/>
              <a:pathLst>
                <a:path w="6985" h="3809">
                  <a:moveTo>
                    <a:pt x="6388" y="0"/>
                  </a:moveTo>
                  <a:lnTo>
                    <a:pt x="0" y="3327"/>
                  </a:lnTo>
                </a:path>
              </a:pathLst>
            </a:custGeom>
            <a:ln w="25400">
              <a:solidFill>
                <a:srgbClr val="FAE57C"/>
              </a:solidFill>
            </a:ln>
          </p:spPr>
          <p:txBody>
            <a:bodyPr wrap="square" lIns="0" tIns="0" rIns="0" bIns="0" rtlCol="0"/>
            <a:lstStyle/>
            <a:p>
              <a:endParaRPr/>
            </a:p>
          </p:txBody>
        </p:sp>
        <p:sp>
          <p:nvSpPr>
            <p:cNvPr id="9809" name="object 9809"/>
            <p:cNvSpPr/>
            <p:nvPr/>
          </p:nvSpPr>
          <p:spPr>
            <a:xfrm>
              <a:off x="5536057" y="8635542"/>
              <a:ext cx="3175" cy="2540"/>
            </a:xfrm>
            <a:custGeom>
              <a:avLst/>
              <a:gdLst/>
              <a:ahLst/>
              <a:cxnLst/>
              <a:rect l="l" t="t" r="r" b="b"/>
              <a:pathLst>
                <a:path w="3175" h="2540">
                  <a:moveTo>
                    <a:pt x="0" y="0"/>
                  </a:moveTo>
                  <a:lnTo>
                    <a:pt x="2997" y="2095"/>
                  </a:lnTo>
                </a:path>
              </a:pathLst>
            </a:custGeom>
            <a:ln w="25400">
              <a:solidFill>
                <a:srgbClr val="F9DC67"/>
              </a:solidFill>
            </a:ln>
          </p:spPr>
          <p:txBody>
            <a:bodyPr wrap="square" lIns="0" tIns="0" rIns="0" bIns="0" rtlCol="0"/>
            <a:lstStyle/>
            <a:p>
              <a:endParaRPr/>
            </a:p>
          </p:txBody>
        </p:sp>
        <p:sp>
          <p:nvSpPr>
            <p:cNvPr id="9810" name="object 9810"/>
            <p:cNvSpPr/>
            <p:nvPr/>
          </p:nvSpPr>
          <p:spPr>
            <a:xfrm>
              <a:off x="5539054" y="8634222"/>
              <a:ext cx="6350" cy="3810"/>
            </a:xfrm>
            <a:custGeom>
              <a:avLst/>
              <a:gdLst/>
              <a:ahLst/>
              <a:cxnLst/>
              <a:rect l="l" t="t" r="r" b="b"/>
              <a:pathLst>
                <a:path w="6350" h="3809">
                  <a:moveTo>
                    <a:pt x="0" y="3416"/>
                  </a:moveTo>
                  <a:lnTo>
                    <a:pt x="5930" y="0"/>
                  </a:lnTo>
                </a:path>
              </a:pathLst>
            </a:custGeom>
            <a:ln w="25400">
              <a:solidFill>
                <a:srgbClr val="F8D350"/>
              </a:solidFill>
            </a:ln>
          </p:spPr>
          <p:txBody>
            <a:bodyPr wrap="square" lIns="0" tIns="0" rIns="0" bIns="0" rtlCol="0"/>
            <a:lstStyle/>
            <a:p>
              <a:endParaRPr/>
            </a:p>
          </p:txBody>
        </p:sp>
        <p:sp>
          <p:nvSpPr>
            <p:cNvPr id="9811" name="object 9811"/>
            <p:cNvSpPr/>
            <p:nvPr/>
          </p:nvSpPr>
          <p:spPr>
            <a:xfrm>
              <a:off x="5541429" y="8627364"/>
              <a:ext cx="7620" cy="5080"/>
            </a:xfrm>
            <a:custGeom>
              <a:avLst/>
              <a:gdLst/>
              <a:ahLst/>
              <a:cxnLst/>
              <a:rect l="l" t="t" r="r" b="b"/>
              <a:pathLst>
                <a:path w="7620" h="5079">
                  <a:moveTo>
                    <a:pt x="6388" y="0"/>
                  </a:moveTo>
                  <a:lnTo>
                    <a:pt x="4317" y="1308"/>
                  </a:lnTo>
                  <a:lnTo>
                    <a:pt x="2184" y="2565"/>
                  </a:lnTo>
                  <a:lnTo>
                    <a:pt x="0" y="3759"/>
                  </a:lnTo>
                  <a:lnTo>
                    <a:pt x="330" y="4152"/>
                  </a:lnTo>
                  <a:lnTo>
                    <a:pt x="660" y="4521"/>
                  </a:lnTo>
                  <a:lnTo>
                    <a:pt x="1015" y="4851"/>
                  </a:lnTo>
                  <a:lnTo>
                    <a:pt x="3124" y="3657"/>
                  </a:lnTo>
                  <a:lnTo>
                    <a:pt x="5219" y="2374"/>
                  </a:lnTo>
                  <a:lnTo>
                    <a:pt x="7264" y="1066"/>
                  </a:lnTo>
                  <a:lnTo>
                    <a:pt x="6680" y="368"/>
                  </a:lnTo>
                  <a:lnTo>
                    <a:pt x="6388" y="0"/>
                  </a:lnTo>
                  <a:close/>
                </a:path>
              </a:pathLst>
            </a:custGeom>
            <a:solidFill>
              <a:srgbClr val="FBE675"/>
            </a:solidFill>
          </p:spPr>
          <p:txBody>
            <a:bodyPr wrap="square" lIns="0" tIns="0" rIns="0" bIns="0" rtlCol="0"/>
            <a:lstStyle/>
            <a:p>
              <a:endParaRPr/>
            </a:p>
          </p:txBody>
        </p:sp>
        <p:sp>
          <p:nvSpPr>
            <p:cNvPr id="9812" name="object 9812"/>
            <p:cNvSpPr/>
            <p:nvPr/>
          </p:nvSpPr>
          <p:spPr>
            <a:xfrm>
              <a:off x="5542445" y="8628430"/>
              <a:ext cx="6350" cy="3810"/>
            </a:xfrm>
            <a:custGeom>
              <a:avLst/>
              <a:gdLst/>
              <a:ahLst/>
              <a:cxnLst/>
              <a:rect l="l" t="t" r="r" b="b"/>
              <a:pathLst>
                <a:path w="6350" h="3809">
                  <a:moveTo>
                    <a:pt x="6248" y="0"/>
                  </a:moveTo>
                  <a:lnTo>
                    <a:pt x="0" y="3784"/>
                  </a:lnTo>
                </a:path>
              </a:pathLst>
            </a:custGeom>
            <a:ln w="25400">
              <a:solidFill>
                <a:srgbClr val="FBE36F"/>
              </a:solidFill>
            </a:ln>
          </p:spPr>
          <p:txBody>
            <a:bodyPr wrap="square" lIns="0" tIns="0" rIns="0" bIns="0" rtlCol="0"/>
            <a:lstStyle/>
            <a:p>
              <a:endParaRPr/>
            </a:p>
          </p:txBody>
        </p:sp>
        <p:sp>
          <p:nvSpPr>
            <p:cNvPr id="9813" name="object 9813"/>
            <p:cNvSpPr/>
            <p:nvPr/>
          </p:nvSpPr>
          <p:spPr>
            <a:xfrm>
              <a:off x="5541429" y="8631123"/>
              <a:ext cx="1270" cy="1270"/>
            </a:xfrm>
            <a:custGeom>
              <a:avLst/>
              <a:gdLst/>
              <a:ahLst/>
              <a:cxnLst/>
              <a:rect l="l" t="t" r="r" b="b"/>
              <a:pathLst>
                <a:path w="1270" h="1270">
                  <a:moveTo>
                    <a:pt x="1015" y="1092"/>
                  </a:moveTo>
                  <a:lnTo>
                    <a:pt x="0" y="0"/>
                  </a:lnTo>
                </a:path>
              </a:pathLst>
            </a:custGeom>
            <a:ln w="25400">
              <a:solidFill>
                <a:srgbClr val="FBE87F"/>
              </a:solidFill>
            </a:ln>
          </p:spPr>
          <p:txBody>
            <a:bodyPr wrap="square" lIns="0" tIns="0" rIns="0" bIns="0" rtlCol="0"/>
            <a:lstStyle/>
            <a:p>
              <a:endParaRPr/>
            </a:p>
          </p:txBody>
        </p:sp>
        <p:sp>
          <p:nvSpPr>
            <p:cNvPr id="9814" name="object 9814"/>
            <p:cNvSpPr/>
            <p:nvPr/>
          </p:nvSpPr>
          <p:spPr>
            <a:xfrm>
              <a:off x="5541429" y="8627364"/>
              <a:ext cx="6985" cy="3810"/>
            </a:xfrm>
            <a:custGeom>
              <a:avLst/>
              <a:gdLst/>
              <a:ahLst/>
              <a:cxnLst/>
              <a:rect l="l" t="t" r="r" b="b"/>
              <a:pathLst>
                <a:path w="6985" h="3809">
                  <a:moveTo>
                    <a:pt x="0" y="3759"/>
                  </a:moveTo>
                  <a:lnTo>
                    <a:pt x="6388" y="0"/>
                  </a:lnTo>
                </a:path>
              </a:pathLst>
            </a:custGeom>
            <a:ln w="25400">
              <a:solidFill>
                <a:srgbClr val="FCE87B"/>
              </a:solidFill>
            </a:ln>
          </p:spPr>
          <p:txBody>
            <a:bodyPr wrap="square" lIns="0" tIns="0" rIns="0" bIns="0" rtlCol="0"/>
            <a:lstStyle/>
            <a:p>
              <a:endParaRPr/>
            </a:p>
          </p:txBody>
        </p:sp>
        <p:sp>
          <p:nvSpPr>
            <p:cNvPr id="9815" name="object 9815"/>
            <p:cNvSpPr/>
            <p:nvPr/>
          </p:nvSpPr>
          <p:spPr>
            <a:xfrm>
              <a:off x="5547817" y="8627364"/>
              <a:ext cx="1270" cy="1270"/>
            </a:xfrm>
            <a:custGeom>
              <a:avLst/>
              <a:gdLst/>
              <a:ahLst/>
              <a:cxnLst/>
              <a:rect l="l" t="t" r="r" b="b"/>
              <a:pathLst>
                <a:path w="1270" h="1270">
                  <a:moveTo>
                    <a:pt x="0" y="0"/>
                  </a:moveTo>
                  <a:lnTo>
                    <a:pt x="876" y="1066"/>
                  </a:lnTo>
                </a:path>
              </a:pathLst>
            </a:custGeom>
            <a:ln w="25400">
              <a:solidFill>
                <a:srgbClr val="FCE46B"/>
              </a:solidFill>
            </a:ln>
          </p:spPr>
          <p:txBody>
            <a:bodyPr wrap="square" lIns="0" tIns="0" rIns="0" bIns="0" rtlCol="0"/>
            <a:lstStyle/>
            <a:p>
              <a:endParaRPr/>
            </a:p>
          </p:txBody>
        </p:sp>
        <p:sp>
          <p:nvSpPr>
            <p:cNvPr id="9816" name="object 9816"/>
            <p:cNvSpPr/>
            <p:nvPr/>
          </p:nvSpPr>
          <p:spPr>
            <a:xfrm>
              <a:off x="5540425" y="8626170"/>
              <a:ext cx="7620" cy="5080"/>
            </a:xfrm>
            <a:custGeom>
              <a:avLst/>
              <a:gdLst/>
              <a:ahLst/>
              <a:cxnLst/>
              <a:rect l="l" t="t" r="r" b="b"/>
              <a:pathLst>
                <a:path w="7620" h="5079">
                  <a:moveTo>
                    <a:pt x="6515" y="0"/>
                  </a:moveTo>
                  <a:lnTo>
                    <a:pt x="4394" y="1257"/>
                  </a:lnTo>
                  <a:lnTo>
                    <a:pt x="2222" y="2463"/>
                  </a:lnTo>
                  <a:lnTo>
                    <a:pt x="0" y="3606"/>
                  </a:lnTo>
                  <a:lnTo>
                    <a:pt x="355" y="4102"/>
                  </a:lnTo>
                  <a:lnTo>
                    <a:pt x="1003" y="4953"/>
                  </a:lnTo>
                  <a:lnTo>
                    <a:pt x="3187" y="3759"/>
                  </a:lnTo>
                  <a:lnTo>
                    <a:pt x="5321" y="2501"/>
                  </a:lnTo>
                  <a:lnTo>
                    <a:pt x="7391" y="1193"/>
                  </a:lnTo>
                  <a:lnTo>
                    <a:pt x="6515" y="0"/>
                  </a:lnTo>
                  <a:close/>
                </a:path>
              </a:pathLst>
            </a:custGeom>
            <a:solidFill>
              <a:srgbClr val="FCEA7D"/>
            </a:solidFill>
          </p:spPr>
          <p:txBody>
            <a:bodyPr wrap="square" lIns="0" tIns="0" rIns="0" bIns="0" rtlCol="0"/>
            <a:lstStyle/>
            <a:p>
              <a:endParaRPr/>
            </a:p>
          </p:txBody>
        </p:sp>
        <p:sp>
          <p:nvSpPr>
            <p:cNvPr id="9817" name="object 9817"/>
            <p:cNvSpPr/>
            <p:nvPr/>
          </p:nvSpPr>
          <p:spPr>
            <a:xfrm>
              <a:off x="5541429" y="8627364"/>
              <a:ext cx="6985" cy="3810"/>
            </a:xfrm>
            <a:custGeom>
              <a:avLst/>
              <a:gdLst/>
              <a:ahLst/>
              <a:cxnLst/>
              <a:rect l="l" t="t" r="r" b="b"/>
              <a:pathLst>
                <a:path w="6985" h="3809">
                  <a:moveTo>
                    <a:pt x="6388" y="0"/>
                  </a:moveTo>
                  <a:lnTo>
                    <a:pt x="0" y="3759"/>
                  </a:lnTo>
                </a:path>
              </a:pathLst>
            </a:custGeom>
            <a:ln w="25400">
              <a:solidFill>
                <a:srgbClr val="FCE87B"/>
              </a:solidFill>
            </a:ln>
          </p:spPr>
          <p:txBody>
            <a:bodyPr wrap="square" lIns="0" tIns="0" rIns="0" bIns="0" rtlCol="0"/>
            <a:lstStyle/>
            <a:p>
              <a:endParaRPr/>
            </a:p>
          </p:txBody>
        </p:sp>
        <p:sp>
          <p:nvSpPr>
            <p:cNvPr id="9818" name="object 9818"/>
            <p:cNvSpPr/>
            <p:nvPr/>
          </p:nvSpPr>
          <p:spPr>
            <a:xfrm>
              <a:off x="5540425" y="8629777"/>
              <a:ext cx="1270" cy="1905"/>
            </a:xfrm>
            <a:custGeom>
              <a:avLst/>
              <a:gdLst/>
              <a:ahLst/>
              <a:cxnLst/>
              <a:rect l="l" t="t" r="r" b="b"/>
              <a:pathLst>
                <a:path w="1270" h="1904">
                  <a:moveTo>
                    <a:pt x="1003" y="1346"/>
                  </a:moveTo>
                  <a:lnTo>
                    <a:pt x="0" y="0"/>
                  </a:lnTo>
                </a:path>
              </a:pathLst>
            </a:custGeom>
            <a:ln w="25399">
              <a:solidFill>
                <a:srgbClr val="FCED89"/>
              </a:solidFill>
            </a:ln>
          </p:spPr>
          <p:txBody>
            <a:bodyPr wrap="square" lIns="0" tIns="0" rIns="0" bIns="0" rtlCol="0"/>
            <a:lstStyle/>
            <a:p>
              <a:endParaRPr/>
            </a:p>
          </p:txBody>
        </p:sp>
        <p:sp>
          <p:nvSpPr>
            <p:cNvPr id="9819" name="object 9819"/>
            <p:cNvSpPr/>
            <p:nvPr/>
          </p:nvSpPr>
          <p:spPr>
            <a:xfrm>
              <a:off x="5540425" y="8626170"/>
              <a:ext cx="6985" cy="3810"/>
            </a:xfrm>
            <a:custGeom>
              <a:avLst/>
              <a:gdLst/>
              <a:ahLst/>
              <a:cxnLst/>
              <a:rect l="l" t="t" r="r" b="b"/>
              <a:pathLst>
                <a:path w="6985" h="3809">
                  <a:moveTo>
                    <a:pt x="0" y="3606"/>
                  </a:moveTo>
                  <a:lnTo>
                    <a:pt x="6515" y="0"/>
                  </a:lnTo>
                </a:path>
              </a:pathLst>
            </a:custGeom>
            <a:ln w="25400">
              <a:solidFill>
                <a:srgbClr val="FCEB7F"/>
              </a:solidFill>
            </a:ln>
          </p:spPr>
          <p:txBody>
            <a:bodyPr wrap="square" lIns="0" tIns="0" rIns="0" bIns="0" rtlCol="0"/>
            <a:lstStyle/>
            <a:p>
              <a:endParaRPr/>
            </a:p>
          </p:txBody>
        </p:sp>
        <p:sp>
          <p:nvSpPr>
            <p:cNvPr id="9820" name="object 9820"/>
            <p:cNvSpPr/>
            <p:nvPr/>
          </p:nvSpPr>
          <p:spPr>
            <a:xfrm>
              <a:off x="5546941" y="8626170"/>
              <a:ext cx="1270" cy="1270"/>
            </a:xfrm>
            <a:custGeom>
              <a:avLst/>
              <a:gdLst/>
              <a:ahLst/>
              <a:cxnLst/>
              <a:rect l="l" t="t" r="r" b="b"/>
              <a:pathLst>
                <a:path w="1270" h="1270">
                  <a:moveTo>
                    <a:pt x="0" y="0"/>
                  </a:moveTo>
                  <a:lnTo>
                    <a:pt x="876" y="1193"/>
                  </a:lnTo>
                </a:path>
              </a:pathLst>
            </a:custGeom>
            <a:ln w="25400">
              <a:solidFill>
                <a:srgbClr val="FCE772"/>
              </a:solidFill>
            </a:ln>
          </p:spPr>
          <p:txBody>
            <a:bodyPr wrap="square" lIns="0" tIns="0" rIns="0" bIns="0" rtlCol="0"/>
            <a:lstStyle/>
            <a:p>
              <a:endParaRPr/>
            </a:p>
          </p:txBody>
        </p:sp>
        <p:sp>
          <p:nvSpPr>
            <p:cNvPr id="9821" name="object 9821"/>
            <p:cNvSpPr/>
            <p:nvPr/>
          </p:nvSpPr>
          <p:spPr>
            <a:xfrm>
              <a:off x="5538152" y="8631123"/>
              <a:ext cx="4445" cy="3175"/>
            </a:xfrm>
            <a:custGeom>
              <a:avLst/>
              <a:gdLst/>
              <a:ahLst/>
              <a:cxnLst/>
              <a:rect l="l" t="t" r="r" b="b"/>
              <a:pathLst>
                <a:path w="4445" h="3175">
                  <a:moveTo>
                    <a:pt x="3276" y="0"/>
                  </a:moveTo>
                  <a:lnTo>
                    <a:pt x="2197" y="584"/>
                  </a:lnTo>
                  <a:lnTo>
                    <a:pt x="1092" y="1155"/>
                  </a:lnTo>
                  <a:lnTo>
                    <a:pt x="0" y="1701"/>
                  </a:lnTo>
                  <a:lnTo>
                    <a:pt x="355" y="2108"/>
                  </a:lnTo>
                  <a:lnTo>
                    <a:pt x="711" y="2489"/>
                  </a:lnTo>
                  <a:lnTo>
                    <a:pt x="1104" y="2832"/>
                  </a:lnTo>
                  <a:lnTo>
                    <a:pt x="2171" y="2273"/>
                  </a:lnTo>
                  <a:lnTo>
                    <a:pt x="3225" y="1701"/>
                  </a:lnTo>
                  <a:lnTo>
                    <a:pt x="4292" y="1092"/>
                  </a:lnTo>
                  <a:lnTo>
                    <a:pt x="3937" y="762"/>
                  </a:lnTo>
                  <a:lnTo>
                    <a:pt x="3606" y="393"/>
                  </a:lnTo>
                  <a:lnTo>
                    <a:pt x="3276" y="0"/>
                  </a:lnTo>
                  <a:close/>
                </a:path>
              </a:pathLst>
            </a:custGeom>
            <a:solidFill>
              <a:srgbClr val="FBE982"/>
            </a:solidFill>
          </p:spPr>
          <p:txBody>
            <a:bodyPr wrap="square" lIns="0" tIns="0" rIns="0" bIns="0" rtlCol="0"/>
            <a:lstStyle/>
            <a:p>
              <a:endParaRPr/>
            </a:p>
          </p:txBody>
        </p:sp>
        <p:sp>
          <p:nvSpPr>
            <p:cNvPr id="9822" name="object 9822"/>
            <p:cNvSpPr/>
            <p:nvPr/>
          </p:nvSpPr>
          <p:spPr>
            <a:xfrm>
              <a:off x="5541429" y="8631123"/>
              <a:ext cx="1270" cy="1270"/>
            </a:xfrm>
            <a:custGeom>
              <a:avLst/>
              <a:gdLst/>
              <a:ahLst/>
              <a:cxnLst/>
              <a:rect l="l" t="t" r="r" b="b"/>
              <a:pathLst>
                <a:path w="1270" h="1270">
                  <a:moveTo>
                    <a:pt x="1015" y="1092"/>
                  </a:moveTo>
                  <a:lnTo>
                    <a:pt x="0" y="0"/>
                  </a:lnTo>
                </a:path>
              </a:pathLst>
            </a:custGeom>
            <a:ln w="25400">
              <a:solidFill>
                <a:srgbClr val="FBE87F"/>
              </a:solidFill>
            </a:ln>
          </p:spPr>
          <p:txBody>
            <a:bodyPr wrap="square" lIns="0" tIns="0" rIns="0" bIns="0" rtlCol="0"/>
            <a:lstStyle/>
            <a:p>
              <a:endParaRPr/>
            </a:p>
          </p:txBody>
        </p:sp>
        <p:sp>
          <p:nvSpPr>
            <p:cNvPr id="9823" name="object 9823"/>
            <p:cNvSpPr/>
            <p:nvPr/>
          </p:nvSpPr>
          <p:spPr>
            <a:xfrm>
              <a:off x="5538152" y="8631123"/>
              <a:ext cx="3810" cy="1905"/>
            </a:xfrm>
            <a:custGeom>
              <a:avLst/>
              <a:gdLst/>
              <a:ahLst/>
              <a:cxnLst/>
              <a:rect l="l" t="t" r="r" b="b"/>
              <a:pathLst>
                <a:path w="3810" h="1904">
                  <a:moveTo>
                    <a:pt x="3276" y="0"/>
                  </a:moveTo>
                  <a:lnTo>
                    <a:pt x="0" y="1701"/>
                  </a:lnTo>
                </a:path>
              </a:pathLst>
            </a:custGeom>
            <a:ln w="25400">
              <a:solidFill>
                <a:srgbClr val="FBEC89"/>
              </a:solidFill>
            </a:ln>
          </p:spPr>
          <p:txBody>
            <a:bodyPr wrap="square" lIns="0" tIns="0" rIns="0" bIns="0" rtlCol="0"/>
            <a:lstStyle/>
            <a:p>
              <a:endParaRPr/>
            </a:p>
          </p:txBody>
        </p:sp>
        <p:sp>
          <p:nvSpPr>
            <p:cNvPr id="9824" name="object 9824"/>
            <p:cNvSpPr/>
            <p:nvPr/>
          </p:nvSpPr>
          <p:spPr>
            <a:xfrm>
              <a:off x="5538152" y="8632825"/>
              <a:ext cx="1270" cy="1270"/>
            </a:xfrm>
            <a:custGeom>
              <a:avLst/>
              <a:gdLst/>
              <a:ahLst/>
              <a:cxnLst/>
              <a:rect l="l" t="t" r="r" b="b"/>
              <a:pathLst>
                <a:path w="1270" h="1270">
                  <a:moveTo>
                    <a:pt x="0" y="0"/>
                  </a:moveTo>
                  <a:lnTo>
                    <a:pt x="1104" y="1130"/>
                  </a:lnTo>
                </a:path>
              </a:pathLst>
            </a:custGeom>
            <a:ln w="25400">
              <a:solidFill>
                <a:srgbClr val="FBE985"/>
              </a:solidFill>
            </a:ln>
          </p:spPr>
          <p:txBody>
            <a:bodyPr wrap="square" lIns="0" tIns="0" rIns="0" bIns="0" rtlCol="0"/>
            <a:lstStyle/>
            <a:p>
              <a:endParaRPr/>
            </a:p>
          </p:txBody>
        </p:sp>
        <p:sp>
          <p:nvSpPr>
            <p:cNvPr id="9825" name="object 9825"/>
            <p:cNvSpPr/>
            <p:nvPr/>
          </p:nvSpPr>
          <p:spPr>
            <a:xfrm>
              <a:off x="5539257" y="8632215"/>
              <a:ext cx="3810" cy="1905"/>
            </a:xfrm>
            <a:custGeom>
              <a:avLst/>
              <a:gdLst/>
              <a:ahLst/>
              <a:cxnLst/>
              <a:rect l="l" t="t" r="r" b="b"/>
              <a:pathLst>
                <a:path w="3810" h="1904">
                  <a:moveTo>
                    <a:pt x="0" y="1739"/>
                  </a:moveTo>
                  <a:lnTo>
                    <a:pt x="3187" y="0"/>
                  </a:lnTo>
                </a:path>
              </a:pathLst>
            </a:custGeom>
            <a:ln w="25399">
              <a:solidFill>
                <a:srgbClr val="FAE57B"/>
              </a:solidFill>
            </a:ln>
          </p:spPr>
          <p:txBody>
            <a:bodyPr wrap="square" lIns="0" tIns="0" rIns="0" bIns="0" rtlCol="0"/>
            <a:lstStyle/>
            <a:p>
              <a:endParaRPr/>
            </a:p>
          </p:txBody>
        </p:sp>
        <p:sp>
          <p:nvSpPr>
            <p:cNvPr id="9826" name="object 9826"/>
            <p:cNvSpPr/>
            <p:nvPr/>
          </p:nvSpPr>
          <p:spPr>
            <a:xfrm>
              <a:off x="5534825" y="8632825"/>
              <a:ext cx="4445" cy="3175"/>
            </a:xfrm>
            <a:custGeom>
              <a:avLst/>
              <a:gdLst/>
              <a:ahLst/>
              <a:cxnLst/>
              <a:rect l="l" t="t" r="r" b="b"/>
              <a:pathLst>
                <a:path w="4445" h="3175">
                  <a:moveTo>
                    <a:pt x="3327" y="0"/>
                  </a:moveTo>
                  <a:lnTo>
                    <a:pt x="2222" y="533"/>
                  </a:lnTo>
                  <a:lnTo>
                    <a:pt x="1117" y="1054"/>
                  </a:lnTo>
                  <a:lnTo>
                    <a:pt x="0" y="1536"/>
                  </a:lnTo>
                  <a:lnTo>
                    <a:pt x="800" y="2349"/>
                  </a:lnTo>
                  <a:lnTo>
                    <a:pt x="1231" y="2717"/>
                  </a:lnTo>
                  <a:lnTo>
                    <a:pt x="2298" y="2209"/>
                  </a:lnTo>
                  <a:lnTo>
                    <a:pt x="3365" y="1676"/>
                  </a:lnTo>
                  <a:lnTo>
                    <a:pt x="4432" y="1130"/>
                  </a:lnTo>
                  <a:lnTo>
                    <a:pt x="4038" y="787"/>
                  </a:lnTo>
                  <a:lnTo>
                    <a:pt x="3683" y="406"/>
                  </a:lnTo>
                  <a:lnTo>
                    <a:pt x="3327" y="0"/>
                  </a:lnTo>
                  <a:close/>
                </a:path>
              </a:pathLst>
            </a:custGeom>
            <a:solidFill>
              <a:srgbClr val="FBE986"/>
            </a:solidFill>
          </p:spPr>
          <p:txBody>
            <a:bodyPr wrap="square" lIns="0" tIns="0" rIns="0" bIns="0" rtlCol="0"/>
            <a:lstStyle/>
            <a:p>
              <a:endParaRPr/>
            </a:p>
          </p:txBody>
        </p:sp>
        <p:sp>
          <p:nvSpPr>
            <p:cNvPr id="9827" name="object 9827"/>
            <p:cNvSpPr/>
            <p:nvPr/>
          </p:nvSpPr>
          <p:spPr>
            <a:xfrm>
              <a:off x="5538152" y="8632825"/>
              <a:ext cx="1270" cy="1270"/>
            </a:xfrm>
            <a:custGeom>
              <a:avLst/>
              <a:gdLst/>
              <a:ahLst/>
              <a:cxnLst/>
              <a:rect l="l" t="t" r="r" b="b"/>
              <a:pathLst>
                <a:path w="1270" h="1270">
                  <a:moveTo>
                    <a:pt x="1104" y="1130"/>
                  </a:moveTo>
                  <a:lnTo>
                    <a:pt x="0" y="0"/>
                  </a:lnTo>
                </a:path>
              </a:pathLst>
            </a:custGeom>
            <a:ln w="25400">
              <a:solidFill>
                <a:srgbClr val="FBE985"/>
              </a:solidFill>
            </a:ln>
          </p:spPr>
          <p:txBody>
            <a:bodyPr wrap="square" lIns="0" tIns="0" rIns="0" bIns="0" rtlCol="0"/>
            <a:lstStyle/>
            <a:p>
              <a:endParaRPr/>
            </a:p>
          </p:txBody>
        </p:sp>
        <p:sp>
          <p:nvSpPr>
            <p:cNvPr id="9828" name="object 9828"/>
            <p:cNvSpPr/>
            <p:nvPr/>
          </p:nvSpPr>
          <p:spPr>
            <a:xfrm>
              <a:off x="5534825" y="8632825"/>
              <a:ext cx="3810" cy="1905"/>
            </a:xfrm>
            <a:custGeom>
              <a:avLst/>
              <a:gdLst/>
              <a:ahLst/>
              <a:cxnLst/>
              <a:rect l="l" t="t" r="r" b="b"/>
              <a:pathLst>
                <a:path w="3810" h="1904">
                  <a:moveTo>
                    <a:pt x="3327" y="0"/>
                  </a:moveTo>
                  <a:lnTo>
                    <a:pt x="0" y="1536"/>
                  </a:lnTo>
                </a:path>
              </a:pathLst>
            </a:custGeom>
            <a:ln w="25399">
              <a:solidFill>
                <a:srgbClr val="FBED8E"/>
              </a:solidFill>
            </a:ln>
          </p:spPr>
          <p:txBody>
            <a:bodyPr wrap="square" lIns="0" tIns="0" rIns="0" bIns="0" rtlCol="0"/>
            <a:lstStyle/>
            <a:p>
              <a:endParaRPr/>
            </a:p>
          </p:txBody>
        </p:sp>
        <p:sp>
          <p:nvSpPr>
            <p:cNvPr id="9829" name="object 9829"/>
            <p:cNvSpPr/>
            <p:nvPr/>
          </p:nvSpPr>
          <p:spPr>
            <a:xfrm>
              <a:off x="5534825" y="8634361"/>
              <a:ext cx="1270" cy="1270"/>
            </a:xfrm>
            <a:custGeom>
              <a:avLst/>
              <a:gdLst/>
              <a:ahLst/>
              <a:cxnLst/>
              <a:rect l="l" t="t" r="r" b="b"/>
              <a:pathLst>
                <a:path w="1270" h="1270">
                  <a:moveTo>
                    <a:pt x="0" y="0"/>
                  </a:moveTo>
                  <a:lnTo>
                    <a:pt x="1231" y="1181"/>
                  </a:lnTo>
                </a:path>
              </a:pathLst>
            </a:custGeom>
            <a:ln w="25399">
              <a:solidFill>
                <a:srgbClr val="FBE987"/>
              </a:solidFill>
            </a:ln>
          </p:spPr>
          <p:txBody>
            <a:bodyPr wrap="square" lIns="0" tIns="0" rIns="0" bIns="0" rtlCol="0"/>
            <a:lstStyle/>
            <a:p>
              <a:endParaRPr/>
            </a:p>
          </p:txBody>
        </p:sp>
        <p:sp>
          <p:nvSpPr>
            <p:cNvPr id="9830" name="object 9830"/>
            <p:cNvSpPr/>
            <p:nvPr/>
          </p:nvSpPr>
          <p:spPr>
            <a:xfrm>
              <a:off x="5536057" y="8633955"/>
              <a:ext cx="3810" cy="1905"/>
            </a:xfrm>
            <a:custGeom>
              <a:avLst/>
              <a:gdLst/>
              <a:ahLst/>
              <a:cxnLst/>
              <a:rect l="l" t="t" r="r" b="b"/>
              <a:pathLst>
                <a:path w="3810" h="1904">
                  <a:moveTo>
                    <a:pt x="0" y="1587"/>
                  </a:moveTo>
                  <a:lnTo>
                    <a:pt x="3200" y="0"/>
                  </a:lnTo>
                </a:path>
              </a:pathLst>
            </a:custGeom>
            <a:ln w="25400">
              <a:solidFill>
                <a:srgbClr val="FAE67E"/>
              </a:solidFill>
            </a:ln>
          </p:spPr>
          <p:txBody>
            <a:bodyPr wrap="square" lIns="0" tIns="0" rIns="0" bIns="0" rtlCol="0"/>
            <a:lstStyle/>
            <a:p>
              <a:endParaRPr/>
            </a:p>
          </p:txBody>
        </p:sp>
        <p:sp>
          <p:nvSpPr>
            <p:cNvPr id="9831" name="object 9831"/>
            <p:cNvSpPr/>
            <p:nvPr/>
          </p:nvSpPr>
          <p:spPr>
            <a:xfrm>
              <a:off x="5537073" y="8629777"/>
              <a:ext cx="4445" cy="3175"/>
            </a:xfrm>
            <a:custGeom>
              <a:avLst/>
              <a:gdLst/>
              <a:ahLst/>
              <a:cxnLst/>
              <a:rect l="l" t="t" r="r" b="b"/>
              <a:pathLst>
                <a:path w="4445" h="3175">
                  <a:moveTo>
                    <a:pt x="3352" y="0"/>
                  </a:moveTo>
                  <a:lnTo>
                    <a:pt x="2247" y="571"/>
                  </a:lnTo>
                  <a:lnTo>
                    <a:pt x="1130" y="1117"/>
                  </a:lnTo>
                  <a:lnTo>
                    <a:pt x="0" y="1638"/>
                  </a:lnTo>
                  <a:lnTo>
                    <a:pt x="368" y="2171"/>
                  </a:lnTo>
                  <a:lnTo>
                    <a:pt x="711" y="2628"/>
                  </a:lnTo>
                  <a:lnTo>
                    <a:pt x="1079" y="3048"/>
                  </a:lnTo>
                  <a:lnTo>
                    <a:pt x="2171" y="2501"/>
                  </a:lnTo>
                  <a:lnTo>
                    <a:pt x="3276" y="1930"/>
                  </a:lnTo>
                  <a:lnTo>
                    <a:pt x="4356" y="1346"/>
                  </a:lnTo>
                  <a:lnTo>
                    <a:pt x="4038" y="939"/>
                  </a:lnTo>
                  <a:lnTo>
                    <a:pt x="3708" y="495"/>
                  </a:lnTo>
                  <a:lnTo>
                    <a:pt x="3352" y="0"/>
                  </a:lnTo>
                  <a:close/>
                </a:path>
              </a:pathLst>
            </a:custGeom>
            <a:solidFill>
              <a:srgbClr val="FBED8C"/>
            </a:solidFill>
          </p:spPr>
          <p:txBody>
            <a:bodyPr wrap="square" lIns="0" tIns="0" rIns="0" bIns="0" rtlCol="0"/>
            <a:lstStyle/>
            <a:p>
              <a:endParaRPr/>
            </a:p>
          </p:txBody>
        </p:sp>
        <p:sp>
          <p:nvSpPr>
            <p:cNvPr id="9832" name="object 9832"/>
            <p:cNvSpPr/>
            <p:nvPr/>
          </p:nvSpPr>
          <p:spPr>
            <a:xfrm>
              <a:off x="5540425" y="8629777"/>
              <a:ext cx="1270" cy="1905"/>
            </a:xfrm>
            <a:custGeom>
              <a:avLst/>
              <a:gdLst/>
              <a:ahLst/>
              <a:cxnLst/>
              <a:rect l="l" t="t" r="r" b="b"/>
              <a:pathLst>
                <a:path w="1270" h="1904">
                  <a:moveTo>
                    <a:pt x="1003" y="1346"/>
                  </a:moveTo>
                  <a:lnTo>
                    <a:pt x="0" y="0"/>
                  </a:lnTo>
                </a:path>
              </a:pathLst>
            </a:custGeom>
            <a:ln w="25399">
              <a:solidFill>
                <a:srgbClr val="FCED89"/>
              </a:solidFill>
            </a:ln>
          </p:spPr>
          <p:txBody>
            <a:bodyPr wrap="square" lIns="0" tIns="0" rIns="0" bIns="0" rtlCol="0"/>
            <a:lstStyle/>
            <a:p>
              <a:endParaRPr/>
            </a:p>
          </p:txBody>
        </p:sp>
        <p:sp>
          <p:nvSpPr>
            <p:cNvPr id="9833" name="object 9833"/>
            <p:cNvSpPr/>
            <p:nvPr/>
          </p:nvSpPr>
          <p:spPr>
            <a:xfrm>
              <a:off x="5537073" y="8629777"/>
              <a:ext cx="3810" cy="1905"/>
            </a:xfrm>
            <a:custGeom>
              <a:avLst/>
              <a:gdLst/>
              <a:ahLst/>
              <a:cxnLst/>
              <a:rect l="l" t="t" r="r" b="b"/>
              <a:pathLst>
                <a:path w="3810" h="1904">
                  <a:moveTo>
                    <a:pt x="3352" y="0"/>
                  </a:moveTo>
                  <a:lnTo>
                    <a:pt x="0" y="1638"/>
                  </a:lnTo>
                </a:path>
              </a:pathLst>
            </a:custGeom>
            <a:ln w="25400">
              <a:solidFill>
                <a:srgbClr val="FCEF8F"/>
              </a:solidFill>
            </a:ln>
          </p:spPr>
          <p:txBody>
            <a:bodyPr wrap="square" lIns="0" tIns="0" rIns="0" bIns="0" rtlCol="0"/>
            <a:lstStyle/>
            <a:p>
              <a:endParaRPr/>
            </a:p>
          </p:txBody>
        </p:sp>
        <p:sp>
          <p:nvSpPr>
            <p:cNvPr id="9834" name="object 9834"/>
            <p:cNvSpPr/>
            <p:nvPr/>
          </p:nvSpPr>
          <p:spPr>
            <a:xfrm>
              <a:off x="5537073" y="8631415"/>
              <a:ext cx="1270" cy="1905"/>
            </a:xfrm>
            <a:custGeom>
              <a:avLst/>
              <a:gdLst/>
              <a:ahLst/>
              <a:cxnLst/>
              <a:rect l="l" t="t" r="r" b="b"/>
              <a:pathLst>
                <a:path w="1270" h="1904">
                  <a:moveTo>
                    <a:pt x="0" y="0"/>
                  </a:moveTo>
                  <a:lnTo>
                    <a:pt x="1079" y="1409"/>
                  </a:lnTo>
                </a:path>
              </a:pathLst>
            </a:custGeom>
            <a:ln w="25400">
              <a:solidFill>
                <a:srgbClr val="FBEE90"/>
              </a:solidFill>
            </a:ln>
          </p:spPr>
          <p:txBody>
            <a:bodyPr wrap="square" lIns="0" tIns="0" rIns="0" bIns="0" rtlCol="0"/>
            <a:lstStyle/>
            <a:p>
              <a:endParaRPr/>
            </a:p>
          </p:txBody>
        </p:sp>
        <p:sp>
          <p:nvSpPr>
            <p:cNvPr id="9835" name="object 9835"/>
            <p:cNvSpPr/>
            <p:nvPr/>
          </p:nvSpPr>
          <p:spPr>
            <a:xfrm>
              <a:off x="5538152" y="8631123"/>
              <a:ext cx="3810" cy="1905"/>
            </a:xfrm>
            <a:custGeom>
              <a:avLst/>
              <a:gdLst/>
              <a:ahLst/>
              <a:cxnLst/>
              <a:rect l="l" t="t" r="r" b="b"/>
              <a:pathLst>
                <a:path w="3810" h="1904">
                  <a:moveTo>
                    <a:pt x="0" y="1701"/>
                  </a:moveTo>
                  <a:lnTo>
                    <a:pt x="3276" y="0"/>
                  </a:lnTo>
                </a:path>
              </a:pathLst>
            </a:custGeom>
            <a:ln w="25400">
              <a:solidFill>
                <a:srgbClr val="FBEC89"/>
              </a:solidFill>
            </a:ln>
          </p:spPr>
          <p:txBody>
            <a:bodyPr wrap="square" lIns="0" tIns="0" rIns="0" bIns="0" rtlCol="0"/>
            <a:lstStyle/>
            <a:p>
              <a:endParaRPr/>
            </a:p>
          </p:txBody>
        </p:sp>
        <p:sp>
          <p:nvSpPr>
            <p:cNvPr id="9836" name="object 9836"/>
            <p:cNvSpPr/>
            <p:nvPr/>
          </p:nvSpPr>
          <p:spPr>
            <a:xfrm>
              <a:off x="5533694" y="8631415"/>
              <a:ext cx="5080" cy="3175"/>
            </a:xfrm>
            <a:custGeom>
              <a:avLst/>
              <a:gdLst/>
              <a:ahLst/>
              <a:cxnLst/>
              <a:rect l="l" t="t" r="r" b="b"/>
              <a:pathLst>
                <a:path w="5079" h="3175">
                  <a:moveTo>
                    <a:pt x="3378" y="0"/>
                  </a:moveTo>
                  <a:lnTo>
                    <a:pt x="2260" y="533"/>
                  </a:lnTo>
                  <a:lnTo>
                    <a:pt x="1130" y="1054"/>
                  </a:lnTo>
                  <a:lnTo>
                    <a:pt x="0" y="1523"/>
                  </a:lnTo>
                  <a:lnTo>
                    <a:pt x="368" y="2057"/>
                  </a:lnTo>
                  <a:lnTo>
                    <a:pt x="736" y="2527"/>
                  </a:lnTo>
                  <a:lnTo>
                    <a:pt x="1130" y="2946"/>
                  </a:lnTo>
                  <a:lnTo>
                    <a:pt x="2247" y="2463"/>
                  </a:lnTo>
                  <a:lnTo>
                    <a:pt x="3352" y="1943"/>
                  </a:lnTo>
                  <a:lnTo>
                    <a:pt x="4457" y="1409"/>
                  </a:lnTo>
                  <a:lnTo>
                    <a:pt x="4089" y="990"/>
                  </a:lnTo>
                  <a:lnTo>
                    <a:pt x="3746" y="533"/>
                  </a:lnTo>
                  <a:lnTo>
                    <a:pt x="3378" y="0"/>
                  </a:lnTo>
                  <a:close/>
                </a:path>
              </a:pathLst>
            </a:custGeom>
            <a:solidFill>
              <a:srgbClr val="FBEE91"/>
            </a:solidFill>
          </p:spPr>
          <p:txBody>
            <a:bodyPr wrap="square" lIns="0" tIns="0" rIns="0" bIns="0" rtlCol="0"/>
            <a:lstStyle/>
            <a:p>
              <a:endParaRPr/>
            </a:p>
          </p:txBody>
        </p:sp>
        <p:sp>
          <p:nvSpPr>
            <p:cNvPr id="9837" name="object 9837"/>
            <p:cNvSpPr/>
            <p:nvPr/>
          </p:nvSpPr>
          <p:spPr>
            <a:xfrm>
              <a:off x="5537073" y="8631415"/>
              <a:ext cx="1270" cy="1905"/>
            </a:xfrm>
            <a:custGeom>
              <a:avLst/>
              <a:gdLst/>
              <a:ahLst/>
              <a:cxnLst/>
              <a:rect l="l" t="t" r="r" b="b"/>
              <a:pathLst>
                <a:path w="1270" h="1904">
                  <a:moveTo>
                    <a:pt x="1079" y="1409"/>
                  </a:moveTo>
                  <a:lnTo>
                    <a:pt x="0" y="0"/>
                  </a:lnTo>
                </a:path>
              </a:pathLst>
            </a:custGeom>
            <a:ln w="25400">
              <a:solidFill>
                <a:srgbClr val="FBEE90"/>
              </a:solidFill>
            </a:ln>
          </p:spPr>
          <p:txBody>
            <a:bodyPr wrap="square" lIns="0" tIns="0" rIns="0" bIns="0" rtlCol="0"/>
            <a:lstStyle/>
            <a:p>
              <a:endParaRPr/>
            </a:p>
          </p:txBody>
        </p:sp>
        <p:sp>
          <p:nvSpPr>
            <p:cNvPr id="9838" name="object 9838"/>
            <p:cNvSpPr/>
            <p:nvPr/>
          </p:nvSpPr>
          <p:spPr>
            <a:xfrm>
              <a:off x="5533694" y="8631415"/>
              <a:ext cx="3810" cy="1905"/>
            </a:xfrm>
            <a:custGeom>
              <a:avLst/>
              <a:gdLst/>
              <a:ahLst/>
              <a:cxnLst/>
              <a:rect l="l" t="t" r="r" b="b"/>
              <a:pathLst>
                <a:path w="3810" h="1904">
                  <a:moveTo>
                    <a:pt x="3378" y="0"/>
                  </a:moveTo>
                  <a:lnTo>
                    <a:pt x="0" y="1523"/>
                  </a:lnTo>
                </a:path>
              </a:pathLst>
            </a:custGeom>
            <a:ln w="25400">
              <a:solidFill>
                <a:srgbClr val="FBF094"/>
              </a:solidFill>
            </a:ln>
          </p:spPr>
          <p:txBody>
            <a:bodyPr wrap="square" lIns="0" tIns="0" rIns="0" bIns="0" rtlCol="0"/>
            <a:lstStyle/>
            <a:p>
              <a:endParaRPr/>
            </a:p>
          </p:txBody>
        </p:sp>
        <p:sp>
          <p:nvSpPr>
            <p:cNvPr id="9839" name="object 9839"/>
            <p:cNvSpPr/>
            <p:nvPr/>
          </p:nvSpPr>
          <p:spPr>
            <a:xfrm>
              <a:off x="5533694" y="8632939"/>
              <a:ext cx="1270" cy="1905"/>
            </a:xfrm>
            <a:custGeom>
              <a:avLst/>
              <a:gdLst/>
              <a:ahLst/>
              <a:cxnLst/>
              <a:rect l="l" t="t" r="r" b="b"/>
              <a:pathLst>
                <a:path w="1270" h="1904">
                  <a:moveTo>
                    <a:pt x="0" y="0"/>
                  </a:moveTo>
                  <a:lnTo>
                    <a:pt x="1130" y="1422"/>
                  </a:lnTo>
                </a:path>
              </a:pathLst>
            </a:custGeom>
            <a:ln w="25400">
              <a:solidFill>
                <a:srgbClr val="FBEF92"/>
              </a:solidFill>
            </a:ln>
          </p:spPr>
          <p:txBody>
            <a:bodyPr wrap="square" lIns="0" tIns="0" rIns="0" bIns="0" rtlCol="0"/>
            <a:lstStyle/>
            <a:p>
              <a:endParaRPr/>
            </a:p>
          </p:txBody>
        </p:sp>
        <p:sp>
          <p:nvSpPr>
            <p:cNvPr id="9840" name="object 9840"/>
            <p:cNvSpPr/>
            <p:nvPr/>
          </p:nvSpPr>
          <p:spPr>
            <a:xfrm>
              <a:off x="5534825" y="8632825"/>
              <a:ext cx="3810" cy="1905"/>
            </a:xfrm>
            <a:custGeom>
              <a:avLst/>
              <a:gdLst/>
              <a:ahLst/>
              <a:cxnLst/>
              <a:rect l="l" t="t" r="r" b="b"/>
              <a:pathLst>
                <a:path w="3810" h="1904">
                  <a:moveTo>
                    <a:pt x="0" y="1536"/>
                  </a:moveTo>
                  <a:lnTo>
                    <a:pt x="3327" y="0"/>
                  </a:lnTo>
                </a:path>
              </a:pathLst>
            </a:custGeom>
            <a:ln w="25399">
              <a:solidFill>
                <a:srgbClr val="FBED8E"/>
              </a:solidFill>
            </a:ln>
          </p:spPr>
          <p:txBody>
            <a:bodyPr wrap="square" lIns="0" tIns="0" rIns="0" bIns="0" rtlCol="0"/>
            <a:lstStyle/>
            <a:p>
              <a:endParaRPr/>
            </a:p>
          </p:txBody>
        </p:sp>
        <p:sp>
          <p:nvSpPr>
            <p:cNvPr id="9841" name="object 9841"/>
            <p:cNvSpPr/>
            <p:nvPr/>
          </p:nvSpPr>
          <p:spPr>
            <a:xfrm>
              <a:off x="5531866" y="8635542"/>
              <a:ext cx="7620" cy="4445"/>
            </a:xfrm>
            <a:custGeom>
              <a:avLst/>
              <a:gdLst/>
              <a:ahLst/>
              <a:cxnLst/>
              <a:rect l="l" t="t" r="r" b="b"/>
              <a:pathLst>
                <a:path w="7620" h="4445">
                  <a:moveTo>
                    <a:pt x="4191" y="0"/>
                  </a:moveTo>
                  <a:lnTo>
                    <a:pt x="2806" y="660"/>
                  </a:lnTo>
                  <a:lnTo>
                    <a:pt x="1397" y="1282"/>
                  </a:lnTo>
                  <a:lnTo>
                    <a:pt x="0" y="1866"/>
                  </a:lnTo>
                  <a:lnTo>
                    <a:pt x="977" y="2628"/>
                  </a:lnTo>
                  <a:lnTo>
                    <a:pt x="2057" y="3314"/>
                  </a:lnTo>
                  <a:lnTo>
                    <a:pt x="3263" y="4051"/>
                  </a:lnTo>
                  <a:lnTo>
                    <a:pt x="4572" y="3441"/>
                  </a:lnTo>
                  <a:lnTo>
                    <a:pt x="5880" y="2781"/>
                  </a:lnTo>
                  <a:lnTo>
                    <a:pt x="7188" y="2095"/>
                  </a:lnTo>
                  <a:lnTo>
                    <a:pt x="6032" y="1371"/>
                  </a:lnTo>
                  <a:lnTo>
                    <a:pt x="5067" y="723"/>
                  </a:lnTo>
                  <a:lnTo>
                    <a:pt x="4191" y="0"/>
                  </a:lnTo>
                  <a:close/>
                </a:path>
              </a:pathLst>
            </a:custGeom>
            <a:solidFill>
              <a:srgbClr val="F9DC67"/>
            </a:solidFill>
          </p:spPr>
          <p:txBody>
            <a:bodyPr wrap="square" lIns="0" tIns="0" rIns="0" bIns="0" rtlCol="0"/>
            <a:lstStyle/>
            <a:p>
              <a:endParaRPr/>
            </a:p>
          </p:txBody>
        </p:sp>
        <p:sp>
          <p:nvSpPr>
            <p:cNvPr id="9842" name="object 9842"/>
            <p:cNvSpPr/>
            <p:nvPr/>
          </p:nvSpPr>
          <p:spPr>
            <a:xfrm>
              <a:off x="5536057" y="8635542"/>
              <a:ext cx="3175" cy="2540"/>
            </a:xfrm>
            <a:custGeom>
              <a:avLst/>
              <a:gdLst/>
              <a:ahLst/>
              <a:cxnLst/>
              <a:rect l="l" t="t" r="r" b="b"/>
              <a:pathLst>
                <a:path w="3175" h="2540">
                  <a:moveTo>
                    <a:pt x="2997" y="2095"/>
                  </a:moveTo>
                  <a:lnTo>
                    <a:pt x="0" y="0"/>
                  </a:lnTo>
                </a:path>
              </a:pathLst>
            </a:custGeom>
            <a:ln w="25400">
              <a:solidFill>
                <a:srgbClr val="F9DC67"/>
              </a:solidFill>
            </a:ln>
          </p:spPr>
          <p:txBody>
            <a:bodyPr wrap="square" lIns="0" tIns="0" rIns="0" bIns="0" rtlCol="0"/>
            <a:lstStyle/>
            <a:p>
              <a:endParaRPr/>
            </a:p>
          </p:txBody>
        </p:sp>
        <p:sp>
          <p:nvSpPr>
            <p:cNvPr id="9843" name="object 9843"/>
            <p:cNvSpPr/>
            <p:nvPr/>
          </p:nvSpPr>
          <p:spPr>
            <a:xfrm>
              <a:off x="5531866" y="8635542"/>
              <a:ext cx="4445" cy="1905"/>
            </a:xfrm>
            <a:custGeom>
              <a:avLst/>
              <a:gdLst/>
              <a:ahLst/>
              <a:cxnLst/>
              <a:rect l="l" t="t" r="r" b="b"/>
              <a:pathLst>
                <a:path w="4445" h="1904">
                  <a:moveTo>
                    <a:pt x="4191" y="0"/>
                  </a:moveTo>
                  <a:lnTo>
                    <a:pt x="0" y="1866"/>
                  </a:lnTo>
                </a:path>
              </a:pathLst>
            </a:custGeom>
            <a:ln w="25400">
              <a:solidFill>
                <a:srgbClr val="FAE57D"/>
              </a:solidFill>
            </a:ln>
          </p:spPr>
          <p:txBody>
            <a:bodyPr wrap="square" lIns="0" tIns="0" rIns="0" bIns="0" rtlCol="0"/>
            <a:lstStyle/>
            <a:p>
              <a:endParaRPr/>
            </a:p>
          </p:txBody>
        </p:sp>
        <p:sp>
          <p:nvSpPr>
            <p:cNvPr id="9844" name="object 9844"/>
            <p:cNvSpPr/>
            <p:nvPr/>
          </p:nvSpPr>
          <p:spPr>
            <a:xfrm>
              <a:off x="5531866" y="8637409"/>
              <a:ext cx="3810" cy="2540"/>
            </a:xfrm>
            <a:custGeom>
              <a:avLst/>
              <a:gdLst/>
              <a:ahLst/>
              <a:cxnLst/>
              <a:rect l="l" t="t" r="r" b="b"/>
              <a:pathLst>
                <a:path w="3810" h="2540">
                  <a:moveTo>
                    <a:pt x="0" y="0"/>
                  </a:moveTo>
                  <a:lnTo>
                    <a:pt x="3263" y="2184"/>
                  </a:lnTo>
                </a:path>
              </a:pathLst>
            </a:custGeom>
            <a:ln w="25400">
              <a:solidFill>
                <a:srgbClr val="F9DC66"/>
              </a:solidFill>
            </a:ln>
          </p:spPr>
          <p:txBody>
            <a:bodyPr wrap="square" lIns="0" tIns="0" rIns="0" bIns="0" rtlCol="0"/>
            <a:lstStyle/>
            <a:p>
              <a:endParaRPr/>
            </a:p>
          </p:txBody>
        </p:sp>
        <p:sp>
          <p:nvSpPr>
            <p:cNvPr id="9845" name="object 9845"/>
            <p:cNvSpPr/>
            <p:nvPr/>
          </p:nvSpPr>
          <p:spPr>
            <a:xfrm>
              <a:off x="5535129" y="8637638"/>
              <a:ext cx="4445" cy="2540"/>
            </a:xfrm>
            <a:custGeom>
              <a:avLst/>
              <a:gdLst/>
              <a:ahLst/>
              <a:cxnLst/>
              <a:rect l="l" t="t" r="r" b="b"/>
              <a:pathLst>
                <a:path w="4445" h="2540">
                  <a:moveTo>
                    <a:pt x="0" y="1955"/>
                  </a:moveTo>
                  <a:lnTo>
                    <a:pt x="3924" y="0"/>
                  </a:lnTo>
                </a:path>
              </a:pathLst>
            </a:custGeom>
            <a:ln w="25400">
              <a:solidFill>
                <a:srgbClr val="F8D350"/>
              </a:solidFill>
            </a:ln>
          </p:spPr>
          <p:txBody>
            <a:bodyPr wrap="square" lIns="0" tIns="0" rIns="0" bIns="0" rtlCol="0"/>
            <a:lstStyle/>
            <a:p>
              <a:endParaRPr/>
            </a:p>
          </p:txBody>
        </p:sp>
        <p:sp>
          <p:nvSpPr>
            <p:cNvPr id="9846" name="object 9846"/>
            <p:cNvSpPr/>
            <p:nvPr/>
          </p:nvSpPr>
          <p:spPr>
            <a:xfrm>
              <a:off x="5527637" y="8637409"/>
              <a:ext cx="7620" cy="4445"/>
            </a:xfrm>
            <a:custGeom>
              <a:avLst/>
              <a:gdLst/>
              <a:ahLst/>
              <a:cxnLst/>
              <a:rect l="l" t="t" r="r" b="b"/>
              <a:pathLst>
                <a:path w="7620" h="4445">
                  <a:moveTo>
                    <a:pt x="4229" y="0"/>
                  </a:moveTo>
                  <a:lnTo>
                    <a:pt x="2819" y="571"/>
                  </a:lnTo>
                  <a:lnTo>
                    <a:pt x="1409" y="1104"/>
                  </a:lnTo>
                  <a:lnTo>
                    <a:pt x="0" y="1587"/>
                  </a:lnTo>
                  <a:lnTo>
                    <a:pt x="1054" y="2400"/>
                  </a:lnTo>
                  <a:lnTo>
                    <a:pt x="2247" y="3124"/>
                  </a:lnTo>
                  <a:lnTo>
                    <a:pt x="3581" y="3873"/>
                  </a:lnTo>
                  <a:lnTo>
                    <a:pt x="4889" y="3352"/>
                  </a:lnTo>
                  <a:lnTo>
                    <a:pt x="6197" y="2793"/>
                  </a:lnTo>
                  <a:lnTo>
                    <a:pt x="7492" y="2184"/>
                  </a:lnTo>
                  <a:lnTo>
                    <a:pt x="6286" y="1447"/>
                  </a:lnTo>
                  <a:lnTo>
                    <a:pt x="5206" y="762"/>
                  </a:lnTo>
                  <a:lnTo>
                    <a:pt x="4229" y="0"/>
                  </a:lnTo>
                  <a:close/>
                </a:path>
              </a:pathLst>
            </a:custGeom>
            <a:solidFill>
              <a:srgbClr val="F9DC63"/>
            </a:solidFill>
          </p:spPr>
          <p:txBody>
            <a:bodyPr wrap="square" lIns="0" tIns="0" rIns="0" bIns="0" rtlCol="0"/>
            <a:lstStyle/>
            <a:p>
              <a:endParaRPr/>
            </a:p>
          </p:txBody>
        </p:sp>
        <p:sp>
          <p:nvSpPr>
            <p:cNvPr id="9847" name="object 9847"/>
            <p:cNvSpPr/>
            <p:nvPr/>
          </p:nvSpPr>
          <p:spPr>
            <a:xfrm>
              <a:off x="5531866" y="8637409"/>
              <a:ext cx="3810" cy="2540"/>
            </a:xfrm>
            <a:custGeom>
              <a:avLst/>
              <a:gdLst/>
              <a:ahLst/>
              <a:cxnLst/>
              <a:rect l="l" t="t" r="r" b="b"/>
              <a:pathLst>
                <a:path w="3810" h="2540">
                  <a:moveTo>
                    <a:pt x="3263" y="2184"/>
                  </a:moveTo>
                  <a:lnTo>
                    <a:pt x="0" y="0"/>
                  </a:lnTo>
                </a:path>
              </a:pathLst>
            </a:custGeom>
            <a:ln w="25400">
              <a:solidFill>
                <a:srgbClr val="F9DC66"/>
              </a:solidFill>
            </a:ln>
          </p:spPr>
          <p:txBody>
            <a:bodyPr wrap="square" lIns="0" tIns="0" rIns="0" bIns="0" rtlCol="0"/>
            <a:lstStyle/>
            <a:p>
              <a:endParaRPr/>
            </a:p>
          </p:txBody>
        </p:sp>
        <p:sp>
          <p:nvSpPr>
            <p:cNvPr id="9848" name="object 9848"/>
            <p:cNvSpPr/>
            <p:nvPr/>
          </p:nvSpPr>
          <p:spPr>
            <a:xfrm>
              <a:off x="5527637" y="8637409"/>
              <a:ext cx="4445" cy="1905"/>
            </a:xfrm>
            <a:custGeom>
              <a:avLst/>
              <a:gdLst/>
              <a:ahLst/>
              <a:cxnLst/>
              <a:rect l="l" t="t" r="r" b="b"/>
              <a:pathLst>
                <a:path w="4445" h="1904">
                  <a:moveTo>
                    <a:pt x="4229" y="0"/>
                  </a:moveTo>
                  <a:lnTo>
                    <a:pt x="0" y="1587"/>
                  </a:lnTo>
                </a:path>
              </a:pathLst>
            </a:custGeom>
            <a:ln w="25399">
              <a:solidFill>
                <a:srgbClr val="FBE475"/>
              </a:solidFill>
            </a:ln>
          </p:spPr>
          <p:txBody>
            <a:bodyPr wrap="square" lIns="0" tIns="0" rIns="0" bIns="0" rtlCol="0"/>
            <a:lstStyle/>
            <a:p>
              <a:endParaRPr/>
            </a:p>
          </p:txBody>
        </p:sp>
        <p:sp>
          <p:nvSpPr>
            <p:cNvPr id="9849" name="object 9849"/>
            <p:cNvSpPr/>
            <p:nvPr/>
          </p:nvSpPr>
          <p:spPr>
            <a:xfrm>
              <a:off x="5527637" y="8638997"/>
              <a:ext cx="3810" cy="2540"/>
            </a:xfrm>
            <a:custGeom>
              <a:avLst/>
              <a:gdLst/>
              <a:ahLst/>
              <a:cxnLst/>
              <a:rect l="l" t="t" r="r" b="b"/>
              <a:pathLst>
                <a:path w="3810" h="2540">
                  <a:moveTo>
                    <a:pt x="0" y="0"/>
                  </a:moveTo>
                  <a:lnTo>
                    <a:pt x="3581" y="2286"/>
                  </a:lnTo>
                </a:path>
              </a:pathLst>
            </a:custGeom>
            <a:ln w="25400">
              <a:solidFill>
                <a:srgbClr val="FADB60"/>
              </a:solidFill>
            </a:ln>
          </p:spPr>
          <p:txBody>
            <a:bodyPr wrap="square" lIns="0" tIns="0" rIns="0" bIns="0" rtlCol="0"/>
            <a:lstStyle/>
            <a:p>
              <a:endParaRPr/>
            </a:p>
          </p:txBody>
        </p:sp>
        <p:sp>
          <p:nvSpPr>
            <p:cNvPr id="9850" name="object 9850"/>
            <p:cNvSpPr/>
            <p:nvPr/>
          </p:nvSpPr>
          <p:spPr>
            <a:xfrm>
              <a:off x="5531218" y="8639594"/>
              <a:ext cx="4445" cy="1905"/>
            </a:xfrm>
            <a:custGeom>
              <a:avLst/>
              <a:gdLst/>
              <a:ahLst/>
              <a:cxnLst/>
              <a:rect l="l" t="t" r="r" b="b"/>
              <a:pathLst>
                <a:path w="4445" h="1904">
                  <a:moveTo>
                    <a:pt x="0" y="1689"/>
                  </a:moveTo>
                  <a:lnTo>
                    <a:pt x="3911" y="0"/>
                  </a:lnTo>
                </a:path>
              </a:pathLst>
            </a:custGeom>
            <a:ln w="25400">
              <a:solidFill>
                <a:srgbClr val="F8D350"/>
              </a:solidFill>
            </a:ln>
          </p:spPr>
          <p:txBody>
            <a:bodyPr wrap="square" lIns="0" tIns="0" rIns="0" bIns="0" rtlCol="0"/>
            <a:lstStyle/>
            <a:p>
              <a:endParaRPr/>
            </a:p>
          </p:txBody>
        </p:sp>
        <p:sp>
          <p:nvSpPr>
            <p:cNvPr id="9851" name="object 9851"/>
            <p:cNvSpPr/>
            <p:nvPr/>
          </p:nvSpPr>
          <p:spPr>
            <a:xfrm>
              <a:off x="5530481" y="8634361"/>
              <a:ext cx="5715" cy="3175"/>
            </a:xfrm>
            <a:custGeom>
              <a:avLst/>
              <a:gdLst/>
              <a:ahLst/>
              <a:cxnLst/>
              <a:rect l="l" t="t" r="r" b="b"/>
              <a:pathLst>
                <a:path w="5714" h="3175">
                  <a:moveTo>
                    <a:pt x="4343" y="0"/>
                  </a:moveTo>
                  <a:lnTo>
                    <a:pt x="2895" y="635"/>
                  </a:lnTo>
                  <a:lnTo>
                    <a:pt x="1447" y="1244"/>
                  </a:lnTo>
                  <a:lnTo>
                    <a:pt x="0" y="1790"/>
                  </a:lnTo>
                  <a:lnTo>
                    <a:pt x="431" y="2247"/>
                  </a:lnTo>
                  <a:lnTo>
                    <a:pt x="888" y="2654"/>
                  </a:lnTo>
                  <a:lnTo>
                    <a:pt x="1384" y="3048"/>
                  </a:lnTo>
                  <a:lnTo>
                    <a:pt x="2781" y="2463"/>
                  </a:lnTo>
                  <a:lnTo>
                    <a:pt x="4190" y="1841"/>
                  </a:lnTo>
                  <a:lnTo>
                    <a:pt x="5575" y="1181"/>
                  </a:lnTo>
                  <a:lnTo>
                    <a:pt x="5143" y="812"/>
                  </a:lnTo>
                  <a:lnTo>
                    <a:pt x="4343" y="0"/>
                  </a:lnTo>
                  <a:close/>
                </a:path>
              </a:pathLst>
            </a:custGeom>
            <a:solidFill>
              <a:srgbClr val="FBE985"/>
            </a:solidFill>
          </p:spPr>
          <p:txBody>
            <a:bodyPr wrap="square" lIns="0" tIns="0" rIns="0" bIns="0" rtlCol="0"/>
            <a:lstStyle/>
            <a:p>
              <a:endParaRPr/>
            </a:p>
          </p:txBody>
        </p:sp>
        <p:sp>
          <p:nvSpPr>
            <p:cNvPr id="9852" name="object 9852"/>
            <p:cNvSpPr/>
            <p:nvPr/>
          </p:nvSpPr>
          <p:spPr>
            <a:xfrm>
              <a:off x="5531866" y="8635542"/>
              <a:ext cx="4445" cy="1905"/>
            </a:xfrm>
            <a:custGeom>
              <a:avLst/>
              <a:gdLst/>
              <a:ahLst/>
              <a:cxnLst/>
              <a:rect l="l" t="t" r="r" b="b"/>
              <a:pathLst>
                <a:path w="4445" h="1904">
                  <a:moveTo>
                    <a:pt x="4191" y="0"/>
                  </a:moveTo>
                  <a:lnTo>
                    <a:pt x="0" y="1866"/>
                  </a:lnTo>
                </a:path>
              </a:pathLst>
            </a:custGeom>
            <a:ln w="25400">
              <a:solidFill>
                <a:srgbClr val="FAE57D"/>
              </a:solidFill>
            </a:ln>
          </p:spPr>
          <p:txBody>
            <a:bodyPr wrap="square" lIns="0" tIns="0" rIns="0" bIns="0" rtlCol="0"/>
            <a:lstStyle/>
            <a:p>
              <a:endParaRPr/>
            </a:p>
          </p:txBody>
        </p:sp>
        <p:sp>
          <p:nvSpPr>
            <p:cNvPr id="9853" name="object 9853"/>
            <p:cNvSpPr/>
            <p:nvPr/>
          </p:nvSpPr>
          <p:spPr>
            <a:xfrm>
              <a:off x="5530481" y="8636152"/>
              <a:ext cx="1905" cy="1270"/>
            </a:xfrm>
            <a:custGeom>
              <a:avLst/>
              <a:gdLst/>
              <a:ahLst/>
              <a:cxnLst/>
              <a:rect l="l" t="t" r="r" b="b"/>
              <a:pathLst>
                <a:path w="1904" h="1270">
                  <a:moveTo>
                    <a:pt x="1384" y="1257"/>
                  </a:moveTo>
                  <a:lnTo>
                    <a:pt x="0" y="0"/>
                  </a:lnTo>
                </a:path>
              </a:pathLst>
            </a:custGeom>
            <a:ln w="25400">
              <a:solidFill>
                <a:srgbClr val="FBE883"/>
              </a:solidFill>
            </a:ln>
          </p:spPr>
          <p:txBody>
            <a:bodyPr wrap="square" lIns="0" tIns="0" rIns="0" bIns="0" rtlCol="0"/>
            <a:lstStyle/>
            <a:p>
              <a:endParaRPr/>
            </a:p>
          </p:txBody>
        </p:sp>
        <p:sp>
          <p:nvSpPr>
            <p:cNvPr id="9854" name="object 9854"/>
            <p:cNvSpPr/>
            <p:nvPr/>
          </p:nvSpPr>
          <p:spPr>
            <a:xfrm>
              <a:off x="5530481" y="8634361"/>
              <a:ext cx="4445" cy="1905"/>
            </a:xfrm>
            <a:custGeom>
              <a:avLst/>
              <a:gdLst/>
              <a:ahLst/>
              <a:cxnLst/>
              <a:rect l="l" t="t" r="r" b="b"/>
              <a:pathLst>
                <a:path w="4445" h="1904">
                  <a:moveTo>
                    <a:pt x="0" y="1790"/>
                  </a:moveTo>
                  <a:lnTo>
                    <a:pt x="4343" y="0"/>
                  </a:lnTo>
                </a:path>
              </a:pathLst>
            </a:custGeom>
            <a:ln w="25400">
              <a:solidFill>
                <a:srgbClr val="FBED8D"/>
              </a:solidFill>
            </a:ln>
          </p:spPr>
          <p:txBody>
            <a:bodyPr wrap="square" lIns="0" tIns="0" rIns="0" bIns="0" rtlCol="0"/>
            <a:lstStyle/>
            <a:p>
              <a:endParaRPr/>
            </a:p>
          </p:txBody>
        </p:sp>
        <p:sp>
          <p:nvSpPr>
            <p:cNvPr id="9855" name="object 9855"/>
            <p:cNvSpPr/>
            <p:nvPr/>
          </p:nvSpPr>
          <p:spPr>
            <a:xfrm>
              <a:off x="5534825" y="8634361"/>
              <a:ext cx="1270" cy="1270"/>
            </a:xfrm>
            <a:custGeom>
              <a:avLst/>
              <a:gdLst/>
              <a:ahLst/>
              <a:cxnLst/>
              <a:rect l="l" t="t" r="r" b="b"/>
              <a:pathLst>
                <a:path w="1270" h="1270">
                  <a:moveTo>
                    <a:pt x="0" y="0"/>
                  </a:moveTo>
                  <a:lnTo>
                    <a:pt x="1231" y="1181"/>
                  </a:lnTo>
                </a:path>
              </a:pathLst>
            </a:custGeom>
            <a:ln w="25399">
              <a:solidFill>
                <a:srgbClr val="FBE987"/>
              </a:solidFill>
            </a:ln>
          </p:spPr>
          <p:txBody>
            <a:bodyPr wrap="square" lIns="0" tIns="0" rIns="0" bIns="0" rtlCol="0"/>
            <a:lstStyle/>
            <a:p>
              <a:endParaRPr/>
            </a:p>
          </p:txBody>
        </p:sp>
        <p:sp>
          <p:nvSpPr>
            <p:cNvPr id="9856" name="object 9856"/>
            <p:cNvSpPr/>
            <p:nvPr/>
          </p:nvSpPr>
          <p:spPr>
            <a:xfrm>
              <a:off x="5529249" y="8632939"/>
              <a:ext cx="5715" cy="3810"/>
            </a:xfrm>
            <a:custGeom>
              <a:avLst/>
              <a:gdLst/>
              <a:ahLst/>
              <a:cxnLst/>
              <a:rect l="l" t="t" r="r" b="b"/>
              <a:pathLst>
                <a:path w="5714" h="3809">
                  <a:moveTo>
                    <a:pt x="4444" y="0"/>
                  </a:moveTo>
                  <a:lnTo>
                    <a:pt x="2959" y="622"/>
                  </a:lnTo>
                  <a:lnTo>
                    <a:pt x="1485" y="1206"/>
                  </a:lnTo>
                  <a:lnTo>
                    <a:pt x="0" y="1727"/>
                  </a:lnTo>
                  <a:lnTo>
                    <a:pt x="380" y="2285"/>
                  </a:lnTo>
                  <a:lnTo>
                    <a:pt x="800" y="2768"/>
                  </a:lnTo>
                  <a:lnTo>
                    <a:pt x="1231" y="3213"/>
                  </a:lnTo>
                  <a:lnTo>
                    <a:pt x="2679" y="2666"/>
                  </a:lnTo>
                  <a:lnTo>
                    <a:pt x="4127" y="2057"/>
                  </a:lnTo>
                  <a:lnTo>
                    <a:pt x="5575" y="1422"/>
                  </a:lnTo>
                  <a:lnTo>
                    <a:pt x="5181" y="1003"/>
                  </a:lnTo>
                  <a:lnTo>
                    <a:pt x="4813" y="533"/>
                  </a:lnTo>
                  <a:lnTo>
                    <a:pt x="4444" y="0"/>
                  </a:lnTo>
                  <a:close/>
                </a:path>
              </a:pathLst>
            </a:custGeom>
            <a:solidFill>
              <a:srgbClr val="FBEE90"/>
            </a:solidFill>
          </p:spPr>
          <p:txBody>
            <a:bodyPr wrap="square" lIns="0" tIns="0" rIns="0" bIns="0" rtlCol="0"/>
            <a:lstStyle/>
            <a:p>
              <a:endParaRPr/>
            </a:p>
          </p:txBody>
        </p:sp>
        <p:sp>
          <p:nvSpPr>
            <p:cNvPr id="9857" name="object 9857"/>
            <p:cNvSpPr/>
            <p:nvPr/>
          </p:nvSpPr>
          <p:spPr>
            <a:xfrm>
              <a:off x="5530481" y="8634361"/>
              <a:ext cx="4445" cy="1905"/>
            </a:xfrm>
            <a:custGeom>
              <a:avLst/>
              <a:gdLst/>
              <a:ahLst/>
              <a:cxnLst/>
              <a:rect l="l" t="t" r="r" b="b"/>
              <a:pathLst>
                <a:path w="4445" h="1904">
                  <a:moveTo>
                    <a:pt x="4343" y="0"/>
                  </a:moveTo>
                  <a:lnTo>
                    <a:pt x="0" y="1790"/>
                  </a:lnTo>
                </a:path>
              </a:pathLst>
            </a:custGeom>
            <a:ln w="25400">
              <a:solidFill>
                <a:srgbClr val="FBED8D"/>
              </a:solidFill>
            </a:ln>
          </p:spPr>
          <p:txBody>
            <a:bodyPr wrap="square" lIns="0" tIns="0" rIns="0" bIns="0" rtlCol="0"/>
            <a:lstStyle/>
            <a:p>
              <a:endParaRPr/>
            </a:p>
          </p:txBody>
        </p:sp>
        <p:sp>
          <p:nvSpPr>
            <p:cNvPr id="9858" name="object 9858"/>
            <p:cNvSpPr/>
            <p:nvPr/>
          </p:nvSpPr>
          <p:spPr>
            <a:xfrm>
              <a:off x="5529249" y="8634666"/>
              <a:ext cx="1270" cy="1905"/>
            </a:xfrm>
            <a:custGeom>
              <a:avLst/>
              <a:gdLst/>
              <a:ahLst/>
              <a:cxnLst/>
              <a:rect l="l" t="t" r="r" b="b"/>
              <a:pathLst>
                <a:path w="1270" h="1904">
                  <a:moveTo>
                    <a:pt x="1231" y="1485"/>
                  </a:moveTo>
                  <a:lnTo>
                    <a:pt x="0" y="0"/>
                  </a:lnTo>
                </a:path>
              </a:pathLst>
            </a:custGeom>
            <a:ln w="25399">
              <a:solidFill>
                <a:srgbClr val="FBED8E"/>
              </a:solidFill>
            </a:ln>
          </p:spPr>
          <p:txBody>
            <a:bodyPr wrap="square" lIns="0" tIns="0" rIns="0" bIns="0" rtlCol="0"/>
            <a:lstStyle/>
            <a:p>
              <a:endParaRPr/>
            </a:p>
          </p:txBody>
        </p:sp>
        <p:sp>
          <p:nvSpPr>
            <p:cNvPr id="9859" name="object 9859"/>
            <p:cNvSpPr/>
            <p:nvPr/>
          </p:nvSpPr>
          <p:spPr>
            <a:xfrm>
              <a:off x="5529249" y="8632939"/>
              <a:ext cx="4445" cy="1905"/>
            </a:xfrm>
            <a:custGeom>
              <a:avLst/>
              <a:gdLst/>
              <a:ahLst/>
              <a:cxnLst/>
              <a:rect l="l" t="t" r="r" b="b"/>
              <a:pathLst>
                <a:path w="4445" h="1904">
                  <a:moveTo>
                    <a:pt x="0" y="1727"/>
                  </a:moveTo>
                  <a:lnTo>
                    <a:pt x="4444" y="0"/>
                  </a:lnTo>
                </a:path>
              </a:pathLst>
            </a:custGeom>
            <a:ln w="25400">
              <a:solidFill>
                <a:srgbClr val="FBF094"/>
              </a:solidFill>
            </a:ln>
          </p:spPr>
          <p:txBody>
            <a:bodyPr wrap="square" lIns="0" tIns="0" rIns="0" bIns="0" rtlCol="0"/>
            <a:lstStyle/>
            <a:p>
              <a:endParaRPr/>
            </a:p>
          </p:txBody>
        </p:sp>
        <p:sp>
          <p:nvSpPr>
            <p:cNvPr id="9860" name="object 9860"/>
            <p:cNvSpPr/>
            <p:nvPr/>
          </p:nvSpPr>
          <p:spPr>
            <a:xfrm>
              <a:off x="5533694" y="8632939"/>
              <a:ext cx="1270" cy="1905"/>
            </a:xfrm>
            <a:custGeom>
              <a:avLst/>
              <a:gdLst/>
              <a:ahLst/>
              <a:cxnLst/>
              <a:rect l="l" t="t" r="r" b="b"/>
              <a:pathLst>
                <a:path w="1270" h="1904">
                  <a:moveTo>
                    <a:pt x="0" y="0"/>
                  </a:moveTo>
                  <a:lnTo>
                    <a:pt x="1130" y="1422"/>
                  </a:lnTo>
                </a:path>
              </a:pathLst>
            </a:custGeom>
            <a:ln w="25400">
              <a:solidFill>
                <a:srgbClr val="FBEF92"/>
              </a:solidFill>
            </a:ln>
          </p:spPr>
          <p:txBody>
            <a:bodyPr wrap="square" lIns="0" tIns="0" rIns="0" bIns="0" rtlCol="0"/>
            <a:lstStyle/>
            <a:p>
              <a:endParaRPr/>
            </a:p>
          </p:txBody>
        </p:sp>
        <p:sp>
          <p:nvSpPr>
            <p:cNvPr id="9861" name="object 9861"/>
            <p:cNvSpPr/>
            <p:nvPr/>
          </p:nvSpPr>
          <p:spPr>
            <a:xfrm>
              <a:off x="5526151" y="8636152"/>
              <a:ext cx="5715" cy="3175"/>
            </a:xfrm>
            <a:custGeom>
              <a:avLst/>
              <a:gdLst/>
              <a:ahLst/>
              <a:cxnLst/>
              <a:rect l="l" t="t" r="r" b="b"/>
              <a:pathLst>
                <a:path w="5714" h="3175">
                  <a:moveTo>
                    <a:pt x="4330" y="0"/>
                  </a:moveTo>
                  <a:lnTo>
                    <a:pt x="2882" y="558"/>
                  </a:lnTo>
                  <a:lnTo>
                    <a:pt x="1435" y="1066"/>
                  </a:lnTo>
                  <a:lnTo>
                    <a:pt x="0" y="1511"/>
                  </a:lnTo>
                  <a:lnTo>
                    <a:pt x="457" y="1993"/>
                  </a:lnTo>
                  <a:lnTo>
                    <a:pt x="952" y="2438"/>
                  </a:lnTo>
                  <a:lnTo>
                    <a:pt x="1485" y="2844"/>
                  </a:lnTo>
                  <a:lnTo>
                    <a:pt x="2895" y="2362"/>
                  </a:lnTo>
                  <a:lnTo>
                    <a:pt x="4305" y="1828"/>
                  </a:lnTo>
                  <a:lnTo>
                    <a:pt x="5714" y="1257"/>
                  </a:lnTo>
                  <a:lnTo>
                    <a:pt x="5219" y="863"/>
                  </a:lnTo>
                  <a:lnTo>
                    <a:pt x="4762" y="457"/>
                  </a:lnTo>
                  <a:lnTo>
                    <a:pt x="4330" y="0"/>
                  </a:lnTo>
                  <a:close/>
                </a:path>
              </a:pathLst>
            </a:custGeom>
            <a:solidFill>
              <a:srgbClr val="FBE77D"/>
            </a:solidFill>
          </p:spPr>
          <p:txBody>
            <a:bodyPr wrap="square" lIns="0" tIns="0" rIns="0" bIns="0" rtlCol="0"/>
            <a:lstStyle/>
            <a:p>
              <a:endParaRPr/>
            </a:p>
          </p:txBody>
        </p:sp>
        <p:sp>
          <p:nvSpPr>
            <p:cNvPr id="9862" name="object 9862"/>
            <p:cNvSpPr/>
            <p:nvPr/>
          </p:nvSpPr>
          <p:spPr>
            <a:xfrm>
              <a:off x="5527637" y="8637409"/>
              <a:ext cx="4445" cy="1905"/>
            </a:xfrm>
            <a:custGeom>
              <a:avLst/>
              <a:gdLst/>
              <a:ahLst/>
              <a:cxnLst/>
              <a:rect l="l" t="t" r="r" b="b"/>
              <a:pathLst>
                <a:path w="4445" h="1904">
                  <a:moveTo>
                    <a:pt x="4229" y="0"/>
                  </a:moveTo>
                  <a:lnTo>
                    <a:pt x="0" y="1587"/>
                  </a:lnTo>
                </a:path>
              </a:pathLst>
            </a:custGeom>
            <a:ln w="25399">
              <a:solidFill>
                <a:srgbClr val="FBE475"/>
              </a:solidFill>
            </a:ln>
          </p:spPr>
          <p:txBody>
            <a:bodyPr wrap="square" lIns="0" tIns="0" rIns="0" bIns="0" rtlCol="0"/>
            <a:lstStyle/>
            <a:p>
              <a:endParaRPr/>
            </a:p>
          </p:txBody>
        </p:sp>
        <p:sp>
          <p:nvSpPr>
            <p:cNvPr id="9863" name="object 9863"/>
            <p:cNvSpPr/>
            <p:nvPr/>
          </p:nvSpPr>
          <p:spPr>
            <a:xfrm>
              <a:off x="5526151" y="8637663"/>
              <a:ext cx="1905" cy="1905"/>
            </a:xfrm>
            <a:custGeom>
              <a:avLst/>
              <a:gdLst/>
              <a:ahLst/>
              <a:cxnLst/>
              <a:rect l="l" t="t" r="r" b="b"/>
              <a:pathLst>
                <a:path w="1904" h="1904">
                  <a:moveTo>
                    <a:pt x="1485" y="1333"/>
                  </a:moveTo>
                  <a:lnTo>
                    <a:pt x="0" y="0"/>
                  </a:lnTo>
                </a:path>
              </a:pathLst>
            </a:custGeom>
            <a:ln w="25400">
              <a:solidFill>
                <a:srgbClr val="FCE677"/>
              </a:solidFill>
            </a:ln>
          </p:spPr>
          <p:txBody>
            <a:bodyPr wrap="square" lIns="0" tIns="0" rIns="0" bIns="0" rtlCol="0"/>
            <a:lstStyle/>
            <a:p>
              <a:endParaRPr/>
            </a:p>
          </p:txBody>
        </p:sp>
        <p:sp>
          <p:nvSpPr>
            <p:cNvPr id="9864" name="object 9864"/>
            <p:cNvSpPr/>
            <p:nvPr/>
          </p:nvSpPr>
          <p:spPr>
            <a:xfrm>
              <a:off x="5526151" y="8636152"/>
              <a:ext cx="4445" cy="1905"/>
            </a:xfrm>
            <a:custGeom>
              <a:avLst/>
              <a:gdLst/>
              <a:ahLst/>
              <a:cxnLst/>
              <a:rect l="l" t="t" r="r" b="b"/>
              <a:pathLst>
                <a:path w="4445" h="1904">
                  <a:moveTo>
                    <a:pt x="0" y="1511"/>
                  </a:moveTo>
                  <a:lnTo>
                    <a:pt x="4330" y="0"/>
                  </a:lnTo>
                </a:path>
              </a:pathLst>
            </a:custGeom>
            <a:ln w="25400">
              <a:solidFill>
                <a:srgbClr val="FCEB85"/>
              </a:solidFill>
            </a:ln>
          </p:spPr>
          <p:txBody>
            <a:bodyPr wrap="square" lIns="0" tIns="0" rIns="0" bIns="0" rtlCol="0"/>
            <a:lstStyle/>
            <a:p>
              <a:endParaRPr/>
            </a:p>
          </p:txBody>
        </p:sp>
        <p:sp>
          <p:nvSpPr>
            <p:cNvPr id="9865" name="object 9865"/>
            <p:cNvSpPr/>
            <p:nvPr/>
          </p:nvSpPr>
          <p:spPr>
            <a:xfrm>
              <a:off x="5530481" y="8636152"/>
              <a:ext cx="1905" cy="1270"/>
            </a:xfrm>
            <a:custGeom>
              <a:avLst/>
              <a:gdLst/>
              <a:ahLst/>
              <a:cxnLst/>
              <a:rect l="l" t="t" r="r" b="b"/>
              <a:pathLst>
                <a:path w="1904" h="1270">
                  <a:moveTo>
                    <a:pt x="0" y="0"/>
                  </a:moveTo>
                  <a:lnTo>
                    <a:pt x="1384" y="1257"/>
                  </a:lnTo>
                </a:path>
              </a:pathLst>
            </a:custGeom>
            <a:ln w="25400">
              <a:solidFill>
                <a:srgbClr val="FBE883"/>
              </a:solidFill>
            </a:ln>
          </p:spPr>
          <p:txBody>
            <a:bodyPr wrap="square" lIns="0" tIns="0" rIns="0" bIns="0" rtlCol="0"/>
            <a:lstStyle/>
            <a:p>
              <a:endParaRPr/>
            </a:p>
          </p:txBody>
        </p:sp>
        <p:sp>
          <p:nvSpPr>
            <p:cNvPr id="9866" name="object 9866"/>
            <p:cNvSpPr/>
            <p:nvPr/>
          </p:nvSpPr>
          <p:spPr>
            <a:xfrm>
              <a:off x="5524843" y="8634666"/>
              <a:ext cx="5715" cy="3175"/>
            </a:xfrm>
            <a:custGeom>
              <a:avLst/>
              <a:gdLst/>
              <a:ahLst/>
              <a:cxnLst/>
              <a:rect l="l" t="t" r="r" b="b"/>
              <a:pathLst>
                <a:path w="5714" h="3175">
                  <a:moveTo>
                    <a:pt x="4406" y="0"/>
                  </a:moveTo>
                  <a:lnTo>
                    <a:pt x="2933" y="533"/>
                  </a:lnTo>
                  <a:lnTo>
                    <a:pt x="1460" y="1003"/>
                  </a:lnTo>
                  <a:lnTo>
                    <a:pt x="0" y="1397"/>
                  </a:lnTo>
                  <a:lnTo>
                    <a:pt x="406" y="1993"/>
                  </a:lnTo>
                  <a:lnTo>
                    <a:pt x="838" y="2514"/>
                  </a:lnTo>
                  <a:lnTo>
                    <a:pt x="1308" y="2997"/>
                  </a:lnTo>
                  <a:lnTo>
                    <a:pt x="2743" y="2552"/>
                  </a:lnTo>
                  <a:lnTo>
                    <a:pt x="4191" y="2044"/>
                  </a:lnTo>
                  <a:lnTo>
                    <a:pt x="5638" y="1485"/>
                  </a:lnTo>
                  <a:lnTo>
                    <a:pt x="5207" y="1041"/>
                  </a:lnTo>
                  <a:lnTo>
                    <a:pt x="4787" y="558"/>
                  </a:lnTo>
                  <a:lnTo>
                    <a:pt x="4406" y="0"/>
                  </a:lnTo>
                  <a:close/>
                </a:path>
              </a:pathLst>
            </a:custGeom>
            <a:solidFill>
              <a:srgbClr val="FCEC88"/>
            </a:solidFill>
          </p:spPr>
          <p:txBody>
            <a:bodyPr wrap="square" lIns="0" tIns="0" rIns="0" bIns="0" rtlCol="0"/>
            <a:lstStyle/>
            <a:p>
              <a:endParaRPr/>
            </a:p>
          </p:txBody>
        </p:sp>
        <p:sp>
          <p:nvSpPr>
            <p:cNvPr id="9867" name="object 9867"/>
            <p:cNvSpPr/>
            <p:nvPr/>
          </p:nvSpPr>
          <p:spPr>
            <a:xfrm>
              <a:off x="5526151" y="8636152"/>
              <a:ext cx="4445" cy="1905"/>
            </a:xfrm>
            <a:custGeom>
              <a:avLst/>
              <a:gdLst/>
              <a:ahLst/>
              <a:cxnLst/>
              <a:rect l="l" t="t" r="r" b="b"/>
              <a:pathLst>
                <a:path w="4445" h="1904">
                  <a:moveTo>
                    <a:pt x="4330" y="0"/>
                  </a:moveTo>
                  <a:lnTo>
                    <a:pt x="0" y="1511"/>
                  </a:lnTo>
                </a:path>
              </a:pathLst>
            </a:custGeom>
            <a:ln w="25400">
              <a:solidFill>
                <a:srgbClr val="FCEB85"/>
              </a:solidFill>
            </a:ln>
          </p:spPr>
          <p:txBody>
            <a:bodyPr wrap="square" lIns="0" tIns="0" rIns="0" bIns="0" rtlCol="0"/>
            <a:lstStyle/>
            <a:p>
              <a:endParaRPr/>
            </a:p>
          </p:txBody>
        </p:sp>
        <p:sp>
          <p:nvSpPr>
            <p:cNvPr id="9868" name="object 9868"/>
            <p:cNvSpPr/>
            <p:nvPr/>
          </p:nvSpPr>
          <p:spPr>
            <a:xfrm>
              <a:off x="5524843" y="8636063"/>
              <a:ext cx="1905" cy="1905"/>
            </a:xfrm>
            <a:custGeom>
              <a:avLst/>
              <a:gdLst/>
              <a:ahLst/>
              <a:cxnLst/>
              <a:rect l="l" t="t" r="r" b="b"/>
              <a:pathLst>
                <a:path w="1904" h="1904">
                  <a:moveTo>
                    <a:pt x="1308" y="1600"/>
                  </a:moveTo>
                  <a:lnTo>
                    <a:pt x="0" y="0"/>
                  </a:lnTo>
                </a:path>
              </a:pathLst>
            </a:custGeom>
            <a:ln w="25400">
              <a:solidFill>
                <a:srgbClr val="FCEA81"/>
              </a:solidFill>
            </a:ln>
          </p:spPr>
          <p:txBody>
            <a:bodyPr wrap="square" lIns="0" tIns="0" rIns="0" bIns="0" rtlCol="0"/>
            <a:lstStyle/>
            <a:p>
              <a:endParaRPr/>
            </a:p>
          </p:txBody>
        </p:sp>
        <p:sp>
          <p:nvSpPr>
            <p:cNvPr id="9869" name="object 9869"/>
            <p:cNvSpPr/>
            <p:nvPr/>
          </p:nvSpPr>
          <p:spPr>
            <a:xfrm>
              <a:off x="5524843" y="8634666"/>
              <a:ext cx="4445" cy="1905"/>
            </a:xfrm>
            <a:custGeom>
              <a:avLst/>
              <a:gdLst/>
              <a:ahLst/>
              <a:cxnLst/>
              <a:rect l="l" t="t" r="r" b="b"/>
              <a:pathLst>
                <a:path w="4445" h="1904">
                  <a:moveTo>
                    <a:pt x="0" y="1397"/>
                  </a:moveTo>
                  <a:lnTo>
                    <a:pt x="4406" y="0"/>
                  </a:lnTo>
                </a:path>
              </a:pathLst>
            </a:custGeom>
            <a:ln w="25400">
              <a:solidFill>
                <a:srgbClr val="FCED8B"/>
              </a:solidFill>
            </a:ln>
          </p:spPr>
          <p:txBody>
            <a:bodyPr wrap="square" lIns="0" tIns="0" rIns="0" bIns="0" rtlCol="0"/>
            <a:lstStyle/>
            <a:p>
              <a:endParaRPr/>
            </a:p>
          </p:txBody>
        </p:sp>
        <p:sp>
          <p:nvSpPr>
            <p:cNvPr id="9870" name="object 9870"/>
            <p:cNvSpPr/>
            <p:nvPr/>
          </p:nvSpPr>
          <p:spPr>
            <a:xfrm>
              <a:off x="5529249" y="8634666"/>
              <a:ext cx="1270" cy="1905"/>
            </a:xfrm>
            <a:custGeom>
              <a:avLst/>
              <a:gdLst/>
              <a:ahLst/>
              <a:cxnLst/>
              <a:rect l="l" t="t" r="r" b="b"/>
              <a:pathLst>
                <a:path w="1270" h="1904">
                  <a:moveTo>
                    <a:pt x="0" y="0"/>
                  </a:moveTo>
                  <a:lnTo>
                    <a:pt x="1231" y="1485"/>
                  </a:lnTo>
                </a:path>
              </a:pathLst>
            </a:custGeom>
            <a:ln w="25399">
              <a:solidFill>
                <a:srgbClr val="FBED8E"/>
              </a:solidFill>
            </a:ln>
          </p:spPr>
          <p:txBody>
            <a:bodyPr wrap="square" lIns="0" tIns="0" rIns="0" bIns="0" rtlCol="0"/>
            <a:lstStyle/>
            <a:p>
              <a:endParaRPr/>
            </a:p>
          </p:txBody>
        </p:sp>
        <p:sp>
          <p:nvSpPr>
            <p:cNvPr id="9871" name="object 9871"/>
            <p:cNvSpPr/>
            <p:nvPr/>
          </p:nvSpPr>
          <p:spPr>
            <a:xfrm>
              <a:off x="5521337" y="8640165"/>
              <a:ext cx="10160" cy="3810"/>
            </a:xfrm>
            <a:custGeom>
              <a:avLst/>
              <a:gdLst/>
              <a:ahLst/>
              <a:cxnLst/>
              <a:rect l="l" t="t" r="r" b="b"/>
              <a:pathLst>
                <a:path w="10160" h="3809">
                  <a:moveTo>
                    <a:pt x="7988" y="0"/>
                  </a:moveTo>
                  <a:lnTo>
                    <a:pt x="5270" y="1003"/>
                  </a:lnTo>
                  <a:lnTo>
                    <a:pt x="2565" y="1803"/>
                  </a:lnTo>
                  <a:lnTo>
                    <a:pt x="0" y="2324"/>
                  </a:lnTo>
                  <a:lnTo>
                    <a:pt x="685" y="2755"/>
                  </a:lnTo>
                  <a:lnTo>
                    <a:pt x="1405" y="3160"/>
                  </a:lnTo>
                  <a:lnTo>
                    <a:pt x="2175" y="3542"/>
                  </a:lnTo>
                  <a:lnTo>
                    <a:pt x="4699" y="2959"/>
                  </a:lnTo>
                  <a:lnTo>
                    <a:pt x="7289" y="2133"/>
                  </a:lnTo>
                  <a:lnTo>
                    <a:pt x="9880" y="1117"/>
                  </a:lnTo>
                  <a:lnTo>
                    <a:pt x="9220" y="749"/>
                  </a:lnTo>
                  <a:lnTo>
                    <a:pt x="7988" y="0"/>
                  </a:lnTo>
                  <a:close/>
                </a:path>
              </a:pathLst>
            </a:custGeom>
            <a:solidFill>
              <a:srgbClr val="F9D654"/>
            </a:solidFill>
          </p:spPr>
          <p:txBody>
            <a:bodyPr wrap="square" lIns="0" tIns="0" rIns="0" bIns="0" rtlCol="0"/>
            <a:lstStyle/>
            <a:p>
              <a:endParaRPr/>
            </a:p>
          </p:txBody>
        </p:sp>
        <p:sp>
          <p:nvSpPr>
            <p:cNvPr id="9872" name="object 9872"/>
            <p:cNvSpPr/>
            <p:nvPr/>
          </p:nvSpPr>
          <p:spPr>
            <a:xfrm>
              <a:off x="5523512" y="8641283"/>
              <a:ext cx="8255" cy="2540"/>
            </a:xfrm>
            <a:custGeom>
              <a:avLst/>
              <a:gdLst/>
              <a:ahLst/>
              <a:cxnLst/>
              <a:rect l="l" t="t" r="r" b="b"/>
              <a:pathLst>
                <a:path w="8254" h="2540">
                  <a:moveTo>
                    <a:pt x="7705" y="0"/>
                  </a:moveTo>
                  <a:lnTo>
                    <a:pt x="0" y="2424"/>
                  </a:lnTo>
                </a:path>
              </a:pathLst>
            </a:custGeom>
            <a:ln w="25400">
              <a:solidFill>
                <a:srgbClr val="F8D350"/>
              </a:solidFill>
            </a:ln>
          </p:spPr>
          <p:txBody>
            <a:bodyPr wrap="square" lIns="0" tIns="0" rIns="0" bIns="0" rtlCol="0"/>
            <a:lstStyle/>
            <a:p>
              <a:endParaRPr/>
            </a:p>
          </p:txBody>
        </p:sp>
        <p:sp>
          <p:nvSpPr>
            <p:cNvPr id="9873" name="object 9873"/>
            <p:cNvSpPr/>
            <p:nvPr/>
          </p:nvSpPr>
          <p:spPr>
            <a:xfrm>
              <a:off x="5521337" y="8642489"/>
              <a:ext cx="2540" cy="1270"/>
            </a:xfrm>
            <a:custGeom>
              <a:avLst/>
              <a:gdLst/>
              <a:ahLst/>
              <a:cxnLst/>
              <a:rect l="l" t="t" r="r" b="b"/>
              <a:pathLst>
                <a:path w="2539" h="1270">
                  <a:moveTo>
                    <a:pt x="2133" y="1197"/>
                  </a:moveTo>
                  <a:lnTo>
                    <a:pt x="0" y="0"/>
                  </a:lnTo>
                </a:path>
              </a:pathLst>
            </a:custGeom>
            <a:ln w="25399">
              <a:solidFill>
                <a:srgbClr val="F9D650"/>
              </a:solidFill>
            </a:ln>
          </p:spPr>
          <p:txBody>
            <a:bodyPr wrap="square" lIns="0" tIns="0" rIns="0" bIns="0" rtlCol="0"/>
            <a:lstStyle/>
            <a:p>
              <a:endParaRPr/>
            </a:p>
          </p:txBody>
        </p:sp>
        <p:sp>
          <p:nvSpPr>
            <p:cNvPr id="9874" name="object 9874"/>
            <p:cNvSpPr/>
            <p:nvPr/>
          </p:nvSpPr>
          <p:spPr>
            <a:xfrm>
              <a:off x="5521337" y="8640165"/>
              <a:ext cx="8255" cy="2540"/>
            </a:xfrm>
            <a:custGeom>
              <a:avLst/>
              <a:gdLst/>
              <a:ahLst/>
              <a:cxnLst/>
              <a:rect l="l" t="t" r="r" b="b"/>
              <a:pathLst>
                <a:path w="8254" h="2540">
                  <a:moveTo>
                    <a:pt x="0" y="2324"/>
                  </a:moveTo>
                  <a:lnTo>
                    <a:pt x="7988" y="0"/>
                  </a:lnTo>
                </a:path>
              </a:pathLst>
            </a:custGeom>
            <a:ln w="25400">
              <a:solidFill>
                <a:srgbClr val="FAD957"/>
              </a:solidFill>
            </a:ln>
          </p:spPr>
          <p:txBody>
            <a:bodyPr wrap="square" lIns="0" tIns="0" rIns="0" bIns="0" rtlCol="0"/>
            <a:lstStyle/>
            <a:p>
              <a:endParaRPr/>
            </a:p>
          </p:txBody>
        </p:sp>
        <p:sp>
          <p:nvSpPr>
            <p:cNvPr id="9875" name="object 9875"/>
            <p:cNvSpPr/>
            <p:nvPr/>
          </p:nvSpPr>
          <p:spPr>
            <a:xfrm>
              <a:off x="5529326" y="8640165"/>
              <a:ext cx="1905" cy="1270"/>
            </a:xfrm>
            <a:custGeom>
              <a:avLst/>
              <a:gdLst/>
              <a:ahLst/>
              <a:cxnLst/>
              <a:rect l="l" t="t" r="r" b="b"/>
              <a:pathLst>
                <a:path w="1904" h="1270">
                  <a:moveTo>
                    <a:pt x="0" y="0"/>
                  </a:moveTo>
                  <a:lnTo>
                    <a:pt x="1892" y="1117"/>
                  </a:lnTo>
                </a:path>
              </a:pathLst>
            </a:custGeom>
            <a:ln w="25400">
              <a:solidFill>
                <a:srgbClr val="F9D757"/>
              </a:solidFill>
            </a:ln>
          </p:spPr>
          <p:txBody>
            <a:bodyPr wrap="square" lIns="0" tIns="0" rIns="0" bIns="0" rtlCol="0"/>
            <a:lstStyle/>
            <a:p>
              <a:endParaRPr/>
            </a:p>
          </p:txBody>
        </p:sp>
        <p:sp>
          <p:nvSpPr>
            <p:cNvPr id="9876" name="object 9876"/>
            <p:cNvSpPr/>
            <p:nvPr/>
          </p:nvSpPr>
          <p:spPr>
            <a:xfrm>
              <a:off x="5519432" y="8638997"/>
              <a:ext cx="10160" cy="3810"/>
            </a:xfrm>
            <a:custGeom>
              <a:avLst/>
              <a:gdLst/>
              <a:ahLst/>
              <a:cxnLst/>
              <a:rect l="l" t="t" r="r" b="b"/>
              <a:pathLst>
                <a:path w="10160" h="3809">
                  <a:moveTo>
                    <a:pt x="8204" y="0"/>
                  </a:moveTo>
                  <a:lnTo>
                    <a:pt x="5397" y="952"/>
                  </a:lnTo>
                  <a:lnTo>
                    <a:pt x="2628" y="1689"/>
                  </a:lnTo>
                  <a:lnTo>
                    <a:pt x="0" y="2095"/>
                  </a:lnTo>
                  <a:lnTo>
                    <a:pt x="596" y="2590"/>
                  </a:lnTo>
                  <a:lnTo>
                    <a:pt x="1231" y="3048"/>
                  </a:lnTo>
                  <a:lnTo>
                    <a:pt x="1904" y="3492"/>
                  </a:lnTo>
                  <a:lnTo>
                    <a:pt x="4470" y="2971"/>
                  </a:lnTo>
                  <a:lnTo>
                    <a:pt x="7175" y="2171"/>
                  </a:lnTo>
                  <a:lnTo>
                    <a:pt x="9893" y="1168"/>
                  </a:lnTo>
                  <a:lnTo>
                    <a:pt x="9296" y="800"/>
                  </a:lnTo>
                  <a:lnTo>
                    <a:pt x="8737" y="406"/>
                  </a:lnTo>
                  <a:lnTo>
                    <a:pt x="8204" y="0"/>
                  </a:lnTo>
                  <a:close/>
                </a:path>
              </a:pathLst>
            </a:custGeom>
            <a:solidFill>
              <a:srgbClr val="FBDC5C"/>
            </a:solidFill>
          </p:spPr>
          <p:txBody>
            <a:bodyPr wrap="square" lIns="0" tIns="0" rIns="0" bIns="0" rtlCol="0"/>
            <a:lstStyle/>
            <a:p>
              <a:endParaRPr/>
            </a:p>
          </p:txBody>
        </p:sp>
        <p:sp>
          <p:nvSpPr>
            <p:cNvPr id="9877" name="object 9877"/>
            <p:cNvSpPr/>
            <p:nvPr/>
          </p:nvSpPr>
          <p:spPr>
            <a:xfrm>
              <a:off x="5521337" y="8640165"/>
              <a:ext cx="8255" cy="2540"/>
            </a:xfrm>
            <a:custGeom>
              <a:avLst/>
              <a:gdLst/>
              <a:ahLst/>
              <a:cxnLst/>
              <a:rect l="l" t="t" r="r" b="b"/>
              <a:pathLst>
                <a:path w="8254" h="2540">
                  <a:moveTo>
                    <a:pt x="7988" y="0"/>
                  </a:moveTo>
                  <a:lnTo>
                    <a:pt x="0" y="2324"/>
                  </a:lnTo>
                </a:path>
              </a:pathLst>
            </a:custGeom>
            <a:ln w="25400">
              <a:solidFill>
                <a:srgbClr val="FAD957"/>
              </a:solidFill>
            </a:ln>
          </p:spPr>
          <p:txBody>
            <a:bodyPr wrap="square" lIns="0" tIns="0" rIns="0" bIns="0" rtlCol="0"/>
            <a:lstStyle/>
            <a:p>
              <a:endParaRPr/>
            </a:p>
          </p:txBody>
        </p:sp>
        <p:sp>
          <p:nvSpPr>
            <p:cNvPr id="9878" name="object 9878"/>
            <p:cNvSpPr/>
            <p:nvPr/>
          </p:nvSpPr>
          <p:spPr>
            <a:xfrm>
              <a:off x="5519432" y="8641092"/>
              <a:ext cx="1905" cy="1905"/>
            </a:xfrm>
            <a:custGeom>
              <a:avLst/>
              <a:gdLst/>
              <a:ahLst/>
              <a:cxnLst/>
              <a:rect l="l" t="t" r="r" b="b"/>
              <a:pathLst>
                <a:path w="1904" h="1904">
                  <a:moveTo>
                    <a:pt x="1904" y="1396"/>
                  </a:moveTo>
                  <a:lnTo>
                    <a:pt x="0" y="0"/>
                  </a:lnTo>
                </a:path>
              </a:pathLst>
            </a:custGeom>
            <a:ln w="25399">
              <a:solidFill>
                <a:srgbClr val="FCD950"/>
              </a:solidFill>
            </a:ln>
          </p:spPr>
          <p:txBody>
            <a:bodyPr wrap="square" lIns="0" tIns="0" rIns="0" bIns="0" rtlCol="0"/>
            <a:lstStyle/>
            <a:p>
              <a:endParaRPr/>
            </a:p>
          </p:txBody>
        </p:sp>
        <p:sp>
          <p:nvSpPr>
            <p:cNvPr id="9879" name="object 9879"/>
            <p:cNvSpPr/>
            <p:nvPr/>
          </p:nvSpPr>
          <p:spPr>
            <a:xfrm>
              <a:off x="5519432" y="8638997"/>
              <a:ext cx="8255" cy="2540"/>
            </a:xfrm>
            <a:custGeom>
              <a:avLst/>
              <a:gdLst/>
              <a:ahLst/>
              <a:cxnLst/>
              <a:rect l="l" t="t" r="r" b="b"/>
              <a:pathLst>
                <a:path w="8254" h="2540">
                  <a:moveTo>
                    <a:pt x="0" y="2095"/>
                  </a:moveTo>
                  <a:lnTo>
                    <a:pt x="8204" y="0"/>
                  </a:lnTo>
                </a:path>
              </a:pathLst>
            </a:custGeom>
            <a:ln w="25399">
              <a:solidFill>
                <a:srgbClr val="FCDF60"/>
              </a:solidFill>
            </a:ln>
          </p:spPr>
          <p:txBody>
            <a:bodyPr wrap="square" lIns="0" tIns="0" rIns="0" bIns="0" rtlCol="0"/>
            <a:lstStyle/>
            <a:p>
              <a:endParaRPr/>
            </a:p>
          </p:txBody>
        </p:sp>
        <p:sp>
          <p:nvSpPr>
            <p:cNvPr id="9880" name="object 9880"/>
            <p:cNvSpPr/>
            <p:nvPr/>
          </p:nvSpPr>
          <p:spPr>
            <a:xfrm>
              <a:off x="5527637" y="8638997"/>
              <a:ext cx="1905" cy="1270"/>
            </a:xfrm>
            <a:custGeom>
              <a:avLst/>
              <a:gdLst/>
              <a:ahLst/>
              <a:cxnLst/>
              <a:rect l="l" t="t" r="r" b="b"/>
              <a:pathLst>
                <a:path w="1904" h="1270">
                  <a:moveTo>
                    <a:pt x="0" y="0"/>
                  </a:moveTo>
                  <a:lnTo>
                    <a:pt x="1689" y="1168"/>
                  </a:lnTo>
                </a:path>
              </a:pathLst>
            </a:custGeom>
            <a:ln w="25399">
              <a:solidFill>
                <a:srgbClr val="FBDF67"/>
              </a:solidFill>
            </a:ln>
          </p:spPr>
          <p:txBody>
            <a:bodyPr wrap="square" lIns="0" tIns="0" rIns="0" bIns="0" rtlCol="0"/>
            <a:lstStyle/>
            <a:p>
              <a:endParaRPr/>
            </a:p>
          </p:txBody>
        </p:sp>
        <p:sp>
          <p:nvSpPr>
            <p:cNvPr id="9881" name="object 9881"/>
            <p:cNvSpPr/>
            <p:nvPr/>
          </p:nvSpPr>
          <p:spPr>
            <a:xfrm>
              <a:off x="5521896" y="8637663"/>
              <a:ext cx="6350" cy="3175"/>
            </a:xfrm>
            <a:custGeom>
              <a:avLst/>
              <a:gdLst/>
              <a:ahLst/>
              <a:cxnLst/>
              <a:rect l="l" t="t" r="r" b="b"/>
              <a:pathLst>
                <a:path w="6350" h="3175">
                  <a:moveTo>
                    <a:pt x="4254" y="0"/>
                  </a:moveTo>
                  <a:lnTo>
                    <a:pt x="2819" y="457"/>
                  </a:lnTo>
                  <a:lnTo>
                    <a:pt x="1396" y="838"/>
                  </a:lnTo>
                  <a:lnTo>
                    <a:pt x="0" y="1143"/>
                  </a:lnTo>
                  <a:lnTo>
                    <a:pt x="482" y="1663"/>
                  </a:lnTo>
                  <a:lnTo>
                    <a:pt x="1003" y="2133"/>
                  </a:lnTo>
                  <a:lnTo>
                    <a:pt x="1574" y="2590"/>
                  </a:lnTo>
                  <a:lnTo>
                    <a:pt x="2946" y="2222"/>
                  </a:lnTo>
                  <a:lnTo>
                    <a:pt x="4330" y="1803"/>
                  </a:lnTo>
                  <a:lnTo>
                    <a:pt x="5740" y="1333"/>
                  </a:lnTo>
                  <a:lnTo>
                    <a:pt x="5206" y="927"/>
                  </a:lnTo>
                  <a:lnTo>
                    <a:pt x="4711" y="482"/>
                  </a:lnTo>
                  <a:lnTo>
                    <a:pt x="4254" y="0"/>
                  </a:lnTo>
                  <a:close/>
                </a:path>
              </a:pathLst>
            </a:custGeom>
            <a:solidFill>
              <a:srgbClr val="FCE46F"/>
            </a:solidFill>
          </p:spPr>
          <p:txBody>
            <a:bodyPr wrap="square" lIns="0" tIns="0" rIns="0" bIns="0" rtlCol="0"/>
            <a:lstStyle/>
            <a:p>
              <a:endParaRPr/>
            </a:p>
          </p:txBody>
        </p:sp>
        <p:sp>
          <p:nvSpPr>
            <p:cNvPr id="9882" name="object 9882"/>
            <p:cNvSpPr/>
            <p:nvPr/>
          </p:nvSpPr>
          <p:spPr>
            <a:xfrm>
              <a:off x="5523471" y="8638997"/>
              <a:ext cx="4445" cy="1270"/>
            </a:xfrm>
            <a:custGeom>
              <a:avLst/>
              <a:gdLst/>
              <a:ahLst/>
              <a:cxnLst/>
              <a:rect l="l" t="t" r="r" b="b"/>
              <a:pathLst>
                <a:path w="4445" h="1270">
                  <a:moveTo>
                    <a:pt x="4165" y="0"/>
                  </a:moveTo>
                  <a:lnTo>
                    <a:pt x="0" y="1257"/>
                  </a:lnTo>
                </a:path>
              </a:pathLst>
            </a:custGeom>
            <a:ln w="25400">
              <a:solidFill>
                <a:srgbClr val="FCE169"/>
              </a:solidFill>
            </a:ln>
          </p:spPr>
          <p:txBody>
            <a:bodyPr wrap="square" lIns="0" tIns="0" rIns="0" bIns="0" rtlCol="0"/>
            <a:lstStyle/>
            <a:p>
              <a:endParaRPr/>
            </a:p>
          </p:txBody>
        </p:sp>
        <p:sp>
          <p:nvSpPr>
            <p:cNvPr id="9883" name="object 9883"/>
            <p:cNvSpPr/>
            <p:nvPr/>
          </p:nvSpPr>
          <p:spPr>
            <a:xfrm>
              <a:off x="5521896" y="8638806"/>
              <a:ext cx="1905" cy="1905"/>
            </a:xfrm>
            <a:custGeom>
              <a:avLst/>
              <a:gdLst/>
              <a:ahLst/>
              <a:cxnLst/>
              <a:rect l="l" t="t" r="r" b="b"/>
              <a:pathLst>
                <a:path w="1904" h="1904">
                  <a:moveTo>
                    <a:pt x="1574" y="1447"/>
                  </a:moveTo>
                  <a:lnTo>
                    <a:pt x="0" y="0"/>
                  </a:lnTo>
                </a:path>
              </a:pathLst>
            </a:custGeom>
            <a:ln w="25400">
              <a:solidFill>
                <a:srgbClr val="FCE166"/>
              </a:solidFill>
            </a:ln>
          </p:spPr>
          <p:txBody>
            <a:bodyPr wrap="square" lIns="0" tIns="0" rIns="0" bIns="0" rtlCol="0"/>
            <a:lstStyle/>
            <a:p>
              <a:endParaRPr/>
            </a:p>
          </p:txBody>
        </p:sp>
        <p:sp>
          <p:nvSpPr>
            <p:cNvPr id="9884" name="object 9884"/>
            <p:cNvSpPr/>
            <p:nvPr/>
          </p:nvSpPr>
          <p:spPr>
            <a:xfrm>
              <a:off x="5521896" y="8637663"/>
              <a:ext cx="4445" cy="1270"/>
            </a:xfrm>
            <a:custGeom>
              <a:avLst/>
              <a:gdLst/>
              <a:ahLst/>
              <a:cxnLst/>
              <a:rect l="l" t="t" r="r" b="b"/>
              <a:pathLst>
                <a:path w="4445" h="1270">
                  <a:moveTo>
                    <a:pt x="0" y="1143"/>
                  </a:moveTo>
                  <a:lnTo>
                    <a:pt x="4254" y="0"/>
                  </a:lnTo>
                </a:path>
              </a:pathLst>
            </a:custGeom>
            <a:ln w="25400">
              <a:solidFill>
                <a:srgbClr val="FCE675"/>
              </a:solidFill>
            </a:ln>
          </p:spPr>
          <p:txBody>
            <a:bodyPr wrap="square" lIns="0" tIns="0" rIns="0" bIns="0" rtlCol="0"/>
            <a:lstStyle/>
            <a:p>
              <a:endParaRPr/>
            </a:p>
          </p:txBody>
        </p:sp>
        <p:sp>
          <p:nvSpPr>
            <p:cNvPr id="9885" name="object 9885"/>
            <p:cNvSpPr/>
            <p:nvPr/>
          </p:nvSpPr>
          <p:spPr>
            <a:xfrm>
              <a:off x="5526151" y="8637663"/>
              <a:ext cx="1905" cy="1905"/>
            </a:xfrm>
            <a:custGeom>
              <a:avLst/>
              <a:gdLst/>
              <a:ahLst/>
              <a:cxnLst/>
              <a:rect l="l" t="t" r="r" b="b"/>
              <a:pathLst>
                <a:path w="1904" h="1904">
                  <a:moveTo>
                    <a:pt x="0" y="0"/>
                  </a:moveTo>
                  <a:lnTo>
                    <a:pt x="1485" y="1333"/>
                  </a:lnTo>
                </a:path>
              </a:pathLst>
            </a:custGeom>
            <a:ln w="25400">
              <a:solidFill>
                <a:srgbClr val="FCE677"/>
              </a:solidFill>
            </a:ln>
          </p:spPr>
          <p:txBody>
            <a:bodyPr wrap="square" lIns="0" tIns="0" rIns="0" bIns="0" rtlCol="0"/>
            <a:lstStyle/>
            <a:p>
              <a:endParaRPr/>
            </a:p>
          </p:txBody>
        </p:sp>
        <p:sp>
          <p:nvSpPr>
            <p:cNvPr id="9886" name="object 9886"/>
            <p:cNvSpPr/>
            <p:nvPr/>
          </p:nvSpPr>
          <p:spPr>
            <a:xfrm>
              <a:off x="5520512" y="8636063"/>
              <a:ext cx="5715" cy="3175"/>
            </a:xfrm>
            <a:custGeom>
              <a:avLst/>
              <a:gdLst/>
              <a:ahLst/>
              <a:cxnLst/>
              <a:rect l="l" t="t" r="r" b="b"/>
              <a:pathLst>
                <a:path w="5714" h="3175">
                  <a:moveTo>
                    <a:pt x="4330" y="0"/>
                  </a:moveTo>
                  <a:lnTo>
                    <a:pt x="2870" y="406"/>
                  </a:lnTo>
                  <a:lnTo>
                    <a:pt x="1422" y="762"/>
                  </a:lnTo>
                  <a:lnTo>
                    <a:pt x="0" y="1028"/>
                  </a:lnTo>
                  <a:lnTo>
                    <a:pt x="431" y="1650"/>
                  </a:lnTo>
                  <a:lnTo>
                    <a:pt x="888" y="2222"/>
                  </a:lnTo>
                  <a:lnTo>
                    <a:pt x="1384" y="2743"/>
                  </a:lnTo>
                  <a:lnTo>
                    <a:pt x="2781" y="2438"/>
                  </a:lnTo>
                  <a:lnTo>
                    <a:pt x="4203" y="2057"/>
                  </a:lnTo>
                  <a:lnTo>
                    <a:pt x="5638" y="1600"/>
                  </a:lnTo>
                  <a:lnTo>
                    <a:pt x="5168" y="1117"/>
                  </a:lnTo>
                  <a:lnTo>
                    <a:pt x="4737" y="596"/>
                  </a:lnTo>
                  <a:lnTo>
                    <a:pt x="4330" y="0"/>
                  </a:lnTo>
                  <a:close/>
                </a:path>
              </a:pathLst>
            </a:custGeom>
            <a:solidFill>
              <a:srgbClr val="FCE777"/>
            </a:solidFill>
          </p:spPr>
          <p:txBody>
            <a:bodyPr wrap="square" lIns="0" tIns="0" rIns="0" bIns="0" rtlCol="0"/>
            <a:lstStyle/>
            <a:p>
              <a:endParaRPr/>
            </a:p>
          </p:txBody>
        </p:sp>
        <p:sp>
          <p:nvSpPr>
            <p:cNvPr id="9887" name="object 9887"/>
            <p:cNvSpPr/>
            <p:nvPr/>
          </p:nvSpPr>
          <p:spPr>
            <a:xfrm>
              <a:off x="5521896" y="8637663"/>
              <a:ext cx="4445" cy="1270"/>
            </a:xfrm>
            <a:custGeom>
              <a:avLst/>
              <a:gdLst/>
              <a:ahLst/>
              <a:cxnLst/>
              <a:rect l="l" t="t" r="r" b="b"/>
              <a:pathLst>
                <a:path w="4445" h="1270">
                  <a:moveTo>
                    <a:pt x="4254" y="0"/>
                  </a:moveTo>
                  <a:lnTo>
                    <a:pt x="0" y="1143"/>
                  </a:lnTo>
                </a:path>
              </a:pathLst>
            </a:custGeom>
            <a:ln w="25400">
              <a:solidFill>
                <a:srgbClr val="FCE675"/>
              </a:solidFill>
            </a:ln>
          </p:spPr>
          <p:txBody>
            <a:bodyPr wrap="square" lIns="0" tIns="0" rIns="0" bIns="0" rtlCol="0"/>
            <a:lstStyle/>
            <a:p>
              <a:endParaRPr/>
            </a:p>
          </p:txBody>
        </p:sp>
        <p:sp>
          <p:nvSpPr>
            <p:cNvPr id="9888" name="object 9888"/>
            <p:cNvSpPr/>
            <p:nvPr/>
          </p:nvSpPr>
          <p:spPr>
            <a:xfrm>
              <a:off x="5520512" y="8637092"/>
              <a:ext cx="1905" cy="1905"/>
            </a:xfrm>
            <a:custGeom>
              <a:avLst/>
              <a:gdLst/>
              <a:ahLst/>
              <a:cxnLst/>
              <a:rect l="l" t="t" r="r" b="b"/>
              <a:pathLst>
                <a:path w="1904" h="1904">
                  <a:moveTo>
                    <a:pt x="1384" y="1714"/>
                  </a:moveTo>
                  <a:lnTo>
                    <a:pt x="0" y="0"/>
                  </a:lnTo>
                </a:path>
              </a:pathLst>
            </a:custGeom>
            <a:ln w="25399">
              <a:solidFill>
                <a:srgbClr val="FDE46D"/>
              </a:solidFill>
            </a:ln>
          </p:spPr>
          <p:txBody>
            <a:bodyPr wrap="square" lIns="0" tIns="0" rIns="0" bIns="0" rtlCol="0"/>
            <a:lstStyle/>
            <a:p>
              <a:endParaRPr/>
            </a:p>
          </p:txBody>
        </p:sp>
        <p:sp>
          <p:nvSpPr>
            <p:cNvPr id="9889" name="object 9889"/>
            <p:cNvSpPr/>
            <p:nvPr/>
          </p:nvSpPr>
          <p:spPr>
            <a:xfrm>
              <a:off x="5520512" y="8636063"/>
              <a:ext cx="4445" cy="1270"/>
            </a:xfrm>
            <a:custGeom>
              <a:avLst/>
              <a:gdLst/>
              <a:ahLst/>
              <a:cxnLst/>
              <a:rect l="l" t="t" r="r" b="b"/>
              <a:pathLst>
                <a:path w="4445" h="1270">
                  <a:moveTo>
                    <a:pt x="0" y="1028"/>
                  </a:moveTo>
                  <a:lnTo>
                    <a:pt x="4330" y="0"/>
                  </a:lnTo>
                </a:path>
              </a:pathLst>
            </a:custGeom>
            <a:ln w="25400">
              <a:solidFill>
                <a:srgbClr val="FCE87A"/>
              </a:solidFill>
            </a:ln>
          </p:spPr>
          <p:txBody>
            <a:bodyPr wrap="square" lIns="0" tIns="0" rIns="0" bIns="0" rtlCol="0"/>
            <a:lstStyle/>
            <a:p>
              <a:endParaRPr/>
            </a:p>
          </p:txBody>
        </p:sp>
        <p:sp>
          <p:nvSpPr>
            <p:cNvPr id="9890" name="object 9890"/>
            <p:cNvSpPr/>
            <p:nvPr/>
          </p:nvSpPr>
          <p:spPr>
            <a:xfrm>
              <a:off x="5524843" y="8636063"/>
              <a:ext cx="1905" cy="1905"/>
            </a:xfrm>
            <a:custGeom>
              <a:avLst/>
              <a:gdLst/>
              <a:ahLst/>
              <a:cxnLst/>
              <a:rect l="l" t="t" r="r" b="b"/>
              <a:pathLst>
                <a:path w="1904" h="1904">
                  <a:moveTo>
                    <a:pt x="0" y="0"/>
                  </a:moveTo>
                  <a:lnTo>
                    <a:pt x="1308" y="1600"/>
                  </a:lnTo>
                </a:path>
              </a:pathLst>
            </a:custGeom>
            <a:ln w="25400">
              <a:solidFill>
                <a:srgbClr val="FCEA81"/>
              </a:solidFill>
            </a:ln>
          </p:spPr>
          <p:txBody>
            <a:bodyPr wrap="square" lIns="0" tIns="0" rIns="0" bIns="0" rtlCol="0"/>
            <a:lstStyle/>
            <a:p>
              <a:endParaRPr/>
            </a:p>
          </p:txBody>
        </p:sp>
        <p:sp>
          <p:nvSpPr>
            <p:cNvPr id="9891" name="object 9891"/>
            <p:cNvSpPr/>
            <p:nvPr/>
          </p:nvSpPr>
          <p:spPr>
            <a:xfrm>
              <a:off x="5517743" y="8638806"/>
              <a:ext cx="6350" cy="2540"/>
            </a:xfrm>
            <a:custGeom>
              <a:avLst/>
              <a:gdLst/>
              <a:ahLst/>
              <a:cxnLst/>
              <a:rect l="l" t="t" r="r" b="b"/>
              <a:pathLst>
                <a:path w="6350" h="2540">
                  <a:moveTo>
                    <a:pt x="4152" y="0"/>
                  </a:moveTo>
                  <a:lnTo>
                    <a:pt x="2743" y="317"/>
                  </a:lnTo>
                  <a:lnTo>
                    <a:pt x="1358" y="546"/>
                  </a:lnTo>
                  <a:lnTo>
                    <a:pt x="0" y="698"/>
                  </a:lnTo>
                  <a:lnTo>
                    <a:pt x="520" y="1257"/>
                  </a:lnTo>
                  <a:lnTo>
                    <a:pt x="1079" y="1790"/>
                  </a:lnTo>
                  <a:lnTo>
                    <a:pt x="1689" y="2286"/>
                  </a:lnTo>
                  <a:lnTo>
                    <a:pt x="2997" y="2082"/>
                  </a:lnTo>
                  <a:lnTo>
                    <a:pt x="4356" y="1790"/>
                  </a:lnTo>
                  <a:lnTo>
                    <a:pt x="5727" y="1447"/>
                  </a:lnTo>
                  <a:lnTo>
                    <a:pt x="5156" y="990"/>
                  </a:lnTo>
                  <a:lnTo>
                    <a:pt x="4635" y="520"/>
                  </a:lnTo>
                  <a:lnTo>
                    <a:pt x="4152" y="0"/>
                  </a:lnTo>
                  <a:close/>
                </a:path>
              </a:pathLst>
            </a:custGeom>
            <a:solidFill>
              <a:srgbClr val="FDDE5B"/>
            </a:solidFill>
          </p:spPr>
          <p:txBody>
            <a:bodyPr wrap="square" lIns="0" tIns="0" rIns="0" bIns="0" rtlCol="0"/>
            <a:lstStyle/>
            <a:p>
              <a:endParaRPr/>
            </a:p>
          </p:txBody>
        </p:sp>
        <p:sp>
          <p:nvSpPr>
            <p:cNvPr id="9892" name="object 9892"/>
            <p:cNvSpPr/>
            <p:nvPr/>
          </p:nvSpPr>
          <p:spPr>
            <a:xfrm>
              <a:off x="5519432" y="8640254"/>
              <a:ext cx="4445" cy="1270"/>
            </a:xfrm>
            <a:custGeom>
              <a:avLst/>
              <a:gdLst/>
              <a:ahLst/>
              <a:cxnLst/>
              <a:rect l="l" t="t" r="r" b="b"/>
              <a:pathLst>
                <a:path w="4445" h="1270">
                  <a:moveTo>
                    <a:pt x="4038" y="0"/>
                  </a:moveTo>
                  <a:lnTo>
                    <a:pt x="0" y="838"/>
                  </a:lnTo>
                </a:path>
              </a:pathLst>
            </a:custGeom>
            <a:ln w="25399">
              <a:solidFill>
                <a:srgbClr val="FCDD59"/>
              </a:solidFill>
            </a:ln>
          </p:spPr>
          <p:txBody>
            <a:bodyPr wrap="square" lIns="0" tIns="0" rIns="0" bIns="0" rtlCol="0"/>
            <a:lstStyle/>
            <a:p>
              <a:endParaRPr/>
            </a:p>
          </p:txBody>
        </p:sp>
        <p:sp>
          <p:nvSpPr>
            <p:cNvPr id="9893" name="object 9893"/>
            <p:cNvSpPr/>
            <p:nvPr/>
          </p:nvSpPr>
          <p:spPr>
            <a:xfrm>
              <a:off x="5517743" y="8639505"/>
              <a:ext cx="1905" cy="1905"/>
            </a:xfrm>
            <a:custGeom>
              <a:avLst/>
              <a:gdLst/>
              <a:ahLst/>
              <a:cxnLst/>
              <a:rect l="l" t="t" r="r" b="b"/>
              <a:pathLst>
                <a:path w="1904" h="1904">
                  <a:moveTo>
                    <a:pt x="1689" y="1587"/>
                  </a:moveTo>
                  <a:lnTo>
                    <a:pt x="0" y="0"/>
                  </a:lnTo>
                </a:path>
              </a:pathLst>
            </a:custGeom>
            <a:ln w="25400">
              <a:solidFill>
                <a:srgbClr val="FEDC50"/>
              </a:solidFill>
            </a:ln>
          </p:spPr>
          <p:txBody>
            <a:bodyPr wrap="square" lIns="0" tIns="0" rIns="0" bIns="0" rtlCol="0"/>
            <a:lstStyle/>
            <a:p>
              <a:endParaRPr/>
            </a:p>
          </p:txBody>
        </p:sp>
        <p:sp>
          <p:nvSpPr>
            <p:cNvPr id="9894" name="object 9894"/>
            <p:cNvSpPr/>
            <p:nvPr/>
          </p:nvSpPr>
          <p:spPr>
            <a:xfrm>
              <a:off x="5517743" y="8638806"/>
              <a:ext cx="4445" cy="1270"/>
            </a:xfrm>
            <a:custGeom>
              <a:avLst/>
              <a:gdLst/>
              <a:ahLst/>
              <a:cxnLst/>
              <a:rect l="l" t="t" r="r" b="b"/>
              <a:pathLst>
                <a:path w="4445" h="1270">
                  <a:moveTo>
                    <a:pt x="0" y="698"/>
                  </a:moveTo>
                  <a:lnTo>
                    <a:pt x="4152" y="0"/>
                  </a:lnTo>
                </a:path>
              </a:pathLst>
            </a:custGeom>
            <a:ln w="25400">
              <a:solidFill>
                <a:srgbClr val="FEDF5D"/>
              </a:solidFill>
            </a:ln>
          </p:spPr>
          <p:txBody>
            <a:bodyPr wrap="square" lIns="0" tIns="0" rIns="0" bIns="0" rtlCol="0"/>
            <a:lstStyle/>
            <a:p>
              <a:endParaRPr/>
            </a:p>
          </p:txBody>
        </p:sp>
        <p:sp>
          <p:nvSpPr>
            <p:cNvPr id="9895" name="object 9895"/>
            <p:cNvSpPr/>
            <p:nvPr/>
          </p:nvSpPr>
          <p:spPr>
            <a:xfrm>
              <a:off x="5521896" y="8638806"/>
              <a:ext cx="1905" cy="1905"/>
            </a:xfrm>
            <a:custGeom>
              <a:avLst/>
              <a:gdLst/>
              <a:ahLst/>
              <a:cxnLst/>
              <a:rect l="l" t="t" r="r" b="b"/>
              <a:pathLst>
                <a:path w="1904" h="1904">
                  <a:moveTo>
                    <a:pt x="0" y="0"/>
                  </a:moveTo>
                  <a:lnTo>
                    <a:pt x="1574" y="1447"/>
                  </a:lnTo>
                </a:path>
              </a:pathLst>
            </a:custGeom>
            <a:ln w="25400">
              <a:solidFill>
                <a:srgbClr val="FCE166"/>
              </a:solidFill>
            </a:ln>
          </p:spPr>
          <p:txBody>
            <a:bodyPr wrap="square" lIns="0" tIns="0" rIns="0" bIns="0" rtlCol="0"/>
            <a:lstStyle/>
            <a:p>
              <a:endParaRPr/>
            </a:p>
          </p:txBody>
        </p:sp>
        <p:sp>
          <p:nvSpPr>
            <p:cNvPr id="9896" name="object 9896"/>
            <p:cNvSpPr/>
            <p:nvPr/>
          </p:nvSpPr>
          <p:spPr>
            <a:xfrm>
              <a:off x="5516310" y="8637092"/>
              <a:ext cx="5715" cy="2540"/>
            </a:xfrm>
            <a:custGeom>
              <a:avLst/>
              <a:gdLst/>
              <a:ahLst/>
              <a:cxnLst/>
              <a:rect l="l" t="t" r="r" b="b"/>
              <a:pathLst>
                <a:path w="5714" h="2540">
                  <a:moveTo>
                    <a:pt x="4201" y="0"/>
                  </a:moveTo>
                  <a:lnTo>
                    <a:pt x="2779" y="279"/>
                  </a:lnTo>
                  <a:lnTo>
                    <a:pt x="1382" y="469"/>
                  </a:lnTo>
                  <a:lnTo>
                    <a:pt x="0" y="596"/>
                  </a:lnTo>
                  <a:lnTo>
                    <a:pt x="465" y="1273"/>
                  </a:lnTo>
                  <a:lnTo>
                    <a:pt x="912" y="1841"/>
                  </a:lnTo>
                  <a:lnTo>
                    <a:pt x="1432" y="2412"/>
                  </a:lnTo>
                  <a:lnTo>
                    <a:pt x="2791" y="2260"/>
                  </a:lnTo>
                  <a:lnTo>
                    <a:pt x="4176" y="2031"/>
                  </a:lnTo>
                  <a:lnTo>
                    <a:pt x="5585" y="1714"/>
                  </a:lnTo>
                  <a:lnTo>
                    <a:pt x="5090" y="1193"/>
                  </a:lnTo>
                  <a:lnTo>
                    <a:pt x="4527" y="469"/>
                  </a:lnTo>
                  <a:lnTo>
                    <a:pt x="4201" y="0"/>
                  </a:lnTo>
                  <a:close/>
                </a:path>
              </a:pathLst>
            </a:custGeom>
            <a:solidFill>
              <a:srgbClr val="FEE05F"/>
            </a:solidFill>
          </p:spPr>
          <p:txBody>
            <a:bodyPr wrap="square" lIns="0" tIns="0" rIns="0" bIns="0" rtlCol="0"/>
            <a:lstStyle/>
            <a:p>
              <a:endParaRPr/>
            </a:p>
          </p:txBody>
        </p:sp>
        <p:sp>
          <p:nvSpPr>
            <p:cNvPr id="9897" name="object 9897"/>
            <p:cNvSpPr/>
            <p:nvPr/>
          </p:nvSpPr>
          <p:spPr>
            <a:xfrm>
              <a:off x="5517743" y="8638806"/>
              <a:ext cx="4445" cy="1270"/>
            </a:xfrm>
            <a:custGeom>
              <a:avLst/>
              <a:gdLst/>
              <a:ahLst/>
              <a:cxnLst/>
              <a:rect l="l" t="t" r="r" b="b"/>
              <a:pathLst>
                <a:path w="4445" h="1270">
                  <a:moveTo>
                    <a:pt x="4152" y="0"/>
                  </a:moveTo>
                  <a:lnTo>
                    <a:pt x="0" y="698"/>
                  </a:lnTo>
                </a:path>
              </a:pathLst>
            </a:custGeom>
            <a:ln w="25400">
              <a:solidFill>
                <a:srgbClr val="FEDF5D"/>
              </a:solidFill>
            </a:ln>
          </p:spPr>
          <p:txBody>
            <a:bodyPr wrap="square" lIns="0" tIns="0" rIns="0" bIns="0" rtlCol="0"/>
            <a:lstStyle/>
            <a:p>
              <a:endParaRPr/>
            </a:p>
          </p:txBody>
        </p:sp>
        <p:sp>
          <p:nvSpPr>
            <p:cNvPr id="9898" name="object 9898"/>
            <p:cNvSpPr/>
            <p:nvPr/>
          </p:nvSpPr>
          <p:spPr>
            <a:xfrm>
              <a:off x="5516326" y="8637711"/>
              <a:ext cx="1905" cy="1905"/>
            </a:xfrm>
            <a:custGeom>
              <a:avLst/>
              <a:gdLst/>
              <a:ahLst/>
              <a:cxnLst/>
              <a:rect l="l" t="t" r="r" b="b"/>
              <a:pathLst>
                <a:path w="1904" h="1904">
                  <a:moveTo>
                    <a:pt x="1417" y="1793"/>
                  </a:moveTo>
                  <a:lnTo>
                    <a:pt x="0" y="0"/>
                  </a:lnTo>
                </a:path>
              </a:pathLst>
            </a:custGeom>
            <a:ln w="25400">
              <a:solidFill>
                <a:srgbClr val="FEDC50"/>
              </a:solidFill>
            </a:ln>
          </p:spPr>
          <p:txBody>
            <a:bodyPr wrap="square" lIns="0" tIns="0" rIns="0" bIns="0" rtlCol="0"/>
            <a:lstStyle/>
            <a:p>
              <a:endParaRPr/>
            </a:p>
          </p:txBody>
        </p:sp>
        <p:sp>
          <p:nvSpPr>
            <p:cNvPr id="9899" name="object 9899"/>
            <p:cNvSpPr/>
            <p:nvPr/>
          </p:nvSpPr>
          <p:spPr>
            <a:xfrm>
              <a:off x="5516310" y="8637092"/>
              <a:ext cx="4445" cy="635"/>
            </a:xfrm>
            <a:custGeom>
              <a:avLst/>
              <a:gdLst/>
              <a:ahLst/>
              <a:cxnLst/>
              <a:rect l="l" t="t" r="r" b="b"/>
              <a:pathLst>
                <a:path w="4445" h="634">
                  <a:moveTo>
                    <a:pt x="0" y="596"/>
                  </a:moveTo>
                  <a:lnTo>
                    <a:pt x="4201" y="0"/>
                  </a:lnTo>
                </a:path>
              </a:pathLst>
            </a:custGeom>
            <a:ln w="25399">
              <a:solidFill>
                <a:srgbClr val="FEE05F"/>
              </a:solidFill>
            </a:ln>
          </p:spPr>
          <p:txBody>
            <a:bodyPr wrap="square" lIns="0" tIns="0" rIns="0" bIns="0" rtlCol="0"/>
            <a:lstStyle/>
            <a:p>
              <a:endParaRPr/>
            </a:p>
          </p:txBody>
        </p:sp>
        <p:sp>
          <p:nvSpPr>
            <p:cNvPr id="9900" name="object 9900"/>
            <p:cNvSpPr/>
            <p:nvPr/>
          </p:nvSpPr>
          <p:spPr>
            <a:xfrm>
              <a:off x="5520512" y="8637092"/>
              <a:ext cx="1905" cy="1905"/>
            </a:xfrm>
            <a:custGeom>
              <a:avLst/>
              <a:gdLst/>
              <a:ahLst/>
              <a:cxnLst/>
              <a:rect l="l" t="t" r="r" b="b"/>
              <a:pathLst>
                <a:path w="1904" h="1904">
                  <a:moveTo>
                    <a:pt x="0" y="0"/>
                  </a:moveTo>
                  <a:lnTo>
                    <a:pt x="1384" y="1714"/>
                  </a:lnTo>
                </a:path>
              </a:pathLst>
            </a:custGeom>
            <a:ln w="25399">
              <a:solidFill>
                <a:srgbClr val="FDE46D"/>
              </a:solidFill>
            </a:ln>
          </p:spPr>
          <p:txBody>
            <a:bodyPr wrap="square" lIns="0" tIns="0" rIns="0" bIns="0" rtlCol="0"/>
            <a:lstStyle/>
            <a:p>
              <a:endParaRPr/>
            </a:p>
          </p:txBody>
        </p:sp>
        <p:sp>
          <p:nvSpPr>
            <p:cNvPr id="9901" name="object 9901"/>
            <p:cNvSpPr/>
            <p:nvPr/>
          </p:nvSpPr>
          <p:spPr>
            <a:xfrm>
              <a:off x="5580938" y="8577035"/>
              <a:ext cx="7620" cy="13970"/>
            </a:xfrm>
            <a:custGeom>
              <a:avLst/>
              <a:gdLst/>
              <a:ahLst/>
              <a:cxnLst/>
              <a:rect l="l" t="t" r="r" b="b"/>
              <a:pathLst>
                <a:path w="7620" h="13970">
                  <a:moveTo>
                    <a:pt x="4748" y="0"/>
                  </a:moveTo>
                  <a:lnTo>
                    <a:pt x="3390" y="2424"/>
                  </a:lnTo>
                  <a:lnTo>
                    <a:pt x="1790" y="5192"/>
                  </a:lnTo>
                  <a:lnTo>
                    <a:pt x="0" y="8088"/>
                  </a:lnTo>
                  <a:lnTo>
                    <a:pt x="914" y="9802"/>
                  </a:lnTo>
                  <a:lnTo>
                    <a:pt x="1358" y="12190"/>
                  </a:lnTo>
                  <a:lnTo>
                    <a:pt x="2273" y="13879"/>
                  </a:lnTo>
                  <a:lnTo>
                    <a:pt x="4114" y="11123"/>
                  </a:lnTo>
                  <a:lnTo>
                    <a:pt x="5867" y="8304"/>
                  </a:lnTo>
                  <a:lnTo>
                    <a:pt x="7564" y="5480"/>
                  </a:lnTo>
                  <a:lnTo>
                    <a:pt x="4748" y="0"/>
                  </a:lnTo>
                  <a:close/>
                </a:path>
              </a:pathLst>
            </a:custGeom>
            <a:solidFill>
              <a:srgbClr val="F8DC5D"/>
            </a:solidFill>
          </p:spPr>
          <p:txBody>
            <a:bodyPr wrap="square" lIns="0" tIns="0" rIns="0" bIns="0" rtlCol="0"/>
            <a:lstStyle/>
            <a:p>
              <a:endParaRPr/>
            </a:p>
          </p:txBody>
        </p:sp>
        <p:sp>
          <p:nvSpPr>
            <p:cNvPr id="9902" name="object 9902"/>
            <p:cNvSpPr/>
            <p:nvPr/>
          </p:nvSpPr>
          <p:spPr>
            <a:xfrm>
              <a:off x="5580938" y="8577035"/>
              <a:ext cx="5080" cy="8255"/>
            </a:xfrm>
            <a:custGeom>
              <a:avLst/>
              <a:gdLst/>
              <a:ahLst/>
              <a:cxnLst/>
              <a:rect l="l" t="t" r="r" b="b"/>
              <a:pathLst>
                <a:path w="5079" h="8254">
                  <a:moveTo>
                    <a:pt x="4748" y="0"/>
                  </a:moveTo>
                  <a:lnTo>
                    <a:pt x="0" y="8088"/>
                  </a:lnTo>
                </a:path>
              </a:pathLst>
            </a:custGeom>
            <a:ln w="25400">
              <a:solidFill>
                <a:srgbClr val="F7DB5C"/>
              </a:solidFill>
            </a:ln>
          </p:spPr>
          <p:txBody>
            <a:bodyPr wrap="square" lIns="0" tIns="0" rIns="0" bIns="0" rtlCol="0"/>
            <a:lstStyle/>
            <a:p>
              <a:endParaRPr/>
            </a:p>
          </p:txBody>
        </p:sp>
        <p:sp>
          <p:nvSpPr>
            <p:cNvPr id="9903" name="object 9903"/>
            <p:cNvSpPr/>
            <p:nvPr/>
          </p:nvSpPr>
          <p:spPr>
            <a:xfrm>
              <a:off x="5580938" y="8585123"/>
              <a:ext cx="2540" cy="6350"/>
            </a:xfrm>
            <a:custGeom>
              <a:avLst/>
              <a:gdLst/>
              <a:ahLst/>
              <a:cxnLst/>
              <a:rect l="l" t="t" r="r" b="b"/>
              <a:pathLst>
                <a:path w="2539" h="6350">
                  <a:moveTo>
                    <a:pt x="0" y="0"/>
                  </a:moveTo>
                  <a:lnTo>
                    <a:pt x="2273" y="5791"/>
                  </a:lnTo>
                </a:path>
              </a:pathLst>
            </a:custGeom>
            <a:ln w="25400">
              <a:solidFill>
                <a:srgbClr val="F7D655"/>
              </a:solidFill>
            </a:ln>
          </p:spPr>
          <p:txBody>
            <a:bodyPr wrap="square" lIns="0" tIns="0" rIns="0" bIns="0" rtlCol="0"/>
            <a:lstStyle/>
            <a:p>
              <a:endParaRPr/>
            </a:p>
          </p:txBody>
        </p:sp>
        <p:sp>
          <p:nvSpPr>
            <p:cNvPr id="9904" name="object 9904"/>
            <p:cNvSpPr/>
            <p:nvPr/>
          </p:nvSpPr>
          <p:spPr>
            <a:xfrm>
              <a:off x="5583212" y="8582515"/>
              <a:ext cx="5715" cy="8890"/>
            </a:xfrm>
            <a:custGeom>
              <a:avLst/>
              <a:gdLst/>
              <a:ahLst/>
              <a:cxnLst/>
              <a:rect l="l" t="t" r="r" b="b"/>
              <a:pathLst>
                <a:path w="5714" h="8890">
                  <a:moveTo>
                    <a:pt x="0" y="8399"/>
                  </a:moveTo>
                  <a:lnTo>
                    <a:pt x="5290" y="0"/>
                  </a:lnTo>
                </a:path>
              </a:pathLst>
            </a:custGeom>
            <a:ln w="25400">
              <a:solidFill>
                <a:srgbClr val="F9DC5D"/>
              </a:solidFill>
            </a:ln>
          </p:spPr>
          <p:txBody>
            <a:bodyPr wrap="square" lIns="0" tIns="0" rIns="0" bIns="0" rtlCol="0"/>
            <a:lstStyle/>
            <a:p>
              <a:endParaRPr/>
            </a:p>
          </p:txBody>
        </p:sp>
        <p:sp>
          <p:nvSpPr>
            <p:cNvPr id="9905" name="object 9905"/>
            <p:cNvSpPr/>
            <p:nvPr/>
          </p:nvSpPr>
          <p:spPr>
            <a:xfrm>
              <a:off x="5575109" y="8585123"/>
              <a:ext cx="8255" cy="13970"/>
            </a:xfrm>
            <a:custGeom>
              <a:avLst/>
              <a:gdLst/>
              <a:ahLst/>
              <a:cxnLst/>
              <a:rect l="l" t="t" r="r" b="b"/>
              <a:pathLst>
                <a:path w="8254" h="13970">
                  <a:moveTo>
                    <a:pt x="5829" y="0"/>
                  </a:moveTo>
                  <a:lnTo>
                    <a:pt x="4051" y="2895"/>
                  </a:lnTo>
                  <a:lnTo>
                    <a:pt x="2082" y="5918"/>
                  </a:lnTo>
                  <a:lnTo>
                    <a:pt x="0" y="8851"/>
                  </a:lnTo>
                  <a:lnTo>
                    <a:pt x="876" y="10464"/>
                  </a:lnTo>
                  <a:lnTo>
                    <a:pt x="1473" y="12357"/>
                  </a:lnTo>
                  <a:lnTo>
                    <a:pt x="2362" y="13906"/>
                  </a:lnTo>
                  <a:lnTo>
                    <a:pt x="4356" y="11277"/>
                  </a:lnTo>
                  <a:lnTo>
                    <a:pt x="6273" y="8559"/>
                  </a:lnTo>
                  <a:lnTo>
                    <a:pt x="8102" y="5791"/>
                  </a:lnTo>
                  <a:lnTo>
                    <a:pt x="7188" y="4102"/>
                  </a:lnTo>
                  <a:lnTo>
                    <a:pt x="6743" y="1714"/>
                  </a:lnTo>
                  <a:lnTo>
                    <a:pt x="5829" y="0"/>
                  </a:lnTo>
                  <a:close/>
                </a:path>
              </a:pathLst>
            </a:custGeom>
            <a:solidFill>
              <a:srgbClr val="F8D552"/>
            </a:solidFill>
          </p:spPr>
          <p:txBody>
            <a:bodyPr wrap="square" lIns="0" tIns="0" rIns="0" bIns="0" rtlCol="0"/>
            <a:lstStyle/>
            <a:p>
              <a:endParaRPr/>
            </a:p>
          </p:txBody>
        </p:sp>
        <p:sp>
          <p:nvSpPr>
            <p:cNvPr id="9906" name="object 9906"/>
            <p:cNvSpPr/>
            <p:nvPr/>
          </p:nvSpPr>
          <p:spPr>
            <a:xfrm>
              <a:off x="5580938" y="8585123"/>
              <a:ext cx="2540" cy="6350"/>
            </a:xfrm>
            <a:custGeom>
              <a:avLst/>
              <a:gdLst/>
              <a:ahLst/>
              <a:cxnLst/>
              <a:rect l="l" t="t" r="r" b="b"/>
              <a:pathLst>
                <a:path w="2539" h="6350">
                  <a:moveTo>
                    <a:pt x="2273" y="5791"/>
                  </a:moveTo>
                  <a:lnTo>
                    <a:pt x="0" y="0"/>
                  </a:lnTo>
                </a:path>
              </a:pathLst>
            </a:custGeom>
            <a:ln w="25400">
              <a:solidFill>
                <a:srgbClr val="F7D655"/>
              </a:solidFill>
            </a:ln>
          </p:spPr>
          <p:txBody>
            <a:bodyPr wrap="square" lIns="0" tIns="0" rIns="0" bIns="0" rtlCol="0"/>
            <a:lstStyle/>
            <a:p>
              <a:endParaRPr/>
            </a:p>
          </p:txBody>
        </p:sp>
        <p:sp>
          <p:nvSpPr>
            <p:cNvPr id="9907" name="object 9907"/>
            <p:cNvSpPr/>
            <p:nvPr/>
          </p:nvSpPr>
          <p:spPr>
            <a:xfrm>
              <a:off x="5575109" y="8585123"/>
              <a:ext cx="6350" cy="8890"/>
            </a:xfrm>
            <a:custGeom>
              <a:avLst/>
              <a:gdLst/>
              <a:ahLst/>
              <a:cxnLst/>
              <a:rect l="l" t="t" r="r" b="b"/>
              <a:pathLst>
                <a:path w="6350" h="8890">
                  <a:moveTo>
                    <a:pt x="5829" y="0"/>
                  </a:moveTo>
                  <a:lnTo>
                    <a:pt x="0" y="8851"/>
                  </a:lnTo>
                </a:path>
              </a:pathLst>
            </a:custGeom>
            <a:ln w="25400">
              <a:solidFill>
                <a:srgbClr val="F7D552"/>
              </a:solidFill>
            </a:ln>
          </p:spPr>
          <p:txBody>
            <a:bodyPr wrap="square" lIns="0" tIns="0" rIns="0" bIns="0" rtlCol="0"/>
            <a:lstStyle/>
            <a:p>
              <a:endParaRPr/>
            </a:p>
          </p:txBody>
        </p:sp>
        <p:sp>
          <p:nvSpPr>
            <p:cNvPr id="9908" name="object 9908"/>
            <p:cNvSpPr/>
            <p:nvPr/>
          </p:nvSpPr>
          <p:spPr>
            <a:xfrm>
              <a:off x="5575109" y="8593975"/>
              <a:ext cx="2540" cy="5080"/>
            </a:xfrm>
            <a:custGeom>
              <a:avLst/>
              <a:gdLst/>
              <a:ahLst/>
              <a:cxnLst/>
              <a:rect l="l" t="t" r="r" b="b"/>
              <a:pathLst>
                <a:path w="2539" h="5079">
                  <a:moveTo>
                    <a:pt x="0" y="0"/>
                  </a:moveTo>
                  <a:lnTo>
                    <a:pt x="2362" y="5054"/>
                  </a:lnTo>
                </a:path>
              </a:pathLst>
            </a:custGeom>
            <a:ln w="25400">
              <a:solidFill>
                <a:srgbClr val="F8D350"/>
              </a:solidFill>
            </a:ln>
          </p:spPr>
          <p:txBody>
            <a:bodyPr wrap="square" lIns="0" tIns="0" rIns="0" bIns="0" rtlCol="0"/>
            <a:lstStyle/>
            <a:p>
              <a:endParaRPr/>
            </a:p>
          </p:txBody>
        </p:sp>
        <p:sp>
          <p:nvSpPr>
            <p:cNvPr id="9909" name="object 9909"/>
            <p:cNvSpPr/>
            <p:nvPr/>
          </p:nvSpPr>
          <p:spPr>
            <a:xfrm>
              <a:off x="5577471" y="8590915"/>
              <a:ext cx="6350" cy="8255"/>
            </a:xfrm>
            <a:custGeom>
              <a:avLst/>
              <a:gdLst/>
              <a:ahLst/>
              <a:cxnLst/>
              <a:rect l="l" t="t" r="r" b="b"/>
              <a:pathLst>
                <a:path w="6350" h="8254">
                  <a:moveTo>
                    <a:pt x="0" y="8115"/>
                  </a:moveTo>
                  <a:lnTo>
                    <a:pt x="5740" y="0"/>
                  </a:lnTo>
                </a:path>
              </a:pathLst>
            </a:custGeom>
            <a:ln w="25400">
              <a:solidFill>
                <a:srgbClr val="F8D552"/>
              </a:solidFill>
            </a:ln>
          </p:spPr>
          <p:txBody>
            <a:bodyPr wrap="square" lIns="0" tIns="0" rIns="0" bIns="0" rtlCol="0"/>
            <a:lstStyle/>
            <a:p>
              <a:endParaRPr/>
            </a:p>
          </p:txBody>
        </p:sp>
        <p:sp>
          <p:nvSpPr>
            <p:cNvPr id="9910" name="object 9910"/>
            <p:cNvSpPr/>
            <p:nvPr/>
          </p:nvSpPr>
          <p:spPr>
            <a:xfrm>
              <a:off x="5555475" y="8593975"/>
              <a:ext cx="22225" cy="24765"/>
            </a:xfrm>
            <a:custGeom>
              <a:avLst/>
              <a:gdLst/>
              <a:ahLst/>
              <a:cxnLst/>
              <a:rect l="l" t="t" r="r" b="b"/>
              <a:pathLst>
                <a:path w="22225" h="24765">
                  <a:moveTo>
                    <a:pt x="19634" y="0"/>
                  </a:moveTo>
                  <a:lnTo>
                    <a:pt x="15500" y="5727"/>
                  </a:lnTo>
                  <a:lnTo>
                    <a:pt x="10850" y="10926"/>
                  </a:lnTo>
                  <a:lnTo>
                    <a:pt x="5684" y="15600"/>
                  </a:lnTo>
                  <a:lnTo>
                    <a:pt x="0" y="19748"/>
                  </a:lnTo>
                  <a:lnTo>
                    <a:pt x="1054" y="21335"/>
                  </a:lnTo>
                  <a:lnTo>
                    <a:pt x="21996" y="5054"/>
                  </a:lnTo>
                  <a:lnTo>
                    <a:pt x="21107" y="3505"/>
                  </a:lnTo>
                  <a:lnTo>
                    <a:pt x="20510" y="1612"/>
                  </a:lnTo>
                  <a:lnTo>
                    <a:pt x="19634" y="0"/>
                  </a:lnTo>
                  <a:close/>
                </a:path>
              </a:pathLst>
            </a:custGeom>
            <a:solidFill>
              <a:srgbClr val="FCD750"/>
            </a:solidFill>
          </p:spPr>
          <p:txBody>
            <a:bodyPr wrap="square" lIns="0" tIns="0" rIns="0" bIns="0" rtlCol="0"/>
            <a:lstStyle/>
            <a:p>
              <a:endParaRPr/>
            </a:p>
          </p:txBody>
        </p:sp>
        <p:sp>
          <p:nvSpPr>
            <p:cNvPr id="9911" name="object 9911"/>
            <p:cNvSpPr/>
            <p:nvPr/>
          </p:nvSpPr>
          <p:spPr>
            <a:xfrm>
              <a:off x="5558663" y="8599030"/>
              <a:ext cx="19050" cy="19685"/>
            </a:xfrm>
            <a:custGeom>
              <a:avLst/>
              <a:gdLst/>
              <a:ahLst/>
              <a:cxnLst/>
              <a:rect l="l" t="t" r="r" b="b"/>
              <a:pathLst>
                <a:path w="19050" h="19684">
                  <a:moveTo>
                    <a:pt x="18808" y="0"/>
                  </a:moveTo>
                  <a:lnTo>
                    <a:pt x="14585" y="5273"/>
                  </a:lnTo>
                  <a:lnTo>
                    <a:pt x="10066" y="10275"/>
                  </a:lnTo>
                  <a:lnTo>
                    <a:pt x="5215" y="14957"/>
                  </a:lnTo>
                  <a:lnTo>
                    <a:pt x="0" y="19265"/>
                  </a:lnTo>
                </a:path>
              </a:pathLst>
            </a:custGeom>
            <a:ln w="25400">
              <a:solidFill>
                <a:srgbClr val="FCD750"/>
              </a:solidFill>
            </a:ln>
          </p:spPr>
          <p:txBody>
            <a:bodyPr wrap="square" lIns="0" tIns="0" rIns="0" bIns="0" rtlCol="0"/>
            <a:lstStyle/>
            <a:p>
              <a:endParaRPr/>
            </a:p>
          </p:txBody>
        </p:sp>
        <p:sp>
          <p:nvSpPr>
            <p:cNvPr id="9912" name="object 9912"/>
            <p:cNvSpPr/>
            <p:nvPr/>
          </p:nvSpPr>
          <p:spPr>
            <a:xfrm>
              <a:off x="5555475" y="8613724"/>
              <a:ext cx="3810" cy="5080"/>
            </a:xfrm>
            <a:custGeom>
              <a:avLst/>
              <a:gdLst/>
              <a:ahLst/>
              <a:cxnLst/>
              <a:rect l="l" t="t" r="r" b="b"/>
              <a:pathLst>
                <a:path w="3810" h="5079">
                  <a:moveTo>
                    <a:pt x="3187" y="4572"/>
                  </a:moveTo>
                  <a:lnTo>
                    <a:pt x="0" y="0"/>
                  </a:lnTo>
                </a:path>
              </a:pathLst>
            </a:custGeom>
            <a:ln w="25400">
              <a:solidFill>
                <a:srgbClr val="FFDC50"/>
              </a:solidFill>
            </a:ln>
          </p:spPr>
          <p:txBody>
            <a:bodyPr wrap="square" lIns="0" tIns="0" rIns="0" bIns="0" rtlCol="0"/>
            <a:lstStyle/>
            <a:p>
              <a:endParaRPr/>
            </a:p>
          </p:txBody>
        </p:sp>
        <p:sp>
          <p:nvSpPr>
            <p:cNvPr id="9913" name="object 9913"/>
            <p:cNvSpPr/>
            <p:nvPr/>
          </p:nvSpPr>
          <p:spPr>
            <a:xfrm>
              <a:off x="5555475" y="8593975"/>
              <a:ext cx="19685" cy="20320"/>
            </a:xfrm>
            <a:custGeom>
              <a:avLst/>
              <a:gdLst/>
              <a:ahLst/>
              <a:cxnLst/>
              <a:rect l="l" t="t" r="r" b="b"/>
              <a:pathLst>
                <a:path w="19685" h="20320">
                  <a:moveTo>
                    <a:pt x="0" y="19748"/>
                  </a:moveTo>
                  <a:lnTo>
                    <a:pt x="5684" y="15600"/>
                  </a:lnTo>
                  <a:lnTo>
                    <a:pt x="10850" y="10926"/>
                  </a:lnTo>
                  <a:lnTo>
                    <a:pt x="15500" y="5727"/>
                  </a:lnTo>
                  <a:lnTo>
                    <a:pt x="19634" y="0"/>
                  </a:lnTo>
                </a:path>
              </a:pathLst>
            </a:custGeom>
            <a:ln w="25400">
              <a:solidFill>
                <a:srgbClr val="FCD750"/>
              </a:solidFill>
            </a:ln>
          </p:spPr>
          <p:txBody>
            <a:bodyPr wrap="square" lIns="0" tIns="0" rIns="0" bIns="0" rtlCol="0"/>
            <a:lstStyle/>
            <a:p>
              <a:endParaRPr/>
            </a:p>
          </p:txBody>
        </p:sp>
        <p:sp>
          <p:nvSpPr>
            <p:cNvPr id="9914" name="object 9914"/>
            <p:cNvSpPr/>
            <p:nvPr/>
          </p:nvSpPr>
          <p:spPr>
            <a:xfrm>
              <a:off x="5575109" y="8593975"/>
              <a:ext cx="2540" cy="5080"/>
            </a:xfrm>
            <a:custGeom>
              <a:avLst/>
              <a:gdLst/>
              <a:ahLst/>
              <a:cxnLst/>
              <a:rect l="l" t="t" r="r" b="b"/>
              <a:pathLst>
                <a:path w="2539" h="5079">
                  <a:moveTo>
                    <a:pt x="0" y="0"/>
                  </a:moveTo>
                  <a:lnTo>
                    <a:pt x="2362" y="5054"/>
                  </a:lnTo>
                </a:path>
              </a:pathLst>
            </a:custGeom>
            <a:ln w="25400">
              <a:solidFill>
                <a:srgbClr val="F8D350"/>
              </a:solidFill>
            </a:ln>
          </p:spPr>
          <p:txBody>
            <a:bodyPr wrap="square" lIns="0" tIns="0" rIns="0" bIns="0" rtlCol="0"/>
            <a:lstStyle/>
            <a:p>
              <a:endParaRPr/>
            </a:p>
          </p:txBody>
        </p:sp>
        <p:sp>
          <p:nvSpPr>
            <p:cNvPr id="9915" name="object 9915"/>
            <p:cNvSpPr/>
            <p:nvPr/>
          </p:nvSpPr>
          <p:spPr>
            <a:xfrm>
              <a:off x="5552732" y="8613724"/>
              <a:ext cx="6350" cy="6985"/>
            </a:xfrm>
            <a:custGeom>
              <a:avLst/>
              <a:gdLst/>
              <a:ahLst/>
              <a:cxnLst/>
              <a:rect l="l" t="t" r="r" b="b"/>
              <a:pathLst>
                <a:path w="6350" h="6984">
                  <a:moveTo>
                    <a:pt x="2743" y="0"/>
                  </a:moveTo>
                  <a:lnTo>
                    <a:pt x="1854" y="584"/>
                  </a:lnTo>
                  <a:lnTo>
                    <a:pt x="939" y="1168"/>
                  </a:lnTo>
                  <a:lnTo>
                    <a:pt x="0" y="1727"/>
                  </a:lnTo>
                  <a:lnTo>
                    <a:pt x="2120" y="5054"/>
                  </a:lnTo>
                  <a:lnTo>
                    <a:pt x="3225" y="6553"/>
                  </a:lnTo>
                  <a:lnTo>
                    <a:pt x="4152" y="5892"/>
                  </a:lnTo>
                  <a:lnTo>
                    <a:pt x="5054" y="5232"/>
                  </a:lnTo>
                  <a:lnTo>
                    <a:pt x="5930" y="4572"/>
                  </a:lnTo>
                  <a:lnTo>
                    <a:pt x="4864" y="3111"/>
                  </a:lnTo>
                  <a:lnTo>
                    <a:pt x="3797" y="1587"/>
                  </a:lnTo>
                  <a:lnTo>
                    <a:pt x="2743" y="0"/>
                  </a:lnTo>
                  <a:close/>
                </a:path>
              </a:pathLst>
            </a:custGeom>
            <a:solidFill>
              <a:srgbClr val="FFDD51"/>
            </a:solidFill>
          </p:spPr>
          <p:txBody>
            <a:bodyPr wrap="square" lIns="0" tIns="0" rIns="0" bIns="0" rtlCol="0"/>
            <a:lstStyle/>
            <a:p>
              <a:endParaRPr/>
            </a:p>
          </p:txBody>
        </p:sp>
        <p:sp>
          <p:nvSpPr>
            <p:cNvPr id="9916" name="object 9916"/>
            <p:cNvSpPr/>
            <p:nvPr/>
          </p:nvSpPr>
          <p:spPr>
            <a:xfrm>
              <a:off x="5555475" y="8613724"/>
              <a:ext cx="3810" cy="5080"/>
            </a:xfrm>
            <a:custGeom>
              <a:avLst/>
              <a:gdLst/>
              <a:ahLst/>
              <a:cxnLst/>
              <a:rect l="l" t="t" r="r" b="b"/>
              <a:pathLst>
                <a:path w="3810" h="5079">
                  <a:moveTo>
                    <a:pt x="3187" y="4572"/>
                  </a:moveTo>
                  <a:lnTo>
                    <a:pt x="0" y="0"/>
                  </a:lnTo>
                </a:path>
              </a:pathLst>
            </a:custGeom>
            <a:ln w="25400">
              <a:solidFill>
                <a:srgbClr val="FFDC50"/>
              </a:solidFill>
            </a:ln>
          </p:spPr>
          <p:txBody>
            <a:bodyPr wrap="square" lIns="0" tIns="0" rIns="0" bIns="0" rtlCol="0"/>
            <a:lstStyle/>
            <a:p>
              <a:endParaRPr/>
            </a:p>
          </p:txBody>
        </p:sp>
        <p:sp>
          <p:nvSpPr>
            <p:cNvPr id="9917" name="object 9917"/>
            <p:cNvSpPr/>
            <p:nvPr/>
          </p:nvSpPr>
          <p:spPr>
            <a:xfrm>
              <a:off x="5552732" y="8613724"/>
              <a:ext cx="3175" cy="1905"/>
            </a:xfrm>
            <a:custGeom>
              <a:avLst/>
              <a:gdLst/>
              <a:ahLst/>
              <a:cxnLst/>
              <a:rect l="l" t="t" r="r" b="b"/>
              <a:pathLst>
                <a:path w="3175" h="1904">
                  <a:moveTo>
                    <a:pt x="2743" y="0"/>
                  </a:moveTo>
                  <a:lnTo>
                    <a:pt x="0" y="1727"/>
                  </a:lnTo>
                </a:path>
              </a:pathLst>
            </a:custGeom>
            <a:ln w="25400">
              <a:solidFill>
                <a:srgbClr val="FFDD51"/>
              </a:solidFill>
            </a:ln>
          </p:spPr>
          <p:txBody>
            <a:bodyPr wrap="square" lIns="0" tIns="0" rIns="0" bIns="0" rtlCol="0"/>
            <a:lstStyle/>
            <a:p>
              <a:endParaRPr/>
            </a:p>
          </p:txBody>
        </p:sp>
        <p:sp>
          <p:nvSpPr>
            <p:cNvPr id="9918" name="object 9918"/>
            <p:cNvSpPr/>
            <p:nvPr/>
          </p:nvSpPr>
          <p:spPr>
            <a:xfrm>
              <a:off x="5552732" y="8615451"/>
              <a:ext cx="3810" cy="5080"/>
            </a:xfrm>
            <a:custGeom>
              <a:avLst/>
              <a:gdLst/>
              <a:ahLst/>
              <a:cxnLst/>
              <a:rect l="l" t="t" r="r" b="b"/>
              <a:pathLst>
                <a:path w="3810" h="5079">
                  <a:moveTo>
                    <a:pt x="0" y="0"/>
                  </a:moveTo>
                  <a:lnTo>
                    <a:pt x="3225" y="4825"/>
                  </a:lnTo>
                </a:path>
              </a:pathLst>
            </a:custGeom>
            <a:ln w="25400">
              <a:solidFill>
                <a:srgbClr val="FFDE53"/>
              </a:solidFill>
            </a:ln>
          </p:spPr>
          <p:txBody>
            <a:bodyPr wrap="square" lIns="0" tIns="0" rIns="0" bIns="0" rtlCol="0"/>
            <a:lstStyle/>
            <a:p>
              <a:endParaRPr/>
            </a:p>
          </p:txBody>
        </p:sp>
        <p:sp>
          <p:nvSpPr>
            <p:cNvPr id="9919" name="object 9919"/>
            <p:cNvSpPr/>
            <p:nvPr/>
          </p:nvSpPr>
          <p:spPr>
            <a:xfrm>
              <a:off x="5555957" y="8618296"/>
              <a:ext cx="3175" cy="2540"/>
            </a:xfrm>
            <a:custGeom>
              <a:avLst/>
              <a:gdLst/>
              <a:ahLst/>
              <a:cxnLst/>
              <a:rect l="l" t="t" r="r" b="b"/>
              <a:pathLst>
                <a:path w="3175" h="2540">
                  <a:moveTo>
                    <a:pt x="0" y="1981"/>
                  </a:moveTo>
                  <a:lnTo>
                    <a:pt x="2705" y="0"/>
                  </a:lnTo>
                </a:path>
              </a:pathLst>
            </a:custGeom>
            <a:ln w="25399">
              <a:solidFill>
                <a:srgbClr val="FFDD51"/>
              </a:solidFill>
            </a:ln>
          </p:spPr>
          <p:txBody>
            <a:bodyPr wrap="square" lIns="0" tIns="0" rIns="0" bIns="0" rtlCol="0"/>
            <a:lstStyle/>
            <a:p>
              <a:endParaRPr/>
            </a:p>
          </p:txBody>
        </p:sp>
        <p:sp>
          <p:nvSpPr>
            <p:cNvPr id="9920" name="object 9920"/>
            <p:cNvSpPr/>
            <p:nvPr/>
          </p:nvSpPr>
          <p:spPr>
            <a:xfrm>
              <a:off x="5549849" y="8615451"/>
              <a:ext cx="6350" cy="6985"/>
            </a:xfrm>
            <a:custGeom>
              <a:avLst/>
              <a:gdLst/>
              <a:ahLst/>
              <a:cxnLst/>
              <a:rect l="l" t="t" r="r" b="b"/>
              <a:pathLst>
                <a:path w="6350" h="6984">
                  <a:moveTo>
                    <a:pt x="2882" y="0"/>
                  </a:moveTo>
                  <a:lnTo>
                    <a:pt x="990" y="1117"/>
                  </a:lnTo>
                  <a:lnTo>
                    <a:pt x="0" y="1650"/>
                  </a:lnTo>
                  <a:lnTo>
                    <a:pt x="2044" y="5194"/>
                  </a:lnTo>
                  <a:lnTo>
                    <a:pt x="3238" y="6819"/>
                  </a:lnTo>
                  <a:lnTo>
                    <a:pt x="4216" y="6159"/>
                  </a:lnTo>
                  <a:lnTo>
                    <a:pt x="6108" y="4825"/>
                  </a:lnTo>
                  <a:lnTo>
                    <a:pt x="5003" y="3327"/>
                  </a:lnTo>
                  <a:lnTo>
                    <a:pt x="2882" y="0"/>
                  </a:lnTo>
                  <a:close/>
                </a:path>
              </a:pathLst>
            </a:custGeom>
            <a:solidFill>
              <a:srgbClr val="FEDF57"/>
            </a:solidFill>
          </p:spPr>
          <p:txBody>
            <a:bodyPr wrap="square" lIns="0" tIns="0" rIns="0" bIns="0" rtlCol="0"/>
            <a:lstStyle/>
            <a:p>
              <a:endParaRPr/>
            </a:p>
          </p:txBody>
        </p:sp>
        <p:sp>
          <p:nvSpPr>
            <p:cNvPr id="9921" name="object 9921"/>
            <p:cNvSpPr/>
            <p:nvPr/>
          </p:nvSpPr>
          <p:spPr>
            <a:xfrm>
              <a:off x="5552732" y="8615451"/>
              <a:ext cx="3810" cy="5080"/>
            </a:xfrm>
            <a:custGeom>
              <a:avLst/>
              <a:gdLst/>
              <a:ahLst/>
              <a:cxnLst/>
              <a:rect l="l" t="t" r="r" b="b"/>
              <a:pathLst>
                <a:path w="3810" h="5079">
                  <a:moveTo>
                    <a:pt x="3225" y="4825"/>
                  </a:moveTo>
                  <a:lnTo>
                    <a:pt x="0" y="0"/>
                  </a:lnTo>
                </a:path>
              </a:pathLst>
            </a:custGeom>
            <a:ln w="25400">
              <a:solidFill>
                <a:srgbClr val="FFDE53"/>
              </a:solidFill>
            </a:ln>
          </p:spPr>
          <p:txBody>
            <a:bodyPr wrap="square" lIns="0" tIns="0" rIns="0" bIns="0" rtlCol="0"/>
            <a:lstStyle/>
            <a:p>
              <a:endParaRPr/>
            </a:p>
          </p:txBody>
        </p:sp>
        <p:sp>
          <p:nvSpPr>
            <p:cNvPr id="9922" name="object 9922"/>
            <p:cNvSpPr/>
            <p:nvPr/>
          </p:nvSpPr>
          <p:spPr>
            <a:xfrm>
              <a:off x="5549849" y="8615451"/>
              <a:ext cx="3175" cy="1905"/>
            </a:xfrm>
            <a:custGeom>
              <a:avLst/>
              <a:gdLst/>
              <a:ahLst/>
              <a:cxnLst/>
              <a:rect l="l" t="t" r="r" b="b"/>
              <a:pathLst>
                <a:path w="3175" h="1904">
                  <a:moveTo>
                    <a:pt x="2882" y="0"/>
                  </a:moveTo>
                  <a:lnTo>
                    <a:pt x="0" y="1650"/>
                  </a:lnTo>
                </a:path>
              </a:pathLst>
            </a:custGeom>
            <a:ln w="25400">
              <a:solidFill>
                <a:srgbClr val="FEDF57"/>
              </a:solidFill>
            </a:ln>
          </p:spPr>
          <p:txBody>
            <a:bodyPr wrap="square" lIns="0" tIns="0" rIns="0" bIns="0" rtlCol="0"/>
            <a:lstStyle/>
            <a:p>
              <a:endParaRPr/>
            </a:p>
          </p:txBody>
        </p:sp>
        <p:sp>
          <p:nvSpPr>
            <p:cNvPr id="9923" name="object 9923"/>
            <p:cNvSpPr/>
            <p:nvPr/>
          </p:nvSpPr>
          <p:spPr>
            <a:xfrm>
              <a:off x="5549849" y="8617102"/>
              <a:ext cx="3810" cy="5715"/>
            </a:xfrm>
            <a:custGeom>
              <a:avLst/>
              <a:gdLst/>
              <a:ahLst/>
              <a:cxnLst/>
              <a:rect l="l" t="t" r="r" b="b"/>
              <a:pathLst>
                <a:path w="3810" h="5715">
                  <a:moveTo>
                    <a:pt x="0" y="0"/>
                  </a:moveTo>
                  <a:lnTo>
                    <a:pt x="3238" y="5168"/>
                  </a:lnTo>
                </a:path>
              </a:pathLst>
            </a:custGeom>
            <a:ln w="25400">
              <a:solidFill>
                <a:srgbClr val="FEE15B"/>
              </a:solidFill>
            </a:ln>
          </p:spPr>
          <p:txBody>
            <a:bodyPr wrap="square" lIns="0" tIns="0" rIns="0" bIns="0" rtlCol="0"/>
            <a:lstStyle/>
            <a:p>
              <a:endParaRPr/>
            </a:p>
          </p:txBody>
        </p:sp>
        <p:sp>
          <p:nvSpPr>
            <p:cNvPr id="9924" name="object 9924"/>
            <p:cNvSpPr/>
            <p:nvPr/>
          </p:nvSpPr>
          <p:spPr>
            <a:xfrm>
              <a:off x="5553087" y="8620277"/>
              <a:ext cx="3175" cy="2540"/>
            </a:xfrm>
            <a:custGeom>
              <a:avLst/>
              <a:gdLst/>
              <a:ahLst/>
              <a:cxnLst/>
              <a:rect l="l" t="t" r="r" b="b"/>
              <a:pathLst>
                <a:path w="3175" h="2540">
                  <a:moveTo>
                    <a:pt x="0" y="1993"/>
                  </a:moveTo>
                  <a:lnTo>
                    <a:pt x="2870" y="0"/>
                  </a:lnTo>
                </a:path>
              </a:pathLst>
            </a:custGeom>
            <a:ln w="25400">
              <a:solidFill>
                <a:srgbClr val="FEDF57"/>
              </a:solidFill>
            </a:ln>
          </p:spPr>
          <p:txBody>
            <a:bodyPr wrap="square" lIns="0" tIns="0" rIns="0" bIns="0" rtlCol="0"/>
            <a:lstStyle/>
            <a:p>
              <a:endParaRPr/>
            </a:p>
          </p:txBody>
        </p:sp>
        <p:sp>
          <p:nvSpPr>
            <p:cNvPr id="9925" name="object 9925"/>
            <p:cNvSpPr/>
            <p:nvPr/>
          </p:nvSpPr>
          <p:spPr>
            <a:xfrm>
              <a:off x="5543753" y="8617102"/>
              <a:ext cx="9525" cy="9525"/>
            </a:xfrm>
            <a:custGeom>
              <a:avLst/>
              <a:gdLst/>
              <a:ahLst/>
              <a:cxnLst/>
              <a:rect l="l" t="t" r="r" b="b"/>
              <a:pathLst>
                <a:path w="9525" h="9525">
                  <a:moveTo>
                    <a:pt x="6095" y="0"/>
                  </a:moveTo>
                  <a:lnTo>
                    <a:pt x="4140" y="1079"/>
                  </a:lnTo>
                  <a:lnTo>
                    <a:pt x="2095" y="2095"/>
                  </a:lnTo>
                  <a:lnTo>
                    <a:pt x="0" y="3048"/>
                  </a:lnTo>
                  <a:lnTo>
                    <a:pt x="1752" y="7035"/>
                  </a:lnTo>
                  <a:lnTo>
                    <a:pt x="3187" y="9067"/>
                  </a:lnTo>
                  <a:lnTo>
                    <a:pt x="5308" y="7797"/>
                  </a:lnTo>
                  <a:lnTo>
                    <a:pt x="7365" y="6489"/>
                  </a:lnTo>
                  <a:lnTo>
                    <a:pt x="9334" y="5168"/>
                  </a:lnTo>
                  <a:lnTo>
                    <a:pt x="8140" y="3543"/>
                  </a:lnTo>
                  <a:lnTo>
                    <a:pt x="6095" y="0"/>
                  </a:lnTo>
                  <a:close/>
                </a:path>
              </a:pathLst>
            </a:custGeom>
            <a:solidFill>
              <a:srgbClr val="FEE467"/>
            </a:solidFill>
          </p:spPr>
          <p:txBody>
            <a:bodyPr wrap="square" lIns="0" tIns="0" rIns="0" bIns="0" rtlCol="0"/>
            <a:lstStyle/>
            <a:p>
              <a:endParaRPr/>
            </a:p>
          </p:txBody>
        </p:sp>
        <p:sp>
          <p:nvSpPr>
            <p:cNvPr id="9926" name="object 9926"/>
            <p:cNvSpPr/>
            <p:nvPr/>
          </p:nvSpPr>
          <p:spPr>
            <a:xfrm>
              <a:off x="5549849" y="8617102"/>
              <a:ext cx="3810" cy="5715"/>
            </a:xfrm>
            <a:custGeom>
              <a:avLst/>
              <a:gdLst/>
              <a:ahLst/>
              <a:cxnLst/>
              <a:rect l="l" t="t" r="r" b="b"/>
              <a:pathLst>
                <a:path w="3810" h="5715">
                  <a:moveTo>
                    <a:pt x="3238" y="5168"/>
                  </a:moveTo>
                  <a:lnTo>
                    <a:pt x="0" y="0"/>
                  </a:lnTo>
                </a:path>
              </a:pathLst>
            </a:custGeom>
            <a:ln w="25400">
              <a:solidFill>
                <a:srgbClr val="FEE15B"/>
              </a:solidFill>
            </a:ln>
          </p:spPr>
          <p:txBody>
            <a:bodyPr wrap="square" lIns="0" tIns="0" rIns="0" bIns="0" rtlCol="0"/>
            <a:lstStyle/>
            <a:p>
              <a:endParaRPr/>
            </a:p>
          </p:txBody>
        </p:sp>
        <p:sp>
          <p:nvSpPr>
            <p:cNvPr id="9927" name="object 9927"/>
            <p:cNvSpPr/>
            <p:nvPr/>
          </p:nvSpPr>
          <p:spPr>
            <a:xfrm>
              <a:off x="5543753" y="8617102"/>
              <a:ext cx="6350" cy="3175"/>
            </a:xfrm>
            <a:custGeom>
              <a:avLst/>
              <a:gdLst/>
              <a:ahLst/>
              <a:cxnLst/>
              <a:rect l="l" t="t" r="r" b="b"/>
              <a:pathLst>
                <a:path w="6350" h="3175">
                  <a:moveTo>
                    <a:pt x="6095" y="0"/>
                  </a:moveTo>
                  <a:lnTo>
                    <a:pt x="0" y="3048"/>
                  </a:lnTo>
                </a:path>
              </a:pathLst>
            </a:custGeom>
            <a:ln w="25400">
              <a:solidFill>
                <a:srgbClr val="FEE467"/>
              </a:solidFill>
            </a:ln>
          </p:spPr>
          <p:txBody>
            <a:bodyPr wrap="square" lIns="0" tIns="0" rIns="0" bIns="0" rtlCol="0"/>
            <a:lstStyle/>
            <a:p>
              <a:endParaRPr/>
            </a:p>
          </p:txBody>
        </p:sp>
        <p:sp>
          <p:nvSpPr>
            <p:cNvPr id="9928" name="object 9928"/>
            <p:cNvSpPr/>
            <p:nvPr/>
          </p:nvSpPr>
          <p:spPr>
            <a:xfrm>
              <a:off x="5543753" y="8620150"/>
              <a:ext cx="3810" cy="6350"/>
            </a:xfrm>
            <a:custGeom>
              <a:avLst/>
              <a:gdLst/>
              <a:ahLst/>
              <a:cxnLst/>
              <a:rect l="l" t="t" r="r" b="b"/>
              <a:pathLst>
                <a:path w="3810" h="6350">
                  <a:moveTo>
                    <a:pt x="0" y="0"/>
                  </a:moveTo>
                  <a:lnTo>
                    <a:pt x="3187" y="6019"/>
                  </a:lnTo>
                </a:path>
              </a:pathLst>
            </a:custGeom>
            <a:ln w="25400">
              <a:solidFill>
                <a:srgbClr val="FDE873"/>
              </a:solidFill>
            </a:ln>
          </p:spPr>
          <p:txBody>
            <a:bodyPr wrap="square" lIns="0" tIns="0" rIns="0" bIns="0" rtlCol="0"/>
            <a:lstStyle/>
            <a:p>
              <a:endParaRPr/>
            </a:p>
          </p:txBody>
        </p:sp>
        <p:sp>
          <p:nvSpPr>
            <p:cNvPr id="9929" name="object 9929"/>
            <p:cNvSpPr/>
            <p:nvPr/>
          </p:nvSpPr>
          <p:spPr>
            <a:xfrm>
              <a:off x="5546941" y="8622271"/>
              <a:ext cx="6350" cy="4445"/>
            </a:xfrm>
            <a:custGeom>
              <a:avLst/>
              <a:gdLst/>
              <a:ahLst/>
              <a:cxnLst/>
              <a:rect l="l" t="t" r="r" b="b"/>
              <a:pathLst>
                <a:path w="6350" h="4445">
                  <a:moveTo>
                    <a:pt x="0" y="3898"/>
                  </a:moveTo>
                  <a:lnTo>
                    <a:pt x="6146" y="0"/>
                  </a:lnTo>
                </a:path>
              </a:pathLst>
            </a:custGeom>
            <a:ln w="25400">
              <a:solidFill>
                <a:srgbClr val="FEE467"/>
              </a:solidFill>
            </a:ln>
          </p:spPr>
          <p:txBody>
            <a:bodyPr wrap="square" lIns="0" tIns="0" rIns="0" bIns="0" rtlCol="0"/>
            <a:lstStyle/>
            <a:p>
              <a:endParaRPr/>
            </a:p>
          </p:txBody>
        </p:sp>
        <p:sp>
          <p:nvSpPr>
            <p:cNvPr id="9930" name="object 9930"/>
            <p:cNvSpPr/>
            <p:nvPr/>
          </p:nvSpPr>
          <p:spPr>
            <a:xfrm>
              <a:off x="5537276" y="8620150"/>
              <a:ext cx="10160" cy="10160"/>
            </a:xfrm>
            <a:custGeom>
              <a:avLst/>
              <a:gdLst/>
              <a:ahLst/>
              <a:cxnLst/>
              <a:rect l="l" t="t" r="r" b="b"/>
              <a:pathLst>
                <a:path w="10160" h="10159">
                  <a:moveTo>
                    <a:pt x="6477" y="0"/>
                  </a:moveTo>
                  <a:lnTo>
                    <a:pt x="4368" y="939"/>
                  </a:lnTo>
                  <a:lnTo>
                    <a:pt x="2209" y="1803"/>
                  </a:lnTo>
                  <a:lnTo>
                    <a:pt x="0" y="2590"/>
                  </a:lnTo>
                  <a:lnTo>
                    <a:pt x="977" y="5346"/>
                  </a:lnTo>
                  <a:lnTo>
                    <a:pt x="1460" y="7213"/>
                  </a:lnTo>
                  <a:lnTo>
                    <a:pt x="3149" y="9626"/>
                  </a:lnTo>
                  <a:lnTo>
                    <a:pt x="5372" y="8483"/>
                  </a:lnTo>
                  <a:lnTo>
                    <a:pt x="7543" y="7277"/>
                  </a:lnTo>
                  <a:lnTo>
                    <a:pt x="9664" y="6019"/>
                  </a:lnTo>
                  <a:lnTo>
                    <a:pt x="8229" y="3987"/>
                  </a:lnTo>
                  <a:lnTo>
                    <a:pt x="6477" y="0"/>
                  </a:lnTo>
                  <a:close/>
                </a:path>
              </a:pathLst>
            </a:custGeom>
            <a:solidFill>
              <a:srgbClr val="FCEB7F"/>
            </a:solidFill>
          </p:spPr>
          <p:txBody>
            <a:bodyPr wrap="square" lIns="0" tIns="0" rIns="0" bIns="0" rtlCol="0"/>
            <a:lstStyle/>
            <a:p>
              <a:endParaRPr/>
            </a:p>
          </p:txBody>
        </p:sp>
        <p:sp>
          <p:nvSpPr>
            <p:cNvPr id="9931" name="object 9931"/>
            <p:cNvSpPr/>
            <p:nvPr/>
          </p:nvSpPr>
          <p:spPr>
            <a:xfrm>
              <a:off x="5543753" y="8620150"/>
              <a:ext cx="3810" cy="6350"/>
            </a:xfrm>
            <a:custGeom>
              <a:avLst/>
              <a:gdLst/>
              <a:ahLst/>
              <a:cxnLst/>
              <a:rect l="l" t="t" r="r" b="b"/>
              <a:pathLst>
                <a:path w="3810" h="6350">
                  <a:moveTo>
                    <a:pt x="3187" y="6019"/>
                  </a:moveTo>
                  <a:lnTo>
                    <a:pt x="0" y="0"/>
                  </a:lnTo>
                </a:path>
              </a:pathLst>
            </a:custGeom>
            <a:ln w="25400">
              <a:solidFill>
                <a:srgbClr val="FDE873"/>
              </a:solidFill>
            </a:ln>
          </p:spPr>
          <p:txBody>
            <a:bodyPr wrap="square" lIns="0" tIns="0" rIns="0" bIns="0" rtlCol="0"/>
            <a:lstStyle/>
            <a:p>
              <a:endParaRPr/>
            </a:p>
          </p:txBody>
        </p:sp>
        <p:sp>
          <p:nvSpPr>
            <p:cNvPr id="9932" name="object 9932"/>
            <p:cNvSpPr/>
            <p:nvPr/>
          </p:nvSpPr>
          <p:spPr>
            <a:xfrm>
              <a:off x="5537276" y="8620150"/>
              <a:ext cx="6985" cy="3175"/>
            </a:xfrm>
            <a:custGeom>
              <a:avLst/>
              <a:gdLst/>
              <a:ahLst/>
              <a:cxnLst/>
              <a:rect l="l" t="t" r="r" b="b"/>
              <a:pathLst>
                <a:path w="6985" h="3175">
                  <a:moveTo>
                    <a:pt x="6477" y="0"/>
                  </a:moveTo>
                  <a:lnTo>
                    <a:pt x="0" y="2590"/>
                  </a:lnTo>
                </a:path>
              </a:pathLst>
            </a:custGeom>
            <a:ln w="25400">
              <a:solidFill>
                <a:srgbClr val="FCEB7F"/>
              </a:solidFill>
            </a:ln>
          </p:spPr>
          <p:txBody>
            <a:bodyPr wrap="square" lIns="0" tIns="0" rIns="0" bIns="0" rtlCol="0"/>
            <a:lstStyle/>
            <a:p>
              <a:endParaRPr/>
            </a:p>
          </p:txBody>
        </p:sp>
        <p:sp>
          <p:nvSpPr>
            <p:cNvPr id="9933" name="object 9933"/>
            <p:cNvSpPr/>
            <p:nvPr/>
          </p:nvSpPr>
          <p:spPr>
            <a:xfrm>
              <a:off x="5537276" y="8622741"/>
              <a:ext cx="3175" cy="7620"/>
            </a:xfrm>
            <a:custGeom>
              <a:avLst/>
              <a:gdLst/>
              <a:ahLst/>
              <a:cxnLst/>
              <a:rect l="l" t="t" r="r" b="b"/>
              <a:pathLst>
                <a:path w="3175" h="7620">
                  <a:moveTo>
                    <a:pt x="0" y="0"/>
                  </a:moveTo>
                  <a:lnTo>
                    <a:pt x="3149" y="7035"/>
                  </a:lnTo>
                </a:path>
              </a:pathLst>
            </a:custGeom>
            <a:ln w="25399">
              <a:solidFill>
                <a:srgbClr val="FCEE8B"/>
              </a:solidFill>
            </a:ln>
          </p:spPr>
          <p:txBody>
            <a:bodyPr wrap="square" lIns="0" tIns="0" rIns="0" bIns="0" rtlCol="0"/>
            <a:lstStyle/>
            <a:p>
              <a:endParaRPr/>
            </a:p>
          </p:txBody>
        </p:sp>
        <p:sp>
          <p:nvSpPr>
            <p:cNvPr id="9934" name="object 9934"/>
            <p:cNvSpPr/>
            <p:nvPr/>
          </p:nvSpPr>
          <p:spPr>
            <a:xfrm>
              <a:off x="5540425" y="8626170"/>
              <a:ext cx="6985" cy="3810"/>
            </a:xfrm>
            <a:custGeom>
              <a:avLst/>
              <a:gdLst/>
              <a:ahLst/>
              <a:cxnLst/>
              <a:rect l="l" t="t" r="r" b="b"/>
              <a:pathLst>
                <a:path w="6985" h="3809">
                  <a:moveTo>
                    <a:pt x="0" y="3606"/>
                  </a:moveTo>
                  <a:lnTo>
                    <a:pt x="6515" y="0"/>
                  </a:lnTo>
                </a:path>
              </a:pathLst>
            </a:custGeom>
            <a:ln w="25400">
              <a:solidFill>
                <a:srgbClr val="FCEB7F"/>
              </a:solidFill>
            </a:ln>
          </p:spPr>
          <p:txBody>
            <a:bodyPr wrap="square" lIns="0" tIns="0" rIns="0" bIns="0" rtlCol="0"/>
            <a:lstStyle/>
            <a:p>
              <a:endParaRPr/>
            </a:p>
          </p:txBody>
        </p:sp>
        <p:sp>
          <p:nvSpPr>
            <p:cNvPr id="9935" name="object 9935"/>
            <p:cNvSpPr/>
            <p:nvPr/>
          </p:nvSpPr>
          <p:spPr>
            <a:xfrm>
              <a:off x="5533961" y="8622741"/>
              <a:ext cx="6985" cy="8890"/>
            </a:xfrm>
            <a:custGeom>
              <a:avLst/>
              <a:gdLst/>
              <a:ahLst/>
              <a:cxnLst/>
              <a:rect l="l" t="t" r="r" b="b"/>
              <a:pathLst>
                <a:path w="6985" h="8890">
                  <a:moveTo>
                    <a:pt x="3314" y="0"/>
                  </a:moveTo>
                  <a:lnTo>
                    <a:pt x="2222" y="393"/>
                  </a:lnTo>
                  <a:lnTo>
                    <a:pt x="1104" y="761"/>
                  </a:lnTo>
                  <a:lnTo>
                    <a:pt x="0" y="1104"/>
                  </a:lnTo>
                  <a:lnTo>
                    <a:pt x="952" y="4013"/>
                  </a:lnTo>
                  <a:lnTo>
                    <a:pt x="1333" y="6134"/>
                  </a:lnTo>
                  <a:lnTo>
                    <a:pt x="3111" y="8674"/>
                  </a:lnTo>
                  <a:lnTo>
                    <a:pt x="4241" y="8153"/>
                  </a:lnTo>
                  <a:lnTo>
                    <a:pt x="5359" y="7607"/>
                  </a:lnTo>
                  <a:lnTo>
                    <a:pt x="6464" y="7035"/>
                  </a:lnTo>
                  <a:lnTo>
                    <a:pt x="4775" y="4622"/>
                  </a:lnTo>
                  <a:lnTo>
                    <a:pt x="4292" y="2755"/>
                  </a:lnTo>
                  <a:lnTo>
                    <a:pt x="3314" y="0"/>
                  </a:lnTo>
                  <a:close/>
                </a:path>
              </a:pathLst>
            </a:custGeom>
            <a:solidFill>
              <a:srgbClr val="FCEF8F"/>
            </a:solidFill>
          </p:spPr>
          <p:txBody>
            <a:bodyPr wrap="square" lIns="0" tIns="0" rIns="0" bIns="0" rtlCol="0"/>
            <a:lstStyle/>
            <a:p>
              <a:endParaRPr/>
            </a:p>
          </p:txBody>
        </p:sp>
        <p:sp>
          <p:nvSpPr>
            <p:cNvPr id="9936" name="object 9936"/>
            <p:cNvSpPr/>
            <p:nvPr/>
          </p:nvSpPr>
          <p:spPr>
            <a:xfrm>
              <a:off x="5537276" y="8622741"/>
              <a:ext cx="3175" cy="7620"/>
            </a:xfrm>
            <a:custGeom>
              <a:avLst/>
              <a:gdLst/>
              <a:ahLst/>
              <a:cxnLst/>
              <a:rect l="l" t="t" r="r" b="b"/>
              <a:pathLst>
                <a:path w="3175" h="7620">
                  <a:moveTo>
                    <a:pt x="3149" y="7035"/>
                  </a:moveTo>
                  <a:lnTo>
                    <a:pt x="0" y="0"/>
                  </a:lnTo>
                </a:path>
              </a:pathLst>
            </a:custGeom>
            <a:ln w="25399">
              <a:solidFill>
                <a:srgbClr val="FCEE8B"/>
              </a:solidFill>
            </a:ln>
          </p:spPr>
          <p:txBody>
            <a:bodyPr wrap="square" lIns="0" tIns="0" rIns="0" bIns="0" rtlCol="0"/>
            <a:lstStyle/>
            <a:p>
              <a:endParaRPr/>
            </a:p>
          </p:txBody>
        </p:sp>
        <p:sp>
          <p:nvSpPr>
            <p:cNvPr id="9937" name="object 9937"/>
            <p:cNvSpPr/>
            <p:nvPr/>
          </p:nvSpPr>
          <p:spPr>
            <a:xfrm>
              <a:off x="5533961" y="8622741"/>
              <a:ext cx="3810" cy="1270"/>
            </a:xfrm>
            <a:custGeom>
              <a:avLst/>
              <a:gdLst/>
              <a:ahLst/>
              <a:cxnLst/>
              <a:rect l="l" t="t" r="r" b="b"/>
              <a:pathLst>
                <a:path w="3810" h="1270">
                  <a:moveTo>
                    <a:pt x="3314" y="0"/>
                  </a:moveTo>
                  <a:lnTo>
                    <a:pt x="0" y="1104"/>
                  </a:lnTo>
                </a:path>
              </a:pathLst>
            </a:custGeom>
            <a:ln w="25400">
              <a:solidFill>
                <a:srgbClr val="FCEF8F"/>
              </a:solidFill>
            </a:ln>
          </p:spPr>
          <p:txBody>
            <a:bodyPr wrap="square" lIns="0" tIns="0" rIns="0" bIns="0" rtlCol="0"/>
            <a:lstStyle/>
            <a:p>
              <a:endParaRPr/>
            </a:p>
          </p:txBody>
        </p:sp>
        <p:sp>
          <p:nvSpPr>
            <p:cNvPr id="9938" name="object 9938"/>
            <p:cNvSpPr/>
            <p:nvPr/>
          </p:nvSpPr>
          <p:spPr>
            <a:xfrm>
              <a:off x="5533961" y="8623846"/>
              <a:ext cx="3175" cy="7620"/>
            </a:xfrm>
            <a:custGeom>
              <a:avLst/>
              <a:gdLst/>
              <a:ahLst/>
              <a:cxnLst/>
              <a:rect l="l" t="t" r="r" b="b"/>
              <a:pathLst>
                <a:path w="3175" h="7620">
                  <a:moveTo>
                    <a:pt x="0" y="0"/>
                  </a:moveTo>
                  <a:lnTo>
                    <a:pt x="3111" y="7569"/>
                  </a:lnTo>
                </a:path>
              </a:pathLst>
            </a:custGeom>
            <a:ln w="25400">
              <a:solidFill>
                <a:srgbClr val="FBEF93"/>
              </a:solidFill>
            </a:ln>
          </p:spPr>
          <p:txBody>
            <a:bodyPr wrap="square" lIns="0" tIns="0" rIns="0" bIns="0" rtlCol="0"/>
            <a:lstStyle/>
            <a:p>
              <a:endParaRPr/>
            </a:p>
          </p:txBody>
        </p:sp>
        <p:sp>
          <p:nvSpPr>
            <p:cNvPr id="9939" name="object 9939"/>
            <p:cNvSpPr/>
            <p:nvPr/>
          </p:nvSpPr>
          <p:spPr>
            <a:xfrm>
              <a:off x="5537073" y="8629777"/>
              <a:ext cx="3810" cy="1905"/>
            </a:xfrm>
            <a:custGeom>
              <a:avLst/>
              <a:gdLst/>
              <a:ahLst/>
              <a:cxnLst/>
              <a:rect l="l" t="t" r="r" b="b"/>
              <a:pathLst>
                <a:path w="3810" h="1904">
                  <a:moveTo>
                    <a:pt x="0" y="1638"/>
                  </a:moveTo>
                  <a:lnTo>
                    <a:pt x="3352" y="0"/>
                  </a:lnTo>
                </a:path>
              </a:pathLst>
            </a:custGeom>
            <a:ln w="25400">
              <a:solidFill>
                <a:srgbClr val="FCEF8F"/>
              </a:solidFill>
            </a:ln>
          </p:spPr>
          <p:txBody>
            <a:bodyPr wrap="square" lIns="0" tIns="0" rIns="0" bIns="0" rtlCol="0"/>
            <a:lstStyle/>
            <a:p>
              <a:endParaRPr/>
            </a:p>
          </p:txBody>
        </p:sp>
        <p:sp>
          <p:nvSpPr>
            <p:cNvPr id="9940" name="object 9940"/>
            <p:cNvSpPr/>
            <p:nvPr/>
          </p:nvSpPr>
          <p:spPr>
            <a:xfrm>
              <a:off x="5530583" y="8623846"/>
              <a:ext cx="6985" cy="9525"/>
            </a:xfrm>
            <a:custGeom>
              <a:avLst/>
              <a:gdLst/>
              <a:ahLst/>
              <a:cxnLst/>
              <a:rect l="l" t="t" r="r" b="b"/>
              <a:pathLst>
                <a:path w="6985" h="9525">
                  <a:moveTo>
                    <a:pt x="3378" y="0"/>
                  </a:moveTo>
                  <a:lnTo>
                    <a:pt x="1117" y="660"/>
                  </a:lnTo>
                  <a:lnTo>
                    <a:pt x="0" y="939"/>
                  </a:lnTo>
                  <a:lnTo>
                    <a:pt x="952" y="3911"/>
                  </a:lnTo>
                  <a:lnTo>
                    <a:pt x="1295" y="6476"/>
                  </a:lnTo>
                  <a:lnTo>
                    <a:pt x="3111" y="9093"/>
                  </a:lnTo>
                  <a:lnTo>
                    <a:pt x="4241" y="8623"/>
                  </a:lnTo>
                  <a:lnTo>
                    <a:pt x="6489" y="7569"/>
                  </a:lnTo>
                  <a:lnTo>
                    <a:pt x="4711" y="5029"/>
                  </a:lnTo>
                  <a:lnTo>
                    <a:pt x="4330" y="2908"/>
                  </a:lnTo>
                  <a:lnTo>
                    <a:pt x="3378" y="0"/>
                  </a:lnTo>
                  <a:close/>
                </a:path>
              </a:pathLst>
            </a:custGeom>
            <a:solidFill>
              <a:srgbClr val="FBF094"/>
            </a:solidFill>
          </p:spPr>
          <p:txBody>
            <a:bodyPr wrap="square" lIns="0" tIns="0" rIns="0" bIns="0" rtlCol="0"/>
            <a:lstStyle/>
            <a:p>
              <a:endParaRPr/>
            </a:p>
          </p:txBody>
        </p:sp>
        <p:sp>
          <p:nvSpPr>
            <p:cNvPr id="9941" name="object 9941"/>
            <p:cNvSpPr/>
            <p:nvPr/>
          </p:nvSpPr>
          <p:spPr>
            <a:xfrm>
              <a:off x="5533961" y="8623846"/>
              <a:ext cx="3175" cy="7620"/>
            </a:xfrm>
            <a:custGeom>
              <a:avLst/>
              <a:gdLst/>
              <a:ahLst/>
              <a:cxnLst/>
              <a:rect l="l" t="t" r="r" b="b"/>
              <a:pathLst>
                <a:path w="3175" h="7620">
                  <a:moveTo>
                    <a:pt x="3111" y="7569"/>
                  </a:moveTo>
                  <a:lnTo>
                    <a:pt x="0" y="0"/>
                  </a:lnTo>
                </a:path>
              </a:pathLst>
            </a:custGeom>
            <a:ln w="25400">
              <a:solidFill>
                <a:srgbClr val="FBEF93"/>
              </a:solidFill>
            </a:ln>
          </p:spPr>
          <p:txBody>
            <a:bodyPr wrap="square" lIns="0" tIns="0" rIns="0" bIns="0" rtlCol="0"/>
            <a:lstStyle/>
            <a:p>
              <a:endParaRPr/>
            </a:p>
          </p:txBody>
        </p:sp>
        <p:sp>
          <p:nvSpPr>
            <p:cNvPr id="9942" name="object 9942"/>
            <p:cNvSpPr/>
            <p:nvPr/>
          </p:nvSpPr>
          <p:spPr>
            <a:xfrm>
              <a:off x="5530583" y="8623846"/>
              <a:ext cx="3810" cy="1270"/>
            </a:xfrm>
            <a:custGeom>
              <a:avLst/>
              <a:gdLst/>
              <a:ahLst/>
              <a:cxnLst/>
              <a:rect l="l" t="t" r="r" b="b"/>
              <a:pathLst>
                <a:path w="3810" h="1270">
                  <a:moveTo>
                    <a:pt x="3378" y="0"/>
                  </a:moveTo>
                  <a:lnTo>
                    <a:pt x="0" y="939"/>
                  </a:lnTo>
                </a:path>
              </a:pathLst>
            </a:custGeom>
            <a:ln w="25400">
              <a:solidFill>
                <a:srgbClr val="FBF094"/>
              </a:solidFill>
            </a:ln>
          </p:spPr>
          <p:txBody>
            <a:bodyPr wrap="square" lIns="0" tIns="0" rIns="0" bIns="0" rtlCol="0"/>
            <a:lstStyle/>
            <a:p>
              <a:endParaRPr/>
            </a:p>
          </p:txBody>
        </p:sp>
        <p:sp>
          <p:nvSpPr>
            <p:cNvPr id="9943" name="object 9943"/>
            <p:cNvSpPr/>
            <p:nvPr/>
          </p:nvSpPr>
          <p:spPr>
            <a:xfrm>
              <a:off x="5530583" y="8624786"/>
              <a:ext cx="3175" cy="8255"/>
            </a:xfrm>
            <a:custGeom>
              <a:avLst/>
              <a:gdLst/>
              <a:ahLst/>
              <a:cxnLst/>
              <a:rect l="l" t="t" r="r" b="b"/>
              <a:pathLst>
                <a:path w="3175" h="8254">
                  <a:moveTo>
                    <a:pt x="0" y="0"/>
                  </a:moveTo>
                  <a:lnTo>
                    <a:pt x="3111" y="8153"/>
                  </a:lnTo>
                </a:path>
              </a:pathLst>
            </a:custGeom>
            <a:ln w="25400">
              <a:solidFill>
                <a:srgbClr val="FBF096"/>
              </a:solidFill>
            </a:ln>
          </p:spPr>
          <p:txBody>
            <a:bodyPr wrap="square" lIns="0" tIns="0" rIns="0" bIns="0" rtlCol="0"/>
            <a:lstStyle/>
            <a:p>
              <a:endParaRPr/>
            </a:p>
          </p:txBody>
        </p:sp>
        <p:sp>
          <p:nvSpPr>
            <p:cNvPr id="9944" name="object 9944"/>
            <p:cNvSpPr/>
            <p:nvPr/>
          </p:nvSpPr>
          <p:spPr>
            <a:xfrm>
              <a:off x="5533694" y="8631415"/>
              <a:ext cx="3810" cy="1905"/>
            </a:xfrm>
            <a:custGeom>
              <a:avLst/>
              <a:gdLst/>
              <a:ahLst/>
              <a:cxnLst/>
              <a:rect l="l" t="t" r="r" b="b"/>
              <a:pathLst>
                <a:path w="3810" h="1904">
                  <a:moveTo>
                    <a:pt x="0" y="1523"/>
                  </a:moveTo>
                  <a:lnTo>
                    <a:pt x="3378" y="0"/>
                  </a:lnTo>
                </a:path>
              </a:pathLst>
            </a:custGeom>
            <a:ln w="25400">
              <a:solidFill>
                <a:srgbClr val="FBF094"/>
              </a:solidFill>
            </a:ln>
          </p:spPr>
          <p:txBody>
            <a:bodyPr wrap="square" lIns="0" tIns="0" rIns="0" bIns="0" rtlCol="0"/>
            <a:lstStyle/>
            <a:p>
              <a:endParaRPr/>
            </a:p>
          </p:txBody>
        </p:sp>
        <p:sp>
          <p:nvSpPr>
            <p:cNvPr id="9945" name="object 9945"/>
            <p:cNvSpPr/>
            <p:nvPr/>
          </p:nvSpPr>
          <p:spPr>
            <a:xfrm>
              <a:off x="5526113" y="8624786"/>
              <a:ext cx="7620" cy="10160"/>
            </a:xfrm>
            <a:custGeom>
              <a:avLst/>
              <a:gdLst/>
              <a:ahLst/>
              <a:cxnLst/>
              <a:rect l="l" t="t" r="r" b="b"/>
              <a:pathLst>
                <a:path w="7620" h="10159">
                  <a:moveTo>
                    <a:pt x="4470" y="0"/>
                  </a:moveTo>
                  <a:lnTo>
                    <a:pt x="2984" y="393"/>
                  </a:lnTo>
                  <a:lnTo>
                    <a:pt x="1485" y="711"/>
                  </a:lnTo>
                  <a:lnTo>
                    <a:pt x="0" y="1003"/>
                  </a:lnTo>
                  <a:lnTo>
                    <a:pt x="863" y="4102"/>
                  </a:lnTo>
                  <a:lnTo>
                    <a:pt x="1269" y="7175"/>
                  </a:lnTo>
                  <a:lnTo>
                    <a:pt x="3136" y="9880"/>
                  </a:lnTo>
                  <a:lnTo>
                    <a:pt x="4622" y="9359"/>
                  </a:lnTo>
                  <a:lnTo>
                    <a:pt x="6096" y="8775"/>
                  </a:lnTo>
                  <a:lnTo>
                    <a:pt x="7581" y="8153"/>
                  </a:lnTo>
                  <a:lnTo>
                    <a:pt x="5765" y="5537"/>
                  </a:lnTo>
                  <a:lnTo>
                    <a:pt x="5422" y="2971"/>
                  </a:lnTo>
                  <a:lnTo>
                    <a:pt x="4470" y="0"/>
                  </a:lnTo>
                  <a:close/>
                </a:path>
              </a:pathLst>
            </a:custGeom>
            <a:solidFill>
              <a:srgbClr val="FBF094"/>
            </a:solidFill>
          </p:spPr>
          <p:txBody>
            <a:bodyPr wrap="square" lIns="0" tIns="0" rIns="0" bIns="0" rtlCol="0"/>
            <a:lstStyle/>
            <a:p>
              <a:endParaRPr/>
            </a:p>
          </p:txBody>
        </p:sp>
        <p:sp>
          <p:nvSpPr>
            <p:cNvPr id="9946" name="object 9946"/>
            <p:cNvSpPr/>
            <p:nvPr/>
          </p:nvSpPr>
          <p:spPr>
            <a:xfrm>
              <a:off x="5530583" y="8624786"/>
              <a:ext cx="3175" cy="8255"/>
            </a:xfrm>
            <a:custGeom>
              <a:avLst/>
              <a:gdLst/>
              <a:ahLst/>
              <a:cxnLst/>
              <a:rect l="l" t="t" r="r" b="b"/>
              <a:pathLst>
                <a:path w="3175" h="8254">
                  <a:moveTo>
                    <a:pt x="3111" y="8153"/>
                  </a:moveTo>
                  <a:lnTo>
                    <a:pt x="0" y="0"/>
                  </a:lnTo>
                </a:path>
              </a:pathLst>
            </a:custGeom>
            <a:ln w="25400">
              <a:solidFill>
                <a:srgbClr val="FBF096"/>
              </a:solidFill>
            </a:ln>
          </p:spPr>
          <p:txBody>
            <a:bodyPr wrap="square" lIns="0" tIns="0" rIns="0" bIns="0" rtlCol="0"/>
            <a:lstStyle/>
            <a:p>
              <a:endParaRPr/>
            </a:p>
          </p:txBody>
        </p:sp>
        <p:sp>
          <p:nvSpPr>
            <p:cNvPr id="9947" name="object 9947"/>
            <p:cNvSpPr/>
            <p:nvPr/>
          </p:nvSpPr>
          <p:spPr>
            <a:xfrm>
              <a:off x="5526113" y="8624786"/>
              <a:ext cx="5080" cy="1270"/>
            </a:xfrm>
            <a:custGeom>
              <a:avLst/>
              <a:gdLst/>
              <a:ahLst/>
              <a:cxnLst/>
              <a:rect l="l" t="t" r="r" b="b"/>
              <a:pathLst>
                <a:path w="5079" h="1270">
                  <a:moveTo>
                    <a:pt x="4470" y="0"/>
                  </a:moveTo>
                  <a:lnTo>
                    <a:pt x="0" y="1003"/>
                  </a:lnTo>
                </a:path>
              </a:pathLst>
            </a:custGeom>
            <a:ln w="25400">
              <a:solidFill>
                <a:srgbClr val="FBF094"/>
              </a:solidFill>
            </a:ln>
          </p:spPr>
          <p:txBody>
            <a:bodyPr wrap="square" lIns="0" tIns="0" rIns="0" bIns="0" rtlCol="0"/>
            <a:lstStyle/>
            <a:p>
              <a:endParaRPr/>
            </a:p>
          </p:txBody>
        </p:sp>
        <p:sp>
          <p:nvSpPr>
            <p:cNvPr id="9948" name="object 9948"/>
            <p:cNvSpPr/>
            <p:nvPr/>
          </p:nvSpPr>
          <p:spPr>
            <a:xfrm>
              <a:off x="5526113" y="8625789"/>
              <a:ext cx="3175" cy="8890"/>
            </a:xfrm>
            <a:custGeom>
              <a:avLst/>
              <a:gdLst/>
              <a:ahLst/>
              <a:cxnLst/>
              <a:rect l="l" t="t" r="r" b="b"/>
              <a:pathLst>
                <a:path w="3175" h="8890">
                  <a:moveTo>
                    <a:pt x="0" y="0"/>
                  </a:moveTo>
                  <a:lnTo>
                    <a:pt x="3136" y="8877"/>
                  </a:lnTo>
                </a:path>
              </a:pathLst>
            </a:custGeom>
            <a:ln w="25400">
              <a:solidFill>
                <a:srgbClr val="FBEF92"/>
              </a:solidFill>
            </a:ln>
          </p:spPr>
          <p:txBody>
            <a:bodyPr wrap="square" lIns="0" tIns="0" rIns="0" bIns="0" rtlCol="0"/>
            <a:lstStyle/>
            <a:p>
              <a:endParaRPr/>
            </a:p>
          </p:txBody>
        </p:sp>
        <p:sp>
          <p:nvSpPr>
            <p:cNvPr id="9949" name="object 9949"/>
            <p:cNvSpPr/>
            <p:nvPr/>
          </p:nvSpPr>
          <p:spPr>
            <a:xfrm>
              <a:off x="5529249" y="8632939"/>
              <a:ext cx="4445" cy="1905"/>
            </a:xfrm>
            <a:custGeom>
              <a:avLst/>
              <a:gdLst/>
              <a:ahLst/>
              <a:cxnLst/>
              <a:rect l="l" t="t" r="r" b="b"/>
              <a:pathLst>
                <a:path w="4445" h="1904">
                  <a:moveTo>
                    <a:pt x="0" y="1727"/>
                  </a:moveTo>
                  <a:lnTo>
                    <a:pt x="4444" y="0"/>
                  </a:lnTo>
                </a:path>
              </a:pathLst>
            </a:custGeom>
            <a:ln w="25400">
              <a:solidFill>
                <a:srgbClr val="FBF094"/>
              </a:solidFill>
            </a:ln>
          </p:spPr>
          <p:txBody>
            <a:bodyPr wrap="square" lIns="0" tIns="0" rIns="0" bIns="0" rtlCol="0"/>
            <a:lstStyle/>
            <a:p>
              <a:endParaRPr/>
            </a:p>
          </p:txBody>
        </p:sp>
        <p:sp>
          <p:nvSpPr>
            <p:cNvPr id="9950" name="object 9950"/>
            <p:cNvSpPr/>
            <p:nvPr/>
          </p:nvSpPr>
          <p:spPr>
            <a:xfrm>
              <a:off x="5521629" y="8625789"/>
              <a:ext cx="7620" cy="10795"/>
            </a:xfrm>
            <a:custGeom>
              <a:avLst/>
              <a:gdLst/>
              <a:ahLst/>
              <a:cxnLst/>
              <a:rect l="l" t="t" r="r" b="b"/>
              <a:pathLst>
                <a:path w="7620" h="10795">
                  <a:moveTo>
                    <a:pt x="4483" y="0"/>
                  </a:moveTo>
                  <a:lnTo>
                    <a:pt x="2984" y="279"/>
                  </a:lnTo>
                  <a:lnTo>
                    <a:pt x="1498" y="507"/>
                  </a:lnTo>
                  <a:lnTo>
                    <a:pt x="0" y="673"/>
                  </a:lnTo>
                  <a:lnTo>
                    <a:pt x="660" y="4076"/>
                  </a:lnTo>
                  <a:lnTo>
                    <a:pt x="1206" y="7365"/>
                  </a:lnTo>
                  <a:lnTo>
                    <a:pt x="3213" y="10274"/>
                  </a:lnTo>
                  <a:lnTo>
                    <a:pt x="4673" y="9880"/>
                  </a:lnTo>
                  <a:lnTo>
                    <a:pt x="6146" y="9410"/>
                  </a:lnTo>
                  <a:lnTo>
                    <a:pt x="7620" y="8877"/>
                  </a:lnTo>
                  <a:lnTo>
                    <a:pt x="5753" y="6172"/>
                  </a:lnTo>
                  <a:lnTo>
                    <a:pt x="5346" y="3098"/>
                  </a:lnTo>
                  <a:lnTo>
                    <a:pt x="4483" y="0"/>
                  </a:lnTo>
                  <a:close/>
                </a:path>
              </a:pathLst>
            </a:custGeom>
            <a:solidFill>
              <a:srgbClr val="FCED8B"/>
            </a:solidFill>
          </p:spPr>
          <p:txBody>
            <a:bodyPr wrap="square" lIns="0" tIns="0" rIns="0" bIns="0" rtlCol="0"/>
            <a:lstStyle/>
            <a:p>
              <a:endParaRPr/>
            </a:p>
          </p:txBody>
        </p:sp>
        <p:sp>
          <p:nvSpPr>
            <p:cNvPr id="9951" name="object 9951"/>
            <p:cNvSpPr/>
            <p:nvPr/>
          </p:nvSpPr>
          <p:spPr>
            <a:xfrm>
              <a:off x="5526113" y="8625789"/>
              <a:ext cx="3175" cy="8890"/>
            </a:xfrm>
            <a:custGeom>
              <a:avLst/>
              <a:gdLst/>
              <a:ahLst/>
              <a:cxnLst/>
              <a:rect l="l" t="t" r="r" b="b"/>
              <a:pathLst>
                <a:path w="3175" h="8890">
                  <a:moveTo>
                    <a:pt x="3136" y="8877"/>
                  </a:moveTo>
                  <a:lnTo>
                    <a:pt x="0" y="0"/>
                  </a:lnTo>
                </a:path>
              </a:pathLst>
            </a:custGeom>
            <a:ln w="25400">
              <a:solidFill>
                <a:srgbClr val="FBEF92"/>
              </a:solidFill>
            </a:ln>
          </p:spPr>
          <p:txBody>
            <a:bodyPr wrap="square" lIns="0" tIns="0" rIns="0" bIns="0" rtlCol="0"/>
            <a:lstStyle/>
            <a:p>
              <a:endParaRPr/>
            </a:p>
          </p:txBody>
        </p:sp>
        <p:sp>
          <p:nvSpPr>
            <p:cNvPr id="9952" name="object 9952"/>
            <p:cNvSpPr/>
            <p:nvPr/>
          </p:nvSpPr>
          <p:spPr>
            <a:xfrm>
              <a:off x="5521629" y="8625789"/>
              <a:ext cx="5080" cy="1270"/>
            </a:xfrm>
            <a:custGeom>
              <a:avLst/>
              <a:gdLst/>
              <a:ahLst/>
              <a:cxnLst/>
              <a:rect l="l" t="t" r="r" b="b"/>
              <a:pathLst>
                <a:path w="5079" h="1270">
                  <a:moveTo>
                    <a:pt x="4483" y="0"/>
                  </a:moveTo>
                  <a:lnTo>
                    <a:pt x="0" y="673"/>
                  </a:lnTo>
                </a:path>
              </a:pathLst>
            </a:custGeom>
            <a:ln w="25400">
              <a:solidFill>
                <a:srgbClr val="FCED8B"/>
              </a:solidFill>
            </a:ln>
          </p:spPr>
          <p:txBody>
            <a:bodyPr wrap="square" lIns="0" tIns="0" rIns="0" bIns="0" rtlCol="0"/>
            <a:lstStyle/>
            <a:p>
              <a:endParaRPr/>
            </a:p>
          </p:txBody>
        </p:sp>
        <p:sp>
          <p:nvSpPr>
            <p:cNvPr id="9953" name="object 9953"/>
            <p:cNvSpPr/>
            <p:nvPr/>
          </p:nvSpPr>
          <p:spPr>
            <a:xfrm>
              <a:off x="5521629" y="8626462"/>
              <a:ext cx="3810" cy="10160"/>
            </a:xfrm>
            <a:custGeom>
              <a:avLst/>
              <a:gdLst/>
              <a:ahLst/>
              <a:cxnLst/>
              <a:rect l="l" t="t" r="r" b="b"/>
              <a:pathLst>
                <a:path w="3810" h="10159">
                  <a:moveTo>
                    <a:pt x="0" y="0"/>
                  </a:moveTo>
                  <a:lnTo>
                    <a:pt x="3213" y="9601"/>
                  </a:lnTo>
                </a:path>
              </a:pathLst>
            </a:custGeom>
            <a:ln w="25400">
              <a:solidFill>
                <a:srgbClr val="FCEB84"/>
              </a:solidFill>
            </a:ln>
          </p:spPr>
          <p:txBody>
            <a:bodyPr wrap="square" lIns="0" tIns="0" rIns="0" bIns="0" rtlCol="0"/>
            <a:lstStyle/>
            <a:p>
              <a:endParaRPr/>
            </a:p>
          </p:txBody>
        </p:sp>
        <p:sp>
          <p:nvSpPr>
            <p:cNvPr id="9954" name="object 9954"/>
            <p:cNvSpPr/>
            <p:nvPr/>
          </p:nvSpPr>
          <p:spPr>
            <a:xfrm>
              <a:off x="5524843" y="8634666"/>
              <a:ext cx="4445" cy="1905"/>
            </a:xfrm>
            <a:custGeom>
              <a:avLst/>
              <a:gdLst/>
              <a:ahLst/>
              <a:cxnLst/>
              <a:rect l="l" t="t" r="r" b="b"/>
              <a:pathLst>
                <a:path w="4445" h="1904">
                  <a:moveTo>
                    <a:pt x="0" y="1397"/>
                  </a:moveTo>
                  <a:lnTo>
                    <a:pt x="4406" y="0"/>
                  </a:lnTo>
                </a:path>
              </a:pathLst>
            </a:custGeom>
            <a:ln w="25400">
              <a:solidFill>
                <a:srgbClr val="FCED8B"/>
              </a:solidFill>
            </a:ln>
          </p:spPr>
          <p:txBody>
            <a:bodyPr wrap="square" lIns="0" tIns="0" rIns="0" bIns="0" rtlCol="0"/>
            <a:lstStyle/>
            <a:p>
              <a:endParaRPr/>
            </a:p>
          </p:txBody>
        </p:sp>
        <p:sp>
          <p:nvSpPr>
            <p:cNvPr id="9955" name="object 9955"/>
            <p:cNvSpPr/>
            <p:nvPr/>
          </p:nvSpPr>
          <p:spPr>
            <a:xfrm>
              <a:off x="5517159" y="8626462"/>
              <a:ext cx="8255" cy="10795"/>
            </a:xfrm>
            <a:custGeom>
              <a:avLst/>
              <a:gdLst/>
              <a:ahLst/>
              <a:cxnLst/>
              <a:rect l="l" t="t" r="r" b="b"/>
              <a:pathLst>
                <a:path w="8254" h="10795">
                  <a:moveTo>
                    <a:pt x="4470" y="0"/>
                  </a:moveTo>
                  <a:lnTo>
                    <a:pt x="2971" y="177"/>
                  </a:lnTo>
                  <a:lnTo>
                    <a:pt x="1485" y="292"/>
                  </a:lnTo>
                  <a:lnTo>
                    <a:pt x="0" y="342"/>
                  </a:lnTo>
                  <a:lnTo>
                    <a:pt x="469" y="4038"/>
                  </a:lnTo>
                  <a:lnTo>
                    <a:pt x="1219" y="7518"/>
                  </a:lnTo>
                  <a:lnTo>
                    <a:pt x="3352" y="10629"/>
                  </a:lnTo>
                  <a:lnTo>
                    <a:pt x="4775" y="10363"/>
                  </a:lnTo>
                  <a:lnTo>
                    <a:pt x="6222" y="10007"/>
                  </a:lnTo>
                  <a:lnTo>
                    <a:pt x="7683" y="9601"/>
                  </a:lnTo>
                  <a:lnTo>
                    <a:pt x="5676" y="6692"/>
                  </a:lnTo>
                  <a:lnTo>
                    <a:pt x="5130" y="3403"/>
                  </a:lnTo>
                  <a:lnTo>
                    <a:pt x="4470" y="0"/>
                  </a:lnTo>
                  <a:close/>
                </a:path>
              </a:pathLst>
            </a:custGeom>
            <a:solidFill>
              <a:srgbClr val="FCE87A"/>
            </a:solidFill>
          </p:spPr>
          <p:txBody>
            <a:bodyPr wrap="square" lIns="0" tIns="0" rIns="0" bIns="0" rtlCol="0"/>
            <a:lstStyle/>
            <a:p>
              <a:endParaRPr/>
            </a:p>
          </p:txBody>
        </p:sp>
        <p:sp>
          <p:nvSpPr>
            <p:cNvPr id="9956" name="object 9956"/>
            <p:cNvSpPr/>
            <p:nvPr/>
          </p:nvSpPr>
          <p:spPr>
            <a:xfrm>
              <a:off x="5521629" y="8626462"/>
              <a:ext cx="3810" cy="10160"/>
            </a:xfrm>
            <a:custGeom>
              <a:avLst/>
              <a:gdLst/>
              <a:ahLst/>
              <a:cxnLst/>
              <a:rect l="l" t="t" r="r" b="b"/>
              <a:pathLst>
                <a:path w="3810" h="10159">
                  <a:moveTo>
                    <a:pt x="3213" y="9601"/>
                  </a:moveTo>
                  <a:lnTo>
                    <a:pt x="0" y="0"/>
                  </a:lnTo>
                </a:path>
              </a:pathLst>
            </a:custGeom>
            <a:ln w="25400">
              <a:solidFill>
                <a:srgbClr val="FCEB84"/>
              </a:solidFill>
            </a:ln>
          </p:spPr>
          <p:txBody>
            <a:bodyPr wrap="square" lIns="0" tIns="0" rIns="0" bIns="0" rtlCol="0"/>
            <a:lstStyle/>
            <a:p>
              <a:endParaRPr/>
            </a:p>
          </p:txBody>
        </p:sp>
        <p:sp>
          <p:nvSpPr>
            <p:cNvPr id="9957" name="object 9957"/>
            <p:cNvSpPr/>
            <p:nvPr/>
          </p:nvSpPr>
          <p:spPr>
            <a:xfrm>
              <a:off x="5517159" y="8626462"/>
              <a:ext cx="5080" cy="635"/>
            </a:xfrm>
            <a:custGeom>
              <a:avLst/>
              <a:gdLst/>
              <a:ahLst/>
              <a:cxnLst/>
              <a:rect l="l" t="t" r="r" b="b"/>
              <a:pathLst>
                <a:path w="5079" h="634">
                  <a:moveTo>
                    <a:pt x="4470" y="0"/>
                  </a:moveTo>
                  <a:lnTo>
                    <a:pt x="0" y="342"/>
                  </a:lnTo>
                </a:path>
              </a:pathLst>
            </a:custGeom>
            <a:ln w="25399">
              <a:solidFill>
                <a:srgbClr val="FCE87A"/>
              </a:solidFill>
            </a:ln>
          </p:spPr>
          <p:txBody>
            <a:bodyPr wrap="square" lIns="0" tIns="0" rIns="0" bIns="0" rtlCol="0"/>
            <a:lstStyle/>
            <a:p>
              <a:endParaRPr/>
            </a:p>
          </p:txBody>
        </p:sp>
        <p:sp>
          <p:nvSpPr>
            <p:cNvPr id="9958" name="object 9958"/>
            <p:cNvSpPr/>
            <p:nvPr/>
          </p:nvSpPr>
          <p:spPr>
            <a:xfrm>
              <a:off x="5517159" y="8626805"/>
              <a:ext cx="3810" cy="10795"/>
            </a:xfrm>
            <a:custGeom>
              <a:avLst/>
              <a:gdLst/>
              <a:ahLst/>
              <a:cxnLst/>
              <a:rect l="l" t="t" r="r" b="b"/>
              <a:pathLst>
                <a:path w="3810" h="10795">
                  <a:moveTo>
                    <a:pt x="0" y="0"/>
                  </a:moveTo>
                  <a:lnTo>
                    <a:pt x="3352" y="10286"/>
                  </a:lnTo>
                </a:path>
              </a:pathLst>
            </a:custGeom>
            <a:ln w="25400">
              <a:solidFill>
                <a:srgbClr val="FDE56F"/>
              </a:solidFill>
            </a:ln>
          </p:spPr>
          <p:txBody>
            <a:bodyPr wrap="square" lIns="0" tIns="0" rIns="0" bIns="0" rtlCol="0"/>
            <a:lstStyle/>
            <a:p>
              <a:endParaRPr/>
            </a:p>
          </p:txBody>
        </p:sp>
        <p:sp>
          <p:nvSpPr>
            <p:cNvPr id="9959" name="object 9959"/>
            <p:cNvSpPr/>
            <p:nvPr/>
          </p:nvSpPr>
          <p:spPr>
            <a:xfrm>
              <a:off x="5520512" y="8636063"/>
              <a:ext cx="4445" cy="1270"/>
            </a:xfrm>
            <a:custGeom>
              <a:avLst/>
              <a:gdLst/>
              <a:ahLst/>
              <a:cxnLst/>
              <a:rect l="l" t="t" r="r" b="b"/>
              <a:pathLst>
                <a:path w="4445" h="1270">
                  <a:moveTo>
                    <a:pt x="0" y="1028"/>
                  </a:moveTo>
                  <a:lnTo>
                    <a:pt x="4330" y="0"/>
                  </a:lnTo>
                </a:path>
              </a:pathLst>
            </a:custGeom>
            <a:ln w="25400">
              <a:solidFill>
                <a:srgbClr val="FCE87A"/>
              </a:solidFill>
            </a:ln>
          </p:spPr>
          <p:txBody>
            <a:bodyPr wrap="square" lIns="0" tIns="0" rIns="0" bIns="0" rtlCol="0"/>
            <a:lstStyle/>
            <a:p>
              <a:endParaRPr/>
            </a:p>
          </p:txBody>
        </p:sp>
        <p:sp>
          <p:nvSpPr>
            <p:cNvPr id="9960" name="object 9960"/>
            <p:cNvSpPr/>
            <p:nvPr/>
          </p:nvSpPr>
          <p:spPr>
            <a:xfrm>
              <a:off x="5512740" y="8626780"/>
              <a:ext cx="8255" cy="11430"/>
            </a:xfrm>
            <a:custGeom>
              <a:avLst/>
              <a:gdLst/>
              <a:ahLst/>
              <a:cxnLst/>
              <a:rect l="l" t="t" r="r" b="b"/>
              <a:pathLst>
                <a:path w="8254" h="11429">
                  <a:moveTo>
                    <a:pt x="0" y="0"/>
                  </a:moveTo>
                  <a:lnTo>
                    <a:pt x="380" y="3835"/>
                  </a:lnTo>
                  <a:lnTo>
                    <a:pt x="1370" y="7696"/>
                  </a:lnTo>
                  <a:lnTo>
                    <a:pt x="3569" y="10909"/>
                  </a:lnTo>
                  <a:lnTo>
                    <a:pt x="4952" y="10782"/>
                  </a:lnTo>
                  <a:lnTo>
                    <a:pt x="6349" y="10591"/>
                  </a:lnTo>
                  <a:lnTo>
                    <a:pt x="7771" y="10312"/>
                  </a:lnTo>
                  <a:lnTo>
                    <a:pt x="5637" y="7200"/>
                  </a:lnTo>
                  <a:lnTo>
                    <a:pt x="4888" y="3721"/>
                  </a:lnTo>
                  <a:lnTo>
                    <a:pt x="4425" y="76"/>
                  </a:lnTo>
                  <a:lnTo>
                    <a:pt x="1459" y="76"/>
                  </a:lnTo>
                  <a:lnTo>
                    <a:pt x="0" y="0"/>
                  </a:lnTo>
                  <a:close/>
                </a:path>
                <a:path w="8254" h="11429">
                  <a:moveTo>
                    <a:pt x="4418" y="25"/>
                  </a:moveTo>
                  <a:lnTo>
                    <a:pt x="2945" y="76"/>
                  </a:lnTo>
                  <a:lnTo>
                    <a:pt x="4425" y="76"/>
                  </a:lnTo>
                  <a:close/>
                </a:path>
              </a:pathLst>
            </a:custGeom>
            <a:solidFill>
              <a:srgbClr val="FEE05F"/>
            </a:solidFill>
          </p:spPr>
          <p:txBody>
            <a:bodyPr wrap="square" lIns="0" tIns="0" rIns="0" bIns="0" rtlCol="0"/>
            <a:lstStyle/>
            <a:p>
              <a:endParaRPr/>
            </a:p>
          </p:txBody>
        </p:sp>
        <p:sp>
          <p:nvSpPr>
            <p:cNvPr id="9961" name="object 9961"/>
            <p:cNvSpPr/>
            <p:nvPr/>
          </p:nvSpPr>
          <p:spPr>
            <a:xfrm>
              <a:off x="5517159" y="8626805"/>
              <a:ext cx="3810" cy="10795"/>
            </a:xfrm>
            <a:custGeom>
              <a:avLst/>
              <a:gdLst/>
              <a:ahLst/>
              <a:cxnLst/>
              <a:rect l="l" t="t" r="r" b="b"/>
              <a:pathLst>
                <a:path w="3810" h="10795">
                  <a:moveTo>
                    <a:pt x="3352" y="10286"/>
                  </a:moveTo>
                  <a:lnTo>
                    <a:pt x="0" y="0"/>
                  </a:lnTo>
                </a:path>
              </a:pathLst>
            </a:custGeom>
            <a:ln w="25400">
              <a:solidFill>
                <a:srgbClr val="FDE56F"/>
              </a:solidFill>
            </a:ln>
          </p:spPr>
          <p:txBody>
            <a:bodyPr wrap="square" lIns="0" tIns="0" rIns="0" bIns="0" rtlCol="0"/>
            <a:lstStyle/>
            <a:p>
              <a:endParaRPr/>
            </a:p>
          </p:txBody>
        </p:sp>
        <p:sp>
          <p:nvSpPr>
            <p:cNvPr id="9962" name="object 9962"/>
            <p:cNvSpPr/>
            <p:nvPr/>
          </p:nvSpPr>
          <p:spPr>
            <a:xfrm>
              <a:off x="5512739" y="8614080"/>
              <a:ext cx="4445" cy="25400"/>
            </a:xfrm>
            <a:custGeom>
              <a:avLst/>
              <a:gdLst/>
              <a:ahLst/>
              <a:cxnLst/>
              <a:rect l="l" t="t" r="r" b="b"/>
              <a:pathLst>
                <a:path w="4445" h="25400">
                  <a:moveTo>
                    <a:pt x="4419" y="0"/>
                  </a:moveTo>
                  <a:lnTo>
                    <a:pt x="1867" y="0"/>
                  </a:lnTo>
                  <a:lnTo>
                    <a:pt x="0" y="6423"/>
                  </a:lnTo>
                  <a:lnTo>
                    <a:pt x="0" y="12690"/>
                  </a:lnTo>
                  <a:lnTo>
                    <a:pt x="380" y="16535"/>
                  </a:lnTo>
                  <a:lnTo>
                    <a:pt x="1371" y="20408"/>
                  </a:lnTo>
                  <a:lnTo>
                    <a:pt x="4419" y="24844"/>
                  </a:lnTo>
                  <a:lnTo>
                    <a:pt x="4419" y="0"/>
                  </a:lnTo>
                  <a:close/>
                </a:path>
              </a:pathLst>
            </a:custGeom>
            <a:solidFill>
              <a:srgbClr val="FEE05F"/>
            </a:solidFill>
          </p:spPr>
          <p:txBody>
            <a:bodyPr wrap="square" lIns="0" tIns="0" rIns="0" bIns="0" rtlCol="0"/>
            <a:lstStyle/>
            <a:p>
              <a:endParaRPr/>
            </a:p>
          </p:txBody>
        </p:sp>
        <p:sp>
          <p:nvSpPr>
            <p:cNvPr id="9963" name="object 9963"/>
            <p:cNvSpPr/>
            <p:nvPr/>
          </p:nvSpPr>
          <p:spPr>
            <a:xfrm>
              <a:off x="5512741" y="8626783"/>
              <a:ext cx="3810" cy="11430"/>
            </a:xfrm>
            <a:custGeom>
              <a:avLst/>
              <a:gdLst/>
              <a:ahLst/>
              <a:cxnLst/>
              <a:rect l="l" t="t" r="r" b="b"/>
              <a:pathLst>
                <a:path w="3810" h="11429">
                  <a:moveTo>
                    <a:pt x="0" y="0"/>
                  </a:moveTo>
                  <a:lnTo>
                    <a:pt x="3565" y="10898"/>
                  </a:lnTo>
                </a:path>
              </a:pathLst>
            </a:custGeom>
            <a:ln w="25400">
              <a:solidFill>
                <a:srgbClr val="FFDC50"/>
              </a:solidFill>
            </a:ln>
          </p:spPr>
          <p:txBody>
            <a:bodyPr wrap="square" lIns="0" tIns="0" rIns="0" bIns="0" rtlCol="0"/>
            <a:lstStyle/>
            <a:p>
              <a:endParaRPr/>
            </a:p>
          </p:txBody>
        </p:sp>
        <p:sp>
          <p:nvSpPr>
            <p:cNvPr id="9964" name="object 9964"/>
            <p:cNvSpPr/>
            <p:nvPr/>
          </p:nvSpPr>
          <p:spPr>
            <a:xfrm>
              <a:off x="5516310" y="8637092"/>
              <a:ext cx="4445" cy="635"/>
            </a:xfrm>
            <a:custGeom>
              <a:avLst/>
              <a:gdLst/>
              <a:ahLst/>
              <a:cxnLst/>
              <a:rect l="l" t="t" r="r" b="b"/>
              <a:pathLst>
                <a:path w="4445" h="634">
                  <a:moveTo>
                    <a:pt x="0" y="596"/>
                  </a:moveTo>
                  <a:lnTo>
                    <a:pt x="4201" y="0"/>
                  </a:lnTo>
                </a:path>
              </a:pathLst>
            </a:custGeom>
            <a:ln w="25399">
              <a:solidFill>
                <a:srgbClr val="FEE05F"/>
              </a:solidFill>
            </a:ln>
          </p:spPr>
          <p:txBody>
            <a:bodyPr wrap="square" lIns="0" tIns="0" rIns="0" bIns="0" rtlCol="0"/>
            <a:lstStyle/>
            <a:p>
              <a:endParaRPr/>
            </a:p>
          </p:txBody>
        </p:sp>
        <p:sp>
          <p:nvSpPr>
            <p:cNvPr id="9965" name="object 9965"/>
            <p:cNvSpPr/>
            <p:nvPr/>
          </p:nvSpPr>
          <p:spPr>
            <a:xfrm>
              <a:off x="5577928" y="8570132"/>
              <a:ext cx="8255" cy="15240"/>
            </a:xfrm>
            <a:custGeom>
              <a:avLst/>
              <a:gdLst/>
              <a:ahLst/>
              <a:cxnLst/>
              <a:rect l="l" t="t" r="r" b="b"/>
              <a:pathLst>
                <a:path w="8254" h="15240">
                  <a:moveTo>
                    <a:pt x="4213" y="0"/>
                  </a:moveTo>
                  <a:lnTo>
                    <a:pt x="2870" y="3002"/>
                  </a:lnTo>
                  <a:lnTo>
                    <a:pt x="1498" y="5936"/>
                  </a:lnTo>
                  <a:lnTo>
                    <a:pt x="0" y="8793"/>
                  </a:lnTo>
                  <a:lnTo>
                    <a:pt x="1854" y="12705"/>
                  </a:lnTo>
                  <a:lnTo>
                    <a:pt x="3009" y="14991"/>
                  </a:lnTo>
                  <a:lnTo>
                    <a:pt x="4800" y="12095"/>
                  </a:lnTo>
                  <a:lnTo>
                    <a:pt x="6400" y="9327"/>
                  </a:lnTo>
                  <a:lnTo>
                    <a:pt x="7758" y="6902"/>
                  </a:lnTo>
                  <a:lnTo>
                    <a:pt x="4213" y="0"/>
                  </a:lnTo>
                  <a:close/>
                </a:path>
              </a:pathLst>
            </a:custGeom>
            <a:solidFill>
              <a:srgbClr val="F7D95A"/>
            </a:solidFill>
          </p:spPr>
          <p:txBody>
            <a:bodyPr wrap="square" lIns="0" tIns="0" rIns="0" bIns="0" rtlCol="0"/>
            <a:lstStyle/>
            <a:p>
              <a:endParaRPr/>
            </a:p>
          </p:txBody>
        </p:sp>
        <p:sp>
          <p:nvSpPr>
            <p:cNvPr id="9966" name="object 9966"/>
            <p:cNvSpPr/>
            <p:nvPr/>
          </p:nvSpPr>
          <p:spPr>
            <a:xfrm>
              <a:off x="5580938" y="8577035"/>
              <a:ext cx="5080" cy="8255"/>
            </a:xfrm>
            <a:custGeom>
              <a:avLst/>
              <a:gdLst/>
              <a:ahLst/>
              <a:cxnLst/>
              <a:rect l="l" t="t" r="r" b="b"/>
              <a:pathLst>
                <a:path w="5079" h="8254">
                  <a:moveTo>
                    <a:pt x="4748" y="0"/>
                  </a:moveTo>
                  <a:lnTo>
                    <a:pt x="0" y="8088"/>
                  </a:lnTo>
                </a:path>
              </a:pathLst>
            </a:custGeom>
            <a:ln w="25400">
              <a:solidFill>
                <a:srgbClr val="F7DB5C"/>
              </a:solidFill>
            </a:ln>
          </p:spPr>
          <p:txBody>
            <a:bodyPr wrap="square" lIns="0" tIns="0" rIns="0" bIns="0" rtlCol="0"/>
            <a:lstStyle/>
            <a:p>
              <a:endParaRPr/>
            </a:p>
          </p:txBody>
        </p:sp>
        <p:sp>
          <p:nvSpPr>
            <p:cNvPr id="9967" name="object 9967"/>
            <p:cNvSpPr/>
            <p:nvPr/>
          </p:nvSpPr>
          <p:spPr>
            <a:xfrm>
              <a:off x="5577928" y="8578926"/>
              <a:ext cx="3175" cy="6350"/>
            </a:xfrm>
            <a:custGeom>
              <a:avLst/>
              <a:gdLst/>
              <a:ahLst/>
              <a:cxnLst/>
              <a:rect l="l" t="t" r="r" b="b"/>
              <a:pathLst>
                <a:path w="3175" h="6350">
                  <a:moveTo>
                    <a:pt x="3009" y="6197"/>
                  </a:moveTo>
                  <a:lnTo>
                    <a:pt x="0" y="0"/>
                  </a:lnTo>
                </a:path>
              </a:pathLst>
            </a:custGeom>
            <a:ln w="25400">
              <a:solidFill>
                <a:srgbClr val="F7D654"/>
              </a:solidFill>
            </a:ln>
          </p:spPr>
          <p:txBody>
            <a:bodyPr wrap="square" lIns="0" tIns="0" rIns="0" bIns="0" rtlCol="0"/>
            <a:lstStyle/>
            <a:p>
              <a:endParaRPr/>
            </a:p>
          </p:txBody>
        </p:sp>
        <p:sp>
          <p:nvSpPr>
            <p:cNvPr id="9968" name="object 9968"/>
            <p:cNvSpPr/>
            <p:nvPr/>
          </p:nvSpPr>
          <p:spPr>
            <a:xfrm>
              <a:off x="5577928" y="8570132"/>
              <a:ext cx="4445" cy="8890"/>
            </a:xfrm>
            <a:custGeom>
              <a:avLst/>
              <a:gdLst/>
              <a:ahLst/>
              <a:cxnLst/>
              <a:rect l="l" t="t" r="r" b="b"/>
              <a:pathLst>
                <a:path w="4445" h="8890">
                  <a:moveTo>
                    <a:pt x="0" y="8793"/>
                  </a:moveTo>
                  <a:lnTo>
                    <a:pt x="4212" y="0"/>
                  </a:lnTo>
                </a:path>
              </a:pathLst>
            </a:custGeom>
            <a:ln w="25400">
              <a:solidFill>
                <a:srgbClr val="F7D757"/>
              </a:solidFill>
            </a:ln>
          </p:spPr>
          <p:txBody>
            <a:bodyPr wrap="square" lIns="0" tIns="0" rIns="0" bIns="0" rtlCol="0"/>
            <a:lstStyle/>
            <a:p>
              <a:endParaRPr/>
            </a:p>
          </p:txBody>
        </p:sp>
        <p:sp>
          <p:nvSpPr>
            <p:cNvPr id="9969" name="object 9969"/>
            <p:cNvSpPr/>
            <p:nvPr/>
          </p:nvSpPr>
          <p:spPr>
            <a:xfrm>
              <a:off x="5575065" y="8563230"/>
              <a:ext cx="7620" cy="15875"/>
            </a:xfrm>
            <a:custGeom>
              <a:avLst/>
              <a:gdLst/>
              <a:ahLst/>
              <a:cxnLst/>
              <a:rect l="l" t="t" r="r" b="b"/>
              <a:pathLst>
                <a:path w="7620" h="15875">
                  <a:moveTo>
                    <a:pt x="3531" y="0"/>
                  </a:moveTo>
                  <a:lnTo>
                    <a:pt x="1085" y="6602"/>
                  </a:lnTo>
                  <a:lnTo>
                    <a:pt x="953" y="6901"/>
                  </a:lnTo>
                  <a:lnTo>
                    <a:pt x="0" y="9565"/>
                  </a:lnTo>
                  <a:lnTo>
                    <a:pt x="2863" y="15695"/>
                  </a:lnTo>
                  <a:lnTo>
                    <a:pt x="4362" y="12838"/>
                  </a:lnTo>
                  <a:lnTo>
                    <a:pt x="5734" y="9904"/>
                  </a:lnTo>
                  <a:lnTo>
                    <a:pt x="7076" y="6901"/>
                  </a:lnTo>
                  <a:lnTo>
                    <a:pt x="3531" y="0"/>
                  </a:lnTo>
                  <a:close/>
                </a:path>
              </a:pathLst>
            </a:custGeom>
            <a:solidFill>
              <a:srgbClr val="F6D551"/>
            </a:solidFill>
          </p:spPr>
          <p:txBody>
            <a:bodyPr wrap="square" lIns="0" tIns="0" rIns="0" bIns="0" rtlCol="0"/>
            <a:lstStyle/>
            <a:p>
              <a:endParaRPr/>
            </a:p>
          </p:txBody>
        </p:sp>
        <p:sp>
          <p:nvSpPr>
            <p:cNvPr id="9970" name="object 9970"/>
            <p:cNvSpPr/>
            <p:nvPr/>
          </p:nvSpPr>
          <p:spPr>
            <a:xfrm>
              <a:off x="5577928" y="8570132"/>
              <a:ext cx="4445" cy="8890"/>
            </a:xfrm>
            <a:custGeom>
              <a:avLst/>
              <a:gdLst/>
              <a:ahLst/>
              <a:cxnLst/>
              <a:rect l="l" t="t" r="r" b="b"/>
              <a:pathLst>
                <a:path w="4445" h="8890">
                  <a:moveTo>
                    <a:pt x="4212" y="0"/>
                  </a:moveTo>
                  <a:lnTo>
                    <a:pt x="0" y="8793"/>
                  </a:lnTo>
                </a:path>
              </a:pathLst>
            </a:custGeom>
            <a:ln w="25400">
              <a:solidFill>
                <a:srgbClr val="F7D757"/>
              </a:solidFill>
            </a:ln>
          </p:spPr>
          <p:txBody>
            <a:bodyPr wrap="square" lIns="0" tIns="0" rIns="0" bIns="0" rtlCol="0"/>
            <a:lstStyle/>
            <a:p>
              <a:endParaRPr/>
            </a:p>
          </p:txBody>
        </p:sp>
        <p:sp>
          <p:nvSpPr>
            <p:cNvPr id="9971" name="object 9971"/>
            <p:cNvSpPr/>
            <p:nvPr/>
          </p:nvSpPr>
          <p:spPr>
            <a:xfrm>
              <a:off x="5575065" y="8572796"/>
              <a:ext cx="3175" cy="6350"/>
            </a:xfrm>
            <a:custGeom>
              <a:avLst/>
              <a:gdLst/>
              <a:ahLst/>
              <a:cxnLst/>
              <a:rect l="l" t="t" r="r" b="b"/>
              <a:pathLst>
                <a:path w="3175" h="6350">
                  <a:moveTo>
                    <a:pt x="2863" y="6130"/>
                  </a:moveTo>
                  <a:lnTo>
                    <a:pt x="0" y="0"/>
                  </a:lnTo>
                </a:path>
              </a:pathLst>
            </a:custGeom>
            <a:ln w="25399">
              <a:solidFill>
                <a:srgbClr val="F7D44F"/>
              </a:solidFill>
            </a:ln>
          </p:spPr>
          <p:txBody>
            <a:bodyPr wrap="square" lIns="0" tIns="0" rIns="0" bIns="0" rtlCol="0"/>
            <a:lstStyle/>
            <a:p>
              <a:endParaRPr/>
            </a:p>
          </p:txBody>
        </p:sp>
        <p:sp>
          <p:nvSpPr>
            <p:cNvPr id="9972" name="object 9972"/>
            <p:cNvSpPr/>
            <p:nvPr/>
          </p:nvSpPr>
          <p:spPr>
            <a:xfrm>
              <a:off x="5578361" y="8563230"/>
              <a:ext cx="635" cy="635"/>
            </a:xfrm>
            <a:custGeom>
              <a:avLst/>
              <a:gdLst/>
              <a:ahLst/>
              <a:cxnLst/>
              <a:rect l="l" t="t" r="r" b="b"/>
              <a:pathLst>
                <a:path w="635" h="634">
                  <a:moveTo>
                    <a:pt x="0" y="599"/>
                  </a:moveTo>
                  <a:lnTo>
                    <a:pt x="235" y="0"/>
                  </a:lnTo>
                </a:path>
              </a:pathLst>
            </a:custGeom>
            <a:ln w="25400">
              <a:solidFill>
                <a:srgbClr val="F6D34B"/>
              </a:solidFill>
            </a:ln>
          </p:spPr>
          <p:txBody>
            <a:bodyPr wrap="square" lIns="0" tIns="0" rIns="0" bIns="0" rtlCol="0"/>
            <a:lstStyle/>
            <a:p>
              <a:endParaRPr/>
            </a:p>
          </p:txBody>
        </p:sp>
        <p:sp>
          <p:nvSpPr>
            <p:cNvPr id="9973" name="object 9973"/>
            <p:cNvSpPr/>
            <p:nvPr/>
          </p:nvSpPr>
          <p:spPr>
            <a:xfrm>
              <a:off x="5572848" y="8578926"/>
              <a:ext cx="8255" cy="15240"/>
            </a:xfrm>
            <a:custGeom>
              <a:avLst/>
              <a:gdLst/>
              <a:ahLst/>
              <a:cxnLst/>
              <a:rect l="l" t="t" r="r" b="b"/>
              <a:pathLst>
                <a:path w="8254" h="15240">
                  <a:moveTo>
                    <a:pt x="5079" y="0"/>
                  </a:moveTo>
                  <a:lnTo>
                    <a:pt x="3568" y="2857"/>
                  </a:lnTo>
                  <a:lnTo>
                    <a:pt x="1917" y="5613"/>
                  </a:lnTo>
                  <a:lnTo>
                    <a:pt x="0" y="8267"/>
                  </a:lnTo>
                  <a:lnTo>
                    <a:pt x="1130" y="12776"/>
                  </a:lnTo>
                  <a:lnTo>
                    <a:pt x="2260" y="15049"/>
                  </a:lnTo>
                  <a:lnTo>
                    <a:pt x="4343" y="12115"/>
                  </a:lnTo>
                  <a:lnTo>
                    <a:pt x="6311" y="9093"/>
                  </a:lnTo>
                  <a:lnTo>
                    <a:pt x="8089" y="6197"/>
                  </a:lnTo>
                  <a:lnTo>
                    <a:pt x="6934" y="3911"/>
                  </a:lnTo>
                  <a:lnTo>
                    <a:pt x="5079" y="0"/>
                  </a:lnTo>
                  <a:close/>
                </a:path>
              </a:pathLst>
            </a:custGeom>
            <a:solidFill>
              <a:srgbClr val="F7D452"/>
            </a:solidFill>
          </p:spPr>
          <p:txBody>
            <a:bodyPr wrap="square" lIns="0" tIns="0" rIns="0" bIns="0" rtlCol="0"/>
            <a:lstStyle/>
            <a:p>
              <a:endParaRPr/>
            </a:p>
          </p:txBody>
        </p:sp>
        <p:sp>
          <p:nvSpPr>
            <p:cNvPr id="9974" name="object 9974"/>
            <p:cNvSpPr/>
            <p:nvPr/>
          </p:nvSpPr>
          <p:spPr>
            <a:xfrm>
              <a:off x="5575109" y="8585123"/>
              <a:ext cx="6350" cy="8890"/>
            </a:xfrm>
            <a:custGeom>
              <a:avLst/>
              <a:gdLst/>
              <a:ahLst/>
              <a:cxnLst/>
              <a:rect l="l" t="t" r="r" b="b"/>
              <a:pathLst>
                <a:path w="6350" h="8890">
                  <a:moveTo>
                    <a:pt x="5829" y="0"/>
                  </a:moveTo>
                  <a:lnTo>
                    <a:pt x="0" y="8851"/>
                  </a:lnTo>
                </a:path>
              </a:pathLst>
            </a:custGeom>
            <a:ln w="25400">
              <a:solidFill>
                <a:srgbClr val="F7D552"/>
              </a:solidFill>
            </a:ln>
          </p:spPr>
          <p:txBody>
            <a:bodyPr wrap="square" lIns="0" tIns="0" rIns="0" bIns="0" rtlCol="0"/>
            <a:lstStyle/>
            <a:p>
              <a:endParaRPr/>
            </a:p>
          </p:txBody>
        </p:sp>
        <p:sp>
          <p:nvSpPr>
            <p:cNvPr id="9975" name="object 9975"/>
            <p:cNvSpPr/>
            <p:nvPr/>
          </p:nvSpPr>
          <p:spPr>
            <a:xfrm>
              <a:off x="5572848" y="8587194"/>
              <a:ext cx="2540" cy="6985"/>
            </a:xfrm>
            <a:custGeom>
              <a:avLst/>
              <a:gdLst/>
              <a:ahLst/>
              <a:cxnLst/>
              <a:rect l="l" t="t" r="r" b="b"/>
              <a:pathLst>
                <a:path w="2539" h="6984">
                  <a:moveTo>
                    <a:pt x="2260" y="6781"/>
                  </a:moveTo>
                  <a:lnTo>
                    <a:pt x="0" y="0"/>
                  </a:lnTo>
                </a:path>
              </a:pathLst>
            </a:custGeom>
            <a:ln w="25399">
              <a:solidFill>
                <a:srgbClr val="F7D350"/>
              </a:solidFill>
            </a:ln>
          </p:spPr>
          <p:txBody>
            <a:bodyPr wrap="square" lIns="0" tIns="0" rIns="0" bIns="0" rtlCol="0"/>
            <a:lstStyle/>
            <a:p>
              <a:endParaRPr/>
            </a:p>
          </p:txBody>
        </p:sp>
        <p:sp>
          <p:nvSpPr>
            <p:cNvPr id="9976" name="object 9976"/>
            <p:cNvSpPr/>
            <p:nvPr/>
          </p:nvSpPr>
          <p:spPr>
            <a:xfrm>
              <a:off x="5572848" y="8578926"/>
              <a:ext cx="5080" cy="8890"/>
            </a:xfrm>
            <a:custGeom>
              <a:avLst/>
              <a:gdLst/>
              <a:ahLst/>
              <a:cxnLst/>
              <a:rect l="l" t="t" r="r" b="b"/>
              <a:pathLst>
                <a:path w="5079" h="8890">
                  <a:moveTo>
                    <a:pt x="0" y="8267"/>
                  </a:moveTo>
                  <a:lnTo>
                    <a:pt x="5079" y="0"/>
                  </a:lnTo>
                </a:path>
              </a:pathLst>
            </a:custGeom>
            <a:ln w="25400">
              <a:solidFill>
                <a:srgbClr val="F7D451"/>
              </a:solidFill>
            </a:ln>
          </p:spPr>
          <p:txBody>
            <a:bodyPr wrap="square" lIns="0" tIns="0" rIns="0" bIns="0" rtlCol="0"/>
            <a:lstStyle/>
            <a:p>
              <a:endParaRPr/>
            </a:p>
          </p:txBody>
        </p:sp>
        <p:sp>
          <p:nvSpPr>
            <p:cNvPr id="9977" name="object 9977"/>
            <p:cNvSpPr/>
            <p:nvPr/>
          </p:nvSpPr>
          <p:spPr>
            <a:xfrm>
              <a:off x="5577928" y="8578926"/>
              <a:ext cx="3175" cy="6350"/>
            </a:xfrm>
            <a:custGeom>
              <a:avLst/>
              <a:gdLst/>
              <a:ahLst/>
              <a:cxnLst/>
              <a:rect l="l" t="t" r="r" b="b"/>
              <a:pathLst>
                <a:path w="3175" h="6350">
                  <a:moveTo>
                    <a:pt x="0" y="0"/>
                  </a:moveTo>
                  <a:lnTo>
                    <a:pt x="3009" y="6197"/>
                  </a:lnTo>
                </a:path>
              </a:pathLst>
            </a:custGeom>
            <a:ln w="25400">
              <a:solidFill>
                <a:srgbClr val="F7D654"/>
              </a:solidFill>
            </a:ln>
          </p:spPr>
          <p:txBody>
            <a:bodyPr wrap="square" lIns="0" tIns="0" rIns="0" bIns="0" rtlCol="0"/>
            <a:lstStyle/>
            <a:p>
              <a:endParaRPr/>
            </a:p>
          </p:txBody>
        </p:sp>
        <p:sp>
          <p:nvSpPr>
            <p:cNvPr id="9978" name="object 9978"/>
            <p:cNvSpPr/>
            <p:nvPr/>
          </p:nvSpPr>
          <p:spPr>
            <a:xfrm>
              <a:off x="5570677" y="8572795"/>
              <a:ext cx="7620" cy="14604"/>
            </a:xfrm>
            <a:custGeom>
              <a:avLst/>
              <a:gdLst/>
              <a:ahLst/>
              <a:cxnLst/>
              <a:rect l="l" t="t" r="r" b="b"/>
              <a:pathLst>
                <a:path w="7620" h="14604">
                  <a:moveTo>
                    <a:pt x="4387" y="0"/>
                  </a:moveTo>
                  <a:lnTo>
                    <a:pt x="3492" y="2510"/>
                  </a:lnTo>
                  <a:lnTo>
                    <a:pt x="0" y="7248"/>
                  </a:lnTo>
                  <a:lnTo>
                    <a:pt x="1079" y="9775"/>
                  </a:lnTo>
                  <a:lnTo>
                    <a:pt x="2171" y="14398"/>
                  </a:lnTo>
                  <a:lnTo>
                    <a:pt x="4089" y="11743"/>
                  </a:lnTo>
                  <a:lnTo>
                    <a:pt x="5740" y="8987"/>
                  </a:lnTo>
                  <a:lnTo>
                    <a:pt x="7251" y="6130"/>
                  </a:lnTo>
                  <a:lnTo>
                    <a:pt x="4387" y="0"/>
                  </a:lnTo>
                  <a:close/>
                </a:path>
              </a:pathLst>
            </a:custGeom>
            <a:solidFill>
              <a:srgbClr val="F7D34E"/>
            </a:solidFill>
          </p:spPr>
          <p:txBody>
            <a:bodyPr wrap="square" lIns="0" tIns="0" rIns="0" bIns="0" rtlCol="0"/>
            <a:lstStyle/>
            <a:p>
              <a:endParaRPr/>
            </a:p>
          </p:txBody>
        </p:sp>
        <p:sp>
          <p:nvSpPr>
            <p:cNvPr id="9979" name="object 9979"/>
            <p:cNvSpPr/>
            <p:nvPr/>
          </p:nvSpPr>
          <p:spPr>
            <a:xfrm>
              <a:off x="5572848" y="8578926"/>
              <a:ext cx="5080" cy="8890"/>
            </a:xfrm>
            <a:custGeom>
              <a:avLst/>
              <a:gdLst/>
              <a:ahLst/>
              <a:cxnLst/>
              <a:rect l="l" t="t" r="r" b="b"/>
              <a:pathLst>
                <a:path w="5079" h="8890">
                  <a:moveTo>
                    <a:pt x="5079" y="0"/>
                  </a:moveTo>
                  <a:lnTo>
                    <a:pt x="0" y="8267"/>
                  </a:lnTo>
                </a:path>
              </a:pathLst>
            </a:custGeom>
            <a:ln w="25400">
              <a:solidFill>
                <a:srgbClr val="F7D451"/>
              </a:solidFill>
            </a:ln>
          </p:spPr>
          <p:txBody>
            <a:bodyPr wrap="square" lIns="0" tIns="0" rIns="0" bIns="0" rtlCol="0"/>
            <a:lstStyle/>
            <a:p>
              <a:endParaRPr/>
            </a:p>
          </p:txBody>
        </p:sp>
        <p:sp>
          <p:nvSpPr>
            <p:cNvPr id="9980" name="object 9980"/>
            <p:cNvSpPr/>
            <p:nvPr/>
          </p:nvSpPr>
          <p:spPr>
            <a:xfrm>
              <a:off x="5570667" y="8580054"/>
              <a:ext cx="2540" cy="7620"/>
            </a:xfrm>
            <a:custGeom>
              <a:avLst/>
              <a:gdLst/>
              <a:ahLst/>
              <a:cxnLst/>
              <a:rect l="l" t="t" r="r" b="b"/>
              <a:pathLst>
                <a:path w="2539" h="7620">
                  <a:moveTo>
                    <a:pt x="2181" y="7139"/>
                  </a:moveTo>
                  <a:lnTo>
                    <a:pt x="0" y="0"/>
                  </a:lnTo>
                </a:path>
              </a:pathLst>
            </a:custGeom>
            <a:ln w="25400">
              <a:solidFill>
                <a:srgbClr val="F7D34D"/>
              </a:solidFill>
            </a:ln>
          </p:spPr>
          <p:txBody>
            <a:bodyPr wrap="square" lIns="0" tIns="0" rIns="0" bIns="0" rtlCol="0"/>
            <a:lstStyle/>
            <a:p>
              <a:endParaRPr/>
            </a:p>
          </p:txBody>
        </p:sp>
        <p:sp>
          <p:nvSpPr>
            <p:cNvPr id="9981" name="object 9981"/>
            <p:cNvSpPr/>
            <p:nvPr/>
          </p:nvSpPr>
          <p:spPr>
            <a:xfrm>
              <a:off x="5575065" y="8572796"/>
              <a:ext cx="3175" cy="6350"/>
            </a:xfrm>
            <a:custGeom>
              <a:avLst/>
              <a:gdLst/>
              <a:ahLst/>
              <a:cxnLst/>
              <a:rect l="l" t="t" r="r" b="b"/>
              <a:pathLst>
                <a:path w="3175" h="6350">
                  <a:moveTo>
                    <a:pt x="0" y="0"/>
                  </a:moveTo>
                  <a:lnTo>
                    <a:pt x="2863" y="6130"/>
                  </a:lnTo>
                </a:path>
              </a:pathLst>
            </a:custGeom>
            <a:ln w="25399">
              <a:solidFill>
                <a:srgbClr val="F7D44F"/>
              </a:solidFill>
            </a:ln>
          </p:spPr>
          <p:txBody>
            <a:bodyPr wrap="square" lIns="0" tIns="0" rIns="0" bIns="0" rtlCol="0"/>
            <a:lstStyle/>
            <a:p>
              <a:endParaRPr/>
            </a:p>
          </p:txBody>
        </p:sp>
        <p:sp>
          <p:nvSpPr>
            <p:cNvPr id="9982" name="object 9982"/>
            <p:cNvSpPr/>
            <p:nvPr/>
          </p:nvSpPr>
          <p:spPr>
            <a:xfrm>
              <a:off x="5563044" y="8587194"/>
              <a:ext cx="12065" cy="17780"/>
            </a:xfrm>
            <a:custGeom>
              <a:avLst/>
              <a:gdLst/>
              <a:ahLst/>
              <a:cxnLst/>
              <a:rect l="l" t="t" r="r" b="b"/>
              <a:pathLst>
                <a:path w="12064" h="17779">
                  <a:moveTo>
                    <a:pt x="9804" y="0"/>
                  </a:moveTo>
                  <a:lnTo>
                    <a:pt x="7048" y="4000"/>
                  </a:lnTo>
                  <a:lnTo>
                    <a:pt x="3695" y="7658"/>
                  </a:lnTo>
                  <a:lnTo>
                    <a:pt x="0" y="10934"/>
                  </a:lnTo>
                  <a:lnTo>
                    <a:pt x="990" y="13271"/>
                  </a:lnTo>
                  <a:lnTo>
                    <a:pt x="1981" y="15493"/>
                  </a:lnTo>
                  <a:lnTo>
                    <a:pt x="3276" y="17716"/>
                  </a:lnTo>
                  <a:lnTo>
                    <a:pt x="6553" y="14427"/>
                  </a:lnTo>
                  <a:lnTo>
                    <a:pt x="9474" y="10782"/>
                  </a:lnTo>
                  <a:lnTo>
                    <a:pt x="12064" y="6781"/>
                  </a:lnTo>
                  <a:lnTo>
                    <a:pt x="10934" y="4508"/>
                  </a:lnTo>
                  <a:lnTo>
                    <a:pt x="9804" y="0"/>
                  </a:lnTo>
                  <a:close/>
                </a:path>
              </a:pathLst>
            </a:custGeom>
            <a:solidFill>
              <a:srgbClr val="FAD551"/>
            </a:solidFill>
          </p:spPr>
          <p:txBody>
            <a:bodyPr wrap="square" lIns="0" tIns="0" rIns="0" bIns="0" rtlCol="0"/>
            <a:lstStyle/>
            <a:p>
              <a:endParaRPr/>
            </a:p>
          </p:txBody>
        </p:sp>
        <p:sp>
          <p:nvSpPr>
            <p:cNvPr id="9983" name="object 9983"/>
            <p:cNvSpPr/>
            <p:nvPr/>
          </p:nvSpPr>
          <p:spPr>
            <a:xfrm>
              <a:off x="5566321" y="8593975"/>
              <a:ext cx="8890" cy="11430"/>
            </a:xfrm>
            <a:custGeom>
              <a:avLst/>
              <a:gdLst/>
              <a:ahLst/>
              <a:cxnLst/>
              <a:rect l="l" t="t" r="r" b="b"/>
              <a:pathLst>
                <a:path w="8889" h="11429">
                  <a:moveTo>
                    <a:pt x="8788" y="0"/>
                  </a:moveTo>
                  <a:lnTo>
                    <a:pt x="0" y="10934"/>
                  </a:lnTo>
                </a:path>
              </a:pathLst>
            </a:custGeom>
            <a:ln w="25400">
              <a:solidFill>
                <a:srgbClr val="FAD550"/>
              </a:solidFill>
            </a:ln>
          </p:spPr>
          <p:txBody>
            <a:bodyPr wrap="square" lIns="0" tIns="0" rIns="0" bIns="0" rtlCol="0"/>
            <a:lstStyle/>
            <a:p>
              <a:endParaRPr/>
            </a:p>
          </p:txBody>
        </p:sp>
        <p:sp>
          <p:nvSpPr>
            <p:cNvPr id="9984" name="object 9984"/>
            <p:cNvSpPr/>
            <p:nvPr/>
          </p:nvSpPr>
          <p:spPr>
            <a:xfrm>
              <a:off x="5563044" y="8598128"/>
              <a:ext cx="3810" cy="6985"/>
            </a:xfrm>
            <a:custGeom>
              <a:avLst/>
              <a:gdLst/>
              <a:ahLst/>
              <a:cxnLst/>
              <a:rect l="l" t="t" r="r" b="b"/>
              <a:pathLst>
                <a:path w="3810" h="6984">
                  <a:moveTo>
                    <a:pt x="3276" y="6781"/>
                  </a:moveTo>
                  <a:lnTo>
                    <a:pt x="0" y="0"/>
                  </a:lnTo>
                </a:path>
              </a:pathLst>
            </a:custGeom>
            <a:ln w="25400">
              <a:solidFill>
                <a:srgbClr val="FCD752"/>
              </a:solidFill>
            </a:ln>
          </p:spPr>
          <p:txBody>
            <a:bodyPr wrap="square" lIns="0" tIns="0" rIns="0" bIns="0" rtlCol="0"/>
            <a:lstStyle/>
            <a:p>
              <a:endParaRPr/>
            </a:p>
          </p:txBody>
        </p:sp>
        <p:sp>
          <p:nvSpPr>
            <p:cNvPr id="9985" name="object 9985"/>
            <p:cNvSpPr/>
            <p:nvPr/>
          </p:nvSpPr>
          <p:spPr>
            <a:xfrm>
              <a:off x="5563044" y="8587194"/>
              <a:ext cx="10160" cy="11430"/>
            </a:xfrm>
            <a:custGeom>
              <a:avLst/>
              <a:gdLst/>
              <a:ahLst/>
              <a:cxnLst/>
              <a:rect l="l" t="t" r="r" b="b"/>
              <a:pathLst>
                <a:path w="10160" h="11429">
                  <a:moveTo>
                    <a:pt x="0" y="10934"/>
                  </a:moveTo>
                  <a:lnTo>
                    <a:pt x="9804" y="0"/>
                  </a:lnTo>
                </a:path>
              </a:pathLst>
            </a:custGeom>
            <a:ln w="25400">
              <a:solidFill>
                <a:srgbClr val="F9D651"/>
              </a:solidFill>
            </a:ln>
          </p:spPr>
          <p:txBody>
            <a:bodyPr wrap="square" lIns="0" tIns="0" rIns="0" bIns="0" rtlCol="0"/>
            <a:lstStyle/>
            <a:p>
              <a:endParaRPr/>
            </a:p>
          </p:txBody>
        </p:sp>
        <p:sp>
          <p:nvSpPr>
            <p:cNvPr id="9986" name="object 9986"/>
            <p:cNvSpPr/>
            <p:nvPr/>
          </p:nvSpPr>
          <p:spPr>
            <a:xfrm>
              <a:off x="5572848" y="8587194"/>
              <a:ext cx="2540" cy="6985"/>
            </a:xfrm>
            <a:custGeom>
              <a:avLst/>
              <a:gdLst/>
              <a:ahLst/>
              <a:cxnLst/>
              <a:rect l="l" t="t" r="r" b="b"/>
              <a:pathLst>
                <a:path w="2539" h="6984">
                  <a:moveTo>
                    <a:pt x="0" y="0"/>
                  </a:moveTo>
                  <a:lnTo>
                    <a:pt x="2260" y="6781"/>
                  </a:lnTo>
                </a:path>
              </a:pathLst>
            </a:custGeom>
            <a:ln w="25399">
              <a:solidFill>
                <a:srgbClr val="F7D350"/>
              </a:solidFill>
            </a:ln>
          </p:spPr>
          <p:txBody>
            <a:bodyPr wrap="square" lIns="0" tIns="0" rIns="0" bIns="0" rtlCol="0"/>
            <a:lstStyle/>
            <a:p>
              <a:endParaRPr/>
            </a:p>
          </p:txBody>
        </p:sp>
        <p:sp>
          <p:nvSpPr>
            <p:cNvPr id="9987" name="object 9987"/>
            <p:cNvSpPr/>
            <p:nvPr/>
          </p:nvSpPr>
          <p:spPr>
            <a:xfrm>
              <a:off x="5565711" y="8580053"/>
              <a:ext cx="7620" cy="13335"/>
            </a:xfrm>
            <a:custGeom>
              <a:avLst/>
              <a:gdLst/>
              <a:ahLst/>
              <a:cxnLst/>
              <a:rect l="l" t="t" r="r" b="b"/>
              <a:pathLst>
                <a:path w="7620" h="13334">
                  <a:moveTo>
                    <a:pt x="4957" y="0"/>
                  </a:moveTo>
                  <a:lnTo>
                    <a:pt x="3492" y="1996"/>
                  </a:lnTo>
                  <a:lnTo>
                    <a:pt x="1815" y="3876"/>
                  </a:lnTo>
                  <a:lnTo>
                    <a:pt x="0" y="5654"/>
                  </a:lnTo>
                  <a:lnTo>
                    <a:pt x="1117" y="8219"/>
                  </a:lnTo>
                  <a:lnTo>
                    <a:pt x="2590" y="12880"/>
                  </a:lnTo>
                  <a:lnTo>
                    <a:pt x="4228" y="11064"/>
                  </a:lnTo>
                  <a:lnTo>
                    <a:pt x="5752" y="9146"/>
                  </a:lnTo>
                  <a:lnTo>
                    <a:pt x="7137" y="7140"/>
                  </a:lnTo>
                  <a:lnTo>
                    <a:pt x="6045" y="2517"/>
                  </a:lnTo>
                  <a:lnTo>
                    <a:pt x="4957" y="0"/>
                  </a:lnTo>
                  <a:close/>
                </a:path>
              </a:pathLst>
            </a:custGeom>
            <a:solidFill>
              <a:srgbClr val="F7D44F"/>
            </a:solidFill>
          </p:spPr>
          <p:txBody>
            <a:bodyPr wrap="square" lIns="0" tIns="0" rIns="0" bIns="0" rtlCol="0"/>
            <a:lstStyle/>
            <a:p>
              <a:endParaRPr/>
            </a:p>
          </p:txBody>
        </p:sp>
        <p:sp>
          <p:nvSpPr>
            <p:cNvPr id="9988" name="object 9988"/>
            <p:cNvSpPr/>
            <p:nvPr/>
          </p:nvSpPr>
          <p:spPr>
            <a:xfrm>
              <a:off x="5570667" y="8580054"/>
              <a:ext cx="2540" cy="7620"/>
            </a:xfrm>
            <a:custGeom>
              <a:avLst/>
              <a:gdLst/>
              <a:ahLst/>
              <a:cxnLst/>
              <a:rect l="l" t="t" r="r" b="b"/>
              <a:pathLst>
                <a:path w="2539" h="7620">
                  <a:moveTo>
                    <a:pt x="2181" y="7139"/>
                  </a:moveTo>
                  <a:lnTo>
                    <a:pt x="0" y="0"/>
                  </a:lnTo>
                </a:path>
              </a:pathLst>
            </a:custGeom>
            <a:ln w="25400">
              <a:solidFill>
                <a:srgbClr val="F7D34D"/>
              </a:solidFill>
            </a:ln>
          </p:spPr>
          <p:txBody>
            <a:bodyPr wrap="square" lIns="0" tIns="0" rIns="0" bIns="0" rtlCol="0"/>
            <a:lstStyle/>
            <a:p>
              <a:endParaRPr/>
            </a:p>
          </p:txBody>
        </p:sp>
        <p:sp>
          <p:nvSpPr>
            <p:cNvPr id="9989" name="object 9989"/>
            <p:cNvSpPr/>
            <p:nvPr/>
          </p:nvSpPr>
          <p:spPr>
            <a:xfrm>
              <a:off x="5565711" y="8585708"/>
              <a:ext cx="3175" cy="7620"/>
            </a:xfrm>
            <a:custGeom>
              <a:avLst/>
              <a:gdLst/>
              <a:ahLst/>
              <a:cxnLst/>
              <a:rect l="l" t="t" r="r" b="b"/>
              <a:pathLst>
                <a:path w="3175" h="7620">
                  <a:moveTo>
                    <a:pt x="0" y="0"/>
                  </a:moveTo>
                  <a:lnTo>
                    <a:pt x="2590" y="7226"/>
                  </a:lnTo>
                </a:path>
              </a:pathLst>
            </a:custGeom>
            <a:ln w="25400">
              <a:solidFill>
                <a:srgbClr val="F8D551"/>
              </a:solidFill>
            </a:ln>
          </p:spPr>
          <p:txBody>
            <a:bodyPr wrap="square" lIns="0" tIns="0" rIns="0" bIns="0" rtlCol="0"/>
            <a:lstStyle/>
            <a:p>
              <a:endParaRPr/>
            </a:p>
          </p:txBody>
        </p:sp>
        <p:sp>
          <p:nvSpPr>
            <p:cNvPr id="9990" name="object 9990"/>
            <p:cNvSpPr/>
            <p:nvPr/>
          </p:nvSpPr>
          <p:spPr>
            <a:xfrm>
              <a:off x="5568302" y="8587194"/>
              <a:ext cx="5080" cy="6350"/>
            </a:xfrm>
            <a:custGeom>
              <a:avLst/>
              <a:gdLst/>
              <a:ahLst/>
              <a:cxnLst/>
              <a:rect l="l" t="t" r="r" b="b"/>
              <a:pathLst>
                <a:path w="5079" h="6350">
                  <a:moveTo>
                    <a:pt x="0" y="5740"/>
                  </a:moveTo>
                  <a:lnTo>
                    <a:pt x="4546" y="0"/>
                  </a:lnTo>
                </a:path>
              </a:pathLst>
            </a:custGeom>
            <a:ln w="25400">
              <a:solidFill>
                <a:srgbClr val="F8D350"/>
              </a:solidFill>
            </a:ln>
          </p:spPr>
          <p:txBody>
            <a:bodyPr wrap="square" lIns="0" tIns="0" rIns="0" bIns="0" rtlCol="0"/>
            <a:lstStyle/>
            <a:p>
              <a:endParaRPr/>
            </a:p>
          </p:txBody>
        </p:sp>
        <p:sp>
          <p:nvSpPr>
            <p:cNvPr id="9991" name="object 9991"/>
            <p:cNvSpPr/>
            <p:nvPr/>
          </p:nvSpPr>
          <p:spPr>
            <a:xfrm>
              <a:off x="5559883" y="8585708"/>
              <a:ext cx="8890" cy="12700"/>
            </a:xfrm>
            <a:custGeom>
              <a:avLst/>
              <a:gdLst/>
              <a:ahLst/>
              <a:cxnLst/>
              <a:rect l="l" t="t" r="r" b="b"/>
              <a:pathLst>
                <a:path w="8889" h="12700">
                  <a:moveTo>
                    <a:pt x="5827" y="0"/>
                  </a:moveTo>
                  <a:lnTo>
                    <a:pt x="4011" y="1777"/>
                  </a:lnTo>
                  <a:lnTo>
                    <a:pt x="2055" y="3454"/>
                  </a:lnTo>
                  <a:lnTo>
                    <a:pt x="0" y="5032"/>
                  </a:lnTo>
                  <a:lnTo>
                    <a:pt x="1217" y="7657"/>
                  </a:lnTo>
                  <a:lnTo>
                    <a:pt x="2182" y="10096"/>
                  </a:lnTo>
                  <a:lnTo>
                    <a:pt x="3160" y="12420"/>
                  </a:lnTo>
                  <a:lnTo>
                    <a:pt x="5015" y="10782"/>
                  </a:lnTo>
                  <a:lnTo>
                    <a:pt x="6767" y="9054"/>
                  </a:lnTo>
                  <a:lnTo>
                    <a:pt x="8418" y="7226"/>
                  </a:lnTo>
                  <a:lnTo>
                    <a:pt x="6945" y="2565"/>
                  </a:lnTo>
                  <a:lnTo>
                    <a:pt x="5827" y="0"/>
                  </a:lnTo>
                  <a:close/>
                </a:path>
              </a:pathLst>
            </a:custGeom>
            <a:solidFill>
              <a:srgbClr val="F9D755"/>
            </a:solidFill>
          </p:spPr>
          <p:txBody>
            <a:bodyPr wrap="square" lIns="0" tIns="0" rIns="0" bIns="0" rtlCol="0"/>
            <a:lstStyle/>
            <a:p>
              <a:endParaRPr/>
            </a:p>
          </p:txBody>
        </p:sp>
        <p:sp>
          <p:nvSpPr>
            <p:cNvPr id="9992" name="object 9992"/>
            <p:cNvSpPr/>
            <p:nvPr/>
          </p:nvSpPr>
          <p:spPr>
            <a:xfrm>
              <a:off x="5565711" y="8585708"/>
              <a:ext cx="3175" cy="7620"/>
            </a:xfrm>
            <a:custGeom>
              <a:avLst/>
              <a:gdLst/>
              <a:ahLst/>
              <a:cxnLst/>
              <a:rect l="l" t="t" r="r" b="b"/>
              <a:pathLst>
                <a:path w="3175" h="7620">
                  <a:moveTo>
                    <a:pt x="2590" y="7226"/>
                  </a:moveTo>
                  <a:lnTo>
                    <a:pt x="0" y="0"/>
                  </a:lnTo>
                </a:path>
              </a:pathLst>
            </a:custGeom>
            <a:ln w="25400">
              <a:solidFill>
                <a:srgbClr val="F8D551"/>
              </a:solidFill>
            </a:ln>
          </p:spPr>
          <p:txBody>
            <a:bodyPr wrap="square" lIns="0" tIns="0" rIns="0" bIns="0" rtlCol="0"/>
            <a:lstStyle/>
            <a:p>
              <a:endParaRPr/>
            </a:p>
          </p:txBody>
        </p:sp>
        <p:sp>
          <p:nvSpPr>
            <p:cNvPr id="9993" name="object 9993"/>
            <p:cNvSpPr/>
            <p:nvPr/>
          </p:nvSpPr>
          <p:spPr>
            <a:xfrm>
              <a:off x="5559883" y="8590740"/>
              <a:ext cx="3175" cy="7620"/>
            </a:xfrm>
            <a:custGeom>
              <a:avLst/>
              <a:gdLst/>
              <a:ahLst/>
              <a:cxnLst/>
              <a:rect l="l" t="t" r="r" b="b"/>
              <a:pathLst>
                <a:path w="3175" h="7620">
                  <a:moveTo>
                    <a:pt x="0" y="0"/>
                  </a:moveTo>
                  <a:lnTo>
                    <a:pt x="3160" y="7388"/>
                  </a:lnTo>
                </a:path>
              </a:pathLst>
            </a:custGeom>
            <a:ln w="25400">
              <a:solidFill>
                <a:srgbClr val="FADA5A"/>
              </a:solidFill>
            </a:ln>
          </p:spPr>
          <p:txBody>
            <a:bodyPr wrap="square" lIns="0" tIns="0" rIns="0" bIns="0" rtlCol="0"/>
            <a:lstStyle/>
            <a:p>
              <a:endParaRPr/>
            </a:p>
          </p:txBody>
        </p:sp>
        <p:sp>
          <p:nvSpPr>
            <p:cNvPr id="9994" name="object 9994"/>
            <p:cNvSpPr/>
            <p:nvPr/>
          </p:nvSpPr>
          <p:spPr>
            <a:xfrm>
              <a:off x="5563044" y="8592934"/>
              <a:ext cx="5715" cy="5715"/>
            </a:xfrm>
            <a:custGeom>
              <a:avLst/>
              <a:gdLst/>
              <a:ahLst/>
              <a:cxnLst/>
              <a:rect l="l" t="t" r="r" b="b"/>
              <a:pathLst>
                <a:path w="5714" h="5715">
                  <a:moveTo>
                    <a:pt x="0" y="5194"/>
                  </a:moveTo>
                  <a:lnTo>
                    <a:pt x="5257" y="0"/>
                  </a:lnTo>
                </a:path>
              </a:pathLst>
            </a:custGeom>
            <a:ln w="25400">
              <a:solidFill>
                <a:srgbClr val="FAD652"/>
              </a:solidFill>
            </a:ln>
          </p:spPr>
          <p:txBody>
            <a:bodyPr wrap="square" lIns="0" tIns="0" rIns="0" bIns="0" rtlCol="0"/>
            <a:lstStyle/>
            <a:p>
              <a:endParaRPr/>
            </a:p>
          </p:txBody>
        </p:sp>
        <p:sp>
          <p:nvSpPr>
            <p:cNvPr id="9995" name="object 9995"/>
            <p:cNvSpPr/>
            <p:nvPr/>
          </p:nvSpPr>
          <p:spPr>
            <a:xfrm>
              <a:off x="5553329" y="8601557"/>
              <a:ext cx="13335" cy="12700"/>
            </a:xfrm>
            <a:custGeom>
              <a:avLst/>
              <a:gdLst/>
              <a:ahLst/>
              <a:cxnLst/>
              <a:rect l="l" t="t" r="r" b="b"/>
              <a:pathLst>
                <a:path w="13335" h="12700">
                  <a:moveTo>
                    <a:pt x="11239" y="0"/>
                  </a:moveTo>
                  <a:lnTo>
                    <a:pt x="7797" y="3301"/>
                  </a:lnTo>
                  <a:lnTo>
                    <a:pt x="4000" y="6248"/>
                  </a:lnTo>
                  <a:lnTo>
                    <a:pt x="0" y="8801"/>
                  </a:lnTo>
                  <a:lnTo>
                    <a:pt x="1422" y="11087"/>
                  </a:lnTo>
                  <a:lnTo>
                    <a:pt x="2146" y="12166"/>
                  </a:lnTo>
                  <a:lnTo>
                    <a:pt x="6108" y="9588"/>
                  </a:lnTo>
                  <a:lnTo>
                    <a:pt x="9715" y="6642"/>
                  </a:lnTo>
                  <a:lnTo>
                    <a:pt x="12992" y="3352"/>
                  </a:lnTo>
                  <a:lnTo>
                    <a:pt x="12344" y="2247"/>
                  </a:lnTo>
                  <a:lnTo>
                    <a:pt x="11772" y="1130"/>
                  </a:lnTo>
                  <a:lnTo>
                    <a:pt x="11239" y="0"/>
                  </a:lnTo>
                  <a:close/>
                </a:path>
              </a:pathLst>
            </a:custGeom>
            <a:solidFill>
              <a:srgbClr val="FED951"/>
            </a:solidFill>
          </p:spPr>
          <p:txBody>
            <a:bodyPr wrap="square" lIns="0" tIns="0" rIns="0" bIns="0" rtlCol="0"/>
            <a:lstStyle/>
            <a:p>
              <a:endParaRPr/>
            </a:p>
          </p:txBody>
        </p:sp>
        <p:sp>
          <p:nvSpPr>
            <p:cNvPr id="9996" name="object 9996"/>
            <p:cNvSpPr/>
            <p:nvPr/>
          </p:nvSpPr>
          <p:spPr>
            <a:xfrm>
              <a:off x="5555475" y="8604910"/>
              <a:ext cx="11430" cy="8890"/>
            </a:xfrm>
            <a:custGeom>
              <a:avLst/>
              <a:gdLst/>
              <a:ahLst/>
              <a:cxnLst/>
              <a:rect l="l" t="t" r="r" b="b"/>
              <a:pathLst>
                <a:path w="11429" h="8890">
                  <a:moveTo>
                    <a:pt x="10845" y="0"/>
                  </a:moveTo>
                  <a:lnTo>
                    <a:pt x="0" y="8813"/>
                  </a:lnTo>
                </a:path>
              </a:pathLst>
            </a:custGeom>
            <a:ln w="25400">
              <a:solidFill>
                <a:srgbClr val="FED950"/>
              </a:solidFill>
            </a:ln>
          </p:spPr>
          <p:txBody>
            <a:bodyPr wrap="square" lIns="0" tIns="0" rIns="0" bIns="0" rtlCol="0"/>
            <a:lstStyle/>
            <a:p>
              <a:endParaRPr/>
            </a:p>
          </p:txBody>
        </p:sp>
        <p:sp>
          <p:nvSpPr>
            <p:cNvPr id="9997" name="object 9997"/>
            <p:cNvSpPr/>
            <p:nvPr/>
          </p:nvSpPr>
          <p:spPr>
            <a:xfrm>
              <a:off x="5553329" y="8610358"/>
              <a:ext cx="2540" cy="3810"/>
            </a:xfrm>
            <a:custGeom>
              <a:avLst/>
              <a:gdLst/>
              <a:ahLst/>
              <a:cxnLst/>
              <a:rect l="l" t="t" r="r" b="b"/>
              <a:pathLst>
                <a:path w="2539" h="3809">
                  <a:moveTo>
                    <a:pt x="2146" y="3365"/>
                  </a:moveTo>
                  <a:lnTo>
                    <a:pt x="0" y="0"/>
                  </a:lnTo>
                </a:path>
              </a:pathLst>
            </a:custGeom>
            <a:ln w="25400">
              <a:solidFill>
                <a:srgbClr val="FFDC51"/>
              </a:solidFill>
            </a:ln>
          </p:spPr>
          <p:txBody>
            <a:bodyPr wrap="square" lIns="0" tIns="0" rIns="0" bIns="0" rtlCol="0"/>
            <a:lstStyle/>
            <a:p>
              <a:endParaRPr/>
            </a:p>
          </p:txBody>
        </p:sp>
        <p:sp>
          <p:nvSpPr>
            <p:cNvPr id="9998" name="object 9998"/>
            <p:cNvSpPr/>
            <p:nvPr/>
          </p:nvSpPr>
          <p:spPr>
            <a:xfrm>
              <a:off x="5553329" y="8601557"/>
              <a:ext cx="11430" cy="8890"/>
            </a:xfrm>
            <a:custGeom>
              <a:avLst/>
              <a:gdLst/>
              <a:ahLst/>
              <a:cxnLst/>
              <a:rect l="l" t="t" r="r" b="b"/>
              <a:pathLst>
                <a:path w="11429" h="8890">
                  <a:moveTo>
                    <a:pt x="0" y="8801"/>
                  </a:moveTo>
                  <a:lnTo>
                    <a:pt x="11239" y="0"/>
                  </a:lnTo>
                </a:path>
              </a:pathLst>
            </a:custGeom>
            <a:ln w="25400">
              <a:solidFill>
                <a:srgbClr val="FED951"/>
              </a:solidFill>
            </a:ln>
          </p:spPr>
          <p:txBody>
            <a:bodyPr wrap="square" lIns="0" tIns="0" rIns="0" bIns="0" rtlCol="0"/>
            <a:lstStyle/>
            <a:p>
              <a:endParaRPr/>
            </a:p>
          </p:txBody>
        </p:sp>
        <p:sp>
          <p:nvSpPr>
            <p:cNvPr id="9999" name="object 9999"/>
            <p:cNvSpPr/>
            <p:nvPr/>
          </p:nvSpPr>
          <p:spPr>
            <a:xfrm>
              <a:off x="5564568" y="8601557"/>
              <a:ext cx="1905" cy="3810"/>
            </a:xfrm>
            <a:custGeom>
              <a:avLst/>
              <a:gdLst/>
              <a:ahLst/>
              <a:cxnLst/>
              <a:rect l="l" t="t" r="r" b="b"/>
              <a:pathLst>
                <a:path w="1904" h="3809">
                  <a:moveTo>
                    <a:pt x="0" y="0"/>
                  </a:moveTo>
                  <a:lnTo>
                    <a:pt x="1752" y="3352"/>
                  </a:lnTo>
                </a:path>
              </a:pathLst>
            </a:custGeom>
            <a:ln w="25400">
              <a:solidFill>
                <a:srgbClr val="FCD650"/>
              </a:solidFill>
            </a:ln>
          </p:spPr>
          <p:txBody>
            <a:bodyPr wrap="square" lIns="0" tIns="0" rIns="0" bIns="0" rtlCol="0"/>
            <a:lstStyle/>
            <a:p>
              <a:endParaRPr/>
            </a:p>
          </p:txBody>
        </p:sp>
        <p:sp>
          <p:nvSpPr>
            <p:cNvPr id="10000" name="object 10000"/>
            <p:cNvSpPr/>
            <p:nvPr/>
          </p:nvSpPr>
          <p:spPr>
            <a:xfrm>
              <a:off x="5551208" y="8598128"/>
              <a:ext cx="13970" cy="12700"/>
            </a:xfrm>
            <a:custGeom>
              <a:avLst/>
              <a:gdLst/>
              <a:ahLst/>
              <a:cxnLst/>
              <a:rect l="l" t="t" r="r" b="b"/>
              <a:pathLst>
                <a:path w="13970" h="12700">
                  <a:moveTo>
                    <a:pt x="11836" y="0"/>
                  </a:moveTo>
                  <a:lnTo>
                    <a:pt x="8153" y="3276"/>
                  </a:lnTo>
                  <a:lnTo>
                    <a:pt x="4127" y="6172"/>
                  </a:lnTo>
                  <a:lnTo>
                    <a:pt x="0" y="8648"/>
                  </a:lnTo>
                  <a:lnTo>
                    <a:pt x="698" y="9880"/>
                  </a:lnTo>
                  <a:lnTo>
                    <a:pt x="2120" y="12230"/>
                  </a:lnTo>
                  <a:lnTo>
                    <a:pt x="6121" y="9677"/>
                  </a:lnTo>
                  <a:lnTo>
                    <a:pt x="9918" y="6730"/>
                  </a:lnTo>
                  <a:lnTo>
                    <a:pt x="13360" y="3428"/>
                  </a:lnTo>
                  <a:lnTo>
                    <a:pt x="12826" y="2311"/>
                  </a:lnTo>
                  <a:lnTo>
                    <a:pt x="11836" y="0"/>
                  </a:lnTo>
                  <a:close/>
                </a:path>
              </a:pathLst>
            </a:custGeom>
            <a:solidFill>
              <a:srgbClr val="FDDA54"/>
            </a:solidFill>
          </p:spPr>
          <p:txBody>
            <a:bodyPr wrap="square" lIns="0" tIns="0" rIns="0" bIns="0" rtlCol="0"/>
            <a:lstStyle/>
            <a:p>
              <a:endParaRPr/>
            </a:p>
          </p:txBody>
        </p:sp>
        <p:sp>
          <p:nvSpPr>
            <p:cNvPr id="10001" name="object 10001"/>
            <p:cNvSpPr/>
            <p:nvPr/>
          </p:nvSpPr>
          <p:spPr>
            <a:xfrm>
              <a:off x="5553329" y="8601557"/>
              <a:ext cx="11430" cy="8890"/>
            </a:xfrm>
            <a:custGeom>
              <a:avLst/>
              <a:gdLst/>
              <a:ahLst/>
              <a:cxnLst/>
              <a:rect l="l" t="t" r="r" b="b"/>
              <a:pathLst>
                <a:path w="11429" h="8890">
                  <a:moveTo>
                    <a:pt x="11239" y="0"/>
                  </a:moveTo>
                  <a:lnTo>
                    <a:pt x="0" y="8801"/>
                  </a:lnTo>
                </a:path>
              </a:pathLst>
            </a:custGeom>
            <a:ln w="25400">
              <a:solidFill>
                <a:srgbClr val="FED951"/>
              </a:solidFill>
            </a:ln>
          </p:spPr>
          <p:txBody>
            <a:bodyPr wrap="square" lIns="0" tIns="0" rIns="0" bIns="0" rtlCol="0"/>
            <a:lstStyle/>
            <a:p>
              <a:endParaRPr/>
            </a:p>
          </p:txBody>
        </p:sp>
        <p:sp>
          <p:nvSpPr>
            <p:cNvPr id="10002" name="object 10002"/>
            <p:cNvSpPr/>
            <p:nvPr/>
          </p:nvSpPr>
          <p:spPr>
            <a:xfrm>
              <a:off x="5551208" y="8606777"/>
              <a:ext cx="2540" cy="3810"/>
            </a:xfrm>
            <a:custGeom>
              <a:avLst/>
              <a:gdLst/>
              <a:ahLst/>
              <a:cxnLst/>
              <a:rect l="l" t="t" r="r" b="b"/>
              <a:pathLst>
                <a:path w="2539" h="3809">
                  <a:moveTo>
                    <a:pt x="2120" y="3581"/>
                  </a:moveTo>
                  <a:lnTo>
                    <a:pt x="0" y="0"/>
                  </a:lnTo>
                </a:path>
              </a:pathLst>
            </a:custGeom>
            <a:ln w="25400">
              <a:solidFill>
                <a:srgbClr val="FEDE55"/>
              </a:solidFill>
            </a:ln>
          </p:spPr>
          <p:txBody>
            <a:bodyPr wrap="square" lIns="0" tIns="0" rIns="0" bIns="0" rtlCol="0"/>
            <a:lstStyle/>
            <a:p>
              <a:endParaRPr/>
            </a:p>
          </p:txBody>
        </p:sp>
        <p:sp>
          <p:nvSpPr>
            <p:cNvPr id="10003" name="object 10003"/>
            <p:cNvSpPr/>
            <p:nvPr/>
          </p:nvSpPr>
          <p:spPr>
            <a:xfrm>
              <a:off x="5551208" y="8598128"/>
              <a:ext cx="12065" cy="8890"/>
            </a:xfrm>
            <a:custGeom>
              <a:avLst/>
              <a:gdLst/>
              <a:ahLst/>
              <a:cxnLst/>
              <a:rect l="l" t="t" r="r" b="b"/>
              <a:pathLst>
                <a:path w="12064" h="8890">
                  <a:moveTo>
                    <a:pt x="0" y="8648"/>
                  </a:moveTo>
                  <a:lnTo>
                    <a:pt x="11836" y="0"/>
                  </a:lnTo>
                </a:path>
              </a:pathLst>
            </a:custGeom>
            <a:ln w="25400">
              <a:solidFill>
                <a:srgbClr val="FCDB56"/>
              </a:solidFill>
            </a:ln>
          </p:spPr>
          <p:txBody>
            <a:bodyPr wrap="square" lIns="0" tIns="0" rIns="0" bIns="0" rtlCol="0"/>
            <a:lstStyle/>
            <a:p>
              <a:endParaRPr/>
            </a:p>
          </p:txBody>
        </p:sp>
        <p:sp>
          <p:nvSpPr>
            <p:cNvPr id="10004" name="object 10004"/>
            <p:cNvSpPr/>
            <p:nvPr/>
          </p:nvSpPr>
          <p:spPr>
            <a:xfrm>
              <a:off x="5563044" y="8598128"/>
              <a:ext cx="1905" cy="3810"/>
            </a:xfrm>
            <a:custGeom>
              <a:avLst/>
              <a:gdLst/>
              <a:ahLst/>
              <a:cxnLst/>
              <a:rect l="l" t="t" r="r" b="b"/>
              <a:pathLst>
                <a:path w="1904" h="3809">
                  <a:moveTo>
                    <a:pt x="0" y="0"/>
                  </a:moveTo>
                  <a:lnTo>
                    <a:pt x="1523" y="3428"/>
                  </a:lnTo>
                </a:path>
              </a:pathLst>
            </a:custGeom>
            <a:ln w="25400">
              <a:solidFill>
                <a:srgbClr val="FCD752"/>
              </a:solidFill>
            </a:ln>
          </p:spPr>
          <p:txBody>
            <a:bodyPr wrap="square" lIns="0" tIns="0" rIns="0" bIns="0" rtlCol="0"/>
            <a:lstStyle/>
            <a:p>
              <a:endParaRPr/>
            </a:p>
          </p:txBody>
        </p:sp>
        <p:sp>
          <p:nvSpPr>
            <p:cNvPr id="10005" name="object 10005"/>
            <p:cNvSpPr/>
            <p:nvPr/>
          </p:nvSpPr>
          <p:spPr>
            <a:xfrm>
              <a:off x="5553573" y="8590740"/>
              <a:ext cx="9525" cy="12065"/>
            </a:xfrm>
            <a:custGeom>
              <a:avLst/>
              <a:gdLst/>
              <a:ahLst/>
              <a:cxnLst/>
              <a:rect l="l" t="t" r="r" b="b"/>
              <a:pathLst>
                <a:path w="9525" h="12065">
                  <a:moveTo>
                    <a:pt x="6310" y="0"/>
                  </a:moveTo>
                  <a:lnTo>
                    <a:pt x="4277" y="1558"/>
                  </a:lnTo>
                  <a:lnTo>
                    <a:pt x="2143" y="3044"/>
                  </a:lnTo>
                  <a:lnTo>
                    <a:pt x="0" y="4409"/>
                  </a:lnTo>
                  <a:lnTo>
                    <a:pt x="2499" y="9636"/>
                  </a:lnTo>
                  <a:lnTo>
                    <a:pt x="3718" y="12023"/>
                  </a:lnTo>
                  <a:lnTo>
                    <a:pt x="5699" y="10563"/>
                  </a:lnTo>
                  <a:lnTo>
                    <a:pt x="7629" y="9026"/>
                  </a:lnTo>
                  <a:lnTo>
                    <a:pt x="9471" y="7388"/>
                  </a:lnTo>
                  <a:lnTo>
                    <a:pt x="8493" y="5064"/>
                  </a:lnTo>
                  <a:lnTo>
                    <a:pt x="7528" y="2625"/>
                  </a:lnTo>
                  <a:lnTo>
                    <a:pt x="6310" y="0"/>
                  </a:lnTo>
                  <a:close/>
                </a:path>
              </a:pathLst>
            </a:custGeom>
            <a:solidFill>
              <a:srgbClr val="FBDC5F"/>
            </a:solidFill>
          </p:spPr>
          <p:txBody>
            <a:bodyPr wrap="square" lIns="0" tIns="0" rIns="0" bIns="0" rtlCol="0"/>
            <a:lstStyle/>
            <a:p>
              <a:endParaRPr/>
            </a:p>
          </p:txBody>
        </p:sp>
        <p:sp>
          <p:nvSpPr>
            <p:cNvPr id="10006" name="object 10006"/>
            <p:cNvSpPr/>
            <p:nvPr/>
          </p:nvSpPr>
          <p:spPr>
            <a:xfrm>
              <a:off x="5559883" y="8590740"/>
              <a:ext cx="3175" cy="7620"/>
            </a:xfrm>
            <a:custGeom>
              <a:avLst/>
              <a:gdLst/>
              <a:ahLst/>
              <a:cxnLst/>
              <a:rect l="l" t="t" r="r" b="b"/>
              <a:pathLst>
                <a:path w="3175" h="7620">
                  <a:moveTo>
                    <a:pt x="3160" y="7388"/>
                  </a:moveTo>
                  <a:lnTo>
                    <a:pt x="0" y="0"/>
                  </a:lnTo>
                </a:path>
              </a:pathLst>
            </a:custGeom>
            <a:ln w="25400">
              <a:solidFill>
                <a:srgbClr val="FADA5A"/>
              </a:solidFill>
            </a:ln>
          </p:spPr>
          <p:txBody>
            <a:bodyPr wrap="square" lIns="0" tIns="0" rIns="0" bIns="0" rtlCol="0"/>
            <a:lstStyle/>
            <a:p>
              <a:endParaRPr/>
            </a:p>
          </p:txBody>
        </p:sp>
        <p:sp>
          <p:nvSpPr>
            <p:cNvPr id="10007" name="object 10007"/>
            <p:cNvSpPr/>
            <p:nvPr/>
          </p:nvSpPr>
          <p:spPr>
            <a:xfrm>
              <a:off x="5553573" y="8595150"/>
              <a:ext cx="3810" cy="7620"/>
            </a:xfrm>
            <a:custGeom>
              <a:avLst/>
              <a:gdLst/>
              <a:ahLst/>
              <a:cxnLst/>
              <a:rect l="l" t="t" r="r" b="b"/>
              <a:pathLst>
                <a:path w="3810" h="7620">
                  <a:moveTo>
                    <a:pt x="0" y="0"/>
                  </a:moveTo>
                  <a:lnTo>
                    <a:pt x="3718" y="7614"/>
                  </a:lnTo>
                </a:path>
              </a:pathLst>
            </a:custGeom>
            <a:ln w="25400">
              <a:solidFill>
                <a:srgbClr val="FCDE64"/>
              </a:solidFill>
            </a:ln>
          </p:spPr>
          <p:txBody>
            <a:bodyPr wrap="square" lIns="0" tIns="0" rIns="0" bIns="0" rtlCol="0"/>
            <a:lstStyle/>
            <a:p>
              <a:endParaRPr/>
            </a:p>
          </p:txBody>
        </p:sp>
        <p:sp>
          <p:nvSpPr>
            <p:cNvPr id="10008" name="object 10008"/>
            <p:cNvSpPr/>
            <p:nvPr/>
          </p:nvSpPr>
          <p:spPr>
            <a:xfrm>
              <a:off x="5557291" y="8598128"/>
              <a:ext cx="6350" cy="5080"/>
            </a:xfrm>
            <a:custGeom>
              <a:avLst/>
              <a:gdLst/>
              <a:ahLst/>
              <a:cxnLst/>
              <a:rect l="l" t="t" r="r" b="b"/>
              <a:pathLst>
                <a:path w="6350" h="5079">
                  <a:moveTo>
                    <a:pt x="0" y="4635"/>
                  </a:moveTo>
                  <a:lnTo>
                    <a:pt x="5753" y="0"/>
                  </a:lnTo>
                </a:path>
              </a:pathLst>
            </a:custGeom>
            <a:ln w="25400">
              <a:solidFill>
                <a:srgbClr val="FCD956"/>
              </a:solidFill>
            </a:ln>
          </p:spPr>
          <p:txBody>
            <a:bodyPr wrap="square" lIns="0" tIns="0" rIns="0" bIns="0" rtlCol="0"/>
            <a:lstStyle/>
            <a:p>
              <a:endParaRPr/>
            </a:p>
          </p:txBody>
        </p:sp>
        <p:sp>
          <p:nvSpPr>
            <p:cNvPr id="10009" name="object 10009"/>
            <p:cNvSpPr/>
            <p:nvPr/>
          </p:nvSpPr>
          <p:spPr>
            <a:xfrm>
              <a:off x="5549125" y="8599068"/>
              <a:ext cx="8255" cy="8255"/>
            </a:xfrm>
            <a:custGeom>
              <a:avLst/>
              <a:gdLst/>
              <a:ahLst/>
              <a:cxnLst/>
              <a:rect l="l" t="t" r="r" b="b"/>
              <a:pathLst>
                <a:path w="8254" h="8254">
                  <a:moveTo>
                    <a:pt x="6337" y="0"/>
                  </a:moveTo>
                  <a:lnTo>
                    <a:pt x="4254" y="1422"/>
                  </a:lnTo>
                  <a:lnTo>
                    <a:pt x="2120" y="2717"/>
                  </a:lnTo>
                  <a:lnTo>
                    <a:pt x="0" y="3924"/>
                  </a:lnTo>
                  <a:lnTo>
                    <a:pt x="685" y="5232"/>
                  </a:lnTo>
                  <a:lnTo>
                    <a:pt x="1384" y="6489"/>
                  </a:lnTo>
                  <a:lnTo>
                    <a:pt x="2082" y="7708"/>
                  </a:lnTo>
                  <a:lnTo>
                    <a:pt x="4140" y="6477"/>
                  </a:lnTo>
                  <a:lnTo>
                    <a:pt x="6184" y="5130"/>
                  </a:lnTo>
                  <a:lnTo>
                    <a:pt x="8166" y="3695"/>
                  </a:lnTo>
                  <a:lnTo>
                    <a:pt x="7556" y="2501"/>
                  </a:lnTo>
                  <a:lnTo>
                    <a:pt x="6946" y="1270"/>
                  </a:lnTo>
                  <a:lnTo>
                    <a:pt x="6337" y="0"/>
                  </a:lnTo>
                  <a:close/>
                </a:path>
              </a:pathLst>
            </a:custGeom>
            <a:solidFill>
              <a:srgbClr val="FDDE5E"/>
            </a:solidFill>
          </p:spPr>
          <p:txBody>
            <a:bodyPr wrap="square" lIns="0" tIns="0" rIns="0" bIns="0" rtlCol="0"/>
            <a:lstStyle/>
            <a:p>
              <a:endParaRPr/>
            </a:p>
          </p:txBody>
        </p:sp>
        <p:sp>
          <p:nvSpPr>
            <p:cNvPr id="10010" name="object 10010"/>
            <p:cNvSpPr/>
            <p:nvPr/>
          </p:nvSpPr>
          <p:spPr>
            <a:xfrm>
              <a:off x="5551208" y="8602764"/>
              <a:ext cx="6350" cy="4445"/>
            </a:xfrm>
            <a:custGeom>
              <a:avLst/>
              <a:gdLst/>
              <a:ahLst/>
              <a:cxnLst/>
              <a:rect l="l" t="t" r="r" b="b"/>
              <a:pathLst>
                <a:path w="6350" h="4445">
                  <a:moveTo>
                    <a:pt x="6083" y="0"/>
                  </a:moveTo>
                  <a:lnTo>
                    <a:pt x="0" y="4013"/>
                  </a:lnTo>
                </a:path>
              </a:pathLst>
            </a:custGeom>
            <a:ln w="25400">
              <a:solidFill>
                <a:srgbClr val="FEDC59"/>
              </a:solidFill>
            </a:ln>
          </p:spPr>
          <p:txBody>
            <a:bodyPr wrap="square" lIns="0" tIns="0" rIns="0" bIns="0" rtlCol="0"/>
            <a:lstStyle/>
            <a:p>
              <a:endParaRPr/>
            </a:p>
          </p:txBody>
        </p:sp>
        <p:sp>
          <p:nvSpPr>
            <p:cNvPr id="10011" name="object 10011"/>
            <p:cNvSpPr/>
            <p:nvPr/>
          </p:nvSpPr>
          <p:spPr>
            <a:xfrm>
              <a:off x="5549125" y="8602992"/>
              <a:ext cx="2540" cy="3810"/>
            </a:xfrm>
            <a:custGeom>
              <a:avLst/>
              <a:gdLst/>
              <a:ahLst/>
              <a:cxnLst/>
              <a:rect l="l" t="t" r="r" b="b"/>
              <a:pathLst>
                <a:path w="2539" h="3809">
                  <a:moveTo>
                    <a:pt x="2082" y="3784"/>
                  </a:moveTo>
                  <a:lnTo>
                    <a:pt x="0" y="0"/>
                  </a:lnTo>
                </a:path>
              </a:pathLst>
            </a:custGeom>
            <a:ln w="25400">
              <a:solidFill>
                <a:srgbClr val="FEDF5F"/>
              </a:solidFill>
            </a:ln>
          </p:spPr>
          <p:txBody>
            <a:bodyPr wrap="square" lIns="0" tIns="0" rIns="0" bIns="0" rtlCol="0"/>
            <a:lstStyle/>
            <a:p>
              <a:endParaRPr/>
            </a:p>
          </p:txBody>
        </p:sp>
        <p:sp>
          <p:nvSpPr>
            <p:cNvPr id="10012" name="object 10012"/>
            <p:cNvSpPr/>
            <p:nvPr/>
          </p:nvSpPr>
          <p:spPr>
            <a:xfrm>
              <a:off x="5549125" y="8599068"/>
              <a:ext cx="6350" cy="4445"/>
            </a:xfrm>
            <a:custGeom>
              <a:avLst/>
              <a:gdLst/>
              <a:ahLst/>
              <a:cxnLst/>
              <a:rect l="l" t="t" r="r" b="b"/>
              <a:pathLst>
                <a:path w="6350" h="4445">
                  <a:moveTo>
                    <a:pt x="0" y="3924"/>
                  </a:moveTo>
                  <a:lnTo>
                    <a:pt x="6337" y="0"/>
                  </a:lnTo>
                </a:path>
              </a:pathLst>
            </a:custGeom>
            <a:ln w="25400">
              <a:solidFill>
                <a:srgbClr val="FCE064"/>
              </a:solidFill>
            </a:ln>
          </p:spPr>
          <p:txBody>
            <a:bodyPr wrap="square" lIns="0" tIns="0" rIns="0" bIns="0" rtlCol="0"/>
            <a:lstStyle/>
            <a:p>
              <a:endParaRPr/>
            </a:p>
          </p:txBody>
        </p:sp>
        <p:sp>
          <p:nvSpPr>
            <p:cNvPr id="10013" name="object 10013"/>
            <p:cNvSpPr/>
            <p:nvPr/>
          </p:nvSpPr>
          <p:spPr>
            <a:xfrm>
              <a:off x="5555462" y="8599068"/>
              <a:ext cx="1905" cy="3810"/>
            </a:xfrm>
            <a:custGeom>
              <a:avLst/>
              <a:gdLst/>
              <a:ahLst/>
              <a:cxnLst/>
              <a:rect l="l" t="t" r="r" b="b"/>
              <a:pathLst>
                <a:path w="1904" h="3809">
                  <a:moveTo>
                    <a:pt x="0" y="0"/>
                  </a:moveTo>
                  <a:lnTo>
                    <a:pt x="1828" y="3695"/>
                  </a:lnTo>
                </a:path>
              </a:pathLst>
            </a:custGeom>
            <a:ln w="25400">
              <a:solidFill>
                <a:srgbClr val="FCDD5D"/>
              </a:solidFill>
            </a:ln>
          </p:spPr>
          <p:txBody>
            <a:bodyPr wrap="square" lIns="0" tIns="0" rIns="0" bIns="0" rtlCol="0"/>
            <a:lstStyle/>
            <a:p>
              <a:endParaRPr/>
            </a:p>
          </p:txBody>
        </p:sp>
        <p:sp>
          <p:nvSpPr>
            <p:cNvPr id="10014" name="object 10014"/>
            <p:cNvSpPr/>
            <p:nvPr/>
          </p:nvSpPr>
          <p:spPr>
            <a:xfrm>
              <a:off x="5547093" y="8595150"/>
              <a:ext cx="8890" cy="8255"/>
            </a:xfrm>
            <a:custGeom>
              <a:avLst/>
              <a:gdLst/>
              <a:ahLst/>
              <a:cxnLst/>
              <a:rect l="l" t="t" r="r" b="b"/>
              <a:pathLst>
                <a:path w="8889" h="8254">
                  <a:moveTo>
                    <a:pt x="6479" y="0"/>
                  </a:moveTo>
                  <a:lnTo>
                    <a:pt x="4318" y="1378"/>
                  </a:lnTo>
                  <a:lnTo>
                    <a:pt x="2146" y="2661"/>
                  </a:lnTo>
                  <a:lnTo>
                    <a:pt x="0" y="3842"/>
                  </a:lnTo>
                  <a:lnTo>
                    <a:pt x="1393" y="6636"/>
                  </a:lnTo>
                  <a:lnTo>
                    <a:pt x="2032" y="7842"/>
                  </a:lnTo>
                  <a:lnTo>
                    <a:pt x="4152" y="6636"/>
                  </a:lnTo>
                  <a:lnTo>
                    <a:pt x="6286" y="5340"/>
                  </a:lnTo>
                  <a:lnTo>
                    <a:pt x="8369" y="3918"/>
                  </a:lnTo>
                  <a:lnTo>
                    <a:pt x="7747" y="2661"/>
                  </a:lnTo>
                  <a:lnTo>
                    <a:pt x="6479" y="0"/>
                  </a:lnTo>
                  <a:close/>
                </a:path>
              </a:pathLst>
            </a:custGeom>
            <a:solidFill>
              <a:srgbClr val="FCE26B"/>
            </a:solidFill>
          </p:spPr>
          <p:txBody>
            <a:bodyPr wrap="square" lIns="0" tIns="0" rIns="0" bIns="0" rtlCol="0"/>
            <a:lstStyle/>
            <a:p>
              <a:endParaRPr/>
            </a:p>
          </p:txBody>
        </p:sp>
        <p:sp>
          <p:nvSpPr>
            <p:cNvPr id="10015" name="object 10015"/>
            <p:cNvSpPr/>
            <p:nvPr/>
          </p:nvSpPr>
          <p:spPr>
            <a:xfrm>
              <a:off x="5549125" y="8599068"/>
              <a:ext cx="6350" cy="4445"/>
            </a:xfrm>
            <a:custGeom>
              <a:avLst/>
              <a:gdLst/>
              <a:ahLst/>
              <a:cxnLst/>
              <a:rect l="l" t="t" r="r" b="b"/>
              <a:pathLst>
                <a:path w="6350" h="4445">
                  <a:moveTo>
                    <a:pt x="6337" y="0"/>
                  </a:moveTo>
                  <a:lnTo>
                    <a:pt x="0" y="3924"/>
                  </a:lnTo>
                </a:path>
              </a:pathLst>
            </a:custGeom>
            <a:ln w="25400">
              <a:solidFill>
                <a:srgbClr val="FCE064"/>
              </a:solidFill>
            </a:ln>
          </p:spPr>
          <p:txBody>
            <a:bodyPr wrap="square" lIns="0" tIns="0" rIns="0" bIns="0" rtlCol="0"/>
            <a:lstStyle/>
            <a:p>
              <a:endParaRPr/>
            </a:p>
          </p:txBody>
        </p:sp>
        <p:sp>
          <p:nvSpPr>
            <p:cNvPr id="10016" name="object 10016"/>
            <p:cNvSpPr/>
            <p:nvPr/>
          </p:nvSpPr>
          <p:spPr>
            <a:xfrm>
              <a:off x="5547093" y="8598992"/>
              <a:ext cx="2540" cy="4445"/>
            </a:xfrm>
            <a:custGeom>
              <a:avLst/>
              <a:gdLst/>
              <a:ahLst/>
              <a:cxnLst/>
              <a:rect l="l" t="t" r="r" b="b"/>
              <a:pathLst>
                <a:path w="2539" h="4445">
                  <a:moveTo>
                    <a:pt x="2032" y="4000"/>
                  </a:moveTo>
                  <a:lnTo>
                    <a:pt x="0" y="0"/>
                  </a:lnTo>
                </a:path>
              </a:pathLst>
            </a:custGeom>
            <a:ln w="25400">
              <a:solidFill>
                <a:srgbClr val="FCE36D"/>
              </a:solidFill>
            </a:ln>
          </p:spPr>
          <p:txBody>
            <a:bodyPr wrap="square" lIns="0" tIns="0" rIns="0" bIns="0" rtlCol="0"/>
            <a:lstStyle/>
            <a:p>
              <a:endParaRPr/>
            </a:p>
          </p:txBody>
        </p:sp>
        <p:sp>
          <p:nvSpPr>
            <p:cNvPr id="10017" name="object 10017"/>
            <p:cNvSpPr/>
            <p:nvPr/>
          </p:nvSpPr>
          <p:spPr>
            <a:xfrm>
              <a:off x="5553573" y="8595150"/>
              <a:ext cx="1905" cy="4445"/>
            </a:xfrm>
            <a:custGeom>
              <a:avLst/>
              <a:gdLst/>
              <a:ahLst/>
              <a:cxnLst/>
              <a:rect l="l" t="t" r="r" b="b"/>
              <a:pathLst>
                <a:path w="1904" h="4445">
                  <a:moveTo>
                    <a:pt x="0" y="0"/>
                  </a:moveTo>
                  <a:lnTo>
                    <a:pt x="1889" y="3918"/>
                  </a:lnTo>
                </a:path>
              </a:pathLst>
            </a:custGeom>
            <a:ln w="25400">
              <a:solidFill>
                <a:srgbClr val="FBE069"/>
              </a:solidFill>
            </a:ln>
          </p:spPr>
          <p:txBody>
            <a:bodyPr wrap="square" lIns="0" tIns="0" rIns="0" bIns="0" rtlCol="0"/>
            <a:lstStyle/>
            <a:p>
              <a:endParaRPr/>
            </a:p>
          </p:txBody>
        </p:sp>
        <p:sp>
          <p:nvSpPr>
            <p:cNvPr id="10018" name="object 10018"/>
            <p:cNvSpPr/>
            <p:nvPr/>
          </p:nvSpPr>
          <p:spPr>
            <a:xfrm>
              <a:off x="5550509" y="8610358"/>
              <a:ext cx="5080" cy="5080"/>
            </a:xfrm>
            <a:custGeom>
              <a:avLst/>
              <a:gdLst/>
              <a:ahLst/>
              <a:cxnLst/>
              <a:rect l="l" t="t" r="r" b="b"/>
              <a:pathLst>
                <a:path w="5079" h="5079">
                  <a:moveTo>
                    <a:pt x="2819" y="0"/>
                  </a:moveTo>
                  <a:lnTo>
                    <a:pt x="1892" y="596"/>
                  </a:lnTo>
                  <a:lnTo>
                    <a:pt x="939" y="1155"/>
                  </a:lnTo>
                  <a:lnTo>
                    <a:pt x="0" y="1676"/>
                  </a:lnTo>
                  <a:lnTo>
                    <a:pt x="1612" y="3924"/>
                  </a:lnTo>
                  <a:lnTo>
                    <a:pt x="2324" y="5029"/>
                  </a:lnTo>
                  <a:lnTo>
                    <a:pt x="3225" y="4483"/>
                  </a:lnTo>
                  <a:lnTo>
                    <a:pt x="4102" y="3937"/>
                  </a:lnTo>
                  <a:lnTo>
                    <a:pt x="4965" y="3365"/>
                  </a:lnTo>
                  <a:lnTo>
                    <a:pt x="4241" y="2286"/>
                  </a:lnTo>
                  <a:lnTo>
                    <a:pt x="3530" y="1155"/>
                  </a:lnTo>
                  <a:lnTo>
                    <a:pt x="2819" y="0"/>
                  </a:lnTo>
                  <a:close/>
                </a:path>
              </a:pathLst>
            </a:custGeom>
            <a:solidFill>
              <a:srgbClr val="FFDD52"/>
            </a:solidFill>
          </p:spPr>
          <p:txBody>
            <a:bodyPr wrap="square" lIns="0" tIns="0" rIns="0" bIns="0" rtlCol="0"/>
            <a:lstStyle/>
            <a:p>
              <a:endParaRPr/>
            </a:p>
          </p:txBody>
        </p:sp>
        <p:sp>
          <p:nvSpPr>
            <p:cNvPr id="10019" name="object 10019"/>
            <p:cNvSpPr/>
            <p:nvPr/>
          </p:nvSpPr>
          <p:spPr>
            <a:xfrm>
              <a:off x="5553329" y="8610358"/>
              <a:ext cx="2540" cy="3810"/>
            </a:xfrm>
            <a:custGeom>
              <a:avLst/>
              <a:gdLst/>
              <a:ahLst/>
              <a:cxnLst/>
              <a:rect l="l" t="t" r="r" b="b"/>
              <a:pathLst>
                <a:path w="2539" h="3809">
                  <a:moveTo>
                    <a:pt x="2146" y="3365"/>
                  </a:moveTo>
                  <a:lnTo>
                    <a:pt x="0" y="0"/>
                  </a:lnTo>
                </a:path>
              </a:pathLst>
            </a:custGeom>
            <a:ln w="25400">
              <a:solidFill>
                <a:srgbClr val="FFDC51"/>
              </a:solidFill>
            </a:ln>
          </p:spPr>
          <p:txBody>
            <a:bodyPr wrap="square" lIns="0" tIns="0" rIns="0" bIns="0" rtlCol="0"/>
            <a:lstStyle/>
            <a:p>
              <a:endParaRPr/>
            </a:p>
          </p:txBody>
        </p:sp>
        <p:sp>
          <p:nvSpPr>
            <p:cNvPr id="10020" name="object 10020"/>
            <p:cNvSpPr/>
            <p:nvPr/>
          </p:nvSpPr>
          <p:spPr>
            <a:xfrm>
              <a:off x="5550509" y="8610358"/>
              <a:ext cx="3175" cy="5080"/>
            </a:xfrm>
            <a:custGeom>
              <a:avLst/>
              <a:gdLst/>
              <a:ahLst/>
              <a:cxnLst/>
              <a:rect l="l" t="t" r="r" b="b"/>
              <a:pathLst>
                <a:path w="3175" h="5079">
                  <a:moveTo>
                    <a:pt x="2819" y="0"/>
                  </a:moveTo>
                  <a:lnTo>
                    <a:pt x="0" y="1676"/>
                  </a:lnTo>
                </a:path>
                <a:path w="3175" h="5079">
                  <a:moveTo>
                    <a:pt x="0" y="1676"/>
                  </a:moveTo>
                  <a:lnTo>
                    <a:pt x="2324" y="5029"/>
                  </a:lnTo>
                </a:path>
              </a:pathLst>
            </a:custGeom>
            <a:ln w="25400">
              <a:solidFill>
                <a:srgbClr val="FFDE54"/>
              </a:solidFill>
            </a:ln>
          </p:spPr>
          <p:txBody>
            <a:bodyPr wrap="square" lIns="0" tIns="0" rIns="0" bIns="0" rtlCol="0"/>
            <a:lstStyle/>
            <a:p>
              <a:endParaRPr/>
            </a:p>
          </p:txBody>
        </p:sp>
        <p:sp>
          <p:nvSpPr>
            <p:cNvPr id="10021" name="object 10021"/>
            <p:cNvSpPr/>
            <p:nvPr/>
          </p:nvSpPr>
          <p:spPr>
            <a:xfrm>
              <a:off x="5552833" y="8613724"/>
              <a:ext cx="3175" cy="1905"/>
            </a:xfrm>
            <a:custGeom>
              <a:avLst/>
              <a:gdLst/>
              <a:ahLst/>
              <a:cxnLst/>
              <a:rect l="l" t="t" r="r" b="b"/>
              <a:pathLst>
                <a:path w="3175" h="1904">
                  <a:moveTo>
                    <a:pt x="0" y="1663"/>
                  </a:moveTo>
                  <a:lnTo>
                    <a:pt x="2641" y="0"/>
                  </a:lnTo>
                </a:path>
              </a:pathLst>
            </a:custGeom>
            <a:ln w="25400">
              <a:solidFill>
                <a:srgbClr val="FFDD51"/>
              </a:solidFill>
            </a:ln>
          </p:spPr>
          <p:txBody>
            <a:bodyPr wrap="square" lIns="0" tIns="0" rIns="0" bIns="0" rtlCol="0"/>
            <a:lstStyle/>
            <a:p>
              <a:endParaRPr/>
            </a:p>
          </p:txBody>
        </p:sp>
        <p:sp>
          <p:nvSpPr>
            <p:cNvPr id="10022" name="object 10022"/>
            <p:cNvSpPr/>
            <p:nvPr/>
          </p:nvSpPr>
          <p:spPr>
            <a:xfrm>
              <a:off x="5547664" y="8612035"/>
              <a:ext cx="5715" cy="5080"/>
            </a:xfrm>
            <a:custGeom>
              <a:avLst/>
              <a:gdLst/>
              <a:ahLst/>
              <a:cxnLst/>
              <a:rect l="l" t="t" r="r" b="b"/>
              <a:pathLst>
                <a:path w="5714" h="5079">
                  <a:moveTo>
                    <a:pt x="2844" y="0"/>
                  </a:moveTo>
                  <a:lnTo>
                    <a:pt x="1904" y="533"/>
                  </a:lnTo>
                  <a:lnTo>
                    <a:pt x="952" y="1041"/>
                  </a:lnTo>
                  <a:lnTo>
                    <a:pt x="0" y="1511"/>
                  </a:lnTo>
                  <a:lnTo>
                    <a:pt x="888" y="2654"/>
                  </a:lnTo>
                  <a:lnTo>
                    <a:pt x="1701" y="3797"/>
                  </a:lnTo>
                  <a:lnTo>
                    <a:pt x="2387" y="4952"/>
                  </a:lnTo>
                  <a:lnTo>
                    <a:pt x="3340" y="4432"/>
                  </a:lnTo>
                  <a:lnTo>
                    <a:pt x="4254" y="3898"/>
                  </a:lnTo>
                  <a:lnTo>
                    <a:pt x="5168" y="3352"/>
                  </a:lnTo>
                  <a:lnTo>
                    <a:pt x="4457" y="2247"/>
                  </a:lnTo>
                  <a:lnTo>
                    <a:pt x="2844" y="0"/>
                  </a:lnTo>
                  <a:close/>
                </a:path>
              </a:pathLst>
            </a:custGeom>
            <a:solidFill>
              <a:srgbClr val="FEDF57"/>
            </a:solidFill>
          </p:spPr>
          <p:txBody>
            <a:bodyPr wrap="square" lIns="0" tIns="0" rIns="0" bIns="0" rtlCol="0"/>
            <a:lstStyle/>
            <a:p>
              <a:endParaRPr/>
            </a:p>
          </p:txBody>
        </p:sp>
        <p:sp>
          <p:nvSpPr>
            <p:cNvPr id="10023" name="object 10023"/>
            <p:cNvSpPr/>
            <p:nvPr/>
          </p:nvSpPr>
          <p:spPr>
            <a:xfrm>
              <a:off x="5550509" y="8612035"/>
              <a:ext cx="2540" cy="3810"/>
            </a:xfrm>
            <a:custGeom>
              <a:avLst/>
              <a:gdLst/>
              <a:ahLst/>
              <a:cxnLst/>
              <a:rect l="l" t="t" r="r" b="b"/>
              <a:pathLst>
                <a:path w="2539" h="3809">
                  <a:moveTo>
                    <a:pt x="2324" y="3352"/>
                  </a:moveTo>
                  <a:lnTo>
                    <a:pt x="0" y="0"/>
                  </a:lnTo>
                </a:path>
              </a:pathLst>
            </a:custGeom>
            <a:ln w="25400">
              <a:solidFill>
                <a:srgbClr val="FFDE54"/>
              </a:solidFill>
            </a:ln>
          </p:spPr>
          <p:txBody>
            <a:bodyPr wrap="square" lIns="0" tIns="0" rIns="0" bIns="0" rtlCol="0"/>
            <a:lstStyle/>
            <a:p>
              <a:endParaRPr/>
            </a:p>
          </p:txBody>
        </p:sp>
        <p:sp>
          <p:nvSpPr>
            <p:cNvPr id="10024" name="object 10024"/>
            <p:cNvSpPr/>
            <p:nvPr/>
          </p:nvSpPr>
          <p:spPr>
            <a:xfrm>
              <a:off x="5547664" y="8612035"/>
              <a:ext cx="3175" cy="1905"/>
            </a:xfrm>
            <a:custGeom>
              <a:avLst/>
              <a:gdLst/>
              <a:ahLst/>
              <a:cxnLst/>
              <a:rect l="l" t="t" r="r" b="b"/>
              <a:pathLst>
                <a:path w="3175" h="1904">
                  <a:moveTo>
                    <a:pt x="2844" y="0"/>
                  </a:moveTo>
                  <a:lnTo>
                    <a:pt x="0" y="1511"/>
                  </a:lnTo>
                </a:path>
              </a:pathLst>
            </a:custGeom>
            <a:ln w="25400">
              <a:solidFill>
                <a:srgbClr val="FEDF59"/>
              </a:solidFill>
            </a:ln>
          </p:spPr>
          <p:txBody>
            <a:bodyPr wrap="square" lIns="0" tIns="0" rIns="0" bIns="0" rtlCol="0"/>
            <a:lstStyle/>
            <a:p>
              <a:endParaRPr/>
            </a:p>
          </p:txBody>
        </p:sp>
        <p:sp>
          <p:nvSpPr>
            <p:cNvPr id="10025" name="object 10025"/>
            <p:cNvSpPr/>
            <p:nvPr/>
          </p:nvSpPr>
          <p:spPr>
            <a:xfrm>
              <a:off x="5547664" y="8613546"/>
              <a:ext cx="2540" cy="3810"/>
            </a:xfrm>
            <a:custGeom>
              <a:avLst/>
              <a:gdLst/>
              <a:ahLst/>
              <a:cxnLst/>
              <a:rect l="l" t="t" r="r" b="b"/>
              <a:pathLst>
                <a:path w="2539" h="3809">
                  <a:moveTo>
                    <a:pt x="0" y="0"/>
                  </a:moveTo>
                  <a:lnTo>
                    <a:pt x="2387" y="3441"/>
                  </a:lnTo>
                </a:path>
              </a:pathLst>
            </a:custGeom>
            <a:ln w="25400">
              <a:solidFill>
                <a:srgbClr val="FEE15B"/>
              </a:solidFill>
            </a:ln>
          </p:spPr>
          <p:txBody>
            <a:bodyPr wrap="square" lIns="0" tIns="0" rIns="0" bIns="0" rtlCol="0"/>
            <a:lstStyle/>
            <a:p>
              <a:endParaRPr/>
            </a:p>
          </p:txBody>
        </p:sp>
        <p:sp>
          <p:nvSpPr>
            <p:cNvPr id="10026" name="object 10026"/>
            <p:cNvSpPr/>
            <p:nvPr/>
          </p:nvSpPr>
          <p:spPr>
            <a:xfrm>
              <a:off x="5550052" y="8615388"/>
              <a:ext cx="3175" cy="1905"/>
            </a:xfrm>
            <a:custGeom>
              <a:avLst/>
              <a:gdLst/>
              <a:ahLst/>
              <a:cxnLst/>
              <a:rect l="l" t="t" r="r" b="b"/>
              <a:pathLst>
                <a:path w="3175" h="1904">
                  <a:moveTo>
                    <a:pt x="0" y="1600"/>
                  </a:moveTo>
                  <a:lnTo>
                    <a:pt x="2781" y="0"/>
                  </a:lnTo>
                </a:path>
              </a:pathLst>
            </a:custGeom>
            <a:ln w="25399">
              <a:solidFill>
                <a:srgbClr val="FEDF56"/>
              </a:solidFill>
            </a:ln>
          </p:spPr>
          <p:txBody>
            <a:bodyPr wrap="square" lIns="0" tIns="0" rIns="0" bIns="0" rtlCol="0"/>
            <a:lstStyle/>
            <a:p>
              <a:endParaRPr/>
            </a:p>
          </p:txBody>
        </p:sp>
        <p:sp>
          <p:nvSpPr>
            <p:cNvPr id="10027" name="object 10027"/>
            <p:cNvSpPr/>
            <p:nvPr/>
          </p:nvSpPr>
          <p:spPr>
            <a:xfrm>
              <a:off x="5547995" y="8606777"/>
              <a:ext cx="5715" cy="5715"/>
            </a:xfrm>
            <a:custGeom>
              <a:avLst/>
              <a:gdLst/>
              <a:ahLst/>
              <a:cxnLst/>
              <a:rect l="l" t="t" r="r" b="b"/>
              <a:pathLst>
                <a:path w="5714" h="5715">
                  <a:moveTo>
                    <a:pt x="3213" y="0"/>
                  </a:moveTo>
                  <a:lnTo>
                    <a:pt x="2120" y="647"/>
                  </a:lnTo>
                  <a:lnTo>
                    <a:pt x="1054" y="1244"/>
                  </a:lnTo>
                  <a:lnTo>
                    <a:pt x="0" y="1790"/>
                  </a:lnTo>
                  <a:lnTo>
                    <a:pt x="838" y="2971"/>
                  </a:lnTo>
                  <a:lnTo>
                    <a:pt x="1701" y="4127"/>
                  </a:lnTo>
                  <a:lnTo>
                    <a:pt x="2514" y="5257"/>
                  </a:lnTo>
                  <a:lnTo>
                    <a:pt x="3454" y="4737"/>
                  </a:lnTo>
                  <a:lnTo>
                    <a:pt x="4406" y="4178"/>
                  </a:lnTo>
                  <a:lnTo>
                    <a:pt x="5333" y="3581"/>
                  </a:lnTo>
                  <a:lnTo>
                    <a:pt x="4622" y="2425"/>
                  </a:lnTo>
                  <a:lnTo>
                    <a:pt x="3911" y="1231"/>
                  </a:lnTo>
                  <a:lnTo>
                    <a:pt x="3213" y="0"/>
                  </a:lnTo>
                  <a:close/>
                </a:path>
              </a:pathLst>
            </a:custGeom>
            <a:solidFill>
              <a:srgbClr val="FEDE57"/>
            </a:solidFill>
          </p:spPr>
          <p:txBody>
            <a:bodyPr wrap="square" lIns="0" tIns="0" rIns="0" bIns="0" rtlCol="0"/>
            <a:lstStyle/>
            <a:p>
              <a:endParaRPr/>
            </a:p>
          </p:txBody>
        </p:sp>
        <p:sp>
          <p:nvSpPr>
            <p:cNvPr id="10028" name="object 10028"/>
            <p:cNvSpPr/>
            <p:nvPr/>
          </p:nvSpPr>
          <p:spPr>
            <a:xfrm>
              <a:off x="5551208" y="8606777"/>
              <a:ext cx="2540" cy="3810"/>
            </a:xfrm>
            <a:custGeom>
              <a:avLst/>
              <a:gdLst/>
              <a:ahLst/>
              <a:cxnLst/>
              <a:rect l="l" t="t" r="r" b="b"/>
              <a:pathLst>
                <a:path w="2539" h="3809">
                  <a:moveTo>
                    <a:pt x="2120" y="3581"/>
                  </a:moveTo>
                  <a:lnTo>
                    <a:pt x="0" y="0"/>
                  </a:lnTo>
                </a:path>
              </a:pathLst>
            </a:custGeom>
            <a:ln w="25400">
              <a:solidFill>
                <a:srgbClr val="FEDE55"/>
              </a:solidFill>
            </a:ln>
          </p:spPr>
          <p:txBody>
            <a:bodyPr wrap="square" lIns="0" tIns="0" rIns="0" bIns="0" rtlCol="0"/>
            <a:lstStyle/>
            <a:p>
              <a:endParaRPr/>
            </a:p>
          </p:txBody>
        </p:sp>
        <p:sp>
          <p:nvSpPr>
            <p:cNvPr id="10029" name="object 10029"/>
            <p:cNvSpPr/>
            <p:nvPr/>
          </p:nvSpPr>
          <p:spPr>
            <a:xfrm>
              <a:off x="5547995" y="8606777"/>
              <a:ext cx="3810" cy="1905"/>
            </a:xfrm>
            <a:custGeom>
              <a:avLst/>
              <a:gdLst/>
              <a:ahLst/>
              <a:cxnLst/>
              <a:rect l="l" t="t" r="r" b="b"/>
              <a:pathLst>
                <a:path w="3810" h="1904">
                  <a:moveTo>
                    <a:pt x="3213" y="0"/>
                  </a:moveTo>
                  <a:lnTo>
                    <a:pt x="0" y="1790"/>
                  </a:lnTo>
                </a:path>
              </a:pathLst>
            </a:custGeom>
            <a:ln w="25400">
              <a:solidFill>
                <a:srgbClr val="FEDE5A"/>
              </a:solidFill>
            </a:ln>
          </p:spPr>
          <p:txBody>
            <a:bodyPr wrap="square" lIns="0" tIns="0" rIns="0" bIns="0" rtlCol="0"/>
            <a:lstStyle/>
            <a:p>
              <a:endParaRPr/>
            </a:p>
          </p:txBody>
        </p:sp>
        <p:sp>
          <p:nvSpPr>
            <p:cNvPr id="10030" name="object 10030"/>
            <p:cNvSpPr/>
            <p:nvPr/>
          </p:nvSpPr>
          <p:spPr>
            <a:xfrm>
              <a:off x="5547995" y="8608568"/>
              <a:ext cx="2540" cy="3810"/>
            </a:xfrm>
            <a:custGeom>
              <a:avLst/>
              <a:gdLst/>
              <a:ahLst/>
              <a:cxnLst/>
              <a:rect l="l" t="t" r="r" b="b"/>
              <a:pathLst>
                <a:path w="2539" h="3809">
                  <a:moveTo>
                    <a:pt x="0" y="0"/>
                  </a:moveTo>
                  <a:lnTo>
                    <a:pt x="2514" y="3467"/>
                  </a:lnTo>
                </a:path>
              </a:pathLst>
            </a:custGeom>
            <a:ln w="25400">
              <a:solidFill>
                <a:srgbClr val="FEDE59"/>
              </a:solidFill>
            </a:ln>
          </p:spPr>
          <p:txBody>
            <a:bodyPr wrap="square" lIns="0" tIns="0" rIns="0" bIns="0" rtlCol="0"/>
            <a:lstStyle/>
            <a:p>
              <a:endParaRPr/>
            </a:p>
          </p:txBody>
        </p:sp>
        <p:sp>
          <p:nvSpPr>
            <p:cNvPr id="10031" name="object 10031"/>
            <p:cNvSpPr/>
            <p:nvPr/>
          </p:nvSpPr>
          <p:spPr>
            <a:xfrm>
              <a:off x="5550509" y="8610358"/>
              <a:ext cx="3175" cy="1905"/>
            </a:xfrm>
            <a:custGeom>
              <a:avLst/>
              <a:gdLst/>
              <a:ahLst/>
              <a:cxnLst/>
              <a:rect l="l" t="t" r="r" b="b"/>
              <a:pathLst>
                <a:path w="3175" h="1904">
                  <a:moveTo>
                    <a:pt x="0" y="1676"/>
                  </a:moveTo>
                  <a:lnTo>
                    <a:pt x="2819" y="0"/>
                  </a:lnTo>
                </a:path>
              </a:pathLst>
            </a:custGeom>
            <a:ln w="25399">
              <a:solidFill>
                <a:srgbClr val="FFDE54"/>
              </a:solidFill>
            </a:ln>
          </p:spPr>
          <p:txBody>
            <a:bodyPr wrap="square" lIns="0" tIns="0" rIns="0" bIns="0" rtlCol="0"/>
            <a:lstStyle/>
            <a:p>
              <a:endParaRPr/>
            </a:p>
          </p:txBody>
        </p:sp>
        <p:sp>
          <p:nvSpPr>
            <p:cNvPr id="10032" name="object 10032"/>
            <p:cNvSpPr/>
            <p:nvPr/>
          </p:nvSpPr>
          <p:spPr>
            <a:xfrm>
              <a:off x="5544909" y="8608568"/>
              <a:ext cx="5715" cy="5080"/>
            </a:xfrm>
            <a:custGeom>
              <a:avLst/>
              <a:gdLst/>
              <a:ahLst/>
              <a:cxnLst/>
              <a:rect l="l" t="t" r="r" b="b"/>
              <a:pathLst>
                <a:path w="5714" h="5079">
                  <a:moveTo>
                    <a:pt x="3086" y="0"/>
                  </a:moveTo>
                  <a:lnTo>
                    <a:pt x="2031" y="546"/>
                  </a:lnTo>
                  <a:lnTo>
                    <a:pt x="1003" y="1041"/>
                  </a:lnTo>
                  <a:lnTo>
                    <a:pt x="0" y="1498"/>
                  </a:lnTo>
                  <a:lnTo>
                    <a:pt x="927" y="2679"/>
                  </a:lnTo>
                  <a:lnTo>
                    <a:pt x="1879" y="3822"/>
                  </a:lnTo>
                  <a:lnTo>
                    <a:pt x="2755" y="4978"/>
                  </a:lnTo>
                  <a:lnTo>
                    <a:pt x="3708" y="4508"/>
                  </a:lnTo>
                  <a:lnTo>
                    <a:pt x="4660" y="4000"/>
                  </a:lnTo>
                  <a:lnTo>
                    <a:pt x="5600" y="3467"/>
                  </a:lnTo>
                  <a:lnTo>
                    <a:pt x="4787" y="2336"/>
                  </a:lnTo>
                  <a:lnTo>
                    <a:pt x="3924" y="1181"/>
                  </a:lnTo>
                  <a:lnTo>
                    <a:pt x="3086" y="0"/>
                  </a:lnTo>
                  <a:close/>
                </a:path>
              </a:pathLst>
            </a:custGeom>
            <a:solidFill>
              <a:srgbClr val="FEE05C"/>
            </a:solidFill>
          </p:spPr>
          <p:txBody>
            <a:bodyPr wrap="square" lIns="0" tIns="0" rIns="0" bIns="0" rtlCol="0"/>
            <a:lstStyle/>
            <a:p>
              <a:endParaRPr/>
            </a:p>
          </p:txBody>
        </p:sp>
        <p:sp>
          <p:nvSpPr>
            <p:cNvPr id="10033" name="object 10033"/>
            <p:cNvSpPr/>
            <p:nvPr/>
          </p:nvSpPr>
          <p:spPr>
            <a:xfrm>
              <a:off x="5547995" y="8608568"/>
              <a:ext cx="2540" cy="3810"/>
            </a:xfrm>
            <a:custGeom>
              <a:avLst/>
              <a:gdLst/>
              <a:ahLst/>
              <a:cxnLst/>
              <a:rect l="l" t="t" r="r" b="b"/>
              <a:pathLst>
                <a:path w="2539" h="3809">
                  <a:moveTo>
                    <a:pt x="2514" y="3467"/>
                  </a:moveTo>
                  <a:lnTo>
                    <a:pt x="0" y="0"/>
                  </a:lnTo>
                </a:path>
              </a:pathLst>
            </a:custGeom>
            <a:ln w="25400">
              <a:solidFill>
                <a:srgbClr val="FEDE59"/>
              </a:solidFill>
            </a:ln>
          </p:spPr>
          <p:txBody>
            <a:bodyPr wrap="square" lIns="0" tIns="0" rIns="0" bIns="0" rtlCol="0"/>
            <a:lstStyle/>
            <a:p>
              <a:endParaRPr/>
            </a:p>
          </p:txBody>
        </p:sp>
        <p:sp>
          <p:nvSpPr>
            <p:cNvPr id="10034" name="object 10034"/>
            <p:cNvSpPr/>
            <p:nvPr/>
          </p:nvSpPr>
          <p:spPr>
            <a:xfrm>
              <a:off x="5544909" y="8608568"/>
              <a:ext cx="3175" cy="1905"/>
            </a:xfrm>
            <a:custGeom>
              <a:avLst/>
              <a:gdLst/>
              <a:ahLst/>
              <a:cxnLst/>
              <a:rect l="l" t="t" r="r" b="b"/>
              <a:pathLst>
                <a:path w="3175" h="1904">
                  <a:moveTo>
                    <a:pt x="3086" y="0"/>
                  </a:moveTo>
                  <a:lnTo>
                    <a:pt x="0" y="1498"/>
                  </a:lnTo>
                </a:path>
              </a:pathLst>
            </a:custGeom>
            <a:ln w="25400">
              <a:solidFill>
                <a:srgbClr val="FEE05F"/>
              </a:solidFill>
            </a:ln>
          </p:spPr>
          <p:txBody>
            <a:bodyPr wrap="square" lIns="0" tIns="0" rIns="0" bIns="0" rtlCol="0"/>
            <a:lstStyle/>
            <a:p>
              <a:endParaRPr/>
            </a:p>
          </p:txBody>
        </p:sp>
        <p:sp>
          <p:nvSpPr>
            <p:cNvPr id="10035" name="object 10035"/>
            <p:cNvSpPr/>
            <p:nvPr/>
          </p:nvSpPr>
          <p:spPr>
            <a:xfrm>
              <a:off x="5544909" y="8610066"/>
              <a:ext cx="3175" cy="3810"/>
            </a:xfrm>
            <a:custGeom>
              <a:avLst/>
              <a:gdLst/>
              <a:ahLst/>
              <a:cxnLst/>
              <a:rect l="l" t="t" r="r" b="b"/>
              <a:pathLst>
                <a:path w="3175" h="3809">
                  <a:moveTo>
                    <a:pt x="0" y="0"/>
                  </a:moveTo>
                  <a:lnTo>
                    <a:pt x="2755" y="3479"/>
                  </a:lnTo>
                </a:path>
              </a:pathLst>
            </a:custGeom>
            <a:ln w="25400">
              <a:solidFill>
                <a:srgbClr val="FEE15F"/>
              </a:solidFill>
            </a:ln>
          </p:spPr>
          <p:txBody>
            <a:bodyPr wrap="square" lIns="0" tIns="0" rIns="0" bIns="0" rtlCol="0"/>
            <a:lstStyle/>
            <a:p>
              <a:endParaRPr/>
            </a:p>
          </p:txBody>
        </p:sp>
        <p:sp>
          <p:nvSpPr>
            <p:cNvPr id="10036" name="object 10036"/>
            <p:cNvSpPr/>
            <p:nvPr/>
          </p:nvSpPr>
          <p:spPr>
            <a:xfrm>
              <a:off x="5547664" y="8612035"/>
              <a:ext cx="3175" cy="1905"/>
            </a:xfrm>
            <a:custGeom>
              <a:avLst/>
              <a:gdLst/>
              <a:ahLst/>
              <a:cxnLst/>
              <a:rect l="l" t="t" r="r" b="b"/>
              <a:pathLst>
                <a:path w="3175" h="1904">
                  <a:moveTo>
                    <a:pt x="0" y="1511"/>
                  </a:moveTo>
                  <a:lnTo>
                    <a:pt x="2844" y="0"/>
                  </a:lnTo>
                </a:path>
              </a:pathLst>
            </a:custGeom>
            <a:ln w="25400">
              <a:solidFill>
                <a:srgbClr val="FEDF59"/>
              </a:solidFill>
            </a:ln>
          </p:spPr>
          <p:txBody>
            <a:bodyPr wrap="square" lIns="0" tIns="0" rIns="0" bIns="0" rtlCol="0"/>
            <a:lstStyle/>
            <a:p>
              <a:endParaRPr/>
            </a:p>
          </p:txBody>
        </p:sp>
        <p:sp>
          <p:nvSpPr>
            <p:cNvPr id="10037" name="object 10037"/>
            <p:cNvSpPr/>
            <p:nvPr/>
          </p:nvSpPr>
          <p:spPr>
            <a:xfrm>
              <a:off x="5539028" y="8610066"/>
              <a:ext cx="11430" cy="10160"/>
            </a:xfrm>
            <a:custGeom>
              <a:avLst/>
              <a:gdLst/>
              <a:ahLst/>
              <a:cxnLst/>
              <a:rect l="l" t="t" r="r" b="b"/>
              <a:pathLst>
                <a:path w="11429" h="10159">
                  <a:moveTo>
                    <a:pt x="5880" y="0"/>
                  </a:moveTo>
                  <a:lnTo>
                    <a:pt x="3848" y="914"/>
                  </a:lnTo>
                  <a:lnTo>
                    <a:pt x="1892" y="1663"/>
                  </a:lnTo>
                  <a:lnTo>
                    <a:pt x="0" y="2298"/>
                  </a:lnTo>
                  <a:lnTo>
                    <a:pt x="1955" y="4813"/>
                  </a:lnTo>
                  <a:lnTo>
                    <a:pt x="3924" y="7264"/>
                  </a:lnTo>
                  <a:lnTo>
                    <a:pt x="5156" y="9880"/>
                  </a:lnTo>
                  <a:lnTo>
                    <a:pt x="7175" y="8966"/>
                  </a:lnTo>
                  <a:lnTo>
                    <a:pt x="9131" y="7962"/>
                  </a:lnTo>
                  <a:lnTo>
                    <a:pt x="11023" y="6921"/>
                  </a:lnTo>
                  <a:lnTo>
                    <a:pt x="9651" y="4610"/>
                  </a:lnTo>
                  <a:lnTo>
                    <a:pt x="7747" y="2362"/>
                  </a:lnTo>
                  <a:lnTo>
                    <a:pt x="5880" y="0"/>
                  </a:lnTo>
                  <a:close/>
                </a:path>
              </a:pathLst>
            </a:custGeom>
            <a:solidFill>
              <a:srgbClr val="FEE467"/>
            </a:solidFill>
          </p:spPr>
          <p:txBody>
            <a:bodyPr wrap="square" lIns="0" tIns="0" rIns="0" bIns="0" rtlCol="0"/>
            <a:lstStyle/>
            <a:p>
              <a:endParaRPr/>
            </a:p>
          </p:txBody>
        </p:sp>
        <p:sp>
          <p:nvSpPr>
            <p:cNvPr id="10038" name="object 10038"/>
            <p:cNvSpPr/>
            <p:nvPr/>
          </p:nvSpPr>
          <p:spPr>
            <a:xfrm>
              <a:off x="5544909" y="8610066"/>
              <a:ext cx="5715" cy="6985"/>
            </a:xfrm>
            <a:custGeom>
              <a:avLst/>
              <a:gdLst/>
              <a:ahLst/>
              <a:cxnLst/>
              <a:rect l="l" t="t" r="r" b="b"/>
              <a:pathLst>
                <a:path w="5714" h="6984">
                  <a:moveTo>
                    <a:pt x="5143" y="6921"/>
                  </a:moveTo>
                  <a:lnTo>
                    <a:pt x="0" y="0"/>
                  </a:lnTo>
                </a:path>
              </a:pathLst>
            </a:custGeom>
            <a:ln w="25399">
              <a:solidFill>
                <a:srgbClr val="FEE15D"/>
              </a:solidFill>
            </a:ln>
          </p:spPr>
          <p:txBody>
            <a:bodyPr wrap="square" lIns="0" tIns="0" rIns="0" bIns="0" rtlCol="0"/>
            <a:lstStyle/>
            <a:p>
              <a:endParaRPr/>
            </a:p>
          </p:txBody>
        </p:sp>
        <p:sp>
          <p:nvSpPr>
            <p:cNvPr id="10039" name="object 10039"/>
            <p:cNvSpPr/>
            <p:nvPr/>
          </p:nvSpPr>
          <p:spPr>
            <a:xfrm>
              <a:off x="5539028" y="8610066"/>
              <a:ext cx="6350" cy="2540"/>
            </a:xfrm>
            <a:custGeom>
              <a:avLst/>
              <a:gdLst/>
              <a:ahLst/>
              <a:cxnLst/>
              <a:rect l="l" t="t" r="r" b="b"/>
              <a:pathLst>
                <a:path w="6350" h="2540">
                  <a:moveTo>
                    <a:pt x="5880" y="0"/>
                  </a:moveTo>
                  <a:lnTo>
                    <a:pt x="0" y="2298"/>
                  </a:lnTo>
                </a:path>
              </a:pathLst>
            </a:custGeom>
            <a:ln w="25400">
              <a:solidFill>
                <a:srgbClr val="FEE46A"/>
              </a:solidFill>
            </a:ln>
          </p:spPr>
          <p:txBody>
            <a:bodyPr wrap="square" lIns="0" tIns="0" rIns="0" bIns="0" rtlCol="0"/>
            <a:lstStyle/>
            <a:p>
              <a:endParaRPr/>
            </a:p>
          </p:txBody>
        </p:sp>
        <p:sp>
          <p:nvSpPr>
            <p:cNvPr id="10040" name="object 10040"/>
            <p:cNvSpPr/>
            <p:nvPr/>
          </p:nvSpPr>
          <p:spPr>
            <a:xfrm>
              <a:off x="5539028" y="8612365"/>
              <a:ext cx="5715" cy="7620"/>
            </a:xfrm>
            <a:custGeom>
              <a:avLst/>
              <a:gdLst/>
              <a:ahLst/>
              <a:cxnLst/>
              <a:rect l="l" t="t" r="r" b="b"/>
              <a:pathLst>
                <a:path w="5714" h="7620">
                  <a:moveTo>
                    <a:pt x="0" y="0"/>
                  </a:moveTo>
                  <a:lnTo>
                    <a:pt x="5156" y="7581"/>
                  </a:lnTo>
                </a:path>
              </a:pathLst>
            </a:custGeom>
            <a:ln w="25400">
              <a:solidFill>
                <a:srgbClr val="FDE672"/>
              </a:solidFill>
            </a:ln>
          </p:spPr>
          <p:txBody>
            <a:bodyPr wrap="square" lIns="0" tIns="0" rIns="0" bIns="0" rtlCol="0"/>
            <a:lstStyle/>
            <a:p>
              <a:endParaRPr/>
            </a:p>
          </p:txBody>
        </p:sp>
        <p:sp>
          <p:nvSpPr>
            <p:cNvPr id="10041" name="object 10041"/>
            <p:cNvSpPr/>
            <p:nvPr/>
          </p:nvSpPr>
          <p:spPr>
            <a:xfrm>
              <a:off x="5544185" y="8616988"/>
              <a:ext cx="6350" cy="3175"/>
            </a:xfrm>
            <a:custGeom>
              <a:avLst/>
              <a:gdLst/>
              <a:ahLst/>
              <a:cxnLst/>
              <a:rect l="l" t="t" r="r" b="b"/>
              <a:pathLst>
                <a:path w="6350" h="3175">
                  <a:moveTo>
                    <a:pt x="0" y="2959"/>
                  </a:moveTo>
                  <a:lnTo>
                    <a:pt x="5867" y="0"/>
                  </a:lnTo>
                </a:path>
              </a:pathLst>
            </a:custGeom>
            <a:ln w="25399">
              <a:solidFill>
                <a:srgbClr val="FEE466"/>
              </a:solidFill>
            </a:ln>
          </p:spPr>
          <p:txBody>
            <a:bodyPr wrap="square" lIns="0" tIns="0" rIns="0" bIns="0" rtlCol="0"/>
            <a:lstStyle/>
            <a:p>
              <a:endParaRPr/>
            </a:p>
          </p:txBody>
        </p:sp>
        <p:sp>
          <p:nvSpPr>
            <p:cNvPr id="10042" name="object 10042"/>
            <p:cNvSpPr/>
            <p:nvPr/>
          </p:nvSpPr>
          <p:spPr>
            <a:xfrm>
              <a:off x="5542165" y="8602992"/>
              <a:ext cx="9525" cy="7620"/>
            </a:xfrm>
            <a:custGeom>
              <a:avLst/>
              <a:gdLst/>
              <a:ahLst/>
              <a:cxnLst/>
              <a:rect l="l" t="t" r="r" b="b"/>
              <a:pathLst>
                <a:path w="9525" h="7620">
                  <a:moveTo>
                    <a:pt x="6959" y="0"/>
                  </a:moveTo>
                  <a:lnTo>
                    <a:pt x="4457" y="1422"/>
                  </a:lnTo>
                  <a:lnTo>
                    <a:pt x="2146" y="2527"/>
                  </a:lnTo>
                  <a:lnTo>
                    <a:pt x="0" y="3416"/>
                  </a:lnTo>
                  <a:lnTo>
                    <a:pt x="863" y="4686"/>
                  </a:lnTo>
                  <a:lnTo>
                    <a:pt x="1790" y="5892"/>
                  </a:lnTo>
                  <a:lnTo>
                    <a:pt x="2743" y="7073"/>
                  </a:lnTo>
                  <a:lnTo>
                    <a:pt x="4762" y="6159"/>
                  </a:lnTo>
                  <a:lnTo>
                    <a:pt x="6857" y="5092"/>
                  </a:lnTo>
                  <a:lnTo>
                    <a:pt x="9042" y="3784"/>
                  </a:lnTo>
                  <a:lnTo>
                    <a:pt x="8343" y="2565"/>
                  </a:lnTo>
                  <a:lnTo>
                    <a:pt x="7645" y="1308"/>
                  </a:lnTo>
                  <a:lnTo>
                    <a:pt x="6959" y="0"/>
                  </a:lnTo>
                  <a:close/>
                </a:path>
              </a:pathLst>
            </a:custGeom>
            <a:solidFill>
              <a:srgbClr val="FDE162"/>
            </a:solidFill>
          </p:spPr>
          <p:txBody>
            <a:bodyPr wrap="square" lIns="0" tIns="0" rIns="0" bIns="0" rtlCol="0"/>
            <a:lstStyle/>
            <a:p>
              <a:endParaRPr/>
            </a:p>
          </p:txBody>
        </p:sp>
        <p:sp>
          <p:nvSpPr>
            <p:cNvPr id="10043" name="object 10043"/>
            <p:cNvSpPr/>
            <p:nvPr/>
          </p:nvSpPr>
          <p:spPr>
            <a:xfrm>
              <a:off x="5544909" y="8606777"/>
              <a:ext cx="6350" cy="3810"/>
            </a:xfrm>
            <a:custGeom>
              <a:avLst/>
              <a:gdLst/>
              <a:ahLst/>
              <a:cxnLst/>
              <a:rect l="l" t="t" r="r" b="b"/>
              <a:pathLst>
                <a:path w="6350" h="3809">
                  <a:moveTo>
                    <a:pt x="6299" y="0"/>
                  </a:moveTo>
                  <a:lnTo>
                    <a:pt x="0" y="3289"/>
                  </a:lnTo>
                </a:path>
              </a:pathLst>
            </a:custGeom>
            <a:ln w="25400">
              <a:solidFill>
                <a:srgbClr val="FEDF5D"/>
              </a:solidFill>
            </a:ln>
          </p:spPr>
          <p:txBody>
            <a:bodyPr wrap="square" lIns="0" tIns="0" rIns="0" bIns="0" rtlCol="0"/>
            <a:lstStyle/>
            <a:p>
              <a:endParaRPr/>
            </a:p>
          </p:txBody>
        </p:sp>
        <p:sp>
          <p:nvSpPr>
            <p:cNvPr id="10044" name="object 10044"/>
            <p:cNvSpPr/>
            <p:nvPr/>
          </p:nvSpPr>
          <p:spPr>
            <a:xfrm>
              <a:off x="5542165" y="8606409"/>
              <a:ext cx="3175" cy="3810"/>
            </a:xfrm>
            <a:custGeom>
              <a:avLst/>
              <a:gdLst/>
              <a:ahLst/>
              <a:cxnLst/>
              <a:rect l="l" t="t" r="r" b="b"/>
              <a:pathLst>
                <a:path w="3175" h="3809">
                  <a:moveTo>
                    <a:pt x="2743" y="3657"/>
                  </a:moveTo>
                  <a:lnTo>
                    <a:pt x="0" y="0"/>
                  </a:lnTo>
                </a:path>
              </a:pathLst>
            </a:custGeom>
            <a:ln w="25400">
              <a:solidFill>
                <a:srgbClr val="FDE266"/>
              </a:solidFill>
            </a:ln>
          </p:spPr>
          <p:txBody>
            <a:bodyPr wrap="square" lIns="0" tIns="0" rIns="0" bIns="0" rtlCol="0"/>
            <a:lstStyle/>
            <a:p>
              <a:endParaRPr/>
            </a:p>
          </p:txBody>
        </p:sp>
        <p:sp>
          <p:nvSpPr>
            <p:cNvPr id="10045" name="object 10045"/>
            <p:cNvSpPr/>
            <p:nvPr/>
          </p:nvSpPr>
          <p:spPr>
            <a:xfrm>
              <a:off x="5542165" y="8602992"/>
              <a:ext cx="6985" cy="3810"/>
            </a:xfrm>
            <a:custGeom>
              <a:avLst/>
              <a:gdLst/>
              <a:ahLst/>
              <a:cxnLst/>
              <a:rect l="l" t="t" r="r" b="b"/>
              <a:pathLst>
                <a:path w="6985" h="3809">
                  <a:moveTo>
                    <a:pt x="0" y="3416"/>
                  </a:moveTo>
                  <a:lnTo>
                    <a:pt x="6959" y="0"/>
                  </a:lnTo>
                </a:path>
              </a:pathLst>
            </a:custGeom>
            <a:ln w="25400">
              <a:solidFill>
                <a:srgbClr val="FCE267"/>
              </a:solidFill>
            </a:ln>
          </p:spPr>
          <p:txBody>
            <a:bodyPr wrap="square" lIns="0" tIns="0" rIns="0" bIns="0" rtlCol="0"/>
            <a:lstStyle/>
            <a:p>
              <a:endParaRPr/>
            </a:p>
          </p:txBody>
        </p:sp>
        <p:sp>
          <p:nvSpPr>
            <p:cNvPr id="10046" name="object 10046"/>
            <p:cNvSpPr/>
            <p:nvPr/>
          </p:nvSpPr>
          <p:spPr>
            <a:xfrm>
              <a:off x="5549125" y="8602992"/>
              <a:ext cx="2540" cy="3810"/>
            </a:xfrm>
            <a:custGeom>
              <a:avLst/>
              <a:gdLst/>
              <a:ahLst/>
              <a:cxnLst/>
              <a:rect l="l" t="t" r="r" b="b"/>
              <a:pathLst>
                <a:path w="2539" h="3809">
                  <a:moveTo>
                    <a:pt x="0" y="0"/>
                  </a:moveTo>
                  <a:lnTo>
                    <a:pt x="2082" y="3784"/>
                  </a:lnTo>
                </a:path>
              </a:pathLst>
            </a:custGeom>
            <a:ln w="25400">
              <a:solidFill>
                <a:srgbClr val="FEDF5F"/>
              </a:solidFill>
            </a:ln>
          </p:spPr>
          <p:txBody>
            <a:bodyPr wrap="square" lIns="0" tIns="0" rIns="0" bIns="0" rtlCol="0"/>
            <a:lstStyle/>
            <a:p>
              <a:endParaRPr/>
            </a:p>
          </p:txBody>
        </p:sp>
        <p:sp>
          <p:nvSpPr>
            <p:cNvPr id="10047" name="object 10047"/>
            <p:cNvSpPr/>
            <p:nvPr/>
          </p:nvSpPr>
          <p:spPr>
            <a:xfrm>
              <a:off x="5540082" y="8598992"/>
              <a:ext cx="9525" cy="7620"/>
            </a:xfrm>
            <a:custGeom>
              <a:avLst/>
              <a:gdLst/>
              <a:ahLst/>
              <a:cxnLst/>
              <a:rect l="l" t="t" r="r" b="b"/>
              <a:pathLst>
                <a:path w="9525" h="7620">
                  <a:moveTo>
                    <a:pt x="7010" y="0"/>
                  </a:moveTo>
                  <a:lnTo>
                    <a:pt x="0" y="3887"/>
                  </a:lnTo>
                  <a:lnTo>
                    <a:pt x="445" y="4838"/>
                  </a:lnTo>
                  <a:lnTo>
                    <a:pt x="1232" y="6146"/>
                  </a:lnTo>
                  <a:lnTo>
                    <a:pt x="2083" y="7416"/>
                  </a:lnTo>
                  <a:lnTo>
                    <a:pt x="4229" y="6527"/>
                  </a:lnTo>
                  <a:lnTo>
                    <a:pt x="6541" y="5422"/>
                  </a:lnTo>
                  <a:lnTo>
                    <a:pt x="9042" y="4000"/>
                  </a:lnTo>
                  <a:lnTo>
                    <a:pt x="8357" y="2705"/>
                  </a:lnTo>
                  <a:lnTo>
                    <a:pt x="7010" y="0"/>
                  </a:lnTo>
                  <a:close/>
                </a:path>
              </a:pathLst>
            </a:custGeom>
            <a:solidFill>
              <a:srgbClr val="FCE46F"/>
            </a:solidFill>
          </p:spPr>
          <p:txBody>
            <a:bodyPr wrap="square" lIns="0" tIns="0" rIns="0" bIns="0" rtlCol="0"/>
            <a:lstStyle/>
            <a:p>
              <a:endParaRPr/>
            </a:p>
          </p:txBody>
        </p:sp>
        <p:sp>
          <p:nvSpPr>
            <p:cNvPr id="10048" name="object 10048"/>
            <p:cNvSpPr/>
            <p:nvPr/>
          </p:nvSpPr>
          <p:spPr>
            <a:xfrm>
              <a:off x="5542165" y="8602992"/>
              <a:ext cx="6985" cy="3810"/>
            </a:xfrm>
            <a:custGeom>
              <a:avLst/>
              <a:gdLst/>
              <a:ahLst/>
              <a:cxnLst/>
              <a:rect l="l" t="t" r="r" b="b"/>
              <a:pathLst>
                <a:path w="6985" h="3809">
                  <a:moveTo>
                    <a:pt x="6959" y="0"/>
                  </a:moveTo>
                  <a:lnTo>
                    <a:pt x="0" y="3416"/>
                  </a:lnTo>
                </a:path>
              </a:pathLst>
            </a:custGeom>
            <a:ln w="25400">
              <a:solidFill>
                <a:srgbClr val="FCE267"/>
              </a:solidFill>
            </a:ln>
          </p:spPr>
          <p:txBody>
            <a:bodyPr wrap="square" lIns="0" tIns="0" rIns="0" bIns="0" rtlCol="0"/>
            <a:lstStyle/>
            <a:p>
              <a:endParaRPr/>
            </a:p>
          </p:txBody>
        </p:sp>
        <p:sp>
          <p:nvSpPr>
            <p:cNvPr id="10049" name="object 10049"/>
            <p:cNvSpPr/>
            <p:nvPr/>
          </p:nvSpPr>
          <p:spPr>
            <a:xfrm>
              <a:off x="5540118" y="8602860"/>
              <a:ext cx="2540" cy="3810"/>
            </a:xfrm>
            <a:custGeom>
              <a:avLst/>
              <a:gdLst/>
              <a:ahLst/>
              <a:cxnLst/>
              <a:rect l="l" t="t" r="r" b="b"/>
              <a:pathLst>
                <a:path w="2539" h="3809">
                  <a:moveTo>
                    <a:pt x="2047" y="3549"/>
                  </a:moveTo>
                  <a:lnTo>
                    <a:pt x="0" y="0"/>
                  </a:lnTo>
                </a:path>
              </a:pathLst>
            </a:custGeom>
            <a:ln w="25400">
              <a:solidFill>
                <a:srgbClr val="FCE470"/>
              </a:solidFill>
            </a:ln>
          </p:spPr>
          <p:txBody>
            <a:bodyPr wrap="square" lIns="0" tIns="0" rIns="0" bIns="0" rtlCol="0"/>
            <a:lstStyle/>
            <a:p>
              <a:endParaRPr/>
            </a:p>
          </p:txBody>
        </p:sp>
        <p:sp>
          <p:nvSpPr>
            <p:cNvPr id="10050" name="object 10050"/>
            <p:cNvSpPr/>
            <p:nvPr/>
          </p:nvSpPr>
          <p:spPr>
            <a:xfrm>
              <a:off x="5547093" y="8598992"/>
              <a:ext cx="2540" cy="4445"/>
            </a:xfrm>
            <a:custGeom>
              <a:avLst/>
              <a:gdLst/>
              <a:ahLst/>
              <a:cxnLst/>
              <a:rect l="l" t="t" r="r" b="b"/>
              <a:pathLst>
                <a:path w="2539" h="4445">
                  <a:moveTo>
                    <a:pt x="0" y="0"/>
                  </a:moveTo>
                  <a:lnTo>
                    <a:pt x="2032" y="4000"/>
                  </a:lnTo>
                </a:path>
              </a:pathLst>
            </a:custGeom>
            <a:ln w="25400">
              <a:solidFill>
                <a:srgbClr val="FCE36D"/>
              </a:solidFill>
            </a:ln>
          </p:spPr>
          <p:txBody>
            <a:bodyPr wrap="square" lIns="0" tIns="0" rIns="0" bIns="0" rtlCol="0"/>
            <a:lstStyle/>
            <a:p>
              <a:endParaRPr/>
            </a:p>
          </p:txBody>
        </p:sp>
        <p:sp>
          <p:nvSpPr>
            <p:cNvPr id="10051" name="object 10051"/>
            <p:cNvSpPr/>
            <p:nvPr/>
          </p:nvSpPr>
          <p:spPr>
            <a:xfrm>
              <a:off x="5534154" y="8602879"/>
              <a:ext cx="10795" cy="9525"/>
            </a:xfrm>
            <a:custGeom>
              <a:avLst/>
              <a:gdLst/>
              <a:ahLst/>
              <a:cxnLst/>
              <a:rect l="l" t="t" r="r" b="b"/>
              <a:pathLst>
                <a:path w="10795" h="9525">
                  <a:moveTo>
                    <a:pt x="5928" y="0"/>
                  </a:moveTo>
                  <a:lnTo>
                    <a:pt x="2334" y="1992"/>
                  </a:lnTo>
                  <a:lnTo>
                    <a:pt x="0" y="2057"/>
                  </a:lnTo>
                  <a:lnTo>
                    <a:pt x="975" y="4418"/>
                  </a:lnTo>
                  <a:lnTo>
                    <a:pt x="2906" y="6970"/>
                  </a:lnTo>
                  <a:lnTo>
                    <a:pt x="4874" y="9485"/>
                  </a:lnTo>
                  <a:lnTo>
                    <a:pt x="6766" y="8850"/>
                  </a:lnTo>
                  <a:lnTo>
                    <a:pt x="8722" y="8101"/>
                  </a:lnTo>
                  <a:lnTo>
                    <a:pt x="10754" y="7186"/>
                  </a:lnTo>
                  <a:lnTo>
                    <a:pt x="8875" y="4824"/>
                  </a:lnTo>
                  <a:lnTo>
                    <a:pt x="7020" y="2335"/>
                  </a:lnTo>
                  <a:lnTo>
                    <a:pt x="5928" y="0"/>
                  </a:lnTo>
                  <a:close/>
                </a:path>
              </a:pathLst>
            </a:custGeom>
            <a:solidFill>
              <a:srgbClr val="FCE470"/>
            </a:solidFill>
          </p:spPr>
          <p:txBody>
            <a:bodyPr wrap="square" lIns="0" tIns="0" rIns="0" bIns="0" rtlCol="0"/>
            <a:lstStyle/>
            <a:p>
              <a:endParaRPr/>
            </a:p>
          </p:txBody>
        </p:sp>
        <p:sp>
          <p:nvSpPr>
            <p:cNvPr id="10052" name="object 10052"/>
            <p:cNvSpPr/>
            <p:nvPr/>
          </p:nvSpPr>
          <p:spPr>
            <a:xfrm>
              <a:off x="5540143" y="8602846"/>
              <a:ext cx="5080" cy="7620"/>
            </a:xfrm>
            <a:custGeom>
              <a:avLst/>
              <a:gdLst/>
              <a:ahLst/>
              <a:cxnLst/>
              <a:rect l="l" t="t" r="r" b="b"/>
              <a:pathLst>
                <a:path w="5079" h="7620">
                  <a:moveTo>
                    <a:pt x="4765" y="7220"/>
                  </a:moveTo>
                  <a:lnTo>
                    <a:pt x="0" y="0"/>
                  </a:lnTo>
                </a:path>
              </a:pathLst>
            </a:custGeom>
            <a:ln w="25400">
              <a:solidFill>
                <a:srgbClr val="FCE36B"/>
              </a:solidFill>
            </a:ln>
          </p:spPr>
          <p:txBody>
            <a:bodyPr wrap="square" lIns="0" tIns="0" rIns="0" bIns="0" rtlCol="0"/>
            <a:lstStyle/>
            <a:p>
              <a:endParaRPr/>
            </a:p>
          </p:txBody>
        </p:sp>
        <p:sp>
          <p:nvSpPr>
            <p:cNvPr id="10053" name="object 10053"/>
            <p:cNvSpPr/>
            <p:nvPr/>
          </p:nvSpPr>
          <p:spPr>
            <a:xfrm>
              <a:off x="5534265" y="8604934"/>
              <a:ext cx="5080" cy="7620"/>
            </a:xfrm>
            <a:custGeom>
              <a:avLst/>
              <a:gdLst/>
              <a:ahLst/>
              <a:cxnLst/>
              <a:rect l="l" t="t" r="r" b="b"/>
              <a:pathLst>
                <a:path w="5079" h="7620">
                  <a:moveTo>
                    <a:pt x="0" y="0"/>
                  </a:moveTo>
                  <a:lnTo>
                    <a:pt x="4763" y="7430"/>
                  </a:lnTo>
                </a:path>
              </a:pathLst>
            </a:custGeom>
            <a:ln w="25400">
              <a:solidFill>
                <a:srgbClr val="FCE574"/>
              </a:solidFill>
            </a:ln>
          </p:spPr>
          <p:txBody>
            <a:bodyPr wrap="square" lIns="0" tIns="0" rIns="0" bIns="0" rtlCol="0"/>
            <a:lstStyle/>
            <a:p>
              <a:endParaRPr/>
            </a:p>
          </p:txBody>
        </p:sp>
        <p:sp>
          <p:nvSpPr>
            <p:cNvPr id="10054" name="object 10054"/>
            <p:cNvSpPr/>
            <p:nvPr/>
          </p:nvSpPr>
          <p:spPr>
            <a:xfrm>
              <a:off x="5539028" y="8610066"/>
              <a:ext cx="6350" cy="2540"/>
            </a:xfrm>
            <a:custGeom>
              <a:avLst/>
              <a:gdLst/>
              <a:ahLst/>
              <a:cxnLst/>
              <a:rect l="l" t="t" r="r" b="b"/>
              <a:pathLst>
                <a:path w="6350" h="2540">
                  <a:moveTo>
                    <a:pt x="0" y="2298"/>
                  </a:moveTo>
                  <a:lnTo>
                    <a:pt x="5880" y="0"/>
                  </a:lnTo>
                </a:path>
              </a:pathLst>
            </a:custGeom>
            <a:ln w="25400">
              <a:solidFill>
                <a:srgbClr val="FEE46A"/>
              </a:solidFill>
            </a:ln>
          </p:spPr>
          <p:txBody>
            <a:bodyPr wrap="square" lIns="0" tIns="0" rIns="0" bIns="0" rtlCol="0"/>
            <a:lstStyle/>
            <a:p>
              <a:endParaRPr/>
            </a:p>
          </p:txBody>
        </p:sp>
        <p:sp>
          <p:nvSpPr>
            <p:cNvPr id="10055" name="object 10055"/>
            <p:cNvSpPr/>
            <p:nvPr/>
          </p:nvSpPr>
          <p:spPr>
            <a:xfrm>
              <a:off x="5533453" y="8612365"/>
              <a:ext cx="10795" cy="10160"/>
            </a:xfrm>
            <a:custGeom>
              <a:avLst/>
              <a:gdLst/>
              <a:ahLst/>
              <a:cxnLst/>
              <a:rect l="l" t="t" r="r" b="b"/>
              <a:pathLst>
                <a:path w="10795" h="10159">
                  <a:moveTo>
                    <a:pt x="5575" y="0"/>
                  </a:moveTo>
                  <a:lnTo>
                    <a:pt x="3670" y="647"/>
                  </a:lnTo>
                  <a:lnTo>
                    <a:pt x="0" y="1714"/>
                  </a:lnTo>
                  <a:lnTo>
                    <a:pt x="3416" y="7213"/>
                  </a:lnTo>
                  <a:lnTo>
                    <a:pt x="4508" y="10134"/>
                  </a:lnTo>
                  <a:lnTo>
                    <a:pt x="6629" y="9372"/>
                  </a:lnTo>
                  <a:lnTo>
                    <a:pt x="8699" y="8508"/>
                  </a:lnTo>
                  <a:lnTo>
                    <a:pt x="10731" y="7581"/>
                  </a:lnTo>
                  <a:lnTo>
                    <a:pt x="9499" y="4965"/>
                  </a:lnTo>
                  <a:lnTo>
                    <a:pt x="7531" y="2514"/>
                  </a:lnTo>
                  <a:lnTo>
                    <a:pt x="5575" y="0"/>
                  </a:lnTo>
                  <a:close/>
                </a:path>
              </a:pathLst>
            </a:custGeom>
            <a:solidFill>
              <a:srgbClr val="FCE97C"/>
            </a:solidFill>
          </p:spPr>
          <p:txBody>
            <a:bodyPr wrap="square" lIns="0" tIns="0" rIns="0" bIns="0" rtlCol="0"/>
            <a:lstStyle/>
            <a:p>
              <a:endParaRPr/>
            </a:p>
          </p:txBody>
        </p:sp>
        <p:sp>
          <p:nvSpPr>
            <p:cNvPr id="10056" name="object 10056"/>
            <p:cNvSpPr/>
            <p:nvPr/>
          </p:nvSpPr>
          <p:spPr>
            <a:xfrm>
              <a:off x="5539028" y="8612365"/>
              <a:ext cx="5715" cy="7620"/>
            </a:xfrm>
            <a:custGeom>
              <a:avLst/>
              <a:gdLst/>
              <a:ahLst/>
              <a:cxnLst/>
              <a:rect l="l" t="t" r="r" b="b"/>
              <a:pathLst>
                <a:path w="5714" h="7620">
                  <a:moveTo>
                    <a:pt x="5156" y="7581"/>
                  </a:moveTo>
                  <a:lnTo>
                    <a:pt x="0" y="0"/>
                  </a:lnTo>
                </a:path>
              </a:pathLst>
            </a:custGeom>
            <a:ln w="25400">
              <a:solidFill>
                <a:srgbClr val="FDE672"/>
              </a:solidFill>
            </a:ln>
          </p:spPr>
          <p:txBody>
            <a:bodyPr wrap="square" lIns="0" tIns="0" rIns="0" bIns="0" rtlCol="0"/>
            <a:lstStyle/>
            <a:p>
              <a:endParaRPr/>
            </a:p>
          </p:txBody>
        </p:sp>
        <p:sp>
          <p:nvSpPr>
            <p:cNvPr id="10057" name="object 10057"/>
            <p:cNvSpPr/>
            <p:nvPr/>
          </p:nvSpPr>
          <p:spPr>
            <a:xfrm>
              <a:off x="5533453" y="8612365"/>
              <a:ext cx="5715" cy="1905"/>
            </a:xfrm>
            <a:custGeom>
              <a:avLst/>
              <a:gdLst/>
              <a:ahLst/>
              <a:cxnLst/>
              <a:rect l="l" t="t" r="r" b="b"/>
              <a:pathLst>
                <a:path w="5714" h="1904">
                  <a:moveTo>
                    <a:pt x="5575" y="0"/>
                  </a:moveTo>
                  <a:lnTo>
                    <a:pt x="0" y="1714"/>
                  </a:lnTo>
                </a:path>
              </a:pathLst>
            </a:custGeom>
            <a:ln w="25400">
              <a:solidFill>
                <a:srgbClr val="FCE87B"/>
              </a:solidFill>
            </a:ln>
          </p:spPr>
          <p:txBody>
            <a:bodyPr wrap="square" lIns="0" tIns="0" rIns="0" bIns="0" rtlCol="0"/>
            <a:lstStyle/>
            <a:p>
              <a:endParaRPr/>
            </a:p>
          </p:txBody>
        </p:sp>
        <p:sp>
          <p:nvSpPr>
            <p:cNvPr id="10058" name="object 10058"/>
            <p:cNvSpPr/>
            <p:nvPr/>
          </p:nvSpPr>
          <p:spPr>
            <a:xfrm>
              <a:off x="5533453" y="8614080"/>
              <a:ext cx="5080" cy="8890"/>
            </a:xfrm>
            <a:custGeom>
              <a:avLst/>
              <a:gdLst/>
              <a:ahLst/>
              <a:cxnLst/>
              <a:rect l="l" t="t" r="r" b="b"/>
              <a:pathLst>
                <a:path w="5079" h="8890">
                  <a:moveTo>
                    <a:pt x="0" y="0"/>
                  </a:moveTo>
                  <a:lnTo>
                    <a:pt x="4508" y="8420"/>
                  </a:lnTo>
                </a:path>
              </a:pathLst>
            </a:custGeom>
            <a:ln w="25400">
              <a:solidFill>
                <a:srgbClr val="FCEC86"/>
              </a:solidFill>
            </a:ln>
          </p:spPr>
          <p:txBody>
            <a:bodyPr wrap="square" lIns="0" tIns="0" rIns="0" bIns="0" rtlCol="0"/>
            <a:lstStyle/>
            <a:p>
              <a:endParaRPr/>
            </a:p>
          </p:txBody>
        </p:sp>
        <p:sp>
          <p:nvSpPr>
            <p:cNvPr id="10059" name="object 10059"/>
            <p:cNvSpPr/>
            <p:nvPr/>
          </p:nvSpPr>
          <p:spPr>
            <a:xfrm>
              <a:off x="5537962" y="8619947"/>
              <a:ext cx="6350" cy="3175"/>
            </a:xfrm>
            <a:custGeom>
              <a:avLst/>
              <a:gdLst/>
              <a:ahLst/>
              <a:cxnLst/>
              <a:rect l="l" t="t" r="r" b="b"/>
              <a:pathLst>
                <a:path w="6350" h="3175">
                  <a:moveTo>
                    <a:pt x="0" y="2552"/>
                  </a:moveTo>
                  <a:lnTo>
                    <a:pt x="6223" y="0"/>
                  </a:lnTo>
                </a:path>
              </a:pathLst>
            </a:custGeom>
            <a:ln w="25400">
              <a:solidFill>
                <a:srgbClr val="FCEA7D"/>
              </a:solidFill>
            </a:ln>
          </p:spPr>
          <p:txBody>
            <a:bodyPr wrap="square" lIns="0" tIns="0" rIns="0" bIns="0" rtlCol="0"/>
            <a:lstStyle/>
            <a:p>
              <a:endParaRPr/>
            </a:p>
          </p:txBody>
        </p:sp>
        <p:sp>
          <p:nvSpPr>
            <p:cNvPr id="10060" name="object 10060"/>
            <p:cNvSpPr/>
            <p:nvPr/>
          </p:nvSpPr>
          <p:spPr>
            <a:xfrm>
              <a:off x="5530735" y="8614080"/>
              <a:ext cx="7620" cy="9525"/>
            </a:xfrm>
            <a:custGeom>
              <a:avLst/>
              <a:gdLst/>
              <a:ahLst/>
              <a:cxnLst/>
              <a:rect l="l" t="t" r="r" b="b"/>
              <a:pathLst>
                <a:path w="7620" h="9525">
                  <a:moveTo>
                    <a:pt x="2717" y="0"/>
                  </a:moveTo>
                  <a:lnTo>
                    <a:pt x="901" y="507"/>
                  </a:lnTo>
                  <a:lnTo>
                    <a:pt x="0" y="736"/>
                  </a:lnTo>
                  <a:lnTo>
                    <a:pt x="2971" y="6489"/>
                  </a:lnTo>
                  <a:lnTo>
                    <a:pt x="4013" y="9512"/>
                  </a:lnTo>
                  <a:lnTo>
                    <a:pt x="6159" y="8813"/>
                  </a:lnTo>
                  <a:lnTo>
                    <a:pt x="7226" y="8420"/>
                  </a:lnTo>
                  <a:lnTo>
                    <a:pt x="6134" y="5499"/>
                  </a:lnTo>
                  <a:lnTo>
                    <a:pt x="2717" y="0"/>
                  </a:lnTo>
                  <a:close/>
                </a:path>
              </a:pathLst>
            </a:custGeom>
            <a:solidFill>
              <a:srgbClr val="FCED8A"/>
            </a:solidFill>
          </p:spPr>
          <p:txBody>
            <a:bodyPr wrap="square" lIns="0" tIns="0" rIns="0" bIns="0" rtlCol="0"/>
            <a:lstStyle/>
            <a:p>
              <a:endParaRPr/>
            </a:p>
          </p:txBody>
        </p:sp>
        <p:sp>
          <p:nvSpPr>
            <p:cNvPr id="10061" name="object 10061"/>
            <p:cNvSpPr/>
            <p:nvPr/>
          </p:nvSpPr>
          <p:spPr>
            <a:xfrm>
              <a:off x="5533453" y="8614080"/>
              <a:ext cx="5080" cy="8890"/>
            </a:xfrm>
            <a:custGeom>
              <a:avLst/>
              <a:gdLst/>
              <a:ahLst/>
              <a:cxnLst/>
              <a:rect l="l" t="t" r="r" b="b"/>
              <a:pathLst>
                <a:path w="5079" h="8890">
                  <a:moveTo>
                    <a:pt x="4508" y="8420"/>
                  </a:moveTo>
                  <a:lnTo>
                    <a:pt x="0" y="0"/>
                  </a:lnTo>
                </a:path>
              </a:pathLst>
            </a:custGeom>
            <a:ln w="25400">
              <a:solidFill>
                <a:srgbClr val="FCEC86"/>
              </a:solidFill>
            </a:ln>
          </p:spPr>
          <p:txBody>
            <a:bodyPr wrap="square" lIns="0" tIns="0" rIns="0" bIns="0" rtlCol="0"/>
            <a:lstStyle/>
            <a:p>
              <a:endParaRPr/>
            </a:p>
          </p:txBody>
        </p:sp>
        <p:sp>
          <p:nvSpPr>
            <p:cNvPr id="10062" name="object 10062"/>
            <p:cNvSpPr/>
            <p:nvPr/>
          </p:nvSpPr>
          <p:spPr>
            <a:xfrm>
              <a:off x="5530735" y="8614080"/>
              <a:ext cx="3175" cy="1270"/>
            </a:xfrm>
            <a:custGeom>
              <a:avLst/>
              <a:gdLst/>
              <a:ahLst/>
              <a:cxnLst/>
              <a:rect l="l" t="t" r="r" b="b"/>
              <a:pathLst>
                <a:path w="3175" h="1270">
                  <a:moveTo>
                    <a:pt x="2717" y="0"/>
                  </a:moveTo>
                  <a:lnTo>
                    <a:pt x="0" y="736"/>
                  </a:lnTo>
                </a:path>
              </a:pathLst>
            </a:custGeom>
            <a:ln w="25400">
              <a:solidFill>
                <a:srgbClr val="FCEC87"/>
              </a:solidFill>
            </a:ln>
          </p:spPr>
          <p:txBody>
            <a:bodyPr wrap="square" lIns="0" tIns="0" rIns="0" bIns="0" rtlCol="0"/>
            <a:lstStyle/>
            <a:p>
              <a:endParaRPr/>
            </a:p>
          </p:txBody>
        </p:sp>
        <p:sp>
          <p:nvSpPr>
            <p:cNvPr id="10063" name="object 10063"/>
            <p:cNvSpPr/>
            <p:nvPr/>
          </p:nvSpPr>
          <p:spPr>
            <a:xfrm>
              <a:off x="5530735" y="8614816"/>
              <a:ext cx="4445" cy="8890"/>
            </a:xfrm>
            <a:custGeom>
              <a:avLst/>
              <a:gdLst/>
              <a:ahLst/>
              <a:cxnLst/>
              <a:rect l="l" t="t" r="r" b="b"/>
              <a:pathLst>
                <a:path w="4445" h="8890">
                  <a:moveTo>
                    <a:pt x="0" y="0"/>
                  </a:moveTo>
                  <a:lnTo>
                    <a:pt x="4013" y="8775"/>
                  </a:lnTo>
                </a:path>
              </a:pathLst>
            </a:custGeom>
            <a:ln w="25400">
              <a:solidFill>
                <a:srgbClr val="FBED8E"/>
              </a:solidFill>
            </a:ln>
          </p:spPr>
          <p:txBody>
            <a:bodyPr wrap="square" lIns="0" tIns="0" rIns="0" bIns="0" rtlCol="0"/>
            <a:lstStyle/>
            <a:p>
              <a:endParaRPr/>
            </a:p>
          </p:txBody>
        </p:sp>
        <p:sp>
          <p:nvSpPr>
            <p:cNvPr id="10064" name="object 10064"/>
            <p:cNvSpPr/>
            <p:nvPr/>
          </p:nvSpPr>
          <p:spPr>
            <a:xfrm>
              <a:off x="5534748" y="8622500"/>
              <a:ext cx="3810" cy="1270"/>
            </a:xfrm>
            <a:custGeom>
              <a:avLst/>
              <a:gdLst/>
              <a:ahLst/>
              <a:cxnLst/>
              <a:rect l="l" t="t" r="r" b="b"/>
              <a:pathLst>
                <a:path w="3810" h="1270">
                  <a:moveTo>
                    <a:pt x="0" y="1092"/>
                  </a:moveTo>
                  <a:lnTo>
                    <a:pt x="3213" y="0"/>
                  </a:lnTo>
                </a:path>
              </a:pathLst>
            </a:custGeom>
            <a:ln w="25399">
              <a:solidFill>
                <a:srgbClr val="FCEE8D"/>
              </a:solidFill>
            </a:ln>
          </p:spPr>
          <p:txBody>
            <a:bodyPr wrap="square" lIns="0" tIns="0" rIns="0" bIns="0" rtlCol="0"/>
            <a:lstStyle/>
            <a:p>
              <a:endParaRPr/>
            </a:p>
          </p:txBody>
        </p:sp>
        <p:sp>
          <p:nvSpPr>
            <p:cNvPr id="10065" name="object 10065"/>
            <p:cNvSpPr/>
            <p:nvPr/>
          </p:nvSpPr>
          <p:spPr>
            <a:xfrm>
              <a:off x="5528056" y="8614816"/>
              <a:ext cx="6985" cy="10160"/>
            </a:xfrm>
            <a:custGeom>
              <a:avLst/>
              <a:gdLst/>
              <a:ahLst/>
              <a:cxnLst/>
              <a:rect l="l" t="t" r="r" b="b"/>
              <a:pathLst>
                <a:path w="6985" h="10159">
                  <a:moveTo>
                    <a:pt x="2679" y="0"/>
                  </a:moveTo>
                  <a:lnTo>
                    <a:pt x="0" y="749"/>
                  </a:lnTo>
                  <a:lnTo>
                    <a:pt x="1219" y="3695"/>
                  </a:lnTo>
                  <a:lnTo>
                    <a:pt x="2425" y="6667"/>
                  </a:lnTo>
                  <a:lnTo>
                    <a:pt x="3441" y="9740"/>
                  </a:lnTo>
                  <a:lnTo>
                    <a:pt x="5613" y="9118"/>
                  </a:lnTo>
                  <a:lnTo>
                    <a:pt x="6692" y="8775"/>
                  </a:lnTo>
                  <a:lnTo>
                    <a:pt x="5651" y="5753"/>
                  </a:lnTo>
                  <a:lnTo>
                    <a:pt x="2679" y="0"/>
                  </a:lnTo>
                  <a:close/>
                </a:path>
              </a:pathLst>
            </a:custGeom>
            <a:solidFill>
              <a:srgbClr val="FBEE90"/>
            </a:solidFill>
          </p:spPr>
          <p:txBody>
            <a:bodyPr wrap="square" lIns="0" tIns="0" rIns="0" bIns="0" rtlCol="0"/>
            <a:lstStyle/>
            <a:p>
              <a:endParaRPr/>
            </a:p>
          </p:txBody>
        </p:sp>
        <p:sp>
          <p:nvSpPr>
            <p:cNvPr id="10066" name="object 10066"/>
            <p:cNvSpPr/>
            <p:nvPr/>
          </p:nvSpPr>
          <p:spPr>
            <a:xfrm>
              <a:off x="5530735" y="8614816"/>
              <a:ext cx="4445" cy="8890"/>
            </a:xfrm>
            <a:custGeom>
              <a:avLst/>
              <a:gdLst/>
              <a:ahLst/>
              <a:cxnLst/>
              <a:rect l="l" t="t" r="r" b="b"/>
              <a:pathLst>
                <a:path w="4445" h="8890">
                  <a:moveTo>
                    <a:pt x="4013" y="8775"/>
                  </a:moveTo>
                  <a:lnTo>
                    <a:pt x="0" y="0"/>
                  </a:lnTo>
                </a:path>
              </a:pathLst>
            </a:custGeom>
            <a:ln w="25400">
              <a:solidFill>
                <a:srgbClr val="FBED8E"/>
              </a:solidFill>
            </a:ln>
          </p:spPr>
          <p:txBody>
            <a:bodyPr wrap="square" lIns="0" tIns="0" rIns="0" bIns="0" rtlCol="0"/>
            <a:lstStyle/>
            <a:p>
              <a:endParaRPr/>
            </a:p>
          </p:txBody>
        </p:sp>
        <p:sp>
          <p:nvSpPr>
            <p:cNvPr id="10067" name="object 10067"/>
            <p:cNvSpPr/>
            <p:nvPr/>
          </p:nvSpPr>
          <p:spPr>
            <a:xfrm>
              <a:off x="5528056" y="8614816"/>
              <a:ext cx="3175" cy="1270"/>
            </a:xfrm>
            <a:custGeom>
              <a:avLst/>
              <a:gdLst/>
              <a:ahLst/>
              <a:cxnLst/>
              <a:rect l="l" t="t" r="r" b="b"/>
              <a:pathLst>
                <a:path w="3175" h="1270">
                  <a:moveTo>
                    <a:pt x="2679" y="0"/>
                  </a:moveTo>
                  <a:lnTo>
                    <a:pt x="0" y="749"/>
                  </a:lnTo>
                </a:path>
              </a:pathLst>
            </a:custGeom>
            <a:ln w="25399">
              <a:solidFill>
                <a:srgbClr val="FBED8C"/>
              </a:solidFill>
            </a:ln>
          </p:spPr>
          <p:txBody>
            <a:bodyPr wrap="square" lIns="0" tIns="0" rIns="0" bIns="0" rtlCol="0"/>
            <a:lstStyle/>
            <a:p>
              <a:endParaRPr/>
            </a:p>
          </p:txBody>
        </p:sp>
        <p:sp>
          <p:nvSpPr>
            <p:cNvPr id="10068" name="object 10068"/>
            <p:cNvSpPr/>
            <p:nvPr/>
          </p:nvSpPr>
          <p:spPr>
            <a:xfrm>
              <a:off x="5528056" y="8615565"/>
              <a:ext cx="3810" cy="9525"/>
            </a:xfrm>
            <a:custGeom>
              <a:avLst/>
              <a:gdLst/>
              <a:ahLst/>
              <a:cxnLst/>
              <a:rect l="l" t="t" r="r" b="b"/>
              <a:pathLst>
                <a:path w="3810" h="9525">
                  <a:moveTo>
                    <a:pt x="0" y="0"/>
                  </a:moveTo>
                  <a:lnTo>
                    <a:pt x="3441" y="8991"/>
                  </a:lnTo>
                </a:path>
              </a:pathLst>
            </a:custGeom>
            <a:ln w="25400">
              <a:solidFill>
                <a:srgbClr val="FBEF92"/>
              </a:solidFill>
            </a:ln>
          </p:spPr>
          <p:txBody>
            <a:bodyPr wrap="square" lIns="0" tIns="0" rIns="0" bIns="0" rtlCol="0"/>
            <a:lstStyle/>
            <a:p>
              <a:endParaRPr/>
            </a:p>
          </p:txBody>
        </p:sp>
        <p:sp>
          <p:nvSpPr>
            <p:cNvPr id="10069" name="object 10069"/>
            <p:cNvSpPr/>
            <p:nvPr/>
          </p:nvSpPr>
          <p:spPr>
            <a:xfrm>
              <a:off x="5531497" y="8623592"/>
              <a:ext cx="3810" cy="1270"/>
            </a:xfrm>
            <a:custGeom>
              <a:avLst/>
              <a:gdLst/>
              <a:ahLst/>
              <a:cxnLst/>
              <a:rect l="l" t="t" r="r" b="b"/>
              <a:pathLst>
                <a:path w="3810" h="1270">
                  <a:moveTo>
                    <a:pt x="0" y="965"/>
                  </a:moveTo>
                  <a:lnTo>
                    <a:pt x="3251" y="0"/>
                  </a:lnTo>
                </a:path>
              </a:pathLst>
            </a:custGeom>
            <a:ln w="25399">
              <a:solidFill>
                <a:srgbClr val="FBF093"/>
              </a:solidFill>
            </a:ln>
          </p:spPr>
          <p:txBody>
            <a:bodyPr wrap="square" lIns="0" tIns="0" rIns="0" bIns="0" rtlCol="0"/>
            <a:lstStyle/>
            <a:p>
              <a:endParaRPr/>
            </a:p>
          </p:txBody>
        </p:sp>
        <p:sp>
          <p:nvSpPr>
            <p:cNvPr id="10070" name="object 10070"/>
            <p:cNvSpPr/>
            <p:nvPr/>
          </p:nvSpPr>
          <p:spPr>
            <a:xfrm>
              <a:off x="5528970" y="8604937"/>
              <a:ext cx="10160" cy="9525"/>
            </a:xfrm>
            <a:custGeom>
              <a:avLst/>
              <a:gdLst/>
              <a:ahLst/>
              <a:cxnLst/>
              <a:rect l="l" t="t" r="r" b="b"/>
              <a:pathLst>
                <a:path w="10160" h="9525">
                  <a:moveTo>
                    <a:pt x="5183" y="0"/>
                  </a:moveTo>
                  <a:lnTo>
                    <a:pt x="2868" y="64"/>
                  </a:lnTo>
                  <a:lnTo>
                    <a:pt x="0" y="696"/>
                  </a:lnTo>
                  <a:lnTo>
                    <a:pt x="1066" y="3630"/>
                  </a:lnTo>
                  <a:lnTo>
                    <a:pt x="4483" y="9142"/>
                  </a:lnTo>
                  <a:lnTo>
                    <a:pt x="8153" y="8075"/>
                  </a:lnTo>
                  <a:lnTo>
                    <a:pt x="10058" y="7427"/>
                  </a:lnTo>
                  <a:lnTo>
                    <a:pt x="8089" y="4913"/>
                  </a:lnTo>
                  <a:lnTo>
                    <a:pt x="6159" y="2360"/>
                  </a:lnTo>
                  <a:lnTo>
                    <a:pt x="5183" y="0"/>
                  </a:lnTo>
                  <a:close/>
                </a:path>
              </a:pathLst>
            </a:custGeom>
            <a:solidFill>
              <a:srgbClr val="FCE779"/>
            </a:solidFill>
          </p:spPr>
          <p:txBody>
            <a:bodyPr wrap="square" lIns="0" tIns="0" rIns="0" bIns="0" rtlCol="0"/>
            <a:lstStyle/>
            <a:p>
              <a:endParaRPr/>
            </a:p>
          </p:txBody>
        </p:sp>
        <p:sp>
          <p:nvSpPr>
            <p:cNvPr id="10071" name="object 10071"/>
            <p:cNvSpPr/>
            <p:nvPr/>
          </p:nvSpPr>
          <p:spPr>
            <a:xfrm>
              <a:off x="5534265" y="8604934"/>
              <a:ext cx="5080" cy="7620"/>
            </a:xfrm>
            <a:custGeom>
              <a:avLst/>
              <a:gdLst/>
              <a:ahLst/>
              <a:cxnLst/>
              <a:rect l="l" t="t" r="r" b="b"/>
              <a:pathLst>
                <a:path w="5079" h="7620">
                  <a:moveTo>
                    <a:pt x="4763" y="7430"/>
                  </a:moveTo>
                  <a:lnTo>
                    <a:pt x="0" y="0"/>
                  </a:lnTo>
                </a:path>
              </a:pathLst>
            </a:custGeom>
            <a:ln w="25400">
              <a:solidFill>
                <a:srgbClr val="FCE574"/>
              </a:solidFill>
            </a:ln>
          </p:spPr>
          <p:txBody>
            <a:bodyPr wrap="square" lIns="0" tIns="0" rIns="0" bIns="0" rtlCol="0"/>
            <a:lstStyle/>
            <a:p>
              <a:endParaRPr/>
            </a:p>
          </p:txBody>
        </p:sp>
        <p:sp>
          <p:nvSpPr>
            <p:cNvPr id="10072" name="object 10072"/>
            <p:cNvSpPr/>
            <p:nvPr/>
          </p:nvSpPr>
          <p:spPr>
            <a:xfrm>
              <a:off x="5528970" y="8605009"/>
              <a:ext cx="3175" cy="635"/>
            </a:xfrm>
            <a:custGeom>
              <a:avLst/>
              <a:gdLst/>
              <a:ahLst/>
              <a:cxnLst/>
              <a:rect l="l" t="t" r="r" b="b"/>
              <a:pathLst>
                <a:path w="3175" h="634">
                  <a:moveTo>
                    <a:pt x="2605" y="0"/>
                  </a:moveTo>
                  <a:lnTo>
                    <a:pt x="0" y="624"/>
                  </a:lnTo>
                </a:path>
              </a:pathLst>
            </a:custGeom>
            <a:ln w="25400">
              <a:solidFill>
                <a:srgbClr val="FBE576"/>
              </a:solidFill>
            </a:ln>
          </p:spPr>
          <p:txBody>
            <a:bodyPr wrap="square" lIns="0" tIns="0" rIns="0" bIns="0" rtlCol="0"/>
            <a:lstStyle/>
            <a:p>
              <a:endParaRPr/>
            </a:p>
          </p:txBody>
        </p:sp>
        <p:sp>
          <p:nvSpPr>
            <p:cNvPr id="10073" name="object 10073"/>
            <p:cNvSpPr/>
            <p:nvPr/>
          </p:nvSpPr>
          <p:spPr>
            <a:xfrm>
              <a:off x="5528970" y="8605634"/>
              <a:ext cx="5080" cy="8890"/>
            </a:xfrm>
            <a:custGeom>
              <a:avLst/>
              <a:gdLst/>
              <a:ahLst/>
              <a:cxnLst/>
              <a:rect l="l" t="t" r="r" b="b"/>
              <a:pathLst>
                <a:path w="5079" h="8890">
                  <a:moveTo>
                    <a:pt x="0" y="0"/>
                  </a:moveTo>
                  <a:lnTo>
                    <a:pt x="4483" y="8445"/>
                  </a:lnTo>
                </a:path>
              </a:pathLst>
            </a:custGeom>
            <a:ln w="25400">
              <a:solidFill>
                <a:srgbClr val="FCE87D"/>
              </a:solidFill>
            </a:ln>
          </p:spPr>
          <p:txBody>
            <a:bodyPr wrap="square" lIns="0" tIns="0" rIns="0" bIns="0" rtlCol="0"/>
            <a:lstStyle/>
            <a:p>
              <a:endParaRPr/>
            </a:p>
          </p:txBody>
        </p:sp>
        <p:sp>
          <p:nvSpPr>
            <p:cNvPr id="10074" name="object 10074"/>
            <p:cNvSpPr/>
            <p:nvPr/>
          </p:nvSpPr>
          <p:spPr>
            <a:xfrm>
              <a:off x="5533453" y="8612365"/>
              <a:ext cx="5715" cy="1905"/>
            </a:xfrm>
            <a:custGeom>
              <a:avLst/>
              <a:gdLst/>
              <a:ahLst/>
              <a:cxnLst/>
              <a:rect l="l" t="t" r="r" b="b"/>
              <a:pathLst>
                <a:path w="5714" h="1904">
                  <a:moveTo>
                    <a:pt x="0" y="1714"/>
                  </a:moveTo>
                  <a:lnTo>
                    <a:pt x="5575" y="0"/>
                  </a:lnTo>
                </a:path>
              </a:pathLst>
            </a:custGeom>
            <a:ln w="25400">
              <a:solidFill>
                <a:srgbClr val="FCE87B"/>
              </a:solidFill>
            </a:ln>
          </p:spPr>
          <p:txBody>
            <a:bodyPr wrap="square" lIns="0" tIns="0" rIns="0" bIns="0" rtlCol="0"/>
            <a:lstStyle/>
            <a:p>
              <a:endParaRPr/>
            </a:p>
          </p:txBody>
        </p:sp>
        <p:sp>
          <p:nvSpPr>
            <p:cNvPr id="10075" name="object 10075"/>
            <p:cNvSpPr/>
            <p:nvPr/>
          </p:nvSpPr>
          <p:spPr>
            <a:xfrm>
              <a:off x="5524639" y="8605634"/>
              <a:ext cx="8890" cy="10160"/>
            </a:xfrm>
            <a:custGeom>
              <a:avLst/>
              <a:gdLst/>
              <a:ahLst/>
              <a:cxnLst/>
              <a:rect l="l" t="t" r="r" b="b"/>
              <a:pathLst>
                <a:path w="8889" h="10159">
                  <a:moveTo>
                    <a:pt x="4330" y="0"/>
                  </a:moveTo>
                  <a:lnTo>
                    <a:pt x="1617" y="615"/>
                  </a:lnTo>
                  <a:lnTo>
                    <a:pt x="0" y="1117"/>
                  </a:lnTo>
                  <a:lnTo>
                    <a:pt x="1003" y="4063"/>
                  </a:lnTo>
                  <a:lnTo>
                    <a:pt x="3416" y="9931"/>
                  </a:lnTo>
                  <a:lnTo>
                    <a:pt x="8813" y="8445"/>
                  </a:lnTo>
                  <a:lnTo>
                    <a:pt x="5397" y="2933"/>
                  </a:lnTo>
                  <a:lnTo>
                    <a:pt x="4330" y="0"/>
                  </a:lnTo>
                  <a:close/>
                </a:path>
              </a:pathLst>
            </a:custGeom>
            <a:solidFill>
              <a:srgbClr val="FBE87F"/>
            </a:solidFill>
          </p:spPr>
          <p:txBody>
            <a:bodyPr wrap="square" lIns="0" tIns="0" rIns="0" bIns="0" rtlCol="0"/>
            <a:lstStyle/>
            <a:p>
              <a:endParaRPr/>
            </a:p>
          </p:txBody>
        </p:sp>
        <p:sp>
          <p:nvSpPr>
            <p:cNvPr id="10076" name="object 10076"/>
            <p:cNvSpPr/>
            <p:nvPr/>
          </p:nvSpPr>
          <p:spPr>
            <a:xfrm>
              <a:off x="5528970" y="8605634"/>
              <a:ext cx="5080" cy="8890"/>
            </a:xfrm>
            <a:custGeom>
              <a:avLst/>
              <a:gdLst/>
              <a:ahLst/>
              <a:cxnLst/>
              <a:rect l="l" t="t" r="r" b="b"/>
              <a:pathLst>
                <a:path w="5079" h="8890">
                  <a:moveTo>
                    <a:pt x="4483" y="8445"/>
                  </a:moveTo>
                  <a:lnTo>
                    <a:pt x="0" y="0"/>
                  </a:lnTo>
                </a:path>
              </a:pathLst>
            </a:custGeom>
            <a:ln w="25400">
              <a:solidFill>
                <a:srgbClr val="FCE87D"/>
              </a:solidFill>
            </a:ln>
          </p:spPr>
          <p:txBody>
            <a:bodyPr wrap="square" lIns="0" tIns="0" rIns="0" bIns="0" rtlCol="0"/>
            <a:lstStyle/>
            <a:p>
              <a:endParaRPr/>
            </a:p>
          </p:txBody>
        </p:sp>
        <p:sp>
          <p:nvSpPr>
            <p:cNvPr id="10077" name="object 10077"/>
            <p:cNvSpPr/>
            <p:nvPr/>
          </p:nvSpPr>
          <p:spPr>
            <a:xfrm>
              <a:off x="5524639" y="8605634"/>
              <a:ext cx="4445" cy="1270"/>
            </a:xfrm>
            <a:custGeom>
              <a:avLst/>
              <a:gdLst/>
              <a:ahLst/>
              <a:cxnLst/>
              <a:rect l="l" t="t" r="r" b="b"/>
              <a:pathLst>
                <a:path w="4445" h="1270">
                  <a:moveTo>
                    <a:pt x="4330" y="0"/>
                  </a:moveTo>
                  <a:lnTo>
                    <a:pt x="0" y="1117"/>
                  </a:lnTo>
                </a:path>
              </a:pathLst>
            </a:custGeom>
            <a:ln w="25400">
              <a:solidFill>
                <a:srgbClr val="FBE576"/>
              </a:solidFill>
            </a:ln>
          </p:spPr>
          <p:txBody>
            <a:bodyPr wrap="square" lIns="0" tIns="0" rIns="0" bIns="0" rtlCol="0"/>
            <a:lstStyle/>
            <a:p>
              <a:endParaRPr/>
            </a:p>
          </p:txBody>
        </p:sp>
        <p:sp>
          <p:nvSpPr>
            <p:cNvPr id="10078" name="object 10078"/>
            <p:cNvSpPr/>
            <p:nvPr/>
          </p:nvSpPr>
          <p:spPr>
            <a:xfrm>
              <a:off x="5524639" y="8606752"/>
              <a:ext cx="3810" cy="8890"/>
            </a:xfrm>
            <a:custGeom>
              <a:avLst/>
              <a:gdLst/>
              <a:ahLst/>
              <a:cxnLst/>
              <a:rect l="l" t="t" r="r" b="b"/>
              <a:pathLst>
                <a:path w="3810" h="8890">
                  <a:moveTo>
                    <a:pt x="0" y="0"/>
                  </a:moveTo>
                  <a:lnTo>
                    <a:pt x="3416" y="8813"/>
                  </a:lnTo>
                </a:path>
              </a:pathLst>
            </a:custGeom>
            <a:ln w="25400">
              <a:solidFill>
                <a:srgbClr val="FBE982"/>
              </a:solidFill>
            </a:ln>
          </p:spPr>
          <p:txBody>
            <a:bodyPr wrap="square" lIns="0" tIns="0" rIns="0" bIns="0" rtlCol="0"/>
            <a:lstStyle/>
            <a:p>
              <a:endParaRPr/>
            </a:p>
          </p:txBody>
        </p:sp>
        <p:sp>
          <p:nvSpPr>
            <p:cNvPr id="10079" name="object 10079"/>
            <p:cNvSpPr/>
            <p:nvPr/>
          </p:nvSpPr>
          <p:spPr>
            <a:xfrm>
              <a:off x="5528056" y="8614080"/>
              <a:ext cx="5715" cy="1905"/>
            </a:xfrm>
            <a:custGeom>
              <a:avLst/>
              <a:gdLst/>
              <a:ahLst/>
              <a:cxnLst/>
              <a:rect l="l" t="t" r="r" b="b"/>
              <a:pathLst>
                <a:path w="5714" h="1904">
                  <a:moveTo>
                    <a:pt x="0" y="1485"/>
                  </a:moveTo>
                  <a:lnTo>
                    <a:pt x="5397" y="0"/>
                  </a:lnTo>
                </a:path>
              </a:pathLst>
            </a:custGeom>
            <a:ln w="25400">
              <a:solidFill>
                <a:srgbClr val="FCEC89"/>
              </a:solidFill>
            </a:ln>
          </p:spPr>
          <p:txBody>
            <a:bodyPr wrap="square" lIns="0" tIns="0" rIns="0" bIns="0" rtlCol="0"/>
            <a:lstStyle/>
            <a:p>
              <a:endParaRPr/>
            </a:p>
          </p:txBody>
        </p:sp>
        <p:sp>
          <p:nvSpPr>
            <p:cNvPr id="10080" name="object 10080"/>
            <p:cNvSpPr/>
            <p:nvPr/>
          </p:nvSpPr>
          <p:spPr>
            <a:xfrm>
              <a:off x="5527205" y="8615565"/>
              <a:ext cx="4445" cy="9525"/>
            </a:xfrm>
            <a:custGeom>
              <a:avLst/>
              <a:gdLst/>
              <a:ahLst/>
              <a:cxnLst/>
              <a:rect l="l" t="t" r="r" b="b"/>
              <a:pathLst>
                <a:path w="4445" h="9525">
                  <a:moveTo>
                    <a:pt x="850" y="0"/>
                  </a:moveTo>
                  <a:lnTo>
                    <a:pt x="571" y="88"/>
                  </a:lnTo>
                  <a:lnTo>
                    <a:pt x="292" y="152"/>
                  </a:lnTo>
                  <a:lnTo>
                    <a:pt x="0" y="241"/>
                  </a:lnTo>
                  <a:lnTo>
                    <a:pt x="1193" y="3175"/>
                  </a:lnTo>
                  <a:lnTo>
                    <a:pt x="2374" y="6146"/>
                  </a:lnTo>
                  <a:lnTo>
                    <a:pt x="3378" y="9220"/>
                  </a:lnTo>
                  <a:lnTo>
                    <a:pt x="4292" y="8991"/>
                  </a:lnTo>
                  <a:lnTo>
                    <a:pt x="3276" y="5918"/>
                  </a:lnTo>
                  <a:lnTo>
                    <a:pt x="2070" y="2946"/>
                  </a:lnTo>
                  <a:lnTo>
                    <a:pt x="850" y="0"/>
                  </a:lnTo>
                  <a:close/>
                </a:path>
              </a:pathLst>
            </a:custGeom>
            <a:solidFill>
              <a:srgbClr val="FBEF92"/>
            </a:solidFill>
          </p:spPr>
          <p:txBody>
            <a:bodyPr wrap="square" lIns="0" tIns="0" rIns="0" bIns="0" rtlCol="0"/>
            <a:lstStyle/>
            <a:p>
              <a:endParaRPr/>
            </a:p>
          </p:txBody>
        </p:sp>
        <p:sp>
          <p:nvSpPr>
            <p:cNvPr id="10081" name="object 10081"/>
            <p:cNvSpPr/>
            <p:nvPr/>
          </p:nvSpPr>
          <p:spPr>
            <a:xfrm>
              <a:off x="5530583" y="8624557"/>
              <a:ext cx="1270" cy="635"/>
            </a:xfrm>
            <a:custGeom>
              <a:avLst/>
              <a:gdLst/>
              <a:ahLst/>
              <a:cxnLst/>
              <a:rect l="l" t="t" r="r" b="b"/>
              <a:pathLst>
                <a:path w="1270" h="634">
                  <a:moveTo>
                    <a:pt x="914" y="0"/>
                  </a:moveTo>
                  <a:lnTo>
                    <a:pt x="0" y="228"/>
                  </a:lnTo>
                </a:path>
              </a:pathLst>
            </a:custGeom>
            <a:ln w="25400">
              <a:solidFill>
                <a:srgbClr val="FBF096"/>
              </a:solidFill>
            </a:ln>
          </p:spPr>
          <p:txBody>
            <a:bodyPr wrap="square" lIns="0" tIns="0" rIns="0" bIns="0" rtlCol="0"/>
            <a:lstStyle/>
            <a:p>
              <a:endParaRPr/>
            </a:p>
          </p:txBody>
        </p:sp>
        <p:sp>
          <p:nvSpPr>
            <p:cNvPr id="10082" name="object 10082"/>
            <p:cNvSpPr/>
            <p:nvPr/>
          </p:nvSpPr>
          <p:spPr>
            <a:xfrm>
              <a:off x="5527205" y="8615807"/>
              <a:ext cx="3810" cy="9525"/>
            </a:xfrm>
            <a:custGeom>
              <a:avLst/>
              <a:gdLst/>
              <a:ahLst/>
              <a:cxnLst/>
              <a:rect l="l" t="t" r="r" b="b"/>
              <a:pathLst>
                <a:path w="3810" h="9525">
                  <a:moveTo>
                    <a:pt x="3378" y="8978"/>
                  </a:moveTo>
                  <a:lnTo>
                    <a:pt x="0" y="0"/>
                  </a:lnTo>
                </a:path>
              </a:pathLst>
            </a:custGeom>
            <a:ln w="25400">
              <a:solidFill>
                <a:srgbClr val="FBEF92"/>
              </a:solidFill>
            </a:ln>
          </p:spPr>
          <p:txBody>
            <a:bodyPr wrap="square" lIns="0" tIns="0" rIns="0" bIns="0" rtlCol="0"/>
            <a:lstStyle/>
            <a:p>
              <a:endParaRPr/>
            </a:p>
          </p:txBody>
        </p:sp>
        <p:sp>
          <p:nvSpPr>
            <p:cNvPr id="10083" name="object 10083"/>
            <p:cNvSpPr/>
            <p:nvPr/>
          </p:nvSpPr>
          <p:spPr>
            <a:xfrm>
              <a:off x="5527205" y="8615565"/>
              <a:ext cx="1270" cy="635"/>
            </a:xfrm>
            <a:custGeom>
              <a:avLst/>
              <a:gdLst/>
              <a:ahLst/>
              <a:cxnLst/>
              <a:rect l="l" t="t" r="r" b="b"/>
              <a:pathLst>
                <a:path w="1270" h="634">
                  <a:moveTo>
                    <a:pt x="0" y="241"/>
                  </a:moveTo>
                  <a:lnTo>
                    <a:pt x="850" y="0"/>
                  </a:lnTo>
                </a:path>
              </a:pathLst>
            </a:custGeom>
            <a:ln w="25400">
              <a:solidFill>
                <a:srgbClr val="FBED8E"/>
              </a:solidFill>
            </a:ln>
          </p:spPr>
          <p:txBody>
            <a:bodyPr wrap="square" lIns="0" tIns="0" rIns="0" bIns="0" rtlCol="0"/>
            <a:lstStyle/>
            <a:p>
              <a:endParaRPr/>
            </a:p>
          </p:txBody>
        </p:sp>
        <p:sp>
          <p:nvSpPr>
            <p:cNvPr id="10084" name="object 10084"/>
            <p:cNvSpPr/>
            <p:nvPr/>
          </p:nvSpPr>
          <p:spPr>
            <a:xfrm>
              <a:off x="5528056" y="8615565"/>
              <a:ext cx="3810" cy="9525"/>
            </a:xfrm>
            <a:custGeom>
              <a:avLst/>
              <a:gdLst/>
              <a:ahLst/>
              <a:cxnLst/>
              <a:rect l="l" t="t" r="r" b="b"/>
              <a:pathLst>
                <a:path w="3810" h="9525">
                  <a:moveTo>
                    <a:pt x="0" y="0"/>
                  </a:moveTo>
                  <a:lnTo>
                    <a:pt x="3441" y="8991"/>
                  </a:lnTo>
                </a:path>
              </a:pathLst>
            </a:custGeom>
            <a:ln w="25400">
              <a:solidFill>
                <a:srgbClr val="FBEF92"/>
              </a:solidFill>
            </a:ln>
          </p:spPr>
          <p:txBody>
            <a:bodyPr wrap="square" lIns="0" tIns="0" rIns="0" bIns="0" rtlCol="0"/>
            <a:lstStyle/>
            <a:p>
              <a:endParaRPr/>
            </a:p>
          </p:txBody>
        </p:sp>
        <p:sp>
          <p:nvSpPr>
            <p:cNvPr id="10085" name="object 10085"/>
            <p:cNvSpPr/>
            <p:nvPr/>
          </p:nvSpPr>
          <p:spPr>
            <a:xfrm>
              <a:off x="5523828" y="8606752"/>
              <a:ext cx="4445" cy="9525"/>
            </a:xfrm>
            <a:custGeom>
              <a:avLst/>
              <a:gdLst/>
              <a:ahLst/>
              <a:cxnLst/>
              <a:rect l="l" t="t" r="r" b="b"/>
              <a:pathLst>
                <a:path w="4445" h="9525">
                  <a:moveTo>
                    <a:pt x="811" y="0"/>
                  </a:moveTo>
                  <a:lnTo>
                    <a:pt x="532" y="63"/>
                  </a:lnTo>
                  <a:lnTo>
                    <a:pt x="0" y="257"/>
                  </a:lnTo>
                  <a:lnTo>
                    <a:pt x="989" y="3213"/>
                  </a:lnTo>
                  <a:lnTo>
                    <a:pt x="3377" y="9055"/>
                  </a:lnTo>
                  <a:lnTo>
                    <a:pt x="4227" y="8813"/>
                  </a:lnTo>
                  <a:lnTo>
                    <a:pt x="1814" y="2946"/>
                  </a:lnTo>
                  <a:lnTo>
                    <a:pt x="811" y="0"/>
                  </a:lnTo>
                  <a:close/>
                </a:path>
              </a:pathLst>
            </a:custGeom>
            <a:solidFill>
              <a:srgbClr val="FBE982"/>
            </a:solidFill>
          </p:spPr>
          <p:txBody>
            <a:bodyPr wrap="square" lIns="0" tIns="0" rIns="0" bIns="0" rtlCol="0"/>
            <a:lstStyle/>
            <a:p>
              <a:endParaRPr/>
            </a:p>
          </p:txBody>
        </p:sp>
        <p:sp>
          <p:nvSpPr>
            <p:cNvPr id="10086" name="object 10086"/>
            <p:cNvSpPr/>
            <p:nvPr/>
          </p:nvSpPr>
          <p:spPr>
            <a:xfrm>
              <a:off x="5527205" y="8615565"/>
              <a:ext cx="1270" cy="635"/>
            </a:xfrm>
            <a:custGeom>
              <a:avLst/>
              <a:gdLst/>
              <a:ahLst/>
              <a:cxnLst/>
              <a:rect l="l" t="t" r="r" b="b"/>
              <a:pathLst>
                <a:path w="1270" h="634">
                  <a:moveTo>
                    <a:pt x="850" y="0"/>
                  </a:moveTo>
                  <a:lnTo>
                    <a:pt x="0" y="241"/>
                  </a:lnTo>
                </a:path>
              </a:pathLst>
            </a:custGeom>
            <a:ln w="25400">
              <a:solidFill>
                <a:srgbClr val="FBED8E"/>
              </a:solidFill>
            </a:ln>
          </p:spPr>
          <p:txBody>
            <a:bodyPr wrap="square" lIns="0" tIns="0" rIns="0" bIns="0" rtlCol="0"/>
            <a:lstStyle/>
            <a:p>
              <a:endParaRPr/>
            </a:p>
          </p:txBody>
        </p:sp>
        <p:sp>
          <p:nvSpPr>
            <p:cNvPr id="10087" name="object 10087"/>
            <p:cNvSpPr/>
            <p:nvPr/>
          </p:nvSpPr>
          <p:spPr>
            <a:xfrm>
              <a:off x="5523828" y="8607009"/>
              <a:ext cx="3810" cy="8890"/>
            </a:xfrm>
            <a:custGeom>
              <a:avLst/>
              <a:gdLst/>
              <a:ahLst/>
              <a:cxnLst/>
              <a:rect l="l" t="t" r="r" b="b"/>
              <a:pathLst>
                <a:path w="3810" h="8890">
                  <a:moveTo>
                    <a:pt x="3376" y="8797"/>
                  </a:moveTo>
                  <a:lnTo>
                    <a:pt x="0" y="0"/>
                  </a:lnTo>
                </a:path>
              </a:pathLst>
            </a:custGeom>
            <a:ln w="25400">
              <a:solidFill>
                <a:srgbClr val="FBE982"/>
              </a:solidFill>
            </a:ln>
          </p:spPr>
          <p:txBody>
            <a:bodyPr wrap="square" lIns="0" tIns="0" rIns="0" bIns="0" rtlCol="0"/>
            <a:lstStyle/>
            <a:p>
              <a:endParaRPr/>
            </a:p>
          </p:txBody>
        </p:sp>
        <p:sp>
          <p:nvSpPr>
            <p:cNvPr id="10088" name="object 10088"/>
            <p:cNvSpPr/>
            <p:nvPr/>
          </p:nvSpPr>
          <p:spPr>
            <a:xfrm>
              <a:off x="5523901" y="8606752"/>
              <a:ext cx="1270" cy="635"/>
            </a:xfrm>
            <a:custGeom>
              <a:avLst/>
              <a:gdLst/>
              <a:ahLst/>
              <a:cxnLst/>
              <a:rect l="l" t="t" r="r" b="b"/>
              <a:pathLst>
                <a:path w="1270" h="634">
                  <a:moveTo>
                    <a:pt x="0" y="230"/>
                  </a:moveTo>
                  <a:lnTo>
                    <a:pt x="738" y="0"/>
                  </a:lnTo>
                </a:path>
              </a:pathLst>
            </a:custGeom>
            <a:ln w="25400">
              <a:solidFill>
                <a:srgbClr val="FBE576"/>
              </a:solidFill>
            </a:ln>
          </p:spPr>
          <p:txBody>
            <a:bodyPr wrap="square" lIns="0" tIns="0" rIns="0" bIns="0" rtlCol="0"/>
            <a:lstStyle/>
            <a:p>
              <a:endParaRPr/>
            </a:p>
          </p:txBody>
        </p:sp>
        <p:sp>
          <p:nvSpPr>
            <p:cNvPr id="10089" name="object 10089"/>
            <p:cNvSpPr/>
            <p:nvPr/>
          </p:nvSpPr>
          <p:spPr>
            <a:xfrm>
              <a:off x="5524639" y="8606752"/>
              <a:ext cx="3810" cy="8890"/>
            </a:xfrm>
            <a:custGeom>
              <a:avLst/>
              <a:gdLst/>
              <a:ahLst/>
              <a:cxnLst/>
              <a:rect l="l" t="t" r="r" b="b"/>
              <a:pathLst>
                <a:path w="3810" h="8890">
                  <a:moveTo>
                    <a:pt x="0" y="0"/>
                  </a:moveTo>
                  <a:lnTo>
                    <a:pt x="3416" y="8813"/>
                  </a:lnTo>
                </a:path>
              </a:pathLst>
            </a:custGeom>
            <a:ln w="25400">
              <a:solidFill>
                <a:srgbClr val="FBE982"/>
              </a:solidFill>
            </a:ln>
          </p:spPr>
          <p:txBody>
            <a:bodyPr wrap="square" lIns="0" tIns="0" rIns="0" bIns="0" rtlCol="0"/>
            <a:lstStyle/>
            <a:p>
              <a:endParaRPr/>
            </a:p>
          </p:txBody>
        </p:sp>
        <p:sp>
          <p:nvSpPr>
            <p:cNvPr id="10090" name="object 10090"/>
            <p:cNvSpPr/>
            <p:nvPr/>
          </p:nvSpPr>
          <p:spPr>
            <a:xfrm>
              <a:off x="5523293" y="8615807"/>
              <a:ext cx="7620" cy="10160"/>
            </a:xfrm>
            <a:custGeom>
              <a:avLst/>
              <a:gdLst/>
              <a:ahLst/>
              <a:cxnLst/>
              <a:rect l="l" t="t" r="r" b="b"/>
              <a:pathLst>
                <a:path w="7620" h="10159">
                  <a:moveTo>
                    <a:pt x="3911" y="0"/>
                  </a:moveTo>
                  <a:lnTo>
                    <a:pt x="1308" y="812"/>
                  </a:lnTo>
                  <a:lnTo>
                    <a:pt x="0" y="1257"/>
                  </a:lnTo>
                  <a:lnTo>
                    <a:pt x="1955" y="7137"/>
                  </a:lnTo>
                  <a:lnTo>
                    <a:pt x="2819" y="9982"/>
                  </a:lnTo>
                  <a:lnTo>
                    <a:pt x="4305" y="9690"/>
                  </a:lnTo>
                  <a:lnTo>
                    <a:pt x="5803" y="9372"/>
                  </a:lnTo>
                  <a:lnTo>
                    <a:pt x="7289" y="8978"/>
                  </a:lnTo>
                  <a:lnTo>
                    <a:pt x="6286" y="5905"/>
                  </a:lnTo>
                  <a:lnTo>
                    <a:pt x="5105" y="2933"/>
                  </a:lnTo>
                  <a:lnTo>
                    <a:pt x="3911" y="0"/>
                  </a:lnTo>
                  <a:close/>
                </a:path>
              </a:pathLst>
            </a:custGeom>
            <a:solidFill>
              <a:srgbClr val="FBEE90"/>
            </a:solidFill>
          </p:spPr>
          <p:txBody>
            <a:bodyPr wrap="square" lIns="0" tIns="0" rIns="0" bIns="0" rtlCol="0"/>
            <a:lstStyle/>
            <a:p>
              <a:endParaRPr/>
            </a:p>
          </p:txBody>
        </p:sp>
        <p:sp>
          <p:nvSpPr>
            <p:cNvPr id="10091" name="object 10091"/>
            <p:cNvSpPr/>
            <p:nvPr/>
          </p:nvSpPr>
          <p:spPr>
            <a:xfrm>
              <a:off x="5527205" y="8615807"/>
              <a:ext cx="3810" cy="9525"/>
            </a:xfrm>
            <a:custGeom>
              <a:avLst/>
              <a:gdLst/>
              <a:ahLst/>
              <a:cxnLst/>
              <a:rect l="l" t="t" r="r" b="b"/>
              <a:pathLst>
                <a:path w="3810" h="9525">
                  <a:moveTo>
                    <a:pt x="3378" y="8978"/>
                  </a:moveTo>
                  <a:lnTo>
                    <a:pt x="0" y="0"/>
                  </a:lnTo>
                </a:path>
              </a:pathLst>
            </a:custGeom>
            <a:ln w="25400">
              <a:solidFill>
                <a:srgbClr val="FBEF92"/>
              </a:solidFill>
            </a:ln>
          </p:spPr>
          <p:txBody>
            <a:bodyPr wrap="square" lIns="0" tIns="0" rIns="0" bIns="0" rtlCol="0"/>
            <a:lstStyle/>
            <a:p>
              <a:endParaRPr/>
            </a:p>
          </p:txBody>
        </p:sp>
        <p:sp>
          <p:nvSpPr>
            <p:cNvPr id="10092" name="object 10092"/>
            <p:cNvSpPr/>
            <p:nvPr/>
          </p:nvSpPr>
          <p:spPr>
            <a:xfrm>
              <a:off x="5523293" y="8615807"/>
              <a:ext cx="4445" cy="1270"/>
            </a:xfrm>
            <a:custGeom>
              <a:avLst/>
              <a:gdLst/>
              <a:ahLst/>
              <a:cxnLst/>
              <a:rect l="l" t="t" r="r" b="b"/>
              <a:pathLst>
                <a:path w="4445" h="1270">
                  <a:moveTo>
                    <a:pt x="3911" y="0"/>
                  </a:moveTo>
                  <a:lnTo>
                    <a:pt x="0" y="1257"/>
                  </a:lnTo>
                </a:path>
              </a:pathLst>
            </a:custGeom>
            <a:ln w="25400">
              <a:solidFill>
                <a:srgbClr val="FBED8B"/>
              </a:solidFill>
            </a:ln>
          </p:spPr>
          <p:txBody>
            <a:bodyPr wrap="square" lIns="0" tIns="0" rIns="0" bIns="0" rtlCol="0"/>
            <a:lstStyle/>
            <a:p>
              <a:endParaRPr/>
            </a:p>
          </p:txBody>
        </p:sp>
        <p:sp>
          <p:nvSpPr>
            <p:cNvPr id="10093" name="object 10093"/>
            <p:cNvSpPr/>
            <p:nvPr/>
          </p:nvSpPr>
          <p:spPr>
            <a:xfrm>
              <a:off x="5523293" y="8617064"/>
              <a:ext cx="3175" cy="8890"/>
            </a:xfrm>
            <a:custGeom>
              <a:avLst/>
              <a:gdLst/>
              <a:ahLst/>
              <a:cxnLst/>
              <a:rect l="l" t="t" r="r" b="b"/>
              <a:pathLst>
                <a:path w="3175" h="8890">
                  <a:moveTo>
                    <a:pt x="0" y="0"/>
                  </a:moveTo>
                  <a:lnTo>
                    <a:pt x="2819" y="8724"/>
                  </a:lnTo>
                </a:path>
              </a:pathLst>
            </a:custGeom>
            <a:ln w="25400">
              <a:solidFill>
                <a:srgbClr val="FBED8D"/>
              </a:solidFill>
            </a:ln>
          </p:spPr>
          <p:txBody>
            <a:bodyPr wrap="square" lIns="0" tIns="0" rIns="0" bIns="0" rtlCol="0"/>
            <a:lstStyle/>
            <a:p>
              <a:endParaRPr/>
            </a:p>
          </p:txBody>
        </p:sp>
        <p:sp>
          <p:nvSpPr>
            <p:cNvPr id="10094" name="object 10094"/>
            <p:cNvSpPr/>
            <p:nvPr/>
          </p:nvSpPr>
          <p:spPr>
            <a:xfrm>
              <a:off x="5526113" y="8624786"/>
              <a:ext cx="5080" cy="1270"/>
            </a:xfrm>
            <a:custGeom>
              <a:avLst/>
              <a:gdLst/>
              <a:ahLst/>
              <a:cxnLst/>
              <a:rect l="l" t="t" r="r" b="b"/>
              <a:pathLst>
                <a:path w="5079" h="1270">
                  <a:moveTo>
                    <a:pt x="0" y="1003"/>
                  </a:moveTo>
                  <a:lnTo>
                    <a:pt x="4470" y="0"/>
                  </a:lnTo>
                </a:path>
              </a:pathLst>
            </a:custGeom>
            <a:ln w="25400">
              <a:solidFill>
                <a:srgbClr val="FBF094"/>
              </a:solidFill>
            </a:ln>
          </p:spPr>
          <p:txBody>
            <a:bodyPr wrap="square" lIns="0" tIns="0" rIns="0" bIns="0" rtlCol="0"/>
            <a:lstStyle/>
            <a:p>
              <a:endParaRPr/>
            </a:p>
          </p:txBody>
        </p:sp>
        <p:sp>
          <p:nvSpPr>
            <p:cNvPr id="10095" name="object 10095"/>
            <p:cNvSpPr/>
            <p:nvPr/>
          </p:nvSpPr>
          <p:spPr>
            <a:xfrm>
              <a:off x="5519432" y="8617064"/>
              <a:ext cx="6985" cy="9525"/>
            </a:xfrm>
            <a:custGeom>
              <a:avLst/>
              <a:gdLst/>
              <a:ahLst/>
              <a:cxnLst/>
              <a:rect l="l" t="t" r="r" b="b"/>
              <a:pathLst>
                <a:path w="6985" h="9525">
                  <a:moveTo>
                    <a:pt x="3860" y="0"/>
                  </a:moveTo>
                  <a:lnTo>
                    <a:pt x="2552" y="457"/>
                  </a:lnTo>
                  <a:lnTo>
                    <a:pt x="1257" y="939"/>
                  </a:lnTo>
                  <a:lnTo>
                    <a:pt x="0" y="1473"/>
                  </a:lnTo>
                  <a:lnTo>
                    <a:pt x="774" y="4241"/>
                  </a:lnTo>
                  <a:lnTo>
                    <a:pt x="1625" y="7061"/>
                  </a:lnTo>
                  <a:lnTo>
                    <a:pt x="2197" y="9397"/>
                  </a:lnTo>
                  <a:lnTo>
                    <a:pt x="3695" y="9232"/>
                  </a:lnTo>
                  <a:lnTo>
                    <a:pt x="5181" y="9004"/>
                  </a:lnTo>
                  <a:lnTo>
                    <a:pt x="6680" y="8724"/>
                  </a:lnTo>
                  <a:lnTo>
                    <a:pt x="5816" y="5880"/>
                  </a:lnTo>
                  <a:lnTo>
                    <a:pt x="3860" y="0"/>
                  </a:lnTo>
                  <a:close/>
                </a:path>
              </a:pathLst>
            </a:custGeom>
            <a:solidFill>
              <a:srgbClr val="FCEC87"/>
            </a:solidFill>
          </p:spPr>
          <p:txBody>
            <a:bodyPr wrap="square" lIns="0" tIns="0" rIns="0" bIns="0" rtlCol="0"/>
            <a:lstStyle/>
            <a:p>
              <a:endParaRPr/>
            </a:p>
          </p:txBody>
        </p:sp>
        <p:sp>
          <p:nvSpPr>
            <p:cNvPr id="10096" name="object 10096"/>
            <p:cNvSpPr/>
            <p:nvPr/>
          </p:nvSpPr>
          <p:spPr>
            <a:xfrm>
              <a:off x="5523293" y="8617064"/>
              <a:ext cx="3175" cy="8890"/>
            </a:xfrm>
            <a:custGeom>
              <a:avLst/>
              <a:gdLst/>
              <a:ahLst/>
              <a:cxnLst/>
              <a:rect l="l" t="t" r="r" b="b"/>
              <a:pathLst>
                <a:path w="3175" h="8890">
                  <a:moveTo>
                    <a:pt x="2819" y="8724"/>
                  </a:moveTo>
                  <a:lnTo>
                    <a:pt x="0" y="0"/>
                  </a:lnTo>
                </a:path>
              </a:pathLst>
            </a:custGeom>
            <a:ln w="25400">
              <a:solidFill>
                <a:srgbClr val="FBED8D"/>
              </a:solidFill>
            </a:ln>
          </p:spPr>
          <p:txBody>
            <a:bodyPr wrap="square" lIns="0" tIns="0" rIns="0" bIns="0" rtlCol="0"/>
            <a:lstStyle/>
            <a:p>
              <a:endParaRPr/>
            </a:p>
          </p:txBody>
        </p:sp>
        <p:sp>
          <p:nvSpPr>
            <p:cNvPr id="10097" name="object 10097"/>
            <p:cNvSpPr/>
            <p:nvPr/>
          </p:nvSpPr>
          <p:spPr>
            <a:xfrm>
              <a:off x="5519432" y="8617064"/>
              <a:ext cx="4445" cy="1905"/>
            </a:xfrm>
            <a:custGeom>
              <a:avLst/>
              <a:gdLst/>
              <a:ahLst/>
              <a:cxnLst/>
              <a:rect l="l" t="t" r="r" b="b"/>
              <a:pathLst>
                <a:path w="4445" h="1904">
                  <a:moveTo>
                    <a:pt x="3860" y="0"/>
                  </a:moveTo>
                  <a:lnTo>
                    <a:pt x="0" y="1473"/>
                  </a:lnTo>
                </a:path>
              </a:pathLst>
            </a:custGeom>
            <a:ln w="25400">
              <a:solidFill>
                <a:srgbClr val="FCEA82"/>
              </a:solidFill>
            </a:ln>
          </p:spPr>
          <p:txBody>
            <a:bodyPr wrap="square" lIns="0" tIns="0" rIns="0" bIns="0" rtlCol="0"/>
            <a:lstStyle/>
            <a:p>
              <a:endParaRPr/>
            </a:p>
          </p:txBody>
        </p:sp>
        <p:sp>
          <p:nvSpPr>
            <p:cNvPr id="10098" name="object 10098"/>
            <p:cNvSpPr/>
            <p:nvPr/>
          </p:nvSpPr>
          <p:spPr>
            <a:xfrm>
              <a:off x="5519432" y="8618537"/>
              <a:ext cx="2540" cy="8255"/>
            </a:xfrm>
            <a:custGeom>
              <a:avLst/>
              <a:gdLst/>
              <a:ahLst/>
              <a:cxnLst/>
              <a:rect l="l" t="t" r="r" b="b"/>
              <a:pathLst>
                <a:path w="2539" h="8254">
                  <a:moveTo>
                    <a:pt x="0" y="0"/>
                  </a:moveTo>
                  <a:lnTo>
                    <a:pt x="2197" y="7924"/>
                  </a:lnTo>
                </a:path>
              </a:pathLst>
            </a:custGeom>
            <a:ln w="25399">
              <a:solidFill>
                <a:srgbClr val="FCE980"/>
              </a:solidFill>
            </a:ln>
          </p:spPr>
          <p:txBody>
            <a:bodyPr wrap="square" lIns="0" tIns="0" rIns="0" bIns="0" rtlCol="0"/>
            <a:lstStyle/>
            <a:p>
              <a:endParaRPr/>
            </a:p>
          </p:txBody>
        </p:sp>
        <p:sp>
          <p:nvSpPr>
            <p:cNvPr id="10099" name="object 10099"/>
            <p:cNvSpPr/>
            <p:nvPr/>
          </p:nvSpPr>
          <p:spPr>
            <a:xfrm>
              <a:off x="5521629" y="8625789"/>
              <a:ext cx="5080" cy="1270"/>
            </a:xfrm>
            <a:custGeom>
              <a:avLst/>
              <a:gdLst/>
              <a:ahLst/>
              <a:cxnLst/>
              <a:rect l="l" t="t" r="r" b="b"/>
              <a:pathLst>
                <a:path w="5079" h="1270">
                  <a:moveTo>
                    <a:pt x="0" y="673"/>
                  </a:moveTo>
                  <a:lnTo>
                    <a:pt x="4483" y="0"/>
                  </a:lnTo>
                </a:path>
              </a:pathLst>
            </a:custGeom>
            <a:ln w="25400">
              <a:solidFill>
                <a:srgbClr val="FCED8B"/>
              </a:solidFill>
            </a:ln>
          </p:spPr>
          <p:txBody>
            <a:bodyPr wrap="square" lIns="0" tIns="0" rIns="0" bIns="0" rtlCol="0"/>
            <a:lstStyle/>
            <a:p>
              <a:endParaRPr/>
            </a:p>
          </p:txBody>
        </p:sp>
        <p:sp>
          <p:nvSpPr>
            <p:cNvPr id="10100" name="object 10100"/>
            <p:cNvSpPr/>
            <p:nvPr/>
          </p:nvSpPr>
          <p:spPr>
            <a:xfrm>
              <a:off x="5520588" y="8607009"/>
              <a:ext cx="6985" cy="10160"/>
            </a:xfrm>
            <a:custGeom>
              <a:avLst/>
              <a:gdLst/>
              <a:ahLst/>
              <a:cxnLst/>
              <a:rect l="l" t="t" r="r" b="b"/>
              <a:pathLst>
                <a:path w="6985" h="10159">
                  <a:moveTo>
                    <a:pt x="3239" y="0"/>
                  </a:moveTo>
                  <a:lnTo>
                    <a:pt x="2146" y="402"/>
                  </a:lnTo>
                  <a:lnTo>
                    <a:pt x="1054" y="923"/>
                  </a:lnTo>
                  <a:lnTo>
                    <a:pt x="0" y="1596"/>
                  </a:lnTo>
                  <a:lnTo>
                    <a:pt x="787" y="4276"/>
                  </a:lnTo>
                  <a:lnTo>
                    <a:pt x="2705" y="10054"/>
                  </a:lnTo>
                  <a:lnTo>
                    <a:pt x="4013" y="9610"/>
                  </a:lnTo>
                  <a:lnTo>
                    <a:pt x="6616" y="8797"/>
                  </a:lnTo>
                  <a:lnTo>
                    <a:pt x="4229" y="2955"/>
                  </a:lnTo>
                  <a:lnTo>
                    <a:pt x="3239" y="0"/>
                  </a:lnTo>
                  <a:close/>
                </a:path>
              </a:pathLst>
            </a:custGeom>
            <a:solidFill>
              <a:srgbClr val="FBE981"/>
            </a:solidFill>
          </p:spPr>
          <p:txBody>
            <a:bodyPr wrap="square" lIns="0" tIns="0" rIns="0" bIns="0" rtlCol="0"/>
            <a:lstStyle/>
            <a:p>
              <a:endParaRPr/>
            </a:p>
          </p:txBody>
        </p:sp>
        <p:sp>
          <p:nvSpPr>
            <p:cNvPr id="10101" name="object 10101"/>
            <p:cNvSpPr/>
            <p:nvPr/>
          </p:nvSpPr>
          <p:spPr>
            <a:xfrm>
              <a:off x="5523828" y="8607009"/>
              <a:ext cx="3810" cy="8890"/>
            </a:xfrm>
            <a:custGeom>
              <a:avLst/>
              <a:gdLst/>
              <a:ahLst/>
              <a:cxnLst/>
              <a:rect l="l" t="t" r="r" b="b"/>
              <a:pathLst>
                <a:path w="3810" h="8890">
                  <a:moveTo>
                    <a:pt x="3376" y="8797"/>
                  </a:moveTo>
                  <a:lnTo>
                    <a:pt x="0" y="0"/>
                  </a:lnTo>
                </a:path>
              </a:pathLst>
            </a:custGeom>
            <a:ln w="25400">
              <a:solidFill>
                <a:srgbClr val="FBE982"/>
              </a:solidFill>
            </a:ln>
          </p:spPr>
          <p:txBody>
            <a:bodyPr wrap="square" lIns="0" tIns="0" rIns="0" bIns="0" rtlCol="0"/>
            <a:lstStyle/>
            <a:p>
              <a:endParaRPr/>
            </a:p>
          </p:txBody>
        </p:sp>
        <p:sp>
          <p:nvSpPr>
            <p:cNvPr id="10102" name="object 10102"/>
            <p:cNvSpPr/>
            <p:nvPr/>
          </p:nvSpPr>
          <p:spPr>
            <a:xfrm>
              <a:off x="5520588" y="8607020"/>
              <a:ext cx="3810" cy="1905"/>
            </a:xfrm>
            <a:custGeom>
              <a:avLst/>
              <a:gdLst/>
              <a:ahLst/>
              <a:cxnLst/>
              <a:rect l="l" t="t" r="r" b="b"/>
              <a:pathLst>
                <a:path w="3810" h="1904">
                  <a:moveTo>
                    <a:pt x="3208" y="0"/>
                  </a:moveTo>
                  <a:lnTo>
                    <a:pt x="0" y="1585"/>
                  </a:lnTo>
                </a:path>
              </a:pathLst>
            </a:custGeom>
            <a:ln w="25400">
              <a:solidFill>
                <a:srgbClr val="FBE577"/>
              </a:solidFill>
            </a:ln>
          </p:spPr>
          <p:txBody>
            <a:bodyPr wrap="square" lIns="0" tIns="0" rIns="0" bIns="0" rtlCol="0"/>
            <a:lstStyle/>
            <a:p>
              <a:endParaRPr/>
            </a:p>
          </p:txBody>
        </p:sp>
        <p:sp>
          <p:nvSpPr>
            <p:cNvPr id="10103" name="object 10103"/>
            <p:cNvSpPr/>
            <p:nvPr/>
          </p:nvSpPr>
          <p:spPr>
            <a:xfrm>
              <a:off x="5520588" y="8608606"/>
              <a:ext cx="3175" cy="8890"/>
            </a:xfrm>
            <a:custGeom>
              <a:avLst/>
              <a:gdLst/>
              <a:ahLst/>
              <a:cxnLst/>
              <a:rect l="l" t="t" r="r" b="b"/>
              <a:pathLst>
                <a:path w="3175" h="8890">
                  <a:moveTo>
                    <a:pt x="0" y="0"/>
                  </a:moveTo>
                  <a:lnTo>
                    <a:pt x="2705" y="8458"/>
                  </a:lnTo>
                </a:path>
              </a:pathLst>
            </a:custGeom>
            <a:ln w="25400">
              <a:solidFill>
                <a:srgbClr val="FBE880"/>
              </a:solidFill>
            </a:ln>
          </p:spPr>
          <p:txBody>
            <a:bodyPr wrap="square" lIns="0" tIns="0" rIns="0" bIns="0" rtlCol="0"/>
            <a:lstStyle/>
            <a:p>
              <a:endParaRPr/>
            </a:p>
          </p:txBody>
        </p:sp>
        <p:sp>
          <p:nvSpPr>
            <p:cNvPr id="10104" name="object 10104"/>
            <p:cNvSpPr/>
            <p:nvPr/>
          </p:nvSpPr>
          <p:spPr>
            <a:xfrm>
              <a:off x="5523293" y="8615807"/>
              <a:ext cx="4445" cy="1270"/>
            </a:xfrm>
            <a:custGeom>
              <a:avLst/>
              <a:gdLst/>
              <a:ahLst/>
              <a:cxnLst/>
              <a:rect l="l" t="t" r="r" b="b"/>
              <a:pathLst>
                <a:path w="4445" h="1270">
                  <a:moveTo>
                    <a:pt x="0" y="1257"/>
                  </a:moveTo>
                  <a:lnTo>
                    <a:pt x="3911" y="0"/>
                  </a:lnTo>
                </a:path>
              </a:pathLst>
            </a:custGeom>
            <a:ln w="25400">
              <a:solidFill>
                <a:srgbClr val="FBED8B"/>
              </a:solidFill>
            </a:ln>
          </p:spPr>
          <p:txBody>
            <a:bodyPr wrap="square" lIns="0" tIns="0" rIns="0" bIns="0" rtlCol="0"/>
            <a:lstStyle/>
            <a:p>
              <a:endParaRPr/>
            </a:p>
          </p:txBody>
        </p:sp>
        <p:sp>
          <p:nvSpPr>
            <p:cNvPr id="10105" name="object 10105"/>
            <p:cNvSpPr/>
            <p:nvPr/>
          </p:nvSpPr>
          <p:spPr>
            <a:xfrm>
              <a:off x="5518353" y="8612746"/>
              <a:ext cx="5080" cy="6350"/>
            </a:xfrm>
            <a:custGeom>
              <a:avLst/>
              <a:gdLst/>
              <a:ahLst/>
              <a:cxnLst/>
              <a:rect l="l" t="t" r="r" b="b"/>
              <a:pathLst>
                <a:path w="5079" h="6350">
                  <a:moveTo>
                    <a:pt x="3517" y="0"/>
                  </a:moveTo>
                  <a:lnTo>
                    <a:pt x="2311" y="508"/>
                  </a:lnTo>
                  <a:lnTo>
                    <a:pt x="1117" y="1079"/>
                  </a:lnTo>
                  <a:lnTo>
                    <a:pt x="0" y="1765"/>
                  </a:lnTo>
                  <a:lnTo>
                    <a:pt x="317" y="3035"/>
                  </a:lnTo>
                  <a:lnTo>
                    <a:pt x="685" y="4406"/>
                  </a:lnTo>
                  <a:lnTo>
                    <a:pt x="1079" y="5791"/>
                  </a:lnTo>
                  <a:lnTo>
                    <a:pt x="2336" y="5257"/>
                  </a:lnTo>
                  <a:lnTo>
                    <a:pt x="3632" y="4775"/>
                  </a:lnTo>
                  <a:lnTo>
                    <a:pt x="4940" y="4318"/>
                  </a:lnTo>
                  <a:lnTo>
                    <a:pt x="3517" y="0"/>
                  </a:lnTo>
                  <a:close/>
                </a:path>
              </a:pathLst>
            </a:custGeom>
            <a:solidFill>
              <a:srgbClr val="FCE97F"/>
            </a:solidFill>
          </p:spPr>
          <p:txBody>
            <a:bodyPr wrap="square" lIns="0" tIns="0" rIns="0" bIns="0" rtlCol="0"/>
            <a:lstStyle/>
            <a:p>
              <a:endParaRPr/>
            </a:p>
          </p:txBody>
        </p:sp>
        <p:sp>
          <p:nvSpPr>
            <p:cNvPr id="10106" name="object 10106"/>
            <p:cNvSpPr/>
            <p:nvPr/>
          </p:nvSpPr>
          <p:spPr>
            <a:xfrm>
              <a:off x="5519432" y="8617064"/>
              <a:ext cx="4445" cy="1905"/>
            </a:xfrm>
            <a:custGeom>
              <a:avLst/>
              <a:gdLst/>
              <a:ahLst/>
              <a:cxnLst/>
              <a:rect l="l" t="t" r="r" b="b"/>
              <a:pathLst>
                <a:path w="4445" h="1904">
                  <a:moveTo>
                    <a:pt x="3860" y="0"/>
                  </a:moveTo>
                  <a:lnTo>
                    <a:pt x="0" y="1473"/>
                  </a:lnTo>
                </a:path>
              </a:pathLst>
            </a:custGeom>
            <a:ln w="25400">
              <a:solidFill>
                <a:srgbClr val="FCEA82"/>
              </a:solidFill>
            </a:ln>
          </p:spPr>
          <p:txBody>
            <a:bodyPr wrap="square" lIns="0" tIns="0" rIns="0" bIns="0" rtlCol="0"/>
            <a:lstStyle/>
            <a:p>
              <a:endParaRPr/>
            </a:p>
          </p:txBody>
        </p:sp>
        <p:sp>
          <p:nvSpPr>
            <p:cNvPr id="10107" name="object 10107"/>
            <p:cNvSpPr/>
            <p:nvPr/>
          </p:nvSpPr>
          <p:spPr>
            <a:xfrm>
              <a:off x="5518353" y="8614511"/>
              <a:ext cx="1270" cy="4445"/>
            </a:xfrm>
            <a:custGeom>
              <a:avLst/>
              <a:gdLst/>
              <a:ahLst/>
              <a:cxnLst/>
              <a:rect l="l" t="t" r="r" b="b"/>
              <a:pathLst>
                <a:path w="1270" h="4445">
                  <a:moveTo>
                    <a:pt x="1079" y="4025"/>
                  </a:moveTo>
                  <a:lnTo>
                    <a:pt x="0" y="0"/>
                  </a:lnTo>
                </a:path>
              </a:pathLst>
            </a:custGeom>
            <a:ln w="25400">
              <a:solidFill>
                <a:srgbClr val="FCE77B"/>
              </a:solidFill>
            </a:ln>
          </p:spPr>
          <p:txBody>
            <a:bodyPr wrap="square" lIns="0" tIns="0" rIns="0" bIns="0" rtlCol="0"/>
            <a:lstStyle/>
            <a:p>
              <a:endParaRPr/>
            </a:p>
          </p:txBody>
        </p:sp>
        <p:sp>
          <p:nvSpPr>
            <p:cNvPr id="10108" name="object 10108"/>
            <p:cNvSpPr/>
            <p:nvPr/>
          </p:nvSpPr>
          <p:spPr>
            <a:xfrm>
              <a:off x="5518353" y="8612746"/>
              <a:ext cx="3810" cy="1905"/>
            </a:xfrm>
            <a:custGeom>
              <a:avLst/>
              <a:gdLst/>
              <a:ahLst/>
              <a:cxnLst/>
              <a:rect l="l" t="t" r="r" b="b"/>
              <a:pathLst>
                <a:path w="3810" h="1904">
                  <a:moveTo>
                    <a:pt x="0" y="1765"/>
                  </a:moveTo>
                  <a:lnTo>
                    <a:pt x="3517" y="0"/>
                  </a:lnTo>
                </a:path>
              </a:pathLst>
            </a:custGeom>
            <a:ln w="25400">
              <a:solidFill>
                <a:srgbClr val="FCE87C"/>
              </a:solidFill>
            </a:ln>
          </p:spPr>
          <p:txBody>
            <a:bodyPr wrap="square" lIns="0" tIns="0" rIns="0" bIns="0" rtlCol="0"/>
            <a:lstStyle/>
            <a:p>
              <a:endParaRPr/>
            </a:p>
          </p:txBody>
        </p:sp>
        <p:sp>
          <p:nvSpPr>
            <p:cNvPr id="10109" name="object 10109"/>
            <p:cNvSpPr/>
            <p:nvPr/>
          </p:nvSpPr>
          <p:spPr>
            <a:xfrm>
              <a:off x="5521871" y="8612746"/>
              <a:ext cx="1905" cy="4445"/>
            </a:xfrm>
            <a:custGeom>
              <a:avLst/>
              <a:gdLst/>
              <a:ahLst/>
              <a:cxnLst/>
              <a:rect l="l" t="t" r="r" b="b"/>
              <a:pathLst>
                <a:path w="1904" h="4445">
                  <a:moveTo>
                    <a:pt x="0" y="0"/>
                  </a:moveTo>
                  <a:lnTo>
                    <a:pt x="1422" y="4318"/>
                  </a:lnTo>
                </a:path>
              </a:pathLst>
            </a:custGeom>
            <a:ln w="25400">
              <a:solidFill>
                <a:srgbClr val="FBEB85"/>
              </a:solidFill>
            </a:ln>
          </p:spPr>
          <p:txBody>
            <a:bodyPr wrap="square" lIns="0" tIns="0" rIns="0" bIns="0" rtlCol="0"/>
            <a:lstStyle/>
            <a:p>
              <a:endParaRPr/>
            </a:p>
          </p:txBody>
        </p:sp>
        <p:sp>
          <p:nvSpPr>
            <p:cNvPr id="10110" name="object 10110"/>
            <p:cNvSpPr/>
            <p:nvPr/>
          </p:nvSpPr>
          <p:spPr>
            <a:xfrm>
              <a:off x="5517616" y="8608606"/>
              <a:ext cx="4445" cy="6350"/>
            </a:xfrm>
            <a:custGeom>
              <a:avLst/>
              <a:gdLst/>
              <a:ahLst/>
              <a:cxnLst/>
              <a:rect l="l" t="t" r="r" b="b"/>
              <a:pathLst>
                <a:path w="4445" h="6350">
                  <a:moveTo>
                    <a:pt x="2971" y="0"/>
                  </a:moveTo>
                  <a:lnTo>
                    <a:pt x="1917" y="660"/>
                  </a:lnTo>
                  <a:lnTo>
                    <a:pt x="914" y="1460"/>
                  </a:lnTo>
                  <a:lnTo>
                    <a:pt x="0" y="2387"/>
                  </a:lnTo>
                  <a:lnTo>
                    <a:pt x="152" y="3429"/>
                  </a:lnTo>
                  <a:lnTo>
                    <a:pt x="406" y="4622"/>
                  </a:lnTo>
                  <a:lnTo>
                    <a:pt x="736" y="5905"/>
                  </a:lnTo>
                  <a:lnTo>
                    <a:pt x="1854" y="5219"/>
                  </a:lnTo>
                  <a:lnTo>
                    <a:pt x="3047" y="4648"/>
                  </a:lnTo>
                  <a:lnTo>
                    <a:pt x="4254" y="4140"/>
                  </a:lnTo>
                  <a:lnTo>
                    <a:pt x="3797" y="2717"/>
                  </a:lnTo>
                  <a:lnTo>
                    <a:pt x="3365" y="1333"/>
                  </a:lnTo>
                  <a:lnTo>
                    <a:pt x="2971" y="0"/>
                  </a:lnTo>
                  <a:close/>
                </a:path>
              </a:pathLst>
            </a:custGeom>
            <a:solidFill>
              <a:srgbClr val="FCE77B"/>
            </a:solidFill>
          </p:spPr>
          <p:txBody>
            <a:bodyPr wrap="square" lIns="0" tIns="0" rIns="0" bIns="0" rtlCol="0"/>
            <a:lstStyle/>
            <a:p>
              <a:endParaRPr/>
            </a:p>
          </p:txBody>
        </p:sp>
        <p:sp>
          <p:nvSpPr>
            <p:cNvPr id="10111" name="object 10111"/>
            <p:cNvSpPr/>
            <p:nvPr/>
          </p:nvSpPr>
          <p:spPr>
            <a:xfrm>
              <a:off x="5518353" y="8612746"/>
              <a:ext cx="3810" cy="1905"/>
            </a:xfrm>
            <a:custGeom>
              <a:avLst/>
              <a:gdLst/>
              <a:ahLst/>
              <a:cxnLst/>
              <a:rect l="l" t="t" r="r" b="b"/>
              <a:pathLst>
                <a:path w="3810" h="1904">
                  <a:moveTo>
                    <a:pt x="3517" y="0"/>
                  </a:moveTo>
                  <a:lnTo>
                    <a:pt x="0" y="1765"/>
                  </a:lnTo>
                </a:path>
              </a:pathLst>
            </a:custGeom>
            <a:ln w="25400">
              <a:solidFill>
                <a:srgbClr val="FCE87C"/>
              </a:solidFill>
            </a:ln>
          </p:spPr>
          <p:txBody>
            <a:bodyPr wrap="square" lIns="0" tIns="0" rIns="0" bIns="0" rtlCol="0"/>
            <a:lstStyle/>
            <a:p>
              <a:endParaRPr/>
            </a:p>
          </p:txBody>
        </p:sp>
        <p:sp>
          <p:nvSpPr>
            <p:cNvPr id="10112" name="object 10112"/>
            <p:cNvSpPr/>
            <p:nvPr/>
          </p:nvSpPr>
          <p:spPr>
            <a:xfrm>
              <a:off x="5517616" y="8610993"/>
              <a:ext cx="1270" cy="3810"/>
            </a:xfrm>
            <a:custGeom>
              <a:avLst/>
              <a:gdLst/>
              <a:ahLst/>
              <a:cxnLst/>
              <a:rect l="l" t="t" r="r" b="b"/>
              <a:pathLst>
                <a:path w="1270" h="3809">
                  <a:moveTo>
                    <a:pt x="736" y="3517"/>
                  </a:moveTo>
                  <a:lnTo>
                    <a:pt x="0" y="0"/>
                  </a:lnTo>
                </a:path>
              </a:pathLst>
            </a:custGeom>
            <a:ln w="25399">
              <a:solidFill>
                <a:srgbClr val="FCE67A"/>
              </a:solidFill>
            </a:ln>
          </p:spPr>
          <p:txBody>
            <a:bodyPr wrap="square" lIns="0" tIns="0" rIns="0" bIns="0" rtlCol="0"/>
            <a:lstStyle/>
            <a:p>
              <a:endParaRPr/>
            </a:p>
          </p:txBody>
        </p:sp>
        <p:sp>
          <p:nvSpPr>
            <p:cNvPr id="10113" name="object 10113"/>
            <p:cNvSpPr/>
            <p:nvPr/>
          </p:nvSpPr>
          <p:spPr>
            <a:xfrm>
              <a:off x="5517616" y="8608606"/>
              <a:ext cx="3175" cy="2540"/>
            </a:xfrm>
            <a:custGeom>
              <a:avLst/>
              <a:gdLst/>
              <a:ahLst/>
              <a:cxnLst/>
              <a:rect l="l" t="t" r="r" b="b"/>
              <a:pathLst>
                <a:path w="3175" h="2540">
                  <a:moveTo>
                    <a:pt x="0" y="2387"/>
                  </a:moveTo>
                  <a:lnTo>
                    <a:pt x="2971" y="0"/>
                  </a:lnTo>
                </a:path>
              </a:pathLst>
            </a:custGeom>
            <a:ln w="25400">
              <a:solidFill>
                <a:srgbClr val="FCE579"/>
              </a:solidFill>
            </a:ln>
          </p:spPr>
          <p:txBody>
            <a:bodyPr wrap="square" lIns="0" tIns="0" rIns="0" bIns="0" rtlCol="0"/>
            <a:lstStyle/>
            <a:p>
              <a:endParaRPr/>
            </a:p>
          </p:txBody>
        </p:sp>
        <p:sp>
          <p:nvSpPr>
            <p:cNvPr id="10114" name="object 10114"/>
            <p:cNvSpPr/>
            <p:nvPr/>
          </p:nvSpPr>
          <p:spPr>
            <a:xfrm>
              <a:off x="5520588" y="8608606"/>
              <a:ext cx="1905" cy="4445"/>
            </a:xfrm>
            <a:custGeom>
              <a:avLst/>
              <a:gdLst/>
              <a:ahLst/>
              <a:cxnLst/>
              <a:rect l="l" t="t" r="r" b="b"/>
              <a:pathLst>
                <a:path w="1904" h="4445">
                  <a:moveTo>
                    <a:pt x="0" y="0"/>
                  </a:moveTo>
                  <a:lnTo>
                    <a:pt x="1282" y="4140"/>
                  </a:lnTo>
                </a:path>
              </a:pathLst>
            </a:custGeom>
            <a:ln w="25399">
              <a:solidFill>
                <a:srgbClr val="FBE77C"/>
              </a:solidFill>
            </a:ln>
          </p:spPr>
          <p:txBody>
            <a:bodyPr wrap="square" lIns="0" tIns="0" rIns="0" bIns="0" rtlCol="0"/>
            <a:lstStyle/>
            <a:p>
              <a:endParaRPr/>
            </a:p>
          </p:txBody>
        </p:sp>
        <p:sp>
          <p:nvSpPr>
            <p:cNvPr id="10115" name="object 10115"/>
            <p:cNvSpPr/>
            <p:nvPr/>
          </p:nvSpPr>
          <p:spPr>
            <a:xfrm>
              <a:off x="5515825" y="8618537"/>
              <a:ext cx="6350" cy="8890"/>
            </a:xfrm>
            <a:custGeom>
              <a:avLst/>
              <a:gdLst/>
              <a:ahLst/>
              <a:cxnLst/>
              <a:rect l="l" t="t" r="r" b="b"/>
              <a:pathLst>
                <a:path w="6350" h="8890">
                  <a:moveTo>
                    <a:pt x="3606" y="0"/>
                  </a:moveTo>
                  <a:lnTo>
                    <a:pt x="2349" y="533"/>
                  </a:lnTo>
                  <a:lnTo>
                    <a:pt x="1130" y="1092"/>
                  </a:lnTo>
                  <a:lnTo>
                    <a:pt x="0" y="1701"/>
                  </a:lnTo>
                  <a:lnTo>
                    <a:pt x="469" y="4025"/>
                  </a:lnTo>
                  <a:lnTo>
                    <a:pt x="1054" y="6426"/>
                  </a:lnTo>
                  <a:lnTo>
                    <a:pt x="1333" y="8267"/>
                  </a:lnTo>
                  <a:lnTo>
                    <a:pt x="2819" y="8216"/>
                  </a:lnTo>
                  <a:lnTo>
                    <a:pt x="4305" y="8102"/>
                  </a:lnTo>
                  <a:lnTo>
                    <a:pt x="5803" y="7924"/>
                  </a:lnTo>
                  <a:lnTo>
                    <a:pt x="5232" y="5587"/>
                  </a:lnTo>
                  <a:lnTo>
                    <a:pt x="4381" y="2768"/>
                  </a:lnTo>
                  <a:lnTo>
                    <a:pt x="3606" y="0"/>
                  </a:lnTo>
                  <a:close/>
                </a:path>
              </a:pathLst>
            </a:custGeom>
            <a:solidFill>
              <a:srgbClr val="FCE777"/>
            </a:solidFill>
          </p:spPr>
          <p:txBody>
            <a:bodyPr wrap="square" lIns="0" tIns="0" rIns="0" bIns="0" rtlCol="0"/>
            <a:lstStyle/>
            <a:p>
              <a:endParaRPr/>
            </a:p>
          </p:txBody>
        </p:sp>
        <p:sp>
          <p:nvSpPr>
            <p:cNvPr id="10116" name="object 10116"/>
            <p:cNvSpPr/>
            <p:nvPr/>
          </p:nvSpPr>
          <p:spPr>
            <a:xfrm>
              <a:off x="5519432" y="8618537"/>
              <a:ext cx="2540" cy="8255"/>
            </a:xfrm>
            <a:custGeom>
              <a:avLst/>
              <a:gdLst/>
              <a:ahLst/>
              <a:cxnLst/>
              <a:rect l="l" t="t" r="r" b="b"/>
              <a:pathLst>
                <a:path w="2539" h="8254">
                  <a:moveTo>
                    <a:pt x="2197" y="7924"/>
                  </a:moveTo>
                  <a:lnTo>
                    <a:pt x="0" y="0"/>
                  </a:lnTo>
                </a:path>
              </a:pathLst>
            </a:custGeom>
            <a:ln w="25399">
              <a:solidFill>
                <a:srgbClr val="FCE980"/>
              </a:solidFill>
            </a:ln>
          </p:spPr>
          <p:txBody>
            <a:bodyPr wrap="square" lIns="0" tIns="0" rIns="0" bIns="0" rtlCol="0"/>
            <a:lstStyle/>
            <a:p>
              <a:endParaRPr/>
            </a:p>
          </p:txBody>
        </p:sp>
        <p:sp>
          <p:nvSpPr>
            <p:cNvPr id="10117" name="object 10117"/>
            <p:cNvSpPr/>
            <p:nvPr/>
          </p:nvSpPr>
          <p:spPr>
            <a:xfrm>
              <a:off x="5515825" y="8618537"/>
              <a:ext cx="3810" cy="1905"/>
            </a:xfrm>
            <a:custGeom>
              <a:avLst/>
              <a:gdLst/>
              <a:ahLst/>
              <a:cxnLst/>
              <a:rect l="l" t="t" r="r" b="b"/>
              <a:pathLst>
                <a:path w="3810" h="1904">
                  <a:moveTo>
                    <a:pt x="3606" y="0"/>
                  </a:moveTo>
                  <a:lnTo>
                    <a:pt x="0" y="1701"/>
                  </a:lnTo>
                </a:path>
              </a:pathLst>
            </a:custGeom>
            <a:ln w="25400">
              <a:solidFill>
                <a:srgbClr val="FCE675"/>
              </a:solidFill>
            </a:ln>
          </p:spPr>
          <p:txBody>
            <a:bodyPr wrap="square" lIns="0" tIns="0" rIns="0" bIns="0" rtlCol="0"/>
            <a:lstStyle/>
            <a:p>
              <a:endParaRPr/>
            </a:p>
          </p:txBody>
        </p:sp>
        <p:sp>
          <p:nvSpPr>
            <p:cNvPr id="10118" name="object 10118"/>
            <p:cNvSpPr/>
            <p:nvPr/>
          </p:nvSpPr>
          <p:spPr>
            <a:xfrm>
              <a:off x="5515825" y="8620239"/>
              <a:ext cx="1905" cy="6985"/>
            </a:xfrm>
            <a:custGeom>
              <a:avLst/>
              <a:gdLst/>
              <a:ahLst/>
              <a:cxnLst/>
              <a:rect l="l" t="t" r="r" b="b"/>
              <a:pathLst>
                <a:path w="1904" h="6984">
                  <a:moveTo>
                    <a:pt x="0" y="0"/>
                  </a:moveTo>
                  <a:lnTo>
                    <a:pt x="1333" y="6565"/>
                  </a:lnTo>
                </a:path>
              </a:pathLst>
            </a:custGeom>
            <a:ln w="25399">
              <a:solidFill>
                <a:srgbClr val="FDE46E"/>
              </a:solidFill>
            </a:ln>
          </p:spPr>
          <p:txBody>
            <a:bodyPr wrap="square" lIns="0" tIns="0" rIns="0" bIns="0" rtlCol="0"/>
            <a:lstStyle/>
            <a:p>
              <a:endParaRPr/>
            </a:p>
          </p:txBody>
        </p:sp>
        <p:sp>
          <p:nvSpPr>
            <p:cNvPr id="10119" name="object 10119"/>
            <p:cNvSpPr/>
            <p:nvPr/>
          </p:nvSpPr>
          <p:spPr>
            <a:xfrm>
              <a:off x="5517159" y="8626462"/>
              <a:ext cx="5080" cy="635"/>
            </a:xfrm>
            <a:custGeom>
              <a:avLst/>
              <a:gdLst/>
              <a:ahLst/>
              <a:cxnLst/>
              <a:rect l="l" t="t" r="r" b="b"/>
              <a:pathLst>
                <a:path w="5079" h="634">
                  <a:moveTo>
                    <a:pt x="0" y="342"/>
                  </a:moveTo>
                  <a:lnTo>
                    <a:pt x="4470" y="0"/>
                  </a:lnTo>
                </a:path>
              </a:pathLst>
            </a:custGeom>
            <a:ln w="25399">
              <a:solidFill>
                <a:srgbClr val="FCE87A"/>
              </a:solidFill>
            </a:ln>
          </p:spPr>
          <p:txBody>
            <a:bodyPr wrap="square" lIns="0" tIns="0" rIns="0" bIns="0" rtlCol="0"/>
            <a:lstStyle/>
            <a:p>
              <a:endParaRPr/>
            </a:p>
          </p:txBody>
        </p:sp>
        <p:sp>
          <p:nvSpPr>
            <p:cNvPr id="10120" name="object 10120"/>
            <p:cNvSpPr/>
            <p:nvPr/>
          </p:nvSpPr>
          <p:spPr>
            <a:xfrm>
              <a:off x="5512612" y="8623693"/>
              <a:ext cx="5080" cy="3175"/>
            </a:xfrm>
            <a:custGeom>
              <a:avLst/>
              <a:gdLst/>
              <a:ahLst/>
              <a:cxnLst/>
              <a:rect l="l" t="t" r="r" b="b"/>
              <a:pathLst>
                <a:path w="5079" h="3175">
                  <a:moveTo>
                    <a:pt x="3949" y="0"/>
                  </a:moveTo>
                  <a:lnTo>
                    <a:pt x="2616" y="317"/>
                  </a:lnTo>
                  <a:lnTo>
                    <a:pt x="1295" y="558"/>
                  </a:lnTo>
                  <a:lnTo>
                    <a:pt x="0" y="736"/>
                  </a:lnTo>
                  <a:lnTo>
                    <a:pt x="47" y="2184"/>
                  </a:lnTo>
                  <a:lnTo>
                    <a:pt x="127" y="3086"/>
                  </a:lnTo>
                  <a:lnTo>
                    <a:pt x="1587" y="3162"/>
                  </a:lnTo>
                  <a:lnTo>
                    <a:pt x="3073" y="3162"/>
                  </a:lnTo>
                  <a:lnTo>
                    <a:pt x="4546" y="3111"/>
                  </a:lnTo>
                  <a:lnTo>
                    <a:pt x="4406" y="2184"/>
                  </a:lnTo>
                  <a:lnTo>
                    <a:pt x="3949" y="0"/>
                  </a:lnTo>
                  <a:close/>
                </a:path>
              </a:pathLst>
            </a:custGeom>
            <a:solidFill>
              <a:srgbClr val="FEE060"/>
            </a:solidFill>
          </p:spPr>
          <p:txBody>
            <a:bodyPr wrap="square" lIns="0" tIns="0" rIns="0" bIns="0" rtlCol="0"/>
            <a:lstStyle/>
            <a:p>
              <a:endParaRPr/>
            </a:p>
          </p:txBody>
        </p:sp>
        <p:sp>
          <p:nvSpPr>
            <p:cNvPr id="10121" name="object 10121"/>
            <p:cNvSpPr/>
            <p:nvPr/>
          </p:nvSpPr>
          <p:spPr>
            <a:xfrm>
              <a:off x="5512739" y="8614080"/>
              <a:ext cx="4445" cy="25400"/>
            </a:xfrm>
            <a:custGeom>
              <a:avLst/>
              <a:gdLst/>
              <a:ahLst/>
              <a:cxnLst/>
              <a:rect l="l" t="t" r="r" b="b"/>
              <a:pathLst>
                <a:path w="4445" h="25400">
                  <a:moveTo>
                    <a:pt x="4419" y="0"/>
                  </a:moveTo>
                  <a:lnTo>
                    <a:pt x="1867" y="0"/>
                  </a:lnTo>
                  <a:lnTo>
                    <a:pt x="0" y="6423"/>
                  </a:lnTo>
                  <a:lnTo>
                    <a:pt x="0" y="12690"/>
                  </a:lnTo>
                  <a:lnTo>
                    <a:pt x="380" y="16535"/>
                  </a:lnTo>
                  <a:lnTo>
                    <a:pt x="1371" y="20408"/>
                  </a:lnTo>
                  <a:lnTo>
                    <a:pt x="4419" y="24844"/>
                  </a:lnTo>
                  <a:lnTo>
                    <a:pt x="4419" y="0"/>
                  </a:lnTo>
                  <a:close/>
                </a:path>
              </a:pathLst>
            </a:custGeom>
            <a:solidFill>
              <a:srgbClr val="FEE05F"/>
            </a:solidFill>
          </p:spPr>
          <p:txBody>
            <a:bodyPr wrap="square" lIns="0" tIns="0" rIns="0" bIns="0" rtlCol="0"/>
            <a:lstStyle/>
            <a:p>
              <a:endParaRPr/>
            </a:p>
          </p:txBody>
        </p:sp>
        <p:sp>
          <p:nvSpPr>
            <p:cNvPr id="10122" name="object 10122"/>
            <p:cNvSpPr/>
            <p:nvPr/>
          </p:nvSpPr>
          <p:spPr>
            <a:xfrm>
              <a:off x="5512507" y="8624430"/>
              <a:ext cx="13335" cy="2540"/>
            </a:xfrm>
            <a:custGeom>
              <a:avLst/>
              <a:gdLst/>
              <a:ahLst/>
              <a:cxnLst/>
              <a:rect l="l" t="t" r="r" b="b"/>
              <a:pathLst>
                <a:path w="13335" h="2540">
                  <a:moveTo>
                    <a:pt x="12931" y="0"/>
                  </a:moveTo>
                  <a:lnTo>
                    <a:pt x="0" y="0"/>
                  </a:lnTo>
                  <a:lnTo>
                    <a:pt x="232" y="2349"/>
                  </a:lnTo>
                  <a:lnTo>
                    <a:pt x="12931" y="2349"/>
                  </a:lnTo>
                  <a:lnTo>
                    <a:pt x="12931" y="0"/>
                  </a:lnTo>
                  <a:close/>
                </a:path>
              </a:pathLst>
            </a:custGeom>
            <a:solidFill>
              <a:srgbClr val="FFDC52"/>
            </a:solidFill>
          </p:spPr>
          <p:txBody>
            <a:bodyPr wrap="square" lIns="0" tIns="0" rIns="0" bIns="0" rtlCol="0"/>
            <a:lstStyle/>
            <a:p>
              <a:endParaRPr/>
            </a:p>
          </p:txBody>
        </p:sp>
        <p:sp>
          <p:nvSpPr>
            <p:cNvPr id="10123" name="object 10123"/>
            <p:cNvSpPr/>
            <p:nvPr/>
          </p:nvSpPr>
          <p:spPr>
            <a:xfrm>
              <a:off x="5512612" y="8623693"/>
              <a:ext cx="4445" cy="1270"/>
            </a:xfrm>
            <a:custGeom>
              <a:avLst/>
              <a:gdLst/>
              <a:ahLst/>
              <a:cxnLst/>
              <a:rect l="l" t="t" r="r" b="b"/>
              <a:pathLst>
                <a:path w="4445" h="1270">
                  <a:moveTo>
                    <a:pt x="0" y="736"/>
                  </a:moveTo>
                  <a:lnTo>
                    <a:pt x="3949" y="0"/>
                  </a:lnTo>
                </a:path>
              </a:pathLst>
            </a:custGeom>
            <a:ln w="25400">
              <a:solidFill>
                <a:srgbClr val="FEE061"/>
              </a:solidFill>
            </a:ln>
          </p:spPr>
          <p:txBody>
            <a:bodyPr wrap="square" lIns="0" tIns="0" rIns="0" bIns="0" rtlCol="0"/>
            <a:lstStyle/>
            <a:p>
              <a:endParaRPr/>
            </a:p>
          </p:txBody>
        </p:sp>
        <p:sp>
          <p:nvSpPr>
            <p:cNvPr id="10124" name="object 10124"/>
            <p:cNvSpPr/>
            <p:nvPr/>
          </p:nvSpPr>
          <p:spPr>
            <a:xfrm>
              <a:off x="5516562" y="8623693"/>
              <a:ext cx="635" cy="3175"/>
            </a:xfrm>
            <a:custGeom>
              <a:avLst/>
              <a:gdLst/>
              <a:ahLst/>
              <a:cxnLst/>
              <a:rect l="l" t="t" r="r" b="b"/>
              <a:pathLst>
                <a:path w="635" h="3175">
                  <a:moveTo>
                    <a:pt x="0" y="0"/>
                  </a:moveTo>
                  <a:lnTo>
                    <a:pt x="596" y="3111"/>
                  </a:lnTo>
                </a:path>
              </a:pathLst>
            </a:custGeom>
            <a:ln w="25400">
              <a:solidFill>
                <a:srgbClr val="FDE46E"/>
              </a:solidFill>
            </a:ln>
          </p:spPr>
          <p:txBody>
            <a:bodyPr wrap="square" lIns="0" tIns="0" rIns="0" bIns="0" rtlCol="0"/>
            <a:lstStyle/>
            <a:p>
              <a:endParaRPr/>
            </a:p>
          </p:txBody>
        </p:sp>
        <p:sp>
          <p:nvSpPr>
            <p:cNvPr id="10125" name="object 10125"/>
            <p:cNvSpPr/>
            <p:nvPr/>
          </p:nvSpPr>
          <p:spPr>
            <a:xfrm>
              <a:off x="5512600" y="8620239"/>
              <a:ext cx="4445" cy="4445"/>
            </a:xfrm>
            <a:custGeom>
              <a:avLst/>
              <a:gdLst/>
              <a:ahLst/>
              <a:cxnLst/>
              <a:rect l="l" t="t" r="r" b="b"/>
              <a:pathLst>
                <a:path w="4445" h="4445">
                  <a:moveTo>
                    <a:pt x="3225" y="0"/>
                  </a:moveTo>
                  <a:lnTo>
                    <a:pt x="0" y="3428"/>
                  </a:lnTo>
                  <a:lnTo>
                    <a:pt x="12" y="4190"/>
                  </a:lnTo>
                  <a:lnTo>
                    <a:pt x="1308" y="4013"/>
                  </a:lnTo>
                  <a:lnTo>
                    <a:pt x="2628" y="3771"/>
                  </a:lnTo>
                  <a:lnTo>
                    <a:pt x="3962" y="3454"/>
                  </a:lnTo>
                  <a:lnTo>
                    <a:pt x="3721" y="2336"/>
                  </a:lnTo>
                  <a:lnTo>
                    <a:pt x="3454" y="1155"/>
                  </a:lnTo>
                  <a:lnTo>
                    <a:pt x="3225" y="0"/>
                  </a:lnTo>
                  <a:close/>
                </a:path>
              </a:pathLst>
            </a:custGeom>
            <a:solidFill>
              <a:srgbClr val="FEE163"/>
            </a:solidFill>
          </p:spPr>
          <p:txBody>
            <a:bodyPr wrap="square" lIns="0" tIns="0" rIns="0" bIns="0" rtlCol="0"/>
            <a:lstStyle/>
            <a:p>
              <a:endParaRPr/>
            </a:p>
          </p:txBody>
        </p:sp>
        <p:sp>
          <p:nvSpPr>
            <p:cNvPr id="10126" name="object 10126"/>
            <p:cNvSpPr/>
            <p:nvPr/>
          </p:nvSpPr>
          <p:spPr>
            <a:xfrm>
              <a:off x="5512612" y="8623693"/>
              <a:ext cx="4445" cy="1270"/>
            </a:xfrm>
            <a:custGeom>
              <a:avLst/>
              <a:gdLst/>
              <a:ahLst/>
              <a:cxnLst/>
              <a:rect l="l" t="t" r="r" b="b"/>
              <a:pathLst>
                <a:path w="4445" h="1270">
                  <a:moveTo>
                    <a:pt x="3949" y="0"/>
                  </a:moveTo>
                  <a:lnTo>
                    <a:pt x="0" y="736"/>
                  </a:lnTo>
                </a:path>
              </a:pathLst>
            </a:custGeom>
            <a:ln w="25400">
              <a:solidFill>
                <a:srgbClr val="FEE061"/>
              </a:solidFill>
            </a:ln>
          </p:spPr>
          <p:txBody>
            <a:bodyPr wrap="square" lIns="0" tIns="0" rIns="0" bIns="0" rtlCol="0"/>
            <a:lstStyle/>
            <a:p>
              <a:endParaRPr/>
            </a:p>
          </p:txBody>
        </p:sp>
        <p:sp>
          <p:nvSpPr>
            <p:cNvPr id="10127" name="object 10127"/>
            <p:cNvSpPr/>
            <p:nvPr/>
          </p:nvSpPr>
          <p:spPr>
            <a:xfrm>
              <a:off x="5512507" y="8622233"/>
              <a:ext cx="13335" cy="2540"/>
            </a:xfrm>
            <a:custGeom>
              <a:avLst/>
              <a:gdLst/>
              <a:ahLst/>
              <a:cxnLst/>
              <a:rect l="l" t="t" r="r" b="b"/>
              <a:pathLst>
                <a:path w="13335" h="2540">
                  <a:moveTo>
                    <a:pt x="12868" y="0"/>
                  </a:moveTo>
                  <a:lnTo>
                    <a:pt x="33" y="0"/>
                  </a:lnTo>
                  <a:lnTo>
                    <a:pt x="0" y="2197"/>
                  </a:lnTo>
                  <a:lnTo>
                    <a:pt x="12868" y="2197"/>
                  </a:lnTo>
                  <a:lnTo>
                    <a:pt x="12868" y="0"/>
                  </a:lnTo>
                  <a:close/>
                </a:path>
              </a:pathLst>
            </a:custGeom>
            <a:solidFill>
              <a:srgbClr val="FFDE59"/>
            </a:solidFill>
          </p:spPr>
          <p:txBody>
            <a:bodyPr wrap="square" lIns="0" tIns="0" rIns="0" bIns="0" rtlCol="0"/>
            <a:lstStyle/>
            <a:p>
              <a:endParaRPr/>
            </a:p>
          </p:txBody>
        </p:sp>
        <p:sp>
          <p:nvSpPr>
            <p:cNvPr id="10128" name="object 10128"/>
            <p:cNvSpPr/>
            <p:nvPr/>
          </p:nvSpPr>
          <p:spPr>
            <a:xfrm>
              <a:off x="5512676" y="8620239"/>
              <a:ext cx="3175" cy="2540"/>
            </a:xfrm>
            <a:custGeom>
              <a:avLst/>
              <a:gdLst/>
              <a:ahLst/>
              <a:cxnLst/>
              <a:rect l="l" t="t" r="r" b="b"/>
              <a:pathLst>
                <a:path w="3175" h="2540">
                  <a:moveTo>
                    <a:pt x="0" y="1993"/>
                  </a:moveTo>
                  <a:lnTo>
                    <a:pt x="3149" y="0"/>
                  </a:lnTo>
                </a:path>
              </a:pathLst>
            </a:custGeom>
            <a:ln w="25400">
              <a:solidFill>
                <a:srgbClr val="FEE266"/>
              </a:solidFill>
            </a:ln>
          </p:spPr>
          <p:txBody>
            <a:bodyPr wrap="square" lIns="0" tIns="0" rIns="0" bIns="0" rtlCol="0"/>
            <a:lstStyle/>
            <a:p>
              <a:endParaRPr/>
            </a:p>
          </p:txBody>
        </p:sp>
        <p:sp>
          <p:nvSpPr>
            <p:cNvPr id="10129" name="object 10129"/>
            <p:cNvSpPr/>
            <p:nvPr/>
          </p:nvSpPr>
          <p:spPr>
            <a:xfrm>
              <a:off x="5515825" y="8620239"/>
              <a:ext cx="1270" cy="3810"/>
            </a:xfrm>
            <a:custGeom>
              <a:avLst/>
              <a:gdLst/>
              <a:ahLst/>
              <a:cxnLst/>
              <a:rect l="l" t="t" r="r" b="b"/>
              <a:pathLst>
                <a:path w="1270" h="3809">
                  <a:moveTo>
                    <a:pt x="0" y="0"/>
                  </a:moveTo>
                  <a:lnTo>
                    <a:pt x="736" y="3454"/>
                  </a:lnTo>
                </a:path>
              </a:pathLst>
            </a:custGeom>
            <a:ln w="25400">
              <a:solidFill>
                <a:srgbClr val="FDE46D"/>
              </a:solidFill>
            </a:ln>
          </p:spPr>
          <p:txBody>
            <a:bodyPr wrap="square" lIns="0" tIns="0" rIns="0" bIns="0" rtlCol="0"/>
            <a:lstStyle/>
            <a:p>
              <a:endParaRPr/>
            </a:p>
          </p:txBody>
        </p:sp>
        <p:sp>
          <p:nvSpPr>
            <p:cNvPr id="10130" name="object 10130"/>
            <p:cNvSpPr/>
            <p:nvPr/>
          </p:nvSpPr>
          <p:spPr>
            <a:xfrm>
              <a:off x="5515241" y="8614511"/>
              <a:ext cx="4445" cy="6350"/>
            </a:xfrm>
            <a:custGeom>
              <a:avLst/>
              <a:gdLst/>
              <a:ahLst/>
              <a:cxnLst/>
              <a:rect l="l" t="t" r="r" b="b"/>
              <a:pathLst>
                <a:path w="4445" h="6350">
                  <a:moveTo>
                    <a:pt x="3111" y="0"/>
                  </a:moveTo>
                  <a:lnTo>
                    <a:pt x="1981" y="685"/>
                  </a:lnTo>
                  <a:lnTo>
                    <a:pt x="927" y="1473"/>
                  </a:lnTo>
                  <a:lnTo>
                    <a:pt x="0" y="2400"/>
                  </a:lnTo>
                  <a:lnTo>
                    <a:pt x="139" y="3429"/>
                  </a:lnTo>
                  <a:lnTo>
                    <a:pt x="342" y="4572"/>
                  </a:lnTo>
                  <a:lnTo>
                    <a:pt x="584" y="5727"/>
                  </a:lnTo>
                  <a:lnTo>
                    <a:pt x="1714" y="5118"/>
                  </a:lnTo>
                  <a:lnTo>
                    <a:pt x="2933" y="4559"/>
                  </a:lnTo>
                  <a:lnTo>
                    <a:pt x="4190" y="4025"/>
                  </a:lnTo>
                  <a:lnTo>
                    <a:pt x="3797" y="2641"/>
                  </a:lnTo>
                  <a:lnTo>
                    <a:pt x="3428" y="1269"/>
                  </a:lnTo>
                  <a:lnTo>
                    <a:pt x="3111" y="0"/>
                  </a:lnTo>
                  <a:close/>
                </a:path>
              </a:pathLst>
            </a:custGeom>
            <a:solidFill>
              <a:srgbClr val="FCE675"/>
            </a:solidFill>
          </p:spPr>
          <p:txBody>
            <a:bodyPr wrap="square" lIns="0" tIns="0" rIns="0" bIns="0" rtlCol="0"/>
            <a:lstStyle/>
            <a:p>
              <a:endParaRPr/>
            </a:p>
          </p:txBody>
        </p:sp>
        <p:sp>
          <p:nvSpPr>
            <p:cNvPr id="10131" name="object 10131"/>
            <p:cNvSpPr/>
            <p:nvPr/>
          </p:nvSpPr>
          <p:spPr>
            <a:xfrm>
              <a:off x="5515825" y="8618537"/>
              <a:ext cx="3810" cy="1905"/>
            </a:xfrm>
            <a:custGeom>
              <a:avLst/>
              <a:gdLst/>
              <a:ahLst/>
              <a:cxnLst/>
              <a:rect l="l" t="t" r="r" b="b"/>
              <a:pathLst>
                <a:path w="3810" h="1904">
                  <a:moveTo>
                    <a:pt x="3606" y="0"/>
                  </a:moveTo>
                  <a:lnTo>
                    <a:pt x="0" y="1701"/>
                  </a:lnTo>
                </a:path>
              </a:pathLst>
            </a:custGeom>
            <a:ln w="25400">
              <a:solidFill>
                <a:srgbClr val="FCE675"/>
              </a:solidFill>
            </a:ln>
          </p:spPr>
          <p:txBody>
            <a:bodyPr wrap="square" lIns="0" tIns="0" rIns="0" bIns="0" rtlCol="0"/>
            <a:lstStyle/>
            <a:p>
              <a:endParaRPr/>
            </a:p>
          </p:txBody>
        </p:sp>
        <p:sp>
          <p:nvSpPr>
            <p:cNvPr id="10132" name="object 10132"/>
            <p:cNvSpPr/>
            <p:nvPr/>
          </p:nvSpPr>
          <p:spPr>
            <a:xfrm>
              <a:off x="5515241" y="8616912"/>
              <a:ext cx="635" cy="3810"/>
            </a:xfrm>
            <a:custGeom>
              <a:avLst/>
              <a:gdLst/>
              <a:ahLst/>
              <a:cxnLst/>
              <a:rect l="l" t="t" r="r" b="b"/>
              <a:pathLst>
                <a:path w="635" h="3809">
                  <a:moveTo>
                    <a:pt x="584" y="3327"/>
                  </a:moveTo>
                  <a:lnTo>
                    <a:pt x="0" y="0"/>
                  </a:lnTo>
                </a:path>
              </a:pathLst>
            </a:custGeom>
            <a:ln w="25400">
              <a:solidFill>
                <a:srgbClr val="FDE46F"/>
              </a:solidFill>
            </a:ln>
          </p:spPr>
          <p:txBody>
            <a:bodyPr wrap="square" lIns="0" tIns="0" rIns="0" bIns="0" rtlCol="0"/>
            <a:lstStyle/>
            <a:p>
              <a:endParaRPr/>
            </a:p>
          </p:txBody>
        </p:sp>
        <p:sp>
          <p:nvSpPr>
            <p:cNvPr id="10133" name="object 10133"/>
            <p:cNvSpPr/>
            <p:nvPr/>
          </p:nvSpPr>
          <p:spPr>
            <a:xfrm>
              <a:off x="5515241" y="8614511"/>
              <a:ext cx="3175" cy="2540"/>
            </a:xfrm>
            <a:custGeom>
              <a:avLst/>
              <a:gdLst/>
              <a:ahLst/>
              <a:cxnLst/>
              <a:rect l="l" t="t" r="r" b="b"/>
              <a:pathLst>
                <a:path w="3175" h="2540">
                  <a:moveTo>
                    <a:pt x="0" y="2400"/>
                  </a:moveTo>
                  <a:lnTo>
                    <a:pt x="3111" y="0"/>
                  </a:lnTo>
                </a:path>
              </a:pathLst>
            </a:custGeom>
            <a:ln w="25400">
              <a:solidFill>
                <a:srgbClr val="FCE675"/>
              </a:solidFill>
            </a:ln>
          </p:spPr>
          <p:txBody>
            <a:bodyPr wrap="square" lIns="0" tIns="0" rIns="0" bIns="0" rtlCol="0"/>
            <a:lstStyle/>
            <a:p>
              <a:endParaRPr/>
            </a:p>
          </p:txBody>
        </p:sp>
        <p:sp>
          <p:nvSpPr>
            <p:cNvPr id="10134" name="object 10134"/>
            <p:cNvSpPr/>
            <p:nvPr/>
          </p:nvSpPr>
          <p:spPr>
            <a:xfrm>
              <a:off x="5518353" y="8614511"/>
              <a:ext cx="1270" cy="4445"/>
            </a:xfrm>
            <a:custGeom>
              <a:avLst/>
              <a:gdLst/>
              <a:ahLst/>
              <a:cxnLst/>
              <a:rect l="l" t="t" r="r" b="b"/>
              <a:pathLst>
                <a:path w="1270" h="4445">
                  <a:moveTo>
                    <a:pt x="0" y="0"/>
                  </a:moveTo>
                  <a:lnTo>
                    <a:pt x="1079" y="4025"/>
                  </a:lnTo>
                </a:path>
              </a:pathLst>
            </a:custGeom>
            <a:ln w="25400">
              <a:solidFill>
                <a:srgbClr val="FCE77B"/>
              </a:solidFill>
            </a:ln>
          </p:spPr>
          <p:txBody>
            <a:bodyPr wrap="square" lIns="0" tIns="0" rIns="0" bIns="0" rtlCol="0"/>
            <a:lstStyle/>
            <a:p>
              <a:endParaRPr/>
            </a:p>
          </p:txBody>
        </p:sp>
        <p:sp>
          <p:nvSpPr>
            <p:cNvPr id="10135" name="object 10135"/>
            <p:cNvSpPr/>
            <p:nvPr/>
          </p:nvSpPr>
          <p:spPr>
            <a:xfrm>
              <a:off x="5515063" y="8610993"/>
              <a:ext cx="3810" cy="6350"/>
            </a:xfrm>
            <a:custGeom>
              <a:avLst/>
              <a:gdLst/>
              <a:ahLst/>
              <a:cxnLst/>
              <a:rect l="l" t="t" r="r" b="b"/>
              <a:pathLst>
                <a:path w="3810" h="6350">
                  <a:moveTo>
                    <a:pt x="2552" y="0"/>
                  </a:moveTo>
                  <a:lnTo>
                    <a:pt x="1625" y="927"/>
                  </a:lnTo>
                  <a:lnTo>
                    <a:pt x="787" y="2006"/>
                  </a:lnTo>
                  <a:lnTo>
                    <a:pt x="63" y="3213"/>
                  </a:lnTo>
                  <a:lnTo>
                    <a:pt x="0" y="3962"/>
                  </a:lnTo>
                  <a:lnTo>
                    <a:pt x="50" y="4889"/>
                  </a:lnTo>
                  <a:lnTo>
                    <a:pt x="177" y="5918"/>
                  </a:lnTo>
                  <a:lnTo>
                    <a:pt x="1104" y="4991"/>
                  </a:lnTo>
                  <a:lnTo>
                    <a:pt x="2159" y="4203"/>
                  </a:lnTo>
                  <a:lnTo>
                    <a:pt x="3289" y="3517"/>
                  </a:lnTo>
                  <a:lnTo>
                    <a:pt x="2959" y="2235"/>
                  </a:lnTo>
                  <a:lnTo>
                    <a:pt x="2705" y="1041"/>
                  </a:lnTo>
                  <a:lnTo>
                    <a:pt x="2552" y="0"/>
                  </a:lnTo>
                  <a:close/>
                </a:path>
              </a:pathLst>
            </a:custGeom>
            <a:solidFill>
              <a:srgbClr val="FCE67A"/>
            </a:solidFill>
          </p:spPr>
          <p:txBody>
            <a:bodyPr wrap="square" lIns="0" tIns="0" rIns="0" bIns="0" rtlCol="0"/>
            <a:lstStyle/>
            <a:p>
              <a:endParaRPr/>
            </a:p>
          </p:txBody>
        </p:sp>
        <p:sp>
          <p:nvSpPr>
            <p:cNvPr id="10136" name="object 10136"/>
            <p:cNvSpPr/>
            <p:nvPr/>
          </p:nvSpPr>
          <p:spPr>
            <a:xfrm>
              <a:off x="5515241" y="8614511"/>
              <a:ext cx="3175" cy="2540"/>
            </a:xfrm>
            <a:custGeom>
              <a:avLst/>
              <a:gdLst/>
              <a:ahLst/>
              <a:cxnLst/>
              <a:rect l="l" t="t" r="r" b="b"/>
              <a:pathLst>
                <a:path w="3175" h="2540">
                  <a:moveTo>
                    <a:pt x="3111" y="0"/>
                  </a:moveTo>
                  <a:lnTo>
                    <a:pt x="0" y="2400"/>
                  </a:lnTo>
                </a:path>
              </a:pathLst>
            </a:custGeom>
            <a:ln w="25400">
              <a:solidFill>
                <a:srgbClr val="FCE675"/>
              </a:solidFill>
            </a:ln>
          </p:spPr>
          <p:txBody>
            <a:bodyPr wrap="square" lIns="0" tIns="0" rIns="0" bIns="0" rtlCol="0"/>
            <a:lstStyle/>
            <a:p>
              <a:endParaRPr/>
            </a:p>
          </p:txBody>
        </p:sp>
        <p:sp>
          <p:nvSpPr>
            <p:cNvPr id="10137" name="object 10137"/>
            <p:cNvSpPr/>
            <p:nvPr/>
          </p:nvSpPr>
          <p:spPr>
            <a:xfrm>
              <a:off x="5513783" y="8614206"/>
              <a:ext cx="14604" cy="3175"/>
            </a:xfrm>
            <a:custGeom>
              <a:avLst/>
              <a:gdLst/>
              <a:ahLst/>
              <a:cxnLst/>
              <a:rect l="l" t="t" r="r" b="b"/>
              <a:pathLst>
                <a:path w="14604" h="3175">
                  <a:moveTo>
                    <a:pt x="14157" y="0"/>
                  </a:moveTo>
                  <a:lnTo>
                    <a:pt x="786" y="0"/>
                  </a:lnTo>
                  <a:lnTo>
                    <a:pt x="0" y="2705"/>
                  </a:lnTo>
                  <a:lnTo>
                    <a:pt x="14157" y="2705"/>
                  </a:lnTo>
                  <a:lnTo>
                    <a:pt x="14157" y="0"/>
                  </a:lnTo>
                  <a:close/>
                </a:path>
              </a:pathLst>
            </a:custGeom>
            <a:solidFill>
              <a:srgbClr val="FDE67A"/>
            </a:solidFill>
          </p:spPr>
          <p:txBody>
            <a:bodyPr wrap="square" lIns="0" tIns="0" rIns="0" bIns="0" rtlCol="0"/>
            <a:lstStyle/>
            <a:p>
              <a:endParaRPr/>
            </a:p>
          </p:txBody>
        </p:sp>
        <p:sp>
          <p:nvSpPr>
            <p:cNvPr id="10138" name="object 10138"/>
            <p:cNvSpPr/>
            <p:nvPr/>
          </p:nvSpPr>
          <p:spPr>
            <a:xfrm>
              <a:off x="5515127" y="8610993"/>
              <a:ext cx="2540" cy="3810"/>
            </a:xfrm>
            <a:custGeom>
              <a:avLst/>
              <a:gdLst/>
              <a:ahLst/>
              <a:cxnLst/>
              <a:rect l="l" t="t" r="r" b="b"/>
              <a:pathLst>
                <a:path w="2539" h="3809">
                  <a:moveTo>
                    <a:pt x="0" y="3213"/>
                  </a:moveTo>
                  <a:lnTo>
                    <a:pt x="2489" y="0"/>
                  </a:lnTo>
                </a:path>
              </a:pathLst>
            </a:custGeom>
            <a:ln w="25400">
              <a:solidFill>
                <a:srgbClr val="FCE77E"/>
              </a:solidFill>
            </a:ln>
          </p:spPr>
          <p:txBody>
            <a:bodyPr wrap="square" lIns="0" tIns="0" rIns="0" bIns="0" rtlCol="0"/>
            <a:lstStyle/>
            <a:p>
              <a:endParaRPr/>
            </a:p>
          </p:txBody>
        </p:sp>
        <p:sp>
          <p:nvSpPr>
            <p:cNvPr id="10139" name="object 10139"/>
            <p:cNvSpPr/>
            <p:nvPr/>
          </p:nvSpPr>
          <p:spPr>
            <a:xfrm>
              <a:off x="5517616" y="8610993"/>
              <a:ext cx="1270" cy="3810"/>
            </a:xfrm>
            <a:custGeom>
              <a:avLst/>
              <a:gdLst/>
              <a:ahLst/>
              <a:cxnLst/>
              <a:rect l="l" t="t" r="r" b="b"/>
              <a:pathLst>
                <a:path w="1270" h="3809">
                  <a:moveTo>
                    <a:pt x="0" y="0"/>
                  </a:moveTo>
                  <a:lnTo>
                    <a:pt x="736" y="3517"/>
                  </a:lnTo>
                </a:path>
              </a:pathLst>
            </a:custGeom>
            <a:ln w="25399">
              <a:solidFill>
                <a:srgbClr val="FCE67A"/>
              </a:solidFill>
            </a:ln>
          </p:spPr>
          <p:txBody>
            <a:bodyPr wrap="square" lIns="0" tIns="0" rIns="0" bIns="0" rtlCol="0"/>
            <a:lstStyle/>
            <a:p>
              <a:endParaRPr/>
            </a:p>
          </p:txBody>
        </p:sp>
        <p:sp>
          <p:nvSpPr>
            <p:cNvPr id="10140" name="object 10140"/>
            <p:cNvSpPr/>
            <p:nvPr/>
          </p:nvSpPr>
          <p:spPr>
            <a:xfrm>
              <a:off x="5512676" y="8616912"/>
              <a:ext cx="3175" cy="5715"/>
            </a:xfrm>
            <a:custGeom>
              <a:avLst/>
              <a:gdLst/>
              <a:ahLst/>
              <a:cxnLst/>
              <a:rect l="l" t="t" r="r" b="b"/>
              <a:pathLst>
                <a:path w="3175" h="5715">
                  <a:moveTo>
                    <a:pt x="2565" y="0"/>
                  </a:moveTo>
                  <a:lnTo>
                    <a:pt x="0" y="5321"/>
                  </a:lnTo>
                  <a:lnTo>
                    <a:pt x="952" y="4610"/>
                  </a:lnTo>
                  <a:lnTo>
                    <a:pt x="2006" y="3949"/>
                  </a:lnTo>
                  <a:lnTo>
                    <a:pt x="3149" y="3327"/>
                  </a:lnTo>
                  <a:lnTo>
                    <a:pt x="2908" y="2171"/>
                  </a:lnTo>
                  <a:lnTo>
                    <a:pt x="2705" y="1028"/>
                  </a:lnTo>
                  <a:lnTo>
                    <a:pt x="2565" y="0"/>
                  </a:lnTo>
                  <a:close/>
                </a:path>
              </a:pathLst>
            </a:custGeom>
            <a:solidFill>
              <a:srgbClr val="FEE36B"/>
            </a:solidFill>
          </p:spPr>
          <p:txBody>
            <a:bodyPr wrap="square" lIns="0" tIns="0" rIns="0" bIns="0" rtlCol="0"/>
            <a:lstStyle/>
            <a:p>
              <a:endParaRPr/>
            </a:p>
          </p:txBody>
        </p:sp>
        <p:sp>
          <p:nvSpPr>
            <p:cNvPr id="10141" name="object 10141"/>
            <p:cNvSpPr/>
            <p:nvPr/>
          </p:nvSpPr>
          <p:spPr>
            <a:xfrm>
              <a:off x="5512676" y="8620239"/>
              <a:ext cx="3175" cy="2540"/>
            </a:xfrm>
            <a:custGeom>
              <a:avLst/>
              <a:gdLst/>
              <a:ahLst/>
              <a:cxnLst/>
              <a:rect l="l" t="t" r="r" b="b"/>
              <a:pathLst>
                <a:path w="3175" h="2540">
                  <a:moveTo>
                    <a:pt x="3149" y="0"/>
                  </a:moveTo>
                  <a:lnTo>
                    <a:pt x="0" y="1993"/>
                  </a:lnTo>
                </a:path>
              </a:pathLst>
            </a:custGeom>
            <a:ln w="25400">
              <a:solidFill>
                <a:srgbClr val="FEE266"/>
              </a:solidFill>
            </a:ln>
          </p:spPr>
          <p:txBody>
            <a:bodyPr wrap="square" lIns="0" tIns="0" rIns="0" bIns="0" rtlCol="0"/>
            <a:lstStyle/>
            <a:p>
              <a:endParaRPr/>
            </a:p>
          </p:txBody>
        </p:sp>
        <p:sp>
          <p:nvSpPr>
            <p:cNvPr id="10142" name="object 10142"/>
            <p:cNvSpPr/>
            <p:nvPr/>
          </p:nvSpPr>
          <p:spPr>
            <a:xfrm>
              <a:off x="5512676" y="8620188"/>
              <a:ext cx="635" cy="2540"/>
            </a:xfrm>
            <a:custGeom>
              <a:avLst/>
              <a:gdLst/>
              <a:ahLst/>
              <a:cxnLst/>
              <a:rect l="l" t="t" r="r" b="b"/>
              <a:pathLst>
                <a:path w="635" h="2540">
                  <a:moveTo>
                    <a:pt x="0" y="2044"/>
                  </a:moveTo>
                  <a:lnTo>
                    <a:pt x="253" y="0"/>
                  </a:lnTo>
                </a:path>
              </a:pathLst>
            </a:custGeom>
            <a:ln w="25400">
              <a:solidFill>
                <a:srgbClr val="FFE267"/>
              </a:solidFill>
            </a:ln>
          </p:spPr>
          <p:txBody>
            <a:bodyPr wrap="square" lIns="0" tIns="0" rIns="0" bIns="0" rtlCol="0"/>
            <a:lstStyle/>
            <a:p>
              <a:endParaRPr/>
            </a:p>
          </p:txBody>
        </p:sp>
        <p:sp>
          <p:nvSpPr>
            <p:cNvPr id="10143" name="object 10143"/>
            <p:cNvSpPr/>
            <p:nvPr/>
          </p:nvSpPr>
          <p:spPr>
            <a:xfrm>
              <a:off x="5512930" y="8616912"/>
              <a:ext cx="2540" cy="3810"/>
            </a:xfrm>
            <a:custGeom>
              <a:avLst/>
              <a:gdLst/>
              <a:ahLst/>
              <a:cxnLst/>
              <a:rect l="l" t="t" r="r" b="b"/>
              <a:pathLst>
                <a:path w="2539" h="3809">
                  <a:moveTo>
                    <a:pt x="0" y="3276"/>
                  </a:moveTo>
                  <a:lnTo>
                    <a:pt x="2311" y="0"/>
                  </a:lnTo>
                </a:path>
              </a:pathLst>
            </a:custGeom>
            <a:ln w="25400">
              <a:solidFill>
                <a:srgbClr val="FEE472"/>
              </a:solidFill>
            </a:ln>
          </p:spPr>
          <p:txBody>
            <a:bodyPr wrap="square" lIns="0" tIns="0" rIns="0" bIns="0" rtlCol="0"/>
            <a:lstStyle/>
            <a:p>
              <a:endParaRPr/>
            </a:p>
          </p:txBody>
        </p:sp>
        <p:sp>
          <p:nvSpPr>
            <p:cNvPr id="10144" name="object 10144"/>
            <p:cNvSpPr/>
            <p:nvPr/>
          </p:nvSpPr>
          <p:spPr>
            <a:xfrm>
              <a:off x="5515241" y="8616912"/>
              <a:ext cx="635" cy="3810"/>
            </a:xfrm>
            <a:custGeom>
              <a:avLst/>
              <a:gdLst/>
              <a:ahLst/>
              <a:cxnLst/>
              <a:rect l="l" t="t" r="r" b="b"/>
              <a:pathLst>
                <a:path w="635" h="3809">
                  <a:moveTo>
                    <a:pt x="0" y="0"/>
                  </a:moveTo>
                  <a:lnTo>
                    <a:pt x="584" y="3327"/>
                  </a:lnTo>
                </a:path>
              </a:pathLst>
            </a:custGeom>
            <a:ln w="25400">
              <a:solidFill>
                <a:srgbClr val="FDE46F"/>
              </a:solidFill>
            </a:ln>
          </p:spPr>
          <p:txBody>
            <a:bodyPr wrap="square" lIns="0" tIns="0" rIns="0" bIns="0" rtlCol="0"/>
            <a:lstStyle/>
            <a:p>
              <a:endParaRPr/>
            </a:p>
          </p:txBody>
        </p:sp>
        <p:sp>
          <p:nvSpPr>
            <p:cNvPr id="10145" name="object 10145"/>
            <p:cNvSpPr/>
            <p:nvPr/>
          </p:nvSpPr>
          <p:spPr>
            <a:xfrm>
              <a:off x="5512930" y="8614206"/>
              <a:ext cx="2540" cy="6350"/>
            </a:xfrm>
            <a:custGeom>
              <a:avLst/>
              <a:gdLst/>
              <a:ahLst/>
              <a:cxnLst/>
              <a:rect l="l" t="t" r="r" b="b"/>
              <a:pathLst>
                <a:path w="2539" h="6350">
                  <a:moveTo>
                    <a:pt x="2197" y="0"/>
                  </a:moveTo>
                  <a:lnTo>
                    <a:pt x="1473" y="1219"/>
                  </a:lnTo>
                  <a:lnTo>
                    <a:pt x="893" y="2568"/>
                  </a:lnTo>
                  <a:lnTo>
                    <a:pt x="232" y="4840"/>
                  </a:lnTo>
                  <a:lnTo>
                    <a:pt x="0" y="5981"/>
                  </a:lnTo>
                  <a:lnTo>
                    <a:pt x="596" y="4724"/>
                  </a:lnTo>
                  <a:lnTo>
                    <a:pt x="1397" y="3644"/>
                  </a:lnTo>
                  <a:lnTo>
                    <a:pt x="2311" y="2705"/>
                  </a:lnTo>
                  <a:lnTo>
                    <a:pt x="2184" y="1676"/>
                  </a:lnTo>
                  <a:lnTo>
                    <a:pt x="2197" y="0"/>
                  </a:lnTo>
                  <a:close/>
                </a:path>
              </a:pathLst>
            </a:custGeom>
            <a:solidFill>
              <a:srgbClr val="FEE77C"/>
            </a:solidFill>
          </p:spPr>
          <p:txBody>
            <a:bodyPr wrap="square" lIns="0" tIns="0" rIns="0" bIns="0" rtlCol="0"/>
            <a:lstStyle/>
            <a:p>
              <a:endParaRPr/>
            </a:p>
          </p:txBody>
        </p:sp>
        <p:sp>
          <p:nvSpPr>
            <p:cNvPr id="10146" name="object 10146"/>
            <p:cNvSpPr/>
            <p:nvPr/>
          </p:nvSpPr>
          <p:spPr>
            <a:xfrm>
              <a:off x="5512930" y="8616912"/>
              <a:ext cx="2540" cy="3810"/>
            </a:xfrm>
            <a:custGeom>
              <a:avLst/>
              <a:gdLst/>
              <a:ahLst/>
              <a:cxnLst/>
              <a:rect l="l" t="t" r="r" b="b"/>
              <a:pathLst>
                <a:path w="2539" h="3809">
                  <a:moveTo>
                    <a:pt x="2311" y="0"/>
                  </a:moveTo>
                  <a:lnTo>
                    <a:pt x="0" y="3276"/>
                  </a:lnTo>
                </a:path>
              </a:pathLst>
            </a:custGeom>
            <a:ln w="25400">
              <a:solidFill>
                <a:srgbClr val="FEE472"/>
              </a:solidFill>
            </a:ln>
          </p:spPr>
          <p:txBody>
            <a:bodyPr wrap="square" lIns="0" tIns="0" rIns="0" bIns="0" rtlCol="0"/>
            <a:lstStyle/>
            <a:p>
              <a:endParaRPr/>
            </a:p>
          </p:txBody>
        </p:sp>
        <p:sp>
          <p:nvSpPr>
            <p:cNvPr id="10147" name="object 10147"/>
            <p:cNvSpPr/>
            <p:nvPr/>
          </p:nvSpPr>
          <p:spPr>
            <a:xfrm>
              <a:off x="5512930" y="8618462"/>
              <a:ext cx="635" cy="1905"/>
            </a:xfrm>
            <a:custGeom>
              <a:avLst/>
              <a:gdLst/>
              <a:ahLst/>
              <a:cxnLst/>
              <a:rect l="l" t="t" r="r" b="b"/>
              <a:pathLst>
                <a:path w="635" h="1904">
                  <a:moveTo>
                    <a:pt x="0" y="1726"/>
                  </a:moveTo>
                  <a:lnTo>
                    <a:pt x="402" y="0"/>
                  </a:lnTo>
                </a:path>
              </a:pathLst>
            </a:custGeom>
            <a:ln w="25399">
              <a:solidFill>
                <a:srgbClr val="FFE77D"/>
              </a:solidFill>
            </a:ln>
          </p:spPr>
          <p:txBody>
            <a:bodyPr wrap="square" lIns="0" tIns="0" rIns="0" bIns="0" rtlCol="0"/>
            <a:lstStyle/>
            <a:p>
              <a:endParaRPr/>
            </a:p>
          </p:txBody>
        </p:sp>
        <p:sp>
          <p:nvSpPr>
            <p:cNvPr id="10148" name="object 10148"/>
            <p:cNvSpPr/>
            <p:nvPr/>
          </p:nvSpPr>
          <p:spPr>
            <a:xfrm>
              <a:off x="5513406" y="8614206"/>
              <a:ext cx="1905" cy="4445"/>
            </a:xfrm>
            <a:custGeom>
              <a:avLst/>
              <a:gdLst/>
              <a:ahLst/>
              <a:cxnLst/>
              <a:rect l="l" t="t" r="r" b="b"/>
              <a:pathLst>
                <a:path w="1904" h="4445">
                  <a:moveTo>
                    <a:pt x="0" y="4003"/>
                  </a:moveTo>
                  <a:lnTo>
                    <a:pt x="1720" y="0"/>
                  </a:lnTo>
                </a:path>
              </a:pathLst>
            </a:custGeom>
            <a:ln w="25400">
              <a:solidFill>
                <a:srgbClr val="FEE986"/>
              </a:solidFill>
            </a:ln>
          </p:spPr>
          <p:txBody>
            <a:bodyPr wrap="square" lIns="0" tIns="0" rIns="0" bIns="0" rtlCol="0"/>
            <a:lstStyle/>
            <a:p>
              <a:endParaRPr/>
            </a:p>
          </p:txBody>
        </p:sp>
        <p:sp>
          <p:nvSpPr>
            <p:cNvPr id="10149" name="object 10149"/>
            <p:cNvSpPr/>
            <p:nvPr/>
          </p:nvSpPr>
          <p:spPr>
            <a:xfrm>
              <a:off x="5513783" y="8614206"/>
              <a:ext cx="14604" cy="3175"/>
            </a:xfrm>
            <a:custGeom>
              <a:avLst/>
              <a:gdLst/>
              <a:ahLst/>
              <a:cxnLst/>
              <a:rect l="l" t="t" r="r" b="b"/>
              <a:pathLst>
                <a:path w="14604" h="3175">
                  <a:moveTo>
                    <a:pt x="14157" y="0"/>
                  </a:moveTo>
                  <a:lnTo>
                    <a:pt x="786" y="0"/>
                  </a:lnTo>
                  <a:lnTo>
                    <a:pt x="0" y="2705"/>
                  </a:lnTo>
                  <a:lnTo>
                    <a:pt x="14157" y="2705"/>
                  </a:lnTo>
                  <a:lnTo>
                    <a:pt x="14157" y="0"/>
                  </a:lnTo>
                  <a:close/>
                </a:path>
              </a:pathLst>
            </a:custGeom>
            <a:solidFill>
              <a:srgbClr val="FDE67A"/>
            </a:solidFill>
          </p:spPr>
          <p:txBody>
            <a:bodyPr wrap="square" lIns="0" tIns="0" rIns="0" bIns="0" rtlCol="0"/>
            <a:lstStyle/>
            <a:p>
              <a:endParaRPr/>
            </a:p>
          </p:txBody>
        </p:sp>
        <p:pic>
          <p:nvPicPr>
            <p:cNvPr id="10150" name="object 10150"/>
            <p:cNvPicPr/>
            <p:nvPr/>
          </p:nvPicPr>
          <p:blipFill>
            <a:blip r:embed="rId72" cstate="print"/>
            <a:stretch>
              <a:fillRect/>
            </a:stretch>
          </p:blipFill>
          <p:spPr>
            <a:xfrm>
              <a:off x="5512422" y="8563216"/>
              <a:ext cx="100977" cy="85483"/>
            </a:xfrm>
            <a:prstGeom prst="rect">
              <a:avLst/>
            </a:prstGeom>
          </p:spPr>
        </p:pic>
        <p:pic>
          <p:nvPicPr>
            <p:cNvPr id="10151" name="object 10151"/>
            <p:cNvPicPr/>
            <p:nvPr/>
          </p:nvPicPr>
          <p:blipFill>
            <a:blip r:embed="rId73" cstate="print"/>
            <a:stretch>
              <a:fillRect/>
            </a:stretch>
          </p:blipFill>
          <p:spPr>
            <a:xfrm>
              <a:off x="6191545" y="8590775"/>
              <a:ext cx="219388" cy="203365"/>
            </a:xfrm>
            <a:prstGeom prst="rect">
              <a:avLst/>
            </a:prstGeom>
          </p:spPr>
        </p:pic>
        <p:pic>
          <p:nvPicPr>
            <p:cNvPr id="10152" name="object 10152"/>
            <p:cNvPicPr/>
            <p:nvPr/>
          </p:nvPicPr>
          <p:blipFill>
            <a:blip r:embed="rId74" cstate="print"/>
            <a:stretch>
              <a:fillRect/>
            </a:stretch>
          </p:blipFill>
          <p:spPr>
            <a:xfrm>
              <a:off x="5537378" y="8408809"/>
              <a:ext cx="253554" cy="318060"/>
            </a:xfrm>
            <a:prstGeom prst="rect">
              <a:avLst/>
            </a:prstGeom>
          </p:spPr>
        </p:pic>
        <p:pic>
          <p:nvPicPr>
            <p:cNvPr id="10153" name="object 10153"/>
            <p:cNvPicPr/>
            <p:nvPr/>
          </p:nvPicPr>
          <p:blipFill>
            <a:blip r:embed="rId75" cstate="print"/>
            <a:stretch>
              <a:fillRect/>
            </a:stretch>
          </p:blipFill>
          <p:spPr>
            <a:xfrm>
              <a:off x="5620435" y="8401100"/>
              <a:ext cx="319224" cy="354324"/>
            </a:xfrm>
            <a:prstGeom prst="rect">
              <a:avLst/>
            </a:prstGeom>
          </p:spPr>
        </p:pic>
        <p:pic>
          <p:nvPicPr>
            <p:cNvPr id="10154" name="object 10154"/>
            <p:cNvPicPr/>
            <p:nvPr/>
          </p:nvPicPr>
          <p:blipFill>
            <a:blip r:embed="rId76" cstate="print"/>
            <a:stretch>
              <a:fillRect/>
            </a:stretch>
          </p:blipFill>
          <p:spPr>
            <a:xfrm>
              <a:off x="5884082" y="8495069"/>
              <a:ext cx="163759" cy="160069"/>
            </a:xfrm>
            <a:prstGeom prst="rect">
              <a:avLst/>
            </a:prstGeom>
          </p:spPr>
        </p:pic>
        <p:pic>
          <p:nvPicPr>
            <p:cNvPr id="10155" name="object 10155"/>
            <p:cNvPicPr/>
            <p:nvPr/>
          </p:nvPicPr>
          <p:blipFill>
            <a:blip r:embed="rId77" cstate="print"/>
            <a:stretch>
              <a:fillRect/>
            </a:stretch>
          </p:blipFill>
          <p:spPr>
            <a:xfrm>
              <a:off x="6061309" y="8550530"/>
              <a:ext cx="152546" cy="170991"/>
            </a:xfrm>
            <a:prstGeom prst="rect">
              <a:avLst/>
            </a:prstGeom>
          </p:spPr>
        </p:pic>
        <p:sp>
          <p:nvSpPr>
            <p:cNvPr id="10156" name="object 10156"/>
            <p:cNvSpPr/>
            <p:nvPr/>
          </p:nvSpPr>
          <p:spPr>
            <a:xfrm>
              <a:off x="5950521" y="8764625"/>
              <a:ext cx="18415" cy="13970"/>
            </a:xfrm>
            <a:custGeom>
              <a:avLst/>
              <a:gdLst/>
              <a:ahLst/>
              <a:cxnLst/>
              <a:rect l="l" t="t" r="r" b="b"/>
              <a:pathLst>
                <a:path w="18414" h="13970">
                  <a:moveTo>
                    <a:pt x="0" y="0"/>
                  </a:moveTo>
                  <a:lnTo>
                    <a:pt x="17970" y="13893"/>
                  </a:lnTo>
                  <a:lnTo>
                    <a:pt x="13474" y="11175"/>
                  </a:lnTo>
                  <a:lnTo>
                    <a:pt x="9626" y="6883"/>
                  </a:lnTo>
                  <a:lnTo>
                    <a:pt x="6286" y="1396"/>
                  </a:lnTo>
                  <a:lnTo>
                    <a:pt x="4152" y="1066"/>
                  </a:lnTo>
                  <a:lnTo>
                    <a:pt x="2057" y="609"/>
                  </a:lnTo>
                  <a:lnTo>
                    <a:pt x="0" y="0"/>
                  </a:lnTo>
                  <a:close/>
                </a:path>
              </a:pathLst>
            </a:custGeom>
            <a:solidFill>
              <a:srgbClr val="F6B435"/>
            </a:solidFill>
          </p:spPr>
          <p:txBody>
            <a:bodyPr wrap="square" lIns="0" tIns="0" rIns="0" bIns="0" rtlCol="0"/>
            <a:lstStyle/>
            <a:p>
              <a:endParaRPr/>
            </a:p>
          </p:txBody>
        </p:sp>
        <p:sp>
          <p:nvSpPr>
            <p:cNvPr id="10157" name="object 10157"/>
            <p:cNvSpPr/>
            <p:nvPr/>
          </p:nvSpPr>
          <p:spPr>
            <a:xfrm>
              <a:off x="5950521" y="8764625"/>
              <a:ext cx="12700" cy="12065"/>
            </a:xfrm>
            <a:custGeom>
              <a:avLst/>
              <a:gdLst/>
              <a:ahLst/>
              <a:cxnLst/>
              <a:rect l="l" t="t" r="r" b="b"/>
              <a:pathLst>
                <a:path w="12700" h="12065">
                  <a:moveTo>
                    <a:pt x="12643" y="11882"/>
                  </a:moveTo>
                  <a:lnTo>
                    <a:pt x="0" y="0"/>
                  </a:lnTo>
                </a:path>
              </a:pathLst>
            </a:custGeom>
            <a:ln w="25400">
              <a:solidFill>
                <a:srgbClr val="F5B335"/>
              </a:solidFill>
            </a:ln>
          </p:spPr>
          <p:txBody>
            <a:bodyPr wrap="square" lIns="0" tIns="0" rIns="0" bIns="0" rtlCol="0"/>
            <a:lstStyle/>
            <a:p>
              <a:endParaRPr/>
            </a:p>
          </p:txBody>
        </p:sp>
        <p:sp>
          <p:nvSpPr>
            <p:cNvPr id="10158" name="object 10158"/>
            <p:cNvSpPr/>
            <p:nvPr/>
          </p:nvSpPr>
          <p:spPr>
            <a:xfrm>
              <a:off x="5950521" y="8764625"/>
              <a:ext cx="6350" cy="1905"/>
            </a:xfrm>
            <a:custGeom>
              <a:avLst/>
              <a:gdLst/>
              <a:ahLst/>
              <a:cxnLst/>
              <a:rect l="l" t="t" r="r" b="b"/>
              <a:pathLst>
                <a:path w="6350" h="1904">
                  <a:moveTo>
                    <a:pt x="0" y="0"/>
                  </a:moveTo>
                  <a:lnTo>
                    <a:pt x="6286" y="1396"/>
                  </a:lnTo>
                </a:path>
              </a:pathLst>
            </a:custGeom>
            <a:ln w="25400">
              <a:solidFill>
                <a:srgbClr val="F7B936"/>
              </a:solidFill>
            </a:ln>
          </p:spPr>
          <p:txBody>
            <a:bodyPr wrap="square" lIns="0" tIns="0" rIns="0" bIns="0" rtlCol="0"/>
            <a:lstStyle/>
            <a:p>
              <a:endParaRPr/>
            </a:p>
          </p:txBody>
        </p:sp>
        <p:sp>
          <p:nvSpPr>
            <p:cNvPr id="10159" name="object 10159"/>
            <p:cNvSpPr/>
            <p:nvPr/>
          </p:nvSpPr>
          <p:spPr>
            <a:xfrm>
              <a:off x="5956807" y="8766022"/>
              <a:ext cx="12065" cy="12700"/>
            </a:xfrm>
            <a:custGeom>
              <a:avLst/>
              <a:gdLst/>
              <a:ahLst/>
              <a:cxnLst/>
              <a:rect l="l" t="t" r="r" b="b"/>
              <a:pathLst>
                <a:path w="12064" h="12700">
                  <a:moveTo>
                    <a:pt x="0" y="0"/>
                  </a:moveTo>
                  <a:lnTo>
                    <a:pt x="11683" y="12496"/>
                  </a:lnTo>
                </a:path>
              </a:pathLst>
            </a:custGeom>
            <a:ln w="25400">
              <a:solidFill>
                <a:srgbClr val="F7B635"/>
              </a:solidFill>
            </a:ln>
          </p:spPr>
          <p:txBody>
            <a:bodyPr wrap="square" lIns="0" tIns="0" rIns="0" bIns="0" rtlCol="0"/>
            <a:lstStyle/>
            <a:p>
              <a:endParaRPr/>
            </a:p>
          </p:txBody>
        </p:sp>
        <p:sp>
          <p:nvSpPr>
            <p:cNvPr id="10160" name="object 10160"/>
            <p:cNvSpPr/>
            <p:nvPr/>
          </p:nvSpPr>
          <p:spPr>
            <a:xfrm>
              <a:off x="5963251" y="8776551"/>
              <a:ext cx="5715" cy="2540"/>
            </a:xfrm>
            <a:custGeom>
              <a:avLst/>
              <a:gdLst/>
              <a:ahLst/>
              <a:cxnLst/>
              <a:rect l="l" t="t" r="r" b="b"/>
              <a:pathLst>
                <a:path w="5714" h="2540">
                  <a:moveTo>
                    <a:pt x="5240" y="1968"/>
                  </a:moveTo>
                  <a:lnTo>
                    <a:pt x="0" y="0"/>
                  </a:lnTo>
                </a:path>
              </a:pathLst>
            </a:custGeom>
            <a:ln w="25400">
              <a:solidFill>
                <a:srgbClr val="F5B034"/>
              </a:solidFill>
            </a:ln>
          </p:spPr>
          <p:txBody>
            <a:bodyPr wrap="square" lIns="0" tIns="0" rIns="0" bIns="0" rtlCol="0"/>
            <a:lstStyle/>
            <a:p>
              <a:endParaRPr/>
            </a:p>
          </p:txBody>
        </p:sp>
        <p:sp>
          <p:nvSpPr>
            <p:cNvPr id="10161" name="object 10161"/>
            <p:cNvSpPr/>
            <p:nvPr/>
          </p:nvSpPr>
          <p:spPr>
            <a:xfrm>
              <a:off x="5956807" y="8766022"/>
              <a:ext cx="17780" cy="13970"/>
            </a:xfrm>
            <a:custGeom>
              <a:avLst/>
              <a:gdLst/>
              <a:ahLst/>
              <a:cxnLst/>
              <a:rect l="l" t="t" r="r" b="b"/>
              <a:pathLst>
                <a:path w="17779" h="13970">
                  <a:moveTo>
                    <a:pt x="0" y="0"/>
                  </a:moveTo>
                  <a:lnTo>
                    <a:pt x="17271" y="13449"/>
                  </a:lnTo>
                  <a:lnTo>
                    <a:pt x="12953" y="10337"/>
                  </a:lnTo>
                  <a:lnTo>
                    <a:pt x="9436" y="5841"/>
                  </a:lnTo>
                  <a:lnTo>
                    <a:pt x="6451" y="596"/>
                  </a:lnTo>
                  <a:lnTo>
                    <a:pt x="4267" y="520"/>
                  </a:lnTo>
                  <a:lnTo>
                    <a:pt x="2120" y="317"/>
                  </a:lnTo>
                  <a:lnTo>
                    <a:pt x="0" y="0"/>
                  </a:lnTo>
                  <a:close/>
                </a:path>
              </a:pathLst>
            </a:custGeom>
            <a:solidFill>
              <a:srgbClr val="F7B835"/>
            </a:solidFill>
          </p:spPr>
          <p:txBody>
            <a:bodyPr wrap="square" lIns="0" tIns="0" rIns="0" bIns="0" rtlCol="0"/>
            <a:lstStyle/>
            <a:p>
              <a:endParaRPr/>
            </a:p>
          </p:txBody>
        </p:sp>
        <p:sp>
          <p:nvSpPr>
            <p:cNvPr id="10162" name="object 10162"/>
            <p:cNvSpPr/>
            <p:nvPr/>
          </p:nvSpPr>
          <p:spPr>
            <a:xfrm>
              <a:off x="5956807" y="8766022"/>
              <a:ext cx="12065" cy="12700"/>
            </a:xfrm>
            <a:custGeom>
              <a:avLst/>
              <a:gdLst/>
              <a:ahLst/>
              <a:cxnLst/>
              <a:rect l="l" t="t" r="r" b="b"/>
              <a:pathLst>
                <a:path w="12064" h="12700">
                  <a:moveTo>
                    <a:pt x="11683" y="12496"/>
                  </a:moveTo>
                  <a:lnTo>
                    <a:pt x="0" y="0"/>
                  </a:lnTo>
                </a:path>
              </a:pathLst>
            </a:custGeom>
            <a:ln w="25400">
              <a:solidFill>
                <a:srgbClr val="F7B635"/>
              </a:solidFill>
            </a:ln>
          </p:spPr>
          <p:txBody>
            <a:bodyPr wrap="square" lIns="0" tIns="0" rIns="0" bIns="0" rtlCol="0"/>
            <a:lstStyle/>
            <a:p>
              <a:endParaRPr/>
            </a:p>
          </p:txBody>
        </p:sp>
        <p:sp>
          <p:nvSpPr>
            <p:cNvPr id="10163" name="object 10163"/>
            <p:cNvSpPr/>
            <p:nvPr/>
          </p:nvSpPr>
          <p:spPr>
            <a:xfrm>
              <a:off x="5956807" y="8766022"/>
              <a:ext cx="6985" cy="635"/>
            </a:xfrm>
            <a:custGeom>
              <a:avLst/>
              <a:gdLst/>
              <a:ahLst/>
              <a:cxnLst/>
              <a:rect l="l" t="t" r="r" b="b"/>
              <a:pathLst>
                <a:path w="6985" h="634">
                  <a:moveTo>
                    <a:pt x="0" y="0"/>
                  </a:moveTo>
                  <a:lnTo>
                    <a:pt x="6451" y="596"/>
                  </a:lnTo>
                </a:path>
              </a:pathLst>
            </a:custGeom>
            <a:ln w="25400">
              <a:solidFill>
                <a:srgbClr val="F9BF36"/>
              </a:solidFill>
            </a:ln>
          </p:spPr>
          <p:txBody>
            <a:bodyPr wrap="square" lIns="0" tIns="0" rIns="0" bIns="0" rtlCol="0"/>
            <a:lstStyle/>
            <a:p>
              <a:endParaRPr/>
            </a:p>
          </p:txBody>
        </p:sp>
        <p:sp>
          <p:nvSpPr>
            <p:cNvPr id="10164" name="object 10164"/>
            <p:cNvSpPr/>
            <p:nvPr/>
          </p:nvSpPr>
          <p:spPr>
            <a:xfrm>
              <a:off x="5963259" y="8766619"/>
              <a:ext cx="11430" cy="13335"/>
            </a:xfrm>
            <a:custGeom>
              <a:avLst/>
              <a:gdLst/>
              <a:ahLst/>
              <a:cxnLst/>
              <a:rect l="l" t="t" r="r" b="b"/>
              <a:pathLst>
                <a:path w="11429" h="13334">
                  <a:moveTo>
                    <a:pt x="0" y="0"/>
                  </a:moveTo>
                  <a:lnTo>
                    <a:pt x="2984" y="5245"/>
                  </a:lnTo>
                  <a:lnTo>
                    <a:pt x="6502" y="9740"/>
                  </a:lnTo>
                  <a:lnTo>
                    <a:pt x="10820" y="12852"/>
                  </a:lnTo>
                </a:path>
              </a:pathLst>
            </a:custGeom>
            <a:ln w="25400">
              <a:solidFill>
                <a:srgbClr val="F7B935"/>
              </a:solidFill>
            </a:ln>
          </p:spPr>
          <p:txBody>
            <a:bodyPr wrap="square" lIns="0" tIns="0" rIns="0" bIns="0" rtlCol="0"/>
            <a:lstStyle/>
            <a:p>
              <a:endParaRPr/>
            </a:p>
          </p:txBody>
        </p:sp>
        <p:sp>
          <p:nvSpPr>
            <p:cNvPr id="10165" name="object 10165"/>
            <p:cNvSpPr/>
            <p:nvPr/>
          </p:nvSpPr>
          <p:spPr>
            <a:xfrm>
              <a:off x="5968492" y="8778519"/>
              <a:ext cx="5715" cy="1270"/>
            </a:xfrm>
            <a:custGeom>
              <a:avLst/>
              <a:gdLst/>
              <a:ahLst/>
              <a:cxnLst/>
              <a:rect l="l" t="t" r="r" b="b"/>
              <a:pathLst>
                <a:path w="5714" h="1270">
                  <a:moveTo>
                    <a:pt x="5587" y="952"/>
                  </a:moveTo>
                  <a:lnTo>
                    <a:pt x="0" y="0"/>
                  </a:lnTo>
                </a:path>
              </a:pathLst>
            </a:custGeom>
            <a:ln w="25399">
              <a:solidFill>
                <a:srgbClr val="F5B034"/>
              </a:solidFill>
            </a:ln>
          </p:spPr>
          <p:txBody>
            <a:bodyPr wrap="square" lIns="0" tIns="0" rIns="0" bIns="0" rtlCol="0"/>
            <a:lstStyle/>
            <a:p>
              <a:endParaRPr/>
            </a:p>
          </p:txBody>
        </p:sp>
        <p:sp>
          <p:nvSpPr>
            <p:cNvPr id="10166" name="object 10166"/>
            <p:cNvSpPr/>
            <p:nvPr/>
          </p:nvSpPr>
          <p:spPr>
            <a:xfrm>
              <a:off x="5941656" y="8744508"/>
              <a:ext cx="15240" cy="21590"/>
            </a:xfrm>
            <a:custGeom>
              <a:avLst/>
              <a:gdLst/>
              <a:ahLst/>
              <a:cxnLst/>
              <a:rect l="l" t="t" r="r" b="b"/>
              <a:pathLst>
                <a:path w="15239" h="21590">
                  <a:moveTo>
                    <a:pt x="5816" y="0"/>
                  </a:moveTo>
                  <a:lnTo>
                    <a:pt x="4063" y="1270"/>
                  </a:lnTo>
                  <a:lnTo>
                    <a:pt x="2324" y="2476"/>
                  </a:lnTo>
                  <a:lnTo>
                    <a:pt x="121" y="2476"/>
                  </a:lnTo>
                  <a:lnTo>
                    <a:pt x="4758" y="12668"/>
                  </a:lnTo>
                  <a:lnTo>
                    <a:pt x="8864" y="20116"/>
                  </a:lnTo>
                  <a:lnTo>
                    <a:pt x="10922" y="20726"/>
                  </a:lnTo>
                  <a:lnTo>
                    <a:pt x="13017" y="21183"/>
                  </a:lnTo>
                  <a:lnTo>
                    <a:pt x="15151" y="21513"/>
                  </a:lnTo>
                  <a:lnTo>
                    <a:pt x="11823" y="15925"/>
                  </a:lnTo>
                  <a:lnTo>
                    <a:pt x="8801" y="8305"/>
                  </a:lnTo>
                  <a:lnTo>
                    <a:pt x="6706" y="2476"/>
                  </a:lnTo>
                  <a:lnTo>
                    <a:pt x="2324" y="2476"/>
                  </a:lnTo>
                  <a:lnTo>
                    <a:pt x="0" y="2209"/>
                  </a:lnTo>
                  <a:lnTo>
                    <a:pt x="6610" y="2209"/>
                  </a:lnTo>
                  <a:lnTo>
                    <a:pt x="5816" y="0"/>
                  </a:lnTo>
                  <a:close/>
                </a:path>
              </a:pathLst>
            </a:custGeom>
            <a:solidFill>
              <a:srgbClr val="F7BF38"/>
            </a:solidFill>
          </p:spPr>
          <p:txBody>
            <a:bodyPr wrap="square" lIns="0" tIns="0" rIns="0" bIns="0" rtlCol="0"/>
            <a:lstStyle/>
            <a:p>
              <a:endParaRPr/>
            </a:p>
          </p:txBody>
        </p:sp>
        <p:sp>
          <p:nvSpPr>
            <p:cNvPr id="10167" name="object 10167"/>
            <p:cNvSpPr/>
            <p:nvPr/>
          </p:nvSpPr>
          <p:spPr>
            <a:xfrm>
              <a:off x="5950521" y="8764625"/>
              <a:ext cx="6350" cy="1905"/>
            </a:xfrm>
            <a:custGeom>
              <a:avLst/>
              <a:gdLst/>
              <a:ahLst/>
              <a:cxnLst/>
              <a:rect l="l" t="t" r="r" b="b"/>
              <a:pathLst>
                <a:path w="6350" h="1904">
                  <a:moveTo>
                    <a:pt x="0" y="0"/>
                  </a:moveTo>
                  <a:lnTo>
                    <a:pt x="6286" y="1396"/>
                  </a:lnTo>
                </a:path>
              </a:pathLst>
            </a:custGeom>
            <a:ln w="25400">
              <a:solidFill>
                <a:srgbClr val="F7B936"/>
              </a:solidFill>
            </a:ln>
          </p:spPr>
          <p:txBody>
            <a:bodyPr wrap="square" lIns="0" tIns="0" rIns="0" bIns="0" rtlCol="0"/>
            <a:lstStyle/>
            <a:p>
              <a:endParaRPr/>
            </a:p>
          </p:txBody>
        </p:sp>
        <p:sp>
          <p:nvSpPr>
            <p:cNvPr id="10168" name="object 10168"/>
            <p:cNvSpPr/>
            <p:nvPr/>
          </p:nvSpPr>
          <p:spPr>
            <a:xfrm>
              <a:off x="5947473" y="8744508"/>
              <a:ext cx="9525" cy="21590"/>
            </a:xfrm>
            <a:custGeom>
              <a:avLst/>
              <a:gdLst/>
              <a:ahLst/>
              <a:cxnLst/>
              <a:rect l="l" t="t" r="r" b="b"/>
              <a:pathLst>
                <a:path w="9525" h="21590">
                  <a:moveTo>
                    <a:pt x="9334" y="21513"/>
                  </a:moveTo>
                  <a:lnTo>
                    <a:pt x="6007" y="15925"/>
                  </a:lnTo>
                  <a:lnTo>
                    <a:pt x="2984" y="8305"/>
                  </a:lnTo>
                  <a:lnTo>
                    <a:pt x="0" y="0"/>
                  </a:lnTo>
                </a:path>
              </a:pathLst>
            </a:custGeom>
            <a:ln w="25400">
              <a:solidFill>
                <a:srgbClr val="FAC539"/>
              </a:solidFill>
            </a:ln>
          </p:spPr>
          <p:txBody>
            <a:bodyPr wrap="square" lIns="0" tIns="0" rIns="0" bIns="0" rtlCol="0"/>
            <a:lstStyle/>
            <a:p>
              <a:endParaRPr/>
            </a:p>
          </p:txBody>
        </p:sp>
        <p:sp>
          <p:nvSpPr>
            <p:cNvPr id="10169" name="object 10169"/>
            <p:cNvSpPr/>
            <p:nvPr/>
          </p:nvSpPr>
          <p:spPr>
            <a:xfrm>
              <a:off x="5941656" y="8744508"/>
              <a:ext cx="6350" cy="2540"/>
            </a:xfrm>
            <a:custGeom>
              <a:avLst/>
              <a:gdLst/>
              <a:ahLst/>
              <a:cxnLst/>
              <a:rect l="l" t="t" r="r" b="b"/>
              <a:pathLst>
                <a:path w="6350" h="2540">
                  <a:moveTo>
                    <a:pt x="5816" y="0"/>
                  </a:moveTo>
                  <a:lnTo>
                    <a:pt x="0" y="2209"/>
                  </a:lnTo>
                </a:path>
              </a:pathLst>
            </a:custGeom>
            <a:ln w="25400">
              <a:solidFill>
                <a:srgbClr val="F9C539"/>
              </a:solidFill>
            </a:ln>
          </p:spPr>
          <p:txBody>
            <a:bodyPr wrap="square" lIns="0" tIns="0" rIns="0" bIns="0" rtlCol="0"/>
            <a:lstStyle/>
            <a:p>
              <a:endParaRPr/>
            </a:p>
          </p:txBody>
        </p:sp>
        <p:sp>
          <p:nvSpPr>
            <p:cNvPr id="10170" name="object 10170"/>
            <p:cNvSpPr/>
            <p:nvPr/>
          </p:nvSpPr>
          <p:spPr>
            <a:xfrm>
              <a:off x="5941656" y="8746718"/>
              <a:ext cx="635" cy="635"/>
            </a:xfrm>
            <a:custGeom>
              <a:avLst/>
              <a:gdLst/>
              <a:ahLst/>
              <a:cxnLst/>
              <a:rect l="l" t="t" r="r" b="b"/>
              <a:pathLst>
                <a:path w="635" h="634">
                  <a:moveTo>
                    <a:pt x="0" y="0"/>
                  </a:moveTo>
                  <a:lnTo>
                    <a:pt x="130" y="304"/>
                  </a:lnTo>
                </a:path>
              </a:pathLst>
            </a:custGeom>
            <a:ln w="25399">
              <a:solidFill>
                <a:srgbClr val="F5B937"/>
              </a:solidFill>
            </a:ln>
          </p:spPr>
          <p:txBody>
            <a:bodyPr wrap="square" lIns="0" tIns="0" rIns="0" bIns="0" rtlCol="0"/>
            <a:lstStyle/>
            <a:p>
              <a:endParaRPr/>
            </a:p>
          </p:txBody>
        </p:sp>
        <p:sp>
          <p:nvSpPr>
            <p:cNvPr id="10171" name="object 10171"/>
            <p:cNvSpPr/>
            <p:nvPr/>
          </p:nvSpPr>
          <p:spPr>
            <a:xfrm>
              <a:off x="5930765" y="8718816"/>
              <a:ext cx="17145" cy="28575"/>
            </a:xfrm>
            <a:custGeom>
              <a:avLst/>
              <a:gdLst/>
              <a:ahLst/>
              <a:cxnLst/>
              <a:rect l="l" t="t" r="r" b="b"/>
              <a:pathLst>
                <a:path w="17145" h="28575">
                  <a:moveTo>
                    <a:pt x="7653" y="0"/>
                  </a:moveTo>
                  <a:lnTo>
                    <a:pt x="5126" y="114"/>
                  </a:lnTo>
                  <a:lnTo>
                    <a:pt x="0" y="291"/>
                  </a:lnTo>
                  <a:lnTo>
                    <a:pt x="5699" y="15227"/>
                  </a:lnTo>
                  <a:lnTo>
                    <a:pt x="10891" y="27901"/>
                  </a:lnTo>
                  <a:lnTo>
                    <a:pt x="13215" y="28168"/>
                  </a:lnTo>
                  <a:lnTo>
                    <a:pt x="14955" y="26962"/>
                  </a:lnTo>
                  <a:lnTo>
                    <a:pt x="16708" y="25692"/>
                  </a:lnTo>
                  <a:lnTo>
                    <a:pt x="14475" y="19352"/>
                  </a:lnTo>
                  <a:lnTo>
                    <a:pt x="9971" y="6382"/>
                  </a:lnTo>
                  <a:lnTo>
                    <a:pt x="7653" y="0"/>
                  </a:lnTo>
                  <a:close/>
                </a:path>
              </a:pathLst>
            </a:custGeom>
            <a:solidFill>
              <a:srgbClr val="FACB3B"/>
            </a:solidFill>
          </p:spPr>
          <p:txBody>
            <a:bodyPr wrap="square" lIns="0" tIns="0" rIns="0" bIns="0" rtlCol="0"/>
            <a:lstStyle/>
            <a:p>
              <a:endParaRPr/>
            </a:p>
          </p:txBody>
        </p:sp>
        <p:sp>
          <p:nvSpPr>
            <p:cNvPr id="10172" name="object 10172"/>
            <p:cNvSpPr/>
            <p:nvPr/>
          </p:nvSpPr>
          <p:spPr>
            <a:xfrm>
              <a:off x="5941656" y="8744508"/>
              <a:ext cx="6350" cy="2540"/>
            </a:xfrm>
            <a:custGeom>
              <a:avLst/>
              <a:gdLst/>
              <a:ahLst/>
              <a:cxnLst/>
              <a:rect l="l" t="t" r="r" b="b"/>
              <a:pathLst>
                <a:path w="6350" h="2540">
                  <a:moveTo>
                    <a:pt x="0" y="2209"/>
                  </a:moveTo>
                  <a:lnTo>
                    <a:pt x="5816" y="0"/>
                  </a:lnTo>
                </a:path>
              </a:pathLst>
            </a:custGeom>
            <a:ln w="25400">
              <a:solidFill>
                <a:srgbClr val="F9C539"/>
              </a:solidFill>
            </a:ln>
          </p:spPr>
          <p:txBody>
            <a:bodyPr wrap="square" lIns="0" tIns="0" rIns="0" bIns="0" rtlCol="0"/>
            <a:lstStyle/>
            <a:p>
              <a:endParaRPr/>
            </a:p>
          </p:txBody>
        </p:sp>
        <p:sp>
          <p:nvSpPr>
            <p:cNvPr id="10173" name="object 10173"/>
            <p:cNvSpPr/>
            <p:nvPr/>
          </p:nvSpPr>
          <p:spPr>
            <a:xfrm>
              <a:off x="5938418" y="8718816"/>
              <a:ext cx="9525" cy="26034"/>
            </a:xfrm>
            <a:custGeom>
              <a:avLst/>
              <a:gdLst/>
              <a:ahLst/>
              <a:cxnLst/>
              <a:rect l="l" t="t" r="r" b="b"/>
              <a:pathLst>
                <a:path w="9525" h="26034">
                  <a:moveTo>
                    <a:pt x="9055" y="25692"/>
                  </a:moveTo>
                  <a:lnTo>
                    <a:pt x="6822" y="19352"/>
                  </a:lnTo>
                  <a:lnTo>
                    <a:pt x="4584" y="12874"/>
                  </a:lnTo>
                  <a:lnTo>
                    <a:pt x="2318" y="6382"/>
                  </a:lnTo>
                  <a:lnTo>
                    <a:pt x="0" y="0"/>
                  </a:lnTo>
                </a:path>
              </a:pathLst>
            </a:custGeom>
            <a:ln w="25400">
              <a:solidFill>
                <a:srgbClr val="FCD53D"/>
              </a:solidFill>
            </a:ln>
          </p:spPr>
          <p:txBody>
            <a:bodyPr wrap="square" lIns="0" tIns="0" rIns="0" bIns="0" rtlCol="0"/>
            <a:lstStyle/>
            <a:p>
              <a:endParaRPr/>
            </a:p>
          </p:txBody>
        </p:sp>
        <p:sp>
          <p:nvSpPr>
            <p:cNvPr id="10174" name="object 10174"/>
            <p:cNvSpPr/>
            <p:nvPr/>
          </p:nvSpPr>
          <p:spPr>
            <a:xfrm>
              <a:off x="5930765" y="8718816"/>
              <a:ext cx="8255" cy="635"/>
            </a:xfrm>
            <a:custGeom>
              <a:avLst/>
              <a:gdLst/>
              <a:ahLst/>
              <a:cxnLst/>
              <a:rect l="l" t="t" r="r" b="b"/>
              <a:pathLst>
                <a:path w="8254" h="634">
                  <a:moveTo>
                    <a:pt x="7653" y="0"/>
                  </a:moveTo>
                  <a:lnTo>
                    <a:pt x="0" y="291"/>
                  </a:lnTo>
                </a:path>
              </a:pathLst>
            </a:custGeom>
            <a:ln w="25400">
              <a:solidFill>
                <a:srgbClr val="FBD23C"/>
              </a:solidFill>
            </a:ln>
          </p:spPr>
          <p:txBody>
            <a:bodyPr wrap="square" lIns="0" tIns="0" rIns="0" bIns="0" rtlCol="0"/>
            <a:lstStyle/>
            <a:p>
              <a:endParaRPr/>
            </a:p>
          </p:txBody>
        </p:sp>
        <p:sp>
          <p:nvSpPr>
            <p:cNvPr id="10175" name="object 10175"/>
            <p:cNvSpPr/>
            <p:nvPr/>
          </p:nvSpPr>
          <p:spPr>
            <a:xfrm>
              <a:off x="5936287" y="8733593"/>
              <a:ext cx="5715" cy="13335"/>
            </a:xfrm>
            <a:custGeom>
              <a:avLst/>
              <a:gdLst/>
              <a:ahLst/>
              <a:cxnLst/>
              <a:rect l="l" t="t" r="r" b="b"/>
              <a:pathLst>
                <a:path w="5714" h="13334">
                  <a:moveTo>
                    <a:pt x="0" y="0"/>
                  </a:moveTo>
                  <a:lnTo>
                    <a:pt x="92" y="239"/>
                  </a:lnTo>
                  <a:lnTo>
                    <a:pt x="177" y="450"/>
                  </a:lnTo>
                </a:path>
                <a:path w="5714" h="13334">
                  <a:moveTo>
                    <a:pt x="5003" y="12250"/>
                  </a:moveTo>
                  <a:lnTo>
                    <a:pt x="5369" y="13124"/>
                  </a:lnTo>
                </a:path>
              </a:pathLst>
            </a:custGeom>
            <a:ln w="25400">
              <a:solidFill>
                <a:srgbClr val="F7C239"/>
              </a:solidFill>
            </a:ln>
          </p:spPr>
          <p:txBody>
            <a:bodyPr wrap="square" lIns="0" tIns="0" rIns="0" bIns="0" rtlCol="0"/>
            <a:lstStyle/>
            <a:p>
              <a:endParaRPr/>
            </a:p>
          </p:txBody>
        </p:sp>
        <p:sp>
          <p:nvSpPr>
            <p:cNvPr id="10176" name="object 10176"/>
            <p:cNvSpPr/>
            <p:nvPr/>
          </p:nvSpPr>
          <p:spPr>
            <a:xfrm>
              <a:off x="5947473" y="8741867"/>
              <a:ext cx="15875" cy="24765"/>
            </a:xfrm>
            <a:custGeom>
              <a:avLst/>
              <a:gdLst/>
              <a:ahLst/>
              <a:cxnLst/>
              <a:rect l="l" t="t" r="r" b="b"/>
              <a:pathLst>
                <a:path w="15875" h="24765">
                  <a:moveTo>
                    <a:pt x="5829" y="0"/>
                  </a:moveTo>
                  <a:lnTo>
                    <a:pt x="3505" y="25"/>
                  </a:lnTo>
                  <a:lnTo>
                    <a:pt x="1752" y="1384"/>
                  </a:lnTo>
                  <a:lnTo>
                    <a:pt x="0" y="2641"/>
                  </a:lnTo>
                  <a:lnTo>
                    <a:pt x="15786" y="24752"/>
                  </a:lnTo>
                  <a:lnTo>
                    <a:pt x="12842" y="18997"/>
                  </a:lnTo>
                  <a:lnTo>
                    <a:pt x="10240" y="12847"/>
                  </a:lnTo>
                  <a:lnTo>
                    <a:pt x="7922" y="6462"/>
                  </a:lnTo>
                  <a:lnTo>
                    <a:pt x="5829" y="0"/>
                  </a:lnTo>
                  <a:close/>
                </a:path>
              </a:pathLst>
            </a:custGeom>
            <a:solidFill>
              <a:srgbClr val="FBC938"/>
            </a:solidFill>
          </p:spPr>
          <p:txBody>
            <a:bodyPr wrap="square" lIns="0" tIns="0" rIns="0" bIns="0" rtlCol="0"/>
            <a:lstStyle/>
            <a:p>
              <a:endParaRPr/>
            </a:p>
          </p:txBody>
        </p:sp>
        <p:sp>
          <p:nvSpPr>
            <p:cNvPr id="10177" name="object 10177"/>
            <p:cNvSpPr/>
            <p:nvPr/>
          </p:nvSpPr>
          <p:spPr>
            <a:xfrm>
              <a:off x="5956807" y="8766022"/>
              <a:ext cx="6985" cy="635"/>
            </a:xfrm>
            <a:custGeom>
              <a:avLst/>
              <a:gdLst/>
              <a:ahLst/>
              <a:cxnLst/>
              <a:rect l="l" t="t" r="r" b="b"/>
              <a:pathLst>
                <a:path w="6985" h="634">
                  <a:moveTo>
                    <a:pt x="0" y="0"/>
                  </a:moveTo>
                  <a:lnTo>
                    <a:pt x="6451" y="596"/>
                  </a:lnTo>
                </a:path>
              </a:pathLst>
            </a:custGeom>
            <a:ln w="25400">
              <a:solidFill>
                <a:srgbClr val="F9BF36"/>
              </a:solidFill>
            </a:ln>
          </p:spPr>
          <p:txBody>
            <a:bodyPr wrap="square" lIns="0" tIns="0" rIns="0" bIns="0" rtlCol="0"/>
            <a:lstStyle/>
            <a:p>
              <a:endParaRPr/>
            </a:p>
          </p:txBody>
        </p:sp>
        <p:sp>
          <p:nvSpPr>
            <p:cNvPr id="10178" name="object 10178"/>
            <p:cNvSpPr/>
            <p:nvPr/>
          </p:nvSpPr>
          <p:spPr>
            <a:xfrm>
              <a:off x="5953302" y="8741867"/>
              <a:ext cx="10160" cy="24765"/>
            </a:xfrm>
            <a:custGeom>
              <a:avLst/>
              <a:gdLst/>
              <a:ahLst/>
              <a:cxnLst/>
              <a:rect l="l" t="t" r="r" b="b"/>
              <a:pathLst>
                <a:path w="10160" h="24765">
                  <a:moveTo>
                    <a:pt x="9956" y="24752"/>
                  </a:moveTo>
                  <a:lnTo>
                    <a:pt x="7013" y="18997"/>
                  </a:lnTo>
                  <a:lnTo>
                    <a:pt x="4411" y="12847"/>
                  </a:lnTo>
                  <a:lnTo>
                    <a:pt x="2093" y="6462"/>
                  </a:lnTo>
                  <a:lnTo>
                    <a:pt x="0" y="0"/>
                  </a:lnTo>
                </a:path>
              </a:pathLst>
            </a:custGeom>
            <a:ln w="25400">
              <a:solidFill>
                <a:srgbClr val="FCCC38"/>
              </a:solidFill>
            </a:ln>
          </p:spPr>
          <p:txBody>
            <a:bodyPr wrap="square" lIns="0" tIns="0" rIns="0" bIns="0" rtlCol="0"/>
            <a:lstStyle/>
            <a:p>
              <a:endParaRPr/>
            </a:p>
          </p:txBody>
        </p:sp>
        <p:sp>
          <p:nvSpPr>
            <p:cNvPr id="10179" name="object 10179"/>
            <p:cNvSpPr/>
            <p:nvPr/>
          </p:nvSpPr>
          <p:spPr>
            <a:xfrm>
              <a:off x="5947473" y="8741867"/>
              <a:ext cx="6350" cy="3175"/>
            </a:xfrm>
            <a:custGeom>
              <a:avLst/>
              <a:gdLst/>
              <a:ahLst/>
              <a:cxnLst/>
              <a:rect l="l" t="t" r="r" b="b"/>
              <a:pathLst>
                <a:path w="6350" h="3175">
                  <a:moveTo>
                    <a:pt x="5829" y="0"/>
                  </a:moveTo>
                  <a:lnTo>
                    <a:pt x="0" y="2641"/>
                  </a:lnTo>
                </a:path>
              </a:pathLst>
            </a:custGeom>
            <a:ln w="25400">
              <a:solidFill>
                <a:srgbClr val="FCD23B"/>
              </a:solidFill>
            </a:ln>
          </p:spPr>
          <p:txBody>
            <a:bodyPr wrap="square" lIns="0" tIns="0" rIns="0" bIns="0" rtlCol="0"/>
            <a:lstStyle/>
            <a:p>
              <a:endParaRPr/>
            </a:p>
          </p:txBody>
        </p:sp>
        <p:sp>
          <p:nvSpPr>
            <p:cNvPr id="10180" name="object 10180"/>
            <p:cNvSpPr/>
            <p:nvPr/>
          </p:nvSpPr>
          <p:spPr>
            <a:xfrm>
              <a:off x="5947473" y="8744508"/>
              <a:ext cx="9525" cy="21590"/>
            </a:xfrm>
            <a:custGeom>
              <a:avLst/>
              <a:gdLst/>
              <a:ahLst/>
              <a:cxnLst/>
              <a:rect l="l" t="t" r="r" b="b"/>
              <a:pathLst>
                <a:path w="9525" h="21590">
                  <a:moveTo>
                    <a:pt x="0" y="0"/>
                  </a:moveTo>
                  <a:lnTo>
                    <a:pt x="2984" y="8305"/>
                  </a:lnTo>
                  <a:lnTo>
                    <a:pt x="6007" y="15925"/>
                  </a:lnTo>
                  <a:lnTo>
                    <a:pt x="9334" y="21513"/>
                  </a:lnTo>
                </a:path>
              </a:pathLst>
            </a:custGeom>
            <a:ln w="25400">
              <a:solidFill>
                <a:srgbClr val="FAC539"/>
              </a:solidFill>
            </a:ln>
          </p:spPr>
          <p:txBody>
            <a:bodyPr wrap="square" lIns="0" tIns="0" rIns="0" bIns="0" rtlCol="0"/>
            <a:lstStyle/>
            <a:p>
              <a:endParaRPr/>
            </a:p>
          </p:txBody>
        </p:sp>
        <p:sp>
          <p:nvSpPr>
            <p:cNvPr id="10181" name="object 10181"/>
            <p:cNvSpPr/>
            <p:nvPr/>
          </p:nvSpPr>
          <p:spPr>
            <a:xfrm>
              <a:off x="5938418" y="8718486"/>
              <a:ext cx="15240" cy="26034"/>
            </a:xfrm>
            <a:custGeom>
              <a:avLst/>
              <a:gdLst/>
              <a:ahLst/>
              <a:cxnLst/>
              <a:rect l="l" t="t" r="r" b="b"/>
              <a:pathLst>
                <a:path w="15239" h="26034">
                  <a:moveTo>
                    <a:pt x="7518" y="0"/>
                  </a:moveTo>
                  <a:lnTo>
                    <a:pt x="0" y="330"/>
                  </a:lnTo>
                  <a:lnTo>
                    <a:pt x="2318" y="6712"/>
                  </a:lnTo>
                  <a:lnTo>
                    <a:pt x="9055" y="26022"/>
                  </a:lnTo>
                  <a:lnTo>
                    <a:pt x="10807" y="24764"/>
                  </a:lnTo>
                  <a:lnTo>
                    <a:pt x="12560" y="23406"/>
                  </a:lnTo>
                  <a:lnTo>
                    <a:pt x="14884" y="23380"/>
                  </a:lnTo>
                  <a:lnTo>
                    <a:pt x="12204" y="14782"/>
                  </a:lnTo>
                  <a:lnTo>
                    <a:pt x="9956" y="6426"/>
                  </a:lnTo>
                  <a:lnTo>
                    <a:pt x="7518" y="0"/>
                  </a:lnTo>
                  <a:close/>
                </a:path>
              </a:pathLst>
            </a:custGeom>
            <a:solidFill>
              <a:srgbClr val="FDD93D"/>
            </a:solidFill>
          </p:spPr>
          <p:txBody>
            <a:bodyPr wrap="square" lIns="0" tIns="0" rIns="0" bIns="0" rtlCol="0"/>
            <a:lstStyle/>
            <a:p>
              <a:endParaRPr/>
            </a:p>
          </p:txBody>
        </p:sp>
        <p:sp>
          <p:nvSpPr>
            <p:cNvPr id="10182" name="object 10182"/>
            <p:cNvSpPr/>
            <p:nvPr/>
          </p:nvSpPr>
          <p:spPr>
            <a:xfrm>
              <a:off x="5947473" y="8741867"/>
              <a:ext cx="6350" cy="3175"/>
            </a:xfrm>
            <a:custGeom>
              <a:avLst/>
              <a:gdLst/>
              <a:ahLst/>
              <a:cxnLst/>
              <a:rect l="l" t="t" r="r" b="b"/>
              <a:pathLst>
                <a:path w="6350" h="3175">
                  <a:moveTo>
                    <a:pt x="0" y="2641"/>
                  </a:moveTo>
                  <a:lnTo>
                    <a:pt x="5829" y="0"/>
                  </a:lnTo>
                </a:path>
              </a:pathLst>
            </a:custGeom>
            <a:ln w="25400">
              <a:solidFill>
                <a:srgbClr val="FCD23B"/>
              </a:solidFill>
            </a:ln>
          </p:spPr>
          <p:txBody>
            <a:bodyPr wrap="square" lIns="0" tIns="0" rIns="0" bIns="0" rtlCol="0"/>
            <a:lstStyle/>
            <a:p>
              <a:endParaRPr/>
            </a:p>
          </p:txBody>
        </p:sp>
        <p:sp>
          <p:nvSpPr>
            <p:cNvPr id="10183" name="object 10183"/>
            <p:cNvSpPr/>
            <p:nvPr/>
          </p:nvSpPr>
          <p:spPr>
            <a:xfrm>
              <a:off x="5945936" y="8718486"/>
              <a:ext cx="7620" cy="23495"/>
            </a:xfrm>
            <a:custGeom>
              <a:avLst/>
              <a:gdLst/>
              <a:ahLst/>
              <a:cxnLst/>
              <a:rect l="l" t="t" r="r" b="b"/>
              <a:pathLst>
                <a:path w="7620" h="23495">
                  <a:moveTo>
                    <a:pt x="7365" y="23380"/>
                  </a:moveTo>
                  <a:lnTo>
                    <a:pt x="4686" y="14782"/>
                  </a:lnTo>
                  <a:lnTo>
                    <a:pt x="2438" y="6426"/>
                  </a:lnTo>
                  <a:lnTo>
                    <a:pt x="0" y="0"/>
                  </a:lnTo>
                </a:path>
              </a:pathLst>
            </a:custGeom>
            <a:ln w="25400">
              <a:solidFill>
                <a:srgbClr val="FEDC3D"/>
              </a:solidFill>
            </a:ln>
          </p:spPr>
          <p:txBody>
            <a:bodyPr wrap="square" lIns="0" tIns="0" rIns="0" bIns="0" rtlCol="0"/>
            <a:lstStyle/>
            <a:p>
              <a:endParaRPr/>
            </a:p>
          </p:txBody>
        </p:sp>
        <p:sp>
          <p:nvSpPr>
            <p:cNvPr id="10184" name="object 10184"/>
            <p:cNvSpPr/>
            <p:nvPr/>
          </p:nvSpPr>
          <p:spPr>
            <a:xfrm>
              <a:off x="5938418" y="8718486"/>
              <a:ext cx="7620" cy="635"/>
            </a:xfrm>
            <a:custGeom>
              <a:avLst/>
              <a:gdLst/>
              <a:ahLst/>
              <a:cxnLst/>
              <a:rect l="l" t="t" r="r" b="b"/>
              <a:pathLst>
                <a:path w="7620" h="634">
                  <a:moveTo>
                    <a:pt x="7518" y="0"/>
                  </a:moveTo>
                  <a:lnTo>
                    <a:pt x="0" y="330"/>
                  </a:lnTo>
                </a:path>
              </a:pathLst>
            </a:custGeom>
            <a:ln w="25400">
              <a:solidFill>
                <a:srgbClr val="FEDF40"/>
              </a:solidFill>
            </a:ln>
          </p:spPr>
          <p:txBody>
            <a:bodyPr wrap="square" lIns="0" tIns="0" rIns="0" bIns="0" rtlCol="0"/>
            <a:lstStyle/>
            <a:p>
              <a:endParaRPr/>
            </a:p>
          </p:txBody>
        </p:sp>
        <p:sp>
          <p:nvSpPr>
            <p:cNvPr id="10185" name="object 10185"/>
            <p:cNvSpPr/>
            <p:nvPr/>
          </p:nvSpPr>
          <p:spPr>
            <a:xfrm>
              <a:off x="5938418" y="8718816"/>
              <a:ext cx="9525" cy="26034"/>
            </a:xfrm>
            <a:custGeom>
              <a:avLst/>
              <a:gdLst/>
              <a:ahLst/>
              <a:cxnLst/>
              <a:rect l="l" t="t" r="r" b="b"/>
              <a:pathLst>
                <a:path w="9525" h="26034">
                  <a:moveTo>
                    <a:pt x="0" y="0"/>
                  </a:moveTo>
                  <a:lnTo>
                    <a:pt x="2318" y="6382"/>
                  </a:lnTo>
                  <a:lnTo>
                    <a:pt x="4584" y="12874"/>
                  </a:lnTo>
                  <a:lnTo>
                    <a:pt x="6822" y="19352"/>
                  </a:lnTo>
                  <a:lnTo>
                    <a:pt x="9055" y="25692"/>
                  </a:lnTo>
                </a:path>
              </a:pathLst>
            </a:custGeom>
            <a:ln w="25400">
              <a:solidFill>
                <a:srgbClr val="FCD53D"/>
              </a:solidFill>
            </a:ln>
          </p:spPr>
          <p:txBody>
            <a:bodyPr wrap="square" lIns="0" tIns="0" rIns="0" bIns="0" rtlCol="0"/>
            <a:lstStyle/>
            <a:p>
              <a:endParaRPr/>
            </a:p>
          </p:txBody>
        </p:sp>
        <p:sp>
          <p:nvSpPr>
            <p:cNvPr id="10186" name="object 10186"/>
            <p:cNvSpPr/>
            <p:nvPr/>
          </p:nvSpPr>
          <p:spPr>
            <a:xfrm>
              <a:off x="5956363" y="8751100"/>
              <a:ext cx="26670" cy="29209"/>
            </a:xfrm>
            <a:custGeom>
              <a:avLst/>
              <a:gdLst/>
              <a:ahLst/>
              <a:cxnLst/>
              <a:rect l="l" t="t" r="r" b="b"/>
              <a:pathLst>
                <a:path w="26670" h="29209">
                  <a:moveTo>
                    <a:pt x="3251" y="12"/>
                  </a:moveTo>
                  <a:lnTo>
                    <a:pt x="20535" y="28600"/>
                  </a:lnTo>
                  <a:lnTo>
                    <a:pt x="23456" y="28486"/>
                  </a:lnTo>
                  <a:lnTo>
                    <a:pt x="26415" y="28105"/>
                  </a:lnTo>
                  <a:lnTo>
                    <a:pt x="22030" y="22693"/>
                  </a:lnTo>
                  <a:lnTo>
                    <a:pt x="18191" y="16076"/>
                  </a:lnTo>
                  <a:lnTo>
                    <a:pt x="14787" y="8533"/>
                  </a:lnTo>
                  <a:lnTo>
                    <a:pt x="11709" y="342"/>
                  </a:lnTo>
                  <a:lnTo>
                    <a:pt x="8445" y="647"/>
                  </a:lnTo>
                  <a:lnTo>
                    <a:pt x="3251" y="12"/>
                  </a:lnTo>
                  <a:close/>
                </a:path>
              </a:pathLst>
            </a:custGeom>
            <a:solidFill>
              <a:srgbClr val="F9BF35"/>
            </a:solidFill>
          </p:spPr>
          <p:txBody>
            <a:bodyPr wrap="square" lIns="0" tIns="0" rIns="0" bIns="0" rtlCol="0"/>
            <a:lstStyle/>
            <a:p>
              <a:endParaRPr/>
            </a:p>
          </p:txBody>
        </p:sp>
        <p:sp>
          <p:nvSpPr>
            <p:cNvPr id="10187" name="object 10187"/>
            <p:cNvSpPr/>
            <p:nvPr/>
          </p:nvSpPr>
          <p:spPr>
            <a:xfrm>
              <a:off x="5974080" y="8779205"/>
              <a:ext cx="8890" cy="635"/>
            </a:xfrm>
            <a:custGeom>
              <a:avLst/>
              <a:gdLst/>
              <a:ahLst/>
              <a:cxnLst/>
              <a:rect l="l" t="t" r="r" b="b"/>
              <a:pathLst>
                <a:path w="8889" h="634">
                  <a:moveTo>
                    <a:pt x="0" y="266"/>
                  </a:moveTo>
                  <a:lnTo>
                    <a:pt x="8699" y="0"/>
                  </a:lnTo>
                </a:path>
              </a:pathLst>
            </a:custGeom>
            <a:ln w="25400">
              <a:solidFill>
                <a:srgbClr val="F5B034"/>
              </a:solidFill>
            </a:ln>
          </p:spPr>
          <p:txBody>
            <a:bodyPr wrap="square" lIns="0" tIns="0" rIns="0" bIns="0" rtlCol="0"/>
            <a:lstStyle/>
            <a:p>
              <a:endParaRPr/>
            </a:p>
          </p:txBody>
        </p:sp>
        <p:sp>
          <p:nvSpPr>
            <p:cNvPr id="10188" name="object 10188"/>
            <p:cNvSpPr/>
            <p:nvPr/>
          </p:nvSpPr>
          <p:spPr>
            <a:xfrm>
              <a:off x="5968073" y="8751443"/>
              <a:ext cx="15240" cy="27940"/>
            </a:xfrm>
            <a:custGeom>
              <a:avLst/>
              <a:gdLst/>
              <a:ahLst/>
              <a:cxnLst/>
              <a:rect l="l" t="t" r="r" b="b"/>
              <a:pathLst>
                <a:path w="15239" h="27940">
                  <a:moveTo>
                    <a:pt x="14706" y="27762"/>
                  </a:moveTo>
                  <a:lnTo>
                    <a:pt x="10320" y="22351"/>
                  </a:lnTo>
                  <a:lnTo>
                    <a:pt x="6481" y="15733"/>
                  </a:lnTo>
                  <a:lnTo>
                    <a:pt x="3078" y="8190"/>
                  </a:lnTo>
                  <a:lnTo>
                    <a:pt x="0" y="0"/>
                  </a:lnTo>
                </a:path>
              </a:pathLst>
            </a:custGeom>
            <a:ln w="25400">
              <a:solidFill>
                <a:srgbClr val="F9BE34"/>
              </a:solidFill>
            </a:ln>
          </p:spPr>
          <p:txBody>
            <a:bodyPr wrap="square" lIns="0" tIns="0" rIns="0" bIns="0" rtlCol="0"/>
            <a:lstStyle/>
            <a:p>
              <a:endParaRPr/>
            </a:p>
          </p:txBody>
        </p:sp>
        <p:sp>
          <p:nvSpPr>
            <p:cNvPr id="10189" name="object 10189"/>
            <p:cNvSpPr/>
            <p:nvPr/>
          </p:nvSpPr>
          <p:spPr>
            <a:xfrm>
              <a:off x="5956363" y="8751100"/>
              <a:ext cx="12065" cy="635"/>
            </a:xfrm>
            <a:custGeom>
              <a:avLst/>
              <a:gdLst/>
              <a:ahLst/>
              <a:cxnLst/>
              <a:rect l="l" t="t" r="r" b="b"/>
              <a:pathLst>
                <a:path w="12064" h="634">
                  <a:moveTo>
                    <a:pt x="11709" y="342"/>
                  </a:moveTo>
                  <a:lnTo>
                    <a:pt x="0" y="0"/>
                  </a:lnTo>
                </a:path>
              </a:pathLst>
            </a:custGeom>
            <a:ln w="25400">
              <a:solidFill>
                <a:srgbClr val="FDCE37"/>
              </a:solidFill>
            </a:ln>
          </p:spPr>
          <p:txBody>
            <a:bodyPr wrap="square" lIns="0" tIns="0" rIns="0" bIns="0" rtlCol="0"/>
            <a:lstStyle/>
            <a:p>
              <a:endParaRPr/>
            </a:p>
          </p:txBody>
        </p:sp>
        <p:sp>
          <p:nvSpPr>
            <p:cNvPr id="10190" name="object 10190"/>
            <p:cNvSpPr/>
            <p:nvPr/>
          </p:nvSpPr>
          <p:spPr>
            <a:xfrm>
              <a:off x="5956363" y="8751100"/>
              <a:ext cx="17780" cy="28575"/>
            </a:xfrm>
            <a:custGeom>
              <a:avLst/>
              <a:gdLst/>
              <a:ahLst/>
              <a:cxnLst/>
              <a:rect l="l" t="t" r="r" b="b"/>
              <a:pathLst>
                <a:path w="17779" h="28575">
                  <a:moveTo>
                    <a:pt x="0" y="0"/>
                  </a:moveTo>
                  <a:lnTo>
                    <a:pt x="3375" y="8494"/>
                  </a:lnTo>
                  <a:lnTo>
                    <a:pt x="7353" y="16319"/>
                  </a:lnTo>
                  <a:lnTo>
                    <a:pt x="12083" y="23077"/>
                  </a:lnTo>
                  <a:lnTo>
                    <a:pt x="17716" y="28371"/>
                  </a:lnTo>
                </a:path>
              </a:pathLst>
            </a:custGeom>
            <a:ln w="25400">
              <a:solidFill>
                <a:srgbClr val="F9BF37"/>
              </a:solidFill>
            </a:ln>
          </p:spPr>
          <p:txBody>
            <a:bodyPr wrap="square" lIns="0" tIns="0" rIns="0" bIns="0" rtlCol="0"/>
            <a:lstStyle/>
            <a:p>
              <a:endParaRPr/>
            </a:p>
          </p:txBody>
        </p:sp>
        <p:sp>
          <p:nvSpPr>
            <p:cNvPr id="10191" name="object 10191"/>
            <p:cNvSpPr/>
            <p:nvPr/>
          </p:nvSpPr>
          <p:spPr>
            <a:xfrm>
              <a:off x="5945936" y="8717838"/>
              <a:ext cx="22225" cy="34290"/>
            </a:xfrm>
            <a:custGeom>
              <a:avLst/>
              <a:gdLst/>
              <a:ahLst/>
              <a:cxnLst/>
              <a:rect l="l" t="t" r="r" b="b"/>
              <a:pathLst>
                <a:path w="22225" h="34290">
                  <a:moveTo>
                    <a:pt x="10858" y="0"/>
                  </a:moveTo>
                  <a:lnTo>
                    <a:pt x="0" y="647"/>
                  </a:lnTo>
                  <a:lnTo>
                    <a:pt x="2441" y="7795"/>
                  </a:lnTo>
                  <a:lnTo>
                    <a:pt x="7506" y="24506"/>
                  </a:lnTo>
                  <a:lnTo>
                    <a:pt x="10426" y="33261"/>
                  </a:lnTo>
                  <a:lnTo>
                    <a:pt x="13677" y="33274"/>
                  </a:lnTo>
                  <a:lnTo>
                    <a:pt x="18872" y="33909"/>
                  </a:lnTo>
                  <a:lnTo>
                    <a:pt x="22136" y="33604"/>
                  </a:lnTo>
                  <a:lnTo>
                    <a:pt x="19272" y="25047"/>
                  </a:lnTo>
                  <a:lnTo>
                    <a:pt x="13743" y="7963"/>
                  </a:lnTo>
                  <a:lnTo>
                    <a:pt x="10858" y="0"/>
                  </a:lnTo>
                  <a:close/>
                </a:path>
              </a:pathLst>
            </a:custGeom>
            <a:solidFill>
              <a:srgbClr val="FED73B"/>
            </a:solidFill>
          </p:spPr>
          <p:txBody>
            <a:bodyPr wrap="square" lIns="0" tIns="0" rIns="0" bIns="0" rtlCol="0"/>
            <a:lstStyle/>
            <a:p>
              <a:endParaRPr/>
            </a:p>
          </p:txBody>
        </p:sp>
        <p:sp>
          <p:nvSpPr>
            <p:cNvPr id="10192" name="object 10192"/>
            <p:cNvSpPr/>
            <p:nvPr/>
          </p:nvSpPr>
          <p:spPr>
            <a:xfrm>
              <a:off x="5956363" y="8751100"/>
              <a:ext cx="12065" cy="635"/>
            </a:xfrm>
            <a:custGeom>
              <a:avLst/>
              <a:gdLst/>
              <a:ahLst/>
              <a:cxnLst/>
              <a:rect l="l" t="t" r="r" b="b"/>
              <a:pathLst>
                <a:path w="12064" h="634">
                  <a:moveTo>
                    <a:pt x="0" y="0"/>
                  </a:moveTo>
                  <a:lnTo>
                    <a:pt x="11709" y="342"/>
                  </a:lnTo>
                </a:path>
              </a:pathLst>
            </a:custGeom>
            <a:ln w="25400">
              <a:solidFill>
                <a:srgbClr val="FDCE37"/>
              </a:solidFill>
            </a:ln>
          </p:spPr>
          <p:txBody>
            <a:bodyPr wrap="square" lIns="0" tIns="0" rIns="0" bIns="0" rtlCol="0"/>
            <a:lstStyle/>
            <a:p>
              <a:endParaRPr/>
            </a:p>
          </p:txBody>
        </p:sp>
        <p:sp>
          <p:nvSpPr>
            <p:cNvPr id="10193" name="object 10193"/>
            <p:cNvSpPr/>
            <p:nvPr/>
          </p:nvSpPr>
          <p:spPr>
            <a:xfrm>
              <a:off x="5956795" y="8717838"/>
              <a:ext cx="11430" cy="33655"/>
            </a:xfrm>
            <a:custGeom>
              <a:avLst/>
              <a:gdLst/>
              <a:ahLst/>
              <a:cxnLst/>
              <a:rect l="l" t="t" r="r" b="b"/>
              <a:pathLst>
                <a:path w="11429" h="33654">
                  <a:moveTo>
                    <a:pt x="11277" y="33604"/>
                  </a:moveTo>
                  <a:lnTo>
                    <a:pt x="8413" y="25047"/>
                  </a:lnTo>
                  <a:lnTo>
                    <a:pt x="5653" y="16406"/>
                  </a:lnTo>
                  <a:lnTo>
                    <a:pt x="2885" y="7963"/>
                  </a:lnTo>
                  <a:lnTo>
                    <a:pt x="0" y="0"/>
                  </a:lnTo>
                </a:path>
              </a:pathLst>
            </a:custGeom>
            <a:ln w="25400">
              <a:solidFill>
                <a:srgbClr val="FED639"/>
              </a:solidFill>
            </a:ln>
          </p:spPr>
          <p:txBody>
            <a:bodyPr wrap="square" lIns="0" tIns="0" rIns="0" bIns="0" rtlCol="0"/>
            <a:lstStyle/>
            <a:p>
              <a:endParaRPr/>
            </a:p>
          </p:txBody>
        </p:sp>
        <p:sp>
          <p:nvSpPr>
            <p:cNvPr id="10194" name="object 10194"/>
            <p:cNvSpPr/>
            <p:nvPr/>
          </p:nvSpPr>
          <p:spPr>
            <a:xfrm>
              <a:off x="5945936" y="8717838"/>
              <a:ext cx="11430" cy="1270"/>
            </a:xfrm>
            <a:custGeom>
              <a:avLst/>
              <a:gdLst/>
              <a:ahLst/>
              <a:cxnLst/>
              <a:rect l="l" t="t" r="r" b="b"/>
              <a:pathLst>
                <a:path w="11429" h="1270">
                  <a:moveTo>
                    <a:pt x="10858" y="0"/>
                  </a:moveTo>
                  <a:lnTo>
                    <a:pt x="0" y="647"/>
                  </a:lnTo>
                </a:path>
              </a:pathLst>
            </a:custGeom>
            <a:ln w="25400">
              <a:solidFill>
                <a:srgbClr val="FFE13F"/>
              </a:solidFill>
            </a:ln>
          </p:spPr>
          <p:txBody>
            <a:bodyPr wrap="square" lIns="0" tIns="0" rIns="0" bIns="0" rtlCol="0"/>
            <a:lstStyle/>
            <a:p>
              <a:endParaRPr/>
            </a:p>
          </p:txBody>
        </p:sp>
        <p:sp>
          <p:nvSpPr>
            <p:cNvPr id="10195" name="object 10195"/>
            <p:cNvSpPr/>
            <p:nvPr/>
          </p:nvSpPr>
          <p:spPr>
            <a:xfrm>
              <a:off x="5945936" y="8718486"/>
              <a:ext cx="10795" cy="33020"/>
            </a:xfrm>
            <a:custGeom>
              <a:avLst/>
              <a:gdLst/>
              <a:ahLst/>
              <a:cxnLst/>
              <a:rect l="l" t="t" r="r" b="b"/>
              <a:pathLst>
                <a:path w="10795" h="33020">
                  <a:moveTo>
                    <a:pt x="0" y="0"/>
                  </a:moveTo>
                  <a:lnTo>
                    <a:pt x="2441" y="7147"/>
                  </a:lnTo>
                  <a:lnTo>
                    <a:pt x="4894" y="15235"/>
                  </a:lnTo>
                  <a:lnTo>
                    <a:pt x="7506" y="23858"/>
                  </a:lnTo>
                  <a:lnTo>
                    <a:pt x="10426" y="32613"/>
                  </a:lnTo>
                </a:path>
              </a:pathLst>
            </a:custGeom>
            <a:ln w="25399">
              <a:solidFill>
                <a:srgbClr val="FED93D"/>
              </a:solidFill>
            </a:ln>
          </p:spPr>
          <p:txBody>
            <a:bodyPr wrap="square" lIns="0" tIns="0" rIns="0" bIns="0" rtlCol="0"/>
            <a:lstStyle/>
            <a:p>
              <a:endParaRPr/>
            </a:p>
          </p:txBody>
        </p:sp>
        <p:sp>
          <p:nvSpPr>
            <p:cNvPr id="10196" name="object 10196"/>
            <p:cNvSpPr/>
            <p:nvPr/>
          </p:nvSpPr>
          <p:spPr>
            <a:xfrm>
              <a:off x="5968073" y="8751201"/>
              <a:ext cx="21590" cy="28575"/>
            </a:xfrm>
            <a:custGeom>
              <a:avLst/>
              <a:gdLst/>
              <a:ahLst/>
              <a:cxnLst/>
              <a:rect l="l" t="t" r="r" b="b"/>
              <a:pathLst>
                <a:path w="21589" h="28575">
                  <a:moveTo>
                    <a:pt x="8915" y="25"/>
                  </a:moveTo>
                  <a:lnTo>
                    <a:pt x="5664" y="50"/>
                  </a:lnTo>
                  <a:lnTo>
                    <a:pt x="2400" y="0"/>
                  </a:lnTo>
                  <a:lnTo>
                    <a:pt x="0" y="241"/>
                  </a:lnTo>
                  <a:lnTo>
                    <a:pt x="3078" y="8431"/>
                  </a:lnTo>
                  <a:lnTo>
                    <a:pt x="6481" y="15975"/>
                  </a:lnTo>
                  <a:lnTo>
                    <a:pt x="10320" y="22592"/>
                  </a:lnTo>
                  <a:lnTo>
                    <a:pt x="14706" y="28003"/>
                  </a:lnTo>
                  <a:lnTo>
                    <a:pt x="16878" y="27724"/>
                  </a:lnTo>
                  <a:lnTo>
                    <a:pt x="19088" y="27292"/>
                  </a:lnTo>
                  <a:lnTo>
                    <a:pt x="21310" y="26746"/>
                  </a:lnTo>
                  <a:lnTo>
                    <a:pt x="18014" y="21272"/>
                  </a:lnTo>
                  <a:lnTo>
                    <a:pt x="14889" y="14895"/>
                  </a:lnTo>
                  <a:lnTo>
                    <a:pt x="11875" y="7763"/>
                  </a:lnTo>
                  <a:lnTo>
                    <a:pt x="8915" y="25"/>
                  </a:lnTo>
                  <a:close/>
                </a:path>
              </a:pathLst>
            </a:custGeom>
            <a:solidFill>
              <a:srgbClr val="F9BD34"/>
            </a:solidFill>
          </p:spPr>
          <p:txBody>
            <a:bodyPr wrap="square" lIns="0" tIns="0" rIns="0" bIns="0" rtlCol="0"/>
            <a:lstStyle/>
            <a:p>
              <a:endParaRPr/>
            </a:p>
          </p:txBody>
        </p:sp>
        <p:sp>
          <p:nvSpPr>
            <p:cNvPr id="10197" name="object 10197"/>
            <p:cNvSpPr/>
            <p:nvPr/>
          </p:nvSpPr>
          <p:spPr>
            <a:xfrm>
              <a:off x="5982779" y="8777948"/>
              <a:ext cx="6985" cy="1270"/>
            </a:xfrm>
            <a:custGeom>
              <a:avLst/>
              <a:gdLst/>
              <a:ahLst/>
              <a:cxnLst/>
              <a:rect l="l" t="t" r="r" b="b"/>
              <a:pathLst>
                <a:path w="6985" h="1270">
                  <a:moveTo>
                    <a:pt x="0" y="1257"/>
                  </a:moveTo>
                  <a:lnTo>
                    <a:pt x="6604" y="0"/>
                  </a:lnTo>
                </a:path>
              </a:pathLst>
            </a:custGeom>
            <a:ln w="25399">
              <a:solidFill>
                <a:srgbClr val="F5B034"/>
              </a:solidFill>
            </a:ln>
          </p:spPr>
          <p:txBody>
            <a:bodyPr wrap="square" lIns="0" tIns="0" rIns="0" bIns="0" rtlCol="0"/>
            <a:lstStyle/>
            <a:p>
              <a:endParaRPr/>
            </a:p>
          </p:txBody>
        </p:sp>
        <p:sp>
          <p:nvSpPr>
            <p:cNvPr id="10198" name="object 10198"/>
            <p:cNvSpPr/>
            <p:nvPr/>
          </p:nvSpPr>
          <p:spPr>
            <a:xfrm>
              <a:off x="5976988" y="8751227"/>
              <a:ext cx="12700" cy="27305"/>
            </a:xfrm>
            <a:custGeom>
              <a:avLst/>
              <a:gdLst/>
              <a:ahLst/>
              <a:cxnLst/>
              <a:rect l="l" t="t" r="r" b="b"/>
              <a:pathLst>
                <a:path w="12700" h="27304">
                  <a:moveTo>
                    <a:pt x="12395" y="26720"/>
                  </a:moveTo>
                  <a:lnTo>
                    <a:pt x="9099" y="21247"/>
                  </a:lnTo>
                  <a:lnTo>
                    <a:pt x="5973" y="14870"/>
                  </a:lnTo>
                  <a:lnTo>
                    <a:pt x="2960" y="7738"/>
                  </a:lnTo>
                  <a:lnTo>
                    <a:pt x="0" y="0"/>
                  </a:lnTo>
                </a:path>
              </a:pathLst>
            </a:custGeom>
            <a:ln w="25400">
              <a:solidFill>
                <a:srgbClr val="F9BD34"/>
              </a:solidFill>
            </a:ln>
          </p:spPr>
          <p:txBody>
            <a:bodyPr wrap="square" lIns="0" tIns="0" rIns="0" bIns="0" rtlCol="0"/>
            <a:lstStyle/>
            <a:p>
              <a:endParaRPr/>
            </a:p>
          </p:txBody>
        </p:sp>
        <p:sp>
          <p:nvSpPr>
            <p:cNvPr id="10199" name="object 10199"/>
            <p:cNvSpPr/>
            <p:nvPr/>
          </p:nvSpPr>
          <p:spPr>
            <a:xfrm>
              <a:off x="5968073" y="8751227"/>
              <a:ext cx="9525" cy="635"/>
            </a:xfrm>
            <a:custGeom>
              <a:avLst/>
              <a:gdLst/>
              <a:ahLst/>
              <a:cxnLst/>
              <a:rect l="l" t="t" r="r" b="b"/>
              <a:pathLst>
                <a:path w="9525" h="634">
                  <a:moveTo>
                    <a:pt x="8915" y="0"/>
                  </a:moveTo>
                  <a:lnTo>
                    <a:pt x="0" y="215"/>
                  </a:lnTo>
                </a:path>
              </a:pathLst>
            </a:custGeom>
            <a:ln w="25400">
              <a:solidFill>
                <a:srgbClr val="FDCA35"/>
              </a:solidFill>
            </a:ln>
          </p:spPr>
          <p:txBody>
            <a:bodyPr wrap="square" lIns="0" tIns="0" rIns="0" bIns="0" rtlCol="0"/>
            <a:lstStyle/>
            <a:p>
              <a:endParaRPr/>
            </a:p>
          </p:txBody>
        </p:sp>
        <p:sp>
          <p:nvSpPr>
            <p:cNvPr id="10200" name="object 10200"/>
            <p:cNvSpPr/>
            <p:nvPr/>
          </p:nvSpPr>
          <p:spPr>
            <a:xfrm>
              <a:off x="5968073" y="8751443"/>
              <a:ext cx="15240" cy="27940"/>
            </a:xfrm>
            <a:custGeom>
              <a:avLst/>
              <a:gdLst/>
              <a:ahLst/>
              <a:cxnLst/>
              <a:rect l="l" t="t" r="r" b="b"/>
              <a:pathLst>
                <a:path w="15239" h="27940">
                  <a:moveTo>
                    <a:pt x="0" y="0"/>
                  </a:moveTo>
                  <a:lnTo>
                    <a:pt x="3078" y="8190"/>
                  </a:lnTo>
                  <a:lnTo>
                    <a:pt x="6481" y="15733"/>
                  </a:lnTo>
                  <a:lnTo>
                    <a:pt x="10320" y="22351"/>
                  </a:lnTo>
                  <a:lnTo>
                    <a:pt x="14706" y="27762"/>
                  </a:lnTo>
                </a:path>
              </a:pathLst>
            </a:custGeom>
            <a:ln w="25400">
              <a:solidFill>
                <a:srgbClr val="F9BE34"/>
              </a:solidFill>
            </a:ln>
          </p:spPr>
          <p:txBody>
            <a:bodyPr wrap="square" lIns="0" tIns="0" rIns="0" bIns="0" rtlCol="0"/>
            <a:lstStyle/>
            <a:p>
              <a:endParaRPr/>
            </a:p>
          </p:txBody>
        </p:sp>
        <p:sp>
          <p:nvSpPr>
            <p:cNvPr id="10201" name="object 10201"/>
            <p:cNvSpPr/>
            <p:nvPr/>
          </p:nvSpPr>
          <p:spPr>
            <a:xfrm>
              <a:off x="5956795" y="8717280"/>
              <a:ext cx="20320" cy="34290"/>
            </a:xfrm>
            <a:custGeom>
              <a:avLst/>
              <a:gdLst/>
              <a:ahLst/>
              <a:cxnLst/>
              <a:rect l="l" t="t" r="r" b="b"/>
              <a:pathLst>
                <a:path w="20320" h="34290">
                  <a:moveTo>
                    <a:pt x="7772" y="0"/>
                  </a:moveTo>
                  <a:lnTo>
                    <a:pt x="0" y="558"/>
                  </a:lnTo>
                  <a:lnTo>
                    <a:pt x="2885" y="8522"/>
                  </a:lnTo>
                  <a:lnTo>
                    <a:pt x="8413" y="25606"/>
                  </a:lnTo>
                  <a:lnTo>
                    <a:pt x="11277" y="34163"/>
                  </a:lnTo>
                  <a:lnTo>
                    <a:pt x="13677" y="33921"/>
                  </a:lnTo>
                  <a:lnTo>
                    <a:pt x="16941" y="33972"/>
                  </a:lnTo>
                  <a:lnTo>
                    <a:pt x="20193" y="33947"/>
                  </a:lnTo>
                  <a:lnTo>
                    <a:pt x="11077" y="8635"/>
                  </a:lnTo>
                  <a:lnTo>
                    <a:pt x="7772" y="0"/>
                  </a:lnTo>
                  <a:close/>
                </a:path>
              </a:pathLst>
            </a:custGeom>
            <a:solidFill>
              <a:srgbClr val="FED539"/>
            </a:solidFill>
          </p:spPr>
          <p:txBody>
            <a:bodyPr wrap="square" lIns="0" tIns="0" rIns="0" bIns="0" rtlCol="0"/>
            <a:lstStyle/>
            <a:p>
              <a:endParaRPr/>
            </a:p>
          </p:txBody>
        </p:sp>
        <p:sp>
          <p:nvSpPr>
            <p:cNvPr id="10202" name="object 10202"/>
            <p:cNvSpPr/>
            <p:nvPr/>
          </p:nvSpPr>
          <p:spPr>
            <a:xfrm>
              <a:off x="5968073" y="8751227"/>
              <a:ext cx="9525" cy="635"/>
            </a:xfrm>
            <a:custGeom>
              <a:avLst/>
              <a:gdLst/>
              <a:ahLst/>
              <a:cxnLst/>
              <a:rect l="l" t="t" r="r" b="b"/>
              <a:pathLst>
                <a:path w="9525" h="634">
                  <a:moveTo>
                    <a:pt x="0" y="215"/>
                  </a:moveTo>
                  <a:lnTo>
                    <a:pt x="8915" y="0"/>
                  </a:lnTo>
                </a:path>
              </a:pathLst>
            </a:custGeom>
            <a:ln w="25400">
              <a:solidFill>
                <a:srgbClr val="FDCA35"/>
              </a:solidFill>
            </a:ln>
          </p:spPr>
          <p:txBody>
            <a:bodyPr wrap="square" lIns="0" tIns="0" rIns="0" bIns="0" rtlCol="0"/>
            <a:lstStyle/>
            <a:p>
              <a:endParaRPr/>
            </a:p>
          </p:txBody>
        </p:sp>
        <p:sp>
          <p:nvSpPr>
            <p:cNvPr id="10203" name="object 10203"/>
            <p:cNvSpPr/>
            <p:nvPr/>
          </p:nvSpPr>
          <p:spPr>
            <a:xfrm>
              <a:off x="5964567" y="8717280"/>
              <a:ext cx="12700" cy="34290"/>
            </a:xfrm>
            <a:custGeom>
              <a:avLst/>
              <a:gdLst/>
              <a:ahLst/>
              <a:cxnLst/>
              <a:rect l="l" t="t" r="r" b="b"/>
              <a:pathLst>
                <a:path w="12700" h="34290">
                  <a:moveTo>
                    <a:pt x="12420" y="33947"/>
                  </a:moveTo>
                  <a:lnTo>
                    <a:pt x="9458" y="25762"/>
                  </a:lnTo>
                  <a:lnTo>
                    <a:pt x="6438" y="17273"/>
                  </a:lnTo>
                  <a:lnTo>
                    <a:pt x="3305" y="8635"/>
                  </a:lnTo>
                  <a:lnTo>
                    <a:pt x="0" y="0"/>
                  </a:lnTo>
                </a:path>
              </a:pathLst>
            </a:custGeom>
            <a:ln w="25399">
              <a:solidFill>
                <a:srgbClr val="FED338"/>
              </a:solidFill>
            </a:ln>
          </p:spPr>
          <p:txBody>
            <a:bodyPr wrap="square" lIns="0" tIns="0" rIns="0" bIns="0" rtlCol="0"/>
            <a:lstStyle/>
            <a:p>
              <a:endParaRPr/>
            </a:p>
          </p:txBody>
        </p:sp>
        <p:sp>
          <p:nvSpPr>
            <p:cNvPr id="10204" name="object 10204"/>
            <p:cNvSpPr/>
            <p:nvPr/>
          </p:nvSpPr>
          <p:spPr>
            <a:xfrm>
              <a:off x="5956795" y="8717280"/>
              <a:ext cx="8255" cy="635"/>
            </a:xfrm>
            <a:custGeom>
              <a:avLst/>
              <a:gdLst/>
              <a:ahLst/>
              <a:cxnLst/>
              <a:rect l="l" t="t" r="r" b="b"/>
              <a:pathLst>
                <a:path w="8254" h="634">
                  <a:moveTo>
                    <a:pt x="7772" y="0"/>
                  </a:moveTo>
                  <a:lnTo>
                    <a:pt x="0" y="558"/>
                  </a:lnTo>
                </a:path>
              </a:pathLst>
            </a:custGeom>
            <a:ln w="25400">
              <a:solidFill>
                <a:srgbClr val="FFDF3C"/>
              </a:solidFill>
            </a:ln>
          </p:spPr>
          <p:txBody>
            <a:bodyPr wrap="square" lIns="0" tIns="0" rIns="0" bIns="0" rtlCol="0"/>
            <a:lstStyle/>
            <a:p>
              <a:endParaRPr/>
            </a:p>
          </p:txBody>
        </p:sp>
        <p:sp>
          <p:nvSpPr>
            <p:cNvPr id="10205" name="object 10205"/>
            <p:cNvSpPr/>
            <p:nvPr/>
          </p:nvSpPr>
          <p:spPr>
            <a:xfrm>
              <a:off x="5956795" y="8717838"/>
              <a:ext cx="11430" cy="33655"/>
            </a:xfrm>
            <a:custGeom>
              <a:avLst/>
              <a:gdLst/>
              <a:ahLst/>
              <a:cxnLst/>
              <a:rect l="l" t="t" r="r" b="b"/>
              <a:pathLst>
                <a:path w="11429" h="33654">
                  <a:moveTo>
                    <a:pt x="0" y="0"/>
                  </a:moveTo>
                  <a:lnTo>
                    <a:pt x="2885" y="7963"/>
                  </a:lnTo>
                  <a:lnTo>
                    <a:pt x="5653" y="16406"/>
                  </a:lnTo>
                  <a:lnTo>
                    <a:pt x="8413" y="25047"/>
                  </a:lnTo>
                  <a:lnTo>
                    <a:pt x="11277" y="33604"/>
                  </a:lnTo>
                </a:path>
              </a:pathLst>
            </a:custGeom>
            <a:ln w="25400">
              <a:solidFill>
                <a:srgbClr val="FED639"/>
              </a:solidFill>
            </a:ln>
          </p:spPr>
          <p:txBody>
            <a:bodyPr wrap="square" lIns="0" tIns="0" rIns="0" bIns="0" rtlCol="0"/>
            <a:lstStyle/>
            <a:p>
              <a:endParaRPr/>
            </a:p>
          </p:txBody>
        </p:sp>
        <p:sp>
          <p:nvSpPr>
            <p:cNvPr id="10206" name="object 10206"/>
            <p:cNvSpPr/>
            <p:nvPr/>
          </p:nvSpPr>
          <p:spPr>
            <a:xfrm>
              <a:off x="5976988" y="8750630"/>
              <a:ext cx="19685" cy="27940"/>
            </a:xfrm>
            <a:custGeom>
              <a:avLst/>
              <a:gdLst/>
              <a:ahLst/>
              <a:cxnLst/>
              <a:rect l="l" t="t" r="r" b="b"/>
              <a:pathLst>
                <a:path w="19685" h="27940">
                  <a:moveTo>
                    <a:pt x="8877" y="0"/>
                  </a:moveTo>
                  <a:lnTo>
                    <a:pt x="6502" y="495"/>
                  </a:lnTo>
                  <a:lnTo>
                    <a:pt x="3251" y="584"/>
                  </a:lnTo>
                  <a:lnTo>
                    <a:pt x="0" y="596"/>
                  </a:lnTo>
                  <a:lnTo>
                    <a:pt x="2960" y="8334"/>
                  </a:lnTo>
                  <a:lnTo>
                    <a:pt x="5973" y="15467"/>
                  </a:lnTo>
                  <a:lnTo>
                    <a:pt x="9099" y="21844"/>
                  </a:lnTo>
                  <a:lnTo>
                    <a:pt x="12395" y="27317"/>
                  </a:lnTo>
                  <a:lnTo>
                    <a:pt x="14617" y="26784"/>
                  </a:lnTo>
                  <a:lnTo>
                    <a:pt x="16771" y="26155"/>
                  </a:lnTo>
                  <a:lnTo>
                    <a:pt x="19126" y="25374"/>
                  </a:lnTo>
                  <a:lnTo>
                    <a:pt x="8877" y="0"/>
                  </a:lnTo>
                  <a:close/>
                </a:path>
              </a:pathLst>
            </a:custGeom>
            <a:solidFill>
              <a:srgbClr val="F9BC34"/>
            </a:solidFill>
          </p:spPr>
          <p:txBody>
            <a:bodyPr wrap="square" lIns="0" tIns="0" rIns="0" bIns="0" rtlCol="0"/>
            <a:lstStyle/>
            <a:p>
              <a:endParaRPr/>
            </a:p>
          </p:txBody>
        </p:sp>
        <p:sp>
          <p:nvSpPr>
            <p:cNvPr id="10207" name="object 10207"/>
            <p:cNvSpPr/>
            <p:nvPr/>
          </p:nvSpPr>
          <p:spPr>
            <a:xfrm>
              <a:off x="5989383" y="8776005"/>
              <a:ext cx="6985" cy="2540"/>
            </a:xfrm>
            <a:custGeom>
              <a:avLst/>
              <a:gdLst/>
              <a:ahLst/>
              <a:cxnLst/>
              <a:rect l="l" t="t" r="r" b="b"/>
              <a:pathLst>
                <a:path w="6985" h="2540">
                  <a:moveTo>
                    <a:pt x="0" y="1943"/>
                  </a:moveTo>
                  <a:lnTo>
                    <a:pt x="6730" y="0"/>
                  </a:lnTo>
                </a:path>
              </a:pathLst>
            </a:custGeom>
            <a:ln w="25400">
              <a:solidFill>
                <a:srgbClr val="F5B034"/>
              </a:solidFill>
            </a:ln>
          </p:spPr>
          <p:txBody>
            <a:bodyPr wrap="square" lIns="0" tIns="0" rIns="0" bIns="0" rtlCol="0"/>
            <a:lstStyle/>
            <a:p>
              <a:endParaRPr/>
            </a:p>
          </p:txBody>
        </p:sp>
        <p:sp>
          <p:nvSpPr>
            <p:cNvPr id="10208" name="object 10208"/>
            <p:cNvSpPr/>
            <p:nvPr/>
          </p:nvSpPr>
          <p:spPr>
            <a:xfrm>
              <a:off x="5985865" y="8750630"/>
              <a:ext cx="10795" cy="25400"/>
            </a:xfrm>
            <a:custGeom>
              <a:avLst/>
              <a:gdLst/>
              <a:ahLst/>
              <a:cxnLst/>
              <a:rect l="l" t="t" r="r" b="b"/>
              <a:pathLst>
                <a:path w="10795" h="25400">
                  <a:moveTo>
                    <a:pt x="10248" y="25374"/>
                  </a:moveTo>
                  <a:lnTo>
                    <a:pt x="8020" y="19864"/>
                  </a:lnTo>
                  <a:lnTo>
                    <a:pt x="5567" y="13796"/>
                  </a:lnTo>
                  <a:lnTo>
                    <a:pt x="2892" y="7174"/>
                  </a:lnTo>
                  <a:lnTo>
                    <a:pt x="0" y="0"/>
                  </a:lnTo>
                </a:path>
              </a:pathLst>
            </a:custGeom>
            <a:ln w="25400">
              <a:solidFill>
                <a:srgbClr val="F9BC34"/>
              </a:solidFill>
            </a:ln>
          </p:spPr>
          <p:txBody>
            <a:bodyPr wrap="square" lIns="0" tIns="0" rIns="0" bIns="0" rtlCol="0"/>
            <a:lstStyle/>
            <a:p>
              <a:endParaRPr/>
            </a:p>
          </p:txBody>
        </p:sp>
        <p:sp>
          <p:nvSpPr>
            <p:cNvPr id="10209" name="object 10209"/>
            <p:cNvSpPr/>
            <p:nvPr/>
          </p:nvSpPr>
          <p:spPr>
            <a:xfrm>
              <a:off x="5976988" y="8750630"/>
              <a:ext cx="8890" cy="635"/>
            </a:xfrm>
            <a:custGeom>
              <a:avLst/>
              <a:gdLst/>
              <a:ahLst/>
              <a:cxnLst/>
              <a:rect l="l" t="t" r="r" b="b"/>
              <a:pathLst>
                <a:path w="8889" h="634">
                  <a:moveTo>
                    <a:pt x="8877" y="0"/>
                  </a:moveTo>
                  <a:lnTo>
                    <a:pt x="0" y="596"/>
                  </a:lnTo>
                </a:path>
              </a:pathLst>
            </a:custGeom>
            <a:ln w="25400">
              <a:solidFill>
                <a:srgbClr val="FDC834"/>
              </a:solidFill>
            </a:ln>
          </p:spPr>
          <p:txBody>
            <a:bodyPr wrap="square" lIns="0" tIns="0" rIns="0" bIns="0" rtlCol="0"/>
            <a:lstStyle/>
            <a:p>
              <a:endParaRPr/>
            </a:p>
          </p:txBody>
        </p:sp>
        <p:sp>
          <p:nvSpPr>
            <p:cNvPr id="10210" name="object 10210"/>
            <p:cNvSpPr/>
            <p:nvPr/>
          </p:nvSpPr>
          <p:spPr>
            <a:xfrm>
              <a:off x="5976988" y="8751227"/>
              <a:ext cx="12700" cy="27305"/>
            </a:xfrm>
            <a:custGeom>
              <a:avLst/>
              <a:gdLst/>
              <a:ahLst/>
              <a:cxnLst/>
              <a:rect l="l" t="t" r="r" b="b"/>
              <a:pathLst>
                <a:path w="12700" h="27304">
                  <a:moveTo>
                    <a:pt x="0" y="0"/>
                  </a:moveTo>
                  <a:lnTo>
                    <a:pt x="2960" y="7738"/>
                  </a:lnTo>
                  <a:lnTo>
                    <a:pt x="5973" y="14870"/>
                  </a:lnTo>
                  <a:lnTo>
                    <a:pt x="9099" y="21247"/>
                  </a:lnTo>
                  <a:lnTo>
                    <a:pt x="12395" y="26720"/>
                  </a:lnTo>
                </a:path>
              </a:pathLst>
            </a:custGeom>
            <a:ln w="25400">
              <a:solidFill>
                <a:srgbClr val="F9BD34"/>
              </a:solidFill>
            </a:ln>
          </p:spPr>
          <p:txBody>
            <a:bodyPr wrap="square" lIns="0" tIns="0" rIns="0" bIns="0" rtlCol="0"/>
            <a:lstStyle/>
            <a:p>
              <a:endParaRPr/>
            </a:p>
          </p:txBody>
        </p:sp>
        <p:sp>
          <p:nvSpPr>
            <p:cNvPr id="10211" name="object 10211"/>
            <p:cNvSpPr/>
            <p:nvPr/>
          </p:nvSpPr>
          <p:spPr>
            <a:xfrm>
              <a:off x="5964567" y="8716632"/>
              <a:ext cx="21590" cy="34925"/>
            </a:xfrm>
            <a:custGeom>
              <a:avLst/>
              <a:gdLst/>
              <a:ahLst/>
              <a:cxnLst/>
              <a:rect l="l" t="t" r="r" b="b"/>
              <a:pathLst>
                <a:path w="21589" h="34925">
                  <a:moveTo>
                    <a:pt x="7581" y="0"/>
                  </a:moveTo>
                  <a:lnTo>
                    <a:pt x="0" y="647"/>
                  </a:lnTo>
                  <a:lnTo>
                    <a:pt x="3305" y="9282"/>
                  </a:lnTo>
                  <a:lnTo>
                    <a:pt x="12420" y="34594"/>
                  </a:lnTo>
                  <a:lnTo>
                    <a:pt x="15671" y="34582"/>
                  </a:lnTo>
                  <a:lnTo>
                    <a:pt x="18923" y="34493"/>
                  </a:lnTo>
                  <a:lnTo>
                    <a:pt x="21297" y="33997"/>
                  </a:lnTo>
                  <a:lnTo>
                    <a:pt x="7581" y="0"/>
                  </a:lnTo>
                  <a:close/>
                </a:path>
              </a:pathLst>
            </a:custGeom>
            <a:solidFill>
              <a:srgbClr val="FED237"/>
            </a:solidFill>
          </p:spPr>
          <p:txBody>
            <a:bodyPr wrap="square" lIns="0" tIns="0" rIns="0" bIns="0" rtlCol="0"/>
            <a:lstStyle/>
            <a:p>
              <a:endParaRPr/>
            </a:p>
          </p:txBody>
        </p:sp>
        <p:sp>
          <p:nvSpPr>
            <p:cNvPr id="10212" name="object 10212"/>
            <p:cNvSpPr/>
            <p:nvPr/>
          </p:nvSpPr>
          <p:spPr>
            <a:xfrm>
              <a:off x="5976988" y="8750630"/>
              <a:ext cx="8890" cy="635"/>
            </a:xfrm>
            <a:custGeom>
              <a:avLst/>
              <a:gdLst/>
              <a:ahLst/>
              <a:cxnLst/>
              <a:rect l="l" t="t" r="r" b="b"/>
              <a:pathLst>
                <a:path w="8889" h="634">
                  <a:moveTo>
                    <a:pt x="0" y="596"/>
                  </a:moveTo>
                  <a:lnTo>
                    <a:pt x="8877" y="0"/>
                  </a:lnTo>
                </a:path>
              </a:pathLst>
            </a:custGeom>
            <a:ln w="25400">
              <a:solidFill>
                <a:srgbClr val="FDC834"/>
              </a:solidFill>
            </a:ln>
          </p:spPr>
          <p:txBody>
            <a:bodyPr wrap="square" lIns="0" tIns="0" rIns="0" bIns="0" rtlCol="0"/>
            <a:lstStyle/>
            <a:p>
              <a:endParaRPr/>
            </a:p>
          </p:txBody>
        </p:sp>
        <p:sp>
          <p:nvSpPr>
            <p:cNvPr id="10213" name="object 10213"/>
            <p:cNvSpPr/>
            <p:nvPr/>
          </p:nvSpPr>
          <p:spPr>
            <a:xfrm>
              <a:off x="5972149" y="8716632"/>
              <a:ext cx="13970" cy="34290"/>
            </a:xfrm>
            <a:custGeom>
              <a:avLst/>
              <a:gdLst/>
              <a:ahLst/>
              <a:cxnLst/>
              <a:rect l="l" t="t" r="r" b="b"/>
              <a:pathLst>
                <a:path w="13970" h="34290">
                  <a:moveTo>
                    <a:pt x="13715" y="33997"/>
                  </a:moveTo>
                  <a:lnTo>
                    <a:pt x="10606" y="26296"/>
                  </a:lnTo>
                  <a:lnTo>
                    <a:pt x="7281" y="18056"/>
                  </a:lnTo>
                  <a:lnTo>
                    <a:pt x="3745" y="9287"/>
                  </a:lnTo>
                  <a:lnTo>
                    <a:pt x="0" y="0"/>
                  </a:lnTo>
                </a:path>
              </a:pathLst>
            </a:custGeom>
            <a:ln w="25400">
              <a:solidFill>
                <a:srgbClr val="FED235"/>
              </a:solidFill>
            </a:ln>
          </p:spPr>
          <p:txBody>
            <a:bodyPr wrap="square" lIns="0" tIns="0" rIns="0" bIns="0" rtlCol="0"/>
            <a:lstStyle/>
            <a:p>
              <a:endParaRPr/>
            </a:p>
          </p:txBody>
        </p:sp>
        <p:sp>
          <p:nvSpPr>
            <p:cNvPr id="10214" name="object 10214"/>
            <p:cNvSpPr/>
            <p:nvPr/>
          </p:nvSpPr>
          <p:spPr>
            <a:xfrm>
              <a:off x="5964567" y="8716632"/>
              <a:ext cx="7620" cy="1270"/>
            </a:xfrm>
            <a:custGeom>
              <a:avLst/>
              <a:gdLst/>
              <a:ahLst/>
              <a:cxnLst/>
              <a:rect l="l" t="t" r="r" b="b"/>
              <a:pathLst>
                <a:path w="7620" h="1270">
                  <a:moveTo>
                    <a:pt x="7581" y="0"/>
                  </a:moveTo>
                  <a:lnTo>
                    <a:pt x="0" y="647"/>
                  </a:lnTo>
                </a:path>
              </a:pathLst>
            </a:custGeom>
            <a:ln w="25400">
              <a:solidFill>
                <a:srgbClr val="FFDD39"/>
              </a:solidFill>
            </a:ln>
          </p:spPr>
          <p:txBody>
            <a:bodyPr wrap="square" lIns="0" tIns="0" rIns="0" bIns="0" rtlCol="0"/>
            <a:lstStyle/>
            <a:p>
              <a:endParaRPr/>
            </a:p>
          </p:txBody>
        </p:sp>
        <p:sp>
          <p:nvSpPr>
            <p:cNvPr id="10215" name="object 10215"/>
            <p:cNvSpPr/>
            <p:nvPr/>
          </p:nvSpPr>
          <p:spPr>
            <a:xfrm>
              <a:off x="5964567" y="8717280"/>
              <a:ext cx="12700" cy="34290"/>
            </a:xfrm>
            <a:custGeom>
              <a:avLst/>
              <a:gdLst/>
              <a:ahLst/>
              <a:cxnLst/>
              <a:rect l="l" t="t" r="r" b="b"/>
              <a:pathLst>
                <a:path w="12700" h="34290">
                  <a:moveTo>
                    <a:pt x="0" y="0"/>
                  </a:moveTo>
                  <a:lnTo>
                    <a:pt x="3305" y="8635"/>
                  </a:lnTo>
                  <a:lnTo>
                    <a:pt x="6438" y="17273"/>
                  </a:lnTo>
                  <a:lnTo>
                    <a:pt x="9458" y="25762"/>
                  </a:lnTo>
                  <a:lnTo>
                    <a:pt x="12420" y="33947"/>
                  </a:lnTo>
                </a:path>
              </a:pathLst>
            </a:custGeom>
            <a:ln w="25399">
              <a:solidFill>
                <a:srgbClr val="FED338"/>
              </a:solidFill>
            </a:ln>
          </p:spPr>
          <p:txBody>
            <a:bodyPr wrap="square" lIns="0" tIns="0" rIns="0" bIns="0" rtlCol="0"/>
            <a:lstStyle/>
            <a:p>
              <a:endParaRPr/>
            </a:p>
          </p:txBody>
        </p:sp>
        <p:sp>
          <p:nvSpPr>
            <p:cNvPr id="10216" name="object 10216"/>
            <p:cNvSpPr/>
            <p:nvPr/>
          </p:nvSpPr>
          <p:spPr>
            <a:xfrm>
              <a:off x="5985865" y="8748230"/>
              <a:ext cx="20320" cy="27940"/>
            </a:xfrm>
            <a:custGeom>
              <a:avLst/>
              <a:gdLst/>
              <a:ahLst/>
              <a:cxnLst/>
              <a:rect l="l" t="t" r="r" b="b"/>
              <a:pathLst>
                <a:path w="20320" h="27940">
                  <a:moveTo>
                    <a:pt x="11163" y="0"/>
                  </a:moveTo>
                  <a:lnTo>
                    <a:pt x="7518" y="850"/>
                  </a:lnTo>
                  <a:lnTo>
                    <a:pt x="3797" y="1663"/>
                  </a:lnTo>
                  <a:lnTo>
                    <a:pt x="0" y="2400"/>
                  </a:lnTo>
                  <a:lnTo>
                    <a:pt x="10248" y="27774"/>
                  </a:lnTo>
                  <a:lnTo>
                    <a:pt x="19824" y="24196"/>
                  </a:lnTo>
                  <a:lnTo>
                    <a:pt x="20167" y="24053"/>
                  </a:lnTo>
                  <a:lnTo>
                    <a:pt x="18183" y="18809"/>
                  </a:lnTo>
                  <a:lnTo>
                    <a:pt x="11163" y="0"/>
                  </a:lnTo>
                  <a:close/>
                </a:path>
              </a:pathLst>
            </a:custGeom>
            <a:solidFill>
              <a:srgbClr val="F9BB32"/>
            </a:solidFill>
          </p:spPr>
          <p:txBody>
            <a:bodyPr wrap="square" lIns="0" tIns="0" rIns="0" bIns="0" rtlCol="0"/>
            <a:lstStyle/>
            <a:p>
              <a:endParaRPr/>
            </a:p>
          </p:txBody>
        </p:sp>
        <p:sp>
          <p:nvSpPr>
            <p:cNvPr id="10217" name="object 10217"/>
            <p:cNvSpPr/>
            <p:nvPr/>
          </p:nvSpPr>
          <p:spPr>
            <a:xfrm>
              <a:off x="5985865" y="8750630"/>
              <a:ext cx="10795" cy="25400"/>
            </a:xfrm>
            <a:custGeom>
              <a:avLst/>
              <a:gdLst/>
              <a:ahLst/>
              <a:cxnLst/>
              <a:rect l="l" t="t" r="r" b="b"/>
              <a:pathLst>
                <a:path w="10795" h="25400">
                  <a:moveTo>
                    <a:pt x="10248" y="25374"/>
                  </a:moveTo>
                  <a:lnTo>
                    <a:pt x="8020" y="19864"/>
                  </a:lnTo>
                  <a:lnTo>
                    <a:pt x="5567" y="13796"/>
                  </a:lnTo>
                  <a:lnTo>
                    <a:pt x="2892" y="7174"/>
                  </a:lnTo>
                  <a:lnTo>
                    <a:pt x="0" y="0"/>
                  </a:lnTo>
                </a:path>
              </a:pathLst>
            </a:custGeom>
            <a:ln w="25400">
              <a:solidFill>
                <a:srgbClr val="F9BC34"/>
              </a:solidFill>
            </a:ln>
          </p:spPr>
          <p:txBody>
            <a:bodyPr wrap="square" lIns="0" tIns="0" rIns="0" bIns="0" rtlCol="0"/>
            <a:lstStyle/>
            <a:p>
              <a:endParaRPr/>
            </a:p>
          </p:txBody>
        </p:sp>
        <p:sp>
          <p:nvSpPr>
            <p:cNvPr id="10218" name="object 10218"/>
            <p:cNvSpPr/>
            <p:nvPr/>
          </p:nvSpPr>
          <p:spPr>
            <a:xfrm>
              <a:off x="5985865" y="8748230"/>
              <a:ext cx="11430" cy="2540"/>
            </a:xfrm>
            <a:custGeom>
              <a:avLst/>
              <a:gdLst/>
              <a:ahLst/>
              <a:cxnLst/>
              <a:rect l="l" t="t" r="r" b="b"/>
              <a:pathLst>
                <a:path w="11429" h="2540">
                  <a:moveTo>
                    <a:pt x="0" y="2400"/>
                  </a:moveTo>
                  <a:lnTo>
                    <a:pt x="11163" y="0"/>
                  </a:lnTo>
                </a:path>
              </a:pathLst>
            </a:custGeom>
            <a:ln w="25400">
              <a:solidFill>
                <a:srgbClr val="FDC530"/>
              </a:solidFill>
            </a:ln>
          </p:spPr>
          <p:txBody>
            <a:bodyPr wrap="square" lIns="0" tIns="0" rIns="0" bIns="0" rtlCol="0"/>
            <a:lstStyle/>
            <a:p>
              <a:endParaRPr/>
            </a:p>
          </p:txBody>
        </p:sp>
        <p:sp>
          <p:nvSpPr>
            <p:cNvPr id="10219" name="object 10219"/>
            <p:cNvSpPr/>
            <p:nvPr/>
          </p:nvSpPr>
          <p:spPr>
            <a:xfrm>
              <a:off x="5997029" y="8748230"/>
              <a:ext cx="9525" cy="24130"/>
            </a:xfrm>
            <a:custGeom>
              <a:avLst/>
              <a:gdLst/>
              <a:ahLst/>
              <a:cxnLst/>
              <a:rect l="l" t="t" r="r" b="b"/>
              <a:pathLst>
                <a:path w="9525" h="24129">
                  <a:moveTo>
                    <a:pt x="0" y="0"/>
                  </a:moveTo>
                  <a:lnTo>
                    <a:pt x="2533" y="6801"/>
                  </a:lnTo>
                  <a:lnTo>
                    <a:pt x="4868" y="13065"/>
                  </a:lnTo>
                  <a:lnTo>
                    <a:pt x="7020" y="18809"/>
                  </a:lnTo>
                  <a:lnTo>
                    <a:pt x="9004" y="24053"/>
                  </a:lnTo>
                </a:path>
              </a:pathLst>
            </a:custGeom>
            <a:ln w="25400">
              <a:solidFill>
                <a:srgbClr val="F9BA30"/>
              </a:solidFill>
            </a:ln>
          </p:spPr>
          <p:txBody>
            <a:bodyPr wrap="square" lIns="0" tIns="0" rIns="0" bIns="0" rtlCol="0"/>
            <a:lstStyle/>
            <a:p>
              <a:endParaRPr/>
            </a:p>
          </p:txBody>
        </p:sp>
        <p:sp>
          <p:nvSpPr>
            <p:cNvPr id="10220" name="object 10220"/>
            <p:cNvSpPr/>
            <p:nvPr/>
          </p:nvSpPr>
          <p:spPr>
            <a:xfrm>
              <a:off x="5996114" y="8772283"/>
              <a:ext cx="10160" cy="3810"/>
            </a:xfrm>
            <a:custGeom>
              <a:avLst/>
              <a:gdLst/>
              <a:ahLst/>
              <a:cxnLst/>
              <a:rect l="l" t="t" r="r" b="b"/>
              <a:pathLst>
                <a:path w="10160" h="3809">
                  <a:moveTo>
                    <a:pt x="9918" y="0"/>
                  </a:moveTo>
                  <a:lnTo>
                    <a:pt x="0" y="3721"/>
                  </a:lnTo>
                </a:path>
              </a:pathLst>
            </a:custGeom>
            <a:ln w="25400">
              <a:solidFill>
                <a:srgbClr val="F5B034"/>
              </a:solidFill>
            </a:ln>
          </p:spPr>
          <p:txBody>
            <a:bodyPr wrap="square" lIns="0" tIns="0" rIns="0" bIns="0" rtlCol="0"/>
            <a:lstStyle/>
            <a:p>
              <a:endParaRPr/>
            </a:p>
          </p:txBody>
        </p:sp>
        <p:sp>
          <p:nvSpPr>
            <p:cNvPr id="10221" name="object 10221"/>
            <p:cNvSpPr/>
            <p:nvPr/>
          </p:nvSpPr>
          <p:spPr>
            <a:xfrm>
              <a:off x="5997029" y="8745512"/>
              <a:ext cx="19050" cy="27305"/>
            </a:xfrm>
            <a:custGeom>
              <a:avLst/>
              <a:gdLst/>
              <a:ahLst/>
              <a:cxnLst/>
              <a:rect l="l" t="t" r="r" b="b"/>
              <a:pathLst>
                <a:path w="19050" h="27304">
                  <a:moveTo>
                    <a:pt x="10782" y="0"/>
                  </a:moveTo>
                  <a:lnTo>
                    <a:pt x="7238" y="952"/>
                  </a:lnTo>
                  <a:lnTo>
                    <a:pt x="3657" y="1854"/>
                  </a:lnTo>
                  <a:lnTo>
                    <a:pt x="0" y="2717"/>
                  </a:lnTo>
                  <a:lnTo>
                    <a:pt x="4868" y="15782"/>
                  </a:lnTo>
                  <a:lnTo>
                    <a:pt x="9004" y="26771"/>
                  </a:lnTo>
                  <a:lnTo>
                    <a:pt x="9477" y="26579"/>
                  </a:lnTo>
                  <a:lnTo>
                    <a:pt x="18732" y="22504"/>
                  </a:lnTo>
                  <a:lnTo>
                    <a:pt x="16776" y="16522"/>
                  </a:lnTo>
                  <a:lnTo>
                    <a:pt x="10782" y="0"/>
                  </a:lnTo>
                  <a:close/>
                </a:path>
              </a:pathLst>
            </a:custGeom>
            <a:solidFill>
              <a:srgbClr val="F9BA2D"/>
            </a:solidFill>
          </p:spPr>
          <p:txBody>
            <a:bodyPr wrap="square" lIns="0" tIns="0" rIns="0" bIns="0" rtlCol="0"/>
            <a:lstStyle/>
            <a:p>
              <a:endParaRPr/>
            </a:p>
          </p:txBody>
        </p:sp>
        <p:sp>
          <p:nvSpPr>
            <p:cNvPr id="10222" name="object 10222"/>
            <p:cNvSpPr/>
            <p:nvPr/>
          </p:nvSpPr>
          <p:spPr>
            <a:xfrm>
              <a:off x="5997029" y="8748230"/>
              <a:ext cx="9525" cy="24130"/>
            </a:xfrm>
            <a:custGeom>
              <a:avLst/>
              <a:gdLst/>
              <a:ahLst/>
              <a:cxnLst/>
              <a:rect l="l" t="t" r="r" b="b"/>
              <a:pathLst>
                <a:path w="9525" h="24129">
                  <a:moveTo>
                    <a:pt x="9004" y="24053"/>
                  </a:moveTo>
                  <a:lnTo>
                    <a:pt x="7020" y="18809"/>
                  </a:lnTo>
                  <a:lnTo>
                    <a:pt x="4868" y="13065"/>
                  </a:lnTo>
                  <a:lnTo>
                    <a:pt x="2533" y="6801"/>
                  </a:lnTo>
                  <a:lnTo>
                    <a:pt x="0" y="0"/>
                  </a:lnTo>
                </a:path>
              </a:pathLst>
            </a:custGeom>
            <a:ln w="25400">
              <a:solidFill>
                <a:srgbClr val="F9BA30"/>
              </a:solidFill>
            </a:ln>
          </p:spPr>
          <p:txBody>
            <a:bodyPr wrap="square" lIns="0" tIns="0" rIns="0" bIns="0" rtlCol="0"/>
            <a:lstStyle/>
            <a:p>
              <a:endParaRPr/>
            </a:p>
          </p:txBody>
        </p:sp>
        <p:sp>
          <p:nvSpPr>
            <p:cNvPr id="10223" name="object 10223"/>
            <p:cNvSpPr/>
            <p:nvPr/>
          </p:nvSpPr>
          <p:spPr>
            <a:xfrm>
              <a:off x="5997029" y="8745512"/>
              <a:ext cx="10795" cy="3175"/>
            </a:xfrm>
            <a:custGeom>
              <a:avLst/>
              <a:gdLst/>
              <a:ahLst/>
              <a:cxnLst/>
              <a:rect l="l" t="t" r="r" b="b"/>
              <a:pathLst>
                <a:path w="10795" h="3175">
                  <a:moveTo>
                    <a:pt x="0" y="2717"/>
                  </a:moveTo>
                  <a:lnTo>
                    <a:pt x="10782" y="0"/>
                  </a:lnTo>
                </a:path>
              </a:pathLst>
            </a:custGeom>
            <a:ln w="25400">
              <a:solidFill>
                <a:srgbClr val="FDC326"/>
              </a:solidFill>
            </a:ln>
          </p:spPr>
          <p:txBody>
            <a:bodyPr wrap="square" lIns="0" tIns="0" rIns="0" bIns="0" rtlCol="0"/>
            <a:lstStyle/>
            <a:p>
              <a:endParaRPr/>
            </a:p>
          </p:txBody>
        </p:sp>
        <p:sp>
          <p:nvSpPr>
            <p:cNvPr id="10224" name="object 10224"/>
            <p:cNvSpPr/>
            <p:nvPr/>
          </p:nvSpPr>
          <p:spPr>
            <a:xfrm>
              <a:off x="6007811" y="8745512"/>
              <a:ext cx="8255" cy="22860"/>
            </a:xfrm>
            <a:custGeom>
              <a:avLst/>
              <a:gdLst/>
              <a:ahLst/>
              <a:cxnLst/>
              <a:rect l="l" t="t" r="r" b="b"/>
              <a:pathLst>
                <a:path w="8254" h="22859">
                  <a:moveTo>
                    <a:pt x="0" y="0"/>
                  </a:moveTo>
                  <a:lnTo>
                    <a:pt x="3276" y="9016"/>
                  </a:lnTo>
                  <a:lnTo>
                    <a:pt x="5994" y="16522"/>
                  </a:lnTo>
                  <a:lnTo>
                    <a:pt x="7950" y="22504"/>
                  </a:lnTo>
                </a:path>
              </a:pathLst>
            </a:custGeom>
            <a:ln w="25399">
              <a:solidFill>
                <a:srgbClr val="F9B929"/>
              </a:solidFill>
            </a:ln>
          </p:spPr>
          <p:txBody>
            <a:bodyPr wrap="square" lIns="0" tIns="0" rIns="0" bIns="0" rtlCol="0"/>
            <a:lstStyle/>
            <a:p>
              <a:endParaRPr/>
            </a:p>
          </p:txBody>
        </p:sp>
        <p:sp>
          <p:nvSpPr>
            <p:cNvPr id="10225" name="object 10225"/>
            <p:cNvSpPr/>
            <p:nvPr/>
          </p:nvSpPr>
          <p:spPr>
            <a:xfrm>
              <a:off x="6006033" y="8768016"/>
              <a:ext cx="10160" cy="4445"/>
            </a:xfrm>
            <a:custGeom>
              <a:avLst/>
              <a:gdLst/>
              <a:ahLst/>
              <a:cxnLst/>
              <a:rect l="l" t="t" r="r" b="b"/>
              <a:pathLst>
                <a:path w="10160" h="4445">
                  <a:moveTo>
                    <a:pt x="9728" y="0"/>
                  </a:moveTo>
                  <a:lnTo>
                    <a:pt x="0" y="4267"/>
                  </a:lnTo>
                </a:path>
              </a:pathLst>
            </a:custGeom>
            <a:ln w="25400">
              <a:solidFill>
                <a:srgbClr val="F5B034"/>
              </a:solidFill>
            </a:ln>
          </p:spPr>
          <p:txBody>
            <a:bodyPr wrap="square" lIns="0" tIns="0" rIns="0" bIns="0" rtlCol="0"/>
            <a:lstStyle/>
            <a:p>
              <a:endParaRPr/>
            </a:p>
          </p:txBody>
        </p:sp>
        <p:sp>
          <p:nvSpPr>
            <p:cNvPr id="10226" name="object 10226"/>
            <p:cNvSpPr/>
            <p:nvPr/>
          </p:nvSpPr>
          <p:spPr>
            <a:xfrm>
              <a:off x="5972149" y="8715362"/>
              <a:ext cx="25400" cy="35560"/>
            </a:xfrm>
            <a:custGeom>
              <a:avLst/>
              <a:gdLst/>
              <a:ahLst/>
              <a:cxnLst/>
              <a:rect l="l" t="t" r="r" b="b"/>
              <a:pathLst>
                <a:path w="25400" h="35559">
                  <a:moveTo>
                    <a:pt x="12484" y="0"/>
                  </a:moveTo>
                  <a:lnTo>
                    <a:pt x="8394" y="457"/>
                  </a:lnTo>
                  <a:lnTo>
                    <a:pt x="0" y="1269"/>
                  </a:lnTo>
                  <a:lnTo>
                    <a:pt x="13715" y="35267"/>
                  </a:lnTo>
                  <a:lnTo>
                    <a:pt x="17513" y="34531"/>
                  </a:lnTo>
                  <a:lnTo>
                    <a:pt x="24879" y="32867"/>
                  </a:lnTo>
                  <a:lnTo>
                    <a:pt x="12484" y="0"/>
                  </a:lnTo>
                  <a:close/>
                </a:path>
              </a:pathLst>
            </a:custGeom>
            <a:solidFill>
              <a:srgbClr val="FED030"/>
            </a:solidFill>
          </p:spPr>
          <p:txBody>
            <a:bodyPr wrap="square" lIns="0" tIns="0" rIns="0" bIns="0" rtlCol="0"/>
            <a:lstStyle/>
            <a:p>
              <a:endParaRPr/>
            </a:p>
          </p:txBody>
        </p:sp>
        <p:sp>
          <p:nvSpPr>
            <p:cNvPr id="10227" name="object 10227"/>
            <p:cNvSpPr/>
            <p:nvPr/>
          </p:nvSpPr>
          <p:spPr>
            <a:xfrm>
              <a:off x="5972149" y="8716632"/>
              <a:ext cx="13970" cy="34290"/>
            </a:xfrm>
            <a:custGeom>
              <a:avLst/>
              <a:gdLst/>
              <a:ahLst/>
              <a:cxnLst/>
              <a:rect l="l" t="t" r="r" b="b"/>
              <a:pathLst>
                <a:path w="13970" h="34290">
                  <a:moveTo>
                    <a:pt x="13715" y="33997"/>
                  </a:moveTo>
                  <a:lnTo>
                    <a:pt x="10606" y="26296"/>
                  </a:lnTo>
                  <a:lnTo>
                    <a:pt x="7281" y="18056"/>
                  </a:lnTo>
                  <a:lnTo>
                    <a:pt x="3745" y="9287"/>
                  </a:lnTo>
                  <a:lnTo>
                    <a:pt x="0" y="0"/>
                  </a:lnTo>
                </a:path>
              </a:pathLst>
            </a:custGeom>
            <a:ln w="25400">
              <a:solidFill>
                <a:srgbClr val="FED235"/>
              </a:solidFill>
            </a:ln>
          </p:spPr>
          <p:txBody>
            <a:bodyPr wrap="square" lIns="0" tIns="0" rIns="0" bIns="0" rtlCol="0"/>
            <a:lstStyle/>
            <a:p>
              <a:endParaRPr/>
            </a:p>
          </p:txBody>
        </p:sp>
        <p:sp>
          <p:nvSpPr>
            <p:cNvPr id="10228" name="object 10228"/>
            <p:cNvSpPr/>
            <p:nvPr/>
          </p:nvSpPr>
          <p:spPr>
            <a:xfrm>
              <a:off x="5972149" y="8715362"/>
              <a:ext cx="12700" cy="1270"/>
            </a:xfrm>
            <a:custGeom>
              <a:avLst/>
              <a:gdLst/>
              <a:ahLst/>
              <a:cxnLst/>
              <a:rect l="l" t="t" r="r" b="b"/>
              <a:pathLst>
                <a:path w="12700" h="1270">
                  <a:moveTo>
                    <a:pt x="0" y="1269"/>
                  </a:moveTo>
                  <a:lnTo>
                    <a:pt x="12484" y="0"/>
                  </a:lnTo>
                </a:path>
              </a:pathLst>
            </a:custGeom>
            <a:ln w="25400">
              <a:solidFill>
                <a:srgbClr val="FFDA30"/>
              </a:solidFill>
            </a:ln>
          </p:spPr>
          <p:txBody>
            <a:bodyPr wrap="square" lIns="0" tIns="0" rIns="0" bIns="0" rtlCol="0"/>
            <a:lstStyle/>
            <a:p>
              <a:endParaRPr/>
            </a:p>
          </p:txBody>
        </p:sp>
        <p:sp>
          <p:nvSpPr>
            <p:cNvPr id="10229" name="object 10229"/>
            <p:cNvSpPr/>
            <p:nvPr/>
          </p:nvSpPr>
          <p:spPr>
            <a:xfrm>
              <a:off x="5984633" y="8715362"/>
              <a:ext cx="12700" cy="33020"/>
            </a:xfrm>
            <a:custGeom>
              <a:avLst/>
              <a:gdLst/>
              <a:ahLst/>
              <a:cxnLst/>
              <a:rect l="l" t="t" r="r" b="b"/>
              <a:pathLst>
                <a:path w="12700" h="33020">
                  <a:moveTo>
                    <a:pt x="0" y="0"/>
                  </a:moveTo>
                  <a:lnTo>
                    <a:pt x="3469" y="9096"/>
                  </a:lnTo>
                  <a:lnTo>
                    <a:pt x="6683" y="17595"/>
                  </a:lnTo>
                  <a:lnTo>
                    <a:pt x="9654" y="25513"/>
                  </a:lnTo>
                  <a:lnTo>
                    <a:pt x="12395" y="32867"/>
                  </a:lnTo>
                </a:path>
              </a:pathLst>
            </a:custGeom>
            <a:ln w="25400">
              <a:solidFill>
                <a:srgbClr val="FECE2B"/>
              </a:solidFill>
            </a:ln>
          </p:spPr>
          <p:txBody>
            <a:bodyPr wrap="square" lIns="0" tIns="0" rIns="0" bIns="0" rtlCol="0"/>
            <a:lstStyle/>
            <a:p>
              <a:endParaRPr/>
            </a:p>
          </p:txBody>
        </p:sp>
        <p:sp>
          <p:nvSpPr>
            <p:cNvPr id="10230" name="object 10230"/>
            <p:cNvSpPr/>
            <p:nvPr/>
          </p:nvSpPr>
          <p:spPr>
            <a:xfrm>
              <a:off x="5985865" y="8748230"/>
              <a:ext cx="11430" cy="2540"/>
            </a:xfrm>
            <a:custGeom>
              <a:avLst/>
              <a:gdLst/>
              <a:ahLst/>
              <a:cxnLst/>
              <a:rect l="l" t="t" r="r" b="b"/>
              <a:pathLst>
                <a:path w="11429" h="2540">
                  <a:moveTo>
                    <a:pt x="11163" y="0"/>
                  </a:moveTo>
                  <a:lnTo>
                    <a:pt x="0" y="2400"/>
                  </a:lnTo>
                </a:path>
              </a:pathLst>
            </a:custGeom>
            <a:ln w="25400">
              <a:solidFill>
                <a:srgbClr val="FDC530"/>
              </a:solidFill>
            </a:ln>
          </p:spPr>
          <p:txBody>
            <a:bodyPr wrap="square" lIns="0" tIns="0" rIns="0" bIns="0" rtlCol="0"/>
            <a:lstStyle/>
            <a:p>
              <a:endParaRPr/>
            </a:p>
          </p:txBody>
        </p:sp>
        <p:sp>
          <p:nvSpPr>
            <p:cNvPr id="10231" name="object 10231"/>
            <p:cNvSpPr/>
            <p:nvPr/>
          </p:nvSpPr>
          <p:spPr>
            <a:xfrm>
              <a:off x="5991313" y="8730856"/>
              <a:ext cx="16510" cy="17780"/>
            </a:xfrm>
            <a:custGeom>
              <a:avLst/>
              <a:gdLst/>
              <a:ahLst/>
              <a:cxnLst/>
              <a:rect l="l" t="t" r="r" b="b"/>
              <a:pathLst>
                <a:path w="16510" h="17779">
                  <a:moveTo>
                    <a:pt x="11226" y="0"/>
                  </a:moveTo>
                  <a:lnTo>
                    <a:pt x="3835" y="1447"/>
                  </a:lnTo>
                  <a:lnTo>
                    <a:pt x="0" y="2108"/>
                  </a:lnTo>
                  <a:lnTo>
                    <a:pt x="5714" y="17373"/>
                  </a:lnTo>
                  <a:lnTo>
                    <a:pt x="9372" y="16509"/>
                  </a:lnTo>
                  <a:lnTo>
                    <a:pt x="12953" y="15608"/>
                  </a:lnTo>
                  <a:lnTo>
                    <a:pt x="16497" y="14655"/>
                  </a:lnTo>
                  <a:lnTo>
                    <a:pt x="13093" y="5257"/>
                  </a:lnTo>
                  <a:lnTo>
                    <a:pt x="11226" y="0"/>
                  </a:lnTo>
                  <a:close/>
                </a:path>
              </a:pathLst>
            </a:custGeom>
            <a:solidFill>
              <a:srgbClr val="FEC824"/>
            </a:solidFill>
          </p:spPr>
          <p:txBody>
            <a:bodyPr wrap="square" lIns="0" tIns="0" rIns="0" bIns="0" rtlCol="0"/>
            <a:lstStyle/>
            <a:p>
              <a:endParaRPr/>
            </a:p>
          </p:txBody>
        </p:sp>
        <p:sp>
          <p:nvSpPr>
            <p:cNvPr id="10232" name="object 10232"/>
            <p:cNvSpPr/>
            <p:nvPr/>
          </p:nvSpPr>
          <p:spPr>
            <a:xfrm>
              <a:off x="5997029" y="8745512"/>
              <a:ext cx="10795" cy="3175"/>
            </a:xfrm>
            <a:custGeom>
              <a:avLst/>
              <a:gdLst/>
              <a:ahLst/>
              <a:cxnLst/>
              <a:rect l="l" t="t" r="r" b="b"/>
              <a:pathLst>
                <a:path w="10795" h="3175">
                  <a:moveTo>
                    <a:pt x="0" y="2717"/>
                  </a:moveTo>
                  <a:lnTo>
                    <a:pt x="10782" y="0"/>
                  </a:lnTo>
                </a:path>
              </a:pathLst>
            </a:custGeom>
            <a:ln w="25400">
              <a:solidFill>
                <a:srgbClr val="FDC326"/>
              </a:solidFill>
            </a:ln>
          </p:spPr>
          <p:txBody>
            <a:bodyPr wrap="square" lIns="0" tIns="0" rIns="0" bIns="0" rtlCol="0"/>
            <a:lstStyle/>
            <a:p>
              <a:endParaRPr/>
            </a:p>
          </p:txBody>
        </p:sp>
        <p:sp>
          <p:nvSpPr>
            <p:cNvPr id="10233" name="object 10233"/>
            <p:cNvSpPr/>
            <p:nvPr/>
          </p:nvSpPr>
          <p:spPr>
            <a:xfrm>
              <a:off x="6002540" y="8730856"/>
              <a:ext cx="5715" cy="15240"/>
            </a:xfrm>
            <a:custGeom>
              <a:avLst/>
              <a:gdLst/>
              <a:ahLst/>
              <a:cxnLst/>
              <a:rect l="l" t="t" r="r" b="b"/>
              <a:pathLst>
                <a:path w="5714" h="15240">
                  <a:moveTo>
                    <a:pt x="5270" y="14655"/>
                  </a:moveTo>
                  <a:lnTo>
                    <a:pt x="3644" y="10147"/>
                  </a:lnTo>
                  <a:lnTo>
                    <a:pt x="1866" y="5257"/>
                  </a:lnTo>
                  <a:lnTo>
                    <a:pt x="0" y="0"/>
                  </a:lnTo>
                </a:path>
              </a:pathLst>
            </a:custGeom>
            <a:ln w="25400">
              <a:solidFill>
                <a:srgbClr val="FEC61C"/>
              </a:solidFill>
            </a:ln>
          </p:spPr>
          <p:txBody>
            <a:bodyPr wrap="square" lIns="0" tIns="0" rIns="0" bIns="0" rtlCol="0"/>
            <a:lstStyle/>
            <a:p>
              <a:endParaRPr/>
            </a:p>
          </p:txBody>
        </p:sp>
        <p:sp>
          <p:nvSpPr>
            <p:cNvPr id="10234" name="object 10234"/>
            <p:cNvSpPr/>
            <p:nvPr/>
          </p:nvSpPr>
          <p:spPr>
            <a:xfrm>
              <a:off x="5991313" y="8730856"/>
              <a:ext cx="11430" cy="2540"/>
            </a:xfrm>
            <a:custGeom>
              <a:avLst/>
              <a:gdLst/>
              <a:ahLst/>
              <a:cxnLst/>
              <a:rect l="l" t="t" r="r" b="b"/>
              <a:pathLst>
                <a:path w="11429" h="2540">
                  <a:moveTo>
                    <a:pt x="11226" y="0"/>
                  </a:moveTo>
                  <a:lnTo>
                    <a:pt x="0" y="2108"/>
                  </a:lnTo>
                </a:path>
              </a:pathLst>
            </a:custGeom>
            <a:ln w="25400">
              <a:solidFill>
                <a:srgbClr val="FECC21"/>
              </a:solidFill>
            </a:ln>
          </p:spPr>
          <p:txBody>
            <a:bodyPr wrap="square" lIns="0" tIns="0" rIns="0" bIns="0" rtlCol="0"/>
            <a:lstStyle/>
            <a:p>
              <a:endParaRPr/>
            </a:p>
          </p:txBody>
        </p:sp>
        <p:sp>
          <p:nvSpPr>
            <p:cNvPr id="10235" name="object 10235"/>
            <p:cNvSpPr/>
            <p:nvPr/>
          </p:nvSpPr>
          <p:spPr>
            <a:xfrm>
              <a:off x="5991313" y="8732964"/>
              <a:ext cx="5715" cy="15875"/>
            </a:xfrm>
            <a:custGeom>
              <a:avLst/>
              <a:gdLst/>
              <a:ahLst/>
              <a:cxnLst/>
              <a:rect l="l" t="t" r="r" b="b"/>
              <a:pathLst>
                <a:path w="5714" h="15875">
                  <a:moveTo>
                    <a:pt x="0" y="0"/>
                  </a:moveTo>
                  <a:lnTo>
                    <a:pt x="2070" y="5461"/>
                  </a:lnTo>
                  <a:lnTo>
                    <a:pt x="3962" y="10541"/>
                  </a:lnTo>
                  <a:lnTo>
                    <a:pt x="5714" y="15265"/>
                  </a:lnTo>
                </a:path>
              </a:pathLst>
            </a:custGeom>
            <a:ln w="25400">
              <a:solidFill>
                <a:srgbClr val="FEC92A"/>
              </a:solidFill>
            </a:ln>
          </p:spPr>
          <p:txBody>
            <a:bodyPr wrap="square" lIns="0" tIns="0" rIns="0" bIns="0" rtlCol="0"/>
            <a:lstStyle/>
            <a:p>
              <a:endParaRPr/>
            </a:p>
          </p:txBody>
        </p:sp>
        <p:sp>
          <p:nvSpPr>
            <p:cNvPr id="10236" name="object 10236"/>
            <p:cNvSpPr/>
            <p:nvPr/>
          </p:nvSpPr>
          <p:spPr>
            <a:xfrm>
              <a:off x="5984633" y="8713876"/>
              <a:ext cx="18415" cy="19685"/>
            </a:xfrm>
            <a:custGeom>
              <a:avLst/>
              <a:gdLst/>
              <a:ahLst/>
              <a:cxnLst/>
              <a:rect l="l" t="t" r="r" b="b"/>
              <a:pathLst>
                <a:path w="18414" h="19684">
                  <a:moveTo>
                    <a:pt x="11988" y="0"/>
                  </a:moveTo>
                  <a:lnTo>
                    <a:pt x="8064" y="533"/>
                  </a:lnTo>
                  <a:lnTo>
                    <a:pt x="4063" y="1028"/>
                  </a:lnTo>
                  <a:lnTo>
                    <a:pt x="0" y="1485"/>
                  </a:lnTo>
                  <a:lnTo>
                    <a:pt x="6680" y="19088"/>
                  </a:lnTo>
                  <a:lnTo>
                    <a:pt x="10515" y="18427"/>
                  </a:lnTo>
                  <a:lnTo>
                    <a:pt x="17907" y="16979"/>
                  </a:lnTo>
                  <a:lnTo>
                    <a:pt x="14046" y="6045"/>
                  </a:lnTo>
                  <a:lnTo>
                    <a:pt x="11988" y="0"/>
                  </a:lnTo>
                  <a:close/>
                </a:path>
              </a:pathLst>
            </a:custGeom>
            <a:solidFill>
              <a:srgbClr val="FED121"/>
            </a:solidFill>
          </p:spPr>
          <p:txBody>
            <a:bodyPr wrap="square" lIns="0" tIns="0" rIns="0" bIns="0" rtlCol="0"/>
            <a:lstStyle/>
            <a:p>
              <a:endParaRPr/>
            </a:p>
          </p:txBody>
        </p:sp>
        <p:sp>
          <p:nvSpPr>
            <p:cNvPr id="10237" name="object 10237"/>
            <p:cNvSpPr/>
            <p:nvPr/>
          </p:nvSpPr>
          <p:spPr>
            <a:xfrm>
              <a:off x="5991313" y="8730856"/>
              <a:ext cx="11430" cy="2540"/>
            </a:xfrm>
            <a:custGeom>
              <a:avLst/>
              <a:gdLst/>
              <a:ahLst/>
              <a:cxnLst/>
              <a:rect l="l" t="t" r="r" b="b"/>
              <a:pathLst>
                <a:path w="11429" h="2540">
                  <a:moveTo>
                    <a:pt x="0" y="2108"/>
                  </a:moveTo>
                  <a:lnTo>
                    <a:pt x="11226" y="0"/>
                  </a:lnTo>
                </a:path>
              </a:pathLst>
            </a:custGeom>
            <a:ln w="25400">
              <a:solidFill>
                <a:srgbClr val="FECC21"/>
              </a:solidFill>
            </a:ln>
          </p:spPr>
          <p:txBody>
            <a:bodyPr wrap="square" lIns="0" tIns="0" rIns="0" bIns="0" rtlCol="0"/>
            <a:lstStyle/>
            <a:p>
              <a:endParaRPr/>
            </a:p>
          </p:txBody>
        </p:sp>
        <p:sp>
          <p:nvSpPr>
            <p:cNvPr id="10238" name="object 10238"/>
            <p:cNvSpPr/>
            <p:nvPr/>
          </p:nvSpPr>
          <p:spPr>
            <a:xfrm>
              <a:off x="5996622" y="8713876"/>
              <a:ext cx="6350" cy="17145"/>
            </a:xfrm>
            <a:custGeom>
              <a:avLst/>
              <a:gdLst/>
              <a:ahLst/>
              <a:cxnLst/>
              <a:rect l="l" t="t" r="r" b="b"/>
              <a:pathLst>
                <a:path w="6350" h="17145">
                  <a:moveTo>
                    <a:pt x="5918" y="16979"/>
                  </a:moveTo>
                  <a:lnTo>
                    <a:pt x="4038" y="11696"/>
                  </a:lnTo>
                  <a:lnTo>
                    <a:pt x="2057" y="6045"/>
                  </a:lnTo>
                  <a:lnTo>
                    <a:pt x="0" y="0"/>
                  </a:lnTo>
                </a:path>
              </a:pathLst>
            </a:custGeom>
            <a:ln w="25400">
              <a:solidFill>
                <a:srgbClr val="FECF19"/>
              </a:solidFill>
            </a:ln>
          </p:spPr>
          <p:txBody>
            <a:bodyPr wrap="square" lIns="0" tIns="0" rIns="0" bIns="0" rtlCol="0"/>
            <a:lstStyle/>
            <a:p>
              <a:endParaRPr/>
            </a:p>
          </p:txBody>
        </p:sp>
        <p:sp>
          <p:nvSpPr>
            <p:cNvPr id="10239" name="object 10239"/>
            <p:cNvSpPr/>
            <p:nvPr/>
          </p:nvSpPr>
          <p:spPr>
            <a:xfrm>
              <a:off x="5984633" y="8713876"/>
              <a:ext cx="12065" cy="1905"/>
            </a:xfrm>
            <a:custGeom>
              <a:avLst/>
              <a:gdLst/>
              <a:ahLst/>
              <a:cxnLst/>
              <a:rect l="l" t="t" r="r" b="b"/>
              <a:pathLst>
                <a:path w="12064" h="1904">
                  <a:moveTo>
                    <a:pt x="11988" y="0"/>
                  </a:moveTo>
                  <a:lnTo>
                    <a:pt x="0" y="1485"/>
                  </a:lnTo>
                </a:path>
              </a:pathLst>
            </a:custGeom>
            <a:ln w="25400">
              <a:solidFill>
                <a:srgbClr val="FFD621"/>
              </a:solidFill>
            </a:ln>
          </p:spPr>
          <p:txBody>
            <a:bodyPr wrap="square" lIns="0" tIns="0" rIns="0" bIns="0" rtlCol="0"/>
            <a:lstStyle/>
            <a:p>
              <a:endParaRPr/>
            </a:p>
          </p:txBody>
        </p:sp>
        <p:sp>
          <p:nvSpPr>
            <p:cNvPr id="10240" name="object 10240"/>
            <p:cNvSpPr/>
            <p:nvPr/>
          </p:nvSpPr>
          <p:spPr>
            <a:xfrm>
              <a:off x="5984633" y="8715362"/>
              <a:ext cx="6985" cy="17780"/>
            </a:xfrm>
            <a:custGeom>
              <a:avLst/>
              <a:gdLst/>
              <a:ahLst/>
              <a:cxnLst/>
              <a:rect l="l" t="t" r="r" b="b"/>
              <a:pathLst>
                <a:path w="6985" h="17779">
                  <a:moveTo>
                    <a:pt x="0" y="0"/>
                  </a:moveTo>
                  <a:lnTo>
                    <a:pt x="2400" y="6273"/>
                  </a:lnTo>
                  <a:lnTo>
                    <a:pt x="4622" y="12128"/>
                  </a:lnTo>
                  <a:lnTo>
                    <a:pt x="6680" y="17602"/>
                  </a:lnTo>
                </a:path>
              </a:pathLst>
            </a:custGeom>
            <a:ln w="25400">
              <a:solidFill>
                <a:srgbClr val="FED329"/>
              </a:solidFill>
            </a:ln>
          </p:spPr>
          <p:txBody>
            <a:bodyPr wrap="square" lIns="0" tIns="0" rIns="0" bIns="0" rtlCol="0"/>
            <a:lstStyle/>
            <a:p>
              <a:endParaRPr/>
            </a:p>
          </p:txBody>
        </p:sp>
        <p:sp>
          <p:nvSpPr>
            <p:cNvPr id="10241" name="object 10241"/>
            <p:cNvSpPr/>
            <p:nvPr/>
          </p:nvSpPr>
          <p:spPr>
            <a:xfrm>
              <a:off x="6012281" y="8754249"/>
              <a:ext cx="13335" cy="13970"/>
            </a:xfrm>
            <a:custGeom>
              <a:avLst/>
              <a:gdLst/>
              <a:ahLst/>
              <a:cxnLst/>
              <a:rect l="l" t="t" r="r" b="b"/>
              <a:pathLst>
                <a:path w="13335" h="13970">
                  <a:moveTo>
                    <a:pt x="10210" y="0"/>
                  </a:moveTo>
                  <a:lnTo>
                    <a:pt x="6845" y="1269"/>
                  </a:lnTo>
                  <a:lnTo>
                    <a:pt x="3441" y="2476"/>
                  </a:lnTo>
                  <a:lnTo>
                    <a:pt x="0" y="3657"/>
                  </a:lnTo>
                  <a:lnTo>
                    <a:pt x="1333" y="7404"/>
                  </a:lnTo>
                  <a:lnTo>
                    <a:pt x="2501" y="10769"/>
                  </a:lnTo>
                  <a:lnTo>
                    <a:pt x="3479" y="13766"/>
                  </a:lnTo>
                  <a:lnTo>
                    <a:pt x="13092" y="9229"/>
                  </a:lnTo>
                  <a:lnTo>
                    <a:pt x="12407" y="6578"/>
                  </a:lnTo>
                  <a:lnTo>
                    <a:pt x="11429" y="3479"/>
                  </a:lnTo>
                  <a:lnTo>
                    <a:pt x="10210" y="0"/>
                  </a:lnTo>
                  <a:close/>
                </a:path>
              </a:pathLst>
            </a:custGeom>
            <a:solidFill>
              <a:srgbClr val="F7B42D"/>
            </a:solidFill>
          </p:spPr>
          <p:txBody>
            <a:bodyPr wrap="square" lIns="0" tIns="0" rIns="0" bIns="0" rtlCol="0"/>
            <a:lstStyle/>
            <a:p>
              <a:endParaRPr/>
            </a:p>
          </p:txBody>
        </p:sp>
        <p:sp>
          <p:nvSpPr>
            <p:cNvPr id="10242" name="object 10242"/>
            <p:cNvSpPr/>
            <p:nvPr/>
          </p:nvSpPr>
          <p:spPr>
            <a:xfrm>
              <a:off x="6015761" y="8764741"/>
              <a:ext cx="6985" cy="3810"/>
            </a:xfrm>
            <a:custGeom>
              <a:avLst/>
              <a:gdLst/>
              <a:ahLst/>
              <a:cxnLst/>
              <a:rect l="l" t="t" r="r" b="b"/>
              <a:pathLst>
                <a:path w="6985" h="3809">
                  <a:moveTo>
                    <a:pt x="0" y="3275"/>
                  </a:moveTo>
                  <a:lnTo>
                    <a:pt x="6944" y="0"/>
                  </a:lnTo>
                </a:path>
              </a:pathLst>
            </a:custGeom>
            <a:ln w="25400">
              <a:solidFill>
                <a:srgbClr val="F5B034"/>
              </a:solidFill>
            </a:ln>
          </p:spPr>
          <p:txBody>
            <a:bodyPr wrap="square" lIns="0" tIns="0" rIns="0" bIns="0" rtlCol="0"/>
            <a:lstStyle/>
            <a:p>
              <a:endParaRPr/>
            </a:p>
          </p:txBody>
        </p:sp>
        <p:sp>
          <p:nvSpPr>
            <p:cNvPr id="10243" name="object 10243"/>
            <p:cNvSpPr/>
            <p:nvPr/>
          </p:nvSpPr>
          <p:spPr>
            <a:xfrm>
              <a:off x="6022492" y="8754249"/>
              <a:ext cx="3175" cy="9525"/>
            </a:xfrm>
            <a:custGeom>
              <a:avLst/>
              <a:gdLst/>
              <a:ahLst/>
              <a:cxnLst/>
              <a:rect l="l" t="t" r="r" b="b"/>
              <a:pathLst>
                <a:path w="3175" h="9525">
                  <a:moveTo>
                    <a:pt x="2881" y="9229"/>
                  </a:moveTo>
                  <a:lnTo>
                    <a:pt x="0" y="0"/>
                  </a:lnTo>
                </a:path>
              </a:pathLst>
            </a:custGeom>
            <a:ln w="25400">
              <a:solidFill>
                <a:srgbClr val="F7B42B"/>
              </a:solidFill>
            </a:ln>
          </p:spPr>
          <p:txBody>
            <a:bodyPr wrap="square" lIns="0" tIns="0" rIns="0" bIns="0" rtlCol="0"/>
            <a:lstStyle/>
            <a:p>
              <a:endParaRPr/>
            </a:p>
          </p:txBody>
        </p:sp>
        <p:sp>
          <p:nvSpPr>
            <p:cNvPr id="10244" name="object 10244"/>
            <p:cNvSpPr/>
            <p:nvPr/>
          </p:nvSpPr>
          <p:spPr>
            <a:xfrm>
              <a:off x="6012281" y="8754249"/>
              <a:ext cx="10795" cy="3810"/>
            </a:xfrm>
            <a:custGeom>
              <a:avLst/>
              <a:gdLst/>
              <a:ahLst/>
              <a:cxnLst/>
              <a:rect l="l" t="t" r="r" b="b"/>
              <a:pathLst>
                <a:path w="10795" h="3809">
                  <a:moveTo>
                    <a:pt x="10210" y="0"/>
                  </a:moveTo>
                  <a:lnTo>
                    <a:pt x="0" y="3657"/>
                  </a:lnTo>
                </a:path>
              </a:pathLst>
            </a:custGeom>
            <a:ln w="25399">
              <a:solidFill>
                <a:srgbClr val="F9B926"/>
              </a:solidFill>
            </a:ln>
          </p:spPr>
          <p:txBody>
            <a:bodyPr wrap="square" lIns="0" tIns="0" rIns="0" bIns="0" rtlCol="0"/>
            <a:lstStyle/>
            <a:p>
              <a:endParaRPr/>
            </a:p>
          </p:txBody>
        </p:sp>
        <p:sp>
          <p:nvSpPr>
            <p:cNvPr id="10245" name="object 10245"/>
            <p:cNvSpPr/>
            <p:nvPr/>
          </p:nvSpPr>
          <p:spPr>
            <a:xfrm>
              <a:off x="6012281" y="8757907"/>
              <a:ext cx="3810" cy="10160"/>
            </a:xfrm>
            <a:custGeom>
              <a:avLst/>
              <a:gdLst/>
              <a:ahLst/>
              <a:cxnLst/>
              <a:rect l="l" t="t" r="r" b="b"/>
              <a:pathLst>
                <a:path w="3810" h="10159">
                  <a:moveTo>
                    <a:pt x="0" y="0"/>
                  </a:moveTo>
                  <a:lnTo>
                    <a:pt x="3479" y="10109"/>
                  </a:lnTo>
                </a:path>
              </a:pathLst>
            </a:custGeom>
            <a:ln w="25400">
              <a:solidFill>
                <a:srgbClr val="F7B42E"/>
              </a:solidFill>
            </a:ln>
          </p:spPr>
          <p:txBody>
            <a:bodyPr wrap="square" lIns="0" tIns="0" rIns="0" bIns="0" rtlCol="0"/>
            <a:lstStyle/>
            <a:p>
              <a:endParaRPr/>
            </a:p>
          </p:txBody>
        </p:sp>
        <p:sp>
          <p:nvSpPr>
            <p:cNvPr id="10246" name="object 10246"/>
            <p:cNvSpPr/>
            <p:nvPr/>
          </p:nvSpPr>
          <p:spPr>
            <a:xfrm>
              <a:off x="6007811" y="8742565"/>
              <a:ext cx="15240" cy="15875"/>
            </a:xfrm>
            <a:custGeom>
              <a:avLst/>
              <a:gdLst/>
              <a:ahLst/>
              <a:cxnLst/>
              <a:rect l="l" t="t" r="r" b="b"/>
              <a:pathLst>
                <a:path w="15239" h="15875">
                  <a:moveTo>
                    <a:pt x="10502" y="0"/>
                  </a:moveTo>
                  <a:lnTo>
                    <a:pt x="7035" y="1016"/>
                  </a:lnTo>
                  <a:lnTo>
                    <a:pt x="3543" y="2006"/>
                  </a:lnTo>
                  <a:lnTo>
                    <a:pt x="0" y="2946"/>
                  </a:lnTo>
                  <a:lnTo>
                    <a:pt x="3136" y="11595"/>
                  </a:lnTo>
                  <a:lnTo>
                    <a:pt x="4470" y="15341"/>
                  </a:lnTo>
                  <a:lnTo>
                    <a:pt x="7912" y="14160"/>
                  </a:lnTo>
                  <a:lnTo>
                    <a:pt x="11315" y="12954"/>
                  </a:lnTo>
                  <a:lnTo>
                    <a:pt x="14681" y="11684"/>
                  </a:lnTo>
                  <a:lnTo>
                    <a:pt x="13474" y="8191"/>
                  </a:lnTo>
                  <a:lnTo>
                    <a:pt x="10502" y="0"/>
                  </a:lnTo>
                  <a:close/>
                </a:path>
              </a:pathLst>
            </a:custGeom>
            <a:solidFill>
              <a:srgbClr val="FBBD1F"/>
            </a:solidFill>
          </p:spPr>
          <p:txBody>
            <a:bodyPr wrap="square" lIns="0" tIns="0" rIns="0" bIns="0" rtlCol="0"/>
            <a:lstStyle/>
            <a:p>
              <a:endParaRPr/>
            </a:p>
          </p:txBody>
        </p:sp>
        <p:sp>
          <p:nvSpPr>
            <p:cNvPr id="10247" name="object 10247"/>
            <p:cNvSpPr/>
            <p:nvPr/>
          </p:nvSpPr>
          <p:spPr>
            <a:xfrm>
              <a:off x="6012281" y="8754249"/>
              <a:ext cx="10795" cy="3810"/>
            </a:xfrm>
            <a:custGeom>
              <a:avLst/>
              <a:gdLst/>
              <a:ahLst/>
              <a:cxnLst/>
              <a:rect l="l" t="t" r="r" b="b"/>
              <a:pathLst>
                <a:path w="10795" h="3809">
                  <a:moveTo>
                    <a:pt x="0" y="3657"/>
                  </a:moveTo>
                  <a:lnTo>
                    <a:pt x="10210" y="0"/>
                  </a:lnTo>
                </a:path>
              </a:pathLst>
            </a:custGeom>
            <a:ln w="25399">
              <a:solidFill>
                <a:srgbClr val="F9B926"/>
              </a:solidFill>
            </a:ln>
          </p:spPr>
          <p:txBody>
            <a:bodyPr wrap="square" lIns="0" tIns="0" rIns="0" bIns="0" rtlCol="0"/>
            <a:lstStyle/>
            <a:p>
              <a:endParaRPr/>
            </a:p>
          </p:txBody>
        </p:sp>
        <p:sp>
          <p:nvSpPr>
            <p:cNvPr id="10248" name="object 10248"/>
            <p:cNvSpPr/>
            <p:nvPr/>
          </p:nvSpPr>
          <p:spPr>
            <a:xfrm>
              <a:off x="6018314" y="8742565"/>
              <a:ext cx="4445" cy="12065"/>
            </a:xfrm>
            <a:custGeom>
              <a:avLst/>
              <a:gdLst/>
              <a:ahLst/>
              <a:cxnLst/>
              <a:rect l="l" t="t" r="r" b="b"/>
              <a:pathLst>
                <a:path w="4445" h="12065">
                  <a:moveTo>
                    <a:pt x="4178" y="11684"/>
                  </a:moveTo>
                  <a:lnTo>
                    <a:pt x="0" y="0"/>
                  </a:lnTo>
                </a:path>
              </a:pathLst>
            </a:custGeom>
            <a:ln w="25399">
              <a:solidFill>
                <a:srgbClr val="FBBC1B"/>
              </a:solidFill>
            </a:ln>
          </p:spPr>
          <p:txBody>
            <a:bodyPr wrap="square" lIns="0" tIns="0" rIns="0" bIns="0" rtlCol="0"/>
            <a:lstStyle/>
            <a:p>
              <a:endParaRPr/>
            </a:p>
          </p:txBody>
        </p:sp>
        <p:sp>
          <p:nvSpPr>
            <p:cNvPr id="10249" name="object 10249"/>
            <p:cNvSpPr/>
            <p:nvPr/>
          </p:nvSpPr>
          <p:spPr>
            <a:xfrm>
              <a:off x="6007811" y="8742565"/>
              <a:ext cx="10795" cy="3175"/>
            </a:xfrm>
            <a:custGeom>
              <a:avLst/>
              <a:gdLst/>
              <a:ahLst/>
              <a:cxnLst/>
              <a:rect l="l" t="t" r="r" b="b"/>
              <a:pathLst>
                <a:path w="10795" h="3175">
                  <a:moveTo>
                    <a:pt x="10502" y="0"/>
                  </a:moveTo>
                  <a:lnTo>
                    <a:pt x="0" y="2946"/>
                  </a:lnTo>
                </a:path>
              </a:pathLst>
            </a:custGeom>
            <a:ln w="25400">
              <a:solidFill>
                <a:srgbClr val="FDC119"/>
              </a:solidFill>
            </a:ln>
          </p:spPr>
          <p:txBody>
            <a:bodyPr wrap="square" lIns="0" tIns="0" rIns="0" bIns="0" rtlCol="0"/>
            <a:lstStyle/>
            <a:p>
              <a:endParaRPr/>
            </a:p>
          </p:txBody>
        </p:sp>
        <p:sp>
          <p:nvSpPr>
            <p:cNvPr id="10250" name="object 10250"/>
            <p:cNvSpPr/>
            <p:nvPr/>
          </p:nvSpPr>
          <p:spPr>
            <a:xfrm>
              <a:off x="6007811" y="8745512"/>
              <a:ext cx="5080" cy="12700"/>
            </a:xfrm>
            <a:custGeom>
              <a:avLst/>
              <a:gdLst/>
              <a:ahLst/>
              <a:cxnLst/>
              <a:rect l="l" t="t" r="r" b="b"/>
              <a:pathLst>
                <a:path w="5079" h="12700">
                  <a:moveTo>
                    <a:pt x="0" y="0"/>
                  </a:moveTo>
                  <a:lnTo>
                    <a:pt x="4470" y="12395"/>
                  </a:lnTo>
                </a:path>
              </a:pathLst>
            </a:custGeom>
            <a:ln w="25400">
              <a:solidFill>
                <a:srgbClr val="FBBD24"/>
              </a:solidFill>
            </a:ln>
          </p:spPr>
          <p:txBody>
            <a:bodyPr wrap="square" lIns="0" tIns="0" rIns="0" bIns="0" rtlCol="0"/>
            <a:lstStyle/>
            <a:p>
              <a:endParaRPr/>
            </a:p>
          </p:txBody>
        </p:sp>
        <p:sp>
          <p:nvSpPr>
            <p:cNvPr id="10251" name="object 10251"/>
            <p:cNvSpPr/>
            <p:nvPr/>
          </p:nvSpPr>
          <p:spPr>
            <a:xfrm>
              <a:off x="6022492" y="8750338"/>
              <a:ext cx="12700" cy="13335"/>
            </a:xfrm>
            <a:custGeom>
              <a:avLst/>
              <a:gdLst/>
              <a:ahLst/>
              <a:cxnLst/>
              <a:rect l="l" t="t" r="r" b="b"/>
              <a:pathLst>
                <a:path w="12700" h="13334">
                  <a:moveTo>
                    <a:pt x="9956" y="0"/>
                  </a:moveTo>
                  <a:lnTo>
                    <a:pt x="6692" y="1333"/>
                  </a:lnTo>
                  <a:lnTo>
                    <a:pt x="3365" y="2654"/>
                  </a:lnTo>
                  <a:lnTo>
                    <a:pt x="0" y="3911"/>
                  </a:lnTo>
                  <a:lnTo>
                    <a:pt x="1219" y="7391"/>
                  </a:lnTo>
                  <a:lnTo>
                    <a:pt x="2197" y="10490"/>
                  </a:lnTo>
                  <a:lnTo>
                    <a:pt x="2881" y="13141"/>
                  </a:lnTo>
                  <a:lnTo>
                    <a:pt x="3317" y="12934"/>
                  </a:lnTo>
                  <a:lnTo>
                    <a:pt x="9258" y="10083"/>
                  </a:lnTo>
                  <a:lnTo>
                    <a:pt x="12458" y="8610"/>
                  </a:lnTo>
                  <a:lnTo>
                    <a:pt x="11912" y="6108"/>
                  </a:lnTo>
                  <a:lnTo>
                    <a:pt x="11049" y="3238"/>
                  </a:lnTo>
                  <a:lnTo>
                    <a:pt x="9956" y="0"/>
                  </a:lnTo>
                  <a:close/>
                </a:path>
              </a:pathLst>
            </a:custGeom>
            <a:solidFill>
              <a:srgbClr val="F7B42A"/>
            </a:solidFill>
          </p:spPr>
          <p:txBody>
            <a:bodyPr wrap="square" lIns="0" tIns="0" rIns="0" bIns="0" rtlCol="0"/>
            <a:lstStyle/>
            <a:p>
              <a:endParaRPr/>
            </a:p>
          </p:txBody>
        </p:sp>
        <p:sp>
          <p:nvSpPr>
            <p:cNvPr id="10252" name="object 10252"/>
            <p:cNvSpPr/>
            <p:nvPr/>
          </p:nvSpPr>
          <p:spPr>
            <a:xfrm>
              <a:off x="6032449" y="8750338"/>
              <a:ext cx="2540" cy="8890"/>
            </a:xfrm>
            <a:custGeom>
              <a:avLst/>
              <a:gdLst/>
              <a:ahLst/>
              <a:cxnLst/>
              <a:rect l="l" t="t" r="r" b="b"/>
              <a:pathLst>
                <a:path w="2539" h="8890">
                  <a:moveTo>
                    <a:pt x="2501" y="8610"/>
                  </a:moveTo>
                  <a:lnTo>
                    <a:pt x="0" y="0"/>
                  </a:lnTo>
                </a:path>
              </a:pathLst>
            </a:custGeom>
            <a:ln w="25399">
              <a:solidFill>
                <a:srgbClr val="F7B429"/>
              </a:solidFill>
            </a:ln>
          </p:spPr>
          <p:txBody>
            <a:bodyPr wrap="square" lIns="0" tIns="0" rIns="0" bIns="0" rtlCol="0"/>
            <a:lstStyle/>
            <a:p>
              <a:endParaRPr/>
            </a:p>
          </p:txBody>
        </p:sp>
        <p:sp>
          <p:nvSpPr>
            <p:cNvPr id="10253" name="object 10253"/>
            <p:cNvSpPr/>
            <p:nvPr/>
          </p:nvSpPr>
          <p:spPr>
            <a:xfrm>
              <a:off x="6022492" y="8750338"/>
              <a:ext cx="10160" cy="4445"/>
            </a:xfrm>
            <a:custGeom>
              <a:avLst/>
              <a:gdLst/>
              <a:ahLst/>
              <a:cxnLst/>
              <a:rect l="l" t="t" r="r" b="b"/>
              <a:pathLst>
                <a:path w="10160" h="4445">
                  <a:moveTo>
                    <a:pt x="9956" y="0"/>
                  </a:moveTo>
                  <a:lnTo>
                    <a:pt x="0" y="3911"/>
                  </a:lnTo>
                </a:path>
              </a:pathLst>
            </a:custGeom>
            <a:ln w="25400">
              <a:solidFill>
                <a:srgbClr val="F9B821"/>
              </a:solidFill>
            </a:ln>
          </p:spPr>
          <p:txBody>
            <a:bodyPr wrap="square" lIns="0" tIns="0" rIns="0" bIns="0" rtlCol="0"/>
            <a:lstStyle/>
            <a:p>
              <a:endParaRPr/>
            </a:p>
          </p:txBody>
        </p:sp>
        <p:sp>
          <p:nvSpPr>
            <p:cNvPr id="10254" name="object 10254"/>
            <p:cNvSpPr/>
            <p:nvPr/>
          </p:nvSpPr>
          <p:spPr>
            <a:xfrm>
              <a:off x="6022492" y="8754249"/>
              <a:ext cx="3175" cy="9525"/>
            </a:xfrm>
            <a:custGeom>
              <a:avLst/>
              <a:gdLst/>
              <a:ahLst/>
              <a:cxnLst/>
              <a:rect l="l" t="t" r="r" b="b"/>
              <a:pathLst>
                <a:path w="3175" h="9525">
                  <a:moveTo>
                    <a:pt x="0" y="0"/>
                  </a:moveTo>
                  <a:lnTo>
                    <a:pt x="2881" y="9229"/>
                  </a:lnTo>
                </a:path>
              </a:pathLst>
            </a:custGeom>
            <a:ln w="25400">
              <a:solidFill>
                <a:srgbClr val="F7B42B"/>
              </a:solidFill>
            </a:ln>
          </p:spPr>
          <p:txBody>
            <a:bodyPr wrap="square" lIns="0" tIns="0" rIns="0" bIns="0" rtlCol="0"/>
            <a:lstStyle/>
            <a:p>
              <a:endParaRPr/>
            </a:p>
          </p:txBody>
        </p:sp>
        <p:sp>
          <p:nvSpPr>
            <p:cNvPr id="10255" name="object 10255"/>
            <p:cNvSpPr/>
            <p:nvPr/>
          </p:nvSpPr>
          <p:spPr>
            <a:xfrm>
              <a:off x="6018314" y="8739416"/>
              <a:ext cx="14604" cy="15240"/>
            </a:xfrm>
            <a:custGeom>
              <a:avLst/>
              <a:gdLst/>
              <a:ahLst/>
              <a:cxnLst/>
              <a:rect l="l" t="t" r="r" b="b"/>
              <a:pathLst>
                <a:path w="14604" h="15240">
                  <a:moveTo>
                    <a:pt x="10312" y="0"/>
                  </a:moveTo>
                  <a:lnTo>
                    <a:pt x="6896" y="1079"/>
                  </a:lnTo>
                  <a:lnTo>
                    <a:pt x="0" y="3149"/>
                  </a:lnTo>
                  <a:lnTo>
                    <a:pt x="2971" y="11341"/>
                  </a:lnTo>
                  <a:lnTo>
                    <a:pt x="4178" y="14833"/>
                  </a:lnTo>
                  <a:lnTo>
                    <a:pt x="7543" y="13576"/>
                  </a:lnTo>
                  <a:lnTo>
                    <a:pt x="10871" y="12255"/>
                  </a:lnTo>
                  <a:lnTo>
                    <a:pt x="14135" y="10921"/>
                  </a:lnTo>
                  <a:lnTo>
                    <a:pt x="13055" y="7670"/>
                  </a:lnTo>
                  <a:lnTo>
                    <a:pt x="10312" y="0"/>
                  </a:lnTo>
                  <a:close/>
                </a:path>
              </a:pathLst>
            </a:custGeom>
            <a:solidFill>
              <a:srgbClr val="FBBC19"/>
            </a:solidFill>
          </p:spPr>
          <p:txBody>
            <a:bodyPr wrap="square" lIns="0" tIns="0" rIns="0" bIns="0" rtlCol="0"/>
            <a:lstStyle/>
            <a:p>
              <a:endParaRPr/>
            </a:p>
          </p:txBody>
        </p:sp>
        <p:sp>
          <p:nvSpPr>
            <p:cNvPr id="10256" name="object 10256"/>
            <p:cNvSpPr/>
            <p:nvPr/>
          </p:nvSpPr>
          <p:spPr>
            <a:xfrm>
              <a:off x="6022492" y="8750338"/>
              <a:ext cx="10160" cy="4445"/>
            </a:xfrm>
            <a:custGeom>
              <a:avLst/>
              <a:gdLst/>
              <a:ahLst/>
              <a:cxnLst/>
              <a:rect l="l" t="t" r="r" b="b"/>
              <a:pathLst>
                <a:path w="10160" h="4445">
                  <a:moveTo>
                    <a:pt x="0" y="3911"/>
                  </a:moveTo>
                  <a:lnTo>
                    <a:pt x="9956" y="0"/>
                  </a:lnTo>
                </a:path>
              </a:pathLst>
            </a:custGeom>
            <a:ln w="25400">
              <a:solidFill>
                <a:srgbClr val="F9B821"/>
              </a:solidFill>
            </a:ln>
          </p:spPr>
          <p:txBody>
            <a:bodyPr wrap="square" lIns="0" tIns="0" rIns="0" bIns="0" rtlCol="0"/>
            <a:lstStyle/>
            <a:p>
              <a:endParaRPr/>
            </a:p>
          </p:txBody>
        </p:sp>
        <p:sp>
          <p:nvSpPr>
            <p:cNvPr id="10257" name="object 10257"/>
            <p:cNvSpPr/>
            <p:nvPr/>
          </p:nvSpPr>
          <p:spPr>
            <a:xfrm>
              <a:off x="6028626" y="8739416"/>
              <a:ext cx="4445" cy="11430"/>
            </a:xfrm>
            <a:custGeom>
              <a:avLst/>
              <a:gdLst/>
              <a:ahLst/>
              <a:cxnLst/>
              <a:rect l="l" t="t" r="r" b="b"/>
              <a:pathLst>
                <a:path w="4445" h="11429">
                  <a:moveTo>
                    <a:pt x="3822" y="10921"/>
                  </a:moveTo>
                  <a:lnTo>
                    <a:pt x="0" y="0"/>
                  </a:lnTo>
                </a:path>
              </a:pathLst>
            </a:custGeom>
            <a:ln w="25400">
              <a:solidFill>
                <a:srgbClr val="FBBC17"/>
              </a:solidFill>
            </a:ln>
          </p:spPr>
          <p:txBody>
            <a:bodyPr wrap="square" lIns="0" tIns="0" rIns="0" bIns="0" rtlCol="0"/>
            <a:lstStyle/>
            <a:p>
              <a:endParaRPr/>
            </a:p>
          </p:txBody>
        </p:sp>
        <p:sp>
          <p:nvSpPr>
            <p:cNvPr id="10258" name="object 10258"/>
            <p:cNvSpPr/>
            <p:nvPr/>
          </p:nvSpPr>
          <p:spPr>
            <a:xfrm>
              <a:off x="6018314" y="8739416"/>
              <a:ext cx="10795" cy="3175"/>
            </a:xfrm>
            <a:custGeom>
              <a:avLst/>
              <a:gdLst/>
              <a:ahLst/>
              <a:cxnLst/>
              <a:rect l="l" t="t" r="r" b="b"/>
              <a:pathLst>
                <a:path w="10795" h="3175">
                  <a:moveTo>
                    <a:pt x="10312" y="0"/>
                  </a:moveTo>
                  <a:lnTo>
                    <a:pt x="0" y="3149"/>
                  </a:lnTo>
                </a:path>
              </a:pathLst>
            </a:custGeom>
            <a:ln w="25399">
              <a:solidFill>
                <a:srgbClr val="FDBF11"/>
              </a:solidFill>
            </a:ln>
          </p:spPr>
          <p:txBody>
            <a:bodyPr wrap="square" lIns="0" tIns="0" rIns="0" bIns="0" rtlCol="0"/>
            <a:lstStyle/>
            <a:p>
              <a:endParaRPr/>
            </a:p>
          </p:txBody>
        </p:sp>
        <p:sp>
          <p:nvSpPr>
            <p:cNvPr id="10259" name="object 10259"/>
            <p:cNvSpPr/>
            <p:nvPr/>
          </p:nvSpPr>
          <p:spPr>
            <a:xfrm>
              <a:off x="6018314" y="8742565"/>
              <a:ext cx="4445" cy="12065"/>
            </a:xfrm>
            <a:custGeom>
              <a:avLst/>
              <a:gdLst/>
              <a:ahLst/>
              <a:cxnLst/>
              <a:rect l="l" t="t" r="r" b="b"/>
              <a:pathLst>
                <a:path w="4445" h="12065">
                  <a:moveTo>
                    <a:pt x="0" y="0"/>
                  </a:moveTo>
                  <a:lnTo>
                    <a:pt x="4178" y="11684"/>
                  </a:lnTo>
                </a:path>
              </a:pathLst>
            </a:custGeom>
            <a:ln w="25399">
              <a:solidFill>
                <a:srgbClr val="FBBC1B"/>
              </a:solidFill>
            </a:ln>
          </p:spPr>
          <p:txBody>
            <a:bodyPr wrap="square" lIns="0" tIns="0" rIns="0" bIns="0" rtlCol="0"/>
            <a:lstStyle/>
            <a:p>
              <a:endParaRPr/>
            </a:p>
          </p:txBody>
        </p:sp>
        <p:sp>
          <p:nvSpPr>
            <p:cNvPr id="10260" name="object 10260"/>
            <p:cNvSpPr/>
            <p:nvPr/>
          </p:nvSpPr>
          <p:spPr>
            <a:xfrm>
              <a:off x="6002540" y="8728519"/>
              <a:ext cx="15875" cy="17145"/>
            </a:xfrm>
            <a:custGeom>
              <a:avLst/>
              <a:gdLst/>
              <a:ahLst/>
              <a:cxnLst/>
              <a:rect l="l" t="t" r="r" b="b"/>
              <a:pathLst>
                <a:path w="15875" h="17145">
                  <a:moveTo>
                    <a:pt x="10820" y="0"/>
                  </a:moveTo>
                  <a:lnTo>
                    <a:pt x="3657" y="1574"/>
                  </a:lnTo>
                  <a:lnTo>
                    <a:pt x="0" y="2336"/>
                  </a:lnTo>
                  <a:lnTo>
                    <a:pt x="1866" y="7594"/>
                  </a:lnTo>
                  <a:lnTo>
                    <a:pt x="5270" y="16992"/>
                  </a:lnTo>
                  <a:lnTo>
                    <a:pt x="8813" y="16052"/>
                  </a:lnTo>
                  <a:lnTo>
                    <a:pt x="15773" y="14046"/>
                  </a:lnTo>
                  <a:lnTo>
                    <a:pt x="12534" y="5067"/>
                  </a:lnTo>
                  <a:lnTo>
                    <a:pt x="10820" y="0"/>
                  </a:lnTo>
                  <a:close/>
                </a:path>
              </a:pathLst>
            </a:custGeom>
            <a:solidFill>
              <a:srgbClr val="FEC516"/>
            </a:solidFill>
          </p:spPr>
          <p:txBody>
            <a:bodyPr wrap="square" lIns="0" tIns="0" rIns="0" bIns="0" rtlCol="0"/>
            <a:lstStyle/>
            <a:p>
              <a:endParaRPr/>
            </a:p>
          </p:txBody>
        </p:sp>
        <p:sp>
          <p:nvSpPr>
            <p:cNvPr id="10261" name="object 10261"/>
            <p:cNvSpPr/>
            <p:nvPr/>
          </p:nvSpPr>
          <p:spPr>
            <a:xfrm>
              <a:off x="6007811" y="8742565"/>
              <a:ext cx="10795" cy="3175"/>
            </a:xfrm>
            <a:custGeom>
              <a:avLst/>
              <a:gdLst/>
              <a:ahLst/>
              <a:cxnLst/>
              <a:rect l="l" t="t" r="r" b="b"/>
              <a:pathLst>
                <a:path w="10795" h="3175">
                  <a:moveTo>
                    <a:pt x="0" y="2946"/>
                  </a:moveTo>
                  <a:lnTo>
                    <a:pt x="10502" y="0"/>
                  </a:lnTo>
                </a:path>
              </a:pathLst>
            </a:custGeom>
            <a:ln w="25400">
              <a:solidFill>
                <a:srgbClr val="FDC119"/>
              </a:solidFill>
            </a:ln>
          </p:spPr>
          <p:txBody>
            <a:bodyPr wrap="square" lIns="0" tIns="0" rIns="0" bIns="0" rtlCol="0"/>
            <a:lstStyle/>
            <a:p>
              <a:endParaRPr/>
            </a:p>
          </p:txBody>
        </p:sp>
        <p:sp>
          <p:nvSpPr>
            <p:cNvPr id="10262" name="object 10262"/>
            <p:cNvSpPr/>
            <p:nvPr/>
          </p:nvSpPr>
          <p:spPr>
            <a:xfrm>
              <a:off x="6013361" y="8728519"/>
              <a:ext cx="5080" cy="14604"/>
            </a:xfrm>
            <a:custGeom>
              <a:avLst/>
              <a:gdLst/>
              <a:ahLst/>
              <a:cxnLst/>
              <a:rect l="l" t="t" r="r" b="b"/>
              <a:pathLst>
                <a:path w="5079" h="14604">
                  <a:moveTo>
                    <a:pt x="4952" y="14046"/>
                  </a:moveTo>
                  <a:lnTo>
                    <a:pt x="3403" y="9753"/>
                  </a:lnTo>
                  <a:lnTo>
                    <a:pt x="1714" y="5067"/>
                  </a:lnTo>
                  <a:lnTo>
                    <a:pt x="0" y="0"/>
                  </a:lnTo>
                </a:path>
              </a:pathLst>
            </a:custGeom>
            <a:ln w="25399">
              <a:solidFill>
                <a:srgbClr val="FEC410"/>
              </a:solidFill>
            </a:ln>
          </p:spPr>
          <p:txBody>
            <a:bodyPr wrap="square" lIns="0" tIns="0" rIns="0" bIns="0" rtlCol="0"/>
            <a:lstStyle/>
            <a:p>
              <a:endParaRPr/>
            </a:p>
          </p:txBody>
        </p:sp>
        <p:sp>
          <p:nvSpPr>
            <p:cNvPr id="10263" name="object 10263"/>
            <p:cNvSpPr/>
            <p:nvPr/>
          </p:nvSpPr>
          <p:spPr>
            <a:xfrm>
              <a:off x="6002540" y="8728519"/>
              <a:ext cx="11430" cy="2540"/>
            </a:xfrm>
            <a:custGeom>
              <a:avLst/>
              <a:gdLst/>
              <a:ahLst/>
              <a:cxnLst/>
              <a:rect l="l" t="t" r="r" b="b"/>
              <a:pathLst>
                <a:path w="11429" h="2540">
                  <a:moveTo>
                    <a:pt x="10820" y="0"/>
                  </a:moveTo>
                  <a:lnTo>
                    <a:pt x="0" y="2336"/>
                  </a:lnTo>
                </a:path>
              </a:pathLst>
            </a:custGeom>
            <a:ln w="25399">
              <a:solidFill>
                <a:srgbClr val="FEC813"/>
              </a:solidFill>
            </a:ln>
          </p:spPr>
          <p:txBody>
            <a:bodyPr wrap="square" lIns="0" tIns="0" rIns="0" bIns="0" rtlCol="0"/>
            <a:lstStyle/>
            <a:p>
              <a:endParaRPr/>
            </a:p>
          </p:txBody>
        </p:sp>
        <p:sp>
          <p:nvSpPr>
            <p:cNvPr id="10264" name="object 10264"/>
            <p:cNvSpPr/>
            <p:nvPr/>
          </p:nvSpPr>
          <p:spPr>
            <a:xfrm>
              <a:off x="6002540" y="8730856"/>
              <a:ext cx="5715" cy="15240"/>
            </a:xfrm>
            <a:custGeom>
              <a:avLst/>
              <a:gdLst/>
              <a:ahLst/>
              <a:cxnLst/>
              <a:rect l="l" t="t" r="r" b="b"/>
              <a:pathLst>
                <a:path w="5714" h="15240">
                  <a:moveTo>
                    <a:pt x="0" y="0"/>
                  </a:moveTo>
                  <a:lnTo>
                    <a:pt x="1866" y="5257"/>
                  </a:lnTo>
                  <a:lnTo>
                    <a:pt x="3644" y="10147"/>
                  </a:lnTo>
                  <a:lnTo>
                    <a:pt x="5270" y="14655"/>
                  </a:lnTo>
                </a:path>
              </a:pathLst>
            </a:custGeom>
            <a:ln w="25400">
              <a:solidFill>
                <a:srgbClr val="FEC61C"/>
              </a:solidFill>
            </a:ln>
          </p:spPr>
          <p:txBody>
            <a:bodyPr wrap="square" lIns="0" tIns="0" rIns="0" bIns="0" rtlCol="0"/>
            <a:lstStyle/>
            <a:p>
              <a:endParaRPr/>
            </a:p>
          </p:txBody>
        </p:sp>
        <p:sp>
          <p:nvSpPr>
            <p:cNvPr id="10265" name="object 10265"/>
            <p:cNvSpPr/>
            <p:nvPr/>
          </p:nvSpPr>
          <p:spPr>
            <a:xfrm>
              <a:off x="5996622" y="8712174"/>
              <a:ext cx="17145" cy="19050"/>
            </a:xfrm>
            <a:custGeom>
              <a:avLst/>
              <a:gdLst/>
              <a:ahLst/>
              <a:cxnLst/>
              <a:rect l="l" t="t" r="r" b="b"/>
              <a:pathLst>
                <a:path w="17145" h="19050">
                  <a:moveTo>
                    <a:pt x="11544" y="0"/>
                  </a:moveTo>
                  <a:lnTo>
                    <a:pt x="7772" y="609"/>
                  </a:lnTo>
                  <a:lnTo>
                    <a:pt x="3924" y="1181"/>
                  </a:lnTo>
                  <a:lnTo>
                    <a:pt x="0" y="1701"/>
                  </a:lnTo>
                  <a:lnTo>
                    <a:pt x="2057" y="7746"/>
                  </a:lnTo>
                  <a:lnTo>
                    <a:pt x="5918" y="18681"/>
                  </a:lnTo>
                  <a:lnTo>
                    <a:pt x="9575" y="17919"/>
                  </a:lnTo>
                  <a:lnTo>
                    <a:pt x="16738" y="16344"/>
                  </a:lnTo>
                  <a:lnTo>
                    <a:pt x="15011" y="11277"/>
                  </a:lnTo>
                  <a:lnTo>
                    <a:pt x="13246" y="5829"/>
                  </a:lnTo>
                  <a:lnTo>
                    <a:pt x="11544" y="0"/>
                  </a:lnTo>
                  <a:close/>
                </a:path>
              </a:pathLst>
            </a:custGeom>
            <a:solidFill>
              <a:srgbClr val="FECD12"/>
            </a:solidFill>
          </p:spPr>
          <p:txBody>
            <a:bodyPr wrap="square" lIns="0" tIns="0" rIns="0" bIns="0" rtlCol="0"/>
            <a:lstStyle/>
            <a:p>
              <a:endParaRPr/>
            </a:p>
          </p:txBody>
        </p:sp>
        <p:sp>
          <p:nvSpPr>
            <p:cNvPr id="10266" name="object 10266"/>
            <p:cNvSpPr/>
            <p:nvPr/>
          </p:nvSpPr>
          <p:spPr>
            <a:xfrm>
              <a:off x="6002540" y="8728519"/>
              <a:ext cx="11430" cy="2540"/>
            </a:xfrm>
            <a:custGeom>
              <a:avLst/>
              <a:gdLst/>
              <a:ahLst/>
              <a:cxnLst/>
              <a:rect l="l" t="t" r="r" b="b"/>
              <a:pathLst>
                <a:path w="11429" h="2540">
                  <a:moveTo>
                    <a:pt x="0" y="2336"/>
                  </a:moveTo>
                  <a:lnTo>
                    <a:pt x="10820" y="0"/>
                  </a:lnTo>
                </a:path>
              </a:pathLst>
            </a:custGeom>
            <a:ln w="25399">
              <a:solidFill>
                <a:srgbClr val="FEC813"/>
              </a:solidFill>
            </a:ln>
          </p:spPr>
          <p:txBody>
            <a:bodyPr wrap="square" lIns="0" tIns="0" rIns="0" bIns="0" rtlCol="0"/>
            <a:lstStyle/>
            <a:p>
              <a:endParaRPr/>
            </a:p>
          </p:txBody>
        </p:sp>
        <p:sp>
          <p:nvSpPr>
            <p:cNvPr id="10267" name="object 10267"/>
            <p:cNvSpPr/>
            <p:nvPr/>
          </p:nvSpPr>
          <p:spPr>
            <a:xfrm>
              <a:off x="6008166" y="8712174"/>
              <a:ext cx="5715" cy="16510"/>
            </a:xfrm>
            <a:custGeom>
              <a:avLst/>
              <a:gdLst/>
              <a:ahLst/>
              <a:cxnLst/>
              <a:rect l="l" t="t" r="r" b="b"/>
              <a:pathLst>
                <a:path w="5714" h="16509">
                  <a:moveTo>
                    <a:pt x="5194" y="16344"/>
                  </a:moveTo>
                  <a:lnTo>
                    <a:pt x="3467" y="11277"/>
                  </a:lnTo>
                  <a:lnTo>
                    <a:pt x="1701" y="5829"/>
                  </a:lnTo>
                  <a:lnTo>
                    <a:pt x="0" y="0"/>
                  </a:lnTo>
                </a:path>
              </a:pathLst>
            </a:custGeom>
            <a:ln w="25400">
              <a:solidFill>
                <a:srgbClr val="FECB0A"/>
              </a:solidFill>
            </a:ln>
          </p:spPr>
          <p:txBody>
            <a:bodyPr wrap="square" lIns="0" tIns="0" rIns="0" bIns="0" rtlCol="0"/>
            <a:lstStyle/>
            <a:p>
              <a:endParaRPr/>
            </a:p>
          </p:txBody>
        </p:sp>
        <p:sp>
          <p:nvSpPr>
            <p:cNvPr id="10268" name="object 10268"/>
            <p:cNvSpPr/>
            <p:nvPr/>
          </p:nvSpPr>
          <p:spPr>
            <a:xfrm>
              <a:off x="5996622" y="8712174"/>
              <a:ext cx="12065" cy="1905"/>
            </a:xfrm>
            <a:custGeom>
              <a:avLst/>
              <a:gdLst/>
              <a:ahLst/>
              <a:cxnLst/>
              <a:rect l="l" t="t" r="r" b="b"/>
              <a:pathLst>
                <a:path w="12064" h="1904">
                  <a:moveTo>
                    <a:pt x="11544" y="0"/>
                  </a:moveTo>
                  <a:lnTo>
                    <a:pt x="0" y="1701"/>
                  </a:lnTo>
                </a:path>
              </a:pathLst>
            </a:custGeom>
            <a:ln w="25400">
              <a:solidFill>
                <a:srgbClr val="FFD110"/>
              </a:solidFill>
            </a:ln>
          </p:spPr>
          <p:txBody>
            <a:bodyPr wrap="square" lIns="0" tIns="0" rIns="0" bIns="0" rtlCol="0"/>
            <a:lstStyle/>
            <a:p>
              <a:endParaRPr/>
            </a:p>
          </p:txBody>
        </p:sp>
        <p:sp>
          <p:nvSpPr>
            <p:cNvPr id="10269" name="object 10269"/>
            <p:cNvSpPr/>
            <p:nvPr/>
          </p:nvSpPr>
          <p:spPr>
            <a:xfrm>
              <a:off x="5996622" y="8713876"/>
              <a:ext cx="6350" cy="17145"/>
            </a:xfrm>
            <a:custGeom>
              <a:avLst/>
              <a:gdLst/>
              <a:ahLst/>
              <a:cxnLst/>
              <a:rect l="l" t="t" r="r" b="b"/>
              <a:pathLst>
                <a:path w="6350" h="17145">
                  <a:moveTo>
                    <a:pt x="0" y="0"/>
                  </a:moveTo>
                  <a:lnTo>
                    <a:pt x="2057" y="6045"/>
                  </a:lnTo>
                  <a:lnTo>
                    <a:pt x="4038" y="11696"/>
                  </a:lnTo>
                  <a:lnTo>
                    <a:pt x="5918" y="16979"/>
                  </a:lnTo>
                </a:path>
              </a:pathLst>
            </a:custGeom>
            <a:ln w="25400">
              <a:solidFill>
                <a:srgbClr val="FECF19"/>
              </a:solidFill>
            </a:ln>
          </p:spPr>
          <p:txBody>
            <a:bodyPr wrap="square" lIns="0" tIns="0" rIns="0" bIns="0" rtlCol="0"/>
            <a:lstStyle/>
            <a:p>
              <a:endParaRPr/>
            </a:p>
          </p:txBody>
        </p:sp>
        <p:sp>
          <p:nvSpPr>
            <p:cNvPr id="10270" name="object 10270"/>
            <p:cNvSpPr/>
            <p:nvPr/>
          </p:nvSpPr>
          <p:spPr>
            <a:xfrm>
              <a:off x="6013361" y="8726106"/>
              <a:ext cx="15875" cy="16510"/>
            </a:xfrm>
            <a:custGeom>
              <a:avLst/>
              <a:gdLst/>
              <a:ahLst/>
              <a:cxnLst/>
              <a:rect l="l" t="t" r="r" b="b"/>
              <a:pathLst>
                <a:path w="15875" h="16509">
                  <a:moveTo>
                    <a:pt x="10668" y="0"/>
                  </a:moveTo>
                  <a:lnTo>
                    <a:pt x="0" y="2412"/>
                  </a:lnTo>
                  <a:lnTo>
                    <a:pt x="1714" y="7480"/>
                  </a:lnTo>
                  <a:lnTo>
                    <a:pt x="4952" y="16459"/>
                  </a:lnTo>
                  <a:lnTo>
                    <a:pt x="11849" y="14389"/>
                  </a:lnTo>
                  <a:lnTo>
                    <a:pt x="15265" y="13309"/>
                  </a:lnTo>
                  <a:lnTo>
                    <a:pt x="12255" y="4851"/>
                  </a:lnTo>
                  <a:lnTo>
                    <a:pt x="10668" y="0"/>
                  </a:lnTo>
                  <a:close/>
                </a:path>
              </a:pathLst>
            </a:custGeom>
            <a:solidFill>
              <a:srgbClr val="FEC30D"/>
            </a:solidFill>
          </p:spPr>
          <p:txBody>
            <a:bodyPr wrap="square" lIns="0" tIns="0" rIns="0" bIns="0" rtlCol="0"/>
            <a:lstStyle/>
            <a:p>
              <a:endParaRPr/>
            </a:p>
          </p:txBody>
        </p:sp>
        <p:sp>
          <p:nvSpPr>
            <p:cNvPr id="10271" name="object 10271"/>
            <p:cNvSpPr/>
            <p:nvPr/>
          </p:nvSpPr>
          <p:spPr>
            <a:xfrm>
              <a:off x="6018314" y="8739416"/>
              <a:ext cx="10795" cy="3175"/>
            </a:xfrm>
            <a:custGeom>
              <a:avLst/>
              <a:gdLst/>
              <a:ahLst/>
              <a:cxnLst/>
              <a:rect l="l" t="t" r="r" b="b"/>
              <a:pathLst>
                <a:path w="10795" h="3175">
                  <a:moveTo>
                    <a:pt x="0" y="3149"/>
                  </a:moveTo>
                  <a:lnTo>
                    <a:pt x="10312" y="0"/>
                  </a:lnTo>
                </a:path>
              </a:pathLst>
            </a:custGeom>
            <a:ln w="25399">
              <a:solidFill>
                <a:srgbClr val="FDBF11"/>
              </a:solidFill>
            </a:ln>
          </p:spPr>
          <p:txBody>
            <a:bodyPr wrap="square" lIns="0" tIns="0" rIns="0" bIns="0" rtlCol="0"/>
            <a:lstStyle/>
            <a:p>
              <a:endParaRPr/>
            </a:p>
          </p:txBody>
        </p:sp>
        <p:sp>
          <p:nvSpPr>
            <p:cNvPr id="10272" name="object 10272"/>
            <p:cNvSpPr/>
            <p:nvPr/>
          </p:nvSpPr>
          <p:spPr>
            <a:xfrm>
              <a:off x="6024029" y="8726106"/>
              <a:ext cx="5080" cy="13335"/>
            </a:xfrm>
            <a:custGeom>
              <a:avLst/>
              <a:gdLst/>
              <a:ahLst/>
              <a:cxnLst/>
              <a:rect l="l" t="t" r="r" b="b"/>
              <a:pathLst>
                <a:path w="5079" h="13334">
                  <a:moveTo>
                    <a:pt x="4597" y="13309"/>
                  </a:moveTo>
                  <a:lnTo>
                    <a:pt x="3162" y="9296"/>
                  </a:lnTo>
                  <a:lnTo>
                    <a:pt x="1587" y="4851"/>
                  </a:lnTo>
                  <a:lnTo>
                    <a:pt x="0" y="0"/>
                  </a:lnTo>
                </a:path>
              </a:pathLst>
            </a:custGeom>
            <a:ln w="25400">
              <a:solidFill>
                <a:srgbClr val="FEC20A"/>
              </a:solidFill>
            </a:ln>
          </p:spPr>
          <p:txBody>
            <a:bodyPr wrap="square" lIns="0" tIns="0" rIns="0" bIns="0" rtlCol="0"/>
            <a:lstStyle/>
            <a:p>
              <a:endParaRPr/>
            </a:p>
          </p:txBody>
        </p:sp>
        <p:sp>
          <p:nvSpPr>
            <p:cNvPr id="10273" name="object 10273"/>
            <p:cNvSpPr/>
            <p:nvPr/>
          </p:nvSpPr>
          <p:spPr>
            <a:xfrm>
              <a:off x="6013361" y="8726106"/>
              <a:ext cx="10795" cy="2540"/>
            </a:xfrm>
            <a:custGeom>
              <a:avLst/>
              <a:gdLst/>
              <a:ahLst/>
              <a:cxnLst/>
              <a:rect l="l" t="t" r="r" b="b"/>
              <a:pathLst>
                <a:path w="10795" h="2540">
                  <a:moveTo>
                    <a:pt x="10668" y="0"/>
                  </a:moveTo>
                  <a:lnTo>
                    <a:pt x="0" y="2412"/>
                  </a:lnTo>
                </a:path>
              </a:pathLst>
            </a:custGeom>
            <a:ln w="25400">
              <a:solidFill>
                <a:srgbClr val="FEC609"/>
              </a:solidFill>
            </a:ln>
          </p:spPr>
          <p:txBody>
            <a:bodyPr wrap="square" lIns="0" tIns="0" rIns="0" bIns="0" rtlCol="0"/>
            <a:lstStyle/>
            <a:p>
              <a:endParaRPr/>
            </a:p>
          </p:txBody>
        </p:sp>
        <p:sp>
          <p:nvSpPr>
            <p:cNvPr id="10274" name="object 10274"/>
            <p:cNvSpPr/>
            <p:nvPr/>
          </p:nvSpPr>
          <p:spPr>
            <a:xfrm>
              <a:off x="6013361" y="8728519"/>
              <a:ext cx="5080" cy="14604"/>
            </a:xfrm>
            <a:custGeom>
              <a:avLst/>
              <a:gdLst/>
              <a:ahLst/>
              <a:cxnLst/>
              <a:rect l="l" t="t" r="r" b="b"/>
              <a:pathLst>
                <a:path w="5079" h="14604">
                  <a:moveTo>
                    <a:pt x="0" y="0"/>
                  </a:moveTo>
                  <a:lnTo>
                    <a:pt x="1714" y="5067"/>
                  </a:lnTo>
                  <a:lnTo>
                    <a:pt x="3403" y="9753"/>
                  </a:lnTo>
                  <a:lnTo>
                    <a:pt x="4952" y="14046"/>
                  </a:lnTo>
                </a:path>
              </a:pathLst>
            </a:custGeom>
            <a:ln w="25399">
              <a:solidFill>
                <a:srgbClr val="FEC410"/>
              </a:solidFill>
            </a:ln>
          </p:spPr>
          <p:txBody>
            <a:bodyPr wrap="square" lIns="0" tIns="0" rIns="0" bIns="0" rtlCol="0"/>
            <a:lstStyle/>
            <a:p>
              <a:endParaRPr/>
            </a:p>
          </p:txBody>
        </p:sp>
        <p:sp>
          <p:nvSpPr>
            <p:cNvPr id="10275" name="object 10275"/>
            <p:cNvSpPr/>
            <p:nvPr/>
          </p:nvSpPr>
          <p:spPr>
            <a:xfrm>
              <a:off x="6008166" y="8710257"/>
              <a:ext cx="15875" cy="18415"/>
            </a:xfrm>
            <a:custGeom>
              <a:avLst/>
              <a:gdLst/>
              <a:ahLst/>
              <a:cxnLst/>
              <a:rect l="l" t="t" r="r" b="b"/>
              <a:pathLst>
                <a:path w="15875" h="18415">
                  <a:moveTo>
                    <a:pt x="11112" y="0"/>
                  </a:moveTo>
                  <a:lnTo>
                    <a:pt x="7467" y="685"/>
                  </a:lnTo>
                  <a:lnTo>
                    <a:pt x="3771" y="1320"/>
                  </a:lnTo>
                  <a:lnTo>
                    <a:pt x="0" y="1917"/>
                  </a:lnTo>
                  <a:lnTo>
                    <a:pt x="1701" y="7747"/>
                  </a:lnTo>
                  <a:lnTo>
                    <a:pt x="3467" y="13195"/>
                  </a:lnTo>
                  <a:lnTo>
                    <a:pt x="5194" y="18262"/>
                  </a:lnTo>
                  <a:lnTo>
                    <a:pt x="15862" y="15849"/>
                  </a:lnTo>
                  <a:lnTo>
                    <a:pt x="14274" y="10998"/>
                  </a:lnTo>
                  <a:lnTo>
                    <a:pt x="12661" y="5715"/>
                  </a:lnTo>
                  <a:lnTo>
                    <a:pt x="11112" y="0"/>
                  </a:lnTo>
                  <a:close/>
                </a:path>
              </a:pathLst>
            </a:custGeom>
            <a:solidFill>
              <a:srgbClr val="FECA08"/>
            </a:solidFill>
          </p:spPr>
          <p:txBody>
            <a:bodyPr wrap="square" lIns="0" tIns="0" rIns="0" bIns="0" rtlCol="0"/>
            <a:lstStyle/>
            <a:p>
              <a:endParaRPr/>
            </a:p>
          </p:txBody>
        </p:sp>
        <p:sp>
          <p:nvSpPr>
            <p:cNvPr id="10276" name="object 10276"/>
            <p:cNvSpPr/>
            <p:nvPr/>
          </p:nvSpPr>
          <p:spPr>
            <a:xfrm>
              <a:off x="6013361" y="8726106"/>
              <a:ext cx="10795" cy="2540"/>
            </a:xfrm>
            <a:custGeom>
              <a:avLst/>
              <a:gdLst/>
              <a:ahLst/>
              <a:cxnLst/>
              <a:rect l="l" t="t" r="r" b="b"/>
              <a:pathLst>
                <a:path w="10795" h="2540">
                  <a:moveTo>
                    <a:pt x="0" y="2412"/>
                  </a:moveTo>
                  <a:lnTo>
                    <a:pt x="10668" y="0"/>
                  </a:lnTo>
                </a:path>
              </a:pathLst>
            </a:custGeom>
            <a:ln w="25400">
              <a:solidFill>
                <a:srgbClr val="FEC609"/>
              </a:solidFill>
            </a:ln>
          </p:spPr>
          <p:txBody>
            <a:bodyPr wrap="square" lIns="0" tIns="0" rIns="0" bIns="0" rtlCol="0"/>
            <a:lstStyle/>
            <a:p>
              <a:endParaRPr/>
            </a:p>
          </p:txBody>
        </p:sp>
        <p:sp>
          <p:nvSpPr>
            <p:cNvPr id="10277" name="object 10277"/>
            <p:cNvSpPr/>
            <p:nvPr/>
          </p:nvSpPr>
          <p:spPr>
            <a:xfrm>
              <a:off x="6019279" y="8710257"/>
              <a:ext cx="5080" cy="15875"/>
            </a:xfrm>
            <a:custGeom>
              <a:avLst/>
              <a:gdLst/>
              <a:ahLst/>
              <a:cxnLst/>
              <a:rect l="l" t="t" r="r" b="b"/>
              <a:pathLst>
                <a:path w="5079" h="15875">
                  <a:moveTo>
                    <a:pt x="4749" y="15849"/>
                  </a:moveTo>
                  <a:lnTo>
                    <a:pt x="3162" y="10998"/>
                  </a:lnTo>
                  <a:lnTo>
                    <a:pt x="1549" y="5715"/>
                  </a:lnTo>
                  <a:lnTo>
                    <a:pt x="0" y="0"/>
                  </a:lnTo>
                </a:path>
              </a:pathLst>
            </a:custGeom>
            <a:ln w="25400">
              <a:solidFill>
                <a:srgbClr val="FEC905"/>
              </a:solidFill>
            </a:ln>
          </p:spPr>
          <p:txBody>
            <a:bodyPr wrap="square" lIns="0" tIns="0" rIns="0" bIns="0" rtlCol="0"/>
            <a:lstStyle/>
            <a:p>
              <a:endParaRPr/>
            </a:p>
          </p:txBody>
        </p:sp>
        <p:sp>
          <p:nvSpPr>
            <p:cNvPr id="10278" name="object 10278"/>
            <p:cNvSpPr/>
            <p:nvPr/>
          </p:nvSpPr>
          <p:spPr>
            <a:xfrm>
              <a:off x="6008166" y="8710257"/>
              <a:ext cx="11430" cy="2540"/>
            </a:xfrm>
            <a:custGeom>
              <a:avLst/>
              <a:gdLst/>
              <a:ahLst/>
              <a:cxnLst/>
              <a:rect l="l" t="t" r="r" b="b"/>
              <a:pathLst>
                <a:path w="11429" h="2540">
                  <a:moveTo>
                    <a:pt x="11112" y="0"/>
                  </a:moveTo>
                  <a:lnTo>
                    <a:pt x="0" y="1917"/>
                  </a:lnTo>
                </a:path>
              </a:pathLst>
            </a:custGeom>
            <a:ln w="25400">
              <a:solidFill>
                <a:srgbClr val="FFCE06"/>
              </a:solidFill>
            </a:ln>
          </p:spPr>
          <p:txBody>
            <a:bodyPr wrap="square" lIns="0" tIns="0" rIns="0" bIns="0" rtlCol="0"/>
            <a:lstStyle/>
            <a:p>
              <a:endParaRPr/>
            </a:p>
          </p:txBody>
        </p:sp>
        <p:sp>
          <p:nvSpPr>
            <p:cNvPr id="10279" name="object 10279"/>
            <p:cNvSpPr/>
            <p:nvPr/>
          </p:nvSpPr>
          <p:spPr>
            <a:xfrm>
              <a:off x="6008166" y="8712174"/>
              <a:ext cx="5715" cy="16510"/>
            </a:xfrm>
            <a:custGeom>
              <a:avLst/>
              <a:gdLst/>
              <a:ahLst/>
              <a:cxnLst/>
              <a:rect l="l" t="t" r="r" b="b"/>
              <a:pathLst>
                <a:path w="5714" h="16509">
                  <a:moveTo>
                    <a:pt x="0" y="0"/>
                  </a:moveTo>
                  <a:lnTo>
                    <a:pt x="1701" y="5829"/>
                  </a:lnTo>
                  <a:lnTo>
                    <a:pt x="3467" y="11277"/>
                  </a:lnTo>
                  <a:lnTo>
                    <a:pt x="5194" y="16344"/>
                  </a:lnTo>
                </a:path>
              </a:pathLst>
            </a:custGeom>
            <a:ln w="25400">
              <a:solidFill>
                <a:srgbClr val="FECB0A"/>
              </a:solidFill>
            </a:ln>
          </p:spPr>
          <p:txBody>
            <a:bodyPr wrap="square" lIns="0" tIns="0" rIns="0" bIns="0" rtlCol="0"/>
            <a:lstStyle/>
            <a:p>
              <a:endParaRPr/>
            </a:p>
          </p:txBody>
        </p:sp>
        <p:sp>
          <p:nvSpPr>
            <p:cNvPr id="10280" name="object 10280"/>
            <p:cNvSpPr/>
            <p:nvPr/>
          </p:nvSpPr>
          <p:spPr>
            <a:xfrm>
              <a:off x="6032449" y="8740622"/>
              <a:ext cx="27940" cy="18415"/>
            </a:xfrm>
            <a:custGeom>
              <a:avLst/>
              <a:gdLst/>
              <a:ahLst/>
              <a:cxnLst/>
              <a:rect l="l" t="t" r="r" b="b"/>
              <a:pathLst>
                <a:path w="27939" h="18415">
                  <a:moveTo>
                    <a:pt x="25425" y="0"/>
                  </a:moveTo>
                  <a:lnTo>
                    <a:pt x="19950" y="1925"/>
                  </a:lnTo>
                  <a:lnTo>
                    <a:pt x="13803" y="4190"/>
                  </a:lnTo>
                  <a:lnTo>
                    <a:pt x="7013" y="6830"/>
                  </a:lnTo>
                  <a:lnTo>
                    <a:pt x="0" y="9715"/>
                  </a:lnTo>
                  <a:lnTo>
                    <a:pt x="1092" y="12953"/>
                  </a:lnTo>
                  <a:lnTo>
                    <a:pt x="1955" y="15824"/>
                  </a:lnTo>
                  <a:lnTo>
                    <a:pt x="2501" y="18326"/>
                  </a:lnTo>
                  <a:lnTo>
                    <a:pt x="27787" y="6830"/>
                  </a:lnTo>
                  <a:lnTo>
                    <a:pt x="27559" y="4927"/>
                  </a:lnTo>
                  <a:lnTo>
                    <a:pt x="26682" y="2654"/>
                  </a:lnTo>
                  <a:lnTo>
                    <a:pt x="25425" y="0"/>
                  </a:lnTo>
                  <a:close/>
                </a:path>
              </a:pathLst>
            </a:custGeom>
            <a:solidFill>
              <a:srgbClr val="F5B529"/>
            </a:solidFill>
          </p:spPr>
          <p:txBody>
            <a:bodyPr wrap="square" lIns="0" tIns="0" rIns="0" bIns="0" rtlCol="0"/>
            <a:lstStyle/>
            <a:p>
              <a:endParaRPr/>
            </a:p>
          </p:txBody>
        </p:sp>
        <p:sp>
          <p:nvSpPr>
            <p:cNvPr id="10281" name="object 10281"/>
            <p:cNvSpPr/>
            <p:nvPr/>
          </p:nvSpPr>
          <p:spPr>
            <a:xfrm>
              <a:off x="6034951" y="8747663"/>
              <a:ext cx="25400" cy="11430"/>
            </a:xfrm>
            <a:custGeom>
              <a:avLst/>
              <a:gdLst/>
              <a:ahLst/>
              <a:cxnLst/>
              <a:rect l="l" t="t" r="r" b="b"/>
              <a:pathLst>
                <a:path w="25400" h="11429">
                  <a:moveTo>
                    <a:pt x="0" y="11285"/>
                  </a:moveTo>
                  <a:lnTo>
                    <a:pt x="7229" y="7966"/>
                  </a:lnTo>
                  <a:lnTo>
                    <a:pt x="13947" y="4905"/>
                  </a:lnTo>
                  <a:lnTo>
                    <a:pt x="20013" y="2161"/>
                  </a:lnTo>
                  <a:lnTo>
                    <a:pt x="24822" y="0"/>
                  </a:lnTo>
                </a:path>
              </a:pathLst>
            </a:custGeom>
            <a:ln w="25400">
              <a:solidFill>
                <a:srgbClr val="F3B131"/>
              </a:solidFill>
            </a:ln>
          </p:spPr>
          <p:txBody>
            <a:bodyPr wrap="square" lIns="0" tIns="0" rIns="0" bIns="0" rtlCol="0"/>
            <a:lstStyle/>
            <a:p>
              <a:endParaRPr/>
            </a:p>
          </p:txBody>
        </p:sp>
        <p:sp>
          <p:nvSpPr>
            <p:cNvPr id="10282" name="object 10282"/>
            <p:cNvSpPr/>
            <p:nvPr/>
          </p:nvSpPr>
          <p:spPr>
            <a:xfrm>
              <a:off x="6057874" y="8740622"/>
              <a:ext cx="2540" cy="6985"/>
            </a:xfrm>
            <a:custGeom>
              <a:avLst/>
              <a:gdLst/>
              <a:ahLst/>
              <a:cxnLst/>
              <a:rect l="l" t="t" r="r" b="b"/>
              <a:pathLst>
                <a:path w="2539" h="6984">
                  <a:moveTo>
                    <a:pt x="2361" y="6830"/>
                  </a:moveTo>
                  <a:lnTo>
                    <a:pt x="0" y="0"/>
                  </a:lnTo>
                </a:path>
              </a:pathLst>
            </a:custGeom>
            <a:ln w="25400">
              <a:solidFill>
                <a:srgbClr val="F4B628"/>
              </a:solidFill>
            </a:ln>
          </p:spPr>
          <p:txBody>
            <a:bodyPr wrap="square" lIns="0" tIns="0" rIns="0" bIns="0" rtlCol="0"/>
            <a:lstStyle/>
            <a:p>
              <a:endParaRPr/>
            </a:p>
          </p:txBody>
        </p:sp>
        <p:sp>
          <p:nvSpPr>
            <p:cNvPr id="10283" name="object 10283"/>
            <p:cNvSpPr/>
            <p:nvPr/>
          </p:nvSpPr>
          <p:spPr>
            <a:xfrm>
              <a:off x="6032449" y="8740622"/>
              <a:ext cx="26034" cy="10160"/>
            </a:xfrm>
            <a:custGeom>
              <a:avLst/>
              <a:gdLst/>
              <a:ahLst/>
              <a:cxnLst/>
              <a:rect l="l" t="t" r="r" b="b"/>
              <a:pathLst>
                <a:path w="26035" h="10159">
                  <a:moveTo>
                    <a:pt x="25425" y="0"/>
                  </a:moveTo>
                  <a:lnTo>
                    <a:pt x="19950" y="1925"/>
                  </a:lnTo>
                  <a:lnTo>
                    <a:pt x="13803" y="4190"/>
                  </a:lnTo>
                  <a:lnTo>
                    <a:pt x="7110" y="6790"/>
                  </a:lnTo>
                  <a:lnTo>
                    <a:pt x="0" y="9715"/>
                  </a:lnTo>
                </a:path>
              </a:pathLst>
            </a:custGeom>
            <a:ln w="25399">
              <a:solidFill>
                <a:srgbClr val="F9B921"/>
              </a:solidFill>
            </a:ln>
          </p:spPr>
          <p:txBody>
            <a:bodyPr wrap="square" lIns="0" tIns="0" rIns="0" bIns="0" rtlCol="0"/>
            <a:lstStyle/>
            <a:p>
              <a:endParaRPr/>
            </a:p>
          </p:txBody>
        </p:sp>
        <p:sp>
          <p:nvSpPr>
            <p:cNvPr id="10284" name="object 10284"/>
            <p:cNvSpPr/>
            <p:nvPr/>
          </p:nvSpPr>
          <p:spPr>
            <a:xfrm>
              <a:off x="6032449" y="8750338"/>
              <a:ext cx="2540" cy="8890"/>
            </a:xfrm>
            <a:custGeom>
              <a:avLst/>
              <a:gdLst/>
              <a:ahLst/>
              <a:cxnLst/>
              <a:rect l="l" t="t" r="r" b="b"/>
              <a:pathLst>
                <a:path w="2539" h="8890">
                  <a:moveTo>
                    <a:pt x="0" y="0"/>
                  </a:moveTo>
                  <a:lnTo>
                    <a:pt x="2501" y="8610"/>
                  </a:lnTo>
                </a:path>
              </a:pathLst>
            </a:custGeom>
            <a:ln w="25399">
              <a:solidFill>
                <a:srgbClr val="F7B429"/>
              </a:solidFill>
            </a:ln>
          </p:spPr>
          <p:txBody>
            <a:bodyPr wrap="square" lIns="0" tIns="0" rIns="0" bIns="0" rtlCol="0"/>
            <a:lstStyle/>
            <a:p>
              <a:endParaRPr/>
            </a:p>
          </p:txBody>
        </p:sp>
        <p:sp>
          <p:nvSpPr>
            <p:cNvPr id="10285" name="object 10285"/>
            <p:cNvSpPr/>
            <p:nvPr/>
          </p:nvSpPr>
          <p:spPr>
            <a:xfrm>
              <a:off x="6028626" y="8731427"/>
              <a:ext cx="29845" cy="19050"/>
            </a:xfrm>
            <a:custGeom>
              <a:avLst/>
              <a:gdLst/>
              <a:ahLst/>
              <a:cxnLst/>
              <a:rect l="l" t="t" r="r" b="b"/>
              <a:pathLst>
                <a:path w="29845" h="19050">
                  <a:moveTo>
                    <a:pt x="24612" y="0"/>
                  </a:moveTo>
                  <a:lnTo>
                    <a:pt x="6733" y="5761"/>
                  </a:lnTo>
                  <a:lnTo>
                    <a:pt x="0" y="7988"/>
                  </a:lnTo>
                  <a:lnTo>
                    <a:pt x="2743" y="15659"/>
                  </a:lnTo>
                  <a:lnTo>
                    <a:pt x="3822" y="18910"/>
                  </a:lnTo>
                  <a:lnTo>
                    <a:pt x="10933" y="15984"/>
                  </a:lnTo>
                  <a:lnTo>
                    <a:pt x="17626" y="13385"/>
                  </a:lnTo>
                  <a:lnTo>
                    <a:pt x="23773" y="11120"/>
                  </a:lnTo>
                  <a:lnTo>
                    <a:pt x="29248" y="9194"/>
                  </a:lnTo>
                  <a:lnTo>
                    <a:pt x="27990" y="6540"/>
                  </a:lnTo>
                  <a:lnTo>
                    <a:pt x="26365" y="3479"/>
                  </a:lnTo>
                  <a:lnTo>
                    <a:pt x="24612" y="0"/>
                  </a:lnTo>
                  <a:close/>
                </a:path>
              </a:pathLst>
            </a:custGeom>
            <a:solidFill>
              <a:srgbClr val="FBBD19"/>
            </a:solidFill>
          </p:spPr>
          <p:txBody>
            <a:bodyPr wrap="square" lIns="0" tIns="0" rIns="0" bIns="0" rtlCol="0"/>
            <a:lstStyle/>
            <a:p>
              <a:endParaRPr/>
            </a:p>
          </p:txBody>
        </p:sp>
        <p:sp>
          <p:nvSpPr>
            <p:cNvPr id="10286" name="object 10286"/>
            <p:cNvSpPr/>
            <p:nvPr/>
          </p:nvSpPr>
          <p:spPr>
            <a:xfrm>
              <a:off x="6032449" y="8740622"/>
              <a:ext cx="26034" cy="10160"/>
            </a:xfrm>
            <a:custGeom>
              <a:avLst/>
              <a:gdLst/>
              <a:ahLst/>
              <a:cxnLst/>
              <a:rect l="l" t="t" r="r" b="b"/>
              <a:pathLst>
                <a:path w="26035" h="10159">
                  <a:moveTo>
                    <a:pt x="0" y="9715"/>
                  </a:moveTo>
                  <a:lnTo>
                    <a:pt x="7110" y="6790"/>
                  </a:lnTo>
                  <a:lnTo>
                    <a:pt x="13803" y="4190"/>
                  </a:lnTo>
                  <a:lnTo>
                    <a:pt x="19950" y="1925"/>
                  </a:lnTo>
                  <a:lnTo>
                    <a:pt x="25425" y="0"/>
                  </a:lnTo>
                </a:path>
              </a:pathLst>
            </a:custGeom>
            <a:ln w="25399">
              <a:solidFill>
                <a:srgbClr val="F9B921"/>
              </a:solidFill>
            </a:ln>
          </p:spPr>
          <p:txBody>
            <a:bodyPr wrap="square" lIns="0" tIns="0" rIns="0" bIns="0" rtlCol="0"/>
            <a:lstStyle/>
            <a:p>
              <a:endParaRPr/>
            </a:p>
          </p:txBody>
        </p:sp>
        <p:sp>
          <p:nvSpPr>
            <p:cNvPr id="10287" name="object 10287"/>
            <p:cNvSpPr/>
            <p:nvPr/>
          </p:nvSpPr>
          <p:spPr>
            <a:xfrm>
              <a:off x="6053239" y="8731427"/>
              <a:ext cx="5080" cy="9525"/>
            </a:xfrm>
            <a:custGeom>
              <a:avLst/>
              <a:gdLst/>
              <a:ahLst/>
              <a:cxnLst/>
              <a:rect l="l" t="t" r="r" b="b"/>
              <a:pathLst>
                <a:path w="5079" h="9525">
                  <a:moveTo>
                    <a:pt x="4635" y="9194"/>
                  </a:moveTo>
                  <a:lnTo>
                    <a:pt x="0" y="0"/>
                  </a:lnTo>
                </a:path>
              </a:pathLst>
            </a:custGeom>
            <a:ln w="25399">
              <a:solidFill>
                <a:srgbClr val="FBBE1C"/>
              </a:solidFill>
            </a:ln>
          </p:spPr>
          <p:txBody>
            <a:bodyPr wrap="square" lIns="0" tIns="0" rIns="0" bIns="0" rtlCol="0"/>
            <a:lstStyle/>
            <a:p>
              <a:endParaRPr/>
            </a:p>
          </p:txBody>
        </p:sp>
        <p:sp>
          <p:nvSpPr>
            <p:cNvPr id="10288" name="object 10288"/>
            <p:cNvSpPr/>
            <p:nvPr/>
          </p:nvSpPr>
          <p:spPr>
            <a:xfrm>
              <a:off x="6028626" y="8731427"/>
              <a:ext cx="24765" cy="8255"/>
            </a:xfrm>
            <a:custGeom>
              <a:avLst/>
              <a:gdLst/>
              <a:ahLst/>
              <a:cxnLst/>
              <a:rect l="l" t="t" r="r" b="b"/>
              <a:pathLst>
                <a:path w="24764" h="8254">
                  <a:moveTo>
                    <a:pt x="24612" y="0"/>
                  </a:moveTo>
                  <a:lnTo>
                    <a:pt x="19100" y="1755"/>
                  </a:lnTo>
                  <a:lnTo>
                    <a:pt x="13120" y="3679"/>
                  </a:lnTo>
                  <a:lnTo>
                    <a:pt x="6733" y="5761"/>
                  </a:lnTo>
                  <a:lnTo>
                    <a:pt x="0" y="7988"/>
                  </a:lnTo>
                </a:path>
              </a:pathLst>
            </a:custGeom>
            <a:ln w="25400">
              <a:solidFill>
                <a:srgbClr val="FDC113"/>
              </a:solidFill>
            </a:ln>
          </p:spPr>
          <p:txBody>
            <a:bodyPr wrap="square" lIns="0" tIns="0" rIns="0" bIns="0" rtlCol="0"/>
            <a:lstStyle/>
            <a:p>
              <a:endParaRPr/>
            </a:p>
          </p:txBody>
        </p:sp>
        <p:sp>
          <p:nvSpPr>
            <p:cNvPr id="10289" name="object 10289"/>
            <p:cNvSpPr/>
            <p:nvPr/>
          </p:nvSpPr>
          <p:spPr>
            <a:xfrm>
              <a:off x="6028626" y="8739416"/>
              <a:ext cx="4445" cy="11430"/>
            </a:xfrm>
            <a:custGeom>
              <a:avLst/>
              <a:gdLst/>
              <a:ahLst/>
              <a:cxnLst/>
              <a:rect l="l" t="t" r="r" b="b"/>
              <a:pathLst>
                <a:path w="4445" h="11429">
                  <a:moveTo>
                    <a:pt x="0" y="0"/>
                  </a:moveTo>
                  <a:lnTo>
                    <a:pt x="3822" y="10921"/>
                  </a:lnTo>
                </a:path>
              </a:pathLst>
            </a:custGeom>
            <a:ln w="25400">
              <a:solidFill>
                <a:srgbClr val="FBBC17"/>
              </a:solidFill>
            </a:ln>
          </p:spPr>
          <p:txBody>
            <a:bodyPr wrap="square" lIns="0" tIns="0" rIns="0" bIns="0" rtlCol="0"/>
            <a:lstStyle/>
            <a:p>
              <a:endParaRPr/>
            </a:p>
          </p:txBody>
        </p:sp>
        <p:sp>
          <p:nvSpPr>
            <p:cNvPr id="10290" name="object 10290"/>
            <p:cNvSpPr/>
            <p:nvPr/>
          </p:nvSpPr>
          <p:spPr>
            <a:xfrm>
              <a:off x="6024029" y="8719629"/>
              <a:ext cx="29209" cy="20320"/>
            </a:xfrm>
            <a:custGeom>
              <a:avLst/>
              <a:gdLst/>
              <a:ahLst/>
              <a:cxnLst/>
              <a:rect l="l" t="t" r="r" b="b"/>
              <a:pathLst>
                <a:path w="29210" h="20320">
                  <a:moveTo>
                    <a:pt x="23901" y="0"/>
                  </a:moveTo>
                  <a:lnTo>
                    <a:pt x="16624" y="2209"/>
                  </a:lnTo>
                  <a:lnTo>
                    <a:pt x="8686" y="4444"/>
                  </a:lnTo>
                  <a:lnTo>
                    <a:pt x="0" y="6476"/>
                  </a:lnTo>
                  <a:lnTo>
                    <a:pt x="1587" y="11328"/>
                  </a:lnTo>
                  <a:lnTo>
                    <a:pt x="4597" y="19786"/>
                  </a:lnTo>
                  <a:lnTo>
                    <a:pt x="23698" y="13553"/>
                  </a:lnTo>
                  <a:lnTo>
                    <a:pt x="29209" y="11798"/>
                  </a:lnTo>
                  <a:lnTo>
                    <a:pt x="27457" y="8305"/>
                  </a:lnTo>
                  <a:lnTo>
                    <a:pt x="25603" y="4381"/>
                  </a:lnTo>
                  <a:lnTo>
                    <a:pt x="23901" y="0"/>
                  </a:lnTo>
                  <a:close/>
                </a:path>
              </a:pathLst>
            </a:custGeom>
            <a:solidFill>
              <a:srgbClr val="FEC40E"/>
            </a:solidFill>
          </p:spPr>
          <p:txBody>
            <a:bodyPr wrap="square" lIns="0" tIns="0" rIns="0" bIns="0" rtlCol="0"/>
            <a:lstStyle/>
            <a:p>
              <a:endParaRPr/>
            </a:p>
          </p:txBody>
        </p:sp>
        <p:sp>
          <p:nvSpPr>
            <p:cNvPr id="10291" name="object 10291"/>
            <p:cNvSpPr/>
            <p:nvPr/>
          </p:nvSpPr>
          <p:spPr>
            <a:xfrm>
              <a:off x="6028626" y="8731427"/>
              <a:ext cx="24765" cy="8255"/>
            </a:xfrm>
            <a:custGeom>
              <a:avLst/>
              <a:gdLst/>
              <a:ahLst/>
              <a:cxnLst/>
              <a:rect l="l" t="t" r="r" b="b"/>
              <a:pathLst>
                <a:path w="24764" h="8254">
                  <a:moveTo>
                    <a:pt x="0" y="7988"/>
                  </a:moveTo>
                  <a:lnTo>
                    <a:pt x="6733" y="5761"/>
                  </a:lnTo>
                  <a:lnTo>
                    <a:pt x="13120" y="3679"/>
                  </a:lnTo>
                  <a:lnTo>
                    <a:pt x="19100" y="1755"/>
                  </a:lnTo>
                  <a:lnTo>
                    <a:pt x="24612" y="0"/>
                  </a:lnTo>
                </a:path>
              </a:pathLst>
            </a:custGeom>
            <a:ln w="25400">
              <a:solidFill>
                <a:srgbClr val="FDC113"/>
              </a:solidFill>
            </a:ln>
          </p:spPr>
          <p:txBody>
            <a:bodyPr wrap="square" lIns="0" tIns="0" rIns="0" bIns="0" rtlCol="0"/>
            <a:lstStyle/>
            <a:p>
              <a:endParaRPr/>
            </a:p>
          </p:txBody>
        </p:sp>
        <p:sp>
          <p:nvSpPr>
            <p:cNvPr id="10292" name="object 10292"/>
            <p:cNvSpPr/>
            <p:nvPr/>
          </p:nvSpPr>
          <p:spPr>
            <a:xfrm>
              <a:off x="6047930" y="8719629"/>
              <a:ext cx="5715" cy="12065"/>
            </a:xfrm>
            <a:custGeom>
              <a:avLst/>
              <a:gdLst/>
              <a:ahLst/>
              <a:cxnLst/>
              <a:rect l="l" t="t" r="r" b="b"/>
              <a:pathLst>
                <a:path w="5714" h="12065">
                  <a:moveTo>
                    <a:pt x="5308" y="11798"/>
                  </a:moveTo>
                  <a:lnTo>
                    <a:pt x="0" y="0"/>
                  </a:lnTo>
                </a:path>
              </a:pathLst>
            </a:custGeom>
            <a:ln w="25400">
              <a:solidFill>
                <a:srgbClr val="FEC511"/>
              </a:solidFill>
            </a:ln>
          </p:spPr>
          <p:txBody>
            <a:bodyPr wrap="square" lIns="0" tIns="0" rIns="0" bIns="0" rtlCol="0"/>
            <a:lstStyle/>
            <a:p>
              <a:endParaRPr/>
            </a:p>
          </p:txBody>
        </p:sp>
        <p:sp>
          <p:nvSpPr>
            <p:cNvPr id="10293" name="object 10293"/>
            <p:cNvSpPr/>
            <p:nvPr/>
          </p:nvSpPr>
          <p:spPr>
            <a:xfrm>
              <a:off x="6024029" y="8719629"/>
              <a:ext cx="24130" cy="6985"/>
            </a:xfrm>
            <a:custGeom>
              <a:avLst/>
              <a:gdLst/>
              <a:ahLst/>
              <a:cxnLst/>
              <a:rect l="l" t="t" r="r" b="b"/>
              <a:pathLst>
                <a:path w="24129" h="6984">
                  <a:moveTo>
                    <a:pt x="23901" y="0"/>
                  </a:moveTo>
                  <a:lnTo>
                    <a:pt x="16624" y="2209"/>
                  </a:lnTo>
                  <a:lnTo>
                    <a:pt x="8686" y="4444"/>
                  </a:lnTo>
                  <a:lnTo>
                    <a:pt x="0" y="6476"/>
                  </a:lnTo>
                </a:path>
              </a:pathLst>
            </a:custGeom>
            <a:ln w="25400">
              <a:solidFill>
                <a:srgbClr val="FEC809"/>
              </a:solidFill>
            </a:ln>
          </p:spPr>
          <p:txBody>
            <a:bodyPr wrap="square" lIns="0" tIns="0" rIns="0" bIns="0" rtlCol="0"/>
            <a:lstStyle/>
            <a:p>
              <a:endParaRPr/>
            </a:p>
          </p:txBody>
        </p:sp>
        <p:sp>
          <p:nvSpPr>
            <p:cNvPr id="10294" name="object 10294"/>
            <p:cNvSpPr/>
            <p:nvPr/>
          </p:nvSpPr>
          <p:spPr>
            <a:xfrm>
              <a:off x="6024029" y="8726106"/>
              <a:ext cx="5080" cy="13335"/>
            </a:xfrm>
            <a:custGeom>
              <a:avLst/>
              <a:gdLst/>
              <a:ahLst/>
              <a:cxnLst/>
              <a:rect l="l" t="t" r="r" b="b"/>
              <a:pathLst>
                <a:path w="5079" h="13334">
                  <a:moveTo>
                    <a:pt x="0" y="0"/>
                  </a:moveTo>
                  <a:lnTo>
                    <a:pt x="1587" y="4851"/>
                  </a:lnTo>
                  <a:lnTo>
                    <a:pt x="3162" y="9296"/>
                  </a:lnTo>
                  <a:lnTo>
                    <a:pt x="4597" y="13309"/>
                  </a:lnTo>
                </a:path>
              </a:pathLst>
            </a:custGeom>
            <a:ln w="25400">
              <a:solidFill>
                <a:srgbClr val="FEC20A"/>
              </a:solidFill>
            </a:ln>
          </p:spPr>
          <p:txBody>
            <a:bodyPr wrap="square" lIns="0" tIns="0" rIns="0" bIns="0" rtlCol="0"/>
            <a:lstStyle/>
            <a:p>
              <a:endParaRPr/>
            </a:p>
          </p:txBody>
        </p:sp>
        <p:sp>
          <p:nvSpPr>
            <p:cNvPr id="10295" name="object 10295"/>
            <p:cNvSpPr/>
            <p:nvPr/>
          </p:nvSpPr>
          <p:spPr>
            <a:xfrm>
              <a:off x="6019279" y="8705024"/>
              <a:ext cx="29209" cy="21590"/>
            </a:xfrm>
            <a:custGeom>
              <a:avLst/>
              <a:gdLst/>
              <a:ahLst/>
              <a:cxnLst/>
              <a:rect l="l" t="t" r="r" b="b"/>
              <a:pathLst>
                <a:path w="29210" h="21590">
                  <a:moveTo>
                    <a:pt x="24269" y="0"/>
                  </a:moveTo>
                  <a:lnTo>
                    <a:pt x="16522" y="1917"/>
                  </a:lnTo>
                  <a:lnTo>
                    <a:pt x="8445" y="3670"/>
                  </a:lnTo>
                  <a:lnTo>
                    <a:pt x="0" y="5232"/>
                  </a:lnTo>
                  <a:lnTo>
                    <a:pt x="1549" y="10947"/>
                  </a:lnTo>
                  <a:lnTo>
                    <a:pt x="3162" y="16230"/>
                  </a:lnTo>
                  <a:lnTo>
                    <a:pt x="4749" y="21082"/>
                  </a:lnTo>
                  <a:lnTo>
                    <a:pt x="13436" y="19050"/>
                  </a:lnTo>
                  <a:lnTo>
                    <a:pt x="21374" y="16814"/>
                  </a:lnTo>
                  <a:lnTo>
                    <a:pt x="28651" y="14605"/>
                  </a:lnTo>
                  <a:lnTo>
                    <a:pt x="26949" y="10223"/>
                  </a:lnTo>
                  <a:lnTo>
                    <a:pt x="25400" y="5359"/>
                  </a:lnTo>
                  <a:lnTo>
                    <a:pt x="24269" y="0"/>
                  </a:lnTo>
                  <a:close/>
                </a:path>
              </a:pathLst>
            </a:custGeom>
            <a:solidFill>
              <a:srgbClr val="FFCB08"/>
            </a:solidFill>
          </p:spPr>
          <p:txBody>
            <a:bodyPr wrap="square" lIns="0" tIns="0" rIns="0" bIns="0" rtlCol="0"/>
            <a:lstStyle/>
            <a:p>
              <a:endParaRPr/>
            </a:p>
          </p:txBody>
        </p:sp>
        <p:sp>
          <p:nvSpPr>
            <p:cNvPr id="10296" name="object 10296"/>
            <p:cNvSpPr/>
            <p:nvPr/>
          </p:nvSpPr>
          <p:spPr>
            <a:xfrm>
              <a:off x="6024029" y="8719629"/>
              <a:ext cx="24130" cy="6985"/>
            </a:xfrm>
            <a:custGeom>
              <a:avLst/>
              <a:gdLst/>
              <a:ahLst/>
              <a:cxnLst/>
              <a:rect l="l" t="t" r="r" b="b"/>
              <a:pathLst>
                <a:path w="24129" h="6984">
                  <a:moveTo>
                    <a:pt x="0" y="6476"/>
                  </a:moveTo>
                  <a:lnTo>
                    <a:pt x="8686" y="4444"/>
                  </a:lnTo>
                  <a:lnTo>
                    <a:pt x="16624" y="2209"/>
                  </a:lnTo>
                  <a:lnTo>
                    <a:pt x="23901" y="0"/>
                  </a:lnTo>
                </a:path>
              </a:pathLst>
            </a:custGeom>
            <a:ln w="25400">
              <a:solidFill>
                <a:srgbClr val="FEC809"/>
              </a:solidFill>
            </a:ln>
          </p:spPr>
          <p:txBody>
            <a:bodyPr wrap="square" lIns="0" tIns="0" rIns="0" bIns="0" rtlCol="0"/>
            <a:lstStyle/>
            <a:p>
              <a:endParaRPr/>
            </a:p>
          </p:txBody>
        </p:sp>
        <p:sp>
          <p:nvSpPr>
            <p:cNvPr id="10297" name="object 10297"/>
            <p:cNvSpPr/>
            <p:nvPr/>
          </p:nvSpPr>
          <p:spPr>
            <a:xfrm>
              <a:off x="6043549" y="8705024"/>
              <a:ext cx="4445" cy="14604"/>
            </a:xfrm>
            <a:custGeom>
              <a:avLst/>
              <a:gdLst/>
              <a:ahLst/>
              <a:cxnLst/>
              <a:rect l="l" t="t" r="r" b="b"/>
              <a:pathLst>
                <a:path w="4445" h="14604">
                  <a:moveTo>
                    <a:pt x="4381" y="14605"/>
                  </a:moveTo>
                  <a:lnTo>
                    <a:pt x="2679" y="10223"/>
                  </a:lnTo>
                  <a:lnTo>
                    <a:pt x="1130" y="5359"/>
                  </a:lnTo>
                  <a:lnTo>
                    <a:pt x="0" y="0"/>
                  </a:lnTo>
                </a:path>
              </a:pathLst>
            </a:custGeom>
            <a:ln w="25400">
              <a:solidFill>
                <a:srgbClr val="FFCC0B"/>
              </a:solidFill>
            </a:ln>
          </p:spPr>
          <p:txBody>
            <a:bodyPr wrap="square" lIns="0" tIns="0" rIns="0" bIns="0" rtlCol="0"/>
            <a:lstStyle/>
            <a:p>
              <a:endParaRPr/>
            </a:p>
          </p:txBody>
        </p:sp>
        <p:sp>
          <p:nvSpPr>
            <p:cNvPr id="10298" name="object 10298"/>
            <p:cNvSpPr/>
            <p:nvPr/>
          </p:nvSpPr>
          <p:spPr>
            <a:xfrm>
              <a:off x="6019279" y="8705024"/>
              <a:ext cx="24765" cy="5715"/>
            </a:xfrm>
            <a:custGeom>
              <a:avLst/>
              <a:gdLst/>
              <a:ahLst/>
              <a:cxnLst/>
              <a:rect l="l" t="t" r="r" b="b"/>
              <a:pathLst>
                <a:path w="24764" h="5715">
                  <a:moveTo>
                    <a:pt x="24269" y="0"/>
                  </a:moveTo>
                  <a:lnTo>
                    <a:pt x="16522" y="1917"/>
                  </a:lnTo>
                  <a:lnTo>
                    <a:pt x="8445" y="3670"/>
                  </a:lnTo>
                  <a:lnTo>
                    <a:pt x="0" y="5232"/>
                  </a:lnTo>
                </a:path>
              </a:pathLst>
            </a:custGeom>
            <a:ln w="25400">
              <a:solidFill>
                <a:srgbClr val="FFCF06"/>
              </a:solidFill>
            </a:ln>
          </p:spPr>
          <p:txBody>
            <a:bodyPr wrap="square" lIns="0" tIns="0" rIns="0" bIns="0" rtlCol="0"/>
            <a:lstStyle/>
            <a:p>
              <a:endParaRPr/>
            </a:p>
          </p:txBody>
        </p:sp>
        <p:sp>
          <p:nvSpPr>
            <p:cNvPr id="10299" name="object 10299"/>
            <p:cNvSpPr/>
            <p:nvPr/>
          </p:nvSpPr>
          <p:spPr>
            <a:xfrm>
              <a:off x="6019279" y="8710257"/>
              <a:ext cx="5080" cy="15875"/>
            </a:xfrm>
            <a:custGeom>
              <a:avLst/>
              <a:gdLst/>
              <a:ahLst/>
              <a:cxnLst/>
              <a:rect l="l" t="t" r="r" b="b"/>
              <a:pathLst>
                <a:path w="5079" h="15875">
                  <a:moveTo>
                    <a:pt x="0" y="0"/>
                  </a:moveTo>
                  <a:lnTo>
                    <a:pt x="1549" y="5715"/>
                  </a:lnTo>
                  <a:lnTo>
                    <a:pt x="3162" y="10998"/>
                  </a:lnTo>
                  <a:lnTo>
                    <a:pt x="4749" y="15849"/>
                  </a:lnTo>
                </a:path>
              </a:pathLst>
            </a:custGeom>
            <a:ln w="25400">
              <a:solidFill>
                <a:srgbClr val="FEC905"/>
              </a:solidFill>
            </a:ln>
          </p:spPr>
          <p:txBody>
            <a:bodyPr wrap="square" lIns="0" tIns="0" rIns="0" bIns="0" rtlCol="0"/>
            <a:lstStyle/>
            <a:p>
              <a:endParaRPr/>
            </a:p>
          </p:txBody>
        </p:sp>
        <p:sp>
          <p:nvSpPr>
            <p:cNvPr id="10300" name="object 10300"/>
            <p:cNvSpPr/>
            <p:nvPr/>
          </p:nvSpPr>
          <p:spPr>
            <a:xfrm>
              <a:off x="6057874" y="8737841"/>
              <a:ext cx="10160" cy="10160"/>
            </a:xfrm>
            <a:custGeom>
              <a:avLst/>
              <a:gdLst/>
              <a:ahLst/>
              <a:cxnLst/>
              <a:rect l="l" t="t" r="r" b="b"/>
              <a:pathLst>
                <a:path w="10160" h="10159">
                  <a:moveTo>
                    <a:pt x="8407" y="0"/>
                  </a:moveTo>
                  <a:lnTo>
                    <a:pt x="3390" y="1612"/>
                  </a:lnTo>
                  <a:lnTo>
                    <a:pt x="0" y="2781"/>
                  </a:lnTo>
                  <a:lnTo>
                    <a:pt x="1257" y="5435"/>
                  </a:lnTo>
                  <a:lnTo>
                    <a:pt x="2133" y="7708"/>
                  </a:lnTo>
                  <a:lnTo>
                    <a:pt x="2361" y="9611"/>
                  </a:lnTo>
                  <a:lnTo>
                    <a:pt x="9982" y="6222"/>
                  </a:lnTo>
                  <a:lnTo>
                    <a:pt x="9969" y="4724"/>
                  </a:lnTo>
                  <a:lnTo>
                    <a:pt x="9359" y="2616"/>
                  </a:lnTo>
                  <a:lnTo>
                    <a:pt x="8407" y="0"/>
                  </a:lnTo>
                  <a:close/>
                </a:path>
              </a:pathLst>
            </a:custGeom>
            <a:solidFill>
              <a:srgbClr val="F2B627"/>
            </a:solidFill>
          </p:spPr>
          <p:txBody>
            <a:bodyPr wrap="square" lIns="0" tIns="0" rIns="0" bIns="0" rtlCol="0"/>
            <a:lstStyle/>
            <a:p>
              <a:endParaRPr/>
            </a:p>
          </p:txBody>
        </p:sp>
        <p:sp>
          <p:nvSpPr>
            <p:cNvPr id="10301" name="object 10301"/>
            <p:cNvSpPr/>
            <p:nvPr/>
          </p:nvSpPr>
          <p:spPr>
            <a:xfrm>
              <a:off x="6063351" y="8744064"/>
              <a:ext cx="5080" cy="2540"/>
            </a:xfrm>
            <a:custGeom>
              <a:avLst/>
              <a:gdLst/>
              <a:ahLst/>
              <a:cxnLst/>
              <a:rect l="l" t="t" r="r" b="b"/>
              <a:pathLst>
                <a:path w="5079" h="2540">
                  <a:moveTo>
                    <a:pt x="0" y="2004"/>
                  </a:moveTo>
                  <a:lnTo>
                    <a:pt x="4505" y="0"/>
                  </a:lnTo>
                </a:path>
              </a:pathLst>
            </a:custGeom>
            <a:ln w="25400">
              <a:solidFill>
                <a:srgbClr val="EDB22B"/>
              </a:solidFill>
            </a:ln>
          </p:spPr>
          <p:txBody>
            <a:bodyPr wrap="square" lIns="0" tIns="0" rIns="0" bIns="0" rtlCol="0"/>
            <a:lstStyle/>
            <a:p>
              <a:endParaRPr/>
            </a:p>
          </p:txBody>
        </p:sp>
        <p:sp>
          <p:nvSpPr>
            <p:cNvPr id="10302" name="object 10302"/>
            <p:cNvSpPr/>
            <p:nvPr/>
          </p:nvSpPr>
          <p:spPr>
            <a:xfrm>
              <a:off x="6066282" y="8737841"/>
              <a:ext cx="1905" cy="6350"/>
            </a:xfrm>
            <a:custGeom>
              <a:avLst/>
              <a:gdLst/>
              <a:ahLst/>
              <a:cxnLst/>
              <a:rect l="l" t="t" r="r" b="b"/>
              <a:pathLst>
                <a:path w="1904" h="6350">
                  <a:moveTo>
                    <a:pt x="1574" y="6222"/>
                  </a:moveTo>
                  <a:lnTo>
                    <a:pt x="0" y="0"/>
                  </a:lnTo>
                </a:path>
              </a:pathLst>
            </a:custGeom>
            <a:ln w="25399">
              <a:solidFill>
                <a:srgbClr val="F0B825"/>
              </a:solidFill>
            </a:ln>
          </p:spPr>
          <p:txBody>
            <a:bodyPr wrap="square" lIns="0" tIns="0" rIns="0" bIns="0" rtlCol="0"/>
            <a:lstStyle/>
            <a:p>
              <a:endParaRPr/>
            </a:p>
          </p:txBody>
        </p:sp>
        <p:sp>
          <p:nvSpPr>
            <p:cNvPr id="10303" name="object 10303"/>
            <p:cNvSpPr/>
            <p:nvPr/>
          </p:nvSpPr>
          <p:spPr>
            <a:xfrm>
              <a:off x="6057874" y="8737841"/>
              <a:ext cx="8890" cy="3175"/>
            </a:xfrm>
            <a:custGeom>
              <a:avLst/>
              <a:gdLst/>
              <a:ahLst/>
              <a:cxnLst/>
              <a:rect l="l" t="t" r="r" b="b"/>
              <a:pathLst>
                <a:path w="8889" h="3175">
                  <a:moveTo>
                    <a:pt x="8407" y="0"/>
                  </a:moveTo>
                  <a:lnTo>
                    <a:pt x="0" y="2781"/>
                  </a:lnTo>
                </a:path>
              </a:pathLst>
            </a:custGeom>
            <a:ln w="25400">
              <a:solidFill>
                <a:srgbClr val="F7BB22"/>
              </a:solidFill>
            </a:ln>
          </p:spPr>
          <p:txBody>
            <a:bodyPr wrap="square" lIns="0" tIns="0" rIns="0" bIns="0" rtlCol="0"/>
            <a:lstStyle/>
            <a:p>
              <a:endParaRPr/>
            </a:p>
          </p:txBody>
        </p:sp>
        <p:sp>
          <p:nvSpPr>
            <p:cNvPr id="10304" name="object 10304"/>
            <p:cNvSpPr/>
            <p:nvPr/>
          </p:nvSpPr>
          <p:spPr>
            <a:xfrm>
              <a:off x="6057874" y="8740622"/>
              <a:ext cx="2540" cy="6985"/>
            </a:xfrm>
            <a:custGeom>
              <a:avLst/>
              <a:gdLst/>
              <a:ahLst/>
              <a:cxnLst/>
              <a:rect l="l" t="t" r="r" b="b"/>
              <a:pathLst>
                <a:path w="2539" h="6984">
                  <a:moveTo>
                    <a:pt x="0" y="0"/>
                  </a:moveTo>
                  <a:lnTo>
                    <a:pt x="2361" y="6830"/>
                  </a:lnTo>
                </a:path>
              </a:pathLst>
            </a:custGeom>
            <a:ln w="25400">
              <a:solidFill>
                <a:srgbClr val="F4B628"/>
              </a:solidFill>
            </a:ln>
          </p:spPr>
          <p:txBody>
            <a:bodyPr wrap="square" lIns="0" tIns="0" rIns="0" bIns="0" rtlCol="0"/>
            <a:lstStyle/>
            <a:p>
              <a:endParaRPr/>
            </a:p>
          </p:txBody>
        </p:sp>
        <p:sp>
          <p:nvSpPr>
            <p:cNvPr id="10305" name="object 10305"/>
            <p:cNvSpPr/>
            <p:nvPr/>
          </p:nvSpPr>
          <p:spPr>
            <a:xfrm>
              <a:off x="6053239" y="8728468"/>
              <a:ext cx="13335" cy="12700"/>
            </a:xfrm>
            <a:custGeom>
              <a:avLst/>
              <a:gdLst/>
              <a:ahLst/>
              <a:cxnLst/>
              <a:rect l="l" t="t" r="r" b="b"/>
              <a:pathLst>
                <a:path w="13335" h="12700">
                  <a:moveTo>
                    <a:pt x="9385" y="0"/>
                  </a:moveTo>
                  <a:lnTo>
                    <a:pt x="6654" y="838"/>
                  </a:lnTo>
                  <a:lnTo>
                    <a:pt x="0" y="2959"/>
                  </a:lnTo>
                  <a:lnTo>
                    <a:pt x="1752" y="6438"/>
                  </a:lnTo>
                  <a:lnTo>
                    <a:pt x="3378" y="9499"/>
                  </a:lnTo>
                  <a:lnTo>
                    <a:pt x="4635" y="12153"/>
                  </a:lnTo>
                  <a:lnTo>
                    <a:pt x="8026" y="10985"/>
                  </a:lnTo>
                  <a:lnTo>
                    <a:pt x="13042" y="9372"/>
                  </a:lnTo>
                  <a:lnTo>
                    <a:pt x="12090" y="6756"/>
                  </a:lnTo>
                  <a:lnTo>
                    <a:pt x="10782" y="3594"/>
                  </a:lnTo>
                  <a:lnTo>
                    <a:pt x="9385" y="0"/>
                  </a:lnTo>
                  <a:close/>
                </a:path>
              </a:pathLst>
            </a:custGeom>
            <a:solidFill>
              <a:srgbClr val="F9BF1D"/>
            </a:solidFill>
          </p:spPr>
          <p:txBody>
            <a:bodyPr wrap="square" lIns="0" tIns="0" rIns="0" bIns="0" rtlCol="0"/>
            <a:lstStyle/>
            <a:p>
              <a:endParaRPr/>
            </a:p>
          </p:txBody>
        </p:sp>
        <p:sp>
          <p:nvSpPr>
            <p:cNvPr id="10306" name="object 10306"/>
            <p:cNvSpPr/>
            <p:nvPr/>
          </p:nvSpPr>
          <p:spPr>
            <a:xfrm>
              <a:off x="6057874" y="8737841"/>
              <a:ext cx="8890" cy="3175"/>
            </a:xfrm>
            <a:custGeom>
              <a:avLst/>
              <a:gdLst/>
              <a:ahLst/>
              <a:cxnLst/>
              <a:rect l="l" t="t" r="r" b="b"/>
              <a:pathLst>
                <a:path w="8889" h="3175">
                  <a:moveTo>
                    <a:pt x="0" y="2781"/>
                  </a:moveTo>
                  <a:lnTo>
                    <a:pt x="8407" y="0"/>
                  </a:lnTo>
                </a:path>
              </a:pathLst>
            </a:custGeom>
            <a:ln w="25400">
              <a:solidFill>
                <a:srgbClr val="F7BB22"/>
              </a:solidFill>
            </a:ln>
          </p:spPr>
          <p:txBody>
            <a:bodyPr wrap="square" lIns="0" tIns="0" rIns="0" bIns="0" rtlCol="0"/>
            <a:lstStyle/>
            <a:p>
              <a:endParaRPr/>
            </a:p>
          </p:txBody>
        </p:sp>
        <p:sp>
          <p:nvSpPr>
            <p:cNvPr id="10307" name="object 10307"/>
            <p:cNvSpPr/>
            <p:nvPr/>
          </p:nvSpPr>
          <p:spPr>
            <a:xfrm>
              <a:off x="6062624" y="8728468"/>
              <a:ext cx="3810" cy="9525"/>
            </a:xfrm>
            <a:custGeom>
              <a:avLst/>
              <a:gdLst/>
              <a:ahLst/>
              <a:cxnLst/>
              <a:rect l="l" t="t" r="r" b="b"/>
              <a:pathLst>
                <a:path w="3810" h="9525">
                  <a:moveTo>
                    <a:pt x="3657" y="9372"/>
                  </a:moveTo>
                  <a:lnTo>
                    <a:pt x="0" y="0"/>
                  </a:lnTo>
                </a:path>
              </a:pathLst>
            </a:custGeom>
            <a:ln w="25400">
              <a:solidFill>
                <a:srgbClr val="F8C01F"/>
              </a:solidFill>
            </a:ln>
          </p:spPr>
          <p:txBody>
            <a:bodyPr wrap="square" lIns="0" tIns="0" rIns="0" bIns="0" rtlCol="0"/>
            <a:lstStyle/>
            <a:p>
              <a:endParaRPr/>
            </a:p>
          </p:txBody>
        </p:sp>
        <p:sp>
          <p:nvSpPr>
            <p:cNvPr id="10308" name="object 10308"/>
            <p:cNvSpPr/>
            <p:nvPr/>
          </p:nvSpPr>
          <p:spPr>
            <a:xfrm>
              <a:off x="6053239" y="8728468"/>
              <a:ext cx="9525" cy="3175"/>
            </a:xfrm>
            <a:custGeom>
              <a:avLst/>
              <a:gdLst/>
              <a:ahLst/>
              <a:cxnLst/>
              <a:rect l="l" t="t" r="r" b="b"/>
              <a:pathLst>
                <a:path w="9525" h="3175">
                  <a:moveTo>
                    <a:pt x="9385" y="0"/>
                  </a:moveTo>
                  <a:lnTo>
                    <a:pt x="0" y="2959"/>
                  </a:lnTo>
                </a:path>
              </a:pathLst>
            </a:custGeom>
            <a:ln w="25400">
              <a:solidFill>
                <a:srgbClr val="FCC319"/>
              </a:solidFill>
            </a:ln>
          </p:spPr>
          <p:txBody>
            <a:bodyPr wrap="square" lIns="0" tIns="0" rIns="0" bIns="0" rtlCol="0"/>
            <a:lstStyle/>
            <a:p>
              <a:endParaRPr/>
            </a:p>
          </p:txBody>
        </p:sp>
        <p:sp>
          <p:nvSpPr>
            <p:cNvPr id="10309" name="object 10309"/>
            <p:cNvSpPr/>
            <p:nvPr/>
          </p:nvSpPr>
          <p:spPr>
            <a:xfrm>
              <a:off x="6053239" y="8731427"/>
              <a:ext cx="5080" cy="9525"/>
            </a:xfrm>
            <a:custGeom>
              <a:avLst/>
              <a:gdLst/>
              <a:ahLst/>
              <a:cxnLst/>
              <a:rect l="l" t="t" r="r" b="b"/>
              <a:pathLst>
                <a:path w="5079" h="9525">
                  <a:moveTo>
                    <a:pt x="0" y="0"/>
                  </a:moveTo>
                  <a:lnTo>
                    <a:pt x="4635" y="9194"/>
                  </a:lnTo>
                </a:path>
              </a:pathLst>
            </a:custGeom>
            <a:ln w="25399">
              <a:solidFill>
                <a:srgbClr val="FBBE1C"/>
              </a:solidFill>
            </a:ln>
          </p:spPr>
          <p:txBody>
            <a:bodyPr wrap="square" lIns="0" tIns="0" rIns="0" bIns="0" rtlCol="0"/>
            <a:lstStyle/>
            <a:p>
              <a:endParaRPr/>
            </a:p>
          </p:txBody>
        </p:sp>
        <p:sp>
          <p:nvSpPr>
            <p:cNvPr id="10310" name="object 10310"/>
            <p:cNvSpPr/>
            <p:nvPr/>
          </p:nvSpPr>
          <p:spPr>
            <a:xfrm>
              <a:off x="6066282" y="8736534"/>
              <a:ext cx="4445" cy="7620"/>
            </a:xfrm>
            <a:custGeom>
              <a:avLst/>
              <a:gdLst/>
              <a:ahLst/>
              <a:cxnLst/>
              <a:rect l="l" t="t" r="r" b="b"/>
              <a:pathLst>
                <a:path w="4445" h="7620">
                  <a:moveTo>
                    <a:pt x="4137" y="0"/>
                  </a:moveTo>
                  <a:lnTo>
                    <a:pt x="3594" y="189"/>
                  </a:lnTo>
                  <a:lnTo>
                    <a:pt x="2146" y="621"/>
                  </a:lnTo>
                  <a:lnTo>
                    <a:pt x="0" y="1307"/>
                  </a:lnTo>
                  <a:lnTo>
                    <a:pt x="952" y="3923"/>
                  </a:lnTo>
                  <a:lnTo>
                    <a:pt x="1562" y="6031"/>
                  </a:lnTo>
                  <a:lnTo>
                    <a:pt x="1574" y="7530"/>
                  </a:lnTo>
                  <a:lnTo>
                    <a:pt x="4356" y="6298"/>
                  </a:lnTo>
                  <a:lnTo>
                    <a:pt x="4137" y="0"/>
                  </a:lnTo>
                  <a:close/>
                </a:path>
              </a:pathLst>
            </a:custGeom>
            <a:solidFill>
              <a:srgbClr val="ECB922"/>
            </a:solidFill>
          </p:spPr>
          <p:txBody>
            <a:bodyPr wrap="square" lIns="0" tIns="0" rIns="0" bIns="0" rtlCol="0"/>
            <a:lstStyle/>
            <a:p>
              <a:endParaRPr/>
            </a:p>
          </p:txBody>
        </p:sp>
        <p:sp>
          <p:nvSpPr>
            <p:cNvPr id="10311" name="object 10311"/>
            <p:cNvSpPr/>
            <p:nvPr/>
          </p:nvSpPr>
          <p:spPr>
            <a:xfrm>
              <a:off x="6067856" y="8743586"/>
              <a:ext cx="1270" cy="635"/>
            </a:xfrm>
            <a:custGeom>
              <a:avLst/>
              <a:gdLst/>
              <a:ahLst/>
              <a:cxnLst/>
              <a:rect l="l" t="t" r="r" b="b"/>
              <a:pathLst>
                <a:path w="1270" h="634">
                  <a:moveTo>
                    <a:pt x="0" y="477"/>
                  </a:moveTo>
                  <a:lnTo>
                    <a:pt x="1083" y="0"/>
                  </a:lnTo>
                </a:path>
              </a:pathLst>
            </a:custGeom>
            <a:ln w="25400">
              <a:solidFill>
                <a:srgbClr val="E5B424"/>
              </a:solidFill>
            </a:ln>
          </p:spPr>
          <p:txBody>
            <a:bodyPr wrap="square" lIns="0" tIns="0" rIns="0" bIns="0" rtlCol="0"/>
            <a:lstStyle/>
            <a:p>
              <a:endParaRPr/>
            </a:p>
          </p:txBody>
        </p:sp>
        <p:sp>
          <p:nvSpPr>
            <p:cNvPr id="10312" name="object 10312"/>
            <p:cNvSpPr/>
            <p:nvPr/>
          </p:nvSpPr>
          <p:spPr>
            <a:xfrm>
              <a:off x="6066282" y="8736534"/>
              <a:ext cx="4445" cy="1905"/>
            </a:xfrm>
            <a:custGeom>
              <a:avLst/>
              <a:gdLst/>
              <a:ahLst/>
              <a:cxnLst/>
              <a:rect l="l" t="t" r="r" b="b"/>
              <a:pathLst>
                <a:path w="4445" h="1904">
                  <a:moveTo>
                    <a:pt x="4137" y="0"/>
                  </a:moveTo>
                  <a:lnTo>
                    <a:pt x="0" y="1307"/>
                  </a:lnTo>
                </a:path>
              </a:pathLst>
            </a:custGeom>
            <a:ln w="25400">
              <a:solidFill>
                <a:srgbClr val="F2BD20"/>
              </a:solidFill>
            </a:ln>
          </p:spPr>
          <p:txBody>
            <a:bodyPr wrap="square" lIns="0" tIns="0" rIns="0" bIns="0" rtlCol="0"/>
            <a:lstStyle/>
            <a:p>
              <a:endParaRPr/>
            </a:p>
          </p:txBody>
        </p:sp>
        <p:sp>
          <p:nvSpPr>
            <p:cNvPr id="10313" name="object 10313"/>
            <p:cNvSpPr/>
            <p:nvPr/>
          </p:nvSpPr>
          <p:spPr>
            <a:xfrm>
              <a:off x="6066282" y="8737841"/>
              <a:ext cx="1905" cy="6350"/>
            </a:xfrm>
            <a:custGeom>
              <a:avLst/>
              <a:gdLst/>
              <a:ahLst/>
              <a:cxnLst/>
              <a:rect l="l" t="t" r="r" b="b"/>
              <a:pathLst>
                <a:path w="1904" h="6350">
                  <a:moveTo>
                    <a:pt x="0" y="0"/>
                  </a:moveTo>
                  <a:lnTo>
                    <a:pt x="1574" y="6222"/>
                  </a:lnTo>
                </a:path>
              </a:pathLst>
            </a:custGeom>
            <a:ln w="25399">
              <a:solidFill>
                <a:srgbClr val="F0B825"/>
              </a:solidFill>
            </a:ln>
          </p:spPr>
          <p:txBody>
            <a:bodyPr wrap="square" lIns="0" tIns="0" rIns="0" bIns="0" rtlCol="0"/>
            <a:lstStyle/>
            <a:p>
              <a:endParaRPr/>
            </a:p>
          </p:txBody>
        </p:sp>
        <p:sp>
          <p:nvSpPr>
            <p:cNvPr id="10314" name="object 10314"/>
            <p:cNvSpPr/>
            <p:nvPr/>
          </p:nvSpPr>
          <p:spPr>
            <a:xfrm>
              <a:off x="6062624" y="8726324"/>
              <a:ext cx="8255" cy="12065"/>
            </a:xfrm>
            <a:custGeom>
              <a:avLst/>
              <a:gdLst/>
              <a:ahLst/>
              <a:cxnLst/>
              <a:rect l="l" t="t" r="r" b="b"/>
              <a:pathLst>
                <a:path w="8254" h="12065">
                  <a:moveTo>
                    <a:pt x="6787" y="0"/>
                  </a:moveTo>
                  <a:lnTo>
                    <a:pt x="0" y="2143"/>
                  </a:lnTo>
                  <a:lnTo>
                    <a:pt x="1397" y="5738"/>
                  </a:lnTo>
                  <a:lnTo>
                    <a:pt x="2705" y="8900"/>
                  </a:lnTo>
                  <a:lnTo>
                    <a:pt x="3657" y="11516"/>
                  </a:lnTo>
                  <a:lnTo>
                    <a:pt x="5803" y="10830"/>
                  </a:lnTo>
                  <a:lnTo>
                    <a:pt x="7251" y="10398"/>
                  </a:lnTo>
                  <a:lnTo>
                    <a:pt x="7795" y="10209"/>
                  </a:lnTo>
                  <a:lnTo>
                    <a:pt x="6787" y="0"/>
                  </a:lnTo>
                  <a:close/>
                </a:path>
              </a:pathLst>
            </a:custGeom>
            <a:solidFill>
              <a:srgbClr val="F5C21E"/>
            </a:solidFill>
          </p:spPr>
          <p:txBody>
            <a:bodyPr wrap="square" lIns="0" tIns="0" rIns="0" bIns="0" rtlCol="0"/>
            <a:lstStyle/>
            <a:p>
              <a:endParaRPr/>
            </a:p>
          </p:txBody>
        </p:sp>
        <p:sp>
          <p:nvSpPr>
            <p:cNvPr id="10315" name="object 10315"/>
            <p:cNvSpPr/>
            <p:nvPr/>
          </p:nvSpPr>
          <p:spPr>
            <a:xfrm>
              <a:off x="6066282" y="8736534"/>
              <a:ext cx="4445" cy="1905"/>
            </a:xfrm>
            <a:custGeom>
              <a:avLst/>
              <a:gdLst/>
              <a:ahLst/>
              <a:cxnLst/>
              <a:rect l="l" t="t" r="r" b="b"/>
              <a:pathLst>
                <a:path w="4445" h="1904">
                  <a:moveTo>
                    <a:pt x="0" y="1307"/>
                  </a:moveTo>
                  <a:lnTo>
                    <a:pt x="4137" y="0"/>
                  </a:lnTo>
                </a:path>
              </a:pathLst>
            </a:custGeom>
            <a:ln w="25400">
              <a:solidFill>
                <a:srgbClr val="F2BD20"/>
              </a:solidFill>
            </a:ln>
          </p:spPr>
          <p:txBody>
            <a:bodyPr wrap="square" lIns="0" tIns="0" rIns="0" bIns="0" rtlCol="0"/>
            <a:lstStyle/>
            <a:p>
              <a:endParaRPr/>
            </a:p>
          </p:txBody>
        </p:sp>
        <p:sp>
          <p:nvSpPr>
            <p:cNvPr id="10316" name="object 10316"/>
            <p:cNvSpPr/>
            <p:nvPr/>
          </p:nvSpPr>
          <p:spPr>
            <a:xfrm>
              <a:off x="6062624" y="8726324"/>
              <a:ext cx="6985" cy="2540"/>
            </a:xfrm>
            <a:custGeom>
              <a:avLst/>
              <a:gdLst/>
              <a:ahLst/>
              <a:cxnLst/>
              <a:rect l="l" t="t" r="r" b="b"/>
              <a:pathLst>
                <a:path w="6985" h="2540">
                  <a:moveTo>
                    <a:pt x="6787" y="0"/>
                  </a:moveTo>
                  <a:lnTo>
                    <a:pt x="0" y="2143"/>
                  </a:lnTo>
                </a:path>
              </a:pathLst>
            </a:custGeom>
            <a:ln w="25399">
              <a:solidFill>
                <a:srgbClr val="FAC61C"/>
              </a:solidFill>
            </a:ln>
          </p:spPr>
          <p:txBody>
            <a:bodyPr wrap="square" lIns="0" tIns="0" rIns="0" bIns="0" rtlCol="0"/>
            <a:lstStyle/>
            <a:p>
              <a:endParaRPr/>
            </a:p>
          </p:txBody>
        </p:sp>
        <p:sp>
          <p:nvSpPr>
            <p:cNvPr id="10317" name="object 10317"/>
            <p:cNvSpPr/>
            <p:nvPr/>
          </p:nvSpPr>
          <p:spPr>
            <a:xfrm>
              <a:off x="6062624" y="8728468"/>
              <a:ext cx="3810" cy="9525"/>
            </a:xfrm>
            <a:custGeom>
              <a:avLst/>
              <a:gdLst/>
              <a:ahLst/>
              <a:cxnLst/>
              <a:rect l="l" t="t" r="r" b="b"/>
              <a:pathLst>
                <a:path w="3810" h="9525">
                  <a:moveTo>
                    <a:pt x="0" y="0"/>
                  </a:moveTo>
                  <a:lnTo>
                    <a:pt x="3657" y="9372"/>
                  </a:lnTo>
                </a:path>
              </a:pathLst>
            </a:custGeom>
            <a:ln w="25400">
              <a:solidFill>
                <a:srgbClr val="F8C01F"/>
              </a:solidFill>
            </a:ln>
          </p:spPr>
          <p:txBody>
            <a:bodyPr wrap="square" lIns="0" tIns="0" rIns="0" bIns="0" rtlCol="0"/>
            <a:lstStyle/>
            <a:p>
              <a:endParaRPr/>
            </a:p>
          </p:txBody>
        </p:sp>
        <p:sp>
          <p:nvSpPr>
            <p:cNvPr id="10318" name="object 10318"/>
            <p:cNvSpPr/>
            <p:nvPr/>
          </p:nvSpPr>
          <p:spPr>
            <a:xfrm>
              <a:off x="6047930" y="8713308"/>
              <a:ext cx="21590" cy="18415"/>
            </a:xfrm>
            <a:custGeom>
              <a:avLst/>
              <a:gdLst/>
              <a:ahLst/>
              <a:cxnLst/>
              <a:rect l="l" t="t" r="r" b="b"/>
              <a:pathLst>
                <a:path w="21589" h="18415">
                  <a:moveTo>
                    <a:pt x="19876" y="0"/>
                  </a:moveTo>
                  <a:lnTo>
                    <a:pt x="13868" y="1926"/>
                  </a:lnTo>
                  <a:lnTo>
                    <a:pt x="7264" y="4111"/>
                  </a:lnTo>
                  <a:lnTo>
                    <a:pt x="0" y="6320"/>
                  </a:lnTo>
                  <a:lnTo>
                    <a:pt x="1701" y="10702"/>
                  </a:lnTo>
                  <a:lnTo>
                    <a:pt x="3556" y="14626"/>
                  </a:lnTo>
                  <a:lnTo>
                    <a:pt x="5308" y="18119"/>
                  </a:lnTo>
                  <a:lnTo>
                    <a:pt x="21480" y="13010"/>
                  </a:lnTo>
                  <a:lnTo>
                    <a:pt x="19876" y="0"/>
                  </a:lnTo>
                  <a:close/>
                </a:path>
              </a:pathLst>
            </a:custGeom>
            <a:solidFill>
              <a:srgbClr val="FCC917"/>
            </a:solidFill>
          </p:spPr>
          <p:txBody>
            <a:bodyPr wrap="square" lIns="0" tIns="0" rIns="0" bIns="0" rtlCol="0"/>
            <a:lstStyle/>
            <a:p>
              <a:endParaRPr/>
            </a:p>
          </p:txBody>
        </p:sp>
        <p:sp>
          <p:nvSpPr>
            <p:cNvPr id="10319" name="object 10319"/>
            <p:cNvSpPr/>
            <p:nvPr/>
          </p:nvSpPr>
          <p:spPr>
            <a:xfrm>
              <a:off x="6053239" y="8726324"/>
              <a:ext cx="16510" cy="5715"/>
            </a:xfrm>
            <a:custGeom>
              <a:avLst/>
              <a:gdLst/>
              <a:ahLst/>
              <a:cxnLst/>
              <a:rect l="l" t="t" r="r" b="b"/>
              <a:pathLst>
                <a:path w="16510" h="5715">
                  <a:moveTo>
                    <a:pt x="0" y="5103"/>
                  </a:moveTo>
                  <a:lnTo>
                    <a:pt x="7010" y="2880"/>
                  </a:lnTo>
                  <a:lnTo>
                    <a:pt x="12611" y="1140"/>
                  </a:lnTo>
                  <a:lnTo>
                    <a:pt x="16172" y="0"/>
                  </a:lnTo>
                </a:path>
              </a:pathLst>
            </a:custGeom>
            <a:ln w="25399">
              <a:solidFill>
                <a:srgbClr val="FBC519"/>
              </a:solidFill>
            </a:ln>
          </p:spPr>
          <p:txBody>
            <a:bodyPr wrap="square" lIns="0" tIns="0" rIns="0" bIns="0" rtlCol="0"/>
            <a:lstStyle/>
            <a:p>
              <a:endParaRPr/>
            </a:p>
          </p:txBody>
        </p:sp>
        <p:sp>
          <p:nvSpPr>
            <p:cNvPr id="10320" name="object 10320"/>
            <p:cNvSpPr/>
            <p:nvPr/>
          </p:nvSpPr>
          <p:spPr>
            <a:xfrm>
              <a:off x="6047930" y="8713308"/>
              <a:ext cx="20320" cy="6350"/>
            </a:xfrm>
            <a:custGeom>
              <a:avLst/>
              <a:gdLst/>
              <a:ahLst/>
              <a:cxnLst/>
              <a:rect l="l" t="t" r="r" b="b"/>
              <a:pathLst>
                <a:path w="20320" h="6350">
                  <a:moveTo>
                    <a:pt x="19876" y="0"/>
                  </a:moveTo>
                  <a:lnTo>
                    <a:pt x="13868" y="1926"/>
                  </a:lnTo>
                  <a:lnTo>
                    <a:pt x="7264" y="4111"/>
                  </a:lnTo>
                  <a:lnTo>
                    <a:pt x="0" y="6320"/>
                  </a:lnTo>
                </a:path>
              </a:pathLst>
            </a:custGeom>
            <a:ln w="25399">
              <a:solidFill>
                <a:srgbClr val="FECC15"/>
              </a:solidFill>
            </a:ln>
          </p:spPr>
          <p:txBody>
            <a:bodyPr wrap="square" lIns="0" tIns="0" rIns="0" bIns="0" rtlCol="0"/>
            <a:lstStyle/>
            <a:p>
              <a:endParaRPr/>
            </a:p>
          </p:txBody>
        </p:sp>
        <p:sp>
          <p:nvSpPr>
            <p:cNvPr id="10321" name="object 10321"/>
            <p:cNvSpPr/>
            <p:nvPr/>
          </p:nvSpPr>
          <p:spPr>
            <a:xfrm>
              <a:off x="6047930" y="8719629"/>
              <a:ext cx="5715" cy="12065"/>
            </a:xfrm>
            <a:custGeom>
              <a:avLst/>
              <a:gdLst/>
              <a:ahLst/>
              <a:cxnLst/>
              <a:rect l="l" t="t" r="r" b="b"/>
              <a:pathLst>
                <a:path w="5714" h="12065">
                  <a:moveTo>
                    <a:pt x="0" y="0"/>
                  </a:moveTo>
                  <a:lnTo>
                    <a:pt x="5308" y="11798"/>
                  </a:lnTo>
                </a:path>
              </a:pathLst>
            </a:custGeom>
            <a:ln w="25400">
              <a:solidFill>
                <a:srgbClr val="FEC511"/>
              </a:solidFill>
            </a:ln>
          </p:spPr>
          <p:txBody>
            <a:bodyPr wrap="square" lIns="0" tIns="0" rIns="0" bIns="0" rtlCol="0"/>
            <a:lstStyle/>
            <a:p>
              <a:endParaRPr/>
            </a:p>
          </p:txBody>
        </p:sp>
        <p:sp>
          <p:nvSpPr>
            <p:cNvPr id="10322" name="object 10322"/>
            <p:cNvSpPr/>
            <p:nvPr/>
          </p:nvSpPr>
          <p:spPr>
            <a:xfrm>
              <a:off x="6043549" y="8698703"/>
              <a:ext cx="24765" cy="20955"/>
            </a:xfrm>
            <a:custGeom>
              <a:avLst/>
              <a:gdLst/>
              <a:ahLst/>
              <a:cxnLst/>
              <a:rect l="l" t="t" r="r" b="b"/>
              <a:pathLst>
                <a:path w="24764" h="20954">
                  <a:moveTo>
                    <a:pt x="22263" y="0"/>
                  </a:moveTo>
                  <a:lnTo>
                    <a:pt x="15151" y="2282"/>
                  </a:lnTo>
                  <a:lnTo>
                    <a:pt x="7747" y="4377"/>
                  </a:lnTo>
                  <a:lnTo>
                    <a:pt x="0" y="6320"/>
                  </a:lnTo>
                  <a:lnTo>
                    <a:pt x="1130" y="11680"/>
                  </a:lnTo>
                  <a:lnTo>
                    <a:pt x="2679" y="16544"/>
                  </a:lnTo>
                  <a:lnTo>
                    <a:pt x="4381" y="20925"/>
                  </a:lnTo>
                  <a:lnTo>
                    <a:pt x="11645" y="18715"/>
                  </a:lnTo>
                  <a:lnTo>
                    <a:pt x="18249" y="16531"/>
                  </a:lnTo>
                  <a:lnTo>
                    <a:pt x="24258" y="14604"/>
                  </a:lnTo>
                  <a:lnTo>
                    <a:pt x="22263" y="0"/>
                  </a:lnTo>
                  <a:close/>
                </a:path>
              </a:pathLst>
            </a:custGeom>
            <a:solidFill>
              <a:srgbClr val="FED014"/>
            </a:solidFill>
          </p:spPr>
          <p:txBody>
            <a:bodyPr wrap="square" lIns="0" tIns="0" rIns="0" bIns="0" rtlCol="0"/>
            <a:lstStyle/>
            <a:p>
              <a:endParaRPr/>
            </a:p>
          </p:txBody>
        </p:sp>
        <p:sp>
          <p:nvSpPr>
            <p:cNvPr id="10323" name="object 10323"/>
            <p:cNvSpPr/>
            <p:nvPr/>
          </p:nvSpPr>
          <p:spPr>
            <a:xfrm>
              <a:off x="6047930" y="8713308"/>
              <a:ext cx="20320" cy="6350"/>
            </a:xfrm>
            <a:custGeom>
              <a:avLst/>
              <a:gdLst/>
              <a:ahLst/>
              <a:cxnLst/>
              <a:rect l="l" t="t" r="r" b="b"/>
              <a:pathLst>
                <a:path w="20320" h="6350">
                  <a:moveTo>
                    <a:pt x="0" y="6320"/>
                  </a:moveTo>
                  <a:lnTo>
                    <a:pt x="7264" y="4111"/>
                  </a:lnTo>
                  <a:lnTo>
                    <a:pt x="13868" y="1926"/>
                  </a:lnTo>
                  <a:lnTo>
                    <a:pt x="19876" y="0"/>
                  </a:lnTo>
                </a:path>
              </a:pathLst>
            </a:custGeom>
            <a:ln w="25399">
              <a:solidFill>
                <a:srgbClr val="FECC15"/>
              </a:solidFill>
            </a:ln>
          </p:spPr>
          <p:txBody>
            <a:bodyPr wrap="square" lIns="0" tIns="0" rIns="0" bIns="0" rtlCol="0"/>
            <a:lstStyle/>
            <a:p>
              <a:endParaRPr/>
            </a:p>
          </p:txBody>
        </p:sp>
        <p:sp>
          <p:nvSpPr>
            <p:cNvPr id="10324" name="object 10324"/>
            <p:cNvSpPr/>
            <p:nvPr/>
          </p:nvSpPr>
          <p:spPr>
            <a:xfrm>
              <a:off x="6043549" y="8698703"/>
              <a:ext cx="22860" cy="6350"/>
            </a:xfrm>
            <a:custGeom>
              <a:avLst/>
              <a:gdLst/>
              <a:ahLst/>
              <a:cxnLst/>
              <a:rect l="l" t="t" r="r" b="b"/>
              <a:pathLst>
                <a:path w="22860" h="6350">
                  <a:moveTo>
                    <a:pt x="22263" y="0"/>
                  </a:moveTo>
                  <a:lnTo>
                    <a:pt x="15151" y="2282"/>
                  </a:lnTo>
                  <a:lnTo>
                    <a:pt x="7747" y="4377"/>
                  </a:lnTo>
                  <a:lnTo>
                    <a:pt x="0" y="6320"/>
                  </a:lnTo>
                </a:path>
              </a:pathLst>
            </a:custGeom>
            <a:ln w="25400">
              <a:solidFill>
                <a:srgbClr val="FFD413"/>
              </a:solidFill>
            </a:ln>
          </p:spPr>
          <p:txBody>
            <a:bodyPr wrap="square" lIns="0" tIns="0" rIns="0" bIns="0" rtlCol="0"/>
            <a:lstStyle/>
            <a:p>
              <a:endParaRPr/>
            </a:p>
          </p:txBody>
        </p:sp>
        <p:sp>
          <p:nvSpPr>
            <p:cNvPr id="10325" name="object 10325"/>
            <p:cNvSpPr/>
            <p:nvPr/>
          </p:nvSpPr>
          <p:spPr>
            <a:xfrm>
              <a:off x="6043549" y="8705024"/>
              <a:ext cx="4445" cy="14604"/>
            </a:xfrm>
            <a:custGeom>
              <a:avLst/>
              <a:gdLst/>
              <a:ahLst/>
              <a:cxnLst/>
              <a:rect l="l" t="t" r="r" b="b"/>
              <a:pathLst>
                <a:path w="4445" h="14604">
                  <a:moveTo>
                    <a:pt x="0" y="0"/>
                  </a:moveTo>
                  <a:lnTo>
                    <a:pt x="1130" y="5359"/>
                  </a:lnTo>
                  <a:lnTo>
                    <a:pt x="2679" y="10223"/>
                  </a:lnTo>
                  <a:lnTo>
                    <a:pt x="4381" y="14605"/>
                  </a:lnTo>
                </a:path>
              </a:pathLst>
            </a:custGeom>
            <a:ln w="25400">
              <a:solidFill>
                <a:srgbClr val="FFCC0B"/>
              </a:solidFill>
            </a:ln>
          </p:spPr>
          <p:txBody>
            <a:bodyPr wrap="square" lIns="0" tIns="0" rIns="0" bIns="0" rtlCol="0"/>
            <a:lstStyle/>
            <a:p>
              <a:endParaRPr/>
            </a:p>
          </p:txBody>
        </p:sp>
        <p:sp>
          <p:nvSpPr>
            <p:cNvPr id="10326" name="object 10326"/>
            <p:cNvSpPr/>
            <p:nvPr/>
          </p:nvSpPr>
          <p:spPr>
            <a:xfrm>
              <a:off x="5925185" y="8703233"/>
              <a:ext cx="13335" cy="15875"/>
            </a:xfrm>
            <a:custGeom>
              <a:avLst/>
              <a:gdLst/>
              <a:ahLst/>
              <a:cxnLst/>
              <a:rect l="l" t="t" r="r" b="b"/>
              <a:pathLst>
                <a:path w="13335" h="15875">
                  <a:moveTo>
                    <a:pt x="7467" y="0"/>
                  </a:moveTo>
                  <a:lnTo>
                    <a:pt x="2552" y="444"/>
                  </a:lnTo>
                  <a:lnTo>
                    <a:pt x="0" y="533"/>
                  </a:lnTo>
                  <a:lnTo>
                    <a:pt x="5580" y="15874"/>
                  </a:lnTo>
                  <a:lnTo>
                    <a:pt x="10706" y="15697"/>
                  </a:lnTo>
                  <a:lnTo>
                    <a:pt x="13233" y="15582"/>
                  </a:lnTo>
                  <a:lnTo>
                    <a:pt x="9385" y="5283"/>
                  </a:lnTo>
                  <a:lnTo>
                    <a:pt x="7467" y="0"/>
                  </a:lnTo>
                  <a:close/>
                </a:path>
              </a:pathLst>
            </a:custGeom>
            <a:solidFill>
              <a:srgbClr val="FBD43C"/>
            </a:solidFill>
          </p:spPr>
          <p:txBody>
            <a:bodyPr wrap="square" lIns="0" tIns="0" rIns="0" bIns="0" rtlCol="0"/>
            <a:lstStyle/>
            <a:p>
              <a:endParaRPr/>
            </a:p>
          </p:txBody>
        </p:sp>
        <p:sp>
          <p:nvSpPr>
            <p:cNvPr id="10327" name="object 10327"/>
            <p:cNvSpPr/>
            <p:nvPr/>
          </p:nvSpPr>
          <p:spPr>
            <a:xfrm>
              <a:off x="5930765" y="8718816"/>
              <a:ext cx="8255" cy="635"/>
            </a:xfrm>
            <a:custGeom>
              <a:avLst/>
              <a:gdLst/>
              <a:ahLst/>
              <a:cxnLst/>
              <a:rect l="l" t="t" r="r" b="b"/>
              <a:pathLst>
                <a:path w="8254" h="634">
                  <a:moveTo>
                    <a:pt x="0" y="291"/>
                  </a:moveTo>
                  <a:lnTo>
                    <a:pt x="7653" y="0"/>
                  </a:lnTo>
                </a:path>
              </a:pathLst>
            </a:custGeom>
            <a:ln w="25400">
              <a:solidFill>
                <a:srgbClr val="FBD23C"/>
              </a:solidFill>
            </a:ln>
          </p:spPr>
          <p:txBody>
            <a:bodyPr wrap="square" lIns="0" tIns="0" rIns="0" bIns="0" rtlCol="0"/>
            <a:lstStyle/>
            <a:p>
              <a:endParaRPr/>
            </a:p>
          </p:txBody>
        </p:sp>
        <p:sp>
          <p:nvSpPr>
            <p:cNvPr id="10328" name="object 10328"/>
            <p:cNvSpPr/>
            <p:nvPr/>
          </p:nvSpPr>
          <p:spPr>
            <a:xfrm>
              <a:off x="5932652" y="8703233"/>
              <a:ext cx="6350" cy="15875"/>
            </a:xfrm>
            <a:custGeom>
              <a:avLst/>
              <a:gdLst/>
              <a:ahLst/>
              <a:cxnLst/>
              <a:rect l="l" t="t" r="r" b="b"/>
              <a:pathLst>
                <a:path w="6350" h="15875">
                  <a:moveTo>
                    <a:pt x="5765" y="15582"/>
                  </a:moveTo>
                  <a:lnTo>
                    <a:pt x="3848" y="10477"/>
                  </a:lnTo>
                  <a:lnTo>
                    <a:pt x="1917" y="5283"/>
                  </a:lnTo>
                  <a:lnTo>
                    <a:pt x="0" y="0"/>
                  </a:lnTo>
                </a:path>
              </a:pathLst>
            </a:custGeom>
            <a:ln w="25400">
              <a:solidFill>
                <a:srgbClr val="FEDF41"/>
              </a:solidFill>
            </a:ln>
          </p:spPr>
          <p:txBody>
            <a:bodyPr wrap="square" lIns="0" tIns="0" rIns="0" bIns="0" rtlCol="0"/>
            <a:lstStyle/>
            <a:p>
              <a:endParaRPr/>
            </a:p>
          </p:txBody>
        </p:sp>
        <p:sp>
          <p:nvSpPr>
            <p:cNvPr id="10329" name="object 10329"/>
            <p:cNvSpPr/>
            <p:nvPr/>
          </p:nvSpPr>
          <p:spPr>
            <a:xfrm>
              <a:off x="5925185" y="8703233"/>
              <a:ext cx="7620" cy="635"/>
            </a:xfrm>
            <a:custGeom>
              <a:avLst/>
              <a:gdLst/>
              <a:ahLst/>
              <a:cxnLst/>
              <a:rect l="l" t="t" r="r" b="b"/>
              <a:pathLst>
                <a:path w="7620" h="634">
                  <a:moveTo>
                    <a:pt x="7467" y="0"/>
                  </a:moveTo>
                  <a:lnTo>
                    <a:pt x="0" y="533"/>
                  </a:lnTo>
                </a:path>
              </a:pathLst>
            </a:custGeom>
            <a:ln w="25400">
              <a:solidFill>
                <a:srgbClr val="FCD73C"/>
              </a:solidFill>
            </a:ln>
          </p:spPr>
          <p:txBody>
            <a:bodyPr wrap="square" lIns="0" tIns="0" rIns="0" bIns="0" rtlCol="0"/>
            <a:lstStyle/>
            <a:p>
              <a:endParaRPr/>
            </a:p>
          </p:txBody>
        </p:sp>
        <p:sp>
          <p:nvSpPr>
            <p:cNvPr id="10330" name="object 10330"/>
            <p:cNvSpPr/>
            <p:nvPr/>
          </p:nvSpPr>
          <p:spPr>
            <a:xfrm>
              <a:off x="5925185" y="8703767"/>
              <a:ext cx="635" cy="635"/>
            </a:xfrm>
            <a:custGeom>
              <a:avLst/>
              <a:gdLst/>
              <a:ahLst/>
              <a:cxnLst/>
              <a:rect l="l" t="t" r="r" b="b"/>
              <a:pathLst>
                <a:path w="635" h="634">
                  <a:moveTo>
                    <a:pt x="0" y="0"/>
                  </a:moveTo>
                  <a:lnTo>
                    <a:pt x="95" y="267"/>
                  </a:lnTo>
                </a:path>
              </a:pathLst>
            </a:custGeom>
            <a:ln w="25400">
              <a:solidFill>
                <a:srgbClr val="F9C938"/>
              </a:solidFill>
            </a:ln>
          </p:spPr>
          <p:txBody>
            <a:bodyPr wrap="square" lIns="0" tIns="0" rIns="0" bIns="0" rtlCol="0"/>
            <a:lstStyle/>
            <a:p>
              <a:endParaRPr/>
            </a:p>
          </p:txBody>
        </p:sp>
        <p:sp>
          <p:nvSpPr>
            <p:cNvPr id="10331" name="object 10331"/>
            <p:cNvSpPr/>
            <p:nvPr/>
          </p:nvSpPr>
          <p:spPr>
            <a:xfrm>
              <a:off x="5919572" y="8687295"/>
              <a:ext cx="13335" cy="16510"/>
            </a:xfrm>
            <a:custGeom>
              <a:avLst/>
              <a:gdLst/>
              <a:ahLst/>
              <a:cxnLst/>
              <a:rect l="l" t="t" r="r" b="b"/>
              <a:pathLst>
                <a:path w="13335" h="16509">
                  <a:moveTo>
                    <a:pt x="7352" y="0"/>
                  </a:moveTo>
                  <a:lnTo>
                    <a:pt x="2475" y="368"/>
                  </a:lnTo>
                  <a:lnTo>
                    <a:pt x="0" y="469"/>
                  </a:lnTo>
                  <a:lnTo>
                    <a:pt x="5612" y="16471"/>
                  </a:lnTo>
                  <a:lnTo>
                    <a:pt x="8165" y="16383"/>
                  </a:lnTo>
                  <a:lnTo>
                    <a:pt x="13080" y="15938"/>
                  </a:lnTo>
                  <a:lnTo>
                    <a:pt x="11162" y="10680"/>
                  </a:lnTo>
                  <a:lnTo>
                    <a:pt x="9245" y="5346"/>
                  </a:lnTo>
                  <a:lnTo>
                    <a:pt x="7352" y="0"/>
                  </a:lnTo>
                  <a:close/>
                </a:path>
              </a:pathLst>
            </a:custGeom>
            <a:solidFill>
              <a:srgbClr val="FCDA3C"/>
            </a:solidFill>
          </p:spPr>
          <p:txBody>
            <a:bodyPr wrap="square" lIns="0" tIns="0" rIns="0" bIns="0" rtlCol="0"/>
            <a:lstStyle/>
            <a:p>
              <a:endParaRPr/>
            </a:p>
          </p:txBody>
        </p:sp>
        <p:sp>
          <p:nvSpPr>
            <p:cNvPr id="10332" name="object 10332"/>
            <p:cNvSpPr/>
            <p:nvPr/>
          </p:nvSpPr>
          <p:spPr>
            <a:xfrm>
              <a:off x="5925185" y="8703233"/>
              <a:ext cx="7620" cy="635"/>
            </a:xfrm>
            <a:custGeom>
              <a:avLst/>
              <a:gdLst/>
              <a:ahLst/>
              <a:cxnLst/>
              <a:rect l="l" t="t" r="r" b="b"/>
              <a:pathLst>
                <a:path w="7620" h="634">
                  <a:moveTo>
                    <a:pt x="0" y="533"/>
                  </a:moveTo>
                  <a:lnTo>
                    <a:pt x="7467" y="0"/>
                  </a:lnTo>
                </a:path>
              </a:pathLst>
            </a:custGeom>
            <a:ln w="25400">
              <a:solidFill>
                <a:srgbClr val="FCD73C"/>
              </a:solidFill>
            </a:ln>
          </p:spPr>
          <p:txBody>
            <a:bodyPr wrap="square" lIns="0" tIns="0" rIns="0" bIns="0" rtlCol="0"/>
            <a:lstStyle/>
            <a:p>
              <a:endParaRPr/>
            </a:p>
          </p:txBody>
        </p:sp>
        <p:sp>
          <p:nvSpPr>
            <p:cNvPr id="10333" name="object 10333"/>
            <p:cNvSpPr/>
            <p:nvPr/>
          </p:nvSpPr>
          <p:spPr>
            <a:xfrm>
              <a:off x="5926924" y="8687295"/>
              <a:ext cx="6350" cy="16510"/>
            </a:xfrm>
            <a:custGeom>
              <a:avLst/>
              <a:gdLst/>
              <a:ahLst/>
              <a:cxnLst/>
              <a:rect l="l" t="t" r="r" b="b"/>
              <a:pathLst>
                <a:path w="6350" h="16509">
                  <a:moveTo>
                    <a:pt x="5727" y="15938"/>
                  </a:moveTo>
                  <a:lnTo>
                    <a:pt x="3810" y="10680"/>
                  </a:lnTo>
                  <a:lnTo>
                    <a:pt x="1892" y="5346"/>
                  </a:lnTo>
                  <a:lnTo>
                    <a:pt x="0" y="0"/>
                  </a:lnTo>
                </a:path>
              </a:pathLst>
            </a:custGeom>
            <a:ln w="25400">
              <a:solidFill>
                <a:srgbClr val="FEE445"/>
              </a:solidFill>
            </a:ln>
          </p:spPr>
          <p:txBody>
            <a:bodyPr wrap="square" lIns="0" tIns="0" rIns="0" bIns="0" rtlCol="0"/>
            <a:lstStyle/>
            <a:p>
              <a:endParaRPr/>
            </a:p>
          </p:txBody>
        </p:sp>
        <p:sp>
          <p:nvSpPr>
            <p:cNvPr id="10334" name="object 10334"/>
            <p:cNvSpPr/>
            <p:nvPr/>
          </p:nvSpPr>
          <p:spPr>
            <a:xfrm>
              <a:off x="5919572" y="8687295"/>
              <a:ext cx="7620" cy="635"/>
            </a:xfrm>
            <a:custGeom>
              <a:avLst/>
              <a:gdLst/>
              <a:ahLst/>
              <a:cxnLst/>
              <a:rect l="l" t="t" r="r" b="b"/>
              <a:pathLst>
                <a:path w="7620" h="634">
                  <a:moveTo>
                    <a:pt x="7352" y="0"/>
                  </a:moveTo>
                  <a:lnTo>
                    <a:pt x="0" y="469"/>
                  </a:lnTo>
                </a:path>
              </a:pathLst>
            </a:custGeom>
            <a:ln w="25400">
              <a:solidFill>
                <a:srgbClr val="FDDC3B"/>
              </a:solidFill>
            </a:ln>
          </p:spPr>
          <p:txBody>
            <a:bodyPr wrap="square" lIns="0" tIns="0" rIns="0" bIns="0" rtlCol="0"/>
            <a:lstStyle/>
            <a:p>
              <a:endParaRPr/>
            </a:p>
          </p:txBody>
        </p:sp>
        <p:sp>
          <p:nvSpPr>
            <p:cNvPr id="10335" name="object 10335"/>
            <p:cNvSpPr/>
            <p:nvPr/>
          </p:nvSpPr>
          <p:spPr>
            <a:xfrm>
              <a:off x="5925050" y="8703387"/>
              <a:ext cx="635" cy="635"/>
            </a:xfrm>
            <a:custGeom>
              <a:avLst/>
              <a:gdLst/>
              <a:ahLst/>
              <a:cxnLst/>
              <a:rect l="l" t="t" r="r" b="b"/>
              <a:pathLst>
                <a:path w="635" h="634">
                  <a:moveTo>
                    <a:pt x="0" y="0"/>
                  </a:moveTo>
                  <a:lnTo>
                    <a:pt x="134" y="379"/>
                  </a:lnTo>
                </a:path>
              </a:pathLst>
            </a:custGeom>
            <a:ln w="25400">
              <a:solidFill>
                <a:srgbClr val="FBCF32"/>
              </a:solidFill>
            </a:ln>
          </p:spPr>
          <p:txBody>
            <a:bodyPr wrap="square" lIns="0" tIns="0" rIns="0" bIns="0" rtlCol="0"/>
            <a:lstStyle/>
            <a:p>
              <a:endParaRPr/>
            </a:p>
          </p:txBody>
        </p:sp>
        <p:sp>
          <p:nvSpPr>
            <p:cNvPr id="10336" name="object 10336"/>
            <p:cNvSpPr/>
            <p:nvPr/>
          </p:nvSpPr>
          <p:spPr>
            <a:xfrm>
              <a:off x="5914058" y="8671407"/>
              <a:ext cx="9525" cy="16510"/>
            </a:xfrm>
            <a:custGeom>
              <a:avLst/>
              <a:gdLst/>
              <a:ahLst/>
              <a:cxnLst/>
              <a:rect l="l" t="t" r="r" b="b"/>
              <a:pathLst>
                <a:path w="9525" h="16509">
                  <a:moveTo>
                    <a:pt x="3607" y="0"/>
                  </a:moveTo>
                  <a:lnTo>
                    <a:pt x="0" y="189"/>
                  </a:lnTo>
                  <a:lnTo>
                    <a:pt x="5513" y="16357"/>
                  </a:lnTo>
                  <a:lnTo>
                    <a:pt x="6757" y="16306"/>
                  </a:lnTo>
                  <a:lnTo>
                    <a:pt x="9208" y="16141"/>
                  </a:lnTo>
                  <a:lnTo>
                    <a:pt x="7316" y="10769"/>
                  </a:lnTo>
                  <a:lnTo>
                    <a:pt x="3607" y="0"/>
                  </a:lnTo>
                  <a:close/>
                </a:path>
              </a:pathLst>
            </a:custGeom>
            <a:solidFill>
              <a:srgbClr val="FEDA34"/>
            </a:solidFill>
          </p:spPr>
          <p:txBody>
            <a:bodyPr wrap="square" lIns="0" tIns="0" rIns="0" bIns="0" rtlCol="0"/>
            <a:lstStyle/>
            <a:p>
              <a:endParaRPr/>
            </a:p>
          </p:txBody>
        </p:sp>
        <p:sp>
          <p:nvSpPr>
            <p:cNvPr id="10337" name="object 10337"/>
            <p:cNvSpPr/>
            <p:nvPr/>
          </p:nvSpPr>
          <p:spPr>
            <a:xfrm>
              <a:off x="5919572" y="8687549"/>
              <a:ext cx="3810" cy="635"/>
            </a:xfrm>
            <a:custGeom>
              <a:avLst/>
              <a:gdLst/>
              <a:ahLst/>
              <a:cxnLst/>
              <a:rect l="l" t="t" r="r" b="b"/>
              <a:pathLst>
                <a:path w="3810" h="634">
                  <a:moveTo>
                    <a:pt x="0" y="215"/>
                  </a:moveTo>
                  <a:lnTo>
                    <a:pt x="3695" y="0"/>
                  </a:lnTo>
                </a:path>
              </a:pathLst>
            </a:custGeom>
            <a:ln w="25400">
              <a:solidFill>
                <a:srgbClr val="FDD835"/>
              </a:solidFill>
            </a:ln>
          </p:spPr>
          <p:txBody>
            <a:bodyPr wrap="square" lIns="0" tIns="0" rIns="0" bIns="0" rtlCol="0"/>
            <a:lstStyle/>
            <a:p>
              <a:endParaRPr/>
            </a:p>
          </p:txBody>
        </p:sp>
        <p:sp>
          <p:nvSpPr>
            <p:cNvPr id="10338" name="object 10338"/>
            <p:cNvSpPr/>
            <p:nvPr/>
          </p:nvSpPr>
          <p:spPr>
            <a:xfrm>
              <a:off x="5917666" y="8671407"/>
              <a:ext cx="5715" cy="16510"/>
            </a:xfrm>
            <a:custGeom>
              <a:avLst/>
              <a:gdLst/>
              <a:ahLst/>
              <a:cxnLst/>
              <a:rect l="l" t="t" r="r" b="b"/>
              <a:pathLst>
                <a:path w="5714" h="16509">
                  <a:moveTo>
                    <a:pt x="5600" y="16141"/>
                  </a:moveTo>
                  <a:lnTo>
                    <a:pt x="3708" y="10769"/>
                  </a:lnTo>
                  <a:lnTo>
                    <a:pt x="1841" y="5359"/>
                  </a:lnTo>
                  <a:lnTo>
                    <a:pt x="0" y="0"/>
                  </a:lnTo>
                </a:path>
              </a:pathLst>
            </a:custGeom>
            <a:ln w="25400">
              <a:solidFill>
                <a:srgbClr val="FEE03C"/>
              </a:solidFill>
            </a:ln>
          </p:spPr>
          <p:txBody>
            <a:bodyPr wrap="square" lIns="0" tIns="0" rIns="0" bIns="0" rtlCol="0"/>
            <a:lstStyle/>
            <a:p>
              <a:endParaRPr/>
            </a:p>
          </p:txBody>
        </p:sp>
        <p:sp>
          <p:nvSpPr>
            <p:cNvPr id="10339" name="object 10339"/>
            <p:cNvSpPr/>
            <p:nvPr/>
          </p:nvSpPr>
          <p:spPr>
            <a:xfrm>
              <a:off x="5914058" y="8671407"/>
              <a:ext cx="3810" cy="635"/>
            </a:xfrm>
            <a:custGeom>
              <a:avLst/>
              <a:gdLst/>
              <a:ahLst/>
              <a:cxnLst/>
              <a:rect l="l" t="t" r="r" b="b"/>
              <a:pathLst>
                <a:path w="3810" h="634">
                  <a:moveTo>
                    <a:pt x="3607" y="0"/>
                  </a:moveTo>
                  <a:lnTo>
                    <a:pt x="0" y="189"/>
                  </a:lnTo>
                </a:path>
              </a:pathLst>
            </a:custGeom>
            <a:ln w="25399">
              <a:solidFill>
                <a:srgbClr val="FEDC32"/>
              </a:solidFill>
            </a:ln>
          </p:spPr>
          <p:txBody>
            <a:bodyPr wrap="square" lIns="0" tIns="0" rIns="0" bIns="0" rtlCol="0"/>
            <a:lstStyle/>
            <a:p>
              <a:endParaRPr/>
            </a:p>
          </p:txBody>
        </p:sp>
        <p:sp>
          <p:nvSpPr>
            <p:cNvPr id="10340" name="object 10340"/>
            <p:cNvSpPr/>
            <p:nvPr/>
          </p:nvSpPr>
          <p:spPr>
            <a:xfrm>
              <a:off x="5908763" y="8655532"/>
              <a:ext cx="9525" cy="16510"/>
            </a:xfrm>
            <a:custGeom>
              <a:avLst/>
              <a:gdLst/>
              <a:ahLst/>
              <a:cxnLst/>
              <a:rect l="l" t="t" r="r" b="b"/>
              <a:pathLst>
                <a:path w="9525" h="16509">
                  <a:moveTo>
                    <a:pt x="3555" y="0"/>
                  </a:moveTo>
                  <a:lnTo>
                    <a:pt x="0" y="203"/>
                  </a:lnTo>
                  <a:lnTo>
                    <a:pt x="5295" y="16064"/>
                  </a:lnTo>
                  <a:lnTo>
                    <a:pt x="8902" y="15874"/>
                  </a:lnTo>
                  <a:lnTo>
                    <a:pt x="5283" y="5194"/>
                  </a:lnTo>
                  <a:lnTo>
                    <a:pt x="3555" y="0"/>
                  </a:lnTo>
                  <a:close/>
                </a:path>
              </a:pathLst>
            </a:custGeom>
            <a:solidFill>
              <a:srgbClr val="FFDE31"/>
            </a:solidFill>
          </p:spPr>
          <p:txBody>
            <a:bodyPr wrap="square" lIns="0" tIns="0" rIns="0" bIns="0" rtlCol="0"/>
            <a:lstStyle/>
            <a:p>
              <a:endParaRPr/>
            </a:p>
          </p:txBody>
        </p:sp>
        <p:sp>
          <p:nvSpPr>
            <p:cNvPr id="10341" name="object 10341"/>
            <p:cNvSpPr/>
            <p:nvPr/>
          </p:nvSpPr>
          <p:spPr>
            <a:xfrm>
              <a:off x="5914058" y="8671407"/>
              <a:ext cx="3810" cy="635"/>
            </a:xfrm>
            <a:custGeom>
              <a:avLst/>
              <a:gdLst/>
              <a:ahLst/>
              <a:cxnLst/>
              <a:rect l="l" t="t" r="r" b="b"/>
              <a:pathLst>
                <a:path w="3810" h="634">
                  <a:moveTo>
                    <a:pt x="0" y="189"/>
                  </a:moveTo>
                  <a:lnTo>
                    <a:pt x="3607" y="0"/>
                  </a:lnTo>
                </a:path>
              </a:pathLst>
            </a:custGeom>
            <a:ln w="25399">
              <a:solidFill>
                <a:srgbClr val="FEDC32"/>
              </a:solidFill>
            </a:ln>
          </p:spPr>
          <p:txBody>
            <a:bodyPr wrap="square" lIns="0" tIns="0" rIns="0" bIns="0" rtlCol="0"/>
            <a:lstStyle/>
            <a:p>
              <a:endParaRPr/>
            </a:p>
          </p:txBody>
        </p:sp>
        <p:sp>
          <p:nvSpPr>
            <p:cNvPr id="10342" name="object 10342"/>
            <p:cNvSpPr/>
            <p:nvPr/>
          </p:nvSpPr>
          <p:spPr>
            <a:xfrm>
              <a:off x="5912319" y="8655532"/>
              <a:ext cx="5715" cy="15875"/>
            </a:xfrm>
            <a:custGeom>
              <a:avLst/>
              <a:gdLst/>
              <a:ahLst/>
              <a:cxnLst/>
              <a:rect l="l" t="t" r="r" b="b"/>
              <a:pathLst>
                <a:path w="5714" h="15875">
                  <a:moveTo>
                    <a:pt x="5346" y="15874"/>
                  </a:moveTo>
                  <a:lnTo>
                    <a:pt x="3517" y="10515"/>
                  </a:lnTo>
                  <a:lnTo>
                    <a:pt x="1727" y="5194"/>
                  </a:lnTo>
                  <a:lnTo>
                    <a:pt x="0" y="0"/>
                  </a:lnTo>
                </a:path>
              </a:pathLst>
            </a:custGeom>
            <a:ln w="25400">
              <a:solidFill>
                <a:srgbClr val="FFE43C"/>
              </a:solidFill>
            </a:ln>
          </p:spPr>
          <p:txBody>
            <a:bodyPr wrap="square" lIns="0" tIns="0" rIns="0" bIns="0" rtlCol="0"/>
            <a:lstStyle/>
            <a:p>
              <a:endParaRPr/>
            </a:p>
          </p:txBody>
        </p:sp>
        <p:sp>
          <p:nvSpPr>
            <p:cNvPr id="10343" name="object 10343"/>
            <p:cNvSpPr/>
            <p:nvPr/>
          </p:nvSpPr>
          <p:spPr>
            <a:xfrm>
              <a:off x="5908763" y="8655532"/>
              <a:ext cx="3810" cy="635"/>
            </a:xfrm>
            <a:custGeom>
              <a:avLst/>
              <a:gdLst/>
              <a:ahLst/>
              <a:cxnLst/>
              <a:rect l="l" t="t" r="r" b="b"/>
              <a:pathLst>
                <a:path w="3810" h="634">
                  <a:moveTo>
                    <a:pt x="3555" y="0"/>
                  </a:moveTo>
                  <a:lnTo>
                    <a:pt x="0" y="203"/>
                  </a:lnTo>
                </a:path>
              </a:pathLst>
            </a:custGeom>
            <a:ln w="25400">
              <a:solidFill>
                <a:srgbClr val="FFE030"/>
              </a:solidFill>
            </a:ln>
          </p:spPr>
          <p:txBody>
            <a:bodyPr wrap="square" lIns="0" tIns="0" rIns="0" bIns="0" rtlCol="0"/>
            <a:lstStyle/>
            <a:p>
              <a:endParaRPr/>
            </a:p>
          </p:txBody>
        </p:sp>
        <p:sp>
          <p:nvSpPr>
            <p:cNvPr id="10344" name="object 10344"/>
            <p:cNvSpPr/>
            <p:nvPr/>
          </p:nvSpPr>
          <p:spPr>
            <a:xfrm>
              <a:off x="5912319" y="8655329"/>
              <a:ext cx="14604" cy="32384"/>
            </a:xfrm>
            <a:custGeom>
              <a:avLst/>
              <a:gdLst/>
              <a:ahLst/>
              <a:cxnLst/>
              <a:rect l="l" t="t" r="r" b="b"/>
              <a:pathLst>
                <a:path w="14604" h="32384">
                  <a:moveTo>
                    <a:pt x="3517" y="0"/>
                  </a:moveTo>
                  <a:lnTo>
                    <a:pt x="0" y="203"/>
                  </a:lnTo>
                  <a:lnTo>
                    <a:pt x="5349" y="16078"/>
                  </a:lnTo>
                  <a:lnTo>
                    <a:pt x="10947" y="32219"/>
                  </a:lnTo>
                  <a:lnTo>
                    <a:pt x="14605" y="31965"/>
                  </a:lnTo>
                  <a:lnTo>
                    <a:pt x="11770" y="23929"/>
                  </a:lnTo>
                  <a:lnTo>
                    <a:pt x="3517" y="0"/>
                  </a:lnTo>
                  <a:close/>
                </a:path>
              </a:pathLst>
            </a:custGeom>
            <a:solidFill>
              <a:srgbClr val="FEE544"/>
            </a:solidFill>
          </p:spPr>
          <p:txBody>
            <a:bodyPr wrap="square" lIns="0" tIns="0" rIns="0" bIns="0" rtlCol="0"/>
            <a:lstStyle/>
            <a:p>
              <a:endParaRPr/>
            </a:p>
          </p:txBody>
        </p:sp>
        <p:sp>
          <p:nvSpPr>
            <p:cNvPr id="10345" name="object 10345"/>
            <p:cNvSpPr/>
            <p:nvPr/>
          </p:nvSpPr>
          <p:spPr>
            <a:xfrm>
              <a:off x="5912319" y="8655532"/>
              <a:ext cx="11430" cy="32384"/>
            </a:xfrm>
            <a:custGeom>
              <a:avLst/>
              <a:gdLst/>
              <a:ahLst/>
              <a:cxnLst/>
              <a:rect l="l" t="t" r="r" b="b"/>
              <a:pathLst>
                <a:path w="11429" h="32384">
                  <a:moveTo>
                    <a:pt x="10947" y="32016"/>
                  </a:moveTo>
                  <a:lnTo>
                    <a:pt x="8126" y="23938"/>
                  </a:lnTo>
                  <a:lnTo>
                    <a:pt x="5349" y="15875"/>
                  </a:lnTo>
                  <a:lnTo>
                    <a:pt x="2635" y="7877"/>
                  </a:lnTo>
                  <a:lnTo>
                    <a:pt x="0" y="0"/>
                  </a:lnTo>
                </a:path>
              </a:pathLst>
            </a:custGeom>
            <a:ln w="25400">
              <a:solidFill>
                <a:srgbClr val="FEE13C"/>
              </a:solidFill>
            </a:ln>
          </p:spPr>
          <p:txBody>
            <a:bodyPr wrap="square" lIns="0" tIns="0" rIns="0" bIns="0" rtlCol="0"/>
            <a:lstStyle/>
            <a:p>
              <a:endParaRPr/>
            </a:p>
          </p:txBody>
        </p:sp>
        <p:sp>
          <p:nvSpPr>
            <p:cNvPr id="10346" name="object 10346"/>
            <p:cNvSpPr/>
            <p:nvPr/>
          </p:nvSpPr>
          <p:spPr>
            <a:xfrm>
              <a:off x="5912319" y="8655329"/>
              <a:ext cx="3810" cy="635"/>
            </a:xfrm>
            <a:custGeom>
              <a:avLst/>
              <a:gdLst/>
              <a:ahLst/>
              <a:cxnLst/>
              <a:rect l="l" t="t" r="r" b="b"/>
              <a:pathLst>
                <a:path w="3810" h="634">
                  <a:moveTo>
                    <a:pt x="0" y="203"/>
                  </a:moveTo>
                  <a:lnTo>
                    <a:pt x="3517" y="0"/>
                  </a:lnTo>
                </a:path>
              </a:pathLst>
            </a:custGeom>
            <a:ln w="25399">
              <a:solidFill>
                <a:srgbClr val="FFE845"/>
              </a:solidFill>
            </a:ln>
          </p:spPr>
          <p:txBody>
            <a:bodyPr wrap="square" lIns="0" tIns="0" rIns="0" bIns="0" rtlCol="0"/>
            <a:lstStyle/>
            <a:p>
              <a:endParaRPr/>
            </a:p>
          </p:txBody>
        </p:sp>
        <p:sp>
          <p:nvSpPr>
            <p:cNvPr id="10347" name="object 10347"/>
            <p:cNvSpPr/>
            <p:nvPr/>
          </p:nvSpPr>
          <p:spPr>
            <a:xfrm>
              <a:off x="5915837" y="8655329"/>
              <a:ext cx="11430" cy="32384"/>
            </a:xfrm>
            <a:custGeom>
              <a:avLst/>
              <a:gdLst/>
              <a:ahLst/>
              <a:cxnLst/>
              <a:rect l="l" t="t" r="r" b="b"/>
              <a:pathLst>
                <a:path w="11429" h="32384">
                  <a:moveTo>
                    <a:pt x="0" y="0"/>
                  </a:moveTo>
                  <a:lnTo>
                    <a:pt x="2698" y="7914"/>
                  </a:lnTo>
                  <a:lnTo>
                    <a:pt x="5453" y="15901"/>
                  </a:lnTo>
                  <a:lnTo>
                    <a:pt x="8252" y="23929"/>
                  </a:lnTo>
                  <a:lnTo>
                    <a:pt x="11087" y="31965"/>
                  </a:lnTo>
                </a:path>
              </a:pathLst>
            </a:custGeom>
            <a:ln w="25400">
              <a:solidFill>
                <a:srgbClr val="FEE94B"/>
              </a:solidFill>
            </a:ln>
          </p:spPr>
          <p:txBody>
            <a:bodyPr wrap="square" lIns="0" tIns="0" rIns="0" bIns="0" rtlCol="0"/>
            <a:lstStyle/>
            <a:p>
              <a:endParaRPr/>
            </a:p>
          </p:txBody>
        </p:sp>
        <p:sp>
          <p:nvSpPr>
            <p:cNvPr id="10348" name="object 10348"/>
            <p:cNvSpPr/>
            <p:nvPr/>
          </p:nvSpPr>
          <p:spPr>
            <a:xfrm>
              <a:off x="5923267" y="8687295"/>
              <a:ext cx="3810" cy="635"/>
            </a:xfrm>
            <a:custGeom>
              <a:avLst/>
              <a:gdLst/>
              <a:ahLst/>
              <a:cxnLst/>
              <a:rect l="l" t="t" r="r" b="b"/>
              <a:pathLst>
                <a:path w="3810" h="634">
                  <a:moveTo>
                    <a:pt x="3657" y="0"/>
                  </a:moveTo>
                  <a:lnTo>
                    <a:pt x="0" y="254"/>
                  </a:lnTo>
                </a:path>
              </a:pathLst>
            </a:custGeom>
            <a:ln w="25400">
              <a:solidFill>
                <a:srgbClr val="FEE241"/>
              </a:solidFill>
            </a:ln>
          </p:spPr>
          <p:txBody>
            <a:bodyPr wrap="square" lIns="0" tIns="0" rIns="0" bIns="0" rtlCol="0"/>
            <a:lstStyle/>
            <a:p>
              <a:endParaRPr/>
            </a:p>
          </p:txBody>
        </p:sp>
        <p:sp>
          <p:nvSpPr>
            <p:cNvPr id="10349" name="object 10349"/>
            <p:cNvSpPr/>
            <p:nvPr/>
          </p:nvSpPr>
          <p:spPr>
            <a:xfrm>
              <a:off x="5926924" y="8686774"/>
              <a:ext cx="19050" cy="32384"/>
            </a:xfrm>
            <a:custGeom>
              <a:avLst/>
              <a:gdLst/>
              <a:ahLst/>
              <a:cxnLst/>
              <a:rect l="l" t="t" r="r" b="b"/>
              <a:pathLst>
                <a:path w="19050" h="32384">
                  <a:moveTo>
                    <a:pt x="7213" y="0"/>
                  </a:moveTo>
                  <a:lnTo>
                    <a:pt x="4825" y="126"/>
                  </a:lnTo>
                  <a:lnTo>
                    <a:pt x="0" y="520"/>
                  </a:lnTo>
                  <a:lnTo>
                    <a:pt x="5732" y="16457"/>
                  </a:lnTo>
                  <a:lnTo>
                    <a:pt x="11493" y="32042"/>
                  </a:lnTo>
                  <a:lnTo>
                    <a:pt x="19011" y="31711"/>
                  </a:lnTo>
                  <a:lnTo>
                    <a:pt x="10121" y="7941"/>
                  </a:lnTo>
                  <a:lnTo>
                    <a:pt x="7213" y="0"/>
                  </a:lnTo>
                  <a:close/>
                </a:path>
              </a:pathLst>
            </a:custGeom>
            <a:solidFill>
              <a:srgbClr val="FEE547"/>
            </a:solidFill>
          </p:spPr>
          <p:txBody>
            <a:bodyPr wrap="square" lIns="0" tIns="0" rIns="0" bIns="0" rtlCol="0"/>
            <a:lstStyle/>
            <a:p>
              <a:endParaRPr/>
            </a:p>
          </p:txBody>
        </p:sp>
        <p:sp>
          <p:nvSpPr>
            <p:cNvPr id="10350" name="object 10350"/>
            <p:cNvSpPr/>
            <p:nvPr/>
          </p:nvSpPr>
          <p:spPr>
            <a:xfrm>
              <a:off x="5938418" y="8718486"/>
              <a:ext cx="7620" cy="635"/>
            </a:xfrm>
            <a:custGeom>
              <a:avLst/>
              <a:gdLst/>
              <a:ahLst/>
              <a:cxnLst/>
              <a:rect l="l" t="t" r="r" b="b"/>
              <a:pathLst>
                <a:path w="7620" h="634">
                  <a:moveTo>
                    <a:pt x="0" y="330"/>
                  </a:moveTo>
                  <a:lnTo>
                    <a:pt x="7518" y="0"/>
                  </a:lnTo>
                </a:path>
              </a:pathLst>
            </a:custGeom>
            <a:ln w="25400">
              <a:solidFill>
                <a:srgbClr val="FEDF40"/>
              </a:solidFill>
            </a:ln>
          </p:spPr>
          <p:txBody>
            <a:bodyPr wrap="square" lIns="0" tIns="0" rIns="0" bIns="0" rtlCol="0"/>
            <a:lstStyle/>
            <a:p>
              <a:endParaRPr/>
            </a:p>
          </p:txBody>
        </p:sp>
        <p:sp>
          <p:nvSpPr>
            <p:cNvPr id="10351" name="object 10351"/>
            <p:cNvSpPr/>
            <p:nvPr/>
          </p:nvSpPr>
          <p:spPr>
            <a:xfrm>
              <a:off x="5934138" y="8686774"/>
              <a:ext cx="12065" cy="31750"/>
            </a:xfrm>
            <a:custGeom>
              <a:avLst/>
              <a:gdLst/>
              <a:ahLst/>
              <a:cxnLst/>
              <a:rect l="l" t="t" r="r" b="b"/>
              <a:pathLst>
                <a:path w="12064" h="31750">
                  <a:moveTo>
                    <a:pt x="11798" y="31711"/>
                  </a:moveTo>
                  <a:lnTo>
                    <a:pt x="8804" y="23799"/>
                  </a:lnTo>
                  <a:lnTo>
                    <a:pt x="5842" y="15874"/>
                  </a:lnTo>
                  <a:lnTo>
                    <a:pt x="2907" y="7941"/>
                  </a:lnTo>
                  <a:lnTo>
                    <a:pt x="0" y="0"/>
                  </a:lnTo>
                </a:path>
              </a:pathLst>
            </a:custGeom>
            <a:ln w="25399">
              <a:solidFill>
                <a:srgbClr val="FFE94A"/>
              </a:solidFill>
            </a:ln>
          </p:spPr>
          <p:txBody>
            <a:bodyPr wrap="square" lIns="0" tIns="0" rIns="0" bIns="0" rtlCol="0"/>
            <a:lstStyle/>
            <a:p>
              <a:endParaRPr/>
            </a:p>
          </p:txBody>
        </p:sp>
        <p:sp>
          <p:nvSpPr>
            <p:cNvPr id="10352" name="object 10352"/>
            <p:cNvSpPr/>
            <p:nvPr/>
          </p:nvSpPr>
          <p:spPr>
            <a:xfrm>
              <a:off x="5926924" y="8686774"/>
              <a:ext cx="7620" cy="635"/>
            </a:xfrm>
            <a:custGeom>
              <a:avLst/>
              <a:gdLst/>
              <a:ahLst/>
              <a:cxnLst/>
              <a:rect l="l" t="t" r="r" b="b"/>
              <a:pathLst>
                <a:path w="7620" h="634">
                  <a:moveTo>
                    <a:pt x="7213" y="0"/>
                  </a:moveTo>
                  <a:lnTo>
                    <a:pt x="0" y="520"/>
                  </a:lnTo>
                </a:path>
              </a:pathLst>
            </a:custGeom>
            <a:ln w="25399">
              <a:solidFill>
                <a:srgbClr val="FEEB4D"/>
              </a:solidFill>
            </a:ln>
          </p:spPr>
          <p:txBody>
            <a:bodyPr wrap="square" lIns="0" tIns="0" rIns="0" bIns="0" rtlCol="0"/>
            <a:lstStyle/>
            <a:p>
              <a:endParaRPr/>
            </a:p>
          </p:txBody>
        </p:sp>
        <p:sp>
          <p:nvSpPr>
            <p:cNvPr id="10353" name="object 10353"/>
            <p:cNvSpPr/>
            <p:nvPr/>
          </p:nvSpPr>
          <p:spPr>
            <a:xfrm>
              <a:off x="5926924" y="8687295"/>
              <a:ext cx="12065" cy="31750"/>
            </a:xfrm>
            <a:custGeom>
              <a:avLst/>
              <a:gdLst/>
              <a:ahLst/>
              <a:cxnLst/>
              <a:rect l="l" t="t" r="r" b="b"/>
              <a:pathLst>
                <a:path w="12064" h="31750">
                  <a:moveTo>
                    <a:pt x="0" y="0"/>
                  </a:moveTo>
                  <a:lnTo>
                    <a:pt x="2858" y="7995"/>
                  </a:lnTo>
                  <a:lnTo>
                    <a:pt x="5732" y="15936"/>
                  </a:lnTo>
                  <a:lnTo>
                    <a:pt x="8613" y="23790"/>
                  </a:lnTo>
                  <a:lnTo>
                    <a:pt x="11493" y="31521"/>
                  </a:lnTo>
                </a:path>
              </a:pathLst>
            </a:custGeom>
            <a:ln w="25400">
              <a:solidFill>
                <a:srgbClr val="FEE143"/>
              </a:solidFill>
            </a:ln>
          </p:spPr>
          <p:txBody>
            <a:bodyPr wrap="square" lIns="0" tIns="0" rIns="0" bIns="0" rtlCol="0"/>
            <a:lstStyle/>
            <a:p>
              <a:endParaRPr/>
            </a:p>
          </p:txBody>
        </p:sp>
        <p:sp>
          <p:nvSpPr>
            <p:cNvPr id="10354" name="object 10354"/>
            <p:cNvSpPr/>
            <p:nvPr/>
          </p:nvSpPr>
          <p:spPr>
            <a:xfrm>
              <a:off x="5915837" y="8655113"/>
              <a:ext cx="15240" cy="32384"/>
            </a:xfrm>
            <a:custGeom>
              <a:avLst/>
              <a:gdLst/>
              <a:ahLst/>
              <a:cxnLst/>
              <a:rect l="l" t="t" r="r" b="b"/>
              <a:pathLst>
                <a:path w="15239" h="32384">
                  <a:moveTo>
                    <a:pt x="3492" y="0"/>
                  </a:moveTo>
                  <a:lnTo>
                    <a:pt x="0" y="215"/>
                  </a:lnTo>
                  <a:lnTo>
                    <a:pt x="2698" y="8130"/>
                  </a:lnTo>
                  <a:lnTo>
                    <a:pt x="11087" y="32181"/>
                  </a:lnTo>
                  <a:lnTo>
                    <a:pt x="14706" y="31889"/>
                  </a:lnTo>
                  <a:lnTo>
                    <a:pt x="11863" y="23919"/>
                  </a:lnTo>
                  <a:lnTo>
                    <a:pt x="3492" y="0"/>
                  </a:lnTo>
                  <a:close/>
                </a:path>
              </a:pathLst>
            </a:custGeom>
            <a:solidFill>
              <a:srgbClr val="FFEC50"/>
            </a:solidFill>
          </p:spPr>
          <p:txBody>
            <a:bodyPr wrap="square" lIns="0" tIns="0" rIns="0" bIns="0" rtlCol="0"/>
            <a:lstStyle/>
            <a:p>
              <a:endParaRPr/>
            </a:p>
          </p:txBody>
        </p:sp>
        <p:sp>
          <p:nvSpPr>
            <p:cNvPr id="10355" name="object 10355"/>
            <p:cNvSpPr/>
            <p:nvPr/>
          </p:nvSpPr>
          <p:spPr>
            <a:xfrm>
              <a:off x="5915837" y="8655329"/>
              <a:ext cx="11430" cy="32384"/>
            </a:xfrm>
            <a:custGeom>
              <a:avLst/>
              <a:gdLst/>
              <a:ahLst/>
              <a:cxnLst/>
              <a:rect l="l" t="t" r="r" b="b"/>
              <a:pathLst>
                <a:path w="11429" h="32384">
                  <a:moveTo>
                    <a:pt x="11087" y="31965"/>
                  </a:moveTo>
                  <a:lnTo>
                    <a:pt x="8252" y="23929"/>
                  </a:lnTo>
                  <a:lnTo>
                    <a:pt x="5453" y="15901"/>
                  </a:lnTo>
                  <a:lnTo>
                    <a:pt x="2698" y="7914"/>
                  </a:lnTo>
                  <a:lnTo>
                    <a:pt x="0" y="0"/>
                  </a:lnTo>
                </a:path>
              </a:pathLst>
            </a:custGeom>
            <a:ln w="25400">
              <a:solidFill>
                <a:srgbClr val="FEE94B"/>
              </a:solidFill>
            </a:ln>
          </p:spPr>
          <p:txBody>
            <a:bodyPr wrap="square" lIns="0" tIns="0" rIns="0" bIns="0" rtlCol="0"/>
            <a:lstStyle/>
            <a:p>
              <a:endParaRPr/>
            </a:p>
          </p:txBody>
        </p:sp>
        <p:sp>
          <p:nvSpPr>
            <p:cNvPr id="10356" name="object 10356"/>
            <p:cNvSpPr/>
            <p:nvPr/>
          </p:nvSpPr>
          <p:spPr>
            <a:xfrm>
              <a:off x="5915837" y="8655113"/>
              <a:ext cx="15240" cy="32384"/>
            </a:xfrm>
            <a:custGeom>
              <a:avLst/>
              <a:gdLst/>
              <a:ahLst/>
              <a:cxnLst/>
              <a:rect l="l" t="t" r="r" b="b"/>
              <a:pathLst>
                <a:path w="15239" h="32384">
                  <a:moveTo>
                    <a:pt x="0" y="215"/>
                  </a:moveTo>
                  <a:lnTo>
                    <a:pt x="3492" y="0"/>
                  </a:lnTo>
                </a:path>
                <a:path w="15239" h="32384">
                  <a:moveTo>
                    <a:pt x="3492" y="0"/>
                  </a:moveTo>
                  <a:lnTo>
                    <a:pt x="6257" y="7963"/>
                  </a:lnTo>
                  <a:lnTo>
                    <a:pt x="9047" y="15940"/>
                  </a:lnTo>
                  <a:lnTo>
                    <a:pt x="11863" y="23919"/>
                  </a:lnTo>
                  <a:lnTo>
                    <a:pt x="14706" y="31889"/>
                  </a:lnTo>
                </a:path>
              </a:pathLst>
            </a:custGeom>
            <a:ln w="25400">
              <a:solidFill>
                <a:srgbClr val="FFEF55"/>
              </a:solidFill>
            </a:ln>
          </p:spPr>
          <p:txBody>
            <a:bodyPr wrap="square" lIns="0" tIns="0" rIns="0" bIns="0" rtlCol="0"/>
            <a:lstStyle/>
            <a:p>
              <a:endParaRPr/>
            </a:p>
          </p:txBody>
        </p:sp>
        <p:sp>
          <p:nvSpPr>
            <p:cNvPr id="10357" name="object 10357"/>
            <p:cNvSpPr/>
            <p:nvPr/>
          </p:nvSpPr>
          <p:spPr>
            <a:xfrm>
              <a:off x="5926924" y="8687003"/>
              <a:ext cx="3810" cy="635"/>
            </a:xfrm>
            <a:custGeom>
              <a:avLst/>
              <a:gdLst/>
              <a:ahLst/>
              <a:cxnLst/>
              <a:rect l="l" t="t" r="r" b="b"/>
              <a:pathLst>
                <a:path w="3810" h="634">
                  <a:moveTo>
                    <a:pt x="3619" y="0"/>
                  </a:moveTo>
                  <a:lnTo>
                    <a:pt x="0" y="292"/>
                  </a:lnTo>
                </a:path>
              </a:pathLst>
            </a:custGeom>
            <a:ln w="25400">
              <a:solidFill>
                <a:srgbClr val="FEEA4A"/>
              </a:solidFill>
            </a:ln>
          </p:spPr>
          <p:txBody>
            <a:bodyPr wrap="square" lIns="0" tIns="0" rIns="0" bIns="0" rtlCol="0"/>
            <a:lstStyle/>
            <a:p>
              <a:endParaRPr/>
            </a:p>
          </p:txBody>
        </p:sp>
        <p:sp>
          <p:nvSpPr>
            <p:cNvPr id="10358" name="object 10358"/>
            <p:cNvSpPr/>
            <p:nvPr/>
          </p:nvSpPr>
          <p:spPr>
            <a:xfrm>
              <a:off x="5919330" y="8654897"/>
              <a:ext cx="15240" cy="32384"/>
            </a:xfrm>
            <a:custGeom>
              <a:avLst/>
              <a:gdLst/>
              <a:ahLst/>
              <a:cxnLst/>
              <a:rect l="l" t="t" r="r" b="b"/>
              <a:pathLst>
                <a:path w="15239" h="32384">
                  <a:moveTo>
                    <a:pt x="3467" y="0"/>
                  </a:moveTo>
                  <a:lnTo>
                    <a:pt x="0" y="215"/>
                  </a:lnTo>
                  <a:lnTo>
                    <a:pt x="2764" y="8179"/>
                  </a:lnTo>
                  <a:lnTo>
                    <a:pt x="11214" y="32105"/>
                  </a:lnTo>
                  <a:lnTo>
                    <a:pt x="14808" y="31876"/>
                  </a:lnTo>
                  <a:lnTo>
                    <a:pt x="11934" y="23920"/>
                  </a:lnTo>
                  <a:lnTo>
                    <a:pt x="3467" y="0"/>
                  </a:lnTo>
                  <a:close/>
                </a:path>
              </a:pathLst>
            </a:custGeom>
            <a:solidFill>
              <a:srgbClr val="FFF059"/>
            </a:solidFill>
          </p:spPr>
          <p:txBody>
            <a:bodyPr wrap="square" lIns="0" tIns="0" rIns="0" bIns="0" rtlCol="0"/>
            <a:lstStyle/>
            <a:p>
              <a:endParaRPr/>
            </a:p>
          </p:txBody>
        </p:sp>
        <p:sp>
          <p:nvSpPr>
            <p:cNvPr id="10359" name="object 10359"/>
            <p:cNvSpPr/>
            <p:nvPr/>
          </p:nvSpPr>
          <p:spPr>
            <a:xfrm>
              <a:off x="5919330" y="8655113"/>
              <a:ext cx="11430" cy="32384"/>
            </a:xfrm>
            <a:custGeom>
              <a:avLst/>
              <a:gdLst/>
              <a:ahLst/>
              <a:cxnLst/>
              <a:rect l="l" t="t" r="r" b="b"/>
              <a:pathLst>
                <a:path w="11429" h="32384">
                  <a:moveTo>
                    <a:pt x="11214" y="31889"/>
                  </a:moveTo>
                  <a:lnTo>
                    <a:pt x="8370" y="23919"/>
                  </a:lnTo>
                  <a:lnTo>
                    <a:pt x="5554" y="15940"/>
                  </a:lnTo>
                  <a:lnTo>
                    <a:pt x="2764" y="7963"/>
                  </a:lnTo>
                  <a:lnTo>
                    <a:pt x="0" y="0"/>
                  </a:lnTo>
                </a:path>
              </a:pathLst>
            </a:custGeom>
            <a:ln w="25399">
              <a:solidFill>
                <a:srgbClr val="FFEF55"/>
              </a:solidFill>
            </a:ln>
          </p:spPr>
          <p:txBody>
            <a:bodyPr wrap="square" lIns="0" tIns="0" rIns="0" bIns="0" rtlCol="0"/>
            <a:lstStyle/>
            <a:p>
              <a:endParaRPr/>
            </a:p>
          </p:txBody>
        </p:sp>
        <p:sp>
          <p:nvSpPr>
            <p:cNvPr id="10360" name="object 10360"/>
            <p:cNvSpPr/>
            <p:nvPr/>
          </p:nvSpPr>
          <p:spPr>
            <a:xfrm>
              <a:off x="5919330" y="8654897"/>
              <a:ext cx="3810" cy="635"/>
            </a:xfrm>
            <a:custGeom>
              <a:avLst/>
              <a:gdLst/>
              <a:ahLst/>
              <a:cxnLst/>
              <a:rect l="l" t="t" r="r" b="b"/>
              <a:pathLst>
                <a:path w="3810" h="634">
                  <a:moveTo>
                    <a:pt x="0" y="215"/>
                  </a:moveTo>
                  <a:lnTo>
                    <a:pt x="3467" y="0"/>
                  </a:lnTo>
                </a:path>
              </a:pathLst>
            </a:custGeom>
            <a:ln w="25400">
              <a:solidFill>
                <a:srgbClr val="FFF261"/>
              </a:solidFill>
            </a:ln>
          </p:spPr>
          <p:txBody>
            <a:bodyPr wrap="square" lIns="0" tIns="0" rIns="0" bIns="0" rtlCol="0"/>
            <a:lstStyle/>
            <a:p>
              <a:endParaRPr/>
            </a:p>
          </p:txBody>
        </p:sp>
        <p:sp>
          <p:nvSpPr>
            <p:cNvPr id="10361" name="object 10361"/>
            <p:cNvSpPr/>
            <p:nvPr/>
          </p:nvSpPr>
          <p:spPr>
            <a:xfrm>
              <a:off x="5922797" y="8654897"/>
              <a:ext cx="11430" cy="32384"/>
            </a:xfrm>
            <a:custGeom>
              <a:avLst/>
              <a:gdLst/>
              <a:ahLst/>
              <a:cxnLst/>
              <a:rect l="l" t="t" r="r" b="b"/>
              <a:pathLst>
                <a:path w="11429" h="32384">
                  <a:moveTo>
                    <a:pt x="0" y="0"/>
                  </a:moveTo>
                  <a:lnTo>
                    <a:pt x="2795" y="7984"/>
                  </a:lnTo>
                  <a:lnTo>
                    <a:pt x="5618" y="15957"/>
                  </a:lnTo>
                  <a:lnTo>
                    <a:pt x="8467" y="23920"/>
                  </a:lnTo>
                  <a:lnTo>
                    <a:pt x="11341" y="31876"/>
                  </a:lnTo>
                </a:path>
              </a:pathLst>
            </a:custGeom>
            <a:ln w="25400">
              <a:solidFill>
                <a:srgbClr val="FFF05C"/>
              </a:solidFill>
            </a:ln>
          </p:spPr>
          <p:txBody>
            <a:bodyPr wrap="square" lIns="0" tIns="0" rIns="0" bIns="0" rtlCol="0"/>
            <a:lstStyle/>
            <a:p>
              <a:endParaRPr/>
            </a:p>
          </p:txBody>
        </p:sp>
        <p:sp>
          <p:nvSpPr>
            <p:cNvPr id="10362" name="object 10362"/>
            <p:cNvSpPr/>
            <p:nvPr/>
          </p:nvSpPr>
          <p:spPr>
            <a:xfrm>
              <a:off x="5930544" y="8686774"/>
              <a:ext cx="3810" cy="635"/>
            </a:xfrm>
            <a:custGeom>
              <a:avLst/>
              <a:gdLst/>
              <a:ahLst/>
              <a:cxnLst/>
              <a:rect l="l" t="t" r="r" b="b"/>
              <a:pathLst>
                <a:path w="3810" h="634">
                  <a:moveTo>
                    <a:pt x="3594" y="0"/>
                  </a:moveTo>
                  <a:lnTo>
                    <a:pt x="0" y="228"/>
                  </a:lnTo>
                </a:path>
              </a:pathLst>
            </a:custGeom>
            <a:ln w="25400">
              <a:solidFill>
                <a:srgbClr val="FFEE50"/>
              </a:solidFill>
            </a:ln>
          </p:spPr>
          <p:txBody>
            <a:bodyPr wrap="square" lIns="0" tIns="0" rIns="0" bIns="0" rtlCol="0"/>
            <a:lstStyle/>
            <a:p>
              <a:endParaRPr/>
            </a:p>
          </p:txBody>
        </p:sp>
        <p:sp>
          <p:nvSpPr>
            <p:cNvPr id="10363" name="object 10363"/>
            <p:cNvSpPr/>
            <p:nvPr/>
          </p:nvSpPr>
          <p:spPr>
            <a:xfrm>
              <a:off x="5934138" y="8686444"/>
              <a:ext cx="17780" cy="32384"/>
            </a:xfrm>
            <a:custGeom>
              <a:avLst/>
              <a:gdLst/>
              <a:ahLst/>
              <a:cxnLst/>
              <a:rect l="l" t="t" r="r" b="b"/>
              <a:pathLst>
                <a:path w="17779" h="32384">
                  <a:moveTo>
                    <a:pt x="5308" y="0"/>
                  </a:moveTo>
                  <a:lnTo>
                    <a:pt x="0" y="330"/>
                  </a:lnTo>
                  <a:lnTo>
                    <a:pt x="8804" y="24129"/>
                  </a:lnTo>
                  <a:lnTo>
                    <a:pt x="11798" y="32042"/>
                  </a:lnTo>
                  <a:lnTo>
                    <a:pt x="17272" y="31724"/>
                  </a:lnTo>
                  <a:lnTo>
                    <a:pt x="8263" y="7948"/>
                  </a:lnTo>
                  <a:lnTo>
                    <a:pt x="5308" y="0"/>
                  </a:lnTo>
                  <a:close/>
                </a:path>
              </a:pathLst>
            </a:custGeom>
            <a:solidFill>
              <a:srgbClr val="FFE84A"/>
            </a:solidFill>
          </p:spPr>
          <p:txBody>
            <a:bodyPr wrap="square" lIns="0" tIns="0" rIns="0" bIns="0" rtlCol="0"/>
            <a:lstStyle/>
            <a:p>
              <a:endParaRPr/>
            </a:p>
          </p:txBody>
        </p:sp>
        <p:sp>
          <p:nvSpPr>
            <p:cNvPr id="10364" name="object 10364"/>
            <p:cNvSpPr/>
            <p:nvPr/>
          </p:nvSpPr>
          <p:spPr>
            <a:xfrm>
              <a:off x="5945936" y="8718169"/>
              <a:ext cx="5715" cy="635"/>
            </a:xfrm>
            <a:custGeom>
              <a:avLst/>
              <a:gdLst/>
              <a:ahLst/>
              <a:cxnLst/>
              <a:rect l="l" t="t" r="r" b="b"/>
              <a:pathLst>
                <a:path w="5714" h="634">
                  <a:moveTo>
                    <a:pt x="0" y="317"/>
                  </a:moveTo>
                  <a:lnTo>
                    <a:pt x="5473" y="0"/>
                  </a:lnTo>
                </a:path>
              </a:pathLst>
            </a:custGeom>
            <a:ln w="25400">
              <a:solidFill>
                <a:srgbClr val="FFE240"/>
              </a:solidFill>
            </a:ln>
          </p:spPr>
          <p:txBody>
            <a:bodyPr wrap="square" lIns="0" tIns="0" rIns="0" bIns="0" rtlCol="0"/>
            <a:lstStyle/>
            <a:p>
              <a:endParaRPr/>
            </a:p>
          </p:txBody>
        </p:sp>
        <p:sp>
          <p:nvSpPr>
            <p:cNvPr id="10365" name="object 10365"/>
            <p:cNvSpPr/>
            <p:nvPr/>
          </p:nvSpPr>
          <p:spPr>
            <a:xfrm>
              <a:off x="5939447" y="8686444"/>
              <a:ext cx="12065" cy="31750"/>
            </a:xfrm>
            <a:custGeom>
              <a:avLst/>
              <a:gdLst/>
              <a:ahLst/>
              <a:cxnLst/>
              <a:rect l="l" t="t" r="r" b="b"/>
              <a:pathLst>
                <a:path w="12064" h="31750">
                  <a:moveTo>
                    <a:pt x="11963" y="31724"/>
                  </a:moveTo>
                  <a:lnTo>
                    <a:pt x="8936" y="23811"/>
                  </a:lnTo>
                  <a:lnTo>
                    <a:pt x="5934" y="15886"/>
                  </a:lnTo>
                  <a:lnTo>
                    <a:pt x="2955" y="7948"/>
                  </a:lnTo>
                  <a:lnTo>
                    <a:pt x="0" y="0"/>
                  </a:lnTo>
                </a:path>
              </a:pathLst>
            </a:custGeom>
            <a:ln w="25400">
              <a:solidFill>
                <a:srgbClr val="FFE74A"/>
              </a:solidFill>
            </a:ln>
          </p:spPr>
          <p:txBody>
            <a:bodyPr wrap="square" lIns="0" tIns="0" rIns="0" bIns="0" rtlCol="0"/>
            <a:lstStyle/>
            <a:p>
              <a:endParaRPr/>
            </a:p>
          </p:txBody>
        </p:sp>
        <p:sp>
          <p:nvSpPr>
            <p:cNvPr id="10366" name="object 10366"/>
            <p:cNvSpPr/>
            <p:nvPr/>
          </p:nvSpPr>
          <p:spPr>
            <a:xfrm>
              <a:off x="5934138" y="8686444"/>
              <a:ext cx="5715" cy="635"/>
            </a:xfrm>
            <a:custGeom>
              <a:avLst/>
              <a:gdLst/>
              <a:ahLst/>
              <a:cxnLst/>
              <a:rect l="l" t="t" r="r" b="b"/>
              <a:pathLst>
                <a:path w="5714" h="634">
                  <a:moveTo>
                    <a:pt x="5308" y="0"/>
                  </a:moveTo>
                  <a:lnTo>
                    <a:pt x="0" y="330"/>
                  </a:lnTo>
                </a:path>
              </a:pathLst>
            </a:custGeom>
            <a:ln w="25400">
              <a:solidFill>
                <a:srgbClr val="FFEE53"/>
              </a:solidFill>
            </a:ln>
          </p:spPr>
          <p:txBody>
            <a:bodyPr wrap="square" lIns="0" tIns="0" rIns="0" bIns="0" rtlCol="0"/>
            <a:lstStyle/>
            <a:p>
              <a:endParaRPr/>
            </a:p>
          </p:txBody>
        </p:sp>
        <p:sp>
          <p:nvSpPr>
            <p:cNvPr id="10367" name="object 10367"/>
            <p:cNvSpPr/>
            <p:nvPr/>
          </p:nvSpPr>
          <p:spPr>
            <a:xfrm>
              <a:off x="5934138" y="8686774"/>
              <a:ext cx="12065" cy="31750"/>
            </a:xfrm>
            <a:custGeom>
              <a:avLst/>
              <a:gdLst/>
              <a:ahLst/>
              <a:cxnLst/>
              <a:rect l="l" t="t" r="r" b="b"/>
              <a:pathLst>
                <a:path w="12064" h="31750">
                  <a:moveTo>
                    <a:pt x="0" y="0"/>
                  </a:moveTo>
                  <a:lnTo>
                    <a:pt x="2907" y="7941"/>
                  </a:lnTo>
                  <a:lnTo>
                    <a:pt x="5842" y="15874"/>
                  </a:lnTo>
                  <a:lnTo>
                    <a:pt x="8804" y="23799"/>
                  </a:lnTo>
                  <a:lnTo>
                    <a:pt x="11798" y="31711"/>
                  </a:lnTo>
                </a:path>
              </a:pathLst>
            </a:custGeom>
            <a:ln w="25399">
              <a:solidFill>
                <a:srgbClr val="FFE94A"/>
              </a:solidFill>
            </a:ln>
          </p:spPr>
          <p:txBody>
            <a:bodyPr wrap="square" lIns="0" tIns="0" rIns="0" bIns="0" rtlCol="0"/>
            <a:lstStyle/>
            <a:p>
              <a:endParaRPr/>
            </a:p>
          </p:txBody>
        </p:sp>
        <p:sp>
          <p:nvSpPr>
            <p:cNvPr id="10368" name="object 10368"/>
            <p:cNvSpPr/>
            <p:nvPr/>
          </p:nvSpPr>
          <p:spPr>
            <a:xfrm>
              <a:off x="5922797" y="8654567"/>
              <a:ext cx="17145" cy="32384"/>
            </a:xfrm>
            <a:custGeom>
              <a:avLst/>
              <a:gdLst/>
              <a:ahLst/>
              <a:cxnLst/>
              <a:rect l="l" t="t" r="r" b="b"/>
              <a:pathLst>
                <a:path w="17145" h="32384">
                  <a:moveTo>
                    <a:pt x="5092" y="0"/>
                  </a:moveTo>
                  <a:lnTo>
                    <a:pt x="0" y="330"/>
                  </a:lnTo>
                  <a:lnTo>
                    <a:pt x="8467" y="24251"/>
                  </a:lnTo>
                  <a:lnTo>
                    <a:pt x="11341" y="32207"/>
                  </a:lnTo>
                  <a:lnTo>
                    <a:pt x="16649" y="31877"/>
                  </a:lnTo>
                  <a:lnTo>
                    <a:pt x="7950" y="7979"/>
                  </a:lnTo>
                  <a:lnTo>
                    <a:pt x="5092" y="0"/>
                  </a:lnTo>
                  <a:close/>
                </a:path>
              </a:pathLst>
            </a:custGeom>
            <a:solidFill>
              <a:srgbClr val="FFF05D"/>
            </a:solidFill>
          </p:spPr>
          <p:txBody>
            <a:bodyPr wrap="square" lIns="0" tIns="0" rIns="0" bIns="0" rtlCol="0"/>
            <a:lstStyle/>
            <a:p>
              <a:endParaRPr/>
            </a:p>
          </p:txBody>
        </p:sp>
        <p:sp>
          <p:nvSpPr>
            <p:cNvPr id="10369" name="object 10369"/>
            <p:cNvSpPr/>
            <p:nvPr/>
          </p:nvSpPr>
          <p:spPr>
            <a:xfrm>
              <a:off x="5934138" y="8686444"/>
              <a:ext cx="5715" cy="635"/>
            </a:xfrm>
            <a:custGeom>
              <a:avLst/>
              <a:gdLst/>
              <a:ahLst/>
              <a:cxnLst/>
              <a:rect l="l" t="t" r="r" b="b"/>
              <a:pathLst>
                <a:path w="5714" h="634">
                  <a:moveTo>
                    <a:pt x="0" y="330"/>
                  </a:moveTo>
                  <a:lnTo>
                    <a:pt x="5308" y="0"/>
                  </a:lnTo>
                </a:path>
              </a:pathLst>
            </a:custGeom>
            <a:ln w="25400">
              <a:solidFill>
                <a:srgbClr val="FFEE53"/>
              </a:solidFill>
            </a:ln>
          </p:spPr>
          <p:txBody>
            <a:bodyPr wrap="square" lIns="0" tIns="0" rIns="0" bIns="0" rtlCol="0"/>
            <a:lstStyle/>
            <a:p>
              <a:endParaRPr/>
            </a:p>
          </p:txBody>
        </p:sp>
        <p:sp>
          <p:nvSpPr>
            <p:cNvPr id="10370" name="object 10370"/>
            <p:cNvSpPr/>
            <p:nvPr/>
          </p:nvSpPr>
          <p:spPr>
            <a:xfrm>
              <a:off x="5927890" y="8654567"/>
              <a:ext cx="12065" cy="32384"/>
            </a:xfrm>
            <a:custGeom>
              <a:avLst/>
              <a:gdLst/>
              <a:ahLst/>
              <a:cxnLst/>
              <a:rect l="l" t="t" r="r" b="b"/>
              <a:pathLst>
                <a:path w="12064" h="32384">
                  <a:moveTo>
                    <a:pt x="11557" y="31877"/>
                  </a:moveTo>
                  <a:lnTo>
                    <a:pt x="8635" y="23919"/>
                  </a:lnTo>
                  <a:lnTo>
                    <a:pt x="5735" y="15952"/>
                  </a:lnTo>
                  <a:lnTo>
                    <a:pt x="2857" y="7979"/>
                  </a:lnTo>
                  <a:lnTo>
                    <a:pt x="0" y="0"/>
                  </a:lnTo>
                </a:path>
              </a:pathLst>
            </a:custGeom>
            <a:ln w="25400">
              <a:solidFill>
                <a:srgbClr val="FFF05E"/>
              </a:solidFill>
            </a:ln>
          </p:spPr>
          <p:txBody>
            <a:bodyPr wrap="square" lIns="0" tIns="0" rIns="0" bIns="0" rtlCol="0"/>
            <a:lstStyle/>
            <a:p>
              <a:endParaRPr/>
            </a:p>
          </p:txBody>
        </p:sp>
        <p:sp>
          <p:nvSpPr>
            <p:cNvPr id="10371" name="object 10371"/>
            <p:cNvSpPr/>
            <p:nvPr/>
          </p:nvSpPr>
          <p:spPr>
            <a:xfrm>
              <a:off x="5922797" y="8654567"/>
              <a:ext cx="5715" cy="635"/>
            </a:xfrm>
            <a:custGeom>
              <a:avLst/>
              <a:gdLst/>
              <a:ahLst/>
              <a:cxnLst/>
              <a:rect l="l" t="t" r="r" b="b"/>
              <a:pathLst>
                <a:path w="5714" h="634">
                  <a:moveTo>
                    <a:pt x="5092" y="0"/>
                  </a:moveTo>
                  <a:lnTo>
                    <a:pt x="0" y="330"/>
                  </a:lnTo>
                </a:path>
              </a:pathLst>
            </a:custGeom>
            <a:ln w="25400">
              <a:solidFill>
                <a:srgbClr val="FFF267"/>
              </a:solidFill>
            </a:ln>
          </p:spPr>
          <p:txBody>
            <a:bodyPr wrap="square" lIns="0" tIns="0" rIns="0" bIns="0" rtlCol="0"/>
            <a:lstStyle/>
            <a:p>
              <a:endParaRPr/>
            </a:p>
          </p:txBody>
        </p:sp>
        <p:sp>
          <p:nvSpPr>
            <p:cNvPr id="10372" name="object 10372"/>
            <p:cNvSpPr/>
            <p:nvPr/>
          </p:nvSpPr>
          <p:spPr>
            <a:xfrm>
              <a:off x="5922797" y="8654897"/>
              <a:ext cx="11430" cy="32384"/>
            </a:xfrm>
            <a:custGeom>
              <a:avLst/>
              <a:gdLst/>
              <a:ahLst/>
              <a:cxnLst/>
              <a:rect l="l" t="t" r="r" b="b"/>
              <a:pathLst>
                <a:path w="11429" h="32384">
                  <a:moveTo>
                    <a:pt x="0" y="0"/>
                  </a:moveTo>
                  <a:lnTo>
                    <a:pt x="2795" y="7984"/>
                  </a:lnTo>
                  <a:lnTo>
                    <a:pt x="5618" y="15957"/>
                  </a:lnTo>
                  <a:lnTo>
                    <a:pt x="8467" y="23920"/>
                  </a:lnTo>
                  <a:lnTo>
                    <a:pt x="11341" y="31876"/>
                  </a:lnTo>
                </a:path>
              </a:pathLst>
            </a:custGeom>
            <a:ln w="25400">
              <a:solidFill>
                <a:srgbClr val="FFF05C"/>
              </a:solidFill>
            </a:ln>
          </p:spPr>
          <p:txBody>
            <a:bodyPr wrap="square" lIns="0" tIns="0" rIns="0" bIns="0" rtlCol="0"/>
            <a:lstStyle/>
            <a:p>
              <a:endParaRPr/>
            </a:p>
          </p:txBody>
        </p:sp>
        <p:sp>
          <p:nvSpPr>
            <p:cNvPr id="10373" name="object 10373"/>
            <p:cNvSpPr/>
            <p:nvPr/>
          </p:nvSpPr>
          <p:spPr>
            <a:xfrm>
              <a:off x="5939447" y="8686101"/>
              <a:ext cx="17780" cy="32384"/>
            </a:xfrm>
            <a:custGeom>
              <a:avLst/>
              <a:gdLst/>
              <a:ahLst/>
              <a:cxnLst/>
              <a:rect l="l" t="t" r="r" b="b"/>
              <a:pathLst>
                <a:path w="17779" h="32384">
                  <a:moveTo>
                    <a:pt x="5245" y="0"/>
                  </a:moveTo>
                  <a:lnTo>
                    <a:pt x="0" y="342"/>
                  </a:lnTo>
                  <a:lnTo>
                    <a:pt x="8936" y="24154"/>
                  </a:lnTo>
                  <a:lnTo>
                    <a:pt x="11963" y="32067"/>
                  </a:lnTo>
                  <a:lnTo>
                    <a:pt x="17348" y="31737"/>
                  </a:lnTo>
                  <a:lnTo>
                    <a:pt x="8236" y="7948"/>
                  </a:lnTo>
                  <a:lnTo>
                    <a:pt x="5245" y="0"/>
                  </a:lnTo>
                  <a:close/>
                </a:path>
              </a:pathLst>
            </a:custGeom>
            <a:solidFill>
              <a:srgbClr val="FFE748"/>
            </a:solidFill>
          </p:spPr>
          <p:txBody>
            <a:bodyPr wrap="square" lIns="0" tIns="0" rIns="0" bIns="0" rtlCol="0"/>
            <a:lstStyle/>
            <a:p>
              <a:endParaRPr/>
            </a:p>
          </p:txBody>
        </p:sp>
        <p:sp>
          <p:nvSpPr>
            <p:cNvPr id="10374" name="object 10374"/>
            <p:cNvSpPr/>
            <p:nvPr/>
          </p:nvSpPr>
          <p:spPr>
            <a:xfrm>
              <a:off x="5951410" y="8717838"/>
              <a:ext cx="5715" cy="635"/>
            </a:xfrm>
            <a:custGeom>
              <a:avLst/>
              <a:gdLst/>
              <a:ahLst/>
              <a:cxnLst/>
              <a:rect l="l" t="t" r="r" b="b"/>
              <a:pathLst>
                <a:path w="5714" h="634">
                  <a:moveTo>
                    <a:pt x="0" y="330"/>
                  </a:moveTo>
                  <a:lnTo>
                    <a:pt x="5384" y="0"/>
                  </a:lnTo>
                </a:path>
              </a:pathLst>
            </a:custGeom>
            <a:ln w="25399">
              <a:solidFill>
                <a:srgbClr val="FFE13E"/>
              </a:solidFill>
            </a:ln>
          </p:spPr>
          <p:txBody>
            <a:bodyPr wrap="square" lIns="0" tIns="0" rIns="0" bIns="0" rtlCol="0"/>
            <a:lstStyle/>
            <a:p>
              <a:endParaRPr/>
            </a:p>
          </p:txBody>
        </p:sp>
        <p:sp>
          <p:nvSpPr>
            <p:cNvPr id="10375" name="object 10375"/>
            <p:cNvSpPr/>
            <p:nvPr/>
          </p:nvSpPr>
          <p:spPr>
            <a:xfrm>
              <a:off x="5944692" y="8686101"/>
              <a:ext cx="12700" cy="31750"/>
            </a:xfrm>
            <a:custGeom>
              <a:avLst/>
              <a:gdLst/>
              <a:ahLst/>
              <a:cxnLst/>
              <a:rect l="l" t="t" r="r" b="b"/>
              <a:pathLst>
                <a:path w="12700" h="31750">
                  <a:moveTo>
                    <a:pt x="12103" y="31737"/>
                  </a:moveTo>
                  <a:lnTo>
                    <a:pt x="9040" y="23817"/>
                  </a:lnTo>
                  <a:lnTo>
                    <a:pt x="6003" y="15887"/>
                  </a:lnTo>
                  <a:lnTo>
                    <a:pt x="2991" y="7948"/>
                  </a:lnTo>
                  <a:lnTo>
                    <a:pt x="0" y="0"/>
                  </a:lnTo>
                </a:path>
              </a:pathLst>
            </a:custGeom>
            <a:ln w="25400">
              <a:solidFill>
                <a:srgbClr val="FFE647"/>
              </a:solidFill>
            </a:ln>
          </p:spPr>
          <p:txBody>
            <a:bodyPr wrap="square" lIns="0" tIns="0" rIns="0" bIns="0" rtlCol="0"/>
            <a:lstStyle/>
            <a:p>
              <a:endParaRPr/>
            </a:p>
          </p:txBody>
        </p:sp>
        <p:sp>
          <p:nvSpPr>
            <p:cNvPr id="10376" name="object 10376"/>
            <p:cNvSpPr/>
            <p:nvPr/>
          </p:nvSpPr>
          <p:spPr>
            <a:xfrm>
              <a:off x="5939447" y="8686101"/>
              <a:ext cx="5715" cy="635"/>
            </a:xfrm>
            <a:custGeom>
              <a:avLst/>
              <a:gdLst/>
              <a:ahLst/>
              <a:cxnLst/>
              <a:rect l="l" t="t" r="r" b="b"/>
              <a:pathLst>
                <a:path w="5714" h="634">
                  <a:moveTo>
                    <a:pt x="5245" y="0"/>
                  </a:moveTo>
                  <a:lnTo>
                    <a:pt x="0" y="342"/>
                  </a:lnTo>
                </a:path>
              </a:pathLst>
            </a:custGeom>
            <a:ln w="25400">
              <a:solidFill>
                <a:srgbClr val="FFED52"/>
              </a:solidFill>
            </a:ln>
          </p:spPr>
          <p:txBody>
            <a:bodyPr wrap="square" lIns="0" tIns="0" rIns="0" bIns="0" rtlCol="0"/>
            <a:lstStyle/>
            <a:p>
              <a:endParaRPr/>
            </a:p>
          </p:txBody>
        </p:sp>
        <p:sp>
          <p:nvSpPr>
            <p:cNvPr id="10377" name="object 10377"/>
            <p:cNvSpPr/>
            <p:nvPr/>
          </p:nvSpPr>
          <p:spPr>
            <a:xfrm>
              <a:off x="5939447" y="8686444"/>
              <a:ext cx="12065" cy="31750"/>
            </a:xfrm>
            <a:custGeom>
              <a:avLst/>
              <a:gdLst/>
              <a:ahLst/>
              <a:cxnLst/>
              <a:rect l="l" t="t" r="r" b="b"/>
              <a:pathLst>
                <a:path w="12064" h="31750">
                  <a:moveTo>
                    <a:pt x="0" y="0"/>
                  </a:moveTo>
                  <a:lnTo>
                    <a:pt x="2955" y="7948"/>
                  </a:lnTo>
                  <a:lnTo>
                    <a:pt x="5934" y="15886"/>
                  </a:lnTo>
                  <a:lnTo>
                    <a:pt x="8936" y="23811"/>
                  </a:lnTo>
                  <a:lnTo>
                    <a:pt x="11963" y="31724"/>
                  </a:lnTo>
                </a:path>
              </a:pathLst>
            </a:custGeom>
            <a:ln w="25400">
              <a:solidFill>
                <a:srgbClr val="FFE74A"/>
              </a:solidFill>
            </a:ln>
          </p:spPr>
          <p:txBody>
            <a:bodyPr wrap="square" lIns="0" tIns="0" rIns="0" bIns="0" rtlCol="0"/>
            <a:lstStyle/>
            <a:p>
              <a:endParaRPr/>
            </a:p>
          </p:txBody>
        </p:sp>
        <p:sp>
          <p:nvSpPr>
            <p:cNvPr id="10378" name="object 10378"/>
            <p:cNvSpPr/>
            <p:nvPr/>
          </p:nvSpPr>
          <p:spPr>
            <a:xfrm>
              <a:off x="5927890" y="8654237"/>
              <a:ext cx="17145" cy="32384"/>
            </a:xfrm>
            <a:custGeom>
              <a:avLst/>
              <a:gdLst/>
              <a:ahLst/>
              <a:cxnLst/>
              <a:rect l="l" t="t" r="r" b="b"/>
              <a:pathLst>
                <a:path w="17145" h="32384">
                  <a:moveTo>
                    <a:pt x="5041" y="0"/>
                  </a:moveTo>
                  <a:lnTo>
                    <a:pt x="0" y="330"/>
                  </a:lnTo>
                  <a:lnTo>
                    <a:pt x="8635" y="24249"/>
                  </a:lnTo>
                  <a:lnTo>
                    <a:pt x="11557" y="32207"/>
                  </a:lnTo>
                  <a:lnTo>
                    <a:pt x="16802" y="31864"/>
                  </a:lnTo>
                  <a:lnTo>
                    <a:pt x="5041" y="0"/>
                  </a:lnTo>
                  <a:close/>
                </a:path>
              </a:pathLst>
            </a:custGeom>
            <a:solidFill>
              <a:srgbClr val="FFEF5E"/>
            </a:solidFill>
          </p:spPr>
          <p:txBody>
            <a:bodyPr wrap="square" lIns="0" tIns="0" rIns="0" bIns="0" rtlCol="0"/>
            <a:lstStyle/>
            <a:p>
              <a:endParaRPr/>
            </a:p>
          </p:txBody>
        </p:sp>
        <p:sp>
          <p:nvSpPr>
            <p:cNvPr id="10379" name="object 10379"/>
            <p:cNvSpPr/>
            <p:nvPr/>
          </p:nvSpPr>
          <p:spPr>
            <a:xfrm>
              <a:off x="5939447" y="8686101"/>
              <a:ext cx="5715" cy="635"/>
            </a:xfrm>
            <a:custGeom>
              <a:avLst/>
              <a:gdLst/>
              <a:ahLst/>
              <a:cxnLst/>
              <a:rect l="l" t="t" r="r" b="b"/>
              <a:pathLst>
                <a:path w="5714" h="634">
                  <a:moveTo>
                    <a:pt x="0" y="342"/>
                  </a:moveTo>
                  <a:lnTo>
                    <a:pt x="5245" y="0"/>
                  </a:lnTo>
                </a:path>
              </a:pathLst>
            </a:custGeom>
            <a:ln w="25400">
              <a:solidFill>
                <a:srgbClr val="FFED52"/>
              </a:solidFill>
            </a:ln>
          </p:spPr>
          <p:txBody>
            <a:bodyPr wrap="square" lIns="0" tIns="0" rIns="0" bIns="0" rtlCol="0"/>
            <a:lstStyle/>
            <a:p>
              <a:endParaRPr/>
            </a:p>
          </p:txBody>
        </p:sp>
        <p:sp>
          <p:nvSpPr>
            <p:cNvPr id="10380" name="object 10380"/>
            <p:cNvSpPr/>
            <p:nvPr/>
          </p:nvSpPr>
          <p:spPr>
            <a:xfrm>
              <a:off x="5932932" y="8654237"/>
              <a:ext cx="12065" cy="32384"/>
            </a:xfrm>
            <a:custGeom>
              <a:avLst/>
              <a:gdLst/>
              <a:ahLst/>
              <a:cxnLst/>
              <a:rect l="l" t="t" r="r" b="b"/>
              <a:pathLst>
                <a:path w="12064" h="32384">
                  <a:moveTo>
                    <a:pt x="11760" y="31864"/>
                  </a:moveTo>
                  <a:lnTo>
                    <a:pt x="8790" y="23906"/>
                  </a:lnTo>
                  <a:lnTo>
                    <a:pt x="5841" y="15941"/>
                  </a:lnTo>
                  <a:lnTo>
                    <a:pt x="2912" y="7972"/>
                  </a:lnTo>
                  <a:lnTo>
                    <a:pt x="0" y="0"/>
                  </a:lnTo>
                </a:path>
              </a:pathLst>
            </a:custGeom>
            <a:ln w="25400">
              <a:solidFill>
                <a:srgbClr val="FFEF5E"/>
              </a:solidFill>
            </a:ln>
          </p:spPr>
          <p:txBody>
            <a:bodyPr wrap="square" lIns="0" tIns="0" rIns="0" bIns="0" rtlCol="0"/>
            <a:lstStyle/>
            <a:p>
              <a:endParaRPr/>
            </a:p>
          </p:txBody>
        </p:sp>
        <p:sp>
          <p:nvSpPr>
            <p:cNvPr id="10381" name="object 10381"/>
            <p:cNvSpPr/>
            <p:nvPr/>
          </p:nvSpPr>
          <p:spPr>
            <a:xfrm>
              <a:off x="5927890" y="8654237"/>
              <a:ext cx="5080" cy="635"/>
            </a:xfrm>
            <a:custGeom>
              <a:avLst/>
              <a:gdLst/>
              <a:ahLst/>
              <a:cxnLst/>
              <a:rect l="l" t="t" r="r" b="b"/>
              <a:pathLst>
                <a:path w="5079" h="634">
                  <a:moveTo>
                    <a:pt x="5041" y="0"/>
                  </a:moveTo>
                  <a:lnTo>
                    <a:pt x="0" y="330"/>
                  </a:lnTo>
                </a:path>
              </a:pathLst>
            </a:custGeom>
            <a:ln w="25400">
              <a:solidFill>
                <a:srgbClr val="FFF26A"/>
              </a:solidFill>
            </a:ln>
          </p:spPr>
          <p:txBody>
            <a:bodyPr wrap="square" lIns="0" tIns="0" rIns="0" bIns="0" rtlCol="0"/>
            <a:lstStyle/>
            <a:p>
              <a:endParaRPr/>
            </a:p>
          </p:txBody>
        </p:sp>
        <p:sp>
          <p:nvSpPr>
            <p:cNvPr id="10382" name="object 10382"/>
            <p:cNvSpPr/>
            <p:nvPr/>
          </p:nvSpPr>
          <p:spPr>
            <a:xfrm>
              <a:off x="5927890" y="8654567"/>
              <a:ext cx="12065" cy="32384"/>
            </a:xfrm>
            <a:custGeom>
              <a:avLst/>
              <a:gdLst/>
              <a:ahLst/>
              <a:cxnLst/>
              <a:rect l="l" t="t" r="r" b="b"/>
              <a:pathLst>
                <a:path w="12064" h="32384">
                  <a:moveTo>
                    <a:pt x="0" y="0"/>
                  </a:moveTo>
                  <a:lnTo>
                    <a:pt x="2857" y="7979"/>
                  </a:lnTo>
                  <a:lnTo>
                    <a:pt x="5735" y="15952"/>
                  </a:lnTo>
                  <a:lnTo>
                    <a:pt x="8635" y="23919"/>
                  </a:lnTo>
                  <a:lnTo>
                    <a:pt x="11557" y="31877"/>
                  </a:lnTo>
                </a:path>
              </a:pathLst>
            </a:custGeom>
            <a:ln w="25400">
              <a:solidFill>
                <a:srgbClr val="FFF05E"/>
              </a:solidFill>
            </a:ln>
          </p:spPr>
          <p:txBody>
            <a:bodyPr wrap="square" lIns="0" tIns="0" rIns="0" bIns="0" rtlCol="0"/>
            <a:lstStyle/>
            <a:p>
              <a:endParaRPr/>
            </a:p>
          </p:txBody>
        </p:sp>
        <p:sp>
          <p:nvSpPr>
            <p:cNvPr id="10383" name="object 10383"/>
            <p:cNvSpPr/>
            <p:nvPr/>
          </p:nvSpPr>
          <p:spPr>
            <a:xfrm>
              <a:off x="5954865" y="8711666"/>
              <a:ext cx="17780" cy="6350"/>
            </a:xfrm>
            <a:custGeom>
              <a:avLst/>
              <a:gdLst/>
              <a:ahLst/>
              <a:cxnLst/>
              <a:rect l="l" t="t" r="r" b="b"/>
              <a:pathLst>
                <a:path w="17779" h="6350">
                  <a:moveTo>
                    <a:pt x="15278" y="0"/>
                  </a:moveTo>
                  <a:lnTo>
                    <a:pt x="10299" y="431"/>
                  </a:lnTo>
                  <a:lnTo>
                    <a:pt x="5207" y="825"/>
                  </a:lnTo>
                  <a:lnTo>
                    <a:pt x="0" y="1181"/>
                  </a:lnTo>
                  <a:lnTo>
                    <a:pt x="1930" y="6172"/>
                  </a:lnTo>
                  <a:lnTo>
                    <a:pt x="7175" y="5816"/>
                  </a:lnTo>
                  <a:lnTo>
                    <a:pt x="12293" y="5422"/>
                  </a:lnTo>
                  <a:lnTo>
                    <a:pt x="17284" y="4965"/>
                  </a:lnTo>
                  <a:lnTo>
                    <a:pt x="15278" y="0"/>
                  </a:lnTo>
                  <a:close/>
                </a:path>
              </a:pathLst>
            </a:custGeom>
            <a:solidFill>
              <a:srgbClr val="FFDF3B"/>
            </a:solidFill>
          </p:spPr>
          <p:txBody>
            <a:bodyPr wrap="square" lIns="0" tIns="0" rIns="0" bIns="0" rtlCol="0"/>
            <a:lstStyle/>
            <a:p>
              <a:endParaRPr/>
            </a:p>
          </p:txBody>
        </p:sp>
        <p:sp>
          <p:nvSpPr>
            <p:cNvPr id="10384" name="object 10384"/>
            <p:cNvSpPr/>
            <p:nvPr/>
          </p:nvSpPr>
          <p:spPr>
            <a:xfrm>
              <a:off x="5956795" y="8716632"/>
              <a:ext cx="15875" cy="1270"/>
            </a:xfrm>
            <a:custGeom>
              <a:avLst/>
              <a:gdLst/>
              <a:ahLst/>
              <a:cxnLst/>
              <a:rect l="l" t="t" r="r" b="b"/>
              <a:pathLst>
                <a:path w="15875" h="1270">
                  <a:moveTo>
                    <a:pt x="0" y="1206"/>
                  </a:moveTo>
                  <a:lnTo>
                    <a:pt x="5245" y="850"/>
                  </a:lnTo>
                  <a:lnTo>
                    <a:pt x="10363" y="457"/>
                  </a:lnTo>
                  <a:lnTo>
                    <a:pt x="15354" y="0"/>
                  </a:lnTo>
                </a:path>
              </a:pathLst>
            </a:custGeom>
            <a:ln w="25400">
              <a:solidFill>
                <a:srgbClr val="FFDE3A"/>
              </a:solidFill>
            </a:ln>
          </p:spPr>
          <p:txBody>
            <a:bodyPr wrap="square" lIns="0" tIns="0" rIns="0" bIns="0" rtlCol="0"/>
            <a:lstStyle/>
            <a:p>
              <a:endParaRPr/>
            </a:p>
          </p:txBody>
        </p:sp>
        <p:sp>
          <p:nvSpPr>
            <p:cNvPr id="10385" name="object 10385"/>
            <p:cNvSpPr/>
            <p:nvPr/>
          </p:nvSpPr>
          <p:spPr>
            <a:xfrm>
              <a:off x="5970143" y="8711666"/>
              <a:ext cx="2540" cy="5080"/>
            </a:xfrm>
            <a:custGeom>
              <a:avLst/>
              <a:gdLst/>
              <a:ahLst/>
              <a:cxnLst/>
              <a:rect l="l" t="t" r="r" b="b"/>
              <a:pathLst>
                <a:path w="2539" h="5079">
                  <a:moveTo>
                    <a:pt x="2006" y="4965"/>
                  </a:moveTo>
                  <a:lnTo>
                    <a:pt x="0" y="0"/>
                  </a:lnTo>
                </a:path>
              </a:pathLst>
            </a:custGeom>
            <a:ln w="25400">
              <a:solidFill>
                <a:srgbClr val="FFDE38"/>
              </a:solidFill>
            </a:ln>
          </p:spPr>
          <p:txBody>
            <a:bodyPr wrap="square" lIns="0" tIns="0" rIns="0" bIns="0" rtlCol="0"/>
            <a:lstStyle/>
            <a:p>
              <a:endParaRPr/>
            </a:p>
          </p:txBody>
        </p:sp>
        <p:sp>
          <p:nvSpPr>
            <p:cNvPr id="10386" name="object 10386"/>
            <p:cNvSpPr/>
            <p:nvPr/>
          </p:nvSpPr>
          <p:spPr>
            <a:xfrm>
              <a:off x="5954865" y="8711666"/>
              <a:ext cx="15875" cy="1270"/>
            </a:xfrm>
            <a:custGeom>
              <a:avLst/>
              <a:gdLst/>
              <a:ahLst/>
              <a:cxnLst/>
              <a:rect l="l" t="t" r="r" b="b"/>
              <a:pathLst>
                <a:path w="15875" h="1270">
                  <a:moveTo>
                    <a:pt x="15278" y="0"/>
                  </a:moveTo>
                  <a:lnTo>
                    <a:pt x="10299" y="431"/>
                  </a:lnTo>
                  <a:lnTo>
                    <a:pt x="5207" y="825"/>
                  </a:lnTo>
                  <a:lnTo>
                    <a:pt x="0" y="1181"/>
                  </a:lnTo>
                </a:path>
              </a:pathLst>
            </a:custGeom>
            <a:ln w="25400">
              <a:solidFill>
                <a:srgbClr val="FFE03B"/>
              </a:solidFill>
            </a:ln>
          </p:spPr>
          <p:txBody>
            <a:bodyPr wrap="square" lIns="0" tIns="0" rIns="0" bIns="0" rtlCol="0"/>
            <a:lstStyle/>
            <a:p>
              <a:endParaRPr/>
            </a:p>
          </p:txBody>
        </p:sp>
        <p:sp>
          <p:nvSpPr>
            <p:cNvPr id="10387" name="object 10387"/>
            <p:cNvSpPr/>
            <p:nvPr/>
          </p:nvSpPr>
          <p:spPr>
            <a:xfrm>
              <a:off x="5954865" y="8712847"/>
              <a:ext cx="2540" cy="5080"/>
            </a:xfrm>
            <a:custGeom>
              <a:avLst/>
              <a:gdLst/>
              <a:ahLst/>
              <a:cxnLst/>
              <a:rect l="l" t="t" r="r" b="b"/>
              <a:pathLst>
                <a:path w="2539" h="5079">
                  <a:moveTo>
                    <a:pt x="0" y="0"/>
                  </a:moveTo>
                  <a:lnTo>
                    <a:pt x="1930" y="4991"/>
                  </a:lnTo>
                </a:path>
              </a:pathLst>
            </a:custGeom>
            <a:ln w="25400">
              <a:solidFill>
                <a:srgbClr val="FFE13E"/>
              </a:solidFill>
            </a:ln>
          </p:spPr>
          <p:txBody>
            <a:bodyPr wrap="square" lIns="0" tIns="0" rIns="0" bIns="0" rtlCol="0"/>
            <a:lstStyle/>
            <a:p>
              <a:endParaRPr/>
            </a:p>
          </p:txBody>
        </p:sp>
        <p:sp>
          <p:nvSpPr>
            <p:cNvPr id="10388" name="object 10388"/>
            <p:cNvSpPr/>
            <p:nvPr/>
          </p:nvSpPr>
          <p:spPr>
            <a:xfrm>
              <a:off x="5949276" y="8698065"/>
              <a:ext cx="13335" cy="15240"/>
            </a:xfrm>
            <a:custGeom>
              <a:avLst/>
              <a:gdLst/>
              <a:ahLst/>
              <a:cxnLst/>
              <a:rect l="l" t="t" r="r" b="b"/>
              <a:pathLst>
                <a:path w="13335" h="15240">
                  <a:moveTo>
                    <a:pt x="2578" y="0"/>
                  </a:moveTo>
                  <a:lnTo>
                    <a:pt x="0" y="177"/>
                  </a:lnTo>
                  <a:lnTo>
                    <a:pt x="3708" y="9931"/>
                  </a:lnTo>
                  <a:lnTo>
                    <a:pt x="5587" y="14782"/>
                  </a:lnTo>
                  <a:lnTo>
                    <a:pt x="13322" y="14224"/>
                  </a:lnTo>
                  <a:lnTo>
                    <a:pt x="7874" y="279"/>
                  </a:lnTo>
                  <a:lnTo>
                    <a:pt x="2578" y="0"/>
                  </a:lnTo>
                  <a:close/>
                </a:path>
              </a:pathLst>
            </a:custGeom>
            <a:solidFill>
              <a:srgbClr val="FFE442"/>
            </a:solidFill>
          </p:spPr>
          <p:txBody>
            <a:bodyPr wrap="square" lIns="0" tIns="0" rIns="0" bIns="0" rtlCol="0"/>
            <a:lstStyle/>
            <a:p>
              <a:endParaRPr/>
            </a:p>
          </p:txBody>
        </p:sp>
        <p:sp>
          <p:nvSpPr>
            <p:cNvPr id="10389" name="object 10389"/>
            <p:cNvSpPr/>
            <p:nvPr/>
          </p:nvSpPr>
          <p:spPr>
            <a:xfrm>
              <a:off x="5954865" y="8712289"/>
              <a:ext cx="8255" cy="635"/>
            </a:xfrm>
            <a:custGeom>
              <a:avLst/>
              <a:gdLst/>
              <a:ahLst/>
              <a:cxnLst/>
              <a:rect l="l" t="t" r="r" b="b"/>
              <a:pathLst>
                <a:path w="8254" h="634">
                  <a:moveTo>
                    <a:pt x="0" y="558"/>
                  </a:moveTo>
                  <a:lnTo>
                    <a:pt x="7734" y="0"/>
                  </a:lnTo>
                </a:path>
              </a:pathLst>
            </a:custGeom>
            <a:ln w="25400">
              <a:solidFill>
                <a:srgbClr val="FFE13D"/>
              </a:solidFill>
            </a:ln>
          </p:spPr>
          <p:txBody>
            <a:bodyPr wrap="square" lIns="0" tIns="0" rIns="0" bIns="0" rtlCol="0"/>
            <a:lstStyle/>
            <a:p>
              <a:endParaRPr/>
            </a:p>
          </p:txBody>
        </p:sp>
        <p:sp>
          <p:nvSpPr>
            <p:cNvPr id="10390" name="object 10390"/>
            <p:cNvSpPr/>
            <p:nvPr/>
          </p:nvSpPr>
          <p:spPr>
            <a:xfrm>
              <a:off x="5957150" y="8698344"/>
              <a:ext cx="5715" cy="13970"/>
            </a:xfrm>
            <a:custGeom>
              <a:avLst/>
              <a:gdLst/>
              <a:ahLst/>
              <a:cxnLst/>
              <a:rect l="l" t="t" r="r" b="b"/>
              <a:pathLst>
                <a:path w="5714" h="13970">
                  <a:moveTo>
                    <a:pt x="5448" y="13944"/>
                  </a:moveTo>
                  <a:lnTo>
                    <a:pt x="3657" y="9398"/>
                  </a:lnTo>
                  <a:lnTo>
                    <a:pt x="1841" y="4737"/>
                  </a:lnTo>
                  <a:lnTo>
                    <a:pt x="0" y="0"/>
                  </a:lnTo>
                </a:path>
              </a:pathLst>
            </a:custGeom>
            <a:ln w="25400">
              <a:solidFill>
                <a:srgbClr val="FFE441"/>
              </a:solidFill>
            </a:ln>
          </p:spPr>
          <p:txBody>
            <a:bodyPr wrap="square" lIns="0" tIns="0" rIns="0" bIns="0" rtlCol="0"/>
            <a:lstStyle/>
            <a:p>
              <a:endParaRPr/>
            </a:p>
          </p:txBody>
        </p:sp>
        <p:sp>
          <p:nvSpPr>
            <p:cNvPr id="10391" name="object 10391"/>
            <p:cNvSpPr/>
            <p:nvPr/>
          </p:nvSpPr>
          <p:spPr>
            <a:xfrm>
              <a:off x="5949276" y="8685542"/>
              <a:ext cx="8255" cy="26034"/>
            </a:xfrm>
            <a:custGeom>
              <a:avLst/>
              <a:gdLst/>
              <a:ahLst/>
              <a:cxnLst/>
              <a:rect l="l" t="t" r="r" b="b"/>
              <a:pathLst>
                <a:path w="8254" h="26034">
                  <a:moveTo>
                    <a:pt x="7874" y="0"/>
                  </a:moveTo>
                  <a:lnTo>
                    <a:pt x="0" y="0"/>
                  </a:lnTo>
                  <a:lnTo>
                    <a:pt x="0" y="25501"/>
                  </a:lnTo>
                  <a:lnTo>
                    <a:pt x="7874" y="25501"/>
                  </a:lnTo>
                  <a:lnTo>
                    <a:pt x="7874" y="0"/>
                  </a:lnTo>
                  <a:close/>
                </a:path>
              </a:pathLst>
            </a:custGeom>
            <a:solidFill>
              <a:srgbClr val="FFE747"/>
            </a:solidFill>
          </p:spPr>
          <p:txBody>
            <a:bodyPr wrap="square" lIns="0" tIns="0" rIns="0" bIns="0" rtlCol="0"/>
            <a:lstStyle/>
            <a:p>
              <a:endParaRPr/>
            </a:p>
          </p:txBody>
        </p:sp>
        <p:sp>
          <p:nvSpPr>
            <p:cNvPr id="10392" name="object 10392"/>
            <p:cNvSpPr/>
            <p:nvPr/>
          </p:nvSpPr>
          <p:spPr>
            <a:xfrm>
              <a:off x="5949276" y="8698242"/>
              <a:ext cx="5715" cy="14604"/>
            </a:xfrm>
            <a:custGeom>
              <a:avLst/>
              <a:gdLst/>
              <a:ahLst/>
              <a:cxnLst/>
              <a:rect l="l" t="t" r="r" b="b"/>
              <a:pathLst>
                <a:path w="5714" h="14604">
                  <a:moveTo>
                    <a:pt x="0" y="0"/>
                  </a:moveTo>
                  <a:lnTo>
                    <a:pt x="1841" y="4864"/>
                  </a:lnTo>
                  <a:lnTo>
                    <a:pt x="3708" y="9753"/>
                  </a:lnTo>
                  <a:lnTo>
                    <a:pt x="5587" y="14605"/>
                  </a:lnTo>
                </a:path>
              </a:pathLst>
            </a:custGeom>
            <a:ln w="25400">
              <a:solidFill>
                <a:srgbClr val="FFE544"/>
              </a:solidFill>
            </a:ln>
          </p:spPr>
          <p:txBody>
            <a:bodyPr wrap="square" lIns="0" tIns="0" rIns="0" bIns="0" rtlCol="0"/>
            <a:lstStyle/>
            <a:p>
              <a:endParaRPr/>
            </a:p>
          </p:txBody>
        </p:sp>
        <p:sp>
          <p:nvSpPr>
            <p:cNvPr id="10393" name="object 10393"/>
            <p:cNvSpPr/>
            <p:nvPr/>
          </p:nvSpPr>
          <p:spPr>
            <a:xfrm>
              <a:off x="5943765" y="8683409"/>
              <a:ext cx="13970" cy="15240"/>
            </a:xfrm>
            <a:custGeom>
              <a:avLst/>
              <a:gdLst/>
              <a:ahLst/>
              <a:cxnLst/>
              <a:rect l="l" t="t" r="r" b="b"/>
              <a:pathLst>
                <a:path w="13970" h="15240">
                  <a:moveTo>
                    <a:pt x="2527" y="0"/>
                  </a:moveTo>
                  <a:lnTo>
                    <a:pt x="0" y="177"/>
                  </a:lnTo>
                  <a:lnTo>
                    <a:pt x="3657" y="9956"/>
                  </a:lnTo>
                  <a:lnTo>
                    <a:pt x="5511" y="14833"/>
                  </a:lnTo>
                  <a:lnTo>
                    <a:pt x="8089" y="14655"/>
                  </a:lnTo>
                  <a:lnTo>
                    <a:pt x="13385" y="14935"/>
                  </a:lnTo>
                  <a:lnTo>
                    <a:pt x="7848" y="444"/>
                  </a:lnTo>
                  <a:lnTo>
                    <a:pt x="2527" y="0"/>
                  </a:lnTo>
                  <a:close/>
                </a:path>
              </a:pathLst>
            </a:custGeom>
            <a:solidFill>
              <a:srgbClr val="FFE94D"/>
            </a:solidFill>
          </p:spPr>
          <p:txBody>
            <a:bodyPr wrap="square" lIns="0" tIns="0" rIns="0" bIns="0" rtlCol="0"/>
            <a:lstStyle/>
            <a:p>
              <a:endParaRPr/>
            </a:p>
          </p:txBody>
        </p:sp>
        <p:sp>
          <p:nvSpPr>
            <p:cNvPr id="10394" name="object 10394"/>
            <p:cNvSpPr/>
            <p:nvPr/>
          </p:nvSpPr>
          <p:spPr>
            <a:xfrm>
              <a:off x="5949276" y="8685542"/>
              <a:ext cx="8255" cy="26034"/>
            </a:xfrm>
            <a:custGeom>
              <a:avLst/>
              <a:gdLst/>
              <a:ahLst/>
              <a:cxnLst/>
              <a:rect l="l" t="t" r="r" b="b"/>
              <a:pathLst>
                <a:path w="8254" h="26034">
                  <a:moveTo>
                    <a:pt x="7874" y="0"/>
                  </a:moveTo>
                  <a:lnTo>
                    <a:pt x="0" y="0"/>
                  </a:lnTo>
                  <a:lnTo>
                    <a:pt x="0" y="25501"/>
                  </a:lnTo>
                  <a:lnTo>
                    <a:pt x="7874" y="25501"/>
                  </a:lnTo>
                  <a:lnTo>
                    <a:pt x="7874" y="0"/>
                  </a:lnTo>
                  <a:close/>
                </a:path>
              </a:pathLst>
            </a:custGeom>
            <a:solidFill>
              <a:srgbClr val="FFE747"/>
            </a:solidFill>
          </p:spPr>
          <p:txBody>
            <a:bodyPr wrap="square" lIns="0" tIns="0" rIns="0" bIns="0" rtlCol="0"/>
            <a:lstStyle/>
            <a:p>
              <a:endParaRPr/>
            </a:p>
          </p:txBody>
        </p:sp>
        <p:sp>
          <p:nvSpPr>
            <p:cNvPr id="10395" name="object 10395"/>
            <p:cNvSpPr/>
            <p:nvPr/>
          </p:nvSpPr>
          <p:spPr>
            <a:xfrm>
              <a:off x="5951613" y="8683853"/>
              <a:ext cx="5715" cy="14604"/>
            </a:xfrm>
            <a:custGeom>
              <a:avLst/>
              <a:gdLst/>
              <a:ahLst/>
              <a:cxnLst/>
              <a:rect l="l" t="t" r="r" b="b"/>
              <a:pathLst>
                <a:path w="5714" h="14604">
                  <a:moveTo>
                    <a:pt x="5537" y="14490"/>
                  </a:moveTo>
                  <a:lnTo>
                    <a:pt x="3721" y="9728"/>
                  </a:lnTo>
                  <a:lnTo>
                    <a:pt x="1866" y="4902"/>
                  </a:lnTo>
                  <a:lnTo>
                    <a:pt x="0" y="0"/>
                  </a:lnTo>
                </a:path>
              </a:pathLst>
            </a:custGeom>
            <a:ln w="25400">
              <a:solidFill>
                <a:srgbClr val="FFE94D"/>
              </a:solidFill>
            </a:ln>
          </p:spPr>
          <p:txBody>
            <a:bodyPr wrap="square" lIns="0" tIns="0" rIns="0" bIns="0" rtlCol="0"/>
            <a:lstStyle/>
            <a:p>
              <a:endParaRPr/>
            </a:p>
          </p:txBody>
        </p:sp>
        <p:sp>
          <p:nvSpPr>
            <p:cNvPr id="10396" name="object 10396"/>
            <p:cNvSpPr/>
            <p:nvPr/>
          </p:nvSpPr>
          <p:spPr>
            <a:xfrm>
              <a:off x="5943765" y="8683587"/>
              <a:ext cx="8255" cy="635"/>
            </a:xfrm>
            <a:custGeom>
              <a:avLst/>
              <a:gdLst/>
              <a:ahLst/>
              <a:cxnLst/>
              <a:rect l="l" t="t" r="r" b="b"/>
              <a:pathLst>
                <a:path w="8254" h="634">
                  <a:moveTo>
                    <a:pt x="7848" y="266"/>
                  </a:moveTo>
                  <a:lnTo>
                    <a:pt x="0" y="0"/>
                  </a:lnTo>
                </a:path>
              </a:pathLst>
            </a:custGeom>
            <a:ln w="25400">
              <a:solidFill>
                <a:srgbClr val="FFEC54"/>
              </a:solidFill>
            </a:ln>
          </p:spPr>
          <p:txBody>
            <a:bodyPr wrap="square" lIns="0" tIns="0" rIns="0" bIns="0" rtlCol="0"/>
            <a:lstStyle/>
            <a:p>
              <a:endParaRPr/>
            </a:p>
          </p:txBody>
        </p:sp>
        <p:sp>
          <p:nvSpPr>
            <p:cNvPr id="10397" name="object 10397"/>
            <p:cNvSpPr/>
            <p:nvPr/>
          </p:nvSpPr>
          <p:spPr>
            <a:xfrm>
              <a:off x="5943765" y="8683587"/>
              <a:ext cx="5715" cy="15240"/>
            </a:xfrm>
            <a:custGeom>
              <a:avLst/>
              <a:gdLst/>
              <a:ahLst/>
              <a:cxnLst/>
              <a:rect l="l" t="t" r="r" b="b"/>
              <a:pathLst>
                <a:path w="5714" h="15240">
                  <a:moveTo>
                    <a:pt x="0" y="0"/>
                  </a:moveTo>
                  <a:lnTo>
                    <a:pt x="1816" y="4889"/>
                  </a:lnTo>
                  <a:lnTo>
                    <a:pt x="3657" y="9779"/>
                  </a:lnTo>
                  <a:lnTo>
                    <a:pt x="5511" y="14655"/>
                  </a:lnTo>
                </a:path>
              </a:pathLst>
            </a:custGeom>
            <a:ln w="25400">
              <a:solidFill>
                <a:srgbClr val="FFEA4D"/>
              </a:solidFill>
            </a:ln>
          </p:spPr>
          <p:txBody>
            <a:bodyPr wrap="square" lIns="0" tIns="0" rIns="0" bIns="0" rtlCol="0"/>
            <a:lstStyle/>
            <a:p>
              <a:endParaRPr/>
            </a:p>
          </p:txBody>
        </p:sp>
        <p:sp>
          <p:nvSpPr>
            <p:cNvPr id="10398" name="object 10398"/>
            <p:cNvSpPr/>
            <p:nvPr/>
          </p:nvSpPr>
          <p:spPr>
            <a:xfrm>
              <a:off x="5932932" y="8653716"/>
              <a:ext cx="19050" cy="30480"/>
            </a:xfrm>
            <a:custGeom>
              <a:avLst/>
              <a:gdLst/>
              <a:ahLst/>
              <a:cxnLst/>
              <a:rect l="l" t="t" r="r" b="b"/>
              <a:pathLst>
                <a:path w="19050" h="30479">
                  <a:moveTo>
                    <a:pt x="7277" y="0"/>
                  </a:moveTo>
                  <a:lnTo>
                    <a:pt x="0" y="520"/>
                  </a:lnTo>
                  <a:lnTo>
                    <a:pt x="10833" y="29870"/>
                  </a:lnTo>
                  <a:lnTo>
                    <a:pt x="13360" y="29692"/>
                  </a:lnTo>
                  <a:lnTo>
                    <a:pt x="18681" y="30137"/>
                  </a:lnTo>
                  <a:lnTo>
                    <a:pt x="7277" y="0"/>
                  </a:lnTo>
                  <a:close/>
                </a:path>
              </a:pathLst>
            </a:custGeom>
            <a:solidFill>
              <a:srgbClr val="FFEF61"/>
            </a:solidFill>
          </p:spPr>
          <p:txBody>
            <a:bodyPr wrap="square" lIns="0" tIns="0" rIns="0" bIns="0" rtlCol="0"/>
            <a:lstStyle/>
            <a:p>
              <a:endParaRPr/>
            </a:p>
          </p:txBody>
        </p:sp>
        <p:sp>
          <p:nvSpPr>
            <p:cNvPr id="10399" name="object 10399"/>
            <p:cNvSpPr/>
            <p:nvPr/>
          </p:nvSpPr>
          <p:spPr>
            <a:xfrm>
              <a:off x="5943765" y="8683587"/>
              <a:ext cx="8255" cy="635"/>
            </a:xfrm>
            <a:custGeom>
              <a:avLst/>
              <a:gdLst/>
              <a:ahLst/>
              <a:cxnLst/>
              <a:rect l="l" t="t" r="r" b="b"/>
              <a:pathLst>
                <a:path w="8254" h="634">
                  <a:moveTo>
                    <a:pt x="0" y="0"/>
                  </a:moveTo>
                  <a:lnTo>
                    <a:pt x="7848" y="266"/>
                  </a:lnTo>
                </a:path>
              </a:pathLst>
            </a:custGeom>
            <a:ln w="25400">
              <a:solidFill>
                <a:srgbClr val="FFEC54"/>
              </a:solidFill>
            </a:ln>
          </p:spPr>
          <p:txBody>
            <a:bodyPr wrap="square" lIns="0" tIns="0" rIns="0" bIns="0" rtlCol="0"/>
            <a:lstStyle/>
            <a:p>
              <a:endParaRPr/>
            </a:p>
          </p:txBody>
        </p:sp>
        <p:sp>
          <p:nvSpPr>
            <p:cNvPr id="10400" name="object 10400"/>
            <p:cNvSpPr/>
            <p:nvPr/>
          </p:nvSpPr>
          <p:spPr>
            <a:xfrm>
              <a:off x="5940209" y="8653716"/>
              <a:ext cx="11430" cy="30480"/>
            </a:xfrm>
            <a:custGeom>
              <a:avLst/>
              <a:gdLst/>
              <a:ahLst/>
              <a:cxnLst/>
              <a:rect l="l" t="t" r="r" b="b"/>
              <a:pathLst>
                <a:path w="11429" h="30479">
                  <a:moveTo>
                    <a:pt x="11404" y="30137"/>
                  </a:moveTo>
                  <a:lnTo>
                    <a:pt x="8590" y="22724"/>
                  </a:lnTo>
                  <a:lnTo>
                    <a:pt x="5749" y="15220"/>
                  </a:lnTo>
                  <a:lnTo>
                    <a:pt x="2885" y="7641"/>
                  </a:lnTo>
                  <a:lnTo>
                    <a:pt x="0" y="0"/>
                  </a:lnTo>
                </a:path>
              </a:pathLst>
            </a:custGeom>
            <a:ln w="25400">
              <a:solidFill>
                <a:srgbClr val="FFEF63"/>
              </a:solidFill>
            </a:ln>
          </p:spPr>
          <p:txBody>
            <a:bodyPr wrap="square" lIns="0" tIns="0" rIns="0" bIns="0" rtlCol="0"/>
            <a:lstStyle/>
            <a:p>
              <a:endParaRPr/>
            </a:p>
          </p:txBody>
        </p:sp>
        <p:sp>
          <p:nvSpPr>
            <p:cNvPr id="10401" name="object 10401"/>
            <p:cNvSpPr/>
            <p:nvPr/>
          </p:nvSpPr>
          <p:spPr>
            <a:xfrm>
              <a:off x="5932932" y="8653716"/>
              <a:ext cx="7620" cy="635"/>
            </a:xfrm>
            <a:custGeom>
              <a:avLst/>
              <a:gdLst/>
              <a:ahLst/>
              <a:cxnLst/>
              <a:rect l="l" t="t" r="r" b="b"/>
              <a:pathLst>
                <a:path w="7620" h="634">
                  <a:moveTo>
                    <a:pt x="7277" y="0"/>
                  </a:moveTo>
                  <a:lnTo>
                    <a:pt x="0" y="520"/>
                  </a:lnTo>
                </a:path>
              </a:pathLst>
            </a:custGeom>
            <a:ln w="25400">
              <a:solidFill>
                <a:srgbClr val="FFF26E"/>
              </a:solidFill>
            </a:ln>
          </p:spPr>
          <p:txBody>
            <a:bodyPr wrap="square" lIns="0" tIns="0" rIns="0" bIns="0" rtlCol="0"/>
            <a:lstStyle/>
            <a:p>
              <a:endParaRPr/>
            </a:p>
          </p:txBody>
        </p:sp>
        <p:sp>
          <p:nvSpPr>
            <p:cNvPr id="10402" name="object 10402"/>
            <p:cNvSpPr/>
            <p:nvPr/>
          </p:nvSpPr>
          <p:spPr>
            <a:xfrm>
              <a:off x="5932932" y="8654237"/>
              <a:ext cx="11430" cy="29845"/>
            </a:xfrm>
            <a:custGeom>
              <a:avLst/>
              <a:gdLst/>
              <a:ahLst/>
              <a:cxnLst/>
              <a:rect l="l" t="t" r="r" b="b"/>
              <a:pathLst>
                <a:path w="11429" h="29845">
                  <a:moveTo>
                    <a:pt x="0" y="0"/>
                  </a:moveTo>
                  <a:lnTo>
                    <a:pt x="2683" y="7343"/>
                  </a:lnTo>
                  <a:lnTo>
                    <a:pt x="5383" y="14684"/>
                  </a:lnTo>
                  <a:lnTo>
                    <a:pt x="8099" y="22020"/>
                  </a:lnTo>
                  <a:lnTo>
                    <a:pt x="10833" y="29349"/>
                  </a:lnTo>
                </a:path>
              </a:pathLst>
            </a:custGeom>
            <a:ln w="25400">
              <a:solidFill>
                <a:srgbClr val="FFEF5F"/>
              </a:solidFill>
            </a:ln>
          </p:spPr>
          <p:txBody>
            <a:bodyPr wrap="square" lIns="0" tIns="0" rIns="0" bIns="0" rtlCol="0"/>
            <a:lstStyle/>
            <a:p>
              <a:endParaRPr/>
            </a:p>
          </p:txBody>
        </p:sp>
        <p:sp>
          <p:nvSpPr>
            <p:cNvPr id="10403" name="object 10403"/>
            <p:cNvSpPr/>
            <p:nvPr/>
          </p:nvSpPr>
          <p:spPr>
            <a:xfrm>
              <a:off x="5957150" y="8698344"/>
              <a:ext cx="13335" cy="13970"/>
            </a:xfrm>
            <a:custGeom>
              <a:avLst/>
              <a:gdLst/>
              <a:ahLst/>
              <a:cxnLst/>
              <a:rect l="l" t="t" r="r" b="b"/>
              <a:pathLst>
                <a:path w="13335" h="13970">
                  <a:moveTo>
                    <a:pt x="0" y="0"/>
                  </a:moveTo>
                  <a:lnTo>
                    <a:pt x="5448" y="13944"/>
                  </a:lnTo>
                  <a:lnTo>
                    <a:pt x="12992" y="13322"/>
                  </a:lnTo>
                  <a:lnTo>
                    <a:pt x="9525" y="4635"/>
                  </a:lnTo>
                  <a:lnTo>
                    <a:pt x="7721" y="25"/>
                  </a:lnTo>
                  <a:lnTo>
                    <a:pt x="5257" y="241"/>
                  </a:lnTo>
                  <a:lnTo>
                    <a:pt x="0" y="0"/>
                  </a:lnTo>
                  <a:close/>
                </a:path>
              </a:pathLst>
            </a:custGeom>
            <a:solidFill>
              <a:srgbClr val="FFE33F"/>
            </a:solidFill>
          </p:spPr>
          <p:txBody>
            <a:bodyPr wrap="square" lIns="0" tIns="0" rIns="0" bIns="0" rtlCol="0"/>
            <a:lstStyle/>
            <a:p>
              <a:endParaRPr/>
            </a:p>
          </p:txBody>
        </p:sp>
        <p:sp>
          <p:nvSpPr>
            <p:cNvPr id="10404" name="object 10404"/>
            <p:cNvSpPr/>
            <p:nvPr/>
          </p:nvSpPr>
          <p:spPr>
            <a:xfrm>
              <a:off x="5962599" y="8711666"/>
              <a:ext cx="7620" cy="635"/>
            </a:xfrm>
            <a:custGeom>
              <a:avLst/>
              <a:gdLst/>
              <a:ahLst/>
              <a:cxnLst/>
              <a:rect l="l" t="t" r="r" b="b"/>
              <a:pathLst>
                <a:path w="7620" h="634">
                  <a:moveTo>
                    <a:pt x="0" y="622"/>
                  </a:moveTo>
                  <a:lnTo>
                    <a:pt x="7543" y="0"/>
                  </a:lnTo>
                </a:path>
              </a:pathLst>
            </a:custGeom>
            <a:ln w="25400">
              <a:solidFill>
                <a:srgbClr val="FFE03A"/>
              </a:solidFill>
            </a:ln>
          </p:spPr>
          <p:txBody>
            <a:bodyPr wrap="square" lIns="0" tIns="0" rIns="0" bIns="0" rtlCol="0"/>
            <a:lstStyle/>
            <a:p>
              <a:endParaRPr/>
            </a:p>
          </p:txBody>
        </p:sp>
        <p:sp>
          <p:nvSpPr>
            <p:cNvPr id="10405" name="object 10405"/>
            <p:cNvSpPr/>
            <p:nvPr/>
          </p:nvSpPr>
          <p:spPr>
            <a:xfrm>
              <a:off x="5964872" y="8698369"/>
              <a:ext cx="5715" cy="13335"/>
            </a:xfrm>
            <a:custGeom>
              <a:avLst/>
              <a:gdLst/>
              <a:ahLst/>
              <a:cxnLst/>
              <a:rect l="l" t="t" r="r" b="b"/>
              <a:pathLst>
                <a:path w="5714" h="13334">
                  <a:moveTo>
                    <a:pt x="5270" y="13296"/>
                  </a:moveTo>
                  <a:lnTo>
                    <a:pt x="3568" y="9055"/>
                  </a:lnTo>
                  <a:lnTo>
                    <a:pt x="1803" y="4610"/>
                  </a:lnTo>
                  <a:lnTo>
                    <a:pt x="0" y="0"/>
                  </a:lnTo>
                </a:path>
              </a:pathLst>
            </a:custGeom>
            <a:ln w="25399">
              <a:solidFill>
                <a:srgbClr val="FFE23D"/>
              </a:solidFill>
            </a:ln>
          </p:spPr>
          <p:txBody>
            <a:bodyPr wrap="square" lIns="0" tIns="0" rIns="0" bIns="0" rtlCol="0"/>
            <a:lstStyle/>
            <a:p>
              <a:endParaRPr/>
            </a:p>
          </p:txBody>
        </p:sp>
        <p:sp>
          <p:nvSpPr>
            <p:cNvPr id="10406" name="object 10406"/>
            <p:cNvSpPr/>
            <p:nvPr/>
          </p:nvSpPr>
          <p:spPr>
            <a:xfrm>
              <a:off x="5957150" y="8685644"/>
              <a:ext cx="8255" cy="26034"/>
            </a:xfrm>
            <a:custGeom>
              <a:avLst/>
              <a:gdLst/>
              <a:ahLst/>
              <a:cxnLst/>
              <a:rect l="l" t="t" r="r" b="b"/>
              <a:pathLst>
                <a:path w="8254" h="26034">
                  <a:moveTo>
                    <a:pt x="7721" y="0"/>
                  </a:moveTo>
                  <a:lnTo>
                    <a:pt x="0" y="0"/>
                  </a:lnTo>
                  <a:lnTo>
                    <a:pt x="0" y="25425"/>
                  </a:lnTo>
                  <a:lnTo>
                    <a:pt x="7721" y="25425"/>
                  </a:lnTo>
                  <a:lnTo>
                    <a:pt x="7721" y="0"/>
                  </a:lnTo>
                  <a:close/>
                </a:path>
              </a:pathLst>
            </a:custGeom>
            <a:solidFill>
              <a:srgbClr val="FFE644"/>
            </a:solidFill>
          </p:spPr>
          <p:txBody>
            <a:bodyPr wrap="square" lIns="0" tIns="0" rIns="0" bIns="0" rtlCol="0"/>
            <a:lstStyle/>
            <a:p>
              <a:endParaRPr/>
            </a:p>
          </p:txBody>
        </p:sp>
        <p:sp>
          <p:nvSpPr>
            <p:cNvPr id="10407" name="object 10407"/>
            <p:cNvSpPr/>
            <p:nvPr/>
          </p:nvSpPr>
          <p:spPr>
            <a:xfrm>
              <a:off x="5957150" y="8698344"/>
              <a:ext cx="5715" cy="13970"/>
            </a:xfrm>
            <a:custGeom>
              <a:avLst/>
              <a:gdLst/>
              <a:ahLst/>
              <a:cxnLst/>
              <a:rect l="l" t="t" r="r" b="b"/>
              <a:pathLst>
                <a:path w="5714" h="13970">
                  <a:moveTo>
                    <a:pt x="0" y="0"/>
                  </a:moveTo>
                  <a:lnTo>
                    <a:pt x="1841" y="4737"/>
                  </a:lnTo>
                  <a:lnTo>
                    <a:pt x="3657" y="9398"/>
                  </a:lnTo>
                  <a:lnTo>
                    <a:pt x="5448" y="13944"/>
                  </a:lnTo>
                </a:path>
              </a:pathLst>
            </a:custGeom>
            <a:ln w="25400">
              <a:solidFill>
                <a:srgbClr val="FFE441"/>
              </a:solidFill>
            </a:ln>
          </p:spPr>
          <p:txBody>
            <a:bodyPr wrap="square" lIns="0" tIns="0" rIns="0" bIns="0" rtlCol="0"/>
            <a:lstStyle/>
            <a:p>
              <a:endParaRPr/>
            </a:p>
          </p:txBody>
        </p:sp>
        <p:sp>
          <p:nvSpPr>
            <p:cNvPr id="10408" name="object 10408"/>
            <p:cNvSpPr/>
            <p:nvPr/>
          </p:nvSpPr>
          <p:spPr>
            <a:xfrm>
              <a:off x="5951613" y="8683853"/>
              <a:ext cx="13335" cy="15240"/>
            </a:xfrm>
            <a:custGeom>
              <a:avLst/>
              <a:gdLst/>
              <a:ahLst/>
              <a:cxnLst/>
              <a:rect l="l" t="t" r="r" b="b"/>
              <a:pathLst>
                <a:path w="13335" h="15240">
                  <a:moveTo>
                    <a:pt x="0" y="0"/>
                  </a:moveTo>
                  <a:lnTo>
                    <a:pt x="5537" y="14490"/>
                  </a:lnTo>
                  <a:lnTo>
                    <a:pt x="10795" y="14731"/>
                  </a:lnTo>
                  <a:lnTo>
                    <a:pt x="13258" y="14516"/>
                  </a:lnTo>
                  <a:lnTo>
                    <a:pt x="7696" y="203"/>
                  </a:lnTo>
                  <a:lnTo>
                    <a:pt x="5270" y="406"/>
                  </a:lnTo>
                  <a:lnTo>
                    <a:pt x="0" y="0"/>
                  </a:lnTo>
                  <a:close/>
                </a:path>
              </a:pathLst>
            </a:custGeom>
            <a:solidFill>
              <a:srgbClr val="FFE84C"/>
            </a:solidFill>
          </p:spPr>
          <p:txBody>
            <a:bodyPr wrap="square" lIns="0" tIns="0" rIns="0" bIns="0" rtlCol="0"/>
            <a:lstStyle/>
            <a:p>
              <a:endParaRPr/>
            </a:p>
          </p:txBody>
        </p:sp>
        <p:sp>
          <p:nvSpPr>
            <p:cNvPr id="10409" name="object 10409"/>
            <p:cNvSpPr/>
            <p:nvPr/>
          </p:nvSpPr>
          <p:spPr>
            <a:xfrm>
              <a:off x="5957150" y="8685644"/>
              <a:ext cx="8255" cy="26034"/>
            </a:xfrm>
            <a:custGeom>
              <a:avLst/>
              <a:gdLst/>
              <a:ahLst/>
              <a:cxnLst/>
              <a:rect l="l" t="t" r="r" b="b"/>
              <a:pathLst>
                <a:path w="8254" h="26034">
                  <a:moveTo>
                    <a:pt x="7721" y="0"/>
                  </a:moveTo>
                  <a:lnTo>
                    <a:pt x="0" y="0"/>
                  </a:lnTo>
                  <a:lnTo>
                    <a:pt x="0" y="25425"/>
                  </a:lnTo>
                  <a:lnTo>
                    <a:pt x="7721" y="25425"/>
                  </a:lnTo>
                  <a:lnTo>
                    <a:pt x="7721" y="0"/>
                  </a:lnTo>
                  <a:close/>
                </a:path>
              </a:pathLst>
            </a:custGeom>
            <a:solidFill>
              <a:srgbClr val="FFE644"/>
            </a:solidFill>
          </p:spPr>
          <p:txBody>
            <a:bodyPr wrap="square" lIns="0" tIns="0" rIns="0" bIns="0" rtlCol="0"/>
            <a:lstStyle/>
            <a:p>
              <a:endParaRPr/>
            </a:p>
          </p:txBody>
        </p:sp>
        <p:sp>
          <p:nvSpPr>
            <p:cNvPr id="10410" name="object 10410"/>
            <p:cNvSpPr/>
            <p:nvPr/>
          </p:nvSpPr>
          <p:spPr>
            <a:xfrm>
              <a:off x="5959310" y="8684056"/>
              <a:ext cx="5715" cy="14604"/>
            </a:xfrm>
            <a:custGeom>
              <a:avLst/>
              <a:gdLst/>
              <a:ahLst/>
              <a:cxnLst/>
              <a:rect l="l" t="t" r="r" b="b"/>
              <a:pathLst>
                <a:path w="5714" h="14604">
                  <a:moveTo>
                    <a:pt x="5562" y="14312"/>
                  </a:moveTo>
                  <a:lnTo>
                    <a:pt x="3759" y="9702"/>
                  </a:lnTo>
                  <a:lnTo>
                    <a:pt x="1904" y="4927"/>
                  </a:lnTo>
                  <a:lnTo>
                    <a:pt x="0" y="0"/>
                  </a:lnTo>
                </a:path>
              </a:pathLst>
            </a:custGeom>
            <a:ln w="25400">
              <a:solidFill>
                <a:srgbClr val="FFE74B"/>
              </a:solidFill>
            </a:ln>
          </p:spPr>
          <p:txBody>
            <a:bodyPr wrap="square" lIns="0" tIns="0" rIns="0" bIns="0" rtlCol="0"/>
            <a:lstStyle/>
            <a:p>
              <a:endParaRPr/>
            </a:p>
          </p:txBody>
        </p:sp>
        <p:sp>
          <p:nvSpPr>
            <p:cNvPr id="10411" name="object 10411"/>
            <p:cNvSpPr/>
            <p:nvPr/>
          </p:nvSpPr>
          <p:spPr>
            <a:xfrm>
              <a:off x="5951613" y="8683853"/>
              <a:ext cx="8255" cy="635"/>
            </a:xfrm>
            <a:custGeom>
              <a:avLst/>
              <a:gdLst/>
              <a:ahLst/>
              <a:cxnLst/>
              <a:rect l="l" t="t" r="r" b="b"/>
              <a:pathLst>
                <a:path w="8254" h="634">
                  <a:moveTo>
                    <a:pt x="7696" y="203"/>
                  </a:moveTo>
                  <a:lnTo>
                    <a:pt x="0" y="0"/>
                  </a:lnTo>
                </a:path>
              </a:pathLst>
            </a:custGeom>
            <a:ln w="25400">
              <a:solidFill>
                <a:srgbClr val="FFEB54"/>
              </a:solidFill>
            </a:ln>
          </p:spPr>
          <p:txBody>
            <a:bodyPr wrap="square" lIns="0" tIns="0" rIns="0" bIns="0" rtlCol="0"/>
            <a:lstStyle/>
            <a:p>
              <a:endParaRPr/>
            </a:p>
          </p:txBody>
        </p:sp>
        <p:sp>
          <p:nvSpPr>
            <p:cNvPr id="10412" name="object 10412"/>
            <p:cNvSpPr/>
            <p:nvPr/>
          </p:nvSpPr>
          <p:spPr>
            <a:xfrm>
              <a:off x="5951613" y="8683853"/>
              <a:ext cx="5715" cy="14604"/>
            </a:xfrm>
            <a:custGeom>
              <a:avLst/>
              <a:gdLst/>
              <a:ahLst/>
              <a:cxnLst/>
              <a:rect l="l" t="t" r="r" b="b"/>
              <a:pathLst>
                <a:path w="5714" h="14604">
                  <a:moveTo>
                    <a:pt x="0" y="0"/>
                  </a:moveTo>
                  <a:lnTo>
                    <a:pt x="1866" y="4902"/>
                  </a:lnTo>
                  <a:lnTo>
                    <a:pt x="3721" y="9728"/>
                  </a:lnTo>
                  <a:lnTo>
                    <a:pt x="5537" y="14490"/>
                  </a:lnTo>
                </a:path>
              </a:pathLst>
            </a:custGeom>
            <a:ln w="25400">
              <a:solidFill>
                <a:srgbClr val="FFE94D"/>
              </a:solidFill>
            </a:ln>
          </p:spPr>
          <p:txBody>
            <a:bodyPr wrap="square" lIns="0" tIns="0" rIns="0" bIns="0" rtlCol="0"/>
            <a:lstStyle/>
            <a:p>
              <a:endParaRPr/>
            </a:p>
          </p:txBody>
        </p:sp>
        <p:sp>
          <p:nvSpPr>
            <p:cNvPr id="10413" name="object 10413"/>
            <p:cNvSpPr/>
            <p:nvPr/>
          </p:nvSpPr>
          <p:spPr>
            <a:xfrm>
              <a:off x="5940209" y="8653196"/>
              <a:ext cx="19685" cy="31115"/>
            </a:xfrm>
            <a:custGeom>
              <a:avLst/>
              <a:gdLst/>
              <a:ahLst/>
              <a:cxnLst/>
              <a:rect l="l" t="t" r="r" b="b"/>
              <a:pathLst>
                <a:path w="19685" h="31115">
                  <a:moveTo>
                    <a:pt x="7150" y="0"/>
                  </a:moveTo>
                  <a:lnTo>
                    <a:pt x="0" y="520"/>
                  </a:lnTo>
                  <a:lnTo>
                    <a:pt x="11404" y="30657"/>
                  </a:lnTo>
                  <a:lnTo>
                    <a:pt x="16675" y="31064"/>
                  </a:lnTo>
                  <a:lnTo>
                    <a:pt x="19100" y="30860"/>
                  </a:lnTo>
                  <a:lnTo>
                    <a:pt x="7150" y="0"/>
                  </a:lnTo>
                  <a:close/>
                </a:path>
              </a:pathLst>
            </a:custGeom>
            <a:solidFill>
              <a:srgbClr val="FFEE63"/>
            </a:solidFill>
          </p:spPr>
          <p:txBody>
            <a:bodyPr wrap="square" lIns="0" tIns="0" rIns="0" bIns="0" rtlCol="0"/>
            <a:lstStyle/>
            <a:p>
              <a:endParaRPr/>
            </a:p>
          </p:txBody>
        </p:sp>
        <p:sp>
          <p:nvSpPr>
            <p:cNvPr id="10414" name="object 10414"/>
            <p:cNvSpPr/>
            <p:nvPr/>
          </p:nvSpPr>
          <p:spPr>
            <a:xfrm>
              <a:off x="5951613" y="8683853"/>
              <a:ext cx="8255" cy="635"/>
            </a:xfrm>
            <a:custGeom>
              <a:avLst/>
              <a:gdLst/>
              <a:ahLst/>
              <a:cxnLst/>
              <a:rect l="l" t="t" r="r" b="b"/>
              <a:pathLst>
                <a:path w="8254" h="634">
                  <a:moveTo>
                    <a:pt x="0" y="0"/>
                  </a:moveTo>
                  <a:lnTo>
                    <a:pt x="7696" y="203"/>
                  </a:lnTo>
                </a:path>
              </a:pathLst>
            </a:custGeom>
            <a:ln w="25400">
              <a:solidFill>
                <a:srgbClr val="FFEB54"/>
              </a:solidFill>
            </a:ln>
          </p:spPr>
          <p:txBody>
            <a:bodyPr wrap="square" lIns="0" tIns="0" rIns="0" bIns="0" rtlCol="0"/>
            <a:lstStyle/>
            <a:p>
              <a:endParaRPr/>
            </a:p>
          </p:txBody>
        </p:sp>
        <p:sp>
          <p:nvSpPr>
            <p:cNvPr id="10415" name="object 10415"/>
            <p:cNvSpPr/>
            <p:nvPr/>
          </p:nvSpPr>
          <p:spPr>
            <a:xfrm>
              <a:off x="5947359" y="8653196"/>
              <a:ext cx="12065" cy="31115"/>
            </a:xfrm>
            <a:custGeom>
              <a:avLst/>
              <a:gdLst/>
              <a:ahLst/>
              <a:cxnLst/>
              <a:rect l="l" t="t" r="r" b="b"/>
              <a:pathLst>
                <a:path w="12064" h="31115">
                  <a:moveTo>
                    <a:pt x="11950" y="30860"/>
                  </a:moveTo>
                  <a:lnTo>
                    <a:pt x="9060" y="23388"/>
                  </a:lnTo>
                  <a:lnTo>
                    <a:pt x="6103" y="15735"/>
                  </a:lnTo>
                  <a:lnTo>
                    <a:pt x="3083" y="7929"/>
                  </a:lnTo>
                  <a:lnTo>
                    <a:pt x="0" y="0"/>
                  </a:lnTo>
                </a:path>
              </a:pathLst>
            </a:custGeom>
            <a:ln w="25400">
              <a:solidFill>
                <a:srgbClr val="FFEE64"/>
              </a:solidFill>
            </a:ln>
          </p:spPr>
          <p:txBody>
            <a:bodyPr wrap="square" lIns="0" tIns="0" rIns="0" bIns="0" rtlCol="0"/>
            <a:lstStyle/>
            <a:p>
              <a:endParaRPr/>
            </a:p>
          </p:txBody>
        </p:sp>
        <p:sp>
          <p:nvSpPr>
            <p:cNvPr id="10416" name="object 10416"/>
            <p:cNvSpPr/>
            <p:nvPr/>
          </p:nvSpPr>
          <p:spPr>
            <a:xfrm>
              <a:off x="5940209" y="8653196"/>
              <a:ext cx="7620" cy="635"/>
            </a:xfrm>
            <a:custGeom>
              <a:avLst/>
              <a:gdLst/>
              <a:ahLst/>
              <a:cxnLst/>
              <a:rect l="l" t="t" r="r" b="b"/>
              <a:pathLst>
                <a:path w="7620" h="634">
                  <a:moveTo>
                    <a:pt x="7150" y="0"/>
                  </a:moveTo>
                  <a:lnTo>
                    <a:pt x="0" y="520"/>
                  </a:lnTo>
                </a:path>
              </a:pathLst>
            </a:custGeom>
            <a:ln w="25399">
              <a:solidFill>
                <a:srgbClr val="FFF273"/>
              </a:solidFill>
            </a:ln>
          </p:spPr>
          <p:txBody>
            <a:bodyPr wrap="square" lIns="0" tIns="0" rIns="0" bIns="0" rtlCol="0"/>
            <a:lstStyle/>
            <a:p>
              <a:endParaRPr/>
            </a:p>
          </p:txBody>
        </p:sp>
        <p:sp>
          <p:nvSpPr>
            <p:cNvPr id="10417" name="object 10417"/>
            <p:cNvSpPr/>
            <p:nvPr/>
          </p:nvSpPr>
          <p:spPr>
            <a:xfrm>
              <a:off x="5940209" y="8653716"/>
              <a:ext cx="11430" cy="30480"/>
            </a:xfrm>
            <a:custGeom>
              <a:avLst/>
              <a:gdLst/>
              <a:ahLst/>
              <a:cxnLst/>
              <a:rect l="l" t="t" r="r" b="b"/>
              <a:pathLst>
                <a:path w="11429" h="30479">
                  <a:moveTo>
                    <a:pt x="0" y="0"/>
                  </a:moveTo>
                  <a:lnTo>
                    <a:pt x="2885" y="7641"/>
                  </a:lnTo>
                  <a:lnTo>
                    <a:pt x="5749" y="15220"/>
                  </a:lnTo>
                  <a:lnTo>
                    <a:pt x="8590" y="22724"/>
                  </a:lnTo>
                  <a:lnTo>
                    <a:pt x="11404" y="30137"/>
                  </a:lnTo>
                </a:path>
              </a:pathLst>
            </a:custGeom>
            <a:ln w="25400">
              <a:solidFill>
                <a:srgbClr val="FFEF63"/>
              </a:solidFill>
            </a:ln>
          </p:spPr>
          <p:txBody>
            <a:bodyPr wrap="square" lIns="0" tIns="0" rIns="0" bIns="0" rtlCol="0"/>
            <a:lstStyle/>
            <a:p>
              <a:endParaRPr/>
            </a:p>
          </p:txBody>
        </p:sp>
        <p:sp>
          <p:nvSpPr>
            <p:cNvPr id="10418" name="object 10418"/>
            <p:cNvSpPr/>
            <p:nvPr/>
          </p:nvSpPr>
          <p:spPr>
            <a:xfrm>
              <a:off x="5970143" y="8710409"/>
              <a:ext cx="14604" cy="6350"/>
            </a:xfrm>
            <a:custGeom>
              <a:avLst/>
              <a:gdLst/>
              <a:ahLst/>
              <a:cxnLst/>
              <a:rect l="l" t="t" r="r" b="b"/>
              <a:pathLst>
                <a:path w="14604" h="6350">
                  <a:moveTo>
                    <a:pt x="12814" y="0"/>
                  </a:moveTo>
                  <a:lnTo>
                    <a:pt x="4356" y="876"/>
                  </a:lnTo>
                  <a:lnTo>
                    <a:pt x="0" y="1257"/>
                  </a:lnTo>
                  <a:lnTo>
                    <a:pt x="2006" y="6222"/>
                  </a:lnTo>
                  <a:lnTo>
                    <a:pt x="6248" y="5841"/>
                  </a:lnTo>
                  <a:lnTo>
                    <a:pt x="10401" y="5410"/>
                  </a:lnTo>
                  <a:lnTo>
                    <a:pt x="14490" y="4952"/>
                  </a:lnTo>
                  <a:lnTo>
                    <a:pt x="13855" y="3301"/>
                  </a:lnTo>
                  <a:lnTo>
                    <a:pt x="13436" y="1701"/>
                  </a:lnTo>
                  <a:lnTo>
                    <a:pt x="12814" y="0"/>
                  </a:lnTo>
                  <a:close/>
                </a:path>
              </a:pathLst>
            </a:custGeom>
            <a:solidFill>
              <a:srgbClr val="FFDB31"/>
            </a:solidFill>
          </p:spPr>
          <p:txBody>
            <a:bodyPr wrap="square" lIns="0" tIns="0" rIns="0" bIns="0" rtlCol="0"/>
            <a:lstStyle/>
            <a:p>
              <a:endParaRPr/>
            </a:p>
          </p:txBody>
        </p:sp>
        <p:sp>
          <p:nvSpPr>
            <p:cNvPr id="10419" name="object 10419"/>
            <p:cNvSpPr/>
            <p:nvPr/>
          </p:nvSpPr>
          <p:spPr>
            <a:xfrm>
              <a:off x="5970143" y="8711666"/>
              <a:ext cx="2540" cy="5080"/>
            </a:xfrm>
            <a:custGeom>
              <a:avLst/>
              <a:gdLst/>
              <a:ahLst/>
              <a:cxnLst/>
              <a:rect l="l" t="t" r="r" b="b"/>
              <a:pathLst>
                <a:path w="2539" h="5079">
                  <a:moveTo>
                    <a:pt x="2006" y="4965"/>
                  </a:moveTo>
                  <a:lnTo>
                    <a:pt x="0" y="0"/>
                  </a:lnTo>
                </a:path>
              </a:pathLst>
            </a:custGeom>
            <a:ln w="25400">
              <a:solidFill>
                <a:srgbClr val="FFDE38"/>
              </a:solidFill>
            </a:ln>
          </p:spPr>
          <p:txBody>
            <a:bodyPr wrap="square" lIns="0" tIns="0" rIns="0" bIns="0" rtlCol="0"/>
            <a:lstStyle/>
            <a:p>
              <a:endParaRPr/>
            </a:p>
          </p:txBody>
        </p:sp>
        <p:sp>
          <p:nvSpPr>
            <p:cNvPr id="10420" name="object 10420"/>
            <p:cNvSpPr/>
            <p:nvPr/>
          </p:nvSpPr>
          <p:spPr>
            <a:xfrm>
              <a:off x="5970143" y="8710409"/>
              <a:ext cx="13335" cy="1270"/>
            </a:xfrm>
            <a:custGeom>
              <a:avLst/>
              <a:gdLst/>
              <a:ahLst/>
              <a:cxnLst/>
              <a:rect l="l" t="t" r="r" b="b"/>
              <a:pathLst>
                <a:path w="13335" h="1270">
                  <a:moveTo>
                    <a:pt x="0" y="1257"/>
                  </a:moveTo>
                  <a:lnTo>
                    <a:pt x="4356" y="876"/>
                  </a:lnTo>
                  <a:lnTo>
                    <a:pt x="8623" y="444"/>
                  </a:lnTo>
                  <a:lnTo>
                    <a:pt x="12814" y="0"/>
                  </a:lnTo>
                </a:path>
              </a:pathLst>
            </a:custGeom>
            <a:ln w="25399">
              <a:solidFill>
                <a:srgbClr val="FFDC31"/>
              </a:solidFill>
            </a:ln>
          </p:spPr>
          <p:txBody>
            <a:bodyPr wrap="square" lIns="0" tIns="0" rIns="0" bIns="0" rtlCol="0"/>
            <a:lstStyle/>
            <a:p>
              <a:endParaRPr/>
            </a:p>
          </p:txBody>
        </p:sp>
        <p:sp>
          <p:nvSpPr>
            <p:cNvPr id="10421" name="object 10421"/>
            <p:cNvSpPr/>
            <p:nvPr/>
          </p:nvSpPr>
          <p:spPr>
            <a:xfrm>
              <a:off x="5982957" y="8710409"/>
              <a:ext cx="1905" cy="5080"/>
            </a:xfrm>
            <a:custGeom>
              <a:avLst/>
              <a:gdLst/>
              <a:ahLst/>
              <a:cxnLst/>
              <a:rect l="l" t="t" r="r" b="b"/>
              <a:pathLst>
                <a:path w="1904" h="5079">
                  <a:moveTo>
                    <a:pt x="0" y="0"/>
                  </a:moveTo>
                  <a:lnTo>
                    <a:pt x="1676" y="4952"/>
                  </a:lnTo>
                </a:path>
              </a:pathLst>
            </a:custGeom>
            <a:ln w="25399">
              <a:solidFill>
                <a:srgbClr val="FFD92A"/>
              </a:solidFill>
            </a:ln>
          </p:spPr>
          <p:txBody>
            <a:bodyPr wrap="square" lIns="0" tIns="0" rIns="0" bIns="0" rtlCol="0"/>
            <a:lstStyle/>
            <a:p>
              <a:endParaRPr/>
            </a:p>
          </p:txBody>
        </p:sp>
        <p:sp>
          <p:nvSpPr>
            <p:cNvPr id="10422" name="object 10422"/>
            <p:cNvSpPr/>
            <p:nvPr/>
          </p:nvSpPr>
          <p:spPr>
            <a:xfrm>
              <a:off x="5972149" y="8715362"/>
              <a:ext cx="12700" cy="1270"/>
            </a:xfrm>
            <a:custGeom>
              <a:avLst/>
              <a:gdLst/>
              <a:ahLst/>
              <a:cxnLst/>
              <a:rect l="l" t="t" r="r" b="b"/>
              <a:pathLst>
                <a:path w="12700" h="1270">
                  <a:moveTo>
                    <a:pt x="12484" y="0"/>
                  </a:moveTo>
                  <a:lnTo>
                    <a:pt x="0" y="1269"/>
                  </a:lnTo>
                </a:path>
              </a:pathLst>
            </a:custGeom>
            <a:ln w="25400">
              <a:solidFill>
                <a:srgbClr val="FFDA30"/>
              </a:solidFill>
            </a:ln>
          </p:spPr>
          <p:txBody>
            <a:bodyPr wrap="square" lIns="0" tIns="0" rIns="0" bIns="0" rtlCol="0"/>
            <a:lstStyle/>
            <a:p>
              <a:endParaRPr/>
            </a:p>
          </p:txBody>
        </p:sp>
        <p:sp>
          <p:nvSpPr>
            <p:cNvPr id="10423" name="object 10423"/>
            <p:cNvSpPr/>
            <p:nvPr/>
          </p:nvSpPr>
          <p:spPr>
            <a:xfrm>
              <a:off x="5982957" y="8708961"/>
              <a:ext cx="13970" cy="6985"/>
            </a:xfrm>
            <a:custGeom>
              <a:avLst/>
              <a:gdLst/>
              <a:ahLst/>
              <a:cxnLst/>
              <a:rect l="l" t="t" r="r" b="b"/>
              <a:pathLst>
                <a:path w="13970" h="6984">
                  <a:moveTo>
                    <a:pt x="12268" y="0"/>
                  </a:moveTo>
                  <a:lnTo>
                    <a:pt x="8267" y="520"/>
                  </a:lnTo>
                  <a:lnTo>
                    <a:pt x="4178" y="1003"/>
                  </a:lnTo>
                  <a:lnTo>
                    <a:pt x="0" y="1447"/>
                  </a:lnTo>
                  <a:lnTo>
                    <a:pt x="622" y="3149"/>
                  </a:lnTo>
                  <a:lnTo>
                    <a:pt x="1041" y="4749"/>
                  </a:lnTo>
                  <a:lnTo>
                    <a:pt x="1676" y="6400"/>
                  </a:lnTo>
                  <a:lnTo>
                    <a:pt x="5740" y="5943"/>
                  </a:lnTo>
                  <a:lnTo>
                    <a:pt x="9740" y="5448"/>
                  </a:lnTo>
                  <a:lnTo>
                    <a:pt x="13665" y="4914"/>
                  </a:lnTo>
                  <a:lnTo>
                    <a:pt x="13119" y="3301"/>
                  </a:lnTo>
                  <a:lnTo>
                    <a:pt x="12750" y="1663"/>
                  </a:lnTo>
                  <a:lnTo>
                    <a:pt x="12268" y="0"/>
                  </a:lnTo>
                  <a:close/>
                </a:path>
              </a:pathLst>
            </a:custGeom>
            <a:solidFill>
              <a:srgbClr val="FFD621"/>
            </a:solidFill>
          </p:spPr>
          <p:txBody>
            <a:bodyPr wrap="square" lIns="0" tIns="0" rIns="0" bIns="0" rtlCol="0"/>
            <a:lstStyle/>
            <a:p>
              <a:endParaRPr/>
            </a:p>
          </p:txBody>
        </p:sp>
        <p:sp>
          <p:nvSpPr>
            <p:cNvPr id="10424" name="object 10424"/>
            <p:cNvSpPr/>
            <p:nvPr/>
          </p:nvSpPr>
          <p:spPr>
            <a:xfrm>
              <a:off x="5982957" y="8710409"/>
              <a:ext cx="1905" cy="5080"/>
            </a:xfrm>
            <a:custGeom>
              <a:avLst/>
              <a:gdLst/>
              <a:ahLst/>
              <a:cxnLst/>
              <a:rect l="l" t="t" r="r" b="b"/>
              <a:pathLst>
                <a:path w="1904" h="5079">
                  <a:moveTo>
                    <a:pt x="1676" y="4952"/>
                  </a:moveTo>
                  <a:lnTo>
                    <a:pt x="0" y="0"/>
                  </a:lnTo>
                </a:path>
              </a:pathLst>
            </a:custGeom>
            <a:ln w="25399">
              <a:solidFill>
                <a:srgbClr val="FFD92A"/>
              </a:solidFill>
            </a:ln>
          </p:spPr>
          <p:txBody>
            <a:bodyPr wrap="square" lIns="0" tIns="0" rIns="0" bIns="0" rtlCol="0"/>
            <a:lstStyle/>
            <a:p>
              <a:endParaRPr/>
            </a:p>
          </p:txBody>
        </p:sp>
        <p:sp>
          <p:nvSpPr>
            <p:cNvPr id="10425" name="object 10425"/>
            <p:cNvSpPr/>
            <p:nvPr/>
          </p:nvSpPr>
          <p:spPr>
            <a:xfrm>
              <a:off x="5982957" y="8708961"/>
              <a:ext cx="12700" cy="1905"/>
            </a:xfrm>
            <a:custGeom>
              <a:avLst/>
              <a:gdLst/>
              <a:ahLst/>
              <a:cxnLst/>
              <a:rect l="l" t="t" r="r" b="b"/>
              <a:pathLst>
                <a:path w="12700" h="1904">
                  <a:moveTo>
                    <a:pt x="0" y="1447"/>
                  </a:moveTo>
                  <a:lnTo>
                    <a:pt x="12268" y="0"/>
                  </a:lnTo>
                </a:path>
              </a:pathLst>
            </a:custGeom>
            <a:ln w="25399">
              <a:solidFill>
                <a:srgbClr val="FFD722"/>
              </a:solidFill>
            </a:ln>
          </p:spPr>
          <p:txBody>
            <a:bodyPr wrap="square" lIns="0" tIns="0" rIns="0" bIns="0" rtlCol="0"/>
            <a:lstStyle/>
            <a:p>
              <a:endParaRPr/>
            </a:p>
          </p:txBody>
        </p:sp>
        <p:sp>
          <p:nvSpPr>
            <p:cNvPr id="10426" name="object 10426"/>
            <p:cNvSpPr/>
            <p:nvPr/>
          </p:nvSpPr>
          <p:spPr>
            <a:xfrm>
              <a:off x="5995225" y="8708961"/>
              <a:ext cx="1905" cy="5080"/>
            </a:xfrm>
            <a:custGeom>
              <a:avLst/>
              <a:gdLst/>
              <a:ahLst/>
              <a:cxnLst/>
              <a:rect l="l" t="t" r="r" b="b"/>
              <a:pathLst>
                <a:path w="1904" h="5079">
                  <a:moveTo>
                    <a:pt x="0" y="0"/>
                  </a:moveTo>
                  <a:lnTo>
                    <a:pt x="1397" y="4914"/>
                  </a:lnTo>
                </a:path>
              </a:pathLst>
            </a:custGeom>
            <a:ln w="25400">
              <a:solidFill>
                <a:srgbClr val="FFD419"/>
              </a:solidFill>
            </a:ln>
          </p:spPr>
          <p:txBody>
            <a:bodyPr wrap="square" lIns="0" tIns="0" rIns="0" bIns="0" rtlCol="0"/>
            <a:lstStyle/>
            <a:p>
              <a:endParaRPr/>
            </a:p>
          </p:txBody>
        </p:sp>
        <p:sp>
          <p:nvSpPr>
            <p:cNvPr id="10427" name="object 10427"/>
            <p:cNvSpPr/>
            <p:nvPr/>
          </p:nvSpPr>
          <p:spPr>
            <a:xfrm>
              <a:off x="5984633" y="8713876"/>
              <a:ext cx="12065" cy="1905"/>
            </a:xfrm>
            <a:custGeom>
              <a:avLst/>
              <a:gdLst/>
              <a:ahLst/>
              <a:cxnLst/>
              <a:rect l="l" t="t" r="r" b="b"/>
              <a:pathLst>
                <a:path w="12064" h="1904">
                  <a:moveTo>
                    <a:pt x="11988" y="0"/>
                  </a:moveTo>
                  <a:lnTo>
                    <a:pt x="0" y="1485"/>
                  </a:lnTo>
                </a:path>
              </a:pathLst>
            </a:custGeom>
            <a:ln w="25400">
              <a:solidFill>
                <a:srgbClr val="FFD621"/>
              </a:solidFill>
            </a:ln>
          </p:spPr>
          <p:txBody>
            <a:bodyPr wrap="square" lIns="0" tIns="0" rIns="0" bIns="0" rtlCol="0"/>
            <a:lstStyle/>
            <a:p>
              <a:endParaRPr/>
            </a:p>
          </p:txBody>
        </p:sp>
        <p:sp>
          <p:nvSpPr>
            <p:cNvPr id="10428" name="object 10428"/>
            <p:cNvSpPr/>
            <p:nvPr/>
          </p:nvSpPr>
          <p:spPr>
            <a:xfrm>
              <a:off x="5995225" y="8707310"/>
              <a:ext cx="13335" cy="6985"/>
            </a:xfrm>
            <a:custGeom>
              <a:avLst/>
              <a:gdLst/>
              <a:ahLst/>
              <a:cxnLst/>
              <a:rect l="l" t="t" r="r" b="b"/>
              <a:pathLst>
                <a:path w="13335" h="6984">
                  <a:moveTo>
                    <a:pt x="11747" y="0"/>
                  </a:moveTo>
                  <a:lnTo>
                    <a:pt x="7924" y="584"/>
                  </a:lnTo>
                  <a:lnTo>
                    <a:pt x="4000" y="1130"/>
                  </a:lnTo>
                  <a:lnTo>
                    <a:pt x="0" y="1650"/>
                  </a:lnTo>
                  <a:lnTo>
                    <a:pt x="482" y="3314"/>
                  </a:lnTo>
                  <a:lnTo>
                    <a:pt x="850" y="4952"/>
                  </a:lnTo>
                  <a:lnTo>
                    <a:pt x="1397" y="6565"/>
                  </a:lnTo>
                  <a:lnTo>
                    <a:pt x="5321" y="6045"/>
                  </a:lnTo>
                  <a:lnTo>
                    <a:pt x="9169" y="5473"/>
                  </a:lnTo>
                  <a:lnTo>
                    <a:pt x="12941" y="4864"/>
                  </a:lnTo>
                  <a:lnTo>
                    <a:pt x="12471" y="3276"/>
                  </a:lnTo>
                  <a:lnTo>
                    <a:pt x="11747" y="0"/>
                  </a:lnTo>
                  <a:close/>
                </a:path>
              </a:pathLst>
            </a:custGeom>
            <a:solidFill>
              <a:srgbClr val="FFD211"/>
            </a:solidFill>
          </p:spPr>
          <p:txBody>
            <a:bodyPr wrap="square" lIns="0" tIns="0" rIns="0" bIns="0" rtlCol="0"/>
            <a:lstStyle/>
            <a:p>
              <a:endParaRPr/>
            </a:p>
          </p:txBody>
        </p:sp>
        <p:sp>
          <p:nvSpPr>
            <p:cNvPr id="10429" name="object 10429"/>
            <p:cNvSpPr/>
            <p:nvPr/>
          </p:nvSpPr>
          <p:spPr>
            <a:xfrm>
              <a:off x="5995225" y="8708961"/>
              <a:ext cx="1905" cy="5080"/>
            </a:xfrm>
            <a:custGeom>
              <a:avLst/>
              <a:gdLst/>
              <a:ahLst/>
              <a:cxnLst/>
              <a:rect l="l" t="t" r="r" b="b"/>
              <a:pathLst>
                <a:path w="1904" h="5079">
                  <a:moveTo>
                    <a:pt x="1397" y="4914"/>
                  </a:moveTo>
                  <a:lnTo>
                    <a:pt x="0" y="0"/>
                  </a:lnTo>
                </a:path>
              </a:pathLst>
            </a:custGeom>
            <a:ln w="25400">
              <a:solidFill>
                <a:srgbClr val="FFD419"/>
              </a:solidFill>
            </a:ln>
          </p:spPr>
          <p:txBody>
            <a:bodyPr wrap="square" lIns="0" tIns="0" rIns="0" bIns="0" rtlCol="0"/>
            <a:lstStyle/>
            <a:p>
              <a:endParaRPr/>
            </a:p>
          </p:txBody>
        </p:sp>
        <p:sp>
          <p:nvSpPr>
            <p:cNvPr id="10430" name="object 10430"/>
            <p:cNvSpPr/>
            <p:nvPr/>
          </p:nvSpPr>
          <p:spPr>
            <a:xfrm>
              <a:off x="5995225" y="8707310"/>
              <a:ext cx="12065" cy="1905"/>
            </a:xfrm>
            <a:custGeom>
              <a:avLst/>
              <a:gdLst/>
              <a:ahLst/>
              <a:cxnLst/>
              <a:rect l="l" t="t" r="r" b="b"/>
              <a:pathLst>
                <a:path w="12064" h="1904">
                  <a:moveTo>
                    <a:pt x="0" y="1650"/>
                  </a:moveTo>
                  <a:lnTo>
                    <a:pt x="11747" y="0"/>
                  </a:lnTo>
                </a:path>
              </a:pathLst>
            </a:custGeom>
            <a:ln w="25400">
              <a:solidFill>
                <a:srgbClr val="FFD311"/>
              </a:solidFill>
            </a:ln>
          </p:spPr>
          <p:txBody>
            <a:bodyPr wrap="square" lIns="0" tIns="0" rIns="0" bIns="0" rtlCol="0"/>
            <a:lstStyle/>
            <a:p>
              <a:endParaRPr/>
            </a:p>
          </p:txBody>
        </p:sp>
        <p:sp>
          <p:nvSpPr>
            <p:cNvPr id="10431" name="object 10431"/>
            <p:cNvSpPr/>
            <p:nvPr/>
          </p:nvSpPr>
          <p:spPr>
            <a:xfrm>
              <a:off x="6006973" y="8707310"/>
              <a:ext cx="1270" cy="5080"/>
            </a:xfrm>
            <a:custGeom>
              <a:avLst/>
              <a:gdLst/>
              <a:ahLst/>
              <a:cxnLst/>
              <a:rect l="l" t="t" r="r" b="b"/>
              <a:pathLst>
                <a:path w="1270" h="5079">
                  <a:moveTo>
                    <a:pt x="0" y="0"/>
                  </a:moveTo>
                  <a:lnTo>
                    <a:pt x="1193" y="4864"/>
                  </a:lnTo>
                </a:path>
              </a:pathLst>
            </a:custGeom>
            <a:ln w="25399">
              <a:solidFill>
                <a:srgbClr val="FFD009"/>
              </a:solidFill>
            </a:ln>
          </p:spPr>
          <p:txBody>
            <a:bodyPr wrap="square" lIns="0" tIns="0" rIns="0" bIns="0" rtlCol="0"/>
            <a:lstStyle/>
            <a:p>
              <a:endParaRPr/>
            </a:p>
          </p:txBody>
        </p:sp>
        <p:sp>
          <p:nvSpPr>
            <p:cNvPr id="10432" name="object 10432"/>
            <p:cNvSpPr/>
            <p:nvPr/>
          </p:nvSpPr>
          <p:spPr>
            <a:xfrm>
              <a:off x="5996622" y="8712174"/>
              <a:ext cx="12065" cy="1905"/>
            </a:xfrm>
            <a:custGeom>
              <a:avLst/>
              <a:gdLst/>
              <a:ahLst/>
              <a:cxnLst/>
              <a:rect l="l" t="t" r="r" b="b"/>
              <a:pathLst>
                <a:path w="12064" h="1904">
                  <a:moveTo>
                    <a:pt x="11544" y="0"/>
                  </a:moveTo>
                  <a:lnTo>
                    <a:pt x="0" y="1701"/>
                  </a:lnTo>
                </a:path>
              </a:pathLst>
            </a:custGeom>
            <a:ln w="25400">
              <a:solidFill>
                <a:srgbClr val="FFD110"/>
              </a:solidFill>
            </a:ln>
          </p:spPr>
          <p:txBody>
            <a:bodyPr wrap="square" lIns="0" tIns="0" rIns="0" bIns="0" rtlCol="0"/>
            <a:lstStyle/>
            <a:p>
              <a:endParaRPr/>
            </a:p>
          </p:txBody>
        </p:sp>
        <p:sp>
          <p:nvSpPr>
            <p:cNvPr id="10433" name="object 10433"/>
            <p:cNvSpPr/>
            <p:nvPr/>
          </p:nvSpPr>
          <p:spPr>
            <a:xfrm>
              <a:off x="6006973" y="8705469"/>
              <a:ext cx="12700" cy="6985"/>
            </a:xfrm>
            <a:custGeom>
              <a:avLst/>
              <a:gdLst/>
              <a:ahLst/>
              <a:cxnLst/>
              <a:rect l="l" t="t" r="r" b="b"/>
              <a:pathLst>
                <a:path w="12700" h="6984">
                  <a:moveTo>
                    <a:pt x="11239" y="0"/>
                  </a:moveTo>
                  <a:lnTo>
                    <a:pt x="7569" y="647"/>
                  </a:lnTo>
                  <a:lnTo>
                    <a:pt x="3835" y="1257"/>
                  </a:lnTo>
                  <a:lnTo>
                    <a:pt x="0" y="1841"/>
                  </a:lnTo>
                  <a:lnTo>
                    <a:pt x="723" y="5118"/>
                  </a:lnTo>
                  <a:lnTo>
                    <a:pt x="1193" y="6705"/>
                  </a:lnTo>
                  <a:lnTo>
                    <a:pt x="4965" y="6108"/>
                  </a:lnTo>
                  <a:lnTo>
                    <a:pt x="8661" y="5473"/>
                  </a:lnTo>
                  <a:lnTo>
                    <a:pt x="12306" y="4787"/>
                  </a:lnTo>
                  <a:lnTo>
                    <a:pt x="11874" y="3213"/>
                  </a:lnTo>
                  <a:lnTo>
                    <a:pt x="11518" y="1612"/>
                  </a:lnTo>
                  <a:lnTo>
                    <a:pt x="11239" y="0"/>
                  </a:lnTo>
                  <a:close/>
                </a:path>
              </a:pathLst>
            </a:custGeom>
            <a:solidFill>
              <a:srgbClr val="FFCF06"/>
            </a:solidFill>
          </p:spPr>
          <p:txBody>
            <a:bodyPr wrap="square" lIns="0" tIns="0" rIns="0" bIns="0" rtlCol="0"/>
            <a:lstStyle/>
            <a:p>
              <a:endParaRPr/>
            </a:p>
          </p:txBody>
        </p:sp>
        <p:sp>
          <p:nvSpPr>
            <p:cNvPr id="10434" name="object 10434"/>
            <p:cNvSpPr/>
            <p:nvPr/>
          </p:nvSpPr>
          <p:spPr>
            <a:xfrm>
              <a:off x="6006973" y="8707310"/>
              <a:ext cx="1270" cy="5080"/>
            </a:xfrm>
            <a:custGeom>
              <a:avLst/>
              <a:gdLst/>
              <a:ahLst/>
              <a:cxnLst/>
              <a:rect l="l" t="t" r="r" b="b"/>
              <a:pathLst>
                <a:path w="1270" h="5079">
                  <a:moveTo>
                    <a:pt x="1193" y="4864"/>
                  </a:moveTo>
                  <a:lnTo>
                    <a:pt x="0" y="0"/>
                  </a:lnTo>
                </a:path>
              </a:pathLst>
            </a:custGeom>
            <a:ln w="25399">
              <a:solidFill>
                <a:srgbClr val="FFD009"/>
              </a:solidFill>
            </a:ln>
          </p:spPr>
          <p:txBody>
            <a:bodyPr wrap="square" lIns="0" tIns="0" rIns="0" bIns="0" rtlCol="0"/>
            <a:lstStyle/>
            <a:p>
              <a:endParaRPr/>
            </a:p>
          </p:txBody>
        </p:sp>
        <p:sp>
          <p:nvSpPr>
            <p:cNvPr id="10435" name="object 10435"/>
            <p:cNvSpPr/>
            <p:nvPr/>
          </p:nvSpPr>
          <p:spPr>
            <a:xfrm>
              <a:off x="6006973" y="8705469"/>
              <a:ext cx="11430" cy="1905"/>
            </a:xfrm>
            <a:custGeom>
              <a:avLst/>
              <a:gdLst/>
              <a:ahLst/>
              <a:cxnLst/>
              <a:rect l="l" t="t" r="r" b="b"/>
              <a:pathLst>
                <a:path w="11429" h="1904">
                  <a:moveTo>
                    <a:pt x="0" y="1841"/>
                  </a:moveTo>
                  <a:lnTo>
                    <a:pt x="11239" y="0"/>
                  </a:lnTo>
                </a:path>
              </a:pathLst>
            </a:custGeom>
            <a:ln w="25400">
              <a:solidFill>
                <a:srgbClr val="FFD006"/>
              </a:solidFill>
            </a:ln>
          </p:spPr>
          <p:txBody>
            <a:bodyPr wrap="square" lIns="0" tIns="0" rIns="0" bIns="0" rtlCol="0"/>
            <a:lstStyle/>
            <a:p>
              <a:endParaRPr/>
            </a:p>
          </p:txBody>
        </p:sp>
        <p:sp>
          <p:nvSpPr>
            <p:cNvPr id="10436" name="object 10436"/>
            <p:cNvSpPr/>
            <p:nvPr/>
          </p:nvSpPr>
          <p:spPr>
            <a:xfrm>
              <a:off x="6018212" y="8705469"/>
              <a:ext cx="1270" cy="5080"/>
            </a:xfrm>
            <a:custGeom>
              <a:avLst/>
              <a:gdLst/>
              <a:ahLst/>
              <a:cxnLst/>
              <a:rect l="l" t="t" r="r" b="b"/>
              <a:pathLst>
                <a:path w="1270" h="5079">
                  <a:moveTo>
                    <a:pt x="0" y="0"/>
                  </a:moveTo>
                  <a:lnTo>
                    <a:pt x="1066" y="4787"/>
                  </a:lnTo>
                </a:path>
              </a:pathLst>
            </a:custGeom>
            <a:ln w="25400">
              <a:solidFill>
                <a:srgbClr val="FFCE03"/>
              </a:solidFill>
            </a:ln>
          </p:spPr>
          <p:txBody>
            <a:bodyPr wrap="square" lIns="0" tIns="0" rIns="0" bIns="0" rtlCol="0"/>
            <a:lstStyle/>
            <a:p>
              <a:endParaRPr/>
            </a:p>
          </p:txBody>
        </p:sp>
        <p:sp>
          <p:nvSpPr>
            <p:cNvPr id="10437" name="object 10437"/>
            <p:cNvSpPr/>
            <p:nvPr/>
          </p:nvSpPr>
          <p:spPr>
            <a:xfrm>
              <a:off x="6008166" y="8710257"/>
              <a:ext cx="11430" cy="2540"/>
            </a:xfrm>
            <a:custGeom>
              <a:avLst/>
              <a:gdLst/>
              <a:ahLst/>
              <a:cxnLst/>
              <a:rect l="l" t="t" r="r" b="b"/>
              <a:pathLst>
                <a:path w="11429" h="2540">
                  <a:moveTo>
                    <a:pt x="11112" y="0"/>
                  </a:moveTo>
                  <a:lnTo>
                    <a:pt x="0" y="1917"/>
                  </a:lnTo>
                </a:path>
              </a:pathLst>
            </a:custGeom>
            <a:ln w="25400">
              <a:solidFill>
                <a:srgbClr val="FFCE06"/>
              </a:solidFill>
            </a:ln>
          </p:spPr>
          <p:txBody>
            <a:bodyPr wrap="square" lIns="0" tIns="0" rIns="0" bIns="0" rtlCol="0"/>
            <a:lstStyle/>
            <a:p>
              <a:endParaRPr/>
            </a:p>
          </p:txBody>
        </p:sp>
        <p:sp>
          <p:nvSpPr>
            <p:cNvPr id="10438" name="object 10438"/>
            <p:cNvSpPr/>
            <p:nvPr/>
          </p:nvSpPr>
          <p:spPr>
            <a:xfrm>
              <a:off x="5964872" y="8696871"/>
              <a:ext cx="18415" cy="15240"/>
            </a:xfrm>
            <a:custGeom>
              <a:avLst/>
              <a:gdLst/>
              <a:ahLst/>
              <a:cxnLst/>
              <a:rect l="l" t="t" r="r" b="b"/>
              <a:pathLst>
                <a:path w="18414" h="15240">
                  <a:moveTo>
                    <a:pt x="13868" y="0"/>
                  </a:moveTo>
                  <a:lnTo>
                    <a:pt x="9296" y="584"/>
                  </a:lnTo>
                  <a:lnTo>
                    <a:pt x="4660" y="1104"/>
                  </a:lnTo>
                  <a:lnTo>
                    <a:pt x="0" y="1498"/>
                  </a:lnTo>
                  <a:lnTo>
                    <a:pt x="3568" y="10553"/>
                  </a:lnTo>
                  <a:lnTo>
                    <a:pt x="5270" y="14795"/>
                  </a:lnTo>
                  <a:lnTo>
                    <a:pt x="9626" y="14414"/>
                  </a:lnTo>
                  <a:lnTo>
                    <a:pt x="18084" y="13538"/>
                  </a:lnTo>
                  <a:lnTo>
                    <a:pt x="16510" y="9232"/>
                  </a:lnTo>
                  <a:lnTo>
                    <a:pt x="15151" y="4698"/>
                  </a:lnTo>
                  <a:lnTo>
                    <a:pt x="13868" y="0"/>
                  </a:lnTo>
                  <a:close/>
                </a:path>
              </a:pathLst>
            </a:custGeom>
            <a:solidFill>
              <a:srgbClr val="FFE037"/>
            </a:solidFill>
          </p:spPr>
          <p:txBody>
            <a:bodyPr wrap="square" lIns="0" tIns="0" rIns="0" bIns="0" rtlCol="0"/>
            <a:lstStyle/>
            <a:p>
              <a:endParaRPr/>
            </a:p>
          </p:txBody>
        </p:sp>
        <p:sp>
          <p:nvSpPr>
            <p:cNvPr id="10439" name="object 10439"/>
            <p:cNvSpPr/>
            <p:nvPr/>
          </p:nvSpPr>
          <p:spPr>
            <a:xfrm>
              <a:off x="5970143" y="8710409"/>
              <a:ext cx="13335" cy="1270"/>
            </a:xfrm>
            <a:custGeom>
              <a:avLst/>
              <a:gdLst/>
              <a:ahLst/>
              <a:cxnLst/>
              <a:rect l="l" t="t" r="r" b="b"/>
              <a:pathLst>
                <a:path w="13335" h="1270">
                  <a:moveTo>
                    <a:pt x="0" y="1257"/>
                  </a:moveTo>
                  <a:lnTo>
                    <a:pt x="4356" y="876"/>
                  </a:lnTo>
                  <a:lnTo>
                    <a:pt x="8623" y="444"/>
                  </a:lnTo>
                  <a:lnTo>
                    <a:pt x="12814" y="0"/>
                  </a:lnTo>
                </a:path>
              </a:pathLst>
            </a:custGeom>
            <a:ln w="25399">
              <a:solidFill>
                <a:srgbClr val="FFDC31"/>
              </a:solidFill>
            </a:ln>
          </p:spPr>
          <p:txBody>
            <a:bodyPr wrap="square" lIns="0" tIns="0" rIns="0" bIns="0" rtlCol="0"/>
            <a:lstStyle/>
            <a:p>
              <a:endParaRPr/>
            </a:p>
          </p:txBody>
        </p:sp>
        <p:sp>
          <p:nvSpPr>
            <p:cNvPr id="10440" name="object 10440"/>
            <p:cNvSpPr/>
            <p:nvPr/>
          </p:nvSpPr>
          <p:spPr>
            <a:xfrm>
              <a:off x="5978741" y="8696871"/>
              <a:ext cx="4445" cy="13970"/>
            </a:xfrm>
            <a:custGeom>
              <a:avLst/>
              <a:gdLst/>
              <a:ahLst/>
              <a:cxnLst/>
              <a:rect l="l" t="t" r="r" b="b"/>
              <a:pathLst>
                <a:path w="4445" h="13970">
                  <a:moveTo>
                    <a:pt x="4216" y="13538"/>
                  </a:moveTo>
                  <a:lnTo>
                    <a:pt x="2641" y="9232"/>
                  </a:lnTo>
                  <a:lnTo>
                    <a:pt x="1282" y="4698"/>
                  </a:lnTo>
                  <a:lnTo>
                    <a:pt x="0" y="0"/>
                  </a:lnTo>
                </a:path>
              </a:pathLst>
            </a:custGeom>
            <a:ln w="25400">
              <a:solidFill>
                <a:srgbClr val="FFDE30"/>
              </a:solidFill>
            </a:ln>
          </p:spPr>
          <p:txBody>
            <a:bodyPr wrap="square" lIns="0" tIns="0" rIns="0" bIns="0" rtlCol="0"/>
            <a:lstStyle/>
            <a:p>
              <a:endParaRPr/>
            </a:p>
          </p:txBody>
        </p:sp>
        <p:sp>
          <p:nvSpPr>
            <p:cNvPr id="10441" name="object 10441"/>
            <p:cNvSpPr/>
            <p:nvPr/>
          </p:nvSpPr>
          <p:spPr>
            <a:xfrm>
              <a:off x="5964872" y="8696871"/>
              <a:ext cx="13970" cy="1905"/>
            </a:xfrm>
            <a:custGeom>
              <a:avLst/>
              <a:gdLst/>
              <a:ahLst/>
              <a:cxnLst/>
              <a:rect l="l" t="t" r="r" b="b"/>
              <a:pathLst>
                <a:path w="13970" h="1904">
                  <a:moveTo>
                    <a:pt x="13868" y="0"/>
                  </a:moveTo>
                  <a:lnTo>
                    <a:pt x="9296" y="584"/>
                  </a:lnTo>
                  <a:lnTo>
                    <a:pt x="4660" y="1104"/>
                  </a:lnTo>
                  <a:lnTo>
                    <a:pt x="0" y="1498"/>
                  </a:lnTo>
                </a:path>
              </a:pathLst>
            </a:custGeom>
            <a:ln w="25400">
              <a:solidFill>
                <a:srgbClr val="FFE33C"/>
              </a:solidFill>
            </a:ln>
          </p:spPr>
          <p:txBody>
            <a:bodyPr wrap="square" lIns="0" tIns="0" rIns="0" bIns="0" rtlCol="0"/>
            <a:lstStyle/>
            <a:p>
              <a:endParaRPr/>
            </a:p>
          </p:txBody>
        </p:sp>
        <p:sp>
          <p:nvSpPr>
            <p:cNvPr id="10442" name="object 10442"/>
            <p:cNvSpPr/>
            <p:nvPr/>
          </p:nvSpPr>
          <p:spPr>
            <a:xfrm>
              <a:off x="5964872" y="8698369"/>
              <a:ext cx="5715" cy="13335"/>
            </a:xfrm>
            <a:custGeom>
              <a:avLst/>
              <a:gdLst/>
              <a:ahLst/>
              <a:cxnLst/>
              <a:rect l="l" t="t" r="r" b="b"/>
              <a:pathLst>
                <a:path w="5714" h="13334">
                  <a:moveTo>
                    <a:pt x="0" y="0"/>
                  </a:moveTo>
                  <a:lnTo>
                    <a:pt x="1803" y="4610"/>
                  </a:lnTo>
                  <a:lnTo>
                    <a:pt x="3568" y="9055"/>
                  </a:lnTo>
                  <a:lnTo>
                    <a:pt x="5270" y="13296"/>
                  </a:lnTo>
                </a:path>
              </a:pathLst>
            </a:custGeom>
            <a:ln w="25399">
              <a:solidFill>
                <a:srgbClr val="FFE23D"/>
              </a:solidFill>
            </a:ln>
          </p:spPr>
          <p:txBody>
            <a:bodyPr wrap="square" lIns="0" tIns="0" rIns="0" bIns="0" rtlCol="0"/>
            <a:lstStyle/>
            <a:p>
              <a:endParaRPr/>
            </a:p>
          </p:txBody>
        </p:sp>
        <p:sp>
          <p:nvSpPr>
            <p:cNvPr id="10443" name="object 10443"/>
            <p:cNvSpPr/>
            <p:nvPr/>
          </p:nvSpPr>
          <p:spPr>
            <a:xfrm>
              <a:off x="5959310" y="8682355"/>
              <a:ext cx="19685" cy="16510"/>
            </a:xfrm>
            <a:custGeom>
              <a:avLst/>
              <a:gdLst/>
              <a:ahLst/>
              <a:cxnLst/>
              <a:rect l="l" t="t" r="r" b="b"/>
              <a:pathLst>
                <a:path w="19685" h="16509">
                  <a:moveTo>
                    <a:pt x="15697" y="0"/>
                  </a:moveTo>
                  <a:lnTo>
                    <a:pt x="10579" y="685"/>
                  </a:lnTo>
                  <a:lnTo>
                    <a:pt x="5321" y="1270"/>
                  </a:lnTo>
                  <a:lnTo>
                    <a:pt x="0" y="1701"/>
                  </a:lnTo>
                  <a:lnTo>
                    <a:pt x="5562" y="16014"/>
                  </a:lnTo>
                  <a:lnTo>
                    <a:pt x="10223" y="15621"/>
                  </a:lnTo>
                  <a:lnTo>
                    <a:pt x="14858" y="15100"/>
                  </a:lnTo>
                  <a:lnTo>
                    <a:pt x="19430" y="14516"/>
                  </a:lnTo>
                  <a:lnTo>
                    <a:pt x="18148" y="9829"/>
                  </a:lnTo>
                  <a:lnTo>
                    <a:pt x="15697" y="0"/>
                  </a:lnTo>
                  <a:close/>
                </a:path>
              </a:pathLst>
            </a:custGeom>
            <a:solidFill>
              <a:srgbClr val="FFE544"/>
            </a:solidFill>
          </p:spPr>
          <p:txBody>
            <a:bodyPr wrap="square" lIns="0" tIns="0" rIns="0" bIns="0" rtlCol="0"/>
            <a:lstStyle/>
            <a:p>
              <a:endParaRPr/>
            </a:p>
          </p:txBody>
        </p:sp>
        <p:sp>
          <p:nvSpPr>
            <p:cNvPr id="10444" name="object 10444"/>
            <p:cNvSpPr/>
            <p:nvPr/>
          </p:nvSpPr>
          <p:spPr>
            <a:xfrm>
              <a:off x="5964872" y="8696871"/>
              <a:ext cx="13970" cy="1905"/>
            </a:xfrm>
            <a:custGeom>
              <a:avLst/>
              <a:gdLst/>
              <a:ahLst/>
              <a:cxnLst/>
              <a:rect l="l" t="t" r="r" b="b"/>
              <a:pathLst>
                <a:path w="13970" h="1904">
                  <a:moveTo>
                    <a:pt x="0" y="1498"/>
                  </a:moveTo>
                  <a:lnTo>
                    <a:pt x="4660" y="1104"/>
                  </a:lnTo>
                  <a:lnTo>
                    <a:pt x="9296" y="584"/>
                  </a:lnTo>
                  <a:lnTo>
                    <a:pt x="13868" y="0"/>
                  </a:lnTo>
                </a:path>
              </a:pathLst>
            </a:custGeom>
            <a:ln w="25400">
              <a:solidFill>
                <a:srgbClr val="FFE33C"/>
              </a:solidFill>
            </a:ln>
          </p:spPr>
          <p:txBody>
            <a:bodyPr wrap="square" lIns="0" tIns="0" rIns="0" bIns="0" rtlCol="0"/>
            <a:lstStyle/>
            <a:p>
              <a:endParaRPr/>
            </a:p>
          </p:txBody>
        </p:sp>
        <p:sp>
          <p:nvSpPr>
            <p:cNvPr id="10445" name="object 10445"/>
            <p:cNvSpPr/>
            <p:nvPr/>
          </p:nvSpPr>
          <p:spPr>
            <a:xfrm>
              <a:off x="5975007" y="8682355"/>
              <a:ext cx="3810" cy="14604"/>
            </a:xfrm>
            <a:custGeom>
              <a:avLst/>
              <a:gdLst/>
              <a:ahLst/>
              <a:cxnLst/>
              <a:rect l="l" t="t" r="r" b="b"/>
              <a:pathLst>
                <a:path w="3810" h="14604">
                  <a:moveTo>
                    <a:pt x="3733" y="14516"/>
                  </a:moveTo>
                  <a:lnTo>
                    <a:pt x="2451" y="9829"/>
                  </a:lnTo>
                  <a:lnTo>
                    <a:pt x="1257" y="4978"/>
                  </a:lnTo>
                  <a:lnTo>
                    <a:pt x="0" y="0"/>
                  </a:lnTo>
                </a:path>
              </a:pathLst>
            </a:custGeom>
            <a:ln w="25400">
              <a:solidFill>
                <a:srgbClr val="FFE43D"/>
              </a:solidFill>
            </a:ln>
          </p:spPr>
          <p:txBody>
            <a:bodyPr wrap="square" lIns="0" tIns="0" rIns="0" bIns="0" rtlCol="0"/>
            <a:lstStyle/>
            <a:p>
              <a:endParaRPr/>
            </a:p>
          </p:txBody>
        </p:sp>
        <p:sp>
          <p:nvSpPr>
            <p:cNvPr id="10446" name="object 10446"/>
            <p:cNvSpPr/>
            <p:nvPr/>
          </p:nvSpPr>
          <p:spPr>
            <a:xfrm>
              <a:off x="5959310" y="8682355"/>
              <a:ext cx="15875" cy="1905"/>
            </a:xfrm>
            <a:custGeom>
              <a:avLst/>
              <a:gdLst/>
              <a:ahLst/>
              <a:cxnLst/>
              <a:rect l="l" t="t" r="r" b="b"/>
              <a:pathLst>
                <a:path w="15875" h="1904">
                  <a:moveTo>
                    <a:pt x="15697" y="0"/>
                  </a:moveTo>
                  <a:lnTo>
                    <a:pt x="10579" y="685"/>
                  </a:lnTo>
                  <a:lnTo>
                    <a:pt x="5321" y="1270"/>
                  </a:lnTo>
                  <a:lnTo>
                    <a:pt x="0" y="1701"/>
                  </a:lnTo>
                </a:path>
              </a:pathLst>
            </a:custGeom>
            <a:ln w="25400">
              <a:solidFill>
                <a:srgbClr val="FFE84C"/>
              </a:solidFill>
            </a:ln>
          </p:spPr>
          <p:txBody>
            <a:bodyPr wrap="square" lIns="0" tIns="0" rIns="0" bIns="0" rtlCol="0"/>
            <a:lstStyle/>
            <a:p>
              <a:endParaRPr/>
            </a:p>
          </p:txBody>
        </p:sp>
        <p:sp>
          <p:nvSpPr>
            <p:cNvPr id="10447" name="object 10447"/>
            <p:cNvSpPr/>
            <p:nvPr/>
          </p:nvSpPr>
          <p:spPr>
            <a:xfrm>
              <a:off x="5959310" y="8684056"/>
              <a:ext cx="5715" cy="14604"/>
            </a:xfrm>
            <a:custGeom>
              <a:avLst/>
              <a:gdLst/>
              <a:ahLst/>
              <a:cxnLst/>
              <a:rect l="l" t="t" r="r" b="b"/>
              <a:pathLst>
                <a:path w="5714" h="14604">
                  <a:moveTo>
                    <a:pt x="0" y="0"/>
                  </a:moveTo>
                  <a:lnTo>
                    <a:pt x="1904" y="4927"/>
                  </a:lnTo>
                  <a:lnTo>
                    <a:pt x="3759" y="9702"/>
                  </a:lnTo>
                  <a:lnTo>
                    <a:pt x="5562" y="14312"/>
                  </a:lnTo>
                </a:path>
              </a:pathLst>
            </a:custGeom>
            <a:ln w="25400">
              <a:solidFill>
                <a:srgbClr val="FFE74B"/>
              </a:solidFill>
            </a:ln>
          </p:spPr>
          <p:txBody>
            <a:bodyPr wrap="square" lIns="0" tIns="0" rIns="0" bIns="0" rtlCol="0"/>
            <a:lstStyle/>
            <a:p>
              <a:endParaRPr/>
            </a:p>
          </p:txBody>
        </p:sp>
        <p:sp>
          <p:nvSpPr>
            <p:cNvPr id="10448" name="object 10448"/>
            <p:cNvSpPr/>
            <p:nvPr/>
          </p:nvSpPr>
          <p:spPr>
            <a:xfrm>
              <a:off x="5978741" y="8694940"/>
              <a:ext cx="16510" cy="15875"/>
            </a:xfrm>
            <a:custGeom>
              <a:avLst/>
              <a:gdLst/>
              <a:ahLst/>
              <a:cxnLst/>
              <a:rect l="l" t="t" r="r" b="b"/>
              <a:pathLst>
                <a:path w="16510" h="15875">
                  <a:moveTo>
                    <a:pt x="13474" y="0"/>
                  </a:moveTo>
                  <a:lnTo>
                    <a:pt x="4572" y="1358"/>
                  </a:lnTo>
                  <a:lnTo>
                    <a:pt x="0" y="1930"/>
                  </a:lnTo>
                  <a:lnTo>
                    <a:pt x="1282" y="6629"/>
                  </a:lnTo>
                  <a:lnTo>
                    <a:pt x="2641" y="11163"/>
                  </a:lnTo>
                  <a:lnTo>
                    <a:pt x="4216" y="15468"/>
                  </a:lnTo>
                  <a:lnTo>
                    <a:pt x="8394" y="15024"/>
                  </a:lnTo>
                  <a:lnTo>
                    <a:pt x="12484" y="14541"/>
                  </a:lnTo>
                  <a:lnTo>
                    <a:pt x="16484" y="14020"/>
                  </a:lnTo>
                  <a:lnTo>
                    <a:pt x="15201" y="9537"/>
                  </a:lnTo>
                  <a:lnTo>
                    <a:pt x="14274" y="4826"/>
                  </a:lnTo>
                  <a:lnTo>
                    <a:pt x="13474" y="0"/>
                  </a:lnTo>
                  <a:close/>
                </a:path>
              </a:pathLst>
            </a:custGeom>
            <a:solidFill>
              <a:srgbClr val="FFDB26"/>
            </a:solidFill>
          </p:spPr>
          <p:txBody>
            <a:bodyPr wrap="square" lIns="0" tIns="0" rIns="0" bIns="0" rtlCol="0"/>
            <a:lstStyle/>
            <a:p>
              <a:endParaRPr/>
            </a:p>
          </p:txBody>
        </p:sp>
        <p:sp>
          <p:nvSpPr>
            <p:cNvPr id="10449" name="object 10449"/>
            <p:cNvSpPr/>
            <p:nvPr/>
          </p:nvSpPr>
          <p:spPr>
            <a:xfrm>
              <a:off x="5982957" y="8708961"/>
              <a:ext cx="12700" cy="1905"/>
            </a:xfrm>
            <a:custGeom>
              <a:avLst/>
              <a:gdLst/>
              <a:ahLst/>
              <a:cxnLst/>
              <a:rect l="l" t="t" r="r" b="b"/>
              <a:pathLst>
                <a:path w="12700" h="1904">
                  <a:moveTo>
                    <a:pt x="0" y="1447"/>
                  </a:moveTo>
                  <a:lnTo>
                    <a:pt x="12268" y="0"/>
                  </a:lnTo>
                </a:path>
              </a:pathLst>
            </a:custGeom>
            <a:ln w="25399">
              <a:solidFill>
                <a:srgbClr val="FFD722"/>
              </a:solidFill>
            </a:ln>
          </p:spPr>
          <p:txBody>
            <a:bodyPr wrap="square" lIns="0" tIns="0" rIns="0" bIns="0" rtlCol="0"/>
            <a:lstStyle/>
            <a:p>
              <a:endParaRPr/>
            </a:p>
          </p:txBody>
        </p:sp>
        <p:sp>
          <p:nvSpPr>
            <p:cNvPr id="10450" name="object 10450"/>
            <p:cNvSpPr/>
            <p:nvPr/>
          </p:nvSpPr>
          <p:spPr>
            <a:xfrm>
              <a:off x="5992215" y="8694940"/>
              <a:ext cx="3175" cy="14604"/>
            </a:xfrm>
            <a:custGeom>
              <a:avLst/>
              <a:gdLst/>
              <a:ahLst/>
              <a:cxnLst/>
              <a:rect l="l" t="t" r="r" b="b"/>
              <a:pathLst>
                <a:path w="3175" h="14604">
                  <a:moveTo>
                    <a:pt x="3009" y="14020"/>
                  </a:moveTo>
                  <a:lnTo>
                    <a:pt x="1727" y="9537"/>
                  </a:lnTo>
                  <a:lnTo>
                    <a:pt x="800" y="4826"/>
                  </a:lnTo>
                  <a:lnTo>
                    <a:pt x="0" y="0"/>
                  </a:lnTo>
                </a:path>
              </a:pathLst>
            </a:custGeom>
            <a:ln w="25400">
              <a:solidFill>
                <a:srgbClr val="FFD71D"/>
              </a:solidFill>
            </a:ln>
          </p:spPr>
          <p:txBody>
            <a:bodyPr wrap="square" lIns="0" tIns="0" rIns="0" bIns="0" rtlCol="0"/>
            <a:lstStyle/>
            <a:p>
              <a:endParaRPr/>
            </a:p>
          </p:txBody>
        </p:sp>
        <p:sp>
          <p:nvSpPr>
            <p:cNvPr id="10451" name="object 10451"/>
            <p:cNvSpPr/>
            <p:nvPr/>
          </p:nvSpPr>
          <p:spPr>
            <a:xfrm>
              <a:off x="5978741" y="8694940"/>
              <a:ext cx="13970" cy="2540"/>
            </a:xfrm>
            <a:custGeom>
              <a:avLst/>
              <a:gdLst/>
              <a:ahLst/>
              <a:cxnLst/>
              <a:rect l="l" t="t" r="r" b="b"/>
              <a:pathLst>
                <a:path w="13970" h="2540">
                  <a:moveTo>
                    <a:pt x="13474" y="0"/>
                  </a:moveTo>
                  <a:lnTo>
                    <a:pt x="9067" y="685"/>
                  </a:lnTo>
                  <a:lnTo>
                    <a:pt x="4572" y="1358"/>
                  </a:lnTo>
                  <a:lnTo>
                    <a:pt x="0" y="1930"/>
                  </a:lnTo>
                </a:path>
              </a:pathLst>
            </a:custGeom>
            <a:ln w="25400">
              <a:solidFill>
                <a:srgbClr val="FFDE2B"/>
              </a:solidFill>
            </a:ln>
          </p:spPr>
          <p:txBody>
            <a:bodyPr wrap="square" lIns="0" tIns="0" rIns="0" bIns="0" rtlCol="0"/>
            <a:lstStyle/>
            <a:p>
              <a:endParaRPr/>
            </a:p>
          </p:txBody>
        </p:sp>
        <p:sp>
          <p:nvSpPr>
            <p:cNvPr id="10452" name="object 10452"/>
            <p:cNvSpPr/>
            <p:nvPr/>
          </p:nvSpPr>
          <p:spPr>
            <a:xfrm>
              <a:off x="5978741" y="8696871"/>
              <a:ext cx="4445" cy="13970"/>
            </a:xfrm>
            <a:custGeom>
              <a:avLst/>
              <a:gdLst/>
              <a:ahLst/>
              <a:cxnLst/>
              <a:rect l="l" t="t" r="r" b="b"/>
              <a:pathLst>
                <a:path w="4445" h="13970">
                  <a:moveTo>
                    <a:pt x="0" y="0"/>
                  </a:moveTo>
                  <a:lnTo>
                    <a:pt x="1282" y="4698"/>
                  </a:lnTo>
                  <a:lnTo>
                    <a:pt x="2641" y="9232"/>
                  </a:lnTo>
                  <a:lnTo>
                    <a:pt x="4216" y="13538"/>
                  </a:lnTo>
                </a:path>
              </a:pathLst>
            </a:custGeom>
            <a:ln w="25400">
              <a:solidFill>
                <a:srgbClr val="FFDE30"/>
              </a:solidFill>
            </a:ln>
          </p:spPr>
          <p:txBody>
            <a:bodyPr wrap="square" lIns="0" tIns="0" rIns="0" bIns="0" rtlCol="0"/>
            <a:lstStyle/>
            <a:p>
              <a:endParaRPr/>
            </a:p>
          </p:txBody>
        </p:sp>
        <p:sp>
          <p:nvSpPr>
            <p:cNvPr id="10453" name="object 10453"/>
            <p:cNvSpPr/>
            <p:nvPr/>
          </p:nvSpPr>
          <p:spPr>
            <a:xfrm>
              <a:off x="5975007" y="8680145"/>
              <a:ext cx="17780" cy="17145"/>
            </a:xfrm>
            <a:custGeom>
              <a:avLst/>
              <a:gdLst/>
              <a:ahLst/>
              <a:cxnLst/>
              <a:rect l="l" t="t" r="r" b="b"/>
              <a:pathLst>
                <a:path w="17779" h="17145">
                  <a:moveTo>
                    <a:pt x="14973" y="0"/>
                  </a:moveTo>
                  <a:lnTo>
                    <a:pt x="5118" y="1549"/>
                  </a:lnTo>
                  <a:lnTo>
                    <a:pt x="0" y="2209"/>
                  </a:lnTo>
                  <a:lnTo>
                    <a:pt x="2451" y="12039"/>
                  </a:lnTo>
                  <a:lnTo>
                    <a:pt x="3733" y="16725"/>
                  </a:lnTo>
                  <a:lnTo>
                    <a:pt x="8305" y="16154"/>
                  </a:lnTo>
                  <a:lnTo>
                    <a:pt x="17208" y="14795"/>
                  </a:lnTo>
                  <a:lnTo>
                    <a:pt x="16395" y="9956"/>
                  </a:lnTo>
                  <a:lnTo>
                    <a:pt x="15722" y="5003"/>
                  </a:lnTo>
                  <a:lnTo>
                    <a:pt x="14973" y="0"/>
                  </a:lnTo>
                  <a:close/>
                </a:path>
              </a:pathLst>
            </a:custGeom>
            <a:solidFill>
              <a:srgbClr val="FFE032"/>
            </a:solidFill>
          </p:spPr>
          <p:txBody>
            <a:bodyPr wrap="square" lIns="0" tIns="0" rIns="0" bIns="0" rtlCol="0"/>
            <a:lstStyle/>
            <a:p>
              <a:endParaRPr/>
            </a:p>
          </p:txBody>
        </p:sp>
        <p:sp>
          <p:nvSpPr>
            <p:cNvPr id="10454" name="object 10454"/>
            <p:cNvSpPr/>
            <p:nvPr/>
          </p:nvSpPr>
          <p:spPr>
            <a:xfrm>
              <a:off x="5978741" y="8694940"/>
              <a:ext cx="13970" cy="2540"/>
            </a:xfrm>
            <a:custGeom>
              <a:avLst/>
              <a:gdLst/>
              <a:ahLst/>
              <a:cxnLst/>
              <a:rect l="l" t="t" r="r" b="b"/>
              <a:pathLst>
                <a:path w="13970" h="2540">
                  <a:moveTo>
                    <a:pt x="0" y="1930"/>
                  </a:moveTo>
                  <a:lnTo>
                    <a:pt x="4572" y="1358"/>
                  </a:lnTo>
                  <a:lnTo>
                    <a:pt x="9067" y="685"/>
                  </a:lnTo>
                  <a:lnTo>
                    <a:pt x="13474" y="0"/>
                  </a:lnTo>
                </a:path>
              </a:pathLst>
            </a:custGeom>
            <a:ln w="25400">
              <a:solidFill>
                <a:srgbClr val="FFDE2B"/>
              </a:solidFill>
            </a:ln>
          </p:spPr>
          <p:txBody>
            <a:bodyPr wrap="square" lIns="0" tIns="0" rIns="0" bIns="0" rtlCol="0"/>
            <a:lstStyle/>
            <a:p>
              <a:endParaRPr/>
            </a:p>
          </p:txBody>
        </p:sp>
        <p:sp>
          <p:nvSpPr>
            <p:cNvPr id="10455" name="object 10455"/>
            <p:cNvSpPr/>
            <p:nvPr/>
          </p:nvSpPr>
          <p:spPr>
            <a:xfrm>
              <a:off x="5989980" y="8680145"/>
              <a:ext cx="2540" cy="15240"/>
            </a:xfrm>
            <a:custGeom>
              <a:avLst/>
              <a:gdLst/>
              <a:ahLst/>
              <a:cxnLst/>
              <a:rect l="l" t="t" r="r" b="b"/>
              <a:pathLst>
                <a:path w="2539" h="15240">
                  <a:moveTo>
                    <a:pt x="2235" y="14795"/>
                  </a:moveTo>
                  <a:lnTo>
                    <a:pt x="1422" y="9956"/>
                  </a:lnTo>
                  <a:lnTo>
                    <a:pt x="749" y="5003"/>
                  </a:lnTo>
                  <a:lnTo>
                    <a:pt x="0" y="0"/>
                  </a:lnTo>
                </a:path>
              </a:pathLst>
            </a:custGeom>
            <a:ln w="25400">
              <a:solidFill>
                <a:srgbClr val="FFDC27"/>
              </a:solidFill>
            </a:ln>
          </p:spPr>
          <p:txBody>
            <a:bodyPr wrap="square" lIns="0" tIns="0" rIns="0" bIns="0" rtlCol="0"/>
            <a:lstStyle/>
            <a:p>
              <a:endParaRPr/>
            </a:p>
          </p:txBody>
        </p:sp>
        <p:sp>
          <p:nvSpPr>
            <p:cNvPr id="10456" name="object 10456"/>
            <p:cNvSpPr/>
            <p:nvPr/>
          </p:nvSpPr>
          <p:spPr>
            <a:xfrm>
              <a:off x="5975007" y="8680145"/>
              <a:ext cx="15240" cy="2540"/>
            </a:xfrm>
            <a:custGeom>
              <a:avLst/>
              <a:gdLst/>
              <a:ahLst/>
              <a:cxnLst/>
              <a:rect l="l" t="t" r="r" b="b"/>
              <a:pathLst>
                <a:path w="15239" h="2540">
                  <a:moveTo>
                    <a:pt x="14973" y="0"/>
                  </a:moveTo>
                  <a:lnTo>
                    <a:pt x="10121" y="774"/>
                  </a:lnTo>
                  <a:lnTo>
                    <a:pt x="5118" y="1549"/>
                  </a:lnTo>
                  <a:lnTo>
                    <a:pt x="0" y="2209"/>
                  </a:lnTo>
                </a:path>
              </a:pathLst>
            </a:custGeom>
            <a:ln w="25400">
              <a:solidFill>
                <a:srgbClr val="FFE23A"/>
              </a:solidFill>
            </a:ln>
          </p:spPr>
          <p:txBody>
            <a:bodyPr wrap="square" lIns="0" tIns="0" rIns="0" bIns="0" rtlCol="0"/>
            <a:lstStyle/>
            <a:p>
              <a:endParaRPr/>
            </a:p>
          </p:txBody>
        </p:sp>
        <p:sp>
          <p:nvSpPr>
            <p:cNvPr id="10457" name="object 10457"/>
            <p:cNvSpPr/>
            <p:nvPr/>
          </p:nvSpPr>
          <p:spPr>
            <a:xfrm>
              <a:off x="5975007" y="8682355"/>
              <a:ext cx="3810" cy="14604"/>
            </a:xfrm>
            <a:custGeom>
              <a:avLst/>
              <a:gdLst/>
              <a:ahLst/>
              <a:cxnLst/>
              <a:rect l="l" t="t" r="r" b="b"/>
              <a:pathLst>
                <a:path w="3810" h="14604">
                  <a:moveTo>
                    <a:pt x="0" y="0"/>
                  </a:moveTo>
                  <a:lnTo>
                    <a:pt x="1257" y="4978"/>
                  </a:lnTo>
                  <a:lnTo>
                    <a:pt x="2451" y="9829"/>
                  </a:lnTo>
                  <a:lnTo>
                    <a:pt x="3733" y="14516"/>
                  </a:lnTo>
                </a:path>
              </a:pathLst>
            </a:custGeom>
            <a:ln w="25400">
              <a:solidFill>
                <a:srgbClr val="FFE43D"/>
              </a:solidFill>
            </a:ln>
          </p:spPr>
          <p:txBody>
            <a:bodyPr wrap="square" lIns="0" tIns="0" rIns="0" bIns="0" rtlCol="0"/>
            <a:lstStyle/>
            <a:p>
              <a:endParaRPr/>
            </a:p>
          </p:txBody>
        </p:sp>
        <p:sp>
          <p:nvSpPr>
            <p:cNvPr id="10458" name="object 10458"/>
            <p:cNvSpPr/>
            <p:nvPr/>
          </p:nvSpPr>
          <p:spPr>
            <a:xfrm>
              <a:off x="5953455" y="8668143"/>
              <a:ext cx="13970" cy="16510"/>
            </a:xfrm>
            <a:custGeom>
              <a:avLst/>
              <a:gdLst/>
              <a:ahLst/>
              <a:cxnLst/>
              <a:rect l="l" t="t" r="r" b="b"/>
              <a:pathLst>
                <a:path w="13970" h="16509">
                  <a:moveTo>
                    <a:pt x="8877" y="0"/>
                  </a:moveTo>
                  <a:lnTo>
                    <a:pt x="3009" y="558"/>
                  </a:lnTo>
                  <a:lnTo>
                    <a:pt x="0" y="774"/>
                  </a:lnTo>
                  <a:lnTo>
                    <a:pt x="5854" y="15913"/>
                  </a:lnTo>
                  <a:lnTo>
                    <a:pt x="8521" y="15697"/>
                  </a:lnTo>
                  <a:lnTo>
                    <a:pt x="13779" y="15163"/>
                  </a:lnTo>
                  <a:lnTo>
                    <a:pt x="10617" y="5156"/>
                  </a:lnTo>
                  <a:lnTo>
                    <a:pt x="8877" y="0"/>
                  </a:lnTo>
                  <a:close/>
                </a:path>
              </a:pathLst>
            </a:custGeom>
            <a:solidFill>
              <a:srgbClr val="FFEC5A"/>
            </a:solidFill>
          </p:spPr>
          <p:txBody>
            <a:bodyPr wrap="square" lIns="0" tIns="0" rIns="0" bIns="0" rtlCol="0"/>
            <a:lstStyle/>
            <a:p>
              <a:endParaRPr/>
            </a:p>
          </p:txBody>
        </p:sp>
        <p:sp>
          <p:nvSpPr>
            <p:cNvPr id="10459" name="object 10459"/>
            <p:cNvSpPr/>
            <p:nvPr/>
          </p:nvSpPr>
          <p:spPr>
            <a:xfrm>
              <a:off x="5953455" y="8668918"/>
              <a:ext cx="6350" cy="15240"/>
            </a:xfrm>
            <a:custGeom>
              <a:avLst/>
              <a:gdLst/>
              <a:ahLst/>
              <a:cxnLst/>
              <a:rect l="l" t="t" r="r" b="b"/>
              <a:pathLst>
                <a:path w="6350" h="15240">
                  <a:moveTo>
                    <a:pt x="5854" y="15138"/>
                  </a:moveTo>
                  <a:lnTo>
                    <a:pt x="3949" y="10223"/>
                  </a:lnTo>
                  <a:lnTo>
                    <a:pt x="1993" y="5168"/>
                  </a:lnTo>
                  <a:lnTo>
                    <a:pt x="0" y="0"/>
                  </a:lnTo>
                </a:path>
              </a:pathLst>
            </a:custGeom>
            <a:ln w="25400">
              <a:solidFill>
                <a:srgbClr val="FFED5C"/>
              </a:solidFill>
            </a:ln>
          </p:spPr>
          <p:txBody>
            <a:bodyPr wrap="square" lIns="0" tIns="0" rIns="0" bIns="0" rtlCol="0"/>
            <a:lstStyle/>
            <a:p>
              <a:endParaRPr/>
            </a:p>
          </p:txBody>
        </p:sp>
        <p:sp>
          <p:nvSpPr>
            <p:cNvPr id="10460" name="object 10460"/>
            <p:cNvSpPr/>
            <p:nvPr/>
          </p:nvSpPr>
          <p:spPr>
            <a:xfrm>
              <a:off x="5953455" y="8668143"/>
              <a:ext cx="8890" cy="1270"/>
            </a:xfrm>
            <a:custGeom>
              <a:avLst/>
              <a:gdLst/>
              <a:ahLst/>
              <a:cxnLst/>
              <a:rect l="l" t="t" r="r" b="b"/>
              <a:pathLst>
                <a:path w="8889" h="1270">
                  <a:moveTo>
                    <a:pt x="0" y="774"/>
                  </a:moveTo>
                  <a:lnTo>
                    <a:pt x="8877" y="0"/>
                  </a:lnTo>
                </a:path>
              </a:pathLst>
            </a:custGeom>
            <a:ln w="25399">
              <a:solidFill>
                <a:srgbClr val="FFEE64"/>
              </a:solidFill>
            </a:ln>
          </p:spPr>
          <p:txBody>
            <a:bodyPr wrap="square" lIns="0" tIns="0" rIns="0" bIns="0" rtlCol="0"/>
            <a:lstStyle/>
            <a:p>
              <a:endParaRPr/>
            </a:p>
          </p:txBody>
        </p:sp>
        <p:sp>
          <p:nvSpPr>
            <p:cNvPr id="10461" name="object 10461"/>
            <p:cNvSpPr/>
            <p:nvPr/>
          </p:nvSpPr>
          <p:spPr>
            <a:xfrm>
              <a:off x="5962332" y="8668143"/>
              <a:ext cx="5080" cy="15240"/>
            </a:xfrm>
            <a:custGeom>
              <a:avLst/>
              <a:gdLst/>
              <a:ahLst/>
              <a:cxnLst/>
              <a:rect l="l" t="t" r="r" b="b"/>
              <a:pathLst>
                <a:path w="5079" h="15240">
                  <a:moveTo>
                    <a:pt x="0" y="0"/>
                  </a:moveTo>
                  <a:lnTo>
                    <a:pt x="1739" y="5156"/>
                  </a:lnTo>
                  <a:lnTo>
                    <a:pt x="3340" y="10210"/>
                  </a:lnTo>
                  <a:lnTo>
                    <a:pt x="4902" y="15163"/>
                  </a:lnTo>
                </a:path>
              </a:pathLst>
            </a:custGeom>
            <a:ln w="25399">
              <a:solidFill>
                <a:srgbClr val="FFEB59"/>
              </a:solidFill>
            </a:ln>
          </p:spPr>
          <p:txBody>
            <a:bodyPr wrap="square" lIns="0" tIns="0" rIns="0" bIns="0" rtlCol="0"/>
            <a:lstStyle/>
            <a:p>
              <a:endParaRPr/>
            </a:p>
          </p:txBody>
        </p:sp>
        <p:sp>
          <p:nvSpPr>
            <p:cNvPr id="10462" name="object 10462"/>
            <p:cNvSpPr/>
            <p:nvPr/>
          </p:nvSpPr>
          <p:spPr>
            <a:xfrm>
              <a:off x="5959310" y="8683307"/>
              <a:ext cx="8255" cy="1270"/>
            </a:xfrm>
            <a:custGeom>
              <a:avLst/>
              <a:gdLst/>
              <a:ahLst/>
              <a:cxnLst/>
              <a:rect l="l" t="t" r="r" b="b"/>
              <a:pathLst>
                <a:path w="8254" h="1270">
                  <a:moveTo>
                    <a:pt x="7924" y="0"/>
                  </a:moveTo>
                  <a:lnTo>
                    <a:pt x="0" y="749"/>
                  </a:lnTo>
                </a:path>
              </a:pathLst>
            </a:custGeom>
            <a:ln w="25400">
              <a:solidFill>
                <a:srgbClr val="FFE951"/>
              </a:solidFill>
            </a:ln>
          </p:spPr>
          <p:txBody>
            <a:bodyPr wrap="square" lIns="0" tIns="0" rIns="0" bIns="0" rtlCol="0"/>
            <a:lstStyle/>
            <a:p>
              <a:endParaRPr/>
            </a:p>
          </p:txBody>
        </p:sp>
        <p:sp>
          <p:nvSpPr>
            <p:cNvPr id="10463" name="object 10463"/>
            <p:cNvSpPr/>
            <p:nvPr/>
          </p:nvSpPr>
          <p:spPr>
            <a:xfrm>
              <a:off x="5962332" y="8667204"/>
              <a:ext cx="12700" cy="16510"/>
            </a:xfrm>
            <a:custGeom>
              <a:avLst/>
              <a:gdLst/>
              <a:ahLst/>
              <a:cxnLst/>
              <a:rect l="l" t="t" r="r" b="b"/>
              <a:pathLst>
                <a:path w="12700" h="16509">
                  <a:moveTo>
                    <a:pt x="8597" y="0"/>
                  </a:moveTo>
                  <a:lnTo>
                    <a:pt x="5778" y="330"/>
                  </a:lnTo>
                  <a:lnTo>
                    <a:pt x="0" y="939"/>
                  </a:lnTo>
                  <a:lnTo>
                    <a:pt x="1739" y="6096"/>
                  </a:lnTo>
                  <a:lnTo>
                    <a:pt x="4902" y="16103"/>
                  </a:lnTo>
                  <a:lnTo>
                    <a:pt x="10109" y="15506"/>
                  </a:lnTo>
                  <a:lnTo>
                    <a:pt x="12674" y="15151"/>
                  </a:lnTo>
                  <a:lnTo>
                    <a:pt x="10109" y="5118"/>
                  </a:lnTo>
                  <a:lnTo>
                    <a:pt x="8597" y="0"/>
                  </a:lnTo>
                  <a:close/>
                </a:path>
              </a:pathLst>
            </a:custGeom>
            <a:solidFill>
              <a:srgbClr val="FFEA54"/>
            </a:solidFill>
          </p:spPr>
          <p:txBody>
            <a:bodyPr wrap="square" lIns="0" tIns="0" rIns="0" bIns="0" rtlCol="0"/>
            <a:lstStyle/>
            <a:p>
              <a:endParaRPr/>
            </a:p>
          </p:txBody>
        </p:sp>
        <p:sp>
          <p:nvSpPr>
            <p:cNvPr id="10464" name="object 10464"/>
            <p:cNvSpPr/>
            <p:nvPr/>
          </p:nvSpPr>
          <p:spPr>
            <a:xfrm>
              <a:off x="5962332" y="8668143"/>
              <a:ext cx="5080" cy="15240"/>
            </a:xfrm>
            <a:custGeom>
              <a:avLst/>
              <a:gdLst/>
              <a:ahLst/>
              <a:cxnLst/>
              <a:rect l="l" t="t" r="r" b="b"/>
              <a:pathLst>
                <a:path w="5079" h="15240">
                  <a:moveTo>
                    <a:pt x="4902" y="15163"/>
                  </a:moveTo>
                  <a:lnTo>
                    <a:pt x="3340" y="10210"/>
                  </a:lnTo>
                  <a:lnTo>
                    <a:pt x="1739" y="5156"/>
                  </a:lnTo>
                  <a:lnTo>
                    <a:pt x="0" y="0"/>
                  </a:lnTo>
                </a:path>
              </a:pathLst>
            </a:custGeom>
            <a:ln w="25399">
              <a:solidFill>
                <a:srgbClr val="FFEB59"/>
              </a:solidFill>
            </a:ln>
          </p:spPr>
          <p:txBody>
            <a:bodyPr wrap="square" lIns="0" tIns="0" rIns="0" bIns="0" rtlCol="0"/>
            <a:lstStyle/>
            <a:p>
              <a:endParaRPr/>
            </a:p>
          </p:txBody>
        </p:sp>
        <p:sp>
          <p:nvSpPr>
            <p:cNvPr id="10465" name="object 10465"/>
            <p:cNvSpPr/>
            <p:nvPr/>
          </p:nvSpPr>
          <p:spPr>
            <a:xfrm>
              <a:off x="5962332" y="8667204"/>
              <a:ext cx="8890" cy="1270"/>
            </a:xfrm>
            <a:custGeom>
              <a:avLst/>
              <a:gdLst/>
              <a:ahLst/>
              <a:cxnLst/>
              <a:rect l="l" t="t" r="r" b="b"/>
              <a:pathLst>
                <a:path w="8889" h="1270">
                  <a:moveTo>
                    <a:pt x="0" y="939"/>
                  </a:moveTo>
                  <a:lnTo>
                    <a:pt x="8597" y="0"/>
                  </a:lnTo>
                </a:path>
              </a:pathLst>
            </a:custGeom>
            <a:ln w="25400">
              <a:solidFill>
                <a:srgbClr val="FFEC5D"/>
              </a:solidFill>
            </a:ln>
          </p:spPr>
          <p:txBody>
            <a:bodyPr wrap="square" lIns="0" tIns="0" rIns="0" bIns="0" rtlCol="0"/>
            <a:lstStyle/>
            <a:p>
              <a:endParaRPr/>
            </a:p>
          </p:txBody>
        </p:sp>
        <p:sp>
          <p:nvSpPr>
            <p:cNvPr id="10466" name="object 10466"/>
            <p:cNvSpPr/>
            <p:nvPr/>
          </p:nvSpPr>
          <p:spPr>
            <a:xfrm>
              <a:off x="5970930" y="8667204"/>
              <a:ext cx="4445" cy="15240"/>
            </a:xfrm>
            <a:custGeom>
              <a:avLst/>
              <a:gdLst/>
              <a:ahLst/>
              <a:cxnLst/>
              <a:rect l="l" t="t" r="r" b="b"/>
              <a:pathLst>
                <a:path w="4445" h="15240">
                  <a:moveTo>
                    <a:pt x="0" y="0"/>
                  </a:moveTo>
                  <a:lnTo>
                    <a:pt x="1511" y="5118"/>
                  </a:lnTo>
                  <a:lnTo>
                    <a:pt x="2819" y="10198"/>
                  </a:lnTo>
                  <a:lnTo>
                    <a:pt x="4076" y="15151"/>
                  </a:lnTo>
                </a:path>
              </a:pathLst>
            </a:custGeom>
            <a:ln w="25400">
              <a:solidFill>
                <a:srgbClr val="FFE84F"/>
              </a:solidFill>
            </a:ln>
          </p:spPr>
          <p:txBody>
            <a:bodyPr wrap="square" lIns="0" tIns="0" rIns="0" bIns="0" rtlCol="0"/>
            <a:lstStyle/>
            <a:p>
              <a:endParaRPr/>
            </a:p>
          </p:txBody>
        </p:sp>
        <p:sp>
          <p:nvSpPr>
            <p:cNvPr id="10467" name="object 10467"/>
            <p:cNvSpPr/>
            <p:nvPr/>
          </p:nvSpPr>
          <p:spPr>
            <a:xfrm>
              <a:off x="5967234" y="8682355"/>
              <a:ext cx="8255" cy="1270"/>
            </a:xfrm>
            <a:custGeom>
              <a:avLst/>
              <a:gdLst/>
              <a:ahLst/>
              <a:cxnLst/>
              <a:rect l="l" t="t" r="r" b="b"/>
              <a:pathLst>
                <a:path w="8254" h="1270">
                  <a:moveTo>
                    <a:pt x="7772" y="0"/>
                  </a:moveTo>
                  <a:lnTo>
                    <a:pt x="0" y="952"/>
                  </a:lnTo>
                </a:path>
              </a:pathLst>
            </a:custGeom>
            <a:ln w="25400">
              <a:solidFill>
                <a:srgbClr val="FFE74A"/>
              </a:solidFill>
            </a:ln>
          </p:spPr>
          <p:txBody>
            <a:bodyPr wrap="square" lIns="0" tIns="0" rIns="0" bIns="0" rtlCol="0"/>
            <a:lstStyle/>
            <a:p>
              <a:endParaRPr/>
            </a:p>
          </p:txBody>
        </p:sp>
        <p:sp>
          <p:nvSpPr>
            <p:cNvPr id="10468" name="object 10468"/>
            <p:cNvSpPr/>
            <p:nvPr/>
          </p:nvSpPr>
          <p:spPr>
            <a:xfrm>
              <a:off x="5947359" y="8652459"/>
              <a:ext cx="15240" cy="16510"/>
            </a:xfrm>
            <a:custGeom>
              <a:avLst/>
              <a:gdLst/>
              <a:ahLst/>
              <a:cxnLst/>
              <a:rect l="l" t="t" r="r" b="b"/>
              <a:pathLst>
                <a:path w="15239" h="16509">
                  <a:moveTo>
                    <a:pt x="9321" y="0"/>
                  </a:moveTo>
                  <a:lnTo>
                    <a:pt x="0" y="736"/>
                  </a:lnTo>
                  <a:lnTo>
                    <a:pt x="6096" y="16459"/>
                  </a:lnTo>
                  <a:lnTo>
                    <a:pt x="9105" y="16243"/>
                  </a:lnTo>
                  <a:lnTo>
                    <a:pt x="14973" y="15684"/>
                  </a:lnTo>
                  <a:lnTo>
                    <a:pt x="13233" y="10528"/>
                  </a:lnTo>
                  <a:lnTo>
                    <a:pt x="11379" y="5283"/>
                  </a:lnTo>
                  <a:lnTo>
                    <a:pt x="9321" y="0"/>
                  </a:lnTo>
                  <a:close/>
                </a:path>
              </a:pathLst>
            </a:custGeom>
            <a:solidFill>
              <a:srgbClr val="FFF06B"/>
            </a:solidFill>
          </p:spPr>
          <p:txBody>
            <a:bodyPr wrap="square" lIns="0" tIns="0" rIns="0" bIns="0" rtlCol="0"/>
            <a:lstStyle/>
            <a:p>
              <a:endParaRPr/>
            </a:p>
          </p:txBody>
        </p:sp>
        <p:sp>
          <p:nvSpPr>
            <p:cNvPr id="10469" name="object 10469"/>
            <p:cNvSpPr/>
            <p:nvPr/>
          </p:nvSpPr>
          <p:spPr>
            <a:xfrm>
              <a:off x="5947359" y="8653196"/>
              <a:ext cx="6350" cy="15875"/>
            </a:xfrm>
            <a:custGeom>
              <a:avLst/>
              <a:gdLst/>
              <a:ahLst/>
              <a:cxnLst/>
              <a:rect l="l" t="t" r="r" b="b"/>
              <a:pathLst>
                <a:path w="6350" h="15875">
                  <a:moveTo>
                    <a:pt x="6096" y="15722"/>
                  </a:moveTo>
                  <a:lnTo>
                    <a:pt x="4114" y="10579"/>
                  </a:lnTo>
                  <a:lnTo>
                    <a:pt x="2070" y="5321"/>
                  </a:lnTo>
                  <a:lnTo>
                    <a:pt x="0" y="0"/>
                  </a:lnTo>
                </a:path>
              </a:pathLst>
            </a:custGeom>
            <a:ln w="25400">
              <a:solidFill>
                <a:srgbClr val="FFF06D"/>
              </a:solidFill>
            </a:ln>
          </p:spPr>
          <p:txBody>
            <a:bodyPr wrap="square" lIns="0" tIns="0" rIns="0" bIns="0" rtlCol="0"/>
            <a:lstStyle/>
            <a:p>
              <a:endParaRPr/>
            </a:p>
          </p:txBody>
        </p:sp>
        <p:sp>
          <p:nvSpPr>
            <p:cNvPr id="10470" name="object 10470"/>
            <p:cNvSpPr/>
            <p:nvPr/>
          </p:nvSpPr>
          <p:spPr>
            <a:xfrm>
              <a:off x="5947359" y="8652459"/>
              <a:ext cx="9525" cy="1270"/>
            </a:xfrm>
            <a:custGeom>
              <a:avLst/>
              <a:gdLst/>
              <a:ahLst/>
              <a:cxnLst/>
              <a:rect l="l" t="t" r="r" b="b"/>
              <a:pathLst>
                <a:path w="9525" h="1270">
                  <a:moveTo>
                    <a:pt x="0" y="736"/>
                  </a:moveTo>
                  <a:lnTo>
                    <a:pt x="9321" y="0"/>
                  </a:lnTo>
                </a:path>
              </a:pathLst>
            </a:custGeom>
            <a:ln w="25399">
              <a:solidFill>
                <a:srgbClr val="FFF273"/>
              </a:solidFill>
            </a:ln>
          </p:spPr>
          <p:txBody>
            <a:bodyPr wrap="square" lIns="0" tIns="0" rIns="0" bIns="0" rtlCol="0"/>
            <a:lstStyle/>
            <a:p>
              <a:endParaRPr/>
            </a:p>
          </p:txBody>
        </p:sp>
        <p:sp>
          <p:nvSpPr>
            <p:cNvPr id="10471" name="object 10471"/>
            <p:cNvSpPr/>
            <p:nvPr/>
          </p:nvSpPr>
          <p:spPr>
            <a:xfrm>
              <a:off x="5956681" y="8652459"/>
              <a:ext cx="5715" cy="15875"/>
            </a:xfrm>
            <a:custGeom>
              <a:avLst/>
              <a:gdLst/>
              <a:ahLst/>
              <a:cxnLst/>
              <a:rect l="l" t="t" r="r" b="b"/>
              <a:pathLst>
                <a:path w="5714" h="15875">
                  <a:moveTo>
                    <a:pt x="0" y="0"/>
                  </a:moveTo>
                  <a:lnTo>
                    <a:pt x="2057" y="5283"/>
                  </a:lnTo>
                  <a:lnTo>
                    <a:pt x="3911" y="10528"/>
                  </a:lnTo>
                  <a:lnTo>
                    <a:pt x="5651" y="15684"/>
                  </a:lnTo>
                </a:path>
              </a:pathLst>
            </a:custGeom>
            <a:ln w="25400">
              <a:solidFill>
                <a:srgbClr val="FFEF6A"/>
              </a:solidFill>
            </a:ln>
          </p:spPr>
          <p:txBody>
            <a:bodyPr wrap="square" lIns="0" tIns="0" rIns="0" bIns="0" rtlCol="0"/>
            <a:lstStyle/>
            <a:p>
              <a:endParaRPr/>
            </a:p>
          </p:txBody>
        </p:sp>
        <p:sp>
          <p:nvSpPr>
            <p:cNvPr id="10472" name="object 10472"/>
            <p:cNvSpPr/>
            <p:nvPr/>
          </p:nvSpPr>
          <p:spPr>
            <a:xfrm>
              <a:off x="5953455" y="8668143"/>
              <a:ext cx="8890" cy="1270"/>
            </a:xfrm>
            <a:custGeom>
              <a:avLst/>
              <a:gdLst/>
              <a:ahLst/>
              <a:cxnLst/>
              <a:rect l="l" t="t" r="r" b="b"/>
              <a:pathLst>
                <a:path w="8889" h="1270">
                  <a:moveTo>
                    <a:pt x="8877" y="0"/>
                  </a:moveTo>
                  <a:lnTo>
                    <a:pt x="0" y="774"/>
                  </a:lnTo>
                </a:path>
              </a:pathLst>
            </a:custGeom>
            <a:ln w="25399">
              <a:solidFill>
                <a:srgbClr val="FFEE64"/>
              </a:solidFill>
            </a:ln>
          </p:spPr>
          <p:txBody>
            <a:bodyPr wrap="square" lIns="0" tIns="0" rIns="0" bIns="0" rtlCol="0"/>
            <a:lstStyle/>
            <a:p>
              <a:endParaRPr/>
            </a:p>
          </p:txBody>
        </p:sp>
        <p:sp>
          <p:nvSpPr>
            <p:cNvPr id="10473" name="object 10473"/>
            <p:cNvSpPr/>
            <p:nvPr/>
          </p:nvSpPr>
          <p:spPr>
            <a:xfrm>
              <a:off x="5956681" y="8651710"/>
              <a:ext cx="14604" cy="16510"/>
            </a:xfrm>
            <a:custGeom>
              <a:avLst/>
              <a:gdLst/>
              <a:ahLst/>
              <a:cxnLst/>
              <a:rect l="l" t="t" r="r" b="b"/>
              <a:pathLst>
                <a:path w="14604" h="16509">
                  <a:moveTo>
                    <a:pt x="9029" y="0"/>
                  </a:moveTo>
                  <a:lnTo>
                    <a:pt x="6070" y="266"/>
                  </a:lnTo>
                  <a:lnTo>
                    <a:pt x="0" y="749"/>
                  </a:lnTo>
                  <a:lnTo>
                    <a:pt x="2057" y="6032"/>
                  </a:lnTo>
                  <a:lnTo>
                    <a:pt x="3911" y="11277"/>
                  </a:lnTo>
                  <a:lnTo>
                    <a:pt x="5651" y="16433"/>
                  </a:lnTo>
                  <a:lnTo>
                    <a:pt x="8559" y="16141"/>
                  </a:lnTo>
                  <a:lnTo>
                    <a:pt x="14249" y="15494"/>
                  </a:lnTo>
                  <a:lnTo>
                    <a:pt x="12750" y="10375"/>
                  </a:lnTo>
                  <a:lnTo>
                    <a:pt x="11049" y="5194"/>
                  </a:lnTo>
                  <a:lnTo>
                    <a:pt x="9029" y="0"/>
                  </a:lnTo>
                  <a:close/>
                </a:path>
              </a:pathLst>
            </a:custGeom>
            <a:solidFill>
              <a:srgbClr val="FFEE65"/>
            </a:solidFill>
          </p:spPr>
          <p:txBody>
            <a:bodyPr wrap="square" lIns="0" tIns="0" rIns="0" bIns="0" rtlCol="0"/>
            <a:lstStyle/>
            <a:p>
              <a:endParaRPr/>
            </a:p>
          </p:txBody>
        </p:sp>
        <p:sp>
          <p:nvSpPr>
            <p:cNvPr id="10474" name="object 10474"/>
            <p:cNvSpPr/>
            <p:nvPr/>
          </p:nvSpPr>
          <p:spPr>
            <a:xfrm>
              <a:off x="5956681" y="8652459"/>
              <a:ext cx="5715" cy="15875"/>
            </a:xfrm>
            <a:custGeom>
              <a:avLst/>
              <a:gdLst/>
              <a:ahLst/>
              <a:cxnLst/>
              <a:rect l="l" t="t" r="r" b="b"/>
              <a:pathLst>
                <a:path w="5714" h="15875">
                  <a:moveTo>
                    <a:pt x="5651" y="15684"/>
                  </a:moveTo>
                  <a:lnTo>
                    <a:pt x="3911" y="10528"/>
                  </a:lnTo>
                  <a:lnTo>
                    <a:pt x="2057" y="5283"/>
                  </a:lnTo>
                  <a:lnTo>
                    <a:pt x="0" y="0"/>
                  </a:lnTo>
                </a:path>
              </a:pathLst>
            </a:custGeom>
            <a:ln w="25400">
              <a:solidFill>
                <a:srgbClr val="FFEF6A"/>
              </a:solidFill>
            </a:ln>
          </p:spPr>
          <p:txBody>
            <a:bodyPr wrap="square" lIns="0" tIns="0" rIns="0" bIns="0" rtlCol="0"/>
            <a:lstStyle/>
            <a:p>
              <a:endParaRPr/>
            </a:p>
          </p:txBody>
        </p:sp>
        <p:sp>
          <p:nvSpPr>
            <p:cNvPr id="10475" name="object 10475"/>
            <p:cNvSpPr/>
            <p:nvPr/>
          </p:nvSpPr>
          <p:spPr>
            <a:xfrm>
              <a:off x="5956681" y="8651710"/>
              <a:ext cx="9525" cy="1270"/>
            </a:xfrm>
            <a:custGeom>
              <a:avLst/>
              <a:gdLst/>
              <a:ahLst/>
              <a:cxnLst/>
              <a:rect l="l" t="t" r="r" b="b"/>
              <a:pathLst>
                <a:path w="9525" h="1270">
                  <a:moveTo>
                    <a:pt x="0" y="749"/>
                  </a:moveTo>
                  <a:lnTo>
                    <a:pt x="9029" y="0"/>
                  </a:lnTo>
                </a:path>
              </a:pathLst>
            </a:custGeom>
            <a:ln w="25400">
              <a:solidFill>
                <a:srgbClr val="FFF06C"/>
              </a:solidFill>
            </a:ln>
          </p:spPr>
          <p:txBody>
            <a:bodyPr wrap="square" lIns="0" tIns="0" rIns="0" bIns="0" rtlCol="0"/>
            <a:lstStyle/>
            <a:p>
              <a:endParaRPr/>
            </a:p>
          </p:txBody>
        </p:sp>
        <p:sp>
          <p:nvSpPr>
            <p:cNvPr id="10476" name="object 10476"/>
            <p:cNvSpPr/>
            <p:nvPr/>
          </p:nvSpPr>
          <p:spPr>
            <a:xfrm>
              <a:off x="5965710" y="8651710"/>
              <a:ext cx="5715" cy="15875"/>
            </a:xfrm>
            <a:custGeom>
              <a:avLst/>
              <a:gdLst/>
              <a:ahLst/>
              <a:cxnLst/>
              <a:rect l="l" t="t" r="r" b="b"/>
              <a:pathLst>
                <a:path w="5714" h="15875">
                  <a:moveTo>
                    <a:pt x="0" y="0"/>
                  </a:moveTo>
                  <a:lnTo>
                    <a:pt x="2019" y="5194"/>
                  </a:lnTo>
                  <a:lnTo>
                    <a:pt x="3721" y="10375"/>
                  </a:lnTo>
                  <a:lnTo>
                    <a:pt x="5219" y="15494"/>
                  </a:lnTo>
                </a:path>
              </a:pathLst>
            </a:custGeom>
            <a:ln w="25399">
              <a:solidFill>
                <a:srgbClr val="FFED60"/>
              </a:solidFill>
            </a:ln>
          </p:spPr>
          <p:txBody>
            <a:bodyPr wrap="square" lIns="0" tIns="0" rIns="0" bIns="0" rtlCol="0"/>
            <a:lstStyle/>
            <a:p>
              <a:endParaRPr/>
            </a:p>
          </p:txBody>
        </p:sp>
        <p:sp>
          <p:nvSpPr>
            <p:cNvPr id="10477" name="object 10477"/>
            <p:cNvSpPr/>
            <p:nvPr/>
          </p:nvSpPr>
          <p:spPr>
            <a:xfrm>
              <a:off x="5962332" y="8667204"/>
              <a:ext cx="8890" cy="1270"/>
            </a:xfrm>
            <a:custGeom>
              <a:avLst/>
              <a:gdLst/>
              <a:ahLst/>
              <a:cxnLst/>
              <a:rect l="l" t="t" r="r" b="b"/>
              <a:pathLst>
                <a:path w="8889" h="1270">
                  <a:moveTo>
                    <a:pt x="8597" y="0"/>
                  </a:moveTo>
                  <a:lnTo>
                    <a:pt x="0" y="939"/>
                  </a:lnTo>
                </a:path>
              </a:pathLst>
            </a:custGeom>
            <a:ln w="25400">
              <a:solidFill>
                <a:srgbClr val="FFEC5D"/>
              </a:solidFill>
            </a:ln>
          </p:spPr>
          <p:txBody>
            <a:bodyPr wrap="square" lIns="0" tIns="0" rIns="0" bIns="0" rtlCol="0"/>
            <a:lstStyle/>
            <a:p>
              <a:endParaRPr/>
            </a:p>
          </p:txBody>
        </p:sp>
        <p:sp>
          <p:nvSpPr>
            <p:cNvPr id="10478" name="object 10478"/>
            <p:cNvSpPr/>
            <p:nvPr/>
          </p:nvSpPr>
          <p:spPr>
            <a:xfrm>
              <a:off x="5970930" y="8665057"/>
              <a:ext cx="19050" cy="17780"/>
            </a:xfrm>
            <a:custGeom>
              <a:avLst/>
              <a:gdLst/>
              <a:ahLst/>
              <a:cxnLst/>
              <a:rect l="l" t="t" r="r" b="b"/>
              <a:pathLst>
                <a:path w="19050" h="17779">
                  <a:moveTo>
                    <a:pt x="16357" y="0"/>
                  </a:moveTo>
                  <a:lnTo>
                    <a:pt x="11099" y="749"/>
                  </a:lnTo>
                  <a:lnTo>
                    <a:pt x="5651" y="1485"/>
                  </a:lnTo>
                  <a:lnTo>
                    <a:pt x="0" y="2146"/>
                  </a:lnTo>
                  <a:lnTo>
                    <a:pt x="1511" y="7264"/>
                  </a:lnTo>
                  <a:lnTo>
                    <a:pt x="4076" y="17297"/>
                  </a:lnTo>
                  <a:lnTo>
                    <a:pt x="9194" y="16636"/>
                  </a:lnTo>
                  <a:lnTo>
                    <a:pt x="19050" y="15087"/>
                  </a:lnTo>
                  <a:lnTo>
                    <a:pt x="18300" y="10071"/>
                  </a:lnTo>
                  <a:lnTo>
                    <a:pt x="17475" y="5016"/>
                  </a:lnTo>
                  <a:lnTo>
                    <a:pt x="16357" y="0"/>
                  </a:lnTo>
                  <a:close/>
                </a:path>
              </a:pathLst>
            </a:custGeom>
            <a:solidFill>
              <a:srgbClr val="FFE442"/>
            </a:solidFill>
          </p:spPr>
          <p:txBody>
            <a:bodyPr wrap="square" lIns="0" tIns="0" rIns="0" bIns="0" rtlCol="0"/>
            <a:lstStyle/>
            <a:p>
              <a:endParaRPr/>
            </a:p>
          </p:txBody>
        </p:sp>
        <p:sp>
          <p:nvSpPr>
            <p:cNvPr id="10479" name="object 10479"/>
            <p:cNvSpPr/>
            <p:nvPr/>
          </p:nvSpPr>
          <p:spPr>
            <a:xfrm>
              <a:off x="5975007" y="8680145"/>
              <a:ext cx="15240" cy="2540"/>
            </a:xfrm>
            <a:custGeom>
              <a:avLst/>
              <a:gdLst/>
              <a:ahLst/>
              <a:cxnLst/>
              <a:rect l="l" t="t" r="r" b="b"/>
              <a:pathLst>
                <a:path w="15239" h="2540">
                  <a:moveTo>
                    <a:pt x="0" y="2209"/>
                  </a:moveTo>
                  <a:lnTo>
                    <a:pt x="5118" y="1549"/>
                  </a:lnTo>
                  <a:lnTo>
                    <a:pt x="10121" y="774"/>
                  </a:lnTo>
                  <a:lnTo>
                    <a:pt x="14973" y="0"/>
                  </a:lnTo>
                </a:path>
              </a:pathLst>
            </a:custGeom>
            <a:ln w="25400">
              <a:solidFill>
                <a:srgbClr val="FFE23A"/>
              </a:solidFill>
            </a:ln>
          </p:spPr>
          <p:txBody>
            <a:bodyPr wrap="square" lIns="0" tIns="0" rIns="0" bIns="0" rtlCol="0"/>
            <a:lstStyle/>
            <a:p>
              <a:endParaRPr/>
            </a:p>
          </p:txBody>
        </p:sp>
        <p:sp>
          <p:nvSpPr>
            <p:cNvPr id="10480" name="object 10480"/>
            <p:cNvSpPr/>
            <p:nvPr/>
          </p:nvSpPr>
          <p:spPr>
            <a:xfrm>
              <a:off x="5987288" y="8665057"/>
              <a:ext cx="3175" cy="15240"/>
            </a:xfrm>
            <a:custGeom>
              <a:avLst/>
              <a:gdLst/>
              <a:ahLst/>
              <a:cxnLst/>
              <a:rect l="l" t="t" r="r" b="b"/>
              <a:pathLst>
                <a:path w="3175" h="15240">
                  <a:moveTo>
                    <a:pt x="2692" y="15087"/>
                  </a:moveTo>
                  <a:lnTo>
                    <a:pt x="1943" y="10071"/>
                  </a:lnTo>
                  <a:lnTo>
                    <a:pt x="1117" y="5016"/>
                  </a:lnTo>
                  <a:lnTo>
                    <a:pt x="0" y="0"/>
                  </a:lnTo>
                </a:path>
              </a:pathLst>
            </a:custGeom>
            <a:ln w="25400">
              <a:solidFill>
                <a:srgbClr val="FFE035"/>
              </a:solidFill>
            </a:ln>
          </p:spPr>
          <p:txBody>
            <a:bodyPr wrap="square" lIns="0" tIns="0" rIns="0" bIns="0" rtlCol="0"/>
            <a:lstStyle/>
            <a:p>
              <a:endParaRPr/>
            </a:p>
          </p:txBody>
        </p:sp>
        <p:sp>
          <p:nvSpPr>
            <p:cNvPr id="10481" name="object 10481"/>
            <p:cNvSpPr/>
            <p:nvPr/>
          </p:nvSpPr>
          <p:spPr>
            <a:xfrm>
              <a:off x="5970930" y="8665057"/>
              <a:ext cx="16510" cy="2540"/>
            </a:xfrm>
            <a:custGeom>
              <a:avLst/>
              <a:gdLst/>
              <a:ahLst/>
              <a:cxnLst/>
              <a:rect l="l" t="t" r="r" b="b"/>
              <a:pathLst>
                <a:path w="16510" h="2540">
                  <a:moveTo>
                    <a:pt x="16357" y="0"/>
                  </a:moveTo>
                  <a:lnTo>
                    <a:pt x="11099" y="749"/>
                  </a:lnTo>
                  <a:lnTo>
                    <a:pt x="5651" y="1485"/>
                  </a:lnTo>
                  <a:lnTo>
                    <a:pt x="0" y="2146"/>
                  </a:lnTo>
                </a:path>
              </a:pathLst>
            </a:custGeom>
            <a:ln w="25400">
              <a:solidFill>
                <a:srgbClr val="FFE64A"/>
              </a:solidFill>
            </a:ln>
          </p:spPr>
          <p:txBody>
            <a:bodyPr wrap="square" lIns="0" tIns="0" rIns="0" bIns="0" rtlCol="0"/>
            <a:lstStyle/>
            <a:p>
              <a:endParaRPr/>
            </a:p>
          </p:txBody>
        </p:sp>
        <p:sp>
          <p:nvSpPr>
            <p:cNvPr id="10482" name="object 10482"/>
            <p:cNvSpPr/>
            <p:nvPr/>
          </p:nvSpPr>
          <p:spPr>
            <a:xfrm>
              <a:off x="5970930" y="8667204"/>
              <a:ext cx="4445" cy="15240"/>
            </a:xfrm>
            <a:custGeom>
              <a:avLst/>
              <a:gdLst/>
              <a:ahLst/>
              <a:cxnLst/>
              <a:rect l="l" t="t" r="r" b="b"/>
              <a:pathLst>
                <a:path w="4445" h="15240">
                  <a:moveTo>
                    <a:pt x="0" y="0"/>
                  </a:moveTo>
                  <a:lnTo>
                    <a:pt x="1511" y="5118"/>
                  </a:lnTo>
                  <a:lnTo>
                    <a:pt x="2819" y="10198"/>
                  </a:lnTo>
                  <a:lnTo>
                    <a:pt x="4076" y="15151"/>
                  </a:lnTo>
                </a:path>
              </a:pathLst>
            </a:custGeom>
            <a:ln w="25400">
              <a:solidFill>
                <a:srgbClr val="FFE84F"/>
              </a:solidFill>
            </a:ln>
          </p:spPr>
          <p:txBody>
            <a:bodyPr wrap="square" lIns="0" tIns="0" rIns="0" bIns="0" rtlCol="0"/>
            <a:lstStyle/>
            <a:p>
              <a:endParaRPr/>
            </a:p>
          </p:txBody>
        </p:sp>
        <p:sp>
          <p:nvSpPr>
            <p:cNvPr id="10483" name="object 10483"/>
            <p:cNvSpPr/>
            <p:nvPr/>
          </p:nvSpPr>
          <p:spPr>
            <a:xfrm>
              <a:off x="5965710" y="8650198"/>
              <a:ext cx="21590" cy="17145"/>
            </a:xfrm>
            <a:custGeom>
              <a:avLst/>
              <a:gdLst/>
              <a:ahLst/>
              <a:cxnLst/>
              <a:rect l="l" t="t" r="r" b="b"/>
              <a:pathLst>
                <a:path w="21589" h="17145">
                  <a:moveTo>
                    <a:pt x="17157" y="0"/>
                  </a:moveTo>
                  <a:lnTo>
                    <a:pt x="5930" y="1016"/>
                  </a:lnTo>
                  <a:lnTo>
                    <a:pt x="0" y="1511"/>
                  </a:lnTo>
                  <a:lnTo>
                    <a:pt x="2019" y="6705"/>
                  </a:lnTo>
                  <a:lnTo>
                    <a:pt x="3721" y="11887"/>
                  </a:lnTo>
                  <a:lnTo>
                    <a:pt x="5219" y="17005"/>
                  </a:lnTo>
                  <a:lnTo>
                    <a:pt x="10871" y="16344"/>
                  </a:lnTo>
                  <a:lnTo>
                    <a:pt x="21577" y="14859"/>
                  </a:lnTo>
                  <a:lnTo>
                    <a:pt x="20459" y="9842"/>
                  </a:lnTo>
                  <a:lnTo>
                    <a:pt x="19050" y="4864"/>
                  </a:lnTo>
                  <a:lnTo>
                    <a:pt x="17157" y="0"/>
                  </a:lnTo>
                  <a:close/>
                </a:path>
              </a:pathLst>
            </a:custGeom>
            <a:solidFill>
              <a:srgbClr val="FFE852"/>
            </a:solidFill>
          </p:spPr>
          <p:txBody>
            <a:bodyPr wrap="square" lIns="0" tIns="0" rIns="0" bIns="0" rtlCol="0"/>
            <a:lstStyle/>
            <a:p>
              <a:endParaRPr/>
            </a:p>
          </p:txBody>
        </p:sp>
        <p:sp>
          <p:nvSpPr>
            <p:cNvPr id="10484" name="object 10484"/>
            <p:cNvSpPr/>
            <p:nvPr/>
          </p:nvSpPr>
          <p:spPr>
            <a:xfrm>
              <a:off x="5970930" y="8665057"/>
              <a:ext cx="16510" cy="2540"/>
            </a:xfrm>
            <a:custGeom>
              <a:avLst/>
              <a:gdLst/>
              <a:ahLst/>
              <a:cxnLst/>
              <a:rect l="l" t="t" r="r" b="b"/>
              <a:pathLst>
                <a:path w="16510" h="2540">
                  <a:moveTo>
                    <a:pt x="0" y="2146"/>
                  </a:moveTo>
                  <a:lnTo>
                    <a:pt x="5651" y="1485"/>
                  </a:lnTo>
                  <a:lnTo>
                    <a:pt x="11099" y="749"/>
                  </a:lnTo>
                  <a:lnTo>
                    <a:pt x="16357" y="0"/>
                  </a:lnTo>
                </a:path>
              </a:pathLst>
            </a:custGeom>
            <a:ln w="25400">
              <a:solidFill>
                <a:srgbClr val="FFE64A"/>
              </a:solidFill>
            </a:ln>
          </p:spPr>
          <p:txBody>
            <a:bodyPr wrap="square" lIns="0" tIns="0" rIns="0" bIns="0" rtlCol="0"/>
            <a:lstStyle/>
            <a:p>
              <a:endParaRPr/>
            </a:p>
          </p:txBody>
        </p:sp>
        <p:sp>
          <p:nvSpPr>
            <p:cNvPr id="10485" name="object 10485"/>
            <p:cNvSpPr/>
            <p:nvPr/>
          </p:nvSpPr>
          <p:spPr>
            <a:xfrm>
              <a:off x="5982868" y="8650198"/>
              <a:ext cx="4445" cy="15240"/>
            </a:xfrm>
            <a:custGeom>
              <a:avLst/>
              <a:gdLst/>
              <a:ahLst/>
              <a:cxnLst/>
              <a:rect l="l" t="t" r="r" b="b"/>
              <a:pathLst>
                <a:path w="4445" h="15240">
                  <a:moveTo>
                    <a:pt x="4419" y="14859"/>
                  </a:moveTo>
                  <a:lnTo>
                    <a:pt x="3301" y="9842"/>
                  </a:lnTo>
                  <a:lnTo>
                    <a:pt x="1892" y="4864"/>
                  </a:lnTo>
                  <a:lnTo>
                    <a:pt x="0" y="0"/>
                  </a:lnTo>
                </a:path>
              </a:pathLst>
            </a:custGeom>
            <a:ln w="25400">
              <a:solidFill>
                <a:srgbClr val="FFE444"/>
              </a:solidFill>
            </a:ln>
          </p:spPr>
          <p:txBody>
            <a:bodyPr wrap="square" lIns="0" tIns="0" rIns="0" bIns="0" rtlCol="0"/>
            <a:lstStyle/>
            <a:p>
              <a:endParaRPr/>
            </a:p>
          </p:txBody>
        </p:sp>
        <p:sp>
          <p:nvSpPr>
            <p:cNvPr id="10486" name="object 10486"/>
            <p:cNvSpPr/>
            <p:nvPr/>
          </p:nvSpPr>
          <p:spPr>
            <a:xfrm>
              <a:off x="5965710" y="8650198"/>
              <a:ext cx="17780" cy="1905"/>
            </a:xfrm>
            <a:custGeom>
              <a:avLst/>
              <a:gdLst/>
              <a:ahLst/>
              <a:cxnLst/>
              <a:rect l="l" t="t" r="r" b="b"/>
              <a:pathLst>
                <a:path w="17779" h="1904">
                  <a:moveTo>
                    <a:pt x="17157" y="0"/>
                  </a:moveTo>
                  <a:lnTo>
                    <a:pt x="11658" y="508"/>
                  </a:lnTo>
                  <a:lnTo>
                    <a:pt x="5930" y="1016"/>
                  </a:lnTo>
                  <a:lnTo>
                    <a:pt x="0" y="1511"/>
                  </a:lnTo>
                </a:path>
              </a:pathLst>
            </a:custGeom>
            <a:ln w="25400">
              <a:solidFill>
                <a:srgbClr val="FFE959"/>
              </a:solidFill>
            </a:ln>
          </p:spPr>
          <p:txBody>
            <a:bodyPr wrap="square" lIns="0" tIns="0" rIns="0" bIns="0" rtlCol="0"/>
            <a:lstStyle/>
            <a:p>
              <a:endParaRPr/>
            </a:p>
          </p:txBody>
        </p:sp>
        <p:sp>
          <p:nvSpPr>
            <p:cNvPr id="10487" name="object 10487"/>
            <p:cNvSpPr/>
            <p:nvPr/>
          </p:nvSpPr>
          <p:spPr>
            <a:xfrm>
              <a:off x="5965710" y="8651710"/>
              <a:ext cx="5715" cy="15875"/>
            </a:xfrm>
            <a:custGeom>
              <a:avLst/>
              <a:gdLst/>
              <a:ahLst/>
              <a:cxnLst/>
              <a:rect l="l" t="t" r="r" b="b"/>
              <a:pathLst>
                <a:path w="5714" h="15875">
                  <a:moveTo>
                    <a:pt x="0" y="0"/>
                  </a:moveTo>
                  <a:lnTo>
                    <a:pt x="2019" y="5194"/>
                  </a:lnTo>
                  <a:lnTo>
                    <a:pt x="3721" y="10375"/>
                  </a:lnTo>
                  <a:lnTo>
                    <a:pt x="5219" y="15494"/>
                  </a:lnTo>
                </a:path>
              </a:pathLst>
            </a:custGeom>
            <a:ln w="25399">
              <a:solidFill>
                <a:srgbClr val="FFED60"/>
              </a:solidFill>
            </a:ln>
          </p:spPr>
          <p:txBody>
            <a:bodyPr wrap="square" lIns="0" tIns="0" rIns="0" bIns="0" rtlCol="0"/>
            <a:lstStyle/>
            <a:p>
              <a:endParaRPr/>
            </a:p>
          </p:txBody>
        </p:sp>
        <p:sp>
          <p:nvSpPr>
            <p:cNvPr id="10488" name="object 10488"/>
            <p:cNvSpPr/>
            <p:nvPr/>
          </p:nvSpPr>
          <p:spPr>
            <a:xfrm>
              <a:off x="5992215" y="8692845"/>
              <a:ext cx="15240" cy="16510"/>
            </a:xfrm>
            <a:custGeom>
              <a:avLst/>
              <a:gdLst/>
              <a:ahLst/>
              <a:cxnLst/>
              <a:rect l="l" t="t" r="r" b="b"/>
              <a:pathLst>
                <a:path w="15239" h="16509">
                  <a:moveTo>
                    <a:pt x="12814" y="0"/>
                  </a:moveTo>
                  <a:lnTo>
                    <a:pt x="4394" y="1409"/>
                  </a:lnTo>
                  <a:lnTo>
                    <a:pt x="0" y="2095"/>
                  </a:lnTo>
                  <a:lnTo>
                    <a:pt x="800" y="6921"/>
                  </a:lnTo>
                  <a:lnTo>
                    <a:pt x="1727" y="11633"/>
                  </a:lnTo>
                  <a:lnTo>
                    <a:pt x="3009" y="16116"/>
                  </a:lnTo>
                  <a:lnTo>
                    <a:pt x="7010" y="15595"/>
                  </a:lnTo>
                  <a:lnTo>
                    <a:pt x="10934" y="15049"/>
                  </a:lnTo>
                  <a:lnTo>
                    <a:pt x="14757" y="14465"/>
                  </a:lnTo>
                  <a:lnTo>
                    <a:pt x="13779" y="9804"/>
                  </a:lnTo>
                  <a:lnTo>
                    <a:pt x="13220" y="4940"/>
                  </a:lnTo>
                  <a:lnTo>
                    <a:pt x="12814" y="0"/>
                  </a:lnTo>
                  <a:close/>
                </a:path>
              </a:pathLst>
            </a:custGeom>
            <a:solidFill>
              <a:srgbClr val="FFD515"/>
            </a:solidFill>
          </p:spPr>
          <p:txBody>
            <a:bodyPr wrap="square" lIns="0" tIns="0" rIns="0" bIns="0" rtlCol="0"/>
            <a:lstStyle/>
            <a:p>
              <a:endParaRPr/>
            </a:p>
          </p:txBody>
        </p:sp>
        <p:sp>
          <p:nvSpPr>
            <p:cNvPr id="10489" name="object 10489"/>
            <p:cNvSpPr/>
            <p:nvPr/>
          </p:nvSpPr>
          <p:spPr>
            <a:xfrm>
              <a:off x="5995225" y="8707310"/>
              <a:ext cx="12065" cy="1905"/>
            </a:xfrm>
            <a:custGeom>
              <a:avLst/>
              <a:gdLst/>
              <a:ahLst/>
              <a:cxnLst/>
              <a:rect l="l" t="t" r="r" b="b"/>
              <a:pathLst>
                <a:path w="12064" h="1904">
                  <a:moveTo>
                    <a:pt x="0" y="1650"/>
                  </a:moveTo>
                  <a:lnTo>
                    <a:pt x="11747" y="0"/>
                  </a:lnTo>
                </a:path>
              </a:pathLst>
            </a:custGeom>
            <a:ln w="25400">
              <a:solidFill>
                <a:srgbClr val="FFD311"/>
              </a:solidFill>
            </a:ln>
          </p:spPr>
          <p:txBody>
            <a:bodyPr wrap="square" lIns="0" tIns="0" rIns="0" bIns="0" rtlCol="0"/>
            <a:lstStyle/>
            <a:p>
              <a:endParaRPr/>
            </a:p>
          </p:txBody>
        </p:sp>
        <p:sp>
          <p:nvSpPr>
            <p:cNvPr id="10490" name="object 10490"/>
            <p:cNvSpPr/>
            <p:nvPr/>
          </p:nvSpPr>
          <p:spPr>
            <a:xfrm>
              <a:off x="6005030" y="8692845"/>
              <a:ext cx="2540" cy="14604"/>
            </a:xfrm>
            <a:custGeom>
              <a:avLst/>
              <a:gdLst/>
              <a:ahLst/>
              <a:cxnLst/>
              <a:rect l="l" t="t" r="r" b="b"/>
              <a:pathLst>
                <a:path w="2539" h="14604">
                  <a:moveTo>
                    <a:pt x="1943" y="14465"/>
                  </a:moveTo>
                  <a:lnTo>
                    <a:pt x="965" y="9804"/>
                  </a:lnTo>
                  <a:lnTo>
                    <a:pt x="406" y="4940"/>
                  </a:lnTo>
                  <a:lnTo>
                    <a:pt x="0" y="0"/>
                  </a:lnTo>
                </a:path>
              </a:pathLst>
            </a:custGeom>
            <a:ln w="25399">
              <a:solidFill>
                <a:srgbClr val="FFD30C"/>
              </a:solidFill>
            </a:ln>
          </p:spPr>
          <p:txBody>
            <a:bodyPr wrap="square" lIns="0" tIns="0" rIns="0" bIns="0" rtlCol="0"/>
            <a:lstStyle/>
            <a:p>
              <a:endParaRPr/>
            </a:p>
          </p:txBody>
        </p:sp>
        <p:sp>
          <p:nvSpPr>
            <p:cNvPr id="10491" name="object 10491"/>
            <p:cNvSpPr/>
            <p:nvPr/>
          </p:nvSpPr>
          <p:spPr>
            <a:xfrm>
              <a:off x="5992215" y="8692845"/>
              <a:ext cx="13335" cy="2540"/>
            </a:xfrm>
            <a:custGeom>
              <a:avLst/>
              <a:gdLst/>
              <a:ahLst/>
              <a:cxnLst/>
              <a:rect l="l" t="t" r="r" b="b"/>
              <a:pathLst>
                <a:path w="13335" h="2540">
                  <a:moveTo>
                    <a:pt x="12814" y="0"/>
                  </a:moveTo>
                  <a:lnTo>
                    <a:pt x="8674" y="685"/>
                  </a:lnTo>
                  <a:lnTo>
                    <a:pt x="4394" y="1409"/>
                  </a:lnTo>
                  <a:lnTo>
                    <a:pt x="0" y="2095"/>
                  </a:lnTo>
                </a:path>
              </a:pathLst>
            </a:custGeom>
            <a:ln w="25400">
              <a:solidFill>
                <a:srgbClr val="FFD718"/>
              </a:solidFill>
            </a:ln>
          </p:spPr>
          <p:txBody>
            <a:bodyPr wrap="square" lIns="0" tIns="0" rIns="0" bIns="0" rtlCol="0"/>
            <a:lstStyle/>
            <a:p>
              <a:endParaRPr/>
            </a:p>
          </p:txBody>
        </p:sp>
        <p:sp>
          <p:nvSpPr>
            <p:cNvPr id="10492" name="object 10492"/>
            <p:cNvSpPr/>
            <p:nvPr/>
          </p:nvSpPr>
          <p:spPr>
            <a:xfrm>
              <a:off x="5992215" y="8694940"/>
              <a:ext cx="3175" cy="14604"/>
            </a:xfrm>
            <a:custGeom>
              <a:avLst/>
              <a:gdLst/>
              <a:ahLst/>
              <a:cxnLst/>
              <a:rect l="l" t="t" r="r" b="b"/>
              <a:pathLst>
                <a:path w="3175" h="14604">
                  <a:moveTo>
                    <a:pt x="0" y="0"/>
                  </a:moveTo>
                  <a:lnTo>
                    <a:pt x="800" y="4826"/>
                  </a:lnTo>
                  <a:lnTo>
                    <a:pt x="1727" y="9537"/>
                  </a:lnTo>
                  <a:lnTo>
                    <a:pt x="3009" y="14020"/>
                  </a:lnTo>
                </a:path>
              </a:pathLst>
            </a:custGeom>
            <a:ln w="25400">
              <a:solidFill>
                <a:srgbClr val="FFD71D"/>
              </a:solidFill>
            </a:ln>
          </p:spPr>
          <p:txBody>
            <a:bodyPr wrap="square" lIns="0" tIns="0" rIns="0" bIns="0" rtlCol="0"/>
            <a:lstStyle/>
            <a:p>
              <a:endParaRPr/>
            </a:p>
          </p:txBody>
        </p:sp>
        <p:sp>
          <p:nvSpPr>
            <p:cNvPr id="10493" name="object 10493"/>
            <p:cNvSpPr/>
            <p:nvPr/>
          </p:nvSpPr>
          <p:spPr>
            <a:xfrm>
              <a:off x="5989980" y="8677808"/>
              <a:ext cx="15240" cy="17145"/>
            </a:xfrm>
            <a:custGeom>
              <a:avLst/>
              <a:gdLst/>
              <a:ahLst/>
              <a:cxnLst/>
              <a:rect l="l" t="t" r="r" b="b"/>
              <a:pathLst>
                <a:path w="15239" h="17145">
                  <a:moveTo>
                    <a:pt x="14046" y="0"/>
                  </a:moveTo>
                  <a:lnTo>
                    <a:pt x="4851" y="1562"/>
                  </a:lnTo>
                  <a:lnTo>
                    <a:pt x="0" y="2336"/>
                  </a:lnTo>
                  <a:lnTo>
                    <a:pt x="749" y="7340"/>
                  </a:lnTo>
                  <a:lnTo>
                    <a:pt x="1422" y="12293"/>
                  </a:lnTo>
                  <a:lnTo>
                    <a:pt x="2235" y="17132"/>
                  </a:lnTo>
                  <a:lnTo>
                    <a:pt x="6629" y="16446"/>
                  </a:lnTo>
                  <a:lnTo>
                    <a:pt x="15049" y="15036"/>
                  </a:lnTo>
                  <a:lnTo>
                    <a:pt x="14643" y="10071"/>
                  </a:lnTo>
                  <a:lnTo>
                    <a:pt x="14389" y="5029"/>
                  </a:lnTo>
                  <a:lnTo>
                    <a:pt x="14046" y="0"/>
                  </a:lnTo>
                  <a:close/>
                </a:path>
              </a:pathLst>
            </a:custGeom>
            <a:solidFill>
              <a:srgbClr val="FFD91D"/>
            </a:solidFill>
          </p:spPr>
          <p:txBody>
            <a:bodyPr wrap="square" lIns="0" tIns="0" rIns="0" bIns="0" rtlCol="0"/>
            <a:lstStyle/>
            <a:p>
              <a:endParaRPr/>
            </a:p>
          </p:txBody>
        </p:sp>
        <p:sp>
          <p:nvSpPr>
            <p:cNvPr id="10494" name="object 10494"/>
            <p:cNvSpPr/>
            <p:nvPr/>
          </p:nvSpPr>
          <p:spPr>
            <a:xfrm>
              <a:off x="5992215" y="8692845"/>
              <a:ext cx="13335" cy="2540"/>
            </a:xfrm>
            <a:custGeom>
              <a:avLst/>
              <a:gdLst/>
              <a:ahLst/>
              <a:cxnLst/>
              <a:rect l="l" t="t" r="r" b="b"/>
              <a:pathLst>
                <a:path w="13335" h="2540">
                  <a:moveTo>
                    <a:pt x="0" y="2095"/>
                  </a:moveTo>
                  <a:lnTo>
                    <a:pt x="4394" y="1409"/>
                  </a:lnTo>
                  <a:lnTo>
                    <a:pt x="8674" y="685"/>
                  </a:lnTo>
                  <a:lnTo>
                    <a:pt x="12814" y="0"/>
                  </a:lnTo>
                </a:path>
              </a:pathLst>
            </a:custGeom>
            <a:ln w="25400">
              <a:solidFill>
                <a:srgbClr val="FFD718"/>
              </a:solidFill>
            </a:ln>
          </p:spPr>
          <p:txBody>
            <a:bodyPr wrap="square" lIns="0" tIns="0" rIns="0" bIns="0" rtlCol="0"/>
            <a:lstStyle/>
            <a:p>
              <a:endParaRPr/>
            </a:p>
          </p:txBody>
        </p:sp>
        <p:sp>
          <p:nvSpPr>
            <p:cNvPr id="10495" name="object 10495"/>
            <p:cNvSpPr/>
            <p:nvPr/>
          </p:nvSpPr>
          <p:spPr>
            <a:xfrm>
              <a:off x="6004026" y="8677808"/>
              <a:ext cx="1270" cy="15240"/>
            </a:xfrm>
            <a:custGeom>
              <a:avLst/>
              <a:gdLst/>
              <a:ahLst/>
              <a:cxnLst/>
              <a:rect l="l" t="t" r="r" b="b"/>
              <a:pathLst>
                <a:path w="1270" h="15240">
                  <a:moveTo>
                    <a:pt x="1003" y="15036"/>
                  </a:moveTo>
                  <a:lnTo>
                    <a:pt x="596" y="10071"/>
                  </a:lnTo>
                  <a:lnTo>
                    <a:pt x="342" y="5029"/>
                  </a:lnTo>
                  <a:lnTo>
                    <a:pt x="0" y="0"/>
                  </a:lnTo>
                </a:path>
              </a:pathLst>
            </a:custGeom>
            <a:ln w="25400">
              <a:solidFill>
                <a:srgbClr val="FFD613"/>
              </a:solidFill>
            </a:ln>
          </p:spPr>
          <p:txBody>
            <a:bodyPr wrap="square" lIns="0" tIns="0" rIns="0" bIns="0" rtlCol="0"/>
            <a:lstStyle/>
            <a:p>
              <a:endParaRPr/>
            </a:p>
          </p:txBody>
        </p:sp>
        <p:sp>
          <p:nvSpPr>
            <p:cNvPr id="10496" name="object 10496"/>
            <p:cNvSpPr/>
            <p:nvPr/>
          </p:nvSpPr>
          <p:spPr>
            <a:xfrm>
              <a:off x="5989980" y="8677808"/>
              <a:ext cx="14604" cy="2540"/>
            </a:xfrm>
            <a:custGeom>
              <a:avLst/>
              <a:gdLst/>
              <a:ahLst/>
              <a:cxnLst/>
              <a:rect l="l" t="t" r="r" b="b"/>
              <a:pathLst>
                <a:path w="14604" h="2540">
                  <a:moveTo>
                    <a:pt x="14046" y="0"/>
                  </a:moveTo>
                  <a:lnTo>
                    <a:pt x="9537" y="749"/>
                  </a:lnTo>
                  <a:lnTo>
                    <a:pt x="4851" y="1562"/>
                  </a:lnTo>
                  <a:lnTo>
                    <a:pt x="0" y="2336"/>
                  </a:lnTo>
                </a:path>
              </a:pathLst>
            </a:custGeom>
            <a:ln w="25400">
              <a:solidFill>
                <a:srgbClr val="FFDC22"/>
              </a:solidFill>
            </a:ln>
          </p:spPr>
          <p:txBody>
            <a:bodyPr wrap="square" lIns="0" tIns="0" rIns="0" bIns="0" rtlCol="0"/>
            <a:lstStyle/>
            <a:p>
              <a:endParaRPr/>
            </a:p>
          </p:txBody>
        </p:sp>
        <p:sp>
          <p:nvSpPr>
            <p:cNvPr id="10497" name="object 10497"/>
            <p:cNvSpPr/>
            <p:nvPr/>
          </p:nvSpPr>
          <p:spPr>
            <a:xfrm>
              <a:off x="5989980" y="8680145"/>
              <a:ext cx="2540" cy="15240"/>
            </a:xfrm>
            <a:custGeom>
              <a:avLst/>
              <a:gdLst/>
              <a:ahLst/>
              <a:cxnLst/>
              <a:rect l="l" t="t" r="r" b="b"/>
              <a:pathLst>
                <a:path w="2539" h="15240">
                  <a:moveTo>
                    <a:pt x="0" y="0"/>
                  </a:moveTo>
                  <a:lnTo>
                    <a:pt x="749" y="5003"/>
                  </a:lnTo>
                  <a:lnTo>
                    <a:pt x="1422" y="9956"/>
                  </a:lnTo>
                  <a:lnTo>
                    <a:pt x="2235" y="14795"/>
                  </a:lnTo>
                </a:path>
              </a:pathLst>
            </a:custGeom>
            <a:ln w="25400">
              <a:solidFill>
                <a:srgbClr val="FFDC27"/>
              </a:solidFill>
            </a:ln>
          </p:spPr>
          <p:txBody>
            <a:bodyPr wrap="square" lIns="0" tIns="0" rIns="0" bIns="0" rtlCol="0"/>
            <a:lstStyle/>
            <a:p>
              <a:endParaRPr/>
            </a:p>
          </p:txBody>
        </p:sp>
        <p:sp>
          <p:nvSpPr>
            <p:cNvPr id="10498" name="object 10498"/>
            <p:cNvSpPr/>
            <p:nvPr/>
          </p:nvSpPr>
          <p:spPr>
            <a:xfrm>
              <a:off x="6004026" y="8676754"/>
              <a:ext cx="8890" cy="31115"/>
            </a:xfrm>
            <a:custGeom>
              <a:avLst/>
              <a:gdLst/>
              <a:ahLst/>
              <a:cxnLst/>
              <a:rect l="l" t="t" r="r" b="b"/>
              <a:pathLst>
                <a:path w="8889" h="31115">
                  <a:moveTo>
                    <a:pt x="6616" y="0"/>
                  </a:moveTo>
                  <a:lnTo>
                    <a:pt x="0" y="1054"/>
                  </a:lnTo>
                  <a:lnTo>
                    <a:pt x="1001" y="16076"/>
                  </a:lnTo>
                  <a:lnTo>
                    <a:pt x="1759" y="23422"/>
                  </a:lnTo>
                  <a:lnTo>
                    <a:pt x="2946" y="30556"/>
                  </a:lnTo>
                  <a:lnTo>
                    <a:pt x="8636" y="29654"/>
                  </a:lnTo>
                  <a:lnTo>
                    <a:pt x="7623" y="22451"/>
                  </a:lnTo>
                  <a:lnTo>
                    <a:pt x="7092" y="15051"/>
                  </a:lnTo>
                  <a:lnTo>
                    <a:pt x="6616" y="0"/>
                  </a:lnTo>
                  <a:close/>
                </a:path>
              </a:pathLst>
            </a:custGeom>
            <a:solidFill>
              <a:srgbClr val="FFD30D"/>
            </a:solidFill>
          </p:spPr>
          <p:txBody>
            <a:bodyPr wrap="square" lIns="0" tIns="0" rIns="0" bIns="0" rtlCol="0"/>
            <a:lstStyle/>
            <a:p>
              <a:endParaRPr/>
            </a:p>
          </p:txBody>
        </p:sp>
        <p:sp>
          <p:nvSpPr>
            <p:cNvPr id="10499" name="object 10499"/>
            <p:cNvSpPr/>
            <p:nvPr/>
          </p:nvSpPr>
          <p:spPr>
            <a:xfrm>
              <a:off x="6004026" y="8677808"/>
              <a:ext cx="3175" cy="29845"/>
            </a:xfrm>
            <a:custGeom>
              <a:avLst/>
              <a:gdLst/>
              <a:ahLst/>
              <a:cxnLst/>
              <a:rect l="l" t="t" r="r" b="b"/>
              <a:pathLst>
                <a:path w="3175" h="29845">
                  <a:moveTo>
                    <a:pt x="2946" y="29502"/>
                  </a:moveTo>
                  <a:lnTo>
                    <a:pt x="1759" y="22368"/>
                  </a:lnTo>
                  <a:lnTo>
                    <a:pt x="1001" y="15022"/>
                  </a:lnTo>
                  <a:lnTo>
                    <a:pt x="480" y="7540"/>
                  </a:lnTo>
                  <a:lnTo>
                    <a:pt x="0" y="0"/>
                  </a:lnTo>
                </a:path>
              </a:pathLst>
            </a:custGeom>
            <a:ln w="25400">
              <a:solidFill>
                <a:srgbClr val="FFD510"/>
              </a:solidFill>
            </a:ln>
          </p:spPr>
          <p:txBody>
            <a:bodyPr wrap="square" lIns="0" tIns="0" rIns="0" bIns="0" rtlCol="0"/>
            <a:lstStyle/>
            <a:p>
              <a:endParaRPr/>
            </a:p>
          </p:txBody>
        </p:sp>
        <p:sp>
          <p:nvSpPr>
            <p:cNvPr id="10500" name="object 10500"/>
            <p:cNvSpPr/>
            <p:nvPr/>
          </p:nvSpPr>
          <p:spPr>
            <a:xfrm>
              <a:off x="6004026" y="8676754"/>
              <a:ext cx="6985" cy="1270"/>
            </a:xfrm>
            <a:custGeom>
              <a:avLst/>
              <a:gdLst/>
              <a:ahLst/>
              <a:cxnLst/>
              <a:rect l="l" t="t" r="r" b="b"/>
              <a:pathLst>
                <a:path w="6985" h="1270">
                  <a:moveTo>
                    <a:pt x="0" y="1054"/>
                  </a:moveTo>
                  <a:lnTo>
                    <a:pt x="6616" y="0"/>
                  </a:lnTo>
                </a:path>
              </a:pathLst>
            </a:custGeom>
            <a:ln w="25399">
              <a:solidFill>
                <a:srgbClr val="FFD713"/>
              </a:solidFill>
            </a:ln>
          </p:spPr>
          <p:txBody>
            <a:bodyPr wrap="square" lIns="0" tIns="0" rIns="0" bIns="0" rtlCol="0"/>
            <a:lstStyle/>
            <a:p>
              <a:endParaRPr/>
            </a:p>
          </p:txBody>
        </p:sp>
        <p:sp>
          <p:nvSpPr>
            <p:cNvPr id="10501" name="object 10501"/>
            <p:cNvSpPr/>
            <p:nvPr/>
          </p:nvSpPr>
          <p:spPr>
            <a:xfrm>
              <a:off x="6010643" y="8676754"/>
              <a:ext cx="2540" cy="29845"/>
            </a:xfrm>
            <a:custGeom>
              <a:avLst/>
              <a:gdLst/>
              <a:ahLst/>
              <a:cxnLst/>
              <a:rect l="l" t="t" r="r" b="b"/>
              <a:pathLst>
                <a:path w="2539" h="29845">
                  <a:moveTo>
                    <a:pt x="0" y="0"/>
                  </a:moveTo>
                  <a:lnTo>
                    <a:pt x="211" y="7539"/>
                  </a:lnTo>
                  <a:lnTo>
                    <a:pt x="476" y="15051"/>
                  </a:lnTo>
                  <a:lnTo>
                    <a:pt x="1007" y="22451"/>
                  </a:lnTo>
                  <a:lnTo>
                    <a:pt x="2019" y="29654"/>
                  </a:lnTo>
                </a:path>
              </a:pathLst>
            </a:custGeom>
            <a:ln w="25400">
              <a:solidFill>
                <a:srgbClr val="FFD20A"/>
              </a:solidFill>
            </a:ln>
          </p:spPr>
          <p:txBody>
            <a:bodyPr wrap="square" lIns="0" tIns="0" rIns="0" bIns="0" rtlCol="0"/>
            <a:lstStyle/>
            <a:p>
              <a:endParaRPr/>
            </a:p>
          </p:txBody>
        </p:sp>
        <p:sp>
          <p:nvSpPr>
            <p:cNvPr id="10502" name="object 10502"/>
            <p:cNvSpPr/>
            <p:nvPr/>
          </p:nvSpPr>
          <p:spPr>
            <a:xfrm>
              <a:off x="6006973" y="8706408"/>
              <a:ext cx="5715" cy="1270"/>
            </a:xfrm>
            <a:custGeom>
              <a:avLst/>
              <a:gdLst/>
              <a:ahLst/>
              <a:cxnLst/>
              <a:rect l="l" t="t" r="r" b="b"/>
              <a:pathLst>
                <a:path w="5714" h="1270">
                  <a:moveTo>
                    <a:pt x="5689" y="0"/>
                  </a:moveTo>
                  <a:lnTo>
                    <a:pt x="0" y="901"/>
                  </a:lnTo>
                </a:path>
              </a:pathLst>
            </a:custGeom>
            <a:ln w="25399">
              <a:solidFill>
                <a:srgbClr val="FFD008"/>
              </a:solidFill>
            </a:ln>
          </p:spPr>
          <p:txBody>
            <a:bodyPr wrap="square" lIns="0" tIns="0" rIns="0" bIns="0" rtlCol="0"/>
            <a:lstStyle/>
            <a:p>
              <a:endParaRPr/>
            </a:p>
          </p:txBody>
        </p:sp>
        <p:sp>
          <p:nvSpPr>
            <p:cNvPr id="10503" name="object 10503"/>
            <p:cNvSpPr/>
            <p:nvPr/>
          </p:nvSpPr>
          <p:spPr>
            <a:xfrm>
              <a:off x="6010643" y="8675814"/>
              <a:ext cx="7620" cy="31115"/>
            </a:xfrm>
            <a:custGeom>
              <a:avLst/>
              <a:gdLst/>
              <a:ahLst/>
              <a:cxnLst/>
              <a:rect l="l" t="t" r="r" b="b"/>
              <a:pathLst>
                <a:path w="7620" h="31115">
                  <a:moveTo>
                    <a:pt x="6311" y="0"/>
                  </a:moveTo>
                  <a:lnTo>
                    <a:pt x="0" y="939"/>
                  </a:lnTo>
                  <a:lnTo>
                    <a:pt x="476" y="15990"/>
                  </a:lnTo>
                  <a:lnTo>
                    <a:pt x="1007" y="23390"/>
                  </a:lnTo>
                  <a:lnTo>
                    <a:pt x="2019" y="30594"/>
                  </a:lnTo>
                  <a:lnTo>
                    <a:pt x="7569" y="29654"/>
                  </a:lnTo>
                  <a:lnTo>
                    <a:pt x="6660" y="22424"/>
                  </a:lnTo>
                  <a:lnTo>
                    <a:pt x="6307" y="15017"/>
                  </a:lnTo>
                  <a:lnTo>
                    <a:pt x="6270" y="7516"/>
                  </a:lnTo>
                  <a:lnTo>
                    <a:pt x="6311" y="0"/>
                  </a:lnTo>
                  <a:close/>
                </a:path>
              </a:pathLst>
            </a:custGeom>
            <a:solidFill>
              <a:srgbClr val="FFD209"/>
            </a:solidFill>
          </p:spPr>
          <p:txBody>
            <a:bodyPr wrap="square" lIns="0" tIns="0" rIns="0" bIns="0" rtlCol="0"/>
            <a:lstStyle/>
            <a:p>
              <a:endParaRPr/>
            </a:p>
          </p:txBody>
        </p:sp>
        <p:sp>
          <p:nvSpPr>
            <p:cNvPr id="10504" name="object 10504"/>
            <p:cNvSpPr/>
            <p:nvPr/>
          </p:nvSpPr>
          <p:spPr>
            <a:xfrm>
              <a:off x="6010643" y="8676754"/>
              <a:ext cx="2540" cy="29845"/>
            </a:xfrm>
            <a:custGeom>
              <a:avLst/>
              <a:gdLst/>
              <a:ahLst/>
              <a:cxnLst/>
              <a:rect l="l" t="t" r="r" b="b"/>
              <a:pathLst>
                <a:path w="2539" h="29845">
                  <a:moveTo>
                    <a:pt x="2019" y="29654"/>
                  </a:moveTo>
                  <a:lnTo>
                    <a:pt x="1007" y="22451"/>
                  </a:lnTo>
                  <a:lnTo>
                    <a:pt x="476" y="15051"/>
                  </a:lnTo>
                  <a:lnTo>
                    <a:pt x="211" y="7539"/>
                  </a:lnTo>
                  <a:lnTo>
                    <a:pt x="0" y="0"/>
                  </a:lnTo>
                </a:path>
              </a:pathLst>
            </a:custGeom>
            <a:ln w="25400">
              <a:solidFill>
                <a:srgbClr val="FFD20A"/>
              </a:solidFill>
            </a:ln>
          </p:spPr>
          <p:txBody>
            <a:bodyPr wrap="square" lIns="0" tIns="0" rIns="0" bIns="0" rtlCol="0"/>
            <a:lstStyle/>
            <a:p>
              <a:endParaRPr/>
            </a:p>
          </p:txBody>
        </p:sp>
        <p:sp>
          <p:nvSpPr>
            <p:cNvPr id="10505" name="object 10505"/>
            <p:cNvSpPr/>
            <p:nvPr/>
          </p:nvSpPr>
          <p:spPr>
            <a:xfrm>
              <a:off x="6010643" y="8675814"/>
              <a:ext cx="6350" cy="1270"/>
            </a:xfrm>
            <a:custGeom>
              <a:avLst/>
              <a:gdLst/>
              <a:ahLst/>
              <a:cxnLst/>
              <a:rect l="l" t="t" r="r" b="b"/>
              <a:pathLst>
                <a:path w="6350" h="1270">
                  <a:moveTo>
                    <a:pt x="0" y="939"/>
                  </a:moveTo>
                  <a:lnTo>
                    <a:pt x="6311" y="0"/>
                  </a:lnTo>
                </a:path>
              </a:pathLst>
            </a:custGeom>
            <a:ln w="25400">
              <a:solidFill>
                <a:srgbClr val="FFD60E"/>
              </a:solidFill>
            </a:ln>
          </p:spPr>
          <p:txBody>
            <a:bodyPr wrap="square" lIns="0" tIns="0" rIns="0" bIns="0" rtlCol="0"/>
            <a:lstStyle/>
            <a:p>
              <a:endParaRPr/>
            </a:p>
          </p:txBody>
        </p:sp>
        <p:sp>
          <p:nvSpPr>
            <p:cNvPr id="10506" name="object 10506"/>
            <p:cNvSpPr/>
            <p:nvPr/>
          </p:nvSpPr>
          <p:spPr>
            <a:xfrm>
              <a:off x="6016914" y="8675814"/>
              <a:ext cx="1905" cy="29845"/>
            </a:xfrm>
            <a:custGeom>
              <a:avLst/>
              <a:gdLst/>
              <a:ahLst/>
              <a:cxnLst/>
              <a:rect l="l" t="t" r="r" b="b"/>
              <a:pathLst>
                <a:path w="1904" h="29845">
                  <a:moveTo>
                    <a:pt x="41" y="0"/>
                  </a:moveTo>
                  <a:lnTo>
                    <a:pt x="0" y="7516"/>
                  </a:lnTo>
                  <a:lnTo>
                    <a:pt x="36" y="15017"/>
                  </a:lnTo>
                  <a:lnTo>
                    <a:pt x="389" y="22424"/>
                  </a:lnTo>
                  <a:lnTo>
                    <a:pt x="1298" y="29654"/>
                  </a:lnTo>
                </a:path>
              </a:pathLst>
            </a:custGeom>
            <a:ln w="25400">
              <a:solidFill>
                <a:srgbClr val="FFD208"/>
              </a:solidFill>
            </a:ln>
          </p:spPr>
          <p:txBody>
            <a:bodyPr wrap="square" lIns="0" tIns="0" rIns="0" bIns="0" rtlCol="0"/>
            <a:lstStyle/>
            <a:p>
              <a:endParaRPr/>
            </a:p>
          </p:txBody>
        </p:sp>
        <p:sp>
          <p:nvSpPr>
            <p:cNvPr id="10507" name="object 10507"/>
            <p:cNvSpPr/>
            <p:nvPr/>
          </p:nvSpPr>
          <p:spPr>
            <a:xfrm>
              <a:off x="6012662" y="8705469"/>
              <a:ext cx="5715" cy="1270"/>
            </a:xfrm>
            <a:custGeom>
              <a:avLst/>
              <a:gdLst/>
              <a:ahLst/>
              <a:cxnLst/>
              <a:rect l="l" t="t" r="r" b="b"/>
              <a:pathLst>
                <a:path w="5714" h="1270">
                  <a:moveTo>
                    <a:pt x="5549" y="0"/>
                  </a:moveTo>
                  <a:lnTo>
                    <a:pt x="0" y="939"/>
                  </a:lnTo>
                </a:path>
              </a:pathLst>
            </a:custGeom>
            <a:ln w="25400">
              <a:solidFill>
                <a:srgbClr val="FFCF04"/>
              </a:solidFill>
            </a:ln>
          </p:spPr>
          <p:txBody>
            <a:bodyPr wrap="square" lIns="0" tIns="0" rIns="0" bIns="0" rtlCol="0"/>
            <a:lstStyle/>
            <a:p>
              <a:endParaRPr/>
            </a:p>
          </p:txBody>
        </p:sp>
        <p:sp>
          <p:nvSpPr>
            <p:cNvPr id="10508" name="object 10508"/>
            <p:cNvSpPr/>
            <p:nvPr/>
          </p:nvSpPr>
          <p:spPr>
            <a:xfrm>
              <a:off x="5982868" y="8648687"/>
              <a:ext cx="21590" cy="31750"/>
            </a:xfrm>
            <a:custGeom>
              <a:avLst/>
              <a:gdLst/>
              <a:ahLst/>
              <a:cxnLst/>
              <a:rect l="l" t="t" r="r" b="b"/>
              <a:pathLst>
                <a:path w="21589" h="31750">
                  <a:moveTo>
                    <a:pt x="15824" y="0"/>
                  </a:moveTo>
                  <a:lnTo>
                    <a:pt x="0" y="1511"/>
                  </a:lnTo>
                  <a:lnTo>
                    <a:pt x="2502" y="8890"/>
                  </a:lnTo>
                  <a:lnTo>
                    <a:pt x="4418" y="16379"/>
                  </a:lnTo>
                  <a:lnTo>
                    <a:pt x="5902" y="23921"/>
                  </a:lnTo>
                  <a:lnTo>
                    <a:pt x="7112" y="31457"/>
                  </a:lnTo>
                  <a:lnTo>
                    <a:pt x="11963" y="30683"/>
                  </a:lnTo>
                  <a:lnTo>
                    <a:pt x="21158" y="29121"/>
                  </a:lnTo>
                  <a:lnTo>
                    <a:pt x="20533" y="21609"/>
                  </a:lnTo>
                  <a:lnTo>
                    <a:pt x="19562" y="14198"/>
                  </a:lnTo>
                  <a:lnTo>
                    <a:pt x="18056" y="6968"/>
                  </a:lnTo>
                  <a:lnTo>
                    <a:pt x="15824" y="0"/>
                  </a:lnTo>
                  <a:close/>
                </a:path>
              </a:pathLst>
            </a:custGeom>
            <a:solidFill>
              <a:srgbClr val="FFDE2F"/>
            </a:solidFill>
          </p:spPr>
          <p:txBody>
            <a:bodyPr wrap="square" lIns="0" tIns="0" rIns="0" bIns="0" rtlCol="0"/>
            <a:lstStyle/>
            <a:p>
              <a:endParaRPr/>
            </a:p>
          </p:txBody>
        </p:sp>
        <p:sp>
          <p:nvSpPr>
            <p:cNvPr id="10509" name="object 10509"/>
            <p:cNvSpPr/>
            <p:nvPr/>
          </p:nvSpPr>
          <p:spPr>
            <a:xfrm>
              <a:off x="5982868" y="8650198"/>
              <a:ext cx="7620" cy="30480"/>
            </a:xfrm>
            <a:custGeom>
              <a:avLst/>
              <a:gdLst/>
              <a:ahLst/>
              <a:cxnLst/>
              <a:rect l="l" t="t" r="r" b="b"/>
              <a:pathLst>
                <a:path w="7620" h="30479">
                  <a:moveTo>
                    <a:pt x="7112" y="29946"/>
                  </a:moveTo>
                  <a:lnTo>
                    <a:pt x="5902" y="22409"/>
                  </a:lnTo>
                  <a:lnTo>
                    <a:pt x="4418" y="14868"/>
                  </a:lnTo>
                  <a:lnTo>
                    <a:pt x="2502" y="7379"/>
                  </a:lnTo>
                  <a:lnTo>
                    <a:pt x="0" y="0"/>
                  </a:lnTo>
                </a:path>
              </a:pathLst>
            </a:custGeom>
            <a:ln w="25400">
              <a:solidFill>
                <a:srgbClr val="FFE23C"/>
              </a:solidFill>
            </a:ln>
          </p:spPr>
          <p:txBody>
            <a:bodyPr wrap="square" lIns="0" tIns="0" rIns="0" bIns="0" rtlCol="0"/>
            <a:lstStyle/>
            <a:p>
              <a:endParaRPr/>
            </a:p>
          </p:txBody>
        </p:sp>
        <p:sp>
          <p:nvSpPr>
            <p:cNvPr id="10510" name="object 10510"/>
            <p:cNvSpPr/>
            <p:nvPr/>
          </p:nvSpPr>
          <p:spPr>
            <a:xfrm>
              <a:off x="5982868" y="8648687"/>
              <a:ext cx="15875" cy="1905"/>
            </a:xfrm>
            <a:custGeom>
              <a:avLst/>
              <a:gdLst/>
              <a:ahLst/>
              <a:cxnLst/>
              <a:rect l="l" t="t" r="r" b="b"/>
              <a:pathLst>
                <a:path w="15875" h="1904">
                  <a:moveTo>
                    <a:pt x="0" y="1511"/>
                  </a:moveTo>
                  <a:lnTo>
                    <a:pt x="5511" y="1003"/>
                  </a:lnTo>
                  <a:lnTo>
                    <a:pt x="10782" y="495"/>
                  </a:lnTo>
                  <a:lnTo>
                    <a:pt x="15824" y="0"/>
                  </a:lnTo>
                </a:path>
              </a:pathLst>
            </a:custGeom>
            <a:ln w="25400">
              <a:solidFill>
                <a:srgbClr val="FFE13B"/>
              </a:solidFill>
            </a:ln>
          </p:spPr>
          <p:txBody>
            <a:bodyPr wrap="square" lIns="0" tIns="0" rIns="0" bIns="0" rtlCol="0"/>
            <a:lstStyle/>
            <a:p>
              <a:endParaRPr/>
            </a:p>
          </p:txBody>
        </p:sp>
        <p:sp>
          <p:nvSpPr>
            <p:cNvPr id="10511" name="object 10511"/>
            <p:cNvSpPr/>
            <p:nvPr/>
          </p:nvSpPr>
          <p:spPr>
            <a:xfrm>
              <a:off x="5998692" y="8648687"/>
              <a:ext cx="5715" cy="29209"/>
            </a:xfrm>
            <a:custGeom>
              <a:avLst/>
              <a:gdLst/>
              <a:ahLst/>
              <a:cxnLst/>
              <a:rect l="l" t="t" r="r" b="b"/>
              <a:pathLst>
                <a:path w="5714" h="29209">
                  <a:moveTo>
                    <a:pt x="0" y="0"/>
                  </a:moveTo>
                  <a:lnTo>
                    <a:pt x="2231" y="6968"/>
                  </a:lnTo>
                  <a:lnTo>
                    <a:pt x="3738" y="14198"/>
                  </a:lnTo>
                  <a:lnTo>
                    <a:pt x="4709" y="21609"/>
                  </a:lnTo>
                  <a:lnTo>
                    <a:pt x="5333" y="29121"/>
                  </a:lnTo>
                </a:path>
              </a:pathLst>
            </a:custGeom>
            <a:ln w="25400">
              <a:solidFill>
                <a:srgbClr val="FFDB21"/>
              </a:solidFill>
            </a:ln>
          </p:spPr>
          <p:txBody>
            <a:bodyPr wrap="square" lIns="0" tIns="0" rIns="0" bIns="0" rtlCol="0"/>
            <a:lstStyle/>
            <a:p>
              <a:endParaRPr/>
            </a:p>
          </p:txBody>
        </p:sp>
        <p:sp>
          <p:nvSpPr>
            <p:cNvPr id="10512" name="object 10512"/>
            <p:cNvSpPr/>
            <p:nvPr/>
          </p:nvSpPr>
          <p:spPr>
            <a:xfrm>
              <a:off x="5989980" y="8677808"/>
              <a:ext cx="14604" cy="2540"/>
            </a:xfrm>
            <a:custGeom>
              <a:avLst/>
              <a:gdLst/>
              <a:ahLst/>
              <a:cxnLst/>
              <a:rect l="l" t="t" r="r" b="b"/>
              <a:pathLst>
                <a:path w="14604" h="2540">
                  <a:moveTo>
                    <a:pt x="14046" y="0"/>
                  </a:moveTo>
                  <a:lnTo>
                    <a:pt x="9537" y="749"/>
                  </a:lnTo>
                  <a:lnTo>
                    <a:pt x="4851" y="1562"/>
                  </a:lnTo>
                  <a:lnTo>
                    <a:pt x="0" y="2336"/>
                  </a:lnTo>
                </a:path>
              </a:pathLst>
            </a:custGeom>
            <a:ln w="25400">
              <a:solidFill>
                <a:srgbClr val="FFDC22"/>
              </a:solidFill>
            </a:ln>
          </p:spPr>
          <p:txBody>
            <a:bodyPr wrap="square" lIns="0" tIns="0" rIns="0" bIns="0" rtlCol="0"/>
            <a:lstStyle/>
            <a:p>
              <a:endParaRPr/>
            </a:p>
          </p:txBody>
        </p:sp>
        <p:sp>
          <p:nvSpPr>
            <p:cNvPr id="10513" name="object 10513"/>
            <p:cNvSpPr/>
            <p:nvPr/>
          </p:nvSpPr>
          <p:spPr>
            <a:xfrm>
              <a:off x="5998692" y="8647925"/>
              <a:ext cx="12065" cy="30480"/>
            </a:xfrm>
            <a:custGeom>
              <a:avLst/>
              <a:gdLst/>
              <a:ahLst/>
              <a:cxnLst/>
              <a:rect l="l" t="t" r="r" b="b"/>
              <a:pathLst>
                <a:path w="12064" h="30479">
                  <a:moveTo>
                    <a:pt x="7378" y="0"/>
                  </a:moveTo>
                  <a:lnTo>
                    <a:pt x="0" y="762"/>
                  </a:lnTo>
                  <a:lnTo>
                    <a:pt x="2231" y="7730"/>
                  </a:lnTo>
                  <a:lnTo>
                    <a:pt x="3738" y="14960"/>
                  </a:lnTo>
                  <a:lnTo>
                    <a:pt x="4709" y="22371"/>
                  </a:lnTo>
                  <a:lnTo>
                    <a:pt x="5333" y="29883"/>
                  </a:lnTo>
                  <a:lnTo>
                    <a:pt x="11950" y="28829"/>
                  </a:lnTo>
                  <a:lnTo>
                    <a:pt x="11579" y="21336"/>
                  </a:lnTo>
                  <a:lnTo>
                    <a:pt x="10836" y="13981"/>
                  </a:lnTo>
                  <a:lnTo>
                    <a:pt x="9507" y="6842"/>
                  </a:lnTo>
                  <a:lnTo>
                    <a:pt x="7378" y="0"/>
                  </a:lnTo>
                  <a:close/>
                </a:path>
              </a:pathLst>
            </a:custGeom>
            <a:solidFill>
              <a:srgbClr val="FFD91E"/>
            </a:solidFill>
          </p:spPr>
          <p:txBody>
            <a:bodyPr wrap="square" lIns="0" tIns="0" rIns="0" bIns="0" rtlCol="0"/>
            <a:lstStyle/>
            <a:p>
              <a:endParaRPr/>
            </a:p>
          </p:txBody>
        </p:sp>
        <p:sp>
          <p:nvSpPr>
            <p:cNvPr id="10514" name="object 10514"/>
            <p:cNvSpPr/>
            <p:nvPr/>
          </p:nvSpPr>
          <p:spPr>
            <a:xfrm>
              <a:off x="5998692" y="8648687"/>
              <a:ext cx="5715" cy="29209"/>
            </a:xfrm>
            <a:custGeom>
              <a:avLst/>
              <a:gdLst/>
              <a:ahLst/>
              <a:cxnLst/>
              <a:rect l="l" t="t" r="r" b="b"/>
              <a:pathLst>
                <a:path w="5714" h="29209">
                  <a:moveTo>
                    <a:pt x="5333" y="29121"/>
                  </a:moveTo>
                  <a:lnTo>
                    <a:pt x="4709" y="21609"/>
                  </a:lnTo>
                  <a:lnTo>
                    <a:pt x="3738" y="14198"/>
                  </a:lnTo>
                  <a:lnTo>
                    <a:pt x="2231" y="6968"/>
                  </a:lnTo>
                  <a:lnTo>
                    <a:pt x="0" y="0"/>
                  </a:lnTo>
                </a:path>
              </a:pathLst>
            </a:custGeom>
            <a:ln w="25400">
              <a:solidFill>
                <a:srgbClr val="FFDB21"/>
              </a:solidFill>
            </a:ln>
          </p:spPr>
          <p:txBody>
            <a:bodyPr wrap="square" lIns="0" tIns="0" rIns="0" bIns="0" rtlCol="0"/>
            <a:lstStyle/>
            <a:p>
              <a:endParaRPr/>
            </a:p>
          </p:txBody>
        </p:sp>
        <p:sp>
          <p:nvSpPr>
            <p:cNvPr id="10515" name="object 10515"/>
            <p:cNvSpPr/>
            <p:nvPr/>
          </p:nvSpPr>
          <p:spPr>
            <a:xfrm>
              <a:off x="5998692" y="8647925"/>
              <a:ext cx="7620" cy="1270"/>
            </a:xfrm>
            <a:custGeom>
              <a:avLst/>
              <a:gdLst/>
              <a:ahLst/>
              <a:cxnLst/>
              <a:rect l="l" t="t" r="r" b="b"/>
              <a:pathLst>
                <a:path w="7620" h="1270">
                  <a:moveTo>
                    <a:pt x="0" y="762"/>
                  </a:moveTo>
                  <a:lnTo>
                    <a:pt x="7378" y="0"/>
                  </a:lnTo>
                </a:path>
              </a:pathLst>
            </a:custGeom>
            <a:ln w="25400">
              <a:solidFill>
                <a:srgbClr val="FFDC27"/>
              </a:solidFill>
            </a:ln>
          </p:spPr>
          <p:txBody>
            <a:bodyPr wrap="square" lIns="0" tIns="0" rIns="0" bIns="0" rtlCol="0"/>
            <a:lstStyle/>
            <a:p>
              <a:endParaRPr/>
            </a:p>
          </p:txBody>
        </p:sp>
        <p:sp>
          <p:nvSpPr>
            <p:cNvPr id="10516" name="object 10516"/>
            <p:cNvSpPr/>
            <p:nvPr/>
          </p:nvSpPr>
          <p:spPr>
            <a:xfrm>
              <a:off x="6006071" y="8647925"/>
              <a:ext cx="5080" cy="29209"/>
            </a:xfrm>
            <a:custGeom>
              <a:avLst/>
              <a:gdLst/>
              <a:ahLst/>
              <a:cxnLst/>
              <a:rect l="l" t="t" r="r" b="b"/>
              <a:pathLst>
                <a:path w="5079" h="29209">
                  <a:moveTo>
                    <a:pt x="0" y="0"/>
                  </a:moveTo>
                  <a:lnTo>
                    <a:pt x="2128" y="6842"/>
                  </a:lnTo>
                  <a:lnTo>
                    <a:pt x="3457" y="13981"/>
                  </a:lnTo>
                  <a:lnTo>
                    <a:pt x="4200" y="21336"/>
                  </a:lnTo>
                  <a:lnTo>
                    <a:pt x="4572" y="28829"/>
                  </a:lnTo>
                </a:path>
              </a:pathLst>
            </a:custGeom>
            <a:ln w="25400">
              <a:solidFill>
                <a:srgbClr val="FFD819"/>
              </a:solidFill>
            </a:ln>
          </p:spPr>
          <p:txBody>
            <a:bodyPr wrap="square" lIns="0" tIns="0" rIns="0" bIns="0" rtlCol="0"/>
            <a:lstStyle/>
            <a:p>
              <a:endParaRPr/>
            </a:p>
          </p:txBody>
        </p:sp>
        <p:sp>
          <p:nvSpPr>
            <p:cNvPr id="10517" name="object 10517"/>
            <p:cNvSpPr/>
            <p:nvPr/>
          </p:nvSpPr>
          <p:spPr>
            <a:xfrm>
              <a:off x="6004026" y="8676754"/>
              <a:ext cx="6985" cy="1270"/>
            </a:xfrm>
            <a:custGeom>
              <a:avLst/>
              <a:gdLst/>
              <a:ahLst/>
              <a:cxnLst/>
              <a:rect l="l" t="t" r="r" b="b"/>
              <a:pathLst>
                <a:path w="6985" h="1270">
                  <a:moveTo>
                    <a:pt x="6616" y="0"/>
                  </a:moveTo>
                  <a:lnTo>
                    <a:pt x="0" y="1054"/>
                  </a:lnTo>
                </a:path>
              </a:pathLst>
            </a:custGeom>
            <a:ln w="25399">
              <a:solidFill>
                <a:srgbClr val="FFD713"/>
              </a:solidFill>
            </a:ln>
          </p:spPr>
          <p:txBody>
            <a:bodyPr wrap="square" lIns="0" tIns="0" rIns="0" bIns="0" rtlCol="0"/>
            <a:lstStyle/>
            <a:p>
              <a:endParaRPr/>
            </a:p>
          </p:txBody>
        </p:sp>
        <p:sp>
          <p:nvSpPr>
            <p:cNvPr id="10518" name="object 10518"/>
            <p:cNvSpPr/>
            <p:nvPr/>
          </p:nvSpPr>
          <p:spPr>
            <a:xfrm>
              <a:off x="6006071" y="8647188"/>
              <a:ext cx="11430" cy="29845"/>
            </a:xfrm>
            <a:custGeom>
              <a:avLst/>
              <a:gdLst/>
              <a:ahLst/>
              <a:cxnLst/>
              <a:rect l="l" t="t" r="r" b="b"/>
              <a:pathLst>
                <a:path w="11429" h="29845">
                  <a:moveTo>
                    <a:pt x="6997" y="0"/>
                  </a:moveTo>
                  <a:lnTo>
                    <a:pt x="0" y="736"/>
                  </a:lnTo>
                  <a:lnTo>
                    <a:pt x="2128" y="7578"/>
                  </a:lnTo>
                  <a:lnTo>
                    <a:pt x="3457" y="14717"/>
                  </a:lnTo>
                  <a:lnTo>
                    <a:pt x="4200" y="22073"/>
                  </a:lnTo>
                  <a:lnTo>
                    <a:pt x="4572" y="29565"/>
                  </a:lnTo>
                  <a:lnTo>
                    <a:pt x="10883" y="28625"/>
                  </a:lnTo>
                  <a:lnTo>
                    <a:pt x="10755" y="21175"/>
                  </a:lnTo>
                  <a:lnTo>
                    <a:pt x="10226" y="13869"/>
                  </a:lnTo>
                  <a:lnTo>
                    <a:pt x="9055" y="6785"/>
                  </a:lnTo>
                  <a:lnTo>
                    <a:pt x="6997" y="0"/>
                  </a:lnTo>
                  <a:close/>
                </a:path>
              </a:pathLst>
            </a:custGeom>
            <a:solidFill>
              <a:srgbClr val="FFD718"/>
            </a:solidFill>
          </p:spPr>
          <p:txBody>
            <a:bodyPr wrap="square" lIns="0" tIns="0" rIns="0" bIns="0" rtlCol="0"/>
            <a:lstStyle/>
            <a:p>
              <a:endParaRPr/>
            </a:p>
          </p:txBody>
        </p:sp>
        <p:sp>
          <p:nvSpPr>
            <p:cNvPr id="10519" name="object 10519"/>
            <p:cNvSpPr/>
            <p:nvPr/>
          </p:nvSpPr>
          <p:spPr>
            <a:xfrm>
              <a:off x="6006071" y="8647925"/>
              <a:ext cx="5080" cy="29209"/>
            </a:xfrm>
            <a:custGeom>
              <a:avLst/>
              <a:gdLst/>
              <a:ahLst/>
              <a:cxnLst/>
              <a:rect l="l" t="t" r="r" b="b"/>
              <a:pathLst>
                <a:path w="5079" h="29209">
                  <a:moveTo>
                    <a:pt x="4572" y="28829"/>
                  </a:moveTo>
                  <a:lnTo>
                    <a:pt x="4200" y="21336"/>
                  </a:lnTo>
                  <a:lnTo>
                    <a:pt x="3457" y="13981"/>
                  </a:lnTo>
                  <a:lnTo>
                    <a:pt x="2128" y="6842"/>
                  </a:lnTo>
                  <a:lnTo>
                    <a:pt x="0" y="0"/>
                  </a:lnTo>
                </a:path>
              </a:pathLst>
            </a:custGeom>
            <a:ln w="25400">
              <a:solidFill>
                <a:srgbClr val="FFD819"/>
              </a:solidFill>
            </a:ln>
          </p:spPr>
          <p:txBody>
            <a:bodyPr wrap="square" lIns="0" tIns="0" rIns="0" bIns="0" rtlCol="0"/>
            <a:lstStyle/>
            <a:p>
              <a:endParaRPr/>
            </a:p>
          </p:txBody>
        </p:sp>
        <p:sp>
          <p:nvSpPr>
            <p:cNvPr id="10520" name="object 10520"/>
            <p:cNvSpPr/>
            <p:nvPr/>
          </p:nvSpPr>
          <p:spPr>
            <a:xfrm>
              <a:off x="6006071" y="8647188"/>
              <a:ext cx="7620" cy="1270"/>
            </a:xfrm>
            <a:custGeom>
              <a:avLst/>
              <a:gdLst/>
              <a:ahLst/>
              <a:cxnLst/>
              <a:rect l="l" t="t" r="r" b="b"/>
              <a:pathLst>
                <a:path w="7620" h="1270">
                  <a:moveTo>
                    <a:pt x="0" y="736"/>
                  </a:moveTo>
                  <a:lnTo>
                    <a:pt x="6997" y="0"/>
                  </a:lnTo>
                </a:path>
              </a:pathLst>
            </a:custGeom>
            <a:ln w="25400">
              <a:solidFill>
                <a:srgbClr val="FFD921"/>
              </a:solidFill>
            </a:ln>
          </p:spPr>
          <p:txBody>
            <a:bodyPr wrap="square" lIns="0" tIns="0" rIns="0" bIns="0" rtlCol="0"/>
            <a:lstStyle/>
            <a:p>
              <a:endParaRPr/>
            </a:p>
          </p:txBody>
        </p:sp>
        <p:sp>
          <p:nvSpPr>
            <p:cNvPr id="10521" name="object 10521"/>
            <p:cNvSpPr/>
            <p:nvPr/>
          </p:nvSpPr>
          <p:spPr>
            <a:xfrm>
              <a:off x="6013069" y="8647188"/>
              <a:ext cx="4445" cy="29209"/>
            </a:xfrm>
            <a:custGeom>
              <a:avLst/>
              <a:gdLst/>
              <a:ahLst/>
              <a:cxnLst/>
              <a:rect l="l" t="t" r="r" b="b"/>
              <a:pathLst>
                <a:path w="4445" h="29209">
                  <a:moveTo>
                    <a:pt x="0" y="0"/>
                  </a:moveTo>
                  <a:lnTo>
                    <a:pt x="2057" y="6785"/>
                  </a:lnTo>
                  <a:lnTo>
                    <a:pt x="3228" y="13869"/>
                  </a:lnTo>
                  <a:lnTo>
                    <a:pt x="3757" y="21175"/>
                  </a:lnTo>
                  <a:lnTo>
                    <a:pt x="3886" y="28625"/>
                  </a:lnTo>
                </a:path>
              </a:pathLst>
            </a:custGeom>
            <a:ln w="25400">
              <a:solidFill>
                <a:srgbClr val="FFD716"/>
              </a:solidFill>
            </a:ln>
          </p:spPr>
          <p:txBody>
            <a:bodyPr wrap="square" lIns="0" tIns="0" rIns="0" bIns="0" rtlCol="0"/>
            <a:lstStyle/>
            <a:p>
              <a:endParaRPr/>
            </a:p>
          </p:txBody>
        </p:sp>
        <p:sp>
          <p:nvSpPr>
            <p:cNvPr id="10522" name="object 10522"/>
            <p:cNvSpPr/>
            <p:nvPr/>
          </p:nvSpPr>
          <p:spPr>
            <a:xfrm>
              <a:off x="6010643" y="8675814"/>
              <a:ext cx="6350" cy="1270"/>
            </a:xfrm>
            <a:custGeom>
              <a:avLst/>
              <a:gdLst/>
              <a:ahLst/>
              <a:cxnLst/>
              <a:rect l="l" t="t" r="r" b="b"/>
              <a:pathLst>
                <a:path w="6350" h="1270">
                  <a:moveTo>
                    <a:pt x="6311" y="0"/>
                  </a:moveTo>
                  <a:lnTo>
                    <a:pt x="0" y="939"/>
                  </a:lnTo>
                </a:path>
              </a:pathLst>
            </a:custGeom>
            <a:ln w="25400">
              <a:solidFill>
                <a:srgbClr val="FFD60E"/>
              </a:solidFill>
            </a:ln>
          </p:spPr>
          <p:txBody>
            <a:bodyPr wrap="square" lIns="0" tIns="0" rIns="0" bIns="0" rtlCol="0"/>
            <a:lstStyle/>
            <a:p>
              <a:endParaRPr/>
            </a:p>
          </p:txBody>
        </p:sp>
        <p:sp>
          <p:nvSpPr>
            <p:cNvPr id="10523" name="object 10523"/>
            <p:cNvSpPr/>
            <p:nvPr/>
          </p:nvSpPr>
          <p:spPr>
            <a:xfrm>
              <a:off x="6017069" y="8691397"/>
              <a:ext cx="14604" cy="19050"/>
            </a:xfrm>
            <a:custGeom>
              <a:avLst/>
              <a:gdLst/>
              <a:ahLst/>
              <a:cxnLst/>
              <a:rect l="l" t="t" r="r" b="b"/>
              <a:pathLst>
                <a:path w="14604" h="19050">
                  <a:moveTo>
                    <a:pt x="12712" y="0"/>
                  </a:moveTo>
                  <a:lnTo>
                    <a:pt x="8623" y="1358"/>
                  </a:lnTo>
                  <a:lnTo>
                    <a:pt x="4394" y="2501"/>
                  </a:lnTo>
                  <a:lnTo>
                    <a:pt x="0" y="3251"/>
                  </a:lnTo>
                  <a:lnTo>
                    <a:pt x="253" y="8610"/>
                  </a:lnTo>
                  <a:lnTo>
                    <a:pt x="850" y="13855"/>
                  </a:lnTo>
                  <a:lnTo>
                    <a:pt x="2209" y="18859"/>
                  </a:lnTo>
                  <a:lnTo>
                    <a:pt x="6426" y="18084"/>
                  </a:lnTo>
                  <a:lnTo>
                    <a:pt x="10553" y="17259"/>
                  </a:lnTo>
                  <a:lnTo>
                    <a:pt x="14604" y="16383"/>
                  </a:lnTo>
                  <a:lnTo>
                    <a:pt x="13322" y="11087"/>
                  </a:lnTo>
                  <a:lnTo>
                    <a:pt x="12826" y="5562"/>
                  </a:lnTo>
                  <a:lnTo>
                    <a:pt x="12712" y="0"/>
                  </a:lnTo>
                  <a:close/>
                </a:path>
              </a:pathLst>
            </a:custGeom>
            <a:solidFill>
              <a:srgbClr val="FFD005"/>
            </a:solidFill>
          </p:spPr>
          <p:txBody>
            <a:bodyPr wrap="square" lIns="0" tIns="0" rIns="0" bIns="0" rtlCol="0"/>
            <a:lstStyle/>
            <a:p>
              <a:endParaRPr/>
            </a:p>
          </p:txBody>
        </p:sp>
        <p:sp>
          <p:nvSpPr>
            <p:cNvPr id="10524" name="object 10524"/>
            <p:cNvSpPr/>
            <p:nvPr/>
          </p:nvSpPr>
          <p:spPr>
            <a:xfrm>
              <a:off x="6019279" y="8707780"/>
              <a:ext cx="12700" cy="2540"/>
            </a:xfrm>
            <a:custGeom>
              <a:avLst/>
              <a:gdLst/>
              <a:ahLst/>
              <a:cxnLst/>
              <a:rect l="l" t="t" r="r" b="b"/>
              <a:pathLst>
                <a:path w="12700" h="2540">
                  <a:moveTo>
                    <a:pt x="0" y="2476"/>
                  </a:moveTo>
                  <a:lnTo>
                    <a:pt x="12395" y="0"/>
                  </a:lnTo>
                </a:path>
              </a:pathLst>
            </a:custGeom>
            <a:ln w="25400">
              <a:solidFill>
                <a:srgbClr val="FFCE04"/>
              </a:solidFill>
            </a:ln>
          </p:spPr>
          <p:txBody>
            <a:bodyPr wrap="square" lIns="0" tIns="0" rIns="0" bIns="0" rtlCol="0"/>
            <a:lstStyle/>
            <a:p>
              <a:endParaRPr/>
            </a:p>
          </p:txBody>
        </p:sp>
        <p:sp>
          <p:nvSpPr>
            <p:cNvPr id="10525" name="object 10525"/>
            <p:cNvSpPr/>
            <p:nvPr/>
          </p:nvSpPr>
          <p:spPr>
            <a:xfrm>
              <a:off x="6029782" y="8691397"/>
              <a:ext cx="1905" cy="16510"/>
            </a:xfrm>
            <a:custGeom>
              <a:avLst/>
              <a:gdLst/>
              <a:ahLst/>
              <a:cxnLst/>
              <a:rect l="l" t="t" r="r" b="b"/>
              <a:pathLst>
                <a:path w="1904" h="16509">
                  <a:moveTo>
                    <a:pt x="1892" y="16383"/>
                  </a:moveTo>
                  <a:lnTo>
                    <a:pt x="609" y="11087"/>
                  </a:lnTo>
                  <a:lnTo>
                    <a:pt x="114" y="5562"/>
                  </a:lnTo>
                  <a:lnTo>
                    <a:pt x="0" y="0"/>
                  </a:lnTo>
                </a:path>
              </a:pathLst>
            </a:custGeom>
            <a:ln w="25400">
              <a:solidFill>
                <a:srgbClr val="FFD106"/>
              </a:solidFill>
            </a:ln>
          </p:spPr>
          <p:txBody>
            <a:bodyPr wrap="square" lIns="0" tIns="0" rIns="0" bIns="0" rtlCol="0"/>
            <a:lstStyle/>
            <a:p>
              <a:endParaRPr/>
            </a:p>
          </p:txBody>
        </p:sp>
        <p:sp>
          <p:nvSpPr>
            <p:cNvPr id="10526" name="object 10526"/>
            <p:cNvSpPr/>
            <p:nvPr/>
          </p:nvSpPr>
          <p:spPr>
            <a:xfrm>
              <a:off x="6017069" y="8691397"/>
              <a:ext cx="13335" cy="3810"/>
            </a:xfrm>
            <a:custGeom>
              <a:avLst/>
              <a:gdLst/>
              <a:ahLst/>
              <a:cxnLst/>
              <a:rect l="l" t="t" r="r" b="b"/>
              <a:pathLst>
                <a:path w="13335" h="3809">
                  <a:moveTo>
                    <a:pt x="12712" y="0"/>
                  </a:moveTo>
                  <a:lnTo>
                    <a:pt x="8623" y="1358"/>
                  </a:lnTo>
                  <a:lnTo>
                    <a:pt x="4394" y="2501"/>
                  </a:lnTo>
                  <a:lnTo>
                    <a:pt x="0" y="3251"/>
                  </a:lnTo>
                </a:path>
              </a:pathLst>
            </a:custGeom>
            <a:ln w="25400">
              <a:solidFill>
                <a:srgbClr val="FFD206"/>
              </a:solidFill>
            </a:ln>
          </p:spPr>
          <p:txBody>
            <a:bodyPr wrap="square" lIns="0" tIns="0" rIns="0" bIns="0" rtlCol="0"/>
            <a:lstStyle/>
            <a:p>
              <a:endParaRPr/>
            </a:p>
          </p:txBody>
        </p:sp>
        <p:sp>
          <p:nvSpPr>
            <p:cNvPr id="10527" name="object 10527"/>
            <p:cNvSpPr/>
            <p:nvPr/>
          </p:nvSpPr>
          <p:spPr>
            <a:xfrm>
              <a:off x="6017069" y="8694648"/>
              <a:ext cx="2540" cy="15875"/>
            </a:xfrm>
            <a:custGeom>
              <a:avLst/>
              <a:gdLst/>
              <a:ahLst/>
              <a:cxnLst/>
              <a:rect l="l" t="t" r="r" b="b"/>
              <a:pathLst>
                <a:path w="2539" h="15875">
                  <a:moveTo>
                    <a:pt x="0" y="0"/>
                  </a:moveTo>
                  <a:lnTo>
                    <a:pt x="253" y="5359"/>
                  </a:lnTo>
                  <a:lnTo>
                    <a:pt x="850" y="10604"/>
                  </a:lnTo>
                  <a:lnTo>
                    <a:pt x="2209" y="15608"/>
                  </a:lnTo>
                </a:path>
              </a:pathLst>
            </a:custGeom>
            <a:ln w="25400">
              <a:solidFill>
                <a:srgbClr val="FFCF04"/>
              </a:solidFill>
            </a:ln>
          </p:spPr>
          <p:txBody>
            <a:bodyPr wrap="square" lIns="0" tIns="0" rIns="0" bIns="0" rtlCol="0"/>
            <a:lstStyle/>
            <a:p>
              <a:endParaRPr/>
            </a:p>
          </p:txBody>
        </p:sp>
        <p:sp>
          <p:nvSpPr>
            <p:cNvPr id="10528" name="object 10528"/>
            <p:cNvSpPr/>
            <p:nvPr/>
          </p:nvSpPr>
          <p:spPr>
            <a:xfrm>
              <a:off x="6016815" y="8674786"/>
              <a:ext cx="13970" cy="20320"/>
            </a:xfrm>
            <a:custGeom>
              <a:avLst/>
              <a:gdLst/>
              <a:ahLst/>
              <a:cxnLst/>
              <a:rect l="l" t="t" r="r" b="b"/>
              <a:pathLst>
                <a:path w="13970" h="20320">
                  <a:moveTo>
                    <a:pt x="13347" y="0"/>
                  </a:moveTo>
                  <a:lnTo>
                    <a:pt x="9271" y="1612"/>
                  </a:lnTo>
                  <a:lnTo>
                    <a:pt x="4876" y="2933"/>
                  </a:lnTo>
                  <a:lnTo>
                    <a:pt x="126" y="3606"/>
                  </a:lnTo>
                  <a:lnTo>
                    <a:pt x="101" y="9042"/>
                  </a:lnTo>
                  <a:lnTo>
                    <a:pt x="0" y="14503"/>
                  </a:lnTo>
                  <a:lnTo>
                    <a:pt x="254" y="19862"/>
                  </a:lnTo>
                  <a:lnTo>
                    <a:pt x="4648" y="19113"/>
                  </a:lnTo>
                  <a:lnTo>
                    <a:pt x="8877" y="17970"/>
                  </a:lnTo>
                  <a:lnTo>
                    <a:pt x="12966" y="16611"/>
                  </a:lnTo>
                  <a:lnTo>
                    <a:pt x="12852" y="11049"/>
                  </a:lnTo>
                  <a:lnTo>
                    <a:pt x="13347" y="0"/>
                  </a:lnTo>
                  <a:close/>
                </a:path>
              </a:pathLst>
            </a:custGeom>
            <a:solidFill>
              <a:srgbClr val="FFD40A"/>
            </a:solidFill>
          </p:spPr>
          <p:txBody>
            <a:bodyPr wrap="square" lIns="0" tIns="0" rIns="0" bIns="0" rtlCol="0"/>
            <a:lstStyle/>
            <a:p>
              <a:endParaRPr/>
            </a:p>
          </p:txBody>
        </p:sp>
        <p:sp>
          <p:nvSpPr>
            <p:cNvPr id="10529" name="object 10529"/>
            <p:cNvSpPr/>
            <p:nvPr/>
          </p:nvSpPr>
          <p:spPr>
            <a:xfrm>
              <a:off x="6017069" y="8691397"/>
              <a:ext cx="13335" cy="3810"/>
            </a:xfrm>
            <a:custGeom>
              <a:avLst/>
              <a:gdLst/>
              <a:ahLst/>
              <a:cxnLst/>
              <a:rect l="l" t="t" r="r" b="b"/>
              <a:pathLst>
                <a:path w="13335" h="3809">
                  <a:moveTo>
                    <a:pt x="0" y="3251"/>
                  </a:moveTo>
                  <a:lnTo>
                    <a:pt x="4394" y="2501"/>
                  </a:lnTo>
                  <a:lnTo>
                    <a:pt x="8623" y="1358"/>
                  </a:lnTo>
                  <a:lnTo>
                    <a:pt x="12712" y="0"/>
                  </a:lnTo>
                </a:path>
              </a:pathLst>
            </a:custGeom>
            <a:ln w="25400">
              <a:solidFill>
                <a:srgbClr val="FFD206"/>
              </a:solidFill>
            </a:ln>
          </p:spPr>
          <p:txBody>
            <a:bodyPr wrap="square" lIns="0" tIns="0" rIns="0" bIns="0" rtlCol="0"/>
            <a:lstStyle/>
            <a:p>
              <a:endParaRPr/>
            </a:p>
          </p:txBody>
        </p:sp>
        <p:sp>
          <p:nvSpPr>
            <p:cNvPr id="10530" name="object 10530"/>
            <p:cNvSpPr/>
            <p:nvPr/>
          </p:nvSpPr>
          <p:spPr>
            <a:xfrm>
              <a:off x="6029667" y="8674786"/>
              <a:ext cx="635" cy="17145"/>
            </a:xfrm>
            <a:custGeom>
              <a:avLst/>
              <a:gdLst/>
              <a:ahLst/>
              <a:cxnLst/>
              <a:rect l="l" t="t" r="r" b="b"/>
              <a:pathLst>
                <a:path w="635" h="17145">
                  <a:moveTo>
                    <a:pt x="114" y="16611"/>
                  </a:moveTo>
                  <a:lnTo>
                    <a:pt x="0" y="11049"/>
                  </a:lnTo>
                  <a:lnTo>
                    <a:pt x="266" y="5435"/>
                  </a:lnTo>
                  <a:lnTo>
                    <a:pt x="495" y="0"/>
                  </a:lnTo>
                </a:path>
              </a:pathLst>
            </a:custGeom>
            <a:ln w="25400">
              <a:solidFill>
                <a:srgbClr val="FFD50B"/>
              </a:solidFill>
            </a:ln>
          </p:spPr>
          <p:txBody>
            <a:bodyPr wrap="square" lIns="0" tIns="0" rIns="0" bIns="0" rtlCol="0"/>
            <a:lstStyle/>
            <a:p>
              <a:endParaRPr/>
            </a:p>
          </p:txBody>
        </p:sp>
        <p:sp>
          <p:nvSpPr>
            <p:cNvPr id="10531" name="object 10531"/>
            <p:cNvSpPr/>
            <p:nvPr/>
          </p:nvSpPr>
          <p:spPr>
            <a:xfrm>
              <a:off x="6016942" y="8674786"/>
              <a:ext cx="13335" cy="3810"/>
            </a:xfrm>
            <a:custGeom>
              <a:avLst/>
              <a:gdLst/>
              <a:ahLst/>
              <a:cxnLst/>
              <a:rect l="l" t="t" r="r" b="b"/>
              <a:pathLst>
                <a:path w="13335" h="3809">
                  <a:moveTo>
                    <a:pt x="13220" y="0"/>
                  </a:moveTo>
                  <a:lnTo>
                    <a:pt x="9144" y="1612"/>
                  </a:lnTo>
                  <a:lnTo>
                    <a:pt x="4749" y="2933"/>
                  </a:lnTo>
                  <a:lnTo>
                    <a:pt x="0" y="3606"/>
                  </a:lnTo>
                </a:path>
              </a:pathLst>
            </a:custGeom>
            <a:ln w="25400">
              <a:solidFill>
                <a:srgbClr val="FFD50D"/>
              </a:solidFill>
            </a:ln>
          </p:spPr>
          <p:txBody>
            <a:bodyPr wrap="square" lIns="0" tIns="0" rIns="0" bIns="0" rtlCol="0"/>
            <a:lstStyle/>
            <a:p>
              <a:endParaRPr/>
            </a:p>
          </p:txBody>
        </p:sp>
        <p:sp>
          <p:nvSpPr>
            <p:cNvPr id="10532" name="object 10532"/>
            <p:cNvSpPr/>
            <p:nvPr/>
          </p:nvSpPr>
          <p:spPr>
            <a:xfrm>
              <a:off x="6016815" y="8678392"/>
              <a:ext cx="635" cy="16510"/>
            </a:xfrm>
            <a:custGeom>
              <a:avLst/>
              <a:gdLst/>
              <a:ahLst/>
              <a:cxnLst/>
              <a:rect l="l" t="t" r="r" b="b"/>
              <a:pathLst>
                <a:path w="635" h="16509">
                  <a:moveTo>
                    <a:pt x="126" y="0"/>
                  </a:moveTo>
                  <a:lnTo>
                    <a:pt x="101" y="5435"/>
                  </a:lnTo>
                  <a:lnTo>
                    <a:pt x="0" y="10896"/>
                  </a:lnTo>
                  <a:lnTo>
                    <a:pt x="254" y="16256"/>
                  </a:lnTo>
                </a:path>
              </a:pathLst>
            </a:custGeom>
            <a:ln w="25400">
              <a:solidFill>
                <a:srgbClr val="FFD309"/>
              </a:solidFill>
            </a:ln>
          </p:spPr>
          <p:txBody>
            <a:bodyPr wrap="square" lIns="0" tIns="0" rIns="0" bIns="0" rtlCol="0"/>
            <a:lstStyle/>
            <a:p>
              <a:endParaRPr/>
            </a:p>
          </p:txBody>
        </p:sp>
        <p:sp>
          <p:nvSpPr>
            <p:cNvPr id="10533" name="object 10533"/>
            <p:cNvSpPr/>
            <p:nvPr/>
          </p:nvSpPr>
          <p:spPr>
            <a:xfrm>
              <a:off x="6029782" y="8686850"/>
              <a:ext cx="13970" cy="20955"/>
            </a:xfrm>
            <a:custGeom>
              <a:avLst/>
              <a:gdLst/>
              <a:ahLst/>
              <a:cxnLst/>
              <a:rect l="l" t="t" r="r" b="b"/>
              <a:pathLst>
                <a:path w="13970" h="20954">
                  <a:moveTo>
                    <a:pt x="11823" y="0"/>
                  </a:moveTo>
                  <a:lnTo>
                    <a:pt x="8026" y="1612"/>
                  </a:lnTo>
                  <a:lnTo>
                    <a:pt x="4089" y="3187"/>
                  </a:lnTo>
                  <a:lnTo>
                    <a:pt x="0" y="4546"/>
                  </a:lnTo>
                  <a:lnTo>
                    <a:pt x="114" y="10109"/>
                  </a:lnTo>
                  <a:lnTo>
                    <a:pt x="609" y="15633"/>
                  </a:lnTo>
                  <a:lnTo>
                    <a:pt x="1892" y="20929"/>
                  </a:lnTo>
                  <a:lnTo>
                    <a:pt x="5943" y="20053"/>
                  </a:lnTo>
                  <a:lnTo>
                    <a:pt x="9893" y="19138"/>
                  </a:lnTo>
                  <a:lnTo>
                    <a:pt x="13766" y="18173"/>
                  </a:lnTo>
                  <a:lnTo>
                    <a:pt x="12611" y="12242"/>
                  </a:lnTo>
                  <a:lnTo>
                    <a:pt x="12064" y="6070"/>
                  </a:lnTo>
                  <a:lnTo>
                    <a:pt x="11823" y="0"/>
                  </a:lnTo>
                  <a:close/>
                </a:path>
              </a:pathLst>
            </a:custGeom>
            <a:solidFill>
              <a:srgbClr val="FFD209"/>
            </a:solidFill>
          </p:spPr>
          <p:txBody>
            <a:bodyPr wrap="square" lIns="0" tIns="0" rIns="0" bIns="0" rtlCol="0"/>
            <a:lstStyle/>
            <a:p>
              <a:endParaRPr/>
            </a:p>
          </p:txBody>
        </p:sp>
        <p:sp>
          <p:nvSpPr>
            <p:cNvPr id="10534" name="object 10534"/>
            <p:cNvSpPr/>
            <p:nvPr/>
          </p:nvSpPr>
          <p:spPr>
            <a:xfrm>
              <a:off x="6031674" y="8705024"/>
              <a:ext cx="12065" cy="3175"/>
            </a:xfrm>
            <a:custGeom>
              <a:avLst/>
              <a:gdLst/>
              <a:ahLst/>
              <a:cxnLst/>
              <a:rect l="l" t="t" r="r" b="b"/>
              <a:pathLst>
                <a:path w="12064" h="3175">
                  <a:moveTo>
                    <a:pt x="0" y="2755"/>
                  </a:moveTo>
                  <a:lnTo>
                    <a:pt x="11874" y="0"/>
                  </a:lnTo>
                </a:path>
              </a:pathLst>
            </a:custGeom>
            <a:ln w="25399">
              <a:solidFill>
                <a:srgbClr val="FFCF08"/>
              </a:solidFill>
            </a:ln>
          </p:spPr>
          <p:txBody>
            <a:bodyPr wrap="square" lIns="0" tIns="0" rIns="0" bIns="0" rtlCol="0"/>
            <a:lstStyle/>
            <a:p>
              <a:endParaRPr/>
            </a:p>
          </p:txBody>
        </p:sp>
        <p:sp>
          <p:nvSpPr>
            <p:cNvPr id="10535" name="object 10535"/>
            <p:cNvSpPr/>
            <p:nvPr/>
          </p:nvSpPr>
          <p:spPr>
            <a:xfrm>
              <a:off x="6041605" y="8686850"/>
              <a:ext cx="2540" cy="18415"/>
            </a:xfrm>
            <a:custGeom>
              <a:avLst/>
              <a:gdLst/>
              <a:ahLst/>
              <a:cxnLst/>
              <a:rect l="l" t="t" r="r" b="b"/>
              <a:pathLst>
                <a:path w="2539" h="18415">
                  <a:moveTo>
                    <a:pt x="1943" y="18173"/>
                  </a:moveTo>
                  <a:lnTo>
                    <a:pt x="787" y="12242"/>
                  </a:lnTo>
                  <a:lnTo>
                    <a:pt x="241" y="6070"/>
                  </a:lnTo>
                  <a:lnTo>
                    <a:pt x="0" y="0"/>
                  </a:lnTo>
                </a:path>
              </a:pathLst>
            </a:custGeom>
            <a:ln w="25399">
              <a:solidFill>
                <a:srgbClr val="FFD30C"/>
              </a:solidFill>
            </a:ln>
          </p:spPr>
          <p:txBody>
            <a:bodyPr wrap="square" lIns="0" tIns="0" rIns="0" bIns="0" rtlCol="0"/>
            <a:lstStyle/>
            <a:p>
              <a:endParaRPr/>
            </a:p>
          </p:txBody>
        </p:sp>
        <p:sp>
          <p:nvSpPr>
            <p:cNvPr id="10536" name="object 10536"/>
            <p:cNvSpPr/>
            <p:nvPr/>
          </p:nvSpPr>
          <p:spPr>
            <a:xfrm>
              <a:off x="6029782" y="8686850"/>
              <a:ext cx="12065" cy="5080"/>
            </a:xfrm>
            <a:custGeom>
              <a:avLst/>
              <a:gdLst/>
              <a:ahLst/>
              <a:cxnLst/>
              <a:rect l="l" t="t" r="r" b="b"/>
              <a:pathLst>
                <a:path w="12064" h="5079">
                  <a:moveTo>
                    <a:pt x="11823" y="0"/>
                  </a:moveTo>
                  <a:lnTo>
                    <a:pt x="0" y="4546"/>
                  </a:lnTo>
                </a:path>
              </a:pathLst>
            </a:custGeom>
            <a:ln w="25400">
              <a:solidFill>
                <a:srgbClr val="FFD50A"/>
              </a:solidFill>
            </a:ln>
          </p:spPr>
          <p:txBody>
            <a:bodyPr wrap="square" lIns="0" tIns="0" rIns="0" bIns="0" rtlCol="0"/>
            <a:lstStyle/>
            <a:p>
              <a:endParaRPr/>
            </a:p>
          </p:txBody>
        </p:sp>
        <p:sp>
          <p:nvSpPr>
            <p:cNvPr id="10537" name="object 10537"/>
            <p:cNvSpPr/>
            <p:nvPr/>
          </p:nvSpPr>
          <p:spPr>
            <a:xfrm>
              <a:off x="6029782" y="8691397"/>
              <a:ext cx="1905" cy="16510"/>
            </a:xfrm>
            <a:custGeom>
              <a:avLst/>
              <a:gdLst/>
              <a:ahLst/>
              <a:cxnLst/>
              <a:rect l="l" t="t" r="r" b="b"/>
              <a:pathLst>
                <a:path w="1904" h="16509">
                  <a:moveTo>
                    <a:pt x="0" y="0"/>
                  </a:moveTo>
                  <a:lnTo>
                    <a:pt x="114" y="5562"/>
                  </a:lnTo>
                  <a:lnTo>
                    <a:pt x="609" y="11087"/>
                  </a:lnTo>
                  <a:lnTo>
                    <a:pt x="1892" y="16383"/>
                  </a:lnTo>
                </a:path>
              </a:pathLst>
            </a:custGeom>
            <a:ln w="25400">
              <a:solidFill>
                <a:srgbClr val="FFD106"/>
              </a:solidFill>
            </a:ln>
          </p:spPr>
          <p:txBody>
            <a:bodyPr wrap="square" lIns="0" tIns="0" rIns="0" bIns="0" rtlCol="0"/>
            <a:lstStyle/>
            <a:p>
              <a:endParaRPr/>
            </a:p>
          </p:txBody>
        </p:sp>
        <p:sp>
          <p:nvSpPr>
            <p:cNvPr id="10538" name="object 10538"/>
            <p:cNvSpPr/>
            <p:nvPr/>
          </p:nvSpPr>
          <p:spPr>
            <a:xfrm>
              <a:off x="6029667" y="8669261"/>
              <a:ext cx="12065" cy="22225"/>
            </a:xfrm>
            <a:custGeom>
              <a:avLst/>
              <a:gdLst/>
              <a:ahLst/>
              <a:cxnLst/>
              <a:rect l="l" t="t" r="r" b="b"/>
              <a:pathLst>
                <a:path w="12064" h="22225">
                  <a:moveTo>
                    <a:pt x="11887" y="0"/>
                  </a:moveTo>
                  <a:lnTo>
                    <a:pt x="8356" y="1943"/>
                  </a:lnTo>
                  <a:lnTo>
                    <a:pt x="4584" y="3898"/>
                  </a:lnTo>
                  <a:lnTo>
                    <a:pt x="495" y="5524"/>
                  </a:lnTo>
                  <a:lnTo>
                    <a:pt x="0" y="16573"/>
                  </a:lnTo>
                  <a:lnTo>
                    <a:pt x="114" y="22136"/>
                  </a:lnTo>
                  <a:lnTo>
                    <a:pt x="4203" y="20777"/>
                  </a:lnTo>
                  <a:lnTo>
                    <a:pt x="8140" y="19202"/>
                  </a:lnTo>
                  <a:lnTo>
                    <a:pt x="11937" y="17589"/>
                  </a:lnTo>
                  <a:lnTo>
                    <a:pt x="11696" y="11518"/>
                  </a:lnTo>
                  <a:lnTo>
                    <a:pt x="11772" y="5537"/>
                  </a:lnTo>
                  <a:lnTo>
                    <a:pt x="11887" y="0"/>
                  </a:lnTo>
                  <a:close/>
                </a:path>
              </a:pathLst>
            </a:custGeom>
            <a:solidFill>
              <a:srgbClr val="FFD60F"/>
            </a:solidFill>
          </p:spPr>
          <p:txBody>
            <a:bodyPr wrap="square" lIns="0" tIns="0" rIns="0" bIns="0" rtlCol="0"/>
            <a:lstStyle/>
            <a:p>
              <a:endParaRPr/>
            </a:p>
          </p:txBody>
        </p:sp>
        <p:sp>
          <p:nvSpPr>
            <p:cNvPr id="10539" name="object 10539"/>
            <p:cNvSpPr/>
            <p:nvPr/>
          </p:nvSpPr>
          <p:spPr>
            <a:xfrm>
              <a:off x="6029782" y="8686850"/>
              <a:ext cx="12065" cy="5080"/>
            </a:xfrm>
            <a:custGeom>
              <a:avLst/>
              <a:gdLst/>
              <a:ahLst/>
              <a:cxnLst/>
              <a:rect l="l" t="t" r="r" b="b"/>
              <a:pathLst>
                <a:path w="12064" h="5079">
                  <a:moveTo>
                    <a:pt x="0" y="4546"/>
                  </a:moveTo>
                  <a:lnTo>
                    <a:pt x="11823" y="0"/>
                  </a:lnTo>
                </a:path>
              </a:pathLst>
            </a:custGeom>
            <a:ln w="25400">
              <a:solidFill>
                <a:srgbClr val="FFD50A"/>
              </a:solidFill>
            </a:ln>
          </p:spPr>
          <p:txBody>
            <a:bodyPr wrap="square" lIns="0" tIns="0" rIns="0" bIns="0" rtlCol="0"/>
            <a:lstStyle/>
            <a:p>
              <a:endParaRPr/>
            </a:p>
          </p:txBody>
        </p:sp>
        <p:sp>
          <p:nvSpPr>
            <p:cNvPr id="10540" name="object 10540"/>
            <p:cNvSpPr/>
            <p:nvPr/>
          </p:nvSpPr>
          <p:spPr>
            <a:xfrm>
              <a:off x="6030163" y="8669261"/>
              <a:ext cx="12065" cy="17780"/>
            </a:xfrm>
            <a:custGeom>
              <a:avLst/>
              <a:gdLst/>
              <a:ahLst/>
              <a:cxnLst/>
              <a:rect l="l" t="t" r="r" b="b"/>
              <a:pathLst>
                <a:path w="12064" h="17779">
                  <a:moveTo>
                    <a:pt x="11442" y="17589"/>
                  </a:moveTo>
                  <a:lnTo>
                    <a:pt x="11201" y="11518"/>
                  </a:lnTo>
                  <a:lnTo>
                    <a:pt x="11277" y="5537"/>
                  </a:lnTo>
                  <a:lnTo>
                    <a:pt x="11391" y="0"/>
                  </a:lnTo>
                </a:path>
                <a:path w="12064" h="17779">
                  <a:moveTo>
                    <a:pt x="11391" y="0"/>
                  </a:moveTo>
                  <a:lnTo>
                    <a:pt x="0" y="5524"/>
                  </a:lnTo>
                </a:path>
              </a:pathLst>
            </a:custGeom>
            <a:ln w="25400">
              <a:solidFill>
                <a:srgbClr val="FFD713"/>
              </a:solidFill>
            </a:ln>
          </p:spPr>
          <p:txBody>
            <a:bodyPr wrap="square" lIns="0" tIns="0" rIns="0" bIns="0" rtlCol="0"/>
            <a:lstStyle/>
            <a:p>
              <a:endParaRPr/>
            </a:p>
          </p:txBody>
        </p:sp>
        <p:sp>
          <p:nvSpPr>
            <p:cNvPr id="10541" name="object 10541"/>
            <p:cNvSpPr/>
            <p:nvPr/>
          </p:nvSpPr>
          <p:spPr>
            <a:xfrm>
              <a:off x="6029667" y="8674786"/>
              <a:ext cx="635" cy="17145"/>
            </a:xfrm>
            <a:custGeom>
              <a:avLst/>
              <a:gdLst/>
              <a:ahLst/>
              <a:cxnLst/>
              <a:rect l="l" t="t" r="r" b="b"/>
              <a:pathLst>
                <a:path w="635" h="17145">
                  <a:moveTo>
                    <a:pt x="495" y="0"/>
                  </a:moveTo>
                  <a:lnTo>
                    <a:pt x="266" y="5435"/>
                  </a:lnTo>
                  <a:lnTo>
                    <a:pt x="0" y="11049"/>
                  </a:lnTo>
                  <a:lnTo>
                    <a:pt x="114" y="16611"/>
                  </a:lnTo>
                </a:path>
              </a:pathLst>
            </a:custGeom>
            <a:ln w="25400">
              <a:solidFill>
                <a:srgbClr val="FFD50B"/>
              </a:solidFill>
            </a:ln>
          </p:spPr>
          <p:txBody>
            <a:bodyPr wrap="square" lIns="0" tIns="0" rIns="0" bIns="0" rtlCol="0"/>
            <a:lstStyle/>
            <a:p>
              <a:endParaRPr/>
            </a:p>
          </p:txBody>
        </p:sp>
        <p:sp>
          <p:nvSpPr>
            <p:cNvPr id="10542" name="object 10542"/>
            <p:cNvSpPr/>
            <p:nvPr/>
          </p:nvSpPr>
          <p:spPr>
            <a:xfrm>
              <a:off x="6013069" y="8645550"/>
              <a:ext cx="17780" cy="33020"/>
            </a:xfrm>
            <a:custGeom>
              <a:avLst/>
              <a:gdLst/>
              <a:ahLst/>
              <a:cxnLst/>
              <a:rect l="l" t="t" r="r" b="b"/>
              <a:pathLst>
                <a:path w="17779" h="33020">
                  <a:moveTo>
                    <a:pt x="14744" y="0"/>
                  </a:moveTo>
                  <a:lnTo>
                    <a:pt x="0" y="1638"/>
                  </a:lnTo>
                  <a:lnTo>
                    <a:pt x="2184" y="9017"/>
                  </a:lnTo>
                  <a:lnTo>
                    <a:pt x="3355" y="16744"/>
                  </a:lnTo>
                  <a:lnTo>
                    <a:pt x="3818" y="24719"/>
                  </a:lnTo>
                  <a:lnTo>
                    <a:pt x="3873" y="32842"/>
                  </a:lnTo>
                  <a:lnTo>
                    <a:pt x="8623" y="32169"/>
                  </a:lnTo>
                  <a:lnTo>
                    <a:pt x="13017" y="30848"/>
                  </a:lnTo>
                  <a:lnTo>
                    <a:pt x="17094" y="29235"/>
                  </a:lnTo>
                  <a:lnTo>
                    <a:pt x="17366" y="21200"/>
                  </a:lnTo>
                  <a:lnTo>
                    <a:pt x="17271" y="13555"/>
                  </a:lnTo>
                  <a:lnTo>
                    <a:pt x="16501" y="6441"/>
                  </a:lnTo>
                  <a:lnTo>
                    <a:pt x="14744" y="0"/>
                  </a:lnTo>
                  <a:close/>
                </a:path>
              </a:pathLst>
            </a:custGeom>
            <a:solidFill>
              <a:srgbClr val="FFD717"/>
            </a:solidFill>
          </p:spPr>
          <p:txBody>
            <a:bodyPr wrap="square" lIns="0" tIns="0" rIns="0" bIns="0" rtlCol="0"/>
            <a:lstStyle/>
            <a:p>
              <a:endParaRPr/>
            </a:p>
          </p:txBody>
        </p:sp>
        <p:sp>
          <p:nvSpPr>
            <p:cNvPr id="10543" name="object 10543"/>
            <p:cNvSpPr/>
            <p:nvPr/>
          </p:nvSpPr>
          <p:spPr>
            <a:xfrm>
              <a:off x="6013069" y="8647188"/>
              <a:ext cx="4445" cy="31750"/>
            </a:xfrm>
            <a:custGeom>
              <a:avLst/>
              <a:gdLst/>
              <a:ahLst/>
              <a:cxnLst/>
              <a:rect l="l" t="t" r="r" b="b"/>
              <a:pathLst>
                <a:path w="4445" h="31750">
                  <a:moveTo>
                    <a:pt x="3873" y="31203"/>
                  </a:moveTo>
                  <a:lnTo>
                    <a:pt x="3818" y="23081"/>
                  </a:lnTo>
                  <a:lnTo>
                    <a:pt x="3355" y="15106"/>
                  </a:lnTo>
                  <a:lnTo>
                    <a:pt x="2184" y="7379"/>
                  </a:lnTo>
                  <a:lnTo>
                    <a:pt x="0" y="0"/>
                  </a:lnTo>
                </a:path>
              </a:pathLst>
            </a:custGeom>
            <a:ln w="25400">
              <a:solidFill>
                <a:srgbClr val="FFD615"/>
              </a:solidFill>
            </a:ln>
          </p:spPr>
          <p:txBody>
            <a:bodyPr wrap="square" lIns="0" tIns="0" rIns="0" bIns="0" rtlCol="0"/>
            <a:lstStyle/>
            <a:p>
              <a:endParaRPr/>
            </a:p>
          </p:txBody>
        </p:sp>
        <p:sp>
          <p:nvSpPr>
            <p:cNvPr id="10544" name="object 10544"/>
            <p:cNvSpPr/>
            <p:nvPr/>
          </p:nvSpPr>
          <p:spPr>
            <a:xfrm>
              <a:off x="6013069" y="8645550"/>
              <a:ext cx="15240" cy="1905"/>
            </a:xfrm>
            <a:custGeom>
              <a:avLst/>
              <a:gdLst/>
              <a:ahLst/>
              <a:cxnLst/>
              <a:rect l="l" t="t" r="r" b="b"/>
              <a:pathLst>
                <a:path w="15239" h="1904">
                  <a:moveTo>
                    <a:pt x="0" y="1638"/>
                  </a:moveTo>
                  <a:lnTo>
                    <a:pt x="5283" y="1066"/>
                  </a:lnTo>
                  <a:lnTo>
                    <a:pt x="10198" y="520"/>
                  </a:lnTo>
                  <a:lnTo>
                    <a:pt x="14744" y="0"/>
                  </a:lnTo>
                </a:path>
              </a:pathLst>
            </a:custGeom>
            <a:ln w="25400">
              <a:solidFill>
                <a:srgbClr val="FFD921"/>
              </a:solidFill>
            </a:ln>
          </p:spPr>
          <p:txBody>
            <a:bodyPr wrap="square" lIns="0" tIns="0" rIns="0" bIns="0" rtlCol="0"/>
            <a:lstStyle/>
            <a:p>
              <a:endParaRPr/>
            </a:p>
          </p:txBody>
        </p:sp>
        <p:sp>
          <p:nvSpPr>
            <p:cNvPr id="10545" name="object 10545"/>
            <p:cNvSpPr/>
            <p:nvPr/>
          </p:nvSpPr>
          <p:spPr>
            <a:xfrm>
              <a:off x="6027813" y="8645550"/>
              <a:ext cx="3175" cy="29845"/>
            </a:xfrm>
            <a:custGeom>
              <a:avLst/>
              <a:gdLst/>
              <a:ahLst/>
              <a:cxnLst/>
              <a:rect l="l" t="t" r="r" b="b"/>
              <a:pathLst>
                <a:path w="3175" h="29845">
                  <a:moveTo>
                    <a:pt x="0" y="0"/>
                  </a:moveTo>
                  <a:lnTo>
                    <a:pt x="1756" y="6441"/>
                  </a:lnTo>
                  <a:lnTo>
                    <a:pt x="2527" y="13555"/>
                  </a:lnTo>
                  <a:lnTo>
                    <a:pt x="2621" y="21200"/>
                  </a:lnTo>
                  <a:lnTo>
                    <a:pt x="2349" y="29235"/>
                  </a:lnTo>
                </a:path>
              </a:pathLst>
            </a:custGeom>
            <a:ln w="25399">
              <a:solidFill>
                <a:srgbClr val="FFD819"/>
              </a:solidFill>
            </a:ln>
          </p:spPr>
          <p:txBody>
            <a:bodyPr wrap="square" lIns="0" tIns="0" rIns="0" bIns="0" rtlCol="0"/>
            <a:lstStyle/>
            <a:p>
              <a:endParaRPr/>
            </a:p>
          </p:txBody>
        </p:sp>
        <p:sp>
          <p:nvSpPr>
            <p:cNvPr id="10546" name="object 10546"/>
            <p:cNvSpPr/>
            <p:nvPr/>
          </p:nvSpPr>
          <p:spPr>
            <a:xfrm>
              <a:off x="6016942" y="8674786"/>
              <a:ext cx="13335" cy="3810"/>
            </a:xfrm>
            <a:custGeom>
              <a:avLst/>
              <a:gdLst/>
              <a:ahLst/>
              <a:cxnLst/>
              <a:rect l="l" t="t" r="r" b="b"/>
              <a:pathLst>
                <a:path w="13335" h="3809">
                  <a:moveTo>
                    <a:pt x="13220" y="0"/>
                  </a:moveTo>
                  <a:lnTo>
                    <a:pt x="9144" y="1612"/>
                  </a:lnTo>
                  <a:lnTo>
                    <a:pt x="4749" y="2933"/>
                  </a:lnTo>
                  <a:lnTo>
                    <a:pt x="0" y="3606"/>
                  </a:lnTo>
                </a:path>
              </a:pathLst>
            </a:custGeom>
            <a:ln w="25400">
              <a:solidFill>
                <a:srgbClr val="FFD50D"/>
              </a:solidFill>
            </a:ln>
          </p:spPr>
          <p:txBody>
            <a:bodyPr wrap="square" lIns="0" tIns="0" rIns="0" bIns="0" rtlCol="0"/>
            <a:lstStyle/>
            <a:p>
              <a:endParaRPr/>
            </a:p>
          </p:txBody>
        </p:sp>
        <p:sp>
          <p:nvSpPr>
            <p:cNvPr id="10547" name="object 10547"/>
            <p:cNvSpPr/>
            <p:nvPr/>
          </p:nvSpPr>
          <p:spPr>
            <a:xfrm>
              <a:off x="6027813" y="8644090"/>
              <a:ext cx="14604" cy="31115"/>
            </a:xfrm>
            <a:custGeom>
              <a:avLst/>
              <a:gdLst/>
              <a:ahLst/>
              <a:cxnLst/>
              <a:rect l="l" t="t" r="r" b="b"/>
              <a:pathLst>
                <a:path w="14604" h="31115">
                  <a:moveTo>
                    <a:pt x="12407" y="0"/>
                  </a:moveTo>
                  <a:lnTo>
                    <a:pt x="0" y="1460"/>
                  </a:lnTo>
                  <a:lnTo>
                    <a:pt x="1756" y="7901"/>
                  </a:lnTo>
                  <a:lnTo>
                    <a:pt x="2527" y="15016"/>
                  </a:lnTo>
                  <a:lnTo>
                    <a:pt x="2621" y="22661"/>
                  </a:lnTo>
                  <a:lnTo>
                    <a:pt x="2349" y="30695"/>
                  </a:lnTo>
                  <a:lnTo>
                    <a:pt x="6438" y="29070"/>
                  </a:lnTo>
                  <a:lnTo>
                    <a:pt x="10210" y="27114"/>
                  </a:lnTo>
                  <a:lnTo>
                    <a:pt x="13741" y="25171"/>
                  </a:lnTo>
                  <a:lnTo>
                    <a:pt x="13944" y="14097"/>
                  </a:lnTo>
                  <a:lnTo>
                    <a:pt x="14274" y="4775"/>
                  </a:lnTo>
                  <a:lnTo>
                    <a:pt x="12407" y="0"/>
                  </a:lnTo>
                  <a:close/>
                </a:path>
              </a:pathLst>
            </a:custGeom>
            <a:solidFill>
              <a:srgbClr val="FFD91C"/>
            </a:solidFill>
          </p:spPr>
          <p:txBody>
            <a:bodyPr wrap="square" lIns="0" tIns="0" rIns="0" bIns="0" rtlCol="0"/>
            <a:lstStyle/>
            <a:p>
              <a:endParaRPr/>
            </a:p>
          </p:txBody>
        </p:sp>
        <p:sp>
          <p:nvSpPr>
            <p:cNvPr id="10548" name="object 10548"/>
            <p:cNvSpPr/>
            <p:nvPr/>
          </p:nvSpPr>
          <p:spPr>
            <a:xfrm>
              <a:off x="6027813" y="8645550"/>
              <a:ext cx="3175" cy="29845"/>
            </a:xfrm>
            <a:custGeom>
              <a:avLst/>
              <a:gdLst/>
              <a:ahLst/>
              <a:cxnLst/>
              <a:rect l="l" t="t" r="r" b="b"/>
              <a:pathLst>
                <a:path w="3175" h="29845">
                  <a:moveTo>
                    <a:pt x="2349" y="29235"/>
                  </a:moveTo>
                  <a:lnTo>
                    <a:pt x="2621" y="21200"/>
                  </a:lnTo>
                  <a:lnTo>
                    <a:pt x="2527" y="13555"/>
                  </a:lnTo>
                  <a:lnTo>
                    <a:pt x="1756" y="6441"/>
                  </a:lnTo>
                  <a:lnTo>
                    <a:pt x="0" y="0"/>
                  </a:lnTo>
                </a:path>
              </a:pathLst>
            </a:custGeom>
            <a:ln w="25399">
              <a:solidFill>
                <a:srgbClr val="FFD819"/>
              </a:solidFill>
            </a:ln>
          </p:spPr>
          <p:txBody>
            <a:bodyPr wrap="square" lIns="0" tIns="0" rIns="0" bIns="0" rtlCol="0"/>
            <a:lstStyle/>
            <a:p>
              <a:endParaRPr/>
            </a:p>
          </p:txBody>
        </p:sp>
        <p:sp>
          <p:nvSpPr>
            <p:cNvPr id="10549" name="object 10549"/>
            <p:cNvSpPr/>
            <p:nvPr/>
          </p:nvSpPr>
          <p:spPr>
            <a:xfrm>
              <a:off x="6027813" y="8644090"/>
              <a:ext cx="12700" cy="1905"/>
            </a:xfrm>
            <a:custGeom>
              <a:avLst/>
              <a:gdLst/>
              <a:ahLst/>
              <a:cxnLst/>
              <a:rect l="l" t="t" r="r" b="b"/>
              <a:pathLst>
                <a:path w="12700" h="1904">
                  <a:moveTo>
                    <a:pt x="0" y="1460"/>
                  </a:moveTo>
                  <a:lnTo>
                    <a:pt x="12407" y="0"/>
                  </a:lnTo>
                </a:path>
              </a:pathLst>
            </a:custGeom>
            <a:ln w="25400">
              <a:solidFill>
                <a:srgbClr val="FFDB26"/>
              </a:solidFill>
            </a:ln>
          </p:spPr>
          <p:txBody>
            <a:bodyPr wrap="square" lIns="0" tIns="0" rIns="0" bIns="0" rtlCol="0"/>
            <a:lstStyle/>
            <a:p>
              <a:endParaRPr/>
            </a:p>
          </p:txBody>
        </p:sp>
        <p:sp>
          <p:nvSpPr>
            <p:cNvPr id="10550" name="object 10550"/>
            <p:cNvSpPr/>
            <p:nvPr/>
          </p:nvSpPr>
          <p:spPr>
            <a:xfrm>
              <a:off x="6040221" y="8644090"/>
              <a:ext cx="1905" cy="25400"/>
            </a:xfrm>
            <a:custGeom>
              <a:avLst/>
              <a:gdLst/>
              <a:ahLst/>
              <a:cxnLst/>
              <a:rect l="l" t="t" r="r" b="b"/>
              <a:pathLst>
                <a:path w="1904" h="25400">
                  <a:moveTo>
                    <a:pt x="0" y="0"/>
                  </a:moveTo>
                  <a:lnTo>
                    <a:pt x="1866" y="4775"/>
                  </a:lnTo>
                  <a:lnTo>
                    <a:pt x="1536" y="14097"/>
                  </a:lnTo>
                  <a:lnTo>
                    <a:pt x="1333" y="25171"/>
                  </a:lnTo>
                </a:path>
              </a:pathLst>
            </a:custGeom>
            <a:ln w="25400">
              <a:solidFill>
                <a:srgbClr val="FFDB21"/>
              </a:solidFill>
            </a:ln>
          </p:spPr>
          <p:txBody>
            <a:bodyPr wrap="square" lIns="0" tIns="0" rIns="0" bIns="0" rtlCol="0"/>
            <a:lstStyle/>
            <a:p>
              <a:endParaRPr/>
            </a:p>
          </p:txBody>
        </p:sp>
        <p:sp>
          <p:nvSpPr>
            <p:cNvPr id="10551" name="object 10551"/>
            <p:cNvSpPr/>
            <p:nvPr/>
          </p:nvSpPr>
          <p:spPr>
            <a:xfrm>
              <a:off x="6030163" y="8669261"/>
              <a:ext cx="11430" cy="5715"/>
            </a:xfrm>
            <a:custGeom>
              <a:avLst/>
              <a:gdLst/>
              <a:ahLst/>
              <a:cxnLst/>
              <a:rect l="l" t="t" r="r" b="b"/>
              <a:pathLst>
                <a:path w="11429" h="5715">
                  <a:moveTo>
                    <a:pt x="11391" y="0"/>
                  </a:moveTo>
                  <a:lnTo>
                    <a:pt x="0" y="5524"/>
                  </a:lnTo>
                </a:path>
              </a:pathLst>
            </a:custGeom>
            <a:ln w="25400">
              <a:solidFill>
                <a:srgbClr val="FFD713"/>
              </a:solidFill>
            </a:ln>
          </p:spPr>
          <p:txBody>
            <a:bodyPr wrap="square" lIns="0" tIns="0" rIns="0" bIns="0" rtlCol="0"/>
            <a:lstStyle/>
            <a:p>
              <a:endParaRPr/>
            </a:p>
          </p:txBody>
        </p:sp>
        <p:sp>
          <p:nvSpPr>
            <p:cNvPr id="10552" name="object 10552"/>
            <p:cNvSpPr/>
            <p:nvPr/>
          </p:nvSpPr>
          <p:spPr>
            <a:xfrm>
              <a:off x="6041605" y="8678304"/>
              <a:ext cx="24765" cy="27305"/>
            </a:xfrm>
            <a:custGeom>
              <a:avLst/>
              <a:gdLst/>
              <a:ahLst/>
              <a:cxnLst/>
              <a:rect l="l" t="t" r="r" b="b"/>
              <a:pathLst>
                <a:path w="24764" h="27304">
                  <a:moveTo>
                    <a:pt x="21270" y="0"/>
                  </a:moveTo>
                  <a:lnTo>
                    <a:pt x="14668" y="2006"/>
                  </a:lnTo>
                  <a:lnTo>
                    <a:pt x="7607" y="5346"/>
                  </a:lnTo>
                  <a:lnTo>
                    <a:pt x="0" y="8546"/>
                  </a:lnTo>
                  <a:lnTo>
                    <a:pt x="241" y="14617"/>
                  </a:lnTo>
                  <a:lnTo>
                    <a:pt x="787" y="20789"/>
                  </a:lnTo>
                  <a:lnTo>
                    <a:pt x="1943" y="26720"/>
                  </a:lnTo>
                  <a:lnTo>
                    <a:pt x="9690" y="24777"/>
                  </a:lnTo>
                  <a:lnTo>
                    <a:pt x="17094" y="22681"/>
                  </a:lnTo>
                  <a:lnTo>
                    <a:pt x="24206" y="20395"/>
                  </a:lnTo>
                  <a:lnTo>
                    <a:pt x="21270" y="0"/>
                  </a:lnTo>
                  <a:close/>
                </a:path>
              </a:pathLst>
            </a:custGeom>
            <a:solidFill>
              <a:srgbClr val="FFD716"/>
            </a:solidFill>
          </p:spPr>
          <p:txBody>
            <a:bodyPr wrap="square" lIns="0" tIns="0" rIns="0" bIns="0" rtlCol="0"/>
            <a:lstStyle/>
            <a:p>
              <a:endParaRPr/>
            </a:p>
          </p:txBody>
        </p:sp>
        <p:sp>
          <p:nvSpPr>
            <p:cNvPr id="10553" name="object 10553"/>
            <p:cNvSpPr/>
            <p:nvPr/>
          </p:nvSpPr>
          <p:spPr>
            <a:xfrm>
              <a:off x="6043549" y="8698703"/>
              <a:ext cx="22860" cy="6350"/>
            </a:xfrm>
            <a:custGeom>
              <a:avLst/>
              <a:gdLst/>
              <a:ahLst/>
              <a:cxnLst/>
              <a:rect l="l" t="t" r="r" b="b"/>
              <a:pathLst>
                <a:path w="22860" h="6350">
                  <a:moveTo>
                    <a:pt x="0" y="6320"/>
                  </a:moveTo>
                  <a:lnTo>
                    <a:pt x="7747" y="4377"/>
                  </a:lnTo>
                  <a:lnTo>
                    <a:pt x="15151" y="2282"/>
                  </a:lnTo>
                  <a:lnTo>
                    <a:pt x="22263" y="0"/>
                  </a:lnTo>
                </a:path>
              </a:pathLst>
            </a:custGeom>
            <a:ln w="25400">
              <a:solidFill>
                <a:srgbClr val="FFD413"/>
              </a:solidFill>
            </a:ln>
          </p:spPr>
          <p:txBody>
            <a:bodyPr wrap="square" lIns="0" tIns="0" rIns="0" bIns="0" rtlCol="0"/>
            <a:lstStyle/>
            <a:p>
              <a:endParaRPr/>
            </a:p>
          </p:txBody>
        </p:sp>
        <p:sp>
          <p:nvSpPr>
            <p:cNvPr id="10554" name="object 10554"/>
            <p:cNvSpPr/>
            <p:nvPr/>
          </p:nvSpPr>
          <p:spPr>
            <a:xfrm>
              <a:off x="6041605" y="8678304"/>
              <a:ext cx="21590" cy="8890"/>
            </a:xfrm>
            <a:custGeom>
              <a:avLst/>
              <a:gdLst/>
              <a:ahLst/>
              <a:cxnLst/>
              <a:rect l="l" t="t" r="r" b="b"/>
              <a:pathLst>
                <a:path w="21589" h="8890">
                  <a:moveTo>
                    <a:pt x="21270" y="0"/>
                  </a:moveTo>
                  <a:lnTo>
                    <a:pt x="14668" y="2006"/>
                  </a:lnTo>
                  <a:lnTo>
                    <a:pt x="7607" y="5346"/>
                  </a:lnTo>
                  <a:lnTo>
                    <a:pt x="0" y="8546"/>
                  </a:lnTo>
                </a:path>
              </a:pathLst>
            </a:custGeom>
            <a:ln w="25400">
              <a:solidFill>
                <a:srgbClr val="FFDB19"/>
              </a:solidFill>
            </a:ln>
          </p:spPr>
          <p:txBody>
            <a:bodyPr wrap="square" lIns="0" tIns="0" rIns="0" bIns="0" rtlCol="0"/>
            <a:lstStyle/>
            <a:p>
              <a:endParaRPr/>
            </a:p>
          </p:txBody>
        </p:sp>
        <p:sp>
          <p:nvSpPr>
            <p:cNvPr id="10555" name="object 10555"/>
            <p:cNvSpPr/>
            <p:nvPr/>
          </p:nvSpPr>
          <p:spPr>
            <a:xfrm>
              <a:off x="6041605" y="8686850"/>
              <a:ext cx="2540" cy="18415"/>
            </a:xfrm>
            <a:custGeom>
              <a:avLst/>
              <a:gdLst/>
              <a:ahLst/>
              <a:cxnLst/>
              <a:rect l="l" t="t" r="r" b="b"/>
              <a:pathLst>
                <a:path w="2539" h="18415">
                  <a:moveTo>
                    <a:pt x="0" y="0"/>
                  </a:moveTo>
                  <a:lnTo>
                    <a:pt x="241" y="6070"/>
                  </a:lnTo>
                  <a:lnTo>
                    <a:pt x="787" y="12242"/>
                  </a:lnTo>
                  <a:lnTo>
                    <a:pt x="1943" y="18173"/>
                  </a:lnTo>
                </a:path>
              </a:pathLst>
            </a:custGeom>
            <a:ln w="25399">
              <a:solidFill>
                <a:srgbClr val="FFD30C"/>
              </a:solidFill>
            </a:ln>
          </p:spPr>
          <p:txBody>
            <a:bodyPr wrap="square" lIns="0" tIns="0" rIns="0" bIns="0" rtlCol="0"/>
            <a:lstStyle/>
            <a:p>
              <a:endParaRPr/>
            </a:p>
          </p:txBody>
        </p:sp>
        <p:sp>
          <p:nvSpPr>
            <p:cNvPr id="10556" name="object 10556"/>
            <p:cNvSpPr/>
            <p:nvPr/>
          </p:nvSpPr>
          <p:spPr>
            <a:xfrm>
              <a:off x="6041478" y="8660053"/>
              <a:ext cx="21590" cy="27305"/>
            </a:xfrm>
            <a:custGeom>
              <a:avLst/>
              <a:gdLst/>
              <a:ahLst/>
              <a:cxnLst/>
              <a:rect l="l" t="t" r="r" b="b"/>
              <a:pathLst>
                <a:path w="21589" h="27304">
                  <a:moveTo>
                    <a:pt x="18643" y="0"/>
                  </a:moveTo>
                  <a:lnTo>
                    <a:pt x="13170" y="1409"/>
                  </a:lnTo>
                  <a:lnTo>
                    <a:pt x="7124" y="5308"/>
                  </a:lnTo>
                  <a:lnTo>
                    <a:pt x="76" y="9207"/>
                  </a:lnTo>
                  <a:lnTo>
                    <a:pt x="0" y="23596"/>
                  </a:lnTo>
                  <a:lnTo>
                    <a:pt x="127" y="26796"/>
                  </a:lnTo>
                  <a:lnTo>
                    <a:pt x="7734" y="23596"/>
                  </a:lnTo>
                  <a:lnTo>
                    <a:pt x="14795" y="20256"/>
                  </a:lnTo>
                  <a:lnTo>
                    <a:pt x="21396" y="18241"/>
                  </a:lnTo>
                  <a:lnTo>
                    <a:pt x="18643" y="0"/>
                  </a:lnTo>
                  <a:close/>
                </a:path>
              </a:pathLst>
            </a:custGeom>
            <a:solidFill>
              <a:srgbClr val="FFDC1F"/>
            </a:solidFill>
          </p:spPr>
          <p:txBody>
            <a:bodyPr wrap="square" lIns="0" tIns="0" rIns="0" bIns="0" rtlCol="0"/>
            <a:lstStyle/>
            <a:p>
              <a:endParaRPr/>
            </a:p>
          </p:txBody>
        </p:sp>
        <p:sp>
          <p:nvSpPr>
            <p:cNvPr id="10557" name="object 10557"/>
            <p:cNvSpPr/>
            <p:nvPr/>
          </p:nvSpPr>
          <p:spPr>
            <a:xfrm>
              <a:off x="6041605" y="8678304"/>
              <a:ext cx="21590" cy="8890"/>
            </a:xfrm>
            <a:custGeom>
              <a:avLst/>
              <a:gdLst/>
              <a:ahLst/>
              <a:cxnLst/>
              <a:rect l="l" t="t" r="r" b="b"/>
              <a:pathLst>
                <a:path w="21589" h="8890">
                  <a:moveTo>
                    <a:pt x="0" y="8546"/>
                  </a:moveTo>
                  <a:lnTo>
                    <a:pt x="7607" y="5346"/>
                  </a:lnTo>
                  <a:lnTo>
                    <a:pt x="14668" y="2006"/>
                  </a:lnTo>
                  <a:lnTo>
                    <a:pt x="21270" y="0"/>
                  </a:lnTo>
                </a:path>
              </a:pathLst>
            </a:custGeom>
            <a:ln w="25400">
              <a:solidFill>
                <a:srgbClr val="FFDB19"/>
              </a:solidFill>
            </a:ln>
          </p:spPr>
          <p:txBody>
            <a:bodyPr wrap="square" lIns="0" tIns="0" rIns="0" bIns="0" rtlCol="0"/>
            <a:lstStyle/>
            <a:p>
              <a:endParaRPr/>
            </a:p>
          </p:txBody>
        </p:sp>
        <p:sp>
          <p:nvSpPr>
            <p:cNvPr id="10558" name="object 10558"/>
            <p:cNvSpPr/>
            <p:nvPr/>
          </p:nvSpPr>
          <p:spPr>
            <a:xfrm>
              <a:off x="6060122" y="8660053"/>
              <a:ext cx="635" cy="1905"/>
            </a:xfrm>
            <a:custGeom>
              <a:avLst/>
              <a:gdLst/>
              <a:ahLst/>
              <a:cxnLst/>
              <a:rect l="l" t="t" r="r" b="b"/>
              <a:pathLst>
                <a:path w="635" h="1904">
                  <a:moveTo>
                    <a:pt x="207" y="1339"/>
                  </a:moveTo>
                  <a:lnTo>
                    <a:pt x="0" y="0"/>
                  </a:lnTo>
                </a:path>
              </a:pathLst>
            </a:custGeom>
            <a:ln w="25400">
              <a:solidFill>
                <a:srgbClr val="FFE12C"/>
              </a:solidFill>
            </a:ln>
          </p:spPr>
          <p:txBody>
            <a:bodyPr wrap="square" lIns="0" tIns="0" rIns="0" bIns="0" rtlCol="0"/>
            <a:lstStyle/>
            <a:p>
              <a:endParaRPr/>
            </a:p>
          </p:txBody>
        </p:sp>
        <p:sp>
          <p:nvSpPr>
            <p:cNvPr id="10559" name="object 10559"/>
            <p:cNvSpPr/>
            <p:nvPr/>
          </p:nvSpPr>
          <p:spPr>
            <a:xfrm>
              <a:off x="6041555" y="8660053"/>
              <a:ext cx="19050" cy="9525"/>
            </a:xfrm>
            <a:custGeom>
              <a:avLst/>
              <a:gdLst/>
              <a:ahLst/>
              <a:cxnLst/>
              <a:rect l="l" t="t" r="r" b="b"/>
              <a:pathLst>
                <a:path w="19050" h="9525">
                  <a:moveTo>
                    <a:pt x="18567" y="0"/>
                  </a:moveTo>
                  <a:lnTo>
                    <a:pt x="13093" y="1409"/>
                  </a:lnTo>
                  <a:lnTo>
                    <a:pt x="7048" y="5308"/>
                  </a:lnTo>
                  <a:lnTo>
                    <a:pt x="0" y="9207"/>
                  </a:lnTo>
                </a:path>
              </a:pathLst>
            </a:custGeom>
            <a:ln w="25400">
              <a:solidFill>
                <a:srgbClr val="FFDE26"/>
              </a:solidFill>
            </a:ln>
          </p:spPr>
          <p:txBody>
            <a:bodyPr wrap="square" lIns="0" tIns="0" rIns="0" bIns="0" rtlCol="0"/>
            <a:lstStyle/>
            <a:p>
              <a:endParaRPr/>
            </a:p>
          </p:txBody>
        </p:sp>
        <p:sp>
          <p:nvSpPr>
            <p:cNvPr id="10560" name="object 10560"/>
            <p:cNvSpPr/>
            <p:nvPr/>
          </p:nvSpPr>
          <p:spPr>
            <a:xfrm>
              <a:off x="6041364" y="8669261"/>
              <a:ext cx="635" cy="17780"/>
            </a:xfrm>
            <a:custGeom>
              <a:avLst/>
              <a:gdLst/>
              <a:ahLst/>
              <a:cxnLst/>
              <a:rect l="l" t="t" r="r" b="b"/>
              <a:pathLst>
                <a:path w="635" h="17779">
                  <a:moveTo>
                    <a:pt x="190" y="0"/>
                  </a:moveTo>
                  <a:lnTo>
                    <a:pt x="76" y="5537"/>
                  </a:lnTo>
                  <a:lnTo>
                    <a:pt x="0" y="11518"/>
                  </a:lnTo>
                  <a:lnTo>
                    <a:pt x="241" y="17589"/>
                  </a:lnTo>
                </a:path>
              </a:pathLst>
            </a:custGeom>
            <a:ln w="25399">
              <a:solidFill>
                <a:srgbClr val="FFD713"/>
              </a:solidFill>
            </a:ln>
          </p:spPr>
          <p:txBody>
            <a:bodyPr wrap="square" lIns="0" tIns="0" rIns="0" bIns="0" rtlCol="0"/>
            <a:lstStyle/>
            <a:p>
              <a:endParaRPr/>
            </a:p>
          </p:txBody>
        </p:sp>
        <p:sp>
          <p:nvSpPr>
            <p:cNvPr id="10561" name="object 10561"/>
            <p:cNvSpPr/>
            <p:nvPr/>
          </p:nvSpPr>
          <p:spPr>
            <a:xfrm>
              <a:off x="6041555" y="8649665"/>
              <a:ext cx="10160" cy="19685"/>
            </a:xfrm>
            <a:custGeom>
              <a:avLst/>
              <a:gdLst/>
              <a:ahLst/>
              <a:cxnLst/>
              <a:rect l="l" t="t" r="r" b="b"/>
              <a:pathLst>
                <a:path w="10160" h="19684">
                  <a:moveTo>
                    <a:pt x="9232" y="0"/>
                  </a:moveTo>
                  <a:lnTo>
                    <a:pt x="6515" y="1333"/>
                  </a:lnTo>
                  <a:lnTo>
                    <a:pt x="3492" y="2984"/>
                  </a:lnTo>
                  <a:lnTo>
                    <a:pt x="114" y="4648"/>
                  </a:lnTo>
                  <a:lnTo>
                    <a:pt x="228" y="8953"/>
                  </a:lnTo>
                  <a:lnTo>
                    <a:pt x="0" y="19596"/>
                  </a:lnTo>
                  <a:lnTo>
                    <a:pt x="3517" y="17640"/>
                  </a:lnTo>
                  <a:lnTo>
                    <a:pt x="6794" y="15697"/>
                  </a:lnTo>
                  <a:lnTo>
                    <a:pt x="9867" y="14058"/>
                  </a:lnTo>
                  <a:lnTo>
                    <a:pt x="9601" y="8496"/>
                  </a:lnTo>
                  <a:lnTo>
                    <a:pt x="9410" y="3632"/>
                  </a:lnTo>
                  <a:lnTo>
                    <a:pt x="9232" y="0"/>
                  </a:lnTo>
                  <a:close/>
                </a:path>
              </a:pathLst>
            </a:custGeom>
            <a:solidFill>
              <a:srgbClr val="FFDC24"/>
            </a:solidFill>
          </p:spPr>
          <p:txBody>
            <a:bodyPr wrap="square" lIns="0" tIns="0" rIns="0" bIns="0" rtlCol="0"/>
            <a:lstStyle/>
            <a:p>
              <a:endParaRPr/>
            </a:p>
          </p:txBody>
        </p:sp>
        <p:sp>
          <p:nvSpPr>
            <p:cNvPr id="10562" name="object 10562"/>
            <p:cNvSpPr/>
            <p:nvPr/>
          </p:nvSpPr>
          <p:spPr>
            <a:xfrm>
              <a:off x="6041555" y="8663724"/>
              <a:ext cx="10160" cy="5715"/>
            </a:xfrm>
            <a:custGeom>
              <a:avLst/>
              <a:gdLst/>
              <a:ahLst/>
              <a:cxnLst/>
              <a:rect l="l" t="t" r="r" b="b"/>
              <a:pathLst>
                <a:path w="10160" h="5715">
                  <a:moveTo>
                    <a:pt x="0" y="5537"/>
                  </a:moveTo>
                  <a:lnTo>
                    <a:pt x="9867" y="0"/>
                  </a:lnTo>
                </a:path>
              </a:pathLst>
            </a:custGeom>
            <a:ln w="25400">
              <a:solidFill>
                <a:srgbClr val="FFDC1E"/>
              </a:solidFill>
            </a:ln>
          </p:spPr>
          <p:txBody>
            <a:bodyPr wrap="square" lIns="0" tIns="0" rIns="0" bIns="0" rtlCol="0"/>
            <a:lstStyle/>
            <a:p>
              <a:endParaRPr/>
            </a:p>
          </p:txBody>
        </p:sp>
        <p:sp>
          <p:nvSpPr>
            <p:cNvPr id="10563" name="object 10563"/>
            <p:cNvSpPr/>
            <p:nvPr/>
          </p:nvSpPr>
          <p:spPr>
            <a:xfrm>
              <a:off x="6050788" y="8649665"/>
              <a:ext cx="635" cy="14604"/>
            </a:xfrm>
            <a:custGeom>
              <a:avLst/>
              <a:gdLst/>
              <a:ahLst/>
              <a:cxnLst/>
              <a:rect l="l" t="t" r="r" b="b"/>
              <a:pathLst>
                <a:path w="635" h="14604">
                  <a:moveTo>
                    <a:pt x="635" y="14058"/>
                  </a:moveTo>
                  <a:lnTo>
                    <a:pt x="368" y="8496"/>
                  </a:lnTo>
                  <a:lnTo>
                    <a:pt x="177" y="3632"/>
                  </a:lnTo>
                  <a:lnTo>
                    <a:pt x="0" y="0"/>
                  </a:lnTo>
                </a:path>
              </a:pathLst>
            </a:custGeom>
            <a:ln w="25400">
              <a:solidFill>
                <a:srgbClr val="FFDE2A"/>
              </a:solidFill>
            </a:ln>
          </p:spPr>
          <p:txBody>
            <a:bodyPr wrap="square" lIns="0" tIns="0" rIns="0" bIns="0" rtlCol="0"/>
            <a:lstStyle/>
            <a:p>
              <a:endParaRPr/>
            </a:p>
          </p:txBody>
        </p:sp>
        <p:sp>
          <p:nvSpPr>
            <p:cNvPr id="10564" name="object 10564"/>
            <p:cNvSpPr/>
            <p:nvPr/>
          </p:nvSpPr>
          <p:spPr>
            <a:xfrm>
              <a:off x="6041669" y="8649665"/>
              <a:ext cx="9525" cy="5080"/>
            </a:xfrm>
            <a:custGeom>
              <a:avLst/>
              <a:gdLst/>
              <a:ahLst/>
              <a:cxnLst/>
              <a:rect l="l" t="t" r="r" b="b"/>
              <a:pathLst>
                <a:path w="9525" h="5079">
                  <a:moveTo>
                    <a:pt x="9118" y="0"/>
                  </a:moveTo>
                  <a:lnTo>
                    <a:pt x="0" y="4648"/>
                  </a:lnTo>
                </a:path>
              </a:pathLst>
            </a:custGeom>
            <a:ln w="25400">
              <a:solidFill>
                <a:srgbClr val="FFDD29"/>
              </a:solidFill>
            </a:ln>
          </p:spPr>
          <p:txBody>
            <a:bodyPr wrap="square" lIns="0" tIns="0" rIns="0" bIns="0" rtlCol="0"/>
            <a:lstStyle/>
            <a:p>
              <a:endParaRPr/>
            </a:p>
          </p:txBody>
        </p:sp>
        <p:sp>
          <p:nvSpPr>
            <p:cNvPr id="10565" name="object 10565"/>
            <p:cNvSpPr/>
            <p:nvPr/>
          </p:nvSpPr>
          <p:spPr>
            <a:xfrm>
              <a:off x="6041555" y="8654313"/>
              <a:ext cx="635" cy="15240"/>
            </a:xfrm>
            <a:custGeom>
              <a:avLst/>
              <a:gdLst/>
              <a:ahLst/>
              <a:cxnLst/>
              <a:rect l="l" t="t" r="r" b="b"/>
              <a:pathLst>
                <a:path w="635" h="15240">
                  <a:moveTo>
                    <a:pt x="114" y="0"/>
                  </a:moveTo>
                  <a:lnTo>
                    <a:pt x="228" y="4305"/>
                  </a:lnTo>
                  <a:lnTo>
                    <a:pt x="101" y="9410"/>
                  </a:lnTo>
                  <a:lnTo>
                    <a:pt x="0" y="14947"/>
                  </a:lnTo>
                </a:path>
              </a:pathLst>
            </a:custGeom>
            <a:ln w="25400">
              <a:solidFill>
                <a:srgbClr val="FFDA1C"/>
              </a:solidFill>
            </a:ln>
          </p:spPr>
          <p:txBody>
            <a:bodyPr wrap="square" lIns="0" tIns="0" rIns="0" bIns="0" rtlCol="0"/>
            <a:lstStyle/>
            <a:p>
              <a:endParaRPr/>
            </a:p>
          </p:txBody>
        </p:sp>
        <p:sp>
          <p:nvSpPr>
            <p:cNvPr id="10566" name="object 10566"/>
            <p:cNvSpPr/>
            <p:nvPr/>
          </p:nvSpPr>
          <p:spPr>
            <a:xfrm>
              <a:off x="6040221" y="8642845"/>
              <a:ext cx="10795" cy="12065"/>
            </a:xfrm>
            <a:custGeom>
              <a:avLst/>
              <a:gdLst/>
              <a:ahLst/>
              <a:cxnLst/>
              <a:rect l="l" t="t" r="r" b="b"/>
              <a:pathLst>
                <a:path w="10795" h="12065">
                  <a:moveTo>
                    <a:pt x="9893" y="0"/>
                  </a:moveTo>
                  <a:lnTo>
                    <a:pt x="3733" y="787"/>
                  </a:lnTo>
                  <a:lnTo>
                    <a:pt x="0" y="1244"/>
                  </a:lnTo>
                  <a:lnTo>
                    <a:pt x="927" y="3632"/>
                  </a:lnTo>
                  <a:lnTo>
                    <a:pt x="1308" y="7150"/>
                  </a:lnTo>
                  <a:lnTo>
                    <a:pt x="1447" y="11468"/>
                  </a:lnTo>
                  <a:lnTo>
                    <a:pt x="4825" y="9804"/>
                  </a:lnTo>
                  <a:lnTo>
                    <a:pt x="7848" y="8153"/>
                  </a:lnTo>
                  <a:lnTo>
                    <a:pt x="10566" y="6819"/>
                  </a:lnTo>
                  <a:lnTo>
                    <a:pt x="10375" y="3175"/>
                  </a:lnTo>
                  <a:lnTo>
                    <a:pt x="10185" y="749"/>
                  </a:lnTo>
                  <a:lnTo>
                    <a:pt x="9893" y="0"/>
                  </a:lnTo>
                  <a:close/>
                </a:path>
              </a:pathLst>
            </a:custGeom>
            <a:solidFill>
              <a:srgbClr val="FFDE2D"/>
            </a:solidFill>
          </p:spPr>
          <p:txBody>
            <a:bodyPr wrap="square" lIns="0" tIns="0" rIns="0" bIns="0" rtlCol="0"/>
            <a:lstStyle/>
            <a:p>
              <a:endParaRPr/>
            </a:p>
          </p:txBody>
        </p:sp>
        <p:sp>
          <p:nvSpPr>
            <p:cNvPr id="10567" name="object 10567"/>
            <p:cNvSpPr/>
            <p:nvPr/>
          </p:nvSpPr>
          <p:spPr>
            <a:xfrm>
              <a:off x="6041669" y="8649665"/>
              <a:ext cx="9525" cy="5080"/>
            </a:xfrm>
            <a:custGeom>
              <a:avLst/>
              <a:gdLst/>
              <a:ahLst/>
              <a:cxnLst/>
              <a:rect l="l" t="t" r="r" b="b"/>
              <a:pathLst>
                <a:path w="9525" h="5079">
                  <a:moveTo>
                    <a:pt x="0" y="4648"/>
                  </a:moveTo>
                  <a:lnTo>
                    <a:pt x="9118" y="0"/>
                  </a:lnTo>
                </a:path>
              </a:pathLst>
            </a:custGeom>
            <a:ln w="25400">
              <a:solidFill>
                <a:srgbClr val="FFDD29"/>
              </a:solidFill>
            </a:ln>
          </p:spPr>
          <p:txBody>
            <a:bodyPr wrap="square" lIns="0" tIns="0" rIns="0" bIns="0" rtlCol="0"/>
            <a:lstStyle/>
            <a:p>
              <a:endParaRPr/>
            </a:p>
          </p:txBody>
        </p:sp>
        <p:sp>
          <p:nvSpPr>
            <p:cNvPr id="10568" name="object 10568"/>
            <p:cNvSpPr/>
            <p:nvPr/>
          </p:nvSpPr>
          <p:spPr>
            <a:xfrm>
              <a:off x="6050115" y="8642845"/>
              <a:ext cx="1270" cy="6985"/>
            </a:xfrm>
            <a:custGeom>
              <a:avLst/>
              <a:gdLst/>
              <a:ahLst/>
              <a:cxnLst/>
              <a:rect l="l" t="t" r="r" b="b"/>
              <a:pathLst>
                <a:path w="1270" h="6984">
                  <a:moveTo>
                    <a:pt x="673" y="6819"/>
                  </a:moveTo>
                  <a:lnTo>
                    <a:pt x="0" y="0"/>
                  </a:lnTo>
                </a:path>
              </a:pathLst>
            </a:custGeom>
            <a:ln w="25400">
              <a:solidFill>
                <a:srgbClr val="FFDF34"/>
              </a:solidFill>
            </a:ln>
          </p:spPr>
          <p:txBody>
            <a:bodyPr wrap="square" lIns="0" tIns="0" rIns="0" bIns="0" rtlCol="0"/>
            <a:lstStyle/>
            <a:p>
              <a:endParaRPr/>
            </a:p>
          </p:txBody>
        </p:sp>
        <p:sp>
          <p:nvSpPr>
            <p:cNvPr id="10569" name="object 10569"/>
            <p:cNvSpPr/>
            <p:nvPr/>
          </p:nvSpPr>
          <p:spPr>
            <a:xfrm>
              <a:off x="6040221" y="8642845"/>
              <a:ext cx="10160" cy="1270"/>
            </a:xfrm>
            <a:custGeom>
              <a:avLst/>
              <a:gdLst/>
              <a:ahLst/>
              <a:cxnLst/>
              <a:rect l="l" t="t" r="r" b="b"/>
              <a:pathLst>
                <a:path w="10160" h="1270">
                  <a:moveTo>
                    <a:pt x="9893" y="0"/>
                  </a:moveTo>
                  <a:lnTo>
                    <a:pt x="0" y="1244"/>
                  </a:lnTo>
                </a:path>
              </a:pathLst>
            </a:custGeom>
            <a:ln w="25400">
              <a:solidFill>
                <a:srgbClr val="FFDE31"/>
              </a:solidFill>
            </a:ln>
          </p:spPr>
          <p:txBody>
            <a:bodyPr wrap="square" lIns="0" tIns="0" rIns="0" bIns="0" rtlCol="0"/>
            <a:lstStyle/>
            <a:p>
              <a:endParaRPr/>
            </a:p>
          </p:txBody>
        </p:sp>
        <p:sp>
          <p:nvSpPr>
            <p:cNvPr id="10570" name="object 10570"/>
            <p:cNvSpPr/>
            <p:nvPr/>
          </p:nvSpPr>
          <p:spPr>
            <a:xfrm>
              <a:off x="6040221" y="8644090"/>
              <a:ext cx="1905" cy="10795"/>
            </a:xfrm>
            <a:custGeom>
              <a:avLst/>
              <a:gdLst/>
              <a:ahLst/>
              <a:cxnLst/>
              <a:rect l="l" t="t" r="r" b="b"/>
              <a:pathLst>
                <a:path w="1904" h="10795">
                  <a:moveTo>
                    <a:pt x="0" y="0"/>
                  </a:moveTo>
                  <a:lnTo>
                    <a:pt x="1447" y="10223"/>
                  </a:lnTo>
                </a:path>
              </a:pathLst>
            </a:custGeom>
            <a:ln w="25400">
              <a:solidFill>
                <a:srgbClr val="FFDC26"/>
              </a:solidFill>
            </a:ln>
          </p:spPr>
          <p:txBody>
            <a:bodyPr wrap="square" lIns="0" tIns="0" rIns="0" bIns="0" rtlCol="0"/>
            <a:lstStyle/>
            <a:p>
              <a:endParaRPr/>
            </a:p>
          </p:txBody>
        </p:sp>
        <p:sp>
          <p:nvSpPr>
            <p:cNvPr id="10571" name="object 10571"/>
            <p:cNvSpPr/>
            <p:nvPr/>
          </p:nvSpPr>
          <p:spPr>
            <a:xfrm>
              <a:off x="6050788" y="8646947"/>
              <a:ext cx="9525" cy="17145"/>
            </a:xfrm>
            <a:custGeom>
              <a:avLst/>
              <a:gdLst/>
              <a:ahLst/>
              <a:cxnLst/>
              <a:rect l="l" t="t" r="r" b="b"/>
              <a:pathLst>
                <a:path w="9525" h="17145">
                  <a:moveTo>
                    <a:pt x="7300" y="0"/>
                  </a:moveTo>
                  <a:lnTo>
                    <a:pt x="5130" y="393"/>
                  </a:lnTo>
                  <a:lnTo>
                    <a:pt x="2717" y="1396"/>
                  </a:lnTo>
                  <a:lnTo>
                    <a:pt x="0" y="2717"/>
                  </a:lnTo>
                  <a:lnTo>
                    <a:pt x="177" y="6349"/>
                  </a:lnTo>
                  <a:lnTo>
                    <a:pt x="635" y="16776"/>
                  </a:lnTo>
                  <a:lnTo>
                    <a:pt x="3721" y="15137"/>
                  </a:lnTo>
                  <a:lnTo>
                    <a:pt x="6591" y="13804"/>
                  </a:lnTo>
                  <a:lnTo>
                    <a:pt x="9334" y="13105"/>
                  </a:lnTo>
                  <a:lnTo>
                    <a:pt x="7300" y="0"/>
                  </a:lnTo>
                  <a:close/>
                </a:path>
              </a:pathLst>
            </a:custGeom>
            <a:solidFill>
              <a:srgbClr val="FFE134"/>
            </a:solidFill>
          </p:spPr>
          <p:txBody>
            <a:bodyPr wrap="square" lIns="0" tIns="0" rIns="0" bIns="0" rtlCol="0"/>
            <a:lstStyle/>
            <a:p>
              <a:endParaRPr/>
            </a:p>
          </p:txBody>
        </p:sp>
        <p:sp>
          <p:nvSpPr>
            <p:cNvPr id="10572" name="object 10572"/>
            <p:cNvSpPr/>
            <p:nvPr/>
          </p:nvSpPr>
          <p:spPr>
            <a:xfrm>
              <a:off x="6051423" y="8660053"/>
              <a:ext cx="8890" cy="3810"/>
            </a:xfrm>
            <a:custGeom>
              <a:avLst/>
              <a:gdLst/>
              <a:ahLst/>
              <a:cxnLst/>
              <a:rect l="l" t="t" r="r" b="b"/>
              <a:pathLst>
                <a:path w="8889" h="3809">
                  <a:moveTo>
                    <a:pt x="0" y="3670"/>
                  </a:moveTo>
                  <a:lnTo>
                    <a:pt x="8699" y="0"/>
                  </a:lnTo>
                </a:path>
              </a:pathLst>
            </a:custGeom>
            <a:ln w="25400">
              <a:solidFill>
                <a:srgbClr val="FFE02C"/>
              </a:solidFill>
            </a:ln>
          </p:spPr>
          <p:txBody>
            <a:bodyPr wrap="square" lIns="0" tIns="0" rIns="0" bIns="0" rtlCol="0"/>
            <a:lstStyle/>
            <a:p>
              <a:endParaRPr/>
            </a:p>
          </p:txBody>
        </p:sp>
        <p:sp>
          <p:nvSpPr>
            <p:cNvPr id="10573" name="object 10573"/>
            <p:cNvSpPr/>
            <p:nvPr/>
          </p:nvSpPr>
          <p:spPr>
            <a:xfrm>
              <a:off x="6059717" y="8657409"/>
              <a:ext cx="635" cy="3175"/>
            </a:xfrm>
            <a:custGeom>
              <a:avLst/>
              <a:gdLst/>
              <a:ahLst/>
              <a:cxnLst/>
              <a:rect l="l" t="t" r="r" b="b"/>
              <a:pathLst>
                <a:path w="635" h="3175">
                  <a:moveTo>
                    <a:pt x="405" y="2644"/>
                  </a:moveTo>
                  <a:lnTo>
                    <a:pt x="0" y="0"/>
                  </a:lnTo>
                </a:path>
              </a:pathLst>
            </a:custGeom>
            <a:ln w="25400">
              <a:solidFill>
                <a:srgbClr val="FFE43C"/>
              </a:solidFill>
            </a:ln>
          </p:spPr>
          <p:txBody>
            <a:bodyPr wrap="square" lIns="0" tIns="0" rIns="0" bIns="0" rtlCol="0"/>
            <a:lstStyle/>
            <a:p>
              <a:endParaRPr/>
            </a:p>
          </p:txBody>
        </p:sp>
        <p:sp>
          <p:nvSpPr>
            <p:cNvPr id="10574" name="object 10574"/>
            <p:cNvSpPr/>
            <p:nvPr/>
          </p:nvSpPr>
          <p:spPr>
            <a:xfrm>
              <a:off x="6050788" y="8646948"/>
              <a:ext cx="7620" cy="3175"/>
            </a:xfrm>
            <a:custGeom>
              <a:avLst/>
              <a:gdLst/>
              <a:ahLst/>
              <a:cxnLst/>
              <a:rect l="l" t="t" r="r" b="b"/>
              <a:pathLst>
                <a:path w="7620" h="3175">
                  <a:moveTo>
                    <a:pt x="7300" y="0"/>
                  </a:moveTo>
                  <a:lnTo>
                    <a:pt x="0" y="2716"/>
                  </a:lnTo>
                </a:path>
              </a:pathLst>
            </a:custGeom>
            <a:ln w="25400">
              <a:solidFill>
                <a:srgbClr val="FFE23B"/>
              </a:solidFill>
            </a:ln>
          </p:spPr>
          <p:txBody>
            <a:bodyPr wrap="square" lIns="0" tIns="0" rIns="0" bIns="0" rtlCol="0"/>
            <a:lstStyle/>
            <a:p>
              <a:endParaRPr/>
            </a:p>
          </p:txBody>
        </p:sp>
        <p:sp>
          <p:nvSpPr>
            <p:cNvPr id="10575" name="object 10575"/>
            <p:cNvSpPr/>
            <p:nvPr/>
          </p:nvSpPr>
          <p:spPr>
            <a:xfrm>
              <a:off x="6050788" y="8649665"/>
              <a:ext cx="635" cy="14604"/>
            </a:xfrm>
            <a:custGeom>
              <a:avLst/>
              <a:gdLst/>
              <a:ahLst/>
              <a:cxnLst/>
              <a:rect l="l" t="t" r="r" b="b"/>
              <a:pathLst>
                <a:path w="635" h="14604">
                  <a:moveTo>
                    <a:pt x="0" y="0"/>
                  </a:moveTo>
                  <a:lnTo>
                    <a:pt x="177" y="3632"/>
                  </a:lnTo>
                  <a:lnTo>
                    <a:pt x="368" y="8496"/>
                  </a:lnTo>
                  <a:lnTo>
                    <a:pt x="635" y="14058"/>
                  </a:lnTo>
                </a:path>
              </a:pathLst>
            </a:custGeom>
            <a:ln w="25400">
              <a:solidFill>
                <a:srgbClr val="FFDE2A"/>
              </a:solidFill>
            </a:ln>
          </p:spPr>
          <p:txBody>
            <a:bodyPr wrap="square" lIns="0" tIns="0" rIns="0" bIns="0" rtlCol="0"/>
            <a:lstStyle/>
            <a:p>
              <a:endParaRPr/>
            </a:p>
          </p:txBody>
        </p:sp>
        <p:sp>
          <p:nvSpPr>
            <p:cNvPr id="10576" name="object 10576"/>
            <p:cNvSpPr/>
            <p:nvPr/>
          </p:nvSpPr>
          <p:spPr>
            <a:xfrm>
              <a:off x="6050115" y="8641905"/>
              <a:ext cx="8255" cy="8255"/>
            </a:xfrm>
            <a:custGeom>
              <a:avLst/>
              <a:gdLst/>
              <a:ahLst/>
              <a:cxnLst/>
              <a:rect l="l" t="t" r="r" b="b"/>
              <a:pathLst>
                <a:path w="8254" h="8254">
                  <a:moveTo>
                    <a:pt x="7188" y="0"/>
                  </a:moveTo>
                  <a:lnTo>
                    <a:pt x="2857" y="584"/>
                  </a:lnTo>
                  <a:lnTo>
                    <a:pt x="0" y="939"/>
                  </a:lnTo>
                  <a:lnTo>
                    <a:pt x="292" y="1689"/>
                  </a:lnTo>
                  <a:lnTo>
                    <a:pt x="482" y="4114"/>
                  </a:lnTo>
                  <a:lnTo>
                    <a:pt x="673" y="7759"/>
                  </a:lnTo>
                  <a:lnTo>
                    <a:pt x="3390" y="6438"/>
                  </a:lnTo>
                  <a:lnTo>
                    <a:pt x="5803" y="5435"/>
                  </a:lnTo>
                  <a:lnTo>
                    <a:pt x="7973" y="5042"/>
                  </a:lnTo>
                  <a:lnTo>
                    <a:pt x="7188" y="0"/>
                  </a:lnTo>
                  <a:close/>
                </a:path>
              </a:pathLst>
            </a:custGeom>
            <a:solidFill>
              <a:srgbClr val="FFE23E"/>
            </a:solidFill>
          </p:spPr>
          <p:txBody>
            <a:bodyPr wrap="square" lIns="0" tIns="0" rIns="0" bIns="0" rtlCol="0"/>
            <a:lstStyle/>
            <a:p>
              <a:endParaRPr/>
            </a:p>
          </p:txBody>
        </p:sp>
        <p:sp>
          <p:nvSpPr>
            <p:cNvPr id="10577" name="object 10577"/>
            <p:cNvSpPr/>
            <p:nvPr/>
          </p:nvSpPr>
          <p:spPr>
            <a:xfrm>
              <a:off x="6050788" y="8646948"/>
              <a:ext cx="7620" cy="3175"/>
            </a:xfrm>
            <a:custGeom>
              <a:avLst/>
              <a:gdLst/>
              <a:ahLst/>
              <a:cxnLst/>
              <a:rect l="l" t="t" r="r" b="b"/>
              <a:pathLst>
                <a:path w="7620" h="3175">
                  <a:moveTo>
                    <a:pt x="0" y="2716"/>
                  </a:moveTo>
                  <a:lnTo>
                    <a:pt x="7300" y="0"/>
                  </a:lnTo>
                </a:path>
              </a:pathLst>
            </a:custGeom>
            <a:ln w="25400">
              <a:solidFill>
                <a:srgbClr val="FFE23B"/>
              </a:solidFill>
            </a:ln>
          </p:spPr>
          <p:txBody>
            <a:bodyPr wrap="square" lIns="0" tIns="0" rIns="0" bIns="0" rtlCol="0"/>
            <a:lstStyle/>
            <a:p>
              <a:endParaRPr/>
            </a:p>
          </p:txBody>
        </p:sp>
        <p:sp>
          <p:nvSpPr>
            <p:cNvPr id="10578" name="object 10578"/>
            <p:cNvSpPr/>
            <p:nvPr/>
          </p:nvSpPr>
          <p:spPr>
            <a:xfrm>
              <a:off x="6050115" y="8641905"/>
              <a:ext cx="7620" cy="1270"/>
            </a:xfrm>
            <a:custGeom>
              <a:avLst/>
              <a:gdLst/>
              <a:ahLst/>
              <a:cxnLst/>
              <a:rect l="l" t="t" r="r" b="b"/>
              <a:pathLst>
                <a:path w="7620" h="1270">
                  <a:moveTo>
                    <a:pt x="7188" y="0"/>
                  </a:moveTo>
                  <a:lnTo>
                    <a:pt x="0" y="939"/>
                  </a:lnTo>
                </a:path>
              </a:pathLst>
            </a:custGeom>
            <a:ln w="25400">
              <a:solidFill>
                <a:srgbClr val="FFE242"/>
              </a:solidFill>
            </a:ln>
          </p:spPr>
          <p:txBody>
            <a:bodyPr wrap="square" lIns="0" tIns="0" rIns="0" bIns="0" rtlCol="0"/>
            <a:lstStyle/>
            <a:p>
              <a:endParaRPr/>
            </a:p>
          </p:txBody>
        </p:sp>
        <p:sp>
          <p:nvSpPr>
            <p:cNvPr id="10579" name="object 10579"/>
            <p:cNvSpPr/>
            <p:nvPr/>
          </p:nvSpPr>
          <p:spPr>
            <a:xfrm>
              <a:off x="6050115" y="8642845"/>
              <a:ext cx="1270" cy="6985"/>
            </a:xfrm>
            <a:custGeom>
              <a:avLst/>
              <a:gdLst/>
              <a:ahLst/>
              <a:cxnLst/>
              <a:rect l="l" t="t" r="r" b="b"/>
              <a:pathLst>
                <a:path w="1270" h="6984">
                  <a:moveTo>
                    <a:pt x="0" y="0"/>
                  </a:moveTo>
                  <a:lnTo>
                    <a:pt x="673" y="6819"/>
                  </a:lnTo>
                </a:path>
              </a:pathLst>
            </a:custGeom>
            <a:ln w="25400">
              <a:solidFill>
                <a:srgbClr val="FFDF34"/>
              </a:solidFill>
            </a:ln>
          </p:spPr>
          <p:txBody>
            <a:bodyPr wrap="square" lIns="0" tIns="0" rIns="0" bIns="0" rtlCol="0"/>
            <a:lstStyle/>
            <a:p>
              <a:endParaRPr/>
            </a:p>
          </p:txBody>
        </p:sp>
        <p:sp>
          <p:nvSpPr>
            <p:cNvPr id="10580" name="object 10580"/>
            <p:cNvSpPr/>
            <p:nvPr/>
          </p:nvSpPr>
          <p:spPr>
            <a:xfrm>
              <a:off x="5901182" y="8632393"/>
              <a:ext cx="11430" cy="23495"/>
            </a:xfrm>
            <a:custGeom>
              <a:avLst/>
              <a:gdLst/>
              <a:ahLst/>
              <a:cxnLst/>
              <a:rect l="l" t="t" r="r" b="b"/>
              <a:pathLst>
                <a:path w="11429" h="23495">
                  <a:moveTo>
                    <a:pt x="1168" y="0"/>
                  </a:moveTo>
                  <a:lnTo>
                    <a:pt x="0" y="101"/>
                  </a:lnTo>
                  <a:lnTo>
                    <a:pt x="3972" y="12387"/>
                  </a:lnTo>
                  <a:lnTo>
                    <a:pt x="7581" y="23342"/>
                  </a:lnTo>
                  <a:lnTo>
                    <a:pt x="11137" y="23139"/>
                  </a:lnTo>
                  <a:lnTo>
                    <a:pt x="3898" y="1079"/>
                  </a:lnTo>
                  <a:lnTo>
                    <a:pt x="2501" y="406"/>
                  </a:lnTo>
                  <a:lnTo>
                    <a:pt x="1168" y="0"/>
                  </a:lnTo>
                  <a:close/>
                </a:path>
              </a:pathLst>
            </a:custGeom>
            <a:solidFill>
              <a:srgbClr val="FFE232"/>
            </a:solidFill>
          </p:spPr>
          <p:txBody>
            <a:bodyPr wrap="square" lIns="0" tIns="0" rIns="0" bIns="0" rtlCol="0"/>
            <a:lstStyle/>
            <a:p>
              <a:endParaRPr/>
            </a:p>
          </p:txBody>
        </p:sp>
        <p:sp>
          <p:nvSpPr>
            <p:cNvPr id="10581" name="object 10581"/>
            <p:cNvSpPr/>
            <p:nvPr/>
          </p:nvSpPr>
          <p:spPr>
            <a:xfrm>
              <a:off x="5908763" y="8655532"/>
              <a:ext cx="3810" cy="635"/>
            </a:xfrm>
            <a:custGeom>
              <a:avLst/>
              <a:gdLst/>
              <a:ahLst/>
              <a:cxnLst/>
              <a:rect l="l" t="t" r="r" b="b"/>
              <a:pathLst>
                <a:path w="3810" h="634">
                  <a:moveTo>
                    <a:pt x="0" y="203"/>
                  </a:moveTo>
                  <a:lnTo>
                    <a:pt x="3555" y="0"/>
                  </a:lnTo>
                </a:path>
              </a:pathLst>
            </a:custGeom>
            <a:ln w="25400">
              <a:solidFill>
                <a:srgbClr val="FFE030"/>
              </a:solidFill>
            </a:ln>
          </p:spPr>
          <p:txBody>
            <a:bodyPr wrap="square" lIns="0" tIns="0" rIns="0" bIns="0" rtlCol="0"/>
            <a:lstStyle/>
            <a:p>
              <a:endParaRPr/>
            </a:p>
          </p:txBody>
        </p:sp>
        <p:sp>
          <p:nvSpPr>
            <p:cNvPr id="10582" name="object 10582"/>
            <p:cNvSpPr/>
            <p:nvPr/>
          </p:nvSpPr>
          <p:spPr>
            <a:xfrm>
              <a:off x="5905080" y="8633472"/>
              <a:ext cx="7620" cy="22225"/>
            </a:xfrm>
            <a:custGeom>
              <a:avLst/>
              <a:gdLst/>
              <a:ahLst/>
              <a:cxnLst/>
              <a:rect l="l" t="t" r="r" b="b"/>
              <a:pathLst>
                <a:path w="7620" h="22225">
                  <a:moveTo>
                    <a:pt x="7238" y="22059"/>
                  </a:moveTo>
                  <a:lnTo>
                    <a:pt x="4673" y="14325"/>
                  </a:lnTo>
                  <a:lnTo>
                    <a:pt x="2235" y="6870"/>
                  </a:lnTo>
                  <a:lnTo>
                    <a:pt x="0" y="0"/>
                  </a:lnTo>
                </a:path>
              </a:pathLst>
            </a:custGeom>
            <a:ln w="25400">
              <a:solidFill>
                <a:srgbClr val="FFE73E"/>
              </a:solidFill>
            </a:ln>
          </p:spPr>
          <p:txBody>
            <a:bodyPr wrap="square" lIns="0" tIns="0" rIns="0" bIns="0" rtlCol="0"/>
            <a:lstStyle/>
            <a:p>
              <a:endParaRPr/>
            </a:p>
          </p:txBody>
        </p:sp>
        <p:sp>
          <p:nvSpPr>
            <p:cNvPr id="10583" name="object 10583"/>
            <p:cNvSpPr/>
            <p:nvPr/>
          </p:nvSpPr>
          <p:spPr>
            <a:xfrm>
              <a:off x="5901182" y="8632494"/>
              <a:ext cx="4445" cy="1270"/>
            </a:xfrm>
            <a:custGeom>
              <a:avLst/>
              <a:gdLst/>
              <a:ahLst/>
              <a:cxnLst/>
              <a:rect l="l" t="t" r="r" b="b"/>
              <a:pathLst>
                <a:path w="4445" h="1270">
                  <a:moveTo>
                    <a:pt x="3898" y="977"/>
                  </a:moveTo>
                  <a:lnTo>
                    <a:pt x="0" y="0"/>
                  </a:lnTo>
                </a:path>
              </a:pathLst>
            </a:custGeom>
            <a:ln w="25400">
              <a:solidFill>
                <a:srgbClr val="FFE434"/>
              </a:solidFill>
            </a:ln>
          </p:spPr>
          <p:txBody>
            <a:bodyPr wrap="square" lIns="0" tIns="0" rIns="0" bIns="0" rtlCol="0"/>
            <a:lstStyle/>
            <a:p>
              <a:endParaRPr/>
            </a:p>
          </p:txBody>
        </p:sp>
        <p:sp>
          <p:nvSpPr>
            <p:cNvPr id="10584" name="object 10584"/>
            <p:cNvSpPr/>
            <p:nvPr/>
          </p:nvSpPr>
          <p:spPr>
            <a:xfrm>
              <a:off x="5901182" y="8632494"/>
              <a:ext cx="4445" cy="12700"/>
            </a:xfrm>
            <a:custGeom>
              <a:avLst/>
              <a:gdLst/>
              <a:ahLst/>
              <a:cxnLst/>
              <a:rect l="l" t="t" r="r" b="b"/>
              <a:pathLst>
                <a:path w="4445" h="12700">
                  <a:moveTo>
                    <a:pt x="0" y="0"/>
                  </a:moveTo>
                  <a:lnTo>
                    <a:pt x="2311" y="7162"/>
                  </a:lnTo>
                  <a:lnTo>
                    <a:pt x="3972" y="12286"/>
                  </a:lnTo>
                </a:path>
              </a:pathLst>
            </a:custGeom>
            <a:ln w="25400">
              <a:solidFill>
                <a:srgbClr val="FFDE27"/>
              </a:solidFill>
            </a:ln>
          </p:spPr>
          <p:txBody>
            <a:bodyPr wrap="square" lIns="0" tIns="0" rIns="0" bIns="0" rtlCol="0"/>
            <a:lstStyle/>
            <a:p>
              <a:endParaRPr/>
            </a:p>
          </p:txBody>
        </p:sp>
        <p:sp>
          <p:nvSpPr>
            <p:cNvPr id="10585" name="object 10585"/>
            <p:cNvSpPr/>
            <p:nvPr/>
          </p:nvSpPr>
          <p:spPr>
            <a:xfrm>
              <a:off x="5895086" y="8613216"/>
              <a:ext cx="10160" cy="20320"/>
            </a:xfrm>
            <a:custGeom>
              <a:avLst/>
              <a:gdLst/>
              <a:ahLst/>
              <a:cxnLst/>
              <a:rect l="l" t="t" r="r" b="b"/>
              <a:pathLst>
                <a:path w="10160" h="20320">
                  <a:moveTo>
                    <a:pt x="1130" y="0"/>
                  </a:moveTo>
                  <a:lnTo>
                    <a:pt x="0" y="152"/>
                  </a:lnTo>
                  <a:lnTo>
                    <a:pt x="6096" y="19278"/>
                  </a:lnTo>
                  <a:lnTo>
                    <a:pt x="7264" y="19176"/>
                  </a:lnTo>
                  <a:lnTo>
                    <a:pt x="8597" y="19583"/>
                  </a:lnTo>
                  <a:lnTo>
                    <a:pt x="9994" y="20256"/>
                  </a:lnTo>
                  <a:lnTo>
                    <a:pt x="4000" y="1612"/>
                  </a:lnTo>
                  <a:lnTo>
                    <a:pt x="2501" y="609"/>
                  </a:lnTo>
                  <a:lnTo>
                    <a:pt x="1130" y="0"/>
                  </a:lnTo>
                  <a:close/>
                </a:path>
              </a:pathLst>
            </a:custGeom>
            <a:solidFill>
              <a:srgbClr val="FFE539"/>
            </a:solidFill>
          </p:spPr>
          <p:txBody>
            <a:bodyPr wrap="square" lIns="0" tIns="0" rIns="0" bIns="0" rtlCol="0"/>
            <a:lstStyle/>
            <a:p>
              <a:endParaRPr/>
            </a:p>
          </p:txBody>
        </p:sp>
        <p:sp>
          <p:nvSpPr>
            <p:cNvPr id="10586" name="object 10586"/>
            <p:cNvSpPr/>
            <p:nvPr/>
          </p:nvSpPr>
          <p:spPr>
            <a:xfrm>
              <a:off x="5901182" y="8632494"/>
              <a:ext cx="4445" cy="1270"/>
            </a:xfrm>
            <a:custGeom>
              <a:avLst/>
              <a:gdLst/>
              <a:ahLst/>
              <a:cxnLst/>
              <a:rect l="l" t="t" r="r" b="b"/>
              <a:pathLst>
                <a:path w="4445" h="1270">
                  <a:moveTo>
                    <a:pt x="0" y="0"/>
                  </a:moveTo>
                  <a:lnTo>
                    <a:pt x="3898" y="977"/>
                  </a:lnTo>
                </a:path>
              </a:pathLst>
            </a:custGeom>
            <a:ln w="25400">
              <a:solidFill>
                <a:srgbClr val="FFE434"/>
              </a:solidFill>
            </a:ln>
          </p:spPr>
          <p:txBody>
            <a:bodyPr wrap="square" lIns="0" tIns="0" rIns="0" bIns="0" rtlCol="0"/>
            <a:lstStyle/>
            <a:p>
              <a:endParaRPr/>
            </a:p>
          </p:txBody>
        </p:sp>
        <p:sp>
          <p:nvSpPr>
            <p:cNvPr id="10587" name="object 10587"/>
            <p:cNvSpPr/>
            <p:nvPr/>
          </p:nvSpPr>
          <p:spPr>
            <a:xfrm>
              <a:off x="5899086" y="8614829"/>
              <a:ext cx="6350" cy="19050"/>
            </a:xfrm>
            <a:custGeom>
              <a:avLst/>
              <a:gdLst/>
              <a:ahLst/>
              <a:cxnLst/>
              <a:rect l="l" t="t" r="r" b="b"/>
              <a:pathLst>
                <a:path w="6350" h="19050">
                  <a:moveTo>
                    <a:pt x="5994" y="18643"/>
                  </a:moveTo>
                  <a:lnTo>
                    <a:pt x="3759" y="11747"/>
                  </a:lnTo>
                  <a:lnTo>
                    <a:pt x="1739" y="5435"/>
                  </a:lnTo>
                  <a:lnTo>
                    <a:pt x="0" y="0"/>
                  </a:lnTo>
                </a:path>
              </a:pathLst>
            </a:custGeom>
            <a:ln w="25399">
              <a:solidFill>
                <a:srgbClr val="FFE943"/>
              </a:solidFill>
            </a:ln>
          </p:spPr>
          <p:txBody>
            <a:bodyPr wrap="square" lIns="0" tIns="0" rIns="0" bIns="0" rtlCol="0"/>
            <a:lstStyle/>
            <a:p>
              <a:endParaRPr/>
            </a:p>
          </p:txBody>
        </p:sp>
        <p:sp>
          <p:nvSpPr>
            <p:cNvPr id="10588" name="object 10588"/>
            <p:cNvSpPr/>
            <p:nvPr/>
          </p:nvSpPr>
          <p:spPr>
            <a:xfrm>
              <a:off x="5895086" y="8613368"/>
              <a:ext cx="4445" cy="1905"/>
            </a:xfrm>
            <a:custGeom>
              <a:avLst/>
              <a:gdLst/>
              <a:ahLst/>
              <a:cxnLst/>
              <a:rect l="l" t="t" r="r" b="b"/>
              <a:pathLst>
                <a:path w="4445" h="1904">
                  <a:moveTo>
                    <a:pt x="4000" y="1460"/>
                  </a:moveTo>
                  <a:lnTo>
                    <a:pt x="0" y="0"/>
                  </a:lnTo>
                </a:path>
              </a:pathLst>
            </a:custGeom>
            <a:ln w="25399">
              <a:solidFill>
                <a:srgbClr val="FFE63C"/>
              </a:solidFill>
            </a:ln>
          </p:spPr>
          <p:txBody>
            <a:bodyPr wrap="square" lIns="0" tIns="0" rIns="0" bIns="0" rtlCol="0"/>
            <a:lstStyle/>
            <a:p>
              <a:endParaRPr/>
            </a:p>
          </p:txBody>
        </p:sp>
        <p:sp>
          <p:nvSpPr>
            <p:cNvPr id="10589" name="object 10589"/>
            <p:cNvSpPr/>
            <p:nvPr/>
          </p:nvSpPr>
          <p:spPr>
            <a:xfrm>
              <a:off x="5895086" y="8613368"/>
              <a:ext cx="6350" cy="19685"/>
            </a:xfrm>
            <a:custGeom>
              <a:avLst/>
              <a:gdLst/>
              <a:ahLst/>
              <a:cxnLst/>
              <a:rect l="l" t="t" r="r" b="b"/>
              <a:pathLst>
                <a:path w="6350" h="19684">
                  <a:moveTo>
                    <a:pt x="0" y="0"/>
                  </a:moveTo>
                  <a:lnTo>
                    <a:pt x="1727" y="5448"/>
                  </a:lnTo>
                  <a:lnTo>
                    <a:pt x="3784" y="11938"/>
                  </a:lnTo>
                  <a:lnTo>
                    <a:pt x="6096" y="19126"/>
                  </a:lnTo>
                </a:path>
              </a:pathLst>
            </a:custGeom>
            <a:ln w="25400">
              <a:solidFill>
                <a:srgbClr val="FFE12E"/>
              </a:solidFill>
            </a:ln>
          </p:spPr>
          <p:txBody>
            <a:bodyPr wrap="square" lIns="0" tIns="0" rIns="0" bIns="0" rtlCol="0"/>
            <a:lstStyle/>
            <a:p>
              <a:endParaRPr/>
            </a:p>
          </p:txBody>
        </p:sp>
        <p:sp>
          <p:nvSpPr>
            <p:cNvPr id="10590" name="object 10590"/>
            <p:cNvSpPr/>
            <p:nvPr/>
          </p:nvSpPr>
          <p:spPr>
            <a:xfrm>
              <a:off x="5899086" y="8614829"/>
              <a:ext cx="17145" cy="41275"/>
            </a:xfrm>
            <a:custGeom>
              <a:avLst/>
              <a:gdLst/>
              <a:ahLst/>
              <a:cxnLst/>
              <a:rect l="l" t="t" r="r" b="b"/>
              <a:pathLst>
                <a:path w="17145" h="41275">
                  <a:moveTo>
                    <a:pt x="0" y="0"/>
                  </a:moveTo>
                  <a:lnTo>
                    <a:pt x="13233" y="40703"/>
                  </a:lnTo>
                  <a:lnTo>
                    <a:pt x="16751" y="40500"/>
                  </a:lnTo>
                  <a:lnTo>
                    <a:pt x="13470" y="30631"/>
                  </a:lnTo>
                  <a:lnTo>
                    <a:pt x="4737" y="3797"/>
                  </a:lnTo>
                  <a:lnTo>
                    <a:pt x="1498" y="1003"/>
                  </a:lnTo>
                  <a:lnTo>
                    <a:pt x="0" y="0"/>
                  </a:lnTo>
                  <a:close/>
                </a:path>
              </a:pathLst>
            </a:custGeom>
            <a:solidFill>
              <a:srgbClr val="FFEB4A"/>
            </a:solidFill>
          </p:spPr>
          <p:txBody>
            <a:bodyPr wrap="square" lIns="0" tIns="0" rIns="0" bIns="0" rtlCol="0"/>
            <a:lstStyle/>
            <a:p>
              <a:endParaRPr/>
            </a:p>
          </p:txBody>
        </p:sp>
        <p:sp>
          <p:nvSpPr>
            <p:cNvPr id="10591" name="object 10591"/>
            <p:cNvSpPr/>
            <p:nvPr/>
          </p:nvSpPr>
          <p:spPr>
            <a:xfrm>
              <a:off x="5899086" y="8614829"/>
              <a:ext cx="13335" cy="41275"/>
            </a:xfrm>
            <a:custGeom>
              <a:avLst/>
              <a:gdLst/>
              <a:ahLst/>
              <a:cxnLst/>
              <a:rect l="l" t="t" r="r" b="b"/>
              <a:pathLst>
                <a:path w="13335" h="41275">
                  <a:moveTo>
                    <a:pt x="13233" y="40703"/>
                  </a:moveTo>
                  <a:lnTo>
                    <a:pt x="9490" y="29350"/>
                  </a:lnTo>
                  <a:lnTo>
                    <a:pt x="5997" y="18637"/>
                  </a:lnTo>
                  <a:lnTo>
                    <a:pt x="2814" y="8781"/>
                  </a:lnTo>
                  <a:lnTo>
                    <a:pt x="0" y="0"/>
                  </a:lnTo>
                </a:path>
              </a:pathLst>
            </a:custGeom>
            <a:ln w="25400">
              <a:solidFill>
                <a:srgbClr val="FFE741"/>
              </a:solidFill>
            </a:ln>
          </p:spPr>
          <p:txBody>
            <a:bodyPr wrap="square" lIns="0" tIns="0" rIns="0" bIns="0" rtlCol="0"/>
            <a:lstStyle/>
            <a:p>
              <a:endParaRPr/>
            </a:p>
          </p:txBody>
        </p:sp>
        <p:sp>
          <p:nvSpPr>
            <p:cNvPr id="10592" name="object 10592"/>
            <p:cNvSpPr/>
            <p:nvPr/>
          </p:nvSpPr>
          <p:spPr>
            <a:xfrm>
              <a:off x="5899086" y="8614829"/>
              <a:ext cx="5080" cy="3810"/>
            </a:xfrm>
            <a:custGeom>
              <a:avLst/>
              <a:gdLst/>
              <a:ahLst/>
              <a:cxnLst/>
              <a:rect l="l" t="t" r="r" b="b"/>
              <a:pathLst>
                <a:path w="5079" h="3809">
                  <a:moveTo>
                    <a:pt x="0" y="0"/>
                  </a:moveTo>
                  <a:lnTo>
                    <a:pt x="4737" y="3797"/>
                  </a:lnTo>
                </a:path>
              </a:pathLst>
            </a:custGeom>
            <a:ln w="25400">
              <a:solidFill>
                <a:srgbClr val="FFED4E"/>
              </a:solidFill>
            </a:ln>
          </p:spPr>
          <p:txBody>
            <a:bodyPr wrap="square" lIns="0" tIns="0" rIns="0" bIns="0" rtlCol="0"/>
            <a:lstStyle/>
            <a:p>
              <a:endParaRPr/>
            </a:p>
          </p:txBody>
        </p:sp>
        <p:sp>
          <p:nvSpPr>
            <p:cNvPr id="10593" name="object 10593"/>
            <p:cNvSpPr/>
            <p:nvPr/>
          </p:nvSpPr>
          <p:spPr>
            <a:xfrm>
              <a:off x="5903823" y="8618626"/>
              <a:ext cx="12065" cy="36830"/>
            </a:xfrm>
            <a:custGeom>
              <a:avLst/>
              <a:gdLst/>
              <a:ahLst/>
              <a:cxnLst/>
              <a:rect l="l" t="t" r="r" b="b"/>
              <a:pathLst>
                <a:path w="12064" h="36829">
                  <a:moveTo>
                    <a:pt x="0" y="0"/>
                  </a:moveTo>
                  <a:lnTo>
                    <a:pt x="2695" y="8347"/>
                  </a:lnTo>
                  <a:lnTo>
                    <a:pt x="5616" y="17337"/>
                  </a:lnTo>
                  <a:lnTo>
                    <a:pt x="8733" y="26833"/>
                  </a:lnTo>
                  <a:lnTo>
                    <a:pt x="12014" y="36702"/>
                  </a:lnTo>
                </a:path>
              </a:pathLst>
            </a:custGeom>
            <a:ln w="25400">
              <a:solidFill>
                <a:srgbClr val="FFED53"/>
              </a:solidFill>
            </a:ln>
          </p:spPr>
          <p:txBody>
            <a:bodyPr wrap="square" lIns="0" tIns="0" rIns="0" bIns="0" rtlCol="0"/>
            <a:lstStyle/>
            <a:p>
              <a:endParaRPr/>
            </a:p>
          </p:txBody>
        </p:sp>
        <p:sp>
          <p:nvSpPr>
            <p:cNvPr id="10594" name="object 10594"/>
            <p:cNvSpPr/>
            <p:nvPr/>
          </p:nvSpPr>
          <p:spPr>
            <a:xfrm>
              <a:off x="5912319" y="8655329"/>
              <a:ext cx="3810" cy="635"/>
            </a:xfrm>
            <a:custGeom>
              <a:avLst/>
              <a:gdLst/>
              <a:ahLst/>
              <a:cxnLst/>
              <a:rect l="l" t="t" r="r" b="b"/>
              <a:pathLst>
                <a:path w="3810" h="634">
                  <a:moveTo>
                    <a:pt x="3517" y="0"/>
                  </a:moveTo>
                  <a:lnTo>
                    <a:pt x="0" y="203"/>
                  </a:lnTo>
                </a:path>
              </a:pathLst>
            </a:custGeom>
            <a:ln w="25399">
              <a:solidFill>
                <a:srgbClr val="FFE845"/>
              </a:solidFill>
            </a:ln>
          </p:spPr>
          <p:txBody>
            <a:bodyPr wrap="square" lIns="0" tIns="0" rIns="0" bIns="0" rtlCol="0"/>
            <a:lstStyle/>
            <a:p>
              <a:endParaRPr/>
            </a:p>
          </p:txBody>
        </p:sp>
        <p:sp>
          <p:nvSpPr>
            <p:cNvPr id="10595" name="object 10595"/>
            <p:cNvSpPr/>
            <p:nvPr/>
          </p:nvSpPr>
          <p:spPr>
            <a:xfrm>
              <a:off x="5889548" y="8594242"/>
              <a:ext cx="14604" cy="24765"/>
            </a:xfrm>
            <a:custGeom>
              <a:avLst/>
              <a:gdLst/>
              <a:ahLst/>
              <a:cxnLst/>
              <a:rect l="l" t="t" r="r" b="b"/>
              <a:pathLst>
                <a:path w="14604" h="24765">
                  <a:moveTo>
                    <a:pt x="12478" y="18808"/>
                  </a:moveTo>
                  <a:lnTo>
                    <a:pt x="7785" y="18808"/>
                  </a:lnTo>
                  <a:lnTo>
                    <a:pt x="11048" y="21590"/>
                  </a:lnTo>
                  <a:lnTo>
                    <a:pt x="14274" y="24384"/>
                  </a:lnTo>
                  <a:lnTo>
                    <a:pt x="12478" y="18808"/>
                  </a:lnTo>
                  <a:close/>
                </a:path>
                <a:path w="14604" h="24765">
                  <a:moveTo>
                    <a:pt x="6337" y="0"/>
                  </a:moveTo>
                  <a:lnTo>
                    <a:pt x="2133" y="914"/>
                  </a:lnTo>
                  <a:lnTo>
                    <a:pt x="0" y="1409"/>
                  </a:lnTo>
                  <a:lnTo>
                    <a:pt x="2531" y="9622"/>
                  </a:lnTo>
                  <a:lnTo>
                    <a:pt x="5537" y="19126"/>
                  </a:lnTo>
                  <a:lnTo>
                    <a:pt x="7785" y="18808"/>
                  </a:lnTo>
                  <a:lnTo>
                    <a:pt x="12478" y="18808"/>
                  </a:lnTo>
                  <a:lnTo>
                    <a:pt x="9682" y="10129"/>
                  </a:lnTo>
                  <a:lnTo>
                    <a:pt x="7840" y="4483"/>
                  </a:lnTo>
                  <a:lnTo>
                    <a:pt x="6337" y="0"/>
                  </a:lnTo>
                  <a:close/>
                </a:path>
              </a:pathLst>
            </a:custGeom>
            <a:solidFill>
              <a:srgbClr val="FFE94D"/>
            </a:solidFill>
          </p:spPr>
          <p:txBody>
            <a:bodyPr wrap="square" lIns="0" tIns="0" rIns="0" bIns="0" rtlCol="0"/>
            <a:lstStyle/>
            <a:p>
              <a:endParaRPr/>
            </a:p>
          </p:txBody>
        </p:sp>
        <p:sp>
          <p:nvSpPr>
            <p:cNvPr id="10596" name="object 10596"/>
            <p:cNvSpPr/>
            <p:nvPr/>
          </p:nvSpPr>
          <p:spPr>
            <a:xfrm>
              <a:off x="5895086" y="8613368"/>
              <a:ext cx="8890" cy="5715"/>
            </a:xfrm>
            <a:custGeom>
              <a:avLst/>
              <a:gdLst/>
              <a:ahLst/>
              <a:cxnLst/>
              <a:rect l="l" t="t" r="r" b="b"/>
              <a:pathLst>
                <a:path w="8889" h="5715">
                  <a:moveTo>
                    <a:pt x="0" y="0"/>
                  </a:moveTo>
                  <a:lnTo>
                    <a:pt x="8737" y="5257"/>
                  </a:lnTo>
                </a:path>
              </a:pathLst>
            </a:custGeom>
            <a:ln w="25400">
              <a:solidFill>
                <a:srgbClr val="FFE945"/>
              </a:solidFill>
            </a:ln>
          </p:spPr>
          <p:txBody>
            <a:bodyPr wrap="square" lIns="0" tIns="0" rIns="0" bIns="0" rtlCol="0"/>
            <a:lstStyle/>
            <a:p>
              <a:endParaRPr/>
            </a:p>
          </p:txBody>
        </p:sp>
        <p:sp>
          <p:nvSpPr>
            <p:cNvPr id="10597" name="object 10597"/>
            <p:cNvSpPr/>
            <p:nvPr/>
          </p:nvSpPr>
          <p:spPr>
            <a:xfrm>
              <a:off x="5895886" y="8594242"/>
              <a:ext cx="8255" cy="24765"/>
            </a:xfrm>
            <a:custGeom>
              <a:avLst/>
              <a:gdLst/>
              <a:ahLst/>
              <a:cxnLst/>
              <a:rect l="l" t="t" r="r" b="b"/>
              <a:pathLst>
                <a:path w="8254" h="24765">
                  <a:moveTo>
                    <a:pt x="7937" y="24384"/>
                  </a:moveTo>
                  <a:lnTo>
                    <a:pt x="5498" y="16807"/>
                  </a:lnTo>
                  <a:lnTo>
                    <a:pt x="3344" y="10129"/>
                  </a:lnTo>
                  <a:lnTo>
                    <a:pt x="1502" y="4483"/>
                  </a:lnTo>
                  <a:lnTo>
                    <a:pt x="0" y="0"/>
                  </a:lnTo>
                </a:path>
              </a:pathLst>
            </a:custGeom>
            <a:ln w="25400">
              <a:solidFill>
                <a:srgbClr val="FFEE5C"/>
              </a:solidFill>
            </a:ln>
          </p:spPr>
          <p:txBody>
            <a:bodyPr wrap="square" lIns="0" tIns="0" rIns="0" bIns="0" rtlCol="0"/>
            <a:lstStyle/>
            <a:p>
              <a:endParaRPr/>
            </a:p>
          </p:txBody>
        </p:sp>
        <p:sp>
          <p:nvSpPr>
            <p:cNvPr id="10598" name="object 10598"/>
            <p:cNvSpPr/>
            <p:nvPr/>
          </p:nvSpPr>
          <p:spPr>
            <a:xfrm>
              <a:off x="5889548" y="8594242"/>
              <a:ext cx="6350" cy="1905"/>
            </a:xfrm>
            <a:custGeom>
              <a:avLst/>
              <a:gdLst/>
              <a:ahLst/>
              <a:cxnLst/>
              <a:rect l="l" t="t" r="r" b="b"/>
              <a:pathLst>
                <a:path w="6350" h="1904">
                  <a:moveTo>
                    <a:pt x="6337" y="0"/>
                  </a:moveTo>
                  <a:lnTo>
                    <a:pt x="0" y="1409"/>
                  </a:lnTo>
                </a:path>
              </a:pathLst>
            </a:custGeom>
            <a:ln w="25400">
              <a:solidFill>
                <a:srgbClr val="FFEA55"/>
              </a:solidFill>
            </a:ln>
          </p:spPr>
          <p:txBody>
            <a:bodyPr wrap="square" lIns="0" tIns="0" rIns="0" bIns="0" rtlCol="0"/>
            <a:lstStyle/>
            <a:p>
              <a:endParaRPr/>
            </a:p>
          </p:txBody>
        </p:sp>
        <p:sp>
          <p:nvSpPr>
            <p:cNvPr id="10599" name="object 10599"/>
            <p:cNvSpPr/>
            <p:nvPr/>
          </p:nvSpPr>
          <p:spPr>
            <a:xfrm>
              <a:off x="5892080" y="8603864"/>
              <a:ext cx="3175" cy="9525"/>
            </a:xfrm>
            <a:custGeom>
              <a:avLst/>
              <a:gdLst/>
              <a:ahLst/>
              <a:cxnLst/>
              <a:rect l="l" t="t" r="r" b="b"/>
              <a:pathLst>
                <a:path w="3175" h="9525">
                  <a:moveTo>
                    <a:pt x="0" y="0"/>
                  </a:moveTo>
                  <a:lnTo>
                    <a:pt x="3005" y="9504"/>
                  </a:lnTo>
                </a:path>
              </a:pathLst>
            </a:custGeom>
            <a:ln w="25400">
              <a:solidFill>
                <a:srgbClr val="FFE53F"/>
              </a:solidFill>
            </a:ln>
          </p:spPr>
          <p:txBody>
            <a:bodyPr wrap="square" lIns="0" tIns="0" rIns="0" bIns="0" rtlCol="0"/>
            <a:lstStyle/>
            <a:p>
              <a:endParaRPr/>
            </a:p>
          </p:txBody>
        </p:sp>
        <p:sp>
          <p:nvSpPr>
            <p:cNvPr id="10600" name="object 10600"/>
            <p:cNvSpPr/>
            <p:nvPr/>
          </p:nvSpPr>
          <p:spPr>
            <a:xfrm>
              <a:off x="5903823" y="8618626"/>
              <a:ext cx="15875" cy="36830"/>
            </a:xfrm>
            <a:custGeom>
              <a:avLst/>
              <a:gdLst/>
              <a:ahLst/>
              <a:cxnLst/>
              <a:rect l="l" t="t" r="r" b="b"/>
              <a:pathLst>
                <a:path w="15875" h="36829">
                  <a:moveTo>
                    <a:pt x="0" y="0"/>
                  </a:moveTo>
                  <a:lnTo>
                    <a:pt x="12014" y="36702"/>
                  </a:lnTo>
                  <a:lnTo>
                    <a:pt x="15506" y="36487"/>
                  </a:lnTo>
                  <a:lnTo>
                    <a:pt x="12689" y="28102"/>
                  </a:lnTo>
                  <a:lnTo>
                    <a:pt x="4711" y="3809"/>
                  </a:lnTo>
                  <a:lnTo>
                    <a:pt x="3225" y="2793"/>
                  </a:lnTo>
                  <a:lnTo>
                    <a:pt x="0" y="0"/>
                  </a:lnTo>
                  <a:close/>
                </a:path>
              </a:pathLst>
            </a:custGeom>
            <a:solidFill>
              <a:srgbClr val="FFEF5A"/>
            </a:solidFill>
          </p:spPr>
          <p:txBody>
            <a:bodyPr wrap="square" lIns="0" tIns="0" rIns="0" bIns="0" rtlCol="0"/>
            <a:lstStyle/>
            <a:p>
              <a:endParaRPr/>
            </a:p>
          </p:txBody>
        </p:sp>
        <p:sp>
          <p:nvSpPr>
            <p:cNvPr id="10601" name="object 10601"/>
            <p:cNvSpPr/>
            <p:nvPr/>
          </p:nvSpPr>
          <p:spPr>
            <a:xfrm>
              <a:off x="5903823" y="8618626"/>
              <a:ext cx="12065" cy="36830"/>
            </a:xfrm>
            <a:custGeom>
              <a:avLst/>
              <a:gdLst/>
              <a:ahLst/>
              <a:cxnLst/>
              <a:rect l="l" t="t" r="r" b="b"/>
              <a:pathLst>
                <a:path w="12064" h="36829">
                  <a:moveTo>
                    <a:pt x="12014" y="36702"/>
                  </a:moveTo>
                  <a:lnTo>
                    <a:pt x="8733" y="26833"/>
                  </a:lnTo>
                  <a:lnTo>
                    <a:pt x="5616" y="17337"/>
                  </a:lnTo>
                  <a:lnTo>
                    <a:pt x="2695" y="8347"/>
                  </a:lnTo>
                  <a:lnTo>
                    <a:pt x="0" y="0"/>
                  </a:lnTo>
                </a:path>
              </a:pathLst>
            </a:custGeom>
            <a:ln w="25400">
              <a:solidFill>
                <a:srgbClr val="FFED53"/>
              </a:solidFill>
            </a:ln>
          </p:spPr>
          <p:txBody>
            <a:bodyPr wrap="square" lIns="0" tIns="0" rIns="0" bIns="0" rtlCol="0"/>
            <a:lstStyle/>
            <a:p>
              <a:endParaRPr/>
            </a:p>
          </p:txBody>
        </p:sp>
        <p:sp>
          <p:nvSpPr>
            <p:cNvPr id="10602" name="object 10602"/>
            <p:cNvSpPr/>
            <p:nvPr/>
          </p:nvSpPr>
          <p:spPr>
            <a:xfrm>
              <a:off x="5903823" y="8618626"/>
              <a:ext cx="5080" cy="3810"/>
            </a:xfrm>
            <a:custGeom>
              <a:avLst/>
              <a:gdLst/>
              <a:ahLst/>
              <a:cxnLst/>
              <a:rect l="l" t="t" r="r" b="b"/>
              <a:pathLst>
                <a:path w="5079" h="3809">
                  <a:moveTo>
                    <a:pt x="0" y="0"/>
                  </a:moveTo>
                  <a:lnTo>
                    <a:pt x="4711" y="3809"/>
                  </a:lnTo>
                </a:path>
              </a:pathLst>
            </a:custGeom>
            <a:ln w="25399">
              <a:solidFill>
                <a:srgbClr val="FFF05F"/>
              </a:solidFill>
            </a:ln>
          </p:spPr>
          <p:txBody>
            <a:bodyPr wrap="square" lIns="0" tIns="0" rIns="0" bIns="0" rtlCol="0"/>
            <a:lstStyle/>
            <a:p>
              <a:endParaRPr/>
            </a:p>
          </p:txBody>
        </p:sp>
        <p:sp>
          <p:nvSpPr>
            <p:cNvPr id="10603" name="object 10603"/>
            <p:cNvSpPr/>
            <p:nvPr/>
          </p:nvSpPr>
          <p:spPr>
            <a:xfrm>
              <a:off x="5908535" y="8622436"/>
              <a:ext cx="10795" cy="33020"/>
            </a:xfrm>
            <a:custGeom>
              <a:avLst/>
              <a:gdLst/>
              <a:ahLst/>
              <a:cxnLst/>
              <a:rect l="l" t="t" r="r" b="b"/>
              <a:pathLst>
                <a:path w="10795" h="33020">
                  <a:moveTo>
                    <a:pt x="0" y="0"/>
                  </a:moveTo>
                  <a:lnTo>
                    <a:pt x="2581" y="7913"/>
                  </a:lnTo>
                  <a:lnTo>
                    <a:pt x="5240" y="16024"/>
                  </a:lnTo>
                  <a:lnTo>
                    <a:pt x="7977" y="24292"/>
                  </a:lnTo>
                  <a:lnTo>
                    <a:pt x="10795" y="32677"/>
                  </a:lnTo>
                </a:path>
              </a:pathLst>
            </a:custGeom>
            <a:ln w="25400">
              <a:solidFill>
                <a:srgbClr val="FFF161"/>
              </a:solidFill>
            </a:ln>
          </p:spPr>
          <p:txBody>
            <a:bodyPr wrap="square" lIns="0" tIns="0" rIns="0" bIns="0" rtlCol="0"/>
            <a:lstStyle/>
            <a:p>
              <a:endParaRPr/>
            </a:p>
          </p:txBody>
        </p:sp>
        <p:sp>
          <p:nvSpPr>
            <p:cNvPr id="10604" name="object 10604"/>
            <p:cNvSpPr/>
            <p:nvPr/>
          </p:nvSpPr>
          <p:spPr>
            <a:xfrm>
              <a:off x="5915837" y="8655113"/>
              <a:ext cx="3810" cy="635"/>
            </a:xfrm>
            <a:custGeom>
              <a:avLst/>
              <a:gdLst/>
              <a:ahLst/>
              <a:cxnLst/>
              <a:rect l="l" t="t" r="r" b="b"/>
              <a:pathLst>
                <a:path w="3810" h="634">
                  <a:moveTo>
                    <a:pt x="3492" y="0"/>
                  </a:moveTo>
                  <a:lnTo>
                    <a:pt x="0" y="215"/>
                  </a:lnTo>
                </a:path>
              </a:pathLst>
            </a:custGeom>
            <a:ln w="25400">
              <a:solidFill>
                <a:srgbClr val="FFEF55"/>
              </a:solidFill>
            </a:ln>
          </p:spPr>
          <p:txBody>
            <a:bodyPr wrap="square" lIns="0" tIns="0" rIns="0" bIns="0" rtlCol="0"/>
            <a:lstStyle/>
            <a:p>
              <a:endParaRPr/>
            </a:p>
          </p:txBody>
        </p:sp>
        <p:sp>
          <p:nvSpPr>
            <p:cNvPr id="10605" name="object 10605"/>
            <p:cNvSpPr/>
            <p:nvPr/>
          </p:nvSpPr>
          <p:spPr>
            <a:xfrm>
              <a:off x="5908535" y="8622436"/>
              <a:ext cx="14604" cy="33020"/>
            </a:xfrm>
            <a:custGeom>
              <a:avLst/>
              <a:gdLst/>
              <a:ahLst/>
              <a:cxnLst/>
              <a:rect l="l" t="t" r="r" b="b"/>
              <a:pathLst>
                <a:path w="14604" h="33020">
                  <a:moveTo>
                    <a:pt x="0" y="0"/>
                  </a:moveTo>
                  <a:lnTo>
                    <a:pt x="10795" y="32677"/>
                  </a:lnTo>
                  <a:lnTo>
                    <a:pt x="14262" y="32461"/>
                  </a:lnTo>
                  <a:lnTo>
                    <a:pt x="11641" y="24742"/>
                  </a:lnTo>
                  <a:lnTo>
                    <a:pt x="3911" y="1498"/>
                  </a:lnTo>
                  <a:lnTo>
                    <a:pt x="2832" y="1638"/>
                  </a:lnTo>
                  <a:lnTo>
                    <a:pt x="1485" y="1015"/>
                  </a:lnTo>
                  <a:lnTo>
                    <a:pt x="0" y="0"/>
                  </a:lnTo>
                  <a:close/>
                </a:path>
              </a:pathLst>
            </a:custGeom>
            <a:solidFill>
              <a:srgbClr val="FFF266"/>
            </a:solidFill>
          </p:spPr>
          <p:txBody>
            <a:bodyPr wrap="square" lIns="0" tIns="0" rIns="0" bIns="0" rtlCol="0"/>
            <a:lstStyle/>
            <a:p>
              <a:endParaRPr/>
            </a:p>
          </p:txBody>
        </p:sp>
        <p:sp>
          <p:nvSpPr>
            <p:cNvPr id="10606" name="object 10606"/>
            <p:cNvSpPr/>
            <p:nvPr/>
          </p:nvSpPr>
          <p:spPr>
            <a:xfrm>
              <a:off x="5908535" y="8622436"/>
              <a:ext cx="10795" cy="33020"/>
            </a:xfrm>
            <a:custGeom>
              <a:avLst/>
              <a:gdLst/>
              <a:ahLst/>
              <a:cxnLst/>
              <a:rect l="l" t="t" r="r" b="b"/>
              <a:pathLst>
                <a:path w="10795" h="33020">
                  <a:moveTo>
                    <a:pt x="10795" y="32677"/>
                  </a:moveTo>
                  <a:lnTo>
                    <a:pt x="7977" y="24292"/>
                  </a:lnTo>
                  <a:lnTo>
                    <a:pt x="5240" y="16024"/>
                  </a:lnTo>
                  <a:lnTo>
                    <a:pt x="2581" y="7913"/>
                  </a:lnTo>
                  <a:lnTo>
                    <a:pt x="0" y="0"/>
                  </a:lnTo>
                </a:path>
              </a:pathLst>
            </a:custGeom>
            <a:ln w="25400">
              <a:solidFill>
                <a:srgbClr val="FFF161"/>
              </a:solidFill>
            </a:ln>
          </p:spPr>
          <p:txBody>
            <a:bodyPr wrap="square" lIns="0" tIns="0" rIns="0" bIns="0" rtlCol="0"/>
            <a:lstStyle/>
            <a:p>
              <a:endParaRPr/>
            </a:p>
          </p:txBody>
        </p:sp>
        <p:sp>
          <p:nvSpPr>
            <p:cNvPr id="10607" name="object 10607"/>
            <p:cNvSpPr/>
            <p:nvPr/>
          </p:nvSpPr>
          <p:spPr>
            <a:xfrm>
              <a:off x="5908535" y="8622436"/>
              <a:ext cx="14604" cy="33020"/>
            </a:xfrm>
            <a:custGeom>
              <a:avLst/>
              <a:gdLst/>
              <a:ahLst/>
              <a:cxnLst/>
              <a:rect l="l" t="t" r="r" b="b"/>
              <a:pathLst>
                <a:path w="14604" h="33020">
                  <a:moveTo>
                    <a:pt x="0" y="0"/>
                  </a:moveTo>
                  <a:lnTo>
                    <a:pt x="3911" y="1498"/>
                  </a:lnTo>
                </a:path>
                <a:path w="14604" h="33020">
                  <a:moveTo>
                    <a:pt x="3911" y="1498"/>
                  </a:moveTo>
                  <a:lnTo>
                    <a:pt x="6475" y="9252"/>
                  </a:lnTo>
                  <a:lnTo>
                    <a:pt x="9048" y="17003"/>
                  </a:lnTo>
                  <a:lnTo>
                    <a:pt x="11641" y="24742"/>
                  </a:lnTo>
                  <a:lnTo>
                    <a:pt x="14262" y="32461"/>
                  </a:lnTo>
                </a:path>
              </a:pathLst>
            </a:custGeom>
            <a:ln w="25400">
              <a:solidFill>
                <a:srgbClr val="FFF26B"/>
              </a:solidFill>
            </a:ln>
          </p:spPr>
          <p:txBody>
            <a:bodyPr wrap="square" lIns="0" tIns="0" rIns="0" bIns="0" rtlCol="0"/>
            <a:lstStyle/>
            <a:p>
              <a:endParaRPr/>
            </a:p>
          </p:txBody>
        </p:sp>
        <p:sp>
          <p:nvSpPr>
            <p:cNvPr id="10608" name="object 10608"/>
            <p:cNvSpPr/>
            <p:nvPr/>
          </p:nvSpPr>
          <p:spPr>
            <a:xfrm>
              <a:off x="5919330" y="8654897"/>
              <a:ext cx="3810" cy="635"/>
            </a:xfrm>
            <a:custGeom>
              <a:avLst/>
              <a:gdLst/>
              <a:ahLst/>
              <a:cxnLst/>
              <a:rect l="l" t="t" r="r" b="b"/>
              <a:pathLst>
                <a:path w="3810" h="634">
                  <a:moveTo>
                    <a:pt x="3467" y="0"/>
                  </a:moveTo>
                  <a:lnTo>
                    <a:pt x="0" y="215"/>
                  </a:lnTo>
                </a:path>
              </a:pathLst>
            </a:custGeom>
            <a:ln w="25400">
              <a:solidFill>
                <a:srgbClr val="FFF261"/>
              </a:solidFill>
            </a:ln>
          </p:spPr>
          <p:txBody>
            <a:bodyPr wrap="square" lIns="0" tIns="0" rIns="0" bIns="0" rtlCol="0"/>
            <a:lstStyle/>
            <a:p>
              <a:endParaRPr/>
            </a:p>
          </p:txBody>
        </p:sp>
        <p:sp>
          <p:nvSpPr>
            <p:cNvPr id="10609" name="object 10609"/>
            <p:cNvSpPr/>
            <p:nvPr/>
          </p:nvSpPr>
          <p:spPr>
            <a:xfrm>
              <a:off x="5895886" y="8592921"/>
              <a:ext cx="17145" cy="31750"/>
            </a:xfrm>
            <a:custGeom>
              <a:avLst/>
              <a:gdLst/>
              <a:ahLst/>
              <a:cxnLst/>
              <a:rect l="l" t="t" r="r" b="b"/>
              <a:pathLst>
                <a:path w="17145" h="31750">
                  <a:moveTo>
                    <a:pt x="6197" y="0"/>
                  </a:moveTo>
                  <a:lnTo>
                    <a:pt x="0" y="1320"/>
                  </a:lnTo>
                  <a:lnTo>
                    <a:pt x="7937" y="25704"/>
                  </a:lnTo>
                  <a:lnTo>
                    <a:pt x="14389" y="31292"/>
                  </a:lnTo>
                  <a:lnTo>
                    <a:pt x="16560" y="31013"/>
                  </a:lnTo>
                  <a:lnTo>
                    <a:pt x="8825" y="7733"/>
                  </a:lnTo>
                  <a:lnTo>
                    <a:pt x="6197" y="0"/>
                  </a:lnTo>
                  <a:close/>
                </a:path>
              </a:pathLst>
            </a:custGeom>
            <a:solidFill>
              <a:srgbClr val="FFF068"/>
            </a:solidFill>
          </p:spPr>
          <p:txBody>
            <a:bodyPr wrap="square" lIns="0" tIns="0" rIns="0" bIns="0" rtlCol="0"/>
            <a:lstStyle/>
            <a:p>
              <a:endParaRPr/>
            </a:p>
          </p:txBody>
        </p:sp>
        <p:sp>
          <p:nvSpPr>
            <p:cNvPr id="10610" name="object 10610"/>
            <p:cNvSpPr/>
            <p:nvPr/>
          </p:nvSpPr>
          <p:spPr>
            <a:xfrm>
              <a:off x="5903823" y="8618626"/>
              <a:ext cx="8890" cy="5715"/>
            </a:xfrm>
            <a:custGeom>
              <a:avLst/>
              <a:gdLst/>
              <a:ahLst/>
              <a:cxnLst/>
              <a:rect l="l" t="t" r="r" b="b"/>
              <a:pathLst>
                <a:path w="8889" h="5715">
                  <a:moveTo>
                    <a:pt x="0" y="0"/>
                  </a:moveTo>
                  <a:lnTo>
                    <a:pt x="8623" y="5308"/>
                  </a:lnTo>
                </a:path>
              </a:pathLst>
            </a:custGeom>
            <a:ln w="25400">
              <a:solidFill>
                <a:srgbClr val="FFF064"/>
              </a:solidFill>
            </a:ln>
          </p:spPr>
          <p:txBody>
            <a:bodyPr wrap="square" lIns="0" tIns="0" rIns="0" bIns="0" rtlCol="0"/>
            <a:lstStyle/>
            <a:p>
              <a:endParaRPr/>
            </a:p>
          </p:txBody>
        </p:sp>
        <p:sp>
          <p:nvSpPr>
            <p:cNvPr id="10611" name="object 10611"/>
            <p:cNvSpPr/>
            <p:nvPr/>
          </p:nvSpPr>
          <p:spPr>
            <a:xfrm>
              <a:off x="5902083" y="8592921"/>
              <a:ext cx="10795" cy="31115"/>
            </a:xfrm>
            <a:custGeom>
              <a:avLst/>
              <a:gdLst/>
              <a:ahLst/>
              <a:cxnLst/>
              <a:rect l="l" t="t" r="r" b="b"/>
              <a:pathLst>
                <a:path w="10795" h="31115">
                  <a:moveTo>
                    <a:pt x="10363" y="31013"/>
                  </a:moveTo>
                  <a:lnTo>
                    <a:pt x="7799" y="23243"/>
                  </a:lnTo>
                  <a:lnTo>
                    <a:pt x="5224" y="15482"/>
                  </a:lnTo>
                  <a:lnTo>
                    <a:pt x="2628" y="7733"/>
                  </a:lnTo>
                  <a:lnTo>
                    <a:pt x="0" y="0"/>
                  </a:lnTo>
                </a:path>
              </a:pathLst>
            </a:custGeom>
            <a:ln w="25400">
              <a:solidFill>
                <a:srgbClr val="FFF275"/>
              </a:solidFill>
            </a:ln>
          </p:spPr>
          <p:txBody>
            <a:bodyPr wrap="square" lIns="0" tIns="0" rIns="0" bIns="0" rtlCol="0"/>
            <a:lstStyle/>
            <a:p>
              <a:endParaRPr/>
            </a:p>
          </p:txBody>
        </p:sp>
        <p:sp>
          <p:nvSpPr>
            <p:cNvPr id="10612" name="object 10612"/>
            <p:cNvSpPr/>
            <p:nvPr/>
          </p:nvSpPr>
          <p:spPr>
            <a:xfrm>
              <a:off x="5895886" y="8592921"/>
              <a:ext cx="6350" cy="1905"/>
            </a:xfrm>
            <a:custGeom>
              <a:avLst/>
              <a:gdLst/>
              <a:ahLst/>
              <a:cxnLst/>
              <a:rect l="l" t="t" r="r" b="b"/>
              <a:pathLst>
                <a:path w="6350" h="1904">
                  <a:moveTo>
                    <a:pt x="6197" y="0"/>
                  </a:moveTo>
                  <a:lnTo>
                    <a:pt x="0" y="1320"/>
                  </a:lnTo>
                </a:path>
              </a:pathLst>
            </a:custGeom>
            <a:ln w="25400">
              <a:solidFill>
                <a:srgbClr val="FFF06C"/>
              </a:solidFill>
            </a:ln>
          </p:spPr>
          <p:txBody>
            <a:bodyPr wrap="square" lIns="0" tIns="0" rIns="0" bIns="0" rtlCol="0"/>
            <a:lstStyle/>
            <a:p>
              <a:endParaRPr/>
            </a:p>
          </p:txBody>
        </p:sp>
        <p:sp>
          <p:nvSpPr>
            <p:cNvPr id="10613" name="object 10613"/>
            <p:cNvSpPr/>
            <p:nvPr/>
          </p:nvSpPr>
          <p:spPr>
            <a:xfrm>
              <a:off x="5895886" y="8594242"/>
              <a:ext cx="8255" cy="24765"/>
            </a:xfrm>
            <a:custGeom>
              <a:avLst/>
              <a:gdLst/>
              <a:ahLst/>
              <a:cxnLst/>
              <a:rect l="l" t="t" r="r" b="b"/>
              <a:pathLst>
                <a:path w="8254" h="24765">
                  <a:moveTo>
                    <a:pt x="0" y="0"/>
                  </a:moveTo>
                  <a:lnTo>
                    <a:pt x="1502" y="4483"/>
                  </a:lnTo>
                  <a:lnTo>
                    <a:pt x="3344" y="10129"/>
                  </a:lnTo>
                  <a:lnTo>
                    <a:pt x="5498" y="16807"/>
                  </a:lnTo>
                  <a:lnTo>
                    <a:pt x="7937" y="24384"/>
                  </a:lnTo>
                </a:path>
              </a:pathLst>
            </a:custGeom>
            <a:ln w="25400">
              <a:solidFill>
                <a:srgbClr val="FFEE5C"/>
              </a:solidFill>
            </a:ln>
          </p:spPr>
          <p:txBody>
            <a:bodyPr wrap="square" lIns="0" tIns="0" rIns="0" bIns="0" rtlCol="0"/>
            <a:lstStyle/>
            <a:p>
              <a:endParaRPr/>
            </a:p>
          </p:txBody>
        </p:sp>
        <p:sp>
          <p:nvSpPr>
            <p:cNvPr id="10614" name="object 10614"/>
            <p:cNvSpPr/>
            <p:nvPr/>
          </p:nvSpPr>
          <p:spPr>
            <a:xfrm>
              <a:off x="5888405" y="8584476"/>
              <a:ext cx="7620" cy="11430"/>
            </a:xfrm>
            <a:custGeom>
              <a:avLst/>
              <a:gdLst/>
              <a:ahLst/>
              <a:cxnLst/>
              <a:rect l="l" t="t" r="r" b="b"/>
              <a:pathLst>
                <a:path w="7620" h="11429">
                  <a:moveTo>
                    <a:pt x="4724" y="0"/>
                  </a:moveTo>
                  <a:lnTo>
                    <a:pt x="1892" y="3683"/>
                  </a:lnTo>
                  <a:lnTo>
                    <a:pt x="0" y="4191"/>
                  </a:lnTo>
                  <a:lnTo>
                    <a:pt x="876" y="8572"/>
                  </a:lnTo>
                  <a:lnTo>
                    <a:pt x="1143" y="11176"/>
                  </a:lnTo>
                  <a:lnTo>
                    <a:pt x="5384" y="10210"/>
                  </a:lnTo>
                  <a:lnTo>
                    <a:pt x="7480" y="9766"/>
                  </a:lnTo>
                  <a:lnTo>
                    <a:pt x="6756" y="7670"/>
                  </a:lnTo>
                  <a:lnTo>
                    <a:pt x="5905" y="4279"/>
                  </a:lnTo>
                  <a:lnTo>
                    <a:pt x="4724" y="0"/>
                  </a:lnTo>
                  <a:close/>
                </a:path>
              </a:pathLst>
            </a:custGeom>
            <a:solidFill>
              <a:srgbClr val="FFEA58"/>
            </a:solidFill>
          </p:spPr>
          <p:txBody>
            <a:bodyPr wrap="square" lIns="0" tIns="0" rIns="0" bIns="0" rtlCol="0"/>
            <a:lstStyle/>
            <a:p>
              <a:endParaRPr/>
            </a:p>
          </p:txBody>
        </p:sp>
        <p:sp>
          <p:nvSpPr>
            <p:cNvPr id="10615" name="object 10615"/>
            <p:cNvSpPr/>
            <p:nvPr/>
          </p:nvSpPr>
          <p:spPr>
            <a:xfrm>
              <a:off x="5889548" y="8594242"/>
              <a:ext cx="6350" cy="1905"/>
            </a:xfrm>
            <a:custGeom>
              <a:avLst/>
              <a:gdLst/>
              <a:ahLst/>
              <a:cxnLst/>
              <a:rect l="l" t="t" r="r" b="b"/>
              <a:pathLst>
                <a:path w="6350" h="1904">
                  <a:moveTo>
                    <a:pt x="0" y="1409"/>
                  </a:moveTo>
                  <a:lnTo>
                    <a:pt x="6337" y="0"/>
                  </a:lnTo>
                </a:path>
              </a:pathLst>
            </a:custGeom>
            <a:ln w="25400">
              <a:solidFill>
                <a:srgbClr val="FFEA55"/>
              </a:solidFill>
            </a:ln>
          </p:spPr>
          <p:txBody>
            <a:bodyPr wrap="square" lIns="0" tIns="0" rIns="0" bIns="0" rtlCol="0"/>
            <a:lstStyle/>
            <a:p>
              <a:endParaRPr/>
            </a:p>
          </p:txBody>
        </p:sp>
        <p:sp>
          <p:nvSpPr>
            <p:cNvPr id="10616" name="object 10616"/>
            <p:cNvSpPr/>
            <p:nvPr/>
          </p:nvSpPr>
          <p:spPr>
            <a:xfrm>
              <a:off x="5893130" y="8584476"/>
              <a:ext cx="3175" cy="10160"/>
            </a:xfrm>
            <a:custGeom>
              <a:avLst/>
              <a:gdLst/>
              <a:ahLst/>
              <a:cxnLst/>
              <a:rect l="l" t="t" r="r" b="b"/>
              <a:pathLst>
                <a:path w="3175" h="10159">
                  <a:moveTo>
                    <a:pt x="2755" y="9766"/>
                  </a:moveTo>
                  <a:lnTo>
                    <a:pt x="0" y="0"/>
                  </a:lnTo>
                </a:path>
              </a:pathLst>
            </a:custGeom>
            <a:ln w="25400">
              <a:solidFill>
                <a:srgbClr val="FFED61"/>
              </a:solidFill>
            </a:ln>
          </p:spPr>
          <p:txBody>
            <a:bodyPr wrap="square" lIns="0" tIns="0" rIns="0" bIns="0" rtlCol="0"/>
            <a:lstStyle/>
            <a:p>
              <a:endParaRPr/>
            </a:p>
          </p:txBody>
        </p:sp>
        <p:sp>
          <p:nvSpPr>
            <p:cNvPr id="10617" name="object 10617"/>
            <p:cNvSpPr/>
            <p:nvPr/>
          </p:nvSpPr>
          <p:spPr>
            <a:xfrm>
              <a:off x="5888405" y="8584476"/>
              <a:ext cx="5080" cy="4445"/>
            </a:xfrm>
            <a:custGeom>
              <a:avLst/>
              <a:gdLst/>
              <a:ahLst/>
              <a:cxnLst/>
              <a:rect l="l" t="t" r="r" b="b"/>
              <a:pathLst>
                <a:path w="5079" h="4445">
                  <a:moveTo>
                    <a:pt x="4724" y="0"/>
                  </a:moveTo>
                  <a:lnTo>
                    <a:pt x="0" y="4191"/>
                  </a:lnTo>
                </a:path>
              </a:pathLst>
            </a:custGeom>
            <a:ln w="25400">
              <a:solidFill>
                <a:srgbClr val="FFEB5A"/>
              </a:solidFill>
            </a:ln>
          </p:spPr>
          <p:txBody>
            <a:bodyPr wrap="square" lIns="0" tIns="0" rIns="0" bIns="0" rtlCol="0"/>
            <a:lstStyle/>
            <a:p>
              <a:endParaRPr/>
            </a:p>
          </p:txBody>
        </p:sp>
        <p:sp>
          <p:nvSpPr>
            <p:cNvPr id="10618" name="object 10618"/>
            <p:cNvSpPr/>
            <p:nvPr/>
          </p:nvSpPr>
          <p:spPr>
            <a:xfrm>
              <a:off x="5888405" y="8588667"/>
              <a:ext cx="635" cy="635"/>
            </a:xfrm>
            <a:custGeom>
              <a:avLst/>
              <a:gdLst/>
              <a:ahLst/>
              <a:cxnLst/>
              <a:rect l="l" t="t" r="r" b="b"/>
              <a:pathLst>
                <a:path w="635" h="634">
                  <a:moveTo>
                    <a:pt x="0" y="0"/>
                  </a:moveTo>
                  <a:lnTo>
                    <a:pt x="28" y="173"/>
                  </a:lnTo>
                </a:path>
              </a:pathLst>
            </a:custGeom>
            <a:ln w="25400">
              <a:solidFill>
                <a:srgbClr val="FFE74E"/>
              </a:solidFill>
            </a:ln>
          </p:spPr>
          <p:txBody>
            <a:bodyPr wrap="square" lIns="0" tIns="0" rIns="0" bIns="0" rtlCol="0"/>
            <a:lstStyle/>
            <a:p>
              <a:endParaRPr/>
            </a:p>
          </p:txBody>
        </p:sp>
        <p:sp>
          <p:nvSpPr>
            <p:cNvPr id="10619" name="object 10619"/>
            <p:cNvSpPr/>
            <p:nvPr/>
          </p:nvSpPr>
          <p:spPr>
            <a:xfrm>
              <a:off x="5883516" y="8569388"/>
              <a:ext cx="10160" cy="19685"/>
            </a:xfrm>
            <a:custGeom>
              <a:avLst/>
              <a:gdLst/>
              <a:ahLst/>
              <a:cxnLst/>
              <a:rect l="l" t="t" r="r" b="b"/>
              <a:pathLst>
                <a:path w="10160" h="19684">
                  <a:moveTo>
                    <a:pt x="4914" y="0"/>
                  </a:moveTo>
                  <a:lnTo>
                    <a:pt x="0" y="1536"/>
                  </a:lnTo>
                  <a:lnTo>
                    <a:pt x="2489" y="8712"/>
                  </a:lnTo>
                  <a:lnTo>
                    <a:pt x="4000" y="14897"/>
                  </a:lnTo>
                  <a:lnTo>
                    <a:pt x="4889" y="19278"/>
                  </a:lnTo>
                  <a:lnTo>
                    <a:pt x="6781" y="18770"/>
                  </a:lnTo>
                  <a:lnTo>
                    <a:pt x="9613" y="15087"/>
                  </a:lnTo>
                  <a:lnTo>
                    <a:pt x="8432" y="10807"/>
                  </a:lnTo>
                  <a:lnTo>
                    <a:pt x="6934" y="5638"/>
                  </a:lnTo>
                  <a:lnTo>
                    <a:pt x="4914" y="0"/>
                  </a:lnTo>
                  <a:close/>
                </a:path>
              </a:pathLst>
            </a:custGeom>
            <a:solidFill>
              <a:srgbClr val="FFEA5B"/>
            </a:solidFill>
          </p:spPr>
          <p:txBody>
            <a:bodyPr wrap="square" lIns="0" tIns="0" rIns="0" bIns="0" rtlCol="0"/>
            <a:lstStyle/>
            <a:p>
              <a:endParaRPr/>
            </a:p>
          </p:txBody>
        </p:sp>
        <p:sp>
          <p:nvSpPr>
            <p:cNvPr id="10620" name="object 10620"/>
            <p:cNvSpPr/>
            <p:nvPr/>
          </p:nvSpPr>
          <p:spPr>
            <a:xfrm>
              <a:off x="5888405" y="8584476"/>
              <a:ext cx="5080" cy="4445"/>
            </a:xfrm>
            <a:custGeom>
              <a:avLst/>
              <a:gdLst/>
              <a:ahLst/>
              <a:cxnLst/>
              <a:rect l="l" t="t" r="r" b="b"/>
              <a:pathLst>
                <a:path w="5079" h="4445">
                  <a:moveTo>
                    <a:pt x="0" y="4191"/>
                  </a:moveTo>
                  <a:lnTo>
                    <a:pt x="4724" y="0"/>
                  </a:lnTo>
                </a:path>
              </a:pathLst>
            </a:custGeom>
            <a:ln w="25400">
              <a:solidFill>
                <a:srgbClr val="FFEB5A"/>
              </a:solidFill>
            </a:ln>
          </p:spPr>
          <p:txBody>
            <a:bodyPr wrap="square" lIns="0" tIns="0" rIns="0" bIns="0" rtlCol="0"/>
            <a:lstStyle/>
            <a:p>
              <a:endParaRPr/>
            </a:p>
          </p:txBody>
        </p:sp>
        <p:sp>
          <p:nvSpPr>
            <p:cNvPr id="10621" name="object 10621"/>
            <p:cNvSpPr/>
            <p:nvPr/>
          </p:nvSpPr>
          <p:spPr>
            <a:xfrm>
              <a:off x="5888431" y="8569388"/>
              <a:ext cx="5080" cy="15240"/>
            </a:xfrm>
            <a:custGeom>
              <a:avLst/>
              <a:gdLst/>
              <a:ahLst/>
              <a:cxnLst/>
              <a:rect l="l" t="t" r="r" b="b"/>
              <a:pathLst>
                <a:path w="5079" h="15240">
                  <a:moveTo>
                    <a:pt x="4699" y="15087"/>
                  </a:moveTo>
                  <a:lnTo>
                    <a:pt x="3517" y="10807"/>
                  </a:lnTo>
                  <a:lnTo>
                    <a:pt x="2019" y="5638"/>
                  </a:lnTo>
                  <a:lnTo>
                    <a:pt x="0" y="0"/>
                  </a:lnTo>
                </a:path>
              </a:pathLst>
            </a:custGeom>
            <a:ln w="25400">
              <a:solidFill>
                <a:srgbClr val="FFED63"/>
              </a:solidFill>
            </a:ln>
          </p:spPr>
          <p:txBody>
            <a:bodyPr wrap="square" lIns="0" tIns="0" rIns="0" bIns="0" rtlCol="0"/>
            <a:lstStyle/>
            <a:p>
              <a:endParaRPr/>
            </a:p>
          </p:txBody>
        </p:sp>
        <p:sp>
          <p:nvSpPr>
            <p:cNvPr id="10622" name="object 10622"/>
            <p:cNvSpPr/>
            <p:nvPr/>
          </p:nvSpPr>
          <p:spPr>
            <a:xfrm>
              <a:off x="5883516" y="8569388"/>
              <a:ext cx="5080" cy="1905"/>
            </a:xfrm>
            <a:custGeom>
              <a:avLst/>
              <a:gdLst/>
              <a:ahLst/>
              <a:cxnLst/>
              <a:rect l="l" t="t" r="r" b="b"/>
              <a:pathLst>
                <a:path w="5079" h="1904">
                  <a:moveTo>
                    <a:pt x="4914" y="0"/>
                  </a:moveTo>
                  <a:lnTo>
                    <a:pt x="0" y="1536"/>
                  </a:lnTo>
                </a:path>
              </a:pathLst>
            </a:custGeom>
            <a:ln w="25399">
              <a:solidFill>
                <a:srgbClr val="FFEA5C"/>
              </a:solidFill>
            </a:ln>
          </p:spPr>
          <p:txBody>
            <a:bodyPr wrap="square" lIns="0" tIns="0" rIns="0" bIns="0" rtlCol="0"/>
            <a:lstStyle/>
            <a:p>
              <a:endParaRPr/>
            </a:p>
          </p:txBody>
        </p:sp>
        <p:sp>
          <p:nvSpPr>
            <p:cNvPr id="10623" name="object 10623"/>
            <p:cNvSpPr/>
            <p:nvPr/>
          </p:nvSpPr>
          <p:spPr>
            <a:xfrm>
              <a:off x="5883516" y="8570925"/>
              <a:ext cx="5080" cy="17780"/>
            </a:xfrm>
            <a:custGeom>
              <a:avLst/>
              <a:gdLst/>
              <a:ahLst/>
              <a:cxnLst/>
              <a:rect l="l" t="t" r="r" b="b"/>
              <a:pathLst>
                <a:path w="5079" h="17779">
                  <a:moveTo>
                    <a:pt x="0" y="0"/>
                  </a:moveTo>
                  <a:lnTo>
                    <a:pt x="2489" y="7175"/>
                  </a:lnTo>
                  <a:lnTo>
                    <a:pt x="4000" y="13360"/>
                  </a:lnTo>
                  <a:lnTo>
                    <a:pt x="4889" y="17741"/>
                  </a:lnTo>
                </a:path>
              </a:pathLst>
            </a:custGeom>
            <a:ln w="25400">
              <a:solidFill>
                <a:srgbClr val="FFE854"/>
              </a:solidFill>
            </a:ln>
          </p:spPr>
          <p:txBody>
            <a:bodyPr wrap="square" lIns="0" tIns="0" rIns="0" bIns="0" rtlCol="0"/>
            <a:lstStyle/>
            <a:p>
              <a:endParaRPr/>
            </a:p>
          </p:txBody>
        </p:sp>
        <p:sp>
          <p:nvSpPr>
            <p:cNvPr id="10624" name="object 10624"/>
            <p:cNvSpPr/>
            <p:nvPr/>
          </p:nvSpPr>
          <p:spPr>
            <a:xfrm>
              <a:off x="5888431" y="8567978"/>
              <a:ext cx="13970" cy="26670"/>
            </a:xfrm>
            <a:custGeom>
              <a:avLst/>
              <a:gdLst/>
              <a:ahLst/>
              <a:cxnLst/>
              <a:rect l="l" t="t" r="r" b="b"/>
              <a:pathLst>
                <a:path w="13970" h="26670">
                  <a:moveTo>
                    <a:pt x="4762" y="0"/>
                  </a:moveTo>
                  <a:lnTo>
                    <a:pt x="0" y="1409"/>
                  </a:lnTo>
                  <a:lnTo>
                    <a:pt x="2661" y="9468"/>
                  </a:lnTo>
                  <a:lnTo>
                    <a:pt x="4699" y="16503"/>
                  </a:lnTo>
                  <a:lnTo>
                    <a:pt x="6250" y="22205"/>
                  </a:lnTo>
                  <a:lnTo>
                    <a:pt x="7454" y="26263"/>
                  </a:lnTo>
                  <a:lnTo>
                    <a:pt x="13652" y="24942"/>
                  </a:lnTo>
                  <a:lnTo>
                    <a:pt x="9283" y="12428"/>
                  </a:lnTo>
                  <a:lnTo>
                    <a:pt x="4762" y="0"/>
                  </a:lnTo>
                  <a:close/>
                </a:path>
              </a:pathLst>
            </a:custGeom>
            <a:solidFill>
              <a:srgbClr val="FFEF6E"/>
            </a:solidFill>
          </p:spPr>
          <p:txBody>
            <a:bodyPr wrap="square" lIns="0" tIns="0" rIns="0" bIns="0" rtlCol="0"/>
            <a:lstStyle/>
            <a:p>
              <a:endParaRPr/>
            </a:p>
          </p:txBody>
        </p:sp>
        <p:sp>
          <p:nvSpPr>
            <p:cNvPr id="10625" name="object 10625"/>
            <p:cNvSpPr/>
            <p:nvPr/>
          </p:nvSpPr>
          <p:spPr>
            <a:xfrm>
              <a:off x="5888431" y="8569388"/>
              <a:ext cx="7620" cy="25400"/>
            </a:xfrm>
            <a:custGeom>
              <a:avLst/>
              <a:gdLst/>
              <a:ahLst/>
              <a:cxnLst/>
              <a:rect l="l" t="t" r="r" b="b"/>
              <a:pathLst>
                <a:path w="7620" h="25400">
                  <a:moveTo>
                    <a:pt x="7454" y="24853"/>
                  </a:moveTo>
                  <a:lnTo>
                    <a:pt x="6250" y="20795"/>
                  </a:lnTo>
                  <a:lnTo>
                    <a:pt x="4699" y="15093"/>
                  </a:lnTo>
                  <a:lnTo>
                    <a:pt x="2661" y="8058"/>
                  </a:lnTo>
                  <a:lnTo>
                    <a:pt x="0" y="0"/>
                  </a:lnTo>
                </a:path>
              </a:pathLst>
            </a:custGeom>
            <a:ln w="25400">
              <a:solidFill>
                <a:srgbClr val="FFED62"/>
              </a:solidFill>
            </a:ln>
          </p:spPr>
          <p:txBody>
            <a:bodyPr wrap="square" lIns="0" tIns="0" rIns="0" bIns="0" rtlCol="0"/>
            <a:lstStyle/>
            <a:p>
              <a:endParaRPr/>
            </a:p>
          </p:txBody>
        </p:sp>
        <p:sp>
          <p:nvSpPr>
            <p:cNvPr id="10626" name="object 10626"/>
            <p:cNvSpPr/>
            <p:nvPr/>
          </p:nvSpPr>
          <p:spPr>
            <a:xfrm>
              <a:off x="5888431" y="8567978"/>
              <a:ext cx="5080" cy="1905"/>
            </a:xfrm>
            <a:custGeom>
              <a:avLst/>
              <a:gdLst/>
              <a:ahLst/>
              <a:cxnLst/>
              <a:rect l="l" t="t" r="r" b="b"/>
              <a:pathLst>
                <a:path w="5079" h="1904">
                  <a:moveTo>
                    <a:pt x="0" y="1409"/>
                  </a:moveTo>
                  <a:lnTo>
                    <a:pt x="4762" y="0"/>
                  </a:lnTo>
                </a:path>
              </a:pathLst>
            </a:custGeom>
            <a:ln w="25400">
              <a:solidFill>
                <a:srgbClr val="FFEF6F"/>
              </a:solidFill>
            </a:ln>
          </p:spPr>
          <p:txBody>
            <a:bodyPr wrap="square" lIns="0" tIns="0" rIns="0" bIns="0" rtlCol="0"/>
            <a:lstStyle/>
            <a:p>
              <a:endParaRPr/>
            </a:p>
          </p:txBody>
        </p:sp>
        <p:sp>
          <p:nvSpPr>
            <p:cNvPr id="10627" name="object 10627"/>
            <p:cNvSpPr/>
            <p:nvPr/>
          </p:nvSpPr>
          <p:spPr>
            <a:xfrm>
              <a:off x="5893193" y="8567978"/>
              <a:ext cx="8890" cy="25400"/>
            </a:xfrm>
            <a:custGeom>
              <a:avLst/>
              <a:gdLst/>
              <a:ahLst/>
              <a:cxnLst/>
              <a:rect l="l" t="t" r="r" b="b"/>
              <a:pathLst>
                <a:path w="8889" h="25400">
                  <a:moveTo>
                    <a:pt x="0" y="0"/>
                  </a:moveTo>
                  <a:lnTo>
                    <a:pt x="2282" y="6202"/>
                  </a:lnTo>
                  <a:lnTo>
                    <a:pt x="4521" y="12428"/>
                  </a:lnTo>
                  <a:lnTo>
                    <a:pt x="6722" y="18675"/>
                  </a:lnTo>
                  <a:lnTo>
                    <a:pt x="8889" y="24942"/>
                  </a:lnTo>
                </a:path>
              </a:pathLst>
            </a:custGeom>
            <a:ln w="25399">
              <a:solidFill>
                <a:srgbClr val="FFF27A"/>
              </a:solidFill>
            </a:ln>
          </p:spPr>
          <p:txBody>
            <a:bodyPr wrap="square" lIns="0" tIns="0" rIns="0" bIns="0" rtlCol="0"/>
            <a:lstStyle/>
            <a:p>
              <a:endParaRPr/>
            </a:p>
          </p:txBody>
        </p:sp>
        <p:sp>
          <p:nvSpPr>
            <p:cNvPr id="10628" name="object 10628"/>
            <p:cNvSpPr/>
            <p:nvPr/>
          </p:nvSpPr>
          <p:spPr>
            <a:xfrm>
              <a:off x="5895886" y="8592921"/>
              <a:ext cx="6350" cy="1905"/>
            </a:xfrm>
            <a:custGeom>
              <a:avLst/>
              <a:gdLst/>
              <a:ahLst/>
              <a:cxnLst/>
              <a:rect l="l" t="t" r="r" b="b"/>
              <a:pathLst>
                <a:path w="6350" h="1904">
                  <a:moveTo>
                    <a:pt x="6197" y="0"/>
                  </a:moveTo>
                  <a:lnTo>
                    <a:pt x="0" y="1320"/>
                  </a:lnTo>
                </a:path>
              </a:pathLst>
            </a:custGeom>
            <a:ln w="25400">
              <a:solidFill>
                <a:srgbClr val="FFF06C"/>
              </a:solidFill>
            </a:ln>
          </p:spPr>
          <p:txBody>
            <a:bodyPr wrap="square" lIns="0" tIns="0" rIns="0" bIns="0" rtlCol="0"/>
            <a:lstStyle/>
            <a:p>
              <a:endParaRPr/>
            </a:p>
          </p:txBody>
        </p:sp>
        <p:sp>
          <p:nvSpPr>
            <p:cNvPr id="10629" name="object 10629"/>
            <p:cNvSpPr/>
            <p:nvPr/>
          </p:nvSpPr>
          <p:spPr>
            <a:xfrm>
              <a:off x="5908281" y="8610600"/>
              <a:ext cx="19685" cy="44450"/>
            </a:xfrm>
            <a:custGeom>
              <a:avLst/>
              <a:gdLst/>
              <a:ahLst/>
              <a:cxnLst/>
              <a:rect l="l" t="t" r="r" b="b"/>
              <a:pathLst>
                <a:path w="19685" h="44450">
                  <a:moveTo>
                    <a:pt x="4356" y="0"/>
                  </a:moveTo>
                  <a:lnTo>
                    <a:pt x="0" y="723"/>
                  </a:lnTo>
                  <a:lnTo>
                    <a:pt x="10838" y="33442"/>
                  </a:lnTo>
                  <a:lnTo>
                    <a:pt x="14516" y="44297"/>
                  </a:lnTo>
                  <a:lnTo>
                    <a:pt x="19608" y="43967"/>
                  </a:lnTo>
                  <a:lnTo>
                    <a:pt x="4356" y="0"/>
                  </a:lnTo>
                  <a:close/>
                </a:path>
              </a:pathLst>
            </a:custGeom>
            <a:solidFill>
              <a:srgbClr val="FFF373"/>
            </a:solidFill>
          </p:spPr>
          <p:txBody>
            <a:bodyPr wrap="square" lIns="0" tIns="0" rIns="0" bIns="0" rtlCol="0"/>
            <a:lstStyle/>
            <a:p>
              <a:endParaRPr/>
            </a:p>
          </p:txBody>
        </p:sp>
        <p:sp>
          <p:nvSpPr>
            <p:cNvPr id="10630" name="object 10630"/>
            <p:cNvSpPr/>
            <p:nvPr/>
          </p:nvSpPr>
          <p:spPr>
            <a:xfrm>
              <a:off x="5922797" y="8654567"/>
              <a:ext cx="5715" cy="635"/>
            </a:xfrm>
            <a:custGeom>
              <a:avLst/>
              <a:gdLst/>
              <a:ahLst/>
              <a:cxnLst/>
              <a:rect l="l" t="t" r="r" b="b"/>
              <a:pathLst>
                <a:path w="5714" h="634">
                  <a:moveTo>
                    <a:pt x="0" y="330"/>
                  </a:moveTo>
                  <a:lnTo>
                    <a:pt x="5092" y="0"/>
                  </a:lnTo>
                </a:path>
              </a:pathLst>
            </a:custGeom>
            <a:ln w="25400">
              <a:solidFill>
                <a:srgbClr val="FFF267"/>
              </a:solidFill>
            </a:ln>
          </p:spPr>
          <p:txBody>
            <a:bodyPr wrap="square" lIns="0" tIns="0" rIns="0" bIns="0" rtlCol="0"/>
            <a:lstStyle/>
            <a:p>
              <a:endParaRPr/>
            </a:p>
          </p:txBody>
        </p:sp>
        <p:sp>
          <p:nvSpPr>
            <p:cNvPr id="10631" name="object 10631"/>
            <p:cNvSpPr/>
            <p:nvPr/>
          </p:nvSpPr>
          <p:spPr>
            <a:xfrm>
              <a:off x="5912637" y="8610600"/>
              <a:ext cx="15875" cy="44450"/>
            </a:xfrm>
            <a:custGeom>
              <a:avLst/>
              <a:gdLst/>
              <a:ahLst/>
              <a:cxnLst/>
              <a:rect l="l" t="t" r="r" b="b"/>
              <a:pathLst>
                <a:path w="15875" h="44450">
                  <a:moveTo>
                    <a:pt x="15252" y="43967"/>
                  </a:moveTo>
                  <a:lnTo>
                    <a:pt x="11444" y="33045"/>
                  </a:lnTo>
                  <a:lnTo>
                    <a:pt x="7645" y="22055"/>
                  </a:lnTo>
                  <a:lnTo>
                    <a:pt x="3836" y="11029"/>
                  </a:lnTo>
                  <a:lnTo>
                    <a:pt x="0" y="0"/>
                  </a:lnTo>
                </a:path>
              </a:pathLst>
            </a:custGeom>
            <a:ln w="25399">
              <a:solidFill>
                <a:srgbClr val="FEF47A"/>
              </a:solidFill>
            </a:ln>
          </p:spPr>
          <p:txBody>
            <a:bodyPr wrap="square" lIns="0" tIns="0" rIns="0" bIns="0" rtlCol="0"/>
            <a:lstStyle/>
            <a:p>
              <a:endParaRPr/>
            </a:p>
          </p:txBody>
        </p:sp>
        <p:sp>
          <p:nvSpPr>
            <p:cNvPr id="10632" name="object 10632"/>
            <p:cNvSpPr/>
            <p:nvPr/>
          </p:nvSpPr>
          <p:spPr>
            <a:xfrm>
              <a:off x="5908281" y="8610600"/>
              <a:ext cx="4445" cy="1270"/>
            </a:xfrm>
            <a:custGeom>
              <a:avLst/>
              <a:gdLst/>
              <a:ahLst/>
              <a:cxnLst/>
              <a:rect l="l" t="t" r="r" b="b"/>
              <a:pathLst>
                <a:path w="4445" h="1270">
                  <a:moveTo>
                    <a:pt x="4356" y="0"/>
                  </a:moveTo>
                  <a:lnTo>
                    <a:pt x="0" y="723"/>
                  </a:lnTo>
                </a:path>
              </a:pathLst>
            </a:custGeom>
            <a:ln w="25400">
              <a:solidFill>
                <a:srgbClr val="FEF47F"/>
              </a:solidFill>
            </a:ln>
          </p:spPr>
          <p:txBody>
            <a:bodyPr wrap="square" lIns="0" tIns="0" rIns="0" bIns="0" rtlCol="0"/>
            <a:lstStyle/>
            <a:p>
              <a:endParaRPr/>
            </a:p>
          </p:txBody>
        </p:sp>
        <p:sp>
          <p:nvSpPr>
            <p:cNvPr id="10633" name="object 10633"/>
            <p:cNvSpPr/>
            <p:nvPr/>
          </p:nvSpPr>
          <p:spPr>
            <a:xfrm>
              <a:off x="5908281" y="8611324"/>
              <a:ext cx="14604" cy="43815"/>
            </a:xfrm>
            <a:custGeom>
              <a:avLst/>
              <a:gdLst/>
              <a:ahLst/>
              <a:cxnLst/>
              <a:rect l="l" t="t" r="r" b="b"/>
              <a:pathLst>
                <a:path w="14604" h="43815">
                  <a:moveTo>
                    <a:pt x="0" y="0"/>
                  </a:moveTo>
                  <a:lnTo>
                    <a:pt x="3612" y="10912"/>
                  </a:lnTo>
                  <a:lnTo>
                    <a:pt x="7215" y="21824"/>
                  </a:lnTo>
                  <a:lnTo>
                    <a:pt x="10838" y="32718"/>
                  </a:lnTo>
                  <a:lnTo>
                    <a:pt x="14516" y="43573"/>
                  </a:lnTo>
                </a:path>
              </a:pathLst>
            </a:custGeom>
            <a:ln w="25400">
              <a:solidFill>
                <a:srgbClr val="FFF26C"/>
              </a:solidFill>
            </a:ln>
          </p:spPr>
          <p:txBody>
            <a:bodyPr wrap="square" lIns="0" tIns="0" rIns="0" bIns="0" rtlCol="0"/>
            <a:lstStyle/>
            <a:p>
              <a:endParaRPr/>
            </a:p>
          </p:txBody>
        </p:sp>
        <p:sp>
          <p:nvSpPr>
            <p:cNvPr id="10634" name="object 10634"/>
            <p:cNvSpPr/>
            <p:nvPr/>
          </p:nvSpPr>
          <p:spPr>
            <a:xfrm>
              <a:off x="5900927" y="8589099"/>
              <a:ext cx="9525" cy="22225"/>
            </a:xfrm>
            <a:custGeom>
              <a:avLst/>
              <a:gdLst/>
              <a:ahLst/>
              <a:cxnLst/>
              <a:rect l="l" t="t" r="r" b="b"/>
              <a:pathLst>
                <a:path w="9525" h="22225">
                  <a:moveTo>
                    <a:pt x="1917" y="0"/>
                  </a:moveTo>
                  <a:lnTo>
                    <a:pt x="0" y="457"/>
                  </a:lnTo>
                  <a:lnTo>
                    <a:pt x="2501" y="7696"/>
                  </a:lnTo>
                  <a:lnTo>
                    <a:pt x="7353" y="22224"/>
                  </a:lnTo>
                  <a:lnTo>
                    <a:pt x="9525" y="21882"/>
                  </a:lnTo>
                  <a:lnTo>
                    <a:pt x="4495" y="7264"/>
                  </a:lnTo>
                  <a:lnTo>
                    <a:pt x="1917" y="0"/>
                  </a:lnTo>
                  <a:close/>
                </a:path>
              </a:pathLst>
            </a:custGeom>
            <a:solidFill>
              <a:srgbClr val="FFF37C"/>
            </a:solidFill>
          </p:spPr>
          <p:txBody>
            <a:bodyPr wrap="square" lIns="0" tIns="0" rIns="0" bIns="0" rtlCol="0"/>
            <a:lstStyle/>
            <a:p>
              <a:endParaRPr/>
            </a:p>
          </p:txBody>
        </p:sp>
        <p:sp>
          <p:nvSpPr>
            <p:cNvPr id="10635" name="object 10635"/>
            <p:cNvSpPr/>
            <p:nvPr/>
          </p:nvSpPr>
          <p:spPr>
            <a:xfrm>
              <a:off x="5908281" y="8610981"/>
              <a:ext cx="2540" cy="635"/>
            </a:xfrm>
            <a:custGeom>
              <a:avLst/>
              <a:gdLst/>
              <a:ahLst/>
              <a:cxnLst/>
              <a:rect l="l" t="t" r="r" b="b"/>
              <a:pathLst>
                <a:path w="2539" h="634">
                  <a:moveTo>
                    <a:pt x="0" y="342"/>
                  </a:moveTo>
                  <a:lnTo>
                    <a:pt x="2171" y="0"/>
                  </a:lnTo>
                </a:path>
              </a:pathLst>
            </a:custGeom>
            <a:ln w="25400">
              <a:solidFill>
                <a:srgbClr val="FFF379"/>
              </a:solidFill>
            </a:ln>
          </p:spPr>
          <p:txBody>
            <a:bodyPr wrap="square" lIns="0" tIns="0" rIns="0" bIns="0" rtlCol="0"/>
            <a:lstStyle/>
            <a:p>
              <a:endParaRPr/>
            </a:p>
          </p:txBody>
        </p:sp>
        <p:sp>
          <p:nvSpPr>
            <p:cNvPr id="10636" name="object 10636"/>
            <p:cNvSpPr/>
            <p:nvPr/>
          </p:nvSpPr>
          <p:spPr>
            <a:xfrm>
              <a:off x="5902845" y="8589099"/>
              <a:ext cx="7620" cy="22225"/>
            </a:xfrm>
            <a:custGeom>
              <a:avLst/>
              <a:gdLst/>
              <a:ahLst/>
              <a:cxnLst/>
              <a:rect l="l" t="t" r="r" b="b"/>
              <a:pathLst>
                <a:path w="7620" h="22225">
                  <a:moveTo>
                    <a:pt x="7607" y="21882"/>
                  </a:moveTo>
                  <a:lnTo>
                    <a:pt x="5105" y="14566"/>
                  </a:lnTo>
                  <a:lnTo>
                    <a:pt x="2578" y="7264"/>
                  </a:lnTo>
                  <a:lnTo>
                    <a:pt x="0" y="0"/>
                  </a:lnTo>
                </a:path>
              </a:pathLst>
            </a:custGeom>
            <a:ln w="25400">
              <a:solidFill>
                <a:srgbClr val="FEF482"/>
              </a:solidFill>
            </a:ln>
          </p:spPr>
          <p:txBody>
            <a:bodyPr wrap="square" lIns="0" tIns="0" rIns="0" bIns="0" rtlCol="0"/>
            <a:lstStyle/>
            <a:p>
              <a:endParaRPr/>
            </a:p>
          </p:txBody>
        </p:sp>
        <p:sp>
          <p:nvSpPr>
            <p:cNvPr id="10637" name="object 10637"/>
            <p:cNvSpPr/>
            <p:nvPr/>
          </p:nvSpPr>
          <p:spPr>
            <a:xfrm>
              <a:off x="5900927" y="8589099"/>
              <a:ext cx="2540" cy="635"/>
            </a:xfrm>
            <a:custGeom>
              <a:avLst/>
              <a:gdLst/>
              <a:ahLst/>
              <a:cxnLst/>
              <a:rect l="l" t="t" r="r" b="b"/>
              <a:pathLst>
                <a:path w="2539" h="634">
                  <a:moveTo>
                    <a:pt x="1917" y="0"/>
                  </a:moveTo>
                  <a:lnTo>
                    <a:pt x="0" y="457"/>
                  </a:lnTo>
                </a:path>
              </a:pathLst>
            </a:custGeom>
            <a:ln w="25400">
              <a:solidFill>
                <a:srgbClr val="FEF380"/>
              </a:solidFill>
            </a:ln>
          </p:spPr>
          <p:txBody>
            <a:bodyPr wrap="square" lIns="0" tIns="0" rIns="0" bIns="0" rtlCol="0"/>
            <a:lstStyle/>
            <a:p>
              <a:endParaRPr/>
            </a:p>
          </p:txBody>
        </p:sp>
        <p:sp>
          <p:nvSpPr>
            <p:cNvPr id="10638" name="object 10638"/>
            <p:cNvSpPr/>
            <p:nvPr/>
          </p:nvSpPr>
          <p:spPr>
            <a:xfrm>
              <a:off x="5900927" y="8589556"/>
              <a:ext cx="7620" cy="22225"/>
            </a:xfrm>
            <a:custGeom>
              <a:avLst/>
              <a:gdLst/>
              <a:ahLst/>
              <a:cxnLst/>
              <a:rect l="l" t="t" r="r" b="b"/>
              <a:pathLst>
                <a:path w="7620" h="22225">
                  <a:moveTo>
                    <a:pt x="0" y="0"/>
                  </a:moveTo>
                  <a:lnTo>
                    <a:pt x="2501" y="7239"/>
                  </a:lnTo>
                  <a:lnTo>
                    <a:pt x="4940" y="14503"/>
                  </a:lnTo>
                  <a:lnTo>
                    <a:pt x="7353" y="21767"/>
                  </a:lnTo>
                </a:path>
              </a:pathLst>
            </a:custGeom>
            <a:ln w="25400">
              <a:solidFill>
                <a:srgbClr val="FFF277"/>
              </a:solidFill>
            </a:ln>
          </p:spPr>
          <p:txBody>
            <a:bodyPr wrap="square" lIns="0" tIns="0" rIns="0" bIns="0" rtlCol="0"/>
            <a:lstStyle/>
            <a:p>
              <a:endParaRPr/>
            </a:p>
          </p:txBody>
        </p:sp>
        <p:sp>
          <p:nvSpPr>
            <p:cNvPr id="10639" name="object 10639"/>
            <p:cNvSpPr/>
            <p:nvPr/>
          </p:nvSpPr>
          <p:spPr>
            <a:xfrm>
              <a:off x="5893193" y="8567496"/>
              <a:ext cx="10160" cy="22225"/>
            </a:xfrm>
            <a:custGeom>
              <a:avLst/>
              <a:gdLst/>
              <a:ahLst/>
              <a:cxnLst/>
              <a:rect l="l" t="t" r="r" b="b"/>
              <a:pathLst>
                <a:path w="10160" h="22225">
                  <a:moveTo>
                    <a:pt x="1739" y="0"/>
                  </a:moveTo>
                  <a:lnTo>
                    <a:pt x="0" y="482"/>
                  </a:lnTo>
                  <a:lnTo>
                    <a:pt x="2666" y="7632"/>
                  </a:lnTo>
                  <a:lnTo>
                    <a:pt x="5232" y="14833"/>
                  </a:lnTo>
                  <a:lnTo>
                    <a:pt x="7734" y="22059"/>
                  </a:lnTo>
                  <a:lnTo>
                    <a:pt x="9651" y="21602"/>
                  </a:lnTo>
                  <a:lnTo>
                    <a:pt x="7073" y="14350"/>
                  </a:lnTo>
                  <a:lnTo>
                    <a:pt x="4432" y="7137"/>
                  </a:lnTo>
                  <a:lnTo>
                    <a:pt x="1739" y="0"/>
                  </a:lnTo>
                  <a:close/>
                </a:path>
              </a:pathLst>
            </a:custGeom>
            <a:solidFill>
              <a:srgbClr val="FEF381"/>
            </a:solidFill>
          </p:spPr>
          <p:txBody>
            <a:bodyPr wrap="square" lIns="0" tIns="0" rIns="0" bIns="0" rtlCol="0"/>
            <a:lstStyle/>
            <a:p>
              <a:endParaRPr/>
            </a:p>
          </p:txBody>
        </p:sp>
        <p:sp>
          <p:nvSpPr>
            <p:cNvPr id="10640" name="object 10640"/>
            <p:cNvSpPr/>
            <p:nvPr/>
          </p:nvSpPr>
          <p:spPr>
            <a:xfrm>
              <a:off x="5900927" y="8589099"/>
              <a:ext cx="2540" cy="635"/>
            </a:xfrm>
            <a:custGeom>
              <a:avLst/>
              <a:gdLst/>
              <a:ahLst/>
              <a:cxnLst/>
              <a:rect l="l" t="t" r="r" b="b"/>
              <a:pathLst>
                <a:path w="2539" h="634">
                  <a:moveTo>
                    <a:pt x="0" y="457"/>
                  </a:moveTo>
                  <a:lnTo>
                    <a:pt x="1917" y="0"/>
                  </a:lnTo>
                </a:path>
              </a:pathLst>
            </a:custGeom>
            <a:ln w="25400">
              <a:solidFill>
                <a:srgbClr val="FEF380"/>
              </a:solidFill>
            </a:ln>
          </p:spPr>
          <p:txBody>
            <a:bodyPr wrap="square" lIns="0" tIns="0" rIns="0" bIns="0" rtlCol="0"/>
            <a:lstStyle/>
            <a:p>
              <a:endParaRPr/>
            </a:p>
          </p:txBody>
        </p:sp>
        <p:sp>
          <p:nvSpPr>
            <p:cNvPr id="10641" name="object 10641"/>
            <p:cNvSpPr/>
            <p:nvPr/>
          </p:nvSpPr>
          <p:spPr>
            <a:xfrm>
              <a:off x="5894933" y="8567496"/>
              <a:ext cx="8255" cy="22225"/>
            </a:xfrm>
            <a:custGeom>
              <a:avLst/>
              <a:gdLst/>
              <a:ahLst/>
              <a:cxnLst/>
              <a:rect l="l" t="t" r="r" b="b"/>
              <a:pathLst>
                <a:path w="8254" h="22225">
                  <a:moveTo>
                    <a:pt x="7912" y="21602"/>
                  </a:moveTo>
                  <a:lnTo>
                    <a:pt x="5334" y="14350"/>
                  </a:lnTo>
                  <a:lnTo>
                    <a:pt x="2692" y="7137"/>
                  </a:lnTo>
                  <a:lnTo>
                    <a:pt x="0" y="0"/>
                  </a:lnTo>
                </a:path>
              </a:pathLst>
            </a:custGeom>
            <a:ln w="25400">
              <a:solidFill>
                <a:srgbClr val="FEF489"/>
              </a:solidFill>
            </a:ln>
          </p:spPr>
          <p:txBody>
            <a:bodyPr wrap="square" lIns="0" tIns="0" rIns="0" bIns="0" rtlCol="0"/>
            <a:lstStyle/>
            <a:p>
              <a:endParaRPr/>
            </a:p>
          </p:txBody>
        </p:sp>
        <p:sp>
          <p:nvSpPr>
            <p:cNvPr id="10642" name="object 10642"/>
            <p:cNvSpPr/>
            <p:nvPr/>
          </p:nvSpPr>
          <p:spPr>
            <a:xfrm>
              <a:off x="5893193" y="8567496"/>
              <a:ext cx="1905" cy="635"/>
            </a:xfrm>
            <a:custGeom>
              <a:avLst/>
              <a:gdLst/>
              <a:ahLst/>
              <a:cxnLst/>
              <a:rect l="l" t="t" r="r" b="b"/>
              <a:pathLst>
                <a:path w="1904" h="634">
                  <a:moveTo>
                    <a:pt x="1739" y="0"/>
                  </a:moveTo>
                  <a:lnTo>
                    <a:pt x="0" y="482"/>
                  </a:lnTo>
                </a:path>
              </a:pathLst>
            </a:custGeom>
            <a:ln w="25400">
              <a:solidFill>
                <a:srgbClr val="FEF282"/>
              </a:solidFill>
            </a:ln>
          </p:spPr>
          <p:txBody>
            <a:bodyPr wrap="square" lIns="0" tIns="0" rIns="0" bIns="0" rtlCol="0"/>
            <a:lstStyle/>
            <a:p>
              <a:endParaRPr/>
            </a:p>
          </p:txBody>
        </p:sp>
        <p:sp>
          <p:nvSpPr>
            <p:cNvPr id="10643" name="object 10643"/>
            <p:cNvSpPr/>
            <p:nvPr/>
          </p:nvSpPr>
          <p:spPr>
            <a:xfrm>
              <a:off x="5893193" y="8567978"/>
              <a:ext cx="8255" cy="21590"/>
            </a:xfrm>
            <a:custGeom>
              <a:avLst/>
              <a:gdLst/>
              <a:ahLst/>
              <a:cxnLst/>
              <a:rect l="l" t="t" r="r" b="b"/>
              <a:pathLst>
                <a:path w="8254" h="21590">
                  <a:moveTo>
                    <a:pt x="0" y="0"/>
                  </a:moveTo>
                  <a:lnTo>
                    <a:pt x="2666" y="7150"/>
                  </a:lnTo>
                  <a:lnTo>
                    <a:pt x="5232" y="14350"/>
                  </a:lnTo>
                  <a:lnTo>
                    <a:pt x="7734" y="21577"/>
                  </a:lnTo>
                </a:path>
              </a:pathLst>
            </a:custGeom>
            <a:ln w="25400">
              <a:solidFill>
                <a:srgbClr val="FFF27A"/>
              </a:solidFill>
            </a:ln>
          </p:spPr>
          <p:txBody>
            <a:bodyPr wrap="square" lIns="0" tIns="0" rIns="0" bIns="0" rtlCol="0"/>
            <a:lstStyle/>
            <a:p>
              <a:endParaRPr/>
            </a:p>
          </p:txBody>
        </p:sp>
        <p:sp>
          <p:nvSpPr>
            <p:cNvPr id="10644" name="object 10644"/>
            <p:cNvSpPr/>
            <p:nvPr/>
          </p:nvSpPr>
          <p:spPr>
            <a:xfrm>
              <a:off x="5902845" y="8588629"/>
              <a:ext cx="10160" cy="22860"/>
            </a:xfrm>
            <a:custGeom>
              <a:avLst/>
              <a:gdLst/>
              <a:ahLst/>
              <a:cxnLst/>
              <a:rect l="l" t="t" r="r" b="b"/>
              <a:pathLst>
                <a:path w="10160" h="22859">
                  <a:moveTo>
                    <a:pt x="1955" y="0"/>
                  </a:moveTo>
                  <a:lnTo>
                    <a:pt x="0" y="469"/>
                  </a:lnTo>
                  <a:lnTo>
                    <a:pt x="2578" y="7734"/>
                  </a:lnTo>
                  <a:lnTo>
                    <a:pt x="7607" y="22352"/>
                  </a:lnTo>
                  <a:lnTo>
                    <a:pt x="9791" y="21971"/>
                  </a:lnTo>
                  <a:lnTo>
                    <a:pt x="4622" y="7277"/>
                  </a:lnTo>
                  <a:lnTo>
                    <a:pt x="1955" y="0"/>
                  </a:lnTo>
                  <a:close/>
                </a:path>
              </a:pathLst>
            </a:custGeom>
            <a:solidFill>
              <a:srgbClr val="FEF48A"/>
            </a:solidFill>
          </p:spPr>
          <p:txBody>
            <a:bodyPr wrap="square" lIns="0" tIns="0" rIns="0" bIns="0" rtlCol="0"/>
            <a:lstStyle/>
            <a:p>
              <a:endParaRPr/>
            </a:p>
          </p:txBody>
        </p:sp>
        <p:sp>
          <p:nvSpPr>
            <p:cNvPr id="10645" name="object 10645"/>
            <p:cNvSpPr/>
            <p:nvPr/>
          </p:nvSpPr>
          <p:spPr>
            <a:xfrm>
              <a:off x="5910452" y="8610600"/>
              <a:ext cx="2540" cy="635"/>
            </a:xfrm>
            <a:custGeom>
              <a:avLst/>
              <a:gdLst/>
              <a:ahLst/>
              <a:cxnLst/>
              <a:rect l="l" t="t" r="r" b="b"/>
              <a:pathLst>
                <a:path w="2539" h="634">
                  <a:moveTo>
                    <a:pt x="0" y="381"/>
                  </a:moveTo>
                  <a:lnTo>
                    <a:pt x="2184" y="0"/>
                  </a:lnTo>
                </a:path>
              </a:pathLst>
            </a:custGeom>
            <a:ln w="25400">
              <a:solidFill>
                <a:srgbClr val="FEF484"/>
              </a:solidFill>
            </a:ln>
          </p:spPr>
          <p:txBody>
            <a:bodyPr wrap="square" lIns="0" tIns="0" rIns="0" bIns="0" rtlCol="0"/>
            <a:lstStyle/>
            <a:p>
              <a:endParaRPr/>
            </a:p>
          </p:txBody>
        </p:sp>
        <p:sp>
          <p:nvSpPr>
            <p:cNvPr id="10646" name="object 10646"/>
            <p:cNvSpPr/>
            <p:nvPr/>
          </p:nvSpPr>
          <p:spPr>
            <a:xfrm>
              <a:off x="5904801" y="8588629"/>
              <a:ext cx="8255" cy="22225"/>
            </a:xfrm>
            <a:custGeom>
              <a:avLst/>
              <a:gdLst/>
              <a:ahLst/>
              <a:cxnLst/>
              <a:rect l="l" t="t" r="r" b="b"/>
              <a:pathLst>
                <a:path w="8254" h="22225">
                  <a:moveTo>
                    <a:pt x="7835" y="21971"/>
                  </a:moveTo>
                  <a:lnTo>
                    <a:pt x="5270" y="14617"/>
                  </a:lnTo>
                  <a:lnTo>
                    <a:pt x="2666" y="7277"/>
                  </a:lnTo>
                  <a:lnTo>
                    <a:pt x="0" y="0"/>
                  </a:lnTo>
                </a:path>
              </a:pathLst>
            </a:custGeom>
            <a:ln w="25400">
              <a:solidFill>
                <a:srgbClr val="FEF591"/>
              </a:solidFill>
            </a:ln>
          </p:spPr>
          <p:txBody>
            <a:bodyPr wrap="square" lIns="0" tIns="0" rIns="0" bIns="0" rtlCol="0"/>
            <a:lstStyle/>
            <a:p>
              <a:endParaRPr/>
            </a:p>
          </p:txBody>
        </p:sp>
        <p:sp>
          <p:nvSpPr>
            <p:cNvPr id="10647" name="object 10647"/>
            <p:cNvSpPr/>
            <p:nvPr/>
          </p:nvSpPr>
          <p:spPr>
            <a:xfrm>
              <a:off x="5902845" y="8588629"/>
              <a:ext cx="2540" cy="635"/>
            </a:xfrm>
            <a:custGeom>
              <a:avLst/>
              <a:gdLst/>
              <a:ahLst/>
              <a:cxnLst/>
              <a:rect l="l" t="t" r="r" b="b"/>
              <a:pathLst>
                <a:path w="2539" h="634">
                  <a:moveTo>
                    <a:pt x="1955" y="0"/>
                  </a:moveTo>
                  <a:lnTo>
                    <a:pt x="0" y="469"/>
                  </a:lnTo>
                </a:path>
              </a:pathLst>
            </a:custGeom>
            <a:ln w="25400">
              <a:solidFill>
                <a:srgbClr val="FEF58F"/>
              </a:solidFill>
            </a:ln>
          </p:spPr>
          <p:txBody>
            <a:bodyPr wrap="square" lIns="0" tIns="0" rIns="0" bIns="0" rtlCol="0"/>
            <a:lstStyle/>
            <a:p>
              <a:endParaRPr/>
            </a:p>
          </p:txBody>
        </p:sp>
        <p:sp>
          <p:nvSpPr>
            <p:cNvPr id="10648" name="object 10648"/>
            <p:cNvSpPr/>
            <p:nvPr/>
          </p:nvSpPr>
          <p:spPr>
            <a:xfrm>
              <a:off x="5902845" y="8589099"/>
              <a:ext cx="7620" cy="22225"/>
            </a:xfrm>
            <a:custGeom>
              <a:avLst/>
              <a:gdLst/>
              <a:ahLst/>
              <a:cxnLst/>
              <a:rect l="l" t="t" r="r" b="b"/>
              <a:pathLst>
                <a:path w="7620" h="22225">
                  <a:moveTo>
                    <a:pt x="0" y="0"/>
                  </a:moveTo>
                  <a:lnTo>
                    <a:pt x="2578" y="7264"/>
                  </a:lnTo>
                  <a:lnTo>
                    <a:pt x="5105" y="14566"/>
                  </a:lnTo>
                  <a:lnTo>
                    <a:pt x="7607" y="21882"/>
                  </a:lnTo>
                </a:path>
              </a:pathLst>
            </a:custGeom>
            <a:ln w="25400">
              <a:solidFill>
                <a:srgbClr val="FEF482"/>
              </a:solidFill>
            </a:ln>
          </p:spPr>
          <p:txBody>
            <a:bodyPr wrap="square" lIns="0" tIns="0" rIns="0" bIns="0" rtlCol="0"/>
            <a:lstStyle/>
            <a:p>
              <a:endParaRPr/>
            </a:p>
          </p:txBody>
        </p:sp>
        <p:sp>
          <p:nvSpPr>
            <p:cNvPr id="10649" name="object 10649"/>
            <p:cNvSpPr/>
            <p:nvPr/>
          </p:nvSpPr>
          <p:spPr>
            <a:xfrm>
              <a:off x="5894933" y="8567026"/>
              <a:ext cx="10160" cy="22225"/>
            </a:xfrm>
            <a:custGeom>
              <a:avLst/>
              <a:gdLst/>
              <a:ahLst/>
              <a:cxnLst/>
              <a:rect l="l" t="t" r="r" b="b"/>
              <a:pathLst>
                <a:path w="10160" h="22225">
                  <a:moveTo>
                    <a:pt x="1701" y="0"/>
                  </a:moveTo>
                  <a:lnTo>
                    <a:pt x="0" y="469"/>
                  </a:lnTo>
                  <a:lnTo>
                    <a:pt x="2692" y="7607"/>
                  </a:lnTo>
                  <a:lnTo>
                    <a:pt x="5334" y="14820"/>
                  </a:lnTo>
                  <a:lnTo>
                    <a:pt x="7912" y="22072"/>
                  </a:lnTo>
                  <a:lnTo>
                    <a:pt x="9867" y="21602"/>
                  </a:lnTo>
                  <a:lnTo>
                    <a:pt x="7213" y="14338"/>
                  </a:lnTo>
                  <a:lnTo>
                    <a:pt x="4495" y="7112"/>
                  </a:lnTo>
                  <a:lnTo>
                    <a:pt x="1701" y="0"/>
                  </a:lnTo>
                  <a:close/>
                </a:path>
              </a:pathLst>
            </a:custGeom>
            <a:solidFill>
              <a:srgbClr val="FEF591"/>
            </a:solidFill>
          </p:spPr>
          <p:txBody>
            <a:bodyPr wrap="square" lIns="0" tIns="0" rIns="0" bIns="0" rtlCol="0"/>
            <a:lstStyle/>
            <a:p>
              <a:endParaRPr/>
            </a:p>
          </p:txBody>
        </p:sp>
        <p:sp>
          <p:nvSpPr>
            <p:cNvPr id="10650" name="object 10650"/>
            <p:cNvSpPr/>
            <p:nvPr/>
          </p:nvSpPr>
          <p:spPr>
            <a:xfrm>
              <a:off x="5902845" y="8588629"/>
              <a:ext cx="2540" cy="635"/>
            </a:xfrm>
            <a:custGeom>
              <a:avLst/>
              <a:gdLst/>
              <a:ahLst/>
              <a:cxnLst/>
              <a:rect l="l" t="t" r="r" b="b"/>
              <a:pathLst>
                <a:path w="2539" h="634">
                  <a:moveTo>
                    <a:pt x="0" y="469"/>
                  </a:moveTo>
                  <a:lnTo>
                    <a:pt x="1955" y="0"/>
                  </a:lnTo>
                </a:path>
              </a:pathLst>
            </a:custGeom>
            <a:ln w="25400">
              <a:solidFill>
                <a:srgbClr val="FEF58F"/>
              </a:solidFill>
            </a:ln>
          </p:spPr>
          <p:txBody>
            <a:bodyPr wrap="square" lIns="0" tIns="0" rIns="0" bIns="0" rtlCol="0"/>
            <a:lstStyle/>
            <a:p>
              <a:endParaRPr/>
            </a:p>
          </p:txBody>
        </p:sp>
        <p:sp>
          <p:nvSpPr>
            <p:cNvPr id="10651" name="object 10651"/>
            <p:cNvSpPr/>
            <p:nvPr/>
          </p:nvSpPr>
          <p:spPr>
            <a:xfrm>
              <a:off x="5896635" y="8567026"/>
              <a:ext cx="8255" cy="22225"/>
            </a:xfrm>
            <a:custGeom>
              <a:avLst/>
              <a:gdLst/>
              <a:ahLst/>
              <a:cxnLst/>
              <a:rect l="l" t="t" r="r" b="b"/>
              <a:pathLst>
                <a:path w="8254" h="22225">
                  <a:moveTo>
                    <a:pt x="8166" y="21602"/>
                  </a:moveTo>
                  <a:lnTo>
                    <a:pt x="5511" y="14338"/>
                  </a:lnTo>
                  <a:lnTo>
                    <a:pt x="2793" y="7112"/>
                  </a:lnTo>
                  <a:lnTo>
                    <a:pt x="0" y="0"/>
                  </a:lnTo>
                </a:path>
              </a:pathLst>
            </a:custGeom>
            <a:ln w="25400">
              <a:solidFill>
                <a:srgbClr val="FDF69A"/>
              </a:solidFill>
            </a:ln>
          </p:spPr>
          <p:txBody>
            <a:bodyPr wrap="square" lIns="0" tIns="0" rIns="0" bIns="0" rtlCol="0"/>
            <a:lstStyle/>
            <a:p>
              <a:endParaRPr/>
            </a:p>
          </p:txBody>
        </p:sp>
        <p:sp>
          <p:nvSpPr>
            <p:cNvPr id="10652" name="object 10652"/>
            <p:cNvSpPr/>
            <p:nvPr/>
          </p:nvSpPr>
          <p:spPr>
            <a:xfrm>
              <a:off x="5894933" y="8567026"/>
              <a:ext cx="1905" cy="635"/>
            </a:xfrm>
            <a:custGeom>
              <a:avLst/>
              <a:gdLst/>
              <a:ahLst/>
              <a:cxnLst/>
              <a:rect l="l" t="t" r="r" b="b"/>
              <a:pathLst>
                <a:path w="1904" h="634">
                  <a:moveTo>
                    <a:pt x="1701" y="0"/>
                  </a:moveTo>
                  <a:lnTo>
                    <a:pt x="0" y="469"/>
                  </a:lnTo>
                </a:path>
              </a:pathLst>
            </a:custGeom>
            <a:ln w="25400">
              <a:solidFill>
                <a:srgbClr val="FEF493"/>
              </a:solidFill>
            </a:ln>
          </p:spPr>
          <p:txBody>
            <a:bodyPr wrap="square" lIns="0" tIns="0" rIns="0" bIns="0" rtlCol="0"/>
            <a:lstStyle/>
            <a:p>
              <a:endParaRPr/>
            </a:p>
          </p:txBody>
        </p:sp>
        <p:sp>
          <p:nvSpPr>
            <p:cNvPr id="10653" name="object 10653"/>
            <p:cNvSpPr/>
            <p:nvPr/>
          </p:nvSpPr>
          <p:spPr>
            <a:xfrm>
              <a:off x="5894933" y="8567496"/>
              <a:ext cx="8255" cy="22225"/>
            </a:xfrm>
            <a:custGeom>
              <a:avLst/>
              <a:gdLst/>
              <a:ahLst/>
              <a:cxnLst/>
              <a:rect l="l" t="t" r="r" b="b"/>
              <a:pathLst>
                <a:path w="8254" h="22225">
                  <a:moveTo>
                    <a:pt x="0" y="0"/>
                  </a:moveTo>
                  <a:lnTo>
                    <a:pt x="2692" y="7137"/>
                  </a:lnTo>
                  <a:lnTo>
                    <a:pt x="5334" y="14350"/>
                  </a:lnTo>
                  <a:lnTo>
                    <a:pt x="7912" y="21602"/>
                  </a:lnTo>
                </a:path>
              </a:pathLst>
            </a:custGeom>
            <a:ln w="25400">
              <a:solidFill>
                <a:srgbClr val="FEF489"/>
              </a:solidFill>
            </a:ln>
          </p:spPr>
          <p:txBody>
            <a:bodyPr wrap="square" lIns="0" tIns="0" rIns="0" bIns="0" rtlCol="0"/>
            <a:lstStyle/>
            <a:p>
              <a:endParaRPr/>
            </a:p>
          </p:txBody>
        </p:sp>
        <p:sp>
          <p:nvSpPr>
            <p:cNvPr id="10654" name="object 10654"/>
            <p:cNvSpPr/>
            <p:nvPr/>
          </p:nvSpPr>
          <p:spPr>
            <a:xfrm>
              <a:off x="5920283" y="8632393"/>
              <a:ext cx="10160" cy="22225"/>
            </a:xfrm>
            <a:custGeom>
              <a:avLst/>
              <a:gdLst/>
              <a:ahLst/>
              <a:cxnLst/>
              <a:rect l="l" t="t" r="r" b="b"/>
              <a:pathLst>
                <a:path w="10160" h="22225">
                  <a:moveTo>
                    <a:pt x="2362" y="0"/>
                  </a:moveTo>
                  <a:lnTo>
                    <a:pt x="0" y="253"/>
                  </a:lnTo>
                  <a:lnTo>
                    <a:pt x="7607" y="22174"/>
                  </a:lnTo>
                  <a:lnTo>
                    <a:pt x="10134" y="21996"/>
                  </a:lnTo>
                  <a:lnTo>
                    <a:pt x="2362" y="0"/>
                  </a:lnTo>
                  <a:close/>
                </a:path>
              </a:pathLst>
            </a:custGeom>
            <a:solidFill>
              <a:srgbClr val="FFF372"/>
            </a:solidFill>
          </p:spPr>
          <p:txBody>
            <a:bodyPr wrap="square" lIns="0" tIns="0" rIns="0" bIns="0" rtlCol="0"/>
            <a:lstStyle/>
            <a:p>
              <a:endParaRPr/>
            </a:p>
          </p:txBody>
        </p:sp>
        <p:sp>
          <p:nvSpPr>
            <p:cNvPr id="10655" name="object 10655"/>
            <p:cNvSpPr/>
            <p:nvPr/>
          </p:nvSpPr>
          <p:spPr>
            <a:xfrm>
              <a:off x="5927890" y="8654389"/>
              <a:ext cx="2540" cy="635"/>
            </a:xfrm>
            <a:custGeom>
              <a:avLst/>
              <a:gdLst/>
              <a:ahLst/>
              <a:cxnLst/>
              <a:rect l="l" t="t" r="r" b="b"/>
              <a:pathLst>
                <a:path w="2539" h="634">
                  <a:moveTo>
                    <a:pt x="0" y="177"/>
                  </a:moveTo>
                  <a:lnTo>
                    <a:pt x="2527" y="0"/>
                  </a:lnTo>
                </a:path>
              </a:pathLst>
            </a:custGeom>
            <a:ln w="25400">
              <a:solidFill>
                <a:srgbClr val="FFF26A"/>
              </a:solidFill>
            </a:ln>
          </p:spPr>
          <p:txBody>
            <a:bodyPr wrap="square" lIns="0" tIns="0" rIns="0" bIns="0" rtlCol="0"/>
            <a:lstStyle/>
            <a:p>
              <a:endParaRPr/>
            </a:p>
          </p:txBody>
        </p:sp>
        <p:sp>
          <p:nvSpPr>
            <p:cNvPr id="10656" name="object 10656"/>
            <p:cNvSpPr/>
            <p:nvPr/>
          </p:nvSpPr>
          <p:spPr>
            <a:xfrm>
              <a:off x="5922645" y="8632393"/>
              <a:ext cx="8255" cy="22225"/>
            </a:xfrm>
            <a:custGeom>
              <a:avLst/>
              <a:gdLst/>
              <a:ahLst/>
              <a:cxnLst/>
              <a:rect l="l" t="t" r="r" b="b"/>
              <a:pathLst>
                <a:path w="8254" h="22225">
                  <a:moveTo>
                    <a:pt x="7772" y="21996"/>
                  </a:moveTo>
                  <a:lnTo>
                    <a:pt x="5181" y="14719"/>
                  </a:lnTo>
                  <a:lnTo>
                    <a:pt x="2590" y="7378"/>
                  </a:lnTo>
                  <a:lnTo>
                    <a:pt x="0" y="0"/>
                  </a:lnTo>
                </a:path>
              </a:pathLst>
            </a:custGeom>
            <a:ln w="25400">
              <a:solidFill>
                <a:srgbClr val="FEF474"/>
              </a:solidFill>
            </a:ln>
          </p:spPr>
          <p:txBody>
            <a:bodyPr wrap="square" lIns="0" tIns="0" rIns="0" bIns="0" rtlCol="0"/>
            <a:lstStyle/>
            <a:p>
              <a:endParaRPr/>
            </a:p>
          </p:txBody>
        </p:sp>
        <p:sp>
          <p:nvSpPr>
            <p:cNvPr id="10657" name="object 10657"/>
            <p:cNvSpPr/>
            <p:nvPr/>
          </p:nvSpPr>
          <p:spPr>
            <a:xfrm>
              <a:off x="5920283" y="8632393"/>
              <a:ext cx="2540" cy="635"/>
            </a:xfrm>
            <a:custGeom>
              <a:avLst/>
              <a:gdLst/>
              <a:ahLst/>
              <a:cxnLst/>
              <a:rect l="l" t="t" r="r" b="b"/>
              <a:pathLst>
                <a:path w="2539" h="634">
                  <a:moveTo>
                    <a:pt x="2362" y="0"/>
                  </a:moveTo>
                  <a:lnTo>
                    <a:pt x="0" y="253"/>
                  </a:lnTo>
                </a:path>
              </a:pathLst>
            </a:custGeom>
            <a:ln w="25400">
              <a:solidFill>
                <a:srgbClr val="FEF47B"/>
              </a:solidFill>
            </a:ln>
          </p:spPr>
          <p:txBody>
            <a:bodyPr wrap="square" lIns="0" tIns="0" rIns="0" bIns="0" rtlCol="0"/>
            <a:lstStyle/>
            <a:p>
              <a:endParaRPr/>
            </a:p>
          </p:txBody>
        </p:sp>
        <p:sp>
          <p:nvSpPr>
            <p:cNvPr id="10658" name="object 10658"/>
            <p:cNvSpPr/>
            <p:nvPr/>
          </p:nvSpPr>
          <p:spPr>
            <a:xfrm>
              <a:off x="5920283" y="8632647"/>
              <a:ext cx="7620" cy="22225"/>
            </a:xfrm>
            <a:custGeom>
              <a:avLst/>
              <a:gdLst/>
              <a:ahLst/>
              <a:cxnLst/>
              <a:rect l="l" t="t" r="r" b="b"/>
              <a:pathLst>
                <a:path w="7620" h="22225">
                  <a:moveTo>
                    <a:pt x="0" y="0"/>
                  </a:moveTo>
                  <a:lnTo>
                    <a:pt x="2539" y="7340"/>
                  </a:lnTo>
                  <a:lnTo>
                    <a:pt x="5067" y="14668"/>
                  </a:lnTo>
                  <a:lnTo>
                    <a:pt x="7607" y="21920"/>
                  </a:lnTo>
                </a:path>
              </a:pathLst>
            </a:custGeom>
            <a:ln w="25399">
              <a:solidFill>
                <a:srgbClr val="FFF371"/>
              </a:solidFill>
            </a:ln>
          </p:spPr>
          <p:txBody>
            <a:bodyPr wrap="square" lIns="0" tIns="0" rIns="0" bIns="0" rtlCol="0"/>
            <a:lstStyle/>
            <a:p>
              <a:endParaRPr/>
            </a:p>
          </p:txBody>
        </p:sp>
        <p:sp>
          <p:nvSpPr>
            <p:cNvPr id="10659" name="object 10659"/>
            <p:cNvSpPr/>
            <p:nvPr/>
          </p:nvSpPr>
          <p:spPr>
            <a:xfrm>
              <a:off x="5912637" y="8610219"/>
              <a:ext cx="10160" cy="22860"/>
            </a:xfrm>
            <a:custGeom>
              <a:avLst/>
              <a:gdLst/>
              <a:ahLst/>
              <a:cxnLst/>
              <a:rect l="l" t="t" r="r" b="b"/>
              <a:pathLst>
                <a:path w="10160" h="22859">
                  <a:moveTo>
                    <a:pt x="2171" y="0"/>
                  </a:moveTo>
                  <a:lnTo>
                    <a:pt x="0" y="380"/>
                  </a:lnTo>
                  <a:lnTo>
                    <a:pt x="7645" y="22428"/>
                  </a:lnTo>
                  <a:lnTo>
                    <a:pt x="10007" y="22174"/>
                  </a:lnTo>
                  <a:lnTo>
                    <a:pt x="4813" y="7378"/>
                  </a:lnTo>
                  <a:lnTo>
                    <a:pt x="2171" y="0"/>
                  </a:lnTo>
                  <a:close/>
                </a:path>
              </a:pathLst>
            </a:custGeom>
            <a:solidFill>
              <a:srgbClr val="FEF585"/>
            </a:solidFill>
          </p:spPr>
          <p:txBody>
            <a:bodyPr wrap="square" lIns="0" tIns="0" rIns="0" bIns="0" rtlCol="0"/>
            <a:lstStyle/>
            <a:p>
              <a:endParaRPr/>
            </a:p>
          </p:txBody>
        </p:sp>
        <p:sp>
          <p:nvSpPr>
            <p:cNvPr id="10660" name="object 10660"/>
            <p:cNvSpPr/>
            <p:nvPr/>
          </p:nvSpPr>
          <p:spPr>
            <a:xfrm>
              <a:off x="5920283" y="8632393"/>
              <a:ext cx="2540" cy="635"/>
            </a:xfrm>
            <a:custGeom>
              <a:avLst/>
              <a:gdLst/>
              <a:ahLst/>
              <a:cxnLst/>
              <a:rect l="l" t="t" r="r" b="b"/>
              <a:pathLst>
                <a:path w="2539" h="634">
                  <a:moveTo>
                    <a:pt x="0" y="253"/>
                  </a:moveTo>
                  <a:lnTo>
                    <a:pt x="2362" y="0"/>
                  </a:lnTo>
                </a:path>
              </a:pathLst>
            </a:custGeom>
            <a:ln w="25400">
              <a:solidFill>
                <a:srgbClr val="FEF47B"/>
              </a:solidFill>
            </a:ln>
          </p:spPr>
          <p:txBody>
            <a:bodyPr wrap="square" lIns="0" tIns="0" rIns="0" bIns="0" rtlCol="0"/>
            <a:lstStyle/>
            <a:p>
              <a:endParaRPr/>
            </a:p>
          </p:txBody>
        </p:sp>
        <p:sp>
          <p:nvSpPr>
            <p:cNvPr id="10661" name="object 10661"/>
            <p:cNvSpPr/>
            <p:nvPr/>
          </p:nvSpPr>
          <p:spPr>
            <a:xfrm>
              <a:off x="5914809" y="8610219"/>
              <a:ext cx="8255" cy="22225"/>
            </a:xfrm>
            <a:custGeom>
              <a:avLst/>
              <a:gdLst/>
              <a:ahLst/>
              <a:cxnLst/>
              <a:rect l="l" t="t" r="r" b="b"/>
              <a:pathLst>
                <a:path w="8254" h="22225">
                  <a:moveTo>
                    <a:pt x="7835" y="22174"/>
                  </a:moveTo>
                  <a:lnTo>
                    <a:pt x="5245" y="14795"/>
                  </a:lnTo>
                  <a:lnTo>
                    <a:pt x="2641" y="7378"/>
                  </a:lnTo>
                  <a:lnTo>
                    <a:pt x="0" y="0"/>
                  </a:lnTo>
                </a:path>
              </a:pathLst>
            </a:custGeom>
            <a:ln w="25400">
              <a:solidFill>
                <a:srgbClr val="FEF689"/>
              </a:solidFill>
            </a:ln>
          </p:spPr>
          <p:txBody>
            <a:bodyPr wrap="square" lIns="0" tIns="0" rIns="0" bIns="0" rtlCol="0"/>
            <a:lstStyle/>
            <a:p>
              <a:endParaRPr/>
            </a:p>
          </p:txBody>
        </p:sp>
        <p:sp>
          <p:nvSpPr>
            <p:cNvPr id="10662" name="object 10662"/>
            <p:cNvSpPr/>
            <p:nvPr/>
          </p:nvSpPr>
          <p:spPr>
            <a:xfrm>
              <a:off x="5912637" y="8610219"/>
              <a:ext cx="2540" cy="635"/>
            </a:xfrm>
            <a:custGeom>
              <a:avLst/>
              <a:gdLst/>
              <a:ahLst/>
              <a:cxnLst/>
              <a:rect l="l" t="t" r="r" b="b"/>
              <a:pathLst>
                <a:path w="2539" h="634">
                  <a:moveTo>
                    <a:pt x="2171" y="0"/>
                  </a:moveTo>
                  <a:lnTo>
                    <a:pt x="0" y="380"/>
                  </a:lnTo>
                </a:path>
              </a:pathLst>
            </a:custGeom>
            <a:ln w="25400">
              <a:solidFill>
                <a:srgbClr val="FEF68F"/>
              </a:solidFill>
            </a:ln>
          </p:spPr>
          <p:txBody>
            <a:bodyPr wrap="square" lIns="0" tIns="0" rIns="0" bIns="0" rtlCol="0"/>
            <a:lstStyle/>
            <a:p>
              <a:endParaRPr/>
            </a:p>
          </p:txBody>
        </p:sp>
        <p:sp>
          <p:nvSpPr>
            <p:cNvPr id="10663" name="object 10663"/>
            <p:cNvSpPr/>
            <p:nvPr/>
          </p:nvSpPr>
          <p:spPr>
            <a:xfrm>
              <a:off x="5912637" y="8610600"/>
              <a:ext cx="8255" cy="22225"/>
            </a:xfrm>
            <a:custGeom>
              <a:avLst/>
              <a:gdLst/>
              <a:ahLst/>
              <a:cxnLst/>
              <a:rect l="l" t="t" r="r" b="b"/>
              <a:pathLst>
                <a:path w="8254" h="22225">
                  <a:moveTo>
                    <a:pt x="0" y="0"/>
                  </a:moveTo>
                  <a:lnTo>
                    <a:pt x="2578" y="7353"/>
                  </a:lnTo>
                  <a:lnTo>
                    <a:pt x="5118" y="14706"/>
                  </a:lnTo>
                  <a:lnTo>
                    <a:pt x="7645" y="22047"/>
                  </a:lnTo>
                </a:path>
              </a:pathLst>
            </a:custGeom>
            <a:ln w="25400">
              <a:solidFill>
                <a:srgbClr val="FEF481"/>
              </a:solidFill>
            </a:ln>
          </p:spPr>
          <p:txBody>
            <a:bodyPr wrap="square" lIns="0" tIns="0" rIns="0" bIns="0" rtlCol="0"/>
            <a:lstStyle/>
            <a:p>
              <a:endParaRPr/>
            </a:p>
          </p:txBody>
        </p:sp>
        <p:sp>
          <p:nvSpPr>
            <p:cNvPr id="10664" name="object 10664"/>
            <p:cNvSpPr/>
            <p:nvPr/>
          </p:nvSpPr>
          <p:spPr>
            <a:xfrm>
              <a:off x="5922645" y="8632152"/>
              <a:ext cx="10795" cy="22860"/>
            </a:xfrm>
            <a:custGeom>
              <a:avLst/>
              <a:gdLst/>
              <a:ahLst/>
              <a:cxnLst/>
              <a:rect l="l" t="t" r="r" b="b"/>
              <a:pathLst>
                <a:path w="10795" h="22859">
                  <a:moveTo>
                    <a:pt x="2362" y="0"/>
                  </a:moveTo>
                  <a:lnTo>
                    <a:pt x="0" y="241"/>
                  </a:lnTo>
                  <a:lnTo>
                    <a:pt x="7772" y="22237"/>
                  </a:lnTo>
                  <a:lnTo>
                    <a:pt x="10287" y="22085"/>
                  </a:lnTo>
                  <a:lnTo>
                    <a:pt x="2362" y="0"/>
                  </a:lnTo>
                  <a:close/>
                </a:path>
              </a:pathLst>
            </a:custGeom>
            <a:solidFill>
              <a:srgbClr val="FEF475"/>
            </a:solidFill>
          </p:spPr>
          <p:txBody>
            <a:bodyPr wrap="square" lIns="0" tIns="0" rIns="0" bIns="0" rtlCol="0"/>
            <a:lstStyle/>
            <a:p>
              <a:endParaRPr/>
            </a:p>
          </p:txBody>
        </p:sp>
        <p:sp>
          <p:nvSpPr>
            <p:cNvPr id="10665" name="object 10665"/>
            <p:cNvSpPr/>
            <p:nvPr/>
          </p:nvSpPr>
          <p:spPr>
            <a:xfrm>
              <a:off x="5930417" y="8654237"/>
              <a:ext cx="2540" cy="635"/>
            </a:xfrm>
            <a:custGeom>
              <a:avLst/>
              <a:gdLst/>
              <a:ahLst/>
              <a:cxnLst/>
              <a:rect l="l" t="t" r="r" b="b"/>
              <a:pathLst>
                <a:path w="2539" h="634">
                  <a:moveTo>
                    <a:pt x="0" y="152"/>
                  </a:moveTo>
                  <a:lnTo>
                    <a:pt x="2514" y="0"/>
                  </a:lnTo>
                </a:path>
              </a:pathLst>
            </a:custGeom>
            <a:ln w="25400">
              <a:solidFill>
                <a:srgbClr val="FFF26B"/>
              </a:solidFill>
            </a:ln>
          </p:spPr>
          <p:txBody>
            <a:bodyPr wrap="square" lIns="0" tIns="0" rIns="0" bIns="0" rtlCol="0"/>
            <a:lstStyle/>
            <a:p>
              <a:endParaRPr/>
            </a:p>
          </p:txBody>
        </p:sp>
        <p:sp>
          <p:nvSpPr>
            <p:cNvPr id="10666" name="object 10666"/>
            <p:cNvSpPr/>
            <p:nvPr/>
          </p:nvSpPr>
          <p:spPr>
            <a:xfrm>
              <a:off x="5925007" y="8632152"/>
              <a:ext cx="8255" cy="22225"/>
            </a:xfrm>
            <a:custGeom>
              <a:avLst/>
              <a:gdLst/>
              <a:ahLst/>
              <a:cxnLst/>
              <a:rect l="l" t="t" r="r" b="b"/>
              <a:pathLst>
                <a:path w="8254" h="22225">
                  <a:moveTo>
                    <a:pt x="7924" y="22085"/>
                  </a:moveTo>
                  <a:lnTo>
                    <a:pt x="5308" y="14795"/>
                  </a:lnTo>
                  <a:lnTo>
                    <a:pt x="2666" y="7416"/>
                  </a:lnTo>
                  <a:lnTo>
                    <a:pt x="0" y="0"/>
                  </a:lnTo>
                </a:path>
              </a:pathLst>
            </a:custGeom>
            <a:ln w="25400">
              <a:solidFill>
                <a:srgbClr val="FEF475"/>
              </a:solidFill>
            </a:ln>
          </p:spPr>
          <p:txBody>
            <a:bodyPr wrap="square" lIns="0" tIns="0" rIns="0" bIns="0" rtlCol="0"/>
            <a:lstStyle/>
            <a:p>
              <a:endParaRPr/>
            </a:p>
          </p:txBody>
        </p:sp>
        <p:sp>
          <p:nvSpPr>
            <p:cNvPr id="10667" name="object 10667"/>
            <p:cNvSpPr/>
            <p:nvPr/>
          </p:nvSpPr>
          <p:spPr>
            <a:xfrm>
              <a:off x="5922645" y="8632152"/>
              <a:ext cx="2540" cy="635"/>
            </a:xfrm>
            <a:custGeom>
              <a:avLst/>
              <a:gdLst/>
              <a:ahLst/>
              <a:cxnLst/>
              <a:rect l="l" t="t" r="r" b="b"/>
              <a:pathLst>
                <a:path w="2539" h="634">
                  <a:moveTo>
                    <a:pt x="2362" y="0"/>
                  </a:moveTo>
                  <a:lnTo>
                    <a:pt x="0" y="241"/>
                  </a:lnTo>
                </a:path>
              </a:pathLst>
            </a:custGeom>
            <a:ln w="25400">
              <a:solidFill>
                <a:srgbClr val="FEF57F"/>
              </a:solidFill>
            </a:ln>
          </p:spPr>
          <p:txBody>
            <a:bodyPr wrap="square" lIns="0" tIns="0" rIns="0" bIns="0" rtlCol="0"/>
            <a:lstStyle/>
            <a:p>
              <a:endParaRPr/>
            </a:p>
          </p:txBody>
        </p:sp>
        <p:sp>
          <p:nvSpPr>
            <p:cNvPr id="10668" name="object 10668"/>
            <p:cNvSpPr/>
            <p:nvPr/>
          </p:nvSpPr>
          <p:spPr>
            <a:xfrm>
              <a:off x="5922645" y="8632393"/>
              <a:ext cx="8255" cy="22225"/>
            </a:xfrm>
            <a:custGeom>
              <a:avLst/>
              <a:gdLst/>
              <a:ahLst/>
              <a:cxnLst/>
              <a:rect l="l" t="t" r="r" b="b"/>
              <a:pathLst>
                <a:path w="8254" h="22225">
                  <a:moveTo>
                    <a:pt x="0" y="0"/>
                  </a:moveTo>
                  <a:lnTo>
                    <a:pt x="2590" y="7378"/>
                  </a:lnTo>
                  <a:lnTo>
                    <a:pt x="5181" y="14719"/>
                  </a:lnTo>
                  <a:lnTo>
                    <a:pt x="7772" y="21996"/>
                  </a:lnTo>
                </a:path>
              </a:pathLst>
            </a:custGeom>
            <a:ln w="25400">
              <a:solidFill>
                <a:srgbClr val="FEF474"/>
              </a:solidFill>
            </a:ln>
          </p:spPr>
          <p:txBody>
            <a:bodyPr wrap="square" lIns="0" tIns="0" rIns="0" bIns="0" rtlCol="0"/>
            <a:lstStyle/>
            <a:p>
              <a:endParaRPr/>
            </a:p>
          </p:txBody>
        </p:sp>
        <p:sp>
          <p:nvSpPr>
            <p:cNvPr id="10669" name="object 10669"/>
            <p:cNvSpPr/>
            <p:nvPr/>
          </p:nvSpPr>
          <p:spPr>
            <a:xfrm>
              <a:off x="5914809" y="8609888"/>
              <a:ext cx="10795" cy="22860"/>
            </a:xfrm>
            <a:custGeom>
              <a:avLst/>
              <a:gdLst/>
              <a:ahLst/>
              <a:cxnLst/>
              <a:rect l="l" t="t" r="r" b="b"/>
              <a:pathLst>
                <a:path w="10795" h="22859">
                  <a:moveTo>
                    <a:pt x="2108" y="0"/>
                  </a:moveTo>
                  <a:lnTo>
                    <a:pt x="0" y="330"/>
                  </a:lnTo>
                  <a:lnTo>
                    <a:pt x="2641" y="7708"/>
                  </a:lnTo>
                  <a:lnTo>
                    <a:pt x="7835" y="22504"/>
                  </a:lnTo>
                  <a:lnTo>
                    <a:pt x="10198" y="22263"/>
                  </a:lnTo>
                  <a:lnTo>
                    <a:pt x="4851" y="7416"/>
                  </a:lnTo>
                  <a:lnTo>
                    <a:pt x="2108" y="0"/>
                  </a:lnTo>
                  <a:close/>
                </a:path>
              </a:pathLst>
            </a:custGeom>
            <a:solidFill>
              <a:srgbClr val="FEF68B"/>
            </a:solidFill>
          </p:spPr>
          <p:txBody>
            <a:bodyPr wrap="square" lIns="0" tIns="0" rIns="0" bIns="0" rtlCol="0"/>
            <a:lstStyle/>
            <a:p>
              <a:endParaRPr/>
            </a:p>
          </p:txBody>
        </p:sp>
        <p:sp>
          <p:nvSpPr>
            <p:cNvPr id="10670" name="object 10670"/>
            <p:cNvSpPr/>
            <p:nvPr/>
          </p:nvSpPr>
          <p:spPr>
            <a:xfrm>
              <a:off x="5922645" y="8632152"/>
              <a:ext cx="2540" cy="635"/>
            </a:xfrm>
            <a:custGeom>
              <a:avLst/>
              <a:gdLst/>
              <a:ahLst/>
              <a:cxnLst/>
              <a:rect l="l" t="t" r="r" b="b"/>
              <a:pathLst>
                <a:path w="2539" h="634">
                  <a:moveTo>
                    <a:pt x="0" y="241"/>
                  </a:moveTo>
                  <a:lnTo>
                    <a:pt x="2362" y="0"/>
                  </a:lnTo>
                </a:path>
              </a:pathLst>
            </a:custGeom>
            <a:ln w="25400">
              <a:solidFill>
                <a:srgbClr val="FEF57F"/>
              </a:solidFill>
            </a:ln>
          </p:spPr>
          <p:txBody>
            <a:bodyPr wrap="square" lIns="0" tIns="0" rIns="0" bIns="0" rtlCol="0"/>
            <a:lstStyle/>
            <a:p>
              <a:endParaRPr/>
            </a:p>
          </p:txBody>
        </p:sp>
        <p:sp>
          <p:nvSpPr>
            <p:cNvPr id="10671" name="object 10671"/>
            <p:cNvSpPr/>
            <p:nvPr/>
          </p:nvSpPr>
          <p:spPr>
            <a:xfrm>
              <a:off x="5916917" y="8609888"/>
              <a:ext cx="8255" cy="22860"/>
            </a:xfrm>
            <a:custGeom>
              <a:avLst/>
              <a:gdLst/>
              <a:ahLst/>
              <a:cxnLst/>
              <a:rect l="l" t="t" r="r" b="b"/>
              <a:pathLst>
                <a:path w="8254" h="22859">
                  <a:moveTo>
                    <a:pt x="8089" y="22263"/>
                  </a:moveTo>
                  <a:lnTo>
                    <a:pt x="5422" y="14846"/>
                  </a:lnTo>
                  <a:lnTo>
                    <a:pt x="2743" y="7416"/>
                  </a:lnTo>
                  <a:lnTo>
                    <a:pt x="0" y="0"/>
                  </a:lnTo>
                </a:path>
              </a:pathLst>
            </a:custGeom>
            <a:ln w="25400">
              <a:solidFill>
                <a:srgbClr val="FEF68C"/>
              </a:solidFill>
            </a:ln>
          </p:spPr>
          <p:txBody>
            <a:bodyPr wrap="square" lIns="0" tIns="0" rIns="0" bIns="0" rtlCol="0"/>
            <a:lstStyle/>
            <a:p>
              <a:endParaRPr/>
            </a:p>
          </p:txBody>
        </p:sp>
        <p:sp>
          <p:nvSpPr>
            <p:cNvPr id="10672" name="object 10672"/>
            <p:cNvSpPr/>
            <p:nvPr/>
          </p:nvSpPr>
          <p:spPr>
            <a:xfrm>
              <a:off x="5914809" y="8609888"/>
              <a:ext cx="2540" cy="635"/>
            </a:xfrm>
            <a:custGeom>
              <a:avLst/>
              <a:gdLst/>
              <a:ahLst/>
              <a:cxnLst/>
              <a:rect l="l" t="t" r="r" b="b"/>
              <a:pathLst>
                <a:path w="2539" h="634">
                  <a:moveTo>
                    <a:pt x="2108" y="0"/>
                  </a:moveTo>
                  <a:lnTo>
                    <a:pt x="0" y="330"/>
                  </a:lnTo>
                </a:path>
              </a:pathLst>
            </a:custGeom>
            <a:ln w="25400">
              <a:solidFill>
                <a:srgbClr val="FDF797"/>
              </a:solidFill>
            </a:ln>
          </p:spPr>
          <p:txBody>
            <a:bodyPr wrap="square" lIns="0" tIns="0" rIns="0" bIns="0" rtlCol="0"/>
            <a:lstStyle/>
            <a:p>
              <a:endParaRPr/>
            </a:p>
          </p:txBody>
        </p:sp>
        <p:sp>
          <p:nvSpPr>
            <p:cNvPr id="10673" name="object 10673"/>
            <p:cNvSpPr/>
            <p:nvPr/>
          </p:nvSpPr>
          <p:spPr>
            <a:xfrm>
              <a:off x="5914809" y="8610219"/>
              <a:ext cx="8255" cy="22225"/>
            </a:xfrm>
            <a:custGeom>
              <a:avLst/>
              <a:gdLst/>
              <a:ahLst/>
              <a:cxnLst/>
              <a:rect l="l" t="t" r="r" b="b"/>
              <a:pathLst>
                <a:path w="8254" h="22225">
                  <a:moveTo>
                    <a:pt x="0" y="0"/>
                  </a:moveTo>
                  <a:lnTo>
                    <a:pt x="2641" y="7378"/>
                  </a:lnTo>
                  <a:lnTo>
                    <a:pt x="5245" y="14795"/>
                  </a:lnTo>
                  <a:lnTo>
                    <a:pt x="7835" y="22174"/>
                  </a:lnTo>
                </a:path>
              </a:pathLst>
            </a:custGeom>
            <a:ln w="25400">
              <a:solidFill>
                <a:srgbClr val="FEF689"/>
              </a:solidFill>
            </a:ln>
          </p:spPr>
          <p:txBody>
            <a:bodyPr wrap="square" lIns="0" tIns="0" rIns="0" bIns="0" rtlCol="0"/>
            <a:lstStyle/>
            <a:p>
              <a:endParaRPr/>
            </a:p>
          </p:txBody>
        </p:sp>
        <p:sp>
          <p:nvSpPr>
            <p:cNvPr id="10674" name="object 10674"/>
            <p:cNvSpPr/>
            <p:nvPr/>
          </p:nvSpPr>
          <p:spPr>
            <a:xfrm>
              <a:off x="5904801" y="8588184"/>
              <a:ext cx="10160" cy="22860"/>
            </a:xfrm>
            <a:custGeom>
              <a:avLst/>
              <a:gdLst/>
              <a:ahLst/>
              <a:cxnLst/>
              <a:rect l="l" t="t" r="r" b="b"/>
              <a:pathLst>
                <a:path w="10160" h="22859">
                  <a:moveTo>
                    <a:pt x="1955" y="0"/>
                  </a:moveTo>
                  <a:lnTo>
                    <a:pt x="0" y="444"/>
                  </a:lnTo>
                  <a:lnTo>
                    <a:pt x="2666" y="7721"/>
                  </a:lnTo>
                  <a:lnTo>
                    <a:pt x="7835" y="22415"/>
                  </a:lnTo>
                  <a:lnTo>
                    <a:pt x="10007" y="22034"/>
                  </a:lnTo>
                  <a:lnTo>
                    <a:pt x="4686" y="7289"/>
                  </a:lnTo>
                  <a:lnTo>
                    <a:pt x="1955" y="0"/>
                  </a:lnTo>
                  <a:close/>
                </a:path>
              </a:pathLst>
            </a:custGeom>
            <a:solidFill>
              <a:srgbClr val="FDF797"/>
            </a:solidFill>
          </p:spPr>
          <p:txBody>
            <a:bodyPr wrap="square" lIns="0" tIns="0" rIns="0" bIns="0" rtlCol="0"/>
            <a:lstStyle/>
            <a:p>
              <a:endParaRPr/>
            </a:p>
          </p:txBody>
        </p:sp>
        <p:sp>
          <p:nvSpPr>
            <p:cNvPr id="10675" name="object 10675"/>
            <p:cNvSpPr/>
            <p:nvPr/>
          </p:nvSpPr>
          <p:spPr>
            <a:xfrm>
              <a:off x="5912637" y="8610219"/>
              <a:ext cx="2540" cy="635"/>
            </a:xfrm>
            <a:custGeom>
              <a:avLst/>
              <a:gdLst/>
              <a:ahLst/>
              <a:cxnLst/>
              <a:rect l="l" t="t" r="r" b="b"/>
              <a:pathLst>
                <a:path w="2539" h="634">
                  <a:moveTo>
                    <a:pt x="0" y="380"/>
                  </a:moveTo>
                  <a:lnTo>
                    <a:pt x="2171" y="0"/>
                  </a:lnTo>
                </a:path>
              </a:pathLst>
            </a:custGeom>
            <a:ln w="25400">
              <a:solidFill>
                <a:srgbClr val="FEF68F"/>
              </a:solidFill>
            </a:ln>
          </p:spPr>
          <p:txBody>
            <a:bodyPr wrap="square" lIns="0" tIns="0" rIns="0" bIns="0" rtlCol="0"/>
            <a:lstStyle/>
            <a:p>
              <a:endParaRPr/>
            </a:p>
          </p:txBody>
        </p:sp>
        <p:sp>
          <p:nvSpPr>
            <p:cNvPr id="10676" name="object 10676"/>
            <p:cNvSpPr/>
            <p:nvPr/>
          </p:nvSpPr>
          <p:spPr>
            <a:xfrm>
              <a:off x="5906757" y="8588184"/>
              <a:ext cx="8255" cy="22225"/>
            </a:xfrm>
            <a:custGeom>
              <a:avLst/>
              <a:gdLst/>
              <a:ahLst/>
              <a:cxnLst/>
              <a:rect l="l" t="t" r="r" b="b"/>
              <a:pathLst>
                <a:path w="8254" h="22225">
                  <a:moveTo>
                    <a:pt x="8051" y="22034"/>
                  </a:moveTo>
                  <a:lnTo>
                    <a:pt x="5410" y="14655"/>
                  </a:lnTo>
                  <a:lnTo>
                    <a:pt x="2730" y="7289"/>
                  </a:lnTo>
                  <a:lnTo>
                    <a:pt x="0" y="0"/>
                  </a:lnTo>
                </a:path>
              </a:pathLst>
            </a:custGeom>
            <a:ln w="25400">
              <a:solidFill>
                <a:srgbClr val="FCF79D"/>
              </a:solidFill>
            </a:ln>
          </p:spPr>
          <p:txBody>
            <a:bodyPr wrap="square" lIns="0" tIns="0" rIns="0" bIns="0" rtlCol="0"/>
            <a:lstStyle/>
            <a:p>
              <a:endParaRPr/>
            </a:p>
          </p:txBody>
        </p:sp>
        <p:sp>
          <p:nvSpPr>
            <p:cNvPr id="10677" name="object 10677"/>
            <p:cNvSpPr/>
            <p:nvPr/>
          </p:nvSpPr>
          <p:spPr>
            <a:xfrm>
              <a:off x="5904801" y="8588184"/>
              <a:ext cx="2540" cy="635"/>
            </a:xfrm>
            <a:custGeom>
              <a:avLst/>
              <a:gdLst/>
              <a:ahLst/>
              <a:cxnLst/>
              <a:rect l="l" t="t" r="r" b="b"/>
              <a:pathLst>
                <a:path w="2539" h="634">
                  <a:moveTo>
                    <a:pt x="1955" y="0"/>
                  </a:moveTo>
                  <a:lnTo>
                    <a:pt x="0" y="444"/>
                  </a:lnTo>
                </a:path>
              </a:pathLst>
            </a:custGeom>
            <a:ln w="25400">
              <a:solidFill>
                <a:srgbClr val="FCF79F"/>
              </a:solidFill>
            </a:ln>
          </p:spPr>
          <p:txBody>
            <a:bodyPr wrap="square" lIns="0" tIns="0" rIns="0" bIns="0" rtlCol="0"/>
            <a:lstStyle/>
            <a:p>
              <a:endParaRPr/>
            </a:p>
          </p:txBody>
        </p:sp>
        <p:sp>
          <p:nvSpPr>
            <p:cNvPr id="10678" name="object 10678"/>
            <p:cNvSpPr/>
            <p:nvPr/>
          </p:nvSpPr>
          <p:spPr>
            <a:xfrm>
              <a:off x="5904801" y="8588629"/>
              <a:ext cx="8255" cy="22225"/>
            </a:xfrm>
            <a:custGeom>
              <a:avLst/>
              <a:gdLst/>
              <a:ahLst/>
              <a:cxnLst/>
              <a:rect l="l" t="t" r="r" b="b"/>
              <a:pathLst>
                <a:path w="8254" h="22225">
                  <a:moveTo>
                    <a:pt x="0" y="0"/>
                  </a:moveTo>
                  <a:lnTo>
                    <a:pt x="2666" y="7277"/>
                  </a:lnTo>
                  <a:lnTo>
                    <a:pt x="5270" y="14617"/>
                  </a:lnTo>
                  <a:lnTo>
                    <a:pt x="7835" y="21971"/>
                  </a:lnTo>
                </a:path>
              </a:pathLst>
            </a:custGeom>
            <a:ln w="25400">
              <a:solidFill>
                <a:srgbClr val="FEF591"/>
              </a:solidFill>
            </a:ln>
          </p:spPr>
          <p:txBody>
            <a:bodyPr wrap="square" lIns="0" tIns="0" rIns="0" bIns="0" rtlCol="0"/>
            <a:lstStyle/>
            <a:p>
              <a:endParaRPr/>
            </a:p>
          </p:txBody>
        </p:sp>
        <p:sp>
          <p:nvSpPr>
            <p:cNvPr id="10679" name="object 10679"/>
            <p:cNvSpPr/>
            <p:nvPr/>
          </p:nvSpPr>
          <p:spPr>
            <a:xfrm>
              <a:off x="5896635" y="8566569"/>
              <a:ext cx="10160" cy="22225"/>
            </a:xfrm>
            <a:custGeom>
              <a:avLst/>
              <a:gdLst/>
              <a:ahLst/>
              <a:cxnLst/>
              <a:rect l="l" t="t" r="r" b="b"/>
              <a:pathLst>
                <a:path w="10160" h="22225">
                  <a:moveTo>
                    <a:pt x="1689" y="0"/>
                  </a:moveTo>
                  <a:lnTo>
                    <a:pt x="0" y="457"/>
                  </a:lnTo>
                  <a:lnTo>
                    <a:pt x="2793" y="7569"/>
                  </a:lnTo>
                  <a:lnTo>
                    <a:pt x="5511" y="14795"/>
                  </a:lnTo>
                  <a:lnTo>
                    <a:pt x="8166" y="22059"/>
                  </a:lnTo>
                  <a:lnTo>
                    <a:pt x="10121" y="21615"/>
                  </a:lnTo>
                  <a:lnTo>
                    <a:pt x="7378" y="14325"/>
                  </a:lnTo>
                  <a:lnTo>
                    <a:pt x="4584" y="7099"/>
                  </a:lnTo>
                  <a:lnTo>
                    <a:pt x="1689" y="0"/>
                  </a:lnTo>
                  <a:close/>
                </a:path>
              </a:pathLst>
            </a:custGeom>
            <a:solidFill>
              <a:srgbClr val="FCF7A2"/>
            </a:solidFill>
          </p:spPr>
          <p:txBody>
            <a:bodyPr wrap="square" lIns="0" tIns="0" rIns="0" bIns="0" rtlCol="0"/>
            <a:lstStyle/>
            <a:p>
              <a:endParaRPr/>
            </a:p>
          </p:txBody>
        </p:sp>
        <p:sp>
          <p:nvSpPr>
            <p:cNvPr id="10680" name="object 10680"/>
            <p:cNvSpPr/>
            <p:nvPr/>
          </p:nvSpPr>
          <p:spPr>
            <a:xfrm>
              <a:off x="5904801" y="8588184"/>
              <a:ext cx="2540" cy="635"/>
            </a:xfrm>
            <a:custGeom>
              <a:avLst/>
              <a:gdLst/>
              <a:ahLst/>
              <a:cxnLst/>
              <a:rect l="l" t="t" r="r" b="b"/>
              <a:pathLst>
                <a:path w="2539" h="634">
                  <a:moveTo>
                    <a:pt x="0" y="444"/>
                  </a:moveTo>
                  <a:lnTo>
                    <a:pt x="1955" y="0"/>
                  </a:lnTo>
                </a:path>
              </a:pathLst>
            </a:custGeom>
            <a:ln w="25400">
              <a:solidFill>
                <a:srgbClr val="FCF79F"/>
              </a:solidFill>
            </a:ln>
          </p:spPr>
          <p:txBody>
            <a:bodyPr wrap="square" lIns="0" tIns="0" rIns="0" bIns="0" rtlCol="0"/>
            <a:lstStyle/>
            <a:p>
              <a:endParaRPr/>
            </a:p>
          </p:txBody>
        </p:sp>
        <p:sp>
          <p:nvSpPr>
            <p:cNvPr id="10681" name="object 10681"/>
            <p:cNvSpPr/>
            <p:nvPr/>
          </p:nvSpPr>
          <p:spPr>
            <a:xfrm>
              <a:off x="5898324" y="8566569"/>
              <a:ext cx="8890" cy="22225"/>
            </a:xfrm>
            <a:custGeom>
              <a:avLst/>
              <a:gdLst/>
              <a:ahLst/>
              <a:cxnLst/>
              <a:rect l="l" t="t" r="r" b="b"/>
              <a:pathLst>
                <a:path w="8889" h="22225">
                  <a:moveTo>
                    <a:pt x="8432" y="21615"/>
                  </a:moveTo>
                  <a:lnTo>
                    <a:pt x="5689" y="14325"/>
                  </a:lnTo>
                  <a:lnTo>
                    <a:pt x="2895" y="7099"/>
                  </a:lnTo>
                  <a:lnTo>
                    <a:pt x="0" y="0"/>
                  </a:lnTo>
                </a:path>
              </a:pathLst>
            </a:custGeom>
            <a:ln w="25400">
              <a:solidFill>
                <a:srgbClr val="FCF8AA"/>
              </a:solidFill>
            </a:ln>
          </p:spPr>
          <p:txBody>
            <a:bodyPr wrap="square" lIns="0" tIns="0" rIns="0" bIns="0" rtlCol="0"/>
            <a:lstStyle/>
            <a:p>
              <a:endParaRPr/>
            </a:p>
          </p:txBody>
        </p:sp>
        <p:sp>
          <p:nvSpPr>
            <p:cNvPr id="10682" name="object 10682"/>
            <p:cNvSpPr/>
            <p:nvPr/>
          </p:nvSpPr>
          <p:spPr>
            <a:xfrm>
              <a:off x="5896635" y="8566569"/>
              <a:ext cx="1905" cy="635"/>
            </a:xfrm>
            <a:custGeom>
              <a:avLst/>
              <a:gdLst/>
              <a:ahLst/>
              <a:cxnLst/>
              <a:rect l="l" t="t" r="r" b="b"/>
              <a:pathLst>
                <a:path w="1904" h="634">
                  <a:moveTo>
                    <a:pt x="1689" y="0"/>
                  </a:moveTo>
                  <a:lnTo>
                    <a:pt x="0" y="457"/>
                  </a:lnTo>
                </a:path>
              </a:pathLst>
            </a:custGeom>
            <a:ln w="25400">
              <a:solidFill>
                <a:srgbClr val="FCF7A5"/>
              </a:solidFill>
            </a:ln>
          </p:spPr>
          <p:txBody>
            <a:bodyPr wrap="square" lIns="0" tIns="0" rIns="0" bIns="0" rtlCol="0"/>
            <a:lstStyle/>
            <a:p>
              <a:endParaRPr/>
            </a:p>
          </p:txBody>
        </p:sp>
        <p:sp>
          <p:nvSpPr>
            <p:cNvPr id="10683" name="object 10683"/>
            <p:cNvSpPr/>
            <p:nvPr/>
          </p:nvSpPr>
          <p:spPr>
            <a:xfrm>
              <a:off x="5896635" y="8567026"/>
              <a:ext cx="8255" cy="22225"/>
            </a:xfrm>
            <a:custGeom>
              <a:avLst/>
              <a:gdLst/>
              <a:ahLst/>
              <a:cxnLst/>
              <a:rect l="l" t="t" r="r" b="b"/>
              <a:pathLst>
                <a:path w="8254" h="22225">
                  <a:moveTo>
                    <a:pt x="0" y="0"/>
                  </a:moveTo>
                  <a:lnTo>
                    <a:pt x="2793" y="7112"/>
                  </a:lnTo>
                  <a:lnTo>
                    <a:pt x="5511" y="14338"/>
                  </a:lnTo>
                  <a:lnTo>
                    <a:pt x="8166" y="21602"/>
                  </a:lnTo>
                </a:path>
              </a:pathLst>
            </a:custGeom>
            <a:ln w="25400">
              <a:solidFill>
                <a:srgbClr val="FDF69A"/>
              </a:solidFill>
            </a:ln>
          </p:spPr>
          <p:txBody>
            <a:bodyPr wrap="square" lIns="0" tIns="0" rIns="0" bIns="0" rtlCol="0"/>
            <a:lstStyle/>
            <a:p>
              <a:endParaRPr/>
            </a:p>
          </p:txBody>
        </p:sp>
        <p:sp>
          <p:nvSpPr>
            <p:cNvPr id="10684" name="object 10684"/>
            <p:cNvSpPr/>
            <p:nvPr/>
          </p:nvSpPr>
          <p:spPr>
            <a:xfrm>
              <a:off x="5906757" y="8587765"/>
              <a:ext cx="10160" cy="22860"/>
            </a:xfrm>
            <a:custGeom>
              <a:avLst/>
              <a:gdLst/>
              <a:ahLst/>
              <a:cxnLst/>
              <a:rect l="l" t="t" r="r" b="b"/>
              <a:pathLst>
                <a:path w="10160" h="22859">
                  <a:moveTo>
                    <a:pt x="1854" y="0"/>
                  </a:moveTo>
                  <a:lnTo>
                    <a:pt x="0" y="419"/>
                  </a:lnTo>
                  <a:lnTo>
                    <a:pt x="2730" y="7708"/>
                  </a:lnTo>
                  <a:lnTo>
                    <a:pt x="8051" y="22453"/>
                  </a:lnTo>
                  <a:lnTo>
                    <a:pt x="10160" y="22123"/>
                  </a:lnTo>
                  <a:lnTo>
                    <a:pt x="7442" y="14706"/>
                  </a:lnTo>
                  <a:lnTo>
                    <a:pt x="4660" y="7302"/>
                  </a:lnTo>
                  <a:lnTo>
                    <a:pt x="1854" y="0"/>
                  </a:lnTo>
                  <a:close/>
                </a:path>
              </a:pathLst>
            </a:custGeom>
            <a:solidFill>
              <a:srgbClr val="FCF8A0"/>
            </a:solidFill>
          </p:spPr>
          <p:txBody>
            <a:bodyPr wrap="square" lIns="0" tIns="0" rIns="0" bIns="0" rtlCol="0"/>
            <a:lstStyle/>
            <a:p>
              <a:endParaRPr/>
            </a:p>
          </p:txBody>
        </p:sp>
        <p:sp>
          <p:nvSpPr>
            <p:cNvPr id="10685" name="object 10685"/>
            <p:cNvSpPr/>
            <p:nvPr/>
          </p:nvSpPr>
          <p:spPr>
            <a:xfrm>
              <a:off x="5914809" y="8609888"/>
              <a:ext cx="2540" cy="635"/>
            </a:xfrm>
            <a:custGeom>
              <a:avLst/>
              <a:gdLst/>
              <a:ahLst/>
              <a:cxnLst/>
              <a:rect l="l" t="t" r="r" b="b"/>
              <a:pathLst>
                <a:path w="2539" h="634">
                  <a:moveTo>
                    <a:pt x="0" y="330"/>
                  </a:moveTo>
                  <a:lnTo>
                    <a:pt x="2108" y="0"/>
                  </a:lnTo>
                </a:path>
              </a:pathLst>
            </a:custGeom>
            <a:ln w="25400">
              <a:solidFill>
                <a:srgbClr val="FDF797"/>
              </a:solidFill>
            </a:ln>
          </p:spPr>
          <p:txBody>
            <a:bodyPr wrap="square" lIns="0" tIns="0" rIns="0" bIns="0" rtlCol="0"/>
            <a:lstStyle/>
            <a:p>
              <a:endParaRPr/>
            </a:p>
          </p:txBody>
        </p:sp>
        <p:sp>
          <p:nvSpPr>
            <p:cNvPr id="10686" name="object 10686"/>
            <p:cNvSpPr/>
            <p:nvPr/>
          </p:nvSpPr>
          <p:spPr>
            <a:xfrm>
              <a:off x="5908611" y="8587765"/>
              <a:ext cx="8890" cy="22225"/>
            </a:xfrm>
            <a:custGeom>
              <a:avLst/>
              <a:gdLst/>
              <a:ahLst/>
              <a:cxnLst/>
              <a:rect l="l" t="t" r="r" b="b"/>
              <a:pathLst>
                <a:path w="8889" h="22225">
                  <a:moveTo>
                    <a:pt x="8305" y="22123"/>
                  </a:moveTo>
                  <a:lnTo>
                    <a:pt x="5587" y="14706"/>
                  </a:lnTo>
                  <a:lnTo>
                    <a:pt x="2806" y="7302"/>
                  </a:lnTo>
                  <a:lnTo>
                    <a:pt x="0" y="0"/>
                  </a:lnTo>
                </a:path>
              </a:pathLst>
            </a:custGeom>
            <a:ln w="25400">
              <a:solidFill>
                <a:srgbClr val="FCF8A3"/>
              </a:solidFill>
            </a:ln>
          </p:spPr>
          <p:txBody>
            <a:bodyPr wrap="square" lIns="0" tIns="0" rIns="0" bIns="0" rtlCol="0"/>
            <a:lstStyle/>
            <a:p>
              <a:endParaRPr/>
            </a:p>
          </p:txBody>
        </p:sp>
        <p:sp>
          <p:nvSpPr>
            <p:cNvPr id="10687" name="object 10687"/>
            <p:cNvSpPr/>
            <p:nvPr/>
          </p:nvSpPr>
          <p:spPr>
            <a:xfrm>
              <a:off x="5906757" y="8587765"/>
              <a:ext cx="1905" cy="635"/>
            </a:xfrm>
            <a:custGeom>
              <a:avLst/>
              <a:gdLst/>
              <a:ahLst/>
              <a:cxnLst/>
              <a:rect l="l" t="t" r="r" b="b"/>
              <a:pathLst>
                <a:path w="1904" h="634">
                  <a:moveTo>
                    <a:pt x="1854" y="0"/>
                  </a:moveTo>
                  <a:lnTo>
                    <a:pt x="0" y="419"/>
                  </a:lnTo>
                </a:path>
              </a:pathLst>
            </a:custGeom>
            <a:ln w="25400">
              <a:solidFill>
                <a:srgbClr val="FCF9A9"/>
              </a:solidFill>
            </a:ln>
          </p:spPr>
          <p:txBody>
            <a:bodyPr wrap="square" lIns="0" tIns="0" rIns="0" bIns="0" rtlCol="0"/>
            <a:lstStyle/>
            <a:p>
              <a:endParaRPr/>
            </a:p>
          </p:txBody>
        </p:sp>
        <p:sp>
          <p:nvSpPr>
            <p:cNvPr id="10688" name="object 10688"/>
            <p:cNvSpPr/>
            <p:nvPr/>
          </p:nvSpPr>
          <p:spPr>
            <a:xfrm>
              <a:off x="5906757" y="8588184"/>
              <a:ext cx="8255" cy="22225"/>
            </a:xfrm>
            <a:custGeom>
              <a:avLst/>
              <a:gdLst/>
              <a:ahLst/>
              <a:cxnLst/>
              <a:rect l="l" t="t" r="r" b="b"/>
              <a:pathLst>
                <a:path w="8254" h="22225">
                  <a:moveTo>
                    <a:pt x="0" y="0"/>
                  </a:moveTo>
                  <a:lnTo>
                    <a:pt x="2730" y="7289"/>
                  </a:lnTo>
                  <a:lnTo>
                    <a:pt x="5410" y="14655"/>
                  </a:lnTo>
                  <a:lnTo>
                    <a:pt x="8051" y="22034"/>
                  </a:lnTo>
                </a:path>
              </a:pathLst>
            </a:custGeom>
            <a:ln w="25400">
              <a:solidFill>
                <a:srgbClr val="FCF79D"/>
              </a:solidFill>
            </a:ln>
          </p:spPr>
          <p:txBody>
            <a:bodyPr wrap="square" lIns="0" tIns="0" rIns="0" bIns="0" rtlCol="0"/>
            <a:lstStyle/>
            <a:p>
              <a:endParaRPr/>
            </a:p>
          </p:txBody>
        </p:sp>
        <p:sp>
          <p:nvSpPr>
            <p:cNvPr id="10689" name="object 10689"/>
            <p:cNvSpPr/>
            <p:nvPr/>
          </p:nvSpPr>
          <p:spPr>
            <a:xfrm>
              <a:off x="5898324" y="8566137"/>
              <a:ext cx="10795" cy="22225"/>
            </a:xfrm>
            <a:custGeom>
              <a:avLst/>
              <a:gdLst/>
              <a:ahLst/>
              <a:cxnLst/>
              <a:rect l="l" t="t" r="r" b="b"/>
              <a:pathLst>
                <a:path w="10795" h="22225">
                  <a:moveTo>
                    <a:pt x="1676" y="0"/>
                  </a:moveTo>
                  <a:lnTo>
                    <a:pt x="0" y="431"/>
                  </a:lnTo>
                  <a:lnTo>
                    <a:pt x="2895" y="7531"/>
                  </a:lnTo>
                  <a:lnTo>
                    <a:pt x="5689" y="14757"/>
                  </a:lnTo>
                  <a:lnTo>
                    <a:pt x="8432" y="22047"/>
                  </a:lnTo>
                  <a:lnTo>
                    <a:pt x="10287" y="21628"/>
                  </a:lnTo>
                  <a:lnTo>
                    <a:pt x="7467" y="14325"/>
                  </a:lnTo>
                  <a:lnTo>
                    <a:pt x="4610" y="7099"/>
                  </a:lnTo>
                  <a:lnTo>
                    <a:pt x="1676" y="0"/>
                  </a:lnTo>
                  <a:close/>
                </a:path>
              </a:pathLst>
            </a:custGeom>
            <a:solidFill>
              <a:srgbClr val="FCF9AE"/>
            </a:solidFill>
          </p:spPr>
          <p:txBody>
            <a:bodyPr wrap="square" lIns="0" tIns="0" rIns="0" bIns="0" rtlCol="0"/>
            <a:lstStyle/>
            <a:p>
              <a:endParaRPr/>
            </a:p>
          </p:txBody>
        </p:sp>
        <p:sp>
          <p:nvSpPr>
            <p:cNvPr id="10690" name="object 10690"/>
            <p:cNvSpPr/>
            <p:nvPr/>
          </p:nvSpPr>
          <p:spPr>
            <a:xfrm>
              <a:off x="5906757" y="8587765"/>
              <a:ext cx="1905" cy="635"/>
            </a:xfrm>
            <a:custGeom>
              <a:avLst/>
              <a:gdLst/>
              <a:ahLst/>
              <a:cxnLst/>
              <a:rect l="l" t="t" r="r" b="b"/>
              <a:pathLst>
                <a:path w="1904" h="634">
                  <a:moveTo>
                    <a:pt x="0" y="419"/>
                  </a:moveTo>
                  <a:lnTo>
                    <a:pt x="1854" y="0"/>
                  </a:lnTo>
                </a:path>
              </a:pathLst>
            </a:custGeom>
            <a:ln w="25400">
              <a:solidFill>
                <a:srgbClr val="FCF9A9"/>
              </a:solidFill>
            </a:ln>
          </p:spPr>
          <p:txBody>
            <a:bodyPr wrap="square" lIns="0" tIns="0" rIns="0" bIns="0" rtlCol="0"/>
            <a:lstStyle/>
            <a:p>
              <a:endParaRPr/>
            </a:p>
          </p:txBody>
        </p:sp>
        <p:sp>
          <p:nvSpPr>
            <p:cNvPr id="10691" name="object 10691"/>
            <p:cNvSpPr/>
            <p:nvPr/>
          </p:nvSpPr>
          <p:spPr>
            <a:xfrm>
              <a:off x="5900000" y="8566137"/>
              <a:ext cx="8890" cy="22225"/>
            </a:xfrm>
            <a:custGeom>
              <a:avLst/>
              <a:gdLst/>
              <a:ahLst/>
              <a:cxnLst/>
              <a:rect l="l" t="t" r="r" b="b"/>
              <a:pathLst>
                <a:path w="8889" h="22225">
                  <a:moveTo>
                    <a:pt x="8610" y="21628"/>
                  </a:moveTo>
                  <a:lnTo>
                    <a:pt x="5791" y="14325"/>
                  </a:lnTo>
                  <a:lnTo>
                    <a:pt x="2933" y="7099"/>
                  </a:lnTo>
                  <a:lnTo>
                    <a:pt x="0" y="0"/>
                  </a:lnTo>
                </a:path>
              </a:pathLst>
            </a:custGeom>
            <a:ln w="25400">
              <a:solidFill>
                <a:srgbClr val="FCF9B1"/>
              </a:solidFill>
            </a:ln>
          </p:spPr>
          <p:txBody>
            <a:bodyPr wrap="square" lIns="0" tIns="0" rIns="0" bIns="0" rtlCol="0"/>
            <a:lstStyle/>
            <a:p>
              <a:endParaRPr/>
            </a:p>
          </p:txBody>
        </p:sp>
        <p:sp>
          <p:nvSpPr>
            <p:cNvPr id="10692" name="object 10692"/>
            <p:cNvSpPr/>
            <p:nvPr/>
          </p:nvSpPr>
          <p:spPr>
            <a:xfrm>
              <a:off x="5898324" y="8566137"/>
              <a:ext cx="1905" cy="635"/>
            </a:xfrm>
            <a:custGeom>
              <a:avLst/>
              <a:gdLst/>
              <a:ahLst/>
              <a:cxnLst/>
              <a:rect l="l" t="t" r="r" b="b"/>
              <a:pathLst>
                <a:path w="1904" h="634">
                  <a:moveTo>
                    <a:pt x="1676" y="0"/>
                  </a:moveTo>
                  <a:lnTo>
                    <a:pt x="0" y="431"/>
                  </a:lnTo>
                </a:path>
              </a:pathLst>
            </a:custGeom>
            <a:ln w="25400">
              <a:solidFill>
                <a:srgbClr val="FCF9B2"/>
              </a:solidFill>
            </a:ln>
          </p:spPr>
          <p:txBody>
            <a:bodyPr wrap="square" lIns="0" tIns="0" rIns="0" bIns="0" rtlCol="0"/>
            <a:lstStyle/>
            <a:p>
              <a:endParaRPr/>
            </a:p>
          </p:txBody>
        </p:sp>
        <p:sp>
          <p:nvSpPr>
            <p:cNvPr id="10693" name="object 10693"/>
            <p:cNvSpPr/>
            <p:nvPr/>
          </p:nvSpPr>
          <p:spPr>
            <a:xfrm>
              <a:off x="5898324" y="8566569"/>
              <a:ext cx="8890" cy="22225"/>
            </a:xfrm>
            <a:custGeom>
              <a:avLst/>
              <a:gdLst/>
              <a:ahLst/>
              <a:cxnLst/>
              <a:rect l="l" t="t" r="r" b="b"/>
              <a:pathLst>
                <a:path w="8889" h="22225">
                  <a:moveTo>
                    <a:pt x="0" y="0"/>
                  </a:moveTo>
                  <a:lnTo>
                    <a:pt x="2895" y="7099"/>
                  </a:lnTo>
                  <a:lnTo>
                    <a:pt x="5689" y="14325"/>
                  </a:lnTo>
                  <a:lnTo>
                    <a:pt x="8432" y="21615"/>
                  </a:lnTo>
                </a:path>
              </a:pathLst>
            </a:custGeom>
            <a:ln w="25400">
              <a:solidFill>
                <a:srgbClr val="FCF8AA"/>
              </a:solidFill>
            </a:ln>
          </p:spPr>
          <p:txBody>
            <a:bodyPr wrap="square" lIns="0" tIns="0" rIns="0" bIns="0" rtlCol="0"/>
            <a:lstStyle/>
            <a:p>
              <a:endParaRPr/>
            </a:p>
          </p:txBody>
        </p:sp>
        <p:sp>
          <p:nvSpPr>
            <p:cNvPr id="10694" name="object 10694"/>
            <p:cNvSpPr/>
            <p:nvPr/>
          </p:nvSpPr>
          <p:spPr>
            <a:xfrm>
              <a:off x="5925007" y="8631402"/>
              <a:ext cx="15240" cy="22860"/>
            </a:xfrm>
            <a:custGeom>
              <a:avLst/>
              <a:gdLst/>
              <a:ahLst/>
              <a:cxnLst/>
              <a:rect l="l" t="t" r="r" b="b"/>
              <a:pathLst>
                <a:path w="15239" h="22859">
                  <a:moveTo>
                    <a:pt x="6807" y="0"/>
                  </a:moveTo>
                  <a:lnTo>
                    <a:pt x="2324" y="546"/>
                  </a:lnTo>
                  <a:lnTo>
                    <a:pt x="0" y="749"/>
                  </a:lnTo>
                  <a:lnTo>
                    <a:pt x="7924" y="22834"/>
                  </a:lnTo>
                  <a:lnTo>
                    <a:pt x="15201" y="22313"/>
                  </a:lnTo>
                  <a:lnTo>
                    <a:pt x="6807" y="0"/>
                  </a:lnTo>
                  <a:close/>
                </a:path>
              </a:pathLst>
            </a:custGeom>
            <a:solidFill>
              <a:srgbClr val="FFF478"/>
            </a:solidFill>
          </p:spPr>
          <p:txBody>
            <a:bodyPr wrap="square" lIns="0" tIns="0" rIns="0" bIns="0" rtlCol="0"/>
            <a:lstStyle/>
            <a:p>
              <a:endParaRPr/>
            </a:p>
          </p:txBody>
        </p:sp>
        <p:sp>
          <p:nvSpPr>
            <p:cNvPr id="10695" name="object 10695"/>
            <p:cNvSpPr/>
            <p:nvPr/>
          </p:nvSpPr>
          <p:spPr>
            <a:xfrm>
              <a:off x="5932932" y="8653716"/>
              <a:ext cx="7620" cy="635"/>
            </a:xfrm>
            <a:custGeom>
              <a:avLst/>
              <a:gdLst/>
              <a:ahLst/>
              <a:cxnLst/>
              <a:rect l="l" t="t" r="r" b="b"/>
              <a:pathLst>
                <a:path w="7620" h="634">
                  <a:moveTo>
                    <a:pt x="0" y="520"/>
                  </a:moveTo>
                  <a:lnTo>
                    <a:pt x="7277" y="0"/>
                  </a:lnTo>
                </a:path>
              </a:pathLst>
            </a:custGeom>
            <a:ln w="25400">
              <a:solidFill>
                <a:srgbClr val="FFF26E"/>
              </a:solidFill>
            </a:ln>
          </p:spPr>
          <p:txBody>
            <a:bodyPr wrap="square" lIns="0" tIns="0" rIns="0" bIns="0" rtlCol="0"/>
            <a:lstStyle/>
            <a:p>
              <a:endParaRPr/>
            </a:p>
          </p:txBody>
        </p:sp>
        <p:sp>
          <p:nvSpPr>
            <p:cNvPr id="10696" name="object 10696"/>
            <p:cNvSpPr/>
            <p:nvPr/>
          </p:nvSpPr>
          <p:spPr>
            <a:xfrm>
              <a:off x="5931814" y="8631402"/>
              <a:ext cx="8890" cy="22860"/>
            </a:xfrm>
            <a:custGeom>
              <a:avLst/>
              <a:gdLst/>
              <a:ahLst/>
              <a:cxnLst/>
              <a:rect l="l" t="t" r="r" b="b"/>
              <a:pathLst>
                <a:path w="8889" h="22859">
                  <a:moveTo>
                    <a:pt x="8394" y="22313"/>
                  </a:moveTo>
                  <a:lnTo>
                    <a:pt x="5651" y="14973"/>
                  </a:lnTo>
                  <a:lnTo>
                    <a:pt x="2844" y="7505"/>
                  </a:lnTo>
                  <a:lnTo>
                    <a:pt x="0" y="0"/>
                  </a:lnTo>
                </a:path>
              </a:pathLst>
            </a:custGeom>
            <a:ln w="25400">
              <a:solidFill>
                <a:srgbClr val="FFF47B"/>
              </a:solidFill>
            </a:ln>
          </p:spPr>
          <p:txBody>
            <a:bodyPr wrap="square" lIns="0" tIns="0" rIns="0" bIns="0" rtlCol="0"/>
            <a:lstStyle/>
            <a:p>
              <a:endParaRPr/>
            </a:p>
          </p:txBody>
        </p:sp>
        <p:sp>
          <p:nvSpPr>
            <p:cNvPr id="10697" name="object 10697"/>
            <p:cNvSpPr/>
            <p:nvPr/>
          </p:nvSpPr>
          <p:spPr>
            <a:xfrm>
              <a:off x="5925007" y="8631402"/>
              <a:ext cx="6985" cy="1270"/>
            </a:xfrm>
            <a:custGeom>
              <a:avLst/>
              <a:gdLst/>
              <a:ahLst/>
              <a:cxnLst/>
              <a:rect l="l" t="t" r="r" b="b"/>
              <a:pathLst>
                <a:path w="6985" h="1270">
                  <a:moveTo>
                    <a:pt x="6807" y="0"/>
                  </a:moveTo>
                  <a:lnTo>
                    <a:pt x="0" y="749"/>
                  </a:lnTo>
                </a:path>
              </a:pathLst>
            </a:custGeom>
            <a:ln w="25400">
              <a:solidFill>
                <a:srgbClr val="FEF582"/>
              </a:solidFill>
            </a:ln>
          </p:spPr>
          <p:txBody>
            <a:bodyPr wrap="square" lIns="0" tIns="0" rIns="0" bIns="0" rtlCol="0"/>
            <a:lstStyle/>
            <a:p>
              <a:endParaRPr/>
            </a:p>
          </p:txBody>
        </p:sp>
        <p:sp>
          <p:nvSpPr>
            <p:cNvPr id="10698" name="object 10698"/>
            <p:cNvSpPr/>
            <p:nvPr/>
          </p:nvSpPr>
          <p:spPr>
            <a:xfrm>
              <a:off x="5925007" y="8632152"/>
              <a:ext cx="8255" cy="22225"/>
            </a:xfrm>
            <a:custGeom>
              <a:avLst/>
              <a:gdLst/>
              <a:ahLst/>
              <a:cxnLst/>
              <a:rect l="l" t="t" r="r" b="b"/>
              <a:pathLst>
                <a:path w="8254" h="22225">
                  <a:moveTo>
                    <a:pt x="0" y="0"/>
                  </a:moveTo>
                  <a:lnTo>
                    <a:pt x="2666" y="7416"/>
                  </a:lnTo>
                  <a:lnTo>
                    <a:pt x="5308" y="14795"/>
                  </a:lnTo>
                  <a:lnTo>
                    <a:pt x="7924" y="22085"/>
                  </a:lnTo>
                </a:path>
              </a:pathLst>
            </a:custGeom>
            <a:ln w="25400">
              <a:solidFill>
                <a:srgbClr val="FEF475"/>
              </a:solidFill>
            </a:ln>
          </p:spPr>
          <p:txBody>
            <a:bodyPr wrap="square" lIns="0" tIns="0" rIns="0" bIns="0" rtlCol="0"/>
            <a:lstStyle/>
            <a:p>
              <a:endParaRPr/>
            </a:p>
          </p:txBody>
        </p:sp>
        <p:sp>
          <p:nvSpPr>
            <p:cNvPr id="10699" name="object 10699"/>
            <p:cNvSpPr/>
            <p:nvPr/>
          </p:nvSpPr>
          <p:spPr>
            <a:xfrm>
              <a:off x="5916917" y="8608872"/>
              <a:ext cx="15240" cy="23495"/>
            </a:xfrm>
            <a:custGeom>
              <a:avLst/>
              <a:gdLst/>
              <a:ahLst/>
              <a:cxnLst/>
              <a:rect l="l" t="t" r="r" b="b"/>
              <a:pathLst>
                <a:path w="15239" h="23495">
                  <a:moveTo>
                    <a:pt x="6197" y="0"/>
                  </a:moveTo>
                  <a:lnTo>
                    <a:pt x="2044" y="723"/>
                  </a:lnTo>
                  <a:lnTo>
                    <a:pt x="0" y="1015"/>
                  </a:lnTo>
                  <a:lnTo>
                    <a:pt x="2743" y="8432"/>
                  </a:lnTo>
                  <a:lnTo>
                    <a:pt x="8089" y="23279"/>
                  </a:lnTo>
                  <a:lnTo>
                    <a:pt x="10413" y="23075"/>
                  </a:lnTo>
                  <a:lnTo>
                    <a:pt x="14897" y="22529"/>
                  </a:lnTo>
                  <a:lnTo>
                    <a:pt x="9144" y="7492"/>
                  </a:lnTo>
                  <a:lnTo>
                    <a:pt x="6197" y="0"/>
                  </a:lnTo>
                  <a:close/>
                </a:path>
              </a:pathLst>
            </a:custGeom>
            <a:solidFill>
              <a:srgbClr val="FEF68E"/>
            </a:solidFill>
          </p:spPr>
          <p:txBody>
            <a:bodyPr wrap="square" lIns="0" tIns="0" rIns="0" bIns="0" rtlCol="0"/>
            <a:lstStyle/>
            <a:p>
              <a:endParaRPr/>
            </a:p>
          </p:txBody>
        </p:sp>
        <p:sp>
          <p:nvSpPr>
            <p:cNvPr id="10700" name="object 10700"/>
            <p:cNvSpPr/>
            <p:nvPr/>
          </p:nvSpPr>
          <p:spPr>
            <a:xfrm>
              <a:off x="5925007" y="8631402"/>
              <a:ext cx="6985" cy="1270"/>
            </a:xfrm>
            <a:custGeom>
              <a:avLst/>
              <a:gdLst/>
              <a:ahLst/>
              <a:cxnLst/>
              <a:rect l="l" t="t" r="r" b="b"/>
              <a:pathLst>
                <a:path w="6985" h="1270">
                  <a:moveTo>
                    <a:pt x="0" y="749"/>
                  </a:moveTo>
                  <a:lnTo>
                    <a:pt x="6807" y="0"/>
                  </a:lnTo>
                </a:path>
              </a:pathLst>
            </a:custGeom>
            <a:ln w="25400">
              <a:solidFill>
                <a:srgbClr val="FEF582"/>
              </a:solidFill>
            </a:ln>
          </p:spPr>
          <p:txBody>
            <a:bodyPr wrap="square" lIns="0" tIns="0" rIns="0" bIns="0" rtlCol="0"/>
            <a:lstStyle/>
            <a:p>
              <a:endParaRPr/>
            </a:p>
          </p:txBody>
        </p:sp>
        <p:sp>
          <p:nvSpPr>
            <p:cNvPr id="10701" name="object 10701"/>
            <p:cNvSpPr/>
            <p:nvPr/>
          </p:nvSpPr>
          <p:spPr>
            <a:xfrm>
              <a:off x="5923115" y="8608872"/>
              <a:ext cx="8890" cy="22860"/>
            </a:xfrm>
            <a:custGeom>
              <a:avLst/>
              <a:gdLst/>
              <a:ahLst/>
              <a:cxnLst/>
              <a:rect l="l" t="t" r="r" b="b"/>
              <a:pathLst>
                <a:path w="8889" h="22859">
                  <a:moveTo>
                    <a:pt x="8699" y="22529"/>
                  </a:moveTo>
                  <a:lnTo>
                    <a:pt x="5841" y="15036"/>
                  </a:lnTo>
                  <a:lnTo>
                    <a:pt x="2946" y="7492"/>
                  </a:lnTo>
                  <a:lnTo>
                    <a:pt x="0" y="0"/>
                  </a:lnTo>
                </a:path>
              </a:pathLst>
            </a:custGeom>
            <a:ln w="25400">
              <a:solidFill>
                <a:srgbClr val="FEF78F"/>
              </a:solidFill>
            </a:ln>
          </p:spPr>
          <p:txBody>
            <a:bodyPr wrap="square" lIns="0" tIns="0" rIns="0" bIns="0" rtlCol="0"/>
            <a:lstStyle/>
            <a:p>
              <a:endParaRPr/>
            </a:p>
          </p:txBody>
        </p:sp>
        <p:sp>
          <p:nvSpPr>
            <p:cNvPr id="10702" name="object 10702"/>
            <p:cNvSpPr/>
            <p:nvPr/>
          </p:nvSpPr>
          <p:spPr>
            <a:xfrm>
              <a:off x="5916917" y="8608872"/>
              <a:ext cx="6350" cy="1270"/>
            </a:xfrm>
            <a:custGeom>
              <a:avLst/>
              <a:gdLst/>
              <a:ahLst/>
              <a:cxnLst/>
              <a:rect l="l" t="t" r="r" b="b"/>
              <a:pathLst>
                <a:path w="6350" h="1270">
                  <a:moveTo>
                    <a:pt x="6197" y="0"/>
                  </a:moveTo>
                  <a:lnTo>
                    <a:pt x="0" y="1015"/>
                  </a:lnTo>
                </a:path>
              </a:pathLst>
            </a:custGeom>
            <a:ln w="25400">
              <a:solidFill>
                <a:srgbClr val="FEF799"/>
              </a:solidFill>
            </a:ln>
          </p:spPr>
          <p:txBody>
            <a:bodyPr wrap="square" lIns="0" tIns="0" rIns="0" bIns="0" rtlCol="0"/>
            <a:lstStyle/>
            <a:p>
              <a:endParaRPr/>
            </a:p>
          </p:txBody>
        </p:sp>
        <p:sp>
          <p:nvSpPr>
            <p:cNvPr id="10703" name="object 10703"/>
            <p:cNvSpPr/>
            <p:nvPr/>
          </p:nvSpPr>
          <p:spPr>
            <a:xfrm>
              <a:off x="5916917" y="8609888"/>
              <a:ext cx="8255" cy="22860"/>
            </a:xfrm>
            <a:custGeom>
              <a:avLst/>
              <a:gdLst/>
              <a:ahLst/>
              <a:cxnLst/>
              <a:rect l="l" t="t" r="r" b="b"/>
              <a:pathLst>
                <a:path w="8254" h="22859">
                  <a:moveTo>
                    <a:pt x="0" y="0"/>
                  </a:moveTo>
                  <a:lnTo>
                    <a:pt x="2743" y="7416"/>
                  </a:lnTo>
                  <a:lnTo>
                    <a:pt x="5422" y="14846"/>
                  </a:lnTo>
                  <a:lnTo>
                    <a:pt x="8089" y="22263"/>
                  </a:lnTo>
                </a:path>
              </a:pathLst>
            </a:custGeom>
            <a:ln w="25400">
              <a:solidFill>
                <a:srgbClr val="FEF68C"/>
              </a:solidFill>
            </a:ln>
          </p:spPr>
          <p:txBody>
            <a:bodyPr wrap="square" lIns="0" tIns="0" rIns="0" bIns="0" rtlCol="0"/>
            <a:lstStyle/>
            <a:p>
              <a:endParaRPr/>
            </a:p>
          </p:txBody>
        </p:sp>
        <p:sp>
          <p:nvSpPr>
            <p:cNvPr id="10704" name="object 10704"/>
            <p:cNvSpPr/>
            <p:nvPr/>
          </p:nvSpPr>
          <p:spPr>
            <a:xfrm>
              <a:off x="5908611" y="8586571"/>
              <a:ext cx="14604" cy="23495"/>
            </a:xfrm>
            <a:custGeom>
              <a:avLst/>
              <a:gdLst/>
              <a:ahLst/>
              <a:cxnLst/>
              <a:rect l="l" t="t" r="r" b="b"/>
              <a:pathLst>
                <a:path w="14604" h="23495">
                  <a:moveTo>
                    <a:pt x="5511" y="0"/>
                  </a:moveTo>
                  <a:lnTo>
                    <a:pt x="0" y="1193"/>
                  </a:lnTo>
                  <a:lnTo>
                    <a:pt x="2806" y="8496"/>
                  </a:lnTo>
                  <a:lnTo>
                    <a:pt x="5587" y="15900"/>
                  </a:lnTo>
                  <a:lnTo>
                    <a:pt x="8305" y="23317"/>
                  </a:lnTo>
                  <a:lnTo>
                    <a:pt x="10350" y="23025"/>
                  </a:lnTo>
                  <a:lnTo>
                    <a:pt x="14503" y="22301"/>
                  </a:lnTo>
                  <a:lnTo>
                    <a:pt x="11556" y="14808"/>
                  </a:lnTo>
                  <a:lnTo>
                    <a:pt x="8559" y="7353"/>
                  </a:lnTo>
                  <a:lnTo>
                    <a:pt x="5511" y="0"/>
                  </a:lnTo>
                  <a:close/>
                </a:path>
              </a:pathLst>
            </a:custGeom>
            <a:solidFill>
              <a:srgbClr val="FDF8A3"/>
            </a:solidFill>
          </p:spPr>
          <p:txBody>
            <a:bodyPr wrap="square" lIns="0" tIns="0" rIns="0" bIns="0" rtlCol="0"/>
            <a:lstStyle/>
            <a:p>
              <a:endParaRPr/>
            </a:p>
          </p:txBody>
        </p:sp>
        <p:sp>
          <p:nvSpPr>
            <p:cNvPr id="10705" name="object 10705"/>
            <p:cNvSpPr/>
            <p:nvPr/>
          </p:nvSpPr>
          <p:spPr>
            <a:xfrm>
              <a:off x="5916917" y="8608872"/>
              <a:ext cx="6350" cy="1270"/>
            </a:xfrm>
            <a:custGeom>
              <a:avLst/>
              <a:gdLst/>
              <a:ahLst/>
              <a:cxnLst/>
              <a:rect l="l" t="t" r="r" b="b"/>
              <a:pathLst>
                <a:path w="6350" h="1270">
                  <a:moveTo>
                    <a:pt x="0" y="1015"/>
                  </a:moveTo>
                  <a:lnTo>
                    <a:pt x="6197" y="0"/>
                  </a:lnTo>
                </a:path>
              </a:pathLst>
            </a:custGeom>
            <a:ln w="25400">
              <a:solidFill>
                <a:srgbClr val="FEF799"/>
              </a:solidFill>
            </a:ln>
          </p:spPr>
          <p:txBody>
            <a:bodyPr wrap="square" lIns="0" tIns="0" rIns="0" bIns="0" rtlCol="0"/>
            <a:lstStyle/>
            <a:p>
              <a:endParaRPr/>
            </a:p>
          </p:txBody>
        </p:sp>
        <p:sp>
          <p:nvSpPr>
            <p:cNvPr id="10706" name="object 10706"/>
            <p:cNvSpPr/>
            <p:nvPr/>
          </p:nvSpPr>
          <p:spPr>
            <a:xfrm>
              <a:off x="5914123" y="8586571"/>
              <a:ext cx="9525" cy="22860"/>
            </a:xfrm>
            <a:custGeom>
              <a:avLst/>
              <a:gdLst/>
              <a:ahLst/>
              <a:cxnLst/>
              <a:rect l="l" t="t" r="r" b="b"/>
              <a:pathLst>
                <a:path w="9525" h="22859">
                  <a:moveTo>
                    <a:pt x="8991" y="22301"/>
                  </a:moveTo>
                  <a:lnTo>
                    <a:pt x="6045" y="14808"/>
                  </a:lnTo>
                  <a:lnTo>
                    <a:pt x="3048" y="7353"/>
                  </a:lnTo>
                  <a:lnTo>
                    <a:pt x="0" y="0"/>
                  </a:lnTo>
                </a:path>
              </a:pathLst>
            </a:custGeom>
            <a:ln w="25400">
              <a:solidFill>
                <a:srgbClr val="FEF9A2"/>
              </a:solidFill>
            </a:ln>
          </p:spPr>
          <p:txBody>
            <a:bodyPr wrap="square" lIns="0" tIns="0" rIns="0" bIns="0" rtlCol="0"/>
            <a:lstStyle/>
            <a:p>
              <a:endParaRPr/>
            </a:p>
          </p:txBody>
        </p:sp>
        <p:sp>
          <p:nvSpPr>
            <p:cNvPr id="10707" name="object 10707"/>
            <p:cNvSpPr/>
            <p:nvPr/>
          </p:nvSpPr>
          <p:spPr>
            <a:xfrm>
              <a:off x="5908611" y="8586571"/>
              <a:ext cx="5715" cy="1270"/>
            </a:xfrm>
            <a:custGeom>
              <a:avLst/>
              <a:gdLst/>
              <a:ahLst/>
              <a:cxnLst/>
              <a:rect l="l" t="t" r="r" b="b"/>
              <a:pathLst>
                <a:path w="5714" h="1270">
                  <a:moveTo>
                    <a:pt x="5511" y="0"/>
                  </a:moveTo>
                  <a:lnTo>
                    <a:pt x="0" y="1193"/>
                  </a:lnTo>
                </a:path>
              </a:pathLst>
            </a:custGeom>
            <a:ln w="25400">
              <a:solidFill>
                <a:srgbClr val="FCF9AC"/>
              </a:solidFill>
            </a:ln>
          </p:spPr>
          <p:txBody>
            <a:bodyPr wrap="square" lIns="0" tIns="0" rIns="0" bIns="0" rtlCol="0"/>
            <a:lstStyle/>
            <a:p>
              <a:endParaRPr/>
            </a:p>
          </p:txBody>
        </p:sp>
        <p:sp>
          <p:nvSpPr>
            <p:cNvPr id="10708" name="object 10708"/>
            <p:cNvSpPr/>
            <p:nvPr/>
          </p:nvSpPr>
          <p:spPr>
            <a:xfrm>
              <a:off x="5908611" y="8587765"/>
              <a:ext cx="8890" cy="22225"/>
            </a:xfrm>
            <a:custGeom>
              <a:avLst/>
              <a:gdLst/>
              <a:ahLst/>
              <a:cxnLst/>
              <a:rect l="l" t="t" r="r" b="b"/>
              <a:pathLst>
                <a:path w="8889" h="22225">
                  <a:moveTo>
                    <a:pt x="0" y="0"/>
                  </a:moveTo>
                  <a:lnTo>
                    <a:pt x="2806" y="7302"/>
                  </a:lnTo>
                  <a:lnTo>
                    <a:pt x="5587" y="14706"/>
                  </a:lnTo>
                  <a:lnTo>
                    <a:pt x="8305" y="22123"/>
                  </a:lnTo>
                </a:path>
              </a:pathLst>
            </a:custGeom>
            <a:ln w="25400">
              <a:solidFill>
                <a:srgbClr val="FCF8A3"/>
              </a:solidFill>
            </a:ln>
          </p:spPr>
          <p:txBody>
            <a:bodyPr wrap="square" lIns="0" tIns="0" rIns="0" bIns="0" rtlCol="0"/>
            <a:lstStyle/>
            <a:p>
              <a:endParaRPr/>
            </a:p>
          </p:txBody>
        </p:sp>
        <p:sp>
          <p:nvSpPr>
            <p:cNvPr id="10709" name="object 10709"/>
            <p:cNvSpPr/>
            <p:nvPr/>
          </p:nvSpPr>
          <p:spPr>
            <a:xfrm>
              <a:off x="5900000" y="8564956"/>
              <a:ext cx="14604" cy="22860"/>
            </a:xfrm>
            <a:custGeom>
              <a:avLst/>
              <a:gdLst/>
              <a:ahLst/>
              <a:cxnLst/>
              <a:rect l="l" t="t" r="r" b="b"/>
              <a:pathLst>
                <a:path w="14604" h="22859">
                  <a:moveTo>
                    <a:pt x="4800" y="0"/>
                  </a:moveTo>
                  <a:lnTo>
                    <a:pt x="0" y="1181"/>
                  </a:lnTo>
                  <a:lnTo>
                    <a:pt x="2933" y="8280"/>
                  </a:lnTo>
                  <a:lnTo>
                    <a:pt x="5791" y="15506"/>
                  </a:lnTo>
                  <a:lnTo>
                    <a:pt x="8610" y="22809"/>
                  </a:lnTo>
                  <a:lnTo>
                    <a:pt x="14122" y="21615"/>
                  </a:lnTo>
                  <a:lnTo>
                    <a:pt x="11061" y="14274"/>
                  </a:lnTo>
                  <a:lnTo>
                    <a:pt x="7962" y="7048"/>
                  </a:lnTo>
                  <a:lnTo>
                    <a:pt x="4800" y="0"/>
                  </a:lnTo>
                  <a:close/>
                </a:path>
              </a:pathLst>
            </a:custGeom>
            <a:solidFill>
              <a:srgbClr val="FCF9B0"/>
            </a:solidFill>
          </p:spPr>
          <p:txBody>
            <a:bodyPr wrap="square" lIns="0" tIns="0" rIns="0" bIns="0" rtlCol="0"/>
            <a:lstStyle/>
            <a:p>
              <a:endParaRPr/>
            </a:p>
          </p:txBody>
        </p:sp>
        <p:sp>
          <p:nvSpPr>
            <p:cNvPr id="10710" name="object 10710"/>
            <p:cNvSpPr/>
            <p:nvPr/>
          </p:nvSpPr>
          <p:spPr>
            <a:xfrm>
              <a:off x="5908611" y="8586571"/>
              <a:ext cx="5715" cy="1270"/>
            </a:xfrm>
            <a:custGeom>
              <a:avLst/>
              <a:gdLst/>
              <a:ahLst/>
              <a:cxnLst/>
              <a:rect l="l" t="t" r="r" b="b"/>
              <a:pathLst>
                <a:path w="5714" h="1270">
                  <a:moveTo>
                    <a:pt x="0" y="1193"/>
                  </a:moveTo>
                  <a:lnTo>
                    <a:pt x="5511" y="0"/>
                  </a:lnTo>
                </a:path>
              </a:pathLst>
            </a:custGeom>
            <a:ln w="25400">
              <a:solidFill>
                <a:srgbClr val="FCF9AC"/>
              </a:solidFill>
            </a:ln>
          </p:spPr>
          <p:txBody>
            <a:bodyPr wrap="square" lIns="0" tIns="0" rIns="0" bIns="0" rtlCol="0"/>
            <a:lstStyle/>
            <a:p>
              <a:endParaRPr/>
            </a:p>
          </p:txBody>
        </p:sp>
        <p:sp>
          <p:nvSpPr>
            <p:cNvPr id="10711" name="object 10711"/>
            <p:cNvSpPr/>
            <p:nvPr/>
          </p:nvSpPr>
          <p:spPr>
            <a:xfrm>
              <a:off x="5904801" y="8564956"/>
              <a:ext cx="9525" cy="22225"/>
            </a:xfrm>
            <a:custGeom>
              <a:avLst/>
              <a:gdLst/>
              <a:ahLst/>
              <a:cxnLst/>
              <a:rect l="l" t="t" r="r" b="b"/>
              <a:pathLst>
                <a:path w="9525" h="22225">
                  <a:moveTo>
                    <a:pt x="9321" y="21615"/>
                  </a:moveTo>
                  <a:lnTo>
                    <a:pt x="6261" y="14274"/>
                  </a:lnTo>
                  <a:lnTo>
                    <a:pt x="3162" y="7048"/>
                  </a:lnTo>
                  <a:lnTo>
                    <a:pt x="0" y="0"/>
                  </a:lnTo>
                </a:path>
              </a:pathLst>
            </a:custGeom>
            <a:ln w="25400">
              <a:solidFill>
                <a:srgbClr val="FDF9AE"/>
              </a:solidFill>
            </a:ln>
          </p:spPr>
          <p:txBody>
            <a:bodyPr wrap="square" lIns="0" tIns="0" rIns="0" bIns="0" rtlCol="0"/>
            <a:lstStyle/>
            <a:p>
              <a:endParaRPr/>
            </a:p>
          </p:txBody>
        </p:sp>
        <p:sp>
          <p:nvSpPr>
            <p:cNvPr id="10712" name="object 10712"/>
            <p:cNvSpPr/>
            <p:nvPr/>
          </p:nvSpPr>
          <p:spPr>
            <a:xfrm>
              <a:off x="5900000" y="8564956"/>
              <a:ext cx="5080" cy="1270"/>
            </a:xfrm>
            <a:custGeom>
              <a:avLst/>
              <a:gdLst/>
              <a:ahLst/>
              <a:cxnLst/>
              <a:rect l="l" t="t" r="r" b="b"/>
              <a:pathLst>
                <a:path w="5079" h="1270">
                  <a:moveTo>
                    <a:pt x="4800" y="0"/>
                  </a:moveTo>
                  <a:lnTo>
                    <a:pt x="0" y="1181"/>
                  </a:lnTo>
                </a:path>
              </a:pathLst>
            </a:custGeom>
            <a:ln w="25400">
              <a:solidFill>
                <a:srgbClr val="FCF9B3"/>
              </a:solidFill>
            </a:ln>
          </p:spPr>
          <p:txBody>
            <a:bodyPr wrap="square" lIns="0" tIns="0" rIns="0" bIns="0" rtlCol="0"/>
            <a:lstStyle/>
            <a:p>
              <a:endParaRPr/>
            </a:p>
          </p:txBody>
        </p:sp>
        <p:sp>
          <p:nvSpPr>
            <p:cNvPr id="10713" name="object 10713"/>
            <p:cNvSpPr/>
            <p:nvPr/>
          </p:nvSpPr>
          <p:spPr>
            <a:xfrm>
              <a:off x="5900000" y="8566137"/>
              <a:ext cx="8890" cy="22225"/>
            </a:xfrm>
            <a:custGeom>
              <a:avLst/>
              <a:gdLst/>
              <a:ahLst/>
              <a:cxnLst/>
              <a:rect l="l" t="t" r="r" b="b"/>
              <a:pathLst>
                <a:path w="8889" h="22225">
                  <a:moveTo>
                    <a:pt x="0" y="0"/>
                  </a:moveTo>
                  <a:lnTo>
                    <a:pt x="2933" y="7099"/>
                  </a:lnTo>
                  <a:lnTo>
                    <a:pt x="5791" y="14325"/>
                  </a:lnTo>
                  <a:lnTo>
                    <a:pt x="8610" y="21628"/>
                  </a:lnTo>
                </a:path>
              </a:pathLst>
            </a:custGeom>
            <a:ln w="25400">
              <a:solidFill>
                <a:srgbClr val="FCF9B1"/>
              </a:solidFill>
            </a:ln>
          </p:spPr>
          <p:txBody>
            <a:bodyPr wrap="square" lIns="0" tIns="0" rIns="0" bIns="0" rtlCol="0"/>
            <a:lstStyle/>
            <a:p>
              <a:endParaRPr/>
            </a:p>
          </p:txBody>
        </p:sp>
        <p:sp>
          <p:nvSpPr>
            <p:cNvPr id="10714" name="object 10714"/>
            <p:cNvSpPr/>
            <p:nvPr/>
          </p:nvSpPr>
          <p:spPr>
            <a:xfrm>
              <a:off x="5923115" y="8607933"/>
              <a:ext cx="24765" cy="46355"/>
            </a:xfrm>
            <a:custGeom>
              <a:avLst/>
              <a:gdLst/>
              <a:ahLst/>
              <a:cxnLst/>
              <a:rect l="l" t="t" r="r" b="b"/>
              <a:pathLst>
                <a:path w="24764" h="46354">
                  <a:moveTo>
                    <a:pt x="6032" y="0"/>
                  </a:moveTo>
                  <a:lnTo>
                    <a:pt x="4102" y="241"/>
                  </a:lnTo>
                  <a:lnTo>
                    <a:pt x="0" y="939"/>
                  </a:lnTo>
                  <a:lnTo>
                    <a:pt x="8694" y="23475"/>
                  </a:lnTo>
                  <a:lnTo>
                    <a:pt x="17094" y="45783"/>
                  </a:lnTo>
                  <a:lnTo>
                    <a:pt x="24244" y="45262"/>
                  </a:lnTo>
                  <a:lnTo>
                    <a:pt x="15352" y="22745"/>
                  </a:lnTo>
                  <a:lnTo>
                    <a:pt x="10744" y="11369"/>
                  </a:lnTo>
                  <a:lnTo>
                    <a:pt x="6032" y="0"/>
                  </a:lnTo>
                  <a:close/>
                </a:path>
              </a:pathLst>
            </a:custGeom>
            <a:solidFill>
              <a:srgbClr val="FFF586"/>
            </a:solidFill>
          </p:spPr>
          <p:txBody>
            <a:bodyPr wrap="square" lIns="0" tIns="0" rIns="0" bIns="0" rtlCol="0"/>
            <a:lstStyle/>
            <a:p>
              <a:endParaRPr/>
            </a:p>
          </p:txBody>
        </p:sp>
        <p:sp>
          <p:nvSpPr>
            <p:cNvPr id="10715" name="object 10715"/>
            <p:cNvSpPr/>
            <p:nvPr/>
          </p:nvSpPr>
          <p:spPr>
            <a:xfrm>
              <a:off x="5940209" y="8653196"/>
              <a:ext cx="7620" cy="635"/>
            </a:xfrm>
            <a:custGeom>
              <a:avLst/>
              <a:gdLst/>
              <a:ahLst/>
              <a:cxnLst/>
              <a:rect l="l" t="t" r="r" b="b"/>
              <a:pathLst>
                <a:path w="7620" h="634">
                  <a:moveTo>
                    <a:pt x="0" y="520"/>
                  </a:moveTo>
                  <a:lnTo>
                    <a:pt x="7150" y="0"/>
                  </a:lnTo>
                </a:path>
              </a:pathLst>
            </a:custGeom>
            <a:ln w="25399">
              <a:solidFill>
                <a:srgbClr val="FFF273"/>
              </a:solidFill>
            </a:ln>
          </p:spPr>
          <p:txBody>
            <a:bodyPr wrap="square" lIns="0" tIns="0" rIns="0" bIns="0" rtlCol="0"/>
            <a:lstStyle/>
            <a:p>
              <a:endParaRPr/>
            </a:p>
          </p:txBody>
        </p:sp>
        <p:sp>
          <p:nvSpPr>
            <p:cNvPr id="10716" name="object 10716"/>
            <p:cNvSpPr/>
            <p:nvPr/>
          </p:nvSpPr>
          <p:spPr>
            <a:xfrm>
              <a:off x="5929147" y="8607933"/>
              <a:ext cx="18415" cy="45720"/>
            </a:xfrm>
            <a:custGeom>
              <a:avLst/>
              <a:gdLst/>
              <a:ahLst/>
              <a:cxnLst/>
              <a:rect l="l" t="t" r="r" b="b"/>
              <a:pathLst>
                <a:path w="18414" h="45720">
                  <a:moveTo>
                    <a:pt x="18211" y="45262"/>
                  </a:moveTo>
                  <a:lnTo>
                    <a:pt x="13821" y="34064"/>
                  </a:lnTo>
                  <a:lnTo>
                    <a:pt x="9320" y="22745"/>
                  </a:lnTo>
                  <a:lnTo>
                    <a:pt x="4711" y="11369"/>
                  </a:lnTo>
                  <a:lnTo>
                    <a:pt x="0" y="0"/>
                  </a:lnTo>
                </a:path>
              </a:pathLst>
            </a:custGeom>
            <a:ln w="25400">
              <a:solidFill>
                <a:srgbClr val="FFF486"/>
              </a:solidFill>
            </a:ln>
          </p:spPr>
          <p:txBody>
            <a:bodyPr wrap="square" lIns="0" tIns="0" rIns="0" bIns="0" rtlCol="0"/>
            <a:lstStyle/>
            <a:p>
              <a:endParaRPr/>
            </a:p>
          </p:txBody>
        </p:sp>
        <p:sp>
          <p:nvSpPr>
            <p:cNvPr id="10717" name="object 10717"/>
            <p:cNvSpPr/>
            <p:nvPr/>
          </p:nvSpPr>
          <p:spPr>
            <a:xfrm>
              <a:off x="5923115" y="8607933"/>
              <a:ext cx="6350" cy="1270"/>
            </a:xfrm>
            <a:custGeom>
              <a:avLst/>
              <a:gdLst/>
              <a:ahLst/>
              <a:cxnLst/>
              <a:rect l="l" t="t" r="r" b="b"/>
              <a:pathLst>
                <a:path w="6350" h="1270">
                  <a:moveTo>
                    <a:pt x="6032" y="0"/>
                  </a:moveTo>
                  <a:lnTo>
                    <a:pt x="0" y="939"/>
                  </a:lnTo>
                </a:path>
              </a:pathLst>
            </a:custGeom>
            <a:ln w="25400">
              <a:solidFill>
                <a:srgbClr val="FEF799"/>
              </a:solidFill>
            </a:ln>
          </p:spPr>
          <p:txBody>
            <a:bodyPr wrap="square" lIns="0" tIns="0" rIns="0" bIns="0" rtlCol="0"/>
            <a:lstStyle/>
            <a:p>
              <a:endParaRPr/>
            </a:p>
          </p:txBody>
        </p:sp>
        <p:sp>
          <p:nvSpPr>
            <p:cNvPr id="10718" name="object 10718"/>
            <p:cNvSpPr/>
            <p:nvPr/>
          </p:nvSpPr>
          <p:spPr>
            <a:xfrm>
              <a:off x="5923115" y="8608872"/>
              <a:ext cx="17145" cy="45085"/>
            </a:xfrm>
            <a:custGeom>
              <a:avLst/>
              <a:gdLst/>
              <a:ahLst/>
              <a:cxnLst/>
              <a:rect l="l" t="t" r="r" b="b"/>
              <a:pathLst>
                <a:path w="17145" h="45084">
                  <a:moveTo>
                    <a:pt x="0" y="0"/>
                  </a:moveTo>
                  <a:lnTo>
                    <a:pt x="4383" y="11268"/>
                  </a:lnTo>
                  <a:lnTo>
                    <a:pt x="8694" y="22536"/>
                  </a:lnTo>
                  <a:lnTo>
                    <a:pt x="12931" y="33747"/>
                  </a:lnTo>
                  <a:lnTo>
                    <a:pt x="17094" y="44843"/>
                  </a:lnTo>
                </a:path>
              </a:pathLst>
            </a:custGeom>
            <a:ln w="25400">
              <a:solidFill>
                <a:srgbClr val="FEF586"/>
              </a:solidFill>
            </a:ln>
          </p:spPr>
          <p:txBody>
            <a:bodyPr wrap="square" lIns="0" tIns="0" rIns="0" bIns="0" rtlCol="0"/>
            <a:lstStyle/>
            <a:p>
              <a:endParaRPr/>
            </a:p>
          </p:txBody>
        </p:sp>
        <p:sp>
          <p:nvSpPr>
            <p:cNvPr id="10719" name="object 10719"/>
            <p:cNvSpPr/>
            <p:nvPr/>
          </p:nvSpPr>
          <p:spPr>
            <a:xfrm>
              <a:off x="5914123" y="8585505"/>
              <a:ext cx="15240" cy="23495"/>
            </a:xfrm>
            <a:custGeom>
              <a:avLst/>
              <a:gdLst/>
              <a:ahLst/>
              <a:cxnLst/>
              <a:rect l="l" t="t" r="r" b="b"/>
              <a:pathLst>
                <a:path w="15239" h="23495">
                  <a:moveTo>
                    <a:pt x="5334" y="0"/>
                  </a:moveTo>
                  <a:lnTo>
                    <a:pt x="1854" y="660"/>
                  </a:lnTo>
                  <a:lnTo>
                    <a:pt x="0" y="1066"/>
                  </a:lnTo>
                  <a:lnTo>
                    <a:pt x="3048" y="8420"/>
                  </a:lnTo>
                  <a:lnTo>
                    <a:pt x="6045" y="15875"/>
                  </a:lnTo>
                  <a:lnTo>
                    <a:pt x="8991" y="23368"/>
                  </a:lnTo>
                  <a:lnTo>
                    <a:pt x="13093" y="22669"/>
                  </a:lnTo>
                  <a:lnTo>
                    <a:pt x="15024" y="22428"/>
                  </a:lnTo>
                  <a:lnTo>
                    <a:pt x="11861" y="14858"/>
                  </a:lnTo>
                  <a:lnTo>
                    <a:pt x="8623" y="7353"/>
                  </a:lnTo>
                  <a:lnTo>
                    <a:pt x="5334" y="0"/>
                  </a:lnTo>
                  <a:close/>
                </a:path>
              </a:pathLst>
            </a:custGeom>
            <a:solidFill>
              <a:srgbClr val="FEF8A1"/>
            </a:solidFill>
          </p:spPr>
          <p:txBody>
            <a:bodyPr wrap="square" lIns="0" tIns="0" rIns="0" bIns="0" rtlCol="0"/>
            <a:lstStyle/>
            <a:p>
              <a:endParaRPr/>
            </a:p>
          </p:txBody>
        </p:sp>
        <p:sp>
          <p:nvSpPr>
            <p:cNvPr id="10720" name="object 10720"/>
            <p:cNvSpPr/>
            <p:nvPr/>
          </p:nvSpPr>
          <p:spPr>
            <a:xfrm>
              <a:off x="5923115" y="8607933"/>
              <a:ext cx="6350" cy="1270"/>
            </a:xfrm>
            <a:custGeom>
              <a:avLst/>
              <a:gdLst/>
              <a:ahLst/>
              <a:cxnLst/>
              <a:rect l="l" t="t" r="r" b="b"/>
              <a:pathLst>
                <a:path w="6350" h="1270">
                  <a:moveTo>
                    <a:pt x="0" y="939"/>
                  </a:moveTo>
                  <a:lnTo>
                    <a:pt x="6032" y="0"/>
                  </a:lnTo>
                </a:path>
              </a:pathLst>
            </a:custGeom>
            <a:ln w="25400">
              <a:solidFill>
                <a:srgbClr val="FEF799"/>
              </a:solidFill>
            </a:ln>
          </p:spPr>
          <p:txBody>
            <a:bodyPr wrap="square" lIns="0" tIns="0" rIns="0" bIns="0" rtlCol="0"/>
            <a:lstStyle/>
            <a:p>
              <a:endParaRPr/>
            </a:p>
          </p:txBody>
        </p:sp>
        <p:sp>
          <p:nvSpPr>
            <p:cNvPr id="10721" name="object 10721"/>
            <p:cNvSpPr/>
            <p:nvPr/>
          </p:nvSpPr>
          <p:spPr>
            <a:xfrm>
              <a:off x="5919457" y="8585505"/>
              <a:ext cx="10160" cy="22860"/>
            </a:xfrm>
            <a:custGeom>
              <a:avLst/>
              <a:gdLst/>
              <a:ahLst/>
              <a:cxnLst/>
              <a:rect l="l" t="t" r="r" b="b"/>
              <a:pathLst>
                <a:path w="10160" h="22859">
                  <a:moveTo>
                    <a:pt x="9690" y="22428"/>
                  </a:moveTo>
                  <a:lnTo>
                    <a:pt x="6527" y="14858"/>
                  </a:lnTo>
                  <a:lnTo>
                    <a:pt x="3289" y="7353"/>
                  </a:lnTo>
                  <a:lnTo>
                    <a:pt x="0" y="0"/>
                  </a:lnTo>
                </a:path>
              </a:pathLst>
            </a:custGeom>
            <a:ln w="25400">
              <a:solidFill>
                <a:srgbClr val="FFF79F"/>
              </a:solidFill>
            </a:ln>
          </p:spPr>
          <p:txBody>
            <a:bodyPr wrap="square" lIns="0" tIns="0" rIns="0" bIns="0" rtlCol="0"/>
            <a:lstStyle/>
            <a:p>
              <a:endParaRPr/>
            </a:p>
          </p:txBody>
        </p:sp>
        <p:sp>
          <p:nvSpPr>
            <p:cNvPr id="10722" name="object 10722"/>
            <p:cNvSpPr/>
            <p:nvPr/>
          </p:nvSpPr>
          <p:spPr>
            <a:xfrm>
              <a:off x="5914123" y="8585505"/>
              <a:ext cx="5715" cy="1270"/>
            </a:xfrm>
            <a:custGeom>
              <a:avLst/>
              <a:gdLst/>
              <a:ahLst/>
              <a:cxnLst/>
              <a:rect l="l" t="t" r="r" b="b"/>
              <a:pathLst>
                <a:path w="5714" h="1270">
                  <a:moveTo>
                    <a:pt x="5334" y="0"/>
                  </a:moveTo>
                  <a:lnTo>
                    <a:pt x="0" y="1066"/>
                  </a:lnTo>
                </a:path>
              </a:pathLst>
            </a:custGeom>
            <a:ln w="25400">
              <a:solidFill>
                <a:srgbClr val="FEF9A8"/>
              </a:solidFill>
            </a:ln>
          </p:spPr>
          <p:txBody>
            <a:bodyPr wrap="square" lIns="0" tIns="0" rIns="0" bIns="0" rtlCol="0"/>
            <a:lstStyle/>
            <a:p>
              <a:endParaRPr/>
            </a:p>
          </p:txBody>
        </p:sp>
        <p:sp>
          <p:nvSpPr>
            <p:cNvPr id="10723" name="object 10723"/>
            <p:cNvSpPr/>
            <p:nvPr/>
          </p:nvSpPr>
          <p:spPr>
            <a:xfrm>
              <a:off x="5914123" y="8586571"/>
              <a:ext cx="9525" cy="22860"/>
            </a:xfrm>
            <a:custGeom>
              <a:avLst/>
              <a:gdLst/>
              <a:ahLst/>
              <a:cxnLst/>
              <a:rect l="l" t="t" r="r" b="b"/>
              <a:pathLst>
                <a:path w="9525" h="22859">
                  <a:moveTo>
                    <a:pt x="0" y="0"/>
                  </a:moveTo>
                  <a:lnTo>
                    <a:pt x="3048" y="7353"/>
                  </a:lnTo>
                  <a:lnTo>
                    <a:pt x="6045" y="14808"/>
                  </a:lnTo>
                  <a:lnTo>
                    <a:pt x="8991" y="22301"/>
                  </a:lnTo>
                </a:path>
              </a:pathLst>
            </a:custGeom>
            <a:ln w="25400">
              <a:solidFill>
                <a:srgbClr val="FEF9A2"/>
              </a:solidFill>
            </a:ln>
          </p:spPr>
          <p:txBody>
            <a:bodyPr wrap="square" lIns="0" tIns="0" rIns="0" bIns="0" rtlCol="0"/>
            <a:lstStyle/>
            <a:p>
              <a:endParaRPr/>
            </a:p>
          </p:txBody>
        </p:sp>
        <p:sp>
          <p:nvSpPr>
            <p:cNvPr id="10724" name="object 10724"/>
            <p:cNvSpPr/>
            <p:nvPr/>
          </p:nvSpPr>
          <p:spPr>
            <a:xfrm>
              <a:off x="5904801" y="8563914"/>
              <a:ext cx="15240" cy="22860"/>
            </a:xfrm>
            <a:custGeom>
              <a:avLst/>
              <a:gdLst/>
              <a:ahLst/>
              <a:cxnLst/>
              <a:rect l="l" t="t" r="r" b="b"/>
              <a:pathLst>
                <a:path w="15239" h="22859">
                  <a:moveTo>
                    <a:pt x="4610" y="0"/>
                  </a:moveTo>
                  <a:lnTo>
                    <a:pt x="0" y="1041"/>
                  </a:lnTo>
                  <a:lnTo>
                    <a:pt x="3162" y="8089"/>
                  </a:lnTo>
                  <a:lnTo>
                    <a:pt x="6261" y="15316"/>
                  </a:lnTo>
                  <a:lnTo>
                    <a:pt x="9321" y="22656"/>
                  </a:lnTo>
                  <a:lnTo>
                    <a:pt x="13017" y="21882"/>
                  </a:lnTo>
                  <a:lnTo>
                    <a:pt x="14655" y="21589"/>
                  </a:lnTo>
                  <a:lnTo>
                    <a:pt x="11353" y="14223"/>
                  </a:lnTo>
                  <a:lnTo>
                    <a:pt x="8013" y="6997"/>
                  </a:lnTo>
                  <a:lnTo>
                    <a:pt x="4610" y="0"/>
                  </a:lnTo>
                  <a:close/>
                </a:path>
              </a:pathLst>
            </a:custGeom>
            <a:solidFill>
              <a:srgbClr val="FEF9AB"/>
            </a:solidFill>
          </p:spPr>
          <p:txBody>
            <a:bodyPr wrap="square" lIns="0" tIns="0" rIns="0" bIns="0" rtlCol="0"/>
            <a:lstStyle/>
            <a:p>
              <a:endParaRPr/>
            </a:p>
          </p:txBody>
        </p:sp>
        <p:sp>
          <p:nvSpPr>
            <p:cNvPr id="10725" name="object 10725"/>
            <p:cNvSpPr/>
            <p:nvPr/>
          </p:nvSpPr>
          <p:spPr>
            <a:xfrm>
              <a:off x="5914123" y="8585505"/>
              <a:ext cx="5715" cy="1270"/>
            </a:xfrm>
            <a:custGeom>
              <a:avLst/>
              <a:gdLst/>
              <a:ahLst/>
              <a:cxnLst/>
              <a:rect l="l" t="t" r="r" b="b"/>
              <a:pathLst>
                <a:path w="5714" h="1270">
                  <a:moveTo>
                    <a:pt x="0" y="1066"/>
                  </a:moveTo>
                  <a:lnTo>
                    <a:pt x="5334" y="0"/>
                  </a:lnTo>
                </a:path>
              </a:pathLst>
            </a:custGeom>
            <a:ln w="25400">
              <a:solidFill>
                <a:srgbClr val="FEF9A8"/>
              </a:solidFill>
            </a:ln>
          </p:spPr>
          <p:txBody>
            <a:bodyPr wrap="square" lIns="0" tIns="0" rIns="0" bIns="0" rtlCol="0"/>
            <a:lstStyle/>
            <a:p>
              <a:endParaRPr/>
            </a:p>
          </p:txBody>
        </p:sp>
        <p:sp>
          <p:nvSpPr>
            <p:cNvPr id="10726" name="object 10726"/>
            <p:cNvSpPr/>
            <p:nvPr/>
          </p:nvSpPr>
          <p:spPr>
            <a:xfrm>
              <a:off x="5909411" y="8563914"/>
              <a:ext cx="10160" cy="21590"/>
            </a:xfrm>
            <a:custGeom>
              <a:avLst/>
              <a:gdLst/>
              <a:ahLst/>
              <a:cxnLst/>
              <a:rect l="l" t="t" r="r" b="b"/>
              <a:pathLst>
                <a:path w="10160" h="21590">
                  <a:moveTo>
                    <a:pt x="10045" y="21589"/>
                  </a:moveTo>
                  <a:lnTo>
                    <a:pt x="6743" y="14223"/>
                  </a:lnTo>
                  <a:lnTo>
                    <a:pt x="3403" y="6997"/>
                  </a:lnTo>
                  <a:lnTo>
                    <a:pt x="0" y="0"/>
                  </a:lnTo>
                </a:path>
              </a:pathLst>
            </a:custGeom>
            <a:ln w="25400">
              <a:solidFill>
                <a:srgbClr val="FFF8A7"/>
              </a:solidFill>
            </a:ln>
          </p:spPr>
          <p:txBody>
            <a:bodyPr wrap="square" lIns="0" tIns="0" rIns="0" bIns="0" rtlCol="0"/>
            <a:lstStyle/>
            <a:p>
              <a:endParaRPr/>
            </a:p>
          </p:txBody>
        </p:sp>
        <p:sp>
          <p:nvSpPr>
            <p:cNvPr id="10727" name="object 10727"/>
            <p:cNvSpPr/>
            <p:nvPr/>
          </p:nvSpPr>
          <p:spPr>
            <a:xfrm>
              <a:off x="5904801" y="8563914"/>
              <a:ext cx="5080" cy="1270"/>
            </a:xfrm>
            <a:custGeom>
              <a:avLst/>
              <a:gdLst/>
              <a:ahLst/>
              <a:cxnLst/>
              <a:rect l="l" t="t" r="r" b="b"/>
              <a:pathLst>
                <a:path w="5079" h="1270">
                  <a:moveTo>
                    <a:pt x="4610" y="0"/>
                  </a:moveTo>
                  <a:lnTo>
                    <a:pt x="0" y="1041"/>
                  </a:lnTo>
                </a:path>
              </a:pathLst>
            </a:custGeom>
            <a:ln w="25400">
              <a:solidFill>
                <a:srgbClr val="FEF9AE"/>
              </a:solidFill>
            </a:ln>
          </p:spPr>
          <p:txBody>
            <a:bodyPr wrap="square" lIns="0" tIns="0" rIns="0" bIns="0" rtlCol="0"/>
            <a:lstStyle/>
            <a:p>
              <a:endParaRPr/>
            </a:p>
          </p:txBody>
        </p:sp>
        <p:sp>
          <p:nvSpPr>
            <p:cNvPr id="10728" name="object 10728"/>
            <p:cNvSpPr/>
            <p:nvPr/>
          </p:nvSpPr>
          <p:spPr>
            <a:xfrm>
              <a:off x="5904801" y="8564956"/>
              <a:ext cx="9525" cy="22225"/>
            </a:xfrm>
            <a:custGeom>
              <a:avLst/>
              <a:gdLst/>
              <a:ahLst/>
              <a:cxnLst/>
              <a:rect l="l" t="t" r="r" b="b"/>
              <a:pathLst>
                <a:path w="9525" h="22225">
                  <a:moveTo>
                    <a:pt x="0" y="0"/>
                  </a:moveTo>
                  <a:lnTo>
                    <a:pt x="3162" y="7048"/>
                  </a:lnTo>
                  <a:lnTo>
                    <a:pt x="6261" y="14274"/>
                  </a:lnTo>
                  <a:lnTo>
                    <a:pt x="9321" y="21615"/>
                  </a:lnTo>
                </a:path>
              </a:pathLst>
            </a:custGeom>
            <a:ln w="25400">
              <a:solidFill>
                <a:srgbClr val="FDF9AE"/>
              </a:solidFill>
            </a:ln>
          </p:spPr>
          <p:txBody>
            <a:bodyPr wrap="square" lIns="0" tIns="0" rIns="0" bIns="0" rtlCol="0"/>
            <a:lstStyle/>
            <a:p>
              <a:endParaRPr/>
            </a:p>
          </p:txBody>
        </p:sp>
        <p:sp>
          <p:nvSpPr>
            <p:cNvPr id="10729" name="object 10729"/>
            <p:cNvSpPr/>
            <p:nvPr/>
          </p:nvSpPr>
          <p:spPr>
            <a:xfrm>
              <a:off x="5936869" y="8626513"/>
              <a:ext cx="20320" cy="27305"/>
            </a:xfrm>
            <a:custGeom>
              <a:avLst/>
              <a:gdLst/>
              <a:ahLst/>
              <a:cxnLst/>
              <a:rect l="l" t="t" r="r" b="b"/>
              <a:pathLst>
                <a:path w="20320" h="27304">
                  <a:moveTo>
                    <a:pt x="7289" y="12"/>
                  </a:moveTo>
                  <a:lnTo>
                    <a:pt x="4800" y="0"/>
                  </a:lnTo>
                  <a:lnTo>
                    <a:pt x="2349" y="63"/>
                  </a:lnTo>
                  <a:lnTo>
                    <a:pt x="0" y="190"/>
                  </a:lnTo>
                  <a:lnTo>
                    <a:pt x="2678" y="6865"/>
                  </a:lnTo>
                  <a:lnTo>
                    <a:pt x="10490" y="26682"/>
                  </a:lnTo>
                  <a:lnTo>
                    <a:pt x="19811" y="25946"/>
                  </a:lnTo>
                  <a:lnTo>
                    <a:pt x="17112" y="19525"/>
                  </a:lnTo>
                  <a:lnTo>
                    <a:pt x="14065" y="13065"/>
                  </a:lnTo>
                  <a:lnTo>
                    <a:pt x="10760" y="6561"/>
                  </a:lnTo>
                  <a:lnTo>
                    <a:pt x="7289" y="12"/>
                  </a:lnTo>
                  <a:close/>
                </a:path>
              </a:pathLst>
            </a:custGeom>
            <a:solidFill>
              <a:srgbClr val="FFF47D"/>
            </a:solidFill>
          </p:spPr>
          <p:txBody>
            <a:bodyPr wrap="square" lIns="0" tIns="0" rIns="0" bIns="0" rtlCol="0"/>
            <a:lstStyle/>
            <a:p>
              <a:endParaRPr/>
            </a:p>
          </p:txBody>
        </p:sp>
        <p:sp>
          <p:nvSpPr>
            <p:cNvPr id="10730" name="object 10730"/>
            <p:cNvSpPr/>
            <p:nvPr/>
          </p:nvSpPr>
          <p:spPr>
            <a:xfrm>
              <a:off x="5936869" y="8626703"/>
              <a:ext cx="10795" cy="26670"/>
            </a:xfrm>
            <a:custGeom>
              <a:avLst/>
              <a:gdLst/>
              <a:ahLst/>
              <a:cxnLst/>
              <a:rect l="l" t="t" r="r" b="b"/>
              <a:pathLst>
                <a:path w="10795" h="26670">
                  <a:moveTo>
                    <a:pt x="10490" y="26492"/>
                  </a:moveTo>
                  <a:lnTo>
                    <a:pt x="7925" y="19931"/>
                  </a:lnTo>
                  <a:lnTo>
                    <a:pt x="5321" y="13322"/>
                  </a:lnTo>
                  <a:lnTo>
                    <a:pt x="2678" y="6675"/>
                  </a:lnTo>
                  <a:lnTo>
                    <a:pt x="0" y="0"/>
                  </a:lnTo>
                </a:path>
              </a:pathLst>
            </a:custGeom>
            <a:ln w="25400">
              <a:solidFill>
                <a:srgbClr val="FFF47F"/>
              </a:solidFill>
            </a:ln>
          </p:spPr>
          <p:txBody>
            <a:bodyPr wrap="square" lIns="0" tIns="0" rIns="0" bIns="0" rtlCol="0"/>
            <a:lstStyle/>
            <a:p>
              <a:endParaRPr/>
            </a:p>
          </p:txBody>
        </p:sp>
        <p:sp>
          <p:nvSpPr>
            <p:cNvPr id="10731" name="object 10731"/>
            <p:cNvSpPr/>
            <p:nvPr/>
          </p:nvSpPr>
          <p:spPr>
            <a:xfrm>
              <a:off x="5936869" y="8626525"/>
              <a:ext cx="7620" cy="635"/>
            </a:xfrm>
            <a:custGeom>
              <a:avLst/>
              <a:gdLst/>
              <a:ahLst/>
              <a:cxnLst/>
              <a:rect l="l" t="t" r="r" b="b"/>
              <a:pathLst>
                <a:path w="7620" h="634">
                  <a:moveTo>
                    <a:pt x="0" y="177"/>
                  </a:moveTo>
                  <a:lnTo>
                    <a:pt x="7289" y="0"/>
                  </a:lnTo>
                </a:path>
              </a:pathLst>
            </a:custGeom>
            <a:ln w="25399">
              <a:solidFill>
                <a:srgbClr val="FFF588"/>
              </a:solidFill>
            </a:ln>
          </p:spPr>
          <p:txBody>
            <a:bodyPr wrap="square" lIns="0" tIns="0" rIns="0" bIns="0" rtlCol="0"/>
            <a:lstStyle/>
            <a:p>
              <a:endParaRPr/>
            </a:p>
          </p:txBody>
        </p:sp>
        <p:sp>
          <p:nvSpPr>
            <p:cNvPr id="10732" name="object 10732"/>
            <p:cNvSpPr/>
            <p:nvPr/>
          </p:nvSpPr>
          <p:spPr>
            <a:xfrm>
              <a:off x="5944159" y="8626525"/>
              <a:ext cx="12700" cy="26034"/>
            </a:xfrm>
            <a:custGeom>
              <a:avLst/>
              <a:gdLst/>
              <a:ahLst/>
              <a:cxnLst/>
              <a:rect l="l" t="t" r="r" b="b"/>
              <a:pathLst>
                <a:path w="12700" h="26034">
                  <a:moveTo>
                    <a:pt x="0" y="0"/>
                  </a:moveTo>
                  <a:lnTo>
                    <a:pt x="3471" y="6548"/>
                  </a:lnTo>
                  <a:lnTo>
                    <a:pt x="6775" y="13052"/>
                  </a:lnTo>
                  <a:lnTo>
                    <a:pt x="9822" y="19513"/>
                  </a:lnTo>
                  <a:lnTo>
                    <a:pt x="12522" y="25933"/>
                  </a:lnTo>
                </a:path>
              </a:pathLst>
            </a:custGeom>
            <a:ln w="25400">
              <a:solidFill>
                <a:srgbClr val="FFF37C"/>
              </a:solidFill>
            </a:ln>
          </p:spPr>
          <p:txBody>
            <a:bodyPr wrap="square" lIns="0" tIns="0" rIns="0" bIns="0" rtlCol="0"/>
            <a:lstStyle/>
            <a:p>
              <a:endParaRPr/>
            </a:p>
          </p:txBody>
        </p:sp>
        <p:sp>
          <p:nvSpPr>
            <p:cNvPr id="10733" name="object 10733"/>
            <p:cNvSpPr/>
            <p:nvPr/>
          </p:nvSpPr>
          <p:spPr>
            <a:xfrm>
              <a:off x="5947359" y="8652459"/>
              <a:ext cx="9525" cy="1270"/>
            </a:xfrm>
            <a:custGeom>
              <a:avLst/>
              <a:gdLst/>
              <a:ahLst/>
              <a:cxnLst/>
              <a:rect l="l" t="t" r="r" b="b"/>
              <a:pathLst>
                <a:path w="9525" h="1270">
                  <a:moveTo>
                    <a:pt x="9321" y="0"/>
                  </a:moveTo>
                  <a:lnTo>
                    <a:pt x="0" y="736"/>
                  </a:lnTo>
                </a:path>
              </a:pathLst>
            </a:custGeom>
            <a:ln w="25399">
              <a:solidFill>
                <a:srgbClr val="FFF273"/>
              </a:solidFill>
            </a:ln>
          </p:spPr>
          <p:txBody>
            <a:bodyPr wrap="square" lIns="0" tIns="0" rIns="0" bIns="0" rtlCol="0"/>
            <a:lstStyle/>
            <a:p>
              <a:endParaRPr/>
            </a:p>
          </p:txBody>
        </p:sp>
        <p:sp>
          <p:nvSpPr>
            <p:cNvPr id="10734" name="object 10734"/>
            <p:cNvSpPr/>
            <p:nvPr/>
          </p:nvSpPr>
          <p:spPr>
            <a:xfrm>
              <a:off x="5944159" y="8626525"/>
              <a:ext cx="21590" cy="26034"/>
            </a:xfrm>
            <a:custGeom>
              <a:avLst/>
              <a:gdLst/>
              <a:ahLst/>
              <a:cxnLst/>
              <a:rect l="l" t="t" r="r" b="b"/>
              <a:pathLst>
                <a:path w="21589" h="26034">
                  <a:moveTo>
                    <a:pt x="0" y="0"/>
                  </a:moveTo>
                  <a:lnTo>
                    <a:pt x="3471" y="6548"/>
                  </a:lnTo>
                  <a:lnTo>
                    <a:pt x="6775" y="13052"/>
                  </a:lnTo>
                  <a:lnTo>
                    <a:pt x="9822" y="19513"/>
                  </a:lnTo>
                  <a:lnTo>
                    <a:pt x="12522" y="25933"/>
                  </a:lnTo>
                  <a:lnTo>
                    <a:pt x="21551" y="25184"/>
                  </a:lnTo>
                  <a:lnTo>
                    <a:pt x="5029" y="76"/>
                  </a:lnTo>
                  <a:lnTo>
                    <a:pt x="0" y="0"/>
                  </a:lnTo>
                  <a:close/>
                </a:path>
              </a:pathLst>
            </a:custGeom>
            <a:solidFill>
              <a:srgbClr val="FFF277"/>
            </a:solidFill>
          </p:spPr>
          <p:txBody>
            <a:bodyPr wrap="square" lIns="0" tIns="0" rIns="0" bIns="0" rtlCol="0"/>
            <a:lstStyle/>
            <a:p>
              <a:endParaRPr/>
            </a:p>
          </p:txBody>
        </p:sp>
        <p:sp>
          <p:nvSpPr>
            <p:cNvPr id="10735" name="object 10735"/>
            <p:cNvSpPr/>
            <p:nvPr/>
          </p:nvSpPr>
          <p:spPr>
            <a:xfrm>
              <a:off x="5944159" y="8626525"/>
              <a:ext cx="12700" cy="26034"/>
            </a:xfrm>
            <a:custGeom>
              <a:avLst/>
              <a:gdLst/>
              <a:ahLst/>
              <a:cxnLst/>
              <a:rect l="l" t="t" r="r" b="b"/>
              <a:pathLst>
                <a:path w="12700" h="26034">
                  <a:moveTo>
                    <a:pt x="12522" y="25933"/>
                  </a:moveTo>
                  <a:lnTo>
                    <a:pt x="9822" y="19513"/>
                  </a:lnTo>
                  <a:lnTo>
                    <a:pt x="6775" y="13052"/>
                  </a:lnTo>
                  <a:lnTo>
                    <a:pt x="3471" y="6548"/>
                  </a:lnTo>
                  <a:lnTo>
                    <a:pt x="0" y="0"/>
                  </a:lnTo>
                </a:path>
              </a:pathLst>
            </a:custGeom>
            <a:ln w="25400">
              <a:solidFill>
                <a:srgbClr val="FFF37C"/>
              </a:solidFill>
            </a:ln>
          </p:spPr>
          <p:txBody>
            <a:bodyPr wrap="square" lIns="0" tIns="0" rIns="0" bIns="0" rtlCol="0"/>
            <a:lstStyle/>
            <a:p>
              <a:endParaRPr/>
            </a:p>
          </p:txBody>
        </p:sp>
        <p:sp>
          <p:nvSpPr>
            <p:cNvPr id="10736" name="object 10736"/>
            <p:cNvSpPr/>
            <p:nvPr/>
          </p:nvSpPr>
          <p:spPr>
            <a:xfrm>
              <a:off x="5944159" y="8626525"/>
              <a:ext cx="7620" cy="635"/>
            </a:xfrm>
            <a:custGeom>
              <a:avLst/>
              <a:gdLst/>
              <a:ahLst/>
              <a:cxnLst/>
              <a:rect l="l" t="t" r="r" b="b"/>
              <a:pathLst>
                <a:path w="7620" h="634">
                  <a:moveTo>
                    <a:pt x="0" y="0"/>
                  </a:moveTo>
                  <a:lnTo>
                    <a:pt x="7594" y="190"/>
                  </a:lnTo>
                </a:path>
              </a:pathLst>
            </a:custGeom>
            <a:ln w="25400">
              <a:solidFill>
                <a:srgbClr val="FFF481"/>
              </a:solidFill>
            </a:ln>
          </p:spPr>
          <p:txBody>
            <a:bodyPr wrap="square" lIns="0" tIns="0" rIns="0" bIns="0" rtlCol="0"/>
            <a:lstStyle/>
            <a:p>
              <a:endParaRPr/>
            </a:p>
          </p:txBody>
        </p:sp>
        <p:sp>
          <p:nvSpPr>
            <p:cNvPr id="10737" name="object 10737"/>
            <p:cNvSpPr/>
            <p:nvPr/>
          </p:nvSpPr>
          <p:spPr>
            <a:xfrm>
              <a:off x="5951753" y="8626716"/>
              <a:ext cx="13970" cy="25400"/>
            </a:xfrm>
            <a:custGeom>
              <a:avLst/>
              <a:gdLst/>
              <a:ahLst/>
              <a:cxnLst/>
              <a:rect l="l" t="t" r="r" b="b"/>
              <a:pathLst>
                <a:path w="13970" h="25400">
                  <a:moveTo>
                    <a:pt x="0" y="0"/>
                  </a:moveTo>
                  <a:lnTo>
                    <a:pt x="4122" y="6401"/>
                  </a:lnTo>
                  <a:lnTo>
                    <a:pt x="7916" y="12696"/>
                  </a:lnTo>
                  <a:lnTo>
                    <a:pt x="11242" y="18891"/>
                  </a:lnTo>
                  <a:lnTo>
                    <a:pt x="13957" y="24993"/>
                  </a:lnTo>
                </a:path>
              </a:pathLst>
            </a:custGeom>
            <a:ln w="25400">
              <a:solidFill>
                <a:srgbClr val="FFF072"/>
              </a:solidFill>
            </a:ln>
          </p:spPr>
          <p:txBody>
            <a:bodyPr wrap="square" lIns="0" tIns="0" rIns="0" bIns="0" rtlCol="0"/>
            <a:lstStyle/>
            <a:p>
              <a:endParaRPr/>
            </a:p>
          </p:txBody>
        </p:sp>
        <p:sp>
          <p:nvSpPr>
            <p:cNvPr id="10738" name="object 10738"/>
            <p:cNvSpPr/>
            <p:nvPr/>
          </p:nvSpPr>
          <p:spPr>
            <a:xfrm>
              <a:off x="5956681" y="8651710"/>
              <a:ext cx="9525" cy="1270"/>
            </a:xfrm>
            <a:custGeom>
              <a:avLst/>
              <a:gdLst/>
              <a:ahLst/>
              <a:cxnLst/>
              <a:rect l="l" t="t" r="r" b="b"/>
              <a:pathLst>
                <a:path w="9525" h="1270">
                  <a:moveTo>
                    <a:pt x="9029" y="0"/>
                  </a:moveTo>
                  <a:lnTo>
                    <a:pt x="0" y="749"/>
                  </a:lnTo>
                </a:path>
              </a:pathLst>
            </a:custGeom>
            <a:ln w="25400">
              <a:solidFill>
                <a:srgbClr val="FFF06C"/>
              </a:solidFill>
            </a:ln>
          </p:spPr>
          <p:txBody>
            <a:bodyPr wrap="square" lIns="0" tIns="0" rIns="0" bIns="0" rtlCol="0"/>
            <a:lstStyle/>
            <a:p>
              <a:endParaRPr/>
            </a:p>
          </p:txBody>
        </p:sp>
        <p:sp>
          <p:nvSpPr>
            <p:cNvPr id="10739" name="object 10739"/>
            <p:cNvSpPr/>
            <p:nvPr/>
          </p:nvSpPr>
          <p:spPr>
            <a:xfrm>
              <a:off x="5951753" y="8626716"/>
              <a:ext cx="31115" cy="25400"/>
            </a:xfrm>
            <a:custGeom>
              <a:avLst/>
              <a:gdLst/>
              <a:ahLst/>
              <a:cxnLst/>
              <a:rect l="l" t="t" r="r" b="b"/>
              <a:pathLst>
                <a:path w="31114" h="25400">
                  <a:moveTo>
                    <a:pt x="0" y="0"/>
                  </a:moveTo>
                  <a:lnTo>
                    <a:pt x="4122" y="6401"/>
                  </a:lnTo>
                  <a:lnTo>
                    <a:pt x="7916" y="12696"/>
                  </a:lnTo>
                  <a:lnTo>
                    <a:pt x="11242" y="18891"/>
                  </a:lnTo>
                  <a:lnTo>
                    <a:pt x="13957" y="24993"/>
                  </a:lnTo>
                  <a:lnTo>
                    <a:pt x="31114" y="23482"/>
                  </a:lnTo>
                  <a:lnTo>
                    <a:pt x="5130" y="215"/>
                  </a:lnTo>
                  <a:lnTo>
                    <a:pt x="0" y="0"/>
                  </a:lnTo>
                  <a:close/>
                </a:path>
              </a:pathLst>
            </a:custGeom>
            <a:solidFill>
              <a:srgbClr val="FFEC65"/>
            </a:solidFill>
          </p:spPr>
          <p:txBody>
            <a:bodyPr wrap="square" lIns="0" tIns="0" rIns="0" bIns="0" rtlCol="0"/>
            <a:lstStyle/>
            <a:p>
              <a:endParaRPr/>
            </a:p>
          </p:txBody>
        </p:sp>
        <p:sp>
          <p:nvSpPr>
            <p:cNvPr id="10740" name="object 10740"/>
            <p:cNvSpPr/>
            <p:nvPr/>
          </p:nvSpPr>
          <p:spPr>
            <a:xfrm>
              <a:off x="5951753" y="8626716"/>
              <a:ext cx="13970" cy="25400"/>
            </a:xfrm>
            <a:custGeom>
              <a:avLst/>
              <a:gdLst/>
              <a:ahLst/>
              <a:cxnLst/>
              <a:rect l="l" t="t" r="r" b="b"/>
              <a:pathLst>
                <a:path w="13970" h="25400">
                  <a:moveTo>
                    <a:pt x="13957" y="24993"/>
                  </a:moveTo>
                  <a:lnTo>
                    <a:pt x="11242" y="18891"/>
                  </a:lnTo>
                  <a:lnTo>
                    <a:pt x="7916" y="12696"/>
                  </a:lnTo>
                  <a:lnTo>
                    <a:pt x="4122" y="6401"/>
                  </a:lnTo>
                  <a:lnTo>
                    <a:pt x="0" y="0"/>
                  </a:lnTo>
                </a:path>
              </a:pathLst>
            </a:custGeom>
            <a:ln w="25400">
              <a:solidFill>
                <a:srgbClr val="FFF072"/>
              </a:solidFill>
            </a:ln>
          </p:spPr>
          <p:txBody>
            <a:bodyPr wrap="square" lIns="0" tIns="0" rIns="0" bIns="0" rtlCol="0"/>
            <a:lstStyle/>
            <a:p>
              <a:endParaRPr/>
            </a:p>
          </p:txBody>
        </p:sp>
        <p:sp>
          <p:nvSpPr>
            <p:cNvPr id="10741" name="object 10741"/>
            <p:cNvSpPr/>
            <p:nvPr/>
          </p:nvSpPr>
          <p:spPr>
            <a:xfrm>
              <a:off x="5951753" y="8626716"/>
              <a:ext cx="15875" cy="1270"/>
            </a:xfrm>
            <a:custGeom>
              <a:avLst/>
              <a:gdLst/>
              <a:ahLst/>
              <a:cxnLst/>
              <a:rect l="l" t="t" r="r" b="b"/>
              <a:pathLst>
                <a:path w="15875" h="1270">
                  <a:moveTo>
                    <a:pt x="0" y="0"/>
                  </a:moveTo>
                  <a:lnTo>
                    <a:pt x="5130" y="215"/>
                  </a:lnTo>
                  <a:lnTo>
                    <a:pt x="10337" y="596"/>
                  </a:lnTo>
                  <a:lnTo>
                    <a:pt x="15405" y="965"/>
                  </a:lnTo>
                </a:path>
              </a:pathLst>
            </a:custGeom>
            <a:ln w="25400">
              <a:solidFill>
                <a:srgbClr val="FFEF70"/>
              </a:solidFill>
            </a:ln>
          </p:spPr>
          <p:txBody>
            <a:bodyPr wrap="square" lIns="0" tIns="0" rIns="0" bIns="0" rtlCol="0"/>
            <a:lstStyle/>
            <a:p>
              <a:endParaRPr/>
            </a:p>
          </p:txBody>
        </p:sp>
        <p:sp>
          <p:nvSpPr>
            <p:cNvPr id="10742" name="object 10742"/>
            <p:cNvSpPr/>
            <p:nvPr/>
          </p:nvSpPr>
          <p:spPr>
            <a:xfrm>
              <a:off x="5967158" y="8627681"/>
              <a:ext cx="15875" cy="22860"/>
            </a:xfrm>
            <a:custGeom>
              <a:avLst/>
              <a:gdLst/>
              <a:ahLst/>
              <a:cxnLst/>
              <a:rect l="l" t="t" r="r" b="b"/>
              <a:pathLst>
                <a:path w="15875" h="22859">
                  <a:moveTo>
                    <a:pt x="0" y="0"/>
                  </a:moveTo>
                  <a:lnTo>
                    <a:pt x="5121" y="6075"/>
                  </a:lnTo>
                  <a:lnTo>
                    <a:pt x="9564" y="11839"/>
                  </a:lnTo>
                  <a:lnTo>
                    <a:pt x="13153" y="17312"/>
                  </a:lnTo>
                  <a:lnTo>
                    <a:pt x="15709" y="22517"/>
                  </a:lnTo>
                </a:path>
              </a:pathLst>
            </a:custGeom>
            <a:ln w="25400">
              <a:solidFill>
                <a:srgbClr val="FFE856"/>
              </a:solidFill>
            </a:ln>
          </p:spPr>
          <p:txBody>
            <a:bodyPr wrap="square" lIns="0" tIns="0" rIns="0" bIns="0" rtlCol="0"/>
            <a:lstStyle/>
            <a:p>
              <a:endParaRPr/>
            </a:p>
          </p:txBody>
        </p:sp>
        <p:sp>
          <p:nvSpPr>
            <p:cNvPr id="10743" name="object 10743"/>
            <p:cNvSpPr/>
            <p:nvPr/>
          </p:nvSpPr>
          <p:spPr>
            <a:xfrm>
              <a:off x="5965710" y="8650198"/>
              <a:ext cx="17780" cy="1905"/>
            </a:xfrm>
            <a:custGeom>
              <a:avLst/>
              <a:gdLst/>
              <a:ahLst/>
              <a:cxnLst/>
              <a:rect l="l" t="t" r="r" b="b"/>
              <a:pathLst>
                <a:path w="17779" h="1904">
                  <a:moveTo>
                    <a:pt x="17157" y="0"/>
                  </a:moveTo>
                  <a:lnTo>
                    <a:pt x="11658" y="508"/>
                  </a:lnTo>
                  <a:lnTo>
                    <a:pt x="5930" y="1016"/>
                  </a:lnTo>
                  <a:lnTo>
                    <a:pt x="0" y="1511"/>
                  </a:lnTo>
                </a:path>
              </a:pathLst>
            </a:custGeom>
            <a:ln w="25400">
              <a:solidFill>
                <a:srgbClr val="FFE959"/>
              </a:solidFill>
            </a:ln>
          </p:spPr>
          <p:txBody>
            <a:bodyPr wrap="square" lIns="0" tIns="0" rIns="0" bIns="0" rtlCol="0"/>
            <a:lstStyle/>
            <a:p>
              <a:endParaRPr/>
            </a:p>
          </p:txBody>
        </p:sp>
        <p:sp>
          <p:nvSpPr>
            <p:cNvPr id="10744" name="object 10744"/>
            <p:cNvSpPr/>
            <p:nvPr/>
          </p:nvSpPr>
          <p:spPr>
            <a:xfrm>
              <a:off x="5925807" y="8599970"/>
              <a:ext cx="18415" cy="27305"/>
            </a:xfrm>
            <a:custGeom>
              <a:avLst/>
              <a:gdLst/>
              <a:ahLst/>
              <a:cxnLst/>
              <a:rect l="l" t="t" r="r" b="b"/>
              <a:pathLst>
                <a:path w="18414" h="27304">
                  <a:moveTo>
                    <a:pt x="4610" y="0"/>
                  </a:moveTo>
                  <a:lnTo>
                    <a:pt x="0" y="63"/>
                  </a:lnTo>
                  <a:lnTo>
                    <a:pt x="5597" y="13369"/>
                  </a:lnTo>
                  <a:lnTo>
                    <a:pt x="11061" y="26733"/>
                  </a:lnTo>
                  <a:lnTo>
                    <a:pt x="13411" y="26606"/>
                  </a:lnTo>
                  <a:lnTo>
                    <a:pt x="15862" y="26542"/>
                  </a:lnTo>
                  <a:lnTo>
                    <a:pt x="18351" y="26555"/>
                  </a:lnTo>
                  <a:lnTo>
                    <a:pt x="11271" y="13354"/>
                  </a:lnTo>
                  <a:lnTo>
                    <a:pt x="7843" y="6696"/>
                  </a:lnTo>
                  <a:lnTo>
                    <a:pt x="4610" y="0"/>
                  </a:lnTo>
                  <a:close/>
                </a:path>
              </a:pathLst>
            </a:custGeom>
            <a:solidFill>
              <a:srgbClr val="FFF792"/>
            </a:solidFill>
          </p:spPr>
          <p:txBody>
            <a:bodyPr wrap="square" lIns="0" tIns="0" rIns="0" bIns="0" rtlCol="0"/>
            <a:lstStyle/>
            <a:p>
              <a:endParaRPr/>
            </a:p>
          </p:txBody>
        </p:sp>
        <p:sp>
          <p:nvSpPr>
            <p:cNvPr id="10745" name="object 10745"/>
            <p:cNvSpPr/>
            <p:nvPr/>
          </p:nvSpPr>
          <p:spPr>
            <a:xfrm>
              <a:off x="5925807" y="8600033"/>
              <a:ext cx="11430" cy="26670"/>
            </a:xfrm>
            <a:custGeom>
              <a:avLst/>
              <a:gdLst/>
              <a:ahLst/>
              <a:cxnLst/>
              <a:rect l="l" t="t" r="r" b="b"/>
              <a:pathLst>
                <a:path w="11429" h="26670">
                  <a:moveTo>
                    <a:pt x="11061" y="26669"/>
                  </a:moveTo>
                  <a:lnTo>
                    <a:pt x="8347" y="19988"/>
                  </a:lnTo>
                  <a:lnTo>
                    <a:pt x="5597" y="13306"/>
                  </a:lnTo>
                  <a:lnTo>
                    <a:pt x="2814" y="6638"/>
                  </a:lnTo>
                  <a:lnTo>
                    <a:pt x="0" y="0"/>
                  </a:lnTo>
                </a:path>
              </a:pathLst>
            </a:custGeom>
            <a:ln w="25400">
              <a:solidFill>
                <a:srgbClr val="FFF793"/>
              </a:solidFill>
            </a:ln>
          </p:spPr>
          <p:txBody>
            <a:bodyPr wrap="square" lIns="0" tIns="0" rIns="0" bIns="0" rtlCol="0"/>
            <a:lstStyle/>
            <a:p>
              <a:endParaRPr/>
            </a:p>
          </p:txBody>
        </p:sp>
        <p:sp>
          <p:nvSpPr>
            <p:cNvPr id="10746" name="object 10746"/>
            <p:cNvSpPr/>
            <p:nvPr/>
          </p:nvSpPr>
          <p:spPr>
            <a:xfrm>
              <a:off x="5925807" y="8587270"/>
              <a:ext cx="5080" cy="26034"/>
            </a:xfrm>
            <a:custGeom>
              <a:avLst/>
              <a:gdLst/>
              <a:ahLst/>
              <a:cxnLst/>
              <a:rect l="l" t="t" r="r" b="b"/>
              <a:pathLst>
                <a:path w="5079" h="26034">
                  <a:moveTo>
                    <a:pt x="4610" y="0"/>
                  </a:moveTo>
                  <a:lnTo>
                    <a:pt x="0" y="0"/>
                  </a:lnTo>
                  <a:lnTo>
                    <a:pt x="0" y="25463"/>
                  </a:lnTo>
                  <a:lnTo>
                    <a:pt x="4610" y="25463"/>
                  </a:lnTo>
                  <a:lnTo>
                    <a:pt x="4610" y="0"/>
                  </a:lnTo>
                  <a:close/>
                </a:path>
              </a:pathLst>
            </a:custGeom>
            <a:solidFill>
              <a:srgbClr val="FFF79B"/>
            </a:solidFill>
          </p:spPr>
          <p:txBody>
            <a:bodyPr wrap="square" lIns="0" tIns="0" rIns="0" bIns="0" rtlCol="0"/>
            <a:lstStyle/>
            <a:p>
              <a:endParaRPr/>
            </a:p>
          </p:txBody>
        </p:sp>
        <p:sp>
          <p:nvSpPr>
            <p:cNvPr id="10747" name="object 10747"/>
            <p:cNvSpPr/>
            <p:nvPr/>
          </p:nvSpPr>
          <p:spPr>
            <a:xfrm>
              <a:off x="5930417" y="8599970"/>
              <a:ext cx="13970" cy="26670"/>
            </a:xfrm>
            <a:custGeom>
              <a:avLst/>
              <a:gdLst/>
              <a:ahLst/>
              <a:cxnLst/>
              <a:rect l="l" t="t" r="r" b="b"/>
              <a:pathLst>
                <a:path w="13970" h="26670">
                  <a:moveTo>
                    <a:pt x="0" y="0"/>
                  </a:moveTo>
                  <a:lnTo>
                    <a:pt x="3232" y="6696"/>
                  </a:lnTo>
                  <a:lnTo>
                    <a:pt x="6661" y="13354"/>
                  </a:lnTo>
                  <a:lnTo>
                    <a:pt x="10194" y="19973"/>
                  </a:lnTo>
                  <a:lnTo>
                    <a:pt x="13741" y="26555"/>
                  </a:lnTo>
                </a:path>
              </a:pathLst>
            </a:custGeom>
            <a:ln w="25400">
              <a:solidFill>
                <a:srgbClr val="FFF690"/>
              </a:solidFill>
            </a:ln>
          </p:spPr>
          <p:txBody>
            <a:bodyPr wrap="square" lIns="0" tIns="0" rIns="0" bIns="0" rtlCol="0"/>
            <a:lstStyle/>
            <a:p>
              <a:endParaRPr/>
            </a:p>
          </p:txBody>
        </p:sp>
        <p:sp>
          <p:nvSpPr>
            <p:cNvPr id="10748" name="object 10748"/>
            <p:cNvSpPr/>
            <p:nvPr/>
          </p:nvSpPr>
          <p:spPr>
            <a:xfrm>
              <a:off x="5936869" y="8626525"/>
              <a:ext cx="7620" cy="635"/>
            </a:xfrm>
            <a:custGeom>
              <a:avLst/>
              <a:gdLst/>
              <a:ahLst/>
              <a:cxnLst/>
              <a:rect l="l" t="t" r="r" b="b"/>
              <a:pathLst>
                <a:path w="7620" h="634">
                  <a:moveTo>
                    <a:pt x="7289" y="0"/>
                  </a:moveTo>
                  <a:lnTo>
                    <a:pt x="0" y="177"/>
                  </a:lnTo>
                </a:path>
              </a:pathLst>
            </a:custGeom>
            <a:ln w="25399">
              <a:solidFill>
                <a:srgbClr val="FFF588"/>
              </a:solidFill>
            </a:ln>
          </p:spPr>
          <p:txBody>
            <a:bodyPr wrap="square" lIns="0" tIns="0" rIns="0" bIns="0" rtlCol="0"/>
            <a:lstStyle/>
            <a:p>
              <a:endParaRPr/>
            </a:p>
          </p:txBody>
        </p:sp>
        <p:sp>
          <p:nvSpPr>
            <p:cNvPr id="10749" name="object 10749"/>
            <p:cNvSpPr/>
            <p:nvPr/>
          </p:nvSpPr>
          <p:spPr>
            <a:xfrm>
              <a:off x="5930417" y="8599906"/>
              <a:ext cx="21590" cy="27305"/>
            </a:xfrm>
            <a:custGeom>
              <a:avLst/>
              <a:gdLst/>
              <a:ahLst/>
              <a:cxnLst/>
              <a:rect l="l" t="t" r="r" b="b"/>
              <a:pathLst>
                <a:path w="21589" h="27304">
                  <a:moveTo>
                    <a:pt x="4470" y="0"/>
                  </a:moveTo>
                  <a:lnTo>
                    <a:pt x="0" y="63"/>
                  </a:lnTo>
                  <a:lnTo>
                    <a:pt x="3232" y="6759"/>
                  </a:lnTo>
                  <a:lnTo>
                    <a:pt x="6661" y="13417"/>
                  </a:lnTo>
                  <a:lnTo>
                    <a:pt x="13741" y="26619"/>
                  </a:lnTo>
                  <a:lnTo>
                    <a:pt x="16230" y="26631"/>
                  </a:lnTo>
                  <a:lnTo>
                    <a:pt x="21336" y="26809"/>
                  </a:lnTo>
                  <a:lnTo>
                    <a:pt x="12693" y="13662"/>
                  </a:lnTo>
                  <a:lnTo>
                    <a:pt x="8459" y="6900"/>
                  </a:lnTo>
                  <a:lnTo>
                    <a:pt x="4470" y="0"/>
                  </a:lnTo>
                  <a:close/>
                </a:path>
              </a:pathLst>
            </a:custGeom>
            <a:solidFill>
              <a:srgbClr val="FFF58C"/>
            </a:solidFill>
          </p:spPr>
          <p:txBody>
            <a:bodyPr wrap="square" lIns="0" tIns="0" rIns="0" bIns="0" rtlCol="0"/>
            <a:lstStyle/>
            <a:p>
              <a:endParaRPr/>
            </a:p>
          </p:txBody>
        </p:sp>
        <p:sp>
          <p:nvSpPr>
            <p:cNvPr id="10750" name="object 10750"/>
            <p:cNvSpPr/>
            <p:nvPr/>
          </p:nvSpPr>
          <p:spPr>
            <a:xfrm>
              <a:off x="5930417" y="8599970"/>
              <a:ext cx="13970" cy="26670"/>
            </a:xfrm>
            <a:custGeom>
              <a:avLst/>
              <a:gdLst/>
              <a:ahLst/>
              <a:cxnLst/>
              <a:rect l="l" t="t" r="r" b="b"/>
              <a:pathLst>
                <a:path w="13970" h="26670">
                  <a:moveTo>
                    <a:pt x="13741" y="26555"/>
                  </a:moveTo>
                  <a:lnTo>
                    <a:pt x="10194" y="19973"/>
                  </a:lnTo>
                  <a:lnTo>
                    <a:pt x="6661" y="13354"/>
                  </a:lnTo>
                  <a:lnTo>
                    <a:pt x="3232" y="6696"/>
                  </a:lnTo>
                  <a:lnTo>
                    <a:pt x="0" y="0"/>
                  </a:lnTo>
                </a:path>
              </a:pathLst>
            </a:custGeom>
            <a:ln w="25400">
              <a:solidFill>
                <a:srgbClr val="FFF690"/>
              </a:solidFill>
            </a:ln>
          </p:spPr>
          <p:txBody>
            <a:bodyPr wrap="square" lIns="0" tIns="0" rIns="0" bIns="0" rtlCol="0"/>
            <a:lstStyle/>
            <a:p>
              <a:endParaRPr/>
            </a:p>
          </p:txBody>
        </p:sp>
        <p:sp>
          <p:nvSpPr>
            <p:cNvPr id="10751" name="object 10751"/>
            <p:cNvSpPr/>
            <p:nvPr/>
          </p:nvSpPr>
          <p:spPr>
            <a:xfrm>
              <a:off x="5930417" y="8587206"/>
              <a:ext cx="5080" cy="26034"/>
            </a:xfrm>
            <a:custGeom>
              <a:avLst/>
              <a:gdLst/>
              <a:ahLst/>
              <a:cxnLst/>
              <a:rect l="l" t="t" r="r" b="b"/>
              <a:pathLst>
                <a:path w="5079" h="26034">
                  <a:moveTo>
                    <a:pt x="4470" y="0"/>
                  </a:moveTo>
                  <a:lnTo>
                    <a:pt x="0" y="0"/>
                  </a:lnTo>
                  <a:lnTo>
                    <a:pt x="0" y="25463"/>
                  </a:lnTo>
                  <a:lnTo>
                    <a:pt x="4470" y="25463"/>
                  </a:lnTo>
                  <a:lnTo>
                    <a:pt x="4470" y="0"/>
                  </a:lnTo>
                  <a:close/>
                </a:path>
              </a:pathLst>
            </a:custGeom>
            <a:solidFill>
              <a:srgbClr val="FFF697"/>
            </a:solidFill>
          </p:spPr>
          <p:txBody>
            <a:bodyPr wrap="square" lIns="0" tIns="0" rIns="0" bIns="0" rtlCol="0"/>
            <a:lstStyle/>
            <a:p>
              <a:endParaRPr/>
            </a:p>
          </p:txBody>
        </p:sp>
        <p:sp>
          <p:nvSpPr>
            <p:cNvPr id="10752" name="object 10752"/>
            <p:cNvSpPr/>
            <p:nvPr/>
          </p:nvSpPr>
          <p:spPr>
            <a:xfrm>
              <a:off x="5934887" y="8599906"/>
              <a:ext cx="17145" cy="27305"/>
            </a:xfrm>
            <a:custGeom>
              <a:avLst/>
              <a:gdLst/>
              <a:ahLst/>
              <a:cxnLst/>
              <a:rect l="l" t="t" r="r" b="b"/>
              <a:pathLst>
                <a:path w="17145" h="27304">
                  <a:moveTo>
                    <a:pt x="0" y="0"/>
                  </a:moveTo>
                  <a:lnTo>
                    <a:pt x="3988" y="6900"/>
                  </a:lnTo>
                  <a:lnTo>
                    <a:pt x="8223" y="13662"/>
                  </a:lnTo>
                  <a:lnTo>
                    <a:pt x="12562" y="20295"/>
                  </a:lnTo>
                  <a:lnTo>
                    <a:pt x="16865" y="26809"/>
                  </a:lnTo>
                </a:path>
              </a:pathLst>
            </a:custGeom>
            <a:ln w="25400">
              <a:solidFill>
                <a:srgbClr val="FFF488"/>
              </a:solidFill>
            </a:ln>
          </p:spPr>
          <p:txBody>
            <a:bodyPr wrap="square" lIns="0" tIns="0" rIns="0" bIns="0" rtlCol="0"/>
            <a:lstStyle/>
            <a:p>
              <a:endParaRPr/>
            </a:p>
          </p:txBody>
        </p:sp>
        <p:sp>
          <p:nvSpPr>
            <p:cNvPr id="10753" name="object 10753"/>
            <p:cNvSpPr/>
            <p:nvPr/>
          </p:nvSpPr>
          <p:spPr>
            <a:xfrm>
              <a:off x="5944159" y="8626525"/>
              <a:ext cx="7620" cy="635"/>
            </a:xfrm>
            <a:custGeom>
              <a:avLst/>
              <a:gdLst/>
              <a:ahLst/>
              <a:cxnLst/>
              <a:rect l="l" t="t" r="r" b="b"/>
              <a:pathLst>
                <a:path w="7620" h="634">
                  <a:moveTo>
                    <a:pt x="7594" y="190"/>
                  </a:moveTo>
                  <a:lnTo>
                    <a:pt x="0" y="0"/>
                  </a:lnTo>
                </a:path>
              </a:pathLst>
            </a:custGeom>
            <a:ln w="25400">
              <a:solidFill>
                <a:srgbClr val="FFF481"/>
              </a:solidFill>
            </a:ln>
          </p:spPr>
          <p:txBody>
            <a:bodyPr wrap="square" lIns="0" tIns="0" rIns="0" bIns="0" rtlCol="0"/>
            <a:lstStyle/>
            <a:p>
              <a:endParaRPr/>
            </a:p>
          </p:txBody>
        </p:sp>
        <p:sp>
          <p:nvSpPr>
            <p:cNvPr id="10754" name="object 10754"/>
            <p:cNvSpPr/>
            <p:nvPr/>
          </p:nvSpPr>
          <p:spPr>
            <a:xfrm>
              <a:off x="5934887" y="8599792"/>
              <a:ext cx="32384" cy="27940"/>
            </a:xfrm>
            <a:custGeom>
              <a:avLst/>
              <a:gdLst/>
              <a:ahLst/>
              <a:cxnLst/>
              <a:rect l="l" t="t" r="r" b="b"/>
              <a:pathLst>
                <a:path w="32385" h="27940">
                  <a:moveTo>
                    <a:pt x="8521" y="0"/>
                  </a:moveTo>
                  <a:lnTo>
                    <a:pt x="0" y="114"/>
                  </a:lnTo>
                  <a:lnTo>
                    <a:pt x="3988" y="7014"/>
                  </a:lnTo>
                  <a:lnTo>
                    <a:pt x="8223" y="13776"/>
                  </a:lnTo>
                  <a:lnTo>
                    <a:pt x="16865" y="26924"/>
                  </a:lnTo>
                  <a:lnTo>
                    <a:pt x="21996" y="27139"/>
                  </a:lnTo>
                  <a:lnTo>
                    <a:pt x="32270" y="27889"/>
                  </a:lnTo>
                  <a:lnTo>
                    <a:pt x="20686" y="14711"/>
                  </a:lnTo>
                  <a:lnTo>
                    <a:pt x="14588" y="7559"/>
                  </a:lnTo>
                  <a:lnTo>
                    <a:pt x="8521" y="0"/>
                  </a:lnTo>
                  <a:close/>
                </a:path>
              </a:pathLst>
            </a:custGeom>
            <a:solidFill>
              <a:srgbClr val="FFF17D"/>
            </a:solidFill>
          </p:spPr>
          <p:txBody>
            <a:bodyPr wrap="square" lIns="0" tIns="0" rIns="0" bIns="0" rtlCol="0"/>
            <a:lstStyle/>
            <a:p>
              <a:endParaRPr/>
            </a:p>
          </p:txBody>
        </p:sp>
        <p:sp>
          <p:nvSpPr>
            <p:cNvPr id="10755" name="object 10755"/>
            <p:cNvSpPr/>
            <p:nvPr/>
          </p:nvSpPr>
          <p:spPr>
            <a:xfrm>
              <a:off x="5934887" y="8599906"/>
              <a:ext cx="17145" cy="27305"/>
            </a:xfrm>
            <a:custGeom>
              <a:avLst/>
              <a:gdLst/>
              <a:ahLst/>
              <a:cxnLst/>
              <a:rect l="l" t="t" r="r" b="b"/>
              <a:pathLst>
                <a:path w="17145" h="27304">
                  <a:moveTo>
                    <a:pt x="16865" y="26809"/>
                  </a:moveTo>
                  <a:lnTo>
                    <a:pt x="12562" y="20295"/>
                  </a:lnTo>
                  <a:lnTo>
                    <a:pt x="8223" y="13662"/>
                  </a:lnTo>
                  <a:lnTo>
                    <a:pt x="3988" y="6900"/>
                  </a:lnTo>
                  <a:lnTo>
                    <a:pt x="0" y="0"/>
                  </a:lnTo>
                </a:path>
              </a:pathLst>
            </a:custGeom>
            <a:ln w="25400">
              <a:solidFill>
                <a:srgbClr val="FFF488"/>
              </a:solidFill>
            </a:ln>
          </p:spPr>
          <p:txBody>
            <a:bodyPr wrap="square" lIns="0" tIns="0" rIns="0" bIns="0" rtlCol="0"/>
            <a:lstStyle/>
            <a:p>
              <a:endParaRPr/>
            </a:p>
          </p:txBody>
        </p:sp>
        <p:sp>
          <p:nvSpPr>
            <p:cNvPr id="10756" name="object 10756"/>
            <p:cNvSpPr/>
            <p:nvPr/>
          </p:nvSpPr>
          <p:spPr>
            <a:xfrm>
              <a:off x="5934887" y="8587092"/>
              <a:ext cx="8890" cy="26034"/>
            </a:xfrm>
            <a:custGeom>
              <a:avLst/>
              <a:gdLst/>
              <a:ahLst/>
              <a:cxnLst/>
              <a:rect l="l" t="t" r="r" b="b"/>
              <a:pathLst>
                <a:path w="8889" h="26034">
                  <a:moveTo>
                    <a:pt x="8521" y="0"/>
                  </a:moveTo>
                  <a:lnTo>
                    <a:pt x="0" y="0"/>
                  </a:lnTo>
                  <a:lnTo>
                    <a:pt x="0" y="25514"/>
                  </a:lnTo>
                  <a:lnTo>
                    <a:pt x="8521" y="25514"/>
                  </a:lnTo>
                  <a:lnTo>
                    <a:pt x="8521" y="0"/>
                  </a:lnTo>
                  <a:close/>
                </a:path>
              </a:pathLst>
            </a:custGeom>
            <a:solidFill>
              <a:srgbClr val="FFF38B"/>
            </a:solidFill>
          </p:spPr>
          <p:txBody>
            <a:bodyPr wrap="square" lIns="0" tIns="0" rIns="0" bIns="0" rtlCol="0"/>
            <a:lstStyle/>
            <a:p>
              <a:endParaRPr/>
            </a:p>
          </p:txBody>
        </p:sp>
        <p:sp>
          <p:nvSpPr>
            <p:cNvPr id="10757" name="object 10757"/>
            <p:cNvSpPr/>
            <p:nvPr/>
          </p:nvSpPr>
          <p:spPr>
            <a:xfrm>
              <a:off x="5943409" y="8599792"/>
              <a:ext cx="24130" cy="27940"/>
            </a:xfrm>
            <a:custGeom>
              <a:avLst/>
              <a:gdLst/>
              <a:ahLst/>
              <a:cxnLst/>
              <a:rect l="l" t="t" r="r" b="b"/>
              <a:pathLst>
                <a:path w="24129" h="27940">
                  <a:moveTo>
                    <a:pt x="0" y="0"/>
                  </a:moveTo>
                  <a:lnTo>
                    <a:pt x="6066" y="7559"/>
                  </a:lnTo>
                  <a:lnTo>
                    <a:pt x="12165" y="14711"/>
                  </a:lnTo>
                  <a:lnTo>
                    <a:pt x="18118" y="21479"/>
                  </a:lnTo>
                  <a:lnTo>
                    <a:pt x="23749" y="27889"/>
                  </a:lnTo>
                </a:path>
              </a:pathLst>
            </a:custGeom>
            <a:ln w="25400">
              <a:solidFill>
                <a:srgbClr val="FFEE72"/>
              </a:solidFill>
            </a:ln>
          </p:spPr>
          <p:txBody>
            <a:bodyPr wrap="square" lIns="0" tIns="0" rIns="0" bIns="0" rtlCol="0"/>
            <a:lstStyle/>
            <a:p>
              <a:endParaRPr/>
            </a:p>
          </p:txBody>
        </p:sp>
        <p:sp>
          <p:nvSpPr>
            <p:cNvPr id="10758" name="object 10758"/>
            <p:cNvSpPr/>
            <p:nvPr/>
          </p:nvSpPr>
          <p:spPr>
            <a:xfrm>
              <a:off x="5951753" y="8626716"/>
              <a:ext cx="15875" cy="1270"/>
            </a:xfrm>
            <a:custGeom>
              <a:avLst/>
              <a:gdLst/>
              <a:ahLst/>
              <a:cxnLst/>
              <a:rect l="l" t="t" r="r" b="b"/>
              <a:pathLst>
                <a:path w="15875" h="1270">
                  <a:moveTo>
                    <a:pt x="15405" y="965"/>
                  </a:moveTo>
                  <a:lnTo>
                    <a:pt x="10337" y="596"/>
                  </a:lnTo>
                  <a:lnTo>
                    <a:pt x="5130" y="215"/>
                  </a:lnTo>
                  <a:lnTo>
                    <a:pt x="0" y="0"/>
                  </a:lnTo>
                </a:path>
              </a:pathLst>
            </a:custGeom>
            <a:ln w="25400">
              <a:solidFill>
                <a:srgbClr val="FFEF70"/>
              </a:solidFill>
            </a:ln>
          </p:spPr>
          <p:txBody>
            <a:bodyPr wrap="square" lIns="0" tIns="0" rIns="0" bIns="0" rtlCol="0"/>
            <a:lstStyle/>
            <a:p>
              <a:endParaRPr/>
            </a:p>
          </p:txBody>
        </p:sp>
        <p:sp>
          <p:nvSpPr>
            <p:cNvPr id="10759" name="object 10759"/>
            <p:cNvSpPr/>
            <p:nvPr/>
          </p:nvSpPr>
          <p:spPr>
            <a:xfrm>
              <a:off x="5976721" y="8639530"/>
              <a:ext cx="22225" cy="10795"/>
            </a:xfrm>
            <a:custGeom>
              <a:avLst/>
              <a:gdLst/>
              <a:ahLst/>
              <a:cxnLst/>
              <a:rect l="l" t="t" r="r" b="b"/>
              <a:pathLst>
                <a:path w="22225" h="10795">
                  <a:moveTo>
                    <a:pt x="0" y="0"/>
                  </a:moveTo>
                  <a:lnTo>
                    <a:pt x="2705" y="3733"/>
                  </a:lnTo>
                  <a:lnTo>
                    <a:pt x="4825" y="7289"/>
                  </a:lnTo>
                  <a:lnTo>
                    <a:pt x="6146" y="10667"/>
                  </a:lnTo>
                  <a:lnTo>
                    <a:pt x="21971" y="9156"/>
                  </a:lnTo>
                  <a:lnTo>
                    <a:pt x="20916" y="6426"/>
                  </a:lnTo>
                  <a:lnTo>
                    <a:pt x="18783" y="3428"/>
                  </a:lnTo>
                  <a:lnTo>
                    <a:pt x="15836" y="114"/>
                  </a:lnTo>
                  <a:lnTo>
                    <a:pt x="10845" y="165"/>
                  </a:lnTo>
                  <a:lnTo>
                    <a:pt x="0" y="0"/>
                  </a:lnTo>
                  <a:close/>
                </a:path>
              </a:pathLst>
            </a:custGeom>
            <a:solidFill>
              <a:srgbClr val="FFE240"/>
            </a:solidFill>
          </p:spPr>
          <p:txBody>
            <a:bodyPr wrap="square" lIns="0" tIns="0" rIns="0" bIns="0" rtlCol="0"/>
            <a:lstStyle/>
            <a:p>
              <a:endParaRPr/>
            </a:p>
          </p:txBody>
        </p:sp>
        <p:sp>
          <p:nvSpPr>
            <p:cNvPr id="10760" name="object 10760"/>
            <p:cNvSpPr/>
            <p:nvPr/>
          </p:nvSpPr>
          <p:spPr>
            <a:xfrm>
              <a:off x="5982868" y="8648687"/>
              <a:ext cx="15875" cy="1905"/>
            </a:xfrm>
            <a:custGeom>
              <a:avLst/>
              <a:gdLst/>
              <a:ahLst/>
              <a:cxnLst/>
              <a:rect l="l" t="t" r="r" b="b"/>
              <a:pathLst>
                <a:path w="15875" h="1904">
                  <a:moveTo>
                    <a:pt x="0" y="1511"/>
                  </a:moveTo>
                  <a:lnTo>
                    <a:pt x="5511" y="1003"/>
                  </a:lnTo>
                  <a:lnTo>
                    <a:pt x="10782" y="495"/>
                  </a:lnTo>
                  <a:lnTo>
                    <a:pt x="15824" y="0"/>
                  </a:lnTo>
                </a:path>
              </a:pathLst>
            </a:custGeom>
            <a:ln w="25400">
              <a:solidFill>
                <a:srgbClr val="FFE13B"/>
              </a:solidFill>
            </a:ln>
          </p:spPr>
          <p:txBody>
            <a:bodyPr wrap="square" lIns="0" tIns="0" rIns="0" bIns="0" rtlCol="0"/>
            <a:lstStyle/>
            <a:p>
              <a:endParaRPr/>
            </a:p>
          </p:txBody>
        </p:sp>
        <p:sp>
          <p:nvSpPr>
            <p:cNvPr id="10761" name="object 10761"/>
            <p:cNvSpPr/>
            <p:nvPr/>
          </p:nvSpPr>
          <p:spPr>
            <a:xfrm>
              <a:off x="5992558" y="8639645"/>
              <a:ext cx="6350" cy="9525"/>
            </a:xfrm>
            <a:custGeom>
              <a:avLst/>
              <a:gdLst/>
              <a:ahLst/>
              <a:cxnLst/>
              <a:rect l="l" t="t" r="r" b="b"/>
              <a:pathLst>
                <a:path w="6350" h="9525">
                  <a:moveTo>
                    <a:pt x="6134" y="9042"/>
                  </a:moveTo>
                  <a:lnTo>
                    <a:pt x="0" y="0"/>
                  </a:lnTo>
                </a:path>
              </a:pathLst>
            </a:custGeom>
            <a:ln w="25400">
              <a:solidFill>
                <a:srgbClr val="FFDE31"/>
              </a:solidFill>
            </a:ln>
          </p:spPr>
          <p:txBody>
            <a:bodyPr wrap="square" lIns="0" tIns="0" rIns="0" bIns="0" rtlCol="0"/>
            <a:lstStyle/>
            <a:p>
              <a:endParaRPr/>
            </a:p>
          </p:txBody>
        </p:sp>
        <p:sp>
          <p:nvSpPr>
            <p:cNvPr id="10762" name="object 10762"/>
            <p:cNvSpPr/>
            <p:nvPr/>
          </p:nvSpPr>
          <p:spPr>
            <a:xfrm>
              <a:off x="5976721" y="8639530"/>
              <a:ext cx="15875" cy="635"/>
            </a:xfrm>
            <a:custGeom>
              <a:avLst/>
              <a:gdLst/>
              <a:ahLst/>
              <a:cxnLst/>
              <a:rect l="l" t="t" r="r" b="b"/>
              <a:pathLst>
                <a:path w="15875" h="634">
                  <a:moveTo>
                    <a:pt x="15836" y="114"/>
                  </a:moveTo>
                  <a:lnTo>
                    <a:pt x="10845" y="165"/>
                  </a:lnTo>
                  <a:lnTo>
                    <a:pt x="5524" y="76"/>
                  </a:lnTo>
                  <a:lnTo>
                    <a:pt x="0" y="0"/>
                  </a:lnTo>
                </a:path>
              </a:pathLst>
            </a:custGeom>
            <a:ln w="25400">
              <a:solidFill>
                <a:srgbClr val="FFE445"/>
              </a:solidFill>
            </a:ln>
          </p:spPr>
          <p:txBody>
            <a:bodyPr wrap="square" lIns="0" tIns="0" rIns="0" bIns="0" rtlCol="0"/>
            <a:lstStyle/>
            <a:p>
              <a:endParaRPr/>
            </a:p>
          </p:txBody>
        </p:sp>
        <p:sp>
          <p:nvSpPr>
            <p:cNvPr id="10763" name="object 10763"/>
            <p:cNvSpPr/>
            <p:nvPr/>
          </p:nvSpPr>
          <p:spPr>
            <a:xfrm>
              <a:off x="5976721" y="8639530"/>
              <a:ext cx="6350" cy="10795"/>
            </a:xfrm>
            <a:custGeom>
              <a:avLst/>
              <a:gdLst/>
              <a:ahLst/>
              <a:cxnLst/>
              <a:rect l="l" t="t" r="r" b="b"/>
              <a:pathLst>
                <a:path w="6350" h="10795">
                  <a:moveTo>
                    <a:pt x="0" y="0"/>
                  </a:moveTo>
                  <a:lnTo>
                    <a:pt x="6146" y="10667"/>
                  </a:lnTo>
                </a:path>
              </a:pathLst>
            </a:custGeom>
            <a:ln w="25400">
              <a:solidFill>
                <a:srgbClr val="FFE64F"/>
              </a:solidFill>
            </a:ln>
          </p:spPr>
          <p:txBody>
            <a:bodyPr wrap="square" lIns="0" tIns="0" rIns="0" bIns="0" rtlCol="0"/>
            <a:lstStyle/>
            <a:p>
              <a:endParaRPr/>
            </a:p>
          </p:txBody>
        </p:sp>
        <p:sp>
          <p:nvSpPr>
            <p:cNvPr id="10764" name="object 10764"/>
            <p:cNvSpPr/>
            <p:nvPr/>
          </p:nvSpPr>
          <p:spPr>
            <a:xfrm>
              <a:off x="5967158" y="8627681"/>
              <a:ext cx="25400" cy="12065"/>
            </a:xfrm>
            <a:custGeom>
              <a:avLst/>
              <a:gdLst/>
              <a:ahLst/>
              <a:cxnLst/>
              <a:rect l="l" t="t" r="r" b="b"/>
              <a:pathLst>
                <a:path w="25400" h="12065">
                  <a:moveTo>
                    <a:pt x="0" y="0"/>
                  </a:moveTo>
                  <a:lnTo>
                    <a:pt x="3594" y="4165"/>
                  </a:lnTo>
                  <a:lnTo>
                    <a:pt x="6870" y="8102"/>
                  </a:lnTo>
                  <a:lnTo>
                    <a:pt x="9563" y="11849"/>
                  </a:lnTo>
                  <a:lnTo>
                    <a:pt x="20408" y="12014"/>
                  </a:lnTo>
                  <a:lnTo>
                    <a:pt x="25400" y="11963"/>
                  </a:lnTo>
                  <a:lnTo>
                    <a:pt x="22453" y="8648"/>
                  </a:lnTo>
                  <a:lnTo>
                    <a:pt x="18707" y="5003"/>
                  </a:lnTo>
                  <a:lnTo>
                    <a:pt x="14414" y="990"/>
                  </a:lnTo>
                  <a:lnTo>
                    <a:pt x="9931" y="774"/>
                  </a:lnTo>
                  <a:lnTo>
                    <a:pt x="0" y="0"/>
                  </a:lnTo>
                  <a:close/>
                </a:path>
              </a:pathLst>
            </a:custGeom>
            <a:solidFill>
              <a:srgbClr val="FFE54D"/>
            </a:solidFill>
          </p:spPr>
          <p:txBody>
            <a:bodyPr wrap="square" lIns="0" tIns="0" rIns="0" bIns="0" rtlCol="0"/>
            <a:lstStyle/>
            <a:p>
              <a:endParaRPr/>
            </a:p>
          </p:txBody>
        </p:sp>
        <p:sp>
          <p:nvSpPr>
            <p:cNvPr id="10765" name="object 10765"/>
            <p:cNvSpPr/>
            <p:nvPr/>
          </p:nvSpPr>
          <p:spPr>
            <a:xfrm>
              <a:off x="5976721" y="8639530"/>
              <a:ext cx="15875" cy="635"/>
            </a:xfrm>
            <a:custGeom>
              <a:avLst/>
              <a:gdLst/>
              <a:ahLst/>
              <a:cxnLst/>
              <a:rect l="l" t="t" r="r" b="b"/>
              <a:pathLst>
                <a:path w="15875" h="634">
                  <a:moveTo>
                    <a:pt x="0" y="0"/>
                  </a:moveTo>
                  <a:lnTo>
                    <a:pt x="5524" y="76"/>
                  </a:lnTo>
                  <a:lnTo>
                    <a:pt x="10845" y="165"/>
                  </a:lnTo>
                  <a:lnTo>
                    <a:pt x="15836" y="114"/>
                  </a:lnTo>
                </a:path>
              </a:pathLst>
            </a:custGeom>
            <a:ln w="25400">
              <a:solidFill>
                <a:srgbClr val="FFE445"/>
              </a:solidFill>
            </a:ln>
          </p:spPr>
          <p:txBody>
            <a:bodyPr wrap="square" lIns="0" tIns="0" rIns="0" bIns="0" rtlCol="0"/>
            <a:lstStyle/>
            <a:p>
              <a:endParaRPr/>
            </a:p>
          </p:txBody>
        </p:sp>
        <p:sp>
          <p:nvSpPr>
            <p:cNvPr id="10766" name="object 10766"/>
            <p:cNvSpPr/>
            <p:nvPr/>
          </p:nvSpPr>
          <p:spPr>
            <a:xfrm>
              <a:off x="5981573" y="8628672"/>
              <a:ext cx="11430" cy="11430"/>
            </a:xfrm>
            <a:custGeom>
              <a:avLst/>
              <a:gdLst/>
              <a:ahLst/>
              <a:cxnLst/>
              <a:rect l="l" t="t" r="r" b="b"/>
              <a:pathLst>
                <a:path w="11429" h="11429">
                  <a:moveTo>
                    <a:pt x="10985" y="10972"/>
                  </a:moveTo>
                  <a:lnTo>
                    <a:pt x="0" y="0"/>
                  </a:lnTo>
                </a:path>
              </a:pathLst>
            </a:custGeom>
            <a:ln w="25399">
              <a:solidFill>
                <a:srgbClr val="FFE140"/>
              </a:solidFill>
            </a:ln>
          </p:spPr>
          <p:txBody>
            <a:bodyPr wrap="square" lIns="0" tIns="0" rIns="0" bIns="0" rtlCol="0"/>
            <a:lstStyle/>
            <a:p>
              <a:endParaRPr/>
            </a:p>
          </p:txBody>
        </p:sp>
        <p:sp>
          <p:nvSpPr>
            <p:cNvPr id="10767" name="object 10767"/>
            <p:cNvSpPr/>
            <p:nvPr/>
          </p:nvSpPr>
          <p:spPr>
            <a:xfrm>
              <a:off x="5967158" y="8627681"/>
              <a:ext cx="14604" cy="1270"/>
            </a:xfrm>
            <a:custGeom>
              <a:avLst/>
              <a:gdLst/>
              <a:ahLst/>
              <a:cxnLst/>
              <a:rect l="l" t="t" r="r" b="b"/>
              <a:pathLst>
                <a:path w="14604" h="1270">
                  <a:moveTo>
                    <a:pt x="14414" y="990"/>
                  </a:moveTo>
                  <a:lnTo>
                    <a:pt x="9931" y="774"/>
                  </a:lnTo>
                  <a:lnTo>
                    <a:pt x="5041" y="393"/>
                  </a:lnTo>
                  <a:lnTo>
                    <a:pt x="0" y="0"/>
                  </a:lnTo>
                </a:path>
              </a:pathLst>
            </a:custGeom>
            <a:ln w="25400">
              <a:solidFill>
                <a:srgbClr val="FFE755"/>
              </a:solidFill>
            </a:ln>
          </p:spPr>
          <p:txBody>
            <a:bodyPr wrap="square" lIns="0" tIns="0" rIns="0" bIns="0" rtlCol="0"/>
            <a:lstStyle/>
            <a:p>
              <a:endParaRPr/>
            </a:p>
          </p:txBody>
        </p:sp>
        <p:sp>
          <p:nvSpPr>
            <p:cNvPr id="10768" name="object 10768"/>
            <p:cNvSpPr/>
            <p:nvPr/>
          </p:nvSpPr>
          <p:spPr>
            <a:xfrm>
              <a:off x="5967158" y="8627681"/>
              <a:ext cx="10160" cy="12065"/>
            </a:xfrm>
            <a:custGeom>
              <a:avLst/>
              <a:gdLst/>
              <a:ahLst/>
              <a:cxnLst/>
              <a:rect l="l" t="t" r="r" b="b"/>
              <a:pathLst>
                <a:path w="10160" h="12065">
                  <a:moveTo>
                    <a:pt x="0" y="0"/>
                  </a:moveTo>
                  <a:lnTo>
                    <a:pt x="9563" y="11849"/>
                  </a:lnTo>
                </a:path>
              </a:pathLst>
            </a:custGeom>
            <a:ln w="25400">
              <a:solidFill>
                <a:srgbClr val="FFE95C"/>
              </a:solidFill>
            </a:ln>
          </p:spPr>
          <p:txBody>
            <a:bodyPr wrap="square" lIns="0" tIns="0" rIns="0" bIns="0" rtlCol="0"/>
            <a:lstStyle/>
            <a:p>
              <a:endParaRPr/>
            </a:p>
          </p:txBody>
        </p:sp>
        <p:sp>
          <p:nvSpPr>
            <p:cNvPr id="10769" name="object 10769"/>
            <p:cNvSpPr/>
            <p:nvPr/>
          </p:nvSpPr>
          <p:spPr>
            <a:xfrm>
              <a:off x="5992558" y="8639480"/>
              <a:ext cx="13970" cy="9525"/>
            </a:xfrm>
            <a:custGeom>
              <a:avLst/>
              <a:gdLst/>
              <a:ahLst/>
              <a:cxnLst/>
              <a:rect l="l" t="t" r="r" b="b"/>
              <a:pathLst>
                <a:path w="13970" h="9525">
                  <a:moveTo>
                    <a:pt x="7213" y="0"/>
                  </a:moveTo>
                  <a:lnTo>
                    <a:pt x="4914" y="88"/>
                  </a:lnTo>
                  <a:lnTo>
                    <a:pt x="0" y="165"/>
                  </a:lnTo>
                  <a:lnTo>
                    <a:pt x="2946" y="3479"/>
                  </a:lnTo>
                  <a:lnTo>
                    <a:pt x="5079" y="6476"/>
                  </a:lnTo>
                  <a:lnTo>
                    <a:pt x="6134" y="9207"/>
                  </a:lnTo>
                  <a:lnTo>
                    <a:pt x="13512" y="8445"/>
                  </a:lnTo>
                  <a:lnTo>
                    <a:pt x="12534" y="5943"/>
                  </a:lnTo>
                  <a:lnTo>
                    <a:pt x="10337" y="3136"/>
                  </a:lnTo>
                  <a:lnTo>
                    <a:pt x="7213" y="0"/>
                  </a:lnTo>
                  <a:close/>
                </a:path>
              </a:pathLst>
            </a:custGeom>
            <a:solidFill>
              <a:srgbClr val="FFDD2D"/>
            </a:solidFill>
          </p:spPr>
          <p:txBody>
            <a:bodyPr wrap="square" lIns="0" tIns="0" rIns="0" bIns="0" rtlCol="0"/>
            <a:lstStyle/>
            <a:p>
              <a:endParaRPr/>
            </a:p>
          </p:txBody>
        </p:sp>
        <p:sp>
          <p:nvSpPr>
            <p:cNvPr id="10770" name="object 10770"/>
            <p:cNvSpPr/>
            <p:nvPr/>
          </p:nvSpPr>
          <p:spPr>
            <a:xfrm>
              <a:off x="5992558" y="8639645"/>
              <a:ext cx="6350" cy="9525"/>
            </a:xfrm>
            <a:custGeom>
              <a:avLst/>
              <a:gdLst/>
              <a:ahLst/>
              <a:cxnLst/>
              <a:rect l="l" t="t" r="r" b="b"/>
              <a:pathLst>
                <a:path w="6350" h="9525">
                  <a:moveTo>
                    <a:pt x="6134" y="9042"/>
                  </a:moveTo>
                  <a:lnTo>
                    <a:pt x="0" y="0"/>
                  </a:lnTo>
                </a:path>
              </a:pathLst>
            </a:custGeom>
            <a:ln w="25400">
              <a:solidFill>
                <a:srgbClr val="FFDE31"/>
              </a:solidFill>
            </a:ln>
          </p:spPr>
          <p:txBody>
            <a:bodyPr wrap="square" lIns="0" tIns="0" rIns="0" bIns="0" rtlCol="0"/>
            <a:lstStyle/>
            <a:p>
              <a:endParaRPr/>
            </a:p>
          </p:txBody>
        </p:sp>
        <p:sp>
          <p:nvSpPr>
            <p:cNvPr id="10771" name="object 10771"/>
            <p:cNvSpPr/>
            <p:nvPr/>
          </p:nvSpPr>
          <p:spPr>
            <a:xfrm>
              <a:off x="5992558" y="8639480"/>
              <a:ext cx="7620" cy="635"/>
            </a:xfrm>
            <a:custGeom>
              <a:avLst/>
              <a:gdLst/>
              <a:ahLst/>
              <a:cxnLst/>
              <a:rect l="l" t="t" r="r" b="b"/>
              <a:pathLst>
                <a:path w="7620" h="634">
                  <a:moveTo>
                    <a:pt x="0" y="165"/>
                  </a:moveTo>
                  <a:lnTo>
                    <a:pt x="7213" y="0"/>
                  </a:lnTo>
                </a:path>
              </a:pathLst>
            </a:custGeom>
            <a:ln w="25400">
              <a:solidFill>
                <a:srgbClr val="FFDE32"/>
              </a:solidFill>
            </a:ln>
          </p:spPr>
          <p:txBody>
            <a:bodyPr wrap="square" lIns="0" tIns="0" rIns="0" bIns="0" rtlCol="0"/>
            <a:lstStyle/>
            <a:p>
              <a:endParaRPr/>
            </a:p>
          </p:txBody>
        </p:sp>
        <p:sp>
          <p:nvSpPr>
            <p:cNvPr id="10772" name="object 10772"/>
            <p:cNvSpPr/>
            <p:nvPr/>
          </p:nvSpPr>
          <p:spPr>
            <a:xfrm>
              <a:off x="5999772" y="8639480"/>
              <a:ext cx="6350" cy="8890"/>
            </a:xfrm>
            <a:custGeom>
              <a:avLst/>
              <a:gdLst/>
              <a:ahLst/>
              <a:cxnLst/>
              <a:rect l="l" t="t" r="r" b="b"/>
              <a:pathLst>
                <a:path w="6350" h="8890">
                  <a:moveTo>
                    <a:pt x="0" y="0"/>
                  </a:moveTo>
                  <a:lnTo>
                    <a:pt x="6299" y="8445"/>
                  </a:lnTo>
                </a:path>
              </a:pathLst>
            </a:custGeom>
            <a:ln w="25400">
              <a:solidFill>
                <a:srgbClr val="FFDC28"/>
              </a:solidFill>
            </a:ln>
          </p:spPr>
          <p:txBody>
            <a:bodyPr wrap="square" lIns="0" tIns="0" rIns="0" bIns="0" rtlCol="0"/>
            <a:lstStyle/>
            <a:p>
              <a:endParaRPr/>
            </a:p>
          </p:txBody>
        </p:sp>
        <p:sp>
          <p:nvSpPr>
            <p:cNvPr id="10773" name="object 10773"/>
            <p:cNvSpPr/>
            <p:nvPr/>
          </p:nvSpPr>
          <p:spPr>
            <a:xfrm>
              <a:off x="5998692" y="8647925"/>
              <a:ext cx="7620" cy="1270"/>
            </a:xfrm>
            <a:custGeom>
              <a:avLst/>
              <a:gdLst/>
              <a:ahLst/>
              <a:cxnLst/>
              <a:rect l="l" t="t" r="r" b="b"/>
              <a:pathLst>
                <a:path w="7620" h="1270">
                  <a:moveTo>
                    <a:pt x="7378" y="0"/>
                  </a:moveTo>
                  <a:lnTo>
                    <a:pt x="0" y="762"/>
                  </a:lnTo>
                </a:path>
              </a:pathLst>
            </a:custGeom>
            <a:ln w="25400">
              <a:solidFill>
                <a:srgbClr val="FFDC27"/>
              </a:solidFill>
            </a:ln>
          </p:spPr>
          <p:txBody>
            <a:bodyPr wrap="square" lIns="0" tIns="0" rIns="0" bIns="0" rtlCol="0"/>
            <a:lstStyle/>
            <a:p>
              <a:endParaRPr/>
            </a:p>
          </p:txBody>
        </p:sp>
        <p:sp>
          <p:nvSpPr>
            <p:cNvPr id="10774" name="object 10774"/>
            <p:cNvSpPr/>
            <p:nvPr/>
          </p:nvSpPr>
          <p:spPr>
            <a:xfrm>
              <a:off x="5999772" y="8639035"/>
              <a:ext cx="13335" cy="8890"/>
            </a:xfrm>
            <a:custGeom>
              <a:avLst/>
              <a:gdLst/>
              <a:ahLst/>
              <a:cxnLst/>
              <a:rect l="l" t="t" r="r" b="b"/>
              <a:pathLst>
                <a:path w="13335" h="8890">
                  <a:moveTo>
                    <a:pt x="6616" y="0"/>
                  </a:moveTo>
                  <a:lnTo>
                    <a:pt x="4521" y="203"/>
                  </a:lnTo>
                  <a:lnTo>
                    <a:pt x="2311" y="342"/>
                  </a:lnTo>
                  <a:lnTo>
                    <a:pt x="0" y="444"/>
                  </a:lnTo>
                  <a:lnTo>
                    <a:pt x="3124" y="3581"/>
                  </a:lnTo>
                  <a:lnTo>
                    <a:pt x="5321" y="6388"/>
                  </a:lnTo>
                  <a:lnTo>
                    <a:pt x="6299" y="8889"/>
                  </a:lnTo>
                  <a:lnTo>
                    <a:pt x="13296" y="8153"/>
                  </a:lnTo>
                  <a:lnTo>
                    <a:pt x="12357" y="5740"/>
                  </a:lnTo>
                  <a:lnTo>
                    <a:pt x="9994" y="3035"/>
                  </a:lnTo>
                  <a:lnTo>
                    <a:pt x="6616" y="0"/>
                  </a:lnTo>
                  <a:close/>
                </a:path>
              </a:pathLst>
            </a:custGeom>
            <a:solidFill>
              <a:srgbClr val="FFDB26"/>
            </a:solidFill>
          </p:spPr>
          <p:txBody>
            <a:bodyPr wrap="square" lIns="0" tIns="0" rIns="0" bIns="0" rtlCol="0"/>
            <a:lstStyle/>
            <a:p>
              <a:endParaRPr/>
            </a:p>
          </p:txBody>
        </p:sp>
        <p:sp>
          <p:nvSpPr>
            <p:cNvPr id="10775" name="object 10775"/>
            <p:cNvSpPr/>
            <p:nvPr/>
          </p:nvSpPr>
          <p:spPr>
            <a:xfrm>
              <a:off x="5999772" y="8639480"/>
              <a:ext cx="6350" cy="8890"/>
            </a:xfrm>
            <a:custGeom>
              <a:avLst/>
              <a:gdLst/>
              <a:ahLst/>
              <a:cxnLst/>
              <a:rect l="l" t="t" r="r" b="b"/>
              <a:pathLst>
                <a:path w="6350" h="8890">
                  <a:moveTo>
                    <a:pt x="6299" y="8445"/>
                  </a:moveTo>
                  <a:lnTo>
                    <a:pt x="0" y="0"/>
                  </a:lnTo>
                </a:path>
              </a:pathLst>
            </a:custGeom>
            <a:ln w="25400">
              <a:solidFill>
                <a:srgbClr val="FFDC28"/>
              </a:solidFill>
            </a:ln>
          </p:spPr>
          <p:txBody>
            <a:bodyPr wrap="square" lIns="0" tIns="0" rIns="0" bIns="0" rtlCol="0"/>
            <a:lstStyle/>
            <a:p>
              <a:endParaRPr/>
            </a:p>
          </p:txBody>
        </p:sp>
        <p:sp>
          <p:nvSpPr>
            <p:cNvPr id="10776" name="object 10776"/>
            <p:cNvSpPr/>
            <p:nvPr/>
          </p:nvSpPr>
          <p:spPr>
            <a:xfrm>
              <a:off x="5999772" y="8639035"/>
              <a:ext cx="6985" cy="635"/>
            </a:xfrm>
            <a:custGeom>
              <a:avLst/>
              <a:gdLst/>
              <a:ahLst/>
              <a:cxnLst/>
              <a:rect l="l" t="t" r="r" b="b"/>
              <a:pathLst>
                <a:path w="6985" h="634">
                  <a:moveTo>
                    <a:pt x="0" y="444"/>
                  </a:moveTo>
                  <a:lnTo>
                    <a:pt x="6616" y="0"/>
                  </a:lnTo>
                </a:path>
              </a:pathLst>
            </a:custGeom>
            <a:ln w="25400">
              <a:solidFill>
                <a:srgbClr val="FFDC2B"/>
              </a:solidFill>
            </a:ln>
          </p:spPr>
          <p:txBody>
            <a:bodyPr wrap="square" lIns="0" tIns="0" rIns="0" bIns="0" rtlCol="0"/>
            <a:lstStyle/>
            <a:p>
              <a:endParaRPr/>
            </a:p>
          </p:txBody>
        </p:sp>
        <p:sp>
          <p:nvSpPr>
            <p:cNvPr id="10777" name="object 10777"/>
            <p:cNvSpPr/>
            <p:nvPr/>
          </p:nvSpPr>
          <p:spPr>
            <a:xfrm>
              <a:off x="6006388" y="8639035"/>
              <a:ext cx="6985" cy="8255"/>
            </a:xfrm>
            <a:custGeom>
              <a:avLst/>
              <a:gdLst/>
              <a:ahLst/>
              <a:cxnLst/>
              <a:rect l="l" t="t" r="r" b="b"/>
              <a:pathLst>
                <a:path w="6985" h="8254">
                  <a:moveTo>
                    <a:pt x="0" y="0"/>
                  </a:moveTo>
                  <a:lnTo>
                    <a:pt x="6680" y="8153"/>
                  </a:lnTo>
                </a:path>
              </a:pathLst>
            </a:custGeom>
            <a:ln w="25400">
              <a:solidFill>
                <a:srgbClr val="FFDA24"/>
              </a:solidFill>
            </a:ln>
          </p:spPr>
          <p:txBody>
            <a:bodyPr wrap="square" lIns="0" tIns="0" rIns="0" bIns="0" rtlCol="0"/>
            <a:lstStyle/>
            <a:p>
              <a:endParaRPr/>
            </a:p>
          </p:txBody>
        </p:sp>
        <p:sp>
          <p:nvSpPr>
            <p:cNvPr id="10778" name="object 10778"/>
            <p:cNvSpPr/>
            <p:nvPr/>
          </p:nvSpPr>
          <p:spPr>
            <a:xfrm>
              <a:off x="6006071" y="8647188"/>
              <a:ext cx="7620" cy="1270"/>
            </a:xfrm>
            <a:custGeom>
              <a:avLst/>
              <a:gdLst/>
              <a:ahLst/>
              <a:cxnLst/>
              <a:rect l="l" t="t" r="r" b="b"/>
              <a:pathLst>
                <a:path w="7620" h="1270">
                  <a:moveTo>
                    <a:pt x="6997" y="0"/>
                  </a:moveTo>
                  <a:lnTo>
                    <a:pt x="0" y="736"/>
                  </a:lnTo>
                </a:path>
              </a:pathLst>
            </a:custGeom>
            <a:ln w="25400">
              <a:solidFill>
                <a:srgbClr val="FFD921"/>
              </a:solidFill>
            </a:ln>
          </p:spPr>
          <p:txBody>
            <a:bodyPr wrap="square" lIns="0" tIns="0" rIns="0" bIns="0" rtlCol="0"/>
            <a:lstStyle/>
            <a:p>
              <a:endParaRPr/>
            </a:p>
          </p:txBody>
        </p:sp>
        <p:sp>
          <p:nvSpPr>
            <p:cNvPr id="10779" name="object 10779"/>
            <p:cNvSpPr/>
            <p:nvPr/>
          </p:nvSpPr>
          <p:spPr>
            <a:xfrm>
              <a:off x="5981573" y="8628672"/>
              <a:ext cx="18415" cy="11430"/>
            </a:xfrm>
            <a:custGeom>
              <a:avLst/>
              <a:gdLst/>
              <a:ahLst/>
              <a:cxnLst/>
              <a:rect l="l" t="t" r="r" b="b"/>
              <a:pathLst>
                <a:path w="18414" h="11429">
                  <a:moveTo>
                    <a:pt x="0" y="0"/>
                  </a:moveTo>
                  <a:lnTo>
                    <a:pt x="4292" y="4013"/>
                  </a:lnTo>
                  <a:lnTo>
                    <a:pt x="8039" y="7658"/>
                  </a:lnTo>
                  <a:lnTo>
                    <a:pt x="10985" y="10972"/>
                  </a:lnTo>
                  <a:lnTo>
                    <a:pt x="15900" y="10896"/>
                  </a:lnTo>
                  <a:lnTo>
                    <a:pt x="4381" y="203"/>
                  </a:lnTo>
                  <a:lnTo>
                    <a:pt x="2235" y="126"/>
                  </a:lnTo>
                  <a:lnTo>
                    <a:pt x="0" y="0"/>
                  </a:lnTo>
                  <a:close/>
                </a:path>
              </a:pathLst>
            </a:custGeom>
            <a:solidFill>
              <a:srgbClr val="FFE03B"/>
            </a:solidFill>
          </p:spPr>
          <p:txBody>
            <a:bodyPr wrap="square" lIns="0" tIns="0" rIns="0" bIns="0" rtlCol="0"/>
            <a:lstStyle/>
            <a:p>
              <a:endParaRPr/>
            </a:p>
          </p:txBody>
        </p:sp>
        <p:sp>
          <p:nvSpPr>
            <p:cNvPr id="10780" name="object 10780"/>
            <p:cNvSpPr/>
            <p:nvPr/>
          </p:nvSpPr>
          <p:spPr>
            <a:xfrm>
              <a:off x="5981573" y="8628672"/>
              <a:ext cx="11430" cy="11430"/>
            </a:xfrm>
            <a:custGeom>
              <a:avLst/>
              <a:gdLst/>
              <a:ahLst/>
              <a:cxnLst/>
              <a:rect l="l" t="t" r="r" b="b"/>
              <a:pathLst>
                <a:path w="11429" h="11429">
                  <a:moveTo>
                    <a:pt x="10985" y="10972"/>
                  </a:moveTo>
                  <a:lnTo>
                    <a:pt x="0" y="0"/>
                  </a:lnTo>
                </a:path>
              </a:pathLst>
            </a:custGeom>
            <a:ln w="25399">
              <a:solidFill>
                <a:srgbClr val="FFE140"/>
              </a:solidFill>
            </a:ln>
          </p:spPr>
          <p:txBody>
            <a:bodyPr wrap="square" lIns="0" tIns="0" rIns="0" bIns="0" rtlCol="0"/>
            <a:lstStyle/>
            <a:p>
              <a:endParaRPr/>
            </a:p>
          </p:txBody>
        </p:sp>
        <p:sp>
          <p:nvSpPr>
            <p:cNvPr id="10781" name="object 10781"/>
            <p:cNvSpPr/>
            <p:nvPr/>
          </p:nvSpPr>
          <p:spPr>
            <a:xfrm>
              <a:off x="5981573" y="8628672"/>
              <a:ext cx="6985" cy="635"/>
            </a:xfrm>
            <a:custGeom>
              <a:avLst/>
              <a:gdLst/>
              <a:ahLst/>
              <a:cxnLst/>
              <a:rect l="l" t="t" r="r" b="b"/>
              <a:pathLst>
                <a:path w="6985" h="634">
                  <a:moveTo>
                    <a:pt x="0" y="0"/>
                  </a:moveTo>
                  <a:lnTo>
                    <a:pt x="6388" y="215"/>
                  </a:lnTo>
                </a:path>
              </a:pathLst>
            </a:custGeom>
            <a:ln w="25400">
              <a:solidFill>
                <a:srgbClr val="FFE244"/>
              </a:solidFill>
            </a:ln>
          </p:spPr>
          <p:txBody>
            <a:bodyPr wrap="square" lIns="0" tIns="0" rIns="0" bIns="0" rtlCol="0"/>
            <a:lstStyle/>
            <a:p>
              <a:endParaRPr/>
            </a:p>
          </p:txBody>
        </p:sp>
        <p:sp>
          <p:nvSpPr>
            <p:cNvPr id="10782" name="object 10782"/>
            <p:cNvSpPr/>
            <p:nvPr/>
          </p:nvSpPr>
          <p:spPr>
            <a:xfrm>
              <a:off x="5987961" y="8628888"/>
              <a:ext cx="12065" cy="10795"/>
            </a:xfrm>
            <a:custGeom>
              <a:avLst/>
              <a:gdLst/>
              <a:ahLst/>
              <a:cxnLst/>
              <a:rect l="l" t="t" r="r" b="b"/>
              <a:pathLst>
                <a:path w="12064" h="10795">
                  <a:moveTo>
                    <a:pt x="0" y="0"/>
                  </a:moveTo>
                  <a:lnTo>
                    <a:pt x="11811" y="10591"/>
                  </a:lnTo>
                </a:path>
              </a:pathLst>
            </a:custGeom>
            <a:ln w="25399">
              <a:solidFill>
                <a:srgbClr val="FFDF36"/>
              </a:solidFill>
            </a:ln>
          </p:spPr>
          <p:txBody>
            <a:bodyPr wrap="square" lIns="0" tIns="0" rIns="0" bIns="0" rtlCol="0"/>
            <a:lstStyle/>
            <a:p>
              <a:endParaRPr/>
            </a:p>
          </p:txBody>
        </p:sp>
        <p:sp>
          <p:nvSpPr>
            <p:cNvPr id="10783" name="object 10783"/>
            <p:cNvSpPr/>
            <p:nvPr/>
          </p:nvSpPr>
          <p:spPr>
            <a:xfrm>
              <a:off x="5992558" y="8639480"/>
              <a:ext cx="7620" cy="635"/>
            </a:xfrm>
            <a:custGeom>
              <a:avLst/>
              <a:gdLst/>
              <a:ahLst/>
              <a:cxnLst/>
              <a:rect l="l" t="t" r="r" b="b"/>
              <a:pathLst>
                <a:path w="7620" h="634">
                  <a:moveTo>
                    <a:pt x="7213" y="0"/>
                  </a:moveTo>
                  <a:lnTo>
                    <a:pt x="0" y="165"/>
                  </a:lnTo>
                </a:path>
              </a:pathLst>
            </a:custGeom>
            <a:ln w="25400">
              <a:solidFill>
                <a:srgbClr val="FFDE32"/>
              </a:solidFill>
            </a:ln>
          </p:spPr>
          <p:txBody>
            <a:bodyPr wrap="square" lIns="0" tIns="0" rIns="0" bIns="0" rtlCol="0"/>
            <a:lstStyle/>
            <a:p>
              <a:endParaRPr/>
            </a:p>
          </p:txBody>
        </p:sp>
        <p:sp>
          <p:nvSpPr>
            <p:cNvPr id="10784" name="object 10784"/>
            <p:cNvSpPr/>
            <p:nvPr/>
          </p:nvSpPr>
          <p:spPr>
            <a:xfrm>
              <a:off x="5987961" y="8628748"/>
              <a:ext cx="19050" cy="10795"/>
            </a:xfrm>
            <a:custGeom>
              <a:avLst/>
              <a:gdLst/>
              <a:ahLst/>
              <a:cxnLst/>
              <a:rect l="l" t="t" r="r" b="b"/>
              <a:pathLst>
                <a:path w="19050" h="10795">
                  <a:moveTo>
                    <a:pt x="5575" y="0"/>
                  </a:moveTo>
                  <a:lnTo>
                    <a:pt x="3873" y="114"/>
                  </a:lnTo>
                  <a:lnTo>
                    <a:pt x="1993" y="152"/>
                  </a:lnTo>
                  <a:lnTo>
                    <a:pt x="0" y="139"/>
                  </a:lnTo>
                  <a:lnTo>
                    <a:pt x="4648" y="4064"/>
                  </a:lnTo>
                  <a:lnTo>
                    <a:pt x="8699" y="7581"/>
                  </a:lnTo>
                  <a:lnTo>
                    <a:pt x="11811" y="10731"/>
                  </a:lnTo>
                  <a:lnTo>
                    <a:pt x="14122" y="10629"/>
                  </a:lnTo>
                  <a:lnTo>
                    <a:pt x="16332" y="10490"/>
                  </a:lnTo>
                  <a:lnTo>
                    <a:pt x="18427" y="10287"/>
                  </a:lnTo>
                  <a:lnTo>
                    <a:pt x="15036" y="7239"/>
                  </a:lnTo>
                  <a:lnTo>
                    <a:pt x="10629" y="3835"/>
                  </a:lnTo>
                  <a:lnTo>
                    <a:pt x="5575" y="0"/>
                  </a:lnTo>
                  <a:close/>
                </a:path>
              </a:pathLst>
            </a:custGeom>
            <a:solidFill>
              <a:srgbClr val="FFDE34"/>
            </a:solidFill>
          </p:spPr>
          <p:txBody>
            <a:bodyPr wrap="square" lIns="0" tIns="0" rIns="0" bIns="0" rtlCol="0"/>
            <a:lstStyle/>
            <a:p>
              <a:endParaRPr/>
            </a:p>
          </p:txBody>
        </p:sp>
        <p:sp>
          <p:nvSpPr>
            <p:cNvPr id="10785" name="object 10785"/>
            <p:cNvSpPr/>
            <p:nvPr/>
          </p:nvSpPr>
          <p:spPr>
            <a:xfrm>
              <a:off x="5987961" y="8628888"/>
              <a:ext cx="12065" cy="10795"/>
            </a:xfrm>
            <a:custGeom>
              <a:avLst/>
              <a:gdLst/>
              <a:ahLst/>
              <a:cxnLst/>
              <a:rect l="l" t="t" r="r" b="b"/>
              <a:pathLst>
                <a:path w="12064" h="10795">
                  <a:moveTo>
                    <a:pt x="11811" y="10591"/>
                  </a:moveTo>
                  <a:lnTo>
                    <a:pt x="0" y="0"/>
                  </a:lnTo>
                </a:path>
              </a:pathLst>
            </a:custGeom>
            <a:ln w="25399">
              <a:solidFill>
                <a:srgbClr val="FFDF36"/>
              </a:solidFill>
            </a:ln>
          </p:spPr>
          <p:txBody>
            <a:bodyPr wrap="square" lIns="0" tIns="0" rIns="0" bIns="0" rtlCol="0"/>
            <a:lstStyle/>
            <a:p>
              <a:endParaRPr/>
            </a:p>
          </p:txBody>
        </p:sp>
        <p:sp>
          <p:nvSpPr>
            <p:cNvPr id="10786" name="object 10786"/>
            <p:cNvSpPr/>
            <p:nvPr/>
          </p:nvSpPr>
          <p:spPr>
            <a:xfrm>
              <a:off x="5987961" y="8628748"/>
              <a:ext cx="5715" cy="635"/>
            </a:xfrm>
            <a:custGeom>
              <a:avLst/>
              <a:gdLst/>
              <a:ahLst/>
              <a:cxnLst/>
              <a:rect l="l" t="t" r="r" b="b"/>
              <a:pathLst>
                <a:path w="5714" h="634">
                  <a:moveTo>
                    <a:pt x="0" y="139"/>
                  </a:moveTo>
                  <a:lnTo>
                    <a:pt x="5575" y="0"/>
                  </a:lnTo>
                </a:path>
              </a:pathLst>
            </a:custGeom>
            <a:ln w="25400">
              <a:solidFill>
                <a:srgbClr val="FFE03D"/>
              </a:solidFill>
            </a:ln>
          </p:spPr>
          <p:txBody>
            <a:bodyPr wrap="square" lIns="0" tIns="0" rIns="0" bIns="0" rtlCol="0"/>
            <a:lstStyle/>
            <a:p>
              <a:endParaRPr/>
            </a:p>
          </p:txBody>
        </p:sp>
        <p:sp>
          <p:nvSpPr>
            <p:cNvPr id="10787" name="object 10787"/>
            <p:cNvSpPr/>
            <p:nvPr/>
          </p:nvSpPr>
          <p:spPr>
            <a:xfrm>
              <a:off x="5993536" y="8628748"/>
              <a:ext cx="13335" cy="10795"/>
            </a:xfrm>
            <a:custGeom>
              <a:avLst/>
              <a:gdLst/>
              <a:ahLst/>
              <a:cxnLst/>
              <a:rect l="l" t="t" r="r" b="b"/>
              <a:pathLst>
                <a:path w="13335" h="10795">
                  <a:moveTo>
                    <a:pt x="0" y="0"/>
                  </a:moveTo>
                  <a:lnTo>
                    <a:pt x="5054" y="3835"/>
                  </a:lnTo>
                  <a:lnTo>
                    <a:pt x="9461" y="7239"/>
                  </a:lnTo>
                  <a:lnTo>
                    <a:pt x="12852" y="10287"/>
                  </a:lnTo>
                </a:path>
              </a:pathLst>
            </a:custGeom>
            <a:ln w="25400">
              <a:solidFill>
                <a:srgbClr val="FFDD32"/>
              </a:solidFill>
            </a:ln>
          </p:spPr>
          <p:txBody>
            <a:bodyPr wrap="square" lIns="0" tIns="0" rIns="0" bIns="0" rtlCol="0"/>
            <a:lstStyle/>
            <a:p>
              <a:endParaRPr/>
            </a:p>
          </p:txBody>
        </p:sp>
        <p:sp>
          <p:nvSpPr>
            <p:cNvPr id="10788" name="object 10788"/>
            <p:cNvSpPr/>
            <p:nvPr/>
          </p:nvSpPr>
          <p:spPr>
            <a:xfrm>
              <a:off x="5999772" y="8639035"/>
              <a:ext cx="6985" cy="635"/>
            </a:xfrm>
            <a:custGeom>
              <a:avLst/>
              <a:gdLst/>
              <a:ahLst/>
              <a:cxnLst/>
              <a:rect l="l" t="t" r="r" b="b"/>
              <a:pathLst>
                <a:path w="6985" h="634">
                  <a:moveTo>
                    <a:pt x="6616" y="0"/>
                  </a:moveTo>
                  <a:lnTo>
                    <a:pt x="0" y="444"/>
                  </a:lnTo>
                </a:path>
              </a:pathLst>
            </a:custGeom>
            <a:ln w="25400">
              <a:solidFill>
                <a:srgbClr val="FFDC2B"/>
              </a:solidFill>
            </a:ln>
          </p:spPr>
          <p:txBody>
            <a:bodyPr wrap="square" lIns="0" tIns="0" rIns="0" bIns="0" rtlCol="0"/>
            <a:lstStyle/>
            <a:p>
              <a:endParaRPr/>
            </a:p>
          </p:txBody>
        </p:sp>
        <p:sp>
          <p:nvSpPr>
            <p:cNvPr id="10789" name="object 10789"/>
            <p:cNvSpPr/>
            <p:nvPr/>
          </p:nvSpPr>
          <p:spPr>
            <a:xfrm>
              <a:off x="5943409" y="8599728"/>
              <a:ext cx="38735" cy="29209"/>
            </a:xfrm>
            <a:custGeom>
              <a:avLst/>
              <a:gdLst/>
              <a:ahLst/>
              <a:cxnLst/>
              <a:rect l="l" t="t" r="r" b="b"/>
              <a:pathLst>
                <a:path w="38735" h="29209">
                  <a:moveTo>
                    <a:pt x="7899" y="0"/>
                  </a:moveTo>
                  <a:lnTo>
                    <a:pt x="0" y="63"/>
                  </a:lnTo>
                  <a:lnTo>
                    <a:pt x="6066" y="7623"/>
                  </a:lnTo>
                  <a:lnTo>
                    <a:pt x="12165" y="14774"/>
                  </a:lnTo>
                  <a:lnTo>
                    <a:pt x="23749" y="27952"/>
                  </a:lnTo>
                  <a:lnTo>
                    <a:pt x="33680" y="28727"/>
                  </a:lnTo>
                  <a:lnTo>
                    <a:pt x="38163" y="28943"/>
                  </a:lnTo>
                  <a:lnTo>
                    <a:pt x="23888" y="15752"/>
                  </a:lnTo>
                  <a:lnTo>
                    <a:pt x="16010" y="8217"/>
                  </a:lnTo>
                  <a:lnTo>
                    <a:pt x="7899" y="0"/>
                  </a:lnTo>
                  <a:close/>
                </a:path>
              </a:pathLst>
            </a:custGeom>
            <a:solidFill>
              <a:srgbClr val="FFEB67"/>
            </a:solidFill>
          </p:spPr>
          <p:txBody>
            <a:bodyPr wrap="square" lIns="0" tIns="0" rIns="0" bIns="0" rtlCol="0"/>
            <a:lstStyle/>
            <a:p>
              <a:endParaRPr/>
            </a:p>
          </p:txBody>
        </p:sp>
        <p:sp>
          <p:nvSpPr>
            <p:cNvPr id="10790" name="object 10790"/>
            <p:cNvSpPr/>
            <p:nvPr/>
          </p:nvSpPr>
          <p:spPr>
            <a:xfrm>
              <a:off x="5943409" y="8599792"/>
              <a:ext cx="24130" cy="27940"/>
            </a:xfrm>
            <a:custGeom>
              <a:avLst/>
              <a:gdLst/>
              <a:ahLst/>
              <a:cxnLst/>
              <a:rect l="l" t="t" r="r" b="b"/>
              <a:pathLst>
                <a:path w="24129" h="27940">
                  <a:moveTo>
                    <a:pt x="23749" y="27889"/>
                  </a:moveTo>
                  <a:lnTo>
                    <a:pt x="18118" y="21479"/>
                  </a:lnTo>
                  <a:lnTo>
                    <a:pt x="12165" y="14711"/>
                  </a:lnTo>
                  <a:lnTo>
                    <a:pt x="6066" y="7559"/>
                  </a:lnTo>
                  <a:lnTo>
                    <a:pt x="0" y="0"/>
                  </a:lnTo>
                </a:path>
              </a:pathLst>
            </a:custGeom>
            <a:ln w="25400">
              <a:solidFill>
                <a:srgbClr val="FFEE72"/>
              </a:solidFill>
            </a:ln>
          </p:spPr>
          <p:txBody>
            <a:bodyPr wrap="square" lIns="0" tIns="0" rIns="0" bIns="0" rtlCol="0"/>
            <a:lstStyle/>
            <a:p>
              <a:endParaRPr/>
            </a:p>
          </p:txBody>
        </p:sp>
        <p:sp>
          <p:nvSpPr>
            <p:cNvPr id="10791" name="object 10791"/>
            <p:cNvSpPr/>
            <p:nvPr/>
          </p:nvSpPr>
          <p:spPr>
            <a:xfrm>
              <a:off x="5943409" y="8587028"/>
              <a:ext cx="8255" cy="26034"/>
            </a:xfrm>
            <a:custGeom>
              <a:avLst/>
              <a:gdLst/>
              <a:ahLst/>
              <a:cxnLst/>
              <a:rect l="l" t="t" r="r" b="b"/>
              <a:pathLst>
                <a:path w="8254" h="26034">
                  <a:moveTo>
                    <a:pt x="7899" y="0"/>
                  </a:moveTo>
                  <a:lnTo>
                    <a:pt x="0" y="0"/>
                  </a:lnTo>
                  <a:lnTo>
                    <a:pt x="0" y="25463"/>
                  </a:lnTo>
                  <a:lnTo>
                    <a:pt x="7899" y="25463"/>
                  </a:lnTo>
                  <a:lnTo>
                    <a:pt x="7899" y="0"/>
                  </a:lnTo>
                  <a:close/>
                </a:path>
              </a:pathLst>
            </a:custGeom>
            <a:solidFill>
              <a:srgbClr val="FFEF7A"/>
            </a:solidFill>
          </p:spPr>
          <p:txBody>
            <a:bodyPr wrap="square" lIns="0" tIns="0" rIns="0" bIns="0" rtlCol="0"/>
            <a:lstStyle/>
            <a:p>
              <a:endParaRPr/>
            </a:p>
          </p:txBody>
        </p:sp>
        <p:sp>
          <p:nvSpPr>
            <p:cNvPr id="10792" name="object 10792"/>
            <p:cNvSpPr/>
            <p:nvPr/>
          </p:nvSpPr>
          <p:spPr>
            <a:xfrm>
              <a:off x="5951309" y="8599728"/>
              <a:ext cx="30480" cy="29209"/>
            </a:xfrm>
            <a:custGeom>
              <a:avLst/>
              <a:gdLst/>
              <a:ahLst/>
              <a:cxnLst/>
              <a:rect l="l" t="t" r="r" b="b"/>
              <a:pathLst>
                <a:path w="30479" h="29209">
                  <a:moveTo>
                    <a:pt x="0" y="0"/>
                  </a:moveTo>
                  <a:lnTo>
                    <a:pt x="8111" y="8217"/>
                  </a:lnTo>
                  <a:lnTo>
                    <a:pt x="15989" y="15752"/>
                  </a:lnTo>
                  <a:lnTo>
                    <a:pt x="23438" y="22647"/>
                  </a:lnTo>
                  <a:lnTo>
                    <a:pt x="30264" y="28943"/>
                  </a:lnTo>
                </a:path>
              </a:pathLst>
            </a:custGeom>
            <a:ln w="25400">
              <a:solidFill>
                <a:srgbClr val="FFE75C"/>
              </a:solidFill>
            </a:ln>
          </p:spPr>
          <p:txBody>
            <a:bodyPr wrap="square" lIns="0" tIns="0" rIns="0" bIns="0" rtlCol="0"/>
            <a:lstStyle/>
            <a:p>
              <a:endParaRPr/>
            </a:p>
          </p:txBody>
        </p:sp>
        <p:sp>
          <p:nvSpPr>
            <p:cNvPr id="10793" name="object 10793"/>
            <p:cNvSpPr/>
            <p:nvPr/>
          </p:nvSpPr>
          <p:spPr>
            <a:xfrm>
              <a:off x="5967158" y="8627681"/>
              <a:ext cx="14604" cy="1270"/>
            </a:xfrm>
            <a:custGeom>
              <a:avLst/>
              <a:gdLst/>
              <a:ahLst/>
              <a:cxnLst/>
              <a:rect l="l" t="t" r="r" b="b"/>
              <a:pathLst>
                <a:path w="14604" h="1270">
                  <a:moveTo>
                    <a:pt x="14414" y="990"/>
                  </a:moveTo>
                  <a:lnTo>
                    <a:pt x="9931" y="774"/>
                  </a:lnTo>
                  <a:lnTo>
                    <a:pt x="5041" y="393"/>
                  </a:lnTo>
                  <a:lnTo>
                    <a:pt x="0" y="0"/>
                  </a:lnTo>
                </a:path>
              </a:pathLst>
            </a:custGeom>
            <a:ln w="25400">
              <a:solidFill>
                <a:srgbClr val="FFE755"/>
              </a:solidFill>
            </a:ln>
          </p:spPr>
          <p:txBody>
            <a:bodyPr wrap="square" lIns="0" tIns="0" rIns="0" bIns="0" rtlCol="0"/>
            <a:lstStyle/>
            <a:p>
              <a:endParaRPr/>
            </a:p>
          </p:txBody>
        </p:sp>
        <p:sp>
          <p:nvSpPr>
            <p:cNvPr id="10794" name="object 10794"/>
            <p:cNvSpPr/>
            <p:nvPr/>
          </p:nvSpPr>
          <p:spPr>
            <a:xfrm>
              <a:off x="5951309" y="8599728"/>
              <a:ext cx="36830" cy="29209"/>
            </a:xfrm>
            <a:custGeom>
              <a:avLst/>
              <a:gdLst/>
              <a:ahLst/>
              <a:cxnLst/>
              <a:rect l="l" t="t" r="r" b="b"/>
              <a:pathLst>
                <a:path w="36829" h="29209">
                  <a:moveTo>
                    <a:pt x="3695" y="0"/>
                  </a:moveTo>
                  <a:lnTo>
                    <a:pt x="0" y="0"/>
                  </a:lnTo>
                  <a:lnTo>
                    <a:pt x="8111" y="8217"/>
                  </a:lnTo>
                  <a:lnTo>
                    <a:pt x="15989" y="15752"/>
                  </a:lnTo>
                  <a:lnTo>
                    <a:pt x="30264" y="28943"/>
                  </a:lnTo>
                  <a:lnTo>
                    <a:pt x="32499" y="29070"/>
                  </a:lnTo>
                  <a:lnTo>
                    <a:pt x="36652" y="29159"/>
                  </a:lnTo>
                  <a:lnTo>
                    <a:pt x="21116" y="16041"/>
                  </a:lnTo>
                  <a:lnTo>
                    <a:pt x="12527" y="8411"/>
                  </a:lnTo>
                  <a:lnTo>
                    <a:pt x="3695" y="0"/>
                  </a:lnTo>
                  <a:close/>
                </a:path>
              </a:pathLst>
            </a:custGeom>
            <a:solidFill>
              <a:srgbClr val="FFE659"/>
            </a:solidFill>
          </p:spPr>
          <p:txBody>
            <a:bodyPr wrap="square" lIns="0" tIns="0" rIns="0" bIns="0" rtlCol="0"/>
            <a:lstStyle/>
            <a:p>
              <a:endParaRPr/>
            </a:p>
          </p:txBody>
        </p:sp>
        <p:sp>
          <p:nvSpPr>
            <p:cNvPr id="10795" name="object 10795"/>
            <p:cNvSpPr/>
            <p:nvPr/>
          </p:nvSpPr>
          <p:spPr>
            <a:xfrm>
              <a:off x="5951309" y="8599728"/>
              <a:ext cx="30480" cy="29209"/>
            </a:xfrm>
            <a:custGeom>
              <a:avLst/>
              <a:gdLst/>
              <a:ahLst/>
              <a:cxnLst/>
              <a:rect l="l" t="t" r="r" b="b"/>
              <a:pathLst>
                <a:path w="30479" h="29209">
                  <a:moveTo>
                    <a:pt x="30264" y="28943"/>
                  </a:moveTo>
                  <a:lnTo>
                    <a:pt x="23438" y="22647"/>
                  </a:lnTo>
                  <a:lnTo>
                    <a:pt x="15989" y="15752"/>
                  </a:lnTo>
                  <a:lnTo>
                    <a:pt x="8111" y="8217"/>
                  </a:lnTo>
                  <a:lnTo>
                    <a:pt x="0" y="0"/>
                  </a:lnTo>
                </a:path>
              </a:pathLst>
            </a:custGeom>
            <a:ln w="25400">
              <a:solidFill>
                <a:srgbClr val="FFE75C"/>
              </a:solidFill>
            </a:ln>
          </p:spPr>
          <p:txBody>
            <a:bodyPr wrap="square" lIns="0" tIns="0" rIns="0" bIns="0" rtlCol="0"/>
            <a:lstStyle/>
            <a:p>
              <a:endParaRPr/>
            </a:p>
          </p:txBody>
        </p:sp>
        <p:sp>
          <p:nvSpPr>
            <p:cNvPr id="10796" name="object 10796"/>
            <p:cNvSpPr/>
            <p:nvPr/>
          </p:nvSpPr>
          <p:spPr>
            <a:xfrm>
              <a:off x="5951309" y="8587028"/>
              <a:ext cx="3810" cy="25400"/>
            </a:xfrm>
            <a:custGeom>
              <a:avLst/>
              <a:gdLst/>
              <a:ahLst/>
              <a:cxnLst/>
              <a:rect l="l" t="t" r="r" b="b"/>
              <a:pathLst>
                <a:path w="3810" h="25400">
                  <a:moveTo>
                    <a:pt x="3695" y="0"/>
                  </a:moveTo>
                  <a:lnTo>
                    <a:pt x="0" y="0"/>
                  </a:lnTo>
                  <a:lnTo>
                    <a:pt x="0" y="25400"/>
                  </a:lnTo>
                  <a:lnTo>
                    <a:pt x="3695" y="25400"/>
                  </a:lnTo>
                  <a:lnTo>
                    <a:pt x="3695" y="0"/>
                  </a:lnTo>
                  <a:close/>
                </a:path>
              </a:pathLst>
            </a:custGeom>
            <a:solidFill>
              <a:srgbClr val="FFEB6D"/>
            </a:solidFill>
          </p:spPr>
          <p:txBody>
            <a:bodyPr wrap="square" lIns="0" tIns="0" rIns="0" bIns="0" rtlCol="0"/>
            <a:lstStyle/>
            <a:p>
              <a:endParaRPr/>
            </a:p>
          </p:txBody>
        </p:sp>
        <p:sp>
          <p:nvSpPr>
            <p:cNvPr id="10797" name="object 10797"/>
            <p:cNvSpPr/>
            <p:nvPr/>
          </p:nvSpPr>
          <p:spPr>
            <a:xfrm>
              <a:off x="5955004" y="8599728"/>
              <a:ext cx="33020" cy="29209"/>
            </a:xfrm>
            <a:custGeom>
              <a:avLst/>
              <a:gdLst/>
              <a:ahLst/>
              <a:cxnLst/>
              <a:rect l="l" t="t" r="r" b="b"/>
              <a:pathLst>
                <a:path w="33020" h="29209">
                  <a:moveTo>
                    <a:pt x="0" y="0"/>
                  </a:moveTo>
                  <a:lnTo>
                    <a:pt x="8832" y="8411"/>
                  </a:lnTo>
                  <a:lnTo>
                    <a:pt x="17421" y="16041"/>
                  </a:lnTo>
                  <a:lnTo>
                    <a:pt x="25538" y="22940"/>
                  </a:lnTo>
                  <a:lnTo>
                    <a:pt x="32956" y="29159"/>
                  </a:lnTo>
                </a:path>
              </a:pathLst>
            </a:custGeom>
            <a:ln w="25400">
              <a:solidFill>
                <a:srgbClr val="FFE555"/>
              </a:solidFill>
            </a:ln>
          </p:spPr>
          <p:txBody>
            <a:bodyPr wrap="square" lIns="0" tIns="0" rIns="0" bIns="0" rtlCol="0"/>
            <a:lstStyle/>
            <a:p>
              <a:endParaRPr/>
            </a:p>
          </p:txBody>
        </p:sp>
        <p:sp>
          <p:nvSpPr>
            <p:cNvPr id="10798" name="object 10798"/>
            <p:cNvSpPr/>
            <p:nvPr/>
          </p:nvSpPr>
          <p:spPr>
            <a:xfrm>
              <a:off x="5981573" y="8628672"/>
              <a:ext cx="6985" cy="635"/>
            </a:xfrm>
            <a:custGeom>
              <a:avLst/>
              <a:gdLst/>
              <a:ahLst/>
              <a:cxnLst/>
              <a:rect l="l" t="t" r="r" b="b"/>
              <a:pathLst>
                <a:path w="6985" h="634">
                  <a:moveTo>
                    <a:pt x="6388" y="215"/>
                  </a:moveTo>
                  <a:lnTo>
                    <a:pt x="0" y="0"/>
                  </a:lnTo>
                </a:path>
              </a:pathLst>
            </a:custGeom>
            <a:ln w="25400">
              <a:solidFill>
                <a:srgbClr val="FFE244"/>
              </a:solidFill>
            </a:ln>
          </p:spPr>
          <p:txBody>
            <a:bodyPr wrap="square" lIns="0" tIns="0" rIns="0" bIns="0" rtlCol="0"/>
            <a:lstStyle/>
            <a:p>
              <a:endParaRPr/>
            </a:p>
          </p:txBody>
        </p:sp>
        <p:sp>
          <p:nvSpPr>
            <p:cNvPr id="10799" name="object 10799"/>
            <p:cNvSpPr/>
            <p:nvPr/>
          </p:nvSpPr>
          <p:spPr>
            <a:xfrm>
              <a:off x="5955004" y="8599728"/>
              <a:ext cx="38735" cy="29209"/>
            </a:xfrm>
            <a:custGeom>
              <a:avLst/>
              <a:gdLst/>
              <a:ahLst/>
              <a:cxnLst/>
              <a:rect l="l" t="t" r="r" b="b"/>
              <a:pathLst>
                <a:path w="38735" h="29209">
                  <a:moveTo>
                    <a:pt x="3530" y="0"/>
                  </a:moveTo>
                  <a:lnTo>
                    <a:pt x="0" y="0"/>
                  </a:lnTo>
                  <a:lnTo>
                    <a:pt x="8832" y="8411"/>
                  </a:lnTo>
                  <a:lnTo>
                    <a:pt x="17421" y="16041"/>
                  </a:lnTo>
                  <a:lnTo>
                    <a:pt x="32956" y="29159"/>
                  </a:lnTo>
                  <a:lnTo>
                    <a:pt x="36829" y="29133"/>
                  </a:lnTo>
                  <a:lnTo>
                    <a:pt x="38531" y="29019"/>
                  </a:lnTo>
                  <a:lnTo>
                    <a:pt x="30514" y="22917"/>
                  </a:lnTo>
                  <a:lnTo>
                    <a:pt x="21817" y="16090"/>
                  </a:lnTo>
                  <a:lnTo>
                    <a:pt x="12726" y="8474"/>
                  </a:lnTo>
                  <a:lnTo>
                    <a:pt x="3530" y="0"/>
                  </a:lnTo>
                  <a:close/>
                </a:path>
              </a:pathLst>
            </a:custGeom>
            <a:solidFill>
              <a:srgbClr val="FFE552"/>
            </a:solidFill>
          </p:spPr>
          <p:txBody>
            <a:bodyPr wrap="square" lIns="0" tIns="0" rIns="0" bIns="0" rtlCol="0"/>
            <a:lstStyle/>
            <a:p>
              <a:endParaRPr/>
            </a:p>
          </p:txBody>
        </p:sp>
        <p:sp>
          <p:nvSpPr>
            <p:cNvPr id="10800" name="object 10800"/>
            <p:cNvSpPr/>
            <p:nvPr/>
          </p:nvSpPr>
          <p:spPr>
            <a:xfrm>
              <a:off x="5955004" y="8599728"/>
              <a:ext cx="33020" cy="29209"/>
            </a:xfrm>
            <a:custGeom>
              <a:avLst/>
              <a:gdLst/>
              <a:ahLst/>
              <a:cxnLst/>
              <a:rect l="l" t="t" r="r" b="b"/>
              <a:pathLst>
                <a:path w="33020" h="29209">
                  <a:moveTo>
                    <a:pt x="32956" y="29159"/>
                  </a:moveTo>
                  <a:lnTo>
                    <a:pt x="25538" y="22940"/>
                  </a:lnTo>
                  <a:lnTo>
                    <a:pt x="17421" y="16041"/>
                  </a:lnTo>
                  <a:lnTo>
                    <a:pt x="8832" y="8411"/>
                  </a:lnTo>
                  <a:lnTo>
                    <a:pt x="0" y="0"/>
                  </a:lnTo>
                </a:path>
              </a:pathLst>
            </a:custGeom>
            <a:ln w="25400">
              <a:solidFill>
                <a:srgbClr val="FFE555"/>
              </a:solidFill>
            </a:ln>
          </p:spPr>
          <p:txBody>
            <a:bodyPr wrap="square" lIns="0" tIns="0" rIns="0" bIns="0" rtlCol="0"/>
            <a:lstStyle/>
            <a:p>
              <a:endParaRPr/>
            </a:p>
          </p:txBody>
        </p:sp>
        <p:sp>
          <p:nvSpPr>
            <p:cNvPr id="10801" name="object 10801"/>
            <p:cNvSpPr/>
            <p:nvPr/>
          </p:nvSpPr>
          <p:spPr>
            <a:xfrm>
              <a:off x="5955004" y="8587028"/>
              <a:ext cx="3810" cy="25400"/>
            </a:xfrm>
            <a:custGeom>
              <a:avLst/>
              <a:gdLst/>
              <a:ahLst/>
              <a:cxnLst/>
              <a:rect l="l" t="t" r="r" b="b"/>
              <a:pathLst>
                <a:path w="3810" h="25400">
                  <a:moveTo>
                    <a:pt x="3530" y="0"/>
                  </a:moveTo>
                  <a:lnTo>
                    <a:pt x="0" y="0"/>
                  </a:lnTo>
                  <a:lnTo>
                    <a:pt x="0" y="25400"/>
                  </a:lnTo>
                  <a:lnTo>
                    <a:pt x="3530" y="25400"/>
                  </a:lnTo>
                  <a:lnTo>
                    <a:pt x="3530" y="0"/>
                  </a:lnTo>
                  <a:close/>
                </a:path>
              </a:pathLst>
            </a:custGeom>
            <a:solidFill>
              <a:srgbClr val="FFE967"/>
            </a:solidFill>
          </p:spPr>
          <p:txBody>
            <a:bodyPr wrap="square" lIns="0" tIns="0" rIns="0" bIns="0" rtlCol="0"/>
            <a:lstStyle/>
            <a:p>
              <a:endParaRPr/>
            </a:p>
          </p:txBody>
        </p:sp>
        <p:sp>
          <p:nvSpPr>
            <p:cNvPr id="10802" name="object 10802"/>
            <p:cNvSpPr/>
            <p:nvPr/>
          </p:nvSpPr>
          <p:spPr>
            <a:xfrm>
              <a:off x="5958535" y="8599728"/>
              <a:ext cx="35560" cy="29209"/>
            </a:xfrm>
            <a:custGeom>
              <a:avLst/>
              <a:gdLst/>
              <a:ahLst/>
              <a:cxnLst/>
              <a:rect l="l" t="t" r="r" b="b"/>
              <a:pathLst>
                <a:path w="35560" h="29209">
                  <a:moveTo>
                    <a:pt x="0" y="0"/>
                  </a:moveTo>
                  <a:lnTo>
                    <a:pt x="9196" y="8474"/>
                  </a:lnTo>
                  <a:lnTo>
                    <a:pt x="18286" y="16090"/>
                  </a:lnTo>
                  <a:lnTo>
                    <a:pt x="26983" y="22917"/>
                  </a:lnTo>
                  <a:lnTo>
                    <a:pt x="35001" y="29019"/>
                  </a:lnTo>
                </a:path>
              </a:pathLst>
            </a:custGeom>
            <a:ln w="25400">
              <a:solidFill>
                <a:srgbClr val="FFE450"/>
              </a:solidFill>
            </a:ln>
          </p:spPr>
          <p:txBody>
            <a:bodyPr wrap="square" lIns="0" tIns="0" rIns="0" bIns="0" rtlCol="0"/>
            <a:lstStyle/>
            <a:p>
              <a:endParaRPr/>
            </a:p>
          </p:txBody>
        </p:sp>
        <p:sp>
          <p:nvSpPr>
            <p:cNvPr id="10803" name="object 10803"/>
            <p:cNvSpPr/>
            <p:nvPr/>
          </p:nvSpPr>
          <p:spPr>
            <a:xfrm>
              <a:off x="5987961" y="8628748"/>
              <a:ext cx="5715" cy="635"/>
            </a:xfrm>
            <a:custGeom>
              <a:avLst/>
              <a:gdLst/>
              <a:ahLst/>
              <a:cxnLst/>
              <a:rect l="l" t="t" r="r" b="b"/>
              <a:pathLst>
                <a:path w="5714" h="634">
                  <a:moveTo>
                    <a:pt x="5575" y="0"/>
                  </a:moveTo>
                  <a:lnTo>
                    <a:pt x="0" y="139"/>
                  </a:lnTo>
                </a:path>
              </a:pathLst>
            </a:custGeom>
            <a:ln w="25400">
              <a:solidFill>
                <a:srgbClr val="FFE03D"/>
              </a:solidFill>
            </a:ln>
          </p:spPr>
          <p:txBody>
            <a:bodyPr wrap="square" lIns="0" tIns="0" rIns="0" bIns="0" rtlCol="0"/>
            <a:lstStyle/>
            <a:p>
              <a:endParaRPr/>
            </a:p>
          </p:txBody>
        </p:sp>
        <p:sp>
          <p:nvSpPr>
            <p:cNvPr id="10804" name="object 10804"/>
            <p:cNvSpPr/>
            <p:nvPr/>
          </p:nvSpPr>
          <p:spPr>
            <a:xfrm>
              <a:off x="5917730" y="8581301"/>
              <a:ext cx="17780" cy="19050"/>
            </a:xfrm>
            <a:custGeom>
              <a:avLst/>
              <a:gdLst/>
              <a:ahLst/>
              <a:cxnLst/>
              <a:rect l="l" t="t" r="r" b="b"/>
              <a:pathLst>
                <a:path w="17779" h="19050">
                  <a:moveTo>
                    <a:pt x="6273" y="0"/>
                  </a:moveTo>
                  <a:lnTo>
                    <a:pt x="2184" y="190"/>
                  </a:lnTo>
                  <a:lnTo>
                    <a:pt x="0" y="355"/>
                  </a:lnTo>
                  <a:lnTo>
                    <a:pt x="2730" y="6388"/>
                  </a:lnTo>
                  <a:lnTo>
                    <a:pt x="5422" y="12534"/>
                  </a:lnTo>
                  <a:lnTo>
                    <a:pt x="8077" y="18732"/>
                  </a:lnTo>
                  <a:lnTo>
                    <a:pt x="17157" y="18605"/>
                  </a:lnTo>
                  <a:lnTo>
                    <a:pt x="14096" y="12420"/>
                  </a:lnTo>
                  <a:lnTo>
                    <a:pt x="10185" y="6172"/>
                  </a:lnTo>
                  <a:lnTo>
                    <a:pt x="6273" y="0"/>
                  </a:lnTo>
                  <a:close/>
                </a:path>
              </a:pathLst>
            </a:custGeom>
            <a:solidFill>
              <a:srgbClr val="FFF79E"/>
            </a:solidFill>
          </p:spPr>
          <p:txBody>
            <a:bodyPr wrap="square" lIns="0" tIns="0" rIns="0" bIns="0" rtlCol="0"/>
            <a:lstStyle/>
            <a:p>
              <a:endParaRPr/>
            </a:p>
          </p:txBody>
        </p:sp>
        <p:sp>
          <p:nvSpPr>
            <p:cNvPr id="10805" name="object 10805"/>
            <p:cNvSpPr/>
            <p:nvPr/>
          </p:nvSpPr>
          <p:spPr>
            <a:xfrm>
              <a:off x="5917730" y="8581656"/>
              <a:ext cx="8255" cy="18415"/>
            </a:xfrm>
            <a:custGeom>
              <a:avLst/>
              <a:gdLst/>
              <a:ahLst/>
              <a:cxnLst/>
              <a:rect l="l" t="t" r="r" b="b"/>
              <a:pathLst>
                <a:path w="8254" h="18415">
                  <a:moveTo>
                    <a:pt x="8077" y="18376"/>
                  </a:moveTo>
                  <a:lnTo>
                    <a:pt x="5422" y="12179"/>
                  </a:lnTo>
                  <a:lnTo>
                    <a:pt x="2730" y="6032"/>
                  </a:lnTo>
                  <a:lnTo>
                    <a:pt x="0" y="0"/>
                  </a:lnTo>
                </a:path>
              </a:pathLst>
            </a:custGeom>
            <a:ln w="25400">
              <a:solidFill>
                <a:srgbClr val="FFF8A2"/>
              </a:solidFill>
            </a:ln>
          </p:spPr>
          <p:txBody>
            <a:bodyPr wrap="square" lIns="0" tIns="0" rIns="0" bIns="0" rtlCol="0"/>
            <a:lstStyle/>
            <a:p>
              <a:endParaRPr/>
            </a:p>
          </p:txBody>
        </p:sp>
        <p:sp>
          <p:nvSpPr>
            <p:cNvPr id="10806" name="object 10806"/>
            <p:cNvSpPr/>
            <p:nvPr/>
          </p:nvSpPr>
          <p:spPr>
            <a:xfrm>
              <a:off x="5917730" y="8581301"/>
              <a:ext cx="6350" cy="635"/>
            </a:xfrm>
            <a:custGeom>
              <a:avLst/>
              <a:gdLst/>
              <a:ahLst/>
              <a:cxnLst/>
              <a:rect l="l" t="t" r="r" b="b"/>
              <a:pathLst>
                <a:path w="6350" h="634">
                  <a:moveTo>
                    <a:pt x="0" y="355"/>
                  </a:moveTo>
                  <a:lnTo>
                    <a:pt x="6273" y="0"/>
                  </a:lnTo>
                </a:path>
              </a:pathLst>
            </a:custGeom>
            <a:ln w="25400">
              <a:solidFill>
                <a:srgbClr val="FFF7A3"/>
              </a:solidFill>
            </a:ln>
          </p:spPr>
          <p:txBody>
            <a:bodyPr wrap="square" lIns="0" tIns="0" rIns="0" bIns="0" rtlCol="0"/>
            <a:lstStyle/>
            <a:p>
              <a:endParaRPr/>
            </a:p>
          </p:txBody>
        </p:sp>
        <p:sp>
          <p:nvSpPr>
            <p:cNvPr id="10807" name="object 10807"/>
            <p:cNvSpPr/>
            <p:nvPr/>
          </p:nvSpPr>
          <p:spPr>
            <a:xfrm>
              <a:off x="5924004" y="8581301"/>
              <a:ext cx="11430" cy="19050"/>
            </a:xfrm>
            <a:custGeom>
              <a:avLst/>
              <a:gdLst/>
              <a:ahLst/>
              <a:cxnLst/>
              <a:rect l="l" t="t" r="r" b="b"/>
              <a:pathLst>
                <a:path w="11429" h="19050">
                  <a:moveTo>
                    <a:pt x="0" y="0"/>
                  </a:moveTo>
                  <a:lnTo>
                    <a:pt x="3911" y="6172"/>
                  </a:lnTo>
                  <a:lnTo>
                    <a:pt x="7823" y="12420"/>
                  </a:lnTo>
                  <a:lnTo>
                    <a:pt x="10883" y="18605"/>
                  </a:lnTo>
                </a:path>
              </a:pathLst>
            </a:custGeom>
            <a:ln w="25400">
              <a:solidFill>
                <a:srgbClr val="FFF599"/>
              </a:solidFill>
            </a:ln>
          </p:spPr>
          <p:txBody>
            <a:bodyPr wrap="square" lIns="0" tIns="0" rIns="0" bIns="0" rtlCol="0"/>
            <a:lstStyle/>
            <a:p>
              <a:endParaRPr/>
            </a:p>
          </p:txBody>
        </p:sp>
        <p:sp>
          <p:nvSpPr>
            <p:cNvPr id="10808" name="object 10808"/>
            <p:cNvSpPr/>
            <p:nvPr/>
          </p:nvSpPr>
          <p:spPr>
            <a:xfrm>
              <a:off x="5925807" y="8599906"/>
              <a:ext cx="9525" cy="635"/>
            </a:xfrm>
            <a:custGeom>
              <a:avLst/>
              <a:gdLst/>
              <a:ahLst/>
              <a:cxnLst/>
              <a:rect l="l" t="t" r="r" b="b"/>
              <a:pathLst>
                <a:path w="9525" h="634">
                  <a:moveTo>
                    <a:pt x="9080" y="0"/>
                  </a:moveTo>
                  <a:lnTo>
                    <a:pt x="0" y="126"/>
                  </a:lnTo>
                </a:path>
              </a:pathLst>
            </a:custGeom>
            <a:ln w="25399">
              <a:solidFill>
                <a:srgbClr val="FFF798"/>
              </a:solidFill>
            </a:ln>
          </p:spPr>
          <p:txBody>
            <a:bodyPr wrap="square" lIns="0" tIns="0" rIns="0" bIns="0" rtlCol="0"/>
            <a:lstStyle/>
            <a:p>
              <a:endParaRPr/>
            </a:p>
          </p:txBody>
        </p:sp>
        <p:sp>
          <p:nvSpPr>
            <p:cNvPr id="10809" name="object 10809"/>
            <p:cNvSpPr/>
            <p:nvPr/>
          </p:nvSpPr>
          <p:spPr>
            <a:xfrm>
              <a:off x="5924004" y="8581123"/>
              <a:ext cx="19685" cy="19050"/>
            </a:xfrm>
            <a:custGeom>
              <a:avLst/>
              <a:gdLst/>
              <a:ahLst/>
              <a:cxnLst/>
              <a:rect l="l" t="t" r="r" b="b"/>
              <a:pathLst>
                <a:path w="19685" h="19050">
                  <a:moveTo>
                    <a:pt x="5778" y="0"/>
                  </a:moveTo>
                  <a:lnTo>
                    <a:pt x="0" y="177"/>
                  </a:lnTo>
                  <a:lnTo>
                    <a:pt x="3911" y="6350"/>
                  </a:lnTo>
                  <a:lnTo>
                    <a:pt x="7823" y="12598"/>
                  </a:lnTo>
                  <a:lnTo>
                    <a:pt x="10883" y="18783"/>
                  </a:lnTo>
                  <a:lnTo>
                    <a:pt x="19405" y="18669"/>
                  </a:lnTo>
                  <a:lnTo>
                    <a:pt x="15443" y="12547"/>
                  </a:lnTo>
                  <a:lnTo>
                    <a:pt x="10553" y="6261"/>
                  </a:lnTo>
                  <a:lnTo>
                    <a:pt x="5778" y="0"/>
                  </a:lnTo>
                  <a:close/>
                </a:path>
              </a:pathLst>
            </a:custGeom>
            <a:solidFill>
              <a:srgbClr val="FFF492"/>
            </a:solidFill>
          </p:spPr>
          <p:txBody>
            <a:bodyPr wrap="square" lIns="0" tIns="0" rIns="0" bIns="0" rtlCol="0"/>
            <a:lstStyle/>
            <a:p>
              <a:endParaRPr/>
            </a:p>
          </p:txBody>
        </p:sp>
        <p:sp>
          <p:nvSpPr>
            <p:cNvPr id="10810" name="object 10810"/>
            <p:cNvSpPr/>
            <p:nvPr/>
          </p:nvSpPr>
          <p:spPr>
            <a:xfrm>
              <a:off x="5924004" y="8581123"/>
              <a:ext cx="11430" cy="19050"/>
            </a:xfrm>
            <a:custGeom>
              <a:avLst/>
              <a:gdLst/>
              <a:ahLst/>
              <a:cxnLst/>
              <a:rect l="l" t="t" r="r" b="b"/>
              <a:pathLst>
                <a:path w="11429" h="19050">
                  <a:moveTo>
                    <a:pt x="10883" y="18783"/>
                  </a:moveTo>
                  <a:lnTo>
                    <a:pt x="7823" y="12598"/>
                  </a:lnTo>
                  <a:lnTo>
                    <a:pt x="3911" y="6350"/>
                  </a:lnTo>
                  <a:lnTo>
                    <a:pt x="0" y="177"/>
                  </a:lnTo>
                </a:path>
                <a:path w="11429" h="19050">
                  <a:moveTo>
                    <a:pt x="0" y="177"/>
                  </a:moveTo>
                  <a:lnTo>
                    <a:pt x="5778" y="0"/>
                  </a:lnTo>
                </a:path>
              </a:pathLst>
            </a:custGeom>
            <a:ln w="25400">
              <a:solidFill>
                <a:srgbClr val="FFF599"/>
              </a:solidFill>
            </a:ln>
          </p:spPr>
          <p:txBody>
            <a:bodyPr wrap="square" lIns="0" tIns="0" rIns="0" bIns="0" rtlCol="0"/>
            <a:lstStyle/>
            <a:p>
              <a:endParaRPr/>
            </a:p>
          </p:txBody>
        </p:sp>
        <p:sp>
          <p:nvSpPr>
            <p:cNvPr id="10811" name="object 10811"/>
            <p:cNvSpPr/>
            <p:nvPr/>
          </p:nvSpPr>
          <p:spPr>
            <a:xfrm>
              <a:off x="5929782" y="8581123"/>
              <a:ext cx="13970" cy="19050"/>
            </a:xfrm>
            <a:custGeom>
              <a:avLst/>
              <a:gdLst/>
              <a:ahLst/>
              <a:cxnLst/>
              <a:rect l="l" t="t" r="r" b="b"/>
              <a:pathLst>
                <a:path w="13970" h="19050">
                  <a:moveTo>
                    <a:pt x="0" y="0"/>
                  </a:moveTo>
                  <a:lnTo>
                    <a:pt x="4775" y="6261"/>
                  </a:lnTo>
                  <a:lnTo>
                    <a:pt x="9664" y="12547"/>
                  </a:lnTo>
                  <a:lnTo>
                    <a:pt x="13627" y="18669"/>
                  </a:lnTo>
                </a:path>
              </a:pathLst>
            </a:custGeom>
            <a:ln w="25400">
              <a:solidFill>
                <a:srgbClr val="FFF38B"/>
              </a:solidFill>
            </a:ln>
          </p:spPr>
          <p:txBody>
            <a:bodyPr wrap="square" lIns="0" tIns="0" rIns="0" bIns="0" rtlCol="0"/>
            <a:lstStyle/>
            <a:p>
              <a:endParaRPr/>
            </a:p>
          </p:txBody>
        </p:sp>
        <p:sp>
          <p:nvSpPr>
            <p:cNvPr id="10812" name="object 10812"/>
            <p:cNvSpPr/>
            <p:nvPr/>
          </p:nvSpPr>
          <p:spPr>
            <a:xfrm>
              <a:off x="5934887" y="8587092"/>
              <a:ext cx="8890" cy="26034"/>
            </a:xfrm>
            <a:custGeom>
              <a:avLst/>
              <a:gdLst/>
              <a:ahLst/>
              <a:cxnLst/>
              <a:rect l="l" t="t" r="r" b="b"/>
              <a:pathLst>
                <a:path w="8889" h="26034">
                  <a:moveTo>
                    <a:pt x="8521" y="0"/>
                  </a:moveTo>
                  <a:lnTo>
                    <a:pt x="0" y="0"/>
                  </a:lnTo>
                  <a:lnTo>
                    <a:pt x="0" y="25514"/>
                  </a:lnTo>
                  <a:lnTo>
                    <a:pt x="8521" y="25514"/>
                  </a:lnTo>
                  <a:lnTo>
                    <a:pt x="8521" y="0"/>
                  </a:lnTo>
                  <a:close/>
                </a:path>
              </a:pathLst>
            </a:custGeom>
            <a:solidFill>
              <a:srgbClr val="FFF38B"/>
            </a:solidFill>
          </p:spPr>
          <p:txBody>
            <a:bodyPr wrap="square" lIns="0" tIns="0" rIns="0" bIns="0" rtlCol="0"/>
            <a:lstStyle/>
            <a:p>
              <a:endParaRPr/>
            </a:p>
          </p:txBody>
        </p:sp>
        <p:sp>
          <p:nvSpPr>
            <p:cNvPr id="10813" name="object 10813"/>
            <p:cNvSpPr/>
            <p:nvPr/>
          </p:nvSpPr>
          <p:spPr>
            <a:xfrm>
              <a:off x="5909411" y="8562479"/>
              <a:ext cx="20955" cy="19685"/>
            </a:xfrm>
            <a:custGeom>
              <a:avLst/>
              <a:gdLst/>
              <a:ahLst/>
              <a:cxnLst/>
              <a:rect l="l" t="t" r="r" b="b"/>
              <a:pathLst>
                <a:path w="20954" h="19684">
                  <a:moveTo>
                    <a:pt x="7353" y="0"/>
                  </a:moveTo>
                  <a:lnTo>
                    <a:pt x="2527" y="901"/>
                  </a:lnTo>
                  <a:lnTo>
                    <a:pt x="0" y="1435"/>
                  </a:lnTo>
                  <a:lnTo>
                    <a:pt x="2806" y="7213"/>
                  </a:lnTo>
                  <a:lnTo>
                    <a:pt x="5587" y="13131"/>
                  </a:lnTo>
                  <a:lnTo>
                    <a:pt x="8318" y="19176"/>
                  </a:lnTo>
                  <a:lnTo>
                    <a:pt x="12687" y="18859"/>
                  </a:lnTo>
                  <a:lnTo>
                    <a:pt x="16649" y="18719"/>
                  </a:lnTo>
                  <a:lnTo>
                    <a:pt x="20370" y="18643"/>
                  </a:lnTo>
                  <a:lnTo>
                    <a:pt x="15582" y="12382"/>
                  </a:lnTo>
                  <a:lnTo>
                    <a:pt x="10896" y="6108"/>
                  </a:lnTo>
                  <a:lnTo>
                    <a:pt x="7353" y="0"/>
                  </a:lnTo>
                  <a:close/>
                </a:path>
              </a:pathLst>
            </a:custGeom>
            <a:solidFill>
              <a:srgbClr val="FFF6A0"/>
            </a:solidFill>
          </p:spPr>
          <p:txBody>
            <a:bodyPr wrap="square" lIns="0" tIns="0" rIns="0" bIns="0" rtlCol="0"/>
            <a:lstStyle/>
            <a:p>
              <a:endParaRPr/>
            </a:p>
          </p:txBody>
        </p:sp>
        <p:sp>
          <p:nvSpPr>
            <p:cNvPr id="10814" name="object 10814"/>
            <p:cNvSpPr/>
            <p:nvPr/>
          </p:nvSpPr>
          <p:spPr>
            <a:xfrm>
              <a:off x="5917730" y="8581123"/>
              <a:ext cx="12065" cy="635"/>
            </a:xfrm>
            <a:custGeom>
              <a:avLst/>
              <a:gdLst/>
              <a:ahLst/>
              <a:cxnLst/>
              <a:rect l="l" t="t" r="r" b="b"/>
              <a:pathLst>
                <a:path w="12064" h="634">
                  <a:moveTo>
                    <a:pt x="0" y="533"/>
                  </a:moveTo>
                  <a:lnTo>
                    <a:pt x="12052" y="0"/>
                  </a:lnTo>
                </a:path>
              </a:pathLst>
            </a:custGeom>
            <a:ln w="25400">
              <a:solidFill>
                <a:srgbClr val="FFF69E"/>
              </a:solidFill>
            </a:ln>
          </p:spPr>
          <p:txBody>
            <a:bodyPr wrap="square" lIns="0" tIns="0" rIns="0" bIns="0" rtlCol="0"/>
            <a:lstStyle/>
            <a:p>
              <a:endParaRPr/>
            </a:p>
          </p:txBody>
        </p:sp>
        <p:sp>
          <p:nvSpPr>
            <p:cNvPr id="10815" name="object 10815"/>
            <p:cNvSpPr/>
            <p:nvPr/>
          </p:nvSpPr>
          <p:spPr>
            <a:xfrm>
              <a:off x="5916765" y="8562479"/>
              <a:ext cx="13335" cy="19050"/>
            </a:xfrm>
            <a:custGeom>
              <a:avLst/>
              <a:gdLst/>
              <a:ahLst/>
              <a:cxnLst/>
              <a:rect l="l" t="t" r="r" b="b"/>
              <a:pathLst>
                <a:path w="13335" h="19050">
                  <a:moveTo>
                    <a:pt x="13017" y="18643"/>
                  </a:moveTo>
                  <a:lnTo>
                    <a:pt x="8229" y="12382"/>
                  </a:lnTo>
                  <a:lnTo>
                    <a:pt x="3543" y="6108"/>
                  </a:lnTo>
                  <a:lnTo>
                    <a:pt x="0" y="0"/>
                  </a:lnTo>
                </a:path>
              </a:pathLst>
            </a:custGeom>
            <a:ln w="25400">
              <a:solidFill>
                <a:srgbClr val="FFF498"/>
              </a:solidFill>
            </a:ln>
          </p:spPr>
          <p:txBody>
            <a:bodyPr wrap="square" lIns="0" tIns="0" rIns="0" bIns="0" rtlCol="0"/>
            <a:lstStyle/>
            <a:p>
              <a:endParaRPr/>
            </a:p>
          </p:txBody>
        </p:sp>
        <p:sp>
          <p:nvSpPr>
            <p:cNvPr id="10816" name="object 10816"/>
            <p:cNvSpPr/>
            <p:nvPr/>
          </p:nvSpPr>
          <p:spPr>
            <a:xfrm>
              <a:off x="5909411" y="8562479"/>
              <a:ext cx="7620" cy="1905"/>
            </a:xfrm>
            <a:custGeom>
              <a:avLst/>
              <a:gdLst/>
              <a:ahLst/>
              <a:cxnLst/>
              <a:rect l="l" t="t" r="r" b="b"/>
              <a:pathLst>
                <a:path w="7620" h="1904">
                  <a:moveTo>
                    <a:pt x="7353" y="0"/>
                  </a:moveTo>
                  <a:lnTo>
                    <a:pt x="0" y="1435"/>
                  </a:lnTo>
                </a:path>
              </a:pathLst>
            </a:custGeom>
            <a:ln w="25399">
              <a:solidFill>
                <a:srgbClr val="FFF7A2"/>
              </a:solidFill>
            </a:ln>
          </p:spPr>
          <p:txBody>
            <a:bodyPr wrap="square" lIns="0" tIns="0" rIns="0" bIns="0" rtlCol="0"/>
            <a:lstStyle/>
            <a:p>
              <a:endParaRPr/>
            </a:p>
          </p:txBody>
        </p:sp>
        <p:sp>
          <p:nvSpPr>
            <p:cNvPr id="10817" name="object 10817"/>
            <p:cNvSpPr/>
            <p:nvPr/>
          </p:nvSpPr>
          <p:spPr>
            <a:xfrm>
              <a:off x="5909411" y="8563914"/>
              <a:ext cx="8890" cy="17780"/>
            </a:xfrm>
            <a:custGeom>
              <a:avLst/>
              <a:gdLst/>
              <a:ahLst/>
              <a:cxnLst/>
              <a:rect l="l" t="t" r="r" b="b"/>
              <a:pathLst>
                <a:path w="8889" h="17779">
                  <a:moveTo>
                    <a:pt x="0" y="0"/>
                  </a:moveTo>
                  <a:lnTo>
                    <a:pt x="2806" y="5778"/>
                  </a:lnTo>
                  <a:lnTo>
                    <a:pt x="5587" y="11696"/>
                  </a:lnTo>
                  <a:lnTo>
                    <a:pt x="8318" y="17741"/>
                  </a:lnTo>
                </a:path>
              </a:pathLst>
            </a:custGeom>
            <a:ln w="25400">
              <a:solidFill>
                <a:srgbClr val="FFF8A8"/>
              </a:solidFill>
            </a:ln>
          </p:spPr>
          <p:txBody>
            <a:bodyPr wrap="square" lIns="0" tIns="0" rIns="0" bIns="0" rtlCol="0"/>
            <a:lstStyle/>
            <a:p>
              <a:endParaRPr/>
            </a:p>
          </p:txBody>
        </p:sp>
        <p:sp>
          <p:nvSpPr>
            <p:cNvPr id="10818" name="object 10818"/>
            <p:cNvSpPr/>
            <p:nvPr/>
          </p:nvSpPr>
          <p:spPr>
            <a:xfrm>
              <a:off x="5929782" y="8581009"/>
              <a:ext cx="21590" cy="19050"/>
            </a:xfrm>
            <a:custGeom>
              <a:avLst/>
              <a:gdLst/>
              <a:ahLst/>
              <a:cxnLst/>
              <a:rect l="l" t="t" r="r" b="b"/>
              <a:pathLst>
                <a:path w="21589" h="19050">
                  <a:moveTo>
                    <a:pt x="5397" y="0"/>
                  </a:moveTo>
                  <a:lnTo>
                    <a:pt x="0" y="114"/>
                  </a:lnTo>
                  <a:lnTo>
                    <a:pt x="4775" y="6375"/>
                  </a:lnTo>
                  <a:lnTo>
                    <a:pt x="9664" y="12661"/>
                  </a:lnTo>
                  <a:lnTo>
                    <a:pt x="13627" y="18783"/>
                  </a:lnTo>
                  <a:lnTo>
                    <a:pt x="21526" y="18719"/>
                  </a:lnTo>
                  <a:lnTo>
                    <a:pt x="16675" y="12649"/>
                  </a:lnTo>
                  <a:lnTo>
                    <a:pt x="10934" y="6350"/>
                  </a:lnTo>
                  <a:lnTo>
                    <a:pt x="5397" y="0"/>
                  </a:lnTo>
                  <a:close/>
                </a:path>
              </a:pathLst>
            </a:custGeom>
            <a:solidFill>
              <a:srgbClr val="FFF084"/>
            </a:solidFill>
          </p:spPr>
          <p:txBody>
            <a:bodyPr wrap="square" lIns="0" tIns="0" rIns="0" bIns="0" rtlCol="0"/>
            <a:lstStyle/>
            <a:p>
              <a:endParaRPr/>
            </a:p>
          </p:txBody>
        </p:sp>
        <p:sp>
          <p:nvSpPr>
            <p:cNvPr id="10819" name="object 10819"/>
            <p:cNvSpPr/>
            <p:nvPr/>
          </p:nvSpPr>
          <p:spPr>
            <a:xfrm>
              <a:off x="5929782" y="8581123"/>
              <a:ext cx="13970" cy="19050"/>
            </a:xfrm>
            <a:custGeom>
              <a:avLst/>
              <a:gdLst/>
              <a:ahLst/>
              <a:cxnLst/>
              <a:rect l="l" t="t" r="r" b="b"/>
              <a:pathLst>
                <a:path w="13970" h="19050">
                  <a:moveTo>
                    <a:pt x="13627" y="18669"/>
                  </a:moveTo>
                  <a:lnTo>
                    <a:pt x="9664" y="12547"/>
                  </a:lnTo>
                  <a:lnTo>
                    <a:pt x="4775" y="6261"/>
                  </a:lnTo>
                  <a:lnTo>
                    <a:pt x="0" y="0"/>
                  </a:lnTo>
                </a:path>
              </a:pathLst>
            </a:custGeom>
            <a:ln w="25400">
              <a:solidFill>
                <a:srgbClr val="FFF38B"/>
              </a:solidFill>
            </a:ln>
          </p:spPr>
          <p:txBody>
            <a:bodyPr wrap="square" lIns="0" tIns="0" rIns="0" bIns="0" rtlCol="0"/>
            <a:lstStyle/>
            <a:p>
              <a:endParaRPr/>
            </a:p>
          </p:txBody>
        </p:sp>
        <p:sp>
          <p:nvSpPr>
            <p:cNvPr id="10820" name="object 10820"/>
            <p:cNvSpPr/>
            <p:nvPr/>
          </p:nvSpPr>
          <p:spPr>
            <a:xfrm>
              <a:off x="5929782" y="8568309"/>
              <a:ext cx="5715" cy="26034"/>
            </a:xfrm>
            <a:custGeom>
              <a:avLst/>
              <a:gdLst/>
              <a:ahLst/>
              <a:cxnLst/>
              <a:rect l="l" t="t" r="r" b="b"/>
              <a:pathLst>
                <a:path w="5714" h="26034">
                  <a:moveTo>
                    <a:pt x="5397" y="0"/>
                  </a:moveTo>
                  <a:lnTo>
                    <a:pt x="0" y="0"/>
                  </a:lnTo>
                  <a:lnTo>
                    <a:pt x="0" y="25514"/>
                  </a:lnTo>
                  <a:lnTo>
                    <a:pt x="5397" y="25514"/>
                  </a:lnTo>
                  <a:lnTo>
                    <a:pt x="5397" y="0"/>
                  </a:lnTo>
                  <a:close/>
                </a:path>
              </a:pathLst>
            </a:custGeom>
            <a:solidFill>
              <a:srgbClr val="FFF38E"/>
            </a:solidFill>
          </p:spPr>
          <p:txBody>
            <a:bodyPr wrap="square" lIns="0" tIns="0" rIns="0" bIns="0" rtlCol="0"/>
            <a:lstStyle/>
            <a:p>
              <a:endParaRPr/>
            </a:p>
          </p:txBody>
        </p:sp>
        <p:sp>
          <p:nvSpPr>
            <p:cNvPr id="10821" name="object 10821"/>
            <p:cNvSpPr/>
            <p:nvPr/>
          </p:nvSpPr>
          <p:spPr>
            <a:xfrm>
              <a:off x="5935180" y="8581009"/>
              <a:ext cx="16510" cy="19050"/>
            </a:xfrm>
            <a:custGeom>
              <a:avLst/>
              <a:gdLst/>
              <a:ahLst/>
              <a:cxnLst/>
              <a:rect l="l" t="t" r="r" b="b"/>
              <a:pathLst>
                <a:path w="16510" h="19050">
                  <a:moveTo>
                    <a:pt x="0" y="0"/>
                  </a:moveTo>
                  <a:lnTo>
                    <a:pt x="5537" y="6350"/>
                  </a:lnTo>
                  <a:lnTo>
                    <a:pt x="11277" y="12649"/>
                  </a:lnTo>
                  <a:lnTo>
                    <a:pt x="16129" y="18719"/>
                  </a:lnTo>
                </a:path>
              </a:pathLst>
            </a:custGeom>
            <a:ln w="25400">
              <a:solidFill>
                <a:srgbClr val="FFEF7D"/>
              </a:solidFill>
            </a:ln>
          </p:spPr>
          <p:txBody>
            <a:bodyPr wrap="square" lIns="0" tIns="0" rIns="0" bIns="0" rtlCol="0"/>
            <a:lstStyle/>
            <a:p>
              <a:endParaRPr/>
            </a:p>
          </p:txBody>
        </p:sp>
        <p:sp>
          <p:nvSpPr>
            <p:cNvPr id="10822" name="object 10822"/>
            <p:cNvSpPr/>
            <p:nvPr/>
          </p:nvSpPr>
          <p:spPr>
            <a:xfrm>
              <a:off x="5943409" y="8587028"/>
              <a:ext cx="8255" cy="26034"/>
            </a:xfrm>
            <a:custGeom>
              <a:avLst/>
              <a:gdLst/>
              <a:ahLst/>
              <a:cxnLst/>
              <a:rect l="l" t="t" r="r" b="b"/>
              <a:pathLst>
                <a:path w="8254" h="26034">
                  <a:moveTo>
                    <a:pt x="7899" y="0"/>
                  </a:moveTo>
                  <a:lnTo>
                    <a:pt x="0" y="0"/>
                  </a:lnTo>
                  <a:lnTo>
                    <a:pt x="0" y="25463"/>
                  </a:lnTo>
                  <a:lnTo>
                    <a:pt x="7899" y="25463"/>
                  </a:lnTo>
                  <a:lnTo>
                    <a:pt x="7899" y="0"/>
                  </a:lnTo>
                  <a:close/>
                </a:path>
              </a:pathLst>
            </a:custGeom>
            <a:solidFill>
              <a:srgbClr val="FFEF7A"/>
            </a:solidFill>
          </p:spPr>
          <p:txBody>
            <a:bodyPr wrap="square" lIns="0" tIns="0" rIns="0" bIns="0" rtlCol="0"/>
            <a:lstStyle/>
            <a:p>
              <a:endParaRPr/>
            </a:p>
          </p:txBody>
        </p:sp>
        <p:sp>
          <p:nvSpPr>
            <p:cNvPr id="10823" name="object 10823"/>
            <p:cNvSpPr/>
            <p:nvPr/>
          </p:nvSpPr>
          <p:spPr>
            <a:xfrm>
              <a:off x="5935180" y="8580844"/>
              <a:ext cx="23495" cy="19050"/>
            </a:xfrm>
            <a:custGeom>
              <a:avLst/>
              <a:gdLst/>
              <a:ahLst/>
              <a:cxnLst/>
              <a:rect l="l" t="t" r="r" b="b"/>
              <a:pathLst>
                <a:path w="23495" h="19050">
                  <a:moveTo>
                    <a:pt x="5168" y="0"/>
                  </a:moveTo>
                  <a:lnTo>
                    <a:pt x="0" y="165"/>
                  </a:lnTo>
                  <a:lnTo>
                    <a:pt x="5537" y="6515"/>
                  </a:lnTo>
                  <a:lnTo>
                    <a:pt x="11277" y="12814"/>
                  </a:lnTo>
                  <a:lnTo>
                    <a:pt x="16129" y="18884"/>
                  </a:lnTo>
                  <a:lnTo>
                    <a:pt x="23355" y="18884"/>
                  </a:lnTo>
                  <a:lnTo>
                    <a:pt x="19188" y="14292"/>
                  </a:lnTo>
                  <a:lnTo>
                    <a:pt x="14671" y="9599"/>
                  </a:lnTo>
                  <a:lnTo>
                    <a:pt x="5168" y="0"/>
                  </a:lnTo>
                  <a:close/>
                </a:path>
              </a:pathLst>
            </a:custGeom>
            <a:solidFill>
              <a:srgbClr val="FFED77"/>
            </a:solidFill>
          </p:spPr>
          <p:txBody>
            <a:bodyPr wrap="square" lIns="0" tIns="0" rIns="0" bIns="0" rtlCol="0"/>
            <a:lstStyle/>
            <a:p>
              <a:endParaRPr/>
            </a:p>
          </p:txBody>
        </p:sp>
        <p:sp>
          <p:nvSpPr>
            <p:cNvPr id="10824" name="object 10824"/>
            <p:cNvSpPr/>
            <p:nvPr/>
          </p:nvSpPr>
          <p:spPr>
            <a:xfrm>
              <a:off x="5935180" y="8581009"/>
              <a:ext cx="16510" cy="19050"/>
            </a:xfrm>
            <a:custGeom>
              <a:avLst/>
              <a:gdLst/>
              <a:ahLst/>
              <a:cxnLst/>
              <a:rect l="l" t="t" r="r" b="b"/>
              <a:pathLst>
                <a:path w="16510" h="19050">
                  <a:moveTo>
                    <a:pt x="16129" y="18719"/>
                  </a:moveTo>
                  <a:lnTo>
                    <a:pt x="11277" y="12649"/>
                  </a:lnTo>
                  <a:lnTo>
                    <a:pt x="5537" y="6350"/>
                  </a:lnTo>
                  <a:lnTo>
                    <a:pt x="0" y="0"/>
                  </a:lnTo>
                </a:path>
              </a:pathLst>
            </a:custGeom>
            <a:ln w="25400">
              <a:solidFill>
                <a:srgbClr val="FFEF7D"/>
              </a:solidFill>
            </a:ln>
          </p:spPr>
          <p:txBody>
            <a:bodyPr wrap="square" lIns="0" tIns="0" rIns="0" bIns="0" rtlCol="0"/>
            <a:lstStyle/>
            <a:p>
              <a:endParaRPr/>
            </a:p>
          </p:txBody>
        </p:sp>
        <p:sp>
          <p:nvSpPr>
            <p:cNvPr id="10825" name="object 10825"/>
            <p:cNvSpPr/>
            <p:nvPr/>
          </p:nvSpPr>
          <p:spPr>
            <a:xfrm>
              <a:off x="5935180" y="8580844"/>
              <a:ext cx="5715" cy="635"/>
            </a:xfrm>
            <a:custGeom>
              <a:avLst/>
              <a:gdLst/>
              <a:ahLst/>
              <a:cxnLst/>
              <a:rect l="l" t="t" r="r" b="b"/>
              <a:pathLst>
                <a:path w="5714" h="634">
                  <a:moveTo>
                    <a:pt x="0" y="165"/>
                  </a:moveTo>
                  <a:lnTo>
                    <a:pt x="5168" y="0"/>
                  </a:lnTo>
                </a:path>
              </a:pathLst>
            </a:custGeom>
            <a:ln w="25400">
              <a:solidFill>
                <a:srgbClr val="FFF084"/>
              </a:solidFill>
            </a:ln>
          </p:spPr>
          <p:txBody>
            <a:bodyPr wrap="square" lIns="0" tIns="0" rIns="0" bIns="0" rtlCol="0"/>
            <a:lstStyle/>
            <a:p>
              <a:endParaRPr/>
            </a:p>
          </p:txBody>
        </p:sp>
        <p:sp>
          <p:nvSpPr>
            <p:cNvPr id="10826" name="object 10826"/>
            <p:cNvSpPr/>
            <p:nvPr/>
          </p:nvSpPr>
          <p:spPr>
            <a:xfrm>
              <a:off x="5940348" y="8580844"/>
              <a:ext cx="18415" cy="19050"/>
            </a:xfrm>
            <a:custGeom>
              <a:avLst/>
              <a:gdLst/>
              <a:ahLst/>
              <a:cxnLst/>
              <a:rect l="l" t="t" r="r" b="b"/>
              <a:pathLst>
                <a:path w="18414" h="19050">
                  <a:moveTo>
                    <a:pt x="0" y="0"/>
                  </a:moveTo>
                  <a:lnTo>
                    <a:pt x="4781" y="4827"/>
                  </a:lnTo>
                  <a:lnTo>
                    <a:pt x="9502" y="9599"/>
                  </a:lnTo>
                  <a:lnTo>
                    <a:pt x="14019" y="14292"/>
                  </a:lnTo>
                  <a:lnTo>
                    <a:pt x="18186" y="18884"/>
                  </a:lnTo>
                </a:path>
              </a:pathLst>
            </a:custGeom>
            <a:ln w="25400">
              <a:solidFill>
                <a:srgbClr val="FFEC72"/>
              </a:solidFill>
            </a:ln>
          </p:spPr>
          <p:txBody>
            <a:bodyPr wrap="square" lIns="0" tIns="0" rIns="0" bIns="0" rtlCol="0"/>
            <a:lstStyle/>
            <a:p>
              <a:endParaRPr/>
            </a:p>
          </p:txBody>
        </p:sp>
        <p:sp>
          <p:nvSpPr>
            <p:cNvPr id="10827" name="object 10827"/>
            <p:cNvSpPr/>
            <p:nvPr/>
          </p:nvSpPr>
          <p:spPr>
            <a:xfrm>
              <a:off x="5951309" y="8587028"/>
              <a:ext cx="7620" cy="25400"/>
            </a:xfrm>
            <a:custGeom>
              <a:avLst/>
              <a:gdLst/>
              <a:ahLst/>
              <a:cxnLst/>
              <a:rect l="l" t="t" r="r" b="b"/>
              <a:pathLst>
                <a:path w="7620" h="25400">
                  <a:moveTo>
                    <a:pt x="7226" y="0"/>
                  </a:moveTo>
                  <a:lnTo>
                    <a:pt x="0" y="0"/>
                  </a:lnTo>
                  <a:lnTo>
                    <a:pt x="0" y="25400"/>
                  </a:lnTo>
                  <a:lnTo>
                    <a:pt x="7226" y="25400"/>
                  </a:lnTo>
                  <a:lnTo>
                    <a:pt x="7226" y="0"/>
                  </a:lnTo>
                  <a:close/>
                </a:path>
              </a:pathLst>
            </a:custGeom>
            <a:solidFill>
              <a:srgbClr val="FFEB6B"/>
            </a:solidFill>
          </p:spPr>
          <p:txBody>
            <a:bodyPr wrap="square" lIns="0" tIns="0" rIns="0" bIns="0" rtlCol="0"/>
            <a:lstStyle/>
            <a:p>
              <a:endParaRPr/>
            </a:p>
          </p:txBody>
        </p:sp>
        <p:sp>
          <p:nvSpPr>
            <p:cNvPr id="10828" name="object 10828"/>
            <p:cNvSpPr/>
            <p:nvPr/>
          </p:nvSpPr>
          <p:spPr>
            <a:xfrm>
              <a:off x="5922797" y="8571090"/>
              <a:ext cx="17780" cy="10160"/>
            </a:xfrm>
            <a:custGeom>
              <a:avLst/>
              <a:gdLst/>
              <a:ahLst/>
              <a:cxnLst/>
              <a:rect l="l" t="t" r="r" b="b"/>
              <a:pathLst>
                <a:path w="17779" h="10159">
                  <a:moveTo>
                    <a:pt x="8420" y="0"/>
                  </a:moveTo>
                  <a:lnTo>
                    <a:pt x="5841" y="279"/>
                  </a:lnTo>
                  <a:lnTo>
                    <a:pt x="0" y="647"/>
                  </a:lnTo>
                  <a:lnTo>
                    <a:pt x="2222" y="3771"/>
                  </a:lnTo>
                  <a:lnTo>
                    <a:pt x="6984" y="10032"/>
                  </a:lnTo>
                  <a:lnTo>
                    <a:pt x="14160" y="9906"/>
                  </a:lnTo>
                  <a:lnTo>
                    <a:pt x="17551" y="9753"/>
                  </a:lnTo>
                  <a:lnTo>
                    <a:pt x="14389" y="6527"/>
                  </a:lnTo>
                  <a:lnTo>
                    <a:pt x="11277" y="3263"/>
                  </a:lnTo>
                  <a:lnTo>
                    <a:pt x="8420" y="0"/>
                  </a:lnTo>
                  <a:close/>
                </a:path>
              </a:pathLst>
            </a:custGeom>
            <a:solidFill>
              <a:srgbClr val="FFF18C"/>
            </a:solidFill>
          </p:spPr>
          <p:txBody>
            <a:bodyPr wrap="square" lIns="0" tIns="0" rIns="0" bIns="0" rtlCol="0"/>
            <a:lstStyle/>
            <a:p>
              <a:endParaRPr/>
            </a:p>
          </p:txBody>
        </p:sp>
        <p:sp>
          <p:nvSpPr>
            <p:cNvPr id="10829" name="object 10829"/>
            <p:cNvSpPr/>
            <p:nvPr/>
          </p:nvSpPr>
          <p:spPr>
            <a:xfrm>
              <a:off x="5929782" y="8580844"/>
              <a:ext cx="10795" cy="635"/>
            </a:xfrm>
            <a:custGeom>
              <a:avLst/>
              <a:gdLst/>
              <a:ahLst/>
              <a:cxnLst/>
              <a:rect l="l" t="t" r="r" b="b"/>
              <a:pathLst>
                <a:path w="10795" h="634">
                  <a:moveTo>
                    <a:pt x="0" y="279"/>
                  </a:moveTo>
                  <a:lnTo>
                    <a:pt x="10566" y="0"/>
                  </a:lnTo>
                </a:path>
              </a:pathLst>
            </a:custGeom>
            <a:ln w="25400">
              <a:solidFill>
                <a:srgbClr val="FFF189"/>
              </a:solidFill>
            </a:ln>
          </p:spPr>
          <p:txBody>
            <a:bodyPr wrap="square" lIns="0" tIns="0" rIns="0" bIns="0" rtlCol="0"/>
            <a:lstStyle/>
            <a:p>
              <a:endParaRPr/>
            </a:p>
          </p:txBody>
        </p:sp>
        <p:sp>
          <p:nvSpPr>
            <p:cNvPr id="10830" name="object 10830"/>
            <p:cNvSpPr/>
            <p:nvPr/>
          </p:nvSpPr>
          <p:spPr>
            <a:xfrm>
              <a:off x="5931217" y="8571090"/>
              <a:ext cx="9525" cy="10160"/>
            </a:xfrm>
            <a:custGeom>
              <a:avLst/>
              <a:gdLst/>
              <a:ahLst/>
              <a:cxnLst/>
              <a:rect l="l" t="t" r="r" b="b"/>
              <a:pathLst>
                <a:path w="9525" h="10159">
                  <a:moveTo>
                    <a:pt x="9131" y="9753"/>
                  </a:moveTo>
                  <a:lnTo>
                    <a:pt x="0" y="0"/>
                  </a:lnTo>
                </a:path>
              </a:pathLst>
            </a:custGeom>
            <a:ln w="25400">
              <a:solidFill>
                <a:srgbClr val="FFEF82"/>
              </a:solidFill>
            </a:ln>
          </p:spPr>
          <p:txBody>
            <a:bodyPr wrap="square" lIns="0" tIns="0" rIns="0" bIns="0" rtlCol="0"/>
            <a:lstStyle/>
            <a:p>
              <a:endParaRPr/>
            </a:p>
          </p:txBody>
        </p:sp>
        <p:sp>
          <p:nvSpPr>
            <p:cNvPr id="10831" name="object 10831"/>
            <p:cNvSpPr/>
            <p:nvPr/>
          </p:nvSpPr>
          <p:spPr>
            <a:xfrm>
              <a:off x="5922797" y="8571090"/>
              <a:ext cx="8890" cy="1270"/>
            </a:xfrm>
            <a:custGeom>
              <a:avLst/>
              <a:gdLst/>
              <a:ahLst/>
              <a:cxnLst/>
              <a:rect l="l" t="t" r="r" b="b"/>
              <a:pathLst>
                <a:path w="8889" h="1270">
                  <a:moveTo>
                    <a:pt x="8420" y="0"/>
                  </a:moveTo>
                  <a:lnTo>
                    <a:pt x="0" y="647"/>
                  </a:lnTo>
                </a:path>
              </a:pathLst>
            </a:custGeom>
            <a:ln w="25400">
              <a:solidFill>
                <a:srgbClr val="FFF28F"/>
              </a:solidFill>
            </a:ln>
          </p:spPr>
          <p:txBody>
            <a:bodyPr wrap="square" lIns="0" tIns="0" rIns="0" bIns="0" rtlCol="0"/>
            <a:lstStyle/>
            <a:p>
              <a:endParaRPr/>
            </a:p>
          </p:txBody>
        </p:sp>
        <p:sp>
          <p:nvSpPr>
            <p:cNvPr id="10832" name="object 10832"/>
            <p:cNvSpPr/>
            <p:nvPr/>
          </p:nvSpPr>
          <p:spPr>
            <a:xfrm>
              <a:off x="5922797" y="8571738"/>
              <a:ext cx="6985" cy="9525"/>
            </a:xfrm>
            <a:custGeom>
              <a:avLst/>
              <a:gdLst/>
              <a:ahLst/>
              <a:cxnLst/>
              <a:rect l="l" t="t" r="r" b="b"/>
              <a:pathLst>
                <a:path w="6985" h="9525">
                  <a:moveTo>
                    <a:pt x="0" y="0"/>
                  </a:moveTo>
                  <a:lnTo>
                    <a:pt x="6984" y="9385"/>
                  </a:lnTo>
                </a:path>
              </a:pathLst>
            </a:custGeom>
            <a:ln w="25400">
              <a:solidFill>
                <a:srgbClr val="FFF497"/>
              </a:solidFill>
            </a:ln>
          </p:spPr>
          <p:txBody>
            <a:bodyPr wrap="square" lIns="0" tIns="0" rIns="0" bIns="0" rtlCol="0"/>
            <a:lstStyle/>
            <a:p>
              <a:endParaRPr/>
            </a:p>
          </p:txBody>
        </p:sp>
        <p:sp>
          <p:nvSpPr>
            <p:cNvPr id="10833" name="object 10833"/>
            <p:cNvSpPr/>
            <p:nvPr/>
          </p:nvSpPr>
          <p:spPr>
            <a:xfrm>
              <a:off x="5916765" y="8561362"/>
              <a:ext cx="14604" cy="10795"/>
            </a:xfrm>
            <a:custGeom>
              <a:avLst/>
              <a:gdLst/>
              <a:ahLst/>
              <a:cxnLst/>
              <a:rect l="l" t="t" r="r" b="b"/>
              <a:pathLst>
                <a:path w="14604" h="10795">
                  <a:moveTo>
                    <a:pt x="6858" y="0"/>
                  </a:moveTo>
                  <a:lnTo>
                    <a:pt x="4648" y="317"/>
                  </a:lnTo>
                  <a:lnTo>
                    <a:pt x="0" y="1117"/>
                  </a:lnTo>
                  <a:lnTo>
                    <a:pt x="1765" y="4165"/>
                  </a:lnTo>
                  <a:lnTo>
                    <a:pt x="3822" y="7264"/>
                  </a:lnTo>
                  <a:lnTo>
                    <a:pt x="6032" y="10375"/>
                  </a:lnTo>
                  <a:lnTo>
                    <a:pt x="9016" y="10172"/>
                  </a:lnTo>
                  <a:lnTo>
                    <a:pt x="11874" y="10007"/>
                  </a:lnTo>
                  <a:lnTo>
                    <a:pt x="14452" y="9728"/>
                  </a:lnTo>
                  <a:lnTo>
                    <a:pt x="11595" y="6476"/>
                  </a:lnTo>
                  <a:lnTo>
                    <a:pt x="9004" y="3225"/>
                  </a:lnTo>
                  <a:lnTo>
                    <a:pt x="6858" y="0"/>
                  </a:lnTo>
                  <a:close/>
                </a:path>
              </a:pathLst>
            </a:custGeom>
            <a:solidFill>
              <a:srgbClr val="FFF291"/>
            </a:solidFill>
          </p:spPr>
          <p:txBody>
            <a:bodyPr wrap="square" lIns="0" tIns="0" rIns="0" bIns="0" rtlCol="0"/>
            <a:lstStyle/>
            <a:p>
              <a:endParaRPr/>
            </a:p>
          </p:txBody>
        </p:sp>
        <p:sp>
          <p:nvSpPr>
            <p:cNvPr id="10834" name="object 10834"/>
            <p:cNvSpPr/>
            <p:nvPr/>
          </p:nvSpPr>
          <p:spPr>
            <a:xfrm>
              <a:off x="5922797" y="8571090"/>
              <a:ext cx="8890" cy="1270"/>
            </a:xfrm>
            <a:custGeom>
              <a:avLst/>
              <a:gdLst/>
              <a:ahLst/>
              <a:cxnLst/>
              <a:rect l="l" t="t" r="r" b="b"/>
              <a:pathLst>
                <a:path w="8889" h="1270">
                  <a:moveTo>
                    <a:pt x="0" y="647"/>
                  </a:moveTo>
                  <a:lnTo>
                    <a:pt x="8420" y="0"/>
                  </a:lnTo>
                </a:path>
              </a:pathLst>
            </a:custGeom>
            <a:ln w="25400">
              <a:solidFill>
                <a:srgbClr val="FFF28F"/>
              </a:solidFill>
            </a:ln>
          </p:spPr>
          <p:txBody>
            <a:bodyPr wrap="square" lIns="0" tIns="0" rIns="0" bIns="0" rtlCol="0"/>
            <a:lstStyle/>
            <a:p>
              <a:endParaRPr/>
            </a:p>
          </p:txBody>
        </p:sp>
        <p:sp>
          <p:nvSpPr>
            <p:cNvPr id="10835" name="object 10835"/>
            <p:cNvSpPr/>
            <p:nvPr/>
          </p:nvSpPr>
          <p:spPr>
            <a:xfrm>
              <a:off x="5923623" y="8561362"/>
              <a:ext cx="7620" cy="10160"/>
            </a:xfrm>
            <a:custGeom>
              <a:avLst/>
              <a:gdLst/>
              <a:ahLst/>
              <a:cxnLst/>
              <a:rect l="l" t="t" r="r" b="b"/>
              <a:pathLst>
                <a:path w="7620" h="10159">
                  <a:moveTo>
                    <a:pt x="7594" y="9728"/>
                  </a:moveTo>
                  <a:lnTo>
                    <a:pt x="0" y="0"/>
                  </a:lnTo>
                </a:path>
              </a:pathLst>
            </a:custGeom>
            <a:ln w="25400">
              <a:solidFill>
                <a:srgbClr val="FFF087"/>
              </a:solidFill>
            </a:ln>
          </p:spPr>
          <p:txBody>
            <a:bodyPr wrap="square" lIns="0" tIns="0" rIns="0" bIns="0" rtlCol="0"/>
            <a:lstStyle/>
            <a:p>
              <a:endParaRPr/>
            </a:p>
          </p:txBody>
        </p:sp>
        <p:sp>
          <p:nvSpPr>
            <p:cNvPr id="10836" name="object 10836"/>
            <p:cNvSpPr/>
            <p:nvPr/>
          </p:nvSpPr>
          <p:spPr>
            <a:xfrm>
              <a:off x="5916765" y="8561362"/>
              <a:ext cx="6985" cy="1270"/>
            </a:xfrm>
            <a:custGeom>
              <a:avLst/>
              <a:gdLst/>
              <a:ahLst/>
              <a:cxnLst/>
              <a:rect l="l" t="t" r="r" b="b"/>
              <a:pathLst>
                <a:path w="6985" h="1270">
                  <a:moveTo>
                    <a:pt x="6858" y="0"/>
                  </a:moveTo>
                  <a:lnTo>
                    <a:pt x="0" y="1117"/>
                  </a:lnTo>
                </a:path>
              </a:pathLst>
            </a:custGeom>
            <a:ln w="25400">
              <a:solidFill>
                <a:srgbClr val="FFF392"/>
              </a:solidFill>
            </a:ln>
          </p:spPr>
          <p:txBody>
            <a:bodyPr wrap="square" lIns="0" tIns="0" rIns="0" bIns="0" rtlCol="0"/>
            <a:lstStyle/>
            <a:p>
              <a:endParaRPr/>
            </a:p>
          </p:txBody>
        </p:sp>
        <p:sp>
          <p:nvSpPr>
            <p:cNvPr id="10837" name="object 10837"/>
            <p:cNvSpPr/>
            <p:nvPr/>
          </p:nvSpPr>
          <p:spPr>
            <a:xfrm>
              <a:off x="5916765" y="8562479"/>
              <a:ext cx="6350" cy="9525"/>
            </a:xfrm>
            <a:custGeom>
              <a:avLst/>
              <a:gdLst/>
              <a:ahLst/>
              <a:cxnLst/>
              <a:rect l="l" t="t" r="r" b="b"/>
              <a:pathLst>
                <a:path w="6350" h="9525">
                  <a:moveTo>
                    <a:pt x="0" y="0"/>
                  </a:moveTo>
                  <a:lnTo>
                    <a:pt x="6032" y="9258"/>
                  </a:lnTo>
                </a:path>
              </a:pathLst>
            </a:custGeom>
            <a:ln w="25400">
              <a:solidFill>
                <a:srgbClr val="FFF49A"/>
              </a:solidFill>
            </a:ln>
          </p:spPr>
          <p:txBody>
            <a:bodyPr wrap="square" lIns="0" tIns="0" rIns="0" bIns="0" rtlCol="0"/>
            <a:lstStyle/>
            <a:p>
              <a:endParaRPr/>
            </a:p>
          </p:txBody>
        </p:sp>
        <p:sp>
          <p:nvSpPr>
            <p:cNvPr id="10838" name="object 10838"/>
            <p:cNvSpPr/>
            <p:nvPr/>
          </p:nvSpPr>
          <p:spPr>
            <a:xfrm>
              <a:off x="6006388" y="8638425"/>
              <a:ext cx="21590" cy="8890"/>
            </a:xfrm>
            <a:custGeom>
              <a:avLst/>
              <a:gdLst/>
              <a:ahLst/>
              <a:cxnLst/>
              <a:rect l="l" t="t" r="r" b="b"/>
              <a:pathLst>
                <a:path w="21589" h="8890">
                  <a:moveTo>
                    <a:pt x="9702" y="0"/>
                  </a:moveTo>
                  <a:lnTo>
                    <a:pt x="4864" y="139"/>
                  </a:lnTo>
                  <a:lnTo>
                    <a:pt x="0" y="609"/>
                  </a:lnTo>
                  <a:lnTo>
                    <a:pt x="3378" y="3644"/>
                  </a:lnTo>
                  <a:lnTo>
                    <a:pt x="5740" y="6349"/>
                  </a:lnTo>
                  <a:lnTo>
                    <a:pt x="6680" y="8762"/>
                  </a:lnTo>
                  <a:lnTo>
                    <a:pt x="21424" y="7124"/>
                  </a:lnTo>
                  <a:lnTo>
                    <a:pt x="20624" y="5079"/>
                  </a:lnTo>
                  <a:lnTo>
                    <a:pt x="18097" y="2768"/>
                  </a:lnTo>
                  <a:lnTo>
                    <a:pt x="14312" y="50"/>
                  </a:lnTo>
                  <a:lnTo>
                    <a:pt x="9702" y="0"/>
                  </a:lnTo>
                  <a:close/>
                </a:path>
              </a:pathLst>
            </a:custGeom>
            <a:solidFill>
              <a:srgbClr val="FFDB25"/>
            </a:solidFill>
          </p:spPr>
          <p:txBody>
            <a:bodyPr wrap="square" lIns="0" tIns="0" rIns="0" bIns="0" rtlCol="0"/>
            <a:lstStyle/>
            <a:p>
              <a:endParaRPr/>
            </a:p>
          </p:txBody>
        </p:sp>
        <p:sp>
          <p:nvSpPr>
            <p:cNvPr id="10839" name="object 10839"/>
            <p:cNvSpPr/>
            <p:nvPr/>
          </p:nvSpPr>
          <p:spPr>
            <a:xfrm>
              <a:off x="6013069" y="8645550"/>
              <a:ext cx="15240" cy="1905"/>
            </a:xfrm>
            <a:custGeom>
              <a:avLst/>
              <a:gdLst/>
              <a:ahLst/>
              <a:cxnLst/>
              <a:rect l="l" t="t" r="r" b="b"/>
              <a:pathLst>
                <a:path w="15239" h="1904">
                  <a:moveTo>
                    <a:pt x="0" y="1638"/>
                  </a:moveTo>
                  <a:lnTo>
                    <a:pt x="5283" y="1066"/>
                  </a:lnTo>
                  <a:lnTo>
                    <a:pt x="10198" y="520"/>
                  </a:lnTo>
                  <a:lnTo>
                    <a:pt x="14744" y="0"/>
                  </a:lnTo>
                </a:path>
              </a:pathLst>
            </a:custGeom>
            <a:ln w="25400">
              <a:solidFill>
                <a:srgbClr val="FFD921"/>
              </a:solidFill>
            </a:ln>
          </p:spPr>
          <p:txBody>
            <a:bodyPr wrap="square" lIns="0" tIns="0" rIns="0" bIns="0" rtlCol="0"/>
            <a:lstStyle/>
            <a:p>
              <a:endParaRPr/>
            </a:p>
          </p:txBody>
        </p:sp>
        <p:sp>
          <p:nvSpPr>
            <p:cNvPr id="10840" name="object 10840"/>
            <p:cNvSpPr/>
            <p:nvPr/>
          </p:nvSpPr>
          <p:spPr>
            <a:xfrm>
              <a:off x="6020701" y="8638476"/>
              <a:ext cx="7620" cy="7620"/>
            </a:xfrm>
            <a:custGeom>
              <a:avLst/>
              <a:gdLst/>
              <a:ahLst/>
              <a:cxnLst/>
              <a:rect l="l" t="t" r="r" b="b"/>
              <a:pathLst>
                <a:path w="7620" h="7620">
                  <a:moveTo>
                    <a:pt x="7111" y="7073"/>
                  </a:moveTo>
                  <a:lnTo>
                    <a:pt x="0" y="0"/>
                  </a:lnTo>
                </a:path>
              </a:pathLst>
            </a:custGeom>
            <a:ln w="25400">
              <a:solidFill>
                <a:srgbClr val="FFDB26"/>
              </a:solidFill>
            </a:ln>
          </p:spPr>
          <p:txBody>
            <a:bodyPr wrap="square" lIns="0" tIns="0" rIns="0" bIns="0" rtlCol="0"/>
            <a:lstStyle/>
            <a:p>
              <a:endParaRPr/>
            </a:p>
          </p:txBody>
        </p:sp>
        <p:sp>
          <p:nvSpPr>
            <p:cNvPr id="10841" name="object 10841"/>
            <p:cNvSpPr/>
            <p:nvPr/>
          </p:nvSpPr>
          <p:spPr>
            <a:xfrm>
              <a:off x="6006388" y="8638425"/>
              <a:ext cx="14604" cy="635"/>
            </a:xfrm>
            <a:custGeom>
              <a:avLst/>
              <a:gdLst/>
              <a:ahLst/>
              <a:cxnLst/>
              <a:rect l="l" t="t" r="r" b="b"/>
              <a:pathLst>
                <a:path w="14604" h="634">
                  <a:moveTo>
                    <a:pt x="14312" y="50"/>
                  </a:moveTo>
                  <a:lnTo>
                    <a:pt x="9702" y="0"/>
                  </a:lnTo>
                  <a:lnTo>
                    <a:pt x="4864" y="139"/>
                  </a:lnTo>
                  <a:lnTo>
                    <a:pt x="0" y="609"/>
                  </a:lnTo>
                </a:path>
              </a:pathLst>
            </a:custGeom>
            <a:ln w="25400">
              <a:solidFill>
                <a:srgbClr val="FFDC2A"/>
              </a:solidFill>
            </a:ln>
          </p:spPr>
          <p:txBody>
            <a:bodyPr wrap="square" lIns="0" tIns="0" rIns="0" bIns="0" rtlCol="0"/>
            <a:lstStyle/>
            <a:p>
              <a:endParaRPr/>
            </a:p>
          </p:txBody>
        </p:sp>
        <p:sp>
          <p:nvSpPr>
            <p:cNvPr id="10842" name="object 10842"/>
            <p:cNvSpPr/>
            <p:nvPr/>
          </p:nvSpPr>
          <p:spPr>
            <a:xfrm>
              <a:off x="6006388" y="8639035"/>
              <a:ext cx="6985" cy="8255"/>
            </a:xfrm>
            <a:custGeom>
              <a:avLst/>
              <a:gdLst/>
              <a:ahLst/>
              <a:cxnLst/>
              <a:rect l="l" t="t" r="r" b="b"/>
              <a:pathLst>
                <a:path w="6985" h="8254">
                  <a:moveTo>
                    <a:pt x="0" y="0"/>
                  </a:moveTo>
                  <a:lnTo>
                    <a:pt x="6680" y="8153"/>
                  </a:lnTo>
                </a:path>
              </a:pathLst>
            </a:custGeom>
            <a:ln w="25400">
              <a:solidFill>
                <a:srgbClr val="FFDA24"/>
              </a:solidFill>
            </a:ln>
          </p:spPr>
          <p:txBody>
            <a:bodyPr wrap="square" lIns="0" tIns="0" rIns="0" bIns="0" rtlCol="0"/>
            <a:lstStyle/>
            <a:p>
              <a:endParaRPr/>
            </a:p>
          </p:txBody>
        </p:sp>
        <p:sp>
          <p:nvSpPr>
            <p:cNvPr id="10843" name="object 10843"/>
            <p:cNvSpPr/>
            <p:nvPr/>
          </p:nvSpPr>
          <p:spPr>
            <a:xfrm>
              <a:off x="5993536" y="8628481"/>
              <a:ext cx="27305" cy="10795"/>
            </a:xfrm>
            <a:custGeom>
              <a:avLst/>
              <a:gdLst/>
              <a:ahLst/>
              <a:cxnLst/>
              <a:rect l="l" t="t" r="r" b="b"/>
              <a:pathLst>
                <a:path w="27304" h="10795">
                  <a:moveTo>
                    <a:pt x="3975" y="0"/>
                  </a:moveTo>
                  <a:lnTo>
                    <a:pt x="0" y="266"/>
                  </a:lnTo>
                  <a:lnTo>
                    <a:pt x="9461" y="7505"/>
                  </a:lnTo>
                  <a:lnTo>
                    <a:pt x="12852" y="10553"/>
                  </a:lnTo>
                  <a:lnTo>
                    <a:pt x="17716" y="10083"/>
                  </a:lnTo>
                  <a:lnTo>
                    <a:pt x="22555" y="9944"/>
                  </a:lnTo>
                  <a:lnTo>
                    <a:pt x="27165" y="9994"/>
                  </a:lnTo>
                  <a:lnTo>
                    <a:pt x="23393" y="7277"/>
                  </a:lnTo>
                  <a:lnTo>
                    <a:pt x="12585" y="520"/>
                  </a:lnTo>
                  <a:lnTo>
                    <a:pt x="8280" y="139"/>
                  </a:lnTo>
                  <a:lnTo>
                    <a:pt x="3975" y="0"/>
                  </a:lnTo>
                  <a:close/>
                </a:path>
              </a:pathLst>
            </a:custGeom>
            <a:solidFill>
              <a:srgbClr val="FFDD32"/>
            </a:solidFill>
          </p:spPr>
          <p:txBody>
            <a:bodyPr wrap="square" lIns="0" tIns="0" rIns="0" bIns="0" rtlCol="0"/>
            <a:lstStyle/>
            <a:p>
              <a:endParaRPr/>
            </a:p>
          </p:txBody>
        </p:sp>
        <p:sp>
          <p:nvSpPr>
            <p:cNvPr id="10844" name="object 10844"/>
            <p:cNvSpPr/>
            <p:nvPr/>
          </p:nvSpPr>
          <p:spPr>
            <a:xfrm>
              <a:off x="6006388" y="8638425"/>
              <a:ext cx="14604" cy="635"/>
            </a:xfrm>
            <a:custGeom>
              <a:avLst/>
              <a:gdLst/>
              <a:ahLst/>
              <a:cxnLst/>
              <a:rect l="l" t="t" r="r" b="b"/>
              <a:pathLst>
                <a:path w="14604" h="634">
                  <a:moveTo>
                    <a:pt x="0" y="609"/>
                  </a:moveTo>
                  <a:lnTo>
                    <a:pt x="4864" y="139"/>
                  </a:lnTo>
                  <a:lnTo>
                    <a:pt x="9702" y="0"/>
                  </a:lnTo>
                  <a:lnTo>
                    <a:pt x="14312" y="50"/>
                  </a:lnTo>
                </a:path>
              </a:pathLst>
            </a:custGeom>
            <a:ln w="25400">
              <a:solidFill>
                <a:srgbClr val="FFDC2A"/>
              </a:solidFill>
            </a:ln>
          </p:spPr>
          <p:txBody>
            <a:bodyPr wrap="square" lIns="0" tIns="0" rIns="0" bIns="0" rtlCol="0"/>
            <a:lstStyle/>
            <a:p>
              <a:endParaRPr/>
            </a:p>
          </p:txBody>
        </p:sp>
        <p:sp>
          <p:nvSpPr>
            <p:cNvPr id="10845" name="object 10845"/>
            <p:cNvSpPr/>
            <p:nvPr/>
          </p:nvSpPr>
          <p:spPr>
            <a:xfrm>
              <a:off x="6006122" y="8629002"/>
              <a:ext cx="14604" cy="9525"/>
            </a:xfrm>
            <a:custGeom>
              <a:avLst/>
              <a:gdLst/>
              <a:ahLst/>
              <a:cxnLst/>
              <a:rect l="l" t="t" r="r" b="b"/>
              <a:pathLst>
                <a:path w="14604" h="9525">
                  <a:moveTo>
                    <a:pt x="14579" y="9474"/>
                  </a:moveTo>
                  <a:lnTo>
                    <a:pt x="10807" y="6756"/>
                  </a:lnTo>
                  <a:lnTo>
                    <a:pt x="5778" y="3632"/>
                  </a:lnTo>
                  <a:lnTo>
                    <a:pt x="0" y="0"/>
                  </a:lnTo>
                </a:path>
              </a:pathLst>
            </a:custGeom>
            <a:ln w="25400">
              <a:solidFill>
                <a:srgbClr val="FFDE32"/>
              </a:solidFill>
            </a:ln>
          </p:spPr>
          <p:txBody>
            <a:bodyPr wrap="square" lIns="0" tIns="0" rIns="0" bIns="0" rtlCol="0"/>
            <a:lstStyle/>
            <a:p>
              <a:endParaRPr/>
            </a:p>
          </p:txBody>
        </p:sp>
        <p:sp>
          <p:nvSpPr>
            <p:cNvPr id="10846" name="object 10846"/>
            <p:cNvSpPr/>
            <p:nvPr/>
          </p:nvSpPr>
          <p:spPr>
            <a:xfrm>
              <a:off x="5993536" y="8628748"/>
              <a:ext cx="12700" cy="635"/>
            </a:xfrm>
            <a:custGeom>
              <a:avLst/>
              <a:gdLst/>
              <a:ahLst/>
              <a:cxnLst/>
              <a:rect l="l" t="t" r="r" b="b"/>
              <a:pathLst>
                <a:path w="12700" h="634">
                  <a:moveTo>
                    <a:pt x="12585" y="254"/>
                  </a:moveTo>
                  <a:lnTo>
                    <a:pt x="0" y="0"/>
                  </a:lnTo>
                </a:path>
              </a:pathLst>
            </a:custGeom>
            <a:ln w="25400">
              <a:solidFill>
                <a:srgbClr val="FFDF3A"/>
              </a:solidFill>
            </a:ln>
          </p:spPr>
          <p:txBody>
            <a:bodyPr wrap="square" lIns="0" tIns="0" rIns="0" bIns="0" rtlCol="0"/>
            <a:lstStyle/>
            <a:p>
              <a:endParaRPr/>
            </a:p>
          </p:txBody>
        </p:sp>
        <p:sp>
          <p:nvSpPr>
            <p:cNvPr id="10847" name="object 10847"/>
            <p:cNvSpPr/>
            <p:nvPr/>
          </p:nvSpPr>
          <p:spPr>
            <a:xfrm>
              <a:off x="5993536" y="8628748"/>
              <a:ext cx="13335" cy="10795"/>
            </a:xfrm>
            <a:custGeom>
              <a:avLst/>
              <a:gdLst/>
              <a:ahLst/>
              <a:cxnLst/>
              <a:rect l="l" t="t" r="r" b="b"/>
              <a:pathLst>
                <a:path w="13335" h="10795">
                  <a:moveTo>
                    <a:pt x="0" y="0"/>
                  </a:moveTo>
                  <a:lnTo>
                    <a:pt x="5054" y="3835"/>
                  </a:lnTo>
                  <a:lnTo>
                    <a:pt x="9461" y="7239"/>
                  </a:lnTo>
                  <a:lnTo>
                    <a:pt x="12852" y="10287"/>
                  </a:lnTo>
                </a:path>
              </a:pathLst>
            </a:custGeom>
            <a:ln w="25400">
              <a:solidFill>
                <a:srgbClr val="FFDD32"/>
              </a:solidFill>
            </a:ln>
          </p:spPr>
          <p:txBody>
            <a:bodyPr wrap="square" lIns="0" tIns="0" rIns="0" bIns="0" rtlCol="0"/>
            <a:lstStyle/>
            <a:p>
              <a:endParaRPr/>
            </a:p>
          </p:txBody>
        </p:sp>
        <p:sp>
          <p:nvSpPr>
            <p:cNvPr id="10848" name="object 10848"/>
            <p:cNvSpPr/>
            <p:nvPr/>
          </p:nvSpPr>
          <p:spPr>
            <a:xfrm>
              <a:off x="6020701" y="8638476"/>
              <a:ext cx="19685" cy="7620"/>
            </a:xfrm>
            <a:custGeom>
              <a:avLst/>
              <a:gdLst/>
              <a:ahLst/>
              <a:cxnLst/>
              <a:rect l="l" t="t" r="r" b="b"/>
              <a:pathLst>
                <a:path w="19685" h="7620">
                  <a:moveTo>
                    <a:pt x="0" y="0"/>
                  </a:moveTo>
                  <a:lnTo>
                    <a:pt x="3784" y="2717"/>
                  </a:lnTo>
                  <a:lnTo>
                    <a:pt x="6311" y="5029"/>
                  </a:lnTo>
                  <a:lnTo>
                    <a:pt x="7111" y="7073"/>
                  </a:lnTo>
                  <a:lnTo>
                    <a:pt x="19519" y="5613"/>
                  </a:lnTo>
                  <a:lnTo>
                    <a:pt x="4622" y="50"/>
                  </a:lnTo>
                  <a:lnTo>
                    <a:pt x="0" y="0"/>
                  </a:lnTo>
                  <a:close/>
                </a:path>
              </a:pathLst>
            </a:custGeom>
            <a:solidFill>
              <a:srgbClr val="FFDC2A"/>
            </a:solidFill>
          </p:spPr>
          <p:txBody>
            <a:bodyPr wrap="square" lIns="0" tIns="0" rIns="0" bIns="0" rtlCol="0"/>
            <a:lstStyle/>
            <a:p>
              <a:endParaRPr/>
            </a:p>
          </p:txBody>
        </p:sp>
        <p:sp>
          <p:nvSpPr>
            <p:cNvPr id="10849" name="object 10849"/>
            <p:cNvSpPr/>
            <p:nvPr/>
          </p:nvSpPr>
          <p:spPr>
            <a:xfrm>
              <a:off x="6027813" y="8644090"/>
              <a:ext cx="12700" cy="1905"/>
            </a:xfrm>
            <a:custGeom>
              <a:avLst/>
              <a:gdLst/>
              <a:ahLst/>
              <a:cxnLst/>
              <a:rect l="l" t="t" r="r" b="b"/>
              <a:pathLst>
                <a:path w="12700" h="1904">
                  <a:moveTo>
                    <a:pt x="0" y="1460"/>
                  </a:moveTo>
                  <a:lnTo>
                    <a:pt x="12407" y="0"/>
                  </a:lnTo>
                </a:path>
              </a:pathLst>
            </a:custGeom>
            <a:ln w="25400">
              <a:solidFill>
                <a:srgbClr val="FFDB26"/>
              </a:solidFill>
            </a:ln>
          </p:spPr>
          <p:txBody>
            <a:bodyPr wrap="square" lIns="0" tIns="0" rIns="0" bIns="0" rtlCol="0"/>
            <a:lstStyle/>
            <a:p>
              <a:endParaRPr/>
            </a:p>
          </p:txBody>
        </p:sp>
        <p:sp>
          <p:nvSpPr>
            <p:cNvPr id="10850" name="object 10850"/>
            <p:cNvSpPr/>
            <p:nvPr/>
          </p:nvSpPr>
          <p:spPr>
            <a:xfrm>
              <a:off x="6020701" y="8638476"/>
              <a:ext cx="19685" cy="5715"/>
            </a:xfrm>
            <a:custGeom>
              <a:avLst/>
              <a:gdLst/>
              <a:ahLst/>
              <a:cxnLst/>
              <a:rect l="l" t="t" r="r" b="b"/>
              <a:pathLst>
                <a:path w="19685" h="5715">
                  <a:moveTo>
                    <a:pt x="19519" y="5613"/>
                  </a:moveTo>
                  <a:lnTo>
                    <a:pt x="13055" y="571"/>
                  </a:lnTo>
                </a:path>
                <a:path w="19685" h="5715">
                  <a:moveTo>
                    <a:pt x="13055" y="571"/>
                  </a:moveTo>
                  <a:lnTo>
                    <a:pt x="9029" y="292"/>
                  </a:lnTo>
                  <a:lnTo>
                    <a:pt x="4622" y="50"/>
                  </a:lnTo>
                  <a:lnTo>
                    <a:pt x="0" y="0"/>
                  </a:lnTo>
                </a:path>
              </a:pathLst>
            </a:custGeom>
            <a:ln w="25400">
              <a:solidFill>
                <a:srgbClr val="FFDC2D"/>
              </a:solidFill>
            </a:ln>
          </p:spPr>
          <p:txBody>
            <a:bodyPr wrap="square" lIns="0" tIns="0" rIns="0" bIns="0" rtlCol="0"/>
            <a:lstStyle/>
            <a:p>
              <a:endParaRPr/>
            </a:p>
          </p:txBody>
        </p:sp>
        <p:sp>
          <p:nvSpPr>
            <p:cNvPr id="10851" name="object 10851"/>
            <p:cNvSpPr/>
            <p:nvPr/>
          </p:nvSpPr>
          <p:spPr>
            <a:xfrm>
              <a:off x="6020701" y="8638476"/>
              <a:ext cx="7620" cy="7620"/>
            </a:xfrm>
            <a:custGeom>
              <a:avLst/>
              <a:gdLst/>
              <a:ahLst/>
              <a:cxnLst/>
              <a:rect l="l" t="t" r="r" b="b"/>
              <a:pathLst>
                <a:path w="7620" h="7620">
                  <a:moveTo>
                    <a:pt x="0" y="0"/>
                  </a:moveTo>
                  <a:lnTo>
                    <a:pt x="7111" y="7073"/>
                  </a:lnTo>
                </a:path>
              </a:pathLst>
            </a:custGeom>
            <a:ln w="25400">
              <a:solidFill>
                <a:srgbClr val="FFDB26"/>
              </a:solidFill>
            </a:ln>
          </p:spPr>
          <p:txBody>
            <a:bodyPr wrap="square" lIns="0" tIns="0" rIns="0" bIns="0" rtlCol="0"/>
            <a:lstStyle/>
            <a:p>
              <a:endParaRPr/>
            </a:p>
          </p:txBody>
        </p:sp>
        <p:sp>
          <p:nvSpPr>
            <p:cNvPr id="10852" name="object 10852"/>
            <p:cNvSpPr/>
            <p:nvPr/>
          </p:nvSpPr>
          <p:spPr>
            <a:xfrm>
              <a:off x="6006122" y="8629002"/>
              <a:ext cx="27940" cy="10160"/>
            </a:xfrm>
            <a:custGeom>
              <a:avLst/>
              <a:gdLst/>
              <a:ahLst/>
              <a:cxnLst/>
              <a:rect l="l" t="t" r="r" b="b"/>
              <a:pathLst>
                <a:path w="27939" h="10159">
                  <a:moveTo>
                    <a:pt x="0" y="0"/>
                  </a:moveTo>
                  <a:lnTo>
                    <a:pt x="10807" y="6756"/>
                  </a:lnTo>
                  <a:lnTo>
                    <a:pt x="14579" y="9474"/>
                  </a:lnTo>
                  <a:lnTo>
                    <a:pt x="19202" y="9524"/>
                  </a:lnTo>
                  <a:lnTo>
                    <a:pt x="23609" y="9766"/>
                  </a:lnTo>
                  <a:lnTo>
                    <a:pt x="27635" y="10045"/>
                  </a:lnTo>
                  <a:lnTo>
                    <a:pt x="23926" y="7848"/>
                  </a:lnTo>
                  <a:lnTo>
                    <a:pt x="18808" y="5092"/>
                  </a:lnTo>
                  <a:lnTo>
                    <a:pt x="12649" y="1625"/>
                  </a:lnTo>
                  <a:lnTo>
                    <a:pt x="8636" y="977"/>
                  </a:lnTo>
                  <a:lnTo>
                    <a:pt x="4305" y="380"/>
                  </a:lnTo>
                  <a:lnTo>
                    <a:pt x="0" y="0"/>
                  </a:lnTo>
                  <a:close/>
                </a:path>
              </a:pathLst>
            </a:custGeom>
            <a:solidFill>
              <a:srgbClr val="FFDE34"/>
            </a:solidFill>
          </p:spPr>
          <p:txBody>
            <a:bodyPr wrap="square" lIns="0" tIns="0" rIns="0" bIns="0" rtlCol="0"/>
            <a:lstStyle/>
            <a:p>
              <a:endParaRPr/>
            </a:p>
          </p:txBody>
        </p:sp>
        <p:sp>
          <p:nvSpPr>
            <p:cNvPr id="10853" name="object 10853"/>
            <p:cNvSpPr/>
            <p:nvPr/>
          </p:nvSpPr>
          <p:spPr>
            <a:xfrm>
              <a:off x="6020701" y="8638476"/>
              <a:ext cx="13335" cy="635"/>
            </a:xfrm>
            <a:custGeom>
              <a:avLst/>
              <a:gdLst/>
              <a:ahLst/>
              <a:cxnLst/>
              <a:rect l="l" t="t" r="r" b="b"/>
              <a:pathLst>
                <a:path w="13335" h="634">
                  <a:moveTo>
                    <a:pt x="0" y="0"/>
                  </a:moveTo>
                  <a:lnTo>
                    <a:pt x="4622" y="50"/>
                  </a:lnTo>
                  <a:lnTo>
                    <a:pt x="9029" y="292"/>
                  </a:lnTo>
                  <a:lnTo>
                    <a:pt x="13055" y="571"/>
                  </a:lnTo>
                </a:path>
              </a:pathLst>
            </a:custGeom>
            <a:ln w="25400">
              <a:solidFill>
                <a:srgbClr val="FFDC2D"/>
              </a:solidFill>
            </a:ln>
          </p:spPr>
          <p:txBody>
            <a:bodyPr wrap="square" lIns="0" tIns="0" rIns="0" bIns="0" rtlCol="0"/>
            <a:lstStyle/>
            <a:p>
              <a:endParaRPr/>
            </a:p>
          </p:txBody>
        </p:sp>
        <p:sp>
          <p:nvSpPr>
            <p:cNvPr id="10854" name="object 10854"/>
            <p:cNvSpPr/>
            <p:nvPr/>
          </p:nvSpPr>
          <p:spPr>
            <a:xfrm>
              <a:off x="6018771" y="8630628"/>
              <a:ext cx="15240" cy="8890"/>
            </a:xfrm>
            <a:custGeom>
              <a:avLst/>
              <a:gdLst/>
              <a:ahLst/>
              <a:cxnLst/>
              <a:rect l="l" t="t" r="r" b="b"/>
              <a:pathLst>
                <a:path w="15239" h="8890">
                  <a:moveTo>
                    <a:pt x="14986" y="8420"/>
                  </a:moveTo>
                  <a:lnTo>
                    <a:pt x="11277" y="6223"/>
                  </a:lnTo>
                  <a:lnTo>
                    <a:pt x="6159" y="3467"/>
                  </a:lnTo>
                  <a:lnTo>
                    <a:pt x="0" y="0"/>
                  </a:lnTo>
                </a:path>
              </a:pathLst>
            </a:custGeom>
            <a:ln w="25400">
              <a:solidFill>
                <a:srgbClr val="FFDE36"/>
              </a:solidFill>
            </a:ln>
          </p:spPr>
          <p:txBody>
            <a:bodyPr wrap="square" lIns="0" tIns="0" rIns="0" bIns="0" rtlCol="0"/>
            <a:lstStyle/>
            <a:p>
              <a:endParaRPr/>
            </a:p>
          </p:txBody>
        </p:sp>
        <p:sp>
          <p:nvSpPr>
            <p:cNvPr id="10855" name="object 10855"/>
            <p:cNvSpPr/>
            <p:nvPr/>
          </p:nvSpPr>
          <p:spPr>
            <a:xfrm>
              <a:off x="6006122" y="8629002"/>
              <a:ext cx="12700" cy="1905"/>
            </a:xfrm>
            <a:custGeom>
              <a:avLst/>
              <a:gdLst/>
              <a:ahLst/>
              <a:cxnLst/>
              <a:rect l="l" t="t" r="r" b="b"/>
              <a:pathLst>
                <a:path w="12700" h="1904">
                  <a:moveTo>
                    <a:pt x="12649" y="1625"/>
                  </a:moveTo>
                  <a:lnTo>
                    <a:pt x="0" y="0"/>
                  </a:lnTo>
                </a:path>
              </a:pathLst>
            </a:custGeom>
            <a:ln w="25400">
              <a:solidFill>
                <a:srgbClr val="FFDF3B"/>
              </a:solidFill>
            </a:ln>
          </p:spPr>
          <p:txBody>
            <a:bodyPr wrap="square" lIns="0" tIns="0" rIns="0" bIns="0" rtlCol="0"/>
            <a:lstStyle/>
            <a:p>
              <a:endParaRPr/>
            </a:p>
          </p:txBody>
        </p:sp>
        <p:sp>
          <p:nvSpPr>
            <p:cNvPr id="10856" name="object 10856"/>
            <p:cNvSpPr/>
            <p:nvPr/>
          </p:nvSpPr>
          <p:spPr>
            <a:xfrm>
              <a:off x="6006122" y="8629002"/>
              <a:ext cx="14604" cy="9525"/>
            </a:xfrm>
            <a:custGeom>
              <a:avLst/>
              <a:gdLst/>
              <a:ahLst/>
              <a:cxnLst/>
              <a:rect l="l" t="t" r="r" b="b"/>
              <a:pathLst>
                <a:path w="14604" h="9525">
                  <a:moveTo>
                    <a:pt x="0" y="0"/>
                  </a:moveTo>
                  <a:lnTo>
                    <a:pt x="5778" y="3632"/>
                  </a:lnTo>
                  <a:lnTo>
                    <a:pt x="10807" y="6756"/>
                  </a:lnTo>
                  <a:lnTo>
                    <a:pt x="14579" y="9474"/>
                  </a:lnTo>
                </a:path>
              </a:pathLst>
            </a:custGeom>
            <a:ln w="25400">
              <a:solidFill>
                <a:srgbClr val="FFDE32"/>
              </a:solidFill>
            </a:ln>
          </p:spPr>
          <p:txBody>
            <a:bodyPr wrap="square" lIns="0" tIns="0" rIns="0" bIns="0" rtlCol="0"/>
            <a:lstStyle/>
            <a:p>
              <a:endParaRPr/>
            </a:p>
          </p:txBody>
        </p:sp>
        <p:sp>
          <p:nvSpPr>
            <p:cNvPr id="10857" name="object 10857"/>
            <p:cNvSpPr/>
            <p:nvPr/>
          </p:nvSpPr>
          <p:spPr>
            <a:xfrm>
              <a:off x="5958535" y="8599728"/>
              <a:ext cx="60325" cy="31115"/>
            </a:xfrm>
            <a:custGeom>
              <a:avLst/>
              <a:gdLst/>
              <a:ahLst/>
              <a:cxnLst/>
              <a:rect l="l" t="t" r="r" b="b"/>
              <a:pathLst>
                <a:path w="60325" h="31115">
                  <a:moveTo>
                    <a:pt x="5334" y="38"/>
                  </a:moveTo>
                  <a:lnTo>
                    <a:pt x="35001" y="29019"/>
                  </a:lnTo>
                  <a:lnTo>
                    <a:pt x="41167" y="28902"/>
                  </a:lnTo>
                  <a:lnTo>
                    <a:pt x="47585" y="29273"/>
                  </a:lnTo>
                  <a:lnTo>
                    <a:pt x="54019" y="29987"/>
                  </a:lnTo>
                  <a:lnTo>
                    <a:pt x="60236" y="30899"/>
                  </a:lnTo>
                  <a:lnTo>
                    <a:pt x="50263" y="25137"/>
                  </a:lnTo>
                  <a:lnTo>
                    <a:pt x="39036" y="18199"/>
                  </a:lnTo>
                  <a:lnTo>
                    <a:pt x="26842" y="9975"/>
                  </a:lnTo>
                  <a:lnTo>
                    <a:pt x="13970" y="355"/>
                  </a:lnTo>
                  <a:lnTo>
                    <a:pt x="5334" y="38"/>
                  </a:lnTo>
                  <a:close/>
                </a:path>
              </a:pathLst>
            </a:custGeom>
            <a:solidFill>
              <a:srgbClr val="FFE44D"/>
            </a:solidFill>
          </p:spPr>
          <p:txBody>
            <a:bodyPr wrap="square" lIns="0" tIns="0" rIns="0" bIns="0" rtlCol="0"/>
            <a:lstStyle/>
            <a:p>
              <a:endParaRPr/>
            </a:p>
          </p:txBody>
        </p:sp>
        <p:sp>
          <p:nvSpPr>
            <p:cNvPr id="10858" name="object 10858"/>
            <p:cNvSpPr/>
            <p:nvPr/>
          </p:nvSpPr>
          <p:spPr>
            <a:xfrm>
              <a:off x="5993536" y="8628631"/>
              <a:ext cx="25400" cy="2540"/>
            </a:xfrm>
            <a:custGeom>
              <a:avLst/>
              <a:gdLst/>
              <a:ahLst/>
              <a:cxnLst/>
              <a:rect l="l" t="t" r="r" b="b"/>
              <a:pathLst>
                <a:path w="25400" h="2540">
                  <a:moveTo>
                    <a:pt x="0" y="117"/>
                  </a:moveTo>
                  <a:lnTo>
                    <a:pt x="6166" y="0"/>
                  </a:lnTo>
                  <a:lnTo>
                    <a:pt x="12584" y="371"/>
                  </a:lnTo>
                  <a:lnTo>
                    <a:pt x="19018" y="1085"/>
                  </a:lnTo>
                  <a:lnTo>
                    <a:pt x="25234" y="1996"/>
                  </a:lnTo>
                </a:path>
              </a:pathLst>
            </a:custGeom>
            <a:ln w="25400">
              <a:solidFill>
                <a:srgbClr val="FFDF3B"/>
              </a:solidFill>
            </a:ln>
          </p:spPr>
          <p:txBody>
            <a:bodyPr wrap="square" lIns="0" tIns="0" rIns="0" bIns="0" rtlCol="0"/>
            <a:lstStyle/>
            <a:p>
              <a:endParaRPr/>
            </a:p>
          </p:txBody>
        </p:sp>
        <p:sp>
          <p:nvSpPr>
            <p:cNvPr id="10859" name="object 10859"/>
            <p:cNvSpPr/>
            <p:nvPr/>
          </p:nvSpPr>
          <p:spPr>
            <a:xfrm>
              <a:off x="5972505" y="8600084"/>
              <a:ext cx="46355" cy="31115"/>
            </a:xfrm>
            <a:custGeom>
              <a:avLst/>
              <a:gdLst/>
              <a:ahLst/>
              <a:cxnLst/>
              <a:rect l="l" t="t" r="r" b="b"/>
              <a:pathLst>
                <a:path w="46354" h="31115">
                  <a:moveTo>
                    <a:pt x="46266" y="30543"/>
                  </a:moveTo>
                  <a:lnTo>
                    <a:pt x="36293" y="24781"/>
                  </a:lnTo>
                  <a:lnTo>
                    <a:pt x="25066" y="17843"/>
                  </a:lnTo>
                  <a:lnTo>
                    <a:pt x="12872" y="9619"/>
                  </a:lnTo>
                  <a:lnTo>
                    <a:pt x="0" y="0"/>
                  </a:lnTo>
                </a:path>
              </a:pathLst>
            </a:custGeom>
            <a:ln w="25399">
              <a:solidFill>
                <a:srgbClr val="FFE34A"/>
              </a:solidFill>
            </a:ln>
          </p:spPr>
          <p:txBody>
            <a:bodyPr wrap="square" lIns="0" tIns="0" rIns="0" bIns="0" rtlCol="0"/>
            <a:lstStyle/>
            <a:p>
              <a:endParaRPr/>
            </a:p>
          </p:txBody>
        </p:sp>
        <p:sp>
          <p:nvSpPr>
            <p:cNvPr id="10860" name="object 10860"/>
            <p:cNvSpPr/>
            <p:nvPr/>
          </p:nvSpPr>
          <p:spPr>
            <a:xfrm>
              <a:off x="5958535" y="8599728"/>
              <a:ext cx="13970" cy="635"/>
            </a:xfrm>
            <a:custGeom>
              <a:avLst/>
              <a:gdLst/>
              <a:ahLst/>
              <a:cxnLst/>
              <a:rect l="l" t="t" r="r" b="b"/>
              <a:pathLst>
                <a:path w="13970" h="634">
                  <a:moveTo>
                    <a:pt x="13970" y="355"/>
                  </a:moveTo>
                  <a:lnTo>
                    <a:pt x="10033" y="152"/>
                  </a:lnTo>
                  <a:lnTo>
                    <a:pt x="5334" y="38"/>
                  </a:lnTo>
                  <a:lnTo>
                    <a:pt x="0" y="0"/>
                  </a:lnTo>
                </a:path>
              </a:pathLst>
            </a:custGeom>
            <a:ln w="25400">
              <a:solidFill>
                <a:srgbClr val="FFE75F"/>
              </a:solidFill>
            </a:ln>
          </p:spPr>
          <p:txBody>
            <a:bodyPr wrap="square" lIns="0" tIns="0" rIns="0" bIns="0" rtlCol="0"/>
            <a:lstStyle/>
            <a:p>
              <a:endParaRPr/>
            </a:p>
          </p:txBody>
        </p:sp>
        <p:sp>
          <p:nvSpPr>
            <p:cNvPr id="10861" name="object 10861"/>
            <p:cNvSpPr/>
            <p:nvPr/>
          </p:nvSpPr>
          <p:spPr>
            <a:xfrm>
              <a:off x="5958535" y="8599728"/>
              <a:ext cx="35560" cy="29209"/>
            </a:xfrm>
            <a:custGeom>
              <a:avLst/>
              <a:gdLst/>
              <a:ahLst/>
              <a:cxnLst/>
              <a:rect l="l" t="t" r="r" b="b"/>
              <a:pathLst>
                <a:path w="35560" h="29209">
                  <a:moveTo>
                    <a:pt x="0" y="0"/>
                  </a:moveTo>
                  <a:lnTo>
                    <a:pt x="9196" y="8474"/>
                  </a:lnTo>
                  <a:lnTo>
                    <a:pt x="18286" y="16090"/>
                  </a:lnTo>
                  <a:lnTo>
                    <a:pt x="26983" y="22917"/>
                  </a:lnTo>
                  <a:lnTo>
                    <a:pt x="35001" y="29019"/>
                  </a:lnTo>
                </a:path>
              </a:pathLst>
            </a:custGeom>
            <a:ln w="25400">
              <a:solidFill>
                <a:srgbClr val="FFE450"/>
              </a:solidFill>
            </a:ln>
          </p:spPr>
          <p:txBody>
            <a:bodyPr wrap="square" lIns="0" tIns="0" rIns="0" bIns="0" rtlCol="0"/>
            <a:lstStyle/>
            <a:p>
              <a:endParaRPr/>
            </a:p>
          </p:txBody>
        </p:sp>
        <p:sp>
          <p:nvSpPr>
            <p:cNvPr id="10862" name="object 10862"/>
            <p:cNvSpPr/>
            <p:nvPr/>
          </p:nvSpPr>
          <p:spPr>
            <a:xfrm>
              <a:off x="6033757" y="8639048"/>
              <a:ext cx="16510" cy="5080"/>
            </a:xfrm>
            <a:custGeom>
              <a:avLst/>
              <a:gdLst/>
              <a:ahLst/>
              <a:cxnLst/>
              <a:rect l="l" t="t" r="r" b="b"/>
              <a:pathLst>
                <a:path w="16510" h="5079">
                  <a:moveTo>
                    <a:pt x="0" y="0"/>
                  </a:moveTo>
                  <a:lnTo>
                    <a:pt x="3708" y="2197"/>
                  </a:lnTo>
                  <a:lnTo>
                    <a:pt x="5994" y="3822"/>
                  </a:lnTo>
                  <a:lnTo>
                    <a:pt x="6464" y="5041"/>
                  </a:lnTo>
                  <a:lnTo>
                    <a:pt x="16357" y="3797"/>
                  </a:lnTo>
                  <a:lnTo>
                    <a:pt x="16205" y="3428"/>
                  </a:lnTo>
                  <a:lnTo>
                    <a:pt x="14262" y="2463"/>
                  </a:lnTo>
                  <a:lnTo>
                    <a:pt x="10756" y="787"/>
                  </a:lnTo>
                  <a:lnTo>
                    <a:pt x="7670" y="596"/>
                  </a:lnTo>
                  <a:lnTo>
                    <a:pt x="4025" y="279"/>
                  </a:lnTo>
                  <a:lnTo>
                    <a:pt x="0" y="0"/>
                  </a:lnTo>
                  <a:close/>
                </a:path>
              </a:pathLst>
            </a:custGeom>
            <a:solidFill>
              <a:srgbClr val="FFDE33"/>
            </a:solidFill>
          </p:spPr>
          <p:txBody>
            <a:bodyPr wrap="square" lIns="0" tIns="0" rIns="0" bIns="0" rtlCol="0"/>
            <a:lstStyle/>
            <a:p>
              <a:endParaRPr/>
            </a:p>
          </p:txBody>
        </p:sp>
        <p:sp>
          <p:nvSpPr>
            <p:cNvPr id="10863" name="object 10863"/>
            <p:cNvSpPr/>
            <p:nvPr/>
          </p:nvSpPr>
          <p:spPr>
            <a:xfrm>
              <a:off x="6040221" y="8642845"/>
              <a:ext cx="10160" cy="1270"/>
            </a:xfrm>
            <a:custGeom>
              <a:avLst/>
              <a:gdLst/>
              <a:ahLst/>
              <a:cxnLst/>
              <a:rect l="l" t="t" r="r" b="b"/>
              <a:pathLst>
                <a:path w="10160" h="1270">
                  <a:moveTo>
                    <a:pt x="0" y="1244"/>
                  </a:moveTo>
                  <a:lnTo>
                    <a:pt x="9893" y="0"/>
                  </a:lnTo>
                </a:path>
              </a:pathLst>
            </a:custGeom>
            <a:ln w="25400">
              <a:solidFill>
                <a:srgbClr val="FFDE31"/>
              </a:solidFill>
            </a:ln>
          </p:spPr>
          <p:txBody>
            <a:bodyPr wrap="square" lIns="0" tIns="0" rIns="0" bIns="0" rtlCol="0"/>
            <a:lstStyle/>
            <a:p>
              <a:endParaRPr/>
            </a:p>
          </p:txBody>
        </p:sp>
        <p:sp>
          <p:nvSpPr>
            <p:cNvPr id="10864" name="object 10864"/>
            <p:cNvSpPr/>
            <p:nvPr/>
          </p:nvSpPr>
          <p:spPr>
            <a:xfrm>
              <a:off x="6044514" y="8639835"/>
              <a:ext cx="5715" cy="3175"/>
            </a:xfrm>
            <a:custGeom>
              <a:avLst/>
              <a:gdLst/>
              <a:ahLst/>
              <a:cxnLst/>
              <a:rect l="l" t="t" r="r" b="b"/>
              <a:pathLst>
                <a:path w="5714" h="3175">
                  <a:moveTo>
                    <a:pt x="5600" y="3009"/>
                  </a:moveTo>
                  <a:lnTo>
                    <a:pt x="0" y="0"/>
                  </a:lnTo>
                </a:path>
              </a:pathLst>
            </a:custGeom>
            <a:ln w="25400">
              <a:solidFill>
                <a:srgbClr val="FFE039"/>
              </a:solidFill>
            </a:ln>
          </p:spPr>
          <p:txBody>
            <a:bodyPr wrap="square" lIns="0" tIns="0" rIns="0" bIns="0" rtlCol="0"/>
            <a:lstStyle/>
            <a:p>
              <a:endParaRPr/>
            </a:p>
          </p:txBody>
        </p:sp>
        <p:sp>
          <p:nvSpPr>
            <p:cNvPr id="10865" name="object 10865"/>
            <p:cNvSpPr/>
            <p:nvPr/>
          </p:nvSpPr>
          <p:spPr>
            <a:xfrm>
              <a:off x="6033757" y="8639048"/>
              <a:ext cx="10795" cy="1270"/>
            </a:xfrm>
            <a:custGeom>
              <a:avLst/>
              <a:gdLst/>
              <a:ahLst/>
              <a:cxnLst/>
              <a:rect l="l" t="t" r="r" b="b"/>
              <a:pathLst>
                <a:path w="10795" h="1270">
                  <a:moveTo>
                    <a:pt x="10756" y="787"/>
                  </a:moveTo>
                  <a:lnTo>
                    <a:pt x="0" y="0"/>
                  </a:lnTo>
                </a:path>
              </a:pathLst>
            </a:custGeom>
            <a:ln w="25400">
              <a:solidFill>
                <a:srgbClr val="FFDE35"/>
              </a:solidFill>
            </a:ln>
          </p:spPr>
          <p:txBody>
            <a:bodyPr wrap="square" lIns="0" tIns="0" rIns="0" bIns="0" rtlCol="0"/>
            <a:lstStyle/>
            <a:p>
              <a:endParaRPr/>
            </a:p>
          </p:txBody>
        </p:sp>
        <p:sp>
          <p:nvSpPr>
            <p:cNvPr id="10866" name="object 10866"/>
            <p:cNvSpPr/>
            <p:nvPr/>
          </p:nvSpPr>
          <p:spPr>
            <a:xfrm>
              <a:off x="6033757" y="8639048"/>
              <a:ext cx="6985" cy="5080"/>
            </a:xfrm>
            <a:custGeom>
              <a:avLst/>
              <a:gdLst/>
              <a:ahLst/>
              <a:cxnLst/>
              <a:rect l="l" t="t" r="r" b="b"/>
              <a:pathLst>
                <a:path w="6985" h="5079">
                  <a:moveTo>
                    <a:pt x="0" y="0"/>
                  </a:moveTo>
                  <a:lnTo>
                    <a:pt x="6464" y="5041"/>
                  </a:lnTo>
                </a:path>
              </a:pathLst>
            </a:custGeom>
            <a:ln w="25399">
              <a:solidFill>
                <a:srgbClr val="FFDC2D"/>
              </a:solidFill>
            </a:ln>
          </p:spPr>
          <p:txBody>
            <a:bodyPr wrap="square" lIns="0" tIns="0" rIns="0" bIns="0" rtlCol="0"/>
            <a:lstStyle/>
            <a:p>
              <a:endParaRPr/>
            </a:p>
          </p:txBody>
        </p:sp>
        <p:sp>
          <p:nvSpPr>
            <p:cNvPr id="10867" name="object 10867"/>
            <p:cNvSpPr/>
            <p:nvPr/>
          </p:nvSpPr>
          <p:spPr>
            <a:xfrm>
              <a:off x="6018771" y="8630628"/>
              <a:ext cx="26034" cy="9525"/>
            </a:xfrm>
            <a:custGeom>
              <a:avLst/>
              <a:gdLst/>
              <a:ahLst/>
              <a:cxnLst/>
              <a:rect l="l" t="t" r="r" b="b"/>
              <a:pathLst>
                <a:path w="26035" h="9525">
                  <a:moveTo>
                    <a:pt x="0" y="0"/>
                  </a:moveTo>
                  <a:lnTo>
                    <a:pt x="6159" y="3467"/>
                  </a:lnTo>
                  <a:lnTo>
                    <a:pt x="11277" y="6223"/>
                  </a:lnTo>
                  <a:lnTo>
                    <a:pt x="14986" y="8420"/>
                  </a:lnTo>
                  <a:lnTo>
                    <a:pt x="19011" y="8699"/>
                  </a:lnTo>
                  <a:lnTo>
                    <a:pt x="22656" y="9017"/>
                  </a:lnTo>
                  <a:lnTo>
                    <a:pt x="25742" y="9207"/>
                  </a:lnTo>
                  <a:lnTo>
                    <a:pt x="17170" y="5118"/>
                  </a:lnTo>
                  <a:lnTo>
                    <a:pt x="10820" y="1803"/>
                  </a:lnTo>
                  <a:lnTo>
                    <a:pt x="7721" y="1308"/>
                  </a:lnTo>
                  <a:lnTo>
                    <a:pt x="4013" y="635"/>
                  </a:lnTo>
                  <a:lnTo>
                    <a:pt x="0" y="0"/>
                  </a:lnTo>
                  <a:close/>
                </a:path>
              </a:pathLst>
            </a:custGeom>
            <a:solidFill>
              <a:srgbClr val="FFE03A"/>
            </a:solidFill>
          </p:spPr>
          <p:txBody>
            <a:bodyPr wrap="square" lIns="0" tIns="0" rIns="0" bIns="0" rtlCol="0"/>
            <a:lstStyle/>
            <a:p>
              <a:endParaRPr/>
            </a:p>
          </p:txBody>
        </p:sp>
        <p:sp>
          <p:nvSpPr>
            <p:cNvPr id="10868" name="object 10868"/>
            <p:cNvSpPr/>
            <p:nvPr/>
          </p:nvSpPr>
          <p:spPr>
            <a:xfrm>
              <a:off x="6033757" y="8639048"/>
              <a:ext cx="10795" cy="1270"/>
            </a:xfrm>
            <a:custGeom>
              <a:avLst/>
              <a:gdLst/>
              <a:ahLst/>
              <a:cxnLst/>
              <a:rect l="l" t="t" r="r" b="b"/>
              <a:pathLst>
                <a:path w="10795" h="1270">
                  <a:moveTo>
                    <a:pt x="0" y="0"/>
                  </a:moveTo>
                  <a:lnTo>
                    <a:pt x="10756" y="787"/>
                  </a:lnTo>
                </a:path>
              </a:pathLst>
            </a:custGeom>
            <a:ln w="25400">
              <a:solidFill>
                <a:srgbClr val="FFDE35"/>
              </a:solidFill>
            </a:ln>
          </p:spPr>
          <p:txBody>
            <a:bodyPr wrap="square" lIns="0" tIns="0" rIns="0" bIns="0" rtlCol="0"/>
            <a:lstStyle/>
            <a:p>
              <a:endParaRPr/>
            </a:p>
          </p:txBody>
        </p:sp>
        <p:sp>
          <p:nvSpPr>
            <p:cNvPr id="10869" name="object 10869"/>
            <p:cNvSpPr/>
            <p:nvPr/>
          </p:nvSpPr>
          <p:spPr>
            <a:xfrm>
              <a:off x="6029591" y="8632431"/>
              <a:ext cx="15240" cy="7620"/>
            </a:xfrm>
            <a:custGeom>
              <a:avLst/>
              <a:gdLst/>
              <a:ahLst/>
              <a:cxnLst/>
              <a:rect l="l" t="t" r="r" b="b"/>
              <a:pathLst>
                <a:path w="15239" h="7620">
                  <a:moveTo>
                    <a:pt x="14922" y="7404"/>
                  </a:moveTo>
                  <a:lnTo>
                    <a:pt x="11404" y="5727"/>
                  </a:lnTo>
                  <a:lnTo>
                    <a:pt x="6350" y="3314"/>
                  </a:lnTo>
                  <a:lnTo>
                    <a:pt x="0" y="0"/>
                  </a:lnTo>
                </a:path>
              </a:pathLst>
            </a:custGeom>
            <a:ln w="25400">
              <a:solidFill>
                <a:srgbClr val="FFE13E"/>
              </a:solidFill>
            </a:ln>
          </p:spPr>
          <p:txBody>
            <a:bodyPr wrap="square" lIns="0" tIns="0" rIns="0" bIns="0" rtlCol="0"/>
            <a:lstStyle/>
            <a:p>
              <a:endParaRPr/>
            </a:p>
          </p:txBody>
        </p:sp>
        <p:sp>
          <p:nvSpPr>
            <p:cNvPr id="10870" name="object 10870"/>
            <p:cNvSpPr/>
            <p:nvPr/>
          </p:nvSpPr>
          <p:spPr>
            <a:xfrm>
              <a:off x="6018771" y="8630628"/>
              <a:ext cx="11430" cy="1905"/>
            </a:xfrm>
            <a:custGeom>
              <a:avLst/>
              <a:gdLst/>
              <a:ahLst/>
              <a:cxnLst/>
              <a:rect l="l" t="t" r="r" b="b"/>
              <a:pathLst>
                <a:path w="11429" h="1904">
                  <a:moveTo>
                    <a:pt x="10820" y="1803"/>
                  </a:moveTo>
                  <a:lnTo>
                    <a:pt x="0" y="0"/>
                  </a:lnTo>
                </a:path>
              </a:pathLst>
            </a:custGeom>
            <a:ln w="25400">
              <a:solidFill>
                <a:srgbClr val="FFE13F"/>
              </a:solidFill>
            </a:ln>
          </p:spPr>
          <p:txBody>
            <a:bodyPr wrap="square" lIns="0" tIns="0" rIns="0" bIns="0" rtlCol="0"/>
            <a:lstStyle/>
            <a:p>
              <a:endParaRPr/>
            </a:p>
          </p:txBody>
        </p:sp>
        <p:sp>
          <p:nvSpPr>
            <p:cNvPr id="10871" name="object 10871"/>
            <p:cNvSpPr/>
            <p:nvPr/>
          </p:nvSpPr>
          <p:spPr>
            <a:xfrm>
              <a:off x="6018771" y="8630628"/>
              <a:ext cx="15240" cy="8890"/>
            </a:xfrm>
            <a:custGeom>
              <a:avLst/>
              <a:gdLst/>
              <a:ahLst/>
              <a:cxnLst/>
              <a:rect l="l" t="t" r="r" b="b"/>
              <a:pathLst>
                <a:path w="15239" h="8890">
                  <a:moveTo>
                    <a:pt x="0" y="0"/>
                  </a:moveTo>
                  <a:lnTo>
                    <a:pt x="6159" y="3467"/>
                  </a:lnTo>
                  <a:lnTo>
                    <a:pt x="11277" y="6223"/>
                  </a:lnTo>
                  <a:lnTo>
                    <a:pt x="14986" y="8420"/>
                  </a:lnTo>
                </a:path>
              </a:pathLst>
            </a:custGeom>
            <a:ln w="25400">
              <a:solidFill>
                <a:srgbClr val="FFDE36"/>
              </a:solidFill>
            </a:ln>
          </p:spPr>
          <p:txBody>
            <a:bodyPr wrap="square" lIns="0" tIns="0" rIns="0" bIns="0" rtlCol="0"/>
            <a:lstStyle/>
            <a:p>
              <a:endParaRPr/>
            </a:p>
          </p:txBody>
        </p:sp>
        <p:sp>
          <p:nvSpPr>
            <p:cNvPr id="10872" name="object 10872"/>
            <p:cNvSpPr/>
            <p:nvPr/>
          </p:nvSpPr>
          <p:spPr>
            <a:xfrm>
              <a:off x="6029591" y="8632431"/>
              <a:ext cx="27940" cy="10795"/>
            </a:xfrm>
            <a:custGeom>
              <a:avLst/>
              <a:gdLst/>
              <a:ahLst/>
              <a:cxnLst/>
              <a:rect l="l" t="t" r="r" b="b"/>
              <a:pathLst>
                <a:path w="27939" h="10795">
                  <a:moveTo>
                    <a:pt x="0" y="0"/>
                  </a:moveTo>
                  <a:lnTo>
                    <a:pt x="12712" y="6629"/>
                  </a:lnTo>
                  <a:lnTo>
                    <a:pt x="20231" y="9651"/>
                  </a:lnTo>
                  <a:lnTo>
                    <a:pt x="20523" y="10413"/>
                  </a:lnTo>
                  <a:lnTo>
                    <a:pt x="23380" y="10058"/>
                  </a:lnTo>
                  <a:lnTo>
                    <a:pt x="27711" y="9474"/>
                  </a:lnTo>
                  <a:lnTo>
                    <a:pt x="20243" y="7111"/>
                  </a:lnTo>
                  <a:lnTo>
                    <a:pt x="19498" y="6755"/>
                  </a:lnTo>
                  <a:lnTo>
                    <a:pt x="9745" y="3527"/>
                  </a:lnTo>
                  <a:lnTo>
                    <a:pt x="3034" y="499"/>
                  </a:lnTo>
                  <a:lnTo>
                    <a:pt x="0" y="0"/>
                  </a:lnTo>
                  <a:close/>
                </a:path>
              </a:pathLst>
            </a:custGeom>
            <a:solidFill>
              <a:srgbClr val="FFE345"/>
            </a:solidFill>
          </p:spPr>
          <p:txBody>
            <a:bodyPr wrap="square" lIns="0" tIns="0" rIns="0" bIns="0" rtlCol="0"/>
            <a:lstStyle/>
            <a:p>
              <a:endParaRPr/>
            </a:p>
          </p:txBody>
        </p:sp>
        <p:sp>
          <p:nvSpPr>
            <p:cNvPr id="10873" name="object 10873"/>
            <p:cNvSpPr/>
            <p:nvPr/>
          </p:nvSpPr>
          <p:spPr>
            <a:xfrm>
              <a:off x="6029591" y="8632431"/>
              <a:ext cx="20955" cy="10795"/>
            </a:xfrm>
            <a:custGeom>
              <a:avLst/>
              <a:gdLst/>
              <a:ahLst/>
              <a:cxnLst/>
              <a:rect l="l" t="t" r="r" b="b"/>
              <a:pathLst>
                <a:path w="20954" h="10795">
                  <a:moveTo>
                    <a:pt x="20523" y="10413"/>
                  </a:moveTo>
                  <a:lnTo>
                    <a:pt x="20231" y="9651"/>
                  </a:lnTo>
                  <a:lnTo>
                    <a:pt x="12712" y="6629"/>
                  </a:lnTo>
                  <a:lnTo>
                    <a:pt x="0" y="0"/>
                  </a:lnTo>
                </a:path>
              </a:pathLst>
            </a:custGeom>
            <a:ln w="25400">
              <a:solidFill>
                <a:srgbClr val="FFE13D"/>
              </a:solidFill>
            </a:ln>
          </p:spPr>
          <p:txBody>
            <a:bodyPr wrap="square" lIns="0" tIns="0" rIns="0" bIns="0" rtlCol="0"/>
            <a:lstStyle/>
            <a:p>
              <a:endParaRPr/>
            </a:p>
          </p:txBody>
        </p:sp>
        <p:sp>
          <p:nvSpPr>
            <p:cNvPr id="10874" name="object 10874"/>
            <p:cNvSpPr/>
            <p:nvPr/>
          </p:nvSpPr>
          <p:spPr>
            <a:xfrm>
              <a:off x="6029591" y="8632431"/>
              <a:ext cx="3175" cy="635"/>
            </a:xfrm>
            <a:custGeom>
              <a:avLst/>
              <a:gdLst/>
              <a:ahLst/>
              <a:cxnLst/>
              <a:rect l="l" t="t" r="r" b="b"/>
              <a:pathLst>
                <a:path w="3175" h="634">
                  <a:moveTo>
                    <a:pt x="0" y="0"/>
                  </a:moveTo>
                  <a:lnTo>
                    <a:pt x="2596" y="301"/>
                  </a:lnTo>
                </a:path>
              </a:pathLst>
            </a:custGeom>
            <a:ln w="25400">
              <a:solidFill>
                <a:srgbClr val="FFE448"/>
              </a:solidFill>
            </a:ln>
          </p:spPr>
          <p:txBody>
            <a:bodyPr wrap="square" lIns="0" tIns="0" rIns="0" bIns="0" rtlCol="0"/>
            <a:lstStyle/>
            <a:p>
              <a:endParaRPr/>
            </a:p>
          </p:txBody>
        </p:sp>
        <p:sp>
          <p:nvSpPr>
            <p:cNvPr id="10875" name="object 10875"/>
            <p:cNvSpPr/>
            <p:nvPr/>
          </p:nvSpPr>
          <p:spPr>
            <a:xfrm>
              <a:off x="6049090" y="8639187"/>
              <a:ext cx="8255" cy="3175"/>
            </a:xfrm>
            <a:custGeom>
              <a:avLst/>
              <a:gdLst/>
              <a:ahLst/>
              <a:cxnLst/>
              <a:rect l="l" t="t" r="r" b="b"/>
              <a:pathLst>
                <a:path w="8254" h="3175">
                  <a:moveTo>
                    <a:pt x="0" y="0"/>
                  </a:moveTo>
                  <a:lnTo>
                    <a:pt x="745" y="356"/>
                  </a:lnTo>
                  <a:lnTo>
                    <a:pt x="8212" y="2718"/>
                  </a:lnTo>
                </a:path>
              </a:pathLst>
            </a:custGeom>
            <a:ln w="25400">
              <a:solidFill>
                <a:srgbClr val="FFE54D"/>
              </a:solidFill>
            </a:ln>
          </p:spPr>
          <p:txBody>
            <a:bodyPr wrap="square" lIns="0" tIns="0" rIns="0" bIns="0" rtlCol="0"/>
            <a:lstStyle/>
            <a:p>
              <a:endParaRPr/>
            </a:p>
          </p:txBody>
        </p:sp>
        <p:sp>
          <p:nvSpPr>
            <p:cNvPr id="10876" name="object 10876"/>
            <p:cNvSpPr/>
            <p:nvPr/>
          </p:nvSpPr>
          <p:spPr>
            <a:xfrm>
              <a:off x="6050115" y="8641905"/>
              <a:ext cx="7620" cy="1270"/>
            </a:xfrm>
            <a:custGeom>
              <a:avLst/>
              <a:gdLst/>
              <a:ahLst/>
              <a:cxnLst/>
              <a:rect l="l" t="t" r="r" b="b"/>
              <a:pathLst>
                <a:path w="7620" h="1270">
                  <a:moveTo>
                    <a:pt x="7188" y="0"/>
                  </a:moveTo>
                  <a:lnTo>
                    <a:pt x="0" y="939"/>
                  </a:lnTo>
                </a:path>
              </a:pathLst>
            </a:custGeom>
            <a:ln w="25400">
              <a:solidFill>
                <a:srgbClr val="FFE242"/>
              </a:solidFill>
            </a:ln>
          </p:spPr>
          <p:txBody>
            <a:bodyPr wrap="square" lIns="0" tIns="0" rIns="0" bIns="0" rtlCol="0"/>
            <a:lstStyle/>
            <a:p>
              <a:endParaRPr/>
            </a:p>
          </p:txBody>
        </p:sp>
        <p:sp>
          <p:nvSpPr>
            <p:cNvPr id="10877" name="object 10877"/>
            <p:cNvSpPr/>
            <p:nvPr/>
          </p:nvSpPr>
          <p:spPr>
            <a:xfrm>
              <a:off x="5972505" y="8600084"/>
              <a:ext cx="57150" cy="32384"/>
            </a:xfrm>
            <a:custGeom>
              <a:avLst/>
              <a:gdLst/>
              <a:ahLst/>
              <a:cxnLst/>
              <a:rect l="l" t="t" r="r" b="b"/>
              <a:pathLst>
                <a:path w="57150" h="32384">
                  <a:moveTo>
                    <a:pt x="0" y="0"/>
                  </a:moveTo>
                  <a:lnTo>
                    <a:pt x="36293" y="24781"/>
                  </a:lnTo>
                  <a:lnTo>
                    <a:pt x="57086" y="32346"/>
                  </a:lnTo>
                  <a:lnTo>
                    <a:pt x="46597" y="26682"/>
                  </a:lnTo>
                  <a:lnTo>
                    <a:pt x="34347" y="19548"/>
                  </a:lnTo>
                  <a:lnTo>
                    <a:pt x="20524" y="10819"/>
                  </a:lnTo>
                  <a:lnTo>
                    <a:pt x="5321" y="368"/>
                  </a:lnTo>
                  <a:lnTo>
                    <a:pt x="0" y="0"/>
                  </a:lnTo>
                  <a:close/>
                </a:path>
              </a:pathLst>
            </a:custGeom>
            <a:solidFill>
              <a:srgbClr val="FFE34B"/>
            </a:solidFill>
          </p:spPr>
          <p:txBody>
            <a:bodyPr wrap="square" lIns="0" tIns="0" rIns="0" bIns="0" rtlCol="0"/>
            <a:lstStyle/>
            <a:p>
              <a:endParaRPr/>
            </a:p>
          </p:txBody>
        </p:sp>
        <p:sp>
          <p:nvSpPr>
            <p:cNvPr id="10878" name="object 10878"/>
            <p:cNvSpPr/>
            <p:nvPr/>
          </p:nvSpPr>
          <p:spPr>
            <a:xfrm>
              <a:off x="5972505" y="8600084"/>
              <a:ext cx="46355" cy="31115"/>
            </a:xfrm>
            <a:custGeom>
              <a:avLst/>
              <a:gdLst/>
              <a:ahLst/>
              <a:cxnLst/>
              <a:rect l="l" t="t" r="r" b="b"/>
              <a:pathLst>
                <a:path w="46354" h="31115">
                  <a:moveTo>
                    <a:pt x="46266" y="30543"/>
                  </a:moveTo>
                  <a:lnTo>
                    <a:pt x="36293" y="24781"/>
                  </a:lnTo>
                  <a:lnTo>
                    <a:pt x="25066" y="17843"/>
                  </a:lnTo>
                  <a:lnTo>
                    <a:pt x="12872" y="9619"/>
                  </a:lnTo>
                  <a:lnTo>
                    <a:pt x="0" y="0"/>
                  </a:lnTo>
                </a:path>
              </a:pathLst>
            </a:custGeom>
            <a:ln w="25399">
              <a:solidFill>
                <a:srgbClr val="FFE34A"/>
              </a:solidFill>
            </a:ln>
          </p:spPr>
          <p:txBody>
            <a:bodyPr wrap="square" lIns="0" tIns="0" rIns="0" bIns="0" rtlCol="0"/>
            <a:lstStyle/>
            <a:p>
              <a:endParaRPr/>
            </a:p>
          </p:txBody>
        </p:sp>
        <p:sp>
          <p:nvSpPr>
            <p:cNvPr id="10879" name="object 10879"/>
            <p:cNvSpPr/>
            <p:nvPr/>
          </p:nvSpPr>
          <p:spPr>
            <a:xfrm>
              <a:off x="5972505" y="8600084"/>
              <a:ext cx="5715" cy="635"/>
            </a:xfrm>
            <a:custGeom>
              <a:avLst/>
              <a:gdLst/>
              <a:ahLst/>
              <a:cxnLst/>
              <a:rect l="l" t="t" r="r" b="b"/>
              <a:pathLst>
                <a:path w="5714" h="634">
                  <a:moveTo>
                    <a:pt x="0" y="0"/>
                  </a:moveTo>
                  <a:lnTo>
                    <a:pt x="5321" y="368"/>
                  </a:lnTo>
                </a:path>
              </a:pathLst>
            </a:custGeom>
            <a:ln w="25400">
              <a:solidFill>
                <a:srgbClr val="FFE556"/>
              </a:solidFill>
            </a:ln>
          </p:spPr>
          <p:txBody>
            <a:bodyPr wrap="square" lIns="0" tIns="0" rIns="0" bIns="0" rtlCol="0"/>
            <a:lstStyle/>
            <a:p>
              <a:endParaRPr/>
            </a:p>
          </p:txBody>
        </p:sp>
        <p:sp>
          <p:nvSpPr>
            <p:cNvPr id="10880" name="object 10880"/>
            <p:cNvSpPr/>
            <p:nvPr/>
          </p:nvSpPr>
          <p:spPr>
            <a:xfrm>
              <a:off x="5977826" y="8600452"/>
              <a:ext cx="52069" cy="32384"/>
            </a:xfrm>
            <a:custGeom>
              <a:avLst/>
              <a:gdLst/>
              <a:ahLst/>
              <a:cxnLst/>
              <a:rect l="l" t="t" r="r" b="b"/>
              <a:pathLst>
                <a:path w="52070" h="32384">
                  <a:moveTo>
                    <a:pt x="0" y="0"/>
                  </a:moveTo>
                  <a:lnTo>
                    <a:pt x="15203" y="10450"/>
                  </a:lnTo>
                  <a:lnTo>
                    <a:pt x="29025" y="19180"/>
                  </a:lnTo>
                  <a:lnTo>
                    <a:pt x="41276" y="26314"/>
                  </a:lnTo>
                  <a:lnTo>
                    <a:pt x="51765" y="31978"/>
                  </a:lnTo>
                </a:path>
              </a:pathLst>
            </a:custGeom>
            <a:ln w="25400">
              <a:solidFill>
                <a:srgbClr val="FFE44B"/>
              </a:solidFill>
            </a:ln>
          </p:spPr>
          <p:txBody>
            <a:bodyPr wrap="square" lIns="0" tIns="0" rIns="0" bIns="0" rtlCol="0"/>
            <a:lstStyle/>
            <a:p>
              <a:endParaRPr/>
            </a:p>
          </p:txBody>
        </p:sp>
        <p:sp>
          <p:nvSpPr>
            <p:cNvPr id="10881" name="object 10881"/>
            <p:cNvSpPr/>
            <p:nvPr/>
          </p:nvSpPr>
          <p:spPr>
            <a:xfrm>
              <a:off x="6018771" y="8630628"/>
              <a:ext cx="11430" cy="1905"/>
            </a:xfrm>
            <a:custGeom>
              <a:avLst/>
              <a:gdLst/>
              <a:ahLst/>
              <a:cxnLst/>
              <a:rect l="l" t="t" r="r" b="b"/>
              <a:pathLst>
                <a:path w="11429" h="1904">
                  <a:moveTo>
                    <a:pt x="10820" y="1803"/>
                  </a:moveTo>
                  <a:lnTo>
                    <a:pt x="0" y="0"/>
                  </a:lnTo>
                </a:path>
              </a:pathLst>
            </a:custGeom>
            <a:ln w="25400">
              <a:solidFill>
                <a:srgbClr val="FFE13F"/>
              </a:solidFill>
            </a:ln>
          </p:spPr>
          <p:txBody>
            <a:bodyPr wrap="square" lIns="0" tIns="0" rIns="0" bIns="0" rtlCol="0"/>
            <a:lstStyle/>
            <a:p>
              <a:endParaRPr/>
            </a:p>
          </p:txBody>
        </p:sp>
        <p:sp>
          <p:nvSpPr>
            <p:cNvPr id="10882" name="object 10882"/>
            <p:cNvSpPr/>
            <p:nvPr/>
          </p:nvSpPr>
          <p:spPr>
            <a:xfrm>
              <a:off x="5977826" y="8600452"/>
              <a:ext cx="55244" cy="33020"/>
            </a:xfrm>
            <a:custGeom>
              <a:avLst/>
              <a:gdLst/>
              <a:ahLst/>
              <a:cxnLst/>
              <a:rect l="l" t="t" r="r" b="b"/>
              <a:pathLst>
                <a:path w="55245" h="33020">
                  <a:moveTo>
                    <a:pt x="0" y="0"/>
                  </a:moveTo>
                  <a:lnTo>
                    <a:pt x="41276" y="26314"/>
                  </a:lnTo>
                  <a:lnTo>
                    <a:pt x="54799" y="32478"/>
                  </a:lnTo>
                  <a:lnTo>
                    <a:pt x="47671" y="29262"/>
                  </a:lnTo>
                  <a:lnTo>
                    <a:pt x="30890" y="18887"/>
                  </a:lnTo>
                  <a:lnTo>
                    <a:pt x="4102" y="546"/>
                  </a:lnTo>
                  <a:lnTo>
                    <a:pt x="2946" y="330"/>
                  </a:lnTo>
                  <a:lnTo>
                    <a:pt x="0" y="0"/>
                  </a:lnTo>
                  <a:close/>
                </a:path>
              </a:pathLst>
            </a:custGeom>
            <a:solidFill>
              <a:srgbClr val="FFE44D"/>
            </a:solidFill>
          </p:spPr>
          <p:txBody>
            <a:bodyPr wrap="square" lIns="0" tIns="0" rIns="0" bIns="0" rtlCol="0"/>
            <a:lstStyle/>
            <a:p>
              <a:endParaRPr/>
            </a:p>
          </p:txBody>
        </p:sp>
        <p:sp>
          <p:nvSpPr>
            <p:cNvPr id="10883" name="object 10883"/>
            <p:cNvSpPr/>
            <p:nvPr/>
          </p:nvSpPr>
          <p:spPr>
            <a:xfrm>
              <a:off x="5977826" y="8600452"/>
              <a:ext cx="52069" cy="32384"/>
            </a:xfrm>
            <a:custGeom>
              <a:avLst/>
              <a:gdLst/>
              <a:ahLst/>
              <a:cxnLst/>
              <a:rect l="l" t="t" r="r" b="b"/>
              <a:pathLst>
                <a:path w="52070" h="32384">
                  <a:moveTo>
                    <a:pt x="51765" y="31978"/>
                  </a:moveTo>
                  <a:lnTo>
                    <a:pt x="41276" y="26314"/>
                  </a:lnTo>
                  <a:lnTo>
                    <a:pt x="29025" y="19180"/>
                  </a:lnTo>
                  <a:lnTo>
                    <a:pt x="15203" y="10450"/>
                  </a:lnTo>
                  <a:lnTo>
                    <a:pt x="0" y="0"/>
                  </a:lnTo>
                </a:path>
              </a:pathLst>
            </a:custGeom>
            <a:ln w="25400">
              <a:solidFill>
                <a:srgbClr val="FFE44B"/>
              </a:solidFill>
            </a:ln>
          </p:spPr>
          <p:txBody>
            <a:bodyPr wrap="square" lIns="0" tIns="0" rIns="0" bIns="0" rtlCol="0"/>
            <a:lstStyle/>
            <a:p>
              <a:endParaRPr/>
            </a:p>
          </p:txBody>
        </p:sp>
        <p:sp>
          <p:nvSpPr>
            <p:cNvPr id="10884" name="object 10884"/>
            <p:cNvSpPr/>
            <p:nvPr/>
          </p:nvSpPr>
          <p:spPr>
            <a:xfrm>
              <a:off x="5977826" y="8600452"/>
              <a:ext cx="4445" cy="635"/>
            </a:xfrm>
            <a:custGeom>
              <a:avLst/>
              <a:gdLst/>
              <a:ahLst/>
              <a:cxnLst/>
              <a:rect l="l" t="t" r="r" b="b"/>
              <a:pathLst>
                <a:path w="4445" h="634">
                  <a:moveTo>
                    <a:pt x="0" y="0"/>
                  </a:moveTo>
                  <a:lnTo>
                    <a:pt x="4102" y="546"/>
                  </a:lnTo>
                </a:path>
              </a:pathLst>
            </a:custGeom>
            <a:ln w="25400">
              <a:solidFill>
                <a:srgbClr val="FFE453"/>
              </a:solidFill>
            </a:ln>
          </p:spPr>
          <p:txBody>
            <a:bodyPr wrap="square" lIns="0" tIns="0" rIns="0" bIns="0" rtlCol="0"/>
            <a:lstStyle/>
            <a:p>
              <a:endParaRPr/>
            </a:p>
          </p:txBody>
        </p:sp>
        <p:sp>
          <p:nvSpPr>
            <p:cNvPr id="10885" name="object 10885"/>
            <p:cNvSpPr/>
            <p:nvPr/>
          </p:nvSpPr>
          <p:spPr>
            <a:xfrm>
              <a:off x="6029591" y="8632431"/>
              <a:ext cx="3175" cy="635"/>
            </a:xfrm>
            <a:custGeom>
              <a:avLst/>
              <a:gdLst/>
              <a:ahLst/>
              <a:cxnLst/>
              <a:rect l="l" t="t" r="r" b="b"/>
              <a:pathLst>
                <a:path w="3175" h="634">
                  <a:moveTo>
                    <a:pt x="2596" y="301"/>
                  </a:moveTo>
                  <a:lnTo>
                    <a:pt x="0" y="0"/>
                  </a:lnTo>
                </a:path>
              </a:pathLst>
            </a:custGeom>
            <a:ln w="25400">
              <a:solidFill>
                <a:srgbClr val="FFE448"/>
              </a:solidFill>
            </a:ln>
          </p:spPr>
          <p:txBody>
            <a:bodyPr wrap="square" lIns="0" tIns="0" rIns="0" bIns="0" rtlCol="0"/>
            <a:lstStyle/>
            <a:p>
              <a:endParaRPr/>
            </a:p>
          </p:txBody>
        </p:sp>
        <p:sp>
          <p:nvSpPr>
            <p:cNvPr id="10886" name="object 10886"/>
            <p:cNvSpPr/>
            <p:nvPr/>
          </p:nvSpPr>
          <p:spPr>
            <a:xfrm>
              <a:off x="5940348" y="8580666"/>
              <a:ext cx="32384" cy="19685"/>
            </a:xfrm>
            <a:custGeom>
              <a:avLst/>
              <a:gdLst/>
              <a:ahLst/>
              <a:cxnLst/>
              <a:rect l="l" t="t" r="r" b="b"/>
              <a:pathLst>
                <a:path w="32385" h="19684">
                  <a:moveTo>
                    <a:pt x="3962" y="0"/>
                  </a:moveTo>
                  <a:lnTo>
                    <a:pt x="0" y="177"/>
                  </a:lnTo>
                  <a:lnTo>
                    <a:pt x="9502" y="9777"/>
                  </a:lnTo>
                  <a:lnTo>
                    <a:pt x="14019" y="14470"/>
                  </a:lnTo>
                  <a:lnTo>
                    <a:pt x="18186" y="19062"/>
                  </a:lnTo>
                  <a:lnTo>
                    <a:pt x="23520" y="19100"/>
                  </a:lnTo>
                  <a:lnTo>
                    <a:pt x="28219" y="19215"/>
                  </a:lnTo>
                  <a:lnTo>
                    <a:pt x="32156" y="19418"/>
                  </a:lnTo>
                  <a:lnTo>
                    <a:pt x="15718" y="5246"/>
                  </a:lnTo>
                  <a:lnTo>
                    <a:pt x="10147" y="266"/>
                  </a:lnTo>
                  <a:lnTo>
                    <a:pt x="7277" y="101"/>
                  </a:lnTo>
                  <a:lnTo>
                    <a:pt x="3962" y="0"/>
                  </a:lnTo>
                  <a:close/>
                </a:path>
              </a:pathLst>
            </a:custGeom>
            <a:solidFill>
              <a:srgbClr val="FFE96A"/>
            </a:solidFill>
          </p:spPr>
          <p:txBody>
            <a:bodyPr wrap="square" lIns="0" tIns="0" rIns="0" bIns="0" rtlCol="0"/>
            <a:lstStyle/>
            <a:p>
              <a:endParaRPr/>
            </a:p>
          </p:txBody>
        </p:sp>
        <p:sp>
          <p:nvSpPr>
            <p:cNvPr id="10887" name="object 10887"/>
            <p:cNvSpPr/>
            <p:nvPr/>
          </p:nvSpPr>
          <p:spPr>
            <a:xfrm>
              <a:off x="5958535" y="8599728"/>
              <a:ext cx="13970" cy="635"/>
            </a:xfrm>
            <a:custGeom>
              <a:avLst/>
              <a:gdLst/>
              <a:ahLst/>
              <a:cxnLst/>
              <a:rect l="l" t="t" r="r" b="b"/>
              <a:pathLst>
                <a:path w="13970" h="634">
                  <a:moveTo>
                    <a:pt x="0" y="0"/>
                  </a:moveTo>
                  <a:lnTo>
                    <a:pt x="5334" y="38"/>
                  </a:lnTo>
                  <a:lnTo>
                    <a:pt x="10033" y="152"/>
                  </a:lnTo>
                  <a:lnTo>
                    <a:pt x="13970" y="355"/>
                  </a:lnTo>
                </a:path>
              </a:pathLst>
            </a:custGeom>
            <a:ln w="25400">
              <a:solidFill>
                <a:srgbClr val="FFE75F"/>
              </a:solidFill>
            </a:ln>
          </p:spPr>
          <p:txBody>
            <a:bodyPr wrap="square" lIns="0" tIns="0" rIns="0" bIns="0" rtlCol="0"/>
            <a:lstStyle/>
            <a:p>
              <a:endParaRPr/>
            </a:p>
          </p:txBody>
        </p:sp>
        <p:sp>
          <p:nvSpPr>
            <p:cNvPr id="10888" name="object 10888"/>
            <p:cNvSpPr/>
            <p:nvPr/>
          </p:nvSpPr>
          <p:spPr>
            <a:xfrm>
              <a:off x="5950496" y="8580933"/>
              <a:ext cx="22225" cy="19685"/>
            </a:xfrm>
            <a:custGeom>
              <a:avLst/>
              <a:gdLst/>
              <a:ahLst/>
              <a:cxnLst/>
              <a:rect l="l" t="t" r="r" b="b"/>
              <a:pathLst>
                <a:path w="22225" h="19684">
                  <a:moveTo>
                    <a:pt x="22009" y="19151"/>
                  </a:moveTo>
                  <a:lnTo>
                    <a:pt x="16694" y="14578"/>
                  </a:lnTo>
                  <a:lnTo>
                    <a:pt x="11175" y="9847"/>
                  </a:lnTo>
                  <a:lnTo>
                    <a:pt x="5571" y="4980"/>
                  </a:lnTo>
                  <a:lnTo>
                    <a:pt x="0" y="0"/>
                  </a:lnTo>
                </a:path>
              </a:pathLst>
            </a:custGeom>
            <a:ln w="25399">
              <a:solidFill>
                <a:srgbClr val="FFE762"/>
              </a:solidFill>
            </a:ln>
          </p:spPr>
          <p:txBody>
            <a:bodyPr wrap="square" lIns="0" tIns="0" rIns="0" bIns="0" rtlCol="0"/>
            <a:lstStyle/>
            <a:p>
              <a:endParaRPr/>
            </a:p>
          </p:txBody>
        </p:sp>
        <p:sp>
          <p:nvSpPr>
            <p:cNvPr id="10889" name="object 10889"/>
            <p:cNvSpPr/>
            <p:nvPr/>
          </p:nvSpPr>
          <p:spPr>
            <a:xfrm>
              <a:off x="5940348" y="8568144"/>
              <a:ext cx="10160" cy="26034"/>
            </a:xfrm>
            <a:custGeom>
              <a:avLst/>
              <a:gdLst/>
              <a:ahLst/>
              <a:cxnLst/>
              <a:rect l="l" t="t" r="r" b="b"/>
              <a:pathLst>
                <a:path w="10160" h="26034">
                  <a:moveTo>
                    <a:pt x="4723" y="0"/>
                  </a:moveTo>
                  <a:lnTo>
                    <a:pt x="0" y="0"/>
                  </a:lnTo>
                  <a:lnTo>
                    <a:pt x="0" y="25488"/>
                  </a:lnTo>
                  <a:lnTo>
                    <a:pt x="10147" y="25488"/>
                  </a:lnTo>
                  <a:lnTo>
                    <a:pt x="10147" y="5745"/>
                  </a:lnTo>
                  <a:lnTo>
                    <a:pt x="7066" y="2642"/>
                  </a:lnTo>
                  <a:lnTo>
                    <a:pt x="4723" y="0"/>
                  </a:lnTo>
                  <a:close/>
                </a:path>
              </a:pathLst>
            </a:custGeom>
            <a:solidFill>
              <a:srgbClr val="FFEB75"/>
            </a:solidFill>
          </p:spPr>
          <p:txBody>
            <a:bodyPr wrap="square" lIns="0" tIns="0" rIns="0" bIns="0" rtlCol="0"/>
            <a:lstStyle/>
            <a:p>
              <a:endParaRPr/>
            </a:p>
          </p:txBody>
        </p:sp>
        <p:sp>
          <p:nvSpPr>
            <p:cNvPr id="10890" name="object 10890"/>
            <p:cNvSpPr/>
            <p:nvPr/>
          </p:nvSpPr>
          <p:spPr>
            <a:xfrm>
              <a:off x="5940348" y="8580844"/>
              <a:ext cx="18415" cy="19050"/>
            </a:xfrm>
            <a:custGeom>
              <a:avLst/>
              <a:gdLst/>
              <a:ahLst/>
              <a:cxnLst/>
              <a:rect l="l" t="t" r="r" b="b"/>
              <a:pathLst>
                <a:path w="18414" h="19050">
                  <a:moveTo>
                    <a:pt x="0" y="0"/>
                  </a:moveTo>
                  <a:lnTo>
                    <a:pt x="4781" y="4827"/>
                  </a:lnTo>
                  <a:lnTo>
                    <a:pt x="9502" y="9599"/>
                  </a:lnTo>
                  <a:lnTo>
                    <a:pt x="14019" y="14292"/>
                  </a:lnTo>
                  <a:lnTo>
                    <a:pt x="18186" y="18884"/>
                  </a:lnTo>
                </a:path>
              </a:pathLst>
            </a:custGeom>
            <a:ln w="25400">
              <a:solidFill>
                <a:srgbClr val="FFEC72"/>
              </a:solidFill>
            </a:ln>
          </p:spPr>
          <p:txBody>
            <a:bodyPr wrap="square" lIns="0" tIns="0" rIns="0" bIns="0" rtlCol="0"/>
            <a:lstStyle/>
            <a:p>
              <a:endParaRPr/>
            </a:p>
          </p:txBody>
        </p:sp>
        <p:sp>
          <p:nvSpPr>
            <p:cNvPr id="10891" name="object 10891"/>
            <p:cNvSpPr/>
            <p:nvPr/>
          </p:nvSpPr>
          <p:spPr>
            <a:xfrm>
              <a:off x="5931217" y="8570734"/>
              <a:ext cx="19685" cy="10795"/>
            </a:xfrm>
            <a:custGeom>
              <a:avLst/>
              <a:gdLst/>
              <a:ahLst/>
              <a:cxnLst/>
              <a:rect l="l" t="t" r="r" b="b"/>
              <a:pathLst>
                <a:path w="19685" h="10795">
                  <a:moveTo>
                    <a:pt x="8737" y="12"/>
                  </a:moveTo>
                  <a:lnTo>
                    <a:pt x="5969" y="0"/>
                  </a:lnTo>
                  <a:lnTo>
                    <a:pt x="2997" y="50"/>
                  </a:lnTo>
                  <a:lnTo>
                    <a:pt x="0" y="355"/>
                  </a:lnTo>
                  <a:lnTo>
                    <a:pt x="2857" y="3619"/>
                  </a:lnTo>
                  <a:lnTo>
                    <a:pt x="5969" y="6883"/>
                  </a:lnTo>
                  <a:lnTo>
                    <a:pt x="9131" y="10109"/>
                  </a:lnTo>
                  <a:lnTo>
                    <a:pt x="13093" y="9931"/>
                  </a:lnTo>
                  <a:lnTo>
                    <a:pt x="16408" y="10033"/>
                  </a:lnTo>
                  <a:lnTo>
                    <a:pt x="19278" y="10198"/>
                  </a:lnTo>
                  <a:lnTo>
                    <a:pt x="15608" y="6858"/>
                  </a:lnTo>
                  <a:lnTo>
                    <a:pt x="12039" y="3441"/>
                  </a:lnTo>
                  <a:lnTo>
                    <a:pt x="8737" y="12"/>
                  </a:lnTo>
                  <a:close/>
                </a:path>
              </a:pathLst>
            </a:custGeom>
            <a:solidFill>
              <a:srgbClr val="FFEC77"/>
            </a:solidFill>
          </p:spPr>
          <p:txBody>
            <a:bodyPr wrap="square" lIns="0" tIns="0" rIns="0" bIns="0" rtlCol="0"/>
            <a:lstStyle/>
            <a:p>
              <a:endParaRPr/>
            </a:p>
          </p:txBody>
        </p:sp>
        <p:sp>
          <p:nvSpPr>
            <p:cNvPr id="10892" name="object 10892"/>
            <p:cNvSpPr/>
            <p:nvPr/>
          </p:nvSpPr>
          <p:spPr>
            <a:xfrm>
              <a:off x="5940348" y="8568144"/>
              <a:ext cx="10160" cy="26034"/>
            </a:xfrm>
            <a:custGeom>
              <a:avLst/>
              <a:gdLst/>
              <a:ahLst/>
              <a:cxnLst/>
              <a:rect l="l" t="t" r="r" b="b"/>
              <a:pathLst>
                <a:path w="10160" h="26034">
                  <a:moveTo>
                    <a:pt x="4723" y="0"/>
                  </a:moveTo>
                  <a:lnTo>
                    <a:pt x="0" y="0"/>
                  </a:lnTo>
                  <a:lnTo>
                    <a:pt x="0" y="25488"/>
                  </a:lnTo>
                  <a:lnTo>
                    <a:pt x="10147" y="25488"/>
                  </a:lnTo>
                  <a:lnTo>
                    <a:pt x="10147" y="5745"/>
                  </a:lnTo>
                  <a:lnTo>
                    <a:pt x="7066" y="2642"/>
                  </a:lnTo>
                  <a:lnTo>
                    <a:pt x="4723" y="0"/>
                  </a:lnTo>
                  <a:close/>
                </a:path>
              </a:pathLst>
            </a:custGeom>
            <a:solidFill>
              <a:srgbClr val="FFEB75"/>
            </a:solidFill>
          </p:spPr>
          <p:txBody>
            <a:bodyPr wrap="square" lIns="0" tIns="0" rIns="0" bIns="0" rtlCol="0"/>
            <a:lstStyle/>
            <a:p>
              <a:endParaRPr/>
            </a:p>
          </p:txBody>
        </p:sp>
        <p:sp>
          <p:nvSpPr>
            <p:cNvPr id="10893" name="object 10893"/>
            <p:cNvSpPr/>
            <p:nvPr/>
          </p:nvSpPr>
          <p:spPr>
            <a:xfrm>
              <a:off x="5939955" y="8570747"/>
              <a:ext cx="10795" cy="10795"/>
            </a:xfrm>
            <a:custGeom>
              <a:avLst/>
              <a:gdLst/>
              <a:ahLst/>
              <a:cxnLst/>
              <a:rect l="l" t="t" r="r" b="b"/>
              <a:pathLst>
                <a:path w="10795" h="10795">
                  <a:moveTo>
                    <a:pt x="10540" y="10185"/>
                  </a:moveTo>
                  <a:lnTo>
                    <a:pt x="0" y="0"/>
                  </a:lnTo>
                </a:path>
              </a:pathLst>
            </a:custGeom>
            <a:ln w="25400">
              <a:solidFill>
                <a:srgbClr val="FFE86C"/>
              </a:solidFill>
            </a:ln>
          </p:spPr>
          <p:txBody>
            <a:bodyPr wrap="square" lIns="0" tIns="0" rIns="0" bIns="0" rtlCol="0"/>
            <a:lstStyle/>
            <a:p>
              <a:endParaRPr/>
            </a:p>
          </p:txBody>
        </p:sp>
        <p:sp>
          <p:nvSpPr>
            <p:cNvPr id="10894" name="object 10894"/>
            <p:cNvSpPr/>
            <p:nvPr/>
          </p:nvSpPr>
          <p:spPr>
            <a:xfrm>
              <a:off x="5931217" y="8570747"/>
              <a:ext cx="8890" cy="635"/>
            </a:xfrm>
            <a:custGeom>
              <a:avLst/>
              <a:gdLst/>
              <a:ahLst/>
              <a:cxnLst/>
              <a:rect l="l" t="t" r="r" b="b"/>
              <a:pathLst>
                <a:path w="8889" h="634">
                  <a:moveTo>
                    <a:pt x="8737" y="0"/>
                  </a:moveTo>
                  <a:lnTo>
                    <a:pt x="0" y="342"/>
                  </a:lnTo>
                </a:path>
              </a:pathLst>
            </a:custGeom>
            <a:ln w="25400">
              <a:solidFill>
                <a:srgbClr val="FFEC7B"/>
              </a:solidFill>
            </a:ln>
          </p:spPr>
          <p:txBody>
            <a:bodyPr wrap="square" lIns="0" tIns="0" rIns="0" bIns="0" rtlCol="0"/>
            <a:lstStyle/>
            <a:p>
              <a:endParaRPr/>
            </a:p>
          </p:txBody>
        </p:sp>
        <p:sp>
          <p:nvSpPr>
            <p:cNvPr id="10895" name="object 10895"/>
            <p:cNvSpPr/>
            <p:nvPr/>
          </p:nvSpPr>
          <p:spPr>
            <a:xfrm>
              <a:off x="5931217" y="8571090"/>
              <a:ext cx="9525" cy="10160"/>
            </a:xfrm>
            <a:custGeom>
              <a:avLst/>
              <a:gdLst/>
              <a:ahLst/>
              <a:cxnLst/>
              <a:rect l="l" t="t" r="r" b="b"/>
              <a:pathLst>
                <a:path w="9525" h="10159">
                  <a:moveTo>
                    <a:pt x="0" y="0"/>
                  </a:moveTo>
                  <a:lnTo>
                    <a:pt x="9131" y="9753"/>
                  </a:lnTo>
                </a:path>
              </a:pathLst>
            </a:custGeom>
            <a:ln w="25400">
              <a:solidFill>
                <a:srgbClr val="FFEF82"/>
              </a:solidFill>
            </a:ln>
          </p:spPr>
          <p:txBody>
            <a:bodyPr wrap="square" lIns="0" tIns="0" rIns="0" bIns="0" rtlCol="0"/>
            <a:lstStyle/>
            <a:p>
              <a:endParaRPr/>
            </a:p>
          </p:txBody>
        </p:sp>
        <p:sp>
          <p:nvSpPr>
            <p:cNvPr id="10896" name="object 10896"/>
            <p:cNvSpPr/>
            <p:nvPr/>
          </p:nvSpPr>
          <p:spPr>
            <a:xfrm>
              <a:off x="5923623" y="8560435"/>
              <a:ext cx="16510" cy="10795"/>
            </a:xfrm>
            <a:custGeom>
              <a:avLst/>
              <a:gdLst/>
              <a:ahLst/>
              <a:cxnLst/>
              <a:rect l="l" t="t" r="r" b="b"/>
              <a:pathLst>
                <a:path w="16510" h="10795">
                  <a:moveTo>
                    <a:pt x="7378" y="0"/>
                  </a:moveTo>
                  <a:lnTo>
                    <a:pt x="5029" y="241"/>
                  </a:lnTo>
                  <a:lnTo>
                    <a:pt x="2565" y="546"/>
                  </a:lnTo>
                  <a:lnTo>
                    <a:pt x="0" y="927"/>
                  </a:lnTo>
                  <a:lnTo>
                    <a:pt x="2146" y="4152"/>
                  </a:lnTo>
                  <a:lnTo>
                    <a:pt x="4737" y="7404"/>
                  </a:lnTo>
                  <a:lnTo>
                    <a:pt x="7594" y="10655"/>
                  </a:lnTo>
                  <a:lnTo>
                    <a:pt x="10591" y="10350"/>
                  </a:lnTo>
                  <a:lnTo>
                    <a:pt x="13563" y="10299"/>
                  </a:lnTo>
                  <a:lnTo>
                    <a:pt x="16332" y="10312"/>
                  </a:lnTo>
                  <a:lnTo>
                    <a:pt x="13030" y="6883"/>
                  </a:lnTo>
                  <a:lnTo>
                    <a:pt x="9982" y="3429"/>
                  </a:lnTo>
                  <a:lnTo>
                    <a:pt x="7378" y="0"/>
                  </a:lnTo>
                  <a:close/>
                </a:path>
              </a:pathLst>
            </a:custGeom>
            <a:solidFill>
              <a:srgbClr val="FFEC7C"/>
            </a:solidFill>
          </p:spPr>
          <p:txBody>
            <a:bodyPr wrap="square" lIns="0" tIns="0" rIns="0" bIns="0" rtlCol="0"/>
            <a:lstStyle/>
            <a:p>
              <a:endParaRPr/>
            </a:p>
          </p:txBody>
        </p:sp>
        <p:sp>
          <p:nvSpPr>
            <p:cNvPr id="10897" name="object 10897"/>
            <p:cNvSpPr/>
            <p:nvPr/>
          </p:nvSpPr>
          <p:spPr>
            <a:xfrm>
              <a:off x="5931217" y="8570747"/>
              <a:ext cx="8890" cy="635"/>
            </a:xfrm>
            <a:custGeom>
              <a:avLst/>
              <a:gdLst/>
              <a:ahLst/>
              <a:cxnLst/>
              <a:rect l="l" t="t" r="r" b="b"/>
              <a:pathLst>
                <a:path w="8889" h="634">
                  <a:moveTo>
                    <a:pt x="0" y="342"/>
                  </a:moveTo>
                  <a:lnTo>
                    <a:pt x="8737" y="0"/>
                  </a:lnTo>
                </a:path>
              </a:pathLst>
            </a:custGeom>
            <a:ln w="25400">
              <a:solidFill>
                <a:srgbClr val="FFEC7B"/>
              </a:solidFill>
            </a:ln>
          </p:spPr>
          <p:txBody>
            <a:bodyPr wrap="square" lIns="0" tIns="0" rIns="0" bIns="0" rtlCol="0"/>
            <a:lstStyle/>
            <a:p>
              <a:endParaRPr/>
            </a:p>
          </p:txBody>
        </p:sp>
        <p:sp>
          <p:nvSpPr>
            <p:cNvPr id="10898" name="object 10898"/>
            <p:cNvSpPr/>
            <p:nvPr/>
          </p:nvSpPr>
          <p:spPr>
            <a:xfrm>
              <a:off x="5931001" y="8560435"/>
              <a:ext cx="9525" cy="10795"/>
            </a:xfrm>
            <a:custGeom>
              <a:avLst/>
              <a:gdLst/>
              <a:ahLst/>
              <a:cxnLst/>
              <a:rect l="l" t="t" r="r" b="b"/>
              <a:pathLst>
                <a:path w="9525" h="10795">
                  <a:moveTo>
                    <a:pt x="8953" y="10312"/>
                  </a:moveTo>
                  <a:lnTo>
                    <a:pt x="0" y="0"/>
                  </a:lnTo>
                </a:path>
              </a:pathLst>
            </a:custGeom>
            <a:ln w="25400">
              <a:solidFill>
                <a:srgbClr val="FFE970"/>
              </a:solidFill>
            </a:ln>
          </p:spPr>
          <p:txBody>
            <a:bodyPr wrap="square" lIns="0" tIns="0" rIns="0" bIns="0" rtlCol="0"/>
            <a:lstStyle/>
            <a:p>
              <a:endParaRPr/>
            </a:p>
          </p:txBody>
        </p:sp>
        <p:sp>
          <p:nvSpPr>
            <p:cNvPr id="10899" name="object 10899"/>
            <p:cNvSpPr/>
            <p:nvPr/>
          </p:nvSpPr>
          <p:spPr>
            <a:xfrm>
              <a:off x="5923623" y="8560435"/>
              <a:ext cx="7620" cy="1270"/>
            </a:xfrm>
            <a:custGeom>
              <a:avLst/>
              <a:gdLst/>
              <a:ahLst/>
              <a:cxnLst/>
              <a:rect l="l" t="t" r="r" b="b"/>
              <a:pathLst>
                <a:path w="7620" h="1270">
                  <a:moveTo>
                    <a:pt x="7378" y="0"/>
                  </a:moveTo>
                  <a:lnTo>
                    <a:pt x="0" y="927"/>
                  </a:lnTo>
                </a:path>
              </a:pathLst>
            </a:custGeom>
            <a:ln w="25400">
              <a:solidFill>
                <a:srgbClr val="FFED7D"/>
              </a:solidFill>
            </a:ln>
          </p:spPr>
          <p:txBody>
            <a:bodyPr wrap="square" lIns="0" tIns="0" rIns="0" bIns="0" rtlCol="0"/>
            <a:lstStyle/>
            <a:p>
              <a:endParaRPr/>
            </a:p>
          </p:txBody>
        </p:sp>
        <p:sp>
          <p:nvSpPr>
            <p:cNvPr id="10900" name="object 10900"/>
            <p:cNvSpPr/>
            <p:nvPr/>
          </p:nvSpPr>
          <p:spPr>
            <a:xfrm>
              <a:off x="5923623" y="8561362"/>
              <a:ext cx="7620" cy="10160"/>
            </a:xfrm>
            <a:custGeom>
              <a:avLst/>
              <a:gdLst/>
              <a:ahLst/>
              <a:cxnLst/>
              <a:rect l="l" t="t" r="r" b="b"/>
              <a:pathLst>
                <a:path w="7620" h="10159">
                  <a:moveTo>
                    <a:pt x="0" y="0"/>
                  </a:moveTo>
                  <a:lnTo>
                    <a:pt x="7594" y="9728"/>
                  </a:lnTo>
                </a:path>
              </a:pathLst>
            </a:custGeom>
            <a:ln w="25400">
              <a:solidFill>
                <a:srgbClr val="FFF087"/>
              </a:solidFill>
            </a:ln>
          </p:spPr>
          <p:txBody>
            <a:bodyPr wrap="square" lIns="0" tIns="0" rIns="0" bIns="0" rtlCol="0"/>
            <a:lstStyle/>
            <a:p>
              <a:endParaRPr/>
            </a:p>
          </p:txBody>
        </p:sp>
        <p:sp>
          <p:nvSpPr>
            <p:cNvPr id="10901" name="object 10901"/>
            <p:cNvSpPr/>
            <p:nvPr/>
          </p:nvSpPr>
          <p:spPr>
            <a:xfrm>
              <a:off x="5950496" y="8580933"/>
              <a:ext cx="31750" cy="20320"/>
            </a:xfrm>
            <a:custGeom>
              <a:avLst/>
              <a:gdLst/>
              <a:ahLst/>
              <a:cxnLst/>
              <a:rect l="l" t="t" r="r" b="b"/>
              <a:pathLst>
                <a:path w="31750" h="20320">
                  <a:moveTo>
                    <a:pt x="0" y="0"/>
                  </a:moveTo>
                  <a:lnTo>
                    <a:pt x="5571" y="4980"/>
                  </a:lnTo>
                  <a:lnTo>
                    <a:pt x="22009" y="19151"/>
                  </a:lnTo>
                  <a:lnTo>
                    <a:pt x="25933" y="19342"/>
                  </a:lnTo>
                  <a:lnTo>
                    <a:pt x="29121" y="19646"/>
                  </a:lnTo>
                  <a:lnTo>
                    <a:pt x="31432" y="20066"/>
                  </a:lnTo>
                  <a:lnTo>
                    <a:pt x="25139" y="15514"/>
                  </a:lnTo>
                  <a:lnTo>
                    <a:pt x="18910" y="10593"/>
                  </a:lnTo>
                  <a:lnTo>
                    <a:pt x="13199" y="5724"/>
                  </a:lnTo>
                  <a:lnTo>
                    <a:pt x="7546" y="558"/>
                  </a:lnTo>
                  <a:lnTo>
                    <a:pt x="5334" y="419"/>
                  </a:lnTo>
                  <a:lnTo>
                    <a:pt x="2882" y="165"/>
                  </a:lnTo>
                  <a:lnTo>
                    <a:pt x="0" y="0"/>
                  </a:lnTo>
                  <a:close/>
                </a:path>
              </a:pathLst>
            </a:custGeom>
            <a:solidFill>
              <a:srgbClr val="FFE55A"/>
            </a:solidFill>
          </p:spPr>
          <p:txBody>
            <a:bodyPr wrap="square" lIns="0" tIns="0" rIns="0" bIns="0" rtlCol="0"/>
            <a:lstStyle/>
            <a:p>
              <a:endParaRPr/>
            </a:p>
          </p:txBody>
        </p:sp>
        <p:sp>
          <p:nvSpPr>
            <p:cNvPr id="10902" name="object 10902"/>
            <p:cNvSpPr/>
            <p:nvPr/>
          </p:nvSpPr>
          <p:spPr>
            <a:xfrm>
              <a:off x="5972505" y="8600084"/>
              <a:ext cx="9525" cy="1270"/>
            </a:xfrm>
            <a:custGeom>
              <a:avLst/>
              <a:gdLst/>
              <a:ahLst/>
              <a:cxnLst/>
              <a:rect l="l" t="t" r="r" b="b"/>
              <a:pathLst>
                <a:path w="9525" h="1270">
                  <a:moveTo>
                    <a:pt x="0" y="0"/>
                  </a:moveTo>
                  <a:lnTo>
                    <a:pt x="9423" y="914"/>
                  </a:lnTo>
                </a:path>
              </a:pathLst>
            </a:custGeom>
            <a:ln w="25400">
              <a:solidFill>
                <a:srgbClr val="FFE555"/>
              </a:solidFill>
            </a:ln>
          </p:spPr>
          <p:txBody>
            <a:bodyPr wrap="square" lIns="0" tIns="0" rIns="0" bIns="0" rtlCol="0"/>
            <a:lstStyle/>
            <a:p>
              <a:endParaRPr/>
            </a:p>
          </p:txBody>
        </p:sp>
        <p:sp>
          <p:nvSpPr>
            <p:cNvPr id="10903" name="object 10903"/>
            <p:cNvSpPr/>
            <p:nvPr/>
          </p:nvSpPr>
          <p:spPr>
            <a:xfrm>
              <a:off x="5958307" y="8581724"/>
              <a:ext cx="24130" cy="19685"/>
            </a:xfrm>
            <a:custGeom>
              <a:avLst/>
              <a:gdLst/>
              <a:ahLst/>
              <a:cxnLst/>
              <a:rect l="l" t="t" r="r" b="b"/>
              <a:pathLst>
                <a:path w="24129" h="19684">
                  <a:moveTo>
                    <a:pt x="23621" y="19274"/>
                  </a:moveTo>
                  <a:lnTo>
                    <a:pt x="17328" y="14722"/>
                  </a:lnTo>
                  <a:lnTo>
                    <a:pt x="11382" y="10034"/>
                  </a:lnTo>
                </a:path>
                <a:path w="24129" h="19684">
                  <a:moveTo>
                    <a:pt x="11099" y="9801"/>
                  </a:moveTo>
                  <a:lnTo>
                    <a:pt x="5389" y="4933"/>
                  </a:lnTo>
                  <a:lnTo>
                    <a:pt x="0" y="0"/>
                  </a:lnTo>
                </a:path>
              </a:pathLst>
            </a:custGeom>
            <a:ln w="25400">
              <a:solidFill>
                <a:srgbClr val="FFE354"/>
              </a:solidFill>
            </a:ln>
          </p:spPr>
          <p:txBody>
            <a:bodyPr wrap="square" lIns="0" tIns="0" rIns="0" bIns="0" rtlCol="0"/>
            <a:lstStyle/>
            <a:p>
              <a:endParaRPr/>
            </a:p>
          </p:txBody>
        </p:sp>
        <p:sp>
          <p:nvSpPr>
            <p:cNvPr id="10904" name="object 10904"/>
            <p:cNvSpPr/>
            <p:nvPr/>
          </p:nvSpPr>
          <p:spPr>
            <a:xfrm>
              <a:off x="5950496" y="8580933"/>
              <a:ext cx="7620" cy="635"/>
            </a:xfrm>
            <a:custGeom>
              <a:avLst/>
              <a:gdLst/>
              <a:ahLst/>
              <a:cxnLst/>
              <a:rect l="l" t="t" r="r" b="b"/>
              <a:pathLst>
                <a:path w="7620" h="634">
                  <a:moveTo>
                    <a:pt x="7546" y="558"/>
                  </a:moveTo>
                  <a:lnTo>
                    <a:pt x="0" y="0"/>
                  </a:lnTo>
                </a:path>
              </a:pathLst>
            </a:custGeom>
            <a:ln w="25400">
              <a:solidFill>
                <a:srgbClr val="FFE55F"/>
              </a:solidFill>
            </a:ln>
          </p:spPr>
          <p:txBody>
            <a:bodyPr wrap="square" lIns="0" tIns="0" rIns="0" bIns="0" rtlCol="0"/>
            <a:lstStyle/>
            <a:p>
              <a:endParaRPr/>
            </a:p>
          </p:txBody>
        </p:sp>
        <p:sp>
          <p:nvSpPr>
            <p:cNvPr id="10905" name="object 10905"/>
            <p:cNvSpPr/>
            <p:nvPr/>
          </p:nvSpPr>
          <p:spPr>
            <a:xfrm>
              <a:off x="5950496" y="8580933"/>
              <a:ext cx="22225" cy="19685"/>
            </a:xfrm>
            <a:custGeom>
              <a:avLst/>
              <a:gdLst/>
              <a:ahLst/>
              <a:cxnLst/>
              <a:rect l="l" t="t" r="r" b="b"/>
              <a:pathLst>
                <a:path w="22225" h="19684">
                  <a:moveTo>
                    <a:pt x="0" y="0"/>
                  </a:moveTo>
                  <a:lnTo>
                    <a:pt x="5571" y="4980"/>
                  </a:lnTo>
                  <a:lnTo>
                    <a:pt x="11175" y="9847"/>
                  </a:lnTo>
                  <a:lnTo>
                    <a:pt x="16694" y="14578"/>
                  </a:lnTo>
                  <a:lnTo>
                    <a:pt x="22009" y="19151"/>
                  </a:lnTo>
                </a:path>
              </a:pathLst>
            </a:custGeom>
            <a:ln w="25399">
              <a:solidFill>
                <a:srgbClr val="FFE762"/>
              </a:solidFill>
            </a:ln>
          </p:spPr>
          <p:txBody>
            <a:bodyPr wrap="square" lIns="0" tIns="0" rIns="0" bIns="0" rtlCol="0"/>
            <a:lstStyle/>
            <a:p>
              <a:endParaRPr/>
            </a:p>
          </p:txBody>
        </p:sp>
        <p:sp>
          <p:nvSpPr>
            <p:cNvPr id="10906" name="object 10906"/>
            <p:cNvSpPr/>
            <p:nvPr/>
          </p:nvSpPr>
          <p:spPr>
            <a:xfrm>
              <a:off x="5931001" y="8559839"/>
              <a:ext cx="27305" cy="22225"/>
            </a:xfrm>
            <a:custGeom>
              <a:avLst/>
              <a:gdLst/>
              <a:ahLst/>
              <a:cxnLst/>
              <a:rect l="l" t="t" r="r" b="b"/>
              <a:pathLst>
                <a:path w="27304" h="22225">
                  <a:moveTo>
                    <a:pt x="6706" y="0"/>
                  </a:moveTo>
                  <a:lnTo>
                    <a:pt x="4584" y="138"/>
                  </a:lnTo>
                  <a:lnTo>
                    <a:pt x="2349" y="329"/>
                  </a:lnTo>
                  <a:lnTo>
                    <a:pt x="0" y="596"/>
                  </a:lnTo>
                  <a:lnTo>
                    <a:pt x="4215" y="5756"/>
                  </a:lnTo>
                  <a:lnTo>
                    <a:pt x="8987" y="10947"/>
                  </a:lnTo>
                  <a:lnTo>
                    <a:pt x="14085" y="16033"/>
                  </a:lnTo>
                  <a:lnTo>
                    <a:pt x="19494" y="21093"/>
                  </a:lnTo>
                  <a:lnTo>
                    <a:pt x="22377" y="21259"/>
                  </a:lnTo>
                  <a:lnTo>
                    <a:pt x="24828" y="21513"/>
                  </a:lnTo>
                  <a:lnTo>
                    <a:pt x="27040" y="21652"/>
                  </a:lnTo>
                  <a:lnTo>
                    <a:pt x="21621" y="16344"/>
                  </a:lnTo>
                  <a:lnTo>
                    <a:pt x="16381" y="10911"/>
                  </a:lnTo>
                  <a:lnTo>
                    <a:pt x="11454" y="5479"/>
                  </a:lnTo>
                  <a:lnTo>
                    <a:pt x="6706" y="0"/>
                  </a:lnTo>
                  <a:close/>
                </a:path>
              </a:pathLst>
            </a:custGeom>
            <a:solidFill>
              <a:srgbClr val="FFE562"/>
            </a:solidFill>
          </p:spPr>
          <p:txBody>
            <a:bodyPr wrap="square" lIns="0" tIns="0" rIns="0" bIns="0" rtlCol="0"/>
            <a:lstStyle/>
            <a:p>
              <a:endParaRPr/>
            </a:p>
          </p:txBody>
        </p:sp>
        <p:sp>
          <p:nvSpPr>
            <p:cNvPr id="10907" name="object 10907"/>
            <p:cNvSpPr/>
            <p:nvPr/>
          </p:nvSpPr>
          <p:spPr>
            <a:xfrm>
              <a:off x="5950496" y="8580933"/>
              <a:ext cx="7620" cy="635"/>
            </a:xfrm>
            <a:custGeom>
              <a:avLst/>
              <a:gdLst/>
              <a:ahLst/>
              <a:cxnLst/>
              <a:rect l="l" t="t" r="r" b="b"/>
              <a:pathLst>
                <a:path w="7620" h="634">
                  <a:moveTo>
                    <a:pt x="0" y="0"/>
                  </a:moveTo>
                  <a:lnTo>
                    <a:pt x="7546" y="558"/>
                  </a:lnTo>
                </a:path>
              </a:pathLst>
            </a:custGeom>
            <a:ln w="25400">
              <a:solidFill>
                <a:srgbClr val="FFE55F"/>
              </a:solidFill>
            </a:ln>
          </p:spPr>
          <p:txBody>
            <a:bodyPr wrap="square" lIns="0" tIns="0" rIns="0" bIns="0" rtlCol="0"/>
            <a:lstStyle/>
            <a:p>
              <a:endParaRPr/>
            </a:p>
          </p:txBody>
        </p:sp>
        <p:sp>
          <p:nvSpPr>
            <p:cNvPr id="10908" name="object 10908"/>
            <p:cNvSpPr/>
            <p:nvPr/>
          </p:nvSpPr>
          <p:spPr>
            <a:xfrm>
              <a:off x="5938207" y="8560402"/>
              <a:ext cx="19685" cy="20955"/>
            </a:xfrm>
            <a:custGeom>
              <a:avLst/>
              <a:gdLst/>
              <a:ahLst/>
              <a:cxnLst/>
              <a:rect l="l" t="t" r="r" b="b"/>
              <a:pathLst>
                <a:path w="19685" h="20954">
                  <a:moveTo>
                    <a:pt x="19519" y="20770"/>
                  </a:moveTo>
                  <a:lnTo>
                    <a:pt x="14415" y="15780"/>
                  </a:lnTo>
                  <a:lnTo>
                    <a:pt x="9714" y="10894"/>
                  </a:lnTo>
                </a:path>
                <a:path w="19685" h="20954">
                  <a:moveTo>
                    <a:pt x="8620" y="9721"/>
                  </a:moveTo>
                  <a:lnTo>
                    <a:pt x="4248" y="4915"/>
                  </a:lnTo>
                  <a:lnTo>
                    <a:pt x="0" y="0"/>
                  </a:lnTo>
                </a:path>
              </a:pathLst>
            </a:custGeom>
            <a:ln w="25400">
              <a:solidFill>
                <a:srgbClr val="FFE155"/>
              </a:solidFill>
            </a:ln>
          </p:spPr>
          <p:txBody>
            <a:bodyPr wrap="square" lIns="0" tIns="0" rIns="0" bIns="0" rtlCol="0"/>
            <a:lstStyle/>
            <a:p>
              <a:endParaRPr/>
            </a:p>
          </p:txBody>
        </p:sp>
        <p:sp>
          <p:nvSpPr>
            <p:cNvPr id="10909" name="object 10909"/>
            <p:cNvSpPr/>
            <p:nvPr/>
          </p:nvSpPr>
          <p:spPr>
            <a:xfrm>
              <a:off x="5931001" y="8559839"/>
              <a:ext cx="6985" cy="635"/>
            </a:xfrm>
            <a:custGeom>
              <a:avLst/>
              <a:gdLst/>
              <a:ahLst/>
              <a:cxnLst/>
              <a:rect l="l" t="t" r="r" b="b"/>
              <a:pathLst>
                <a:path w="6985" h="634">
                  <a:moveTo>
                    <a:pt x="6706" y="0"/>
                  </a:moveTo>
                  <a:lnTo>
                    <a:pt x="0" y="595"/>
                  </a:lnTo>
                </a:path>
              </a:pathLst>
            </a:custGeom>
            <a:ln w="25400">
              <a:solidFill>
                <a:srgbClr val="FFE464"/>
              </a:solidFill>
            </a:ln>
          </p:spPr>
          <p:txBody>
            <a:bodyPr wrap="square" lIns="0" tIns="0" rIns="0" bIns="0" rtlCol="0"/>
            <a:lstStyle/>
            <a:p>
              <a:endParaRPr/>
            </a:p>
          </p:txBody>
        </p:sp>
        <p:sp>
          <p:nvSpPr>
            <p:cNvPr id="10910" name="object 10910"/>
            <p:cNvSpPr/>
            <p:nvPr/>
          </p:nvSpPr>
          <p:spPr>
            <a:xfrm>
              <a:off x="5931001" y="8560435"/>
              <a:ext cx="19685" cy="20955"/>
            </a:xfrm>
            <a:custGeom>
              <a:avLst/>
              <a:gdLst/>
              <a:ahLst/>
              <a:cxnLst/>
              <a:rect l="l" t="t" r="r" b="b"/>
              <a:pathLst>
                <a:path w="19685" h="20954">
                  <a:moveTo>
                    <a:pt x="0" y="0"/>
                  </a:moveTo>
                  <a:lnTo>
                    <a:pt x="4215" y="5160"/>
                  </a:lnTo>
                  <a:lnTo>
                    <a:pt x="8951" y="10315"/>
                  </a:lnTo>
                  <a:lnTo>
                    <a:pt x="14085" y="15437"/>
                  </a:lnTo>
                  <a:lnTo>
                    <a:pt x="19494" y="20497"/>
                  </a:lnTo>
                </a:path>
              </a:pathLst>
            </a:custGeom>
            <a:ln w="25400">
              <a:solidFill>
                <a:srgbClr val="FFE86D"/>
              </a:solidFill>
            </a:ln>
          </p:spPr>
          <p:txBody>
            <a:bodyPr wrap="square" lIns="0" tIns="0" rIns="0" bIns="0" rtlCol="0"/>
            <a:lstStyle/>
            <a:p>
              <a:endParaRPr/>
            </a:p>
          </p:txBody>
        </p:sp>
        <p:sp>
          <p:nvSpPr>
            <p:cNvPr id="10911" name="object 10911"/>
            <p:cNvSpPr/>
            <p:nvPr/>
          </p:nvSpPr>
          <p:spPr>
            <a:xfrm>
              <a:off x="5872607" y="8544115"/>
              <a:ext cx="15875" cy="27305"/>
            </a:xfrm>
            <a:custGeom>
              <a:avLst/>
              <a:gdLst/>
              <a:ahLst/>
              <a:cxnLst/>
              <a:rect l="l" t="t" r="r" b="b"/>
              <a:pathLst>
                <a:path w="15875" h="27304">
                  <a:moveTo>
                    <a:pt x="3873" y="0"/>
                  </a:moveTo>
                  <a:lnTo>
                    <a:pt x="1650" y="2197"/>
                  </a:lnTo>
                  <a:lnTo>
                    <a:pt x="0" y="2844"/>
                  </a:lnTo>
                  <a:lnTo>
                    <a:pt x="3415" y="9139"/>
                  </a:lnTo>
                  <a:lnTo>
                    <a:pt x="6350" y="15284"/>
                  </a:lnTo>
                  <a:lnTo>
                    <a:pt x="8836" y="21200"/>
                  </a:lnTo>
                  <a:lnTo>
                    <a:pt x="10909" y="26809"/>
                  </a:lnTo>
                  <a:lnTo>
                    <a:pt x="15824" y="25273"/>
                  </a:lnTo>
                  <a:lnTo>
                    <a:pt x="13356" y="19036"/>
                  </a:lnTo>
                  <a:lnTo>
                    <a:pt x="10553" y="12717"/>
                  </a:lnTo>
                  <a:lnTo>
                    <a:pt x="7398" y="6358"/>
                  </a:lnTo>
                  <a:lnTo>
                    <a:pt x="3873" y="0"/>
                  </a:lnTo>
                  <a:close/>
                </a:path>
              </a:pathLst>
            </a:custGeom>
            <a:solidFill>
              <a:srgbClr val="FFE95A"/>
            </a:solidFill>
          </p:spPr>
          <p:txBody>
            <a:bodyPr wrap="square" lIns="0" tIns="0" rIns="0" bIns="0" rtlCol="0"/>
            <a:lstStyle/>
            <a:p>
              <a:endParaRPr/>
            </a:p>
          </p:txBody>
        </p:sp>
        <p:sp>
          <p:nvSpPr>
            <p:cNvPr id="10912" name="object 10912"/>
            <p:cNvSpPr/>
            <p:nvPr/>
          </p:nvSpPr>
          <p:spPr>
            <a:xfrm>
              <a:off x="5883516" y="8569388"/>
              <a:ext cx="5080" cy="1905"/>
            </a:xfrm>
            <a:custGeom>
              <a:avLst/>
              <a:gdLst/>
              <a:ahLst/>
              <a:cxnLst/>
              <a:rect l="l" t="t" r="r" b="b"/>
              <a:pathLst>
                <a:path w="5079" h="1904">
                  <a:moveTo>
                    <a:pt x="0" y="1536"/>
                  </a:moveTo>
                  <a:lnTo>
                    <a:pt x="4914" y="0"/>
                  </a:lnTo>
                </a:path>
              </a:pathLst>
            </a:custGeom>
            <a:ln w="25399">
              <a:solidFill>
                <a:srgbClr val="FFEA5C"/>
              </a:solidFill>
            </a:ln>
          </p:spPr>
          <p:txBody>
            <a:bodyPr wrap="square" lIns="0" tIns="0" rIns="0" bIns="0" rtlCol="0"/>
            <a:lstStyle/>
            <a:p>
              <a:endParaRPr/>
            </a:p>
          </p:txBody>
        </p:sp>
        <p:sp>
          <p:nvSpPr>
            <p:cNvPr id="10913" name="object 10913"/>
            <p:cNvSpPr/>
            <p:nvPr/>
          </p:nvSpPr>
          <p:spPr>
            <a:xfrm>
              <a:off x="5876480" y="8544115"/>
              <a:ext cx="12065" cy="25400"/>
            </a:xfrm>
            <a:custGeom>
              <a:avLst/>
              <a:gdLst/>
              <a:ahLst/>
              <a:cxnLst/>
              <a:rect l="l" t="t" r="r" b="b"/>
              <a:pathLst>
                <a:path w="12064" h="25400">
                  <a:moveTo>
                    <a:pt x="11950" y="25273"/>
                  </a:moveTo>
                  <a:lnTo>
                    <a:pt x="9483" y="19036"/>
                  </a:lnTo>
                  <a:lnTo>
                    <a:pt x="6680" y="12717"/>
                  </a:lnTo>
                  <a:lnTo>
                    <a:pt x="3524" y="6358"/>
                  </a:lnTo>
                  <a:lnTo>
                    <a:pt x="0" y="0"/>
                  </a:lnTo>
                </a:path>
              </a:pathLst>
            </a:custGeom>
            <a:ln w="25400">
              <a:solidFill>
                <a:srgbClr val="FFEB62"/>
              </a:solidFill>
            </a:ln>
          </p:spPr>
          <p:txBody>
            <a:bodyPr wrap="square" lIns="0" tIns="0" rIns="0" bIns="0" rtlCol="0"/>
            <a:lstStyle/>
            <a:p>
              <a:endParaRPr/>
            </a:p>
          </p:txBody>
        </p:sp>
        <p:sp>
          <p:nvSpPr>
            <p:cNvPr id="10914" name="object 10914"/>
            <p:cNvSpPr/>
            <p:nvPr/>
          </p:nvSpPr>
          <p:spPr>
            <a:xfrm>
              <a:off x="5872607" y="8544115"/>
              <a:ext cx="4445" cy="3175"/>
            </a:xfrm>
            <a:custGeom>
              <a:avLst/>
              <a:gdLst/>
              <a:ahLst/>
              <a:cxnLst/>
              <a:rect l="l" t="t" r="r" b="b"/>
              <a:pathLst>
                <a:path w="4445" h="3175">
                  <a:moveTo>
                    <a:pt x="3873" y="0"/>
                  </a:moveTo>
                  <a:lnTo>
                    <a:pt x="0" y="2844"/>
                  </a:lnTo>
                </a:path>
              </a:pathLst>
            </a:custGeom>
            <a:ln w="25400">
              <a:solidFill>
                <a:srgbClr val="FFE858"/>
              </a:solidFill>
            </a:ln>
          </p:spPr>
          <p:txBody>
            <a:bodyPr wrap="square" lIns="0" tIns="0" rIns="0" bIns="0" rtlCol="0"/>
            <a:lstStyle/>
            <a:p>
              <a:endParaRPr/>
            </a:p>
          </p:txBody>
        </p:sp>
        <p:sp>
          <p:nvSpPr>
            <p:cNvPr id="10915" name="object 10915"/>
            <p:cNvSpPr/>
            <p:nvPr/>
          </p:nvSpPr>
          <p:spPr>
            <a:xfrm>
              <a:off x="5872607" y="8546960"/>
              <a:ext cx="11430" cy="24130"/>
            </a:xfrm>
            <a:custGeom>
              <a:avLst/>
              <a:gdLst/>
              <a:ahLst/>
              <a:cxnLst/>
              <a:rect l="l" t="t" r="r" b="b"/>
              <a:pathLst>
                <a:path w="11429" h="24129">
                  <a:moveTo>
                    <a:pt x="0" y="0"/>
                  </a:moveTo>
                  <a:lnTo>
                    <a:pt x="3415" y="6294"/>
                  </a:lnTo>
                  <a:lnTo>
                    <a:pt x="6350" y="12439"/>
                  </a:lnTo>
                  <a:lnTo>
                    <a:pt x="8836" y="18355"/>
                  </a:lnTo>
                  <a:lnTo>
                    <a:pt x="10909" y="23964"/>
                  </a:lnTo>
                </a:path>
              </a:pathLst>
            </a:custGeom>
            <a:ln w="25400">
              <a:solidFill>
                <a:srgbClr val="FFE752"/>
              </a:solidFill>
            </a:ln>
          </p:spPr>
          <p:txBody>
            <a:bodyPr wrap="square" lIns="0" tIns="0" rIns="0" bIns="0" rtlCol="0"/>
            <a:lstStyle/>
            <a:p>
              <a:endParaRPr/>
            </a:p>
          </p:txBody>
        </p:sp>
        <p:sp>
          <p:nvSpPr>
            <p:cNvPr id="10916" name="object 10916"/>
            <p:cNvSpPr/>
            <p:nvPr/>
          </p:nvSpPr>
          <p:spPr>
            <a:xfrm>
              <a:off x="5853417" y="8519642"/>
              <a:ext cx="23495" cy="27940"/>
            </a:xfrm>
            <a:custGeom>
              <a:avLst/>
              <a:gdLst/>
              <a:ahLst/>
              <a:cxnLst/>
              <a:rect l="l" t="t" r="r" b="b"/>
              <a:pathLst>
                <a:path w="23495" h="27940">
                  <a:moveTo>
                    <a:pt x="4914" y="0"/>
                  </a:moveTo>
                  <a:lnTo>
                    <a:pt x="0" y="2171"/>
                  </a:lnTo>
                  <a:lnTo>
                    <a:pt x="5696" y="8297"/>
                  </a:lnTo>
                  <a:lnTo>
                    <a:pt x="10771" y="14582"/>
                  </a:lnTo>
                  <a:lnTo>
                    <a:pt x="15257" y="20949"/>
                  </a:lnTo>
                  <a:lnTo>
                    <a:pt x="19189" y="27317"/>
                  </a:lnTo>
                  <a:lnTo>
                    <a:pt x="20840" y="26670"/>
                  </a:lnTo>
                  <a:lnTo>
                    <a:pt x="23063" y="24472"/>
                  </a:lnTo>
                  <a:lnTo>
                    <a:pt x="19152" y="18162"/>
                  </a:lnTo>
                  <a:lnTo>
                    <a:pt x="14836" y="11950"/>
                  </a:lnTo>
                  <a:lnTo>
                    <a:pt x="10097" y="5881"/>
                  </a:lnTo>
                  <a:lnTo>
                    <a:pt x="4914" y="0"/>
                  </a:lnTo>
                  <a:close/>
                </a:path>
              </a:pathLst>
            </a:custGeom>
            <a:solidFill>
              <a:srgbClr val="FFE554"/>
            </a:solidFill>
          </p:spPr>
          <p:txBody>
            <a:bodyPr wrap="square" lIns="0" tIns="0" rIns="0" bIns="0" rtlCol="0"/>
            <a:lstStyle/>
            <a:p>
              <a:endParaRPr/>
            </a:p>
          </p:txBody>
        </p:sp>
        <p:sp>
          <p:nvSpPr>
            <p:cNvPr id="10917" name="object 10917"/>
            <p:cNvSpPr/>
            <p:nvPr/>
          </p:nvSpPr>
          <p:spPr>
            <a:xfrm>
              <a:off x="5872607" y="8544115"/>
              <a:ext cx="4445" cy="3175"/>
            </a:xfrm>
            <a:custGeom>
              <a:avLst/>
              <a:gdLst/>
              <a:ahLst/>
              <a:cxnLst/>
              <a:rect l="l" t="t" r="r" b="b"/>
              <a:pathLst>
                <a:path w="4445" h="3175">
                  <a:moveTo>
                    <a:pt x="0" y="2844"/>
                  </a:moveTo>
                  <a:lnTo>
                    <a:pt x="3873" y="0"/>
                  </a:lnTo>
                </a:path>
              </a:pathLst>
            </a:custGeom>
            <a:ln w="25400">
              <a:solidFill>
                <a:srgbClr val="FFE858"/>
              </a:solidFill>
            </a:ln>
          </p:spPr>
          <p:txBody>
            <a:bodyPr wrap="square" lIns="0" tIns="0" rIns="0" bIns="0" rtlCol="0"/>
            <a:lstStyle/>
            <a:p>
              <a:endParaRPr/>
            </a:p>
          </p:txBody>
        </p:sp>
        <p:sp>
          <p:nvSpPr>
            <p:cNvPr id="10918" name="object 10918"/>
            <p:cNvSpPr/>
            <p:nvPr/>
          </p:nvSpPr>
          <p:spPr>
            <a:xfrm>
              <a:off x="5858332" y="8519642"/>
              <a:ext cx="18415" cy="24765"/>
            </a:xfrm>
            <a:custGeom>
              <a:avLst/>
              <a:gdLst/>
              <a:ahLst/>
              <a:cxnLst/>
              <a:rect l="l" t="t" r="r" b="b"/>
              <a:pathLst>
                <a:path w="18414" h="24765">
                  <a:moveTo>
                    <a:pt x="18148" y="24472"/>
                  </a:moveTo>
                  <a:lnTo>
                    <a:pt x="14237" y="18162"/>
                  </a:lnTo>
                  <a:lnTo>
                    <a:pt x="9921" y="11950"/>
                  </a:lnTo>
                  <a:lnTo>
                    <a:pt x="5182" y="5881"/>
                  </a:lnTo>
                  <a:lnTo>
                    <a:pt x="0" y="0"/>
                  </a:lnTo>
                </a:path>
              </a:pathLst>
            </a:custGeom>
            <a:ln w="25399">
              <a:solidFill>
                <a:srgbClr val="FFE75C"/>
              </a:solidFill>
            </a:ln>
          </p:spPr>
          <p:txBody>
            <a:bodyPr wrap="square" lIns="0" tIns="0" rIns="0" bIns="0" rtlCol="0"/>
            <a:lstStyle/>
            <a:p>
              <a:endParaRPr/>
            </a:p>
          </p:txBody>
        </p:sp>
        <p:sp>
          <p:nvSpPr>
            <p:cNvPr id="10919" name="object 10919"/>
            <p:cNvSpPr/>
            <p:nvPr/>
          </p:nvSpPr>
          <p:spPr>
            <a:xfrm>
              <a:off x="5853417" y="8519642"/>
              <a:ext cx="5080" cy="2540"/>
            </a:xfrm>
            <a:custGeom>
              <a:avLst/>
              <a:gdLst/>
              <a:ahLst/>
              <a:cxnLst/>
              <a:rect l="l" t="t" r="r" b="b"/>
              <a:pathLst>
                <a:path w="5079" h="2540">
                  <a:moveTo>
                    <a:pt x="4914" y="0"/>
                  </a:moveTo>
                  <a:lnTo>
                    <a:pt x="0" y="2171"/>
                  </a:lnTo>
                </a:path>
              </a:pathLst>
            </a:custGeom>
            <a:ln w="25400">
              <a:solidFill>
                <a:srgbClr val="FFE350"/>
              </a:solidFill>
            </a:ln>
          </p:spPr>
          <p:txBody>
            <a:bodyPr wrap="square" lIns="0" tIns="0" rIns="0" bIns="0" rtlCol="0"/>
            <a:lstStyle/>
            <a:p>
              <a:endParaRPr/>
            </a:p>
          </p:txBody>
        </p:sp>
        <p:sp>
          <p:nvSpPr>
            <p:cNvPr id="10920" name="object 10920"/>
            <p:cNvSpPr/>
            <p:nvPr/>
          </p:nvSpPr>
          <p:spPr>
            <a:xfrm>
              <a:off x="5853417" y="8521814"/>
              <a:ext cx="19685" cy="25400"/>
            </a:xfrm>
            <a:custGeom>
              <a:avLst/>
              <a:gdLst/>
              <a:ahLst/>
              <a:cxnLst/>
              <a:rect l="l" t="t" r="r" b="b"/>
              <a:pathLst>
                <a:path w="19685" h="25400">
                  <a:moveTo>
                    <a:pt x="0" y="0"/>
                  </a:moveTo>
                  <a:lnTo>
                    <a:pt x="5696" y="6125"/>
                  </a:lnTo>
                  <a:lnTo>
                    <a:pt x="10771" y="12411"/>
                  </a:lnTo>
                  <a:lnTo>
                    <a:pt x="15257" y="18777"/>
                  </a:lnTo>
                  <a:lnTo>
                    <a:pt x="19189" y="25145"/>
                  </a:lnTo>
                </a:path>
              </a:pathLst>
            </a:custGeom>
            <a:ln w="25400">
              <a:solidFill>
                <a:srgbClr val="FFE44B"/>
              </a:solidFill>
            </a:ln>
          </p:spPr>
          <p:txBody>
            <a:bodyPr wrap="square" lIns="0" tIns="0" rIns="0" bIns="0" rtlCol="0"/>
            <a:lstStyle/>
            <a:p>
              <a:endParaRPr/>
            </a:p>
          </p:txBody>
        </p:sp>
        <p:sp>
          <p:nvSpPr>
            <p:cNvPr id="10921" name="object 10921"/>
            <p:cNvSpPr/>
            <p:nvPr/>
          </p:nvSpPr>
          <p:spPr>
            <a:xfrm>
              <a:off x="5876480" y="8541448"/>
              <a:ext cx="17145" cy="27940"/>
            </a:xfrm>
            <a:custGeom>
              <a:avLst/>
              <a:gdLst/>
              <a:ahLst/>
              <a:cxnLst/>
              <a:rect l="l" t="t" r="r" b="b"/>
              <a:pathLst>
                <a:path w="17145" h="27940">
                  <a:moveTo>
                    <a:pt x="3733" y="0"/>
                  </a:moveTo>
                  <a:lnTo>
                    <a:pt x="2171" y="533"/>
                  </a:lnTo>
                  <a:lnTo>
                    <a:pt x="0" y="2666"/>
                  </a:lnTo>
                  <a:lnTo>
                    <a:pt x="3524" y="9025"/>
                  </a:lnTo>
                  <a:lnTo>
                    <a:pt x="6680" y="15384"/>
                  </a:lnTo>
                  <a:lnTo>
                    <a:pt x="9483" y="21703"/>
                  </a:lnTo>
                  <a:lnTo>
                    <a:pt x="11950" y="27939"/>
                  </a:lnTo>
                  <a:lnTo>
                    <a:pt x="16713" y="26530"/>
                  </a:lnTo>
                  <a:lnTo>
                    <a:pt x="13851" y="19679"/>
                  </a:lnTo>
                  <a:lnTo>
                    <a:pt x="10733" y="12965"/>
                  </a:lnTo>
                  <a:lnTo>
                    <a:pt x="7360" y="6400"/>
                  </a:lnTo>
                  <a:lnTo>
                    <a:pt x="3733" y="0"/>
                  </a:lnTo>
                  <a:close/>
                </a:path>
              </a:pathLst>
            </a:custGeom>
            <a:solidFill>
              <a:srgbClr val="FFED6D"/>
            </a:solidFill>
          </p:spPr>
          <p:txBody>
            <a:bodyPr wrap="square" lIns="0" tIns="0" rIns="0" bIns="0" rtlCol="0"/>
            <a:lstStyle/>
            <a:p>
              <a:endParaRPr/>
            </a:p>
          </p:txBody>
        </p:sp>
        <p:sp>
          <p:nvSpPr>
            <p:cNvPr id="10922" name="object 10922"/>
            <p:cNvSpPr/>
            <p:nvPr/>
          </p:nvSpPr>
          <p:spPr>
            <a:xfrm>
              <a:off x="5888431" y="8567978"/>
              <a:ext cx="5080" cy="1905"/>
            </a:xfrm>
            <a:custGeom>
              <a:avLst/>
              <a:gdLst/>
              <a:ahLst/>
              <a:cxnLst/>
              <a:rect l="l" t="t" r="r" b="b"/>
              <a:pathLst>
                <a:path w="5079" h="1904">
                  <a:moveTo>
                    <a:pt x="0" y="1409"/>
                  </a:moveTo>
                  <a:lnTo>
                    <a:pt x="4762" y="0"/>
                  </a:lnTo>
                </a:path>
              </a:pathLst>
            </a:custGeom>
            <a:ln w="25400">
              <a:solidFill>
                <a:srgbClr val="FFEF6F"/>
              </a:solidFill>
            </a:ln>
          </p:spPr>
          <p:txBody>
            <a:bodyPr wrap="square" lIns="0" tIns="0" rIns="0" bIns="0" rtlCol="0"/>
            <a:lstStyle/>
            <a:p>
              <a:endParaRPr/>
            </a:p>
          </p:txBody>
        </p:sp>
        <p:sp>
          <p:nvSpPr>
            <p:cNvPr id="10923" name="object 10923"/>
            <p:cNvSpPr/>
            <p:nvPr/>
          </p:nvSpPr>
          <p:spPr>
            <a:xfrm>
              <a:off x="5880214" y="8541448"/>
              <a:ext cx="13335" cy="26670"/>
            </a:xfrm>
            <a:custGeom>
              <a:avLst/>
              <a:gdLst/>
              <a:ahLst/>
              <a:cxnLst/>
              <a:rect l="l" t="t" r="r" b="b"/>
              <a:pathLst>
                <a:path w="13335" h="26670">
                  <a:moveTo>
                    <a:pt x="12979" y="26530"/>
                  </a:moveTo>
                  <a:lnTo>
                    <a:pt x="10117" y="19679"/>
                  </a:lnTo>
                  <a:lnTo>
                    <a:pt x="6999" y="12965"/>
                  </a:lnTo>
                  <a:lnTo>
                    <a:pt x="3626" y="6400"/>
                  </a:lnTo>
                  <a:lnTo>
                    <a:pt x="0" y="0"/>
                  </a:lnTo>
                </a:path>
              </a:pathLst>
            </a:custGeom>
            <a:ln w="25399">
              <a:solidFill>
                <a:srgbClr val="FFEF79"/>
              </a:solidFill>
            </a:ln>
          </p:spPr>
          <p:txBody>
            <a:bodyPr wrap="square" lIns="0" tIns="0" rIns="0" bIns="0" rtlCol="0"/>
            <a:lstStyle/>
            <a:p>
              <a:endParaRPr/>
            </a:p>
          </p:txBody>
        </p:sp>
        <p:sp>
          <p:nvSpPr>
            <p:cNvPr id="10924" name="object 10924"/>
            <p:cNvSpPr/>
            <p:nvPr/>
          </p:nvSpPr>
          <p:spPr>
            <a:xfrm>
              <a:off x="5876480" y="8541448"/>
              <a:ext cx="3810" cy="3175"/>
            </a:xfrm>
            <a:custGeom>
              <a:avLst/>
              <a:gdLst/>
              <a:ahLst/>
              <a:cxnLst/>
              <a:rect l="l" t="t" r="r" b="b"/>
              <a:pathLst>
                <a:path w="3810" h="3175">
                  <a:moveTo>
                    <a:pt x="3733" y="0"/>
                  </a:moveTo>
                  <a:lnTo>
                    <a:pt x="0" y="2666"/>
                  </a:lnTo>
                </a:path>
              </a:pathLst>
            </a:custGeom>
            <a:ln w="25400">
              <a:solidFill>
                <a:srgbClr val="FFEC6B"/>
              </a:solidFill>
            </a:ln>
          </p:spPr>
          <p:txBody>
            <a:bodyPr wrap="square" lIns="0" tIns="0" rIns="0" bIns="0" rtlCol="0"/>
            <a:lstStyle/>
            <a:p>
              <a:endParaRPr/>
            </a:p>
          </p:txBody>
        </p:sp>
        <p:sp>
          <p:nvSpPr>
            <p:cNvPr id="10925" name="object 10925"/>
            <p:cNvSpPr/>
            <p:nvPr/>
          </p:nvSpPr>
          <p:spPr>
            <a:xfrm>
              <a:off x="5876480" y="8544115"/>
              <a:ext cx="12065" cy="25400"/>
            </a:xfrm>
            <a:custGeom>
              <a:avLst/>
              <a:gdLst/>
              <a:ahLst/>
              <a:cxnLst/>
              <a:rect l="l" t="t" r="r" b="b"/>
              <a:pathLst>
                <a:path w="12064" h="25400">
                  <a:moveTo>
                    <a:pt x="0" y="0"/>
                  </a:moveTo>
                  <a:lnTo>
                    <a:pt x="3524" y="6358"/>
                  </a:lnTo>
                  <a:lnTo>
                    <a:pt x="6680" y="12717"/>
                  </a:lnTo>
                  <a:lnTo>
                    <a:pt x="9483" y="19036"/>
                  </a:lnTo>
                  <a:lnTo>
                    <a:pt x="11950" y="25273"/>
                  </a:lnTo>
                </a:path>
              </a:pathLst>
            </a:custGeom>
            <a:ln w="25400">
              <a:solidFill>
                <a:srgbClr val="FFEB62"/>
              </a:solidFill>
            </a:ln>
          </p:spPr>
          <p:txBody>
            <a:bodyPr wrap="square" lIns="0" tIns="0" rIns="0" bIns="0" rtlCol="0"/>
            <a:lstStyle/>
            <a:p>
              <a:endParaRPr/>
            </a:p>
          </p:txBody>
        </p:sp>
        <p:sp>
          <p:nvSpPr>
            <p:cNvPr id="10926" name="object 10926"/>
            <p:cNvSpPr/>
            <p:nvPr/>
          </p:nvSpPr>
          <p:spPr>
            <a:xfrm>
              <a:off x="5858332" y="8517699"/>
              <a:ext cx="22225" cy="26670"/>
            </a:xfrm>
            <a:custGeom>
              <a:avLst/>
              <a:gdLst/>
              <a:ahLst/>
              <a:cxnLst/>
              <a:rect l="l" t="t" r="r" b="b"/>
              <a:pathLst>
                <a:path w="22225" h="26670">
                  <a:moveTo>
                    <a:pt x="4762" y="0"/>
                  </a:moveTo>
                  <a:lnTo>
                    <a:pt x="0" y="1943"/>
                  </a:lnTo>
                  <a:lnTo>
                    <a:pt x="5182" y="7824"/>
                  </a:lnTo>
                  <a:lnTo>
                    <a:pt x="9921" y="13893"/>
                  </a:lnTo>
                  <a:lnTo>
                    <a:pt x="14237" y="20106"/>
                  </a:lnTo>
                  <a:lnTo>
                    <a:pt x="18148" y="26416"/>
                  </a:lnTo>
                  <a:lnTo>
                    <a:pt x="20320" y="24282"/>
                  </a:lnTo>
                  <a:lnTo>
                    <a:pt x="21882" y="23749"/>
                  </a:lnTo>
                  <a:lnTo>
                    <a:pt x="17992" y="17521"/>
                  </a:lnTo>
                  <a:lnTo>
                    <a:pt x="13846" y="11479"/>
                  </a:lnTo>
                  <a:lnTo>
                    <a:pt x="9437" y="5634"/>
                  </a:lnTo>
                  <a:lnTo>
                    <a:pt x="4762" y="0"/>
                  </a:lnTo>
                  <a:close/>
                </a:path>
              </a:pathLst>
            </a:custGeom>
            <a:solidFill>
              <a:srgbClr val="FFE867"/>
            </a:solidFill>
          </p:spPr>
          <p:txBody>
            <a:bodyPr wrap="square" lIns="0" tIns="0" rIns="0" bIns="0" rtlCol="0"/>
            <a:lstStyle/>
            <a:p>
              <a:endParaRPr/>
            </a:p>
          </p:txBody>
        </p:sp>
        <p:sp>
          <p:nvSpPr>
            <p:cNvPr id="10927" name="object 10927"/>
            <p:cNvSpPr/>
            <p:nvPr/>
          </p:nvSpPr>
          <p:spPr>
            <a:xfrm>
              <a:off x="5876480" y="8541448"/>
              <a:ext cx="3810" cy="3175"/>
            </a:xfrm>
            <a:custGeom>
              <a:avLst/>
              <a:gdLst/>
              <a:ahLst/>
              <a:cxnLst/>
              <a:rect l="l" t="t" r="r" b="b"/>
              <a:pathLst>
                <a:path w="3810" h="3175">
                  <a:moveTo>
                    <a:pt x="0" y="2666"/>
                  </a:moveTo>
                  <a:lnTo>
                    <a:pt x="3733" y="0"/>
                  </a:lnTo>
                </a:path>
              </a:pathLst>
            </a:custGeom>
            <a:ln w="25400">
              <a:solidFill>
                <a:srgbClr val="FFEC6B"/>
              </a:solidFill>
            </a:ln>
          </p:spPr>
          <p:txBody>
            <a:bodyPr wrap="square" lIns="0" tIns="0" rIns="0" bIns="0" rtlCol="0"/>
            <a:lstStyle/>
            <a:p>
              <a:endParaRPr/>
            </a:p>
          </p:txBody>
        </p:sp>
        <p:sp>
          <p:nvSpPr>
            <p:cNvPr id="10928" name="object 10928"/>
            <p:cNvSpPr/>
            <p:nvPr/>
          </p:nvSpPr>
          <p:spPr>
            <a:xfrm>
              <a:off x="5863094" y="8517699"/>
              <a:ext cx="17145" cy="24130"/>
            </a:xfrm>
            <a:custGeom>
              <a:avLst/>
              <a:gdLst/>
              <a:ahLst/>
              <a:cxnLst/>
              <a:rect l="l" t="t" r="r" b="b"/>
              <a:pathLst>
                <a:path w="17145" h="24129">
                  <a:moveTo>
                    <a:pt x="17119" y="23749"/>
                  </a:moveTo>
                  <a:lnTo>
                    <a:pt x="13230" y="17521"/>
                  </a:lnTo>
                  <a:lnTo>
                    <a:pt x="9083" y="11479"/>
                  </a:lnTo>
                  <a:lnTo>
                    <a:pt x="4675" y="5634"/>
                  </a:lnTo>
                  <a:lnTo>
                    <a:pt x="0" y="0"/>
                  </a:lnTo>
                </a:path>
              </a:pathLst>
            </a:custGeom>
            <a:ln w="25400">
              <a:solidFill>
                <a:srgbClr val="FFE972"/>
              </a:solidFill>
            </a:ln>
          </p:spPr>
          <p:txBody>
            <a:bodyPr wrap="square" lIns="0" tIns="0" rIns="0" bIns="0" rtlCol="0"/>
            <a:lstStyle/>
            <a:p>
              <a:endParaRPr/>
            </a:p>
          </p:txBody>
        </p:sp>
        <p:sp>
          <p:nvSpPr>
            <p:cNvPr id="10929" name="object 10929"/>
            <p:cNvSpPr/>
            <p:nvPr/>
          </p:nvSpPr>
          <p:spPr>
            <a:xfrm>
              <a:off x="5858332" y="8517699"/>
              <a:ext cx="5080" cy="2540"/>
            </a:xfrm>
            <a:custGeom>
              <a:avLst/>
              <a:gdLst/>
              <a:ahLst/>
              <a:cxnLst/>
              <a:rect l="l" t="t" r="r" b="b"/>
              <a:pathLst>
                <a:path w="5079" h="2540">
                  <a:moveTo>
                    <a:pt x="4762" y="0"/>
                  </a:moveTo>
                  <a:lnTo>
                    <a:pt x="0" y="1943"/>
                  </a:lnTo>
                </a:path>
              </a:pathLst>
            </a:custGeom>
            <a:ln w="25400">
              <a:solidFill>
                <a:srgbClr val="FFE563"/>
              </a:solidFill>
            </a:ln>
          </p:spPr>
          <p:txBody>
            <a:bodyPr wrap="square" lIns="0" tIns="0" rIns="0" bIns="0" rtlCol="0"/>
            <a:lstStyle/>
            <a:p>
              <a:endParaRPr/>
            </a:p>
          </p:txBody>
        </p:sp>
        <p:sp>
          <p:nvSpPr>
            <p:cNvPr id="10930" name="object 10930"/>
            <p:cNvSpPr/>
            <p:nvPr/>
          </p:nvSpPr>
          <p:spPr>
            <a:xfrm>
              <a:off x="5858332" y="8519642"/>
              <a:ext cx="18415" cy="24765"/>
            </a:xfrm>
            <a:custGeom>
              <a:avLst/>
              <a:gdLst/>
              <a:ahLst/>
              <a:cxnLst/>
              <a:rect l="l" t="t" r="r" b="b"/>
              <a:pathLst>
                <a:path w="18414" h="24765">
                  <a:moveTo>
                    <a:pt x="0" y="0"/>
                  </a:moveTo>
                  <a:lnTo>
                    <a:pt x="5182" y="5881"/>
                  </a:lnTo>
                  <a:lnTo>
                    <a:pt x="9921" y="11950"/>
                  </a:lnTo>
                  <a:lnTo>
                    <a:pt x="14237" y="18162"/>
                  </a:lnTo>
                  <a:lnTo>
                    <a:pt x="18148" y="24472"/>
                  </a:lnTo>
                </a:path>
              </a:pathLst>
            </a:custGeom>
            <a:ln w="25399">
              <a:solidFill>
                <a:srgbClr val="FFE75C"/>
              </a:solidFill>
            </a:ln>
          </p:spPr>
          <p:txBody>
            <a:bodyPr wrap="square" lIns="0" tIns="0" rIns="0" bIns="0" rtlCol="0"/>
            <a:lstStyle/>
            <a:p>
              <a:endParaRPr/>
            </a:p>
          </p:txBody>
        </p:sp>
        <p:sp>
          <p:nvSpPr>
            <p:cNvPr id="10931" name="object 10931"/>
            <p:cNvSpPr/>
            <p:nvPr/>
          </p:nvSpPr>
          <p:spPr>
            <a:xfrm>
              <a:off x="5822873" y="8494814"/>
              <a:ext cx="35560" cy="27305"/>
            </a:xfrm>
            <a:custGeom>
              <a:avLst/>
              <a:gdLst/>
              <a:ahLst/>
              <a:cxnLst/>
              <a:rect l="l" t="t" r="r" b="b"/>
              <a:pathLst>
                <a:path w="35560" h="27304">
                  <a:moveTo>
                    <a:pt x="5537" y="0"/>
                  </a:moveTo>
                  <a:lnTo>
                    <a:pt x="0" y="3225"/>
                  </a:lnTo>
                  <a:lnTo>
                    <a:pt x="8172" y="8440"/>
                  </a:lnTo>
                  <a:lnTo>
                    <a:pt x="15995" y="14141"/>
                  </a:lnTo>
                  <a:lnTo>
                    <a:pt x="23456" y="20327"/>
                  </a:lnTo>
                  <a:lnTo>
                    <a:pt x="30543" y="27000"/>
                  </a:lnTo>
                  <a:lnTo>
                    <a:pt x="35458" y="24828"/>
                  </a:lnTo>
                  <a:lnTo>
                    <a:pt x="28606" y="17921"/>
                  </a:lnTo>
                  <a:lnTo>
                    <a:pt x="21331" y="11466"/>
                  </a:lnTo>
                  <a:lnTo>
                    <a:pt x="13639" y="5485"/>
                  </a:lnTo>
                  <a:lnTo>
                    <a:pt x="5537" y="0"/>
                  </a:lnTo>
                  <a:close/>
                </a:path>
              </a:pathLst>
            </a:custGeom>
            <a:solidFill>
              <a:srgbClr val="FFDE4B"/>
            </a:solidFill>
          </p:spPr>
          <p:txBody>
            <a:bodyPr wrap="square" lIns="0" tIns="0" rIns="0" bIns="0" rtlCol="0"/>
            <a:lstStyle/>
            <a:p>
              <a:endParaRPr/>
            </a:p>
          </p:txBody>
        </p:sp>
        <p:sp>
          <p:nvSpPr>
            <p:cNvPr id="10932" name="object 10932"/>
            <p:cNvSpPr/>
            <p:nvPr/>
          </p:nvSpPr>
          <p:spPr>
            <a:xfrm>
              <a:off x="5822873" y="8498040"/>
              <a:ext cx="31115" cy="24130"/>
            </a:xfrm>
            <a:custGeom>
              <a:avLst/>
              <a:gdLst/>
              <a:ahLst/>
              <a:cxnLst/>
              <a:rect l="l" t="t" r="r" b="b"/>
              <a:pathLst>
                <a:path w="31114" h="24129">
                  <a:moveTo>
                    <a:pt x="30543" y="23774"/>
                  </a:moveTo>
                  <a:lnTo>
                    <a:pt x="23456" y="17102"/>
                  </a:lnTo>
                  <a:lnTo>
                    <a:pt x="15995" y="10915"/>
                  </a:lnTo>
                  <a:lnTo>
                    <a:pt x="8172" y="5214"/>
                  </a:lnTo>
                  <a:lnTo>
                    <a:pt x="0" y="0"/>
                  </a:lnTo>
                </a:path>
              </a:pathLst>
            </a:custGeom>
            <a:ln w="25400">
              <a:solidFill>
                <a:srgbClr val="FFDE44"/>
              </a:solidFill>
            </a:ln>
          </p:spPr>
          <p:txBody>
            <a:bodyPr wrap="square" lIns="0" tIns="0" rIns="0" bIns="0" rtlCol="0"/>
            <a:lstStyle/>
            <a:p>
              <a:endParaRPr/>
            </a:p>
          </p:txBody>
        </p:sp>
        <p:sp>
          <p:nvSpPr>
            <p:cNvPr id="10933" name="object 10933"/>
            <p:cNvSpPr/>
            <p:nvPr/>
          </p:nvSpPr>
          <p:spPr>
            <a:xfrm>
              <a:off x="5822873" y="8494814"/>
              <a:ext cx="5715" cy="3810"/>
            </a:xfrm>
            <a:custGeom>
              <a:avLst/>
              <a:gdLst/>
              <a:ahLst/>
              <a:cxnLst/>
              <a:rect l="l" t="t" r="r" b="b"/>
              <a:pathLst>
                <a:path w="5714" h="3809">
                  <a:moveTo>
                    <a:pt x="0" y="3225"/>
                  </a:moveTo>
                  <a:lnTo>
                    <a:pt x="5537" y="0"/>
                  </a:lnTo>
                </a:path>
              </a:pathLst>
            </a:custGeom>
            <a:ln w="25400">
              <a:solidFill>
                <a:srgbClr val="FFDA46"/>
              </a:solidFill>
            </a:ln>
          </p:spPr>
          <p:txBody>
            <a:bodyPr wrap="square" lIns="0" tIns="0" rIns="0" bIns="0" rtlCol="0"/>
            <a:lstStyle/>
            <a:p>
              <a:endParaRPr/>
            </a:p>
          </p:txBody>
        </p:sp>
        <p:sp>
          <p:nvSpPr>
            <p:cNvPr id="10934" name="object 10934"/>
            <p:cNvSpPr/>
            <p:nvPr/>
          </p:nvSpPr>
          <p:spPr>
            <a:xfrm>
              <a:off x="5828411" y="8494814"/>
              <a:ext cx="30480" cy="25400"/>
            </a:xfrm>
            <a:custGeom>
              <a:avLst/>
              <a:gdLst/>
              <a:ahLst/>
              <a:cxnLst/>
              <a:rect l="l" t="t" r="r" b="b"/>
              <a:pathLst>
                <a:path w="30479" h="25400">
                  <a:moveTo>
                    <a:pt x="0" y="0"/>
                  </a:moveTo>
                  <a:lnTo>
                    <a:pt x="8102" y="5485"/>
                  </a:lnTo>
                  <a:lnTo>
                    <a:pt x="15794" y="11466"/>
                  </a:lnTo>
                  <a:lnTo>
                    <a:pt x="23068" y="17921"/>
                  </a:lnTo>
                  <a:lnTo>
                    <a:pt x="29921" y="24828"/>
                  </a:lnTo>
                </a:path>
              </a:pathLst>
            </a:custGeom>
            <a:ln w="25400">
              <a:solidFill>
                <a:srgbClr val="FFDF52"/>
              </a:solidFill>
            </a:ln>
          </p:spPr>
          <p:txBody>
            <a:bodyPr wrap="square" lIns="0" tIns="0" rIns="0" bIns="0" rtlCol="0"/>
            <a:lstStyle/>
            <a:p>
              <a:endParaRPr/>
            </a:p>
          </p:txBody>
        </p:sp>
        <p:sp>
          <p:nvSpPr>
            <p:cNvPr id="10935" name="object 10935"/>
            <p:cNvSpPr/>
            <p:nvPr/>
          </p:nvSpPr>
          <p:spPr>
            <a:xfrm>
              <a:off x="5853417" y="8519642"/>
              <a:ext cx="5080" cy="2540"/>
            </a:xfrm>
            <a:custGeom>
              <a:avLst/>
              <a:gdLst/>
              <a:ahLst/>
              <a:cxnLst/>
              <a:rect l="l" t="t" r="r" b="b"/>
              <a:pathLst>
                <a:path w="5079" h="2540">
                  <a:moveTo>
                    <a:pt x="4914" y="0"/>
                  </a:moveTo>
                  <a:lnTo>
                    <a:pt x="0" y="2171"/>
                  </a:lnTo>
                </a:path>
              </a:pathLst>
            </a:custGeom>
            <a:ln w="25400">
              <a:solidFill>
                <a:srgbClr val="FFE350"/>
              </a:solidFill>
            </a:ln>
          </p:spPr>
          <p:txBody>
            <a:bodyPr wrap="square" lIns="0" tIns="0" rIns="0" bIns="0" rtlCol="0"/>
            <a:lstStyle/>
            <a:p>
              <a:endParaRPr/>
            </a:p>
          </p:txBody>
        </p:sp>
        <p:sp>
          <p:nvSpPr>
            <p:cNvPr id="10936" name="object 10936"/>
            <p:cNvSpPr/>
            <p:nvPr/>
          </p:nvSpPr>
          <p:spPr>
            <a:xfrm>
              <a:off x="5828411" y="8491880"/>
              <a:ext cx="34925" cy="27940"/>
            </a:xfrm>
            <a:custGeom>
              <a:avLst/>
              <a:gdLst/>
              <a:ahLst/>
              <a:cxnLst/>
              <a:rect l="l" t="t" r="r" b="b"/>
              <a:pathLst>
                <a:path w="34925" h="27940">
                  <a:moveTo>
                    <a:pt x="5384" y="0"/>
                  </a:moveTo>
                  <a:lnTo>
                    <a:pt x="3606" y="927"/>
                  </a:lnTo>
                  <a:lnTo>
                    <a:pt x="0" y="2933"/>
                  </a:lnTo>
                  <a:lnTo>
                    <a:pt x="8102" y="8418"/>
                  </a:lnTo>
                  <a:lnTo>
                    <a:pt x="15794" y="14400"/>
                  </a:lnTo>
                  <a:lnTo>
                    <a:pt x="23068" y="20855"/>
                  </a:lnTo>
                  <a:lnTo>
                    <a:pt x="29921" y="27762"/>
                  </a:lnTo>
                  <a:lnTo>
                    <a:pt x="34683" y="25819"/>
                  </a:lnTo>
                  <a:lnTo>
                    <a:pt x="28067" y="18689"/>
                  </a:lnTo>
                  <a:lnTo>
                    <a:pt x="20981" y="11990"/>
                  </a:lnTo>
                  <a:lnTo>
                    <a:pt x="13422" y="5750"/>
                  </a:lnTo>
                  <a:lnTo>
                    <a:pt x="5384" y="0"/>
                  </a:lnTo>
                  <a:close/>
                </a:path>
              </a:pathLst>
            </a:custGeom>
            <a:solidFill>
              <a:srgbClr val="FFE05A"/>
            </a:solidFill>
          </p:spPr>
          <p:txBody>
            <a:bodyPr wrap="square" lIns="0" tIns="0" rIns="0" bIns="0" rtlCol="0"/>
            <a:lstStyle/>
            <a:p>
              <a:endParaRPr/>
            </a:p>
          </p:txBody>
        </p:sp>
        <p:sp>
          <p:nvSpPr>
            <p:cNvPr id="10937" name="object 10937"/>
            <p:cNvSpPr/>
            <p:nvPr/>
          </p:nvSpPr>
          <p:spPr>
            <a:xfrm>
              <a:off x="5828411" y="8494814"/>
              <a:ext cx="30480" cy="25400"/>
            </a:xfrm>
            <a:custGeom>
              <a:avLst/>
              <a:gdLst/>
              <a:ahLst/>
              <a:cxnLst/>
              <a:rect l="l" t="t" r="r" b="b"/>
              <a:pathLst>
                <a:path w="30479" h="25400">
                  <a:moveTo>
                    <a:pt x="29921" y="24828"/>
                  </a:moveTo>
                  <a:lnTo>
                    <a:pt x="23068" y="17921"/>
                  </a:lnTo>
                  <a:lnTo>
                    <a:pt x="15794" y="11466"/>
                  </a:lnTo>
                  <a:lnTo>
                    <a:pt x="8102" y="5485"/>
                  </a:lnTo>
                  <a:lnTo>
                    <a:pt x="0" y="0"/>
                  </a:lnTo>
                </a:path>
              </a:pathLst>
            </a:custGeom>
            <a:ln w="25400">
              <a:solidFill>
                <a:srgbClr val="FFDF52"/>
              </a:solidFill>
            </a:ln>
          </p:spPr>
          <p:txBody>
            <a:bodyPr wrap="square" lIns="0" tIns="0" rIns="0" bIns="0" rtlCol="0"/>
            <a:lstStyle/>
            <a:p>
              <a:endParaRPr/>
            </a:p>
          </p:txBody>
        </p:sp>
        <p:sp>
          <p:nvSpPr>
            <p:cNvPr id="10938" name="object 10938"/>
            <p:cNvSpPr/>
            <p:nvPr/>
          </p:nvSpPr>
          <p:spPr>
            <a:xfrm>
              <a:off x="5828411" y="8491880"/>
              <a:ext cx="5715" cy="3175"/>
            </a:xfrm>
            <a:custGeom>
              <a:avLst/>
              <a:gdLst/>
              <a:ahLst/>
              <a:cxnLst/>
              <a:rect l="l" t="t" r="r" b="b"/>
              <a:pathLst>
                <a:path w="5714" h="3175">
                  <a:moveTo>
                    <a:pt x="0" y="2933"/>
                  </a:moveTo>
                  <a:lnTo>
                    <a:pt x="5384" y="0"/>
                  </a:lnTo>
                </a:path>
              </a:pathLst>
            </a:custGeom>
            <a:ln w="25399">
              <a:solidFill>
                <a:srgbClr val="FFDC51"/>
              </a:solidFill>
            </a:ln>
          </p:spPr>
          <p:txBody>
            <a:bodyPr wrap="square" lIns="0" tIns="0" rIns="0" bIns="0" rtlCol="0"/>
            <a:lstStyle/>
            <a:p>
              <a:endParaRPr/>
            </a:p>
          </p:txBody>
        </p:sp>
        <p:sp>
          <p:nvSpPr>
            <p:cNvPr id="10939" name="object 10939"/>
            <p:cNvSpPr/>
            <p:nvPr/>
          </p:nvSpPr>
          <p:spPr>
            <a:xfrm>
              <a:off x="5833796" y="8491880"/>
              <a:ext cx="29845" cy="26034"/>
            </a:xfrm>
            <a:custGeom>
              <a:avLst/>
              <a:gdLst/>
              <a:ahLst/>
              <a:cxnLst/>
              <a:rect l="l" t="t" r="r" b="b"/>
              <a:pathLst>
                <a:path w="29845" h="26034">
                  <a:moveTo>
                    <a:pt x="0" y="0"/>
                  </a:moveTo>
                  <a:lnTo>
                    <a:pt x="8037" y="5750"/>
                  </a:lnTo>
                  <a:lnTo>
                    <a:pt x="15597" y="11990"/>
                  </a:lnTo>
                  <a:lnTo>
                    <a:pt x="22683" y="18689"/>
                  </a:lnTo>
                  <a:lnTo>
                    <a:pt x="29298" y="25819"/>
                  </a:lnTo>
                </a:path>
              </a:pathLst>
            </a:custGeom>
            <a:ln w="25400">
              <a:solidFill>
                <a:srgbClr val="FFE161"/>
              </a:solidFill>
            </a:ln>
          </p:spPr>
          <p:txBody>
            <a:bodyPr wrap="square" lIns="0" tIns="0" rIns="0" bIns="0" rtlCol="0"/>
            <a:lstStyle/>
            <a:p>
              <a:endParaRPr/>
            </a:p>
          </p:txBody>
        </p:sp>
        <p:sp>
          <p:nvSpPr>
            <p:cNvPr id="10940" name="object 10940"/>
            <p:cNvSpPr/>
            <p:nvPr/>
          </p:nvSpPr>
          <p:spPr>
            <a:xfrm>
              <a:off x="5858332" y="8517699"/>
              <a:ext cx="5080" cy="2540"/>
            </a:xfrm>
            <a:custGeom>
              <a:avLst/>
              <a:gdLst/>
              <a:ahLst/>
              <a:cxnLst/>
              <a:rect l="l" t="t" r="r" b="b"/>
              <a:pathLst>
                <a:path w="5079" h="2540">
                  <a:moveTo>
                    <a:pt x="4762" y="0"/>
                  </a:moveTo>
                  <a:lnTo>
                    <a:pt x="0" y="1943"/>
                  </a:lnTo>
                </a:path>
              </a:pathLst>
            </a:custGeom>
            <a:ln w="25400">
              <a:solidFill>
                <a:srgbClr val="FFE563"/>
              </a:solidFill>
            </a:ln>
          </p:spPr>
          <p:txBody>
            <a:bodyPr wrap="square" lIns="0" tIns="0" rIns="0" bIns="0" rtlCol="0"/>
            <a:lstStyle/>
            <a:p>
              <a:endParaRPr/>
            </a:p>
          </p:txBody>
        </p:sp>
        <p:sp>
          <p:nvSpPr>
            <p:cNvPr id="10941" name="object 10941"/>
            <p:cNvSpPr/>
            <p:nvPr/>
          </p:nvSpPr>
          <p:spPr>
            <a:xfrm>
              <a:off x="5882690" y="8545233"/>
              <a:ext cx="12700" cy="22860"/>
            </a:xfrm>
            <a:custGeom>
              <a:avLst/>
              <a:gdLst/>
              <a:ahLst/>
              <a:cxnLst/>
              <a:rect l="l" t="t" r="r" b="b"/>
              <a:pathLst>
                <a:path w="12700" h="22859">
                  <a:moveTo>
                    <a:pt x="1689" y="0"/>
                  </a:moveTo>
                  <a:lnTo>
                    <a:pt x="0" y="507"/>
                  </a:lnTo>
                  <a:lnTo>
                    <a:pt x="3975" y="7645"/>
                  </a:lnTo>
                  <a:lnTo>
                    <a:pt x="7467" y="15087"/>
                  </a:lnTo>
                  <a:lnTo>
                    <a:pt x="10502" y="22745"/>
                  </a:lnTo>
                  <a:lnTo>
                    <a:pt x="12242" y="22263"/>
                  </a:lnTo>
                  <a:lnTo>
                    <a:pt x="9169" y="14617"/>
                  </a:lnTo>
                  <a:lnTo>
                    <a:pt x="5664" y="7162"/>
                  </a:lnTo>
                  <a:lnTo>
                    <a:pt x="1689" y="0"/>
                  </a:lnTo>
                  <a:close/>
                </a:path>
              </a:pathLst>
            </a:custGeom>
            <a:solidFill>
              <a:srgbClr val="FEF081"/>
            </a:solidFill>
          </p:spPr>
          <p:txBody>
            <a:bodyPr wrap="square" lIns="0" tIns="0" rIns="0" bIns="0" rtlCol="0"/>
            <a:lstStyle/>
            <a:p>
              <a:endParaRPr/>
            </a:p>
          </p:txBody>
        </p:sp>
        <p:sp>
          <p:nvSpPr>
            <p:cNvPr id="10942" name="object 10942"/>
            <p:cNvSpPr/>
            <p:nvPr/>
          </p:nvSpPr>
          <p:spPr>
            <a:xfrm>
              <a:off x="5893193" y="8567496"/>
              <a:ext cx="1905" cy="635"/>
            </a:xfrm>
            <a:custGeom>
              <a:avLst/>
              <a:gdLst/>
              <a:ahLst/>
              <a:cxnLst/>
              <a:rect l="l" t="t" r="r" b="b"/>
              <a:pathLst>
                <a:path w="1904" h="634">
                  <a:moveTo>
                    <a:pt x="0" y="482"/>
                  </a:moveTo>
                  <a:lnTo>
                    <a:pt x="1739" y="0"/>
                  </a:lnTo>
                </a:path>
              </a:pathLst>
            </a:custGeom>
            <a:ln w="25400">
              <a:solidFill>
                <a:srgbClr val="FEF282"/>
              </a:solidFill>
            </a:ln>
          </p:spPr>
          <p:txBody>
            <a:bodyPr wrap="square" lIns="0" tIns="0" rIns="0" bIns="0" rtlCol="0"/>
            <a:lstStyle/>
            <a:p>
              <a:endParaRPr/>
            </a:p>
          </p:txBody>
        </p:sp>
        <p:sp>
          <p:nvSpPr>
            <p:cNvPr id="10943" name="object 10943"/>
            <p:cNvSpPr/>
            <p:nvPr/>
          </p:nvSpPr>
          <p:spPr>
            <a:xfrm>
              <a:off x="5884380" y="8545233"/>
              <a:ext cx="10795" cy="22860"/>
            </a:xfrm>
            <a:custGeom>
              <a:avLst/>
              <a:gdLst/>
              <a:ahLst/>
              <a:cxnLst/>
              <a:rect l="l" t="t" r="r" b="b"/>
              <a:pathLst>
                <a:path w="10795" h="22859">
                  <a:moveTo>
                    <a:pt x="10553" y="22263"/>
                  </a:moveTo>
                  <a:lnTo>
                    <a:pt x="7480" y="14617"/>
                  </a:lnTo>
                  <a:lnTo>
                    <a:pt x="3975" y="7162"/>
                  </a:lnTo>
                  <a:lnTo>
                    <a:pt x="0" y="0"/>
                  </a:lnTo>
                </a:path>
              </a:pathLst>
            </a:custGeom>
            <a:ln w="25400">
              <a:solidFill>
                <a:srgbClr val="FEF288"/>
              </a:solidFill>
            </a:ln>
          </p:spPr>
          <p:txBody>
            <a:bodyPr wrap="square" lIns="0" tIns="0" rIns="0" bIns="0" rtlCol="0"/>
            <a:lstStyle/>
            <a:p>
              <a:endParaRPr/>
            </a:p>
          </p:txBody>
        </p:sp>
        <p:sp>
          <p:nvSpPr>
            <p:cNvPr id="10944" name="object 10944"/>
            <p:cNvSpPr/>
            <p:nvPr/>
          </p:nvSpPr>
          <p:spPr>
            <a:xfrm>
              <a:off x="5882690" y="8545233"/>
              <a:ext cx="1905" cy="635"/>
            </a:xfrm>
            <a:custGeom>
              <a:avLst/>
              <a:gdLst/>
              <a:ahLst/>
              <a:cxnLst/>
              <a:rect l="l" t="t" r="r" b="b"/>
              <a:pathLst>
                <a:path w="1904" h="634">
                  <a:moveTo>
                    <a:pt x="1689" y="0"/>
                  </a:moveTo>
                  <a:lnTo>
                    <a:pt x="0" y="507"/>
                  </a:lnTo>
                </a:path>
              </a:pathLst>
            </a:custGeom>
            <a:ln w="25400">
              <a:solidFill>
                <a:srgbClr val="FEEF7F"/>
              </a:solidFill>
            </a:ln>
          </p:spPr>
          <p:txBody>
            <a:bodyPr wrap="square" lIns="0" tIns="0" rIns="0" bIns="0" rtlCol="0"/>
            <a:lstStyle/>
            <a:p>
              <a:endParaRPr/>
            </a:p>
          </p:txBody>
        </p:sp>
        <p:sp>
          <p:nvSpPr>
            <p:cNvPr id="10945" name="object 10945"/>
            <p:cNvSpPr/>
            <p:nvPr/>
          </p:nvSpPr>
          <p:spPr>
            <a:xfrm>
              <a:off x="5882690" y="8545741"/>
              <a:ext cx="10795" cy="22860"/>
            </a:xfrm>
            <a:custGeom>
              <a:avLst/>
              <a:gdLst/>
              <a:ahLst/>
              <a:cxnLst/>
              <a:rect l="l" t="t" r="r" b="b"/>
              <a:pathLst>
                <a:path w="10795" h="22859">
                  <a:moveTo>
                    <a:pt x="0" y="0"/>
                  </a:moveTo>
                  <a:lnTo>
                    <a:pt x="3975" y="7137"/>
                  </a:lnTo>
                  <a:lnTo>
                    <a:pt x="7467" y="14579"/>
                  </a:lnTo>
                  <a:lnTo>
                    <a:pt x="10502" y="22237"/>
                  </a:lnTo>
                </a:path>
              </a:pathLst>
            </a:custGeom>
            <a:ln w="25400">
              <a:solidFill>
                <a:srgbClr val="FFF07A"/>
              </a:solidFill>
            </a:ln>
          </p:spPr>
          <p:txBody>
            <a:bodyPr wrap="square" lIns="0" tIns="0" rIns="0" bIns="0" rtlCol="0"/>
            <a:lstStyle/>
            <a:p>
              <a:endParaRPr/>
            </a:p>
          </p:txBody>
        </p:sp>
        <p:sp>
          <p:nvSpPr>
            <p:cNvPr id="10946" name="object 10946"/>
            <p:cNvSpPr/>
            <p:nvPr/>
          </p:nvSpPr>
          <p:spPr>
            <a:xfrm>
              <a:off x="5869317" y="8524672"/>
              <a:ext cx="15240" cy="21590"/>
            </a:xfrm>
            <a:custGeom>
              <a:avLst/>
              <a:gdLst/>
              <a:ahLst/>
              <a:cxnLst/>
              <a:rect l="l" t="t" r="r" b="b"/>
              <a:pathLst>
                <a:path w="15239" h="21590">
                  <a:moveTo>
                    <a:pt x="1752" y="0"/>
                  </a:moveTo>
                  <a:lnTo>
                    <a:pt x="0" y="647"/>
                  </a:lnTo>
                  <a:lnTo>
                    <a:pt x="4940" y="7111"/>
                  </a:lnTo>
                  <a:lnTo>
                    <a:pt x="9398" y="13944"/>
                  </a:lnTo>
                  <a:lnTo>
                    <a:pt x="13373" y="21069"/>
                  </a:lnTo>
                  <a:lnTo>
                    <a:pt x="15062" y="20561"/>
                  </a:lnTo>
                  <a:lnTo>
                    <a:pt x="11087" y="13398"/>
                  </a:lnTo>
                  <a:lnTo>
                    <a:pt x="6654" y="6502"/>
                  </a:lnTo>
                  <a:lnTo>
                    <a:pt x="1752" y="0"/>
                  </a:lnTo>
                  <a:close/>
                </a:path>
              </a:pathLst>
            </a:custGeom>
            <a:solidFill>
              <a:srgbClr val="FFED7A"/>
            </a:solidFill>
          </p:spPr>
          <p:txBody>
            <a:bodyPr wrap="square" lIns="0" tIns="0" rIns="0" bIns="0" rtlCol="0"/>
            <a:lstStyle/>
            <a:p>
              <a:endParaRPr/>
            </a:p>
          </p:txBody>
        </p:sp>
        <p:sp>
          <p:nvSpPr>
            <p:cNvPr id="10947" name="object 10947"/>
            <p:cNvSpPr/>
            <p:nvPr/>
          </p:nvSpPr>
          <p:spPr>
            <a:xfrm>
              <a:off x="5882690" y="8545233"/>
              <a:ext cx="1905" cy="635"/>
            </a:xfrm>
            <a:custGeom>
              <a:avLst/>
              <a:gdLst/>
              <a:ahLst/>
              <a:cxnLst/>
              <a:rect l="l" t="t" r="r" b="b"/>
              <a:pathLst>
                <a:path w="1904" h="634">
                  <a:moveTo>
                    <a:pt x="0" y="507"/>
                  </a:moveTo>
                  <a:lnTo>
                    <a:pt x="1689" y="0"/>
                  </a:lnTo>
                </a:path>
              </a:pathLst>
            </a:custGeom>
            <a:ln w="25400">
              <a:solidFill>
                <a:srgbClr val="FEEF7F"/>
              </a:solidFill>
            </a:ln>
          </p:spPr>
          <p:txBody>
            <a:bodyPr wrap="square" lIns="0" tIns="0" rIns="0" bIns="0" rtlCol="0"/>
            <a:lstStyle/>
            <a:p>
              <a:endParaRPr/>
            </a:p>
          </p:txBody>
        </p:sp>
        <p:sp>
          <p:nvSpPr>
            <p:cNvPr id="10948" name="object 10948"/>
            <p:cNvSpPr/>
            <p:nvPr/>
          </p:nvSpPr>
          <p:spPr>
            <a:xfrm>
              <a:off x="5871070" y="8524672"/>
              <a:ext cx="13335" cy="20955"/>
            </a:xfrm>
            <a:custGeom>
              <a:avLst/>
              <a:gdLst/>
              <a:ahLst/>
              <a:cxnLst/>
              <a:rect l="l" t="t" r="r" b="b"/>
              <a:pathLst>
                <a:path w="13335" h="20954">
                  <a:moveTo>
                    <a:pt x="13309" y="20561"/>
                  </a:moveTo>
                  <a:lnTo>
                    <a:pt x="9334" y="13398"/>
                  </a:lnTo>
                  <a:lnTo>
                    <a:pt x="4902" y="6502"/>
                  </a:lnTo>
                  <a:lnTo>
                    <a:pt x="0" y="0"/>
                  </a:lnTo>
                </a:path>
              </a:pathLst>
            </a:custGeom>
            <a:ln w="25400">
              <a:solidFill>
                <a:srgbClr val="FEED80"/>
              </a:solidFill>
            </a:ln>
          </p:spPr>
          <p:txBody>
            <a:bodyPr wrap="square" lIns="0" tIns="0" rIns="0" bIns="0" rtlCol="0"/>
            <a:lstStyle/>
            <a:p>
              <a:endParaRPr/>
            </a:p>
          </p:txBody>
        </p:sp>
        <p:sp>
          <p:nvSpPr>
            <p:cNvPr id="10949" name="object 10949"/>
            <p:cNvSpPr/>
            <p:nvPr/>
          </p:nvSpPr>
          <p:spPr>
            <a:xfrm>
              <a:off x="5869317" y="8524672"/>
              <a:ext cx="1905" cy="1270"/>
            </a:xfrm>
            <a:custGeom>
              <a:avLst/>
              <a:gdLst/>
              <a:ahLst/>
              <a:cxnLst/>
              <a:rect l="l" t="t" r="r" b="b"/>
              <a:pathLst>
                <a:path w="1904" h="1270">
                  <a:moveTo>
                    <a:pt x="1752" y="0"/>
                  </a:moveTo>
                  <a:lnTo>
                    <a:pt x="0" y="647"/>
                  </a:lnTo>
                </a:path>
              </a:pathLst>
            </a:custGeom>
            <a:ln w="25400">
              <a:solidFill>
                <a:srgbClr val="FFEA75"/>
              </a:solidFill>
            </a:ln>
          </p:spPr>
          <p:txBody>
            <a:bodyPr wrap="square" lIns="0" tIns="0" rIns="0" bIns="0" rtlCol="0"/>
            <a:lstStyle/>
            <a:p>
              <a:endParaRPr/>
            </a:p>
          </p:txBody>
        </p:sp>
        <p:sp>
          <p:nvSpPr>
            <p:cNvPr id="10950" name="object 10950"/>
            <p:cNvSpPr/>
            <p:nvPr/>
          </p:nvSpPr>
          <p:spPr>
            <a:xfrm>
              <a:off x="5869317" y="8525319"/>
              <a:ext cx="13970" cy="20955"/>
            </a:xfrm>
            <a:custGeom>
              <a:avLst/>
              <a:gdLst/>
              <a:ahLst/>
              <a:cxnLst/>
              <a:rect l="l" t="t" r="r" b="b"/>
              <a:pathLst>
                <a:path w="13970" h="20954">
                  <a:moveTo>
                    <a:pt x="0" y="0"/>
                  </a:moveTo>
                  <a:lnTo>
                    <a:pt x="4940" y="6464"/>
                  </a:lnTo>
                  <a:lnTo>
                    <a:pt x="9398" y="13296"/>
                  </a:lnTo>
                  <a:lnTo>
                    <a:pt x="13373" y="20421"/>
                  </a:lnTo>
                </a:path>
              </a:pathLst>
            </a:custGeom>
            <a:ln w="25400">
              <a:solidFill>
                <a:srgbClr val="FFEC74"/>
              </a:solidFill>
            </a:ln>
          </p:spPr>
          <p:txBody>
            <a:bodyPr wrap="square" lIns="0" tIns="0" rIns="0" bIns="0" rtlCol="0"/>
            <a:lstStyle/>
            <a:p>
              <a:endParaRPr/>
            </a:p>
          </p:txBody>
        </p:sp>
        <p:sp>
          <p:nvSpPr>
            <p:cNvPr id="10951" name="object 10951"/>
            <p:cNvSpPr/>
            <p:nvPr/>
          </p:nvSpPr>
          <p:spPr>
            <a:xfrm>
              <a:off x="5884380" y="8544788"/>
              <a:ext cx="12700" cy="22860"/>
            </a:xfrm>
            <a:custGeom>
              <a:avLst/>
              <a:gdLst/>
              <a:ahLst/>
              <a:cxnLst/>
              <a:rect l="l" t="t" r="r" b="b"/>
              <a:pathLst>
                <a:path w="12700" h="22859">
                  <a:moveTo>
                    <a:pt x="1587" y="0"/>
                  </a:moveTo>
                  <a:lnTo>
                    <a:pt x="0" y="444"/>
                  </a:lnTo>
                  <a:lnTo>
                    <a:pt x="3975" y="7607"/>
                  </a:lnTo>
                  <a:lnTo>
                    <a:pt x="7480" y="15062"/>
                  </a:lnTo>
                  <a:lnTo>
                    <a:pt x="10553" y="22707"/>
                  </a:lnTo>
                  <a:lnTo>
                    <a:pt x="12255" y="22237"/>
                  </a:lnTo>
                  <a:lnTo>
                    <a:pt x="9118" y="14630"/>
                  </a:lnTo>
                  <a:lnTo>
                    <a:pt x="5575" y="7188"/>
                  </a:lnTo>
                  <a:lnTo>
                    <a:pt x="1587" y="0"/>
                  </a:lnTo>
                  <a:close/>
                </a:path>
              </a:pathLst>
            </a:custGeom>
            <a:solidFill>
              <a:srgbClr val="FEF391"/>
            </a:solidFill>
          </p:spPr>
          <p:txBody>
            <a:bodyPr wrap="square" lIns="0" tIns="0" rIns="0" bIns="0" rtlCol="0"/>
            <a:lstStyle/>
            <a:p>
              <a:endParaRPr/>
            </a:p>
          </p:txBody>
        </p:sp>
        <p:sp>
          <p:nvSpPr>
            <p:cNvPr id="10952" name="object 10952"/>
            <p:cNvSpPr/>
            <p:nvPr/>
          </p:nvSpPr>
          <p:spPr>
            <a:xfrm>
              <a:off x="5894933" y="8567026"/>
              <a:ext cx="1905" cy="635"/>
            </a:xfrm>
            <a:custGeom>
              <a:avLst/>
              <a:gdLst/>
              <a:ahLst/>
              <a:cxnLst/>
              <a:rect l="l" t="t" r="r" b="b"/>
              <a:pathLst>
                <a:path w="1904" h="634">
                  <a:moveTo>
                    <a:pt x="0" y="469"/>
                  </a:moveTo>
                  <a:lnTo>
                    <a:pt x="1701" y="0"/>
                  </a:lnTo>
                </a:path>
              </a:pathLst>
            </a:custGeom>
            <a:ln w="25400">
              <a:solidFill>
                <a:srgbClr val="FEF493"/>
              </a:solidFill>
            </a:ln>
          </p:spPr>
          <p:txBody>
            <a:bodyPr wrap="square" lIns="0" tIns="0" rIns="0" bIns="0" rtlCol="0"/>
            <a:lstStyle/>
            <a:p>
              <a:endParaRPr/>
            </a:p>
          </p:txBody>
        </p:sp>
        <p:sp>
          <p:nvSpPr>
            <p:cNvPr id="10953" name="object 10953"/>
            <p:cNvSpPr/>
            <p:nvPr/>
          </p:nvSpPr>
          <p:spPr>
            <a:xfrm>
              <a:off x="5885967" y="8544788"/>
              <a:ext cx="10795" cy="22860"/>
            </a:xfrm>
            <a:custGeom>
              <a:avLst/>
              <a:gdLst/>
              <a:ahLst/>
              <a:cxnLst/>
              <a:rect l="l" t="t" r="r" b="b"/>
              <a:pathLst>
                <a:path w="10795" h="22859">
                  <a:moveTo>
                    <a:pt x="10668" y="22237"/>
                  </a:moveTo>
                  <a:lnTo>
                    <a:pt x="7531" y="14630"/>
                  </a:lnTo>
                  <a:lnTo>
                    <a:pt x="3987" y="7188"/>
                  </a:lnTo>
                  <a:lnTo>
                    <a:pt x="0" y="0"/>
                  </a:lnTo>
                </a:path>
              </a:pathLst>
            </a:custGeom>
            <a:ln w="25399">
              <a:solidFill>
                <a:srgbClr val="FDF49A"/>
              </a:solidFill>
            </a:ln>
          </p:spPr>
          <p:txBody>
            <a:bodyPr wrap="square" lIns="0" tIns="0" rIns="0" bIns="0" rtlCol="0"/>
            <a:lstStyle/>
            <a:p>
              <a:endParaRPr/>
            </a:p>
          </p:txBody>
        </p:sp>
        <p:sp>
          <p:nvSpPr>
            <p:cNvPr id="10954" name="object 10954"/>
            <p:cNvSpPr/>
            <p:nvPr/>
          </p:nvSpPr>
          <p:spPr>
            <a:xfrm>
              <a:off x="5884380" y="8544788"/>
              <a:ext cx="1905" cy="635"/>
            </a:xfrm>
            <a:custGeom>
              <a:avLst/>
              <a:gdLst/>
              <a:ahLst/>
              <a:cxnLst/>
              <a:rect l="l" t="t" r="r" b="b"/>
              <a:pathLst>
                <a:path w="1904" h="634">
                  <a:moveTo>
                    <a:pt x="1587" y="0"/>
                  </a:moveTo>
                  <a:lnTo>
                    <a:pt x="0" y="444"/>
                  </a:lnTo>
                </a:path>
              </a:pathLst>
            </a:custGeom>
            <a:ln w="25400">
              <a:solidFill>
                <a:srgbClr val="FEF28E"/>
              </a:solidFill>
            </a:ln>
          </p:spPr>
          <p:txBody>
            <a:bodyPr wrap="square" lIns="0" tIns="0" rIns="0" bIns="0" rtlCol="0"/>
            <a:lstStyle/>
            <a:p>
              <a:endParaRPr/>
            </a:p>
          </p:txBody>
        </p:sp>
        <p:sp>
          <p:nvSpPr>
            <p:cNvPr id="10955" name="object 10955"/>
            <p:cNvSpPr/>
            <p:nvPr/>
          </p:nvSpPr>
          <p:spPr>
            <a:xfrm>
              <a:off x="5884380" y="8545233"/>
              <a:ext cx="10795" cy="22860"/>
            </a:xfrm>
            <a:custGeom>
              <a:avLst/>
              <a:gdLst/>
              <a:ahLst/>
              <a:cxnLst/>
              <a:rect l="l" t="t" r="r" b="b"/>
              <a:pathLst>
                <a:path w="10795" h="22859">
                  <a:moveTo>
                    <a:pt x="0" y="0"/>
                  </a:moveTo>
                  <a:lnTo>
                    <a:pt x="3975" y="7162"/>
                  </a:lnTo>
                  <a:lnTo>
                    <a:pt x="7480" y="14617"/>
                  </a:lnTo>
                  <a:lnTo>
                    <a:pt x="10553" y="22263"/>
                  </a:lnTo>
                </a:path>
              </a:pathLst>
            </a:custGeom>
            <a:ln w="25400">
              <a:solidFill>
                <a:srgbClr val="FEF288"/>
              </a:solidFill>
            </a:ln>
          </p:spPr>
          <p:txBody>
            <a:bodyPr wrap="square" lIns="0" tIns="0" rIns="0" bIns="0" rtlCol="0"/>
            <a:lstStyle/>
            <a:p>
              <a:endParaRPr/>
            </a:p>
          </p:txBody>
        </p:sp>
        <p:sp>
          <p:nvSpPr>
            <p:cNvPr id="10956" name="object 10956"/>
            <p:cNvSpPr/>
            <p:nvPr/>
          </p:nvSpPr>
          <p:spPr>
            <a:xfrm>
              <a:off x="5871070" y="8524151"/>
              <a:ext cx="15240" cy="21590"/>
            </a:xfrm>
            <a:custGeom>
              <a:avLst/>
              <a:gdLst/>
              <a:ahLst/>
              <a:cxnLst/>
              <a:rect l="l" t="t" r="r" b="b"/>
              <a:pathLst>
                <a:path w="15239" h="21590">
                  <a:moveTo>
                    <a:pt x="1612" y="0"/>
                  </a:moveTo>
                  <a:lnTo>
                    <a:pt x="0" y="520"/>
                  </a:lnTo>
                  <a:lnTo>
                    <a:pt x="4902" y="7023"/>
                  </a:lnTo>
                  <a:lnTo>
                    <a:pt x="9334" y="13919"/>
                  </a:lnTo>
                  <a:lnTo>
                    <a:pt x="13309" y="21082"/>
                  </a:lnTo>
                  <a:lnTo>
                    <a:pt x="14897" y="20637"/>
                  </a:lnTo>
                  <a:lnTo>
                    <a:pt x="10909" y="13474"/>
                  </a:lnTo>
                  <a:lnTo>
                    <a:pt x="6489" y="6565"/>
                  </a:lnTo>
                  <a:lnTo>
                    <a:pt x="1612" y="0"/>
                  </a:lnTo>
                  <a:close/>
                </a:path>
              </a:pathLst>
            </a:custGeom>
            <a:solidFill>
              <a:srgbClr val="FEEF87"/>
            </a:solidFill>
          </p:spPr>
          <p:txBody>
            <a:bodyPr wrap="square" lIns="0" tIns="0" rIns="0" bIns="0" rtlCol="0"/>
            <a:lstStyle/>
            <a:p>
              <a:endParaRPr/>
            </a:p>
          </p:txBody>
        </p:sp>
        <p:sp>
          <p:nvSpPr>
            <p:cNvPr id="10957" name="object 10957"/>
            <p:cNvSpPr/>
            <p:nvPr/>
          </p:nvSpPr>
          <p:spPr>
            <a:xfrm>
              <a:off x="5884380" y="8544788"/>
              <a:ext cx="1905" cy="635"/>
            </a:xfrm>
            <a:custGeom>
              <a:avLst/>
              <a:gdLst/>
              <a:ahLst/>
              <a:cxnLst/>
              <a:rect l="l" t="t" r="r" b="b"/>
              <a:pathLst>
                <a:path w="1904" h="634">
                  <a:moveTo>
                    <a:pt x="0" y="444"/>
                  </a:moveTo>
                  <a:lnTo>
                    <a:pt x="1587" y="0"/>
                  </a:lnTo>
                </a:path>
              </a:pathLst>
            </a:custGeom>
            <a:ln w="25400">
              <a:solidFill>
                <a:srgbClr val="FEF28E"/>
              </a:solidFill>
            </a:ln>
          </p:spPr>
          <p:txBody>
            <a:bodyPr wrap="square" lIns="0" tIns="0" rIns="0" bIns="0" rtlCol="0"/>
            <a:lstStyle/>
            <a:p>
              <a:endParaRPr/>
            </a:p>
          </p:txBody>
        </p:sp>
        <p:sp>
          <p:nvSpPr>
            <p:cNvPr id="10958" name="object 10958"/>
            <p:cNvSpPr/>
            <p:nvPr/>
          </p:nvSpPr>
          <p:spPr>
            <a:xfrm>
              <a:off x="5872683" y="8524151"/>
              <a:ext cx="13335" cy="20955"/>
            </a:xfrm>
            <a:custGeom>
              <a:avLst/>
              <a:gdLst/>
              <a:ahLst/>
              <a:cxnLst/>
              <a:rect l="l" t="t" r="r" b="b"/>
              <a:pathLst>
                <a:path w="13335" h="20954">
                  <a:moveTo>
                    <a:pt x="13284" y="20637"/>
                  </a:moveTo>
                  <a:lnTo>
                    <a:pt x="9296" y="13474"/>
                  </a:lnTo>
                  <a:lnTo>
                    <a:pt x="4876" y="6565"/>
                  </a:lnTo>
                  <a:lnTo>
                    <a:pt x="0" y="0"/>
                  </a:lnTo>
                </a:path>
              </a:pathLst>
            </a:custGeom>
            <a:ln w="25400">
              <a:solidFill>
                <a:srgbClr val="FEF08E"/>
              </a:solidFill>
            </a:ln>
          </p:spPr>
          <p:txBody>
            <a:bodyPr wrap="square" lIns="0" tIns="0" rIns="0" bIns="0" rtlCol="0"/>
            <a:lstStyle/>
            <a:p>
              <a:endParaRPr/>
            </a:p>
          </p:txBody>
        </p:sp>
        <p:sp>
          <p:nvSpPr>
            <p:cNvPr id="10959" name="object 10959"/>
            <p:cNvSpPr/>
            <p:nvPr/>
          </p:nvSpPr>
          <p:spPr>
            <a:xfrm>
              <a:off x="5871070" y="8524151"/>
              <a:ext cx="1905" cy="635"/>
            </a:xfrm>
            <a:custGeom>
              <a:avLst/>
              <a:gdLst/>
              <a:ahLst/>
              <a:cxnLst/>
              <a:rect l="l" t="t" r="r" b="b"/>
              <a:pathLst>
                <a:path w="1904" h="634">
                  <a:moveTo>
                    <a:pt x="1612" y="0"/>
                  </a:moveTo>
                  <a:lnTo>
                    <a:pt x="0" y="520"/>
                  </a:lnTo>
                </a:path>
              </a:pathLst>
            </a:custGeom>
            <a:ln w="25400">
              <a:solidFill>
                <a:srgbClr val="FEEC80"/>
              </a:solidFill>
            </a:ln>
          </p:spPr>
          <p:txBody>
            <a:bodyPr wrap="square" lIns="0" tIns="0" rIns="0" bIns="0" rtlCol="0"/>
            <a:lstStyle/>
            <a:p>
              <a:endParaRPr/>
            </a:p>
          </p:txBody>
        </p:sp>
        <p:sp>
          <p:nvSpPr>
            <p:cNvPr id="10960" name="object 10960"/>
            <p:cNvSpPr/>
            <p:nvPr/>
          </p:nvSpPr>
          <p:spPr>
            <a:xfrm>
              <a:off x="5871070" y="8524672"/>
              <a:ext cx="13335" cy="20955"/>
            </a:xfrm>
            <a:custGeom>
              <a:avLst/>
              <a:gdLst/>
              <a:ahLst/>
              <a:cxnLst/>
              <a:rect l="l" t="t" r="r" b="b"/>
              <a:pathLst>
                <a:path w="13335" h="20954">
                  <a:moveTo>
                    <a:pt x="0" y="0"/>
                  </a:moveTo>
                  <a:lnTo>
                    <a:pt x="4902" y="6502"/>
                  </a:lnTo>
                  <a:lnTo>
                    <a:pt x="9334" y="13398"/>
                  </a:lnTo>
                  <a:lnTo>
                    <a:pt x="13309" y="20561"/>
                  </a:lnTo>
                </a:path>
              </a:pathLst>
            </a:custGeom>
            <a:ln w="25400">
              <a:solidFill>
                <a:srgbClr val="FEED80"/>
              </a:solidFill>
            </a:ln>
          </p:spPr>
          <p:txBody>
            <a:bodyPr wrap="square" lIns="0" tIns="0" rIns="0" bIns="0" rtlCol="0"/>
            <a:lstStyle/>
            <a:p>
              <a:endParaRPr/>
            </a:p>
          </p:txBody>
        </p:sp>
        <p:sp>
          <p:nvSpPr>
            <p:cNvPr id="10961" name="object 10961"/>
            <p:cNvSpPr/>
            <p:nvPr/>
          </p:nvSpPr>
          <p:spPr>
            <a:xfrm>
              <a:off x="5833796" y="8489886"/>
              <a:ext cx="39370" cy="35560"/>
            </a:xfrm>
            <a:custGeom>
              <a:avLst/>
              <a:gdLst/>
              <a:ahLst/>
              <a:cxnLst/>
              <a:rect l="l" t="t" r="r" b="b"/>
              <a:pathLst>
                <a:path w="39370" h="35559">
                  <a:moveTo>
                    <a:pt x="3898" y="0"/>
                  </a:moveTo>
                  <a:lnTo>
                    <a:pt x="0" y="1993"/>
                  </a:lnTo>
                  <a:lnTo>
                    <a:pt x="10002" y="9285"/>
                  </a:lnTo>
                  <a:lnTo>
                    <a:pt x="19251" y="17327"/>
                  </a:lnTo>
                  <a:lnTo>
                    <a:pt x="27755" y="26062"/>
                  </a:lnTo>
                  <a:lnTo>
                    <a:pt x="35521" y="35432"/>
                  </a:lnTo>
                  <a:lnTo>
                    <a:pt x="36766" y="34925"/>
                  </a:lnTo>
                  <a:lnTo>
                    <a:pt x="38887" y="34264"/>
                  </a:lnTo>
                  <a:lnTo>
                    <a:pt x="31223" y="24713"/>
                  </a:lnTo>
                  <a:lnTo>
                    <a:pt x="22850" y="15770"/>
                  </a:lnTo>
                  <a:lnTo>
                    <a:pt x="13748" y="7507"/>
                  </a:lnTo>
                  <a:lnTo>
                    <a:pt x="3898" y="0"/>
                  </a:lnTo>
                  <a:close/>
                </a:path>
              </a:pathLst>
            </a:custGeom>
            <a:solidFill>
              <a:srgbClr val="FFE46A"/>
            </a:solidFill>
          </p:spPr>
          <p:txBody>
            <a:bodyPr wrap="square" lIns="0" tIns="0" rIns="0" bIns="0" rtlCol="0"/>
            <a:lstStyle/>
            <a:p>
              <a:endParaRPr/>
            </a:p>
          </p:txBody>
        </p:sp>
        <p:sp>
          <p:nvSpPr>
            <p:cNvPr id="10962" name="object 10962"/>
            <p:cNvSpPr/>
            <p:nvPr/>
          </p:nvSpPr>
          <p:spPr>
            <a:xfrm>
              <a:off x="5869317" y="8524151"/>
              <a:ext cx="3810" cy="1270"/>
            </a:xfrm>
            <a:custGeom>
              <a:avLst/>
              <a:gdLst/>
              <a:ahLst/>
              <a:cxnLst/>
              <a:rect l="l" t="t" r="r" b="b"/>
              <a:pathLst>
                <a:path w="3810" h="1270">
                  <a:moveTo>
                    <a:pt x="0" y="1168"/>
                  </a:moveTo>
                  <a:lnTo>
                    <a:pt x="3365" y="0"/>
                  </a:lnTo>
                </a:path>
              </a:pathLst>
            </a:custGeom>
            <a:ln w="25400">
              <a:solidFill>
                <a:srgbClr val="FEEB7B"/>
              </a:solidFill>
            </a:ln>
          </p:spPr>
          <p:txBody>
            <a:bodyPr wrap="square" lIns="0" tIns="0" rIns="0" bIns="0" rtlCol="0"/>
            <a:lstStyle/>
            <a:p>
              <a:endParaRPr/>
            </a:p>
          </p:txBody>
        </p:sp>
        <p:sp>
          <p:nvSpPr>
            <p:cNvPr id="10963" name="object 10963"/>
            <p:cNvSpPr/>
            <p:nvPr/>
          </p:nvSpPr>
          <p:spPr>
            <a:xfrm>
              <a:off x="5837694" y="8489886"/>
              <a:ext cx="35560" cy="34290"/>
            </a:xfrm>
            <a:custGeom>
              <a:avLst/>
              <a:gdLst/>
              <a:ahLst/>
              <a:cxnLst/>
              <a:rect l="l" t="t" r="r" b="b"/>
              <a:pathLst>
                <a:path w="35560" h="34290">
                  <a:moveTo>
                    <a:pt x="34988" y="34264"/>
                  </a:moveTo>
                  <a:lnTo>
                    <a:pt x="27324" y="24713"/>
                  </a:lnTo>
                  <a:lnTo>
                    <a:pt x="18951" y="15770"/>
                  </a:lnTo>
                  <a:lnTo>
                    <a:pt x="9849" y="7507"/>
                  </a:lnTo>
                  <a:lnTo>
                    <a:pt x="0" y="0"/>
                  </a:lnTo>
                </a:path>
              </a:pathLst>
            </a:custGeom>
            <a:ln w="25400">
              <a:solidFill>
                <a:srgbClr val="FEE470"/>
              </a:solidFill>
            </a:ln>
          </p:spPr>
          <p:txBody>
            <a:bodyPr wrap="square" lIns="0" tIns="0" rIns="0" bIns="0" rtlCol="0"/>
            <a:lstStyle/>
            <a:p>
              <a:endParaRPr/>
            </a:p>
          </p:txBody>
        </p:sp>
        <p:sp>
          <p:nvSpPr>
            <p:cNvPr id="10964" name="object 10964"/>
            <p:cNvSpPr/>
            <p:nvPr/>
          </p:nvSpPr>
          <p:spPr>
            <a:xfrm>
              <a:off x="5833796" y="8489886"/>
              <a:ext cx="4445" cy="2540"/>
            </a:xfrm>
            <a:custGeom>
              <a:avLst/>
              <a:gdLst/>
              <a:ahLst/>
              <a:cxnLst/>
              <a:rect l="l" t="t" r="r" b="b"/>
              <a:pathLst>
                <a:path w="4445" h="2540">
                  <a:moveTo>
                    <a:pt x="3898" y="0"/>
                  </a:moveTo>
                  <a:lnTo>
                    <a:pt x="0" y="1993"/>
                  </a:lnTo>
                </a:path>
              </a:pathLst>
            </a:custGeom>
            <a:ln w="25400">
              <a:solidFill>
                <a:srgbClr val="FFDC58"/>
              </a:solidFill>
            </a:ln>
          </p:spPr>
          <p:txBody>
            <a:bodyPr wrap="square" lIns="0" tIns="0" rIns="0" bIns="0" rtlCol="0"/>
            <a:lstStyle/>
            <a:p>
              <a:endParaRPr/>
            </a:p>
          </p:txBody>
        </p:sp>
        <p:sp>
          <p:nvSpPr>
            <p:cNvPr id="10965" name="object 10965"/>
            <p:cNvSpPr/>
            <p:nvPr/>
          </p:nvSpPr>
          <p:spPr>
            <a:xfrm>
              <a:off x="5833796" y="8491880"/>
              <a:ext cx="35560" cy="33655"/>
            </a:xfrm>
            <a:custGeom>
              <a:avLst/>
              <a:gdLst/>
              <a:ahLst/>
              <a:cxnLst/>
              <a:rect l="l" t="t" r="r" b="b"/>
              <a:pathLst>
                <a:path w="35560" h="33654">
                  <a:moveTo>
                    <a:pt x="0" y="0"/>
                  </a:moveTo>
                  <a:lnTo>
                    <a:pt x="10002" y="7291"/>
                  </a:lnTo>
                  <a:lnTo>
                    <a:pt x="19251" y="15333"/>
                  </a:lnTo>
                  <a:lnTo>
                    <a:pt x="27755" y="24069"/>
                  </a:lnTo>
                  <a:lnTo>
                    <a:pt x="35521" y="33439"/>
                  </a:lnTo>
                </a:path>
              </a:pathLst>
            </a:custGeom>
            <a:ln w="25400">
              <a:solidFill>
                <a:srgbClr val="FFE263"/>
              </a:solidFill>
            </a:ln>
          </p:spPr>
          <p:txBody>
            <a:bodyPr wrap="square" lIns="0" tIns="0" rIns="0" bIns="0" rtlCol="0"/>
            <a:lstStyle/>
            <a:p>
              <a:endParaRPr/>
            </a:p>
          </p:txBody>
        </p:sp>
        <p:sp>
          <p:nvSpPr>
            <p:cNvPr id="10966" name="object 10966"/>
            <p:cNvSpPr/>
            <p:nvPr/>
          </p:nvSpPr>
          <p:spPr>
            <a:xfrm>
              <a:off x="5885967" y="8544395"/>
              <a:ext cx="12700" cy="22860"/>
            </a:xfrm>
            <a:custGeom>
              <a:avLst/>
              <a:gdLst/>
              <a:ahLst/>
              <a:cxnLst/>
              <a:rect l="l" t="t" r="r" b="b"/>
              <a:pathLst>
                <a:path w="12700" h="22859">
                  <a:moveTo>
                    <a:pt x="1562" y="0"/>
                  </a:moveTo>
                  <a:lnTo>
                    <a:pt x="0" y="393"/>
                  </a:lnTo>
                  <a:lnTo>
                    <a:pt x="3987" y="7581"/>
                  </a:lnTo>
                  <a:lnTo>
                    <a:pt x="7531" y="15024"/>
                  </a:lnTo>
                  <a:lnTo>
                    <a:pt x="10668" y="22631"/>
                  </a:lnTo>
                  <a:lnTo>
                    <a:pt x="12357" y="22174"/>
                  </a:lnTo>
                  <a:lnTo>
                    <a:pt x="9156" y="14604"/>
                  </a:lnTo>
                  <a:lnTo>
                    <a:pt x="5562" y="7175"/>
                  </a:lnTo>
                  <a:lnTo>
                    <a:pt x="1562" y="0"/>
                  </a:lnTo>
                  <a:close/>
                </a:path>
              </a:pathLst>
            </a:custGeom>
            <a:solidFill>
              <a:srgbClr val="FCF5A2"/>
            </a:solidFill>
          </p:spPr>
          <p:txBody>
            <a:bodyPr wrap="square" lIns="0" tIns="0" rIns="0" bIns="0" rtlCol="0"/>
            <a:lstStyle/>
            <a:p>
              <a:endParaRPr/>
            </a:p>
          </p:txBody>
        </p:sp>
        <p:sp>
          <p:nvSpPr>
            <p:cNvPr id="10967" name="object 10967"/>
            <p:cNvSpPr/>
            <p:nvPr/>
          </p:nvSpPr>
          <p:spPr>
            <a:xfrm>
              <a:off x="5896635" y="8566569"/>
              <a:ext cx="1905" cy="635"/>
            </a:xfrm>
            <a:custGeom>
              <a:avLst/>
              <a:gdLst/>
              <a:ahLst/>
              <a:cxnLst/>
              <a:rect l="l" t="t" r="r" b="b"/>
              <a:pathLst>
                <a:path w="1904" h="634">
                  <a:moveTo>
                    <a:pt x="0" y="457"/>
                  </a:moveTo>
                  <a:lnTo>
                    <a:pt x="1689" y="0"/>
                  </a:lnTo>
                </a:path>
              </a:pathLst>
            </a:custGeom>
            <a:ln w="25400">
              <a:solidFill>
                <a:srgbClr val="FCF7A5"/>
              </a:solidFill>
            </a:ln>
          </p:spPr>
          <p:txBody>
            <a:bodyPr wrap="square" lIns="0" tIns="0" rIns="0" bIns="0" rtlCol="0"/>
            <a:lstStyle/>
            <a:p>
              <a:endParaRPr/>
            </a:p>
          </p:txBody>
        </p:sp>
        <p:sp>
          <p:nvSpPr>
            <p:cNvPr id="10968" name="object 10968"/>
            <p:cNvSpPr/>
            <p:nvPr/>
          </p:nvSpPr>
          <p:spPr>
            <a:xfrm>
              <a:off x="5887529" y="8544395"/>
              <a:ext cx="10795" cy="22225"/>
            </a:xfrm>
            <a:custGeom>
              <a:avLst/>
              <a:gdLst/>
              <a:ahLst/>
              <a:cxnLst/>
              <a:rect l="l" t="t" r="r" b="b"/>
              <a:pathLst>
                <a:path w="10795" h="22225">
                  <a:moveTo>
                    <a:pt x="10795" y="22174"/>
                  </a:moveTo>
                  <a:lnTo>
                    <a:pt x="7594" y="14604"/>
                  </a:lnTo>
                  <a:lnTo>
                    <a:pt x="4000" y="7175"/>
                  </a:lnTo>
                  <a:lnTo>
                    <a:pt x="0" y="0"/>
                  </a:lnTo>
                </a:path>
              </a:pathLst>
            </a:custGeom>
            <a:ln w="25400">
              <a:solidFill>
                <a:srgbClr val="FCF7A9"/>
              </a:solidFill>
            </a:ln>
          </p:spPr>
          <p:txBody>
            <a:bodyPr wrap="square" lIns="0" tIns="0" rIns="0" bIns="0" rtlCol="0"/>
            <a:lstStyle/>
            <a:p>
              <a:endParaRPr/>
            </a:p>
          </p:txBody>
        </p:sp>
        <p:sp>
          <p:nvSpPr>
            <p:cNvPr id="10969" name="object 10969"/>
            <p:cNvSpPr/>
            <p:nvPr/>
          </p:nvSpPr>
          <p:spPr>
            <a:xfrm>
              <a:off x="5885967" y="8544395"/>
              <a:ext cx="1905" cy="635"/>
            </a:xfrm>
            <a:custGeom>
              <a:avLst/>
              <a:gdLst/>
              <a:ahLst/>
              <a:cxnLst/>
              <a:rect l="l" t="t" r="r" b="b"/>
              <a:pathLst>
                <a:path w="1904" h="634">
                  <a:moveTo>
                    <a:pt x="1562" y="0"/>
                  </a:moveTo>
                  <a:lnTo>
                    <a:pt x="0" y="393"/>
                  </a:lnTo>
                </a:path>
              </a:pathLst>
            </a:custGeom>
            <a:ln w="25399">
              <a:solidFill>
                <a:srgbClr val="FCF49E"/>
              </a:solidFill>
            </a:ln>
          </p:spPr>
          <p:txBody>
            <a:bodyPr wrap="square" lIns="0" tIns="0" rIns="0" bIns="0" rtlCol="0"/>
            <a:lstStyle/>
            <a:p>
              <a:endParaRPr/>
            </a:p>
          </p:txBody>
        </p:sp>
        <p:sp>
          <p:nvSpPr>
            <p:cNvPr id="10970" name="object 10970"/>
            <p:cNvSpPr/>
            <p:nvPr/>
          </p:nvSpPr>
          <p:spPr>
            <a:xfrm>
              <a:off x="5885967" y="8544788"/>
              <a:ext cx="10795" cy="22860"/>
            </a:xfrm>
            <a:custGeom>
              <a:avLst/>
              <a:gdLst/>
              <a:ahLst/>
              <a:cxnLst/>
              <a:rect l="l" t="t" r="r" b="b"/>
              <a:pathLst>
                <a:path w="10795" h="22859">
                  <a:moveTo>
                    <a:pt x="0" y="0"/>
                  </a:moveTo>
                  <a:lnTo>
                    <a:pt x="3987" y="7188"/>
                  </a:lnTo>
                  <a:lnTo>
                    <a:pt x="7531" y="14630"/>
                  </a:lnTo>
                  <a:lnTo>
                    <a:pt x="10668" y="22237"/>
                  </a:lnTo>
                </a:path>
              </a:pathLst>
            </a:custGeom>
            <a:ln w="25399">
              <a:solidFill>
                <a:srgbClr val="FDF49A"/>
              </a:solidFill>
            </a:ln>
          </p:spPr>
          <p:txBody>
            <a:bodyPr wrap="square" lIns="0" tIns="0" rIns="0" bIns="0" rtlCol="0"/>
            <a:lstStyle/>
            <a:p>
              <a:endParaRPr/>
            </a:p>
          </p:txBody>
        </p:sp>
        <p:sp>
          <p:nvSpPr>
            <p:cNvPr id="10971" name="object 10971"/>
            <p:cNvSpPr/>
            <p:nvPr/>
          </p:nvSpPr>
          <p:spPr>
            <a:xfrm>
              <a:off x="5872683" y="8523655"/>
              <a:ext cx="15240" cy="21590"/>
            </a:xfrm>
            <a:custGeom>
              <a:avLst/>
              <a:gdLst/>
              <a:ahLst/>
              <a:cxnLst/>
              <a:rect l="l" t="t" r="r" b="b"/>
              <a:pathLst>
                <a:path w="15239" h="21590">
                  <a:moveTo>
                    <a:pt x="1600" y="0"/>
                  </a:moveTo>
                  <a:lnTo>
                    <a:pt x="0" y="495"/>
                  </a:lnTo>
                  <a:lnTo>
                    <a:pt x="4876" y="7061"/>
                  </a:lnTo>
                  <a:lnTo>
                    <a:pt x="9296" y="13969"/>
                  </a:lnTo>
                  <a:lnTo>
                    <a:pt x="13284" y="21132"/>
                  </a:lnTo>
                  <a:lnTo>
                    <a:pt x="14846" y="20739"/>
                  </a:lnTo>
                  <a:lnTo>
                    <a:pt x="10858" y="13550"/>
                  </a:lnTo>
                  <a:lnTo>
                    <a:pt x="6451" y="6604"/>
                  </a:lnTo>
                  <a:lnTo>
                    <a:pt x="1600" y="0"/>
                  </a:lnTo>
                  <a:close/>
                </a:path>
              </a:pathLst>
            </a:custGeom>
            <a:solidFill>
              <a:srgbClr val="FDF094"/>
            </a:solidFill>
          </p:spPr>
          <p:txBody>
            <a:bodyPr wrap="square" lIns="0" tIns="0" rIns="0" bIns="0" rtlCol="0"/>
            <a:lstStyle/>
            <a:p>
              <a:endParaRPr/>
            </a:p>
          </p:txBody>
        </p:sp>
        <p:sp>
          <p:nvSpPr>
            <p:cNvPr id="10972" name="object 10972"/>
            <p:cNvSpPr/>
            <p:nvPr/>
          </p:nvSpPr>
          <p:spPr>
            <a:xfrm>
              <a:off x="5885967" y="8544395"/>
              <a:ext cx="1905" cy="635"/>
            </a:xfrm>
            <a:custGeom>
              <a:avLst/>
              <a:gdLst/>
              <a:ahLst/>
              <a:cxnLst/>
              <a:rect l="l" t="t" r="r" b="b"/>
              <a:pathLst>
                <a:path w="1904" h="634">
                  <a:moveTo>
                    <a:pt x="0" y="393"/>
                  </a:moveTo>
                  <a:lnTo>
                    <a:pt x="1562" y="0"/>
                  </a:lnTo>
                </a:path>
              </a:pathLst>
            </a:custGeom>
            <a:ln w="25399">
              <a:solidFill>
                <a:srgbClr val="FCF49E"/>
              </a:solidFill>
            </a:ln>
          </p:spPr>
          <p:txBody>
            <a:bodyPr wrap="square" lIns="0" tIns="0" rIns="0" bIns="0" rtlCol="0"/>
            <a:lstStyle/>
            <a:p>
              <a:endParaRPr/>
            </a:p>
          </p:txBody>
        </p:sp>
        <p:sp>
          <p:nvSpPr>
            <p:cNvPr id="10973" name="object 10973"/>
            <p:cNvSpPr/>
            <p:nvPr/>
          </p:nvSpPr>
          <p:spPr>
            <a:xfrm>
              <a:off x="5874283" y="8523655"/>
              <a:ext cx="13335" cy="20955"/>
            </a:xfrm>
            <a:custGeom>
              <a:avLst/>
              <a:gdLst/>
              <a:ahLst/>
              <a:cxnLst/>
              <a:rect l="l" t="t" r="r" b="b"/>
              <a:pathLst>
                <a:path w="13335" h="20954">
                  <a:moveTo>
                    <a:pt x="13246" y="20739"/>
                  </a:moveTo>
                  <a:lnTo>
                    <a:pt x="9258" y="13550"/>
                  </a:lnTo>
                  <a:lnTo>
                    <a:pt x="4851" y="6604"/>
                  </a:lnTo>
                  <a:lnTo>
                    <a:pt x="0" y="0"/>
                  </a:lnTo>
                </a:path>
              </a:pathLst>
            </a:custGeom>
            <a:ln w="25400">
              <a:solidFill>
                <a:srgbClr val="FCF29A"/>
              </a:solidFill>
            </a:ln>
          </p:spPr>
          <p:txBody>
            <a:bodyPr wrap="square" lIns="0" tIns="0" rIns="0" bIns="0" rtlCol="0"/>
            <a:lstStyle/>
            <a:p>
              <a:endParaRPr/>
            </a:p>
          </p:txBody>
        </p:sp>
        <p:sp>
          <p:nvSpPr>
            <p:cNvPr id="10974" name="object 10974"/>
            <p:cNvSpPr/>
            <p:nvPr/>
          </p:nvSpPr>
          <p:spPr>
            <a:xfrm>
              <a:off x="5872683" y="8523655"/>
              <a:ext cx="1905" cy="635"/>
            </a:xfrm>
            <a:custGeom>
              <a:avLst/>
              <a:gdLst/>
              <a:ahLst/>
              <a:cxnLst/>
              <a:rect l="l" t="t" r="r" b="b"/>
              <a:pathLst>
                <a:path w="1904" h="634">
                  <a:moveTo>
                    <a:pt x="1600" y="0"/>
                  </a:moveTo>
                  <a:lnTo>
                    <a:pt x="0" y="495"/>
                  </a:lnTo>
                </a:path>
              </a:pathLst>
            </a:custGeom>
            <a:ln w="25400">
              <a:solidFill>
                <a:srgbClr val="FEED8B"/>
              </a:solidFill>
            </a:ln>
          </p:spPr>
          <p:txBody>
            <a:bodyPr wrap="square" lIns="0" tIns="0" rIns="0" bIns="0" rtlCol="0"/>
            <a:lstStyle/>
            <a:p>
              <a:endParaRPr/>
            </a:p>
          </p:txBody>
        </p:sp>
        <p:sp>
          <p:nvSpPr>
            <p:cNvPr id="10975" name="object 10975"/>
            <p:cNvSpPr/>
            <p:nvPr/>
          </p:nvSpPr>
          <p:spPr>
            <a:xfrm>
              <a:off x="5872683" y="8524151"/>
              <a:ext cx="13335" cy="20955"/>
            </a:xfrm>
            <a:custGeom>
              <a:avLst/>
              <a:gdLst/>
              <a:ahLst/>
              <a:cxnLst/>
              <a:rect l="l" t="t" r="r" b="b"/>
              <a:pathLst>
                <a:path w="13335" h="20954">
                  <a:moveTo>
                    <a:pt x="0" y="0"/>
                  </a:moveTo>
                  <a:lnTo>
                    <a:pt x="4876" y="6565"/>
                  </a:lnTo>
                  <a:lnTo>
                    <a:pt x="9296" y="13474"/>
                  </a:lnTo>
                  <a:lnTo>
                    <a:pt x="13284" y="20637"/>
                  </a:lnTo>
                </a:path>
              </a:pathLst>
            </a:custGeom>
            <a:ln w="25400">
              <a:solidFill>
                <a:srgbClr val="FEF08E"/>
              </a:solidFill>
            </a:ln>
          </p:spPr>
          <p:txBody>
            <a:bodyPr wrap="square" lIns="0" tIns="0" rIns="0" bIns="0" rtlCol="0"/>
            <a:lstStyle/>
            <a:p>
              <a:endParaRPr/>
            </a:p>
          </p:txBody>
        </p:sp>
        <p:sp>
          <p:nvSpPr>
            <p:cNvPr id="10976" name="object 10976"/>
            <p:cNvSpPr/>
            <p:nvPr/>
          </p:nvSpPr>
          <p:spPr>
            <a:xfrm>
              <a:off x="5893219" y="8554910"/>
              <a:ext cx="6985" cy="12065"/>
            </a:xfrm>
            <a:custGeom>
              <a:avLst/>
              <a:gdLst/>
              <a:ahLst/>
              <a:cxnLst/>
              <a:rect l="l" t="t" r="r" b="b"/>
              <a:pathLst>
                <a:path w="6985" h="12065">
                  <a:moveTo>
                    <a:pt x="1650" y="0"/>
                  </a:moveTo>
                  <a:lnTo>
                    <a:pt x="0" y="431"/>
                  </a:lnTo>
                  <a:lnTo>
                    <a:pt x="1803" y="4127"/>
                  </a:lnTo>
                  <a:lnTo>
                    <a:pt x="3505" y="7874"/>
                  </a:lnTo>
                  <a:lnTo>
                    <a:pt x="5105" y="11658"/>
                  </a:lnTo>
                  <a:lnTo>
                    <a:pt x="6781" y="11226"/>
                  </a:lnTo>
                  <a:lnTo>
                    <a:pt x="5156" y="7454"/>
                  </a:lnTo>
                  <a:lnTo>
                    <a:pt x="3454" y="3708"/>
                  </a:lnTo>
                  <a:lnTo>
                    <a:pt x="1650" y="0"/>
                  </a:lnTo>
                  <a:close/>
                </a:path>
              </a:pathLst>
            </a:custGeom>
            <a:solidFill>
              <a:srgbClr val="FCF8B1"/>
            </a:solidFill>
          </p:spPr>
          <p:txBody>
            <a:bodyPr wrap="square" lIns="0" tIns="0" rIns="0" bIns="0" rtlCol="0"/>
            <a:lstStyle/>
            <a:p>
              <a:endParaRPr/>
            </a:p>
          </p:txBody>
        </p:sp>
        <p:sp>
          <p:nvSpPr>
            <p:cNvPr id="10977" name="object 10977"/>
            <p:cNvSpPr/>
            <p:nvPr/>
          </p:nvSpPr>
          <p:spPr>
            <a:xfrm>
              <a:off x="5898324" y="8566137"/>
              <a:ext cx="1905" cy="635"/>
            </a:xfrm>
            <a:custGeom>
              <a:avLst/>
              <a:gdLst/>
              <a:ahLst/>
              <a:cxnLst/>
              <a:rect l="l" t="t" r="r" b="b"/>
              <a:pathLst>
                <a:path w="1904" h="634">
                  <a:moveTo>
                    <a:pt x="0" y="431"/>
                  </a:moveTo>
                  <a:lnTo>
                    <a:pt x="1676" y="0"/>
                  </a:lnTo>
                </a:path>
              </a:pathLst>
            </a:custGeom>
            <a:ln w="25400">
              <a:solidFill>
                <a:srgbClr val="FCF9B2"/>
              </a:solidFill>
            </a:ln>
          </p:spPr>
          <p:txBody>
            <a:bodyPr wrap="square" lIns="0" tIns="0" rIns="0" bIns="0" rtlCol="0"/>
            <a:lstStyle/>
            <a:p>
              <a:endParaRPr/>
            </a:p>
          </p:txBody>
        </p:sp>
        <p:sp>
          <p:nvSpPr>
            <p:cNvPr id="10978" name="object 10978"/>
            <p:cNvSpPr/>
            <p:nvPr/>
          </p:nvSpPr>
          <p:spPr>
            <a:xfrm>
              <a:off x="5894870" y="8554910"/>
              <a:ext cx="5715" cy="11430"/>
            </a:xfrm>
            <a:custGeom>
              <a:avLst/>
              <a:gdLst/>
              <a:ahLst/>
              <a:cxnLst/>
              <a:rect l="l" t="t" r="r" b="b"/>
              <a:pathLst>
                <a:path w="5714" h="11429">
                  <a:moveTo>
                    <a:pt x="5130" y="11226"/>
                  </a:moveTo>
                  <a:lnTo>
                    <a:pt x="0" y="0"/>
                  </a:lnTo>
                </a:path>
              </a:pathLst>
            </a:custGeom>
            <a:ln w="25400">
              <a:solidFill>
                <a:srgbClr val="FBF9B4"/>
              </a:solidFill>
            </a:ln>
          </p:spPr>
          <p:txBody>
            <a:bodyPr wrap="square" lIns="0" tIns="0" rIns="0" bIns="0" rtlCol="0"/>
            <a:lstStyle/>
            <a:p>
              <a:endParaRPr/>
            </a:p>
          </p:txBody>
        </p:sp>
        <p:sp>
          <p:nvSpPr>
            <p:cNvPr id="10979" name="object 10979"/>
            <p:cNvSpPr/>
            <p:nvPr/>
          </p:nvSpPr>
          <p:spPr>
            <a:xfrm>
              <a:off x="5893219" y="8554910"/>
              <a:ext cx="1905" cy="635"/>
            </a:xfrm>
            <a:custGeom>
              <a:avLst/>
              <a:gdLst/>
              <a:ahLst/>
              <a:cxnLst/>
              <a:rect l="l" t="t" r="r" b="b"/>
              <a:pathLst>
                <a:path w="1904" h="634">
                  <a:moveTo>
                    <a:pt x="1650" y="0"/>
                  </a:moveTo>
                  <a:lnTo>
                    <a:pt x="0" y="431"/>
                  </a:lnTo>
                </a:path>
              </a:pathLst>
            </a:custGeom>
            <a:ln w="25400">
              <a:solidFill>
                <a:srgbClr val="FCF7B0"/>
              </a:solidFill>
            </a:ln>
          </p:spPr>
          <p:txBody>
            <a:bodyPr wrap="square" lIns="0" tIns="0" rIns="0" bIns="0" rtlCol="0"/>
            <a:lstStyle/>
            <a:p>
              <a:endParaRPr/>
            </a:p>
          </p:txBody>
        </p:sp>
        <p:sp>
          <p:nvSpPr>
            <p:cNvPr id="10980" name="object 10980"/>
            <p:cNvSpPr/>
            <p:nvPr/>
          </p:nvSpPr>
          <p:spPr>
            <a:xfrm>
              <a:off x="5893219" y="8555342"/>
              <a:ext cx="5715" cy="11430"/>
            </a:xfrm>
            <a:custGeom>
              <a:avLst/>
              <a:gdLst/>
              <a:ahLst/>
              <a:cxnLst/>
              <a:rect l="l" t="t" r="r" b="b"/>
              <a:pathLst>
                <a:path w="5714" h="11429">
                  <a:moveTo>
                    <a:pt x="0" y="0"/>
                  </a:moveTo>
                  <a:lnTo>
                    <a:pt x="5105" y="11226"/>
                  </a:lnTo>
                </a:path>
              </a:pathLst>
            </a:custGeom>
            <a:ln w="25400">
              <a:solidFill>
                <a:srgbClr val="FCF7AD"/>
              </a:solidFill>
            </a:ln>
          </p:spPr>
          <p:txBody>
            <a:bodyPr wrap="square" lIns="0" tIns="0" rIns="0" bIns="0" rtlCol="0"/>
            <a:lstStyle/>
            <a:p>
              <a:endParaRPr/>
            </a:p>
          </p:txBody>
        </p:sp>
        <p:sp>
          <p:nvSpPr>
            <p:cNvPr id="10981" name="object 10981"/>
            <p:cNvSpPr/>
            <p:nvPr/>
          </p:nvSpPr>
          <p:spPr>
            <a:xfrm>
              <a:off x="5887529" y="8543937"/>
              <a:ext cx="7620" cy="11430"/>
            </a:xfrm>
            <a:custGeom>
              <a:avLst/>
              <a:gdLst/>
              <a:ahLst/>
              <a:cxnLst/>
              <a:rect l="l" t="t" r="r" b="b"/>
              <a:pathLst>
                <a:path w="7620" h="11429">
                  <a:moveTo>
                    <a:pt x="1638" y="0"/>
                  </a:moveTo>
                  <a:lnTo>
                    <a:pt x="1066" y="177"/>
                  </a:lnTo>
                  <a:lnTo>
                    <a:pt x="0" y="457"/>
                  </a:lnTo>
                  <a:lnTo>
                    <a:pt x="2006" y="4051"/>
                  </a:lnTo>
                  <a:lnTo>
                    <a:pt x="3898" y="7696"/>
                  </a:lnTo>
                  <a:lnTo>
                    <a:pt x="5689" y="11404"/>
                  </a:lnTo>
                  <a:lnTo>
                    <a:pt x="7340" y="10972"/>
                  </a:lnTo>
                  <a:lnTo>
                    <a:pt x="5537" y="7277"/>
                  </a:lnTo>
                  <a:lnTo>
                    <a:pt x="3632" y="3619"/>
                  </a:lnTo>
                  <a:lnTo>
                    <a:pt x="1638" y="0"/>
                  </a:lnTo>
                  <a:close/>
                </a:path>
              </a:pathLst>
            </a:custGeom>
            <a:solidFill>
              <a:srgbClr val="FCF7AC"/>
            </a:solidFill>
          </p:spPr>
          <p:txBody>
            <a:bodyPr wrap="square" lIns="0" tIns="0" rIns="0" bIns="0" rtlCol="0"/>
            <a:lstStyle/>
            <a:p>
              <a:endParaRPr/>
            </a:p>
          </p:txBody>
        </p:sp>
        <p:sp>
          <p:nvSpPr>
            <p:cNvPr id="10982" name="object 10982"/>
            <p:cNvSpPr/>
            <p:nvPr/>
          </p:nvSpPr>
          <p:spPr>
            <a:xfrm>
              <a:off x="5889167" y="8543937"/>
              <a:ext cx="5715" cy="11430"/>
            </a:xfrm>
            <a:custGeom>
              <a:avLst/>
              <a:gdLst/>
              <a:ahLst/>
              <a:cxnLst/>
              <a:rect l="l" t="t" r="r" b="b"/>
              <a:pathLst>
                <a:path w="5714" h="11429">
                  <a:moveTo>
                    <a:pt x="4051" y="11404"/>
                  </a:moveTo>
                  <a:lnTo>
                    <a:pt x="5702" y="10972"/>
                  </a:lnTo>
                </a:path>
                <a:path w="5714" h="11429">
                  <a:moveTo>
                    <a:pt x="5702" y="10972"/>
                  </a:moveTo>
                  <a:lnTo>
                    <a:pt x="0" y="0"/>
                  </a:lnTo>
                </a:path>
              </a:pathLst>
            </a:custGeom>
            <a:ln w="25400">
              <a:solidFill>
                <a:srgbClr val="FCF7B0"/>
              </a:solidFill>
            </a:ln>
          </p:spPr>
          <p:txBody>
            <a:bodyPr wrap="square" lIns="0" tIns="0" rIns="0" bIns="0" rtlCol="0"/>
            <a:lstStyle/>
            <a:p>
              <a:endParaRPr/>
            </a:p>
          </p:txBody>
        </p:sp>
        <p:sp>
          <p:nvSpPr>
            <p:cNvPr id="10983" name="object 10983"/>
            <p:cNvSpPr/>
            <p:nvPr/>
          </p:nvSpPr>
          <p:spPr>
            <a:xfrm>
              <a:off x="5887529" y="8543937"/>
              <a:ext cx="1905" cy="635"/>
            </a:xfrm>
            <a:custGeom>
              <a:avLst/>
              <a:gdLst/>
              <a:ahLst/>
              <a:cxnLst/>
              <a:rect l="l" t="t" r="r" b="b"/>
              <a:pathLst>
                <a:path w="1904" h="634">
                  <a:moveTo>
                    <a:pt x="1638" y="0"/>
                  </a:moveTo>
                  <a:lnTo>
                    <a:pt x="0" y="457"/>
                  </a:lnTo>
                </a:path>
              </a:pathLst>
            </a:custGeom>
            <a:ln w="25400">
              <a:solidFill>
                <a:srgbClr val="FCF5A8"/>
              </a:solidFill>
            </a:ln>
          </p:spPr>
          <p:txBody>
            <a:bodyPr wrap="square" lIns="0" tIns="0" rIns="0" bIns="0" rtlCol="0"/>
            <a:lstStyle/>
            <a:p>
              <a:endParaRPr/>
            </a:p>
          </p:txBody>
        </p:sp>
        <p:sp>
          <p:nvSpPr>
            <p:cNvPr id="10984" name="object 10984"/>
            <p:cNvSpPr/>
            <p:nvPr/>
          </p:nvSpPr>
          <p:spPr>
            <a:xfrm>
              <a:off x="5887529" y="8544395"/>
              <a:ext cx="5715" cy="11430"/>
            </a:xfrm>
            <a:custGeom>
              <a:avLst/>
              <a:gdLst/>
              <a:ahLst/>
              <a:cxnLst/>
              <a:rect l="l" t="t" r="r" b="b"/>
              <a:pathLst>
                <a:path w="5714" h="11429">
                  <a:moveTo>
                    <a:pt x="0" y="0"/>
                  </a:moveTo>
                  <a:lnTo>
                    <a:pt x="5689" y="10947"/>
                  </a:lnTo>
                </a:path>
              </a:pathLst>
            </a:custGeom>
            <a:ln w="25400">
              <a:solidFill>
                <a:srgbClr val="FCF6A8"/>
              </a:solidFill>
            </a:ln>
          </p:spPr>
          <p:txBody>
            <a:bodyPr wrap="square" lIns="0" tIns="0" rIns="0" bIns="0" rtlCol="0"/>
            <a:lstStyle/>
            <a:p>
              <a:endParaRPr/>
            </a:p>
          </p:txBody>
        </p:sp>
        <p:sp>
          <p:nvSpPr>
            <p:cNvPr id="10985" name="object 10985"/>
            <p:cNvSpPr/>
            <p:nvPr/>
          </p:nvSpPr>
          <p:spPr>
            <a:xfrm>
              <a:off x="5874283" y="8523084"/>
              <a:ext cx="15240" cy="21590"/>
            </a:xfrm>
            <a:custGeom>
              <a:avLst/>
              <a:gdLst/>
              <a:ahLst/>
              <a:cxnLst/>
              <a:rect l="l" t="t" r="r" b="b"/>
              <a:pathLst>
                <a:path w="15239" h="21590">
                  <a:moveTo>
                    <a:pt x="1689" y="0"/>
                  </a:moveTo>
                  <a:lnTo>
                    <a:pt x="0" y="571"/>
                  </a:lnTo>
                  <a:lnTo>
                    <a:pt x="4851" y="7175"/>
                  </a:lnTo>
                  <a:lnTo>
                    <a:pt x="9258" y="14122"/>
                  </a:lnTo>
                  <a:lnTo>
                    <a:pt x="13246" y="21310"/>
                  </a:lnTo>
                  <a:lnTo>
                    <a:pt x="14884" y="20853"/>
                  </a:lnTo>
                  <a:lnTo>
                    <a:pt x="10896" y="13652"/>
                  </a:lnTo>
                  <a:lnTo>
                    <a:pt x="6515" y="6654"/>
                  </a:lnTo>
                  <a:lnTo>
                    <a:pt x="1689" y="0"/>
                  </a:lnTo>
                  <a:close/>
                </a:path>
              </a:pathLst>
            </a:custGeom>
            <a:solidFill>
              <a:srgbClr val="FCF29E"/>
            </a:solidFill>
          </p:spPr>
          <p:txBody>
            <a:bodyPr wrap="square" lIns="0" tIns="0" rIns="0" bIns="0" rtlCol="0"/>
            <a:lstStyle/>
            <a:p>
              <a:endParaRPr/>
            </a:p>
          </p:txBody>
        </p:sp>
        <p:sp>
          <p:nvSpPr>
            <p:cNvPr id="10986" name="object 10986"/>
            <p:cNvSpPr/>
            <p:nvPr/>
          </p:nvSpPr>
          <p:spPr>
            <a:xfrm>
              <a:off x="5887529" y="8543937"/>
              <a:ext cx="1905" cy="635"/>
            </a:xfrm>
            <a:custGeom>
              <a:avLst/>
              <a:gdLst/>
              <a:ahLst/>
              <a:cxnLst/>
              <a:rect l="l" t="t" r="r" b="b"/>
              <a:pathLst>
                <a:path w="1904" h="634">
                  <a:moveTo>
                    <a:pt x="0" y="457"/>
                  </a:moveTo>
                  <a:lnTo>
                    <a:pt x="1638" y="0"/>
                  </a:lnTo>
                </a:path>
              </a:pathLst>
            </a:custGeom>
            <a:ln w="25400">
              <a:solidFill>
                <a:srgbClr val="FCF5A8"/>
              </a:solidFill>
            </a:ln>
          </p:spPr>
          <p:txBody>
            <a:bodyPr wrap="square" lIns="0" tIns="0" rIns="0" bIns="0" rtlCol="0"/>
            <a:lstStyle/>
            <a:p>
              <a:endParaRPr/>
            </a:p>
          </p:txBody>
        </p:sp>
        <p:sp>
          <p:nvSpPr>
            <p:cNvPr id="10987" name="object 10987"/>
            <p:cNvSpPr/>
            <p:nvPr/>
          </p:nvSpPr>
          <p:spPr>
            <a:xfrm>
              <a:off x="5875972" y="8523084"/>
              <a:ext cx="13335" cy="20955"/>
            </a:xfrm>
            <a:custGeom>
              <a:avLst/>
              <a:gdLst/>
              <a:ahLst/>
              <a:cxnLst/>
              <a:rect l="l" t="t" r="r" b="b"/>
              <a:pathLst>
                <a:path w="13335" h="20954">
                  <a:moveTo>
                    <a:pt x="13195" y="20853"/>
                  </a:moveTo>
                  <a:lnTo>
                    <a:pt x="9207" y="13652"/>
                  </a:lnTo>
                  <a:lnTo>
                    <a:pt x="4825" y="6654"/>
                  </a:lnTo>
                  <a:lnTo>
                    <a:pt x="0" y="0"/>
                  </a:lnTo>
                </a:path>
              </a:pathLst>
            </a:custGeom>
            <a:ln w="25400">
              <a:solidFill>
                <a:srgbClr val="FCF3A1"/>
              </a:solidFill>
            </a:ln>
          </p:spPr>
          <p:txBody>
            <a:bodyPr wrap="square" lIns="0" tIns="0" rIns="0" bIns="0" rtlCol="0"/>
            <a:lstStyle/>
            <a:p>
              <a:endParaRPr/>
            </a:p>
          </p:txBody>
        </p:sp>
        <p:sp>
          <p:nvSpPr>
            <p:cNvPr id="10988" name="object 10988"/>
            <p:cNvSpPr/>
            <p:nvPr/>
          </p:nvSpPr>
          <p:spPr>
            <a:xfrm>
              <a:off x="5874283" y="8523084"/>
              <a:ext cx="1905" cy="635"/>
            </a:xfrm>
            <a:custGeom>
              <a:avLst/>
              <a:gdLst/>
              <a:ahLst/>
              <a:cxnLst/>
              <a:rect l="l" t="t" r="r" b="b"/>
              <a:pathLst>
                <a:path w="1904" h="634">
                  <a:moveTo>
                    <a:pt x="1689" y="0"/>
                  </a:moveTo>
                  <a:lnTo>
                    <a:pt x="0" y="571"/>
                  </a:lnTo>
                </a:path>
              </a:pathLst>
            </a:custGeom>
            <a:ln w="25400">
              <a:solidFill>
                <a:srgbClr val="FDEF92"/>
              </a:solidFill>
            </a:ln>
          </p:spPr>
          <p:txBody>
            <a:bodyPr wrap="square" lIns="0" tIns="0" rIns="0" bIns="0" rtlCol="0"/>
            <a:lstStyle/>
            <a:p>
              <a:endParaRPr/>
            </a:p>
          </p:txBody>
        </p:sp>
        <p:sp>
          <p:nvSpPr>
            <p:cNvPr id="10989" name="object 10989"/>
            <p:cNvSpPr/>
            <p:nvPr/>
          </p:nvSpPr>
          <p:spPr>
            <a:xfrm>
              <a:off x="5874283" y="8523655"/>
              <a:ext cx="13335" cy="20955"/>
            </a:xfrm>
            <a:custGeom>
              <a:avLst/>
              <a:gdLst/>
              <a:ahLst/>
              <a:cxnLst/>
              <a:rect l="l" t="t" r="r" b="b"/>
              <a:pathLst>
                <a:path w="13335" h="20954">
                  <a:moveTo>
                    <a:pt x="0" y="0"/>
                  </a:moveTo>
                  <a:lnTo>
                    <a:pt x="4851" y="6604"/>
                  </a:lnTo>
                  <a:lnTo>
                    <a:pt x="9258" y="13550"/>
                  </a:lnTo>
                  <a:lnTo>
                    <a:pt x="13246" y="20739"/>
                  </a:lnTo>
                </a:path>
              </a:pathLst>
            </a:custGeom>
            <a:ln w="25400">
              <a:solidFill>
                <a:srgbClr val="FCF29A"/>
              </a:solidFill>
            </a:ln>
          </p:spPr>
          <p:txBody>
            <a:bodyPr wrap="square" lIns="0" tIns="0" rIns="0" bIns="0" rtlCol="0"/>
            <a:lstStyle/>
            <a:p>
              <a:endParaRPr/>
            </a:p>
          </p:txBody>
        </p:sp>
        <p:sp>
          <p:nvSpPr>
            <p:cNvPr id="10990" name="object 10990"/>
            <p:cNvSpPr/>
            <p:nvPr/>
          </p:nvSpPr>
          <p:spPr>
            <a:xfrm>
              <a:off x="5837694" y="8488934"/>
              <a:ext cx="36830" cy="35560"/>
            </a:xfrm>
            <a:custGeom>
              <a:avLst/>
              <a:gdLst/>
              <a:ahLst/>
              <a:cxnLst/>
              <a:rect l="l" t="t" r="r" b="b"/>
              <a:pathLst>
                <a:path w="36829" h="35559">
                  <a:moveTo>
                    <a:pt x="1930" y="0"/>
                  </a:moveTo>
                  <a:lnTo>
                    <a:pt x="0" y="952"/>
                  </a:lnTo>
                  <a:lnTo>
                    <a:pt x="9849" y="8460"/>
                  </a:lnTo>
                  <a:lnTo>
                    <a:pt x="18951" y="16722"/>
                  </a:lnTo>
                  <a:lnTo>
                    <a:pt x="27324" y="25666"/>
                  </a:lnTo>
                  <a:lnTo>
                    <a:pt x="34988" y="35217"/>
                  </a:lnTo>
                  <a:lnTo>
                    <a:pt x="36588" y="34721"/>
                  </a:lnTo>
                  <a:lnTo>
                    <a:pt x="28976" y="25090"/>
                  </a:lnTo>
                  <a:lnTo>
                    <a:pt x="20678" y="16041"/>
                  </a:lnTo>
                  <a:lnTo>
                    <a:pt x="11671" y="7652"/>
                  </a:lnTo>
                  <a:lnTo>
                    <a:pt x="1930" y="0"/>
                  </a:lnTo>
                  <a:close/>
                </a:path>
              </a:pathLst>
            </a:custGeom>
            <a:solidFill>
              <a:srgbClr val="FEE573"/>
            </a:solidFill>
          </p:spPr>
          <p:txBody>
            <a:bodyPr wrap="square" lIns="0" tIns="0" rIns="0" bIns="0" rtlCol="0"/>
            <a:lstStyle/>
            <a:p>
              <a:endParaRPr/>
            </a:p>
          </p:txBody>
        </p:sp>
        <p:sp>
          <p:nvSpPr>
            <p:cNvPr id="10991" name="object 10991"/>
            <p:cNvSpPr/>
            <p:nvPr/>
          </p:nvSpPr>
          <p:spPr>
            <a:xfrm>
              <a:off x="5837694" y="8489886"/>
              <a:ext cx="35560" cy="34290"/>
            </a:xfrm>
            <a:custGeom>
              <a:avLst/>
              <a:gdLst/>
              <a:ahLst/>
              <a:cxnLst/>
              <a:rect l="l" t="t" r="r" b="b"/>
              <a:pathLst>
                <a:path w="35560" h="34290">
                  <a:moveTo>
                    <a:pt x="34988" y="34264"/>
                  </a:moveTo>
                  <a:lnTo>
                    <a:pt x="27324" y="24713"/>
                  </a:lnTo>
                  <a:lnTo>
                    <a:pt x="18951" y="15770"/>
                  </a:lnTo>
                  <a:lnTo>
                    <a:pt x="9849" y="7507"/>
                  </a:lnTo>
                  <a:lnTo>
                    <a:pt x="0" y="0"/>
                  </a:lnTo>
                </a:path>
              </a:pathLst>
            </a:custGeom>
            <a:ln w="25400">
              <a:solidFill>
                <a:srgbClr val="FEE470"/>
              </a:solidFill>
            </a:ln>
          </p:spPr>
          <p:txBody>
            <a:bodyPr wrap="square" lIns="0" tIns="0" rIns="0" bIns="0" rtlCol="0"/>
            <a:lstStyle/>
            <a:p>
              <a:endParaRPr/>
            </a:p>
          </p:txBody>
        </p:sp>
        <p:sp>
          <p:nvSpPr>
            <p:cNvPr id="10992" name="object 10992"/>
            <p:cNvSpPr/>
            <p:nvPr/>
          </p:nvSpPr>
          <p:spPr>
            <a:xfrm>
              <a:off x="5837694" y="8488934"/>
              <a:ext cx="2540" cy="1270"/>
            </a:xfrm>
            <a:custGeom>
              <a:avLst/>
              <a:gdLst/>
              <a:ahLst/>
              <a:cxnLst/>
              <a:rect l="l" t="t" r="r" b="b"/>
              <a:pathLst>
                <a:path w="2539" h="1270">
                  <a:moveTo>
                    <a:pt x="0" y="952"/>
                  </a:moveTo>
                  <a:lnTo>
                    <a:pt x="1930" y="0"/>
                  </a:lnTo>
                </a:path>
              </a:pathLst>
            </a:custGeom>
            <a:ln w="25400">
              <a:solidFill>
                <a:srgbClr val="FFDD5B"/>
              </a:solidFill>
            </a:ln>
          </p:spPr>
          <p:txBody>
            <a:bodyPr wrap="square" lIns="0" tIns="0" rIns="0" bIns="0" rtlCol="0"/>
            <a:lstStyle/>
            <a:p>
              <a:endParaRPr/>
            </a:p>
          </p:txBody>
        </p:sp>
        <p:sp>
          <p:nvSpPr>
            <p:cNvPr id="10993" name="object 10993"/>
            <p:cNvSpPr/>
            <p:nvPr/>
          </p:nvSpPr>
          <p:spPr>
            <a:xfrm>
              <a:off x="5839625" y="8488934"/>
              <a:ext cx="34925" cy="34925"/>
            </a:xfrm>
            <a:custGeom>
              <a:avLst/>
              <a:gdLst/>
              <a:ahLst/>
              <a:cxnLst/>
              <a:rect l="l" t="t" r="r" b="b"/>
              <a:pathLst>
                <a:path w="34925" h="34925">
                  <a:moveTo>
                    <a:pt x="0" y="0"/>
                  </a:moveTo>
                  <a:lnTo>
                    <a:pt x="9740" y="7652"/>
                  </a:lnTo>
                  <a:lnTo>
                    <a:pt x="18748" y="16041"/>
                  </a:lnTo>
                  <a:lnTo>
                    <a:pt x="27046" y="25090"/>
                  </a:lnTo>
                  <a:lnTo>
                    <a:pt x="34658" y="34721"/>
                  </a:lnTo>
                </a:path>
              </a:pathLst>
            </a:custGeom>
            <a:ln w="25400">
              <a:solidFill>
                <a:srgbClr val="FEE576"/>
              </a:solidFill>
            </a:ln>
          </p:spPr>
          <p:txBody>
            <a:bodyPr wrap="square" lIns="0" tIns="0" rIns="0" bIns="0" rtlCol="0"/>
            <a:lstStyle/>
            <a:p>
              <a:endParaRPr/>
            </a:p>
          </p:txBody>
        </p:sp>
        <p:sp>
          <p:nvSpPr>
            <p:cNvPr id="10994" name="object 10994"/>
            <p:cNvSpPr/>
            <p:nvPr/>
          </p:nvSpPr>
          <p:spPr>
            <a:xfrm>
              <a:off x="5872683" y="8523655"/>
              <a:ext cx="1905" cy="635"/>
            </a:xfrm>
            <a:custGeom>
              <a:avLst/>
              <a:gdLst/>
              <a:ahLst/>
              <a:cxnLst/>
              <a:rect l="l" t="t" r="r" b="b"/>
              <a:pathLst>
                <a:path w="1904" h="634">
                  <a:moveTo>
                    <a:pt x="1600" y="0"/>
                  </a:moveTo>
                  <a:lnTo>
                    <a:pt x="0" y="495"/>
                  </a:lnTo>
                </a:path>
              </a:pathLst>
            </a:custGeom>
            <a:ln w="25400">
              <a:solidFill>
                <a:srgbClr val="FEED8B"/>
              </a:solidFill>
            </a:ln>
          </p:spPr>
          <p:txBody>
            <a:bodyPr wrap="square" lIns="0" tIns="0" rIns="0" bIns="0" rtlCol="0"/>
            <a:lstStyle/>
            <a:p>
              <a:endParaRPr/>
            </a:p>
          </p:txBody>
        </p:sp>
        <p:sp>
          <p:nvSpPr>
            <p:cNvPr id="10995" name="object 10995"/>
            <p:cNvSpPr/>
            <p:nvPr/>
          </p:nvSpPr>
          <p:spPr>
            <a:xfrm>
              <a:off x="5839625" y="8488032"/>
              <a:ext cx="36830" cy="36195"/>
            </a:xfrm>
            <a:custGeom>
              <a:avLst/>
              <a:gdLst/>
              <a:ahLst/>
              <a:cxnLst/>
              <a:rect l="l" t="t" r="r" b="b"/>
              <a:pathLst>
                <a:path w="36829" h="36195">
                  <a:moveTo>
                    <a:pt x="1892" y="0"/>
                  </a:moveTo>
                  <a:lnTo>
                    <a:pt x="0" y="901"/>
                  </a:lnTo>
                  <a:lnTo>
                    <a:pt x="9740" y="8554"/>
                  </a:lnTo>
                  <a:lnTo>
                    <a:pt x="18748" y="16943"/>
                  </a:lnTo>
                  <a:lnTo>
                    <a:pt x="27046" y="25992"/>
                  </a:lnTo>
                  <a:lnTo>
                    <a:pt x="34658" y="35623"/>
                  </a:lnTo>
                  <a:lnTo>
                    <a:pt x="36347" y="35052"/>
                  </a:lnTo>
                  <a:lnTo>
                    <a:pt x="28786" y="25331"/>
                  </a:lnTo>
                  <a:lnTo>
                    <a:pt x="20543" y="16192"/>
                  </a:lnTo>
                  <a:lnTo>
                    <a:pt x="11588" y="7720"/>
                  </a:lnTo>
                  <a:lnTo>
                    <a:pt x="1892" y="0"/>
                  </a:lnTo>
                  <a:close/>
                </a:path>
              </a:pathLst>
            </a:custGeom>
            <a:solidFill>
              <a:srgbClr val="FEE678"/>
            </a:solidFill>
          </p:spPr>
          <p:txBody>
            <a:bodyPr wrap="square" lIns="0" tIns="0" rIns="0" bIns="0" rtlCol="0"/>
            <a:lstStyle/>
            <a:p>
              <a:endParaRPr/>
            </a:p>
          </p:txBody>
        </p:sp>
        <p:sp>
          <p:nvSpPr>
            <p:cNvPr id="10996" name="object 10996"/>
            <p:cNvSpPr/>
            <p:nvPr/>
          </p:nvSpPr>
          <p:spPr>
            <a:xfrm>
              <a:off x="5839625" y="8488934"/>
              <a:ext cx="34925" cy="34925"/>
            </a:xfrm>
            <a:custGeom>
              <a:avLst/>
              <a:gdLst/>
              <a:ahLst/>
              <a:cxnLst/>
              <a:rect l="l" t="t" r="r" b="b"/>
              <a:pathLst>
                <a:path w="34925" h="34925">
                  <a:moveTo>
                    <a:pt x="34658" y="34721"/>
                  </a:moveTo>
                  <a:lnTo>
                    <a:pt x="27046" y="25090"/>
                  </a:lnTo>
                  <a:lnTo>
                    <a:pt x="18748" y="16041"/>
                  </a:lnTo>
                  <a:lnTo>
                    <a:pt x="9740" y="7652"/>
                  </a:lnTo>
                  <a:lnTo>
                    <a:pt x="0" y="0"/>
                  </a:lnTo>
                </a:path>
              </a:pathLst>
            </a:custGeom>
            <a:ln w="25400">
              <a:solidFill>
                <a:srgbClr val="FEE576"/>
              </a:solidFill>
            </a:ln>
          </p:spPr>
          <p:txBody>
            <a:bodyPr wrap="square" lIns="0" tIns="0" rIns="0" bIns="0" rtlCol="0"/>
            <a:lstStyle/>
            <a:p>
              <a:endParaRPr/>
            </a:p>
          </p:txBody>
        </p:sp>
        <p:sp>
          <p:nvSpPr>
            <p:cNvPr id="10997" name="object 10997"/>
            <p:cNvSpPr/>
            <p:nvPr/>
          </p:nvSpPr>
          <p:spPr>
            <a:xfrm>
              <a:off x="5839625" y="8488032"/>
              <a:ext cx="1905" cy="1270"/>
            </a:xfrm>
            <a:custGeom>
              <a:avLst/>
              <a:gdLst/>
              <a:ahLst/>
              <a:cxnLst/>
              <a:rect l="l" t="t" r="r" b="b"/>
              <a:pathLst>
                <a:path w="1904" h="1270">
                  <a:moveTo>
                    <a:pt x="0" y="901"/>
                  </a:moveTo>
                  <a:lnTo>
                    <a:pt x="1892" y="0"/>
                  </a:lnTo>
                </a:path>
              </a:pathLst>
            </a:custGeom>
            <a:ln w="25400">
              <a:solidFill>
                <a:srgbClr val="FFDD5D"/>
              </a:solidFill>
            </a:ln>
          </p:spPr>
          <p:txBody>
            <a:bodyPr wrap="square" lIns="0" tIns="0" rIns="0" bIns="0" rtlCol="0"/>
            <a:lstStyle/>
            <a:p>
              <a:endParaRPr/>
            </a:p>
          </p:txBody>
        </p:sp>
        <p:sp>
          <p:nvSpPr>
            <p:cNvPr id="10998" name="object 10998"/>
            <p:cNvSpPr/>
            <p:nvPr/>
          </p:nvSpPr>
          <p:spPr>
            <a:xfrm>
              <a:off x="5841517" y="8488032"/>
              <a:ext cx="34925" cy="35560"/>
            </a:xfrm>
            <a:custGeom>
              <a:avLst/>
              <a:gdLst/>
              <a:ahLst/>
              <a:cxnLst/>
              <a:rect l="l" t="t" r="r" b="b"/>
              <a:pathLst>
                <a:path w="34925" h="35559">
                  <a:moveTo>
                    <a:pt x="0" y="0"/>
                  </a:moveTo>
                  <a:lnTo>
                    <a:pt x="9696" y="7720"/>
                  </a:lnTo>
                  <a:lnTo>
                    <a:pt x="18651" y="16192"/>
                  </a:lnTo>
                  <a:lnTo>
                    <a:pt x="26894" y="25331"/>
                  </a:lnTo>
                  <a:lnTo>
                    <a:pt x="34455" y="35052"/>
                  </a:lnTo>
                </a:path>
              </a:pathLst>
            </a:custGeom>
            <a:ln w="25400">
              <a:solidFill>
                <a:srgbClr val="FEE67A"/>
              </a:solidFill>
            </a:ln>
          </p:spPr>
          <p:txBody>
            <a:bodyPr wrap="square" lIns="0" tIns="0" rIns="0" bIns="0" rtlCol="0"/>
            <a:lstStyle/>
            <a:p>
              <a:endParaRPr/>
            </a:p>
          </p:txBody>
        </p:sp>
        <p:sp>
          <p:nvSpPr>
            <p:cNvPr id="10999" name="object 10999"/>
            <p:cNvSpPr/>
            <p:nvPr/>
          </p:nvSpPr>
          <p:spPr>
            <a:xfrm>
              <a:off x="5874283" y="8523084"/>
              <a:ext cx="1905" cy="635"/>
            </a:xfrm>
            <a:custGeom>
              <a:avLst/>
              <a:gdLst/>
              <a:ahLst/>
              <a:cxnLst/>
              <a:rect l="l" t="t" r="r" b="b"/>
              <a:pathLst>
                <a:path w="1904" h="634">
                  <a:moveTo>
                    <a:pt x="1689" y="0"/>
                  </a:moveTo>
                  <a:lnTo>
                    <a:pt x="0" y="571"/>
                  </a:lnTo>
                </a:path>
              </a:pathLst>
            </a:custGeom>
            <a:ln w="25400">
              <a:solidFill>
                <a:srgbClr val="FDEF92"/>
              </a:solidFill>
            </a:ln>
          </p:spPr>
          <p:txBody>
            <a:bodyPr wrap="square" lIns="0" tIns="0" rIns="0" bIns="0" rtlCol="0"/>
            <a:lstStyle/>
            <a:p>
              <a:endParaRPr/>
            </a:p>
          </p:txBody>
        </p:sp>
        <p:sp>
          <p:nvSpPr>
            <p:cNvPr id="11000" name="object 11000"/>
            <p:cNvSpPr/>
            <p:nvPr/>
          </p:nvSpPr>
          <p:spPr>
            <a:xfrm>
              <a:off x="5893778" y="8551024"/>
              <a:ext cx="11430" cy="15240"/>
            </a:xfrm>
            <a:custGeom>
              <a:avLst/>
              <a:gdLst/>
              <a:ahLst/>
              <a:cxnLst/>
              <a:rect l="l" t="t" r="r" b="b"/>
              <a:pathLst>
                <a:path w="11429" h="15240">
                  <a:moveTo>
                    <a:pt x="4279" y="0"/>
                  </a:moveTo>
                  <a:lnTo>
                    <a:pt x="1638" y="1244"/>
                  </a:lnTo>
                  <a:lnTo>
                    <a:pt x="0" y="1689"/>
                  </a:lnTo>
                  <a:lnTo>
                    <a:pt x="2209" y="6108"/>
                  </a:lnTo>
                  <a:lnTo>
                    <a:pt x="4279" y="10579"/>
                  </a:lnTo>
                  <a:lnTo>
                    <a:pt x="6223" y="15113"/>
                  </a:lnTo>
                  <a:lnTo>
                    <a:pt x="9448" y="14300"/>
                  </a:lnTo>
                  <a:lnTo>
                    <a:pt x="11023" y="13931"/>
                  </a:lnTo>
                  <a:lnTo>
                    <a:pt x="8851" y="9207"/>
                  </a:lnTo>
                  <a:lnTo>
                    <a:pt x="6591" y="4546"/>
                  </a:lnTo>
                  <a:lnTo>
                    <a:pt x="4279" y="0"/>
                  </a:lnTo>
                  <a:close/>
                </a:path>
              </a:pathLst>
            </a:custGeom>
            <a:solidFill>
              <a:srgbClr val="FCF9B2"/>
            </a:solidFill>
          </p:spPr>
          <p:txBody>
            <a:bodyPr wrap="square" lIns="0" tIns="0" rIns="0" bIns="0" rtlCol="0"/>
            <a:lstStyle/>
            <a:p>
              <a:endParaRPr/>
            </a:p>
          </p:txBody>
        </p:sp>
        <p:sp>
          <p:nvSpPr>
            <p:cNvPr id="11001" name="object 11001"/>
            <p:cNvSpPr/>
            <p:nvPr/>
          </p:nvSpPr>
          <p:spPr>
            <a:xfrm>
              <a:off x="5900000" y="8564956"/>
              <a:ext cx="5080" cy="1270"/>
            </a:xfrm>
            <a:custGeom>
              <a:avLst/>
              <a:gdLst/>
              <a:ahLst/>
              <a:cxnLst/>
              <a:rect l="l" t="t" r="r" b="b"/>
              <a:pathLst>
                <a:path w="5079" h="1270">
                  <a:moveTo>
                    <a:pt x="0" y="1181"/>
                  </a:moveTo>
                  <a:lnTo>
                    <a:pt x="4800" y="0"/>
                  </a:lnTo>
                </a:path>
              </a:pathLst>
            </a:custGeom>
            <a:ln w="25400">
              <a:solidFill>
                <a:srgbClr val="FCF9B3"/>
              </a:solidFill>
            </a:ln>
          </p:spPr>
          <p:txBody>
            <a:bodyPr wrap="square" lIns="0" tIns="0" rIns="0" bIns="0" rtlCol="0"/>
            <a:lstStyle/>
            <a:p>
              <a:endParaRPr/>
            </a:p>
          </p:txBody>
        </p:sp>
        <p:sp>
          <p:nvSpPr>
            <p:cNvPr id="11002" name="object 11002"/>
            <p:cNvSpPr/>
            <p:nvPr/>
          </p:nvSpPr>
          <p:spPr>
            <a:xfrm>
              <a:off x="5898058" y="8551024"/>
              <a:ext cx="6985" cy="13970"/>
            </a:xfrm>
            <a:custGeom>
              <a:avLst/>
              <a:gdLst/>
              <a:ahLst/>
              <a:cxnLst/>
              <a:rect l="l" t="t" r="r" b="b"/>
              <a:pathLst>
                <a:path w="6985" h="13970">
                  <a:moveTo>
                    <a:pt x="6743" y="13931"/>
                  </a:moveTo>
                  <a:lnTo>
                    <a:pt x="4572" y="9207"/>
                  </a:lnTo>
                  <a:lnTo>
                    <a:pt x="2311" y="4546"/>
                  </a:lnTo>
                  <a:lnTo>
                    <a:pt x="0" y="0"/>
                  </a:lnTo>
                </a:path>
              </a:pathLst>
            </a:custGeom>
            <a:ln w="25400">
              <a:solidFill>
                <a:srgbClr val="FDF9B0"/>
              </a:solidFill>
            </a:ln>
          </p:spPr>
          <p:txBody>
            <a:bodyPr wrap="square" lIns="0" tIns="0" rIns="0" bIns="0" rtlCol="0"/>
            <a:lstStyle/>
            <a:p>
              <a:endParaRPr/>
            </a:p>
          </p:txBody>
        </p:sp>
        <p:sp>
          <p:nvSpPr>
            <p:cNvPr id="11003" name="object 11003"/>
            <p:cNvSpPr/>
            <p:nvPr/>
          </p:nvSpPr>
          <p:spPr>
            <a:xfrm>
              <a:off x="5893778" y="8551024"/>
              <a:ext cx="4445" cy="1905"/>
            </a:xfrm>
            <a:custGeom>
              <a:avLst/>
              <a:gdLst/>
              <a:ahLst/>
              <a:cxnLst/>
              <a:rect l="l" t="t" r="r" b="b"/>
              <a:pathLst>
                <a:path w="4445" h="1904">
                  <a:moveTo>
                    <a:pt x="4279" y="0"/>
                  </a:moveTo>
                  <a:lnTo>
                    <a:pt x="0" y="1689"/>
                  </a:lnTo>
                </a:path>
              </a:pathLst>
            </a:custGeom>
            <a:ln w="25400">
              <a:solidFill>
                <a:srgbClr val="FCF8B1"/>
              </a:solidFill>
            </a:ln>
          </p:spPr>
          <p:txBody>
            <a:bodyPr wrap="square" lIns="0" tIns="0" rIns="0" bIns="0" rtlCol="0"/>
            <a:lstStyle/>
            <a:p>
              <a:endParaRPr/>
            </a:p>
          </p:txBody>
        </p:sp>
        <p:sp>
          <p:nvSpPr>
            <p:cNvPr id="11004" name="object 11004"/>
            <p:cNvSpPr/>
            <p:nvPr/>
          </p:nvSpPr>
          <p:spPr>
            <a:xfrm>
              <a:off x="5893778" y="8552713"/>
              <a:ext cx="6350" cy="13970"/>
            </a:xfrm>
            <a:custGeom>
              <a:avLst/>
              <a:gdLst/>
              <a:ahLst/>
              <a:cxnLst/>
              <a:rect l="l" t="t" r="r" b="b"/>
              <a:pathLst>
                <a:path w="6350" h="13970">
                  <a:moveTo>
                    <a:pt x="0" y="0"/>
                  </a:moveTo>
                  <a:lnTo>
                    <a:pt x="2209" y="4419"/>
                  </a:lnTo>
                  <a:lnTo>
                    <a:pt x="4279" y="8889"/>
                  </a:lnTo>
                  <a:lnTo>
                    <a:pt x="6223" y="13423"/>
                  </a:lnTo>
                </a:path>
              </a:pathLst>
            </a:custGeom>
            <a:ln w="25400">
              <a:solidFill>
                <a:srgbClr val="FBF9B3"/>
              </a:solidFill>
            </a:ln>
          </p:spPr>
          <p:txBody>
            <a:bodyPr wrap="square" lIns="0" tIns="0" rIns="0" bIns="0" rtlCol="0"/>
            <a:lstStyle/>
            <a:p>
              <a:endParaRPr/>
            </a:p>
          </p:txBody>
        </p:sp>
        <p:sp>
          <p:nvSpPr>
            <p:cNvPr id="11005" name="object 11005"/>
            <p:cNvSpPr/>
            <p:nvPr/>
          </p:nvSpPr>
          <p:spPr>
            <a:xfrm>
              <a:off x="5886754" y="8537714"/>
              <a:ext cx="11430" cy="15240"/>
            </a:xfrm>
            <a:custGeom>
              <a:avLst/>
              <a:gdLst/>
              <a:ahLst/>
              <a:cxnLst/>
              <a:rect l="l" t="t" r="r" b="b"/>
              <a:pathLst>
                <a:path w="11429" h="15240">
                  <a:moveTo>
                    <a:pt x="4076" y="0"/>
                  </a:moveTo>
                  <a:lnTo>
                    <a:pt x="1625" y="1473"/>
                  </a:lnTo>
                  <a:lnTo>
                    <a:pt x="0" y="1968"/>
                  </a:lnTo>
                  <a:lnTo>
                    <a:pt x="2476" y="6235"/>
                  </a:lnTo>
                  <a:lnTo>
                    <a:pt x="4825" y="10579"/>
                  </a:lnTo>
                  <a:lnTo>
                    <a:pt x="7023" y="14998"/>
                  </a:lnTo>
                  <a:lnTo>
                    <a:pt x="8661" y="14554"/>
                  </a:lnTo>
                  <a:lnTo>
                    <a:pt x="11302" y="13309"/>
                  </a:lnTo>
                  <a:lnTo>
                    <a:pt x="8966" y="8763"/>
                  </a:lnTo>
                  <a:lnTo>
                    <a:pt x="6565" y="4305"/>
                  </a:lnTo>
                  <a:lnTo>
                    <a:pt x="4076" y="0"/>
                  </a:lnTo>
                  <a:close/>
                </a:path>
              </a:pathLst>
            </a:custGeom>
            <a:solidFill>
              <a:srgbClr val="FCF7AC"/>
            </a:solidFill>
          </p:spPr>
          <p:txBody>
            <a:bodyPr wrap="square" lIns="0" tIns="0" rIns="0" bIns="0" rtlCol="0"/>
            <a:lstStyle/>
            <a:p>
              <a:endParaRPr/>
            </a:p>
          </p:txBody>
        </p:sp>
        <p:sp>
          <p:nvSpPr>
            <p:cNvPr id="11006" name="object 11006"/>
            <p:cNvSpPr/>
            <p:nvPr/>
          </p:nvSpPr>
          <p:spPr>
            <a:xfrm>
              <a:off x="5893778" y="8551024"/>
              <a:ext cx="4445" cy="1905"/>
            </a:xfrm>
            <a:custGeom>
              <a:avLst/>
              <a:gdLst/>
              <a:ahLst/>
              <a:cxnLst/>
              <a:rect l="l" t="t" r="r" b="b"/>
              <a:pathLst>
                <a:path w="4445" h="1904">
                  <a:moveTo>
                    <a:pt x="0" y="1689"/>
                  </a:moveTo>
                  <a:lnTo>
                    <a:pt x="4279" y="0"/>
                  </a:lnTo>
                </a:path>
              </a:pathLst>
            </a:custGeom>
            <a:ln w="25400">
              <a:solidFill>
                <a:srgbClr val="FCF8B1"/>
              </a:solidFill>
            </a:ln>
          </p:spPr>
          <p:txBody>
            <a:bodyPr wrap="square" lIns="0" tIns="0" rIns="0" bIns="0" rtlCol="0"/>
            <a:lstStyle/>
            <a:p>
              <a:endParaRPr/>
            </a:p>
          </p:txBody>
        </p:sp>
        <p:sp>
          <p:nvSpPr>
            <p:cNvPr id="11007" name="object 11007"/>
            <p:cNvSpPr/>
            <p:nvPr/>
          </p:nvSpPr>
          <p:spPr>
            <a:xfrm>
              <a:off x="5890831" y="8537714"/>
              <a:ext cx="7620" cy="13335"/>
            </a:xfrm>
            <a:custGeom>
              <a:avLst/>
              <a:gdLst/>
              <a:ahLst/>
              <a:cxnLst/>
              <a:rect l="l" t="t" r="r" b="b"/>
              <a:pathLst>
                <a:path w="7620" h="13334">
                  <a:moveTo>
                    <a:pt x="7226" y="13309"/>
                  </a:moveTo>
                  <a:lnTo>
                    <a:pt x="4889" y="8763"/>
                  </a:lnTo>
                  <a:lnTo>
                    <a:pt x="2489" y="4305"/>
                  </a:lnTo>
                  <a:lnTo>
                    <a:pt x="0" y="0"/>
                  </a:lnTo>
                </a:path>
              </a:pathLst>
            </a:custGeom>
            <a:ln w="25400">
              <a:solidFill>
                <a:srgbClr val="FDF7AB"/>
              </a:solidFill>
            </a:ln>
          </p:spPr>
          <p:txBody>
            <a:bodyPr wrap="square" lIns="0" tIns="0" rIns="0" bIns="0" rtlCol="0"/>
            <a:lstStyle/>
            <a:p>
              <a:endParaRPr/>
            </a:p>
          </p:txBody>
        </p:sp>
        <p:sp>
          <p:nvSpPr>
            <p:cNvPr id="11008" name="object 11008"/>
            <p:cNvSpPr/>
            <p:nvPr/>
          </p:nvSpPr>
          <p:spPr>
            <a:xfrm>
              <a:off x="5886754" y="8537714"/>
              <a:ext cx="4445" cy="2540"/>
            </a:xfrm>
            <a:custGeom>
              <a:avLst/>
              <a:gdLst/>
              <a:ahLst/>
              <a:cxnLst/>
              <a:rect l="l" t="t" r="r" b="b"/>
              <a:pathLst>
                <a:path w="4445" h="2540">
                  <a:moveTo>
                    <a:pt x="4076" y="0"/>
                  </a:moveTo>
                  <a:lnTo>
                    <a:pt x="0" y="1968"/>
                  </a:lnTo>
                </a:path>
              </a:pathLst>
            </a:custGeom>
            <a:ln w="25400">
              <a:solidFill>
                <a:srgbClr val="FCF5A7"/>
              </a:solidFill>
            </a:ln>
          </p:spPr>
          <p:txBody>
            <a:bodyPr wrap="square" lIns="0" tIns="0" rIns="0" bIns="0" rtlCol="0"/>
            <a:lstStyle/>
            <a:p>
              <a:endParaRPr/>
            </a:p>
          </p:txBody>
        </p:sp>
        <p:sp>
          <p:nvSpPr>
            <p:cNvPr id="11009" name="object 11009"/>
            <p:cNvSpPr/>
            <p:nvPr/>
          </p:nvSpPr>
          <p:spPr>
            <a:xfrm>
              <a:off x="5886754" y="8539683"/>
              <a:ext cx="7620" cy="13335"/>
            </a:xfrm>
            <a:custGeom>
              <a:avLst/>
              <a:gdLst/>
              <a:ahLst/>
              <a:cxnLst/>
              <a:rect l="l" t="t" r="r" b="b"/>
              <a:pathLst>
                <a:path w="7620" h="13334">
                  <a:moveTo>
                    <a:pt x="0" y="0"/>
                  </a:moveTo>
                  <a:lnTo>
                    <a:pt x="2476" y="4267"/>
                  </a:lnTo>
                  <a:lnTo>
                    <a:pt x="4825" y="8610"/>
                  </a:lnTo>
                  <a:lnTo>
                    <a:pt x="7023" y="13030"/>
                  </a:lnTo>
                </a:path>
              </a:pathLst>
            </a:custGeom>
            <a:ln w="25400">
              <a:solidFill>
                <a:srgbClr val="FCF7AD"/>
              </a:solidFill>
            </a:ln>
          </p:spPr>
          <p:txBody>
            <a:bodyPr wrap="square" lIns="0" tIns="0" rIns="0" bIns="0" rtlCol="0"/>
            <a:lstStyle/>
            <a:p>
              <a:endParaRPr/>
            </a:p>
          </p:txBody>
        </p:sp>
        <p:sp>
          <p:nvSpPr>
            <p:cNvPr id="11010" name="object 11010"/>
            <p:cNvSpPr/>
            <p:nvPr/>
          </p:nvSpPr>
          <p:spPr>
            <a:xfrm>
              <a:off x="5870029" y="8513737"/>
              <a:ext cx="20955" cy="26034"/>
            </a:xfrm>
            <a:custGeom>
              <a:avLst/>
              <a:gdLst/>
              <a:ahLst/>
              <a:cxnLst/>
              <a:rect l="l" t="t" r="r" b="b"/>
              <a:pathLst>
                <a:path w="20954" h="26034">
                  <a:moveTo>
                    <a:pt x="4876" y="0"/>
                  </a:moveTo>
                  <a:lnTo>
                    <a:pt x="1650" y="1015"/>
                  </a:lnTo>
                  <a:lnTo>
                    <a:pt x="0" y="1600"/>
                  </a:lnTo>
                  <a:lnTo>
                    <a:pt x="4527" y="7424"/>
                  </a:lnTo>
                  <a:lnTo>
                    <a:pt x="8820" y="13435"/>
                  </a:lnTo>
                  <a:lnTo>
                    <a:pt x="12883" y="19614"/>
                  </a:lnTo>
                  <a:lnTo>
                    <a:pt x="16725" y="25946"/>
                  </a:lnTo>
                  <a:lnTo>
                    <a:pt x="18351" y="25450"/>
                  </a:lnTo>
                  <a:lnTo>
                    <a:pt x="20802" y="23977"/>
                  </a:lnTo>
                  <a:lnTo>
                    <a:pt x="17008" y="17628"/>
                  </a:lnTo>
                  <a:lnTo>
                    <a:pt x="13092" y="11498"/>
                  </a:lnTo>
                  <a:lnTo>
                    <a:pt x="9049" y="5612"/>
                  </a:lnTo>
                  <a:lnTo>
                    <a:pt x="4876" y="0"/>
                  </a:lnTo>
                  <a:close/>
                </a:path>
              </a:pathLst>
            </a:custGeom>
            <a:solidFill>
              <a:srgbClr val="FDF099"/>
            </a:solidFill>
          </p:spPr>
          <p:txBody>
            <a:bodyPr wrap="square" lIns="0" tIns="0" rIns="0" bIns="0" rtlCol="0"/>
            <a:lstStyle/>
            <a:p>
              <a:endParaRPr/>
            </a:p>
          </p:txBody>
        </p:sp>
        <p:sp>
          <p:nvSpPr>
            <p:cNvPr id="11011" name="object 11011"/>
            <p:cNvSpPr/>
            <p:nvPr/>
          </p:nvSpPr>
          <p:spPr>
            <a:xfrm>
              <a:off x="5886754" y="8537714"/>
              <a:ext cx="4445" cy="2540"/>
            </a:xfrm>
            <a:custGeom>
              <a:avLst/>
              <a:gdLst/>
              <a:ahLst/>
              <a:cxnLst/>
              <a:rect l="l" t="t" r="r" b="b"/>
              <a:pathLst>
                <a:path w="4445" h="2540">
                  <a:moveTo>
                    <a:pt x="0" y="1968"/>
                  </a:moveTo>
                  <a:lnTo>
                    <a:pt x="4076" y="0"/>
                  </a:lnTo>
                </a:path>
              </a:pathLst>
            </a:custGeom>
            <a:ln w="25400">
              <a:solidFill>
                <a:srgbClr val="FCF5A7"/>
              </a:solidFill>
            </a:ln>
          </p:spPr>
          <p:txBody>
            <a:bodyPr wrap="square" lIns="0" tIns="0" rIns="0" bIns="0" rtlCol="0"/>
            <a:lstStyle/>
            <a:p>
              <a:endParaRPr/>
            </a:p>
          </p:txBody>
        </p:sp>
        <p:sp>
          <p:nvSpPr>
            <p:cNvPr id="11012" name="object 11012"/>
            <p:cNvSpPr/>
            <p:nvPr/>
          </p:nvSpPr>
          <p:spPr>
            <a:xfrm>
              <a:off x="5874905" y="8513737"/>
              <a:ext cx="16510" cy="24130"/>
            </a:xfrm>
            <a:custGeom>
              <a:avLst/>
              <a:gdLst/>
              <a:ahLst/>
              <a:cxnLst/>
              <a:rect l="l" t="t" r="r" b="b"/>
              <a:pathLst>
                <a:path w="16510" h="24129">
                  <a:moveTo>
                    <a:pt x="15925" y="23977"/>
                  </a:moveTo>
                  <a:lnTo>
                    <a:pt x="12131" y="17628"/>
                  </a:lnTo>
                  <a:lnTo>
                    <a:pt x="8215" y="11498"/>
                  </a:lnTo>
                  <a:lnTo>
                    <a:pt x="4172" y="5612"/>
                  </a:lnTo>
                  <a:lnTo>
                    <a:pt x="0" y="0"/>
                  </a:lnTo>
                </a:path>
              </a:pathLst>
            </a:custGeom>
            <a:ln w="25400">
              <a:solidFill>
                <a:srgbClr val="FEF09A"/>
              </a:solidFill>
            </a:ln>
          </p:spPr>
          <p:txBody>
            <a:bodyPr wrap="square" lIns="0" tIns="0" rIns="0" bIns="0" rtlCol="0"/>
            <a:lstStyle/>
            <a:p>
              <a:endParaRPr/>
            </a:p>
          </p:txBody>
        </p:sp>
        <p:sp>
          <p:nvSpPr>
            <p:cNvPr id="11013" name="object 11013"/>
            <p:cNvSpPr/>
            <p:nvPr/>
          </p:nvSpPr>
          <p:spPr>
            <a:xfrm>
              <a:off x="5870029" y="8513737"/>
              <a:ext cx="5080" cy="1905"/>
            </a:xfrm>
            <a:custGeom>
              <a:avLst/>
              <a:gdLst/>
              <a:ahLst/>
              <a:cxnLst/>
              <a:rect l="l" t="t" r="r" b="b"/>
              <a:pathLst>
                <a:path w="5079" h="1904">
                  <a:moveTo>
                    <a:pt x="4876" y="0"/>
                  </a:moveTo>
                  <a:lnTo>
                    <a:pt x="0" y="1600"/>
                  </a:lnTo>
                </a:path>
              </a:pathLst>
            </a:custGeom>
            <a:ln w="25400">
              <a:solidFill>
                <a:srgbClr val="FEEC8B"/>
              </a:solidFill>
            </a:ln>
          </p:spPr>
          <p:txBody>
            <a:bodyPr wrap="square" lIns="0" tIns="0" rIns="0" bIns="0" rtlCol="0"/>
            <a:lstStyle/>
            <a:p>
              <a:endParaRPr/>
            </a:p>
          </p:txBody>
        </p:sp>
        <p:sp>
          <p:nvSpPr>
            <p:cNvPr id="11014" name="object 11014"/>
            <p:cNvSpPr/>
            <p:nvPr/>
          </p:nvSpPr>
          <p:spPr>
            <a:xfrm>
              <a:off x="5870029" y="8515337"/>
              <a:ext cx="17145" cy="24765"/>
            </a:xfrm>
            <a:custGeom>
              <a:avLst/>
              <a:gdLst/>
              <a:ahLst/>
              <a:cxnLst/>
              <a:rect l="l" t="t" r="r" b="b"/>
              <a:pathLst>
                <a:path w="17145" h="24765">
                  <a:moveTo>
                    <a:pt x="0" y="0"/>
                  </a:moveTo>
                  <a:lnTo>
                    <a:pt x="4527" y="5823"/>
                  </a:lnTo>
                  <a:lnTo>
                    <a:pt x="8820" y="11834"/>
                  </a:lnTo>
                  <a:lnTo>
                    <a:pt x="12883" y="18014"/>
                  </a:lnTo>
                  <a:lnTo>
                    <a:pt x="16725" y="24345"/>
                  </a:lnTo>
                </a:path>
              </a:pathLst>
            </a:custGeom>
            <a:ln w="25400">
              <a:solidFill>
                <a:srgbClr val="FDF099"/>
              </a:solidFill>
            </a:ln>
          </p:spPr>
          <p:txBody>
            <a:bodyPr wrap="square" lIns="0" tIns="0" rIns="0" bIns="0" rtlCol="0"/>
            <a:lstStyle/>
            <a:p>
              <a:endParaRPr/>
            </a:p>
          </p:txBody>
        </p:sp>
        <p:sp>
          <p:nvSpPr>
            <p:cNvPr id="11015" name="object 11015"/>
            <p:cNvSpPr/>
            <p:nvPr/>
          </p:nvSpPr>
          <p:spPr>
            <a:xfrm>
              <a:off x="5898058" y="8549487"/>
              <a:ext cx="11430" cy="15875"/>
            </a:xfrm>
            <a:custGeom>
              <a:avLst/>
              <a:gdLst/>
              <a:ahLst/>
              <a:cxnLst/>
              <a:rect l="l" t="t" r="r" b="b"/>
              <a:pathLst>
                <a:path w="11429" h="15875">
                  <a:moveTo>
                    <a:pt x="4089" y="0"/>
                  </a:moveTo>
                  <a:lnTo>
                    <a:pt x="2565" y="342"/>
                  </a:lnTo>
                  <a:lnTo>
                    <a:pt x="1295" y="914"/>
                  </a:lnTo>
                  <a:lnTo>
                    <a:pt x="0" y="1536"/>
                  </a:lnTo>
                  <a:lnTo>
                    <a:pt x="2311" y="6083"/>
                  </a:lnTo>
                  <a:lnTo>
                    <a:pt x="4572" y="10744"/>
                  </a:lnTo>
                  <a:lnTo>
                    <a:pt x="6743" y="15468"/>
                  </a:lnTo>
                  <a:lnTo>
                    <a:pt x="11353" y="14427"/>
                  </a:lnTo>
                  <a:lnTo>
                    <a:pt x="8953" y="9499"/>
                  </a:lnTo>
                  <a:lnTo>
                    <a:pt x="6527" y="4673"/>
                  </a:lnTo>
                  <a:lnTo>
                    <a:pt x="4089" y="0"/>
                  </a:lnTo>
                  <a:close/>
                </a:path>
              </a:pathLst>
            </a:custGeom>
            <a:solidFill>
              <a:srgbClr val="FEF8AD"/>
            </a:solidFill>
          </p:spPr>
          <p:txBody>
            <a:bodyPr wrap="square" lIns="0" tIns="0" rIns="0" bIns="0" rtlCol="0"/>
            <a:lstStyle/>
            <a:p>
              <a:endParaRPr/>
            </a:p>
          </p:txBody>
        </p:sp>
        <p:sp>
          <p:nvSpPr>
            <p:cNvPr id="11016" name="object 11016"/>
            <p:cNvSpPr/>
            <p:nvPr/>
          </p:nvSpPr>
          <p:spPr>
            <a:xfrm>
              <a:off x="5904801" y="8563914"/>
              <a:ext cx="5080" cy="1270"/>
            </a:xfrm>
            <a:custGeom>
              <a:avLst/>
              <a:gdLst/>
              <a:ahLst/>
              <a:cxnLst/>
              <a:rect l="l" t="t" r="r" b="b"/>
              <a:pathLst>
                <a:path w="5079" h="1270">
                  <a:moveTo>
                    <a:pt x="0" y="1041"/>
                  </a:moveTo>
                  <a:lnTo>
                    <a:pt x="4610" y="0"/>
                  </a:lnTo>
                </a:path>
              </a:pathLst>
            </a:custGeom>
            <a:ln w="25400">
              <a:solidFill>
                <a:srgbClr val="FEF9AE"/>
              </a:solidFill>
            </a:ln>
          </p:spPr>
          <p:txBody>
            <a:bodyPr wrap="square" lIns="0" tIns="0" rIns="0" bIns="0" rtlCol="0"/>
            <a:lstStyle/>
            <a:p>
              <a:endParaRPr/>
            </a:p>
          </p:txBody>
        </p:sp>
        <p:sp>
          <p:nvSpPr>
            <p:cNvPr id="11017" name="object 11017"/>
            <p:cNvSpPr/>
            <p:nvPr/>
          </p:nvSpPr>
          <p:spPr>
            <a:xfrm>
              <a:off x="5902147" y="8549487"/>
              <a:ext cx="7620" cy="14604"/>
            </a:xfrm>
            <a:custGeom>
              <a:avLst/>
              <a:gdLst/>
              <a:ahLst/>
              <a:cxnLst/>
              <a:rect l="l" t="t" r="r" b="b"/>
              <a:pathLst>
                <a:path w="7620" h="14604">
                  <a:moveTo>
                    <a:pt x="7264" y="14427"/>
                  </a:moveTo>
                  <a:lnTo>
                    <a:pt x="4864" y="9499"/>
                  </a:lnTo>
                  <a:lnTo>
                    <a:pt x="2438" y="4673"/>
                  </a:lnTo>
                  <a:lnTo>
                    <a:pt x="0" y="0"/>
                  </a:lnTo>
                </a:path>
              </a:pathLst>
            </a:custGeom>
            <a:ln w="25400">
              <a:solidFill>
                <a:srgbClr val="FFF7A9"/>
              </a:solidFill>
            </a:ln>
          </p:spPr>
          <p:txBody>
            <a:bodyPr wrap="square" lIns="0" tIns="0" rIns="0" bIns="0" rtlCol="0"/>
            <a:lstStyle/>
            <a:p>
              <a:endParaRPr/>
            </a:p>
          </p:txBody>
        </p:sp>
        <p:sp>
          <p:nvSpPr>
            <p:cNvPr id="11018" name="object 11018"/>
            <p:cNvSpPr/>
            <p:nvPr/>
          </p:nvSpPr>
          <p:spPr>
            <a:xfrm>
              <a:off x="5898058" y="8549487"/>
              <a:ext cx="4445" cy="1905"/>
            </a:xfrm>
            <a:custGeom>
              <a:avLst/>
              <a:gdLst/>
              <a:ahLst/>
              <a:cxnLst/>
              <a:rect l="l" t="t" r="r" b="b"/>
              <a:pathLst>
                <a:path w="4445" h="1904">
                  <a:moveTo>
                    <a:pt x="4089" y="0"/>
                  </a:moveTo>
                  <a:lnTo>
                    <a:pt x="0" y="1536"/>
                  </a:lnTo>
                </a:path>
              </a:pathLst>
            </a:custGeom>
            <a:ln w="25400">
              <a:solidFill>
                <a:srgbClr val="FEF7AB"/>
              </a:solidFill>
            </a:ln>
          </p:spPr>
          <p:txBody>
            <a:bodyPr wrap="square" lIns="0" tIns="0" rIns="0" bIns="0" rtlCol="0"/>
            <a:lstStyle/>
            <a:p>
              <a:endParaRPr/>
            </a:p>
          </p:txBody>
        </p:sp>
        <p:sp>
          <p:nvSpPr>
            <p:cNvPr id="11019" name="object 11019"/>
            <p:cNvSpPr/>
            <p:nvPr/>
          </p:nvSpPr>
          <p:spPr>
            <a:xfrm>
              <a:off x="5898058" y="8551024"/>
              <a:ext cx="6985" cy="13970"/>
            </a:xfrm>
            <a:custGeom>
              <a:avLst/>
              <a:gdLst/>
              <a:ahLst/>
              <a:cxnLst/>
              <a:rect l="l" t="t" r="r" b="b"/>
              <a:pathLst>
                <a:path w="6985" h="13970">
                  <a:moveTo>
                    <a:pt x="0" y="0"/>
                  </a:moveTo>
                  <a:lnTo>
                    <a:pt x="2311" y="4546"/>
                  </a:lnTo>
                  <a:lnTo>
                    <a:pt x="4572" y="9207"/>
                  </a:lnTo>
                  <a:lnTo>
                    <a:pt x="6743" y="13931"/>
                  </a:lnTo>
                </a:path>
              </a:pathLst>
            </a:custGeom>
            <a:ln w="25400">
              <a:solidFill>
                <a:srgbClr val="FDF9B0"/>
              </a:solidFill>
            </a:ln>
          </p:spPr>
          <p:txBody>
            <a:bodyPr wrap="square" lIns="0" tIns="0" rIns="0" bIns="0" rtlCol="0"/>
            <a:lstStyle/>
            <a:p>
              <a:endParaRPr/>
            </a:p>
          </p:txBody>
        </p:sp>
        <p:sp>
          <p:nvSpPr>
            <p:cNvPr id="11020" name="object 11020"/>
            <p:cNvSpPr/>
            <p:nvPr/>
          </p:nvSpPr>
          <p:spPr>
            <a:xfrm>
              <a:off x="5890831" y="8535949"/>
              <a:ext cx="11430" cy="15240"/>
            </a:xfrm>
            <a:custGeom>
              <a:avLst/>
              <a:gdLst/>
              <a:ahLst/>
              <a:cxnLst/>
              <a:rect l="l" t="t" r="r" b="b"/>
              <a:pathLst>
                <a:path w="11429" h="15240">
                  <a:moveTo>
                    <a:pt x="3911" y="0"/>
                  </a:moveTo>
                  <a:lnTo>
                    <a:pt x="2374" y="380"/>
                  </a:lnTo>
                  <a:lnTo>
                    <a:pt x="0" y="1765"/>
                  </a:lnTo>
                  <a:lnTo>
                    <a:pt x="2489" y="6070"/>
                  </a:lnTo>
                  <a:lnTo>
                    <a:pt x="4889" y="10528"/>
                  </a:lnTo>
                  <a:lnTo>
                    <a:pt x="7226" y="15074"/>
                  </a:lnTo>
                  <a:lnTo>
                    <a:pt x="8521" y="14452"/>
                  </a:lnTo>
                  <a:lnTo>
                    <a:pt x="9791" y="13881"/>
                  </a:lnTo>
                  <a:lnTo>
                    <a:pt x="11315" y="13538"/>
                  </a:lnTo>
                  <a:lnTo>
                    <a:pt x="8864" y="8864"/>
                  </a:lnTo>
                  <a:lnTo>
                    <a:pt x="6388" y="4343"/>
                  </a:lnTo>
                  <a:lnTo>
                    <a:pt x="3911" y="0"/>
                  </a:lnTo>
                  <a:close/>
                </a:path>
              </a:pathLst>
            </a:custGeom>
            <a:solidFill>
              <a:srgbClr val="FEF6A8"/>
            </a:solidFill>
          </p:spPr>
          <p:txBody>
            <a:bodyPr wrap="square" lIns="0" tIns="0" rIns="0" bIns="0" rtlCol="0"/>
            <a:lstStyle/>
            <a:p>
              <a:endParaRPr/>
            </a:p>
          </p:txBody>
        </p:sp>
        <p:sp>
          <p:nvSpPr>
            <p:cNvPr id="11021" name="object 11021"/>
            <p:cNvSpPr/>
            <p:nvPr/>
          </p:nvSpPr>
          <p:spPr>
            <a:xfrm>
              <a:off x="5898058" y="8549487"/>
              <a:ext cx="4445" cy="1905"/>
            </a:xfrm>
            <a:custGeom>
              <a:avLst/>
              <a:gdLst/>
              <a:ahLst/>
              <a:cxnLst/>
              <a:rect l="l" t="t" r="r" b="b"/>
              <a:pathLst>
                <a:path w="4445" h="1904">
                  <a:moveTo>
                    <a:pt x="0" y="1536"/>
                  </a:moveTo>
                  <a:lnTo>
                    <a:pt x="4089" y="0"/>
                  </a:lnTo>
                </a:path>
              </a:pathLst>
            </a:custGeom>
            <a:ln w="25400">
              <a:solidFill>
                <a:srgbClr val="FEF7AB"/>
              </a:solidFill>
            </a:ln>
          </p:spPr>
          <p:txBody>
            <a:bodyPr wrap="square" lIns="0" tIns="0" rIns="0" bIns="0" rtlCol="0"/>
            <a:lstStyle/>
            <a:p>
              <a:endParaRPr/>
            </a:p>
          </p:txBody>
        </p:sp>
        <p:sp>
          <p:nvSpPr>
            <p:cNvPr id="11022" name="object 11022"/>
            <p:cNvSpPr/>
            <p:nvPr/>
          </p:nvSpPr>
          <p:spPr>
            <a:xfrm>
              <a:off x="5894743" y="8535949"/>
              <a:ext cx="7620" cy="13970"/>
            </a:xfrm>
            <a:custGeom>
              <a:avLst/>
              <a:gdLst/>
              <a:ahLst/>
              <a:cxnLst/>
              <a:rect l="l" t="t" r="r" b="b"/>
              <a:pathLst>
                <a:path w="7620" h="13970">
                  <a:moveTo>
                    <a:pt x="7404" y="13538"/>
                  </a:moveTo>
                  <a:lnTo>
                    <a:pt x="4952" y="8864"/>
                  </a:lnTo>
                  <a:lnTo>
                    <a:pt x="2476" y="4343"/>
                  </a:lnTo>
                  <a:lnTo>
                    <a:pt x="0" y="0"/>
                  </a:lnTo>
                </a:path>
              </a:pathLst>
            </a:custGeom>
            <a:ln w="25400">
              <a:solidFill>
                <a:srgbClr val="FFF5A5"/>
              </a:solidFill>
            </a:ln>
          </p:spPr>
          <p:txBody>
            <a:bodyPr wrap="square" lIns="0" tIns="0" rIns="0" bIns="0" rtlCol="0"/>
            <a:lstStyle/>
            <a:p>
              <a:endParaRPr/>
            </a:p>
          </p:txBody>
        </p:sp>
        <p:sp>
          <p:nvSpPr>
            <p:cNvPr id="11023" name="object 11023"/>
            <p:cNvSpPr/>
            <p:nvPr/>
          </p:nvSpPr>
          <p:spPr>
            <a:xfrm>
              <a:off x="5890831" y="8535949"/>
              <a:ext cx="4445" cy="1905"/>
            </a:xfrm>
            <a:custGeom>
              <a:avLst/>
              <a:gdLst/>
              <a:ahLst/>
              <a:cxnLst/>
              <a:rect l="l" t="t" r="r" b="b"/>
              <a:pathLst>
                <a:path w="4445" h="1904">
                  <a:moveTo>
                    <a:pt x="3911" y="0"/>
                  </a:moveTo>
                  <a:lnTo>
                    <a:pt x="0" y="1765"/>
                  </a:lnTo>
                </a:path>
              </a:pathLst>
            </a:custGeom>
            <a:ln w="25400">
              <a:solidFill>
                <a:srgbClr val="FEF4A4"/>
              </a:solidFill>
            </a:ln>
          </p:spPr>
          <p:txBody>
            <a:bodyPr wrap="square" lIns="0" tIns="0" rIns="0" bIns="0" rtlCol="0"/>
            <a:lstStyle/>
            <a:p>
              <a:endParaRPr/>
            </a:p>
          </p:txBody>
        </p:sp>
        <p:sp>
          <p:nvSpPr>
            <p:cNvPr id="11024" name="object 11024"/>
            <p:cNvSpPr/>
            <p:nvPr/>
          </p:nvSpPr>
          <p:spPr>
            <a:xfrm>
              <a:off x="5890831" y="8537714"/>
              <a:ext cx="7620" cy="13335"/>
            </a:xfrm>
            <a:custGeom>
              <a:avLst/>
              <a:gdLst/>
              <a:ahLst/>
              <a:cxnLst/>
              <a:rect l="l" t="t" r="r" b="b"/>
              <a:pathLst>
                <a:path w="7620" h="13334">
                  <a:moveTo>
                    <a:pt x="0" y="0"/>
                  </a:moveTo>
                  <a:lnTo>
                    <a:pt x="2489" y="4305"/>
                  </a:lnTo>
                  <a:lnTo>
                    <a:pt x="4889" y="8763"/>
                  </a:lnTo>
                  <a:lnTo>
                    <a:pt x="7226" y="13309"/>
                  </a:lnTo>
                </a:path>
              </a:pathLst>
            </a:custGeom>
            <a:ln w="25400">
              <a:solidFill>
                <a:srgbClr val="FDF7AB"/>
              </a:solidFill>
            </a:ln>
          </p:spPr>
          <p:txBody>
            <a:bodyPr wrap="square" lIns="0" tIns="0" rIns="0" bIns="0" rtlCol="0"/>
            <a:lstStyle/>
            <a:p>
              <a:endParaRPr/>
            </a:p>
          </p:txBody>
        </p:sp>
        <p:sp>
          <p:nvSpPr>
            <p:cNvPr id="11025" name="object 11025"/>
            <p:cNvSpPr/>
            <p:nvPr/>
          </p:nvSpPr>
          <p:spPr>
            <a:xfrm>
              <a:off x="5874905" y="8512378"/>
              <a:ext cx="20320" cy="25400"/>
            </a:xfrm>
            <a:custGeom>
              <a:avLst/>
              <a:gdLst/>
              <a:ahLst/>
              <a:cxnLst/>
              <a:rect l="l" t="t" r="r" b="b"/>
              <a:pathLst>
                <a:path w="20320" h="25400">
                  <a:moveTo>
                    <a:pt x="4686" y="0"/>
                  </a:moveTo>
                  <a:lnTo>
                    <a:pt x="1587" y="863"/>
                  </a:lnTo>
                  <a:lnTo>
                    <a:pt x="0" y="1358"/>
                  </a:lnTo>
                  <a:lnTo>
                    <a:pt x="4172" y="6971"/>
                  </a:lnTo>
                  <a:lnTo>
                    <a:pt x="8215" y="12857"/>
                  </a:lnTo>
                  <a:lnTo>
                    <a:pt x="12131" y="18987"/>
                  </a:lnTo>
                  <a:lnTo>
                    <a:pt x="15925" y="25336"/>
                  </a:lnTo>
                  <a:lnTo>
                    <a:pt x="18300" y="23952"/>
                  </a:lnTo>
                  <a:lnTo>
                    <a:pt x="19837" y="23571"/>
                  </a:lnTo>
                  <a:lnTo>
                    <a:pt x="16089" y="17205"/>
                  </a:lnTo>
                  <a:lnTo>
                    <a:pt x="12314" y="11137"/>
                  </a:lnTo>
                  <a:lnTo>
                    <a:pt x="8512" y="5393"/>
                  </a:lnTo>
                  <a:lnTo>
                    <a:pt x="4686" y="0"/>
                  </a:lnTo>
                  <a:close/>
                </a:path>
              </a:pathLst>
            </a:custGeom>
            <a:solidFill>
              <a:srgbClr val="FEF099"/>
            </a:solidFill>
          </p:spPr>
          <p:txBody>
            <a:bodyPr wrap="square" lIns="0" tIns="0" rIns="0" bIns="0" rtlCol="0"/>
            <a:lstStyle/>
            <a:p>
              <a:endParaRPr/>
            </a:p>
          </p:txBody>
        </p:sp>
        <p:sp>
          <p:nvSpPr>
            <p:cNvPr id="11026" name="object 11026"/>
            <p:cNvSpPr/>
            <p:nvPr/>
          </p:nvSpPr>
          <p:spPr>
            <a:xfrm>
              <a:off x="5890831" y="8535949"/>
              <a:ext cx="4445" cy="1905"/>
            </a:xfrm>
            <a:custGeom>
              <a:avLst/>
              <a:gdLst/>
              <a:ahLst/>
              <a:cxnLst/>
              <a:rect l="l" t="t" r="r" b="b"/>
              <a:pathLst>
                <a:path w="4445" h="1904">
                  <a:moveTo>
                    <a:pt x="0" y="1765"/>
                  </a:moveTo>
                  <a:lnTo>
                    <a:pt x="3911" y="0"/>
                  </a:lnTo>
                </a:path>
              </a:pathLst>
            </a:custGeom>
            <a:ln w="25400">
              <a:solidFill>
                <a:srgbClr val="FEF4A4"/>
              </a:solidFill>
            </a:ln>
          </p:spPr>
          <p:txBody>
            <a:bodyPr wrap="square" lIns="0" tIns="0" rIns="0" bIns="0" rtlCol="0"/>
            <a:lstStyle/>
            <a:p>
              <a:endParaRPr/>
            </a:p>
          </p:txBody>
        </p:sp>
        <p:sp>
          <p:nvSpPr>
            <p:cNvPr id="11027" name="object 11027"/>
            <p:cNvSpPr/>
            <p:nvPr/>
          </p:nvSpPr>
          <p:spPr>
            <a:xfrm>
              <a:off x="5879592" y="8512378"/>
              <a:ext cx="15240" cy="24130"/>
            </a:xfrm>
            <a:custGeom>
              <a:avLst/>
              <a:gdLst/>
              <a:ahLst/>
              <a:cxnLst/>
              <a:rect l="l" t="t" r="r" b="b"/>
              <a:pathLst>
                <a:path w="15239" h="24129">
                  <a:moveTo>
                    <a:pt x="15151" y="23571"/>
                  </a:moveTo>
                  <a:lnTo>
                    <a:pt x="11403" y="17205"/>
                  </a:lnTo>
                  <a:lnTo>
                    <a:pt x="7627" y="11137"/>
                  </a:lnTo>
                  <a:lnTo>
                    <a:pt x="3826" y="5393"/>
                  </a:lnTo>
                  <a:lnTo>
                    <a:pt x="0" y="0"/>
                  </a:lnTo>
                </a:path>
              </a:pathLst>
            </a:custGeom>
            <a:ln w="25399">
              <a:solidFill>
                <a:srgbClr val="FFF098"/>
              </a:solidFill>
            </a:ln>
          </p:spPr>
          <p:txBody>
            <a:bodyPr wrap="square" lIns="0" tIns="0" rIns="0" bIns="0" rtlCol="0"/>
            <a:lstStyle/>
            <a:p>
              <a:endParaRPr/>
            </a:p>
          </p:txBody>
        </p:sp>
        <p:sp>
          <p:nvSpPr>
            <p:cNvPr id="11028" name="object 11028"/>
            <p:cNvSpPr/>
            <p:nvPr/>
          </p:nvSpPr>
          <p:spPr>
            <a:xfrm>
              <a:off x="5874905" y="8512378"/>
              <a:ext cx="5080" cy="1905"/>
            </a:xfrm>
            <a:custGeom>
              <a:avLst/>
              <a:gdLst/>
              <a:ahLst/>
              <a:cxnLst/>
              <a:rect l="l" t="t" r="r" b="b"/>
              <a:pathLst>
                <a:path w="5079" h="1904">
                  <a:moveTo>
                    <a:pt x="4686" y="0"/>
                  </a:moveTo>
                  <a:lnTo>
                    <a:pt x="0" y="1358"/>
                  </a:lnTo>
                </a:path>
              </a:pathLst>
            </a:custGeom>
            <a:ln w="25400">
              <a:solidFill>
                <a:srgbClr val="FEEC8D"/>
              </a:solidFill>
            </a:ln>
          </p:spPr>
          <p:txBody>
            <a:bodyPr wrap="square" lIns="0" tIns="0" rIns="0" bIns="0" rtlCol="0"/>
            <a:lstStyle/>
            <a:p>
              <a:endParaRPr/>
            </a:p>
          </p:txBody>
        </p:sp>
        <p:sp>
          <p:nvSpPr>
            <p:cNvPr id="11029" name="object 11029"/>
            <p:cNvSpPr/>
            <p:nvPr/>
          </p:nvSpPr>
          <p:spPr>
            <a:xfrm>
              <a:off x="5874905" y="8513737"/>
              <a:ext cx="16510" cy="24130"/>
            </a:xfrm>
            <a:custGeom>
              <a:avLst/>
              <a:gdLst/>
              <a:ahLst/>
              <a:cxnLst/>
              <a:rect l="l" t="t" r="r" b="b"/>
              <a:pathLst>
                <a:path w="16510" h="24129">
                  <a:moveTo>
                    <a:pt x="0" y="0"/>
                  </a:moveTo>
                  <a:lnTo>
                    <a:pt x="4172" y="5612"/>
                  </a:lnTo>
                  <a:lnTo>
                    <a:pt x="8215" y="11498"/>
                  </a:lnTo>
                  <a:lnTo>
                    <a:pt x="12131" y="17628"/>
                  </a:lnTo>
                  <a:lnTo>
                    <a:pt x="15925" y="23977"/>
                  </a:lnTo>
                </a:path>
              </a:pathLst>
            </a:custGeom>
            <a:ln w="25400">
              <a:solidFill>
                <a:srgbClr val="FEF09A"/>
              </a:solidFill>
            </a:ln>
          </p:spPr>
          <p:txBody>
            <a:bodyPr wrap="square" lIns="0" tIns="0" rIns="0" bIns="0" rtlCol="0"/>
            <a:lstStyle/>
            <a:p>
              <a:endParaRPr/>
            </a:p>
          </p:txBody>
        </p:sp>
        <p:sp>
          <p:nvSpPr>
            <p:cNvPr id="11030" name="object 11030"/>
            <p:cNvSpPr/>
            <p:nvPr/>
          </p:nvSpPr>
          <p:spPr>
            <a:xfrm>
              <a:off x="5841517" y="8483422"/>
              <a:ext cx="38100" cy="32384"/>
            </a:xfrm>
            <a:custGeom>
              <a:avLst/>
              <a:gdLst/>
              <a:ahLst/>
              <a:cxnLst/>
              <a:rect l="l" t="t" r="r" b="b"/>
              <a:pathLst>
                <a:path w="38100" h="32384">
                  <a:moveTo>
                    <a:pt x="10807" y="0"/>
                  </a:moveTo>
                  <a:lnTo>
                    <a:pt x="7315" y="1346"/>
                  </a:lnTo>
                  <a:lnTo>
                    <a:pt x="3721" y="2870"/>
                  </a:lnTo>
                  <a:lnTo>
                    <a:pt x="0" y="4610"/>
                  </a:lnTo>
                  <a:lnTo>
                    <a:pt x="7839" y="10744"/>
                  </a:lnTo>
                  <a:lnTo>
                    <a:pt x="15193" y="17367"/>
                  </a:lnTo>
                  <a:lnTo>
                    <a:pt x="22079" y="24437"/>
                  </a:lnTo>
                  <a:lnTo>
                    <a:pt x="28511" y="31915"/>
                  </a:lnTo>
                  <a:lnTo>
                    <a:pt x="31813" y="30759"/>
                  </a:lnTo>
                  <a:lnTo>
                    <a:pt x="35001" y="29781"/>
                  </a:lnTo>
                  <a:lnTo>
                    <a:pt x="38074" y="28956"/>
                  </a:lnTo>
                  <a:lnTo>
                    <a:pt x="31947" y="21161"/>
                  </a:lnTo>
                  <a:lnTo>
                    <a:pt x="25322" y="13730"/>
                  </a:lnTo>
                  <a:lnTo>
                    <a:pt x="18256" y="6672"/>
                  </a:lnTo>
                  <a:lnTo>
                    <a:pt x="10807" y="0"/>
                  </a:lnTo>
                  <a:close/>
                </a:path>
              </a:pathLst>
            </a:custGeom>
            <a:solidFill>
              <a:srgbClr val="FFE578"/>
            </a:solidFill>
          </p:spPr>
          <p:txBody>
            <a:bodyPr wrap="square" lIns="0" tIns="0" rIns="0" bIns="0" rtlCol="0"/>
            <a:lstStyle/>
            <a:p>
              <a:endParaRPr/>
            </a:p>
          </p:txBody>
        </p:sp>
        <p:sp>
          <p:nvSpPr>
            <p:cNvPr id="11031" name="object 11031"/>
            <p:cNvSpPr/>
            <p:nvPr/>
          </p:nvSpPr>
          <p:spPr>
            <a:xfrm>
              <a:off x="5870029" y="8512378"/>
              <a:ext cx="10160" cy="3175"/>
            </a:xfrm>
            <a:custGeom>
              <a:avLst/>
              <a:gdLst/>
              <a:ahLst/>
              <a:cxnLst/>
              <a:rect l="l" t="t" r="r" b="b"/>
              <a:pathLst>
                <a:path w="10160" h="3175">
                  <a:moveTo>
                    <a:pt x="0" y="2959"/>
                  </a:moveTo>
                  <a:lnTo>
                    <a:pt x="9563" y="0"/>
                  </a:lnTo>
                </a:path>
              </a:pathLst>
            </a:custGeom>
            <a:ln w="25400">
              <a:solidFill>
                <a:srgbClr val="FEEC8C"/>
              </a:solidFill>
            </a:ln>
          </p:spPr>
          <p:txBody>
            <a:bodyPr wrap="square" lIns="0" tIns="0" rIns="0" bIns="0" rtlCol="0"/>
            <a:lstStyle/>
            <a:p>
              <a:endParaRPr/>
            </a:p>
          </p:txBody>
        </p:sp>
        <p:sp>
          <p:nvSpPr>
            <p:cNvPr id="11032" name="object 11032"/>
            <p:cNvSpPr/>
            <p:nvPr/>
          </p:nvSpPr>
          <p:spPr>
            <a:xfrm>
              <a:off x="5852325" y="8483422"/>
              <a:ext cx="27305" cy="29209"/>
            </a:xfrm>
            <a:custGeom>
              <a:avLst/>
              <a:gdLst/>
              <a:ahLst/>
              <a:cxnLst/>
              <a:rect l="l" t="t" r="r" b="b"/>
              <a:pathLst>
                <a:path w="27304" h="29209">
                  <a:moveTo>
                    <a:pt x="27266" y="28956"/>
                  </a:moveTo>
                  <a:lnTo>
                    <a:pt x="21140" y="21161"/>
                  </a:lnTo>
                  <a:lnTo>
                    <a:pt x="14514" y="13730"/>
                  </a:lnTo>
                  <a:lnTo>
                    <a:pt x="7448" y="6672"/>
                  </a:lnTo>
                  <a:lnTo>
                    <a:pt x="0" y="0"/>
                  </a:lnTo>
                </a:path>
              </a:pathLst>
            </a:custGeom>
            <a:ln w="25400">
              <a:solidFill>
                <a:srgbClr val="FFE57C"/>
              </a:solidFill>
            </a:ln>
          </p:spPr>
          <p:txBody>
            <a:bodyPr wrap="square" lIns="0" tIns="0" rIns="0" bIns="0" rtlCol="0"/>
            <a:lstStyle/>
            <a:p>
              <a:endParaRPr/>
            </a:p>
          </p:txBody>
        </p:sp>
        <p:sp>
          <p:nvSpPr>
            <p:cNvPr id="11033" name="object 11033"/>
            <p:cNvSpPr/>
            <p:nvPr/>
          </p:nvSpPr>
          <p:spPr>
            <a:xfrm>
              <a:off x="5841517" y="8483422"/>
              <a:ext cx="11430" cy="5080"/>
            </a:xfrm>
            <a:custGeom>
              <a:avLst/>
              <a:gdLst/>
              <a:ahLst/>
              <a:cxnLst/>
              <a:rect l="l" t="t" r="r" b="b"/>
              <a:pathLst>
                <a:path w="11429" h="5079">
                  <a:moveTo>
                    <a:pt x="10807" y="0"/>
                  </a:moveTo>
                  <a:lnTo>
                    <a:pt x="0" y="4610"/>
                  </a:lnTo>
                </a:path>
              </a:pathLst>
            </a:custGeom>
            <a:ln w="25400">
              <a:solidFill>
                <a:srgbClr val="FFDE64"/>
              </a:solidFill>
            </a:ln>
          </p:spPr>
          <p:txBody>
            <a:bodyPr wrap="square" lIns="0" tIns="0" rIns="0" bIns="0" rtlCol="0"/>
            <a:lstStyle/>
            <a:p>
              <a:endParaRPr/>
            </a:p>
          </p:txBody>
        </p:sp>
        <p:sp>
          <p:nvSpPr>
            <p:cNvPr id="11034" name="object 11034"/>
            <p:cNvSpPr/>
            <p:nvPr/>
          </p:nvSpPr>
          <p:spPr>
            <a:xfrm>
              <a:off x="5841517" y="8488032"/>
              <a:ext cx="28575" cy="27305"/>
            </a:xfrm>
            <a:custGeom>
              <a:avLst/>
              <a:gdLst/>
              <a:ahLst/>
              <a:cxnLst/>
              <a:rect l="l" t="t" r="r" b="b"/>
              <a:pathLst>
                <a:path w="28575" h="27304">
                  <a:moveTo>
                    <a:pt x="0" y="0"/>
                  </a:moveTo>
                  <a:lnTo>
                    <a:pt x="7839" y="6134"/>
                  </a:lnTo>
                  <a:lnTo>
                    <a:pt x="15193" y="12757"/>
                  </a:lnTo>
                  <a:lnTo>
                    <a:pt x="22079" y="19827"/>
                  </a:lnTo>
                  <a:lnTo>
                    <a:pt x="28511" y="27305"/>
                  </a:lnTo>
                </a:path>
              </a:pathLst>
            </a:custGeom>
            <a:ln w="25400">
              <a:solidFill>
                <a:srgbClr val="FEE474"/>
              </a:solidFill>
            </a:ln>
          </p:spPr>
          <p:txBody>
            <a:bodyPr wrap="square" lIns="0" tIns="0" rIns="0" bIns="0" rtlCol="0"/>
            <a:lstStyle/>
            <a:p>
              <a:endParaRPr/>
            </a:p>
          </p:txBody>
        </p:sp>
        <p:sp>
          <p:nvSpPr>
            <p:cNvPr id="11035" name="object 11035"/>
            <p:cNvSpPr/>
            <p:nvPr/>
          </p:nvSpPr>
          <p:spPr>
            <a:xfrm>
              <a:off x="5894743" y="8535428"/>
              <a:ext cx="22225" cy="28575"/>
            </a:xfrm>
            <a:custGeom>
              <a:avLst/>
              <a:gdLst/>
              <a:ahLst/>
              <a:cxnLst/>
              <a:rect l="l" t="t" r="r" b="b"/>
              <a:pathLst>
                <a:path w="22225" h="28575">
                  <a:moveTo>
                    <a:pt x="2286" y="0"/>
                  </a:moveTo>
                  <a:lnTo>
                    <a:pt x="0" y="520"/>
                  </a:lnTo>
                  <a:lnTo>
                    <a:pt x="3711" y="7167"/>
                  </a:lnTo>
                  <a:lnTo>
                    <a:pt x="7396" y="14060"/>
                  </a:lnTo>
                  <a:lnTo>
                    <a:pt x="11049" y="21175"/>
                  </a:lnTo>
                  <a:lnTo>
                    <a:pt x="14668" y="28486"/>
                  </a:lnTo>
                  <a:lnTo>
                    <a:pt x="19646" y="27482"/>
                  </a:lnTo>
                  <a:lnTo>
                    <a:pt x="4495" y="63"/>
                  </a:lnTo>
                  <a:lnTo>
                    <a:pt x="2286" y="0"/>
                  </a:lnTo>
                  <a:close/>
                </a:path>
              </a:pathLst>
            </a:custGeom>
            <a:solidFill>
              <a:srgbClr val="FFF59F"/>
            </a:solidFill>
          </p:spPr>
          <p:txBody>
            <a:bodyPr wrap="square" lIns="0" tIns="0" rIns="0" bIns="0" rtlCol="0"/>
            <a:lstStyle/>
            <a:p>
              <a:endParaRPr/>
            </a:p>
          </p:txBody>
        </p:sp>
        <p:sp>
          <p:nvSpPr>
            <p:cNvPr id="11036" name="object 11036"/>
            <p:cNvSpPr/>
            <p:nvPr/>
          </p:nvSpPr>
          <p:spPr>
            <a:xfrm>
              <a:off x="5909411" y="8562479"/>
              <a:ext cx="7620" cy="1905"/>
            </a:xfrm>
            <a:custGeom>
              <a:avLst/>
              <a:gdLst/>
              <a:ahLst/>
              <a:cxnLst/>
              <a:rect l="l" t="t" r="r" b="b"/>
              <a:pathLst>
                <a:path w="7620" h="1904">
                  <a:moveTo>
                    <a:pt x="0" y="1435"/>
                  </a:moveTo>
                  <a:lnTo>
                    <a:pt x="7353" y="0"/>
                  </a:lnTo>
                </a:path>
              </a:pathLst>
            </a:custGeom>
            <a:ln w="25399">
              <a:solidFill>
                <a:srgbClr val="FFF7A2"/>
              </a:solidFill>
            </a:ln>
          </p:spPr>
          <p:txBody>
            <a:bodyPr wrap="square" lIns="0" tIns="0" rIns="0" bIns="0" rtlCol="0"/>
            <a:lstStyle/>
            <a:p>
              <a:endParaRPr/>
            </a:p>
          </p:txBody>
        </p:sp>
        <p:sp>
          <p:nvSpPr>
            <p:cNvPr id="11037" name="object 11037"/>
            <p:cNvSpPr/>
            <p:nvPr/>
          </p:nvSpPr>
          <p:spPr>
            <a:xfrm>
              <a:off x="5901398" y="8535619"/>
              <a:ext cx="15875" cy="27305"/>
            </a:xfrm>
            <a:custGeom>
              <a:avLst/>
              <a:gdLst/>
              <a:ahLst/>
              <a:cxnLst/>
              <a:rect l="l" t="t" r="r" b="b"/>
              <a:pathLst>
                <a:path w="15875" h="27304">
                  <a:moveTo>
                    <a:pt x="15366" y="26860"/>
                  </a:moveTo>
                  <a:lnTo>
                    <a:pt x="11519" y="20023"/>
                  </a:lnTo>
                  <a:lnTo>
                    <a:pt x="7683" y="13249"/>
                  </a:lnTo>
                  <a:lnTo>
                    <a:pt x="3847" y="6565"/>
                  </a:lnTo>
                  <a:lnTo>
                    <a:pt x="0" y="0"/>
                  </a:lnTo>
                </a:path>
              </a:pathLst>
            </a:custGeom>
            <a:ln w="25400">
              <a:solidFill>
                <a:srgbClr val="FFF499"/>
              </a:solidFill>
            </a:ln>
          </p:spPr>
          <p:txBody>
            <a:bodyPr wrap="square" lIns="0" tIns="0" rIns="0" bIns="0" rtlCol="0"/>
            <a:lstStyle/>
            <a:p>
              <a:endParaRPr/>
            </a:p>
          </p:txBody>
        </p:sp>
        <p:sp>
          <p:nvSpPr>
            <p:cNvPr id="11038" name="object 11038"/>
            <p:cNvSpPr/>
            <p:nvPr/>
          </p:nvSpPr>
          <p:spPr>
            <a:xfrm>
              <a:off x="5894743" y="8535619"/>
              <a:ext cx="6985" cy="635"/>
            </a:xfrm>
            <a:custGeom>
              <a:avLst/>
              <a:gdLst/>
              <a:ahLst/>
              <a:cxnLst/>
              <a:rect l="l" t="t" r="r" b="b"/>
              <a:pathLst>
                <a:path w="6985" h="634">
                  <a:moveTo>
                    <a:pt x="6654" y="0"/>
                  </a:moveTo>
                  <a:lnTo>
                    <a:pt x="0" y="330"/>
                  </a:lnTo>
                </a:path>
              </a:pathLst>
            </a:custGeom>
            <a:ln w="25399">
              <a:solidFill>
                <a:srgbClr val="FFF39D"/>
              </a:solidFill>
            </a:ln>
          </p:spPr>
          <p:txBody>
            <a:bodyPr wrap="square" lIns="0" tIns="0" rIns="0" bIns="0" rtlCol="0"/>
            <a:lstStyle/>
            <a:p>
              <a:endParaRPr/>
            </a:p>
          </p:txBody>
        </p:sp>
        <p:sp>
          <p:nvSpPr>
            <p:cNvPr id="11039" name="object 11039"/>
            <p:cNvSpPr/>
            <p:nvPr/>
          </p:nvSpPr>
          <p:spPr>
            <a:xfrm>
              <a:off x="5894743" y="8535949"/>
              <a:ext cx="15240" cy="28575"/>
            </a:xfrm>
            <a:custGeom>
              <a:avLst/>
              <a:gdLst/>
              <a:ahLst/>
              <a:cxnLst/>
              <a:rect l="l" t="t" r="r" b="b"/>
              <a:pathLst>
                <a:path w="15239" h="28575">
                  <a:moveTo>
                    <a:pt x="0" y="0"/>
                  </a:moveTo>
                  <a:lnTo>
                    <a:pt x="3711" y="6646"/>
                  </a:lnTo>
                  <a:lnTo>
                    <a:pt x="7396" y="13539"/>
                  </a:lnTo>
                  <a:lnTo>
                    <a:pt x="11049" y="20654"/>
                  </a:lnTo>
                  <a:lnTo>
                    <a:pt x="14668" y="27965"/>
                  </a:lnTo>
                </a:path>
              </a:pathLst>
            </a:custGeom>
            <a:ln w="25400">
              <a:solidFill>
                <a:srgbClr val="FFF6A6"/>
              </a:solidFill>
            </a:ln>
          </p:spPr>
          <p:txBody>
            <a:bodyPr wrap="square" lIns="0" tIns="0" rIns="0" bIns="0" rtlCol="0"/>
            <a:lstStyle/>
            <a:p>
              <a:endParaRPr/>
            </a:p>
          </p:txBody>
        </p:sp>
        <p:sp>
          <p:nvSpPr>
            <p:cNvPr id="11040" name="object 11040"/>
            <p:cNvSpPr/>
            <p:nvPr/>
          </p:nvSpPr>
          <p:spPr>
            <a:xfrm>
              <a:off x="5879592" y="8511044"/>
              <a:ext cx="22225" cy="25400"/>
            </a:xfrm>
            <a:custGeom>
              <a:avLst/>
              <a:gdLst/>
              <a:ahLst/>
              <a:cxnLst/>
              <a:rect l="l" t="t" r="r" b="b"/>
              <a:pathLst>
                <a:path w="22225" h="25400">
                  <a:moveTo>
                    <a:pt x="5994" y="0"/>
                  </a:moveTo>
                  <a:lnTo>
                    <a:pt x="4063" y="368"/>
                  </a:lnTo>
                  <a:lnTo>
                    <a:pt x="2057" y="812"/>
                  </a:lnTo>
                  <a:lnTo>
                    <a:pt x="0" y="1333"/>
                  </a:lnTo>
                  <a:lnTo>
                    <a:pt x="3826" y="6727"/>
                  </a:lnTo>
                  <a:lnTo>
                    <a:pt x="7627" y="12471"/>
                  </a:lnTo>
                  <a:lnTo>
                    <a:pt x="11403" y="18539"/>
                  </a:lnTo>
                  <a:lnTo>
                    <a:pt x="15151" y="24904"/>
                  </a:lnTo>
                  <a:lnTo>
                    <a:pt x="17437" y="24383"/>
                  </a:lnTo>
                  <a:lnTo>
                    <a:pt x="19646" y="24447"/>
                  </a:lnTo>
                  <a:lnTo>
                    <a:pt x="21805" y="24574"/>
                  </a:lnTo>
                  <a:lnTo>
                    <a:pt x="17929" y="18146"/>
                  </a:lnTo>
                  <a:lnTo>
                    <a:pt x="14009" y="11891"/>
                  </a:lnTo>
                  <a:lnTo>
                    <a:pt x="10034" y="5834"/>
                  </a:lnTo>
                  <a:lnTo>
                    <a:pt x="5994" y="0"/>
                  </a:lnTo>
                  <a:close/>
                </a:path>
              </a:pathLst>
            </a:custGeom>
            <a:solidFill>
              <a:srgbClr val="FFEF95"/>
            </a:solidFill>
          </p:spPr>
          <p:txBody>
            <a:bodyPr wrap="square" lIns="0" tIns="0" rIns="0" bIns="0" rtlCol="0"/>
            <a:lstStyle/>
            <a:p>
              <a:endParaRPr/>
            </a:p>
          </p:txBody>
        </p:sp>
        <p:sp>
          <p:nvSpPr>
            <p:cNvPr id="11041" name="object 11041"/>
            <p:cNvSpPr/>
            <p:nvPr/>
          </p:nvSpPr>
          <p:spPr>
            <a:xfrm>
              <a:off x="5894743" y="8535619"/>
              <a:ext cx="6985" cy="635"/>
            </a:xfrm>
            <a:custGeom>
              <a:avLst/>
              <a:gdLst/>
              <a:ahLst/>
              <a:cxnLst/>
              <a:rect l="l" t="t" r="r" b="b"/>
              <a:pathLst>
                <a:path w="6985" h="634">
                  <a:moveTo>
                    <a:pt x="0" y="330"/>
                  </a:moveTo>
                  <a:lnTo>
                    <a:pt x="6654" y="0"/>
                  </a:lnTo>
                </a:path>
              </a:pathLst>
            </a:custGeom>
            <a:ln w="25399">
              <a:solidFill>
                <a:srgbClr val="FFF39D"/>
              </a:solidFill>
            </a:ln>
          </p:spPr>
          <p:txBody>
            <a:bodyPr wrap="square" lIns="0" tIns="0" rIns="0" bIns="0" rtlCol="0"/>
            <a:lstStyle/>
            <a:p>
              <a:endParaRPr/>
            </a:p>
          </p:txBody>
        </p:sp>
        <p:sp>
          <p:nvSpPr>
            <p:cNvPr id="11042" name="object 11042"/>
            <p:cNvSpPr/>
            <p:nvPr/>
          </p:nvSpPr>
          <p:spPr>
            <a:xfrm>
              <a:off x="5885586" y="8511044"/>
              <a:ext cx="15875" cy="24765"/>
            </a:xfrm>
            <a:custGeom>
              <a:avLst/>
              <a:gdLst/>
              <a:ahLst/>
              <a:cxnLst/>
              <a:rect l="l" t="t" r="r" b="b"/>
              <a:pathLst>
                <a:path w="15875" h="24765">
                  <a:moveTo>
                    <a:pt x="15811" y="24574"/>
                  </a:moveTo>
                  <a:lnTo>
                    <a:pt x="11935" y="18146"/>
                  </a:lnTo>
                  <a:lnTo>
                    <a:pt x="8015" y="11891"/>
                  </a:lnTo>
                  <a:lnTo>
                    <a:pt x="4040" y="5834"/>
                  </a:lnTo>
                  <a:lnTo>
                    <a:pt x="0" y="0"/>
                  </a:lnTo>
                </a:path>
              </a:pathLst>
            </a:custGeom>
            <a:ln w="25400">
              <a:solidFill>
                <a:srgbClr val="FEEE91"/>
              </a:solidFill>
            </a:ln>
          </p:spPr>
          <p:txBody>
            <a:bodyPr wrap="square" lIns="0" tIns="0" rIns="0" bIns="0" rtlCol="0"/>
            <a:lstStyle/>
            <a:p>
              <a:endParaRPr/>
            </a:p>
          </p:txBody>
        </p:sp>
        <p:sp>
          <p:nvSpPr>
            <p:cNvPr id="11043" name="object 11043"/>
            <p:cNvSpPr/>
            <p:nvPr/>
          </p:nvSpPr>
          <p:spPr>
            <a:xfrm>
              <a:off x="5879592" y="8511044"/>
              <a:ext cx="6350" cy="1905"/>
            </a:xfrm>
            <a:custGeom>
              <a:avLst/>
              <a:gdLst/>
              <a:ahLst/>
              <a:cxnLst/>
              <a:rect l="l" t="t" r="r" b="b"/>
              <a:pathLst>
                <a:path w="6350" h="1904">
                  <a:moveTo>
                    <a:pt x="5994" y="0"/>
                  </a:moveTo>
                  <a:lnTo>
                    <a:pt x="0" y="1333"/>
                  </a:lnTo>
                </a:path>
              </a:pathLst>
            </a:custGeom>
            <a:ln w="25400">
              <a:solidFill>
                <a:srgbClr val="FEEB8D"/>
              </a:solidFill>
            </a:ln>
          </p:spPr>
          <p:txBody>
            <a:bodyPr wrap="square" lIns="0" tIns="0" rIns="0" bIns="0" rtlCol="0"/>
            <a:lstStyle/>
            <a:p>
              <a:endParaRPr/>
            </a:p>
          </p:txBody>
        </p:sp>
        <p:sp>
          <p:nvSpPr>
            <p:cNvPr id="11044" name="object 11044"/>
            <p:cNvSpPr/>
            <p:nvPr/>
          </p:nvSpPr>
          <p:spPr>
            <a:xfrm>
              <a:off x="5879592" y="8512378"/>
              <a:ext cx="15240" cy="24130"/>
            </a:xfrm>
            <a:custGeom>
              <a:avLst/>
              <a:gdLst/>
              <a:ahLst/>
              <a:cxnLst/>
              <a:rect l="l" t="t" r="r" b="b"/>
              <a:pathLst>
                <a:path w="15239" h="24129">
                  <a:moveTo>
                    <a:pt x="0" y="0"/>
                  </a:moveTo>
                  <a:lnTo>
                    <a:pt x="3826" y="5393"/>
                  </a:lnTo>
                  <a:lnTo>
                    <a:pt x="7627" y="11137"/>
                  </a:lnTo>
                  <a:lnTo>
                    <a:pt x="11403" y="17205"/>
                  </a:lnTo>
                  <a:lnTo>
                    <a:pt x="15151" y="23571"/>
                  </a:lnTo>
                </a:path>
              </a:pathLst>
            </a:custGeom>
            <a:ln w="25399">
              <a:solidFill>
                <a:srgbClr val="FFF098"/>
              </a:solidFill>
            </a:ln>
          </p:spPr>
          <p:txBody>
            <a:bodyPr wrap="square" lIns="0" tIns="0" rIns="0" bIns="0" rtlCol="0"/>
            <a:lstStyle/>
            <a:p>
              <a:endParaRPr/>
            </a:p>
          </p:txBody>
        </p:sp>
        <p:sp>
          <p:nvSpPr>
            <p:cNvPr id="11045" name="object 11045"/>
            <p:cNvSpPr/>
            <p:nvPr/>
          </p:nvSpPr>
          <p:spPr>
            <a:xfrm>
              <a:off x="5901398" y="8535619"/>
              <a:ext cx="22225" cy="27305"/>
            </a:xfrm>
            <a:custGeom>
              <a:avLst/>
              <a:gdLst/>
              <a:ahLst/>
              <a:cxnLst/>
              <a:rect l="l" t="t" r="r" b="b"/>
              <a:pathLst>
                <a:path w="22225" h="27304">
                  <a:moveTo>
                    <a:pt x="6235" y="25"/>
                  </a:moveTo>
                  <a:lnTo>
                    <a:pt x="4229" y="304"/>
                  </a:lnTo>
                  <a:lnTo>
                    <a:pt x="2146" y="126"/>
                  </a:lnTo>
                  <a:lnTo>
                    <a:pt x="0" y="0"/>
                  </a:lnTo>
                  <a:lnTo>
                    <a:pt x="3847" y="6565"/>
                  </a:lnTo>
                  <a:lnTo>
                    <a:pt x="11519" y="20023"/>
                  </a:lnTo>
                  <a:lnTo>
                    <a:pt x="15366" y="26860"/>
                  </a:lnTo>
                  <a:lnTo>
                    <a:pt x="20015" y="26060"/>
                  </a:lnTo>
                  <a:lnTo>
                    <a:pt x="22225" y="25742"/>
                  </a:lnTo>
                  <a:lnTo>
                    <a:pt x="18156" y="19392"/>
                  </a:lnTo>
                  <a:lnTo>
                    <a:pt x="6235" y="25"/>
                  </a:lnTo>
                  <a:close/>
                </a:path>
              </a:pathLst>
            </a:custGeom>
            <a:solidFill>
              <a:srgbClr val="FFF191"/>
            </a:solidFill>
          </p:spPr>
          <p:txBody>
            <a:bodyPr wrap="square" lIns="0" tIns="0" rIns="0" bIns="0" rtlCol="0"/>
            <a:lstStyle/>
            <a:p>
              <a:endParaRPr/>
            </a:p>
          </p:txBody>
        </p:sp>
        <p:sp>
          <p:nvSpPr>
            <p:cNvPr id="11046" name="object 11046"/>
            <p:cNvSpPr/>
            <p:nvPr/>
          </p:nvSpPr>
          <p:spPr>
            <a:xfrm>
              <a:off x="5916765" y="8561362"/>
              <a:ext cx="6985" cy="1270"/>
            </a:xfrm>
            <a:custGeom>
              <a:avLst/>
              <a:gdLst/>
              <a:ahLst/>
              <a:cxnLst/>
              <a:rect l="l" t="t" r="r" b="b"/>
              <a:pathLst>
                <a:path w="6985" h="1270">
                  <a:moveTo>
                    <a:pt x="0" y="1117"/>
                  </a:moveTo>
                  <a:lnTo>
                    <a:pt x="6858" y="0"/>
                  </a:lnTo>
                </a:path>
              </a:pathLst>
            </a:custGeom>
            <a:ln w="25400">
              <a:solidFill>
                <a:srgbClr val="FFF392"/>
              </a:solidFill>
            </a:ln>
          </p:spPr>
          <p:txBody>
            <a:bodyPr wrap="square" lIns="0" tIns="0" rIns="0" bIns="0" rtlCol="0"/>
            <a:lstStyle/>
            <a:p>
              <a:endParaRPr/>
            </a:p>
          </p:txBody>
        </p:sp>
        <p:sp>
          <p:nvSpPr>
            <p:cNvPr id="11047" name="object 11047"/>
            <p:cNvSpPr/>
            <p:nvPr/>
          </p:nvSpPr>
          <p:spPr>
            <a:xfrm>
              <a:off x="5907633" y="8535644"/>
              <a:ext cx="16510" cy="26034"/>
            </a:xfrm>
            <a:custGeom>
              <a:avLst/>
              <a:gdLst/>
              <a:ahLst/>
              <a:cxnLst/>
              <a:rect l="l" t="t" r="r" b="b"/>
              <a:pathLst>
                <a:path w="16510" h="26034">
                  <a:moveTo>
                    <a:pt x="15989" y="25717"/>
                  </a:moveTo>
                  <a:lnTo>
                    <a:pt x="11921" y="19366"/>
                  </a:lnTo>
                  <a:lnTo>
                    <a:pt x="7923" y="12944"/>
                  </a:lnTo>
                  <a:lnTo>
                    <a:pt x="3961" y="6479"/>
                  </a:lnTo>
                  <a:lnTo>
                    <a:pt x="0" y="0"/>
                  </a:lnTo>
                </a:path>
              </a:pathLst>
            </a:custGeom>
            <a:ln w="25399">
              <a:solidFill>
                <a:srgbClr val="FEEF89"/>
              </a:solidFill>
            </a:ln>
          </p:spPr>
          <p:txBody>
            <a:bodyPr wrap="square" lIns="0" tIns="0" rIns="0" bIns="0" rtlCol="0"/>
            <a:lstStyle/>
            <a:p>
              <a:endParaRPr/>
            </a:p>
          </p:txBody>
        </p:sp>
        <p:sp>
          <p:nvSpPr>
            <p:cNvPr id="11048" name="object 11048"/>
            <p:cNvSpPr/>
            <p:nvPr/>
          </p:nvSpPr>
          <p:spPr>
            <a:xfrm>
              <a:off x="5901398" y="8522919"/>
              <a:ext cx="6350" cy="26034"/>
            </a:xfrm>
            <a:custGeom>
              <a:avLst/>
              <a:gdLst/>
              <a:ahLst/>
              <a:cxnLst/>
              <a:rect l="l" t="t" r="r" b="b"/>
              <a:pathLst>
                <a:path w="6350" h="26034">
                  <a:moveTo>
                    <a:pt x="6235" y="0"/>
                  </a:moveTo>
                  <a:lnTo>
                    <a:pt x="0" y="0"/>
                  </a:lnTo>
                  <a:lnTo>
                    <a:pt x="0" y="25425"/>
                  </a:lnTo>
                  <a:lnTo>
                    <a:pt x="6235" y="25425"/>
                  </a:lnTo>
                  <a:lnTo>
                    <a:pt x="6235" y="0"/>
                  </a:lnTo>
                  <a:close/>
                </a:path>
              </a:pathLst>
            </a:custGeom>
            <a:solidFill>
              <a:srgbClr val="FEF090"/>
            </a:solidFill>
          </p:spPr>
          <p:txBody>
            <a:bodyPr wrap="square" lIns="0" tIns="0" rIns="0" bIns="0" rtlCol="0"/>
            <a:lstStyle/>
            <a:p>
              <a:endParaRPr/>
            </a:p>
          </p:txBody>
        </p:sp>
        <p:sp>
          <p:nvSpPr>
            <p:cNvPr id="11049" name="object 11049"/>
            <p:cNvSpPr/>
            <p:nvPr/>
          </p:nvSpPr>
          <p:spPr>
            <a:xfrm>
              <a:off x="5901398" y="8535619"/>
              <a:ext cx="15875" cy="27305"/>
            </a:xfrm>
            <a:custGeom>
              <a:avLst/>
              <a:gdLst/>
              <a:ahLst/>
              <a:cxnLst/>
              <a:rect l="l" t="t" r="r" b="b"/>
              <a:pathLst>
                <a:path w="15875" h="27304">
                  <a:moveTo>
                    <a:pt x="0" y="0"/>
                  </a:moveTo>
                  <a:lnTo>
                    <a:pt x="3847" y="6565"/>
                  </a:lnTo>
                  <a:lnTo>
                    <a:pt x="7683" y="13249"/>
                  </a:lnTo>
                  <a:lnTo>
                    <a:pt x="11519" y="20023"/>
                  </a:lnTo>
                  <a:lnTo>
                    <a:pt x="15366" y="26860"/>
                  </a:lnTo>
                </a:path>
              </a:pathLst>
            </a:custGeom>
            <a:ln w="25400">
              <a:solidFill>
                <a:srgbClr val="FFF499"/>
              </a:solidFill>
            </a:ln>
          </p:spPr>
          <p:txBody>
            <a:bodyPr wrap="square" lIns="0" tIns="0" rIns="0" bIns="0" rtlCol="0"/>
            <a:lstStyle/>
            <a:p>
              <a:endParaRPr/>
            </a:p>
          </p:txBody>
        </p:sp>
        <p:sp>
          <p:nvSpPr>
            <p:cNvPr id="11050" name="object 11050"/>
            <p:cNvSpPr/>
            <p:nvPr/>
          </p:nvSpPr>
          <p:spPr>
            <a:xfrm>
              <a:off x="5885586" y="8510105"/>
              <a:ext cx="22225" cy="26034"/>
            </a:xfrm>
            <a:custGeom>
              <a:avLst/>
              <a:gdLst/>
              <a:ahLst/>
              <a:cxnLst/>
              <a:rect l="l" t="t" r="r" b="b"/>
              <a:pathLst>
                <a:path w="22225" h="26034">
                  <a:moveTo>
                    <a:pt x="5651" y="0"/>
                  </a:moveTo>
                  <a:lnTo>
                    <a:pt x="3822" y="241"/>
                  </a:lnTo>
                  <a:lnTo>
                    <a:pt x="0" y="939"/>
                  </a:lnTo>
                  <a:lnTo>
                    <a:pt x="4040" y="6774"/>
                  </a:lnTo>
                  <a:lnTo>
                    <a:pt x="8015" y="12831"/>
                  </a:lnTo>
                  <a:lnTo>
                    <a:pt x="11935" y="19086"/>
                  </a:lnTo>
                  <a:lnTo>
                    <a:pt x="15811" y="25514"/>
                  </a:lnTo>
                  <a:lnTo>
                    <a:pt x="17957" y="25641"/>
                  </a:lnTo>
                  <a:lnTo>
                    <a:pt x="20040" y="25819"/>
                  </a:lnTo>
                  <a:lnTo>
                    <a:pt x="22047" y="25539"/>
                  </a:lnTo>
                  <a:lnTo>
                    <a:pt x="18065" y="19066"/>
                  </a:lnTo>
                  <a:lnTo>
                    <a:pt x="14025" y="12636"/>
                  </a:lnTo>
                  <a:lnTo>
                    <a:pt x="9897" y="6273"/>
                  </a:lnTo>
                  <a:lnTo>
                    <a:pt x="5651" y="0"/>
                  </a:lnTo>
                  <a:close/>
                </a:path>
              </a:pathLst>
            </a:custGeom>
            <a:solidFill>
              <a:srgbClr val="FEEC8C"/>
            </a:solidFill>
          </p:spPr>
          <p:txBody>
            <a:bodyPr wrap="square" lIns="0" tIns="0" rIns="0" bIns="0" rtlCol="0"/>
            <a:lstStyle/>
            <a:p>
              <a:endParaRPr/>
            </a:p>
          </p:txBody>
        </p:sp>
        <p:sp>
          <p:nvSpPr>
            <p:cNvPr id="11051" name="object 11051"/>
            <p:cNvSpPr/>
            <p:nvPr/>
          </p:nvSpPr>
          <p:spPr>
            <a:xfrm>
              <a:off x="5901398" y="8522919"/>
              <a:ext cx="6350" cy="26034"/>
            </a:xfrm>
            <a:custGeom>
              <a:avLst/>
              <a:gdLst/>
              <a:ahLst/>
              <a:cxnLst/>
              <a:rect l="l" t="t" r="r" b="b"/>
              <a:pathLst>
                <a:path w="6350" h="26034">
                  <a:moveTo>
                    <a:pt x="6235" y="0"/>
                  </a:moveTo>
                  <a:lnTo>
                    <a:pt x="0" y="0"/>
                  </a:lnTo>
                  <a:lnTo>
                    <a:pt x="0" y="25425"/>
                  </a:lnTo>
                  <a:lnTo>
                    <a:pt x="6235" y="25425"/>
                  </a:lnTo>
                  <a:lnTo>
                    <a:pt x="6235" y="0"/>
                  </a:lnTo>
                  <a:close/>
                </a:path>
              </a:pathLst>
            </a:custGeom>
            <a:solidFill>
              <a:srgbClr val="FEF090"/>
            </a:solidFill>
          </p:spPr>
          <p:txBody>
            <a:bodyPr wrap="square" lIns="0" tIns="0" rIns="0" bIns="0" rtlCol="0"/>
            <a:lstStyle/>
            <a:p>
              <a:endParaRPr/>
            </a:p>
          </p:txBody>
        </p:sp>
        <p:sp>
          <p:nvSpPr>
            <p:cNvPr id="11052" name="object 11052"/>
            <p:cNvSpPr/>
            <p:nvPr/>
          </p:nvSpPr>
          <p:spPr>
            <a:xfrm>
              <a:off x="5891237" y="8510105"/>
              <a:ext cx="16510" cy="26034"/>
            </a:xfrm>
            <a:custGeom>
              <a:avLst/>
              <a:gdLst/>
              <a:ahLst/>
              <a:cxnLst/>
              <a:rect l="l" t="t" r="r" b="b"/>
              <a:pathLst>
                <a:path w="16510" h="26034">
                  <a:moveTo>
                    <a:pt x="16395" y="25539"/>
                  </a:moveTo>
                  <a:lnTo>
                    <a:pt x="12414" y="19066"/>
                  </a:lnTo>
                  <a:lnTo>
                    <a:pt x="8374" y="12636"/>
                  </a:lnTo>
                  <a:lnTo>
                    <a:pt x="4245" y="6273"/>
                  </a:lnTo>
                  <a:lnTo>
                    <a:pt x="0" y="0"/>
                  </a:lnTo>
                </a:path>
              </a:pathLst>
            </a:custGeom>
            <a:ln w="25400">
              <a:solidFill>
                <a:srgbClr val="FDEA87"/>
              </a:solidFill>
            </a:ln>
          </p:spPr>
          <p:txBody>
            <a:bodyPr wrap="square" lIns="0" tIns="0" rIns="0" bIns="0" rtlCol="0"/>
            <a:lstStyle/>
            <a:p>
              <a:endParaRPr/>
            </a:p>
          </p:txBody>
        </p:sp>
        <p:sp>
          <p:nvSpPr>
            <p:cNvPr id="11053" name="object 11053"/>
            <p:cNvSpPr/>
            <p:nvPr/>
          </p:nvSpPr>
          <p:spPr>
            <a:xfrm>
              <a:off x="5885586" y="8510105"/>
              <a:ext cx="5715" cy="1270"/>
            </a:xfrm>
            <a:custGeom>
              <a:avLst/>
              <a:gdLst/>
              <a:ahLst/>
              <a:cxnLst/>
              <a:rect l="l" t="t" r="r" b="b"/>
              <a:pathLst>
                <a:path w="5714" h="1270">
                  <a:moveTo>
                    <a:pt x="5651" y="0"/>
                  </a:moveTo>
                  <a:lnTo>
                    <a:pt x="0" y="939"/>
                  </a:lnTo>
                </a:path>
              </a:pathLst>
            </a:custGeom>
            <a:ln w="25400">
              <a:solidFill>
                <a:srgbClr val="FDE889"/>
              </a:solidFill>
            </a:ln>
          </p:spPr>
          <p:txBody>
            <a:bodyPr wrap="square" lIns="0" tIns="0" rIns="0" bIns="0" rtlCol="0"/>
            <a:lstStyle/>
            <a:p>
              <a:endParaRPr/>
            </a:p>
          </p:txBody>
        </p:sp>
        <p:sp>
          <p:nvSpPr>
            <p:cNvPr id="11054" name="object 11054"/>
            <p:cNvSpPr/>
            <p:nvPr/>
          </p:nvSpPr>
          <p:spPr>
            <a:xfrm>
              <a:off x="5885586" y="8511044"/>
              <a:ext cx="15875" cy="24765"/>
            </a:xfrm>
            <a:custGeom>
              <a:avLst/>
              <a:gdLst/>
              <a:ahLst/>
              <a:cxnLst/>
              <a:rect l="l" t="t" r="r" b="b"/>
              <a:pathLst>
                <a:path w="15875" h="24765">
                  <a:moveTo>
                    <a:pt x="0" y="0"/>
                  </a:moveTo>
                  <a:lnTo>
                    <a:pt x="4040" y="5834"/>
                  </a:lnTo>
                  <a:lnTo>
                    <a:pt x="8015" y="11891"/>
                  </a:lnTo>
                  <a:lnTo>
                    <a:pt x="11935" y="18146"/>
                  </a:lnTo>
                  <a:lnTo>
                    <a:pt x="15811" y="24574"/>
                  </a:lnTo>
                </a:path>
              </a:pathLst>
            </a:custGeom>
            <a:ln w="25400">
              <a:solidFill>
                <a:srgbClr val="FEEE91"/>
              </a:solidFill>
            </a:ln>
          </p:spPr>
          <p:txBody>
            <a:bodyPr wrap="square" lIns="0" tIns="0" rIns="0" bIns="0" rtlCol="0"/>
            <a:lstStyle/>
            <a:p>
              <a:endParaRPr/>
            </a:p>
          </p:txBody>
        </p:sp>
        <p:sp>
          <p:nvSpPr>
            <p:cNvPr id="11055" name="object 11055"/>
            <p:cNvSpPr/>
            <p:nvPr/>
          </p:nvSpPr>
          <p:spPr>
            <a:xfrm>
              <a:off x="5852325" y="8481085"/>
              <a:ext cx="33655" cy="31750"/>
            </a:xfrm>
            <a:custGeom>
              <a:avLst/>
              <a:gdLst/>
              <a:ahLst/>
              <a:cxnLst/>
              <a:rect l="l" t="t" r="r" b="b"/>
              <a:pathLst>
                <a:path w="33654" h="31750">
                  <a:moveTo>
                    <a:pt x="6553" y="0"/>
                  </a:moveTo>
                  <a:lnTo>
                    <a:pt x="4419" y="711"/>
                  </a:lnTo>
                  <a:lnTo>
                    <a:pt x="0" y="2336"/>
                  </a:lnTo>
                  <a:lnTo>
                    <a:pt x="7448" y="9009"/>
                  </a:lnTo>
                  <a:lnTo>
                    <a:pt x="14514" y="16067"/>
                  </a:lnTo>
                  <a:lnTo>
                    <a:pt x="21140" y="23498"/>
                  </a:lnTo>
                  <a:lnTo>
                    <a:pt x="27266" y="31292"/>
                  </a:lnTo>
                  <a:lnTo>
                    <a:pt x="29324" y="30772"/>
                  </a:lnTo>
                  <a:lnTo>
                    <a:pt x="33261" y="29959"/>
                  </a:lnTo>
                  <a:lnTo>
                    <a:pt x="27227" y="21950"/>
                  </a:lnTo>
                  <a:lnTo>
                    <a:pt x="20764" y="14260"/>
                  </a:lnTo>
                  <a:lnTo>
                    <a:pt x="13873" y="6929"/>
                  </a:lnTo>
                  <a:lnTo>
                    <a:pt x="6553" y="0"/>
                  </a:lnTo>
                  <a:close/>
                </a:path>
              </a:pathLst>
            </a:custGeom>
            <a:solidFill>
              <a:srgbClr val="FEE57E"/>
            </a:solidFill>
          </p:spPr>
          <p:txBody>
            <a:bodyPr wrap="square" lIns="0" tIns="0" rIns="0" bIns="0" rtlCol="0"/>
            <a:lstStyle/>
            <a:p>
              <a:endParaRPr/>
            </a:p>
          </p:txBody>
        </p:sp>
        <p:sp>
          <p:nvSpPr>
            <p:cNvPr id="11056" name="object 11056"/>
            <p:cNvSpPr/>
            <p:nvPr/>
          </p:nvSpPr>
          <p:spPr>
            <a:xfrm>
              <a:off x="5852325" y="8483422"/>
              <a:ext cx="27305" cy="29209"/>
            </a:xfrm>
            <a:custGeom>
              <a:avLst/>
              <a:gdLst/>
              <a:ahLst/>
              <a:cxnLst/>
              <a:rect l="l" t="t" r="r" b="b"/>
              <a:pathLst>
                <a:path w="27304" h="29209">
                  <a:moveTo>
                    <a:pt x="27266" y="28956"/>
                  </a:moveTo>
                  <a:lnTo>
                    <a:pt x="21140" y="21161"/>
                  </a:lnTo>
                  <a:lnTo>
                    <a:pt x="14514" y="13730"/>
                  </a:lnTo>
                  <a:lnTo>
                    <a:pt x="7448" y="6672"/>
                  </a:lnTo>
                  <a:lnTo>
                    <a:pt x="0" y="0"/>
                  </a:lnTo>
                </a:path>
              </a:pathLst>
            </a:custGeom>
            <a:ln w="25400">
              <a:solidFill>
                <a:srgbClr val="FFE57C"/>
              </a:solidFill>
            </a:ln>
          </p:spPr>
          <p:txBody>
            <a:bodyPr wrap="square" lIns="0" tIns="0" rIns="0" bIns="0" rtlCol="0"/>
            <a:lstStyle/>
            <a:p>
              <a:endParaRPr/>
            </a:p>
          </p:txBody>
        </p:sp>
        <p:sp>
          <p:nvSpPr>
            <p:cNvPr id="11057" name="object 11057"/>
            <p:cNvSpPr/>
            <p:nvPr/>
          </p:nvSpPr>
          <p:spPr>
            <a:xfrm>
              <a:off x="5852325" y="8481085"/>
              <a:ext cx="6985" cy="2540"/>
            </a:xfrm>
            <a:custGeom>
              <a:avLst/>
              <a:gdLst/>
              <a:ahLst/>
              <a:cxnLst/>
              <a:rect l="l" t="t" r="r" b="b"/>
              <a:pathLst>
                <a:path w="6985" h="2540">
                  <a:moveTo>
                    <a:pt x="0" y="2336"/>
                  </a:moveTo>
                  <a:lnTo>
                    <a:pt x="6553" y="0"/>
                  </a:lnTo>
                </a:path>
              </a:pathLst>
            </a:custGeom>
            <a:ln w="25400">
              <a:solidFill>
                <a:srgbClr val="FEDF6E"/>
              </a:solidFill>
            </a:ln>
          </p:spPr>
          <p:txBody>
            <a:bodyPr wrap="square" lIns="0" tIns="0" rIns="0" bIns="0" rtlCol="0"/>
            <a:lstStyle/>
            <a:p>
              <a:endParaRPr/>
            </a:p>
          </p:txBody>
        </p:sp>
        <p:sp>
          <p:nvSpPr>
            <p:cNvPr id="11058" name="object 11058"/>
            <p:cNvSpPr/>
            <p:nvPr/>
          </p:nvSpPr>
          <p:spPr>
            <a:xfrm>
              <a:off x="5858878" y="8481085"/>
              <a:ext cx="27305" cy="30480"/>
            </a:xfrm>
            <a:custGeom>
              <a:avLst/>
              <a:gdLst/>
              <a:ahLst/>
              <a:cxnLst/>
              <a:rect l="l" t="t" r="r" b="b"/>
              <a:pathLst>
                <a:path w="27304" h="30479">
                  <a:moveTo>
                    <a:pt x="0" y="0"/>
                  </a:moveTo>
                  <a:lnTo>
                    <a:pt x="7319" y="6929"/>
                  </a:lnTo>
                  <a:lnTo>
                    <a:pt x="14211" y="14260"/>
                  </a:lnTo>
                  <a:lnTo>
                    <a:pt x="20674" y="21950"/>
                  </a:lnTo>
                  <a:lnTo>
                    <a:pt x="26708" y="29959"/>
                  </a:lnTo>
                </a:path>
              </a:pathLst>
            </a:custGeom>
            <a:ln w="25400">
              <a:solidFill>
                <a:srgbClr val="FEE47F"/>
              </a:solidFill>
            </a:ln>
          </p:spPr>
          <p:txBody>
            <a:bodyPr wrap="square" lIns="0" tIns="0" rIns="0" bIns="0" rtlCol="0"/>
            <a:lstStyle/>
            <a:p>
              <a:endParaRPr/>
            </a:p>
          </p:txBody>
        </p:sp>
        <p:sp>
          <p:nvSpPr>
            <p:cNvPr id="11059" name="object 11059"/>
            <p:cNvSpPr/>
            <p:nvPr/>
          </p:nvSpPr>
          <p:spPr>
            <a:xfrm>
              <a:off x="5879592" y="8511044"/>
              <a:ext cx="6350" cy="1905"/>
            </a:xfrm>
            <a:custGeom>
              <a:avLst/>
              <a:gdLst/>
              <a:ahLst/>
              <a:cxnLst/>
              <a:rect l="l" t="t" r="r" b="b"/>
              <a:pathLst>
                <a:path w="6350" h="1904">
                  <a:moveTo>
                    <a:pt x="5994" y="0"/>
                  </a:moveTo>
                  <a:lnTo>
                    <a:pt x="0" y="1333"/>
                  </a:lnTo>
                </a:path>
              </a:pathLst>
            </a:custGeom>
            <a:ln w="25400">
              <a:solidFill>
                <a:srgbClr val="FEEB8D"/>
              </a:solidFill>
            </a:ln>
          </p:spPr>
          <p:txBody>
            <a:bodyPr wrap="square" lIns="0" tIns="0" rIns="0" bIns="0" rtlCol="0"/>
            <a:lstStyle/>
            <a:p>
              <a:endParaRPr/>
            </a:p>
          </p:txBody>
        </p:sp>
        <p:sp>
          <p:nvSpPr>
            <p:cNvPr id="11060" name="object 11060"/>
            <p:cNvSpPr/>
            <p:nvPr/>
          </p:nvSpPr>
          <p:spPr>
            <a:xfrm>
              <a:off x="5858878" y="8479193"/>
              <a:ext cx="32384" cy="32384"/>
            </a:xfrm>
            <a:custGeom>
              <a:avLst/>
              <a:gdLst/>
              <a:ahLst/>
              <a:cxnLst/>
              <a:rect l="l" t="t" r="r" b="b"/>
              <a:pathLst>
                <a:path w="32385" h="32384">
                  <a:moveTo>
                    <a:pt x="6299" y="0"/>
                  </a:moveTo>
                  <a:lnTo>
                    <a:pt x="4241" y="558"/>
                  </a:lnTo>
                  <a:lnTo>
                    <a:pt x="0" y="1892"/>
                  </a:lnTo>
                  <a:lnTo>
                    <a:pt x="7319" y="8821"/>
                  </a:lnTo>
                  <a:lnTo>
                    <a:pt x="14211" y="16152"/>
                  </a:lnTo>
                  <a:lnTo>
                    <a:pt x="20674" y="23843"/>
                  </a:lnTo>
                  <a:lnTo>
                    <a:pt x="26708" y="31851"/>
                  </a:lnTo>
                  <a:lnTo>
                    <a:pt x="30530" y="31153"/>
                  </a:lnTo>
                  <a:lnTo>
                    <a:pt x="32359" y="30911"/>
                  </a:lnTo>
                  <a:lnTo>
                    <a:pt x="26432" y="22697"/>
                  </a:lnTo>
                  <a:lnTo>
                    <a:pt x="20162" y="14765"/>
                  </a:lnTo>
                  <a:lnTo>
                    <a:pt x="13476" y="7178"/>
                  </a:lnTo>
                  <a:lnTo>
                    <a:pt x="6299" y="0"/>
                  </a:lnTo>
                  <a:close/>
                </a:path>
              </a:pathLst>
            </a:custGeom>
            <a:solidFill>
              <a:srgbClr val="FCE37F"/>
            </a:solidFill>
          </p:spPr>
          <p:txBody>
            <a:bodyPr wrap="square" lIns="0" tIns="0" rIns="0" bIns="0" rtlCol="0"/>
            <a:lstStyle/>
            <a:p>
              <a:endParaRPr/>
            </a:p>
          </p:txBody>
        </p:sp>
        <p:sp>
          <p:nvSpPr>
            <p:cNvPr id="11061" name="object 11061"/>
            <p:cNvSpPr/>
            <p:nvPr/>
          </p:nvSpPr>
          <p:spPr>
            <a:xfrm>
              <a:off x="5858878" y="8481085"/>
              <a:ext cx="27305" cy="30480"/>
            </a:xfrm>
            <a:custGeom>
              <a:avLst/>
              <a:gdLst/>
              <a:ahLst/>
              <a:cxnLst/>
              <a:rect l="l" t="t" r="r" b="b"/>
              <a:pathLst>
                <a:path w="27304" h="30479">
                  <a:moveTo>
                    <a:pt x="26708" y="29959"/>
                  </a:moveTo>
                  <a:lnTo>
                    <a:pt x="20674" y="21950"/>
                  </a:lnTo>
                  <a:lnTo>
                    <a:pt x="14211" y="14260"/>
                  </a:lnTo>
                  <a:lnTo>
                    <a:pt x="7319" y="6929"/>
                  </a:lnTo>
                  <a:lnTo>
                    <a:pt x="0" y="0"/>
                  </a:lnTo>
                </a:path>
              </a:pathLst>
            </a:custGeom>
            <a:ln w="25400">
              <a:solidFill>
                <a:srgbClr val="FEE47F"/>
              </a:solidFill>
            </a:ln>
          </p:spPr>
          <p:txBody>
            <a:bodyPr wrap="square" lIns="0" tIns="0" rIns="0" bIns="0" rtlCol="0"/>
            <a:lstStyle/>
            <a:p>
              <a:endParaRPr/>
            </a:p>
          </p:txBody>
        </p:sp>
        <p:sp>
          <p:nvSpPr>
            <p:cNvPr id="11062" name="object 11062"/>
            <p:cNvSpPr/>
            <p:nvPr/>
          </p:nvSpPr>
          <p:spPr>
            <a:xfrm>
              <a:off x="5858878" y="8479193"/>
              <a:ext cx="6350" cy="1905"/>
            </a:xfrm>
            <a:custGeom>
              <a:avLst/>
              <a:gdLst/>
              <a:ahLst/>
              <a:cxnLst/>
              <a:rect l="l" t="t" r="r" b="b"/>
              <a:pathLst>
                <a:path w="6350" h="1904">
                  <a:moveTo>
                    <a:pt x="0" y="1892"/>
                  </a:moveTo>
                  <a:lnTo>
                    <a:pt x="6299" y="0"/>
                  </a:lnTo>
                </a:path>
              </a:pathLst>
            </a:custGeom>
            <a:ln w="25400">
              <a:solidFill>
                <a:srgbClr val="FBDE76"/>
              </a:solidFill>
            </a:ln>
          </p:spPr>
          <p:txBody>
            <a:bodyPr wrap="square" lIns="0" tIns="0" rIns="0" bIns="0" rtlCol="0"/>
            <a:lstStyle/>
            <a:p>
              <a:endParaRPr/>
            </a:p>
          </p:txBody>
        </p:sp>
        <p:sp>
          <p:nvSpPr>
            <p:cNvPr id="11063" name="object 11063"/>
            <p:cNvSpPr/>
            <p:nvPr/>
          </p:nvSpPr>
          <p:spPr>
            <a:xfrm>
              <a:off x="5865177" y="8479193"/>
              <a:ext cx="26670" cy="31115"/>
            </a:xfrm>
            <a:custGeom>
              <a:avLst/>
              <a:gdLst/>
              <a:ahLst/>
              <a:cxnLst/>
              <a:rect l="l" t="t" r="r" b="b"/>
              <a:pathLst>
                <a:path w="26670" h="31115">
                  <a:moveTo>
                    <a:pt x="0" y="0"/>
                  </a:moveTo>
                  <a:lnTo>
                    <a:pt x="7177" y="7178"/>
                  </a:lnTo>
                  <a:lnTo>
                    <a:pt x="13863" y="14765"/>
                  </a:lnTo>
                  <a:lnTo>
                    <a:pt x="20132" y="22697"/>
                  </a:lnTo>
                  <a:lnTo>
                    <a:pt x="26060" y="30911"/>
                  </a:lnTo>
                </a:path>
              </a:pathLst>
            </a:custGeom>
            <a:ln w="25400">
              <a:solidFill>
                <a:srgbClr val="FBE17F"/>
              </a:solidFill>
            </a:ln>
          </p:spPr>
          <p:txBody>
            <a:bodyPr wrap="square" lIns="0" tIns="0" rIns="0" bIns="0" rtlCol="0"/>
            <a:lstStyle/>
            <a:p>
              <a:endParaRPr/>
            </a:p>
          </p:txBody>
        </p:sp>
        <p:sp>
          <p:nvSpPr>
            <p:cNvPr id="11064" name="object 11064"/>
            <p:cNvSpPr/>
            <p:nvPr/>
          </p:nvSpPr>
          <p:spPr>
            <a:xfrm>
              <a:off x="5885586" y="8510105"/>
              <a:ext cx="5715" cy="1270"/>
            </a:xfrm>
            <a:custGeom>
              <a:avLst/>
              <a:gdLst/>
              <a:ahLst/>
              <a:cxnLst/>
              <a:rect l="l" t="t" r="r" b="b"/>
              <a:pathLst>
                <a:path w="5714" h="1270">
                  <a:moveTo>
                    <a:pt x="5651" y="0"/>
                  </a:moveTo>
                  <a:lnTo>
                    <a:pt x="0" y="939"/>
                  </a:lnTo>
                </a:path>
              </a:pathLst>
            </a:custGeom>
            <a:ln w="25400">
              <a:solidFill>
                <a:srgbClr val="FDE889"/>
              </a:solidFill>
            </a:ln>
          </p:spPr>
          <p:txBody>
            <a:bodyPr wrap="square" lIns="0" tIns="0" rIns="0" bIns="0" rtlCol="0"/>
            <a:lstStyle/>
            <a:p>
              <a:endParaRPr/>
            </a:p>
          </p:txBody>
        </p:sp>
        <p:sp>
          <p:nvSpPr>
            <p:cNvPr id="11065" name="object 11065"/>
            <p:cNvSpPr/>
            <p:nvPr/>
          </p:nvSpPr>
          <p:spPr>
            <a:xfrm>
              <a:off x="5905423" y="8530679"/>
              <a:ext cx="22225" cy="31115"/>
            </a:xfrm>
            <a:custGeom>
              <a:avLst/>
              <a:gdLst/>
              <a:ahLst/>
              <a:cxnLst/>
              <a:rect l="l" t="t" r="r" b="b"/>
              <a:pathLst>
                <a:path w="22225" h="31115">
                  <a:moveTo>
                    <a:pt x="2527" y="0"/>
                  </a:moveTo>
                  <a:lnTo>
                    <a:pt x="1968" y="660"/>
                  </a:lnTo>
                  <a:lnTo>
                    <a:pt x="1193" y="1168"/>
                  </a:lnTo>
                  <a:lnTo>
                    <a:pt x="0" y="1346"/>
                  </a:lnTo>
                  <a:lnTo>
                    <a:pt x="13571" y="23443"/>
                  </a:lnTo>
                  <a:lnTo>
                    <a:pt x="18199" y="30683"/>
                  </a:lnTo>
                  <a:lnTo>
                    <a:pt x="21970" y="30175"/>
                  </a:lnTo>
                  <a:lnTo>
                    <a:pt x="16905" y="22634"/>
                  </a:lnTo>
                  <a:lnTo>
                    <a:pt x="11996" y="15049"/>
                  </a:lnTo>
                  <a:lnTo>
                    <a:pt x="2527" y="0"/>
                  </a:lnTo>
                  <a:close/>
                </a:path>
              </a:pathLst>
            </a:custGeom>
            <a:solidFill>
              <a:srgbClr val="FEED83"/>
            </a:solidFill>
          </p:spPr>
          <p:txBody>
            <a:bodyPr wrap="square" lIns="0" tIns="0" rIns="0" bIns="0" rtlCol="0"/>
            <a:lstStyle/>
            <a:p>
              <a:endParaRPr/>
            </a:p>
          </p:txBody>
        </p:sp>
        <p:sp>
          <p:nvSpPr>
            <p:cNvPr id="11066" name="object 11066"/>
            <p:cNvSpPr/>
            <p:nvPr/>
          </p:nvSpPr>
          <p:spPr>
            <a:xfrm>
              <a:off x="5905423" y="8532025"/>
              <a:ext cx="18415" cy="29845"/>
            </a:xfrm>
            <a:custGeom>
              <a:avLst/>
              <a:gdLst/>
              <a:ahLst/>
              <a:cxnLst/>
              <a:rect l="l" t="t" r="r" b="b"/>
              <a:pathLst>
                <a:path w="18414" h="29845">
                  <a:moveTo>
                    <a:pt x="18199" y="29337"/>
                  </a:moveTo>
                  <a:lnTo>
                    <a:pt x="13571" y="22097"/>
                  </a:lnTo>
                  <a:lnTo>
                    <a:pt x="9028" y="14768"/>
                  </a:lnTo>
                  <a:lnTo>
                    <a:pt x="4520" y="7389"/>
                  </a:lnTo>
                  <a:lnTo>
                    <a:pt x="0" y="0"/>
                  </a:lnTo>
                </a:path>
              </a:pathLst>
            </a:custGeom>
            <a:ln w="25400">
              <a:solidFill>
                <a:srgbClr val="FEEF89"/>
              </a:solidFill>
            </a:ln>
          </p:spPr>
          <p:txBody>
            <a:bodyPr wrap="square" lIns="0" tIns="0" rIns="0" bIns="0" rtlCol="0"/>
            <a:lstStyle/>
            <a:p>
              <a:endParaRPr/>
            </a:p>
          </p:txBody>
        </p:sp>
        <p:sp>
          <p:nvSpPr>
            <p:cNvPr id="11067" name="object 11067"/>
            <p:cNvSpPr/>
            <p:nvPr/>
          </p:nvSpPr>
          <p:spPr>
            <a:xfrm>
              <a:off x="5905423" y="8530679"/>
              <a:ext cx="2540" cy="1905"/>
            </a:xfrm>
            <a:custGeom>
              <a:avLst/>
              <a:gdLst/>
              <a:ahLst/>
              <a:cxnLst/>
              <a:rect l="l" t="t" r="r" b="b"/>
              <a:pathLst>
                <a:path w="2539" h="1904">
                  <a:moveTo>
                    <a:pt x="0" y="1346"/>
                  </a:moveTo>
                  <a:lnTo>
                    <a:pt x="2527" y="0"/>
                  </a:lnTo>
                </a:path>
              </a:pathLst>
            </a:custGeom>
            <a:ln w="25400">
              <a:solidFill>
                <a:srgbClr val="FEEB82"/>
              </a:solidFill>
            </a:ln>
          </p:spPr>
          <p:txBody>
            <a:bodyPr wrap="square" lIns="0" tIns="0" rIns="0" bIns="0" rtlCol="0"/>
            <a:lstStyle/>
            <a:p>
              <a:endParaRPr/>
            </a:p>
          </p:txBody>
        </p:sp>
        <p:sp>
          <p:nvSpPr>
            <p:cNvPr id="11068" name="object 11068"/>
            <p:cNvSpPr/>
            <p:nvPr/>
          </p:nvSpPr>
          <p:spPr>
            <a:xfrm>
              <a:off x="5907951" y="8530679"/>
              <a:ext cx="19685" cy="30480"/>
            </a:xfrm>
            <a:custGeom>
              <a:avLst/>
              <a:gdLst/>
              <a:ahLst/>
              <a:cxnLst/>
              <a:rect l="l" t="t" r="r" b="b"/>
              <a:pathLst>
                <a:path w="19685" h="30479">
                  <a:moveTo>
                    <a:pt x="0" y="0"/>
                  </a:moveTo>
                  <a:lnTo>
                    <a:pt x="4686" y="7483"/>
                  </a:lnTo>
                  <a:lnTo>
                    <a:pt x="9469" y="15049"/>
                  </a:lnTo>
                  <a:lnTo>
                    <a:pt x="14378" y="22634"/>
                  </a:lnTo>
                  <a:lnTo>
                    <a:pt x="19443" y="30175"/>
                  </a:lnTo>
                </a:path>
              </a:pathLst>
            </a:custGeom>
            <a:ln w="25400">
              <a:solidFill>
                <a:srgbClr val="FEEB7D"/>
              </a:solidFill>
            </a:ln>
          </p:spPr>
          <p:txBody>
            <a:bodyPr wrap="square" lIns="0" tIns="0" rIns="0" bIns="0" rtlCol="0"/>
            <a:lstStyle/>
            <a:p>
              <a:endParaRPr/>
            </a:p>
          </p:txBody>
        </p:sp>
        <p:sp>
          <p:nvSpPr>
            <p:cNvPr id="11069" name="object 11069"/>
            <p:cNvSpPr/>
            <p:nvPr/>
          </p:nvSpPr>
          <p:spPr>
            <a:xfrm>
              <a:off x="5923623" y="8560854"/>
              <a:ext cx="3810" cy="635"/>
            </a:xfrm>
            <a:custGeom>
              <a:avLst/>
              <a:gdLst/>
              <a:ahLst/>
              <a:cxnLst/>
              <a:rect l="l" t="t" r="r" b="b"/>
              <a:pathLst>
                <a:path w="3810" h="634">
                  <a:moveTo>
                    <a:pt x="3771" y="0"/>
                  </a:moveTo>
                  <a:lnTo>
                    <a:pt x="0" y="508"/>
                  </a:lnTo>
                </a:path>
              </a:pathLst>
            </a:custGeom>
            <a:ln w="25400">
              <a:solidFill>
                <a:srgbClr val="FFEF83"/>
              </a:solidFill>
            </a:ln>
          </p:spPr>
          <p:txBody>
            <a:bodyPr wrap="square" lIns="0" tIns="0" rIns="0" bIns="0" rtlCol="0"/>
            <a:lstStyle/>
            <a:p>
              <a:endParaRPr/>
            </a:p>
          </p:txBody>
        </p:sp>
        <p:sp>
          <p:nvSpPr>
            <p:cNvPr id="11070" name="object 11070"/>
            <p:cNvSpPr/>
            <p:nvPr/>
          </p:nvSpPr>
          <p:spPr>
            <a:xfrm>
              <a:off x="5907951" y="8528418"/>
              <a:ext cx="23495" cy="33020"/>
            </a:xfrm>
            <a:custGeom>
              <a:avLst/>
              <a:gdLst/>
              <a:ahLst/>
              <a:cxnLst/>
              <a:rect l="l" t="t" r="r" b="b"/>
              <a:pathLst>
                <a:path w="23495" h="33020">
                  <a:moveTo>
                    <a:pt x="1193" y="0"/>
                  </a:moveTo>
                  <a:lnTo>
                    <a:pt x="558" y="1600"/>
                  </a:lnTo>
                  <a:lnTo>
                    <a:pt x="0" y="2260"/>
                  </a:lnTo>
                  <a:lnTo>
                    <a:pt x="9469" y="17310"/>
                  </a:lnTo>
                  <a:lnTo>
                    <a:pt x="14378" y="24895"/>
                  </a:lnTo>
                  <a:lnTo>
                    <a:pt x="19443" y="32435"/>
                  </a:lnTo>
                  <a:lnTo>
                    <a:pt x="23050" y="32016"/>
                  </a:lnTo>
                  <a:lnTo>
                    <a:pt x="17040" y="23820"/>
                  </a:lnTo>
                  <a:lnTo>
                    <a:pt x="11403" y="15684"/>
                  </a:lnTo>
                  <a:lnTo>
                    <a:pt x="6125" y="7710"/>
                  </a:lnTo>
                  <a:lnTo>
                    <a:pt x="1193" y="0"/>
                  </a:lnTo>
                  <a:close/>
                </a:path>
              </a:pathLst>
            </a:custGeom>
            <a:solidFill>
              <a:srgbClr val="FEE876"/>
            </a:solidFill>
          </p:spPr>
          <p:txBody>
            <a:bodyPr wrap="square" lIns="0" tIns="0" rIns="0" bIns="0" rtlCol="0"/>
            <a:lstStyle/>
            <a:p>
              <a:endParaRPr/>
            </a:p>
          </p:txBody>
        </p:sp>
        <p:sp>
          <p:nvSpPr>
            <p:cNvPr id="11071" name="object 11071"/>
            <p:cNvSpPr/>
            <p:nvPr/>
          </p:nvSpPr>
          <p:spPr>
            <a:xfrm>
              <a:off x="5907951" y="8530679"/>
              <a:ext cx="19685" cy="30480"/>
            </a:xfrm>
            <a:custGeom>
              <a:avLst/>
              <a:gdLst/>
              <a:ahLst/>
              <a:cxnLst/>
              <a:rect l="l" t="t" r="r" b="b"/>
              <a:pathLst>
                <a:path w="19685" h="30479">
                  <a:moveTo>
                    <a:pt x="19443" y="30175"/>
                  </a:moveTo>
                  <a:lnTo>
                    <a:pt x="14378" y="22634"/>
                  </a:lnTo>
                  <a:lnTo>
                    <a:pt x="9469" y="15049"/>
                  </a:lnTo>
                  <a:lnTo>
                    <a:pt x="4686" y="7483"/>
                  </a:lnTo>
                  <a:lnTo>
                    <a:pt x="0" y="0"/>
                  </a:lnTo>
                </a:path>
              </a:pathLst>
            </a:custGeom>
            <a:ln w="25400">
              <a:solidFill>
                <a:srgbClr val="FEEB7D"/>
              </a:solidFill>
            </a:ln>
          </p:spPr>
          <p:txBody>
            <a:bodyPr wrap="square" lIns="0" tIns="0" rIns="0" bIns="0" rtlCol="0"/>
            <a:lstStyle/>
            <a:p>
              <a:endParaRPr/>
            </a:p>
          </p:txBody>
        </p:sp>
        <p:sp>
          <p:nvSpPr>
            <p:cNvPr id="11072" name="object 11072"/>
            <p:cNvSpPr/>
            <p:nvPr/>
          </p:nvSpPr>
          <p:spPr>
            <a:xfrm>
              <a:off x="5907951" y="8528418"/>
              <a:ext cx="1270" cy="2540"/>
            </a:xfrm>
            <a:custGeom>
              <a:avLst/>
              <a:gdLst/>
              <a:ahLst/>
              <a:cxnLst/>
              <a:rect l="l" t="t" r="r" b="b"/>
              <a:pathLst>
                <a:path w="1270" h="2540">
                  <a:moveTo>
                    <a:pt x="0" y="2260"/>
                  </a:moveTo>
                  <a:lnTo>
                    <a:pt x="1193" y="0"/>
                  </a:lnTo>
                </a:path>
              </a:pathLst>
            </a:custGeom>
            <a:ln w="25400">
              <a:solidFill>
                <a:srgbClr val="FDE675"/>
              </a:solidFill>
            </a:ln>
          </p:spPr>
          <p:txBody>
            <a:bodyPr wrap="square" lIns="0" tIns="0" rIns="0" bIns="0" rtlCol="0"/>
            <a:lstStyle/>
            <a:p>
              <a:endParaRPr/>
            </a:p>
          </p:txBody>
        </p:sp>
        <p:sp>
          <p:nvSpPr>
            <p:cNvPr id="11073" name="object 11073"/>
            <p:cNvSpPr/>
            <p:nvPr/>
          </p:nvSpPr>
          <p:spPr>
            <a:xfrm>
              <a:off x="5909144" y="8528418"/>
              <a:ext cx="22225" cy="32384"/>
            </a:xfrm>
            <a:custGeom>
              <a:avLst/>
              <a:gdLst/>
              <a:ahLst/>
              <a:cxnLst/>
              <a:rect l="l" t="t" r="r" b="b"/>
              <a:pathLst>
                <a:path w="22225" h="32384">
                  <a:moveTo>
                    <a:pt x="0" y="0"/>
                  </a:moveTo>
                  <a:lnTo>
                    <a:pt x="4931" y="7710"/>
                  </a:lnTo>
                  <a:lnTo>
                    <a:pt x="10209" y="15684"/>
                  </a:lnTo>
                  <a:lnTo>
                    <a:pt x="15846" y="23820"/>
                  </a:lnTo>
                  <a:lnTo>
                    <a:pt x="21856" y="32016"/>
                  </a:lnTo>
                </a:path>
              </a:pathLst>
            </a:custGeom>
            <a:ln w="25400">
              <a:solidFill>
                <a:srgbClr val="FEE66F"/>
              </a:solidFill>
            </a:ln>
          </p:spPr>
          <p:txBody>
            <a:bodyPr wrap="square" lIns="0" tIns="0" rIns="0" bIns="0" rtlCol="0"/>
            <a:lstStyle/>
            <a:p>
              <a:endParaRPr/>
            </a:p>
          </p:txBody>
        </p:sp>
        <p:sp>
          <p:nvSpPr>
            <p:cNvPr id="11074" name="object 11074"/>
            <p:cNvSpPr/>
            <p:nvPr/>
          </p:nvSpPr>
          <p:spPr>
            <a:xfrm>
              <a:off x="5927394" y="8560435"/>
              <a:ext cx="3810" cy="635"/>
            </a:xfrm>
            <a:custGeom>
              <a:avLst/>
              <a:gdLst/>
              <a:ahLst/>
              <a:cxnLst/>
              <a:rect l="l" t="t" r="r" b="b"/>
              <a:pathLst>
                <a:path w="3810" h="634">
                  <a:moveTo>
                    <a:pt x="3606" y="0"/>
                  </a:moveTo>
                  <a:lnTo>
                    <a:pt x="0" y="419"/>
                  </a:lnTo>
                </a:path>
              </a:pathLst>
            </a:custGeom>
            <a:ln w="25400">
              <a:solidFill>
                <a:srgbClr val="FFEB77"/>
              </a:solidFill>
            </a:ln>
          </p:spPr>
          <p:txBody>
            <a:bodyPr wrap="square" lIns="0" tIns="0" rIns="0" bIns="0" rtlCol="0"/>
            <a:lstStyle/>
            <a:p>
              <a:endParaRPr/>
            </a:p>
          </p:txBody>
        </p:sp>
        <p:sp>
          <p:nvSpPr>
            <p:cNvPr id="11075" name="object 11075"/>
            <p:cNvSpPr/>
            <p:nvPr/>
          </p:nvSpPr>
          <p:spPr>
            <a:xfrm>
              <a:off x="5886310" y="8502726"/>
              <a:ext cx="22225" cy="29845"/>
            </a:xfrm>
            <a:custGeom>
              <a:avLst/>
              <a:gdLst/>
              <a:ahLst/>
              <a:cxnLst/>
              <a:rect l="l" t="t" r="r" b="b"/>
              <a:pathLst>
                <a:path w="22225" h="29845">
                  <a:moveTo>
                    <a:pt x="3263" y="0"/>
                  </a:moveTo>
                  <a:lnTo>
                    <a:pt x="0" y="508"/>
                  </a:lnTo>
                  <a:lnTo>
                    <a:pt x="5027" y="7515"/>
                  </a:lnTo>
                  <a:lnTo>
                    <a:pt x="9856" y="14679"/>
                  </a:lnTo>
                  <a:lnTo>
                    <a:pt x="14535" y="21955"/>
                  </a:lnTo>
                  <a:lnTo>
                    <a:pt x="19113" y="29298"/>
                  </a:lnTo>
                  <a:lnTo>
                    <a:pt x="20307" y="29121"/>
                  </a:lnTo>
                  <a:lnTo>
                    <a:pt x="21082" y="28613"/>
                  </a:lnTo>
                  <a:lnTo>
                    <a:pt x="21640" y="27952"/>
                  </a:lnTo>
                  <a:lnTo>
                    <a:pt x="17022" y="20604"/>
                  </a:lnTo>
                  <a:lnTo>
                    <a:pt x="12442" y="13457"/>
                  </a:lnTo>
                  <a:lnTo>
                    <a:pt x="7867" y="6569"/>
                  </a:lnTo>
                  <a:lnTo>
                    <a:pt x="3263" y="0"/>
                  </a:lnTo>
                  <a:close/>
                </a:path>
              </a:pathLst>
            </a:custGeom>
            <a:solidFill>
              <a:srgbClr val="FCE781"/>
            </a:solidFill>
          </p:spPr>
          <p:txBody>
            <a:bodyPr wrap="square" lIns="0" tIns="0" rIns="0" bIns="0" rtlCol="0"/>
            <a:lstStyle/>
            <a:p>
              <a:endParaRPr/>
            </a:p>
          </p:txBody>
        </p:sp>
        <p:sp>
          <p:nvSpPr>
            <p:cNvPr id="11076" name="object 11076"/>
            <p:cNvSpPr/>
            <p:nvPr/>
          </p:nvSpPr>
          <p:spPr>
            <a:xfrm>
              <a:off x="5886310" y="8503234"/>
              <a:ext cx="19685" cy="29209"/>
            </a:xfrm>
            <a:custGeom>
              <a:avLst/>
              <a:gdLst/>
              <a:ahLst/>
              <a:cxnLst/>
              <a:rect l="l" t="t" r="r" b="b"/>
              <a:pathLst>
                <a:path w="19685" h="29209">
                  <a:moveTo>
                    <a:pt x="19113" y="28790"/>
                  </a:moveTo>
                  <a:lnTo>
                    <a:pt x="14535" y="21447"/>
                  </a:lnTo>
                  <a:lnTo>
                    <a:pt x="9856" y="14171"/>
                  </a:lnTo>
                  <a:lnTo>
                    <a:pt x="5027" y="7007"/>
                  </a:lnTo>
                  <a:lnTo>
                    <a:pt x="0" y="0"/>
                  </a:lnTo>
                </a:path>
              </a:pathLst>
            </a:custGeom>
            <a:ln w="25400">
              <a:solidFill>
                <a:srgbClr val="FCE986"/>
              </a:solidFill>
            </a:ln>
          </p:spPr>
          <p:txBody>
            <a:bodyPr wrap="square" lIns="0" tIns="0" rIns="0" bIns="0" rtlCol="0"/>
            <a:lstStyle/>
            <a:p>
              <a:endParaRPr/>
            </a:p>
          </p:txBody>
        </p:sp>
        <p:sp>
          <p:nvSpPr>
            <p:cNvPr id="11077" name="object 11077"/>
            <p:cNvSpPr/>
            <p:nvPr/>
          </p:nvSpPr>
          <p:spPr>
            <a:xfrm>
              <a:off x="5886310" y="8502726"/>
              <a:ext cx="3810" cy="635"/>
            </a:xfrm>
            <a:custGeom>
              <a:avLst/>
              <a:gdLst/>
              <a:ahLst/>
              <a:cxnLst/>
              <a:rect l="l" t="t" r="r" b="b"/>
              <a:pathLst>
                <a:path w="3810" h="634">
                  <a:moveTo>
                    <a:pt x="0" y="508"/>
                  </a:moveTo>
                  <a:lnTo>
                    <a:pt x="3263" y="0"/>
                  </a:lnTo>
                </a:path>
              </a:pathLst>
            </a:custGeom>
            <a:ln w="25399">
              <a:solidFill>
                <a:srgbClr val="FBE37F"/>
              </a:solidFill>
            </a:ln>
          </p:spPr>
          <p:txBody>
            <a:bodyPr wrap="square" lIns="0" tIns="0" rIns="0" bIns="0" rtlCol="0"/>
            <a:lstStyle/>
            <a:p>
              <a:endParaRPr/>
            </a:p>
          </p:txBody>
        </p:sp>
        <p:sp>
          <p:nvSpPr>
            <p:cNvPr id="11078" name="object 11078"/>
            <p:cNvSpPr/>
            <p:nvPr/>
          </p:nvSpPr>
          <p:spPr>
            <a:xfrm>
              <a:off x="5889574" y="8502726"/>
              <a:ext cx="18415" cy="28575"/>
            </a:xfrm>
            <a:custGeom>
              <a:avLst/>
              <a:gdLst/>
              <a:ahLst/>
              <a:cxnLst/>
              <a:rect l="l" t="t" r="r" b="b"/>
              <a:pathLst>
                <a:path w="18414" h="28575">
                  <a:moveTo>
                    <a:pt x="0" y="0"/>
                  </a:moveTo>
                  <a:lnTo>
                    <a:pt x="4603" y="6569"/>
                  </a:lnTo>
                  <a:lnTo>
                    <a:pt x="9178" y="13457"/>
                  </a:lnTo>
                  <a:lnTo>
                    <a:pt x="13758" y="20604"/>
                  </a:lnTo>
                  <a:lnTo>
                    <a:pt x="18376" y="27952"/>
                  </a:lnTo>
                </a:path>
              </a:pathLst>
            </a:custGeom>
            <a:ln w="25400">
              <a:solidFill>
                <a:srgbClr val="FCE57C"/>
              </a:solidFill>
            </a:ln>
          </p:spPr>
          <p:txBody>
            <a:bodyPr wrap="square" lIns="0" tIns="0" rIns="0" bIns="0" rtlCol="0"/>
            <a:lstStyle/>
            <a:p>
              <a:endParaRPr/>
            </a:p>
          </p:txBody>
        </p:sp>
        <p:sp>
          <p:nvSpPr>
            <p:cNvPr id="11079" name="object 11079"/>
            <p:cNvSpPr/>
            <p:nvPr/>
          </p:nvSpPr>
          <p:spPr>
            <a:xfrm>
              <a:off x="5905423" y="8530679"/>
              <a:ext cx="2540" cy="1905"/>
            </a:xfrm>
            <a:custGeom>
              <a:avLst/>
              <a:gdLst/>
              <a:ahLst/>
              <a:cxnLst/>
              <a:rect l="l" t="t" r="r" b="b"/>
              <a:pathLst>
                <a:path w="2539" h="1904">
                  <a:moveTo>
                    <a:pt x="2527" y="0"/>
                  </a:moveTo>
                  <a:lnTo>
                    <a:pt x="0" y="1346"/>
                  </a:lnTo>
                </a:path>
              </a:pathLst>
            </a:custGeom>
            <a:ln w="25400">
              <a:solidFill>
                <a:srgbClr val="FEEB82"/>
              </a:solidFill>
            </a:ln>
          </p:spPr>
          <p:txBody>
            <a:bodyPr wrap="square" lIns="0" tIns="0" rIns="0" bIns="0" rtlCol="0"/>
            <a:lstStyle/>
            <a:p>
              <a:endParaRPr/>
            </a:p>
          </p:txBody>
        </p:sp>
        <p:sp>
          <p:nvSpPr>
            <p:cNvPr id="11080" name="object 11080"/>
            <p:cNvSpPr/>
            <p:nvPr/>
          </p:nvSpPr>
          <p:spPr>
            <a:xfrm>
              <a:off x="5889574" y="8502332"/>
              <a:ext cx="19685" cy="28575"/>
            </a:xfrm>
            <a:custGeom>
              <a:avLst/>
              <a:gdLst/>
              <a:ahLst/>
              <a:cxnLst/>
              <a:rect l="l" t="t" r="r" b="b"/>
              <a:pathLst>
                <a:path w="19685" h="28575">
                  <a:moveTo>
                    <a:pt x="3149" y="0"/>
                  </a:moveTo>
                  <a:lnTo>
                    <a:pt x="0" y="393"/>
                  </a:lnTo>
                  <a:lnTo>
                    <a:pt x="4603" y="6963"/>
                  </a:lnTo>
                  <a:lnTo>
                    <a:pt x="9178" y="13850"/>
                  </a:lnTo>
                  <a:lnTo>
                    <a:pt x="13758" y="20998"/>
                  </a:lnTo>
                  <a:lnTo>
                    <a:pt x="18376" y="28346"/>
                  </a:lnTo>
                  <a:lnTo>
                    <a:pt x="18935" y="27685"/>
                  </a:lnTo>
                  <a:lnTo>
                    <a:pt x="19570" y="26085"/>
                  </a:lnTo>
                  <a:lnTo>
                    <a:pt x="6792" y="5592"/>
                  </a:lnTo>
                  <a:lnTo>
                    <a:pt x="3149" y="0"/>
                  </a:lnTo>
                  <a:close/>
                </a:path>
              </a:pathLst>
            </a:custGeom>
            <a:solidFill>
              <a:srgbClr val="FBE273"/>
            </a:solidFill>
          </p:spPr>
          <p:txBody>
            <a:bodyPr wrap="square" lIns="0" tIns="0" rIns="0" bIns="0" rtlCol="0"/>
            <a:lstStyle/>
            <a:p>
              <a:endParaRPr/>
            </a:p>
          </p:txBody>
        </p:sp>
        <p:sp>
          <p:nvSpPr>
            <p:cNvPr id="11081" name="object 11081"/>
            <p:cNvSpPr/>
            <p:nvPr/>
          </p:nvSpPr>
          <p:spPr>
            <a:xfrm>
              <a:off x="5889574" y="8502726"/>
              <a:ext cx="18415" cy="28575"/>
            </a:xfrm>
            <a:custGeom>
              <a:avLst/>
              <a:gdLst/>
              <a:ahLst/>
              <a:cxnLst/>
              <a:rect l="l" t="t" r="r" b="b"/>
              <a:pathLst>
                <a:path w="18414" h="28575">
                  <a:moveTo>
                    <a:pt x="18376" y="27952"/>
                  </a:moveTo>
                  <a:lnTo>
                    <a:pt x="13758" y="20604"/>
                  </a:lnTo>
                  <a:lnTo>
                    <a:pt x="9178" y="13457"/>
                  </a:lnTo>
                  <a:lnTo>
                    <a:pt x="4603" y="6569"/>
                  </a:lnTo>
                  <a:lnTo>
                    <a:pt x="0" y="0"/>
                  </a:lnTo>
                </a:path>
              </a:pathLst>
            </a:custGeom>
            <a:ln w="25400">
              <a:solidFill>
                <a:srgbClr val="FCE57C"/>
              </a:solidFill>
            </a:ln>
          </p:spPr>
          <p:txBody>
            <a:bodyPr wrap="square" lIns="0" tIns="0" rIns="0" bIns="0" rtlCol="0"/>
            <a:lstStyle/>
            <a:p>
              <a:endParaRPr/>
            </a:p>
          </p:txBody>
        </p:sp>
        <p:sp>
          <p:nvSpPr>
            <p:cNvPr id="11082" name="object 11082"/>
            <p:cNvSpPr/>
            <p:nvPr/>
          </p:nvSpPr>
          <p:spPr>
            <a:xfrm>
              <a:off x="5889574" y="8502332"/>
              <a:ext cx="3175" cy="635"/>
            </a:xfrm>
            <a:custGeom>
              <a:avLst/>
              <a:gdLst/>
              <a:ahLst/>
              <a:cxnLst/>
              <a:rect l="l" t="t" r="r" b="b"/>
              <a:pathLst>
                <a:path w="3175" h="634">
                  <a:moveTo>
                    <a:pt x="0" y="393"/>
                  </a:moveTo>
                  <a:lnTo>
                    <a:pt x="3149" y="0"/>
                  </a:lnTo>
                </a:path>
              </a:pathLst>
            </a:custGeom>
            <a:ln w="25400">
              <a:solidFill>
                <a:srgbClr val="FADE71"/>
              </a:solidFill>
            </a:ln>
          </p:spPr>
          <p:txBody>
            <a:bodyPr wrap="square" lIns="0" tIns="0" rIns="0" bIns="0" rtlCol="0"/>
            <a:lstStyle/>
            <a:p>
              <a:endParaRPr/>
            </a:p>
          </p:txBody>
        </p:sp>
        <p:sp>
          <p:nvSpPr>
            <p:cNvPr id="11083" name="object 11083"/>
            <p:cNvSpPr/>
            <p:nvPr/>
          </p:nvSpPr>
          <p:spPr>
            <a:xfrm>
              <a:off x="5892723" y="8502332"/>
              <a:ext cx="16510" cy="26670"/>
            </a:xfrm>
            <a:custGeom>
              <a:avLst/>
              <a:gdLst/>
              <a:ahLst/>
              <a:cxnLst/>
              <a:rect l="l" t="t" r="r" b="b"/>
              <a:pathLst>
                <a:path w="16510" h="26670">
                  <a:moveTo>
                    <a:pt x="0" y="0"/>
                  </a:moveTo>
                  <a:lnTo>
                    <a:pt x="3642" y="5592"/>
                  </a:lnTo>
                  <a:lnTo>
                    <a:pt x="7586" y="11876"/>
                  </a:lnTo>
                  <a:lnTo>
                    <a:pt x="11842" y="18743"/>
                  </a:lnTo>
                  <a:lnTo>
                    <a:pt x="16421" y="26085"/>
                  </a:lnTo>
                </a:path>
              </a:pathLst>
            </a:custGeom>
            <a:ln w="25400">
              <a:solidFill>
                <a:srgbClr val="FBDF6B"/>
              </a:solidFill>
            </a:ln>
          </p:spPr>
          <p:txBody>
            <a:bodyPr wrap="square" lIns="0" tIns="0" rIns="0" bIns="0" rtlCol="0"/>
            <a:lstStyle/>
            <a:p>
              <a:endParaRPr/>
            </a:p>
          </p:txBody>
        </p:sp>
        <p:sp>
          <p:nvSpPr>
            <p:cNvPr id="11084" name="object 11084"/>
            <p:cNvSpPr/>
            <p:nvPr/>
          </p:nvSpPr>
          <p:spPr>
            <a:xfrm>
              <a:off x="5907951" y="8528418"/>
              <a:ext cx="1270" cy="2540"/>
            </a:xfrm>
            <a:custGeom>
              <a:avLst/>
              <a:gdLst/>
              <a:ahLst/>
              <a:cxnLst/>
              <a:rect l="l" t="t" r="r" b="b"/>
              <a:pathLst>
                <a:path w="1270" h="2540">
                  <a:moveTo>
                    <a:pt x="1193" y="0"/>
                  </a:moveTo>
                  <a:lnTo>
                    <a:pt x="0" y="2260"/>
                  </a:lnTo>
                </a:path>
              </a:pathLst>
            </a:custGeom>
            <a:ln w="25400">
              <a:solidFill>
                <a:srgbClr val="FDE675"/>
              </a:solidFill>
            </a:ln>
          </p:spPr>
          <p:txBody>
            <a:bodyPr wrap="square" lIns="0" tIns="0" rIns="0" bIns="0" rtlCol="0"/>
            <a:lstStyle/>
            <a:p>
              <a:endParaRPr/>
            </a:p>
          </p:txBody>
        </p:sp>
        <p:sp>
          <p:nvSpPr>
            <p:cNvPr id="11085" name="object 11085"/>
            <p:cNvSpPr/>
            <p:nvPr/>
          </p:nvSpPr>
          <p:spPr>
            <a:xfrm>
              <a:off x="5919355" y="8541766"/>
              <a:ext cx="18415" cy="19050"/>
            </a:xfrm>
            <a:custGeom>
              <a:avLst/>
              <a:gdLst/>
              <a:ahLst/>
              <a:cxnLst/>
              <a:rect l="l" t="t" r="r" b="b"/>
              <a:pathLst>
                <a:path w="18414" h="19050">
                  <a:moveTo>
                    <a:pt x="4259" y="0"/>
                  </a:moveTo>
                  <a:lnTo>
                    <a:pt x="2171" y="139"/>
                  </a:lnTo>
                  <a:lnTo>
                    <a:pt x="1142" y="1205"/>
                  </a:lnTo>
                  <a:lnTo>
                    <a:pt x="0" y="2336"/>
                  </a:lnTo>
                  <a:lnTo>
                    <a:pt x="3632" y="7721"/>
                  </a:lnTo>
                  <a:lnTo>
                    <a:pt x="7518" y="13207"/>
                  </a:lnTo>
                  <a:lnTo>
                    <a:pt x="11645" y="18668"/>
                  </a:lnTo>
                  <a:lnTo>
                    <a:pt x="13995" y="18401"/>
                  </a:lnTo>
                  <a:lnTo>
                    <a:pt x="16230" y="18211"/>
                  </a:lnTo>
                  <a:lnTo>
                    <a:pt x="18352" y="18072"/>
                  </a:lnTo>
                  <a:lnTo>
                    <a:pt x="13207" y="11950"/>
                  </a:lnTo>
                  <a:lnTo>
                    <a:pt x="8509" y="5841"/>
                  </a:lnTo>
                  <a:lnTo>
                    <a:pt x="4259" y="0"/>
                  </a:lnTo>
                  <a:close/>
                </a:path>
              </a:pathLst>
            </a:custGeom>
            <a:solidFill>
              <a:srgbClr val="FEE362"/>
            </a:solidFill>
          </p:spPr>
          <p:txBody>
            <a:bodyPr wrap="square" lIns="0" tIns="0" rIns="0" bIns="0" rtlCol="0"/>
            <a:lstStyle/>
            <a:p>
              <a:endParaRPr/>
            </a:p>
          </p:txBody>
        </p:sp>
        <p:sp>
          <p:nvSpPr>
            <p:cNvPr id="11086" name="object 11086"/>
            <p:cNvSpPr/>
            <p:nvPr/>
          </p:nvSpPr>
          <p:spPr>
            <a:xfrm>
              <a:off x="5931001" y="8559839"/>
              <a:ext cx="6985" cy="635"/>
            </a:xfrm>
            <a:custGeom>
              <a:avLst/>
              <a:gdLst/>
              <a:ahLst/>
              <a:cxnLst/>
              <a:rect l="l" t="t" r="r" b="b"/>
              <a:pathLst>
                <a:path w="6985" h="634">
                  <a:moveTo>
                    <a:pt x="0" y="595"/>
                  </a:moveTo>
                  <a:lnTo>
                    <a:pt x="6706" y="0"/>
                  </a:lnTo>
                </a:path>
              </a:pathLst>
            </a:custGeom>
            <a:ln w="25400">
              <a:solidFill>
                <a:srgbClr val="FFE464"/>
              </a:solidFill>
            </a:ln>
          </p:spPr>
          <p:txBody>
            <a:bodyPr wrap="square" lIns="0" tIns="0" rIns="0" bIns="0" rtlCol="0"/>
            <a:lstStyle/>
            <a:p>
              <a:endParaRPr/>
            </a:p>
          </p:txBody>
        </p:sp>
        <p:sp>
          <p:nvSpPr>
            <p:cNvPr id="11087" name="object 11087"/>
            <p:cNvSpPr/>
            <p:nvPr/>
          </p:nvSpPr>
          <p:spPr>
            <a:xfrm>
              <a:off x="5923754" y="8541947"/>
              <a:ext cx="13970" cy="17780"/>
            </a:xfrm>
            <a:custGeom>
              <a:avLst/>
              <a:gdLst/>
              <a:ahLst/>
              <a:cxnLst/>
              <a:rect l="l" t="t" r="r" b="b"/>
              <a:pathLst>
                <a:path w="13970" h="17779">
                  <a:moveTo>
                    <a:pt x="13794" y="17687"/>
                  </a:moveTo>
                  <a:lnTo>
                    <a:pt x="8809" y="11769"/>
                  </a:lnTo>
                  <a:lnTo>
                    <a:pt x="4110" y="5660"/>
                  </a:lnTo>
                  <a:lnTo>
                    <a:pt x="0" y="0"/>
                  </a:lnTo>
                </a:path>
              </a:pathLst>
            </a:custGeom>
            <a:ln w="25400">
              <a:solidFill>
                <a:srgbClr val="FEDE54"/>
              </a:solidFill>
            </a:ln>
          </p:spPr>
          <p:txBody>
            <a:bodyPr wrap="square" lIns="0" tIns="0" rIns="0" bIns="0" rtlCol="0"/>
            <a:lstStyle/>
            <a:p>
              <a:endParaRPr/>
            </a:p>
          </p:txBody>
        </p:sp>
        <p:sp>
          <p:nvSpPr>
            <p:cNvPr id="11088" name="object 11088"/>
            <p:cNvSpPr/>
            <p:nvPr/>
          </p:nvSpPr>
          <p:spPr>
            <a:xfrm>
              <a:off x="5919355" y="8541769"/>
              <a:ext cx="4445" cy="2540"/>
            </a:xfrm>
            <a:custGeom>
              <a:avLst/>
              <a:gdLst/>
              <a:ahLst/>
              <a:cxnLst/>
              <a:rect l="l" t="t" r="r" b="b"/>
              <a:pathLst>
                <a:path w="4445" h="2540">
                  <a:moveTo>
                    <a:pt x="4260" y="0"/>
                  </a:moveTo>
                  <a:lnTo>
                    <a:pt x="0" y="2333"/>
                  </a:lnTo>
                </a:path>
              </a:pathLst>
            </a:custGeom>
            <a:ln w="25400">
              <a:solidFill>
                <a:srgbClr val="FEE161"/>
              </a:solidFill>
            </a:ln>
          </p:spPr>
          <p:txBody>
            <a:bodyPr wrap="square" lIns="0" tIns="0" rIns="0" bIns="0" rtlCol="0"/>
            <a:lstStyle/>
            <a:p>
              <a:endParaRPr/>
            </a:p>
          </p:txBody>
        </p:sp>
        <p:sp>
          <p:nvSpPr>
            <p:cNvPr id="11089" name="object 11089"/>
            <p:cNvSpPr/>
            <p:nvPr/>
          </p:nvSpPr>
          <p:spPr>
            <a:xfrm>
              <a:off x="5919355" y="8544102"/>
              <a:ext cx="12065" cy="16510"/>
            </a:xfrm>
            <a:custGeom>
              <a:avLst/>
              <a:gdLst/>
              <a:ahLst/>
              <a:cxnLst/>
              <a:rect l="l" t="t" r="r" b="b"/>
              <a:pathLst>
                <a:path w="12064" h="16509">
                  <a:moveTo>
                    <a:pt x="0" y="0"/>
                  </a:moveTo>
                  <a:lnTo>
                    <a:pt x="3632" y="5384"/>
                  </a:lnTo>
                  <a:lnTo>
                    <a:pt x="7518" y="10871"/>
                  </a:lnTo>
                  <a:lnTo>
                    <a:pt x="11645" y="16332"/>
                  </a:lnTo>
                </a:path>
              </a:pathLst>
            </a:custGeom>
            <a:ln w="25400">
              <a:solidFill>
                <a:srgbClr val="FEE870"/>
              </a:solidFill>
            </a:ln>
          </p:spPr>
          <p:txBody>
            <a:bodyPr wrap="square" lIns="0" tIns="0" rIns="0" bIns="0" rtlCol="0"/>
            <a:lstStyle/>
            <a:p>
              <a:endParaRPr/>
            </a:p>
          </p:txBody>
        </p:sp>
        <p:sp>
          <p:nvSpPr>
            <p:cNvPr id="11090" name="object 11090"/>
            <p:cNvSpPr/>
            <p:nvPr/>
          </p:nvSpPr>
          <p:spPr>
            <a:xfrm>
              <a:off x="5909144" y="8525192"/>
              <a:ext cx="14604" cy="19050"/>
            </a:xfrm>
            <a:custGeom>
              <a:avLst/>
              <a:gdLst/>
              <a:ahLst/>
              <a:cxnLst/>
              <a:rect l="l" t="t" r="r" b="b"/>
              <a:pathLst>
                <a:path w="14604" h="19050">
                  <a:moveTo>
                    <a:pt x="3183" y="0"/>
                  </a:moveTo>
                  <a:lnTo>
                    <a:pt x="1168" y="101"/>
                  </a:lnTo>
                  <a:lnTo>
                    <a:pt x="635" y="1638"/>
                  </a:lnTo>
                  <a:lnTo>
                    <a:pt x="0" y="3225"/>
                  </a:lnTo>
                  <a:lnTo>
                    <a:pt x="3175" y="8254"/>
                  </a:lnTo>
                  <a:lnTo>
                    <a:pt x="6578" y="13525"/>
                  </a:lnTo>
                  <a:lnTo>
                    <a:pt x="10210" y="18910"/>
                  </a:lnTo>
                  <a:lnTo>
                    <a:pt x="11353" y="17779"/>
                  </a:lnTo>
                  <a:lnTo>
                    <a:pt x="12382" y="16712"/>
                  </a:lnTo>
                  <a:lnTo>
                    <a:pt x="14469" y="16573"/>
                  </a:lnTo>
                  <a:lnTo>
                    <a:pt x="10236" y="10718"/>
                  </a:lnTo>
                  <a:lnTo>
                    <a:pt x="6464" y="5117"/>
                  </a:lnTo>
                  <a:lnTo>
                    <a:pt x="3183" y="0"/>
                  </a:lnTo>
                  <a:close/>
                </a:path>
              </a:pathLst>
            </a:custGeom>
            <a:solidFill>
              <a:srgbClr val="FDDF5D"/>
            </a:solidFill>
          </p:spPr>
          <p:txBody>
            <a:bodyPr wrap="square" lIns="0" tIns="0" rIns="0" bIns="0" rtlCol="0"/>
            <a:lstStyle/>
            <a:p>
              <a:endParaRPr/>
            </a:p>
          </p:txBody>
        </p:sp>
        <p:sp>
          <p:nvSpPr>
            <p:cNvPr id="11091" name="object 11091"/>
            <p:cNvSpPr/>
            <p:nvPr/>
          </p:nvSpPr>
          <p:spPr>
            <a:xfrm>
              <a:off x="5919355" y="8541769"/>
              <a:ext cx="4445" cy="2540"/>
            </a:xfrm>
            <a:custGeom>
              <a:avLst/>
              <a:gdLst/>
              <a:ahLst/>
              <a:cxnLst/>
              <a:rect l="l" t="t" r="r" b="b"/>
              <a:pathLst>
                <a:path w="4445" h="2540">
                  <a:moveTo>
                    <a:pt x="0" y="2333"/>
                  </a:moveTo>
                  <a:lnTo>
                    <a:pt x="4260" y="0"/>
                  </a:lnTo>
                </a:path>
              </a:pathLst>
            </a:custGeom>
            <a:ln w="25400">
              <a:solidFill>
                <a:srgbClr val="FEE161"/>
              </a:solidFill>
            </a:ln>
          </p:spPr>
          <p:txBody>
            <a:bodyPr wrap="square" lIns="0" tIns="0" rIns="0" bIns="0" rtlCol="0"/>
            <a:lstStyle/>
            <a:p>
              <a:endParaRPr/>
            </a:p>
          </p:txBody>
        </p:sp>
        <p:sp>
          <p:nvSpPr>
            <p:cNvPr id="11092" name="object 11092"/>
            <p:cNvSpPr/>
            <p:nvPr/>
          </p:nvSpPr>
          <p:spPr>
            <a:xfrm>
              <a:off x="5912399" y="8525297"/>
              <a:ext cx="11430" cy="16510"/>
            </a:xfrm>
            <a:custGeom>
              <a:avLst/>
              <a:gdLst/>
              <a:ahLst/>
              <a:cxnLst/>
              <a:rect l="l" t="t" r="r" b="b"/>
              <a:pathLst>
                <a:path w="11429" h="16509">
                  <a:moveTo>
                    <a:pt x="11081" y="16273"/>
                  </a:moveTo>
                  <a:lnTo>
                    <a:pt x="6981" y="10614"/>
                  </a:lnTo>
                  <a:lnTo>
                    <a:pt x="3209" y="5013"/>
                  </a:lnTo>
                  <a:lnTo>
                    <a:pt x="0" y="0"/>
                  </a:lnTo>
                </a:path>
              </a:pathLst>
            </a:custGeom>
            <a:ln w="25399">
              <a:solidFill>
                <a:srgbClr val="FDD94A"/>
              </a:solidFill>
            </a:ln>
          </p:spPr>
          <p:txBody>
            <a:bodyPr wrap="square" lIns="0" tIns="0" rIns="0" bIns="0" rtlCol="0"/>
            <a:lstStyle/>
            <a:p>
              <a:endParaRPr/>
            </a:p>
          </p:txBody>
        </p:sp>
        <p:sp>
          <p:nvSpPr>
            <p:cNvPr id="11093" name="object 11093"/>
            <p:cNvSpPr/>
            <p:nvPr/>
          </p:nvSpPr>
          <p:spPr>
            <a:xfrm>
              <a:off x="5909144" y="8525195"/>
              <a:ext cx="3810" cy="3810"/>
            </a:xfrm>
            <a:custGeom>
              <a:avLst/>
              <a:gdLst/>
              <a:ahLst/>
              <a:cxnLst/>
              <a:rect l="l" t="t" r="r" b="b"/>
              <a:pathLst>
                <a:path w="3810" h="3809">
                  <a:moveTo>
                    <a:pt x="3185" y="0"/>
                  </a:moveTo>
                  <a:lnTo>
                    <a:pt x="0" y="3223"/>
                  </a:lnTo>
                </a:path>
              </a:pathLst>
            </a:custGeom>
            <a:ln w="25400">
              <a:solidFill>
                <a:srgbClr val="FCDD59"/>
              </a:solidFill>
            </a:ln>
          </p:spPr>
          <p:txBody>
            <a:bodyPr wrap="square" lIns="0" tIns="0" rIns="0" bIns="0" rtlCol="0"/>
            <a:lstStyle/>
            <a:p>
              <a:endParaRPr/>
            </a:p>
          </p:txBody>
        </p:sp>
        <p:sp>
          <p:nvSpPr>
            <p:cNvPr id="11094" name="object 11094"/>
            <p:cNvSpPr/>
            <p:nvPr/>
          </p:nvSpPr>
          <p:spPr>
            <a:xfrm>
              <a:off x="5909144" y="8528418"/>
              <a:ext cx="10795" cy="15875"/>
            </a:xfrm>
            <a:custGeom>
              <a:avLst/>
              <a:gdLst/>
              <a:ahLst/>
              <a:cxnLst/>
              <a:rect l="l" t="t" r="r" b="b"/>
              <a:pathLst>
                <a:path w="10795" h="15875">
                  <a:moveTo>
                    <a:pt x="0" y="0"/>
                  </a:moveTo>
                  <a:lnTo>
                    <a:pt x="3175" y="5029"/>
                  </a:lnTo>
                  <a:lnTo>
                    <a:pt x="6578" y="10299"/>
                  </a:lnTo>
                  <a:lnTo>
                    <a:pt x="10210" y="15684"/>
                  </a:lnTo>
                </a:path>
              </a:pathLst>
            </a:custGeom>
            <a:ln w="25400">
              <a:solidFill>
                <a:srgbClr val="FEE56F"/>
              </a:solidFill>
            </a:ln>
          </p:spPr>
          <p:txBody>
            <a:bodyPr wrap="square" lIns="0" tIns="0" rIns="0" bIns="0" rtlCol="0"/>
            <a:lstStyle/>
            <a:p>
              <a:endParaRPr/>
            </a:p>
          </p:txBody>
        </p:sp>
        <p:sp>
          <p:nvSpPr>
            <p:cNvPr id="11095" name="object 11095"/>
            <p:cNvSpPr/>
            <p:nvPr/>
          </p:nvSpPr>
          <p:spPr>
            <a:xfrm>
              <a:off x="5892723" y="8502053"/>
              <a:ext cx="17780" cy="26670"/>
            </a:xfrm>
            <a:custGeom>
              <a:avLst/>
              <a:gdLst/>
              <a:ahLst/>
              <a:cxnLst/>
              <a:rect l="l" t="t" r="r" b="b"/>
              <a:pathLst>
                <a:path w="17779" h="26670">
                  <a:moveTo>
                    <a:pt x="3047" y="0"/>
                  </a:moveTo>
                  <a:lnTo>
                    <a:pt x="0" y="279"/>
                  </a:lnTo>
                  <a:lnTo>
                    <a:pt x="3642" y="5871"/>
                  </a:lnTo>
                  <a:lnTo>
                    <a:pt x="16421" y="26365"/>
                  </a:lnTo>
                  <a:lnTo>
                    <a:pt x="17030" y="24790"/>
                  </a:lnTo>
                  <a:lnTo>
                    <a:pt x="17487" y="24193"/>
                  </a:lnTo>
                  <a:lnTo>
                    <a:pt x="12945" y="16868"/>
                  </a:lnTo>
                  <a:lnTo>
                    <a:pt x="9020" y="10291"/>
                  </a:lnTo>
                  <a:lnTo>
                    <a:pt x="3047" y="0"/>
                  </a:lnTo>
                  <a:close/>
                </a:path>
              </a:pathLst>
            </a:custGeom>
            <a:solidFill>
              <a:srgbClr val="FBDC5E"/>
            </a:solidFill>
          </p:spPr>
          <p:txBody>
            <a:bodyPr wrap="square" lIns="0" tIns="0" rIns="0" bIns="0" rtlCol="0"/>
            <a:lstStyle/>
            <a:p>
              <a:endParaRPr/>
            </a:p>
          </p:txBody>
        </p:sp>
        <p:sp>
          <p:nvSpPr>
            <p:cNvPr id="11096" name="object 11096"/>
            <p:cNvSpPr/>
            <p:nvPr/>
          </p:nvSpPr>
          <p:spPr>
            <a:xfrm>
              <a:off x="5892723" y="8502332"/>
              <a:ext cx="16510" cy="26670"/>
            </a:xfrm>
            <a:custGeom>
              <a:avLst/>
              <a:gdLst/>
              <a:ahLst/>
              <a:cxnLst/>
              <a:rect l="l" t="t" r="r" b="b"/>
              <a:pathLst>
                <a:path w="16510" h="26670">
                  <a:moveTo>
                    <a:pt x="16421" y="26085"/>
                  </a:moveTo>
                  <a:lnTo>
                    <a:pt x="11842" y="18743"/>
                  </a:lnTo>
                  <a:lnTo>
                    <a:pt x="7586" y="11876"/>
                  </a:lnTo>
                  <a:lnTo>
                    <a:pt x="3642" y="5592"/>
                  </a:lnTo>
                  <a:lnTo>
                    <a:pt x="0" y="0"/>
                  </a:lnTo>
                </a:path>
              </a:pathLst>
            </a:custGeom>
            <a:ln w="25400">
              <a:solidFill>
                <a:srgbClr val="FBDF6B"/>
              </a:solidFill>
            </a:ln>
          </p:spPr>
          <p:txBody>
            <a:bodyPr wrap="square" lIns="0" tIns="0" rIns="0" bIns="0" rtlCol="0"/>
            <a:lstStyle/>
            <a:p>
              <a:endParaRPr/>
            </a:p>
          </p:txBody>
        </p:sp>
        <p:sp>
          <p:nvSpPr>
            <p:cNvPr id="11097" name="object 11097"/>
            <p:cNvSpPr/>
            <p:nvPr/>
          </p:nvSpPr>
          <p:spPr>
            <a:xfrm>
              <a:off x="5892723" y="8502053"/>
              <a:ext cx="3175" cy="635"/>
            </a:xfrm>
            <a:custGeom>
              <a:avLst/>
              <a:gdLst/>
              <a:ahLst/>
              <a:cxnLst/>
              <a:rect l="l" t="t" r="r" b="b"/>
              <a:pathLst>
                <a:path w="3175" h="634">
                  <a:moveTo>
                    <a:pt x="0" y="279"/>
                  </a:moveTo>
                  <a:lnTo>
                    <a:pt x="3047" y="0"/>
                  </a:lnTo>
                </a:path>
              </a:pathLst>
            </a:custGeom>
            <a:ln w="25400">
              <a:solidFill>
                <a:srgbClr val="F9D758"/>
              </a:solidFill>
            </a:ln>
          </p:spPr>
          <p:txBody>
            <a:bodyPr wrap="square" lIns="0" tIns="0" rIns="0" bIns="0" rtlCol="0"/>
            <a:lstStyle/>
            <a:p>
              <a:endParaRPr/>
            </a:p>
          </p:txBody>
        </p:sp>
        <p:sp>
          <p:nvSpPr>
            <p:cNvPr id="11098" name="object 11098"/>
            <p:cNvSpPr/>
            <p:nvPr/>
          </p:nvSpPr>
          <p:spPr>
            <a:xfrm>
              <a:off x="5895771" y="8502053"/>
              <a:ext cx="14604" cy="24765"/>
            </a:xfrm>
            <a:custGeom>
              <a:avLst/>
              <a:gdLst/>
              <a:ahLst/>
              <a:cxnLst/>
              <a:rect l="l" t="t" r="r" b="b"/>
              <a:pathLst>
                <a:path w="14604" h="24765">
                  <a:moveTo>
                    <a:pt x="0" y="0"/>
                  </a:moveTo>
                  <a:lnTo>
                    <a:pt x="2670" y="4617"/>
                  </a:lnTo>
                  <a:lnTo>
                    <a:pt x="5972" y="10291"/>
                  </a:lnTo>
                  <a:lnTo>
                    <a:pt x="9897" y="16868"/>
                  </a:lnTo>
                  <a:lnTo>
                    <a:pt x="14439" y="24193"/>
                  </a:lnTo>
                </a:path>
              </a:pathLst>
            </a:custGeom>
            <a:ln w="25400">
              <a:solidFill>
                <a:srgbClr val="FAD852"/>
              </a:solidFill>
            </a:ln>
          </p:spPr>
          <p:txBody>
            <a:bodyPr wrap="square" lIns="0" tIns="0" rIns="0" bIns="0" rtlCol="0"/>
            <a:lstStyle/>
            <a:p>
              <a:endParaRPr/>
            </a:p>
          </p:txBody>
        </p:sp>
        <p:sp>
          <p:nvSpPr>
            <p:cNvPr id="11099" name="object 11099"/>
            <p:cNvSpPr/>
            <p:nvPr/>
          </p:nvSpPr>
          <p:spPr>
            <a:xfrm>
              <a:off x="5909144" y="8526246"/>
              <a:ext cx="1270" cy="2540"/>
            </a:xfrm>
            <a:custGeom>
              <a:avLst/>
              <a:gdLst/>
              <a:ahLst/>
              <a:cxnLst/>
              <a:rect l="l" t="t" r="r" b="b"/>
              <a:pathLst>
                <a:path w="1270" h="2540">
                  <a:moveTo>
                    <a:pt x="1066" y="0"/>
                  </a:moveTo>
                  <a:lnTo>
                    <a:pt x="0" y="2171"/>
                  </a:lnTo>
                </a:path>
              </a:pathLst>
            </a:custGeom>
            <a:ln w="25399">
              <a:solidFill>
                <a:srgbClr val="FCE065"/>
              </a:solidFill>
            </a:ln>
          </p:spPr>
          <p:txBody>
            <a:bodyPr wrap="square" lIns="0" tIns="0" rIns="0" bIns="0" rtlCol="0"/>
            <a:lstStyle/>
            <a:p>
              <a:endParaRPr/>
            </a:p>
          </p:txBody>
        </p:sp>
        <p:sp>
          <p:nvSpPr>
            <p:cNvPr id="11100" name="object 11100"/>
            <p:cNvSpPr/>
            <p:nvPr/>
          </p:nvSpPr>
          <p:spPr>
            <a:xfrm>
              <a:off x="5895771" y="8501875"/>
              <a:ext cx="17145" cy="24765"/>
            </a:xfrm>
            <a:custGeom>
              <a:avLst/>
              <a:gdLst/>
              <a:ahLst/>
              <a:cxnLst/>
              <a:rect l="l" t="t" r="r" b="b"/>
              <a:pathLst>
                <a:path w="17145" h="24765">
                  <a:moveTo>
                    <a:pt x="2921" y="0"/>
                  </a:moveTo>
                  <a:lnTo>
                    <a:pt x="0" y="177"/>
                  </a:lnTo>
                  <a:lnTo>
                    <a:pt x="5972" y="10469"/>
                  </a:lnTo>
                  <a:lnTo>
                    <a:pt x="9897" y="17045"/>
                  </a:lnTo>
                  <a:lnTo>
                    <a:pt x="14439" y="24371"/>
                  </a:lnTo>
                  <a:lnTo>
                    <a:pt x="14909" y="23787"/>
                  </a:lnTo>
                  <a:lnTo>
                    <a:pt x="15544" y="23368"/>
                  </a:lnTo>
                  <a:lnTo>
                    <a:pt x="16556" y="23317"/>
                  </a:lnTo>
                  <a:lnTo>
                    <a:pt x="12006" y="16003"/>
                  </a:lnTo>
                  <a:lnTo>
                    <a:pt x="8202" y="9567"/>
                  </a:lnTo>
                  <a:lnTo>
                    <a:pt x="5168" y="4177"/>
                  </a:lnTo>
                  <a:lnTo>
                    <a:pt x="2921" y="0"/>
                  </a:lnTo>
                  <a:close/>
                </a:path>
              </a:pathLst>
            </a:custGeom>
            <a:solidFill>
              <a:srgbClr val="FAD543"/>
            </a:solidFill>
          </p:spPr>
          <p:txBody>
            <a:bodyPr wrap="square" lIns="0" tIns="0" rIns="0" bIns="0" rtlCol="0"/>
            <a:lstStyle/>
            <a:p>
              <a:endParaRPr/>
            </a:p>
          </p:txBody>
        </p:sp>
        <p:sp>
          <p:nvSpPr>
            <p:cNvPr id="11101" name="object 11101"/>
            <p:cNvSpPr/>
            <p:nvPr/>
          </p:nvSpPr>
          <p:spPr>
            <a:xfrm>
              <a:off x="5895771" y="8502053"/>
              <a:ext cx="14604" cy="24765"/>
            </a:xfrm>
            <a:custGeom>
              <a:avLst/>
              <a:gdLst/>
              <a:ahLst/>
              <a:cxnLst/>
              <a:rect l="l" t="t" r="r" b="b"/>
              <a:pathLst>
                <a:path w="14604" h="24765">
                  <a:moveTo>
                    <a:pt x="14439" y="24193"/>
                  </a:moveTo>
                  <a:lnTo>
                    <a:pt x="9897" y="16868"/>
                  </a:lnTo>
                  <a:lnTo>
                    <a:pt x="5972" y="10291"/>
                  </a:lnTo>
                  <a:lnTo>
                    <a:pt x="2670" y="4617"/>
                  </a:lnTo>
                  <a:lnTo>
                    <a:pt x="0" y="0"/>
                  </a:lnTo>
                </a:path>
              </a:pathLst>
            </a:custGeom>
            <a:ln w="25400">
              <a:solidFill>
                <a:srgbClr val="FAD852"/>
              </a:solidFill>
            </a:ln>
          </p:spPr>
          <p:txBody>
            <a:bodyPr wrap="square" lIns="0" tIns="0" rIns="0" bIns="0" rtlCol="0"/>
            <a:lstStyle/>
            <a:p>
              <a:endParaRPr/>
            </a:p>
          </p:txBody>
        </p:sp>
        <p:sp>
          <p:nvSpPr>
            <p:cNvPr id="11102" name="object 11102"/>
            <p:cNvSpPr/>
            <p:nvPr/>
          </p:nvSpPr>
          <p:spPr>
            <a:xfrm>
              <a:off x="5895771" y="8501875"/>
              <a:ext cx="3175" cy="635"/>
            </a:xfrm>
            <a:custGeom>
              <a:avLst/>
              <a:gdLst/>
              <a:ahLst/>
              <a:cxnLst/>
              <a:rect l="l" t="t" r="r" b="b"/>
              <a:pathLst>
                <a:path w="3175" h="634">
                  <a:moveTo>
                    <a:pt x="0" y="177"/>
                  </a:moveTo>
                  <a:lnTo>
                    <a:pt x="2921" y="0"/>
                  </a:lnTo>
                </a:path>
              </a:pathLst>
            </a:custGeom>
            <a:ln w="25400">
              <a:solidFill>
                <a:srgbClr val="F7D136"/>
              </a:solidFill>
            </a:ln>
          </p:spPr>
          <p:txBody>
            <a:bodyPr wrap="square" lIns="0" tIns="0" rIns="0" bIns="0" rtlCol="0"/>
            <a:lstStyle/>
            <a:p>
              <a:endParaRPr/>
            </a:p>
          </p:txBody>
        </p:sp>
        <p:sp>
          <p:nvSpPr>
            <p:cNvPr id="11103" name="object 11103"/>
            <p:cNvSpPr/>
            <p:nvPr/>
          </p:nvSpPr>
          <p:spPr>
            <a:xfrm>
              <a:off x="5898692" y="8501875"/>
              <a:ext cx="13970" cy="23495"/>
            </a:xfrm>
            <a:custGeom>
              <a:avLst/>
              <a:gdLst/>
              <a:ahLst/>
              <a:cxnLst/>
              <a:rect l="l" t="t" r="r" b="b"/>
              <a:pathLst>
                <a:path w="13970" h="23495">
                  <a:moveTo>
                    <a:pt x="0" y="0"/>
                  </a:moveTo>
                  <a:lnTo>
                    <a:pt x="2247" y="4177"/>
                  </a:lnTo>
                  <a:lnTo>
                    <a:pt x="5281" y="9567"/>
                  </a:lnTo>
                  <a:lnTo>
                    <a:pt x="9085" y="16003"/>
                  </a:lnTo>
                  <a:lnTo>
                    <a:pt x="13471" y="23046"/>
                  </a:lnTo>
                </a:path>
              </a:pathLst>
            </a:custGeom>
            <a:ln w="25400">
              <a:solidFill>
                <a:srgbClr val="FAD234"/>
              </a:solidFill>
            </a:ln>
          </p:spPr>
          <p:txBody>
            <a:bodyPr wrap="square" lIns="0" tIns="0" rIns="0" bIns="0" rtlCol="0"/>
            <a:lstStyle/>
            <a:p>
              <a:endParaRPr/>
            </a:p>
          </p:txBody>
        </p:sp>
        <p:sp>
          <p:nvSpPr>
            <p:cNvPr id="11104" name="object 11104"/>
            <p:cNvSpPr/>
            <p:nvPr/>
          </p:nvSpPr>
          <p:spPr>
            <a:xfrm>
              <a:off x="5910211" y="8525194"/>
              <a:ext cx="2540" cy="1270"/>
            </a:xfrm>
            <a:custGeom>
              <a:avLst/>
              <a:gdLst/>
              <a:ahLst/>
              <a:cxnLst/>
              <a:rect l="l" t="t" r="r" b="b"/>
              <a:pathLst>
                <a:path w="2539" h="1270">
                  <a:moveTo>
                    <a:pt x="2117" y="0"/>
                  </a:moveTo>
                  <a:lnTo>
                    <a:pt x="0" y="1052"/>
                  </a:lnTo>
                </a:path>
              </a:pathLst>
            </a:custGeom>
            <a:ln w="25400">
              <a:solidFill>
                <a:srgbClr val="FCDA50"/>
              </a:solidFill>
            </a:ln>
          </p:spPr>
          <p:txBody>
            <a:bodyPr wrap="square" lIns="0" tIns="0" rIns="0" bIns="0" rtlCol="0"/>
            <a:lstStyle/>
            <a:p>
              <a:endParaRPr/>
            </a:p>
          </p:txBody>
        </p:sp>
        <p:sp>
          <p:nvSpPr>
            <p:cNvPr id="11105" name="object 11105"/>
            <p:cNvSpPr/>
            <p:nvPr/>
          </p:nvSpPr>
          <p:spPr>
            <a:xfrm>
              <a:off x="5865177" y="8478266"/>
              <a:ext cx="24765" cy="25400"/>
            </a:xfrm>
            <a:custGeom>
              <a:avLst/>
              <a:gdLst/>
              <a:ahLst/>
              <a:cxnLst/>
              <a:rect l="l" t="t" r="r" b="b"/>
              <a:pathLst>
                <a:path w="24764" h="25400">
                  <a:moveTo>
                    <a:pt x="3543" y="0"/>
                  </a:moveTo>
                  <a:lnTo>
                    <a:pt x="2374" y="279"/>
                  </a:lnTo>
                  <a:lnTo>
                    <a:pt x="0" y="927"/>
                  </a:lnTo>
                  <a:lnTo>
                    <a:pt x="5723" y="6574"/>
                  </a:lnTo>
                  <a:lnTo>
                    <a:pt x="11128" y="12485"/>
                  </a:lnTo>
                  <a:lnTo>
                    <a:pt x="16252" y="18627"/>
                  </a:lnTo>
                  <a:lnTo>
                    <a:pt x="21132" y="24968"/>
                  </a:lnTo>
                  <a:lnTo>
                    <a:pt x="24396" y="24460"/>
                  </a:lnTo>
                  <a:lnTo>
                    <a:pt x="19797" y="18255"/>
                  </a:lnTo>
                  <a:lnTo>
                    <a:pt x="14803" y="12039"/>
                  </a:lnTo>
                  <a:lnTo>
                    <a:pt x="9393" y="5918"/>
                  </a:lnTo>
                  <a:lnTo>
                    <a:pt x="3543" y="0"/>
                  </a:lnTo>
                  <a:close/>
                </a:path>
              </a:pathLst>
            </a:custGeom>
            <a:solidFill>
              <a:srgbClr val="FADF7B"/>
            </a:solidFill>
          </p:spPr>
          <p:txBody>
            <a:bodyPr wrap="square" lIns="0" tIns="0" rIns="0" bIns="0" rtlCol="0"/>
            <a:lstStyle/>
            <a:p>
              <a:endParaRPr/>
            </a:p>
          </p:txBody>
        </p:sp>
        <p:sp>
          <p:nvSpPr>
            <p:cNvPr id="11106" name="object 11106"/>
            <p:cNvSpPr/>
            <p:nvPr/>
          </p:nvSpPr>
          <p:spPr>
            <a:xfrm>
              <a:off x="5865177" y="8479193"/>
              <a:ext cx="21590" cy="24130"/>
            </a:xfrm>
            <a:custGeom>
              <a:avLst/>
              <a:gdLst/>
              <a:ahLst/>
              <a:cxnLst/>
              <a:rect l="l" t="t" r="r" b="b"/>
              <a:pathLst>
                <a:path w="21589" h="24129">
                  <a:moveTo>
                    <a:pt x="21132" y="24041"/>
                  </a:moveTo>
                  <a:lnTo>
                    <a:pt x="16252" y="17700"/>
                  </a:lnTo>
                  <a:lnTo>
                    <a:pt x="11128" y="11558"/>
                  </a:lnTo>
                  <a:lnTo>
                    <a:pt x="5723" y="5647"/>
                  </a:lnTo>
                  <a:lnTo>
                    <a:pt x="0" y="0"/>
                  </a:lnTo>
                </a:path>
              </a:pathLst>
            </a:custGeom>
            <a:ln w="25400">
              <a:solidFill>
                <a:srgbClr val="FAE07F"/>
              </a:solidFill>
            </a:ln>
          </p:spPr>
          <p:txBody>
            <a:bodyPr wrap="square" lIns="0" tIns="0" rIns="0" bIns="0" rtlCol="0"/>
            <a:lstStyle/>
            <a:p>
              <a:endParaRPr/>
            </a:p>
          </p:txBody>
        </p:sp>
        <p:sp>
          <p:nvSpPr>
            <p:cNvPr id="11107" name="object 11107"/>
            <p:cNvSpPr/>
            <p:nvPr/>
          </p:nvSpPr>
          <p:spPr>
            <a:xfrm>
              <a:off x="5865177" y="8478266"/>
              <a:ext cx="3810" cy="1270"/>
            </a:xfrm>
            <a:custGeom>
              <a:avLst/>
              <a:gdLst/>
              <a:ahLst/>
              <a:cxnLst/>
              <a:rect l="l" t="t" r="r" b="b"/>
              <a:pathLst>
                <a:path w="3810" h="1270">
                  <a:moveTo>
                    <a:pt x="0" y="927"/>
                  </a:moveTo>
                  <a:lnTo>
                    <a:pt x="3543" y="0"/>
                  </a:lnTo>
                </a:path>
              </a:pathLst>
            </a:custGeom>
            <a:ln w="25400">
              <a:solidFill>
                <a:srgbClr val="F9DB76"/>
              </a:solidFill>
            </a:ln>
          </p:spPr>
          <p:txBody>
            <a:bodyPr wrap="square" lIns="0" tIns="0" rIns="0" bIns="0" rtlCol="0"/>
            <a:lstStyle/>
            <a:p>
              <a:endParaRPr/>
            </a:p>
          </p:txBody>
        </p:sp>
        <p:sp>
          <p:nvSpPr>
            <p:cNvPr id="11108" name="object 11108"/>
            <p:cNvSpPr/>
            <p:nvPr/>
          </p:nvSpPr>
          <p:spPr>
            <a:xfrm>
              <a:off x="5868721" y="8478266"/>
              <a:ext cx="20955" cy="24765"/>
            </a:xfrm>
            <a:custGeom>
              <a:avLst/>
              <a:gdLst/>
              <a:ahLst/>
              <a:cxnLst/>
              <a:rect l="l" t="t" r="r" b="b"/>
              <a:pathLst>
                <a:path w="20954" h="24765">
                  <a:moveTo>
                    <a:pt x="0" y="0"/>
                  </a:moveTo>
                  <a:lnTo>
                    <a:pt x="5849" y="5918"/>
                  </a:lnTo>
                  <a:lnTo>
                    <a:pt x="11260" y="12039"/>
                  </a:lnTo>
                  <a:lnTo>
                    <a:pt x="16253" y="18255"/>
                  </a:lnTo>
                  <a:lnTo>
                    <a:pt x="20853" y="24460"/>
                  </a:lnTo>
                </a:path>
              </a:pathLst>
            </a:custGeom>
            <a:ln w="25400">
              <a:solidFill>
                <a:srgbClr val="F9DD77"/>
              </a:solidFill>
            </a:ln>
          </p:spPr>
          <p:txBody>
            <a:bodyPr wrap="square" lIns="0" tIns="0" rIns="0" bIns="0" rtlCol="0"/>
            <a:lstStyle/>
            <a:p>
              <a:endParaRPr/>
            </a:p>
          </p:txBody>
        </p:sp>
        <p:sp>
          <p:nvSpPr>
            <p:cNvPr id="11109" name="object 11109"/>
            <p:cNvSpPr/>
            <p:nvPr/>
          </p:nvSpPr>
          <p:spPr>
            <a:xfrm>
              <a:off x="5886310" y="8502726"/>
              <a:ext cx="3810" cy="635"/>
            </a:xfrm>
            <a:custGeom>
              <a:avLst/>
              <a:gdLst/>
              <a:ahLst/>
              <a:cxnLst/>
              <a:rect l="l" t="t" r="r" b="b"/>
              <a:pathLst>
                <a:path w="3810" h="634">
                  <a:moveTo>
                    <a:pt x="3263" y="0"/>
                  </a:moveTo>
                  <a:lnTo>
                    <a:pt x="0" y="508"/>
                  </a:lnTo>
                </a:path>
              </a:pathLst>
            </a:custGeom>
            <a:ln w="25399">
              <a:solidFill>
                <a:srgbClr val="FBE37F"/>
              </a:solidFill>
            </a:ln>
          </p:spPr>
          <p:txBody>
            <a:bodyPr wrap="square" lIns="0" tIns="0" rIns="0" bIns="0" rtlCol="0"/>
            <a:lstStyle/>
            <a:p>
              <a:endParaRPr/>
            </a:p>
          </p:txBody>
        </p:sp>
        <p:sp>
          <p:nvSpPr>
            <p:cNvPr id="11110" name="object 11110"/>
            <p:cNvSpPr/>
            <p:nvPr/>
          </p:nvSpPr>
          <p:spPr>
            <a:xfrm>
              <a:off x="5868721" y="8477478"/>
              <a:ext cx="24130" cy="25400"/>
            </a:xfrm>
            <a:custGeom>
              <a:avLst/>
              <a:gdLst/>
              <a:ahLst/>
              <a:cxnLst/>
              <a:rect l="l" t="t" r="r" b="b"/>
              <a:pathLst>
                <a:path w="24129" h="25400">
                  <a:moveTo>
                    <a:pt x="3454" y="0"/>
                  </a:moveTo>
                  <a:lnTo>
                    <a:pt x="2311" y="228"/>
                  </a:lnTo>
                  <a:lnTo>
                    <a:pt x="0" y="787"/>
                  </a:lnTo>
                  <a:lnTo>
                    <a:pt x="5849" y="6705"/>
                  </a:lnTo>
                  <a:lnTo>
                    <a:pt x="11260" y="12826"/>
                  </a:lnTo>
                  <a:lnTo>
                    <a:pt x="16253" y="19043"/>
                  </a:lnTo>
                  <a:lnTo>
                    <a:pt x="20853" y="25247"/>
                  </a:lnTo>
                  <a:lnTo>
                    <a:pt x="24003" y="24853"/>
                  </a:lnTo>
                  <a:lnTo>
                    <a:pt x="19968" y="19034"/>
                  </a:lnTo>
                  <a:lnTo>
                    <a:pt x="15152" y="12826"/>
                  </a:lnTo>
                  <a:lnTo>
                    <a:pt x="9624" y="6419"/>
                  </a:lnTo>
                  <a:lnTo>
                    <a:pt x="3454" y="0"/>
                  </a:lnTo>
                  <a:close/>
                </a:path>
              </a:pathLst>
            </a:custGeom>
            <a:solidFill>
              <a:srgbClr val="F8DA6D"/>
            </a:solidFill>
          </p:spPr>
          <p:txBody>
            <a:bodyPr wrap="square" lIns="0" tIns="0" rIns="0" bIns="0" rtlCol="0"/>
            <a:lstStyle/>
            <a:p>
              <a:endParaRPr/>
            </a:p>
          </p:txBody>
        </p:sp>
        <p:sp>
          <p:nvSpPr>
            <p:cNvPr id="11111" name="object 11111"/>
            <p:cNvSpPr/>
            <p:nvPr/>
          </p:nvSpPr>
          <p:spPr>
            <a:xfrm>
              <a:off x="5868721" y="8478266"/>
              <a:ext cx="20955" cy="24765"/>
            </a:xfrm>
            <a:custGeom>
              <a:avLst/>
              <a:gdLst/>
              <a:ahLst/>
              <a:cxnLst/>
              <a:rect l="l" t="t" r="r" b="b"/>
              <a:pathLst>
                <a:path w="20954" h="24765">
                  <a:moveTo>
                    <a:pt x="20853" y="24460"/>
                  </a:moveTo>
                  <a:lnTo>
                    <a:pt x="16253" y="18255"/>
                  </a:lnTo>
                  <a:lnTo>
                    <a:pt x="11260" y="12039"/>
                  </a:lnTo>
                  <a:lnTo>
                    <a:pt x="5849" y="5918"/>
                  </a:lnTo>
                  <a:lnTo>
                    <a:pt x="0" y="0"/>
                  </a:lnTo>
                </a:path>
              </a:pathLst>
            </a:custGeom>
            <a:ln w="25400">
              <a:solidFill>
                <a:srgbClr val="F9DD77"/>
              </a:solidFill>
            </a:ln>
          </p:spPr>
          <p:txBody>
            <a:bodyPr wrap="square" lIns="0" tIns="0" rIns="0" bIns="0" rtlCol="0"/>
            <a:lstStyle/>
            <a:p>
              <a:endParaRPr/>
            </a:p>
          </p:txBody>
        </p:sp>
        <p:sp>
          <p:nvSpPr>
            <p:cNvPr id="11112" name="object 11112"/>
            <p:cNvSpPr/>
            <p:nvPr/>
          </p:nvSpPr>
          <p:spPr>
            <a:xfrm>
              <a:off x="5868721" y="8477478"/>
              <a:ext cx="3810" cy="1270"/>
            </a:xfrm>
            <a:custGeom>
              <a:avLst/>
              <a:gdLst/>
              <a:ahLst/>
              <a:cxnLst/>
              <a:rect l="l" t="t" r="r" b="b"/>
              <a:pathLst>
                <a:path w="3810" h="1270">
                  <a:moveTo>
                    <a:pt x="0" y="787"/>
                  </a:moveTo>
                  <a:lnTo>
                    <a:pt x="3454" y="0"/>
                  </a:lnTo>
                </a:path>
              </a:pathLst>
            </a:custGeom>
            <a:ln w="25399">
              <a:solidFill>
                <a:srgbClr val="F7D669"/>
              </a:solidFill>
            </a:ln>
          </p:spPr>
          <p:txBody>
            <a:bodyPr wrap="square" lIns="0" tIns="0" rIns="0" bIns="0" rtlCol="0"/>
            <a:lstStyle/>
            <a:p>
              <a:endParaRPr/>
            </a:p>
          </p:txBody>
        </p:sp>
        <p:sp>
          <p:nvSpPr>
            <p:cNvPr id="11113" name="object 11113"/>
            <p:cNvSpPr/>
            <p:nvPr/>
          </p:nvSpPr>
          <p:spPr>
            <a:xfrm>
              <a:off x="5872175" y="8477478"/>
              <a:ext cx="20955" cy="25400"/>
            </a:xfrm>
            <a:custGeom>
              <a:avLst/>
              <a:gdLst/>
              <a:ahLst/>
              <a:cxnLst/>
              <a:rect l="l" t="t" r="r" b="b"/>
              <a:pathLst>
                <a:path w="20954" h="25400">
                  <a:moveTo>
                    <a:pt x="0" y="0"/>
                  </a:moveTo>
                  <a:lnTo>
                    <a:pt x="6170" y="6419"/>
                  </a:lnTo>
                  <a:lnTo>
                    <a:pt x="11698" y="12826"/>
                  </a:lnTo>
                  <a:lnTo>
                    <a:pt x="16514" y="19034"/>
                  </a:lnTo>
                  <a:lnTo>
                    <a:pt x="20548" y="24853"/>
                  </a:lnTo>
                </a:path>
              </a:pathLst>
            </a:custGeom>
            <a:ln w="25400">
              <a:solidFill>
                <a:srgbClr val="F7D763"/>
              </a:solidFill>
            </a:ln>
          </p:spPr>
          <p:txBody>
            <a:bodyPr wrap="square" lIns="0" tIns="0" rIns="0" bIns="0" rtlCol="0"/>
            <a:lstStyle/>
            <a:p>
              <a:endParaRPr/>
            </a:p>
          </p:txBody>
        </p:sp>
        <p:sp>
          <p:nvSpPr>
            <p:cNvPr id="11114" name="object 11114"/>
            <p:cNvSpPr/>
            <p:nvPr/>
          </p:nvSpPr>
          <p:spPr>
            <a:xfrm>
              <a:off x="5889574" y="8502332"/>
              <a:ext cx="3175" cy="635"/>
            </a:xfrm>
            <a:custGeom>
              <a:avLst/>
              <a:gdLst/>
              <a:ahLst/>
              <a:cxnLst/>
              <a:rect l="l" t="t" r="r" b="b"/>
              <a:pathLst>
                <a:path w="3175" h="634">
                  <a:moveTo>
                    <a:pt x="3149" y="0"/>
                  </a:moveTo>
                  <a:lnTo>
                    <a:pt x="0" y="393"/>
                  </a:lnTo>
                </a:path>
              </a:pathLst>
            </a:custGeom>
            <a:ln w="25400">
              <a:solidFill>
                <a:srgbClr val="FADE71"/>
              </a:solidFill>
            </a:ln>
          </p:spPr>
          <p:txBody>
            <a:bodyPr wrap="square" lIns="0" tIns="0" rIns="0" bIns="0" rtlCol="0"/>
            <a:lstStyle/>
            <a:p>
              <a:endParaRPr/>
            </a:p>
          </p:txBody>
        </p:sp>
        <p:sp>
          <p:nvSpPr>
            <p:cNvPr id="11115" name="object 11115"/>
            <p:cNvSpPr/>
            <p:nvPr/>
          </p:nvSpPr>
          <p:spPr>
            <a:xfrm>
              <a:off x="5883884" y="8490305"/>
              <a:ext cx="12065" cy="12065"/>
            </a:xfrm>
            <a:custGeom>
              <a:avLst/>
              <a:gdLst/>
              <a:ahLst/>
              <a:cxnLst/>
              <a:rect l="l" t="t" r="r" b="b"/>
              <a:pathLst>
                <a:path w="12064" h="12065">
                  <a:moveTo>
                    <a:pt x="0" y="0"/>
                  </a:moveTo>
                  <a:lnTo>
                    <a:pt x="3454" y="4216"/>
                  </a:lnTo>
                  <a:lnTo>
                    <a:pt x="6438" y="8318"/>
                  </a:lnTo>
                  <a:lnTo>
                    <a:pt x="8839" y="12026"/>
                  </a:lnTo>
                  <a:lnTo>
                    <a:pt x="10883" y="11823"/>
                  </a:lnTo>
                  <a:lnTo>
                    <a:pt x="2578" y="101"/>
                  </a:lnTo>
                  <a:lnTo>
                    <a:pt x="1295" y="38"/>
                  </a:lnTo>
                  <a:lnTo>
                    <a:pt x="0" y="0"/>
                  </a:lnTo>
                  <a:close/>
                </a:path>
              </a:pathLst>
            </a:custGeom>
            <a:solidFill>
              <a:srgbClr val="F7D655"/>
            </a:solidFill>
          </p:spPr>
          <p:txBody>
            <a:bodyPr wrap="square" lIns="0" tIns="0" rIns="0" bIns="0" rtlCol="0"/>
            <a:lstStyle/>
            <a:p>
              <a:endParaRPr/>
            </a:p>
          </p:txBody>
        </p:sp>
        <p:sp>
          <p:nvSpPr>
            <p:cNvPr id="11116" name="object 11116"/>
            <p:cNvSpPr/>
            <p:nvPr/>
          </p:nvSpPr>
          <p:spPr>
            <a:xfrm>
              <a:off x="5883884" y="8490305"/>
              <a:ext cx="8890" cy="12065"/>
            </a:xfrm>
            <a:custGeom>
              <a:avLst/>
              <a:gdLst/>
              <a:ahLst/>
              <a:cxnLst/>
              <a:rect l="l" t="t" r="r" b="b"/>
              <a:pathLst>
                <a:path w="8889" h="12065">
                  <a:moveTo>
                    <a:pt x="8839" y="12026"/>
                  </a:moveTo>
                  <a:lnTo>
                    <a:pt x="0" y="0"/>
                  </a:lnTo>
                </a:path>
              </a:pathLst>
            </a:custGeom>
            <a:ln w="25400">
              <a:solidFill>
                <a:srgbClr val="F8D965"/>
              </a:solidFill>
            </a:ln>
          </p:spPr>
          <p:txBody>
            <a:bodyPr wrap="square" lIns="0" tIns="0" rIns="0" bIns="0" rtlCol="0"/>
            <a:lstStyle/>
            <a:p>
              <a:endParaRPr/>
            </a:p>
          </p:txBody>
        </p:sp>
        <p:sp>
          <p:nvSpPr>
            <p:cNvPr id="11117" name="object 11117"/>
            <p:cNvSpPr/>
            <p:nvPr/>
          </p:nvSpPr>
          <p:spPr>
            <a:xfrm>
              <a:off x="5883884" y="8490305"/>
              <a:ext cx="3810" cy="635"/>
            </a:xfrm>
            <a:custGeom>
              <a:avLst/>
              <a:gdLst/>
              <a:ahLst/>
              <a:cxnLst/>
              <a:rect l="l" t="t" r="r" b="b"/>
              <a:pathLst>
                <a:path w="3810" h="634">
                  <a:moveTo>
                    <a:pt x="0" y="0"/>
                  </a:moveTo>
                  <a:lnTo>
                    <a:pt x="3797" y="126"/>
                  </a:lnTo>
                </a:path>
              </a:pathLst>
            </a:custGeom>
            <a:ln w="25400">
              <a:solidFill>
                <a:srgbClr val="F7D353"/>
              </a:solidFill>
            </a:ln>
          </p:spPr>
          <p:txBody>
            <a:bodyPr wrap="square" lIns="0" tIns="0" rIns="0" bIns="0" rtlCol="0"/>
            <a:lstStyle/>
            <a:p>
              <a:endParaRPr/>
            </a:p>
          </p:txBody>
        </p:sp>
        <p:sp>
          <p:nvSpPr>
            <p:cNvPr id="11118" name="object 11118"/>
            <p:cNvSpPr/>
            <p:nvPr/>
          </p:nvSpPr>
          <p:spPr>
            <a:xfrm>
              <a:off x="5887681" y="8490432"/>
              <a:ext cx="8255" cy="12065"/>
            </a:xfrm>
            <a:custGeom>
              <a:avLst/>
              <a:gdLst/>
              <a:ahLst/>
              <a:cxnLst/>
              <a:rect l="l" t="t" r="r" b="b"/>
              <a:pathLst>
                <a:path w="8254" h="12065">
                  <a:moveTo>
                    <a:pt x="0" y="0"/>
                  </a:moveTo>
                  <a:lnTo>
                    <a:pt x="8089" y="11620"/>
                  </a:lnTo>
                </a:path>
              </a:pathLst>
            </a:custGeom>
            <a:ln w="25399">
              <a:solidFill>
                <a:srgbClr val="F7D246"/>
              </a:solidFill>
            </a:ln>
          </p:spPr>
          <p:txBody>
            <a:bodyPr wrap="square" lIns="0" tIns="0" rIns="0" bIns="0" rtlCol="0"/>
            <a:lstStyle/>
            <a:p>
              <a:endParaRPr/>
            </a:p>
          </p:txBody>
        </p:sp>
        <p:sp>
          <p:nvSpPr>
            <p:cNvPr id="11119" name="object 11119"/>
            <p:cNvSpPr/>
            <p:nvPr/>
          </p:nvSpPr>
          <p:spPr>
            <a:xfrm>
              <a:off x="5892723" y="8502053"/>
              <a:ext cx="3175" cy="635"/>
            </a:xfrm>
            <a:custGeom>
              <a:avLst/>
              <a:gdLst/>
              <a:ahLst/>
              <a:cxnLst/>
              <a:rect l="l" t="t" r="r" b="b"/>
              <a:pathLst>
                <a:path w="3175" h="634">
                  <a:moveTo>
                    <a:pt x="3047" y="0"/>
                  </a:moveTo>
                  <a:lnTo>
                    <a:pt x="0" y="279"/>
                  </a:lnTo>
                </a:path>
              </a:pathLst>
            </a:custGeom>
            <a:ln w="25400">
              <a:solidFill>
                <a:srgbClr val="F9D758"/>
              </a:solidFill>
            </a:ln>
          </p:spPr>
          <p:txBody>
            <a:bodyPr wrap="square" lIns="0" tIns="0" rIns="0" bIns="0" rtlCol="0"/>
            <a:lstStyle/>
            <a:p>
              <a:endParaRPr/>
            </a:p>
          </p:txBody>
        </p:sp>
        <p:sp>
          <p:nvSpPr>
            <p:cNvPr id="11120" name="object 11120"/>
            <p:cNvSpPr/>
            <p:nvPr/>
          </p:nvSpPr>
          <p:spPr>
            <a:xfrm>
              <a:off x="5887681" y="8490331"/>
              <a:ext cx="11430" cy="12065"/>
            </a:xfrm>
            <a:custGeom>
              <a:avLst/>
              <a:gdLst/>
              <a:ahLst/>
              <a:cxnLst/>
              <a:rect l="l" t="t" r="r" b="b"/>
              <a:pathLst>
                <a:path w="11429" h="12065">
                  <a:moveTo>
                    <a:pt x="0" y="101"/>
                  </a:moveTo>
                  <a:lnTo>
                    <a:pt x="3441" y="4419"/>
                  </a:lnTo>
                  <a:lnTo>
                    <a:pt x="6210" y="8407"/>
                  </a:lnTo>
                  <a:lnTo>
                    <a:pt x="8089" y="11722"/>
                  </a:lnTo>
                  <a:lnTo>
                    <a:pt x="9080" y="11645"/>
                  </a:lnTo>
                  <a:lnTo>
                    <a:pt x="11010" y="11544"/>
                  </a:lnTo>
                  <a:lnTo>
                    <a:pt x="7845" y="6255"/>
                  </a:lnTo>
                  <a:lnTo>
                    <a:pt x="3456" y="127"/>
                  </a:lnTo>
                  <a:lnTo>
                    <a:pt x="1206" y="127"/>
                  </a:lnTo>
                  <a:lnTo>
                    <a:pt x="0" y="101"/>
                  </a:lnTo>
                  <a:close/>
                </a:path>
                <a:path w="11429" h="12065">
                  <a:moveTo>
                    <a:pt x="3365" y="0"/>
                  </a:moveTo>
                  <a:lnTo>
                    <a:pt x="2349" y="114"/>
                  </a:lnTo>
                  <a:lnTo>
                    <a:pt x="1206" y="127"/>
                  </a:lnTo>
                  <a:lnTo>
                    <a:pt x="3456" y="127"/>
                  </a:lnTo>
                  <a:close/>
                </a:path>
              </a:pathLst>
            </a:custGeom>
            <a:solidFill>
              <a:srgbClr val="F7CF32"/>
            </a:solidFill>
          </p:spPr>
          <p:txBody>
            <a:bodyPr wrap="square" lIns="0" tIns="0" rIns="0" bIns="0" rtlCol="0"/>
            <a:lstStyle/>
            <a:p>
              <a:endParaRPr/>
            </a:p>
          </p:txBody>
        </p:sp>
        <p:sp>
          <p:nvSpPr>
            <p:cNvPr id="11121" name="object 11121"/>
            <p:cNvSpPr/>
            <p:nvPr/>
          </p:nvSpPr>
          <p:spPr>
            <a:xfrm>
              <a:off x="5887681" y="8490432"/>
              <a:ext cx="8255" cy="12065"/>
            </a:xfrm>
            <a:custGeom>
              <a:avLst/>
              <a:gdLst/>
              <a:ahLst/>
              <a:cxnLst/>
              <a:rect l="l" t="t" r="r" b="b"/>
              <a:pathLst>
                <a:path w="8254" h="12065">
                  <a:moveTo>
                    <a:pt x="8089" y="11620"/>
                  </a:moveTo>
                  <a:lnTo>
                    <a:pt x="0" y="0"/>
                  </a:lnTo>
                </a:path>
              </a:pathLst>
            </a:custGeom>
            <a:ln w="25399">
              <a:solidFill>
                <a:srgbClr val="F7D246"/>
              </a:solidFill>
            </a:ln>
          </p:spPr>
          <p:txBody>
            <a:bodyPr wrap="square" lIns="0" tIns="0" rIns="0" bIns="0" rtlCol="0"/>
            <a:lstStyle/>
            <a:p>
              <a:endParaRPr/>
            </a:p>
          </p:txBody>
        </p:sp>
        <p:sp>
          <p:nvSpPr>
            <p:cNvPr id="11122" name="object 11122"/>
            <p:cNvSpPr/>
            <p:nvPr/>
          </p:nvSpPr>
          <p:spPr>
            <a:xfrm>
              <a:off x="5887681" y="8486198"/>
              <a:ext cx="3810" cy="17145"/>
            </a:xfrm>
            <a:custGeom>
              <a:avLst/>
              <a:gdLst/>
              <a:ahLst/>
              <a:cxnLst/>
              <a:rect l="l" t="t" r="r" b="b"/>
              <a:pathLst>
                <a:path w="3810" h="17145">
                  <a:moveTo>
                    <a:pt x="0" y="0"/>
                  </a:moveTo>
                  <a:lnTo>
                    <a:pt x="0" y="16933"/>
                  </a:lnTo>
                  <a:lnTo>
                    <a:pt x="3365" y="16933"/>
                  </a:lnTo>
                  <a:lnTo>
                    <a:pt x="3365" y="4129"/>
                  </a:lnTo>
                  <a:lnTo>
                    <a:pt x="0" y="0"/>
                  </a:lnTo>
                  <a:close/>
                </a:path>
              </a:pathLst>
            </a:custGeom>
            <a:solidFill>
              <a:srgbClr val="F5CC2D"/>
            </a:solidFill>
          </p:spPr>
          <p:txBody>
            <a:bodyPr wrap="square" lIns="0" tIns="0" rIns="0" bIns="0" rtlCol="0"/>
            <a:lstStyle/>
            <a:p>
              <a:endParaRPr/>
            </a:p>
          </p:txBody>
        </p:sp>
        <p:sp>
          <p:nvSpPr>
            <p:cNvPr id="11123" name="object 11123"/>
            <p:cNvSpPr/>
            <p:nvPr/>
          </p:nvSpPr>
          <p:spPr>
            <a:xfrm>
              <a:off x="5891047" y="8490331"/>
              <a:ext cx="8255" cy="12065"/>
            </a:xfrm>
            <a:custGeom>
              <a:avLst/>
              <a:gdLst/>
              <a:ahLst/>
              <a:cxnLst/>
              <a:rect l="l" t="t" r="r" b="b"/>
              <a:pathLst>
                <a:path w="8254" h="12065">
                  <a:moveTo>
                    <a:pt x="0" y="0"/>
                  </a:moveTo>
                  <a:lnTo>
                    <a:pt x="7645" y="11544"/>
                  </a:lnTo>
                </a:path>
              </a:pathLst>
            </a:custGeom>
            <a:ln w="25400">
              <a:solidFill>
                <a:srgbClr val="F6CB1E"/>
              </a:solidFill>
            </a:ln>
          </p:spPr>
          <p:txBody>
            <a:bodyPr wrap="square" lIns="0" tIns="0" rIns="0" bIns="0" rtlCol="0"/>
            <a:lstStyle/>
            <a:p>
              <a:endParaRPr/>
            </a:p>
          </p:txBody>
        </p:sp>
        <p:sp>
          <p:nvSpPr>
            <p:cNvPr id="11124" name="object 11124"/>
            <p:cNvSpPr/>
            <p:nvPr/>
          </p:nvSpPr>
          <p:spPr>
            <a:xfrm>
              <a:off x="5895771" y="8501875"/>
              <a:ext cx="3175" cy="635"/>
            </a:xfrm>
            <a:custGeom>
              <a:avLst/>
              <a:gdLst/>
              <a:ahLst/>
              <a:cxnLst/>
              <a:rect l="l" t="t" r="r" b="b"/>
              <a:pathLst>
                <a:path w="3175" h="634">
                  <a:moveTo>
                    <a:pt x="2921" y="0"/>
                  </a:moveTo>
                  <a:lnTo>
                    <a:pt x="0" y="177"/>
                  </a:lnTo>
                </a:path>
              </a:pathLst>
            </a:custGeom>
            <a:ln w="25400">
              <a:solidFill>
                <a:srgbClr val="F7D136"/>
              </a:solidFill>
            </a:ln>
          </p:spPr>
          <p:txBody>
            <a:bodyPr wrap="square" lIns="0" tIns="0" rIns="0" bIns="0" rtlCol="0"/>
            <a:lstStyle/>
            <a:p>
              <a:endParaRPr/>
            </a:p>
          </p:txBody>
        </p:sp>
        <p:sp>
          <p:nvSpPr>
            <p:cNvPr id="11125" name="object 11125"/>
            <p:cNvSpPr/>
            <p:nvPr/>
          </p:nvSpPr>
          <p:spPr>
            <a:xfrm>
              <a:off x="5872175" y="8476805"/>
              <a:ext cx="15875" cy="13970"/>
            </a:xfrm>
            <a:custGeom>
              <a:avLst/>
              <a:gdLst/>
              <a:ahLst/>
              <a:cxnLst/>
              <a:rect l="l" t="t" r="r" b="b"/>
              <a:pathLst>
                <a:path w="15875" h="13970">
                  <a:moveTo>
                    <a:pt x="3365" y="0"/>
                  </a:moveTo>
                  <a:lnTo>
                    <a:pt x="1143" y="419"/>
                  </a:lnTo>
                  <a:lnTo>
                    <a:pt x="0" y="673"/>
                  </a:lnTo>
                  <a:lnTo>
                    <a:pt x="4305" y="4902"/>
                  </a:lnTo>
                  <a:lnTo>
                    <a:pt x="8242" y="9270"/>
                  </a:lnTo>
                  <a:lnTo>
                    <a:pt x="11709" y="13500"/>
                  </a:lnTo>
                  <a:lnTo>
                    <a:pt x="14287" y="13601"/>
                  </a:lnTo>
                  <a:lnTo>
                    <a:pt x="15506" y="13627"/>
                  </a:lnTo>
                  <a:lnTo>
                    <a:pt x="12052" y="9296"/>
                  </a:lnTo>
                  <a:lnTo>
                    <a:pt x="7937" y="4648"/>
                  </a:lnTo>
                  <a:lnTo>
                    <a:pt x="3365" y="0"/>
                  </a:lnTo>
                  <a:close/>
                </a:path>
              </a:pathLst>
            </a:custGeom>
            <a:solidFill>
              <a:srgbClr val="F6D251"/>
            </a:solidFill>
          </p:spPr>
          <p:txBody>
            <a:bodyPr wrap="square" lIns="0" tIns="0" rIns="0" bIns="0" rtlCol="0"/>
            <a:lstStyle/>
            <a:p>
              <a:endParaRPr/>
            </a:p>
          </p:txBody>
        </p:sp>
        <p:sp>
          <p:nvSpPr>
            <p:cNvPr id="11126" name="object 11126"/>
            <p:cNvSpPr/>
            <p:nvPr/>
          </p:nvSpPr>
          <p:spPr>
            <a:xfrm>
              <a:off x="5872175" y="8477478"/>
              <a:ext cx="12065" cy="13335"/>
            </a:xfrm>
            <a:custGeom>
              <a:avLst/>
              <a:gdLst/>
              <a:ahLst/>
              <a:cxnLst/>
              <a:rect l="l" t="t" r="r" b="b"/>
              <a:pathLst>
                <a:path w="12064" h="13334">
                  <a:moveTo>
                    <a:pt x="11709" y="12826"/>
                  </a:moveTo>
                  <a:lnTo>
                    <a:pt x="8242" y="8597"/>
                  </a:lnTo>
                  <a:lnTo>
                    <a:pt x="4305" y="4229"/>
                  </a:lnTo>
                  <a:lnTo>
                    <a:pt x="0" y="0"/>
                  </a:lnTo>
                </a:path>
              </a:pathLst>
            </a:custGeom>
            <a:ln w="25400">
              <a:solidFill>
                <a:srgbClr val="F7D661"/>
              </a:solidFill>
            </a:ln>
          </p:spPr>
          <p:txBody>
            <a:bodyPr wrap="square" lIns="0" tIns="0" rIns="0" bIns="0" rtlCol="0"/>
            <a:lstStyle/>
            <a:p>
              <a:endParaRPr/>
            </a:p>
          </p:txBody>
        </p:sp>
        <p:sp>
          <p:nvSpPr>
            <p:cNvPr id="11127" name="object 11127"/>
            <p:cNvSpPr/>
            <p:nvPr/>
          </p:nvSpPr>
          <p:spPr>
            <a:xfrm>
              <a:off x="5872175" y="8476805"/>
              <a:ext cx="3810" cy="1270"/>
            </a:xfrm>
            <a:custGeom>
              <a:avLst/>
              <a:gdLst/>
              <a:ahLst/>
              <a:cxnLst/>
              <a:rect l="l" t="t" r="r" b="b"/>
              <a:pathLst>
                <a:path w="3810" h="1270">
                  <a:moveTo>
                    <a:pt x="0" y="673"/>
                  </a:moveTo>
                  <a:lnTo>
                    <a:pt x="3365" y="0"/>
                  </a:lnTo>
                </a:path>
              </a:pathLst>
            </a:custGeom>
            <a:ln w="25399">
              <a:solidFill>
                <a:srgbClr val="F5D250"/>
              </a:solidFill>
            </a:ln>
          </p:spPr>
          <p:txBody>
            <a:bodyPr wrap="square" lIns="0" tIns="0" rIns="0" bIns="0" rtlCol="0"/>
            <a:lstStyle/>
            <a:p>
              <a:endParaRPr/>
            </a:p>
          </p:txBody>
        </p:sp>
        <p:sp>
          <p:nvSpPr>
            <p:cNvPr id="11128" name="object 11128"/>
            <p:cNvSpPr/>
            <p:nvPr/>
          </p:nvSpPr>
          <p:spPr>
            <a:xfrm>
              <a:off x="5875540" y="8476805"/>
              <a:ext cx="12700" cy="13970"/>
            </a:xfrm>
            <a:custGeom>
              <a:avLst/>
              <a:gdLst/>
              <a:ahLst/>
              <a:cxnLst/>
              <a:rect l="l" t="t" r="r" b="b"/>
              <a:pathLst>
                <a:path w="12700" h="13970">
                  <a:moveTo>
                    <a:pt x="0" y="0"/>
                  </a:moveTo>
                  <a:lnTo>
                    <a:pt x="4571" y="4648"/>
                  </a:lnTo>
                  <a:lnTo>
                    <a:pt x="8686" y="9296"/>
                  </a:lnTo>
                  <a:lnTo>
                    <a:pt x="12141" y="13627"/>
                  </a:lnTo>
                </a:path>
              </a:pathLst>
            </a:custGeom>
            <a:ln w="25399">
              <a:solidFill>
                <a:srgbClr val="F5CF41"/>
              </a:solidFill>
            </a:ln>
          </p:spPr>
          <p:txBody>
            <a:bodyPr wrap="square" lIns="0" tIns="0" rIns="0" bIns="0" rtlCol="0"/>
            <a:lstStyle/>
            <a:p>
              <a:endParaRPr/>
            </a:p>
          </p:txBody>
        </p:sp>
        <p:sp>
          <p:nvSpPr>
            <p:cNvPr id="11129" name="object 11129"/>
            <p:cNvSpPr/>
            <p:nvPr/>
          </p:nvSpPr>
          <p:spPr>
            <a:xfrm>
              <a:off x="5883884" y="8490305"/>
              <a:ext cx="3810" cy="635"/>
            </a:xfrm>
            <a:custGeom>
              <a:avLst/>
              <a:gdLst/>
              <a:ahLst/>
              <a:cxnLst/>
              <a:rect l="l" t="t" r="r" b="b"/>
              <a:pathLst>
                <a:path w="3810" h="634">
                  <a:moveTo>
                    <a:pt x="3797" y="126"/>
                  </a:moveTo>
                  <a:lnTo>
                    <a:pt x="0" y="0"/>
                  </a:lnTo>
                </a:path>
              </a:pathLst>
            </a:custGeom>
            <a:ln w="25400">
              <a:solidFill>
                <a:srgbClr val="F7D353"/>
              </a:solidFill>
            </a:ln>
          </p:spPr>
          <p:txBody>
            <a:bodyPr wrap="square" lIns="0" tIns="0" rIns="0" bIns="0" rtlCol="0"/>
            <a:lstStyle/>
            <a:p>
              <a:endParaRPr/>
            </a:p>
          </p:txBody>
        </p:sp>
        <p:sp>
          <p:nvSpPr>
            <p:cNvPr id="11130" name="object 11130"/>
            <p:cNvSpPr/>
            <p:nvPr/>
          </p:nvSpPr>
          <p:spPr>
            <a:xfrm>
              <a:off x="5875540" y="8476259"/>
              <a:ext cx="15875" cy="14604"/>
            </a:xfrm>
            <a:custGeom>
              <a:avLst/>
              <a:gdLst/>
              <a:ahLst/>
              <a:cxnLst/>
              <a:rect l="l" t="t" r="r" b="b"/>
              <a:pathLst>
                <a:path w="15875" h="14604">
                  <a:moveTo>
                    <a:pt x="3289" y="0"/>
                  </a:moveTo>
                  <a:lnTo>
                    <a:pt x="1117" y="330"/>
                  </a:lnTo>
                  <a:lnTo>
                    <a:pt x="0" y="546"/>
                  </a:lnTo>
                  <a:lnTo>
                    <a:pt x="4571" y="5194"/>
                  </a:lnTo>
                  <a:lnTo>
                    <a:pt x="8686" y="9842"/>
                  </a:lnTo>
                  <a:lnTo>
                    <a:pt x="12141" y="14173"/>
                  </a:lnTo>
                  <a:lnTo>
                    <a:pt x="13347" y="14198"/>
                  </a:lnTo>
                  <a:lnTo>
                    <a:pt x="14603" y="14173"/>
                  </a:lnTo>
                  <a:lnTo>
                    <a:pt x="15506" y="14071"/>
                  </a:lnTo>
                  <a:lnTo>
                    <a:pt x="9895" y="7183"/>
                  </a:lnTo>
                  <a:lnTo>
                    <a:pt x="3611" y="330"/>
                  </a:lnTo>
                  <a:lnTo>
                    <a:pt x="3289" y="0"/>
                  </a:lnTo>
                  <a:close/>
                </a:path>
              </a:pathLst>
            </a:custGeom>
            <a:solidFill>
              <a:srgbClr val="F5CC2B"/>
            </a:solidFill>
          </p:spPr>
          <p:txBody>
            <a:bodyPr wrap="square" lIns="0" tIns="0" rIns="0" bIns="0" rtlCol="0"/>
            <a:lstStyle/>
            <a:p>
              <a:endParaRPr/>
            </a:p>
          </p:txBody>
        </p:sp>
        <p:sp>
          <p:nvSpPr>
            <p:cNvPr id="11131" name="object 11131"/>
            <p:cNvSpPr/>
            <p:nvPr/>
          </p:nvSpPr>
          <p:spPr>
            <a:xfrm>
              <a:off x="5875540" y="8476805"/>
              <a:ext cx="12700" cy="13970"/>
            </a:xfrm>
            <a:custGeom>
              <a:avLst/>
              <a:gdLst/>
              <a:ahLst/>
              <a:cxnLst/>
              <a:rect l="l" t="t" r="r" b="b"/>
              <a:pathLst>
                <a:path w="12700" h="13970">
                  <a:moveTo>
                    <a:pt x="12141" y="13627"/>
                  </a:moveTo>
                  <a:lnTo>
                    <a:pt x="8686" y="9296"/>
                  </a:lnTo>
                  <a:lnTo>
                    <a:pt x="4571" y="4648"/>
                  </a:lnTo>
                  <a:lnTo>
                    <a:pt x="0" y="0"/>
                  </a:lnTo>
                </a:path>
              </a:pathLst>
            </a:custGeom>
            <a:ln w="25399">
              <a:solidFill>
                <a:srgbClr val="F5CF41"/>
              </a:solidFill>
            </a:ln>
          </p:spPr>
          <p:txBody>
            <a:bodyPr wrap="square" lIns="0" tIns="0" rIns="0" bIns="0" rtlCol="0"/>
            <a:lstStyle/>
            <a:p>
              <a:endParaRPr/>
            </a:p>
          </p:txBody>
        </p:sp>
        <p:sp>
          <p:nvSpPr>
            <p:cNvPr id="11132" name="object 11132"/>
            <p:cNvSpPr/>
            <p:nvPr/>
          </p:nvSpPr>
          <p:spPr>
            <a:xfrm>
              <a:off x="5875540" y="8476259"/>
              <a:ext cx="3810" cy="635"/>
            </a:xfrm>
            <a:custGeom>
              <a:avLst/>
              <a:gdLst/>
              <a:ahLst/>
              <a:cxnLst/>
              <a:rect l="l" t="t" r="r" b="b"/>
              <a:pathLst>
                <a:path w="3810" h="634">
                  <a:moveTo>
                    <a:pt x="0" y="546"/>
                  </a:moveTo>
                  <a:lnTo>
                    <a:pt x="3289" y="0"/>
                  </a:lnTo>
                </a:path>
              </a:pathLst>
            </a:custGeom>
            <a:ln w="25400">
              <a:solidFill>
                <a:srgbClr val="F4CB29"/>
              </a:solidFill>
            </a:ln>
          </p:spPr>
          <p:txBody>
            <a:bodyPr wrap="square" lIns="0" tIns="0" rIns="0" bIns="0" rtlCol="0"/>
            <a:lstStyle/>
            <a:p>
              <a:endParaRPr/>
            </a:p>
          </p:txBody>
        </p:sp>
        <p:sp>
          <p:nvSpPr>
            <p:cNvPr id="11133" name="object 11133"/>
            <p:cNvSpPr/>
            <p:nvPr/>
          </p:nvSpPr>
          <p:spPr>
            <a:xfrm>
              <a:off x="5878830" y="8476259"/>
              <a:ext cx="12700" cy="14604"/>
            </a:xfrm>
            <a:custGeom>
              <a:avLst/>
              <a:gdLst/>
              <a:ahLst/>
              <a:cxnLst/>
              <a:rect l="l" t="t" r="r" b="b"/>
              <a:pathLst>
                <a:path w="12700" h="14604">
                  <a:moveTo>
                    <a:pt x="0" y="0"/>
                  </a:moveTo>
                  <a:lnTo>
                    <a:pt x="395" y="405"/>
                  </a:lnTo>
                </a:path>
                <a:path w="12700" h="14604">
                  <a:moveTo>
                    <a:pt x="12187" y="14032"/>
                  </a:moveTo>
                  <a:lnTo>
                    <a:pt x="12217" y="14071"/>
                  </a:lnTo>
                </a:path>
              </a:pathLst>
            </a:custGeom>
            <a:ln w="25400">
              <a:solidFill>
                <a:srgbClr val="F4C815"/>
              </a:solidFill>
            </a:ln>
          </p:spPr>
          <p:txBody>
            <a:bodyPr wrap="square" lIns="0" tIns="0" rIns="0" bIns="0" rtlCol="0"/>
            <a:lstStyle/>
            <a:p>
              <a:endParaRPr/>
            </a:p>
          </p:txBody>
        </p:sp>
        <p:sp>
          <p:nvSpPr>
            <p:cNvPr id="11134" name="object 11134"/>
            <p:cNvSpPr/>
            <p:nvPr/>
          </p:nvSpPr>
          <p:spPr>
            <a:xfrm>
              <a:off x="5887681" y="8486198"/>
              <a:ext cx="3810" cy="17145"/>
            </a:xfrm>
            <a:custGeom>
              <a:avLst/>
              <a:gdLst/>
              <a:ahLst/>
              <a:cxnLst/>
              <a:rect l="l" t="t" r="r" b="b"/>
              <a:pathLst>
                <a:path w="3810" h="17145">
                  <a:moveTo>
                    <a:pt x="0" y="0"/>
                  </a:moveTo>
                  <a:lnTo>
                    <a:pt x="0" y="16933"/>
                  </a:lnTo>
                  <a:lnTo>
                    <a:pt x="3365" y="16933"/>
                  </a:lnTo>
                  <a:lnTo>
                    <a:pt x="3365" y="4129"/>
                  </a:lnTo>
                  <a:lnTo>
                    <a:pt x="0" y="0"/>
                  </a:lnTo>
                  <a:close/>
                </a:path>
              </a:pathLst>
            </a:custGeom>
            <a:solidFill>
              <a:srgbClr val="F5CC2D"/>
            </a:solidFill>
          </p:spPr>
          <p:txBody>
            <a:bodyPr wrap="square" lIns="0" tIns="0" rIns="0" bIns="0" rtlCol="0"/>
            <a:lstStyle/>
            <a:p>
              <a:endParaRPr/>
            </a:p>
          </p:txBody>
        </p:sp>
        <p:sp>
          <p:nvSpPr>
            <p:cNvPr id="11135" name="object 11135"/>
            <p:cNvSpPr/>
            <p:nvPr/>
          </p:nvSpPr>
          <p:spPr>
            <a:xfrm>
              <a:off x="5787580" y="8479371"/>
              <a:ext cx="37465" cy="19050"/>
            </a:xfrm>
            <a:custGeom>
              <a:avLst/>
              <a:gdLst/>
              <a:ahLst/>
              <a:cxnLst/>
              <a:rect l="l" t="t" r="r" b="b"/>
              <a:pathLst>
                <a:path w="37464" h="19050">
                  <a:moveTo>
                    <a:pt x="0" y="0"/>
                  </a:moveTo>
                  <a:lnTo>
                    <a:pt x="88" y="1752"/>
                  </a:lnTo>
                  <a:lnTo>
                    <a:pt x="393" y="3070"/>
                  </a:lnTo>
                  <a:lnTo>
                    <a:pt x="9574" y="6263"/>
                  </a:lnTo>
                  <a:lnTo>
                    <a:pt x="18564" y="9979"/>
                  </a:lnTo>
                  <a:lnTo>
                    <a:pt x="27034" y="14064"/>
                  </a:lnTo>
                  <a:lnTo>
                    <a:pt x="35293" y="18668"/>
                  </a:lnTo>
                  <a:lnTo>
                    <a:pt x="37363" y="17437"/>
                  </a:lnTo>
                  <a:lnTo>
                    <a:pt x="28542" y="12535"/>
                  </a:lnTo>
                  <a:lnTo>
                    <a:pt x="19357" y="7961"/>
                  </a:lnTo>
                  <a:lnTo>
                    <a:pt x="9834" y="3765"/>
                  </a:lnTo>
                  <a:lnTo>
                    <a:pt x="0" y="0"/>
                  </a:lnTo>
                  <a:close/>
                </a:path>
              </a:pathLst>
            </a:custGeom>
            <a:solidFill>
              <a:srgbClr val="FDD440"/>
            </a:solidFill>
          </p:spPr>
          <p:txBody>
            <a:bodyPr wrap="square" lIns="0" tIns="0" rIns="0" bIns="0" rtlCol="0"/>
            <a:lstStyle/>
            <a:p>
              <a:endParaRPr/>
            </a:p>
          </p:txBody>
        </p:sp>
        <p:sp>
          <p:nvSpPr>
            <p:cNvPr id="11136" name="object 11136"/>
            <p:cNvSpPr/>
            <p:nvPr/>
          </p:nvSpPr>
          <p:spPr>
            <a:xfrm>
              <a:off x="5822873" y="8496808"/>
              <a:ext cx="2540" cy="1270"/>
            </a:xfrm>
            <a:custGeom>
              <a:avLst/>
              <a:gdLst/>
              <a:ahLst/>
              <a:cxnLst/>
              <a:rect l="l" t="t" r="r" b="b"/>
              <a:pathLst>
                <a:path w="2539" h="1270">
                  <a:moveTo>
                    <a:pt x="0" y="1231"/>
                  </a:moveTo>
                  <a:lnTo>
                    <a:pt x="2070" y="0"/>
                  </a:lnTo>
                </a:path>
              </a:pathLst>
            </a:custGeom>
            <a:ln w="25400">
              <a:solidFill>
                <a:srgbClr val="FFD942"/>
              </a:solidFill>
            </a:ln>
          </p:spPr>
          <p:txBody>
            <a:bodyPr wrap="square" lIns="0" tIns="0" rIns="0" bIns="0" rtlCol="0"/>
            <a:lstStyle/>
            <a:p>
              <a:endParaRPr/>
            </a:p>
          </p:txBody>
        </p:sp>
        <p:sp>
          <p:nvSpPr>
            <p:cNvPr id="11137" name="object 11137"/>
            <p:cNvSpPr/>
            <p:nvPr/>
          </p:nvSpPr>
          <p:spPr>
            <a:xfrm>
              <a:off x="5787580" y="8479371"/>
              <a:ext cx="37465" cy="17780"/>
            </a:xfrm>
            <a:custGeom>
              <a:avLst/>
              <a:gdLst/>
              <a:ahLst/>
              <a:cxnLst/>
              <a:rect l="l" t="t" r="r" b="b"/>
              <a:pathLst>
                <a:path w="37464" h="17779">
                  <a:moveTo>
                    <a:pt x="37363" y="17437"/>
                  </a:moveTo>
                  <a:lnTo>
                    <a:pt x="28542" y="12535"/>
                  </a:lnTo>
                  <a:lnTo>
                    <a:pt x="19357" y="7961"/>
                  </a:lnTo>
                  <a:lnTo>
                    <a:pt x="9834" y="3765"/>
                  </a:lnTo>
                  <a:lnTo>
                    <a:pt x="0" y="0"/>
                  </a:lnTo>
                </a:path>
              </a:pathLst>
            </a:custGeom>
            <a:ln w="25400">
              <a:solidFill>
                <a:srgbClr val="FDD540"/>
              </a:solidFill>
            </a:ln>
          </p:spPr>
          <p:txBody>
            <a:bodyPr wrap="square" lIns="0" tIns="0" rIns="0" bIns="0" rtlCol="0"/>
            <a:lstStyle/>
            <a:p>
              <a:endParaRPr/>
            </a:p>
          </p:txBody>
        </p:sp>
        <p:sp>
          <p:nvSpPr>
            <p:cNvPr id="11138" name="object 11138"/>
            <p:cNvSpPr/>
            <p:nvPr/>
          </p:nvSpPr>
          <p:spPr>
            <a:xfrm>
              <a:off x="5787580" y="8479371"/>
              <a:ext cx="635" cy="3175"/>
            </a:xfrm>
            <a:custGeom>
              <a:avLst/>
              <a:gdLst/>
              <a:ahLst/>
              <a:cxnLst/>
              <a:rect l="l" t="t" r="r" b="b"/>
              <a:pathLst>
                <a:path w="635" h="3175">
                  <a:moveTo>
                    <a:pt x="0" y="0"/>
                  </a:moveTo>
                  <a:lnTo>
                    <a:pt x="393" y="3070"/>
                  </a:lnTo>
                </a:path>
              </a:pathLst>
            </a:custGeom>
            <a:ln w="25400">
              <a:solidFill>
                <a:srgbClr val="FBCE3E"/>
              </a:solidFill>
            </a:ln>
          </p:spPr>
          <p:txBody>
            <a:bodyPr wrap="square" lIns="0" tIns="0" rIns="0" bIns="0" rtlCol="0"/>
            <a:lstStyle/>
            <a:p>
              <a:endParaRPr/>
            </a:p>
          </p:txBody>
        </p:sp>
        <p:sp>
          <p:nvSpPr>
            <p:cNvPr id="11139" name="object 11139"/>
            <p:cNvSpPr/>
            <p:nvPr/>
          </p:nvSpPr>
          <p:spPr>
            <a:xfrm>
              <a:off x="5788074" y="8482479"/>
              <a:ext cx="34925" cy="15875"/>
            </a:xfrm>
            <a:custGeom>
              <a:avLst/>
              <a:gdLst/>
              <a:ahLst/>
              <a:cxnLst/>
              <a:rect l="l" t="t" r="r" b="b"/>
              <a:pathLst>
                <a:path w="34925" h="15875">
                  <a:moveTo>
                    <a:pt x="0" y="0"/>
                  </a:moveTo>
                  <a:lnTo>
                    <a:pt x="9080" y="3155"/>
                  </a:lnTo>
                  <a:lnTo>
                    <a:pt x="17844" y="6770"/>
                  </a:lnTo>
                </a:path>
                <a:path w="34925" h="15875">
                  <a:moveTo>
                    <a:pt x="18071" y="6871"/>
                  </a:moveTo>
                  <a:lnTo>
                    <a:pt x="26541" y="10956"/>
                  </a:lnTo>
                  <a:lnTo>
                    <a:pt x="34800" y="15561"/>
                  </a:lnTo>
                </a:path>
              </a:pathLst>
            </a:custGeom>
            <a:ln w="25400">
              <a:solidFill>
                <a:srgbClr val="FCD340"/>
              </a:solidFill>
            </a:ln>
          </p:spPr>
          <p:txBody>
            <a:bodyPr wrap="square" lIns="0" tIns="0" rIns="0" bIns="0" rtlCol="0"/>
            <a:lstStyle/>
            <a:p>
              <a:endParaRPr/>
            </a:p>
          </p:txBody>
        </p:sp>
        <p:sp>
          <p:nvSpPr>
            <p:cNvPr id="11140" name="object 11140"/>
            <p:cNvSpPr/>
            <p:nvPr/>
          </p:nvSpPr>
          <p:spPr>
            <a:xfrm>
              <a:off x="5745632" y="8469642"/>
              <a:ext cx="42545" cy="13335"/>
            </a:xfrm>
            <a:custGeom>
              <a:avLst/>
              <a:gdLst/>
              <a:ahLst/>
              <a:cxnLst/>
              <a:rect l="l" t="t" r="r" b="b"/>
              <a:pathLst>
                <a:path w="42545" h="13334">
                  <a:moveTo>
                    <a:pt x="0" y="0"/>
                  </a:moveTo>
                  <a:lnTo>
                    <a:pt x="558" y="1079"/>
                  </a:lnTo>
                  <a:lnTo>
                    <a:pt x="1460" y="2705"/>
                  </a:lnTo>
                  <a:lnTo>
                    <a:pt x="2755" y="4914"/>
                  </a:lnTo>
                  <a:lnTo>
                    <a:pt x="13063" y="6147"/>
                  </a:lnTo>
                  <a:lnTo>
                    <a:pt x="23106" y="7873"/>
                  </a:lnTo>
                  <a:lnTo>
                    <a:pt x="32863" y="10097"/>
                  </a:lnTo>
                  <a:lnTo>
                    <a:pt x="42341" y="12798"/>
                  </a:lnTo>
                  <a:lnTo>
                    <a:pt x="42037" y="11480"/>
                  </a:lnTo>
                  <a:lnTo>
                    <a:pt x="41948" y="9728"/>
                  </a:lnTo>
                  <a:lnTo>
                    <a:pt x="31820" y="6450"/>
                  </a:lnTo>
                  <a:lnTo>
                    <a:pt x="21436" y="3702"/>
                  </a:lnTo>
                  <a:lnTo>
                    <a:pt x="10820" y="1534"/>
                  </a:lnTo>
                  <a:lnTo>
                    <a:pt x="0" y="0"/>
                  </a:lnTo>
                  <a:close/>
                </a:path>
              </a:pathLst>
            </a:custGeom>
            <a:solidFill>
              <a:srgbClr val="F4C73C"/>
            </a:solidFill>
          </p:spPr>
          <p:txBody>
            <a:bodyPr wrap="square" lIns="0" tIns="0" rIns="0" bIns="0" rtlCol="0"/>
            <a:lstStyle/>
            <a:p>
              <a:endParaRPr/>
            </a:p>
          </p:txBody>
        </p:sp>
        <p:sp>
          <p:nvSpPr>
            <p:cNvPr id="11141" name="object 11141"/>
            <p:cNvSpPr/>
            <p:nvPr/>
          </p:nvSpPr>
          <p:spPr>
            <a:xfrm>
              <a:off x="5787580" y="8479371"/>
              <a:ext cx="635" cy="3175"/>
            </a:xfrm>
            <a:custGeom>
              <a:avLst/>
              <a:gdLst/>
              <a:ahLst/>
              <a:cxnLst/>
              <a:rect l="l" t="t" r="r" b="b"/>
              <a:pathLst>
                <a:path w="635" h="3175">
                  <a:moveTo>
                    <a:pt x="393" y="3070"/>
                  </a:moveTo>
                  <a:lnTo>
                    <a:pt x="0" y="0"/>
                  </a:lnTo>
                </a:path>
              </a:pathLst>
            </a:custGeom>
            <a:ln w="25400">
              <a:solidFill>
                <a:srgbClr val="FBCE3E"/>
              </a:solidFill>
            </a:ln>
          </p:spPr>
          <p:txBody>
            <a:bodyPr wrap="square" lIns="0" tIns="0" rIns="0" bIns="0" rtlCol="0"/>
            <a:lstStyle/>
            <a:p>
              <a:endParaRPr/>
            </a:p>
          </p:txBody>
        </p:sp>
        <p:sp>
          <p:nvSpPr>
            <p:cNvPr id="11142" name="object 11142"/>
            <p:cNvSpPr/>
            <p:nvPr/>
          </p:nvSpPr>
          <p:spPr>
            <a:xfrm>
              <a:off x="5745632" y="8469642"/>
              <a:ext cx="42545" cy="10160"/>
            </a:xfrm>
            <a:custGeom>
              <a:avLst/>
              <a:gdLst/>
              <a:ahLst/>
              <a:cxnLst/>
              <a:rect l="l" t="t" r="r" b="b"/>
              <a:pathLst>
                <a:path w="42545" h="10159">
                  <a:moveTo>
                    <a:pt x="41948" y="9728"/>
                  </a:moveTo>
                  <a:lnTo>
                    <a:pt x="31820" y="6450"/>
                  </a:lnTo>
                  <a:lnTo>
                    <a:pt x="21436" y="3702"/>
                  </a:lnTo>
                  <a:lnTo>
                    <a:pt x="10820" y="1534"/>
                  </a:lnTo>
                  <a:lnTo>
                    <a:pt x="0" y="0"/>
                  </a:lnTo>
                </a:path>
              </a:pathLst>
            </a:custGeom>
            <a:ln w="25400">
              <a:solidFill>
                <a:srgbClr val="F5C837"/>
              </a:solidFill>
            </a:ln>
          </p:spPr>
          <p:txBody>
            <a:bodyPr wrap="square" lIns="0" tIns="0" rIns="0" bIns="0" rtlCol="0"/>
            <a:lstStyle/>
            <a:p>
              <a:endParaRPr/>
            </a:p>
          </p:txBody>
        </p:sp>
        <p:sp>
          <p:nvSpPr>
            <p:cNvPr id="11143" name="object 11143"/>
            <p:cNvSpPr/>
            <p:nvPr/>
          </p:nvSpPr>
          <p:spPr>
            <a:xfrm>
              <a:off x="5745632" y="8469642"/>
              <a:ext cx="3175" cy="5080"/>
            </a:xfrm>
            <a:custGeom>
              <a:avLst/>
              <a:gdLst/>
              <a:ahLst/>
              <a:cxnLst/>
              <a:rect l="l" t="t" r="r" b="b"/>
              <a:pathLst>
                <a:path w="3175" h="5079">
                  <a:moveTo>
                    <a:pt x="0" y="0"/>
                  </a:moveTo>
                  <a:lnTo>
                    <a:pt x="2755" y="4914"/>
                  </a:lnTo>
                </a:path>
              </a:pathLst>
            </a:custGeom>
            <a:ln w="25400">
              <a:solidFill>
                <a:srgbClr val="EDBF3A"/>
              </a:solidFill>
            </a:ln>
          </p:spPr>
          <p:txBody>
            <a:bodyPr wrap="square" lIns="0" tIns="0" rIns="0" bIns="0" rtlCol="0"/>
            <a:lstStyle/>
            <a:p>
              <a:endParaRPr/>
            </a:p>
          </p:txBody>
        </p:sp>
        <p:sp>
          <p:nvSpPr>
            <p:cNvPr id="11144" name="object 11144"/>
            <p:cNvSpPr/>
            <p:nvPr/>
          </p:nvSpPr>
          <p:spPr>
            <a:xfrm>
              <a:off x="5748388" y="8474557"/>
              <a:ext cx="40005" cy="8255"/>
            </a:xfrm>
            <a:custGeom>
              <a:avLst/>
              <a:gdLst/>
              <a:ahLst/>
              <a:cxnLst/>
              <a:rect l="l" t="t" r="r" b="b"/>
              <a:pathLst>
                <a:path w="40004" h="8254">
                  <a:moveTo>
                    <a:pt x="0" y="0"/>
                  </a:moveTo>
                  <a:lnTo>
                    <a:pt x="10307" y="1232"/>
                  </a:lnTo>
                  <a:lnTo>
                    <a:pt x="20172" y="2932"/>
                  </a:lnTo>
                </a:path>
                <a:path w="40004" h="8254">
                  <a:moveTo>
                    <a:pt x="20526" y="3003"/>
                  </a:moveTo>
                  <a:lnTo>
                    <a:pt x="30107" y="5182"/>
                  </a:lnTo>
                  <a:lnTo>
                    <a:pt x="39477" y="7855"/>
                  </a:lnTo>
                </a:path>
              </a:pathLst>
            </a:custGeom>
            <a:ln w="25400">
              <a:solidFill>
                <a:srgbClr val="F3C541"/>
              </a:solidFill>
            </a:ln>
          </p:spPr>
          <p:txBody>
            <a:bodyPr wrap="square" lIns="0" tIns="0" rIns="0" bIns="0" rtlCol="0"/>
            <a:lstStyle/>
            <a:p>
              <a:endParaRPr/>
            </a:p>
          </p:txBody>
        </p:sp>
        <p:sp>
          <p:nvSpPr>
            <p:cNvPr id="11145" name="object 11145"/>
            <p:cNvSpPr/>
            <p:nvPr/>
          </p:nvSpPr>
          <p:spPr>
            <a:xfrm>
              <a:off x="5806935" y="8485924"/>
              <a:ext cx="20320" cy="11430"/>
            </a:xfrm>
            <a:custGeom>
              <a:avLst/>
              <a:gdLst/>
              <a:ahLst/>
              <a:cxnLst/>
              <a:rect l="l" t="t" r="r" b="b"/>
              <a:pathLst>
                <a:path w="20320" h="11429">
                  <a:moveTo>
                    <a:pt x="1181" y="0"/>
                  </a:moveTo>
                  <a:lnTo>
                    <a:pt x="609" y="330"/>
                  </a:lnTo>
                  <a:lnTo>
                    <a:pt x="279" y="812"/>
                  </a:lnTo>
                  <a:lnTo>
                    <a:pt x="0" y="1409"/>
                  </a:lnTo>
                  <a:lnTo>
                    <a:pt x="6235" y="4330"/>
                  </a:lnTo>
                  <a:lnTo>
                    <a:pt x="12255" y="7518"/>
                  </a:lnTo>
                  <a:lnTo>
                    <a:pt x="18008" y="10883"/>
                  </a:lnTo>
                  <a:lnTo>
                    <a:pt x="20066" y="9690"/>
                  </a:lnTo>
                  <a:lnTo>
                    <a:pt x="13957" y="6184"/>
                  </a:lnTo>
                  <a:lnTo>
                    <a:pt x="7658" y="2946"/>
                  </a:lnTo>
                  <a:lnTo>
                    <a:pt x="1181" y="0"/>
                  </a:lnTo>
                  <a:close/>
                </a:path>
              </a:pathLst>
            </a:custGeom>
            <a:solidFill>
              <a:srgbClr val="FED745"/>
            </a:solidFill>
          </p:spPr>
          <p:txBody>
            <a:bodyPr wrap="square" lIns="0" tIns="0" rIns="0" bIns="0" rtlCol="0"/>
            <a:lstStyle/>
            <a:p>
              <a:endParaRPr/>
            </a:p>
          </p:txBody>
        </p:sp>
        <p:sp>
          <p:nvSpPr>
            <p:cNvPr id="11146" name="object 11146"/>
            <p:cNvSpPr/>
            <p:nvPr/>
          </p:nvSpPr>
          <p:spPr>
            <a:xfrm>
              <a:off x="5824943" y="8495614"/>
              <a:ext cx="2540" cy="1270"/>
            </a:xfrm>
            <a:custGeom>
              <a:avLst/>
              <a:gdLst/>
              <a:ahLst/>
              <a:cxnLst/>
              <a:rect l="l" t="t" r="r" b="b"/>
              <a:pathLst>
                <a:path w="2539" h="1270">
                  <a:moveTo>
                    <a:pt x="0" y="1193"/>
                  </a:moveTo>
                  <a:lnTo>
                    <a:pt x="2057" y="0"/>
                  </a:lnTo>
                </a:path>
              </a:pathLst>
            </a:custGeom>
            <a:ln w="25400">
              <a:solidFill>
                <a:srgbClr val="FFDA47"/>
              </a:solidFill>
            </a:ln>
          </p:spPr>
          <p:txBody>
            <a:bodyPr wrap="square" lIns="0" tIns="0" rIns="0" bIns="0" rtlCol="0"/>
            <a:lstStyle/>
            <a:p>
              <a:endParaRPr/>
            </a:p>
          </p:txBody>
        </p:sp>
        <p:sp>
          <p:nvSpPr>
            <p:cNvPr id="11147" name="object 11147"/>
            <p:cNvSpPr/>
            <p:nvPr/>
          </p:nvSpPr>
          <p:spPr>
            <a:xfrm>
              <a:off x="5808116" y="8485924"/>
              <a:ext cx="19050" cy="10160"/>
            </a:xfrm>
            <a:custGeom>
              <a:avLst/>
              <a:gdLst/>
              <a:ahLst/>
              <a:cxnLst/>
              <a:rect l="l" t="t" r="r" b="b"/>
              <a:pathLst>
                <a:path w="19050" h="10159">
                  <a:moveTo>
                    <a:pt x="18884" y="9690"/>
                  </a:moveTo>
                  <a:lnTo>
                    <a:pt x="12776" y="6184"/>
                  </a:lnTo>
                  <a:lnTo>
                    <a:pt x="6476" y="2946"/>
                  </a:lnTo>
                  <a:lnTo>
                    <a:pt x="0" y="0"/>
                  </a:lnTo>
                </a:path>
              </a:pathLst>
            </a:custGeom>
            <a:ln w="25400">
              <a:solidFill>
                <a:srgbClr val="FED747"/>
              </a:solidFill>
            </a:ln>
          </p:spPr>
          <p:txBody>
            <a:bodyPr wrap="square" lIns="0" tIns="0" rIns="0" bIns="0" rtlCol="0"/>
            <a:lstStyle/>
            <a:p>
              <a:endParaRPr/>
            </a:p>
          </p:txBody>
        </p:sp>
        <p:sp>
          <p:nvSpPr>
            <p:cNvPr id="11148" name="object 11148"/>
            <p:cNvSpPr/>
            <p:nvPr/>
          </p:nvSpPr>
          <p:spPr>
            <a:xfrm>
              <a:off x="5806935" y="8485924"/>
              <a:ext cx="1270" cy="1905"/>
            </a:xfrm>
            <a:custGeom>
              <a:avLst/>
              <a:gdLst/>
              <a:ahLst/>
              <a:cxnLst/>
              <a:rect l="l" t="t" r="r" b="b"/>
              <a:pathLst>
                <a:path w="1270" h="1904">
                  <a:moveTo>
                    <a:pt x="1181" y="0"/>
                  </a:moveTo>
                  <a:lnTo>
                    <a:pt x="0" y="1409"/>
                  </a:lnTo>
                </a:path>
              </a:pathLst>
            </a:custGeom>
            <a:ln w="25400">
              <a:solidFill>
                <a:srgbClr val="FED542"/>
              </a:solidFill>
            </a:ln>
          </p:spPr>
          <p:txBody>
            <a:bodyPr wrap="square" lIns="0" tIns="0" rIns="0" bIns="0" rtlCol="0"/>
            <a:lstStyle/>
            <a:p>
              <a:endParaRPr/>
            </a:p>
          </p:txBody>
        </p:sp>
        <p:sp>
          <p:nvSpPr>
            <p:cNvPr id="11149" name="object 11149"/>
            <p:cNvSpPr/>
            <p:nvPr/>
          </p:nvSpPr>
          <p:spPr>
            <a:xfrm>
              <a:off x="5806935" y="8487333"/>
              <a:ext cx="18415" cy="9525"/>
            </a:xfrm>
            <a:custGeom>
              <a:avLst/>
              <a:gdLst/>
              <a:ahLst/>
              <a:cxnLst/>
              <a:rect l="l" t="t" r="r" b="b"/>
              <a:pathLst>
                <a:path w="18414" h="9525">
                  <a:moveTo>
                    <a:pt x="0" y="0"/>
                  </a:moveTo>
                  <a:lnTo>
                    <a:pt x="6235" y="2921"/>
                  </a:lnTo>
                  <a:lnTo>
                    <a:pt x="12255" y="6108"/>
                  </a:lnTo>
                  <a:lnTo>
                    <a:pt x="18008" y="9474"/>
                  </a:lnTo>
                </a:path>
              </a:pathLst>
            </a:custGeom>
            <a:ln w="25400">
              <a:solidFill>
                <a:srgbClr val="FED744"/>
              </a:solidFill>
            </a:ln>
          </p:spPr>
          <p:txBody>
            <a:bodyPr wrap="square" lIns="0" tIns="0" rIns="0" bIns="0" rtlCol="0"/>
            <a:lstStyle/>
            <a:p>
              <a:endParaRPr/>
            </a:p>
          </p:txBody>
        </p:sp>
        <p:sp>
          <p:nvSpPr>
            <p:cNvPr id="11150" name="object 11150"/>
            <p:cNvSpPr/>
            <p:nvPr/>
          </p:nvSpPr>
          <p:spPr>
            <a:xfrm>
              <a:off x="5787580" y="8477986"/>
              <a:ext cx="20955" cy="9525"/>
            </a:xfrm>
            <a:custGeom>
              <a:avLst/>
              <a:gdLst/>
              <a:ahLst/>
              <a:cxnLst/>
              <a:rect l="l" t="t" r="r" b="b"/>
              <a:pathLst>
                <a:path w="20954" h="9525">
                  <a:moveTo>
                    <a:pt x="546" y="0"/>
                  </a:moveTo>
                  <a:lnTo>
                    <a:pt x="215" y="203"/>
                  </a:lnTo>
                  <a:lnTo>
                    <a:pt x="12" y="660"/>
                  </a:lnTo>
                  <a:lnTo>
                    <a:pt x="0" y="1384"/>
                  </a:lnTo>
                  <a:lnTo>
                    <a:pt x="6654" y="3746"/>
                  </a:lnTo>
                  <a:lnTo>
                    <a:pt x="13106" y="6426"/>
                  </a:lnTo>
                  <a:lnTo>
                    <a:pt x="19354" y="9347"/>
                  </a:lnTo>
                  <a:lnTo>
                    <a:pt x="19634" y="8750"/>
                  </a:lnTo>
                  <a:lnTo>
                    <a:pt x="19964" y="8267"/>
                  </a:lnTo>
                  <a:lnTo>
                    <a:pt x="20535" y="7937"/>
                  </a:lnTo>
                  <a:lnTo>
                    <a:pt x="14058" y="4991"/>
                  </a:lnTo>
                  <a:lnTo>
                    <a:pt x="7404" y="2336"/>
                  </a:lnTo>
                  <a:lnTo>
                    <a:pt x="546" y="0"/>
                  </a:lnTo>
                  <a:close/>
                </a:path>
              </a:pathLst>
            </a:custGeom>
            <a:solidFill>
              <a:srgbClr val="FDD23E"/>
            </a:solidFill>
          </p:spPr>
          <p:txBody>
            <a:bodyPr wrap="square" lIns="0" tIns="0" rIns="0" bIns="0" rtlCol="0"/>
            <a:lstStyle/>
            <a:p>
              <a:endParaRPr/>
            </a:p>
          </p:txBody>
        </p:sp>
        <p:sp>
          <p:nvSpPr>
            <p:cNvPr id="11151" name="object 11151"/>
            <p:cNvSpPr/>
            <p:nvPr/>
          </p:nvSpPr>
          <p:spPr>
            <a:xfrm>
              <a:off x="5806935" y="8485924"/>
              <a:ext cx="1270" cy="1905"/>
            </a:xfrm>
            <a:custGeom>
              <a:avLst/>
              <a:gdLst/>
              <a:ahLst/>
              <a:cxnLst/>
              <a:rect l="l" t="t" r="r" b="b"/>
              <a:pathLst>
                <a:path w="1270" h="1904">
                  <a:moveTo>
                    <a:pt x="0" y="1409"/>
                  </a:moveTo>
                  <a:lnTo>
                    <a:pt x="1181" y="0"/>
                  </a:lnTo>
                </a:path>
              </a:pathLst>
            </a:custGeom>
            <a:ln w="25400">
              <a:solidFill>
                <a:srgbClr val="FED542"/>
              </a:solidFill>
            </a:ln>
          </p:spPr>
          <p:txBody>
            <a:bodyPr wrap="square" lIns="0" tIns="0" rIns="0" bIns="0" rtlCol="0"/>
            <a:lstStyle/>
            <a:p>
              <a:endParaRPr/>
            </a:p>
          </p:txBody>
        </p:sp>
        <p:sp>
          <p:nvSpPr>
            <p:cNvPr id="11152" name="object 11152"/>
            <p:cNvSpPr/>
            <p:nvPr/>
          </p:nvSpPr>
          <p:spPr>
            <a:xfrm>
              <a:off x="5788126" y="8477986"/>
              <a:ext cx="20320" cy="8255"/>
            </a:xfrm>
            <a:custGeom>
              <a:avLst/>
              <a:gdLst/>
              <a:ahLst/>
              <a:cxnLst/>
              <a:rect l="l" t="t" r="r" b="b"/>
              <a:pathLst>
                <a:path w="20320" h="8254">
                  <a:moveTo>
                    <a:pt x="19989" y="7937"/>
                  </a:moveTo>
                  <a:lnTo>
                    <a:pt x="13512" y="4991"/>
                  </a:lnTo>
                  <a:lnTo>
                    <a:pt x="6858" y="2336"/>
                  </a:lnTo>
                  <a:lnTo>
                    <a:pt x="0" y="0"/>
                  </a:lnTo>
                </a:path>
              </a:pathLst>
            </a:custGeom>
            <a:ln w="25400">
              <a:solidFill>
                <a:srgbClr val="FDD23D"/>
              </a:solidFill>
            </a:ln>
          </p:spPr>
          <p:txBody>
            <a:bodyPr wrap="square" lIns="0" tIns="0" rIns="0" bIns="0" rtlCol="0"/>
            <a:lstStyle/>
            <a:p>
              <a:endParaRPr/>
            </a:p>
          </p:txBody>
        </p:sp>
        <p:sp>
          <p:nvSpPr>
            <p:cNvPr id="11153" name="object 11153"/>
            <p:cNvSpPr/>
            <p:nvPr/>
          </p:nvSpPr>
          <p:spPr>
            <a:xfrm>
              <a:off x="5787580" y="8477986"/>
              <a:ext cx="635" cy="1905"/>
            </a:xfrm>
            <a:custGeom>
              <a:avLst/>
              <a:gdLst/>
              <a:ahLst/>
              <a:cxnLst/>
              <a:rect l="l" t="t" r="r" b="b"/>
              <a:pathLst>
                <a:path w="635" h="1904">
                  <a:moveTo>
                    <a:pt x="546" y="0"/>
                  </a:moveTo>
                  <a:lnTo>
                    <a:pt x="0" y="1384"/>
                  </a:lnTo>
                </a:path>
              </a:pathLst>
            </a:custGeom>
            <a:ln w="25400">
              <a:solidFill>
                <a:srgbClr val="FCCF39"/>
              </a:solidFill>
            </a:ln>
          </p:spPr>
          <p:txBody>
            <a:bodyPr wrap="square" lIns="0" tIns="0" rIns="0" bIns="0" rtlCol="0"/>
            <a:lstStyle/>
            <a:p>
              <a:endParaRPr/>
            </a:p>
          </p:txBody>
        </p:sp>
        <p:sp>
          <p:nvSpPr>
            <p:cNvPr id="11154" name="object 11154"/>
            <p:cNvSpPr/>
            <p:nvPr/>
          </p:nvSpPr>
          <p:spPr>
            <a:xfrm>
              <a:off x="5787580" y="8479371"/>
              <a:ext cx="19685" cy="8255"/>
            </a:xfrm>
            <a:custGeom>
              <a:avLst/>
              <a:gdLst/>
              <a:ahLst/>
              <a:cxnLst/>
              <a:rect l="l" t="t" r="r" b="b"/>
              <a:pathLst>
                <a:path w="19685" h="8254">
                  <a:moveTo>
                    <a:pt x="0" y="0"/>
                  </a:moveTo>
                  <a:lnTo>
                    <a:pt x="6654" y="2362"/>
                  </a:lnTo>
                  <a:lnTo>
                    <a:pt x="13106" y="5041"/>
                  </a:lnTo>
                  <a:lnTo>
                    <a:pt x="19354" y="7962"/>
                  </a:lnTo>
                </a:path>
              </a:pathLst>
            </a:custGeom>
            <a:ln w="25400">
              <a:solidFill>
                <a:srgbClr val="FCD23E"/>
              </a:solidFill>
            </a:ln>
          </p:spPr>
          <p:txBody>
            <a:bodyPr wrap="square" lIns="0" tIns="0" rIns="0" bIns="0" rtlCol="0"/>
            <a:lstStyle/>
            <a:p>
              <a:endParaRPr/>
            </a:p>
          </p:txBody>
        </p:sp>
        <p:sp>
          <p:nvSpPr>
            <p:cNvPr id="11155" name="object 11155"/>
            <p:cNvSpPr/>
            <p:nvPr/>
          </p:nvSpPr>
          <p:spPr>
            <a:xfrm>
              <a:off x="5744806" y="8468055"/>
              <a:ext cx="43815" cy="11430"/>
            </a:xfrm>
            <a:custGeom>
              <a:avLst/>
              <a:gdLst/>
              <a:ahLst/>
              <a:cxnLst/>
              <a:rect l="l" t="t" r="r" b="b"/>
              <a:pathLst>
                <a:path w="43814" h="11429">
                  <a:moveTo>
                    <a:pt x="0" y="0"/>
                  </a:moveTo>
                  <a:lnTo>
                    <a:pt x="825" y="1587"/>
                  </a:lnTo>
                  <a:lnTo>
                    <a:pt x="11646" y="3121"/>
                  </a:lnTo>
                  <a:lnTo>
                    <a:pt x="22261" y="5289"/>
                  </a:lnTo>
                  <a:lnTo>
                    <a:pt x="32645" y="8038"/>
                  </a:lnTo>
                  <a:lnTo>
                    <a:pt x="42773" y="11315"/>
                  </a:lnTo>
                  <a:lnTo>
                    <a:pt x="42786" y="10591"/>
                  </a:lnTo>
                  <a:lnTo>
                    <a:pt x="42989" y="10134"/>
                  </a:lnTo>
                  <a:lnTo>
                    <a:pt x="43319" y="9931"/>
                  </a:lnTo>
                  <a:lnTo>
                    <a:pt x="32913" y="6677"/>
                  </a:lnTo>
                  <a:lnTo>
                    <a:pt x="22226" y="3922"/>
                  </a:lnTo>
                  <a:lnTo>
                    <a:pt x="11256" y="1689"/>
                  </a:lnTo>
                  <a:lnTo>
                    <a:pt x="0" y="0"/>
                  </a:lnTo>
                  <a:close/>
                </a:path>
              </a:pathLst>
            </a:custGeom>
            <a:solidFill>
              <a:srgbClr val="F6C933"/>
            </a:solidFill>
          </p:spPr>
          <p:txBody>
            <a:bodyPr wrap="square" lIns="0" tIns="0" rIns="0" bIns="0" rtlCol="0"/>
            <a:lstStyle/>
            <a:p>
              <a:endParaRPr/>
            </a:p>
          </p:txBody>
        </p:sp>
        <p:sp>
          <p:nvSpPr>
            <p:cNvPr id="11156" name="object 11156"/>
            <p:cNvSpPr/>
            <p:nvPr/>
          </p:nvSpPr>
          <p:spPr>
            <a:xfrm>
              <a:off x="5787580" y="8477986"/>
              <a:ext cx="635" cy="1905"/>
            </a:xfrm>
            <a:custGeom>
              <a:avLst/>
              <a:gdLst/>
              <a:ahLst/>
              <a:cxnLst/>
              <a:rect l="l" t="t" r="r" b="b"/>
              <a:pathLst>
                <a:path w="635" h="1904">
                  <a:moveTo>
                    <a:pt x="0" y="1384"/>
                  </a:moveTo>
                  <a:lnTo>
                    <a:pt x="546" y="0"/>
                  </a:lnTo>
                </a:path>
              </a:pathLst>
            </a:custGeom>
            <a:ln w="25400">
              <a:solidFill>
                <a:srgbClr val="FCCF39"/>
              </a:solidFill>
            </a:ln>
          </p:spPr>
          <p:txBody>
            <a:bodyPr wrap="square" lIns="0" tIns="0" rIns="0" bIns="0" rtlCol="0"/>
            <a:lstStyle/>
            <a:p>
              <a:endParaRPr/>
            </a:p>
          </p:txBody>
        </p:sp>
        <p:sp>
          <p:nvSpPr>
            <p:cNvPr id="11157" name="object 11157"/>
            <p:cNvSpPr/>
            <p:nvPr/>
          </p:nvSpPr>
          <p:spPr>
            <a:xfrm>
              <a:off x="5744806" y="8468055"/>
              <a:ext cx="43815" cy="10160"/>
            </a:xfrm>
            <a:custGeom>
              <a:avLst/>
              <a:gdLst/>
              <a:ahLst/>
              <a:cxnLst/>
              <a:rect l="l" t="t" r="r" b="b"/>
              <a:pathLst>
                <a:path w="43814" h="10159">
                  <a:moveTo>
                    <a:pt x="43319" y="9931"/>
                  </a:moveTo>
                  <a:lnTo>
                    <a:pt x="32913" y="6677"/>
                  </a:lnTo>
                  <a:lnTo>
                    <a:pt x="22226" y="3922"/>
                  </a:lnTo>
                  <a:lnTo>
                    <a:pt x="11256" y="1689"/>
                  </a:lnTo>
                  <a:lnTo>
                    <a:pt x="0" y="0"/>
                  </a:lnTo>
                </a:path>
              </a:pathLst>
            </a:custGeom>
            <a:ln w="25400">
              <a:solidFill>
                <a:srgbClr val="F7CA2F"/>
              </a:solidFill>
            </a:ln>
          </p:spPr>
          <p:txBody>
            <a:bodyPr wrap="square" lIns="0" tIns="0" rIns="0" bIns="0" rtlCol="0"/>
            <a:lstStyle/>
            <a:p>
              <a:endParaRPr/>
            </a:p>
          </p:txBody>
        </p:sp>
        <p:sp>
          <p:nvSpPr>
            <p:cNvPr id="11158" name="object 11158"/>
            <p:cNvSpPr/>
            <p:nvPr/>
          </p:nvSpPr>
          <p:spPr>
            <a:xfrm>
              <a:off x="5744806" y="8468055"/>
              <a:ext cx="1270" cy="1905"/>
            </a:xfrm>
            <a:custGeom>
              <a:avLst/>
              <a:gdLst/>
              <a:ahLst/>
              <a:cxnLst/>
              <a:rect l="l" t="t" r="r" b="b"/>
              <a:pathLst>
                <a:path w="1270" h="1904">
                  <a:moveTo>
                    <a:pt x="0" y="0"/>
                  </a:moveTo>
                  <a:lnTo>
                    <a:pt x="825" y="1587"/>
                  </a:lnTo>
                </a:path>
              </a:pathLst>
            </a:custGeom>
            <a:ln w="25400">
              <a:solidFill>
                <a:srgbClr val="F0C22C"/>
              </a:solidFill>
            </a:ln>
          </p:spPr>
          <p:txBody>
            <a:bodyPr wrap="square" lIns="0" tIns="0" rIns="0" bIns="0" rtlCol="0"/>
            <a:lstStyle/>
            <a:p>
              <a:endParaRPr/>
            </a:p>
          </p:txBody>
        </p:sp>
        <p:sp>
          <p:nvSpPr>
            <p:cNvPr id="11159" name="object 11159"/>
            <p:cNvSpPr/>
            <p:nvPr/>
          </p:nvSpPr>
          <p:spPr>
            <a:xfrm>
              <a:off x="5745632" y="8469642"/>
              <a:ext cx="42545" cy="10160"/>
            </a:xfrm>
            <a:custGeom>
              <a:avLst/>
              <a:gdLst/>
              <a:ahLst/>
              <a:cxnLst/>
              <a:rect l="l" t="t" r="r" b="b"/>
              <a:pathLst>
                <a:path w="42545" h="10159">
                  <a:moveTo>
                    <a:pt x="0" y="0"/>
                  </a:moveTo>
                  <a:lnTo>
                    <a:pt x="10820" y="1534"/>
                  </a:lnTo>
                  <a:lnTo>
                    <a:pt x="21436" y="3702"/>
                  </a:lnTo>
                  <a:lnTo>
                    <a:pt x="31820" y="6450"/>
                  </a:lnTo>
                  <a:lnTo>
                    <a:pt x="41948" y="9728"/>
                  </a:lnTo>
                </a:path>
              </a:pathLst>
            </a:custGeom>
            <a:ln w="25400">
              <a:solidFill>
                <a:srgbClr val="F5C837"/>
              </a:solidFill>
            </a:ln>
          </p:spPr>
          <p:txBody>
            <a:bodyPr wrap="square" lIns="0" tIns="0" rIns="0" bIns="0" rtlCol="0"/>
            <a:lstStyle/>
            <a:p>
              <a:endParaRPr/>
            </a:p>
          </p:txBody>
        </p:sp>
        <p:sp>
          <p:nvSpPr>
            <p:cNvPr id="11160" name="object 11160"/>
            <p:cNvSpPr/>
            <p:nvPr/>
          </p:nvSpPr>
          <p:spPr>
            <a:xfrm>
              <a:off x="5788126" y="8475345"/>
              <a:ext cx="42545" cy="20320"/>
            </a:xfrm>
            <a:custGeom>
              <a:avLst/>
              <a:gdLst/>
              <a:ahLst/>
              <a:cxnLst/>
              <a:rect l="l" t="t" r="r" b="b"/>
              <a:pathLst>
                <a:path w="42545" h="20320">
                  <a:moveTo>
                    <a:pt x="4305" y="0"/>
                  </a:moveTo>
                  <a:lnTo>
                    <a:pt x="0" y="2641"/>
                  </a:lnTo>
                  <a:lnTo>
                    <a:pt x="10130" y="6381"/>
                  </a:lnTo>
                  <a:lnTo>
                    <a:pt x="19985" y="10579"/>
                  </a:lnTo>
                  <a:lnTo>
                    <a:pt x="29566" y="15214"/>
                  </a:lnTo>
                  <a:lnTo>
                    <a:pt x="38874" y="20269"/>
                  </a:lnTo>
                  <a:lnTo>
                    <a:pt x="42303" y="18351"/>
                  </a:lnTo>
                  <a:lnTo>
                    <a:pt x="33174" y="13164"/>
                  </a:lnTo>
                  <a:lnTo>
                    <a:pt x="23804" y="8351"/>
                  </a:lnTo>
                  <a:lnTo>
                    <a:pt x="14184" y="3951"/>
                  </a:lnTo>
                  <a:lnTo>
                    <a:pt x="4305" y="0"/>
                  </a:lnTo>
                  <a:close/>
                </a:path>
              </a:pathLst>
            </a:custGeom>
            <a:solidFill>
              <a:srgbClr val="FED642"/>
            </a:solidFill>
          </p:spPr>
          <p:txBody>
            <a:bodyPr wrap="square" lIns="0" tIns="0" rIns="0" bIns="0" rtlCol="0"/>
            <a:lstStyle/>
            <a:p>
              <a:endParaRPr/>
            </a:p>
          </p:txBody>
        </p:sp>
        <p:sp>
          <p:nvSpPr>
            <p:cNvPr id="11161" name="object 11161"/>
            <p:cNvSpPr/>
            <p:nvPr/>
          </p:nvSpPr>
          <p:spPr>
            <a:xfrm>
              <a:off x="5827001" y="8493696"/>
              <a:ext cx="3810" cy="2540"/>
            </a:xfrm>
            <a:custGeom>
              <a:avLst/>
              <a:gdLst/>
              <a:ahLst/>
              <a:cxnLst/>
              <a:rect l="l" t="t" r="r" b="b"/>
              <a:pathLst>
                <a:path w="3810" h="2540">
                  <a:moveTo>
                    <a:pt x="0" y="1917"/>
                  </a:moveTo>
                  <a:lnTo>
                    <a:pt x="3428" y="0"/>
                  </a:lnTo>
                </a:path>
              </a:pathLst>
            </a:custGeom>
            <a:ln w="25399">
              <a:solidFill>
                <a:srgbClr val="FFDB4D"/>
              </a:solidFill>
            </a:ln>
          </p:spPr>
          <p:txBody>
            <a:bodyPr wrap="square" lIns="0" tIns="0" rIns="0" bIns="0" rtlCol="0"/>
            <a:lstStyle/>
            <a:p>
              <a:endParaRPr/>
            </a:p>
          </p:txBody>
        </p:sp>
        <p:sp>
          <p:nvSpPr>
            <p:cNvPr id="11162" name="object 11162"/>
            <p:cNvSpPr/>
            <p:nvPr/>
          </p:nvSpPr>
          <p:spPr>
            <a:xfrm>
              <a:off x="5792431" y="8475345"/>
              <a:ext cx="38100" cy="18415"/>
            </a:xfrm>
            <a:custGeom>
              <a:avLst/>
              <a:gdLst/>
              <a:ahLst/>
              <a:cxnLst/>
              <a:rect l="l" t="t" r="r" b="b"/>
              <a:pathLst>
                <a:path w="38100" h="18415">
                  <a:moveTo>
                    <a:pt x="37998" y="18351"/>
                  </a:moveTo>
                  <a:lnTo>
                    <a:pt x="28869" y="13164"/>
                  </a:lnTo>
                  <a:lnTo>
                    <a:pt x="19499" y="8351"/>
                  </a:lnTo>
                  <a:lnTo>
                    <a:pt x="9878" y="3951"/>
                  </a:lnTo>
                  <a:lnTo>
                    <a:pt x="0" y="0"/>
                  </a:lnTo>
                </a:path>
              </a:pathLst>
            </a:custGeom>
            <a:ln w="25400">
              <a:solidFill>
                <a:srgbClr val="FED644"/>
              </a:solidFill>
            </a:ln>
          </p:spPr>
          <p:txBody>
            <a:bodyPr wrap="square" lIns="0" tIns="0" rIns="0" bIns="0" rtlCol="0"/>
            <a:lstStyle/>
            <a:p>
              <a:endParaRPr/>
            </a:p>
          </p:txBody>
        </p:sp>
        <p:sp>
          <p:nvSpPr>
            <p:cNvPr id="11163" name="object 11163"/>
            <p:cNvSpPr/>
            <p:nvPr/>
          </p:nvSpPr>
          <p:spPr>
            <a:xfrm>
              <a:off x="5788126" y="8475345"/>
              <a:ext cx="4445" cy="3175"/>
            </a:xfrm>
            <a:custGeom>
              <a:avLst/>
              <a:gdLst/>
              <a:ahLst/>
              <a:cxnLst/>
              <a:rect l="l" t="t" r="r" b="b"/>
              <a:pathLst>
                <a:path w="4445" h="3175">
                  <a:moveTo>
                    <a:pt x="4305" y="0"/>
                  </a:moveTo>
                  <a:lnTo>
                    <a:pt x="0" y="2641"/>
                  </a:lnTo>
                </a:path>
              </a:pathLst>
            </a:custGeom>
            <a:ln w="25400">
              <a:solidFill>
                <a:srgbClr val="FCD138"/>
              </a:solidFill>
            </a:ln>
          </p:spPr>
          <p:txBody>
            <a:bodyPr wrap="square" lIns="0" tIns="0" rIns="0" bIns="0" rtlCol="0"/>
            <a:lstStyle/>
            <a:p>
              <a:endParaRPr/>
            </a:p>
          </p:txBody>
        </p:sp>
        <p:sp>
          <p:nvSpPr>
            <p:cNvPr id="11164" name="object 11164"/>
            <p:cNvSpPr/>
            <p:nvPr/>
          </p:nvSpPr>
          <p:spPr>
            <a:xfrm>
              <a:off x="5788126" y="8477986"/>
              <a:ext cx="39370" cy="17780"/>
            </a:xfrm>
            <a:custGeom>
              <a:avLst/>
              <a:gdLst/>
              <a:ahLst/>
              <a:cxnLst/>
              <a:rect l="l" t="t" r="r" b="b"/>
              <a:pathLst>
                <a:path w="39370" h="17779">
                  <a:moveTo>
                    <a:pt x="0" y="0"/>
                  </a:moveTo>
                  <a:lnTo>
                    <a:pt x="10130" y="3740"/>
                  </a:lnTo>
                  <a:lnTo>
                    <a:pt x="19985" y="7937"/>
                  </a:lnTo>
                  <a:lnTo>
                    <a:pt x="29566" y="12573"/>
                  </a:lnTo>
                  <a:lnTo>
                    <a:pt x="38874" y="17627"/>
                  </a:lnTo>
                </a:path>
              </a:pathLst>
            </a:custGeom>
            <a:ln w="25400">
              <a:solidFill>
                <a:srgbClr val="FED541"/>
              </a:solidFill>
            </a:ln>
          </p:spPr>
          <p:txBody>
            <a:bodyPr wrap="square" lIns="0" tIns="0" rIns="0" bIns="0" rtlCol="0"/>
            <a:lstStyle/>
            <a:p>
              <a:endParaRPr/>
            </a:p>
          </p:txBody>
        </p:sp>
        <p:sp>
          <p:nvSpPr>
            <p:cNvPr id="11165" name="object 11165"/>
            <p:cNvSpPr/>
            <p:nvPr/>
          </p:nvSpPr>
          <p:spPr>
            <a:xfrm>
              <a:off x="5744806" y="8464664"/>
              <a:ext cx="47625" cy="13335"/>
            </a:xfrm>
            <a:custGeom>
              <a:avLst/>
              <a:gdLst/>
              <a:ahLst/>
              <a:cxnLst/>
              <a:rect l="l" t="t" r="r" b="b"/>
              <a:pathLst>
                <a:path w="47625" h="13334">
                  <a:moveTo>
                    <a:pt x="5384" y="0"/>
                  </a:moveTo>
                  <a:lnTo>
                    <a:pt x="0" y="3390"/>
                  </a:lnTo>
                  <a:lnTo>
                    <a:pt x="11256" y="5080"/>
                  </a:lnTo>
                  <a:lnTo>
                    <a:pt x="22226" y="7313"/>
                  </a:lnTo>
                  <a:lnTo>
                    <a:pt x="32913" y="10068"/>
                  </a:lnTo>
                  <a:lnTo>
                    <a:pt x="43319" y="13322"/>
                  </a:lnTo>
                  <a:lnTo>
                    <a:pt x="47625" y="10680"/>
                  </a:lnTo>
                  <a:lnTo>
                    <a:pt x="37481" y="7202"/>
                  </a:lnTo>
                  <a:lnTo>
                    <a:pt x="27066" y="4240"/>
                  </a:lnTo>
                  <a:lnTo>
                    <a:pt x="16371" y="1827"/>
                  </a:lnTo>
                  <a:lnTo>
                    <a:pt x="5384" y="0"/>
                  </a:lnTo>
                  <a:close/>
                </a:path>
              </a:pathLst>
            </a:custGeom>
            <a:solidFill>
              <a:srgbClr val="F7CB2B"/>
            </a:solidFill>
          </p:spPr>
          <p:txBody>
            <a:bodyPr wrap="square" lIns="0" tIns="0" rIns="0" bIns="0" rtlCol="0"/>
            <a:lstStyle/>
            <a:p>
              <a:endParaRPr/>
            </a:p>
          </p:txBody>
        </p:sp>
        <p:sp>
          <p:nvSpPr>
            <p:cNvPr id="11166" name="object 11166"/>
            <p:cNvSpPr/>
            <p:nvPr/>
          </p:nvSpPr>
          <p:spPr>
            <a:xfrm>
              <a:off x="5788126" y="8475345"/>
              <a:ext cx="4445" cy="3175"/>
            </a:xfrm>
            <a:custGeom>
              <a:avLst/>
              <a:gdLst/>
              <a:ahLst/>
              <a:cxnLst/>
              <a:rect l="l" t="t" r="r" b="b"/>
              <a:pathLst>
                <a:path w="4445" h="3175">
                  <a:moveTo>
                    <a:pt x="0" y="2641"/>
                  </a:moveTo>
                  <a:lnTo>
                    <a:pt x="4305" y="0"/>
                  </a:lnTo>
                </a:path>
              </a:pathLst>
            </a:custGeom>
            <a:ln w="25400">
              <a:solidFill>
                <a:srgbClr val="FCD138"/>
              </a:solidFill>
            </a:ln>
          </p:spPr>
          <p:txBody>
            <a:bodyPr wrap="square" lIns="0" tIns="0" rIns="0" bIns="0" rtlCol="0"/>
            <a:lstStyle/>
            <a:p>
              <a:endParaRPr/>
            </a:p>
          </p:txBody>
        </p:sp>
        <p:sp>
          <p:nvSpPr>
            <p:cNvPr id="11167" name="object 11167"/>
            <p:cNvSpPr/>
            <p:nvPr/>
          </p:nvSpPr>
          <p:spPr>
            <a:xfrm>
              <a:off x="5750191" y="8464664"/>
              <a:ext cx="42545" cy="10795"/>
            </a:xfrm>
            <a:custGeom>
              <a:avLst/>
              <a:gdLst/>
              <a:ahLst/>
              <a:cxnLst/>
              <a:rect l="l" t="t" r="r" b="b"/>
              <a:pathLst>
                <a:path w="42545" h="10795">
                  <a:moveTo>
                    <a:pt x="42240" y="10680"/>
                  </a:moveTo>
                  <a:lnTo>
                    <a:pt x="32096" y="7202"/>
                  </a:lnTo>
                  <a:lnTo>
                    <a:pt x="21682" y="4240"/>
                  </a:lnTo>
                  <a:lnTo>
                    <a:pt x="10986" y="1827"/>
                  </a:lnTo>
                  <a:lnTo>
                    <a:pt x="0" y="0"/>
                  </a:lnTo>
                </a:path>
              </a:pathLst>
            </a:custGeom>
            <a:ln w="25400">
              <a:solidFill>
                <a:srgbClr val="F7CC27"/>
              </a:solidFill>
            </a:ln>
          </p:spPr>
          <p:txBody>
            <a:bodyPr wrap="square" lIns="0" tIns="0" rIns="0" bIns="0" rtlCol="0"/>
            <a:lstStyle/>
            <a:p>
              <a:endParaRPr/>
            </a:p>
          </p:txBody>
        </p:sp>
        <p:sp>
          <p:nvSpPr>
            <p:cNvPr id="11168" name="object 11168"/>
            <p:cNvSpPr/>
            <p:nvPr/>
          </p:nvSpPr>
          <p:spPr>
            <a:xfrm>
              <a:off x="5744806" y="8464664"/>
              <a:ext cx="5715" cy="3810"/>
            </a:xfrm>
            <a:custGeom>
              <a:avLst/>
              <a:gdLst/>
              <a:ahLst/>
              <a:cxnLst/>
              <a:rect l="l" t="t" r="r" b="b"/>
              <a:pathLst>
                <a:path w="5714" h="3809">
                  <a:moveTo>
                    <a:pt x="5384" y="0"/>
                  </a:moveTo>
                  <a:lnTo>
                    <a:pt x="0" y="3390"/>
                  </a:lnTo>
                </a:path>
              </a:pathLst>
            </a:custGeom>
            <a:ln w="25400">
              <a:solidFill>
                <a:srgbClr val="F2C51F"/>
              </a:solidFill>
            </a:ln>
          </p:spPr>
          <p:txBody>
            <a:bodyPr wrap="square" lIns="0" tIns="0" rIns="0" bIns="0" rtlCol="0"/>
            <a:lstStyle/>
            <a:p>
              <a:endParaRPr/>
            </a:p>
          </p:txBody>
        </p:sp>
        <p:sp>
          <p:nvSpPr>
            <p:cNvPr id="11169" name="object 11169"/>
            <p:cNvSpPr/>
            <p:nvPr/>
          </p:nvSpPr>
          <p:spPr>
            <a:xfrm>
              <a:off x="5744806" y="8468055"/>
              <a:ext cx="43815" cy="10160"/>
            </a:xfrm>
            <a:custGeom>
              <a:avLst/>
              <a:gdLst/>
              <a:ahLst/>
              <a:cxnLst/>
              <a:rect l="l" t="t" r="r" b="b"/>
              <a:pathLst>
                <a:path w="43814" h="10159">
                  <a:moveTo>
                    <a:pt x="0" y="0"/>
                  </a:moveTo>
                  <a:lnTo>
                    <a:pt x="11256" y="1689"/>
                  </a:lnTo>
                  <a:lnTo>
                    <a:pt x="22226" y="3922"/>
                  </a:lnTo>
                  <a:lnTo>
                    <a:pt x="32913" y="6677"/>
                  </a:lnTo>
                  <a:lnTo>
                    <a:pt x="43319" y="9931"/>
                  </a:lnTo>
                </a:path>
              </a:pathLst>
            </a:custGeom>
            <a:ln w="25400">
              <a:solidFill>
                <a:srgbClr val="F7CA2F"/>
              </a:solidFill>
            </a:ln>
          </p:spPr>
          <p:txBody>
            <a:bodyPr wrap="square" lIns="0" tIns="0" rIns="0" bIns="0" rtlCol="0"/>
            <a:lstStyle/>
            <a:p>
              <a:endParaRPr/>
            </a:p>
          </p:txBody>
        </p:sp>
        <p:sp>
          <p:nvSpPr>
            <p:cNvPr id="11170" name="object 11170"/>
            <p:cNvSpPr/>
            <p:nvPr/>
          </p:nvSpPr>
          <p:spPr>
            <a:xfrm>
              <a:off x="5792431" y="8472855"/>
              <a:ext cx="41910" cy="20955"/>
            </a:xfrm>
            <a:custGeom>
              <a:avLst/>
              <a:gdLst/>
              <a:ahLst/>
              <a:cxnLst/>
              <a:rect l="l" t="t" r="r" b="b"/>
              <a:pathLst>
                <a:path w="41910" h="20954">
                  <a:moveTo>
                    <a:pt x="4267" y="0"/>
                  </a:moveTo>
                  <a:lnTo>
                    <a:pt x="0" y="2489"/>
                  </a:lnTo>
                  <a:lnTo>
                    <a:pt x="9878" y="6440"/>
                  </a:lnTo>
                  <a:lnTo>
                    <a:pt x="19499" y="10841"/>
                  </a:lnTo>
                  <a:lnTo>
                    <a:pt x="28869" y="15653"/>
                  </a:lnTo>
                  <a:lnTo>
                    <a:pt x="37998" y="20840"/>
                  </a:lnTo>
                  <a:lnTo>
                    <a:pt x="41363" y="19024"/>
                  </a:lnTo>
                  <a:lnTo>
                    <a:pt x="32415" y="13712"/>
                  </a:lnTo>
                  <a:lnTo>
                    <a:pt x="23258" y="8740"/>
                  </a:lnTo>
                  <a:lnTo>
                    <a:pt x="13880" y="4154"/>
                  </a:lnTo>
                  <a:lnTo>
                    <a:pt x="4267" y="0"/>
                  </a:lnTo>
                  <a:close/>
                </a:path>
              </a:pathLst>
            </a:custGeom>
            <a:solidFill>
              <a:srgbClr val="FED745"/>
            </a:solidFill>
          </p:spPr>
          <p:txBody>
            <a:bodyPr wrap="square" lIns="0" tIns="0" rIns="0" bIns="0" rtlCol="0"/>
            <a:lstStyle/>
            <a:p>
              <a:endParaRPr/>
            </a:p>
          </p:txBody>
        </p:sp>
        <p:sp>
          <p:nvSpPr>
            <p:cNvPr id="11171" name="object 11171"/>
            <p:cNvSpPr/>
            <p:nvPr/>
          </p:nvSpPr>
          <p:spPr>
            <a:xfrm>
              <a:off x="5830430" y="8491880"/>
              <a:ext cx="3810" cy="1905"/>
            </a:xfrm>
            <a:custGeom>
              <a:avLst/>
              <a:gdLst/>
              <a:ahLst/>
              <a:cxnLst/>
              <a:rect l="l" t="t" r="r" b="b"/>
              <a:pathLst>
                <a:path w="3810" h="1904">
                  <a:moveTo>
                    <a:pt x="0" y="1816"/>
                  </a:moveTo>
                  <a:lnTo>
                    <a:pt x="3365" y="0"/>
                  </a:lnTo>
                </a:path>
              </a:pathLst>
            </a:custGeom>
            <a:ln w="25400">
              <a:solidFill>
                <a:srgbClr val="FFDC53"/>
              </a:solidFill>
            </a:ln>
          </p:spPr>
          <p:txBody>
            <a:bodyPr wrap="square" lIns="0" tIns="0" rIns="0" bIns="0" rtlCol="0"/>
            <a:lstStyle/>
            <a:p>
              <a:endParaRPr/>
            </a:p>
          </p:txBody>
        </p:sp>
        <p:sp>
          <p:nvSpPr>
            <p:cNvPr id="11172" name="object 11172"/>
            <p:cNvSpPr/>
            <p:nvPr/>
          </p:nvSpPr>
          <p:spPr>
            <a:xfrm>
              <a:off x="5796699" y="8472855"/>
              <a:ext cx="37465" cy="19050"/>
            </a:xfrm>
            <a:custGeom>
              <a:avLst/>
              <a:gdLst/>
              <a:ahLst/>
              <a:cxnLst/>
              <a:rect l="l" t="t" r="r" b="b"/>
              <a:pathLst>
                <a:path w="37464" h="19050">
                  <a:moveTo>
                    <a:pt x="37096" y="19024"/>
                  </a:moveTo>
                  <a:lnTo>
                    <a:pt x="28148" y="13712"/>
                  </a:lnTo>
                  <a:lnTo>
                    <a:pt x="18991" y="8740"/>
                  </a:lnTo>
                  <a:lnTo>
                    <a:pt x="9612" y="4154"/>
                  </a:lnTo>
                  <a:lnTo>
                    <a:pt x="0" y="0"/>
                  </a:lnTo>
                </a:path>
              </a:pathLst>
            </a:custGeom>
            <a:ln w="25399">
              <a:solidFill>
                <a:srgbClr val="FED747"/>
              </a:solidFill>
            </a:ln>
          </p:spPr>
          <p:txBody>
            <a:bodyPr wrap="square" lIns="0" tIns="0" rIns="0" bIns="0" rtlCol="0"/>
            <a:lstStyle/>
            <a:p>
              <a:endParaRPr/>
            </a:p>
          </p:txBody>
        </p:sp>
        <p:sp>
          <p:nvSpPr>
            <p:cNvPr id="11173" name="object 11173"/>
            <p:cNvSpPr/>
            <p:nvPr/>
          </p:nvSpPr>
          <p:spPr>
            <a:xfrm>
              <a:off x="5792431" y="8472855"/>
              <a:ext cx="4445" cy="2540"/>
            </a:xfrm>
            <a:custGeom>
              <a:avLst/>
              <a:gdLst/>
              <a:ahLst/>
              <a:cxnLst/>
              <a:rect l="l" t="t" r="r" b="b"/>
              <a:pathLst>
                <a:path w="4445" h="2540">
                  <a:moveTo>
                    <a:pt x="4267" y="0"/>
                  </a:moveTo>
                  <a:lnTo>
                    <a:pt x="0" y="2489"/>
                  </a:lnTo>
                </a:path>
              </a:pathLst>
            </a:custGeom>
            <a:ln w="25399">
              <a:solidFill>
                <a:srgbClr val="FCD238"/>
              </a:solidFill>
            </a:ln>
          </p:spPr>
          <p:txBody>
            <a:bodyPr wrap="square" lIns="0" tIns="0" rIns="0" bIns="0" rtlCol="0"/>
            <a:lstStyle/>
            <a:p>
              <a:endParaRPr/>
            </a:p>
          </p:txBody>
        </p:sp>
        <p:sp>
          <p:nvSpPr>
            <p:cNvPr id="11174" name="object 11174"/>
            <p:cNvSpPr/>
            <p:nvPr/>
          </p:nvSpPr>
          <p:spPr>
            <a:xfrm>
              <a:off x="5792431" y="8475345"/>
              <a:ext cx="38100" cy="18415"/>
            </a:xfrm>
            <a:custGeom>
              <a:avLst/>
              <a:gdLst/>
              <a:ahLst/>
              <a:cxnLst/>
              <a:rect l="l" t="t" r="r" b="b"/>
              <a:pathLst>
                <a:path w="38100" h="18415">
                  <a:moveTo>
                    <a:pt x="0" y="0"/>
                  </a:moveTo>
                  <a:lnTo>
                    <a:pt x="9878" y="3951"/>
                  </a:lnTo>
                  <a:lnTo>
                    <a:pt x="19499" y="8351"/>
                  </a:lnTo>
                  <a:lnTo>
                    <a:pt x="28869" y="13164"/>
                  </a:lnTo>
                  <a:lnTo>
                    <a:pt x="37998" y="18351"/>
                  </a:lnTo>
                </a:path>
              </a:pathLst>
            </a:custGeom>
            <a:ln w="25400">
              <a:solidFill>
                <a:srgbClr val="FED644"/>
              </a:solidFill>
            </a:ln>
          </p:spPr>
          <p:txBody>
            <a:bodyPr wrap="square" lIns="0" tIns="0" rIns="0" bIns="0" rtlCol="0"/>
            <a:lstStyle/>
            <a:p>
              <a:endParaRPr/>
            </a:p>
          </p:txBody>
        </p:sp>
        <p:sp>
          <p:nvSpPr>
            <p:cNvPr id="11175" name="object 11175"/>
            <p:cNvSpPr/>
            <p:nvPr/>
          </p:nvSpPr>
          <p:spPr>
            <a:xfrm>
              <a:off x="5750191" y="8461490"/>
              <a:ext cx="46990" cy="13970"/>
            </a:xfrm>
            <a:custGeom>
              <a:avLst/>
              <a:gdLst/>
              <a:ahLst/>
              <a:cxnLst/>
              <a:rect l="l" t="t" r="r" b="b"/>
              <a:pathLst>
                <a:path w="46989" h="13970">
                  <a:moveTo>
                    <a:pt x="5351" y="0"/>
                  </a:moveTo>
                  <a:lnTo>
                    <a:pt x="3495" y="1058"/>
                  </a:lnTo>
                  <a:lnTo>
                    <a:pt x="1790" y="2069"/>
                  </a:lnTo>
                  <a:lnTo>
                    <a:pt x="0" y="3174"/>
                  </a:lnTo>
                  <a:lnTo>
                    <a:pt x="10986" y="5002"/>
                  </a:lnTo>
                  <a:lnTo>
                    <a:pt x="21682" y="7414"/>
                  </a:lnTo>
                  <a:lnTo>
                    <a:pt x="32096" y="10376"/>
                  </a:lnTo>
                  <a:lnTo>
                    <a:pt x="42240" y="13854"/>
                  </a:lnTo>
                  <a:lnTo>
                    <a:pt x="43649" y="12991"/>
                  </a:lnTo>
                  <a:lnTo>
                    <a:pt x="45059" y="12165"/>
                  </a:lnTo>
                  <a:lnTo>
                    <a:pt x="46507" y="11365"/>
                  </a:lnTo>
                  <a:lnTo>
                    <a:pt x="36636" y="7689"/>
                  </a:lnTo>
                  <a:lnTo>
                    <a:pt x="26498" y="4539"/>
                  </a:lnTo>
                  <a:lnTo>
                    <a:pt x="16075" y="1960"/>
                  </a:lnTo>
                  <a:lnTo>
                    <a:pt x="5351" y="0"/>
                  </a:lnTo>
                  <a:close/>
                </a:path>
              </a:pathLst>
            </a:custGeom>
            <a:solidFill>
              <a:srgbClr val="F8CD27"/>
            </a:solidFill>
          </p:spPr>
          <p:txBody>
            <a:bodyPr wrap="square" lIns="0" tIns="0" rIns="0" bIns="0" rtlCol="0"/>
            <a:lstStyle/>
            <a:p>
              <a:endParaRPr/>
            </a:p>
          </p:txBody>
        </p:sp>
        <p:sp>
          <p:nvSpPr>
            <p:cNvPr id="11176" name="object 11176"/>
            <p:cNvSpPr/>
            <p:nvPr/>
          </p:nvSpPr>
          <p:spPr>
            <a:xfrm>
              <a:off x="5792431" y="8472855"/>
              <a:ext cx="4445" cy="2540"/>
            </a:xfrm>
            <a:custGeom>
              <a:avLst/>
              <a:gdLst/>
              <a:ahLst/>
              <a:cxnLst/>
              <a:rect l="l" t="t" r="r" b="b"/>
              <a:pathLst>
                <a:path w="4445" h="2540">
                  <a:moveTo>
                    <a:pt x="0" y="2489"/>
                  </a:moveTo>
                  <a:lnTo>
                    <a:pt x="4267" y="0"/>
                  </a:lnTo>
                </a:path>
              </a:pathLst>
            </a:custGeom>
            <a:ln w="25399">
              <a:solidFill>
                <a:srgbClr val="FCD238"/>
              </a:solidFill>
            </a:ln>
          </p:spPr>
          <p:txBody>
            <a:bodyPr wrap="square" lIns="0" tIns="0" rIns="0" bIns="0" rtlCol="0"/>
            <a:lstStyle/>
            <a:p>
              <a:endParaRPr/>
            </a:p>
          </p:txBody>
        </p:sp>
        <p:sp>
          <p:nvSpPr>
            <p:cNvPr id="11177" name="object 11177"/>
            <p:cNvSpPr/>
            <p:nvPr/>
          </p:nvSpPr>
          <p:spPr>
            <a:xfrm>
              <a:off x="5755542" y="8461490"/>
              <a:ext cx="41275" cy="11430"/>
            </a:xfrm>
            <a:custGeom>
              <a:avLst/>
              <a:gdLst/>
              <a:ahLst/>
              <a:cxnLst/>
              <a:rect l="l" t="t" r="r" b="b"/>
              <a:pathLst>
                <a:path w="41275" h="11429">
                  <a:moveTo>
                    <a:pt x="41156" y="11365"/>
                  </a:moveTo>
                  <a:lnTo>
                    <a:pt x="31285" y="7689"/>
                  </a:lnTo>
                  <a:lnTo>
                    <a:pt x="21147" y="4539"/>
                  </a:lnTo>
                  <a:lnTo>
                    <a:pt x="10723" y="1960"/>
                  </a:lnTo>
                  <a:lnTo>
                    <a:pt x="0" y="0"/>
                  </a:lnTo>
                </a:path>
              </a:pathLst>
            </a:custGeom>
            <a:ln w="25399">
              <a:solidFill>
                <a:srgbClr val="F8CD26"/>
              </a:solidFill>
            </a:ln>
          </p:spPr>
          <p:txBody>
            <a:bodyPr wrap="square" lIns="0" tIns="0" rIns="0" bIns="0" rtlCol="0"/>
            <a:lstStyle/>
            <a:p>
              <a:endParaRPr/>
            </a:p>
          </p:txBody>
        </p:sp>
        <p:sp>
          <p:nvSpPr>
            <p:cNvPr id="11178" name="object 11178"/>
            <p:cNvSpPr/>
            <p:nvPr/>
          </p:nvSpPr>
          <p:spPr>
            <a:xfrm>
              <a:off x="5750191" y="8461573"/>
              <a:ext cx="5715" cy="3175"/>
            </a:xfrm>
            <a:custGeom>
              <a:avLst/>
              <a:gdLst/>
              <a:ahLst/>
              <a:cxnLst/>
              <a:rect l="l" t="t" r="r" b="b"/>
              <a:pathLst>
                <a:path w="5714" h="3175">
                  <a:moveTo>
                    <a:pt x="5205" y="0"/>
                  </a:moveTo>
                  <a:lnTo>
                    <a:pt x="0" y="3091"/>
                  </a:lnTo>
                </a:path>
              </a:pathLst>
            </a:custGeom>
            <a:ln w="25400">
              <a:solidFill>
                <a:srgbClr val="F4C815"/>
              </a:solidFill>
            </a:ln>
          </p:spPr>
          <p:txBody>
            <a:bodyPr wrap="square" lIns="0" tIns="0" rIns="0" bIns="0" rtlCol="0"/>
            <a:lstStyle/>
            <a:p>
              <a:endParaRPr/>
            </a:p>
          </p:txBody>
        </p:sp>
        <p:sp>
          <p:nvSpPr>
            <p:cNvPr id="11179" name="object 11179"/>
            <p:cNvSpPr/>
            <p:nvPr/>
          </p:nvSpPr>
          <p:spPr>
            <a:xfrm>
              <a:off x="5750191" y="8464664"/>
              <a:ext cx="42545" cy="10795"/>
            </a:xfrm>
            <a:custGeom>
              <a:avLst/>
              <a:gdLst/>
              <a:ahLst/>
              <a:cxnLst/>
              <a:rect l="l" t="t" r="r" b="b"/>
              <a:pathLst>
                <a:path w="42545" h="10795">
                  <a:moveTo>
                    <a:pt x="0" y="0"/>
                  </a:moveTo>
                  <a:lnTo>
                    <a:pt x="10986" y="1827"/>
                  </a:lnTo>
                  <a:lnTo>
                    <a:pt x="21682" y="4240"/>
                  </a:lnTo>
                  <a:lnTo>
                    <a:pt x="32096" y="7202"/>
                  </a:lnTo>
                  <a:lnTo>
                    <a:pt x="42240" y="10680"/>
                  </a:lnTo>
                </a:path>
              </a:pathLst>
            </a:custGeom>
            <a:ln w="25400">
              <a:solidFill>
                <a:srgbClr val="F7CC27"/>
              </a:solidFill>
            </a:ln>
          </p:spPr>
          <p:txBody>
            <a:bodyPr wrap="square" lIns="0" tIns="0" rIns="0" bIns="0" rtlCol="0"/>
            <a:lstStyle/>
            <a:p>
              <a:endParaRPr/>
            </a:p>
          </p:txBody>
        </p:sp>
        <p:sp>
          <p:nvSpPr>
            <p:cNvPr id="11180" name="object 11180"/>
            <p:cNvSpPr/>
            <p:nvPr/>
          </p:nvSpPr>
          <p:spPr>
            <a:xfrm>
              <a:off x="5796699" y="8470112"/>
              <a:ext cx="41275" cy="22225"/>
            </a:xfrm>
            <a:custGeom>
              <a:avLst/>
              <a:gdLst/>
              <a:ahLst/>
              <a:cxnLst/>
              <a:rect l="l" t="t" r="r" b="b"/>
              <a:pathLst>
                <a:path w="41275" h="22225">
                  <a:moveTo>
                    <a:pt x="5003" y="0"/>
                  </a:moveTo>
                  <a:lnTo>
                    <a:pt x="0" y="2743"/>
                  </a:lnTo>
                  <a:lnTo>
                    <a:pt x="9612" y="6898"/>
                  </a:lnTo>
                  <a:lnTo>
                    <a:pt x="18991" y="11483"/>
                  </a:lnTo>
                  <a:lnTo>
                    <a:pt x="28148" y="16455"/>
                  </a:lnTo>
                  <a:lnTo>
                    <a:pt x="37096" y="21767"/>
                  </a:lnTo>
                  <a:lnTo>
                    <a:pt x="40995" y="19773"/>
                  </a:lnTo>
                  <a:lnTo>
                    <a:pt x="32319" y="14308"/>
                  </a:lnTo>
                  <a:lnTo>
                    <a:pt x="23433" y="9153"/>
                  </a:lnTo>
                  <a:lnTo>
                    <a:pt x="14329" y="4364"/>
                  </a:lnTo>
                  <a:lnTo>
                    <a:pt x="5003" y="0"/>
                  </a:lnTo>
                  <a:close/>
                </a:path>
              </a:pathLst>
            </a:custGeom>
            <a:solidFill>
              <a:srgbClr val="FED749"/>
            </a:solidFill>
          </p:spPr>
          <p:txBody>
            <a:bodyPr wrap="square" lIns="0" tIns="0" rIns="0" bIns="0" rtlCol="0"/>
            <a:lstStyle/>
            <a:p>
              <a:endParaRPr/>
            </a:p>
          </p:txBody>
        </p:sp>
        <p:sp>
          <p:nvSpPr>
            <p:cNvPr id="11181" name="object 11181"/>
            <p:cNvSpPr/>
            <p:nvPr/>
          </p:nvSpPr>
          <p:spPr>
            <a:xfrm>
              <a:off x="5833796" y="8489886"/>
              <a:ext cx="4445" cy="2540"/>
            </a:xfrm>
            <a:custGeom>
              <a:avLst/>
              <a:gdLst/>
              <a:ahLst/>
              <a:cxnLst/>
              <a:rect l="l" t="t" r="r" b="b"/>
              <a:pathLst>
                <a:path w="4445" h="2540">
                  <a:moveTo>
                    <a:pt x="0" y="1993"/>
                  </a:moveTo>
                  <a:lnTo>
                    <a:pt x="3898" y="0"/>
                  </a:lnTo>
                </a:path>
              </a:pathLst>
            </a:custGeom>
            <a:ln w="25400">
              <a:solidFill>
                <a:srgbClr val="FFDC58"/>
              </a:solidFill>
            </a:ln>
          </p:spPr>
          <p:txBody>
            <a:bodyPr wrap="square" lIns="0" tIns="0" rIns="0" bIns="0" rtlCol="0"/>
            <a:lstStyle/>
            <a:p>
              <a:endParaRPr/>
            </a:p>
          </p:txBody>
        </p:sp>
        <p:sp>
          <p:nvSpPr>
            <p:cNvPr id="11182" name="object 11182"/>
            <p:cNvSpPr/>
            <p:nvPr/>
          </p:nvSpPr>
          <p:spPr>
            <a:xfrm>
              <a:off x="5801703" y="8470112"/>
              <a:ext cx="36195" cy="20320"/>
            </a:xfrm>
            <a:custGeom>
              <a:avLst/>
              <a:gdLst/>
              <a:ahLst/>
              <a:cxnLst/>
              <a:rect l="l" t="t" r="r" b="b"/>
              <a:pathLst>
                <a:path w="36195" h="20320">
                  <a:moveTo>
                    <a:pt x="35991" y="19773"/>
                  </a:moveTo>
                  <a:lnTo>
                    <a:pt x="27315" y="14308"/>
                  </a:lnTo>
                  <a:lnTo>
                    <a:pt x="18429" y="9153"/>
                  </a:lnTo>
                  <a:lnTo>
                    <a:pt x="9325" y="4364"/>
                  </a:lnTo>
                  <a:lnTo>
                    <a:pt x="0" y="0"/>
                  </a:lnTo>
                </a:path>
              </a:pathLst>
            </a:custGeom>
            <a:ln w="25400">
              <a:solidFill>
                <a:srgbClr val="FED74A"/>
              </a:solidFill>
            </a:ln>
          </p:spPr>
          <p:txBody>
            <a:bodyPr wrap="square" lIns="0" tIns="0" rIns="0" bIns="0" rtlCol="0"/>
            <a:lstStyle/>
            <a:p>
              <a:endParaRPr/>
            </a:p>
          </p:txBody>
        </p:sp>
        <p:sp>
          <p:nvSpPr>
            <p:cNvPr id="11183" name="object 11183"/>
            <p:cNvSpPr/>
            <p:nvPr/>
          </p:nvSpPr>
          <p:spPr>
            <a:xfrm>
              <a:off x="5796699" y="8470112"/>
              <a:ext cx="5080" cy="3175"/>
            </a:xfrm>
            <a:custGeom>
              <a:avLst/>
              <a:gdLst/>
              <a:ahLst/>
              <a:cxnLst/>
              <a:rect l="l" t="t" r="r" b="b"/>
              <a:pathLst>
                <a:path w="5079" h="3175">
                  <a:moveTo>
                    <a:pt x="5003" y="0"/>
                  </a:moveTo>
                  <a:lnTo>
                    <a:pt x="0" y="2743"/>
                  </a:lnTo>
                </a:path>
              </a:pathLst>
            </a:custGeom>
            <a:ln w="25400">
              <a:solidFill>
                <a:srgbClr val="FCD239"/>
              </a:solidFill>
            </a:ln>
          </p:spPr>
          <p:txBody>
            <a:bodyPr wrap="square" lIns="0" tIns="0" rIns="0" bIns="0" rtlCol="0"/>
            <a:lstStyle/>
            <a:p>
              <a:endParaRPr/>
            </a:p>
          </p:txBody>
        </p:sp>
        <p:sp>
          <p:nvSpPr>
            <p:cNvPr id="11184" name="object 11184"/>
            <p:cNvSpPr/>
            <p:nvPr/>
          </p:nvSpPr>
          <p:spPr>
            <a:xfrm>
              <a:off x="5796699" y="8472855"/>
              <a:ext cx="37465" cy="19050"/>
            </a:xfrm>
            <a:custGeom>
              <a:avLst/>
              <a:gdLst/>
              <a:ahLst/>
              <a:cxnLst/>
              <a:rect l="l" t="t" r="r" b="b"/>
              <a:pathLst>
                <a:path w="37464" h="19050">
                  <a:moveTo>
                    <a:pt x="0" y="0"/>
                  </a:moveTo>
                  <a:lnTo>
                    <a:pt x="9612" y="4154"/>
                  </a:lnTo>
                  <a:lnTo>
                    <a:pt x="18991" y="8740"/>
                  </a:lnTo>
                  <a:lnTo>
                    <a:pt x="28148" y="13712"/>
                  </a:lnTo>
                  <a:lnTo>
                    <a:pt x="37096" y="19024"/>
                  </a:lnTo>
                </a:path>
              </a:pathLst>
            </a:custGeom>
            <a:ln w="25399">
              <a:solidFill>
                <a:srgbClr val="FED747"/>
              </a:solidFill>
            </a:ln>
          </p:spPr>
          <p:txBody>
            <a:bodyPr wrap="square" lIns="0" tIns="0" rIns="0" bIns="0" rtlCol="0"/>
            <a:lstStyle/>
            <a:p>
              <a:endParaRPr/>
            </a:p>
          </p:txBody>
        </p:sp>
        <p:sp>
          <p:nvSpPr>
            <p:cNvPr id="11185" name="object 11185"/>
            <p:cNvSpPr/>
            <p:nvPr/>
          </p:nvSpPr>
          <p:spPr>
            <a:xfrm>
              <a:off x="5755542" y="8457984"/>
              <a:ext cx="46355" cy="15240"/>
            </a:xfrm>
            <a:custGeom>
              <a:avLst/>
              <a:gdLst/>
              <a:ahLst/>
              <a:cxnLst/>
              <a:rect l="l" t="t" r="r" b="b"/>
              <a:pathLst>
                <a:path w="46354" h="15240">
                  <a:moveTo>
                    <a:pt x="6409" y="0"/>
                  </a:moveTo>
                  <a:lnTo>
                    <a:pt x="4275" y="1104"/>
                  </a:lnTo>
                  <a:lnTo>
                    <a:pt x="0" y="3505"/>
                  </a:lnTo>
                  <a:lnTo>
                    <a:pt x="10723" y="5466"/>
                  </a:lnTo>
                  <a:lnTo>
                    <a:pt x="21147" y="8045"/>
                  </a:lnTo>
                  <a:lnTo>
                    <a:pt x="31285" y="11195"/>
                  </a:lnTo>
                  <a:lnTo>
                    <a:pt x="41156" y="14871"/>
                  </a:lnTo>
                  <a:lnTo>
                    <a:pt x="44534" y="13004"/>
                  </a:lnTo>
                  <a:lnTo>
                    <a:pt x="46160" y="12128"/>
                  </a:lnTo>
                  <a:lnTo>
                    <a:pt x="36602" y="8243"/>
                  </a:lnTo>
                  <a:lnTo>
                    <a:pt x="26798" y="4892"/>
                  </a:lnTo>
                  <a:lnTo>
                    <a:pt x="16738" y="2127"/>
                  </a:lnTo>
                  <a:lnTo>
                    <a:pt x="6409" y="0"/>
                  </a:lnTo>
                  <a:close/>
                </a:path>
              </a:pathLst>
            </a:custGeom>
            <a:solidFill>
              <a:srgbClr val="F8CD26"/>
            </a:solidFill>
          </p:spPr>
          <p:txBody>
            <a:bodyPr wrap="square" lIns="0" tIns="0" rIns="0" bIns="0" rtlCol="0"/>
            <a:lstStyle/>
            <a:p>
              <a:endParaRPr/>
            </a:p>
          </p:txBody>
        </p:sp>
        <p:sp>
          <p:nvSpPr>
            <p:cNvPr id="11186" name="object 11186"/>
            <p:cNvSpPr/>
            <p:nvPr/>
          </p:nvSpPr>
          <p:spPr>
            <a:xfrm>
              <a:off x="5796699" y="8470112"/>
              <a:ext cx="5080" cy="3175"/>
            </a:xfrm>
            <a:custGeom>
              <a:avLst/>
              <a:gdLst/>
              <a:ahLst/>
              <a:cxnLst/>
              <a:rect l="l" t="t" r="r" b="b"/>
              <a:pathLst>
                <a:path w="5079" h="3175">
                  <a:moveTo>
                    <a:pt x="0" y="2743"/>
                  </a:moveTo>
                  <a:lnTo>
                    <a:pt x="5003" y="0"/>
                  </a:lnTo>
                </a:path>
              </a:pathLst>
            </a:custGeom>
            <a:ln w="25400">
              <a:solidFill>
                <a:srgbClr val="FCD239"/>
              </a:solidFill>
            </a:ln>
          </p:spPr>
          <p:txBody>
            <a:bodyPr wrap="square" lIns="0" tIns="0" rIns="0" bIns="0" rtlCol="0"/>
            <a:lstStyle/>
            <a:p>
              <a:endParaRPr/>
            </a:p>
          </p:txBody>
        </p:sp>
        <p:sp>
          <p:nvSpPr>
            <p:cNvPr id="11187" name="object 11187"/>
            <p:cNvSpPr/>
            <p:nvPr/>
          </p:nvSpPr>
          <p:spPr>
            <a:xfrm>
              <a:off x="5761951" y="8457984"/>
              <a:ext cx="40005" cy="12700"/>
            </a:xfrm>
            <a:custGeom>
              <a:avLst/>
              <a:gdLst/>
              <a:ahLst/>
              <a:cxnLst/>
              <a:rect l="l" t="t" r="r" b="b"/>
              <a:pathLst>
                <a:path w="40004" h="12700">
                  <a:moveTo>
                    <a:pt x="39750" y="12128"/>
                  </a:moveTo>
                  <a:lnTo>
                    <a:pt x="30193" y="8243"/>
                  </a:lnTo>
                  <a:lnTo>
                    <a:pt x="20389" y="4892"/>
                  </a:lnTo>
                  <a:lnTo>
                    <a:pt x="10329" y="2127"/>
                  </a:lnTo>
                  <a:lnTo>
                    <a:pt x="0" y="0"/>
                  </a:lnTo>
                </a:path>
              </a:pathLst>
            </a:custGeom>
            <a:ln w="25400">
              <a:solidFill>
                <a:srgbClr val="F8CD26"/>
              </a:solidFill>
            </a:ln>
          </p:spPr>
          <p:txBody>
            <a:bodyPr wrap="square" lIns="0" tIns="0" rIns="0" bIns="0" rtlCol="0"/>
            <a:lstStyle/>
            <a:p>
              <a:endParaRPr/>
            </a:p>
          </p:txBody>
        </p:sp>
        <p:sp>
          <p:nvSpPr>
            <p:cNvPr id="11188" name="object 11188"/>
            <p:cNvSpPr/>
            <p:nvPr/>
          </p:nvSpPr>
          <p:spPr>
            <a:xfrm>
              <a:off x="5755676" y="8457984"/>
              <a:ext cx="6350" cy="3810"/>
            </a:xfrm>
            <a:custGeom>
              <a:avLst/>
              <a:gdLst/>
              <a:ahLst/>
              <a:cxnLst/>
              <a:rect l="l" t="t" r="r" b="b"/>
              <a:pathLst>
                <a:path w="6350" h="3809">
                  <a:moveTo>
                    <a:pt x="6276" y="0"/>
                  </a:moveTo>
                  <a:lnTo>
                    <a:pt x="0" y="3430"/>
                  </a:lnTo>
                </a:path>
              </a:pathLst>
            </a:custGeom>
            <a:ln w="25400">
              <a:solidFill>
                <a:srgbClr val="F4C813"/>
              </a:solidFill>
            </a:ln>
          </p:spPr>
          <p:txBody>
            <a:bodyPr wrap="square" lIns="0" tIns="0" rIns="0" bIns="0" rtlCol="0"/>
            <a:lstStyle/>
            <a:p>
              <a:endParaRPr/>
            </a:p>
          </p:txBody>
        </p:sp>
        <p:sp>
          <p:nvSpPr>
            <p:cNvPr id="11189" name="object 11189"/>
            <p:cNvSpPr/>
            <p:nvPr/>
          </p:nvSpPr>
          <p:spPr>
            <a:xfrm>
              <a:off x="5755542" y="8461490"/>
              <a:ext cx="41275" cy="11430"/>
            </a:xfrm>
            <a:custGeom>
              <a:avLst/>
              <a:gdLst/>
              <a:ahLst/>
              <a:cxnLst/>
              <a:rect l="l" t="t" r="r" b="b"/>
              <a:pathLst>
                <a:path w="41275" h="11429">
                  <a:moveTo>
                    <a:pt x="0" y="0"/>
                  </a:moveTo>
                  <a:lnTo>
                    <a:pt x="10723" y="1960"/>
                  </a:lnTo>
                  <a:lnTo>
                    <a:pt x="21147" y="4539"/>
                  </a:lnTo>
                  <a:lnTo>
                    <a:pt x="31285" y="7689"/>
                  </a:lnTo>
                  <a:lnTo>
                    <a:pt x="41156" y="11365"/>
                  </a:lnTo>
                </a:path>
              </a:pathLst>
            </a:custGeom>
            <a:ln w="25399">
              <a:solidFill>
                <a:srgbClr val="F8CD26"/>
              </a:solidFill>
            </a:ln>
          </p:spPr>
          <p:txBody>
            <a:bodyPr wrap="square" lIns="0" tIns="0" rIns="0" bIns="0" rtlCol="0"/>
            <a:lstStyle/>
            <a:p>
              <a:endParaRPr/>
            </a:p>
          </p:txBody>
        </p:sp>
        <p:sp>
          <p:nvSpPr>
            <p:cNvPr id="11190" name="object 11190"/>
            <p:cNvSpPr/>
            <p:nvPr/>
          </p:nvSpPr>
          <p:spPr>
            <a:xfrm>
              <a:off x="5801703" y="8467636"/>
              <a:ext cx="40005" cy="22860"/>
            </a:xfrm>
            <a:custGeom>
              <a:avLst/>
              <a:gdLst/>
              <a:ahLst/>
              <a:cxnLst/>
              <a:rect l="l" t="t" r="r" b="b"/>
              <a:pathLst>
                <a:path w="40004" h="22859">
                  <a:moveTo>
                    <a:pt x="4965" y="0"/>
                  </a:moveTo>
                  <a:lnTo>
                    <a:pt x="1638" y="1612"/>
                  </a:lnTo>
                  <a:lnTo>
                    <a:pt x="0" y="2476"/>
                  </a:lnTo>
                  <a:lnTo>
                    <a:pt x="9325" y="6841"/>
                  </a:lnTo>
                  <a:lnTo>
                    <a:pt x="18429" y="11630"/>
                  </a:lnTo>
                  <a:lnTo>
                    <a:pt x="27315" y="16785"/>
                  </a:lnTo>
                  <a:lnTo>
                    <a:pt x="35991" y="22250"/>
                  </a:lnTo>
                  <a:lnTo>
                    <a:pt x="39814" y="20396"/>
                  </a:lnTo>
                  <a:lnTo>
                    <a:pt x="31415" y="14791"/>
                  </a:lnTo>
                  <a:lnTo>
                    <a:pt x="22809" y="9483"/>
                  </a:lnTo>
                  <a:lnTo>
                    <a:pt x="13993" y="4533"/>
                  </a:lnTo>
                  <a:lnTo>
                    <a:pt x="4965" y="0"/>
                  </a:lnTo>
                  <a:close/>
                </a:path>
              </a:pathLst>
            </a:custGeom>
            <a:solidFill>
              <a:srgbClr val="FED74A"/>
            </a:solidFill>
          </p:spPr>
          <p:txBody>
            <a:bodyPr wrap="square" lIns="0" tIns="0" rIns="0" bIns="0" rtlCol="0"/>
            <a:lstStyle/>
            <a:p>
              <a:endParaRPr/>
            </a:p>
          </p:txBody>
        </p:sp>
        <p:sp>
          <p:nvSpPr>
            <p:cNvPr id="11191" name="object 11191"/>
            <p:cNvSpPr/>
            <p:nvPr/>
          </p:nvSpPr>
          <p:spPr>
            <a:xfrm>
              <a:off x="5837694" y="8488032"/>
              <a:ext cx="4445" cy="1905"/>
            </a:xfrm>
            <a:custGeom>
              <a:avLst/>
              <a:gdLst/>
              <a:ahLst/>
              <a:cxnLst/>
              <a:rect l="l" t="t" r="r" b="b"/>
              <a:pathLst>
                <a:path w="4445" h="1904">
                  <a:moveTo>
                    <a:pt x="0" y="1854"/>
                  </a:moveTo>
                  <a:lnTo>
                    <a:pt x="3822" y="0"/>
                  </a:lnTo>
                </a:path>
              </a:pathLst>
            </a:custGeom>
            <a:ln w="25400">
              <a:solidFill>
                <a:srgbClr val="FFDD5C"/>
              </a:solidFill>
            </a:ln>
          </p:spPr>
          <p:txBody>
            <a:bodyPr wrap="square" lIns="0" tIns="0" rIns="0" bIns="0" rtlCol="0"/>
            <a:lstStyle/>
            <a:p>
              <a:endParaRPr/>
            </a:p>
          </p:txBody>
        </p:sp>
        <p:sp>
          <p:nvSpPr>
            <p:cNvPr id="11192" name="object 11192"/>
            <p:cNvSpPr/>
            <p:nvPr/>
          </p:nvSpPr>
          <p:spPr>
            <a:xfrm>
              <a:off x="5806668" y="8467636"/>
              <a:ext cx="34925" cy="20955"/>
            </a:xfrm>
            <a:custGeom>
              <a:avLst/>
              <a:gdLst/>
              <a:ahLst/>
              <a:cxnLst/>
              <a:rect l="l" t="t" r="r" b="b"/>
              <a:pathLst>
                <a:path w="34925" h="20954">
                  <a:moveTo>
                    <a:pt x="34848" y="20396"/>
                  </a:moveTo>
                  <a:lnTo>
                    <a:pt x="26449" y="14791"/>
                  </a:lnTo>
                  <a:lnTo>
                    <a:pt x="17843" y="9483"/>
                  </a:lnTo>
                  <a:lnTo>
                    <a:pt x="9027" y="4533"/>
                  </a:lnTo>
                  <a:lnTo>
                    <a:pt x="0" y="0"/>
                  </a:lnTo>
                </a:path>
              </a:pathLst>
            </a:custGeom>
            <a:ln w="25400">
              <a:solidFill>
                <a:srgbClr val="FED74B"/>
              </a:solidFill>
            </a:ln>
          </p:spPr>
          <p:txBody>
            <a:bodyPr wrap="square" lIns="0" tIns="0" rIns="0" bIns="0" rtlCol="0"/>
            <a:lstStyle/>
            <a:p>
              <a:endParaRPr/>
            </a:p>
          </p:txBody>
        </p:sp>
        <p:sp>
          <p:nvSpPr>
            <p:cNvPr id="11193" name="object 11193"/>
            <p:cNvSpPr/>
            <p:nvPr/>
          </p:nvSpPr>
          <p:spPr>
            <a:xfrm>
              <a:off x="5801703" y="8467636"/>
              <a:ext cx="5080" cy="2540"/>
            </a:xfrm>
            <a:custGeom>
              <a:avLst/>
              <a:gdLst/>
              <a:ahLst/>
              <a:cxnLst/>
              <a:rect l="l" t="t" r="r" b="b"/>
              <a:pathLst>
                <a:path w="5079" h="2540">
                  <a:moveTo>
                    <a:pt x="4965" y="0"/>
                  </a:moveTo>
                  <a:lnTo>
                    <a:pt x="0" y="2476"/>
                  </a:lnTo>
                </a:path>
              </a:pathLst>
            </a:custGeom>
            <a:ln w="25400">
              <a:solidFill>
                <a:srgbClr val="FCD239"/>
              </a:solidFill>
            </a:ln>
          </p:spPr>
          <p:txBody>
            <a:bodyPr wrap="square" lIns="0" tIns="0" rIns="0" bIns="0" rtlCol="0"/>
            <a:lstStyle/>
            <a:p>
              <a:endParaRPr/>
            </a:p>
          </p:txBody>
        </p:sp>
        <p:sp>
          <p:nvSpPr>
            <p:cNvPr id="11194" name="object 11194"/>
            <p:cNvSpPr/>
            <p:nvPr/>
          </p:nvSpPr>
          <p:spPr>
            <a:xfrm>
              <a:off x="5801703" y="8470112"/>
              <a:ext cx="36195" cy="20320"/>
            </a:xfrm>
            <a:custGeom>
              <a:avLst/>
              <a:gdLst/>
              <a:ahLst/>
              <a:cxnLst/>
              <a:rect l="l" t="t" r="r" b="b"/>
              <a:pathLst>
                <a:path w="36195" h="20320">
                  <a:moveTo>
                    <a:pt x="0" y="0"/>
                  </a:moveTo>
                  <a:lnTo>
                    <a:pt x="9325" y="4364"/>
                  </a:lnTo>
                  <a:lnTo>
                    <a:pt x="18429" y="9153"/>
                  </a:lnTo>
                  <a:lnTo>
                    <a:pt x="27315" y="14308"/>
                  </a:lnTo>
                  <a:lnTo>
                    <a:pt x="35991" y="19773"/>
                  </a:lnTo>
                </a:path>
              </a:pathLst>
            </a:custGeom>
            <a:ln w="25400">
              <a:solidFill>
                <a:srgbClr val="FED74A"/>
              </a:solidFill>
            </a:ln>
          </p:spPr>
          <p:txBody>
            <a:bodyPr wrap="square" lIns="0" tIns="0" rIns="0" bIns="0" rtlCol="0"/>
            <a:lstStyle/>
            <a:p>
              <a:endParaRPr/>
            </a:p>
          </p:txBody>
        </p:sp>
        <p:sp>
          <p:nvSpPr>
            <p:cNvPr id="11195" name="object 11195"/>
            <p:cNvSpPr/>
            <p:nvPr/>
          </p:nvSpPr>
          <p:spPr>
            <a:xfrm>
              <a:off x="5761951" y="8454834"/>
              <a:ext cx="45085" cy="15875"/>
            </a:xfrm>
            <a:custGeom>
              <a:avLst/>
              <a:gdLst/>
              <a:ahLst/>
              <a:cxnLst/>
              <a:rect l="l" t="t" r="r" b="b"/>
              <a:pathLst>
                <a:path w="45085" h="15875">
                  <a:moveTo>
                    <a:pt x="6400" y="0"/>
                  </a:moveTo>
                  <a:lnTo>
                    <a:pt x="2146" y="2031"/>
                  </a:lnTo>
                  <a:lnTo>
                    <a:pt x="0" y="3149"/>
                  </a:lnTo>
                  <a:lnTo>
                    <a:pt x="10329" y="5276"/>
                  </a:lnTo>
                  <a:lnTo>
                    <a:pt x="20389" y="8042"/>
                  </a:lnTo>
                  <a:lnTo>
                    <a:pt x="30193" y="11393"/>
                  </a:lnTo>
                  <a:lnTo>
                    <a:pt x="39750" y="15278"/>
                  </a:lnTo>
                  <a:lnTo>
                    <a:pt x="43014" y="13588"/>
                  </a:lnTo>
                  <a:lnTo>
                    <a:pt x="44716" y="12801"/>
                  </a:lnTo>
                  <a:lnTo>
                    <a:pt x="35474" y="8742"/>
                  </a:lnTo>
                  <a:lnTo>
                    <a:pt x="26011" y="5214"/>
                  </a:lnTo>
                  <a:lnTo>
                    <a:pt x="16322" y="2280"/>
                  </a:lnTo>
                  <a:lnTo>
                    <a:pt x="6400" y="0"/>
                  </a:lnTo>
                  <a:close/>
                </a:path>
              </a:pathLst>
            </a:custGeom>
            <a:solidFill>
              <a:srgbClr val="F8CD26"/>
            </a:solidFill>
          </p:spPr>
          <p:txBody>
            <a:bodyPr wrap="square" lIns="0" tIns="0" rIns="0" bIns="0" rtlCol="0"/>
            <a:lstStyle/>
            <a:p>
              <a:endParaRPr/>
            </a:p>
          </p:txBody>
        </p:sp>
        <p:sp>
          <p:nvSpPr>
            <p:cNvPr id="11196" name="object 11196"/>
            <p:cNvSpPr/>
            <p:nvPr/>
          </p:nvSpPr>
          <p:spPr>
            <a:xfrm>
              <a:off x="5801703" y="8467636"/>
              <a:ext cx="5080" cy="2540"/>
            </a:xfrm>
            <a:custGeom>
              <a:avLst/>
              <a:gdLst/>
              <a:ahLst/>
              <a:cxnLst/>
              <a:rect l="l" t="t" r="r" b="b"/>
              <a:pathLst>
                <a:path w="5079" h="2540">
                  <a:moveTo>
                    <a:pt x="0" y="2476"/>
                  </a:moveTo>
                  <a:lnTo>
                    <a:pt x="4965" y="0"/>
                  </a:lnTo>
                </a:path>
              </a:pathLst>
            </a:custGeom>
            <a:ln w="25400">
              <a:solidFill>
                <a:srgbClr val="FCD239"/>
              </a:solidFill>
            </a:ln>
          </p:spPr>
          <p:txBody>
            <a:bodyPr wrap="square" lIns="0" tIns="0" rIns="0" bIns="0" rtlCol="0"/>
            <a:lstStyle/>
            <a:p>
              <a:endParaRPr/>
            </a:p>
          </p:txBody>
        </p:sp>
        <p:sp>
          <p:nvSpPr>
            <p:cNvPr id="11197" name="object 11197"/>
            <p:cNvSpPr/>
            <p:nvPr/>
          </p:nvSpPr>
          <p:spPr>
            <a:xfrm>
              <a:off x="5768352" y="8454834"/>
              <a:ext cx="38735" cy="13335"/>
            </a:xfrm>
            <a:custGeom>
              <a:avLst/>
              <a:gdLst/>
              <a:ahLst/>
              <a:cxnLst/>
              <a:rect l="l" t="t" r="r" b="b"/>
              <a:pathLst>
                <a:path w="38735" h="13334">
                  <a:moveTo>
                    <a:pt x="38315" y="12801"/>
                  </a:moveTo>
                  <a:lnTo>
                    <a:pt x="29073" y="8742"/>
                  </a:lnTo>
                  <a:lnTo>
                    <a:pt x="19610" y="5214"/>
                  </a:lnTo>
                  <a:lnTo>
                    <a:pt x="9921" y="2280"/>
                  </a:lnTo>
                  <a:lnTo>
                    <a:pt x="0" y="0"/>
                  </a:lnTo>
                </a:path>
              </a:pathLst>
            </a:custGeom>
            <a:ln w="25400">
              <a:solidFill>
                <a:srgbClr val="F8CD26"/>
              </a:solidFill>
            </a:ln>
          </p:spPr>
          <p:txBody>
            <a:bodyPr wrap="square" lIns="0" tIns="0" rIns="0" bIns="0" rtlCol="0"/>
            <a:lstStyle/>
            <a:p>
              <a:endParaRPr/>
            </a:p>
          </p:txBody>
        </p:sp>
        <p:sp>
          <p:nvSpPr>
            <p:cNvPr id="11198" name="object 11198"/>
            <p:cNvSpPr/>
            <p:nvPr/>
          </p:nvSpPr>
          <p:spPr>
            <a:xfrm>
              <a:off x="5761951" y="8454834"/>
              <a:ext cx="6985" cy="3175"/>
            </a:xfrm>
            <a:custGeom>
              <a:avLst/>
              <a:gdLst/>
              <a:ahLst/>
              <a:cxnLst/>
              <a:rect l="l" t="t" r="r" b="b"/>
              <a:pathLst>
                <a:path w="6985" h="3175">
                  <a:moveTo>
                    <a:pt x="6400" y="0"/>
                  </a:moveTo>
                  <a:lnTo>
                    <a:pt x="0" y="3149"/>
                  </a:lnTo>
                </a:path>
              </a:pathLst>
            </a:custGeom>
            <a:ln w="25399">
              <a:solidFill>
                <a:srgbClr val="F4C813"/>
              </a:solidFill>
            </a:ln>
          </p:spPr>
          <p:txBody>
            <a:bodyPr wrap="square" lIns="0" tIns="0" rIns="0" bIns="0" rtlCol="0"/>
            <a:lstStyle/>
            <a:p>
              <a:endParaRPr/>
            </a:p>
          </p:txBody>
        </p:sp>
        <p:sp>
          <p:nvSpPr>
            <p:cNvPr id="11199" name="object 11199"/>
            <p:cNvSpPr/>
            <p:nvPr/>
          </p:nvSpPr>
          <p:spPr>
            <a:xfrm>
              <a:off x="5761951" y="8457984"/>
              <a:ext cx="40005" cy="12700"/>
            </a:xfrm>
            <a:custGeom>
              <a:avLst/>
              <a:gdLst/>
              <a:ahLst/>
              <a:cxnLst/>
              <a:rect l="l" t="t" r="r" b="b"/>
              <a:pathLst>
                <a:path w="40004" h="12700">
                  <a:moveTo>
                    <a:pt x="0" y="0"/>
                  </a:moveTo>
                  <a:lnTo>
                    <a:pt x="10329" y="2127"/>
                  </a:lnTo>
                  <a:lnTo>
                    <a:pt x="20389" y="4892"/>
                  </a:lnTo>
                  <a:lnTo>
                    <a:pt x="30193" y="8243"/>
                  </a:lnTo>
                  <a:lnTo>
                    <a:pt x="39750" y="12128"/>
                  </a:lnTo>
                </a:path>
              </a:pathLst>
            </a:custGeom>
            <a:ln w="25400">
              <a:solidFill>
                <a:srgbClr val="F8CD26"/>
              </a:solidFill>
            </a:ln>
          </p:spPr>
          <p:txBody>
            <a:bodyPr wrap="square" lIns="0" tIns="0" rIns="0" bIns="0" rtlCol="0"/>
            <a:lstStyle/>
            <a:p>
              <a:endParaRPr/>
            </a:p>
          </p:txBody>
        </p:sp>
        <p:sp>
          <p:nvSpPr>
            <p:cNvPr id="11200" name="object 11200"/>
            <p:cNvSpPr/>
            <p:nvPr/>
          </p:nvSpPr>
          <p:spPr>
            <a:xfrm>
              <a:off x="5806668" y="8464461"/>
              <a:ext cx="40640" cy="24130"/>
            </a:xfrm>
            <a:custGeom>
              <a:avLst/>
              <a:gdLst/>
              <a:ahLst/>
              <a:cxnLst/>
              <a:rect l="l" t="t" r="r" b="b"/>
              <a:pathLst>
                <a:path w="40639" h="24129">
                  <a:moveTo>
                    <a:pt x="7150" y="0"/>
                  </a:moveTo>
                  <a:lnTo>
                    <a:pt x="4825" y="952"/>
                  </a:lnTo>
                  <a:lnTo>
                    <a:pt x="0" y="3175"/>
                  </a:lnTo>
                  <a:lnTo>
                    <a:pt x="9027" y="7708"/>
                  </a:lnTo>
                  <a:lnTo>
                    <a:pt x="17843" y="12658"/>
                  </a:lnTo>
                  <a:lnTo>
                    <a:pt x="26449" y="17966"/>
                  </a:lnTo>
                  <a:lnTo>
                    <a:pt x="34848" y="23571"/>
                  </a:lnTo>
                  <a:lnTo>
                    <a:pt x="40335" y="21120"/>
                  </a:lnTo>
                  <a:lnTo>
                    <a:pt x="32385" y="15291"/>
                  </a:lnTo>
                  <a:lnTo>
                    <a:pt x="24190" y="9798"/>
                  </a:lnTo>
                  <a:lnTo>
                    <a:pt x="15771" y="4685"/>
                  </a:lnTo>
                  <a:lnTo>
                    <a:pt x="7150" y="0"/>
                  </a:lnTo>
                  <a:close/>
                </a:path>
              </a:pathLst>
            </a:custGeom>
            <a:solidFill>
              <a:srgbClr val="FED84E"/>
            </a:solidFill>
          </p:spPr>
          <p:txBody>
            <a:bodyPr wrap="square" lIns="0" tIns="0" rIns="0" bIns="0" rtlCol="0"/>
            <a:lstStyle/>
            <a:p>
              <a:endParaRPr/>
            </a:p>
          </p:txBody>
        </p:sp>
        <p:sp>
          <p:nvSpPr>
            <p:cNvPr id="11201" name="object 11201"/>
            <p:cNvSpPr/>
            <p:nvPr/>
          </p:nvSpPr>
          <p:spPr>
            <a:xfrm>
              <a:off x="5841517" y="8485581"/>
              <a:ext cx="5715" cy="2540"/>
            </a:xfrm>
            <a:custGeom>
              <a:avLst/>
              <a:gdLst/>
              <a:ahLst/>
              <a:cxnLst/>
              <a:rect l="l" t="t" r="r" b="b"/>
              <a:pathLst>
                <a:path w="5714" h="2540">
                  <a:moveTo>
                    <a:pt x="0" y="2451"/>
                  </a:moveTo>
                  <a:lnTo>
                    <a:pt x="5486" y="0"/>
                  </a:lnTo>
                </a:path>
              </a:pathLst>
            </a:custGeom>
            <a:ln w="25400">
              <a:solidFill>
                <a:srgbClr val="FFDE61"/>
              </a:solidFill>
            </a:ln>
          </p:spPr>
          <p:txBody>
            <a:bodyPr wrap="square" lIns="0" tIns="0" rIns="0" bIns="0" rtlCol="0"/>
            <a:lstStyle/>
            <a:p>
              <a:endParaRPr/>
            </a:p>
          </p:txBody>
        </p:sp>
        <p:sp>
          <p:nvSpPr>
            <p:cNvPr id="11202" name="object 11202"/>
            <p:cNvSpPr/>
            <p:nvPr/>
          </p:nvSpPr>
          <p:spPr>
            <a:xfrm>
              <a:off x="5813818" y="8464461"/>
              <a:ext cx="33655" cy="21590"/>
            </a:xfrm>
            <a:custGeom>
              <a:avLst/>
              <a:gdLst/>
              <a:ahLst/>
              <a:cxnLst/>
              <a:rect l="l" t="t" r="r" b="b"/>
              <a:pathLst>
                <a:path w="33654" h="21590">
                  <a:moveTo>
                    <a:pt x="33185" y="21120"/>
                  </a:moveTo>
                  <a:lnTo>
                    <a:pt x="25235" y="15291"/>
                  </a:lnTo>
                  <a:lnTo>
                    <a:pt x="17040" y="9798"/>
                  </a:lnTo>
                  <a:lnTo>
                    <a:pt x="8621" y="4685"/>
                  </a:lnTo>
                  <a:lnTo>
                    <a:pt x="0" y="0"/>
                  </a:lnTo>
                </a:path>
              </a:pathLst>
            </a:custGeom>
            <a:ln w="25400">
              <a:solidFill>
                <a:srgbClr val="FED850"/>
              </a:solidFill>
            </a:ln>
          </p:spPr>
          <p:txBody>
            <a:bodyPr wrap="square" lIns="0" tIns="0" rIns="0" bIns="0" rtlCol="0"/>
            <a:lstStyle/>
            <a:p>
              <a:endParaRPr/>
            </a:p>
          </p:txBody>
        </p:sp>
        <p:sp>
          <p:nvSpPr>
            <p:cNvPr id="11203" name="object 11203"/>
            <p:cNvSpPr/>
            <p:nvPr/>
          </p:nvSpPr>
          <p:spPr>
            <a:xfrm>
              <a:off x="5806668" y="8464461"/>
              <a:ext cx="7620" cy="3175"/>
            </a:xfrm>
            <a:custGeom>
              <a:avLst/>
              <a:gdLst/>
              <a:ahLst/>
              <a:cxnLst/>
              <a:rect l="l" t="t" r="r" b="b"/>
              <a:pathLst>
                <a:path w="7620" h="3175">
                  <a:moveTo>
                    <a:pt x="7150" y="0"/>
                  </a:moveTo>
                  <a:lnTo>
                    <a:pt x="0" y="3175"/>
                  </a:lnTo>
                </a:path>
              </a:pathLst>
            </a:custGeom>
            <a:ln w="25400">
              <a:solidFill>
                <a:srgbClr val="FCD23B"/>
              </a:solidFill>
            </a:ln>
          </p:spPr>
          <p:txBody>
            <a:bodyPr wrap="square" lIns="0" tIns="0" rIns="0" bIns="0" rtlCol="0"/>
            <a:lstStyle/>
            <a:p>
              <a:endParaRPr/>
            </a:p>
          </p:txBody>
        </p:sp>
        <p:sp>
          <p:nvSpPr>
            <p:cNvPr id="11204" name="object 11204"/>
            <p:cNvSpPr/>
            <p:nvPr/>
          </p:nvSpPr>
          <p:spPr>
            <a:xfrm>
              <a:off x="5806668" y="8467636"/>
              <a:ext cx="34925" cy="20955"/>
            </a:xfrm>
            <a:custGeom>
              <a:avLst/>
              <a:gdLst/>
              <a:ahLst/>
              <a:cxnLst/>
              <a:rect l="l" t="t" r="r" b="b"/>
              <a:pathLst>
                <a:path w="34925" h="20954">
                  <a:moveTo>
                    <a:pt x="0" y="0"/>
                  </a:moveTo>
                  <a:lnTo>
                    <a:pt x="9027" y="4533"/>
                  </a:lnTo>
                  <a:lnTo>
                    <a:pt x="17843" y="9483"/>
                  </a:lnTo>
                  <a:lnTo>
                    <a:pt x="26449" y="14791"/>
                  </a:lnTo>
                  <a:lnTo>
                    <a:pt x="34848" y="20396"/>
                  </a:lnTo>
                </a:path>
              </a:pathLst>
            </a:custGeom>
            <a:ln w="25400">
              <a:solidFill>
                <a:srgbClr val="FED74B"/>
              </a:solidFill>
            </a:ln>
          </p:spPr>
          <p:txBody>
            <a:bodyPr wrap="square" lIns="0" tIns="0" rIns="0" bIns="0" rtlCol="0"/>
            <a:lstStyle/>
            <a:p>
              <a:endParaRPr/>
            </a:p>
          </p:txBody>
        </p:sp>
        <p:sp>
          <p:nvSpPr>
            <p:cNvPr id="11205" name="object 11205"/>
            <p:cNvSpPr/>
            <p:nvPr/>
          </p:nvSpPr>
          <p:spPr>
            <a:xfrm>
              <a:off x="5768352" y="8450884"/>
              <a:ext cx="45720" cy="17145"/>
            </a:xfrm>
            <a:custGeom>
              <a:avLst/>
              <a:gdLst/>
              <a:ahLst/>
              <a:cxnLst/>
              <a:rect l="l" t="t" r="r" b="b"/>
              <a:pathLst>
                <a:path w="45720" h="17145">
                  <a:moveTo>
                    <a:pt x="9359" y="0"/>
                  </a:moveTo>
                  <a:lnTo>
                    <a:pt x="6248" y="1168"/>
                  </a:lnTo>
                  <a:lnTo>
                    <a:pt x="3124" y="2501"/>
                  </a:lnTo>
                  <a:lnTo>
                    <a:pt x="0" y="3949"/>
                  </a:lnTo>
                  <a:lnTo>
                    <a:pt x="9921" y="6230"/>
                  </a:lnTo>
                  <a:lnTo>
                    <a:pt x="19610" y="9164"/>
                  </a:lnTo>
                  <a:lnTo>
                    <a:pt x="29073" y="12691"/>
                  </a:lnTo>
                  <a:lnTo>
                    <a:pt x="38315" y="16751"/>
                  </a:lnTo>
                  <a:lnTo>
                    <a:pt x="43141" y="14528"/>
                  </a:lnTo>
                  <a:lnTo>
                    <a:pt x="45465" y="13576"/>
                  </a:lnTo>
                  <a:lnTo>
                    <a:pt x="36668" y="9356"/>
                  </a:lnTo>
                  <a:lnTo>
                    <a:pt x="27703" y="5659"/>
                  </a:lnTo>
                  <a:lnTo>
                    <a:pt x="18592" y="2526"/>
                  </a:lnTo>
                  <a:lnTo>
                    <a:pt x="9359" y="0"/>
                  </a:lnTo>
                  <a:close/>
                </a:path>
              </a:pathLst>
            </a:custGeom>
            <a:solidFill>
              <a:srgbClr val="F8CD27"/>
            </a:solidFill>
          </p:spPr>
          <p:txBody>
            <a:bodyPr wrap="square" lIns="0" tIns="0" rIns="0" bIns="0" rtlCol="0"/>
            <a:lstStyle/>
            <a:p>
              <a:endParaRPr/>
            </a:p>
          </p:txBody>
        </p:sp>
        <p:sp>
          <p:nvSpPr>
            <p:cNvPr id="11206" name="object 11206"/>
            <p:cNvSpPr/>
            <p:nvPr/>
          </p:nvSpPr>
          <p:spPr>
            <a:xfrm>
              <a:off x="5806668" y="8464461"/>
              <a:ext cx="7620" cy="3175"/>
            </a:xfrm>
            <a:custGeom>
              <a:avLst/>
              <a:gdLst/>
              <a:ahLst/>
              <a:cxnLst/>
              <a:rect l="l" t="t" r="r" b="b"/>
              <a:pathLst>
                <a:path w="7620" h="3175">
                  <a:moveTo>
                    <a:pt x="0" y="3175"/>
                  </a:moveTo>
                  <a:lnTo>
                    <a:pt x="7150" y="0"/>
                  </a:lnTo>
                </a:path>
              </a:pathLst>
            </a:custGeom>
            <a:ln w="25400">
              <a:solidFill>
                <a:srgbClr val="FCD23B"/>
              </a:solidFill>
            </a:ln>
          </p:spPr>
          <p:txBody>
            <a:bodyPr wrap="square" lIns="0" tIns="0" rIns="0" bIns="0" rtlCol="0"/>
            <a:lstStyle/>
            <a:p>
              <a:endParaRPr/>
            </a:p>
          </p:txBody>
        </p:sp>
        <p:sp>
          <p:nvSpPr>
            <p:cNvPr id="11207" name="object 11207"/>
            <p:cNvSpPr/>
            <p:nvPr/>
          </p:nvSpPr>
          <p:spPr>
            <a:xfrm>
              <a:off x="5777712" y="8450884"/>
              <a:ext cx="36195" cy="13970"/>
            </a:xfrm>
            <a:custGeom>
              <a:avLst/>
              <a:gdLst/>
              <a:ahLst/>
              <a:cxnLst/>
              <a:rect l="l" t="t" r="r" b="b"/>
              <a:pathLst>
                <a:path w="36195" h="13970">
                  <a:moveTo>
                    <a:pt x="36106" y="13576"/>
                  </a:moveTo>
                  <a:lnTo>
                    <a:pt x="27308" y="9356"/>
                  </a:lnTo>
                  <a:lnTo>
                    <a:pt x="18343" y="5659"/>
                  </a:lnTo>
                  <a:lnTo>
                    <a:pt x="9233" y="2526"/>
                  </a:lnTo>
                  <a:lnTo>
                    <a:pt x="0" y="0"/>
                  </a:lnTo>
                </a:path>
              </a:pathLst>
            </a:custGeom>
            <a:ln w="25400">
              <a:solidFill>
                <a:srgbClr val="F8CE28"/>
              </a:solidFill>
            </a:ln>
          </p:spPr>
          <p:txBody>
            <a:bodyPr wrap="square" lIns="0" tIns="0" rIns="0" bIns="0" rtlCol="0"/>
            <a:lstStyle/>
            <a:p>
              <a:endParaRPr/>
            </a:p>
          </p:txBody>
        </p:sp>
        <p:sp>
          <p:nvSpPr>
            <p:cNvPr id="11208" name="object 11208"/>
            <p:cNvSpPr/>
            <p:nvPr/>
          </p:nvSpPr>
          <p:spPr>
            <a:xfrm>
              <a:off x="5768352" y="8450884"/>
              <a:ext cx="9525" cy="4445"/>
            </a:xfrm>
            <a:custGeom>
              <a:avLst/>
              <a:gdLst/>
              <a:ahLst/>
              <a:cxnLst/>
              <a:rect l="l" t="t" r="r" b="b"/>
              <a:pathLst>
                <a:path w="9525" h="4445">
                  <a:moveTo>
                    <a:pt x="9359" y="0"/>
                  </a:moveTo>
                  <a:lnTo>
                    <a:pt x="0" y="3949"/>
                  </a:lnTo>
                </a:path>
              </a:pathLst>
            </a:custGeom>
            <a:ln w="25400">
              <a:solidFill>
                <a:srgbClr val="F4C813"/>
              </a:solidFill>
            </a:ln>
          </p:spPr>
          <p:txBody>
            <a:bodyPr wrap="square" lIns="0" tIns="0" rIns="0" bIns="0" rtlCol="0"/>
            <a:lstStyle/>
            <a:p>
              <a:endParaRPr/>
            </a:p>
          </p:txBody>
        </p:sp>
        <p:sp>
          <p:nvSpPr>
            <p:cNvPr id="11209" name="object 11209"/>
            <p:cNvSpPr/>
            <p:nvPr/>
          </p:nvSpPr>
          <p:spPr>
            <a:xfrm>
              <a:off x="5768352" y="8454834"/>
              <a:ext cx="38735" cy="13335"/>
            </a:xfrm>
            <a:custGeom>
              <a:avLst/>
              <a:gdLst/>
              <a:ahLst/>
              <a:cxnLst/>
              <a:rect l="l" t="t" r="r" b="b"/>
              <a:pathLst>
                <a:path w="38735" h="13334">
                  <a:moveTo>
                    <a:pt x="0" y="0"/>
                  </a:moveTo>
                  <a:lnTo>
                    <a:pt x="9921" y="2280"/>
                  </a:lnTo>
                  <a:lnTo>
                    <a:pt x="19610" y="5214"/>
                  </a:lnTo>
                  <a:lnTo>
                    <a:pt x="29073" y="8742"/>
                  </a:lnTo>
                  <a:lnTo>
                    <a:pt x="38315" y="12801"/>
                  </a:lnTo>
                </a:path>
              </a:pathLst>
            </a:custGeom>
            <a:ln w="25400">
              <a:solidFill>
                <a:srgbClr val="F8CD26"/>
              </a:solidFill>
            </a:ln>
          </p:spPr>
          <p:txBody>
            <a:bodyPr wrap="square" lIns="0" tIns="0" rIns="0" bIns="0" rtlCol="0"/>
            <a:lstStyle/>
            <a:p>
              <a:endParaRPr/>
            </a:p>
          </p:txBody>
        </p:sp>
        <p:sp>
          <p:nvSpPr>
            <p:cNvPr id="11210" name="object 11210"/>
            <p:cNvSpPr/>
            <p:nvPr/>
          </p:nvSpPr>
          <p:spPr>
            <a:xfrm>
              <a:off x="5813818" y="8461857"/>
              <a:ext cx="38735" cy="24130"/>
            </a:xfrm>
            <a:custGeom>
              <a:avLst/>
              <a:gdLst/>
              <a:ahLst/>
              <a:cxnLst/>
              <a:rect l="l" t="t" r="r" b="b"/>
              <a:pathLst>
                <a:path w="38735" h="24129">
                  <a:moveTo>
                    <a:pt x="7073" y="0"/>
                  </a:moveTo>
                  <a:lnTo>
                    <a:pt x="4635" y="774"/>
                  </a:lnTo>
                  <a:lnTo>
                    <a:pt x="2324" y="1638"/>
                  </a:lnTo>
                  <a:lnTo>
                    <a:pt x="0" y="2603"/>
                  </a:lnTo>
                  <a:lnTo>
                    <a:pt x="8621" y="7289"/>
                  </a:lnTo>
                  <a:lnTo>
                    <a:pt x="17040" y="12401"/>
                  </a:lnTo>
                  <a:lnTo>
                    <a:pt x="25235" y="17894"/>
                  </a:lnTo>
                  <a:lnTo>
                    <a:pt x="33185" y="23723"/>
                  </a:lnTo>
                  <a:lnTo>
                    <a:pt x="38506" y="21564"/>
                  </a:lnTo>
                  <a:lnTo>
                    <a:pt x="31019" y="15541"/>
                  </a:lnTo>
                  <a:lnTo>
                    <a:pt x="23256" y="9925"/>
                  </a:lnTo>
                  <a:lnTo>
                    <a:pt x="15260" y="4737"/>
                  </a:lnTo>
                  <a:lnTo>
                    <a:pt x="7073" y="0"/>
                  </a:lnTo>
                  <a:close/>
                </a:path>
              </a:pathLst>
            </a:custGeom>
            <a:solidFill>
              <a:srgbClr val="FED953"/>
            </a:solidFill>
          </p:spPr>
          <p:txBody>
            <a:bodyPr wrap="square" lIns="0" tIns="0" rIns="0" bIns="0" rtlCol="0"/>
            <a:lstStyle/>
            <a:p>
              <a:endParaRPr/>
            </a:p>
          </p:txBody>
        </p:sp>
        <p:sp>
          <p:nvSpPr>
            <p:cNvPr id="11211" name="object 11211"/>
            <p:cNvSpPr/>
            <p:nvPr/>
          </p:nvSpPr>
          <p:spPr>
            <a:xfrm>
              <a:off x="5847003" y="8483422"/>
              <a:ext cx="5715" cy="2540"/>
            </a:xfrm>
            <a:custGeom>
              <a:avLst/>
              <a:gdLst/>
              <a:ahLst/>
              <a:cxnLst/>
              <a:rect l="l" t="t" r="r" b="b"/>
              <a:pathLst>
                <a:path w="5714" h="2540">
                  <a:moveTo>
                    <a:pt x="0" y="2159"/>
                  </a:moveTo>
                  <a:lnTo>
                    <a:pt x="5321" y="0"/>
                  </a:lnTo>
                </a:path>
              </a:pathLst>
            </a:custGeom>
            <a:ln w="25400">
              <a:solidFill>
                <a:srgbClr val="FFDE67"/>
              </a:solidFill>
            </a:ln>
          </p:spPr>
          <p:txBody>
            <a:bodyPr wrap="square" lIns="0" tIns="0" rIns="0" bIns="0" rtlCol="0"/>
            <a:lstStyle/>
            <a:p>
              <a:endParaRPr/>
            </a:p>
          </p:txBody>
        </p:sp>
        <p:sp>
          <p:nvSpPr>
            <p:cNvPr id="11212" name="object 11212"/>
            <p:cNvSpPr/>
            <p:nvPr/>
          </p:nvSpPr>
          <p:spPr>
            <a:xfrm>
              <a:off x="5820892" y="8461857"/>
              <a:ext cx="31750" cy="21590"/>
            </a:xfrm>
            <a:custGeom>
              <a:avLst/>
              <a:gdLst/>
              <a:ahLst/>
              <a:cxnLst/>
              <a:rect l="l" t="t" r="r" b="b"/>
              <a:pathLst>
                <a:path w="31750" h="21590">
                  <a:moveTo>
                    <a:pt x="31432" y="21564"/>
                  </a:moveTo>
                  <a:lnTo>
                    <a:pt x="23945" y="15541"/>
                  </a:lnTo>
                  <a:lnTo>
                    <a:pt x="16182" y="9925"/>
                  </a:lnTo>
                  <a:lnTo>
                    <a:pt x="8186" y="4737"/>
                  </a:lnTo>
                  <a:lnTo>
                    <a:pt x="0" y="0"/>
                  </a:lnTo>
                </a:path>
              </a:pathLst>
            </a:custGeom>
            <a:ln w="25400">
              <a:solidFill>
                <a:srgbClr val="FED956"/>
              </a:solidFill>
            </a:ln>
          </p:spPr>
          <p:txBody>
            <a:bodyPr wrap="square" lIns="0" tIns="0" rIns="0" bIns="0" rtlCol="0"/>
            <a:lstStyle/>
            <a:p>
              <a:endParaRPr/>
            </a:p>
          </p:txBody>
        </p:sp>
        <p:sp>
          <p:nvSpPr>
            <p:cNvPr id="11213" name="object 11213"/>
            <p:cNvSpPr/>
            <p:nvPr/>
          </p:nvSpPr>
          <p:spPr>
            <a:xfrm>
              <a:off x="5813818" y="8461857"/>
              <a:ext cx="7620" cy="3175"/>
            </a:xfrm>
            <a:custGeom>
              <a:avLst/>
              <a:gdLst/>
              <a:ahLst/>
              <a:cxnLst/>
              <a:rect l="l" t="t" r="r" b="b"/>
              <a:pathLst>
                <a:path w="7620" h="3175">
                  <a:moveTo>
                    <a:pt x="7073" y="0"/>
                  </a:moveTo>
                  <a:lnTo>
                    <a:pt x="0" y="2603"/>
                  </a:lnTo>
                </a:path>
              </a:pathLst>
            </a:custGeom>
            <a:ln w="25400">
              <a:solidFill>
                <a:srgbClr val="FCD340"/>
              </a:solidFill>
            </a:ln>
          </p:spPr>
          <p:txBody>
            <a:bodyPr wrap="square" lIns="0" tIns="0" rIns="0" bIns="0" rtlCol="0"/>
            <a:lstStyle/>
            <a:p>
              <a:endParaRPr/>
            </a:p>
          </p:txBody>
        </p:sp>
        <p:sp>
          <p:nvSpPr>
            <p:cNvPr id="11214" name="object 11214"/>
            <p:cNvSpPr/>
            <p:nvPr/>
          </p:nvSpPr>
          <p:spPr>
            <a:xfrm>
              <a:off x="5813818" y="8464461"/>
              <a:ext cx="33655" cy="21590"/>
            </a:xfrm>
            <a:custGeom>
              <a:avLst/>
              <a:gdLst/>
              <a:ahLst/>
              <a:cxnLst/>
              <a:rect l="l" t="t" r="r" b="b"/>
              <a:pathLst>
                <a:path w="33654" h="21590">
                  <a:moveTo>
                    <a:pt x="0" y="0"/>
                  </a:moveTo>
                  <a:lnTo>
                    <a:pt x="8621" y="4685"/>
                  </a:lnTo>
                  <a:lnTo>
                    <a:pt x="17040" y="9798"/>
                  </a:lnTo>
                  <a:lnTo>
                    <a:pt x="25235" y="15291"/>
                  </a:lnTo>
                  <a:lnTo>
                    <a:pt x="33185" y="21120"/>
                  </a:lnTo>
                </a:path>
              </a:pathLst>
            </a:custGeom>
            <a:ln w="25400">
              <a:solidFill>
                <a:srgbClr val="FED850"/>
              </a:solidFill>
            </a:ln>
          </p:spPr>
          <p:txBody>
            <a:bodyPr wrap="square" lIns="0" tIns="0" rIns="0" bIns="0" rtlCol="0"/>
            <a:lstStyle/>
            <a:p>
              <a:endParaRPr/>
            </a:p>
          </p:txBody>
        </p:sp>
        <p:sp>
          <p:nvSpPr>
            <p:cNvPr id="11215" name="object 11215"/>
            <p:cNvSpPr/>
            <p:nvPr/>
          </p:nvSpPr>
          <p:spPr>
            <a:xfrm>
              <a:off x="5777712" y="8447798"/>
              <a:ext cx="43180" cy="17145"/>
            </a:xfrm>
            <a:custGeom>
              <a:avLst/>
              <a:gdLst/>
              <a:ahLst/>
              <a:cxnLst/>
              <a:rect l="l" t="t" r="r" b="b"/>
              <a:pathLst>
                <a:path w="43179" h="17145">
                  <a:moveTo>
                    <a:pt x="9359" y="0"/>
                  </a:moveTo>
                  <a:lnTo>
                    <a:pt x="6241" y="878"/>
                  </a:lnTo>
                  <a:lnTo>
                    <a:pt x="3124" y="1904"/>
                  </a:lnTo>
                  <a:lnTo>
                    <a:pt x="0" y="3086"/>
                  </a:lnTo>
                  <a:lnTo>
                    <a:pt x="9233" y="5612"/>
                  </a:lnTo>
                  <a:lnTo>
                    <a:pt x="18343" y="8745"/>
                  </a:lnTo>
                  <a:lnTo>
                    <a:pt x="27308" y="12442"/>
                  </a:lnTo>
                  <a:lnTo>
                    <a:pt x="36106" y="16662"/>
                  </a:lnTo>
                  <a:lnTo>
                    <a:pt x="38430" y="15697"/>
                  </a:lnTo>
                  <a:lnTo>
                    <a:pt x="40741" y="14833"/>
                  </a:lnTo>
                  <a:lnTo>
                    <a:pt x="43180" y="14058"/>
                  </a:lnTo>
                  <a:lnTo>
                    <a:pt x="34850" y="9790"/>
                  </a:lnTo>
                  <a:lnTo>
                    <a:pt x="26408" y="6010"/>
                  </a:lnTo>
                  <a:lnTo>
                    <a:pt x="17896" y="2739"/>
                  </a:lnTo>
                  <a:lnTo>
                    <a:pt x="9359" y="0"/>
                  </a:lnTo>
                  <a:close/>
                </a:path>
              </a:pathLst>
            </a:custGeom>
            <a:solidFill>
              <a:srgbClr val="F8CE29"/>
            </a:solidFill>
          </p:spPr>
          <p:txBody>
            <a:bodyPr wrap="square" lIns="0" tIns="0" rIns="0" bIns="0" rtlCol="0"/>
            <a:lstStyle/>
            <a:p>
              <a:endParaRPr/>
            </a:p>
          </p:txBody>
        </p:sp>
        <p:sp>
          <p:nvSpPr>
            <p:cNvPr id="11216" name="object 11216"/>
            <p:cNvSpPr/>
            <p:nvPr/>
          </p:nvSpPr>
          <p:spPr>
            <a:xfrm>
              <a:off x="5813818" y="8461857"/>
              <a:ext cx="7620" cy="3175"/>
            </a:xfrm>
            <a:custGeom>
              <a:avLst/>
              <a:gdLst/>
              <a:ahLst/>
              <a:cxnLst/>
              <a:rect l="l" t="t" r="r" b="b"/>
              <a:pathLst>
                <a:path w="7620" h="3175">
                  <a:moveTo>
                    <a:pt x="0" y="2603"/>
                  </a:moveTo>
                  <a:lnTo>
                    <a:pt x="7073" y="0"/>
                  </a:lnTo>
                </a:path>
              </a:pathLst>
            </a:custGeom>
            <a:ln w="25400">
              <a:solidFill>
                <a:srgbClr val="FCD340"/>
              </a:solidFill>
            </a:ln>
          </p:spPr>
          <p:txBody>
            <a:bodyPr wrap="square" lIns="0" tIns="0" rIns="0" bIns="0" rtlCol="0"/>
            <a:lstStyle/>
            <a:p>
              <a:endParaRPr/>
            </a:p>
          </p:txBody>
        </p:sp>
        <p:sp>
          <p:nvSpPr>
            <p:cNvPr id="11217" name="object 11217"/>
            <p:cNvSpPr/>
            <p:nvPr/>
          </p:nvSpPr>
          <p:spPr>
            <a:xfrm>
              <a:off x="5787072" y="8447798"/>
              <a:ext cx="34290" cy="14604"/>
            </a:xfrm>
            <a:custGeom>
              <a:avLst/>
              <a:gdLst/>
              <a:ahLst/>
              <a:cxnLst/>
              <a:rect l="l" t="t" r="r" b="b"/>
              <a:pathLst>
                <a:path w="34289" h="14604">
                  <a:moveTo>
                    <a:pt x="33820" y="14058"/>
                  </a:moveTo>
                  <a:lnTo>
                    <a:pt x="25490" y="9790"/>
                  </a:lnTo>
                  <a:lnTo>
                    <a:pt x="17048" y="6010"/>
                  </a:lnTo>
                  <a:lnTo>
                    <a:pt x="8536" y="2739"/>
                  </a:lnTo>
                  <a:lnTo>
                    <a:pt x="0" y="0"/>
                  </a:lnTo>
                </a:path>
              </a:pathLst>
            </a:custGeom>
            <a:ln w="25400">
              <a:solidFill>
                <a:srgbClr val="F8CE2A"/>
              </a:solidFill>
            </a:ln>
          </p:spPr>
          <p:txBody>
            <a:bodyPr wrap="square" lIns="0" tIns="0" rIns="0" bIns="0" rtlCol="0"/>
            <a:lstStyle/>
            <a:p>
              <a:endParaRPr/>
            </a:p>
          </p:txBody>
        </p:sp>
        <p:sp>
          <p:nvSpPr>
            <p:cNvPr id="11218" name="object 11218"/>
            <p:cNvSpPr/>
            <p:nvPr/>
          </p:nvSpPr>
          <p:spPr>
            <a:xfrm>
              <a:off x="5777712" y="8447798"/>
              <a:ext cx="9525" cy="3175"/>
            </a:xfrm>
            <a:custGeom>
              <a:avLst/>
              <a:gdLst/>
              <a:ahLst/>
              <a:cxnLst/>
              <a:rect l="l" t="t" r="r" b="b"/>
              <a:pathLst>
                <a:path w="9525" h="3175">
                  <a:moveTo>
                    <a:pt x="9359" y="0"/>
                  </a:moveTo>
                  <a:lnTo>
                    <a:pt x="0" y="3086"/>
                  </a:lnTo>
                </a:path>
              </a:pathLst>
            </a:custGeom>
            <a:ln w="25400">
              <a:solidFill>
                <a:srgbClr val="F4C813"/>
              </a:solidFill>
            </a:ln>
          </p:spPr>
          <p:txBody>
            <a:bodyPr wrap="square" lIns="0" tIns="0" rIns="0" bIns="0" rtlCol="0"/>
            <a:lstStyle/>
            <a:p>
              <a:endParaRPr/>
            </a:p>
          </p:txBody>
        </p:sp>
        <p:sp>
          <p:nvSpPr>
            <p:cNvPr id="11219" name="object 11219"/>
            <p:cNvSpPr/>
            <p:nvPr/>
          </p:nvSpPr>
          <p:spPr>
            <a:xfrm>
              <a:off x="5777712" y="8450884"/>
              <a:ext cx="36195" cy="13970"/>
            </a:xfrm>
            <a:custGeom>
              <a:avLst/>
              <a:gdLst/>
              <a:ahLst/>
              <a:cxnLst/>
              <a:rect l="l" t="t" r="r" b="b"/>
              <a:pathLst>
                <a:path w="36195" h="13970">
                  <a:moveTo>
                    <a:pt x="0" y="0"/>
                  </a:moveTo>
                  <a:lnTo>
                    <a:pt x="9233" y="2526"/>
                  </a:lnTo>
                  <a:lnTo>
                    <a:pt x="18343" y="5659"/>
                  </a:lnTo>
                  <a:lnTo>
                    <a:pt x="27308" y="9356"/>
                  </a:lnTo>
                  <a:lnTo>
                    <a:pt x="36106" y="13576"/>
                  </a:lnTo>
                </a:path>
              </a:pathLst>
            </a:custGeom>
            <a:ln w="25400">
              <a:solidFill>
                <a:srgbClr val="F8CE28"/>
              </a:solidFill>
            </a:ln>
          </p:spPr>
          <p:txBody>
            <a:bodyPr wrap="square" lIns="0" tIns="0" rIns="0" bIns="0" rtlCol="0"/>
            <a:lstStyle/>
            <a:p>
              <a:endParaRPr/>
            </a:p>
          </p:txBody>
        </p:sp>
        <p:sp>
          <p:nvSpPr>
            <p:cNvPr id="11220" name="object 11220"/>
            <p:cNvSpPr/>
            <p:nvPr/>
          </p:nvSpPr>
          <p:spPr>
            <a:xfrm>
              <a:off x="5837072" y="8469655"/>
              <a:ext cx="22225" cy="13970"/>
            </a:xfrm>
            <a:custGeom>
              <a:avLst/>
              <a:gdLst/>
              <a:ahLst/>
              <a:cxnLst/>
              <a:rect l="l" t="t" r="r" b="b"/>
              <a:pathLst>
                <a:path w="22225" h="13970">
                  <a:moveTo>
                    <a:pt x="7543" y="0"/>
                  </a:moveTo>
                  <a:lnTo>
                    <a:pt x="4991" y="584"/>
                  </a:lnTo>
                  <a:lnTo>
                    <a:pt x="2400" y="1257"/>
                  </a:lnTo>
                  <a:lnTo>
                    <a:pt x="0" y="2133"/>
                  </a:lnTo>
                  <a:lnTo>
                    <a:pt x="5257" y="5727"/>
                  </a:lnTo>
                  <a:lnTo>
                    <a:pt x="10363" y="9626"/>
                  </a:lnTo>
                  <a:lnTo>
                    <a:pt x="15252" y="13766"/>
                  </a:lnTo>
                  <a:lnTo>
                    <a:pt x="19672" y="12141"/>
                  </a:lnTo>
                  <a:lnTo>
                    <a:pt x="21805" y="11429"/>
                  </a:lnTo>
                  <a:lnTo>
                    <a:pt x="17284" y="7467"/>
                  </a:lnTo>
                  <a:lnTo>
                    <a:pt x="12496" y="3619"/>
                  </a:lnTo>
                  <a:lnTo>
                    <a:pt x="7543" y="0"/>
                  </a:lnTo>
                  <a:close/>
                </a:path>
              </a:pathLst>
            </a:custGeom>
            <a:solidFill>
              <a:srgbClr val="FEDC66"/>
            </a:solidFill>
          </p:spPr>
          <p:txBody>
            <a:bodyPr wrap="square" lIns="0" tIns="0" rIns="0" bIns="0" rtlCol="0"/>
            <a:lstStyle/>
            <a:p>
              <a:endParaRPr/>
            </a:p>
          </p:txBody>
        </p:sp>
        <p:sp>
          <p:nvSpPr>
            <p:cNvPr id="11221" name="object 11221"/>
            <p:cNvSpPr/>
            <p:nvPr/>
          </p:nvSpPr>
          <p:spPr>
            <a:xfrm>
              <a:off x="5852325" y="8481085"/>
              <a:ext cx="6985" cy="2540"/>
            </a:xfrm>
            <a:custGeom>
              <a:avLst/>
              <a:gdLst/>
              <a:ahLst/>
              <a:cxnLst/>
              <a:rect l="l" t="t" r="r" b="b"/>
              <a:pathLst>
                <a:path w="6985" h="2540">
                  <a:moveTo>
                    <a:pt x="0" y="2336"/>
                  </a:moveTo>
                  <a:lnTo>
                    <a:pt x="6553" y="0"/>
                  </a:lnTo>
                </a:path>
              </a:pathLst>
            </a:custGeom>
            <a:ln w="25400">
              <a:solidFill>
                <a:srgbClr val="FEDF6E"/>
              </a:solidFill>
            </a:ln>
          </p:spPr>
          <p:txBody>
            <a:bodyPr wrap="square" lIns="0" tIns="0" rIns="0" bIns="0" rtlCol="0"/>
            <a:lstStyle/>
            <a:p>
              <a:endParaRPr/>
            </a:p>
          </p:txBody>
        </p:sp>
        <p:sp>
          <p:nvSpPr>
            <p:cNvPr id="11222" name="object 11222"/>
            <p:cNvSpPr/>
            <p:nvPr/>
          </p:nvSpPr>
          <p:spPr>
            <a:xfrm>
              <a:off x="5844616" y="8469655"/>
              <a:ext cx="14604" cy="11430"/>
            </a:xfrm>
            <a:custGeom>
              <a:avLst/>
              <a:gdLst/>
              <a:ahLst/>
              <a:cxnLst/>
              <a:rect l="l" t="t" r="r" b="b"/>
              <a:pathLst>
                <a:path w="14604" h="11429">
                  <a:moveTo>
                    <a:pt x="14262" y="11429"/>
                  </a:moveTo>
                  <a:lnTo>
                    <a:pt x="9740" y="7467"/>
                  </a:lnTo>
                  <a:lnTo>
                    <a:pt x="4952" y="3619"/>
                  </a:lnTo>
                  <a:lnTo>
                    <a:pt x="0" y="0"/>
                  </a:lnTo>
                </a:path>
              </a:pathLst>
            </a:custGeom>
            <a:ln w="25400">
              <a:solidFill>
                <a:srgbClr val="FCDC6B"/>
              </a:solidFill>
            </a:ln>
          </p:spPr>
          <p:txBody>
            <a:bodyPr wrap="square" lIns="0" tIns="0" rIns="0" bIns="0" rtlCol="0"/>
            <a:lstStyle/>
            <a:p>
              <a:endParaRPr/>
            </a:p>
          </p:txBody>
        </p:sp>
        <p:sp>
          <p:nvSpPr>
            <p:cNvPr id="11223" name="object 11223"/>
            <p:cNvSpPr/>
            <p:nvPr/>
          </p:nvSpPr>
          <p:spPr>
            <a:xfrm>
              <a:off x="5837072" y="8469655"/>
              <a:ext cx="7620" cy="2540"/>
            </a:xfrm>
            <a:custGeom>
              <a:avLst/>
              <a:gdLst/>
              <a:ahLst/>
              <a:cxnLst/>
              <a:rect l="l" t="t" r="r" b="b"/>
              <a:pathLst>
                <a:path w="7620" h="2540">
                  <a:moveTo>
                    <a:pt x="7543" y="0"/>
                  </a:moveTo>
                  <a:lnTo>
                    <a:pt x="0" y="2133"/>
                  </a:lnTo>
                </a:path>
              </a:pathLst>
            </a:custGeom>
            <a:ln w="25400">
              <a:solidFill>
                <a:srgbClr val="FDD95D"/>
              </a:solidFill>
            </a:ln>
          </p:spPr>
          <p:txBody>
            <a:bodyPr wrap="square" lIns="0" tIns="0" rIns="0" bIns="0" rtlCol="0"/>
            <a:lstStyle/>
            <a:p>
              <a:endParaRPr/>
            </a:p>
          </p:txBody>
        </p:sp>
        <p:sp>
          <p:nvSpPr>
            <p:cNvPr id="11224" name="object 11224"/>
            <p:cNvSpPr/>
            <p:nvPr/>
          </p:nvSpPr>
          <p:spPr>
            <a:xfrm>
              <a:off x="5837072" y="8471789"/>
              <a:ext cx="15875" cy="12065"/>
            </a:xfrm>
            <a:custGeom>
              <a:avLst/>
              <a:gdLst/>
              <a:ahLst/>
              <a:cxnLst/>
              <a:rect l="l" t="t" r="r" b="b"/>
              <a:pathLst>
                <a:path w="15875" h="12065">
                  <a:moveTo>
                    <a:pt x="0" y="0"/>
                  </a:moveTo>
                  <a:lnTo>
                    <a:pt x="5257" y="3594"/>
                  </a:lnTo>
                  <a:lnTo>
                    <a:pt x="10363" y="7493"/>
                  </a:lnTo>
                  <a:lnTo>
                    <a:pt x="15252" y="11633"/>
                  </a:lnTo>
                </a:path>
              </a:pathLst>
            </a:custGeom>
            <a:ln w="25400">
              <a:solidFill>
                <a:srgbClr val="FEDC61"/>
              </a:solidFill>
            </a:ln>
          </p:spPr>
          <p:txBody>
            <a:bodyPr wrap="square" lIns="0" tIns="0" rIns="0" bIns="0" rtlCol="0"/>
            <a:lstStyle/>
            <a:p>
              <a:endParaRPr/>
            </a:p>
          </p:txBody>
        </p:sp>
        <p:sp>
          <p:nvSpPr>
            <p:cNvPr id="11225" name="object 11225"/>
            <p:cNvSpPr/>
            <p:nvPr/>
          </p:nvSpPr>
          <p:spPr>
            <a:xfrm>
              <a:off x="5820892" y="8459559"/>
              <a:ext cx="24130" cy="12700"/>
            </a:xfrm>
            <a:custGeom>
              <a:avLst/>
              <a:gdLst/>
              <a:ahLst/>
              <a:cxnLst/>
              <a:rect l="l" t="t" r="r" b="b"/>
              <a:pathLst>
                <a:path w="24129" h="12700">
                  <a:moveTo>
                    <a:pt x="8394" y="0"/>
                  </a:moveTo>
                  <a:lnTo>
                    <a:pt x="5600" y="635"/>
                  </a:lnTo>
                  <a:lnTo>
                    <a:pt x="2781" y="1397"/>
                  </a:lnTo>
                  <a:lnTo>
                    <a:pt x="0" y="2298"/>
                  </a:lnTo>
                  <a:lnTo>
                    <a:pt x="5511" y="5295"/>
                  </a:lnTo>
                  <a:lnTo>
                    <a:pt x="10921" y="8623"/>
                  </a:lnTo>
                  <a:lnTo>
                    <a:pt x="16179" y="12230"/>
                  </a:lnTo>
                  <a:lnTo>
                    <a:pt x="18580" y="11353"/>
                  </a:lnTo>
                  <a:lnTo>
                    <a:pt x="21170" y="10680"/>
                  </a:lnTo>
                  <a:lnTo>
                    <a:pt x="23723" y="10096"/>
                  </a:lnTo>
                  <a:lnTo>
                    <a:pt x="18770" y="6477"/>
                  </a:lnTo>
                  <a:lnTo>
                    <a:pt x="13639" y="3086"/>
                  </a:lnTo>
                  <a:lnTo>
                    <a:pt x="8394" y="0"/>
                  </a:lnTo>
                  <a:close/>
                </a:path>
              </a:pathLst>
            </a:custGeom>
            <a:solidFill>
              <a:srgbClr val="FCD652"/>
            </a:solidFill>
          </p:spPr>
          <p:txBody>
            <a:bodyPr wrap="square" lIns="0" tIns="0" rIns="0" bIns="0" rtlCol="0"/>
            <a:lstStyle/>
            <a:p>
              <a:endParaRPr/>
            </a:p>
          </p:txBody>
        </p:sp>
        <p:sp>
          <p:nvSpPr>
            <p:cNvPr id="11226" name="object 11226"/>
            <p:cNvSpPr/>
            <p:nvPr/>
          </p:nvSpPr>
          <p:spPr>
            <a:xfrm>
              <a:off x="5837072" y="8469655"/>
              <a:ext cx="7620" cy="2540"/>
            </a:xfrm>
            <a:custGeom>
              <a:avLst/>
              <a:gdLst/>
              <a:ahLst/>
              <a:cxnLst/>
              <a:rect l="l" t="t" r="r" b="b"/>
              <a:pathLst>
                <a:path w="7620" h="2540">
                  <a:moveTo>
                    <a:pt x="0" y="2133"/>
                  </a:moveTo>
                  <a:lnTo>
                    <a:pt x="7543" y="0"/>
                  </a:lnTo>
                </a:path>
              </a:pathLst>
            </a:custGeom>
            <a:ln w="25400">
              <a:solidFill>
                <a:srgbClr val="FDD95D"/>
              </a:solidFill>
            </a:ln>
          </p:spPr>
          <p:txBody>
            <a:bodyPr wrap="square" lIns="0" tIns="0" rIns="0" bIns="0" rtlCol="0"/>
            <a:lstStyle/>
            <a:p>
              <a:endParaRPr/>
            </a:p>
          </p:txBody>
        </p:sp>
        <p:sp>
          <p:nvSpPr>
            <p:cNvPr id="11227" name="object 11227"/>
            <p:cNvSpPr/>
            <p:nvPr/>
          </p:nvSpPr>
          <p:spPr>
            <a:xfrm>
              <a:off x="5829287" y="8459559"/>
              <a:ext cx="15875" cy="10160"/>
            </a:xfrm>
            <a:custGeom>
              <a:avLst/>
              <a:gdLst/>
              <a:ahLst/>
              <a:cxnLst/>
              <a:rect l="l" t="t" r="r" b="b"/>
              <a:pathLst>
                <a:path w="15875" h="10159">
                  <a:moveTo>
                    <a:pt x="15328" y="10096"/>
                  </a:moveTo>
                  <a:lnTo>
                    <a:pt x="10375" y="6477"/>
                  </a:lnTo>
                  <a:lnTo>
                    <a:pt x="5245" y="3086"/>
                  </a:lnTo>
                  <a:lnTo>
                    <a:pt x="0" y="0"/>
                  </a:lnTo>
                </a:path>
              </a:pathLst>
            </a:custGeom>
            <a:ln w="25399">
              <a:solidFill>
                <a:srgbClr val="FBD659"/>
              </a:solidFill>
            </a:ln>
          </p:spPr>
          <p:txBody>
            <a:bodyPr wrap="square" lIns="0" tIns="0" rIns="0" bIns="0" rtlCol="0"/>
            <a:lstStyle/>
            <a:p>
              <a:endParaRPr/>
            </a:p>
          </p:txBody>
        </p:sp>
        <p:sp>
          <p:nvSpPr>
            <p:cNvPr id="11228" name="object 11228"/>
            <p:cNvSpPr/>
            <p:nvPr/>
          </p:nvSpPr>
          <p:spPr>
            <a:xfrm>
              <a:off x="5820892" y="8459559"/>
              <a:ext cx="8890" cy="2540"/>
            </a:xfrm>
            <a:custGeom>
              <a:avLst/>
              <a:gdLst/>
              <a:ahLst/>
              <a:cxnLst/>
              <a:rect l="l" t="t" r="r" b="b"/>
              <a:pathLst>
                <a:path w="8889" h="2540">
                  <a:moveTo>
                    <a:pt x="8394" y="0"/>
                  </a:moveTo>
                  <a:lnTo>
                    <a:pt x="0" y="2298"/>
                  </a:lnTo>
                </a:path>
              </a:pathLst>
            </a:custGeom>
            <a:ln w="25400">
              <a:solidFill>
                <a:srgbClr val="FBD448"/>
              </a:solidFill>
            </a:ln>
          </p:spPr>
          <p:txBody>
            <a:bodyPr wrap="square" lIns="0" tIns="0" rIns="0" bIns="0" rtlCol="0"/>
            <a:lstStyle/>
            <a:p>
              <a:endParaRPr/>
            </a:p>
          </p:txBody>
        </p:sp>
        <p:sp>
          <p:nvSpPr>
            <p:cNvPr id="11229" name="object 11229"/>
            <p:cNvSpPr/>
            <p:nvPr/>
          </p:nvSpPr>
          <p:spPr>
            <a:xfrm>
              <a:off x="5820892" y="8461857"/>
              <a:ext cx="16510" cy="10160"/>
            </a:xfrm>
            <a:custGeom>
              <a:avLst/>
              <a:gdLst/>
              <a:ahLst/>
              <a:cxnLst/>
              <a:rect l="l" t="t" r="r" b="b"/>
              <a:pathLst>
                <a:path w="16510" h="10159">
                  <a:moveTo>
                    <a:pt x="0" y="0"/>
                  </a:moveTo>
                  <a:lnTo>
                    <a:pt x="5511" y="2997"/>
                  </a:lnTo>
                  <a:lnTo>
                    <a:pt x="10921" y="6324"/>
                  </a:lnTo>
                  <a:lnTo>
                    <a:pt x="16179" y="9931"/>
                  </a:lnTo>
                </a:path>
              </a:pathLst>
            </a:custGeom>
            <a:ln w="25400">
              <a:solidFill>
                <a:srgbClr val="FDD64C"/>
              </a:solidFill>
            </a:ln>
          </p:spPr>
          <p:txBody>
            <a:bodyPr wrap="square" lIns="0" tIns="0" rIns="0" bIns="0" rtlCol="0"/>
            <a:lstStyle/>
            <a:p>
              <a:endParaRPr/>
            </a:p>
          </p:txBody>
        </p:sp>
        <p:sp>
          <p:nvSpPr>
            <p:cNvPr id="11230" name="object 11230"/>
            <p:cNvSpPr/>
            <p:nvPr/>
          </p:nvSpPr>
          <p:spPr>
            <a:xfrm>
              <a:off x="5804116" y="8451329"/>
              <a:ext cx="25400" cy="10795"/>
            </a:xfrm>
            <a:custGeom>
              <a:avLst/>
              <a:gdLst/>
              <a:ahLst/>
              <a:cxnLst/>
              <a:rect l="l" t="t" r="r" b="b"/>
              <a:pathLst>
                <a:path w="25400" h="10795">
                  <a:moveTo>
                    <a:pt x="9182" y="0"/>
                  </a:moveTo>
                  <a:lnTo>
                    <a:pt x="6172" y="685"/>
                  </a:lnTo>
                  <a:lnTo>
                    <a:pt x="0" y="2476"/>
                  </a:lnTo>
                  <a:lnTo>
                    <a:pt x="5664" y="4838"/>
                  </a:lnTo>
                  <a:lnTo>
                    <a:pt x="11264" y="7518"/>
                  </a:lnTo>
                  <a:lnTo>
                    <a:pt x="16776" y="10528"/>
                  </a:lnTo>
                  <a:lnTo>
                    <a:pt x="19558" y="9626"/>
                  </a:lnTo>
                  <a:lnTo>
                    <a:pt x="22377" y="8864"/>
                  </a:lnTo>
                  <a:lnTo>
                    <a:pt x="25171" y="8229"/>
                  </a:lnTo>
                  <a:lnTo>
                    <a:pt x="19926" y="5143"/>
                  </a:lnTo>
                  <a:lnTo>
                    <a:pt x="14566" y="2362"/>
                  </a:lnTo>
                  <a:lnTo>
                    <a:pt x="9182" y="0"/>
                  </a:lnTo>
                  <a:close/>
                </a:path>
              </a:pathLst>
            </a:custGeom>
            <a:solidFill>
              <a:srgbClr val="FAD13C"/>
            </a:solidFill>
          </p:spPr>
          <p:txBody>
            <a:bodyPr wrap="square" lIns="0" tIns="0" rIns="0" bIns="0" rtlCol="0"/>
            <a:lstStyle/>
            <a:p>
              <a:endParaRPr/>
            </a:p>
          </p:txBody>
        </p:sp>
        <p:sp>
          <p:nvSpPr>
            <p:cNvPr id="11231" name="object 11231"/>
            <p:cNvSpPr/>
            <p:nvPr/>
          </p:nvSpPr>
          <p:spPr>
            <a:xfrm>
              <a:off x="5820892" y="8459559"/>
              <a:ext cx="8890" cy="2540"/>
            </a:xfrm>
            <a:custGeom>
              <a:avLst/>
              <a:gdLst/>
              <a:ahLst/>
              <a:cxnLst/>
              <a:rect l="l" t="t" r="r" b="b"/>
              <a:pathLst>
                <a:path w="8889" h="2540">
                  <a:moveTo>
                    <a:pt x="0" y="2298"/>
                  </a:moveTo>
                  <a:lnTo>
                    <a:pt x="8394" y="0"/>
                  </a:lnTo>
                </a:path>
              </a:pathLst>
            </a:custGeom>
            <a:ln w="25400">
              <a:solidFill>
                <a:srgbClr val="FBD448"/>
              </a:solidFill>
            </a:ln>
          </p:spPr>
          <p:txBody>
            <a:bodyPr wrap="square" lIns="0" tIns="0" rIns="0" bIns="0" rtlCol="0"/>
            <a:lstStyle/>
            <a:p>
              <a:endParaRPr/>
            </a:p>
          </p:txBody>
        </p:sp>
        <p:sp>
          <p:nvSpPr>
            <p:cNvPr id="11232" name="object 11232"/>
            <p:cNvSpPr/>
            <p:nvPr/>
          </p:nvSpPr>
          <p:spPr>
            <a:xfrm>
              <a:off x="5813298" y="8451329"/>
              <a:ext cx="16510" cy="8255"/>
            </a:xfrm>
            <a:custGeom>
              <a:avLst/>
              <a:gdLst/>
              <a:ahLst/>
              <a:cxnLst/>
              <a:rect l="l" t="t" r="r" b="b"/>
              <a:pathLst>
                <a:path w="16510" h="8254">
                  <a:moveTo>
                    <a:pt x="15989" y="8229"/>
                  </a:moveTo>
                  <a:lnTo>
                    <a:pt x="10744" y="5143"/>
                  </a:lnTo>
                  <a:lnTo>
                    <a:pt x="5384" y="2362"/>
                  </a:lnTo>
                  <a:lnTo>
                    <a:pt x="0" y="0"/>
                  </a:lnTo>
                </a:path>
              </a:pathLst>
            </a:custGeom>
            <a:ln w="25400">
              <a:solidFill>
                <a:srgbClr val="F9D140"/>
              </a:solidFill>
            </a:ln>
          </p:spPr>
          <p:txBody>
            <a:bodyPr wrap="square" lIns="0" tIns="0" rIns="0" bIns="0" rtlCol="0"/>
            <a:lstStyle/>
            <a:p>
              <a:endParaRPr/>
            </a:p>
          </p:txBody>
        </p:sp>
        <p:sp>
          <p:nvSpPr>
            <p:cNvPr id="11233" name="object 11233"/>
            <p:cNvSpPr/>
            <p:nvPr/>
          </p:nvSpPr>
          <p:spPr>
            <a:xfrm>
              <a:off x="5804116" y="8451329"/>
              <a:ext cx="9525" cy="2540"/>
            </a:xfrm>
            <a:custGeom>
              <a:avLst/>
              <a:gdLst/>
              <a:ahLst/>
              <a:cxnLst/>
              <a:rect l="l" t="t" r="r" b="b"/>
              <a:pathLst>
                <a:path w="9525" h="2540">
                  <a:moveTo>
                    <a:pt x="9182" y="0"/>
                  </a:moveTo>
                  <a:lnTo>
                    <a:pt x="0" y="2476"/>
                  </a:lnTo>
                </a:path>
              </a:pathLst>
            </a:custGeom>
            <a:ln w="25400">
              <a:solidFill>
                <a:srgbClr val="F8CE30"/>
              </a:solidFill>
            </a:ln>
          </p:spPr>
          <p:txBody>
            <a:bodyPr wrap="square" lIns="0" tIns="0" rIns="0" bIns="0" rtlCol="0"/>
            <a:lstStyle/>
            <a:p>
              <a:endParaRPr/>
            </a:p>
          </p:txBody>
        </p:sp>
        <p:sp>
          <p:nvSpPr>
            <p:cNvPr id="11234" name="object 11234"/>
            <p:cNvSpPr/>
            <p:nvPr/>
          </p:nvSpPr>
          <p:spPr>
            <a:xfrm>
              <a:off x="5804116" y="8453805"/>
              <a:ext cx="17145" cy="8255"/>
            </a:xfrm>
            <a:custGeom>
              <a:avLst/>
              <a:gdLst/>
              <a:ahLst/>
              <a:cxnLst/>
              <a:rect l="l" t="t" r="r" b="b"/>
              <a:pathLst>
                <a:path w="17145" h="8254">
                  <a:moveTo>
                    <a:pt x="0" y="0"/>
                  </a:moveTo>
                  <a:lnTo>
                    <a:pt x="5664" y="2362"/>
                  </a:lnTo>
                  <a:lnTo>
                    <a:pt x="11264" y="5041"/>
                  </a:lnTo>
                  <a:lnTo>
                    <a:pt x="16776" y="8051"/>
                  </a:lnTo>
                </a:path>
              </a:pathLst>
            </a:custGeom>
            <a:ln w="25400">
              <a:solidFill>
                <a:srgbClr val="FBD137"/>
              </a:solidFill>
            </a:ln>
          </p:spPr>
          <p:txBody>
            <a:bodyPr wrap="square" lIns="0" tIns="0" rIns="0" bIns="0" rtlCol="0"/>
            <a:lstStyle/>
            <a:p>
              <a:endParaRPr/>
            </a:p>
          </p:txBody>
        </p:sp>
        <p:sp>
          <p:nvSpPr>
            <p:cNvPr id="11235" name="object 11235"/>
            <p:cNvSpPr/>
            <p:nvPr/>
          </p:nvSpPr>
          <p:spPr>
            <a:xfrm>
              <a:off x="5787072" y="8445487"/>
              <a:ext cx="26670" cy="8890"/>
            </a:xfrm>
            <a:custGeom>
              <a:avLst/>
              <a:gdLst/>
              <a:ahLst/>
              <a:cxnLst/>
              <a:rect l="l" t="t" r="r" b="b"/>
              <a:pathLst>
                <a:path w="26670" h="8890">
                  <a:moveTo>
                    <a:pt x="10032" y="0"/>
                  </a:moveTo>
                  <a:lnTo>
                    <a:pt x="6680" y="584"/>
                  </a:lnTo>
                  <a:lnTo>
                    <a:pt x="3340" y="1358"/>
                  </a:lnTo>
                  <a:lnTo>
                    <a:pt x="0" y="2311"/>
                  </a:lnTo>
                  <a:lnTo>
                    <a:pt x="5689" y="3962"/>
                  </a:lnTo>
                  <a:lnTo>
                    <a:pt x="11391" y="5968"/>
                  </a:lnTo>
                  <a:lnTo>
                    <a:pt x="17043" y="8318"/>
                  </a:lnTo>
                  <a:lnTo>
                    <a:pt x="23215" y="6527"/>
                  </a:lnTo>
                  <a:lnTo>
                    <a:pt x="26225" y="5841"/>
                  </a:lnTo>
                  <a:lnTo>
                    <a:pt x="20840" y="3454"/>
                  </a:lnTo>
                  <a:lnTo>
                    <a:pt x="15430" y="1485"/>
                  </a:lnTo>
                  <a:lnTo>
                    <a:pt x="10032" y="0"/>
                  </a:lnTo>
                  <a:close/>
                </a:path>
              </a:pathLst>
            </a:custGeom>
            <a:solidFill>
              <a:srgbClr val="F6CB21"/>
            </a:solidFill>
          </p:spPr>
          <p:txBody>
            <a:bodyPr wrap="square" lIns="0" tIns="0" rIns="0" bIns="0" rtlCol="0"/>
            <a:lstStyle/>
            <a:p>
              <a:endParaRPr/>
            </a:p>
          </p:txBody>
        </p:sp>
        <p:sp>
          <p:nvSpPr>
            <p:cNvPr id="11236" name="object 11236"/>
            <p:cNvSpPr/>
            <p:nvPr/>
          </p:nvSpPr>
          <p:spPr>
            <a:xfrm>
              <a:off x="5804116" y="8451329"/>
              <a:ext cx="9525" cy="2540"/>
            </a:xfrm>
            <a:custGeom>
              <a:avLst/>
              <a:gdLst/>
              <a:ahLst/>
              <a:cxnLst/>
              <a:rect l="l" t="t" r="r" b="b"/>
              <a:pathLst>
                <a:path w="9525" h="2540">
                  <a:moveTo>
                    <a:pt x="0" y="2476"/>
                  </a:moveTo>
                  <a:lnTo>
                    <a:pt x="9182" y="0"/>
                  </a:lnTo>
                </a:path>
              </a:pathLst>
            </a:custGeom>
            <a:ln w="25400">
              <a:solidFill>
                <a:srgbClr val="F8CE30"/>
              </a:solidFill>
            </a:ln>
          </p:spPr>
          <p:txBody>
            <a:bodyPr wrap="square" lIns="0" tIns="0" rIns="0" bIns="0" rtlCol="0"/>
            <a:lstStyle/>
            <a:p>
              <a:endParaRPr/>
            </a:p>
          </p:txBody>
        </p:sp>
        <p:sp>
          <p:nvSpPr>
            <p:cNvPr id="11237" name="object 11237"/>
            <p:cNvSpPr/>
            <p:nvPr/>
          </p:nvSpPr>
          <p:spPr>
            <a:xfrm>
              <a:off x="5797105" y="8445487"/>
              <a:ext cx="16510" cy="6350"/>
            </a:xfrm>
            <a:custGeom>
              <a:avLst/>
              <a:gdLst/>
              <a:ahLst/>
              <a:cxnLst/>
              <a:rect l="l" t="t" r="r" b="b"/>
              <a:pathLst>
                <a:path w="16510" h="6350">
                  <a:moveTo>
                    <a:pt x="16192" y="5841"/>
                  </a:moveTo>
                  <a:lnTo>
                    <a:pt x="10807" y="3454"/>
                  </a:lnTo>
                  <a:lnTo>
                    <a:pt x="5397" y="1485"/>
                  </a:lnTo>
                  <a:lnTo>
                    <a:pt x="0" y="0"/>
                  </a:lnTo>
                </a:path>
              </a:pathLst>
            </a:custGeom>
            <a:ln w="25400">
              <a:solidFill>
                <a:srgbClr val="F5CB23"/>
              </a:solidFill>
            </a:ln>
          </p:spPr>
          <p:txBody>
            <a:bodyPr wrap="square" lIns="0" tIns="0" rIns="0" bIns="0" rtlCol="0"/>
            <a:lstStyle/>
            <a:p>
              <a:endParaRPr/>
            </a:p>
          </p:txBody>
        </p:sp>
        <p:sp>
          <p:nvSpPr>
            <p:cNvPr id="11238" name="object 11238"/>
            <p:cNvSpPr/>
            <p:nvPr/>
          </p:nvSpPr>
          <p:spPr>
            <a:xfrm>
              <a:off x="5787072" y="8445487"/>
              <a:ext cx="10160" cy="2540"/>
            </a:xfrm>
            <a:custGeom>
              <a:avLst/>
              <a:gdLst/>
              <a:ahLst/>
              <a:cxnLst/>
              <a:rect l="l" t="t" r="r" b="b"/>
              <a:pathLst>
                <a:path w="10160" h="2540">
                  <a:moveTo>
                    <a:pt x="10032" y="0"/>
                  </a:moveTo>
                  <a:lnTo>
                    <a:pt x="0" y="2311"/>
                  </a:lnTo>
                </a:path>
              </a:pathLst>
            </a:custGeom>
            <a:ln w="25400">
              <a:solidFill>
                <a:srgbClr val="F4C813"/>
              </a:solidFill>
            </a:ln>
          </p:spPr>
          <p:txBody>
            <a:bodyPr wrap="square" lIns="0" tIns="0" rIns="0" bIns="0" rtlCol="0"/>
            <a:lstStyle/>
            <a:p>
              <a:endParaRPr/>
            </a:p>
          </p:txBody>
        </p:sp>
        <p:sp>
          <p:nvSpPr>
            <p:cNvPr id="11239" name="object 11239"/>
            <p:cNvSpPr/>
            <p:nvPr/>
          </p:nvSpPr>
          <p:spPr>
            <a:xfrm>
              <a:off x="5787072" y="8447798"/>
              <a:ext cx="17145" cy="6350"/>
            </a:xfrm>
            <a:custGeom>
              <a:avLst/>
              <a:gdLst/>
              <a:ahLst/>
              <a:cxnLst/>
              <a:rect l="l" t="t" r="r" b="b"/>
              <a:pathLst>
                <a:path w="17145" h="6350">
                  <a:moveTo>
                    <a:pt x="0" y="0"/>
                  </a:moveTo>
                  <a:lnTo>
                    <a:pt x="5689" y="1650"/>
                  </a:lnTo>
                  <a:lnTo>
                    <a:pt x="11391" y="3657"/>
                  </a:lnTo>
                  <a:lnTo>
                    <a:pt x="17043" y="6007"/>
                  </a:lnTo>
                </a:path>
              </a:pathLst>
            </a:custGeom>
            <a:ln w="25400">
              <a:solidFill>
                <a:srgbClr val="F7CB1F"/>
              </a:solidFill>
            </a:ln>
          </p:spPr>
          <p:txBody>
            <a:bodyPr wrap="square" lIns="0" tIns="0" rIns="0" bIns="0" rtlCol="0"/>
            <a:lstStyle/>
            <a:p>
              <a:endParaRPr/>
            </a:p>
          </p:txBody>
        </p:sp>
        <p:sp>
          <p:nvSpPr>
            <p:cNvPr id="11240" name="object 11240"/>
            <p:cNvSpPr/>
            <p:nvPr/>
          </p:nvSpPr>
          <p:spPr>
            <a:xfrm>
              <a:off x="5844616" y="8468842"/>
              <a:ext cx="17780" cy="12700"/>
            </a:xfrm>
            <a:custGeom>
              <a:avLst/>
              <a:gdLst/>
              <a:ahLst/>
              <a:cxnLst/>
              <a:rect l="l" t="t" r="r" b="b"/>
              <a:pathLst>
                <a:path w="17779" h="12700">
                  <a:moveTo>
                    <a:pt x="3771" y="0"/>
                  </a:moveTo>
                  <a:lnTo>
                    <a:pt x="1269" y="520"/>
                  </a:lnTo>
                  <a:lnTo>
                    <a:pt x="0" y="812"/>
                  </a:lnTo>
                  <a:lnTo>
                    <a:pt x="4952" y="4432"/>
                  </a:lnTo>
                  <a:lnTo>
                    <a:pt x="9740" y="8280"/>
                  </a:lnTo>
                  <a:lnTo>
                    <a:pt x="14262" y="12242"/>
                  </a:lnTo>
                  <a:lnTo>
                    <a:pt x="17449" y="11239"/>
                  </a:lnTo>
                  <a:lnTo>
                    <a:pt x="13169" y="7391"/>
                  </a:lnTo>
                  <a:lnTo>
                    <a:pt x="8572" y="3606"/>
                  </a:lnTo>
                  <a:lnTo>
                    <a:pt x="3771" y="0"/>
                  </a:lnTo>
                  <a:close/>
                </a:path>
              </a:pathLst>
            </a:custGeom>
            <a:solidFill>
              <a:srgbClr val="FBDC6E"/>
            </a:solidFill>
          </p:spPr>
          <p:txBody>
            <a:bodyPr wrap="square" lIns="0" tIns="0" rIns="0" bIns="0" rtlCol="0"/>
            <a:lstStyle/>
            <a:p>
              <a:endParaRPr/>
            </a:p>
          </p:txBody>
        </p:sp>
        <p:sp>
          <p:nvSpPr>
            <p:cNvPr id="11241" name="object 11241"/>
            <p:cNvSpPr/>
            <p:nvPr/>
          </p:nvSpPr>
          <p:spPr>
            <a:xfrm>
              <a:off x="5858878" y="8480082"/>
              <a:ext cx="3810" cy="1270"/>
            </a:xfrm>
            <a:custGeom>
              <a:avLst/>
              <a:gdLst/>
              <a:ahLst/>
              <a:cxnLst/>
              <a:rect l="l" t="t" r="r" b="b"/>
              <a:pathLst>
                <a:path w="3810" h="1270">
                  <a:moveTo>
                    <a:pt x="0" y="1003"/>
                  </a:moveTo>
                  <a:lnTo>
                    <a:pt x="3187" y="0"/>
                  </a:lnTo>
                </a:path>
              </a:pathLst>
            </a:custGeom>
            <a:ln w="25400">
              <a:solidFill>
                <a:srgbClr val="FCDE75"/>
              </a:solidFill>
            </a:ln>
          </p:spPr>
          <p:txBody>
            <a:bodyPr wrap="square" lIns="0" tIns="0" rIns="0" bIns="0" rtlCol="0"/>
            <a:lstStyle/>
            <a:p>
              <a:endParaRPr/>
            </a:p>
          </p:txBody>
        </p:sp>
        <p:sp>
          <p:nvSpPr>
            <p:cNvPr id="11242" name="object 11242"/>
            <p:cNvSpPr/>
            <p:nvPr/>
          </p:nvSpPr>
          <p:spPr>
            <a:xfrm>
              <a:off x="5848388" y="8468842"/>
              <a:ext cx="13970" cy="11430"/>
            </a:xfrm>
            <a:custGeom>
              <a:avLst/>
              <a:gdLst/>
              <a:ahLst/>
              <a:cxnLst/>
              <a:rect l="l" t="t" r="r" b="b"/>
              <a:pathLst>
                <a:path w="13970" h="11429">
                  <a:moveTo>
                    <a:pt x="13677" y="11239"/>
                  </a:moveTo>
                  <a:lnTo>
                    <a:pt x="9398" y="7391"/>
                  </a:lnTo>
                  <a:lnTo>
                    <a:pt x="4800" y="3606"/>
                  </a:lnTo>
                  <a:lnTo>
                    <a:pt x="0" y="0"/>
                  </a:lnTo>
                </a:path>
              </a:pathLst>
            </a:custGeom>
            <a:ln w="25400">
              <a:solidFill>
                <a:srgbClr val="FADC70"/>
              </a:solidFill>
            </a:ln>
          </p:spPr>
          <p:txBody>
            <a:bodyPr wrap="square" lIns="0" tIns="0" rIns="0" bIns="0" rtlCol="0"/>
            <a:lstStyle/>
            <a:p>
              <a:endParaRPr/>
            </a:p>
          </p:txBody>
        </p:sp>
        <p:sp>
          <p:nvSpPr>
            <p:cNvPr id="11243" name="object 11243"/>
            <p:cNvSpPr/>
            <p:nvPr/>
          </p:nvSpPr>
          <p:spPr>
            <a:xfrm>
              <a:off x="5844616" y="8468842"/>
              <a:ext cx="3810" cy="1270"/>
            </a:xfrm>
            <a:custGeom>
              <a:avLst/>
              <a:gdLst/>
              <a:ahLst/>
              <a:cxnLst/>
              <a:rect l="l" t="t" r="r" b="b"/>
              <a:pathLst>
                <a:path w="3810" h="1270">
                  <a:moveTo>
                    <a:pt x="3771" y="0"/>
                  </a:moveTo>
                  <a:lnTo>
                    <a:pt x="0" y="812"/>
                  </a:lnTo>
                </a:path>
              </a:pathLst>
            </a:custGeom>
            <a:ln w="25400">
              <a:solidFill>
                <a:srgbClr val="FBD967"/>
              </a:solidFill>
            </a:ln>
          </p:spPr>
          <p:txBody>
            <a:bodyPr wrap="square" lIns="0" tIns="0" rIns="0" bIns="0" rtlCol="0"/>
            <a:lstStyle/>
            <a:p>
              <a:endParaRPr/>
            </a:p>
          </p:txBody>
        </p:sp>
        <p:sp>
          <p:nvSpPr>
            <p:cNvPr id="11244" name="object 11244"/>
            <p:cNvSpPr/>
            <p:nvPr/>
          </p:nvSpPr>
          <p:spPr>
            <a:xfrm>
              <a:off x="5844616" y="8469655"/>
              <a:ext cx="14604" cy="11430"/>
            </a:xfrm>
            <a:custGeom>
              <a:avLst/>
              <a:gdLst/>
              <a:ahLst/>
              <a:cxnLst/>
              <a:rect l="l" t="t" r="r" b="b"/>
              <a:pathLst>
                <a:path w="14604" h="11429">
                  <a:moveTo>
                    <a:pt x="0" y="0"/>
                  </a:moveTo>
                  <a:lnTo>
                    <a:pt x="4952" y="3619"/>
                  </a:lnTo>
                  <a:lnTo>
                    <a:pt x="9740" y="7467"/>
                  </a:lnTo>
                  <a:lnTo>
                    <a:pt x="14262" y="11429"/>
                  </a:lnTo>
                </a:path>
              </a:pathLst>
            </a:custGeom>
            <a:ln w="25400">
              <a:solidFill>
                <a:srgbClr val="FCDC6B"/>
              </a:solidFill>
            </a:ln>
          </p:spPr>
          <p:txBody>
            <a:bodyPr wrap="square" lIns="0" tIns="0" rIns="0" bIns="0" rtlCol="0"/>
            <a:lstStyle/>
            <a:p>
              <a:endParaRPr/>
            </a:p>
          </p:txBody>
        </p:sp>
        <p:sp>
          <p:nvSpPr>
            <p:cNvPr id="11245" name="object 11245"/>
            <p:cNvSpPr/>
            <p:nvPr/>
          </p:nvSpPr>
          <p:spPr>
            <a:xfrm>
              <a:off x="5829287" y="8458695"/>
              <a:ext cx="19685" cy="11430"/>
            </a:xfrm>
            <a:custGeom>
              <a:avLst/>
              <a:gdLst/>
              <a:ahLst/>
              <a:cxnLst/>
              <a:rect l="l" t="t" r="r" b="b"/>
              <a:pathLst>
                <a:path w="19685" h="11429">
                  <a:moveTo>
                    <a:pt x="4165" y="0"/>
                  </a:moveTo>
                  <a:lnTo>
                    <a:pt x="1396" y="546"/>
                  </a:lnTo>
                  <a:lnTo>
                    <a:pt x="0" y="863"/>
                  </a:lnTo>
                  <a:lnTo>
                    <a:pt x="5245" y="3949"/>
                  </a:lnTo>
                  <a:lnTo>
                    <a:pt x="10375" y="7340"/>
                  </a:lnTo>
                  <a:lnTo>
                    <a:pt x="15328" y="10960"/>
                  </a:lnTo>
                  <a:lnTo>
                    <a:pt x="19100" y="10147"/>
                  </a:lnTo>
                  <a:lnTo>
                    <a:pt x="14300" y="6540"/>
                  </a:lnTo>
                  <a:lnTo>
                    <a:pt x="9296" y="3111"/>
                  </a:lnTo>
                  <a:lnTo>
                    <a:pt x="4165" y="0"/>
                  </a:lnTo>
                  <a:close/>
                </a:path>
              </a:pathLst>
            </a:custGeom>
            <a:solidFill>
              <a:srgbClr val="FAD65C"/>
            </a:solidFill>
          </p:spPr>
          <p:txBody>
            <a:bodyPr wrap="square" lIns="0" tIns="0" rIns="0" bIns="0" rtlCol="0"/>
            <a:lstStyle/>
            <a:p>
              <a:endParaRPr/>
            </a:p>
          </p:txBody>
        </p:sp>
        <p:sp>
          <p:nvSpPr>
            <p:cNvPr id="11246" name="object 11246"/>
            <p:cNvSpPr/>
            <p:nvPr/>
          </p:nvSpPr>
          <p:spPr>
            <a:xfrm>
              <a:off x="5844616" y="8468842"/>
              <a:ext cx="3810" cy="1270"/>
            </a:xfrm>
            <a:custGeom>
              <a:avLst/>
              <a:gdLst/>
              <a:ahLst/>
              <a:cxnLst/>
              <a:rect l="l" t="t" r="r" b="b"/>
              <a:pathLst>
                <a:path w="3810" h="1270">
                  <a:moveTo>
                    <a:pt x="0" y="812"/>
                  </a:moveTo>
                  <a:lnTo>
                    <a:pt x="3771" y="0"/>
                  </a:lnTo>
                </a:path>
              </a:pathLst>
            </a:custGeom>
            <a:ln w="25400">
              <a:solidFill>
                <a:srgbClr val="FBD967"/>
              </a:solidFill>
            </a:ln>
          </p:spPr>
          <p:txBody>
            <a:bodyPr wrap="square" lIns="0" tIns="0" rIns="0" bIns="0" rtlCol="0"/>
            <a:lstStyle/>
            <a:p>
              <a:endParaRPr/>
            </a:p>
          </p:txBody>
        </p:sp>
        <p:sp>
          <p:nvSpPr>
            <p:cNvPr id="11247" name="object 11247"/>
            <p:cNvSpPr/>
            <p:nvPr/>
          </p:nvSpPr>
          <p:spPr>
            <a:xfrm>
              <a:off x="5833453" y="8458695"/>
              <a:ext cx="15240" cy="10160"/>
            </a:xfrm>
            <a:custGeom>
              <a:avLst/>
              <a:gdLst/>
              <a:ahLst/>
              <a:cxnLst/>
              <a:rect l="l" t="t" r="r" b="b"/>
              <a:pathLst>
                <a:path w="15239" h="10159">
                  <a:moveTo>
                    <a:pt x="14935" y="10147"/>
                  </a:moveTo>
                  <a:lnTo>
                    <a:pt x="10134" y="6540"/>
                  </a:lnTo>
                  <a:lnTo>
                    <a:pt x="5130" y="3111"/>
                  </a:lnTo>
                  <a:lnTo>
                    <a:pt x="0" y="0"/>
                  </a:lnTo>
                </a:path>
              </a:pathLst>
            </a:custGeom>
            <a:ln w="25400">
              <a:solidFill>
                <a:srgbClr val="F9D65F"/>
              </a:solidFill>
            </a:ln>
          </p:spPr>
          <p:txBody>
            <a:bodyPr wrap="square" lIns="0" tIns="0" rIns="0" bIns="0" rtlCol="0"/>
            <a:lstStyle/>
            <a:p>
              <a:endParaRPr/>
            </a:p>
          </p:txBody>
        </p:sp>
        <p:sp>
          <p:nvSpPr>
            <p:cNvPr id="11248" name="object 11248"/>
            <p:cNvSpPr/>
            <p:nvPr/>
          </p:nvSpPr>
          <p:spPr>
            <a:xfrm>
              <a:off x="5829287" y="8458695"/>
              <a:ext cx="4445" cy="1270"/>
            </a:xfrm>
            <a:custGeom>
              <a:avLst/>
              <a:gdLst/>
              <a:ahLst/>
              <a:cxnLst/>
              <a:rect l="l" t="t" r="r" b="b"/>
              <a:pathLst>
                <a:path w="4445" h="1270">
                  <a:moveTo>
                    <a:pt x="4165" y="0"/>
                  </a:moveTo>
                  <a:lnTo>
                    <a:pt x="0" y="863"/>
                  </a:lnTo>
                </a:path>
              </a:pathLst>
            </a:custGeom>
            <a:ln w="25400">
              <a:solidFill>
                <a:srgbClr val="F9D451"/>
              </a:solidFill>
            </a:ln>
          </p:spPr>
          <p:txBody>
            <a:bodyPr wrap="square" lIns="0" tIns="0" rIns="0" bIns="0" rtlCol="0"/>
            <a:lstStyle/>
            <a:p>
              <a:endParaRPr/>
            </a:p>
          </p:txBody>
        </p:sp>
        <p:sp>
          <p:nvSpPr>
            <p:cNvPr id="11249" name="object 11249"/>
            <p:cNvSpPr/>
            <p:nvPr/>
          </p:nvSpPr>
          <p:spPr>
            <a:xfrm>
              <a:off x="5829287" y="8459559"/>
              <a:ext cx="15875" cy="10160"/>
            </a:xfrm>
            <a:custGeom>
              <a:avLst/>
              <a:gdLst/>
              <a:ahLst/>
              <a:cxnLst/>
              <a:rect l="l" t="t" r="r" b="b"/>
              <a:pathLst>
                <a:path w="15875" h="10159">
                  <a:moveTo>
                    <a:pt x="0" y="0"/>
                  </a:moveTo>
                  <a:lnTo>
                    <a:pt x="5245" y="3086"/>
                  </a:lnTo>
                  <a:lnTo>
                    <a:pt x="10375" y="6477"/>
                  </a:lnTo>
                  <a:lnTo>
                    <a:pt x="15328" y="10096"/>
                  </a:lnTo>
                </a:path>
              </a:pathLst>
            </a:custGeom>
            <a:ln w="25399">
              <a:solidFill>
                <a:srgbClr val="FBD659"/>
              </a:solidFill>
            </a:ln>
          </p:spPr>
          <p:txBody>
            <a:bodyPr wrap="square" lIns="0" tIns="0" rIns="0" bIns="0" rtlCol="0"/>
            <a:lstStyle/>
            <a:p>
              <a:endParaRPr/>
            </a:p>
          </p:txBody>
        </p:sp>
        <p:sp>
          <p:nvSpPr>
            <p:cNvPr id="11250" name="object 11250"/>
            <p:cNvSpPr/>
            <p:nvPr/>
          </p:nvSpPr>
          <p:spPr>
            <a:xfrm>
              <a:off x="5848388" y="8468080"/>
              <a:ext cx="17145" cy="12065"/>
            </a:xfrm>
            <a:custGeom>
              <a:avLst/>
              <a:gdLst/>
              <a:ahLst/>
              <a:cxnLst/>
              <a:rect l="l" t="t" r="r" b="b"/>
              <a:pathLst>
                <a:path w="17145" h="12065">
                  <a:moveTo>
                    <a:pt x="3556" y="0"/>
                  </a:moveTo>
                  <a:lnTo>
                    <a:pt x="0" y="761"/>
                  </a:lnTo>
                  <a:lnTo>
                    <a:pt x="4800" y="4368"/>
                  </a:lnTo>
                  <a:lnTo>
                    <a:pt x="9398" y="8153"/>
                  </a:lnTo>
                  <a:lnTo>
                    <a:pt x="13677" y="12001"/>
                  </a:lnTo>
                  <a:lnTo>
                    <a:pt x="15760" y="11379"/>
                  </a:lnTo>
                  <a:lnTo>
                    <a:pt x="16789" y="11112"/>
                  </a:lnTo>
                  <a:lnTo>
                    <a:pt x="12623" y="7315"/>
                  </a:lnTo>
                  <a:lnTo>
                    <a:pt x="8191" y="3568"/>
                  </a:lnTo>
                  <a:lnTo>
                    <a:pt x="3556" y="0"/>
                  </a:lnTo>
                  <a:close/>
                </a:path>
              </a:pathLst>
            </a:custGeom>
            <a:solidFill>
              <a:srgbClr val="F9DB72"/>
            </a:solidFill>
          </p:spPr>
          <p:txBody>
            <a:bodyPr wrap="square" lIns="0" tIns="0" rIns="0" bIns="0" rtlCol="0"/>
            <a:lstStyle/>
            <a:p>
              <a:endParaRPr/>
            </a:p>
          </p:txBody>
        </p:sp>
        <p:sp>
          <p:nvSpPr>
            <p:cNvPr id="11251" name="object 11251"/>
            <p:cNvSpPr/>
            <p:nvPr/>
          </p:nvSpPr>
          <p:spPr>
            <a:xfrm>
              <a:off x="5862066" y="8479193"/>
              <a:ext cx="3175" cy="1270"/>
            </a:xfrm>
            <a:custGeom>
              <a:avLst/>
              <a:gdLst/>
              <a:ahLst/>
              <a:cxnLst/>
              <a:rect l="l" t="t" r="r" b="b"/>
              <a:pathLst>
                <a:path w="3175" h="1270">
                  <a:moveTo>
                    <a:pt x="0" y="888"/>
                  </a:moveTo>
                  <a:lnTo>
                    <a:pt x="3111" y="0"/>
                  </a:lnTo>
                </a:path>
              </a:pathLst>
            </a:custGeom>
            <a:ln w="25400">
              <a:solidFill>
                <a:srgbClr val="FADD78"/>
              </a:solidFill>
            </a:ln>
          </p:spPr>
          <p:txBody>
            <a:bodyPr wrap="square" lIns="0" tIns="0" rIns="0" bIns="0" rtlCol="0"/>
            <a:lstStyle/>
            <a:p>
              <a:endParaRPr/>
            </a:p>
          </p:txBody>
        </p:sp>
        <p:sp>
          <p:nvSpPr>
            <p:cNvPr id="11252" name="object 11252"/>
            <p:cNvSpPr/>
            <p:nvPr/>
          </p:nvSpPr>
          <p:spPr>
            <a:xfrm>
              <a:off x="5851944" y="8468080"/>
              <a:ext cx="13335" cy="11430"/>
            </a:xfrm>
            <a:custGeom>
              <a:avLst/>
              <a:gdLst/>
              <a:ahLst/>
              <a:cxnLst/>
              <a:rect l="l" t="t" r="r" b="b"/>
              <a:pathLst>
                <a:path w="13335" h="11429">
                  <a:moveTo>
                    <a:pt x="13233" y="11112"/>
                  </a:moveTo>
                  <a:lnTo>
                    <a:pt x="9067" y="7315"/>
                  </a:lnTo>
                  <a:lnTo>
                    <a:pt x="4635" y="3568"/>
                  </a:lnTo>
                  <a:lnTo>
                    <a:pt x="0" y="0"/>
                  </a:lnTo>
                </a:path>
              </a:pathLst>
            </a:custGeom>
            <a:ln w="25400">
              <a:solidFill>
                <a:srgbClr val="F9DA73"/>
              </a:solidFill>
            </a:ln>
          </p:spPr>
          <p:txBody>
            <a:bodyPr wrap="square" lIns="0" tIns="0" rIns="0" bIns="0" rtlCol="0"/>
            <a:lstStyle/>
            <a:p>
              <a:endParaRPr/>
            </a:p>
          </p:txBody>
        </p:sp>
        <p:sp>
          <p:nvSpPr>
            <p:cNvPr id="11253" name="object 11253"/>
            <p:cNvSpPr/>
            <p:nvPr/>
          </p:nvSpPr>
          <p:spPr>
            <a:xfrm>
              <a:off x="5848388" y="8468080"/>
              <a:ext cx="3810" cy="1270"/>
            </a:xfrm>
            <a:custGeom>
              <a:avLst/>
              <a:gdLst/>
              <a:ahLst/>
              <a:cxnLst/>
              <a:rect l="l" t="t" r="r" b="b"/>
              <a:pathLst>
                <a:path w="3810" h="1270">
                  <a:moveTo>
                    <a:pt x="3556" y="0"/>
                  </a:moveTo>
                  <a:lnTo>
                    <a:pt x="0" y="761"/>
                  </a:lnTo>
                </a:path>
              </a:pathLst>
            </a:custGeom>
            <a:ln w="25400">
              <a:solidFill>
                <a:srgbClr val="F9D86B"/>
              </a:solidFill>
            </a:ln>
          </p:spPr>
          <p:txBody>
            <a:bodyPr wrap="square" lIns="0" tIns="0" rIns="0" bIns="0" rtlCol="0"/>
            <a:lstStyle/>
            <a:p>
              <a:endParaRPr/>
            </a:p>
          </p:txBody>
        </p:sp>
        <p:sp>
          <p:nvSpPr>
            <p:cNvPr id="11254" name="object 11254"/>
            <p:cNvSpPr/>
            <p:nvPr/>
          </p:nvSpPr>
          <p:spPr>
            <a:xfrm>
              <a:off x="5848388" y="8468842"/>
              <a:ext cx="13970" cy="11430"/>
            </a:xfrm>
            <a:custGeom>
              <a:avLst/>
              <a:gdLst/>
              <a:ahLst/>
              <a:cxnLst/>
              <a:rect l="l" t="t" r="r" b="b"/>
              <a:pathLst>
                <a:path w="13970" h="11429">
                  <a:moveTo>
                    <a:pt x="0" y="0"/>
                  </a:moveTo>
                  <a:lnTo>
                    <a:pt x="4800" y="3606"/>
                  </a:lnTo>
                  <a:lnTo>
                    <a:pt x="9398" y="7391"/>
                  </a:lnTo>
                  <a:lnTo>
                    <a:pt x="13677" y="11239"/>
                  </a:lnTo>
                </a:path>
              </a:pathLst>
            </a:custGeom>
            <a:ln w="25400">
              <a:solidFill>
                <a:srgbClr val="FADC70"/>
              </a:solidFill>
            </a:ln>
          </p:spPr>
          <p:txBody>
            <a:bodyPr wrap="square" lIns="0" tIns="0" rIns="0" bIns="0" rtlCol="0"/>
            <a:lstStyle/>
            <a:p>
              <a:endParaRPr/>
            </a:p>
          </p:txBody>
        </p:sp>
        <p:sp>
          <p:nvSpPr>
            <p:cNvPr id="11255" name="object 11255"/>
            <p:cNvSpPr/>
            <p:nvPr/>
          </p:nvSpPr>
          <p:spPr>
            <a:xfrm>
              <a:off x="5833453" y="8458022"/>
              <a:ext cx="19050" cy="11430"/>
            </a:xfrm>
            <a:custGeom>
              <a:avLst/>
              <a:gdLst/>
              <a:ahLst/>
              <a:cxnLst/>
              <a:rect l="l" t="t" r="r" b="b"/>
              <a:pathLst>
                <a:path w="19050" h="11429">
                  <a:moveTo>
                    <a:pt x="4114" y="0"/>
                  </a:moveTo>
                  <a:lnTo>
                    <a:pt x="1384" y="419"/>
                  </a:lnTo>
                  <a:lnTo>
                    <a:pt x="0" y="673"/>
                  </a:lnTo>
                  <a:lnTo>
                    <a:pt x="5130" y="3784"/>
                  </a:lnTo>
                  <a:lnTo>
                    <a:pt x="10134" y="7213"/>
                  </a:lnTo>
                  <a:lnTo>
                    <a:pt x="14935" y="10820"/>
                  </a:lnTo>
                  <a:lnTo>
                    <a:pt x="18491" y="10058"/>
                  </a:lnTo>
                  <a:lnTo>
                    <a:pt x="13868" y="6489"/>
                  </a:lnTo>
                  <a:lnTo>
                    <a:pt x="9055" y="3086"/>
                  </a:lnTo>
                  <a:lnTo>
                    <a:pt x="4114" y="0"/>
                  </a:lnTo>
                  <a:close/>
                </a:path>
              </a:pathLst>
            </a:custGeom>
            <a:solidFill>
              <a:srgbClr val="F8D661"/>
            </a:solidFill>
          </p:spPr>
          <p:txBody>
            <a:bodyPr wrap="square" lIns="0" tIns="0" rIns="0" bIns="0" rtlCol="0"/>
            <a:lstStyle/>
            <a:p>
              <a:endParaRPr/>
            </a:p>
          </p:txBody>
        </p:sp>
        <p:sp>
          <p:nvSpPr>
            <p:cNvPr id="11256" name="object 11256"/>
            <p:cNvSpPr/>
            <p:nvPr/>
          </p:nvSpPr>
          <p:spPr>
            <a:xfrm>
              <a:off x="5848388" y="8468080"/>
              <a:ext cx="3810" cy="1270"/>
            </a:xfrm>
            <a:custGeom>
              <a:avLst/>
              <a:gdLst/>
              <a:ahLst/>
              <a:cxnLst/>
              <a:rect l="l" t="t" r="r" b="b"/>
              <a:pathLst>
                <a:path w="3810" h="1270">
                  <a:moveTo>
                    <a:pt x="0" y="761"/>
                  </a:moveTo>
                  <a:lnTo>
                    <a:pt x="3556" y="0"/>
                  </a:lnTo>
                </a:path>
              </a:pathLst>
            </a:custGeom>
            <a:ln w="25400">
              <a:solidFill>
                <a:srgbClr val="F9D86B"/>
              </a:solidFill>
            </a:ln>
          </p:spPr>
          <p:txBody>
            <a:bodyPr wrap="square" lIns="0" tIns="0" rIns="0" bIns="0" rtlCol="0"/>
            <a:lstStyle/>
            <a:p>
              <a:endParaRPr/>
            </a:p>
          </p:txBody>
        </p:sp>
        <p:sp>
          <p:nvSpPr>
            <p:cNvPr id="11257" name="object 11257"/>
            <p:cNvSpPr/>
            <p:nvPr/>
          </p:nvSpPr>
          <p:spPr>
            <a:xfrm>
              <a:off x="5837567" y="8458022"/>
              <a:ext cx="14604" cy="10160"/>
            </a:xfrm>
            <a:custGeom>
              <a:avLst/>
              <a:gdLst/>
              <a:ahLst/>
              <a:cxnLst/>
              <a:rect l="l" t="t" r="r" b="b"/>
              <a:pathLst>
                <a:path w="14604" h="10159">
                  <a:moveTo>
                    <a:pt x="14376" y="10058"/>
                  </a:moveTo>
                  <a:lnTo>
                    <a:pt x="9753" y="6489"/>
                  </a:lnTo>
                  <a:lnTo>
                    <a:pt x="4940" y="3086"/>
                  </a:lnTo>
                  <a:lnTo>
                    <a:pt x="0" y="0"/>
                  </a:lnTo>
                </a:path>
              </a:pathLst>
            </a:custGeom>
            <a:ln w="25400">
              <a:solidFill>
                <a:srgbClr val="F7D663"/>
              </a:solidFill>
            </a:ln>
          </p:spPr>
          <p:txBody>
            <a:bodyPr wrap="square" lIns="0" tIns="0" rIns="0" bIns="0" rtlCol="0"/>
            <a:lstStyle/>
            <a:p>
              <a:endParaRPr/>
            </a:p>
          </p:txBody>
        </p:sp>
        <p:sp>
          <p:nvSpPr>
            <p:cNvPr id="11258" name="object 11258"/>
            <p:cNvSpPr/>
            <p:nvPr/>
          </p:nvSpPr>
          <p:spPr>
            <a:xfrm>
              <a:off x="5833453" y="8458022"/>
              <a:ext cx="4445" cy="1270"/>
            </a:xfrm>
            <a:custGeom>
              <a:avLst/>
              <a:gdLst/>
              <a:ahLst/>
              <a:cxnLst/>
              <a:rect l="l" t="t" r="r" b="b"/>
              <a:pathLst>
                <a:path w="4445" h="1270">
                  <a:moveTo>
                    <a:pt x="4114" y="0"/>
                  </a:moveTo>
                  <a:lnTo>
                    <a:pt x="0" y="673"/>
                  </a:lnTo>
                </a:path>
              </a:pathLst>
            </a:custGeom>
            <a:ln w="25399">
              <a:solidFill>
                <a:srgbClr val="F7D356"/>
              </a:solidFill>
            </a:ln>
          </p:spPr>
          <p:txBody>
            <a:bodyPr wrap="square" lIns="0" tIns="0" rIns="0" bIns="0" rtlCol="0"/>
            <a:lstStyle/>
            <a:p>
              <a:endParaRPr/>
            </a:p>
          </p:txBody>
        </p:sp>
        <p:sp>
          <p:nvSpPr>
            <p:cNvPr id="11259" name="object 11259"/>
            <p:cNvSpPr/>
            <p:nvPr/>
          </p:nvSpPr>
          <p:spPr>
            <a:xfrm>
              <a:off x="5833453" y="8458695"/>
              <a:ext cx="15240" cy="10160"/>
            </a:xfrm>
            <a:custGeom>
              <a:avLst/>
              <a:gdLst/>
              <a:ahLst/>
              <a:cxnLst/>
              <a:rect l="l" t="t" r="r" b="b"/>
              <a:pathLst>
                <a:path w="15239" h="10159">
                  <a:moveTo>
                    <a:pt x="0" y="0"/>
                  </a:moveTo>
                  <a:lnTo>
                    <a:pt x="5130" y="3111"/>
                  </a:lnTo>
                  <a:lnTo>
                    <a:pt x="10134" y="6540"/>
                  </a:lnTo>
                  <a:lnTo>
                    <a:pt x="14935" y="10147"/>
                  </a:lnTo>
                </a:path>
              </a:pathLst>
            </a:custGeom>
            <a:ln w="25400">
              <a:solidFill>
                <a:srgbClr val="F9D65F"/>
              </a:solidFill>
            </a:ln>
          </p:spPr>
          <p:txBody>
            <a:bodyPr wrap="square" lIns="0" tIns="0" rIns="0" bIns="0" rtlCol="0"/>
            <a:lstStyle/>
            <a:p>
              <a:endParaRPr/>
            </a:p>
          </p:txBody>
        </p:sp>
        <p:sp>
          <p:nvSpPr>
            <p:cNvPr id="11260" name="object 11260"/>
            <p:cNvSpPr/>
            <p:nvPr/>
          </p:nvSpPr>
          <p:spPr>
            <a:xfrm>
              <a:off x="5813298" y="8450415"/>
              <a:ext cx="20320" cy="9525"/>
            </a:xfrm>
            <a:custGeom>
              <a:avLst/>
              <a:gdLst/>
              <a:ahLst/>
              <a:cxnLst/>
              <a:rect l="l" t="t" r="r" b="b"/>
              <a:pathLst>
                <a:path w="20320" h="9525">
                  <a:moveTo>
                    <a:pt x="4546" y="0"/>
                  </a:moveTo>
                  <a:lnTo>
                    <a:pt x="3022" y="254"/>
                  </a:lnTo>
                  <a:lnTo>
                    <a:pt x="1511" y="558"/>
                  </a:lnTo>
                  <a:lnTo>
                    <a:pt x="0" y="914"/>
                  </a:lnTo>
                  <a:lnTo>
                    <a:pt x="5384" y="3276"/>
                  </a:lnTo>
                  <a:lnTo>
                    <a:pt x="10744" y="6057"/>
                  </a:lnTo>
                  <a:lnTo>
                    <a:pt x="15989" y="9144"/>
                  </a:lnTo>
                  <a:lnTo>
                    <a:pt x="20154" y="8280"/>
                  </a:lnTo>
                  <a:lnTo>
                    <a:pt x="15036" y="5181"/>
                  </a:lnTo>
                  <a:lnTo>
                    <a:pt x="9791" y="2362"/>
                  </a:lnTo>
                  <a:lnTo>
                    <a:pt x="4546" y="0"/>
                  </a:lnTo>
                  <a:close/>
                </a:path>
              </a:pathLst>
            </a:custGeom>
            <a:solidFill>
              <a:srgbClr val="F8D144"/>
            </a:solidFill>
          </p:spPr>
          <p:txBody>
            <a:bodyPr wrap="square" lIns="0" tIns="0" rIns="0" bIns="0" rtlCol="0"/>
            <a:lstStyle/>
            <a:p>
              <a:endParaRPr/>
            </a:p>
          </p:txBody>
        </p:sp>
        <p:sp>
          <p:nvSpPr>
            <p:cNvPr id="11261" name="object 11261"/>
            <p:cNvSpPr/>
            <p:nvPr/>
          </p:nvSpPr>
          <p:spPr>
            <a:xfrm>
              <a:off x="5829287" y="8458695"/>
              <a:ext cx="4445" cy="1270"/>
            </a:xfrm>
            <a:custGeom>
              <a:avLst/>
              <a:gdLst/>
              <a:ahLst/>
              <a:cxnLst/>
              <a:rect l="l" t="t" r="r" b="b"/>
              <a:pathLst>
                <a:path w="4445" h="1270">
                  <a:moveTo>
                    <a:pt x="0" y="863"/>
                  </a:moveTo>
                  <a:lnTo>
                    <a:pt x="4165" y="0"/>
                  </a:lnTo>
                </a:path>
              </a:pathLst>
            </a:custGeom>
            <a:ln w="25400">
              <a:solidFill>
                <a:srgbClr val="F9D451"/>
              </a:solidFill>
            </a:ln>
          </p:spPr>
          <p:txBody>
            <a:bodyPr wrap="square" lIns="0" tIns="0" rIns="0" bIns="0" rtlCol="0"/>
            <a:lstStyle/>
            <a:p>
              <a:endParaRPr/>
            </a:p>
          </p:txBody>
        </p:sp>
        <p:sp>
          <p:nvSpPr>
            <p:cNvPr id="11262" name="object 11262"/>
            <p:cNvSpPr/>
            <p:nvPr/>
          </p:nvSpPr>
          <p:spPr>
            <a:xfrm>
              <a:off x="5817844" y="8450415"/>
              <a:ext cx="15875" cy="8890"/>
            </a:xfrm>
            <a:custGeom>
              <a:avLst/>
              <a:gdLst/>
              <a:ahLst/>
              <a:cxnLst/>
              <a:rect l="l" t="t" r="r" b="b"/>
              <a:pathLst>
                <a:path w="15875" h="8890">
                  <a:moveTo>
                    <a:pt x="15608" y="8280"/>
                  </a:moveTo>
                  <a:lnTo>
                    <a:pt x="10490" y="5181"/>
                  </a:lnTo>
                  <a:lnTo>
                    <a:pt x="5245" y="2362"/>
                  </a:lnTo>
                  <a:lnTo>
                    <a:pt x="0" y="0"/>
                  </a:lnTo>
                </a:path>
              </a:pathLst>
            </a:custGeom>
            <a:ln w="25400">
              <a:solidFill>
                <a:srgbClr val="F7D147"/>
              </a:solidFill>
            </a:ln>
          </p:spPr>
          <p:txBody>
            <a:bodyPr wrap="square" lIns="0" tIns="0" rIns="0" bIns="0" rtlCol="0"/>
            <a:lstStyle/>
            <a:p>
              <a:endParaRPr/>
            </a:p>
          </p:txBody>
        </p:sp>
        <p:sp>
          <p:nvSpPr>
            <p:cNvPr id="11263" name="object 11263"/>
            <p:cNvSpPr/>
            <p:nvPr/>
          </p:nvSpPr>
          <p:spPr>
            <a:xfrm>
              <a:off x="5813298" y="8450415"/>
              <a:ext cx="5080" cy="1270"/>
            </a:xfrm>
            <a:custGeom>
              <a:avLst/>
              <a:gdLst/>
              <a:ahLst/>
              <a:cxnLst/>
              <a:rect l="l" t="t" r="r" b="b"/>
              <a:pathLst>
                <a:path w="5079" h="1270">
                  <a:moveTo>
                    <a:pt x="4546" y="0"/>
                  </a:moveTo>
                  <a:lnTo>
                    <a:pt x="0" y="914"/>
                  </a:lnTo>
                </a:path>
              </a:pathLst>
            </a:custGeom>
            <a:ln w="25400">
              <a:solidFill>
                <a:srgbClr val="F7CE35"/>
              </a:solidFill>
            </a:ln>
          </p:spPr>
          <p:txBody>
            <a:bodyPr wrap="square" lIns="0" tIns="0" rIns="0" bIns="0" rtlCol="0"/>
            <a:lstStyle/>
            <a:p>
              <a:endParaRPr/>
            </a:p>
          </p:txBody>
        </p:sp>
        <p:sp>
          <p:nvSpPr>
            <p:cNvPr id="11264" name="object 11264"/>
            <p:cNvSpPr/>
            <p:nvPr/>
          </p:nvSpPr>
          <p:spPr>
            <a:xfrm>
              <a:off x="5813298" y="8451329"/>
              <a:ext cx="16510" cy="8255"/>
            </a:xfrm>
            <a:custGeom>
              <a:avLst/>
              <a:gdLst/>
              <a:ahLst/>
              <a:cxnLst/>
              <a:rect l="l" t="t" r="r" b="b"/>
              <a:pathLst>
                <a:path w="16510" h="8254">
                  <a:moveTo>
                    <a:pt x="0" y="0"/>
                  </a:moveTo>
                  <a:lnTo>
                    <a:pt x="5384" y="2362"/>
                  </a:lnTo>
                  <a:lnTo>
                    <a:pt x="10744" y="5143"/>
                  </a:lnTo>
                  <a:lnTo>
                    <a:pt x="15989" y="8229"/>
                  </a:lnTo>
                </a:path>
              </a:pathLst>
            </a:custGeom>
            <a:ln w="25400">
              <a:solidFill>
                <a:srgbClr val="F9D140"/>
              </a:solidFill>
            </a:ln>
          </p:spPr>
          <p:txBody>
            <a:bodyPr wrap="square" lIns="0" tIns="0" rIns="0" bIns="0" rtlCol="0"/>
            <a:lstStyle/>
            <a:p>
              <a:endParaRPr/>
            </a:p>
          </p:txBody>
        </p:sp>
        <p:sp>
          <p:nvSpPr>
            <p:cNvPr id="11265" name="object 11265"/>
            <p:cNvSpPr/>
            <p:nvPr/>
          </p:nvSpPr>
          <p:spPr>
            <a:xfrm>
              <a:off x="5797105" y="8444738"/>
              <a:ext cx="20955" cy="6985"/>
            </a:xfrm>
            <a:custGeom>
              <a:avLst/>
              <a:gdLst/>
              <a:ahLst/>
              <a:cxnLst/>
              <a:rect l="l" t="t" r="r" b="b"/>
              <a:pathLst>
                <a:path w="20954" h="6984">
                  <a:moveTo>
                    <a:pt x="5041" y="0"/>
                  </a:moveTo>
                  <a:lnTo>
                    <a:pt x="3352" y="203"/>
                  </a:lnTo>
                  <a:lnTo>
                    <a:pt x="0" y="749"/>
                  </a:lnTo>
                  <a:lnTo>
                    <a:pt x="5397" y="2235"/>
                  </a:lnTo>
                  <a:lnTo>
                    <a:pt x="10807" y="4203"/>
                  </a:lnTo>
                  <a:lnTo>
                    <a:pt x="16192" y="6591"/>
                  </a:lnTo>
                  <a:lnTo>
                    <a:pt x="17703" y="6235"/>
                  </a:lnTo>
                  <a:lnTo>
                    <a:pt x="19215" y="5930"/>
                  </a:lnTo>
                  <a:lnTo>
                    <a:pt x="20739" y="5676"/>
                  </a:lnTo>
                  <a:lnTo>
                    <a:pt x="15481" y="3314"/>
                  </a:lnTo>
                  <a:lnTo>
                    <a:pt x="10223" y="1371"/>
                  </a:lnTo>
                  <a:lnTo>
                    <a:pt x="5041" y="0"/>
                  </a:lnTo>
                  <a:close/>
                </a:path>
              </a:pathLst>
            </a:custGeom>
            <a:solidFill>
              <a:srgbClr val="F5CB24"/>
            </a:solidFill>
          </p:spPr>
          <p:txBody>
            <a:bodyPr wrap="square" lIns="0" tIns="0" rIns="0" bIns="0" rtlCol="0"/>
            <a:lstStyle/>
            <a:p>
              <a:endParaRPr/>
            </a:p>
          </p:txBody>
        </p:sp>
        <p:sp>
          <p:nvSpPr>
            <p:cNvPr id="11266" name="object 11266"/>
            <p:cNvSpPr/>
            <p:nvPr/>
          </p:nvSpPr>
          <p:spPr>
            <a:xfrm>
              <a:off x="5813298" y="8450415"/>
              <a:ext cx="5080" cy="1270"/>
            </a:xfrm>
            <a:custGeom>
              <a:avLst/>
              <a:gdLst/>
              <a:ahLst/>
              <a:cxnLst/>
              <a:rect l="l" t="t" r="r" b="b"/>
              <a:pathLst>
                <a:path w="5079" h="1270">
                  <a:moveTo>
                    <a:pt x="0" y="914"/>
                  </a:moveTo>
                  <a:lnTo>
                    <a:pt x="4546" y="0"/>
                  </a:lnTo>
                </a:path>
              </a:pathLst>
            </a:custGeom>
            <a:ln w="25400">
              <a:solidFill>
                <a:srgbClr val="F7CE35"/>
              </a:solidFill>
            </a:ln>
          </p:spPr>
          <p:txBody>
            <a:bodyPr wrap="square" lIns="0" tIns="0" rIns="0" bIns="0" rtlCol="0"/>
            <a:lstStyle/>
            <a:p>
              <a:endParaRPr/>
            </a:p>
          </p:txBody>
        </p:sp>
        <p:sp>
          <p:nvSpPr>
            <p:cNvPr id="11267" name="object 11267"/>
            <p:cNvSpPr/>
            <p:nvPr/>
          </p:nvSpPr>
          <p:spPr>
            <a:xfrm>
              <a:off x="5802147" y="8444738"/>
              <a:ext cx="15875" cy="5715"/>
            </a:xfrm>
            <a:custGeom>
              <a:avLst/>
              <a:gdLst/>
              <a:ahLst/>
              <a:cxnLst/>
              <a:rect l="l" t="t" r="r" b="b"/>
              <a:pathLst>
                <a:path w="15875" h="5715">
                  <a:moveTo>
                    <a:pt x="15697" y="5676"/>
                  </a:moveTo>
                  <a:lnTo>
                    <a:pt x="10439" y="3314"/>
                  </a:lnTo>
                  <a:lnTo>
                    <a:pt x="5181" y="1371"/>
                  </a:lnTo>
                  <a:lnTo>
                    <a:pt x="0" y="0"/>
                  </a:lnTo>
                </a:path>
              </a:pathLst>
            </a:custGeom>
            <a:ln w="25400">
              <a:solidFill>
                <a:srgbClr val="F5CB26"/>
              </a:solidFill>
            </a:ln>
          </p:spPr>
          <p:txBody>
            <a:bodyPr wrap="square" lIns="0" tIns="0" rIns="0" bIns="0" rtlCol="0"/>
            <a:lstStyle/>
            <a:p>
              <a:endParaRPr/>
            </a:p>
          </p:txBody>
        </p:sp>
        <p:sp>
          <p:nvSpPr>
            <p:cNvPr id="11268" name="object 11268"/>
            <p:cNvSpPr/>
            <p:nvPr/>
          </p:nvSpPr>
          <p:spPr>
            <a:xfrm>
              <a:off x="5797105" y="8444738"/>
              <a:ext cx="5080" cy="1270"/>
            </a:xfrm>
            <a:custGeom>
              <a:avLst/>
              <a:gdLst/>
              <a:ahLst/>
              <a:cxnLst/>
              <a:rect l="l" t="t" r="r" b="b"/>
              <a:pathLst>
                <a:path w="5079" h="1270">
                  <a:moveTo>
                    <a:pt x="5041" y="0"/>
                  </a:moveTo>
                  <a:lnTo>
                    <a:pt x="0" y="749"/>
                  </a:lnTo>
                </a:path>
              </a:pathLst>
            </a:custGeom>
            <a:ln w="25400">
              <a:solidFill>
                <a:srgbClr val="F4C813"/>
              </a:solidFill>
            </a:ln>
          </p:spPr>
          <p:txBody>
            <a:bodyPr wrap="square" lIns="0" tIns="0" rIns="0" bIns="0" rtlCol="0"/>
            <a:lstStyle/>
            <a:p>
              <a:endParaRPr/>
            </a:p>
          </p:txBody>
        </p:sp>
        <p:sp>
          <p:nvSpPr>
            <p:cNvPr id="11269" name="object 11269"/>
            <p:cNvSpPr/>
            <p:nvPr/>
          </p:nvSpPr>
          <p:spPr>
            <a:xfrm>
              <a:off x="5797105" y="8445487"/>
              <a:ext cx="16510" cy="6350"/>
            </a:xfrm>
            <a:custGeom>
              <a:avLst/>
              <a:gdLst/>
              <a:ahLst/>
              <a:cxnLst/>
              <a:rect l="l" t="t" r="r" b="b"/>
              <a:pathLst>
                <a:path w="16510" h="6350">
                  <a:moveTo>
                    <a:pt x="0" y="0"/>
                  </a:moveTo>
                  <a:lnTo>
                    <a:pt x="5397" y="1485"/>
                  </a:lnTo>
                  <a:lnTo>
                    <a:pt x="10807" y="3454"/>
                  </a:lnTo>
                  <a:lnTo>
                    <a:pt x="16192" y="5841"/>
                  </a:lnTo>
                </a:path>
              </a:pathLst>
            </a:custGeom>
            <a:ln w="25400">
              <a:solidFill>
                <a:srgbClr val="F5CB23"/>
              </a:solidFill>
            </a:ln>
          </p:spPr>
          <p:txBody>
            <a:bodyPr wrap="square" lIns="0" tIns="0" rIns="0" bIns="0" rtlCol="0"/>
            <a:lstStyle/>
            <a:p>
              <a:endParaRPr/>
            </a:p>
          </p:txBody>
        </p:sp>
        <p:sp>
          <p:nvSpPr>
            <p:cNvPr id="11270" name="object 11270"/>
            <p:cNvSpPr/>
            <p:nvPr/>
          </p:nvSpPr>
          <p:spPr>
            <a:xfrm>
              <a:off x="5817844" y="8449830"/>
              <a:ext cx="20320" cy="8890"/>
            </a:xfrm>
            <a:custGeom>
              <a:avLst/>
              <a:gdLst/>
              <a:ahLst/>
              <a:cxnLst/>
              <a:rect l="l" t="t" r="r" b="b"/>
              <a:pathLst>
                <a:path w="20320" h="8890">
                  <a:moveTo>
                    <a:pt x="4660" y="0"/>
                  </a:moveTo>
                  <a:lnTo>
                    <a:pt x="3073" y="139"/>
                  </a:lnTo>
                  <a:lnTo>
                    <a:pt x="1524" y="330"/>
                  </a:lnTo>
                  <a:lnTo>
                    <a:pt x="0" y="584"/>
                  </a:lnTo>
                  <a:lnTo>
                    <a:pt x="5245" y="2946"/>
                  </a:lnTo>
                  <a:lnTo>
                    <a:pt x="10490" y="5765"/>
                  </a:lnTo>
                  <a:lnTo>
                    <a:pt x="15608" y="8864"/>
                  </a:lnTo>
                  <a:lnTo>
                    <a:pt x="19723" y="8191"/>
                  </a:lnTo>
                  <a:lnTo>
                    <a:pt x="14795" y="5105"/>
                  </a:lnTo>
                  <a:lnTo>
                    <a:pt x="9740" y="2336"/>
                  </a:lnTo>
                  <a:lnTo>
                    <a:pt x="4660" y="0"/>
                  </a:lnTo>
                  <a:close/>
                </a:path>
              </a:pathLst>
            </a:custGeom>
            <a:solidFill>
              <a:srgbClr val="F7D148"/>
            </a:solidFill>
          </p:spPr>
          <p:txBody>
            <a:bodyPr wrap="square" lIns="0" tIns="0" rIns="0" bIns="0" rtlCol="0"/>
            <a:lstStyle/>
            <a:p>
              <a:endParaRPr/>
            </a:p>
          </p:txBody>
        </p:sp>
        <p:sp>
          <p:nvSpPr>
            <p:cNvPr id="11271" name="object 11271"/>
            <p:cNvSpPr/>
            <p:nvPr/>
          </p:nvSpPr>
          <p:spPr>
            <a:xfrm>
              <a:off x="5833453" y="8458022"/>
              <a:ext cx="4445" cy="1270"/>
            </a:xfrm>
            <a:custGeom>
              <a:avLst/>
              <a:gdLst/>
              <a:ahLst/>
              <a:cxnLst/>
              <a:rect l="l" t="t" r="r" b="b"/>
              <a:pathLst>
                <a:path w="4445" h="1270">
                  <a:moveTo>
                    <a:pt x="0" y="673"/>
                  </a:moveTo>
                  <a:lnTo>
                    <a:pt x="4114" y="0"/>
                  </a:lnTo>
                </a:path>
              </a:pathLst>
            </a:custGeom>
            <a:ln w="25399">
              <a:solidFill>
                <a:srgbClr val="F7D356"/>
              </a:solidFill>
            </a:ln>
          </p:spPr>
          <p:txBody>
            <a:bodyPr wrap="square" lIns="0" tIns="0" rIns="0" bIns="0" rtlCol="0"/>
            <a:lstStyle/>
            <a:p>
              <a:endParaRPr/>
            </a:p>
          </p:txBody>
        </p:sp>
        <p:sp>
          <p:nvSpPr>
            <p:cNvPr id="11272" name="object 11272"/>
            <p:cNvSpPr/>
            <p:nvPr/>
          </p:nvSpPr>
          <p:spPr>
            <a:xfrm>
              <a:off x="5822505" y="8449830"/>
              <a:ext cx="15240" cy="8255"/>
            </a:xfrm>
            <a:custGeom>
              <a:avLst/>
              <a:gdLst/>
              <a:ahLst/>
              <a:cxnLst/>
              <a:rect l="l" t="t" r="r" b="b"/>
              <a:pathLst>
                <a:path w="15239" h="8254">
                  <a:moveTo>
                    <a:pt x="15062" y="8191"/>
                  </a:moveTo>
                  <a:lnTo>
                    <a:pt x="10134" y="5105"/>
                  </a:lnTo>
                  <a:lnTo>
                    <a:pt x="5080" y="2336"/>
                  </a:lnTo>
                  <a:lnTo>
                    <a:pt x="0" y="0"/>
                  </a:lnTo>
                </a:path>
              </a:pathLst>
            </a:custGeom>
            <a:ln w="25400">
              <a:solidFill>
                <a:srgbClr val="F6D149"/>
              </a:solidFill>
            </a:ln>
          </p:spPr>
          <p:txBody>
            <a:bodyPr wrap="square" lIns="0" tIns="0" rIns="0" bIns="0" rtlCol="0"/>
            <a:lstStyle/>
            <a:p>
              <a:endParaRPr/>
            </a:p>
          </p:txBody>
        </p:sp>
        <p:sp>
          <p:nvSpPr>
            <p:cNvPr id="11273" name="object 11273"/>
            <p:cNvSpPr/>
            <p:nvPr/>
          </p:nvSpPr>
          <p:spPr>
            <a:xfrm>
              <a:off x="5817844" y="8449830"/>
              <a:ext cx="5080" cy="635"/>
            </a:xfrm>
            <a:custGeom>
              <a:avLst/>
              <a:gdLst/>
              <a:ahLst/>
              <a:cxnLst/>
              <a:rect l="l" t="t" r="r" b="b"/>
              <a:pathLst>
                <a:path w="5079" h="634">
                  <a:moveTo>
                    <a:pt x="4660" y="0"/>
                  </a:moveTo>
                  <a:lnTo>
                    <a:pt x="0" y="584"/>
                  </a:lnTo>
                </a:path>
              </a:pathLst>
            </a:custGeom>
            <a:ln w="25400">
              <a:solidFill>
                <a:srgbClr val="F5CE39"/>
              </a:solidFill>
            </a:ln>
          </p:spPr>
          <p:txBody>
            <a:bodyPr wrap="square" lIns="0" tIns="0" rIns="0" bIns="0" rtlCol="0"/>
            <a:lstStyle/>
            <a:p>
              <a:endParaRPr/>
            </a:p>
          </p:txBody>
        </p:sp>
        <p:sp>
          <p:nvSpPr>
            <p:cNvPr id="11274" name="object 11274"/>
            <p:cNvSpPr/>
            <p:nvPr/>
          </p:nvSpPr>
          <p:spPr>
            <a:xfrm>
              <a:off x="5817844" y="8450415"/>
              <a:ext cx="15875" cy="8890"/>
            </a:xfrm>
            <a:custGeom>
              <a:avLst/>
              <a:gdLst/>
              <a:ahLst/>
              <a:cxnLst/>
              <a:rect l="l" t="t" r="r" b="b"/>
              <a:pathLst>
                <a:path w="15875" h="8890">
                  <a:moveTo>
                    <a:pt x="0" y="0"/>
                  </a:moveTo>
                  <a:lnTo>
                    <a:pt x="5245" y="2362"/>
                  </a:lnTo>
                  <a:lnTo>
                    <a:pt x="10490" y="5181"/>
                  </a:lnTo>
                  <a:lnTo>
                    <a:pt x="15608" y="8280"/>
                  </a:lnTo>
                </a:path>
              </a:pathLst>
            </a:custGeom>
            <a:ln w="25400">
              <a:solidFill>
                <a:srgbClr val="F7D147"/>
              </a:solidFill>
            </a:ln>
          </p:spPr>
          <p:txBody>
            <a:bodyPr wrap="square" lIns="0" tIns="0" rIns="0" bIns="0" rtlCol="0"/>
            <a:lstStyle/>
            <a:p>
              <a:endParaRPr/>
            </a:p>
          </p:txBody>
        </p:sp>
        <p:sp>
          <p:nvSpPr>
            <p:cNvPr id="11275" name="object 11275"/>
            <p:cNvSpPr/>
            <p:nvPr/>
          </p:nvSpPr>
          <p:spPr>
            <a:xfrm>
              <a:off x="5802147" y="8444272"/>
              <a:ext cx="20955" cy="6350"/>
            </a:xfrm>
            <a:custGeom>
              <a:avLst/>
              <a:gdLst/>
              <a:ahLst/>
              <a:cxnLst/>
              <a:rect l="l" t="t" r="r" b="b"/>
              <a:pathLst>
                <a:path w="20954" h="6350">
                  <a:moveTo>
                    <a:pt x="5072" y="0"/>
                  </a:moveTo>
                  <a:lnTo>
                    <a:pt x="3365" y="109"/>
                  </a:lnTo>
                  <a:lnTo>
                    <a:pt x="1676" y="262"/>
                  </a:lnTo>
                  <a:lnTo>
                    <a:pt x="0" y="465"/>
                  </a:lnTo>
                  <a:lnTo>
                    <a:pt x="5181" y="1836"/>
                  </a:lnTo>
                  <a:lnTo>
                    <a:pt x="10439" y="3780"/>
                  </a:lnTo>
                  <a:lnTo>
                    <a:pt x="15697" y="6142"/>
                  </a:lnTo>
                  <a:lnTo>
                    <a:pt x="17221" y="5888"/>
                  </a:lnTo>
                  <a:lnTo>
                    <a:pt x="18770" y="5697"/>
                  </a:lnTo>
                  <a:lnTo>
                    <a:pt x="20358" y="5558"/>
                  </a:lnTo>
                  <a:lnTo>
                    <a:pt x="15278" y="3221"/>
                  </a:lnTo>
                  <a:lnTo>
                    <a:pt x="10147" y="1316"/>
                  </a:lnTo>
                  <a:lnTo>
                    <a:pt x="5072" y="0"/>
                  </a:lnTo>
                  <a:close/>
                </a:path>
              </a:pathLst>
            </a:custGeom>
            <a:solidFill>
              <a:srgbClr val="F5CB26"/>
            </a:solidFill>
          </p:spPr>
          <p:txBody>
            <a:bodyPr wrap="square" lIns="0" tIns="0" rIns="0" bIns="0" rtlCol="0"/>
            <a:lstStyle/>
            <a:p>
              <a:endParaRPr/>
            </a:p>
          </p:txBody>
        </p:sp>
        <p:sp>
          <p:nvSpPr>
            <p:cNvPr id="11276" name="object 11276"/>
            <p:cNvSpPr/>
            <p:nvPr/>
          </p:nvSpPr>
          <p:spPr>
            <a:xfrm>
              <a:off x="5817844" y="8449830"/>
              <a:ext cx="5080" cy="635"/>
            </a:xfrm>
            <a:custGeom>
              <a:avLst/>
              <a:gdLst/>
              <a:ahLst/>
              <a:cxnLst/>
              <a:rect l="l" t="t" r="r" b="b"/>
              <a:pathLst>
                <a:path w="5079" h="634">
                  <a:moveTo>
                    <a:pt x="0" y="584"/>
                  </a:moveTo>
                  <a:lnTo>
                    <a:pt x="4660" y="0"/>
                  </a:lnTo>
                </a:path>
              </a:pathLst>
            </a:custGeom>
            <a:ln w="25400">
              <a:solidFill>
                <a:srgbClr val="F5CE39"/>
              </a:solidFill>
            </a:ln>
          </p:spPr>
          <p:txBody>
            <a:bodyPr wrap="square" lIns="0" tIns="0" rIns="0" bIns="0" rtlCol="0"/>
            <a:lstStyle/>
            <a:p>
              <a:endParaRPr/>
            </a:p>
          </p:txBody>
        </p:sp>
        <p:sp>
          <p:nvSpPr>
            <p:cNvPr id="11277" name="object 11277"/>
            <p:cNvSpPr/>
            <p:nvPr/>
          </p:nvSpPr>
          <p:spPr>
            <a:xfrm>
              <a:off x="5807219" y="8444272"/>
              <a:ext cx="15875" cy="5715"/>
            </a:xfrm>
            <a:custGeom>
              <a:avLst/>
              <a:gdLst/>
              <a:ahLst/>
              <a:cxnLst/>
              <a:rect l="l" t="t" r="r" b="b"/>
              <a:pathLst>
                <a:path w="15875" h="5715">
                  <a:moveTo>
                    <a:pt x="15285" y="5558"/>
                  </a:moveTo>
                  <a:lnTo>
                    <a:pt x="10205" y="3221"/>
                  </a:lnTo>
                  <a:lnTo>
                    <a:pt x="5075" y="1316"/>
                  </a:lnTo>
                  <a:lnTo>
                    <a:pt x="0" y="0"/>
                  </a:lnTo>
                </a:path>
              </a:pathLst>
            </a:custGeom>
            <a:ln w="25400">
              <a:solidFill>
                <a:srgbClr val="F4CB26"/>
              </a:solidFill>
            </a:ln>
          </p:spPr>
          <p:txBody>
            <a:bodyPr wrap="square" lIns="0" tIns="0" rIns="0" bIns="0" rtlCol="0"/>
            <a:lstStyle/>
            <a:p>
              <a:endParaRPr/>
            </a:p>
          </p:txBody>
        </p:sp>
        <p:sp>
          <p:nvSpPr>
            <p:cNvPr id="11278" name="object 11278"/>
            <p:cNvSpPr/>
            <p:nvPr/>
          </p:nvSpPr>
          <p:spPr>
            <a:xfrm>
              <a:off x="5802147" y="8444286"/>
              <a:ext cx="5080" cy="635"/>
            </a:xfrm>
            <a:custGeom>
              <a:avLst/>
              <a:gdLst/>
              <a:ahLst/>
              <a:cxnLst/>
              <a:rect l="l" t="t" r="r" b="b"/>
              <a:pathLst>
                <a:path w="5079" h="634">
                  <a:moveTo>
                    <a:pt x="4856" y="0"/>
                  </a:moveTo>
                  <a:lnTo>
                    <a:pt x="0" y="451"/>
                  </a:lnTo>
                </a:path>
              </a:pathLst>
            </a:custGeom>
            <a:ln w="25400">
              <a:solidFill>
                <a:srgbClr val="F4C813"/>
              </a:solidFill>
            </a:ln>
          </p:spPr>
          <p:txBody>
            <a:bodyPr wrap="square" lIns="0" tIns="0" rIns="0" bIns="0" rtlCol="0"/>
            <a:lstStyle/>
            <a:p>
              <a:endParaRPr/>
            </a:p>
          </p:txBody>
        </p:sp>
        <p:sp>
          <p:nvSpPr>
            <p:cNvPr id="11279" name="object 11279"/>
            <p:cNvSpPr/>
            <p:nvPr/>
          </p:nvSpPr>
          <p:spPr>
            <a:xfrm>
              <a:off x="5802147" y="8444738"/>
              <a:ext cx="15875" cy="5715"/>
            </a:xfrm>
            <a:custGeom>
              <a:avLst/>
              <a:gdLst/>
              <a:ahLst/>
              <a:cxnLst/>
              <a:rect l="l" t="t" r="r" b="b"/>
              <a:pathLst>
                <a:path w="15875" h="5715">
                  <a:moveTo>
                    <a:pt x="0" y="0"/>
                  </a:moveTo>
                  <a:lnTo>
                    <a:pt x="5181" y="1371"/>
                  </a:lnTo>
                  <a:lnTo>
                    <a:pt x="10439" y="3314"/>
                  </a:lnTo>
                  <a:lnTo>
                    <a:pt x="15697" y="5676"/>
                  </a:lnTo>
                </a:path>
              </a:pathLst>
            </a:custGeom>
            <a:ln w="25400">
              <a:solidFill>
                <a:srgbClr val="F5CB26"/>
              </a:solidFill>
            </a:ln>
          </p:spPr>
          <p:txBody>
            <a:bodyPr wrap="square" lIns="0" tIns="0" rIns="0" bIns="0" rtlCol="0"/>
            <a:lstStyle/>
            <a:p>
              <a:endParaRPr/>
            </a:p>
          </p:txBody>
        </p:sp>
        <p:sp>
          <p:nvSpPr>
            <p:cNvPr id="11280" name="object 11280"/>
            <p:cNvSpPr/>
            <p:nvPr/>
          </p:nvSpPr>
          <p:spPr>
            <a:xfrm>
              <a:off x="5851944" y="8467356"/>
              <a:ext cx="17145" cy="12065"/>
            </a:xfrm>
            <a:custGeom>
              <a:avLst/>
              <a:gdLst/>
              <a:ahLst/>
              <a:cxnLst/>
              <a:rect l="l" t="t" r="r" b="b"/>
              <a:pathLst>
                <a:path w="17145" h="12065">
                  <a:moveTo>
                    <a:pt x="4089" y="0"/>
                  </a:moveTo>
                  <a:lnTo>
                    <a:pt x="2692" y="190"/>
                  </a:lnTo>
                  <a:lnTo>
                    <a:pt x="1320" y="419"/>
                  </a:lnTo>
                  <a:lnTo>
                    <a:pt x="0" y="723"/>
                  </a:lnTo>
                  <a:lnTo>
                    <a:pt x="4635" y="4292"/>
                  </a:lnTo>
                  <a:lnTo>
                    <a:pt x="9067" y="8039"/>
                  </a:lnTo>
                  <a:lnTo>
                    <a:pt x="13233" y="11836"/>
                  </a:lnTo>
                  <a:lnTo>
                    <a:pt x="15608" y="11188"/>
                  </a:lnTo>
                  <a:lnTo>
                    <a:pt x="16776" y="10909"/>
                  </a:lnTo>
                  <a:lnTo>
                    <a:pt x="12750" y="7188"/>
                  </a:lnTo>
                  <a:lnTo>
                    <a:pt x="8508" y="3505"/>
                  </a:lnTo>
                  <a:lnTo>
                    <a:pt x="4089" y="0"/>
                  </a:lnTo>
                  <a:close/>
                </a:path>
              </a:pathLst>
            </a:custGeom>
            <a:solidFill>
              <a:srgbClr val="F8D870"/>
            </a:solidFill>
          </p:spPr>
          <p:txBody>
            <a:bodyPr wrap="square" lIns="0" tIns="0" rIns="0" bIns="0" rtlCol="0"/>
            <a:lstStyle/>
            <a:p>
              <a:endParaRPr/>
            </a:p>
          </p:txBody>
        </p:sp>
        <p:sp>
          <p:nvSpPr>
            <p:cNvPr id="11281" name="object 11281"/>
            <p:cNvSpPr/>
            <p:nvPr/>
          </p:nvSpPr>
          <p:spPr>
            <a:xfrm>
              <a:off x="5865177" y="8478266"/>
              <a:ext cx="3810" cy="1270"/>
            </a:xfrm>
            <a:custGeom>
              <a:avLst/>
              <a:gdLst/>
              <a:ahLst/>
              <a:cxnLst/>
              <a:rect l="l" t="t" r="r" b="b"/>
              <a:pathLst>
                <a:path w="3810" h="1270">
                  <a:moveTo>
                    <a:pt x="0" y="927"/>
                  </a:moveTo>
                  <a:lnTo>
                    <a:pt x="3543" y="0"/>
                  </a:lnTo>
                </a:path>
              </a:pathLst>
            </a:custGeom>
            <a:ln w="25400">
              <a:solidFill>
                <a:srgbClr val="F9DB76"/>
              </a:solidFill>
            </a:ln>
          </p:spPr>
          <p:txBody>
            <a:bodyPr wrap="square" lIns="0" tIns="0" rIns="0" bIns="0" rtlCol="0"/>
            <a:lstStyle/>
            <a:p>
              <a:endParaRPr/>
            </a:p>
          </p:txBody>
        </p:sp>
        <p:sp>
          <p:nvSpPr>
            <p:cNvPr id="11282" name="object 11282"/>
            <p:cNvSpPr/>
            <p:nvPr/>
          </p:nvSpPr>
          <p:spPr>
            <a:xfrm>
              <a:off x="5856033" y="8467356"/>
              <a:ext cx="12700" cy="11430"/>
            </a:xfrm>
            <a:custGeom>
              <a:avLst/>
              <a:gdLst/>
              <a:ahLst/>
              <a:cxnLst/>
              <a:rect l="l" t="t" r="r" b="b"/>
              <a:pathLst>
                <a:path w="12700" h="11429">
                  <a:moveTo>
                    <a:pt x="12687" y="10909"/>
                  </a:moveTo>
                  <a:lnTo>
                    <a:pt x="0" y="0"/>
                  </a:lnTo>
                </a:path>
              </a:pathLst>
            </a:custGeom>
            <a:ln w="25400">
              <a:solidFill>
                <a:srgbClr val="F7D76D"/>
              </a:solidFill>
            </a:ln>
          </p:spPr>
          <p:txBody>
            <a:bodyPr wrap="square" lIns="0" tIns="0" rIns="0" bIns="0" rtlCol="0"/>
            <a:lstStyle/>
            <a:p>
              <a:endParaRPr/>
            </a:p>
          </p:txBody>
        </p:sp>
        <p:sp>
          <p:nvSpPr>
            <p:cNvPr id="11283" name="object 11283"/>
            <p:cNvSpPr/>
            <p:nvPr/>
          </p:nvSpPr>
          <p:spPr>
            <a:xfrm>
              <a:off x="5851944" y="8467356"/>
              <a:ext cx="4445" cy="1270"/>
            </a:xfrm>
            <a:custGeom>
              <a:avLst/>
              <a:gdLst/>
              <a:ahLst/>
              <a:cxnLst/>
              <a:rect l="l" t="t" r="r" b="b"/>
              <a:pathLst>
                <a:path w="4445" h="1270">
                  <a:moveTo>
                    <a:pt x="4089" y="0"/>
                  </a:moveTo>
                  <a:lnTo>
                    <a:pt x="0" y="723"/>
                  </a:lnTo>
                </a:path>
              </a:pathLst>
            </a:custGeom>
            <a:ln w="25400">
              <a:solidFill>
                <a:srgbClr val="F7D66A"/>
              </a:solidFill>
            </a:ln>
          </p:spPr>
          <p:txBody>
            <a:bodyPr wrap="square" lIns="0" tIns="0" rIns="0" bIns="0" rtlCol="0"/>
            <a:lstStyle/>
            <a:p>
              <a:endParaRPr/>
            </a:p>
          </p:txBody>
        </p:sp>
        <p:sp>
          <p:nvSpPr>
            <p:cNvPr id="11284" name="object 11284"/>
            <p:cNvSpPr/>
            <p:nvPr/>
          </p:nvSpPr>
          <p:spPr>
            <a:xfrm>
              <a:off x="5851944" y="8468080"/>
              <a:ext cx="13335" cy="11430"/>
            </a:xfrm>
            <a:custGeom>
              <a:avLst/>
              <a:gdLst/>
              <a:ahLst/>
              <a:cxnLst/>
              <a:rect l="l" t="t" r="r" b="b"/>
              <a:pathLst>
                <a:path w="13335" h="11429">
                  <a:moveTo>
                    <a:pt x="0" y="0"/>
                  </a:moveTo>
                  <a:lnTo>
                    <a:pt x="4635" y="3568"/>
                  </a:lnTo>
                  <a:lnTo>
                    <a:pt x="9067" y="7315"/>
                  </a:lnTo>
                  <a:lnTo>
                    <a:pt x="13233" y="11112"/>
                  </a:lnTo>
                </a:path>
              </a:pathLst>
            </a:custGeom>
            <a:ln w="25400">
              <a:solidFill>
                <a:srgbClr val="F9DA73"/>
              </a:solidFill>
            </a:ln>
          </p:spPr>
          <p:txBody>
            <a:bodyPr wrap="square" lIns="0" tIns="0" rIns="0" bIns="0" rtlCol="0"/>
            <a:lstStyle/>
            <a:p>
              <a:endParaRPr/>
            </a:p>
          </p:txBody>
        </p:sp>
        <p:sp>
          <p:nvSpPr>
            <p:cNvPr id="11285" name="object 11285"/>
            <p:cNvSpPr/>
            <p:nvPr/>
          </p:nvSpPr>
          <p:spPr>
            <a:xfrm>
              <a:off x="5837567" y="8457488"/>
              <a:ext cx="19050" cy="10795"/>
            </a:xfrm>
            <a:custGeom>
              <a:avLst/>
              <a:gdLst/>
              <a:ahLst/>
              <a:cxnLst/>
              <a:rect l="l" t="t" r="r" b="b"/>
              <a:pathLst>
                <a:path w="19050" h="10795">
                  <a:moveTo>
                    <a:pt x="4775" y="0"/>
                  </a:moveTo>
                  <a:lnTo>
                    <a:pt x="3175" y="127"/>
                  </a:lnTo>
                  <a:lnTo>
                    <a:pt x="1587" y="304"/>
                  </a:lnTo>
                  <a:lnTo>
                    <a:pt x="0" y="533"/>
                  </a:lnTo>
                  <a:lnTo>
                    <a:pt x="4940" y="3619"/>
                  </a:lnTo>
                  <a:lnTo>
                    <a:pt x="9753" y="7023"/>
                  </a:lnTo>
                  <a:lnTo>
                    <a:pt x="14376" y="10591"/>
                  </a:lnTo>
                  <a:lnTo>
                    <a:pt x="15697" y="10287"/>
                  </a:lnTo>
                  <a:lnTo>
                    <a:pt x="17068" y="10058"/>
                  </a:lnTo>
                  <a:lnTo>
                    <a:pt x="18465" y="9867"/>
                  </a:lnTo>
                  <a:lnTo>
                    <a:pt x="14058" y="6350"/>
                  </a:lnTo>
                  <a:lnTo>
                    <a:pt x="9474" y="3022"/>
                  </a:lnTo>
                  <a:lnTo>
                    <a:pt x="4775" y="0"/>
                  </a:lnTo>
                  <a:close/>
                </a:path>
              </a:pathLst>
            </a:custGeom>
            <a:solidFill>
              <a:srgbClr val="F7D45F"/>
            </a:solidFill>
          </p:spPr>
          <p:txBody>
            <a:bodyPr wrap="square" lIns="0" tIns="0" rIns="0" bIns="0" rtlCol="0"/>
            <a:lstStyle/>
            <a:p>
              <a:endParaRPr/>
            </a:p>
          </p:txBody>
        </p:sp>
        <p:sp>
          <p:nvSpPr>
            <p:cNvPr id="11286" name="object 11286"/>
            <p:cNvSpPr/>
            <p:nvPr/>
          </p:nvSpPr>
          <p:spPr>
            <a:xfrm>
              <a:off x="5851944" y="8467356"/>
              <a:ext cx="4445" cy="1270"/>
            </a:xfrm>
            <a:custGeom>
              <a:avLst/>
              <a:gdLst/>
              <a:ahLst/>
              <a:cxnLst/>
              <a:rect l="l" t="t" r="r" b="b"/>
              <a:pathLst>
                <a:path w="4445" h="1270">
                  <a:moveTo>
                    <a:pt x="0" y="723"/>
                  </a:moveTo>
                  <a:lnTo>
                    <a:pt x="4089" y="0"/>
                  </a:lnTo>
                </a:path>
              </a:pathLst>
            </a:custGeom>
            <a:ln w="25400">
              <a:solidFill>
                <a:srgbClr val="F7D66A"/>
              </a:solidFill>
            </a:ln>
          </p:spPr>
          <p:txBody>
            <a:bodyPr wrap="square" lIns="0" tIns="0" rIns="0" bIns="0" rtlCol="0"/>
            <a:lstStyle/>
            <a:p>
              <a:endParaRPr/>
            </a:p>
          </p:txBody>
        </p:sp>
        <p:sp>
          <p:nvSpPr>
            <p:cNvPr id="11287" name="object 11287"/>
            <p:cNvSpPr/>
            <p:nvPr/>
          </p:nvSpPr>
          <p:spPr>
            <a:xfrm>
              <a:off x="5842342" y="8457488"/>
              <a:ext cx="13970" cy="10160"/>
            </a:xfrm>
            <a:custGeom>
              <a:avLst/>
              <a:gdLst/>
              <a:ahLst/>
              <a:cxnLst/>
              <a:rect l="l" t="t" r="r" b="b"/>
              <a:pathLst>
                <a:path w="13970" h="10159">
                  <a:moveTo>
                    <a:pt x="13690" y="9867"/>
                  </a:moveTo>
                  <a:lnTo>
                    <a:pt x="9283" y="6350"/>
                  </a:lnTo>
                  <a:lnTo>
                    <a:pt x="4699" y="3022"/>
                  </a:lnTo>
                  <a:lnTo>
                    <a:pt x="0" y="0"/>
                  </a:lnTo>
                </a:path>
              </a:pathLst>
            </a:custGeom>
            <a:ln w="25400">
              <a:solidFill>
                <a:srgbClr val="F7D35C"/>
              </a:solidFill>
            </a:ln>
          </p:spPr>
          <p:txBody>
            <a:bodyPr wrap="square" lIns="0" tIns="0" rIns="0" bIns="0" rtlCol="0"/>
            <a:lstStyle/>
            <a:p>
              <a:endParaRPr/>
            </a:p>
          </p:txBody>
        </p:sp>
        <p:sp>
          <p:nvSpPr>
            <p:cNvPr id="11288" name="object 11288"/>
            <p:cNvSpPr/>
            <p:nvPr/>
          </p:nvSpPr>
          <p:spPr>
            <a:xfrm>
              <a:off x="5837567" y="8457488"/>
              <a:ext cx="5080" cy="635"/>
            </a:xfrm>
            <a:custGeom>
              <a:avLst/>
              <a:gdLst/>
              <a:ahLst/>
              <a:cxnLst/>
              <a:rect l="l" t="t" r="r" b="b"/>
              <a:pathLst>
                <a:path w="5079" h="634">
                  <a:moveTo>
                    <a:pt x="4775" y="0"/>
                  </a:moveTo>
                  <a:lnTo>
                    <a:pt x="0" y="533"/>
                  </a:lnTo>
                </a:path>
              </a:pathLst>
            </a:custGeom>
            <a:ln w="25400">
              <a:solidFill>
                <a:srgbClr val="F7D255"/>
              </a:solidFill>
            </a:ln>
          </p:spPr>
          <p:txBody>
            <a:bodyPr wrap="square" lIns="0" tIns="0" rIns="0" bIns="0" rtlCol="0"/>
            <a:lstStyle/>
            <a:p>
              <a:endParaRPr/>
            </a:p>
          </p:txBody>
        </p:sp>
        <p:sp>
          <p:nvSpPr>
            <p:cNvPr id="11289" name="object 11289"/>
            <p:cNvSpPr/>
            <p:nvPr/>
          </p:nvSpPr>
          <p:spPr>
            <a:xfrm>
              <a:off x="5837567" y="8458022"/>
              <a:ext cx="14604" cy="10160"/>
            </a:xfrm>
            <a:custGeom>
              <a:avLst/>
              <a:gdLst/>
              <a:ahLst/>
              <a:cxnLst/>
              <a:rect l="l" t="t" r="r" b="b"/>
              <a:pathLst>
                <a:path w="14604" h="10159">
                  <a:moveTo>
                    <a:pt x="0" y="0"/>
                  </a:moveTo>
                  <a:lnTo>
                    <a:pt x="4940" y="3086"/>
                  </a:lnTo>
                  <a:lnTo>
                    <a:pt x="9753" y="6489"/>
                  </a:lnTo>
                  <a:lnTo>
                    <a:pt x="14376" y="10058"/>
                  </a:lnTo>
                </a:path>
              </a:pathLst>
            </a:custGeom>
            <a:ln w="25400">
              <a:solidFill>
                <a:srgbClr val="F7D663"/>
              </a:solidFill>
            </a:ln>
          </p:spPr>
          <p:txBody>
            <a:bodyPr wrap="square" lIns="0" tIns="0" rIns="0" bIns="0" rtlCol="0"/>
            <a:lstStyle/>
            <a:p>
              <a:endParaRPr/>
            </a:p>
          </p:txBody>
        </p:sp>
        <p:sp>
          <p:nvSpPr>
            <p:cNvPr id="11290" name="object 11290"/>
            <p:cNvSpPr/>
            <p:nvPr/>
          </p:nvSpPr>
          <p:spPr>
            <a:xfrm>
              <a:off x="5856033" y="8466899"/>
              <a:ext cx="16510" cy="11430"/>
            </a:xfrm>
            <a:custGeom>
              <a:avLst/>
              <a:gdLst/>
              <a:ahLst/>
              <a:cxnLst/>
              <a:rect l="l" t="t" r="r" b="b"/>
              <a:pathLst>
                <a:path w="16510" h="11429">
                  <a:moveTo>
                    <a:pt x="4241" y="0"/>
                  </a:moveTo>
                  <a:lnTo>
                    <a:pt x="2819" y="114"/>
                  </a:lnTo>
                  <a:lnTo>
                    <a:pt x="1396" y="266"/>
                  </a:lnTo>
                  <a:lnTo>
                    <a:pt x="0" y="457"/>
                  </a:lnTo>
                  <a:lnTo>
                    <a:pt x="4419" y="3962"/>
                  </a:lnTo>
                  <a:lnTo>
                    <a:pt x="8661" y="7645"/>
                  </a:lnTo>
                  <a:lnTo>
                    <a:pt x="12687" y="11366"/>
                  </a:lnTo>
                  <a:lnTo>
                    <a:pt x="14998" y="10807"/>
                  </a:lnTo>
                  <a:lnTo>
                    <a:pt x="16141" y="10579"/>
                  </a:lnTo>
                  <a:lnTo>
                    <a:pt x="12433" y="7010"/>
                  </a:lnTo>
                  <a:lnTo>
                    <a:pt x="8432" y="3429"/>
                  </a:lnTo>
                  <a:lnTo>
                    <a:pt x="4241" y="0"/>
                  </a:lnTo>
                  <a:close/>
                </a:path>
              </a:pathLst>
            </a:custGeom>
            <a:solidFill>
              <a:srgbClr val="F7D564"/>
            </a:solidFill>
          </p:spPr>
          <p:txBody>
            <a:bodyPr wrap="square" lIns="0" tIns="0" rIns="0" bIns="0" rtlCol="0"/>
            <a:lstStyle/>
            <a:p>
              <a:endParaRPr/>
            </a:p>
          </p:txBody>
        </p:sp>
        <p:sp>
          <p:nvSpPr>
            <p:cNvPr id="11291" name="object 11291"/>
            <p:cNvSpPr/>
            <p:nvPr/>
          </p:nvSpPr>
          <p:spPr>
            <a:xfrm>
              <a:off x="5868721" y="8477478"/>
              <a:ext cx="3810" cy="1270"/>
            </a:xfrm>
            <a:custGeom>
              <a:avLst/>
              <a:gdLst/>
              <a:ahLst/>
              <a:cxnLst/>
              <a:rect l="l" t="t" r="r" b="b"/>
              <a:pathLst>
                <a:path w="3810" h="1270">
                  <a:moveTo>
                    <a:pt x="0" y="787"/>
                  </a:moveTo>
                  <a:lnTo>
                    <a:pt x="3454" y="0"/>
                  </a:lnTo>
                </a:path>
              </a:pathLst>
            </a:custGeom>
            <a:ln w="25399">
              <a:solidFill>
                <a:srgbClr val="F7D669"/>
              </a:solidFill>
            </a:ln>
          </p:spPr>
          <p:txBody>
            <a:bodyPr wrap="square" lIns="0" tIns="0" rIns="0" bIns="0" rtlCol="0"/>
            <a:lstStyle/>
            <a:p>
              <a:endParaRPr/>
            </a:p>
          </p:txBody>
        </p:sp>
        <p:sp>
          <p:nvSpPr>
            <p:cNvPr id="11292" name="object 11292"/>
            <p:cNvSpPr/>
            <p:nvPr/>
          </p:nvSpPr>
          <p:spPr>
            <a:xfrm>
              <a:off x="5860275" y="8466899"/>
              <a:ext cx="12065" cy="10795"/>
            </a:xfrm>
            <a:custGeom>
              <a:avLst/>
              <a:gdLst/>
              <a:ahLst/>
              <a:cxnLst/>
              <a:rect l="l" t="t" r="r" b="b"/>
              <a:pathLst>
                <a:path w="12064" h="10795">
                  <a:moveTo>
                    <a:pt x="11899" y="10579"/>
                  </a:moveTo>
                  <a:lnTo>
                    <a:pt x="0" y="0"/>
                  </a:lnTo>
                </a:path>
              </a:pathLst>
            </a:custGeom>
            <a:ln w="25400">
              <a:solidFill>
                <a:srgbClr val="F6D35A"/>
              </a:solidFill>
            </a:ln>
          </p:spPr>
          <p:txBody>
            <a:bodyPr wrap="square" lIns="0" tIns="0" rIns="0" bIns="0" rtlCol="0"/>
            <a:lstStyle/>
            <a:p>
              <a:endParaRPr/>
            </a:p>
          </p:txBody>
        </p:sp>
        <p:sp>
          <p:nvSpPr>
            <p:cNvPr id="11293" name="object 11293"/>
            <p:cNvSpPr/>
            <p:nvPr/>
          </p:nvSpPr>
          <p:spPr>
            <a:xfrm>
              <a:off x="5856033" y="8466899"/>
              <a:ext cx="4445" cy="635"/>
            </a:xfrm>
            <a:custGeom>
              <a:avLst/>
              <a:gdLst/>
              <a:ahLst/>
              <a:cxnLst/>
              <a:rect l="l" t="t" r="r" b="b"/>
              <a:pathLst>
                <a:path w="4445" h="634">
                  <a:moveTo>
                    <a:pt x="4241" y="0"/>
                  </a:moveTo>
                  <a:lnTo>
                    <a:pt x="0" y="457"/>
                  </a:lnTo>
                </a:path>
              </a:pathLst>
            </a:custGeom>
            <a:ln w="25400">
              <a:solidFill>
                <a:srgbClr val="F7D35E"/>
              </a:solidFill>
            </a:ln>
          </p:spPr>
          <p:txBody>
            <a:bodyPr wrap="square" lIns="0" tIns="0" rIns="0" bIns="0" rtlCol="0"/>
            <a:lstStyle/>
            <a:p>
              <a:endParaRPr/>
            </a:p>
          </p:txBody>
        </p:sp>
        <p:sp>
          <p:nvSpPr>
            <p:cNvPr id="11294" name="object 11294"/>
            <p:cNvSpPr/>
            <p:nvPr/>
          </p:nvSpPr>
          <p:spPr>
            <a:xfrm>
              <a:off x="5856033" y="8467356"/>
              <a:ext cx="12700" cy="11430"/>
            </a:xfrm>
            <a:custGeom>
              <a:avLst/>
              <a:gdLst/>
              <a:ahLst/>
              <a:cxnLst/>
              <a:rect l="l" t="t" r="r" b="b"/>
              <a:pathLst>
                <a:path w="12700" h="11429">
                  <a:moveTo>
                    <a:pt x="0" y="0"/>
                  </a:moveTo>
                  <a:lnTo>
                    <a:pt x="12687" y="10909"/>
                  </a:lnTo>
                </a:path>
              </a:pathLst>
            </a:custGeom>
            <a:ln w="25400">
              <a:solidFill>
                <a:srgbClr val="F7D76D"/>
              </a:solidFill>
            </a:ln>
          </p:spPr>
          <p:txBody>
            <a:bodyPr wrap="square" lIns="0" tIns="0" rIns="0" bIns="0" rtlCol="0"/>
            <a:lstStyle/>
            <a:p>
              <a:endParaRPr/>
            </a:p>
          </p:txBody>
        </p:sp>
        <p:sp>
          <p:nvSpPr>
            <p:cNvPr id="11295" name="object 11295"/>
            <p:cNvSpPr/>
            <p:nvPr/>
          </p:nvSpPr>
          <p:spPr>
            <a:xfrm>
              <a:off x="5842342" y="8457222"/>
              <a:ext cx="18415" cy="10160"/>
            </a:xfrm>
            <a:custGeom>
              <a:avLst/>
              <a:gdLst/>
              <a:ahLst/>
              <a:cxnLst/>
              <a:rect l="l" t="t" r="r" b="b"/>
              <a:pathLst>
                <a:path w="18414" h="10159">
                  <a:moveTo>
                    <a:pt x="4787" y="0"/>
                  </a:moveTo>
                  <a:lnTo>
                    <a:pt x="1587" y="126"/>
                  </a:lnTo>
                  <a:lnTo>
                    <a:pt x="0" y="266"/>
                  </a:lnTo>
                  <a:lnTo>
                    <a:pt x="4699" y="3289"/>
                  </a:lnTo>
                  <a:lnTo>
                    <a:pt x="9283" y="6616"/>
                  </a:lnTo>
                  <a:lnTo>
                    <a:pt x="13690" y="10134"/>
                  </a:lnTo>
                  <a:lnTo>
                    <a:pt x="15087" y="9944"/>
                  </a:lnTo>
                  <a:lnTo>
                    <a:pt x="16510" y="9791"/>
                  </a:lnTo>
                  <a:lnTo>
                    <a:pt x="17932" y="9677"/>
                  </a:lnTo>
                  <a:lnTo>
                    <a:pt x="13728" y="6248"/>
                  </a:lnTo>
                  <a:lnTo>
                    <a:pt x="9321" y="2971"/>
                  </a:lnTo>
                  <a:lnTo>
                    <a:pt x="4787" y="0"/>
                  </a:lnTo>
                  <a:close/>
                </a:path>
              </a:pathLst>
            </a:custGeom>
            <a:solidFill>
              <a:srgbClr val="F6D254"/>
            </a:solidFill>
          </p:spPr>
          <p:txBody>
            <a:bodyPr wrap="square" lIns="0" tIns="0" rIns="0" bIns="0" rtlCol="0"/>
            <a:lstStyle/>
            <a:p>
              <a:endParaRPr/>
            </a:p>
          </p:txBody>
        </p:sp>
        <p:sp>
          <p:nvSpPr>
            <p:cNvPr id="11296" name="object 11296"/>
            <p:cNvSpPr/>
            <p:nvPr/>
          </p:nvSpPr>
          <p:spPr>
            <a:xfrm>
              <a:off x="5856033" y="8466899"/>
              <a:ext cx="4445" cy="635"/>
            </a:xfrm>
            <a:custGeom>
              <a:avLst/>
              <a:gdLst/>
              <a:ahLst/>
              <a:cxnLst/>
              <a:rect l="l" t="t" r="r" b="b"/>
              <a:pathLst>
                <a:path w="4445" h="634">
                  <a:moveTo>
                    <a:pt x="0" y="457"/>
                  </a:moveTo>
                  <a:lnTo>
                    <a:pt x="4241" y="0"/>
                  </a:lnTo>
                </a:path>
              </a:pathLst>
            </a:custGeom>
            <a:ln w="25400">
              <a:solidFill>
                <a:srgbClr val="F7D35E"/>
              </a:solidFill>
            </a:ln>
          </p:spPr>
          <p:txBody>
            <a:bodyPr wrap="square" lIns="0" tIns="0" rIns="0" bIns="0" rtlCol="0"/>
            <a:lstStyle/>
            <a:p>
              <a:endParaRPr/>
            </a:p>
          </p:txBody>
        </p:sp>
        <p:sp>
          <p:nvSpPr>
            <p:cNvPr id="11297" name="object 11297"/>
            <p:cNvSpPr/>
            <p:nvPr/>
          </p:nvSpPr>
          <p:spPr>
            <a:xfrm>
              <a:off x="5847130" y="8457222"/>
              <a:ext cx="13335" cy="10160"/>
            </a:xfrm>
            <a:custGeom>
              <a:avLst/>
              <a:gdLst/>
              <a:ahLst/>
              <a:cxnLst/>
              <a:rect l="l" t="t" r="r" b="b"/>
              <a:pathLst>
                <a:path w="13335" h="10159">
                  <a:moveTo>
                    <a:pt x="13144" y="9677"/>
                  </a:moveTo>
                  <a:lnTo>
                    <a:pt x="8940" y="6248"/>
                  </a:lnTo>
                  <a:lnTo>
                    <a:pt x="4533" y="2971"/>
                  </a:lnTo>
                  <a:lnTo>
                    <a:pt x="0" y="0"/>
                  </a:lnTo>
                </a:path>
              </a:pathLst>
            </a:custGeom>
            <a:ln w="25400">
              <a:solidFill>
                <a:srgbClr val="F5D14B"/>
              </a:solidFill>
            </a:ln>
          </p:spPr>
          <p:txBody>
            <a:bodyPr wrap="square" lIns="0" tIns="0" rIns="0" bIns="0" rtlCol="0"/>
            <a:lstStyle/>
            <a:p>
              <a:endParaRPr/>
            </a:p>
          </p:txBody>
        </p:sp>
        <p:sp>
          <p:nvSpPr>
            <p:cNvPr id="11298" name="object 11298"/>
            <p:cNvSpPr/>
            <p:nvPr/>
          </p:nvSpPr>
          <p:spPr>
            <a:xfrm>
              <a:off x="5842342" y="8457222"/>
              <a:ext cx="5080" cy="635"/>
            </a:xfrm>
            <a:custGeom>
              <a:avLst/>
              <a:gdLst/>
              <a:ahLst/>
              <a:cxnLst/>
              <a:rect l="l" t="t" r="r" b="b"/>
              <a:pathLst>
                <a:path w="5079" h="634">
                  <a:moveTo>
                    <a:pt x="4787" y="0"/>
                  </a:moveTo>
                  <a:lnTo>
                    <a:pt x="0" y="266"/>
                  </a:lnTo>
                </a:path>
              </a:pathLst>
            </a:custGeom>
            <a:ln w="25400">
              <a:solidFill>
                <a:srgbClr val="F5D04A"/>
              </a:solidFill>
            </a:ln>
          </p:spPr>
          <p:txBody>
            <a:bodyPr wrap="square" lIns="0" tIns="0" rIns="0" bIns="0" rtlCol="0"/>
            <a:lstStyle/>
            <a:p>
              <a:endParaRPr/>
            </a:p>
          </p:txBody>
        </p:sp>
        <p:sp>
          <p:nvSpPr>
            <p:cNvPr id="11299" name="object 11299"/>
            <p:cNvSpPr/>
            <p:nvPr/>
          </p:nvSpPr>
          <p:spPr>
            <a:xfrm>
              <a:off x="5842342" y="8457488"/>
              <a:ext cx="13970" cy="10160"/>
            </a:xfrm>
            <a:custGeom>
              <a:avLst/>
              <a:gdLst/>
              <a:ahLst/>
              <a:cxnLst/>
              <a:rect l="l" t="t" r="r" b="b"/>
              <a:pathLst>
                <a:path w="13970" h="10159">
                  <a:moveTo>
                    <a:pt x="0" y="0"/>
                  </a:moveTo>
                  <a:lnTo>
                    <a:pt x="4699" y="3022"/>
                  </a:lnTo>
                  <a:lnTo>
                    <a:pt x="9283" y="6350"/>
                  </a:lnTo>
                  <a:lnTo>
                    <a:pt x="13690" y="9867"/>
                  </a:lnTo>
                </a:path>
              </a:pathLst>
            </a:custGeom>
            <a:ln w="25400">
              <a:solidFill>
                <a:srgbClr val="F7D35C"/>
              </a:solidFill>
            </a:ln>
          </p:spPr>
          <p:txBody>
            <a:bodyPr wrap="square" lIns="0" tIns="0" rIns="0" bIns="0" rtlCol="0"/>
            <a:lstStyle/>
            <a:p>
              <a:endParaRPr/>
            </a:p>
          </p:txBody>
        </p:sp>
        <p:sp>
          <p:nvSpPr>
            <p:cNvPr id="11300" name="object 11300"/>
            <p:cNvSpPr/>
            <p:nvPr/>
          </p:nvSpPr>
          <p:spPr>
            <a:xfrm>
              <a:off x="5822505" y="8449462"/>
              <a:ext cx="20320" cy="8890"/>
            </a:xfrm>
            <a:custGeom>
              <a:avLst/>
              <a:gdLst/>
              <a:ahLst/>
              <a:cxnLst/>
              <a:rect l="l" t="t" r="r" b="b"/>
              <a:pathLst>
                <a:path w="20320" h="8890">
                  <a:moveTo>
                    <a:pt x="5422" y="0"/>
                  </a:moveTo>
                  <a:lnTo>
                    <a:pt x="3644" y="76"/>
                  </a:lnTo>
                  <a:lnTo>
                    <a:pt x="0" y="368"/>
                  </a:lnTo>
                  <a:lnTo>
                    <a:pt x="5080" y="2705"/>
                  </a:lnTo>
                  <a:lnTo>
                    <a:pt x="10134" y="5473"/>
                  </a:lnTo>
                  <a:lnTo>
                    <a:pt x="15062" y="8559"/>
                  </a:lnTo>
                  <a:lnTo>
                    <a:pt x="16649" y="8331"/>
                  </a:lnTo>
                  <a:lnTo>
                    <a:pt x="18237" y="8153"/>
                  </a:lnTo>
                  <a:lnTo>
                    <a:pt x="19837" y="8026"/>
                  </a:lnTo>
                  <a:lnTo>
                    <a:pt x="15138" y="5003"/>
                  </a:lnTo>
                  <a:lnTo>
                    <a:pt x="10312" y="2273"/>
                  </a:lnTo>
                  <a:lnTo>
                    <a:pt x="5422" y="0"/>
                  </a:lnTo>
                  <a:close/>
                </a:path>
              </a:pathLst>
            </a:custGeom>
            <a:solidFill>
              <a:srgbClr val="F6D046"/>
            </a:solidFill>
          </p:spPr>
          <p:txBody>
            <a:bodyPr wrap="square" lIns="0" tIns="0" rIns="0" bIns="0" rtlCol="0"/>
            <a:lstStyle/>
            <a:p>
              <a:endParaRPr/>
            </a:p>
          </p:txBody>
        </p:sp>
        <p:sp>
          <p:nvSpPr>
            <p:cNvPr id="11301" name="object 11301"/>
            <p:cNvSpPr/>
            <p:nvPr/>
          </p:nvSpPr>
          <p:spPr>
            <a:xfrm>
              <a:off x="5837567" y="8457488"/>
              <a:ext cx="5080" cy="635"/>
            </a:xfrm>
            <a:custGeom>
              <a:avLst/>
              <a:gdLst/>
              <a:ahLst/>
              <a:cxnLst/>
              <a:rect l="l" t="t" r="r" b="b"/>
              <a:pathLst>
                <a:path w="5079" h="634">
                  <a:moveTo>
                    <a:pt x="0" y="533"/>
                  </a:moveTo>
                  <a:lnTo>
                    <a:pt x="4775" y="0"/>
                  </a:lnTo>
                </a:path>
              </a:pathLst>
            </a:custGeom>
            <a:ln w="25400">
              <a:solidFill>
                <a:srgbClr val="F7D255"/>
              </a:solidFill>
            </a:ln>
          </p:spPr>
          <p:txBody>
            <a:bodyPr wrap="square" lIns="0" tIns="0" rIns="0" bIns="0" rtlCol="0"/>
            <a:lstStyle/>
            <a:p>
              <a:endParaRPr/>
            </a:p>
          </p:txBody>
        </p:sp>
        <p:sp>
          <p:nvSpPr>
            <p:cNvPr id="11302" name="object 11302"/>
            <p:cNvSpPr/>
            <p:nvPr/>
          </p:nvSpPr>
          <p:spPr>
            <a:xfrm>
              <a:off x="5827928" y="8449462"/>
              <a:ext cx="14604" cy="8255"/>
            </a:xfrm>
            <a:custGeom>
              <a:avLst/>
              <a:gdLst/>
              <a:ahLst/>
              <a:cxnLst/>
              <a:rect l="l" t="t" r="r" b="b"/>
              <a:pathLst>
                <a:path w="14604" h="8254">
                  <a:moveTo>
                    <a:pt x="14414" y="8026"/>
                  </a:moveTo>
                  <a:lnTo>
                    <a:pt x="9715" y="5003"/>
                  </a:lnTo>
                  <a:lnTo>
                    <a:pt x="4889" y="2273"/>
                  </a:lnTo>
                  <a:lnTo>
                    <a:pt x="0" y="0"/>
                  </a:lnTo>
                </a:path>
              </a:pathLst>
            </a:custGeom>
            <a:ln w="25400">
              <a:solidFill>
                <a:srgbClr val="F5CF44"/>
              </a:solidFill>
            </a:ln>
          </p:spPr>
          <p:txBody>
            <a:bodyPr wrap="square" lIns="0" tIns="0" rIns="0" bIns="0" rtlCol="0"/>
            <a:lstStyle/>
            <a:p>
              <a:endParaRPr/>
            </a:p>
          </p:txBody>
        </p:sp>
        <p:sp>
          <p:nvSpPr>
            <p:cNvPr id="11303" name="object 11303"/>
            <p:cNvSpPr/>
            <p:nvPr/>
          </p:nvSpPr>
          <p:spPr>
            <a:xfrm>
              <a:off x="5822505" y="8449462"/>
              <a:ext cx="5715" cy="635"/>
            </a:xfrm>
            <a:custGeom>
              <a:avLst/>
              <a:gdLst/>
              <a:ahLst/>
              <a:cxnLst/>
              <a:rect l="l" t="t" r="r" b="b"/>
              <a:pathLst>
                <a:path w="5714" h="634">
                  <a:moveTo>
                    <a:pt x="5422" y="0"/>
                  </a:moveTo>
                  <a:lnTo>
                    <a:pt x="0" y="368"/>
                  </a:lnTo>
                </a:path>
              </a:pathLst>
            </a:custGeom>
            <a:ln w="25400">
              <a:solidFill>
                <a:srgbClr val="F5CE38"/>
              </a:solidFill>
            </a:ln>
          </p:spPr>
          <p:txBody>
            <a:bodyPr wrap="square" lIns="0" tIns="0" rIns="0" bIns="0" rtlCol="0"/>
            <a:lstStyle/>
            <a:p>
              <a:endParaRPr/>
            </a:p>
          </p:txBody>
        </p:sp>
        <p:sp>
          <p:nvSpPr>
            <p:cNvPr id="11304" name="object 11304"/>
            <p:cNvSpPr/>
            <p:nvPr/>
          </p:nvSpPr>
          <p:spPr>
            <a:xfrm>
              <a:off x="5822505" y="8449830"/>
              <a:ext cx="15240" cy="8255"/>
            </a:xfrm>
            <a:custGeom>
              <a:avLst/>
              <a:gdLst/>
              <a:ahLst/>
              <a:cxnLst/>
              <a:rect l="l" t="t" r="r" b="b"/>
              <a:pathLst>
                <a:path w="15239" h="8254">
                  <a:moveTo>
                    <a:pt x="0" y="0"/>
                  </a:moveTo>
                  <a:lnTo>
                    <a:pt x="5080" y="2336"/>
                  </a:lnTo>
                  <a:lnTo>
                    <a:pt x="10134" y="5105"/>
                  </a:lnTo>
                  <a:lnTo>
                    <a:pt x="15062" y="8191"/>
                  </a:lnTo>
                </a:path>
              </a:pathLst>
            </a:custGeom>
            <a:ln w="25400">
              <a:solidFill>
                <a:srgbClr val="F6D149"/>
              </a:solidFill>
            </a:ln>
          </p:spPr>
          <p:txBody>
            <a:bodyPr wrap="square" lIns="0" tIns="0" rIns="0" bIns="0" rtlCol="0"/>
            <a:lstStyle/>
            <a:p>
              <a:endParaRPr/>
            </a:p>
          </p:txBody>
        </p:sp>
        <p:sp>
          <p:nvSpPr>
            <p:cNvPr id="11305" name="object 11305"/>
            <p:cNvSpPr/>
            <p:nvPr/>
          </p:nvSpPr>
          <p:spPr>
            <a:xfrm>
              <a:off x="5807219" y="8444090"/>
              <a:ext cx="20955" cy="6350"/>
            </a:xfrm>
            <a:custGeom>
              <a:avLst/>
              <a:gdLst/>
              <a:ahLst/>
              <a:cxnLst/>
              <a:rect l="l" t="t" r="r" b="b"/>
              <a:pathLst>
                <a:path w="20954" h="6350">
                  <a:moveTo>
                    <a:pt x="5900" y="0"/>
                  </a:moveTo>
                  <a:lnTo>
                    <a:pt x="3932" y="0"/>
                  </a:lnTo>
                  <a:lnTo>
                    <a:pt x="1950" y="63"/>
                  </a:lnTo>
                  <a:lnTo>
                    <a:pt x="0" y="182"/>
                  </a:lnTo>
                  <a:lnTo>
                    <a:pt x="5075" y="1498"/>
                  </a:lnTo>
                  <a:lnTo>
                    <a:pt x="10205" y="3403"/>
                  </a:lnTo>
                  <a:lnTo>
                    <a:pt x="15285" y="5740"/>
                  </a:lnTo>
                  <a:lnTo>
                    <a:pt x="17127" y="5575"/>
                  </a:lnTo>
                  <a:lnTo>
                    <a:pt x="18930" y="5448"/>
                  </a:lnTo>
                  <a:lnTo>
                    <a:pt x="20708" y="5372"/>
                  </a:lnTo>
                  <a:lnTo>
                    <a:pt x="15819" y="3098"/>
                  </a:lnTo>
                  <a:lnTo>
                    <a:pt x="10879" y="1257"/>
                  </a:lnTo>
                  <a:lnTo>
                    <a:pt x="5900" y="0"/>
                  </a:lnTo>
                  <a:close/>
                </a:path>
              </a:pathLst>
            </a:custGeom>
            <a:solidFill>
              <a:srgbClr val="F4CB25"/>
            </a:solidFill>
          </p:spPr>
          <p:txBody>
            <a:bodyPr wrap="square" lIns="0" tIns="0" rIns="0" bIns="0" rtlCol="0"/>
            <a:lstStyle/>
            <a:p>
              <a:endParaRPr/>
            </a:p>
          </p:txBody>
        </p:sp>
        <p:sp>
          <p:nvSpPr>
            <p:cNvPr id="11306" name="object 11306"/>
            <p:cNvSpPr/>
            <p:nvPr/>
          </p:nvSpPr>
          <p:spPr>
            <a:xfrm>
              <a:off x="5822505" y="8449462"/>
              <a:ext cx="5715" cy="635"/>
            </a:xfrm>
            <a:custGeom>
              <a:avLst/>
              <a:gdLst/>
              <a:ahLst/>
              <a:cxnLst/>
              <a:rect l="l" t="t" r="r" b="b"/>
              <a:pathLst>
                <a:path w="5714" h="634">
                  <a:moveTo>
                    <a:pt x="0" y="368"/>
                  </a:moveTo>
                  <a:lnTo>
                    <a:pt x="5422" y="0"/>
                  </a:lnTo>
                </a:path>
              </a:pathLst>
            </a:custGeom>
            <a:ln w="25400">
              <a:solidFill>
                <a:srgbClr val="F5CE38"/>
              </a:solidFill>
            </a:ln>
          </p:spPr>
          <p:txBody>
            <a:bodyPr wrap="square" lIns="0" tIns="0" rIns="0" bIns="0" rtlCol="0"/>
            <a:lstStyle/>
            <a:p>
              <a:endParaRPr/>
            </a:p>
          </p:txBody>
        </p:sp>
        <p:sp>
          <p:nvSpPr>
            <p:cNvPr id="11307" name="object 11307"/>
            <p:cNvSpPr/>
            <p:nvPr/>
          </p:nvSpPr>
          <p:spPr>
            <a:xfrm>
              <a:off x="5813120" y="8444090"/>
              <a:ext cx="15240" cy="5715"/>
            </a:xfrm>
            <a:custGeom>
              <a:avLst/>
              <a:gdLst/>
              <a:ahLst/>
              <a:cxnLst/>
              <a:rect l="l" t="t" r="r" b="b"/>
              <a:pathLst>
                <a:path w="15239" h="5715">
                  <a:moveTo>
                    <a:pt x="14808" y="5372"/>
                  </a:moveTo>
                  <a:lnTo>
                    <a:pt x="9918" y="3098"/>
                  </a:lnTo>
                  <a:lnTo>
                    <a:pt x="4978" y="1257"/>
                  </a:lnTo>
                  <a:lnTo>
                    <a:pt x="0" y="0"/>
                  </a:lnTo>
                </a:path>
              </a:pathLst>
            </a:custGeom>
            <a:ln w="25400">
              <a:solidFill>
                <a:srgbClr val="F4CA24"/>
              </a:solidFill>
            </a:ln>
          </p:spPr>
          <p:txBody>
            <a:bodyPr wrap="square" lIns="0" tIns="0" rIns="0" bIns="0" rtlCol="0"/>
            <a:lstStyle/>
            <a:p>
              <a:endParaRPr/>
            </a:p>
          </p:txBody>
        </p:sp>
        <p:sp>
          <p:nvSpPr>
            <p:cNvPr id="11308" name="object 11308"/>
            <p:cNvSpPr/>
            <p:nvPr/>
          </p:nvSpPr>
          <p:spPr>
            <a:xfrm>
              <a:off x="5807368" y="8444090"/>
              <a:ext cx="6350" cy="635"/>
            </a:xfrm>
            <a:custGeom>
              <a:avLst/>
              <a:gdLst/>
              <a:ahLst/>
              <a:cxnLst/>
              <a:rect l="l" t="t" r="r" b="b"/>
              <a:pathLst>
                <a:path w="6350" h="634">
                  <a:moveTo>
                    <a:pt x="5752" y="0"/>
                  </a:moveTo>
                  <a:lnTo>
                    <a:pt x="0" y="172"/>
                  </a:lnTo>
                </a:path>
              </a:pathLst>
            </a:custGeom>
            <a:ln w="25400">
              <a:solidFill>
                <a:srgbClr val="F4C813"/>
              </a:solidFill>
            </a:ln>
          </p:spPr>
          <p:txBody>
            <a:bodyPr wrap="square" lIns="0" tIns="0" rIns="0" bIns="0" rtlCol="0"/>
            <a:lstStyle/>
            <a:p>
              <a:endParaRPr/>
            </a:p>
          </p:txBody>
        </p:sp>
        <p:sp>
          <p:nvSpPr>
            <p:cNvPr id="11309" name="object 11309"/>
            <p:cNvSpPr/>
            <p:nvPr/>
          </p:nvSpPr>
          <p:spPr>
            <a:xfrm>
              <a:off x="5807219" y="8444272"/>
              <a:ext cx="15875" cy="5715"/>
            </a:xfrm>
            <a:custGeom>
              <a:avLst/>
              <a:gdLst/>
              <a:ahLst/>
              <a:cxnLst/>
              <a:rect l="l" t="t" r="r" b="b"/>
              <a:pathLst>
                <a:path w="15875" h="5715">
                  <a:moveTo>
                    <a:pt x="0" y="0"/>
                  </a:moveTo>
                  <a:lnTo>
                    <a:pt x="5075" y="1316"/>
                  </a:lnTo>
                  <a:lnTo>
                    <a:pt x="10205" y="3221"/>
                  </a:lnTo>
                  <a:lnTo>
                    <a:pt x="15285" y="5558"/>
                  </a:lnTo>
                </a:path>
              </a:pathLst>
            </a:custGeom>
            <a:ln w="25400">
              <a:solidFill>
                <a:srgbClr val="F4CB26"/>
              </a:solidFill>
            </a:ln>
          </p:spPr>
          <p:txBody>
            <a:bodyPr wrap="square" lIns="0" tIns="0" rIns="0" bIns="0" rtlCol="0"/>
            <a:lstStyle/>
            <a:p>
              <a:endParaRPr/>
            </a:p>
          </p:txBody>
        </p:sp>
        <p:sp>
          <p:nvSpPr>
            <p:cNvPr id="11310" name="object 11310"/>
            <p:cNvSpPr/>
            <p:nvPr/>
          </p:nvSpPr>
          <p:spPr>
            <a:xfrm>
              <a:off x="5827928" y="8449348"/>
              <a:ext cx="19685" cy="8255"/>
            </a:xfrm>
            <a:custGeom>
              <a:avLst/>
              <a:gdLst/>
              <a:ahLst/>
              <a:cxnLst/>
              <a:rect l="l" t="t" r="r" b="b"/>
              <a:pathLst>
                <a:path w="19685" h="8254">
                  <a:moveTo>
                    <a:pt x="3556" y="0"/>
                  </a:moveTo>
                  <a:lnTo>
                    <a:pt x="0" y="114"/>
                  </a:lnTo>
                  <a:lnTo>
                    <a:pt x="4889" y="2387"/>
                  </a:lnTo>
                  <a:lnTo>
                    <a:pt x="9715" y="5118"/>
                  </a:lnTo>
                  <a:lnTo>
                    <a:pt x="14414" y="8140"/>
                  </a:lnTo>
                  <a:lnTo>
                    <a:pt x="16001" y="8000"/>
                  </a:lnTo>
                  <a:lnTo>
                    <a:pt x="19202" y="7874"/>
                  </a:lnTo>
                  <a:lnTo>
                    <a:pt x="14681" y="4902"/>
                  </a:lnTo>
                  <a:lnTo>
                    <a:pt x="10007" y="2235"/>
                  </a:lnTo>
                  <a:lnTo>
                    <a:pt x="5321" y="38"/>
                  </a:lnTo>
                  <a:lnTo>
                    <a:pt x="3556" y="0"/>
                  </a:lnTo>
                  <a:close/>
                </a:path>
              </a:pathLst>
            </a:custGeom>
            <a:solidFill>
              <a:srgbClr val="F5CE3D"/>
            </a:solidFill>
          </p:spPr>
          <p:txBody>
            <a:bodyPr wrap="square" lIns="0" tIns="0" rIns="0" bIns="0" rtlCol="0"/>
            <a:lstStyle/>
            <a:p>
              <a:endParaRPr/>
            </a:p>
          </p:txBody>
        </p:sp>
        <p:sp>
          <p:nvSpPr>
            <p:cNvPr id="11311" name="object 11311"/>
            <p:cNvSpPr/>
            <p:nvPr/>
          </p:nvSpPr>
          <p:spPr>
            <a:xfrm>
              <a:off x="5842342" y="8457222"/>
              <a:ext cx="5080" cy="635"/>
            </a:xfrm>
            <a:custGeom>
              <a:avLst/>
              <a:gdLst/>
              <a:ahLst/>
              <a:cxnLst/>
              <a:rect l="l" t="t" r="r" b="b"/>
              <a:pathLst>
                <a:path w="5079" h="634">
                  <a:moveTo>
                    <a:pt x="0" y="266"/>
                  </a:moveTo>
                  <a:lnTo>
                    <a:pt x="4787" y="0"/>
                  </a:lnTo>
                </a:path>
              </a:pathLst>
            </a:custGeom>
            <a:ln w="25400">
              <a:solidFill>
                <a:srgbClr val="F5D04A"/>
              </a:solidFill>
            </a:ln>
          </p:spPr>
          <p:txBody>
            <a:bodyPr wrap="square" lIns="0" tIns="0" rIns="0" bIns="0" rtlCol="0"/>
            <a:lstStyle/>
            <a:p>
              <a:endParaRPr/>
            </a:p>
          </p:txBody>
        </p:sp>
        <p:sp>
          <p:nvSpPr>
            <p:cNvPr id="11312" name="object 11312"/>
            <p:cNvSpPr/>
            <p:nvPr/>
          </p:nvSpPr>
          <p:spPr>
            <a:xfrm>
              <a:off x="5833249" y="8449386"/>
              <a:ext cx="13970" cy="8255"/>
            </a:xfrm>
            <a:custGeom>
              <a:avLst/>
              <a:gdLst/>
              <a:ahLst/>
              <a:cxnLst/>
              <a:rect l="l" t="t" r="r" b="b"/>
              <a:pathLst>
                <a:path w="13970" h="8254">
                  <a:moveTo>
                    <a:pt x="13881" y="7835"/>
                  </a:moveTo>
                  <a:lnTo>
                    <a:pt x="9359" y="4864"/>
                  </a:lnTo>
                  <a:lnTo>
                    <a:pt x="4686" y="2197"/>
                  </a:lnTo>
                  <a:lnTo>
                    <a:pt x="0" y="0"/>
                  </a:lnTo>
                </a:path>
              </a:pathLst>
            </a:custGeom>
            <a:ln w="25400">
              <a:solidFill>
                <a:srgbClr val="F5CD36"/>
              </a:solidFill>
            </a:ln>
          </p:spPr>
          <p:txBody>
            <a:bodyPr wrap="square" lIns="0" tIns="0" rIns="0" bIns="0" rtlCol="0"/>
            <a:lstStyle/>
            <a:p>
              <a:endParaRPr/>
            </a:p>
          </p:txBody>
        </p:sp>
        <p:sp>
          <p:nvSpPr>
            <p:cNvPr id="11313" name="object 11313"/>
            <p:cNvSpPr/>
            <p:nvPr/>
          </p:nvSpPr>
          <p:spPr>
            <a:xfrm>
              <a:off x="5827928" y="8445334"/>
              <a:ext cx="5715" cy="17145"/>
            </a:xfrm>
            <a:custGeom>
              <a:avLst/>
              <a:gdLst/>
              <a:ahLst/>
              <a:cxnLst/>
              <a:rect l="l" t="t" r="r" b="b"/>
              <a:pathLst>
                <a:path w="5714" h="17145">
                  <a:moveTo>
                    <a:pt x="0" y="0"/>
                  </a:moveTo>
                  <a:lnTo>
                    <a:pt x="0" y="16827"/>
                  </a:lnTo>
                  <a:lnTo>
                    <a:pt x="5321" y="16827"/>
                  </a:lnTo>
                  <a:lnTo>
                    <a:pt x="5321" y="1390"/>
                  </a:lnTo>
                  <a:lnTo>
                    <a:pt x="3251" y="686"/>
                  </a:lnTo>
                  <a:lnTo>
                    <a:pt x="0" y="0"/>
                  </a:lnTo>
                  <a:close/>
                </a:path>
              </a:pathLst>
            </a:custGeom>
            <a:solidFill>
              <a:srgbClr val="F5CC30"/>
            </a:solidFill>
          </p:spPr>
          <p:txBody>
            <a:bodyPr wrap="square" lIns="0" tIns="0" rIns="0" bIns="0" rtlCol="0"/>
            <a:lstStyle/>
            <a:p>
              <a:endParaRPr/>
            </a:p>
          </p:txBody>
        </p:sp>
        <p:sp>
          <p:nvSpPr>
            <p:cNvPr id="11314" name="object 11314"/>
            <p:cNvSpPr/>
            <p:nvPr/>
          </p:nvSpPr>
          <p:spPr>
            <a:xfrm>
              <a:off x="5827928" y="8449462"/>
              <a:ext cx="14604" cy="8255"/>
            </a:xfrm>
            <a:custGeom>
              <a:avLst/>
              <a:gdLst/>
              <a:ahLst/>
              <a:cxnLst/>
              <a:rect l="l" t="t" r="r" b="b"/>
              <a:pathLst>
                <a:path w="14604" h="8254">
                  <a:moveTo>
                    <a:pt x="0" y="0"/>
                  </a:moveTo>
                  <a:lnTo>
                    <a:pt x="4889" y="2273"/>
                  </a:lnTo>
                  <a:lnTo>
                    <a:pt x="9715" y="5003"/>
                  </a:lnTo>
                  <a:lnTo>
                    <a:pt x="14414" y="8026"/>
                  </a:lnTo>
                </a:path>
              </a:pathLst>
            </a:custGeom>
            <a:ln w="25400">
              <a:solidFill>
                <a:srgbClr val="F5CF44"/>
              </a:solidFill>
            </a:ln>
          </p:spPr>
          <p:txBody>
            <a:bodyPr wrap="square" lIns="0" tIns="0" rIns="0" bIns="0" rtlCol="0"/>
            <a:lstStyle/>
            <a:p>
              <a:endParaRPr/>
            </a:p>
          </p:txBody>
        </p:sp>
        <p:sp>
          <p:nvSpPr>
            <p:cNvPr id="11315" name="object 11315"/>
            <p:cNvSpPr/>
            <p:nvPr/>
          </p:nvSpPr>
          <p:spPr>
            <a:xfrm>
              <a:off x="5813120" y="8444090"/>
              <a:ext cx="20320" cy="5715"/>
            </a:xfrm>
            <a:custGeom>
              <a:avLst/>
              <a:gdLst/>
              <a:ahLst/>
              <a:cxnLst/>
              <a:rect l="l" t="t" r="r" b="b"/>
              <a:pathLst>
                <a:path w="20320" h="5715">
                  <a:moveTo>
                    <a:pt x="1981" y="12"/>
                  </a:moveTo>
                  <a:lnTo>
                    <a:pt x="0" y="0"/>
                  </a:lnTo>
                  <a:lnTo>
                    <a:pt x="4978" y="1257"/>
                  </a:lnTo>
                  <a:lnTo>
                    <a:pt x="9918" y="3098"/>
                  </a:lnTo>
                  <a:lnTo>
                    <a:pt x="14808" y="5372"/>
                  </a:lnTo>
                  <a:lnTo>
                    <a:pt x="18364" y="5257"/>
                  </a:lnTo>
                  <a:lnTo>
                    <a:pt x="20129" y="5295"/>
                  </a:lnTo>
                  <a:lnTo>
                    <a:pt x="15417" y="3086"/>
                  </a:lnTo>
                  <a:lnTo>
                    <a:pt x="10680" y="1346"/>
                  </a:lnTo>
                  <a:lnTo>
                    <a:pt x="5969" y="228"/>
                  </a:lnTo>
                  <a:lnTo>
                    <a:pt x="3975" y="76"/>
                  </a:lnTo>
                  <a:lnTo>
                    <a:pt x="1981" y="12"/>
                  </a:lnTo>
                  <a:close/>
                </a:path>
              </a:pathLst>
            </a:custGeom>
            <a:solidFill>
              <a:srgbClr val="F4CA21"/>
            </a:solidFill>
          </p:spPr>
          <p:txBody>
            <a:bodyPr wrap="square" lIns="0" tIns="0" rIns="0" bIns="0" rtlCol="0"/>
            <a:lstStyle/>
            <a:p>
              <a:endParaRPr/>
            </a:p>
          </p:txBody>
        </p:sp>
        <p:sp>
          <p:nvSpPr>
            <p:cNvPr id="11316" name="object 11316"/>
            <p:cNvSpPr/>
            <p:nvPr/>
          </p:nvSpPr>
          <p:spPr>
            <a:xfrm>
              <a:off x="5827928" y="8445334"/>
              <a:ext cx="5715" cy="17145"/>
            </a:xfrm>
            <a:custGeom>
              <a:avLst/>
              <a:gdLst/>
              <a:ahLst/>
              <a:cxnLst/>
              <a:rect l="l" t="t" r="r" b="b"/>
              <a:pathLst>
                <a:path w="5714" h="17145">
                  <a:moveTo>
                    <a:pt x="0" y="0"/>
                  </a:moveTo>
                  <a:lnTo>
                    <a:pt x="0" y="16827"/>
                  </a:lnTo>
                  <a:lnTo>
                    <a:pt x="5321" y="16827"/>
                  </a:lnTo>
                  <a:lnTo>
                    <a:pt x="5321" y="1390"/>
                  </a:lnTo>
                  <a:lnTo>
                    <a:pt x="3251" y="686"/>
                  </a:lnTo>
                  <a:lnTo>
                    <a:pt x="0" y="0"/>
                  </a:lnTo>
                  <a:close/>
                </a:path>
              </a:pathLst>
            </a:custGeom>
            <a:solidFill>
              <a:srgbClr val="F5CC30"/>
            </a:solidFill>
          </p:spPr>
          <p:txBody>
            <a:bodyPr wrap="square" lIns="0" tIns="0" rIns="0" bIns="0" rtlCol="0"/>
            <a:lstStyle/>
            <a:p>
              <a:endParaRPr/>
            </a:p>
          </p:txBody>
        </p:sp>
        <p:sp>
          <p:nvSpPr>
            <p:cNvPr id="11317" name="object 11317"/>
            <p:cNvSpPr/>
            <p:nvPr/>
          </p:nvSpPr>
          <p:spPr>
            <a:xfrm>
              <a:off x="5819089" y="8444319"/>
              <a:ext cx="14604" cy="5080"/>
            </a:xfrm>
            <a:custGeom>
              <a:avLst/>
              <a:gdLst/>
              <a:ahLst/>
              <a:cxnLst/>
              <a:rect l="l" t="t" r="r" b="b"/>
              <a:pathLst>
                <a:path w="14604" h="5079">
                  <a:moveTo>
                    <a:pt x="14160" y="5067"/>
                  </a:moveTo>
                  <a:lnTo>
                    <a:pt x="9448" y="2857"/>
                  </a:lnTo>
                  <a:lnTo>
                    <a:pt x="4711" y="1117"/>
                  </a:lnTo>
                  <a:lnTo>
                    <a:pt x="0" y="0"/>
                  </a:lnTo>
                </a:path>
              </a:pathLst>
            </a:custGeom>
            <a:ln w="25399">
              <a:solidFill>
                <a:srgbClr val="F4C91F"/>
              </a:solidFill>
            </a:ln>
          </p:spPr>
          <p:txBody>
            <a:bodyPr wrap="square" lIns="0" tIns="0" rIns="0" bIns="0" rtlCol="0"/>
            <a:lstStyle/>
            <a:p>
              <a:endParaRPr/>
            </a:p>
          </p:txBody>
        </p:sp>
        <p:sp>
          <p:nvSpPr>
            <p:cNvPr id="11318" name="object 11318"/>
            <p:cNvSpPr/>
            <p:nvPr/>
          </p:nvSpPr>
          <p:spPr>
            <a:xfrm>
              <a:off x="5813120" y="8444090"/>
              <a:ext cx="6350" cy="635"/>
            </a:xfrm>
            <a:custGeom>
              <a:avLst/>
              <a:gdLst/>
              <a:ahLst/>
              <a:cxnLst/>
              <a:rect l="l" t="t" r="r" b="b"/>
              <a:pathLst>
                <a:path w="6350" h="634">
                  <a:moveTo>
                    <a:pt x="5969" y="228"/>
                  </a:moveTo>
                  <a:lnTo>
                    <a:pt x="0" y="0"/>
                  </a:lnTo>
                </a:path>
              </a:pathLst>
            </a:custGeom>
            <a:ln w="25400">
              <a:solidFill>
                <a:srgbClr val="F4C813"/>
              </a:solidFill>
            </a:ln>
          </p:spPr>
          <p:txBody>
            <a:bodyPr wrap="square" lIns="0" tIns="0" rIns="0" bIns="0" rtlCol="0"/>
            <a:lstStyle/>
            <a:p>
              <a:endParaRPr/>
            </a:p>
          </p:txBody>
        </p:sp>
        <p:sp>
          <p:nvSpPr>
            <p:cNvPr id="11319" name="object 11319"/>
            <p:cNvSpPr/>
            <p:nvPr/>
          </p:nvSpPr>
          <p:spPr>
            <a:xfrm>
              <a:off x="5813120" y="8444090"/>
              <a:ext cx="15240" cy="5715"/>
            </a:xfrm>
            <a:custGeom>
              <a:avLst/>
              <a:gdLst/>
              <a:ahLst/>
              <a:cxnLst/>
              <a:rect l="l" t="t" r="r" b="b"/>
              <a:pathLst>
                <a:path w="15239" h="5715">
                  <a:moveTo>
                    <a:pt x="0" y="0"/>
                  </a:moveTo>
                  <a:lnTo>
                    <a:pt x="4978" y="1257"/>
                  </a:lnTo>
                  <a:lnTo>
                    <a:pt x="9918" y="3098"/>
                  </a:lnTo>
                  <a:lnTo>
                    <a:pt x="14808" y="5372"/>
                  </a:lnTo>
                </a:path>
              </a:pathLst>
            </a:custGeom>
            <a:ln w="25400">
              <a:solidFill>
                <a:srgbClr val="F4CA24"/>
              </a:solidFill>
            </a:ln>
          </p:spPr>
          <p:txBody>
            <a:bodyPr wrap="square" lIns="0" tIns="0" rIns="0" bIns="0" rtlCol="0"/>
            <a:lstStyle/>
            <a:p>
              <a:endParaRPr/>
            </a:p>
          </p:txBody>
        </p:sp>
        <p:sp>
          <p:nvSpPr>
            <p:cNvPr id="11320" name="object 11320"/>
            <p:cNvSpPr/>
            <p:nvPr/>
          </p:nvSpPr>
          <p:spPr>
            <a:xfrm>
              <a:off x="5860275" y="8466620"/>
              <a:ext cx="15875" cy="11430"/>
            </a:xfrm>
            <a:custGeom>
              <a:avLst/>
              <a:gdLst/>
              <a:ahLst/>
              <a:cxnLst/>
              <a:rect l="l" t="t" r="r" b="b"/>
              <a:pathLst>
                <a:path w="15875" h="11429">
                  <a:moveTo>
                    <a:pt x="4152" y="0"/>
                  </a:moveTo>
                  <a:lnTo>
                    <a:pt x="1396" y="165"/>
                  </a:lnTo>
                  <a:lnTo>
                    <a:pt x="0" y="279"/>
                  </a:lnTo>
                  <a:lnTo>
                    <a:pt x="4190" y="3708"/>
                  </a:lnTo>
                  <a:lnTo>
                    <a:pt x="8191" y="7289"/>
                  </a:lnTo>
                  <a:lnTo>
                    <a:pt x="11899" y="10858"/>
                  </a:lnTo>
                  <a:lnTo>
                    <a:pt x="13042" y="10604"/>
                  </a:lnTo>
                  <a:lnTo>
                    <a:pt x="15265" y="10185"/>
                  </a:lnTo>
                  <a:lnTo>
                    <a:pt x="11861" y="6769"/>
                  </a:lnTo>
                  <a:lnTo>
                    <a:pt x="8127" y="3314"/>
                  </a:lnTo>
                  <a:lnTo>
                    <a:pt x="4152" y="0"/>
                  </a:lnTo>
                  <a:close/>
                </a:path>
              </a:pathLst>
            </a:custGeom>
            <a:solidFill>
              <a:srgbClr val="F5D14B"/>
            </a:solidFill>
          </p:spPr>
          <p:txBody>
            <a:bodyPr wrap="square" lIns="0" tIns="0" rIns="0" bIns="0" rtlCol="0"/>
            <a:lstStyle/>
            <a:p>
              <a:endParaRPr/>
            </a:p>
          </p:txBody>
        </p:sp>
        <p:sp>
          <p:nvSpPr>
            <p:cNvPr id="11321" name="object 11321"/>
            <p:cNvSpPr/>
            <p:nvPr/>
          </p:nvSpPr>
          <p:spPr>
            <a:xfrm>
              <a:off x="5872175" y="8476805"/>
              <a:ext cx="3810" cy="1270"/>
            </a:xfrm>
            <a:custGeom>
              <a:avLst/>
              <a:gdLst/>
              <a:ahLst/>
              <a:cxnLst/>
              <a:rect l="l" t="t" r="r" b="b"/>
              <a:pathLst>
                <a:path w="3810" h="1270">
                  <a:moveTo>
                    <a:pt x="0" y="673"/>
                  </a:moveTo>
                  <a:lnTo>
                    <a:pt x="3365" y="0"/>
                  </a:lnTo>
                </a:path>
              </a:pathLst>
            </a:custGeom>
            <a:ln w="25399">
              <a:solidFill>
                <a:srgbClr val="F5D250"/>
              </a:solidFill>
            </a:ln>
          </p:spPr>
          <p:txBody>
            <a:bodyPr wrap="square" lIns="0" tIns="0" rIns="0" bIns="0" rtlCol="0"/>
            <a:lstStyle/>
            <a:p>
              <a:endParaRPr/>
            </a:p>
          </p:txBody>
        </p:sp>
        <p:sp>
          <p:nvSpPr>
            <p:cNvPr id="11322" name="object 11322"/>
            <p:cNvSpPr/>
            <p:nvPr/>
          </p:nvSpPr>
          <p:spPr>
            <a:xfrm>
              <a:off x="5864428" y="8466620"/>
              <a:ext cx="11430" cy="10795"/>
            </a:xfrm>
            <a:custGeom>
              <a:avLst/>
              <a:gdLst/>
              <a:ahLst/>
              <a:cxnLst/>
              <a:rect l="l" t="t" r="r" b="b"/>
              <a:pathLst>
                <a:path w="11429" h="10795">
                  <a:moveTo>
                    <a:pt x="11112" y="10185"/>
                  </a:moveTo>
                  <a:lnTo>
                    <a:pt x="0" y="0"/>
                  </a:lnTo>
                </a:path>
              </a:pathLst>
            </a:custGeom>
            <a:ln w="25400">
              <a:solidFill>
                <a:srgbClr val="F5CF3C"/>
              </a:solidFill>
            </a:ln>
          </p:spPr>
          <p:txBody>
            <a:bodyPr wrap="square" lIns="0" tIns="0" rIns="0" bIns="0" rtlCol="0"/>
            <a:lstStyle/>
            <a:p>
              <a:endParaRPr/>
            </a:p>
          </p:txBody>
        </p:sp>
        <p:sp>
          <p:nvSpPr>
            <p:cNvPr id="11323" name="object 11323"/>
            <p:cNvSpPr/>
            <p:nvPr/>
          </p:nvSpPr>
          <p:spPr>
            <a:xfrm>
              <a:off x="5860275" y="8466620"/>
              <a:ext cx="4445" cy="635"/>
            </a:xfrm>
            <a:custGeom>
              <a:avLst/>
              <a:gdLst/>
              <a:ahLst/>
              <a:cxnLst/>
              <a:rect l="l" t="t" r="r" b="b"/>
              <a:pathLst>
                <a:path w="4445" h="634">
                  <a:moveTo>
                    <a:pt x="4152" y="0"/>
                  </a:moveTo>
                  <a:lnTo>
                    <a:pt x="0" y="279"/>
                  </a:lnTo>
                </a:path>
              </a:pathLst>
            </a:custGeom>
            <a:ln w="25399">
              <a:solidFill>
                <a:srgbClr val="F5D047"/>
              </a:solidFill>
            </a:ln>
          </p:spPr>
          <p:txBody>
            <a:bodyPr wrap="square" lIns="0" tIns="0" rIns="0" bIns="0" rtlCol="0"/>
            <a:lstStyle/>
            <a:p>
              <a:endParaRPr/>
            </a:p>
          </p:txBody>
        </p:sp>
        <p:sp>
          <p:nvSpPr>
            <p:cNvPr id="11324" name="object 11324"/>
            <p:cNvSpPr/>
            <p:nvPr/>
          </p:nvSpPr>
          <p:spPr>
            <a:xfrm>
              <a:off x="5860275" y="8466899"/>
              <a:ext cx="12065" cy="10795"/>
            </a:xfrm>
            <a:custGeom>
              <a:avLst/>
              <a:gdLst/>
              <a:ahLst/>
              <a:cxnLst/>
              <a:rect l="l" t="t" r="r" b="b"/>
              <a:pathLst>
                <a:path w="12064" h="10795">
                  <a:moveTo>
                    <a:pt x="0" y="0"/>
                  </a:moveTo>
                  <a:lnTo>
                    <a:pt x="11899" y="10579"/>
                  </a:lnTo>
                </a:path>
              </a:pathLst>
            </a:custGeom>
            <a:ln w="25400">
              <a:solidFill>
                <a:srgbClr val="F6D35A"/>
              </a:solidFill>
            </a:ln>
          </p:spPr>
          <p:txBody>
            <a:bodyPr wrap="square" lIns="0" tIns="0" rIns="0" bIns="0" rtlCol="0"/>
            <a:lstStyle/>
            <a:p>
              <a:endParaRPr/>
            </a:p>
          </p:txBody>
        </p:sp>
        <p:sp>
          <p:nvSpPr>
            <p:cNvPr id="11325" name="object 11325"/>
            <p:cNvSpPr/>
            <p:nvPr/>
          </p:nvSpPr>
          <p:spPr>
            <a:xfrm>
              <a:off x="5847130" y="8457184"/>
              <a:ext cx="17780" cy="10160"/>
            </a:xfrm>
            <a:custGeom>
              <a:avLst/>
              <a:gdLst/>
              <a:ahLst/>
              <a:cxnLst/>
              <a:rect l="l" t="t" r="r" b="b"/>
              <a:pathLst>
                <a:path w="17779" h="10159">
                  <a:moveTo>
                    <a:pt x="3187" y="0"/>
                  </a:moveTo>
                  <a:lnTo>
                    <a:pt x="1587" y="0"/>
                  </a:lnTo>
                  <a:lnTo>
                    <a:pt x="0" y="38"/>
                  </a:lnTo>
                  <a:lnTo>
                    <a:pt x="4533" y="3009"/>
                  </a:lnTo>
                  <a:lnTo>
                    <a:pt x="8940" y="6286"/>
                  </a:lnTo>
                  <a:lnTo>
                    <a:pt x="13144" y="9715"/>
                  </a:lnTo>
                  <a:lnTo>
                    <a:pt x="17297" y="9436"/>
                  </a:lnTo>
                  <a:lnTo>
                    <a:pt x="13322" y="6121"/>
                  </a:lnTo>
                  <a:lnTo>
                    <a:pt x="9118" y="2933"/>
                  </a:lnTo>
                  <a:lnTo>
                    <a:pt x="4775" y="50"/>
                  </a:lnTo>
                  <a:lnTo>
                    <a:pt x="3187" y="0"/>
                  </a:lnTo>
                  <a:close/>
                </a:path>
              </a:pathLst>
            </a:custGeom>
            <a:solidFill>
              <a:srgbClr val="F5CF3F"/>
            </a:solidFill>
          </p:spPr>
          <p:txBody>
            <a:bodyPr wrap="square" lIns="0" tIns="0" rIns="0" bIns="0" rtlCol="0"/>
            <a:lstStyle/>
            <a:p>
              <a:endParaRPr/>
            </a:p>
          </p:txBody>
        </p:sp>
        <p:sp>
          <p:nvSpPr>
            <p:cNvPr id="11326" name="object 11326"/>
            <p:cNvSpPr/>
            <p:nvPr/>
          </p:nvSpPr>
          <p:spPr>
            <a:xfrm>
              <a:off x="5860275" y="8466620"/>
              <a:ext cx="4445" cy="635"/>
            </a:xfrm>
            <a:custGeom>
              <a:avLst/>
              <a:gdLst/>
              <a:ahLst/>
              <a:cxnLst/>
              <a:rect l="l" t="t" r="r" b="b"/>
              <a:pathLst>
                <a:path w="4445" h="634">
                  <a:moveTo>
                    <a:pt x="0" y="279"/>
                  </a:moveTo>
                  <a:lnTo>
                    <a:pt x="4152" y="0"/>
                  </a:lnTo>
                </a:path>
              </a:pathLst>
            </a:custGeom>
            <a:ln w="25399">
              <a:solidFill>
                <a:srgbClr val="F5D047"/>
              </a:solidFill>
            </a:ln>
          </p:spPr>
          <p:txBody>
            <a:bodyPr wrap="square" lIns="0" tIns="0" rIns="0" bIns="0" rtlCol="0"/>
            <a:lstStyle/>
            <a:p>
              <a:endParaRPr/>
            </a:p>
          </p:txBody>
        </p:sp>
        <p:sp>
          <p:nvSpPr>
            <p:cNvPr id="11327" name="object 11327"/>
            <p:cNvSpPr/>
            <p:nvPr/>
          </p:nvSpPr>
          <p:spPr>
            <a:xfrm>
              <a:off x="5851906" y="8457234"/>
              <a:ext cx="12700" cy="9525"/>
            </a:xfrm>
            <a:custGeom>
              <a:avLst/>
              <a:gdLst/>
              <a:ahLst/>
              <a:cxnLst/>
              <a:rect l="l" t="t" r="r" b="b"/>
              <a:pathLst>
                <a:path w="12700" h="9525">
                  <a:moveTo>
                    <a:pt x="12522" y="9385"/>
                  </a:moveTo>
                  <a:lnTo>
                    <a:pt x="0" y="0"/>
                  </a:lnTo>
                </a:path>
              </a:pathLst>
            </a:custGeom>
            <a:ln w="25400">
              <a:solidFill>
                <a:srgbClr val="F5CD32"/>
              </a:solidFill>
            </a:ln>
          </p:spPr>
          <p:txBody>
            <a:bodyPr wrap="square" lIns="0" tIns="0" rIns="0" bIns="0" rtlCol="0"/>
            <a:lstStyle/>
            <a:p>
              <a:endParaRPr/>
            </a:p>
          </p:txBody>
        </p:sp>
        <p:sp>
          <p:nvSpPr>
            <p:cNvPr id="11328" name="object 11328"/>
            <p:cNvSpPr/>
            <p:nvPr/>
          </p:nvSpPr>
          <p:spPr>
            <a:xfrm>
              <a:off x="5847130" y="8452131"/>
              <a:ext cx="5080" cy="18415"/>
            </a:xfrm>
            <a:custGeom>
              <a:avLst/>
              <a:gdLst/>
              <a:ahLst/>
              <a:cxnLst/>
              <a:rect l="l" t="t" r="r" b="b"/>
              <a:pathLst>
                <a:path w="5079" h="18415">
                  <a:moveTo>
                    <a:pt x="0" y="0"/>
                  </a:moveTo>
                  <a:lnTo>
                    <a:pt x="0" y="17803"/>
                  </a:lnTo>
                  <a:lnTo>
                    <a:pt x="4775" y="17803"/>
                  </a:lnTo>
                  <a:lnTo>
                    <a:pt x="4775" y="2705"/>
                  </a:lnTo>
                  <a:lnTo>
                    <a:pt x="0" y="0"/>
                  </a:lnTo>
                  <a:close/>
                </a:path>
              </a:pathLst>
            </a:custGeom>
            <a:solidFill>
              <a:srgbClr val="F5CE37"/>
            </a:solidFill>
          </p:spPr>
          <p:txBody>
            <a:bodyPr wrap="square" lIns="0" tIns="0" rIns="0" bIns="0" rtlCol="0"/>
            <a:lstStyle/>
            <a:p>
              <a:endParaRPr/>
            </a:p>
          </p:txBody>
        </p:sp>
        <p:sp>
          <p:nvSpPr>
            <p:cNvPr id="11329" name="object 11329"/>
            <p:cNvSpPr/>
            <p:nvPr/>
          </p:nvSpPr>
          <p:spPr>
            <a:xfrm>
              <a:off x="5847130" y="8457222"/>
              <a:ext cx="13335" cy="10160"/>
            </a:xfrm>
            <a:custGeom>
              <a:avLst/>
              <a:gdLst/>
              <a:ahLst/>
              <a:cxnLst/>
              <a:rect l="l" t="t" r="r" b="b"/>
              <a:pathLst>
                <a:path w="13335" h="10159">
                  <a:moveTo>
                    <a:pt x="0" y="0"/>
                  </a:moveTo>
                  <a:lnTo>
                    <a:pt x="4533" y="2971"/>
                  </a:lnTo>
                  <a:lnTo>
                    <a:pt x="8940" y="6248"/>
                  </a:lnTo>
                  <a:lnTo>
                    <a:pt x="13144" y="9677"/>
                  </a:lnTo>
                </a:path>
              </a:pathLst>
            </a:custGeom>
            <a:ln w="25400">
              <a:solidFill>
                <a:srgbClr val="F5D14B"/>
              </a:solidFill>
            </a:ln>
          </p:spPr>
          <p:txBody>
            <a:bodyPr wrap="square" lIns="0" tIns="0" rIns="0" bIns="0" rtlCol="0"/>
            <a:lstStyle/>
            <a:p>
              <a:endParaRPr/>
            </a:p>
          </p:txBody>
        </p:sp>
        <p:sp>
          <p:nvSpPr>
            <p:cNvPr id="11330" name="object 11330"/>
            <p:cNvSpPr/>
            <p:nvPr/>
          </p:nvSpPr>
          <p:spPr>
            <a:xfrm>
              <a:off x="5864428" y="8466404"/>
              <a:ext cx="14604" cy="10795"/>
            </a:xfrm>
            <a:custGeom>
              <a:avLst/>
              <a:gdLst/>
              <a:ahLst/>
              <a:cxnLst/>
              <a:rect l="l" t="t" r="r" b="b"/>
              <a:pathLst>
                <a:path w="14604" h="10795">
                  <a:moveTo>
                    <a:pt x="3894" y="0"/>
                  </a:moveTo>
                  <a:lnTo>
                    <a:pt x="0" y="215"/>
                  </a:lnTo>
                  <a:lnTo>
                    <a:pt x="3975" y="3530"/>
                  </a:lnTo>
                  <a:lnTo>
                    <a:pt x="7708" y="6984"/>
                  </a:lnTo>
                  <a:lnTo>
                    <a:pt x="11112" y="10401"/>
                  </a:lnTo>
                  <a:lnTo>
                    <a:pt x="12230" y="10185"/>
                  </a:lnTo>
                  <a:lnTo>
                    <a:pt x="14401" y="9854"/>
                  </a:lnTo>
                  <a:lnTo>
                    <a:pt x="14133" y="9579"/>
                  </a:lnTo>
                  <a:lnTo>
                    <a:pt x="3894" y="0"/>
                  </a:lnTo>
                  <a:close/>
                </a:path>
              </a:pathLst>
            </a:custGeom>
            <a:solidFill>
              <a:srgbClr val="F4CB28"/>
            </a:solidFill>
          </p:spPr>
          <p:txBody>
            <a:bodyPr wrap="square" lIns="0" tIns="0" rIns="0" bIns="0" rtlCol="0"/>
            <a:lstStyle/>
            <a:p>
              <a:endParaRPr/>
            </a:p>
          </p:txBody>
        </p:sp>
        <p:sp>
          <p:nvSpPr>
            <p:cNvPr id="11331" name="object 11331"/>
            <p:cNvSpPr/>
            <p:nvPr/>
          </p:nvSpPr>
          <p:spPr>
            <a:xfrm>
              <a:off x="5875540" y="8476259"/>
              <a:ext cx="3810" cy="635"/>
            </a:xfrm>
            <a:custGeom>
              <a:avLst/>
              <a:gdLst/>
              <a:ahLst/>
              <a:cxnLst/>
              <a:rect l="l" t="t" r="r" b="b"/>
              <a:pathLst>
                <a:path w="3810" h="634">
                  <a:moveTo>
                    <a:pt x="0" y="546"/>
                  </a:moveTo>
                  <a:lnTo>
                    <a:pt x="3289" y="0"/>
                  </a:lnTo>
                </a:path>
              </a:pathLst>
            </a:custGeom>
            <a:ln w="25400">
              <a:solidFill>
                <a:srgbClr val="F4CB29"/>
              </a:solidFill>
            </a:ln>
          </p:spPr>
          <p:txBody>
            <a:bodyPr wrap="square" lIns="0" tIns="0" rIns="0" bIns="0" rtlCol="0"/>
            <a:lstStyle/>
            <a:p>
              <a:endParaRPr/>
            </a:p>
          </p:txBody>
        </p:sp>
        <p:sp>
          <p:nvSpPr>
            <p:cNvPr id="11332" name="object 11332"/>
            <p:cNvSpPr/>
            <p:nvPr/>
          </p:nvSpPr>
          <p:spPr>
            <a:xfrm>
              <a:off x="5869500" y="8467505"/>
              <a:ext cx="9525" cy="8890"/>
            </a:xfrm>
            <a:custGeom>
              <a:avLst/>
              <a:gdLst/>
              <a:ahLst/>
              <a:cxnLst/>
              <a:rect l="l" t="t" r="r" b="b"/>
              <a:pathLst>
                <a:path w="9525" h="8890">
                  <a:moveTo>
                    <a:pt x="9329" y="8754"/>
                  </a:moveTo>
                  <a:lnTo>
                    <a:pt x="0" y="0"/>
                  </a:lnTo>
                </a:path>
              </a:pathLst>
            </a:custGeom>
            <a:ln w="25400">
              <a:solidFill>
                <a:srgbClr val="F4C813"/>
              </a:solidFill>
            </a:ln>
          </p:spPr>
          <p:txBody>
            <a:bodyPr wrap="square" lIns="0" tIns="0" rIns="0" bIns="0" rtlCol="0"/>
            <a:lstStyle/>
            <a:p>
              <a:endParaRPr/>
            </a:p>
          </p:txBody>
        </p:sp>
        <p:sp>
          <p:nvSpPr>
            <p:cNvPr id="11333" name="object 11333"/>
            <p:cNvSpPr/>
            <p:nvPr/>
          </p:nvSpPr>
          <p:spPr>
            <a:xfrm>
              <a:off x="5864428" y="8466404"/>
              <a:ext cx="4445" cy="635"/>
            </a:xfrm>
            <a:custGeom>
              <a:avLst/>
              <a:gdLst/>
              <a:ahLst/>
              <a:cxnLst/>
              <a:rect l="l" t="t" r="r" b="b"/>
              <a:pathLst>
                <a:path w="4445" h="634">
                  <a:moveTo>
                    <a:pt x="3894" y="0"/>
                  </a:moveTo>
                  <a:lnTo>
                    <a:pt x="0" y="215"/>
                  </a:lnTo>
                </a:path>
              </a:pathLst>
            </a:custGeom>
            <a:ln w="25399">
              <a:solidFill>
                <a:srgbClr val="F4CB26"/>
              </a:solidFill>
            </a:ln>
          </p:spPr>
          <p:txBody>
            <a:bodyPr wrap="square" lIns="0" tIns="0" rIns="0" bIns="0" rtlCol="0"/>
            <a:lstStyle/>
            <a:p>
              <a:endParaRPr/>
            </a:p>
          </p:txBody>
        </p:sp>
        <p:sp>
          <p:nvSpPr>
            <p:cNvPr id="11334" name="object 11334"/>
            <p:cNvSpPr/>
            <p:nvPr/>
          </p:nvSpPr>
          <p:spPr>
            <a:xfrm>
              <a:off x="5864428" y="8466620"/>
              <a:ext cx="11430" cy="10795"/>
            </a:xfrm>
            <a:custGeom>
              <a:avLst/>
              <a:gdLst/>
              <a:ahLst/>
              <a:cxnLst/>
              <a:rect l="l" t="t" r="r" b="b"/>
              <a:pathLst>
                <a:path w="11429" h="10795">
                  <a:moveTo>
                    <a:pt x="0" y="0"/>
                  </a:moveTo>
                  <a:lnTo>
                    <a:pt x="11112" y="10185"/>
                  </a:lnTo>
                </a:path>
              </a:pathLst>
            </a:custGeom>
            <a:ln w="25400">
              <a:solidFill>
                <a:srgbClr val="F5CF3C"/>
              </a:solidFill>
            </a:ln>
          </p:spPr>
          <p:txBody>
            <a:bodyPr wrap="square" lIns="0" tIns="0" rIns="0" bIns="0" rtlCol="0"/>
            <a:lstStyle/>
            <a:p>
              <a:endParaRPr/>
            </a:p>
          </p:txBody>
        </p:sp>
        <p:sp>
          <p:nvSpPr>
            <p:cNvPr id="11335" name="object 11335"/>
            <p:cNvSpPr/>
            <p:nvPr/>
          </p:nvSpPr>
          <p:spPr>
            <a:xfrm>
              <a:off x="5851906" y="8457234"/>
              <a:ext cx="16510" cy="9525"/>
            </a:xfrm>
            <a:custGeom>
              <a:avLst/>
              <a:gdLst/>
              <a:ahLst/>
              <a:cxnLst/>
              <a:rect l="l" t="t" r="r" b="b"/>
              <a:pathLst>
                <a:path w="16510" h="9525">
                  <a:moveTo>
                    <a:pt x="0" y="0"/>
                  </a:moveTo>
                  <a:lnTo>
                    <a:pt x="4343" y="2882"/>
                  </a:lnTo>
                  <a:lnTo>
                    <a:pt x="8547" y="6070"/>
                  </a:lnTo>
                  <a:lnTo>
                    <a:pt x="12522" y="9385"/>
                  </a:lnTo>
                  <a:lnTo>
                    <a:pt x="16416" y="9169"/>
                  </a:lnTo>
                  <a:lnTo>
                    <a:pt x="4703" y="265"/>
                  </a:lnTo>
                  <a:lnTo>
                    <a:pt x="3149" y="127"/>
                  </a:lnTo>
                  <a:lnTo>
                    <a:pt x="0" y="0"/>
                  </a:lnTo>
                  <a:close/>
                </a:path>
              </a:pathLst>
            </a:custGeom>
            <a:solidFill>
              <a:srgbClr val="F4CA23"/>
            </a:solidFill>
          </p:spPr>
          <p:txBody>
            <a:bodyPr wrap="square" lIns="0" tIns="0" rIns="0" bIns="0" rtlCol="0"/>
            <a:lstStyle/>
            <a:p>
              <a:endParaRPr/>
            </a:p>
          </p:txBody>
        </p:sp>
        <p:sp>
          <p:nvSpPr>
            <p:cNvPr id="11336" name="object 11336"/>
            <p:cNvSpPr/>
            <p:nvPr/>
          </p:nvSpPr>
          <p:spPr>
            <a:xfrm>
              <a:off x="5864428" y="8466404"/>
              <a:ext cx="4445" cy="635"/>
            </a:xfrm>
            <a:custGeom>
              <a:avLst/>
              <a:gdLst/>
              <a:ahLst/>
              <a:cxnLst/>
              <a:rect l="l" t="t" r="r" b="b"/>
              <a:pathLst>
                <a:path w="4445" h="634">
                  <a:moveTo>
                    <a:pt x="0" y="215"/>
                  </a:moveTo>
                  <a:lnTo>
                    <a:pt x="3894" y="0"/>
                  </a:lnTo>
                </a:path>
              </a:pathLst>
            </a:custGeom>
            <a:ln w="25399">
              <a:solidFill>
                <a:srgbClr val="F4CB26"/>
              </a:solidFill>
            </a:ln>
          </p:spPr>
          <p:txBody>
            <a:bodyPr wrap="square" lIns="0" tIns="0" rIns="0" bIns="0" rtlCol="0"/>
            <a:lstStyle/>
            <a:p>
              <a:endParaRPr/>
            </a:p>
          </p:txBody>
        </p:sp>
        <p:sp>
          <p:nvSpPr>
            <p:cNvPr id="11337" name="object 11337"/>
            <p:cNvSpPr/>
            <p:nvPr/>
          </p:nvSpPr>
          <p:spPr>
            <a:xfrm>
              <a:off x="5851906" y="8457234"/>
              <a:ext cx="5080" cy="635"/>
            </a:xfrm>
            <a:custGeom>
              <a:avLst/>
              <a:gdLst/>
              <a:ahLst/>
              <a:cxnLst/>
              <a:rect l="l" t="t" r="r" b="b"/>
              <a:pathLst>
                <a:path w="5079" h="634">
                  <a:moveTo>
                    <a:pt x="4703" y="266"/>
                  </a:moveTo>
                  <a:lnTo>
                    <a:pt x="0" y="0"/>
                  </a:lnTo>
                </a:path>
              </a:pathLst>
            </a:custGeom>
            <a:ln w="25400">
              <a:solidFill>
                <a:srgbClr val="F4CA1F"/>
              </a:solidFill>
            </a:ln>
          </p:spPr>
          <p:txBody>
            <a:bodyPr wrap="square" lIns="0" tIns="0" rIns="0" bIns="0" rtlCol="0"/>
            <a:lstStyle/>
            <a:p>
              <a:endParaRPr/>
            </a:p>
          </p:txBody>
        </p:sp>
        <p:sp>
          <p:nvSpPr>
            <p:cNvPr id="11338" name="object 11338"/>
            <p:cNvSpPr/>
            <p:nvPr/>
          </p:nvSpPr>
          <p:spPr>
            <a:xfrm>
              <a:off x="5851906" y="8457234"/>
              <a:ext cx="12700" cy="9525"/>
            </a:xfrm>
            <a:custGeom>
              <a:avLst/>
              <a:gdLst/>
              <a:ahLst/>
              <a:cxnLst/>
              <a:rect l="l" t="t" r="r" b="b"/>
              <a:pathLst>
                <a:path w="12700" h="9525">
                  <a:moveTo>
                    <a:pt x="0" y="0"/>
                  </a:moveTo>
                  <a:lnTo>
                    <a:pt x="12522" y="9385"/>
                  </a:lnTo>
                </a:path>
              </a:pathLst>
            </a:custGeom>
            <a:ln w="25400">
              <a:solidFill>
                <a:srgbClr val="F5CD32"/>
              </a:solidFill>
            </a:ln>
          </p:spPr>
          <p:txBody>
            <a:bodyPr wrap="square" lIns="0" tIns="0" rIns="0" bIns="0" rtlCol="0"/>
            <a:lstStyle/>
            <a:p>
              <a:endParaRPr/>
            </a:p>
          </p:txBody>
        </p:sp>
        <p:sp>
          <p:nvSpPr>
            <p:cNvPr id="11339" name="object 11339"/>
            <p:cNvSpPr/>
            <p:nvPr/>
          </p:nvSpPr>
          <p:spPr>
            <a:xfrm>
              <a:off x="5833249" y="8449386"/>
              <a:ext cx="19050" cy="8255"/>
            </a:xfrm>
            <a:custGeom>
              <a:avLst/>
              <a:gdLst/>
              <a:ahLst/>
              <a:cxnLst/>
              <a:rect l="l" t="t" r="r" b="b"/>
              <a:pathLst>
                <a:path w="19050" h="8254">
                  <a:moveTo>
                    <a:pt x="0" y="0"/>
                  </a:moveTo>
                  <a:lnTo>
                    <a:pt x="4686" y="2197"/>
                  </a:lnTo>
                  <a:lnTo>
                    <a:pt x="9359" y="4864"/>
                  </a:lnTo>
                  <a:lnTo>
                    <a:pt x="13881" y="7835"/>
                  </a:lnTo>
                  <a:lnTo>
                    <a:pt x="15468" y="7797"/>
                  </a:lnTo>
                  <a:lnTo>
                    <a:pt x="17068" y="7797"/>
                  </a:lnTo>
                  <a:lnTo>
                    <a:pt x="18656" y="7848"/>
                  </a:lnTo>
                  <a:lnTo>
                    <a:pt x="14312" y="4965"/>
                  </a:lnTo>
                  <a:lnTo>
                    <a:pt x="9829" y="2387"/>
                  </a:lnTo>
                  <a:lnTo>
                    <a:pt x="5334" y="279"/>
                  </a:lnTo>
                  <a:lnTo>
                    <a:pt x="3530" y="114"/>
                  </a:lnTo>
                  <a:lnTo>
                    <a:pt x="1765" y="25"/>
                  </a:lnTo>
                  <a:lnTo>
                    <a:pt x="0" y="0"/>
                  </a:lnTo>
                  <a:close/>
                </a:path>
              </a:pathLst>
            </a:custGeom>
            <a:solidFill>
              <a:srgbClr val="F5CC2D"/>
            </a:solidFill>
          </p:spPr>
          <p:txBody>
            <a:bodyPr wrap="square" lIns="0" tIns="0" rIns="0" bIns="0" rtlCol="0"/>
            <a:lstStyle/>
            <a:p>
              <a:endParaRPr/>
            </a:p>
          </p:txBody>
        </p:sp>
        <p:sp>
          <p:nvSpPr>
            <p:cNvPr id="11340" name="object 11340"/>
            <p:cNvSpPr/>
            <p:nvPr/>
          </p:nvSpPr>
          <p:spPr>
            <a:xfrm>
              <a:off x="5847130" y="8452131"/>
              <a:ext cx="5080" cy="18415"/>
            </a:xfrm>
            <a:custGeom>
              <a:avLst/>
              <a:gdLst/>
              <a:ahLst/>
              <a:cxnLst/>
              <a:rect l="l" t="t" r="r" b="b"/>
              <a:pathLst>
                <a:path w="5079" h="18415">
                  <a:moveTo>
                    <a:pt x="0" y="0"/>
                  </a:moveTo>
                  <a:lnTo>
                    <a:pt x="0" y="17803"/>
                  </a:lnTo>
                  <a:lnTo>
                    <a:pt x="4775" y="17803"/>
                  </a:lnTo>
                  <a:lnTo>
                    <a:pt x="4775" y="2705"/>
                  </a:lnTo>
                  <a:lnTo>
                    <a:pt x="0" y="0"/>
                  </a:lnTo>
                  <a:close/>
                </a:path>
              </a:pathLst>
            </a:custGeom>
            <a:solidFill>
              <a:srgbClr val="F5CE37"/>
            </a:solidFill>
          </p:spPr>
          <p:txBody>
            <a:bodyPr wrap="square" lIns="0" tIns="0" rIns="0" bIns="0" rtlCol="0"/>
            <a:lstStyle/>
            <a:p>
              <a:endParaRPr/>
            </a:p>
          </p:txBody>
        </p:sp>
        <p:sp>
          <p:nvSpPr>
            <p:cNvPr id="11341" name="object 11341"/>
            <p:cNvSpPr/>
            <p:nvPr/>
          </p:nvSpPr>
          <p:spPr>
            <a:xfrm>
              <a:off x="5838583" y="8449665"/>
              <a:ext cx="13335" cy="7620"/>
            </a:xfrm>
            <a:custGeom>
              <a:avLst/>
              <a:gdLst/>
              <a:ahLst/>
              <a:cxnLst/>
              <a:rect l="l" t="t" r="r" b="b"/>
              <a:pathLst>
                <a:path w="13335" h="7620">
                  <a:moveTo>
                    <a:pt x="13322" y="7569"/>
                  </a:moveTo>
                  <a:lnTo>
                    <a:pt x="8978" y="4686"/>
                  </a:lnTo>
                  <a:lnTo>
                    <a:pt x="4495" y="2108"/>
                  </a:lnTo>
                  <a:lnTo>
                    <a:pt x="0" y="0"/>
                  </a:lnTo>
                </a:path>
              </a:pathLst>
            </a:custGeom>
            <a:ln w="25400">
              <a:solidFill>
                <a:srgbClr val="F4CA25"/>
              </a:solidFill>
            </a:ln>
          </p:spPr>
          <p:txBody>
            <a:bodyPr wrap="square" lIns="0" tIns="0" rIns="0" bIns="0" rtlCol="0"/>
            <a:lstStyle/>
            <a:p>
              <a:endParaRPr/>
            </a:p>
          </p:txBody>
        </p:sp>
        <p:sp>
          <p:nvSpPr>
            <p:cNvPr id="11342" name="object 11342"/>
            <p:cNvSpPr/>
            <p:nvPr/>
          </p:nvSpPr>
          <p:spPr>
            <a:xfrm>
              <a:off x="5833249" y="8449386"/>
              <a:ext cx="5715" cy="635"/>
            </a:xfrm>
            <a:custGeom>
              <a:avLst/>
              <a:gdLst/>
              <a:ahLst/>
              <a:cxnLst/>
              <a:rect l="l" t="t" r="r" b="b"/>
              <a:pathLst>
                <a:path w="5714" h="634">
                  <a:moveTo>
                    <a:pt x="5334" y="279"/>
                  </a:moveTo>
                  <a:lnTo>
                    <a:pt x="0" y="0"/>
                  </a:lnTo>
                </a:path>
              </a:pathLst>
            </a:custGeom>
            <a:ln w="25400">
              <a:solidFill>
                <a:srgbClr val="F4CA24"/>
              </a:solidFill>
            </a:ln>
          </p:spPr>
          <p:txBody>
            <a:bodyPr wrap="square" lIns="0" tIns="0" rIns="0" bIns="0" rtlCol="0"/>
            <a:lstStyle/>
            <a:p>
              <a:endParaRPr/>
            </a:p>
          </p:txBody>
        </p:sp>
        <p:sp>
          <p:nvSpPr>
            <p:cNvPr id="11343" name="object 11343"/>
            <p:cNvSpPr/>
            <p:nvPr/>
          </p:nvSpPr>
          <p:spPr>
            <a:xfrm>
              <a:off x="5833249" y="8449386"/>
              <a:ext cx="13970" cy="8255"/>
            </a:xfrm>
            <a:custGeom>
              <a:avLst/>
              <a:gdLst/>
              <a:ahLst/>
              <a:cxnLst/>
              <a:rect l="l" t="t" r="r" b="b"/>
              <a:pathLst>
                <a:path w="13970" h="8254">
                  <a:moveTo>
                    <a:pt x="0" y="0"/>
                  </a:moveTo>
                  <a:lnTo>
                    <a:pt x="4686" y="2197"/>
                  </a:lnTo>
                  <a:lnTo>
                    <a:pt x="9359" y="4864"/>
                  </a:lnTo>
                  <a:lnTo>
                    <a:pt x="13881" y="7835"/>
                  </a:lnTo>
                </a:path>
              </a:pathLst>
            </a:custGeom>
            <a:ln w="25400">
              <a:solidFill>
                <a:srgbClr val="F5CD36"/>
              </a:solidFill>
            </a:ln>
          </p:spPr>
          <p:txBody>
            <a:bodyPr wrap="square" lIns="0" tIns="0" rIns="0" bIns="0" rtlCol="0"/>
            <a:lstStyle/>
            <a:p>
              <a:endParaRPr/>
            </a:p>
          </p:txBody>
        </p:sp>
        <p:sp>
          <p:nvSpPr>
            <p:cNvPr id="11344" name="object 11344"/>
            <p:cNvSpPr/>
            <p:nvPr/>
          </p:nvSpPr>
          <p:spPr>
            <a:xfrm>
              <a:off x="5819089" y="8444319"/>
              <a:ext cx="19685" cy="5715"/>
            </a:xfrm>
            <a:custGeom>
              <a:avLst/>
              <a:gdLst/>
              <a:ahLst/>
              <a:cxnLst/>
              <a:rect l="l" t="t" r="r" b="b"/>
              <a:pathLst>
                <a:path w="19685" h="5715">
                  <a:moveTo>
                    <a:pt x="0" y="0"/>
                  </a:moveTo>
                  <a:lnTo>
                    <a:pt x="4711" y="1117"/>
                  </a:lnTo>
                  <a:lnTo>
                    <a:pt x="9448" y="2857"/>
                  </a:lnTo>
                  <a:lnTo>
                    <a:pt x="14160" y="5067"/>
                  </a:lnTo>
                  <a:lnTo>
                    <a:pt x="15925" y="5092"/>
                  </a:lnTo>
                  <a:lnTo>
                    <a:pt x="17691" y="5181"/>
                  </a:lnTo>
                  <a:lnTo>
                    <a:pt x="19494" y="5346"/>
                  </a:lnTo>
                  <a:lnTo>
                    <a:pt x="14985" y="3238"/>
                  </a:lnTo>
                  <a:lnTo>
                    <a:pt x="10464" y="1612"/>
                  </a:lnTo>
                  <a:lnTo>
                    <a:pt x="6019" y="647"/>
                  </a:lnTo>
                  <a:lnTo>
                    <a:pt x="4000" y="355"/>
                  </a:lnTo>
                  <a:lnTo>
                    <a:pt x="1993" y="139"/>
                  </a:lnTo>
                  <a:lnTo>
                    <a:pt x="0" y="0"/>
                  </a:lnTo>
                  <a:close/>
                </a:path>
              </a:pathLst>
            </a:custGeom>
            <a:solidFill>
              <a:srgbClr val="F4C91C"/>
            </a:solidFill>
          </p:spPr>
          <p:txBody>
            <a:bodyPr wrap="square" lIns="0" tIns="0" rIns="0" bIns="0" rtlCol="0"/>
            <a:lstStyle/>
            <a:p>
              <a:endParaRPr/>
            </a:p>
          </p:txBody>
        </p:sp>
        <p:sp>
          <p:nvSpPr>
            <p:cNvPr id="11345" name="object 11345"/>
            <p:cNvSpPr/>
            <p:nvPr/>
          </p:nvSpPr>
          <p:spPr>
            <a:xfrm>
              <a:off x="5833249" y="8449386"/>
              <a:ext cx="5715" cy="635"/>
            </a:xfrm>
            <a:custGeom>
              <a:avLst/>
              <a:gdLst/>
              <a:ahLst/>
              <a:cxnLst/>
              <a:rect l="l" t="t" r="r" b="b"/>
              <a:pathLst>
                <a:path w="5714" h="634">
                  <a:moveTo>
                    <a:pt x="0" y="0"/>
                  </a:moveTo>
                  <a:lnTo>
                    <a:pt x="5334" y="279"/>
                  </a:lnTo>
                </a:path>
              </a:pathLst>
            </a:custGeom>
            <a:ln w="25400">
              <a:solidFill>
                <a:srgbClr val="F4CA24"/>
              </a:solidFill>
            </a:ln>
          </p:spPr>
          <p:txBody>
            <a:bodyPr wrap="square" lIns="0" tIns="0" rIns="0" bIns="0" rtlCol="0"/>
            <a:lstStyle/>
            <a:p>
              <a:endParaRPr/>
            </a:p>
          </p:txBody>
        </p:sp>
        <p:sp>
          <p:nvSpPr>
            <p:cNvPr id="11346" name="object 11346"/>
            <p:cNvSpPr/>
            <p:nvPr/>
          </p:nvSpPr>
          <p:spPr>
            <a:xfrm>
              <a:off x="5825108" y="8444966"/>
              <a:ext cx="13970" cy="5080"/>
            </a:xfrm>
            <a:custGeom>
              <a:avLst/>
              <a:gdLst/>
              <a:ahLst/>
              <a:cxnLst/>
              <a:rect l="l" t="t" r="r" b="b"/>
              <a:pathLst>
                <a:path w="13970" h="5079">
                  <a:moveTo>
                    <a:pt x="13474" y="4699"/>
                  </a:moveTo>
                  <a:lnTo>
                    <a:pt x="8966" y="2590"/>
                  </a:lnTo>
                  <a:lnTo>
                    <a:pt x="4444" y="965"/>
                  </a:lnTo>
                  <a:lnTo>
                    <a:pt x="0" y="0"/>
                  </a:lnTo>
                </a:path>
              </a:pathLst>
            </a:custGeom>
            <a:ln w="25400">
              <a:solidFill>
                <a:srgbClr val="F4C819"/>
              </a:solidFill>
            </a:ln>
          </p:spPr>
          <p:txBody>
            <a:bodyPr wrap="square" lIns="0" tIns="0" rIns="0" bIns="0" rtlCol="0"/>
            <a:lstStyle/>
            <a:p>
              <a:endParaRPr/>
            </a:p>
          </p:txBody>
        </p:sp>
        <p:sp>
          <p:nvSpPr>
            <p:cNvPr id="11347" name="object 11347"/>
            <p:cNvSpPr/>
            <p:nvPr/>
          </p:nvSpPr>
          <p:spPr>
            <a:xfrm>
              <a:off x="5819089" y="8444319"/>
              <a:ext cx="6350" cy="1270"/>
            </a:xfrm>
            <a:custGeom>
              <a:avLst/>
              <a:gdLst/>
              <a:ahLst/>
              <a:cxnLst/>
              <a:rect l="l" t="t" r="r" b="b"/>
              <a:pathLst>
                <a:path w="6350" h="1270">
                  <a:moveTo>
                    <a:pt x="6019" y="647"/>
                  </a:moveTo>
                  <a:lnTo>
                    <a:pt x="0" y="0"/>
                  </a:lnTo>
                </a:path>
              </a:pathLst>
            </a:custGeom>
            <a:ln w="25400">
              <a:solidFill>
                <a:srgbClr val="F4C813"/>
              </a:solidFill>
            </a:ln>
          </p:spPr>
          <p:txBody>
            <a:bodyPr wrap="square" lIns="0" tIns="0" rIns="0" bIns="0" rtlCol="0"/>
            <a:lstStyle/>
            <a:p>
              <a:endParaRPr/>
            </a:p>
          </p:txBody>
        </p:sp>
        <p:sp>
          <p:nvSpPr>
            <p:cNvPr id="11348" name="object 11348"/>
            <p:cNvSpPr/>
            <p:nvPr/>
          </p:nvSpPr>
          <p:spPr>
            <a:xfrm>
              <a:off x="5819089" y="8444319"/>
              <a:ext cx="14604" cy="5080"/>
            </a:xfrm>
            <a:custGeom>
              <a:avLst/>
              <a:gdLst/>
              <a:ahLst/>
              <a:cxnLst/>
              <a:rect l="l" t="t" r="r" b="b"/>
              <a:pathLst>
                <a:path w="14604" h="5079">
                  <a:moveTo>
                    <a:pt x="0" y="0"/>
                  </a:moveTo>
                  <a:lnTo>
                    <a:pt x="4711" y="1117"/>
                  </a:lnTo>
                  <a:lnTo>
                    <a:pt x="9448" y="2857"/>
                  </a:lnTo>
                  <a:lnTo>
                    <a:pt x="14160" y="5067"/>
                  </a:lnTo>
                </a:path>
              </a:pathLst>
            </a:custGeom>
            <a:ln w="25399">
              <a:solidFill>
                <a:srgbClr val="F4C91F"/>
              </a:solidFill>
            </a:ln>
          </p:spPr>
          <p:txBody>
            <a:bodyPr wrap="square" lIns="0" tIns="0" rIns="0" bIns="0" rtlCol="0"/>
            <a:lstStyle/>
            <a:p>
              <a:endParaRPr/>
            </a:p>
          </p:txBody>
        </p:sp>
        <p:sp>
          <p:nvSpPr>
            <p:cNvPr id="11349" name="object 11349"/>
            <p:cNvSpPr/>
            <p:nvPr/>
          </p:nvSpPr>
          <p:spPr>
            <a:xfrm>
              <a:off x="5838583" y="8449665"/>
              <a:ext cx="18415" cy="8255"/>
            </a:xfrm>
            <a:custGeom>
              <a:avLst/>
              <a:gdLst/>
              <a:ahLst/>
              <a:cxnLst/>
              <a:rect l="l" t="t" r="r" b="b"/>
              <a:pathLst>
                <a:path w="18414" h="8254">
                  <a:moveTo>
                    <a:pt x="0" y="0"/>
                  </a:moveTo>
                  <a:lnTo>
                    <a:pt x="4495" y="2108"/>
                  </a:lnTo>
                  <a:lnTo>
                    <a:pt x="8978" y="4686"/>
                  </a:lnTo>
                  <a:lnTo>
                    <a:pt x="13322" y="7569"/>
                  </a:lnTo>
                  <a:lnTo>
                    <a:pt x="16471" y="7696"/>
                  </a:lnTo>
                  <a:lnTo>
                    <a:pt x="18025" y="7835"/>
                  </a:lnTo>
                  <a:lnTo>
                    <a:pt x="5511" y="749"/>
                  </a:lnTo>
                  <a:lnTo>
                    <a:pt x="3632" y="406"/>
                  </a:lnTo>
                  <a:lnTo>
                    <a:pt x="1803" y="165"/>
                  </a:lnTo>
                  <a:lnTo>
                    <a:pt x="0" y="0"/>
                  </a:lnTo>
                  <a:close/>
                </a:path>
              </a:pathLst>
            </a:custGeom>
            <a:solidFill>
              <a:srgbClr val="F4C91C"/>
            </a:solidFill>
          </p:spPr>
          <p:txBody>
            <a:bodyPr wrap="square" lIns="0" tIns="0" rIns="0" bIns="0" rtlCol="0"/>
            <a:lstStyle/>
            <a:p>
              <a:endParaRPr/>
            </a:p>
          </p:txBody>
        </p:sp>
        <p:sp>
          <p:nvSpPr>
            <p:cNvPr id="11350" name="object 11350"/>
            <p:cNvSpPr/>
            <p:nvPr/>
          </p:nvSpPr>
          <p:spPr>
            <a:xfrm>
              <a:off x="5851906" y="8457234"/>
              <a:ext cx="5080" cy="635"/>
            </a:xfrm>
            <a:custGeom>
              <a:avLst/>
              <a:gdLst/>
              <a:ahLst/>
              <a:cxnLst/>
              <a:rect l="l" t="t" r="r" b="b"/>
              <a:pathLst>
                <a:path w="5079" h="634">
                  <a:moveTo>
                    <a:pt x="0" y="0"/>
                  </a:moveTo>
                  <a:lnTo>
                    <a:pt x="4703" y="266"/>
                  </a:lnTo>
                </a:path>
              </a:pathLst>
            </a:custGeom>
            <a:ln w="25400">
              <a:solidFill>
                <a:srgbClr val="F4CA1F"/>
              </a:solidFill>
            </a:ln>
          </p:spPr>
          <p:txBody>
            <a:bodyPr wrap="square" lIns="0" tIns="0" rIns="0" bIns="0" rtlCol="0"/>
            <a:lstStyle/>
            <a:p>
              <a:endParaRPr/>
            </a:p>
          </p:txBody>
        </p:sp>
        <p:sp>
          <p:nvSpPr>
            <p:cNvPr id="11351" name="object 11351"/>
            <p:cNvSpPr/>
            <p:nvPr/>
          </p:nvSpPr>
          <p:spPr>
            <a:xfrm>
              <a:off x="5844095" y="8450415"/>
              <a:ext cx="5715" cy="3175"/>
            </a:xfrm>
            <a:custGeom>
              <a:avLst/>
              <a:gdLst/>
              <a:ahLst/>
              <a:cxnLst/>
              <a:rect l="l" t="t" r="r" b="b"/>
              <a:pathLst>
                <a:path w="5714" h="3175">
                  <a:moveTo>
                    <a:pt x="5345" y="3025"/>
                  </a:moveTo>
                  <a:lnTo>
                    <a:pt x="0" y="0"/>
                  </a:lnTo>
                </a:path>
              </a:pathLst>
            </a:custGeom>
            <a:ln w="25400">
              <a:solidFill>
                <a:srgbClr val="F4C813"/>
              </a:solidFill>
            </a:ln>
          </p:spPr>
          <p:txBody>
            <a:bodyPr wrap="square" lIns="0" tIns="0" rIns="0" bIns="0" rtlCol="0"/>
            <a:lstStyle/>
            <a:p>
              <a:endParaRPr/>
            </a:p>
          </p:txBody>
        </p:sp>
        <p:sp>
          <p:nvSpPr>
            <p:cNvPr id="11352" name="object 11352"/>
            <p:cNvSpPr/>
            <p:nvPr/>
          </p:nvSpPr>
          <p:spPr>
            <a:xfrm>
              <a:off x="5838583" y="8449665"/>
              <a:ext cx="5715" cy="1270"/>
            </a:xfrm>
            <a:custGeom>
              <a:avLst/>
              <a:gdLst/>
              <a:ahLst/>
              <a:cxnLst/>
              <a:rect l="l" t="t" r="r" b="b"/>
              <a:pathLst>
                <a:path w="5714" h="1270">
                  <a:moveTo>
                    <a:pt x="5511" y="749"/>
                  </a:moveTo>
                  <a:lnTo>
                    <a:pt x="0" y="0"/>
                  </a:lnTo>
                </a:path>
              </a:pathLst>
            </a:custGeom>
            <a:ln w="25399">
              <a:solidFill>
                <a:srgbClr val="F4C819"/>
              </a:solidFill>
            </a:ln>
          </p:spPr>
          <p:txBody>
            <a:bodyPr wrap="square" lIns="0" tIns="0" rIns="0" bIns="0" rtlCol="0"/>
            <a:lstStyle/>
            <a:p>
              <a:endParaRPr/>
            </a:p>
          </p:txBody>
        </p:sp>
        <p:sp>
          <p:nvSpPr>
            <p:cNvPr id="11353" name="object 11353"/>
            <p:cNvSpPr/>
            <p:nvPr/>
          </p:nvSpPr>
          <p:spPr>
            <a:xfrm>
              <a:off x="5838583" y="8449665"/>
              <a:ext cx="13335" cy="7620"/>
            </a:xfrm>
            <a:custGeom>
              <a:avLst/>
              <a:gdLst/>
              <a:ahLst/>
              <a:cxnLst/>
              <a:rect l="l" t="t" r="r" b="b"/>
              <a:pathLst>
                <a:path w="13335" h="7620">
                  <a:moveTo>
                    <a:pt x="0" y="0"/>
                  </a:moveTo>
                  <a:lnTo>
                    <a:pt x="4495" y="2108"/>
                  </a:lnTo>
                  <a:lnTo>
                    <a:pt x="8978" y="4686"/>
                  </a:lnTo>
                  <a:lnTo>
                    <a:pt x="13322" y="7569"/>
                  </a:lnTo>
                </a:path>
              </a:pathLst>
            </a:custGeom>
            <a:ln w="25400">
              <a:solidFill>
                <a:srgbClr val="F4CA25"/>
              </a:solidFill>
            </a:ln>
          </p:spPr>
          <p:txBody>
            <a:bodyPr wrap="square" lIns="0" tIns="0" rIns="0" bIns="0" rtlCol="0"/>
            <a:lstStyle/>
            <a:p>
              <a:endParaRPr/>
            </a:p>
          </p:txBody>
        </p:sp>
        <p:sp>
          <p:nvSpPr>
            <p:cNvPr id="11354" name="object 11354"/>
            <p:cNvSpPr/>
            <p:nvPr/>
          </p:nvSpPr>
          <p:spPr>
            <a:xfrm>
              <a:off x="5825108" y="8444966"/>
              <a:ext cx="19050" cy="5715"/>
            </a:xfrm>
            <a:custGeom>
              <a:avLst/>
              <a:gdLst/>
              <a:ahLst/>
              <a:cxnLst/>
              <a:rect l="l" t="t" r="r" b="b"/>
              <a:pathLst>
                <a:path w="19050" h="5715">
                  <a:moveTo>
                    <a:pt x="0" y="0"/>
                  </a:moveTo>
                  <a:lnTo>
                    <a:pt x="4444" y="965"/>
                  </a:lnTo>
                  <a:lnTo>
                    <a:pt x="8966" y="2590"/>
                  </a:lnTo>
                  <a:lnTo>
                    <a:pt x="13474" y="4699"/>
                  </a:lnTo>
                  <a:lnTo>
                    <a:pt x="15278" y="4864"/>
                  </a:lnTo>
                  <a:lnTo>
                    <a:pt x="17106" y="5105"/>
                  </a:lnTo>
                  <a:lnTo>
                    <a:pt x="18986" y="5448"/>
                  </a:lnTo>
                  <a:lnTo>
                    <a:pt x="6070" y="1066"/>
                  </a:lnTo>
                  <a:lnTo>
                    <a:pt x="4038" y="635"/>
                  </a:lnTo>
                  <a:lnTo>
                    <a:pt x="2006" y="266"/>
                  </a:lnTo>
                  <a:lnTo>
                    <a:pt x="0" y="0"/>
                  </a:lnTo>
                  <a:close/>
                </a:path>
              </a:pathLst>
            </a:custGeom>
            <a:solidFill>
              <a:srgbClr val="F4C816"/>
            </a:solidFill>
          </p:spPr>
          <p:txBody>
            <a:bodyPr wrap="square" lIns="0" tIns="0" rIns="0" bIns="0" rtlCol="0"/>
            <a:lstStyle/>
            <a:p>
              <a:endParaRPr/>
            </a:p>
          </p:txBody>
        </p:sp>
        <p:sp>
          <p:nvSpPr>
            <p:cNvPr id="11355" name="object 11355"/>
            <p:cNvSpPr/>
            <p:nvPr/>
          </p:nvSpPr>
          <p:spPr>
            <a:xfrm>
              <a:off x="5838583" y="8449665"/>
              <a:ext cx="5715" cy="1270"/>
            </a:xfrm>
            <a:custGeom>
              <a:avLst/>
              <a:gdLst/>
              <a:ahLst/>
              <a:cxnLst/>
              <a:rect l="l" t="t" r="r" b="b"/>
              <a:pathLst>
                <a:path w="5714" h="1270">
                  <a:moveTo>
                    <a:pt x="0" y="0"/>
                  </a:moveTo>
                  <a:lnTo>
                    <a:pt x="5511" y="749"/>
                  </a:lnTo>
                </a:path>
              </a:pathLst>
            </a:custGeom>
            <a:ln w="25399">
              <a:solidFill>
                <a:srgbClr val="F4C819"/>
              </a:solidFill>
            </a:ln>
          </p:spPr>
          <p:txBody>
            <a:bodyPr wrap="square" lIns="0" tIns="0" rIns="0" bIns="0" rtlCol="0"/>
            <a:lstStyle/>
            <a:p>
              <a:endParaRPr/>
            </a:p>
          </p:txBody>
        </p:sp>
        <p:sp>
          <p:nvSpPr>
            <p:cNvPr id="11356" name="object 11356"/>
            <p:cNvSpPr/>
            <p:nvPr/>
          </p:nvSpPr>
          <p:spPr>
            <a:xfrm>
              <a:off x="5825108" y="8444966"/>
              <a:ext cx="19050" cy="5715"/>
            </a:xfrm>
            <a:custGeom>
              <a:avLst/>
              <a:gdLst/>
              <a:ahLst/>
              <a:cxnLst/>
              <a:rect l="l" t="t" r="r" b="b"/>
              <a:pathLst>
                <a:path w="19050" h="5715">
                  <a:moveTo>
                    <a:pt x="18986" y="5448"/>
                  </a:moveTo>
                  <a:lnTo>
                    <a:pt x="18971" y="5441"/>
                  </a:lnTo>
                </a:path>
                <a:path w="19050" h="5715">
                  <a:moveTo>
                    <a:pt x="6166" y="1086"/>
                  </a:moveTo>
                  <a:lnTo>
                    <a:pt x="6070" y="1066"/>
                  </a:lnTo>
                </a:path>
                <a:path w="19050" h="5715">
                  <a:moveTo>
                    <a:pt x="6070" y="1066"/>
                  </a:moveTo>
                  <a:lnTo>
                    <a:pt x="0" y="0"/>
                  </a:lnTo>
                </a:path>
              </a:pathLst>
            </a:custGeom>
            <a:ln w="25400">
              <a:solidFill>
                <a:srgbClr val="F4C813"/>
              </a:solidFill>
            </a:ln>
          </p:spPr>
          <p:txBody>
            <a:bodyPr wrap="square" lIns="0" tIns="0" rIns="0" bIns="0" rtlCol="0"/>
            <a:lstStyle/>
            <a:p>
              <a:endParaRPr/>
            </a:p>
          </p:txBody>
        </p:sp>
        <p:sp>
          <p:nvSpPr>
            <p:cNvPr id="11357" name="object 11357"/>
            <p:cNvSpPr/>
            <p:nvPr/>
          </p:nvSpPr>
          <p:spPr>
            <a:xfrm>
              <a:off x="5825108" y="8444966"/>
              <a:ext cx="13970" cy="5080"/>
            </a:xfrm>
            <a:custGeom>
              <a:avLst/>
              <a:gdLst/>
              <a:ahLst/>
              <a:cxnLst/>
              <a:rect l="l" t="t" r="r" b="b"/>
              <a:pathLst>
                <a:path w="13970" h="5079">
                  <a:moveTo>
                    <a:pt x="0" y="0"/>
                  </a:moveTo>
                  <a:lnTo>
                    <a:pt x="4444" y="965"/>
                  </a:lnTo>
                  <a:lnTo>
                    <a:pt x="8966" y="2590"/>
                  </a:lnTo>
                  <a:lnTo>
                    <a:pt x="13474" y="4699"/>
                  </a:lnTo>
                </a:path>
              </a:pathLst>
            </a:custGeom>
            <a:ln w="25400">
              <a:solidFill>
                <a:srgbClr val="F4C819"/>
              </a:solidFill>
            </a:ln>
          </p:spPr>
          <p:txBody>
            <a:bodyPr wrap="square" lIns="0" tIns="0" rIns="0" bIns="0" rtlCol="0"/>
            <a:lstStyle/>
            <a:p>
              <a:endParaRPr/>
            </a:p>
          </p:txBody>
        </p:sp>
        <p:pic>
          <p:nvPicPr>
            <p:cNvPr id="11358" name="object 11358"/>
            <p:cNvPicPr/>
            <p:nvPr/>
          </p:nvPicPr>
          <p:blipFill>
            <a:blip r:embed="rId78" cstate="print"/>
            <a:stretch>
              <a:fillRect/>
            </a:stretch>
          </p:blipFill>
          <p:spPr>
            <a:xfrm>
              <a:off x="5744806" y="8444090"/>
              <a:ext cx="325793" cy="335610"/>
            </a:xfrm>
            <a:prstGeom prst="rect">
              <a:avLst/>
            </a:prstGeom>
          </p:spPr>
        </p:pic>
        <p:pic>
          <p:nvPicPr>
            <p:cNvPr id="11359" name="object 11359"/>
            <p:cNvPicPr/>
            <p:nvPr/>
          </p:nvPicPr>
          <p:blipFill>
            <a:blip r:embed="rId79" cstate="print"/>
            <a:stretch>
              <a:fillRect/>
            </a:stretch>
          </p:blipFill>
          <p:spPr>
            <a:xfrm>
              <a:off x="5735688" y="8461857"/>
              <a:ext cx="166560" cy="146494"/>
            </a:xfrm>
            <a:prstGeom prst="rect">
              <a:avLst/>
            </a:prstGeom>
          </p:spPr>
        </p:pic>
        <p:sp>
          <p:nvSpPr>
            <p:cNvPr id="11360" name="object 11360"/>
            <p:cNvSpPr/>
            <p:nvPr/>
          </p:nvSpPr>
          <p:spPr>
            <a:xfrm>
              <a:off x="6086144" y="8819896"/>
              <a:ext cx="17780" cy="15875"/>
            </a:xfrm>
            <a:custGeom>
              <a:avLst/>
              <a:gdLst/>
              <a:ahLst/>
              <a:cxnLst/>
              <a:rect l="l" t="t" r="r" b="b"/>
              <a:pathLst>
                <a:path w="17779" h="15875">
                  <a:moveTo>
                    <a:pt x="0" y="0"/>
                  </a:moveTo>
                  <a:lnTo>
                    <a:pt x="17729" y="15595"/>
                  </a:lnTo>
                  <a:lnTo>
                    <a:pt x="13220" y="12445"/>
                  </a:lnTo>
                  <a:lnTo>
                    <a:pt x="9525" y="7746"/>
                  </a:lnTo>
                  <a:lnTo>
                    <a:pt x="6438" y="1854"/>
                  </a:lnTo>
                  <a:lnTo>
                    <a:pt x="4241" y="1384"/>
                  </a:lnTo>
                  <a:lnTo>
                    <a:pt x="2095" y="761"/>
                  </a:lnTo>
                  <a:lnTo>
                    <a:pt x="0" y="0"/>
                  </a:lnTo>
                  <a:close/>
                </a:path>
              </a:pathLst>
            </a:custGeom>
            <a:solidFill>
              <a:srgbClr val="F6B435"/>
            </a:solidFill>
          </p:spPr>
          <p:txBody>
            <a:bodyPr wrap="square" lIns="0" tIns="0" rIns="0" bIns="0" rtlCol="0"/>
            <a:lstStyle/>
            <a:p>
              <a:endParaRPr/>
            </a:p>
          </p:txBody>
        </p:sp>
        <p:sp>
          <p:nvSpPr>
            <p:cNvPr id="11361" name="object 11361"/>
            <p:cNvSpPr/>
            <p:nvPr/>
          </p:nvSpPr>
          <p:spPr>
            <a:xfrm>
              <a:off x="6086144" y="8819896"/>
              <a:ext cx="12700" cy="13335"/>
            </a:xfrm>
            <a:custGeom>
              <a:avLst/>
              <a:gdLst/>
              <a:ahLst/>
              <a:cxnLst/>
              <a:rect l="l" t="t" r="r" b="b"/>
              <a:pathLst>
                <a:path w="12700" h="13334">
                  <a:moveTo>
                    <a:pt x="12344" y="13144"/>
                  </a:moveTo>
                  <a:lnTo>
                    <a:pt x="7620" y="10388"/>
                  </a:lnTo>
                  <a:lnTo>
                    <a:pt x="3429" y="6146"/>
                  </a:lnTo>
                  <a:lnTo>
                    <a:pt x="0" y="0"/>
                  </a:lnTo>
                </a:path>
              </a:pathLst>
            </a:custGeom>
            <a:ln w="25400">
              <a:solidFill>
                <a:srgbClr val="F5B335"/>
              </a:solidFill>
            </a:ln>
          </p:spPr>
          <p:txBody>
            <a:bodyPr wrap="square" lIns="0" tIns="0" rIns="0" bIns="0" rtlCol="0"/>
            <a:lstStyle/>
            <a:p>
              <a:endParaRPr/>
            </a:p>
          </p:txBody>
        </p:sp>
        <p:sp>
          <p:nvSpPr>
            <p:cNvPr id="11362" name="object 11362"/>
            <p:cNvSpPr/>
            <p:nvPr/>
          </p:nvSpPr>
          <p:spPr>
            <a:xfrm>
              <a:off x="6086144" y="8819896"/>
              <a:ext cx="6985" cy="1905"/>
            </a:xfrm>
            <a:custGeom>
              <a:avLst/>
              <a:gdLst/>
              <a:ahLst/>
              <a:cxnLst/>
              <a:rect l="l" t="t" r="r" b="b"/>
              <a:pathLst>
                <a:path w="6985" h="1904">
                  <a:moveTo>
                    <a:pt x="0" y="0"/>
                  </a:moveTo>
                  <a:lnTo>
                    <a:pt x="6438" y="1854"/>
                  </a:lnTo>
                </a:path>
              </a:pathLst>
            </a:custGeom>
            <a:ln w="25400">
              <a:solidFill>
                <a:srgbClr val="F7B936"/>
              </a:solidFill>
            </a:ln>
          </p:spPr>
          <p:txBody>
            <a:bodyPr wrap="square" lIns="0" tIns="0" rIns="0" bIns="0" rtlCol="0"/>
            <a:lstStyle/>
            <a:p>
              <a:endParaRPr/>
            </a:p>
          </p:txBody>
        </p:sp>
        <p:sp>
          <p:nvSpPr>
            <p:cNvPr id="11363" name="object 11363"/>
            <p:cNvSpPr/>
            <p:nvPr/>
          </p:nvSpPr>
          <p:spPr>
            <a:xfrm>
              <a:off x="6092583" y="8821750"/>
              <a:ext cx="11430" cy="13970"/>
            </a:xfrm>
            <a:custGeom>
              <a:avLst/>
              <a:gdLst/>
              <a:ahLst/>
              <a:cxnLst/>
              <a:rect l="l" t="t" r="r" b="b"/>
              <a:pathLst>
                <a:path w="11429" h="13970">
                  <a:moveTo>
                    <a:pt x="0" y="0"/>
                  </a:moveTo>
                  <a:lnTo>
                    <a:pt x="3086" y="5892"/>
                  </a:lnTo>
                  <a:lnTo>
                    <a:pt x="6781" y="10591"/>
                  </a:lnTo>
                  <a:lnTo>
                    <a:pt x="11290" y="13741"/>
                  </a:lnTo>
                </a:path>
              </a:pathLst>
            </a:custGeom>
            <a:ln w="25400">
              <a:solidFill>
                <a:srgbClr val="F7B635"/>
              </a:solidFill>
            </a:ln>
          </p:spPr>
          <p:txBody>
            <a:bodyPr wrap="square" lIns="0" tIns="0" rIns="0" bIns="0" rtlCol="0"/>
            <a:lstStyle/>
            <a:p>
              <a:endParaRPr/>
            </a:p>
          </p:txBody>
        </p:sp>
        <p:sp>
          <p:nvSpPr>
            <p:cNvPr id="11364" name="object 11364"/>
            <p:cNvSpPr/>
            <p:nvPr/>
          </p:nvSpPr>
          <p:spPr>
            <a:xfrm>
              <a:off x="6098489" y="8833040"/>
              <a:ext cx="5715" cy="2540"/>
            </a:xfrm>
            <a:custGeom>
              <a:avLst/>
              <a:gdLst/>
              <a:ahLst/>
              <a:cxnLst/>
              <a:rect l="l" t="t" r="r" b="b"/>
              <a:pathLst>
                <a:path w="5714" h="2540">
                  <a:moveTo>
                    <a:pt x="5384" y="2451"/>
                  </a:moveTo>
                  <a:lnTo>
                    <a:pt x="0" y="0"/>
                  </a:lnTo>
                </a:path>
              </a:pathLst>
            </a:custGeom>
            <a:ln w="25400">
              <a:solidFill>
                <a:srgbClr val="F5B034"/>
              </a:solidFill>
            </a:ln>
          </p:spPr>
          <p:txBody>
            <a:bodyPr wrap="square" lIns="0" tIns="0" rIns="0" bIns="0" rtlCol="0"/>
            <a:lstStyle/>
            <a:p>
              <a:endParaRPr/>
            </a:p>
          </p:txBody>
        </p:sp>
        <p:sp>
          <p:nvSpPr>
            <p:cNvPr id="11365" name="object 11365"/>
            <p:cNvSpPr/>
            <p:nvPr/>
          </p:nvSpPr>
          <p:spPr>
            <a:xfrm>
              <a:off x="6092583" y="8821750"/>
              <a:ext cx="17145" cy="15240"/>
            </a:xfrm>
            <a:custGeom>
              <a:avLst/>
              <a:gdLst/>
              <a:ahLst/>
              <a:cxnLst/>
              <a:rect l="l" t="t" r="r" b="b"/>
              <a:pathLst>
                <a:path w="17145" h="15240">
                  <a:moveTo>
                    <a:pt x="0" y="0"/>
                  </a:moveTo>
                  <a:lnTo>
                    <a:pt x="17050" y="15133"/>
                  </a:lnTo>
                  <a:lnTo>
                    <a:pt x="12763" y="11607"/>
                  </a:lnTo>
                  <a:lnTo>
                    <a:pt x="9398" y="6705"/>
                  </a:lnTo>
                  <a:lnTo>
                    <a:pt x="6667" y="1054"/>
                  </a:lnTo>
                  <a:lnTo>
                    <a:pt x="4406" y="838"/>
                  </a:lnTo>
                  <a:lnTo>
                    <a:pt x="2184" y="482"/>
                  </a:lnTo>
                  <a:lnTo>
                    <a:pt x="0" y="0"/>
                  </a:lnTo>
                  <a:close/>
                </a:path>
              </a:pathLst>
            </a:custGeom>
            <a:solidFill>
              <a:srgbClr val="F7B835"/>
            </a:solidFill>
          </p:spPr>
          <p:txBody>
            <a:bodyPr wrap="square" lIns="0" tIns="0" rIns="0" bIns="0" rtlCol="0"/>
            <a:lstStyle/>
            <a:p>
              <a:endParaRPr/>
            </a:p>
          </p:txBody>
        </p:sp>
        <p:sp>
          <p:nvSpPr>
            <p:cNvPr id="11366" name="object 11366"/>
            <p:cNvSpPr/>
            <p:nvPr/>
          </p:nvSpPr>
          <p:spPr>
            <a:xfrm>
              <a:off x="6092583" y="8821750"/>
              <a:ext cx="11430" cy="13970"/>
            </a:xfrm>
            <a:custGeom>
              <a:avLst/>
              <a:gdLst/>
              <a:ahLst/>
              <a:cxnLst/>
              <a:rect l="l" t="t" r="r" b="b"/>
              <a:pathLst>
                <a:path w="11429" h="13970">
                  <a:moveTo>
                    <a:pt x="11290" y="13741"/>
                  </a:moveTo>
                  <a:lnTo>
                    <a:pt x="6781" y="10591"/>
                  </a:lnTo>
                  <a:lnTo>
                    <a:pt x="3086" y="5892"/>
                  </a:lnTo>
                  <a:lnTo>
                    <a:pt x="0" y="0"/>
                  </a:lnTo>
                </a:path>
              </a:pathLst>
            </a:custGeom>
            <a:ln w="25400">
              <a:solidFill>
                <a:srgbClr val="F7B635"/>
              </a:solidFill>
            </a:ln>
          </p:spPr>
          <p:txBody>
            <a:bodyPr wrap="square" lIns="0" tIns="0" rIns="0" bIns="0" rtlCol="0"/>
            <a:lstStyle/>
            <a:p>
              <a:endParaRPr/>
            </a:p>
          </p:txBody>
        </p:sp>
        <p:sp>
          <p:nvSpPr>
            <p:cNvPr id="11367" name="object 11367"/>
            <p:cNvSpPr/>
            <p:nvPr/>
          </p:nvSpPr>
          <p:spPr>
            <a:xfrm>
              <a:off x="6092583" y="8821750"/>
              <a:ext cx="6985" cy="1270"/>
            </a:xfrm>
            <a:custGeom>
              <a:avLst/>
              <a:gdLst/>
              <a:ahLst/>
              <a:cxnLst/>
              <a:rect l="l" t="t" r="r" b="b"/>
              <a:pathLst>
                <a:path w="6985" h="1270">
                  <a:moveTo>
                    <a:pt x="0" y="0"/>
                  </a:moveTo>
                  <a:lnTo>
                    <a:pt x="6667" y="1054"/>
                  </a:lnTo>
                </a:path>
              </a:pathLst>
            </a:custGeom>
            <a:ln w="25399">
              <a:solidFill>
                <a:srgbClr val="F9BF36"/>
              </a:solidFill>
            </a:ln>
          </p:spPr>
          <p:txBody>
            <a:bodyPr wrap="square" lIns="0" tIns="0" rIns="0" bIns="0" rtlCol="0"/>
            <a:lstStyle/>
            <a:p>
              <a:endParaRPr/>
            </a:p>
          </p:txBody>
        </p:sp>
        <p:sp>
          <p:nvSpPr>
            <p:cNvPr id="11368" name="object 11368"/>
            <p:cNvSpPr/>
            <p:nvPr/>
          </p:nvSpPr>
          <p:spPr>
            <a:xfrm>
              <a:off x="6099251" y="8822804"/>
              <a:ext cx="10795" cy="14604"/>
            </a:xfrm>
            <a:custGeom>
              <a:avLst/>
              <a:gdLst/>
              <a:ahLst/>
              <a:cxnLst/>
              <a:rect l="l" t="t" r="r" b="b"/>
              <a:pathLst>
                <a:path w="10795" h="14604">
                  <a:moveTo>
                    <a:pt x="0" y="0"/>
                  </a:moveTo>
                  <a:lnTo>
                    <a:pt x="2730" y="5651"/>
                  </a:lnTo>
                  <a:lnTo>
                    <a:pt x="6096" y="10553"/>
                  </a:lnTo>
                  <a:lnTo>
                    <a:pt x="10382" y="14079"/>
                  </a:lnTo>
                </a:path>
              </a:pathLst>
            </a:custGeom>
            <a:ln w="25400">
              <a:solidFill>
                <a:srgbClr val="F7B935"/>
              </a:solidFill>
            </a:ln>
          </p:spPr>
          <p:txBody>
            <a:bodyPr wrap="square" lIns="0" tIns="0" rIns="0" bIns="0" rtlCol="0"/>
            <a:lstStyle/>
            <a:p>
              <a:endParaRPr/>
            </a:p>
          </p:txBody>
        </p:sp>
        <p:sp>
          <p:nvSpPr>
            <p:cNvPr id="11369" name="object 11369"/>
            <p:cNvSpPr/>
            <p:nvPr/>
          </p:nvSpPr>
          <p:spPr>
            <a:xfrm>
              <a:off x="6103874" y="8835491"/>
              <a:ext cx="6350" cy="1905"/>
            </a:xfrm>
            <a:custGeom>
              <a:avLst/>
              <a:gdLst/>
              <a:ahLst/>
              <a:cxnLst/>
              <a:rect l="l" t="t" r="r" b="b"/>
              <a:pathLst>
                <a:path w="6350" h="1904">
                  <a:moveTo>
                    <a:pt x="5721" y="1386"/>
                  </a:moveTo>
                  <a:lnTo>
                    <a:pt x="0" y="0"/>
                  </a:lnTo>
                </a:path>
              </a:pathLst>
            </a:custGeom>
            <a:ln w="25400">
              <a:solidFill>
                <a:srgbClr val="F5B034"/>
              </a:solidFill>
            </a:ln>
          </p:spPr>
          <p:txBody>
            <a:bodyPr wrap="square" lIns="0" tIns="0" rIns="0" bIns="0" rtlCol="0"/>
            <a:lstStyle/>
            <a:p>
              <a:endParaRPr/>
            </a:p>
          </p:txBody>
        </p:sp>
        <p:sp>
          <p:nvSpPr>
            <p:cNvPr id="11370" name="object 11370"/>
            <p:cNvSpPr/>
            <p:nvPr/>
          </p:nvSpPr>
          <p:spPr>
            <a:xfrm>
              <a:off x="6078228" y="8799068"/>
              <a:ext cx="14604" cy="22860"/>
            </a:xfrm>
            <a:custGeom>
              <a:avLst/>
              <a:gdLst/>
              <a:ahLst/>
              <a:cxnLst/>
              <a:rect l="l" t="t" r="r" b="b"/>
              <a:pathLst>
                <a:path w="14604" h="22859">
                  <a:moveTo>
                    <a:pt x="0" y="1830"/>
                  </a:moveTo>
                  <a:lnTo>
                    <a:pt x="14355" y="22682"/>
                  </a:lnTo>
                  <a:lnTo>
                    <a:pt x="11295" y="16725"/>
                  </a:lnTo>
                  <a:lnTo>
                    <a:pt x="8717" y="8712"/>
                  </a:lnTo>
                  <a:lnTo>
                    <a:pt x="6877" y="2273"/>
                  </a:lnTo>
                  <a:lnTo>
                    <a:pt x="2392" y="2273"/>
                  </a:lnTo>
                  <a:lnTo>
                    <a:pt x="0" y="1830"/>
                  </a:lnTo>
                  <a:close/>
                </a:path>
                <a:path w="14604" h="22859">
                  <a:moveTo>
                    <a:pt x="6227" y="0"/>
                  </a:moveTo>
                  <a:lnTo>
                    <a:pt x="4310" y="1168"/>
                  </a:lnTo>
                  <a:lnTo>
                    <a:pt x="2392" y="2273"/>
                  </a:lnTo>
                  <a:lnTo>
                    <a:pt x="6877" y="2273"/>
                  </a:lnTo>
                  <a:lnTo>
                    <a:pt x="6227" y="0"/>
                  </a:lnTo>
                  <a:close/>
                </a:path>
              </a:pathLst>
            </a:custGeom>
            <a:solidFill>
              <a:srgbClr val="F7BF38"/>
            </a:solidFill>
          </p:spPr>
          <p:txBody>
            <a:bodyPr wrap="square" lIns="0" tIns="0" rIns="0" bIns="0" rtlCol="0"/>
            <a:lstStyle/>
            <a:p>
              <a:endParaRPr/>
            </a:p>
          </p:txBody>
        </p:sp>
        <p:sp>
          <p:nvSpPr>
            <p:cNvPr id="11371" name="object 11371"/>
            <p:cNvSpPr/>
            <p:nvPr/>
          </p:nvSpPr>
          <p:spPr>
            <a:xfrm>
              <a:off x="6086144" y="8819896"/>
              <a:ext cx="6985" cy="1905"/>
            </a:xfrm>
            <a:custGeom>
              <a:avLst/>
              <a:gdLst/>
              <a:ahLst/>
              <a:cxnLst/>
              <a:rect l="l" t="t" r="r" b="b"/>
              <a:pathLst>
                <a:path w="6985" h="1904">
                  <a:moveTo>
                    <a:pt x="0" y="0"/>
                  </a:moveTo>
                  <a:lnTo>
                    <a:pt x="6438" y="1854"/>
                  </a:lnTo>
                </a:path>
              </a:pathLst>
            </a:custGeom>
            <a:ln w="25400">
              <a:solidFill>
                <a:srgbClr val="F7B936"/>
              </a:solidFill>
            </a:ln>
          </p:spPr>
          <p:txBody>
            <a:bodyPr wrap="square" lIns="0" tIns="0" rIns="0" bIns="0" rtlCol="0"/>
            <a:lstStyle/>
            <a:p>
              <a:endParaRPr/>
            </a:p>
          </p:txBody>
        </p:sp>
        <p:sp>
          <p:nvSpPr>
            <p:cNvPr id="11372" name="object 11372"/>
            <p:cNvSpPr/>
            <p:nvPr/>
          </p:nvSpPr>
          <p:spPr>
            <a:xfrm>
              <a:off x="6084455" y="8799068"/>
              <a:ext cx="8255" cy="22860"/>
            </a:xfrm>
            <a:custGeom>
              <a:avLst/>
              <a:gdLst/>
              <a:ahLst/>
              <a:cxnLst/>
              <a:rect l="l" t="t" r="r" b="b"/>
              <a:pathLst>
                <a:path w="8254" h="22859">
                  <a:moveTo>
                    <a:pt x="8127" y="22682"/>
                  </a:moveTo>
                  <a:lnTo>
                    <a:pt x="5067" y="16725"/>
                  </a:lnTo>
                  <a:lnTo>
                    <a:pt x="2489" y="8712"/>
                  </a:lnTo>
                  <a:lnTo>
                    <a:pt x="0" y="0"/>
                  </a:lnTo>
                </a:path>
              </a:pathLst>
            </a:custGeom>
            <a:ln w="25400">
              <a:solidFill>
                <a:srgbClr val="FAC539"/>
              </a:solidFill>
            </a:ln>
          </p:spPr>
          <p:txBody>
            <a:bodyPr wrap="square" lIns="0" tIns="0" rIns="0" bIns="0" rtlCol="0"/>
            <a:lstStyle/>
            <a:p>
              <a:endParaRPr/>
            </a:p>
          </p:txBody>
        </p:sp>
        <p:sp>
          <p:nvSpPr>
            <p:cNvPr id="11373" name="object 11373"/>
            <p:cNvSpPr/>
            <p:nvPr/>
          </p:nvSpPr>
          <p:spPr>
            <a:xfrm>
              <a:off x="6078226" y="8799068"/>
              <a:ext cx="6350" cy="1905"/>
            </a:xfrm>
            <a:custGeom>
              <a:avLst/>
              <a:gdLst/>
              <a:ahLst/>
              <a:cxnLst/>
              <a:rect l="l" t="t" r="r" b="b"/>
              <a:pathLst>
                <a:path w="6350" h="1904">
                  <a:moveTo>
                    <a:pt x="6228" y="0"/>
                  </a:moveTo>
                  <a:lnTo>
                    <a:pt x="0" y="1826"/>
                  </a:lnTo>
                </a:path>
              </a:pathLst>
            </a:custGeom>
            <a:ln w="25400">
              <a:solidFill>
                <a:srgbClr val="F9C539"/>
              </a:solidFill>
            </a:ln>
          </p:spPr>
          <p:txBody>
            <a:bodyPr wrap="square" lIns="0" tIns="0" rIns="0" bIns="0" rtlCol="0"/>
            <a:lstStyle/>
            <a:p>
              <a:endParaRPr/>
            </a:p>
          </p:txBody>
        </p:sp>
        <p:sp>
          <p:nvSpPr>
            <p:cNvPr id="11374" name="object 11374"/>
            <p:cNvSpPr/>
            <p:nvPr/>
          </p:nvSpPr>
          <p:spPr>
            <a:xfrm>
              <a:off x="6068923" y="8771826"/>
              <a:ext cx="15875" cy="29845"/>
            </a:xfrm>
            <a:custGeom>
              <a:avLst/>
              <a:gdLst/>
              <a:ahLst/>
              <a:cxnLst/>
              <a:rect l="l" t="t" r="r" b="b"/>
              <a:pathLst>
                <a:path w="15875" h="29845">
                  <a:moveTo>
                    <a:pt x="0" y="0"/>
                  </a:moveTo>
                  <a:lnTo>
                    <a:pt x="4760" y="15492"/>
                  </a:lnTo>
                  <a:lnTo>
                    <a:pt x="9304" y="29071"/>
                  </a:lnTo>
                  <a:lnTo>
                    <a:pt x="11696" y="29514"/>
                  </a:lnTo>
                  <a:lnTo>
                    <a:pt x="13614" y="28409"/>
                  </a:lnTo>
                  <a:lnTo>
                    <a:pt x="15532" y="27241"/>
                  </a:lnTo>
                  <a:lnTo>
                    <a:pt x="13686" y="20595"/>
                  </a:lnTo>
                  <a:lnTo>
                    <a:pt x="11841" y="13808"/>
                  </a:lnTo>
                  <a:lnTo>
                    <a:pt x="9965" y="7006"/>
                  </a:lnTo>
                  <a:lnTo>
                    <a:pt x="8026" y="317"/>
                  </a:lnTo>
                  <a:lnTo>
                    <a:pt x="0" y="0"/>
                  </a:lnTo>
                  <a:close/>
                </a:path>
              </a:pathLst>
            </a:custGeom>
            <a:solidFill>
              <a:srgbClr val="FACB3B"/>
            </a:solidFill>
          </p:spPr>
          <p:txBody>
            <a:bodyPr wrap="square" lIns="0" tIns="0" rIns="0" bIns="0" rtlCol="0"/>
            <a:lstStyle/>
            <a:p>
              <a:endParaRPr/>
            </a:p>
          </p:txBody>
        </p:sp>
        <p:sp>
          <p:nvSpPr>
            <p:cNvPr id="11375" name="object 11375"/>
            <p:cNvSpPr/>
            <p:nvPr/>
          </p:nvSpPr>
          <p:spPr>
            <a:xfrm>
              <a:off x="6078226" y="8799068"/>
              <a:ext cx="6350" cy="1905"/>
            </a:xfrm>
            <a:custGeom>
              <a:avLst/>
              <a:gdLst/>
              <a:ahLst/>
              <a:cxnLst/>
              <a:rect l="l" t="t" r="r" b="b"/>
              <a:pathLst>
                <a:path w="6350" h="1904">
                  <a:moveTo>
                    <a:pt x="0" y="1826"/>
                  </a:moveTo>
                  <a:lnTo>
                    <a:pt x="6228" y="0"/>
                  </a:lnTo>
                </a:path>
              </a:pathLst>
            </a:custGeom>
            <a:ln w="25400">
              <a:solidFill>
                <a:srgbClr val="F9C539"/>
              </a:solidFill>
            </a:ln>
          </p:spPr>
          <p:txBody>
            <a:bodyPr wrap="square" lIns="0" tIns="0" rIns="0" bIns="0" rtlCol="0"/>
            <a:lstStyle/>
            <a:p>
              <a:endParaRPr/>
            </a:p>
          </p:txBody>
        </p:sp>
        <p:sp>
          <p:nvSpPr>
            <p:cNvPr id="11376" name="object 11376"/>
            <p:cNvSpPr/>
            <p:nvPr/>
          </p:nvSpPr>
          <p:spPr>
            <a:xfrm>
              <a:off x="6076950" y="8772144"/>
              <a:ext cx="7620" cy="27305"/>
            </a:xfrm>
            <a:custGeom>
              <a:avLst/>
              <a:gdLst/>
              <a:ahLst/>
              <a:cxnLst/>
              <a:rect l="l" t="t" r="r" b="b"/>
              <a:pathLst>
                <a:path w="7620" h="27304">
                  <a:moveTo>
                    <a:pt x="7505" y="26923"/>
                  </a:moveTo>
                  <a:lnTo>
                    <a:pt x="5659" y="20277"/>
                  </a:lnTo>
                  <a:lnTo>
                    <a:pt x="3814" y="13490"/>
                  </a:lnTo>
                  <a:lnTo>
                    <a:pt x="1938" y="6689"/>
                  </a:lnTo>
                  <a:lnTo>
                    <a:pt x="0" y="0"/>
                  </a:lnTo>
                </a:path>
              </a:pathLst>
            </a:custGeom>
            <a:ln w="25400">
              <a:solidFill>
                <a:srgbClr val="FCD53D"/>
              </a:solidFill>
            </a:ln>
          </p:spPr>
          <p:txBody>
            <a:bodyPr wrap="square" lIns="0" tIns="0" rIns="0" bIns="0" rtlCol="0"/>
            <a:lstStyle/>
            <a:p>
              <a:endParaRPr/>
            </a:p>
          </p:txBody>
        </p:sp>
        <p:sp>
          <p:nvSpPr>
            <p:cNvPr id="11377" name="object 11377"/>
            <p:cNvSpPr/>
            <p:nvPr/>
          </p:nvSpPr>
          <p:spPr>
            <a:xfrm>
              <a:off x="6068923" y="8771826"/>
              <a:ext cx="8255" cy="635"/>
            </a:xfrm>
            <a:custGeom>
              <a:avLst/>
              <a:gdLst/>
              <a:ahLst/>
              <a:cxnLst/>
              <a:rect l="l" t="t" r="r" b="b"/>
              <a:pathLst>
                <a:path w="8254" h="634">
                  <a:moveTo>
                    <a:pt x="8026" y="317"/>
                  </a:moveTo>
                  <a:lnTo>
                    <a:pt x="0" y="0"/>
                  </a:lnTo>
                </a:path>
              </a:pathLst>
            </a:custGeom>
            <a:ln w="25400">
              <a:solidFill>
                <a:srgbClr val="FBD23C"/>
              </a:solidFill>
            </a:ln>
          </p:spPr>
          <p:txBody>
            <a:bodyPr wrap="square" lIns="0" tIns="0" rIns="0" bIns="0" rtlCol="0"/>
            <a:lstStyle/>
            <a:p>
              <a:endParaRPr/>
            </a:p>
          </p:txBody>
        </p:sp>
        <p:sp>
          <p:nvSpPr>
            <p:cNvPr id="11378" name="object 11378"/>
            <p:cNvSpPr/>
            <p:nvPr/>
          </p:nvSpPr>
          <p:spPr>
            <a:xfrm>
              <a:off x="6068923" y="8771826"/>
              <a:ext cx="635" cy="1905"/>
            </a:xfrm>
            <a:custGeom>
              <a:avLst/>
              <a:gdLst/>
              <a:ahLst/>
              <a:cxnLst/>
              <a:rect l="l" t="t" r="r" b="b"/>
              <a:pathLst>
                <a:path w="635" h="1904">
                  <a:moveTo>
                    <a:pt x="0" y="0"/>
                  </a:moveTo>
                  <a:lnTo>
                    <a:pt x="406" y="1350"/>
                  </a:lnTo>
                </a:path>
              </a:pathLst>
            </a:custGeom>
            <a:ln w="25399">
              <a:solidFill>
                <a:srgbClr val="F7C239"/>
              </a:solidFill>
            </a:ln>
          </p:spPr>
          <p:txBody>
            <a:bodyPr wrap="square" lIns="0" tIns="0" rIns="0" bIns="0" rtlCol="0"/>
            <a:lstStyle/>
            <a:p>
              <a:endParaRPr/>
            </a:p>
          </p:txBody>
        </p:sp>
        <p:sp>
          <p:nvSpPr>
            <p:cNvPr id="11379" name="object 11379"/>
            <p:cNvSpPr/>
            <p:nvPr/>
          </p:nvSpPr>
          <p:spPr>
            <a:xfrm>
              <a:off x="6084455" y="8796642"/>
              <a:ext cx="15240" cy="26670"/>
            </a:xfrm>
            <a:custGeom>
              <a:avLst/>
              <a:gdLst/>
              <a:ahLst/>
              <a:cxnLst/>
              <a:rect l="l" t="t" r="r" b="b"/>
              <a:pathLst>
                <a:path w="15239" h="26670">
                  <a:moveTo>
                    <a:pt x="3860" y="0"/>
                  </a:moveTo>
                  <a:lnTo>
                    <a:pt x="1930" y="1257"/>
                  </a:lnTo>
                  <a:lnTo>
                    <a:pt x="0" y="2425"/>
                  </a:lnTo>
                  <a:lnTo>
                    <a:pt x="2489" y="11137"/>
                  </a:lnTo>
                  <a:lnTo>
                    <a:pt x="14795" y="26162"/>
                  </a:lnTo>
                  <a:lnTo>
                    <a:pt x="12165" y="20063"/>
                  </a:lnTo>
                  <a:lnTo>
                    <a:pt x="9921" y="13590"/>
                  </a:lnTo>
                  <a:lnTo>
                    <a:pt x="7987" y="6900"/>
                  </a:lnTo>
                  <a:lnTo>
                    <a:pt x="6286" y="152"/>
                  </a:lnTo>
                  <a:lnTo>
                    <a:pt x="3860" y="0"/>
                  </a:lnTo>
                  <a:close/>
                </a:path>
              </a:pathLst>
            </a:custGeom>
            <a:solidFill>
              <a:srgbClr val="FBC939"/>
            </a:solidFill>
          </p:spPr>
          <p:txBody>
            <a:bodyPr wrap="square" lIns="0" tIns="0" rIns="0" bIns="0" rtlCol="0"/>
            <a:lstStyle/>
            <a:p>
              <a:endParaRPr/>
            </a:p>
          </p:txBody>
        </p:sp>
        <p:sp>
          <p:nvSpPr>
            <p:cNvPr id="11380" name="object 11380"/>
            <p:cNvSpPr/>
            <p:nvPr/>
          </p:nvSpPr>
          <p:spPr>
            <a:xfrm>
              <a:off x="6092583" y="8821750"/>
              <a:ext cx="6985" cy="1270"/>
            </a:xfrm>
            <a:custGeom>
              <a:avLst/>
              <a:gdLst/>
              <a:ahLst/>
              <a:cxnLst/>
              <a:rect l="l" t="t" r="r" b="b"/>
              <a:pathLst>
                <a:path w="6985" h="1270">
                  <a:moveTo>
                    <a:pt x="0" y="0"/>
                  </a:moveTo>
                  <a:lnTo>
                    <a:pt x="6667" y="1054"/>
                  </a:lnTo>
                </a:path>
              </a:pathLst>
            </a:custGeom>
            <a:ln w="25399">
              <a:solidFill>
                <a:srgbClr val="F9BF36"/>
              </a:solidFill>
            </a:ln>
          </p:spPr>
          <p:txBody>
            <a:bodyPr wrap="square" lIns="0" tIns="0" rIns="0" bIns="0" rtlCol="0"/>
            <a:lstStyle/>
            <a:p>
              <a:endParaRPr/>
            </a:p>
          </p:txBody>
        </p:sp>
        <p:sp>
          <p:nvSpPr>
            <p:cNvPr id="11381" name="object 11381"/>
            <p:cNvSpPr/>
            <p:nvPr/>
          </p:nvSpPr>
          <p:spPr>
            <a:xfrm>
              <a:off x="6090742" y="8796794"/>
              <a:ext cx="8890" cy="26034"/>
            </a:xfrm>
            <a:custGeom>
              <a:avLst/>
              <a:gdLst/>
              <a:ahLst/>
              <a:cxnLst/>
              <a:rect l="l" t="t" r="r" b="b"/>
              <a:pathLst>
                <a:path w="8889" h="26034">
                  <a:moveTo>
                    <a:pt x="8508" y="26009"/>
                  </a:moveTo>
                  <a:lnTo>
                    <a:pt x="5879" y="19911"/>
                  </a:lnTo>
                  <a:lnTo>
                    <a:pt x="3635" y="13438"/>
                  </a:lnTo>
                  <a:lnTo>
                    <a:pt x="1701" y="6748"/>
                  </a:lnTo>
                  <a:lnTo>
                    <a:pt x="0" y="0"/>
                  </a:lnTo>
                </a:path>
              </a:pathLst>
            </a:custGeom>
            <a:ln w="25400">
              <a:solidFill>
                <a:srgbClr val="FCCC39"/>
              </a:solidFill>
            </a:ln>
          </p:spPr>
          <p:txBody>
            <a:bodyPr wrap="square" lIns="0" tIns="0" rIns="0" bIns="0" rtlCol="0"/>
            <a:lstStyle/>
            <a:p>
              <a:endParaRPr/>
            </a:p>
          </p:txBody>
        </p:sp>
        <p:sp>
          <p:nvSpPr>
            <p:cNvPr id="11382" name="object 11382"/>
            <p:cNvSpPr/>
            <p:nvPr/>
          </p:nvSpPr>
          <p:spPr>
            <a:xfrm>
              <a:off x="6084455" y="8796794"/>
              <a:ext cx="6350" cy="2540"/>
            </a:xfrm>
            <a:custGeom>
              <a:avLst/>
              <a:gdLst/>
              <a:ahLst/>
              <a:cxnLst/>
              <a:rect l="l" t="t" r="r" b="b"/>
              <a:pathLst>
                <a:path w="6350" h="2540">
                  <a:moveTo>
                    <a:pt x="6286" y="0"/>
                  </a:moveTo>
                  <a:lnTo>
                    <a:pt x="0" y="2273"/>
                  </a:lnTo>
                </a:path>
              </a:pathLst>
            </a:custGeom>
            <a:ln w="25399">
              <a:solidFill>
                <a:srgbClr val="FCD23B"/>
              </a:solidFill>
            </a:ln>
          </p:spPr>
          <p:txBody>
            <a:bodyPr wrap="square" lIns="0" tIns="0" rIns="0" bIns="0" rtlCol="0"/>
            <a:lstStyle/>
            <a:p>
              <a:endParaRPr/>
            </a:p>
          </p:txBody>
        </p:sp>
        <p:sp>
          <p:nvSpPr>
            <p:cNvPr id="11383" name="object 11383"/>
            <p:cNvSpPr/>
            <p:nvPr/>
          </p:nvSpPr>
          <p:spPr>
            <a:xfrm>
              <a:off x="6084455" y="8799068"/>
              <a:ext cx="8255" cy="22860"/>
            </a:xfrm>
            <a:custGeom>
              <a:avLst/>
              <a:gdLst/>
              <a:ahLst/>
              <a:cxnLst/>
              <a:rect l="l" t="t" r="r" b="b"/>
              <a:pathLst>
                <a:path w="8254" h="22859">
                  <a:moveTo>
                    <a:pt x="0" y="0"/>
                  </a:moveTo>
                  <a:lnTo>
                    <a:pt x="2489" y="8712"/>
                  </a:lnTo>
                  <a:lnTo>
                    <a:pt x="5067" y="16725"/>
                  </a:lnTo>
                  <a:lnTo>
                    <a:pt x="8127" y="22682"/>
                  </a:lnTo>
                </a:path>
              </a:pathLst>
            </a:custGeom>
            <a:ln w="25400">
              <a:solidFill>
                <a:srgbClr val="FAC539"/>
              </a:solidFill>
            </a:ln>
          </p:spPr>
          <p:txBody>
            <a:bodyPr wrap="square" lIns="0" tIns="0" rIns="0" bIns="0" rtlCol="0"/>
            <a:lstStyle/>
            <a:p>
              <a:endParaRPr/>
            </a:p>
          </p:txBody>
        </p:sp>
        <p:sp>
          <p:nvSpPr>
            <p:cNvPr id="11384" name="object 11384"/>
            <p:cNvSpPr/>
            <p:nvPr/>
          </p:nvSpPr>
          <p:spPr>
            <a:xfrm>
              <a:off x="6076950" y="8772144"/>
              <a:ext cx="13970" cy="27305"/>
            </a:xfrm>
            <a:custGeom>
              <a:avLst/>
              <a:gdLst/>
              <a:ahLst/>
              <a:cxnLst/>
              <a:rect l="l" t="t" r="r" b="b"/>
              <a:pathLst>
                <a:path w="13970" h="27304">
                  <a:moveTo>
                    <a:pt x="0" y="0"/>
                  </a:moveTo>
                  <a:lnTo>
                    <a:pt x="1938" y="6689"/>
                  </a:lnTo>
                  <a:lnTo>
                    <a:pt x="7505" y="26923"/>
                  </a:lnTo>
                  <a:lnTo>
                    <a:pt x="9436" y="25755"/>
                  </a:lnTo>
                  <a:lnTo>
                    <a:pt x="11366" y="24498"/>
                  </a:lnTo>
                  <a:lnTo>
                    <a:pt x="13792" y="24650"/>
                  </a:lnTo>
                  <a:lnTo>
                    <a:pt x="11645" y="15671"/>
                  </a:lnTo>
                  <a:lnTo>
                    <a:pt x="9931" y="6972"/>
                  </a:lnTo>
                  <a:lnTo>
                    <a:pt x="7874" y="215"/>
                  </a:lnTo>
                  <a:lnTo>
                    <a:pt x="0" y="0"/>
                  </a:lnTo>
                  <a:close/>
                </a:path>
              </a:pathLst>
            </a:custGeom>
            <a:solidFill>
              <a:srgbClr val="FDD93D"/>
            </a:solidFill>
          </p:spPr>
          <p:txBody>
            <a:bodyPr wrap="square" lIns="0" tIns="0" rIns="0" bIns="0" rtlCol="0"/>
            <a:lstStyle/>
            <a:p>
              <a:endParaRPr/>
            </a:p>
          </p:txBody>
        </p:sp>
        <p:sp>
          <p:nvSpPr>
            <p:cNvPr id="11385" name="object 11385"/>
            <p:cNvSpPr/>
            <p:nvPr/>
          </p:nvSpPr>
          <p:spPr>
            <a:xfrm>
              <a:off x="6084455" y="8796794"/>
              <a:ext cx="6350" cy="2540"/>
            </a:xfrm>
            <a:custGeom>
              <a:avLst/>
              <a:gdLst/>
              <a:ahLst/>
              <a:cxnLst/>
              <a:rect l="l" t="t" r="r" b="b"/>
              <a:pathLst>
                <a:path w="6350" h="2540">
                  <a:moveTo>
                    <a:pt x="0" y="2273"/>
                  </a:moveTo>
                  <a:lnTo>
                    <a:pt x="6286" y="0"/>
                  </a:lnTo>
                </a:path>
              </a:pathLst>
            </a:custGeom>
            <a:ln w="25399">
              <a:solidFill>
                <a:srgbClr val="FCD23B"/>
              </a:solidFill>
            </a:ln>
          </p:spPr>
          <p:txBody>
            <a:bodyPr wrap="square" lIns="0" tIns="0" rIns="0" bIns="0" rtlCol="0"/>
            <a:lstStyle/>
            <a:p>
              <a:endParaRPr/>
            </a:p>
          </p:txBody>
        </p:sp>
        <p:sp>
          <p:nvSpPr>
            <p:cNvPr id="11386" name="object 11386"/>
            <p:cNvSpPr/>
            <p:nvPr/>
          </p:nvSpPr>
          <p:spPr>
            <a:xfrm>
              <a:off x="6084824" y="8772360"/>
              <a:ext cx="6350" cy="24765"/>
            </a:xfrm>
            <a:custGeom>
              <a:avLst/>
              <a:gdLst/>
              <a:ahLst/>
              <a:cxnLst/>
              <a:rect l="l" t="t" r="r" b="b"/>
              <a:pathLst>
                <a:path w="6350" h="24765">
                  <a:moveTo>
                    <a:pt x="5918" y="24434"/>
                  </a:moveTo>
                  <a:lnTo>
                    <a:pt x="3771" y="15455"/>
                  </a:lnTo>
                  <a:lnTo>
                    <a:pt x="2057" y="6756"/>
                  </a:lnTo>
                  <a:lnTo>
                    <a:pt x="0" y="0"/>
                  </a:lnTo>
                </a:path>
              </a:pathLst>
            </a:custGeom>
            <a:ln w="25400">
              <a:solidFill>
                <a:srgbClr val="FEDC3E"/>
              </a:solidFill>
            </a:ln>
          </p:spPr>
          <p:txBody>
            <a:bodyPr wrap="square" lIns="0" tIns="0" rIns="0" bIns="0" rtlCol="0"/>
            <a:lstStyle/>
            <a:p>
              <a:endParaRPr/>
            </a:p>
          </p:txBody>
        </p:sp>
        <p:sp>
          <p:nvSpPr>
            <p:cNvPr id="11387" name="object 11387"/>
            <p:cNvSpPr/>
            <p:nvPr/>
          </p:nvSpPr>
          <p:spPr>
            <a:xfrm>
              <a:off x="6076950" y="8772144"/>
              <a:ext cx="8255" cy="635"/>
            </a:xfrm>
            <a:custGeom>
              <a:avLst/>
              <a:gdLst/>
              <a:ahLst/>
              <a:cxnLst/>
              <a:rect l="l" t="t" r="r" b="b"/>
              <a:pathLst>
                <a:path w="8254" h="634">
                  <a:moveTo>
                    <a:pt x="7874" y="215"/>
                  </a:moveTo>
                  <a:lnTo>
                    <a:pt x="0" y="0"/>
                  </a:lnTo>
                </a:path>
              </a:pathLst>
            </a:custGeom>
            <a:ln w="25399">
              <a:solidFill>
                <a:srgbClr val="FEDF40"/>
              </a:solidFill>
            </a:ln>
          </p:spPr>
          <p:txBody>
            <a:bodyPr wrap="square" lIns="0" tIns="0" rIns="0" bIns="0" rtlCol="0"/>
            <a:lstStyle/>
            <a:p>
              <a:endParaRPr/>
            </a:p>
          </p:txBody>
        </p:sp>
        <p:sp>
          <p:nvSpPr>
            <p:cNvPr id="11388" name="object 11388"/>
            <p:cNvSpPr/>
            <p:nvPr/>
          </p:nvSpPr>
          <p:spPr>
            <a:xfrm>
              <a:off x="6076950" y="8772144"/>
              <a:ext cx="7620" cy="27305"/>
            </a:xfrm>
            <a:custGeom>
              <a:avLst/>
              <a:gdLst/>
              <a:ahLst/>
              <a:cxnLst/>
              <a:rect l="l" t="t" r="r" b="b"/>
              <a:pathLst>
                <a:path w="7620" h="27304">
                  <a:moveTo>
                    <a:pt x="0" y="0"/>
                  </a:moveTo>
                  <a:lnTo>
                    <a:pt x="1938" y="6689"/>
                  </a:lnTo>
                  <a:lnTo>
                    <a:pt x="3814" y="13490"/>
                  </a:lnTo>
                  <a:lnTo>
                    <a:pt x="5659" y="20277"/>
                  </a:lnTo>
                  <a:lnTo>
                    <a:pt x="7505" y="26923"/>
                  </a:lnTo>
                </a:path>
              </a:pathLst>
            </a:custGeom>
            <a:ln w="25400">
              <a:solidFill>
                <a:srgbClr val="FCD53D"/>
              </a:solidFill>
            </a:ln>
          </p:spPr>
          <p:txBody>
            <a:bodyPr wrap="square" lIns="0" tIns="0" rIns="0" bIns="0" rtlCol="0"/>
            <a:lstStyle/>
            <a:p>
              <a:endParaRPr/>
            </a:p>
          </p:txBody>
        </p:sp>
        <p:sp>
          <p:nvSpPr>
            <p:cNvPr id="11389" name="object 11389"/>
            <p:cNvSpPr/>
            <p:nvPr/>
          </p:nvSpPr>
          <p:spPr>
            <a:xfrm>
              <a:off x="6093269" y="8806510"/>
              <a:ext cx="26034" cy="31115"/>
            </a:xfrm>
            <a:custGeom>
              <a:avLst/>
              <a:gdLst/>
              <a:ahLst/>
              <a:cxnLst/>
              <a:rect l="l" t="t" r="r" b="b"/>
              <a:pathLst>
                <a:path w="26035" h="31115">
                  <a:moveTo>
                    <a:pt x="0" y="0"/>
                  </a:moveTo>
                  <a:lnTo>
                    <a:pt x="22344" y="30936"/>
                  </a:lnTo>
                  <a:lnTo>
                    <a:pt x="25476" y="30772"/>
                  </a:lnTo>
                  <a:lnTo>
                    <a:pt x="21300" y="24906"/>
                  </a:lnTo>
                  <a:lnTo>
                    <a:pt x="17786" y="17843"/>
                  </a:lnTo>
                  <a:lnTo>
                    <a:pt x="14796" y="9865"/>
                  </a:lnTo>
                  <a:lnTo>
                    <a:pt x="12211" y="1320"/>
                  </a:lnTo>
                  <a:lnTo>
                    <a:pt x="8762" y="1320"/>
                  </a:lnTo>
                  <a:lnTo>
                    <a:pt x="3390" y="279"/>
                  </a:lnTo>
                  <a:lnTo>
                    <a:pt x="0" y="0"/>
                  </a:lnTo>
                  <a:close/>
                </a:path>
                <a:path w="26035" h="31115">
                  <a:moveTo>
                    <a:pt x="12191" y="1257"/>
                  </a:moveTo>
                  <a:lnTo>
                    <a:pt x="8762" y="1320"/>
                  </a:lnTo>
                  <a:lnTo>
                    <a:pt x="12211" y="1320"/>
                  </a:lnTo>
                  <a:close/>
                </a:path>
              </a:pathLst>
            </a:custGeom>
            <a:solidFill>
              <a:srgbClr val="F9BF35"/>
            </a:solidFill>
          </p:spPr>
          <p:txBody>
            <a:bodyPr wrap="square" lIns="0" tIns="0" rIns="0" bIns="0" rtlCol="0"/>
            <a:lstStyle/>
            <a:p>
              <a:endParaRPr/>
            </a:p>
          </p:txBody>
        </p:sp>
        <p:sp>
          <p:nvSpPr>
            <p:cNvPr id="11390" name="object 11390"/>
            <p:cNvSpPr/>
            <p:nvPr/>
          </p:nvSpPr>
          <p:spPr>
            <a:xfrm>
              <a:off x="6109675" y="8836890"/>
              <a:ext cx="9525" cy="635"/>
            </a:xfrm>
            <a:custGeom>
              <a:avLst/>
              <a:gdLst/>
              <a:ahLst/>
              <a:cxnLst/>
              <a:rect l="l" t="t" r="r" b="b"/>
              <a:pathLst>
                <a:path w="9525" h="634">
                  <a:moveTo>
                    <a:pt x="0" y="0"/>
                  </a:moveTo>
                  <a:lnTo>
                    <a:pt x="9070" y="392"/>
                  </a:lnTo>
                </a:path>
              </a:pathLst>
            </a:custGeom>
            <a:ln w="25400">
              <a:solidFill>
                <a:srgbClr val="F5B034"/>
              </a:solidFill>
            </a:ln>
          </p:spPr>
          <p:txBody>
            <a:bodyPr wrap="square" lIns="0" tIns="0" rIns="0" bIns="0" rtlCol="0"/>
            <a:lstStyle/>
            <a:p>
              <a:endParaRPr/>
            </a:p>
          </p:txBody>
        </p:sp>
        <p:sp>
          <p:nvSpPr>
            <p:cNvPr id="11391" name="object 11391"/>
            <p:cNvSpPr/>
            <p:nvPr/>
          </p:nvSpPr>
          <p:spPr>
            <a:xfrm>
              <a:off x="6105461" y="8807767"/>
              <a:ext cx="13335" cy="29845"/>
            </a:xfrm>
            <a:custGeom>
              <a:avLst/>
              <a:gdLst/>
              <a:ahLst/>
              <a:cxnLst/>
              <a:rect l="l" t="t" r="r" b="b"/>
              <a:pathLst>
                <a:path w="13335" h="29845">
                  <a:moveTo>
                    <a:pt x="13284" y="29514"/>
                  </a:moveTo>
                  <a:lnTo>
                    <a:pt x="9108" y="23649"/>
                  </a:lnTo>
                  <a:lnTo>
                    <a:pt x="5594" y="16586"/>
                  </a:lnTo>
                  <a:lnTo>
                    <a:pt x="2604" y="8608"/>
                  </a:lnTo>
                  <a:lnTo>
                    <a:pt x="0" y="0"/>
                  </a:lnTo>
                </a:path>
              </a:pathLst>
            </a:custGeom>
            <a:ln w="25400">
              <a:solidFill>
                <a:srgbClr val="F9BE34"/>
              </a:solidFill>
            </a:ln>
          </p:spPr>
          <p:txBody>
            <a:bodyPr wrap="square" lIns="0" tIns="0" rIns="0" bIns="0" rtlCol="0"/>
            <a:lstStyle/>
            <a:p>
              <a:endParaRPr/>
            </a:p>
          </p:txBody>
        </p:sp>
        <p:sp>
          <p:nvSpPr>
            <p:cNvPr id="11392" name="object 11392"/>
            <p:cNvSpPr/>
            <p:nvPr/>
          </p:nvSpPr>
          <p:spPr>
            <a:xfrm>
              <a:off x="6093269" y="8806510"/>
              <a:ext cx="12700" cy="1270"/>
            </a:xfrm>
            <a:custGeom>
              <a:avLst/>
              <a:gdLst/>
              <a:ahLst/>
              <a:cxnLst/>
              <a:rect l="l" t="t" r="r" b="b"/>
              <a:pathLst>
                <a:path w="12700" h="1270">
                  <a:moveTo>
                    <a:pt x="12191" y="1257"/>
                  </a:moveTo>
                  <a:lnTo>
                    <a:pt x="0" y="0"/>
                  </a:lnTo>
                </a:path>
              </a:pathLst>
            </a:custGeom>
            <a:ln w="25400">
              <a:solidFill>
                <a:srgbClr val="FDCE37"/>
              </a:solidFill>
            </a:ln>
          </p:spPr>
          <p:txBody>
            <a:bodyPr wrap="square" lIns="0" tIns="0" rIns="0" bIns="0" rtlCol="0"/>
            <a:lstStyle/>
            <a:p>
              <a:endParaRPr/>
            </a:p>
          </p:txBody>
        </p:sp>
        <p:sp>
          <p:nvSpPr>
            <p:cNvPr id="11393" name="object 11393"/>
            <p:cNvSpPr/>
            <p:nvPr/>
          </p:nvSpPr>
          <p:spPr>
            <a:xfrm>
              <a:off x="6093269" y="8806510"/>
              <a:ext cx="16510" cy="30480"/>
            </a:xfrm>
            <a:custGeom>
              <a:avLst/>
              <a:gdLst/>
              <a:ahLst/>
              <a:cxnLst/>
              <a:rect l="l" t="t" r="r" b="b"/>
              <a:pathLst>
                <a:path w="16510" h="30479">
                  <a:moveTo>
                    <a:pt x="0" y="0"/>
                  </a:moveTo>
                  <a:lnTo>
                    <a:pt x="2881" y="8941"/>
                  </a:lnTo>
                  <a:lnTo>
                    <a:pt x="6446" y="17251"/>
                  </a:lnTo>
                  <a:lnTo>
                    <a:pt x="10881" y="24529"/>
                  </a:lnTo>
                  <a:lnTo>
                    <a:pt x="16365" y="30373"/>
                  </a:lnTo>
                </a:path>
              </a:pathLst>
            </a:custGeom>
            <a:ln w="25400">
              <a:solidFill>
                <a:srgbClr val="F9BF37"/>
              </a:solidFill>
            </a:ln>
          </p:spPr>
          <p:txBody>
            <a:bodyPr wrap="square" lIns="0" tIns="0" rIns="0" bIns="0" rtlCol="0"/>
            <a:lstStyle/>
            <a:p>
              <a:endParaRPr/>
            </a:p>
          </p:txBody>
        </p:sp>
        <p:sp>
          <p:nvSpPr>
            <p:cNvPr id="11394" name="object 11394"/>
            <p:cNvSpPr/>
            <p:nvPr/>
          </p:nvSpPr>
          <p:spPr>
            <a:xfrm>
              <a:off x="6084824" y="8772360"/>
              <a:ext cx="20955" cy="35560"/>
            </a:xfrm>
            <a:custGeom>
              <a:avLst/>
              <a:gdLst/>
              <a:ahLst/>
              <a:cxnLst/>
              <a:rect l="l" t="t" r="r" b="b"/>
              <a:pathLst>
                <a:path w="20954" h="35559">
                  <a:moveTo>
                    <a:pt x="0" y="0"/>
                  </a:moveTo>
                  <a:lnTo>
                    <a:pt x="2012" y="7504"/>
                  </a:lnTo>
                  <a:lnTo>
                    <a:pt x="6047" y="24974"/>
                  </a:lnTo>
                  <a:lnTo>
                    <a:pt x="8445" y="34150"/>
                  </a:lnTo>
                  <a:lnTo>
                    <a:pt x="11836" y="34429"/>
                  </a:lnTo>
                  <a:lnTo>
                    <a:pt x="17208" y="35471"/>
                  </a:lnTo>
                  <a:lnTo>
                    <a:pt x="20637" y="35407"/>
                  </a:lnTo>
                  <a:lnTo>
                    <a:pt x="18290" y="26438"/>
                  </a:lnTo>
                  <a:lnTo>
                    <a:pt x="13802" y="8552"/>
                  </a:lnTo>
                  <a:lnTo>
                    <a:pt x="11391" y="190"/>
                  </a:lnTo>
                  <a:lnTo>
                    <a:pt x="0" y="0"/>
                  </a:lnTo>
                  <a:close/>
                </a:path>
              </a:pathLst>
            </a:custGeom>
            <a:solidFill>
              <a:srgbClr val="FED73B"/>
            </a:solidFill>
          </p:spPr>
          <p:txBody>
            <a:bodyPr wrap="square" lIns="0" tIns="0" rIns="0" bIns="0" rtlCol="0"/>
            <a:lstStyle/>
            <a:p>
              <a:endParaRPr/>
            </a:p>
          </p:txBody>
        </p:sp>
        <p:sp>
          <p:nvSpPr>
            <p:cNvPr id="11395" name="object 11395"/>
            <p:cNvSpPr/>
            <p:nvPr/>
          </p:nvSpPr>
          <p:spPr>
            <a:xfrm>
              <a:off x="6093269" y="8806510"/>
              <a:ext cx="12700" cy="1270"/>
            </a:xfrm>
            <a:custGeom>
              <a:avLst/>
              <a:gdLst/>
              <a:ahLst/>
              <a:cxnLst/>
              <a:rect l="l" t="t" r="r" b="b"/>
              <a:pathLst>
                <a:path w="12700" h="1270">
                  <a:moveTo>
                    <a:pt x="0" y="0"/>
                  </a:moveTo>
                  <a:lnTo>
                    <a:pt x="12191" y="1257"/>
                  </a:lnTo>
                </a:path>
              </a:pathLst>
            </a:custGeom>
            <a:ln w="25400">
              <a:solidFill>
                <a:srgbClr val="FDCE37"/>
              </a:solidFill>
            </a:ln>
          </p:spPr>
          <p:txBody>
            <a:bodyPr wrap="square" lIns="0" tIns="0" rIns="0" bIns="0" rtlCol="0"/>
            <a:lstStyle/>
            <a:p>
              <a:endParaRPr/>
            </a:p>
          </p:txBody>
        </p:sp>
        <p:sp>
          <p:nvSpPr>
            <p:cNvPr id="11396" name="object 11396"/>
            <p:cNvSpPr/>
            <p:nvPr/>
          </p:nvSpPr>
          <p:spPr>
            <a:xfrm>
              <a:off x="6096216" y="8772550"/>
              <a:ext cx="9525" cy="35560"/>
            </a:xfrm>
            <a:custGeom>
              <a:avLst/>
              <a:gdLst/>
              <a:ahLst/>
              <a:cxnLst/>
              <a:rect l="l" t="t" r="r" b="b"/>
              <a:pathLst>
                <a:path w="9525" h="35559">
                  <a:moveTo>
                    <a:pt x="9245" y="35217"/>
                  </a:moveTo>
                  <a:lnTo>
                    <a:pt x="6899" y="26247"/>
                  </a:lnTo>
                  <a:lnTo>
                    <a:pt x="4665" y="17203"/>
                  </a:lnTo>
                  <a:lnTo>
                    <a:pt x="2410" y="8361"/>
                  </a:lnTo>
                  <a:lnTo>
                    <a:pt x="0" y="0"/>
                  </a:lnTo>
                </a:path>
              </a:pathLst>
            </a:custGeom>
            <a:ln w="25400">
              <a:solidFill>
                <a:srgbClr val="FED639"/>
              </a:solidFill>
            </a:ln>
          </p:spPr>
          <p:txBody>
            <a:bodyPr wrap="square" lIns="0" tIns="0" rIns="0" bIns="0" rtlCol="0"/>
            <a:lstStyle/>
            <a:p>
              <a:endParaRPr/>
            </a:p>
          </p:txBody>
        </p:sp>
        <p:sp>
          <p:nvSpPr>
            <p:cNvPr id="11397" name="object 11397"/>
            <p:cNvSpPr/>
            <p:nvPr/>
          </p:nvSpPr>
          <p:spPr>
            <a:xfrm>
              <a:off x="6084824" y="8772360"/>
              <a:ext cx="11430" cy="635"/>
            </a:xfrm>
            <a:custGeom>
              <a:avLst/>
              <a:gdLst/>
              <a:ahLst/>
              <a:cxnLst/>
              <a:rect l="l" t="t" r="r" b="b"/>
              <a:pathLst>
                <a:path w="11429" h="634">
                  <a:moveTo>
                    <a:pt x="11391" y="190"/>
                  </a:moveTo>
                  <a:lnTo>
                    <a:pt x="0" y="0"/>
                  </a:lnTo>
                </a:path>
              </a:pathLst>
            </a:custGeom>
            <a:ln w="25400">
              <a:solidFill>
                <a:srgbClr val="FFE13F"/>
              </a:solidFill>
            </a:ln>
          </p:spPr>
          <p:txBody>
            <a:bodyPr wrap="square" lIns="0" tIns="0" rIns="0" bIns="0" rtlCol="0"/>
            <a:lstStyle/>
            <a:p>
              <a:endParaRPr/>
            </a:p>
          </p:txBody>
        </p:sp>
        <p:sp>
          <p:nvSpPr>
            <p:cNvPr id="11398" name="object 11398"/>
            <p:cNvSpPr/>
            <p:nvPr/>
          </p:nvSpPr>
          <p:spPr>
            <a:xfrm>
              <a:off x="6084824" y="8772360"/>
              <a:ext cx="8890" cy="34290"/>
            </a:xfrm>
            <a:custGeom>
              <a:avLst/>
              <a:gdLst/>
              <a:ahLst/>
              <a:cxnLst/>
              <a:rect l="l" t="t" r="r" b="b"/>
              <a:pathLst>
                <a:path w="8889" h="34290">
                  <a:moveTo>
                    <a:pt x="0" y="0"/>
                  </a:moveTo>
                  <a:lnTo>
                    <a:pt x="2012" y="7504"/>
                  </a:lnTo>
                  <a:lnTo>
                    <a:pt x="3965" y="15960"/>
                  </a:lnTo>
                  <a:lnTo>
                    <a:pt x="6047" y="24974"/>
                  </a:lnTo>
                  <a:lnTo>
                    <a:pt x="8445" y="34150"/>
                  </a:lnTo>
                </a:path>
              </a:pathLst>
            </a:custGeom>
            <a:ln w="25400">
              <a:solidFill>
                <a:srgbClr val="FED93D"/>
              </a:solidFill>
            </a:ln>
          </p:spPr>
          <p:txBody>
            <a:bodyPr wrap="square" lIns="0" tIns="0" rIns="0" bIns="0" rtlCol="0"/>
            <a:lstStyle/>
            <a:p>
              <a:endParaRPr/>
            </a:p>
          </p:txBody>
        </p:sp>
        <p:sp>
          <p:nvSpPr>
            <p:cNvPr id="11399" name="object 11399"/>
            <p:cNvSpPr/>
            <p:nvPr/>
          </p:nvSpPr>
          <p:spPr>
            <a:xfrm>
              <a:off x="6105461" y="8807716"/>
              <a:ext cx="20320" cy="29845"/>
            </a:xfrm>
            <a:custGeom>
              <a:avLst/>
              <a:gdLst/>
              <a:ahLst/>
              <a:cxnLst/>
              <a:rect l="l" t="t" r="r" b="b"/>
              <a:pathLst>
                <a:path w="20320" h="29845">
                  <a:moveTo>
                    <a:pt x="2539" y="0"/>
                  </a:moveTo>
                  <a:lnTo>
                    <a:pt x="13284" y="29565"/>
                  </a:lnTo>
                  <a:lnTo>
                    <a:pt x="15570" y="29451"/>
                  </a:lnTo>
                  <a:lnTo>
                    <a:pt x="17919" y="29184"/>
                  </a:lnTo>
                  <a:lnTo>
                    <a:pt x="20281" y="28803"/>
                  </a:lnTo>
                  <a:lnTo>
                    <a:pt x="17246" y="22946"/>
                  </a:lnTo>
                  <a:lnTo>
                    <a:pt x="14455" y="16181"/>
                  </a:lnTo>
                  <a:lnTo>
                    <a:pt x="11841" y="8656"/>
                  </a:lnTo>
                  <a:lnTo>
                    <a:pt x="9334" y="520"/>
                  </a:lnTo>
                  <a:lnTo>
                    <a:pt x="5930" y="304"/>
                  </a:lnTo>
                  <a:lnTo>
                    <a:pt x="2539" y="0"/>
                  </a:lnTo>
                  <a:close/>
                </a:path>
              </a:pathLst>
            </a:custGeom>
            <a:solidFill>
              <a:srgbClr val="F9BD34"/>
            </a:solidFill>
          </p:spPr>
          <p:txBody>
            <a:bodyPr wrap="square" lIns="0" tIns="0" rIns="0" bIns="0" rtlCol="0"/>
            <a:lstStyle/>
            <a:p>
              <a:endParaRPr/>
            </a:p>
          </p:txBody>
        </p:sp>
        <p:sp>
          <p:nvSpPr>
            <p:cNvPr id="11400" name="object 11400"/>
            <p:cNvSpPr/>
            <p:nvPr/>
          </p:nvSpPr>
          <p:spPr>
            <a:xfrm>
              <a:off x="6118745" y="8836520"/>
              <a:ext cx="7620" cy="1270"/>
            </a:xfrm>
            <a:custGeom>
              <a:avLst/>
              <a:gdLst/>
              <a:ahLst/>
              <a:cxnLst/>
              <a:rect l="l" t="t" r="r" b="b"/>
              <a:pathLst>
                <a:path w="7620" h="1270">
                  <a:moveTo>
                    <a:pt x="0" y="762"/>
                  </a:moveTo>
                  <a:lnTo>
                    <a:pt x="6997" y="0"/>
                  </a:lnTo>
                </a:path>
              </a:pathLst>
            </a:custGeom>
            <a:ln w="25400">
              <a:solidFill>
                <a:srgbClr val="F5B034"/>
              </a:solidFill>
            </a:ln>
          </p:spPr>
          <p:txBody>
            <a:bodyPr wrap="square" lIns="0" tIns="0" rIns="0" bIns="0" rtlCol="0"/>
            <a:lstStyle/>
            <a:p>
              <a:endParaRPr/>
            </a:p>
          </p:txBody>
        </p:sp>
        <p:sp>
          <p:nvSpPr>
            <p:cNvPr id="11401" name="object 11401"/>
            <p:cNvSpPr/>
            <p:nvPr/>
          </p:nvSpPr>
          <p:spPr>
            <a:xfrm>
              <a:off x="6114795" y="8808237"/>
              <a:ext cx="11430" cy="28575"/>
            </a:xfrm>
            <a:custGeom>
              <a:avLst/>
              <a:gdLst/>
              <a:ahLst/>
              <a:cxnLst/>
              <a:rect l="l" t="t" r="r" b="b"/>
              <a:pathLst>
                <a:path w="11429" h="28575">
                  <a:moveTo>
                    <a:pt x="10947" y="28282"/>
                  </a:moveTo>
                  <a:lnTo>
                    <a:pt x="7911" y="22426"/>
                  </a:lnTo>
                  <a:lnTo>
                    <a:pt x="5121" y="15660"/>
                  </a:lnTo>
                  <a:lnTo>
                    <a:pt x="2507" y="8135"/>
                  </a:lnTo>
                  <a:lnTo>
                    <a:pt x="0" y="0"/>
                  </a:lnTo>
                </a:path>
              </a:pathLst>
            </a:custGeom>
            <a:ln w="25400">
              <a:solidFill>
                <a:srgbClr val="F9BD34"/>
              </a:solidFill>
            </a:ln>
          </p:spPr>
          <p:txBody>
            <a:bodyPr wrap="square" lIns="0" tIns="0" rIns="0" bIns="0" rtlCol="0"/>
            <a:lstStyle/>
            <a:p>
              <a:endParaRPr/>
            </a:p>
          </p:txBody>
        </p:sp>
        <p:sp>
          <p:nvSpPr>
            <p:cNvPr id="11402" name="object 11402"/>
            <p:cNvSpPr/>
            <p:nvPr/>
          </p:nvSpPr>
          <p:spPr>
            <a:xfrm>
              <a:off x="6105461" y="8807767"/>
              <a:ext cx="9525" cy="635"/>
            </a:xfrm>
            <a:custGeom>
              <a:avLst/>
              <a:gdLst/>
              <a:ahLst/>
              <a:cxnLst/>
              <a:rect l="l" t="t" r="r" b="b"/>
              <a:pathLst>
                <a:path w="9525" h="634">
                  <a:moveTo>
                    <a:pt x="9334" y="469"/>
                  </a:moveTo>
                  <a:lnTo>
                    <a:pt x="0" y="0"/>
                  </a:lnTo>
                </a:path>
              </a:pathLst>
            </a:custGeom>
            <a:ln w="25400">
              <a:solidFill>
                <a:srgbClr val="FDCA35"/>
              </a:solidFill>
            </a:ln>
          </p:spPr>
          <p:txBody>
            <a:bodyPr wrap="square" lIns="0" tIns="0" rIns="0" bIns="0" rtlCol="0"/>
            <a:lstStyle/>
            <a:p>
              <a:endParaRPr/>
            </a:p>
          </p:txBody>
        </p:sp>
        <p:sp>
          <p:nvSpPr>
            <p:cNvPr id="11403" name="object 11403"/>
            <p:cNvSpPr/>
            <p:nvPr/>
          </p:nvSpPr>
          <p:spPr>
            <a:xfrm>
              <a:off x="6105461" y="8807767"/>
              <a:ext cx="13335" cy="29845"/>
            </a:xfrm>
            <a:custGeom>
              <a:avLst/>
              <a:gdLst/>
              <a:ahLst/>
              <a:cxnLst/>
              <a:rect l="l" t="t" r="r" b="b"/>
              <a:pathLst>
                <a:path w="13335" h="29845">
                  <a:moveTo>
                    <a:pt x="0" y="0"/>
                  </a:moveTo>
                  <a:lnTo>
                    <a:pt x="2604" y="8608"/>
                  </a:lnTo>
                  <a:lnTo>
                    <a:pt x="5594" y="16586"/>
                  </a:lnTo>
                  <a:lnTo>
                    <a:pt x="9108" y="23649"/>
                  </a:lnTo>
                  <a:lnTo>
                    <a:pt x="13284" y="29514"/>
                  </a:lnTo>
                </a:path>
              </a:pathLst>
            </a:custGeom>
            <a:ln w="25400">
              <a:solidFill>
                <a:srgbClr val="F9BE34"/>
              </a:solidFill>
            </a:ln>
          </p:spPr>
          <p:txBody>
            <a:bodyPr wrap="square" lIns="0" tIns="0" rIns="0" bIns="0" rtlCol="0"/>
            <a:lstStyle/>
            <a:p>
              <a:endParaRPr/>
            </a:p>
          </p:txBody>
        </p:sp>
        <p:sp>
          <p:nvSpPr>
            <p:cNvPr id="11404" name="object 11404"/>
            <p:cNvSpPr/>
            <p:nvPr/>
          </p:nvSpPr>
          <p:spPr>
            <a:xfrm>
              <a:off x="6096216" y="8772550"/>
              <a:ext cx="19050" cy="36195"/>
            </a:xfrm>
            <a:custGeom>
              <a:avLst/>
              <a:gdLst/>
              <a:ahLst/>
              <a:cxnLst/>
              <a:rect l="l" t="t" r="r" b="b"/>
              <a:pathLst>
                <a:path w="19050" h="36195">
                  <a:moveTo>
                    <a:pt x="8153" y="25"/>
                  </a:moveTo>
                  <a:lnTo>
                    <a:pt x="0" y="0"/>
                  </a:lnTo>
                  <a:lnTo>
                    <a:pt x="2410" y="8361"/>
                  </a:lnTo>
                  <a:lnTo>
                    <a:pt x="6899" y="26247"/>
                  </a:lnTo>
                  <a:lnTo>
                    <a:pt x="9245" y="35217"/>
                  </a:lnTo>
                  <a:lnTo>
                    <a:pt x="11785" y="35166"/>
                  </a:lnTo>
                  <a:lnTo>
                    <a:pt x="15176" y="35471"/>
                  </a:lnTo>
                  <a:lnTo>
                    <a:pt x="18580" y="35687"/>
                  </a:lnTo>
                  <a:lnTo>
                    <a:pt x="10961" y="9108"/>
                  </a:lnTo>
                  <a:lnTo>
                    <a:pt x="8153" y="25"/>
                  </a:lnTo>
                  <a:close/>
                </a:path>
              </a:pathLst>
            </a:custGeom>
            <a:solidFill>
              <a:srgbClr val="FED539"/>
            </a:solidFill>
          </p:spPr>
          <p:txBody>
            <a:bodyPr wrap="square" lIns="0" tIns="0" rIns="0" bIns="0" rtlCol="0"/>
            <a:lstStyle/>
            <a:p>
              <a:endParaRPr/>
            </a:p>
          </p:txBody>
        </p:sp>
        <p:sp>
          <p:nvSpPr>
            <p:cNvPr id="11405" name="object 11405"/>
            <p:cNvSpPr/>
            <p:nvPr/>
          </p:nvSpPr>
          <p:spPr>
            <a:xfrm>
              <a:off x="6105461" y="8807767"/>
              <a:ext cx="9525" cy="635"/>
            </a:xfrm>
            <a:custGeom>
              <a:avLst/>
              <a:gdLst/>
              <a:ahLst/>
              <a:cxnLst/>
              <a:rect l="l" t="t" r="r" b="b"/>
              <a:pathLst>
                <a:path w="9525" h="634">
                  <a:moveTo>
                    <a:pt x="0" y="0"/>
                  </a:moveTo>
                  <a:lnTo>
                    <a:pt x="9334" y="469"/>
                  </a:lnTo>
                </a:path>
              </a:pathLst>
            </a:custGeom>
            <a:ln w="25400">
              <a:solidFill>
                <a:srgbClr val="FDCA35"/>
              </a:solidFill>
            </a:ln>
          </p:spPr>
          <p:txBody>
            <a:bodyPr wrap="square" lIns="0" tIns="0" rIns="0" bIns="0" rtlCol="0"/>
            <a:lstStyle/>
            <a:p>
              <a:endParaRPr/>
            </a:p>
          </p:txBody>
        </p:sp>
        <p:sp>
          <p:nvSpPr>
            <p:cNvPr id="11406" name="object 11406"/>
            <p:cNvSpPr/>
            <p:nvPr/>
          </p:nvSpPr>
          <p:spPr>
            <a:xfrm>
              <a:off x="6104369" y="8772575"/>
              <a:ext cx="10795" cy="36195"/>
            </a:xfrm>
            <a:custGeom>
              <a:avLst/>
              <a:gdLst/>
              <a:ahLst/>
              <a:cxnLst/>
              <a:rect l="l" t="t" r="r" b="b"/>
              <a:pathLst>
                <a:path w="10795" h="36195">
                  <a:moveTo>
                    <a:pt x="10426" y="35661"/>
                  </a:moveTo>
                  <a:lnTo>
                    <a:pt x="7947" y="27064"/>
                  </a:lnTo>
                  <a:lnTo>
                    <a:pt x="5432" y="18154"/>
                  </a:lnTo>
                  <a:lnTo>
                    <a:pt x="2807" y="9083"/>
                  </a:lnTo>
                  <a:lnTo>
                    <a:pt x="0" y="0"/>
                  </a:lnTo>
                </a:path>
              </a:pathLst>
            </a:custGeom>
            <a:ln w="25399">
              <a:solidFill>
                <a:srgbClr val="FED338"/>
              </a:solidFill>
            </a:ln>
          </p:spPr>
          <p:txBody>
            <a:bodyPr wrap="square" lIns="0" tIns="0" rIns="0" bIns="0" rtlCol="0"/>
            <a:lstStyle/>
            <a:p>
              <a:endParaRPr/>
            </a:p>
          </p:txBody>
        </p:sp>
        <p:sp>
          <p:nvSpPr>
            <p:cNvPr id="11407" name="object 11407"/>
            <p:cNvSpPr/>
            <p:nvPr/>
          </p:nvSpPr>
          <p:spPr>
            <a:xfrm>
              <a:off x="6096216" y="8759850"/>
              <a:ext cx="8255" cy="26034"/>
            </a:xfrm>
            <a:custGeom>
              <a:avLst/>
              <a:gdLst/>
              <a:ahLst/>
              <a:cxnLst/>
              <a:rect l="l" t="t" r="r" b="b"/>
              <a:pathLst>
                <a:path w="8254" h="26034">
                  <a:moveTo>
                    <a:pt x="8153" y="0"/>
                  </a:moveTo>
                  <a:lnTo>
                    <a:pt x="0" y="0"/>
                  </a:lnTo>
                  <a:lnTo>
                    <a:pt x="0" y="25425"/>
                  </a:lnTo>
                  <a:lnTo>
                    <a:pt x="8153" y="25425"/>
                  </a:lnTo>
                  <a:lnTo>
                    <a:pt x="8153" y="0"/>
                  </a:lnTo>
                  <a:close/>
                </a:path>
              </a:pathLst>
            </a:custGeom>
            <a:solidFill>
              <a:srgbClr val="FFDF3C"/>
            </a:solidFill>
          </p:spPr>
          <p:txBody>
            <a:bodyPr wrap="square" lIns="0" tIns="0" rIns="0" bIns="0" rtlCol="0"/>
            <a:lstStyle/>
            <a:p>
              <a:endParaRPr/>
            </a:p>
          </p:txBody>
        </p:sp>
        <p:sp>
          <p:nvSpPr>
            <p:cNvPr id="11408" name="object 11408"/>
            <p:cNvSpPr/>
            <p:nvPr/>
          </p:nvSpPr>
          <p:spPr>
            <a:xfrm>
              <a:off x="6096216" y="8772550"/>
              <a:ext cx="9525" cy="35560"/>
            </a:xfrm>
            <a:custGeom>
              <a:avLst/>
              <a:gdLst/>
              <a:ahLst/>
              <a:cxnLst/>
              <a:rect l="l" t="t" r="r" b="b"/>
              <a:pathLst>
                <a:path w="9525" h="35559">
                  <a:moveTo>
                    <a:pt x="0" y="0"/>
                  </a:moveTo>
                  <a:lnTo>
                    <a:pt x="2410" y="8361"/>
                  </a:lnTo>
                  <a:lnTo>
                    <a:pt x="4665" y="17203"/>
                  </a:lnTo>
                  <a:lnTo>
                    <a:pt x="6899" y="26247"/>
                  </a:lnTo>
                  <a:lnTo>
                    <a:pt x="9245" y="35217"/>
                  </a:lnTo>
                </a:path>
              </a:pathLst>
            </a:custGeom>
            <a:ln w="25400">
              <a:solidFill>
                <a:srgbClr val="FED639"/>
              </a:solidFill>
            </a:ln>
          </p:spPr>
          <p:txBody>
            <a:bodyPr wrap="square" lIns="0" tIns="0" rIns="0" bIns="0" rtlCol="0"/>
            <a:lstStyle/>
            <a:p>
              <a:endParaRPr/>
            </a:p>
          </p:txBody>
        </p:sp>
        <p:sp>
          <p:nvSpPr>
            <p:cNvPr id="11409" name="object 11409"/>
            <p:cNvSpPr/>
            <p:nvPr/>
          </p:nvSpPr>
          <p:spPr>
            <a:xfrm>
              <a:off x="6114795" y="8808237"/>
              <a:ext cx="18415" cy="28575"/>
            </a:xfrm>
            <a:custGeom>
              <a:avLst/>
              <a:gdLst/>
              <a:ahLst/>
              <a:cxnLst/>
              <a:rect l="l" t="t" r="r" b="b"/>
              <a:pathLst>
                <a:path w="18414" h="28575">
                  <a:moveTo>
                    <a:pt x="0" y="0"/>
                  </a:moveTo>
                  <a:lnTo>
                    <a:pt x="2507" y="8135"/>
                  </a:lnTo>
                  <a:lnTo>
                    <a:pt x="5121" y="15660"/>
                  </a:lnTo>
                  <a:lnTo>
                    <a:pt x="7911" y="22426"/>
                  </a:lnTo>
                  <a:lnTo>
                    <a:pt x="10947" y="28282"/>
                  </a:lnTo>
                  <a:lnTo>
                    <a:pt x="13309" y="27901"/>
                  </a:lnTo>
                  <a:lnTo>
                    <a:pt x="15709" y="27393"/>
                  </a:lnTo>
                  <a:lnTo>
                    <a:pt x="18122" y="26809"/>
                  </a:lnTo>
                  <a:lnTo>
                    <a:pt x="9321" y="76"/>
                  </a:lnTo>
                  <a:lnTo>
                    <a:pt x="6807" y="393"/>
                  </a:lnTo>
                  <a:lnTo>
                    <a:pt x="3403" y="241"/>
                  </a:lnTo>
                  <a:lnTo>
                    <a:pt x="0" y="0"/>
                  </a:lnTo>
                  <a:close/>
                </a:path>
              </a:pathLst>
            </a:custGeom>
            <a:solidFill>
              <a:srgbClr val="F9BC34"/>
            </a:solidFill>
          </p:spPr>
          <p:txBody>
            <a:bodyPr wrap="square" lIns="0" tIns="0" rIns="0" bIns="0" rtlCol="0"/>
            <a:lstStyle/>
            <a:p>
              <a:endParaRPr/>
            </a:p>
          </p:txBody>
        </p:sp>
        <p:sp>
          <p:nvSpPr>
            <p:cNvPr id="11410" name="object 11410"/>
            <p:cNvSpPr/>
            <p:nvPr/>
          </p:nvSpPr>
          <p:spPr>
            <a:xfrm>
              <a:off x="6125743" y="8835047"/>
              <a:ext cx="7620" cy="1905"/>
            </a:xfrm>
            <a:custGeom>
              <a:avLst/>
              <a:gdLst/>
              <a:ahLst/>
              <a:cxnLst/>
              <a:rect l="l" t="t" r="r" b="b"/>
              <a:pathLst>
                <a:path w="7620" h="1904">
                  <a:moveTo>
                    <a:pt x="0" y="1473"/>
                  </a:moveTo>
                  <a:lnTo>
                    <a:pt x="7175" y="0"/>
                  </a:lnTo>
                </a:path>
              </a:pathLst>
            </a:custGeom>
            <a:ln w="25400">
              <a:solidFill>
                <a:srgbClr val="F5B034"/>
              </a:solidFill>
            </a:ln>
          </p:spPr>
          <p:txBody>
            <a:bodyPr wrap="square" lIns="0" tIns="0" rIns="0" bIns="0" rtlCol="0"/>
            <a:lstStyle/>
            <a:p>
              <a:endParaRPr/>
            </a:p>
          </p:txBody>
        </p:sp>
        <p:sp>
          <p:nvSpPr>
            <p:cNvPr id="11411" name="object 11411"/>
            <p:cNvSpPr/>
            <p:nvPr/>
          </p:nvSpPr>
          <p:spPr>
            <a:xfrm>
              <a:off x="6124117" y="8808313"/>
              <a:ext cx="8890" cy="27305"/>
            </a:xfrm>
            <a:custGeom>
              <a:avLst/>
              <a:gdLst/>
              <a:ahLst/>
              <a:cxnLst/>
              <a:rect l="l" t="t" r="r" b="b"/>
              <a:pathLst>
                <a:path w="8889" h="27304">
                  <a:moveTo>
                    <a:pt x="8801" y="26733"/>
                  </a:moveTo>
                  <a:lnTo>
                    <a:pt x="6884" y="20924"/>
                  </a:lnTo>
                  <a:lnTo>
                    <a:pt x="4776" y="14528"/>
                  </a:lnTo>
                  <a:lnTo>
                    <a:pt x="2480" y="7552"/>
                  </a:lnTo>
                  <a:lnTo>
                    <a:pt x="0" y="0"/>
                  </a:lnTo>
                </a:path>
              </a:pathLst>
            </a:custGeom>
            <a:ln w="25400">
              <a:solidFill>
                <a:srgbClr val="F9BC34"/>
              </a:solidFill>
            </a:ln>
          </p:spPr>
          <p:txBody>
            <a:bodyPr wrap="square" lIns="0" tIns="0" rIns="0" bIns="0" rtlCol="0"/>
            <a:lstStyle/>
            <a:p>
              <a:endParaRPr/>
            </a:p>
          </p:txBody>
        </p:sp>
        <p:sp>
          <p:nvSpPr>
            <p:cNvPr id="11412" name="object 11412"/>
            <p:cNvSpPr/>
            <p:nvPr/>
          </p:nvSpPr>
          <p:spPr>
            <a:xfrm>
              <a:off x="6114795" y="8795537"/>
              <a:ext cx="9525" cy="26034"/>
            </a:xfrm>
            <a:custGeom>
              <a:avLst/>
              <a:gdLst/>
              <a:ahLst/>
              <a:cxnLst/>
              <a:rect l="l" t="t" r="r" b="b"/>
              <a:pathLst>
                <a:path w="9525" h="26034">
                  <a:moveTo>
                    <a:pt x="9321" y="0"/>
                  </a:moveTo>
                  <a:lnTo>
                    <a:pt x="0" y="0"/>
                  </a:lnTo>
                  <a:lnTo>
                    <a:pt x="0" y="25476"/>
                  </a:lnTo>
                  <a:lnTo>
                    <a:pt x="9321" y="25476"/>
                  </a:lnTo>
                  <a:lnTo>
                    <a:pt x="9321" y="0"/>
                  </a:lnTo>
                  <a:close/>
                </a:path>
              </a:pathLst>
            </a:custGeom>
            <a:solidFill>
              <a:srgbClr val="FDC834"/>
            </a:solidFill>
          </p:spPr>
          <p:txBody>
            <a:bodyPr wrap="square" lIns="0" tIns="0" rIns="0" bIns="0" rtlCol="0"/>
            <a:lstStyle/>
            <a:p>
              <a:endParaRPr/>
            </a:p>
          </p:txBody>
        </p:sp>
        <p:sp>
          <p:nvSpPr>
            <p:cNvPr id="11413" name="object 11413"/>
            <p:cNvSpPr/>
            <p:nvPr/>
          </p:nvSpPr>
          <p:spPr>
            <a:xfrm>
              <a:off x="6114795" y="8808237"/>
              <a:ext cx="11430" cy="28575"/>
            </a:xfrm>
            <a:custGeom>
              <a:avLst/>
              <a:gdLst/>
              <a:ahLst/>
              <a:cxnLst/>
              <a:rect l="l" t="t" r="r" b="b"/>
              <a:pathLst>
                <a:path w="11429" h="28575">
                  <a:moveTo>
                    <a:pt x="0" y="0"/>
                  </a:moveTo>
                  <a:lnTo>
                    <a:pt x="2507" y="8135"/>
                  </a:lnTo>
                  <a:lnTo>
                    <a:pt x="5121" y="15660"/>
                  </a:lnTo>
                  <a:lnTo>
                    <a:pt x="7911" y="22426"/>
                  </a:lnTo>
                  <a:lnTo>
                    <a:pt x="10947" y="28282"/>
                  </a:lnTo>
                </a:path>
              </a:pathLst>
            </a:custGeom>
            <a:ln w="25400">
              <a:solidFill>
                <a:srgbClr val="F9BD34"/>
              </a:solidFill>
            </a:ln>
          </p:spPr>
          <p:txBody>
            <a:bodyPr wrap="square" lIns="0" tIns="0" rIns="0" bIns="0" rtlCol="0"/>
            <a:lstStyle/>
            <a:p>
              <a:endParaRPr/>
            </a:p>
          </p:txBody>
        </p:sp>
        <p:sp>
          <p:nvSpPr>
            <p:cNvPr id="11414" name="object 11414"/>
            <p:cNvSpPr/>
            <p:nvPr/>
          </p:nvSpPr>
          <p:spPr>
            <a:xfrm>
              <a:off x="6104369" y="8772499"/>
              <a:ext cx="20320" cy="36195"/>
            </a:xfrm>
            <a:custGeom>
              <a:avLst/>
              <a:gdLst/>
              <a:ahLst/>
              <a:cxnLst/>
              <a:rect l="l" t="t" r="r" b="b"/>
              <a:pathLst>
                <a:path w="20320" h="36195">
                  <a:moveTo>
                    <a:pt x="7975" y="0"/>
                  </a:moveTo>
                  <a:lnTo>
                    <a:pt x="0" y="76"/>
                  </a:lnTo>
                  <a:lnTo>
                    <a:pt x="2807" y="9159"/>
                  </a:lnTo>
                  <a:lnTo>
                    <a:pt x="10426" y="35737"/>
                  </a:lnTo>
                  <a:lnTo>
                    <a:pt x="13830" y="35979"/>
                  </a:lnTo>
                  <a:lnTo>
                    <a:pt x="17233" y="36131"/>
                  </a:lnTo>
                  <a:lnTo>
                    <a:pt x="19748" y="35813"/>
                  </a:lnTo>
                  <a:lnTo>
                    <a:pt x="7975" y="0"/>
                  </a:lnTo>
                  <a:close/>
                </a:path>
              </a:pathLst>
            </a:custGeom>
            <a:solidFill>
              <a:srgbClr val="FED237"/>
            </a:solidFill>
          </p:spPr>
          <p:txBody>
            <a:bodyPr wrap="square" lIns="0" tIns="0" rIns="0" bIns="0" rtlCol="0"/>
            <a:lstStyle/>
            <a:p>
              <a:endParaRPr/>
            </a:p>
          </p:txBody>
        </p:sp>
        <p:sp>
          <p:nvSpPr>
            <p:cNvPr id="11415" name="object 11415"/>
            <p:cNvSpPr/>
            <p:nvPr/>
          </p:nvSpPr>
          <p:spPr>
            <a:xfrm>
              <a:off x="6114795" y="8795537"/>
              <a:ext cx="9525" cy="26034"/>
            </a:xfrm>
            <a:custGeom>
              <a:avLst/>
              <a:gdLst/>
              <a:ahLst/>
              <a:cxnLst/>
              <a:rect l="l" t="t" r="r" b="b"/>
              <a:pathLst>
                <a:path w="9525" h="26034">
                  <a:moveTo>
                    <a:pt x="9321" y="0"/>
                  </a:moveTo>
                  <a:lnTo>
                    <a:pt x="0" y="0"/>
                  </a:lnTo>
                  <a:lnTo>
                    <a:pt x="0" y="25476"/>
                  </a:lnTo>
                  <a:lnTo>
                    <a:pt x="9321" y="25476"/>
                  </a:lnTo>
                  <a:lnTo>
                    <a:pt x="9321" y="0"/>
                  </a:lnTo>
                  <a:close/>
                </a:path>
              </a:pathLst>
            </a:custGeom>
            <a:solidFill>
              <a:srgbClr val="FDC834"/>
            </a:solidFill>
          </p:spPr>
          <p:txBody>
            <a:bodyPr wrap="square" lIns="0" tIns="0" rIns="0" bIns="0" rtlCol="0"/>
            <a:lstStyle/>
            <a:p>
              <a:endParaRPr/>
            </a:p>
          </p:txBody>
        </p:sp>
        <p:sp>
          <p:nvSpPr>
            <p:cNvPr id="11416" name="object 11416"/>
            <p:cNvSpPr/>
            <p:nvPr/>
          </p:nvSpPr>
          <p:spPr>
            <a:xfrm>
              <a:off x="6112344" y="8772499"/>
              <a:ext cx="12065" cy="36195"/>
            </a:xfrm>
            <a:custGeom>
              <a:avLst/>
              <a:gdLst/>
              <a:ahLst/>
              <a:cxnLst/>
              <a:rect l="l" t="t" r="r" b="b"/>
              <a:pathLst>
                <a:path w="12064" h="36195">
                  <a:moveTo>
                    <a:pt x="11772" y="35813"/>
                  </a:moveTo>
                  <a:lnTo>
                    <a:pt x="9099" y="27699"/>
                  </a:lnTo>
                  <a:lnTo>
                    <a:pt x="6243" y="19021"/>
                  </a:lnTo>
                  <a:lnTo>
                    <a:pt x="3209" y="9785"/>
                  </a:lnTo>
                  <a:lnTo>
                    <a:pt x="0" y="0"/>
                  </a:lnTo>
                </a:path>
              </a:pathLst>
            </a:custGeom>
            <a:ln w="25400">
              <a:solidFill>
                <a:srgbClr val="FED235"/>
              </a:solidFill>
            </a:ln>
          </p:spPr>
          <p:txBody>
            <a:bodyPr wrap="square" lIns="0" tIns="0" rIns="0" bIns="0" rtlCol="0"/>
            <a:lstStyle/>
            <a:p>
              <a:endParaRPr/>
            </a:p>
          </p:txBody>
        </p:sp>
        <p:sp>
          <p:nvSpPr>
            <p:cNvPr id="11417" name="object 11417"/>
            <p:cNvSpPr/>
            <p:nvPr/>
          </p:nvSpPr>
          <p:spPr>
            <a:xfrm>
              <a:off x="6104369" y="8759799"/>
              <a:ext cx="8255" cy="26034"/>
            </a:xfrm>
            <a:custGeom>
              <a:avLst/>
              <a:gdLst/>
              <a:ahLst/>
              <a:cxnLst/>
              <a:rect l="l" t="t" r="r" b="b"/>
              <a:pathLst>
                <a:path w="8254" h="26034">
                  <a:moveTo>
                    <a:pt x="7975" y="0"/>
                  </a:moveTo>
                  <a:lnTo>
                    <a:pt x="0" y="0"/>
                  </a:lnTo>
                  <a:lnTo>
                    <a:pt x="0" y="25476"/>
                  </a:lnTo>
                  <a:lnTo>
                    <a:pt x="7975" y="25476"/>
                  </a:lnTo>
                  <a:lnTo>
                    <a:pt x="7975" y="0"/>
                  </a:lnTo>
                  <a:close/>
                </a:path>
              </a:pathLst>
            </a:custGeom>
            <a:solidFill>
              <a:srgbClr val="FFDD39"/>
            </a:solidFill>
          </p:spPr>
          <p:txBody>
            <a:bodyPr wrap="square" lIns="0" tIns="0" rIns="0" bIns="0" rtlCol="0"/>
            <a:lstStyle/>
            <a:p>
              <a:endParaRPr/>
            </a:p>
          </p:txBody>
        </p:sp>
        <p:sp>
          <p:nvSpPr>
            <p:cNvPr id="11418" name="object 11418"/>
            <p:cNvSpPr/>
            <p:nvPr/>
          </p:nvSpPr>
          <p:spPr>
            <a:xfrm>
              <a:off x="6104369" y="8772575"/>
              <a:ext cx="10795" cy="36195"/>
            </a:xfrm>
            <a:custGeom>
              <a:avLst/>
              <a:gdLst/>
              <a:ahLst/>
              <a:cxnLst/>
              <a:rect l="l" t="t" r="r" b="b"/>
              <a:pathLst>
                <a:path w="10795" h="36195">
                  <a:moveTo>
                    <a:pt x="0" y="0"/>
                  </a:moveTo>
                  <a:lnTo>
                    <a:pt x="2807" y="9083"/>
                  </a:lnTo>
                  <a:lnTo>
                    <a:pt x="5432" y="18154"/>
                  </a:lnTo>
                  <a:lnTo>
                    <a:pt x="7947" y="27064"/>
                  </a:lnTo>
                  <a:lnTo>
                    <a:pt x="10426" y="35661"/>
                  </a:lnTo>
                </a:path>
              </a:pathLst>
            </a:custGeom>
            <a:ln w="25399">
              <a:solidFill>
                <a:srgbClr val="FED338"/>
              </a:solidFill>
            </a:ln>
          </p:spPr>
          <p:txBody>
            <a:bodyPr wrap="square" lIns="0" tIns="0" rIns="0" bIns="0" rtlCol="0"/>
            <a:lstStyle/>
            <a:p>
              <a:endParaRPr/>
            </a:p>
          </p:txBody>
        </p:sp>
        <p:sp>
          <p:nvSpPr>
            <p:cNvPr id="11419" name="object 11419"/>
            <p:cNvSpPr/>
            <p:nvPr/>
          </p:nvSpPr>
          <p:spPr>
            <a:xfrm>
              <a:off x="6124117" y="8806713"/>
              <a:ext cx="19685" cy="28575"/>
            </a:xfrm>
            <a:custGeom>
              <a:avLst/>
              <a:gdLst/>
              <a:ahLst/>
              <a:cxnLst/>
              <a:rect l="l" t="t" r="r" b="b"/>
              <a:pathLst>
                <a:path w="19685" h="28575">
                  <a:moveTo>
                    <a:pt x="11849" y="0"/>
                  </a:moveTo>
                  <a:lnTo>
                    <a:pt x="7962" y="596"/>
                  </a:lnTo>
                  <a:lnTo>
                    <a:pt x="4025" y="1130"/>
                  </a:lnTo>
                  <a:lnTo>
                    <a:pt x="0" y="1600"/>
                  </a:lnTo>
                  <a:lnTo>
                    <a:pt x="8801" y="28333"/>
                  </a:lnTo>
                  <a:lnTo>
                    <a:pt x="19441" y="25303"/>
                  </a:lnTo>
                  <a:lnTo>
                    <a:pt x="17762" y="19788"/>
                  </a:lnTo>
                  <a:lnTo>
                    <a:pt x="11849" y="0"/>
                  </a:lnTo>
                  <a:close/>
                </a:path>
              </a:pathLst>
            </a:custGeom>
            <a:solidFill>
              <a:srgbClr val="F9BB32"/>
            </a:solidFill>
          </p:spPr>
          <p:txBody>
            <a:bodyPr wrap="square" lIns="0" tIns="0" rIns="0" bIns="0" rtlCol="0"/>
            <a:lstStyle/>
            <a:p>
              <a:endParaRPr/>
            </a:p>
          </p:txBody>
        </p:sp>
        <p:sp>
          <p:nvSpPr>
            <p:cNvPr id="11420" name="object 11420"/>
            <p:cNvSpPr/>
            <p:nvPr/>
          </p:nvSpPr>
          <p:spPr>
            <a:xfrm>
              <a:off x="6124117" y="8808313"/>
              <a:ext cx="8890" cy="27305"/>
            </a:xfrm>
            <a:custGeom>
              <a:avLst/>
              <a:gdLst/>
              <a:ahLst/>
              <a:cxnLst/>
              <a:rect l="l" t="t" r="r" b="b"/>
              <a:pathLst>
                <a:path w="8889" h="27304">
                  <a:moveTo>
                    <a:pt x="8801" y="26733"/>
                  </a:moveTo>
                  <a:lnTo>
                    <a:pt x="6884" y="20924"/>
                  </a:lnTo>
                  <a:lnTo>
                    <a:pt x="4776" y="14528"/>
                  </a:lnTo>
                  <a:lnTo>
                    <a:pt x="2480" y="7552"/>
                  </a:lnTo>
                  <a:lnTo>
                    <a:pt x="0" y="0"/>
                  </a:lnTo>
                </a:path>
              </a:pathLst>
            </a:custGeom>
            <a:ln w="25400">
              <a:solidFill>
                <a:srgbClr val="F9BC34"/>
              </a:solidFill>
            </a:ln>
          </p:spPr>
          <p:txBody>
            <a:bodyPr wrap="square" lIns="0" tIns="0" rIns="0" bIns="0" rtlCol="0"/>
            <a:lstStyle/>
            <a:p>
              <a:endParaRPr/>
            </a:p>
          </p:txBody>
        </p:sp>
        <p:sp>
          <p:nvSpPr>
            <p:cNvPr id="11421" name="object 11421"/>
            <p:cNvSpPr/>
            <p:nvPr/>
          </p:nvSpPr>
          <p:spPr>
            <a:xfrm>
              <a:off x="6124117" y="8806713"/>
              <a:ext cx="12065" cy="1905"/>
            </a:xfrm>
            <a:custGeom>
              <a:avLst/>
              <a:gdLst/>
              <a:ahLst/>
              <a:cxnLst/>
              <a:rect l="l" t="t" r="r" b="b"/>
              <a:pathLst>
                <a:path w="12064" h="1904">
                  <a:moveTo>
                    <a:pt x="0" y="1600"/>
                  </a:moveTo>
                  <a:lnTo>
                    <a:pt x="11849" y="0"/>
                  </a:lnTo>
                </a:path>
              </a:pathLst>
            </a:custGeom>
            <a:ln w="25399">
              <a:solidFill>
                <a:srgbClr val="FDC530"/>
              </a:solidFill>
            </a:ln>
          </p:spPr>
          <p:txBody>
            <a:bodyPr wrap="square" lIns="0" tIns="0" rIns="0" bIns="0" rtlCol="0"/>
            <a:lstStyle/>
            <a:p>
              <a:endParaRPr/>
            </a:p>
          </p:txBody>
        </p:sp>
        <p:sp>
          <p:nvSpPr>
            <p:cNvPr id="11422" name="object 11422"/>
            <p:cNvSpPr/>
            <p:nvPr/>
          </p:nvSpPr>
          <p:spPr>
            <a:xfrm>
              <a:off x="6135967" y="8806713"/>
              <a:ext cx="7620" cy="25400"/>
            </a:xfrm>
            <a:custGeom>
              <a:avLst/>
              <a:gdLst/>
              <a:ahLst/>
              <a:cxnLst/>
              <a:rect l="l" t="t" r="r" b="b"/>
              <a:pathLst>
                <a:path w="7620" h="25400">
                  <a:moveTo>
                    <a:pt x="0" y="0"/>
                  </a:moveTo>
                  <a:lnTo>
                    <a:pt x="2131" y="7151"/>
                  </a:lnTo>
                  <a:lnTo>
                    <a:pt x="4097" y="13741"/>
                  </a:lnTo>
                  <a:lnTo>
                    <a:pt x="5913" y="19788"/>
                  </a:lnTo>
                  <a:lnTo>
                    <a:pt x="7592" y="25303"/>
                  </a:lnTo>
                </a:path>
              </a:pathLst>
            </a:custGeom>
            <a:ln w="25400">
              <a:solidFill>
                <a:srgbClr val="F9BA30"/>
              </a:solidFill>
            </a:ln>
          </p:spPr>
          <p:txBody>
            <a:bodyPr wrap="square" lIns="0" tIns="0" rIns="0" bIns="0" rtlCol="0"/>
            <a:lstStyle/>
            <a:p>
              <a:endParaRPr/>
            </a:p>
          </p:txBody>
        </p:sp>
        <p:sp>
          <p:nvSpPr>
            <p:cNvPr id="11423" name="object 11423"/>
            <p:cNvSpPr/>
            <p:nvPr/>
          </p:nvSpPr>
          <p:spPr>
            <a:xfrm>
              <a:off x="6132918" y="8833224"/>
              <a:ext cx="6985" cy="1905"/>
            </a:xfrm>
            <a:custGeom>
              <a:avLst/>
              <a:gdLst/>
              <a:ahLst/>
              <a:cxnLst/>
              <a:rect l="l" t="t" r="r" b="b"/>
              <a:pathLst>
                <a:path w="6985" h="1904">
                  <a:moveTo>
                    <a:pt x="6417" y="0"/>
                  </a:moveTo>
                  <a:lnTo>
                    <a:pt x="0" y="1822"/>
                  </a:lnTo>
                </a:path>
              </a:pathLst>
            </a:custGeom>
            <a:ln w="25400">
              <a:solidFill>
                <a:srgbClr val="F5B034"/>
              </a:solidFill>
            </a:ln>
          </p:spPr>
          <p:txBody>
            <a:bodyPr wrap="square" lIns="0" tIns="0" rIns="0" bIns="0" rtlCol="0"/>
            <a:lstStyle/>
            <a:p>
              <a:endParaRPr/>
            </a:p>
          </p:txBody>
        </p:sp>
        <p:sp>
          <p:nvSpPr>
            <p:cNvPr id="11424" name="object 11424"/>
            <p:cNvSpPr/>
            <p:nvPr/>
          </p:nvSpPr>
          <p:spPr>
            <a:xfrm>
              <a:off x="6135967" y="8804770"/>
              <a:ext cx="18415" cy="27305"/>
            </a:xfrm>
            <a:custGeom>
              <a:avLst/>
              <a:gdLst/>
              <a:ahLst/>
              <a:cxnLst/>
              <a:rect l="l" t="t" r="r" b="b"/>
              <a:pathLst>
                <a:path w="18414" h="27304">
                  <a:moveTo>
                    <a:pt x="11468" y="0"/>
                  </a:moveTo>
                  <a:lnTo>
                    <a:pt x="7696" y="698"/>
                  </a:lnTo>
                  <a:lnTo>
                    <a:pt x="3873" y="1346"/>
                  </a:lnTo>
                  <a:lnTo>
                    <a:pt x="0" y="1943"/>
                  </a:lnTo>
                  <a:lnTo>
                    <a:pt x="4097" y="15684"/>
                  </a:lnTo>
                  <a:lnTo>
                    <a:pt x="7592" y="27246"/>
                  </a:lnTo>
                  <a:lnTo>
                    <a:pt x="18072" y="23622"/>
                  </a:lnTo>
                  <a:lnTo>
                    <a:pt x="16484" y="17348"/>
                  </a:lnTo>
                  <a:lnTo>
                    <a:pt x="11468" y="0"/>
                  </a:lnTo>
                  <a:close/>
                </a:path>
              </a:pathLst>
            </a:custGeom>
            <a:solidFill>
              <a:srgbClr val="F9BA2D"/>
            </a:solidFill>
          </p:spPr>
          <p:txBody>
            <a:bodyPr wrap="square" lIns="0" tIns="0" rIns="0" bIns="0" rtlCol="0"/>
            <a:lstStyle/>
            <a:p>
              <a:endParaRPr/>
            </a:p>
          </p:txBody>
        </p:sp>
        <p:sp>
          <p:nvSpPr>
            <p:cNvPr id="11425" name="object 11425"/>
            <p:cNvSpPr/>
            <p:nvPr/>
          </p:nvSpPr>
          <p:spPr>
            <a:xfrm>
              <a:off x="6135967" y="8806713"/>
              <a:ext cx="7620" cy="25400"/>
            </a:xfrm>
            <a:custGeom>
              <a:avLst/>
              <a:gdLst/>
              <a:ahLst/>
              <a:cxnLst/>
              <a:rect l="l" t="t" r="r" b="b"/>
              <a:pathLst>
                <a:path w="7620" h="25400">
                  <a:moveTo>
                    <a:pt x="7592" y="25303"/>
                  </a:moveTo>
                  <a:lnTo>
                    <a:pt x="5913" y="19788"/>
                  </a:lnTo>
                  <a:lnTo>
                    <a:pt x="4097" y="13741"/>
                  </a:lnTo>
                  <a:lnTo>
                    <a:pt x="2131" y="7151"/>
                  </a:lnTo>
                  <a:lnTo>
                    <a:pt x="0" y="0"/>
                  </a:lnTo>
                </a:path>
              </a:pathLst>
            </a:custGeom>
            <a:ln w="25400">
              <a:solidFill>
                <a:srgbClr val="F9BA30"/>
              </a:solidFill>
            </a:ln>
          </p:spPr>
          <p:txBody>
            <a:bodyPr wrap="square" lIns="0" tIns="0" rIns="0" bIns="0" rtlCol="0"/>
            <a:lstStyle/>
            <a:p>
              <a:endParaRPr/>
            </a:p>
          </p:txBody>
        </p:sp>
        <p:sp>
          <p:nvSpPr>
            <p:cNvPr id="11426" name="object 11426"/>
            <p:cNvSpPr/>
            <p:nvPr/>
          </p:nvSpPr>
          <p:spPr>
            <a:xfrm>
              <a:off x="6135967" y="8804770"/>
              <a:ext cx="12065" cy="2540"/>
            </a:xfrm>
            <a:custGeom>
              <a:avLst/>
              <a:gdLst/>
              <a:ahLst/>
              <a:cxnLst/>
              <a:rect l="l" t="t" r="r" b="b"/>
              <a:pathLst>
                <a:path w="12064" h="2540">
                  <a:moveTo>
                    <a:pt x="0" y="1943"/>
                  </a:moveTo>
                  <a:lnTo>
                    <a:pt x="11468" y="0"/>
                  </a:lnTo>
                </a:path>
              </a:pathLst>
            </a:custGeom>
            <a:ln w="25400">
              <a:solidFill>
                <a:srgbClr val="FDC326"/>
              </a:solidFill>
            </a:ln>
          </p:spPr>
          <p:txBody>
            <a:bodyPr wrap="square" lIns="0" tIns="0" rIns="0" bIns="0" rtlCol="0"/>
            <a:lstStyle/>
            <a:p>
              <a:endParaRPr/>
            </a:p>
          </p:txBody>
        </p:sp>
        <p:sp>
          <p:nvSpPr>
            <p:cNvPr id="11427" name="object 11427"/>
            <p:cNvSpPr/>
            <p:nvPr/>
          </p:nvSpPr>
          <p:spPr>
            <a:xfrm>
              <a:off x="6147435" y="8804770"/>
              <a:ext cx="6985" cy="24130"/>
            </a:xfrm>
            <a:custGeom>
              <a:avLst/>
              <a:gdLst/>
              <a:ahLst/>
              <a:cxnLst/>
              <a:rect l="l" t="t" r="r" b="b"/>
              <a:pathLst>
                <a:path w="6985" h="24129">
                  <a:moveTo>
                    <a:pt x="0" y="0"/>
                  </a:moveTo>
                  <a:lnTo>
                    <a:pt x="2730" y="9474"/>
                  </a:lnTo>
                  <a:lnTo>
                    <a:pt x="5016" y="17348"/>
                  </a:lnTo>
                  <a:lnTo>
                    <a:pt x="6603" y="23622"/>
                  </a:lnTo>
                </a:path>
              </a:pathLst>
            </a:custGeom>
            <a:ln w="25400">
              <a:solidFill>
                <a:srgbClr val="F9B929"/>
              </a:solidFill>
            </a:ln>
          </p:spPr>
          <p:txBody>
            <a:bodyPr wrap="square" lIns="0" tIns="0" rIns="0" bIns="0" rtlCol="0"/>
            <a:lstStyle/>
            <a:p>
              <a:endParaRPr/>
            </a:p>
          </p:txBody>
        </p:sp>
        <p:sp>
          <p:nvSpPr>
            <p:cNvPr id="11428" name="object 11428"/>
            <p:cNvSpPr/>
            <p:nvPr/>
          </p:nvSpPr>
          <p:spPr>
            <a:xfrm>
              <a:off x="6152347" y="8828392"/>
              <a:ext cx="1905" cy="635"/>
            </a:xfrm>
            <a:custGeom>
              <a:avLst/>
              <a:gdLst/>
              <a:ahLst/>
              <a:cxnLst/>
              <a:rect l="l" t="t" r="r" b="b"/>
              <a:pathLst>
                <a:path w="1904" h="634">
                  <a:moveTo>
                    <a:pt x="1691" y="0"/>
                  </a:moveTo>
                  <a:lnTo>
                    <a:pt x="0" y="586"/>
                  </a:lnTo>
                </a:path>
              </a:pathLst>
            </a:custGeom>
            <a:ln w="25400">
              <a:solidFill>
                <a:srgbClr val="F5B034"/>
              </a:solidFill>
            </a:ln>
          </p:spPr>
          <p:txBody>
            <a:bodyPr wrap="square" lIns="0" tIns="0" rIns="0" bIns="0" rtlCol="0"/>
            <a:lstStyle/>
            <a:p>
              <a:endParaRPr/>
            </a:p>
          </p:txBody>
        </p:sp>
        <p:sp>
          <p:nvSpPr>
            <p:cNvPr id="11429" name="object 11429"/>
            <p:cNvSpPr/>
            <p:nvPr/>
          </p:nvSpPr>
          <p:spPr>
            <a:xfrm>
              <a:off x="6112344" y="8772169"/>
              <a:ext cx="24130" cy="36195"/>
            </a:xfrm>
            <a:custGeom>
              <a:avLst/>
              <a:gdLst/>
              <a:ahLst/>
              <a:cxnLst/>
              <a:rect l="l" t="t" r="r" b="b"/>
              <a:pathLst>
                <a:path w="24129" h="36195">
                  <a:moveTo>
                    <a:pt x="13131" y="0"/>
                  </a:moveTo>
                  <a:lnTo>
                    <a:pt x="0" y="330"/>
                  </a:lnTo>
                  <a:lnTo>
                    <a:pt x="11772" y="36144"/>
                  </a:lnTo>
                  <a:lnTo>
                    <a:pt x="15798" y="35674"/>
                  </a:lnTo>
                  <a:lnTo>
                    <a:pt x="23622" y="34544"/>
                  </a:lnTo>
                  <a:lnTo>
                    <a:pt x="13131" y="0"/>
                  </a:lnTo>
                  <a:close/>
                </a:path>
              </a:pathLst>
            </a:custGeom>
            <a:solidFill>
              <a:srgbClr val="FED030"/>
            </a:solidFill>
          </p:spPr>
          <p:txBody>
            <a:bodyPr wrap="square" lIns="0" tIns="0" rIns="0" bIns="0" rtlCol="0"/>
            <a:lstStyle/>
            <a:p>
              <a:endParaRPr/>
            </a:p>
          </p:txBody>
        </p:sp>
        <p:sp>
          <p:nvSpPr>
            <p:cNvPr id="11430" name="object 11430"/>
            <p:cNvSpPr/>
            <p:nvPr/>
          </p:nvSpPr>
          <p:spPr>
            <a:xfrm>
              <a:off x="6112344" y="8772499"/>
              <a:ext cx="12065" cy="36195"/>
            </a:xfrm>
            <a:custGeom>
              <a:avLst/>
              <a:gdLst/>
              <a:ahLst/>
              <a:cxnLst/>
              <a:rect l="l" t="t" r="r" b="b"/>
              <a:pathLst>
                <a:path w="12064" h="36195">
                  <a:moveTo>
                    <a:pt x="11772" y="35813"/>
                  </a:moveTo>
                  <a:lnTo>
                    <a:pt x="9099" y="27699"/>
                  </a:lnTo>
                  <a:lnTo>
                    <a:pt x="6243" y="19021"/>
                  </a:lnTo>
                  <a:lnTo>
                    <a:pt x="3209" y="9785"/>
                  </a:lnTo>
                  <a:lnTo>
                    <a:pt x="0" y="0"/>
                  </a:lnTo>
                </a:path>
              </a:pathLst>
            </a:custGeom>
            <a:ln w="25400">
              <a:solidFill>
                <a:srgbClr val="FED235"/>
              </a:solidFill>
            </a:ln>
          </p:spPr>
          <p:txBody>
            <a:bodyPr wrap="square" lIns="0" tIns="0" rIns="0" bIns="0" rtlCol="0"/>
            <a:lstStyle/>
            <a:p>
              <a:endParaRPr/>
            </a:p>
          </p:txBody>
        </p:sp>
        <p:sp>
          <p:nvSpPr>
            <p:cNvPr id="11431" name="object 11431"/>
            <p:cNvSpPr/>
            <p:nvPr/>
          </p:nvSpPr>
          <p:spPr>
            <a:xfrm>
              <a:off x="6112344" y="8772169"/>
              <a:ext cx="13335" cy="635"/>
            </a:xfrm>
            <a:custGeom>
              <a:avLst/>
              <a:gdLst/>
              <a:ahLst/>
              <a:cxnLst/>
              <a:rect l="l" t="t" r="r" b="b"/>
              <a:pathLst>
                <a:path w="13335" h="634">
                  <a:moveTo>
                    <a:pt x="0" y="330"/>
                  </a:moveTo>
                  <a:lnTo>
                    <a:pt x="4457" y="254"/>
                  </a:lnTo>
                  <a:lnTo>
                    <a:pt x="8826" y="139"/>
                  </a:lnTo>
                  <a:lnTo>
                    <a:pt x="13131" y="0"/>
                  </a:lnTo>
                </a:path>
              </a:pathLst>
            </a:custGeom>
            <a:ln w="25400">
              <a:solidFill>
                <a:srgbClr val="FFDA30"/>
              </a:solidFill>
            </a:ln>
          </p:spPr>
          <p:txBody>
            <a:bodyPr wrap="square" lIns="0" tIns="0" rIns="0" bIns="0" rtlCol="0"/>
            <a:lstStyle/>
            <a:p>
              <a:endParaRPr/>
            </a:p>
          </p:txBody>
        </p:sp>
        <p:sp>
          <p:nvSpPr>
            <p:cNvPr id="11432" name="object 11432"/>
            <p:cNvSpPr/>
            <p:nvPr/>
          </p:nvSpPr>
          <p:spPr>
            <a:xfrm>
              <a:off x="6125476" y="8772169"/>
              <a:ext cx="10795" cy="34925"/>
            </a:xfrm>
            <a:custGeom>
              <a:avLst/>
              <a:gdLst/>
              <a:ahLst/>
              <a:cxnLst/>
              <a:rect l="l" t="t" r="r" b="b"/>
              <a:pathLst>
                <a:path w="10795" h="34925">
                  <a:moveTo>
                    <a:pt x="0" y="0"/>
                  </a:moveTo>
                  <a:lnTo>
                    <a:pt x="2946" y="9560"/>
                  </a:lnTo>
                  <a:lnTo>
                    <a:pt x="5664" y="18495"/>
                  </a:lnTo>
                  <a:lnTo>
                    <a:pt x="8172" y="26819"/>
                  </a:lnTo>
                  <a:lnTo>
                    <a:pt x="10490" y="34544"/>
                  </a:lnTo>
                </a:path>
              </a:pathLst>
            </a:custGeom>
            <a:ln w="25399">
              <a:solidFill>
                <a:srgbClr val="FECE2B"/>
              </a:solidFill>
            </a:ln>
          </p:spPr>
          <p:txBody>
            <a:bodyPr wrap="square" lIns="0" tIns="0" rIns="0" bIns="0" rtlCol="0"/>
            <a:lstStyle/>
            <a:p>
              <a:endParaRPr/>
            </a:p>
          </p:txBody>
        </p:sp>
        <p:sp>
          <p:nvSpPr>
            <p:cNvPr id="11433" name="object 11433"/>
            <p:cNvSpPr/>
            <p:nvPr/>
          </p:nvSpPr>
          <p:spPr>
            <a:xfrm>
              <a:off x="6124117" y="8806713"/>
              <a:ext cx="12065" cy="1905"/>
            </a:xfrm>
            <a:custGeom>
              <a:avLst/>
              <a:gdLst/>
              <a:ahLst/>
              <a:cxnLst/>
              <a:rect l="l" t="t" r="r" b="b"/>
              <a:pathLst>
                <a:path w="12064" h="1904">
                  <a:moveTo>
                    <a:pt x="11849" y="0"/>
                  </a:moveTo>
                  <a:lnTo>
                    <a:pt x="0" y="1600"/>
                  </a:lnTo>
                </a:path>
              </a:pathLst>
            </a:custGeom>
            <a:ln w="25399">
              <a:solidFill>
                <a:srgbClr val="FDC530"/>
              </a:solidFill>
            </a:ln>
          </p:spPr>
          <p:txBody>
            <a:bodyPr wrap="square" lIns="0" tIns="0" rIns="0" bIns="0" rtlCol="0"/>
            <a:lstStyle/>
            <a:p>
              <a:endParaRPr/>
            </a:p>
          </p:txBody>
        </p:sp>
        <p:sp>
          <p:nvSpPr>
            <p:cNvPr id="11434" name="object 11434"/>
            <p:cNvSpPr/>
            <p:nvPr/>
          </p:nvSpPr>
          <p:spPr>
            <a:xfrm>
              <a:off x="6131141" y="8789378"/>
              <a:ext cx="16510" cy="17780"/>
            </a:xfrm>
            <a:custGeom>
              <a:avLst/>
              <a:gdLst/>
              <a:ahLst/>
              <a:cxnLst/>
              <a:rect l="l" t="t" r="r" b="b"/>
              <a:pathLst>
                <a:path w="16510" h="17779">
                  <a:moveTo>
                    <a:pt x="11874" y="0"/>
                  </a:moveTo>
                  <a:lnTo>
                    <a:pt x="8000" y="482"/>
                  </a:lnTo>
                  <a:lnTo>
                    <a:pt x="4051" y="914"/>
                  </a:lnTo>
                  <a:lnTo>
                    <a:pt x="0" y="1295"/>
                  </a:lnTo>
                  <a:lnTo>
                    <a:pt x="4825" y="17335"/>
                  </a:lnTo>
                  <a:lnTo>
                    <a:pt x="8699" y="16738"/>
                  </a:lnTo>
                  <a:lnTo>
                    <a:pt x="12522" y="16090"/>
                  </a:lnTo>
                  <a:lnTo>
                    <a:pt x="16294" y="15392"/>
                  </a:lnTo>
                  <a:lnTo>
                    <a:pt x="13436" y="5524"/>
                  </a:lnTo>
                  <a:lnTo>
                    <a:pt x="11874" y="0"/>
                  </a:lnTo>
                  <a:close/>
                </a:path>
              </a:pathLst>
            </a:custGeom>
            <a:solidFill>
              <a:srgbClr val="FEC824"/>
            </a:solidFill>
          </p:spPr>
          <p:txBody>
            <a:bodyPr wrap="square" lIns="0" tIns="0" rIns="0" bIns="0" rtlCol="0"/>
            <a:lstStyle/>
            <a:p>
              <a:endParaRPr/>
            </a:p>
          </p:txBody>
        </p:sp>
        <p:sp>
          <p:nvSpPr>
            <p:cNvPr id="11435" name="object 11435"/>
            <p:cNvSpPr/>
            <p:nvPr/>
          </p:nvSpPr>
          <p:spPr>
            <a:xfrm>
              <a:off x="6135967" y="8804770"/>
              <a:ext cx="12065" cy="2540"/>
            </a:xfrm>
            <a:custGeom>
              <a:avLst/>
              <a:gdLst/>
              <a:ahLst/>
              <a:cxnLst/>
              <a:rect l="l" t="t" r="r" b="b"/>
              <a:pathLst>
                <a:path w="12064" h="2540">
                  <a:moveTo>
                    <a:pt x="0" y="1943"/>
                  </a:moveTo>
                  <a:lnTo>
                    <a:pt x="11468" y="0"/>
                  </a:lnTo>
                </a:path>
              </a:pathLst>
            </a:custGeom>
            <a:ln w="25400">
              <a:solidFill>
                <a:srgbClr val="FDC326"/>
              </a:solidFill>
            </a:ln>
          </p:spPr>
          <p:txBody>
            <a:bodyPr wrap="square" lIns="0" tIns="0" rIns="0" bIns="0" rtlCol="0"/>
            <a:lstStyle/>
            <a:p>
              <a:endParaRPr/>
            </a:p>
          </p:txBody>
        </p:sp>
        <p:sp>
          <p:nvSpPr>
            <p:cNvPr id="11436" name="object 11436"/>
            <p:cNvSpPr/>
            <p:nvPr/>
          </p:nvSpPr>
          <p:spPr>
            <a:xfrm>
              <a:off x="6143015" y="8789378"/>
              <a:ext cx="4445" cy="15875"/>
            </a:xfrm>
            <a:custGeom>
              <a:avLst/>
              <a:gdLst/>
              <a:ahLst/>
              <a:cxnLst/>
              <a:rect l="l" t="t" r="r" b="b"/>
              <a:pathLst>
                <a:path w="4445" h="15875">
                  <a:moveTo>
                    <a:pt x="4419" y="15392"/>
                  </a:moveTo>
                  <a:lnTo>
                    <a:pt x="3048" y="10668"/>
                  </a:lnTo>
                  <a:lnTo>
                    <a:pt x="1562" y="5524"/>
                  </a:lnTo>
                  <a:lnTo>
                    <a:pt x="0" y="0"/>
                  </a:lnTo>
                </a:path>
              </a:pathLst>
            </a:custGeom>
            <a:ln w="25400">
              <a:solidFill>
                <a:srgbClr val="FEC61C"/>
              </a:solidFill>
            </a:ln>
          </p:spPr>
          <p:txBody>
            <a:bodyPr wrap="square" lIns="0" tIns="0" rIns="0" bIns="0" rtlCol="0"/>
            <a:lstStyle/>
            <a:p>
              <a:endParaRPr/>
            </a:p>
          </p:txBody>
        </p:sp>
        <p:sp>
          <p:nvSpPr>
            <p:cNvPr id="11437" name="object 11437"/>
            <p:cNvSpPr/>
            <p:nvPr/>
          </p:nvSpPr>
          <p:spPr>
            <a:xfrm>
              <a:off x="6131141" y="8789378"/>
              <a:ext cx="12065" cy="1905"/>
            </a:xfrm>
            <a:custGeom>
              <a:avLst/>
              <a:gdLst/>
              <a:ahLst/>
              <a:cxnLst/>
              <a:rect l="l" t="t" r="r" b="b"/>
              <a:pathLst>
                <a:path w="12064" h="1904">
                  <a:moveTo>
                    <a:pt x="11874" y="0"/>
                  </a:moveTo>
                  <a:lnTo>
                    <a:pt x="0" y="1295"/>
                  </a:lnTo>
                </a:path>
              </a:pathLst>
            </a:custGeom>
            <a:ln w="25400">
              <a:solidFill>
                <a:srgbClr val="FECC21"/>
              </a:solidFill>
            </a:ln>
          </p:spPr>
          <p:txBody>
            <a:bodyPr wrap="square" lIns="0" tIns="0" rIns="0" bIns="0" rtlCol="0"/>
            <a:lstStyle/>
            <a:p>
              <a:endParaRPr/>
            </a:p>
          </p:txBody>
        </p:sp>
        <p:sp>
          <p:nvSpPr>
            <p:cNvPr id="11438" name="object 11438"/>
            <p:cNvSpPr/>
            <p:nvPr/>
          </p:nvSpPr>
          <p:spPr>
            <a:xfrm>
              <a:off x="6131141" y="8790673"/>
              <a:ext cx="5080" cy="16510"/>
            </a:xfrm>
            <a:custGeom>
              <a:avLst/>
              <a:gdLst/>
              <a:ahLst/>
              <a:cxnLst/>
              <a:rect l="l" t="t" r="r" b="b"/>
              <a:pathLst>
                <a:path w="5079" h="16509">
                  <a:moveTo>
                    <a:pt x="0" y="0"/>
                  </a:moveTo>
                  <a:lnTo>
                    <a:pt x="1739" y="5740"/>
                  </a:lnTo>
                  <a:lnTo>
                    <a:pt x="3340" y="11087"/>
                  </a:lnTo>
                  <a:lnTo>
                    <a:pt x="4825" y="16040"/>
                  </a:lnTo>
                </a:path>
              </a:pathLst>
            </a:custGeom>
            <a:ln w="25400">
              <a:solidFill>
                <a:srgbClr val="FEC92A"/>
              </a:solidFill>
            </a:ln>
          </p:spPr>
          <p:txBody>
            <a:bodyPr wrap="square" lIns="0" tIns="0" rIns="0" bIns="0" rtlCol="0"/>
            <a:lstStyle/>
            <a:p>
              <a:endParaRPr/>
            </a:p>
          </p:txBody>
        </p:sp>
        <p:sp>
          <p:nvSpPr>
            <p:cNvPr id="11439" name="object 11439"/>
            <p:cNvSpPr/>
            <p:nvPr/>
          </p:nvSpPr>
          <p:spPr>
            <a:xfrm>
              <a:off x="6125476" y="8771572"/>
              <a:ext cx="17780" cy="19685"/>
            </a:xfrm>
            <a:custGeom>
              <a:avLst/>
              <a:gdLst/>
              <a:ahLst/>
              <a:cxnLst/>
              <a:rect l="l" t="t" r="r" b="b"/>
              <a:pathLst>
                <a:path w="17779" h="19684">
                  <a:moveTo>
                    <a:pt x="12636" y="0"/>
                  </a:moveTo>
                  <a:lnTo>
                    <a:pt x="4292" y="431"/>
                  </a:lnTo>
                  <a:lnTo>
                    <a:pt x="0" y="596"/>
                  </a:lnTo>
                  <a:lnTo>
                    <a:pt x="3924" y="13335"/>
                  </a:lnTo>
                  <a:lnTo>
                    <a:pt x="5664" y="19100"/>
                  </a:lnTo>
                  <a:lnTo>
                    <a:pt x="9715" y="18719"/>
                  </a:lnTo>
                  <a:lnTo>
                    <a:pt x="13665" y="18288"/>
                  </a:lnTo>
                  <a:lnTo>
                    <a:pt x="17538" y="17805"/>
                  </a:lnTo>
                  <a:lnTo>
                    <a:pt x="14338" y="6324"/>
                  </a:lnTo>
                  <a:lnTo>
                    <a:pt x="12636" y="0"/>
                  </a:lnTo>
                  <a:close/>
                </a:path>
              </a:pathLst>
            </a:custGeom>
            <a:solidFill>
              <a:srgbClr val="FED121"/>
            </a:solidFill>
          </p:spPr>
          <p:txBody>
            <a:bodyPr wrap="square" lIns="0" tIns="0" rIns="0" bIns="0" rtlCol="0"/>
            <a:lstStyle/>
            <a:p>
              <a:endParaRPr/>
            </a:p>
          </p:txBody>
        </p:sp>
        <p:sp>
          <p:nvSpPr>
            <p:cNvPr id="11440" name="object 11440"/>
            <p:cNvSpPr/>
            <p:nvPr/>
          </p:nvSpPr>
          <p:spPr>
            <a:xfrm>
              <a:off x="6131141" y="8789378"/>
              <a:ext cx="12065" cy="1905"/>
            </a:xfrm>
            <a:custGeom>
              <a:avLst/>
              <a:gdLst/>
              <a:ahLst/>
              <a:cxnLst/>
              <a:rect l="l" t="t" r="r" b="b"/>
              <a:pathLst>
                <a:path w="12064" h="1904">
                  <a:moveTo>
                    <a:pt x="0" y="1295"/>
                  </a:moveTo>
                  <a:lnTo>
                    <a:pt x="11874" y="0"/>
                  </a:lnTo>
                </a:path>
              </a:pathLst>
            </a:custGeom>
            <a:ln w="25400">
              <a:solidFill>
                <a:srgbClr val="FECC21"/>
              </a:solidFill>
            </a:ln>
          </p:spPr>
          <p:txBody>
            <a:bodyPr wrap="square" lIns="0" tIns="0" rIns="0" bIns="0" rtlCol="0"/>
            <a:lstStyle/>
            <a:p>
              <a:endParaRPr/>
            </a:p>
          </p:txBody>
        </p:sp>
        <p:sp>
          <p:nvSpPr>
            <p:cNvPr id="11441" name="object 11441"/>
            <p:cNvSpPr/>
            <p:nvPr/>
          </p:nvSpPr>
          <p:spPr>
            <a:xfrm>
              <a:off x="6138113" y="8771572"/>
              <a:ext cx="5080" cy="18415"/>
            </a:xfrm>
            <a:custGeom>
              <a:avLst/>
              <a:gdLst/>
              <a:ahLst/>
              <a:cxnLst/>
              <a:rect l="l" t="t" r="r" b="b"/>
              <a:pathLst>
                <a:path w="5079" h="18415">
                  <a:moveTo>
                    <a:pt x="4902" y="17805"/>
                  </a:moveTo>
                  <a:lnTo>
                    <a:pt x="3340" y="12268"/>
                  </a:lnTo>
                  <a:lnTo>
                    <a:pt x="1701" y="6324"/>
                  </a:lnTo>
                  <a:lnTo>
                    <a:pt x="0" y="0"/>
                  </a:lnTo>
                </a:path>
              </a:pathLst>
            </a:custGeom>
            <a:ln w="25399">
              <a:solidFill>
                <a:srgbClr val="FECF19"/>
              </a:solidFill>
            </a:ln>
          </p:spPr>
          <p:txBody>
            <a:bodyPr wrap="square" lIns="0" tIns="0" rIns="0" bIns="0" rtlCol="0"/>
            <a:lstStyle/>
            <a:p>
              <a:endParaRPr/>
            </a:p>
          </p:txBody>
        </p:sp>
        <p:sp>
          <p:nvSpPr>
            <p:cNvPr id="11442" name="object 11442"/>
            <p:cNvSpPr/>
            <p:nvPr/>
          </p:nvSpPr>
          <p:spPr>
            <a:xfrm>
              <a:off x="6125476" y="8771572"/>
              <a:ext cx="12700" cy="635"/>
            </a:xfrm>
            <a:custGeom>
              <a:avLst/>
              <a:gdLst/>
              <a:ahLst/>
              <a:cxnLst/>
              <a:rect l="l" t="t" r="r" b="b"/>
              <a:pathLst>
                <a:path w="12700" h="634">
                  <a:moveTo>
                    <a:pt x="12636" y="0"/>
                  </a:moveTo>
                  <a:lnTo>
                    <a:pt x="0" y="596"/>
                  </a:lnTo>
                </a:path>
              </a:pathLst>
            </a:custGeom>
            <a:ln w="25400">
              <a:solidFill>
                <a:srgbClr val="FFD621"/>
              </a:solidFill>
            </a:ln>
          </p:spPr>
          <p:txBody>
            <a:bodyPr wrap="square" lIns="0" tIns="0" rIns="0" bIns="0" rtlCol="0"/>
            <a:lstStyle/>
            <a:p>
              <a:endParaRPr/>
            </a:p>
          </p:txBody>
        </p:sp>
        <p:sp>
          <p:nvSpPr>
            <p:cNvPr id="11443" name="object 11443"/>
            <p:cNvSpPr/>
            <p:nvPr/>
          </p:nvSpPr>
          <p:spPr>
            <a:xfrm>
              <a:off x="6125476" y="8772169"/>
              <a:ext cx="5715" cy="19050"/>
            </a:xfrm>
            <a:custGeom>
              <a:avLst/>
              <a:gdLst/>
              <a:ahLst/>
              <a:cxnLst/>
              <a:rect l="l" t="t" r="r" b="b"/>
              <a:pathLst>
                <a:path w="5714" h="19050">
                  <a:moveTo>
                    <a:pt x="0" y="0"/>
                  </a:moveTo>
                  <a:lnTo>
                    <a:pt x="2044" y="6591"/>
                  </a:lnTo>
                  <a:lnTo>
                    <a:pt x="3924" y="12738"/>
                  </a:lnTo>
                  <a:lnTo>
                    <a:pt x="5664" y="18503"/>
                  </a:lnTo>
                </a:path>
              </a:pathLst>
            </a:custGeom>
            <a:ln w="25399">
              <a:solidFill>
                <a:srgbClr val="FED329"/>
              </a:solidFill>
            </a:ln>
          </p:spPr>
          <p:txBody>
            <a:bodyPr wrap="square" lIns="0" tIns="0" rIns="0" bIns="0" rtlCol="0"/>
            <a:lstStyle/>
            <a:p>
              <a:endParaRPr/>
            </a:p>
          </p:txBody>
        </p:sp>
        <p:sp>
          <p:nvSpPr>
            <p:cNvPr id="11444" name="object 11444"/>
            <p:cNvSpPr/>
            <p:nvPr/>
          </p:nvSpPr>
          <p:spPr>
            <a:xfrm>
              <a:off x="6151168" y="8814828"/>
              <a:ext cx="13335" cy="13970"/>
            </a:xfrm>
            <a:custGeom>
              <a:avLst/>
              <a:gdLst/>
              <a:ahLst/>
              <a:cxnLst/>
              <a:rect l="l" t="t" r="r" b="b"/>
              <a:pathLst>
                <a:path w="13335" h="13970">
                  <a:moveTo>
                    <a:pt x="10947" y="0"/>
                  </a:moveTo>
                  <a:lnTo>
                    <a:pt x="7327" y="1028"/>
                  </a:lnTo>
                  <a:lnTo>
                    <a:pt x="3670" y="2019"/>
                  </a:lnTo>
                  <a:lnTo>
                    <a:pt x="0" y="2959"/>
                  </a:lnTo>
                  <a:lnTo>
                    <a:pt x="1104" y="6896"/>
                  </a:lnTo>
                  <a:lnTo>
                    <a:pt x="2070" y="10439"/>
                  </a:lnTo>
                  <a:lnTo>
                    <a:pt x="2870" y="13563"/>
                  </a:lnTo>
                  <a:lnTo>
                    <a:pt x="13257" y="9658"/>
                  </a:lnTo>
                  <a:lnTo>
                    <a:pt x="12738" y="6896"/>
                  </a:lnTo>
                  <a:lnTo>
                    <a:pt x="11937" y="3670"/>
                  </a:lnTo>
                  <a:lnTo>
                    <a:pt x="10947" y="0"/>
                  </a:lnTo>
                  <a:close/>
                </a:path>
              </a:pathLst>
            </a:custGeom>
            <a:solidFill>
              <a:srgbClr val="F7B42D"/>
            </a:solidFill>
          </p:spPr>
          <p:txBody>
            <a:bodyPr wrap="square" lIns="0" tIns="0" rIns="0" bIns="0" rtlCol="0"/>
            <a:lstStyle/>
            <a:p>
              <a:endParaRPr/>
            </a:p>
          </p:txBody>
        </p:sp>
        <p:sp>
          <p:nvSpPr>
            <p:cNvPr id="11445" name="object 11445"/>
            <p:cNvSpPr/>
            <p:nvPr/>
          </p:nvSpPr>
          <p:spPr>
            <a:xfrm>
              <a:off x="6154038" y="8827614"/>
              <a:ext cx="2540" cy="1270"/>
            </a:xfrm>
            <a:custGeom>
              <a:avLst/>
              <a:gdLst/>
              <a:ahLst/>
              <a:cxnLst/>
              <a:rect l="l" t="t" r="r" b="b"/>
              <a:pathLst>
                <a:path w="2539" h="1270">
                  <a:moveTo>
                    <a:pt x="0" y="777"/>
                  </a:moveTo>
                  <a:lnTo>
                    <a:pt x="2072" y="0"/>
                  </a:lnTo>
                </a:path>
              </a:pathLst>
            </a:custGeom>
            <a:ln w="25400">
              <a:solidFill>
                <a:srgbClr val="F5B034"/>
              </a:solidFill>
            </a:ln>
          </p:spPr>
          <p:txBody>
            <a:bodyPr wrap="square" lIns="0" tIns="0" rIns="0" bIns="0" rtlCol="0"/>
            <a:lstStyle/>
            <a:p>
              <a:endParaRPr/>
            </a:p>
          </p:txBody>
        </p:sp>
        <p:sp>
          <p:nvSpPr>
            <p:cNvPr id="11446" name="object 11446"/>
            <p:cNvSpPr/>
            <p:nvPr/>
          </p:nvSpPr>
          <p:spPr>
            <a:xfrm>
              <a:off x="6162116" y="8814828"/>
              <a:ext cx="2540" cy="10160"/>
            </a:xfrm>
            <a:custGeom>
              <a:avLst/>
              <a:gdLst/>
              <a:ahLst/>
              <a:cxnLst/>
              <a:rect l="l" t="t" r="r" b="b"/>
              <a:pathLst>
                <a:path w="2539" h="10159">
                  <a:moveTo>
                    <a:pt x="2310" y="9658"/>
                  </a:moveTo>
                  <a:lnTo>
                    <a:pt x="0" y="0"/>
                  </a:lnTo>
                </a:path>
              </a:pathLst>
            </a:custGeom>
            <a:ln w="25399">
              <a:solidFill>
                <a:srgbClr val="F7B42B"/>
              </a:solidFill>
            </a:ln>
          </p:spPr>
          <p:txBody>
            <a:bodyPr wrap="square" lIns="0" tIns="0" rIns="0" bIns="0" rtlCol="0"/>
            <a:lstStyle/>
            <a:p>
              <a:endParaRPr/>
            </a:p>
          </p:txBody>
        </p:sp>
        <p:sp>
          <p:nvSpPr>
            <p:cNvPr id="11447" name="object 11447"/>
            <p:cNvSpPr/>
            <p:nvPr/>
          </p:nvSpPr>
          <p:spPr>
            <a:xfrm>
              <a:off x="6151168" y="8814828"/>
              <a:ext cx="11430" cy="3175"/>
            </a:xfrm>
            <a:custGeom>
              <a:avLst/>
              <a:gdLst/>
              <a:ahLst/>
              <a:cxnLst/>
              <a:rect l="l" t="t" r="r" b="b"/>
              <a:pathLst>
                <a:path w="11429" h="3175">
                  <a:moveTo>
                    <a:pt x="10947" y="0"/>
                  </a:moveTo>
                  <a:lnTo>
                    <a:pt x="0" y="2959"/>
                  </a:lnTo>
                </a:path>
              </a:pathLst>
            </a:custGeom>
            <a:ln w="25400">
              <a:solidFill>
                <a:srgbClr val="F9B926"/>
              </a:solidFill>
            </a:ln>
          </p:spPr>
          <p:txBody>
            <a:bodyPr wrap="square" lIns="0" tIns="0" rIns="0" bIns="0" rtlCol="0"/>
            <a:lstStyle/>
            <a:p>
              <a:endParaRPr/>
            </a:p>
          </p:txBody>
        </p:sp>
        <p:sp>
          <p:nvSpPr>
            <p:cNvPr id="11448" name="object 11448"/>
            <p:cNvSpPr/>
            <p:nvPr/>
          </p:nvSpPr>
          <p:spPr>
            <a:xfrm>
              <a:off x="6151168" y="8817787"/>
              <a:ext cx="3175" cy="10795"/>
            </a:xfrm>
            <a:custGeom>
              <a:avLst/>
              <a:gdLst/>
              <a:ahLst/>
              <a:cxnLst/>
              <a:rect l="l" t="t" r="r" b="b"/>
              <a:pathLst>
                <a:path w="3175" h="10795">
                  <a:moveTo>
                    <a:pt x="0" y="0"/>
                  </a:moveTo>
                  <a:lnTo>
                    <a:pt x="2870" y="10604"/>
                  </a:lnTo>
                </a:path>
              </a:pathLst>
            </a:custGeom>
            <a:ln w="25400">
              <a:solidFill>
                <a:srgbClr val="F7B42E"/>
              </a:solidFill>
            </a:ln>
          </p:spPr>
          <p:txBody>
            <a:bodyPr wrap="square" lIns="0" tIns="0" rIns="0" bIns="0" rtlCol="0"/>
            <a:lstStyle/>
            <a:p>
              <a:endParaRPr/>
            </a:p>
          </p:txBody>
        </p:sp>
        <p:sp>
          <p:nvSpPr>
            <p:cNvPr id="11449" name="object 11449"/>
            <p:cNvSpPr/>
            <p:nvPr/>
          </p:nvSpPr>
          <p:spPr>
            <a:xfrm>
              <a:off x="6147435" y="8802560"/>
              <a:ext cx="15240" cy="15240"/>
            </a:xfrm>
            <a:custGeom>
              <a:avLst/>
              <a:gdLst/>
              <a:ahLst/>
              <a:cxnLst/>
              <a:rect l="l" t="t" r="r" b="b"/>
              <a:pathLst>
                <a:path w="15239" h="15240">
                  <a:moveTo>
                    <a:pt x="11188" y="0"/>
                  </a:moveTo>
                  <a:lnTo>
                    <a:pt x="7492" y="787"/>
                  </a:lnTo>
                  <a:lnTo>
                    <a:pt x="3759" y="1523"/>
                  </a:lnTo>
                  <a:lnTo>
                    <a:pt x="0" y="2209"/>
                  </a:lnTo>
                  <a:lnTo>
                    <a:pt x="3733" y="15227"/>
                  </a:lnTo>
                  <a:lnTo>
                    <a:pt x="7404" y="14287"/>
                  </a:lnTo>
                  <a:lnTo>
                    <a:pt x="11061" y="13296"/>
                  </a:lnTo>
                  <a:lnTo>
                    <a:pt x="14681" y="12268"/>
                  </a:lnTo>
                  <a:lnTo>
                    <a:pt x="13677" y="8610"/>
                  </a:lnTo>
                  <a:lnTo>
                    <a:pt x="11188" y="0"/>
                  </a:lnTo>
                  <a:close/>
                </a:path>
              </a:pathLst>
            </a:custGeom>
            <a:solidFill>
              <a:srgbClr val="FBBD1F"/>
            </a:solidFill>
          </p:spPr>
          <p:txBody>
            <a:bodyPr wrap="square" lIns="0" tIns="0" rIns="0" bIns="0" rtlCol="0"/>
            <a:lstStyle/>
            <a:p>
              <a:endParaRPr/>
            </a:p>
          </p:txBody>
        </p:sp>
        <p:sp>
          <p:nvSpPr>
            <p:cNvPr id="11450" name="object 11450"/>
            <p:cNvSpPr/>
            <p:nvPr/>
          </p:nvSpPr>
          <p:spPr>
            <a:xfrm>
              <a:off x="6151168" y="8814828"/>
              <a:ext cx="11430" cy="3175"/>
            </a:xfrm>
            <a:custGeom>
              <a:avLst/>
              <a:gdLst/>
              <a:ahLst/>
              <a:cxnLst/>
              <a:rect l="l" t="t" r="r" b="b"/>
              <a:pathLst>
                <a:path w="11429" h="3175">
                  <a:moveTo>
                    <a:pt x="0" y="2959"/>
                  </a:moveTo>
                  <a:lnTo>
                    <a:pt x="10947" y="0"/>
                  </a:lnTo>
                </a:path>
              </a:pathLst>
            </a:custGeom>
            <a:ln w="25400">
              <a:solidFill>
                <a:srgbClr val="F9B926"/>
              </a:solidFill>
            </a:ln>
          </p:spPr>
          <p:txBody>
            <a:bodyPr wrap="square" lIns="0" tIns="0" rIns="0" bIns="0" rtlCol="0"/>
            <a:lstStyle/>
            <a:p>
              <a:endParaRPr/>
            </a:p>
          </p:txBody>
        </p:sp>
        <p:sp>
          <p:nvSpPr>
            <p:cNvPr id="11451" name="object 11451"/>
            <p:cNvSpPr/>
            <p:nvPr/>
          </p:nvSpPr>
          <p:spPr>
            <a:xfrm>
              <a:off x="6158623" y="8802560"/>
              <a:ext cx="3810" cy="12700"/>
            </a:xfrm>
            <a:custGeom>
              <a:avLst/>
              <a:gdLst/>
              <a:ahLst/>
              <a:cxnLst/>
              <a:rect l="l" t="t" r="r" b="b"/>
              <a:pathLst>
                <a:path w="3810" h="12700">
                  <a:moveTo>
                    <a:pt x="3492" y="12268"/>
                  </a:moveTo>
                  <a:lnTo>
                    <a:pt x="0" y="0"/>
                  </a:lnTo>
                </a:path>
              </a:pathLst>
            </a:custGeom>
            <a:ln w="25400">
              <a:solidFill>
                <a:srgbClr val="FBBC1B"/>
              </a:solidFill>
            </a:ln>
          </p:spPr>
          <p:txBody>
            <a:bodyPr wrap="square" lIns="0" tIns="0" rIns="0" bIns="0" rtlCol="0"/>
            <a:lstStyle/>
            <a:p>
              <a:endParaRPr/>
            </a:p>
          </p:txBody>
        </p:sp>
        <p:sp>
          <p:nvSpPr>
            <p:cNvPr id="11452" name="object 11452"/>
            <p:cNvSpPr/>
            <p:nvPr/>
          </p:nvSpPr>
          <p:spPr>
            <a:xfrm>
              <a:off x="6147435" y="8802560"/>
              <a:ext cx="11430" cy="2540"/>
            </a:xfrm>
            <a:custGeom>
              <a:avLst/>
              <a:gdLst/>
              <a:ahLst/>
              <a:cxnLst/>
              <a:rect l="l" t="t" r="r" b="b"/>
              <a:pathLst>
                <a:path w="11429" h="2540">
                  <a:moveTo>
                    <a:pt x="11188" y="0"/>
                  </a:moveTo>
                  <a:lnTo>
                    <a:pt x="0" y="2209"/>
                  </a:lnTo>
                </a:path>
              </a:pathLst>
            </a:custGeom>
            <a:ln w="25400">
              <a:solidFill>
                <a:srgbClr val="FDC119"/>
              </a:solidFill>
            </a:ln>
          </p:spPr>
          <p:txBody>
            <a:bodyPr wrap="square" lIns="0" tIns="0" rIns="0" bIns="0" rtlCol="0"/>
            <a:lstStyle/>
            <a:p>
              <a:endParaRPr/>
            </a:p>
          </p:txBody>
        </p:sp>
        <p:sp>
          <p:nvSpPr>
            <p:cNvPr id="11453" name="object 11453"/>
            <p:cNvSpPr/>
            <p:nvPr/>
          </p:nvSpPr>
          <p:spPr>
            <a:xfrm>
              <a:off x="6147435" y="8804770"/>
              <a:ext cx="3810" cy="13335"/>
            </a:xfrm>
            <a:custGeom>
              <a:avLst/>
              <a:gdLst/>
              <a:ahLst/>
              <a:cxnLst/>
              <a:rect l="l" t="t" r="r" b="b"/>
              <a:pathLst>
                <a:path w="3810" h="13334">
                  <a:moveTo>
                    <a:pt x="0" y="0"/>
                  </a:moveTo>
                  <a:lnTo>
                    <a:pt x="1358" y="4749"/>
                  </a:lnTo>
                  <a:lnTo>
                    <a:pt x="2616" y="9080"/>
                  </a:lnTo>
                  <a:lnTo>
                    <a:pt x="3733" y="13017"/>
                  </a:lnTo>
                </a:path>
              </a:pathLst>
            </a:custGeom>
            <a:ln w="25400">
              <a:solidFill>
                <a:srgbClr val="FBBD24"/>
              </a:solidFill>
            </a:ln>
          </p:spPr>
          <p:txBody>
            <a:bodyPr wrap="square" lIns="0" tIns="0" rIns="0" bIns="0" rtlCol="0"/>
            <a:lstStyle/>
            <a:p>
              <a:endParaRPr/>
            </a:p>
          </p:txBody>
        </p:sp>
        <p:sp>
          <p:nvSpPr>
            <p:cNvPr id="11454" name="object 11454"/>
            <p:cNvSpPr/>
            <p:nvPr/>
          </p:nvSpPr>
          <p:spPr>
            <a:xfrm>
              <a:off x="6162116" y="8811590"/>
              <a:ext cx="12700" cy="13335"/>
            </a:xfrm>
            <a:custGeom>
              <a:avLst/>
              <a:gdLst/>
              <a:ahLst/>
              <a:cxnLst/>
              <a:rect l="l" t="t" r="r" b="b"/>
              <a:pathLst>
                <a:path w="12700" h="13334">
                  <a:moveTo>
                    <a:pt x="10693" y="0"/>
                  </a:moveTo>
                  <a:lnTo>
                    <a:pt x="7188" y="1130"/>
                  </a:lnTo>
                  <a:lnTo>
                    <a:pt x="3606" y="2209"/>
                  </a:lnTo>
                  <a:lnTo>
                    <a:pt x="0" y="3238"/>
                  </a:lnTo>
                  <a:lnTo>
                    <a:pt x="990" y="6908"/>
                  </a:lnTo>
                  <a:lnTo>
                    <a:pt x="1790" y="10134"/>
                  </a:lnTo>
                  <a:lnTo>
                    <a:pt x="2310" y="12897"/>
                  </a:lnTo>
                  <a:lnTo>
                    <a:pt x="3325" y="12515"/>
                  </a:lnTo>
                  <a:lnTo>
                    <a:pt x="9207" y="10274"/>
                  </a:lnTo>
                  <a:lnTo>
                    <a:pt x="12661" y="9004"/>
                  </a:lnTo>
                  <a:lnTo>
                    <a:pt x="12280" y="6413"/>
                  </a:lnTo>
                  <a:lnTo>
                    <a:pt x="11595" y="3403"/>
                  </a:lnTo>
                  <a:lnTo>
                    <a:pt x="10693" y="0"/>
                  </a:lnTo>
                  <a:close/>
                </a:path>
              </a:pathLst>
            </a:custGeom>
            <a:solidFill>
              <a:srgbClr val="F7B42A"/>
            </a:solidFill>
          </p:spPr>
          <p:txBody>
            <a:bodyPr wrap="square" lIns="0" tIns="0" rIns="0" bIns="0" rtlCol="0"/>
            <a:lstStyle/>
            <a:p>
              <a:endParaRPr/>
            </a:p>
          </p:txBody>
        </p:sp>
        <p:sp>
          <p:nvSpPr>
            <p:cNvPr id="11455" name="object 11455"/>
            <p:cNvSpPr/>
            <p:nvPr/>
          </p:nvSpPr>
          <p:spPr>
            <a:xfrm>
              <a:off x="6172809" y="8811590"/>
              <a:ext cx="2540" cy="9525"/>
            </a:xfrm>
            <a:custGeom>
              <a:avLst/>
              <a:gdLst/>
              <a:ahLst/>
              <a:cxnLst/>
              <a:rect l="l" t="t" r="r" b="b"/>
              <a:pathLst>
                <a:path w="2539" h="9525">
                  <a:moveTo>
                    <a:pt x="1968" y="9004"/>
                  </a:moveTo>
                  <a:lnTo>
                    <a:pt x="0" y="0"/>
                  </a:lnTo>
                </a:path>
              </a:pathLst>
            </a:custGeom>
            <a:ln w="25400">
              <a:solidFill>
                <a:srgbClr val="F7B429"/>
              </a:solidFill>
            </a:ln>
          </p:spPr>
          <p:txBody>
            <a:bodyPr wrap="square" lIns="0" tIns="0" rIns="0" bIns="0" rtlCol="0"/>
            <a:lstStyle/>
            <a:p>
              <a:endParaRPr/>
            </a:p>
          </p:txBody>
        </p:sp>
        <p:sp>
          <p:nvSpPr>
            <p:cNvPr id="11456" name="object 11456"/>
            <p:cNvSpPr/>
            <p:nvPr/>
          </p:nvSpPr>
          <p:spPr>
            <a:xfrm>
              <a:off x="6162116" y="8811590"/>
              <a:ext cx="10795" cy="3810"/>
            </a:xfrm>
            <a:custGeom>
              <a:avLst/>
              <a:gdLst/>
              <a:ahLst/>
              <a:cxnLst/>
              <a:rect l="l" t="t" r="r" b="b"/>
              <a:pathLst>
                <a:path w="10795" h="3809">
                  <a:moveTo>
                    <a:pt x="10693" y="0"/>
                  </a:moveTo>
                  <a:lnTo>
                    <a:pt x="0" y="3238"/>
                  </a:lnTo>
                </a:path>
              </a:pathLst>
            </a:custGeom>
            <a:ln w="25400">
              <a:solidFill>
                <a:srgbClr val="F9B821"/>
              </a:solidFill>
            </a:ln>
          </p:spPr>
          <p:txBody>
            <a:bodyPr wrap="square" lIns="0" tIns="0" rIns="0" bIns="0" rtlCol="0"/>
            <a:lstStyle/>
            <a:p>
              <a:endParaRPr/>
            </a:p>
          </p:txBody>
        </p:sp>
        <p:sp>
          <p:nvSpPr>
            <p:cNvPr id="11457" name="object 11457"/>
            <p:cNvSpPr/>
            <p:nvPr/>
          </p:nvSpPr>
          <p:spPr>
            <a:xfrm>
              <a:off x="6162116" y="8814828"/>
              <a:ext cx="2540" cy="10160"/>
            </a:xfrm>
            <a:custGeom>
              <a:avLst/>
              <a:gdLst/>
              <a:ahLst/>
              <a:cxnLst/>
              <a:rect l="l" t="t" r="r" b="b"/>
              <a:pathLst>
                <a:path w="2539" h="10159">
                  <a:moveTo>
                    <a:pt x="0" y="0"/>
                  </a:moveTo>
                  <a:lnTo>
                    <a:pt x="2310" y="9658"/>
                  </a:lnTo>
                </a:path>
              </a:pathLst>
            </a:custGeom>
            <a:ln w="25399">
              <a:solidFill>
                <a:srgbClr val="F7B42B"/>
              </a:solidFill>
            </a:ln>
          </p:spPr>
          <p:txBody>
            <a:bodyPr wrap="square" lIns="0" tIns="0" rIns="0" bIns="0" rtlCol="0"/>
            <a:lstStyle/>
            <a:p>
              <a:endParaRPr/>
            </a:p>
          </p:txBody>
        </p:sp>
        <p:sp>
          <p:nvSpPr>
            <p:cNvPr id="11458" name="object 11458"/>
            <p:cNvSpPr/>
            <p:nvPr/>
          </p:nvSpPr>
          <p:spPr>
            <a:xfrm>
              <a:off x="6158623" y="8800147"/>
              <a:ext cx="14604" cy="15240"/>
            </a:xfrm>
            <a:custGeom>
              <a:avLst/>
              <a:gdLst/>
              <a:ahLst/>
              <a:cxnLst/>
              <a:rect l="l" t="t" r="r" b="b"/>
              <a:pathLst>
                <a:path w="14604" h="15240">
                  <a:moveTo>
                    <a:pt x="11010" y="0"/>
                  </a:moveTo>
                  <a:lnTo>
                    <a:pt x="3695" y="1651"/>
                  </a:lnTo>
                  <a:lnTo>
                    <a:pt x="0" y="2413"/>
                  </a:lnTo>
                  <a:lnTo>
                    <a:pt x="2489" y="11023"/>
                  </a:lnTo>
                  <a:lnTo>
                    <a:pt x="3492" y="14681"/>
                  </a:lnTo>
                  <a:lnTo>
                    <a:pt x="7099" y="13652"/>
                  </a:lnTo>
                  <a:lnTo>
                    <a:pt x="10680" y="12573"/>
                  </a:lnTo>
                  <a:lnTo>
                    <a:pt x="14185" y="11442"/>
                  </a:lnTo>
                  <a:lnTo>
                    <a:pt x="13296" y="8039"/>
                  </a:lnTo>
                  <a:lnTo>
                    <a:pt x="11010" y="0"/>
                  </a:lnTo>
                  <a:close/>
                </a:path>
              </a:pathLst>
            </a:custGeom>
            <a:solidFill>
              <a:srgbClr val="FBBC19"/>
            </a:solidFill>
          </p:spPr>
          <p:txBody>
            <a:bodyPr wrap="square" lIns="0" tIns="0" rIns="0" bIns="0" rtlCol="0"/>
            <a:lstStyle/>
            <a:p>
              <a:endParaRPr/>
            </a:p>
          </p:txBody>
        </p:sp>
        <p:sp>
          <p:nvSpPr>
            <p:cNvPr id="11459" name="object 11459"/>
            <p:cNvSpPr/>
            <p:nvPr/>
          </p:nvSpPr>
          <p:spPr>
            <a:xfrm>
              <a:off x="6162116" y="8811590"/>
              <a:ext cx="10795" cy="3810"/>
            </a:xfrm>
            <a:custGeom>
              <a:avLst/>
              <a:gdLst/>
              <a:ahLst/>
              <a:cxnLst/>
              <a:rect l="l" t="t" r="r" b="b"/>
              <a:pathLst>
                <a:path w="10795" h="3809">
                  <a:moveTo>
                    <a:pt x="0" y="3238"/>
                  </a:moveTo>
                  <a:lnTo>
                    <a:pt x="10693" y="0"/>
                  </a:lnTo>
                </a:path>
              </a:pathLst>
            </a:custGeom>
            <a:ln w="25400">
              <a:solidFill>
                <a:srgbClr val="F9B821"/>
              </a:solidFill>
            </a:ln>
          </p:spPr>
          <p:txBody>
            <a:bodyPr wrap="square" lIns="0" tIns="0" rIns="0" bIns="0" rtlCol="0"/>
            <a:lstStyle/>
            <a:p>
              <a:endParaRPr/>
            </a:p>
          </p:txBody>
        </p:sp>
        <p:sp>
          <p:nvSpPr>
            <p:cNvPr id="11460" name="object 11460"/>
            <p:cNvSpPr/>
            <p:nvPr/>
          </p:nvSpPr>
          <p:spPr>
            <a:xfrm>
              <a:off x="6169634" y="8800147"/>
              <a:ext cx="3175" cy="12065"/>
            </a:xfrm>
            <a:custGeom>
              <a:avLst/>
              <a:gdLst/>
              <a:ahLst/>
              <a:cxnLst/>
              <a:rect l="l" t="t" r="r" b="b"/>
              <a:pathLst>
                <a:path w="3175" h="12065">
                  <a:moveTo>
                    <a:pt x="3175" y="11442"/>
                  </a:moveTo>
                  <a:lnTo>
                    <a:pt x="0" y="0"/>
                  </a:lnTo>
                </a:path>
              </a:pathLst>
            </a:custGeom>
            <a:ln w="25400">
              <a:solidFill>
                <a:srgbClr val="FBBC17"/>
              </a:solidFill>
            </a:ln>
          </p:spPr>
          <p:txBody>
            <a:bodyPr wrap="square" lIns="0" tIns="0" rIns="0" bIns="0" rtlCol="0"/>
            <a:lstStyle/>
            <a:p>
              <a:endParaRPr/>
            </a:p>
          </p:txBody>
        </p:sp>
        <p:sp>
          <p:nvSpPr>
            <p:cNvPr id="11461" name="object 11461"/>
            <p:cNvSpPr/>
            <p:nvPr/>
          </p:nvSpPr>
          <p:spPr>
            <a:xfrm>
              <a:off x="6158623" y="8800147"/>
              <a:ext cx="11430" cy="2540"/>
            </a:xfrm>
            <a:custGeom>
              <a:avLst/>
              <a:gdLst/>
              <a:ahLst/>
              <a:cxnLst/>
              <a:rect l="l" t="t" r="r" b="b"/>
              <a:pathLst>
                <a:path w="11429" h="2540">
                  <a:moveTo>
                    <a:pt x="11010" y="0"/>
                  </a:moveTo>
                  <a:lnTo>
                    <a:pt x="0" y="2413"/>
                  </a:lnTo>
                </a:path>
              </a:pathLst>
            </a:custGeom>
            <a:ln w="25400">
              <a:solidFill>
                <a:srgbClr val="FDBF11"/>
              </a:solidFill>
            </a:ln>
          </p:spPr>
          <p:txBody>
            <a:bodyPr wrap="square" lIns="0" tIns="0" rIns="0" bIns="0" rtlCol="0"/>
            <a:lstStyle/>
            <a:p>
              <a:endParaRPr/>
            </a:p>
          </p:txBody>
        </p:sp>
        <p:sp>
          <p:nvSpPr>
            <p:cNvPr id="11462" name="object 11462"/>
            <p:cNvSpPr/>
            <p:nvPr/>
          </p:nvSpPr>
          <p:spPr>
            <a:xfrm>
              <a:off x="6158623" y="8802560"/>
              <a:ext cx="3810" cy="12700"/>
            </a:xfrm>
            <a:custGeom>
              <a:avLst/>
              <a:gdLst/>
              <a:ahLst/>
              <a:cxnLst/>
              <a:rect l="l" t="t" r="r" b="b"/>
              <a:pathLst>
                <a:path w="3810" h="12700">
                  <a:moveTo>
                    <a:pt x="0" y="0"/>
                  </a:moveTo>
                  <a:lnTo>
                    <a:pt x="3492" y="12268"/>
                  </a:lnTo>
                </a:path>
              </a:pathLst>
            </a:custGeom>
            <a:ln w="25400">
              <a:solidFill>
                <a:srgbClr val="FBBC1B"/>
              </a:solidFill>
            </a:ln>
          </p:spPr>
          <p:txBody>
            <a:bodyPr wrap="square" lIns="0" tIns="0" rIns="0" bIns="0" rtlCol="0"/>
            <a:lstStyle/>
            <a:p>
              <a:endParaRPr/>
            </a:p>
          </p:txBody>
        </p:sp>
        <p:sp>
          <p:nvSpPr>
            <p:cNvPr id="11463" name="object 11463"/>
            <p:cNvSpPr/>
            <p:nvPr/>
          </p:nvSpPr>
          <p:spPr>
            <a:xfrm>
              <a:off x="6143015" y="8787828"/>
              <a:ext cx="15875" cy="17145"/>
            </a:xfrm>
            <a:custGeom>
              <a:avLst/>
              <a:gdLst/>
              <a:ahLst/>
              <a:cxnLst/>
              <a:rect l="l" t="t" r="r" b="b"/>
              <a:pathLst>
                <a:path w="15875" h="17145">
                  <a:moveTo>
                    <a:pt x="11480" y="0"/>
                  </a:moveTo>
                  <a:lnTo>
                    <a:pt x="3886" y="1066"/>
                  </a:lnTo>
                  <a:lnTo>
                    <a:pt x="0" y="1549"/>
                  </a:lnTo>
                  <a:lnTo>
                    <a:pt x="4419" y="16941"/>
                  </a:lnTo>
                  <a:lnTo>
                    <a:pt x="8178" y="16255"/>
                  </a:lnTo>
                  <a:lnTo>
                    <a:pt x="11912" y="15519"/>
                  </a:lnTo>
                  <a:lnTo>
                    <a:pt x="15608" y="14731"/>
                  </a:lnTo>
                  <a:lnTo>
                    <a:pt x="12903" y="5308"/>
                  </a:lnTo>
                  <a:lnTo>
                    <a:pt x="11480" y="0"/>
                  </a:lnTo>
                  <a:close/>
                </a:path>
              </a:pathLst>
            </a:custGeom>
            <a:solidFill>
              <a:srgbClr val="FEC516"/>
            </a:solidFill>
          </p:spPr>
          <p:txBody>
            <a:bodyPr wrap="square" lIns="0" tIns="0" rIns="0" bIns="0" rtlCol="0"/>
            <a:lstStyle/>
            <a:p>
              <a:endParaRPr/>
            </a:p>
          </p:txBody>
        </p:sp>
        <p:sp>
          <p:nvSpPr>
            <p:cNvPr id="11464" name="object 11464"/>
            <p:cNvSpPr/>
            <p:nvPr/>
          </p:nvSpPr>
          <p:spPr>
            <a:xfrm>
              <a:off x="6147435" y="8802560"/>
              <a:ext cx="11430" cy="2540"/>
            </a:xfrm>
            <a:custGeom>
              <a:avLst/>
              <a:gdLst/>
              <a:ahLst/>
              <a:cxnLst/>
              <a:rect l="l" t="t" r="r" b="b"/>
              <a:pathLst>
                <a:path w="11429" h="2540">
                  <a:moveTo>
                    <a:pt x="0" y="2209"/>
                  </a:moveTo>
                  <a:lnTo>
                    <a:pt x="11188" y="0"/>
                  </a:lnTo>
                </a:path>
              </a:pathLst>
            </a:custGeom>
            <a:ln w="25400">
              <a:solidFill>
                <a:srgbClr val="FDC119"/>
              </a:solidFill>
            </a:ln>
          </p:spPr>
          <p:txBody>
            <a:bodyPr wrap="square" lIns="0" tIns="0" rIns="0" bIns="0" rtlCol="0"/>
            <a:lstStyle/>
            <a:p>
              <a:endParaRPr/>
            </a:p>
          </p:txBody>
        </p:sp>
        <p:sp>
          <p:nvSpPr>
            <p:cNvPr id="11465" name="object 11465"/>
            <p:cNvSpPr/>
            <p:nvPr/>
          </p:nvSpPr>
          <p:spPr>
            <a:xfrm>
              <a:off x="6154496" y="8787828"/>
              <a:ext cx="4445" cy="15240"/>
            </a:xfrm>
            <a:custGeom>
              <a:avLst/>
              <a:gdLst/>
              <a:ahLst/>
              <a:cxnLst/>
              <a:rect l="l" t="t" r="r" b="b"/>
              <a:pathLst>
                <a:path w="4445" h="15240">
                  <a:moveTo>
                    <a:pt x="4127" y="14731"/>
                  </a:moveTo>
                  <a:lnTo>
                    <a:pt x="2832" y="10223"/>
                  </a:lnTo>
                  <a:lnTo>
                    <a:pt x="1422" y="5308"/>
                  </a:lnTo>
                  <a:lnTo>
                    <a:pt x="0" y="0"/>
                  </a:lnTo>
                </a:path>
              </a:pathLst>
            </a:custGeom>
            <a:ln w="25400">
              <a:solidFill>
                <a:srgbClr val="FEC410"/>
              </a:solidFill>
            </a:ln>
          </p:spPr>
          <p:txBody>
            <a:bodyPr wrap="square" lIns="0" tIns="0" rIns="0" bIns="0" rtlCol="0"/>
            <a:lstStyle/>
            <a:p>
              <a:endParaRPr/>
            </a:p>
          </p:txBody>
        </p:sp>
        <p:sp>
          <p:nvSpPr>
            <p:cNvPr id="11466" name="object 11466"/>
            <p:cNvSpPr/>
            <p:nvPr/>
          </p:nvSpPr>
          <p:spPr>
            <a:xfrm>
              <a:off x="6143015" y="8787828"/>
              <a:ext cx="12065" cy="1905"/>
            </a:xfrm>
            <a:custGeom>
              <a:avLst/>
              <a:gdLst/>
              <a:ahLst/>
              <a:cxnLst/>
              <a:rect l="l" t="t" r="r" b="b"/>
              <a:pathLst>
                <a:path w="12064" h="1904">
                  <a:moveTo>
                    <a:pt x="11480" y="0"/>
                  </a:moveTo>
                  <a:lnTo>
                    <a:pt x="0" y="1549"/>
                  </a:lnTo>
                </a:path>
              </a:pathLst>
            </a:custGeom>
            <a:ln w="25400">
              <a:solidFill>
                <a:srgbClr val="FEC813"/>
              </a:solidFill>
            </a:ln>
          </p:spPr>
          <p:txBody>
            <a:bodyPr wrap="square" lIns="0" tIns="0" rIns="0" bIns="0" rtlCol="0"/>
            <a:lstStyle/>
            <a:p>
              <a:endParaRPr/>
            </a:p>
          </p:txBody>
        </p:sp>
        <p:sp>
          <p:nvSpPr>
            <p:cNvPr id="11467" name="object 11467"/>
            <p:cNvSpPr/>
            <p:nvPr/>
          </p:nvSpPr>
          <p:spPr>
            <a:xfrm>
              <a:off x="6143015" y="8789378"/>
              <a:ext cx="4445" cy="15875"/>
            </a:xfrm>
            <a:custGeom>
              <a:avLst/>
              <a:gdLst/>
              <a:ahLst/>
              <a:cxnLst/>
              <a:rect l="l" t="t" r="r" b="b"/>
              <a:pathLst>
                <a:path w="4445" h="15875">
                  <a:moveTo>
                    <a:pt x="0" y="0"/>
                  </a:moveTo>
                  <a:lnTo>
                    <a:pt x="1562" y="5524"/>
                  </a:lnTo>
                  <a:lnTo>
                    <a:pt x="3048" y="10668"/>
                  </a:lnTo>
                  <a:lnTo>
                    <a:pt x="4419" y="15392"/>
                  </a:lnTo>
                </a:path>
              </a:pathLst>
            </a:custGeom>
            <a:ln w="25400">
              <a:solidFill>
                <a:srgbClr val="FEC61C"/>
              </a:solidFill>
            </a:ln>
          </p:spPr>
          <p:txBody>
            <a:bodyPr wrap="square" lIns="0" tIns="0" rIns="0" bIns="0" rtlCol="0"/>
            <a:lstStyle/>
            <a:p>
              <a:endParaRPr/>
            </a:p>
          </p:txBody>
        </p:sp>
        <p:sp>
          <p:nvSpPr>
            <p:cNvPr id="11468" name="object 11468"/>
            <p:cNvSpPr/>
            <p:nvPr/>
          </p:nvSpPr>
          <p:spPr>
            <a:xfrm>
              <a:off x="6138113" y="8770721"/>
              <a:ext cx="16510" cy="19050"/>
            </a:xfrm>
            <a:custGeom>
              <a:avLst/>
              <a:gdLst/>
              <a:ahLst/>
              <a:cxnLst/>
              <a:rect l="l" t="t" r="r" b="b"/>
              <a:pathLst>
                <a:path w="16510" h="19050">
                  <a:moveTo>
                    <a:pt x="12192" y="0"/>
                  </a:moveTo>
                  <a:lnTo>
                    <a:pt x="8204" y="330"/>
                  </a:lnTo>
                  <a:lnTo>
                    <a:pt x="4140" y="609"/>
                  </a:lnTo>
                  <a:lnTo>
                    <a:pt x="0" y="850"/>
                  </a:lnTo>
                  <a:lnTo>
                    <a:pt x="1701" y="7175"/>
                  </a:lnTo>
                  <a:lnTo>
                    <a:pt x="4902" y="18656"/>
                  </a:lnTo>
                  <a:lnTo>
                    <a:pt x="8788" y="18173"/>
                  </a:lnTo>
                  <a:lnTo>
                    <a:pt x="16383" y="17106"/>
                  </a:lnTo>
                  <a:lnTo>
                    <a:pt x="14973" y="11785"/>
                  </a:lnTo>
                  <a:lnTo>
                    <a:pt x="13538" y="6070"/>
                  </a:lnTo>
                  <a:lnTo>
                    <a:pt x="12192" y="0"/>
                  </a:lnTo>
                  <a:close/>
                </a:path>
              </a:pathLst>
            </a:custGeom>
            <a:solidFill>
              <a:srgbClr val="FECD12"/>
            </a:solidFill>
          </p:spPr>
          <p:txBody>
            <a:bodyPr wrap="square" lIns="0" tIns="0" rIns="0" bIns="0" rtlCol="0"/>
            <a:lstStyle/>
            <a:p>
              <a:endParaRPr/>
            </a:p>
          </p:txBody>
        </p:sp>
        <p:sp>
          <p:nvSpPr>
            <p:cNvPr id="11469" name="object 11469"/>
            <p:cNvSpPr/>
            <p:nvPr/>
          </p:nvSpPr>
          <p:spPr>
            <a:xfrm>
              <a:off x="6143015" y="8787828"/>
              <a:ext cx="12065" cy="1905"/>
            </a:xfrm>
            <a:custGeom>
              <a:avLst/>
              <a:gdLst/>
              <a:ahLst/>
              <a:cxnLst/>
              <a:rect l="l" t="t" r="r" b="b"/>
              <a:pathLst>
                <a:path w="12064" h="1904">
                  <a:moveTo>
                    <a:pt x="0" y="1549"/>
                  </a:moveTo>
                  <a:lnTo>
                    <a:pt x="11480" y="0"/>
                  </a:lnTo>
                </a:path>
              </a:pathLst>
            </a:custGeom>
            <a:ln w="25400">
              <a:solidFill>
                <a:srgbClr val="FEC813"/>
              </a:solidFill>
            </a:ln>
          </p:spPr>
          <p:txBody>
            <a:bodyPr wrap="square" lIns="0" tIns="0" rIns="0" bIns="0" rtlCol="0"/>
            <a:lstStyle/>
            <a:p>
              <a:endParaRPr/>
            </a:p>
          </p:txBody>
        </p:sp>
        <p:sp>
          <p:nvSpPr>
            <p:cNvPr id="11470" name="object 11470"/>
            <p:cNvSpPr/>
            <p:nvPr/>
          </p:nvSpPr>
          <p:spPr>
            <a:xfrm>
              <a:off x="6150305" y="8770721"/>
              <a:ext cx="4445" cy="17145"/>
            </a:xfrm>
            <a:custGeom>
              <a:avLst/>
              <a:gdLst/>
              <a:ahLst/>
              <a:cxnLst/>
              <a:rect l="l" t="t" r="r" b="b"/>
              <a:pathLst>
                <a:path w="4445" h="17145">
                  <a:moveTo>
                    <a:pt x="4190" y="17106"/>
                  </a:moveTo>
                  <a:lnTo>
                    <a:pt x="2781" y="11785"/>
                  </a:lnTo>
                  <a:lnTo>
                    <a:pt x="1346" y="6070"/>
                  </a:lnTo>
                  <a:lnTo>
                    <a:pt x="0" y="0"/>
                  </a:lnTo>
                </a:path>
              </a:pathLst>
            </a:custGeom>
            <a:ln w="25400">
              <a:solidFill>
                <a:srgbClr val="FECB0A"/>
              </a:solidFill>
            </a:ln>
          </p:spPr>
          <p:txBody>
            <a:bodyPr wrap="square" lIns="0" tIns="0" rIns="0" bIns="0" rtlCol="0"/>
            <a:lstStyle/>
            <a:p>
              <a:endParaRPr/>
            </a:p>
          </p:txBody>
        </p:sp>
        <p:sp>
          <p:nvSpPr>
            <p:cNvPr id="11471" name="object 11471"/>
            <p:cNvSpPr/>
            <p:nvPr/>
          </p:nvSpPr>
          <p:spPr>
            <a:xfrm>
              <a:off x="6138113" y="8770721"/>
              <a:ext cx="12700" cy="1270"/>
            </a:xfrm>
            <a:custGeom>
              <a:avLst/>
              <a:gdLst/>
              <a:ahLst/>
              <a:cxnLst/>
              <a:rect l="l" t="t" r="r" b="b"/>
              <a:pathLst>
                <a:path w="12700" h="1270">
                  <a:moveTo>
                    <a:pt x="12192" y="0"/>
                  </a:moveTo>
                  <a:lnTo>
                    <a:pt x="0" y="850"/>
                  </a:lnTo>
                </a:path>
              </a:pathLst>
            </a:custGeom>
            <a:ln w="25400">
              <a:solidFill>
                <a:srgbClr val="FFD110"/>
              </a:solidFill>
            </a:ln>
          </p:spPr>
          <p:txBody>
            <a:bodyPr wrap="square" lIns="0" tIns="0" rIns="0" bIns="0" rtlCol="0"/>
            <a:lstStyle/>
            <a:p>
              <a:endParaRPr/>
            </a:p>
          </p:txBody>
        </p:sp>
        <p:sp>
          <p:nvSpPr>
            <p:cNvPr id="11472" name="object 11472"/>
            <p:cNvSpPr/>
            <p:nvPr/>
          </p:nvSpPr>
          <p:spPr>
            <a:xfrm>
              <a:off x="6138113" y="8771572"/>
              <a:ext cx="5080" cy="18415"/>
            </a:xfrm>
            <a:custGeom>
              <a:avLst/>
              <a:gdLst/>
              <a:ahLst/>
              <a:cxnLst/>
              <a:rect l="l" t="t" r="r" b="b"/>
              <a:pathLst>
                <a:path w="5079" h="18415">
                  <a:moveTo>
                    <a:pt x="0" y="0"/>
                  </a:moveTo>
                  <a:lnTo>
                    <a:pt x="1701" y="6324"/>
                  </a:lnTo>
                  <a:lnTo>
                    <a:pt x="3340" y="12268"/>
                  </a:lnTo>
                  <a:lnTo>
                    <a:pt x="4902" y="17805"/>
                  </a:lnTo>
                </a:path>
              </a:pathLst>
            </a:custGeom>
            <a:ln w="25399">
              <a:solidFill>
                <a:srgbClr val="FECF19"/>
              </a:solidFill>
            </a:ln>
          </p:spPr>
          <p:txBody>
            <a:bodyPr wrap="square" lIns="0" tIns="0" rIns="0" bIns="0" rtlCol="0"/>
            <a:lstStyle/>
            <a:p>
              <a:endParaRPr/>
            </a:p>
          </p:txBody>
        </p:sp>
        <p:sp>
          <p:nvSpPr>
            <p:cNvPr id="11473" name="object 11473"/>
            <p:cNvSpPr/>
            <p:nvPr/>
          </p:nvSpPr>
          <p:spPr>
            <a:xfrm>
              <a:off x="6154496" y="8786190"/>
              <a:ext cx="15240" cy="16510"/>
            </a:xfrm>
            <a:custGeom>
              <a:avLst/>
              <a:gdLst/>
              <a:ahLst/>
              <a:cxnLst/>
              <a:rect l="l" t="t" r="r" b="b"/>
              <a:pathLst>
                <a:path w="15239" h="16509">
                  <a:moveTo>
                    <a:pt x="11328" y="0"/>
                  </a:moveTo>
                  <a:lnTo>
                    <a:pt x="0" y="1638"/>
                  </a:lnTo>
                  <a:lnTo>
                    <a:pt x="1422" y="6946"/>
                  </a:lnTo>
                  <a:lnTo>
                    <a:pt x="4127" y="16370"/>
                  </a:lnTo>
                  <a:lnTo>
                    <a:pt x="7823" y="15608"/>
                  </a:lnTo>
                  <a:lnTo>
                    <a:pt x="15138" y="13957"/>
                  </a:lnTo>
                  <a:lnTo>
                    <a:pt x="12636" y="5067"/>
                  </a:lnTo>
                  <a:lnTo>
                    <a:pt x="11328" y="0"/>
                  </a:lnTo>
                  <a:close/>
                </a:path>
              </a:pathLst>
            </a:custGeom>
            <a:solidFill>
              <a:srgbClr val="FEC30D"/>
            </a:solidFill>
          </p:spPr>
          <p:txBody>
            <a:bodyPr wrap="square" lIns="0" tIns="0" rIns="0" bIns="0" rtlCol="0"/>
            <a:lstStyle/>
            <a:p>
              <a:endParaRPr/>
            </a:p>
          </p:txBody>
        </p:sp>
        <p:sp>
          <p:nvSpPr>
            <p:cNvPr id="11474" name="object 11474"/>
            <p:cNvSpPr/>
            <p:nvPr/>
          </p:nvSpPr>
          <p:spPr>
            <a:xfrm>
              <a:off x="6158623" y="8800147"/>
              <a:ext cx="11430" cy="2540"/>
            </a:xfrm>
            <a:custGeom>
              <a:avLst/>
              <a:gdLst/>
              <a:ahLst/>
              <a:cxnLst/>
              <a:rect l="l" t="t" r="r" b="b"/>
              <a:pathLst>
                <a:path w="11429" h="2540">
                  <a:moveTo>
                    <a:pt x="0" y="2413"/>
                  </a:moveTo>
                  <a:lnTo>
                    <a:pt x="11010" y="0"/>
                  </a:lnTo>
                </a:path>
              </a:pathLst>
            </a:custGeom>
            <a:ln w="25400">
              <a:solidFill>
                <a:srgbClr val="FDBF11"/>
              </a:solidFill>
            </a:ln>
          </p:spPr>
          <p:txBody>
            <a:bodyPr wrap="square" lIns="0" tIns="0" rIns="0" bIns="0" rtlCol="0"/>
            <a:lstStyle/>
            <a:p>
              <a:endParaRPr/>
            </a:p>
          </p:txBody>
        </p:sp>
        <p:sp>
          <p:nvSpPr>
            <p:cNvPr id="11475" name="object 11475"/>
            <p:cNvSpPr/>
            <p:nvPr/>
          </p:nvSpPr>
          <p:spPr>
            <a:xfrm>
              <a:off x="6165824" y="8786190"/>
              <a:ext cx="3810" cy="13970"/>
            </a:xfrm>
            <a:custGeom>
              <a:avLst/>
              <a:gdLst/>
              <a:ahLst/>
              <a:cxnLst/>
              <a:rect l="l" t="t" r="r" b="b"/>
              <a:pathLst>
                <a:path w="3810" h="13970">
                  <a:moveTo>
                    <a:pt x="3810" y="13957"/>
                  </a:moveTo>
                  <a:lnTo>
                    <a:pt x="2603" y="9728"/>
                  </a:lnTo>
                  <a:lnTo>
                    <a:pt x="1308" y="5067"/>
                  </a:lnTo>
                  <a:lnTo>
                    <a:pt x="0" y="0"/>
                  </a:lnTo>
                </a:path>
              </a:pathLst>
            </a:custGeom>
            <a:ln w="25400">
              <a:solidFill>
                <a:srgbClr val="FEC20A"/>
              </a:solidFill>
            </a:ln>
          </p:spPr>
          <p:txBody>
            <a:bodyPr wrap="square" lIns="0" tIns="0" rIns="0" bIns="0" rtlCol="0"/>
            <a:lstStyle/>
            <a:p>
              <a:endParaRPr/>
            </a:p>
          </p:txBody>
        </p:sp>
        <p:sp>
          <p:nvSpPr>
            <p:cNvPr id="11476" name="object 11476"/>
            <p:cNvSpPr/>
            <p:nvPr/>
          </p:nvSpPr>
          <p:spPr>
            <a:xfrm>
              <a:off x="6154496" y="8786190"/>
              <a:ext cx="11430" cy="1905"/>
            </a:xfrm>
            <a:custGeom>
              <a:avLst/>
              <a:gdLst/>
              <a:ahLst/>
              <a:cxnLst/>
              <a:rect l="l" t="t" r="r" b="b"/>
              <a:pathLst>
                <a:path w="11429" h="1904">
                  <a:moveTo>
                    <a:pt x="11328" y="0"/>
                  </a:moveTo>
                  <a:lnTo>
                    <a:pt x="0" y="1638"/>
                  </a:lnTo>
                </a:path>
              </a:pathLst>
            </a:custGeom>
            <a:ln w="25400">
              <a:solidFill>
                <a:srgbClr val="FEC609"/>
              </a:solidFill>
            </a:ln>
          </p:spPr>
          <p:txBody>
            <a:bodyPr wrap="square" lIns="0" tIns="0" rIns="0" bIns="0" rtlCol="0"/>
            <a:lstStyle/>
            <a:p>
              <a:endParaRPr/>
            </a:p>
          </p:txBody>
        </p:sp>
        <p:sp>
          <p:nvSpPr>
            <p:cNvPr id="11477" name="object 11477"/>
            <p:cNvSpPr/>
            <p:nvPr/>
          </p:nvSpPr>
          <p:spPr>
            <a:xfrm>
              <a:off x="6154496" y="8787828"/>
              <a:ext cx="4445" cy="15240"/>
            </a:xfrm>
            <a:custGeom>
              <a:avLst/>
              <a:gdLst/>
              <a:ahLst/>
              <a:cxnLst/>
              <a:rect l="l" t="t" r="r" b="b"/>
              <a:pathLst>
                <a:path w="4445" h="15240">
                  <a:moveTo>
                    <a:pt x="0" y="0"/>
                  </a:moveTo>
                  <a:lnTo>
                    <a:pt x="1422" y="5308"/>
                  </a:lnTo>
                  <a:lnTo>
                    <a:pt x="2832" y="10223"/>
                  </a:lnTo>
                  <a:lnTo>
                    <a:pt x="4127" y="14731"/>
                  </a:lnTo>
                </a:path>
              </a:pathLst>
            </a:custGeom>
            <a:ln w="25400">
              <a:solidFill>
                <a:srgbClr val="FEC410"/>
              </a:solidFill>
            </a:ln>
          </p:spPr>
          <p:txBody>
            <a:bodyPr wrap="square" lIns="0" tIns="0" rIns="0" bIns="0" rtlCol="0"/>
            <a:lstStyle/>
            <a:p>
              <a:endParaRPr/>
            </a:p>
          </p:txBody>
        </p:sp>
        <p:sp>
          <p:nvSpPr>
            <p:cNvPr id="11478" name="object 11478"/>
            <p:cNvSpPr/>
            <p:nvPr/>
          </p:nvSpPr>
          <p:spPr>
            <a:xfrm>
              <a:off x="6150305" y="8769616"/>
              <a:ext cx="15875" cy="18415"/>
            </a:xfrm>
            <a:custGeom>
              <a:avLst/>
              <a:gdLst/>
              <a:ahLst/>
              <a:cxnLst/>
              <a:rect l="l" t="t" r="r" b="b"/>
              <a:pathLst>
                <a:path w="15875" h="18415">
                  <a:moveTo>
                    <a:pt x="11747" y="0"/>
                  </a:moveTo>
                  <a:lnTo>
                    <a:pt x="7899" y="406"/>
                  </a:lnTo>
                  <a:lnTo>
                    <a:pt x="3987" y="774"/>
                  </a:lnTo>
                  <a:lnTo>
                    <a:pt x="0" y="1104"/>
                  </a:lnTo>
                  <a:lnTo>
                    <a:pt x="1346" y="7175"/>
                  </a:lnTo>
                  <a:lnTo>
                    <a:pt x="2781" y="12890"/>
                  </a:lnTo>
                  <a:lnTo>
                    <a:pt x="4190" y="18211"/>
                  </a:lnTo>
                  <a:lnTo>
                    <a:pt x="15519" y="16573"/>
                  </a:lnTo>
                  <a:lnTo>
                    <a:pt x="14224" y="11480"/>
                  </a:lnTo>
                  <a:lnTo>
                    <a:pt x="12941" y="5969"/>
                  </a:lnTo>
                  <a:lnTo>
                    <a:pt x="11747" y="0"/>
                  </a:lnTo>
                  <a:close/>
                </a:path>
              </a:pathLst>
            </a:custGeom>
            <a:solidFill>
              <a:srgbClr val="FECA08"/>
            </a:solidFill>
          </p:spPr>
          <p:txBody>
            <a:bodyPr wrap="square" lIns="0" tIns="0" rIns="0" bIns="0" rtlCol="0"/>
            <a:lstStyle/>
            <a:p>
              <a:endParaRPr/>
            </a:p>
          </p:txBody>
        </p:sp>
        <p:sp>
          <p:nvSpPr>
            <p:cNvPr id="11479" name="object 11479"/>
            <p:cNvSpPr/>
            <p:nvPr/>
          </p:nvSpPr>
          <p:spPr>
            <a:xfrm>
              <a:off x="6154496" y="8786190"/>
              <a:ext cx="11430" cy="1905"/>
            </a:xfrm>
            <a:custGeom>
              <a:avLst/>
              <a:gdLst/>
              <a:ahLst/>
              <a:cxnLst/>
              <a:rect l="l" t="t" r="r" b="b"/>
              <a:pathLst>
                <a:path w="11429" h="1904">
                  <a:moveTo>
                    <a:pt x="0" y="1638"/>
                  </a:moveTo>
                  <a:lnTo>
                    <a:pt x="11328" y="0"/>
                  </a:lnTo>
                </a:path>
              </a:pathLst>
            </a:custGeom>
            <a:ln w="25400">
              <a:solidFill>
                <a:srgbClr val="FEC609"/>
              </a:solidFill>
            </a:ln>
          </p:spPr>
          <p:txBody>
            <a:bodyPr wrap="square" lIns="0" tIns="0" rIns="0" bIns="0" rtlCol="0"/>
            <a:lstStyle/>
            <a:p>
              <a:endParaRPr/>
            </a:p>
          </p:txBody>
        </p:sp>
        <p:sp>
          <p:nvSpPr>
            <p:cNvPr id="11480" name="object 11480"/>
            <p:cNvSpPr/>
            <p:nvPr/>
          </p:nvSpPr>
          <p:spPr>
            <a:xfrm>
              <a:off x="6162052" y="8769616"/>
              <a:ext cx="3810" cy="17145"/>
            </a:xfrm>
            <a:custGeom>
              <a:avLst/>
              <a:gdLst/>
              <a:ahLst/>
              <a:cxnLst/>
              <a:rect l="l" t="t" r="r" b="b"/>
              <a:pathLst>
                <a:path w="3810" h="17145">
                  <a:moveTo>
                    <a:pt x="3771" y="16573"/>
                  </a:moveTo>
                  <a:lnTo>
                    <a:pt x="2476" y="11480"/>
                  </a:lnTo>
                  <a:lnTo>
                    <a:pt x="1193" y="5969"/>
                  </a:lnTo>
                  <a:lnTo>
                    <a:pt x="0" y="0"/>
                  </a:lnTo>
                </a:path>
              </a:pathLst>
            </a:custGeom>
            <a:ln w="25400">
              <a:solidFill>
                <a:srgbClr val="FEC905"/>
              </a:solidFill>
            </a:ln>
          </p:spPr>
          <p:txBody>
            <a:bodyPr wrap="square" lIns="0" tIns="0" rIns="0" bIns="0" rtlCol="0"/>
            <a:lstStyle/>
            <a:p>
              <a:endParaRPr/>
            </a:p>
          </p:txBody>
        </p:sp>
        <p:sp>
          <p:nvSpPr>
            <p:cNvPr id="11481" name="object 11481"/>
            <p:cNvSpPr/>
            <p:nvPr/>
          </p:nvSpPr>
          <p:spPr>
            <a:xfrm>
              <a:off x="6150305" y="8769616"/>
              <a:ext cx="12065" cy="1270"/>
            </a:xfrm>
            <a:custGeom>
              <a:avLst/>
              <a:gdLst/>
              <a:ahLst/>
              <a:cxnLst/>
              <a:rect l="l" t="t" r="r" b="b"/>
              <a:pathLst>
                <a:path w="12064" h="1270">
                  <a:moveTo>
                    <a:pt x="11747" y="0"/>
                  </a:moveTo>
                  <a:lnTo>
                    <a:pt x="0" y="1104"/>
                  </a:lnTo>
                </a:path>
              </a:pathLst>
            </a:custGeom>
            <a:ln w="25399">
              <a:solidFill>
                <a:srgbClr val="FFCE06"/>
              </a:solidFill>
            </a:ln>
          </p:spPr>
          <p:txBody>
            <a:bodyPr wrap="square" lIns="0" tIns="0" rIns="0" bIns="0" rtlCol="0"/>
            <a:lstStyle/>
            <a:p>
              <a:endParaRPr/>
            </a:p>
          </p:txBody>
        </p:sp>
        <p:sp>
          <p:nvSpPr>
            <p:cNvPr id="11482" name="object 11482"/>
            <p:cNvSpPr/>
            <p:nvPr/>
          </p:nvSpPr>
          <p:spPr>
            <a:xfrm>
              <a:off x="6150305" y="8770721"/>
              <a:ext cx="4445" cy="17145"/>
            </a:xfrm>
            <a:custGeom>
              <a:avLst/>
              <a:gdLst/>
              <a:ahLst/>
              <a:cxnLst/>
              <a:rect l="l" t="t" r="r" b="b"/>
              <a:pathLst>
                <a:path w="4445" h="17145">
                  <a:moveTo>
                    <a:pt x="0" y="0"/>
                  </a:moveTo>
                  <a:lnTo>
                    <a:pt x="1346" y="6070"/>
                  </a:lnTo>
                  <a:lnTo>
                    <a:pt x="2781" y="11785"/>
                  </a:lnTo>
                  <a:lnTo>
                    <a:pt x="4190" y="17106"/>
                  </a:lnTo>
                </a:path>
              </a:pathLst>
            </a:custGeom>
            <a:ln w="25400">
              <a:solidFill>
                <a:srgbClr val="FECB0A"/>
              </a:solidFill>
            </a:ln>
          </p:spPr>
          <p:txBody>
            <a:bodyPr wrap="square" lIns="0" tIns="0" rIns="0" bIns="0" rtlCol="0"/>
            <a:lstStyle/>
            <a:p>
              <a:endParaRPr/>
            </a:p>
          </p:txBody>
        </p:sp>
        <p:sp>
          <p:nvSpPr>
            <p:cNvPr id="11483" name="object 11483"/>
            <p:cNvSpPr/>
            <p:nvPr/>
          </p:nvSpPr>
          <p:spPr>
            <a:xfrm>
              <a:off x="6172809" y="8803627"/>
              <a:ext cx="29845" cy="17145"/>
            </a:xfrm>
            <a:custGeom>
              <a:avLst/>
              <a:gdLst/>
              <a:ahLst/>
              <a:cxnLst/>
              <a:rect l="l" t="t" r="r" b="b"/>
              <a:pathLst>
                <a:path w="29845" h="17145">
                  <a:moveTo>
                    <a:pt x="27292" y="0"/>
                  </a:moveTo>
                  <a:lnTo>
                    <a:pt x="21425" y="1546"/>
                  </a:lnTo>
                  <a:lnTo>
                    <a:pt x="14832" y="3386"/>
                  </a:lnTo>
                  <a:lnTo>
                    <a:pt x="7645" y="5523"/>
                  </a:lnTo>
                  <a:lnTo>
                    <a:pt x="0" y="7962"/>
                  </a:lnTo>
                  <a:lnTo>
                    <a:pt x="901" y="11366"/>
                  </a:lnTo>
                  <a:lnTo>
                    <a:pt x="1587" y="14376"/>
                  </a:lnTo>
                  <a:lnTo>
                    <a:pt x="1968" y="16967"/>
                  </a:lnTo>
                  <a:lnTo>
                    <a:pt x="29248" y="7175"/>
                  </a:lnTo>
                  <a:lnTo>
                    <a:pt x="29146" y="5207"/>
                  </a:lnTo>
                  <a:lnTo>
                    <a:pt x="28397" y="2819"/>
                  </a:lnTo>
                  <a:lnTo>
                    <a:pt x="27292" y="0"/>
                  </a:lnTo>
                  <a:close/>
                </a:path>
              </a:pathLst>
            </a:custGeom>
            <a:solidFill>
              <a:srgbClr val="F5B529"/>
            </a:solidFill>
          </p:spPr>
          <p:txBody>
            <a:bodyPr wrap="square" lIns="0" tIns="0" rIns="0" bIns="0" rtlCol="0"/>
            <a:lstStyle/>
            <a:p>
              <a:endParaRPr/>
            </a:p>
          </p:txBody>
        </p:sp>
        <p:sp>
          <p:nvSpPr>
            <p:cNvPr id="11484" name="object 11484"/>
            <p:cNvSpPr/>
            <p:nvPr/>
          </p:nvSpPr>
          <p:spPr>
            <a:xfrm>
              <a:off x="6174778" y="8810802"/>
              <a:ext cx="27305" cy="10160"/>
            </a:xfrm>
            <a:custGeom>
              <a:avLst/>
              <a:gdLst/>
              <a:ahLst/>
              <a:cxnLst/>
              <a:rect l="l" t="t" r="r" b="b"/>
              <a:pathLst>
                <a:path w="27304" h="10159">
                  <a:moveTo>
                    <a:pt x="0" y="9791"/>
                  </a:moveTo>
                  <a:lnTo>
                    <a:pt x="7802" y="6956"/>
                  </a:lnTo>
                  <a:lnTo>
                    <a:pt x="15049" y="4348"/>
                  </a:lnTo>
                  <a:lnTo>
                    <a:pt x="21591" y="2013"/>
                  </a:lnTo>
                  <a:lnTo>
                    <a:pt x="27279" y="0"/>
                  </a:lnTo>
                </a:path>
              </a:pathLst>
            </a:custGeom>
            <a:ln w="25400">
              <a:solidFill>
                <a:srgbClr val="F3B131"/>
              </a:solidFill>
            </a:ln>
          </p:spPr>
          <p:txBody>
            <a:bodyPr wrap="square" lIns="0" tIns="0" rIns="0" bIns="0" rtlCol="0"/>
            <a:lstStyle/>
            <a:p>
              <a:endParaRPr/>
            </a:p>
          </p:txBody>
        </p:sp>
        <p:sp>
          <p:nvSpPr>
            <p:cNvPr id="11485" name="object 11485"/>
            <p:cNvSpPr/>
            <p:nvPr/>
          </p:nvSpPr>
          <p:spPr>
            <a:xfrm>
              <a:off x="6200101" y="8803627"/>
              <a:ext cx="2540" cy="7620"/>
            </a:xfrm>
            <a:custGeom>
              <a:avLst/>
              <a:gdLst/>
              <a:ahLst/>
              <a:cxnLst/>
              <a:rect l="l" t="t" r="r" b="b"/>
              <a:pathLst>
                <a:path w="2539" h="7620">
                  <a:moveTo>
                    <a:pt x="1955" y="7175"/>
                  </a:moveTo>
                  <a:lnTo>
                    <a:pt x="0" y="0"/>
                  </a:lnTo>
                </a:path>
              </a:pathLst>
            </a:custGeom>
            <a:ln w="25399">
              <a:solidFill>
                <a:srgbClr val="F4B628"/>
              </a:solidFill>
            </a:ln>
          </p:spPr>
          <p:txBody>
            <a:bodyPr wrap="square" lIns="0" tIns="0" rIns="0" bIns="0" rtlCol="0"/>
            <a:lstStyle/>
            <a:p>
              <a:endParaRPr/>
            </a:p>
          </p:txBody>
        </p:sp>
        <p:sp>
          <p:nvSpPr>
            <p:cNvPr id="11486" name="object 11486"/>
            <p:cNvSpPr/>
            <p:nvPr/>
          </p:nvSpPr>
          <p:spPr>
            <a:xfrm>
              <a:off x="6172809" y="8803627"/>
              <a:ext cx="27305" cy="8255"/>
            </a:xfrm>
            <a:custGeom>
              <a:avLst/>
              <a:gdLst/>
              <a:ahLst/>
              <a:cxnLst/>
              <a:rect l="l" t="t" r="r" b="b"/>
              <a:pathLst>
                <a:path w="27304" h="8254">
                  <a:moveTo>
                    <a:pt x="27292" y="0"/>
                  </a:moveTo>
                  <a:lnTo>
                    <a:pt x="21425" y="1546"/>
                  </a:lnTo>
                  <a:lnTo>
                    <a:pt x="14832" y="3386"/>
                  </a:lnTo>
                  <a:lnTo>
                    <a:pt x="7645" y="5523"/>
                  </a:lnTo>
                  <a:lnTo>
                    <a:pt x="0" y="7962"/>
                  </a:lnTo>
                </a:path>
              </a:pathLst>
            </a:custGeom>
            <a:ln w="25400">
              <a:solidFill>
                <a:srgbClr val="F9B921"/>
              </a:solidFill>
            </a:ln>
          </p:spPr>
          <p:txBody>
            <a:bodyPr wrap="square" lIns="0" tIns="0" rIns="0" bIns="0" rtlCol="0"/>
            <a:lstStyle/>
            <a:p>
              <a:endParaRPr/>
            </a:p>
          </p:txBody>
        </p:sp>
        <p:sp>
          <p:nvSpPr>
            <p:cNvPr id="11487" name="object 11487"/>
            <p:cNvSpPr/>
            <p:nvPr/>
          </p:nvSpPr>
          <p:spPr>
            <a:xfrm>
              <a:off x="6172809" y="8811590"/>
              <a:ext cx="2540" cy="9525"/>
            </a:xfrm>
            <a:custGeom>
              <a:avLst/>
              <a:gdLst/>
              <a:ahLst/>
              <a:cxnLst/>
              <a:rect l="l" t="t" r="r" b="b"/>
              <a:pathLst>
                <a:path w="2539" h="9525">
                  <a:moveTo>
                    <a:pt x="0" y="0"/>
                  </a:moveTo>
                  <a:lnTo>
                    <a:pt x="1968" y="9004"/>
                  </a:lnTo>
                </a:path>
              </a:pathLst>
            </a:custGeom>
            <a:ln w="25400">
              <a:solidFill>
                <a:srgbClr val="F7B429"/>
              </a:solidFill>
            </a:ln>
          </p:spPr>
          <p:txBody>
            <a:bodyPr wrap="square" lIns="0" tIns="0" rIns="0" bIns="0" rtlCol="0"/>
            <a:lstStyle/>
            <a:p>
              <a:endParaRPr/>
            </a:p>
          </p:txBody>
        </p:sp>
        <p:sp>
          <p:nvSpPr>
            <p:cNvPr id="11488" name="object 11488"/>
            <p:cNvSpPr/>
            <p:nvPr/>
          </p:nvSpPr>
          <p:spPr>
            <a:xfrm>
              <a:off x="6169634" y="8793873"/>
              <a:ext cx="30480" cy="17780"/>
            </a:xfrm>
            <a:custGeom>
              <a:avLst/>
              <a:gdLst/>
              <a:ahLst/>
              <a:cxnLst/>
              <a:rect l="l" t="t" r="r" b="b"/>
              <a:pathLst>
                <a:path w="30479" h="17779">
                  <a:moveTo>
                    <a:pt x="26301" y="0"/>
                  </a:moveTo>
                  <a:lnTo>
                    <a:pt x="7199" y="4513"/>
                  </a:lnTo>
                  <a:lnTo>
                    <a:pt x="0" y="6273"/>
                  </a:lnTo>
                  <a:lnTo>
                    <a:pt x="2286" y="14312"/>
                  </a:lnTo>
                  <a:lnTo>
                    <a:pt x="3175" y="17716"/>
                  </a:lnTo>
                  <a:lnTo>
                    <a:pt x="10820" y="15277"/>
                  </a:lnTo>
                  <a:lnTo>
                    <a:pt x="18007" y="13139"/>
                  </a:lnTo>
                  <a:lnTo>
                    <a:pt x="24600" y="11299"/>
                  </a:lnTo>
                  <a:lnTo>
                    <a:pt x="30467" y="9753"/>
                  </a:lnTo>
                  <a:lnTo>
                    <a:pt x="29349" y="6946"/>
                  </a:lnTo>
                  <a:lnTo>
                    <a:pt x="27876" y="3695"/>
                  </a:lnTo>
                  <a:lnTo>
                    <a:pt x="26301" y="0"/>
                  </a:lnTo>
                  <a:close/>
                </a:path>
              </a:pathLst>
            </a:custGeom>
            <a:solidFill>
              <a:srgbClr val="FBBD19"/>
            </a:solidFill>
          </p:spPr>
          <p:txBody>
            <a:bodyPr wrap="square" lIns="0" tIns="0" rIns="0" bIns="0" rtlCol="0"/>
            <a:lstStyle/>
            <a:p>
              <a:endParaRPr/>
            </a:p>
          </p:txBody>
        </p:sp>
        <p:sp>
          <p:nvSpPr>
            <p:cNvPr id="11489" name="object 11489"/>
            <p:cNvSpPr/>
            <p:nvPr/>
          </p:nvSpPr>
          <p:spPr>
            <a:xfrm>
              <a:off x="6172809" y="8803627"/>
              <a:ext cx="27305" cy="8255"/>
            </a:xfrm>
            <a:custGeom>
              <a:avLst/>
              <a:gdLst/>
              <a:ahLst/>
              <a:cxnLst/>
              <a:rect l="l" t="t" r="r" b="b"/>
              <a:pathLst>
                <a:path w="27304" h="8254">
                  <a:moveTo>
                    <a:pt x="0" y="7962"/>
                  </a:moveTo>
                  <a:lnTo>
                    <a:pt x="7645" y="5523"/>
                  </a:lnTo>
                  <a:lnTo>
                    <a:pt x="14832" y="3386"/>
                  </a:lnTo>
                  <a:lnTo>
                    <a:pt x="21425" y="1546"/>
                  </a:lnTo>
                  <a:lnTo>
                    <a:pt x="27292" y="0"/>
                  </a:lnTo>
                </a:path>
              </a:pathLst>
            </a:custGeom>
            <a:ln w="25400">
              <a:solidFill>
                <a:srgbClr val="F9B921"/>
              </a:solidFill>
            </a:ln>
          </p:spPr>
          <p:txBody>
            <a:bodyPr wrap="square" lIns="0" tIns="0" rIns="0" bIns="0" rtlCol="0"/>
            <a:lstStyle/>
            <a:p>
              <a:endParaRPr/>
            </a:p>
          </p:txBody>
        </p:sp>
        <p:sp>
          <p:nvSpPr>
            <p:cNvPr id="11490" name="object 11490"/>
            <p:cNvSpPr/>
            <p:nvPr/>
          </p:nvSpPr>
          <p:spPr>
            <a:xfrm>
              <a:off x="6195936" y="8793873"/>
              <a:ext cx="4445" cy="10160"/>
            </a:xfrm>
            <a:custGeom>
              <a:avLst/>
              <a:gdLst/>
              <a:ahLst/>
              <a:cxnLst/>
              <a:rect l="l" t="t" r="r" b="b"/>
              <a:pathLst>
                <a:path w="4445" h="10159">
                  <a:moveTo>
                    <a:pt x="4165" y="9753"/>
                  </a:moveTo>
                  <a:lnTo>
                    <a:pt x="0" y="0"/>
                  </a:lnTo>
                </a:path>
              </a:pathLst>
            </a:custGeom>
            <a:ln w="25400">
              <a:solidFill>
                <a:srgbClr val="FBBE1C"/>
              </a:solidFill>
            </a:ln>
          </p:spPr>
          <p:txBody>
            <a:bodyPr wrap="square" lIns="0" tIns="0" rIns="0" bIns="0" rtlCol="0"/>
            <a:lstStyle/>
            <a:p>
              <a:endParaRPr/>
            </a:p>
          </p:txBody>
        </p:sp>
        <p:sp>
          <p:nvSpPr>
            <p:cNvPr id="11491" name="object 11491"/>
            <p:cNvSpPr/>
            <p:nvPr/>
          </p:nvSpPr>
          <p:spPr>
            <a:xfrm>
              <a:off x="6169634" y="8793873"/>
              <a:ext cx="26670" cy="6350"/>
            </a:xfrm>
            <a:custGeom>
              <a:avLst/>
              <a:gdLst/>
              <a:ahLst/>
              <a:cxnLst/>
              <a:rect l="l" t="t" r="r" b="b"/>
              <a:pathLst>
                <a:path w="26670" h="6350">
                  <a:moveTo>
                    <a:pt x="26301" y="0"/>
                  </a:moveTo>
                  <a:lnTo>
                    <a:pt x="20416" y="1367"/>
                  </a:lnTo>
                  <a:lnTo>
                    <a:pt x="14027" y="2874"/>
                  </a:lnTo>
                  <a:lnTo>
                    <a:pt x="7199" y="4513"/>
                  </a:lnTo>
                  <a:lnTo>
                    <a:pt x="0" y="6273"/>
                  </a:lnTo>
                </a:path>
              </a:pathLst>
            </a:custGeom>
            <a:ln w="25400">
              <a:solidFill>
                <a:srgbClr val="FDC113"/>
              </a:solidFill>
            </a:ln>
          </p:spPr>
          <p:txBody>
            <a:bodyPr wrap="square" lIns="0" tIns="0" rIns="0" bIns="0" rtlCol="0"/>
            <a:lstStyle/>
            <a:p>
              <a:endParaRPr/>
            </a:p>
          </p:txBody>
        </p:sp>
        <p:sp>
          <p:nvSpPr>
            <p:cNvPr id="11492" name="object 11492"/>
            <p:cNvSpPr/>
            <p:nvPr/>
          </p:nvSpPr>
          <p:spPr>
            <a:xfrm>
              <a:off x="6169634" y="8800147"/>
              <a:ext cx="3175" cy="12065"/>
            </a:xfrm>
            <a:custGeom>
              <a:avLst/>
              <a:gdLst/>
              <a:ahLst/>
              <a:cxnLst/>
              <a:rect l="l" t="t" r="r" b="b"/>
              <a:pathLst>
                <a:path w="3175" h="12065">
                  <a:moveTo>
                    <a:pt x="0" y="0"/>
                  </a:moveTo>
                  <a:lnTo>
                    <a:pt x="3175" y="11442"/>
                  </a:lnTo>
                </a:path>
              </a:pathLst>
            </a:custGeom>
            <a:ln w="25400">
              <a:solidFill>
                <a:srgbClr val="FBBC17"/>
              </a:solidFill>
            </a:ln>
          </p:spPr>
          <p:txBody>
            <a:bodyPr wrap="square" lIns="0" tIns="0" rIns="0" bIns="0" rtlCol="0"/>
            <a:lstStyle/>
            <a:p>
              <a:endParaRPr/>
            </a:p>
          </p:txBody>
        </p:sp>
        <p:sp>
          <p:nvSpPr>
            <p:cNvPr id="11493" name="object 11493"/>
            <p:cNvSpPr/>
            <p:nvPr/>
          </p:nvSpPr>
          <p:spPr>
            <a:xfrm>
              <a:off x="6165824" y="8781402"/>
              <a:ext cx="30480" cy="19050"/>
            </a:xfrm>
            <a:custGeom>
              <a:avLst/>
              <a:gdLst/>
              <a:ahLst/>
              <a:cxnLst/>
              <a:rect l="l" t="t" r="r" b="b"/>
              <a:pathLst>
                <a:path w="30479" h="19050">
                  <a:moveTo>
                    <a:pt x="25450" y="0"/>
                  </a:moveTo>
                  <a:lnTo>
                    <a:pt x="19504" y="1260"/>
                  </a:lnTo>
                  <a:lnTo>
                    <a:pt x="13282" y="2493"/>
                  </a:lnTo>
                  <a:lnTo>
                    <a:pt x="6782" y="3677"/>
                  </a:lnTo>
                  <a:lnTo>
                    <a:pt x="0" y="4787"/>
                  </a:lnTo>
                  <a:lnTo>
                    <a:pt x="1308" y="9855"/>
                  </a:lnTo>
                  <a:lnTo>
                    <a:pt x="3810" y="18745"/>
                  </a:lnTo>
                  <a:lnTo>
                    <a:pt x="24226" y="13839"/>
                  </a:lnTo>
                  <a:lnTo>
                    <a:pt x="30111" y="12471"/>
                  </a:lnTo>
                  <a:lnTo>
                    <a:pt x="28549" y="8763"/>
                  </a:lnTo>
                  <a:lnTo>
                    <a:pt x="26911" y="4610"/>
                  </a:lnTo>
                  <a:lnTo>
                    <a:pt x="25450" y="0"/>
                  </a:lnTo>
                  <a:close/>
                </a:path>
              </a:pathLst>
            </a:custGeom>
            <a:solidFill>
              <a:srgbClr val="FEC40E"/>
            </a:solidFill>
          </p:spPr>
          <p:txBody>
            <a:bodyPr wrap="square" lIns="0" tIns="0" rIns="0" bIns="0" rtlCol="0"/>
            <a:lstStyle/>
            <a:p>
              <a:endParaRPr/>
            </a:p>
          </p:txBody>
        </p:sp>
        <p:sp>
          <p:nvSpPr>
            <p:cNvPr id="11494" name="object 11494"/>
            <p:cNvSpPr/>
            <p:nvPr/>
          </p:nvSpPr>
          <p:spPr>
            <a:xfrm>
              <a:off x="6169634" y="8793873"/>
              <a:ext cx="26670" cy="6350"/>
            </a:xfrm>
            <a:custGeom>
              <a:avLst/>
              <a:gdLst/>
              <a:ahLst/>
              <a:cxnLst/>
              <a:rect l="l" t="t" r="r" b="b"/>
              <a:pathLst>
                <a:path w="26670" h="6350">
                  <a:moveTo>
                    <a:pt x="0" y="6273"/>
                  </a:moveTo>
                  <a:lnTo>
                    <a:pt x="7199" y="4513"/>
                  </a:lnTo>
                  <a:lnTo>
                    <a:pt x="14027" y="2874"/>
                  </a:lnTo>
                  <a:lnTo>
                    <a:pt x="20416" y="1367"/>
                  </a:lnTo>
                  <a:lnTo>
                    <a:pt x="26301" y="0"/>
                  </a:lnTo>
                </a:path>
              </a:pathLst>
            </a:custGeom>
            <a:ln w="25400">
              <a:solidFill>
                <a:srgbClr val="FDC113"/>
              </a:solidFill>
            </a:ln>
          </p:spPr>
          <p:txBody>
            <a:bodyPr wrap="square" lIns="0" tIns="0" rIns="0" bIns="0" rtlCol="0"/>
            <a:lstStyle/>
            <a:p>
              <a:endParaRPr/>
            </a:p>
          </p:txBody>
        </p:sp>
        <p:sp>
          <p:nvSpPr>
            <p:cNvPr id="11495" name="object 11495"/>
            <p:cNvSpPr/>
            <p:nvPr/>
          </p:nvSpPr>
          <p:spPr>
            <a:xfrm>
              <a:off x="6191275" y="8781402"/>
              <a:ext cx="5080" cy="12700"/>
            </a:xfrm>
            <a:custGeom>
              <a:avLst/>
              <a:gdLst/>
              <a:ahLst/>
              <a:cxnLst/>
              <a:rect l="l" t="t" r="r" b="b"/>
              <a:pathLst>
                <a:path w="5079" h="12700">
                  <a:moveTo>
                    <a:pt x="4660" y="12471"/>
                  </a:moveTo>
                  <a:lnTo>
                    <a:pt x="0" y="0"/>
                  </a:lnTo>
                </a:path>
              </a:pathLst>
            </a:custGeom>
            <a:ln w="25400">
              <a:solidFill>
                <a:srgbClr val="FEC511"/>
              </a:solidFill>
            </a:ln>
          </p:spPr>
          <p:txBody>
            <a:bodyPr wrap="square" lIns="0" tIns="0" rIns="0" bIns="0" rtlCol="0"/>
            <a:lstStyle/>
            <a:p>
              <a:endParaRPr/>
            </a:p>
          </p:txBody>
        </p:sp>
        <p:sp>
          <p:nvSpPr>
            <p:cNvPr id="11496" name="object 11496"/>
            <p:cNvSpPr/>
            <p:nvPr/>
          </p:nvSpPr>
          <p:spPr>
            <a:xfrm>
              <a:off x="6165824" y="8781402"/>
              <a:ext cx="26034" cy="5080"/>
            </a:xfrm>
            <a:custGeom>
              <a:avLst/>
              <a:gdLst/>
              <a:ahLst/>
              <a:cxnLst/>
              <a:rect l="l" t="t" r="r" b="b"/>
              <a:pathLst>
                <a:path w="26035" h="5079">
                  <a:moveTo>
                    <a:pt x="25450" y="0"/>
                  </a:moveTo>
                  <a:lnTo>
                    <a:pt x="19504" y="1260"/>
                  </a:lnTo>
                  <a:lnTo>
                    <a:pt x="13282" y="2493"/>
                  </a:lnTo>
                  <a:lnTo>
                    <a:pt x="6782" y="3677"/>
                  </a:lnTo>
                  <a:lnTo>
                    <a:pt x="0" y="4787"/>
                  </a:lnTo>
                </a:path>
              </a:pathLst>
            </a:custGeom>
            <a:ln w="25400">
              <a:solidFill>
                <a:srgbClr val="FEC809"/>
              </a:solidFill>
            </a:ln>
          </p:spPr>
          <p:txBody>
            <a:bodyPr wrap="square" lIns="0" tIns="0" rIns="0" bIns="0" rtlCol="0"/>
            <a:lstStyle/>
            <a:p>
              <a:endParaRPr/>
            </a:p>
          </p:txBody>
        </p:sp>
        <p:sp>
          <p:nvSpPr>
            <p:cNvPr id="11497" name="object 11497"/>
            <p:cNvSpPr/>
            <p:nvPr/>
          </p:nvSpPr>
          <p:spPr>
            <a:xfrm>
              <a:off x="6165824" y="8786190"/>
              <a:ext cx="3810" cy="13970"/>
            </a:xfrm>
            <a:custGeom>
              <a:avLst/>
              <a:gdLst/>
              <a:ahLst/>
              <a:cxnLst/>
              <a:rect l="l" t="t" r="r" b="b"/>
              <a:pathLst>
                <a:path w="3810" h="13970">
                  <a:moveTo>
                    <a:pt x="0" y="0"/>
                  </a:moveTo>
                  <a:lnTo>
                    <a:pt x="1308" y="5067"/>
                  </a:lnTo>
                  <a:lnTo>
                    <a:pt x="2603" y="9728"/>
                  </a:lnTo>
                  <a:lnTo>
                    <a:pt x="3810" y="13957"/>
                  </a:lnTo>
                </a:path>
              </a:pathLst>
            </a:custGeom>
            <a:ln w="25400">
              <a:solidFill>
                <a:srgbClr val="FEC20A"/>
              </a:solidFill>
            </a:ln>
          </p:spPr>
          <p:txBody>
            <a:bodyPr wrap="square" lIns="0" tIns="0" rIns="0" bIns="0" rtlCol="0"/>
            <a:lstStyle/>
            <a:p>
              <a:endParaRPr/>
            </a:p>
          </p:txBody>
        </p:sp>
        <p:sp>
          <p:nvSpPr>
            <p:cNvPr id="11498" name="object 11498"/>
            <p:cNvSpPr/>
            <p:nvPr/>
          </p:nvSpPr>
          <p:spPr>
            <a:xfrm>
              <a:off x="6162052" y="8766124"/>
              <a:ext cx="29845" cy="20320"/>
            </a:xfrm>
            <a:custGeom>
              <a:avLst/>
              <a:gdLst/>
              <a:ahLst/>
              <a:cxnLst/>
              <a:rect l="l" t="t" r="r" b="b"/>
              <a:pathLst>
                <a:path w="29845" h="20320">
                  <a:moveTo>
                    <a:pt x="25755" y="0"/>
                  </a:moveTo>
                  <a:lnTo>
                    <a:pt x="19511" y="997"/>
                  </a:lnTo>
                  <a:lnTo>
                    <a:pt x="13139" y="1912"/>
                  </a:lnTo>
                  <a:lnTo>
                    <a:pt x="6637" y="2744"/>
                  </a:lnTo>
                  <a:lnTo>
                    <a:pt x="0" y="3492"/>
                  </a:lnTo>
                  <a:lnTo>
                    <a:pt x="1193" y="9461"/>
                  </a:lnTo>
                  <a:lnTo>
                    <a:pt x="2476" y="14973"/>
                  </a:lnTo>
                  <a:lnTo>
                    <a:pt x="3771" y="20066"/>
                  </a:lnTo>
                  <a:lnTo>
                    <a:pt x="10554" y="18955"/>
                  </a:lnTo>
                  <a:lnTo>
                    <a:pt x="17054" y="17772"/>
                  </a:lnTo>
                  <a:lnTo>
                    <a:pt x="23276" y="16538"/>
                  </a:lnTo>
                  <a:lnTo>
                    <a:pt x="29222" y="15278"/>
                  </a:lnTo>
                  <a:lnTo>
                    <a:pt x="27774" y="10655"/>
                  </a:lnTo>
                  <a:lnTo>
                    <a:pt x="26530" y="5575"/>
                  </a:lnTo>
                  <a:lnTo>
                    <a:pt x="25755" y="0"/>
                  </a:lnTo>
                  <a:close/>
                </a:path>
              </a:pathLst>
            </a:custGeom>
            <a:solidFill>
              <a:srgbClr val="FFCB08"/>
            </a:solidFill>
          </p:spPr>
          <p:txBody>
            <a:bodyPr wrap="square" lIns="0" tIns="0" rIns="0" bIns="0" rtlCol="0"/>
            <a:lstStyle/>
            <a:p>
              <a:endParaRPr/>
            </a:p>
          </p:txBody>
        </p:sp>
        <p:sp>
          <p:nvSpPr>
            <p:cNvPr id="11499" name="object 11499"/>
            <p:cNvSpPr/>
            <p:nvPr/>
          </p:nvSpPr>
          <p:spPr>
            <a:xfrm>
              <a:off x="6165824" y="8781402"/>
              <a:ext cx="26034" cy="5080"/>
            </a:xfrm>
            <a:custGeom>
              <a:avLst/>
              <a:gdLst/>
              <a:ahLst/>
              <a:cxnLst/>
              <a:rect l="l" t="t" r="r" b="b"/>
              <a:pathLst>
                <a:path w="26035" h="5079">
                  <a:moveTo>
                    <a:pt x="0" y="4787"/>
                  </a:moveTo>
                  <a:lnTo>
                    <a:pt x="6782" y="3677"/>
                  </a:lnTo>
                  <a:lnTo>
                    <a:pt x="13282" y="2493"/>
                  </a:lnTo>
                  <a:lnTo>
                    <a:pt x="19504" y="1260"/>
                  </a:lnTo>
                  <a:lnTo>
                    <a:pt x="25450" y="0"/>
                  </a:lnTo>
                </a:path>
              </a:pathLst>
            </a:custGeom>
            <a:ln w="25400">
              <a:solidFill>
                <a:srgbClr val="FEC809"/>
              </a:solidFill>
            </a:ln>
          </p:spPr>
          <p:txBody>
            <a:bodyPr wrap="square" lIns="0" tIns="0" rIns="0" bIns="0" rtlCol="0"/>
            <a:lstStyle/>
            <a:p>
              <a:endParaRPr/>
            </a:p>
          </p:txBody>
        </p:sp>
        <p:sp>
          <p:nvSpPr>
            <p:cNvPr id="11500" name="object 11500"/>
            <p:cNvSpPr/>
            <p:nvPr/>
          </p:nvSpPr>
          <p:spPr>
            <a:xfrm>
              <a:off x="6187808" y="8766124"/>
              <a:ext cx="3810" cy="15875"/>
            </a:xfrm>
            <a:custGeom>
              <a:avLst/>
              <a:gdLst/>
              <a:ahLst/>
              <a:cxnLst/>
              <a:rect l="l" t="t" r="r" b="b"/>
              <a:pathLst>
                <a:path w="3810" h="15875">
                  <a:moveTo>
                    <a:pt x="3467" y="15278"/>
                  </a:moveTo>
                  <a:lnTo>
                    <a:pt x="2019" y="10655"/>
                  </a:lnTo>
                  <a:lnTo>
                    <a:pt x="774" y="5575"/>
                  </a:lnTo>
                  <a:lnTo>
                    <a:pt x="0" y="0"/>
                  </a:lnTo>
                </a:path>
              </a:pathLst>
            </a:custGeom>
            <a:ln w="25400">
              <a:solidFill>
                <a:srgbClr val="FFCC0B"/>
              </a:solidFill>
            </a:ln>
          </p:spPr>
          <p:txBody>
            <a:bodyPr wrap="square" lIns="0" tIns="0" rIns="0" bIns="0" rtlCol="0"/>
            <a:lstStyle/>
            <a:p>
              <a:endParaRPr/>
            </a:p>
          </p:txBody>
        </p:sp>
        <p:sp>
          <p:nvSpPr>
            <p:cNvPr id="11501" name="object 11501"/>
            <p:cNvSpPr/>
            <p:nvPr/>
          </p:nvSpPr>
          <p:spPr>
            <a:xfrm>
              <a:off x="6162052" y="8766124"/>
              <a:ext cx="26034" cy="3810"/>
            </a:xfrm>
            <a:custGeom>
              <a:avLst/>
              <a:gdLst/>
              <a:ahLst/>
              <a:cxnLst/>
              <a:rect l="l" t="t" r="r" b="b"/>
              <a:pathLst>
                <a:path w="26035" h="3809">
                  <a:moveTo>
                    <a:pt x="25755" y="0"/>
                  </a:moveTo>
                  <a:lnTo>
                    <a:pt x="19511" y="997"/>
                  </a:lnTo>
                  <a:lnTo>
                    <a:pt x="13139" y="1912"/>
                  </a:lnTo>
                  <a:lnTo>
                    <a:pt x="6637" y="2744"/>
                  </a:lnTo>
                  <a:lnTo>
                    <a:pt x="0" y="3492"/>
                  </a:lnTo>
                </a:path>
              </a:pathLst>
            </a:custGeom>
            <a:ln w="25400">
              <a:solidFill>
                <a:srgbClr val="FFCF06"/>
              </a:solidFill>
            </a:ln>
          </p:spPr>
          <p:txBody>
            <a:bodyPr wrap="square" lIns="0" tIns="0" rIns="0" bIns="0" rtlCol="0"/>
            <a:lstStyle/>
            <a:p>
              <a:endParaRPr/>
            </a:p>
          </p:txBody>
        </p:sp>
        <p:sp>
          <p:nvSpPr>
            <p:cNvPr id="11502" name="object 11502"/>
            <p:cNvSpPr/>
            <p:nvPr/>
          </p:nvSpPr>
          <p:spPr>
            <a:xfrm>
              <a:off x="6162052" y="8769616"/>
              <a:ext cx="3810" cy="17145"/>
            </a:xfrm>
            <a:custGeom>
              <a:avLst/>
              <a:gdLst/>
              <a:ahLst/>
              <a:cxnLst/>
              <a:rect l="l" t="t" r="r" b="b"/>
              <a:pathLst>
                <a:path w="3810" h="17145">
                  <a:moveTo>
                    <a:pt x="0" y="0"/>
                  </a:moveTo>
                  <a:lnTo>
                    <a:pt x="1193" y="5969"/>
                  </a:lnTo>
                  <a:lnTo>
                    <a:pt x="2476" y="11480"/>
                  </a:lnTo>
                  <a:lnTo>
                    <a:pt x="3771" y="16573"/>
                  </a:lnTo>
                </a:path>
              </a:pathLst>
            </a:custGeom>
            <a:ln w="25400">
              <a:solidFill>
                <a:srgbClr val="FEC905"/>
              </a:solidFill>
            </a:ln>
          </p:spPr>
          <p:txBody>
            <a:bodyPr wrap="square" lIns="0" tIns="0" rIns="0" bIns="0" rtlCol="0"/>
            <a:lstStyle/>
            <a:p>
              <a:endParaRPr/>
            </a:p>
          </p:txBody>
        </p:sp>
        <p:sp>
          <p:nvSpPr>
            <p:cNvPr id="11503" name="object 11503"/>
            <p:cNvSpPr/>
            <p:nvPr/>
          </p:nvSpPr>
          <p:spPr>
            <a:xfrm>
              <a:off x="6200101" y="8801430"/>
              <a:ext cx="10795" cy="9525"/>
            </a:xfrm>
            <a:custGeom>
              <a:avLst/>
              <a:gdLst/>
              <a:ahLst/>
              <a:cxnLst/>
              <a:rect l="l" t="t" r="r" b="b"/>
              <a:pathLst>
                <a:path w="10795" h="9525">
                  <a:moveTo>
                    <a:pt x="8991" y="0"/>
                  </a:moveTo>
                  <a:lnTo>
                    <a:pt x="6692" y="533"/>
                  </a:lnTo>
                  <a:lnTo>
                    <a:pt x="3632" y="1270"/>
                  </a:lnTo>
                  <a:lnTo>
                    <a:pt x="0" y="2197"/>
                  </a:lnTo>
                  <a:lnTo>
                    <a:pt x="1104" y="5016"/>
                  </a:lnTo>
                  <a:lnTo>
                    <a:pt x="1854" y="7404"/>
                  </a:lnTo>
                  <a:lnTo>
                    <a:pt x="1955" y="9372"/>
                  </a:lnTo>
                  <a:lnTo>
                    <a:pt x="10172" y="6489"/>
                  </a:lnTo>
                  <a:lnTo>
                    <a:pt x="10261" y="4965"/>
                  </a:lnTo>
                  <a:lnTo>
                    <a:pt x="9791" y="2755"/>
                  </a:lnTo>
                  <a:lnTo>
                    <a:pt x="8991" y="0"/>
                  </a:lnTo>
                  <a:close/>
                </a:path>
              </a:pathLst>
            </a:custGeom>
            <a:solidFill>
              <a:srgbClr val="F2B627"/>
            </a:solidFill>
          </p:spPr>
          <p:txBody>
            <a:bodyPr wrap="square" lIns="0" tIns="0" rIns="0" bIns="0" rtlCol="0"/>
            <a:lstStyle/>
            <a:p>
              <a:endParaRPr/>
            </a:p>
          </p:txBody>
        </p:sp>
        <p:sp>
          <p:nvSpPr>
            <p:cNvPr id="11504" name="object 11504"/>
            <p:cNvSpPr/>
            <p:nvPr/>
          </p:nvSpPr>
          <p:spPr>
            <a:xfrm>
              <a:off x="6202057" y="8807920"/>
              <a:ext cx="8255" cy="3175"/>
            </a:xfrm>
            <a:custGeom>
              <a:avLst/>
              <a:gdLst/>
              <a:ahLst/>
              <a:cxnLst/>
              <a:rect l="l" t="t" r="r" b="b"/>
              <a:pathLst>
                <a:path w="8254" h="3175">
                  <a:moveTo>
                    <a:pt x="0" y="2882"/>
                  </a:moveTo>
                  <a:lnTo>
                    <a:pt x="8216" y="0"/>
                  </a:lnTo>
                </a:path>
              </a:pathLst>
            </a:custGeom>
            <a:ln w="25400">
              <a:solidFill>
                <a:srgbClr val="EDB22B"/>
              </a:solidFill>
            </a:ln>
          </p:spPr>
          <p:txBody>
            <a:bodyPr wrap="square" lIns="0" tIns="0" rIns="0" bIns="0" rtlCol="0"/>
            <a:lstStyle/>
            <a:p>
              <a:endParaRPr/>
            </a:p>
          </p:txBody>
        </p:sp>
        <p:sp>
          <p:nvSpPr>
            <p:cNvPr id="11505" name="object 11505"/>
            <p:cNvSpPr/>
            <p:nvPr/>
          </p:nvSpPr>
          <p:spPr>
            <a:xfrm>
              <a:off x="6209093" y="8801430"/>
              <a:ext cx="1270" cy="6985"/>
            </a:xfrm>
            <a:custGeom>
              <a:avLst/>
              <a:gdLst/>
              <a:ahLst/>
              <a:cxnLst/>
              <a:rect l="l" t="t" r="r" b="b"/>
              <a:pathLst>
                <a:path w="1270" h="6984">
                  <a:moveTo>
                    <a:pt x="1181" y="6489"/>
                  </a:moveTo>
                  <a:lnTo>
                    <a:pt x="0" y="0"/>
                  </a:lnTo>
                </a:path>
              </a:pathLst>
            </a:custGeom>
            <a:ln w="25400">
              <a:solidFill>
                <a:srgbClr val="F0B825"/>
              </a:solidFill>
            </a:ln>
          </p:spPr>
          <p:txBody>
            <a:bodyPr wrap="square" lIns="0" tIns="0" rIns="0" bIns="0" rtlCol="0"/>
            <a:lstStyle/>
            <a:p>
              <a:endParaRPr/>
            </a:p>
          </p:txBody>
        </p:sp>
        <p:sp>
          <p:nvSpPr>
            <p:cNvPr id="11506" name="object 11506"/>
            <p:cNvSpPr/>
            <p:nvPr/>
          </p:nvSpPr>
          <p:spPr>
            <a:xfrm>
              <a:off x="6200101" y="8801430"/>
              <a:ext cx="9525" cy="2540"/>
            </a:xfrm>
            <a:custGeom>
              <a:avLst/>
              <a:gdLst/>
              <a:ahLst/>
              <a:cxnLst/>
              <a:rect l="l" t="t" r="r" b="b"/>
              <a:pathLst>
                <a:path w="9525" h="2540">
                  <a:moveTo>
                    <a:pt x="8991" y="0"/>
                  </a:moveTo>
                  <a:lnTo>
                    <a:pt x="0" y="2197"/>
                  </a:lnTo>
                </a:path>
              </a:pathLst>
            </a:custGeom>
            <a:ln w="25400">
              <a:solidFill>
                <a:srgbClr val="F7BB22"/>
              </a:solidFill>
            </a:ln>
          </p:spPr>
          <p:txBody>
            <a:bodyPr wrap="square" lIns="0" tIns="0" rIns="0" bIns="0" rtlCol="0"/>
            <a:lstStyle/>
            <a:p>
              <a:endParaRPr/>
            </a:p>
          </p:txBody>
        </p:sp>
        <p:sp>
          <p:nvSpPr>
            <p:cNvPr id="11507" name="object 11507"/>
            <p:cNvSpPr/>
            <p:nvPr/>
          </p:nvSpPr>
          <p:spPr>
            <a:xfrm>
              <a:off x="6200101" y="8803627"/>
              <a:ext cx="2540" cy="7620"/>
            </a:xfrm>
            <a:custGeom>
              <a:avLst/>
              <a:gdLst/>
              <a:ahLst/>
              <a:cxnLst/>
              <a:rect l="l" t="t" r="r" b="b"/>
              <a:pathLst>
                <a:path w="2539" h="7620">
                  <a:moveTo>
                    <a:pt x="0" y="0"/>
                  </a:moveTo>
                  <a:lnTo>
                    <a:pt x="1955" y="7175"/>
                  </a:lnTo>
                </a:path>
              </a:pathLst>
            </a:custGeom>
            <a:ln w="25399">
              <a:solidFill>
                <a:srgbClr val="F4B628"/>
              </a:solidFill>
            </a:ln>
          </p:spPr>
          <p:txBody>
            <a:bodyPr wrap="square" lIns="0" tIns="0" rIns="0" bIns="0" rtlCol="0"/>
            <a:lstStyle/>
            <a:p>
              <a:endParaRPr/>
            </a:p>
          </p:txBody>
        </p:sp>
        <p:sp>
          <p:nvSpPr>
            <p:cNvPr id="11508" name="object 11508"/>
            <p:cNvSpPr/>
            <p:nvPr/>
          </p:nvSpPr>
          <p:spPr>
            <a:xfrm>
              <a:off x="6195936" y="8791562"/>
              <a:ext cx="13335" cy="12065"/>
            </a:xfrm>
            <a:custGeom>
              <a:avLst/>
              <a:gdLst/>
              <a:ahLst/>
              <a:cxnLst/>
              <a:rect l="l" t="t" r="r" b="b"/>
              <a:pathLst>
                <a:path w="13335" h="12065">
                  <a:moveTo>
                    <a:pt x="10032" y="0"/>
                  </a:moveTo>
                  <a:lnTo>
                    <a:pt x="0" y="2311"/>
                  </a:lnTo>
                  <a:lnTo>
                    <a:pt x="1574" y="6007"/>
                  </a:lnTo>
                  <a:lnTo>
                    <a:pt x="3047" y="9258"/>
                  </a:lnTo>
                  <a:lnTo>
                    <a:pt x="4165" y="12064"/>
                  </a:lnTo>
                  <a:lnTo>
                    <a:pt x="7797" y="11137"/>
                  </a:lnTo>
                  <a:lnTo>
                    <a:pt x="13157" y="9867"/>
                  </a:lnTo>
                  <a:lnTo>
                    <a:pt x="12344" y="7111"/>
                  </a:lnTo>
                  <a:lnTo>
                    <a:pt x="11226" y="3797"/>
                  </a:lnTo>
                  <a:lnTo>
                    <a:pt x="10032" y="0"/>
                  </a:lnTo>
                  <a:close/>
                </a:path>
              </a:pathLst>
            </a:custGeom>
            <a:solidFill>
              <a:srgbClr val="F9BF1D"/>
            </a:solidFill>
          </p:spPr>
          <p:txBody>
            <a:bodyPr wrap="square" lIns="0" tIns="0" rIns="0" bIns="0" rtlCol="0"/>
            <a:lstStyle/>
            <a:p>
              <a:endParaRPr/>
            </a:p>
          </p:txBody>
        </p:sp>
        <p:sp>
          <p:nvSpPr>
            <p:cNvPr id="11509" name="object 11509"/>
            <p:cNvSpPr/>
            <p:nvPr/>
          </p:nvSpPr>
          <p:spPr>
            <a:xfrm>
              <a:off x="6200101" y="8801430"/>
              <a:ext cx="9525" cy="2540"/>
            </a:xfrm>
            <a:custGeom>
              <a:avLst/>
              <a:gdLst/>
              <a:ahLst/>
              <a:cxnLst/>
              <a:rect l="l" t="t" r="r" b="b"/>
              <a:pathLst>
                <a:path w="9525" h="2540">
                  <a:moveTo>
                    <a:pt x="0" y="2197"/>
                  </a:moveTo>
                  <a:lnTo>
                    <a:pt x="8991" y="0"/>
                  </a:lnTo>
                </a:path>
              </a:pathLst>
            </a:custGeom>
            <a:ln w="25400">
              <a:solidFill>
                <a:srgbClr val="F7BB22"/>
              </a:solidFill>
            </a:ln>
          </p:spPr>
          <p:txBody>
            <a:bodyPr wrap="square" lIns="0" tIns="0" rIns="0" bIns="0" rtlCol="0"/>
            <a:lstStyle/>
            <a:p>
              <a:endParaRPr/>
            </a:p>
          </p:txBody>
        </p:sp>
        <p:sp>
          <p:nvSpPr>
            <p:cNvPr id="11510" name="object 11510"/>
            <p:cNvSpPr/>
            <p:nvPr/>
          </p:nvSpPr>
          <p:spPr>
            <a:xfrm>
              <a:off x="6205969" y="8791562"/>
              <a:ext cx="3175" cy="10160"/>
            </a:xfrm>
            <a:custGeom>
              <a:avLst/>
              <a:gdLst/>
              <a:ahLst/>
              <a:cxnLst/>
              <a:rect l="l" t="t" r="r" b="b"/>
              <a:pathLst>
                <a:path w="3175" h="10159">
                  <a:moveTo>
                    <a:pt x="3124" y="9867"/>
                  </a:moveTo>
                  <a:lnTo>
                    <a:pt x="0" y="0"/>
                  </a:lnTo>
                </a:path>
              </a:pathLst>
            </a:custGeom>
            <a:ln w="25400">
              <a:solidFill>
                <a:srgbClr val="F8C01F"/>
              </a:solidFill>
            </a:ln>
          </p:spPr>
          <p:txBody>
            <a:bodyPr wrap="square" lIns="0" tIns="0" rIns="0" bIns="0" rtlCol="0"/>
            <a:lstStyle/>
            <a:p>
              <a:endParaRPr/>
            </a:p>
          </p:txBody>
        </p:sp>
        <p:sp>
          <p:nvSpPr>
            <p:cNvPr id="11511" name="object 11511"/>
            <p:cNvSpPr/>
            <p:nvPr/>
          </p:nvSpPr>
          <p:spPr>
            <a:xfrm>
              <a:off x="6195936" y="8791562"/>
              <a:ext cx="10160" cy="2540"/>
            </a:xfrm>
            <a:custGeom>
              <a:avLst/>
              <a:gdLst/>
              <a:ahLst/>
              <a:cxnLst/>
              <a:rect l="l" t="t" r="r" b="b"/>
              <a:pathLst>
                <a:path w="10160" h="2540">
                  <a:moveTo>
                    <a:pt x="10032" y="0"/>
                  </a:moveTo>
                  <a:lnTo>
                    <a:pt x="0" y="2311"/>
                  </a:lnTo>
                </a:path>
              </a:pathLst>
            </a:custGeom>
            <a:ln w="25400">
              <a:solidFill>
                <a:srgbClr val="FCC319"/>
              </a:solidFill>
            </a:ln>
          </p:spPr>
          <p:txBody>
            <a:bodyPr wrap="square" lIns="0" tIns="0" rIns="0" bIns="0" rtlCol="0"/>
            <a:lstStyle/>
            <a:p>
              <a:endParaRPr/>
            </a:p>
          </p:txBody>
        </p:sp>
        <p:sp>
          <p:nvSpPr>
            <p:cNvPr id="11512" name="object 11512"/>
            <p:cNvSpPr/>
            <p:nvPr/>
          </p:nvSpPr>
          <p:spPr>
            <a:xfrm>
              <a:off x="6195936" y="8793873"/>
              <a:ext cx="4445" cy="10160"/>
            </a:xfrm>
            <a:custGeom>
              <a:avLst/>
              <a:gdLst/>
              <a:ahLst/>
              <a:cxnLst/>
              <a:rect l="l" t="t" r="r" b="b"/>
              <a:pathLst>
                <a:path w="4445" h="10159">
                  <a:moveTo>
                    <a:pt x="0" y="0"/>
                  </a:moveTo>
                  <a:lnTo>
                    <a:pt x="4165" y="9753"/>
                  </a:lnTo>
                </a:path>
              </a:pathLst>
            </a:custGeom>
            <a:ln w="25400">
              <a:solidFill>
                <a:srgbClr val="FBBE1C"/>
              </a:solidFill>
            </a:ln>
          </p:spPr>
          <p:txBody>
            <a:bodyPr wrap="square" lIns="0" tIns="0" rIns="0" bIns="0" rtlCol="0"/>
            <a:lstStyle/>
            <a:p>
              <a:endParaRPr/>
            </a:p>
          </p:txBody>
        </p:sp>
        <p:sp>
          <p:nvSpPr>
            <p:cNvPr id="11513" name="object 11513"/>
            <p:cNvSpPr/>
            <p:nvPr/>
          </p:nvSpPr>
          <p:spPr>
            <a:xfrm>
              <a:off x="6209093" y="8800426"/>
              <a:ext cx="4445" cy="7620"/>
            </a:xfrm>
            <a:custGeom>
              <a:avLst/>
              <a:gdLst/>
              <a:ahLst/>
              <a:cxnLst/>
              <a:rect l="l" t="t" r="r" b="b"/>
              <a:pathLst>
                <a:path w="4445" h="7620">
                  <a:moveTo>
                    <a:pt x="4419" y="0"/>
                  </a:moveTo>
                  <a:lnTo>
                    <a:pt x="0" y="1003"/>
                  </a:lnTo>
                  <a:lnTo>
                    <a:pt x="800" y="3759"/>
                  </a:lnTo>
                  <a:lnTo>
                    <a:pt x="1270" y="5968"/>
                  </a:lnTo>
                  <a:lnTo>
                    <a:pt x="1181" y="7493"/>
                  </a:lnTo>
                  <a:lnTo>
                    <a:pt x="4178" y="6451"/>
                  </a:lnTo>
                  <a:lnTo>
                    <a:pt x="4419" y="0"/>
                  </a:lnTo>
                  <a:close/>
                </a:path>
              </a:pathLst>
            </a:custGeom>
            <a:solidFill>
              <a:srgbClr val="ECB922"/>
            </a:solidFill>
          </p:spPr>
          <p:txBody>
            <a:bodyPr wrap="square" lIns="0" tIns="0" rIns="0" bIns="0" rtlCol="0"/>
            <a:lstStyle/>
            <a:p>
              <a:endParaRPr/>
            </a:p>
          </p:txBody>
        </p:sp>
        <p:sp>
          <p:nvSpPr>
            <p:cNvPr id="11514" name="object 11514"/>
            <p:cNvSpPr/>
            <p:nvPr/>
          </p:nvSpPr>
          <p:spPr>
            <a:xfrm>
              <a:off x="6210274" y="8806878"/>
              <a:ext cx="3175" cy="1270"/>
            </a:xfrm>
            <a:custGeom>
              <a:avLst/>
              <a:gdLst/>
              <a:ahLst/>
              <a:cxnLst/>
              <a:rect l="l" t="t" r="r" b="b"/>
              <a:pathLst>
                <a:path w="3175" h="1270">
                  <a:moveTo>
                    <a:pt x="0" y="1041"/>
                  </a:moveTo>
                  <a:lnTo>
                    <a:pt x="2997" y="0"/>
                  </a:lnTo>
                </a:path>
              </a:pathLst>
            </a:custGeom>
            <a:ln w="25400">
              <a:solidFill>
                <a:srgbClr val="E5B424"/>
              </a:solidFill>
            </a:ln>
          </p:spPr>
          <p:txBody>
            <a:bodyPr wrap="square" lIns="0" tIns="0" rIns="0" bIns="0" rtlCol="0"/>
            <a:lstStyle/>
            <a:p>
              <a:endParaRPr/>
            </a:p>
          </p:txBody>
        </p:sp>
        <p:sp>
          <p:nvSpPr>
            <p:cNvPr id="11515" name="object 11515"/>
            <p:cNvSpPr/>
            <p:nvPr/>
          </p:nvSpPr>
          <p:spPr>
            <a:xfrm>
              <a:off x="6213271" y="8800426"/>
              <a:ext cx="635" cy="6985"/>
            </a:xfrm>
            <a:custGeom>
              <a:avLst/>
              <a:gdLst/>
              <a:ahLst/>
              <a:cxnLst/>
              <a:rect l="l" t="t" r="r" b="b"/>
              <a:pathLst>
                <a:path w="635" h="6984">
                  <a:moveTo>
                    <a:pt x="0" y="6451"/>
                  </a:moveTo>
                  <a:lnTo>
                    <a:pt x="241" y="0"/>
                  </a:lnTo>
                </a:path>
              </a:pathLst>
            </a:custGeom>
            <a:ln w="25400">
              <a:solidFill>
                <a:srgbClr val="E7BA1F"/>
              </a:solidFill>
            </a:ln>
          </p:spPr>
          <p:txBody>
            <a:bodyPr wrap="square" lIns="0" tIns="0" rIns="0" bIns="0" rtlCol="0"/>
            <a:lstStyle/>
            <a:p>
              <a:endParaRPr/>
            </a:p>
          </p:txBody>
        </p:sp>
        <p:sp>
          <p:nvSpPr>
            <p:cNvPr id="11516" name="object 11516"/>
            <p:cNvSpPr/>
            <p:nvPr/>
          </p:nvSpPr>
          <p:spPr>
            <a:xfrm>
              <a:off x="6209093" y="8800426"/>
              <a:ext cx="4445" cy="1270"/>
            </a:xfrm>
            <a:custGeom>
              <a:avLst/>
              <a:gdLst/>
              <a:ahLst/>
              <a:cxnLst/>
              <a:rect l="l" t="t" r="r" b="b"/>
              <a:pathLst>
                <a:path w="4445" h="1270">
                  <a:moveTo>
                    <a:pt x="4419" y="0"/>
                  </a:moveTo>
                  <a:lnTo>
                    <a:pt x="0" y="1003"/>
                  </a:lnTo>
                </a:path>
              </a:pathLst>
            </a:custGeom>
            <a:ln w="25400">
              <a:solidFill>
                <a:srgbClr val="F2BD20"/>
              </a:solidFill>
            </a:ln>
          </p:spPr>
          <p:txBody>
            <a:bodyPr wrap="square" lIns="0" tIns="0" rIns="0" bIns="0" rtlCol="0"/>
            <a:lstStyle/>
            <a:p>
              <a:endParaRPr/>
            </a:p>
          </p:txBody>
        </p:sp>
        <p:sp>
          <p:nvSpPr>
            <p:cNvPr id="11517" name="object 11517"/>
            <p:cNvSpPr/>
            <p:nvPr/>
          </p:nvSpPr>
          <p:spPr>
            <a:xfrm>
              <a:off x="6209093" y="8801430"/>
              <a:ext cx="1270" cy="6985"/>
            </a:xfrm>
            <a:custGeom>
              <a:avLst/>
              <a:gdLst/>
              <a:ahLst/>
              <a:cxnLst/>
              <a:rect l="l" t="t" r="r" b="b"/>
              <a:pathLst>
                <a:path w="1270" h="6984">
                  <a:moveTo>
                    <a:pt x="0" y="0"/>
                  </a:moveTo>
                  <a:lnTo>
                    <a:pt x="1181" y="6489"/>
                  </a:lnTo>
                </a:path>
              </a:pathLst>
            </a:custGeom>
            <a:ln w="25400">
              <a:solidFill>
                <a:srgbClr val="F0B825"/>
              </a:solidFill>
            </a:ln>
          </p:spPr>
          <p:txBody>
            <a:bodyPr wrap="square" lIns="0" tIns="0" rIns="0" bIns="0" rtlCol="0"/>
            <a:lstStyle/>
            <a:p>
              <a:endParaRPr/>
            </a:p>
          </p:txBody>
        </p:sp>
        <p:sp>
          <p:nvSpPr>
            <p:cNvPr id="11518" name="object 11518"/>
            <p:cNvSpPr/>
            <p:nvPr/>
          </p:nvSpPr>
          <p:spPr>
            <a:xfrm>
              <a:off x="6205969" y="8789901"/>
              <a:ext cx="7620" cy="12065"/>
            </a:xfrm>
            <a:custGeom>
              <a:avLst/>
              <a:gdLst/>
              <a:ahLst/>
              <a:cxnLst/>
              <a:rect l="l" t="t" r="r" b="b"/>
              <a:pathLst>
                <a:path w="7620" h="12065">
                  <a:moveTo>
                    <a:pt x="7253" y="0"/>
                  </a:moveTo>
                  <a:lnTo>
                    <a:pt x="0" y="1661"/>
                  </a:lnTo>
                  <a:lnTo>
                    <a:pt x="1193" y="5458"/>
                  </a:lnTo>
                  <a:lnTo>
                    <a:pt x="2311" y="8773"/>
                  </a:lnTo>
                  <a:lnTo>
                    <a:pt x="3124" y="11529"/>
                  </a:lnTo>
                  <a:lnTo>
                    <a:pt x="7543" y="10525"/>
                  </a:lnTo>
                  <a:lnTo>
                    <a:pt x="7253" y="0"/>
                  </a:lnTo>
                  <a:close/>
                </a:path>
              </a:pathLst>
            </a:custGeom>
            <a:solidFill>
              <a:srgbClr val="F5C21E"/>
            </a:solidFill>
          </p:spPr>
          <p:txBody>
            <a:bodyPr wrap="square" lIns="0" tIns="0" rIns="0" bIns="0" rtlCol="0"/>
            <a:lstStyle/>
            <a:p>
              <a:endParaRPr/>
            </a:p>
          </p:txBody>
        </p:sp>
        <p:sp>
          <p:nvSpPr>
            <p:cNvPr id="11519" name="object 11519"/>
            <p:cNvSpPr/>
            <p:nvPr/>
          </p:nvSpPr>
          <p:spPr>
            <a:xfrm>
              <a:off x="6209093" y="8800426"/>
              <a:ext cx="4445" cy="1270"/>
            </a:xfrm>
            <a:custGeom>
              <a:avLst/>
              <a:gdLst/>
              <a:ahLst/>
              <a:cxnLst/>
              <a:rect l="l" t="t" r="r" b="b"/>
              <a:pathLst>
                <a:path w="4445" h="1270">
                  <a:moveTo>
                    <a:pt x="0" y="1003"/>
                  </a:moveTo>
                  <a:lnTo>
                    <a:pt x="4419" y="0"/>
                  </a:lnTo>
                </a:path>
              </a:pathLst>
            </a:custGeom>
            <a:ln w="25400">
              <a:solidFill>
                <a:srgbClr val="F2BD20"/>
              </a:solidFill>
            </a:ln>
          </p:spPr>
          <p:txBody>
            <a:bodyPr wrap="square" lIns="0" tIns="0" rIns="0" bIns="0" rtlCol="0"/>
            <a:lstStyle/>
            <a:p>
              <a:endParaRPr/>
            </a:p>
          </p:txBody>
        </p:sp>
        <p:sp>
          <p:nvSpPr>
            <p:cNvPr id="11520" name="object 11520"/>
            <p:cNvSpPr/>
            <p:nvPr/>
          </p:nvSpPr>
          <p:spPr>
            <a:xfrm>
              <a:off x="6213486" y="8799417"/>
              <a:ext cx="635" cy="1270"/>
            </a:xfrm>
            <a:custGeom>
              <a:avLst/>
              <a:gdLst/>
              <a:ahLst/>
              <a:cxnLst/>
              <a:rect l="l" t="t" r="r" b="b"/>
              <a:pathLst>
                <a:path w="635" h="1270">
                  <a:moveTo>
                    <a:pt x="26" y="1009"/>
                  </a:moveTo>
                  <a:lnTo>
                    <a:pt x="0" y="0"/>
                  </a:lnTo>
                </a:path>
              </a:pathLst>
            </a:custGeom>
            <a:ln w="25400">
              <a:solidFill>
                <a:srgbClr val="F3C41E"/>
              </a:solidFill>
            </a:ln>
          </p:spPr>
          <p:txBody>
            <a:bodyPr wrap="square" lIns="0" tIns="0" rIns="0" bIns="0" rtlCol="0"/>
            <a:lstStyle/>
            <a:p>
              <a:endParaRPr/>
            </a:p>
          </p:txBody>
        </p:sp>
        <p:sp>
          <p:nvSpPr>
            <p:cNvPr id="11521" name="object 11521"/>
            <p:cNvSpPr/>
            <p:nvPr/>
          </p:nvSpPr>
          <p:spPr>
            <a:xfrm>
              <a:off x="6205969" y="8789901"/>
              <a:ext cx="7620" cy="1905"/>
            </a:xfrm>
            <a:custGeom>
              <a:avLst/>
              <a:gdLst/>
              <a:ahLst/>
              <a:cxnLst/>
              <a:rect l="l" t="t" r="r" b="b"/>
              <a:pathLst>
                <a:path w="7620" h="1904">
                  <a:moveTo>
                    <a:pt x="7253" y="0"/>
                  </a:moveTo>
                  <a:lnTo>
                    <a:pt x="0" y="1661"/>
                  </a:lnTo>
                </a:path>
              </a:pathLst>
            </a:custGeom>
            <a:ln w="25400">
              <a:solidFill>
                <a:srgbClr val="FAC61C"/>
              </a:solidFill>
            </a:ln>
          </p:spPr>
          <p:txBody>
            <a:bodyPr wrap="square" lIns="0" tIns="0" rIns="0" bIns="0" rtlCol="0"/>
            <a:lstStyle/>
            <a:p>
              <a:endParaRPr/>
            </a:p>
          </p:txBody>
        </p:sp>
        <p:sp>
          <p:nvSpPr>
            <p:cNvPr id="11522" name="object 11522"/>
            <p:cNvSpPr/>
            <p:nvPr/>
          </p:nvSpPr>
          <p:spPr>
            <a:xfrm>
              <a:off x="6205969" y="8791562"/>
              <a:ext cx="3175" cy="10160"/>
            </a:xfrm>
            <a:custGeom>
              <a:avLst/>
              <a:gdLst/>
              <a:ahLst/>
              <a:cxnLst/>
              <a:rect l="l" t="t" r="r" b="b"/>
              <a:pathLst>
                <a:path w="3175" h="10159">
                  <a:moveTo>
                    <a:pt x="0" y="0"/>
                  </a:moveTo>
                  <a:lnTo>
                    <a:pt x="3124" y="9867"/>
                  </a:lnTo>
                </a:path>
              </a:pathLst>
            </a:custGeom>
            <a:ln w="25400">
              <a:solidFill>
                <a:srgbClr val="F8C01F"/>
              </a:solidFill>
            </a:ln>
          </p:spPr>
          <p:txBody>
            <a:bodyPr wrap="square" lIns="0" tIns="0" rIns="0" bIns="0" rtlCol="0"/>
            <a:lstStyle/>
            <a:p>
              <a:endParaRPr/>
            </a:p>
          </p:txBody>
        </p:sp>
        <p:sp>
          <p:nvSpPr>
            <p:cNvPr id="11523" name="object 11523"/>
            <p:cNvSpPr/>
            <p:nvPr/>
          </p:nvSpPr>
          <p:spPr>
            <a:xfrm>
              <a:off x="6191275" y="8776477"/>
              <a:ext cx="22225" cy="17780"/>
            </a:xfrm>
            <a:custGeom>
              <a:avLst/>
              <a:gdLst/>
              <a:ahLst/>
              <a:cxnLst/>
              <a:rect l="l" t="t" r="r" b="b"/>
              <a:pathLst>
                <a:path w="22225" h="17779">
                  <a:moveTo>
                    <a:pt x="21248" y="0"/>
                  </a:moveTo>
                  <a:lnTo>
                    <a:pt x="14833" y="1495"/>
                  </a:lnTo>
                  <a:lnTo>
                    <a:pt x="7772" y="3223"/>
                  </a:lnTo>
                  <a:lnTo>
                    <a:pt x="0" y="4924"/>
                  </a:lnTo>
                  <a:lnTo>
                    <a:pt x="1460" y="9535"/>
                  </a:lnTo>
                  <a:lnTo>
                    <a:pt x="3098" y="13687"/>
                  </a:lnTo>
                  <a:lnTo>
                    <a:pt x="4660" y="17396"/>
                  </a:lnTo>
                  <a:lnTo>
                    <a:pt x="21947" y="13418"/>
                  </a:lnTo>
                  <a:lnTo>
                    <a:pt x="21248" y="0"/>
                  </a:lnTo>
                  <a:close/>
                </a:path>
              </a:pathLst>
            </a:custGeom>
            <a:solidFill>
              <a:srgbClr val="FCC917"/>
            </a:solidFill>
          </p:spPr>
          <p:txBody>
            <a:bodyPr wrap="square" lIns="0" tIns="0" rIns="0" bIns="0" rtlCol="0"/>
            <a:lstStyle/>
            <a:p>
              <a:endParaRPr/>
            </a:p>
          </p:txBody>
        </p:sp>
        <p:sp>
          <p:nvSpPr>
            <p:cNvPr id="11524" name="object 11524"/>
            <p:cNvSpPr/>
            <p:nvPr/>
          </p:nvSpPr>
          <p:spPr>
            <a:xfrm>
              <a:off x="6195936" y="8789901"/>
              <a:ext cx="17780" cy="4445"/>
            </a:xfrm>
            <a:custGeom>
              <a:avLst/>
              <a:gdLst/>
              <a:ahLst/>
              <a:cxnLst/>
              <a:rect l="l" t="t" r="r" b="b"/>
              <a:pathLst>
                <a:path w="17779" h="4445">
                  <a:moveTo>
                    <a:pt x="0" y="3972"/>
                  </a:moveTo>
                  <a:lnTo>
                    <a:pt x="7492" y="2232"/>
                  </a:lnTo>
                  <a:lnTo>
                    <a:pt x="13487" y="886"/>
                  </a:lnTo>
                  <a:lnTo>
                    <a:pt x="17286" y="0"/>
                  </a:lnTo>
                </a:path>
              </a:pathLst>
            </a:custGeom>
            <a:ln w="25400">
              <a:solidFill>
                <a:srgbClr val="FBC519"/>
              </a:solidFill>
            </a:ln>
          </p:spPr>
          <p:txBody>
            <a:bodyPr wrap="square" lIns="0" tIns="0" rIns="0" bIns="0" rtlCol="0"/>
            <a:lstStyle/>
            <a:p>
              <a:endParaRPr/>
            </a:p>
          </p:txBody>
        </p:sp>
        <p:sp>
          <p:nvSpPr>
            <p:cNvPr id="11525" name="object 11525"/>
            <p:cNvSpPr/>
            <p:nvPr/>
          </p:nvSpPr>
          <p:spPr>
            <a:xfrm>
              <a:off x="6191275" y="8776477"/>
              <a:ext cx="21590" cy="5080"/>
            </a:xfrm>
            <a:custGeom>
              <a:avLst/>
              <a:gdLst/>
              <a:ahLst/>
              <a:cxnLst/>
              <a:rect l="l" t="t" r="r" b="b"/>
              <a:pathLst>
                <a:path w="21589" h="5079">
                  <a:moveTo>
                    <a:pt x="21248" y="0"/>
                  </a:moveTo>
                  <a:lnTo>
                    <a:pt x="14833" y="1495"/>
                  </a:lnTo>
                  <a:lnTo>
                    <a:pt x="7772" y="3223"/>
                  </a:lnTo>
                  <a:lnTo>
                    <a:pt x="0" y="4924"/>
                  </a:lnTo>
                </a:path>
              </a:pathLst>
            </a:custGeom>
            <a:ln w="25400">
              <a:solidFill>
                <a:srgbClr val="FECC15"/>
              </a:solidFill>
            </a:ln>
          </p:spPr>
          <p:txBody>
            <a:bodyPr wrap="square" lIns="0" tIns="0" rIns="0" bIns="0" rtlCol="0"/>
            <a:lstStyle/>
            <a:p>
              <a:endParaRPr/>
            </a:p>
          </p:txBody>
        </p:sp>
        <p:sp>
          <p:nvSpPr>
            <p:cNvPr id="11526" name="object 11526"/>
            <p:cNvSpPr/>
            <p:nvPr/>
          </p:nvSpPr>
          <p:spPr>
            <a:xfrm>
              <a:off x="6191275" y="8781402"/>
              <a:ext cx="5080" cy="12700"/>
            </a:xfrm>
            <a:custGeom>
              <a:avLst/>
              <a:gdLst/>
              <a:ahLst/>
              <a:cxnLst/>
              <a:rect l="l" t="t" r="r" b="b"/>
              <a:pathLst>
                <a:path w="5079" h="12700">
                  <a:moveTo>
                    <a:pt x="0" y="0"/>
                  </a:moveTo>
                  <a:lnTo>
                    <a:pt x="4660" y="12471"/>
                  </a:lnTo>
                </a:path>
              </a:pathLst>
            </a:custGeom>
            <a:ln w="25400">
              <a:solidFill>
                <a:srgbClr val="FEC511"/>
              </a:solidFill>
            </a:ln>
          </p:spPr>
          <p:txBody>
            <a:bodyPr wrap="square" lIns="0" tIns="0" rIns="0" bIns="0" rtlCol="0"/>
            <a:lstStyle/>
            <a:p>
              <a:endParaRPr/>
            </a:p>
          </p:txBody>
        </p:sp>
        <p:sp>
          <p:nvSpPr>
            <p:cNvPr id="11527" name="object 11527"/>
            <p:cNvSpPr/>
            <p:nvPr/>
          </p:nvSpPr>
          <p:spPr>
            <a:xfrm>
              <a:off x="6187808" y="8761390"/>
              <a:ext cx="24765" cy="20320"/>
            </a:xfrm>
            <a:custGeom>
              <a:avLst/>
              <a:gdLst/>
              <a:ahLst/>
              <a:cxnLst/>
              <a:rect l="l" t="t" r="r" b="b"/>
              <a:pathLst>
                <a:path w="24764" h="20320">
                  <a:moveTo>
                    <a:pt x="23736" y="0"/>
                  </a:moveTo>
                  <a:lnTo>
                    <a:pt x="16141" y="1775"/>
                  </a:lnTo>
                  <a:lnTo>
                    <a:pt x="8229" y="3362"/>
                  </a:lnTo>
                  <a:lnTo>
                    <a:pt x="0" y="4734"/>
                  </a:lnTo>
                  <a:lnTo>
                    <a:pt x="774" y="10309"/>
                  </a:lnTo>
                  <a:lnTo>
                    <a:pt x="2019" y="15389"/>
                  </a:lnTo>
                  <a:lnTo>
                    <a:pt x="3467" y="20012"/>
                  </a:lnTo>
                  <a:lnTo>
                    <a:pt x="11239" y="18310"/>
                  </a:lnTo>
                  <a:lnTo>
                    <a:pt x="18300" y="16583"/>
                  </a:lnTo>
                  <a:lnTo>
                    <a:pt x="24715" y="15084"/>
                  </a:lnTo>
                  <a:lnTo>
                    <a:pt x="23736" y="0"/>
                  </a:lnTo>
                  <a:close/>
                </a:path>
              </a:pathLst>
            </a:custGeom>
            <a:solidFill>
              <a:srgbClr val="FED014"/>
            </a:solidFill>
          </p:spPr>
          <p:txBody>
            <a:bodyPr wrap="square" lIns="0" tIns="0" rIns="0" bIns="0" rtlCol="0"/>
            <a:lstStyle/>
            <a:p>
              <a:endParaRPr/>
            </a:p>
          </p:txBody>
        </p:sp>
        <p:sp>
          <p:nvSpPr>
            <p:cNvPr id="11528" name="object 11528"/>
            <p:cNvSpPr/>
            <p:nvPr/>
          </p:nvSpPr>
          <p:spPr>
            <a:xfrm>
              <a:off x="6191275" y="8776477"/>
              <a:ext cx="21590" cy="5080"/>
            </a:xfrm>
            <a:custGeom>
              <a:avLst/>
              <a:gdLst/>
              <a:ahLst/>
              <a:cxnLst/>
              <a:rect l="l" t="t" r="r" b="b"/>
              <a:pathLst>
                <a:path w="21589" h="5079">
                  <a:moveTo>
                    <a:pt x="0" y="4924"/>
                  </a:moveTo>
                  <a:lnTo>
                    <a:pt x="7772" y="3223"/>
                  </a:lnTo>
                  <a:lnTo>
                    <a:pt x="14833" y="1495"/>
                  </a:lnTo>
                  <a:lnTo>
                    <a:pt x="21248" y="0"/>
                  </a:lnTo>
                </a:path>
              </a:pathLst>
            </a:custGeom>
            <a:ln w="25400">
              <a:solidFill>
                <a:srgbClr val="FECC15"/>
              </a:solidFill>
            </a:ln>
          </p:spPr>
          <p:txBody>
            <a:bodyPr wrap="square" lIns="0" tIns="0" rIns="0" bIns="0" rtlCol="0"/>
            <a:lstStyle/>
            <a:p>
              <a:endParaRPr/>
            </a:p>
          </p:txBody>
        </p:sp>
        <p:sp>
          <p:nvSpPr>
            <p:cNvPr id="11529" name="object 11529"/>
            <p:cNvSpPr/>
            <p:nvPr/>
          </p:nvSpPr>
          <p:spPr>
            <a:xfrm>
              <a:off x="6187808" y="8761390"/>
              <a:ext cx="24130" cy="5080"/>
            </a:xfrm>
            <a:custGeom>
              <a:avLst/>
              <a:gdLst/>
              <a:ahLst/>
              <a:cxnLst/>
              <a:rect l="l" t="t" r="r" b="b"/>
              <a:pathLst>
                <a:path w="24129" h="5079">
                  <a:moveTo>
                    <a:pt x="23736" y="0"/>
                  </a:moveTo>
                  <a:lnTo>
                    <a:pt x="16141" y="1775"/>
                  </a:lnTo>
                  <a:lnTo>
                    <a:pt x="8229" y="3362"/>
                  </a:lnTo>
                  <a:lnTo>
                    <a:pt x="0" y="4734"/>
                  </a:lnTo>
                </a:path>
              </a:pathLst>
            </a:custGeom>
            <a:ln w="25400">
              <a:solidFill>
                <a:srgbClr val="FFD413"/>
              </a:solidFill>
            </a:ln>
          </p:spPr>
          <p:txBody>
            <a:bodyPr wrap="square" lIns="0" tIns="0" rIns="0" bIns="0" rtlCol="0"/>
            <a:lstStyle/>
            <a:p>
              <a:endParaRPr/>
            </a:p>
          </p:txBody>
        </p:sp>
        <p:sp>
          <p:nvSpPr>
            <p:cNvPr id="11530" name="object 11530"/>
            <p:cNvSpPr/>
            <p:nvPr/>
          </p:nvSpPr>
          <p:spPr>
            <a:xfrm>
              <a:off x="6187808" y="8766124"/>
              <a:ext cx="3810" cy="15875"/>
            </a:xfrm>
            <a:custGeom>
              <a:avLst/>
              <a:gdLst/>
              <a:ahLst/>
              <a:cxnLst/>
              <a:rect l="l" t="t" r="r" b="b"/>
              <a:pathLst>
                <a:path w="3810" h="15875">
                  <a:moveTo>
                    <a:pt x="0" y="0"/>
                  </a:moveTo>
                  <a:lnTo>
                    <a:pt x="774" y="5575"/>
                  </a:lnTo>
                  <a:lnTo>
                    <a:pt x="2019" y="10655"/>
                  </a:lnTo>
                  <a:lnTo>
                    <a:pt x="3467" y="15278"/>
                  </a:lnTo>
                </a:path>
              </a:pathLst>
            </a:custGeom>
            <a:ln w="25400">
              <a:solidFill>
                <a:srgbClr val="FFCC0B"/>
              </a:solidFill>
            </a:ln>
          </p:spPr>
          <p:txBody>
            <a:bodyPr wrap="square" lIns="0" tIns="0" rIns="0" bIns="0" rtlCol="0"/>
            <a:lstStyle/>
            <a:p>
              <a:endParaRPr/>
            </a:p>
          </p:txBody>
        </p:sp>
        <p:sp>
          <p:nvSpPr>
            <p:cNvPr id="11531" name="object 11531"/>
            <p:cNvSpPr/>
            <p:nvPr/>
          </p:nvSpPr>
          <p:spPr>
            <a:xfrm>
              <a:off x="6064250" y="8755723"/>
              <a:ext cx="12700" cy="16510"/>
            </a:xfrm>
            <a:custGeom>
              <a:avLst/>
              <a:gdLst/>
              <a:ahLst/>
              <a:cxnLst/>
              <a:rect l="l" t="t" r="r" b="b"/>
              <a:pathLst>
                <a:path w="12700" h="16509">
                  <a:moveTo>
                    <a:pt x="0" y="0"/>
                  </a:moveTo>
                  <a:lnTo>
                    <a:pt x="4673" y="16103"/>
                  </a:lnTo>
                  <a:lnTo>
                    <a:pt x="12699" y="16421"/>
                  </a:lnTo>
                  <a:lnTo>
                    <a:pt x="11074" y="11036"/>
                  </a:lnTo>
                  <a:lnTo>
                    <a:pt x="9448" y="5562"/>
                  </a:lnTo>
                  <a:lnTo>
                    <a:pt x="7854" y="101"/>
                  </a:lnTo>
                  <a:lnTo>
                    <a:pt x="2666" y="101"/>
                  </a:lnTo>
                  <a:lnTo>
                    <a:pt x="0" y="0"/>
                  </a:lnTo>
                  <a:close/>
                </a:path>
                <a:path w="12700" h="16509">
                  <a:moveTo>
                    <a:pt x="7835" y="38"/>
                  </a:moveTo>
                  <a:lnTo>
                    <a:pt x="2666" y="101"/>
                  </a:lnTo>
                  <a:lnTo>
                    <a:pt x="7854" y="101"/>
                  </a:lnTo>
                  <a:close/>
                </a:path>
              </a:pathLst>
            </a:custGeom>
            <a:solidFill>
              <a:srgbClr val="FBD43C"/>
            </a:solidFill>
          </p:spPr>
          <p:txBody>
            <a:bodyPr wrap="square" lIns="0" tIns="0" rIns="0" bIns="0" rtlCol="0"/>
            <a:lstStyle/>
            <a:p>
              <a:endParaRPr/>
            </a:p>
          </p:txBody>
        </p:sp>
        <p:sp>
          <p:nvSpPr>
            <p:cNvPr id="11532" name="object 11532"/>
            <p:cNvSpPr/>
            <p:nvPr/>
          </p:nvSpPr>
          <p:spPr>
            <a:xfrm>
              <a:off x="6068923" y="8771826"/>
              <a:ext cx="8255" cy="635"/>
            </a:xfrm>
            <a:custGeom>
              <a:avLst/>
              <a:gdLst/>
              <a:ahLst/>
              <a:cxnLst/>
              <a:rect l="l" t="t" r="r" b="b"/>
              <a:pathLst>
                <a:path w="8254" h="634">
                  <a:moveTo>
                    <a:pt x="0" y="0"/>
                  </a:moveTo>
                  <a:lnTo>
                    <a:pt x="8026" y="317"/>
                  </a:lnTo>
                </a:path>
              </a:pathLst>
            </a:custGeom>
            <a:ln w="25400">
              <a:solidFill>
                <a:srgbClr val="FBD23C"/>
              </a:solidFill>
            </a:ln>
          </p:spPr>
          <p:txBody>
            <a:bodyPr wrap="square" lIns="0" tIns="0" rIns="0" bIns="0" rtlCol="0"/>
            <a:lstStyle/>
            <a:p>
              <a:endParaRPr/>
            </a:p>
          </p:txBody>
        </p:sp>
        <p:sp>
          <p:nvSpPr>
            <p:cNvPr id="11533" name="object 11533"/>
            <p:cNvSpPr/>
            <p:nvPr/>
          </p:nvSpPr>
          <p:spPr>
            <a:xfrm>
              <a:off x="6072086" y="8755761"/>
              <a:ext cx="5080" cy="16510"/>
            </a:xfrm>
            <a:custGeom>
              <a:avLst/>
              <a:gdLst/>
              <a:ahLst/>
              <a:cxnLst/>
              <a:rect l="l" t="t" r="r" b="b"/>
              <a:pathLst>
                <a:path w="5079" h="16509">
                  <a:moveTo>
                    <a:pt x="4864" y="16382"/>
                  </a:moveTo>
                  <a:lnTo>
                    <a:pt x="3238" y="10998"/>
                  </a:lnTo>
                  <a:lnTo>
                    <a:pt x="1612" y="5524"/>
                  </a:lnTo>
                  <a:lnTo>
                    <a:pt x="0" y="0"/>
                  </a:lnTo>
                </a:path>
              </a:pathLst>
            </a:custGeom>
            <a:ln w="25400">
              <a:solidFill>
                <a:srgbClr val="FEDF41"/>
              </a:solidFill>
            </a:ln>
          </p:spPr>
          <p:txBody>
            <a:bodyPr wrap="square" lIns="0" tIns="0" rIns="0" bIns="0" rtlCol="0"/>
            <a:lstStyle/>
            <a:p>
              <a:endParaRPr/>
            </a:p>
          </p:txBody>
        </p:sp>
        <p:sp>
          <p:nvSpPr>
            <p:cNvPr id="11534" name="object 11534"/>
            <p:cNvSpPr/>
            <p:nvPr/>
          </p:nvSpPr>
          <p:spPr>
            <a:xfrm>
              <a:off x="6064250" y="8743023"/>
              <a:ext cx="8255" cy="26034"/>
            </a:xfrm>
            <a:custGeom>
              <a:avLst/>
              <a:gdLst/>
              <a:ahLst/>
              <a:cxnLst/>
              <a:rect l="l" t="t" r="r" b="b"/>
              <a:pathLst>
                <a:path w="8254" h="26034">
                  <a:moveTo>
                    <a:pt x="7835" y="0"/>
                  </a:moveTo>
                  <a:lnTo>
                    <a:pt x="0" y="0"/>
                  </a:lnTo>
                  <a:lnTo>
                    <a:pt x="0" y="12699"/>
                  </a:lnTo>
                  <a:lnTo>
                    <a:pt x="3689" y="25438"/>
                  </a:lnTo>
                  <a:lnTo>
                    <a:pt x="7835" y="25438"/>
                  </a:lnTo>
                  <a:lnTo>
                    <a:pt x="7835" y="0"/>
                  </a:lnTo>
                  <a:close/>
                </a:path>
              </a:pathLst>
            </a:custGeom>
            <a:solidFill>
              <a:srgbClr val="FCD73C"/>
            </a:solidFill>
          </p:spPr>
          <p:txBody>
            <a:bodyPr wrap="square" lIns="0" tIns="0" rIns="0" bIns="0" rtlCol="0"/>
            <a:lstStyle/>
            <a:p>
              <a:endParaRPr/>
            </a:p>
          </p:txBody>
        </p:sp>
        <p:sp>
          <p:nvSpPr>
            <p:cNvPr id="11535" name="object 11535"/>
            <p:cNvSpPr/>
            <p:nvPr/>
          </p:nvSpPr>
          <p:spPr>
            <a:xfrm>
              <a:off x="6068635" y="8770863"/>
              <a:ext cx="635" cy="1270"/>
            </a:xfrm>
            <a:custGeom>
              <a:avLst/>
              <a:gdLst/>
              <a:ahLst/>
              <a:cxnLst/>
              <a:rect l="l" t="t" r="r" b="b"/>
              <a:pathLst>
                <a:path w="635" h="1270">
                  <a:moveTo>
                    <a:pt x="0" y="0"/>
                  </a:moveTo>
                  <a:lnTo>
                    <a:pt x="287" y="962"/>
                  </a:lnTo>
                </a:path>
              </a:pathLst>
            </a:custGeom>
            <a:ln w="25400">
              <a:solidFill>
                <a:srgbClr val="F9C938"/>
              </a:solidFill>
            </a:ln>
          </p:spPr>
          <p:txBody>
            <a:bodyPr wrap="square" lIns="0" tIns="0" rIns="0" bIns="0" rtlCol="0"/>
            <a:lstStyle/>
            <a:p>
              <a:endParaRPr/>
            </a:p>
          </p:txBody>
        </p:sp>
        <p:sp>
          <p:nvSpPr>
            <p:cNvPr id="11536" name="object 11536"/>
            <p:cNvSpPr/>
            <p:nvPr/>
          </p:nvSpPr>
          <p:spPr>
            <a:xfrm>
              <a:off x="6059589" y="8738921"/>
              <a:ext cx="12700" cy="17145"/>
            </a:xfrm>
            <a:custGeom>
              <a:avLst/>
              <a:gdLst/>
              <a:ahLst/>
              <a:cxnLst/>
              <a:rect l="l" t="t" r="r" b="b"/>
              <a:pathLst>
                <a:path w="12700" h="17145">
                  <a:moveTo>
                    <a:pt x="0" y="0"/>
                  </a:moveTo>
                  <a:lnTo>
                    <a:pt x="4661" y="16802"/>
                  </a:lnTo>
                  <a:lnTo>
                    <a:pt x="7327" y="16903"/>
                  </a:lnTo>
                  <a:lnTo>
                    <a:pt x="12496" y="16840"/>
                  </a:lnTo>
                  <a:lnTo>
                    <a:pt x="9296" y="5702"/>
                  </a:lnTo>
                  <a:lnTo>
                    <a:pt x="7708" y="88"/>
                  </a:lnTo>
                  <a:lnTo>
                    <a:pt x="2590" y="88"/>
                  </a:lnTo>
                  <a:lnTo>
                    <a:pt x="0" y="0"/>
                  </a:lnTo>
                  <a:close/>
                </a:path>
              </a:pathLst>
            </a:custGeom>
            <a:solidFill>
              <a:srgbClr val="FCDA3C"/>
            </a:solidFill>
          </p:spPr>
          <p:txBody>
            <a:bodyPr wrap="square" lIns="0" tIns="0" rIns="0" bIns="0" rtlCol="0"/>
            <a:lstStyle/>
            <a:p>
              <a:endParaRPr/>
            </a:p>
          </p:txBody>
        </p:sp>
        <p:sp>
          <p:nvSpPr>
            <p:cNvPr id="11537" name="object 11537"/>
            <p:cNvSpPr/>
            <p:nvPr/>
          </p:nvSpPr>
          <p:spPr>
            <a:xfrm>
              <a:off x="6064250" y="8743023"/>
              <a:ext cx="8255" cy="26034"/>
            </a:xfrm>
            <a:custGeom>
              <a:avLst/>
              <a:gdLst/>
              <a:ahLst/>
              <a:cxnLst/>
              <a:rect l="l" t="t" r="r" b="b"/>
              <a:pathLst>
                <a:path w="8254" h="26034">
                  <a:moveTo>
                    <a:pt x="7835" y="0"/>
                  </a:moveTo>
                  <a:lnTo>
                    <a:pt x="0" y="0"/>
                  </a:lnTo>
                  <a:lnTo>
                    <a:pt x="0" y="12699"/>
                  </a:lnTo>
                  <a:lnTo>
                    <a:pt x="3689" y="25438"/>
                  </a:lnTo>
                  <a:lnTo>
                    <a:pt x="7835" y="25438"/>
                  </a:lnTo>
                  <a:lnTo>
                    <a:pt x="7835" y="0"/>
                  </a:lnTo>
                  <a:close/>
                </a:path>
              </a:pathLst>
            </a:custGeom>
            <a:solidFill>
              <a:srgbClr val="FCD73C"/>
            </a:solidFill>
          </p:spPr>
          <p:txBody>
            <a:bodyPr wrap="square" lIns="0" tIns="0" rIns="0" bIns="0" rtlCol="0"/>
            <a:lstStyle/>
            <a:p>
              <a:endParaRPr/>
            </a:p>
          </p:txBody>
        </p:sp>
        <p:sp>
          <p:nvSpPr>
            <p:cNvPr id="11538" name="object 11538"/>
            <p:cNvSpPr/>
            <p:nvPr/>
          </p:nvSpPr>
          <p:spPr>
            <a:xfrm>
              <a:off x="6067298" y="8739009"/>
              <a:ext cx="5080" cy="17145"/>
            </a:xfrm>
            <a:custGeom>
              <a:avLst/>
              <a:gdLst/>
              <a:ahLst/>
              <a:cxnLst/>
              <a:rect l="l" t="t" r="r" b="b"/>
              <a:pathLst>
                <a:path w="5079" h="17145">
                  <a:moveTo>
                    <a:pt x="4787" y="16751"/>
                  </a:moveTo>
                  <a:lnTo>
                    <a:pt x="3187" y="11214"/>
                  </a:lnTo>
                  <a:lnTo>
                    <a:pt x="1587" y="5613"/>
                  </a:lnTo>
                  <a:lnTo>
                    <a:pt x="0" y="0"/>
                  </a:lnTo>
                </a:path>
              </a:pathLst>
            </a:custGeom>
            <a:ln w="25399">
              <a:solidFill>
                <a:srgbClr val="FEE445"/>
              </a:solidFill>
            </a:ln>
          </p:spPr>
          <p:txBody>
            <a:bodyPr wrap="square" lIns="0" tIns="0" rIns="0" bIns="0" rtlCol="0"/>
            <a:lstStyle/>
            <a:p>
              <a:endParaRPr/>
            </a:p>
          </p:txBody>
        </p:sp>
        <p:sp>
          <p:nvSpPr>
            <p:cNvPr id="11539" name="object 11539"/>
            <p:cNvSpPr/>
            <p:nvPr/>
          </p:nvSpPr>
          <p:spPr>
            <a:xfrm>
              <a:off x="6059589" y="8726221"/>
              <a:ext cx="8255" cy="26034"/>
            </a:xfrm>
            <a:custGeom>
              <a:avLst/>
              <a:gdLst/>
              <a:ahLst/>
              <a:cxnLst/>
              <a:rect l="l" t="t" r="r" b="b"/>
              <a:pathLst>
                <a:path w="8254" h="26034">
                  <a:moveTo>
                    <a:pt x="7708" y="0"/>
                  </a:moveTo>
                  <a:lnTo>
                    <a:pt x="0" y="0"/>
                  </a:lnTo>
                  <a:lnTo>
                    <a:pt x="0" y="12713"/>
                  </a:lnTo>
                  <a:lnTo>
                    <a:pt x="3546" y="25488"/>
                  </a:lnTo>
                  <a:lnTo>
                    <a:pt x="7708" y="25488"/>
                  </a:lnTo>
                  <a:lnTo>
                    <a:pt x="7708" y="0"/>
                  </a:lnTo>
                  <a:close/>
                </a:path>
              </a:pathLst>
            </a:custGeom>
            <a:solidFill>
              <a:srgbClr val="FDDC3B"/>
            </a:solidFill>
          </p:spPr>
          <p:txBody>
            <a:bodyPr wrap="square" lIns="0" tIns="0" rIns="0" bIns="0" rtlCol="0"/>
            <a:lstStyle/>
            <a:p>
              <a:endParaRPr/>
            </a:p>
          </p:txBody>
        </p:sp>
        <p:sp>
          <p:nvSpPr>
            <p:cNvPr id="11540" name="object 11540"/>
            <p:cNvSpPr/>
            <p:nvPr/>
          </p:nvSpPr>
          <p:spPr>
            <a:xfrm>
              <a:off x="6059589" y="8738921"/>
              <a:ext cx="635" cy="635"/>
            </a:xfrm>
            <a:custGeom>
              <a:avLst/>
              <a:gdLst/>
              <a:ahLst/>
              <a:cxnLst/>
              <a:rect l="l" t="t" r="r" b="b"/>
              <a:pathLst>
                <a:path w="635" h="634">
                  <a:moveTo>
                    <a:pt x="0" y="0"/>
                  </a:moveTo>
                  <a:lnTo>
                    <a:pt x="155" y="572"/>
                  </a:lnTo>
                </a:path>
              </a:pathLst>
            </a:custGeom>
            <a:ln w="25400">
              <a:solidFill>
                <a:srgbClr val="FBCF32"/>
              </a:solidFill>
            </a:ln>
          </p:spPr>
          <p:txBody>
            <a:bodyPr wrap="square" lIns="0" tIns="0" rIns="0" bIns="0" rtlCol="0"/>
            <a:lstStyle/>
            <a:p>
              <a:endParaRPr/>
            </a:p>
          </p:txBody>
        </p:sp>
        <p:sp>
          <p:nvSpPr>
            <p:cNvPr id="11541" name="object 11541"/>
            <p:cNvSpPr/>
            <p:nvPr/>
          </p:nvSpPr>
          <p:spPr>
            <a:xfrm>
              <a:off x="6055042" y="8721953"/>
              <a:ext cx="8890" cy="17145"/>
            </a:xfrm>
            <a:custGeom>
              <a:avLst/>
              <a:gdLst/>
              <a:ahLst/>
              <a:cxnLst/>
              <a:rect l="l" t="t" r="r" b="b"/>
              <a:pathLst>
                <a:path w="8889" h="17145">
                  <a:moveTo>
                    <a:pt x="0" y="0"/>
                  </a:moveTo>
                  <a:lnTo>
                    <a:pt x="4546" y="16967"/>
                  </a:lnTo>
                  <a:lnTo>
                    <a:pt x="5842" y="17017"/>
                  </a:lnTo>
                  <a:lnTo>
                    <a:pt x="8420" y="17043"/>
                  </a:lnTo>
                  <a:lnTo>
                    <a:pt x="6845" y="11391"/>
                  </a:lnTo>
                  <a:lnTo>
                    <a:pt x="5295" y="5727"/>
                  </a:lnTo>
                  <a:lnTo>
                    <a:pt x="3784" y="101"/>
                  </a:lnTo>
                  <a:lnTo>
                    <a:pt x="0" y="0"/>
                  </a:lnTo>
                  <a:close/>
                </a:path>
              </a:pathLst>
            </a:custGeom>
            <a:solidFill>
              <a:srgbClr val="FEDA34"/>
            </a:solidFill>
          </p:spPr>
          <p:txBody>
            <a:bodyPr wrap="square" lIns="0" tIns="0" rIns="0" bIns="0" rtlCol="0"/>
            <a:lstStyle/>
            <a:p>
              <a:endParaRPr/>
            </a:p>
          </p:txBody>
        </p:sp>
        <p:sp>
          <p:nvSpPr>
            <p:cNvPr id="11542" name="object 11542"/>
            <p:cNvSpPr/>
            <p:nvPr/>
          </p:nvSpPr>
          <p:spPr>
            <a:xfrm>
              <a:off x="6059589" y="8726221"/>
              <a:ext cx="4445" cy="26034"/>
            </a:xfrm>
            <a:custGeom>
              <a:avLst/>
              <a:gdLst/>
              <a:ahLst/>
              <a:cxnLst/>
              <a:rect l="l" t="t" r="r" b="b"/>
              <a:pathLst>
                <a:path w="4445" h="26034">
                  <a:moveTo>
                    <a:pt x="3873" y="0"/>
                  </a:moveTo>
                  <a:lnTo>
                    <a:pt x="0" y="0"/>
                  </a:lnTo>
                  <a:lnTo>
                    <a:pt x="0" y="12713"/>
                  </a:lnTo>
                  <a:lnTo>
                    <a:pt x="3543" y="25476"/>
                  </a:lnTo>
                  <a:lnTo>
                    <a:pt x="3873" y="25476"/>
                  </a:lnTo>
                  <a:lnTo>
                    <a:pt x="3873" y="0"/>
                  </a:lnTo>
                  <a:close/>
                </a:path>
              </a:pathLst>
            </a:custGeom>
            <a:solidFill>
              <a:srgbClr val="FDD835"/>
            </a:solidFill>
          </p:spPr>
          <p:txBody>
            <a:bodyPr wrap="square" lIns="0" tIns="0" rIns="0" bIns="0" rtlCol="0"/>
            <a:lstStyle/>
            <a:p>
              <a:endParaRPr/>
            </a:p>
          </p:txBody>
        </p:sp>
        <p:sp>
          <p:nvSpPr>
            <p:cNvPr id="11543" name="object 11543"/>
            <p:cNvSpPr/>
            <p:nvPr/>
          </p:nvSpPr>
          <p:spPr>
            <a:xfrm>
              <a:off x="6058827" y="8722055"/>
              <a:ext cx="5080" cy="17145"/>
            </a:xfrm>
            <a:custGeom>
              <a:avLst/>
              <a:gdLst/>
              <a:ahLst/>
              <a:cxnLst/>
              <a:rect l="l" t="t" r="r" b="b"/>
              <a:pathLst>
                <a:path w="5079" h="17145">
                  <a:moveTo>
                    <a:pt x="4635" y="16941"/>
                  </a:moveTo>
                  <a:lnTo>
                    <a:pt x="3060" y="11290"/>
                  </a:lnTo>
                  <a:lnTo>
                    <a:pt x="1511" y="5626"/>
                  </a:lnTo>
                  <a:lnTo>
                    <a:pt x="0" y="0"/>
                  </a:lnTo>
                </a:path>
              </a:pathLst>
            </a:custGeom>
            <a:ln w="25400">
              <a:solidFill>
                <a:srgbClr val="FEE03C"/>
              </a:solidFill>
            </a:ln>
          </p:spPr>
          <p:txBody>
            <a:bodyPr wrap="square" lIns="0" tIns="0" rIns="0" bIns="0" rtlCol="0"/>
            <a:lstStyle/>
            <a:p>
              <a:endParaRPr/>
            </a:p>
          </p:txBody>
        </p:sp>
        <p:sp>
          <p:nvSpPr>
            <p:cNvPr id="11544" name="object 11544"/>
            <p:cNvSpPr/>
            <p:nvPr/>
          </p:nvSpPr>
          <p:spPr>
            <a:xfrm>
              <a:off x="6055042" y="8709253"/>
              <a:ext cx="3810" cy="26034"/>
            </a:xfrm>
            <a:custGeom>
              <a:avLst/>
              <a:gdLst/>
              <a:ahLst/>
              <a:cxnLst/>
              <a:rect l="l" t="t" r="r" b="b"/>
              <a:pathLst>
                <a:path w="3810" h="26034">
                  <a:moveTo>
                    <a:pt x="3784" y="0"/>
                  </a:moveTo>
                  <a:lnTo>
                    <a:pt x="0" y="0"/>
                  </a:lnTo>
                  <a:lnTo>
                    <a:pt x="0" y="12740"/>
                  </a:lnTo>
                  <a:lnTo>
                    <a:pt x="3424" y="25501"/>
                  </a:lnTo>
                  <a:lnTo>
                    <a:pt x="3784" y="25501"/>
                  </a:lnTo>
                  <a:lnTo>
                    <a:pt x="3784" y="0"/>
                  </a:lnTo>
                  <a:close/>
                </a:path>
              </a:pathLst>
            </a:custGeom>
            <a:solidFill>
              <a:srgbClr val="FEDC32"/>
            </a:solidFill>
          </p:spPr>
          <p:txBody>
            <a:bodyPr wrap="square" lIns="0" tIns="0" rIns="0" bIns="0" rtlCol="0"/>
            <a:lstStyle/>
            <a:p>
              <a:endParaRPr/>
            </a:p>
          </p:txBody>
        </p:sp>
        <p:sp>
          <p:nvSpPr>
            <p:cNvPr id="11545" name="object 11545"/>
            <p:cNvSpPr/>
            <p:nvPr/>
          </p:nvSpPr>
          <p:spPr>
            <a:xfrm>
              <a:off x="6055042" y="8721953"/>
              <a:ext cx="5080" cy="17145"/>
            </a:xfrm>
            <a:custGeom>
              <a:avLst/>
              <a:gdLst/>
              <a:ahLst/>
              <a:cxnLst/>
              <a:rect l="l" t="t" r="r" b="b"/>
              <a:pathLst>
                <a:path w="5079" h="17145">
                  <a:moveTo>
                    <a:pt x="0" y="0"/>
                  </a:moveTo>
                  <a:lnTo>
                    <a:pt x="585" y="2222"/>
                  </a:lnTo>
                </a:path>
                <a:path w="5079" h="17145">
                  <a:moveTo>
                    <a:pt x="4375" y="16342"/>
                  </a:moveTo>
                  <a:lnTo>
                    <a:pt x="4546" y="16967"/>
                  </a:lnTo>
                </a:path>
              </a:pathLst>
            </a:custGeom>
            <a:ln w="25400">
              <a:solidFill>
                <a:srgbClr val="FDD52B"/>
              </a:solidFill>
            </a:ln>
          </p:spPr>
          <p:txBody>
            <a:bodyPr wrap="square" lIns="0" tIns="0" rIns="0" bIns="0" rtlCol="0"/>
            <a:lstStyle/>
            <a:p>
              <a:endParaRPr/>
            </a:p>
          </p:txBody>
        </p:sp>
        <p:sp>
          <p:nvSpPr>
            <p:cNvPr id="11546" name="object 11546"/>
            <p:cNvSpPr/>
            <p:nvPr/>
          </p:nvSpPr>
          <p:spPr>
            <a:xfrm>
              <a:off x="6050699" y="8705354"/>
              <a:ext cx="8255" cy="17145"/>
            </a:xfrm>
            <a:custGeom>
              <a:avLst/>
              <a:gdLst/>
              <a:ahLst/>
              <a:cxnLst/>
              <a:rect l="l" t="t" r="r" b="b"/>
              <a:pathLst>
                <a:path w="8254" h="17145">
                  <a:moveTo>
                    <a:pt x="0" y="0"/>
                  </a:moveTo>
                  <a:lnTo>
                    <a:pt x="4343" y="16598"/>
                  </a:lnTo>
                  <a:lnTo>
                    <a:pt x="8127" y="16700"/>
                  </a:lnTo>
                  <a:lnTo>
                    <a:pt x="5143" y="5511"/>
                  </a:lnTo>
                  <a:lnTo>
                    <a:pt x="3721" y="63"/>
                  </a:lnTo>
                  <a:lnTo>
                    <a:pt x="0" y="0"/>
                  </a:lnTo>
                  <a:close/>
                </a:path>
              </a:pathLst>
            </a:custGeom>
            <a:solidFill>
              <a:srgbClr val="FFDE31"/>
            </a:solidFill>
          </p:spPr>
          <p:txBody>
            <a:bodyPr wrap="square" lIns="0" tIns="0" rIns="0" bIns="0" rtlCol="0"/>
            <a:lstStyle/>
            <a:p>
              <a:endParaRPr/>
            </a:p>
          </p:txBody>
        </p:sp>
        <p:sp>
          <p:nvSpPr>
            <p:cNvPr id="11547" name="object 11547"/>
            <p:cNvSpPr/>
            <p:nvPr/>
          </p:nvSpPr>
          <p:spPr>
            <a:xfrm>
              <a:off x="6055042" y="8709253"/>
              <a:ext cx="3810" cy="26034"/>
            </a:xfrm>
            <a:custGeom>
              <a:avLst/>
              <a:gdLst/>
              <a:ahLst/>
              <a:cxnLst/>
              <a:rect l="l" t="t" r="r" b="b"/>
              <a:pathLst>
                <a:path w="3810" h="26034">
                  <a:moveTo>
                    <a:pt x="3784" y="0"/>
                  </a:moveTo>
                  <a:lnTo>
                    <a:pt x="0" y="0"/>
                  </a:lnTo>
                  <a:lnTo>
                    <a:pt x="0" y="12740"/>
                  </a:lnTo>
                  <a:lnTo>
                    <a:pt x="3424" y="25501"/>
                  </a:lnTo>
                  <a:lnTo>
                    <a:pt x="3784" y="25501"/>
                  </a:lnTo>
                  <a:lnTo>
                    <a:pt x="3784" y="0"/>
                  </a:lnTo>
                  <a:close/>
                </a:path>
              </a:pathLst>
            </a:custGeom>
            <a:solidFill>
              <a:srgbClr val="FEDC32"/>
            </a:solidFill>
          </p:spPr>
          <p:txBody>
            <a:bodyPr wrap="square" lIns="0" tIns="0" rIns="0" bIns="0" rtlCol="0"/>
            <a:lstStyle/>
            <a:p>
              <a:endParaRPr/>
            </a:p>
          </p:txBody>
        </p:sp>
        <p:sp>
          <p:nvSpPr>
            <p:cNvPr id="11548" name="object 11548"/>
            <p:cNvSpPr/>
            <p:nvPr/>
          </p:nvSpPr>
          <p:spPr>
            <a:xfrm>
              <a:off x="6054420" y="8705418"/>
              <a:ext cx="4445" cy="17145"/>
            </a:xfrm>
            <a:custGeom>
              <a:avLst/>
              <a:gdLst/>
              <a:ahLst/>
              <a:cxnLst/>
              <a:rect l="l" t="t" r="r" b="b"/>
              <a:pathLst>
                <a:path w="4445" h="17145">
                  <a:moveTo>
                    <a:pt x="4406" y="16636"/>
                  </a:moveTo>
                  <a:lnTo>
                    <a:pt x="2895" y="11010"/>
                  </a:lnTo>
                  <a:lnTo>
                    <a:pt x="1422" y="5448"/>
                  </a:lnTo>
                  <a:lnTo>
                    <a:pt x="0" y="0"/>
                  </a:lnTo>
                </a:path>
              </a:pathLst>
            </a:custGeom>
            <a:ln w="25400">
              <a:solidFill>
                <a:srgbClr val="FFE43C"/>
              </a:solidFill>
            </a:ln>
          </p:spPr>
          <p:txBody>
            <a:bodyPr wrap="square" lIns="0" tIns="0" rIns="0" bIns="0" rtlCol="0"/>
            <a:lstStyle/>
            <a:p>
              <a:endParaRPr/>
            </a:p>
          </p:txBody>
        </p:sp>
        <p:sp>
          <p:nvSpPr>
            <p:cNvPr id="11549" name="object 11549"/>
            <p:cNvSpPr/>
            <p:nvPr/>
          </p:nvSpPr>
          <p:spPr>
            <a:xfrm>
              <a:off x="6050699" y="8692654"/>
              <a:ext cx="3810" cy="26034"/>
            </a:xfrm>
            <a:custGeom>
              <a:avLst/>
              <a:gdLst/>
              <a:ahLst/>
              <a:cxnLst/>
              <a:rect l="l" t="t" r="r" b="b"/>
              <a:pathLst>
                <a:path w="3810" h="26034">
                  <a:moveTo>
                    <a:pt x="3721" y="0"/>
                  </a:moveTo>
                  <a:lnTo>
                    <a:pt x="0" y="0"/>
                  </a:lnTo>
                  <a:lnTo>
                    <a:pt x="0" y="12699"/>
                  </a:lnTo>
                  <a:lnTo>
                    <a:pt x="3331" y="25463"/>
                  </a:lnTo>
                  <a:lnTo>
                    <a:pt x="3721" y="25463"/>
                  </a:lnTo>
                  <a:lnTo>
                    <a:pt x="3721" y="0"/>
                  </a:lnTo>
                  <a:close/>
                </a:path>
              </a:pathLst>
            </a:custGeom>
            <a:solidFill>
              <a:srgbClr val="FFE030"/>
            </a:solidFill>
          </p:spPr>
          <p:txBody>
            <a:bodyPr wrap="square" lIns="0" tIns="0" rIns="0" bIns="0" rtlCol="0"/>
            <a:lstStyle/>
            <a:p>
              <a:endParaRPr/>
            </a:p>
          </p:txBody>
        </p:sp>
        <p:sp>
          <p:nvSpPr>
            <p:cNvPr id="11550" name="object 11550"/>
            <p:cNvSpPr/>
            <p:nvPr/>
          </p:nvSpPr>
          <p:spPr>
            <a:xfrm>
              <a:off x="6054269" y="8719032"/>
              <a:ext cx="1270" cy="3175"/>
            </a:xfrm>
            <a:custGeom>
              <a:avLst/>
              <a:gdLst/>
              <a:ahLst/>
              <a:cxnLst/>
              <a:rect l="l" t="t" r="r" b="b"/>
              <a:pathLst>
                <a:path w="1270" h="3175">
                  <a:moveTo>
                    <a:pt x="0" y="0"/>
                  </a:moveTo>
                  <a:lnTo>
                    <a:pt x="773" y="2920"/>
                  </a:lnTo>
                </a:path>
              </a:pathLst>
            </a:custGeom>
            <a:ln w="25400">
              <a:solidFill>
                <a:srgbClr val="FED926"/>
              </a:solidFill>
            </a:ln>
          </p:spPr>
          <p:txBody>
            <a:bodyPr wrap="square" lIns="0" tIns="0" rIns="0" bIns="0" rtlCol="0"/>
            <a:lstStyle/>
            <a:p>
              <a:endParaRPr/>
            </a:p>
          </p:txBody>
        </p:sp>
        <p:sp>
          <p:nvSpPr>
            <p:cNvPr id="11551" name="object 11551"/>
            <p:cNvSpPr/>
            <p:nvPr/>
          </p:nvSpPr>
          <p:spPr>
            <a:xfrm>
              <a:off x="6054420" y="8705418"/>
              <a:ext cx="13335" cy="33655"/>
            </a:xfrm>
            <a:custGeom>
              <a:avLst/>
              <a:gdLst/>
              <a:ahLst/>
              <a:cxnLst/>
              <a:rect l="l" t="t" r="r" b="b"/>
              <a:pathLst>
                <a:path w="13335" h="33654">
                  <a:moveTo>
                    <a:pt x="0" y="0"/>
                  </a:moveTo>
                  <a:lnTo>
                    <a:pt x="4411" y="16641"/>
                  </a:lnTo>
                  <a:lnTo>
                    <a:pt x="9042" y="33578"/>
                  </a:lnTo>
                  <a:lnTo>
                    <a:pt x="12877" y="33591"/>
                  </a:lnTo>
                  <a:lnTo>
                    <a:pt x="10521" y="25163"/>
                  </a:lnTo>
                  <a:lnTo>
                    <a:pt x="3695" y="63"/>
                  </a:lnTo>
                  <a:lnTo>
                    <a:pt x="0" y="0"/>
                  </a:lnTo>
                  <a:close/>
                </a:path>
              </a:pathLst>
            </a:custGeom>
            <a:solidFill>
              <a:srgbClr val="FEE544"/>
            </a:solidFill>
          </p:spPr>
          <p:txBody>
            <a:bodyPr wrap="square" lIns="0" tIns="0" rIns="0" bIns="0" rtlCol="0"/>
            <a:lstStyle/>
            <a:p>
              <a:endParaRPr/>
            </a:p>
          </p:txBody>
        </p:sp>
        <p:sp>
          <p:nvSpPr>
            <p:cNvPr id="11552" name="object 11552"/>
            <p:cNvSpPr/>
            <p:nvPr/>
          </p:nvSpPr>
          <p:spPr>
            <a:xfrm>
              <a:off x="6054420" y="8705418"/>
              <a:ext cx="9525" cy="33655"/>
            </a:xfrm>
            <a:custGeom>
              <a:avLst/>
              <a:gdLst/>
              <a:ahLst/>
              <a:cxnLst/>
              <a:rect l="l" t="t" r="r" b="b"/>
              <a:pathLst>
                <a:path w="9525" h="33654">
                  <a:moveTo>
                    <a:pt x="9042" y="33578"/>
                  </a:moveTo>
                  <a:lnTo>
                    <a:pt x="6706" y="25101"/>
                  </a:lnTo>
                  <a:lnTo>
                    <a:pt x="4411" y="16641"/>
                  </a:lnTo>
                  <a:lnTo>
                    <a:pt x="2171" y="8255"/>
                  </a:lnTo>
                  <a:lnTo>
                    <a:pt x="0" y="0"/>
                  </a:lnTo>
                </a:path>
              </a:pathLst>
            </a:custGeom>
            <a:ln w="25400">
              <a:solidFill>
                <a:srgbClr val="FEE13C"/>
              </a:solidFill>
            </a:ln>
          </p:spPr>
          <p:txBody>
            <a:bodyPr wrap="square" lIns="0" tIns="0" rIns="0" bIns="0" rtlCol="0"/>
            <a:lstStyle/>
            <a:p>
              <a:endParaRPr/>
            </a:p>
          </p:txBody>
        </p:sp>
        <p:sp>
          <p:nvSpPr>
            <p:cNvPr id="11553" name="object 11553"/>
            <p:cNvSpPr/>
            <p:nvPr/>
          </p:nvSpPr>
          <p:spPr>
            <a:xfrm>
              <a:off x="6054420" y="8692718"/>
              <a:ext cx="3810" cy="26034"/>
            </a:xfrm>
            <a:custGeom>
              <a:avLst/>
              <a:gdLst/>
              <a:ahLst/>
              <a:cxnLst/>
              <a:rect l="l" t="t" r="r" b="b"/>
              <a:pathLst>
                <a:path w="3810" h="26034">
                  <a:moveTo>
                    <a:pt x="3695" y="0"/>
                  </a:moveTo>
                  <a:lnTo>
                    <a:pt x="0" y="0"/>
                  </a:lnTo>
                  <a:lnTo>
                    <a:pt x="0" y="25463"/>
                  </a:lnTo>
                  <a:lnTo>
                    <a:pt x="3695" y="25463"/>
                  </a:lnTo>
                  <a:lnTo>
                    <a:pt x="3695" y="0"/>
                  </a:lnTo>
                  <a:close/>
                </a:path>
              </a:pathLst>
            </a:custGeom>
            <a:solidFill>
              <a:srgbClr val="FFE845"/>
            </a:solidFill>
          </p:spPr>
          <p:txBody>
            <a:bodyPr wrap="square" lIns="0" tIns="0" rIns="0" bIns="0" rtlCol="0"/>
            <a:lstStyle/>
            <a:p>
              <a:endParaRPr/>
            </a:p>
          </p:txBody>
        </p:sp>
        <p:sp>
          <p:nvSpPr>
            <p:cNvPr id="11554" name="object 11554"/>
            <p:cNvSpPr/>
            <p:nvPr/>
          </p:nvSpPr>
          <p:spPr>
            <a:xfrm>
              <a:off x="6058116" y="8705481"/>
              <a:ext cx="9525" cy="33655"/>
            </a:xfrm>
            <a:custGeom>
              <a:avLst/>
              <a:gdLst/>
              <a:ahLst/>
              <a:cxnLst/>
              <a:rect l="l" t="t" r="r" b="b"/>
              <a:pathLst>
                <a:path w="9525" h="33654">
                  <a:moveTo>
                    <a:pt x="0" y="0"/>
                  </a:moveTo>
                  <a:lnTo>
                    <a:pt x="2227" y="8299"/>
                  </a:lnTo>
                  <a:lnTo>
                    <a:pt x="4505" y="16678"/>
                  </a:lnTo>
                  <a:lnTo>
                    <a:pt x="6825" y="25099"/>
                  </a:lnTo>
                  <a:lnTo>
                    <a:pt x="9182" y="33528"/>
                  </a:lnTo>
                </a:path>
              </a:pathLst>
            </a:custGeom>
            <a:ln w="25400">
              <a:solidFill>
                <a:srgbClr val="FEE94B"/>
              </a:solidFill>
            </a:ln>
          </p:spPr>
          <p:txBody>
            <a:bodyPr wrap="square" lIns="0" tIns="0" rIns="0" bIns="0" rtlCol="0"/>
            <a:lstStyle/>
            <a:p>
              <a:endParaRPr/>
            </a:p>
          </p:txBody>
        </p:sp>
        <p:sp>
          <p:nvSpPr>
            <p:cNvPr id="11555" name="object 11555"/>
            <p:cNvSpPr/>
            <p:nvPr/>
          </p:nvSpPr>
          <p:spPr>
            <a:xfrm>
              <a:off x="6063462" y="8726297"/>
              <a:ext cx="4445" cy="26034"/>
            </a:xfrm>
            <a:custGeom>
              <a:avLst/>
              <a:gdLst/>
              <a:ahLst/>
              <a:cxnLst/>
              <a:rect l="l" t="t" r="r" b="b"/>
              <a:pathLst>
                <a:path w="4445" h="26034">
                  <a:moveTo>
                    <a:pt x="3835" y="0"/>
                  </a:moveTo>
                  <a:lnTo>
                    <a:pt x="0" y="0"/>
                  </a:lnTo>
                  <a:lnTo>
                    <a:pt x="0" y="25412"/>
                  </a:lnTo>
                  <a:lnTo>
                    <a:pt x="3835" y="25412"/>
                  </a:lnTo>
                  <a:lnTo>
                    <a:pt x="3835" y="0"/>
                  </a:lnTo>
                  <a:close/>
                </a:path>
              </a:pathLst>
            </a:custGeom>
            <a:solidFill>
              <a:srgbClr val="FEE241"/>
            </a:solidFill>
          </p:spPr>
          <p:txBody>
            <a:bodyPr wrap="square" lIns="0" tIns="0" rIns="0" bIns="0" rtlCol="0"/>
            <a:lstStyle/>
            <a:p>
              <a:endParaRPr/>
            </a:p>
          </p:txBody>
        </p:sp>
        <p:sp>
          <p:nvSpPr>
            <p:cNvPr id="11556" name="object 11556"/>
            <p:cNvSpPr/>
            <p:nvPr/>
          </p:nvSpPr>
          <p:spPr>
            <a:xfrm>
              <a:off x="6067298" y="8739009"/>
              <a:ext cx="17780" cy="33655"/>
            </a:xfrm>
            <a:custGeom>
              <a:avLst/>
              <a:gdLst/>
              <a:ahLst/>
              <a:cxnLst/>
              <a:rect l="l" t="t" r="r" b="b"/>
              <a:pathLst>
                <a:path w="17779" h="33654">
                  <a:moveTo>
                    <a:pt x="7581" y="25"/>
                  </a:moveTo>
                  <a:lnTo>
                    <a:pt x="0" y="0"/>
                  </a:lnTo>
                  <a:lnTo>
                    <a:pt x="4792" y="16748"/>
                  </a:lnTo>
                  <a:lnTo>
                    <a:pt x="9651" y="33134"/>
                  </a:lnTo>
                  <a:lnTo>
                    <a:pt x="17525" y="33350"/>
                  </a:lnTo>
                  <a:lnTo>
                    <a:pt x="12487" y="16702"/>
                  </a:lnTo>
                  <a:lnTo>
                    <a:pt x="7581" y="25"/>
                  </a:lnTo>
                  <a:close/>
                </a:path>
              </a:pathLst>
            </a:custGeom>
            <a:solidFill>
              <a:srgbClr val="FEE547"/>
            </a:solidFill>
          </p:spPr>
          <p:txBody>
            <a:bodyPr wrap="square" lIns="0" tIns="0" rIns="0" bIns="0" rtlCol="0"/>
            <a:lstStyle/>
            <a:p>
              <a:endParaRPr/>
            </a:p>
          </p:txBody>
        </p:sp>
        <p:sp>
          <p:nvSpPr>
            <p:cNvPr id="11557" name="object 11557"/>
            <p:cNvSpPr/>
            <p:nvPr/>
          </p:nvSpPr>
          <p:spPr>
            <a:xfrm>
              <a:off x="6076950" y="8772144"/>
              <a:ext cx="8255" cy="635"/>
            </a:xfrm>
            <a:custGeom>
              <a:avLst/>
              <a:gdLst/>
              <a:ahLst/>
              <a:cxnLst/>
              <a:rect l="l" t="t" r="r" b="b"/>
              <a:pathLst>
                <a:path w="8254" h="634">
                  <a:moveTo>
                    <a:pt x="0" y="0"/>
                  </a:moveTo>
                  <a:lnTo>
                    <a:pt x="7874" y="215"/>
                  </a:lnTo>
                </a:path>
              </a:pathLst>
            </a:custGeom>
            <a:ln w="25399">
              <a:solidFill>
                <a:srgbClr val="FEDF40"/>
              </a:solidFill>
            </a:ln>
          </p:spPr>
          <p:txBody>
            <a:bodyPr wrap="square" lIns="0" tIns="0" rIns="0" bIns="0" rtlCol="0"/>
            <a:lstStyle/>
            <a:p>
              <a:endParaRPr/>
            </a:p>
          </p:txBody>
        </p:sp>
        <p:sp>
          <p:nvSpPr>
            <p:cNvPr id="11558" name="object 11558"/>
            <p:cNvSpPr/>
            <p:nvPr/>
          </p:nvSpPr>
          <p:spPr>
            <a:xfrm>
              <a:off x="6074880" y="8739035"/>
              <a:ext cx="10160" cy="33655"/>
            </a:xfrm>
            <a:custGeom>
              <a:avLst/>
              <a:gdLst/>
              <a:ahLst/>
              <a:cxnLst/>
              <a:rect l="l" t="t" r="r" b="b"/>
              <a:pathLst>
                <a:path w="10160" h="33654">
                  <a:moveTo>
                    <a:pt x="9944" y="33324"/>
                  </a:moveTo>
                  <a:lnTo>
                    <a:pt x="7408" y="25004"/>
                  </a:lnTo>
                  <a:lnTo>
                    <a:pt x="4905" y="16676"/>
                  </a:lnTo>
                  <a:lnTo>
                    <a:pt x="2436" y="8341"/>
                  </a:lnTo>
                  <a:lnTo>
                    <a:pt x="0" y="0"/>
                  </a:lnTo>
                </a:path>
              </a:pathLst>
            </a:custGeom>
            <a:ln w="25399">
              <a:solidFill>
                <a:srgbClr val="FFE94A"/>
              </a:solidFill>
            </a:ln>
          </p:spPr>
          <p:txBody>
            <a:bodyPr wrap="square" lIns="0" tIns="0" rIns="0" bIns="0" rtlCol="0"/>
            <a:lstStyle/>
            <a:p>
              <a:endParaRPr/>
            </a:p>
          </p:txBody>
        </p:sp>
        <p:sp>
          <p:nvSpPr>
            <p:cNvPr id="11559" name="object 11559"/>
            <p:cNvSpPr/>
            <p:nvPr/>
          </p:nvSpPr>
          <p:spPr>
            <a:xfrm>
              <a:off x="6067298" y="8726309"/>
              <a:ext cx="7620" cy="26034"/>
            </a:xfrm>
            <a:custGeom>
              <a:avLst/>
              <a:gdLst/>
              <a:ahLst/>
              <a:cxnLst/>
              <a:rect l="l" t="t" r="r" b="b"/>
              <a:pathLst>
                <a:path w="7620" h="26034">
                  <a:moveTo>
                    <a:pt x="7581" y="0"/>
                  </a:moveTo>
                  <a:lnTo>
                    <a:pt x="0" y="0"/>
                  </a:lnTo>
                  <a:lnTo>
                    <a:pt x="0" y="25425"/>
                  </a:lnTo>
                  <a:lnTo>
                    <a:pt x="7581" y="25425"/>
                  </a:lnTo>
                  <a:lnTo>
                    <a:pt x="7581" y="0"/>
                  </a:lnTo>
                  <a:close/>
                </a:path>
              </a:pathLst>
            </a:custGeom>
            <a:solidFill>
              <a:srgbClr val="FEEB4D"/>
            </a:solidFill>
          </p:spPr>
          <p:txBody>
            <a:bodyPr wrap="square" lIns="0" tIns="0" rIns="0" bIns="0" rtlCol="0"/>
            <a:lstStyle/>
            <a:p>
              <a:endParaRPr/>
            </a:p>
          </p:txBody>
        </p:sp>
        <p:sp>
          <p:nvSpPr>
            <p:cNvPr id="11560" name="object 11560"/>
            <p:cNvSpPr/>
            <p:nvPr/>
          </p:nvSpPr>
          <p:spPr>
            <a:xfrm>
              <a:off x="6067298" y="8739009"/>
              <a:ext cx="10160" cy="33655"/>
            </a:xfrm>
            <a:custGeom>
              <a:avLst/>
              <a:gdLst/>
              <a:ahLst/>
              <a:cxnLst/>
              <a:rect l="l" t="t" r="r" b="b"/>
              <a:pathLst>
                <a:path w="10160" h="33654">
                  <a:moveTo>
                    <a:pt x="0" y="0"/>
                  </a:moveTo>
                  <a:lnTo>
                    <a:pt x="2385" y="8402"/>
                  </a:lnTo>
                  <a:lnTo>
                    <a:pt x="4792" y="16748"/>
                  </a:lnTo>
                  <a:lnTo>
                    <a:pt x="7216" y="25003"/>
                  </a:lnTo>
                  <a:lnTo>
                    <a:pt x="9651" y="33134"/>
                  </a:lnTo>
                </a:path>
              </a:pathLst>
            </a:custGeom>
            <a:ln w="25400">
              <a:solidFill>
                <a:srgbClr val="FEE143"/>
              </a:solidFill>
            </a:ln>
          </p:spPr>
          <p:txBody>
            <a:bodyPr wrap="square" lIns="0" tIns="0" rIns="0" bIns="0" rtlCol="0"/>
            <a:lstStyle/>
            <a:p>
              <a:endParaRPr/>
            </a:p>
          </p:txBody>
        </p:sp>
        <p:sp>
          <p:nvSpPr>
            <p:cNvPr id="11561" name="object 11561"/>
            <p:cNvSpPr/>
            <p:nvPr/>
          </p:nvSpPr>
          <p:spPr>
            <a:xfrm>
              <a:off x="6058116" y="8705481"/>
              <a:ext cx="13335" cy="33655"/>
            </a:xfrm>
            <a:custGeom>
              <a:avLst/>
              <a:gdLst/>
              <a:ahLst/>
              <a:cxnLst/>
              <a:rect l="l" t="t" r="r" b="b"/>
              <a:pathLst>
                <a:path w="13335" h="33654">
                  <a:moveTo>
                    <a:pt x="0" y="0"/>
                  </a:moveTo>
                  <a:lnTo>
                    <a:pt x="2227" y="8299"/>
                  </a:lnTo>
                  <a:lnTo>
                    <a:pt x="9182" y="33528"/>
                  </a:lnTo>
                  <a:lnTo>
                    <a:pt x="12992" y="33515"/>
                  </a:lnTo>
                  <a:lnTo>
                    <a:pt x="10617" y="25145"/>
                  </a:lnTo>
                  <a:lnTo>
                    <a:pt x="3670" y="50"/>
                  </a:lnTo>
                  <a:lnTo>
                    <a:pt x="0" y="0"/>
                  </a:lnTo>
                  <a:close/>
                </a:path>
              </a:pathLst>
            </a:custGeom>
            <a:solidFill>
              <a:srgbClr val="FFEC50"/>
            </a:solidFill>
          </p:spPr>
          <p:txBody>
            <a:bodyPr wrap="square" lIns="0" tIns="0" rIns="0" bIns="0" rtlCol="0"/>
            <a:lstStyle/>
            <a:p>
              <a:endParaRPr/>
            </a:p>
          </p:txBody>
        </p:sp>
        <p:sp>
          <p:nvSpPr>
            <p:cNvPr id="11562" name="object 11562"/>
            <p:cNvSpPr/>
            <p:nvPr/>
          </p:nvSpPr>
          <p:spPr>
            <a:xfrm>
              <a:off x="6058116" y="8705481"/>
              <a:ext cx="9525" cy="33655"/>
            </a:xfrm>
            <a:custGeom>
              <a:avLst/>
              <a:gdLst/>
              <a:ahLst/>
              <a:cxnLst/>
              <a:rect l="l" t="t" r="r" b="b"/>
              <a:pathLst>
                <a:path w="9525" h="33654">
                  <a:moveTo>
                    <a:pt x="9182" y="33528"/>
                  </a:moveTo>
                  <a:lnTo>
                    <a:pt x="6825" y="25099"/>
                  </a:lnTo>
                  <a:lnTo>
                    <a:pt x="4505" y="16678"/>
                  </a:lnTo>
                  <a:lnTo>
                    <a:pt x="2227" y="8299"/>
                  </a:lnTo>
                  <a:lnTo>
                    <a:pt x="0" y="0"/>
                  </a:lnTo>
                </a:path>
              </a:pathLst>
            </a:custGeom>
            <a:ln w="25400">
              <a:solidFill>
                <a:srgbClr val="FEE94B"/>
              </a:solidFill>
            </a:ln>
          </p:spPr>
          <p:txBody>
            <a:bodyPr wrap="square" lIns="0" tIns="0" rIns="0" bIns="0" rtlCol="0"/>
            <a:lstStyle/>
            <a:p>
              <a:endParaRPr/>
            </a:p>
          </p:txBody>
        </p:sp>
        <p:sp>
          <p:nvSpPr>
            <p:cNvPr id="11563" name="object 11563"/>
            <p:cNvSpPr/>
            <p:nvPr/>
          </p:nvSpPr>
          <p:spPr>
            <a:xfrm>
              <a:off x="6058116" y="8692781"/>
              <a:ext cx="3810" cy="26034"/>
            </a:xfrm>
            <a:custGeom>
              <a:avLst/>
              <a:gdLst/>
              <a:ahLst/>
              <a:cxnLst/>
              <a:rect l="l" t="t" r="r" b="b"/>
              <a:pathLst>
                <a:path w="3810" h="26034">
                  <a:moveTo>
                    <a:pt x="3670" y="0"/>
                  </a:moveTo>
                  <a:lnTo>
                    <a:pt x="0" y="0"/>
                  </a:lnTo>
                  <a:lnTo>
                    <a:pt x="0" y="25450"/>
                  </a:lnTo>
                  <a:lnTo>
                    <a:pt x="3670" y="25450"/>
                  </a:lnTo>
                  <a:lnTo>
                    <a:pt x="3670" y="0"/>
                  </a:lnTo>
                  <a:close/>
                </a:path>
              </a:pathLst>
            </a:custGeom>
            <a:solidFill>
              <a:srgbClr val="FFEF55"/>
            </a:solidFill>
          </p:spPr>
          <p:txBody>
            <a:bodyPr wrap="square" lIns="0" tIns="0" rIns="0" bIns="0" rtlCol="0"/>
            <a:lstStyle/>
            <a:p>
              <a:endParaRPr/>
            </a:p>
          </p:txBody>
        </p:sp>
        <p:sp>
          <p:nvSpPr>
            <p:cNvPr id="11564" name="object 11564"/>
            <p:cNvSpPr/>
            <p:nvPr/>
          </p:nvSpPr>
          <p:spPr>
            <a:xfrm>
              <a:off x="6061786" y="8705532"/>
              <a:ext cx="9525" cy="33655"/>
            </a:xfrm>
            <a:custGeom>
              <a:avLst/>
              <a:gdLst/>
              <a:ahLst/>
              <a:cxnLst/>
              <a:rect l="l" t="t" r="r" b="b"/>
              <a:pathLst>
                <a:path w="9525" h="33654">
                  <a:moveTo>
                    <a:pt x="0" y="0"/>
                  </a:moveTo>
                  <a:lnTo>
                    <a:pt x="2288" y="8348"/>
                  </a:lnTo>
                  <a:lnTo>
                    <a:pt x="4603" y="16717"/>
                  </a:lnTo>
                  <a:lnTo>
                    <a:pt x="6947" y="25094"/>
                  </a:lnTo>
                  <a:lnTo>
                    <a:pt x="9321" y="33464"/>
                  </a:lnTo>
                </a:path>
              </a:pathLst>
            </a:custGeom>
            <a:ln w="25400">
              <a:solidFill>
                <a:srgbClr val="FFEF55"/>
              </a:solidFill>
            </a:ln>
          </p:spPr>
          <p:txBody>
            <a:bodyPr wrap="square" lIns="0" tIns="0" rIns="0" bIns="0" rtlCol="0"/>
            <a:lstStyle/>
            <a:p>
              <a:endParaRPr/>
            </a:p>
          </p:txBody>
        </p:sp>
        <p:sp>
          <p:nvSpPr>
            <p:cNvPr id="11565" name="object 11565"/>
            <p:cNvSpPr/>
            <p:nvPr/>
          </p:nvSpPr>
          <p:spPr>
            <a:xfrm>
              <a:off x="6067298" y="8726297"/>
              <a:ext cx="3810" cy="26034"/>
            </a:xfrm>
            <a:custGeom>
              <a:avLst/>
              <a:gdLst/>
              <a:ahLst/>
              <a:cxnLst/>
              <a:rect l="l" t="t" r="r" b="b"/>
              <a:pathLst>
                <a:path w="3810" h="26034">
                  <a:moveTo>
                    <a:pt x="3810" y="0"/>
                  </a:moveTo>
                  <a:lnTo>
                    <a:pt x="0" y="0"/>
                  </a:lnTo>
                  <a:lnTo>
                    <a:pt x="0" y="25412"/>
                  </a:lnTo>
                  <a:lnTo>
                    <a:pt x="3810" y="25412"/>
                  </a:lnTo>
                  <a:lnTo>
                    <a:pt x="3810" y="0"/>
                  </a:lnTo>
                  <a:close/>
                </a:path>
              </a:pathLst>
            </a:custGeom>
            <a:solidFill>
              <a:srgbClr val="FEEA4A"/>
            </a:solidFill>
          </p:spPr>
          <p:txBody>
            <a:bodyPr wrap="square" lIns="0" tIns="0" rIns="0" bIns="0" rtlCol="0"/>
            <a:lstStyle/>
            <a:p>
              <a:endParaRPr/>
            </a:p>
          </p:txBody>
        </p:sp>
        <p:sp>
          <p:nvSpPr>
            <p:cNvPr id="11566" name="object 11566"/>
            <p:cNvSpPr/>
            <p:nvPr/>
          </p:nvSpPr>
          <p:spPr>
            <a:xfrm>
              <a:off x="6061786" y="8705532"/>
              <a:ext cx="13335" cy="33655"/>
            </a:xfrm>
            <a:custGeom>
              <a:avLst/>
              <a:gdLst/>
              <a:ahLst/>
              <a:cxnLst/>
              <a:rect l="l" t="t" r="r" b="b"/>
              <a:pathLst>
                <a:path w="13335" h="33654">
                  <a:moveTo>
                    <a:pt x="0" y="0"/>
                  </a:moveTo>
                  <a:lnTo>
                    <a:pt x="2288" y="8348"/>
                  </a:lnTo>
                  <a:lnTo>
                    <a:pt x="9321" y="33464"/>
                  </a:lnTo>
                  <a:lnTo>
                    <a:pt x="13093" y="33502"/>
                  </a:lnTo>
                  <a:lnTo>
                    <a:pt x="10688" y="25146"/>
                  </a:lnTo>
                  <a:lnTo>
                    <a:pt x="3632" y="50"/>
                  </a:lnTo>
                  <a:lnTo>
                    <a:pt x="0" y="0"/>
                  </a:lnTo>
                  <a:close/>
                </a:path>
              </a:pathLst>
            </a:custGeom>
            <a:solidFill>
              <a:srgbClr val="FFF059"/>
            </a:solidFill>
          </p:spPr>
          <p:txBody>
            <a:bodyPr wrap="square" lIns="0" tIns="0" rIns="0" bIns="0" rtlCol="0"/>
            <a:lstStyle/>
            <a:p>
              <a:endParaRPr/>
            </a:p>
          </p:txBody>
        </p:sp>
        <p:sp>
          <p:nvSpPr>
            <p:cNvPr id="11567" name="object 11567"/>
            <p:cNvSpPr/>
            <p:nvPr/>
          </p:nvSpPr>
          <p:spPr>
            <a:xfrm>
              <a:off x="6061786" y="8705532"/>
              <a:ext cx="9525" cy="33655"/>
            </a:xfrm>
            <a:custGeom>
              <a:avLst/>
              <a:gdLst/>
              <a:ahLst/>
              <a:cxnLst/>
              <a:rect l="l" t="t" r="r" b="b"/>
              <a:pathLst>
                <a:path w="9525" h="33654">
                  <a:moveTo>
                    <a:pt x="9321" y="33464"/>
                  </a:moveTo>
                  <a:lnTo>
                    <a:pt x="6947" y="25094"/>
                  </a:lnTo>
                  <a:lnTo>
                    <a:pt x="4603" y="16717"/>
                  </a:lnTo>
                  <a:lnTo>
                    <a:pt x="2288" y="8348"/>
                  </a:lnTo>
                  <a:lnTo>
                    <a:pt x="0" y="0"/>
                  </a:lnTo>
                </a:path>
              </a:pathLst>
            </a:custGeom>
            <a:ln w="25400">
              <a:solidFill>
                <a:srgbClr val="FFEF55"/>
              </a:solidFill>
            </a:ln>
          </p:spPr>
          <p:txBody>
            <a:bodyPr wrap="square" lIns="0" tIns="0" rIns="0" bIns="0" rtlCol="0"/>
            <a:lstStyle/>
            <a:p>
              <a:endParaRPr/>
            </a:p>
          </p:txBody>
        </p:sp>
        <p:sp>
          <p:nvSpPr>
            <p:cNvPr id="11568" name="object 11568"/>
            <p:cNvSpPr/>
            <p:nvPr/>
          </p:nvSpPr>
          <p:spPr>
            <a:xfrm>
              <a:off x="6061786" y="8692832"/>
              <a:ext cx="3810" cy="26034"/>
            </a:xfrm>
            <a:custGeom>
              <a:avLst/>
              <a:gdLst/>
              <a:ahLst/>
              <a:cxnLst/>
              <a:rect l="l" t="t" r="r" b="b"/>
              <a:pathLst>
                <a:path w="3810" h="26034">
                  <a:moveTo>
                    <a:pt x="3632" y="0"/>
                  </a:moveTo>
                  <a:lnTo>
                    <a:pt x="0" y="0"/>
                  </a:lnTo>
                  <a:lnTo>
                    <a:pt x="0" y="25450"/>
                  </a:lnTo>
                  <a:lnTo>
                    <a:pt x="3632" y="25450"/>
                  </a:lnTo>
                  <a:lnTo>
                    <a:pt x="3632" y="0"/>
                  </a:lnTo>
                  <a:close/>
                </a:path>
              </a:pathLst>
            </a:custGeom>
            <a:solidFill>
              <a:srgbClr val="FFF261"/>
            </a:solidFill>
          </p:spPr>
          <p:txBody>
            <a:bodyPr wrap="square" lIns="0" tIns="0" rIns="0" bIns="0" rtlCol="0"/>
            <a:lstStyle/>
            <a:p>
              <a:endParaRPr/>
            </a:p>
          </p:txBody>
        </p:sp>
        <p:sp>
          <p:nvSpPr>
            <p:cNvPr id="11569" name="object 11569"/>
            <p:cNvSpPr/>
            <p:nvPr/>
          </p:nvSpPr>
          <p:spPr>
            <a:xfrm>
              <a:off x="6065418" y="8705583"/>
              <a:ext cx="9525" cy="33655"/>
            </a:xfrm>
            <a:custGeom>
              <a:avLst/>
              <a:gdLst/>
              <a:ahLst/>
              <a:cxnLst/>
              <a:rect l="l" t="t" r="r" b="b"/>
              <a:pathLst>
                <a:path w="9525" h="33654">
                  <a:moveTo>
                    <a:pt x="0" y="0"/>
                  </a:moveTo>
                  <a:lnTo>
                    <a:pt x="2326" y="8370"/>
                  </a:lnTo>
                  <a:lnTo>
                    <a:pt x="4678" y="16735"/>
                  </a:lnTo>
                  <a:lnTo>
                    <a:pt x="7056" y="25095"/>
                  </a:lnTo>
                  <a:lnTo>
                    <a:pt x="9461" y="33451"/>
                  </a:lnTo>
                </a:path>
              </a:pathLst>
            </a:custGeom>
            <a:ln w="25400">
              <a:solidFill>
                <a:srgbClr val="FFF05C"/>
              </a:solidFill>
            </a:ln>
          </p:spPr>
          <p:txBody>
            <a:bodyPr wrap="square" lIns="0" tIns="0" rIns="0" bIns="0" rtlCol="0"/>
            <a:lstStyle/>
            <a:p>
              <a:endParaRPr/>
            </a:p>
          </p:txBody>
        </p:sp>
        <p:sp>
          <p:nvSpPr>
            <p:cNvPr id="11570" name="object 11570"/>
            <p:cNvSpPr/>
            <p:nvPr/>
          </p:nvSpPr>
          <p:spPr>
            <a:xfrm>
              <a:off x="6071107" y="8726297"/>
              <a:ext cx="3810" cy="26034"/>
            </a:xfrm>
            <a:custGeom>
              <a:avLst/>
              <a:gdLst/>
              <a:ahLst/>
              <a:cxnLst/>
              <a:rect l="l" t="t" r="r" b="b"/>
              <a:pathLst>
                <a:path w="3810" h="26034">
                  <a:moveTo>
                    <a:pt x="3771" y="0"/>
                  </a:moveTo>
                  <a:lnTo>
                    <a:pt x="0" y="0"/>
                  </a:lnTo>
                  <a:lnTo>
                    <a:pt x="0" y="25438"/>
                  </a:lnTo>
                  <a:lnTo>
                    <a:pt x="3771" y="25438"/>
                  </a:lnTo>
                  <a:lnTo>
                    <a:pt x="3771" y="0"/>
                  </a:lnTo>
                  <a:close/>
                </a:path>
              </a:pathLst>
            </a:custGeom>
            <a:solidFill>
              <a:srgbClr val="FFEE50"/>
            </a:solidFill>
          </p:spPr>
          <p:txBody>
            <a:bodyPr wrap="square" lIns="0" tIns="0" rIns="0" bIns="0" rtlCol="0"/>
            <a:lstStyle/>
            <a:p>
              <a:endParaRPr/>
            </a:p>
          </p:txBody>
        </p:sp>
        <p:sp>
          <p:nvSpPr>
            <p:cNvPr id="11571" name="object 11571"/>
            <p:cNvSpPr/>
            <p:nvPr/>
          </p:nvSpPr>
          <p:spPr>
            <a:xfrm>
              <a:off x="6074880" y="8739035"/>
              <a:ext cx="15875" cy="33655"/>
            </a:xfrm>
            <a:custGeom>
              <a:avLst/>
              <a:gdLst/>
              <a:ahLst/>
              <a:cxnLst/>
              <a:rect l="l" t="t" r="r" b="b"/>
              <a:pathLst>
                <a:path w="15875" h="33654">
                  <a:moveTo>
                    <a:pt x="0" y="0"/>
                  </a:moveTo>
                  <a:lnTo>
                    <a:pt x="4905" y="16676"/>
                  </a:lnTo>
                  <a:lnTo>
                    <a:pt x="9944" y="33324"/>
                  </a:lnTo>
                  <a:lnTo>
                    <a:pt x="15671" y="33439"/>
                  </a:lnTo>
                  <a:lnTo>
                    <a:pt x="8056" y="8434"/>
                  </a:lnTo>
                  <a:lnTo>
                    <a:pt x="5575" y="76"/>
                  </a:lnTo>
                  <a:lnTo>
                    <a:pt x="0" y="0"/>
                  </a:lnTo>
                  <a:close/>
                </a:path>
              </a:pathLst>
            </a:custGeom>
            <a:solidFill>
              <a:srgbClr val="FFE84A"/>
            </a:solidFill>
          </p:spPr>
          <p:txBody>
            <a:bodyPr wrap="square" lIns="0" tIns="0" rIns="0" bIns="0" rtlCol="0"/>
            <a:lstStyle/>
            <a:p>
              <a:endParaRPr/>
            </a:p>
          </p:txBody>
        </p:sp>
        <p:sp>
          <p:nvSpPr>
            <p:cNvPr id="11572" name="object 11572"/>
            <p:cNvSpPr/>
            <p:nvPr/>
          </p:nvSpPr>
          <p:spPr>
            <a:xfrm>
              <a:off x="6084824" y="8759660"/>
              <a:ext cx="6350" cy="26034"/>
            </a:xfrm>
            <a:custGeom>
              <a:avLst/>
              <a:gdLst/>
              <a:ahLst/>
              <a:cxnLst/>
              <a:rect l="l" t="t" r="r" b="b"/>
              <a:pathLst>
                <a:path w="6350" h="26034">
                  <a:moveTo>
                    <a:pt x="5727" y="0"/>
                  </a:moveTo>
                  <a:lnTo>
                    <a:pt x="0" y="0"/>
                  </a:lnTo>
                  <a:lnTo>
                    <a:pt x="0" y="25514"/>
                  </a:lnTo>
                  <a:lnTo>
                    <a:pt x="5727" y="25514"/>
                  </a:lnTo>
                  <a:lnTo>
                    <a:pt x="5727" y="0"/>
                  </a:lnTo>
                  <a:close/>
                </a:path>
              </a:pathLst>
            </a:custGeom>
            <a:solidFill>
              <a:srgbClr val="FFE240"/>
            </a:solidFill>
          </p:spPr>
          <p:txBody>
            <a:bodyPr wrap="square" lIns="0" tIns="0" rIns="0" bIns="0" rtlCol="0"/>
            <a:lstStyle/>
            <a:p>
              <a:endParaRPr/>
            </a:p>
          </p:txBody>
        </p:sp>
        <p:sp>
          <p:nvSpPr>
            <p:cNvPr id="11573" name="object 11573"/>
            <p:cNvSpPr/>
            <p:nvPr/>
          </p:nvSpPr>
          <p:spPr>
            <a:xfrm>
              <a:off x="6080455" y="8739111"/>
              <a:ext cx="10160" cy="33655"/>
            </a:xfrm>
            <a:custGeom>
              <a:avLst/>
              <a:gdLst/>
              <a:ahLst/>
              <a:cxnLst/>
              <a:rect l="l" t="t" r="r" b="b"/>
              <a:pathLst>
                <a:path w="10160" h="33654">
                  <a:moveTo>
                    <a:pt x="10096" y="33362"/>
                  </a:moveTo>
                  <a:lnTo>
                    <a:pt x="7529" y="25040"/>
                  </a:lnTo>
                  <a:lnTo>
                    <a:pt x="4991" y="16705"/>
                  </a:lnTo>
                  <a:lnTo>
                    <a:pt x="2481" y="8357"/>
                  </a:lnTo>
                  <a:lnTo>
                    <a:pt x="0" y="0"/>
                  </a:lnTo>
                </a:path>
              </a:pathLst>
            </a:custGeom>
            <a:ln w="25400">
              <a:solidFill>
                <a:srgbClr val="FFE84A"/>
              </a:solidFill>
            </a:ln>
          </p:spPr>
          <p:txBody>
            <a:bodyPr wrap="square" lIns="0" tIns="0" rIns="0" bIns="0" rtlCol="0"/>
            <a:lstStyle/>
            <a:p>
              <a:endParaRPr/>
            </a:p>
          </p:txBody>
        </p:sp>
        <p:sp>
          <p:nvSpPr>
            <p:cNvPr id="11574" name="object 11574"/>
            <p:cNvSpPr/>
            <p:nvPr/>
          </p:nvSpPr>
          <p:spPr>
            <a:xfrm>
              <a:off x="6074880" y="8726335"/>
              <a:ext cx="5715" cy="26034"/>
            </a:xfrm>
            <a:custGeom>
              <a:avLst/>
              <a:gdLst/>
              <a:ahLst/>
              <a:cxnLst/>
              <a:rect l="l" t="t" r="r" b="b"/>
              <a:pathLst>
                <a:path w="5714" h="26034">
                  <a:moveTo>
                    <a:pt x="5575" y="0"/>
                  </a:moveTo>
                  <a:lnTo>
                    <a:pt x="0" y="0"/>
                  </a:lnTo>
                  <a:lnTo>
                    <a:pt x="0" y="25476"/>
                  </a:lnTo>
                  <a:lnTo>
                    <a:pt x="5575" y="25476"/>
                  </a:lnTo>
                  <a:lnTo>
                    <a:pt x="5575" y="0"/>
                  </a:lnTo>
                  <a:close/>
                </a:path>
              </a:pathLst>
            </a:custGeom>
            <a:solidFill>
              <a:srgbClr val="FFEF54"/>
            </a:solidFill>
          </p:spPr>
          <p:txBody>
            <a:bodyPr wrap="square" lIns="0" tIns="0" rIns="0" bIns="0" rtlCol="0"/>
            <a:lstStyle/>
            <a:p>
              <a:endParaRPr/>
            </a:p>
          </p:txBody>
        </p:sp>
        <p:sp>
          <p:nvSpPr>
            <p:cNvPr id="11575" name="object 11575"/>
            <p:cNvSpPr/>
            <p:nvPr/>
          </p:nvSpPr>
          <p:spPr>
            <a:xfrm>
              <a:off x="6074880" y="8739035"/>
              <a:ext cx="10160" cy="33655"/>
            </a:xfrm>
            <a:custGeom>
              <a:avLst/>
              <a:gdLst/>
              <a:ahLst/>
              <a:cxnLst/>
              <a:rect l="l" t="t" r="r" b="b"/>
              <a:pathLst>
                <a:path w="10160" h="33654">
                  <a:moveTo>
                    <a:pt x="0" y="0"/>
                  </a:moveTo>
                  <a:lnTo>
                    <a:pt x="2436" y="8341"/>
                  </a:lnTo>
                  <a:lnTo>
                    <a:pt x="4905" y="16676"/>
                  </a:lnTo>
                  <a:lnTo>
                    <a:pt x="7408" y="25004"/>
                  </a:lnTo>
                  <a:lnTo>
                    <a:pt x="9944" y="33324"/>
                  </a:lnTo>
                </a:path>
              </a:pathLst>
            </a:custGeom>
            <a:ln w="25399">
              <a:solidFill>
                <a:srgbClr val="FFE94A"/>
              </a:solidFill>
            </a:ln>
          </p:spPr>
          <p:txBody>
            <a:bodyPr wrap="square" lIns="0" tIns="0" rIns="0" bIns="0" rtlCol="0"/>
            <a:lstStyle/>
            <a:p>
              <a:endParaRPr/>
            </a:p>
          </p:txBody>
        </p:sp>
        <p:sp>
          <p:nvSpPr>
            <p:cNvPr id="11576" name="object 11576"/>
            <p:cNvSpPr/>
            <p:nvPr/>
          </p:nvSpPr>
          <p:spPr>
            <a:xfrm>
              <a:off x="6065418" y="8705583"/>
              <a:ext cx="15240" cy="33655"/>
            </a:xfrm>
            <a:custGeom>
              <a:avLst/>
              <a:gdLst/>
              <a:ahLst/>
              <a:cxnLst/>
              <a:rect l="l" t="t" r="r" b="b"/>
              <a:pathLst>
                <a:path w="15239" h="33654">
                  <a:moveTo>
                    <a:pt x="0" y="0"/>
                  </a:moveTo>
                  <a:lnTo>
                    <a:pt x="7056" y="25095"/>
                  </a:lnTo>
                  <a:lnTo>
                    <a:pt x="9461" y="33451"/>
                  </a:lnTo>
                  <a:lnTo>
                    <a:pt x="15036" y="33527"/>
                  </a:lnTo>
                  <a:lnTo>
                    <a:pt x="7743" y="8430"/>
                  </a:lnTo>
                  <a:lnTo>
                    <a:pt x="5359" y="50"/>
                  </a:lnTo>
                  <a:lnTo>
                    <a:pt x="0" y="0"/>
                  </a:lnTo>
                  <a:close/>
                </a:path>
              </a:pathLst>
            </a:custGeom>
            <a:solidFill>
              <a:srgbClr val="FFF05D"/>
            </a:solidFill>
          </p:spPr>
          <p:txBody>
            <a:bodyPr wrap="square" lIns="0" tIns="0" rIns="0" bIns="0" rtlCol="0"/>
            <a:lstStyle/>
            <a:p>
              <a:endParaRPr/>
            </a:p>
          </p:txBody>
        </p:sp>
        <p:sp>
          <p:nvSpPr>
            <p:cNvPr id="11577" name="object 11577"/>
            <p:cNvSpPr/>
            <p:nvPr/>
          </p:nvSpPr>
          <p:spPr>
            <a:xfrm>
              <a:off x="6074880" y="8726335"/>
              <a:ext cx="5715" cy="26034"/>
            </a:xfrm>
            <a:custGeom>
              <a:avLst/>
              <a:gdLst/>
              <a:ahLst/>
              <a:cxnLst/>
              <a:rect l="l" t="t" r="r" b="b"/>
              <a:pathLst>
                <a:path w="5714" h="26034">
                  <a:moveTo>
                    <a:pt x="5575" y="0"/>
                  </a:moveTo>
                  <a:lnTo>
                    <a:pt x="0" y="0"/>
                  </a:lnTo>
                  <a:lnTo>
                    <a:pt x="0" y="25476"/>
                  </a:lnTo>
                  <a:lnTo>
                    <a:pt x="5575" y="25476"/>
                  </a:lnTo>
                  <a:lnTo>
                    <a:pt x="5575" y="0"/>
                  </a:lnTo>
                  <a:close/>
                </a:path>
              </a:pathLst>
            </a:custGeom>
            <a:solidFill>
              <a:srgbClr val="FFEF54"/>
            </a:solidFill>
          </p:spPr>
          <p:txBody>
            <a:bodyPr wrap="square" lIns="0" tIns="0" rIns="0" bIns="0" rtlCol="0"/>
            <a:lstStyle/>
            <a:p>
              <a:endParaRPr/>
            </a:p>
          </p:txBody>
        </p:sp>
        <p:sp>
          <p:nvSpPr>
            <p:cNvPr id="11578" name="object 11578"/>
            <p:cNvSpPr/>
            <p:nvPr/>
          </p:nvSpPr>
          <p:spPr>
            <a:xfrm>
              <a:off x="6070777" y="8705634"/>
              <a:ext cx="10160" cy="33655"/>
            </a:xfrm>
            <a:custGeom>
              <a:avLst/>
              <a:gdLst/>
              <a:ahLst/>
              <a:cxnLst/>
              <a:rect l="l" t="t" r="r" b="b"/>
              <a:pathLst>
                <a:path w="10160" h="33654">
                  <a:moveTo>
                    <a:pt x="9677" y="33477"/>
                  </a:moveTo>
                  <a:lnTo>
                    <a:pt x="7222" y="25119"/>
                  </a:lnTo>
                  <a:lnTo>
                    <a:pt x="4791" y="16752"/>
                  </a:lnTo>
                  <a:lnTo>
                    <a:pt x="2383" y="8379"/>
                  </a:lnTo>
                  <a:lnTo>
                    <a:pt x="0" y="0"/>
                  </a:lnTo>
                </a:path>
              </a:pathLst>
            </a:custGeom>
            <a:ln w="25400">
              <a:solidFill>
                <a:srgbClr val="FFF05F"/>
              </a:solidFill>
            </a:ln>
          </p:spPr>
          <p:txBody>
            <a:bodyPr wrap="square" lIns="0" tIns="0" rIns="0" bIns="0" rtlCol="0"/>
            <a:lstStyle/>
            <a:p>
              <a:endParaRPr/>
            </a:p>
          </p:txBody>
        </p:sp>
        <p:sp>
          <p:nvSpPr>
            <p:cNvPr id="11579" name="object 11579"/>
            <p:cNvSpPr/>
            <p:nvPr/>
          </p:nvSpPr>
          <p:spPr>
            <a:xfrm>
              <a:off x="6065418" y="8692883"/>
              <a:ext cx="5715" cy="26034"/>
            </a:xfrm>
            <a:custGeom>
              <a:avLst/>
              <a:gdLst/>
              <a:ahLst/>
              <a:cxnLst/>
              <a:rect l="l" t="t" r="r" b="b"/>
              <a:pathLst>
                <a:path w="5714" h="26034">
                  <a:moveTo>
                    <a:pt x="5359" y="0"/>
                  </a:moveTo>
                  <a:lnTo>
                    <a:pt x="0" y="0"/>
                  </a:lnTo>
                  <a:lnTo>
                    <a:pt x="0" y="25450"/>
                  </a:lnTo>
                  <a:lnTo>
                    <a:pt x="5359" y="25450"/>
                  </a:lnTo>
                  <a:lnTo>
                    <a:pt x="5359" y="0"/>
                  </a:lnTo>
                  <a:close/>
                </a:path>
              </a:pathLst>
            </a:custGeom>
            <a:solidFill>
              <a:srgbClr val="FFF267"/>
            </a:solidFill>
          </p:spPr>
          <p:txBody>
            <a:bodyPr wrap="square" lIns="0" tIns="0" rIns="0" bIns="0" rtlCol="0"/>
            <a:lstStyle/>
            <a:p>
              <a:endParaRPr/>
            </a:p>
          </p:txBody>
        </p:sp>
        <p:sp>
          <p:nvSpPr>
            <p:cNvPr id="11580" name="object 11580"/>
            <p:cNvSpPr/>
            <p:nvPr/>
          </p:nvSpPr>
          <p:spPr>
            <a:xfrm>
              <a:off x="6065418" y="8705583"/>
              <a:ext cx="9525" cy="33655"/>
            </a:xfrm>
            <a:custGeom>
              <a:avLst/>
              <a:gdLst/>
              <a:ahLst/>
              <a:cxnLst/>
              <a:rect l="l" t="t" r="r" b="b"/>
              <a:pathLst>
                <a:path w="9525" h="33654">
                  <a:moveTo>
                    <a:pt x="0" y="0"/>
                  </a:moveTo>
                  <a:lnTo>
                    <a:pt x="2326" y="8370"/>
                  </a:lnTo>
                  <a:lnTo>
                    <a:pt x="4678" y="16735"/>
                  </a:lnTo>
                  <a:lnTo>
                    <a:pt x="7056" y="25095"/>
                  </a:lnTo>
                  <a:lnTo>
                    <a:pt x="9461" y="33451"/>
                  </a:lnTo>
                </a:path>
              </a:pathLst>
            </a:custGeom>
            <a:ln w="25400">
              <a:solidFill>
                <a:srgbClr val="FFF05C"/>
              </a:solidFill>
            </a:ln>
          </p:spPr>
          <p:txBody>
            <a:bodyPr wrap="square" lIns="0" tIns="0" rIns="0" bIns="0" rtlCol="0"/>
            <a:lstStyle/>
            <a:p>
              <a:endParaRPr/>
            </a:p>
          </p:txBody>
        </p:sp>
        <p:sp>
          <p:nvSpPr>
            <p:cNvPr id="11581" name="object 11581"/>
            <p:cNvSpPr/>
            <p:nvPr/>
          </p:nvSpPr>
          <p:spPr>
            <a:xfrm>
              <a:off x="6080455" y="8739111"/>
              <a:ext cx="15875" cy="33655"/>
            </a:xfrm>
            <a:custGeom>
              <a:avLst/>
              <a:gdLst/>
              <a:ahLst/>
              <a:cxnLst/>
              <a:rect l="l" t="t" r="r" b="b"/>
              <a:pathLst>
                <a:path w="15875" h="33654">
                  <a:moveTo>
                    <a:pt x="0" y="0"/>
                  </a:moveTo>
                  <a:lnTo>
                    <a:pt x="7529" y="25040"/>
                  </a:lnTo>
                  <a:lnTo>
                    <a:pt x="10096" y="33362"/>
                  </a:lnTo>
                  <a:lnTo>
                    <a:pt x="15760" y="33439"/>
                  </a:lnTo>
                  <a:lnTo>
                    <a:pt x="8025" y="8409"/>
                  </a:lnTo>
                  <a:lnTo>
                    <a:pt x="5499" y="50"/>
                  </a:lnTo>
                  <a:lnTo>
                    <a:pt x="0" y="0"/>
                  </a:lnTo>
                  <a:close/>
                </a:path>
              </a:pathLst>
            </a:custGeom>
            <a:solidFill>
              <a:srgbClr val="FFE749"/>
            </a:solidFill>
          </p:spPr>
          <p:txBody>
            <a:bodyPr wrap="square" lIns="0" tIns="0" rIns="0" bIns="0" rtlCol="0"/>
            <a:lstStyle/>
            <a:p>
              <a:endParaRPr/>
            </a:p>
          </p:txBody>
        </p:sp>
        <p:sp>
          <p:nvSpPr>
            <p:cNvPr id="11582" name="object 11582"/>
            <p:cNvSpPr/>
            <p:nvPr/>
          </p:nvSpPr>
          <p:spPr>
            <a:xfrm>
              <a:off x="6090551" y="8759774"/>
              <a:ext cx="5715" cy="26034"/>
            </a:xfrm>
            <a:custGeom>
              <a:avLst/>
              <a:gdLst/>
              <a:ahLst/>
              <a:cxnLst/>
              <a:rect l="l" t="t" r="r" b="b"/>
              <a:pathLst>
                <a:path w="5714" h="26034">
                  <a:moveTo>
                    <a:pt x="5664" y="0"/>
                  </a:moveTo>
                  <a:lnTo>
                    <a:pt x="0" y="0"/>
                  </a:lnTo>
                  <a:lnTo>
                    <a:pt x="0" y="25476"/>
                  </a:lnTo>
                  <a:lnTo>
                    <a:pt x="5664" y="25476"/>
                  </a:lnTo>
                  <a:lnTo>
                    <a:pt x="5664" y="0"/>
                  </a:lnTo>
                  <a:close/>
                </a:path>
              </a:pathLst>
            </a:custGeom>
            <a:solidFill>
              <a:srgbClr val="FFE13E"/>
            </a:solidFill>
          </p:spPr>
          <p:txBody>
            <a:bodyPr wrap="square" lIns="0" tIns="0" rIns="0" bIns="0" rtlCol="0"/>
            <a:lstStyle/>
            <a:p>
              <a:endParaRPr/>
            </a:p>
          </p:txBody>
        </p:sp>
        <p:sp>
          <p:nvSpPr>
            <p:cNvPr id="11583" name="object 11583"/>
            <p:cNvSpPr/>
            <p:nvPr/>
          </p:nvSpPr>
          <p:spPr>
            <a:xfrm>
              <a:off x="6085954" y="8739162"/>
              <a:ext cx="10795" cy="33655"/>
            </a:xfrm>
            <a:custGeom>
              <a:avLst/>
              <a:gdLst/>
              <a:ahLst/>
              <a:cxnLst/>
              <a:rect l="l" t="t" r="r" b="b"/>
              <a:pathLst>
                <a:path w="10795" h="33654">
                  <a:moveTo>
                    <a:pt x="10261" y="33388"/>
                  </a:moveTo>
                  <a:lnTo>
                    <a:pt x="7656" y="25051"/>
                  </a:lnTo>
                  <a:lnTo>
                    <a:pt x="5078" y="16708"/>
                  </a:lnTo>
                  <a:lnTo>
                    <a:pt x="2526" y="8358"/>
                  </a:lnTo>
                  <a:lnTo>
                    <a:pt x="0" y="0"/>
                  </a:lnTo>
                </a:path>
              </a:pathLst>
            </a:custGeom>
            <a:ln w="25399">
              <a:solidFill>
                <a:srgbClr val="FFE648"/>
              </a:solidFill>
            </a:ln>
          </p:spPr>
          <p:txBody>
            <a:bodyPr wrap="square" lIns="0" tIns="0" rIns="0" bIns="0" rtlCol="0"/>
            <a:lstStyle/>
            <a:p>
              <a:endParaRPr/>
            </a:p>
          </p:txBody>
        </p:sp>
        <p:sp>
          <p:nvSpPr>
            <p:cNvPr id="11584" name="object 11584"/>
            <p:cNvSpPr/>
            <p:nvPr/>
          </p:nvSpPr>
          <p:spPr>
            <a:xfrm>
              <a:off x="6080455" y="8726411"/>
              <a:ext cx="5715" cy="26034"/>
            </a:xfrm>
            <a:custGeom>
              <a:avLst/>
              <a:gdLst/>
              <a:ahLst/>
              <a:cxnLst/>
              <a:rect l="l" t="t" r="r" b="b"/>
              <a:pathLst>
                <a:path w="5714" h="26034">
                  <a:moveTo>
                    <a:pt x="5499" y="0"/>
                  </a:moveTo>
                  <a:lnTo>
                    <a:pt x="0" y="0"/>
                  </a:lnTo>
                  <a:lnTo>
                    <a:pt x="0" y="25450"/>
                  </a:lnTo>
                  <a:lnTo>
                    <a:pt x="5499" y="25450"/>
                  </a:lnTo>
                  <a:lnTo>
                    <a:pt x="5499" y="0"/>
                  </a:lnTo>
                  <a:close/>
                </a:path>
              </a:pathLst>
            </a:custGeom>
            <a:solidFill>
              <a:srgbClr val="FFED54"/>
            </a:solidFill>
          </p:spPr>
          <p:txBody>
            <a:bodyPr wrap="square" lIns="0" tIns="0" rIns="0" bIns="0" rtlCol="0"/>
            <a:lstStyle/>
            <a:p>
              <a:endParaRPr/>
            </a:p>
          </p:txBody>
        </p:sp>
        <p:sp>
          <p:nvSpPr>
            <p:cNvPr id="11585" name="object 11585"/>
            <p:cNvSpPr/>
            <p:nvPr/>
          </p:nvSpPr>
          <p:spPr>
            <a:xfrm>
              <a:off x="6080455" y="8739111"/>
              <a:ext cx="10160" cy="33655"/>
            </a:xfrm>
            <a:custGeom>
              <a:avLst/>
              <a:gdLst/>
              <a:ahLst/>
              <a:cxnLst/>
              <a:rect l="l" t="t" r="r" b="b"/>
              <a:pathLst>
                <a:path w="10160" h="33654">
                  <a:moveTo>
                    <a:pt x="0" y="0"/>
                  </a:moveTo>
                  <a:lnTo>
                    <a:pt x="2481" y="8357"/>
                  </a:lnTo>
                  <a:lnTo>
                    <a:pt x="4991" y="16705"/>
                  </a:lnTo>
                  <a:lnTo>
                    <a:pt x="7529" y="25040"/>
                  </a:lnTo>
                  <a:lnTo>
                    <a:pt x="10096" y="33362"/>
                  </a:lnTo>
                </a:path>
              </a:pathLst>
            </a:custGeom>
            <a:ln w="25400">
              <a:solidFill>
                <a:srgbClr val="FFE84A"/>
              </a:solidFill>
            </a:ln>
          </p:spPr>
          <p:txBody>
            <a:bodyPr wrap="square" lIns="0" tIns="0" rIns="0" bIns="0" rtlCol="0"/>
            <a:lstStyle/>
            <a:p>
              <a:endParaRPr/>
            </a:p>
          </p:txBody>
        </p:sp>
        <p:sp>
          <p:nvSpPr>
            <p:cNvPr id="11586" name="object 11586"/>
            <p:cNvSpPr/>
            <p:nvPr/>
          </p:nvSpPr>
          <p:spPr>
            <a:xfrm>
              <a:off x="6070777" y="8705634"/>
              <a:ext cx="15240" cy="33655"/>
            </a:xfrm>
            <a:custGeom>
              <a:avLst/>
              <a:gdLst/>
              <a:ahLst/>
              <a:cxnLst/>
              <a:rect l="l" t="t" r="r" b="b"/>
              <a:pathLst>
                <a:path w="15239" h="33654">
                  <a:moveTo>
                    <a:pt x="0" y="0"/>
                  </a:moveTo>
                  <a:lnTo>
                    <a:pt x="7222" y="25119"/>
                  </a:lnTo>
                  <a:lnTo>
                    <a:pt x="9677" y="33477"/>
                  </a:lnTo>
                  <a:lnTo>
                    <a:pt x="15176" y="33528"/>
                  </a:lnTo>
                  <a:lnTo>
                    <a:pt x="5283" y="38"/>
                  </a:lnTo>
                  <a:lnTo>
                    <a:pt x="0" y="0"/>
                  </a:lnTo>
                  <a:close/>
                </a:path>
              </a:pathLst>
            </a:custGeom>
            <a:solidFill>
              <a:srgbClr val="FFF05F"/>
            </a:solidFill>
          </p:spPr>
          <p:txBody>
            <a:bodyPr wrap="square" lIns="0" tIns="0" rIns="0" bIns="0" rtlCol="0"/>
            <a:lstStyle/>
            <a:p>
              <a:endParaRPr/>
            </a:p>
          </p:txBody>
        </p:sp>
        <p:sp>
          <p:nvSpPr>
            <p:cNvPr id="11587" name="object 11587"/>
            <p:cNvSpPr/>
            <p:nvPr/>
          </p:nvSpPr>
          <p:spPr>
            <a:xfrm>
              <a:off x="6080455" y="8726411"/>
              <a:ext cx="5715" cy="26034"/>
            </a:xfrm>
            <a:custGeom>
              <a:avLst/>
              <a:gdLst/>
              <a:ahLst/>
              <a:cxnLst/>
              <a:rect l="l" t="t" r="r" b="b"/>
              <a:pathLst>
                <a:path w="5714" h="26034">
                  <a:moveTo>
                    <a:pt x="5499" y="0"/>
                  </a:moveTo>
                  <a:lnTo>
                    <a:pt x="0" y="0"/>
                  </a:lnTo>
                  <a:lnTo>
                    <a:pt x="0" y="25450"/>
                  </a:lnTo>
                  <a:lnTo>
                    <a:pt x="5499" y="25450"/>
                  </a:lnTo>
                  <a:lnTo>
                    <a:pt x="5499" y="0"/>
                  </a:lnTo>
                  <a:close/>
                </a:path>
              </a:pathLst>
            </a:custGeom>
            <a:solidFill>
              <a:srgbClr val="FFED54"/>
            </a:solidFill>
          </p:spPr>
          <p:txBody>
            <a:bodyPr wrap="square" lIns="0" tIns="0" rIns="0" bIns="0" rtlCol="0"/>
            <a:lstStyle/>
            <a:p>
              <a:endParaRPr/>
            </a:p>
          </p:txBody>
        </p:sp>
        <p:sp>
          <p:nvSpPr>
            <p:cNvPr id="11588" name="object 11588"/>
            <p:cNvSpPr/>
            <p:nvPr/>
          </p:nvSpPr>
          <p:spPr>
            <a:xfrm>
              <a:off x="6076061" y="8705672"/>
              <a:ext cx="10160" cy="33655"/>
            </a:xfrm>
            <a:custGeom>
              <a:avLst/>
              <a:gdLst/>
              <a:ahLst/>
              <a:cxnLst/>
              <a:rect l="l" t="t" r="r" b="b"/>
              <a:pathLst>
                <a:path w="10160" h="33654">
                  <a:moveTo>
                    <a:pt x="9893" y="33489"/>
                  </a:moveTo>
                  <a:lnTo>
                    <a:pt x="7390" y="25124"/>
                  </a:lnTo>
                  <a:lnTo>
                    <a:pt x="4908" y="16754"/>
                  </a:lnTo>
                  <a:lnTo>
                    <a:pt x="2445" y="8379"/>
                  </a:lnTo>
                  <a:lnTo>
                    <a:pt x="0" y="0"/>
                  </a:lnTo>
                </a:path>
              </a:pathLst>
            </a:custGeom>
            <a:ln w="25400">
              <a:solidFill>
                <a:srgbClr val="FFEF5F"/>
              </a:solidFill>
            </a:ln>
          </p:spPr>
          <p:txBody>
            <a:bodyPr wrap="square" lIns="0" tIns="0" rIns="0" bIns="0" rtlCol="0"/>
            <a:lstStyle/>
            <a:p>
              <a:endParaRPr/>
            </a:p>
          </p:txBody>
        </p:sp>
        <p:sp>
          <p:nvSpPr>
            <p:cNvPr id="11589" name="object 11589"/>
            <p:cNvSpPr/>
            <p:nvPr/>
          </p:nvSpPr>
          <p:spPr>
            <a:xfrm>
              <a:off x="6070777" y="8692934"/>
              <a:ext cx="5715" cy="26034"/>
            </a:xfrm>
            <a:custGeom>
              <a:avLst/>
              <a:gdLst/>
              <a:ahLst/>
              <a:cxnLst/>
              <a:rect l="l" t="t" r="r" b="b"/>
              <a:pathLst>
                <a:path w="5714" h="26034">
                  <a:moveTo>
                    <a:pt x="5283" y="0"/>
                  </a:moveTo>
                  <a:lnTo>
                    <a:pt x="0" y="0"/>
                  </a:lnTo>
                  <a:lnTo>
                    <a:pt x="0" y="25438"/>
                  </a:lnTo>
                  <a:lnTo>
                    <a:pt x="5283" y="25438"/>
                  </a:lnTo>
                  <a:lnTo>
                    <a:pt x="5283" y="0"/>
                  </a:lnTo>
                  <a:close/>
                </a:path>
              </a:pathLst>
            </a:custGeom>
            <a:solidFill>
              <a:srgbClr val="FFF26A"/>
            </a:solidFill>
          </p:spPr>
          <p:txBody>
            <a:bodyPr wrap="square" lIns="0" tIns="0" rIns="0" bIns="0" rtlCol="0"/>
            <a:lstStyle/>
            <a:p>
              <a:endParaRPr/>
            </a:p>
          </p:txBody>
        </p:sp>
        <p:sp>
          <p:nvSpPr>
            <p:cNvPr id="11590" name="object 11590"/>
            <p:cNvSpPr/>
            <p:nvPr/>
          </p:nvSpPr>
          <p:spPr>
            <a:xfrm>
              <a:off x="6070777" y="8705634"/>
              <a:ext cx="10160" cy="33655"/>
            </a:xfrm>
            <a:custGeom>
              <a:avLst/>
              <a:gdLst/>
              <a:ahLst/>
              <a:cxnLst/>
              <a:rect l="l" t="t" r="r" b="b"/>
              <a:pathLst>
                <a:path w="10160" h="33654">
                  <a:moveTo>
                    <a:pt x="0" y="0"/>
                  </a:moveTo>
                  <a:lnTo>
                    <a:pt x="2383" y="8379"/>
                  </a:lnTo>
                  <a:lnTo>
                    <a:pt x="4791" y="16752"/>
                  </a:lnTo>
                  <a:lnTo>
                    <a:pt x="7222" y="25119"/>
                  </a:lnTo>
                  <a:lnTo>
                    <a:pt x="9677" y="33477"/>
                  </a:lnTo>
                </a:path>
              </a:pathLst>
            </a:custGeom>
            <a:ln w="25400">
              <a:solidFill>
                <a:srgbClr val="FFF05F"/>
              </a:solidFill>
            </a:ln>
          </p:spPr>
          <p:txBody>
            <a:bodyPr wrap="square" lIns="0" tIns="0" rIns="0" bIns="0" rtlCol="0"/>
            <a:lstStyle/>
            <a:p>
              <a:endParaRPr/>
            </a:p>
          </p:txBody>
        </p:sp>
        <p:sp>
          <p:nvSpPr>
            <p:cNvPr id="11591" name="object 11591"/>
            <p:cNvSpPr/>
            <p:nvPr/>
          </p:nvSpPr>
          <p:spPr>
            <a:xfrm>
              <a:off x="6094577" y="8767267"/>
              <a:ext cx="17780" cy="5715"/>
            </a:xfrm>
            <a:custGeom>
              <a:avLst/>
              <a:gdLst/>
              <a:ahLst/>
              <a:cxnLst/>
              <a:rect l="l" t="t" r="r" b="b"/>
              <a:pathLst>
                <a:path w="17779" h="5715">
                  <a:moveTo>
                    <a:pt x="16040" y="0"/>
                  </a:moveTo>
                  <a:lnTo>
                    <a:pt x="10820" y="63"/>
                  </a:lnTo>
                  <a:lnTo>
                    <a:pt x="5461" y="76"/>
                  </a:lnTo>
                  <a:lnTo>
                    <a:pt x="0" y="25"/>
                  </a:lnTo>
                  <a:lnTo>
                    <a:pt x="1638" y="5283"/>
                  </a:lnTo>
                  <a:lnTo>
                    <a:pt x="7137" y="5333"/>
                  </a:lnTo>
                  <a:lnTo>
                    <a:pt x="12509" y="5308"/>
                  </a:lnTo>
                  <a:lnTo>
                    <a:pt x="17767" y="5232"/>
                  </a:lnTo>
                  <a:lnTo>
                    <a:pt x="16040" y="0"/>
                  </a:lnTo>
                  <a:close/>
                </a:path>
              </a:pathLst>
            </a:custGeom>
            <a:solidFill>
              <a:srgbClr val="FFDF3B"/>
            </a:solidFill>
          </p:spPr>
          <p:txBody>
            <a:bodyPr wrap="square" lIns="0" tIns="0" rIns="0" bIns="0" rtlCol="0"/>
            <a:lstStyle/>
            <a:p>
              <a:endParaRPr/>
            </a:p>
          </p:txBody>
        </p:sp>
        <p:sp>
          <p:nvSpPr>
            <p:cNvPr id="11592" name="object 11592"/>
            <p:cNvSpPr/>
            <p:nvPr/>
          </p:nvSpPr>
          <p:spPr>
            <a:xfrm>
              <a:off x="6096216" y="8772499"/>
              <a:ext cx="16510" cy="635"/>
            </a:xfrm>
            <a:custGeom>
              <a:avLst/>
              <a:gdLst/>
              <a:ahLst/>
              <a:cxnLst/>
              <a:rect l="l" t="t" r="r" b="b"/>
              <a:pathLst>
                <a:path w="16510" h="634">
                  <a:moveTo>
                    <a:pt x="0" y="50"/>
                  </a:moveTo>
                  <a:lnTo>
                    <a:pt x="5499" y="101"/>
                  </a:lnTo>
                  <a:lnTo>
                    <a:pt x="10871" y="76"/>
                  </a:lnTo>
                  <a:lnTo>
                    <a:pt x="16128" y="0"/>
                  </a:lnTo>
                </a:path>
              </a:pathLst>
            </a:custGeom>
            <a:ln w="25400">
              <a:solidFill>
                <a:srgbClr val="FFDE3A"/>
              </a:solidFill>
            </a:ln>
          </p:spPr>
          <p:txBody>
            <a:bodyPr wrap="square" lIns="0" tIns="0" rIns="0" bIns="0" rtlCol="0"/>
            <a:lstStyle/>
            <a:p>
              <a:endParaRPr/>
            </a:p>
          </p:txBody>
        </p:sp>
        <p:sp>
          <p:nvSpPr>
            <p:cNvPr id="11593" name="object 11593"/>
            <p:cNvSpPr/>
            <p:nvPr/>
          </p:nvSpPr>
          <p:spPr>
            <a:xfrm>
              <a:off x="6110617" y="8767267"/>
              <a:ext cx="1905" cy="5715"/>
            </a:xfrm>
            <a:custGeom>
              <a:avLst/>
              <a:gdLst/>
              <a:ahLst/>
              <a:cxnLst/>
              <a:rect l="l" t="t" r="r" b="b"/>
              <a:pathLst>
                <a:path w="1904" h="5715">
                  <a:moveTo>
                    <a:pt x="1727" y="5232"/>
                  </a:moveTo>
                  <a:lnTo>
                    <a:pt x="0" y="0"/>
                  </a:lnTo>
                </a:path>
              </a:pathLst>
            </a:custGeom>
            <a:ln w="25399">
              <a:solidFill>
                <a:srgbClr val="FFDE38"/>
              </a:solidFill>
            </a:ln>
          </p:spPr>
          <p:txBody>
            <a:bodyPr wrap="square" lIns="0" tIns="0" rIns="0" bIns="0" rtlCol="0"/>
            <a:lstStyle/>
            <a:p>
              <a:endParaRPr/>
            </a:p>
          </p:txBody>
        </p:sp>
        <p:sp>
          <p:nvSpPr>
            <p:cNvPr id="11594" name="object 11594"/>
            <p:cNvSpPr/>
            <p:nvPr/>
          </p:nvSpPr>
          <p:spPr>
            <a:xfrm>
              <a:off x="6094577" y="8767267"/>
              <a:ext cx="16510" cy="635"/>
            </a:xfrm>
            <a:custGeom>
              <a:avLst/>
              <a:gdLst/>
              <a:ahLst/>
              <a:cxnLst/>
              <a:rect l="l" t="t" r="r" b="b"/>
              <a:pathLst>
                <a:path w="16510" h="634">
                  <a:moveTo>
                    <a:pt x="16040" y="0"/>
                  </a:moveTo>
                  <a:lnTo>
                    <a:pt x="10820" y="63"/>
                  </a:lnTo>
                  <a:lnTo>
                    <a:pt x="5461" y="76"/>
                  </a:lnTo>
                  <a:lnTo>
                    <a:pt x="0" y="25"/>
                  </a:lnTo>
                </a:path>
              </a:pathLst>
            </a:custGeom>
            <a:ln w="25400">
              <a:solidFill>
                <a:srgbClr val="FFE13B"/>
              </a:solidFill>
            </a:ln>
          </p:spPr>
          <p:txBody>
            <a:bodyPr wrap="square" lIns="0" tIns="0" rIns="0" bIns="0" rtlCol="0"/>
            <a:lstStyle/>
            <a:p>
              <a:endParaRPr/>
            </a:p>
          </p:txBody>
        </p:sp>
        <p:sp>
          <p:nvSpPr>
            <p:cNvPr id="11595" name="object 11595"/>
            <p:cNvSpPr/>
            <p:nvPr/>
          </p:nvSpPr>
          <p:spPr>
            <a:xfrm>
              <a:off x="6094577" y="8767292"/>
              <a:ext cx="1905" cy="5715"/>
            </a:xfrm>
            <a:custGeom>
              <a:avLst/>
              <a:gdLst/>
              <a:ahLst/>
              <a:cxnLst/>
              <a:rect l="l" t="t" r="r" b="b"/>
              <a:pathLst>
                <a:path w="1904" h="5715">
                  <a:moveTo>
                    <a:pt x="0" y="0"/>
                  </a:moveTo>
                  <a:lnTo>
                    <a:pt x="1638" y="5257"/>
                  </a:lnTo>
                </a:path>
              </a:pathLst>
            </a:custGeom>
            <a:ln w="25400">
              <a:solidFill>
                <a:srgbClr val="FFE13E"/>
              </a:solidFill>
            </a:ln>
          </p:spPr>
          <p:txBody>
            <a:bodyPr wrap="square" lIns="0" tIns="0" rIns="0" bIns="0" rtlCol="0"/>
            <a:lstStyle/>
            <a:p>
              <a:endParaRPr/>
            </a:p>
          </p:txBody>
        </p:sp>
        <p:sp>
          <p:nvSpPr>
            <p:cNvPr id="11596" name="object 11596"/>
            <p:cNvSpPr/>
            <p:nvPr/>
          </p:nvSpPr>
          <p:spPr>
            <a:xfrm>
              <a:off x="6089827" y="8751925"/>
              <a:ext cx="13335" cy="15875"/>
            </a:xfrm>
            <a:custGeom>
              <a:avLst/>
              <a:gdLst/>
              <a:ahLst/>
              <a:cxnLst/>
              <a:rect l="l" t="t" r="r" b="b"/>
              <a:pathLst>
                <a:path w="13335" h="15875">
                  <a:moveTo>
                    <a:pt x="0" y="0"/>
                  </a:moveTo>
                  <a:lnTo>
                    <a:pt x="3149" y="10261"/>
                  </a:lnTo>
                  <a:lnTo>
                    <a:pt x="4749" y="15366"/>
                  </a:lnTo>
                  <a:lnTo>
                    <a:pt x="12865" y="15392"/>
                  </a:lnTo>
                  <a:lnTo>
                    <a:pt x="9778" y="5702"/>
                  </a:lnTo>
                  <a:lnTo>
                    <a:pt x="8229" y="711"/>
                  </a:lnTo>
                  <a:lnTo>
                    <a:pt x="2705" y="25"/>
                  </a:lnTo>
                  <a:lnTo>
                    <a:pt x="0" y="0"/>
                  </a:lnTo>
                  <a:close/>
                </a:path>
              </a:pathLst>
            </a:custGeom>
            <a:solidFill>
              <a:srgbClr val="FFE543"/>
            </a:solidFill>
          </p:spPr>
          <p:txBody>
            <a:bodyPr wrap="square" lIns="0" tIns="0" rIns="0" bIns="0" rtlCol="0"/>
            <a:lstStyle/>
            <a:p>
              <a:endParaRPr/>
            </a:p>
          </p:txBody>
        </p:sp>
        <p:sp>
          <p:nvSpPr>
            <p:cNvPr id="11597" name="object 11597"/>
            <p:cNvSpPr/>
            <p:nvPr/>
          </p:nvSpPr>
          <p:spPr>
            <a:xfrm>
              <a:off x="6094577" y="8754592"/>
              <a:ext cx="8255" cy="26034"/>
            </a:xfrm>
            <a:custGeom>
              <a:avLst/>
              <a:gdLst/>
              <a:ahLst/>
              <a:cxnLst/>
              <a:rect l="l" t="t" r="r" b="b"/>
              <a:pathLst>
                <a:path w="8254" h="26034">
                  <a:moveTo>
                    <a:pt x="8115" y="0"/>
                  </a:moveTo>
                  <a:lnTo>
                    <a:pt x="0" y="0"/>
                  </a:lnTo>
                  <a:lnTo>
                    <a:pt x="0" y="25425"/>
                  </a:lnTo>
                  <a:lnTo>
                    <a:pt x="8115" y="25425"/>
                  </a:lnTo>
                  <a:lnTo>
                    <a:pt x="8115" y="0"/>
                  </a:lnTo>
                  <a:close/>
                </a:path>
              </a:pathLst>
            </a:custGeom>
            <a:solidFill>
              <a:srgbClr val="FFE23E"/>
            </a:solidFill>
          </p:spPr>
          <p:txBody>
            <a:bodyPr wrap="square" lIns="0" tIns="0" rIns="0" bIns="0" rtlCol="0"/>
            <a:lstStyle/>
            <a:p>
              <a:endParaRPr/>
            </a:p>
          </p:txBody>
        </p:sp>
        <p:sp>
          <p:nvSpPr>
            <p:cNvPr id="11598" name="object 11598"/>
            <p:cNvSpPr/>
            <p:nvPr/>
          </p:nvSpPr>
          <p:spPr>
            <a:xfrm>
              <a:off x="6098057" y="8752637"/>
              <a:ext cx="5080" cy="15240"/>
            </a:xfrm>
            <a:custGeom>
              <a:avLst/>
              <a:gdLst/>
              <a:ahLst/>
              <a:cxnLst/>
              <a:rect l="l" t="t" r="r" b="b"/>
              <a:pathLst>
                <a:path w="5079" h="15240">
                  <a:moveTo>
                    <a:pt x="4635" y="14681"/>
                  </a:moveTo>
                  <a:lnTo>
                    <a:pt x="3098" y="9893"/>
                  </a:lnTo>
                  <a:lnTo>
                    <a:pt x="1549" y="4991"/>
                  </a:lnTo>
                  <a:lnTo>
                    <a:pt x="0" y="0"/>
                  </a:lnTo>
                </a:path>
              </a:pathLst>
            </a:custGeom>
            <a:ln w="25400">
              <a:solidFill>
                <a:srgbClr val="FFE441"/>
              </a:solidFill>
            </a:ln>
          </p:spPr>
          <p:txBody>
            <a:bodyPr wrap="square" lIns="0" tIns="0" rIns="0" bIns="0" rtlCol="0"/>
            <a:lstStyle/>
            <a:p>
              <a:endParaRPr/>
            </a:p>
          </p:txBody>
        </p:sp>
        <p:sp>
          <p:nvSpPr>
            <p:cNvPr id="11599" name="object 11599"/>
            <p:cNvSpPr/>
            <p:nvPr/>
          </p:nvSpPr>
          <p:spPr>
            <a:xfrm>
              <a:off x="6089827" y="8751925"/>
              <a:ext cx="8255" cy="1270"/>
            </a:xfrm>
            <a:custGeom>
              <a:avLst/>
              <a:gdLst/>
              <a:ahLst/>
              <a:cxnLst/>
              <a:rect l="l" t="t" r="r" b="b"/>
              <a:pathLst>
                <a:path w="8254" h="1270">
                  <a:moveTo>
                    <a:pt x="8229" y="711"/>
                  </a:moveTo>
                  <a:lnTo>
                    <a:pt x="0" y="0"/>
                  </a:lnTo>
                </a:path>
              </a:pathLst>
            </a:custGeom>
            <a:ln w="25400">
              <a:solidFill>
                <a:srgbClr val="FFE847"/>
              </a:solidFill>
            </a:ln>
          </p:spPr>
          <p:txBody>
            <a:bodyPr wrap="square" lIns="0" tIns="0" rIns="0" bIns="0" rtlCol="0"/>
            <a:lstStyle/>
            <a:p>
              <a:endParaRPr/>
            </a:p>
          </p:txBody>
        </p:sp>
        <p:sp>
          <p:nvSpPr>
            <p:cNvPr id="11600" name="object 11600"/>
            <p:cNvSpPr/>
            <p:nvPr/>
          </p:nvSpPr>
          <p:spPr>
            <a:xfrm>
              <a:off x="6089827" y="8751925"/>
              <a:ext cx="5080" cy="15875"/>
            </a:xfrm>
            <a:custGeom>
              <a:avLst/>
              <a:gdLst/>
              <a:ahLst/>
              <a:cxnLst/>
              <a:rect l="l" t="t" r="r" b="b"/>
              <a:pathLst>
                <a:path w="5079" h="15875">
                  <a:moveTo>
                    <a:pt x="0" y="0"/>
                  </a:moveTo>
                  <a:lnTo>
                    <a:pt x="1562" y="5130"/>
                  </a:lnTo>
                  <a:lnTo>
                    <a:pt x="3149" y="10261"/>
                  </a:lnTo>
                  <a:lnTo>
                    <a:pt x="4749" y="15366"/>
                  </a:lnTo>
                </a:path>
              </a:pathLst>
            </a:custGeom>
            <a:ln w="25400">
              <a:solidFill>
                <a:srgbClr val="FFE644"/>
              </a:solidFill>
            </a:ln>
          </p:spPr>
          <p:txBody>
            <a:bodyPr wrap="square" lIns="0" tIns="0" rIns="0" bIns="0" rtlCol="0"/>
            <a:lstStyle/>
            <a:p>
              <a:endParaRPr/>
            </a:p>
          </p:txBody>
        </p:sp>
        <p:sp>
          <p:nvSpPr>
            <p:cNvPr id="11601" name="object 11601"/>
            <p:cNvSpPr/>
            <p:nvPr/>
          </p:nvSpPr>
          <p:spPr>
            <a:xfrm>
              <a:off x="6085167" y="8736533"/>
              <a:ext cx="13335" cy="16510"/>
            </a:xfrm>
            <a:custGeom>
              <a:avLst/>
              <a:gdLst/>
              <a:ahLst/>
              <a:cxnLst/>
              <a:rect l="l" t="t" r="r" b="b"/>
              <a:pathLst>
                <a:path w="13335" h="16509">
                  <a:moveTo>
                    <a:pt x="2654" y="12"/>
                  </a:moveTo>
                  <a:lnTo>
                    <a:pt x="0" y="0"/>
                  </a:lnTo>
                  <a:lnTo>
                    <a:pt x="3086" y="10261"/>
                  </a:lnTo>
                  <a:lnTo>
                    <a:pt x="4660" y="15392"/>
                  </a:lnTo>
                  <a:lnTo>
                    <a:pt x="7365" y="15417"/>
                  </a:lnTo>
                  <a:lnTo>
                    <a:pt x="12890" y="16103"/>
                  </a:lnTo>
                  <a:lnTo>
                    <a:pt x="8191" y="863"/>
                  </a:lnTo>
                  <a:lnTo>
                    <a:pt x="2654" y="12"/>
                  </a:lnTo>
                  <a:close/>
                </a:path>
              </a:pathLst>
            </a:custGeom>
            <a:solidFill>
              <a:srgbClr val="FFEA4E"/>
            </a:solidFill>
          </p:spPr>
          <p:txBody>
            <a:bodyPr wrap="square" lIns="0" tIns="0" rIns="0" bIns="0" rtlCol="0"/>
            <a:lstStyle/>
            <a:p>
              <a:endParaRPr/>
            </a:p>
          </p:txBody>
        </p:sp>
        <p:sp>
          <p:nvSpPr>
            <p:cNvPr id="11602" name="object 11602"/>
            <p:cNvSpPr/>
            <p:nvPr/>
          </p:nvSpPr>
          <p:spPr>
            <a:xfrm>
              <a:off x="6089827" y="8751925"/>
              <a:ext cx="8255" cy="1270"/>
            </a:xfrm>
            <a:custGeom>
              <a:avLst/>
              <a:gdLst/>
              <a:ahLst/>
              <a:cxnLst/>
              <a:rect l="l" t="t" r="r" b="b"/>
              <a:pathLst>
                <a:path w="8254" h="1270">
                  <a:moveTo>
                    <a:pt x="0" y="0"/>
                  </a:moveTo>
                  <a:lnTo>
                    <a:pt x="8229" y="711"/>
                  </a:lnTo>
                </a:path>
              </a:pathLst>
            </a:custGeom>
            <a:ln w="25400">
              <a:solidFill>
                <a:srgbClr val="FFE847"/>
              </a:solidFill>
            </a:ln>
          </p:spPr>
          <p:txBody>
            <a:bodyPr wrap="square" lIns="0" tIns="0" rIns="0" bIns="0" rtlCol="0"/>
            <a:lstStyle/>
            <a:p>
              <a:endParaRPr/>
            </a:p>
          </p:txBody>
        </p:sp>
        <p:sp>
          <p:nvSpPr>
            <p:cNvPr id="11603" name="object 11603"/>
            <p:cNvSpPr/>
            <p:nvPr/>
          </p:nvSpPr>
          <p:spPr>
            <a:xfrm>
              <a:off x="6093358" y="8737396"/>
              <a:ext cx="5080" cy="15240"/>
            </a:xfrm>
            <a:custGeom>
              <a:avLst/>
              <a:gdLst/>
              <a:ahLst/>
              <a:cxnLst/>
              <a:rect l="l" t="t" r="r" b="b"/>
              <a:pathLst>
                <a:path w="5079" h="15240">
                  <a:moveTo>
                    <a:pt x="4699" y="15239"/>
                  </a:moveTo>
                  <a:lnTo>
                    <a:pt x="3136" y="10248"/>
                  </a:lnTo>
                  <a:lnTo>
                    <a:pt x="1574" y="5156"/>
                  </a:lnTo>
                  <a:lnTo>
                    <a:pt x="0" y="0"/>
                  </a:lnTo>
                </a:path>
              </a:pathLst>
            </a:custGeom>
            <a:ln w="25400">
              <a:solidFill>
                <a:srgbClr val="FFE94D"/>
              </a:solidFill>
            </a:ln>
          </p:spPr>
          <p:txBody>
            <a:bodyPr wrap="square" lIns="0" tIns="0" rIns="0" bIns="0" rtlCol="0"/>
            <a:lstStyle/>
            <a:p>
              <a:endParaRPr/>
            </a:p>
          </p:txBody>
        </p:sp>
        <p:sp>
          <p:nvSpPr>
            <p:cNvPr id="11604" name="object 11604"/>
            <p:cNvSpPr/>
            <p:nvPr/>
          </p:nvSpPr>
          <p:spPr>
            <a:xfrm>
              <a:off x="6085167" y="8736533"/>
              <a:ext cx="8255" cy="1270"/>
            </a:xfrm>
            <a:custGeom>
              <a:avLst/>
              <a:gdLst/>
              <a:ahLst/>
              <a:cxnLst/>
              <a:rect l="l" t="t" r="r" b="b"/>
              <a:pathLst>
                <a:path w="8254" h="1270">
                  <a:moveTo>
                    <a:pt x="8191" y="863"/>
                  </a:moveTo>
                  <a:lnTo>
                    <a:pt x="0" y="0"/>
                  </a:lnTo>
                </a:path>
              </a:pathLst>
            </a:custGeom>
            <a:ln w="25400">
              <a:solidFill>
                <a:srgbClr val="FFED55"/>
              </a:solidFill>
            </a:ln>
          </p:spPr>
          <p:txBody>
            <a:bodyPr wrap="square" lIns="0" tIns="0" rIns="0" bIns="0" rtlCol="0"/>
            <a:lstStyle/>
            <a:p>
              <a:endParaRPr/>
            </a:p>
          </p:txBody>
        </p:sp>
        <p:sp>
          <p:nvSpPr>
            <p:cNvPr id="11605" name="object 11605"/>
            <p:cNvSpPr/>
            <p:nvPr/>
          </p:nvSpPr>
          <p:spPr>
            <a:xfrm>
              <a:off x="6085167" y="8736533"/>
              <a:ext cx="5080" cy="15875"/>
            </a:xfrm>
            <a:custGeom>
              <a:avLst/>
              <a:gdLst/>
              <a:ahLst/>
              <a:cxnLst/>
              <a:rect l="l" t="t" r="r" b="b"/>
              <a:pathLst>
                <a:path w="5079" h="15875">
                  <a:moveTo>
                    <a:pt x="0" y="0"/>
                  </a:moveTo>
                  <a:lnTo>
                    <a:pt x="1536" y="5130"/>
                  </a:lnTo>
                  <a:lnTo>
                    <a:pt x="3086" y="10261"/>
                  </a:lnTo>
                  <a:lnTo>
                    <a:pt x="4660" y="15392"/>
                  </a:lnTo>
                </a:path>
              </a:pathLst>
            </a:custGeom>
            <a:ln w="25400">
              <a:solidFill>
                <a:srgbClr val="FFEB4F"/>
              </a:solidFill>
            </a:ln>
          </p:spPr>
          <p:txBody>
            <a:bodyPr wrap="square" lIns="0" tIns="0" rIns="0" bIns="0" rtlCol="0"/>
            <a:lstStyle/>
            <a:p>
              <a:endParaRPr/>
            </a:p>
          </p:txBody>
        </p:sp>
        <p:sp>
          <p:nvSpPr>
            <p:cNvPr id="11606" name="object 11606"/>
            <p:cNvSpPr/>
            <p:nvPr/>
          </p:nvSpPr>
          <p:spPr>
            <a:xfrm>
              <a:off x="6076061" y="8705672"/>
              <a:ext cx="17780" cy="31750"/>
            </a:xfrm>
            <a:custGeom>
              <a:avLst/>
              <a:gdLst/>
              <a:ahLst/>
              <a:cxnLst/>
              <a:rect l="l" t="t" r="r" b="b"/>
              <a:pathLst>
                <a:path w="17779" h="31750">
                  <a:moveTo>
                    <a:pt x="0" y="0"/>
                  </a:moveTo>
                  <a:lnTo>
                    <a:pt x="9105" y="30861"/>
                  </a:lnTo>
                  <a:lnTo>
                    <a:pt x="11760" y="30873"/>
                  </a:lnTo>
                  <a:lnTo>
                    <a:pt x="17297" y="31724"/>
                  </a:lnTo>
                  <a:lnTo>
                    <a:pt x="7645" y="38"/>
                  </a:lnTo>
                  <a:lnTo>
                    <a:pt x="0" y="0"/>
                  </a:lnTo>
                  <a:close/>
                </a:path>
              </a:pathLst>
            </a:custGeom>
            <a:solidFill>
              <a:srgbClr val="FFEF62"/>
            </a:solidFill>
          </p:spPr>
          <p:txBody>
            <a:bodyPr wrap="square" lIns="0" tIns="0" rIns="0" bIns="0" rtlCol="0"/>
            <a:lstStyle/>
            <a:p>
              <a:endParaRPr/>
            </a:p>
          </p:txBody>
        </p:sp>
        <p:sp>
          <p:nvSpPr>
            <p:cNvPr id="11607" name="object 11607"/>
            <p:cNvSpPr/>
            <p:nvPr/>
          </p:nvSpPr>
          <p:spPr>
            <a:xfrm>
              <a:off x="6085167" y="8736533"/>
              <a:ext cx="8255" cy="1270"/>
            </a:xfrm>
            <a:custGeom>
              <a:avLst/>
              <a:gdLst/>
              <a:ahLst/>
              <a:cxnLst/>
              <a:rect l="l" t="t" r="r" b="b"/>
              <a:pathLst>
                <a:path w="8254" h="1270">
                  <a:moveTo>
                    <a:pt x="0" y="0"/>
                  </a:moveTo>
                  <a:lnTo>
                    <a:pt x="8191" y="863"/>
                  </a:lnTo>
                </a:path>
              </a:pathLst>
            </a:custGeom>
            <a:ln w="25400">
              <a:solidFill>
                <a:srgbClr val="FFED55"/>
              </a:solidFill>
            </a:ln>
          </p:spPr>
          <p:txBody>
            <a:bodyPr wrap="square" lIns="0" tIns="0" rIns="0" bIns="0" rtlCol="0"/>
            <a:lstStyle/>
            <a:p>
              <a:endParaRPr/>
            </a:p>
          </p:txBody>
        </p:sp>
        <p:sp>
          <p:nvSpPr>
            <p:cNvPr id="11608" name="object 11608"/>
            <p:cNvSpPr/>
            <p:nvPr/>
          </p:nvSpPr>
          <p:spPr>
            <a:xfrm>
              <a:off x="6083706" y="8705710"/>
              <a:ext cx="10160" cy="31750"/>
            </a:xfrm>
            <a:custGeom>
              <a:avLst/>
              <a:gdLst/>
              <a:ahLst/>
              <a:cxnLst/>
              <a:rect l="l" t="t" r="r" b="b"/>
              <a:pathLst>
                <a:path w="10160" h="31750">
                  <a:moveTo>
                    <a:pt x="9651" y="31686"/>
                  </a:moveTo>
                  <a:lnTo>
                    <a:pt x="7268" y="23890"/>
                  </a:lnTo>
                  <a:lnTo>
                    <a:pt x="4864" y="16000"/>
                  </a:lnTo>
                  <a:lnTo>
                    <a:pt x="2440" y="8031"/>
                  </a:lnTo>
                  <a:lnTo>
                    <a:pt x="0" y="0"/>
                  </a:lnTo>
                </a:path>
              </a:pathLst>
            </a:custGeom>
            <a:ln w="25400">
              <a:solidFill>
                <a:srgbClr val="FFEF63"/>
              </a:solidFill>
            </a:ln>
          </p:spPr>
          <p:txBody>
            <a:bodyPr wrap="square" lIns="0" tIns="0" rIns="0" bIns="0" rtlCol="0"/>
            <a:lstStyle/>
            <a:p>
              <a:endParaRPr/>
            </a:p>
          </p:txBody>
        </p:sp>
        <p:sp>
          <p:nvSpPr>
            <p:cNvPr id="11609" name="object 11609"/>
            <p:cNvSpPr/>
            <p:nvPr/>
          </p:nvSpPr>
          <p:spPr>
            <a:xfrm>
              <a:off x="6076061" y="8692972"/>
              <a:ext cx="8255" cy="26034"/>
            </a:xfrm>
            <a:custGeom>
              <a:avLst/>
              <a:gdLst/>
              <a:ahLst/>
              <a:cxnLst/>
              <a:rect l="l" t="t" r="r" b="b"/>
              <a:pathLst>
                <a:path w="8254" h="26034">
                  <a:moveTo>
                    <a:pt x="7645" y="0"/>
                  </a:moveTo>
                  <a:lnTo>
                    <a:pt x="0" y="0"/>
                  </a:lnTo>
                  <a:lnTo>
                    <a:pt x="0" y="25438"/>
                  </a:lnTo>
                  <a:lnTo>
                    <a:pt x="7645" y="25438"/>
                  </a:lnTo>
                  <a:lnTo>
                    <a:pt x="7645" y="0"/>
                  </a:lnTo>
                  <a:close/>
                </a:path>
              </a:pathLst>
            </a:custGeom>
            <a:solidFill>
              <a:srgbClr val="FFF26E"/>
            </a:solidFill>
          </p:spPr>
          <p:txBody>
            <a:bodyPr wrap="square" lIns="0" tIns="0" rIns="0" bIns="0" rtlCol="0"/>
            <a:lstStyle/>
            <a:p>
              <a:endParaRPr/>
            </a:p>
          </p:txBody>
        </p:sp>
        <p:sp>
          <p:nvSpPr>
            <p:cNvPr id="11610" name="object 11610"/>
            <p:cNvSpPr/>
            <p:nvPr/>
          </p:nvSpPr>
          <p:spPr>
            <a:xfrm>
              <a:off x="6076061" y="8705672"/>
              <a:ext cx="9525" cy="31115"/>
            </a:xfrm>
            <a:custGeom>
              <a:avLst/>
              <a:gdLst/>
              <a:ahLst/>
              <a:cxnLst/>
              <a:rect l="l" t="t" r="r" b="b"/>
              <a:pathLst>
                <a:path w="9525" h="31115">
                  <a:moveTo>
                    <a:pt x="0" y="0"/>
                  </a:moveTo>
                  <a:lnTo>
                    <a:pt x="2253" y="7717"/>
                  </a:lnTo>
                  <a:lnTo>
                    <a:pt x="4519" y="15435"/>
                  </a:lnTo>
                  <a:lnTo>
                    <a:pt x="6802" y="23151"/>
                  </a:lnTo>
                  <a:lnTo>
                    <a:pt x="9105" y="30861"/>
                  </a:lnTo>
                </a:path>
              </a:pathLst>
            </a:custGeom>
            <a:ln w="25400">
              <a:solidFill>
                <a:srgbClr val="FFF060"/>
              </a:solidFill>
            </a:ln>
          </p:spPr>
          <p:txBody>
            <a:bodyPr wrap="square" lIns="0" tIns="0" rIns="0" bIns="0" rtlCol="0"/>
            <a:lstStyle/>
            <a:p>
              <a:endParaRPr/>
            </a:p>
          </p:txBody>
        </p:sp>
        <p:sp>
          <p:nvSpPr>
            <p:cNvPr id="11611" name="object 11611"/>
            <p:cNvSpPr/>
            <p:nvPr/>
          </p:nvSpPr>
          <p:spPr>
            <a:xfrm>
              <a:off x="6098057" y="8752637"/>
              <a:ext cx="12700" cy="15240"/>
            </a:xfrm>
            <a:custGeom>
              <a:avLst/>
              <a:gdLst/>
              <a:ahLst/>
              <a:cxnLst/>
              <a:rect l="l" t="t" r="r" b="b"/>
              <a:pathLst>
                <a:path w="12700" h="15240">
                  <a:moveTo>
                    <a:pt x="0" y="0"/>
                  </a:moveTo>
                  <a:lnTo>
                    <a:pt x="3098" y="9893"/>
                  </a:lnTo>
                  <a:lnTo>
                    <a:pt x="4635" y="14681"/>
                  </a:lnTo>
                  <a:lnTo>
                    <a:pt x="12560" y="14630"/>
                  </a:lnTo>
                  <a:lnTo>
                    <a:pt x="9601" y="5486"/>
                  </a:lnTo>
                  <a:lnTo>
                    <a:pt x="8051" y="622"/>
                  </a:lnTo>
                  <a:lnTo>
                    <a:pt x="5461" y="647"/>
                  </a:lnTo>
                  <a:lnTo>
                    <a:pt x="0" y="0"/>
                  </a:lnTo>
                  <a:close/>
                </a:path>
              </a:pathLst>
            </a:custGeom>
            <a:solidFill>
              <a:srgbClr val="FFE33F"/>
            </a:solidFill>
          </p:spPr>
          <p:txBody>
            <a:bodyPr wrap="square" lIns="0" tIns="0" rIns="0" bIns="0" rtlCol="0"/>
            <a:lstStyle/>
            <a:p>
              <a:endParaRPr/>
            </a:p>
          </p:txBody>
        </p:sp>
        <p:sp>
          <p:nvSpPr>
            <p:cNvPr id="11612" name="object 11612"/>
            <p:cNvSpPr/>
            <p:nvPr/>
          </p:nvSpPr>
          <p:spPr>
            <a:xfrm>
              <a:off x="6102692" y="8754567"/>
              <a:ext cx="8255" cy="26034"/>
            </a:xfrm>
            <a:custGeom>
              <a:avLst/>
              <a:gdLst/>
              <a:ahLst/>
              <a:cxnLst/>
              <a:rect l="l" t="t" r="r" b="b"/>
              <a:pathLst>
                <a:path w="8254" h="26034">
                  <a:moveTo>
                    <a:pt x="7924" y="0"/>
                  </a:moveTo>
                  <a:lnTo>
                    <a:pt x="0" y="0"/>
                  </a:lnTo>
                  <a:lnTo>
                    <a:pt x="0" y="25450"/>
                  </a:lnTo>
                  <a:lnTo>
                    <a:pt x="7924" y="25450"/>
                  </a:lnTo>
                  <a:lnTo>
                    <a:pt x="7924" y="0"/>
                  </a:lnTo>
                  <a:close/>
                </a:path>
              </a:pathLst>
            </a:custGeom>
            <a:solidFill>
              <a:srgbClr val="FFE03B"/>
            </a:solidFill>
          </p:spPr>
          <p:txBody>
            <a:bodyPr wrap="square" lIns="0" tIns="0" rIns="0" bIns="0" rtlCol="0"/>
            <a:lstStyle/>
            <a:p>
              <a:endParaRPr/>
            </a:p>
          </p:txBody>
        </p:sp>
        <p:sp>
          <p:nvSpPr>
            <p:cNvPr id="11613" name="object 11613"/>
            <p:cNvSpPr/>
            <p:nvPr/>
          </p:nvSpPr>
          <p:spPr>
            <a:xfrm>
              <a:off x="6106109" y="8753259"/>
              <a:ext cx="5080" cy="14604"/>
            </a:xfrm>
            <a:custGeom>
              <a:avLst/>
              <a:gdLst/>
              <a:ahLst/>
              <a:cxnLst/>
              <a:rect l="l" t="t" r="r" b="b"/>
              <a:pathLst>
                <a:path w="5079" h="14604">
                  <a:moveTo>
                    <a:pt x="4508" y="14008"/>
                  </a:moveTo>
                  <a:lnTo>
                    <a:pt x="3048" y="9525"/>
                  </a:lnTo>
                  <a:lnTo>
                    <a:pt x="1549" y="4864"/>
                  </a:lnTo>
                  <a:lnTo>
                    <a:pt x="0" y="0"/>
                  </a:lnTo>
                </a:path>
              </a:pathLst>
            </a:custGeom>
            <a:ln w="25400">
              <a:solidFill>
                <a:srgbClr val="FFE23D"/>
              </a:solidFill>
            </a:ln>
          </p:spPr>
          <p:txBody>
            <a:bodyPr wrap="square" lIns="0" tIns="0" rIns="0" bIns="0" rtlCol="0"/>
            <a:lstStyle/>
            <a:p>
              <a:endParaRPr/>
            </a:p>
          </p:txBody>
        </p:sp>
        <p:sp>
          <p:nvSpPr>
            <p:cNvPr id="11614" name="object 11614"/>
            <p:cNvSpPr/>
            <p:nvPr/>
          </p:nvSpPr>
          <p:spPr>
            <a:xfrm>
              <a:off x="6098057" y="8752637"/>
              <a:ext cx="8255" cy="635"/>
            </a:xfrm>
            <a:custGeom>
              <a:avLst/>
              <a:gdLst/>
              <a:ahLst/>
              <a:cxnLst/>
              <a:rect l="l" t="t" r="r" b="b"/>
              <a:pathLst>
                <a:path w="8254" h="634">
                  <a:moveTo>
                    <a:pt x="8051" y="622"/>
                  </a:moveTo>
                  <a:lnTo>
                    <a:pt x="0" y="0"/>
                  </a:lnTo>
                </a:path>
              </a:pathLst>
            </a:custGeom>
            <a:ln w="25400">
              <a:solidFill>
                <a:srgbClr val="FFE644"/>
              </a:solidFill>
            </a:ln>
          </p:spPr>
          <p:txBody>
            <a:bodyPr wrap="square" lIns="0" tIns="0" rIns="0" bIns="0" rtlCol="0"/>
            <a:lstStyle/>
            <a:p>
              <a:endParaRPr/>
            </a:p>
          </p:txBody>
        </p:sp>
        <p:sp>
          <p:nvSpPr>
            <p:cNvPr id="11615" name="object 11615"/>
            <p:cNvSpPr/>
            <p:nvPr/>
          </p:nvSpPr>
          <p:spPr>
            <a:xfrm>
              <a:off x="6098057" y="8752637"/>
              <a:ext cx="5080" cy="15240"/>
            </a:xfrm>
            <a:custGeom>
              <a:avLst/>
              <a:gdLst/>
              <a:ahLst/>
              <a:cxnLst/>
              <a:rect l="l" t="t" r="r" b="b"/>
              <a:pathLst>
                <a:path w="5079" h="15240">
                  <a:moveTo>
                    <a:pt x="0" y="0"/>
                  </a:moveTo>
                  <a:lnTo>
                    <a:pt x="1549" y="4991"/>
                  </a:lnTo>
                  <a:lnTo>
                    <a:pt x="3098" y="9893"/>
                  </a:lnTo>
                  <a:lnTo>
                    <a:pt x="4635" y="14681"/>
                  </a:lnTo>
                </a:path>
              </a:pathLst>
            </a:custGeom>
            <a:ln w="25400">
              <a:solidFill>
                <a:srgbClr val="FFE441"/>
              </a:solidFill>
            </a:ln>
          </p:spPr>
          <p:txBody>
            <a:bodyPr wrap="square" lIns="0" tIns="0" rIns="0" bIns="0" rtlCol="0"/>
            <a:lstStyle/>
            <a:p>
              <a:endParaRPr/>
            </a:p>
          </p:txBody>
        </p:sp>
        <p:sp>
          <p:nvSpPr>
            <p:cNvPr id="11616" name="object 11616"/>
            <p:cNvSpPr/>
            <p:nvPr/>
          </p:nvSpPr>
          <p:spPr>
            <a:xfrm>
              <a:off x="6093358" y="8737396"/>
              <a:ext cx="13335" cy="16510"/>
            </a:xfrm>
            <a:custGeom>
              <a:avLst/>
              <a:gdLst/>
              <a:ahLst/>
              <a:cxnLst/>
              <a:rect l="l" t="t" r="r" b="b"/>
              <a:pathLst>
                <a:path w="13335" h="16509">
                  <a:moveTo>
                    <a:pt x="0" y="0"/>
                  </a:moveTo>
                  <a:lnTo>
                    <a:pt x="3136" y="10248"/>
                  </a:lnTo>
                  <a:lnTo>
                    <a:pt x="4699" y="15239"/>
                  </a:lnTo>
                  <a:lnTo>
                    <a:pt x="10160" y="15887"/>
                  </a:lnTo>
                  <a:lnTo>
                    <a:pt x="12750" y="15862"/>
                  </a:lnTo>
                  <a:lnTo>
                    <a:pt x="9626" y="5981"/>
                  </a:lnTo>
                  <a:lnTo>
                    <a:pt x="8013" y="800"/>
                  </a:lnTo>
                  <a:lnTo>
                    <a:pt x="5473" y="812"/>
                  </a:lnTo>
                  <a:lnTo>
                    <a:pt x="0" y="0"/>
                  </a:lnTo>
                  <a:close/>
                </a:path>
              </a:pathLst>
            </a:custGeom>
            <a:solidFill>
              <a:srgbClr val="FFE84C"/>
            </a:solidFill>
          </p:spPr>
          <p:txBody>
            <a:bodyPr wrap="square" lIns="0" tIns="0" rIns="0" bIns="0" rtlCol="0"/>
            <a:lstStyle/>
            <a:p>
              <a:endParaRPr/>
            </a:p>
          </p:txBody>
        </p:sp>
        <p:sp>
          <p:nvSpPr>
            <p:cNvPr id="11617" name="object 11617"/>
            <p:cNvSpPr/>
            <p:nvPr/>
          </p:nvSpPr>
          <p:spPr>
            <a:xfrm>
              <a:off x="6098057" y="8752637"/>
              <a:ext cx="8255" cy="635"/>
            </a:xfrm>
            <a:custGeom>
              <a:avLst/>
              <a:gdLst/>
              <a:ahLst/>
              <a:cxnLst/>
              <a:rect l="l" t="t" r="r" b="b"/>
              <a:pathLst>
                <a:path w="8254" h="634">
                  <a:moveTo>
                    <a:pt x="0" y="0"/>
                  </a:moveTo>
                  <a:lnTo>
                    <a:pt x="8051" y="622"/>
                  </a:lnTo>
                </a:path>
              </a:pathLst>
            </a:custGeom>
            <a:ln w="25400">
              <a:solidFill>
                <a:srgbClr val="FFE644"/>
              </a:solidFill>
            </a:ln>
          </p:spPr>
          <p:txBody>
            <a:bodyPr wrap="square" lIns="0" tIns="0" rIns="0" bIns="0" rtlCol="0"/>
            <a:lstStyle/>
            <a:p>
              <a:endParaRPr/>
            </a:p>
          </p:txBody>
        </p:sp>
        <p:sp>
          <p:nvSpPr>
            <p:cNvPr id="11618" name="object 11618"/>
            <p:cNvSpPr/>
            <p:nvPr/>
          </p:nvSpPr>
          <p:spPr>
            <a:xfrm>
              <a:off x="6101372" y="8738197"/>
              <a:ext cx="5080" cy="15240"/>
            </a:xfrm>
            <a:custGeom>
              <a:avLst/>
              <a:gdLst/>
              <a:ahLst/>
              <a:cxnLst/>
              <a:rect l="l" t="t" r="r" b="b"/>
              <a:pathLst>
                <a:path w="5079" h="15240">
                  <a:moveTo>
                    <a:pt x="4737" y="15062"/>
                  </a:moveTo>
                  <a:lnTo>
                    <a:pt x="3200" y="10210"/>
                  </a:lnTo>
                  <a:lnTo>
                    <a:pt x="1612" y="5181"/>
                  </a:lnTo>
                  <a:lnTo>
                    <a:pt x="0" y="0"/>
                  </a:lnTo>
                </a:path>
              </a:pathLst>
            </a:custGeom>
            <a:ln w="25399">
              <a:solidFill>
                <a:srgbClr val="FFE74A"/>
              </a:solidFill>
            </a:ln>
          </p:spPr>
          <p:txBody>
            <a:bodyPr wrap="square" lIns="0" tIns="0" rIns="0" bIns="0" rtlCol="0"/>
            <a:lstStyle/>
            <a:p>
              <a:endParaRPr/>
            </a:p>
          </p:txBody>
        </p:sp>
        <p:sp>
          <p:nvSpPr>
            <p:cNvPr id="11619" name="object 11619"/>
            <p:cNvSpPr/>
            <p:nvPr/>
          </p:nvSpPr>
          <p:spPr>
            <a:xfrm>
              <a:off x="6093358" y="8737396"/>
              <a:ext cx="8255" cy="1270"/>
            </a:xfrm>
            <a:custGeom>
              <a:avLst/>
              <a:gdLst/>
              <a:ahLst/>
              <a:cxnLst/>
              <a:rect l="l" t="t" r="r" b="b"/>
              <a:pathLst>
                <a:path w="8254" h="1270">
                  <a:moveTo>
                    <a:pt x="8013" y="800"/>
                  </a:moveTo>
                  <a:lnTo>
                    <a:pt x="0" y="0"/>
                  </a:lnTo>
                </a:path>
              </a:pathLst>
            </a:custGeom>
            <a:ln w="25400">
              <a:solidFill>
                <a:srgbClr val="FFEB54"/>
              </a:solidFill>
            </a:ln>
          </p:spPr>
          <p:txBody>
            <a:bodyPr wrap="square" lIns="0" tIns="0" rIns="0" bIns="0" rtlCol="0"/>
            <a:lstStyle/>
            <a:p>
              <a:endParaRPr/>
            </a:p>
          </p:txBody>
        </p:sp>
        <p:sp>
          <p:nvSpPr>
            <p:cNvPr id="11620" name="object 11620"/>
            <p:cNvSpPr/>
            <p:nvPr/>
          </p:nvSpPr>
          <p:spPr>
            <a:xfrm>
              <a:off x="6093358" y="8737396"/>
              <a:ext cx="5080" cy="15240"/>
            </a:xfrm>
            <a:custGeom>
              <a:avLst/>
              <a:gdLst/>
              <a:ahLst/>
              <a:cxnLst/>
              <a:rect l="l" t="t" r="r" b="b"/>
              <a:pathLst>
                <a:path w="5079" h="15240">
                  <a:moveTo>
                    <a:pt x="0" y="0"/>
                  </a:moveTo>
                  <a:lnTo>
                    <a:pt x="1574" y="5156"/>
                  </a:lnTo>
                  <a:lnTo>
                    <a:pt x="3136" y="10248"/>
                  </a:lnTo>
                  <a:lnTo>
                    <a:pt x="4699" y="15239"/>
                  </a:lnTo>
                </a:path>
              </a:pathLst>
            </a:custGeom>
            <a:ln w="25400">
              <a:solidFill>
                <a:srgbClr val="FFE94D"/>
              </a:solidFill>
            </a:ln>
          </p:spPr>
          <p:txBody>
            <a:bodyPr wrap="square" lIns="0" tIns="0" rIns="0" bIns="0" rtlCol="0"/>
            <a:lstStyle/>
            <a:p>
              <a:endParaRPr/>
            </a:p>
          </p:txBody>
        </p:sp>
        <p:sp>
          <p:nvSpPr>
            <p:cNvPr id="11621" name="object 11621"/>
            <p:cNvSpPr/>
            <p:nvPr/>
          </p:nvSpPr>
          <p:spPr>
            <a:xfrm>
              <a:off x="6083706" y="8705710"/>
              <a:ext cx="17780" cy="33020"/>
            </a:xfrm>
            <a:custGeom>
              <a:avLst/>
              <a:gdLst/>
              <a:ahLst/>
              <a:cxnLst/>
              <a:rect l="l" t="t" r="r" b="b"/>
              <a:pathLst>
                <a:path w="17779" h="33020">
                  <a:moveTo>
                    <a:pt x="7505" y="12"/>
                  </a:moveTo>
                  <a:lnTo>
                    <a:pt x="0" y="0"/>
                  </a:lnTo>
                  <a:lnTo>
                    <a:pt x="9651" y="31686"/>
                  </a:lnTo>
                  <a:lnTo>
                    <a:pt x="15125" y="32499"/>
                  </a:lnTo>
                  <a:lnTo>
                    <a:pt x="17665" y="32486"/>
                  </a:lnTo>
                  <a:lnTo>
                    <a:pt x="7505" y="12"/>
                  </a:lnTo>
                  <a:close/>
                </a:path>
              </a:pathLst>
            </a:custGeom>
            <a:solidFill>
              <a:srgbClr val="FFEF63"/>
            </a:solidFill>
          </p:spPr>
          <p:txBody>
            <a:bodyPr wrap="square" lIns="0" tIns="0" rIns="0" bIns="0" rtlCol="0"/>
            <a:lstStyle/>
            <a:p>
              <a:endParaRPr/>
            </a:p>
          </p:txBody>
        </p:sp>
        <p:sp>
          <p:nvSpPr>
            <p:cNvPr id="11622" name="object 11622"/>
            <p:cNvSpPr/>
            <p:nvPr/>
          </p:nvSpPr>
          <p:spPr>
            <a:xfrm>
              <a:off x="6093358" y="8737396"/>
              <a:ext cx="8255" cy="1270"/>
            </a:xfrm>
            <a:custGeom>
              <a:avLst/>
              <a:gdLst/>
              <a:ahLst/>
              <a:cxnLst/>
              <a:rect l="l" t="t" r="r" b="b"/>
              <a:pathLst>
                <a:path w="8254" h="1270">
                  <a:moveTo>
                    <a:pt x="0" y="0"/>
                  </a:moveTo>
                  <a:lnTo>
                    <a:pt x="8013" y="800"/>
                  </a:lnTo>
                </a:path>
              </a:pathLst>
            </a:custGeom>
            <a:ln w="25400">
              <a:solidFill>
                <a:srgbClr val="FFEB54"/>
              </a:solidFill>
            </a:ln>
          </p:spPr>
          <p:txBody>
            <a:bodyPr wrap="square" lIns="0" tIns="0" rIns="0" bIns="0" rtlCol="0"/>
            <a:lstStyle/>
            <a:p>
              <a:endParaRPr/>
            </a:p>
          </p:txBody>
        </p:sp>
        <p:sp>
          <p:nvSpPr>
            <p:cNvPr id="11623" name="object 11623"/>
            <p:cNvSpPr/>
            <p:nvPr/>
          </p:nvSpPr>
          <p:spPr>
            <a:xfrm>
              <a:off x="6091212" y="8705723"/>
              <a:ext cx="10160" cy="33020"/>
            </a:xfrm>
            <a:custGeom>
              <a:avLst/>
              <a:gdLst/>
              <a:ahLst/>
              <a:cxnLst/>
              <a:rect l="l" t="t" r="r" b="b"/>
              <a:pathLst>
                <a:path w="10160" h="33020">
                  <a:moveTo>
                    <a:pt x="10160" y="32473"/>
                  </a:moveTo>
                  <a:lnTo>
                    <a:pt x="7702" y="24608"/>
                  </a:lnTo>
                  <a:lnTo>
                    <a:pt x="5189" y="16556"/>
                  </a:lnTo>
                  <a:lnTo>
                    <a:pt x="2621" y="8344"/>
                  </a:lnTo>
                  <a:lnTo>
                    <a:pt x="0" y="0"/>
                  </a:lnTo>
                </a:path>
              </a:pathLst>
            </a:custGeom>
            <a:ln w="25400">
              <a:solidFill>
                <a:srgbClr val="FFEE64"/>
              </a:solidFill>
            </a:ln>
          </p:spPr>
          <p:txBody>
            <a:bodyPr wrap="square" lIns="0" tIns="0" rIns="0" bIns="0" rtlCol="0"/>
            <a:lstStyle/>
            <a:p>
              <a:endParaRPr/>
            </a:p>
          </p:txBody>
        </p:sp>
        <p:sp>
          <p:nvSpPr>
            <p:cNvPr id="11624" name="object 11624"/>
            <p:cNvSpPr/>
            <p:nvPr/>
          </p:nvSpPr>
          <p:spPr>
            <a:xfrm>
              <a:off x="6083706" y="8693010"/>
              <a:ext cx="7620" cy="26034"/>
            </a:xfrm>
            <a:custGeom>
              <a:avLst/>
              <a:gdLst/>
              <a:ahLst/>
              <a:cxnLst/>
              <a:rect l="l" t="t" r="r" b="b"/>
              <a:pathLst>
                <a:path w="7620" h="26034">
                  <a:moveTo>
                    <a:pt x="7505" y="0"/>
                  </a:moveTo>
                  <a:lnTo>
                    <a:pt x="0" y="0"/>
                  </a:lnTo>
                  <a:lnTo>
                    <a:pt x="0" y="25412"/>
                  </a:lnTo>
                  <a:lnTo>
                    <a:pt x="7505" y="25412"/>
                  </a:lnTo>
                  <a:lnTo>
                    <a:pt x="7505" y="0"/>
                  </a:lnTo>
                  <a:close/>
                </a:path>
              </a:pathLst>
            </a:custGeom>
            <a:solidFill>
              <a:srgbClr val="FFF273"/>
            </a:solidFill>
          </p:spPr>
          <p:txBody>
            <a:bodyPr wrap="square" lIns="0" tIns="0" rIns="0" bIns="0" rtlCol="0"/>
            <a:lstStyle/>
            <a:p>
              <a:endParaRPr/>
            </a:p>
          </p:txBody>
        </p:sp>
        <p:sp>
          <p:nvSpPr>
            <p:cNvPr id="11625" name="object 11625"/>
            <p:cNvSpPr/>
            <p:nvPr/>
          </p:nvSpPr>
          <p:spPr>
            <a:xfrm>
              <a:off x="6083706" y="8705710"/>
              <a:ext cx="10160" cy="31750"/>
            </a:xfrm>
            <a:custGeom>
              <a:avLst/>
              <a:gdLst/>
              <a:ahLst/>
              <a:cxnLst/>
              <a:rect l="l" t="t" r="r" b="b"/>
              <a:pathLst>
                <a:path w="10160" h="31750">
                  <a:moveTo>
                    <a:pt x="0" y="0"/>
                  </a:moveTo>
                  <a:lnTo>
                    <a:pt x="2440" y="8031"/>
                  </a:lnTo>
                  <a:lnTo>
                    <a:pt x="4864" y="16000"/>
                  </a:lnTo>
                  <a:lnTo>
                    <a:pt x="7268" y="23890"/>
                  </a:lnTo>
                  <a:lnTo>
                    <a:pt x="9651" y="31686"/>
                  </a:lnTo>
                </a:path>
              </a:pathLst>
            </a:custGeom>
            <a:ln w="25400">
              <a:solidFill>
                <a:srgbClr val="FFEF63"/>
              </a:solidFill>
            </a:ln>
          </p:spPr>
          <p:txBody>
            <a:bodyPr wrap="square" lIns="0" tIns="0" rIns="0" bIns="0" rtlCol="0"/>
            <a:lstStyle/>
            <a:p>
              <a:endParaRPr/>
            </a:p>
          </p:txBody>
        </p:sp>
        <p:sp>
          <p:nvSpPr>
            <p:cNvPr id="11626" name="object 11626"/>
            <p:cNvSpPr/>
            <p:nvPr/>
          </p:nvSpPr>
          <p:spPr>
            <a:xfrm>
              <a:off x="6110617" y="8766975"/>
              <a:ext cx="15240" cy="5715"/>
            </a:xfrm>
            <a:custGeom>
              <a:avLst/>
              <a:gdLst/>
              <a:ahLst/>
              <a:cxnLst/>
              <a:rect l="l" t="t" r="r" b="b"/>
              <a:pathLst>
                <a:path w="15239" h="5715">
                  <a:moveTo>
                    <a:pt x="13474" y="0"/>
                  </a:moveTo>
                  <a:lnTo>
                    <a:pt x="9080" y="139"/>
                  </a:lnTo>
                  <a:lnTo>
                    <a:pt x="0" y="292"/>
                  </a:lnTo>
                  <a:lnTo>
                    <a:pt x="1727" y="5524"/>
                  </a:lnTo>
                  <a:lnTo>
                    <a:pt x="6184" y="5448"/>
                  </a:lnTo>
                  <a:lnTo>
                    <a:pt x="14859" y="5194"/>
                  </a:lnTo>
                  <a:lnTo>
                    <a:pt x="14325" y="3454"/>
                  </a:lnTo>
                  <a:lnTo>
                    <a:pt x="14008" y="1778"/>
                  </a:lnTo>
                  <a:lnTo>
                    <a:pt x="13474" y="0"/>
                  </a:lnTo>
                  <a:close/>
                </a:path>
              </a:pathLst>
            </a:custGeom>
            <a:solidFill>
              <a:srgbClr val="FFDB31"/>
            </a:solidFill>
          </p:spPr>
          <p:txBody>
            <a:bodyPr wrap="square" lIns="0" tIns="0" rIns="0" bIns="0" rtlCol="0"/>
            <a:lstStyle/>
            <a:p>
              <a:endParaRPr/>
            </a:p>
          </p:txBody>
        </p:sp>
        <p:sp>
          <p:nvSpPr>
            <p:cNvPr id="11627" name="object 11627"/>
            <p:cNvSpPr/>
            <p:nvPr/>
          </p:nvSpPr>
          <p:spPr>
            <a:xfrm>
              <a:off x="6110617" y="8767267"/>
              <a:ext cx="1905" cy="5715"/>
            </a:xfrm>
            <a:custGeom>
              <a:avLst/>
              <a:gdLst/>
              <a:ahLst/>
              <a:cxnLst/>
              <a:rect l="l" t="t" r="r" b="b"/>
              <a:pathLst>
                <a:path w="1904" h="5715">
                  <a:moveTo>
                    <a:pt x="1727" y="5232"/>
                  </a:moveTo>
                  <a:lnTo>
                    <a:pt x="0" y="0"/>
                  </a:lnTo>
                </a:path>
              </a:pathLst>
            </a:custGeom>
            <a:ln w="25399">
              <a:solidFill>
                <a:srgbClr val="FFDE38"/>
              </a:solidFill>
            </a:ln>
          </p:spPr>
          <p:txBody>
            <a:bodyPr wrap="square" lIns="0" tIns="0" rIns="0" bIns="0" rtlCol="0"/>
            <a:lstStyle/>
            <a:p>
              <a:endParaRPr/>
            </a:p>
          </p:txBody>
        </p:sp>
        <p:sp>
          <p:nvSpPr>
            <p:cNvPr id="11628" name="object 11628"/>
            <p:cNvSpPr/>
            <p:nvPr/>
          </p:nvSpPr>
          <p:spPr>
            <a:xfrm>
              <a:off x="6110617" y="8766975"/>
              <a:ext cx="13970" cy="635"/>
            </a:xfrm>
            <a:custGeom>
              <a:avLst/>
              <a:gdLst/>
              <a:ahLst/>
              <a:cxnLst/>
              <a:rect l="l" t="t" r="r" b="b"/>
              <a:pathLst>
                <a:path w="13970" h="634">
                  <a:moveTo>
                    <a:pt x="0" y="292"/>
                  </a:moveTo>
                  <a:lnTo>
                    <a:pt x="4584" y="228"/>
                  </a:lnTo>
                  <a:lnTo>
                    <a:pt x="9080" y="139"/>
                  </a:lnTo>
                  <a:lnTo>
                    <a:pt x="13474" y="0"/>
                  </a:lnTo>
                </a:path>
              </a:pathLst>
            </a:custGeom>
            <a:ln w="25400">
              <a:solidFill>
                <a:srgbClr val="FFDC31"/>
              </a:solidFill>
            </a:ln>
          </p:spPr>
          <p:txBody>
            <a:bodyPr wrap="square" lIns="0" tIns="0" rIns="0" bIns="0" rtlCol="0"/>
            <a:lstStyle/>
            <a:p>
              <a:endParaRPr/>
            </a:p>
          </p:txBody>
        </p:sp>
        <p:sp>
          <p:nvSpPr>
            <p:cNvPr id="11629" name="object 11629"/>
            <p:cNvSpPr/>
            <p:nvPr/>
          </p:nvSpPr>
          <p:spPr>
            <a:xfrm>
              <a:off x="6124092" y="8766975"/>
              <a:ext cx="1905" cy="5715"/>
            </a:xfrm>
            <a:custGeom>
              <a:avLst/>
              <a:gdLst/>
              <a:ahLst/>
              <a:cxnLst/>
              <a:rect l="l" t="t" r="r" b="b"/>
              <a:pathLst>
                <a:path w="1904" h="5715">
                  <a:moveTo>
                    <a:pt x="0" y="0"/>
                  </a:moveTo>
                  <a:lnTo>
                    <a:pt x="1384" y="5194"/>
                  </a:lnTo>
                </a:path>
              </a:pathLst>
            </a:custGeom>
            <a:ln w="25400">
              <a:solidFill>
                <a:srgbClr val="FFD92A"/>
              </a:solidFill>
            </a:ln>
          </p:spPr>
          <p:txBody>
            <a:bodyPr wrap="square" lIns="0" tIns="0" rIns="0" bIns="0" rtlCol="0"/>
            <a:lstStyle/>
            <a:p>
              <a:endParaRPr/>
            </a:p>
          </p:txBody>
        </p:sp>
        <p:sp>
          <p:nvSpPr>
            <p:cNvPr id="11630" name="object 11630"/>
            <p:cNvSpPr/>
            <p:nvPr/>
          </p:nvSpPr>
          <p:spPr>
            <a:xfrm>
              <a:off x="6112344" y="8772169"/>
              <a:ext cx="13335" cy="635"/>
            </a:xfrm>
            <a:custGeom>
              <a:avLst/>
              <a:gdLst/>
              <a:ahLst/>
              <a:cxnLst/>
              <a:rect l="l" t="t" r="r" b="b"/>
              <a:pathLst>
                <a:path w="13335" h="634">
                  <a:moveTo>
                    <a:pt x="13131" y="0"/>
                  </a:moveTo>
                  <a:lnTo>
                    <a:pt x="8826" y="139"/>
                  </a:lnTo>
                  <a:lnTo>
                    <a:pt x="4457" y="254"/>
                  </a:lnTo>
                  <a:lnTo>
                    <a:pt x="0" y="330"/>
                  </a:lnTo>
                </a:path>
              </a:pathLst>
            </a:custGeom>
            <a:ln w="25400">
              <a:solidFill>
                <a:srgbClr val="FFDA30"/>
              </a:solidFill>
            </a:ln>
          </p:spPr>
          <p:txBody>
            <a:bodyPr wrap="square" lIns="0" tIns="0" rIns="0" bIns="0" rtlCol="0"/>
            <a:lstStyle/>
            <a:p>
              <a:endParaRPr/>
            </a:p>
          </p:txBody>
        </p:sp>
        <p:sp>
          <p:nvSpPr>
            <p:cNvPr id="11631" name="object 11631"/>
            <p:cNvSpPr/>
            <p:nvPr/>
          </p:nvSpPr>
          <p:spPr>
            <a:xfrm>
              <a:off x="6124092" y="8766429"/>
              <a:ext cx="14604" cy="6350"/>
            </a:xfrm>
            <a:custGeom>
              <a:avLst/>
              <a:gdLst/>
              <a:ahLst/>
              <a:cxnLst/>
              <a:rect l="l" t="t" r="r" b="b"/>
              <a:pathLst>
                <a:path w="14604" h="6350">
                  <a:moveTo>
                    <a:pt x="12941" y="0"/>
                  </a:moveTo>
                  <a:lnTo>
                    <a:pt x="8712" y="228"/>
                  </a:lnTo>
                  <a:lnTo>
                    <a:pt x="0" y="546"/>
                  </a:lnTo>
                  <a:lnTo>
                    <a:pt x="533" y="2324"/>
                  </a:lnTo>
                  <a:lnTo>
                    <a:pt x="850" y="4000"/>
                  </a:lnTo>
                  <a:lnTo>
                    <a:pt x="1384" y="5740"/>
                  </a:lnTo>
                  <a:lnTo>
                    <a:pt x="5676" y="5575"/>
                  </a:lnTo>
                  <a:lnTo>
                    <a:pt x="9880" y="5372"/>
                  </a:lnTo>
                  <a:lnTo>
                    <a:pt x="14020" y="5143"/>
                  </a:lnTo>
                  <a:lnTo>
                    <a:pt x="13576" y="3441"/>
                  </a:lnTo>
                  <a:lnTo>
                    <a:pt x="13322" y="1739"/>
                  </a:lnTo>
                  <a:lnTo>
                    <a:pt x="12941" y="0"/>
                  </a:lnTo>
                  <a:close/>
                </a:path>
              </a:pathLst>
            </a:custGeom>
            <a:solidFill>
              <a:srgbClr val="FFD621"/>
            </a:solidFill>
          </p:spPr>
          <p:txBody>
            <a:bodyPr wrap="square" lIns="0" tIns="0" rIns="0" bIns="0" rtlCol="0"/>
            <a:lstStyle/>
            <a:p>
              <a:endParaRPr/>
            </a:p>
          </p:txBody>
        </p:sp>
        <p:sp>
          <p:nvSpPr>
            <p:cNvPr id="11632" name="object 11632"/>
            <p:cNvSpPr/>
            <p:nvPr/>
          </p:nvSpPr>
          <p:spPr>
            <a:xfrm>
              <a:off x="6124092" y="8766975"/>
              <a:ext cx="1905" cy="5715"/>
            </a:xfrm>
            <a:custGeom>
              <a:avLst/>
              <a:gdLst/>
              <a:ahLst/>
              <a:cxnLst/>
              <a:rect l="l" t="t" r="r" b="b"/>
              <a:pathLst>
                <a:path w="1904" h="5715">
                  <a:moveTo>
                    <a:pt x="1384" y="5194"/>
                  </a:moveTo>
                  <a:lnTo>
                    <a:pt x="0" y="0"/>
                  </a:lnTo>
                </a:path>
              </a:pathLst>
            </a:custGeom>
            <a:ln w="25400">
              <a:solidFill>
                <a:srgbClr val="FFD92A"/>
              </a:solidFill>
            </a:ln>
          </p:spPr>
          <p:txBody>
            <a:bodyPr wrap="square" lIns="0" tIns="0" rIns="0" bIns="0" rtlCol="0"/>
            <a:lstStyle/>
            <a:p>
              <a:endParaRPr/>
            </a:p>
          </p:txBody>
        </p:sp>
        <p:sp>
          <p:nvSpPr>
            <p:cNvPr id="11633" name="object 11633"/>
            <p:cNvSpPr/>
            <p:nvPr/>
          </p:nvSpPr>
          <p:spPr>
            <a:xfrm>
              <a:off x="6124092" y="8766429"/>
              <a:ext cx="13335" cy="635"/>
            </a:xfrm>
            <a:custGeom>
              <a:avLst/>
              <a:gdLst/>
              <a:ahLst/>
              <a:cxnLst/>
              <a:rect l="l" t="t" r="r" b="b"/>
              <a:pathLst>
                <a:path w="13335" h="634">
                  <a:moveTo>
                    <a:pt x="0" y="546"/>
                  </a:moveTo>
                  <a:lnTo>
                    <a:pt x="4406" y="393"/>
                  </a:lnTo>
                  <a:lnTo>
                    <a:pt x="8712" y="228"/>
                  </a:lnTo>
                  <a:lnTo>
                    <a:pt x="12941" y="0"/>
                  </a:lnTo>
                </a:path>
              </a:pathLst>
            </a:custGeom>
            <a:ln w="25399">
              <a:solidFill>
                <a:srgbClr val="FFD722"/>
              </a:solidFill>
            </a:ln>
          </p:spPr>
          <p:txBody>
            <a:bodyPr wrap="square" lIns="0" tIns="0" rIns="0" bIns="0" rtlCol="0"/>
            <a:lstStyle/>
            <a:p>
              <a:endParaRPr/>
            </a:p>
          </p:txBody>
        </p:sp>
        <p:sp>
          <p:nvSpPr>
            <p:cNvPr id="11634" name="object 11634"/>
            <p:cNvSpPr/>
            <p:nvPr/>
          </p:nvSpPr>
          <p:spPr>
            <a:xfrm>
              <a:off x="6137033" y="8766429"/>
              <a:ext cx="1270" cy="5715"/>
            </a:xfrm>
            <a:custGeom>
              <a:avLst/>
              <a:gdLst/>
              <a:ahLst/>
              <a:cxnLst/>
              <a:rect l="l" t="t" r="r" b="b"/>
              <a:pathLst>
                <a:path w="1270" h="5715">
                  <a:moveTo>
                    <a:pt x="0" y="0"/>
                  </a:moveTo>
                  <a:lnTo>
                    <a:pt x="1079" y="5143"/>
                  </a:lnTo>
                </a:path>
              </a:pathLst>
            </a:custGeom>
            <a:ln w="25400">
              <a:solidFill>
                <a:srgbClr val="FFD419"/>
              </a:solidFill>
            </a:ln>
          </p:spPr>
          <p:txBody>
            <a:bodyPr wrap="square" lIns="0" tIns="0" rIns="0" bIns="0" rtlCol="0"/>
            <a:lstStyle/>
            <a:p>
              <a:endParaRPr/>
            </a:p>
          </p:txBody>
        </p:sp>
        <p:sp>
          <p:nvSpPr>
            <p:cNvPr id="11635" name="object 11635"/>
            <p:cNvSpPr/>
            <p:nvPr/>
          </p:nvSpPr>
          <p:spPr>
            <a:xfrm>
              <a:off x="6125476" y="8771572"/>
              <a:ext cx="12700" cy="635"/>
            </a:xfrm>
            <a:custGeom>
              <a:avLst/>
              <a:gdLst/>
              <a:ahLst/>
              <a:cxnLst/>
              <a:rect l="l" t="t" r="r" b="b"/>
              <a:pathLst>
                <a:path w="12700" h="634">
                  <a:moveTo>
                    <a:pt x="12636" y="0"/>
                  </a:moveTo>
                  <a:lnTo>
                    <a:pt x="0" y="596"/>
                  </a:lnTo>
                </a:path>
              </a:pathLst>
            </a:custGeom>
            <a:ln w="25400">
              <a:solidFill>
                <a:srgbClr val="FFD621"/>
              </a:solidFill>
            </a:ln>
          </p:spPr>
          <p:txBody>
            <a:bodyPr wrap="square" lIns="0" tIns="0" rIns="0" bIns="0" rtlCol="0"/>
            <a:lstStyle/>
            <a:p>
              <a:endParaRPr/>
            </a:p>
          </p:txBody>
        </p:sp>
        <p:sp>
          <p:nvSpPr>
            <p:cNvPr id="11636" name="object 11636"/>
            <p:cNvSpPr/>
            <p:nvPr/>
          </p:nvSpPr>
          <p:spPr>
            <a:xfrm>
              <a:off x="6137033" y="8765641"/>
              <a:ext cx="13335" cy="6350"/>
            </a:xfrm>
            <a:custGeom>
              <a:avLst/>
              <a:gdLst/>
              <a:ahLst/>
              <a:cxnLst/>
              <a:rect l="l" t="t" r="r" b="b"/>
              <a:pathLst>
                <a:path w="13335" h="6350">
                  <a:moveTo>
                    <a:pt x="12395" y="0"/>
                  </a:moveTo>
                  <a:lnTo>
                    <a:pt x="8343" y="304"/>
                  </a:lnTo>
                  <a:lnTo>
                    <a:pt x="4216" y="558"/>
                  </a:lnTo>
                  <a:lnTo>
                    <a:pt x="0" y="787"/>
                  </a:lnTo>
                  <a:lnTo>
                    <a:pt x="381" y="2527"/>
                  </a:lnTo>
                  <a:lnTo>
                    <a:pt x="635" y="4229"/>
                  </a:lnTo>
                  <a:lnTo>
                    <a:pt x="1079" y="5930"/>
                  </a:lnTo>
                  <a:lnTo>
                    <a:pt x="5219" y="5689"/>
                  </a:lnTo>
                  <a:lnTo>
                    <a:pt x="9283" y="5410"/>
                  </a:lnTo>
                  <a:lnTo>
                    <a:pt x="13271" y="5080"/>
                  </a:lnTo>
                  <a:lnTo>
                    <a:pt x="12903" y="3416"/>
                  </a:lnTo>
                  <a:lnTo>
                    <a:pt x="12395" y="0"/>
                  </a:lnTo>
                  <a:close/>
                </a:path>
              </a:pathLst>
            </a:custGeom>
            <a:solidFill>
              <a:srgbClr val="FFD211"/>
            </a:solidFill>
          </p:spPr>
          <p:txBody>
            <a:bodyPr wrap="square" lIns="0" tIns="0" rIns="0" bIns="0" rtlCol="0"/>
            <a:lstStyle/>
            <a:p>
              <a:endParaRPr/>
            </a:p>
          </p:txBody>
        </p:sp>
        <p:sp>
          <p:nvSpPr>
            <p:cNvPr id="11637" name="object 11637"/>
            <p:cNvSpPr/>
            <p:nvPr/>
          </p:nvSpPr>
          <p:spPr>
            <a:xfrm>
              <a:off x="6137033" y="8766429"/>
              <a:ext cx="1270" cy="5715"/>
            </a:xfrm>
            <a:custGeom>
              <a:avLst/>
              <a:gdLst/>
              <a:ahLst/>
              <a:cxnLst/>
              <a:rect l="l" t="t" r="r" b="b"/>
              <a:pathLst>
                <a:path w="1270" h="5715">
                  <a:moveTo>
                    <a:pt x="1079" y="5143"/>
                  </a:moveTo>
                  <a:lnTo>
                    <a:pt x="0" y="0"/>
                  </a:lnTo>
                </a:path>
              </a:pathLst>
            </a:custGeom>
            <a:ln w="25400">
              <a:solidFill>
                <a:srgbClr val="FFD419"/>
              </a:solidFill>
            </a:ln>
          </p:spPr>
          <p:txBody>
            <a:bodyPr wrap="square" lIns="0" tIns="0" rIns="0" bIns="0" rtlCol="0"/>
            <a:lstStyle/>
            <a:p>
              <a:endParaRPr/>
            </a:p>
          </p:txBody>
        </p:sp>
        <p:sp>
          <p:nvSpPr>
            <p:cNvPr id="11638" name="object 11638"/>
            <p:cNvSpPr/>
            <p:nvPr/>
          </p:nvSpPr>
          <p:spPr>
            <a:xfrm>
              <a:off x="6137033" y="8765641"/>
              <a:ext cx="12700" cy="1270"/>
            </a:xfrm>
            <a:custGeom>
              <a:avLst/>
              <a:gdLst/>
              <a:ahLst/>
              <a:cxnLst/>
              <a:rect l="l" t="t" r="r" b="b"/>
              <a:pathLst>
                <a:path w="12700" h="1270">
                  <a:moveTo>
                    <a:pt x="0" y="787"/>
                  </a:moveTo>
                  <a:lnTo>
                    <a:pt x="12395" y="0"/>
                  </a:lnTo>
                </a:path>
              </a:pathLst>
            </a:custGeom>
            <a:ln w="25400">
              <a:solidFill>
                <a:srgbClr val="FFD311"/>
              </a:solidFill>
            </a:ln>
          </p:spPr>
          <p:txBody>
            <a:bodyPr wrap="square" lIns="0" tIns="0" rIns="0" bIns="0" rtlCol="0"/>
            <a:lstStyle/>
            <a:p>
              <a:endParaRPr/>
            </a:p>
          </p:txBody>
        </p:sp>
        <p:sp>
          <p:nvSpPr>
            <p:cNvPr id="11639" name="object 11639"/>
            <p:cNvSpPr/>
            <p:nvPr/>
          </p:nvSpPr>
          <p:spPr>
            <a:xfrm>
              <a:off x="6149429" y="8765641"/>
              <a:ext cx="1270" cy="5080"/>
            </a:xfrm>
            <a:custGeom>
              <a:avLst/>
              <a:gdLst/>
              <a:ahLst/>
              <a:cxnLst/>
              <a:rect l="l" t="t" r="r" b="b"/>
              <a:pathLst>
                <a:path w="1270" h="5079">
                  <a:moveTo>
                    <a:pt x="0" y="0"/>
                  </a:moveTo>
                  <a:lnTo>
                    <a:pt x="876" y="5080"/>
                  </a:lnTo>
                </a:path>
              </a:pathLst>
            </a:custGeom>
            <a:ln w="25400">
              <a:solidFill>
                <a:srgbClr val="FFD009"/>
              </a:solidFill>
            </a:ln>
          </p:spPr>
          <p:txBody>
            <a:bodyPr wrap="square" lIns="0" tIns="0" rIns="0" bIns="0" rtlCol="0"/>
            <a:lstStyle/>
            <a:p>
              <a:endParaRPr/>
            </a:p>
          </p:txBody>
        </p:sp>
        <p:sp>
          <p:nvSpPr>
            <p:cNvPr id="11640" name="object 11640"/>
            <p:cNvSpPr/>
            <p:nvPr/>
          </p:nvSpPr>
          <p:spPr>
            <a:xfrm>
              <a:off x="6138113" y="8770721"/>
              <a:ext cx="12700" cy="1270"/>
            </a:xfrm>
            <a:custGeom>
              <a:avLst/>
              <a:gdLst/>
              <a:ahLst/>
              <a:cxnLst/>
              <a:rect l="l" t="t" r="r" b="b"/>
              <a:pathLst>
                <a:path w="12700" h="1270">
                  <a:moveTo>
                    <a:pt x="12192" y="0"/>
                  </a:moveTo>
                  <a:lnTo>
                    <a:pt x="0" y="850"/>
                  </a:lnTo>
                </a:path>
              </a:pathLst>
            </a:custGeom>
            <a:ln w="25400">
              <a:solidFill>
                <a:srgbClr val="FFD110"/>
              </a:solidFill>
            </a:ln>
          </p:spPr>
          <p:txBody>
            <a:bodyPr wrap="square" lIns="0" tIns="0" rIns="0" bIns="0" rtlCol="0"/>
            <a:lstStyle/>
            <a:p>
              <a:endParaRPr/>
            </a:p>
          </p:txBody>
        </p:sp>
        <p:sp>
          <p:nvSpPr>
            <p:cNvPr id="11641" name="object 11641"/>
            <p:cNvSpPr/>
            <p:nvPr/>
          </p:nvSpPr>
          <p:spPr>
            <a:xfrm>
              <a:off x="6149429" y="8764625"/>
              <a:ext cx="12700" cy="6350"/>
            </a:xfrm>
            <a:custGeom>
              <a:avLst/>
              <a:gdLst/>
              <a:ahLst/>
              <a:cxnLst/>
              <a:rect l="l" t="t" r="r" b="b"/>
              <a:pathLst>
                <a:path w="12700" h="6350">
                  <a:moveTo>
                    <a:pt x="11874" y="0"/>
                  </a:moveTo>
                  <a:lnTo>
                    <a:pt x="8000" y="380"/>
                  </a:lnTo>
                  <a:lnTo>
                    <a:pt x="4038" y="723"/>
                  </a:lnTo>
                  <a:lnTo>
                    <a:pt x="0" y="1015"/>
                  </a:lnTo>
                  <a:lnTo>
                    <a:pt x="508" y="4432"/>
                  </a:lnTo>
                  <a:lnTo>
                    <a:pt x="876" y="6095"/>
                  </a:lnTo>
                  <a:lnTo>
                    <a:pt x="4864" y="5765"/>
                  </a:lnTo>
                  <a:lnTo>
                    <a:pt x="8775" y="5397"/>
                  </a:lnTo>
                  <a:lnTo>
                    <a:pt x="12623" y="4991"/>
                  </a:lnTo>
                  <a:lnTo>
                    <a:pt x="12293" y="3352"/>
                  </a:lnTo>
                  <a:lnTo>
                    <a:pt x="12052" y="1689"/>
                  </a:lnTo>
                  <a:lnTo>
                    <a:pt x="11874" y="0"/>
                  </a:lnTo>
                  <a:close/>
                </a:path>
              </a:pathLst>
            </a:custGeom>
            <a:solidFill>
              <a:srgbClr val="FFCF06"/>
            </a:solidFill>
          </p:spPr>
          <p:txBody>
            <a:bodyPr wrap="square" lIns="0" tIns="0" rIns="0" bIns="0" rtlCol="0"/>
            <a:lstStyle/>
            <a:p>
              <a:endParaRPr/>
            </a:p>
          </p:txBody>
        </p:sp>
        <p:sp>
          <p:nvSpPr>
            <p:cNvPr id="11642" name="object 11642"/>
            <p:cNvSpPr/>
            <p:nvPr/>
          </p:nvSpPr>
          <p:spPr>
            <a:xfrm>
              <a:off x="6149429" y="8765641"/>
              <a:ext cx="1270" cy="5080"/>
            </a:xfrm>
            <a:custGeom>
              <a:avLst/>
              <a:gdLst/>
              <a:ahLst/>
              <a:cxnLst/>
              <a:rect l="l" t="t" r="r" b="b"/>
              <a:pathLst>
                <a:path w="1270" h="5079">
                  <a:moveTo>
                    <a:pt x="876" y="5080"/>
                  </a:moveTo>
                  <a:lnTo>
                    <a:pt x="0" y="0"/>
                  </a:lnTo>
                </a:path>
              </a:pathLst>
            </a:custGeom>
            <a:ln w="25400">
              <a:solidFill>
                <a:srgbClr val="FFD009"/>
              </a:solidFill>
            </a:ln>
          </p:spPr>
          <p:txBody>
            <a:bodyPr wrap="square" lIns="0" tIns="0" rIns="0" bIns="0" rtlCol="0"/>
            <a:lstStyle/>
            <a:p>
              <a:endParaRPr/>
            </a:p>
          </p:txBody>
        </p:sp>
        <p:sp>
          <p:nvSpPr>
            <p:cNvPr id="11643" name="object 11643"/>
            <p:cNvSpPr/>
            <p:nvPr/>
          </p:nvSpPr>
          <p:spPr>
            <a:xfrm>
              <a:off x="6149429" y="8764625"/>
              <a:ext cx="12065" cy="1270"/>
            </a:xfrm>
            <a:custGeom>
              <a:avLst/>
              <a:gdLst/>
              <a:ahLst/>
              <a:cxnLst/>
              <a:rect l="l" t="t" r="r" b="b"/>
              <a:pathLst>
                <a:path w="12064" h="1270">
                  <a:moveTo>
                    <a:pt x="0" y="1015"/>
                  </a:moveTo>
                  <a:lnTo>
                    <a:pt x="11874" y="0"/>
                  </a:lnTo>
                </a:path>
              </a:pathLst>
            </a:custGeom>
            <a:ln w="25399">
              <a:solidFill>
                <a:srgbClr val="FFD006"/>
              </a:solidFill>
            </a:ln>
          </p:spPr>
          <p:txBody>
            <a:bodyPr wrap="square" lIns="0" tIns="0" rIns="0" bIns="0" rtlCol="0"/>
            <a:lstStyle/>
            <a:p>
              <a:endParaRPr/>
            </a:p>
          </p:txBody>
        </p:sp>
        <p:sp>
          <p:nvSpPr>
            <p:cNvPr id="11644" name="object 11644"/>
            <p:cNvSpPr/>
            <p:nvPr/>
          </p:nvSpPr>
          <p:spPr>
            <a:xfrm>
              <a:off x="6161303" y="8764625"/>
              <a:ext cx="1270" cy="5080"/>
            </a:xfrm>
            <a:custGeom>
              <a:avLst/>
              <a:gdLst/>
              <a:ahLst/>
              <a:cxnLst/>
              <a:rect l="l" t="t" r="r" b="b"/>
              <a:pathLst>
                <a:path w="1270" h="5079">
                  <a:moveTo>
                    <a:pt x="0" y="0"/>
                  </a:moveTo>
                  <a:lnTo>
                    <a:pt x="749" y="4991"/>
                  </a:lnTo>
                </a:path>
              </a:pathLst>
            </a:custGeom>
            <a:ln w="25400">
              <a:solidFill>
                <a:srgbClr val="FFCE03"/>
              </a:solidFill>
            </a:ln>
          </p:spPr>
          <p:txBody>
            <a:bodyPr wrap="square" lIns="0" tIns="0" rIns="0" bIns="0" rtlCol="0"/>
            <a:lstStyle/>
            <a:p>
              <a:endParaRPr/>
            </a:p>
          </p:txBody>
        </p:sp>
        <p:sp>
          <p:nvSpPr>
            <p:cNvPr id="11645" name="object 11645"/>
            <p:cNvSpPr/>
            <p:nvPr/>
          </p:nvSpPr>
          <p:spPr>
            <a:xfrm>
              <a:off x="6150305" y="8769616"/>
              <a:ext cx="12065" cy="1270"/>
            </a:xfrm>
            <a:custGeom>
              <a:avLst/>
              <a:gdLst/>
              <a:ahLst/>
              <a:cxnLst/>
              <a:rect l="l" t="t" r="r" b="b"/>
              <a:pathLst>
                <a:path w="12064" h="1270">
                  <a:moveTo>
                    <a:pt x="11747" y="0"/>
                  </a:moveTo>
                  <a:lnTo>
                    <a:pt x="0" y="1104"/>
                  </a:lnTo>
                </a:path>
              </a:pathLst>
            </a:custGeom>
            <a:ln w="25399">
              <a:solidFill>
                <a:srgbClr val="FFCE06"/>
              </a:solidFill>
            </a:ln>
          </p:spPr>
          <p:txBody>
            <a:bodyPr wrap="square" lIns="0" tIns="0" rIns="0" bIns="0" rtlCol="0"/>
            <a:lstStyle/>
            <a:p>
              <a:endParaRPr/>
            </a:p>
          </p:txBody>
        </p:sp>
        <p:sp>
          <p:nvSpPr>
            <p:cNvPr id="11646" name="object 11646"/>
            <p:cNvSpPr/>
            <p:nvPr/>
          </p:nvSpPr>
          <p:spPr>
            <a:xfrm>
              <a:off x="6106109" y="8752801"/>
              <a:ext cx="18415" cy="14604"/>
            </a:xfrm>
            <a:custGeom>
              <a:avLst/>
              <a:gdLst/>
              <a:ahLst/>
              <a:cxnLst/>
              <a:rect l="l" t="t" r="r" b="b"/>
              <a:pathLst>
                <a:path w="18414" h="14604">
                  <a:moveTo>
                    <a:pt x="14605" y="0"/>
                  </a:moveTo>
                  <a:lnTo>
                    <a:pt x="9791" y="253"/>
                  </a:lnTo>
                  <a:lnTo>
                    <a:pt x="4902" y="419"/>
                  </a:lnTo>
                  <a:lnTo>
                    <a:pt x="0" y="457"/>
                  </a:lnTo>
                  <a:lnTo>
                    <a:pt x="4508" y="14465"/>
                  </a:lnTo>
                  <a:lnTo>
                    <a:pt x="13588" y="14312"/>
                  </a:lnTo>
                  <a:lnTo>
                    <a:pt x="17983" y="14173"/>
                  </a:lnTo>
                  <a:lnTo>
                    <a:pt x="16675" y="9639"/>
                  </a:lnTo>
                  <a:lnTo>
                    <a:pt x="15595" y="4902"/>
                  </a:lnTo>
                  <a:lnTo>
                    <a:pt x="14605" y="0"/>
                  </a:lnTo>
                  <a:close/>
                </a:path>
              </a:pathLst>
            </a:custGeom>
            <a:solidFill>
              <a:srgbClr val="FFE037"/>
            </a:solidFill>
          </p:spPr>
          <p:txBody>
            <a:bodyPr wrap="square" lIns="0" tIns="0" rIns="0" bIns="0" rtlCol="0"/>
            <a:lstStyle/>
            <a:p>
              <a:endParaRPr/>
            </a:p>
          </p:txBody>
        </p:sp>
        <p:sp>
          <p:nvSpPr>
            <p:cNvPr id="11647" name="object 11647"/>
            <p:cNvSpPr/>
            <p:nvPr/>
          </p:nvSpPr>
          <p:spPr>
            <a:xfrm>
              <a:off x="6110617" y="8766975"/>
              <a:ext cx="13970" cy="635"/>
            </a:xfrm>
            <a:custGeom>
              <a:avLst/>
              <a:gdLst/>
              <a:ahLst/>
              <a:cxnLst/>
              <a:rect l="l" t="t" r="r" b="b"/>
              <a:pathLst>
                <a:path w="13970" h="634">
                  <a:moveTo>
                    <a:pt x="0" y="292"/>
                  </a:moveTo>
                  <a:lnTo>
                    <a:pt x="4584" y="228"/>
                  </a:lnTo>
                  <a:lnTo>
                    <a:pt x="9080" y="139"/>
                  </a:lnTo>
                  <a:lnTo>
                    <a:pt x="13474" y="0"/>
                  </a:lnTo>
                </a:path>
              </a:pathLst>
            </a:custGeom>
            <a:ln w="25400">
              <a:solidFill>
                <a:srgbClr val="FFDC31"/>
              </a:solidFill>
            </a:ln>
          </p:spPr>
          <p:txBody>
            <a:bodyPr wrap="square" lIns="0" tIns="0" rIns="0" bIns="0" rtlCol="0"/>
            <a:lstStyle/>
            <a:p>
              <a:endParaRPr/>
            </a:p>
          </p:txBody>
        </p:sp>
        <p:sp>
          <p:nvSpPr>
            <p:cNvPr id="11648" name="object 11648"/>
            <p:cNvSpPr/>
            <p:nvPr/>
          </p:nvSpPr>
          <p:spPr>
            <a:xfrm>
              <a:off x="6120714" y="8752801"/>
              <a:ext cx="3810" cy="14604"/>
            </a:xfrm>
            <a:custGeom>
              <a:avLst/>
              <a:gdLst/>
              <a:ahLst/>
              <a:cxnLst/>
              <a:rect l="l" t="t" r="r" b="b"/>
              <a:pathLst>
                <a:path w="3810" h="14604">
                  <a:moveTo>
                    <a:pt x="3378" y="14173"/>
                  </a:moveTo>
                  <a:lnTo>
                    <a:pt x="2070" y="9639"/>
                  </a:lnTo>
                  <a:lnTo>
                    <a:pt x="990" y="4902"/>
                  </a:lnTo>
                  <a:lnTo>
                    <a:pt x="0" y="0"/>
                  </a:lnTo>
                </a:path>
              </a:pathLst>
            </a:custGeom>
            <a:ln w="25400">
              <a:solidFill>
                <a:srgbClr val="FFDE30"/>
              </a:solidFill>
            </a:ln>
          </p:spPr>
          <p:txBody>
            <a:bodyPr wrap="square" lIns="0" tIns="0" rIns="0" bIns="0" rtlCol="0"/>
            <a:lstStyle/>
            <a:p>
              <a:endParaRPr/>
            </a:p>
          </p:txBody>
        </p:sp>
        <p:sp>
          <p:nvSpPr>
            <p:cNvPr id="11649" name="object 11649"/>
            <p:cNvSpPr/>
            <p:nvPr/>
          </p:nvSpPr>
          <p:spPr>
            <a:xfrm>
              <a:off x="6106109" y="8752801"/>
              <a:ext cx="14604" cy="635"/>
            </a:xfrm>
            <a:custGeom>
              <a:avLst/>
              <a:gdLst/>
              <a:ahLst/>
              <a:cxnLst/>
              <a:rect l="l" t="t" r="r" b="b"/>
              <a:pathLst>
                <a:path w="14604" h="634">
                  <a:moveTo>
                    <a:pt x="14605" y="0"/>
                  </a:moveTo>
                  <a:lnTo>
                    <a:pt x="9791" y="253"/>
                  </a:lnTo>
                  <a:lnTo>
                    <a:pt x="4902" y="419"/>
                  </a:lnTo>
                  <a:lnTo>
                    <a:pt x="0" y="457"/>
                  </a:lnTo>
                </a:path>
              </a:pathLst>
            </a:custGeom>
            <a:ln w="25400">
              <a:solidFill>
                <a:srgbClr val="FFE33B"/>
              </a:solidFill>
            </a:ln>
          </p:spPr>
          <p:txBody>
            <a:bodyPr wrap="square" lIns="0" tIns="0" rIns="0" bIns="0" rtlCol="0"/>
            <a:lstStyle/>
            <a:p>
              <a:endParaRPr/>
            </a:p>
          </p:txBody>
        </p:sp>
        <p:sp>
          <p:nvSpPr>
            <p:cNvPr id="11650" name="object 11650"/>
            <p:cNvSpPr/>
            <p:nvPr/>
          </p:nvSpPr>
          <p:spPr>
            <a:xfrm>
              <a:off x="6106109" y="8753259"/>
              <a:ext cx="5080" cy="14604"/>
            </a:xfrm>
            <a:custGeom>
              <a:avLst/>
              <a:gdLst/>
              <a:ahLst/>
              <a:cxnLst/>
              <a:rect l="l" t="t" r="r" b="b"/>
              <a:pathLst>
                <a:path w="5079" h="14604">
                  <a:moveTo>
                    <a:pt x="0" y="0"/>
                  </a:moveTo>
                  <a:lnTo>
                    <a:pt x="1549" y="4864"/>
                  </a:lnTo>
                  <a:lnTo>
                    <a:pt x="3048" y="9525"/>
                  </a:lnTo>
                  <a:lnTo>
                    <a:pt x="4508" y="14008"/>
                  </a:lnTo>
                </a:path>
              </a:pathLst>
            </a:custGeom>
            <a:ln w="25400">
              <a:solidFill>
                <a:srgbClr val="FFE23D"/>
              </a:solidFill>
            </a:ln>
          </p:spPr>
          <p:txBody>
            <a:bodyPr wrap="square" lIns="0" tIns="0" rIns="0" bIns="0" rtlCol="0"/>
            <a:lstStyle/>
            <a:p>
              <a:endParaRPr/>
            </a:p>
          </p:txBody>
        </p:sp>
        <p:sp>
          <p:nvSpPr>
            <p:cNvPr id="11651" name="object 11651"/>
            <p:cNvSpPr/>
            <p:nvPr/>
          </p:nvSpPr>
          <p:spPr>
            <a:xfrm>
              <a:off x="6101372" y="8737676"/>
              <a:ext cx="19685" cy="15875"/>
            </a:xfrm>
            <a:custGeom>
              <a:avLst/>
              <a:gdLst/>
              <a:ahLst/>
              <a:cxnLst/>
              <a:rect l="l" t="t" r="r" b="b"/>
              <a:pathLst>
                <a:path w="19685" h="15875">
                  <a:moveTo>
                    <a:pt x="16535" y="0"/>
                  </a:moveTo>
                  <a:lnTo>
                    <a:pt x="11125" y="304"/>
                  </a:lnTo>
                  <a:lnTo>
                    <a:pt x="5613" y="495"/>
                  </a:lnTo>
                  <a:lnTo>
                    <a:pt x="0" y="520"/>
                  </a:lnTo>
                  <a:lnTo>
                    <a:pt x="4737" y="15582"/>
                  </a:lnTo>
                  <a:lnTo>
                    <a:pt x="9639" y="15544"/>
                  </a:lnTo>
                  <a:lnTo>
                    <a:pt x="14528" y="15379"/>
                  </a:lnTo>
                  <a:lnTo>
                    <a:pt x="19342" y="15125"/>
                  </a:lnTo>
                  <a:lnTo>
                    <a:pt x="18364" y="10236"/>
                  </a:lnTo>
                  <a:lnTo>
                    <a:pt x="16535" y="0"/>
                  </a:lnTo>
                  <a:close/>
                </a:path>
              </a:pathLst>
            </a:custGeom>
            <a:solidFill>
              <a:srgbClr val="FFE544"/>
            </a:solidFill>
          </p:spPr>
          <p:txBody>
            <a:bodyPr wrap="square" lIns="0" tIns="0" rIns="0" bIns="0" rtlCol="0"/>
            <a:lstStyle/>
            <a:p>
              <a:endParaRPr/>
            </a:p>
          </p:txBody>
        </p:sp>
        <p:sp>
          <p:nvSpPr>
            <p:cNvPr id="11652" name="object 11652"/>
            <p:cNvSpPr/>
            <p:nvPr/>
          </p:nvSpPr>
          <p:spPr>
            <a:xfrm>
              <a:off x="6106109" y="8752801"/>
              <a:ext cx="14604" cy="635"/>
            </a:xfrm>
            <a:custGeom>
              <a:avLst/>
              <a:gdLst/>
              <a:ahLst/>
              <a:cxnLst/>
              <a:rect l="l" t="t" r="r" b="b"/>
              <a:pathLst>
                <a:path w="14604" h="634">
                  <a:moveTo>
                    <a:pt x="0" y="457"/>
                  </a:moveTo>
                  <a:lnTo>
                    <a:pt x="4902" y="419"/>
                  </a:lnTo>
                  <a:lnTo>
                    <a:pt x="9791" y="253"/>
                  </a:lnTo>
                  <a:lnTo>
                    <a:pt x="14605" y="0"/>
                  </a:lnTo>
                </a:path>
              </a:pathLst>
            </a:custGeom>
            <a:ln w="25400">
              <a:solidFill>
                <a:srgbClr val="FFE33B"/>
              </a:solidFill>
            </a:ln>
          </p:spPr>
          <p:txBody>
            <a:bodyPr wrap="square" lIns="0" tIns="0" rIns="0" bIns="0" rtlCol="0"/>
            <a:lstStyle/>
            <a:p>
              <a:endParaRPr/>
            </a:p>
          </p:txBody>
        </p:sp>
        <p:sp>
          <p:nvSpPr>
            <p:cNvPr id="11653" name="object 11653"/>
            <p:cNvSpPr/>
            <p:nvPr/>
          </p:nvSpPr>
          <p:spPr>
            <a:xfrm>
              <a:off x="6117907" y="8737676"/>
              <a:ext cx="3175" cy="15240"/>
            </a:xfrm>
            <a:custGeom>
              <a:avLst/>
              <a:gdLst/>
              <a:ahLst/>
              <a:cxnLst/>
              <a:rect l="l" t="t" r="r" b="b"/>
              <a:pathLst>
                <a:path w="3175" h="15240">
                  <a:moveTo>
                    <a:pt x="2806" y="15125"/>
                  </a:moveTo>
                  <a:lnTo>
                    <a:pt x="1828" y="10236"/>
                  </a:lnTo>
                  <a:lnTo>
                    <a:pt x="939" y="5168"/>
                  </a:lnTo>
                  <a:lnTo>
                    <a:pt x="0" y="0"/>
                  </a:lnTo>
                </a:path>
              </a:pathLst>
            </a:custGeom>
            <a:ln w="25400">
              <a:solidFill>
                <a:srgbClr val="FFE43D"/>
              </a:solidFill>
            </a:ln>
          </p:spPr>
          <p:txBody>
            <a:bodyPr wrap="square" lIns="0" tIns="0" rIns="0" bIns="0" rtlCol="0"/>
            <a:lstStyle/>
            <a:p>
              <a:endParaRPr/>
            </a:p>
          </p:txBody>
        </p:sp>
        <p:sp>
          <p:nvSpPr>
            <p:cNvPr id="11654" name="object 11654"/>
            <p:cNvSpPr/>
            <p:nvPr/>
          </p:nvSpPr>
          <p:spPr>
            <a:xfrm>
              <a:off x="6101372" y="8737676"/>
              <a:ext cx="17145" cy="635"/>
            </a:xfrm>
            <a:custGeom>
              <a:avLst/>
              <a:gdLst/>
              <a:ahLst/>
              <a:cxnLst/>
              <a:rect l="l" t="t" r="r" b="b"/>
              <a:pathLst>
                <a:path w="17145" h="634">
                  <a:moveTo>
                    <a:pt x="16535" y="0"/>
                  </a:moveTo>
                  <a:lnTo>
                    <a:pt x="11125" y="304"/>
                  </a:lnTo>
                  <a:lnTo>
                    <a:pt x="5613" y="495"/>
                  </a:lnTo>
                  <a:lnTo>
                    <a:pt x="0" y="520"/>
                  </a:lnTo>
                </a:path>
              </a:pathLst>
            </a:custGeom>
            <a:ln w="25400">
              <a:solidFill>
                <a:srgbClr val="FFE84B"/>
              </a:solidFill>
            </a:ln>
          </p:spPr>
          <p:txBody>
            <a:bodyPr wrap="square" lIns="0" tIns="0" rIns="0" bIns="0" rtlCol="0"/>
            <a:lstStyle/>
            <a:p>
              <a:endParaRPr/>
            </a:p>
          </p:txBody>
        </p:sp>
        <p:sp>
          <p:nvSpPr>
            <p:cNvPr id="11655" name="object 11655"/>
            <p:cNvSpPr/>
            <p:nvPr/>
          </p:nvSpPr>
          <p:spPr>
            <a:xfrm>
              <a:off x="6101372" y="8738197"/>
              <a:ext cx="5080" cy="15240"/>
            </a:xfrm>
            <a:custGeom>
              <a:avLst/>
              <a:gdLst/>
              <a:ahLst/>
              <a:cxnLst/>
              <a:rect l="l" t="t" r="r" b="b"/>
              <a:pathLst>
                <a:path w="5079" h="15240">
                  <a:moveTo>
                    <a:pt x="0" y="0"/>
                  </a:moveTo>
                  <a:lnTo>
                    <a:pt x="1612" y="5181"/>
                  </a:lnTo>
                  <a:lnTo>
                    <a:pt x="3200" y="10210"/>
                  </a:lnTo>
                  <a:lnTo>
                    <a:pt x="4737" y="15062"/>
                  </a:lnTo>
                </a:path>
              </a:pathLst>
            </a:custGeom>
            <a:ln w="25399">
              <a:solidFill>
                <a:srgbClr val="FFE74A"/>
              </a:solidFill>
            </a:ln>
          </p:spPr>
          <p:txBody>
            <a:bodyPr wrap="square" lIns="0" tIns="0" rIns="0" bIns="0" rtlCol="0"/>
            <a:lstStyle/>
            <a:p>
              <a:endParaRPr/>
            </a:p>
          </p:txBody>
        </p:sp>
        <p:sp>
          <p:nvSpPr>
            <p:cNvPr id="11656" name="object 11656"/>
            <p:cNvSpPr/>
            <p:nvPr/>
          </p:nvSpPr>
          <p:spPr>
            <a:xfrm>
              <a:off x="6120714" y="8751862"/>
              <a:ext cx="16510" cy="15240"/>
            </a:xfrm>
            <a:custGeom>
              <a:avLst/>
              <a:gdLst/>
              <a:ahLst/>
              <a:cxnLst/>
              <a:rect l="l" t="t" r="r" b="b"/>
              <a:pathLst>
                <a:path w="16510" h="15240">
                  <a:moveTo>
                    <a:pt x="14223" y="0"/>
                  </a:moveTo>
                  <a:lnTo>
                    <a:pt x="9575" y="368"/>
                  </a:lnTo>
                  <a:lnTo>
                    <a:pt x="4813" y="698"/>
                  </a:lnTo>
                  <a:lnTo>
                    <a:pt x="0" y="939"/>
                  </a:lnTo>
                  <a:lnTo>
                    <a:pt x="990" y="5841"/>
                  </a:lnTo>
                  <a:lnTo>
                    <a:pt x="2070" y="10579"/>
                  </a:lnTo>
                  <a:lnTo>
                    <a:pt x="3378" y="15112"/>
                  </a:lnTo>
                  <a:lnTo>
                    <a:pt x="12090" y="14795"/>
                  </a:lnTo>
                  <a:lnTo>
                    <a:pt x="16319" y="14566"/>
                  </a:lnTo>
                  <a:lnTo>
                    <a:pt x="15316" y="9880"/>
                  </a:lnTo>
                  <a:lnTo>
                    <a:pt x="14693" y="5003"/>
                  </a:lnTo>
                  <a:lnTo>
                    <a:pt x="14223" y="0"/>
                  </a:lnTo>
                  <a:close/>
                </a:path>
              </a:pathLst>
            </a:custGeom>
            <a:solidFill>
              <a:srgbClr val="FFDB26"/>
            </a:solidFill>
          </p:spPr>
          <p:txBody>
            <a:bodyPr wrap="square" lIns="0" tIns="0" rIns="0" bIns="0" rtlCol="0"/>
            <a:lstStyle/>
            <a:p>
              <a:endParaRPr/>
            </a:p>
          </p:txBody>
        </p:sp>
        <p:sp>
          <p:nvSpPr>
            <p:cNvPr id="11657" name="object 11657"/>
            <p:cNvSpPr/>
            <p:nvPr/>
          </p:nvSpPr>
          <p:spPr>
            <a:xfrm>
              <a:off x="6124092" y="8766429"/>
              <a:ext cx="13335" cy="635"/>
            </a:xfrm>
            <a:custGeom>
              <a:avLst/>
              <a:gdLst/>
              <a:ahLst/>
              <a:cxnLst/>
              <a:rect l="l" t="t" r="r" b="b"/>
              <a:pathLst>
                <a:path w="13335" h="634">
                  <a:moveTo>
                    <a:pt x="0" y="546"/>
                  </a:moveTo>
                  <a:lnTo>
                    <a:pt x="4406" y="393"/>
                  </a:lnTo>
                  <a:lnTo>
                    <a:pt x="8712" y="228"/>
                  </a:lnTo>
                  <a:lnTo>
                    <a:pt x="12941" y="0"/>
                  </a:lnTo>
                </a:path>
              </a:pathLst>
            </a:custGeom>
            <a:ln w="25399">
              <a:solidFill>
                <a:srgbClr val="FFD722"/>
              </a:solidFill>
            </a:ln>
          </p:spPr>
          <p:txBody>
            <a:bodyPr wrap="square" lIns="0" tIns="0" rIns="0" bIns="0" rtlCol="0"/>
            <a:lstStyle/>
            <a:p>
              <a:endParaRPr/>
            </a:p>
          </p:txBody>
        </p:sp>
        <p:sp>
          <p:nvSpPr>
            <p:cNvPr id="11658" name="object 11658"/>
            <p:cNvSpPr/>
            <p:nvPr/>
          </p:nvSpPr>
          <p:spPr>
            <a:xfrm>
              <a:off x="6134938" y="8751862"/>
              <a:ext cx="2540" cy="14604"/>
            </a:xfrm>
            <a:custGeom>
              <a:avLst/>
              <a:gdLst/>
              <a:ahLst/>
              <a:cxnLst/>
              <a:rect l="l" t="t" r="r" b="b"/>
              <a:pathLst>
                <a:path w="2539" h="14604">
                  <a:moveTo>
                    <a:pt x="2095" y="14566"/>
                  </a:moveTo>
                  <a:lnTo>
                    <a:pt x="1092" y="9880"/>
                  </a:lnTo>
                  <a:lnTo>
                    <a:pt x="469" y="5003"/>
                  </a:lnTo>
                  <a:lnTo>
                    <a:pt x="0" y="0"/>
                  </a:lnTo>
                </a:path>
              </a:pathLst>
            </a:custGeom>
            <a:ln w="25400">
              <a:solidFill>
                <a:srgbClr val="FFD71D"/>
              </a:solidFill>
            </a:ln>
          </p:spPr>
          <p:txBody>
            <a:bodyPr wrap="square" lIns="0" tIns="0" rIns="0" bIns="0" rtlCol="0"/>
            <a:lstStyle/>
            <a:p>
              <a:endParaRPr/>
            </a:p>
          </p:txBody>
        </p:sp>
        <p:sp>
          <p:nvSpPr>
            <p:cNvPr id="11659" name="object 11659"/>
            <p:cNvSpPr/>
            <p:nvPr/>
          </p:nvSpPr>
          <p:spPr>
            <a:xfrm>
              <a:off x="6120714" y="8751862"/>
              <a:ext cx="14604" cy="1270"/>
            </a:xfrm>
            <a:custGeom>
              <a:avLst/>
              <a:gdLst/>
              <a:ahLst/>
              <a:cxnLst/>
              <a:rect l="l" t="t" r="r" b="b"/>
              <a:pathLst>
                <a:path w="14604" h="1270">
                  <a:moveTo>
                    <a:pt x="14223" y="0"/>
                  </a:moveTo>
                  <a:lnTo>
                    <a:pt x="9575" y="368"/>
                  </a:lnTo>
                  <a:lnTo>
                    <a:pt x="4813" y="698"/>
                  </a:lnTo>
                  <a:lnTo>
                    <a:pt x="0" y="939"/>
                  </a:lnTo>
                </a:path>
              </a:pathLst>
            </a:custGeom>
            <a:ln w="25400">
              <a:solidFill>
                <a:srgbClr val="FFDE2B"/>
              </a:solidFill>
            </a:ln>
          </p:spPr>
          <p:txBody>
            <a:bodyPr wrap="square" lIns="0" tIns="0" rIns="0" bIns="0" rtlCol="0"/>
            <a:lstStyle/>
            <a:p>
              <a:endParaRPr/>
            </a:p>
          </p:txBody>
        </p:sp>
        <p:sp>
          <p:nvSpPr>
            <p:cNvPr id="11660" name="object 11660"/>
            <p:cNvSpPr/>
            <p:nvPr/>
          </p:nvSpPr>
          <p:spPr>
            <a:xfrm>
              <a:off x="6120714" y="8752801"/>
              <a:ext cx="3810" cy="14604"/>
            </a:xfrm>
            <a:custGeom>
              <a:avLst/>
              <a:gdLst/>
              <a:ahLst/>
              <a:cxnLst/>
              <a:rect l="l" t="t" r="r" b="b"/>
              <a:pathLst>
                <a:path w="3810" h="14604">
                  <a:moveTo>
                    <a:pt x="0" y="0"/>
                  </a:moveTo>
                  <a:lnTo>
                    <a:pt x="990" y="4902"/>
                  </a:lnTo>
                  <a:lnTo>
                    <a:pt x="2070" y="9639"/>
                  </a:lnTo>
                  <a:lnTo>
                    <a:pt x="3378" y="14173"/>
                  </a:lnTo>
                </a:path>
              </a:pathLst>
            </a:custGeom>
            <a:ln w="25400">
              <a:solidFill>
                <a:srgbClr val="FFDE30"/>
              </a:solidFill>
            </a:ln>
          </p:spPr>
          <p:txBody>
            <a:bodyPr wrap="square" lIns="0" tIns="0" rIns="0" bIns="0" rtlCol="0"/>
            <a:lstStyle/>
            <a:p>
              <a:endParaRPr/>
            </a:p>
          </p:txBody>
        </p:sp>
        <p:sp>
          <p:nvSpPr>
            <p:cNvPr id="11661" name="object 11661"/>
            <p:cNvSpPr/>
            <p:nvPr/>
          </p:nvSpPr>
          <p:spPr>
            <a:xfrm>
              <a:off x="6117907" y="8736558"/>
              <a:ext cx="17145" cy="16510"/>
            </a:xfrm>
            <a:custGeom>
              <a:avLst/>
              <a:gdLst/>
              <a:ahLst/>
              <a:cxnLst/>
              <a:rect l="l" t="t" r="r" b="b"/>
              <a:pathLst>
                <a:path w="17145" h="16509">
                  <a:moveTo>
                    <a:pt x="15798" y="0"/>
                  </a:moveTo>
                  <a:lnTo>
                    <a:pt x="10680" y="431"/>
                  </a:lnTo>
                  <a:lnTo>
                    <a:pt x="5397" y="825"/>
                  </a:lnTo>
                  <a:lnTo>
                    <a:pt x="0" y="1117"/>
                  </a:lnTo>
                  <a:lnTo>
                    <a:pt x="1828" y="11353"/>
                  </a:lnTo>
                  <a:lnTo>
                    <a:pt x="2806" y="16243"/>
                  </a:lnTo>
                  <a:lnTo>
                    <a:pt x="7619" y="16001"/>
                  </a:lnTo>
                  <a:lnTo>
                    <a:pt x="12382" y="15671"/>
                  </a:lnTo>
                  <a:lnTo>
                    <a:pt x="17030" y="15303"/>
                  </a:lnTo>
                  <a:lnTo>
                    <a:pt x="16548" y="10312"/>
                  </a:lnTo>
                  <a:lnTo>
                    <a:pt x="16217" y="5181"/>
                  </a:lnTo>
                  <a:lnTo>
                    <a:pt x="15798" y="0"/>
                  </a:lnTo>
                  <a:close/>
                </a:path>
              </a:pathLst>
            </a:custGeom>
            <a:solidFill>
              <a:srgbClr val="FFE032"/>
            </a:solidFill>
          </p:spPr>
          <p:txBody>
            <a:bodyPr wrap="square" lIns="0" tIns="0" rIns="0" bIns="0" rtlCol="0"/>
            <a:lstStyle/>
            <a:p>
              <a:endParaRPr/>
            </a:p>
          </p:txBody>
        </p:sp>
        <p:sp>
          <p:nvSpPr>
            <p:cNvPr id="11662" name="object 11662"/>
            <p:cNvSpPr/>
            <p:nvPr/>
          </p:nvSpPr>
          <p:spPr>
            <a:xfrm>
              <a:off x="6120714" y="8751862"/>
              <a:ext cx="14604" cy="1270"/>
            </a:xfrm>
            <a:custGeom>
              <a:avLst/>
              <a:gdLst/>
              <a:ahLst/>
              <a:cxnLst/>
              <a:rect l="l" t="t" r="r" b="b"/>
              <a:pathLst>
                <a:path w="14604" h="1270">
                  <a:moveTo>
                    <a:pt x="0" y="939"/>
                  </a:moveTo>
                  <a:lnTo>
                    <a:pt x="4813" y="698"/>
                  </a:lnTo>
                  <a:lnTo>
                    <a:pt x="9575" y="368"/>
                  </a:lnTo>
                  <a:lnTo>
                    <a:pt x="14223" y="0"/>
                  </a:lnTo>
                </a:path>
              </a:pathLst>
            </a:custGeom>
            <a:ln w="25400">
              <a:solidFill>
                <a:srgbClr val="FFDE2B"/>
              </a:solidFill>
            </a:ln>
          </p:spPr>
          <p:txBody>
            <a:bodyPr wrap="square" lIns="0" tIns="0" rIns="0" bIns="0" rtlCol="0"/>
            <a:lstStyle/>
            <a:p>
              <a:endParaRPr/>
            </a:p>
          </p:txBody>
        </p:sp>
        <p:sp>
          <p:nvSpPr>
            <p:cNvPr id="11663" name="object 11663"/>
            <p:cNvSpPr/>
            <p:nvPr/>
          </p:nvSpPr>
          <p:spPr>
            <a:xfrm>
              <a:off x="6133706" y="8736558"/>
              <a:ext cx="1270" cy="15875"/>
            </a:xfrm>
            <a:custGeom>
              <a:avLst/>
              <a:gdLst/>
              <a:ahLst/>
              <a:cxnLst/>
              <a:rect l="l" t="t" r="r" b="b"/>
              <a:pathLst>
                <a:path w="1270" h="15875">
                  <a:moveTo>
                    <a:pt x="1231" y="15303"/>
                  </a:moveTo>
                  <a:lnTo>
                    <a:pt x="749" y="10312"/>
                  </a:lnTo>
                  <a:lnTo>
                    <a:pt x="419" y="5181"/>
                  </a:lnTo>
                  <a:lnTo>
                    <a:pt x="0" y="0"/>
                  </a:lnTo>
                </a:path>
              </a:pathLst>
            </a:custGeom>
            <a:ln w="25399">
              <a:solidFill>
                <a:srgbClr val="FFDC27"/>
              </a:solidFill>
            </a:ln>
          </p:spPr>
          <p:txBody>
            <a:bodyPr wrap="square" lIns="0" tIns="0" rIns="0" bIns="0" rtlCol="0"/>
            <a:lstStyle/>
            <a:p>
              <a:endParaRPr/>
            </a:p>
          </p:txBody>
        </p:sp>
        <p:sp>
          <p:nvSpPr>
            <p:cNvPr id="11664" name="object 11664"/>
            <p:cNvSpPr/>
            <p:nvPr/>
          </p:nvSpPr>
          <p:spPr>
            <a:xfrm>
              <a:off x="6117907" y="8736558"/>
              <a:ext cx="15875" cy="1270"/>
            </a:xfrm>
            <a:custGeom>
              <a:avLst/>
              <a:gdLst/>
              <a:ahLst/>
              <a:cxnLst/>
              <a:rect l="l" t="t" r="r" b="b"/>
              <a:pathLst>
                <a:path w="15875" h="1270">
                  <a:moveTo>
                    <a:pt x="15798" y="0"/>
                  </a:moveTo>
                  <a:lnTo>
                    <a:pt x="10680" y="431"/>
                  </a:lnTo>
                  <a:lnTo>
                    <a:pt x="5397" y="825"/>
                  </a:lnTo>
                  <a:lnTo>
                    <a:pt x="0" y="1117"/>
                  </a:lnTo>
                </a:path>
              </a:pathLst>
            </a:custGeom>
            <a:ln w="25400">
              <a:solidFill>
                <a:srgbClr val="FFE239"/>
              </a:solidFill>
            </a:ln>
          </p:spPr>
          <p:txBody>
            <a:bodyPr wrap="square" lIns="0" tIns="0" rIns="0" bIns="0" rtlCol="0"/>
            <a:lstStyle/>
            <a:p>
              <a:endParaRPr/>
            </a:p>
          </p:txBody>
        </p:sp>
        <p:sp>
          <p:nvSpPr>
            <p:cNvPr id="11665" name="object 11665"/>
            <p:cNvSpPr/>
            <p:nvPr/>
          </p:nvSpPr>
          <p:spPr>
            <a:xfrm>
              <a:off x="6117907" y="8737676"/>
              <a:ext cx="3175" cy="15240"/>
            </a:xfrm>
            <a:custGeom>
              <a:avLst/>
              <a:gdLst/>
              <a:ahLst/>
              <a:cxnLst/>
              <a:rect l="l" t="t" r="r" b="b"/>
              <a:pathLst>
                <a:path w="3175" h="15240">
                  <a:moveTo>
                    <a:pt x="0" y="0"/>
                  </a:moveTo>
                  <a:lnTo>
                    <a:pt x="939" y="5168"/>
                  </a:lnTo>
                  <a:lnTo>
                    <a:pt x="1828" y="10236"/>
                  </a:lnTo>
                  <a:lnTo>
                    <a:pt x="2806" y="15125"/>
                  </a:lnTo>
                </a:path>
              </a:pathLst>
            </a:custGeom>
            <a:ln w="25400">
              <a:solidFill>
                <a:srgbClr val="FFE43D"/>
              </a:solidFill>
            </a:ln>
          </p:spPr>
          <p:txBody>
            <a:bodyPr wrap="square" lIns="0" tIns="0" rIns="0" bIns="0" rtlCol="0"/>
            <a:lstStyle/>
            <a:p>
              <a:endParaRPr/>
            </a:p>
          </p:txBody>
        </p:sp>
        <p:sp>
          <p:nvSpPr>
            <p:cNvPr id="11666" name="object 11666"/>
            <p:cNvSpPr/>
            <p:nvPr/>
          </p:nvSpPr>
          <p:spPr>
            <a:xfrm>
              <a:off x="6091212" y="8705697"/>
              <a:ext cx="19050" cy="33020"/>
            </a:xfrm>
            <a:custGeom>
              <a:avLst/>
              <a:gdLst/>
              <a:ahLst/>
              <a:cxnLst/>
              <a:rect l="l" t="t" r="r" b="b"/>
              <a:pathLst>
                <a:path w="19050" h="33020">
                  <a:moveTo>
                    <a:pt x="9791" y="0"/>
                  </a:moveTo>
                  <a:lnTo>
                    <a:pt x="0" y="25"/>
                  </a:lnTo>
                  <a:lnTo>
                    <a:pt x="10160" y="32499"/>
                  </a:lnTo>
                  <a:lnTo>
                    <a:pt x="12966" y="32486"/>
                  </a:lnTo>
                  <a:lnTo>
                    <a:pt x="18503" y="32346"/>
                  </a:lnTo>
                  <a:lnTo>
                    <a:pt x="16574" y="24490"/>
                  </a:lnTo>
                  <a:lnTo>
                    <a:pt x="14519" y="16463"/>
                  </a:lnTo>
                  <a:lnTo>
                    <a:pt x="12278" y="8292"/>
                  </a:lnTo>
                  <a:lnTo>
                    <a:pt x="9791" y="0"/>
                  </a:lnTo>
                  <a:close/>
                </a:path>
              </a:pathLst>
            </a:custGeom>
            <a:solidFill>
              <a:srgbClr val="FFED62"/>
            </a:solidFill>
          </p:spPr>
          <p:txBody>
            <a:bodyPr wrap="square" lIns="0" tIns="0" rIns="0" bIns="0" rtlCol="0"/>
            <a:lstStyle/>
            <a:p>
              <a:endParaRPr/>
            </a:p>
          </p:txBody>
        </p:sp>
        <p:sp>
          <p:nvSpPr>
            <p:cNvPr id="11667" name="object 11667"/>
            <p:cNvSpPr/>
            <p:nvPr/>
          </p:nvSpPr>
          <p:spPr>
            <a:xfrm>
              <a:off x="6091212" y="8705723"/>
              <a:ext cx="10160" cy="33020"/>
            </a:xfrm>
            <a:custGeom>
              <a:avLst/>
              <a:gdLst/>
              <a:ahLst/>
              <a:cxnLst/>
              <a:rect l="l" t="t" r="r" b="b"/>
              <a:pathLst>
                <a:path w="10160" h="33020">
                  <a:moveTo>
                    <a:pt x="10160" y="32473"/>
                  </a:moveTo>
                  <a:lnTo>
                    <a:pt x="7702" y="24608"/>
                  </a:lnTo>
                  <a:lnTo>
                    <a:pt x="5189" y="16556"/>
                  </a:lnTo>
                  <a:lnTo>
                    <a:pt x="2621" y="8344"/>
                  </a:lnTo>
                  <a:lnTo>
                    <a:pt x="0" y="0"/>
                  </a:lnTo>
                </a:path>
              </a:pathLst>
            </a:custGeom>
            <a:ln w="25400">
              <a:solidFill>
                <a:srgbClr val="FFEE64"/>
              </a:solidFill>
            </a:ln>
          </p:spPr>
          <p:txBody>
            <a:bodyPr wrap="square" lIns="0" tIns="0" rIns="0" bIns="0" rtlCol="0"/>
            <a:lstStyle/>
            <a:p>
              <a:endParaRPr/>
            </a:p>
          </p:txBody>
        </p:sp>
        <p:sp>
          <p:nvSpPr>
            <p:cNvPr id="11668" name="object 11668"/>
            <p:cNvSpPr/>
            <p:nvPr/>
          </p:nvSpPr>
          <p:spPr>
            <a:xfrm>
              <a:off x="6091212" y="8692997"/>
              <a:ext cx="10160" cy="26034"/>
            </a:xfrm>
            <a:custGeom>
              <a:avLst/>
              <a:gdLst/>
              <a:ahLst/>
              <a:cxnLst/>
              <a:rect l="l" t="t" r="r" b="b"/>
              <a:pathLst>
                <a:path w="10160" h="26034">
                  <a:moveTo>
                    <a:pt x="9791" y="0"/>
                  </a:moveTo>
                  <a:lnTo>
                    <a:pt x="0" y="0"/>
                  </a:lnTo>
                  <a:lnTo>
                    <a:pt x="0" y="25425"/>
                  </a:lnTo>
                  <a:lnTo>
                    <a:pt x="9791" y="25425"/>
                  </a:lnTo>
                  <a:lnTo>
                    <a:pt x="9791" y="0"/>
                  </a:lnTo>
                  <a:close/>
                </a:path>
              </a:pathLst>
            </a:custGeom>
            <a:solidFill>
              <a:srgbClr val="FFF273"/>
            </a:solidFill>
          </p:spPr>
          <p:txBody>
            <a:bodyPr wrap="square" lIns="0" tIns="0" rIns="0" bIns="0" rtlCol="0"/>
            <a:lstStyle/>
            <a:p>
              <a:endParaRPr/>
            </a:p>
          </p:txBody>
        </p:sp>
        <p:sp>
          <p:nvSpPr>
            <p:cNvPr id="11669" name="object 11669"/>
            <p:cNvSpPr/>
            <p:nvPr/>
          </p:nvSpPr>
          <p:spPr>
            <a:xfrm>
              <a:off x="6101003" y="8705697"/>
              <a:ext cx="8890" cy="32384"/>
            </a:xfrm>
            <a:custGeom>
              <a:avLst/>
              <a:gdLst/>
              <a:ahLst/>
              <a:cxnLst/>
              <a:rect l="l" t="t" r="r" b="b"/>
              <a:pathLst>
                <a:path w="8889" h="32384">
                  <a:moveTo>
                    <a:pt x="0" y="0"/>
                  </a:moveTo>
                  <a:lnTo>
                    <a:pt x="2486" y="8292"/>
                  </a:lnTo>
                  <a:lnTo>
                    <a:pt x="4727" y="16463"/>
                  </a:lnTo>
                  <a:lnTo>
                    <a:pt x="6782" y="24490"/>
                  </a:lnTo>
                  <a:lnTo>
                    <a:pt x="8712" y="32346"/>
                  </a:lnTo>
                </a:path>
              </a:pathLst>
            </a:custGeom>
            <a:ln w="25400">
              <a:solidFill>
                <a:srgbClr val="FFED5F"/>
              </a:solidFill>
            </a:ln>
          </p:spPr>
          <p:txBody>
            <a:bodyPr wrap="square" lIns="0" tIns="0" rIns="0" bIns="0" rtlCol="0"/>
            <a:lstStyle/>
            <a:p>
              <a:endParaRPr/>
            </a:p>
          </p:txBody>
        </p:sp>
        <p:sp>
          <p:nvSpPr>
            <p:cNvPr id="11670" name="object 11670"/>
            <p:cNvSpPr/>
            <p:nvPr/>
          </p:nvSpPr>
          <p:spPr>
            <a:xfrm>
              <a:off x="6101372" y="8738044"/>
              <a:ext cx="8890" cy="635"/>
            </a:xfrm>
            <a:custGeom>
              <a:avLst/>
              <a:gdLst/>
              <a:ahLst/>
              <a:cxnLst/>
              <a:rect l="l" t="t" r="r" b="b"/>
              <a:pathLst>
                <a:path w="8889" h="634">
                  <a:moveTo>
                    <a:pt x="8343" y="0"/>
                  </a:moveTo>
                  <a:lnTo>
                    <a:pt x="0" y="152"/>
                  </a:lnTo>
                </a:path>
              </a:pathLst>
            </a:custGeom>
            <a:ln w="25399">
              <a:solidFill>
                <a:srgbClr val="FFE950"/>
              </a:solidFill>
            </a:ln>
          </p:spPr>
          <p:txBody>
            <a:bodyPr wrap="square" lIns="0" tIns="0" rIns="0" bIns="0" rtlCol="0"/>
            <a:lstStyle/>
            <a:p>
              <a:endParaRPr/>
            </a:p>
          </p:txBody>
        </p:sp>
        <p:sp>
          <p:nvSpPr>
            <p:cNvPr id="11671" name="object 11671"/>
            <p:cNvSpPr/>
            <p:nvPr/>
          </p:nvSpPr>
          <p:spPr>
            <a:xfrm>
              <a:off x="6101003" y="8705634"/>
              <a:ext cx="17145" cy="33020"/>
            </a:xfrm>
            <a:custGeom>
              <a:avLst/>
              <a:gdLst/>
              <a:ahLst/>
              <a:cxnLst/>
              <a:rect l="l" t="t" r="r" b="b"/>
              <a:pathLst>
                <a:path w="17145" h="33020">
                  <a:moveTo>
                    <a:pt x="9499" y="0"/>
                  </a:moveTo>
                  <a:lnTo>
                    <a:pt x="0" y="63"/>
                  </a:lnTo>
                  <a:lnTo>
                    <a:pt x="2486" y="8355"/>
                  </a:lnTo>
                  <a:lnTo>
                    <a:pt x="4727" y="16527"/>
                  </a:lnTo>
                  <a:lnTo>
                    <a:pt x="6782" y="24554"/>
                  </a:lnTo>
                  <a:lnTo>
                    <a:pt x="8712" y="32410"/>
                  </a:lnTo>
                  <a:lnTo>
                    <a:pt x="11468" y="32321"/>
                  </a:lnTo>
                  <a:lnTo>
                    <a:pt x="16903" y="32042"/>
                  </a:lnTo>
                  <a:lnTo>
                    <a:pt x="15437" y="24208"/>
                  </a:lnTo>
                  <a:lnTo>
                    <a:pt x="13787" y="16235"/>
                  </a:lnTo>
                  <a:lnTo>
                    <a:pt x="11844" y="8155"/>
                  </a:lnTo>
                  <a:lnTo>
                    <a:pt x="9499" y="0"/>
                  </a:lnTo>
                  <a:close/>
                </a:path>
              </a:pathLst>
            </a:custGeom>
            <a:solidFill>
              <a:srgbClr val="FFEC5B"/>
            </a:solidFill>
          </p:spPr>
          <p:txBody>
            <a:bodyPr wrap="square" lIns="0" tIns="0" rIns="0" bIns="0" rtlCol="0"/>
            <a:lstStyle/>
            <a:p>
              <a:endParaRPr/>
            </a:p>
          </p:txBody>
        </p:sp>
        <p:sp>
          <p:nvSpPr>
            <p:cNvPr id="11672" name="object 11672"/>
            <p:cNvSpPr/>
            <p:nvPr/>
          </p:nvSpPr>
          <p:spPr>
            <a:xfrm>
              <a:off x="6101003" y="8705697"/>
              <a:ext cx="8890" cy="32384"/>
            </a:xfrm>
            <a:custGeom>
              <a:avLst/>
              <a:gdLst/>
              <a:ahLst/>
              <a:cxnLst/>
              <a:rect l="l" t="t" r="r" b="b"/>
              <a:pathLst>
                <a:path w="8889" h="32384">
                  <a:moveTo>
                    <a:pt x="8712" y="32346"/>
                  </a:moveTo>
                  <a:lnTo>
                    <a:pt x="6782" y="24490"/>
                  </a:lnTo>
                  <a:lnTo>
                    <a:pt x="4727" y="16463"/>
                  </a:lnTo>
                  <a:lnTo>
                    <a:pt x="2486" y="8292"/>
                  </a:lnTo>
                  <a:lnTo>
                    <a:pt x="0" y="0"/>
                  </a:lnTo>
                </a:path>
              </a:pathLst>
            </a:custGeom>
            <a:ln w="25400">
              <a:solidFill>
                <a:srgbClr val="FFED5F"/>
              </a:solidFill>
            </a:ln>
          </p:spPr>
          <p:txBody>
            <a:bodyPr wrap="square" lIns="0" tIns="0" rIns="0" bIns="0" rtlCol="0"/>
            <a:lstStyle/>
            <a:p>
              <a:endParaRPr/>
            </a:p>
          </p:txBody>
        </p:sp>
        <p:sp>
          <p:nvSpPr>
            <p:cNvPr id="11673" name="object 11673"/>
            <p:cNvSpPr/>
            <p:nvPr/>
          </p:nvSpPr>
          <p:spPr>
            <a:xfrm>
              <a:off x="6101003" y="8692934"/>
              <a:ext cx="9525" cy="26034"/>
            </a:xfrm>
            <a:custGeom>
              <a:avLst/>
              <a:gdLst/>
              <a:ahLst/>
              <a:cxnLst/>
              <a:rect l="l" t="t" r="r" b="b"/>
              <a:pathLst>
                <a:path w="9525" h="26034">
                  <a:moveTo>
                    <a:pt x="9499" y="0"/>
                  </a:moveTo>
                  <a:lnTo>
                    <a:pt x="0" y="0"/>
                  </a:lnTo>
                  <a:lnTo>
                    <a:pt x="0" y="25463"/>
                  </a:lnTo>
                  <a:lnTo>
                    <a:pt x="9499" y="25463"/>
                  </a:lnTo>
                  <a:lnTo>
                    <a:pt x="9499" y="0"/>
                  </a:lnTo>
                  <a:close/>
                </a:path>
              </a:pathLst>
            </a:custGeom>
            <a:solidFill>
              <a:srgbClr val="FFF06C"/>
            </a:solidFill>
          </p:spPr>
          <p:txBody>
            <a:bodyPr wrap="square" lIns="0" tIns="0" rIns="0" bIns="0" rtlCol="0"/>
            <a:lstStyle/>
            <a:p>
              <a:endParaRPr/>
            </a:p>
          </p:txBody>
        </p:sp>
        <p:sp>
          <p:nvSpPr>
            <p:cNvPr id="11674" name="object 11674"/>
            <p:cNvSpPr/>
            <p:nvPr/>
          </p:nvSpPr>
          <p:spPr>
            <a:xfrm>
              <a:off x="6110503" y="8705634"/>
              <a:ext cx="7620" cy="32384"/>
            </a:xfrm>
            <a:custGeom>
              <a:avLst/>
              <a:gdLst/>
              <a:ahLst/>
              <a:cxnLst/>
              <a:rect l="l" t="t" r="r" b="b"/>
              <a:pathLst>
                <a:path w="7620" h="32384">
                  <a:moveTo>
                    <a:pt x="0" y="0"/>
                  </a:moveTo>
                  <a:lnTo>
                    <a:pt x="2344" y="8155"/>
                  </a:lnTo>
                  <a:lnTo>
                    <a:pt x="4287" y="16235"/>
                  </a:lnTo>
                  <a:lnTo>
                    <a:pt x="5938" y="24208"/>
                  </a:lnTo>
                  <a:lnTo>
                    <a:pt x="7404" y="32042"/>
                  </a:lnTo>
                </a:path>
              </a:pathLst>
            </a:custGeom>
            <a:ln w="25400">
              <a:solidFill>
                <a:srgbClr val="FFEA56"/>
              </a:solidFill>
            </a:ln>
          </p:spPr>
          <p:txBody>
            <a:bodyPr wrap="square" lIns="0" tIns="0" rIns="0" bIns="0" rtlCol="0"/>
            <a:lstStyle/>
            <a:p>
              <a:endParaRPr/>
            </a:p>
          </p:txBody>
        </p:sp>
        <p:sp>
          <p:nvSpPr>
            <p:cNvPr id="11675" name="object 11675"/>
            <p:cNvSpPr/>
            <p:nvPr/>
          </p:nvSpPr>
          <p:spPr>
            <a:xfrm>
              <a:off x="6109716" y="8737676"/>
              <a:ext cx="8255" cy="635"/>
            </a:xfrm>
            <a:custGeom>
              <a:avLst/>
              <a:gdLst/>
              <a:ahLst/>
              <a:cxnLst/>
              <a:rect l="l" t="t" r="r" b="b"/>
              <a:pathLst>
                <a:path w="8254" h="634">
                  <a:moveTo>
                    <a:pt x="8191" y="0"/>
                  </a:moveTo>
                  <a:lnTo>
                    <a:pt x="0" y="368"/>
                  </a:lnTo>
                </a:path>
              </a:pathLst>
            </a:custGeom>
            <a:ln w="25399">
              <a:solidFill>
                <a:srgbClr val="FFE74A"/>
              </a:solidFill>
            </a:ln>
          </p:spPr>
          <p:txBody>
            <a:bodyPr wrap="square" lIns="0" tIns="0" rIns="0" bIns="0" rtlCol="0"/>
            <a:lstStyle/>
            <a:p>
              <a:endParaRPr/>
            </a:p>
          </p:txBody>
        </p:sp>
        <p:sp>
          <p:nvSpPr>
            <p:cNvPr id="11676" name="object 11676"/>
            <p:cNvSpPr/>
            <p:nvPr/>
          </p:nvSpPr>
          <p:spPr>
            <a:xfrm>
              <a:off x="6110503" y="8705405"/>
              <a:ext cx="23495" cy="32384"/>
            </a:xfrm>
            <a:custGeom>
              <a:avLst/>
              <a:gdLst/>
              <a:ahLst/>
              <a:cxnLst/>
              <a:rect l="l" t="t" r="r" b="b"/>
              <a:pathLst>
                <a:path w="23495" h="32384">
                  <a:moveTo>
                    <a:pt x="18034" y="0"/>
                  </a:moveTo>
                  <a:lnTo>
                    <a:pt x="0" y="228"/>
                  </a:lnTo>
                  <a:lnTo>
                    <a:pt x="2344" y="8383"/>
                  </a:lnTo>
                  <a:lnTo>
                    <a:pt x="4287" y="16463"/>
                  </a:lnTo>
                  <a:lnTo>
                    <a:pt x="5938" y="24436"/>
                  </a:lnTo>
                  <a:lnTo>
                    <a:pt x="7404" y="32270"/>
                  </a:lnTo>
                  <a:lnTo>
                    <a:pt x="12801" y="31978"/>
                  </a:lnTo>
                  <a:lnTo>
                    <a:pt x="23202" y="31153"/>
                  </a:lnTo>
                  <a:lnTo>
                    <a:pt x="22505" y="23363"/>
                  </a:lnTo>
                  <a:lnTo>
                    <a:pt x="21523" y="15538"/>
                  </a:lnTo>
                  <a:lnTo>
                    <a:pt x="20088" y="7732"/>
                  </a:lnTo>
                  <a:lnTo>
                    <a:pt x="18034" y="0"/>
                  </a:lnTo>
                  <a:close/>
                </a:path>
              </a:pathLst>
            </a:custGeom>
            <a:solidFill>
              <a:srgbClr val="FFE649"/>
            </a:solidFill>
          </p:spPr>
          <p:txBody>
            <a:bodyPr wrap="square" lIns="0" tIns="0" rIns="0" bIns="0" rtlCol="0"/>
            <a:lstStyle/>
            <a:p>
              <a:endParaRPr/>
            </a:p>
          </p:txBody>
        </p:sp>
        <p:sp>
          <p:nvSpPr>
            <p:cNvPr id="11677" name="object 11677"/>
            <p:cNvSpPr/>
            <p:nvPr/>
          </p:nvSpPr>
          <p:spPr>
            <a:xfrm>
              <a:off x="6110503" y="8705634"/>
              <a:ext cx="7620" cy="32384"/>
            </a:xfrm>
            <a:custGeom>
              <a:avLst/>
              <a:gdLst/>
              <a:ahLst/>
              <a:cxnLst/>
              <a:rect l="l" t="t" r="r" b="b"/>
              <a:pathLst>
                <a:path w="7620" h="32384">
                  <a:moveTo>
                    <a:pt x="7404" y="32042"/>
                  </a:moveTo>
                  <a:lnTo>
                    <a:pt x="5938" y="24208"/>
                  </a:lnTo>
                  <a:lnTo>
                    <a:pt x="4287" y="16235"/>
                  </a:lnTo>
                  <a:lnTo>
                    <a:pt x="2344" y="8155"/>
                  </a:lnTo>
                  <a:lnTo>
                    <a:pt x="0" y="0"/>
                  </a:lnTo>
                </a:path>
              </a:pathLst>
            </a:custGeom>
            <a:ln w="25400">
              <a:solidFill>
                <a:srgbClr val="FFEA56"/>
              </a:solidFill>
            </a:ln>
          </p:spPr>
          <p:txBody>
            <a:bodyPr wrap="square" lIns="0" tIns="0" rIns="0" bIns="0" rtlCol="0"/>
            <a:lstStyle/>
            <a:p>
              <a:endParaRPr/>
            </a:p>
          </p:txBody>
        </p:sp>
        <p:sp>
          <p:nvSpPr>
            <p:cNvPr id="11678" name="object 11678"/>
            <p:cNvSpPr/>
            <p:nvPr/>
          </p:nvSpPr>
          <p:spPr>
            <a:xfrm>
              <a:off x="6110503" y="8705405"/>
              <a:ext cx="18415" cy="635"/>
            </a:xfrm>
            <a:custGeom>
              <a:avLst/>
              <a:gdLst/>
              <a:ahLst/>
              <a:cxnLst/>
              <a:rect l="l" t="t" r="r" b="b"/>
              <a:pathLst>
                <a:path w="18414" h="634">
                  <a:moveTo>
                    <a:pt x="0" y="228"/>
                  </a:moveTo>
                  <a:lnTo>
                    <a:pt x="6223" y="177"/>
                  </a:lnTo>
                  <a:lnTo>
                    <a:pt x="12242" y="101"/>
                  </a:lnTo>
                  <a:lnTo>
                    <a:pt x="18034" y="0"/>
                  </a:lnTo>
                </a:path>
              </a:pathLst>
            </a:custGeom>
            <a:ln w="25400">
              <a:solidFill>
                <a:srgbClr val="FFE959"/>
              </a:solidFill>
            </a:ln>
          </p:spPr>
          <p:txBody>
            <a:bodyPr wrap="square" lIns="0" tIns="0" rIns="0" bIns="0" rtlCol="0"/>
            <a:lstStyle/>
            <a:p>
              <a:endParaRPr/>
            </a:p>
          </p:txBody>
        </p:sp>
        <p:sp>
          <p:nvSpPr>
            <p:cNvPr id="11679" name="object 11679"/>
            <p:cNvSpPr/>
            <p:nvPr/>
          </p:nvSpPr>
          <p:spPr>
            <a:xfrm>
              <a:off x="6128537" y="8705405"/>
              <a:ext cx="5715" cy="31750"/>
            </a:xfrm>
            <a:custGeom>
              <a:avLst/>
              <a:gdLst/>
              <a:ahLst/>
              <a:cxnLst/>
              <a:rect l="l" t="t" r="r" b="b"/>
              <a:pathLst>
                <a:path w="5714" h="31750">
                  <a:moveTo>
                    <a:pt x="0" y="0"/>
                  </a:moveTo>
                  <a:lnTo>
                    <a:pt x="2054" y="7732"/>
                  </a:lnTo>
                  <a:lnTo>
                    <a:pt x="3489" y="15538"/>
                  </a:lnTo>
                  <a:lnTo>
                    <a:pt x="4471" y="23363"/>
                  </a:lnTo>
                  <a:lnTo>
                    <a:pt x="5168" y="31153"/>
                  </a:lnTo>
                </a:path>
              </a:pathLst>
            </a:custGeom>
            <a:ln w="25399">
              <a:solidFill>
                <a:srgbClr val="FFE23C"/>
              </a:solidFill>
            </a:ln>
          </p:spPr>
          <p:txBody>
            <a:bodyPr wrap="square" lIns="0" tIns="0" rIns="0" bIns="0" rtlCol="0"/>
            <a:lstStyle/>
            <a:p>
              <a:endParaRPr/>
            </a:p>
          </p:txBody>
        </p:sp>
        <p:sp>
          <p:nvSpPr>
            <p:cNvPr id="11680" name="object 11680"/>
            <p:cNvSpPr/>
            <p:nvPr/>
          </p:nvSpPr>
          <p:spPr>
            <a:xfrm>
              <a:off x="6117907" y="8736558"/>
              <a:ext cx="15875" cy="1270"/>
            </a:xfrm>
            <a:custGeom>
              <a:avLst/>
              <a:gdLst/>
              <a:ahLst/>
              <a:cxnLst/>
              <a:rect l="l" t="t" r="r" b="b"/>
              <a:pathLst>
                <a:path w="15875" h="1270">
                  <a:moveTo>
                    <a:pt x="15798" y="0"/>
                  </a:moveTo>
                  <a:lnTo>
                    <a:pt x="10680" y="431"/>
                  </a:lnTo>
                  <a:lnTo>
                    <a:pt x="5397" y="825"/>
                  </a:lnTo>
                  <a:lnTo>
                    <a:pt x="0" y="1117"/>
                  </a:lnTo>
                </a:path>
              </a:pathLst>
            </a:custGeom>
            <a:ln w="25400">
              <a:solidFill>
                <a:srgbClr val="FFE239"/>
              </a:solidFill>
            </a:ln>
          </p:spPr>
          <p:txBody>
            <a:bodyPr wrap="square" lIns="0" tIns="0" rIns="0" bIns="0" rtlCol="0"/>
            <a:lstStyle/>
            <a:p>
              <a:endParaRPr/>
            </a:p>
          </p:txBody>
        </p:sp>
        <p:sp>
          <p:nvSpPr>
            <p:cNvPr id="11681" name="object 11681"/>
            <p:cNvSpPr/>
            <p:nvPr/>
          </p:nvSpPr>
          <p:spPr>
            <a:xfrm>
              <a:off x="6134938" y="8750706"/>
              <a:ext cx="14604" cy="15875"/>
            </a:xfrm>
            <a:custGeom>
              <a:avLst/>
              <a:gdLst/>
              <a:ahLst/>
              <a:cxnLst/>
              <a:rect l="l" t="t" r="r" b="b"/>
              <a:pathLst>
                <a:path w="14604" h="15875">
                  <a:moveTo>
                    <a:pt x="13538" y="0"/>
                  </a:moveTo>
                  <a:lnTo>
                    <a:pt x="4635" y="800"/>
                  </a:lnTo>
                  <a:lnTo>
                    <a:pt x="0" y="1155"/>
                  </a:lnTo>
                  <a:lnTo>
                    <a:pt x="469" y="6159"/>
                  </a:lnTo>
                  <a:lnTo>
                    <a:pt x="1092" y="11036"/>
                  </a:lnTo>
                  <a:lnTo>
                    <a:pt x="2095" y="15722"/>
                  </a:lnTo>
                  <a:lnTo>
                    <a:pt x="10439" y="15239"/>
                  </a:lnTo>
                  <a:lnTo>
                    <a:pt x="14490" y="14935"/>
                  </a:lnTo>
                  <a:lnTo>
                    <a:pt x="13817" y="10096"/>
                  </a:lnTo>
                  <a:lnTo>
                    <a:pt x="13589" y="5092"/>
                  </a:lnTo>
                  <a:lnTo>
                    <a:pt x="13538" y="0"/>
                  </a:lnTo>
                  <a:close/>
                </a:path>
              </a:pathLst>
            </a:custGeom>
            <a:solidFill>
              <a:srgbClr val="FFD514"/>
            </a:solidFill>
          </p:spPr>
          <p:txBody>
            <a:bodyPr wrap="square" lIns="0" tIns="0" rIns="0" bIns="0" rtlCol="0"/>
            <a:lstStyle/>
            <a:p>
              <a:endParaRPr/>
            </a:p>
          </p:txBody>
        </p:sp>
        <p:sp>
          <p:nvSpPr>
            <p:cNvPr id="11682" name="object 11682"/>
            <p:cNvSpPr/>
            <p:nvPr/>
          </p:nvSpPr>
          <p:spPr>
            <a:xfrm>
              <a:off x="6137033" y="8765641"/>
              <a:ext cx="12700" cy="1270"/>
            </a:xfrm>
            <a:custGeom>
              <a:avLst/>
              <a:gdLst/>
              <a:ahLst/>
              <a:cxnLst/>
              <a:rect l="l" t="t" r="r" b="b"/>
              <a:pathLst>
                <a:path w="12700" h="1270">
                  <a:moveTo>
                    <a:pt x="0" y="787"/>
                  </a:moveTo>
                  <a:lnTo>
                    <a:pt x="12395" y="0"/>
                  </a:lnTo>
                </a:path>
              </a:pathLst>
            </a:custGeom>
            <a:ln w="25400">
              <a:solidFill>
                <a:srgbClr val="FFD311"/>
              </a:solidFill>
            </a:ln>
          </p:spPr>
          <p:txBody>
            <a:bodyPr wrap="square" lIns="0" tIns="0" rIns="0" bIns="0" rtlCol="0"/>
            <a:lstStyle/>
            <a:p>
              <a:endParaRPr/>
            </a:p>
          </p:txBody>
        </p:sp>
        <p:sp>
          <p:nvSpPr>
            <p:cNvPr id="11683" name="object 11683"/>
            <p:cNvSpPr/>
            <p:nvPr/>
          </p:nvSpPr>
          <p:spPr>
            <a:xfrm>
              <a:off x="6148476" y="8750706"/>
              <a:ext cx="1270" cy="15240"/>
            </a:xfrm>
            <a:custGeom>
              <a:avLst/>
              <a:gdLst/>
              <a:ahLst/>
              <a:cxnLst/>
              <a:rect l="l" t="t" r="r" b="b"/>
              <a:pathLst>
                <a:path w="1270" h="15240">
                  <a:moveTo>
                    <a:pt x="952" y="14935"/>
                  </a:moveTo>
                  <a:lnTo>
                    <a:pt x="279" y="10096"/>
                  </a:lnTo>
                  <a:lnTo>
                    <a:pt x="50" y="5092"/>
                  </a:lnTo>
                  <a:lnTo>
                    <a:pt x="0" y="0"/>
                  </a:lnTo>
                </a:path>
              </a:pathLst>
            </a:custGeom>
            <a:ln w="25400">
              <a:solidFill>
                <a:srgbClr val="FFD30C"/>
              </a:solidFill>
            </a:ln>
          </p:spPr>
          <p:txBody>
            <a:bodyPr wrap="square" lIns="0" tIns="0" rIns="0" bIns="0" rtlCol="0"/>
            <a:lstStyle/>
            <a:p>
              <a:endParaRPr/>
            </a:p>
          </p:txBody>
        </p:sp>
        <p:sp>
          <p:nvSpPr>
            <p:cNvPr id="11684" name="object 11684"/>
            <p:cNvSpPr/>
            <p:nvPr/>
          </p:nvSpPr>
          <p:spPr>
            <a:xfrm>
              <a:off x="6134938" y="8750706"/>
              <a:ext cx="13970" cy="1270"/>
            </a:xfrm>
            <a:custGeom>
              <a:avLst/>
              <a:gdLst/>
              <a:ahLst/>
              <a:cxnLst/>
              <a:rect l="l" t="t" r="r" b="b"/>
              <a:pathLst>
                <a:path w="13970" h="1270">
                  <a:moveTo>
                    <a:pt x="13538" y="0"/>
                  </a:moveTo>
                  <a:lnTo>
                    <a:pt x="9169" y="393"/>
                  </a:lnTo>
                  <a:lnTo>
                    <a:pt x="4635" y="800"/>
                  </a:lnTo>
                  <a:lnTo>
                    <a:pt x="0" y="1155"/>
                  </a:lnTo>
                </a:path>
              </a:pathLst>
            </a:custGeom>
            <a:ln w="25400">
              <a:solidFill>
                <a:srgbClr val="FFD718"/>
              </a:solidFill>
            </a:ln>
          </p:spPr>
          <p:txBody>
            <a:bodyPr wrap="square" lIns="0" tIns="0" rIns="0" bIns="0" rtlCol="0"/>
            <a:lstStyle/>
            <a:p>
              <a:endParaRPr/>
            </a:p>
          </p:txBody>
        </p:sp>
        <p:sp>
          <p:nvSpPr>
            <p:cNvPr id="11685" name="object 11685"/>
            <p:cNvSpPr/>
            <p:nvPr/>
          </p:nvSpPr>
          <p:spPr>
            <a:xfrm>
              <a:off x="6134938" y="8751862"/>
              <a:ext cx="2540" cy="14604"/>
            </a:xfrm>
            <a:custGeom>
              <a:avLst/>
              <a:gdLst/>
              <a:ahLst/>
              <a:cxnLst/>
              <a:rect l="l" t="t" r="r" b="b"/>
              <a:pathLst>
                <a:path w="2539" h="14604">
                  <a:moveTo>
                    <a:pt x="0" y="0"/>
                  </a:moveTo>
                  <a:lnTo>
                    <a:pt x="469" y="5003"/>
                  </a:lnTo>
                  <a:lnTo>
                    <a:pt x="1092" y="9880"/>
                  </a:lnTo>
                  <a:lnTo>
                    <a:pt x="2095" y="14566"/>
                  </a:lnTo>
                </a:path>
              </a:pathLst>
            </a:custGeom>
            <a:ln w="25400">
              <a:solidFill>
                <a:srgbClr val="FFD71D"/>
              </a:solidFill>
            </a:ln>
          </p:spPr>
          <p:txBody>
            <a:bodyPr wrap="square" lIns="0" tIns="0" rIns="0" bIns="0" rtlCol="0"/>
            <a:lstStyle/>
            <a:p>
              <a:endParaRPr/>
            </a:p>
          </p:txBody>
        </p:sp>
        <p:sp>
          <p:nvSpPr>
            <p:cNvPr id="11686" name="object 11686"/>
            <p:cNvSpPr/>
            <p:nvPr/>
          </p:nvSpPr>
          <p:spPr>
            <a:xfrm>
              <a:off x="6133706" y="8735276"/>
              <a:ext cx="15240" cy="17145"/>
            </a:xfrm>
            <a:custGeom>
              <a:avLst/>
              <a:gdLst/>
              <a:ahLst/>
              <a:cxnLst/>
              <a:rect l="l" t="t" r="r" b="b"/>
              <a:pathLst>
                <a:path w="15239" h="17145">
                  <a:moveTo>
                    <a:pt x="14859" y="0"/>
                  </a:moveTo>
                  <a:lnTo>
                    <a:pt x="5130" y="863"/>
                  </a:lnTo>
                  <a:lnTo>
                    <a:pt x="0" y="1282"/>
                  </a:lnTo>
                  <a:lnTo>
                    <a:pt x="419" y="6464"/>
                  </a:lnTo>
                  <a:lnTo>
                    <a:pt x="749" y="11595"/>
                  </a:lnTo>
                  <a:lnTo>
                    <a:pt x="1231" y="16586"/>
                  </a:lnTo>
                  <a:lnTo>
                    <a:pt x="5867" y="16230"/>
                  </a:lnTo>
                  <a:lnTo>
                    <a:pt x="14770" y="15430"/>
                  </a:lnTo>
                  <a:lnTo>
                    <a:pt x="14719" y="10337"/>
                  </a:lnTo>
                  <a:lnTo>
                    <a:pt x="14846" y="5156"/>
                  </a:lnTo>
                  <a:lnTo>
                    <a:pt x="14859" y="0"/>
                  </a:lnTo>
                  <a:close/>
                </a:path>
              </a:pathLst>
            </a:custGeom>
            <a:solidFill>
              <a:srgbClr val="FFD91D"/>
            </a:solidFill>
          </p:spPr>
          <p:txBody>
            <a:bodyPr wrap="square" lIns="0" tIns="0" rIns="0" bIns="0" rtlCol="0"/>
            <a:lstStyle/>
            <a:p>
              <a:endParaRPr/>
            </a:p>
          </p:txBody>
        </p:sp>
        <p:sp>
          <p:nvSpPr>
            <p:cNvPr id="11687" name="object 11687"/>
            <p:cNvSpPr/>
            <p:nvPr/>
          </p:nvSpPr>
          <p:spPr>
            <a:xfrm>
              <a:off x="6134938" y="8750706"/>
              <a:ext cx="13970" cy="1270"/>
            </a:xfrm>
            <a:custGeom>
              <a:avLst/>
              <a:gdLst/>
              <a:ahLst/>
              <a:cxnLst/>
              <a:rect l="l" t="t" r="r" b="b"/>
              <a:pathLst>
                <a:path w="13970" h="1270">
                  <a:moveTo>
                    <a:pt x="0" y="1155"/>
                  </a:moveTo>
                  <a:lnTo>
                    <a:pt x="4635" y="800"/>
                  </a:lnTo>
                  <a:lnTo>
                    <a:pt x="9169" y="393"/>
                  </a:lnTo>
                  <a:lnTo>
                    <a:pt x="13538" y="0"/>
                  </a:lnTo>
                </a:path>
              </a:pathLst>
            </a:custGeom>
            <a:ln w="25400">
              <a:solidFill>
                <a:srgbClr val="FFD718"/>
              </a:solidFill>
            </a:ln>
          </p:spPr>
          <p:txBody>
            <a:bodyPr wrap="square" lIns="0" tIns="0" rIns="0" bIns="0" rtlCol="0"/>
            <a:lstStyle/>
            <a:p>
              <a:endParaRPr/>
            </a:p>
          </p:txBody>
        </p:sp>
        <p:sp>
          <p:nvSpPr>
            <p:cNvPr id="11688" name="object 11688"/>
            <p:cNvSpPr/>
            <p:nvPr/>
          </p:nvSpPr>
          <p:spPr>
            <a:xfrm>
              <a:off x="6148425" y="8735276"/>
              <a:ext cx="635" cy="15875"/>
            </a:xfrm>
            <a:custGeom>
              <a:avLst/>
              <a:gdLst/>
              <a:ahLst/>
              <a:cxnLst/>
              <a:rect l="l" t="t" r="r" b="b"/>
              <a:pathLst>
                <a:path w="635" h="15875">
                  <a:moveTo>
                    <a:pt x="50" y="15430"/>
                  </a:moveTo>
                  <a:lnTo>
                    <a:pt x="0" y="10337"/>
                  </a:lnTo>
                  <a:lnTo>
                    <a:pt x="126" y="5156"/>
                  </a:lnTo>
                  <a:lnTo>
                    <a:pt x="139" y="0"/>
                  </a:lnTo>
                </a:path>
              </a:pathLst>
            </a:custGeom>
            <a:ln w="25400">
              <a:solidFill>
                <a:srgbClr val="FFD613"/>
              </a:solidFill>
            </a:ln>
          </p:spPr>
          <p:txBody>
            <a:bodyPr wrap="square" lIns="0" tIns="0" rIns="0" bIns="0" rtlCol="0"/>
            <a:lstStyle/>
            <a:p>
              <a:endParaRPr/>
            </a:p>
          </p:txBody>
        </p:sp>
        <p:sp>
          <p:nvSpPr>
            <p:cNvPr id="11689" name="object 11689"/>
            <p:cNvSpPr/>
            <p:nvPr/>
          </p:nvSpPr>
          <p:spPr>
            <a:xfrm>
              <a:off x="6133706" y="8735276"/>
              <a:ext cx="15240" cy="1905"/>
            </a:xfrm>
            <a:custGeom>
              <a:avLst/>
              <a:gdLst/>
              <a:ahLst/>
              <a:cxnLst/>
              <a:rect l="l" t="t" r="r" b="b"/>
              <a:pathLst>
                <a:path w="15239" h="1904">
                  <a:moveTo>
                    <a:pt x="14859" y="0"/>
                  </a:moveTo>
                  <a:lnTo>
                    <a:pt x="10096" y="406"/>
                  </a:lnTo>
                  <a:lnTo>
                    <a:pt x="5130" y="863"/>
                  </a:lnTo>
                  <a:lnTo>
                    <a:pt x="0" y="1282"/>
                  </a:lnTo>
                </a:path>
              </a:pathLst>
            </a:custGeom>
            <a:ln w="25399">
              <a:solidFill>
                <a:srgbClr val="FFDC22"/>
              </a:solidFill>
            </a:ln>
          </p:spPr>
          <p:txBody>
            <a:bodyPr wrap="square" lIns="0" tIns="0" rIns="0" bIns="0" rtlCol="0"/>
            <a:lstStyle/>
            <a:p>
              <a:endParaRPr/>
            </a:p>
          </p:txBody>
        </p:sp>
        <p:sp>
          <p:nvSpPr>
            <p:cNvPr id="11690" name="object 11690"/>
            <p:cNvSpPr/>
            <p:nvPr/>
          </p:nvSpPr>
          <p:spPr>
            <a:xfrm>
              <a:off x="6133706" y="8736558"/>
              <a:ext cx="1270" cy="15875"/>
            </a:xfrm>
            <a:custGeom>
              <a:avLst/>
              <a:gdLst/>
              <a:ahLst/>
              <a:cxnLst/>
              <a:rect l="l" t="t" r="r" b="b"/>
              <a:pathLst>
                <a:path w="1270" h="15875">
                  <a:moveTo>
                    <a:pt x="0" y="0"/>
                  </a:moveTo>
                  <a:lnTo>
                    <a:pt x="419" y="5181"/>
                  </a:lnTo>
                  <a:lnTo>
                    <a:pt x="749" y="10312"/>
                  </a:lnTo>
                  <a:lnTo>
                    <a:pt x="1231" y="15303"/>
                  </a:lnTo>
                </a:path>
              </a:pathLst>
            </a:custGeom>
            <a:ln w="25399">
              <a:solidFill>
                <a:srgbClr val="FFDC27"/>
              </a:solidFill>
            </a:ln>
          </p:spPr>
          <p:txBody>
            <a:bodyPr wrap="square" lIns="0" tIns="0" rIns="0" bIns="0" rtlCol="0"/>
            <a:lstStyle/>
            <a:p>
              <a:endParaRPr/>
            </a:p>
          </p:txBody>
        </p:sp>
        <p:sp>
          <p:nvSpPr>
            <p:cNvPr id="11691" name="object 11691"/>
            <p:cNvSpPr/>
            <p:nvPr/>
          </p:nvSpPr>
          <p:spPr>
            <a:xfrm>
              <a:off x="6148482" y="8734691"/>
              <a:ext cx="7620" cy="31115"/>
            </a:xfrm>
            <a:custGeom>
              <a:avLst/>
              <a:gdLst/>
              <a:ahLst/>
              <a:cxnLst/>
              <a:rect l="l" t="t" r="r" b="b"/>
              <a:pathLst>
                <a:path w="7620" h="31115">
                  <a:moveTo>
                    <a:pt x="7067" y="0"/>
                  </a:moveTo>
                  <a:lnTo>
                    <a:pt x="82" y="584"/>
                  </a:lnTo>
                  <a:lnTo>
                    <a:pt x="0" y="16009"/>
                  </a:lnTo>
                  <a:lnTo>
                    <a:pt x="239" y="23574"/>
                  </a:lnTo>
                  <a:lnTo>
                    <a:pt x="946" y="30949"/>
                  </a:lnTo>
                  <a:lnTo>
                    <a:pt x="6940" y="30480"/>
                  </a:lnTo>
                  <a:lnTo>
                    <a:pt x="6428" y="23033"/>
                  </a:lnTo>
                  <a:lnTo>
                    <a:pt x="6432" y="15425"/>
                  </a:lnTo>
                  <a:lnTo>
                    <a:pt x="7067" y="0"/>
                  </a:lnTo>
                  <a:close/>
                </a:path>
              </a:pathLst>
            </a:custGeom>
            <a:solidFill>
              <a:srgbClr val="FFD30D"/>
            </a:solidFill>
          </p:spPr>
          <p:txBody>
            <a:bodyPr wrap="square" lIns="0" tIns="0" rIns="0" bIns="0" rtlCol="0"/>
            <a:lstStyle/>
            <a:p>
              <a:endParaRPr/>
            </a:p>
          </p:txBody>
        </p:sp>
        <p:sp>
          <p:nvSpPr>
            <p:cNvPr id="11692" name="object 11692"/>
            <p:cNvSpPr/>
            <p:nvPr/>
          </p:nvSpPr>
          <p:spPr>
            <a:xfrm>
              <a:off x="6148482" y="8735276"/>
              <a:ext cx="1270" cy="30480"/>
            </a:xfrm>
            <a:custGeom>
              <a:avLst/>
              <a:gdLst/>
              <a:ahLst/>
              <a:cxnLst/>
              <a:rect l="l" t="t" r="r" b="b"/>
              <a:pathLst>
                <a:path w="1270" h="30479">
                  <a:moveTo>
                    <a:pt x="946" y="30365"/>
                  </a:moveTo>
                  <a:lnTo>
                    <a:pt x="239" y="22990"/>
                  </a:lnTo>
                  <a:lnTo>
                    <a:pt x="0" y="15425"/>
                  </a:lnTo>
                  <a:lnTo>
                    <a:pt x="17" y="7739"/>
                  </a:lnTo>
                  <a:lnTo>
                    <a:pt x="82" y="0"/>
                  </a:lnTo>
                </a:path>
              </a:pathLst>
            </a:custGeom>
            <a:ln w="25400">
              <a:solidFill>
                <a:srgbClr val="FFD510"/>
              </a:solidFill>
            </a:ln>
          </p:spPr>
          <p:txBody>
            <a:bodyPr wrap="square" lIns="0" tIns="0" rIns="0" bIns="0" rtlCol="0"/>
            <a:lstStyle/>
            <a:p>
              <a:endParaRPr/>
            </a:p>
          </p:txBody>
        </p:sp>
        <p:sp>
          <p:nvSpPr>
            <p:cNvPr id="11693" name="object 11693"/>
            <p:cNvSpPr/>
            <p:nvPr/>
          </p:nvSpPr>
          <p:spPr>
            <a:xfrm>
              <a:off x="6148565" y="8734691"/>
              <a:ext cx="6985" cy="635"/>
            </a:xfrm>
            <a:custGeom>
              <a:avLst/>
              <a:gdLst/>
              <a:ahLst/>
              <a:cxnLst/>
              <a:rect l="l" t="t" r="r" b="b"/>
              <a:pathLst>
                <a:path w="6985" h="634">
                  <a:moveTo>
                    <a:pt x="0" y="584"/>
                  </a:moveTo>
                  <a:lnTo>
                    <a:pt x="6985" y="0"/>
                  </a:lnTo>
                </a:path>
              </a:pathLst>
            </a:custGeom>
            <a:ln w="25400">
              <a:solidFill>
                <a:srgbClr val="FFD713"/>
              </a:solidFill>
            </a:ln>
          </p:spPr>
          <p:txBody>
            <a:bodyPr wrap="square" lIns="0" tIns="0" rIns="0" bIns="0" rtlCol="0"/>
            <a:lstStyle/>
            <a:p>
              <a:endParaRPr/>
            </a:p>
          </p:txBody>
        </p:sp>
        <p:sp>
          <p:nvSpPr>
            <p:cNvPr id="11694" name="object 11694"/>
            <p:cNvSpPr/>
            <p:nvPr/>
          </p:nvSpPr>
          <p:spPr>
            <a:xfrm>
              <a:off x="6154910" y="8734691"/>
              <a:ext cx="635" cy="30480"/>
            </a:xfrm>
            <a:custGeom>
              <a:avLst/>
              <a:gdLst/>
              <a:ahLst/>
              <a:cxnLst/>
              <a:rect l="l" t="t" r="r" b="b"/>
              <a:pathLst>
                <a:path w="635" h="30479">
                  <a:moveTo>
                    <a:pt x="639" y="0"/>
                  </a:moveTo>
                  <a:lnTo>
                    <a:pt x="294" y="7725"/>
                  </a:lnTo>
                  <a:lnTo>
                    <a:pt x="4" y="15425"/>
                  </a:lnTo>
                  <a:lnTo>
                    <a:pt x="0" y="23033"/>
                  </a:lnTo>
                  <a:lnTo>
                    <a:pt x="512" y="30480"/>
                  </a:lnTo>
                </a:path>
              </a:pathLst>
            </a:custGeom>
            <a:ln w="25400">
              <a:solidFill>
                <a:srgbClr val="FFD20A"/>
              </a:solidFill>
            </a:ln>
          </p:spPr>
          <p:txBody>
            <a:bodyPr wrap="square" lIns="0" tIns="0" rIns="0" bIns="0" rtlCol="0"/>
            <a:lstStyle/>
            <a:p>
              <a:endParaRPr/>
            </a:p>
          </p:txBody>
        </p:sp>
        <p:sp>
          <p:nvSpPr>
            <p:cNvPr id="11695" name="object 11695"/>
            <p:cNvSpPr/>
            <p:nvPr/>
          </p:nvSpPr>
          <p:spPr>
            <a:xfrm>
              <a:off x="6149429" y="8765171"/>
              <a:ext cx="6350" cy="635"/>
            </a:xfrm>
            <a:custGeom>
              <a:avLst/>
              <a:gdLst/>
              <a:ahLst/>
              <a:cxnLst/>
              <a:rect l="l" t="t" r="r" b="b"/>
              <a:pathLst>
                <a:path w="6350" h="634">
                  <a:moveTo>
                    <a:pt x="5994" y="0"/>
                  </a:moveTo>
                  <a:lnTo>
                    <a:pt x="0" y="469"/>
                  </a:lnTo>
                </a:path>
              </a:pathLst>
            </a:custGeom>
            <a:ln w="25400">
              <a:solidFill>
                <a:srgbClr val="FFD008"/>
              </a:solidFill>
            </a:ln>
          </p:spPr>
          <p:txBody>
            <a:bodyPr wrap="square" lIns="0" tIns="0" rIns="0" bIns="0" rtlCol="0"/>
            <a:lstStyle/>
            <a:p>
              <a:endParaRPr/>
            </a:p>
          </p:txBody>
        </p:sp>
        <p:sp>
          <p:nvSpPr>
            <p:cNvPr id="11696" name="object 11696"/>
            <p:cNvSpPr/>
            <p:nvPr/>
          </p:nvSpPr>
          <p:spPr>
            <a:xfrm>
              <a:off x="6154910" y="8734234"/>
              <a:ext cx="7620" cy="31115"/>
            </a:xfrm>
            <a:custGeom>
              <a:avLst/>
              <a:gdLst/>
              <a:ahLst/>
              <a:cxnLst/>
              <a:rect l="l" t="t" r="r" b="b"/>
              <a:pathLst>
                <a:path w="7620" h="31115">
                  <a:moveTo>
                    <a:pt x="7306" y="0"/>
                  </a:moveTo>
                  <a:lnTo>
                    <a:pt x="5135" y="114"/>
                  </a:lnTo>
                  <a:lnTo>
                    <a:pt x="639" y="457"/>
                  </a:lnTo>
                  <a:lnTo>
                    <a:pt x="4" y="15882"/>
                  </a:lnTo>
                  <a:lnTo>
                    <a:pt x="0" y="23490"/>
                  </a:lnTo>
                  <a:lnTo>
                    <a:pt x="512" y="30937"/>
                  </a:lnTo>
                  <a:lnTo>
                    <a:pt x="6392" y="30391"/>
                  </a:lnTo>
                  <a:lnTo>
                    <a:pt x="5985" y="22936"/>
                  </a:lnTo>
                  <a:lnTo>
                    <a:pt x="6173" y="15343"/>
                  </a:lnTo>
                  <a:lnTo>
                    <a:pt x="6699" y="7675"/>
                  </a:lnTo>
                  <a:lnTo>
                    <a:pt x="7306" y="0"/>
                  </a:lnTo>
                  <a:close/>
                </a:path>
              </a:pathLst>
            </a:custGeom>
            <a:solidFill>
              <a:srgbClr val="FFD209"/>
            </a:solidFill>
          </p:spPr>
          <p:txBody>
            <a:bodyPr wrap="square" lIns="0" tIns="0" rIns="0" bIns="0" rtlCol="0"/>
            <a:lstStyle/>
            <a:p>
              <a:endParaRPr/>
            </a:p>
          </p:txBody>
        </p:sp>
        <p:sp>
          <p:nvSpPr>
            <p:cNvPr id="11697" name="object 11697"/>
            <p:cNvSpPr/>
            <p:nvPr/>
          </p:nvSpPr>
          <p:spPr>
            <a:xfrm>
              <a:off x="6154910" y="8734691"/>
              <a:ext cx="635" cy="30480"/>
            </a:xfrm>
            <a:custGeom>
              <a:avLst/>
              <a:gdLst/>
              <a:ahLst/>
              <a:cxnLst/>
              <a:rect l="l" t="t" r="r" b="b"/>
              <a:pathLst>
                <a:path w="635" h="30479">
                  <a:moveTo>
                    <a:pt x="512" y="30480"/>
                  </a:moveTo>
                  <a:lnTo>
                    <a:pt x="0" y="23033"/>
                  </a:lnTo>
                  <a:lnTo>
                    <a:pt x="4" y="15425"/>
                  </a:lnTo>
                  <a:lnTo>
                    <a:pt x="294" y="7725"/>
                  </a:lnTo>
                  <a:lnTo>
                    <a:pt x="639" y="0"/>
                  </a:lnTo>
                </a:path>
              </a:pathLst>
            </a:custGeom>
            <a:ln w="25400">
              <a:solidFill>
                <a:srgbClr val="FFD20A"/>
              </a:solidFill>
            </a:ln>
          </p:spPr>
          <p:txBody>
            <a:bodyPr wrap="square" lIns="0" tIns="0" rIns="0" bIns="0" rtlCol="0"/>
            <a:lstStyle/>
            <a:p>
              <a:endParaRPr/>
            </a:p>
          </p:txBody>
        </p:sp>
        <p:sp>
          <p:nvSpPr>
            <p:cNvPr id="11698" name="object 11698"/>
            <p:cNvSpPr/>
            <p:nvPr/>
          </p:nvSpPr>
          <p:spPr>
            <a:xfrm>
              <a:off x="6155550" y="8734234"/>
              <a:ext cx="6985" cy="635"/>
            </a:xfrm>
            <a:custGeom>
              <a:avLst/>
              <a:gdLst/>
              <a:ahLst/>
              <a:cxnLst/>
              <a:rect l="l" t="t" r="r" b="b"/>
              <a:pathLst>
                <a:path w="6985" h="634">
                  <a:moveTo>
                    <a:pt x="0" y="457"/>
                  </a:moveTo>
                  <a:lnTo>
                    <a:pt x="6667" y="0"/>
                  </a:lnTo>
                </a:path>
              </a:pathLst>
            </a:custGeom>
            <a:ln w="25400">
              <a:solidFill>
                <a:srgbClr val="FFD60E"/>
              </a:solidFill>
            </a:ln>
          </p:spPr>
          <p:txBody>
            <a:bodyPr wrap="square" lIns="0" tIns="0" rIns="0" bIns="0" rtlCol="0"/>
            <a:lstStyle/>
            <a:p>
              <a:endParaRPr/>
            </a:p>
          </p:txBody>
        </p:sp>
        <p:sp>
          <p:nvSpPr>
            <p:cNvPr id="11699" name="object 11699"/>
            <p:cNvSpPr/>
            <p:nvPr/>
          </p:nvSpPr>
          <p:spPr>
            <a:xfrm>
              <a:off x="6160896" y="8734234"/>
              <a:ext cx="1905" cy="30480"/>
            </a:xfrm>
            <a:custGeom>
              <a:avLst/>
              <a:gdLst/>
              <a:ahLst/>
              <a:cxnLst/>
              <a:rect l="l" t="t" r="r" b="b"/>
              <a:pathLst>
                <a:path w="1904" h="30479">
                  <a:moveTo>
                    <a:pt x="1321" y="0"/>
                  </a:moveTo>
                  <a:lnTo>
                    <a:pt x="714" y="7675"/>
                  </a:lnTo>
                  <a:lnTo>
                    <a:pt x="188" y="15343"/>
                  </a:lnTo>
                  <a:lnTo>
                    <a:pt x="0" y="22936"/>
                  </a:lnTo>
                  <a:lnTo>
                    <a:pt x="407" y="30391"/>
                  </a:lnTo>
                </a:path>
              </a:pathLst>
            </a:custGeom>
            <a:ln w="25400">
              <a:solidFill>
                <a:srgbClr val="FFD208"/>
              </a:solidFill>
            </a:ln>
          </p:spPr>
          <p:txBody>
            <a:bodyPr wrap="square" lIns="0" tIns="0" rIns="0" bIns="0" rtlCol="0"/>
            <a:lstStyle/>
            <a:p>
              <a:endParaRPr/>
            </a:p>
          </p:txBody>
        </p:sp>
        <p:sp>
          <p:nvSpPr>
            <p:cNvPr id="11700" name="object 11700"/>
            <p:cNvSpPr/>
            <p:nvPr/>
          </p:nvSpPr>
          <p:spPr>
            <a:xfrm>
              <a:off x="6155423" y="8764625"/>
              <a:ext cx="6350" cy="635"/>
            </a:xfrm>
            <a:custGeom>
              <a:avLst/>
              <a:gdLst/>
              <a:ahLst/>
              <a:cxnLst/>
              <a:rect l="l" t="t" r="r" b="b"/>
              <a:pathLst>
                <a:path w="6350" h="634">
                  <a:moveTo>
                    <a:pt x="5880" y="0"/>
                  </a:moveTo>
                  <a:lnTo>
                    <a:pt x="0" y="546"/>
                  </a:lnTo>
                </a:path>
              </a:pathLst>
            </a:custGeom>
            <a:ln w="25400">
              <a:solidFill>
                <a:srgbClr val="FFCF04"/>
              </a:solidFill>
            </a:ln>
          </p:spPr>
          <p:txBody>
            <a:bodyPr wrap="square" lIns="0" tIns="0" rIns="0" bIns="0" rtlCol="0"/>
            <a:lstStyle/>
            <a:p>
              <a:endParaRPr/>
            </a:p>
          </p:txBody>
        </p:sp>
        <p:sp>
          <p:nvSpPr>
            <p:cNvPr id="11701" name="object 11701"/>
            <p:cNvSpPr/>
            <p:nvPr/>
          </p:nvSpPr>
          <p:spPr>
            <a:xfrm>
              <a:off x="6128537" y="8705075"/>
              <a:ext cx="20320" cy="31750"/>
            </a:xfrm>
            <a:custGeom>
              <a:avLst/>
              <a:gdLst/>
              <a:ahLst/>
              <a:cxnLst/>
              <a:rect l="l" t="t" r="r" b="b"/>
              <a:pathLst>
                <a:path w="20320" h="31750">
                  <a:moveTo>
                    <a:pt x="16649" y="0"/>
                  </a:moveTo>
                  <a:lnTo>
                    <a:pt x="0" y="330"/>
                  </a:lnTo>
                  <a:lnTo>
                    <a:pt x="2054" y="8062"/>
                  </a:lnTo>
                  <a:lnTo>
                    <a:pt x="3489" y="15868"/>
                  </a:lnTo>
                  <a:lnTo>
                    <a:pt x="4471" y="23693"/>
                  </a:lnTo>
                  <a:lnTo>
                    <a:pt x="5168" y="31483"/>
                  </a:lnTo>
                  <a:lnTo>
                    <a:pt x="20027" y="30200"/>
                  </a:lnTo>
                  <a:lnTo>
                    <a:pt x="19935" y="22467"/>
                  </a:lnTo>
                  <a:lnTo>
                    <a:pt x="19481" y="14814"/>
                  </a:lnTo>
                  <a:lnTo>
                    <a:pt x="18456" y="7304"/>
                  </a:lnTo>
                  <a:lnTo>
                    <a:pt x="16649" y="0"/>
                  </a:lnTo>
                  <a:close/>
                </a:path>
              </a:pathLst>
            </a:custGeom>
            <a:solidFill>
              <a:srgbClr val="FFDE2F"/>
            </a:solidFill>
          </p:spPr>
          <p:txBody>
            <a:bodyPr wrap="square" lIns="0" tIns="0" rIns="0" bIns="0" rtlCol="0"/>
            <a:lstStyle/>
            <a:p>
              <a:endParaRPr/>
            </a:p>
          </p:txBody>
        </p:sp>
        <p:sp>
          <p:nvSpPr>
            <p:cNvPr id="11702" name="object 11702"/>
            <p:cNvSpPr/>
            <p:nvPr/>
          </p:nvSpPr>
          <p:spPr>
            <a:xfrm>
              <a:off x="6128537" y="8705405"/>
              <a:ext cx="5715" cy="31750"/>
            </a:xfrm>
            <a:custGeom>
              <a:avLst/>
              <a:gdLst/>
              <a:ahLst/>
              <a:cxnLst/>
              <a:rect l="l" t="t" r="r" b="b"/>
              <a:pathLst>
                <a:path w="5714" h="31750">
                  <a:moveTo>
                    <a:pt x="5168" y="31153"/>
                  </a:moveTo>
                  <a:lnTo>
                    <a:pt x="4471" y="23363"/>
                  </a:lnTo>
                  <a:lnTo>
                    <a:pt x="3489" y="15538"/>
                  </a:lnTo>
                  <a:lnTo>
                    <a:pt x="2054" y="7732"/>
                  </a:lnTo>
                  <a:lnTo>
                    <a:pt x="0" y="0"/>
                  </a:lnTo>
                </a:path>
              </a:pathLst>
            </a:custGeom>
            <a:ln w="25399">
              <a:solidFill>
                <a:srgbClr val="FFE23C"/>
              </a:solidFill>
            </a:ln>
          </p:spPr>
          <p:txBody>
            <a:bodyPr wrap="square" lIns="0" tIns="0" rIns="0" bIns="0" rtlCol="0"/>
            <a:lstStyle/>
            <a:p>
              <a:endParaRPr/>
            </a:p>
          </p:txBody>
        </p:sp>
        <p:sp>
          <p:nvSpPr>
            <p:cNvPr id="11703" name="object 11703"/>
            <p:cNvSpPr/>
            <p:nvPr/>
          </p:nvSpPr>
          <p:spPr>
            <a:xfrm>
              <a:off x="6128537" y="8705075"/>
              <a:ext cx="17145" cy="635"/>
            </a:xfrm>
            <a:custGeom>
              <a:avLst/>
              <a:gdLst/>
              <a:ahLst/>
              <a:cxnLst/>
              <a:rect l="l" t="t" r="r" b="b"/>
              <a:pathLst>
                <a:path w="17145" h="634">
                  <a:moveTo>
                    <a:pt x="0" y="330"/>
                  </a:moveTo>
                  <a:lnTo>
                    <a:pt x="5791" y="228"/>
                  </a:lnTo>
                  <a:lnTo>
                    <a:pt x="11341" y="114"/>
                  </a:lnTo>
                  <a:lnTo>
                    <a:pt x="16649" y="0"/>
                  </a:lnTo>
                </a:path>
              </a:pathLst>
            </a:custGeom>
            <a:ln w="25400">
              <a:solidFill>
                <a:srgbClr val="FFE13B"/>
              </a:solidFill>
            </a:ln>
          </p:spPr>
          <p:txBody>
            <a:bodyPr wrap="square" lIns="0" tIns="0" rIns="0" bIns="0" rtlCol="0"/>
            <a:lstStyle/>
            <a:p>
              <a:endParaRPr/>
            </a:p>
          </p:txBody>
        </p:sp>
        <p:sp>
          <p:nvSpPr>
            <p:cNvPr id="11704" name="object 11704"/>
            <p:cNvSpPr/>
            <p:nvPr/>
          </p:nvSpPr>
          <p:spPr>
            <a:xfrm>
              <a:off x="6145187" y="8705075"/>
              <a:ext cx="3810" cy="30480"/>
            </a:xfrm>
            <a:custGeom>
              <a:avLst/>
              <a:gdLst/>
              <a:ahLst/>
              <a:cxnLst/>
              <a:rect l="l" t="t" r="r" b="b"/>
              <a:pathLst>
                <a:path w="3810" h="30479">
                  <a:moveTo>
                    <a:pt x="0" y="0"/>
                  </a:moveTo>
                  <a:lnTo>
                    <a:pt x="1806" y="7304"/>
                  </a:lnTo>
                  <a:lnTo>
                    <a:pt x="2832" y="14814"/>
                  </a:lnTo>
                  <a:lnTo>
                    <a:pt x="3286" y="22467"/>
                  </a:lnTo>
                  <a:lnTo>
                    <a:pt x="3378" y="30200"/>
                  </a:lnTo>
                </a:path>
              </a:pathLst>
            </a:custGeom>
            <a:ln w="25400">
              <a:solidFill>
                <a:srgbClr val="FFDB21"/>
              </a:solidFill>
            </a:ln>
          </p:spPr>
          <p:txBody>
            <a:bodyPr wrap="square" lIns="0" tIns="0" rIns="0" bIns="0" rtlCol="0"/>
            <a:lstStyle/>
            <a:p>
              <a:endParaRPr/>
            </a:p>
          </p:txBody>
        </p:sp>
        <p:sp>
          <p:nvSpPr>
            <p:cNvPr id="11705" name="object 11705"/>
            <p:cNvSpPr/>
            <p:nvPr/>
          </p:nvSpPr>
          <p:spPr>
            <a:xfrm>
              <a:off x="6133706" y="8735276"/>
              <a:ext cx="15240" cy="1905"/>
            </a:xfrm>
            <a:custGeom>
              <a:avLst/>
              <a:gdLst/>
              <a:ahLst/>
              <a:cxnLst/>
              <a:rect l="l" t="t" r="r" b="b"/>
              <a:pathLst>
                <a:path w="15239" h="1904">
                  <a:moveTo>
                    <a:pt x="14859" y="0"/>
                  </a:moveTo>
                  <a:lnTo>
                    <a:pt x="10096" y="406"/>
                  </a:lnTo>
                  <a:lnTo>
                    <a:pt x="5130" y="863"/>
                  </a:lnTo>
                  <a:lnTo>
                    <a:pt x="0" y="1282"/>
                  </a:lnTo>
                </a:path>
              </a:pathLst>
            </a:custGeom>
            <a:ln w="25399">
              <a:solidFill>
                <a:srgbClr val="FFDC22"/>
              </a:solidFill>
            </a:ln>
          </p:spPr>
          <p:txBody>
            <a:bodyPr wrap="square" lIns="0" tIns="0" rIns="0" bIns="0" rtlCol="0"/>
            <a:lstStyle/>
            <a:p>
              <a:endParaRPr/>
            </a:p>
          </p:txBody>
        </p:sp>
        <p:sp>
          <p:nvSpPr>
            <p:cNvPr id="11706" name="object 11706"/>
            <p:cNvSpPr/>
            <p:nvPr/>
          </p:nvSpPr>
          <p:spPr>
            <a:xfrm>
              <a:off x="6145187" y="8704872"/>
              <a:ext cx="10795" cy="30480"/>
            </a:xfrm>
            <a:custGeom>
              <a:avLst/>
              <a:gdLst/>
              <a:ahLst/>
              <a:cxnLst/>
              <a:rect l="l" t="t" r="r" b="b"/>
              <a:pathLst>
                <a:path w="10795" h="30479">
                  <a:moveTo>
                    <a:pt x="7759" y="0"/>
                  </a:moveTo>
                  <a:lnTo>
                    <a:pt x="0" y="203"/>
                  </a:lnTo>
                  <a:lnTo>
                    <a:pt x="1806" y="7508"/>
                  </a:lnTo>
                  <a:lnTo>
                    <a:pt x="2832" y="15017"/>
                  </a:lnTo>
                  <a:lnTo>
                    <a:pt x="3286" y="22670"/>
                  </a:lnTo>
                  <a:lnTo>
                    <a:pt x="3378" y="30403"/>
                  </a:lnTo>
                  <a:lnTo>
                    <a:pt x="10363" y="29819"/>
                  </a:lnTo>
                  <a:lnTo>
                    <a:pt x="10542" y="22134"/>
                  </a:lnTo>
                  <a:lnTo>
                    <a:pt x="10318" y="14557"/>
                  </a:lnTo>
                  <a:lnTo>
                    <a:pt x="9466" y="7156"/>
                  </a:lnTo>
                  <a:lnTo>
                    <a:pt x="7759" y="0"/>
                  </a:lnTo>
                  <a:close/>
                </a:path>
              </a:pathLst>
            </a:custGeom>
            <a:solidFill>
              <a:srgbClr val="FFD91E"/>
            </a:solidFill>
          </p:spPr>
          <p:txBody>
            <a:bodyPr wrap="square" lIns="0" tIns="0" rIns="0" bIns="0" rtlCol="0"/>
            <a:lstStyle/>
            <a:p>
              <a:endParaRPr/>
            </a:p>
          </p:txBody>
        </p:sp>
        <p:sp>
          <p:nvSpPr>
            <p:cNvPr id="11707" name="object 11707"/>
            <p:cNvSpPr/>
            <p:nvPr/>
          </p:nvSpPr>
          <p:spPr>
            <a:xfrm>
              <a:off x="6145187" y="8705075"/>
              <a:ext cx="3810" cy="30480"/>
            </a:xfrm>
            <a:custGeom>
              <a:avLst/>
              <a:gdLst/>
              <a:ahLst/>
              <a:cxnLst/>
              <a:rect l="l" t="t" r="r" b="b"/>
              <a:pathLst>
                <a:path w="3810" h="30479">
                  <a:moveTo>
                    <a:pt x="3378" y="30200"/>
                  </a:moveTo>
                  <a:lnTo>
                    <a:pt x="3286" y="22467"/>
                  </a:lnTo>
                  <a:lnTo>
                    <a:pt x="2832" y="14814"/>
                  </a:lnTo>
                  <a:lnTo>
                    <a:pt x="1806" y="7304"/>
                  </a:lnTo>
                  <a:lnTo>
                    <a:pt x="0" y="0"/>
                  </a:lnTo>
                </a:path>
              </a:pathLst>
            </a:custGeom>
            <a:ln w="25400">
              <a:solidFill>
                <a:srgbClr val="FFDB21"/>
              </a:solidFill>
            </a:ln>
          </p:spPr>
          <p:txBody>
            <a:bodyPr wrap="square" lIns="0" tIns="0" rIns="0" bIns="0" rtlCol="0"/>
            <a:lstStyle/>
            <a:p>
              <a:endParaRPr/>
            </a:p>
          </p:txBody>
        </p:sp>
        <p:sp>
          <p:nvSpPr>
            <p:cNvPr id="11708" name="object 11708"/>
            <p:cNvSpPr/>
            <p:nvPr/>
          </p:nvSpPr>
          <p:spPr>
            <a:xfrm>
              <a:off x="6145187" y="8704872"/>
              <a:ext cx="8255" cy="635"/>
            </a:xfrm>
            <a:custGeom>
              <a:avLst/>
              <a:gdLst/>
              <a:ahLst/>
              <a:cxnLst/>
              <a:rect l="l" t="t" r="r" b="b"/>
              <a:pathLst>
                <a:path w="8254" h="634">
                  <a:moveTo>
                    <a:pt x="0" y="203"/>
                  </a:moveTo>
                  <a:lnTo>
                    <a:pt x="7759" y="0"/>
                  </a:lnTo>
                </a:path>
              </a:pathLst>
            </a:custGeom>
            <a:ln w="25400">
              <a:solidFill>
                <a:srgbClr val="FFDC27"/>
              </a:solidFill>
            </a:ln>
          </p:spPr>
          <p:txBody>
            <a:bodyPr wrap="square" lIns="0" tIns="0" rIns="0" bIns="0" rtlCol="0"/>
            <a:lstStyle/>
            <a:p>
              <a:endParaRPr/>
            </a:p>
          </p:txBody>
        </p:sp>
        <p:sp>
          <p:nvSpPr>
            <p:cNvPr id="11709" name="object 11709"/>
            <p:cNvSpPr/>
            <p:nvPr/>
          </p:nvSpPr>
          <p:spPr>
            <a:xfrm>
              <a:off x="6152946" y="8704872"/>
              <a:ext cx="3175" cy="29845"/>
            </a:xfrm>
            <a:custGeom>
              <a:avLst/>
              <a:gdLst/>
              <a:ahLst/>
              <a:cxnLst/>
              <a:rect l="l" t="t" r="r" b="b"/>
              <a:pathLst>
                <a:path w="3175" h="29845">
                  <a:moveTo>
                    <a:pt x="0" y="0"/>
                  </a:moveTo>
                  <a:lnTo>
                    <a:pt x="1706" y="7156"/>
                  </a:lnTo>
                  <a:lnTo>
                    <a:pt x="2559" y="14557"/>
                  </a:lnTo>
                  <a:lnTo>
                    <a:pt x="2782" y="22134"/>
                  </a:lnTo>
                  <a:lnTo>
                    <a:pt x="2603" y="29819"/>
                  </a:lnTo>
                </a:path>
              </a:pathLst>
            </a:custGeom>
            <a:ln w="25400">
              <a:solidFill>
                <a:srgbClr val="FFD819"/>
              </a:solidFill>
            </a:ln>
          </p:spPr>
          <p:txBody>
            <a:bodyPr wrap="square" lIns="0" tIns="0" rIns="0" bIns="0" rtlCol="0"/>
            <a:lstStyle/>
            <a:p>
              <a:endParaRPr/>
            </a:p>
          </p:txBody>
        </p:sp>
        <p:sp>
          <p:nvSpPr>
            <p:cNvPr id="11710" name="object 11710"/>
            <p:cNvSpPr/>
            <p:nvPr/>
          </p:nvSpPr>
          <p:spPr>
            <a:xfrm>
              <a:off x="6148565" y="8734691"/>
              <a:ext cx="6985" cy="635"/>
            </a:xfrm>
            <a:custGeom>
              <a:avLst/>
              <a:gdLst/>
              <a:ahLst/>
              <a:cxnLst/>
              <a:rect l="l" t="t" r="r" b="b"/>
              <a:pathLst>
                <a:path w="6985" h="634">
                  <a:moveTo>
                    <a:pt x="6985" y="0"/>
                  </a:moveTo>
                  <a:lnTo>
                    <a:pt x="0" y="584"/>
                  </a:lnTo>
                </a:path>
              </a:pathLst>
            </a:custGeom>
            <a:ln w="25400">
              <a:solidFill>
                <a:srgbClr val="FFD713"/>
              </a:solidFill>
            </a:ln>
          </p:spPr>
          <p:txBody>
            <a:bodyPr wrap="square" lIns="0" tIns="0" rIns="0" bIns="0" rtlCol="0"/>
            <a:lstStyle/>
            <a:p>
              <a:endParaRPr/>
            </a:p>
          </p:txBody>
        </p:sp>
        <p:sp>
          <p:nvSpPr>
            <p:cNvPr id="11711" name="object 11711"/>
            <p:cNvSpPr/>
            <p:nvPr/>
          </p:nvSpPr>
          <p:spPr>
            <a:xfrm>
              <a:off x="6152946" y="8704643"/>
              <a:ext cx="10160" cy="30480"/>
            </a:xfrm>
            <a:custGeom>
              <a:avLst/>
              <a:gdLst/>
              <a:ahLst/>
              <a:cxnLst/>
              <a:rect l="l" t="t" r="r" b="b"/>
              <a:pathLst>
                <a:path w="10160" h="30479">
                  <a:moveTo>
                    <a:pt x="7366" y="0"/>
                  </a:moveTo>
                  <a:lnTo>
                    <a:pt x="0" y="228"/>
                  </a:lnTo>
                  <a:lnTo>
                    <a:pt x="1706" y="7384"/>
                  </a:lnTo>
                  <a:lnTo>
                    <a:pt x="2559" y="14785"/>
                  </a:lnTo>
                  <a:lnTo>
                    <a:pt x="2782" y="22363"/>
                  </a:lnTo>
                  <a:lnTo>
                    <a:pt x="2603" y="30048"/>
                  </a:lnTo>
                  <a:lnTo>
                    <a:pt x="9271" y="29591"/>
                  </a:lnTo>
                  <a:lnTo>
                    <a:pt x="9702" y="21959"/>
                  </a:lnTo>
                  <a:lnTo>
                    <a:pt x="9699" y="14443"/>
                  </a:lnTo>
                  <a:lnTo>
                    <a:pt x="9006" y="7102"/>
                  </a:lnTo>
                  <a:lnTo>
                    <a:pt x="7366" y="0"/>
                  </a:lnTo>
                  <a:close/>
                </a:path>
              </a:pathLst>
            </a:custGeom>
            <a:solidFill>
              <a:srgbClr val="FFD718"/>
            </a:solidFill>
          </p:spPr>
          <p:txBody>
            <a:bodyPr wrap="square" lIns="0" tIns="0" rIns="0" bIns="0" rtlCol="0"/>
            <a:lstStyle/>
            <a:p>
              <a:endParaRPr/>
            </a:p>
          </p:txBody>
        </p:sp>
        <p:sp>
          <p:nvSpPr>
            <p:cNvPr id="11712" name="object 11712"/>
            <p:cNvSpPr/>
            <p:nvPr/>
          </p:nvSpPr>
          <p:spPr>
            <a:xfrm>
              <a:off x="6152946" y="8704872"/>
              <a:ext cx="3175" cy="29845"/>
            </a:xfrm>
            <a:custGeom>
              <a:avLst/>
              <a:gdLst/>
              <a:ahLst/>
              <a:cxnLst/>
              <a:rect l="l" t="t" r="r" b="b"/>
              <a:pathLst>
                <a:path w="3175" h="29845">
                  <a:moveTo>
                    <a:pt x="2603" y="29819"/>
                  </a:moveTo>
                  <a:lnTo>
                    <a:pt x="2782" y="22134"/>
                  </a:lnTo>
                  <a:lnTo>
                    <a:pt x="2559" y="14557"/>
                  </a:lnTo>
                  <a:lnTo>
                    <a:pt x="1706" y="7156"/>
                  </a:lnTo>
                  <a:lnTo>
                    <a:pt x="0" y="0"/>
                  </a:lnTo>
                </a:path>
              </a:pathLst>
            </a:custGeom>
            <a:ln w="25400">
              <a:solidFill>
                <a:srgbClr val="FFD819"/>
              </a:solidFill>
            </a:ln>
          </p:spPr>
          <p:txBody>
            <a:bodyPr wrap="square" lIns="0" tIns="0" rIns="0" bIns="0" rtlCol="0"/>
            <a:lstStyle/>
            <a:p>
              <a:endParaRPr/>
            </a:p>
          </p:txBody>
        </p:sp>
        <p:sp>
          <p:nvSpPr>
            <p:cNvPr id="11713" name="object 11713"/>
            <p:cNvSpPr/>
            <p:nvPr/>
          </p:nvSpPr>
          <p:spPr>
            <a:xfrm>
              <a:off x="6152946" y="8704643"/>
              <a:ext cx="7620" cy="635"/>
            </a:xfrm>
            <a:custGeom>
              <a:avLst/>
              <a:gdLst/>
              <a:ahLst/>
              <a:cxnLst/>
              <a:rect l="l" t="t" r="r" b="b"/>
              <a:pathLst>
                <a:path w="7620" h="634">
                  <a:moveTo>
                    <a:pt x="0" y="228"/>
                  </a:moveTo>
                  <a:lnTo>
                    <a:pt x="7366" y="0"/>
                  </a:lnTo>
                </a:path>
              </a:pathLst>
            </a:custGeom>
            <a:ln w="25399">
              <a:solidFill>
                <a:srgbClr val="FFD921"/>
              </a:solidFill>
            </a:ln>
          </p:spPr>
          <p:txBody>
            <a:bodyPr wrap="square" lIns="0" tIns="0" rIns="0" bIns="0" rtlCol="0"/>
            <a:lstStyle/>
            <a:p>
              <a:endParaRPr/>
            </a:p>
          </p:txBody>
        </p:sp>
        <p:sp>
          <p:nvSpPr>
            <p:cNvPr id="11714" name="object 11714"/>
            <p:cNvSpPr/>
            <p:nvPr/>
          </p:nvSpPr>
          <p:spPr>
            <a:xfrm>
              <a:off x="6160312" y="8704643"/>
              <a:ext cx="2540" cy="29845"/>
            </a:xfrm>
            <a:custGeom>
              <a:avLst/>
              <a:gdLst/>
              <a:ahLst/>
              <a:cxnLst/>
              <a:rect l="l" t="t" r="r" b="b"/>
              <a:pathLst>
                <a:path w="2539" h="29845">
                  <a:moveTo>
                    <a:pt x="0" y="0"/>
                  </a:moveTo>
                  <a:lnTo>
                    <a:pt x="1640" y="7102"/>
                  </a:lnTo>
                  <a:lnTo>
                    <a:pt x="2333" y="14443"/>
                  </a:lnTo>
                  <a:lnTo>
                    <a:pt x="2336" y="21959"/>
                  </a:lnTo>
                  <a:lnTo>
                    <a:pt x="1904" y="29591"/>
                  </a:lnTo>
                </a:path>
              </a:pathLst>
            </a:custGeom>
            <a:ln w="25400">
              <a:solidFill>
                <a:srgbClr val="FFD716"/>
              </a:solidFill>
            </a:ln>
          </p:spPr>
          <p:txBody>
            <a:bodyPr wrap="square" lIns="0" tIns="0" rIns="0" bIns="0" rtlCol="0"/>
            <a:lstStyle/>
            <a:p>
              <a:endParaRPr/>
            </a:p>
          </p:txBody>
        </p:sp>
        <p:sp>
          <p:nvSpPr>
            <p:cNvPr id="11715" name="object 11715"/>
            <p:cNvSpPr/>
            <p:nvPr/>
          </p:nvSpPr>
          <p:spPr>
            <a:xfrm>
              <a:off x="6155550" y="8734234"/>
              <a:ext cx="6985" cy="635"/>
            </a:xfrm>
            <a:custGeom>
              <a:avLst/>
              <a:gdLst/>
              <a:ahLst/>
              <a:cxnLst/>
              <a:rect l="l" t="t" r="r" b="b"/>
              <a:pathLst>
                <a:path w="6985" h="634">
                  <a:moveTo>
                    <a:pt x="6667" y="0"/>
                  </a:moveTo>
                  <a:lnTo>
                    <a:pt x="0" y="457"/>
                  </a:lnTo>
                </a:path>
              </a:pathLst>
            </a:custGeom>
            <a:ln w="25400">
              <a:solidFill>
                <a:srgbClr val="FFD60E"/>
              </a:solidFill>
            </a:ln>
          </p:spPr>
          <p:txBody>
            <a:bodyPr wrap="square" lIns="0" tIns="0" rIns="0" bIns="0" rtlCol="0"/>
            <a:lstStyle/>
            <a:p>
              <a:endParaRPr/>
            </a:p>
          </p:txBody>
        </p:sp>
        <p:sp>
          <p:nvSpPr>
            <p:cNvPr id="11716" name="object 11716"/>
            <p:cNvSpPr/>
            <p:nvPr/>
          </p:nvSpPr>
          <p:spPr>
            <a:xfrm>
              <a:off x="6160782" y="8751138"/>
              <a:ext cx="14604" cy="19050"/>
            </a:xfrm>
            <a:custGeom>
              <a:avLst/>
              <a:gdLst/>
              <a:ahLst/>
              <a:cxnLst/>
              <a:rect l="l" t="t" r="r" b="b"/>
              <a:pathLst>
                <a:path w="14604" h="19050">
                  <a:moveTo>
                    <a:pt x="13665" y="0"/>
                  </a:moveTo>
                  <a:lnTo>
                    <a:pt x="9296" y="1066"/>
                  </a:lnTo>
                  <a:lnTo>
                    <a:pt x="4787" y="1917"/>
                  </a:lnTo>
                  <a:lnTo>
                    <a:pt x="152" y="2349"/>
                  </a:lnTo>
                  <a:lnTo>
                    <a:pt x="0" y="7848"/>
                  </a:lnTo>
                  <a:lnTo>
                    <a:pt x="228" y="13271"/>
                  </a:lnTo>
                  <a:lnTo>
                    <a:pt x="1270" y="18478"/>
                  </a:lnTo>
                  <a:lnTo>
                    <a:pt x="5740" y="18008"/>
                  </a:lnTo>
                  <a:lnTo>
                    <a:pt x="10121" y="17475"/>
                  </a:lnTo>
                  <a:lnTo>
                    <a:pt x="14414" y="16903"/>
                  </a:lnTo>
                  <a:lnTo>
                    <a:pt x="13462" y="11391"/>
                  </a:lnTo>
                  <a:lnTo>
                    <a:pt x="13360" y="5702"/>
                  </a:lnTo>
                  <a:lnTo>
                    <a:pt x="13665" y="0"/>
                  </a:lnTo>
                  <a:close/>
                </a:path>
              </a:pathLst>
            </a:custGeom>
            <a:solidFill>
              <a:srgbClr val="FFD005"/>
            </a:solidFill>
          </p:spPr>
          <p:txBody>
            <a:bodyPr wrap="square" lIns="0" tIns="0" rIns="0" bIns="0" rtlCol="0"/>
            <a:lstStyle/>
            <a:p>
              <a:endParaRPr/>
            </a:p>
          </p:txBody>
        </p:sp>
        <p:sp>
          <p:nvSpPr>
            <p:cNvPr id="11717" name="object 11717"/>
            <p:cNvSpPr/>
            <p:nvPr/>
          </p:nvSpPr>
          <p:spPr>
            <a:xfrm>
              <a:off x="6162052" y="8768042"/>
              <a:ext cx="13335" cy="1905"/>
            </a:xfrm>
            <a:custGeom>
              <a:avLst/>
              <a:gdLst/>
              <a:ahLst/>
              <a:cxnLst/>
              <a:rect l="l" t="t" r="r" b="b"/>
              <a:pathLst>
                <a:path w="13335" h="1904">
                  <a:moveTo>
                    <a:pt x="0" y="1574"/>
                  </a:moveTo>
                  <a:lnTo>
                    <a:pt x="4470" y="1104"/>
                  </a:lnTo>
                  <a:lnTo>
                    <a:pt x="8851" y="571"/>
                  </a:lnTo>
                  <a:lnTo>
                    <a:pt x="13144" y="0"/>
                  </a:lnTo>
                </a:path>
              </a:pathLst>
            </a:custGeom>
            <a:ln w="25400">
              <a:solidFill>
                <a:srgbClr val="FFCE04"/>
              </a:solidFill>
            </a:ln>
          </p:spPr>
          <p:txBody>
            <a:bodyPr wrap="square" lIns="0" tIns="0" rIns="0" bIns="0" rtlCol="0"/>
            <a:lstStyle/>
            <a:p>
              <a:endParaRPr/>
            </a:p>
          </p:txBody>
        </p:sp>
        <p:sp>
          <p:nvSpPr>
            <p:cNvPr id="11718" name="object 11718"/>
            <p:cNvSpPr/>
            <p:nvPr/>
          </p:nvSpPr>
          <p:spPr>
            <a:xfrm>
              <a:off x="6174143" y="8751138"/>
              <a:ext cx="1270" cy="17145"/>
            </a:xfrm>
            <a:custGeom>
              <a:avLst/>
              <a:gdLst/>
              <a:ahLst/>
              <a:cxnLst/>
              <a:rect l="l" t="t" r="r" b="b"/>
              <a:pathLst>
                <a:path w="1270" h="17145">
                  <a:moveTo>
                    <a:pt x="1054" y="16903"/>
                  </a:moveTo>
                  <a:lnTo>
                    <a:pt x="101" y="11391"/>
                  </a:lnTo>
                  <a:lnTo>
                    <a:pt x="0" y="5702"/>
                  </a:lnTo>
                  <a:lnTo>
                    <a:pt x="304" y="0"/>
                  </a:lnTo>
                </a:path>
              </a:pathLst>
            </a:custGeom>
            <a:ln w="25400">
              <a:solidFill>
                <a:srgbClr val="FFD106"/>
              </a:solidFill>
            </a:ln>
          </p:spPr>
          <p:txBody>
            <a:bodyPr wrap="square" lIns="0" tIns="0" rIns="0" bIns="0" rtlCol="0"/>
            <a:lstStyle/>
            <a:p>
              <a:endParaRPr/>
            </a:p>
          </p:txBody>
        </p:sp>
        <p:sp>
          <p:nvSpPr>
            <p:cNvPr id="11719" name="object 11719"/>
            <p:cNvSpPr/>
            <p:nvPr/>
          </p:nvSpPr>
          <p:spPr>
            <a:xfrm>
              <a:off x="6160935" y="8751138"/>
              <a:ext cx="13970" cy="2540"/>
            </a:xfrm>
            <a:custGeom>
              <a:avLst/>
              <a:gdLst/>
              <a:ahLst/>
              <a:cxnLst/>
              <a:rect l="l" t="t" r="r" b="b"/>
              <a:pathLst>
                <a:path w="13970" h="2540">
                  <a:moveTo>
                    <a:pt x="13512" y="0"/>
                  </a:moveTo>
                  <a:lnTo>
                    <a:pt x="9144" y="1066"/>
                  </a:lnTo>
                  <a:lnTo>
                    <a:pt x="4635" y="1917"/>
                  </a:lnTo>
                  <a:lnTo>
                    <a:pt x="0" y="2349"/>
                  </a:lnTo>
                </a:path>
              </a:pathLst>
            </a:custGeom>
            <a:ln w="25400">
              <a:solidFill>
                <a:srgbClr val="FFD206"/>
              </a:solidFill>
            </a:ln>
          </p:spPr>
          <p:txBody>
            <a:bodyPr wrap="square" lIns="0" tIns="0" rIns="0" bIns="0" rtlCol="0"/>
            <a:lstStyle/>
            <a:p>
              <a:endParaRPr/>
            </a:p>
          </p:txBody>
        </p:sp>
        <p:sp>
          <p:nvSpPr>
            <p:cNvPr id="11720" name="object 11720"/>
            <p:cNvSpPr/>
            <p:nvPr/>
          </p:nvSpPr>
          <p:spPr>
            <a:xfrm>
              <a:off x="6160782" y="8753487"/>
              <a:ext cx="1270" cy="16510"/>
            </a:xfrm>
            <a:custGeom>
              <a:avLst/>
              <a:gdLst/>
              <a:ahLst/>
              <a:cxnLst/>
              <a:rect l="l" t="t" r="r" b="b"/>
              <a:pathLst>
                <a:path w="1270" h="16509">
                  <a:moveTo>
                    <a:pt x="152" y="0"/>
                  </a:moveTo>
                  <a:lnTo>
                    <a:pt x="0" y="5499"/>
                  </a:lnTo>
                  <a:lnTo>
                    <a:pt x="228" y="10922"/>
                  </a:lnTo>
                  <a:lnTo>
                    <a:pt x="1270" y="16129"/>
                  </a:lnTo>
                </a:path>
              </a:pathLst>
            </a:custGeom>
            <a:ln w="25400">
              <a:solidFill>
                <a:srgbClr val="FFCF04"/>
              </a:solidFill>
            </a:ln>
          </p:spPr>
          <p:txBody>
            <a:bodyPr wrap="square" lIns="0" tIns="0" rIns="0" bIns="0" rtlCol="0"/>
            <a:lstStyle/>
            <a:p>
              <a:endParaRPr/>
            </a:p>
          </p:txBody>
        </p:sp>
        <p:sp>
          <p:nvSpPr>
            <p:cNvPr id="11721" name="object 11721"/>
            <p:cNvSpPr/>
            <p:nvPr/>
          </p:nvSpPr>
          <p:spPr>
            <a:xfrm>
              <a:off x="6160935" y="8734183"/>
              <a:ext cx="15240" cy="19685"/>
            </a:xfrm>
            <a:custGeom>
              <a:avLst/>
              <a:gdLst/>
              <a:ahLst/>
              <a:cxnLst/>
              <a:rect l="l" t="t" r="r" b="b"/>
              <a:pathLst>
                <a:path w="15239" h="19684">
                  <a:moveTo>
                    <a:pt x="15163" y="0"/>
                  </a:moveTo>
                  <a:lnTo>
                    <a:pt x="10782" y="1346"/>
                  </a:lnTo>
                  <a:lnTo>
                    <a:pt x="6096" y="2349"/>
                  </a:lnTo>
                  <a:lnTo>
                    <a:pt x="1079" y="2667"/>
                  </a:lnTo>
                  <a:lnTo>
                    <a:pt x="635" y="8229"/>
                  </a:lnTo>
                  <a:lnTo>
                    <a:pt x="126" y="13804"/>
                  </a:lnTo>
                  <a:lnTo>
                    <a:pt x="0" y="19304"/>
                  </a:lnTo>
                  <a:lnTo>
                    <a:pt x="4635" y="18872"/>
                  </a:lnTo>
                  <a:lnTo>
                    <a:pt x="9144" y="18021"/>
                  </a:lnTo>
                  <a:lnTo>
                    <a:pt x="13512" y="16954"/>
                  </a:lnTo>
                  <a:lnTo>
                    <a:pt x="13817" y="11264"/>
                  </a:lnTo>
                  <a:lnTo>
                    <a:pt x="15163" y="0"/>
                  </a:lnTo>
                  <a:close/>
                </a:path>
              </a:pathLst>
            </a:custGeom>
            <a:solidFill>
              <a:srgbClr val="FFD40A"/>
            </a:solidFill>
          </p:spPr>
          <p:txBody>
            <a:bodyPr wrap="square" lIns="0" tIns="0" rIns="0" bIns="0" rtlCol="0"/>
            <a:lstStyle/>
            <a:p>
              <a:endParaRPr/>
            </a:p>
          </p:txBody>
        </p:sp>
        <p:sp>
          <p:nvSpPr>
            <p:cNvPr id="11722" name="object 11722"/>
            <p:cNvSpPr/>
            <p:nvPr/>
          </p:nvSpPr>
          <p:spPr>
            <a:xfrm>
              <a:off x="6160935" y="8751138"/>
              <a:ext cx="13970" cy="2540"/>
            </a:xfrm>
            <a:custGeom>
              <a:avLst/>
              <a:gdLst/>
              <a:ahLst/>
              <a:cxnLst/>
              <a:rect l="l" t="t" r="r" b="b"/>
              <a:pathLst>
                <a:path w="13970" h="2540">
                  <a:moveTo>
                    <a:pt x="0" y="2349"/>
                  </a:moveTo>
                  <a:lnTo>
                    <a:pt x="4635" y="1917"/>
                  </a:lnTo>
                  <a:lnTo>
                    <a:pt x="9144" y="1066"/>
                  </a:lnTo>
                  <a:lnTo>
                    <a:pt x="13512" y="0"/>
                  </a:lnTo>
                </a:path>
              </a:pathLst>
            </a:custGeom>
            <a:ln w="25400">
              <a:solidFill>
                <a:srgbClr val="FFD206"/>
              </a:solidFill>
            </a:ln>
          </p:spPr>
          <p:txBody>
            <a:bodyPr wrap="square" lIns="0" tIns="0" rIns="0" bIns="0" rtlCol="0"/>
            <a:lstStyle/>
            <a:p>
              <a:endParaRPr/>
            </a:p>
          </p:txBody>
        </p:sp>
        <p:sp>
          <p:nvSpPr>
            <p:cNvPr id="11723" name="object 11723"/>
            <p:cNvSpPr/>
            <p:nvPr/>
          </p:nvSpPr>
          <p:spPr>
            <a:xfrm>
              <a:off x="6174448" y="8734183"/>
              <a:ext cx="1905" cy="17145"/>
            </a:xfrm>
            <a:custGeom>
              <a:avLst/>
              <a:gdLst/>
              <a:ahLst/>
              <a:cxnLst/>
              <a:rect l="l" t="t" r="r" b="b"/>
              <a:pathLst>
                <a:path w="1904" h="17145">
                  <a:moveTo>
                    <a:pt x="0" y="16954"/>
                  </a:moveTo>
                  <a:lnTo>
                    <a:pt x="304" y="11264"/>
                  </a:lnTo>
                  <a:lnTo>
                    <a:pt x="1003" y="5549"/>
                  </a:lnTo>
                  <a:lnTo>
                    <a:pt x="1650" y="0"/>
                  </a:lnTo>
                </a:path>
              </a:pathLst>
            </a:custGeom>
            <a:ln w="25400">
              <a:solidFill>
                <a:srgbClr val="FFD50B"/>
              </a:solidFill>
            </a:ln>
          </p:spPr>
          <p:txBody>
            <a:bodyPr wrap="square" lIns="0" tIns="0" rIns="0" bIns="0" rtlCol="0"/>
            <a:lstStyle/>
            <a:p>
              <a:endParaRPr/>
            </a:p>
          </p:txBody>
        </p:sp>
        <p:sp>
          <p:nvSpPr>
            <p:cNvPr id="11724" name="object 11724"/>
            <p:cNvSpPr/>
            <p:nvPr/>
          </p:nvSpPr>
          <p:spPr>
            <a:xfrm>
              <a:off x="6162014" y="8734183"/>
              <a:ext cx="14604" cy="3175"/>
            </a:xfrm>
            <a:custGeom>
              <a:avLst/>
              <a:gdLst/>
              <a:ahLst/>
              <a:cxnLst/>
              <a:rect l="l" t="t" r="r" b="b"/>
              <a:pathLst>
                <a:path w="14604" h="3175">
                  <a:moveTo>
                    <a:pt x="14084" y="0"/>
                  </a:moveTo>
                  <a:lnTo>
                    <a:pt x="9702" y="1346"/>
                  </a:lnTo>
                  <a:lnTo>
                    <a:pt x="5016" y="2349"/>
                  </a:lnTo>
                  <a:lnTo>
                    <a:pt x="0" y="2667"/>
                  </a:lnTo>
                </a:path>
              </a:pathLst>
            </a:custGeom>
            <a:ln w="25400">
              <a:solidFill>
                <a:srgbClr val="FFD50D"/>
              </a:solidFill>
            </a:ln>
          </p:spPr>
          <p:txBody>
            <a:bodyPr wrap="square" lIns="0" tIns="0" rIns="0" bIns="0" rtlCol="0"/>
            <a:lstStyle/>
            <a:p>
              <a:endParaRPr/>
            </a:p>
          </p:txBody>
        </p:sp>
        <p:sp>
          <p:nvSpPr>
            <p:cNvPr id="11725" name="object 11725"/>
            <p:cNvSpPr/>
            <p:nvPr/>
          </p:nvSpPr>
          <p:spPr>
            <a:xfrm>
              <a:off x="6160935" y="8736850"/>
              <a:ext cx="1270" cy="17145"/>
            </a:xfrm>
            <a:custGeom>
              <a:avLst/>
              <a:gdLst/>
              <a:ahLst/>
              <a:cxnLst/>
              <a:rect l="l" t="t" r="r" b="b"/>
              <a:pathLst>
                <a:path w="1270" h="17145">
                  <a:moveTo>
                    <a:pt x="1079" y="0"/>
                  </a:moveTo>
                  <a:lnTo>
                    <a:pt x="635" y="5562"/>
                  </a:lnTo>
                  <a:lnTo>
                    <a:pt x="126" y="11137"/>
                  </a:lnTo>
                  <a:lnTo>
                    <a:pt x="0" y="16636"/>
                  </a:lnTo>
                </a:path>
              </a:pathLst>
            </a:custGeom>
            <a:ln w="25400">
              <a:solidFill>
                <a:srgbClr val="FFD309"/>
              </a:solidFill>
            </a:ln>
          </p:spPr>
          <p:txBody>
            <a:bodyPr wrap="square" lIns="0" tIns="0" rIns="0" bIns="0" rtlCol="0"/>
            <a:lstStyle/>
            <a:p>
              <a:endParaRPr/>
            </a:p>
          </p:txBody>
        </p:sp>
        <p:sp>
          <p:nvSpPr>
            <p:cNvPr id="11726" name="object 11726"/>
            <p:cNvSpPr/>
            <p:nvPr/>
          </p:nvSpPr>
          <p:spPr>
            <a:xfrm>
              <a:off x="6174143" y="8747417"/>
              <a:ext cx="13970" cy="20955"/>
            </a:xfrm>
            <a:custGeom>
              <a:avLst/>
              <a:gdLst/>
              <a:ahLst/>
              <a:cxnLst/>
              <a:rect l="l" t="t" r="r" b="b"/>
              <a:pathLst>
                <a:path w="13970" h="20954">
                  <a:moveTo>
                    <a:pt x="13004" y="0"/>
                  </a:moveTo>
                  <a:lnTo>
                    <a:pt x="8902" y="1346"/>
                  </a:lnTo>
                  <a:lnTo>
                    <a:pt x="4673" y="2641"/>
                  </a:lnTo>
                  <a:lnTo>
                    <a:pt x="304" y="3721"/>
                  </a:lnTo>
                  <a:lnTo>
                    <a:pt x="0" y="9423"/>
                  </a:lnTo>
                  <a:lnTo>
                    <a:pt x="101" y="15112"/>
                  </a:lnTo>
                  <a:lnTo>
                    <a:pt x="1054" y="20624"/>
                  </a:lnTo>
                  <a:lnTo>
                    <a:pt x="5346" y="20040"/>
                  </a:lnTo>
                  <a:lnTo>
                    <a:pt x="9550" y="19392"/>
                  </a:lnTo>
                  <a:lnTo>
                    <a:pt x="13665" y="18707"/>
                  </a:lnTo>
                  <a:lnTo>
                    <a:pt x="12903" y="12572"/>
                  </a:lnTo>
                  <a:lnTo>
                    <a:pt x="12788" y="6222"/>
                  </a:lnTo>
                  <a:lnTo>
                    <a:pt x="13004" y="0"/>
                  </a:lnTo>
                  <a:close/>
                </a:path>
              </a:pathLst>
            </a:custGeom>
            <a:solidFill>
              <a:srgbClr val="FFD209"/>
            </a:solidFill>
          </p:spPr>
          <p:txBody>
            <a:bodyPr wrap="square" lIns="0" tIns="0" rIns="0" bIns="0" rtlCol="0"/>
            <a:lstStyle/>
            <a:p>
              <a:endParaRPr/>
            </a:p>
          </p:txBody>
        </p:sp>
        <p:sp>
          <p:nvSpPr>
            <p:cNvPr id="11727" name="object 11727"/>
            <p:cNvSpPr/>
            <p:nvPr/>
          </p:nvSpPr>
          <p:spPr>
            <a:xfrm>
              <a:off x="6175197" y="8766124"/>
              <a:ext cx="12700" cy="2540"/>
            </a:xfrm>
            <a:custGeom>
              <a:avLst/>
              <a:gdLst/>
              <a:ahLst/>
              <a:cxnLst/>
              <a:rect l="l" t="t" r="r" b="b"/>
              <a:pathLst>
                <a:path w="12700" h="2540">
                  <a:moveTo>
                    <a:pt x="0" y="1917"/>
                  </a:moveTo>
                  <a:lnTo>
                    <a:pt x="12611" y="0"/>
                  </a:lnTo>
                </a:path>
              </a:pathLst>
            </a:custGeom>
            <a:ln w="25400">
              <a:solidFill>
                <a:srgbClr val="FFCF08"/>
              </a:solidFill>
            </a:ln>
          </p:spPr>
          <p:txBody>
            <a:bodyPr wrap="square" lIns="0" tIns="0" rIns="0" bIns="0" rtlCol="0"/>
            <a:lstStyle/>
            <a:p>
              <a:endParaRPr/>
            </a:p>
          </p:txBody>
        </p:sp>
        <p:sp>
          <p:nvSpPr>
            <p:cNvPr id="11728" name="object 11728"/>
            <p:cNvSpPr/>
            <p:nvPr/>
          </p:nvSpPr>
          <p:spPr>
            <a:xfrm>
              <a:off x="6186932" y="8747417"/>
              <a:ext cx="1270" cy="19050"/>
            </a:xfrm>
            <a:custGeom>
              <a:avLst/>
              <a:gdLst/>
              <a:ahLst/>
              <a:cxnLst/>
              <a:rect l="l" t="t" r="r" b="b"/>
              <a:pathLst>
                <a:path w="1270" h="19050">
                  <a:moveTo>
                    <a:pt x="876" y="18707"/>
                  </a:moveTo>
                  <a:lnTo>
                    <a:pt x="114" y="12572"/>
                  </a:lnTo>
                  <a:lnTo>
                    <a:pt x="0" y="6222"/>
                  </a:lnTo>
                  <a:lnTo>
                    <a:pt x="215" y="0"/>
                  </a:lnTo>
                </a:path>
              </a:pathLst>
            </a:custGeom>
            <a:ln w="25400">
              <a:solidFill>
                <a:srgbClr val="FFD30C"/>
              </a:solidFill>
            </a:ln>
          </p:spPr>
          <p:txBody>
            <a:bodyPr wrap="square" lIns="0" tIns="0" rIns="0" bIns="0" rtlCol="0"/>
            <a:lstStyle/>
            <a:p>
              <a:endParaRPr/>
            </a:p>
          </p:txBody>
        </p:sp>
        <p:sp>
          <p:nvSpPr>
            <p:cNvPr id="11729" name="object 11729"/>
            <p:cNvSpPr/>
            <p:nvPr/>
          </p:nvSpPr>
          <p:spPr>
            <a:xfrm>
              <a:off x="6174448" y="8747417"/>
              <a:ext cx="12700" cy="3810"/>
            </a:xfrm>
            <a:custGeom>
              <a:avLst/>
              <a:gdLst/>
              <a:ahLst/>
              <a:cxnLst/>
              <a:rect l="l" t="t" r="r" b="b"/>
              <a:pathLst>
                <a:path w="12700" h="3809">
                  <a:moveTo>
                    <a:pt x="12700" y="0"/>
                  </a:moveTo>
                  <a:lnTo>
                    <a:pt x="0" y="3721"/>
                  </a:lnTo>
                </a:path>
              </a:pathLst>
            </a:custGeom>
            <a:ln w="25400">
              <a:solidFill>
                <a:srgbClr val="FFD50A"/>
              </a:solidFill>
            </a:ln>
          </p:spPr>
          <p:txBody>
            <a:bodyPr wrap="square" lIns="0" tIns="0" rIns="0" bIns="0" rtlCol="0"/>
            <a:lstStyle/>
            <a:p>
              <a:endParaRPr/>
            </a:p>
          </p:txBody>
        </p:sp>
        <p:sp>
          <p:nvSpPr>
            <p:cNvPr id="11730" name="object 11730"/>
            <p:cNvSpPr/>
            <p:nvPr/>
          </p:nvSpPr>
          <p:spPr>
            <a:xfrm>
              <a:off x="6174143" y="8751138"/>
              <a:ext cx="1270" cy="17145"/>
            </a:xfrm>
            <a:custGeom>
              <a:avLst/>
              <a:gdLst/>
              <a:ahLst/>
              <a:cxnLst/>
              <a:rect l="l" t="t" r="r" b="b"/>
              <a:pathLst>
                <a:path w="1270" h="17145">
                  <a:moveTo>
                    <a:pt x="304" y="0"/>
                  </a:moveTo>
                  <a:lnTo>
                    <a:pt x="0" y="5702"/>
                  </a:lnTo>
                  <a:lnTo>
                    <a:pt x="101" y="11391"/>
                  </a:lnTo>
                  <a:lnTo>
                    <a:pt x="1054" y="16903"/>
                  </a:lnTo>
                </a:path>
              </a:pathLst>
            </a:custGeom>
            <a:ln w="25400">
              <a:solidFill>
                <a:srgbClr val="FFD106"/>
              </a:solidFill>
            </a:ln>
          </p:spPr>
          <p:txBody>
            <a:bodyPr wrap="square" lIns="0" tIns="0" rIns="0" bIns="0" rtlCol="0"/>
            <a:lstStyle/>
            <a:p>
              <a:endParaRPr/>
            </a:p>
          </p:txBody>
        </p:sp>
        <p:sp>
          <p:nvSpPr>
            <p:cNvPr id="11731" name="object 11731"/>
            <p:cNvSpPr/>
            <p:nvPr/>
          </p:nvSpPr>
          <p:spPr>
            <a:xfrm>
              <a:off x="6174448" y="8729408"/>
              <a:ext cx="13970" cy="22225"/>
            </a:xfrm>
            <a:custGeom>
              <a:avLst/>
              <a:gdLst/>
              <a:ahLst/>
              <a:cxnLst/>
              <a:rect l="l" t="t" r="r" b="b"/>
              <a:pathLst>
                <a:path w="13970" h="22225">
                  <a:moveTo>
                    <a:pt x="13957" y="0"/>
                  </a:moveTo>
                  <a:lnTo>
                    <a:pt x="10134" y="1727"/>
                  </a:lnTo>
                  <a:lnTo>
                    <a:pt x="6045" y="3428"/>
                  </a:lnTo>
                  <a:lnTo>
                    <a:pt x="1650" y="4775"/>
                  </a:lnTo>
                  <a:lnTo>
                    <a:pt x="304" y="16040"/>
                  </a:lnTo>
                  <a:lnTo>
                    <a:pt x="0" y="21729"/>
                  </a:lnTo>
                  <a:lnTo>
                    <a:pt x="4368" y="20650"/>
                  </a:lnTo>
                  <a:lnTo>
                    <a:pt x="8597" y="19354"/>
                  </a:lnTo>
                  <a:lnTo>
                    <a:pt x="12700" y="18008"/>
                  </a:lnTo>
                  <a:lnTo>
                    <a:pt x="12903" y="11772"/>
                  </a:lnTo>
                  <a:lnTo>
                    <a:pt x="13957" y="0"/>
                  </a:lnTo>
                  <a:close/>
                </a:path>
              </a:pathLst>
            </a:custGeom>
            <a:solidFill>
              <a:srgbClr val="FFD60F"/>
            </a:solidFill>
          </p:spPr>
          <p:txBody>
            <a:bodyPr wrap="square" lIns="0" tIns="0" rIns="0" bIns="0" rtlCol="0"/>
            <a:lstStyle/>
            <a:p>
              <a:endParaRPr/>
            </a:p>
          </p:txBody>
        </p:sp>
        <p:sp>
          <p:nvSpPr>
            <p:cNvPr id="11732" name="object 11732"/>
            <p:cNvSpPr/>
            <p:nvPr/>
          </p:nvSpPr>
          <p:spPr>
            <a:xfrm>
              <a:off x="6174448" y="8747417"/>
              <a:ext cx="12700" cy="3810"/>
            </a:xfrm>
            <a:custGeom>
              <a:avLst/>
              <a:gdLst/>
              <a:ahLst/>
              <a:cxnLst/>
              <a:rect l="l" t="t" r="r" b="b"/>
              <a:pathLst>
                <a:path w="12700" h="3809">
                  <a:moveTo>
                    <a:pt x="0" y="3721"/>
                  </a:moveTo>
                  <a:lnTo>
                    <a:pt x="12700" y="0"/>
                  </a:lnTo>
                </a:path>
              </a:pathLst>
            </a:custGeom>
            <a:ln w="25400">
              <a:solidFill>
                <a:srgbClr val="FFD50A"/>
              </a:solidFill>
            </a:ln>
          </p:spPr>
          <p:txBody>
            <a:bodyPr wrap="square" lIns="0" tIns="0" rIns="0" bIns="0" rtlCol="0"/>
            <a:lstStyle/>
            <a:p>
              <a:endParaRPr/>
            </a:p>
          </p:txBody>
        </p:sp>
        <p:sp>
          <p:nvSpPr>
            <p:cNvPr id="11733" name="object 11733"/>
            <p:cNvSpPr/>
            <p:nvPr/>
          </p:nvSpPr>
          <p:spPr>
            <a:xfrm>
              <a:off x="6176099" y="8729408"/>
              <a:ext cx="12700" cy="18415"/>
            </a:xfrm>
            <a:custGeom>
              <a:avLst/>
              <a:gdLst/>
              <a:ahLst/>
              <a:cxnLst/>
              <a:rect l="l" t="t" r="r" b="b"/>
              <a:pathLst>
                <a:path w="12700" h="18415">
                  <a:moveTo>
                    <a:pt x="11049" y="18008"/>
                  </a:moveTo>
                  <a:lnTo>
                    <a:pt x="11252" y="11772"/>
                  </a:lnTo>
                  <a:lnTo>
                    <a:pt x="11785" y="5664"/>
                  </a:lnTo>
                  <a:lnTo>
                    <a:pt x="12306" y="0"/>
                  </a:lnTo>
                </a:path>
                <a:path w="12700" h="18415">
                  <a:moveTo>
                    <a:pt x="12306" y="0"/>
                  </a:moveTo>
                  <a:lnTo>
                    <a:pt x="0" y="4775"/>
                  </a:lnTo>
                </a:path>
              </a:pathLst>
            </a:custGeom>
            <a:ln w="25400">
              <a:solidFill>
                <a:srgbClr val="FFD713"/>
              </a:solidFill>
            </a:ln>
          </p:spPr>
          <p:txBody>
            <a:bodyPr wrap="square" lIns="0" tIns="0" rIns="0" bIns="0" rtlCol="0"/>
            <a:lstStyle/>
            <a:p>
              <a:endParaRPr/>
            </a:p>
          </p:txBody>
        </p:sp>
        <p:sp>
          <p:nvSpPr>
            <p:cNvPr id="11734" name="object 11734"/>
            <p:cNvSpPr/>
            <p:nvPr/>
          </p:nvSpPr>
          <p:spPr>
            <a:xfrm>
              <a:off x="6174448" y="8734183"/>
              <a:ext cx="1905" cy="17145"/>
            </a:xfrm>
            <a:custGeom>
              <a:avLst/>
              <a:gdLst/>
              <a:ahLst/>
              <a:cxnLst/>
              <a:rect l="l" t="t" r="r" b="b"/>
              <a:pathLst>
                <a:path w="1904" h="17145">
                  <a:moveTo>
                    <a:pt x="1650" y="0"/>
                  </a:moveTo>
                  <a:lnTo>
                    <a:pt x="1003" y="5549"/>
                  </a:lnTo>
                  <a:lnTo>
                    <a:pt x="304" y="11264"/>
                  </a:lnTo>
                  <a:lnTo>
                    <a:pt x="0" y="16954"/>
                  </a:lnTo>
                </a:path>
              </a:pathLst>
            </a:custGeom>
            <a:ln w="25400">
              <a:solidFill>
                <a:srgbClr val="FFD50B"/>
              </a:solidFill>
            </a:ln>
          </p:spPr>
          <p:txBody>
            <a:bodyPr wrap="square" lIns="0" tIns="0" rIns="0" bIns="0" rtlCol="0"/>
            <a:lstStyle/>
            <a:p>
              <a:endParaRPr/>
            </a:p>
          </p:txBody>
        </p:sp>
        <p:sp>
          <p:nvSpPr>
            <p:cNvPr id="11735" name="object 11735"/>
            <p:cNvSpPr/>
            <p:nvPr/>
          </p:nvSpPr>
          <p:spPr>
            <a:xfrm>
              <a:off x="6160312" y="8704110"/>
              <a:ext cx="17145" cy="33020"/>
            </a:xfrm>
            <a:custGeom>
              <a:avLst/>
              <a:gdLst/>
              <a:ahLst/>
              <a:cxnLst/>
              <a:rect l="l" t="t" r="r" b="b"/>
              <a:pathLst>
                <a:path w="17145" h="33020">
                  <a:moveTo>
                    <a:pt x="15519" y="0"/>
                  </a:moveTo>
                  <a:lnTo>
                    <a:pt x="0" y="533"/>
                  </a:lnTo>
                  <a:lnTo>
                    <a:pt x="1728" y="8251"/>
                  </a:lnTo>
                  <a:lnTo>
                    <a:pt x="2370" y="16246"/>
                  </a:lnTo>
                  <a:lnTo>
                    <a:pt x="2252" y="24436"/>
                  </a:lnTo>
                  <a:lnTo>
                    <a:pt x="1701" y="32740"/>
                  </a:lnTo>
                  <a:lnTo>
                    <a:pt x="6718" y="32423"/>
                  </a:lnTo>
                  <a:lnTo>
                    <a:pt x="11404" y="31419"/>
                  </a:lnTo>
                  <a:lnTo>
                    <a:pt x="15786" y="30073"/>
                  </a:lnTo>
                  <a:lnTo>
                    <a:pt x="16673" y="21881"/>
                  </a:lnTo>
                  <a:lnTo>
                    <a:pt x="17148" y="14055"/>
                  </a:lnTo>
                  <a:lnTo>
                    <a:pt x="16875" y="6720"/>
                  </a:lnTo>
                  <a:lnTo>
                    <a:pt x="15519" y="0"/>
                  </a:lnTo>
                  <a:close/>
                </a:path>
              </a:pathLst>
            </a:custGeom>
            <a:solidFill>
              <a:srgbClr val="FFD717"/>
            </a:solidFill>
          </p:spPr>
          <p:txBody>
            <a:bodyPr wrap="square" lIns="0" tIns="0" rIns="0" bIns="0" rtlCol="0"/>
            <a:lstStyle/>
            <a:p>
              <a:endParaRPr/>
            </a:p>
          </p:txBody>
        </p:sp>
        <p:sp>
          <p:nvSpPr>
            <p:cNvPr id="11736" name="object 11736"/>
            <p:cNvSpPr/>
            <p:nvPr/>
          </p:nvSpPr>
          <p:spPr>
            <a:xfrm>
              <a:off x="6160312" y="8704643"/>
              <a:ext cx="2540" cy="32384"/>
            </a:xfrm>
            <a:custGeom>
              <a:avLst/>
              <a:gdLst/>
              <a:ahLst/>
              <a:cxnLst/>
              <a:rect l="l" t="t" r="r" b="b"/>
              <a:pathLst>
                <a:path w="2539" h="32384">
                  <a:moveTo>
                    <a:pt x="1701" y="32207"/>
                  </a:moveTo>
                  <a:lnTo>
                    <a:pt x="2252" y="23902"/>
                  </a:lnTo>
                  <a:lnTo>
                    <a:pt x="2370" y="15713"/>
                  </a:lnTo>
                  <a:lnTo>
                    <a:pt x="1728" y="7718"/>
                  </a:lnTo>
                  <a:lnTo>
                    <a:pt x="0" y="0"/>
                  </a:lnTo>
                </a:path>
              </a:pathLst>
            </a:custGeom>
            <a:ln w="25400">
              <a:solidFill>
                <a:srgbClr val="FFD615"/>
              </a:solidFill>
            </a:ln>
          </p:spPr>
          <p:txBody>
            <a:bodyPr wrap="square" lIns="0" tIns="0" rIns="0" bIns="0" rtlCol="0"/>
            <a:lstStyle/>
            <a:p>
              <a:endParaRPr/>
            </a:p>
          </p:txBody>
        </p:sp>
        <p:sp>
          <p:nvSpPr>
            <p:cNvPr id="11737" name="object 11737"/>
            <p:cNvSpPr/>
            <p:nvPr/>
          </p:nvSpPr>
          <p:spPr>
            <a:xfrm>
              <a:off x="6160312" y="8704110"/>
              <a:ext cx="15875" cy="635"/>
            </a:xfrm>
            <a:custGeom>
              <a:avLst/>
              <a:gdLst/>
              <a:ahLst/>
              <a:cxnLst/>
              <a:rect l="l" t="t" r="r" b="b"/>
              <a:pathLst>
                <a:path w="15875" h="634">
                  <a:moveTo>
                    <a:pt x="0" y="533"/>
                  </a:moveTo>
                  <a:lnTo>
                    <a:pt x="5549" y="380"/>
                  </a:lnTo>
                  <a:lnTo>
                    <a:pt x="10744" y="190"/>
                  </a:lnTo>
                  <a:lnTo>
                    <a:pt x="15519" y="0"/>
                  </a:lnTo>
                </a:path>
              </a:pathLst>
            </a:custGeom>
            <a:ln w="25400">
              <a:solidFill>
                <a:srgbClr val="FFD921"/>
              </a:solidFill>
            </a:ln>
          </p:spPr>
          <p:txBody>
            <a:bodyPr wrap="square" lIns="0" tIns="0" rIns="0" bIns="0" rtlCol="0"/>
            <a:lstStyle/>
            <a:p>
              <a:endParaRPr/>
            </a:p>
          </p:txBody>
        </p:sp>
        <p:sp>
          <p:nvSpPr>
            <p:cNvPr id="11738" name="object 11738"/>
            <p:cNvSpPr/>
            <p:nvPr/>
          </p:nvSpPr>
          <p:spPr>
            <a:xfrm>
              <a:off x="6175832" y="8704110"/>
              <a:ext cx="1905" cy="30480"/>
            </a:xfrm>
            <a:custGeom>
              <a:avLst/>
              <a:gdLst/>
              <a:ahLst/>
              <a:cxnLst/>
              <a:rect l="l" t="t" r="r" b="b"/>
              <a:pathLst>
                <a:path w="1904" h="30479">
                  <a:moveTo>
                    <a:pt x="0" y="0"/>
                  </a:moveTo>
                  <a:lnTo>
                    <a:pt x="1356" y="6720"/>
                  </a:lnTo>
                  <a:lnTo>
                    <a:pt x="1628" y="14055"/>
                  </a:lnTo>
                  <a:lnTo>
                    <a:pt x="1153" y="21881"/>
                  </a:lnTo>
                  <a:lnTo>
                    <a:pt x="266" y="30073"/>
                  </a:lnTo>
                </a:path>
              </a:pathLst>
            </a:custGeom>
            <a:ln w="25400">
              <a:solidFill>
                <a:srgbClr val="FFD819"/>
              </a:solidFill>
            </a:ln>
          </p:spPr>
          <p:txBody>
            <a:bodyPr wrap="square" lIns="0" tIns="0" rIns="0" bIns="0" rtlCol="0"/>
            <a:lstStyle/>
            <a:p>
              <a:endParaRPr/>
            </a:p>
          </p:txBody>
        </p:sp>
        <p:sp>
          <p:nvSpPr>
            <p:cNvPr id="11739" name="object 11739"/>
            <p:cNvSpPr/>
            <p:nvPr/>
          </p:nvSpPr>
          <p:spPr>
            <a:xfrm>
              <a:off x="6162014" y="8734183"/>
              <a:ext cx="14604" cy="3175"/>
            </a:xfrm>
            <a:custGeom>
              <a:avLst/>
              <a:gdLst/>
              <a:ahLst/>
              <a:cxnLst/>
              <a:rect l="l" t="t" r="r" b="b"/>
              <a:pathLst>
                <a:path w="14604" h="3175">
                  <a:moveTo>
                    <a:pt x="14084" y="0"/>
                  </a:moveTo>
                  <a:lnTo>
                    <a:pt x="9702" y="1346"/>
                  </a:lnTo>
                  <a:lnTo>
                    <a:pt x="5016" y="2349"/>
                  </a:lnTo>
                  <a:lnTo>
                    <a:pt x="0" y="2667"/>
                  </a:lnTo>
                </a:path>
              </a:pathLst>
            </a:custGeom>
            <a:ln w="25400">
              <a:solidFill>
                <a:srgbClr val="FFD50D"/>
              </a:solidFill>
            </a:ln>
          </p:spPr>
          <p:txBody>
            <a:bodyPr wrap="square" lIns="0" tIns="0" rIns="0" bIns="0" rtlCol="0"/>
            <a:lstStyle/>
            <a:p>
              <a:endParaRPr/>
            </a:p>
          </p:txBody>
        </p:sp>
        <p:sp>
          <p:nvSpPr>
            <p:cNvPr id="11740" name="object 11740"/>
            <p:cNvSpPr/>
            <p:nvPr/>
          </p:nvSpPr>
          <p:spPr>
            <a:xfrm>
              <a:off x="6175832" y="8703564"/>
              <a:ext cx="13970" cy="31115"/>
            </a:xfrm>
            <a:custGeom>
              <a:avLst/>
              <a:gdLst/>
              <a:ahLst/>
              <a:cxnLst/>
              <a:rect l="l" t="t" r="r" b="b"/>
              <a:pathLst>
                <a:path w="13970" h="31115">
                  <a:moveTo>
                    <a:pt x="13080" y="0"/>
                  </a:moveTo>
                  <a:lnTo>
                    <a:pt x="0" y="546"/>
                  </a:lnTo>
                  <a:lnTo>
                    <a:pt x="1356" y="7266"/>
                  </a:lnTo>
                  <a:lnTo>
                    <a:pt x="1628" y="14601"/>
                  </a:lnTo>
                  <a:lnTo>
                    <a:pt x="1153" y="22427"/>
                  </a:lnTo>
                  <a:lnTo>
                    <a:pt x="266" y="30619"/>
                  </a:lnTo>
                  <a:lnTo>
                    <a:pt x="4660" y="29273"/>
                  </a:lnTo>
                  <a:lnTo>
                    <a:pt x="13814" y="4575"/>
                  </a:lnTo>
                  <a:lnTo>
                    <a:pt x="13080" y="0"/>
                  </a:lnTo>
                  <a:close/>
                </a:path>
              </a:pathLst>
            </a:custGeom>
            <a:solidFill>
              <a:srgbClr val="FFD91C"/>
            </a:solidFill>
          </p:spPr>
          <p:txBody>
            <a:bodyPr wrap="square" lIns="0" tIns="0" rIns="0" bIns="0" rtlCol="0"/>
            <a:lstStyle/>
            <a:p>
              <a:endParaRPr/>
            </a:p>
          </p:txBody>
        </p:sp>
        <p:sp>
          <p:nvSpPr>
            <p:cNvPr id="11741" name="object 11741"/>
            <p:cNvSpPr/>
            <p:nvPr/>
          </p:nvSpPr>
          <p:spPr>
            <a:xfrm>
              <a:off x="6175832" y="8704110"/>
              <a:ext cx="1905" cy="30480"/>
            </a:xfrm>
            <a:custGeom>
              <a:avLst/>
              <a:gdLst/>
              <a:ahLst/>
              <a:cxnLst/>
              <a:rect l="l" t="t" r="r" b="b"/>
              <a:pathLst>
                <a:path w="1904" h="30479">
                  <a:moveTo>
                    <a:pt x="266" y="30073"/>
                  </a:moveTo>
                  <a:lnTo>
                    <a:pt x="1153" y="21881"/>
                  </a:lnTo>
                  <a:lnTo>
                    <a:pt x="1628" y="14055"/>
                  </a:lnTo>
                  <a:lnTo>
                    <a:pt x="1356" y="6720"/>
                  </a:lnTo>
                  <a:lnTo>
                    <a:pt x="0" y="0"/>
                  </a:lnTo>
                </a:path>
              </a:pathLst>
            </a:custGeom>
            <a:ln w="25400">
              <a:solidFill>
                <a:srgbClr val="FFD819"/>
              </a:solidFill>
            </a:ln>
          </p:spPr>
          <p:txBody>
            <a:bodyPr wrap="square" lIns="0" tIns="0" rIns="0" bIns="0" rtlCol="0"/>
            <a:lstStyle/>
            <a:p>
              <a:endParaRPr/>
            </a:p>
          </p:txBody>
        </p:sp>
        <p:sp>
          <p:nvSpPr>
            <p:cNvPr id="11742" name="object 11742"/>
            <p:cNvSpPr/>
            <p:nvPr/>
          </p:nvSpPr>
          <p:spPr>
            <a:xfrm>
              <a:off x="6175832" y="8703564"/>
              <a:ext cx="13335" cy="635"/>
            </a:xfrm>
            <a:custGeom>
              <a:avLst/>
              <a:gdLst/>
              <a:ahLst/>
              <a:cxnLst/>
              <a:rect l="l" t="t" r="r" b="b"/>
              <a:pathLst>
                <a:path w="13335" h="634">
                  <a:moveTo>
                    <a:pt x="0" y="546"/>
                  </a:moveTo>
                  <a:lnTo>
                    <a:pt x="4775" y="381"/>
                  </a:lnTo>
                  <a:lnTo>
                    <a:pt x="9143" y="190"/>
                  </a:lnTo>
                  <a:lnTo>
                    <a:pt x="13080" y="0"/>
                  </a:lnTo>
                </a:path>
              </a:pathLst>
            </a:custGeom>
            <a:ln w="25399">
              <a:solidFill>
                <a:srgbClr val="FFDB26"/>
              </a:solidFill>
            </a:ln>
          </p:spPr>
          <p:txBody>
            <a:bodyPr wrap="square" lIns="0" tIns="0" rIns="0" bIns="0" rtlCol="0"/>
            <a:lstStyle/>
            <a:p>
              <a:endParaRPr/>
            </a:p>
          </p:txBody>
        </p:sp>
        <p:sp>
          <p:nvSpPr>
            <p:cNvPr id="11743" name="object 11743"/>
            <p:cNvSpPr/>
            <p:nvPr/>
          </p:nvSpPr>
          <p:spPr>
            <a:xfrm>
              <a:off x="6188405" y="8703564"/>
              <a:ext cx="1270" cy="26034"/>
            </a:xfrm>
            <a:custGeom>
              <a:avLst/>
              <a:gdLst/>
              <a:ahLst/>
              <a:cxnLst/>
              <a:rect l="l" t="t" r="r" b="b"/>
              <a:pathLst>
                <a:path w="1270" h="26034">
                  <a:moveTo>
                    <a:pt x="507" y="0"/>
                  </a:moveTo>
                  <a:lnTo>
                    <a:pt x="1241" y="4575"/>
                  </a:lnTo>
                  <a:lnTo>
                    <a:pt x="1239" y="10574"/>
                  </a:lnTo>
                  <a:lnTo>
                    <a:pt x="745" y="17746"/>
                  </a:lnTo>
                  <a:lnTo>
                    <a:pt x="0" y="25844"/>
                  </a:lnTo>
                </a:path>
              </a:pathLst>
            </a:custGeom>
            <a:ln w="25399">
              <a:solidFill>
                <a:srgbClr val="FFDB21"/>
              </a:solidFill>
            </a:ln>
          </p:spPr>
          <p:txBody>
            <a:bodyPr wrap="square" lIns="0" tIns="0" rIns="0" bIns="0" rtlCol="0"/>
            <a:lstStyle/>
            <a:p>
              <a:endParaRPr/>
            </a:p>
          </p:txBody>
        </p:sp>
        <p:sp>
          <p:nvSpPr>
            <p:cNvPr id="11744" name="object 11744"/>
            <p:cNvSpPr/>
            <p:nvPr/>
          </p:nvSpPr>
          <p:spPr>
            <a:xfrm>
              <a:off x="6176099" y="8729408"/>
              <a:ext cx="12700" cy="5080"/>
            </a:xfrm>
            <a:custGeom>
              <a:avLst/>
              <a:gdLst/>
              <a:ahLst/>
              <a:cxnLst/>
              <a:rect l="l" t="t" r="r" b="b"/>
              <a:pathLst>
                <a:path w="12700" h="5079">
                  <a:moveTo>
                    <a:pt x="12306" y="0"/>
                  </a:moveTo>
                  <a:lnTo>
                    <a:pt x="0" y="4775"/>
                  </a:lnTo>
                </a:path>
              </a:pathLst>
            </a:custGeom>
            <a:ln w="25399">
              <a:solidFill>
                <a:srgbClr val="FFD713"/>
              </a:solidFill>
            </a:ln>
          </p:spPr>
          <p:txBody>
            <a:bodyPr wrap="square" lIns="0" tIns="0" rIns="0" bIns="0" rtlCol="0"/>
            <a:lstStyle/>
            <a:p>
              <a:endParaRPr/>
            </a:p>
          </p:txBody>
        </p:sp>
        <p:sp>
          <p:nvSpPr>
            <p:cNvPr id="11745" name="object 11745"/>
            <p:cNvSpPr/>
            <p:nvPr/>
          </p:nvSpPr>
          <p:spPr>
            <a:xfrm>
              <a:off x="6187046" y="8740307"/>
              <a:ext cx="24765" cy="26034"/>
            </a:xfrm>
            <a:custGeom>
              <a:avLst/>
              <a:gdLst/>
              <a:ahLst/>
              <a:cxnLst/>
              <a:rect l="l" t="t" r="r" b="b"/>
              <a:pathLst>
                <a:path w="24764" h="26034">
                  <a:moveTo>
                    <a:pt x="22952" y="0"/>
                  </a:moveTo>
                  <a:lnTo>
                    <a:pt x="15913" y="1534"/>
                  </a:lnTo>
                  <a:lnTo>
                    <a:pt x="8280" y="4405"/>
                  </a:lnTo>
                  <a:lnTo>
                    <a:pt x="101" y="7110"/>
                  </a:lnTo>
                  <a:lnTo>
                    <a:pt x="0" y="19683"/>
                  </a:lnTo>
                  <a:lnTo>
                    <a:pt x="762" y="25817"/>
                  </a:lnTo>
                  <a:lnTo>
                    <a:pt x="8991" y="24445"/>
                  </a:lnTo>
                  <a:lnTo>
                    <a:pt x="16903" y="22858"/>
                  </a:lnTo>
                  <a:lnTo>
                    <a:pt x="24498" y="21080"/>
                  </a:lnTo>
                  <a:lnTo>
                    <a:pt x="22952" y="0"/>
                  </a:lnTo>
                  <a:close/>
                </a:path>
              </a:pathLst>
            </a:custGeom>
            <a:solidFill>
              <a:srgbClr val="FFD716"/>
            </a:solidFill>
          </p:spPr>
          <p:txBody>
            <a:bodyPr wrap="square" lIns="0" tIns="0" rIns="0" bIns="0" rtlCol="0"/>
            <a:lstStyle/>
            <a:p>
              <a:endParaRPr/>
            </a:p>
          </p:txBody>
        </p:sp>
        <p:sp>
          <p:nvSpPr>
            <p:cNvPr id="11746" name="object 11746"/>
            <p:cNvSpPr/>
            <p:nvPr/>
          </p:nvSpPr>
          <p:spPr>
            <a:xfrm>
              <a:off x="6187808" y="8761390"/>
              <a:ext cx="24130" cy="5080"/>
            </a:xfrm>
            <a:custGeom>
              <a:avLst/>
              <a:gdLst/>
              <a:ahLst/>
              <a:cxnLst/>
              <a:rect l="l" t="t" r="r" b="b"/>
              <a:pathLst>
                <a:path w="24129" h="5079">
                  <a:moveTo>
                    <a:pt x="0" y="4734"/>
                  </a:moveTo>
                  <a:lnTo>
                    <a:pt x="8229" y="3362"/>
                  </a:lnTo>
                  <a:lnTo>
                    <a:pt x="16141" y="1775"/>
                  </a:lnTo>
                  <a:lnTo>
                    <a:pt x="23736" y="0"/>
                  </a:lnTo>
                </a:path>
              </a:pathLst>
            </a:custGeom>
            <a:ln w="25400">
              <a:solidFill>
                <a:srgbClr val="FFD413"/>
              </a:solidFill>
            </a:ln>
          </p:spPr>
          <p:txBody>
            <a:bodyPr wrap="square" lIns="0" tIns="0" rIns="0" bIns="0" rtlCol="0"/>
            <a:lstStyle/>
            <a:p>
              <a:endParaRPr/>
            </a:p>
          </p:txBody>
        </p:sp>
        <p:sp>
          <p:nvSpPr>
            <p:cNvPr id="11747" name="object 11747"/>
            <p:cNvSpPr/>
            <p:nvPr/>
          </p:nvSpPr>
          <p:spPr>
            <a:xfrm>
              <a:off x="6187148" y="8740307"/>
              <a:ext cx="22860" cy="7620"/>
            </a:xfrm>
            <a:custGeom>
              <a:avLst/>
              <a:gdLst/>
              <a:ahLst/>
              <a:cxnLst/>
              <a:rect l="l" t="t" r="r" b="b"/>
              <a:pathLst>
                <a:path w="22860" h="7620">
                  <a:moveTo>
                    <a:pt x="22851" y="0"/>
                  </a:moveTo>
                  <a:lnTo>
                    <a:pt x="15811" y="1534"/>
                  </a:lnTo>
                  <a:lnTo>
                    <a:pt x="8178" y="4405"/>
                  </a:lnTo>
                  <a:lnTo>
                    <a:pt x="0" y="7110"/>
                  </a:lnTo>
                </a:path>
              </a:pathLst>
            </a:custGeom>
            <a:ln w="25400">
              <a:solidFill>
                <a:srgbClr val="FFDB19"/>
              </a:solidFill>
            </a:ln>
          </p:spPr>
          <p:txBody>
            <a:bodyPr wrap="square" lIns="0" tIns="0" rIns="0" bIns="0" rtlCol="0"/>
            <a:lstStyle/>
            <a:p>
              <a:endParaRPr/>
            </a:p>
          </p:txBody>
        </p:sp>
        <p:sp>
          <p:nvSpPr>
            <p:cNvPr id="11748" name="object 11748"/>
            <p:cNvSpPr/>
            <p:nvPr/>
          </p:nvSpPr>
          <p:spPr>
            <a:xfrm>
              <a:off x="6186932" y="8747417"/>
              <a:ext cx="1270" cy="19050"/>
            </a:xfrm>
            <a:custGeom>
              <a:avLst/>
              <a:gdLst/>
              <a:ahLst/>
              <a:cxnLst/>
              <a:rect l="l" t="t" r="r" b="b"/>
              <a:pathLst>
                <a:path w="1270" h="19050">
                  <a:moveTo>
                    <a:pt x="215" y="0"/>
                  </a:moveTo>
                  <a:lnTo>
                    <a:pt x="0" y="6222"/>
                  </a:lnTo>
                  <a:lnTo>
                    <a:pt x="114" y="12572"/>
                  </a:lnTo>
                  <a:lnTo>
                    <a:pt x="876" y="18707"/>
                  </a:lnTo>
                </a:path>
              </a:pathLst>
            </a:custGeom>
            <a:ln w="25400">
              <a:solidFill>
                <a:srgbClr val="FFD30C"/>
              </a:solidFill>
            </a:ln>
          </p:spPr>
          <p:txBody>
            <a:bodyPr wrap="square" lIns="0" tIns="0" rIns="0" bIns="0" rtlCol="0"/>
            <a:lstStyle/>
            <a:p>
              <a:endParaRPr/>
            </a:p>
          </p:txBody>
        </p:sp>
        <p:sp>
          <p:nvSpPr>
            <p:cNvPr id="11749" name="object 11749"/>
            <p:cNvSpPr/>
            <p:nvPr/>
          </p:nvSpPr>
          <p:spPr>
            <a:xfrm>
              <a:off x="6187148" y="8721445"/>
              <a:ext cx="22860" cy="26034"/>
            </a:xfrm>
            <a:custGeom>
              <a:avLst/>
              <a:gdLst/>
              <a:ahLst/>
              <a:cxnLst/>
              <a:rect l="l" t="t" r="r" b="b"/>
              <a:pathLst>
                <a:path w="22860" h="26034">
                  <a:moveTo>
                    <a:pt x="21348" y="0"/>
                  </a:moveTo>
                  <a:lnTo>
                    <a:pt x="15519" y="1003"/>
                  </a:lnTo>
                  <a:lnTo>
                    <a:pt x="8915" y="4533"/>
                  </a:lnTo>
                  <a:lnTo>
                    <a:pt x="1257" y="7962"/>
                  </a:lnTo>
                  <a:lnTo>
                    <a:pt x="203" y="19735"/>
                  </a:lnTo>
                  <a:lnTo>
                    <a:pt x="0" y="25971"/>
                  </a:lnTo>
                  <a:lnTo>
                    <a:pt x="8178" y="23266"/>
                  </a:lnTo>
                  <a:lnTo>
                    <a:pt x="15811" y="20396"/>
                  </a:lnTo>
                  <a:lnTo>
                    <a:pt x="22851" y="18861"/>
                  </a:lnTo>
                  <a:lnTo>
                    <a:pt x="21348" y="0"/>
                  </a:lnTo>
                  <a:close/>
                </a:path>
              </a:pathLst>
            </a:custGeom>
            <a:solidFill>
              <a:srgbClr val="FFDC1F"/>
            </a:solidFill>
          </p:spPr>
          <p:txBody>
            <a:bodyPr wrap="square" lIns="0" tIns="0" rIns="0" bIns="0" rtlCol="0"/>
            <a:lstStyle/>
            <a:p>
              <a:endParaRPr/>
            </a:p>
          </p:txBody>
        </p:sp>
        <p:sp>
          <p:nvSpPr>
            <p:cNvPr id="11750" name="object 11750"/>
            <p:cNvSpPr/>
            <p:nvPr/>
          </p:nvSpPr>
          <p:spPr>
            <a:xfrm>
              <a:off x="6187148" y="8740307"/>
              <a:ext cx="22860" cy="7620"/>
            </a:xfrm>
            <a:custGeom>
              <a:avLst/>
              <a:gdLst/>
              <a:ahLst/>
              <a:cxnLst/>
              <a:rect l="l" t="t" r="r" b="b"/>
              <a:pathLst>
                <a:path w="22860" h="7620">
                  <a:moveTo>
                    <a:pt x="0" y="7110"/>
                  </a:moveTo>
                  <a:lnTo>
                    <a:pt x="8178" y="4405"/>
                  </a:lnTo>
                  <a:lnTo>
                    <a:pt x="15811" y="1534"/>
                  </a:lnTo>
                  <a:lnTo>
                    <a:pt x="22851" y="0"/>
                  </a:lnTo>
                </a:path>
              </a:pathLst>
            </a:custGeom>
            <a:ln w="25400">
              <a:solidFill>
                <a:srgbClr val="FFDB19"/>
              </a:solidFill>
            </a:ln>
          </p:spPr>
          <p:txBody>
            <a:bodyPr wrap="square" lIns="0" tIns="0" rIns="0" bIns="0" rtlCol="0"/>
            <a:lstStyle/>
            <a:p>
              <a:endParaRPr/>
            </a:p>
          </p:txBody>
        </p:sp>
        <p:sp>
          <p:nvSpPr>
            <p:cNvPr id="11751" name="object 11751"/>
            <p:cNvSpPr/>
            <p:nvPr/>
          </p:nvSpPr>
          <p:spPr>
            <a:xfrm>
              <a:off x="6208496" y="8721445"/>
              <a:ext cx="635" cy="3175"/>
            </a:xfrm>
            <a:custGeom>
              <a:avLst/>
              <a:gdLst/>
              <a:ahLst/>
              <a:cxnLst/>
              <a:rect l="l" t="t" r="r" b="b"/>
              <a:pathLst>
                <a:path w="635" h="3175">
                  <a:moveTo>
                    <a:pt x="217" y="2581"/>
                  </a:moveTo>
                  <a:lnTo>
                    <a:pt x="0" y="0"/>
                  </a:lnTo>
                </a:path>
              </a:pathLst>
            </a:custGeom>
            <a:ln w="25400">
              <a:solidFill>
                <a:srgbClr val="FFE12C"/>
              </a:solidFill>
            </a:ln>
          </p:spPr>
          <p:txBody>
            <a:bodyPr wrap="square" lIns="0" tIns="0" rIns="0" bIns="0" rtlCol="0"/>
            <a:lstStyle/>
            <a:p>
              <a:endParaRPr/>
            </a:p>
          </p:txBody>
        </p:sp>
        <p:sp>
          <p:nvSpPr>
            <p:cNvPr id="11752" name="object 11752"/>
            <p:cNvSpPr/>
            <p:nvPr/>
          </p:nvSpPr>
          <p:spPr>
            <a:xfrm>
              <a:off x="6188405" y="8721445"/>
              <a:ext cx="20320" cy="8255"/>
            </a:xfrm>
            <a:custGeom>
              <a:avLst/>
              <a:gdLst/>
              <a:ahLst/>
              <a:cxnLst/>
              <a:rect l="l" t="t" r="r" b="b"/>
              <a:pathLst>
                <a:path w="20320" h="8254">
                  <a:moveTo>
                    <a:pt x="20091" y="0"/>
                  </a:moveTo>
                  <a:lnTo>
                    <a:pt x="14262" y="1003"/>
                  </a:lnTo>
                  <a:lnTo>
                    <a:pt x="7658" y="4533"/>
                  </a:lnTo>
                  <a:lnTo>
                    <a:pt x="0" y="7962"/>
                  </a:lnTo>
                </a:path>
              </a:pathLst>
            </a:custGeom>
            <a:ln w="25400">
              <a:solidFill>
                <a:srgbClr val="FFDE26"/>
              </a:solidFill>
            </a:ln>
          </p:spPr>
          <p:txBody>
            <a:bodyPr wrap="square" lIns="0" tIns="0" rIns="0" bIns="0" rtlCol="0"/>
            <a:lstStyle/>
            <a:p>
              <a:endParaRPr/>
            </a:p>
          </p:txBody>
        </p:sp>
        <p:sp>
          <p:nvSpPr>
            <p:cNvPr id="11753" name="object 11753"/>
            <p:cNvSpPr/>
            <p:nvPr/>
          </p:nvSpPr>
          <p:spPr>
            <a:xfrm>
              <a:off x="6187148" y="8729408"/>
              <a:ext cx="1270" cy="18415"/>
            </a:xfrm>
            <a:custGeom>
              <a:avLst/>
              <a:gdLst/>
              <a:ahLst/>
              <a:cxnLst/>
              <a:rect l="l" t="t" r="r" b="b"/>
              <a:pathLst>
                <a:path w="1270" h="18415">
                  <a:moveTo>
                    <a:pt x="1257" y="0"/>
                  </a:moveTo>
                  <a:lnTo>
                    <a:pt x="736" y="5664"/>
                  </a:lnTo>
                  <a:lnTo>
                    <a:pt x="203" y="11772"/>
                  </a:lnTo>
                  <a:lnTo>
                    <a:pt x="0" y="18008"/>
                  </a:lnTo>
                </a:path>
              </a:pathLst>
            </a:custGeom>
            <a:ln w="25400">
              <a:solidFill>
                <a:srgbClr val="FFD713"/>
              </a:solidFill>
            </a:ln>
          </p:spPr>
          <p:txBody>
            <a:bodyPr wrap="square" lIns="0" tIns="0" rIns="0" bIns="0" rtlCol="0"/>
            <a:lstStyle/>
            <a:p>
              <a:endParaRPr/>
            </a:p>
          </p:txBody>
        </p:sp>
        <p:sp>
          <p:nvSpPr>
            <p:cNvPr id="11754" name="object 11754"/>
            <p:cNvSpPr/>
            <p:nvPr/>
          </p:nvSpPr>
          <p:spPr>
            <a:xfrm>
              <a:off x="6188405" y="8710104"/>
              <a:ext cx="11430" cy="19685"/>
            </a:xfrm>
            <a:custGeom>
              <a:avLst/>
              <a:gdLst/>
              <a:ahLst/>
              <a:cxnLst/>
              <a:rect l="l" t="t" r="r" b="b"/>
              <a:pathLst>
                <a:path w="11429" h="19684">
                  <a:moveTo>
                    <a:pt x="11125" y="0"/>
                  </a:moveTo>
                  <a:lnTo>
                    <a:pt x="8178" y="1142"/>
                  </a:lnTo>
                  <a:lnTo>
                    <a:pt x="4914" y="2590"/>
                  </a:lnTo>
                  <a:lnTo>
                    <a:pt x="1244" y="4025"/>
                  </a:lnTo>
                  <a:lnTo>
                    <a:pt x="1054" y="8458"/>
                  </a:lnTo>
                  <a:lnTo>
                    <a:pt x="0" y="19303"/>
                  </a:lnTo>
                  <a:lnTo>
                    <a:pt x="3835" y="17589"/>
                  </a:lnTo>
                  <a:lnTo>
                    <a:pt x="7404" y="15849"/>
                  </a:lnTo>
                  <a:lnTo>
                    <a:pt x="10731" y="14414"/>
                  </a:lnTo>
                  <a:lnTo>
                    <a:pt x="10871" y="8699"/>
                  </a:lnTo>
                  <a:lnTo>
                    <a:pt x="11049" y="3733"/>
                  </a:lnTo>
                  <a:lnTo>
                    <a:pt x="11125" y="0"/>
                  </a:lnTo>
                  <a:close/>
                </a:path>
              </a:pathLst>
            </a:custGeom>
            <a:solidFill>
              <a:srgbClr val="FFDC24"/>
            </a:solidFill>
          </p:spPr>
          <p:txBody>
            <a:bodyPr wrap="square" lIns="0" tIns="0" rIns="0" bIns="0" rtlCol="0"/>
            <a:lstStyle/>
            <a:p>
              <a:endParaRPr/>
            </a:p>
          </p:txBody>
        </p:sp>
        <p:sp>
          <p:nvSpPr>
            <p:cNvPr id="11755" name="object 11755"/>
            <p:cNvSpPr/>
            <p:nvPr/>
          </p:nvSpPr>
          <p:spPr>
            <a:xfrm>
              <a:off x="6188405" y="8724519"/>
              <a:ext cx="10795" cy="5080"/>
            </a:xfrm>
            <a:custGeom>
              <a:avLst/>
              <a:gdLst/>
              <a:ahLst/>
              <a:cxnLst/>
              <a:rect l="l" t="t" r="r" b="b"/>
              <a:pathLst>
                <a:path w="10795" h="5079">
                  <a:moveTo>
                    <a:pt x="0" y="4889"/>
                  </a:moveTo>
                  <a:lnTo>
                    <a:pt x="10731" y="0"/>
                  </a:lnTo>
                </a:path>
              </a:pathLst>
            </a:custGeom>
            <a:ln w="25400">
              <a:solidFill>
                <a:srgbClr val="FFDC1E"/>
              </a:solidFill>
            </a:ln>
          </p:spPr>
          <p:txBody>
            <a:bodyPr wrap="square" lIns="0" tIns="0" rIns="0" bIns="0" rtlCol="0"/>
            <a:lstStyle/>
            <a:p>
              <a:endParaRPr/>
            </a:p>
          </p:txBody>
        </p:sp>
        <p:sp>
          <p:nvSpPr>
            <p:cNvPr id="11756" name="object 11756"/>
            <p:cNvSpPr/>
            <p:nvPr/>
          </p:nvSpPr>
          <p:spPr>
            <a:xfrm>
              <a:off x="6199136" y="8710104"/>
              <a:ext cx="635" cy="14604"/>
            </a:xfrm>
            <a:custGeom>
              <a:avLst/>
              <a:gdLst/>
              <a:ahLst/>
              <a:cxnLst/>
              <a:rect l="l" t="t" r="r" b="b"/>
              <a:pathLst>
                <a:path w="635" h="14604">
                  <a:moveTo>
                    <a:pt x="0" y="14414"/>
                  </a:moveTo>
                  <a:lnTo>
                    <a:pt x="139" y="8699"/>
                  </a:lnTo>
                  <a:lnTo>
                    <a:pt x="317" y="3733"/>
                  </a:lnTo>
                  <a:lnTo>
                    <a:pt x="393" y="0"/>
                  </a:lnTo>
                </a:path>
              </a:pathLst>
            </a:custGeom>
            <a:ln w="25400">
              <a:solidFill>
                <a:srgbClr val="FFDE2A"/>
              </a:solidFill>
            </a:ln>
          </p:spPr>
          <p:txBody>
            <a:bodyPr wrap="square" lIns="0" tIns="0" rIns="0" bIns="0" rtlCol="0"/>
            <a:lstStyle/>
            <a:p>
              <a:endParaRPr/>
            </a:p>
          </p:txBody>
        </p:sp>
        <p:sp>
          <p:nvSpPr>
            <p:cNvPr id="11757" name="object 11757"/>
            <p:cNvSpPr/>
            <p:nvPr/>
          </p:nvSpPr>
          <p:spPr>
            <a:xfrm>
              <a:off x="6189649" y="8710104"/>
              <a:ext cx="10160" cy="4445"/>
            </a:xfrm>
            <a:custGeom>
              <a:avLst/>
              <a:gdLst/>
              <a:ahLst/>
              <a:cxnLst/>
              <a:rect l="l" t="t" r="r" b="b"/>
              <a:pathLst>
                <a:path w="10160" h="4445">
                  <a:moveTo>
                    <a:pt x="9880" y="0"/>
                  </a:moveTo>
                  <a:lnTo>
                    <a:pt x="0" y="4025"/>
                  </a:lnTo>
                </a:path>
              </a:pathLst>
            </a:custGeom>
            <a:ln w="25400">
              <a:solidFill>
                <a:srgbClr val="FFDD29"/>
              </a:solidFill>
            </a:ln>
          </p:spPr>
          <p:txBody>
            <a:bodyPr wrap="square" lIns="0" tIns="0" rIns="0" bIns="0" rtlCol="0"/>
            <a:lstStyle/>
            <a:p>
              <a:endParaRPr/>
            </a:p>
          </p:txBody>
        </p:sp>
        <p:sp>
          <p:nvSpPr>
            <p:cNvPr id="11758" name="object 11758"/>
            <p:cNvSpPr/>
            <p:nvPr/>
          </p:nvSpPr>
          <p:spPr>
            <a:xfrm>
              <a:off x="6188405" y="8714130"/>
              <a:ext cx="1270" cy="15875"/>
            </a:xfrm>
            <a:custGeom>
              <a:avLst/>
              <a:gdLst/>
              <a:ahLst/>
              <a:cxnLst/>
              <a:rect l="l" t="t" r="r" b="b"/>
              <a:pathLst>
                <a:path w="1270" h="15875">
                  <a:moveTo>
                    <a:pt x="1244" y="0"/>
                  </a:moveTo>
                  <a:lnTo>
                    <a:pt x="1054" y="4432"/>
                  </a:lnTo>
                  <a:lnTo>
                    <a:pt x="533" y="9626"/>
                  </a:lnTo>
                  <a:lnTo>
                    <a:pt x="0" y="15278"/>
                  </a:lnTo>
                </a:path>
              </a:pathLst>
            </a:custGeom>
            <a:ln w="25400">
              <a:solidFill>
                <a:srgbClr val="FFDA1C"/>
              </a:solidFill>
            </a:ln>
          </p:spPr>
          <p:txBody>
            <a:bodyPr wrap="square" lIns="0" tIns="0" rIns="0" bIns="0" rtlCol="0"/>
            <a:lstStyle/>
            <a:p>
              <a:endParaRPr/>
            </a:p>
          </p:txBody>
        </p:sp>
        <p:sp>
          <p:nvSpPr>
            <p:cNvPr id="11759" name="object 11759"/>
            <p:cNvSpPr/>
            <p:nvPr/>
          </p:nvSpPr>
          <p:spPr>
            <a:xfrm>
              <a:off x="6188913" y="8703068"/>
              <a:ext cx="10795" cy="11430"/>
            </a:xfrm>
            <a:custGeom>
              <a:avLst/>
              <a:gdLst/>
              <a:ahLst/>
              <a:cxnLst/>
              <a:rect l="l" t="t" r="r" b="b"/>
              <a:pathLst>
                <a:path w="10795" h="11429">
                  <a:moveTo>
                    <a:pt x="10426" y="0"/>
                  </a:moveTo>
                  <a:lnTo>
                    <a:pt x="7416" y="165"/>
                  </a:lnTo>
                  <a:lnTo>
                    <a:pt x="0" y="495"/>
                  </a:lnTo>
                  <a:lnTo>
                    <a:pt x="787" y="3022"/>
                  </a:lnTo>
                  <a:lnTo>
                    <a:pt x="927" y="6654"/>
                  </a:lnTo>
                  <a:lnTo>
                    <a:pt x="736" y="11061"/>
                  </a:lnTo>
                  <a:lnTo>
                    <a:pt x="4406" y="9626"/>
                  </a:lnTo>
                  <a:lnTo>
                    <a:pt x="7670" y="8178"/>
                  </a:lnTo>
                  <a:lnTo>
                    <a:pt x="10617" y="7035"/>
                  </a:lnTo>
                  <a:lnTo>
                    <a:pt x="10693" y="3289"/>
                  </a:lnTo>
                  <a:lnTo>
                    <a:pt x="10668" y="787"/>
                  </a:lnTo>
                  <a:lnTo>
                    <a:pt x="10426" y="0"/>
                  </a:lnTo>
                  <a:close/>
                </a:path>
              </a:pathLst>
            </a:custGeom>
            <a:solidFill>
              <a:srgbClr val="FFDE2D"/>
            </a:solidFill>
          </p:spPr>
          <p:txBody>
            <a:bodyPr wrap="square" lIns="0" tIns="0" rIns="0" bIns="0" rtlCol="0"/>
            <a:lstStyle/>
            <a:p>
              <a:endParaRPr/>
            </a:p>
          </p:txBody>
        </p:sp>
        <p:sp>
          <p:nvSpPr>
            <p:cNvPr id="11760" name="object 11760"/>
            <p:cNvSpPr/>
            <p:nvPr/>
          </p:nvSpPr>
          <p:spPr>
            <a:xfrm>
              <a:off x="6189649" y="8710104"/>
              <a:ext cx="10160" cy="4445"/>
            </a:xfrm>
            <a:custGeom>
              <a:avLst/>
              <a:gdLst/>
              <a:ahLst/>
              <a:cxnLst/>
              <a:rect l="l" t="t" r="r" b="b"/>
              <a:pathLst>
                <a:path w="10160" h="4445">
                  <a:moveTo>
                    <a:pt x="0" y="4025"/>
                  </a:moveTo>
                  <a:lnTo>
                    <a:pt x="9880" y="0"/>
                  </a:lnTo>
                </a:path>
              </a:pathLst>
            </a:custGeom>
            <a:ln w="25400">
              <a:solidFill>
                <a:srgbClr val="FFDD29"/>
              </a:solidFill>
            </a:ln>
          </p:spPr>
          <p:txBody>
            <a:bodyPr wrap="square" lIns="0" tIns="0" rIns="0" bIns="0" rtlCol="0"/>
            <a:lstStyle/>
            <a:p>
              <a:endParaRPr/>
            </a:p>
          </p:txBody>
        </p:sp>
        <p:sp>
          <p:nvSpPr>
            <p:cNvPr id="11761" name="object 11761"/>
            <p:cNvSpPr/>
            <p:nvPr/>
          </p:nvSpPr>
          <p:spPr>
            <a:xfrm>
              <a:off x="6199340" y="8703068"/>
              <a:ext cx="635" cy="7620"/>
            </a:xfrm>
            <a:custGeom>
              <a:avLst/>
              <a:gdLst/>
              <a:ahLst/>
              <a:cxnLst/>
              <a:rect l="l" t="t" r="r" b="b"/>
              <a:pathLst>
                <a:path w="635" h="7620">
                  <a:moveTo>
                    <a:pt x="190" y="7035"/>
                  </a:moveTo>
                  <a:lnTo>
                    <a:pt x="0" y="0"/>
                  </a:lnTo>
                </a:path>
              </a:pathLst>
            </a:custGeom>
            <a:ln w="25400">
              <a:solidFill>
                <a:srgbClr val="FFDF34"/>
              </a:solidFill>
            </a:ln>
          </p:spPr>
          <p:txBody>
            <a:bodyPr wrap="square" lIns="0" tIns="0" rIns="0" bIns="0" rtlCol="0"/>
            <a:lstStyle/>
            <a:p>
              <a:endParaRPr/>
            </a:p>
          </p:txBody>
        </p:sp>
        <p:sp>
          <p:nvSpPr>
            <p:cNvPr id="11762" name="object 11762"/>
            <p:cNvSpPr/>
            <p:nvPr/>
          </p:nvSpPr>
          <p:spPr>
            <a:xfrm>
              <a:off x="6188913" y="8703068"/>
              <a:ext cx="10795" cy="635"/>
            </a:xfrm>
            <a:custGeom>
              <a:avLst/>
              <a:gdLst/>
              <a:ahLst/>
              <a:cxnLst/>
              <a:rect l="l" t="t" r="r" b="b"/>
              <a:pathLst>
                <a:path w="10795" h="634">
                  <a:moveTo>
                    <a:pt x="10426" y="0"/>
                  </a:moveTo>
                  <a:lnTo>
                    <a:pt x="0" y="495"/>
                  </a:lnTo>
                </a:path>
              </a:pathLst>
            </a:custGeom>
            <a:ln w="25400">
              <a:solidFill>
                <a:srgbClr val="FFDE31"/>
              </a:solidFill>
            </a:ln>
          </p:spPr>
          <p:txBody>
            <a:bodyPr wrap="square" lIns="0" tIns="0" rIns="0" bIns="0" rtlCol="0"/>
            <a:lstStyle/>
            <a:p>
              <a:endParaRPr/>
            </a:p>
          </p:txBody>
        </p:sp>
        <p:sp>
          <p:nvSpPr>
            <p:cNvPr id="11763" name="object 11763"/>
            <p:cNvSpPr/>
            <p:nvPr/>
          </p:nvSpPr>
          <p:spPr>
            <a:xfrm>
              <a:off x="6188913" y="8703564"/>
              <a:ext cx="1270" cy="10795"/>
            </a:xfrm>
            <a:custGeom>
              <a:avLst/>
              <a:gdLst/>
              <a:ahLst/>
              <a:cxnLst/>
              <a:rect l="l" t="t" r="r" b="b"/>
              <a:pathLst>
                <a:path w="1270" h="10795">
                  <a:moveTo>
                    <a:pt x="0" y="0"/>
                  </a:moveTo>
                  <a:lnTo>
                    <a:pt x="736" y="10566"/>
                  </a:lnTo>
                </a:path>
              </a:pathLst>
            </a:custGeom>
            <a:ln w="25400">
              <a:solidFill>
                <a:srgbClr val="FFDC26"/>
              </a:solidFill>
            </a:ln>
          </p:spPr>
          <p:txBody>
            <a:bodyPr wrap="square" lIns="0" tIns="0" rIns="0" bIns="0" rtlCol="0"/>
            <a:lstStyle/>
            <a:p>
              <a:endParaRPr/>
            </a:p>
          </p:txBody>
        </p:sp>
        <p:sp>
          <p:nvSpPr>
            <p:cNvPr id="11764" name="object 11764"/>
            <p:cNvSpPr/>
            <p:nvPr/>
          </p:nvSpPr>
          <p:spPr>
            <a:xfrm>
              <a:off x="6199136" y="8707882"/>
              <a:ext cx="9525" cy="17145"/>
            </a:xfrm>
            <a:custGeom>
              <a:avLst/>
              <a:gdLst/>
              <a:ahLst/>
              <a:cxnLst/>
              <a:rect l="l" t="t" r="r" b="b"/>
              <a:pathLst>
                <a:path w="9525" h="17145">
                  <a:moveTo>
                    <a:pt x="8225" y="0"/>
                  </a:moveTo>
                  <a:lnTo>
                    <a:pt x="5930" y="228"/>
                  </a:lnTo>
                  <a:lnTo>
                    <a:pt x="3327" y="1066"/>
                  </a:lnTo>
                  <a:lnTo>
                    <a:pt x="393" y="2222"/>
                  </a:lnTo>
                  <a:lnTo>
                    <a:pt x="317" y="5955"/>
                  </a:lnTo>
                  <a:lnTo>
                    <a:pt x="139" y="10921"/>
                  </a:lnTo>
                  <a:lnTo>
                    <a:pt x="0" y="16636"/>
                  </a:lnTo>
                  <a:lnTo>
                    <a:pt x="3340" y="15188"/>
                  </a:lnTo>
                  <a:lnTo>
                    <a:pt x="6451" y="14058"/>
                  </a:lnTo>
                  <a:lnTo>
                    <a:pt x="9359" y="13563"/>
                  </a:lnTo>
                  <a:lnTo>
                    <a:pt x="8225" y="0"/>
                  </a:lnTo>
                  <a:close/>
                </a:path>
              </a:pathLst>
            </a:custGeom>
            <a:solidFill>
              <a:srgbClr val="FFE134"/>
            </a:solidFill>
          </p:spPr>
          <p:txBody>
            <a:bodyPr wrap="square" lIns="0" tIns="0" rIns="0" bIns="0" rtlCol="0"/>
            <a:lstStyle/>
            <a:p>
              <a:endParaRPr/>
            </a:p>
          </p:txBody>
        </p:sp>
        <p:sp>
          <p:nvSpPr>
            <p:cNvPr id="11765" name="object 11765"/>
            <p:cNvSpPr/>
            <p:nvPr/>
          </p:nvSpPr>
          <p:spPr>
            <a:xfrm>
              <a:off x="6199136" y="8721445"/>
              <a:ext cx="9525" cy="3175"/>
            </a:xfrm>
            <a:custGeom>
              <a:avLst/>
              <a:gdLst/>
              <a:ahLst/>
              <a:cxnLst/>
              <a:rect l="l" t="t" r="r" b="b"/>
              <a:pathLst>
                <a:path w="9525" h="3175">
                  <a:moveTo>
                    <a:pt x="0" y="3073"/>
                  </a:moveTo>
                  <a:lnTo>
                    <a:pt x="9359" y="0"/>
                  </a:lnTo>
                </a:path>
              </a:pathLst>
            </a:custGeom>
            <a:ln w="25400">
              <a:solidFill>
                <a:srgbClr val="FFE02C"/>
              </a:solidFill>
            </a:ln>
          </p:spPr>
          <p:txBody>
            <a:bodyPr wrap="square" lIns="0" tIns="0" rIns="0" bIns="0" rtlCol="0"/>
            <a:lstStyle/>
            <a:p>
              <a:endParaRPr/>
            </a:p>
          </p:txBody>
        </p:sp>
        <p:sp>
          <p:nvSpPr>
            <p:cNvPr id="11766" name="object 11766"/>
            <p:cNvSpPr/>
            <p:nvPr/>
          </p:nvSpPr>
          <p:spPr>
            <a:xfrm>
              <a:off x="6208125" y="8716910"/>
              <a:ext cx="635" cy="5080"/>
            </a:xfrm>
            <a:custGeom>
              <a:avLst/>
              <a:gdLst/>
              <a:ahLst/>
              <a:cxnLst/>
              <a:rect l="l" t="t" r="r" b="b"/>
              <a:pathLst>
                <a:path w="635" h="5079">
                  <a:moveTo>
                    <a:pt x="371" y="4534"/>
                  </a:moveTo>
                  <a:lnTo>
                    <a:pt x="0" y="0"/>
                  </a:lnTo>
                </a:path>
              </a:pathLst>
            </a:custGeom>
            <a:ln w="25399">
              <a:solidFill>
                <a:srgbClr val="FFE43C"/>
              </a:solidFill>
            </a:ln>
          </p:spPr>
          <p:txBody>
            <a:bodyPr wrap="square" lIns="0" tIns="0" rIns="0" bIns="0" rtlCol="0"/>
            <a:lstStyle/>
            <a:p>
              <a:endParaRPr/>
            </a:p>
          </p:txBody>
        </p:sp>
        <p:sp>
          <p:nvSpPr>
            <p:cNvPr id="11767" name="object 11767"/>
            <p:cNvSpPr/>
            <p:nvPr/>
          </p:nvSpPr>
          <p:spPr>
            <a:xfrm>
              <a:off x="6199530" y="8707883"/>
              <a:ext cx="8255" cy="2540"/>
            </a:xfrm>
            <a:custGeom>
              <a:avLst/>
              <a:gdLst/>
              <a:ahLst/>
              <a:cxnLst/>
              <a:rect l="l" t="t" r="r" b="b"/>
              <a:pathLst>
                <a:path w="8254" h="2540">
                  <a:moveTo>
                    <a:pt x="7831" y="0"/>
                  </a:moveTo>
                  <a:lnTo>
                    <a:pt x="0" y="2221"/>
                  </a:lnTo>
                </a:path>
              </a:pathLst>
            </a:custGeom>
            <a:ln w="25400">
              <a:solidFill>
                <a:srgbClr val="FFE23B"/>
              </a:solidFill>
            </a:ln>
          </p:spPr>
          <p:txBody>
            <a:bodyPr wrap="square" lIns="0" tIns="0" rIns="0" bIns="0" rtlCol="0"/>
            <a:lstStyle/>
            <a:p>
              <a:endParaRPr/>
            </a:p>
          </p:txBody>
        </p:sp>
        <p:sp>
          <p:nvSpPr>
            <p:cNvPr id="11768" name="object 11768"/>
            <p:cNvSpPr/>
            <p:nvPr/>
          </p:nvSpPr>
          <p:spPr>
            <a:xfrm>
              <a:off x="6199136" y="8710104"/>
              <a:ext cx="635" cy="14604"/>
            </a:xfrm>
            <a:custGeom>
              <a:avLst/>
              <a:gdLst/>
              <a:ahLst/>
              <a:cxnLst/>
              <a:rect l="l" t="t" r="r" b="b"/>
              <a:pathLst>
                <a:path w="635" h="14604">
                  <a:moveTo>
                    <a:pt x="393" y="0"/>
                  </a:moveTo>
                  <a:lnTo>
                    <a:pt x="317" y="3733"/>
                  </a:lnTo>
                  <a:lnTo>
                    <a:pt x="139" y="8699"/>
                  </a:lnTo>
                  <a:lnTo>
                    <a:pt x="0" y="14414"/>
                  </a:lnTo>
                </a:path>
              </a:pathLst>
            </a:custGeom>
            <a:ln w="25400">
              <a:solidFill>
                <a:srgbClr val="FFDE2A"/>
              </a:solidFill>
            </a:ln>
          </p:spPr>
          <p:txBody>
            <a:bodyPr wrap="square" lIns="0" tIns="0" rIns="0" bIns="0" rtlCol="0"/>
            <a:lstStyle/>
            <a:p>
              <a:endParaRPr/>
            </a:p>
          </p:txBody>
        </p:sp>
        <p:sp>
          <p:nvSpPr>
            <p:cNvPr id="11769" name="object 11769"/>
            <p:cNvSpPr/>
            <p:nvPr/>
          </p:nvSpPr>
          <p:spPr>
            <a:xfrm>
              <a:off x="6199340" y="8702675"/>
              <a:ext cx="8255" cy="7620"/>
            </a:xfrm>
            <a:custGeom>
              <a:avLst/>
              <a:gdLst/>
              <a:ahLst/>
              <a:cxnLst/>
              <a:rect l="l" t="t" r="r" b="b"/>
              <a:pathLst>
                <a:path w="8254" h="7620">
                  <a:moveTo>
                    <a:pt x="7581" y="0"/>
                  </a:moveTo>
                  <a:lnTo>
                    <a:pt x="0" y="393"/>
                  </a:lnTo>
                  <a:lnTo>
                    <a:pt x="241" y="1181"/>
                  </a:lnTo>
                  <a:lnTo>
                    <a:pt x="190" y="7429"/>
                  </a:lnTo>
                  <a:lnTo>
                    <a:pt x="3124" y="6273"/>
                  </a:lnTo>
                  <a:lnTo>
                    <a:pt x="5727" y="5435"/>
                  </a:lnTo>
                  <a:lnTo>
                    <a:pt x="8022" y="5207"/>
                  </a:lnTo>
                  <a:lnTo>
                    <a:pt x="7581" y="0"/>
                  </a:lnTo>
                  <a:close/>
                </a:path>
              </a:pathLst>
            </a:custGeom>
            <a:solidFill>
              <a:srgbClr val="FFE23E"/>
            </a:solidFill>
          </p:spPr>
          <p:txBody>
            <a:bodyPr wrap="square" lIns="0" tIns="0" rIns="0" bIns="0" rtlCol="0"/>
            <a:lstStyle/>
            <a:p>
              <a:endParaRPr/>
            </a:p>
          </p:txBody>
        </p:sp>
        <p:sp>
          <p:nvSpPr>
            <p:cNvPr id="11770" name="object 11770"/>
            <p:cNvSpPr/>
            <p:nvPr/>
          </p:nvSpPr>
          <p:spPr>
            <a:xfrm>
              <a:off x="6199530" y="8707883"/>
              <a:ext cx="8255" cy="2540"/>
            </a:xfrm>
            <a:custGeom>
              <a:avLst/>
              <a:gdLst/>
              <a:ahLst/>
              <a:cxnLst/>
              <a:rect l="l" t="t" r="r" b="b"/>
              <a:pathLst>
                <a:path w="8254" h="2540">
                  <a:moveTo>
                    <a:pt x="0" y="2221"/>
                  </a:moveTo>
                  <a:lnTo>
                    <a:pt x="7831" y="0"/>
                  </a:lnTo>
                </a:path>
              </a:pathLst>
            </a:custGeom>
            <a:ln w="25400">
              <a:solidFill>
                <a:srgbClr val="FFE23B"/>
              </a:solidFill>
            </a:ln>
          </p:spPr>
          <p:txBody>
            <a:bodyPr wrap="square" lIns="0" tIns="0" rIns="0" bIns="0" rtlCol="0"/>
            <a:lstStyle/>
            <a:p>
              <a:endParaRPr/>
            </a:p>
          </p:txBody>
        </p:sp>
        <p:sp>
          <p:nvSpPr>
            <p:cNvPr id="11771" name="object 11771"/>
            <p:cNvSpPr/>
            <p:nvPr/>
          </p:nvSpPr>
          <p:spPr>
            <a:xfrm>
              <a:off x="6199340" y="8702663"/>
              <a:ext cx="7620" cy="635"/>
            </a:xfrm>
            <a:custGeom>
              <a:avLst/>
              <a:gdLst/>
              <a:ahLst/>
              <a:cxnLst/>
              <a:rect l="l" t="t" r="r" b="b"/>
              <a:pathLst>
                <a:path w="7620" h="634">
                  <a:moveTo>
                    <a:pt x="7552" y="0"/>
                  </a:moveTo>
                  <a:lnTo>
                    <a:pt x="0" y="404"/>
                  </a:lnTo>
                </a:path>
              </a:pathLst>
            </a:custGeom>
            <a:ln w="25400">
              <a:solidFill>
                <a:srgbClr val="FFE242"/>
              </a:solidFill>
            </a:ln>
          </p:spPr>
          <p:txBody>
            <a:bodyPr wrap="square" lIns="0" tIns="0" rIns="0" bIns="0" rtlCol="0"/>
            <a:lstStyle/>
            <a:p>
              <a:endParaRPr/>
            </a:p>
          </p:txBody>
        </p:sp>
        <p:sp>
          <p:nvSpPr>
            <p:cNvPr id="11772" name="object 11772"/>
            <p:cNvSpPr/>
            <p:nvPr/>
          </p:nvSpPr>
          <p:spPr>
            <a:xfrm>
              <a:off x="6199340" y="8703068"/>
              <a:ext cx="635" cy="7620"/>
            </a:xfrm>
            <a:custGeom>
              <a:avLst/>
              <a:gdLst/>
              <a:ahLst/>
              <a:cxnLst/>
              <a:rect l="l" t="t" r="r" b="b"/>
              <a:pathLst>
                <a:path w="635" h="7620">
                  <a:moveTo>
                    <a:pt x="0" y="0"/>
                  </a:moveTo>
                  <a:lnTo>
                    <a:pt x="190" y="7035"/>
                  </a:lnTo>
                </a:path>
              </a:pathLst>
            </a:custGeom>
            <a:ln w="25400">
              <a:solidFill>
                <a:srgbClr val="FFDF34"/>
              </a:solidFill>
            </a:ln>
          </p:spPr>
          <p:txBody>
            <a:bodyPr wrap="square" lIns="0" tIns="0" rIns="0" bIns="0" rtlCol="0"/>
            <a:lstStyle/>
            <a:p>
              <a:endParaRPr/>
            </a:p>
          </p:txBody>
        </p:sp>
        <p:sp>
          <p:nvSpPr>
            <p:cNvPr id="11773" name="object 11773"/>
            <p:cNvSpPr/>
            <p:nvPr/>
          </p:nvSpPr>
          <p:spPr>
            <a:xfrm>
              <a:off x="6044526" y="8680996"/>
              <a:ext cx="10160" cy="24765"/>
            </a:xfrm>
            <a:custGeom>
              <a:avLst/>
              <a:gdLst/>
              <a:ahLst/>
              <a:cxnLst/>
              <a:rect l="l" t="t" r="r" b="b"/>
              <a:pathLst>
                <a:path w="10160" h="24765">
                  <a:moveTo>
                    <a:pt x="1231" y="0"/>
                  </a:moveTo>
                  <a:lnTo>
                    <a:pt x="0" y="0"/>
                  </a:lnTo>
                  <a:lnTo>
                    <a:pt x="3856" y="15340"/>
                  </a:lnTo>
                  <a:lnTo>
                    <a:pt x="6172" y="24358"/>
                  </a:lnTo>
                  <a:lnTo>
                    <a:pt x="9893" y="24422"/>
                  </a:lnTo>
                  <a:lnTo>
                    <a:pt x="4000" y="1308"/>
                  </a:lnTo>
                  <a:lnTo>
                    <a:pt x="2590" y="520"/>
                  </a:lnTo>
                  <a:lnTo>
                    <a:pt x="1231" y="0"/>
                  </a:lnTo>
                  <a:close/>
                </a:path>
              </a:pathLst>
            </a:custGeom>
            <a:solidFill>
              <a:srgbClr val="FFE232"/>
            </a:solidFill>
          </p:spPr>
          <p:txBody>
            <a:bodyPr wrap="square" lIns="0" tIns="0" rIns="0" bIns="0" rtlCol="0"/>
            <a:lstStyle/>
            <a:p>
              <a:endParaRPr/>
            </a:p>
          </p:txBody>
        </p:sp>
        <p:sp>
          <p:nvSpPr>
            <p:cNvPr id="11774" name="object 11774"/>
            <p:cNvSpPr/>
            <p:nvPr/>
          </p:nvSpPr>
          <p:spPr>
            <a:xfrm>
              <a:off x="6050699" y="8692654"/>
              <a:ext cx="3810" cy="26034"/>
            </a:xfrm>
            <a:custGeom>
              <a:avLst/>
              <a:gdLst/>
              <a:ahLst/>
              <a:cxnLst/>
              <a:rect l="l" t="t" r="r" b="b"/>
              <a:pathLst>
                <a:path w="3810" h="26034">
                  <a:moveTo>
                    <a:pt x="3721" y="0"/>
                  </a:moveTo>
                  <a:lnTo>
                    <a:pt x="0" y="0"/>
                  </a:lnTo>
                  <a:lnTo>
                    <a:pt x="0" y="12699"/>
                  </a:lnTo>
                  <a:lnTo>
                    <a:pt x="3331" y="25463"/>
                  </a:lnTo>
                  <a:lnTo>
                    <a:pt x="3721" y="25463"/>
                  </a:lnTo>
                  <a:lnTo>
                    <a:pt x="3721" y="0"/>
                  </a:lnTo>
                  <a:close/>
                </a:path>
              </a:pathLst>
            </a:custGeom>
            <a:solidFill>
              <a:srgbClr val="FFE030"/>
            </a:solidFill>
          </p:spPr>
          <p:txBody>
            <a:bodyPr wrap="square" lIns="0" tIns="0" rIns="0" bIns="0" rtlCol="0"/>
            <a:lstStyle/>
            <a:p>
              <a:endParaRPr/>
            </a:p>
          </p:txBody>
        </p:sp>
        <p:sp>
          <p:nvSpPr>
            <p:cNvPr id="11775" name="object 11775"/>
            <p:cNvSpPr/>
            <p:nvPr/>
          </p:nvSpPr>
          <p:spPr>
            <a:xfrm>
              <a:off x="6048527" y="8682304"/>
              <a:ext cx="6350" cy="23495"/>
            </a:xfrm>
            <a:custGeom>
              <a:avLst/>
              <a:gdLst/>
              <a:ahLst/>
              <a:cxnLst/>
              <a:rect l="l" t="t" r="r" b="b"/>
              <a:pathLst>
                <a:path w="6350" h="23495">
                  <a:moveTo>
                    <a:pt x="5892" y="23114"/>
                  </a:moveTo>
                  <a:lnTo>
                    <a:pt x="3797" y="15011"/>
                  </a:lnTo>
                  <a:lnTo>
                    <a:pt x="1816" y="7200"/>
                  </a:lnTo>
                  <a:lnTo>
                    <a:pt x="0" y="0"/>
                  </a:lnTo>
                </a:path>
              </a:pathLst>
            </a:custGeom>
            <a:ln w="25400">
              <a:solidFill>
                <a:srgbClr val="FFE73E"/>
              </a:solidFill>
            </a:ln>
          </p:spPr>
          <p:txBody>
            <a:bodyPr wrap="square" lIns="0" tIns="0" rIns="0" bIns="0" rtlCol="0"/>
            <a:lstStyle/>
            <a:p>
              <a:endParaRPr/>
            </a:p>
          </p:txBody>
        </p:sp>
        <p:sp>
          <p:nvSpPr>
            <p:cNvPr id="11776" name="object 11776"/>
            <p:cNvSpPr/>
            <p:nvPr/>
          </p:nvSpPr>
          <p:spPr>
            <a:xfrm>
              <a:off x="6044526" y="8680996"/>
              <a:ext cx="4445" cy="1905"/>
            </a:xfrm>
            <a:custGeom>
              <a:avLst/>
              <a:gdLst/>
              <a:ahLst/>
              <a:cxnLst/>
              <a:rect l="l" t="t" r="r" b="b"/>
              <a:pathLst>
                <a:path w="4445" h="1904">
                  <a:moveTo>
                    <a:pt x="4000" y="1308"/>
                  </a:moveTo>
                  <a:lnTo>
                    <a:pt x="0" y="0"/>
                  </a:lnTo>
                </a:path>
              </a:pathLst>
            </a:custGeom>
            <a:ln w="25400">
              <a:solidFill>
                <a:srgbClr val="FFE434"/>
              </a:solidFill>
            </a:ln>
          </p:spPr>
          <p:txBody>
            <a:bodyPr wrap="square" lIns="0" tIns="0" rIns="0" bIns="0" rtlCol="0"/>
            <a:lstStyle/>
            <a:p>
              <a:endParaRPr/>
            </a:p>
          </p:txBody>
        </p:sp>
        <p:sp>
          <p:nvSpPr>
            <p:cNvPr id="11777" name="object 11777"/>
            <p:cNvSpPr/>
            <p:nvPr/>
          </p:nvSpPr>
          <p:spPr>
            <a:xfrm>
              <a:off x="6044526" y="8680996"/>
              <a:ext cx="4445" cy="15875"/>
            </a:xfrm>
            <a:custGeom>
              <a:avLst/>
              <a:gdLst/>
              <a:ahLst/>
              <a:cxnLst/>
              <a:rect l="l" t="t" r="r" b="b"/>
              <a:pathLst>
                <a:path w="4445" h="15875">
                  <a:moveTo>
                    <a:pt x="0" y="0"/>
                  </a:moveTo>
                  <a:lnTo>
                    <a:pt x="1879" y="7505"/>
                  </a:lnTo>
                  <a:lnTo>
                    <a:pt x="3856" y="15340"/>
                  </a:lnTo>
                </a:path>
              </a:pathLst>
            </a:custGeom>
            <a:ln w="25400">
              <a:solidFill>
                <a:srgbClr val="FFDE27"/>
              </a:solidFill>
            </a:ln>
          </p:spPr>
          <p:txBody>
            <a:bodyPr wrap="square" lIns="0" tIns="0" rIns="0" bIns="0" rtlCol="0"/>
            <a:lstStyle/>
            <a:p>
              <a:endParaRPr/>
            </a:p>
          </p:txBody>
        </p:sp>
        <p:sp>
          <p:nvSpPr>
            <p:cNvPr id="11778" name="object 11778"/>
            <p:cNvSpPr/>
            <p:nvPr/>
          </p:nvSpPr>
          <p:spPr>
            <a:xfrm>
              <a:off x="6039599" y="8660904"/>
              <a:ext cx="9525" cy="21590"/>
            </a:xfrm>
            <a:custGeom>
              <a:avLst/>
              <a:gdLst/>
              <a:ahLst/>
              <a:cxnLst/>
              <a:rect l="l" t="t" r="r" b="b"/>
              <a:pathLst>
                <a:path w="9525" h="21590">
                  <a:moveTo>
                    <a:pt x="1181" y="0"/>
                  </a:moveTo>
                  <a:lnTo>
                    <a:pt x="0" y="76"/>
                  </a:lnTo>
                  <a:lnTo>
                    <a:pt x="4927" y="20091"/>
                  </a:lnTo>
                  <a:lnTo>
                    <a:pt x="6159" y="20091"/>
                  </a:lnTo>
                  <a:lnTo>
                    <a:pt x="7518" y="20612"/>
                  </a:lnTo>
                  <a:lnTo>
                    <a:pt x="8928" y="21399"/>
                  </a:lnTo>
                  <a:lnTo>
                    <a:pt x="4063" y="1879"/>
                  </a:lnTo>
                  <a:lnTo>
                    <a:pt x="2578" y="736"/>
                  </a:lnTo>
                  <a:lnTo>
                    <a:pt x="1181" y="0"/>
                  </a:lnTo>
                  <a:close/>
                </a:path>
              </a:pathLst>
            </a:custGeom>
            <a:solidFill>
              <a:srgbClr val="FFE539"/>
            </a:solidFill>
          </p:spPr>
          <p:txBody>
            <a:bodyPr wrap="square" lIns="0" tIns="0" rIns="0" bIns="0" rtlCol="0"/>
            <a:lstStyle/>
            <a:p>
              <a:endParaRPr/>
            </a:p>
          </p:txBody>
        </p:sp>
        <p:sp>
          <p:nvSpPr>
            <p:cNvPr id="11779" name="object 11779"/>
            <p:cNvSpPr/>
            <p:nvPr/>
          </p:nvSpPr>
          <p:spPr>
            <a:xfrm>
              <a:off x="6044526" y="8680996"/>
              <a:ext cx="4445" cy="1905"/>
            </a:xfrm>
            <a:custGeom>
              <a:avLst/>
              <a:gdLst/>
              <a:ahLst/>
              <a:cxnLst/>
              <a:rect l="l" t="t" r="r" b="b"/>
              <a:pathLst>
                <a:path w="4445" h="1904">
                  <a:moveTo>
                    <a:pt x="0" y="0"/>
                  </a:moveTo>
                  <a:lnTo>
                    <a:pt x="4000" y="1308"/>
                  </a:lnTo>
                </a:path>
              </a:pathLst>
            </a:custGeom>
            <a:ln w="25400">
              <a:solidFill>
                <a:srgbClr val="FFE434"/>
              </a:solidFill>
            </a:ln>
          </p:spPr>
          <p:txBody>
            <a:bodyPr wrap="square" lIns="0" tIns="0" rIns="0" bIns="0" rtlCol="0"/>
            <a:lstStyle/>
            <a:p>
              <a:endParaRPr/>
            </a:p>
          </p:txBody>
        </p:sp>
        <p:sp>
          <p:nvSpPr>
            <p:cNvPr id="11780" name="object 11780"/>
            <p:cNvSpPr/>
            <p:nvPr/>
          </p:nvSpPr>
          <p:spPr>
            <a:xfrm>
              <a:off x="6043663" y="8662784"/>
              <a:ext cx="5080" cy="19685"/>
            </a:xfrm>
            <a:custGeom>
              <a:avLst/>
              <a:gdLst/>
              <a:ahLst/>
              <a:cxnLst/>
              <a:rect l="l" t="t" r="r" b="b"/>
              <a:pathLst>
                <a:path w="5079" h="19684">
                  <a:moveTo>
                    <a:pt x="4864" y="19519"/>
                  </a:moveTo>
                  <a:lnTo>
                    <a:pt x="3048" y="12306"/>
                  </a:lnTo>
                  <a:lnTo>
                    <a:pt x="1409" y="5702"/>
                  </a:lnTo>
                  <a:lnTo>
                    <a:pt x="0" y="0"/>
                  </a:lnTo>
                </a:path>
              </a:pathLst>
            </a:custGeom>
            <a:ln w="25400">
              <a:solidFill>
                <a:srgbClr val="FFE944"/>
              </a:solidFill>
            </a:ln>
          </p:spPr>
          <p:txBody>
            <a:bodyPr wrap="square" lIns="0" tIns="0" rIns="0" bIns="0" rtlCol="0"/>
            <a:lstStyle/>
            <a:p>
              <a:endParaRPr/>
            </a:p>
          </p:txBody>
        </p:sp>
        <p:sp>
          <p:nvSpPr>
            <p:cNvPr id="11781" name="object 11781"/>
            <p:cNvSpPr/>
            <p:nvPr/>
          </p:nvSpPr>
          <p:spPr>
            <a:xfrm>
              <a:off x="6039599" y="8660981"/>
              <a:ext cx="4445" cy="1905"/>
            </a:xfrm>
            <a:custGeom>
              <a:avLst/>
              <a:gdLst/>
              <a:ahLst/>
              <a:cxnLst/>
              <a:rect l="l" t="t" r="r" b="b"/>
              <a:pathLst>
                <a:path w="4445" h="1904">
                  <a:moveTo>
                    <a:pt x="4063" y="1803"/>
                  </a:moveTo>
                  <a:lnTo>
                    <a:pt x="0" y="0"/>
                  </a:lnTo>
                </a:path>
              </a:pathLst>
            </a:custGeom>
            <a:ln w="25400">
              <a:solidFill>
                <a:srgbClr val="FFE63D"/>
              </a:solidFill>
            </a:ln>
          </p:spPr>
          <p:txBody>
            <a:bodyPr wrap="square" lIns="0" tIns="0" rIns="0" bIns="0" rtlCol="0"/>
            <a:lstStyle/>
            <a:p>
              <a:endParaRPr/>
            </a:p>
          </p:txBody>
        </p:sp>
        <p:sp>
          <p:nvSpPr>
            <p:cNvPr id="11782" name="object 11782"/>
            <p:cNvSpPr/>
            <p:nvPr/>
          </p:nvSpPr>
          <p:spPr>
            <a:xfrm>
              <a:off x="6039599" y="8660981"/>
              <a:ext cx="5080" cy="20320"/>
            </a:xfrm>
            <a:custGeom>
              <a:avLst/>
              <a:gdLst/>
              <a:ahLst/>
              <a:cxnLst/>
              <a:rect l="l" t="t" r="r" b="b"/>
              <a:pathLst>
                <a:path w="5079" h="20320">
                  <a:moveTo>
                    <a:pt x="0" y="0"/>
                  </a:moveTo>
                  <a:lnTo>
                    <a:pt x="1384" y="5702"/>
                  </a:lnTo>
                  <a:lnTo>
                    <a:pt x="3060" y="12496"/>
                  </a:lnTo>
                  <a:lnTo>
                    <a:pt x="4927" y="20015"/>
                  </a:lnTo>
                </a:path>
              </a:pathLst>
            </a:custGeom>
            <a:ln w="25400">
              <a:solidFill>
                <a:srgbClr val="FFE12E"/>
              </a:solidFill>
            </a:ln>
          </p:spPr>
          <p:txBody>
            <a:bodyPr wrap="square" lIns="0" tIns="0" rIns="0" bIns="0" rtlCol="0"/>
            <a:lstStyle/>
            <a:p>
              <a:endParaRPr/>
            </a:p>
          </p:txBody>
        </p:sp>
        <p:sp>
          <p:nvSpPr>
            <p:cNvPr id="11783" name="object 11783"/>
            <p:cNvSpPr/>
            <p:nvPr/>
          </p:nvSpPr>
          <p:spPr>
            <a:xfrm>
              <a:off x="6043663" y="8662784"/>
              <a:ext cx="14604" cy="43180"/>
            </a:xfrm>
            <a:custGeom>
              <a:avLst/>
              <a:gdLst/>
              <a:ahLst/>
              <a:cxnLst/>
              <a:rect l="l" t="t" r="r" b="b"/>
              <a:pathLst>
                <a:path w="14604" h="43179">
                  <a:moveTo>
                    <a:pt x="0" y="0"/>
                  </a:moveTo>
                  <a:lnTo>
                    <a:pt x="10756" y="42633"/>
                  </a:lnTo>
                  <a:lnTo>
                    <a:pt x="14452" y="42697"/>
                  </a:lnTo>
                  <a:lnTo>
                    <a:pt x="11767" y="32354"/>
                  </a:lnTo>
                  <a:lnTo>
                    <a:pt x="4673" y="4254"/>
                  </a:lnTo>
                  <a:lnTo>
                    <a:pt x="1498" y="1142"/>
                  </a:lnTo>
                  <a:lnTo>
                    <a:pt x="0" y="0"/>
                  </a:lnTo>
                  <a:close/>
                </a:path>
              </a:pathLst>
            </a:custGeom>
            <a:solidFill>
              <a:srgbClr val="FFEB4B"/>
            </a:solidFill>
          </p:spPr>
          <p:txBody>
            <a:bodyPr wrap="square" lIns="0" tIns="0" rIns="0" bIns="0" rtlCol="0"/>
            <a:lstStyle/>
            <a:p>
              <a:endParaRPr/>
            </a:p>
          </p:txBody>
        </p:sp>
        <p:sp>
          <p:nvSpPr>
            <p:cNvPr id="11784" name="object 11784"/>
            <p:cNvSpPr/>
            <p:nvPr/>
          </p:nvSpPr>
          <p:spPr>
            <a:xfrm>
              <a:off x="6043663" y="8662784"/>
              <a:ext cx="10795" cy="43180"/>
            </a:xfrm>
            <a:custGeom>
              <a:avLst/>
              <a:gdLst/>
              <a:ahLst/>
              <a:cxnLst/>
              <a:rect l="l" t="t" r="r" b="b"/>
              <a:pathLst>
                <a:path w="10795" h="43179">
                  <a:moveTo>
                    <a:pt x="10756" y="42633"/>
                  </a:moveTo>
                  <a:lnTo>
                    <a:pt x="7704" y="30734"/>
                  </a:lnTo>
                  <a:lnTo>
                    <a:pt x="4864" y="19511"/>
                  </a:lnTo>
                  <a:lnTo>
                    <a:pt x="2280" y="9192"/>
                  </a:lnTo>
                  <a:lnTo>
                    <a:pt x="0" y="0"/>
                  </a:lnTo>
                </a:path>
              </a:pathLst>
            </a:custGeom>
            <a:ln w="25400">
              <a:solidFill>
                <a:srgbClr val="FFE741"/>
              </a:solidFill>
            </a:ln>
          </p:spPr>
          <p:txBody>
            <a:bodyPr wrap="square" lIns="0" tIns="0" rIns="0" bIns="0" rtlCol="0"/>
            <a:lstStyle/>
            <a:p>
              <a:endParaRPr/>
            </a:p>
          </p:txBody>
        </p:sp>
        <p:sp>
          <p:nvSpPr>
            <p:cNvPr id="11785" name="object 11785"/>
            <p:cNvSpPr/>
            <p:nvPr/>
          </p:nvSpPr>
          <p:spPr>
            <a:xfrm>
              <a:off x="6043663" y="8662784"/>
              <a:ext cx="5080" cy="4445"/>
            </a:xfrm>
            <a:custGeom>
              <a:avLst/>
              <a:gdLst/>
              <a:ahLst/>
              <a:cxnLst/>
              <a:rect l="l" t="t" r="r" b="b"/>
              <a:pathLst>
                <a:path w="5079" h="4445">
                  <a:moveTo>
                    <a:pt x="0" y="0"/>
                  </a:moveTo>
                  <a:lnTo>
                    <a:pt x="4673" y="4254"/>
                  </a:lnTo>
                </a:path>
              </a:pathLst>
            </a:custGeom>
            <a:ln w="25399">
              <a:solidFill>
                <a:srgbClr val="FFED50"/>
              </a:solidFill>
            </a:ln>
          </p:spPr>
          <p:txBody>
            <a:bodyPr wrap="square" lIns="0" tIns="0" rIns="0" bIns="0" rtlCol="0"/>
            <a:lstStyle/>
            <a:p>
              <a:endParaRPr/>
            </a:p>
          </p:txBody>
        </p:sp>
        <p:sp>
          <p:nvSpPr>
            <p:cNvPr id="11786" name="object 11786"/>
            <p:cNvSpPr/>
            <p:nvPr/>
          </p:nvSpPr>
          <p:spPr>
            <a:xfrm>
              <a:off x="6048336" y="8667038"/>
              <a:ext cx="10160" cy="38735"/>
            </a:xfrm>
            <a:custGeom>
              <a:avLst/>
              <a:gdLst/>
              <a:ahLst/>
              <a:cxnLst/>
              <a:rect l="l" t="t" r="r" b="b"/>
              <a:pathLst>
                <a:path w="10160" h="38734">
                  <a:moveTo>
                    <a:pt x="0" y="0"/>
                  </a:moveTo>
                  <a:lnTo>
                    <a:pt x="2185" y="8742"/>
                  </a:lnTo>
                  <a:lnTo>
                    <a:pt x="4556" y="18154"/>
                  </a:lnTo>
                  <a:lnTo>
                    <a:pt x="7093" y="28099"/>
                  </a:lnTo>
                  <a:lnTo>
                    <a:pt x="9778" y="38442"/>
                  </a:lnTo>
                </a:path>
              </a:pathLst>
            </a:custGeom>
            <a:ln w="25400">
              <a:solidFill>
                <a:srgbClr val="FFED54"/>
              </a:solidFill>
            </a:ln>
          </p:spPr>
          <p:txBody>
            <a:bodyPr wrap="square" lIns="0" tIns="0" rIns="0" bIns="0" rtlCol="0"/>
            <a:lstStyle/>
            <a:p>
              <a:endParaRPr/>
            </a:p>
          </p:txBody>
        </p:sp>
        <p:sp>
          <p:nvSpPr>
            <p:cNvPr id="11787" name="object 11787"/>
            <p:cNvSpPr/>
            <p:nvPr/>
          </p:nvSpPr>
          <p:spPr>
            <a:xfrm>
              <a:off x="6054420" y="8692718"/>
              <a:ext cx="3810" cy="26034"/>
            </a:xfrm>
            <a:custGeom>
              <a:avLst/>
              <a:gdLst/>
              <a:ahLst/>
              <a:cxnLst/>
              <a:rect l="l" t="t" r="r" b="b"/>
              <a:pathLst>
                <a:path w="3810" h="26034">
                  <a:moveTo>
                    <a:pt x="3695" y="0"/>
                  </a:moveTo>
                  <a:lnTo>
                    <a:pt x="0" y="0"/>
                  </a:lnTo>
                  <a:lnTo>
                    <a:pt x="0" y="25463"/>
                  </a:lnTo>
                  <a:lnTo>
                    <a:pt x="3695" y="25463"/>
                  </a:lnTo>
                  <a:lnTo>
                    <a:pt x="3695" y="0"/>
                  </a:lnTo>
                  <a:close/>
                </a:path>
              </a:pathLst>
            </a:custGeom>
            <a:solidFill>
              <a:srgbClr val="FFE845"/>
            </a:solidFill>
          </p:spPr>
          <p:txBody>
            <a:bodyPr wrap="square" lIns="0" tIns="0" rIns="0" bIns="0" rtlCol="0"/>
            <a:lstStyle/>
            <a:p>
              <a:endParaRPr/>
            </a:p>
          </p:txBody>
        </p:sp>
        <p:sp>
          <p:nvSpPr>
            <p:cNvPr id="11788" name="object 11788"/>
            <p:cNvSpPr/>
            <p:nvPr/>
          </p:nvSpPr>
          <p:spPr>
            <a:xfrm>
              <a:off x="6035141" y="8641473"/>
              <a:ext cx="13335" cy="26034"/>
            </a:xfrm>
            <a:custGeom>
              <a:avLst/>
              <a:gdLst/>
              <a:ahLst/>
              <a:cxnLst/>
              <a:rect l="l" t="t" r="r" b="b"/>
              <a:pathLst>
                <a:path w="13335" h="26034">
                  <a:moveTo>
                    <a:pt x="11645" y="19367"/>
                  </a:moveTo>
                  <a:lnTo>
                    <a:pt x="6832" y="19367"/>
                  </a:lnTo>
                  <a:lnTo>
                    <a:pt x="10020" y="22453"/>
                  </a:lnTo>
                  <a:lnTo>
                    <a:pt x="13195" y="25565"/>
                  </a:lnTo>
                  <a:lnTo>
                    <a:pt x="11645" y="19367"/>
                  </a:lnTo>
                  <a:close/>
                </a:path>
                <a:path w="13335" h="26034">
                  <a:moveTo>
                    <a:pt x="6718" y="0"/>
                  </a:moveTo>
                  <a:lnTo>
                    <a:pt x="2260" y="622"/>
                  </a:lnTo>
                  <a:lnTo>
                    <a:pt x="0" y="965"/>
                  </a:lnTo>
                  <a:lnTo>
                    <a:pt x="1710" y="8219"/>
                  </a:lnTo>
                  <a:lnTo>
                    <a:pt x="4457" y="19507"/>
                  </a:lnTo>
                  <a:lnTo>
                    <a:pt x="6832" y="19367"/>
                  </a:lnTo>
                  <a:lnTo>
                    <a:pt x="11645" y="19367"/>
                  </a:lnTo>
                  <a:lnTo>
                    <a:pt x="9461" y="10629"/>
                  </a:lnTo>
                  <a:lnTo>
                    <a:pt x="7955" y="4708"/>
                  </a:lnTo>
                  <a:lnTo>
                    <a:pt x="6718" y="0"/>
                  </a:lnTo>
                  <a:close/>
                </a:path>
              </a:pathLst>
            </a:custGeom>
            <a:solidFill>
              <a:srgbClr val="FFEA4F"/>
            </a:solidFill>
          </p:spPr>
          <p:txBody>
            <a:bodyPr wrap="square" lIns="0" tIns="0" rIns="0" bIns="0" rtlCol="0"/>
            <a:lstStyle/>
            <a:p>
              <a:endParaRPr/>
            </a:p>
          </p:txBody>
        </p:sp>
        <p:sp>
          <p:nvSpPr>
            <p:cNvPr id="11789" name="object 11789"/>
            <p:cNvSpPr/>
            <p:nvPr/>
          </p:nvSpPr>
          <p:spPr>
            <a:xfrm>
              <a:off x="6039599" y="8660981"/>
              <a:ext cx="8890" cy="6350"/>
            </a:xfrm>
            <a:custGeom>
              <a:avLst/>
              <a:gdLst/>
              <a:ahLst/>
              <a:cxnLst/>
              <a:rect l="l" t="t" r="r" b="b"/>
              <a:pathLst>
                <a:path w="8889" h="6350">
                  <a:moveTo>
                    <a:pt x="0" y="0"/>
                  </a:moveTo>
                  <a:lnTo>
                    <a:pt x="8737" y="6057"/>
                  </a:lnTo>
                </a:path>
              </a:pathLst>
            </a:custGeom>
            <a:ln w="25400">
              <a:solidFill>
                <a:srgbClr val="FFE946"/>
              </a:solidFill>
            </a:ln>
          </p:spPr>
          <p:txBody>
            <a:bodyPr wrap="square" lIns="0" tIns="0" rIns="0" bIns="0" rtlCol="0"/>
            <a:lstStyle/>
            <a:p>
              <a:endParaRPr/>
            </a:p>
          </p:txBody>
        </p:sp>
        <p:sp>
          <p:nvSpPr>
            <p:cNvPr id="11790" name="object 11790"/>
            <p:cNvSpPr/>
            <p:nvPr/>
          </p:nvSpPr>
          <p:spPr>
            <a:xfrm>
              <a:off x="6041860" y="8641473"/>
              <a:ext cx="6985" cy="26034"/>
            </a:xfrm>
            <a:custGeom>
              <a:avLst/>
              <a:gdLst/>
              <a:ahLst/>
              <a:cxnLst/>
              <a:rect l="l" t="t" r="r" b="b"/>
              <a:pathLst>
                <a:path w="6985" h="26034">
                  <a:moveTo>
                    <a:pt x="6476" y="25565"/>
                  </a:moveTo>
                  <a:lnTo>
                    <a:pt x="4496" y="17627"/>
                  </a:lnTo>
                  <a:lnTo>
                    <a:pt x="2743" y="10629"/>
                  </a:lnTo>
                  <a:lnTo>
                    <a:pt x="1237" y="4708"/>
                  </a:lnTo>
                  <a:lnTo>
                    <a:pt x="0" y="0"/>
                  </a:lnTo>
                </a:path>
              </a:pathLst>
            </a:custGeom>
            <a:ln w="25400">
              <a:solidFill>
                <a:srgbClr val="FFEF5F"/>
              </a:solidFill>
            </a:ln>
          </p:spPr>
          <p:txBody>
            <a:bodyPr wrap="square" lIns="0" tIns="0" rIns="0" bIns="0" rtlCol="0"/>
            <a:lstStyle/>
            <a:p>
              <a:endParaRPr/>
            </a:p>
          </p:txBody>
        </p:sp>
        <p:sp>
          <p:nvSpPr>
            <p:cNvPr id="11791" name="object 11791"/>
            <p:cNvSpPr/>
            <p:nvPr/>
          </p:nvSpPr>
          <p:spPr>
            <a:xfrm>
              <a:off x="6035141" y="8641473"/>
              <a:ext cx="6985" cy="1270"/>
            </a:xfrm>
            <a:custGeom>
              <a:avLst/>
              <a:gdLst/>
              <a:ahLst/>
              <a:cxnLst/>
              <a:rect l="l" t="t" r="r" b="b"/>
              <a:pathLst>
                <a:path w="6985" h="1270">
                  <a:moveTo>
                    <a:pt x="6718" y="0"/>
                  </a:moveTo>
                  <a:lnTo>
                    <a:pt x="0" y="965"/>
                  </a:lnTo>
                </a:path>
              </a:pathLst>
            </a:custGeom>
            <a:ln w="25400">
              <a:solidFill>
                <a:srgbClr val="FFEB58"/>
              </a:solidFill>
            </a:ln>
          </p:spPr>
          <p:txBody>
            <a:bodyPr wrap="square" lIns="0" tIns="0" rIns="0" bIns="0" rtlCol="0"/>
            <a:lstStyle/>
            <a:p>
              <a:endParaRPr/>
            </a:p>
          </p:txBody>
        </p:sp>
        <p:sp>
          <p:nvSpPr>
            <p:cNvPr id="11792" name="object 11792"/>
            <p:cNvSpPr/>
            <p:nvPr/>
          </p:nvSpPr>
          <p:spPr>
            <a:xfrm>
              <a:off x="6036852" y="8649693"/>
              <a:ext cx="3175" cy="11430"/>
            </a:xfrm>
            <a:custGeom>
              <a:avLst/>
              <a:gdLst/>
              <a:ahLst/>
              <a:cxnLst/>
              <a:rect l="l" t="t" r="r" b="b"/>
              <a:pathLst>
                <a:path w="3175" h="11429">
                  <a:moveTo>
                    <a:pt x="0" y="0"/>
                  </a:moveTo>
                  <a:lnTo>
                    <a:pt x="2746" y="11287"/>
                  </a:lnTo>
                </a:path>
              </a:pathLst>
            </a:custGeom>
            <a:ln w="25400">
              <a:solidFill>
                <a:srgbClr val="FFE53F"/>
              </a:solidFill>
            </a:ln>
          </p:spPr>
          <p:txBody>
            <a:bodyPr wrap="square" lIns="0" tIns="0" rIns="0" bIns="0" rtlCol="0"/>
            <a:lstStyle/>
            <a:p>
              <a:endParaRPr/>
            </a:p>
          </p:txBody>
        </p:sp>
        <p:sp>
          <p:nvSpPr>
            <p:cNvPr id="11793" name="object 11793"/>
            <p:cNvSpPr/>
            <p:nvPr/>
          </p:nvSpPr>
          <p:spPr>
            <a:xfrm>
              <a:off x="6048336" y="8667038"/>
              <a:ext cx="13970" cy="38735"/>
            </a:xfrm>
            <a:custGeom>
              <a:avLst/>
              <a:gdLst/>
              <a:ahLst/>
              <a:cxnLst/>
              <a:rect l="l" t="t" r="r" b="b"/>
              <a:pathLst>
                <a:path w="13970" h="38734">
                  <a:moveTo>
                    <a:pt x="0" y="0"/>
                  </a:moveTo>
                  <a:lnTo>
                    <a:pt x="9778" y="38442"/>
                  </a:lnTo>
                  <a:lnTo>
                    <a:pt x="13449" y="38493"/>
                  </a:lnTo>
                  <a:lnTo>
                    <a:pt x="11134" y="29703"/>
                  </a:lnTo>
                  <a:lnTo>
                    <a:pt x="4635" y="4241"/>
                  </a:lnTo>
                  <a:lnTo>
                    <a:pt x="3162" y="3098"/>
                  </a:lnTo>
                  <a:lnTo>
                    <a:pt x="0" y="0"/>
                  </a:lnTo>
                  <a:close/>
                </a:path>
              </a:pathLst>
            </a:custGeom>
            <a:solidFill>
              <a:srgbClr val="FFEF5B"/>
            </a:solidFill>
          </p:spPr>
          <p:txBody>
            <a:bodyPr wrap="square" lIns="0" tIns="0" rIns="0" bIns="0" rtlCol="0"/>
            <a:lstStyle/>
            <a:p>
              <a:endParaRPr/>
            </a:p>
          </p:txBody>
        </p:sp>
        <p:sp>
          <p:nvSpPr>
            <p:cNvPr id="11794" name="object 11794"/>
            <p:cNvSpPr/>
            <p:nvPr/>
          </p:nvSpPr>
          <p:spPr>
            <a:xfrm>
              <a:off x="6048336" y="8667038"/>
              <a:ext cx="10160" cy="38735"/>
            </a:xfrm>
            <a:custGeom>
              <a:avLst/>
              <a:gdLst/>
              <a:ahLst/>
              <a:cxnLst/>
              <a:rect l="l" t="t" r="r" b="b"/>
              <a:pathLst>
                <a:path w="10160" h="38734">
                  <a:moveTo>
                    <a:pt x="9778" y="38442"/>
                  </a:moveTo>
                  <a:lnTo>
                    <a:pt x="7093" y="28099"/>
                  </a:lnTo>
                  <a:lnTo>
                    <a:pt x="4556" y="18154"/>
                  </a:lnTo>
                  <a:lnTo>
                    <a:pt x="2185" y="8742"/>
                  </a:lnTo>
                  <a:lnTo>
                    <a:pt x="0" y="0"/>
                  </a:lnTo>
                </a:path>
              </a:pathLst>
            </a:custGeom>
            <a:ln w="25400">
              <a:solidFill>
                <a:srgbClr val="FFED54"/>
              </a:solidFill>
            </a:ln>
          </p:spPr>
          <p:txBody>
            <a:bodyPr wrap="square" lIns="0" tIns="0" rIns="0" bIns="0" rtlCol="0"/>
            <a:lstStyle/>
            <a:p>
              <a:endParaRPr/>
            </a:p>
          </p:txBody>
        </p:sp>
        <p:sp>
          <p:nvSpPr>
            <p:cNvPr id="11795" name="object 11795"/>
            <p:cNvSpPr/>
            <p:nvPr/>
          </p:nvSpPr>
          <p:spPr>
            <a:xfrm>
              <a:off x="6048336" y="8667038"/>
              <a:ext cx="5080" cy="4445"/>
            </a:xfrm>
            <a:custGeom>
              <a:avLst/>
              <a:gdLst/>
              <a:ahLst/>
              <a:cxnLst/>
              <a:rect l="l" t="t" r="r" b="b"/>
              <a:pathLst>
                <a:path w="5079" h="4445">
                  <a:moveTo>
                    <a:pt x="0" y="0"/>
                  </a:moveTo>
                  <a:lnTo>
                    <a:pt x="4635" y="4241"/>
                  </a:lnTo>
                </a:path>
              </a:pathLst>
            </a:custGeom>
            <a:ln w="25400">
              <a:solidFill>
                <a:srgbClr val="FFF060"/>
              </a:solidFill>
            </a:ln>
          </p:spPr>
          <p:txBody>
            <a:bodyPr wrap="square" lIns="0" tIns="0" rIns="0" bIns="0" rtlCol="0"/>
            <a:lstStyle/>
            <a:p>
              <a:endParaRPr/>
            </a:p>
          </p:txBody>
        </p:sp>
        <p:sp>
          <p:nvSpPr>
            <p:cNvPr id="11796" name="object 11796"/>
            <p:cNvSpPr/>
            <p:nvPr/>
          </p:nvSpPr>
          <p:spPr>
            <a:xfrm>
              <a:off x="6052972" y="8671280"/>
              <a:ext cx="8890" cy="34290"/>
            </a:xfrm>
            <a:custGeom>
              <a:avLst/>
              <a:gdLst/>
              <a:ahLst/>
              <a:cxnLst/>
              <a:rect l="l" t="t" r="r" b="b"/>
              <a:pathLst>
                <a:path w="8889" h="34290">
                  <a:moveTo>
                    <a:pt x="0" y="0"/>
                  </a:moveTo>
                  <a:lnTo>
                    <a:pt x="2093" y="8296"/>
                  </a:lnTo>
                  <a:lnTo>
                    <a:pt x="4259" y="16797"/>
                  </a:lnTo>
                  <a:lnTo>
                    <a:pt x="6499" y="25462"/>
                  </a:lnTo>
                  <a:lnTo>
                    <a:pt x="8813" y="34251"/>
                  </a:lnTo>
                </a:path>
              </a:pathLst>
            </a:custGeom>
            <a:ln w="25399">
              <a:solidFill>
                <a:srgbClr val="FFF162"/>
              </a:solidFill>
            </a:ln>
          </p:spPr>
          <p:txBody>
            <a:bodyPr wrap="square" lIns="0" tIns="0" rIns="0" bIns="0" rtlCol="0"/>
            <a:lstStyle/>
            <a:p>
              <a:endParaRPr/>
            </a:p>
          </p:txBody>
        </p:sp>
        <p:sp>
          <p:nvSpPr>
            <p:cNvPr id="11797" name="object 11797"/>
            <p:cNvSpPr/>
            <p:nvPr/>
          </p:nvSpPr>
          <p:spPr>
            <a:xfrm>
              <a:off x="6058116" y="8692781"/>
              <a:ext cx="3810" cy="26034"/>
            </a:xfrm>
            <a:custGeom>
              <a:avLst/>
              <a:gdLst/>
              <a:ahLst/>
              <a:cxnLst/>
              <a:rect l="l" t="t" r="r" b="b"/>
              <a:pathLst>
                <a:path w="3810" h="26034">
                  <a:moveTo>
                    <a:pt x="3670" y="0"/>
                  </a:moveTo>
                  <a:lnTo>
                    <a:pt x="0" y="0"/>
                  </a:lnTo>
                  <a:lnTo>
                    <a:pt x="0" y="25450"/>
                  </a:lnTo>
                  <a:lnTo>
                    <a:pt x="3670" y="25450"/>
                  </a:lnTo>
                  <a:lnTo>
                    <a:pt x="3670" y="0"/>
                  </a:lnTo>
                  <a:close/>
                </a:path>
              </a:pathLst>
            </a:custGeom>
            <a:solidFill>
              <a:srgbClr val="FFEF55"/>
            </a:solidFill>
          </p:spPr>
          <p:txBody>
            <a:bodyPr wrap="square" lIns="0" tIns="0" rIns="0" bIns="0" rtlCol="0"/>
            <a:lstStyle/>
            <a:p>
              <a:endParaRPr/>
            </a:p>
          </p:txBody>
        </p:sp>
        <p:sp>
          <p:nvSpPr>
            <p:cNvPr id="11798" name="object 11798"/>
            <p:cNvSpPr/>
            <p:nvPr/>
          </p:nvSpPr>
          <p:spPr>
            <a:xfrm>
              <a:off x="6052972" y="8671280"/>
              <a:ext cx="12700" cy="34925"/>
            </a:xfrm>
            <a:custGeom>
              <a:avLst/>
              <a:gdLst/>
              <a:ahLst/>
              <a:cxnLst/>
              <a:rect l="l" t="t" r="r" b="b"/>
              <a:pathLst>
                <a:path w="12700" h="34925">
                  <a:moveTo>
                    <a:pt x="0" y="0"/>
                  </a:moveTo>
                  <a:lnTo>
                    <a:pt x="2093" y="8296"/>
                  </a:lnTo>
                  <a:lnTo>
                    <a:pt x="8813" y="34251"/>
                  </a:lnTo>
                  <a:lnTo>
                    <a:pt x="12445" y="34302"/>
                  </a:lnTo>
                  <a:lnTo>
                    <a:pt x="10293" y="26205"/>
                  </a:lnTo>
                  <a:lnTo>
                    <a:pt x="3962" y="1841"/>
                  </a:lnTo>
                  <a:lnTo>
                    <a:pt x="2819" y="1904"/>
                  </a:lnTo>
                  <a:lnTo>
                    <a:pt x="1460" y="1155"/>
                  </a:lnTo>
                  <a:lnTo>
                    <a:pt x="0" y="0"/>
                  </a:lnTo>
                  <a:close/>
                </a:path>
              </a:pathLst>
            </a:custGeom>
            <a:solidFill>
              <a:srgbClr val="FFF266"/>
            </a:solidFill>
          </p:spPr>
          <p:txBody>
            <a:bodyPr wrap="square" lIns="0" tIns="0" rIns="0" bIns="0" rtlCol="0"/>
            <a:lstStyle/>
            <a:p>
              <a:endParaRPr/>
            </a:p>
          </p:txBody>
        </p:sp>
        <p:sp>
          <p:nvSpPr>
            <p:cNvPr id="11799" name="object 11799"/>
            <p:cNvSpPr/>
            <p:nvPr/>
          </p:nvSpPr>
          <p:spPr>
            <a:xfrm>
              <a:off x="6052972" y="8671280"/>
              <a:ext cx="8890" cy="34290"/>
            </a:xfrm>
            <a:custGeom>
              <a:avLst/>
              <a:gdLst/>
              <a:ahLst/>
              <a:cxnLst/>
              <a:rect l="l" t="t" r="r" b="b"/>
              <a:pathLst>
                <a:path w="8889" h="34290">
                  <a:moveTo>
                    <a:pt x="8813" y="34251"/>
                  </a:moveTo>
                  <a:lnTo>
                    <a:pt x="6499" y="25462"/>
                  </a:lnTo>
                  <a:lnTo>
                    <a:pt x="4259" y="16797"/>
                  </a:lnTo>
                  <a:lnTo>
                    <a:pt x="2093" y="8296"/>
                  </a:lnTo>
                  <a:lnTo>
                    <a:pt x="0" y="0"/>
                  </a:lnTo>
                </a:path>
              </a:pathLst>
            </a:custGeom>
            <a:ln w="25399">
              <a:solidFill>
                <a:srgbClr val="FFF162"/>
              </a:solidFill>
            </a:ln>
          </p:spPr>
          <p:txBody>
            <a:bodyPr wrap="square" lIns="0" tIns="0" rIns="0" bIns="0" rtlCol="0"/>
            <a:lstStyle/>
            <a:p>
              <a:endParaRPr/>
            </a:p>
          </p:txBody>
        </p:sp>
        <p:sp>
          <p:nvSpPr>
            <p:cNvPr id="11800" name="object 11800"/>
            <p:cNvSpPr/>
            <p:nvPr/>
          </p:nvSpPr>
          <p:spPr>
            <a:xfrm>
              <a:off x="6052972" y="8671280"/>
              <a:ext cx="4445" cy="1905"/>
            </a:xfrm>
            <a:custGeom>
              <a:avLst/>
              <a:gdLst/>
              <a:ahLst/>
              <a:cxnLst/>
              <a:rect l="l" t="t" r="r" b="b"/>
              <a:pathLst>
                <a:path w="4445" h="1904">
                  <a:moveTo>
                    <a:pt x="0" y="0"/>
                  </a:moveTo>
                  <a:lnTo>
                    <a:pt x="3962" y="1841"/>
                  </a:lnTo>
                </a:path>
              </a:pathLst>
            </a:custGeom>
            <a:ln w="25400">
              <a:solidFill>
                <a:srgbClr val="FFF26C"/>
              </a:solidFill>
            </a:ln>
          </p:spPr>
          <p:txBody>
            <a:bodyPr wrap="square" lIns="0" tIns="0" rIns="0" bIns="0" rtlCol="0"/>
            <a:lstStyle/>
            <a:p>
              <a:endParaRPr/>
            </a:p>
          </p:txBody>
        </p:sp>
        <p:sp>
          <p:nvSpPr>
            <p:cNvPr id="11801" name="object 11801"/>
            <p:cNvSpPr/>
            <p:nvPr/>
          </p:nvSpPr>
          <p:spPr>
            <a:xfrm>
              <a:off x="6056934" y="8673122"/>
              <a:ext cx="8890" cy="33020"/>
            </a:xfrm>
            <a:custGeom>
              <a:avLst/>
              <a:gdLst/>
              <a:ahLst/>
              <a:cxnLst/>
              <a:rect l="l" t="t" r="r" b="b"/>
              <a:pathLst>
                <a:path w="8889" h="33020">
                  <a:moveTo>
                    <a:pt x="0" y="0"/>
                  </a:moveTo>
                  <a:lnTo>
                    <a:pt x="2102" y="8126"/>
                  </a:lnTo>
                  <a:lnTo>
                    <a:pt x="4208" y="16249"/>
                  </a:lnTo>
                  <a:lnTo>
                    <a:pt x="6331" y="24363"/>
                  </a:lnTo>
                  <a:lnTo>
                    <a:pt x="8483" y="32461"/>
                  </a:lnTo>
                </a:path>
              </a:pathLst>
            </a:custGeom>
            <a:ln w="25399">
              <a:solidFill>
                <a:srgbClr val="FFF26B"/>
              </a:solidFill>
            </a:ln>
          </p:spPr>
          <p:txBody>
            <a:bodyPr wrap="square" lIns="0" tIns="0" rIns="0" bIns="0" rtlCol="0"/>
            <a:lstStyle/>
            <a:p>
              <a:endParaRPr/>
            </a:p>
          </p:txBody>
        </p:sp>
        <p:sp>
          <p:nvSpPr>
            <p:cNvPr id="11802" name="object 11802"/>
            <p:cNvSpPr/>
            <p:nvPr/>
          </p:nvSpPr>
          <p:spPr>
            <a:xfrm>
              <a:off x="6061786" y="8692832"/>
              <a:ext cx="3810" cy="26034"/>
            </a:xfrm>
            <a:custGeom>
              <a:avLst/>
              <a:gdLst/>
              <a:ahLst/>
              <a:cxnLst/>
              <a:rect l="l" t="t" r="r" b="b"/>
              <a:pathLst>
                <a:path w="3810" h="26034">
                  <a:moveTo>
                    <a:pt x="3632" y="0"/>
                  </a:moveTo>
                  <a:lnTo>
                    <a:pt x="0" y="0"/>
                  </a:lnTo>
                  <a:lnTo>
                    <a:pt x="0" y="25450"/>
                  </a:lnTo>
                  <a:lnTo>
                    <a:pt x="3632" y="25450"/>
                  </a:lnTo>
                  <a:lnTo>
                    <a:pt x="3632" y="0"/>
                  </a:lnTo>
                  <a:close/>
                </a:path>
              </a:pathLst>
            </a:custGeom>
            <a:solidFill>
              <a:srgbClr val="FFF261"/>
            </a:solidFill>
          </p:spPr>
          <p:txBody>
            <a:bodyPr wrap="square" lIns="0" tIns="0" rIns="0" bIns="0" rtlCol="0"/>
            <a:lstStyle/>
            <a:p>
              <a:endParaRPr/>
            </a:p>
          </p:txBody>
        </p:sp>
        <p:sp>
          <p:nvSpPr>
            <p:cNvPr id="11803" name="object 11803"/>
            <p:cNvSpPr/>
            <p:nvPr/>
          </p:nvSpPr>
          <p:spPr>
            <a:xfrm>
              <a:off x="6041860" y="8641029"/>
              <a:ext cx="11430" cy="30480"/>
            </a:xfrm>
            <a:custGeom>
              <a:avLst/>
              <a:gdLst/>
              <a:ahLst/>
              <a:cxnLst/>
              <a:rect l="l" t="t" r="r" b="b"/>
              <a:pathLst>
                <a:path w="11429" h="30479">
                  <a:moveTo>
                    <a:pt x="3314" y="0"/>
                  </a:moveTo>
                  <a:lnTo>
                    <a:pt x="0" y="444"/>
                  </a:lnTo>
                  <a:lnTo>
                    <a:pt x="1237" y="5153"/>
                  </a:lnTo>
                  <a:lnTo>
                    <a:pt x="6476" y="26009"/>
                  </a:lnTo>
                  <a:lnTo>
                    <a:pt x="9639" y="29108"/>
                  </a:lnTo>
                  <a:lnTo>
                    <a:pt x="11112" y="30251"/>
                  </a:lnTo>
                  <a:lnTo>
                    <a:pt x="7099" y="14458"/>
                  </a:lnTo>
                  <a:lnTo>
                    <a:pt x="3314" y="0"/>
                  </a:lnTo>
                  <a:close/>
                </a:path>
              </a:pathLst>
            </a:custGeom>
            <a:solidFill>
              <a:srgbClr val="FFF065"/>
            </a:solidFill>
          </p:spPr>
          <p:txBody>
            <a:bodyPr wrap="square" lIns="0" tIns="0" rIns="0" bIns="0" rtlCol="0"/>
            <a:lstStyle/>
            <a:p>
              <a:endParaRPr/>
            </a:p>
          </p:txBody>
        </p:sp>
        <p:sp>
          <p:nvSpPr>
            <p:cNvPr id="11804" name="object 11804"/>
            <p:cNvSpPr/>
            <p:nvPr/>
          </p:nvSpPr>
          <p:spPr>
            <a:xfrm>
              <a:off x="6041860" y="8641473"/>
              <a:ext cx="6985" cy="26034"/>
            </a:xfrm>
            <a:custGeom>
              <a:avLst/>
              <a:gdLst/>
              <a:ahLst/>
              <a:cxnLst/>
              <a:rect l="l" t="t" r="r" b="b"/>
              <a:pathLst>
                <a:path w="6985" h="26034">
                  <a:moveTo>
                    <a:pt x="6476" y="25565"/>
                  </a:moveTo>
                  <a:lnTo>
                    <a:pt x="4496" y="17627"/>
                  </a:lnTo>
                  <a:lnTo>
                    <a:pt x="2743" y="10629"/>
                  </a:lnTo>
                  <a:lnTo>
                    <a:pt x="1237" y="4708"/>
                  </a:lnTo>
                  <a:lnTo>
                    <a:pt x="0" y="0"/>
                  </a:lnTo>
                </a:path>
              </a:pathLst>
            </a:custGeom>
            <a:ln w="25400">
              <a:solidFill>
                <a:srgbClr val="FFEF5F"/>
              </a:solidFill>
            </a:ln>
          </p:spPr>
          <p:txBody>
            <a:bodyPr wrap="square" lIns="0" tIns="0" rIns="0" bIns="0" rtlCol="0"/>
            <a:lstStyle/>
            <a:p>
              <a:endParaRPr/>
            </a:p>
          </p:txBody>
        </p:sp>
        <p:sp>
          <p:nvSpPr>
            <p:cNvPr id="11805" name="object 11805"/>
            <p:cNvSpPr/>
            <p:nvPr/>
          </p:nvSpPr>
          <p:spPr>
            <a:xfrm>
              <a:off x="6041860" y="8641029"/>
              <a:ext cx="3810" cy="635"/>
            </a:xfrm>
            <a:custGeom>
              <a:avLst/>
              <a:gdLst/>
              <a:ahLst/>
              <a:cxnLst/>
              <a:rect l="l" t="t" r="r" b="b"/>
              <a:pathLst>
                <a:path w="3810" h="634">
                  <a:moveTo>
                    <a:pt x="0" y="444"/>
                  </a:moveTo>
                  <a:lnTo>
                    <a:pt x="3314" y="0"/>
                  </a:lnTo>
                </a:path>
              </a:pathLst>
            </a:custGeom>
            <a:ln w="25400">
              <a:solidFill>
                <a:srgbClr val="FFEF6B"/>
              </a:solidFill>
            </a:ln>
          </p:spPr>
          <p:txBody>
            <a:bodyPr wrap="square" lIns="0" tIns="0" rIns="0" bIns="0" rtlCol="0"/>
            <a:lstStyle/>
            <a:p>
              <a:endParaRPr/>
            </a:p>
          </p:txBody>
        </p:sp>
        <p:sp>
          <p:nvSpPr>
            <p:cNvPr id="11806" name="object 11806"/>
            <p:cNvSpPr/>
            <p:nvPr/>
          </p:nvSpPr>
          <p:spPr>
            <a:xfrm>
              <a:off x="6045174" y="8641029"/>
              <a:ext cx="8255" cy="30480"/>
            </a:xfrm>
            <a:custGeom>
              <a:avLst/>
              <a:gdLst/>
              <a:ahLst/>
              <a:cxnLst/>
              <a:rect l="l" t="t" r="r" b="b"/>
              <a:pathLst>
                <a:path w="8254" h="30479">
                  <a:moveTo>
                    <a:pt x="0" y="0"/>
                  </a:moveTo>
                  <a:lnTo>
                    <a:pt x="1864" y="7041"/>
                  </a:lnTo>
                  <a:lnTo>
                    <a:pt x="3784" y="14458"/>
                  </a:lnTo>
                  <a:lnTo>
                    <a:pt x="5761" y="22209"/>
                  </a:lnTo>
                  <a:lnTo>
                    <a:pt x="7797" y="30251"/>
                  </a:lnTo>
                </a:path>
              </a:pathLst>
            </a:custGeom>
            <a:ln w="25400">
              <a:solidFill>
                <a:srgbClr val="FFF06B"/>
              </a:solidFill>
            </a:ln>
          </p:spPr>
          <p:txBody>
            <a:bodyPr wrap="square" lIns="0" tIns="0" rIns="0" bIns="0" rtlCol="0"/>
            <a:lstStyle/>
            <a:p>
              <a:endParaRPr/>
            </a:p>
          </p:txBody>
        </p:sp>
        <p:sp>
          <p:nvSpPr>
            <p:cNvPr id="11807" name="object 11807"/>
            <p:cNvSpPr/>
            <p:nvPr/>
          </p:nvSpPr>
          <p:spPr>
            <a:xfrm>
              <a:off x="6048336" y="8667038"/>
              <a:ext cx="5080" cy="4445"/>
            </a:xfrm>
            <a:custGeom>
              <a:avLst/>
              <a:gdLst/>
              <a:ahLst/>
              <a:cxnLst/>
              <a:rect l="l" t="t" r="r" b="b"/>
              <a:pathLst>
                <a:path w="5079" h="4445">
                  <a:moveTo>
                    <a:pt x="4635" y="4241"/>
                  </a:moveTo>
                  <a:lnTo>
                    <a:pt x="0" y="0"/>
                  </a:lnTo>
                </a:path>
              </a:pathLst>
            </a:custGeom>
            <a:ln w="25400">
              <a:solidFill>
                <a:srgbClr val="FFF060"/>
              </a:solidFill>
            </a:ln>
          </p:spPr>
          <p:txBody>
            <a:bodyPr wrap="square" lIns="0" tIns="0" rIns="0" bIns="0" rtlCol="0"/>
            <a:lstStyle/>
            <a:p>
              <a:endParaRPr/>
            </a:p>
          </p:txBody>
        </p:sp>
        <p:sp>
          <p:nvSpPr>
            <p:cNvPr id="11808" name="object 11808"/>
            <p:cNvSpPr/>
            <p:nvPr/>
          </p:nvSpPr>
          <p:spPr>
            <a:xfrm>
              <a:off x="6045174" y="8640610"/>
              <a:ext cx="12065" cy="33020"/>
            </a:xfrm>
            <a:custGeom>
              <a:avLst/>
              <a:gdLst/>
              <a:ahLst/>
              <a:cxnLst/>
              <a:rect l="l" t="t" r="r" b="b"/>
              <a:pathLst>
                <a:path w="12064" h="33020">
                  <a:moveTo>
                    <a:pt x="3263" y="0"/>
                  </a:moveTo>
                  <a:lnTo>
                    <a:pt x="0" y="419"/>
                  </a:lnTo>
                  <a:lnTo>
                    <a:pt x="1864" y="7460"/>
                  </a:lnTo>
                  <a:lnTo>
                    <a:pt x="7797" y="30670"/>
                  </a:lnTo>
                  <a:lnTo>
                    <a:pt x="9258" y="31826"/>
                  </a:lnTo>
                  <a:lnTo>
                    <a:pt x="10617" y="32575"/>
                  </a:lnTo>
                  <a:lnTo>
                    <a:pt x="11760" y="32511"/>
                  </a:lnTo>
                  <a:lnTo>
                    <a:pt x="9670" y="24370"/>
                  </a:lnTo>
                  <a:lnTo>
                    <a:pt x="3263" y="0"/>
                  </a:lnTo>
                  <a:close/>
                </a:path>
              </a:pathLst>
            </a:custGeom>
            <a:solidFill>
              <a:srgbClr val="FFF170"/>
            </a:solidFill>
          </p:spPr>
          <p:txBody>
            <a:bodyPr wrap="square" lIns="0" tIns="0" rIns="0" bIns="0" rtlCol="0"/>
            <a:lstStyle/>
            <a:p>
              <a:endParaRPr/>
            </a:p>
          </p:txBody>
        </p:sp>
        <p:sp>
          <p:nvSpPr>
            <p:cNvPr id="11809" name="object 11809"/>
            <p:cNvSpPr/>
            <p:nvPr/>
          </p:nvSpPr>
          <p:spPr>
            <a:xfrm>
              <a:off x="6045174" y="8641029"/>
              <a:ext cx="8255" cy="30480"/>
            </a:xfrm>
            <a:custGeom>
              <a:avLst/>
              <a:gdLst/>
              <a:ahLst/>
              <a:cxnLst/>
              <a:rect l="l" t="t" r="r" b="b"/>
              <a:pathLst>
                <a:path w="8254" h="30479">
                  <a:moveTo>
                    <a:pt x="7797" y="30251"/>
                  </a:moveTo>
                  <a:lnTo>
                    <a:pt x="5761" y="22209"/>
                  </a:lnTo>
                  <a:lnTo>
                    <a:pt x="3784" y="14458"/>
                  </a:lnTo>
                  <a:lnTo>
                    <a:pt x="1864" y="7041"/>
                  </a:lnTo>
                  <a:lnTo>
                    <a:pt x="0" y="0"/>
                  </a:lnTo>
                </a:path>
              </a:pathLst>
            </a:custGeom>
            <a:ln w="25400">
              <a:solidFill>
                <a:srgbClr val="FFF06B"/>
              </a:solidFill>
            </a:ln>
          </p:spPr>
          <p:txBody>
            <a:bodyPr wrap="square" lIns="0" tIns="0" rIns="0" bIns="0" rtlCol="0"/>
            <a:lstStyle/>
            <a:p>
              <a:endParaRPr/>
            </a:p>
          </p:txBody>
        </p:sp>
        <p:sp>
          <p:nvSpPr>
            <p:cNvPr id="11810" name="object 11810"/>
            <p:cNvSpPr/>
            <p:nvPr/>
          </p:nvSpPr>
          <p:spPr>
            <a:xfrm>
              <a:off x="6045174" y="8640610"/>
              <a:ext cx="3810" cy="635"/>
            </a:xfrm>
            <a:custGeom>
              <a:avLst/>
              <a:gdLst/>
              <a:ahLst/>
              <a:cxnLst/>
              <a:rect l="l" t="t" r="r" b="b"/>
              <a:pathLst>
                <a:path w="3810" h="634">
                  <a:moveTo>
                    <a:pt x="0" y="419"/>
                  </a:moveTo>
                  <a:lnTo>
                    <a:pt x="3263" y="0"/>
                  </a:lnTo>
                </a:path>
              </a:pathLst>
            </a:custGeom>
            <a:ln w="25399">
              <a:solidFill>
                <a:srgbClr val="FFF175"/>
              </a:solidFill>
            </a:ln>
          </p:spPr>
          <p:txBody>
            <a:bodyPr wrap="square" lIns="0" tIns="0" rIns="0" bIns="0" rtlCol="0"/>
            <a:lstStyle/>
            <a:p>
              <a:endParaRPr/>
            </a:p>
          </p:txBody>
        </p:sp>
        <p:sp>
          <p:nvSpPr>
            <p:cNvPr id="11811" name="object 11811"/>
            <p:cNvSpPr/>
            <p:nvPr/>
          </p:nvSpPr>
          <p:spPr>
            <a:xfrm>
              <a:off x="6048438" y="8640610"/>
              <a:ext cx="8890" cy="33020"/>
            </a:xfrm>
            <a:custGeom>
              <a:avLst/>
              <a:gdLst/>
              <a:ahLst/>
              <a:cxnLst/>
              <a:rect l="l" t="t" r="r" b="b"/>
              <a:pathLst>
                <a:path w="8889" h="33020">
                  <a:moveTo>
                    <a:pt x="0" y="0"/>
                  </a:moveTo>
                  <a:lnTo>
                    <a:pt x="2168" y="8112"/>
                  </a:lnTo>
                  <a:lnTo>
                    <a:pt x="4300" y="16236"/>
                  </a:lnTo>
                  <a:lnTo>
                    <a:pt x="6406" y="24370"/>
                  </a:lnTo>
                  <a:lnTo>
                    <a:pt x="8496" y="32511"/>
                  </a:lnTo>
                </a:path>
              </a:pathLst>
            </a:custGeom>
            <a:ln w="25400">
              <a:solidFill>
                <a:srgbClr val="FFF275"/>
              </a:solidFill>
            </a:ln>
          </p:spPr>
          <p:txBody>
            <a:bodyPr wrap="square" lIns="0" tIns="0" rIns="0" bIns="0" rtlCol="0"/>
            <a:lstStyle/>
            <a:p>
              <a:endParaRPr/>
            </a:p>
          </p:txBody>
        </p:sp>
        <p:sp>
          <p:nvSpPr>
            <p:cNvPr id="11812" name="object 11812"/>
            <p:cNvSpPr/>
            <p:nvPr/>
          </p:nvSpPr>
          <p:spPr>
            <a:xfrm>
              <a:off x="6052972" y="8671280"/>
              <a:ext cx="4445" cy="1905"/>
            </a:xfrm>
            <a:custGeom>
              <a:avLst/>
              <a:gdLst/>
              <a:ahLst/>
              <a:cxnLst/>
              <a:rect l="l" t="t" r="r" b="b"/>
              <a:pathLst>
                <a:path w="4445" h="1904">
                  <a:moveTo>
                    <a:pt x="3962" y="1841"/>
                  </a:moveTo>
                  <a:lnTo>
                    <a:pt x="0" y="0"/>
                  </a:lnTo>
                </a:path>
              </a:pathLst>
            </a:custGeom>
            <a:ln w="25400">
              <a:solidFill>
                <a:srgbClr val="FFF26C"/>
              </a:solidFill>
            </a:ln>
          </p:spPr>
          <p:txBody>
            <a:bodyPr wrap="square" lIns="0" tIns="0" rIns="0" bIns="0" rtlCol="0"/>
            <a:lstStyle/>
            <a:p>
              <a:endParaRPr/>
            </a:p>
          </p:txBody>
        </p:sp>
        <p:sp>
          <p:nvSpPr>
            <p:cNvPr id="11813" name="object 11813"/>
            <p:cNvSpPr/>
            <p:nvPr/>
          </p:nvSpPr>
          <p:spPr>
            <a:xfrm>
              <a:off x="6034473" y="8631301"/>
              <a:ext cx="7620" cy="11430"/>
            </a:xfrm>
            <a:custGeom>
              <a:avLst/>
              <a:gdLst/>
              <a:ahLst/>
              <a:cxnLst/>
              <a:rect l="l" t="t" r="r" b="b"/>
              <a:pathLst>
                <a:path w="7620" h="11429">
                  <a:moveTo>
                    <a:pt x="5253" y="0"/>
                  </a:moveTo>
                  <a:lnTo>
                    <a:pt x="3652" y="1765"/>
                  </a:lnTo>
                  <a:lnTo>
                    <a:pt x="2014" y="3530"/>
                  </a:lnTo>
                  <a:lnTo>
                    <a:pt x="0" y="3914"/>
                  </a:lnTo>
                  <a:lnTo>
                    <a:pt x="592" y="8470"/>
                  </a:lnTo>
                  <a:lnTo>
                    <a:pt x="668" y="11137"/>
                  </a:lnTo>
                  <a:lnTo>
                    <a:pt x="7386" y="10172"/>
                  </a:lnTo>
                  <a:lnTo>
                    <a:pt x="6802" y="7975"/>
                  </a:lnTo>
                  <a:lnTo>
                    <a:pt x="5977" y="3530"/>
                  </a:lnTo>
                  <a:lnTo>
                    <a:pt x="5253" y="0"/>
                  </a:lnTo>
                  <a:close/>
                </a:path>
              </a:pathLst>
            </a:custGeom>
            <a:solidFill>
              <a:srgbClr val="FFEB5A"/>
            </a:solidFill>
          </p:spPr>
          <p:txBody>
            <a:bodyPr wrap="square" lIns="0" tIns="0" rIns="0" bIns="0" rtlCol="0"/>
            <a:lstStyle/>
            <a:p>
              <a:endParaRPr/>
            </a:p>
          </p:txBody>
        </p:sp>
        <p:sp>
          <p:nvSpPr>
            <p:cNvPr id="11814" name="object 11814"/>
            <p:cNvSpPr/>
            <p:nvPr/>
          </p:nvSpPr>
          <p:spPr>
            <a:xfrm>
              <a:off x="6035141" y="8641473"/>
              <a:ext cx="6985" cy="1270"/>
            </a:xfrm>
            <a:custGeom>
              <a:avLst/>
              <a:gdLst/>
              <a:ahLst/>
              <a:cxnLst/>
              <a:rect l="l" t="t" r="r" b="b"/>
              <a:pathLst>
                <a:path w="6985" h="1270">
                  <a:moveTo>
                    <a:pt x="0" y="965"/>
                  </a:moveTo>
                  <a:lnTo>
                    <a:pt x="6718" y="0"/>
                  </a:lnTo>
                </a:path>
              </a:pathLst>
            </a:custGeom>
            <a:ln w="25400">
              <a:solidFill>
                <a:srgbClr val="FFEB58"/>
              </a:solidFill>
            </a:ln>
          </p:spPr>
          <p:txBody>
            <a:bodyPr wrap="square" lIns="0" tIns="0" rIns="0" bIns="0" rtlCol="0"/>
            <a:lstStyle/>
            <a:p>
              <a:endParaRPr/>
            </a:p>
          </p:txBody>
        </p:sp>
        <p:sp>
          <p:nvSpPr>
            <p:cNvPr id="11815" name="object 11815"/>
            <p:cNvSpPr/>
            <p:nvPr/>
          </p:nvSpPr>
          <p:spPr>
            <a:xfrm>
              <a:off x="6039726" y="8631301"/>
              <a:ext cx="2540" cy="10795"/>
            </a:xfrm>
            <a:custGeom>
              <a:avLst/>
              <a:gdLst/>
              <a:ahLst/>
              <a:cxnLst/>
              <a:rect l="l" t="t" r="r" b="b"/>
              <a:pathLst>
                <a:path w="2539" h="10795">
                  <a:moveTo>
                    <a:pt x="2133" y="10172"/>
                  </a:moveTo>
                  <a:lnTo>
                    <a:pt x="0" y="0"/>
                  </a:lnTo>
                </a:path>
              </a:pathLst>
            </a:custGeom>
            <a:ln w="25400">
              <a:solidFill>
                <a:srgbClr val="FFED67"/>
              </a:solidFill>
            </a:ln>
          </p:spPr>
          <p:txBody>
            <a:bodyPr wrap="square" lIns="0" tIns="0" rIns="0" bIns="0" rtlCol="0"/>
            <a:lstStyle/>
            <a:p>
              <a:endParaRPr/>
            </a:p>
          </p:txBody>
        </p:sp>
        <p:sp>
          <p:nvSpPr>
            <p:cNvPr id="11816" name="object 11816"/>
            <p:cNvSpPr/>
            <p:nvPr/>
          </p:nvSpPr>
          <p:spPr>
            <a:xfrm>
              <a:off x="6034472" y="8631301"/>
              <a:ext cx="5715" cy="4445"/>
            </a:xfrm>
            <a:custGeom>
              <a:avLst/>
              <a:gdLst/>
              <a:ahLst/>
              <a:cxnLst/>
              <a:rect l="l" t="t" r="r" b="b"/>
              <a:pathLst>
                <a:path w="5714" h="4445">
                  <a:moveTo>
                    <a:pt x="5254" y="0"/>
                  </a:moveTo>
                  <a:lnTo>
                    <a:pt x="0" y="3908"/>
                  </a:lnTo>
                </a:path>
              </a:pathLst>
            </a:custGeom>
            <a:ln w="25399">
              <a:solidFill>
                <a:srgbClr val="FFEB5D"/>
              </a:solidFill>
            </a:ln>
          </p:spPr>
          <p:txBody>
            <a:bodyPr wrap="square" lIns="0" tIns="0" rIns="0" bIns="0" rtlCol="0"/>
            <a:lstStyle/>
            <a:p>
              <a:endParaRPr/>
            </a:p>
          </p:txBody>
        </p:sp>
        <p:sp>
          <p:nvSpPr>
            <p:cNvPr id="11817" name="object 11817"/>
            <p:cNvSpPr/>
            <p:nvPr/>
          </p:nvSpPr>
          <p:spPr>
            <a:xfrm>
              <a:off x="6030709" y="8615502"/>
              <a:ext cx="9525" cy="20320"/>
            </a:xfrm>
            <a:custGeom>
              <a:avLst/>
              <a:gdLst/>
              <a:ahLst/>
              <a:cxnLst/>
              <a:rect l="l" t="t" r="r" b="b"/>
              <a:pathLst>
                <a:path w="9525" h="20320">
                  <a:moveTo>
                    <a:pt x="5245" y="0"/>
                  </a:moveTo>
                  <a:lnTo>
                    <a:pt x="0" y="1193"/>
                  </a:lnTo>
                  <a:lnTo>
                    <a:pt x="2057" y="8712"/>
                  </a:lnTo>
                  <a:lnTo>
                    <a:pt x="3162" y="15151"/>
                  </a:lnTo>
                  <a:lnTo>
                    <a:pt x="3763" y="19709"/>
                  </a:lnTo>
                  <a:lnTo>
                    <a:pt x="5778" y="19329"/>
                  </a:lnTo>
                  <a:lnTo>
                    <a:pt x="9017" y="15798"/>
                  </a:lnTo>
                  <a:lnTo>
                    <a:pt x="8102" y="11328"/>
                  </a:lnTo>
                  <a:lnTo>
                    <a:pt x="6921" y="5930"/>
                  </a:lnTo>
                  <a:lnTo>
                    <a:pt x="5245" y="0"/>
                  </a:lnTo>
                  <a:close/>
                </a:path>
              </a:pathLst>
            </a:custGeom>
            <a:solidFill>
              <a:srgbClr val="FFEB5E"/>
            </a:solidFill>
          </p:spPr>
          <p:txBody>
            <a:bodyPr wrap="square" lIns="0" tIns="0" rIns="0" bIns="0" rtlCol="0"/>
            <a:lstStyle/>
            <a:p>
              <a:endParaRPr/>
            </a:p>
          </p:txBody>
        </p:sp>
        <p:sp>
          <p:nvSpPr>
            <p:cNvPr id="11818" name="object 11818"/>
            <p:cNvSpPr/>
            <p:nvPr/>
          </p:nvSpPr>
          <p:spPr>
            <a:xfrm>
              <a:off x="6034472" y="8631301"/>
              <a:ext cx="5715" cy="4445"/>
            </a:xfrm>
            <a:custGeom>
              <a:avLst/>
              <a:gdLst/>
              <a:ahLst/>
              <a:cxnLst/>
              <a:rect l="l" t="t" r="r" b="b"/>
              <a:pathLst>
                <a:path w="5714" h="4445">
                  <a:moveTo>
                    <a:pt x="0" y="3908"/>
                  </a:moveTo>
                  <a:lnTo>
                    <a:pt x="5254" y="0"/>
                  </a:lnTo>
                </a:path>
              </a:pathLst>
            </a:custGeom>
            <a:ln w="25399">
              <a:solidFill>
                <a:srgbClr val="FFEB5D"/>
              </a:solidFill>
            </a:ln>
          </p:spPr>
          <p:txBody>
            <a:bodyPr wrap="square" lIns="0" tIns="0" rIns="0" bIns="0" rtlCol="0"/>
            <a:lstStyle/>
            <a:p>
              <a:endParaRPr/>
            </a:p>
          </p:txBody>
        </p:sp>
        <p:sp>
          <p:nvSpPr>
            <p:cNvPr id="11819" name="object 11819"/>
            <p:cNvSpPr/>
            <p:nvPr/>
          </p:nvSpPr>
          <p:spPr>
            <a:xfrm>
              <a:off x="6035954" y="8615502"/>
              <a:ext cx="3810" cy="15875"/>
            </a:xfrm>
            <a:custGeom>
              <a:avLst/>
              <a:gdLst/>
              <a:ahLst/>
              <a:cxnLst/>
              <a:rect l="l" t="t" r="r" b="b"/>
              <a:pathLst>
                <a:path w="3810" h="15875">
                  <a:moveTo>
                    <a:pt x="3771" y="15798"/>
                  </a:moveTo>
                  <a:lnTo>
                    <a:pt x="2857" y="11328"/>
                  </a:lnTo>
                  <a:lnTo>
                    <a:pt x="1676" y="5930"/>
                  </a:lnTo>
                  <a:lnTo>
                    <a:pt x="0" y="0"/>
                  </a:lnTo>
                </a:path>
              </a:pathLst>
            </a:custGeom>
            <a:ln w="25400">
              <a:solidFill>
                <a:srgbClr val="FFED69"/>
              </a:solidFill>
            </a:ln>
          </p:spPr>
          <p:txBody>
            <a:bodyPr wrap="square" lIns="0" tIns="0" rIns="0" bIns="0" rtlCol="0"/>
            <a:lstStyle/>
            <a:p>
              <a:endParaRPr/>
            </a:p>
          </p:txBody>
        </p:sp>
        <p:sp>
          <p:nvSpPr>
            <p:cNvPr id="11820" name="object 11820"/>
            <p:cNvSpPr/>
            <p:nvPr/>
          </p:nvSpPr>
          <p:spPr>
            <a:xfrm>
              <a:off x="6030709" y="8615502"/>
              <a:ext cx="5715" cy="1270"/>
            </a:xfrm>
            <a:custGeom>
              <a:avLst/>
              <a:gdLst/>
              <a:ahLst/>
              <a:cxnLst/>
              <a:rect l="l" t="t" r="r" b="b"/>
              <a:pathLst>
                <a:path w="5714" h="1270">
                  <a:moveTo>
                    <a:pt x="5245" y="0"/>
                  </a:moveTo>
                  <a:lnTo>
                    <a:pt x="0" y="1193"/>
                  </a:lnTo>
                </a:path>
              </a:pathLst>
            </a:custGeom>
            <a:ln w="25399">
              <a:solidFill>
                <a:srgbClr val="FFEB5F"/>
              </a:solidFill>
            </a:ln>
          </p:spPr>
          <p:txBody>
            <a:bodyPr wrap="square" lIns="0" tIns="0" rIns="0" bIns="0" rtlCol="0"/>
            <a:lstStyle/>
            <a:p>
              <a:endParaRPr/>
            </a:p>
          </p:txBody>
        </p:sp>
        <p:sp>
          <p:nvSpPr>
            <p:cNvPr id="11821" name="object 11821"/>
            <p:cNvSpPr/>
            <p:nvPr/>
          </p:nvSpPr>
          <p:spPr>
            <a:xfrm>
              <a:off x="6030709" y="8616696"/>
              <a:ext cx="3810" cy="18415"/>
            </a:xfrm>
            <a:custGeom>
              <a:avLst/>
              <a:gdLst/>
              <a:ahLst/>
              <a:cxnLst/>
              <a:rect l="l" t="t" r="r" b="b"/>
              <a:pathLst>
                <a:path w="3810" h="18415">
                  <a:moveTo>
                    <a:pt x="0" y="0"/>
                  </a:moveTo>
                  <a:lnTo>
                    <a:pt x="2057" y="7518"/>
                  </a:lnTo>
                  <a:lnTo>
                    <a:pt x="3162" y="13957"/>
                  </a:lnTo>
                  <a:lnTo>
                    <a:pt x="3742" y="18385"/>
                  </a:lnTo>
                </a:path>
              </a:pathLst>
            </a:custGeom>
            <a:ln w="25400">
              <a:solidFill>
                <a:srgbClr val="FFE854"/>
              </a:solidFill>
            </a:ln>
          </p:spPr>
          <p:txBody>
            <a:bodyPr wrap="square" lIns="0" tIns="0" rIns="0" bIns="0" rtlCol="0"/>
            <a:lstStyle/>
            <a:p>
              <a:endParaRPr/>
            </a:p>
          </p:txBody>
        </p:sp>
        <p:sp>
          <p:nvSpPr>
            <p:cNvPr id="11822" name="object 11822"/>
            <p:cNvSpPr/>
            <p:nvPr/>
          </p:nvSpPr>
          <p:spPr>
            <a:xfrm>
              <a:off x="6035954" y="8614435"/>
              <a:ext cx="12700" cy="27305"/>
            </a:xfrm>
            <a:custGeom>
              <a:avLst/>
              <a:gdLst/>
              <a:ahLst/>
              <a:cxnLst/>
              <a:rect l="l" t="t" r="r" b="b"/>
              <a:pathLst>
                <a:path w="12700" h="27304">
                  <a:moveTo>
                    <a:pt x="5080" y="0"/>
                  </a:moveTo>
                  <a:lnTo>
                    <a:pt x="0" y="1066"/>
                  </a:lnTo>
                  <a:lnTo>
                    <a:pt x="2171" y="9512"/>
                  </a:lnTo>
                  <a:lnTo>
                    <a:pt x="3767" y="16857"/>
                  </a:lnTo>
                  <a:lnTo>
                    <a:pt x="4955" y="22799"/>
                  </a:lnTo>
                  <a:lnTo>
                    <a:pt x="5905" y="27038"/>
                  </a:lnTo>
                  <a:lnTo>
                    <a:pt x="12484" y="26174"/>
                  </a:lnTo>
                  <a:lnTo>
                    <a:pt x="8867" y="13049"/>
                  </a:lnTo>
                  <a:lnTo>
                    <a:pt x="5080" y="0"/>
                  </a:lnTo>
                  <a:close/>
                </a:path>
              </a:pathLst>
            </a:custGeom>
            <a:solidFill>
              <a:srgbClr val="FFF070"/>
            </a:solidFill>
          </p:spPr>
          <p:txBody>
            <a:bodyPr wrap="square" lIns="0" tIns="0" rIns="0" bIns="0" rtlCol="0"/>
            <a:lstStyle/>
            <a:p>
              <a:endParaRPr/>
            </a:p>
          </p:txBody>
        </p:sp>
        <p:sp>
          <p:nvSpPr>
            <p:cNvPr id="11823" name="object 11823"/>
            <p:cNvSpPr/>
            <p:nvPr/>
          </p:nvSpPr>
          <p:spPr>
            <a:xfrm>
              <a:off x="6035954" y="8615502"/>
              <a:ext cx="6350" cy="26034"/>
            </a:xfrm>
            <a:custGeom>
              <a:avLst/>
              <a:gdLst/>
              <a:ahLst/>
              <a:cxnLst/>
              <a:rect l="l" t="t" r="r" b="b"/>
              <a:pathLst>
                <a:path w="6350" h="26034">
                  <a:moveTo>
                    <a:pt x="5905" y="25971"/>
                  </a:moveTo>
                  <a:lnTo>
                    <a:pt x="4955" y="21733"/>
                  </a:lnTo>
                  <a:lnTo>
                    <a:pt x="3767" y="15790"/>
                  </a:lnTo>
                  <a:lnTo>
                    <a:pt x="2171" y="8446"/>
                  </a:lnTo>
                  <a:lnTo>
                    <a:pt x="0" y="0"/>
                  </a:lnTo>
                </a:path>
              </a:pathLst>
            </a:custGeom>
            <a:ln w="25399">
              <a:solidFill>
                <a:srgbClr val="FFED67"/>
              </a:solidFill>
            </a:ln>
          </p:spPr>
          <p:txBody>
            <a:bodyPr wrap="square" lIns="0" tIns="0" rIns="0" bIns="0" rtlCol="0"/>
            <a:lstStyle/>
            <a:p>
              <a:endParaRPr/>
            </a:p>
          </p:txBody>
        </p:sp>
        <p:sp>
          <p:nvSpPr>
            <p:cNvPr id="11824" name="object 11824"/>
            <p:cNvSpPr/>
            <p:nvPr/>
          </p:nvSpPr>
          <p:spPr>
            <a:xfrm>
              <a:off x="6035954" y="8614435"/>
              <a:ext cx="5080" cy="1270"/>
            </a:xfrm>
            <a:custGeom>
              <a:avLst/>
              <a:gdLst/>
              <a:ahLst/>
              <a:cxnLst/>
              <a:rect l="l" t="t" r="r" b="b"/>
              <a:pathLst>
                <a:path w="5079" h="1270">
                  <a:moveTo>
                    <a:pt x="0" y="1066"/>
                  </a:moveTo>
                  <a:lnTo>
                    <a:pt x="5080" y="0"/>
                  </a:lnTo>
                </a:path>
              </a:pathLst>
            </a:custGeom>
            <a:ln w="25400">
              <a:solidFill>
                <a:srgbClr val="FFEF72"/>
              </a:solidFill>
            </a:ln>
          </p:spPr>
          <p:txBody>
            <a:bodyPr wrap="square" lIns="0" tIns="0" rIns="0" bIns="0" rtlCol="0"/>
            <a:lstStyle/>
            <a:p>
              <a:endParaRPr/>
            </a:p>
          </p:txBody>
        </p:sp>
        <p:sp>
          <p:nvSpPr>
            <p:cNvPr id="11825" name="object 11825"/>
            <p:cNvSpPr/>
            <p:nvPr/>
          </p:nvSpPr>
          <p:spPr>
            <a:xfrm>
              <a:off x="6041034" y="8614435"/>
              <a:ext cx="7620" cy="26670"/>
            </a:xfrm>
            <a:custGeom>
              <a:avLst/>
              <a:gdLst/>
              <a:ahLst/>
              <a:cxnLst/>
              <a:rect l="l" t="t" r="r" b="b"/>
              <a:pathLst>
                <a:path w="7620" h="26670">
                  <a:moveTo>
                    <a:pt x="0" y="0"/>
                  </a:moveTo>
                  <a:lnTo>
                    <a:pt x="1917" y="6511"/>
                  </a:lnTo>
                  <a:lnTo>
                    <a:pt x="3787" y="13049"/>
                  </a:lnTo>
                  <a:lnTo>
                    <a:pt x="5614" y="19606"/>
                  </a:lnTo>
                  <a:lnTo>
                    <a:pt x="7404" y="26174"/>
                  </a:lnTo>
                </a:path>
              </a:pathLst>
            </a:custGeom>
            <a:ln w="25400">
              <a:solidFill>
                <a:srgbClr val="FFF27A"/>
              </a:solidFill>
            </a:ln>
          </p:spPr>
          <p:txBody>
            <a:bodyPr wrap="square" lIns="0" tIns="0" rIns="0" bIns="0" rtlCol="0"/>
            <a:lstStyle/>
            <a:p>
              <a:endParaRPr/>
            </a:p>
          </p:txBody>
        </p:sp>
        <p:sp>
          <p:nvSpPr>
            <p:cNvPr id="11826" name="object 11826"/>
            <p:cNvSpPr/>
            <p:nvPr/>
          </p:nvSpPr>
          <p:spPr>
            <a:xfrm>
              <a:off x="6041860" y="8640610"/>
              <a:ext cx="6985" cy="1270"/>
            </a:xfrm>
            <a:custGeom>
              <a:avLst/>
              <a:gdLst/>
              <a:ahLst/>
              <a:cxnLst/>
              <a:rect l="l" t="t" r="r" b="b"/>
              <a:pathLst>
                <a:path w="6985" h="1270">
                  <a:moveTo>
                    <a:pt x="6578" y="0"/>
                  </a:moveTo>
                  <a:lnTo>
                    <a:pt x="0" y="863"/>
                  </a:lnTo>
                </a:path>
              </a:pathLst>
            </a:custGeom>
            <a:ln w="25400">
              <a:solidFill>
                <a:srgbClr val="FFF06F"/>
              </a:solidFill>
            </a:ln>
          </p:spPr>
          <p:txBody>
            <a:bodyPr wrap="square" lIns="0" tIns="0" rIns="0" bIns="0" rtlCol="0"/>
            <a:lstStyle/>
            <a:p>
              <a:endParaRPr/>
            </a:p>
          </p:txBody>
        </p:sp>
        <p:sp>
          <p:nvSpPr>
            <p:cNvPr id="11827" name="object 11827"/>
            <p:cNvSpPr/>
            <p:nvPr/>
          </p:nvSpPr>
          <p:spPr>
            <a:xfrm>
              <a:off x="6053531" y="8659495"/>
              <a:ext cx="17780" cy="46355"/>
            </a:xfrm>
            <a:custGeom>
              <a:avLst/>
              <a:gdLst/>
              <a:ahLst/>
              <a:cxnLst/>
              <a:rect l="l" t="t" r="r" b="b"/>
              <a:pathLst>
                <a:path w="17779" h="46354">
                  <a:moveTo>
                    <a:pt x="4610" y="0"/>
                  </a:moveTo>
                  <a:lnTo>
                    <a:pt x="0" y="431"/>
                  </a:lnTo>
                  <a:lnTo>
                    <a:pt x="8867" y="34703"/>
                  </a:lnTo>
                  <a:lnTo>
                    <a:pt x="11887" y="46088"/>
                  </a:lnTo>
                  <a:lnTo>
                    <a:pt x="17246" y="46139"/>
                  </a:lnTo>
                  <a:lnTo>
                    <a:pt x="4610" y="0"/>
                  </a:lnTo>
                  <a:close/>
                </a:path>
              </a:pathLst>
            </a:custGeom>
            <a:solidFill>
              <a:srgbClr val="FFF270"/>
            </a:solidFill>
          </p:spPr>
          <p:txBody>
            <a:bodyPr wrap="square" lIns="0" tIns="0" rIns="0" bIns="0" rtlCol="0"/>
            <a:lstStyle/>
            <a:p>
              <a:endParaRPr/>
            </a:p>
          </p:txBody>
        </p:sp>
        <p:sp>
          <p:nvSpPr>
            <p:cNvPr id="11828" name="object 11828"/>
            <p:cNvSpPr/>
            <p:nvPr/>
          </p:nvSpPr>
          <p:spPr>
            <a:xfrm>
              <a:off x="6065418" y="8692883"/>
              <a:ext cx="5715" cy="26034"/>
            </a:xfrm>
            <a:custGeom>
              <a:avLst/>
              <a:gdLst/>
              <a:ahLst/>
              <a:cxnLst/>
              <a:rect l="l" t="t" r="r" b="b"/>
              <a:pathLst>
                <a:path w="5714" h="26034">
                  <a:moveTo>
                    <a:pt x="5359" y="0"/>
                  </a:moveTo>
                  <a:lnTo>
                    <a:pt x="0" y="0"/>
                  </a:lnTo>
                  <a:lnTo>
                    <a:pt x="0" y="25450"/>
                  </a:lnTo>
                  <a:lnTo>
                    <a:pt x="5359" y="25450"/>
                  </a:lnTo>
                  <a:lnTo>
                    <a:pt x="5359" y="0"/>
                  </a:lnTo>
                  <a:close/>
                </a:path>
              </a:pathLst>
            </a:custGeom>
            <a:solidFill>
              <a:srgbClr val="FFF267"/>
            </a:solidFill>
          </p:spPr>
          <p:txBody>
            <a:bodyPr wrap="square" lIns="0" tIns="0" rIns="0" bIns="0" rtlCol="0"/>
            <a:lstStyle/>
            <a:p>
              <a:endParaRPr/>
            </a:p>
          </p:txBody>
        </p:sp>
        <p:sp>
          <p:nvSpPr>
            <p:cNvPr id="11829" name="object 11829"/>
            <p:cNvSpPr/>
            <p:nvPr/>
          </p:nvSpPr>
          <p:spPr>
            <a:xfrm>
              <a:off x="6058141" y="8659495"/>
              <a:ext cx="12700" cy="46355"/>
            </a:xfrm>
            <a:custGeom>
              <a:avLst/>
              <a:gdLst/>
              <a:ahLst/>
              <a:cxnLst/>
              <a:rect l="l" t="t" r="r" b="b"/>
              <a:pathLst>
                <a:path w="12700" h="46354">
                  <a:moveTo>
                    <a:pt x="12636" y="46139"/>
                  </a:moveTo>
                  <a:lnTo>
                    <a:pt x="9477" y="34675"/>
                  </a:lnTo>
                  <a:lnTo>
                    <a:pt x="6332" y="23145"/>
                  </a:lnTo>
                  <a:lnTo>
                    <a:pt x="3179" y="11577"/>
                  </a:lnTo>
                  <a:lnTo>
                    <a:pt x="0" y="0"/>
                  </a:lnTo>
                </a:path>
              </a:pathLst>
            </a:custGeom>
            <a:ln w="25400">
              <a:solidFill>
                <a:srgbClr val="FFF373"/>
              </a:solidFill>
            </a:ln>
          </p:spPr>
          <p:txBody>
            <a:bodyPr wrap="square" lIns="0" tIns="0" rIns="0" bIns="0" rtlCol="0"/>
            <a:lstStyle/>
            <a:p>
              <a:endParaRPr/>
            </a:p>
          </p:txBody>
        </p:sp>
        <p:sp>
          <p:nvSpPr>
            <p:cNvPr id="11830" name="object 11830"/>
            <p:cNvSpPr/>
            <p:nvPr/>
          </p:nvSpPr>
          <p:spPr>
            <a:xfrm>
              <a:off x="6053531" y="8659495"/>
              <a:ext cx="5080" cy="635"/>
            </a:xfrm>
            <a:custGeom>
              <a:avLst/>
              <a:gdLst/>
              <a:ahLst/>
              <a:cxnLst/>
              <a:rect l="l" t="t" r="r" b="b"/>
              <a:pathLst>
                <a:path w="5079" h="634">
                  <a:moveTo>
                    <a:pt x="4610" y="0"/>
                  </a:moveTo>
                  <a:lnTo>
                    <a:pt x="0" y="431"/>
                  </a:lnTo>
                </a:path>
              </a:pathLst>
            </a:custGeom>
            <a:ln w="25400">
              <a:solidFill>
                <a:srgbClr val="FFF379"/>
              </a:solidFill>
            </a:ln>
          </p:spPr>
          <p:txBody>
            <a:bodyPr wrap="square" lIns="0" tIns="0" rIns="0" bIns="0" rtlCol="0"/>
            <a:lstStyle/>
            <a:p>
              <a:endParaRPr/>
            </a:p>
          </p:txBody>
        </p:sp>
        <p:sp>
          <p:nvSpPr>
            <p:cNvPr id="11831" name="object 11831"/>
            <p:cNvSpPr/>
            <p:nvPr/>
          </p:nvSpPr>
          <p:spPr>
            <a:xfrm>
              <a:off x="6053531" y="8659927"/>
              <a:ext cx="12065" cy="45720"/>
            </a:xfrm>
            <a:custGeom>
              <a:avLst/>
              <a:gdLst/>
              <a:ahLst/>
              <a:cxnLst/>
              <a:rect l="l" t="t" r="r" b="b"/>
              <a:pathLst>
                <a:path w="12064" h="45720">
                  <a:moveTo>
                    <a:pt x="0" y="0"/>
                  </a:moveTo>
                  <a:lnTo>
                    <a:pt x="2955" y="11427"/>
                  </a:lnTo>
                  <a:lnTo>
                    <a:pt x="5900" y="22856"/>
                  </a:lnTo>
                  <a:lnTo>
                    <a:pt x="8867" y="34272"/>
                  </a:lnTo>
                  <a:lnTo>
                    <a:pt x="11887" y="45656"/>
                  </a:lnTo>
                </a:path>
              </a:pathLst>
            </a:custGeom>
            <a:ln w="25400">
              <a:solidFill>
                <a:srgbClr val="FFF26C"/>
              </a:solidFill>
            </a:ln>
          </p:spPr>
          <p:txBody>
            <a:bodyPr wrap="square" lIns="0" tIns="0" rIns="0" bIns="0" rtlCol="0"/>
            <a:lstStyle/>
            <a:p>
              <a:endParaRPr/>
            </a:p>
          </p:txBody>
        </p:sp>
        <p:sp>
          <p:nvSpPr>
            <p:cNvPr id="11832" name="object 11832"/>
            <p:cNvSpPr/>
            <p:nvPr/>
          </p:nvSpPr>
          <p:spPr>
            <a:xfrm>
              <a:off x="6041034" y="8613724"/>
              <a:ext cx="17145" cy="46355"/>
            </a:xfrm>
            <a:custGeom>
              <a:avLst/>
              <a:gdLst/>
              <a:ahLst/>
              <a:cxnLst/>
              <a:rect l="l" t="t" r="r" b="b"/>
              <a:pathLst>
                <a:path w="17145" h="46354">
                  <a:moveTo>
                    <a:pt x="3670" y="0"/>
                  </a:moveTo>
                  <a:lnTo>
                    <a:pt x="0" y="711"/>
                  </a:lnTo>
                  <a:lnTo>
                    <a:pt x="3293" y="12012"/>
                  </a:lnTo>
                  <a:lnTo>
                    <a:pt x="6453" y="23371"/>
                  </a:lnTo>
                  <a:lnTo>
                    <a:pt x="12496" y="46202"/>
                  </a:lnTo>
                  <a:lnTo>
                    <a:pt x="17106" y="45770"/>
                  </a:lnTo>
                  <a:lnTo>
                    <a:pt x="10574" y="22718"/>
                  </a:lnTo>
                  <a:lnTo>
                    <a:pt x="7178" y="11300"/>
                  </a:lnTo>
                  <a:lnTo>
                    <a:pt x="3670" y="0"/>
                  </a:lnTo>
                  <a:close/>
                </a:path>
              </a:pathLst>
            </a:custGeom>
            <a:solidFill>
              <a:srgbClr val="FFF27C"/>
            </a:solidFill>
          </p:spPr>
          <p:txBody>
            <a:bodyPr wrap="square" lIns="0" tIns="0" rIns="0" bIns="0" rtlCol="0"/>
            <a:lstStyle/>
            <a:p>
              <a:endParaRPr/>
            </a:p>
          </p:txBody>
        </p:sp>
        <p:sp>
          <p:nvSpPr>
            <p:cNvPr id="11833" name="object 11833"/>
            <p:cNvSpPr/>
            <p:nvPr/>
          </p:nvSpPr>
          <p:spPr>
            <a:xfrm>
              <a:off x="6053531" y="8659495"/>
              <a:ext cx="5080" cy="635"/>
            </a:xfrm>
            <a:custGeom>
              <a:avLst/>
              <a:gdLst/>
              <a:ahLst/>
              <a:cxnLst/>
              <a:rect l="l" t="t" r="r" b="b"/>
              <a:pathLst>
                <a:path w="5079" h="634">
                  <a:moveTo>
                    <a:pt x="0" y="431"/>
                  </a:moveTo>
                  <a:lnTo>
                    <a:pt x="4610" y="0"/>
                  </a:lnTo>
                </a:path>
              </a:pathLst>
            </a:custGeom>
            <a:ln w="25400">
              <a:solidFill>
                <a:srgbClr val="FFF379"/>
              </a:solidFill>
            </a:ln>
          </p:spPr>
          <p:txBody>
            <a:bodyPr wrap="square" lIns="0" tIns="0" rIns="0" bIns="0" rtlCol="0"/>
            <a:lstStyle/>
            <a:p>
              <a:endParaRPr/>
            </a:p>
          </p:txBody>
        </p:sp>
        <p:sp>
          <p:nvSpPr>
            <p:cNvPr id="11834" name="object 11834"/>
            <p:cNvSpPr/>
            <p:nvPr/>
          </p:nvSpPr>
          <p:spPr>
            <a:xfrm>
              <a:off x="6044704" y="8613724"/>
              <a:ext cx="13970" cy="46355"/>
            </a:xfrm>
            <a:custGeom>
              <a:avLst/>
              <a:gdLst/>
              <a:ahLst/>
              <a:cxnLst/>
              <a:rect l="l" t="t" r="r" b="b"/>
              <a:pathLst>
                <a:path w="13970" h="46354">
                  <a:moveTo>
                    <a:pt x="13436" y="45770"/>
                  </a:moveTo>
                  <a:lnTo>
                    <a:pt x="10206" y="34220"/>
                  </a:lnTo>
                  <a:lnTo>
                    <a:pt x="6904" y="22718"/>
                  </a:lnTo>
                  <a:lnTo>
                    <a:pt x="3508" y="11300"/>
                  </a:lnTo>
                  <a:lnTo>
                    <a:pt x="0" y="0"/>
                  </a:lnTo>
                </a:path>
              </a:pathLst>
            </a:custGeom>
            <a:ln w="25400">
              <a:solidFill>
                <a:srgbClr val="FFF381"/>
              </a:solidFill>
            </a:ln>
          </p:spPr>
          <p:txBody>
            <a:bodyPr wrap="square" lIns="0" tIns="0" rIns="0" bIns="0" rtlCol="0"/>
            <a:lstStyle/>
            <a:p>
              <a:endParaRPr/>
            </a:p>
          </p:txBody>
        </p:sp>
        <p:sp>
          <p:nvSpPr>
            <p:cNvPr id="11835" name="object 11835"/>
            <p:cNvSpPr/>
            <p:nvPr/>
          </p:nvSpPr>
          <p:spPr>
            <a:xfrm>
              <a:off x="6041034" y="8613724"/>
              <a:ext cx="3810" cy="1270"/>
            </a:xfrm>
            <a:custGeom>
              <a:avLst/>
              <a:gdLst/>
              <a:ahLst/>
              <a:cxnLst/>
              <a:rect l="l" t="t" r="r" b="b"/>
              <a:pathLst>
                <a:path w="3810" h="1270">
                  <a:moveTo>
                    <a:pt x="3670" y="0"/>
                  </a:moveTo>
                  <a:lnTo>
                    <a:pt x="0" y="711"/>
                  </a:lnTo>
                </a:path>
              </a:pathLst>
            </a:custGeom>
            <a:ln w="25400">
              <a:solidFill>
                <a:srgbClr val="FFF280"/>
              </a:solidFill>
            </a:ln>
          </p:spPr>
          <p:txBody>
            <a:bodyPr wrap="square" lIns="0" tIns="0" rIns="0" bIns="0" rtlCol="0"/>
            <a:lstStyle/>
            <a:p>
              <a:endParaRPr/>
            </a:p>
          </p:txBody>
        </p:sp>
        <p:sp>
          <p:nvSpPr>
            <p:cNvPr id="11836" name="object 11836"/>
            <p:cNvSpPr/>
            <p:nvPr/>
          </p:nvSpPr>
          <p:spPr>
            <a:xfrm>
              <a:off x="6041034" y="8614435"/>
              <a:ext cx="12700" cy="45720"/>
            </a:xfrm>
            <a:custGeom>
              <a:avLst/>
              <a:gdLst/>
              <a:ahLst/>
              <a:cxnLst/>
              <a:rect l="l" t="t" r="r" b="b"/>
              <a:pathLst>
                <a:path w="12700" h="45720">
                  <a:moveTo>
                    <a:pt x="0" y="0"/>
                  </a:moveTo>
                  <a:lnTo>
                    <a:pt x="3293" y="11301"/>
                  </a:lnTo>
                  <a:lnTo>
                    <a:pt x="6453" y="22659"/>
                  </a:lnTo>
                  <a:lnTo>
                    <a:pt x="9510" y="34061"/>
                  </a:lnTo>
                  <a:lnTo>
                    <a:pt x="12496" y="45491"/>
                  </a:lnTo>
                </a:path>
              </a:pathLst>
            </a:custGeom>
            <a:ln w="25400">
              <a:solidFill>
                <a:srgbClr val="FFF277"/>
              </a:solidFill>
            </a:ln>
          </p:spPr>
          <p:txBody>
            <a:bodyPr wrap="square" lIns="0" tIns="0" rIns="0" bIns="0" rtlCol="0"/>
            <a:lstStyle/>
            <a:p>
              <a:endParaRPr/>
            </a:p>
          </p:txBody>
        </p:sp>
        <p:sp>
          <p:nvSpPr>
            <p:cNvPr id="11837" name="object 11837"/>
            <p:cNvSpPr/>
            <p:nvPr/>
          </p:nvSpPr>
          <p:spPr>
            <a:xfrm>
              <a:off x="6058141" y="8659101"/>
              <a:ext cx="18415" cy="46990"/>
            </a:xfrm>
            <a:custGeom>
              <a:avLst/>
              <a:gdLst/>
              <a:ahLst/>
              <a:cxnLst/>
              <a:rect l="l" t="t" r="r" b="b"/>
              <a:pathLst>
                <a:path w="18414" h="46990">
                  <a:moveTo>
                    <a:pt x="4533" y="0"/>
                  </a:moveTo>
                  <a:lnTo>
                    <a:pt x="0" y="393"/>
                  </a:lnTo>
                  <a:lnTo>
                    <a:pt x="12636" y="46532"/>
                  </a:lnTo>
                  <a:lnTo>
                    <a:pt x="17919" y="46570"/>
                  </a:lnTo>
                  <a:lnTo>
                    <a:pt x="4533" y="0"/>
                  </a:lnTo>
                  <a:close/>
                </a:path>
              </a:pathLst>
            </a:custGeom>
            <a:solidFill>
              <a:srgbClr val="FFF375"/>
            </a:solidFill>
          </p:spPr>
          <p:txBody>
            <a:bodyPr wrap="square" lIns="0" tIns="0" rIns="0" bIns="0" rtlCol="0"/>
            <a:lstStyle/>
            <a:p>
              <a:endParaRPr/>
            </a:p>
          </p:txBody>
        </p:sp>
        <p:sp>
          <p:nvSpPr>
            <p:cNvPr id="11838" name="object 11838"/>
            <p:cNvSpPr/>
            <p:nvPr/>
          </p:nvSpPr>
          <p:spPr>
            <a:xfrm>
              <a:off x="6070777" y="8692934"/>
              <a:ext cx="5715" cy="26034"/>
            </a:xfrm>
            <a:custGeom>
              <a:avLst/>
              <a:gdLst/>
              <a:ahLst/>
              <a:cxnLst/>
              <a:rect l="l" t="t" r="r" b="b"/>
              <a:pathLst>
                <a:path w="5714" h="26034">
                  <a:moveTo>
                    <a:pt x="5283" y="0"/>
                  </a:moveTo>
                  <a:lnTo>
                    <a:pt x="0" y="0"/>
                  </a:lnTo>
                  <a:lnTo>
                    <a:pt x="0" y="25438"/>
                  </a:lnTo>
                  <a:lnTo>
                    <a:pt x="5283" y="25438"/>
                  </a:lnTo>
                  <a:lnTo>
                    <a:pt x="5283" y="0"/>
                  </a:lnTo>
                  <a:close/>
                </a:path>
              </a:pathLst>
            </a:custGeom>
            <a:solidFill>
              <a:srgbClr val="FFF26A"/>
            </a:solidFill>
          </p:spPr>
          <p:txBody>
            <a:bodyPr wrap="square" lIns="0" tIns="0" rIns="0" bIns="0" rtlCol="0"/>
            <a:lstStyle/>
            <a:p>
              <a:endParaRPr/>
            </a:p>
          </p:txBody>
        </p:sp>
        <p:sp>
          <p:nvSpPr>
            <p:cNvPr id="11839" name="object 11839"/>
            <p:cNvSpPr/>
            <p:nvPr/>
          </p:nvSpPr>
          <p:spPr>
            <a:xfrm>
              <a:off x="6062675" y="8659101"/>
              <a:ext cx="13970" cy="46990"/>
            </a:xfrm>
            <a:custGeom>
              <a:avLst/>
              <a:gdLst/>
              <a:ahLst/>
              <a:cxnLst/>
              <a:rect l="l" t="t" r="r" b="b"/>
              <a:pathLst>
                <a:path w="13970" h="46990">
                  <a:moveTo>
                    <a:pt x="13385" y="46570"/>
                  </a:moveTo>
                  <a:lnTo>
                    <a:pt x="10090" y="35031"/>
                  </a:lnTo>
                  <a:lnTo>
                    <a:pt x="6769" y="23394"/>
                  </a:lnTo>
                  <a:lnTo>
                    <a:pt x="3409" y="11704"/>
                  </a:lnTo>
                  <a:lnTo>
                    <a:pt x="0" y="0"/>
                  </a:lnTo>
                </a:path>
              </a:pathLst>
            </a:custGeom>
            <a:ln w="25400">
              <a:solidFill>
                <a:srgbClr val="FFF478"/>
              </a:solidFill>
            </a:ln>
          </p:spPr>
          <p:txBody>
            <a:bodyPr wrap="square" lIns="0" tIns="0" rIns="0" bIns="0" rtlCol="0"/>
            <a:lstStyle/>
            <a:p>
              <a:endParaRPr/>
            </a:p>
          </p:txBody>
        </p:sp>
        <p:sp>
          <p:nvSpPr>
            <p:cNvPr id="11840" name="object 11840"/>
            <p:cNvSpPr/>
            <p:nvPr/>
          </p:nvSpPr>
          <p:spPr>
            <a:xfrm>
              <a:off x="6058141" y="8659101"/>
              <a:ext cx="5080" cy="635"/>
            </a:xfrm>
            <a:custGeom>
              <a:avLst/>
              <a:gdLst/>
              <a:ahLst/>
              <a:cxnLst/>
              <a:rect l="l" t="t" r="r" b="b"/>
              <a:pathLst>
                <a:path w="5079" h="634">
                  <a:moveTo>
                    <a:pt x="4533" y="0"/>
                  </a:moveTo>
                  <a:lnTo>
                    <a:pt x="0" y="393"/>
                  </a:lnTo>
                </a:path>
              </a:pathLst>
            </a:custGeom>
            <a:ln w="25399">
              <a:solidFill>
                <a:srgbClr val="FFF481"/>
              </a:solidFill>
            </a:ln>
          </p:spPr>
          <p:txBody>
            <a:bodyPr wrap="square" lIns="0" tIns="0" rIns="0" bIns="0" rtlCol="0"/>
            <a:lstStyle/>
            <a:p>
              <a:endParaRPr/>
            </a:p>
          </p:txBody>
        </p:sp>
        <p:sp>
          <p:nvSpPr>
            <p:cNvPr id="11841" name="object 11841"/>
            <p:cNvSpPr/>
            <p:nvPr/>
          </p:nvSpPr>
          <p:spPr>
            <a:xfrm>
              <a:off x="6058141" y="8659495"/>
              <a:ext cx="12700" cy="46355"/>
            </a:xfrm>
            <a:custGeom>
              <a:avLst/>
              <a:gdLst/>
              <a:ahLst/>
              <a:cxnLst/>
              <a:rect l="l" t="t" r="r" b="b"/>
              <a:pathLst>
                <a:path w="12700" h="46354">
                  <a:moveTo>
                    <a:pt x="0" y="0"/>
                  </a:moveTo>
                  <a:lnTo>
                    <a:pt x="3179" y="11577"/>
                  </a:lnTo>
                  <a:lnTo>
                    <a:pt x="6332" y="23145"/>
                  </a:lnTo>
                  <a:lnTo>
                    <a:pt x="9477" y="34675"/>
                  </a:lnTo>
                  <a:lnTo>
                    <a:pt x="12636" y="46139"/>
                  </a:lnTo>
                </a:path>
              </a:pathLst>
            </a:custGeom>
            <a:ln w="25400">
              <a:solidFill>
                <a:srgbClr val="FFF373"/>
              </a:solidFill>
            </a:ln>
          </p:spPr>
          <p:txBody>
            <a:bodyPr wrap="square" lIns="0" tIns="0" rIns="0" bIns="0" rtlCol="0"/>
            <a:lstStyle/>
            <a:p>
              <a:endParaRPr/>
            </a:p>
          </p:txBody>
        </p:sp>
        <p:sp>
          <p:nvSpPr>
            <p:cNvPr id="11842" name="object 11842"/>
            <p:cNvSpPr/>
            <p:nvPr/>
          </p:nvSpPr>
          <p:spPr>
            <a:xfrm>
              <a:off x="6051613" y="8635860"/>
              <a:ext cx="11430" cy="24130"/>
            </a:xfrm>
            <a:custGeom>
              <a:avLst/>
              <a:gdLst/>
              <a:ahLst/>
              <a:cxnLst/>
              <a:rect l="l" t="t" r="r" b="b"/>
              <a:pathLst>
                <a:path w="11429" h="24129">
                  <a:moveTo>
                    <a:pt x="4038" y="0"/>
                  </a:moveTo>
                  <a:lnTo>
                    <a:pt x="2768" y="152"/>
                  </a:lnTo>
                  <a:lnTo>
                    <a:pt x="0" y="596"/>
                  </a:lnTo>
                  <a:lnTo>
                    <a:pt x="2222" y="8229"/>
                  </a:lnTo>
                  <a:lnTo>
                    <a:pt x="6527" y="23634"/>
                  </a:lnTo>
                  <a:lnTo>
                    <a:pt x="9601" y="23342"/>
                  </a:lnTo>
                  <a:lnTo>
                    <a:pt x="11061" y="23240"/>
                  </a:lnTo>
                  <a:lnTo>
                    <a:pt x="6426" y="7683"/>
                  </a:lnTo>
                  <a:lnTo>
                    <a:pt x="4038" y="0"/>
                  </a:lnTo>
                  <a:close/>
                </a:path>
              </a:pathLst>
            </a:custGeom>
            <a:solidFill>
              <a:srgbClr val="FFF485"/>
            </a:solidFill>
          </p:spPr>
          <p:txBody>
            <a:bodyPr wrap="square" lIns="0" tIns="0" rIns="0" bIns="0" rtlCol="0"/>
            <a:lstStyle/>
            <a:p>
              <a:endParaRPr/>
            </a:p>
          </p:txBody>
        </p:sp>
        <p:sp>
          <p:nvSpPr>
            <p:cNvPr id="11843" name="object 11843"/>
            <p:cNvSpPr/>
            <p:nvPr/>
          </p:nvSpPr>
          <p:spPr>
            <a:xfrm>
              <a:off x="6058141" y="8659101"/>
              <a:ext cx="5080" cy="635"/>
            </a:xfrm>
            <a:custGeom>
              <a:avLst/>
              <a:gdLst/>
              <a:ahLst/>
              <a:cxnLst/>
              <a:rect l="l" t="t" r="r" b="b"/>
              <a:pathLst>
                <a:path w="5079" h="634">
                  <a:moveTo>
                    <a:pt x="0" y="393"/>
                  </a:moveTo>
                  <a:lnTo>
                    <a:pt x="4533" y="0"/>
                  </a:lnTo>
                </a:path>
              </a:pathLst>
            </a:custGeom>
            <a:ln w="25399">
              <a:solidFill>
                <a:srgbClr val="FFF481"/>
              </a:solidFill>
            </a:ln>
          </p:spPr>
          <p:txBody>
            <a:bodyPr wrap="square" lIns="0" tIns="0" rIns="0" bIns="0" rtlCol="0"/>
            <a:lstStyle/>
            <a:p>
              <a:endParaRPr/>
            </a:p>
          </p:txBody>
        </p:sp>
        <p:sp>
          <p:nvSpPr>
            <p:cNvPr id="11844" name="object 11844"/>
            <p:cNvSpPr/>
            <p:nvPr/>
          </p:nvSpPr>
          <p:spPr>
            <a:xfrm>
              <a:off x="6055652" y="8635860"/>
              <a:ext cx="7620" cy="23495"/>
            </a:xfrm>
            <a:custGeom>
              <a:avLst/>
              <a:gdLst/>
              <a:ahLst/>
              <a:cxnLst/>
              <a:rect l="l" t="t" r="r" b="b"/>
              <a:pathLst>
                <a:path w="7620" h="23495">
                  <a:moveTo>
                    <a:pt x="7023" y="23240"/>
                  </a:moveTo>
                  <a:lnTo>
                    <a:pt x="4724" y="15455"/>
                  </a:lnTo>
                  <a:lnTo>
                    <a:pt x="2387" y="7683"/>
                  </a:lnTo>
                  <a:lnTo>
                    <a:pt x="0" y="0"/>
                  </a:lnTo>
                </a:path>
              </a:pathLst>
            </a:custGeom>
            <a:ln w="25400">
              <a:solidFill>
                <a:srgbClr val="FFF589"/>
              </a:solidFill>
            </a:ln>
          </p:spPr>
          <p:txBody>
            <a:bodyPr wrap="square" lIns="0" tIns="0" rIns="0" bIns="0" rtlCol="0"/>
            <a:lstStyle/>
            <a:p>
              <a:endParaRPr/>
            </a:p>
          </p:txBody>
        </p:sp>
        <p:sp>
          <p:nvSpPr>
            <p:cNvPr id="11845" name="object 11845"/>
            <p:cNvSpPr/>
            <p:nvPr/>
          </p:nvSpPr>
          <p:spPr>
            <a:xfrm>
              <a:off x="6051613" y="8635860"/>
              <a:ext cx="4445" cy="635"/>
            </a:xfrm>
            <a:custGeom>
              <a:avLst/>
              <a:gdLst/>
              <a:ahLst/>
              <a:cxnLst/>
              <a:rect l="l" t="t" r="r" b="b"/>
              <a:pathLst>
                <a:path w="4445" h="634">
                  <a:moveTo>
                    <a:pt x="4038" y="0"/>
                  </a:moveTo>
                  <a:lnTo>
                    <a:pt x="0" y="596"/>
                  </a:lnTo>
                </a:path>
              </a:pathLst>
            </a:custGeom>
            <a:ln w="25400">
              <a:solidFill>
                <a:srgbClr val="FFF489"/>
              </a:solidFill>
            </a:ln>
          </p:spPr>
          <p:txBody>
            <a:bodyPr wrap="square" lIns="0" tIns="0" rIns="0" bIns="0" rtlCol="0"/>
            <a:lstStyle/>
            <a:p>
              <a:endParaRPr/>
            </a:p>
          </p:txBody>
        </p:sp>
        <p:sp>
          <p:nvSpPr>
            <p:cNvPr id="11846" name="object 11846"/>
            <p:cNvSpPr/>
            <p:nvPr/>
          </p:nvSpPr>
          <p:spPr>
            <a:xfrm>
              <a:off x="6051613" y="8636457"/>
              <a:ext cx="6985" cy="23495"/>
            </a:xfrm>
            <a:custGeom>
              <a:avLst/>
              <a:gdLst/>
              <a:ahLst/>
              <a:cxnLst/>
              <a:rect l="l" t="t" r="r" b="b"/>
              <a:pathLst>
                <a:path w="6985" h="23495">
                  <a:moveTo>
                    <a:pt x="0" y="0"/>
                  </a:moveTo>
                  <a:lnTo>
                    <a:pt x="2222" y="7632"/>
                  </a:lnTo>
                  <a:lnTo>
                    <a:pt x="4394" y="15328"/>
                  </a:lnTo>
                  <a:lnTo>
                    <a:pt x="6527" y="23037"/>
                  </a:lnTo>
                </a:path>
              </a:pathLst>
            </a:custGeom>
            <a:ln w="25400">
              <a:solidFill>
                <a:srgbClr val="FFF380"/>
              </a:solidFill>
            </a:ln>
          </p:spPr>
          <p:txBody>
            <a:bodyPr wrap="square" lIns="0" tIns="0" rIns="0" bIns="0" rtlCol="0"/>
            <a:lstStyle/>
            <a:p>
              <a:endParaRPr/>
            </a:p>
          </p:txBody>
        </p:sp>
        <p:sp>
          <p:nvSpPr>
            <p:cNvPr id="11847" name="object 11847"/>
            <p:cNvSpPr/>
            <p:nvPr/>
          </p:nvSpPr>
          <p:spPr>
            <a:xfrm>
              <a:off x="6044704" y="8613063"/>
              <a:ext cx="11430" cy="23495"/>
            </a:xfrm>
            <a:custGeom>
              <a:avLst/>
              <a:gdLst/>
              <a:ahLst/>
              <a:cxnLst/>
              <a:rect l="l" t="t" r="r" b="b"/>
              <a:pathLst>
                <a:path w="11429" h="23495">
                  <a:moveTo>
                    <a:pt x="3581" y="0"/>
                  </a:moveTo>
                  <a:lnTo>
                    <a:pt x="0" y="660"/>
                  </a:lnTo>
                  <a:lnTo>
                    <a:pt x="2387" y="8153"/>
                  </a:lnTo>
                  <a:lnTo>
                    <a:pt x="4673" y="15735"/>
                  </a:lnTo>
                  <a:lnTo>
                    <a:pt x="6908" y="23393"/>
                  </a:lnTo>
                  <a:lnTo>
                    <a:pt x="9677" y="22948"/>
                  </a:lnTo>
                  <a:lnTo>
                    <a:pt x="10947" y="22796"/>
                  </a:lnTo>
                  <a:lnTo>
                    <a:pt x="8559" y="15087"/>
                  </a:lnTo>
                  <a:lnTo>
                    <a:pt x="6095" y="7480"/>
                  </a:lnTo>
                  <a:lnTo>
                    <a:pt x="3581" y="0"/>
                  </a:lnTo>
                  <a:close/>
                </a:path>
              </a:pathLst>
            </a:custGeom>
            <a:solidFill>
              <a:srgbClr val="FFF48B"/>
            </a:solidFill>
          </p:spPr>
          <p:txBody>
            <a:bodyPr wrap="square" lIns="0" tIns="0" rIns="0" bIns="0" rtlCol="0"/>
            <a:lstStyle/>
            <a:p>
              <a:endParaRPr/>
            </a:p>
          </p:txBody>
        </p:sp>
        <p:sp>
          <p:nvSpPr>
            <p:cNvPr id="11848" name="object 11848"/>
            <p:cNvSpPr/>
            <p:nvPr/>
          </p:nvSpPr>
          <p:spPr>
            <a:xfrm>
              <a:off x="6051613" y="8635860"/>
              <a:ext cx="4445" cy="635"/>
            </a:xfrm>
            <a:custGeom>
              <a:avLst/>
              <a:gdLst/>
              <a:ahLst/>
              <a:cxnLst/>
              <a:rect l="l" t="t" r="r" b="b"/>
              <a:pathLst>
                <a:path w="4445" h="634">
                  <a:moveTo>
                    <a:pt x="0" y="596"/>
                  </a:moveTo>
                  <a:lnTo>
                    <a:pt x="4038" y="0"/>
                  </a:lnTo>
                </a:path>
              </a:pathLst>
            </a:custGeom>
            <a:ln w="25400">
              <a:solidFill>
                <a:srgbClr val="FFF489"/>
              </a:solidFill>
            </a:ln>
          </p:spPr>
          <p:txBody>
            <a:bodyPr wrap="square" lIns="0" tIns="0" rIns="0" bIns="0" rtlCol="0"/>
            <a:lstStyle/>
            <a:p>
              <a:endParaRPr/>
            </a:p>
          </p:txBody>
        </p:sp>
        <p:sp>
          <p:nvSpPr>
            <p:cNvPr id="11849" name="object 11849"/>
            <p:cNvSpPr/>
            <p:nvPr/>
          </p:nvSpPr>
          <p:spPr>
            <a:xfrm>
              <a:off x="6048286" y="8613063"/>
              <a:ext cx="7620" cy="22860"/>
            </a:xfrm>
            <a:custGeom>
              <a:avLst/>
              <a:gdLst/>
              <a:ahLst/>
              <a:cxnLst/>
              <a:rect l="l" t="t" r="r" b="b"/>
              <a:pathLst>
                <a:path w="7620" h="22859">
                  <a:moveTo>
                    <a:pt x="7365" y="22796"/>
                  </a:moveTo>
                  <a:lnTo>
                    <a:pt x="4978" y="15087"/>
                  </a:lnTo>
                  <a:lnTo>
                    <a:pt x="2514" y="7480"/>
                  </a:lnTo>
                  <a:lnTo>
                    <a:pt x="0" y="0"/>
                  </a:lnTo>
                </a:path>
              </a:pathLst>
            </a:custGeom>
            <a:ln w="25400">
              <a:solidFill>
                <a:srgbClr val="FFF590"/>
              </a:solidFill>
            </a:ln>
          </p:spPr>
          <p:txBody>
            <a:bodyPr wrap="square" lIns="0" tIns="0" rIns="0" bIns="0" rtlCol="0"/>
            <a:lstStyle/>
            <a:p>
              <a:endParaRPr/>
            </a:p>
          </p:txBody>
        </p:sp>
        <p:sp>
          <p:nvSpPr>
            <p:cNvPr id="11850" name="object 11850"/>
            <p:cNvSpPr/>
            <p:nvPr/>
          </p:nvSpPr>
          <p:spPr>
            <a:xfrm>
              <a:off x="6044704" y="8613063"/>
              <a:ext cx="3810" cy="1270"/>
            </a:xfrm>
            <a:custGeom>
              <a:avLst/>
              <a:gdLst/>
              <a:ahLst/>
              <a:cxnLst/>
              <a:rect l="l" t="t" r="r" b="b"/>
              <a:pathLst>
                <a:path w="3810" h="1270">
                  <a:moveTo>
                    <a:pt x="3581" y="0"/>
                  </a:moveTo>
                  <a:lnTo>
                    <a:pt x="0" y="660"/>
                  </a:lnTo>
                </a:path>
              </a:pathLst>
            </a:custGeom>
            <a:ln w="25399">
              <a:solidFill>
                <a:srgbClr val="FFF48C"/>
              </a:solidFill>
            </a:ln>
          </p:spPr>
          <p:txBody>
            <a:bodyPr wrap="square" lIns="0" tIns="0" rIns="0" bIns="0" rtlCol="0"/>
            <a:lstStyle/>
            <a:p>
              <a:endParaRPr/>
            </a:p>
          </p:txBody>
        </p:sp>
        <p:sp>
          <p:nvSpPr>
            <p:cNvPr id="11851" name="object 11851"/>
            <p:cNvSpPr/>
            <p:nvPr/>
          </p:nvSpPr>
          <p:spPr>
            <a:xfrm>
              <a:off x="6044704" y="8613724"/>
              <a:ext cx="6985" cy="22860"/>
            </a:xfrm>
            <a:custGeom>
              <a:avLst/>
              <a:gdLst/>
              <a:ahLst/>
              <a:cxnLst/>
              <a:rect l="l" t="t" r="r" b="b"/>
              <a:pathLst>
                <a:path w="6985" h="22859">
                  <a:moveTo>
                    <a:pt x="0" y="0"/>
                  </a:moveTo>
                  <a:lnTo>
                    <a:pt x="2387" y="7493"/>
                  </a:lnTo>
                  <a:lnTo>
                    <a:pt x="4673" y="15074"/>
                  </a:lnTo>
                  <a:lnTo>
                    <a:pt x="6908" y="22733"/>
                  </a:lnTo>
                </a:path>
              </a:pathLst>
            </a:custGeom>
            <a:ln w="25400">
              <a:solidFill>
                <a:srgbClr val="FFF385"/>
              </a:solidFill>
            </a:ln>
          </p:spPr>
          <p:txBody>
            <a:bodyPr wrap="square" lIns="0" tIns="0" rIns="0" bIns="0" rtlCol="0"/>
            <a:lstStyle/>
            <a:p>
              <a:endParaRPr/>
            </a:p>
          </p:txBody>
        </p:sp>
        <p:sp>
          <p:nvSpPr>
            <p:cNvPr id="11852" name="object 11852"/>
            <p:cNvSpPr/>
            <p:nvPr/>
          </p:nvSpPr>
          <p:spPr>
            <a:xfrm>
              <a:off x="6062675" y="8658555"/>
              <a:ext cx="21590" cy="47625"/>
            </a:xfrm>
            <a:custGeom>
              <a:avLst/>
              <a:gdLst/>
              <a:ahLst/>
              <a:cxnLst/>
              <a:rect l="l" t="t" r="r" b="b"/>
              <a:pathLst>
                <a:path w="21589" h="47625">
                  <a:moveTo>
                    <a:pt x="6540" y="0"/>
                  </a:moveTo>
                  <a:lnTo>
                    <a:pt x="0" y="546"/>
                  </a:lnTo>
                  <a:lnTo>
                    <a:pt x="13385" y="47116"/>
                  </a:lnTo>
                  <a:lnTo>
                    <a:pt x="21031" y="47155"/>
                  </a:lnTo>
                  <a:lnTo>
                    <a:pt x="10278" y="11856"/>
                  </a:lnTo>
                  <a:lnTo>
                    <a:pt x="6540" y="0"/>
                  </a:lnTo>
                  <a:close/>
                </a:path>
              </a:pathLst>
            </a:custGeom>
            <a:solidFill>
              <a:srgbClr val="FFF47E"/>
            </a:solidFill>
          </p:spPr>
          <p:txBody>
            <a:bodyPr wrap="square" lIns="0" tIns="0" rIns="0" bIns="0" rtlCol="0"/>
            <a:lstStyle/>
            <a:p>
              <a:endParaRPr/>
            </a:p>
          </p:txBody>
        </p:sp>
        <p:sp>
          <p:nvSpPr>
            <p:cNvPr id="11853" name="object 11853"/>
            <p:cNvSpPr/>
            <p:nvPr/>
          </p:nvSpPr>
          <p:spPr>
            <a:xfrm>
              <a:off x="6076061" y="8692972"/>
              <a:ext cx="8255" cy="26034"/>
            </a:xfrm>
            <a:custGeom>
              <a:avLst/>
              <a:gdLst/>
              <a:ahLst/>
              <a:cxnLst/>
              <a:rect l="l" t="t" r="r" b="b"/>
              <a:pathLst>
                <a:path w="8254" h="26034">
                  <a:moveTo>
                    <a:pt x="7645" y="0"/>
                  </a:moveTo>
                  <a:lnTo>
                    <a:pt x="0" y="0"/>
                  </a:lnTo>
                  <a:lnTo>
                    <a:pt x="0" y="25438"/>
                  </a:lnTo>
                  <a:lnTo>
                    <a:pt x="7645" y="25438"/>
                  </a:lnTo>
                  <a:lnTo>
                    <a:pt x="7645" y="0"/>
                  </a:lnTo>
                  <a:close/>
                </a:path>
              </a:pathLst>
            </a:custGeom>
            <a:solidFill>
              <a:srgbClr val="FFF26E"/>
            </a:solidFill>
          </p:spPr>
          <p:txBody>
            <a:bodyPr wrap="square" lIns="0" tIns="0" rIns="0" bIns="0" rtlCol="0"/>
            <a:lstStyle/>
            <a:p>
              <a:endParaRPr/>
            </a:p>
          </p:txBody>
        </p:sp>
        <p:sp>
          <p:nvSpPr>
            <p:cNvPr id="11854" name="object 11854"/>
            <p:cNvSpPr/>
            <p:nvPr/>
          </p:nvSpPr>
          <p:spPr>
            <a:xfrm>
              <a:off x="6069215" y="8658555"/>
              <a:ext cx="14604" cy="47625"/>
            </a:xfrm>
            <a:custGeom>
              <a:avLst/>
              <a:gdLst/>
              <a:ahLst/>
              <a:cxnLst/>
              <a:rect l="l" t="t" r="r" b="b"/>
              <a:pathLst>
                <a:path w="14604" h="47625">
                  <a:moveTo>
                    <a:pt x="14490" y="47155"/>
                  </a:moveTo>
                  <a:lnTo>
                    <a:pt x="10974" y="35491"/>
                  </a:lnTo>
                  <a:lnTo>
                    <a:pt x="7392" y="23706"/>
                  </a:lnTo>
                  <a:lnTo>
                    <a:pt x="3737" y="11856"/>
                  </a:lnTo>
                  <a:lnTo>
                    <a:pt x="0" y="0"/>
                  </a:lnTo>
                </a:path>
              </a:pathLst>
            </a:custGeom>
            <a:ln w="25400">
              <a:solidFill>
                <a:srgbClr val="FEF484"/>
              </a:solidFill>
            </a:ln>
          </p:spPr>
          <p:txBody>
            <a:bodyPr wrap="square" lIns="0" tIns="0" rIns="0" bIns="0" rtlCol="0"/>
            <a:lstStyle/>
            <a:p>
              <a:endParaRPr/>
            </a:p>
          </p:txBody>
        </p:sp>
        <p:sp>
          <p:nvSpPr>
            <p:cNvPr id="11855" name="object 11855"/>
            <p:cNvSpPr/>
            <p:nvPr/>
          </p:nvSpPr>
          <p:spPr>
            <a:xfrm>
              <a:off x="6062675" y="8658555"/>
              <a:ext cx="6985" cy="635"/>
            </a:xfrm>
            <a:custGeom>
              <a:avLst/>
              <a:gdLst/>
              <a:ahLst/>
              <a:cxnLst/>
              <a:rect l="l" t="t" r="r" b="b"/>
              <a:pathLst>
                <a:path w="6985" h="634">
                  <a:moveTo>
                    <a:pt x="6540" y="0"/>
                  </a:moveTo>
                  <a:lnTo>
                    <a:pt x="0" y="546"/>
                  </a:lnTo>
                </a:path>
              </a:pathLst>
            </a:custGeom>
            <a:ln w="25400">
              <a:solidFill>
                <a:srgbClr val="FEF68E"/>
              </a:solidFill>
            </a:ln>
          </p:spPr>
          <p:txBody>
            <a:bodyPr wrap="square" lIns="0" tIns="0" rIns="0" bIns="0" rtlCol="0"/>
            <a:lstStyle/>
            <a:p>
              <a:endParaRPr/>
            </a:p>
          </p:txBody>
        </p:sp>
        <p:sp>
          <p:nvSpPr>
            <p:cNvPr id="11856" name="object 11856"/>
            <p:cNvSpPr/>
            <p:nvPr/>
          </p:nvSpPr>
          <p:spPr>
            <a:xfrm>
              <a:off x="6062675" y="8659101"/>
              <a:ext cx="13970" cy="46990"/>
            </a:xfrm>
            <a:custGeom>
              <a:avLst/>
              <a:gdLst/>
              <a:ahLst/>
              <a:cxnLst/>
              <a:rect l="l" t="t" r="r" b="b"/>
              <a:pathLst>
                <a:path w="13970" h="46990">
                  <a:moveTo>
                    <a:pt x="0" y="0"/>
                  </a:moveTo>
                  <a:lnTo>
                    <a:pt x="3409" y="11704"/>
                  </a:lnTo>
                  <a:lnTo>
                    <a:pt x="6769" y="23394"/>
                  </a:lnTo>
                  <a:lnTo>
                    <a:pt x="10090" y="35031"/>
                  </a:lnTo>
                  <a:lnTo>
                    <a:pt x="13385" y="46570"/>
                  </a:lnTo>
                </a:path>
              </a:pathLst>
            </a:custGeom>
            <a:ln w="25400">
              <a:solidFill>
                <a:srgbClr val="FFF478"/>
              </a:solidFill>
            </a:ln>
          </p:spPr>
          <p:txBody>
            <a:bodyPr wrap="square" lIns="0" tIns="0" rIns="0" bIns="0" rtlCol="0"/>
            <a:lstStyle/>
            <a:p>
              <a:endParaRPr/>
            </a:p>
          </p:txBody>
        </p:sp>
        <p:sp>
          <p:nvSpPr>
            <p:cNvPr id="11857" name="object 11857"/>
            <p:cNvSpPr/>
            <p:nvPr/>
          </p:nvSpPr>
          <p:spPr>
            <a:xfrm>
              <a:off x="6055652" y="8635060"/>
              <a:ext cx="13970" cy="24130"/>
            </a:xfrm>
            <a:custGeom>
              <a:avLst/>
              <a:gdLst/>
              <a:ahLst/>
              <a:cxnLst/>
              <a:rect l="l" t="t" r="r" b="b"/>
              <a:pathLst>
                <a:path w="13970" h="24129">
                  <a:moveTo>
                    <a:pt x="5842" y="0"/>
                  </a:moveTo>
                  <a:lnTo>
                    <a:pt x="0" y="800"/>
                  </a:lnTo>
                  <a:lnTo>
                    <a:pt x="2387" y="8483"/>
                  </a:lnTo>
                  <a:lnTo>
                    <a:pt x="7023" y="24041"/>
                  </a:lnTo>
                  <a:lnTo>
                    <a:pt x="9169" y="23901"/>
                  </a:lnTo>
                  <a:lnTo>
                    <a:pt x="13563" y="23495"/>
                  </a:lnTo>
                  <a:lnTo>
                    <a:pt x="11049" y="15595"/>
                  </a:lnTo>
                  <a:lnTo>
                    <a:pt x="8470" y="7734"/>
                  </a:lnTo>
                  <a:lnTo>
                    <a:pt x="5842" y="0"/>
                  </a:lnTo>
                  <a:close/>
                </a:path>
              </a:pathLst>
            </a:custGeom>
            <a:solidFill>
              <a:srgbClr val="FEF694"/>
            </a:solidFill>
          </p:spPr>
          <p:txBody>
            <a:bodyPr wrap="square" lIns="0" tIns="0" rIns="0" bIns="0" rtlCol="0"/>
            <a:lstStyle/>
            <a:p>
              <a:endParaRPr/>
            </a:p>
          </p:txBody>
        </p:sp>
        <p:sp>
          <p:nvSpPr>
            <p:cNvPr id="11858" name="object 11858"/>
            <p:cNvSpPr/>
            <p:nvPr/>
          </p:nvSpPr>
          <p:spPr>
            <a:xfrm>
              <a:off x="6062675" y="8658555"/>
              <a:ext cx="6985" cy="635"/>
            </a:xfrm>
            <a:custGeom>
              <a:avLst/>
              <a:gdLst/>
              <a:ahLst/>
              <a:cxnLst/>
              <a:rect l="l" t="t" r="r" b="b"/>
              <a:pathLst>
                <a:path w="6985" h="634">
                  <a:moveTo>
                    <a:pt x="0" y="546"/>
                  </a:moveTo>
                  <a:lnTo>
                    <a:pt x="6540" y="0"/>
                  </a:lnTo>
                </a:path>
              </a:pathLst>
            </a:custGeom>
            <a:ln w="25400">
              <a:solidFill>
                <a:srgbClr val="FEF68E"/>
              </a:solidFill>
            </a:ln>
          </p:spPr>
          <p:txBody>
            <a:bodyPr wrap="square" lIns="0" tIns="0" rIns="0" bIns="0" rtlCol="0"/>
            <a:lstStyle/>
            <a:p>
              <a:endParaRPr/>
            </a:p>
          </p:txBody>
        </p:sp>
        <p:sp>
          <p:nvSpPr>
            <p:cNvPr id="11859" name="object 11859"/>
            <p:cNvSpPr/>
            <p:nvPr/>
          </p:nvSpPr>
          <p:spPr>
            <a:xfrm>
              <a:off x="6061494" y="8635060"/>
              <a:ext cx="8255" cy="23495"/>
            </a:xfrm>
            <a:custGeom>
              <a:avLst/>
              <a:gdLst/>
              <a:ahLst/>
              <a:cxnLst/>
              <a:rect l="l" t="t" r="r" b="b"/>
              <a:pathLst>
                <a:path w="8254" h="23495">
                  <a:moveTo>
                    <a:pt x="7721" y="23495"/>
                  </a:moveTo>
                  <a:lnTo>
                    <a:pt x="5206" y="15595"/>
                  </a:lnTo>
                  <a:lnTo>
                    <a:pt x="2628" y="7734"/>
                  </a:lnTo>
                  <a:lnTo>
                    <a:pt x="0" y="0"/>
                  </a:lnTo>
                </a:path>
              </a:pathLst>
            </a:custGeom>
            <a:ln w="25400">
              <a:solidFill>
                <a:srgbClr val="FEF79F"/>
              </a:solidFill>
            </a:ln>
          </p:spPr>
          <p:txBody>
            <a:bodyPr wrap="square" lIns="0" tIns="0" rIns="0" bIns="0" rtlCol="0"/>
            <a:lstStyle/>
            <a:p>
              <a:endParaRPr/>
            </a:p>
          </p:txBody>
        </p:sp>
        <p:sp>
          <p:nvSpPr>
            <p:cNvPr id="11860" name="object 11860"/>
            <p:cNvSpPr/>
            <p:nvPr/>
          </p:nvSpPr>
          <p:spPr>
            <a:xfrm>
              <a:off x="6055652" y="8635060"/>
              <a:ext cx="6350" cy="1270"/>
            </a:xfrm>
            <a:custGeom>
              <a:avLst/>
              <a:gdLst/>
              <a:ahLst/>
              <a:cxnLst/>
              <a:rect l="l" t="t" r="r" b="b"/>
              <a:pathLst>
                <a:path w="6350" h="1270">
                  <a:moveTo>
                    <a:pt x="5842" y="0"/>
                  </a:moveTo>
                  <a:lnTo>
                    <a:pt x="0" y="800"/>
                  </a:lnTo>
                </a:path>
              </a:pathLst>
            </a:custGeom>
            <a:ln w="25400">
              <a:solidFill>
                <a:srgbClr val="FEF79A"/>
              </a:solidFill>
            </a:ln>
          </p:spPr>
          <p:txBody>
            <a:bodyPr wrap="square" lIns="0" tIns="0" rIns="0" bIns="0" rtlCol="0"/>
            <a:lstStyle/>
            <a:p>
              <a:endParaRPr/>
            </a:p>
          </p:txBody>
        </p:sp>
        <p:sp>
          <p:nvSpPr>
            <p:cNvPr id="11861" name="object 11861"/>
            <p:cNvSpPr/>
            <p:nvPr/>
          </p:nvSpPr>
          <p:spPr>
            <a:xfrm>
              <a:off x="6055652" y="8635860"/>
              <a:ext cx="7620" cy="23495"/>
            </a:xfrm>
            <a:custGeom>
              <a:avLst/>
              <a:gdLst/>
              <a:ahLst/>
              <a:cxnLst/>
              <a:rect l="l" t="t" r="r" b="b"/>
              <a:pathLst>
                <a:path w="7620" h="23495">
                  <a:moveTo>
                    <a:pt x="0" y="0"/>
                  </a:moveTo>
                  <a:lnTo>
                    <a:pt x="2387" y="7683"/>
                  </a:lnTo>
                  <a:lnTo>
                    <a:pt x="4724" y="15455"/>
                  </a:lnTo>
                  <a:lnTo>
                    <a:pt x="7023" y="23240"/>
                  </a:lnTo>
                </a:path>
              </a:pathLst>
            </a:custGeom>
            <a:ln w="25400">
              <a:solidFill>
                <a:srgbClr val="FFF589"/>
              </a:solidFill>
            </a:ln>
          </p:spPr>
          <p:txBody>
            <a:bodyPr wrap="square" lIns="0" tIns="0" rIns="0" bIns="0" rtlCol="0"/>
            <a:lstStyle/>
            <a:p>
              <a:endParaRPr/>
            </a:p>
          </p:txBody>
        </p:sp>
        <p:sp>
          <p:nvSpPr>
            <p:cNvPr id="11862" name="object 11862"/>
            <p:cNvSpPr/>
            <p:nvPr/>
          </p:nvSpPr>
          <p:spPr>
            <a:xfrm>
              <a:off x="6048286" y="8612238"/>
              <a:ext cx="13335" cy="24130"/>
            </a:xfrm>
            <a:custGeom>
              <a:avLst/>
              <a:gdLst/>
              <a:ahLst/>
              <a:cxnLst/>
              <a:rect l="l" t="t" r="r" b="b"/>
              <a:pathLst>
                <a:path w="13335" h="24129">
                  <a:moveTo>
                    <a:pt x="5092" y="0"/>
                  </a:moveTo>
                  <a:lnTo>
                    <a:pt x="0" y="825"/>
                  </a:lnTo>
                  <a:lnTo>
                    <a:pt x="2514" y="8305"/>
                  </a:lnTo>
                  <a:lnTo>
                    <a:pt x="4978" y="15913"/>
                  </a:lnTo>
                  <a:lnTo>
                    <a:pt x="7365" y="23621"/>
                  </a:lnTo>
                  <a:lnTo>
                    <a:pt x="13208" y="22821"/>
                  </a:lnTo>
                  <a:lnTo>
                    <a:pt x="10566" y="15074"/>
                  </a:lnTo>
                  <a:lnTo>
                    <a:pt x="7861" y="7442"/>
                  </a:lnTo>
                  <a:lnTo>
                    <a:pt x="5092" y="0"/>
                  </a:lnTo>
                  <a:close/>
                </a:path>
              </a:pathLst>
            </a:custGeom>
            <a:solidFill>
              <a:srgbClr val="FEF79D"/>
            </a:solidFill>
          </p:spPr>
          <p:txBody>
            <a:bodyPr wrap="square" lIns="0" tIns="0" rIns="0" bIns="0" rtlCol="0"/>
            <a:lstStyle/>
            <a:p>
              <a:endParaRPr/>
            </a:p>
          </p:txBody>
        </p:sp>
        <p:sp>
          <p:nvSpPr>
            <p:cNvPr id="11863" name="object 11863"/>
            <p:cNvSpPr/>
            <p:nvPr/>
          </p:nvSpPr>
          <p:spPr>
            <a:xfrm>
              <a:off x="6055652" y="8635060"/>
              <a:ext cx="6350" cy="1270"/>
            </a:xfrm>
            <a:custGeom>
              <a:avLst/>
              <a:gdLst/>
              <a:ahLst/>
              <a:cxnLst/>
              <a:rect l="l" t="t" r="r" b="b"/>
              <a:pathLst>
                <a:path w="6350" h="1270">
                  <a:moveTo>
                    <a:pt x="0" y="800"/>
                  </a:moveTo>
                  <a:lnTo>
                    <a:pt x="5842" y="0"/>
                  </a:lnTo>
                </a:path>
              </a:pathLst>
            </a:custGeom>
            <a:ln w="25400">
              <a:solidFill>
                <a:srgbClr val="FEF79A"/>
              </a:solidFill>
            </a:ln>
          </p:spPr>
          <p:txBody>
            <a:bodyPr wrap="square" lIns="0" tIns="0" rIns="0" bIns="0" rtlCol="0"/>
            <a:lstStyle/>
            <a:p>
              <a:endParaRPr/>
            </a:p>
          </p:txBody>
        </p:sp>
        <p:sp>
          <p:nvSpPr>
            <p:cNvPr id="11864" name="object 11864"/>
            <p:cNvSpPr/>
            <p:nvPr/>
          </p:nvSpPr>
          <p:spPr>
            <a:xfrm>
              <a:off x="6053378" y="8612238"/>
              <a:ext cx="8255" cy="22860"/>
            </a:xfrm>
            <a:custGeom>
              <a:avLst/>
              <a:gdLst/>
              <a:ahLst/>
              <a:cxnLst/>
              <a:rect l="l" t="t" r="r" b="b"/>
              <a:pathLst>
                <a:path w="8254" h="22859">
                  <a:moveTo>
                    <a:pt x="8115" y="22821"/>
                  </a:moveTo>
                  <a:lnTo>
                    <a:pt x="5473" y="15074"/>
                  </a:lnTo>
                  <a:lnTo>
                    <a:pt x="2768" y="7442"/>
                  </a:lnTo>
                  <a:lnTo>
                    <a:pt x="0" y="0"/>
                  </a:lnTo>
                </a:path>
              </a:pathLst>
            </a:custGeom>
            <a:ln w="25400">
              <a:solidFill>
                <a:srgbClr val="FDF9A9"/>
              </a:solidFill>
            </a:ln>
          </p:spPr>
          <p:txBody>
            <a:bodyPr wrap="square" lIns="0" tIns="0" rIns="0" bIns="0" rtlCol="0"/>
            <a:lstStyle/>
            <a:p>
              <a:endParaRPr/>
            </a:p>
          </p:txBody>
        </p:sp>
        <p:sp>
          <p:nvSpPr>
            <p:cNvPr id="11865" name="object 11865"/>
            <p:cNvSpPr/>
            <p:nvPr/>
          </p:nvSpPr>
          <p:spPr>
            <a:xfrm>
              <a:off x="6048286" y="8612238"/>
              <a:ext cx="5715" cy="1270"/>
            </a:xfrm>
            <a:custGeom>
              <a:avLst/>
              <a:gdLst/>
              <a:ahLst/>
              <a:cxnLst/>
              <a:rect l="l" t="t" r="r" b="b"/>
              <a:pathLst>
                <a:path w="5714" h="1270">
                  <a:moveTo>
                    <a:pt x="5092" y="0"/>
                  </a:moveTo>
                  <a:lnTo>
                    <a:pt x="0" y="825"/>
                  </a:lnTo>
                </a:path>
              </a:pathLst>
            </a:custGeom>
            <a:ln w="25400">
              <a:solidFill>
                <a:srgbClr val="FEF79F"/>
              </a:solidFill>
            </a:ln>
          </p:spPr>
          <p:txBody>
            <a:bodyPr wrap="square" lIns="0" tIns="0" rIns="0" bIns="0" rtlCol="0"/>
            <a:lstStyle/>
            <a:p>
              <a:endParaRPr/>
            </a:p>
          </p:txBody>
        </p:sp>
        <p:sp>
          <p:nvSpPr>
            <p:cNvPr id="11866" name="object 11866"/>
            <p:cNvSpPr/>
            <p:nvPr/>
          </p:nvSpPr>
          <p:spPr>
            <a:xfrm>
              <a:off x="6048286" y="8613063"/>
              <a:ext cx="7620" cy="22860"/>
            </a:xfrm>
            <a:custGeom>
              <a:avLst/>
              <a:gdLst/>
              <a:ahLst/>
              <a:cxnLst/>
              <a:rect l="l" t="t" r="r" b="b"/>
              <a:pathLst>
                <a:path w="7620" h="22859">
                  <a:moveTo>
                    <a:pt x="0" y="0"/>
                  </a:moveTo>
                  <a:lnTo>
                    <a:pt x="2514" y="7480"/>
                  </a:lnTo>
                  <a:lnTo>
                    <a:pt x="4978" y="15087"/>
                  </a:lnTo>
                  <a:lnTo>
                    <a:pt x="7365" y="22796"/>
                  </a:lnTo>
                </a:path>
              </a:pathLst>
            </a:custGeom>
            <a:ln w="25400">
              <a:solidFill>
                <a:srgbClr val="FFF590"/>
              </a:solidFill>
            </a:ln>
          </p:spPr>
          <p:txBody>
            <a:bodyPr wrap="square" lIns="0" tIns="0" rIns="0" bIns="0" rtlCol="0"/>
            <a:lstStyle/>
            <a:p>
              <a:endParaRPr/>
            </a:p>
          </p:txBody>
        </p:sp>
        <p:sp>
          <p:nvSpPr>
            <p:cNvPr id="11867" name="object 11867"/>
            <p:cNvSpPr/>
            <p:nvPr/>
          </p:nvSpPr>
          <p:spPr>
            <a:xfrm>
              <a:off x="6069215" y="8658263"/>
              <a:ext cx="18415" cy="47625"/>
            </a:xfrm>
            <a:custGeom>
              <a:avLst/>
              <a:gdLst/>
              <a:ahLst/>
              <a:cxnLst/>
              <a:rect l="l" t="t" r="r" b="b"/>
              <a:pathLst>
                <a:path w="18414" h="47625">
                  <a:moveTo>
                    <a:pt x="3251" y="0"/>
                  </a:moveTo>
                  <a:lnTo>
                    <a:pt x="0" y="292"/>
                  </a:lnTo>
                  <a:lnTo>
                    <a:pt x="3737" y="12148"/>
                  </a:lnTo>
                  <a:lnTo>
                    <a:pt x="14490" y="47447"/>
                  </a:lnTo>
                  <a:lnTo>
                    <a:pt x="18262" y="47459"/>
                  </a:lnTo>
                  <a:lnTo>
                    <a:pt x="10899" y="23844"/>
                  </a:lnTo>
                  <a:lnTo>
                    <a:pt x="3251" y="0"/>
                  </a:lnTo>
                  <a:close/>
                </a:path>
              </a:pathLst>
            </a:custGeom>
            <a:solidFill>
              <a:srgbClr val="FEF587"/>
            </a:solidFill>
          </p:spPr>
          <p:txBody>
            <a:bodyPr wrap="square" lIns="0" tIns="0" rIns="0" bIns="0" rtlCol="0"/>
            <a:lstStyle/>
            <a:p>
              <a:endParaRPr/>
            </a:p>
          </p:txBody>
        </p:sp>
        <p:sp>
          <p:nvSpPr>
            <p:cNvPr id="11868" name="object 11868"/>
            <p:cNvSpPr/>
            <p:nvPr/>
          </p:nvSpPr>
          <p:spPr>
            <a:xfrm>
              <a:off x="6069215" y="8658555"/>
              <a:ext cx="14604" cy="47625"/>
            </a:xfrm>
            <a:custGeom>
              <a:avLst/>
              <a:gdLst/>
              <a:ahLst/>
              <a:cxnLst/>
              <a:rect l="l" t="t" r="r" b="b"/>
              <a:pathLst>
                <a:path w="14604" h="47625">
                  <a:moveTo>
                    <a:pt x="14490" y="47155"/>
                  </a:moveTo>
                  <a:lnTo>
                    <a:pt x="10974" y="35491"/>
                  </a:lnTo>
                  <a:lnTo>
                    <a:pt x="7392" y="23706"/>
                  </a:lnTo>
                  <a:lnTo>
                    <a:pt x="3737" y="11856"/>
                  </a:lnTo>
                  <a:lnTo>
                    <a:pt x="0" y="0"/>
                  </a:lnTo>
                </a:path>
              </a:pathLst>
            </a:custGeom>
            <a:ln w="25400">
              <a:solidFill>
                <a:srgbClr val="FEF484"/>
              </a:solidFill>
            </a:ln>
          </p:spPr>
          <p:txBody>
            <a:bodyPr wrap="square" lIns="0" tIns="0" rIns="0" bIns="0" rtlCol="0"/>
            <a:lstStyle/>
            <a:p>
              <a:endParaRPr/>
            </a:p>
          </p:txBody>
        </p:sp>
        <p:sp>
          <p:nvSpPr>
            <p:cNvPr id="11869" name="object 11869"/>
            <p:cNvSpPr/>
            <p:nvPr/>
          </p:nvSpPr>
          <p:spPr>
            <a:xfrm>
              <a:off x="6069215" y="8658263"/>
              <a:ext cx="3810" cy="635"/>
            </a:xfrm>
            <a:custGeom>
              <a:avLst/>
              <a:gdLst/>
              <a:ahLst/>
              <a:cxnLst/>
              <a:rect l="l" t="t" r="r" b="b"/>
              <a:pathLst>
                <a:path w="3810" h="634">
                  <a:moveTo>
                    <a:pt x="0" y="292"/>
                  </a:moveTo>
                  <a:lnTo>
                    <a:pt x="3251" y="0"/>
                  </a:lnTo>
                </a:path>
              </a:pathLst>
            </a:custGeom>
            <a:ln w="25400">
              <a:solidFill>
                <a:srgbClr val="FEF79B"/>
              </a:solidFill>
            </a:ln>
          </p:spPr>
          <p:txBody>
            <a:bodyPr wrap="square" lIns="0" tIns="0" rIns="0" bIns="0" rtlCol="0"/>
            <a:lstStyle/>
            <a:p>
              <a:endParaRPr/>
            </a:p>
          </p:txBody>
        </p:sp>
        <p:sp>
          <p:nvSpPr>
            <p:cNvPr id="11870" name="object 11870"/>
            <p:cNvSpPr/>
            <p:nvPr/>
          </p:nvSpPr>
          <p:spPr>
            <a:xfrm>
              <a:off x="6072467" y="8658263"/>
              <a:ext cx="15240" cy="47625"/>
            </a:xfrm>
            <a:custGeom>
              <a:avLst/>
              <a:gdLst/>
              <a:ahLst/>
              <a:cxnLst/>
              <a:rect l="l" t="t" r="r" b="b"/>
              <a:pathLst>
                <a:path w="15239" h="47625">
                  <a:moveTo>
                    <a:pt x="0" y="0"/>
                  </a:moveTo>
                  <a:lnTo>
                    <a:pt x="3867" y="11919"/>
                  </a:lnTo>
                  <a:lnTo>
                    <a:pt x="7648" y="23844"/>
                  </a:lnTo>
                  <a:lnTo>
                    <a:pt x="11358" y="35711"/>
                  </a:lnTo>
                  <a:lnTo>
                    <a:pt x="15011" y="47459"/>
                  </a:lnTo>
                </a:path>
              </a:pathLst>
            </a:custGeom>
            <a:ln w="25400">
              <a:solidFill>
                <a:srgbClr val="FEF589"/>
              </a:solidFill>
            </a:ln>
          </p:spPr>
          <p:txBody>
            <a:bodyPr wrap="square" lIns="0" tIns="0" rIns="0" bIns="0" rtlCol="0"/>
            <a:lstStyle/>
            <a:p>
              <a:endParaRPr/>
            </a:p>
          </p:txBody>
        </p:sp>
        <p:sp>
          <p:nvSpPr>
            <p:cNvPr id="11871" name="object 11871"/>
            <p:cNvSpPr/>
            <p:nvPr/>
          </p:nvSpPr>
          <p:spPr>
            <a:xfrm>
              <a:off x="6083706" y="8693010"/>
              <a:ext cx="3810" cy="26034"/>
            </a:xfrm>
            <a:custGeom>
              <a:avLst/>
              <a:gdLst/>
              <a:ahLst/>
              <a:cxnLst/>
              <a:rect l="l" t="t" r="r" b="b"/>
              <a:pathLst>
                <a:path w="3810" h="26034">
                  <a:moveTo>
                    <a:pt x="3771" y="0"/>
                  </a:moveTo>
                  <a:lnTo>
                    <a:pt x="0" y="0"/>
                  </a:lnTo>
                  <a:lnTo>
                    <a:pt x="0" y="25412"/>
                  </a:lnTo>
                  <a:lnTo>
                    <a:pt x="3771" y="25412"/>
                  </a:lnTo>
                  <a:lnTo>
                    <a:pt x="3771" y="0"/>
                  </a:lnTo>
                  <a:close/>
                </a:path>
              </a:pathLst>
            </a:custGeom>
            <a:solidFill>
              <a:srgbClr val="FFF272"/>
            </a:solidFill>
          </p:spPr>
          <p:txBody>
            <a:bodyPr wrap="square" lIns="0" tIns="0" rIns="0" bIns="0" rtlCol="0"/>
            <a:lstStyle/>
            <a:p>
              <a:endParaRPr/>
            </a:p>
          </p:txBody>
        </p:sp>
        <p:sp>
          <p:nvSpPr>
            <p:cNvPr id="11872" name="object 11872"/>
            <p:cNvSpPr/>
            <p:nvPr/>
          </p:nvSpPr>
          <p:spPr>
            <a:xfrm>
              <a:off x="6072467" y="8658047"/>
              <a:ext cx="19050" cy="48260"/>
            </a:xfrm>
            <a:custGeom>
              <a:avLst/>
              <a:gdLst/>
              <a:ahLst/>
              <a:cxnLst/>
              <a:rect l="l" t="t" r="r" b="b"/>
              <a:pathLst>
                <a:path w="19050" h="48259">
                  <a:moveTo>
                    <a:pt x="3124" y="0"/>
                  </a:moveTo>
                  <a:lnTo>
                    <a:pt x="0" y="215"/>
                  </a:lnTo>
                  <a:lnTo>
                    <a:pt x="3867" y="12135"/>
                  </a:lnTo>
                  <a:lnTo>
                    <a:pt x="15011" y="47675"/>
                  </a:lnTo>
                  <a:lnTo>
                    <a:pt x="18745" y="47675"/>
                  </a:lnTo>
                  <a:lnTo>
                    <a:pt x="14997" y="35888"/>
                  </a:lnTo>
                  <a:lnTo>
                    <a:pt x="7186" y="11980"/>
                  </a:lnTo>
                  <a:lnTo>
                    <a:pt x="3124" y="0"/>
                  </a:lnTo>
                  <a:close/>
                </a:path>
              </a:pathLst>
            </a:custGeom>
            <a:solidFill>
              <a:srgbClr val="FEF58B"/>
            </a:solidFill>
          </p:spPr>
          <p:txBody>
            <a:bodyPr wrap="square" lIns="0" tIns="0" rIns="0" bIns="0" rtlCol="0"/>
            <a:lstStyle/>
            <a:p>
              <a:endParaRPr/>
            </a:p>
          </p:txBody>
        </p:sp>
        <p:sp>
          <p:nvSpPr>
            <p:cNvPr id="11873" name="object 11873"/>
            <p:cNvSpPr/>
            <p:nvPr/>
          </p:nvSpPr>
          <p:spPr>
            <a:xfrm>
              <a:off x="6072467" y="8658263"/>
              <a:ext cx="15240" cy="47625"/>
            </a:xfrm>
            <a:custGeom>
              <a:avLst/>
              <a:gdLst/>
              <a:ahLst/>
              <a:cxnLst/>
              <a:rect l="l" t="t" r="r" b="b"/>
              <a:pathLst>
                <a:path w="15239" h="47625">
                  <a:moveTo>
                    <a:pt x="15011" y="47459"/>
                  </a:moveTo>
                  <a:lnTo>
                    <a:pt x="11358" y="35711"/>
                  </a:lnTo>
                  <a:lnTo>
                    <a:pt x="7648" y="23844"/>
                  </a:lnTo>
                  <a:lnTo>
                    <a:pt x="3867" y="11919"/>
                  </a:lnTo>
                  <a:lnTo>
                    <a:pt x="0" y="0"/>
                  </a:lnTo>
                </a:path>
              </a:pathLst>
            </a:custGeom>
            <a:ln w="25400">
              <a:solidFill>
                <a:srgbClr val="FEF589"/>
              </a:solidFill>
            </a:ln>
          </p:spPr>
          <p:txBody>
            <a:bodyPr wrap="square" lIns="0" tIns="0" rIns="0" bIns="0" rtlCol="0"/>
            <a:lstStyle/>
            <a:p>
              <a:endParaRPr/>
            </a:p>
          </p:txBody>
        </p:sp>
        <p:sp>
          <p:nvSpPr>
            <p:cNvPr id="11874" name="object 11874"/>
            <p:cNvSpPr/>
            <p:nvPr/>
          </p:nvSpPr>
          <p:spPr>
            <a:xfrm>
              <a:off x="6072467" y="8658047"/>
              <a:ext cx="3175" cy="635"/>
            </a:xfrm>
            <a:custGeom>
              <a:avLst/>
              <a:gdLst/>
              <a:ahLst/>
              <a:cxnLst/>
              <a:rect l="l" t="t" r="r" b="b"/>
              <a:pathLst>
                <a:path w="3175" h="634">
                  <a:moveTo>
                    <a:pt x="0" y="215"/>
                  </a:moveTo>
                  <a:lnTo>
                    <a:pt x="3124" y="0"/>
                  </a:lnTo>
                </a:path>
              </a:pathLst>
            </a:custGeom>
            <a:ln w="25400">
              <a:solidFill>
                <a:srgbClr val="FDF9A1"/>
              </a:solidFill>
            </a:ln>
          </p:spPr>
          <p:txBody>
            <a:bodyPr wrap="square" lIns="0" tIns="0" rIns="0" bIns="0" rtlCol="0"/>
            <a:lstStyle/>
            <a:p>
              <a:endParaRPr/>
            </a:p>
          </p:txBody>
        </p:sp>
        <p:sp>
          <p:nvSpPr>
            <p:cNvPr id="11875" name="object 11875"/>
            <p:cNvSpPr/>
            <p:nvPr/>
          </p:nvSpPr>
          <p:spPr>
            <a:xfrm>
              <a:off x="6075591" y="8658047"/>
              <a:ext cx="15875" cy="48260"/>
            </a:xfrm>
            <a:custGeom>
              <a:avLst/>
              <a:gdLst/>
              <a:ahLst/>
              <a:cxnLst/>
              <a:rect l="l" t="t" r="r" b="b"/>
              <a:pathLst>
                <a:path w="15875" h="48259">
                  <a:moveTo>
                    <a:pt x="0" y="0"/>
                  </a:moveTo>
                  <a:lnTo>
                    <a:pt x="4062" y="11980"/>
                  </a:lnTo>
                  <a:lnTo>
                    <a:pt x="8020" y="23966"/>
                  </a:lnTo>
                  <a:lnTo>
                    <a:pt x="11872" y="35888"/>
                  </a:lnTo>
                  <a:lnTo>
                    <a:pt x="15621" y="47675"/>
                  </a:lnTo>
                </a:path>
              </a:pathLst>
            </a:custGeom>
            <a:ln w="25400">
              <a:solidFill>
                <a:srgbClr val="FEF58B"/>
              </a:solidFill>
            </a:ln>
          </p:spPr>
          <p:txBody>
            <a:bodyPr wrap="square" lIns="0" tIns="0" rIns="0" bIns="0" rtlCol="0"/>
            <a:lstStyle/>
            <a:p>
              <a:endParaRPr/>
            </a:p>
          </p:txBody>
        </p:sp>
        <p:sp>
          <p:nvSpPr>
            <p:cNvPr id="11876" name="object 11876"/>
            <p:cNvSpPr/>
            <p:nvPr/>
          </p:nvSpPr>
          <p:spPr>
            <a:xfrm>
              <a:off x="6087478" y="8693023"/>
              <a:ext cx="3810" cy="25400"/>
            </a:xfrm>
            <a:custGeom>
              <a:avLst/>
              <a:gdLst/>
              <a:ahLst/>
              <a:cxnLst/>
              <a:rect l="l" t="t" r="r" b="b"/>
              <a:pathLst>
                <a:path w="3810" h="25400">
                  <a:moveTo>
                    <a:pt x="3733" y="0"/>
                  </a:moveTo>
                  <a:lnTo>
                    <a:pt x="0" y="0"/>
                  </a:lnTo>
                  <a:lnTo>
                    <a:pt x="0" y="25399"/>
                  </a:lnTo>
                  <a:lnTo>
                    <a:pt x="3733" y="25399"/>
                  </a:lnTo>
                  <a:lnTo>
                    <a:pt x="3733" y="0"/>
                  </a:lnTo>
                  <a:close/>
                </a:path>
              </a:pathLst>
            </a:custGeom>
            <a:solidFill>
              <a:srgbClr val="FFF275"/>
            </a:solidFill>
          </p:spPr>
          <p:txBody>
            <a:bodyPr wrap="square" lIns="0" tIns="0" rIns="0" bIns="0" rtlCol="0"/>
            <a:lstStyle/>
            <a:p>
              <a:endParaRPr/>
            </a:p>
          </p:txBody>
        </p:sp>
        <p:sp>
          <p:nvSpPr>
            <p:cNvPr id="11877" name="object 11877"/>
            <p:cNvSpPr/>
            <p:nvPr/>
          </p:nvSpPr>
          <p:spPr>
            <a:xfrm>
              <a:off x="6061494" y="8634679"/>
              <a:ext cx="11430" cy="24130"/>
            </a:xfrm>
            <a:custGeom>
              <a:avLst/>
              <a:gdLst/>
              <a:ahLst/>
              <a:cxnLst/>
              <a:rect l="l" t="t" r="r" b="b"/>
              <a:pathLst>
                <a:path w="11429" h="24129">
                  <a:moveTo>
                    <a:pt x="2908" y="0"/>
                  </a:moveTo>
                  <a:lnTo>
                    <a:pt x="0" y="381"/>
                  </a:lnTo>
                  <a:lnTo>
                    <a:pt x="2628" y="8115"/>
                  </a:lnTo>
                  <a:lnTo>
                    <a:pt x="5206" y="15976"/>
                  </a:lnTo>
                  <a:lnTo>
                    <a:pt x="7721" y="23876"/>
                  </a:lnTo>
                  <a:lnTo>
                    <a:pt x="10972" y="23583"/>
                  </a:lnTo>
                  <a:lnTo>
                    <a:pt x="8356" y="15646"/>
                  </a:lnTo>
                  <a:lnTo>
                    <a:pt x="5676" y="7759"/>
                  </a:lnTo>
                  <a:lnTo>
                    <a:pt x="2908" y="0"/>
                  </a:lnTo>
                  <a:close/>
                </a:path>
              </a:pathLst>
            </a:custGeom>
            <a:solidFill>
              <a:srgbClr val="FDF8A3"/>
            </a:solidFill>
          </p:spPr>
          <p:txBody>
            <a:bodyPr wrap="square" lIns="0" tIns="0" rIns="0" bIns="0" rtlCol="0"/>
            <a:lstStyle/>
            <a:p>
              <a:endParaRPr/>
            </a:p>
          </p:txBody>
        </p:sp>
        <p:sp>
          <p:nvSpPr>
            <p:cNvPr id="11878" name="object 11878"/>
            <p:cNvSpPr/>
            <p:nvPr/>
          </p:nvSpPr>
          <p:spPr>
            <a:xfrm>
              <a:off x="6069215" y="8658263"/>
              <a:ext cx="3810" cy="635"/>
            </a:xfrm>
            <a:custGeom>
              <a:avLst/>
              <a:gdLst/>
              <a:ahLst/>
              <a:cxnLst/>
              <a:rect l="l" t="t" r="r" b="b"/>
              <a:pathLst>
                <a:path w="3810" h="634">
                  <a:moveTo>
                    <a:pt x="0" y="292"/>
                  </a:moveTo>
                  <a:lnTo>
                    <a:pt x="3251" y="0"/>
                  </a:lnTo>
                </a:path>
              </a:pathLst>
            </a:custGeom>
            <a:ln w="25400">
              <a:solidFill>
                <a:srgbClr val="FEF79B"/>
              </a:solidFill>
            </a:ln>
          </p:spPr>
          <p:txBody>
            <a:bodyPr wrap="square" lIns="0" tIns="0" rIns="0" bIns="0" rtlCol="0"/>
            <a:lstStyle/>
            <a:p>
              <a:endParaRPr/>
            </a:p>
          </p:txBody>
        </p:sp>
        <p:sp>
          <p:nvSpPr>
            <p:cNvPr id="11879" name="object 11879"/>
            <p:cNvSpPr/>
            <p:nvPr/>
          </p:nvSpPr>
          <p:spPr>
            <a:xfrm>
              <a:off x="6064402" y="8634679"/>
              <a:ext cx="8255" cy="24130"/>
            </a:xfrm>
            <a:custGeom>
              <a:avLst/>
              <a:gdLst/>
              <a:ahLst/>
              <a:cxnLst/>
              <a:rect l="l" t="t" r="r" b="b"/>
              <a:pathLst>
                <a:path w="8254" h="24129">
                  <a:moveTo>
                    <a:pt x="8064" y="23583"/>
                  </a:moveTo>
                  <a:lnTo>
                    <a:pt x="5448" y="15646"/>
                  </a:lnTo>
                  <a:lnTo>
                    <a:pt x="2768" y="7759"/>
                  </a:lnTo>
                  <a:lnTo>
                    <a:pt x="0" y="0"/>
                  </a:lnTo>
                </a:path>
              </a:pathLst>
            </a:custGeom>
            <a:ln w="25400">
              <a:solidFill>
                <a:srgbClr val="FCF9A7"/>
              </a:solidFill>
            </a:ln>
          </p:spPr>
          <p:txBody>
            <a:bodyPr wrap="square" lIns="0" tIns="0" rIns="0" bIns="0" rtlCol="0"/>
            <a:lstStyle/>
            <a:p>
              <a:endParaRPr/>
            </a:p>
          </p:txBody>
        </p:sp>
        <p:sp>
          <p:nvSpPr>
            <p:cNvPr id="11880" name="object 11880"/>
            <p:cNvSpPr/>
            <p:nvPr/>
          </p:nvSpPr>
          <p:spPr>
            <a:xfrm>
              <a:off x="6061494" y="8634679"/>
              <a:ext cx="3175" cy="635"/>
            </a:xfrm>
            <a:custGeom>
              <a:avLst/>
              <a:gdLst/>
              <a:ahLst/>
              <a:cxnLst/>
              <a:rect l="l" t="t" r="r" b="b"/>
              <a:pathLst>
                <a:path w="3175" h="634">
                  <a:moveTo>
                    <a:pt x="2908" y="0"/>
                  </a:moveTo>
                  <a:lnTo>
                    <a:pt x="0" y="381"/>
                  </a:lnTo>
                </a:path>
              </a:pathLst>
            </a:custGeom>
            <a:ln w="25400">
              <a:solidFill>
                <a:srgbClr val="FCF9AB"/>
              </a:solidFill>
            </a:ln>
          </p:spPr>
          <p:txBody>
            <a:bodyPr wrap="square" lIns="0" tIns="0" rIns="0" bIns="0" rtlCol="0"/>
            <a:lstStyle/>
            <a:p>
              <a:endParaRPr/>
            </a:p>
          </p:txBody>
        </p:sp>
        <p:sp>
          <p:nvSpPr>
            <p:cNvPr id="11881" name="object 11881"/>
            <p:cNvSpPr/>
            <p:nvPr/>
          </p:nvSpPr>
          <p:spPr>
            <a:xfrm>
              <a:off x="6061494" y="8635060"/>
              <a:ext cx="8255" cy="23495"/>
            </a:xfrm>
            <a:custGeom>
              <a:avLst/>
              <a:gdLst/>
              <a:ahLst/>
              <a:cxnLst/>
              <a:rect l="l" t="t" r="r" b="b"/>
              <a:pathLst>
                <a:path w="8254" h="23495">
                  <a:moveTo>
                    <a:pt x="0" y="0"/>
                  </a:moveTo>
                  <a:lnTo>
                    <a:pt x="2628" y="7734"/>
                  </a:lnTo>
                  <a:lnTo>
                    <a:pt x="5206" y="15595"/>
                  </a:lnTo>
                  <a:lnTo>
                    <a:pt x="7721" y="23495"/>
                  </a:lnTo>
                </a:path>
              </a:pathLst>
            </a:custGeom>
            <a:ln w="25400">
              <a:solidFill>
                <a:srgbClr val="FEF79F"/>
              </a:solidFill>
            </a:ln>
          </p:spPr>
          <p:txBody>
            <a:bodyPr wrap="square" lIns="0" tIns="0" rIns="0" bIns="0" rtlCol="0"/>
            <a:lstStyle/>
            <a:p>
              <a:endParaRPr/>
            </a:p>
          </p:txBody>
        </p:sp>
        <p:sp>
          <p:nvSpPr>
            <p:cNvPr id="11882" name="object 11882"/>
            <p:cNvSpPr/>
            <p:nvPr/>
          </p:nvSpPr>
          <p:spPr>
            <a:xfrm>
              <a:off x="6053378" y="8611882"/>
              <a:ext cx="11430" cy="23495"/>
            </a:xfrm>
            <a:custGeom>
              <a:avLst/>
              <a:gdLst/>
              <a:ahLst/>
              <a:cxnLst/>
              <a:rect l="l" t="t" r="r" b="b"/>
              <a:pathLst>
                <a:path w="11429" h="23495">
                  <a:moveTo>
                    <a:pt x="2476" y="0"/>
                  </a:moveTo>
                  <a:lnTo>
                    <a:pt x="0" y="355"/>
                  </a:lnTo>
                  <a:lnTo>
                    <a:pt x="2768" y="7797"/>
                  </a:lnTo>
                  <a:lnTo>
                    <a:pt x="5473" y="15430"/>
                  </a:lnTo>
                  <a:lnTo>
                    <a:pt x="8115" y="23177"/>
                  </a:lnTo>
                  <a:lnTo>
                    <a:pt x="11023" y="22796"/>
                  </a:lnTo>
                  <a:lnTo>
                    <a:pt x="8267" y="15036"/>
                  </a:lnTo>
                  <a:lnTo>
                    <a:pt x="5422" y="7404"/>
                  </a:lnTo>
                  <a:lnTo>
                    <a:pt x="2476" y="0"/>
                  </a:lnTo>
                  <a:close/>
                </a:path>
              </a:pathLst>
            </a:custGeom>
            <a:solidFill>
              <a:srgbClr val="FCF9AE"/>
            </a:solidFill>
          </p:spPr>
          <p:txBody>
            <a:bodyPr wrap="square" lIns="0" tIns="0" rIns="0" bIns="0" rtlCol="0"/>
            <a:lstStyle/>
            <a:p>
              <a:endParaRPr/>
            </a:p>
          </p:txBody>
        </p:sp>
        <p:sp>
          <p:nvSpPr>
            <p:cNvPr id="11883" name="object 11883"/>
            <p:cNvSpPr/>
            <p:nvPr/>
          </p:nvSpPr>
          <p:spPr>
            <a:xfrm>
              <a:off x="6061494" y="8634679"/>
              <a:ext cx="3175" cy="635"/>
            </a:xfrm>
            <a:custGeom>
              <a:avLst/>
              <a:gdLst/>
              <a:ahLst/>
              <a:cxnLst/>
              <a:rect l="l" t="t" r="r" b="b"/>
              <a:pathLst>
                <a:path w="3175" h="634">
                  <a:moveTo>
                    <a:pt x="0" y="381"/>
                  </a:moveTo>
                  <a:lnTo>
                    <a:pt x="2908" y="0"/>
                  </a:lnTo>
                </a:path>
              </a:pathLst>
            </a:custGeom>
            <a:ln w="25400">
              <a:solidFill>
                <a:srgbClr val="FCF9AB"/>
              </a:solidFill>
            </a:ln>
          </p:spPr>
          <p:txBody>
            <a:bodyPr wrap="square" lIns="0" tIns="0" rIns="0" bIns="0" rtlCol="0"/>
            <a:lstStyle/>
            <a:p>
              <a:endParaRPr/>
            </a:p>
          </p:txBody>
        </p:sp>
        <p:sp>
          <p:nvSpPr>
            <p:cNvPr id="11884" name="object 11884"/>
            <p:cNvSpPr/>
            <p:nvPr/>
          </p:nvSpPr>
          <p:spPr>
            <a:xfrm>
              <a:off x="6055855" y="8611882"/>
              <a:ext cx="8890" cy="22860"/>
            </a:xfrm>
            <a:custGeom>
              <a:avLst/>
              <a:gdLst/>
              <a:ahLst/>
              <a:cxnLst/>
              <a:rect l="l" t="t" r="r" b="b"/>
              <a:pathLst>
                <a:path w="8889" h="22859">
                  <a:moveTo>
                    <a:pt x="8547" y="22796"/>
                  </a:moveTo>
                  <a:lnTo>
                    <a:pt x="5791" y="15036"/>
                  </a:lnTo>
                  <a:lnTo>
                    <a:pt x="2946" y="7404"/>
                  </a:lnTo>
                  <a:lnTo>
                    <a:pt x="0" y="0"/>
                  </a:lnTo>
                </a:path>
              </a:pathLst>
            </a:custGeom>
            <a:ln w="25400">
              <a:solidFill>
                <a:srgbClr val="FCFAB3"/>
              </a:solidFill>
            </a:ln>
          </p:spPr>
          <p:txBody>
            <a:bodyPr wrap="square" lIns="0" tIns="0" rIns="0" bIns="0" rtlCol="0"/>
            <a:lstStyle/>
            <a:p>
              <a:endParaRPr/>
            </a:p>
          </p:txBody>
        </p:sp>
        <p:sp>
          <p:nvSpPr>
            <p:cNvPr id="11885" name="object 11885"/>
            <p:cNvSpPr/>
            <p:nvPr/>
          </p:nvSpPr>
          <p:spPr>
            <a:xfrm>
              <a:off x="6053378" y="8611882"/>
              <a:ext cx="2540" cy="635"/>
            </a:xfrm>
            <a:custGeom>
              <a:avLst/>
              <a:gdLst/>
              <a:ahLst/>
              <a:cxnLst/>
              <a:rect l="l" t="t" r="r" b="b"/>
              <a:pathLst>
                <a:path w="2539" h="634">
                  <a:moveTo>
                    <a:pt x="2476" y="0"/>
                  </a:moveTo>
                  <a:lnTo>
                    <a:pt x="0" y="355"/>
                  </a:lnTo>
                </a:path>
              </a:pathLst>
            </a:custGeom>
            <a:ln w="25400">
              <a:solidFill>
                <a:srgbClr val="FCFAB2"/>
              </a:solidFill>
            </a:ln>
          </p:spPr>
          <p:txBody>
            <a:bodyPr wrap="square" lIns="0" tIns="0" rIns="0" bIns="0" rtlCol="0"/>
            <a:lstStyle/>
            <a:p>
              <a:endParaRPr/>
            </a:p>
          </p:txBody>
        </p:sp>
        <p:sp>
          <p:nvSpPr>
            <p:cNvPr id="11886" name="object 11886"/>
            <p:cNvSpPr/>
            <p:nvPr/>
          </p:nvSpPr>
          <p:spPr>
            <a:xfrm>
              <a:off x="6053378" y="8612238"/>
              <a:ext cx="8255" cy="22860"/>
            </a:xfrm>
            <a:custGeom>
              <a:avLst/>
              <a:gdLst/>
              <a:ahLst/>
              <a:cxnLst/>
              <a:rect l="l" t="t" r="r" b="b"/>
              <a:pathLst>
                <a:path w="8254" h="22859">
                  <a:moveTo>
                    <a:pt x="0" y="0"/>
                  </a:moveTo>
                  <a:lnTo>
                    <a:pt x="2768" y="7442"/>
                  </a:lnTo>
                  <a:lnTo>
                    <a:pt x="5473" y="15074"/>
                  </a:lnTo>
                  <a:lnTo>
                    <a:pt x="8115" y="22821"/>
                  </a:lnTo>
                </a:path>
              </a:pathLst>
            </a:custGeom>
            <a:ln w="25400">
              <a:solidFill>
                <a:srgbClr val="FDF9A9"/>
              </a:solidFill>
            </a:ln>
          </p:spPr>
          <p:txBody>
            <a:bodyPr wrap="square" lIns="0" tIns="0" rIns="0" bIns="0" rtlCol="0"/>
            <a:lstStyle/>
            <a:p>
              <a:endParaRPr/>
            </a:p>
          </p:txBody>
        </p:sp>
        <p:sp>
          <p:nvSpPr>
            <p:cNvPr id="11887" name="object 11887"/>
            <p:cNvSpPr/>
            <p:nvPr/>
          </p:nvSpPr>
          <p:spPr>
            <a:xfrm>
              <a:off x="6064402" y="8634361"/>
              <a:ext cx="11430" cy="24130"/>
            </a:xfrm>
            <a:custGeom>
              <a:avLst/>
              <a:gdLst/>
              <a:ahLst/>
              <a:cxnLst/>
              <a:rect l="l" t="t" r="r" b="b"/>
              <a:pathLst>
                <a:path w="11429" h="24129">
                  <a:moveTo>
                    <a:pt x="2743" y="0"/>
                  </a:moveTo>
                  <a:lnTo>
                    <a:pt x="0" y="317"/>
                  </a:lnTo>
                  <a:lnTo>
                    <a:pt x="2768" y="8077"/>
                  </a:lnTo>
                  <a:lnTo>
                    <a:pt x="5448" y="15963"/>
                  </a:lnTo>
                  <a:lnTo>
                    <a:pt x="8064" y="23901"/>
                  </a:lnTo>
                  <a:lnTo>
                    <a:pt x="11188" y="23685"/>
                  </a:lnTo>
                  <a:lnTo>
                    <a:pt x="8445" y="15709"/>
                  </a:lnTo>
                  <a:lnTo>
                    <a:pt x="5626" y="7785"/>
                  </a:lnTo>
                  <a:lnTo>
                    <a:pt x="2743" y="0"/>
                  </a:lnTo>
                  <a:close/>
                </a:path>
              </a:pathLst>
            </a:custGeom>
            <a:solidFill>
              <a:srgbClr val="FCFAA9"/>
            </a:solidFill>
          </p:spPr>
          <p:txBody>
            <a:bodyPr wrap="square" lIns="0" tIns="0" rIns="0" bIns="0" rtlCol="0"/>
            <a:lstStyle/>
            <a:p>
              <a:endParaRPr/>
            </a:p>
          </p:txBody>
        </p:sp>
        <p:sp>
          <p:nvSpPr>
            <p:cNvPr id="11888" name="object 11888"/>
            <p:cNvSpPr/>
            <p:nvPr/>
          </p:nvSpPr>
          <p:spPr>
            <a:xfrm>
              <a:off x="6072467" y="8658047"/>
              <a:ext cx="3175" cy="635"/>
            </a:xfrm>
            <a:custGeom>
              <a:avLst/>
              <a:gdLst/>
              <a:ahLst/>
              <a:cxnLst/>
              <a:rect l="l" t="t" r="r" b="b"/>
              <a:pathLst>
                <a:path w="3175" h="634">
                  <a:moveTo>
                    <a:pt x="0" y="215"/>
                  </a:moveTo>
                  <a:lnTo>
                    <a:pt x="3124" y="0"/>
                  </a:lnTo>
                </a:path>
              </a:pathLst>
            </a:custGeom>
            <a:ln w="25400">
              <a:solidFill>
                <a:srgbClr val="FDF9A1"/>
              </a:solidFill>
            </a:ln>
          </p:spPr>
          <p:txBody>
            <a:bodyPr wrap="square" lIns="0" tIns="0" rIns="0" bIns="0" rtlCol="0"/>
            <a:lstStyle/>
            <a:p>
              <a:endParaRPr/>
            </a:p>
          </p:txBody>
        </p:sp>
        <p:sp>
          <p:nvSpPr>
            <p:cNvPr id="11889" name="object 11889"/>
            <p:cNvSpPr/>
            <p:nvPr/>
          </p:nvSpPr>
          <p:spPr>
            <a:xfrm>
              <a:off x="6067145" y="8634361"/>
              <a:ext cx="8890" cy="24130"/>
            </a:xfrm>
            <a:custGeom>
              <a:avLst/>
              <a:gdLst/>
              <a:ahLst/>
              <a:cxnLst/>
              <a:rect l="l" t="t" r="r" b="b"/>
              <a:pathLst>
                <a:path w="8889" h="24129">
                  <a:moveTo>
                    <a:pt x="8445" y="23685"/>
                  </a:moveTo>
                  <a:lnTo>
                    <a:pt x="5702" y="15709"/>
                  </a:lnTo>
                  <a:lnTo>
                    <a:pt x="2882" y="7785"/>
                  </a:lnTo>
                  <a:lnTo>
                    <a:pt x="0" y="0"/>
                  </a:lnTo>
                </a:path>
              </a:pathLst>
            </a:custGeom>
            <a:ln w="25400">
              <a:solidFill>
                <a:srgbClr val="FCFAAB"/>
              </a:solidFill>
            </a:ln>
          </p:spPr>
          <p:txBody>
            <a:bodyPr wrap="square" lIns="0" tIns="0" rIns="0" bIns="0" rtlCol="0"/>
            <a:lstStyle/>
            <a:p>
              <a:endParaRPr/>
            </a:p>
          </p:txBody>
        </p:sp>
        <p:sp>
          <p:nvSpPr>
            <p:cNvPr id="11890" name="object 11890"/>
            <p:cNvSpPr/>
            <p:nvPr/>
          </p:nvSpPr>
          <p:spPr>
            <a:xfrm>
              <a:off x="6064402" y="8634361"/>
              <a:ext cx="3175" cy="635"/>
            </a:xfrm>
            <a:custGeom>
              <a:avLst/>
              <a:gdLst/>
              <a:ahLst/>
              <a:cxnLst/>
              <a:rect l="l" t="t" r="r" b="b"/>
              <a:pathLst>
                <a:path w="3175" h="634">
                  <a:moveTo>
                    <a:pt x="2743" y="0"/>
                  </a:moveTo>
                  <a:lnTo>
                    <a:pt x="0" y="317"/>
                  </a:lnTo>
                </a:path>
              </a:pathLst>
            </a:custGeom>
            <a:ln w="25400">
              <a:solidFill>
                <a:srgbClr val="FCFBB3"/>
              </a:solidFill>
            </a:ln>
          </p:spPr>
          <p:txBody>
            <a:bodyPr wrap="square" lIns="0" tIns="0" rIns="0" bIns="0" rtlCol="0"/>
            <a:lstStyle/>
            <a:p>
              <a:endParaRPr/>
            </a:p>
          </p:txBody>
        </p:sp>
        <p:sp>
          <p:nvSpPr>
            <p:cNvPr id="11891" name="object 11891"/>
            <p:cNvSpPr/>
            <p:nvPr/>
          </p:nvSpPr>
          <p:spPr>
            <a:xfrm>
              <a:off x="6064402" y="8634679"/>
              <a:ext cx="8255" cy="24130"/>
            </a:xfrm>
            <a:custGeom>
              <a:avLst/>
              <a:gdLst/>
              <a:ahLst/>
              <a:cxnLst/>
              <a:rect l="l" t="t" r="r" b="b"/>
              <a:pathLst>
                <a:path w="8254" h="24129">
                  <a:moveTo>
                    <a:pt x="0" y="0"/>
                  </a:moveTo>
                  <a:lnTo>
                    <a:pt x="2768" y="7759"/>
                  </a:lnTo>
                  <a:lnTo>
                    <a:pt x="5448" y="15646"/>
                  </a:lnTo>
                  <a:lnTo>
                    <a:pt x="8064" y="23583"/>
                  </a:lnTo>
                </a:path>
              </a:pathLst>
            </a:custGeom>
            <a:ln w="25400">
              <a:solidFill>
                <a:srgbClr val="FCF9A7"/>
              </a:solidFill>
            </a:ln>
          </p:spPr>
          <p:txBody>
            <a:bodyPr wrap="square" lIns="0" tIns="0" rIns="0" bIns="0" rtlCol="0"/>
            <a:lstStyle/>
            <a:p>
              <a:endParaRPr/>
            </a:p>
          </p:txBody>
        </p:sp>
        <p:sp>
          <p:nvSpPr>
            <p:cNvPr id="11892" name="object 11892"/>
            <p:cNvSpPr/>
            <p:nvPr/>
          </p:nvSpPr>
          <p:spPr>
            <a:xfrm>
              <a:off x="6055855" y="8611539"/>
              <a:ext cx="11430" cy="23495"/>
            </a:xfrm>
            <a:custGeom>
              <a:avLst/>
              <a:gdLst/>
              <a:ahLst/>
              <a:cxnLst/>
              <a:rect l="l" t="t" r="r" b="b"/>
              <a:pathLst>
                <a:path w="11429" h="23495">
                  <a:moveTo>
                    <a:pt x="2425" y="0"/>
                  </a:moveTo>
                  <a:lnTo>
                    <a:pt x="0" y="342"/>
                  </a:lnTo>
                  <a:lnTo>
                    <a:pt x="2946" y="7746"/>
                  </a:lnTo>
                  <a:lnTo>
                    <a:pt x="5791" y="15379"/>
                  </a:lnTo>
                  <a:lnTo>
                    <a:pt x="8547" y="23139"/>
                  </a:lnTo>
                  <a:lnTo>
                    <a:pt x="11290" y="22821"/>
                  </a:lnTo>
                  <a:lnTo>
                    <a:pt x="8407" y="15036"/>
                  </a:lnTo>
                  <a:lnTo>
                    <a:pt x="5448" y="7404"/>
                  </a:lnTo>
                  <a:lnTo>
                    <a:pt x="2425" y="0"/>
                  </a:lnTo>
                  <a:close/>
                </a:path>
              </a:pathLst>
            </a:custGeom>
            <a:solidFill>
              <a:srgbClr val="FCFBB6"/>
            </a:solidFill>
          </p:spPr>
          <p:txBody>
            <a:bodyPr wrap="square" lIns="0" tIns="0" rIns="0" bIns="0" rtlCol="0"/>
            <a:lstStyle/>
            <a:p>
              <a:endParaRPr/>
            </a:p>
          </p:txBody>
        </p:sp>
        <p:sp>
          <p:nvSpPr>
            <p:cNvPr id="11893" name="object 11893"/>
            <p:cNvSpPr/>
            <p:nvPr/>
          </p:nvSpPr>
          <p:spPr>
            <a:xfrm>
              <a:off x="6064402" y="8634361"/>
              <a:ext cx="3175" cy="635"/>
            </a:xfrm>
            <a:custGeom>
              <a:avLst/>
              <a:gdLst/>
              <a:ahLst/>
              <a:cxnLst/>
              <a:rect l="l" t="t" r="r" b="b"/>
              <a:pathLst>
                <a:path w="3175" h="634">
                  <a:moveTo>
                    <a:pt x="0" y="317"/>
                  </a:moveTo>
                  <a:lnTo>
                    <a:pt x="2743" y="0"/>
                  </a:lnTo>
                </a:path>
              </a:pathLst>
            </a:custGeom>
            <a:ln w="25400">
              <a:solidFill>
                <a:srgbClr val="FCFBB3"/>
              </a:solidFill>
            </a:ln>
          </p:spPr>
          <p:txBody>
            <a:bodyPr wrap="square" lIns="0" tIns="0" rIns="0" bIns="0" rtlCol="0"/>
            <a:lstStyle/>
            <a:p>
              <a:endParaRPr/>
            </a:p>
          </p:txBody>
        </p:sp>
        <p:sp>
          <p:nvSpPr>
            <p:cNvPr id="11894" name="object 11894"/>
            <p:cNvSpPr/>
            <p:nvPr/>
          </p:nvSpPr>
          <p:spPr>
            <a:xfrm>
              <a:off x="6058281" y="8611539"/>
              <a:ext cx="8890" cy="22860"/>
            </a:xfrm>
            <a:custGeom>
              <a:avLst/>
              <a:gdLst/>
              <a:ahLst/>
              <a:cxnLst/>
              <a:rect l="l" t="t" r="r" b="b"/>
              <a:pathLst>
                <a:path w="8889" h="22859">
                  <a:moveTo>
                    <a:pt x="8864" y="22821"/>
                  </a:moveTo>
                  <a:lnTo>
                    <a:pt x="5981" y="15036"/>
                  </a:lnTo>
                  <a:lnTo>
                    <a:pt x="3022" y="7404"/>
                  </a:lnTo>
                  <a:lnTo>
                    <a:pt x="0" y="0"/>
                  </a:lnTo>
                </a:path>
              </a:pathLst>
            </a:custGeom>
            <a:ln w="25400">
              <a:solidFill>
                <a:srgbClr val="FCFBB9"/>
              </a:solidFill>
            </a:ln>
          </p:spPr>
          <p:txBody>
            <a:bodyPr wrap="square" lIns="0" tIns="0" rIns="0" bIns="0" rtlCol="0"/>
            <a:lstStyle/>
            <a:p>
              <a:endParaRPr/>
            </a:p>
          </p:txBody>
        </p:sp>
        <p:sp>
          <p:nvSpPr>
            <p:cNvPr id="11895" name="object 11895"/>
            <p:cNvSpPr/>
            <p:nvPr/>
          </p:nvSpPr>
          <p:spPr>
            <a:xfrm>
              <a:off x="6055855" y="8611539"/>
              <a:ext cx="2540" cy="635"/>
            </a:xfrm>
            <a:custGeom>
              <a:avLst/>
              <a:gdLst/>
              <a:ahLst/>
              <a:cxnLst/>
              <a:rect l="l" t="t" r="r" b="b"/>
              <a:pathLst>
                <a:path w="2539" h="634">
                  <a:moveTo>
                    <a:pt x="2425" y="0"/>
                  </a:moveTo>
                  <a:lnTo>
                    <a:pt x="0" y="342"/>
                  </a:lnTo>
                </a:path>
              </a:pathLst>
            </a:custGeom>
            <a:ln w="25400">
              <a:solidFill>
                <a:srgbClr val="FCFBBA"/>
              </a:solidFill>
            </a:ln>
          </p:spPr>
          <p:txBody>
            <a:bodyPr wrap="square" lIns="0" tIns="0" rIns="0" bIns="0" rtlCol="0"/>
            <a:lstStyle/>
            <a:p>
              <a:endParaRPr/>
            </a:p>
          </p:txBody>
        </p:sp>
        <p:sp>
          <p:nvSpPr>
            <p:cNvPr id="11896" name="object 11896"/>
            <p:cNvSpPr/>
            <p:nvPr/>
          </p:nvSpPr>
          <p:spPr>
            <a:xfrm>
              <a:off x="6055855" y="8611882"/>
              <a:ext cx="8890" cy="22860"/>
            </a:xfrm>
            <a:custGeom>
              <a:avLst/>
              <a:gdLst/>
              <a:ahLst/>
              <a:cxnLst/>
              <a:rect l="l" t="t" r="r" b="b"/>
              <a:pathLst>
                <a:path w="8889" h="22859">
                  <a:moveTo>
                    <a:pt x="0" y="0"/>
                  </a:moveTo>
                  <a:lnTo>
                    <a:pt x="2946" y="7404"/>
                  </a:lnTo>
                  <a:lnTo>
                    <a:pt x="5791" y="15036"/>
                  </a:lnTo>
                  <a:lnTo>
                    <a:pt x="8547" y="22796"/>
                  </a:lnTo>
                </a:path>
              </a:pathLst>
            </a:custGeom>
            <a:ln w="25400">
              <a:solidFill>
                <a:srgbClr val="FCFAB3"/>
              </a:solidFill>
            </a:ln>
          </p:spPr>
          <p:txBody>
            <a:bodyPr wrap="square" lIns="0" tIns="0" rIns="0" bIns="0" rtlCol="0"/>
            <a:lstStyle/>
            <a:p>
              <a:endParaRPr/>
            </a:p>
          </p:txBody>
        </p:sp>
        <p:sp>
          <p:nvSpPr>
            <p:cNvPr id="11897" name="object 11897"/>
            <p:cNvSpPr/>
            <p:nvPr/>
          </p:nvSpPr>
          <p:spPr>
            <a:xfrm>
              <a:off x="6082233" y="8677808"/>
              <a:ext cx="19050" cy="27940"/>
            </a:xfrm>
            <a:custGeom>
              <a:avLst/>
              <a:gdLst/>
              <a:ahLst/>
              <a:cxnLst/>
              <a:rect l="l" t="t" r="r" b="b"/>
              <a:pathLst>
                <a:path w="19050" h="27940">
                  <a:moveTo>
                    <a:pt x="0" y="0"/>
                  </a:moveTo>
                  <a:lnTo>
                    <a:pt x="2303" y="7036"/>
                  </a:lnTo>
                  <a:lnTo>
                    <a:pt x="8978" y="27914"/>
                  </a:lnTo>
                  <a:lnTo>
                    <a:pt x="18770" y="27889"/>
                  </a:lnTo>
                  <a:lnTo>
                    <a:pt x="2476" y="50"/>
                  </a:lnTo>
                  <a:lnTo>
                    <a:pt x="0" y="0"/>
                  </a:lnTo>
                  <a:close/>
                </a:path>
              </a:pathLst>
            </a:custGeom>
            <a:solidFill>
              <a:srgbClr val="FEF480"/>
            </a:solidFill>
          </p:spPr>
          <p:txBody>
            <a:bodyPr wrap="square" lIns="0" tIns="0" rIns="0" bIns="0" rtlCol="0"/>
            <a:lstStyle/>
            <a:p>
              <a:endParaRPr/>
            </a:p>
          </p:txBody>
        </p:sp>
        <p:sp>
          <p:nvSpPr>
            <p:cNvPr id="11898" name="object 11898"/>
            <p:cNvSpPr/>
            <p:nvPr/>
          </p:nvSpPr>
          <p:spPr>
            <a:xfrm>
              <a:off x="6082233" y="8677808"/>
              <a:ext cx="9525" cy="27940"/>
            </a:xfrm>
            <a:custGeom>
              <a:avLst/>
              <a:gdLst/>
              <a:ahLst/>
              <a:cxnLst/>
              <a:rect l="l" t="t" r="r" b="b"/>
              <a:pathLst>
                <a:path w="9525" h="27940">
                  <a:moveTo>
                    <a:pt x="8978" y="27914"/>
                  </a:moveTo>
                  <a:lnTo>
                    <a:pt x="6790" y="21006"/>
                  </a:lnTo>
                  <a:lnTo>
                    <a:pt x="4565" y="14043"/>
                  </a:lnTo>
                  <a:lnTo>
                    <a:pt x="2303" y="7036"/>
                  </a:lnTo>
                  <a:lnTo>
                    <a:pt x="0" y="0"/>
                  </a:lnTo>
                </a:path>
              </a:pathLst>
            </a:custGeom>
            <a:ln w="25400">
              <a:solidFill>
                <a:srgbClr val="FEF482"/>
              </a:solidFill>
            </a:ln>
          </p:spPr>
          <p:txBody>
            <a:bodyPr wrap="square" lIns="0" tIns="0" rIns="0" bIns="0" rtlCol="0"/>
            <a:lstStyle/>
            <a:p>
              <a:endParaRPr/>
            </a:p>
          </p:txBody>
        </p:sp>
        <p:sp>
          <p:nvSpPr>
            <p:cNvPr id="11899" name="object 11899"/>
            <p:cNvSpPr/>
            <p:nvPr/>
          </p:nvSpPr>
          <p:spPr>
            <a:xfrm>
              <a:off x="6082233" y="8677808"/>
              <a:ext cx="8255" cy="635"/>
            </a:xfrm>
            <a:custGeom>
              <a:avLst/>
              <a:gdLst/>
              <a:ahLst/>
              <a:cxnLst/>
              <a:rect l="l" t="t" r="r" b="b"/>
              <a:pathLst>
                <a:path w="8254" h="634">
                  <a:moveTo>
                    <a:pt x="0" y="0"/>
                  </a:moveTo>
                  <a:lnTo>
                    <a:pt x="7632" y="393"/>
                  </a:lnTo>
                </a:path>
              </a:pathLst>
            </a:custGeom>
            <a:ln w="25400">
              <a:solidFill>
                <a:srgbClr val="FEF78D"/>
              </a:solidFill>
            </a:ln>
          </p:spPr>
          <p:txBody>
            <a:bodyPr wrap="square" lIns="0" tIns="0" rIns="0" bIns="0" rtlCol="0"/>
            <a:lstStyle/>
            <a:p>
              <a:endParaRPr/>
            </a:p>
          </p:txBody>
        </p:sp>
        <p:sp>
          <p:nvSpPr>
            <p:cNvPr id="11900" name="object 11900"/>
            <p:cNvSpPr/>
            <p:nvPr/>
          </p:nvSpPr>
          <p:spPr>
            <a:xfrm>
              <a:off x="6089866" y="8678202"/>
              <a:ext cx="11430" cy="27940"/>
            </a:xfrm>
            <a:custGeom>
              <a:avLst/>
              <a:gdLst/>
              <a:ahLst/>
              <a:cxnLst/>
              <a:rect l="l" t="t" r="r" b="b"/>
              <a:pathLst>
                <a:path w="11429" h="27940">
                  <a:moveTo>
                    <a:pt x="0" y="0"/>
                  </a:moveTo>
                  <a:lnTo>
                    <a:pt x="3136" y="6960"/>
                  </a:lnTo>
                  <a:lnTo>
                    <a:pt x="6102" y="13871"/>
                  </a:lnTo>
                  <a:lnTo>
                    <a:pt x="8801" y="20720"/>
                  </a:lnTo>
                  <a:lnTo>
                    <a:pt x="11137" y="27495"/>
                  </a:lnTo>
                </a:path>
              </a:pathLst>
            </a:custGeom>
            <a:ln w="25400">
              <a:solidFill>
                <a:srgbClr val="FEF47F"/>
              </a:solidFill>
            </a:ln>
          </p:spPr>
          <p:txBody>
            <a:bodyPr wrap="square" lIns="0" tIns="0" rIns="0" bIns="0" rtlCol="0"/>
            <a:lstStyle/>
            <a:p>
              <a:endParaRPr/>
            </a:p>
          </p:txBody>
        </p:sp>
        <p:sp>
          <p:nvSpPr>
            <p:cNvPr id="11901" name="object 11901"/>
            <p:cNvSpPr/>
            <p:nvPr/>
          </p:nvSpPr>
          <p:spPr>
            <a:xfrm>
              <a:off x="6091212" y="8692997"/>
              <a:ext cx="10160" cy="26034"/>
            </a:xfrm>
            <a:custGeom>
              <a:avLst/>
              <a:gdLst/>
              <a:ahLst/>
              <a:cxnLst/>
              <a:rect l="l" t="t" r="r" b="b"/>
              <a:pathLst>
                <a:path w="10160" h="26034">
                  <a:moveTo>
                    <a:pt x="9791" y="0"/>
                  </a:moveTo>
                  <a:lnTo>
                    <a:pt x="0" y="0"/>
                  </a:lnTo>
                  <a:lnTo>
                    <a:pt x="0" y="25425"/>
                  </a:lnTo>
                  <a:lnTo>
                    <a:pt x="9791" y="25425"/>
                  </a:lnTo>
                  <a:lnTo>
                    <a:pt x="9791" y="0"/>
                  </a:lnTo>
                  <a:close/>
                </a:path>
              </a:pathLst>
            </a:custGeom>
            <a:solidFill>
              <a:srgbClr val="FFF273"/>
            </a:solidFill>
          </p:spPr>
          <p:txBody>
            <a:bodyPr wrap="square" lIns="0" tIns="0" rIns="0" bIns="0" rtlCol="0"/>
            <a:lstStyle/>
            <a:p>
              <a:endParaRPr/>
            </a:p>
          </p:txBody>
        </p:sp>
        <p:sp>
          <p:nvSpPr>
            <p:cNvPr id="11902" name="object 11902"/>
            <p:cNvSpPr/>
            <p:nvPr/>
          </p:nvSpPr>
          <p:spPr>
            <a:xfrm>
              <a:off x="6089866" y="8678202"/>
              <a:ext cx="20955" cy="27940"/>
            </a:xfrm>
            <a:custGeom>
              <a:avLst/>
              <a:gdLst/>
              <a:ahLst/>
              <a:cxnLst/>
              <a:rect l="l" t="t" r="r" b="b"/>
              <a:pathLst>
                <a:path w="20954" h="27940">
                  <a:moveTo>
                    <a:pt x="0" y="0"/>
                  </a:moveTo>
                  <a:lnTo>
                    <a:pt x="3136" y="6960"/>
                  </a:lnTo>
                  <a:lnTo>
                    <a:pt x="6102" y="13871"/>
                  </a:lnTo>
                  <a:lnTo>
                    <a:pt x="8801" y="20720"/>
                  </a:lnTo>
                  <a:lnTo>
                    <a:pt x="11137" y="27495"/>
                  </a:lnTo>
                  <a:lnTo>
                    <a:pt x="20637" y="27432"/>
                  </a:lnTo>
                  <a:lnTo>
                    <a:pt x="2603" y="190"/>
                  </a:lnTo>
                  <a:lnTo>
                    <a:pt x="0" y="0"/>
                  </a:lnTo>
                  <a:close/>
                </a:path>
              </a:pathLst>
            </a:custGeom>
            <a:solidFill>
              <a:srgbClr val="FEF27A"/>
            </a:solidFill>
          </p:spPr>
          <p:txBody>
            <a:bodyPr wrap="square" lIns="0" tIns="0" rIns="0" bIns="0" rtlCol="0"/>
            <a:lstStyle/>
            <a:p>
              <a:endParaRPr/>
            </a:p>
          </p:txBody>
        </p:sp>
        <p:sp>
          <p:nvSpPr>
            <p:cNvPr id="11903" name="object 11903"/>
            <p:cNvSpPr/>
            <p:nvPr/>
          </p:nvSpPr>
          <p:spPr>
            <a:xfrm>
              <a:off x="6089866" y="8678202"/>
              <a:ext cx="11430" cy="27940"/>
            </a:xfrm>
            <a:custGeom>
              <a:avLst/>
              <a:gdLst/>
              <a:ahLst/>
              <a:cxnLst/>
              <a:rect l="l" t="t" r="r" b="b"/>
              <a:pathLst>
                <a:path w="11429" h="27940">
                  <a:moveTo>
                    <a:pt x="11137" y="27495"/>
                  </a:moveTo>
                  <a:lnTo>
                    <a:pt x="8801" y="20720"/>
                  </a:lnTo>
                  <a:lnTo>
                    <a:pt x="6102" y="13871"/>
                  </a:lnTo>
                  <a:lnTo>
                    <a:pt x="3136" y="6960"/>
                  </a:lnTo>
                  <a:lnTo>
                    <a:pt x="0" y="0"/>
                  </a:lnTo>
                </a:path>
              </a:pathLst>
            </a:custGeom>
            <a:ln w="25400">
              <a:solidFill>
                <a:srgbClr val="FEF47F"/>
              </a:solidFill>
            </a:ln>
          </p:spPr>
          <p:txBody>
            <a:bodyPr wrap="square" lIns="0" tIns="0" rIns="0" bIns="0" rtlCol="0"/>
            <a:lstStyle/>
            <a:p>
              <a:endParaRPr/>
            </a:p>
          </p:txBody>
        </p:sp>
        <p:sp>
          <p:nvSpPr>
            <p:cNvPr id="11904" name="object 11904"/>
            <p:cNvSpPr/>
            <p:nvPr/>
          </p:nvSpPr>
          <p:spPr>
            <a:xfrm>
              <a:off x="6089866" y="8678202"/>
              <a:ext cx="8255" cy="1270"/>
            </a:xfrm>
            <a:custGeom>
              <a:avLst/>
              <a:gdLst/>
              <a:ahLst/>
              <a:cxnLst/>
              <a:rect l="l" t="t" r="r" b="b"/>
              <a:pathLst>
                <a:path w="8254" h="1270">
                  <a:moveTo>
                    <a:pt x="0" y="0"/>
                  </a:moveTo>
                  <a:lnTo>
                    <a:pt x="7924" y="762"/>
                  </a:lnTo>
                </a:path>
              </a:pathLst>
            </a:custGeom>
            <a:ln w="25400">
              <a:solidFill>
                <a:srgbClr val="FEF487"/>
              </a:solidFill>
            </a:ln>
          </p:spPr>
          <p:txBody>
            <a:bodyPr wrap="square" lIns="0" tIns="0" rIns="0" bIns="0" rtlCol="0"/>
            <a:lstStyle/>
            <a:p>
              <a:endParaRPr/>
            </a:p>
          </p:txBody>
        </p:sp>
        <p:sp>
          <p:nvSpPr>
            <p:cNvPr id="11905" name="object 11905"/>
            <p:cNvSpPr/>
            <p:nvPr/>
          </p:nvSpPr>
          <p:spPr>
            <a:xfrm>
              <a:off x="6097790" y="8678964"/>
              <a:ext cx="13335" cy="26670"/>
            </a:xfrm>
            <a:custGeom>
              <a:avLst/>
              <a:gdLst/>
              <a:ahLst/>
              <a:cxnLst/>
              <a:rect l="l" t="t" r="r" b="b"/>
              <a:pathLst>
                <a:path w="13335" h="26670">
                  <a:moveTo>
                    <a:pt x="0" y="0"/>
                  </a:moveTo>
                  <a:lnTo>
                    <a:pt x="3820" y="6869"/>
                  </a:lnTo>
                  <a:lnTo>
                    <a:pt x="7313" y="13606"/>
                  </a:lnTo>
                  <a:lnTo>
                    <a:pt x="10328" y="20207"/>
                  </a:lnTo>
                  <a:lnTo>
                    <a:pt x="12712" y="26669"/>
                  </a:lnTo>
                </a:path>
              </a:pathLst>
            </a:custGeom>
            <a:ln w="25400">
              <a:solidFill>
                <a:srgbClr val="FEF075"/>
              </a:solidFill>
            </a:ln>
          </p:spPr>
          <p:txBody>
            <a:bodyPr wrap="square" lIns="0" tIns="0" rIns="0" bIns="0" rtlCol="0"/>
            <a:lstStyle/>
            <a:p>
              <a:endParaRPr/>
            </a:p>
          </p:txBody>
        </p:sp>
        <p:sp>
          <p:nvSpPr>
            <p:cNvPr id="11906" name="object 11906"/>
            <p:cNvSpPr/>
            <p:nvPr/>
          </p:nvSpPr>
          <p:spPr>
            <a:xfrm>
              <a:off x="6101003" y="8692934"/>
              <a:ext cx="9525" cy="26034"/>
            </a:xfrm>
            <a:custGeom>
              <a:avLst/>
              <a:gdLst/>
              <a:ahLst/>
              <a:cxnLst/>
              <a:rect l="l" t="t" r="r" b="b"/>
              <a:pathLst>
                <a:path w="9525" h="26034">
                  <a:moveTo>
                    <a:pt x="9499" y="0"/>
                  </a:moveTo>
                  <a:lnTo>
                    <a:pt x="0" y="0"/>
                  </a:lnTo>
                  <a:lnTo>
                    <a:pt x="0" y="25463"/>
                  </a:lnTo>
                  <a:lnTo>
                    <a:pt x="9499" y="25463"/>
                  </a:lnTo>
                  <a:lnTo>
                    <a:pt x="9499" y="0"/>
                  </a:lnTo>
                  <a:close/>
                </a:path>
              </a:pathLst>
            </a:custGeom>
            <a:solidFill>
              <a:srgbClr val="FFF06C"/>
            </a:solidFill>
          </p:spPr>
          <p:txBody>
            <a:bodyPr wrap="square" lIns="0" tIns="0" rIns="0" bIns="0" rtlCol="0"/>
            <a:lstStyle/>
            <a:p>
              <a:endParaRPr/>
            </a:p>
          </p:txBody>
        </p:sp>
        <p:sp>
          <p:nvSpPr>
            <p:cNvPr id="11907" name="object 11907"/>
            <p:cNvSpPr/>
            <p:nvPr/>
          </p:nvSpPr>
          <p:spPr>
            <a:xfrm>
              <a:off x="6105105" y="8692565"/>
              <a:ext cx="23495" cy="13335"/>
            </a:xfrm>
            <a:custGeom>
              <a:avLst/>
              <a:gdLst/>
              <a:ahLst/>
              <a:cxnLst/>
              <a:rect l="l" t="t" r="r" b="b"/>
              <a:pathLst>
                <a:path w="23495" h="13334">
                  <a:moveTo>
                    <a:pt x="0" y="0"/>
                  </a:moveTo>
                  <a:lnTo>
                    <a:pt x="2184" y="4445"/>
                  </a:lnTo>
                  <a:lnTo>
                    <a:pt x="4051" y="8801"/>
                  </a:lnTo>
                  <a:lnTo>
                    <a:pt x="5397" y="13068"/>
                  </a:lnTo>
                  <a:lnTo>
                    <a:pt x="17640" y="12941"/>
                  </a:lnTo>
                  <a:lnTo>
                    <a:pt x="23431" y="12839"/>
                  </a:lnTo>
                  <a:lnTo>
                    <a:pt x="22301" y="9283"/>
                  </a:lnTo>
                  <a:lnTo>
                    <a:pt x="20345" y="5473"/>
                  </a:lnTo>
                  <a:lnTo>
                    <a:pt x="17818" y="1435"/>
                  </a:lnTo>
                  <a:lnTo>
                    <a:pt x="6057" y="406"/>
                  </a:lnTo>
                  <a:lnTo>
                    <a:pt x="0" y="0"/>
                  </a:lnTo>
                  <a:close/>
                </a:path>
              </a:pathLst>
            </a:custGeom>
            <a:solidFill>
              <a:srgbClr val="FFEB5F"/>
            </a:solidFill>
          </p:spPr>
          <p:txBody>
            <a:bodyPr wrap="square" lIns="0" tIns="0" rIns="0" bIns="0" rtlCol="0"/>
            <a:lstStyle/>
            <a:p>
              <a:endParaRPr/>
            </a:p>
          </p:txBody>
        </p:sp>
        <p:sp>
          <p:nvSpPr>
            <p:cNvPr id="11908" name="object 11908"/>
            <p:cNvSpPr/>
            <p:nvPr/>
          </p:nvSpPr>
          <p:spPr>
            <a:xfrm>
              <a:off x="6110503" y="8705405"/>
              <a:ext cx="18415" cy="635"/>
            </a:xfrm>
            <a:custGeom>
              <a:avLst/>
              <a:gdLst/>
              <a:ahLst/>
              <a:cxnLst/>
              <a:rect l="l" t="t" r="r" b="b"/>
              <a:pathLst>
                <a:path w="18414" h="634">
                  <a:moveTo>
                    <a:pt x="0" y="228"/>
                  </a:moveTo>
                  <a:lnTo>
                    <a:pt x="6223" y="177"/>
                  </a:lnTo>
                  <a:lnTo>
                    <a:pt x="12242" y="101"/>
                  </a:lnTo>
                  <a:lnTo>
                    <a:pt x="18034" y="0"/>
                  </a:lnTo>
                </a:path>
              </a:pathLst>
            </a:custGeom>
            <a:ln w="25400">
              <a:solidFill>
                <a:srgbClr val="FFE959"/>
              </a:solidFill>
            </a:ln>
          </p:spPr>
          <p:txBody>
            <a:bodyPr wrap="square" lIns="0" tIns="0" rIns="0" bIns="0" rtlCol="0"/>
            <a:lstStyle/>
            <a:p>
              <a:endParaRPr/>
            </a:p>
          </p:txBody>
        </p:sp>
        <p:sp>
          <p:nvSpPr>
            <p:cNvPr id="11909" name="object 11909"/>
            <p:cNvSpPr/>
            <p:nvPr/>
          </p:nvSpPr>
          <p:spPr>
            <a:xfrm>
              <a:off x="6122924" y="8694001"/>
              <a:ext cx="5715" cy="11430"/>
            </a:xfrm>
            <a:custGeom>
              <a:avLst/>
              <a:gdLst/>
              <a:ahLst/>
              <a:cxnLst/>
              <a:rect l="l" t="t" r="r" b="b"/>
              <a:pathLst>
                <a:path w="5714" h="11429">
                  <a:moveTo>
                    <a:pt x="5613" y="11404"/>
                  </a:moveTo>
                  <a:lnTo>
                    <a:pt x="0" y="0"/>
                  </a:lnTo>
                </a:path>
              </a:pathLst>
            </a:custGeom>
            <a:ln w="25399">
              <a:solidFill>
                <a:srgbClr val="FFE650"/>
              </a:solidFill>
            </a:ln>
          </p:spPr>
          <p:txBody>
            <a:bodyPr wrap="square" lIns="0" tIns="0" rIns="0" bIns="0" rtlCol="0"/>
            <a:lstStyle/>
            <a:p>
              <a:endParaRPr/>
            </a:p>
          </p:txBody>
        </p:sp>
        <p:sp>
          <p:nvSpPr>
            <p:cNvPr id="11910" name="object 11910"/>
            <p:cNvSpPr/>
            <p:nvPr/>
          </p:nvSpPr>
          <p:spPr>
            <a:xfrm>
              <a:off x="6105105" y="8692565"/>
              <a:ext cx="18415" cy="1905"/>
            </a:xfrm>
            <a:custGeom>
              <a:avLst/>
              <a:gdLst/>
              <a:ahLst/>
              <a:cxnLst/>
              <a:rect l="l" t="t" r="r" b="b"/>
              <a:pathLst>
                <a:path w="18414" h="1904">
                  <a:moveTo>
                    <a:pt x="17818" y="1435"/>
                  </a:moveTo>
                  <a:lnTo>
                    <a:pt x="12039" y="927"/>
                  </a:lnTo>
                  <a:lnTo>
                    <a:pt x="6057" y="406"/>
                  </a:lnTo>
                  <a:lnTo>
                    <a:pt x="0" y="0"/>
                  </a:lnTo>
                </a:path>
              </a:pathLst>
            </a:custGeom>
            <a:ln w="25400">
              <a:solidFill>
                <a:srgbClr val="FFED65"/>
              </a:solidFill>
            </a:ln>
          </p:spPr>
          <p:txBody>
            <a:bodyPr wrap="square" lIns="0" tIns="0" rIns="0" bIns="0" rtlCol="0"/>
            <a:lstStyle/>
            <a:p>
              <a:endParaRPr/>
            </a:p>
          </p:txBody>
        </p:sp>
        <p:sp>
          <p:nvSpPr>
            <p:cNvPr id="11911" name="object 11911"/>
            <p:cNvSpPr/>
            <p:nvPr/>
          </p:nvSpPr>
          <p:spPr>
            <a:xfrm>
              <a:off x="6105105" y="8692565"/>
              <a:ext cx="5715" cy="13335"/>
            </a:xfrm>
            <a:custGeom>
              <a:avLst/>
              <a:gdLst/>
              <a:ahLst/>
              <a:cxnLst/>
              <a:rect l="l" t="t" r="r" b="b"/>
              <a:pathLst>
                <a:path w="5714" h="13334">
                  <a:moveTo>
                    <a:pt x="0" y="0"/>
                  </a:moveTo>
                  <a:lnTo>
                    <a:pt x="2184" y="4445"/>
                  </a:lnTo>
                  <a:lnTo>
                    <a:pt x="4051" y="8801"/>
                  </a:lnTo>
                  <a:lnTo>
                    <a:pt x="5397" y="13068"/>
                  </a:lnTo>
                </a:path>
              </a:pathLst>
            </a:custGeom>
            <a:ln w="25400">
              <a:solidFill>
                <a:srgbClr val="FFF06E"/>
              </a:solidFill>
            </a:ln>
          </p:spPr>
          <p:txBody>
            <a:bodyPr wrap="square" lIns="0" tIns="0" rIns="0" bIns="0" rtlCol="0"/>
            <a:lstStyle/>
            <a:p>
              <a:endParaRPr/>
            </a:p>
          </p:txBody>
        </p:sp>
        <p:sp>
          <p:nvSpPr>
            <p:cNvPr id="11912" name="object 11912"/>
            <p:cNvSpPr/>
            <p:nvPr/>
          </p:nvSpPr>
          <p:spPr>
            <a:xfrm>
              <a:off x="6097790" y="8678964"/>
              <a:ext cx="25400" cy="15240"/>
            </a:xfrm>
            <a:custGeom>
              <a:avLst/>
              <a:gdLst/>
              <a:ahLst/>
              <a:cxnLst/>
              <a:rect l="l" t="t" r="r" b="b"/>
              <a:pathLst>
                <a:path w="25400" h="15240">
                  <a:moveTo>
                    <a:pt x="0" y="0"/>
                  </a:moveTo>
                  <a:lnTo>
                    <a:pt x="2628" y="4622"/>
                  </a:lnTo>
                  <a:lnTo>
                    <a:pt x="5130" y="9156"/>
                  </a:lnTo>
                  <a:lnTo>
                    <a:pt x="7315" y="13601"/>
                  </a:lnTo>
                  <a:lnTo>
                    <a:pt x="13373" y="14008"/>
                  </a:lnTo>
                  <a:lnTo>
                    <a:pt x="25133" y="15036"/>
                  </a:lnTo>
                  <a:lnTo>
                    <a:pt x="22580" y="11010"/>
                  </a:lnTo>
                  <a:lnTo>
                    <a:pt x="19456" y="6730"/>
                  </a:lnTo>
                  <a:lnTo>
                    <a:pt x="16014" y="2197"/>
                  </a:lnTo>
                  <a:lnTo>
                    <a:pt x="5333" y="622"/>
                  </a:lnTo>
                  <a:lnTo>
                    <a:pt x="0" y="0"/>
                  </a:lnTo>
                  <a:close/>
                </a:path>
              </a:pathLst>
            </a:custGeom>
            <a:solidFill>
              <a:srgbClr val="FFEE6C"/>
            </a:solidFill>
          </p:spPr>
          <p:txBody>
            <a:bodyPr wrap="square" lIns="0" tIns="0" rIns="0" bIns="0" rtlCol="0"/>
            <a:lstStyle/>
            <a:p>
              <a:endParaRPr/>
            </a:p>
          </p:txBody>
        </p:sp>
        <p:sp>
          <p:nvSpPr>
            <p:cNvPr id="11913" name="object 11913"/>
            <p:cNvSpPr/>
            <p:nvPr/>
          </p:nvSpPr>
          <p:spPr>
            <a:xfrm>
              <a:off x="6105105" y="8692565"/>
              <a:ext cx="18415" cy="1905"/>
            </a:xfrm>
            <a:custGeom>
              <a:avLst/>
              <a:gdLst/>
              <a:ahLst/>
              <a:cxnLst/>
              <a:rect l="l" t="t" r="r" b="b"/>
              <a:pathLst>
                <a:path w="18414" h="1904">
                  <a:moveTo>
                    <a:pt x="0" y="0"/>
                  </a:moveTo>
                  <a:lnTo>
                    <a:pt x="6057" y="406"/>
                  </a:lnTo>
                  <a:lnTo>
                    <a:pt x="12039" y="927"/>
                  </a:lnTo>
                  <a:lnTo>
                    <a:pt x="17818" y="1435"/>
                  </a:lnTo>
                </a:path>
              </a:pathLst>
            </a:custGeom>
            <a:ln w="25400">
              <a:solidFill>
                <a:srgbClr val="FFED65"/>
              </a:solidFill>
            </a:ln>
          </p:spPr>
          <p:txBody>
            <a:bodyPr wrap="square" lIns="0" tIns="0" rIns="0" bIns="0" rtlCol="0"/>
            <a:lstStyle/>
            <a:p>
              <a:endParaRPr/>
            </a:p>
          </p:txBody>
        </p:sp>
        <p:sp>
          <p:nvSpPr>
            <p:cNvPr id="11914" name="object 11914"/>
            <p:cNvSpPr/>
            <p:nvPr/>
          </p:nvSpPr>
          <p:spPr>
            <a:xfrm>
              <a:off x="6113805" y="8681161"/>
              <a:ext cx="9525" cy="13335"/>
            </a:xfrm>
            <a:custGeom>
              <a:avLst/>
              <a:gdLst/>
              <a:ahLst/>
              <a:cxnLst/>
              <a:rect l="l" t="t" r="r" b="b"/>
              <a:pathLst>
                <a:path w="9525" h="13334">
                  <a:moveTo>
                    <a:pt x="9118" y="12839"/>
                  </a:moveTo>
                  <a:lnTo>
                    <a:pt x="6565" y="8813"/>
                  </a:lnTo>
                  <a:lnTo>
                    <a:pt x="3441" y="4533"/>
                  </a:lnTo>
                  <a:lnTo>
                    <a:pt x="0" y="0"/>
                  </a:lnTo>
                </a:path>
              </a:pathLst>
            </a:custGeom>
            <a:ln w="25400">
              <a:solidFill>
                <a:srgbClr val="FFE95E"/>
              </a:solidFill>
            </a:ln>
          </p:spPr>
          <p:txBody>
            <a:bodyPr wrap="square" lIns="0" tIns="0" rIns="0" bIns="0" rtlCol="0"/>
            <a:lstStyle/>
            <a:p>
              <a:endParaRPr/>
            </a:p>
          </p:txBody>
        </p:sp>
        <p:sp>
          <p:nvSpPr>
            <p:cNvPr id="11915" name="object 11915"/>
            <p:cNvSpPr/>
            <p:nvPr/>
          </p:nvSpPr>
          <p:spPr>
            <a:xfrm>
              <a:off x="6097790" y="8678964"/>
              <a:ext cx="16510" cy="2540"/>
            </a:xfrm>
            <a:custGeom>
              <a:avLst/>
              <a:gdLst/>
              <a:ahLst/>
              <a:cxnLst/>
              <a:rect l="l" t="t" r="r" b="b"/>
              <a:pathLst>
                <a:path w="16510" h="2540">
                  <a:moveTo>
                    <a:pt x="16014" y="2197"/>
                  </a:moveTo>
                  <a:lnTo>
                    <a:pt x="10756" y="1422"/>
                  </a:lnTo>
                  <a:lnTo>
                    <a:pt x="5333" y="622"/>
                  </a:lnTo>
                  <a:lnTo>
                    <a:pt x="0" y="0"/>
                  </a:lnTo>
                </a:path>
              </a:pathLst>
            </a:custGeom>
            <a:ln w="25400">
              <a:solidFill>
                <a:srgbClr val="FEEF74"/>
              </a:solidFill>
            </a:ln>
          </p:spPr>
          <p:txBody>
            <a:bodyPr wrap="square" lIns="0" tIns="0" rIns="0" bIns="0" rtlCol="0"/>
            <a:lstStyle/>
            <a:p>
              <a:endParaRPr/>
            </a:p>
          </p:txBody>
        </p:sp>
        <p:sp>
          <p:nvSpPr>
            <p:cNvPr id="11916" name="object 11916"/>
            <p:cNvSpPr/>
            <p:nvPr/>
          </p:nvSpPr>
          <p:spPr>
            <a:xfrm>
              <a:off x="6097790" y="8678964"/>
              <a:ext cx="7620" cy="13970"/>
            </a:xfrm>
            <a:custGeom>
              <a:avLst/>
              <a:gdLst/>
              <a:ahLst/>
              <a:cxnLst/>
              <a:rect l="l" t="t" r="r" b="b"/>
              <a:pathLst>
                <a:path w="7620" h="13970">
                  <a:moveTo>
                    <a:pt x="0" y="0"/>
                  </a:moveTo>
                  <a:lnTo>
                    <a:pt x="2628" y="4622"/>
                  </a:lnTo>
                  <a:lnTo>
                    <a:pt x="5130" y="9156"/>
                  </a:lnTo>
                  <a:lnTo>
                    <a:pt x="7315" y="13601"/>
                  </a:lnTo>
                </a:path>
              </a:pathLst>
            </a:custGeom>
            <a:ln w="25400">
              <a:solidFill>
                <a:srgbClr val="FEF27B"/>
              </a:solidFill>
            </a:ln>
          </p:spPr>
          <p:txBody>
            <a:bodyPr wrap="square" lIns="0" tIns="0" rIns="0" bIns="0" rtlCol="0"/>
            <a:lstStyle/>
            <a:p>
              <a:endParaRPr/>
            </a:p>
          </p:txBody>
        </p:sp>
        <p:sp>
          <p:nvSpPr>
            <p:cNvPr id="11917" name="object 11917"/>
            <p:cNvSpPr/>
            <p:nvPr/>
          </p:nvSpPr>
          <p:spPr>
            <a:xfrm>
              <a:off x="6072670" y="8649665"/>
              <a:ext cx="17780" cy="28575"/>
            </a:xfrm>
            <a:custGeom>
              <a:avLst/>
              <a:gdLst/>
              <a:ahLst/>
              <a:cxnLst/>
              <a:rect l="l" t="t" r="r" b="b"/>
              <a:pathLst>
                <a:path w="17779" h="28575">
                  <a:moveTo>
                    <a:pt x="0" y="0"/>
                  </a:moveTo>
                  <a:lnTo>
                    <a:pt x="4857" y="14043"/>
                  </a:lnTo>
                  <a:lnTo>
                    <a:pt x="9563" y="28143"/>
                  </a:lnTo>
                  <a:lnTo>
                    <a:pt x="12039" y="28193"/>
                  </a:lnTo>
                  <a:lnTo>
                    <a:pt x="14592" y="28333"/>
                  </a:lnTo>
                  <a:lnTo>
                    <a:pt x="17195" y="28536"/>
                  </a:lnTo>
                  <a:lnTo>
                    <a:pt x="10787" y="14465"/>
                  </a:lnTo>
                  <a:lnTo>
                    <a:pt x="7703" y="7384"/>
                  </a:lnTo>
                  <a:lnTo>
                    <a:pt x="4825" y="279"/>
                  </a:lnTo>
                  <a:lnTo>
                    <a:pt x="0" y="0"/>
                  </a:lnTo>
                  <a:close/>
                </a:path>
              </a:pathLst>
            </a:custGeom>
            <a:solidFill>
              <a:srgbClr val="FDF89B"/>
            </a:solidFill>
          </p:spPr>
          <p:txBody>
            <a:bodyPr wrap="square" lIns="0" tIns="0" rIns="0" bIns="0" rtlCol="0"/>
            <a:lstStyle/>
            <a:p>
              <a:endParaRPr/>
            </a:p>
          </p:txBody>
        </p:sp>
        <p:sp>
          <p:nvSpPr>
            <p:cNvPr id="11918" name="object 11918"/>
            <p:cNvSpPr/>
            <p:nvPr/>
          </p:nvSpPr>
          <p:spPr>
            <a:xfrm>
              <a:off x="6072670" y="8649665"/>
              <a:ext cx="10160" cy="28575"/>
            </a:xfrm>
            <a:custGeom>
              <a:avLst/>
              <a:gdLst/>
              <a:ahLst/>
              <a:cxnLst/>
              <a:rect l="l" t="t" r="r" b="b"/>
              <a:pathLst>
                <a:path w="10160" h="28575">
                  <a:moveTo>
                    <a:pt x="9563" y="28143"/>
                  </a:moveTo>
                  <a:lnTo>
                    <a:pt x="7229" y="21091"/>
                  </a:lnTo>
                  <a:lnTo>
                    <a:pt x="4857" y="14043"/>
                  </a:lnTo>
                  <a:lnTo>
                    <a:pt x="2447" y="7008"/>
                  </a:lnTo>
                  <a:lnTo>
                    <a:pt x="0" y="0"/>
                  </a:lnTo>
                </a:path>
              </a:pathLst>
            </a:custGeom>
            <a:ln w="25400">
              <a:solidFill>
                <a:srgbClr val="FDF99D"/>
              </a:solidFill>
            </a:ln>
          </p:spPr>
          <p:txBody>
            <a:bodyPr wrap="square" lIns="0" tIns="0" rIns="0" bIns="0" rtlCol="0"/>
            <a:lstStyle/>
            <a:p>
              <a:endParaRPr/>
            </a:p>
          </p:txBody>
        </p:sp>
        <p:sp>
          <p:nvSpPr>
            <p:cNvPr id="11919" name="object 11919"/>
            <p:cNvSpPr/>
            <p:nvPr/>
          </p:nvSpPr>
          <p:spPr>
            <a:xfrm>
              <a:off x="6072670" y="8649665"/>
              <a:ext cx="5080" cy="635"/>
            </a:xfrm>
            <a:custGeom>
              <a:avLst/>
              <a:gdLst/>
              <a:ahLst/>
              <a:cxnLst/>
              <a:rect l="l" t="t" r="r" b="b"/>
              <a:pathLst>
                <a:path w="5079" h="634">
                  <a:moveTo>
                    <a:pt x="0" y="0"/>
                  </a:moveTo>
                  <a:lnTo>
                    <a:pt x="4825" y="279"/>
                  </a:lnTo>
                </a:path>
              </a:pathLst>
            </a:custGeom>
            <a:ln w="25400">
              <a:solidFill>
                <a:srgbClr val="FCFAA8"/>
              </a:solidFill>
            </a:ln>
          </p:spPr>
          <p:txBody>
            <a:bodyPr wrap="square" lIns="0" tIns="0" rIns="0" bIns="0" rtlCol="0"/>
            <a:lstStyle/>
            <a:p>
              <a:endParaRPr/>
            </a:p>
          </p:txBody>
        </p:sp>
        <p:sp>
          <p:nvSpPr>
            <p:cNvPr id="11920" name="object 11920"/>
            <p:cNvSpPr/>
            <p:nvPr/>
          </p:nvSpPr>
          <p:spPr>
            <a:xfrm>
              <a:off x="6077496" y="8649944"/>
              <a:ext cx="12700" cy="28575"/>
            </a:xfrm>
            <a:custGeom>
              <a:avLst/>
              <a:gdLst/>
              <a:ahLst/>
              <a:cxnLst/>
              <a:rect l="l" t="t" r="r" b="b"/>
              <a:pathLst>
                <a:path w="12700" h="28575">
                  <a:moveTo>
                    <a:pt x="0" y="0"/>
                  </a:moveTo>
                  <a:lnTo>
                    <a:pt x="2877" y="7104"/>
                  </a:lnTo>
                  <a:lnTo>
                    <a:pt x="5961" y="14185"/>
                  </a:lnTo>
                  <a:lnTo>
                    <a:pt x="9156" y="21238"/>
                  </a:lnTo>
                  <a:lnTo>
                    <a:pt x="12369" y="28257"/>
                  </a:lnTo>
                </a:path>
              </a:pathLst>
            </a:custGeom>
            <a:ln w="25400">
              <a:solidFill>
                <a:srgbClr val="FEF799"/>
              </a:solidFill>
            </a:ln>
          </p:spPr>
          <p:txBody>
            <a:bodyPr wrap="square" lIns="0" tIns="0" rIns="0" bIns="0" rtlCol="0"/>
            <a:lstStyle/>
            <a:p>
              <a:endParaRPr/>
            </a:p>
          </p:txBody>
        </p:sp>
        <p:sp>
          <p:nvSpPr>
            <p:cNvPr id="11921" name="object 11921"/>
            <p:cNvSpPr/>
            <p:nvPr/>
          </p:nvSpPr>
          <p:spPr>
            <a:xfrm>
              <a:off x="6082233" y="8677808"/>
              <a:ext cx="8255" cy="635"/>
            </a:xfrm>
            <a:custGeom>
              <a:avLst/>
              <a:gdLst/>
              <a:ahLst/>
              <a:cxnLst/>
              <a:rect l="l" t="t" r="r" b="b"/>
              <a:pathLst>
                <a:path w="8254" h="634">
                  <a:moveTo>
                    <a:pt x="7632" y="393"/>
                  </a:moveTo>
                  <a:lnTo>
                    <a:pt x="0" y="0"/>
                  </a:lnTo>
                </a:path>
              </a:pathLst>
            </a:custGeom>
            <a:ln w="25400">
              <a:solidFill>
                <a:srgbClr val="FEF78D"/>
              </a:solidFill>
            </a:ln>
          </p:spPr>
          <p:txBody>
            <a:bodyPr wrap="square" lIns="0" tIns="0" rIns="0" bIns="0" rtlCol="0"/>
            <a:lstStyle/>
            <a:p>
              <a:endParaRPr/>
            </a:p>
          </p:txBody>
        </p:sp>
        <p:sp>
          <p:nvSpPr>
            <p:cNvPr id="11922" name="object 11922"/>
            <p:cNvSpPr/>
            <p:nvPr/>
          </p:nvSpPr>
          <p:spPr>
            <a:xfrm>
              <a:off x="6077496" y="8649944"/>
              <a:ext cx="20320" cy="29209"/>
            </a:xfrm>
            <a:custGeom>
              <a:avLst/>
              <a:gdLst/>
              <a:ahLst/>
              <a:cxnLst/>
              <a:rect l="l" t="t" r="r" b="b"/>
              <a:pathLst>
                <a:path w="20320" h="29209">
                  <a:moveTo>
                    <a:pt x="0" y="0"/>
                  </a:moveTo>
                  <a:lnTo>
                    <a:pt x="2877" y="7104"/>
                  </a:lnTo>
                  <a:lnTo>
                    <a:pt x="5961" y="14185"/>
                  </a:lnTo>
                  <a:lnTo>
                    <a:pt x="12369" y="28257"/>
                  </a:lnTo>
                  <a:lnTo>
                    <a:pt x="14973" y="28448"/>
                  </a:lnTo>
                  <a:lnTo>
                    <a:pt x="20294" y="29019"/>
                  </a:lnTo>
                  <a:lnTo>
                    <a:pt x="12252" y="14912"/>
                  </a:lnTo>
                  <a:lnTo>
                    <a:pt x="8335" y="7666"/>
                  </a:lnTo>
                  <a:lnTo>
                    <a:pt x="4686" y="292"/>
                  </a:lnTo>
                  <a:lnTo>
                    <a:pt x="0" y="0"/>
                  </a:lnTo>
                  <a:close/>
                </a:path>
              </a:pathLst>
            </a:custGeom>
            <a:solidFill>
              <a:srgbClr val="FEF695"/>
            </a:solidFill>
          </p:spPr>
          <p:txBody>
            <a:bodyPr wrap="square" lIns="0" tIns="0" rIns="0" bIns="0" rtlCol="0"/>
            <a:lstStyle/>
            <a:p>
              <a:endParaRPr/>
            </a:p>
          </p:txBody>
        </p:sp>
        <p:sp>
          <p:nvSpPr>
            <p:cNvPr id="11923" name="object 11923"/>
            <p:cNvSpPr/>
            <p:nvPr/>
          </p:nvSpPr>
          <p:spPr>
            <a:xfrm>
              <a:off x="6077496" y="8649944"/>
              <a:ext cx="12700" cy="28575"/>
            </a:xfrm>
            <a:custGeom>
              <a:avLst/>
              <a:gdLst/>
              <a:ahLst/>
              <a:cxnLst/>
              <a:rect l="l" t="t" r="r" b="b"/>
              <a:pathLst>
                <a:path w="12700" h="28575">
                  <a:moveTo>
                    <a:pt x="12369" y="28257"/>
                  </a:moveTo>
                  <a:lnTo>
                    <a:pt x="9156" y="21238"/>
                  </a:lnTo>
                  <a:lnTo>
                    <a:pt x="5961" y="14185"/>
                  </a:lnTo>
                  <a:lnTo>
                    <a:pt x="2877" y="7104"/>
                  </a:lnTo>
                  <a:lnTo>
                    <a:pt x="0" y="0"/>
                  </a:lnTo>
                </a:path>
              </a:pathLst>
            </a:custGeom>
            <a:ln w="25400">
              <a:solidFill>
                <a:srgbClr val="FEF799"/>
              </a:solidFill>
            </a:ln>
          </p:spPr>
          <p:txBody>
            <a:bodyPr wrap="square" lIns="0" tIns="0" rIns="0" bIns="0" rtlCol="0"/>
            <a:lstStyle/>
            <a:p>
              <a:endParaRPr/>
            </a:p>
          </p:txBody>
        </p:sp>
        <p:sp>
          <p:nvSpPr>
            <p:cNvPr id="11924" name="object 11924"/>
            <p:cNvSpPr/>
            <p:nvPr/>
          </p:nvSpPr>
          <p:spPr>
            <a:xfrm>
              <a:off x="6077496" y="8649944"/>
              <a:ext cx="5080" cy="635"/>
            </a:xfrm>
            <a:custGeom>
              <a:avLst/>
              <a:gdLst/>
              <a:ahLst/>
              <a:cxnLst/>
              <a:rect l="l" t="t" r="r" b="b"/>
              <a:pathLst>
                <a:path w="5079" h="634">
                  <a:moveTo>
                    <a:pt x="0" y="0"/>
                  </a:moveTo>
                  <a:lnTo>
                    <a:pt x="4686" y="292"/>
                  </a:lnTo>
                </a:path>
              </a:pathLst>
            </a:custGeom>
            <a:ln w="25399">
              <a:solidFill>
                <a:srgbClr val="FDF8A3"/>
              </a:solidFill>
            </a:ln>
          </p:spPr>
          <p:txBody>
            <a:bodyPr wrap="square" lIns="0" tIns="0" rIns="0" bIns="0" rtlCol="0"/>
            <a:lstStyle/>
            <a:p>
              <a:endParaRPr/>
            </a:p>
          </p:txBody>
        </p:sp>
        <p:sp>
          <p:nvSpPr>
            <p:cNvPr id="11925" name="object 11925"/>
            <p:cNvSpPr/>
            <p:nvPr/>
          </p:nvSpPr>
          <p:spPr>
            <a:xfrm>
              <a:off x="6082182" y="8650236"/>
              <a:ext cx="15875" cy="29209"/>
            </a:xfrm>
            <a:custGeom>
              <a:avLst/>
              <a:gdLst/>
              <a:ahLst/>
              <a:cxnLst/>
              <a:rect l="l" t="t" r="r" b="b"/>
              <a:pathLst>
                <a:path w="15875" h="29209">
                  <a:moveTo>
                    <a:pt x="0" y="0"/>
                  </a:moveTo>
                  <a:lnTo>
                    <a:pt x="3649" y="7374"/>
                  </a:lnTo>
                  <a:lnTo>
                    <a:pt x="7566" y="14620"/>
                  </a:lnTo>
                  <a:lnTo>
                    <a:pt x="11601" y="21738"/>
                  </a:lnTo>
                  <a:lnTo>
                    <a:pt x="15608" y="28727"/>
                  </a:lnTo>
                </a:path>
              </a:pathLst>
            </a:custGeom>
            <a:ln w="25400">
              <a:solidFill>
                <a:srgbClr val="FEF591"/>
              </a:solidFill>
            </a:ln>
          </p:spPr>
          <p:txBody>
            <a:bodyPr wrap="square" lIns="0" tIns="0" rIns="0" bIns="0" rtlCol="0"/>
            <a:lstStyle/>
            <a:p>
              <a:endParaRPr/>
            </a:p>
          </p:txBody>
        </p:sp>
        <p:sp>
          <p:nvSpPr>
            <p:cNvPr id="11926" name="object 11926"/>
            <p:cNvSpPr/>
            <p:nvPr/>
          </p:nvSpPr>
          <p:spPr>
            <a:xfrm>
              <a:off x="6089866" y="8678202"/>
              <a:ext cx="8255" cy="1270"/>
            </a:xfrm>
            <a:custGeom>
              <a:avLst/>
              <a:gdLst/>
              <a:ahLst/>
              <a:cxnLst/>
              <a:rect l="l" t="t" r="r" b="b"/>
              <a:pathLst>
                <a:path w="8254" h="1270">
                  <a:moveTo>
                    <a:pt x="7924" y="762"/>
                  </a:moveTo>
                  <a:lnTo>
                    <a:pt x="0" y="0"/>
                  </a:lnTo>
                </a:path>
              </a:pathLst>
            </a:custGeom>
            <a:ln w="25400">
              <a:solidFill>
                <a:srgbClr val="FEF487"/>
              </a:solidFill>
            </a:ln>
          </p:spPr>
          <p:txBody>
            <a:bodyPr wrap="square" lIns="0" tIns="0" rIns="0" bIns="0" rtlCol="0"/>
            <a:lstStyle/>
            <a:p>
              <a:endParaRPr/>
            </a:p>
          </p:txBody>
        </p:sp>
        <p:sp>
          <p:nvSpPr>
            <p:cNvPr id="11927" name="object 11927"/>
            <p:cNvSpPr/>
            <p:nvPr/>
          </p:nvSpPr>
          <p:spPr>
            <a:xfrm>
              <a:off x="6082182" y="8650236"/>
              <a:ext cx="31750" cy="31115"/>
            </a:xfrm>
            <a:custGeom>
              <a:avLst/>
              <a:gdLst/>
              <a:ahLst/>
              <a:cxnLst/>
              <a:rect l="l" t="t" r="r" b="b"/>
              <a:pathLst>
                <a:path w="31750" h="31115">
                  <a:moveTo>
                    <a:pt x="0" y="0"/>
                  </a:moveTo>
                  <a:lnTo>
                    <a:pt x="3649" y="7374"/>
                  </a:lnTo>
                  <a:lnTo>
                    <a:pt x="7566" y="14620"/>
                  </a:lnTo>
                  <a:lnTo>
                    <a:pt x="15608" y="28727"/>
                  </a:lnTo>
                  <a:lnTo>
                    <a:pt x="20942" y="29349"/>
                  </a:lnTo>
                  <a:lnTo>
                    <a:pt x="31623" y="30924"/>
                  </a:lnTo>
                  <a:lnTo>
                    <a:pt x="20510" y="16557"/>
                  </a:lnTo>
                  <a:lnTo>
                    <a:pt x="14674" y="8771"/>
                  </a:lnTo>
                  <a:lnTo>
                    <a:pt x="8902" y="571"/>
                  </a:lnTo>
                  <a:lnTo>
                    <a:pt x="0" y="0"/>
                  </a:lnTo>
                  <a:close/>
                </a:path>
              </a:pathLst>
            </a:custGeom>
            <a:solidFill>
              <a:srgbClr val="FEF285"/>
            </a:solidFill>
          </p:spPr>
          <p:txBody>
            <a:bodyPr wrap="square" lIns="0" tIns="0" rIns="0" bIns="0" rtlCol="0"/>
            <a:lstStyle/>
            <a:p>
              <a:endParaRPr/>
            </a:p>
          </p:txBody>
        </p:sp>
        <p:sp>
          <p:nvSpPr>
            <p:cNvPr id="11928" name="object 11928"/>
            <p:cNvSpPr/>
            <p:nvPr/>
          </p:nvSpPr>
          <p:spPr>
            <a:xfrm>
              <a:off x="6082182" y="8650236"/>
              <a:ext cx="15875" cy="29209"/>
            </a:xfrm>
            <a:custGeom>
              <a:avLst/>
              <a:gdLst/>
              <a:ahLst/>
              <a:cxnLst/>
              <a:rect l="l" t="t" r="r" b="b"/>
              <a:pathLst>
                <a:path w="15875" h="29209">
                  <a:moveTo>
                    <a:pt x="15608" y="28727"/>
                  </a:moveTo>
                  <a:lnTo>
                    <a:pt x="11601" y="21738"/>
                  </a:lnTo>
                  <a:lnTo>
                    <a:pt x="7566" y="14620"/>
                  </a:lnTo>
                  <a:lnTo>
                    <a:pt x="3649" y="7374"/>
                  </a:lnTo>
                  <a:lnTo>
                    <a:pt x="0" y="0"/>
                  </a:lnTo>
                </a:path>
              </a:pathLst>
            </a:custGeom>
            <a:ln w="25400">
              <a:solidFill>
                <a:srgbClr val="FEF591"/>
              </a:solidFill>
            </a:ln>
          </p:spPr>
          <p:txBody>
            <a:bodyPr wrap="square" lIns="0" tIns="0" rIns="0" bIns="0" rtlCol="0"/>
            <a:lstStyle/>
            <a:p>
              <a:endParaRPr/>
            </a:p>
          </p:txBody>
        </p:sp>
        <p:sp>
          <p:nvSpPr>
            <p:cNvPr id="11929" name="object 11929"/>
            <p:cNvSpPr/>
            <p:nvPr/>
          </p:nvSpPr>
          <p:spPr>
            <a:xfrm>
              <a:off x="6082182" y="8650236"/>
              <a:ext cx="9525" cy="635"/>
            </a:xfrm>
            <a:custGeom>
              <a:avLst/>
              <a:gdLst/>
              <a:ahLst/>
              <a:cxnLst/>
              <a:rect l="l" t="t" r="r" b="b"/>
              <a:pathLst>
                <a:path w="9525" h="634">
                  <a:moveTo>
                    <a:pt x="0" y="0"/>
                  </a:moveTo>
                  <a:lnTo>
                    <a:pt x="8902" y="571"/>
                  </a:lnTo>
                </a:path>
              </a:pathLst>
            </a:custGeom>
            <a:ln w="25400">
              <a:solidFill>
                <a:srgbClr val="FEF495"/>
              </a:solidFill>
            </a:ln>
          </p:spPr>
          <p:txBody>
            <a:bodyPr wrap="square" lIns="0" tIns="0" rIns="0" bIns="0" rtlCol="0"/>
            <a:lstStyle/>
            <a:p>
              <a:endParaRPr/>
            </a:p>
          </p:txBody>
        </p:sp>
        <p:sp>
          <p:nvSpPr>
            <p:cNvPr id="11930" name="object 11930"/>
            <p:cNvSpPr/>
            <p:nvPr/>
          </p:nvSpPr>
          <p:spPr>
            <a:xfrm>
              <a:off x="6091085" y="8650808"/>
              <a:ext cx="22860" cy="30480"/>
            </a:xfrm>
            <a:custGeom>
              <a:avLst/>
              <a:gdLst/>
              <a:ahLst/>
              <a:cxnLst/>
              <a:rect l="l" t="t" r="r" b="b"/>
              <a:pathLst>
                <a:path w="22860" h="30479">
                  <a:moveTo>
                    <a:pt x="0" y="0"/>
                  </a:moveTo>
                  <a:lnTo>
                    <a:pt x="5771" y="8200"/>
                  </a:lnTo>
                  <a:lnTo>
                    <a:pt x="11607" y="15986"/>
                  </a:lnTo>
                  <a:lnTo>
                    <a:pt x="17320" y="23367"/>
                  </a:lnTo>
                  <a:lnTo>
                    <a:pt x="22720" y="30353"/>
                  </a:lnTo>
                </a:path>
              </a:pathLst>
            </a:custGeom>
            <a:ln w="25400">
              <a:solidFill>
                <a:srgbClr val="FEEF79"/>
              </a:solidFill>
            </a:ln>
          </p:spPr>
          <p:txBody>
            <a:bodyPr wrap="square" lIns="0" tIns="0" rIns="0" bIns="0" rtlCol="0"/>
            <a:lstStyle/>
            <a:p>
              <a:endParaRPr/>
            </a:p>
          </p:txBody>
        </p:sp>
        <p:sp>
          <p:nvSpPr>
            <p:cNvPr id="11931" name="object 11931"/>
            <p:cNvSpPr/>
            <p:nvPr/>
          </p:nvSpPr>
          <p:spPr>
            <a:xfrm>
              <a:off x="6097790" y="8678964"/>
              <a:ext cx="16510" cy="2540"/>
            </a:xfrm>
            <a:custGeom>
              <a:avLst/>
              <a:gdLst/>
              <a:ahLst/>
              <a:cxnLst/>
              <a:rect l="l" t="t" r="r" b="b"/>
              <a:pathLst>
                <a:path w="16510" h="2540">
                  <a:moveTo>
                    <a:pt x="16014" y="2197"/>
                  </a:moveTo>
                  <a:lnTo>
                    <a:pt x="10756" y="1422"/>
                  </a:lnTo>
                  <a:lnTo>
                    <a:pt x="5333" y="622"/>
                  </a:lnTo>
                  <a:lnTo>
                    <a:pt x="0" y="0"/>
                  </a:lnTo>
                </a:path>
              </a:pathLst>
            </a:custGeom>
            <a:ln w="25400">
              <a:solidFill>
                <a:srgbClr val="FEEF74"/>
              </a:solidFill>
            </a:ln>
          </p:spPr>
          <p:txBody>
            <a:bodyPr wrap="square" lIns="0" tIns="0" rIns="0" bIns="0" rtlCol="0"/>
            <a:lstStyle/>
            <a:p>
              <a:endParaRPr/>
            </a:p>
          </p:txBody>
        </p:sp>
        <p:sp>
          <p:nvSpPr>
            <p:cNvPr id="11932" name="object 11932"/>
            <p:cNvSpPr/>
            <p:nvPr/>
          </p:nvSpPr>
          <p:spPr>
            <a:xfrm>
              <a:off x="6122924" y="8694001"/>
              <a:ext cx="22860" cy="11430"/>
            </a:xfrm>
            <a:custGeom>
              <a:avLst/>
              <a:gdLst/>
              <a:ahLst/>
              <a:cxnLst/>
              <a:rect l="l" t="t" r="r" b="b"/>
              <a:pathLst>
                <a:path w="22860" h="11429">
                  <a:moveTo>
                    <a:pt x="0" y="0"/>
                  </a:moveTo>
                  <a:lnTo>
                    <a:pt x="2527" y="4038"/>
                  </a:lnTo>
                  <a:lnTo>
                    <a:pt x="4483" y="7848"/>
                  </a:lnTo>
                  <a:lnTo>
                    <a:pt x="5613" y="11404"/>
                  </a:lnTo>
                  <a:lnTo>
                    <a:pt x="22263" y="11074"/>
                  </a:lnTo>
                  <a:lnTo>
                    <a:pt x="21348" y="8204"/>
                  </a:lnTo>
                  <a:lnTo>
                    <a:pt x="19354" y="4978"/>
                  </a:lnTo>
                  <a:lnTo>
                    <a:pt x="16522" y="1358"/>
                  </a:lnTo>
                  <a:lnTo>
                    <a:pt x="11315" y="1015"/>
                  </a:lnTo>
                  <a:lnTo>
                    <a:pt x="0" y="0"/>
                  </a:lnTo>
                  <a:close/>
                </a:path>
              </a:pathLst>
            </a:custGeom>
            <a:solidFill>
              <a:srgbClr val="FFE241"/>
            </a:solidFill>
          </p:spPr>
          <p:txBody>
            <a:bodyPr wrap="square" lIns="0" tIns="0" rIns="0" bIns="0" rtlCol="0"/>
            <a:lstStyle/>
            <a:p>
              <a:endParaRPr/>
            </a:p>
          </p:txBody>
        </p:sp>
        <p:sp>
          <p:nvSpPr>
            <p:cNvPr id="11933" name="object 11933"/>
            <p:cNvSpPr/>
            <p:nvPr/>
          </p:nvSpPr>
          <p:spPr>
            <a:xfrm>
              <a:off x="6128537" y="8705075"/>
              <a:ext cx="17145" cy="635"/>
            </a:xfrm>
            <a:custGeom>
              <a:avLst/>
              <a:gdLst/>
              <a:ahLst/>
              <a:cxnLst/>
              <a:rect l="l" t="t" r="r" b="b"/>
              <a:pathLst>
                <a:path w="17145" h="634">
                  <a:moveTo>
                    <a:pt x="0" y="330"/>
                  </a:moveTo>
                  <a:lnTo>
                    <a:pt x="5791" y="228"/>
                  </a:lnTo>
                  <a:lnTo>
                    <a:pt x="11341" y="114"/>
                  </a:lnTo>
                  <a:lnTo>
                    <a:pt x="16649" y="0"/>
                  </a:lnTo>
                </a:path>
              </a:pathLst>
            </a:custGeom>
            <a:ln w="25400">
              <a:solidFill>
                <a:srgbClr val="FFE13B"/>
              </a:solidFill>
            </a:ln>
          </p:spPr>
          <p:txBody>
            <a:bodyPr wrap="square" lIns="0" tIns="0" rIns="0" bIns="0" rtlCol="0"/>
            <a:lstStyle/>
            <a:p>
              <a:endParaRPr/>
            </a:p>
          </p:txBody>
        </p:sp>
        <p:sp>
          <p:nvSpPr>
            <p:cNvPr id="11934" name="object 11934"/>
            <p:cNvSpPr/>
            <p:nvPr/>
          </p:nvSpPr>
          <p:spPr>
            <a:xfrm>
              <a:off x="6139446" y="8695359"/>
              <a:ext cx="6350" cy="10160"/>
            </a:xfrm>
            <a:custGeom>
              <a:avLst/>
              <a:gdLst/>
              <a:ahLst/>
              <a:cxnLst/>
              <a:rect l="l" t="t" r="r" b="b"/>
              <a:pathLst>
                <a:path w="6350" h="10159">
                  <a:moveTo>
                    <a:pt x="5740" y="9715"/>
                  </a:moveTo>
                  <a:lnTo>
                    <a:pt x="0" y="0"/>
                  </a:lnTo>
                </a:path>
              </a:pathLst>
            </a:custGeom>
            <a:ln w="25400">
              <a:solidFill>
                <a:srgbClr val="FFDE31"/>
              </a:solidFill>
            </a:ln>
          </p:spPr>
          <p:txBody>
            <a:bodyPr wrap="square" lIns="0" tIns="0" rIns="0" bIns="0" rtlCol="0"/>
            <a:lstStyle/>
            <a:p>
              <a:endParaRPr/>
            </a:p>
          </p:txBody>
        </p:sp>
        <p:sp>
          <p:nvSpPr>
            <p:cNvPr id="11935" name="object 11935"/>
            <p:cNvSpPr/>
            <p:nvPr/>
          </p:nvSpPr>
          <p:spPr>
            <a:xfrm>
              <a:off x="6122924" y="8694001"/>
              <a:ext cx="17145" cy="1905"/>
            </a:xfrm>
            <a:custGeom>
              <a:avLst/>
              <a:gdLst/>
              <a:ahLst/>
              <a:cxnLst/>
              <a:rect l="l" t="t" r="r" b="b"/>
              <a:pathLst>
                <a:path w="17145" h="1904">
                  <a:moveTo>
                    <a:pt x="16522" y="1358"/>
                  </a:moveTo>
                  <a:lnTo>
                    <a:pt x="11315" y="1015"/>
                  </a:lnTo>
                  <a:lnTo>
                    <a:pt x="5753" y="520"/>
                  </a:lnTo>
                  <a:lnTo>
                    <a:pt x="0" y="0"/>
                  </a:lnTo>
                </a:path>
              </a:pathLst>
            </a:custGeom>
            <a:ln w="25400">
              <a:solidFill>
                <a:srgbClr val="FFE447"/>
              </a:solidFill>
            </a:ln>
          </p:spPr>
          <p:txBody>
            <a:bodyPr wrap="square" lIns="0" tIns="0" rIns="0" bIns="0" rtlCol="0"/>
            <a:lstStyle/>
            <a:p>
              <a:endParaRPr/>
            </a:p>
          </p:txBody>
        </p:sp>
        <p:sp>
          <p:nvSpPr>
            <p:cNvPr id="11936" name="object 11936"/>
            <p:cNvSpPr/>
            <p:nvPr/>
          </p:nvSpPr>
          <p:spPr>
            <a:xfrm>
              <a:off x="6122924" y="8694001"/>
              <a:ext cx="5715" cy="11430"/>
            </a:xfrm>
            <a:custGeom>
              <a:avLst/>
              <a:gdLst/>
              <a:ahLst/>
              <a:cxnLst/>
              <a:rect l="l" t="t" r="r" b="b"/>
              <a:pathLst>
                <a:path w="5714" h="11429">
                  <a:moveTo>
                    <a:pt x="0" y="0"/>
                  </a:moveTo>
                  <a:lnTo>
                    <a:pt x="5613" y="11404"/>
                  </a:lnTo>
                </a:path>
              </a:pathLst>
            </a:custGeom>
            <a:ln w="25399">
              <a:solidFill>
                <a:srgbClr val="FFE650"/>
              </a:solidFill>
            </a:ln>
          </p:spPr>
          <p:txBody>
            <a:bodyPr wrap="square" lIns="0" tIns="0" rIns="0" bIns="0" rtlCol="0"/>
            <a:lstStyle/>
            <a:p>
              <a:endParaRPr/>
            </a:p>
          </p:txBody>
        </p:sp>
        <p:sp>
          <p:nvSpPr>
            <p:cNvPr id="11937" name="object 11937"/>
            <p:cNvSpPr/>
            <p:nvPr/>
          </p:nvSpPr>
          <p:spPr>
            <a:xfrm>
              <a:off x="6113805" y="8681161"/>
              <a:ext cx="26034" cy="14604"/>
            </a:xfrm>
            <a:custGeom>
              <a:avLst/>
              <a:gdLst/>
              <a:ahLst/>
              <a:cxnLst/>
              <a:rect l="l" t="t" r="r" b="b"/>
              <a:pathLst>
                <a:path w="26035" h="14604">
                  <a:moveTo>
                    <a:pt x="0" y="0"/>
                  </a:moveTo>
                  <a:lnTo>
                    <a:pt x="3441" y="4533"/>
                  </a:lnTo>
                  <a:lnTo>
                    <a:pt x="6565" y="8813"/>
                  </a:lnTo>
                  <a:lnTo>
                    <a:pt x="9118" y="12839"/>
                  </a:lnTo>
                  <a:lnTo>
                    <a:pt x="20434" y="13855"/>
                  </a:lnTo>
                  <a:lnTo>
                    <a:pt x="25641" y="14198"/>
                  </a:lnTo>
                  <a:lnTo>
                    <a:pt x="22821" y="10579"/>
                  </a:lnTo>
                  <a:lnTo>
                    <a:pt x="19176" y="6578"/>
                  </a:lnTo>
                  <a:lnTo>
                    <a:pt x="14986" y="2146"/>
                  </a:lnTo>
                  <a:lnTo>
                    <a:pt x="10325" y="1562"/>
                  </a:lnTo>
                  <a:lnTo>
                    <a:pt x="0" y="0"/>
                  </a:lnTo>
                  <a:close/>
                </a:path>
              </a:pathLst>
            </a:custGeom>
            <a:solidFill>
              <a:srgbClr val="FFE54F"/>
            </a:solidFill>
          </p:spPr>
          <p:txBody>
            <a:bodyPr wrap="square" lIns="0" tIns="0" rIns="0" bIns="0" rtlCol="0"/>
            <a:lstStyle/>
            <a:p>
              <a:endParaRPr/>
            </a:p>
          </p:txBody>
        </p:sp>
        <p:sp>
          <p:nvSpPr>
            <p:cNvPr id="11938" name="object 11938"/>
            <p:cNvSpPr/>
            <p:nvPr/>
          </p:nvSpPr>
          <p:spPr>
            <a:xfrm>
              <a:off x="6122924" y="8694001"/>
              <a:ext cx="17145" cy="1905"/>
            </a:xfrm>
            <a:custGeom>
              <a:avLst/>
              <a:gdLst/>
              <a:ahLst/>
              <a:cxnLst/>
              <a:rect l="l" t="t" r="r" b="b"/>
              <a:pathLst>
                <a:path w="17145" h="1904">
                  <a:moveTo>
                    <a:pt x="0" y="0"/>
                  </a:moveTo>
                  <a:lnTo>
                    <a:pt x="5753" y="520"/>
                  </a:lnTo>
                  <a:lnTo>
                    <a:pt x="11315" y="1015"/>
                  </a:lnTo>
                  <a:lnTo>
                    <a:pt x="16522" y="1358"/>
                  </a:lnTo>
                </a:path>
              </a:pathLst>
            </a:custGeom>
            <a:ln w="25400">
              <a:solidFill>
                <a:srgbClr val="FFE447"/>
              </a:solidFill>
            </a:ln>
          </p:spPr>
          <p:txBody>
            <a:bodyPr wrap="square" lIns="0" tIns="0" rIns="0" bIns="0" rtlCol="0"/>
            <a:lstStyle/>
            <a:p>
              <a:endParaRPr/>
            </a:p>
          </p:txBody>
        </p:sp>
        <p:sp>
          <p:nvSpPr>
            <p:cNvPr id="11939" name="object 11939"/>
            <p:cNvSpPr/>
            <p:nvPr/>
          </p:nvSpPr>
          <p:spPr>
            <a:xfrm>
              <a:off x="6128791" y="8683307"/>
              <a:ext cx="10795" cy="12065"/>
            </a:xfrm>
            <a:custGeom>
              <a:avLst/>
              <a:gdLst/>
              <a:ahLst/>
              <a:cxnLst/>
              <a:rect l="l" t="t" r="r" b="b"/>
              <a:pathLst>
                <a:path w="10795" h="12065">
                  <a:moveTo>
                    <a:pt x="10655" y="12052"/>
                  </a:moveTo>
                  <a:lnTo>
                    <a:pt x="0" y="0"/>
                  </a:lnTo>
                </a:path>
              </a:pathLst>
            </a:custGeom>
            <a:ln w="25400">
              <a:solidFill>
                <a:srgbClr val="FFE140"/>
              </a:solidFill>
            </a:ln>
          </p:spPr>
          <p:txBody>
            <a:bodyPr wrap="square" lIns="0" tIns="0" rIns="0" bIns="0" rtlCol="0"/>
            <a:lstStyle/>
            <a:p>
              <a:endParaRPr/>
            </a:p>
          </p:txBody>
        </p:sp>
        <p:sp>
          <p:nvSpPr>
            <p:cNvPr id="11940" name="object 11940"/>
            <p:cNvSpPr/>
            <p:nvPr/>
          </p:nvSpPr>
          <p:spPr>
            <a:xfrm>
              <a:off x="6113805" y="8681161"/>
              <a:ext cx="15240" cy="2540"/>
            </a:xfrm>
            <a:custGeom>
              <a:avLst/>
              <a:gdLst/>
              <a:ahLst/>
              <a:cxnLst/>
              <a:rect l="l" t="t" r="r" b="b"/>
              <a:pathLst>
                <a:path w="15239" h="2540">
                  <a:moveTo>
                    <a:pt x="14986" y="2146"/>
                  </a:moveTo>
                  <a:lnTo>
                    <a:pt x="10325" y="1562"/>
                  </a:lnTo>
                  <a:lnTo>
                    <a:pt x="5245" y="787"/>
                  </a:lnTo>
                  <a:lnTo>
                    <a:pt x="0" y="0"/>
                  </a:lnTo>
                </a:path>
              </a:pathLst>
            </a:custGeom>
            <a:ln w="25400">
              <a:solidFill>
                <a:srgbClr val="FFE757"/>
              </a:solidFill>
            </a:ln>
          </p:spPr>
          <p:txBody>
            <a:bodyPr wrap="square" lIns="0" tIns="0" rIns="0" bIns="0" rtlCol="0"/>
            <a:lstStyle/>
            <a:p>
              <a:endParaRPr/>
            </a:p>
          </p:txBody>
        </p:sp>
        <p:sp>
          <p:nvSpPr>
            <p:cNvPr id="11941" name="object 11941"/>
            <p:cNvSpPr/>
            <p:nvPr/>
          </p:nvSpPr>
          <p:spPr>
            <a:xfrm>
              <a:off x="6113805" y="8681161"/>
              <a:ext cx="9525" cy="13335"/>
            </a:xfrm>
            <a:custGeom>
              <a:avLst/>
              <a:gdLst/>
              <a:ahLst/>
              <a:cxnLst/>
              <a:rect l="l" t="t" r="r" b="b"/>
              <a:pathLst>
                <a:path w="9525" h="13334">
                  <a:moveTo>
                    <a:pt x="0" y="0"/>
                  </a:moveTo>
                  <a:lnTo>
                    <a:pt x="3441" y="4533"/>
                  </a:lnTo>
                  <a:lnTo>
                    <a:pt x="6565" y="8813"/>
                  </a:lnTo>
                  <a:lnTo>
                    <a:pt x="9118" y="12839"/>
                  </a:lnTo>
                </a:path>
              </a:pathLst>
            </a:custGeom>
            <a:ln w="25400">
              <a:solidFill>
                <a:srgbClr val="FFE95E"/>
              </a:solidFill>
            </a:ln>
          </p:spPr>
          <p:txBody>
            <a:bodyPr wrap="square" lIns="0" tIns="0" rIns="0" bIns="0" rtlCol="0"/>
            <a:lstStyle/>
            <a:p>
              <a:endParaRPr/>
            </a:p>
          </p:txBody>
        </p:sp>
        <p:sp>
          <p:nvSpPr>
            <p:cNvPr id="11942" name="object 11942"/>
            <p:cNvSpPr/>
            <p:nvPr/>
          </p:nvSpPr>
          <p:spPr>
            <a:xfrm>
              <a:off x="6139446" y="8695359"/>
              <a:ext cx="13970" cy="10160"/>
            </a:xfrm>
            <a:custGeom>
              <a:avLst/>
              <a:gdLst/>
              <a:ahLst/>
              <a:cxnLst/>
              <a:rect l="l" t="t" r="r" b="b"/>
              <a:pathLst>
                <a:path w="13970" h="10159">
                  <a:moveTo>
                    <a:pt x="0" y="0"/>
                  </a:moveTo>
                  <a:lnTo>
                    <a:pt x="2832" y="3619"/>
                  </a:lnTo>
                  <a:lnTo>
                    <a:pt x="4825" y="6845"/>
                  </a:lnTo>
                  <a:lnTo>
                    <a:pt x="5740" y="9715"/>
                  </a:lnTo>
                  <a:lnTo>
                    <a:pt x="13500" y="9512"/>
                  </a:lnTo>
                  <a:lnTo>
                    <a:pt x="12674" y="6870"/>
                  </a:lnTo>
                  <a:lnTo>
                    <a:pt x="10579" y="3848"/>
                  </a:lnTo>
                  <a:lnTo>
                    <a:pt x="7556" y="381"/>
                  </a:lnTo>
                  <a:lnTo>
                    <a:pt x="5130" y="304"/>
                  </a:lnTo>
                  <a:lnTo>
                    <a:pt x="2616" y="177"/>
                  </a:lnTo>
                  <a:lnTo>
                    <a:pt x="0" y="0"/>
                  </a:lnTo>
                  <a:close/>
                </a:path>
              </a:pathLst>
            </a:custGeom>
            <a:solidFill>
              <a:srgbClr val="FFDD2D"/>
            </a:solidFill>
          </p:spPr>
          <p:txBody>
            <a:bodyPr wrap="square" lIns="0" tIns="0" rIns="0" bIns="0" rtlCol="0"/>
            <a:lstStyle/>
            <a:p>
              <a:endParaRPr/>
            </a:p>
          </p:txBody>
        </p:sp>
        <p:sp>
          <p:nvSpPr>
            <p:cNvPr id="11943" name="object 11943"/>
            <p:cNvSpPr/>
            <p:nvPr/>
          </p:nvSpPr>
          <p:spPr>
            <a:xfrm>
              <a:off x="6139446" y="8695359"/>
              <a:ext cx="6350" cy="10160"/>
            </a:xfrm>
            <a:custGeom>
              <a:avLst/>
              <a:gdLst/>
              <a:ahLst/>
              <a:cxnLst/>
              <a:rect l="l" t="t" r="r" b="b"/>
              <a:pathLst>
                <a:path w="6350" h="10159">
                  <a:moveTo>
                    <a:pt x="5740" y="9715"/>
                  </a:moveTo>
                  <a:lnTo>
                    <a:pt x="0" y="0"/>
                  </a:lnTo>
                </a:path>
              </a:pathLst>
            </a:custGeom>
            <a:ln w="25400">
              <a:solidFill>
                <a:srgbClr val="FFDE31"/>
              </a:solidFill>
            </a:ln>
          </p:spPr>
          <p:txBody>
            <a:bodyPr wrap="square" lIns="0" tIns="0" rIns="0" bIns="0" rtlCol="0"/>
            <a:lstStyle/>
            <a:p>
              <a:endParaRPr/>
            </a:p>
          </p:txBody>
        </p:sp>
        <p:sp>
          <p:nvSpPr>
            <p:cNvPr id="11944" name="object 11944"/>
            <p:cNvSpPr/>
            <p:nvPr/>
          </p:nvSpPr>
          <p:spPr>
            <a:xfrm>
              <a:off x="6139446" y="8695359"/>
              <a:ext cx="7620" cy="635"/>
            </a:xfrm>
            <a:custGeom>
              <a:avLst/>
              <a:gdLst/>
              <a:ahLst/>
              <a:cxnLst/>
              <a:rect l="l" t="t" r="r" b="b"/>
              <a:pathLst>
                <a:path w="7620" h="634">
                  <a:moveTo>
                    <a:pt x="0" y="0"/>
                  </a:moveTo>
                  <a:lnTo>
                    <a:pt x="7556" y="381"/>
                  </a:lnTo>
                </a:path>
              </a:pathLst>
            </a:custGeom>
            <a:ln w="25399">
              <a:solidFill>
                <a:srgbClr val="FFDE32"/>
              </a:solidFill>
            </a:ln>
          </p:spPr>
          <p:txBody>
            <a:bodyPr wrap="square" lIns="0" tIns="0" rIns="0" bIns="0" rtlCol="0"/>
            <a:lstStyle/>
            <a:p>
              <a:endParaRPr/>
            </a:p>
          </p:txBody>
        </p:sp>
        <p:sp>
          <p:nvSpPr>
            <p:cNvPr id="11945" name="object 11945"/>
            <p:cNvSpPr/>
            <p:nvPr/>
          </p:nvSpPr>
          <p:spPr>
            <a:xfrm>
              <a:off x="6147003" y="8695740"/>
              <a:ext cx="6350" cy="9525"/>
            </a:xfrm>
            <a:custGeom>
              <a:avLst/>
              <a:gdLst/>
              <a:ahLst/>
              <a:cxnLst/>
              <a:rect l="l" t="t" r="r" b="b"/>
              <a:pathLst>
                <a:path w="6350" h="9525">
                  <a:moveTo>
                    <a:pt x="0" y="0"/>
                  </a:moveTo>
                  <a:lnTo>
                    <a:pt x="5943" y="9131"/>
                  </a:lnTo>
                </a:path>
              </a:pathLst>
            </a:custGeom>
            <a:ln w="25400">
              <a:solidFill>
                <a:srgbClr val="FFDC28"/>
              </a:solidFill>
            </a:ln>
          </p:spPr>
          <p:txBody>
            <a:bodyPr wrap="square" lIns="0" tIns="0" rIns="0" bIns="0" rtlCol="0"/>
            <a:lstStyle/>
            <a:p>
              <a:endParaRPr/>
            </a:p>
          </p:txBody>
        </p:sp>
        <p:sp>
          <p:nvSpPr>
            <p:cNvPr id="11946" name="object 11946"/>
            <p:cNvSpPr/>
            <p:nvPr/>
          </p:nvSpPr>
          <p:spPr>
            <a:xfrm>
              <a:off x="6145187" y="8704872"/>
              <a:ext cx="8255" cy="635"/>
            </a:xfrm>
            <a:custGeom>
              <a:avLst/>
              <a:gdLst/>
              <a:ahLst/>
              <a:cxnLst/>
              <a:rect l="l" t="t" r="r" b="b"/>
              <a:pathLst>
                <a:path w="8254" h="634">
                  <a:moveTo>
                    <a:pt x="7759" y="0"/>
                  </a:moveTo>
                  <a:lnTo>
                    <a:pt x="0" y="203"/>
                  </a:lnTo>
                </a:path>
              </a:pathLst>
            </a:custGeom>
            <a:ln w="25400">
              <a:solidFill>
                <a:srgbClr val="FFDC27"/>
              </a:solidFill>
            </a:ln>
          </p:spPr>
          <p:txBody>
            <a:bodyPr wrap="square" lIns="0" tIns="0" rIns="0" bIns="0" rtlCol="0"/>
            <a:lstStyle/>
            <a:p>
              <a:endParaRPr/>
            </a:p>
          </p:txBody>
        </p:sp>
        <p:sp>
          <p:nvSpPr>
            <p:cNvPr id="11947" name="object 11947"/>
            <p:cNvSpPr/>
            <p:nvPr/>
          </p:nvSpPr>
          <p:spPr>
            <a:xfrm>
              <a:off x="6147003" y="8695740"/>
              <a:ext cx="13335" cy="9525"/>
            </a:xfrm>
            <a:custGeom>
              <a:avLst/>
              <a:gdLst/>
              <a:ahLst/>
              <a:cxnLst/>
              <a:rect l="l" t="t" r="r" b="b"/>
              <a:pathLst>
                <a:path w="13335" h="9525">
                  <a:moveTo>
                    <a:pt x="0" y="0"/>
                  </a:moveTo>
                  <a:lnTo>
                    <a:pt x="3022" y="3467"/>
                  </a:lnTo>
                  <a:lnTo>
                    <a:pt x="5118" y="6489"/>
                  </a:lnTo>
                  <a:lnTo>
                    <a:pt x="5943" y="9131"/>
                  </a:lnTo>
                  <a:lnTo>
                    <a:pt x="13309" y="8902"/>
                  </a:lnTo>
                  <a:lnTo>
                    <a:pt x="12509" y="6362"/>
                  </a:lnTo>
                  <a:lnTo>
                    <a:pt x="10248" y="3429"/>
                  </a:lnTo>
                  <a:lnTo>
                    <a:pt x="6946" y="50"/>
                  </a:lnTo>
                  <a:lnTo>
                    <a:pt x="4737" y="101"/>
                  </a:lnTo>
                  <a:lnTo>
                    <a:pt x="2412" y="76"/>
                  </a:lnTo>
                  <a:lnTo>
                    <a:pt x="0" y="0"/>
                  </a:lnTo>
                  <a:close/>
                </a:path>
              </a:pathLst>
            </a:custGeom>
            <a:solidFill>
              <a:srgbClr val="FFDB26"/>
            </a:solidFill>
          </p:spPr>
          <p:txBody>
            <a:bodyPr wrap="square" lIns="0" tIns="0" rIns="0" bIns="0" rtlCol="0"/>
            <a:lstStyle/>
            <a:p>
              <a:endParaRPr/>
            </a:p>
          </p:txBody>
        </p:sp>
        <p:sp>
          <p:nvSpPr>
            <p:cNvPr id="11948" name="object 11948"/>
            <p:cNvSpPr/>
            <p:nvPr/>
          </p:nvSpPr>
          <p:spPr>
            <a:xfrm>
              <a:off x="6147003" y="8695740"/>
              <a:ext cx="6350" cy="9525"/>
            </a:xfrm>
            <a:custGeom>
              <a:avLst/>
              <a:gdLst/>
              <a:ahLst/>
              <a:cxnLst/>
              <a:rect l="l" t="t" r="r" b="b"/>
              <a:pathLst>
                <a:path w="6350" h="9525">
                  <a:moveTo>
                    <a:pt x="5943" y="9131"/>
                  </a:moveTo>
                  <a:lnTo>
                    <a:pt x="0" y="0"/>
                  </a:lnTo>
                </a:path>
              </a:pathLst>
            </a:custGeom>
            <a:ln w="25400">
              <a:solidFill>
                <a:srgbClr val="FFDC28"/>
              </a:solidFill>
            </a:ln>
          </p:spPr>
          <p:txBody>
            <a:bodyPr wrap="square" lIns="0" tIns="0" rIns="0" bIns="0" rtlCol="0"/>
            <a:lstStyle/>
            <a:p>
              <a:endParaRPr/>
            </a:p>
          </p:txBody>
        </p:sp>
        <p:sp>
          <p:nvSpPr>
            <p:cNvPr id="11949" name="object 11949"/>
            <p:cNvSpPr/>
            <p:nvPr/>
          </p:nvSpPr>
          <p:spPr>
            <a:xfrm>
              <a:off x="6147003" y="8683040"/>
              <a:ext cx="6985" cy="26034"/>
            </a:xfrm>
            <a:custGeom>
              <a:avLst/>
              <a:gdLst/>
              <a:ahLst/>
              <a:cxnLst/>
              <a:rect l="l" t="t" r="r" b="b"/>
              <a:pathLst>
                <a:path w="6985" h="26034">
                  <a:moveTo>
                    <a:pt x="6946" y="0"/>
                  </a:moveTo>
                  <a:lnTo>
                    <a:pt x="0" y="0"/>
                  </a:lnTo>
                  <a:lnTo>
                    <a:pt x="0" y="25450"/>
                  </a:lnTo>
                  <a:lnTo>
                    <a:pt x="6946" y="25450"/>
                  </a:lnTo>
                  <a:lnTo>
                    <a:pt x="6946" y="0"/>
                  </a:lnTo>
                  <a:close/>
                </a:path>
              </a:pathLst>
            </a:custGeom>
            <a:solidFill>
              <a:srgbClr val="FFDC2B"/>
            </a:solidFill>
          </p:spPr>
          <p:txBody>
            <a:bodyPr wrap="square" lIns="0" tIns="0" rIns="0" bIns="0" rtlCol="0"/>
            <a:lstStyle/>
            <a:p>
              <a:endParaRPr/>
            </a:p>
          </p:txBody>
        </p:sp>
        <p:sp>
          <p:nvSpPr>
            <p:cNvPr id="11950" name="object 11950"/>
            <p:cNvSpPr/>
            <p:nvPr/>
          </p:nvSpPr>
          <p:spPr>
            <a:xfrm>
              <a:off x="6153950" y="8695791"/>
              <a:ext cx="6985" cy="8890"/>
            </a:xfrm>
            <a:custGeom>
              <a:avLst/>
              <a:gdLst/>
              <a:ahLst/>
              <a:cxnLst/>
              <a:rect l="l" t="t" r="r" b="b"/>
              <a:pathLst>
                <a:path w="6985" h="8890">
                  <a:moveTo>
                    <a:pt x="0" y="0"/>
                  </a:moveTo>
                  <a:lnTo>
                    <a:pt x="6362" y="8851"/>
                  </a:lnTo>
                </a:path>
              </a:pathLst>
            </a:custGeom>
            <a:ln w="25400">
              <a:solidFill>
                <a:srgbClr val="FFDA24"/>
              </a:solidFill>
            </a:ln>
          </p:spPr>
          <p:txBody>
            <a:bodyPr wrap="square" lIns="0" tIns="0" rIns="0" bIns="0" rtlCol="0"/>
            <a:lstStyle/>
            <a:p>
              <a:endParaRPr/>
            </a:p>
          </p:txBody>
        </p:sp>
        <p:sp>
          <p:nvSpPr>
            <p:cNvPr id="11951" name="object 11951"/>
            <p:cNvSpPr/>
            <p:nvPr/>
          </p:nvSpPr>
          <p:spPr>
            <a:xfrm>
              <a:off x="6152946" y="8704643"/>
              <a:ext cx="7620" cy="635"/>
            </a:xfrm>
            <a:custGeom>
              <a:avLst/>
              <a:gdLst/>
              <a:ahLst/>
              <a:cxnLst/>
              <a:rect l="l" t="t" r="r" b="b"/>
              <a:pathLst>
                <a:path w="7620" h="634">
                  <a:moveTo>
                    <a:pt x="7366" y="0"/>
                  </a:moveTo>
                  <a:lnTo>
                    <a:pt x="0" y="228"/>
                  </a:lnTo>
                </a:path>
              </a:pathLst>
            </a:custGeom>
            <a:ln w="25399">
              <a:solidFill>
                <a:srgbClr val="FFD921"/>
              </a:solidFill>
            </a:ln>
          </p:spPr>
          <p:txBody>
            <a:bodyPr wrap="square" lIns="0" tIns="0" rIns="0" bIns="0" rtlCol="0"/>
            <a:lstStyle/>
            <a:p>
              <a:endParaRPr/>
            </a:p>
          </p:txBody>
        </p:sp>
        <p:sp>
          <p:nvSpPr>
            <p:cNvPr id="11952" name="object 11952"/>
            <p:cNvSpPr/>
            <p:nvPr/>
          </p:nvSpPr>
          <p:spPr>
            <a:xfrm>
              <a:off x="6128791" y="8683307"/>
              <a:ext cx="18415" cy="12700"/>
            </a:xfrm>
            <a:custGeom>
              <a:avLst/>
              <a:gdLst/>
              <a:ahLst/>
              <a:cxnLst/>
              <a:rect l="l" t="t" r="r" b="b"/>
              <a:pathLst>
                <a:path w="18414" h="12700">
                  <a:moveTo>
                    <a:pt x="0" y="0"/>
                  </a:moveTo>
                  <a:lnTo>
                    <a:pt x="4190" y="4432"/>
                  </a:lnTo>
                  <a:lnTo>
                    <a:pt x="7835" y="8432"/>
                  </a:lnTo>
                  <a:lnTo>
                    <a:pt x="10655" y="12052"/>
                  </a:lnTo>
                  <a:lnTo>
                    <a:pt x="13271" y="12230"/>
                  </a:lnTo>
                  <a:lnTo>
                    <a:pt x="15786" y="12357"/>
                  </a:lnTo>
                  <a:lnTo>
                    <a:pt x="18211" y="12433"/>
                  </a:lnTo>
                  <a:lnTo>
                    <a:pt x="15189" y="8978"/>
                  </a:lnTo>
                  <a:lnTo>
                    <a:pt x="11226" y="5079"/>
                  </a:lnTo>
                  <a:lnTo>
                    <a:pt x="6654" y="698"/>
                  </a:lnTo>
                  <a:lnTo>
                    <a:pt x="4559" y="533"/>
                  </a:lnTo>
                  <a:lnTo>
                    <a:pt x="0" y="0"/>
                  </a:lnTo>
                  <a:close/>
                </a:path>
              </a:pathLst>
            </a:custGeom>
            <a:solidFill>
              <a:srgbClr val="FFE03B"/>
            </a:solidFill>
          </p:spPr>
          <p:txBody>
            <a:bodyPr wrap="square" lIns="0" tIns="0" rIns="0" bIns="0" rtlCol="0"/>
            <a:lstStyle/>
            <a:p>
              <a:endParaRPr/>
            </a:p>
          </p:txBody>
        </p:sp>
        <p:sp>
          <p:nvSpPr>
            <p:cNvPr id="11953" name="object 11953"/>
            <p:cNvSpPr/>
            <p:nvPr/>
          </p:nvSpPr>
          <p:spPr>
            <a:xfrm>
              <a:off x="6128791" y="8683307"/>
              <a:ext cx="10795" cy="12065"/>
            </a:xfrm>
            <a:custGeom>
              <a:avLst/>
              <a:gdLst/>
              <a:ahLst/>
              <a:cxnLst/>
              <a:rect l="l" t="t" r="r" b="b"/>
              <a:pathLst>
                <a:path w="10795" h="12065">
                  <a:moveTo>
                    <a:pt x="10655" y="12052"/>
                  </a:moveTo>
                  <a:lnTo>
                    <a:pt x="0" y="0"/>
                  </a:lnTo>
                </a:path>
              </a:pathLst>
            </a:custGeom>
            <a:ln w="25400">
              <a:solidFill>
                <a:srgbClr val="FFE140"/>
              </a:solidFill>
            </a:ln>
          </p:spPr>
          <p:txBody>
            <a:bodyPr wrap="square" lIns="0" tIns="0" rIns="0" bIns="0" rtlCol="0"/>
            <a:lstStyle/>
            <a:p>
              <a:endParaRPr/>
            </a:p>
          </p:txBody>
        </p:sp>
        <p:sp>
          <p:nvSpPr>
            <p:cNvPr id="11954" name="object 11954"/>
            <p:cNvSpPr/>
            <p:nvPr/>
          </p:nvSpPr>
          <p:spPr>
            <a:xfrm>
              <a:off x="6128791" y="8683307"/>
              <a:ext cx="6985" cy="1270"/>
            </a:xfrm>
            <a:custGeom>
              <a:avLst/>
              <a:gdLst/>
              <a:ahLst/>
              <a:cxnLst/>
              <a:rect l="l" t="t" r="r" b="b"/>
              <a:pathLst>
                <a:path w="6985" h="1270">
                  <a:moveTo>
                    <a:pt x="0" y="0"/>
                  </a:moveTo>
                  <a:lnTo>
                    <a:pt x="6654" y="698"/>
                  </a:lnTo>
                </a:path>
              </a:pathLst>
            </a:custGeom>
            <a:ln w="25399">
              <a:solidFill>
                <a:srgbClr val="FFE244"/>
              </a:solidFill>
            </a:ln>
          </p:spPr>
          <p:txBody>
            <a:bodyPr wrap="square" lIns="0" tIns="0" rIns="0" bIns="0" rtlCol="0"/>
            <a:lstStyle/>
            <a:p>
              <a:endParaRPr/>
            </a:p>
          </p:txBody>
        </p:sp>
        <p:sp>
          <p:nvSpPr>
            <p:cNvPr id="11955" name="object 11955"/>
            <p:cNvSpPr/>
            <p:nvPr/>
          </p:nvSpPr>
          <p:spPr>
            <a:xfrm>
              <a:off x="6135446" y="8684006"/>
              <a:ext cx="12065" cy="12065"/>
            </a:xfrm>
            <a:custGeom>
              <a:avLst/>
              <a:gdLst/>
              <a:ahLst/>
              <a:cxnLst/>
              <a:rect l="l" t="t" r="r" b="b"/>
              <a:pathLst>
                <a:path w="12064" h="12065">
                  <a:moveTo>
                    <a:pt x="0" y="0"/>
                  </a:moveTo>
                  <a:lnTo>
                    <a:pt x="11557" y="11734"/>
                  </a:lnTo>
                </a:path>
              </a:pathLst>
            </a:custGeom>
            <a:ln w="25400">
              <a:solidFill>
                <a:srgbClr val="FFDF36"/>
              </a:solidFill>
            </a:ln>
          </p:spPr>
          <p:txBody>
            <a:bodyPr wrap="square" lIns="0" tIns="0" rIns="0" bIns="0" rtlCol="0"/>
            <a:lstStyle/>
            <a:p>
              <a:endParaRPr/>
            </a:p>
          </p:txBody>
        </p:sp>
        <p:sp>
          <p:nvSpPr>
            <p:cNvPr id="11956" name="object 11956"/>
            <p:cNvSpPr/>
            <p:nvPr/>
          </p:nvSpPr>
          <p:spPr>
            <a:xfrm>
              <a:off x="6139446" y="8695359"/>
              <a:ext cx="7620" cy="635"/>
            </a:xfrm>
            <a:custGeom>
              <a:avLst/>
              <a:gdLst/>
              <a:ahLst/>
              <a:cxnLst/>
              <a:rect l="l" t="t" r="r" b="b"/>
              <a:pathLst>
                <a:path w="7620" h="634">
                  <a:moveTo>
                    <a:pt x="7556" y="381"/>
                  </a:moveTo>
                  <a:lnTo>
                    <a:pt x="0" y="0"/>
                  </a:lnTo>
                </a:path>
              </a:pathLst>
            </a:custGeom>
            <a:ln w="25399">
              <a:solidFill>
                <a:srgbClr val="FFDE32"/>
              </a:solidFill>
            </a:ln>
          </p:spPr>
          <p:txBody>
            <a:bodyPr wrap="square" lIns="0" tIns="0" rIns="0" bIns="0" rtlCol="0"/>
            <a:lstStyle/>
            <a:p>
              <a:endParaRPr/>
            </a:p>
          </p:txBody>
        </p:sp>
        <p:sp>
          <p:nvSpPr>
            <p:cNvPr id="11957" name="object 11957"/>
            <p:cNvSpPr/>
            <p:nvPr/>
          </p:nvSpPr>
          <p:spPr>
            <a:xfrm>
              <a:off x="6135446" y="8684006"/>
              <a:ext cx="19050" cy="12065"/>
            </a:xfrm>
            <a:custGeom>
              <a:avLst/>
              <a:gdLst/>
              <a:ahLst/>
              <a:cxnLst/>
              <a:rect l="l" t="t" r="r" b="b"/>
              <a:pathLst>
                <a:path w="19050" h="12065">
                  <a:moveTo>
                    <a:pt x="0" y="0"/>
                  </a:moveTo>
                  <a:lnTo>
                    <a:pt x="4572" y="4381"/>
                  </a:lnTo>
                  <a:lnTo>
                    <a:pt x="8534" y="8280"/>
                  </a:lnTo>
                  <a:lnTo>
                    <a:pt x="11557" y="11734"/>
                  </a:lnTo>
                  <a:lnTo>
                    <a:pt x="13970" y="11811"/>
                  </a:lnTo>
                  <a:lnTo>
                    <a:pt x="16294" y="11836"/>
                  </a:lnTo>
                  <a:lnTo>
                    <a:pt x="18503" y="11785"/>
                  </a:lnTo>
                  <a:lnTo>
                    <a:pt x="15189" y="8420"/>
                  </a:lnTo>
                  <a:lnTo>
                    <a:pt x="10845" y="4597"/>
                  </a:lnTo>
                  <a:lnTo>
                    <a:pt x="5841" y="292"/>
                  </a:lnTo>
                  <a:lnTo>
                    <a:pt x="4051" y="279"/>
                  </a:lnTo>
                  <a:lnTo>
                    <a:pt x="2095" y="177"/>
                  </a:lnTo>
                  <a:lnTo>
                    <a:pt x="0" y="0"/>
                  </a:lnTo>
                  <a:close/>
                </a:path>
              </a:pathLst>
            </a:custGeom>
            <a:solidFill>
              <a:srgbClr val="FFDE34"/>
            </a:solidFill>
          </p:spPr>
          <p:txBody>
            <a:bodyPr wrap="square" lIns="0" tIns="0" rIns="0" bIns="0" rtlCol="0"/>
            <a:lstStyle/>
            <a:p>
              <a:endParaRPr/>
            </a:p>
          </p:txBody>
        </p:sp>
        <p:sp>
          <p:nvSpPr>
            <p:cNvPr id="11958" name="object 11958"/>
            <p:cNvSpPr/>
            <p:nvPr/>
          </p:nvSpPr>
          <p:spPr>
            <a:xfrm>
              <a:off x="6135446" y="8684006"/>
              <a:ext cx="12065" cy="12065"/>
            </a:xfrm>
            <a:custGeom>
              <a:avLst/>
              <a:gdLst/>
              <a:ahLst/>
              <a:cxnLst/>
              <a:rect l="l" t="t" r="r" b="b"/>
              <a:pathLst>
                <a:path w="12064" h="12065">
                  <a:moveTo>
                    <a:pt x="11557" y="11734"/>
                  </a:moveTo>
                  <a:lnTo>
                    <a:pt x="0" y="0"/>
                  </a:lnTo>
                </a:path>
              </a:pathLst>
            </a:custGeom>
            <a:ln w="25400">
              <a:solidFill>
                <a:srgbClr val="FFDF36"/>
              </a:solidFill>
            </a:ln>
          </p:spPr>
          <p:txBody>
            <a:bodyPr wrap="square" lIns="0" tIns="0" rIns="0" bIns="0" rtlCol="0"/>
            <a:lstStyle/>
            <a:p>
              <a:endParaRPr/>
            </a:p>
          </p:txBody>
        </p:sp>
        <p:sp>
          <p:nvSpPr>
            <p:cNvPr id="11959" name="object 11959"/>
            <p:cNvSpPr/>
            <p:nvPr/>
          </p:nvSpPr>
          <p:spPr>
            <a:xfrm>
              <a:off x="6135446" y="8684006"/>
              <a:ext cx="6350" cy="635"/>
            </a:xfrm>
            <a:custGeom>
              <a:avLst/>
              <a:gdLst/>
              <a:ahLst/>
              <a:cxnLst/>
              <a:rect l="l" t="t" r="r" b="b"/>
              <a:pathLst>
                <a:path w="6350" h="634">
                  <a:moveTo>
                    <a:pt x="0" y="0"/>
                  </a:moveTo>
                  <a:lnTo>
                    <a:pt x="5841" y="292"/>
                  </a:lnTo>
                </a:path>
              </a:pathLst>
            </a:custGeom>
            <a:ln w="25400">
              <a:solidFill>
                <a:srgbClr val="FFE03D"/>
              </a:solidFill>
            </a:ln>
          </p:spPr>
          <p:txBody>
            <a:bodyPr wrap="square" lIns="0" tIns="0" rIns="0" bIns="0" rtlCol="0"/>
            <a:lstStyle/>
            <a:p>
              <a:endParaRPr/>
            </a:p>
          </p:txBody>
        </p:sp>
        <p:sp>
          <p:nvSpPr>
            <p:cNvPr id="11960" name="object 11960"/>
            <p:cNvSpPr/>
            <p:nvPr/>
          </p:nvSpPr>
          <p:spPr>
            <a:xfrm>
              <a:off x="6141288" y="8684298"/>
              <a:ext cx="12700" cy="12065"/>
            </a:xfrm>
            <a:custGeom>
              <a:avLst/>
              <a:gdLst/>
              <a:ahLst/>
              <a:cxnLst/>
              <a:rect l="l" t="t" r="r" b="b"/>
              <a:pathLst>
                <a:path w="12700" h="12065">
                  <a:moveTo>
                    <a:pt x="0" y="0"/>
                  </a:moveTo>
                  <a:lnTo>
                    <a:pt x="12661" y="11493"/>
                  </a:lnTo>
                </a:path>
              </a:pathLst>
            </a:custGeom>
            <a:ln w="25400">
              <a:solidFill>
                <a:srgbClr val="FFDD32"/>
              </a:solidFill>
            </a:ln>
          </p:spPr>
          <p:txBody>
            <a:bodyPr wrap="square" lIns="0" tIns="0" rIns="0" bIns="0" rtlCol="0"/>
            <a:lstStyle/>
            <a:p>
              <a:endParaRPr/>
            </a:p>
          </p:txBody>
        </p:sp>
        <p:sp>
          <p:nvSpPr>
            <p:cNvPr id="11961" name="object 11961"/>
            <p:cNvSpPr/>
            <p:nvPr/>
          </p:nvSpPr>
          <p:spPr>
            <a:xfrm>
              <a:off x="6147003" y="8683040"/>
              <a:ext cx="6985" cy="26034"/>
            </a:xfrm>
            <a:custGeom>
              <a:avLst/>
              <a:gdLst/>
              <a:ahLst/>
              <a:cxnLst/>
              <a:rect l="l" t="t" r="r" b="b"/>
              <a:pathLst>
                <a:path w="6985" h="26034">
                  <a:moveTo>
                    <a:pt x="6946" y="0"/>
                  </a:moveTo>
                  <a:lnTo>
                    <a:pt x="0" y="0"/>
                  </a:lnTo>
                  <a:lnTo>
                    <a:pt x="0" y="25450"/>
                  </a:lnTo>
                  <a:lnTo>
                    <a:pt x="6946" y="25450"/>
                  </a:lnTo>
                  <a:lnTo>
                    <a:pt x="6946" y="0"/>
                  </a:lnTo>
                  <a:close/>
                </a:path>
              </a:pathLst>
            </a:custGeom>
            <a:solidFill>
              <a:srgbClr val="FFDC2B"/>
            </a:solidFill>
          </p:spPr>
          <p:txBody>
            <a:bodyPr wrap="square" lIns="0" tIns="0" rIns="0" bIns="0" rtlCol="0"/>
            <a:lstStyle/>
            <a:p>
              <a:endParaRPr/>
            </a:p>
          </p:txBody>
        </p:sp>
        <p:sp>
          <p:nvSpPr>
            <p:cNvPr id="11962" name="object 11962"/>
            <p:cNvSpPr/>
            <p:nvPr/>
          </p:nvSpPr>
          <p:spPr>
            <a:xfrm>
              <a:off x="6091085" y="8650808"/>
              <a:ext cx="38100" cy="33020"/>
            </a:xfrm>
            <a:custGeom>
              <a:avLst/>
              <a:gdLst/>
              <a:ahLst/>
              <a:cxnLst/>
              <a:rect l="l" t="t" r="r" b="b"/>
              <a:pathLst>
                <a:path w="38100" h="33020">
                  <a:moveTo>
                    <a:pt x="0" y="0"/>
                  </a:moveTo>
                  <a:lnTo>
                    <a:pt x="33045" y="31915"/>
                  </a:lnTo>
                  <a:lnTo>
                    <a:pt x="37706" y="32499"/>
                  </a:lnTo>
                  <a:lnTo>
                    <a:pt x="23782" y="17886"/>
                  </a:lnTo>
                  <a:lnTo>
                    <a:pt x="16119" y="9573"/>
                  </a:lnTo>
                  <a:lnTo>
                    <a:pt x="8267" y="558"/>
                  </a:lnTo>
                  <a:lnTo>
                    <a:pt x="0" y="0"/>
                  </a:lnTo>
                  <a:close/>
                </a:path>
              </a:pathLst>
            </a:custGeom>
            <a:solidFill>
              <a:srgbClr val="FFEB6B"/>
            </a:solidFill>
          </p:spPr>
          <p:txBody>
            <a:bodyPr wrap="square" lIns="0" tIns="0" rIns="0" bIns="0" rtlCol="0"/>
            <a:lstStyle/>
            <a:p>
              <a:endParaRPr/>
            </a:p>
          </p:txBody>
        </p:sp>
        <p:sp>
          <p:nvSpPr>
            <p:cNvPr id="11963" name="object 11963"/>
            <p:cNvSpPr/>
            <p:nvPr/>
          </p:nvSpPr>
          <p:spPr>
            <a:xfrm>
              <a:off x="6091085" y="8650808"/>
              <a:ext cx="22860" cy="30480"/>
            </a:xfrm>
            <a:custGeom>
              <a:avLst/>
              <a:gdLst/>
              <a:ahLst/>
              <a:cxnLst/>
              <a:rect l="l" t="t" r="r" b="b"/>
              <a:pathLst>
                <a:path w="22860" h="30479">
                  <a:moveTo>
                    <a:pt x="22720" y="30353"/>
                  </a:moveTo>
                  <a:lnTo>
                    <a:pt x="17320" y="23367"/>
                  </a:lnTo>
                  <a:lnTo>
                    <a:pt x="11607" y="15986"/>
                  </a:lnTo>
                  <a:lnTo>
                    <a:pt x="5771" y="8200"/>
                  </a:lnTo>
                  <a:lnTo>
                    <a:pt x="0" y="0"/>
                  </a:lnTo>
                </a:path>
              </a:pathLst>
            </a:custGeom>
            <a:ln w="25400">
              <a:solidFill>
                <a:srgbClr val="FEEF79"/>
              </a:solidFill>
            </a:ln>
          </p:spPr>
          <p:txBody>
            <a:bodyPr wrap="square" lIns="0" tIns="0" rIns="0" bIns="0" rtlCol="0"/>
            <a:lstStyle/>
            <a:p>
              <a:endParaRPr/>
            </a:p>
          </p:txBody>
        </p:sp>
        <p:sp>
          <p:nvSpPr>
            <p:cNvPr id="11964" name="object 11964"/>
            <p:cNvSpPr/>
            <p:nvPr/>
          </p:nvSpPr>
          <p:spPr>
            <a:xfrm>
              <a:off x="6091085" y="8650808"/>
              <a:ext cx="8890" cy="635"/>
            </a:xfrm>
            <a:custGeom>
              <a:avLst/>
              <a:gdLst/>
              <a:ahLst/>
              <a:cxnLst/>
              <a:rect l="l" t="t" r="r" b="b"/>
              <a:pathLst>
                <a:path w="8889" h="634">
                  <a:moveTo>
                    <a:pt x="0" y="0"/>
                  </a:moveTo>
                  <a:lnTo>
                    <a:pt x="8267" y="558"/>
                  </a:lnTo>
                </a:path>
              </a:pathLst>
            </a:custGeom>
            <a:ln w="25400">
              <a:solidFill>
                <a:srgbClr val="FEEF7F"/>
              </a:solidFill>
            </a:ln>
          </p:spPr>
          <p:txBody>
            <a:bodyPr wrap="square" lIns="0" tIns="0" rIns="0" bIns="0" rtlCol="0"/>
            <a:lstStyle/>
            <a:p>
              <a:endParaRPr/>
            </a:p>
          </p:txBody>
        </p:sp>
        <p:sp>
          <p:nvSpPr>
            <p:cNvPr id="11965" name="object 11965"/>
            <p:cNvSpPr/>
            <p:nvPr/>
          </p:nvSpPr>
          <p:spPr>
            <a:xfrm>
              <a:off x="6099352" y="8651367"/>
              <a:ext cx="29845" cy="32384"/>
            </a:xfrm>
            <a:custGeom>
              <a:avLst/>
              <a:gdLst/>
              <a:ahLst/>
              <a:cxnLst/>
              <a:rect l="l" t="t" r="r" b="b"/>
              <a:pathLst>
                <a:path w="29845" h="32384">
                  <a:moveTo>
                    <a:pt x="0" y="0"/>
                  </a:moveTo>
                  <a:lnTo>
                    <a:pt x="7851" y="9014"/>
                  </a:lnTo>
                  <a:lnTo>
                    <a:pt x="15514" y="17327"/>
                  </a:lnTo>
                  <a:lnTo>
                    <a:pt x="22779" y="24962"/>
                  </a:lnTo>
                  <a:lnTo>
                    <a:pt x="29438" y="31940"/>
                  </a:lnTo>
                </a:path>
              </a:pathLst>
            </a:custGeom>
            <a:ln w="25400">
              <a:solidFill>
                <a:srgbClr val="FFE75F"/>
              </a:solidFill>
            </a:ln>
          </p:spPr>
          <p:txBody>
            <a:bodyPr wrap="square" lIns="0" tIns="0" rIns="0" bIns="0" rtlCol="0"/>
            <a:lstStyle/>
            <a:p>
              <a:endParaRPr/>
            </a:p>
          </p:txBody>
        </p:sp>
        <p:sp>
          <p:nvSpPr>
            <p:cNvPr id="11966" name="object 11966"/>
            <p:cNvSpPr/>
            <p:nvPr/>
          </p:nvSpPr>
          <p:spPr>
            <a:xfrm>
              <a:off x="6113805" y="8681161"/>
              <a:ext cx="15240" cy="2540"/>
            </a:xfrm>
            <a:custGeom>
              <a:avLst/>
              <a:gdLst/>
              <a:ahLst/>
              <a:cxnLst/>
              <a:rect l="l" t="t" r="r" b="b"/>
              <a:pathLst>
                <a:path w="15239" h="2540">
                  <a:moveTo>
                    <a:pt x="14986" y="2146"/>
                  </a:moveTo>
                  <a:lnTo>
                    <a:pt x="10325" y="1562"/>
                  </a:lnTo>
                  <a:lnTo>
                    <a:pt x="5245" y="787"/>
                  </a:lnTo>
                  <a:lnTo>
                    <a:pt x="0" y="0"/>
                  </a:lnTo>
                </a:path>
              </a:pathLst>
            </a:custGeom>
            <a:ln w="25400">
              <a:solidFill>
                <a:srgbClr val="FFE757"/>
              </a:solidFill>
            </a:ln>
          </p:spPr>
          <p:txBody>
            <a:bodyPr wrap="square" lIns="0" tIns="0" rIns="0" bIns="0" rtlCol="0"/>
            <a:lstStyle/>
            <a:p>
              <a:endParaRPr/>
            </a:p>
          </p:txBody>
        </p:sp>
        <p:sp>
          <p:nvSpPr>
            <p:cNvPr id="11967" name="object 11967"/>
            <p:cNvSpPr/>
            <p:nvPr/>
          </p:nvSpPr>
          <p:spPr>
            <a:xfrm>
              <a:off x="6099352" y="8651367"/>
              <a:ext cx="36195" cy="33020"/>
            </a:xfrm>
            <a:custGeom>
              <a:avLst/>
              <a:gdLst/>
              <a:ahLst/>
              <a:cxnLst/>
              <a:rect l="l" t="t" r="r" b="b"/>
              <a:pathLst>
                <a:path w="36195" h="33020">
                  <a:moveTo>
                    <a:pt x="0" y="0"/>
                  </a:moveTo>
                  <a:lnTo>
                    <a:pt x="29438" y="31940"/>
                  </a:lnTo>
                  <a:lnTo>
                    <a:pt x="36093" y="32638"/>
                  </a:lnTo>
                  <a:lnTo>
                    <a:pt x="20853" y="18030"/>
                  </a:lnTo>
                  <a:lnTo>
                    <a:pt x="12454" y="9564"/>
                  </a:lnTo>
                  <a:lnTo>
                    <a:pt x="3860" y="279"/>
                  </a:lnTo>
                  <a:lnTo>
                    <a:pt x="0" y="0"/>
                  </a:lnTo>
                  <a:close/>
                </a:path>
              </a:pathLst>
            </a:custGeom>
            <a:solidFill>
              <a:srgbClr val="FFE65A"/>
            </a:solidFill>
          </p:spPr>
          <p:txBody>
            <a:bodyPr wrap="square" lIns="0" tIns="0" rIns="0" bIns="0" rtlCol="0"/>
            <a:lstStyle/>
            <a:p>
              <a:endParaRPr/>
            </a:p>
          </p:txBody>
        </p:sp>
        <p:sp>
          <p:nvSpPr>
            <p:cNvPr id="11968" name="object 11968"/>
            <p:cNvSpPr/>
            <p:nvPr/>
          </p:nvSpPr>
          <p:spPr>
            <a:xfrm>
              <a:off x="6099352" y="8651367"/>
              <a:ext cx="29845" cy="32384"/>
            </a:xfrm>
            <a:custGeom>
              <a:avLst/>
              <a:gdLst/>
              <a:ahLst/>
              <a:cxnLst/>
              <a:rect l="l" t="t" r="r" b="b"/>
              <a:pathLst>
                <a:path w="29845" h="32384">
                  <a:moveTo>
                    <a:pt x="29438" y="31940"/>
                  </a:moveTo>
                  <a:lnTo>
                    <a:pt x="22779" y="24962"/>
                  </a:lnTo>
                  <a:lnTo>
                    <a:pt x="15514" y="17327"/>
                  </a:lnTo>
                  <a:lnTo>
                    <a:pt x="7851" y="9014"/>
                  </a:lnTo>
                  <a:lnTo>
                    <a:pt x="0" y="0"/>
                  </a:lnTo>
                </a:path>
              </a:pathLst>
            </a:custGeom>
            <a:ln w="25400">
              <a:solidFill>
                <a:srgbClr val="FFE75F"/>
              </a:solidFill>
            </a:ln>
          </p:spPr>
          <p:txBody>
            <a:bodyPr wrap="square" lIns="0" tIns="0" rIns="0" bIns="0" rtlCol="0"/>
            <a:lstStyle/>
            <a:p>
              <a:endParaRPr/>
            </a:p>
          </p:txBody>
        </p:sp>
        <p:sp>
          <p:nvSpPr>
            <p:cNvPr id="11969" name="object 11969"/>
            <p:cNvSpPr/>
            <p:nvPr/>
          </p:nvSpPr>
          <p:spPr>
            <a:xfrm>
              <a:off x="6099352" y="8651367"/>
              <a:ext cx="4445" cy="635"/>
            </a:xfrm>
            <a:custGeom>
              <a:avLst/>
              <a:gdLst/>
              <a:ahLst/>
              <a:cxnLst/>
              <a:rect l="l" t="t" r="r" b="b"/>
              <a:pathLst>
                <a:path w="4445" h="634">
                  <a:moveTo>
                    <a:pt x="0" y="0"/>
                  </a:moveTo>
                  <a:lnTo>
                    <a:pt x="3860" y="279"/>
                  </a:lnTo>
                </a:path>
              </a:pathLst>
            </a:custGeom>
            <a:ln w="25399">
              <a:solidFill>
                <a:srgbClr val="FFEB6F"/>
              </a:solidFill>
            </a:ln>
          </p:spPr>
          <p:txBody>
            <a:bodyPr wrap="square" lIns="0" tIns="0" rIns="0" bIns="0" rtlCol="0"/>
            <a:lstStyle/>
            <a:p>
              <a:endParaRPr/>
            </a:p>
          </p:txBody>
        </p:sp>
        <p:sp>
          <p:nvSpPr>
            <p:cNvPr id="11970" name="object 11970"/>
            <p:cNvSpPr/>
            <p:nvPr/>
          </p:nvSpPr>
          <p:spPr>
            <a:xfrm>
              <a:off x="6103213" y="8651646"/>
              <a:ext cx="32384" cy="32384"/>
            </a:xfrm>
            <a:custGeom>
              <a:avLst/>
              <a:gdLst/>
              <a:ahLst/>
              <a:cxnLst/>
              <a:rect l="l" t="t" r="r" b="b"/>
              <a:pathLst>
                <a:path w="32385" h="32384">
                  <a:moveTo>
                    <a:pt x="0" y="0"/>
                  </a:moveTo>
                  <a:lnTo>
                    <a:pt x="8593" y="9285"/>
                  </a:lnTo>
                  <a:lnTo>
                    <a:pt x="16992" y="17751"/>
                  </a:lnTo>
                  <a:lnTo>
                    <a:pt x="24953" y="25431"/>
                  </a:lnTo>
                  <a:lnTo>
                    <a:pt x="32232" y="32359"/>
                  </a:lnTo>
                </a:path>
              </a:pathLst>
            </a:custGeom>
            <a:ln w="25400">
              <a:solidFill>
                <a:srgbClr val="FFE555"/>
              </a:solidFill>
            </a:ln>
          </p:spPr>
          <p:txBody>
            <a:bodyPr wrap="square" lIns="0" tIns="0" rIns="0" bIns="0" rtlCol="0"/>
            <a:lstStyle/>
            <a:p>
              <a:endParaRPr/>
            </a:p>
          </p:txBody>
        </p:sp>
        <p:sp>
          <p:nvSpPr>
            <p:cNvPr id="11971" name="object 11971"/>
            <p:cNvSpPr/>
            <p:nvPr/>
          </p:nvSpPr>
          <p:spPr>
            <a:xfrm>
              <a:off x="6128791" y="8683307"/>
              <a:ext cx="6985" cy="1270"/>
            </a:xfrm>
            <a:custGeom>
              <a:avLst/>
              <a:gdLst/>
              <a:ahLst/>
              <a:cxnLst/>
              <a:rect l="l" t="t" r="r" b="b"/>
              <a:pathLst>
                <a:path w="6985" h="1270">
                  <a:moveTo>
                    <a:pt x="6654" y="698"/>
                  </a:moveTo>
                  <a:lnTo>
                    <a:pt x="0" y="0"/>
                  </a:lnTo>
                </a:path>
              </a:pathLst>
            </a:custGeom>
            <a:ln w="25399">
              <a:solidFill>
                <a:srgbClr val="FFE244"/>
              </a:solidFill>
            </a:ln>
          </p:spPr>
          <p:txBody>
            <a:bodyPr wrap="square" lIns="0" tIns="0" rIns="0" bIns="0" rtlCol="0"/>
            <a:lstStyle/>
            <a:p>
              <a:endParaRPr/>
            </a:p>
          </p:txBody>
        </p:sp>
        <p:sp>
          <p:nvSpPr>
            <p:cNvPr id="11972" name="object 11972"/>
            <p:cNvSpPr/>
            <p:nvPr/>
          </p:nvSpPr>
          <p:spPr>
            <a:xfrm>
              <a:off x="6103213" y="8651646"/>
              <a:ext cx="38100" cy="33020"/>
            </a:xfrm>
            <a:custGeom>
              <a:avLst/>
              <a:gdLst/>
              <a:ahLst/>
              <a:cxnLst/>
              <a:rect l="l" t="t" r="r" b="b"/>
              <a:pathLst>
                <a:path w="38100" h="33020">
                  <a:moveTo>
                    <a:pt x="0" y="0"/>
                  </a:moveTo>
                  <a:lnTo>
                    <a:pt x="32232" y="32359"/>
                  </a:lnTo>
                  <a:lnTo>
                    <a:pt x="38074" y="32651"/>
                  </a:lnTo>
                  <a:lnTo>
                    <a:pt x="30157" y="25793"/>
                  </a:lnTo>
                  <a:lnTo>
                    <a:pt x="21585" y="18143"/>
                  </a:lnTo>
                  <a:lnTo>
                    <a:pt x="12662" y="9657"/>
                  </a:lnTo>
                  <a:lnTo>
                    <a:pt x="3695" y="292"/>
                  </a:lnTo>
                  <a:lnTo>
                    <a:pt x="0" y="0"/>
                  </a:lnTo>
                  <a:close/>
                </a:path>
              </a:pathLst>
            </a:custGeom>
            <a:solidFill>
              <a:srgbClr val="FFE553"/>
            </a:solidFill>
          </p:spPr>
          <p:txBody>
            <a:bodyPr wrap="square" lIns="0" tIns="0" rIns="0" bIns="0" rtlCol="0"/>
            <a:lstStyle/>
            <a:p>
              <a:endParaRPr/>
            </a:p>
          </p:txBody>
        </p:sp>
        <p:sp>
          <p:nvSpPr>
            <p:cNvPr id="11973" name="object 11973"/>
            <p:cNvSpPr/>
            <p:nvPr/>
          </p:nvSpPr>
          <p:spPr>
            <a:xfrm>
              <a:off x="6103213" y="8651646"/>
              <a:ext cx="32384" cy="32384"/>
            </a:xfrm>
            <a:custGeom>
              <a:avLst/>
              <a:gdLst/>
              <a:ahLst/>
              <a:cxnLst/>
              <a:rect l="l" t="t" r="r" b="b"/>
              <a:pathLst>
                <a:path w="32385" h="32384">
                  <a:moveTo>
                    <a:pt x="32232" y="32359"/>
                  </a:moveTo>
                  <a:lnTo>
                    <a:pt x="24953" y="25431"/>
                  </a:lnTo>
                  <a:lnTo>
                    <a:pt x="16992" y="17751"/>
                  </a:lnTo>
                  <a:lnTo>
                    <a:pt x="8593" y="9285"/>
                  </a:lnTo>
                  <a:lnTo>
                    <a:pt x="0" y="0"/>
                  </a:lnTo>
                </a:path>
              </a:pathLst>
            </a:custGeom>
            <a:ln w="25400">
              <a:solidFill>
                <a:srgbClr val="FFE555"/>
              </a:solidFill>
            </a:ln>
          </p:spPr>
          <p:txBody>
            <a:bodyPr wrap="square" lIns="0" tIns="0" rIns="0" bIns="0" rtlCol="0"/>
            <a:lstStyle/>
            <a:p>
              <a:endParaRPr/>
            </a:p>
          </p:txBody>
        </p:sp>
        <p:sp>
          <p:nvSpPr>
            <p:cNvPr id="11974" name="object 11974"/>
            <p:cNvSpPr/>
            <p:nvPr/>
          </p:nvSpPr>
          <p:spPr>
            <a:xfrm>
              <a:off x="6103213" y="8651646"/>
              <a:ext cx="3810" cy="635"/>
            </a:xfrm>
            <a:custGeom>
              <a:avLst/>
              <a:gdLst/>
              <a:ahLst/>
              <a:cxnLst/>
              <a:rect l="l" t="t" r="r" b="b"/>
              <a:pathLst>
                <a:path w="3810" h="634">
                  <a:moveTo>
                    <a:pt x="0" y="0"/>
                  </a:moveTo>
                  <a:lnTo>
                    <a:pt x="3695" y="292"/>
                  </a:lnTo>
                </a:path>
              </a:pathLst>
            </a:custGeom>
            <a:ln w="25400">
              <a:solidFill>
                <a:srgbClr val="FFE969"/>
              </a:solidFill>
            </a:ln>
          </p:spPr>
          <p:txBody>
            <a:bodyPr wrap="square" lIns="0" tIns="0" rIns="0" bIns="0" rtlCol="0"/>
            <a:lstStyle/>
            <a:p>
              <a:endParaRPr/>
            </a:p>
          </p:txBody>
        </p:sp>
        <p:sp>
          <p:nvSpPr>
            <p:cNvPr id="11975" name="object 11975"/>
            <p:cNvSpPr/>
            <p:nvPr/>
          </p:nvSpPr>
          <p:spPr>
            <a:xfrm>
              <a:off x="6106909" y="8651938"/>
              <a:ext cx="34925" cy="32384"/>
            </a:xfrm>
            <a:custGeom>
              <a:avLst/>
              <a:gdLst/>
              <a:ahLst/>
              <a:cxnLst/>
              <a:rect l="l" t="t" r="r" b="b"/>
              <a:pathLst>
                <a:path w="34925" h="32384">
                  <a:moveTo>
                    <a:pt x="0" y="0"/>
                  </a:moveTo>
                  <a:lnTo>
                    <a:pt x="8966" y="9365"/>
                  </a:lnTo>
                  <a:lnTo>
                    <a:pt x="17889" y="17851"/>
                  </a:lnTo>
                  <a:lnTo>
                    <a:pt x="26462" y="25501"/>
                  </a:lnTo>
                  <a:lnTo>
                    <a:pt x="34378" y="32359"/>
                  </a:lnTo>
                </a:path>
              </a:pathLst>
            </a:custGeom>
            <a:ln w="25400">
              <a:solidFill>
                <a:srgbClr val="FFE450"/>
              </a:solidFill>
            </a:ln>
          </p:spPr>
          <p:txBody>
            <a:bodyPr wrap="square" lIns="0" tIns="0" rIns="0" bIns="0" rtlCol="0"/>
            <a:lstStyle/>
            <a:p>
              <a:endParaRPr/>
            </a:p>
          </p:txBody>
        </p:sp>
        <p:sp>
          <p:nvSpPr>
            <p:cNvPr id="11976" name="object 11976"/>
            <p:cNvSpPr/>
            <p:nvPr/>
          </p:nvSpPr>
          <p:spPr>
            <a:xfrm>
              <a:off x="6135446" y="8684006"/>
              <a:ext cx="6350" cy="635"/>
            </a:xfrm>
            <a:custGeom>
              <a:avLst/>
              <a:gdLst/>
              <a:ahLst/>
              <a:cxnLst/>
              <a:rect l="l" t="t" r="r" b="b"/>
              <a:pathLst>
                <a:path w="6350" h="634">
                  <a:moveTo>
                    <a:pt x="5841" y="292"/>
                  </a:moveTo>
                  <a:lnTo>
                    <a:pt x="0" y="0"/>
                  </a:lnTo>
                </a:path>
              </a:pathLst>
            </a:custGeom>
            <a:ln w="25400">
              <a:solidFill>
                <a:srgbClr val="FFE03D"/>
              </a:solidFill>
            </a:ln>
          </p:spPr>
          <p:txBody>
            <a:bodyPr wrap="square" lIns="0" tIns="0" rIns="0" bIns="0" rtlCol="0"/>
            <a:lstStyle/>
            <a:p>
              <a:endParaRPr/>
            </a:p>
          </p:txBody>
        </p:sp>
        <p:sp>
          <p:nvSpPr>
            <p:cNvPr id="11977" name="object 11977"/>
            <p:cNvSpPr/>
            <p:nvPr/>
          </p:nvSpPr>
          <p:spPr>
            <a:xfrm>
              <a:off x="6065621" y="8630272"/>
              <a:ext cx="12065" cy="19685"/>
            </a:xfrm>
            <a:custGeom>
              <a:avLst/>
              <a:gdLst/>
              <a:ahLst/>
              <a:cxnLst/>
              <a:rect l="l" t="t" r="r" b="b"/>
              <a:pathLst>
                <a:path w="12064" h="19684">
                  <a:moveTo>
                    <a:pt x="0" y="0"/>
                  </a:moveTo>
                  <a:lnTo>
                    <a:pt x="2400" y="6375"/>
                  </a:lnTo>
                  <a:lnTo>
                    <a:pt x="4749" y="12852"/>
                  </a:lnTo>
                  <a:lnTo>
                    <a:pt x="7048" y="19392"/>
                  </a:lnTo>
                  <a:lnTo>
                    <a:pt x="11874" y="19672"/>
                  </a:lnTo>
                  <a:lnTo>
                    <a:pt x="9461" y="13144"/>
                  </a:lnTo>
                  <a:lnTo>
                    <a:pt x="6426" y="6553"/>
                  </a:lnTo>
                  <a:lnTo>
                    <a:pt x="3365" y="50"/>
                  </a:lnTo>
                  <a:lnTo>
                    <a:pt x="0" y="0"/>
                  </a:lnTo>
                  <a:close/>
                </a:path>
              </a:pathLst>
            </a:custGeom>
            <a:solidFill>
              <a:srgbClr val="FCFAAF"/>
            </a:solidFill>
          </p:spPr>
          <p:txBody>
            <a:bodyPr wrap="square" lIns="0" tIns="0" rIns="0" bIns="0" rtlCol="0"/>
            <a:lstStyle/>
            <a:p>
              <a:endParaRPr/>
            </a:p>
          </p:txBody>
        </p:sp>
        <p:sp>
          <p:nvSpPr>
            <p:cNvPr id="11978" name="object 11978"/>
            <p:cNvSpPr/>
            <p:nvPr/>
          </p:nvSpPr>
          <p:spPr>
            <a:xfrm>
              <a:off x="6065621" y="8630272"/>
              <a:ext cx="7620" cy="19685"/>
            </a:xfrm>
            <a:custGeom>
              <a:avLst/>
              <a:gdLst/>
              <a:ahLst/>
              <a:cxnLst/>
              <a:rect l="l" t="t" r="r" b="b"/>
              <a:pathLst>
                <a:path w="7620" h="19684">
                  <a:moveTo>
                    <a:pt x="7048" y="19392"/>
                  </a:moveTo>
                  <a:lnTo>
                    <a:pt x="4749" y="12852"/>
                  </a:lnTo>
                  <a:lnTo>
                    <a:pt x="2400" y="6375"/>
                  </a:lnTo>
                  <a:lnTo>
                    <a:pt x="0" y="0"/>
                  </a:lnTo>
                </a:path>
              </a:pathLst>
            </a:custGeom>
            <a:ln w="25400">
              <a:solidFill>
                <a:srgbClr val="FCFBB1"/>
              </a:solidFill>
            </a:ln>
          </p:spPr>
          <p:txBody>
            <a:bodyPr wrap="square" lIns="0" tIns="0" rIns="0" bIns="0" rtlCol="0"/>
            <a:lstStyle/>
            <a:p>
              <a:endParaRPr/>
            </a:p>
          </p:txBody>
        </p:sp>
        <p:sp>
          <p:nvSpPr>
            <p:cNvPr id="11979" name="object 11979"/>
            <p:cNvSpPr/>
            <p:nvPr/>
          </p:nvSpPr>
          <p:spPr>
            <a:xfrm>
              <a:off x="6065621" y="8617572"/>
              <a:ext cx="3810" cy="26034"/>
            </a:xfrm>
            <a:custGeom>
              <a:avLst/>
              <a:gdLst/>
              <a:ahLst/>
              <a:cxnLst/>
              <a:rect l="l" t="t" r="r" b="b"/>
              <a:pathLst>
                <a:path w="3810" h="26034">
                  <a:moveTo>
                    <a:pt x="3365" y="0"/>
                  </a:moveTo>
                  <a:lnTo>
                    <a:pt x="0" y="0"/>
                  </a:lnTo>
                  <a:lnTo>
                    <a:pt x="0" y="25450"/>
                  </a:lnTo>
                  <a:lnTo>
                    <a:pt x="3365" y="25450"/>
                  </a:lnTo>
                  <a:lnTo>
                    <a:pt x="3365" y="0"/>
                  </a:lnTo>
                  <a:close/>
                </a:path>
              </a:pathLst>
            </a:custGeom>
            <a:solidFill>
              <a:srgbClr val="FCFBB6"/>
            </a:solidFill>
          </p:spPr>
          <p:txBody>
            <a:bodyPr wrap="square" lIns="0" tIns="0" rIns="0" bIns="0" rtlCol="0"/>
            <a:lstStyle/>
            <a:p>
              <a:endParaRPr/>
            </a:p>
          </p:txBody>
        </p:sp>
        <p:sp>
          <p:nvSpPr>
            <p:cNvPr id="11980" name="object 11980"/>
            <p:cNvSpPr/>
            <p:nvPr/>
          </p:nvSpPr>
          <p:spPr>
            <a:xfrm>
              <a:off x="6068987" y="8630323"/>
              <a:ext cx="8890" cy="19685"/>
            </a:xfrm>
            <a:custGeom>
              <a:avLst/>
              <a:gdLst/>
              <a:ahLst/>
              <a:cxnLst/>
              <a:rect l="l" t="t" r="r" b="b"/>
              <a:pathLst>
                <a:path w="8889" h="19684">
                  <a:moveTo>
                    <a:pt x="0" y="0"/>
                  </a:moveTo>
                  <a:lnTo>
                    <a:pt x="3060" y="6502"/>
                  </a:lnTo>
                  <a:lnTo>
                    <a:pt x="6096" y="13093"/>
                  </a:lnTo>
                  <a:lnTo>
                    <a:pt x="8509" y="19621"/>
                  </a:lnTo>
                </a:path>
              </a:pathLst>
            </a:custGeom>
            <a:ln w="25400">
              <a:solidFill>
                <a:srgbClr val="FCFAAE"/>
              </a:solidFill>
            </a:ln>
          </p:spPr>
          <p:txBody>
            <a:bodyPr wrap="square" lIns="0" tIns="0" rIns="0" bIns="0" rtlCol="0"/>
            <a:lstStyle/>
            <a:p>
              <a:endParaRPr/>
            </a:p>
          </p:txBody>
        </p:sp>
        <p:sp>
          <p:nvSpPr>
            <p:cNvPr id="11981" name="object 11981"/>
            <p:cNvSpPr/>
            <p:nvPr/>
          </p:nvSpPr>
          <p:spPr>
            <a:xfrm>
              <a:off x="6072670" y="8649665"/>
              <a:ext cx="5080" cy="635"/>
            </a:xfrm>
            <a:custGeom>
              <a:avLst/>
              <a:gdLst/>
              <a:ahLst/>
              <a:cxnLst/>
              <a:rect l="l" t="t" r="r" b="b"/>
              <a:pathLst>
                <a:path w="5079" h="634">
                  <a:moveTo>
                    <a:pt x="4825" y="279"/>
                  </a:moveTo>
                  <a:lnTo>
                    <a:pt x="0" y="0"/>
                  </a:lnTo>
                </a:path>
              </a:pathLst>
            </a:custGeom>
            <a:ln w="25400">
              <a:solidFill>
                <a:srgbClr val="FCFAA8"/>
              </a:solidFill>
            </a:ln>
          </p:spPr>
          <p:txBody>
            <a:bodyPr wrap="square" lIns="0" tIns="0" rIns="0" bIns="0" rtlCol="0"/>
            <a:lstStyle/>
            <a:p>
              <a:endParaRPr/>
            </a:p>
          </p:txBody>
        </p:sp>
        <p:sp>
          <p:nvSpPr>
            <p:cNvPr id="11982" name="object 11982"/>
            <p:cNvSpPr/>
            <p:nvPr/>
          </p:nvSpPr>
          <p:spPr>
            <a:xfrm>
              <a:off x="6068987" y="8630323"/>
              <a:ext cx="13335" cy="20320"/>
            </a:xfrm>
            <a:custGeom>
              <a:avLst/>
              <a:gdLst/>
              <a:ahLst/>
              <a:cxnLst/>
              <a:rect l="l" t="t" r="r" b="b"/>
              <a:pathLst>
                <a:path w="13335" h="20320">
                  <a:moveTo>
                    <a:pt x="0" y="0"/>
                  </a:moveTo>
                  <a:lnTo>
                    <a:pt x="3060" y="6502"/>
                  </a:lnTo>
                  <a:lnTo>
                    <a:pt x="6096" y="13093"/>
                  </a:lnTo>
                  <a:lnTo>
                    <a:pt x="8509" y="19621"/>
                  </a:lnTo>
                  <a:lnTo>
                    <a:pt x="13195" y="19913"/>
                  </a:lnTo>
                  <a:lnTo>
                    <a:pt x="10464" y="13373"/>
                  </a:lnTo>
                  <a:lnTo>
                    <a:pt x="3225" y="76"/>
                  </a:lnTo>
                  <a:lnTo>
                    <a:pt x="0" y="0"/>
                  </a:lnTo>
                  <a:close/>
                </a:path>
              </a:pathLst>
            </a:custGeom>
            <a:solidFill>
              <a:srgbClr val="FCF9AB"/>
            </a:solidFill>
          </p:spPr>
          <p:txBody>
            <a:bodyPr wrap="square" lIns="0" tIns="0" rIns="0" bIns="0" rtlCol="0"/>
            <a:lstStyle/>
            <a:p>
              <a:endParaRPr/>
            </a:p>
          </p:txBody>
        </p:sp>
        <p:sp>
          <p:nvSpPr>
            <p:cNvPr id="11983" name="object 11983"/>
            <p:cNvSpPr/>
            <p:nvPr/>
          </p:nvSpPr>
          <p:spPr>
            <a:xfrm>
              <a:off x="6068987" y="8630323"/>
              <a:ext cx="8890" cy="19685"/>
            </a:xfrm>
            <a:custGeom>
              <a:avLst/>
              <a:gdLst/>
              <a:ahLst/>
              <a:cxnLst/>
              <a:rect l="l" t="t" r="r" b="b"/>
              <a:pathLst>
                <a:path w="8889" h="19684">
                  <a:moveTo>
                    <a:pt x="8509" y="19621"/>
                  </a:moveTo>
                  <a:lnTo>
                    <a:pt x="6096" y="13093"/>
                  </a:lnTo>
                  <a:lnTo>
                    <a:pt x="3060" y="6502"/>
                  </a:lnTo>
                  <a:lnTo>
                    <a:pt x="0" y="0"/>
                  </a:lnTo>
                </a:path>
              </a:pathLst>
            </a:custGeom>
            <a:ln w="25400">
              <a:solidFill>
                <a:srgbClr val="FCFAAE"/>
              </a:solidFill>
            </a:ln>
          </p:spPr>
          <p:txBody>
            <a:bodyPr wrap="square" lIns="0" tIns="0" rIns="0" bIns="0" rtlCol="0"/>
            <a:lstStyle/>
            <a:p>
              <a:endParaRPr/>
            </a:p>
          </p:txBody>
        </p:sp>
        <p:sp>
          <p:nvSpPr>
            <p:cNvPr id="11984" name="object 11984"/>
            <p:cNvSpPr/>
            <p:nvPr/>
          </p:nvSpPr>
          <p:spPr>
            <a:xfrm>
              <a:off x="6068987" y="8617623"/>
              <a:ext cx="3810" cy="26034"/>
            </a:xfrm>
            <a:custGeom>
              <a:avLst/>
              <a:gdLst/>
              <a:ahLst/>
              <a:cxnLst/>
              <a:rect l="l" t="t" r="r" b="b"/>
              <a:pathLst>
                <a:path w="3810" h="26034">
                  <a:moveTo>
                    <a:pt x="3225" y="0"/>
                  </a:moveTo>
                  <a:lnTo>
                    <a:pt x="0" y="0"/>
                  </a:lnTo>
                  <a:lnTo>
                    <a:pt x="0" y="25476"/>
                  </a:lnTo>
                  <a:lnTo>
                    <a:pt x="3225" y="25476"/>
                  </a:lnTo>
                  <a:lnTo>
                    <a:pt x="3225" y="0"/>
                  </a:lnTo>
                  <a:close/>
                </a:path>
              </a:pathLst>
            </a:custGeom>
            <a:solidFill>
              <a:srgbClr val="FCFAB3"/>
            </a:solidFill>
          </p:spPr>
          <p:txBody>
            <a:bodyPr wrap="square" lIns="0" tIns="0" rIns="0" bIns="0" rtlCol="0"/>
            <a:lstStyle/>
            <a:p>
              <a:endParaRPr/>
            </a:p>
          </p:txBody>
        </p:sp>
        <p:sp>
          <p:nvSpPr>
            <p:cNvPr id="11985" name="object 11985"/>
            <p:cNvSpPr/>
            <p:nvPr/>
          </p:nvSpPr>
          <p:spPr>
            <a:xfrm>
              <a:off x="6072212" y="8630399"/>
              <a:ext cx="10160" cy="20320"/>
            </a:xfrm>
            <a:custGeom>
              <a:avLst/>
              <a:gdLst/>
              <a:ahLst/>
              <a:cxnLst/>
              <a:rect l="l" t="t" r="r" b="b"/>
              <a:pathLst>
                <a:path w="10160" h="20320">
                  <a:moveTo>
                    <a:pt x="0" y="0"/>
                  </a:moveTo>
                  <a:lnTo>
                    <a:pt x="3619" y="6616"/>
                  </a:lnTo>
                  <a:lnTo>
                    <a:pt x="7238" y="13296"/>
                  </a:lnTo>
                  <a:lnTo>
                    <a:pt x="9969" y="19837"/>
                  </a:lnTo>
                </a:path>
              </a:pathLst>
            </a:custGeom>
            <a:ln w="25400">
              <a:solidFill>
                <a:srgbClr val="FCF8A8"/>
              </a:solidFill>
            </a:ln>
          </p:spPr>
          <p:txBody>
            <a:bodyPr wrap="square" lIns="0" tIns="0" rIns="0" bIns="0" rtlCol="0"/>
            <a:lstStyle/>
            <a:p>
              <a:endParaRPr/>
            </a:p>
          </p:txBody>
        </p:sp>
        <p:sp>
          <p:nvSpPr>
            <p:cNvPr id="11986" name="object 11986"/>
            <p:cNvSpPr/>
            <p:nvPr/>
          </p:nvSpPr>
          <p:spPr>
            <a:xfrm>
              <a:off x="6077496" y="8649944"/>
              <a:ext cx="5080" cy="635"/>
            </a:xfrm>
            <a:custGeom>
              <a:avLst/>
              <a:gdLst/>
              <a:ahLst/>
              <a:cxnLst/>
              <a:rect l="l" t="t" r="r" b="b"/>
              <a:pathLst>
                <a:path w="5079" h="634">
                  <a:moveTo>
                    <a:pt x="4686" y="292"/>
                  </a:moveTo>
                  <a:lnTo>
                    <a:pt x="0" y="0"/>
                  </a:lnTo>
                </a:path>
              </a:pathLst>
            </a:custGeom>
            <a:ln w="25399">
              <a:solidFill>
                <a:srgbClr val="FDF8A3"/>
              </a:solidFill>
            </a:ln>
          </p:spPr>
          <p:txBody>
            <a:bodyPr wrap="square" lIns="0" tIns="0" rIns="0" bIns="0" rtlCol="0"/>
            <a:lstStyle/>
            <a:p>
              <a:endParaRPr/>
            </a:p>
          </p:txBody>
        </p:sp>
        <p:sp>
          <p:nvSpPr>
            <p:cNvPr id="11987" name="object 11987"/>
            <p:cNvSpPr/>
            <p:nvPr/>
          </p:nvSpPr>
          <p:spPr>
            <a:xfrm>
              <a:off x="6072212" y="8630399"/>
              <a:ext cx="19050" cy="20955"/>
            </a:xfrm>
            <a:custGeom>
              <a:avLst/>
              <a:gdLst/>
              <a:ahLst/>
              <a:cxnLst/>
              <a:rect l="l" t="t" r="r" b="b"/>
              <a:pathLst>
                <a:path w="19050" h="20954">
                  <a:moveTo>
                    <a:pt x="0" y="0"/>
                  </a:moveTo>
                  <a:lnTo>
                    <a:pt x="7238" y="13296"/>
                  </a:lnTo>
                  <a:lnTo>
                    <a:pt x="9969" y="19837"/>
                  </a:lnTo>
                  <a:lnTo>
                    <a:pt x="18872" y="20408"/>
                  </a:lnTo>
                  <a:lnTo>
                    <a:pt x="15201" y="13843"/>
                  </a:lnTo>
                  <a:lnTo>
                    <a:pt x="10579" y="7061"/>
                  </a:lnTo>
                  <a:lnTo>
                    <a:pt x="6045" y="279"/>
                  </a:lnTo>
                  <a:lnTo>
                    <a:pt x="0" y="0"/>
                  </a:lnTo>
                  <a:close/>
                </a:path>
              </a:pathLst>
            </a:custGeom>
            <a:solidFill>
              <a:srgbClr val="FDF69F"/>
            </a:solidFill>
          </p:spPr>
          <p:txBody>
            <a:bodyPr wrap="square" lIns="0" tIns="0" rIns="0" bIns="0" rtlCol="0"/>
            <a:lstStyle/>
            <a:p>
              <a:endParaRPr/>
            </a:p>
          </p:txBody>
        </p:sp>
        <p:sp>
          <p:nvSpPr>
            <p:cNvPr id="11988" name="object 11988"/>
            <p:cNvSpPr/>
            <p:nvPr/>
          </p:nvSpPr>
          <p:spPr>
            <a:xfrm>
              <a:off x="6072212" y="8630399"/>
              <a:ext cx="10160" cy="20320"/>
            </a:xfrm>
            <a:custGeom>
              <a:avLst/>
              <a:gdLst/>
              <a:ahLst/>
              <a:cxnLst/>
              <a:rect l="l" t="t" r="r" b="b"/>
              <a:pathLst>
                <a:path w="10160" h="20320">
                  <a:moveTo>
                    <a:pt x="9969" y="19837"/>
                  </a:moveTo>
                  <a:lnTo>
                    <a:pt x="7238" y="13296"/>
                  </a:lnTo>
                  <a:lnTo>
                    <a:pt x="3619" y="6616"/>
                  </a:lnTo>
                  <a:lnTo>
                    <a:pt x="0" y="0"/>
                  </a:lnTo>
                </a:path>
              </a:pathLst>
            </a:custGeom>
            <a:ln w="25400">
              <a:solidFill>
                <a:srgbClr val="FCF8A8"/>
              </a:solidFill>
            </a:ln>
          </p:spPr>
          <p:txBody>
            <a:bodyPr wrap="square" lIns="0" tIns="0" rIns="0" bIns="0" rtlCol="0"/>
            <a:lstStyle/>
            <a:p>
              <a:endParaRPr/>
            </a:p>
          </p:txBody>
        </p:sp>
        <p:sp>
          <p:nvSpPr>
            <p:cNvPr id="11989" name="object 11989"/>
            <p:cNvSpPr/>
            <p:nvPr/>
          </p:nvSpPr>
          <p:spPr>
            <a:xfrm>
              <a:off x="6072212" y="8630399"/>
              <a:ext cx="6350" cy="635"/>
            </a:xfrm>
            <a:custGeom>
              <a:avLst/>
              <a:gdLst/>
              <a:ahLst/>
              <a:cxnLst/>
              <a:rect l="l" t="t" r="r" b="b"/>
              <a:pathLst>
                <a:path w="6350" h="634">
                  <a:moveTo>
                    <a:pt x="0" y="0"/>
                  </a:moveTo>
                  <a:lnTo>
                    <a:pt x="6045" y="279"/>
                  </a:lnTo>
                </a:path>
              </a:pathLst>
            </a:custGeom>
            <a:ln w="25400">
              <a:solidFill>
                <a:srgbClr val="FCF7A7"/>
              </a:solidFill>
            </a:ln>
          </p:spPr>
          <p:txBody>
            <a:bodyPr wrap="square" lIns="0" tIns="0" rIns="0" bIns="0" rtlCol="0"/>
            <a:lstStyle/>
            <a:p>
              <a:endParaRPr/>
            </a:p>
          </p:txBody>
        </p:sp>
        <p:sp>
          <p:nvSpPr>
            <p:cNvPr id="11990" name="object 11990"/>
            <p:cNvSpPr/>
            <p:nvPr/>
          </p:nvSpPr>
          <p:spPr>
            <a:xfrm>
              <a:off x="6078258" y="8630678"/>
              <a:ext cx="13335" cy="20320"/>
            </a:xfrm>
            <a:custGeom>
              <a:avLst/>
              <a:gdLst/>
              <a:ahLst/>
              <a:cxnLst/>
              <a:rect l="l" t="t" r="r" b="b"/>
              <a:pathLst>
                <a:path w="13335" h="20320">
                  <a:moveTo>
                    <a:pt x="0" y="0"/>
                  </a:moveTo>
                  <a:lnTo>
                    <a:pt x="4533" y="6781"/>
                  </a:lnTo>
                  <a:lnTo>
                    <a:pt x="9156" y="13563"/>
                  </a:lnTo>
                  <a:lnTo>
                    <a:pt x="12826" y="20129"/>
                  </a:lnTo>
                </a:path>
                <a:path w="13335" h="20320">
                  <a:moveTo>
                    <a:pt x="12826" y="20129"/>
                  </a:moveTo>
                  <a:lnTo>
                    <a:pt x="3924" y="19557"/>
                  </a:lnTo>
                </a:path>
              </a:pathLst>
            </a:custGeom>
            <a:ln w="25400">
              <a:solidFill>
                <a:srgbClr val="FEF495"/>
              </a:solidFill>
            </a:ln>
          </p:spPr>
          <p:txBody>
            <a:bodyPr wrap="square" lIns="0" tIns="0" rIns="0" bIns="0" rtlCol="0"/>
            <a:lstStyle/>
            <a:p>
              <a:endParaRPr/>
            </a:p>
          </p:txBody>
        </p:sp>
        <p:sp>
          <p:nvSpPr>
            <p:cNvPr id="11991" name="object 11991"/>
            <p:cNvSpPr/>
            <p:nvPr/>
          </p:nvSpPr>
          <p:spPr>
            <a:xfrm>
              <a:off x="6058281" y="8611044"/>
              <a:ext cx="13970" cy="19685"/>
            </a:xfrm>
            <a:custGeom>
              <a:avLst/>
              <a:gdLst/>
              <a:ahLst/>
              <a:cxnLst/>
              <a:rect l="l" t="t" r="r" b="b"/>
              <a:pathLst>
                <a:path w="13970" h="19684">
                  <a:moveTo>
                    <a:pt x="3962" y="0"/>
                  </a:moveTo>
                  <a:lnTo>
                    <a:pt x="0" y="495"/>
                  </a:lnTo>
                  <a:lnTo>
                    <a:pt x="2489" y="6591"/>
                  </a:lnTo>
                  <a:lnTo>
                    <a:pt x="4940" y="12865"/>
                  </a:lnTo>
                  <a:lnTo>
                    <a:pt x="7340" y="19227"/>
                  </a:lnTo>
                  <a:lnTo>
                    <a:pt x="13931" y="19354"/>
                  </a:lnTo>
                  <a:lnTo>
                    <a:pt x="6680" y="6235"/>
                  </a:lnTo>
                  <a:lnTo>
                    <a:pt x="3962" y="0"/>
                  </a:lnTo>
                  <a:close/>
                </a:path>
              </a:pathLst>
            </a:custGeom>
            <a:solidFill>
              <a:srgbClr val="FCFAB6"/>
            </a:solidFill>
          </p:spPr>
          <p:txBody>
            <a:bodyPr wrap="square" lIns="0" tIns="0" rIns="0" bIns="0" rtlCol="0"/>
            <a:lstStyle/>
            <a:p>
              <a:endParaRPr/>
            </a:p>
          </p:txBody>
        </p:sp>
        <p:sp>
          <p:nvSpPr>
            <p:cNvPr id="11992" name="object 11992"/>
            <p:cNvSpPr/>
            <p:nvPr/>
          </p:nvSpPr>
          <p:spPr>
            <a:xfrm>
              <a:off x="6058281" y="8611539"/>
              <a:ext cx="7620" cy="19050"/>
            </a:xfrm>
            <a:custGeom>
              <a:avLst/>
              <a:gdLst/>
              <a:ahLst/>
              <a:cxnLst/>
              <a:rect l="l" t="t" r="r" b="b"/>
              <a:pathLst>
                <a:path w="7620" h="19050">
                  <a:moveTo>
                    <a:pt x="7340" y="18732"/>
                  </a:moveTo>
                  <a:lnTo>
                    <a:pt x="4940" y="12369"/>
                  </a:lnTo>
                  <a:lnTo>
                    <a:pt x="2489" y="6095"/>
                  </a:lnTo>
                  <a:lnTo>
                    <a:pt x="0" y="0"/>
                  </a:lnTo>
                </a:path>
              </a:pathLst>
            </a:custGeom>
            <a:ln w="25400">
              <a:solidFill>
                <a:srgbClr val="FBFBBA"/>
              </a:solidFill>
            </a:ln>
          </p:spPr>
          <p:txBody>
            <a:bodyPr wrap="square" lIns="0" tIns="0" rIns="0" bIns="0" rtlCol="0"/>
            <a:lstStyle/>
            <a:p>
              <a:endParaRPr/>
            </a:p>
          </p:txBody>
        </p:sp>
        <p:sp>
          <p:nvSpPr>
            <p:cNvPr id="11993" name="object 11993"/>
            <p:cNvSpPr/>
            <p:nvPr/>
          </p:nvSpPr>
          <p:spPr>
            <a:xfrm>
              <a:off x="6058281" y="8611044"/>
              <a:ext cx="4445" cy="635"/>
            </a:xfrm>
            <a:custGeom>
              <a:avLst/>
              <a:gdLst/>
              <a:ahLst/>
              <a:cxnLst/>
              <a:rect l="l" t="t" r="r" b="b"/>
              <a:pathLst>
                <a:path w="4445" h="634">
                  <a:moveTo>
                    <a:pt x="0" y="495"/>
                  </a:moveTo>
                  <a:lnTo>
                    <a:pt x="3962" y="0"/>
                  </a:lnTo>
                </a:path>
              </a:pathLst>
            </a:custGeom>
            <a:ln w="25400">
              <a:solidFill>
                <a:srgbClr val="FCFBB9"/>
              </a:solidFill>
            </a:ln>
          </p:spPr>
          <p:txBody>
            <a:bodyPr wrap="square" lIns="0" tIns="0" rIns="0" bIns="0" rtlCol="0"/>
            <a:lstStyle/>
            <a:p>
              <a:endParaRPr/>
            </a:p>
          </p:txBody>
        </p:sp>
        <p:sp>
          <p:nvSpPr>
            <p:cNvPr id="11994" name="object 11994"/>
            <p:cNvSpPr/>
            <p:nvPr/>
          </p:nvSpPr>
          <p:spPr>
            <a:xfrm>
              <a:off x="6062243" y="8611044"/>
              <a:ext cx="10160" cy="19685"/>
            </a:xfrm>
            <a:custGeom>
              <a:avLst/>
              <a:gdLst/>
              <a:ahLst/>
              <a:cxnLst/>
              <a:rect l="l" t="t" r="r" b="b"/>
              <a:pathLst>
                <a:path w="10160" h="19684">
                  <a:moveTo>
                    <a:pt x="0" y="0"/>
                  </a:moveTo>
                  <a:lnTo>
                    <a:pt x="2717" y="6235"/>
                  </a:lnTo>
                  <a:lnTo>
                    <a:pt x="6337" y="12763"/>
                  </a:lnTo>
                  <a:lnTo>
                    <a:pt x="9969" y="19354"/>
                  </a:lnTo>
                </a:path>
              </a:pathLst>
            </a:custGeom>
            <a:ln w="25400">
              <a:solidFill>
                <a:srgbClr val="FCFAB3"/>
              </a:solidFill>
            </a:ln>
          </p:spPr>
          <p:txBody>
            <a:bodyPr wrap="square" lIns="0" tIns="0" rIns="0" bIns="0" rtlCol="0"/>
            <a:lstStyle/>
            <a:p>
              <a:endParaRPr/>
            </a:p>
          </p:txBody>
        </p:sp>
        <p:sp>
          <p:nvSpPr>
            <p:cNvPr id="11995" name="object 11995"/>
            <p:cNvSpPr/>
            <p:nvPr/>
          </p:nvSpPr>
          <p:spPr>
            <a:xfrm>
              <a:off x="6065621" y="8617572"/>
              <a:ext cx="6985" cy="26034"/>
            </a:xfrm>
            <a:custGeom>
              <a:avLst/>
              <a:gdLst/>
              <a:ahLst/>
              <a:cxnLst/>
              <a:rect l="l" t="t" r="r" b="b"/>
              <a:pathLst>
                <a:path w="6985" h="26034">
                  <a:moveTo>
                    <a:pt x="6591" y="0"/>
                  </a:moveTo>
                  <a:lnTo>
                    <a:pt x="0" y="0"/>
                  </a:lnTo>
                  <a:lnTo>
                    <a:pt x="0" y="25527"/>
                  </a:lnTo>
                  <a:lnTo>
                    <a:pt x="6591" y="25527"/>
                  </a:lnTo>
                  <a:lnTo>
                    <a:pt x="6591" y="0"/>
                  </a:lnTo>
                  <a:close/>
                </a:path>
              </a:pathLst>
            </a:custGeom>
            <a:solidFill>
              <a:srgbClr val="FCFAB3"/>
            </a:solidFill>
          </p:spPr>
          <p:txBody>
            <a:bodyPr wrap="square" lIns="0" tIns="0" rIns="0" bIns="0" rtlCol="0"/>
            <a:lstStyle/>
            <a:p>
              <a:endParaRPr/>
            </a:p>
          </p:txBody>
        </p:sp>
        <p:sp>
          <p:nvSpPr>
            <p:cNvPr id="11996" name="object 11996"/>
            <p:cNvSpPr/>
            <p:nvPr/>
          </p:nvSpPr>
          <p:spPr>
            <a:xfrm>
              <a:off x="6062243" y="8610638"/>
              <a:ext cx="16510" cy="20320"/>
            </a:xfrm>
            <a:custGeom>
              <a:avLst/>
              <a:gdLst/>
              <a:ahLst/>
              <a:cxnLst/>
              <a:rect l="l" t="t" r="r" b="b"/>
              <a:pathLst>
                <a:path w="16510" h="20320">
                  <a:moveTo>
                    <a:pt x="3822" y="0"/>
                  </a:moveTo>
                  <a:lnTo>
                    <a:pt x="0" y="406"/>
                  </a:lnTo>
                  <a:lnTo>
                    <a:pt x="2717" y="6642"/>
                  </a:lnTo>
                  <a:lnTo>
                    <a:pt x="9969" y="19761"/>
                  </a:lnTo>
                  <a:lnTo>
                    <a:pt x="12064" y="19837"/>
                  </a:lnTo>
                  <a:lnTo>
                    <a:pt x="16014" y="20040"/>
                  </a:lnTo>
                  <a:lnTo>
                    <a:pt x="11480" y="13271"/>
                  </a:lnTo>
                  <a:lnTo>
                    <a:pt x="7061" y="6502"/>
                  </a:lnTo>
                  <a:lnTo>
                    <a:pt x="3822" y="0"/>
                  </a:lnTo>
                  <a:close/>
                </a:path>
              </a:pathLst>
            </a:custGeom>
            <a:solidFill>
              <a:srgbClr val="FCF8AB"/>
            </a:solidFill>
          </p:spPr>
          <p:txBody>
            <a:bodyPr wrap="square" lIns="0" tIns="0" rIns="0" bIns="0" rtlCol="0"/>
            <a:lstStyle/>
            <a:p>
              <a:endParaRPr/>
            </a:p>
          </p:txBody>
        </p:sp>
        <p:sp>
          <p:nvSpPr>
            <p:cNvPr id="11997" name="object 11997"/>
            <p:cNvSpPr/>
            <p:nvPr/>
          </p:nvSpPr>
          <p:spPr>
            <a:xfrm>
              <a:off x="6062243" y="8611044"/>
              <a:ext cx="10160" cy="19685"/>
            </a:xfrm>
            <a:custGeom>
              <a:avLst/>
              <a:gdLst/>
              <a:ahLst/>
              <a:cxnLst/>
              <a:rect l="l" t="t" r="r" b="b"/>
              <a:pathLst>
                <a:path w="10160" h="19684">
                  <a:moveTo>
                    <a:pt x="9969" y="19354"/>
                  </a:moveTo>
                  <a:lnTo>
                    <a:pt x="6337" y="12763"/>
                  </a:lnTo>
                  <a:lnTo>
                    <a:pt x="2717" y="6235"/>
                  </a:lnTo>
                  <a:lnTo>
                    <a:pt x="0" y="0"/>
                  </a:lnTo>
                </a:path>
              </a:pathLst>
            </a:custGeom>
            <a:ln w="25400">
              <a:solidFill>
                <a:srgbClr val="FCFAB3"/>
              </a:solidFill>
            </a:ln>
          </p:spPr>
          <p:txBody>
            <a:bodyPr wrap="square" lIns="0" tIns="0" rIns="0" bIns="0" rtlCol="0"/>
            <a:lstStyle/>
            <a:p>
              <a:endParaRPr/>
            </a:p>
          </p:txBody>
        </p:sp>
        <p:sp>
          <p:nvSpPr>
            <p:cNvPr id="11998" name="object 11998"/>
            <p:cNvSpPr/>
            <p:nvPr/>
          </p:nvSpPr>
          <p:spPr>
            <a:xfrm>
              <a:off x="6062243" y="8610638"/>
              <a:ext cx="4445" cy="635"/>
            </a:xfrm>
            <a:custGeom>
              <a:avLst/>
              <a:gdLst/>
              <a:ahLst/>
              <a:cxnLst/>
              <a:rect l="l" t="t" r="r" b="b"/>
              <a:pathLst>
                <a:path w="4445" h="634">
                  <a:moveTo>
                    <a:pt x="0" y="406"/>
                  </a:moveTo>
                  <a:lnTo>
                    <a:pt x="3822" y="0"/>
                  </a:lnTo>
                </a:path>
              </a:pathLst>
            </a:custGeom>
            <a:ln w="25400">
              <a:solidFill>
                <a:srgbClr val="FCF9AE"/>
              </a:solidFill>
            </a:ln>
          </p:spPr>
          <p:txBody>
            <a:bodyPr wrap="square" lIns="0" tIns="0" rIns="0" bIns="0" rtlCol="0"/>
            <a:lstStyle/>
            <a:p>
              <a:endParaRPr/>
            </a:p>
          </p:txBody>
        </p:sp>
        <p:sp>
          <p:nvSpPr>
            <p:cNvPr id="11999" name="object 11999"/>
            <p:cNvSpPr/>
            <p:nvPr/>
          </p:nvSpPr>
          <p:spPr>
            <a:xfrm>
              <a:off x="6066066" y="8610638"/>
              <a:ext cx="12700" cy="20320"/>
            </a:xfrm>
            <a:custGeom>
              <a:avLst/>
              <a:gdLst/>
              <a:ahLst/>
              <a:cxnLst/>
              <a:rect l="l" t="t" r="r" b="b"/>
              <a:pathLst>
                <a:path w="12700" h="20320">
                  <a:moveTo>
                    <a:pt x="0" y="0"/>
                  </a:moveTo>
                  <a:lnTo>
                    <a:pt x="3238" y="6502"/>
                  </a:lnTo>
                  <a:lnTo>
                    <a:pt x="7658" y="13271"/>
                  </a:lnTo>
                  <a:lnTo>
                    <a:pt x="12192" y="20040"/>
                  </a:lnTo>
                </a:path>
              </a:pathLst>
            </a:custGeom>
            <a:ln w="25399">
              <a:solidFill>
                <a:srgbClr val="FDF6A3"/>
              </a:solidFill>
            </a:ln>
          </p:spPr>
          <p:txBody>
            <a:bodyPr wrap="square" lIns="0" tIns="0" rIns="0" bIns="0" rtlCol="0"/>
            <a:lstStyle/>
            <a:p>
              <a:endParaRPr/>
            </a:p>
          </p:txBody>
        </p:sp>
        <p:sp>
          <p:nvSpPr>
            <p:cNvPr id="12000" name="object 12000"/>
            <p:cNvSpPr/>
            <p:nvPr/>
          </p:nvSpPr>
          <p:spPr>
            <a:xfrm>
              <a:off x="6072212" y="8630399"/>
              <a:ext cx="6350" cy="635"/>
            </a:xfrm>
            <a:custGeom>
              <a:avLst/>
              <a:gdLst/>
              <a:ahLst/>
              <a:cxnLst/>
              <a:rect l="l" t="t" r="r" b="b"/>
              <a:pathLst>
                <a:path w="6350" h="634">
                  <a:moveTo>
                    <a:pt x="6045" y="279"/>
                  </a:moveTo>
                  <a:lnTo>
                    <a:pt x="0" y="0"/>
                  </a:lnTo>
                </a:path>
              </a:pathLst>
            </a:custGeom>
            <a:ln w="25400">
              <a:solidFill>
                <a:srgbClr val="FCF7A7"/>
              </a:solidFill>
            </a:ln>
          </p:spPr>
          <p:txBody>
            <a:bodyPr wrap="square" lIns="0" tIns="0" rIns="0" bIns="0" rtlCol="0"/>
            <a:lstStyle/>
            <a:p>
              <a:endParaRPr/>
            </a:p>
          </p:txBody>
        </p:sp>
        <p:sp>
          <p:nvSpPr>
            <p:cNvPr id="12001" name="object 12001"/>
            <p:cNvSpPr/>
            <p:nvPr/>
          </p:nvSpPr>
          <p:spPr>
            <a:xfrm>
              <a:off x="6078258" y="8630678"/>
              <a:ext cx="21590" cy="20955"/>
            </a:xfrm>
            <a:custGeom>
              <a:avLst/>
              <a:gdLst/>
              <a:ahLst/>
              <a:cxnLst/>
              <a:rect l="l" t="t" r="r" b="b"/>
              <a:pathLst>
                <a:path w="21589" h="20954">
                  <a:moveTo>
                    <a:pt x="0" y="0"/>
                  </a:moveTo>
                  <a:lnTo>
                    <a:pt x="4533" y="6781"/>
                  </a:lnTo>
                  <a:lnTo>
                    <a:pt x="9156" y="13563"/>
                  </a:lnTo>
                  <a:lnTo>
                    <a:pt x="12826" y="20129"/>
                  </a:lnTo>
                  <a:lnTo>
                    <a:pt x="21094" y="20688"/>
                  </a:lnTo>
                  <a:lnTo>
                    <a:pt x="17485" y="15701"/>
                  </a:lnTo>
                  <a:lnTo>
                    <a:pt x="13639" y="10625"/>
                  </a:lnTo>
                  <a:lnTo>
                    <a:pt x="5651" y="304"/>
                  </a:lnTo>
                  <a:lnTo>
                    <a:pt x="0" y="0"/>
                  </a:lnTo>
                  <a:close/>
                </a:path>
              </a:pathLst>
            </a:custGeom>
            <a:solidFill>
              <a:srgbClr val="FEF18B"/>
            </a:solidFill>
          </p:spPr>
          <p:txBody>
            <a:bodyPr wrap="square" lIns="0" tIns="0" rIns="0" bIns="0" rtlCol="0"/>
            <a:lstStyle/>
            <a:p>
              <a:endParaRPr/>
            </a:p>
          </p:txBody>
        </p:sp>
        <p:sp>
          <p:nvSpPr>
            <p:cNvPr id="12002" name="object 12002"/>
            <p:cNvSpPr/>
            <p:nvPr/>
          </p:nvSpPr>
          <p:spPr>
            <a:xfrm>
              <a:off x="6078258" y="8630678"/>
              <a:ext cx="13335" cy="20320"/>
            </a:xfrm>
            <a:custGeom>
              <a:avLst/>
              <a:gdLst/>
              <a:ahLst/>
              <a:cxnLst/>
              <a:rect l="l" t="t" r="r" b="b"/>
              <a:pathLst>
                <a:path w="13335" h="20320">
                  <a:moveTo>
                    <a:pt x="12826" y="20129"/>
                  </a:moveTo>
                  <a:lnTo>
                    <a:pt x="9156" y="13563"/>
                  </a:lnTo>
                  <a:lnTo>
                    <a:pt x="4533" y="6781"/>
                  </a:lnTo>
                  <a:lnTo>
                    <a:pt x="0" y="0"/>
                  </a:lnTo>
                </a:path>
              </a:pathLst>
            </a:custGeom>
            <a:ln w="25400">
              <a:solidFill>
                <a:srgbClr val="FEF495"/>
              </a:solidFill>
            </a:ln>
          </p:spPr>
          <p:txBody>
            <a:bodyPr wrap="square" lIns="0" tIns="0" rIns="0" bIns="0" rtlCol="0"/>
            <a:lstStyle/>
            <a:p>
              <a:endParaRPr/>
            </a:p>
          </p:txBody>
        </p:sp>
        <p:sp>
          <p:nvSpPr>
            <p:cNvPr id="12003" name="object 12003"/>
            <p:cNvSpPr/>
            <p:nvPr/>
          </p:nvSpPr>
          <p:spPr>
            <a:xfrm>
              <a:off x="6078258" y="8630678"/>
              <a:ext cx="5715" cy="635"/>
            </a:xfrm>
            <a:custGeom>
              <a:avLst/>
              <a:gdLst/>
              <a:ahLst/>
              <a:cxnLst/>
              <a:rect l="l" t="t" r="r" b="b"/>
              <a:pathLst>
                <a:path w="5714" h="634">
                  <a:moveTo>
                    <a:pt x="0" y="0"/>
                  </a:moveTo>
                  <a:lnTo>
                    <a:pt x="5651" y="304"/>
                  </a:lnTo>
                </a:path>
              </a:pathLst>
            </a:custGeom>
            <a:ln w="25399">
              <a:solidFill>
                <a:srgbClr val="FEF395"/>
              </a:solidFill>
            </a:ln>
          </p:spPr>
          <p:txBody>
            <a:bodyPr wrap="square" lIns="0" tIns="0" rIns="0" bIns="0" rtlCol="0"/>
            <a:lstStyle/>
            <a:p>
              <a:endParaRPr/>
            </a:p>
          </p:txBody>
        </p:sp>
        <p:sp>
          <p:nvSpPr>
            <p:cNvPr id="12004" name="object 12004"/>
            <p:cNvSpPr/>
            <p:nvPr/>
          </p:nvSpPr>
          <p:spPr>
            <a:xfrm>
              <a:off x="6083909" y="8630983"/>
              <a:ext cx="15875" cy="20955"/>
            </a:xfrm>
            <a:custGeom>
              <a:avLst/>
              <a:gdLst/>
              <a:ahLst/>
              <a:cxnLst/>
              <a:rect l="l" t="t" r="r" b="b"/>
              <a:pathLst>
                <a:path w="15875" h="20954">
                  <a:moveTo>
                    <a:pt x="0" y="0"/>
                  </a:moveTo>
                  <a:lnTo>
                    <a:pt x="4009" y="5179"/>
                  </a:lnTo>
                  <a:lnTo>
                    <a:pt x="7988" y="10320"/>
                  </a:lnTo>
                  <a:lnTo>
                    <a:pt x="11833" y="15396"/>
                  </a:lnTo>
                  <a:lnTo>
                    <a:pt x="15443" y="20383"/>
                  </a:lnTo>
                </a:path>
              </a:pathLst>
            </a:custGeom>
            <a:ln w="25399">
              <a:solidFill>
                <a:srgbClr val="FEEF80"/>
              </a:solidFill>
            </a:ln>
          </p:spPr>
          <p:txBody>
            <a:bodyPr wrap="square" lIns="0" tIns="0" rIns="0" bIns="0" rtlCol="0"/>
            <a:lstStyle/>
            <a:p>
              <a:endParaRPr/>
            </a:p>
          </p:txBody>
        </p:sp>
        <p:sp>
          <p:nvSpPr>
            <p:cNvPr id="12005" name="object 12005"/>
            <p:cNvSpPr/>
            <p:nvPr/>
          </p:nvSpPr>
          <p:spPr>
            <a:xfrm>
              <a:off x="6091085" y="8650808"/>
              <a:ext cx="8890" cy="635"/>
            </a:xfrm>
            <a:custGeom>
              <a:avLst/>
              <a:gdLst/>
              <a:ahLst/>
              <a:cxnLst/>
              <a:rect l="l" t="t" r="r" b="b"/>
              <a:pathLst>
                <a:path w="8889" h="634">
                  <a:moveTo>
                    <a:pt x="8267" y="558"/>
                  </a:moveTo>
                  <a:lnTo>
                    <a:pt x="0" y="0"/>
                  </a:lnTo>
                </a:path>
              </a:pathLst>
            </a:custGeom>
            <a:ln w="25400">
              <a:solidFill>
                <a:srgbClr val="FEEF7F"/>
              </a:solidFill>
            </a:ln>
          </p:spPr>
          <p:txBody>
            <a:bodyPr wrap="square" lIns="0" tIns="0" rIns="0" bIns="0" rtlCol="0"/>
            <a:lstStyle/>
            <a:p>
              <a:endParaRPr/>
            </a:p>
          </p:txBody>
        </p:sp>
        <p:sp>
          <p:nvSpPr>
            <p:cNvPr id="12006" name="object 12006"/>
            <p:cNvSpPr/>
            <p:nvPr/>
          </p:nvSpPr>
          <p:spPr>
            <a:xfrm>
              <a:off x="6083909" y="8630983"/>
              <a:ext cx="23495" cy="20955"/>
            </a:xfrm>
            <a:custGeom>
              <a:avLst/>
              <a:gdLst/>
              <a:ahLst/>
              <a:cxnLst/>
              <a:rect l="l" t="t" r="r" b="b"/>
              <a:pathLst>
                <a:path w="23495" h="20954">
                  <a:moveTo>
                    <a:pt x="0" y="0"/>
                  </a:moveTo>
                  <a:lnTo>
                    <a:pt x="7988" y="10320"/>
                  </a:lnTo>
                  <a:lnTo>
                    <a:pt x="11833" y="15396"/>
                  </a:lnTo>
                  <a:lnTo>
                    <a:pt x="15443" y="20383"/>
                  </a:lnTo>
                  <a:lnTo>
                    <a:pt x="22999" y="20954"/>
                  </a:lnTo>
                  <a:lnTo>
                    <a:pt x="18988" y="15936"/>
                  </a:lnTo>
                  <a:lnTo>
                    <a:pt x="14620" y="10788"/>
                  </a:lnTo>
                  <a:lnTo>
                    <a:pt x="5422" y="241"/>
                  </a:lnTo>
                  <a:lnTo>
                    <a:pt x="0" y="0"/>
                  </a:lnTo>
                  <a:close/>
                </a:path>
              </a:pathLst>
            </a:custGeom>
            <a:solidFill>
              <a:srgbClr val="FFED79"/>
            </a:solidFill>
          </p:spPr>
          <p:txBody>
            <a:bodyPr wrap="square" lIns="0" tIns="0" rIns="0" bIns="0" rtlCol="0"/>
            <a:lstStyle/>
            <a:p>
              <a:endParaRPr/>
            </a:p>
          </p:txBody>
        </p:sp>
        <p:sp>
          <p:nvSpPr>
            <p:cNvPr id="12007" name="object 12007"/>
            <p:cNvSpPr/>
            <p:nvPr/>
          </p:nvSpPr>
          <p:spPr>
            <a:xfrm>
              <a:off x="6083909" y="8630983"/>
              <a:ext cx="15875" cy="20955"/>
            </a:xfrm>
            <a:custGeom>
              <a:avLst/>
              <a:gdLst/>
              <a:ahLst/>
              <a:cxnLst/>
              <a:rect l="l" t="t" r="r" b="b"/>
              <a:pathLst>
                <a:path w="15875" h="20954">
                  <a:moveTo>
                    <a:pt x="15443" y="20383"/>
                  </a:moveTo>
                  <a:lnTo>
                    <a:pt x="11833" y="15396"/>
                  </a:lnTo>
                  <a:lnTo>
                    <a:pt x="7988" y="10320"/>
                  </a:lnTo>
                  <a:lnTo>
                    <a:pt x="4009" y="5179"/>
                  </a:lnTo>
                  <a:lnTo>
                    <a:pt x="0" y="0"/>
                  </a:lnTo>
                </a:path>
              </a:pathLst>
            </a:custGeom>
            <a:ln w="25399">
              <a:solidFill>
                <a:srgbClr val="FEEF80"/>
              </a:solidFill>
            </a:ln>
          </p:spPr>
          <p:txBody>
            <a:bodyPr wrap="square" lIns="0" tIns="0" rIns="0" bIns="0" rtlCol="0"/>
            <a:lstStyle/>
            <a:p>
              <a:endParaRPr/>
            </a:p>
          </p:txBody>
        </p:sp>
        <p:sp>
          <p:nvSpPr>
            <p:cNvPr id="12008" name="object 12008"/>
            <p:cNvSpPr/>
            <p:nvPr/>
          </p:nvSpPr>
          <p:spPr>
            <a:xfrm>
              <a:off x="6083909" y="8630983"/>
              <a:ext cx="5715" cy="635"/>
            </a:xfrm>
            <a:custGeom>
              <a:avLst/>
              <a:gdLst/>
              <a:ahLst/>
              <a:cxnLst/>
              <a:rect l="l" t="t" r="r" b="b"/>
              <a:pathLst>
                <a:path w="5714" h="634">
                  <a:moveTo>
                    <a:pt x="0" y="0"/>
                  </a:moveTo>
                  <a:lnTo>
                    <a:pt x="5422" y="241"/>
                  </a:lnTo>
                </a:path>
              </a:pathLst>
            </a:custGeom>
            <a:ln w="25400">
              <a:solidFill>
                <a:srgbClr val="FEF086"/>
              </a:solidFill>
            </a:ln>
          </p:spPr>
          <p:txBody>
            <a:bodyPr wrap="square" lIns="0" tIns="0" rIns="0" bIns="0" rtlCol="0"/>
            <a:lstStyle/>
            <a:p>
              <a:endParaRPr/>
            </a:p>
          </p:txBody>
        </p:sp>
        <p:sp>
          <p:nvSpPr>
            <p:cNvPr id="12009" name="object 12009"/>
            <p:cNvSpPr/>
            <p:nvPr/>
          </p:nvSpPr>
          <p:spPr>
            <a:xfrm>
              <a:off x="6089332" y="8631225"/>
              <a:ext cx="17780" cy="20955"/>
            </a:xfrm>
            <a:custGeom>
              <a:avLst/>
              <a:gdLst/>
              <a:ahLst/>
              <a:cxnLst/>
              <a:rect l="l" t="t" r="r" b="b"/>
              <a:pathLst>
                <a:path w="17779" h="20954">
                  <a:moveTo>
                    <a:pt x="0" y="0"/>
                  </a:moveTo>
                  <a:lnTo>
                    <a:pt x="4625" y="5304"/>
                  </a:lnTo>
                  <a:lnTo>
                    <a:pt x="9197" y="10547"/>
                  </a:lnTo>
                  <a:lnTo>
                    <a:pt x="13565" y="15694"/>
                  </a:lnTo>
                  <a:lnTo>
                    <a:pt x="17576" y="20713"/>
                  </a:lnTo>
                </a:path>
              </a:pathLst>
            </a:custGeom>
            <a:ln w="25400">
              <a:solidFill>
                <a:srgbClr val="FFEC72"/>
              </a:solidFill>
            </a:ln>
          </p:spPr>
          <p:txBody>
            <a:bodyPr wrap="square" lIns="0" tIns="0" rIns="0" bIns="0" rtlCol="0"/>
            <a:lstStyle/>
            <a:p>
              <a:endParaRPr/>
            </a:p>
          </p:txBody>
        </p:sp>
        <p:sp>
          <p:nvSpPr>
            <p:cNvPr id="12010" name="object 12010"/>
            <p:cNvSpPr/>
            <p:nvPr/>
          </p:nvSpPr>
          <p:spPr>
            <a:xfrm>
              <a:off x="6099352" y="8651367"/>
              <a:ext cx="7620" cy="635"/>
            </a:xfrm>
            <a:custGeom>
              <a:avLst/>
              <a:gdLst/>
              <a:ahLst/>
              <a:cxnLst/>
              <a:rect l="l" t="t" r="r" b="b"/>
              <a:pathLst>
                <a:path w="7620" h="634">
                  <a:moveTo>
                    <a:pt x="7556" y="571"/>
                  </a:moveTo>
                  <a:lnTo>
                    <a:pt x="0" y="0"/>
                  </a:lnTo>
                </a:path>
              </a:pathLst>
            </a:custGeom>
            <a:ln w="25400">
              <a:solidFill>
                <a:srgbClr val="FFEB6D"/>
              </a:solidFill>
            </a:ln>
          </p:spPr>
          <p:txBody>
            <a:bodyPr wrap="square" lIns="0" tIns="0" rIns="0" bIns="0" rtlCol="0"/>
            <a:lstStyle/>
            <a:p>
              <a:endParaRPr/>
            </a:p>
          </p:txBody>
        </p:sp>
        <p:sp>
          <p:nvSpPr>
            <p:cNvPr id="12011" name="object 12011"/>
            <p:cNvSpPr/>
            <p:nvPr/>
          </p:nvSpPr>
          <p:spPr>
            <a:xfrm>
              <a:off x="6071679" y="8620556"/>
              <a:ext cx="12700" cy="10795"/>
            </a:xfrm>
            <a:custGeom>
              <a:avLst/>
              <a:gdLst/>
              <a:ahLst/>
              <a:cxnLst/>
              <a:rect l="l" t="t" r="r" b="b"/>
              <a:pathLst>
                <a:path w="12700" h="10795">
                  <a:moveTo>
                    <a:pt x="0" y="0"/>
                  </a:moveTo>
                  <a:lnTo>
                    <a:pt x="2070" y="3352"/>
                  </a:lnTo>
                  <a:lnTo>
                    <a:pt x="6578" y="10121"/>
                  </a:lnTo>
                  <a:lnTo>
                    <a:pt x="12230" y="10426"/>
                  </a:lnTo>
                  <a:lnTo>
                    <a:pt x="9588" y="6972"/>
                  </a:lnTo>
                  <a:lnTo>
                    <a:pt x="6985" y="3492"/>
                  </a:lnTo>
                  <a:lnTo>
                    <a:pt x="4572" y="38"/>
                  </a:lnTo>
                  <a:lnTo>
                    <a:pt x="0" y="0"/>
                  </a:lnTo>
                  <a:close/>
                </a:path>
              </a:pathLst>
            </a:custGeom>
            <a:solidFill>
              <a:srgbClr val="FEF499"/>
            </a:solidFill>
          </p:spPr>
          <p:txBody>
            <a:bodyPr wrap="square" lIns="0" tIns="0" rIns="0" bIns="0" rtlCol="0"/>
            <a:lstStyle/>
            <a:p>
              <a:endParaRPr/>
            </a:p>
          </p:txBody>
        </p:sp>
        <p:sp>
          <p:nvSpPr>
            <p:cNvPr id="12012" name="object 12012"/>
            <p:cNvSpPr/>
            <p:nvPr/>
          </p:nvSpPr>
          <p:spPr>
            <a:xfrm>
              <a:off x="6078258" y="8630678"/>
              <a:ext cx="5715" cy="635"/>
            </a:xfrm>
            <a:custGeom>
              <a:avLst/>
              <a:gdLst/>
              <a:ahLst/>
              <a:cxnLst/>
              <a:rect l="l" t="t" r="r" b="b"/>
              <a:pathLst>
                <a:path w="5714" h="634">
                  <a:moveTo>
                    <a:pt x="0" y="0"/>
                  </a:moveTo>
                  <a:lnTo>
                    <a:pt x="5651" y="304"/>
                  </a:lnTo>
                </a:path>
              </a:pathLst>
            </a:custGeom>
            <a:ln w="25399">
              <a:solidFill>
                <a:srgbClr val="FEF395"/>
              </a:solidFill>
            </a:ln>
          </p:spPr>
          <p:txBody>
            <a:bodyPr wrap="square" lIns="0" tIns="0" rIns="0" bIns="0" rtlCol="0"/>
            <a:lstStyle/>
            <a:p>
              <a:endParaRPr/>
            </a:p>
          </p:txBody>
        </p:sp>
        <p:sp>
          <p:nvSpPr>
            <p:cNvPr id="12013" name="object 12013"/>
            <p:cNvSpPr/>
            <p:nvPr/>
          </p:nvSpPr>
          <p:spPr>
            <a:xfrm>
              <a:off x="6076251" y="8620595"/>
              <a:ext cx="8255" cy="10795"/>
            </a:xfrm>
            <a:custGeom>
              <a:avLst/>
              <a:gdLst/>
              <a:ahLst/>
              <a:cxnLst/>
              <a:rect l="l" t="t" r="r" b="b"/>
              <a:pathLst>
                <a:path w="8254" h="10795">
                  <a:moveTo>
                    <a:pt x="7658" y="10388"/>
                  </a:moveTo>
                  <a:lnTo>
                    <a:pt x="0" y="0"/>
                  </a:lnTo>
                </a:path>
              </a:pathLst>
            </a:custGeom>
            <a:ln w="25400">
              <a:solidFill>
                <a:srgbClr val="FEF290"/>
              </a:solidFill>
            </a:ln>
          </p:spPr>
          <p:txBody>
            <a:bodyPr wrap="square" lIns="0" tIns="0" rIns="0" bIns="0" rtlCol="0"/>
            <a:lstStyle/>
            <a:p>
              <a:endParaRPr/>
            </a:p>
          </p:txBody>
        </p:sp>
        <p:sp>
          <p:nvSpPr>
            <p:cNvPr id="12014" name="object 12014"/>
            <p:cNvSpPr/>
            <p:nvPr/>
          </p:nvSpPr>
          <p:spPr>
            <a:xfrm>
              <a:off x="6071679" y="8607856"/>
              <a:ext cx="5080" cy="26034"/>
            </a:xfrm>
            <a:custGeom>
              <a:avLst/>
              <a:gdLst/>
              <a:ahLst/>
              <a:cxnLst/>
              <a:rect l="l" t="t" r="r" b="b"/>
              <a:pathLst>
                <a:path w="5079" h="26034">
                  <a:moveTo>
                    <a:pt x="4572" y="0"/>
                  </a:moveTo>
                  <a:lnTo>
                    <a:pt x="0" y="0"/>
                  </a:lnTo>
                  <a:lnTo>
                    <a:pt x="0" y="25438"/>
                  </a:lnTo>
                  <a:lnTo>
                    <a:pt x="4572" y="25438"/>
                  </a:lnTo>
                  <a:lnTo>
                    <a:pt x="4572" y="0"/>
                  </a:lnTo>
                  <a:close/>
                </a:path>
              </a:pathLst>
            </a:custGeom>
            <a:solidFill>
              <a:srgbClr val="FEF49D"/>
            </a:solidFill>
          </p:spPr>
          <p:txBody>
            <a:bodyPr wrap="square" lIns="0" tIns="0" rIns="0" bIns="0" rtlCol="0"/>
            <a:lstStyle/>
            <a:p>
              <a:endParaRPr/>
            </a:p>
          </p:txBody>
        </p:sp>
        <p:sp>
          <p:nvSpPr>
            <p:cNvPr id="12015" name="object 12015"/>
            <p:cNvSpPr/>
            <p:nvPr/>
          </p:nvSpPr>
          <p:spPr>
            <a:xfrm>
              <a:off x="6071679" y="8620556"/>
              <a:ext cx="6985" cy="10160"/>
            </a:xfrm>
            <a:custGeom>
              <a:avLst/>
              <a:gdLst/>
              <a:ahLst/>
              <a:cxnLst/>
              <a:rect l="l" t="t" r="r" b="b"/>
              <a:pathLst>
                <a:path w="6985" h="10159">
                  <a:moveTo>
                    <a:pt x="0" y="0"/>
                  </a:moveTo>
                  <a:lnTo>
                    <a:pt x="6578" y="10121"/>
                  </a:lnTo>
                </a:path>
              </a:pathLst>
            </a:custGeom>
            <a:ln w="25400">
              <a:solidFill>
                <a:srgbClr val="FDF5A2"/>
              </a:solidFill>
            </a:ln>
          </p:spPr>
          <p:txBody>
            <a:bodyPr wrap="square" lIns="0" tIns="0" rIns="0" bIns="0" rtlCol="0"/>
            <a:lstStyle/>
            <a:p>
              <a:endParaRPr/>
            </a:p>
          </p:txBody>
        </p:sp>
        <p:sp>
          <p:nvSpPr>
            <p:cNvPr id="12016" name="object 12016"/>
            <p:cNvSpPr/>
            <p:nvPr/>
          </p:nvSpPr>
          <p:spPr>
            <a:xfrm>
              <a:off x="6066066" y="8610282"/>
              <a:ext cx="10795" cy="10795"/>
            </a:xfrm>
            <a:custGeom>
              <a:avLst/>
              <a:gdLst/>
              <a:ahLst/>
              <a:cxnLst/>
              <a:rect l="l" t="t" r="r" b="b"/>
              <a:pathLst>
                <a:path w="10795" h="10795">
                  <a:moveTo>
                    <a:pt x="3683" y="0"/>
                  </a:moveTo>
                  <a:lnTo>
                    <a:pt x="2476" y="101"/>
                  </a:lnTo>
                  <a:lnTo>
                    <a:pt x="0" y="355"/>
                  </a:lnTo>
                  <a:lnTo>
                    <a:pt x="1612" y="3606"/>
                  </a:lnTo>
                  <a:lnTo>
                    <a:pt x="3530" y="6921"/>
                  </a:lnTo>
                  <a:lnTo>
                    <a:pt x="5613" y="10274"/>
                  </a:lnTo>
                  <a:lnTo>
                    <a:pt x="10185" y="10312"/>
                  </a:lnTo>
                  <a:lnTo>
                    <a:pt x="7785" y="6845"/>
                  </a:lnTo>
                  <a:lnTo>
                    <a:pt x="5562" y="3403"/>
                  </a:lnTo>
                  <a:lnTo>
                    <a:pt x="3683" y="0"/>
                  </a:lnTo>
                  <a:close/>
                </a:path>
              </a:pathLst>
            </a:custGeom>
            <a:solidFill>
              <a:srgbClr val="FEF59E"/>
            </a:solidFill>
          </p:spPr>
          <p:txBody>
            <a:bodyPr wrap="square" lIns="0" tIns="0" rIns="0" bIns="0" rtlCol="0"/>
            <a:lstStyle/>
            <a:p>
              <a:endParaRPr/>
            </a:p>
          </p:txBody>
        </p:sp>
        <p:sp>
          <p:nvSpPr>
            <p:cNvPr id="12017" name="object 12017"/>
            <p:cNvSpPr/>
            <p:nvPr/>
          </p:nvSpPr>
          <p:spPr>
            <a:xfrm>
              <a:off x="6071679" y="8607856"/>
              <a:ext cx="5080" cy="26034"/>
            </a:xfrm>
            <a:custGeom>
              <a:avLst/>
              <a:gdLst/>
              <a:ahLst/>
              <a:cxnLst/>
              <a:rect l="l" t="t" r="r" b="b"/>
              <a:pathLst>
                <a:path w="5079" h="26034">
                  <a:moveTo>
                    <a:pt x="4572" y="0"/>
                  </a:moveTo>
                  <a:lnTo>
                    <a:pt x="0" y="0"/>
                  </a:lnTo>
                  <a:lnTo>
                    <a:pt x="0" y="25438"/>
                  </a:lnTo>
                  <a:lnTo>
                    <a:pt x="4572" y="25438"/>
                  </a:lnTo>
                  <a:lnTo>
                    <a:pt x="4572" y="0"/>
                  </a:lnTo>
                  <a:close/>
                </a:path>
              </a:pathLst>
            </a:custGeom>
            <a:solidFill>
              <a:srgbClr val="FEF49D"/>
            </a:solidFill>
          </p:spPr>
          <p:txBody>
            <a:bodyPr wrap="square" lIns="0" tIns="0" rIns="0" bIns="0" rtlCol="0"/>
            <a:lstStyle/>
            <a:p>
              <a:endParaRPr/>
            </a:p>
          </p:txBody>
        </p:sp>
        <p:sp>
          <p:nvSpPr>
            <p:cNvPr id="12018" name="object 12018"/>
            <p:cNvSpPr/>
            <p:nvPr/>
          </p:nvSpPr>
          <p:spPr>
            <a:xfrm>
              <a:off x="6069749" y="8610282"/>
              <a:ext cx="6985" cy="10795"/>
            </a:xfrm>
            <a:custGeom>
              <a:avLst/>
              <a:gdLst/>
              <a:ahLst/>
              <a:cxnLst/>
              <a:rect l="l" t="t" r="r" b="b"/>
              <a:pathLst>
                <a:path w="6985" h="10795">
                  <a:moveTo>
                    <a:pt x="6502" y="10312"/>
                  </a:moveTo>
                  <a:lnTo>
                    <a:pt x="0" y="0"/>
                  </a:lnTo>
                </a:path>
              </a:pathLst>
            </a:custGeom>
            <a:ln w="25400">
              <a:solidFill>
                <a:srgbClr val="FEF395"/>
              </a:solidFill>
            </a:ln>
          </p:spPr>
          <p:txBody>
            <a:bodyPr wrap="square" lIns="0" tIns="0" rIns="0" bIns="0" rtlCol="0"/>
            <a:lstStyle/>
            <a:p>
              <a:endParaRPr/>
            </a:p>
          </p:txBody>
        </p:sp>
        <p:sp>
          <p:nvSpPr>
            <p:cNvPr id="12019" name="object 12019"/>
            <p:cNvSpPr/>
            <p:nvPr/>
          </p:nvSpPr>
          <p:spPr>
            <a:xfrm>
              <a:off x="6066066" y="8610282"/>
              <a:ext cx="3810" cy="635"/>
            </a:xfrm>
            <a:custGeom>
              <a:avLst/>
              <a:gdLst/>
              <a:ahLst/>
              <a:cxnLst/>
              <a:rect l="l" t="t" r="r" b="b"/>
              <a:pathLst>
                <a:path w="3810" h="634">
                  <a:moveTo>
                    <a:pt x="3683" y="0"/>
                  </a:moveTo>
                  <a:lnTo>
                    <a:pt x="0" y="355"/>
                  </a:lnTo>
                </a:path>
              </a:pathLst>
            </a:custGeom>
            <a:ln w="25399">
              <a:solidFill>
                <a:srgbClr val="FEF59F"/>
              </a:solidFill>
            </a:ln>
          </p:spPr>
          <p:txBody>
            <a:bodyPr wrap="square" lIns="0" tIns="0" rIns="0" bIns="0" rtlCol="0"/>
            <a:lstStyle/>
            <a:p>
              <a:endParaRPr/>
            </a:p>
          </p:txBody>
        </p:sp>
        <p:sp>
          <p:nvSpPr>
            <p:cNvPr id="12020" name="object 12020"/>
            <p:cNvSpPr/>
            <p:nvPr/>
          </p:nvSpPr>
          <p:spPr>
            <a:xfrm>
              <a:off x="6066066" y="8610638"/>
              <a:ext cx="5715" cy="10160"/>
            </a:xfrm>
            <a:custGeom>
              <a:avLst/>
              <a:gdLst/>
              <a:ahLst/>
              <a:cxnLst/>
              <a:rect l="l" t="t" r="r" b="b"/>
              <a:pathLst>
                <a:path w="5714" h="10159">
                  <a:moveTo>
                    <a:pt x="0" y="0"/>
                  </a:moveTo>
                  <a:lnTo>
                    <a:pt x="5613" y="9918"/>
                  </a:lnTo>
                </a:path>
              </a:pathLst>
            </a:custGeom>
            <a:ln w="25400">
              <a:solidFill>
                <a:srgbClr val="FDF7A6"/>
              </a:solidFill>
            </a:ln>
          </p:spPr>
          <p:txBody>
            <a:bodyPr wrap="square" lIns="0" tIns="0" rIns="0" bIns="0" rtlCol="0"/>
            <a:lstStyle/>
            <a:p>
              <a:endParaRPr/>
            </a:p>
          </p:txBody>
        </p:sp>
        <p:sp>
          <p:nvSpPr>
            <p:cNvPr id="12021" name="object 12021"/>
            <p:cNvSpPr/>
            <p:nvPr/>
          </p:nvSpPr>
          <p:spPr>
            <a:xfrm>
              <a:off x="6076251" y="8620556"/>
              <a:ext cx="13335" cy="10795"/>
            </a:xfrm>
            <a:custGeom>
              <a:avLst/>
              <a:gdLst/>
              <a:ahLst/>
              <a:cxnLst/>
              <a:rect l="l" t="t" r="r" b="b"/>
              <a:pathLst>
                <a:path w="13335" h="10795">
                  <a:moveTo>
                    <a:pt x="4267" y="0"/>
                  </a:moveTo>
                  <a:lnTo>
                    <a:pt x="2908" y="38"/>
                  </a:lnTo>
                  <a:lnTo>
                    <a:pt x="0" y="38"/>
                  </a:lnTo>
                  <a:lnTo>
                    <a:pt x="2412" y="3492"/>
                  </a:lnTo>
                  <a:lnTo>
                    <a:pt x="5016" y="6972"/>
                  </a:lnTo>
                  <a:lnTo>
                    <a:pt x="7658" y="10426"/>
                  </a:lnTo>
                  <a:lnTo>
                    <a:pt x="11302" y="10604"/>
                  </a:lnTo>
                  <a:lnTo>
                    <a:pt x="13081" y="10668"/>
                  </a:lnTo>
                  <a:lnTo>
                    <a:pt x="10007" y="7112"/>
                  </a:lnTo>
                  <a:lnTo>
                    <a:pt x="7010" y="3543"/>
                  </a:lnTo>
                  <a:lnTo>
                    <a:pt x="4267" y="0"/>
                  </a:lnTo>
                  <a:close/>
                </a:path>
              </a:pathLst>
            </a:custGeom>
            <a:solidFill>
              <a:srgbClr val="FEF089"/>
            </a:solidFill>
          </p:spPr>
          <p:txBody>
            <a:bodyPr wrap="square" lIns="0" tIns="0" rIns="0" bIns="0" rtlCol="0"/>
            <a:lstStyle/>
            <a:p>
              <a:endParaRPr/>
            </a:p>
          </p:txBody>
        </p:sp>
        <p:sp>
          <p:nvSpPr>
            <p:cNvPr id="12022" name="object 12022"/>
            <p:cNvSpPr/>
            <p:nvPr/>
          </p:nvSpPr>
          <p:spPr>
            <a:xfrm>
              <a:off x="6083909" y="8630983"/>
              <a:ext cx="5715" cy="635"/>
            </a:xfrm>
            <a:custGeom>
              <a:avLst/>
              <a:gdLst/>
              <a:ahLst/>
              <a:cxnLst/>
              <a:rect l="l" t="t" r="r" b="b"/>
              <a:pathLst>
                <a:path w="5714" h="634">
                  <a:moveTo>
                    <a:pt x="0" y="0"/>
                  </a:moveTo>
                  <a:lnTo>
                    <a:pt x="5422" y="241"/>
                  </a:lnTo>
                </a:path>
              </a:pathLst>
            </a:custGeom>
            <a:ln w="25400">
              <a:solidFill>
                <a:srgbClr val="FEF086"/>
              </a:solidFill>
            </a:ln>
          </p:spPr>
          <p:txBody>
            <a:bodyPr wrap="square" lIns="0" tIns="0" rIns="0" bIns="0" rtlCol="0"/>
            <a:lstStyle/>
            <a:p>
              <a:endParaRPr/>
            </a:p>
          </p:txBody>
        </p:sp>
        <p:sp>
          <p:nvSpPr>
            <p:cNvPr id="12023" name="object 12023"/>
            <p:cNvSpPr/>
            <p:nvPr/>
          </p:nvSpPr>
          <p:spPr>
            <a:xfrm>
              <a:off x="6080518" y="8620556"/>
              <a:ext cx="8890" cy="10795"/>
            </a:xfrm>
            <a:custGeom>
              <a:avLst/>
              <a:gdLst/>
              <a:ahLst/>
              <a:cxnLst/>
              <a:rect l="l" t="t" r="r" b="b"/>
              <a:pathLst>
                <a:path w="8889" h="10795">
                  <a:moveTo>
                    <a:pt x="8813" y="10668"/>
                  </a:moveTo>
                  <a:lnTo>
                    <a:pt x="0" y="0"/>
                  </a:lnTo>
                </a:path>
              </a:pathLst>
            </a:custGeom>
            <a:ln w="25400">
              <a:solidFill>
                <a:srgbClr val="FFEF82"/>
              </a:solidFill>
            </a:ln>
          </p:spPr>
          <p:txBody>
            <a:bodyPr wrap="square" lIns="0" tIns="0" rIns="0" bIns="0" rtlCol="0"/>
            <a:lstStyle/>
            <a:p>
              <a:endParaRPr/>
            </a:p>
          </p:txBody>
        </p:sp>
        <p:sp>
          <p:nvSpPr>
            <p:cNvPr id="12024" name="object 12024"/>
            <p:cNvSpPr/>
            <p:nvPr/>
          </p:nvSpPr>
          <p:spPr>
            <a:xfrm>
              <a:off x="6076251" y="8607856"/>
              <a:ext cx="4445" cy="26034"/>
            </a:xfrm>
            <a:custGeom>
              <a:avLst/>
              <a:gdLst/>
              <a:ahLst/>
              <a:cxnLst/>
              <a:rect l="l" t="t" r="r" b="b"/>
              <a:pathLst>
                <a:path w="4445" h="26034">
                  <a:moveTo>
                    <a:pt x="4267" y="0"/>
                  </a:moveTo>
                  <a:lnTo>
                    <a:pt x="0" y="0"/>
                  </a:lnTo>
                  <a:lnTo>
                    <a:pt x="0" y="25438"/>
                  </a:lnTo>
                  <a:lnTo>
                    <a:pt x="4267" y="25438"/>
                  </a:lnTo>
                  <a:lnTo>
                    <a:pt x="4267" y="0"/>
                  </a:lnTo>
                  <a:close/>
                </a:path>
              </a:pathLst>
            </a:custGeom>
            <a:solidFill>
              <a:srgbClr val="FEF18D"/>
            </a:solidFill>
          </p:spPr>
          <p:txBody>
            <a:bodyPr wrap="square" lIns="0" tIns="0" rIns="0" bIns="0" rtlCol="0"/>
            <a:lstStyle/>
            <a:p>
              <a:endParaRPr/>
            </a:p>
          </p:txBody>
        </p:sp>
        <p:sp>
          <p:nvSpPr>
            <p:cNvPr id="12025" name="object 12025"/>
            <p:cNvSpPr/>
            <p:nvPr/>
          </p:nvSpPr>
          <p:spPr>
            <a:xfrm>
              <a:off x="6076251" y="8620595"/>
              <a:ext cx="8255" cy="10795"/>
            </a:xfrm>
            <a:custGeom>
              <a:avLst/>
              <a:gdLst/>
              <a:ahLst/>
              <a:cxnLst/>
              <a:rect l="l" t="t" r="r" b="b"/>
              <a:pathLst>
                <a:path w="8254" h="10795">
                  <a:moveTo>
                    <a:pt x="0" y="0"/>
                  </a:moveTo>
                  <a:lnTo>
                    <a:pt x="7658" y="10388"/>
                  </a:lnTo>
                </a:path>
              </a:pathLst>
            </a:custGeom>
            <a:ln w="25400">
              <a:solidFill>
                <a:srgbClr val="FEF290"/>
              </a:solidFill>
            </a:ln>
          </p:spPr>
          <p:txBody>
            <a:bodyPr wrap="square" lIns="0" tIns="0" rIns="0" bIns="0" rtlCol="0"/>
            <a:lstStyle/>
            <a:p>
              <a:endParaRPr/>
            </a:p>
          </p:txBody>
        </p:sp>
        <p:sp>
          <p:nvSpPr>
            <p:cNvPr id="12026" name="object 12026"/>
            <p:cNvSpPr/>
            <p:nvPr/>
          </p:nvSpPr>
          <p:spPr>
            <a:xfrm>
              <a:off x="6069749" y="8610015"/>
              <a:ext cx="10795" cy="10795"/>
            </a:xfrm>
            <a:custGeom>
              <a:avLst/>
              <a:gdLst/>
              <a:ahLst/>
              <a:cxnLst/>
              <a:rect l="l" t="t" r="r" b="b"/>
              <a:pathLst>
                <a:path w="10795" h="10795">
                  <a:moveTo>
                    <a:pt x="3568" y="0"/>
                  </a:moveTo>
                  <a:lnTo>
                    <a:pt x="0" y="266"/>
                  </a:lnTo>
                  <a:lnTo>
                    <a:pt x="1879" y="3670"/>
                  </a:lnTo>
                  <a:lnTo>
                    <a:pt x="4102" y="7112"/>
                  </a:lnTo>
                  <a:lnTo>
                    <a:pt x="6502" y="10579"/>
                  </a:lnTo>
                  <a:lnTo>
                    <a:pt x="9410" y="10579"/>
                  </a:lnTo>
                  <a:lnTo>
                    <a:pt x="10769" y="10541"/>
                  </a:lnTo>
                  <a:lnTo>
                    <a:pt x="8026" y="6985"/>
                  </a:lnTo>
                  <a:lnTo>
                    <a:pt x="5562" y="3467"/>
                  </a:lnTo>
                  <a:lnTo>
                    <a:pt x="3568" y="0"/>
                  </a:lnTo>
                  <a:close/>
                </a:path>
              </a:pathLst>
            </a:custGeom>
            <a:solidFill>
              <a:srgbClr val="FEF18E"/>
            </a:solidFill>
          </p:spPr>
          <p:txBody>
            <a:bodyPr wrap="square" lIns="0" tIns="0" rIns="0" bIns="0" rtlCol="0"/>
            <a:lstStyle/>
            <a:p>
              <a:endParaRPr/>
            </a:p>
          </p:txBody>
        </p:sp>
        <p:sp>
          <p:nvSpPr>
            <p:cNvPr id="12027" name="object 12027"/>
            <p:cNvSpPr/>
            <p:nvPr/>
          </p:nvSpPr>
          <p:spPr>
            <a:xfrm>
              <a:off x="6076251" y="8607856"/>
              <a:ext cx="4445" cy="26034"/>
            </a:xfrm>
            <a:custGeom>
              <a:avLst/>
              <a:gdLst/>
              <a:ahLst/>
              <a:cxnLst/>
              <a:rect l="l" t="t" r="r" b="b"/>
              <a:pathLst>
                <a:path w="4445" h="26034">
                  <a:moveTo>
                    <a:pt x="4267" y="0"/>
                  </a:moveTo>
                  <a:lnTo>
                    <a:pt x="0" y="0"/>
                  </a:lnTo>
                  <a:lnTo>
                    <a:pt x="0" y="25438"/>
                  </a:lnTo>
                  <a:lnTo>
                    <a:pt x="4267" y="25438"/>
                  </a:lnTo>
                  <a:lnTo>
                    <a:pt x="4267" y="0"/>
                  </a:lnTo>
                  <a:close/>
                </a:path>
              </a:pathLst>
            </a:custGeom>
            <a:solidFill>
              <a:srgbClr val="FEF18D"/>
            </a:solidFill>
          </p:spPr>
          <p:txBody>
            <a:bodyPr wrap="square" lIns="0" tIns="0" rIns="0" bIns="0" rtlCol="0"/>
            <a:lstStyle/>
            <a:p>
              <a:endParaRPr/>
            </a:p>
          </p:txBody>
        </p:sp>
        <p:sp>
          <p:nvSpPr>
            <p:cNvPr id="12028" name="object 12028"/>
            <p:cNvSpPr/>
            <p:nvPr/>
          </p:nvSpPr>
          <p:spPr>
            <a:xfrm>
              <a:off x="6073317" y="8610015"/>
              <a:ext cx="7620" cy="10795"/>
            </a:xfrm>
            <a:custGeom>
              <a:avLst/>
              <a:gdLst/>
              <a:ahLst/>
              <a:cxnLst/>
              <a:rect l="l" t="t" r="r" b="b"/>
              <a:pathLst>
                <a:path w="7620" h="10795">
                  <a:moveTo>
                    <a:pt x="7200" y="10541"/>
                  </a:moveTo>
                  <a:lnTo>
                    <a:pt x="0" y="0"/>
                  </a:lnTo>
                </a:path>
              </a:pathLst>
            </a:custGeom>
            <a:ln w="25400">
              <a:solidFill>
                <a:srgbClr val="FFF087"/>
              </a:solidFill>
            </a:ln>
          </p:spPr>
          <p:txBody>
            <a:bodyPr wrap="square" lIns="0" tIns="0" rIns="0" bIns="0" rtlCol="0"/>
            <a:lstStyle/>
            <a:p>
              <a:endParaRPr/>
            </a:p>
          </p:txBody>
        </p:sp>
        <p:sp>
          <p:nvSpPr>
            <p:cNvPr id="12029" name="object 12029"/>
            <p:cNvSpPr/>
            <p:nvPr/>
          </p:nvSpPr>
          <p:spPr>
            <a:xfrm>
              <a:off x="6069749" y="8610015"/>
              <a:ext cx="3810" cy="635"/>
            </a:xfrm>
            <a:custGeom>
              <a:avLst/>
              <a:gdLst/>
              <a:ahLst/>
              <a:cxnLst/>
              <a:rect l="l" t="t" r="r" b="b"/>
              <a:pathLst>
                <a:path w="3810" h="634">
                  <a:moveTo>
                    <a:pt x="3568" y="0"/>
                  </a:moveTo>
                  <a:lnTo>
                    <a:pt x="0" y="266"/>
                  </a:lnTo>
                </a:path>
              </a:pathLst>
            </a:custGeom>
            <a:ln w="25399">
              <a:solidFill>
                <a:srgbClr val="FEF28F"/>
              </a:solidFill>
            </a:ln>
          </p:spPr>
          <p:txBody>
            <a:bodyPr wrap="square" lIns="0" tIns="0" rIns="0" bIns="0" rtlCol="0"/>
            <a:lstStyle/>
            <a:p>
              <a:endParaRPr/>
            </a:p>
          </p:txBody>
        </p:sp>
        <p:sp>
          <p:nvSpPr>
            <p:cNvPr id="12030" name="object 12030"/>
            <p:cNvSpPr/>
            <p:nvPr/>
          </p:nvSpPr>
          <p:spPr>
            <a:xfrm>
              <a:off x="6069749" y="8610282"/>
              <a:ext cx="6985" cy="10795"/>
            </a:xfrm>
            <a:custGeom>
              <a:avLst/>
              <a:gdLst/>
              <a:ahLst/>
              <a:cxnLst/>
              <a:rect l="l" t="t" r="r" b="b"/>
              <a:pathLst>
                <a:path w="6985" h="10795">
                  <a:moveTo>
                    <a:pt x="0" y="0"/>
                  </a:moveTo>
                  <a:lnTo>
                    <a:pt x="6502" y="10312"/>
                  </a:lnTo>
                </a:path>
              </a:pathLst>
            </a:custGeom>
            <a:ln w="25400">
              <a:solidFill>
                <a:srgbClr val="FEF395"/>
              </a:solidFill>
            </a:ln>
          </p:spPr>
          <p:txBody>
            <a:bodyPr wrap="square" lIns="0" tIns="0" rIns="0" bIns="0" rtlCol="0"/>
            <a:lstStyle/>
            <a:p>
              <a:endParaRPr/>
            </a:p>
          </p:txBody>
        </p:sp>
        <p:sp>
          <p:nvSpPr>
            <p:cNvPr id="12031" name="object 12031"/>
            <p:cNvSpPr/>
            <p:nvPr/>
          </p:nvSpPr>
          <p:spPr>
            <a:xfrm>
              <a:off x="6153950" y="8695702"/>
              <a:ext cx="22225" cy="9525"/>
            </a:xfrm>
            <a:custGeom>
              <a:avLst/>
              <a:gdLst/>
              <a:ahLst/>
              <a:cxnLst/>
              <a:rect l="l" t="t" r="r" b="b"/>
              <a:pathLst>
                <a:path w="22225" h="9525">
                  <a:moveTo>
                    <a:pt x="5080" y="0"/>
                  </a:moveTo>
                  <a:lnTo>
                    <a:pt x="0" y="88"/>
                  </a:lnTo>
                  <a:lnTo>
                    <a:pt x="3301" y="3467"/>
                  </a:lnTo>
                  <a:lnTo>
                    <a:pt x="5562" y="6400"/>
                  </a:lnTo>
                  <a:lnTo>
                    <a:pt x="6362" y="8940"/>
                  </a:lnTo>
                  <a:lnTo>
                    <a:pt x="11912" y="8788"/>
                  </a:lnTo>
                  <a:lnTo>
                    <a:pt x="21882" y="8407"/>
                  </a:lnTo>
                  <a:lnTo>
                    <a:pt x="21196" y="6261"/>
                  </a:lnTo>
                  <a:lnTo>
                    <a:pt x="18707" y="3721"/>
                  </a:lnTo>
                  <a:lnTo>
                    <a:pt x="14922" y="660"/>
                  </a:lnTo>
                  <a:lnTo>
                    <a:pt x="10109" y="241"/>
                  </a:lnTo>
                  <a:lnTo>
                    <a:pt x="5080" y="0"/>
                  </a:lnTo>
                  <a:close/>
                </a:path>
              </a:pathLst>
            </a:custGeom>
            <a:solidFill>
              <a:srgbClr val="FFDB25"/>
            </a:solidFill>
          </p:spPr>
          <p:txBody>
            <a:bodyPr wrap="square" lIns="0" tIns="0" rIns="0" bIns="0" rtlCol="0"/>
            <a:lstStyle/>
            <a:p>
              <a:endParaRPr/>
            </a:p>
          </p:txBody>
        </p:sp>
        <p:sp>
          <p:nvSpPr>
            <p:cNvPr id="12032" name="object 12032"/>
            <p:cNvSpPr/>
            <p:nvPr/>
          </p:nvSpPr>
          <p:spPr>
            <a:xfrm>
              <a:off x="6160312" y="8704110"/>
              <a:ext cx="15875" cy="635"/>
            </a:xfrm>
            <a:custGeom>
              <a:avLst/>
              <a:gdLst/>
              <a:ahLst/>
              <a:cxnLst/>
              <a:rect l="l" t="t" r="r" b="b"/>
              <a:pathLst>
                <a:path w="15875" h="634">
                  <a:moveTo>
                    <a:pt x="0" y="533"/>
                  </a:moveTo>
                  <a:lnTo>
                    <a:pt x="5549" y="380"/>
                  </a:lnTo>
                  <a:lnTo>
                    <a:pt x="10744" y="190"/>
                  </a:lnTo>
                  <a:lnTo>
                    <a:pt x="15519" y="0"/>
                  </a:lnTo>
                </a:path>
              </a:pathLst>
            </a:custGeom>
            <a:ln w="25400">
              <a:solidFill>
                <a:srgbClr val="FFD921"/>
              </a:solidFill>
            </a:ln>
          </p:spPr>
          <p:txBody>
            <a:bodyPr wrap="square" lIns="0" tIns="0" rIns="0" bIns="0" rtlCol="0"/>
            <a:lstStyle/>
            <a:p>
              <a:endParaRPr/>
            </a:p>
          </p:txBody>
        </p:sp>
        <p:sp>
          <p:nvSpPr>
            <p:cNvPr id="12033" name="object 12033"/>
            <p:cNvSpPr/>
            <p:nvPr/>
          </p:nvSpPr>
          <p:spPr>
            <a:xfrm>
              <a:off x="6168872" y="8696363"/>
              <a:ext cx="6985" cy="8255"/>
            </a:xfrm>
            <a:custGeom>
              <a:avLst/>
              <a:gdLst/>
              <a:ahLst/>
              <a:cxnLst/>
              <a:rect l="l" t="t" r="r" b="b"/>
              <a:pathLst>
                <a:path w="6985" h="8254">
                  <a:moveTo>
                    <a:pt x="6959" y="7746"/>
                  </a:moveTo>
                  <a:lnTo>
                    <a:pt x="0" y="0"/>
                  </a:lnTo>
                </a:path>
              </a:pathLst>
            </a:custGeom>
            <a:ln w="25400">
              <a:solidFill>
                <a:srgbClr val="FFDB26"/>
              </a:solidFill>
            </a:ln>
          </p:spPr>
          <p:txBody>
            <a:bodyPr wrap="square" lIns="0" tIns="0" rIns="0" bIns="0" rtlCol="0"/>
            <a:lstStyle/>
            <a:p>
              <a:endParaRPr/>
            </a:p>
          </p:txBody>
        </p:sp>
        <p:sp>
          <p:nvSpPr>
            <p:cNvPr id="12034" name="object 12034"/>
            <p:cNvSpPr/>
            <p:nvPr/>
          </p:nvSpPr>
          <p:spPr>
            <a:xfrm>
              <a:off x="6153950" y="8695702"/>
              <a:ext cx="15240" cy="1270"/>
            </a:xfrm>
            <a:custGeom>
              <a:avLst/>
              <a:gdLst/>
              <a:ahLst/>
              <a:cxnLst/>
              <a:rect l="l" t="t" r="r" b="b"/>
              <a:pathLst>
                <a:path w="15239" h="1270">
                  <a:moveTo>
                    <a:pt x="14922" y="660"/>
                  </a:moveTo>
                  <a:lnTo>
                    <a:pt x="10109" y="241"/>
                  </a:lnTo>
                  <a:lnTo>
                    <a:pt x="5080" y="0"/>
                  </a:lnTo>
                  <a:lnTo>
                    <a:pt x="0" y="88"/>
                  </a:lnTo>
                </a:path>
              </a:pathLst>
            </a:custGeom>
            <a:ln w="25400">
              <a:solidFill>
                <a:srgbClr val="FFDC2A"/>
              </a:solidFill>
            </a:ln>
          </p:spPr>
          <p:txBody>
            <a:bodyPr wrap="square" lIns="0" tIns="0" rIns="0" bIns="0" rtlCol="0"/>
            <a:lstStyle/>
            <a:p>
              <a:endParaRPr/>
            </a:p>
          </p:txBody>
        </p:sp>
        <p:sp>
          <p:nvSpPr>
            <p:cNvPr id="12035" name="object 12035"/>
            <p:cNvSpPr/>
            <p:nvPr/>
          </p:nvSpPr>
          <p:spPr>
            <a:xfrm>
              <a:off x="6153950" y="8695791"/>
              <a:ext cx="6985" cy="8890"/>
            </a:xfrm>
            <a:custGeom>
              <a:avLst/>
              <a:gdLst/>
              <a:ahLst/>
              <a:cxnLst/>
              <a:rect l="l" t="t" r="r" b="b"/>
              <a:pathLst>
                <a:path w="6985" h="8890">
                  <a:moveTo>
                    <a:pt x="0" y="0"/>
                  </a:moveTo>
                  <a:lnTo>
                    <a:pt x="6362" y="8851"/>
                  </a:lnTo>
                </a:path>
              </a:pathLst>
            </a:custGeom>
            <a:ln w="25400">
              <a:solidFill>
                <a:srgbClr val="FFDA24"/>
              </a:solidFill>
            </a:ln>
          </p:spPr>
          <p:txBody>
            <a:bodyPr wrap="square" lIns="0" tIns="0" rIns="0" bIns="0" rtlCol="0"/>
            <a:lstStyle/>
            <a:p>
              <a:endParaRPr/>
            </a:p>
          </p:txBody>
        </p:sp>
        <p:sp>
          <p:nvSpPr>
            <p:cNvPr id="12036" name="object 12036"/>
            <p:cNvSpPr/>
            <p:nvPr/>
          </p:nvSpPr>
          <p:spPr>
            <a:xfrm>
              <a:off x="6141288" y="8684298"/>
              <a:ext cx="27940" cy="12065"/>
            </a:xfrm>
            <a:custGeom>
              <a:avLst/>
              <a:gdLst/>
              <a:ahLst/>
              <a:cxnLst/>
              <a:rect l="l" t="t" r="r" b="b"/>
              <a:pathLst>
                <a:path w="27939" h="12065">
                  <a:moveTo>
                    <a:pt x="0" y="0"/>
                  </a:moveTo>
                  <a:lnTo>
                    <a:pt x="5003" y="4305"/>
                  </a:lnTo>
                  <a:lnTo>
                    <a:pt x="9347" y="8128"/>
                  </a:lnTo>
                  <a:lnTo>
                    <a:pt x="12661" y="11493"/>
                  </a:lnTo>
                  <a:lnTo>
                    <a:pt x="17741" y="11404"/>
                  </a:lnTo>
                  <a:lnTo>
                    <a:pt x="22771" y="11645"/>
                  </a:lnTo>
                  <a:lnTo>
                    <a:pt x="27584" y="12065"/>
                  </a:lnTo>
                  <a:lnTo>
                    <a:pt x="23799" y="9004"/>
                  </a:lnTo>
                  <a:lnTo>
                    <a:pt x="18732" y="5448"/>
                  </a:lnTo>
                  <a:lnTo>
                    <a:pt x="12915" y="1282"/>
                  </a:lnTo>
                  <a:lnTo>
                    <a:pt x="8458" y="571"/>
                  </a:lnTo>
                  <a:lnTo>
                    <a:pt x="4038" y="88"/>
                  </a:lnTo>
                  <a:lnTo>
                    <a:pt x="0" y="0"/>
                  </a:lnTo>
                  <a:close/>
                </a:path>
              </a:pathLst>
            </a:custGeom>
            <a:solidFill>
              <a:srgbClr val="FFDD32"/>
            </a:solidFill>
          </p:spPr>
          <p:txBody>
            <a:bodyPr wrap="square" lIns="0" tIns="0" rIns="0" bIns="0" rtlCol="0"/>
            <a:lstStyle/>
            <a:p>
              <a:endParaRPr/>
            </a:p>
          </p:txBody>
        </p:sp>
        <p:sp>
          <p:nvSpPr>
            <p:cNvPr id="12037" name="object 12037"/>
            <p:cNvSpPr/>
            <p:nvPr/>
          </p:nvSpPr>
          <p:spPr>
            <a:xfrm>
              <a:off x="6153950" y="8695702"/>
              <a:ext cx="15240" cy="1270"/>
            </a:xfrm>
            <a:custGeom>
              <a:avLst/>
              <a:gdLst/>
              <a:ahLst/>
              <a:cxnLst/>
              <a:rect l="l" t="t" r="r" b="b"/>
              <a:pathLst>
                <a:path w="15239" h="1270">
                  <a:moveTo>
                    <a:pt x="0" y="88"/>
                  </a:moveTo>
                  <a:lnTo>
                    <a:pt x="5080" y="0"/>
                  </a:lnTo>
                  <a:lnTo>
                    <a:pt x="10109" y="241"/>
                  </a:lnTo>
                  <a:lnTo>
                    <a:pt x="14922" y="660"/>
                  </a:lnTo>
                </a:path>
              </a:pathLst>
            </a:custGeom>
            <a:ln w="25400">
              <a:solidFill>
                <a:srgbClr val="FFDC2A"/>
              </a:solidFill>
            </a:ln>
          </p:spPr>
          <p:txBody>
            <a:bodyPr wrap="square" lIns="0" tIns="0" rIns="0" bIns="0" rtlCol="0"/>
            <a:lstStyle/>
            <a:p>
              <a:endParaRPr/>
            </a:p>
          </p:txBody>
        </p:sp>
        <p:sp>
          <p:nvSpPr>
            <p:cNvPr id="12038" name="object 12038"/>
            <p:cNvSpPr/>
            <p:nvPr/>
          </p:nvSpPr>
          <p:spPr>
            <a:xfrm>
              <a:off x="6154204" y="8685580"/>
              <a:ext cx="15240" cy="10795"/>
            </a:xfrm>
            <a:custGeom>
              <a:avLst/>
              <a:gdLst/>
              <a:ahLst/>
              <a:cxnLst/>
              <a:rect l="l" t="t" r="r" b="b"/>
              <a:pathLst>
                <a:path w="15239" h="10795">
                  <a:moveTo>
                    <a:pt x="14668" y="10782"/>
                  </a:moveTo>
                  <a:lnTo>
                    <a:pt x="10883" y="7721"/>
                  </a:lnTo>
                  <a:lnTo>
                    <a:pt x="5816" y="4165"/>
                  </a:lnTo>
                  <a:lnTo>
                    <a:pt x="0" y="0"/>
                  </a:lnTo>
                </a:path>
              </a:pathLst>
            </a:custGeom>
            <a:ln w="25399">
              <a:solidFill>
                <a:srgbClr val="FFDE32"/>
              </a:solidFill>
            </a:ln>
          </p:spPr>
          <p:txBody>
            <a:bodyPr wrap="square" lIns="0" tIns="0" rIns="0" bIns="0" rtlCol="0"/>
            <a:lstStyle/>
            <a:p>
              <a:endParaRPr/>
            </a:p>
          </p:txBody>
        </p:sp>
        <p:sp>
          <p:nvSpPr>
            <p:cNvPr id="12039" name="object 12039"/>
            <p:cNvSpPr/>
            <p:nvPr/>
          </p:nvSpPr>
          <p:spPr>
            <a:xfrm>
              <a:off x="6141288" y="8684298"/>
              <a:ext cx="13335" cy="1905"/>
            </a:xfrm>
            <a:custGeom>
              <a:avLst/>
              <a:gdLst/>
              <a:ahLst/>
              <a:cxnLst/>
              <a:rect l="l" t="t" r="r" b="b"/>
              <a:pathLst>
                <a:path w="13335" h="1904">
                  <a:moveTo>
                    <a:pt x="12915" y="1282"/>
                  </a:moveTo>
                  <a:lnTo>
                    <a:pt x="8458" y="571"/>
                  </a:lnTo>
                  <a:lnTo>
                    <a:pt x="4038" y="88"/>
                  </a:lnTo>
                  <a:lnTo>
                    <a:pt x="0" y="0"/>
                  </a:lnTo>
                </a:path>
              </a:pathLst>
            </a:custGeom>
            <a:ln w="25399">
              <a:solidFill>
                <a:srgbClr val="FFDF3A"/>
              </a:solidFill>
            </a:ln>
          </p:spPr>
          <p:txBody>
            <a:bodyPr wrap="square" lIns="0" tIns="0" rIns="0" bIns="0" rtlCol="0"/>
            <a:lstStyle/>
            <a:p>
              <a:endParaRPr/>
            </a:p>
          </p:txBody>
        </p:sp>
        <p:sp>
          <p:nvSpPr>
            <p:cNvPr id="12040" name="object 12040"/>
            <p:cNvSpPr/>
            <p:nvPr/>
          </p:nvSpPr>
          <p:spPr>
            <a:xfrm>
              <a:off x="6141288" y="8684298"/>
              <a:ext cx="12700" cy="12065"/>
            </a:xfrm>
            <a:custGeom>
              <a:avLst/>
              <a:gdLst/>
              <a:ahLst/>
              <a:cxnLst/>
              <a:rect l="l" t="t" r="r" b="b"/>
              <a:pathLst>
                <a:path w="12700" h="12065">
                  <a:moveTo>
                    <a:pt x="0" y="0"/>
                  </a:moveTo>
                  <a:lnTo>
                    <a:pt x="12661" y="11493"/>
                  </a:lnTo>
                </a:path>
              </a:pathLst>
            </a:custGeom>
            <a:ln w="25400">
              <a:solidFill>
                <a:srgbClr val="FFDD32"/>
              </a:solidFill>
            </a:ln>
          </p:spPr>
          <p:txBody>
            <a:bodyPr wrap="square" lIns="0" tIns="0" rIns="0" bIns="0" rtlCol="0"/>
            <a:lstStyle/>
            <a:p>
              <a:endParaRPr/>
            </a:p>
          </p:txBody>
        </p:sp>
        <p:sp>
          <p:nvSpPr>
            <p:cNvPr id="12041" name="object 12041"/>
            <p:cNvSpPr/>
            <p:nvPr/>
          </p:nvSpPr>
          <p:spPr>
            <a:xfrm>
              <a:off x="6168872" y="8696363"/>
              <a:ext cx="20320" cy="8255"/>
            </a:xfrm>
            <a:custGeom>
              <a:avLst/>
              <a:gdLst/>
              <a:ahLst/>
              <a:cxnLst/>
              <a:rect l="l" t="t" r="r" b="b"/>
              <a:pathLst>
                <a:path w="20320" h="8254">
                  <a:moveTo>
                    <a:pt x="0" y="0"/>
                  </a:moveTo>
                  <a:lnTo>
                    <a:pt x="3784" y="3060"/>
                  </a:lnTo>
                  <a:lnTo>
                    <a:pt x="6273" y="5600"/>
                  </a:lnTo>
                  <a:lnTo>
                    <a:pt x="6959" y="7746"/>
                  </a:lnTo>
                  <a:lnTo>
                    <a:pt x="11734" y="7581"/>
                  </a:lnTo>
                  <a:lnTo>
                    <a:pt x="20040" y="7200"/>
                  </a:lnTo>
                  <a:lnTo>
                    <a:pt x="19634" y="5943"/>
                  </a:lnTo>
                  <a:lnTo>
                    <a:pt x="17322" y="4114"/>
                  </a:lnTo>
                  <a:lnTo>
                    <a:pt x="13563" y="1587"/>
                  </a:lnTo>
                  <a:lnTo>
                    <a:pt x="9385" y="990"/>
                  </a:lnTo>
                  <a:lnTo>
                    <a:pt x="4800" y="419"/>
                  </a:lnTo>
                  <a:lnTo>
                    <a:pt x="0" y="0"/>
                  </a:lnTo>
                  <a:close/>
                </a:path>
              </a:pathLst>
            </a:custGeom>
            <a:solidFill>
              <a:srgbClr val="FFDC2A"/>
            </a:solidFill>
          </p:spPr>
          <p:txBody>
            <a:bodyPr wrap="square" lIns="0" tIns="0" rIns="0" bIns="0" rtlCol="0"/>
            <a:lstStyle/>
            <a:p>
              <a:endParaRPr/>
            </a:p>
          </p:txBody>
        </p:sp>
        <p:sp>
          <p:nvSpPr>
            <p:cNvPr id="12042" name="object 12042"/>
            <p:cNvSpPr/>
            <p:nvPr/>
          </p:nvSpPr>
          <p:spPr>
            <a:xfrm>
              <a:off x="6175832" y="8703564"/>
              <a:ext cx="13335" cy="635"/>
            </a:xfrm>
            <a:custGeom>
              <a:avLst/>
              <a:gdLst/>
              <a:ahLst/>
              <a:cxnLst/>
              <a:rect l="l" t="t" r="r" b="b"/>
              <a:pathLst>
                <a:path w="13335" h="634">
                  <a:moveTo>
                    <a:pt x="0" y="546"/>
                  </a:moveTo>
                  <a:lnTo>
                    <a:pt x="4775" y="381"/>
                  </a:lnTo>
                  <a:lnTo>
                    <a:pt x="9143" y="190"/>
                  </a:lnTo>
                  <a:lnTo>
                    <a:pt x="13080" y="0"/>
                  </a:lnTo>
                </a:path>
              </a:pathLst>
            </a:custGeom>
            <a:ln w="25399">
              <a:solidFill>
                <a:srgbClr val="FFDB26"/>
              </a:solidFill>
            </a:ln>
          </p:spPr>
          <p:txBody>
            <a:bodyPr wrap="square" lIns="0" tIns="0" rIns="0" bIns="0" rtlCol="0"/>
            <a:lstStyle/>
            <a:p>
              <a:endParaRPr/>
            </a:p>
          </p:txBody>
        </p:sp>
        <p:sp>
          <p:nvSpPr>
            <p:cNvPr id="12043" name="object 12043"/>
            <p:cNvSpPr/>
            <p:nvPr/>
          </p:nvSpPr>
          <p:spPr>
            <a:xfrm>
              <a:off x="6168872" y="8696363"/>
              <a:ext cx="20320" cy="7620"/>
            </a:xfrm>
            <a:custGeom>
              <a:avLst/>
              <a:gdLst/>
              <a:ahLst/>
              <a:cxnLst/>
              <a:rect l="l" t="t" r="r" b="b"/>
              <a:pathLst>
                <a:path w="20320" h="7620">
                  <a:moveTo>
                    <a:pt x="20040" y="7200"/>
                  </a:moveTo>
                  <a:lnTo>
                    <a:pt x="13563" y="1587"/>
                  </a:lnTo>
                </a:path>
                <a:path w="20320" h="7620">
                  <a:moveTo>
                    <a:pt x="13563" y="1587"/>
                  </a:moveTo>
                  <a:lnTo>
                    <a:pt x="9385" y="990"/>
                  </a:lnTo>
                  <a:lnTo>
                    <a:pt x="4800" y="419"/>
                  </a:lnTo>
                  <a:lnTo>
                    <a:pt x="0" y="0"/>
                  </a:lnTo>
                </a:path>
              </a:pathLst>
            </a:custGeom>
            <a:ln w="25400">
              <a:solidFill>
                <a:srgbClr val="FFDC2D"/>
              </a:solidFill>
            </a:ln>
          </p:spPr>
          <p:txBody>
            <a:bodyPr wrap="square" lIns="0" tIns="0" rIns="0" bIns="0" rtlCol="0"/>
            <a:lstStyle/>
            <a:p>
              <a:endParaRPr/>
            </a:p>
          </p:txBody>
        </p:sp>
        <p:sp>
          <p:nvSpPr>
            <p:cNvPr id="12044" name="object 12044"/>
            <p:cNvSpPr/>
            <p:nvPr/>
          </p:nvSpPr>
          <p:spPr>
            <a:xfrm>
              <a:off x="6168872" y="8696363"/>
              <a:ext cx="6985" cy="8255"/>
            </a:xfrm>
            <a:custGeom>
              <a:avLst/>
              <a:gdLst/>
              <a:ahLst/>
              <a:cxnLst/>
              <a:rect l="l" t="t" r="r" b="b"/>
              <a:pathLst>
                <a:path w="6985" h="8254">
                  <a:moveTo>
                    <a:pt x="0" y="0"/>
                  </a:moveTo>
                  <a:lnTo>
                    <a:pt x="6959" y="7746"/>
                  </a:lnTo>
                </a:path>
              </a:pathLst>
            </a:custGeom>
            <a:ln w="25400">
              <a:solidFill>
                <a:srgbClr val="FFDB26"/>
              </a:solidFill>
            </a:ln>
          </p:spPr>
          <p:txBody>
            <a:bodyPr wrap="square" lIns="0" tIns="0" rIns="0" bIns="0" rtlCol="0"/>
            <a:lstStyle/>
            <a:p>
              <a:endParaRPr/>
            </a:p>
          </p:txBody>
        </p:sp>
        <p:sp>
          <p:nvSpPr>
            <p:cNvPr id="12045" name="object 12045"/>
            <p:cNvSpPr/>
            <p:nvPr/>
          </p:nvSpPr>
          <p:spPr>
            <a:xfrm>
              <a:off x="6154204" y="8685580"/>
              <a:ext cx="28575" cy="12700"/>
            </a:xfrm>
            <a:custGeom>
              <a:avLst/>
              <a:gdLst/>
              <a:ahLst/>
              <a:cxnLst/>
              <a:rect l="l" t="t" r="r" b="b"/>
              <a:pathLst>
                <a:path w="28575" h="12700">
                  <a:moveTo>
                    <a:pt x="0" y="0"/>
                  </a:moveTo>
                  <a:lnTo>
                    <a:pt x="5816" y="4165"/>
                  </a:lnTo>
                  <a:lnTo>
                    <a:pt x="10883" y="7721"/>
                  </a:lnTo>
                  <a:lnTo>
                    <a:pt x="14668" y="10782"/>
                  </a:lnTo>
                  <a:lnTo>
                    <a:pt x="19469" y="11201"/>
                  </a:lnTo>
                  <a:lnTo>
                    <a:pt x="24053" y="11772"/>
                  </a:lnTo>
                  <a:lnTo>
                    <a:pt x="28232" y="12369"/>
                  </a:lnTo>
                  <a:lnTo>
                    <a:pt x="24472" y="9829"/>
                  </a:lnTo>
                  <a:lnTo>
                    <a:pt x="19278" y="6604"/>
                  </a:lnTo>
                  <a:lnTo>
                    <a:pt x="13106" y="2514"/>
                  </a:lnTo>
                  <a:lnTo>
                    <a:pt x="8940" y="1600"/>
                  </a:lnTo>
                  <a:lnTo>
                    <a:pt x="4444" y="685"/>
                  </a:lnTo>
                  <a:lnTo>
                    <a:pt x="0" y="0"/>
                  </a:lnTo>
                  <a:close/>
                </a:path>
              </a:pathLst>
            </a:custGeom>
            <a:solidFill>
              <a:srgbClr val="FFDE34"/>
            </a:solidFill>
          </p:spPr>
          <p:txBody>
            <a:bodyPr wrap="square" lIns="0" tIns="0" rIns="0" bIns="0" rtlCol="0"/>
            <a:lstStyle/>
            <a:p>
              <a:endParaRPr/>
            </a:p>
          </p:txBody>
        </p:sp>
        <p:sp>
          <p:nvSpPr>
            <p:cNvPr id="12046" name="object 12046"/>
            <p:cNvSpPr/>
            <p:nvPr/>
          </p:nvSpPr>
          <p:spPr>
            <a:xfrm>
              <a:off x="6168872" y="8696363"/>
              <a:ext cx="13970" cy="1905"/>
            </a:xfrm>
            <a:custGeom>
              <a:avLst/>
              <a:gdLst/>
              <a:ahLst/>
              <a:cxnLst/>
              <a:rect l="l" t="t" r="r" b="b"/>
              <a:pathLst>
                <a:path w="13970" h="1904">
                  <a:moveTo>
                    <a:pt x="0" y="0"/>
                  </a:moveTo>
                  <a:lnTo>
                    <a:pt x="4800" y="419"/>
                  </a:lnTo>
                  <a:lnTo>
                    <a:pt x="9385" y="990"/>
                  </a:lnTo>
                  <a:lnTo>
                    <a:pt x="13563" y="1587"/>
                  </a:lnTo>
                </a:path>
              </a:pathLst>
            </a:custGeom>
            <a:ln w="25400">
              <a:solidFill>
                <a:srgbClr val="FFDC2D"/>
              </a:solidFill>
            </a:ln>
          </p:spPr>
          <p:txBody>
            <a:bodyPr wrap="square" lIns="0" tIns="0" rIns="0" bIns="0" rtlCol="0"/>
            <a:lstStyle/>
            <a:p>
              <a:endParaRPr/>
            </a:p>
          </p:txBody>
        </p:sp>
        <p:sp>
          <p:nvSpPr>
            <p:cNvPr id="12047" name="object 12047"/>
            <p:cNvSpPr/>
            <p:nvPr/>
          </p:nvSpPr>
          <p:spPr>
            <a:xfrm>
              <a:off x="6167310" y="8688095"/>
              <a:ext cx="15240" cy="10160"/>
            </a:xfrm>
            <a:custGeom>
              <a:avLst/>
              <a:gdLst/>
              <a:ahLst/>
              <a:cxnLst/>
              <a:rect l="l" t="t" r="r" b="b"/>
              <a:pathLst>
                <a:path w="15239" h="10159">
                  <a:moveTo>
                    <a:pt x="15125" y="9855"/>
                  </a:moveTo>
                  <a:lnTo>
                    <a:pt x="11366" y="7315"/>
                  </a:lnTo>
                  <a:lnTo>
                    <a:pt x="6172" y="4089"/>
                  </a:lnTo>
                  <a:lnTo>
                    <a:pt x="0" y="0"/>
                  </a:lnTo>
                </a:path>
              </a:pathLst>
            </a:custGeom>
            <a:ln w="25400">
              <a:solidFill>
                <a:srgbClr val="FFDE36"/>
              </a:solidFill>
            </a:ln>
          </p:spPr>
          <p:txBody>
            <a:bodyPr wrap="square" lIns="0" tIns="0" rIns="0" bIns="0" rtlCol="0"/>
            <a:lstStyle/>
            <a:p>
              <a:endParaRPr/>
            </a:p>
          </p:txBody>
        </p:sp>
        <p:sp>
          <p:nvSpPr>
            <p:cNvPr id="12048" name="object 12048"/>
            <p:cNvSpPr/>
            <p:nvPr/>
          </p:nvSpPr>
          <p:spPr>
            <a:xfrm>
              <a:off x="6154204" y="8685580"/>
              <a:ext cx="13335" cy="2540"/>
            </a:xfrm>
            <a:custGeom>
              <a:avLst/>
              <a:gdLst/>
              <a:ahLst/>
              <a:cxnLst/>
              <a:rect l="l" t="t" r="r" b="b"/>
              <a:pathLst>
                <a:path w="13335" h="2540">
                  <a:moveTo>
                    <a:pt x="13106" y="2514"/>
                  </a:moveTo>
                  <a:lnTo>
                    <a:pt x="8940" y="1600"/>
                  </a:lnTo>
                  <a:lnTo>
                    <a:pt x="4444" y="685"/>
                  </a:lnTo>
                  <a:lnTo>
                    <a:pt x="0" y="0"/>
                  </a:lnTo>
                </a:path>
              </a:pathLst>
            </a:custGeom>
            <a:ln w="25400">
              <a:solidFill>
                <a:srgbClr val="FFDF3B"/>
              </a:solidFill>
            </a:ln>
          </p:spPr>
          <p:txBody>
            <a:bodyPr wrap="square" lIns="0" tIns="0" rIns="0" bIns="0" rtlCol="0"/>
            <a:lstStyle/>
            <a:p>
              <a:endParaRPr/>
            </a:p>
          </p:txBody>
        </p:sp>
        <p:sp>
          <p:nvSpPr>
            <p:cNvPr id="12049" name="object 12049"/>
            <p:cNvSpPr/>
            <p:nvPr/>
          </p:nvSpPr>
          <p:spPr>
            <a:xfrm>
              <a:off x="6154204" y="8685580"/>
              <a:ext cx="15240" cy="10795"/>
            </a:xfrm>
            <a:custGeom>
              <a:avLst/>
              <a:gdLst/>
              <a:ahLst/>
              <a:cxnLst/>
              <a:rect l="l" t="t" r="r" b="b"/>
              <a:pathLst>
                <a:path w="15239" h="10795">
                  <a:moveTo>
                    <a:pt x="0" y="0"/>
                  </a:moveTo>
                  <a:lnTo>
                    <a:pt x="5816" y="4165"/>
                  </a:lnTo>
                  <a:lnTo>
                    <a:pt x="10883" y="7721"/>
                  </a:lnTo>
                  <a:lnTo>
                    <a:pt x="14668" y="10782"/>
                  </a:lnTo>
                </a:path>
              </a:pathLst>
            </a:custGeom>
            <a:ln w="25399">
              <a:solidFill>
                <a:srgbClr val="FFDE32"/>
              </a:solidFill>
            </a:ln>
          </p:spPr>
          <p:txBody>
            <a:bodyPr wrap="square" lIns="0" tIns="0" rIns="0" bIns="0" rtlCol="0"/>
            <a:lstStyle/>
            <a:p>
              <a:endParaRPr/>
            </a:p>
          </p:txBody>
        </p:sp>
        <p:sp>
          <p:nvSpPr>
            <p:cNvPr id="12050" name="object 12050"/>
            <p:cNvSpPr/>
            <p:nvPr/>
          </p:nvSpPr>
          <p:spPr>
            <a:xfrm>
              <a:off x="6106909" y="8651938"/>
              <a:ext cx="60960" cy="36195"/>
            </a:xfrm>
            <a:custGeom>
              <a:avLst/>
              <a:gdLst/>
              <a:ahLst/>
              <a:cxnLst/>
              <a:rect l="l" t="t" r="r" b="b"/>
              <a:pathLst>
                <a:path w="60960" h="36195">
                  <a:moveTo>
                    <a:pt x="0" y="0"/>
                  </a:moveTo>
                  <a:lnTo>
                    <a:pt x="34378" y="32359"/>
                  </a:lnTo>
                  <a:lnTo>
                    <a:pt x="40680" y="32768"/>
                  </a:lnTo>
                  <a:lnTo>
                    <a:pt x="47294" y="33634"/>
                  </a:lnTo>
                  <a:lnTo>
                    <a:pt x="53956" y="34811"/>
                  </a:lnTo>
                  <a:lnTo>
                    <a:pt x="60401" y="36156"/>
                  </a:lnTo>
                  <a:lnTo>
                    <a:pt x="50448" y="29370"/>
                  </a:lnTo>
                  <a:lnTo>
                    <a:pt x="39377" y="21188"/>
                  </a:lnTo>
                  <a:lnTo>
                    <a:pt x="27538" y="11498"/>
                  </a:lnTo>
                  <a:lnTo>
                    <a:pt x="15278" y="190"/>
                  </a:lnTo>
                  <a:lnTo>
                    <a:pt x="5029" y="685"/>
                  </a:lnTo>
                  <a:lnTo>
                    <a:pt x="0" y="0"/>
                  </a:lnTo>
                  <a:close/>
                </a:path>
              </a:pathLst>
            </a:custGeom>
            <a:solidFill>
              <a:srgbClr val="FFE44D"/>
            </a:solidFill>
          </p:spPr>
          <p:txBody>
            <a:bodyPr wrap="square" lIns="0" tIns="0" rIns="0" bIns="0" rtlCol="0"/>
            <a:lstStyle/>
            <a:p>
              <a:endParaRPr/>
            </a:p>
          </p:txBody>
        </p:sp>
        <p:sp>
          <p:nvSpPr>
            <p:cNvPr id="12051" name="object 12051"/>
            <p:cNvSpPr/>
            <p:nvPr/>
          </p:nvSpPr>
          <p:spPr>
            <a:xfrm>
              <a:off x="6141288" y="8684298"/>
              <a:ext cx="26034" cy="3810"/>
            </a:xfrm>
            <a:custGeom>
              <a:avLst/>
              <a:gdLst/>
              <a:ahLst/>
              <a:cxnLst/>
              <a:rect l="l" t="t" r="r" b="b"/>
              <a:pathLst>
                <a:path w="26035" h="3809">
                  <a:moveTo>
                    <a:pt x="0" y="0"/>
                  </a:moveTo>
                  <a:lnTo>
                    <a:pt x="6301" y="409"/>
                  </a:lnTo>
                  <a:lnTo>
                    <a:pt x="12915" y="1274"/>
                  </a:lnTo>
                  <a:lnTo>
                    <a:pt x="19577" y="2452"/>
                  </a:lnTo>
                  <a:lnTo>
                    <a:pt x="26022" y="3797"/>
                  </a:lnTo>
                </a:path>
              </a:pathLst>
            </a:custGeom>
            <a:ln w="25400">
              <a:solidFill>
                <a:srgbClr val="FFDF3B"/>
              </a:solidFill>
            </a:ln>
          </p:spPr>
          <p:txBody>
            <a:bodyPr wrap="square" lIns="0" tIns="0" rIns="0" bIns="0" rtlCol="0"/>
            <a:lstStyle/>
            <a:p>
              <a:endParaRPr/>
            </a:p>
          </p:txBody>
        </p:sp>
        <p:sp>
          <p:nvSpPr>
            <p:cNvPr id="12052" name="object 12052"/>
            <p:cNvSpPr/>
            <p:nvPr/>
          </p:nvSpPr>
          <p:spPr>
            <a:xfrm>
              <a:off x="6122187" y="8652129"/>
              <a:ext cx="45720" cy="36195"/>
            </a:xfrm>
            <a:custGeom>
              <a:avLst/>
              <a:gdLst/>
              <a:ahLst/>
              <a:cxnLst/>
              <a:rect l="l" t="t" r="r" b="b"/>
              <a:pathLst>
                <a:path w="45720" h="36195">
                  <a:moveTo>
                    <a:pt x="45123" y="35966"/>
                  </a:moveTo>
                  <a:lnTo>
                    <a:pt x="35170" y="29180"/>
                  </a:lnTo>
                  <a:lnTo>
                    <a:pt x="24099" y="20997"/>
                  </a:lnTo>
                  <a:lnTo>
                    <a:pt x="12260" y="11307"/>
                  </a:lnTo>
                  <a:lnTo>
                    <a:pt x="0" y="0"/>
                  </a:lnTo>
                </a:path>
              </a:pathLst>
            </a:custGeom>
            <a:ln w="25400">
              <a:solidFill>
                <a:srgbClr val="FFE34A"/>
              </a:solidFill>
            </a:ln>
          </p:spPr>
          <p:txBody>
            <a:bodyPr wrap="square" lIns="0" tIns="0" rIns="0" bIns="0" rtlCol="0"/>
            <a:lstStyle/>
            <a:p>
              <a:endParaRPr/>
            </a:p>
          </p:txBody>
        </p:sp>
        <p:sp>
          <p:nvSpPr>
            <p:cNvPr id="12053" name="object 12053"/>
            <p:cNvSpPr/>
            <p:nvPr/>
          </p:nvSpPr>
          <p:spPr>
            <a:xfrm>
              <a:off x="6106909" y="8651938"/>
              <a:ext cx="15875" cy="1270"/>
            </a:xfrm>
            <a:custGeom>
              <a:avLst/>
              <a:gdLst/>
              <a:ahLst/>
              <a:cxnLst/>
              <a:rect l="l" t="t" r="r" b="b"/>
              <a:pathLst>
                <a:path w="15875" h="1270">
                  <a:moveTo>
                    <a:pt x="15278" y="190"/>
                  </a:moveTo>
                  <a:lnTo>
                    <a:pt x="10553" y="419"/>
                  </a:lnTo>
                  <a:lnTo>
                    <a:pt x="5029" y="685"/>
                  </a:lnTo>
                  <a:lnTo>
                    <a:pt x="0" y="0"/>
                  </a:lnTo>
                </a:path>
              </a:pathLst>
            </a:custGeom>
            <a:ln w="25400">
              <a:solidFill>
                <a:srgbClr val="FFE75F"/>
              </a:solidFill>
            </a:ln>
          </p:spPr>
          <p:txBody>
            <a:bodyPr wrap="square" lIns="0" tIns="0" rIns="0" bIns="0" rtlCol="0"/>
            <a:lstStyle/>
            <a:p>
              <a:endParaRPr/>
            </a:p>
          </p:txBody>
        </p:sp>
        <p:sp>
          <p:nvSpPr>
            <p:cNvPr id="12054" name="object 12054"/>
            <p:cNvSpPr/>
            <p:nvPr/>
          </p:nvSpPr>
          <p:spPr>
            <a:xfrm>
              <a:off x="6106909" y="8651938"/>
              <a:ext cx="34925" cy="32384"/>
            </a:xfrm>
            <a:custGeom>
              <a:avLst/>
              <a:gdLst/>
              <a:ahLst/>
              <a:cxnLst/>
              <a:rect l="l" t="t" r="r" b="b"/>
              <a:pathLst>
                <a:path w="34925" h="32384">
                  <a:moveTo>
                    <a:pt x="0" y="0"/>
                  </a:moveTo>
                  <a:lnTo>
                    <a:pt x="8966" y="9365"/>
                  </a:lnTo>
                  <a:lnTo>
                    <a:pt x="17889" y="17851"/>
                  </a:lnTo>
                  <a:lnTo>
                    <a:pt x="26462" y="25501"/>
                  </a:lnTo>
                  <a:lnTo>
                    <a:pt x="34378" y="32359"/>
                  </a:lnTo>
                </a:path>
              </a:pathLst>
            </a:custGeom>
            <a:ln w="25400">
              <a:solidFill>
                <a:srgbClr val="FFE450"/>
              </a:solidFill>
            </a:ln>
          </p:spPr>
          <p:txBody>
            <a:bodyPr wrap="square" lIns="0" tIns="0" rIns="0" bIns="0" rtlCol="0"/>
            <a:lstStyle/>
            <a:p>
              <a:endParaRPr/>
            </a:p>
          </p:txBody>
        </p:sp>
        <p:sp>
          <p:nvSpPr>
            <p:cNvPr id="12055" name="object 12055"/>
            <p:cNvSpPr/>
            <p:nvPr/>
          </p:nvSpPr>
          <p:spPr>
            <a:xfrm>
              <a:off x="6182436" y="8697950"/>
              <a:ext cx="17145" cy="5715"/>
            </a:xfrm>
            <a:custGeom>
              <a:avLst/>
              <a:gdLst/>
              <a:ahLst/>
              <a:cxnLst/>
              <a:rect l="l" t="t" r="r" b="b"/>
              <a:pathLst>
                <a:path w="17145" h="5715">
                  <a:moveTo>
                    <a:pt x="0" y="0"/>
                  </a:moveTo>
                  <a:lnTo>
                    <a:pt x="3759" y="2527"/>
                  </a:lnTo>
                  <a:lnTo>
                    <a:pt x="6070" y="4356"/>
                  </a:lnTo>
                  <a:lnTo>
                    <a:pt x="6476" y="5613"/>
                  </a:lnTo>
                  <a:lnTo>
                    <a:pt x="13893" y="5283"/>
                  </a:lnTo>
                  <a:lnTo>
                    <a:pt x="16903" y="5118"/>
                  </a:lnTo>
                  <a:lnTo>
                    <a:pt x="16776" y="4724"/>
                  </a:lnTo>
                  <a:lnTo>
                    <a:pt x="11163" y="1625"/>
                  </a:lnTo>
                  <a:lnTo>
                    <a:pt x="7962" y="1168"/>
                  </a:lnTo>
                  <a:lnTo>
                    <a:pt x="4191" y="571"/>
                  </a:lnTo>
                  <a:lnTo>
                    <a:pt x="0" y="0"/>
                  </a:lnTo>
                  <a:close/>
                </a:path>
              </a:pathLst>
            </a:custGeom>
            <a:solidFill>
              <a:srgbClr val="FFDE33"/>
            </a:solidFill>
          </p:spPr>
          <p:txBody>
            <a:bodyPr wrap="square" lIns="0" tIns="0" rIns="0" bIns="0" rtlCol="0"/>
            <a:lstStyle/>
            <a:p>
              <a:endParaRPr/>
            </a:p>
          </p:txBody>
        </p:sp>
        <p:sp>
          <p:nvSpPr>
            <p:cNvPr id="12056" name="object 12056"/>
            <p:cNvSpPr/>
            <p:nvPr/>
          </p:nvSpPr>
          <p:spPr>
            <a:xfrm>
              <a:off x="6188913" y="8703068"/>
              <a:ext cx="10795" cy="635"/>
            </a:xfrm>
            <a:custGeom>
              <a:avLst/>
              <a:gdLst/>
              <a:ahLst/>
              <a:cxnLst/>
              <a:rect l="l" t="t" r="r" b="b"/>
              <a:pathLst>
                <a:path w="10795" h="634">
                  <a:moveTo>
                    <a:pt x="0" y="495"/>
                  </a:moveTo>
                  <a:lnTo>
                    <a:pt x="10426" y="0"/>
                  </a:lnTo>
                </a:path>
              </a:pathLst>
            </a:custGeom>
            <a:ln w="25400">
              <a:solidFill>
                <a:srgbClr val="FFDE31"/>
              </a:solidFill>
            </a:ln>
          </p:spPr>
          <p:txBody>
            <a:bodyPr wrap="square" lIns="0" tIns="0" rIns="0" bIns="0" rtlCol="0"/>
            <a:lstStyle/>
            <a:p>
              <a:endParaRPr/>
            </a:p>
          </p:txBody>
        </p:sp>
        <p:sp>
          <p:nvSpPr>
            <p:cNvPr id="12057" name="object 12057"/>
            <p:cNvSpPr/>
            <p:nvPr/>
          </p:nvSpPr>
          <p:spPr>
            <a:xfrm>
              <a:off x="6193599" y="8699576"/>
              <a:ext cx="6350" cy="3810"/>
            </a:xfrm>
            <a:custGeom>
              <a:avLst/>
              <a:gdLst/>
              <a:ahLst/>
              <a:cxnLst/>
              <a:rect l="l" t="t" r="r" b="b"/>
              <a:pathLst>
                <a:path w="6350" h="3809">
                  <a:moveTo>
                    <a:pt x="5740" y="3492"/>
                  </a:moveTo>
                  <a:lnTo>
                    <a:pt x="0" y="0"/>
                  </a:lnTo>
                </a:path>
              </a:pathLst>
            </a:custGeom>
            <a:ln w="25400">
              <a:solidFill>
                <a:srgbClr val="FFE039"/>
              </a:solidFill>
            </a:ln>
          </p:spPr>
          <p:txBody>
            <a:bodyPr wrap="square" lIns="0" tIns="0" rIns="0" bIns="0" rtlCol="0"/>
            <a:lstStyle/>
            <a:p>
              <a:endParaRPr/>
            </a:p>
          </p:txBody>
        </p:sp>
        <p:sp>
          <p:nvSpPr>
            <p:cNvPr id="12058" name="object 12058"/>
            <p:cNvSpPr/>
            <p:nvPr/>
          </p:nvSpPr>
          <p:spPr>
            <a:xfrm>
              <a:off x="6182436" y="8697950"/>
              <a:ext cx="11430" cy="1905"/>
            </a:xfrm>
            <a:custGeom>
              <a:avLst/>
              <a:gdLst/>
              <a:ahLst/>
              <a:cxnLst/>
              <a:rect l="l" t="t" r="r" b="b"/>
              <a:pathLst>
                <a:path w="11429" h="1904">
                  <a:moveTo>
                    <a:pt x="11163" y="1625"/>
                  </a:moveTo>
                  <a:lnTo>
                    <a:pt x="0" y="0"/>
                  </a:lnTo>
                </a:path>
              </a:pathLst>
            </a:custGeom>
            <a:ln w="25400">
              <a:solidFill>
                <a:srgbClr val="FFDE35"/>
              </a:solidFill>
            </a:ln>
          </p:spPr>
          <p:txBody>
            <a:bodyPr wrap="square" lIns="0" tIns="0" rIns="0" bIns="0" rtlCol="0"/>
            <a:lstStyle/>
            <a:p>
              <a:endParaRPr/>
            </a:p>
          </p:txBody>
        </p:sp>
        <p:sp>
          <p:nvSpPr>
            <p:cNvPr id="12059" name="object 12059"/>
            <p:cNvSpPr/>
            <p:nvPr/>
          </p:nvSpPr>
          <p:spPr>
            <a:xfrm>
              <a:off x="6182436" y="8697950"/>
              <a:ext cx="6985" cy="5715"/>
            </a:xfrm>
            <a:custGeom>
              <a:avLst/>
              <a:gdLst/>
              <a:ahLst/>
              <a:cxnLst/>
              <a:rect l="l" t="t" r="r" b="b"/>
              <a:pathLst>
                <a:path w="6985" h="5715">
                  <a:moveTo>
                    <a:pt x="0" y="0"/>
                  </a:moveTo>
                  <a:lnTo>
                    <a:pt x="6476" y="5613"/>
                  </a:lnTo>
                </a:path>
              </a:pathLst>
            </a:custGeom>
            <a:ln w="25400">
              <a:solidFill>
                <a:srgbClr val="FFDC2D"/>
              </a:solidFill>
            </a:ln>
          </p:spPr>
          <p:txBody>
            <a:bodyPr wrap="square" lIns="0" tIns="0" rIns="0" bIns="0" rtlCol="0"/>
            <a:lstStyle/>
            <a:p>
              <a:endParaRPr/>
            </a:p>
          </p:txBody>
        </p:sp>
        <p:sp>
          <p:nvSpPr>
            <p:cNvPr id="12060" name="object 12060"/>
            <p:cNvSpPr/>
            <p:nvPr/>
          </p:nvSpPr>
          <p:spPr>
            <a:xfrm>
              <a:off x="6167310" y="8688095"/>
              <a:ext cx="26670" cy="12065"/>
            </a:xfrm>
            <a:custGeom>
              <a:avLst/>
              <a:gdLst/>
              <a:ahLst/>
              <a:cxnLst/>
              <a:rect l="l" t="t" r="r" b="b"/>
              <a:pathLst>
                <a:path w="26670" h="12065">
                  <a:moveTo>
                    <a:pt x="0" y="0"/>
                  </a:moveTo>
                  <a:lnTo>
                    <a:pt x="6172" y="4089"/>
                  </a:lnTo>
                  <a:lnTo>
                    <a:pt x="11366" y="7315"/>
                  </a:lnTo>
                  <a:lnTo>
                    <a:pt x="15125" y="9855"/>
                  </a:lnTo>
                  <a:lnTo>
                    <a:pt x="19316" y="10426"/>
                  </a:lnTo>
                  <a:lnTo>
                    <a:pt x="23088" y="11023"/>
                  </a:lnTo>
                  <a:lnTo>
                    <a:pt x="26288" y="11480"/>
                  </a:lnTo>
                  <a:lnTo>
                    <a:pt x="17538" y="6565"/>
                  </a:lnTo>
                  <a:lnTo>
                    <a:pt x="11175" y="2565"/>
                  </a:lnTo>
                  <a:lnTo>
                    <a:pt x="4152" y="914"/>
                  </a:lnTo>
                  <a:lnTo>
                    <a:pt x="0" y="0"/>
                  </a:lnTo>
                  <a:close/>
                </a:path>
              </a:pathLst>
            </a:custGeom>
            <a:solidFill>
              <a:srgbClr val="FFE03A"/>
            </a:solidFill>
          </p:spPr>
          <p:txBody>
            <a:bodyPr wrap="square" lIns="0" tIns="0" rIns="0" bIns="0" rtlCol="0"/>
            <a:lstStyle/>
            <a:p>
              <a:endParaRPr/>
            </a:p>
          </p:txBody>
        </p:sp>
        <p:sp>
          <p:nvSpPr>
            <p:cNvPr id="12061" name="object 12061"/>
            <p:cNvSpPr/>
            <p:nvPr/>
          </p:nvSpPr>
          <p:spPr>
            <a:xfrm>
              <a:off x="6182436" y="8697950"/>
              <a:ext cx="11430" cy="1905"/>
            </a:xfrm>
            <a:custGeom>
              <a:avLst/>
              <a:gdLst/>
              <a:ahLst/>
              <a:cxnLst/>
              <a:rect l="l" t="t" r="r" b="b"/>
              <a:pathLst>
                <a:path w="11429" h="1904">
                  <a:moveTo>
                    <a:pt x="0" y="0"/>
                  </a:moveTo>
                  <a:lnTo>
                    <a:pt x="11163" y="1625"/>
                  </a:lnTo>
                </a:path>
              </a:pathLst>
            </a:custGeom>
            <a:ln w="25400">
              <a:solidFill>
                <a:srgbClr val="FFDE35"/>
              </a:solidFill>
            </a:ln>
          </p:spPr>
          <p:txBody>
            <a:bodyPr wrap="square" lIns="0" tIns="0" rIns="0" bIns="0" rtlCol="0"/>
            <a:lstStyle/>
            <a:p>
              <a:endParaRPr/>
            </a:p>
          </p:txBody>
        </p:sp>
        <p:sp>
          <p:nvSpPr>
            <p:cNvPr id="12062" name="object 12062"/>
            <p:cNvSpPr/>
            <p:nvPr/>
          </p:nvSpPr>
          <p:spPr>
            <a:xfrm>
              <a:off x="6178486" y="8690661"/>
              <a:ext cx="15240" cy="9525"/>
            </a:xfrm>
            <a:custGeom>
              <a:avLst/>
              <a:gdLst/>
              <a:ahLst/>
              <a:cxnLst/>
              <a:rect l="l" t="t" r="r" b="b"/>
              <a:pathLst>
                <a:path w="15239" h="9525">
                  <a:moveTo>
                    <a:pt x="15112" y="8915"/>
                  </a:moveTo>
                  <a:lnTo>
                    <a:pt x="11506" y="6908"/>
                  </a:lnTo>
                  <a:lnTo>
                    <a:pt x="6362" y="4000"/>
                  </a:lnTo>
                  <a:lnTo>
                    <a:pt x="0" y="0"/>
                  </a:lnTo>
                </a:path>
              </a:pathLst>
            </a:custGeom>
            <a:ln w="25399">
              <a:solidFill>
                <a:srgbClr val="FFE13E"/>
              </a:solidFill>
            </a:ln>
          </p:spPr>
          <p:txBody>
            <a:bodyPr wrap="square" lIns="0" tIns="0" rIns="0" bIns="0" rtlCol="0"/>
            <a:lstStyle/>
            <a:p>
              <a:endParaRPr/>
            </a:p>
          </p:txBody>
        </p:sp>
        <p:sp>
          <p:nvSpPr>
            <p:cNvPr id="12063" name="object 12063"/>
            <p:cNvSpPr/>
            <p:nvPr/>
          </p:nvSpPr>
          <p:spPr>
            <a:xfrm>
              <a:off x="6167310" y="8688095"/>
              <a:ext cx="11430" cy="3175"/>
            </a:xfrm>
            <a:custGeom>
              <a:avLst/>
              <a:gdLst/>
              <a:ahLst/>
              <a:cxnLst/>
              <a:rect l="l" t="t" r="r" b="b"/>
              <a:pathLst>
                <a:path w="11429" h="3175">
                  <a:moveTo>
                    <a:pt x="11175" y="2565"/>
                  </a:moveTo>
                  <a:lnTo>
                    <a:pt x="0" y="0"/>
                  </a:lnTo>
                </a:path>
              </a:pathLst>
            </a:custGeom>
            <a:ln w="25400">
              <a:solidFill>
                <a:srgbClr val="FFE13F"/>
              </a:solidFill>
            </a:ln>
          </p:spPr>
          <p:txBody>
            <a:bodyPr wrap="square" lIns="0" tIns="0" rIns="0" bIns="0" rtlCol="0"/>
            <a:lstStyle/>
            <a:p>
              <a:endParaRPr/>
            </a:p>
          </p:txBody>
        </p:sp>
        <p:sp>
          <p:nvSpPr>
            <p:cNvPr id="12064" name="object 12064"/>
            <p:cNvSpPr/>
            <p:nvPr/>
          </p:nvSpPr>
          <p:spPr>
            <a:xfrm>
              <a:off x="6167310" y="8688095"/>
              <a:ext cx="15240" cy="10160"/>
            </a:xfrm>
            <a:custGeom>
              <a:avLst/>
              <a:gdLst/>
              <a:ahLst/>
              <a:cxnLst/>
              <a:rect l="l" t="t" r="r" b="b"/>
              <a:pathLst>
                <a:path w="15239" h="10159">
                  <a:moveTo>
                    <a:pt x="0" y="0"/>
                  </a:moveTo>
                  <a:lnTo>
                    <a:pt x="6172" y="4089"/>
                  </a:lnTo>
                  <a:lnTo>
                    <a:pt x="11366" y="7315"/>
                  </a:lnTo>
                  <a:lnTo>
                    <a:pt x="15125" y="9855"/>
                  </a:lnTo>
                </a:path>
              </a:pathLst>
            </a:custGeom>
            <a:ln w="25400">
              <a:solidFill>
                <a:srgbClr val="FFDE36"/>
              </a:solidFill>
            </a:ln>
          </p:spPr>
          <p:txBody>
            <a:bodyPr wrap="square" lIns="0" tIns="0" rIns="0" bIns="0" rtlCol="0"/>
            <a:lstStyle/>
            <a:p>
              <a:endParaRPr/>
            </a:p>
          </p:txBody>
        </p:sp>
        <p:sp>
          <p:nvSpPr>
            <p:cNvPr id="12065" name="object 12065"/>
            <p:cNvSpPr/>
            <p:nvPr/>
          </p:nvSpPr>
          <p:spPr>
            <a:xfrm>
              <a:off x="6178486" y="8690661"/>
              <a:ext cx="28575" cy="12700"/>
            </a:xfrm>
            <a:custGeom>
              <a:avLst/>
              <a:gdLst/>
              <a:ahLst/>
              <a:cxnLst/>
              <a:rect l="l" t="t" r="r" b="b"/>
              <a:pathLst>
                <a:path w="28575" h="12700">
                  <a:moveTo>
                    <a:pt x="0" y="0"/>
                  </a:moveTo>
                  <a:lnTo>
                    <a:pt x="12725" y="8001"/>
                  </a:lnTo>
                  <a:lnTo>
                    <a:pt x="20599" y="11620"/>
                  </a:lnTo>
                  <a:lnTo>
                    <a:pt x="20853" y="12407"/>
                  </a:lnTo>
                  <a:lnTo>
                    <a:pt x="23863" y="12268"/>
                  </a:lnTo>
                  <a:lnTo>
                    <a:pt x="28406" y="12003"/>
                  </a:lnTo>
                  <a:lnTo>
                    <a:pt x="20421" y="9131"/>
                  </a:lnTo>
                  <a:lnTo>
                    <a:pt x="19681" y="8702"/>
                  </a:lnTo>
                  <a:lnTo>
                    <a:pt x="9258" y="4759"/>
                  </a:lnTo>
                  <a:lnTo>
                    <a:pt x="792" y="183"/>
                  </a:lnTo>
                  <a:lnTo>
                    <a:pt x="0" y="0"/>
                  </a:lnTo>
                  <a:close/>
                </a:path>
              </a:pathLst>
            </a:custGeom>
            <a:solidFill>
              <a:srgbClr val="FFE345"/>
            </a:solidFill>
          </p:spPr>
          <p:txBody>
            <a:bodyPr wrap="square" lIns="0" tIns="0" rIns="0" bIns="0" rtlCol="0"/>
            <a:lstStyle/>
            <a:p>
              <a:endParaRPr/>
            </a:p>
          </p:txBody>
        </p:sp>
        <p:sp>
          <p:nvSpPr>
            <p:cNvPr id="12066" name="object 12066"/>
            <p:cNvSpPr/>
            <p:nvPr/>
          </p:nvSpPr>
          <p:spPr>
            <a:xfrm>
              <a:off x="6178486" y="8690661"/>
              <a:ext cx="20955" cy="12700"/>
            </a:xfrm>
            <a:custGeom>
              <a:avLst/>
              <a:gdLst/>
              <a:ahLst/>
              <a:cxnLst/>
              <a:rect l="l" t="t" r="r" b="b"/>
              <a:pathLst>
                <a:path w="20954" h="12700">
                  <a:moveTo>
                    <a:pt x="20853" y="12407"/>
                  </a:moveTo>
                  <a:lnTo>
                    <a:pt x="20599" y="11620"/>
                  </a:lnTo>
                  <a:lnTo>
                    <a:pt x="12725" y="8001"/>
                  </a:lnTo>
                  <a:lnTo>
                    <a:pt x="0" y="0"/>
                  </a:lnTo>
                </a:path>
              </a:pathLst>
            </a:custGeom>
            <a:ln w="25400">
              <a:solidFill>
                <a:srgbClr val="FFE13D"/>
              </a:solidFill>
            </a:ln>
          </p:spPr>
          <p:txBody>
            <a:bodyPr wrap="square" lIns="0" tIns="0" rIns="0" bIns="0" rtlCol="0"/>
            <a:lstStyle/>
            <a:p>
              <a:endParaRPr/>
            </a:p>
          </p:txBody>
        </p:sp>
        <p:sp>
          <p:nvSpPr>
            <p:cNvPr id="12067" name="object 12067"/>
            <p:cNvSpPr/>
            <p:nvPr/>
          </p:nvSpPr>
          <p:spPr>
            <a:xfrm>
              <a:off x="6178486" y="8690661"/>
              <a:ext cx="1270" cy="635"/>
            </a:xfrm>
            <a:custGeom>
              <a:avLst/>
              <a:gdLst/>
              <a:ahLst/>
              <a:cxnLst/>
              <a:rect l="l" t="t" r="r" b="b"/>
              <a:pathLst>
                <a:path w="1270" h="634">
                  <a:moveTo>
                    <a:pt x="0" y="0"/>
                  </a:moveTo>
                  <a:lnTo>
                    <a:pt x="720" y="144"/>
                  </a:lnTo>
                </a:path>
              </a:pathLst>
            </a:custGeom>
            <a:ln w="25400">
              <a:solidFill>
                <a:srgbClr val="FFE448"/>
              </a:solidFill>
            </a:ln>
          </p:spPr>
          <p:txBody>
            <a:bodyPr wrap="square" lIns="0" tIns="0" rIns="0" bIns="0" rtlCol="0"/>
            <a:lstStyle/>
            <a:p>
              <a:endParaRPr/>
            </a:p>
          </p:txBody>
        </p:sp>
        <p:sp>
          <p:nvSpPr>
            <p:cNvPr id="12068" name="object 12068"/>
            <p:cNvSpPr/>
            <p:nvPr/>
          </p:nvSpPr>
          <p:spPr>
            <a:xfrm>
              <a:off x="6198168" y="8699363"/>
              <a:ext cx="8255" cy="3175"/>
            </a:xfrm>
            <a:custGeom>
              <a:avLst/>
              <a:gdLst/>
              <a:ahLst/>
              <a:cxnLst/>
              <a:rect l="l" t="t" r="r" b="b"/>
              <a:pathLst>
                <a:path w="8254" h="3175">
                  <a:moveTo>
                    <a:pt x="0" y="0"/>
                  </a:moveTo>
                  <a:lnTo>
                    <a:pt x="739" y="428"/>
                  </a:lnTo>
                  <a:lnTo>
                    <a:pt x="8123" y="3073"/>
                  </a:lnTo>
                </a:path>
              </a:pathLst>
            </a:custGeom>
            <a:ln w="25400">
              <a:solidFill>
                <a:srgbClr val="FFE54D"/>
              </a:solidFill>
            </a:ln>
          </p:spPr>
          <p:txBody>
            <a:bodyPr wrap="square" lIns="0" tIns="0" rIns="0" bIns="0" rtlCol="0"/>
            <a:lstStyle/>
            <a:p>
              <a:endParaRPr/>
            </a:p>
          </p:txBody>
        </p:sp>
        <p:sp>
          <p:nvSpPr>
            <p:cNvPr id="12069" name="object 12069"/>
            <p:cNvSpPr/>
            <p:nvPr/>
          </p:nvSpPr>
          <p:spPr>
            <a:xfrm>
              <a:off x="6199340" y="8702663"/>
              <a:ext cx="7620" cy="635"/>
            </a:xfrm>
            <a:custGeom>
              <a:avLst/>
              <a:gdLst/>
              <a:ahLst/>
              <a:cxnLst/>
              <a:rect l="l" t="t" r="r" b="b"/>
              <a:pathLst>
                <a:path w="7620" h="634">
                  <a:moveTo>
                    <a:pt x="7552" y="0"/>
                  </a:moveTo>
                  <a:lnTo>
                    <a:pt x="0" y="404"/>
                  </a:lnTo>
                </a:path>
              </a:pathLst>
            </a:custGeom>
            <a:ln w="25400">
              <a:solidFill>
                <a:srgbClr val="FFE242"/>
              </a:solidFill>
            </a:ln>
          </p:spPr>
          <p:txBody>
            <a:bodyPr wrap="square" lIns="0" tIns="0" rIns="0" bIns="0" rtlCol="0"/>
            <a:lstStyle/>
            <a:p>
              <a:endParaRPr/>
            </a:p>
          </p:txBody>
        </p:sp>
        <p:sp>
          <p:nvSpPr>
            <p:cNvPr id="12070" name="object 12070"/>
            <p:cNvSpPr/>
            <p:nvPr/>
          </p:nvSpPr>
          <p:spPr>
            <a:xfrm>
              <a:off x="6122187" y="8651925"/>
              <a:ext cx="56515" cy="38735"/>
            </a:xfrm>
            <a:custGeom>
              <a:avLst/>
              <a:gdLst/>
              <a:ahLst/>
              <a:cxnLst/>
              <a:rect l="l" t="t" r="r" b="b"/>
              <a:pathLst>
                <a:path w="56514" h="38734">
                  <a:moveTo>
                    <a:pt x="4521" y="0"/>
                  </a:moveTo>
                  <a:lnTo>
                    <a:pt x="2362" y="114"/>
                  </a:lnTo>
                  <a:lnTo>
                    <a:pt x="0" y="203"/>
                  </a:lnTo>
                  <a:lnTo>
                    <a:pt x="12260" y="11511"/>
                  </a:lnTo>
                  <a:lnTo>
                    <a:pt x="24099" y="21201"/>
                  </a:lnTo>
                  <a:lnTo>
                    <a:pt x="35170" y="29383"/>
                  </a:lnTo>
                  <a:lnTo>
                    <a:pt x="45123" y="36169"/>
                  </a:lnTo>
                  <a:lnTo>
                    <a:pt x="49275" y="37083"/>
                  </a:lnTo>
                  <a:lnTo>
                    <a:pt x="53124" y="38011"/>
                  </a:lnTo>
                  <a:lnTo>
                    <a:pt x="56299" y="38734"/>
                  </a:lnTo>
                  <a:lnTo>
                    <a:pt x="54199" y="37355"/>
                  </a:lnTo>
                  <a:lnTo>
                    <a:pt x="51431" y="35860"/>
                  </a:lnTo>
                  <a:lnTo>
                    <a:pt x="49058" y="33978"/>
                  </a:lnTo>
                  <a:lnTo>
                    <a:pt x="45886" y="31895"/>
                  </a:lnTo>
                  <a:lnTo>
                    <a:pt x="33912" y="23263"/>
                  </a:lnTo>
                  <a:lnTo>
                    <a:pt x="20637" y="12692"/>
                  </a:lnTo>
                  <a:lnTo>
                    <a:pt x="6324" y="38"/>
                  </a:lnTo>
                  <a:lnTo>
                    <a:pt x="4521" y="0"/>
                  </a:lnTo>
                  <a:close/>
                </a:path>
              </a:pathLst>
            </a:custGeom>
            <a:solidFill>
              <a:srgbClr val="FFE34B"/>
            </a:solidFill>
          </p:spPr>
          <p:txBody>
            <a:bodyPr wrap="square" lIns="0" tIns="0" rIns="0" bIns="0" rtlCol="0"/>
            <a:lstStyle/>
            <a:p>
              <a:endParaRPr/>
            </a:p>
          </p:txBody>
        </p:sp>
        <p:sp>
          <p:nvSpPr>
            <p:cNvPr id="12071" name="object 12071"/>
            <p:cNvSpPr/>
            <p:nvPr/>
          </p:nvSpPr>
          <p:spPr>
            <a:xfrm>
              <a:off x="6122187" y="8652129"/>
              <a:ext cx="45720" cy="36195"/>
            </a:xfrm>
            <a:custGeom>
              <a:avLst/>
              <a:gdLst/>
              <a:ahLst/>
              <a:cxnLst/>
              <a:rect l="l" t="t" r="r" b="b"/>
              <a:pathLst>
                <a:path w="45720" h="36195">
                  <a:moveTo>
                    <a:pt x="45123" y="35966"/>
                  </a:moveTo>
                  <a:lnTo>
                    <a:pt x="35170" y="29180"/>
                  </a:lnTo>
                  <a:lnTo>
                    <a:pt x="24099" y="20997"/>
                  </a:lnTo>
                  <a:lnTo>
                    <a:pt x="12260" y="11307"/>
                  </a:lnTo>
                  <a:lnTo>
                    <a:pt x="0" y="0"/>
                  </a:lnTo>
                </a:path>
              </a:pathLst>
            </a:custGeom>
            <a:ln w="25400">
              <a:solidFill>
                <a:srgbClr val="FFE34A"/>
              </a:solidFill>
            </a:ln>
          </p:spPr>
          <p:txBody>
            <a:bodyPr wrap="square" lIns="0" tIns="0" rIns="0" bIns="0" rtlCol="0"/>
            <a:lstStyle/>
            <a:p>
              <a:endParaRPr/>
            </a:p>
          </p:txBody>
        </p:sp>
        <p:sp>
          <p:nvSpPr>
            <p:cNvPr id="12072" name="object 12072"/>
            <p:cNvSpPr/>
            <p:nvPr/>
          </p:nvSpPr>
          <p:spPr>
            <a:xfrm>
              <a:off x="6122187" y="8651964"/>
              <a:ext cx="6350" cy="635"/>
            </a:xfrm>
            <a:custGeom>
              <a:avLst/>
              <a:gdLst/>
              <a:ahLst/>
              <a:cxnLst/>
              <a:rect l="l" t="t" r="r" b="b"/>
              <a:pathLst>
                <a:path w="6350" h="634">
                  <a:moveTo>
                    <a:pt x="0" y="165"/>
                  </a:moveTo>
                  <a:lnTo>
                    <a:pt x="6324" y="0"/>
                  </a:lnTo>
                </a:path>
              </a:pathLst>
            </a:custGeom>
            <a:ln w="25400">
              <a:solidFill>
                <a:srgbClr val="FFE556"/>
              </a:solidFill>
            </a:ln>
          </p:spPr>
          <p:txBody>
            <a:bodyPr wrap="square" lIns="0" tIns="0" rIns="0" bIns="0" rtlCol="0"/>
            <a:lstStyle/>
            <a:p>
              <a:endParaRPr/>
            </a:p>
          </p:txBody>
        </p:sp>
        <p:sp>
          <p:nvSpPr>
            <p:cNvPr id="12073" name="object 12073"/>
            <p:cNvSpPr/>
            <p:nvPr/>
          </p:nvSpPr>
          <p:spPr>
            <a:xfrm>
              <a:off x="6128512" y="8651964"/>
              <a:ext cx="50165" cy="38735"/>
            </a:xfrm>
            <a:custGeom>
              <a:avLst/>
              <a:gdLst/>
              <a:ahLst/>
              <a:cxnLst/>
              <a:rect l="l" t="t" r="r" b="b"/>
              <a:pathLst>
                <a:path w="50164" h="38734">
                  <a:moveTo>
                    <a:pt x="0" y="0"/>
                  </a:moveTo>
                  <a:lnTo>
                    <a:pt x="14312" y="12654"/>
                  </a:lnTo>
                  <a:lnTo>
                    <a:pt x="27587" y="23225"/>
                  </a:lnTo>
                  <a:lnTo>
                    <a:pt x="39562" y="31857"/>
                  </a:lnTo>
                  <a:lnTo>
                    <a:pt x="42733" y="33940"/>
                  </a:lnTo>
                </a:path>
                <a:path w="50164" h="38734">
                  <a:moveTo>
                    <a:pt x="47874" y="37317"/>
                  </a:moveTo>
                  <a:lnTo>
                    <a:pt x="49974" y="38696"/>
                  </a:lnTo>
                </a:path>
              </a:pathLst>
            </a:custGeom>
            <a:ln w="25400">
              <a:solidFill>
                <a:srgbClr val="FFE44B"/>
              </a:solidFill>
            </a:ln>
          </p:spPr>
          <p:txBody>
            <a:bodyPr wrap="square" lIns="0" tIns="0" rIns="0" bIns="0" rtlCol="0"/>
            <a:lstStyle/>
            <a:p>
              <a:endParaRPr/>
            </a:p>
          </p:txBody>
        </p:sp>
        <p:sp>
          <p:nvSpPr>
            <p:cNvPr id="12074" name="object 12074"/>
            <p:cNvSpPr/>
            <p:nvPr/>
          </p:nvSpPr>
          <p:spPr>
            <a:xfrm>
              <a:off x="6167310" y="8688095"/>
              <a:ext cx="11430" cy="3175"/>
            </a:xfrm>
            <a:custGeom>
              <a:avLst/>
              <a:gdLst/>
              <a:ahLst/>
              <a:cxnLst/>
              <a:rect l="l" t="t" r="r" b="b"/>
              <a:pathLst>
                <a:path w="11429" h="3175">
                  <a:moveTo>
                    <a:pt x="11175" y="2565"/>
                  </a:moveTo>
                  <a:lnTo>
                    <a:pt x="0" y="0"/>
                  </a:lnTo>
                </a:path>
              </a:pathLst>
            </a:custGeom>
            <a:ln w="25400">
              <a:solidFill>
                <a:srgbClr val="FFE13F"/>
              </a:solidFill>
            </a:ln>
          </p:spPr>
          <p:txBody>
            <a:bodyPr wrap="square" lIns="0" tIns="0" rIns="0" bIns="0" rtlCol="0"/>
            <a:lstStyle/>
            <a:p>
              <a:endParaRPr/>
            </a:p>
          </p:txBody>
        </p:sp>
        <p:sp>
          <p:nvSpPr>
            <p:cNvPr id="12075" name="object 12075"/>
            <p:cNvSpPr/>
            <p:nvPr/>
          </p:nvSpPr>
          <p:spPr>
            <a:xfrm>
              <a:off x="6128512" y="8651964"/>
              <a:ext cx="50800" cy="39370"/>
            </a:xfrm>
            <a:custGeom>
              <a:avLst/>
              <a:gdLst/>
              <a:ahLst/>
              <a:cxnLst/>
              <a:rect l="l" t="t" r="r" b="b"/>
              <a:pathLst>
                <a:path w="50800" h="39370">
                  <a:moveTo>
                    <a:pt x="47874" y="37317"/>
                  </a:moveTo>
                  <a:lnTo>
                    <a:pt x="49974" y="38696"/>
                  </a:lnTo>
                  <a:lnTo>
                    <a:pt x="50766" y="38880"/>
                  </a:lnTo>
                  <a:lnTo>
                    <a:pt x="47874" y="37317"/>
                  </a:lnTo>
                  <a:close/>
                </a:path>
                <a:path w="50800" h="39370">
                  <a:moveTo>
                    <a:pt x="0" y="0"/>
                  </a:moveTo>
                  <a:lnTo>
                    <a:pt x="14312" y="12654"/>
                  </a:lnTo>
                  <a:lnTo>
                    <a:pt x="27587" y="23225"/>
                  </a:lnTo>
                  <a:lnTo>
                    <a:pt x="39562" y="31857"/>
                  </a:lnTo>
                  <a:lnTo>
                    <a:pt x="42733" y="33940"/>
                  </a:lnTo>
                  <a:lnTo>
                    <a:pt x="29071" y="23113"/>
                  </a:lnTo>
                  <a:lnTo>
                    <a:pt x="4165" y="634"/>
                  </a:lnTo>
                  <a:lnTo>
                    <a:pt x="3238" y="190"/>
                  </a:lnTo>
                  <a:lnTo>
                    <a:pt x="1803" y="38"/>
                  </a:lnTo>
                  <a:lnTo>
                    <a:pt x="0" y="0"/>
                  </a:lnTo>
                  <a:close/>
                </a:path>
              </a:pathLst>
            </a:custGeom>
            <a:solidFill>
              <a:srgbClr val="FFE44D"/>
            </a:solidFill>
          </p:spPr>
          <p:txBody>
            <a:bodyPr wrap="square" lIns="0" tIns="0" rIns="0" bIns="0" rtlCol="0"/>
            <a:lstStyle/>
            <a:p>
              <a:endParaRPr/>
            </a:p>
          </p:txBody>
        </p:sp>
        <p:sp>
          <p:nvSpPr>
            <p:cNvPr id="12076" name="object 12076"/>
            <p:cNvSpPr/>
            <p:nvPr/>
          </p:nvSpPr>
          <p:spPr>
            <a:xfrm>
              <a:off x="6128512" y="8651964"/>
              <a:ext cx="50165" cy="38735"/>
            </a:xfrm>
            <a:custGeom>
              <a:avLst/>
              <a:gdLst/>
              <a:ahLst/>
              <a:cxnLst/>
              <a:rect l="l" t="t" r="r" b="b"/>
              <a:pathLst>
                <a:path w="50164" h="38734">
                  <a:moveTo>
                    <a:pt x="49974" y="38696"/>
                  </a:moveTo>
                  <a:lnTo>
                    <a:pt x="47874" y="37317"/>
                  </a:lnTo>
                </a:path>
                <a:path w="50164" h="38734">
                  <a:moveTo>
                    <a:pt x="42733" y="33940"/>
                  </a:moveTo>
                  <a:lnTo>
                    <a:pt x="39562" y="31857"/>
                  </a:lnTo>
                  <a:lnTo>
                    <a:pt x="27587" y="23225"/>
                  </a:lnTo>
                  <a:lnTo>
                    <a:pt x="14312" y="12654"/>
                  </a:lnTo>
                  <a:lnTo>
                    <a:pt x="0" y="0"/>
                  </a:lnTo>
                </a:path>
              </a:pathLst>
            </a:custGeom>
            <a:ln w="25400">
              <a:solidFill>
                <a:srgbClr val="FFE44B"/>
              </a:solidFill>
            </a:ln>
          </p:spPr>
          <p:txBody>
            <a:bodyPr wrap="square" lIns="0" tIns="0" rIns="0" bIns="0" rtlCol="0"/>
            <a:lstStyle/>
            <a:p>
              <a:endParaRPr/>
            </a:p>
          </p:txBody>
        </p:sp>
        <p:sp>
          <p:nvSpPr>
            <p:cNvPr id="12077" name="object 12077"/>
            <p:cNvSpPr/>
            <p:nvPr/>
          </p:nvSpPr>
          <p:spPr>
            <a:xfrm>
              <a:off x="6128512" y="8651964"/>
              <a:ext cx="4445" cy="635"/>
            </a:xfrm>
            <a:custGeom>
              <a:avLst/>
              <a:gdLst/>
              <a:ahLst/>
              <a:cxnLst/>
              <a:rect l="l" t="t" r="r" b="b"/>
              <a:pathLst>
                <a:path w="4445" h="634">
                  <a:moveTo>
                    <a:pt x="0" y="0"/>
                  </a:moveTo>
                  <a:lnTo>
                    <a:pt x="4165" y="634"/>
                  </a:lnTo>
                </a:path>
              </a:pathLst>
            </a:custGeom>
            <a:ln w="25400">
              <a:solidFill>
                <a:srgbClr val="FFE453"/>
              </a:solidFill>
            </a:ln>
          </p:spPr>
          <p:txBody>
            <a:bodyPr wrap="square" lIns="0" tIns="0" rIns="0" bIns="0" rtlCol="0"/>
            <a:lstStyle/>
            <a:p>
              <a:endParaRPr/>
            </a:p>
          </p:txBody>
        </p:sp>
        <p:sp>
          <p:nvSpPr>
            <p:cNvPr id="12078" name="object 12078"/>
            <p:cNvSpPr/>
            <p:nvPr/>
          </p:nvSpPr>
          <p:spPr>
            <a:xfrm>
              <a:off x="6178486" y="8690661"/>
              <a:ext cx="1270" cy="635"/>
            </a:xfrm>
            <a:custGeom>
              <a:avLst/>
              <a:gdLst/>
              <a:ahLst/>
              <a:cxnLst/>
              <a:rect l="l" t="t" r="r" b="b"/>
              <a:pathLst>
                <a:path w="1270" h="634">
                  <a:moveTo>
                    <a:pt x="720" y="144"/>
                  </a:moveTo>
                  <a:lnTo>
                    <a:pt x="0" y="0"/>
                  </a:lnTo>
                </a:path>
              </a:pathLst>
            </a:custGeom>
            <a:ln w="25400">
              <a:solidFill>
                <a:srgbClr val="FFE448"/>
              </a:solidFill>
            </a:ln>
          </p:spPr>
          <p:txBody>
            <a:bodyPr wrap="square" lIns="0" tIns="0" rIns="0" bIns="0" rtlCol="0"/>
            <a:lstStyle/>
            <a:p>
              <a:endParaRPr/>
            </a:p>
          </p:txBody>
        </p:sp>
        <p:sp>
          <p:nvSpPr>
            <p:cNvPr id="12079" name="object 12079"/>
            <p:cNvSpPr/>
            <p:nvPr/>
          </p:nvSpPr>
          <p:spPr>
            <a:xfrm>
              <a:off x="6089332" y="8629942"/>
              <a:ext cx="33020" cy="22860"/>
            </a:xfrm>
            <a:custGeom>
              <a:avLst/>
              <a:gdLst/>
              <a:ahLst/>
              <a:cxnLst/>
              <a:rect l="l" t="t" r="r" b="b"/>
              <a:pathLst>
                <a:path w="33020" h="22859">
                  <a:moveTo>
                    <a:pt x="12522" y="0"/>
                  </a:moveTo>
                  <a:lnTo>
                    <a:pt x="3873" y="1523"/>
                  </a:lnTo>
                  <a:lnTo>
                    <a:pt x="0" y="1282"/>
                  </a:lnTo>
                  <a:lnTo>
                    <a:pt x="9197" y="11830"/>
                  </a:lnTo>
                  <a:lnTo>
                    <a:pt x="13565" y="16977"/>
                  </a:lnTo>
                  <a:lnTo>
                    <a:pt x="17576" y="21996"/>
                  </a:lnTo>
                  <a:lnTo>
                    <a:pt x="22605" y="22682"/>
                  </a:lnTo>
                  <a:lnTo>
                    <a:pt x="32854" y="22186"/>
                  </a:lnTo>
                  <a:lnTo>
                    <a:pt x="22750" y="11417"/>
                  </a:lnTo>
                  <a:lnTo>
                    <a:pt x="17590" y="5770"/>
                  </a:lnTo>
                  <a:lnTo>
                    <a:pt x="12522" y="0"/>
                  </a:lnTo>
                  <a:close/>
                </a:path>
              </a:pathLst>
            </a:custGeom>
            <a:solidFill>
              <a:srgbClr val="FFE96A"/>
            </a:solidFill>
          </p:spPr>
          <p:txBody>
            <a:bodyPr wrap="square" lIns="0" tIns="0" rIns="0" bIns="0" rtlCol="0"/>
            <a:lstStyle/>
            <a:p>
              <a:endParaRPr/>
            </a:p>
          </p:txBody>
        </p:sp>
        <p:sp>
          <p:nvSpPr>
            <p:cNvPr id="12080" name="object 12080"/>
            <p:cNvSpPr/>
            <p:nvPr/>
          </p:nvSpPr>
          <p:spPr>
            <a:xfrm>
              <a:off x="6106909" y="8651938"/>
              <a:ext cx="15875" cy="1270"/>
            </a:xfrm>
            <a:custGeom>
              <a:avLst/>
              <a:gdLst/>
              <a:ahLst/>
              <a:cxnLst/>
              <a:rect l="l" t="t" r="r" b="b"/>
              <a:pathLst>
                <a:path w="15875" h="1270">
                  <a:moveTo>
                    <a:pt x="0" y="0"/>
                  </a:moveTo>
                  <a:lnTo>
                    <a:pt x="5029" y="685"/>
                  </a:lnTo>
                  <a:lnTo>
                    <a:pt x="10553" y="419"/>
                  </a:lnTo>
                  <a:lnTo>
                    <a:pt x="15278" y="190"/>
                  </a:lnTo>
                </a:path>
              </a:pathLst>
            </a:custGeom>
            <a:ln w="25400">
              <a:solidFill>
                <a:srgbClr val="FFE75F"/>
              </a:solidFill>
            </a:ln>
          </p:spPr>
          <p:txBody>
            <a:bodyPr wrap="square" lIns="0" tIns="0" rIns="0" bIns="0" rtlCol="0"/>
            <a:lstStyle/>
            <a:p>
              <a:endParaRPr/>
            </a:p>
          </p:txBody>
        </p:sp>
        <p:sp>
          <p:nvSpPr>
            <p:cNvPr id="12081" name="object 12081"/>
            <p:cNvSpPr/>
            <p:nvPr/>
          </p:nvSpPr>
          <p:spPr>
            <a:xfrm>
              <a:off x="6101854" y="8629942"/>
              <a:ext cx="20955" cy="22225"/>
            </a:xfrm>
            <a:custGeom>
              <a:avLst/>
              <a:gdLst/>
              <a:ahLst/>
              <a:cxnLst/>
              <a:rect l="l" t="t" r="r" b="b"/>
              <a:pathLst>
                <a:path w="20954" h="22225">
                  <a:moveTo>
                    <a:pt x="20332" y="22186"/>
                  </a:moveTo>
                  <a:lnTo>
                    <a:pt x="15357" y="16902"/>
                  </a:lnTo>
                  <a:lnTo>
                    <a:pt x="10228" y="11417"/>
                  </a:lnTo>
                  <a:lnTo>
                    <a:pt x="5068" y="5770"/>
                  </a:lnTo>
                  <a:lnTo>
                    <a:pt x="0" y="0"/>
                  </a:lnTo>
                </a:path>
              </a:pathLst>
            </a:custGeom>
            <a:ln w="25400">
              <a:solidFill>
                <a:srgbClr val="FFE762"/>
              </a:solidFill>
            </a:ln>
          </p:spPr>
          <p:txBody>
            <a:bodyPr wrap="square" lIns="0" tIns="0" rIns="0" bIns="0" rtlCol="0"/>
            <a:lstStyle/>
            <a:p>
              <a:endParaRPr/>
            </a:p>
          </p:txBody>
        </p:sp>
        <p:sp>
          <p:nvSpPr>
            <p:cNvPr id="12082" name="object 12082"/>
            <p:cNvSpPr/>
            <p:nvPr/>
          </p:nvSpPr>
          <p:spPr>
            <a:xfrm>
              <a:off x="6089332" y="8629942"/>
              <a:ext cx="12700" cy="1905"/>
            </a:xfrm>
            <a:custGeom>
              <a:avLst/>
              <a:gdLst/>
              <a:ahLst/>
              <a:cxnLst/>
              <a:rect l="l" t="t" r="r" b="b"/>
              <a:pathLst>
                <a:path w="12700" h="1904">
                  <a:moveTo>
                    <a:pt x="12522" y="0"/>
                  </a:moveTo>
                  <a:lnTo>
                    <a:pt x="0" y="1282"/>
                  </a:lnTo>
                </a:path>
              </a:pathLst>
            </a:custGeom>
            <a:ln w="25400">
              <a:solidFill>
                <a:srgbClr val="FFEC75"/>
              </a:solidFill>
            </a:ln>
          </p:spPr>
          <p:txBody>
            <a:bodyPr wrap="square" lIns="0" tIns="0" rIns="0" bIns="0" rtlCol="0"/>
            <a:lstStyle/>
            <a:p>
              <a:endParaRPr/>
            </a:p>
          </p:txBody>
        </p:sp>
        <p:sp>
          <p:nvSpPr>
            <p:cNvPr id="12083" name="object 12083"/>
            <p:cNvSpPr/>
            <p:nvPr/>
          </p:nvSpPr>
          <p:spPr>
            <a:xfrm>
              <a:off x="6089332" y="8631225"/>
              <a:ext cx="17780" cy="20955"/>
            </a:xfrm>
            <a:custGeom>
              <a:avLst/>
              <a:gdLst/>
              <a:ahLst/>
              <a:cxnLst/>
              <a:rect l="l" t="t" r="r" b="b"/>
              <a:pathLst>
                <a:path w="17779" h="20954">
                  <a:moveTo>
                    <a:pt x="0" y="0"/>
                  </a:moveTo>
                  <a:lnTo>
                    <a:pt x="4625" y="5304"/>
                  </a:lnTo>
                  <a:lnTo>
                    <a:pt x="9197" y="10547"/>
                  </a:lnTo>
                  <a:lnTo>
                    <a:pt x="13565" y="15694"/>
                  </a:lnTo>
                  <a:lnTo>
                    <a:pt x="17576" y="20713"/>
                  </a:lnTo>
                </a:path>
              </a:pathLst>
            </a:custGeom>
            <a:ln w="25400">
              <a:solidFill>
                <a:srgbClr val="FFEC72"/>
              </a:solidFill>
            </a:ln>
          </p:spPr>
          <p:txBody>
            <a:bodyPr wrap="square" lIns="0" tIns="0" rIns="0" bIns="0" rtlCol="0"/>
            <a:lstStyle/>
            <a:p>
              <a:endParaRPr/>
            </a:p>
          </p:txBody>
        </p:sp>
        <p:sp>
          <p:nvSpPr>
            <p:cNvPr id="12084" name="object 12084"/>
            <p:cNvSpPr/>
            <p:nvPr/>
          </p:nvSpPr>
          <p:spPr>
            <a:xfrm>
              <a:off x="6080518" y="8618169"/>
              <a:ext cx="21590" cy="13335"/>
            </a:xfrm>
            <a:custGeom>
              <a:avLst/>
              <a:gdLst/>
              <a:ahLst/>
              <a:cxnLst/>
              <a:rect l="l" t="t" r="r" b="b"/>
              <a:pathLst>
                <a:path w="21589" h="13334">
                  <a:moveTo>
                    <a:pt x="12014" y="0"/>
                  </a:moveTo>
                  <a:lnTo>
                    <a:pt x="3073" y="2336"/>
                  </a:lnTo>
                  <a:lnTo>
                    <a:pt x="0" y="2387"/>
                  </a:lnTo>
                  <a:lnTo>
                    <a:pt x="2743" y="5930"/>
                  </a:lnTo>
                  <a:lnTo>
                    <a:pt x="5740" y="9499"/>
                  </a:lnTo>
                  <a:lnTo>
                    <a:pt x="8813" y="13055"/>
                  </a:lnTo>
                  <a:lnTo>
                    <a:pt x="12687" y="13296"/>
                  </a:lnTo>
                  <a:lnTo>
                    <a:pt x="21336" y="11772"/>
                  </a:lnTo>
                  <a:lnTo>
                    <a:pt x="18034" y="7886"/>
                  </a:lnTo>
                  <a:lnTo>
                    <a:pt x="14871" y="3949"/>
                  </a:lnTo>
                  <a:lnTo>
                    <a:pt x="12014" y="0"/>
                  </a:lnTo>
                  <a:close/>
                </a:path>
              </a:pathLst>
            </a:custGeom>
            <a:solidFill>
              <a:srgbClr val="FFEC77"/>
            </a:solidFill>
          </p:spPr>
          <p:txBody>
            <a:bodyPr wrap="square" lIns="0" tIns="0" rIns="0" bIns="0" rtlCol="0"/>
            <a:lstStyle/>
            <a:p>
              <a:endParaRPr/>
            </a:p>
          </p:txBody>
        </p:sp>
        <p:sp>
          <p:nvSpPr>
            <p:cNvPr id="12085" name="object 12085"/>
            <p:cNvSpPr/>
            <p:nvPr/>
          </p:nvSpPr>
          <p:spPr>
            <a:xfrm>
              <a:off x="6089332" y="8629942"/>
              <a:ext cx="12700" cy="1905"/>
            </a:xfrm>
            <a:custGeom>
              <a:avLst/>
              <a:gdLst/>
              <a:ahLst/>
              <a:cxnLst/>
              <a:rect l="l" t="t" r="r" b="b"/>
              <a:pathLst>
                <a:path w="12700" h="1904">
                  <a:moveTo>
                    <a:pt x="0" y="1282"/>
                  </a:moveTo>
                  <a:lnTo>
                    <a:pt x="12522" y="0"/>
                  </a:lnTo>
                </a:path>
              </a:pathLst>
            </a:custGeom>
            <a:ln w="25400">
              <a:solidFill>
                <a:srgbClr val="FFEC75"/>
              </a:solidFill>
            </a:ln>
          </p:spPr>
          <p:txBody>
            <a:bodyPr wrap="square" lIns="0" tIns="0" rIns="0" bIns="0" rtlCol="0"/>
            <a:lstStyle/>
            <a:p>
              <a:endParaRPr/>
            </a:p>
          </p:txBody>
        </p:sp>
        <p:sp>
          <p:nvSpPr>
            <p:cNvPr id="12086" name="object 12086"/>
            <p:cNvSpPr/>
            <p:nvPr/>
          </p:nvSpPr>
          <p:spPr>
            <a:xfrm>
              <a:off x="6092532" y="8618169"/>
              <a:ext cx="9525" cy="12065"/>
            </a:xfrm>
            <a:custGeom>
              <a:avLst/>
              <a:gdLst/>
              <a:ahLst/>
              <a:cxnLst/>
              <a:rect l="l" t="t" r="r" b="b"/>
              <a:pathLst>
                <a:path w="9525" h="12065">
                  <a:moveTo>
                    <a:pt x="9321" y="11772"/>
                  </a:moveTo>
                  <a:lnTo>
                    <a:pt x="0" y="0"/>
                  </a:lnTo>
                </a:path>
              </a:pathLst>
            </a:custGeom>
            <a:ln w="25400">
              <a:solidFill>
                <a:srgbClr val="FFE96C"/>
              </a:solidFill>
            </a:ln>
          </p:spPr>
          <p:txBody>
            <a:bodyPr wrap="square" lIns="0" tIns="0" rIns="0" bIns="0" rtlCol="0"/>
            <a:lstStyle/>
            <a:p>
              <a:endParaRPr/>
            </a:p>
          </p:txBody>
        </p:sp>
        <p:sp>
          <p:nvSpPr>
            <p:cNvPr id="12087" name="object 12087"/>
            <p:cNvSpPr/>
            <p:nvPr/>
          </p:nvSpPr>
          <p:spPr>
            <a:xfrm>
              <a:off x="6080518" y="8618169"/>
              <a:ext cx="12065" cy="2540"/>
            </a:xfrm>
            <a:custGeom>
              <a:avLst/>
              <a:gdLst/>
              <a:ahLst/>
              <a:cxnLst/>
              <a:rect l="l" t="t" r="r" b="b"/>
              <a:pathLst>
                <a:path w="12064" h="2540">
                  <a:moveTo>
                    <a:pt x="12014" y="0"/>
                  </a:moveTo>
                  <a:lnTo>
                    <a:pt x="0" y="2387"/>
                  </a:lnTo>
                </a:path>
              </a:pathLst>
            </a:custGeom>
            <a:ln w="25400">
              <a:solidFill>
                <a:srgbClr val="FFEC7B"/>
              </a:solidFill>
            </a:ln>
          </p:spPr>
          <p:txBody>
            <a:bodyPr wrap="square" lIns="0" tIns="0" rIns="0" bIns="0" rtlCol="0"/>
            <a:lstStyle/>
            <a:p>
              <a:endParaRPr/>
            </a:p>
          </p:txBody>
        </p:sp>
        <p:sp>
          <p:nvSpPr>
            <p:cNvPr id="12088" name="object 12088"/>
            <p:cNvSpPr/>
            <p:nvPr/>
          </p:nvSpPr>
          <p:spPr>
            <a:xfrm>
              <a:off x="6080518" y="8620556"/>
              <a:ext cx="8890" cy="10795"/>
            </a:xfrm>
            <a:custGeom>
              <a:avLst/>
              <a:gdLst/>
              <a:ahLst/>
              <a:cxnLst/>
              <a:rect l="l" t="t" r="r" b="b"/>
              <a:pathLst>
                <a:path w="8889" h="10795">
                  <a:moveTo>
                    <a:pt x="0" y="0"/>
                  </a:moveTo>
                  <a:lnTo>
                    <a:pt x="8813" y="10668"/>
                  </a:lnTo>
                </a:path>
              </a:pathLst>
            </a:custGeom>
            <a:ln w="25400">
              <a:solidFill>
                <a:srgbClr val="FFEF82"/>
              </a:solidFill>
            </a:ln>
          </p:spPr>
          <p:txBody>
            <a:bodyPr wrap="square" lIns="0" tIns="0" rIns="0" bIns="0" rtlCol="0"/>
            <a:lstStyle/>
            <a:p>
              <a:endParaRPr/>
            </a:p>
          </p:txBody>
        </p:sp>
        <p:sp>
          <p:nvSpPr>
            <p:cNvPr id="12089" name="object 12089"/>
            <p:cNvSpPr/>
            <p:nvPr/>
          </p:nvSpPr>
          <p:spPr>
            <a:xfrm>
              <a:off x="6073317" y="8606333"/>
              <a:ext cx="19685" cy="14604"/>
            </a:xfrm>
            <a:custGeom>
              <a:avLst/>
              <a:gdLst/>
              <a:ahLst/>
              <a:cxnLst/>
              <a:rect l="l" t="t" r="r" b="b"/>
              <a:pathLst>
                <a:path w="19685" h="14604">
                  <a:moveTo>
                    <a:pt x="11785" y="0"/>
                  </a:moveTo>
                  <a:lnTo>
                    <a:pt x="2705" y="3492"/>
                  </a:lnTo>
                  <a:lnTo>
                    <a:pt x="0" y="3683"/>
                  </a:lnTo>
                  <a:lnTo>
                    <a:pt x="1993" y="7150"/>
                  </a:lnTo>
                  <a:lnTo>
                    <a:pt x="4457" y="10668"/>
                  </a:lnTo>
                  <a:lnTo>
                    <a:pt x="7200" y="14224"/>
                  </a:lnTo>
                  <a:lnTo>
                    <a:pt x="10274" y="14173"/>
                  </a:lnTo>
                  <a:lnTo>
                    <a:pt x="19215" y="11836"/>
                  </a:lnTo>
                  <a:lnTo>
                    <a:pt x="16370" y="7886"/>
                  </a:lnTo>
                  <a:lnTo>
                    <a:pt x="13830" y="3924"/>
                  </a:lnTo>
                  <a:lnTo>
                    <a:pt x="11785" y="0"/>
                  </a:lnTo>
                  <a:close/>
                </a:path>
              </a:pathLst>
            </a:custGeom>
            <a:solidFill>
              <a:srgbClr val="FFEC7C"/>
            </a:solidFill>
          </p:spPr>
          <p:txBody>
            <a:bodyPr wrap="square" lIns="0" tIns="0" rIns="0" bIns="0" rtlCol="0"/>
            <a:lstStyle/>
            <a:p>
              <a:endParaRPr/>
            </a:p>
          </p:txBody>
        </p:sp>
        <p:sp>
          <p:nvSpPr>
            <p:cNvPr id="12090" name="object 12090"/>
            <p:cNvSpPr/>
            <p:nvPr/>
          </p:nvSpPr>
          <p:spPr>
            <a:xfrm>
              <a:off x="6080518" y="8618169"/>
              <a:ext cx="12065" cy="2540"/>
            </a:xfrm>
            <a:custGeom>
              <a:avLst/>
              <a:gdLst/>
              <a:ahLst/>
              <a:cxnLst/>
              <a:rect l="l" t="t" r="r" b="b"/>
              <a:pathLst>
                <a:path w="12064" h="2540">
                  <a:moveTo>
                    <a:pt x="0" y="2387"/>
                  </a:moveTo>
                  <a:lnTo>
                    <a:pt x="12014" y="0"/>
                  </a:lnTo>
                </a:path>
              </a:pathLst>
            </a:custGeom>
            <a:ln w="25400">
              <a:solidFill>
                <a:srgbClr val="FFEC7B"/>
              </a:solidFill>
            </a:ln>
          </p:spPr>
          <p:txBody>
            <a:bodyPr wrap="square" lIns="0" tIns="0" rIns="0" bIns="0" rtlCol="0"/>
            <a:lstStyle/>
            <a:p>
              <a:endParaRPr/>
            </a:p>
          </p:txBody>
        </p:sp>
        <p:sp>
          <p:nvSpPr>
            <p:cNvPr id="12091" name="object 12091"/>
            <p:cNvSpPr/>
            <p:nvPr/>
          </p:nvSpPr>
          <p:spPr>
            <a:xfrm>
              <a:off x="6085103" y="8606333"/>
              <a:ext cx="7620" cy="12065"/>
            </a:xfrm>
            <a:custGeom>
              <a:avLst/>
              <a:gdLst/>
              <a:ahLst/>
              <a:cxnLst/>
              <a:rect l="l" t="t" r="r" b="b"/>
              <a:pathLst>
                <a:path w="7620" h="12065">
                  <a:moveTo>
                    <a:pt x="7429" y="11836"/>
                  </a:moveTo>
                  <a:lnTo>
                    <a:pt x="0" y="0"/>
                  </a:lnTo>
                </a:path>
              </a:pathLst>
            </a:custGeom>
            <a:ln w="25400">
              <a:solidFill>
                <a:srgbClr val="FFE970"/>
              </a:solidFill>
            </a:ln>
          </p:spPr>
          <p:txBody>
            <a:bodyPr wrap="square" lIns="0" tIns="0" rIns="0" bIns="0" rtlCol="0"/>
            <a:lstStyle/>
            <a:p>
              <a:endParaRPr/>
            </a:p>
          </p:txBody>
        </p:sp>
        <p:sp>
          <p:nvSpPr>
            <p:cNvPr id="12092" name="object 12092"/>
            <p:cNvSpPr/>
            <p:nvPr/>
          </p:nvSpPr>
          <p:spPr>
            <a:xfrm>
              <a:off x="6073317" y="8606333"/>
              <a:ext cx="12065" cy="3810"/>
            </a:xfrm>
            <a:custGeom>
              <a:avLst/>
              <a:gdLst/>
              <a:ahLst/>
              <a:cxnLst/>
              <a:rect l="l" t="t" r="r" b="b"/>
              <a:pathLst>
                <a:path w="12064" h="3809">
                  <a:moveTo>
                    <a:pt x="11785" y="0"/>
                  </a:moveTo>
                  <a:lnTo>
                    <a:pt x="0" y="3683"/>
                  </a:lnTo>
                </a:path>
              </a:pathLst>
            </a:custGeom>
            <a:ln w="25400">
              <a:solidFill>
                <a:srgbClr val="FFED7D"/>
              </a:solidFill>
            </a:ln>
          </p:spPr>
          <p:txBody>
            <a:bodyPr wrap="square" lIns="0" tIns="0" rIns="0" bIns="0" rtlCol="0"/>
            <a:lstStyle/>
            <a:p>
              <a:endParaRPr/>
            </a:p>
          </p:txBody>
        </p:sp>
        <p:sp>
          <p:nvSpPr>
            <p:cNvPr id="12093" name="object 12093"/>
            <p:cNvSpPr/>
            <p:nvPr/>
          </p:nvSpPr>
          <p:spPr>
            <a:xfrm>
              <a:off x="6073317" y="8610015"/>
              <a:ext cx="7620" cy="10795"/>
            </a:xfrm>
            <a:custGeom>
              <a:avLst/>
              <a:gdLst/>
              <a:ahLst/>
              <a:cxnLst/>
              <a:rect l="l" t="t" r="r" b="b"/>
              <a:pathLst>
                <a:path w="7620" h="10795">
                  <a:moveTo>
                    <a:pt x="0" y="0"/>
                  </a:moveTo>
                  <a:lnTo>
                    <a:pt x="7200" y="10541"/>
                  </a:lnTo>
                </a:path>
              </a:pathLst>
            </a:custGeom>
            <a:ln w="25400">
              <a:solidFill>
                <a:srgbClr val="FFF087"/>
              </a:solidFill>
            </a:ln>
          </p:spPr>
          <p:txBody>
            <a:bodyPr wrap="square" lIns="0" tIns="0" rIns="0" bIns="0" rtlCol="0"/>
            <a:lstStyle/>
            <a:p>
              <a:endParaRPr/>
            </a:p>
          </p:txBody>
        </p:sp>
        <p:sp>
          <p:nvSpPr>
            <p:cNvPr id="12094" name="object 12094"/>
            <p:cNvSpPr/>
            <p:nvPr/>
          </p:nvSpPr>
          <p:spPr>
            <a:xfrm>
              <a:off x="6101854" y="8628507"/>
              <a:ext cx="31115" cy="24130"/>
            </a:xfrm>
            <a:custGeom>
              <a:avLst/>
              <a:gdLst/>
              <a:ahLst/>
              <a:cxnLst/>
              <a:rect l="l" t="t" r="r" b="b"/>
              <a:pathLst>
                <a:path w="31114" h="24129">
                  <a:moveTo>
                    <a:pt x="29927" y="23228"/>
                  </a:moveTo>
                  <a:lnTo>
                    <a:pt x="28981" y="23228"/>
                  </a:lnTo>
                  <a:lnTo>
                    <a:pt x="30822" y="24091"/>
                  </a:lnTo>
                  <a:lnTo>
                    <a:pt x="29927" y="23228"/>
                  </a:lnTo>
                  <a:close/>
                </a:path>
                <a:path w="31114" h="24129">
                  <a:moveTo>
                    <a:pt x="7747" y="0"/>
                  </a:moveTo>
                  <a:lnTo>
                    <a:pt x="4102" y="698"/>
                  </a:lnTo>
                  <a:lnTo>
                    <a:pt x="0" y="1435"/>
                  </a:lnTo>
                  <a:lnTo>
                    <a:pt x="5068" y="7205"/>
                  </a:lnTo>
                  <a:lnTo>
                    <a:pt x="10228" y="12852"/>
                  </a:lnTo>
                  <a:lnTo>
                    <a:pt x="20332" y="23622"/>
                  </a:lnTo>
                  <a:lnTo>
                    <a:pt x="28981" y="23228"/>
                  </a:lnTo>
                  <a:lnTo>
                    <a:pt x="29927" y="23228"/>
                  </a:lnTo>
                  <a:lnTo>
                    <a:pt x="25056" y="18528"/>
                  </a:lnTo>
                  <a:lnTo>
                    <a:pt x="19613" y="12687"/>
                  </a:lnTo>
                  <a:lnTo>
                    <a:pt x="14536" y="6654"/>
                  </a:lnTo>
                  <a:lnTo>
                    <a:pt x="9775" y="415"/>
                  </a:lnTo>
                  <a:lnTo>
                    <a:pt x="7747" y="0"/>
                  </a:lnTo>
                  <a:close/>
                </a:path>
              </a:pathLst>
            </a:custGeom>
            <a:solidFill>
              <a:srgbClr val="FFE55A"/>
            </a:solidFill>
          </p:spPr>
          <p:txBody>
            <a:bodyPr wrap="square" lIns="0" tIns="0" rIns="0" bIns="0" rtlCol="0"/>
            <a:lstStyle/>
            <a:p>
              <a:endParaRPr/>
            </a:p>
          </p:txBody>
        </p:sp>
        <p:sp>
          <p:nvSpPr>
            <p:cNvPr id="12095" name="object 12095"/>
            <p:cNvSpPr/>
            <p:nvPr/>
          </p:nvSpPr>
          <p:spPr>
            <a:xfrm>
              <a:off x="6122187" y="8652129"/>
              <a:ext cx="10795" cy="635"/>
            </a:xfrm>
            <a:custGeom>
              <a:avLst/>
              <a:gdLst/>
              <a:ahLst/>
              <a:cxnLst/>
              <a:rect l="l" t="t" r="r" b="b"/>
              <a:pathLst>
                <a:path w="10795" h="634">
                  <a:moveTo>
                    <a:pt x="0" y="0"/>
                  </a:moveTo>
                  <a:lnTo>
                    <a:pt x="10490" y="469"/>
                  </a:lnTo>
                </a:path>
              </a:pathLst>
            </a:custGeom>
            <a:ln w="25399">
              <a:solidFill>
                <a:srgbClr val="FFE555"/>
              </a:solidFill>
            </a:ln>
          </p:spPr>
          <p:txBody>
            <a:bodyPr wrap="square" lIns="0" tIns="0" rIns="0" bIns="0" rtlCol="0"/>
            <a:lstStyle/>
            <a:p>
              <a:endParaRPr/>
            </a:p>
          </p:txBody>
        </p:sp>
        <p:sp>
          <p:nvSpPr>
            <p:cNvPr id="12096" name="object 12096"/>
            <p:cNvSpPr/>
            <p:nvPr/>
          </p:nvSpPr>
          <p:spPr>
            <a:xfrm>
              <a:off x="6111949" y="8629323"/>
              <a:ext cx="20955" cy="23495"/>
            </a:xfrm>
            <a:custGeom>
              <a:avLst/>
              <a:gdLst/>
              <a:ahLst/>
              <a:cxnLst/>
              <a:rect l="l" t="t" r="r" b="b"/>
              <a:pathLst>
                <a:path w="20954" h="23495">
                  <a:moveTo>
                    <a:pt x="20728" y="23275"/>
                  </a:moveTo>
                  <a:lnTo>
                    <a:pt x="14961" y="17711"/>
                  </a:lnTo>
                  <a:lnTo>
                    <a:pt x="9552" y="11908"/>
                  </a:lnTo>
                </a:path>
                <a:path w="20954" h="23495">
                  <a:moveTo>
                    <a:pt x="9519" y="11871"/>
                  </a:moveTo>
                  <a:lnTo>
                    <a:pt x="4442" y="5837"/>
                  </a:lnTo>
                  <a:lnTo>
                    <a:pt x="0" y="0"/>
                  </a:lnTo>
                </a:path>
              </a:pathLst>
            </a:custGeom>
            <a:ln w="25400">
              <a:solidFill>
                <a:srgbClr val="FFE354"/>
              </a:solidFill>
            </a:ln>
          </p:spPr>
          <p:txBody>
            <a:bodyPr wrap="square" lIns="0" tIns="0" rIns="0" bIns="0" rtlCol="0"/>
            <a:lstStyle/>
            <a:p>
              <a:endParaRPr/>
            </a:p>
          </p:txBody>
        </p:sp>
        <p:sp>
          <p:nvSpPr>
            <p:cNvPr id="12097" name="object 12097"/>
            <p:cNvSpPr/>
            <p:nvPr/>
          </p:nvSpPr>
          <p:spPr>
            <a:xfrm>
              <a:off x="6101854" y="8628927"/>
              <a:ext cx="10160" cy="1270"/>
            </a:xfrm>
            <a:custGeom>
              <a:avLst/>
              <a:gdLst/>
              <a:ahLst/>
              <a:cxnLst/>
              <a:rect l="l" t="t" r="r" b="b"/>
              <a:pathLst>
                <a:path w="10160" h="1270">
                  <a:moveTo>
                    <a:pt x="9778" y="0"/>
                  </a:moveTo>
                  <a:lnTo>
                    <a:pt x="0" y="1014"/>
                  </a:lnTo>
                </a:path>
              </a:pathLst>
            </a:custGeom>
            <a:ln w="25399">
              <a:solidFill>
                <a:srgbClr val="FFE55F"/>
              </a:solidFill>
            </a:ln>
          </p:spPr>
          <p:txBody>
            <a:bodyPr wrap="square" lIns="0" tIns="0" rIns="0" bIns="0" rtlCol="0"/>
            <a:lstStyle/>
            <a:p>
              <a:endParaRPr/>
            </a:p>
          </p:txBody>
        </p:sp>
        <p:sp>
          <p:nvSpPr>
            <p:cNvPr id="12098" name="object 12098"/>
            <p:cNvSpPr/>
            <p:nvPr/>
          </p:nvSpPr>
          <p:spPr>
            <a:xfrm>
              <a:off x="6101854" y="8629942"/>
              <a:ext cx="20955" cy="22225"/>
            </a:xfrm>
            <a:custGeom>
              <a:avLst/>
              <a:gdLst/>
              <a:ahLst/>
              <a:cxnLst/>
              <a:rect l="l" t="t" r="r" b="b"/>
              <a:pathLst>
                <a:path w="20954" h="22225">
                  <a:moveTo>
                    <a:pt x="0" y="0"/>
                  </a:moveTo>
                  <a:lnTo>
                    <a:pt x="5068" y="5770"/>
                  </a:lnTo>
                  <a:lnTo>
                    <a:pt x="10228" y="11417"/>
                  </a:lnTo>
                  <a:lnTo>
                    <a:pt x="15357" y="16902"/>
                  </a:lnTo>
                  <a:lnTo>
                    <a:pt x="20332" y="22186"/>
                  </a:lnTo>
                </a:path>
              </a:pathLst>
            </a:custGeom>
            <a:ln w="25400">
              <a:solidFill>
                <a:srgbClr val="FFE762"/>
              </a:solidFill>
            </a:ln>
          </p:spPr>
          <p:txBody>
            <a:bodyPr wrap="square" lIns="0" tIns="0" rIns="0" bIns="0" rtlCol="0"/>
            <a:lstStyle/>
            <a:p>
              <a:endParaRPr/>
            </a:p>
          </p:txBody>
        </p:sp>
        <p:sp>
          <p:nvSpPr>
            <p:cNvPr id="12099" name="object 12099"/>
            <p:cNvSpPr/>
            <p:nvPr/>
          </p:nvSpPr>
          <p:spPr>
            <a:xfrm>
              <a:off x="6085103" y="8602942"/>
              <a:ext cx="26670" cy="27305"/>
            </a:xfrm>
            <a:custGeom>
              <a:avLst/>
              <a:gdLst/>
              <a:ahLst/>
              <a:cxnLst/>
              <a:rect l="l" t="t" r="r" b="b"/>
              <a:pathLst>
                <a:path w="26670" h="27304">
                  <a:moveTo>
                    <a:pt x="8826" y="0"/>
                  </a:moveTo>
                  <a:lnTo>
                    <a:pt x="0" y="3390"/>
                  </a:lnTo>
                  <a:lnTo>
                    <a:pt x="3412" y="9299"/>
                  </a:lnTo>
                  <a:lnTo>
                    <a:pt x="7427" y="15228"/>
                  </a:lnTo>
                  <a:lnTo>
                    <a:pt x="11917" y="21141"/>
                  </a:lnTo>
                  <a:lnTo>
                    <a:pt x="16751" y="27000"/>
                  </a:lnTo>
                  <a:lnTo>
                    <a:pt x="20853" y="26263"/>
                  </a:lnTo>
                  <a:lnTo>
                    <a:pt x="24498" y="25565"/>
                  </a:lnTo>
                  <a:lnTo>
                    <a:pt x="26240" y="25565"/>
                  </a:lnTo>
                  <a:lnTo>
                    <a:pt x="22138" y="19613"/>
                  </a:lnTo>
                  <a:lnTo>
                    <a:pt x="18090" y="13147"/>
                  </a:lnTo>
                  <a:lnTo>
                    <a:pt x="14400" y="6590"/>
                  </a:lnTo>
                  <a:lnTo>
                    <a:pt x="11067" y="12"/>
                  </a:lnTo>
                  <a:lnTo>
                    <a:pt x="8826" y="0"/>
                  </a:lnTo>
                  <a:close/>
                </a:path>
                <a:path w="26670" h="27304">
                  <a:moveTo>
                    <a:pt x="26240" y="25565"/>
                  </a:moveTo>
                  <a:lnTo>
                    <a:pt x="24498" y="25565"/>
                  </a:lnTo>
                  <a:lnTo>
                    <a:pt x="26526" y="25980"/>
                  </a:lnTo>
                  <a:lnTo>
                    <a:pt x="26240" y="25565"/>
                  </a:lnTo>
                  <a:close/>
                </a:path>
              </a:pathLst>
            </a:custGeom>
            <a:solidFill>
              <a:srgbClr val="FFE562"/>
            </a:solidFill>
          </p:spPr>
          <p:txBody>
            <a:bodyPr wrap="square" lIns="0" tIns="0" rIns="0" bIns="0" rtlCol="0"/>
            <a:lstStyle/>
            <a:p>
              <a:endParaRPr/>
            </a:p>
          </p:txBody>
        </p:sp>
        <p:sp>
          <p:nvSpPr>
            <p:cNvPr id="12100" name="object 12100"/>
            <p:cNvSpPr/>
            <p:nvPr/>
          </p:nvSpPr>
          <p:spPr>
            <a:xfrm>
              <a:off x="6101854" y="8628927"/>
              <a:ext cx="10160" cy="1270"/>
            </a:xfrm>
            <a:custGeom>
              <a:avLst/>
              <a:gdLst/>
              <a:ahLst/>
              <a:cxnLst/>
              <a:rect l="l" t="t" r="r" b="b"/>
              <a:pathLst>
                <a:path w="10160" h="1270">
                  <a:moveTo>
                    <a:pt x="0" y="1014"/>
                  </a:moveTo>
                  <a:lnTo>
                    <a:pt x="9778" y="0"/>
                  </a:lnTo>
                </a:path>
              </a:pathLst>
            </a:custGeom>
            <a:ln w="25399">
              <a:solidFill>
                <a:srgbClr val="FFE55F"/>
              </a:solidFill>
            </a:ln>
          </p:spPr>
          <p:txBody>
            <a:bodyPr wrap="square" lIns="0" tIns="0" rIns="0" bIns="0" rtlCol="0"/>
            <a:lstStyle/>
            <a:p>
              <a:endParaRPr/>
            </a:p>
          </p:txBody>
        </p:sp>
        <p:sp>
          <p:nvSpPr>
            <p:cNvPr id="12101" name="object 12101"/>
            <p:cNvSpPr/>
            <p:nvPr/>
          </p:nvSpPr>
          <p:spPr>
            <a:xfrm>
              <a:off x="6096296" y="8603188"/>
              <a:ext cx="15240" cy="25400"/>
            </a:xfrm>
            <a:custGeom>
              <a:avLst/>
              <a:gdLst/>
              <a:ahLst/>
              <a:cxnLst/>
              <a:rect l="l" t="t" r="r" b="b"/>
              <a:pathLst>
                <a:path w="15239" h="25400">
                  <a:moveTo>
                    <a:pt x="15062" y="25321"/>
                  </a:moveTo>
                  <a:lnTo>
                    <a:pt x="10945" y="19366"/>
                  </a:lnTo>
                  <a:lnTo>
                    <a:pt x="7019" y="13085"/>
                  </a:lnTo>
                </a:path>
                <a:path w="15239" h="25400">
                  <a:moveTo>
                    <a:pt x="6798" y="12716"/>
                  </a:moveTo>
                  <a:lnTo>
                    <a:pt x="3207" y="6344"/>
                  </a:lnTo>
                  <a:lnTo>
                    <a:pt x="0" y="0"/>
                  </a:lnTo>
                </a:path>
              </a:pathLst>
            </a:custGeom>
            <a:ln w="25400">
              <a:solidFill>
                <a:srgbClr val="FFE155"/>
              </a:solidFill>
            </a:ln>
          </p:spPr>
          <p:txBody>
            <a:bodyPr wrap="square" lIns="0" tIns="0" rIns="0" bIns="0" rtlCol="0"/>
            <a:lstStyle/>
            <a:p>
              <a:endParaRPr/>
            </a:p>
          </p:txBody>
        </p:sp>
        <p:sp>
          <p:nvSpPr>
            <p:cNvPr id="12102" name="object 12102"/>
            <p:cNvSpPr/>
            <p:nvPr/>
          </p:nvSpPr>
          <p:spPr>
            <a:xfrm>
              <a:off x="6085103" y="8602956"/>
              <a:ext cx="11430" cy="3810"/>
            </a:xfrm>
            <a:custGeom>
              <a:avLst/>
              <a:gdLst/>
              <a:ahLst/>
              <a:cxnLst/>
              <a:rect l="l" t="t" r="r" b="b"/>
              <a:pathLst>
                <a:path w="11429" h="3809">
                  <a:moveTo>
                    <a:pt x="11068" y="0"/>
                  </a:moveTo>
                  <a:lnTo>
                    <a:pt x="0" y="3376"/>
                  </a:lnTo>
                </a:path>
              </a:pathLst>
            </a:custGeom>
            <a:ln w="25400">
              <a:solidFill>
                <a:srgbClr val="FFE464"/>
              </a:solidFill>
            </a:ln>
          </p:spPr>
          <p:txBody>
            <a:bodyPr wrap="square" lIns="0" tIns="0" rIns="0" bIns="0" rtlCol="0"/>
            <a:lstStyle/>
            <a:p>
              <a:endParaRPr/>
            </a:p>
          </p:txBody>
        </p:sp>
        <p:sp>
          <p:nvSpPr>
            <p:cNvPr id="12103" name="object 12103"/>
            <p:cNvSpPr/>
            <p:nvPr/>
          </p:nvSpPr>
          <p:spPr>
            <a:xfrm>
              <a:off x="6085103" y="8606333"/>
              <a:ext cx="17145" cy="24130"/>
            </a:xfrm>
            <a:custGeom>
              <a:avLst/>
              <a:gdLst/>
              <a:ahLst/>
              <a:cxnLst/>
              <a:rect l="l" t="t" r="r" b="b"/>
              <a:pathLst>
                <a:path w="17145" h="24129">
                  <a:moveTo>
                    <a:pt x="0" y="0"/>
                  </a:moveTo>
                  <a:lnTo>
                    <a:pt x="3412" y="5908"/>
                  </a:lnTo>
                  <a:lnTo>
                    <a:pt x="7427" y="11837"/>
                  </a:lnTo>
                  <a:lnTo>
                    <a:pt x="11917" y="17750"/>
                  </a:lnTo>
                  <a:lnTo>
                    <a:pt x="16751" y="23609"/>
                  </a:lnTo>
                </a:path>
              </a:pathLst>
            </a:custGeom>
            <a:ln w="25400">
              <a:solidFill>
                <a:srgbClr val="FFE96D"/>
              </a:solidFill>
            </a:ln>
          </p:spPr>
          <p:txBody>
            <a:bodyPr wrap="square" lIns="0" tIns="0" rIns="0" bIns="0" rtlCol="0"/>
            <a:lstStyle/>
            <a:p>
              <a:endParaRPr/>
            </a:p>
          </p:txBody>
        </p:sp>
        <p:sp>
          <p:nvSpPr>
            <p:cNvPr id="12104" name="object 12104"/>
            <p:cNvSpPr/>
            <p:nvPr/>
          </p:nvSpPr>
          <p:spPr>
            <a:xfrm>
              <a:off x="6025002" y="8597798"/>
              <a:ext cx="16510" cy="19050"/>
            </a:xfrm>
            <a:custGeom>
              <a:avLst/>
              <a:gdLst/>
              <a:ahLst/>
              <a:cxnLst/>
              <a:rect l="l" t="t" r="r" b="b"/>
              <a:pathLst>
                <a:path w="16510" h="19050">
                  <a:moveTo>
                    <a:pt x="9833" y="0"/>
                  </a:moveTo>
                  <a:lnTo>
                    <a:pt x="6481" y="749"/>
                  </a:lnTo>
                  <a:lnTo>
                    <a:pt x="3572" y="1346"/>
                  </a:lnTo>
                  <a:lnTo>
                    <a:pt x="0" y="2283"/>
                  </a:lnTo>
                  <a:lnTo>
                    <a:pt x="2239" y="7658"/>
                  </a:lnTo>
                  <a:lnTo>
                    <a:pt x="4144" y="13208"/>
                  </a:lnTo>
                  <a:lnTo>
                    <a:pt x="5706" y="18897"/>
                  </a:lnTo>
                  <a:lnTo>
                    <a:pt x="9249" y="18046"/>
                  </a:lnTo>
                  <a:lnTo>
                    <a:pt x="12691" y="17310"/>
                  </a:lnTo>
                  <a:lnTo>
                    <a:pt x="16031" y="16637"/>
                  </a:lnTo>
                  <a:lnTo>
                    <a:pt x="14215" y="10985"/>
                  </a:lnTo>
                  <a:lnTo>
                    <a:pt x="12145" y="5435"/>
                  </a:lnTo>
                  <a:lnTo>
                    <a:pt x="9833" y="0"/>
                  </a:lnTo>
                  <a:close/>
                </a:path>
              </a:pathLst>
            </a:custGeom>
            <a:solidFill>
              <a:srgbClr val="FFEC67"/>
            </a:solidFill>
          </p:spPr>
          <p:txBody>
            <a:bodyPr wrap="square" lIns="0" tIns="0" rIns="0" bIns="0" rtlCol="0"/>
            <a:lstStyle/>
            <a:p>
              <a:endParaRPr/>
            </a:p>
          </p:txBody>
        </p:sp>
        <p:sp>
          <p:nvSpPr>
            <p:cNvPr id="12105" name="object 12105"/>
            <p:cNvSpPr/>
            <p:nvPr/>
          </p:nvSpPr>
          <p:spPr>
            <a:xfrm>
              <a:off x="6030709" y="8614435"/>
              <a:ext cx="10795" cy="2540"/>
            </a:xfrm>
            <a:custGeom>
              <a:avLst/>
              <a:gdLst/>
              <a:ahLst/>
              <a:cxnLst/>
              <a:rect l="l" t="t" r="r" b="b"/>
              <a:pathLst>
                <a:path w="10795" h="2540">
                  <a:moveTo>
                    <a:pt x="0" y="2260"/>
                  </a:moveTo>
                  <a:lnTo>
                    <a:pt x="10325" y="0"/>
                  </a:lnTo>
                </a:path>
              </a:pathLst>
            </a:custGeom>
            <a:ln w="25400">
              <a:solidFill>
                <a:srgbClr val="FFED68"/>
              </a:solidFill>
            </a:ln>
          </p:spPr>
          <p:txBody>
            <a:bodyPr wrap="square" lIns="0" tIns="0" rIns="0" bIns="0" rtlCol="0"/>
            <a:lstStyle/>
            <a:p>
              <a:endParaRPr/>
            </a:p>
          </p:txBody>
        </p:sp>
        <p:sp>
          <p:nvSpPr>
            <p:cNvPr id="12106" name="object 12106"/>
            <p:cNvSpPr/>
            <p:nvPr/>
          </p:nvSpPr>
          <p:spPr>
            <a:xfrm>
              <a:off x="6034836" y="8597798"/>
              <a:ext cx="6350" cy="17145"/>
            </a:xfrm>
            <a:custGeom>
              <a:avLst/>
              <a:gdLst/>
              <a:ahLst/>
              <a:cxnLst/>
              <a:rect l="l" t="t" r="r" b="b"/>
              <a:pathLst>
                <a:path w="6350" h="17145">
                  <a:moveTo>
                    <a:pt x="6197" y="16637"/>
                  </a:moveTo>
                  <a:lnTo>
                    <a:pt x="4381" y="10985"/>
                  </a:lnTo>
                  <a:lnTo>
                    <a:pt x="2311" y="5435"/>
                  </a:lnTo>
                  <a:lnTo>
                    <a:pt x="0" y="0"/>
                  </a:lnTo>
                </a:path>
              </a:pathLst>
            </a:custGeom>
            <a:ln w="25400">
              <a:solidFill>
                <a:srgbClr val="FFF07A"/>
              </a:solidFill>
            </a:ln>
          </p:spPr>
          <p:txBody>
            <a:bodyPr wrap="square" lIns="0" tIns="0" rIns="0" bIns="0" rtlCol="0"/>
            <a:lstStyle/>
            <a:p>
              <a:endParaRPr/>
            </a:p>
          </p:txBody>
        </p:sp>
        <p:sp>
          <p:nvSpPr>
            <p:cNvPr id="12107" name="object 12107"/>
            <p:cNvSpPr/>
            <p:nvPr/>
          </p:nvSpPr>
          <p:spPr>
            <a:xfrm>
              <a:off x="6025002" y="8597798"/>
              <a:ext cx="10160" cy="2540"/>
            </a:xfrm>
            <a:custGeom>
              <a:avLst/>
              <a:gdLst/>
              <a:ahLst/>
              <a:cxnLst/>
              <a:rect l="l" t="t" r="r" b="b"/>
              <a:pathLst>
                <a:path w="10160" h="2540">
                  <a:moveTo>
                    <a:pt x="9833" y="0"/>
                  </a:moveTo>
                  <a:lnTo>
                    <a:pt x="0" y="2284"/>
                  </a:lnTo>
                </a:path>
              </a:pathLst>
            </a:custGeom>
            <a:ln w="25400">
              <a:solidFill>
                <a:srgbClr val="FFEB66"/>
              </a:solidFill>
            </a:ln>
          </p:spPr>
          <p:txBody>
            <a:bodyPr wrap="square" lIns="0" tIns="0" rIns="0" bIns="0" rtlCol="0"/>
            <a:lstStyle/>
            <a:p>
              <a:endParaRPr/>
            </a:p>
          </p:txBody>
        </p:sp>
        <p:sp>
          <p:nvSpPr>
            <p:cNvPr id="12108" name="object 12108"/>
            <p:cNvSpPr/>
            <p:nvPr/>
          </p:nvSpPr>
          <p:spPr>
            <a:xfrm>
              <a:off x="6025046" y="8600208"/>
              <a:ext cx="5715" cy="16510"/>
            </a:xfrm>
            <a:custGeom>
              <a:avLst/>
              <a:gdLst/>
              <a:ahLst/>
              <a:cxnLst/>
              <a:rect l="l" t="t" r="r" b="b"/>
              <a:pathLst>
                <a:path w="5714" h="16509">
                  <a:moveTo>
                    <a:pt x="0" y="0"/>
                  </a:moveTo>
                  <a:lnTo>
                    <a:pt x="2196" y="5248"/>
                  </a:lnTo>
                  <a:lnTo>
                    <a:pt x="4101" y="10798"/>
                  </a:lnTo>
                  <a:lnTo>
                    <a:pt x="5663" y="16487"/>
                  </a:lnTo>
                </a:path>
              </a:pathLst>
            </a:custGeom>
            <a:ln w="25400">
              <a:solidFill>
                <a:srgbClr val="FFE754"/>
              </a:solidFill>
            </a:ln>
          </p:spPr>
          <p:txBody>
            <a:bodyPr wrap="square" lIns="0" tIns="0" rIns="0" bIns="0" rtlCol="0"/>
            <a:lstStyle/>
            <a:p>
              <a:endParaRPr/>
            </a:p>
          </p:txBody>
        </p:sp>
        <p:sp>
          <p:nvSpPr>
            <p:cNvPr id="12109" name="object 12109"/>
            <p:cNvSpPr/>
            <p:nvPr/>
          </p:nvSpPr>
          <p:spPr>
            <a:xfrm>
              <a:off x="6017272" y="8581898"/>
              <a:ext cx="17780" cy="18415"/>
            </a:xfrm>
            <a:custGeom>
              <a:avLst/>
              <a:gdLst/>
              <a:ahLst/>
              <a:cxnLst/>
              <a:rect l="l" t="t" r="r" b="b"/>
              <a:pathLst>
                <a:path w="17779" h="18415">
                  <a:moveTo>
                    <a:pt x="9855" y="0"/>
                  </a:moveTo>
                  <a:lnTo>
                    <a:pt x="6476" y="914"/>
                  </a:lnTo>
                  <a:lnTo>
                    <a:pt x="3619" y="1447"/>
                  </a:lnTo>
                  <a:lnTo>
                    <a:pt x="0" y="2552"/>
                  </a:lnTo>
                  <a:lnTo>
                    <a:pt x="2908" y="7581"/>
                  </a:lnTo>
                  <a:lnTo>
                    <a:pt x="5486" y="12788"/>
                  </a:lnTo>
                  <a:lnTo>
                    <a:pt x="7730" y="18184"/>
                  </a:lnTo>
                  <a:lnTo>
                    <a:pt x="11302" y="17246"/>
                  </a:lnTo>
                  <a:lnTo>
                    <a:pt x="14211" y="16649"/>
                  </a:lnTo>
                  <a:lnTo>
                    <a:pt x="17564" y="15900"/>
                  </a:lnTo>
                  <a:lnTo>
                    <a:pt x="15252" y="10464"/>
                  </a:lnTo>
                  <a:lnTo>
                    <a:pt x="12687" y="5156"/>
                  </a:lnTo>
                  <a:lnTo>
                    <a:pt x="9855" y="0"/>
                  </a:lnTo>
                  <a:close/>
                </a:path>
              </a:pathLst>
            </a:custGeom>
            <a:solidFill>
              <a:srgbClr val="FFE963"/>
            </a:solidFill>
          </p:spPr>
          <p:txBody>
            <a:bodyPr wrap="square" lIns="0" tIns="0" rIns="0" bIns="0" rtlCol="0"/>
            <a:lstStyle/>
            <a:p>
              <a:endParaRPr/>
            </a:p>
          </p:txBody>
        </p:sp>
        <p:sp>
          <p:nvSpPr>
            <p:cNvPr id="12110" name="object 12110"/>
            <p:cNvSpPr/>
            <p:nvPr/>
          </p:nvSpPr>
          <p:spPr>
            <a:xfrm>
              <a:off x="6025002" y="8597798"/>
              <a:ext cx="10160" cy="2540"/>
            </a:xfrm>
            <a:custGeom>
              <a:avLst/>
              <a:gdLst/>
              <a:ahLst/>
              <a:cxnLst/>
              <a:rect l="l" t="t" r="r" b="b"/>
              <a:pathLst>
                <a:path w="10160" h="2540">
                  <a:moveTo>
                    <a:pt x="0" y="2284"/>
                  </a:moveTo>
                  <a:lnTo>
                    <a:pt x="9833" y="0"/>
                  </a:lnTo>
                </a:path>
              </a:pathLst>
            </a:custGeom>
            <a:ln w="25400">
              <a:solidFill>
                <a:srgbClr val="FFEB66"/>
              </a:solidFill>
            </a:ln>
          </p:spPr>
          <p:txBody>
            <a:bodyPr wrap="square" lIns="0" tIns="0" rIns="0" bIns="0" rtlCol="0"/>
            <a:lstStyle/>
            <a:p>
              <a:endParaRPr/>
            </a:p>
          </p:txBody>
        </p:sp>
        <p:sp>
          <p:nvSpPr>
            <p:cNvPr id="12111" name="object 12111"/>
            <p:cNvSpPr/>
            <p:nvPr/>
          </p:nvSpPr>
          <p:spPr>
            <a:xfrm>
              <a:off x="6027128" y="8581898"/>
              <a:ext cx="8255" cy="16510"/>
            </a:xfrm>
            <a:custGeom>
              <a:avLst/>
              <a:gdLst/>
              <a:ahLst/>
              <a:cxnLst/>
              <a:rect l="l" t="t" r="r" b="b"/>
              <a:pathLst>
                <a:path w="8254" h="16509">
                  <a:moveTo>
                    <a:pt x="7708" y="15900"/>
                  </a:moveTo>
                  <a:lnTo>
                    <a:pt x="5397" y="10464"/>
                  </a:lnTo>
                  <a:lnTo>
                    <a:pt x="2832" y="5156"/>
                  </a:lnTo>
                  <a:lnTo>
                    <a:pt x="0" y="0"/>
                  </a:lnTo>
                </a:path>
              </a:pathLst>
            </a:custGeom>
            <a:ln w="25400">
              <a:solidFill>
                <a:srgbClr val="FFED75"/>
              </a:solidFill>
            </a:ln>
          </p:spPr>
          <p:txBody>
            <a:bodyPr wrap="square" lIns="0" tIns="0" rIns="0" bIns="0" rtlCol="0"/>
            <a:lstStyle/>
            <a:p>
              <a:endParaRPr/>
            </a:p>
          </p:txBody>
        </p:sp>
        <p:sp>
          <p:nvSpPr>
            <p:cNvPr id="12112" name="object 12112"/>
            <p:cNvSpPr/>
            <p:nvPr/>
          </p:nvSpPr>
          <p:spPr>
            <a:xfrm>
              <a:off x="6017272" y="8581898"/>
              <a:ext cx="10160" cy="3175"/>
            </a:xfrm>
            <a:custGeom>
              <a:avLst/>
              <a:gdLst/>
              <a:ahLst/>
              <a:cxnLst/>
              <a:rect l="l" t="t" r="r" b="b"/>
              <a:pathLst>
                <a:path w="10160" h="3175">
                  <a:moveTo>
                    <a:pt x="9855" y="0"/>
                  </a:moveTo>
                  <a:lnTo>
                    <a:pt x="0" y="2552"/>
                  </a:lnTo>
                </a:path>
              </a:pathLst>
            </a:custGeom>
            <a:ln w="25400">
              <a:solidFill>
                <a:srgbClr val="FFE760"/>
              </a:solidFill>
            </a:ln>
          </p:spPr>
          <p:txBody>
            <a:bodyPr wrap="square" lIns="0" tIns="0" rIns="0" bIns="0" rtlCol="0"/>
            <a:lstStyle/>
            <a:p>
              <a:endParaRPr/>
            </a:p>
          </p:txBody>
        </p:sp>
        <p:sp>
          <p:nvSpPr>
            <p:cNvPr id="12113" name="object 12113"/>
            <p:cNvSpPr/>
            <p:nvPr/>
          </p:nvSpPr>
          <p:spPr>
            <a:xfrm>
              <a:off x="6017272" y="8584450"/>
              <a:ext cx="8255" cy="15875"/>
            </a:xfrm>
            <a:custGeom>
              <a:avLst/>
              <a:gdLst/>
              <a:ahLst/>
              <a:cxnLst/>
              <a:rect l="l" t="t" r="r" b="b"/>
              <a:pathLst>
                <a:path w="8254" h="15875">
                  <a:moveTo>
                    <a:pt x="0" y="0"/>
                  </a:moveTo>
                  <a:lnTo>
                    <a:pt x="2908" y="5029"/>
                  </a:lnTo>
                  <a:lnTo>
                    <a:pt x="5486" y="10236"/>
                  </a:lnTo>
                  <a:lnTo>
                    <a:pt x="7666" y="15501"/>
                  </a:lnTo>
                </a:path>
              </a:pathLst>
            </a:custGeom>
            <a:ln w="25400">
              <a:solidFill>
                <a:srgbClr val="FFE551"/>
              </a:solidFill>
            </a:ln>
          </p:spPr>
          <p:txBody>
            <a:bodyPr wrap="square" lIns="0" tIns="0" rIns="0" bIns="0" rtlCol="0"/>
            <a:lstStyle/>
            <a:p>
              <a:endParaRPr/>
            </a:p>
          </p:txBody>
        </p:sp>
        <p:sp>
          <p:nvSpPr>
            <p:cNvPr id="12114" name="object 12114"/>
            <p:cNvSpPr/>
            <p:nvPr/>
          </p:nvSpPr>
          <p:spPr>
            <a:xfrm>
              <a:off x="5996009" y="8552967"/>
              <a:ext cx="31115" cy="31750"/>
            </a:xfrm>
            <a:custGeom>
              <a:avLst/>
              <a:gdLst/>
              <a:ahLst/>
              <a:cxnLst/>
              <a:rect l="l" t="t" r="r" b="b"/>
              <a:pathLst>
                <a:path w="31114" h="31750">
                  <a:moveTo>
                    <a:pt x="11027" y="0"/>
                  </a:moveTo>
                  <a:lnTo>
                    <a:pt x="7598" y="1181"/>
                  </a:lnTo>
                  <a:lnTo>
                    <a:pt x="3686" y="2400"/>
                  </a:lnTo>
                  <a:lnTo>
                    <a:pt x="0" y="3781"/>
                  </a:lnTo>
                  <a:lnTo>
                    <a:pt x="6016" y="10218"/>
                  </a:lnTo>
                  <a:lnTo>
                    <a:pt x="11617" y="17049"/>
                  </a:lnTo>
                  <a:lnTo>
                    <a:pt x="16659" y="24085"/>
                  </a:lnTo>
                  <a:lnTo>
                    <a:pt x="21263" y="31483"/>
                  </a:lnTo>
                  <a:lnTo>
                    <a:pt x="24882" y="30378"/>
                  </a:lnTo>
                  <a:lnTo>
                    <a:pt x="27740" y="29845"/>
                  </a:lnTo>
                  <a:lnTo>
                    <a:pt x="31118" y="28930"/>
                  </a:lnTo>
                  <a:lnTo>
                    <a:pt x="26686" y="21309"/>
                  </a:lnTo>
                  <a:lnTo>
                    <a:pt x="21863" y="13931"/>
                  </a:lnTo>
                  <a:lnTo>
                    <a:pt x="16645" y="6820"/>
                  </a:lnTo>
                  <a:lnTo>
                    <a:pt x="11027" y="0"/>
                  </a:lnTo>
                  <a:close/>
                </a:path>
              </a:pathLst>
            </a:custGeom>
            <a:solidFill>
              <a:srgbClr val="FFE45A"/>
            </a:solidFill>
          </p:spPr>
          <p:txBody>
            <a:bodyPr wrap="square" lIns="0" tIns="0" rIns="0" bIns="0" rtlCol="0"/>
            <a:lstStyle/>
            <a:p>
              <a:endParaRPr/>
            </a:p>
          </p:txBody>
        </p:sp>
        <p:sp>
          <p:nvSpPr>
            <p:cNvPr id="12115" name="object 12115"/>
            <p:cNvSpPr/>
            <p:nvPr/>
          </p:nvSpPr>
          <p:spPr>
            <a:xfrm>
              <a:off x="6017272" y="8581898"/>
              <a:ext cx="10160" cy="3175"/>
            </a:xfrm>
            <a:custGeom>
              <a:avLst/>
              <a:gdLst/>
              <a:ahLst/>
              <a:cxnLst/>
              <a:rect l="l" t="t" r="r" b="b"/>
              <a:pathLst>
                <a:path w="10160" h="3175">
                  <a:moveTo>
                    <a:pt x="0" y="2552"/>
                  </a:moveTo>
                  <a:lnTo>
                    <a:pt x="9855" y="0"/>
                  </a:lnTo>
                </a:path>
              </a:pathLst>
            </a:custGeom>
            <a:ln w="25400">
              <a:solidFill>
                <a:srgbClr val="FFE760"/>
              </a:solidFill>
            </a:ln>
          </p:spPr>
          <p:txBody>
            <a:bodyPr wrap="square" lIns="0" tIns="0" rIns="0" bIns="0" rtlCol="0"/>
            <a:lstStyle/>
            <a:p>
              <a:endParaRPr/>
            </a:p>
          </p:txBody>
        </p:sp>
        <p:sp>
          <p:nvSpPr>
            <p:cNvPr id="12116" name="object 12116"/>
            <p:cNvSpPr/>
            <p:nvPr/>
          </p:nvSpPr>
          <p:spPr>
            <a:xfrm>
              <a:off x="6007036" y="8552967"/>
              <a:ext cx="20320" cy="29209"/>
            </a:xfrm>
            <a:custGeom>
              <a:avLst/>
              <a:gdLst/>
              <a:ahLst/>
              <a:cxnLst/>
              <a:rect l="l" t="t" r="r" b="b"/>
              <a:pathLst>
                <a:path w="20320" h="29209">
                  <a:moveTo>
                    <a:pt x="20091" y="28930"/>
                  </a:moveTo>
                  <a:lnTo>
                    <a:pt x="15659" y="21309"/>
                  </a:lnTo>
                  <a:lnTo>
                    <a:pt x="10836" y="13931"/>
                  </a:lnTo>
                  <a:lnTo>
                    <a:pt x="5618" y="6820"/>
                  </a:lnTo>
                  <a:lnTo>
                    <a:pt x="0" y="0"/>
                  </a:lnTo>
                </a:path>
              </a:pathLst>
            </a:custGeom>
            <a:ln w="25400">
              <a:solidFill>
                <a:srgbClr val="FFE669"/>
              </a:solidFill>
            </a:ln>
          </p:spPr>
          <p:txBody>
            <a:bodyPr wrap="square" lIns="0" tIns="0" rIns="0" bIns="0" rtlCol="0"/>
            <a:lstStyle/>
            <a:p>
              <a:endParaRPr/>
            </a:p>
          </p:txBody>
        </p:sp>
        <p:sp>
          <p:nvSpPr>
            <p:cNvPr id="12117" name="object 12117"/>
            <p:cNvSpPr/>
            <p:nvPr/>
          </p:nvSpPr>
          <p:spPr>
            <a:xfrm>
              <a:off x="5996009" y="8552967"/>
              <a:ext cx="11430" cy="3810"/>
            </a:xfrm>
            <a:custGeom>
              <a:avLst/>
              <a:gdLst/>
              <a:ahLst/>
              <a:cxnLst/>
              <a:rect l="l" t="t" r="r" b="b"/>
              <a:pathLst>
                <a:path w="11429" h="3809">
                  <a:moveTo>
                    <a:pt x="11026" y="0"/>
                  </a:moveTo>
                  <a:lnTo>
                    <a:pt x="0" y="3781"/>
                  </a:lnTo>
                </a:path>
              </a:pathLst>
            </a:custGeom>
            <a:ln w="25400">
              <a:solidFill>
                <a:srgbClr val="FFDF54"/>
              </a:solidFill>
            </a:ln>
          </p:spPr>
          <p:txBody>
            <a:bodyPr wrap="square" lIns="0" tIns="0" rIns="0" bIns="0" rtlCol="0"/>
            <a:lstStyle/>
            <a:p>
              <a:endParaRPr/>
            </a:p>
          </p:txBody>
        </p:sp>
        <p:sp>
          <p:nvSpPr>
            <p:cNvPr id="12118" name="object 12118"/>
            <p:cNvSpPr/>
            <p:nvPr/>
          </p:nvSpPr>
          <p:spPr>
            <a:xfrm>
              <a:off x="5996197" y="8556962"/>
              <a:ext cx="21590" cy="27940"/>
            </a:xfrm>
            <a:custGeom>
              <a:avLst/>
              <a:gdLst/>
              <a:ahLst/>
              <a:cxnLst/>
              <a:rect l="l" t="t" r="r" b="b"/>
              <a:pathLst>
                <a:path w="21589" h="27940">
                  <a:moveTo>
                    <a:pt x="0" y="0"/>
                  </a:moveTo>
                  <a:lnTo>
                    <a:pt x="5828" y="6222"/>
                  </a:lnTo>
                  <a:lnTo>
                    <a:pt x="11343" y="12943"/>
                  </a:lnTo>
                </a:path>
                <a:path w="21589" h="27940">
                  <a:moveTo>
                    <a:pt x="11428" y="13054"/>
                  </a:moveTo>
                  <a:lnTo>
                    <a:pt x="16470" y="20089"/>
                  </a:lnTo>
                  <a:lnTo>
                    <a:pt x="21067" y="27476"/>
                  </a:lnTo>
                </a:path>
                <a:path w="21589" h="27940">
                  <a:moveTo>
                    <a:pt x="21074" y="27487"/>
                  </a:moveTo>
                  <a:lnTo>
                    <a:pt x="21075" y="27487"/>
                  </a:lnTo>
                </a:path>
              </a:pathLst>
            </a:custGeom>
            <a:ln w="25400">
              <a:solidFill>
                <a:srgbClr val="FFE04A"/>
              </a:solidFill>
            </a:ln>
          </p:spPr>
          <p:txBody>
            <a:bodyPr wrap="square" lIns="0" tIns="0" rIns="0" bIns="0" rtlCol="0"/>
            <a:lstStyle/>
            <a:p>
              <a:endParaRPr/>
            </a:p>
          </p:txBody>
        </p:sp>
        <p:sp>
          <p:nvSpPr>
            <p:cNvPr id="12119" name="object 12119"/>
            <p:cNvSpPr/>
            <p:nvPr/>
          </p:nvSpPr>
          <p:spPr>
            <a:xfrm>
              <a:off x="6034836" y="8596503"/>
              <a:ext cx="13970" cy="18415"/>
            </a:xfrm>
            <a:custGeom>
              <a:avLst/>
              <a:gdLst/>
              <a:ahLst/>
              <a:cxnLst/>
              <a:rect l="l" t="t" r="r" b="b"/>
              <a:pathLst>
                <a:path w="13970" h="18415">
                  <a:moveTo>
                    <a:pt x="6946" y="0"/>
                  </a:moveTo>
                  <a:lnTo>
                    <a:pt x="4546" y="482"/>
                  </a:lnTo>
                  <a:lnTo>
                    <a:pt x="2527" y="723"/>
                  </a:lnTo>
                  <a:lnTo>
                    <a:pt x="0" y="1295"/>
                  </a:lnTo>
                  <a:lnTo>
                    <a:pt x="2311" y="6731"/>
                  </a:lnTo>
                  <a:lnTo>
                    <a:pt x="4381" y="12280"/>
                  </a:lnTo>
                  <a:lnTo>
                    <a:pt x="6197" y="17932"/>
                  </a:lnTo>
                  <a:lnTo>
                    <a:pt x="11087" y="16979"/>
                  </a:lnTo>
                  <a:lnTo>
                    <a:pt x="13449" y="16560"/>
                  </a:lnTo>
                  <a:lnTo>
                    <a:pt x="11468" y="10985"/>
                  </a:lnTo>
                  <a:lnTo>
                    <a:pt x="9309" y="5461"/>
                  </a:lnTo>
                  <a:lnTo>
                    <a:pt x="6946" y="0"/>
                  </a:lnTo>
                  <a:close/>
                </a:path>
              </a:pathLst>
            </a:custGeom>
            <a:solidFill>
              <a:srgbClr val="FFF285"/>
            </a:solidFill>
          </p:spPr>
          <p:txBody>
            <a:bodyPr wrap="square" lIns="0" tIns="0" rIns="0" bIns="0" rtlCol="0"/>
            <a:lstStyle/>
            <a:p>
              <a:endParaRPr/>
            </a:p>
          </p:txBody>
        </p:sp>
        <p:sp>
          <p:nvSpPr>
            <p:cNvPr id="12120" name="object 12120"/>
            <p:cNvSpPr/>
            <p:nvPr/>
          </p:nvSpPr>
          <p:spPr>
            <a:xfrm>
              <a:off x="6041034" y="8613063"/>
              <a:ext cx="7620" cy="1905"/>
            </a:xfrm>
            <a:custGeom>
              <a:avLst/>
              <a:gdLst/>
              <a:ahLst/>
              <a:cxnLst/>
              <a:rect l="l" t="t" r="r" b="b"/>
              <a:pathLst>
                <a:path w="7620" h="1904">
                  <a:moveTo>
                    <a:pt x="0" y="1371"/>
                  </a:moveTo>
                  <a:lnTo>
                    <a:pt x="7251" y="0"/>
                  </a:lnTo>
                </a:path>
              </a:pathLst>
            </a:custGeom>
            <a:ln w="25400">
              <a:solidFill>
                <a:srgbClr val="FFF386"/>
              </a:solidFill>
            </a:ln>
          </p:spPr>
          <p:txBody>
            <a:bodyPr wrap="square" lIns="0" tIns="0" rIns="0" bIns="0" rtlCol="0"/>
            <a:lstStyle/>
            <a:p>
              <a:endParaRPr/>
            </a:p>
          </p:txBody>
        </p:sp>
        <p:sp>
          <p:nvSpPr>
            <p:cNvPr id="12121" name="object 12121"/>
            <p:cNvSpPr/>
            <p:nvPr/>
          </p:nvSpPr>
          <p:spPr>
            <a:xfrm>
              <a:off x="6041783" y="8596503"/>
              <a:ext cx="6985" cy="17145"/>
            </a:xfrm>
            <a:custGeom>
              <a:avLst/>
              <a:gdLst/>
              <a:ahLst/>
              <a:cxnLst/>
              <a:rect l="l" t="t" r="r" b="b"/>
              <a:pathLst>
                <a:path w="6985" h="17145">
                  <a:moveTo>
                    <a:pt x="6502" y="16560"/>
                  </a:moveTo>
                  <a:lnTo>
                    <a:pt x="4521" y="10985"/>
                  </a:lnTo>
                  <a:lnTo>
                    <a:pt x="2362" y="5461"/>
                  </a:lnTo>
                  <a:lnTo>
                    <a:pt x="0" y="0"/>
                  </a:lnTo>
                </a:path>
              </a:pathLst>
            </a:custGeom>
            <a:ln w="25400">
              <a:solidFill>
                <a:srgbClr val="FFF490"/>
              </a:solidFill>
            </a:ln>
          </p:spPr>
          <p:txBody>
            <a:bodyPr wrap="square" lIns="0" tIns="0" rIns="0" bIns="0" rtlCol="0"/>
            <a:lstStyle/>
            <a:p>
              <a:endParaRPr/>
            </a:p>
          </p:txBody>
        </p:sp>
        <p:sp>
          <p:nvSpPr>
            <p:cNvPr id="12122" name="object 12122"/>
            <p:cNvSpPr/>
            <p:nvPr/>
          </p:nvSpPr>
          <p:spPr>
            <a:xfrm>
              <a:off x="6034836" y="8596503"/>
              <a:ext cx="6985" cy="1905"/>
            </a:xfrm>
            <a:custGeom>
              <a:avLst/>
              <a:gdLst/>
              <a:ahLst/>
              <a:cxnLst/>
              <a:rect l="l" t="t" r="r" b="b"/>
              <a:pathLst>
                <a:path w="6985" h="1904">
                  <a:moveTo>
                    <a:pt x="6946" y="0"/>
                  </a:moveTo>
                  <a:lnTo>
                    <a:pt x="0" y="1295"/>
                  </a:lnTo>
                </a:path>
              </a:pathLst>
            </a:custGeom>
            <a:ln w="25400">
              <a:solidFill>
                <a:srgbClr val="FFF183"/>
              </a:solidFill>
            </a:ln>
          </p:spPr>
          <p:txBody>
            <a:bodyPr wrap="square" lIns="0" tIns="0" rIns="0" bIns="0" rtlCol="0"/>
            <a:lstStyle/>
            <a:p>
              <a:endParaRPr/>
            </a:p>
          </p:txBody>
        </p:sp>
        <p:sp>
          <p:nvSpPr>
            <p:cNvPr id="12123" name="object 12123"/>
            <p:cNvSpPr/>
            <p:nvPr/>
          </p:nvSpPr>
          <p:spPr>
            <a:xfrm>
              <a:off x="6034836" y="8597798"/>
              <a:ext cx="6350" cy="17145"/>
            </a:xfrm>
            <a:custGeom>
              <a:avLst/>
              <a:gdLst/>
              <a:ahLst/>
              <a:cxnLst/>
              <a:rect l="l" t="t" r="r" b="b"/>
              <a:pathLst>
                <a:path w="6350" h="17145">
                  <a:moveTo>
                    <a:pt x="0" y="0"/>
                  </a:moveTo>
                  <a:lnTo>
                    <a:pt x="2311" y="5435"/>
                  </a:lnTo>
                  <a:lnTo>
                    <a:pt x="4381" y="10985"/>
                  </a:lnTo>
                  <a:lnTo>
                    <a:pt x="6197" y="16637"/>
                  </a:lnTo>
                </a:path>
              </a:pathLst>
            </a:custGeom>
            <a:ln w="25400">
              <a:solidFill>
                <a:srgbClr val="FFF07A"/>
              </a:solidFill>
            </a:ln>
          </p:spPr>
          <p:txBody>
            <a:bodyPr wrap="square" lIns="0" tIns="0" rIns="0" bIns="0" rtlCol="0"/>
            <a:lstStyle/>
            <a:p>
              <a:endParaRPr/>
            </a:p>
          </p:txBody>
        </p:sp>
        <p:sp>
          <p:nvSpPr>
            <p:cNvPr id="12124" name="object 12124"/>
            <p:cNvSpPr/>
            <p:nvPr/>
          </p:nvSpPr>
          <p:spPr>
            <a:xfrm>
              <a:off x="6027128" y="8580425"/>
              <a:ext cx="15240" cy="17780"/>
            </a:xfrm>
            <a:custGeom>
              <a:avLst/>
              <a:gdLst/>
              <a:ahLst/>
              <a:cxnLst/>
              <a:rect l="l" t="t" r="r" b="b"/>
              <a:pathLst>
                <a:path w="15239" h="17779">
                  <a:moveTo>
                    <a:pt x="6934" y="0"/>
                  </a:moveTo>
                  <a:lnTo>
                    <a:pt x="4432" y="647"/>
                  </a:lnTo>
                  <a:lnTo>
                    <a:pt x="2641" y="736"/>
                  </a:lnTo>
                  <a:lnTo>
                    <a:pt x="0" y="1473"/>
                  </a:lnTo>
                  <a:lnTo>
                    <a:pt x="2832" y="6629"/>
                  </a:lnTo>
                  <a:lnTo>
                    <a:pt x="5397" y="11937"/>
                  </a:lnTo>
                  <a:lnTo>
                    <a:pt x="7708" y="17373"/>
                  </a:lnTo>
                  <a:lnTo>
                    <a:pt x="10236" y="16802"/>
                  </a:lnTo>
                  <a:lnTo>
                    <a:pt x="12255" y="16560"/>
                  </a:lnTo>
                  <a:lnTo>
                    <a:pt x="14655" y="16078"/>
                  </a:lnTo>
                  <a:lnTo>
                    <a:pt x="12280" y="10629"/>
                  </a:lnTo>
                  <a:lnTo>
                    <a:pt x="9715" y="5245"/>
                  </a:lnTo>
                  <a:lnTo>
                    <a:pt x="6934" y="0"/>
                  </a:lnTo>
                  <a:close/>
                </a:path>
              </a:pathLst>
            </a:custGeom>
            <a:solidFill>
              <a:srgbClr val="FFEF7F"/>
            </a:solidFill>
          </p:spPr>
          <p:txBody>
            <a:bodyPr wrap="square" lIns="0" tIns="0" rIns="0" bIns="0" rtlCol="0"/>
            <a:lstStyle/>
            <a:p>
              <a:endParaRPr/>
            </a:p>
          </p:txBody>
        </p:sp>
        <p:sp>
          <p:nvSpPr>
            <p:cNvPr id="12125" name="object 12125"/>
            <p:cNvSpPr/>
            <p:nvPr/>
          </p:nvSpPr>
          <p:spPr>
            <a:xfrm>
              <a:off x="6034836" y="8596503"/>
              <a:ext cx="6985" cy="1905"/>
            </a:xfrm>
            <a:custGeom>
              <a:avLst/>
              <a:gdLst/>
              <a:ahLst/>
              <a:cxnLst/>
              <a:rect l="l" t="t" r="r" b="b"/>
              <a:pathLst>
                <a:path w="6985" h="1904">
                  <a:moveTo>
                    <a:pt x="0" y="1295"/>
                  </a:moveTo>
                  <a:lnTo>
                    <a:pt x="6946" y="0"/>
                  </a:lnTo>
                </a:path>
              </a:pathLst>
            </a:custGeom>
            <a:ln w="25400">
              <a:solidFill>
                <a:srgbClr val="FFF183"/>
              </a:solidFill>
            </a:ln>
          </p:spPr>
          <p:txBody>
            <a:bodyPr wrap="square" lIns="0" tIns="0" rIns="0" bIns="0" rtlCol="0"/>
            <a:lstStyle/>
            <a:p>
              <a:endParaRPr/>
            </a:p>
          </p:txBody>
        </p:sp>
        <p:sp>
          <p:nvSpPr>
            <p:cNvPr id="12126" name="object 12126"/>
            <p:cNvSpPr/>
            <p:nvPr/>
          </p:nvSpPr>
          <p:spPr>
            <a:xfrm>
              <a:off x="6034062" y="8580425"/>
              <a:ext cx="8255" cy="16510"/>
            </a:xfrm>
            <a:custGeom>
              <a:avLst/>
              <a:gdLst/>
              <a:ahLst/>
              <a:cxnLst/>
              <a:rect l="l" t="t" r="r" b="b"/>
              <a:pathLst>
                <a:path w="8254" h="16509">
                  <a:moveTo>
                    <a:pt x="7721" y="16078"/>
                  </a:moveTo>
                  <a:lnTo>
                    <a:pt x="5346" y="10629"/>
                  </a:lnTo>
                  <a:lnTo>
                    <a:pt x="2781" y="5245"/>
                  </a:lnTo>
                  <a:lnTo>
                    <a:pt x="0" y="0"/>
                  </a:lnTo>
                </a:path>
              </a:pathLst>
            </a:custGeom>
            <a:ln w="25400">
              <a:solidFill>
                <a:srgbClr val="FFF189"/>
              </a:solidFill>
            </a:ln>
          </p:spPr>
          <p:txBody>
            <a:bodyPr wrap="square" lIns="0" tIns="0" rIns="0" bIns="0" rtlCol="0"/>
            <a:lstStyle/>
            <a:p>
              <a:endParaRPr/>
            </a:p>
          </p:txBody>
        </p:sp>
        <p:sp>
          <p:nvSpPr>
            <p:cNvPr id="12127" name="object 12127"/>
            <p:cNvSpPr/>
            <p:nvPr/>
          </p:nvSpPr>
          <p:spPr>
            <a:xfrm>
              <a:off x="6027128" y="8580425"/>
              <a:ext cx="6985" cy="1905"/>
            </a:xfrm>
            <a:custGeom>
              <a:avLst/>
              <a:gdLst/>
              <a:ahLst/>
              <a:cxnLst/>
              <a:rect l="l" t="t" r="r" b="b"/>
              <a:pathLst>
                <a:path w="6985" h="1904">
                  <a:moveTo>
                    <a:pt x="6934" y="0"/>
                  </a:moveTo>
                  <a:lnTo>
                    <a:pt x="0" y="1473"/>
                  </a:lnTo>
                </a:path>
              </a:pathLst>
            </a:custGeom>
            <a:ln w="25399">
              <a:solidFill>
                <a:srgbClr val="FFED7B"/>
              </a:solidFill>
            </a:ln>
          </p:spPr>
          <p:txBody>
            <a:bodyPr wrap="square" lIns="0" tIns="0" rIns="0" bIns="0" rtlCol="0"/>
            <a:lstStyle/>
            <a:p>
              <a:endParaRPr/>
            </a:p>
          </p:txBody>
        </p:sp>
        <p:sp>
          <p:nvSpPr>
            <p:cNvPr id="12128" name="object 12128"/>
            <p:cNvSpPr/>
            <p:nvPr/>
          </p:nvSpPr>
          <p:spPr>
            <a:xfrm>
              <a:off x="6027128" y="8581898"/>
              <a:ext cx="8255" cy="16510"/>
            </a:xfrm>
            <a:custGeom>
              <a:avLst/>
              <a:gdLst/>
              <a:ahLst/>
              <a:cxnLst/>
              <a:rect l="l" t="t" r="r" b="b"/>
              <a:pathLst>
                <a:path w="8254" h="16509">
                  <a:moveTo>
                    <a:pt x="0" y="0"/>
                  </a:moveTo>
                  <a:lnTo>
                    <a:pt x="2832" y="5156"/>
                  </a:lnTo>
                  <a:lnTo>
                    <a:pt x="5397" y="10464"/>
                  </a:lnTo>
                  <a:lnTo>
                    <a:pt x="7708" y="15900"/>
                  </a:lnTo>
                </a:path>
              </a:pathLst>
            </a:custGeom>
            <a:ln w="25400">
              <a:solidFill>
                <a:srgbClr val="FFED75"/>
              </a:solidFill>
            </a:ln>
          </p:spPr>
          <p:txBody>
            <a:bodyPr wrap="square" lIns="0" tIns="0" rIns="0" bIns="0" rtlCol="0"/>
            <a:lstStyle/>
            <a:p>
              <a:endParaRPr/>
            </a:p>
          </p:txBody>
        </p:sp>
        <p:sp>
          <p:nvSpPr>
            <p:cNvPr id="12129" name="object 12129"/>
            <p:cNvSpPr/>
            <p:nvPr/>
          </p:nvSpPr>
          <p:spPr>
            <a:xfrm>
              <a:off x="6007036" y="8550618"/>
              <a:ext cx="27305" cy="31750"/>
            </a:xfrm>
            <a:custGeom>
              <a:avLst/>
              <a:gdLst/>
              <a:ahLst/>
              <a:cxnLst/>
              <a:rect l="l" t="t" r="r" b="b"/>
              <a:pathLst>
                <a:path w="27304" h="31750">
                  <a:moveTo>
                    <a:pt x="7543" y="0"/>
                  </a:moveTo>
                  <a:lnTo>
                    <a:pt x="4902" y="888"/>
                  </a:lnTo>
                  <a:lnTo>
                    <a:pt x="2806" y="1384"/>
                  </a:lnTo>
                  <a:lnTo>
                    <a:pt x="0" y="2349"/>
                  </a:lnTo>
                  <a:lnTo>
                    <a:pt x="5618" y="9170"/>
                  </a:lnTo>
                  <a:lnTo>
                    <a:pt x="10836" y="16281"/>
                  </a:lnTo>
                  <a:lnTo>
                    <a:pt x="15659" y="23659"/>
                  </a:lnTo>
                  <a:lnTo>
                    <a:pt x="20091" y="31280"/>
                  </a:lnTo>
                  <a:lnTo>
                    <a:pt x="22733" y="30543"/>
                  </a:lnTo>
                  <a:lnTo>
                    <a:pt x="24523" y="30454"/>
                  </a:lnTo>
                  <a:lnTo>
                    <a:pt x="27025" y="29806"/>
                  </a:lnTo>
                  <a:lnTo>
                    <a:pt x="22684" y="22022"/>
                  </a:lnTo>
                  <a:lnTo>
                    <a:pt x="17999" y="14441"/>
                  </a:lnTo>
                  <a:lnTo>
                    <a:pt x="12955" y="7091"/>
                  </a:lnTo>
                  <a:lnTo>
                    <a:pt x="7543" y="0"/>
                  </a:lnTo>
                  <a:close/>
                </a:path>
              </a:pathLst>
            </a:custGeom>
            <a:solidFill>
              <a:srgbClr val="FFE872"/>
            </a:solidFill>
          </p:spPr>
          <p:txBody>
            <a:bodyPr wrap="square" lIns="0" tIns="0" rIns="0" bIns="0" rtlCol="0"/>
            <a:lstStyle/>
            <a:p>
              <a:endParaRPr/>
            </a:p>
          </p:txBody>
        </p:sp>
        <p:sp>
          <p:nvSpPr>
            <p:cNvPr id="12130" name="object 12130"/>
            <p:cNvSpPr/>
            <p:nvPr/>
          </p:nvSpPr>
          <p:spPr>
            <a:xfrm>
              <a:off x="6027128" y="8580425"/>
              <a:ext cx="6985" cy="1905"/>
            </a:xfrm>
            <a:custGeom>
              <a:avLst/>
              <a:gdLst/>
              <a:ahLst/>
              <a:cxnLst/>
              <a:rect l="l" t="t" r="r" b="b"/>
              <a:pathLst>
                <a:path w="6985" h="1904">
                  <a:moveTo>
                    <a:pt x="0" y="1473"/>
                  </a:moveTo>
                  <a:lnTo>
                    <a:pt x="6934" y="0"/>
                  </a:lnTo>
                </a:path>
              </a:pathLst>
            </a:custGeom>
            <a:ln w="25399">
              <a:solidFill>
                <a:srgbClr val="FFED7B"/>
              </a:solidFill>
            </a:ln>
          </p:spPr>
          <p:txBody>
            <a:bodyPr wrap="square" lIns="0" tIns="0" rIns="0" bIns="0" rtlCol="0"/>
            <a:lstStyle/>
            <a:p>
              <a:endParaRPr/>
            </a:p>
          </p:txBody>
        </p:sp>
        <p:sp>
          <p:nvSpPr>
            <p:cNvPr id="12131" name="object 12131"/>
            <p:cNvSpPr/>
            <p:nvPr/>
          </p:nvSpPr>
          <p:spPr>
            <a:xfrm>
              <a:off x="6014580" y="8550618"/>
              <a:ext cx="19685" cy="29845"/>
            </a:xfrm>
            <a:custGeom>
              <a:avLst/>
              <a:gdLst/>
              <a:ahLst/>
              <a:cxnLst/>
              <a:rect l="l" t="t" r="r" b="b"/>
              <a:pathLst>
                <a:path w="19685" h="29845">
                  <a:moveTo>
                    <a:pt x="19481" y="29806"/>
                  </a:moveTo>
                  <a:lnTo>
                    <a:pt x="15141" y="22022"/>
                  </a:lnTo>
                  <a:lnTo>
                    <a:pt x="10455" y="14441"/>
                  </a:lnTo>
                  <a:lnTo>
                    <a:pt x="5412" y="7091"/>
                  </a:lnTo>
                  <a:lnTo>
                    <a:pt x="0" y="0"/>
                  </a:lnTo>
                </a:path>
              </a:pathLst>
            </a:custGeom>
            <a:ln w="25400">
              <a:solidFill>
                <a:srgbClr val="FFE97A"/>
              </a:solidFill>
            </a:ln>
          </p:spPr>
          <p:txBody>
            <a:bodyPr wrap="square" lIns="0" tIns="0" rIns="0" bIns="0" rtlCol="0"/>
            <a:lstStyle/>
            <a:p>
              <a:endParaRPr/>
            </a:p>
          </p:txBody>
        </p:sp>
        <p:sp>
          <p:nvSpPr>
            <p:cNvPr id="12132" name="object 12132"/>
            <p:cNvSpPr/>
            <p:nvPr/>
          </p:nvSpPr>
          <p:spPr>
            <a:xfrm>
              <a:off x="6007036" y="8550618"/>
              <a:ext cx="7620" cy="2540"/>
            </a:xfrm>
            <a:custGeom>
              <a:avLst/>
              <a:gdLst/>
              <a:ahLst/>
              <a:cxnLst/>
              <a:rect l="l" t="t" r="r" b="b"/>
              <a:pathLst>
                <a:path w="7620" h="2540">
                  <a:moveTo>
                    <a:pt x="7543" y="0"/>
                  </a:moveTo>
                  <a:lnTo>
                    <a:pt x="0" y="2349"/>
                  </a:lnTo>
                </a:path>
              </a:pathLst>
            </a:custGeom>
            <a:ln w="25400">
              <a:solidFill>
                <a:srgbClr val="FFE368"/>
              </a:solidFill>
            </a:ln>
          </p:spPr>
          <p:txBody>
            <a:bodyPr wrap="square" lIns="0" tIns="0" rIns="0" bIns="0" rtlCol="0"/>
            <a:lstStyle/>
            <a:p>
              <a:endParaRPr/>
            </a:p>
          </p:txBody>
        </p:sp>
        <p:sp>
          <p:nvSpPr>
            <p:cNvPr id="12133" name="object 12133"/>
            <p:cNvSpPr/>
            <p:nvPr/>
          </p:nvSpPr>
          <p:spPr>
            <a:xfrm>
              <a:off x="6007036" y="8552967"/>
              <a:ext cx="20320" cy="29209"/>
            </a:xfrm>
            <a:custGeom>
              <a:avLst/>
              <a:gdLst/>
              <a:ahLst/>
              <a:cxnLst/>
              <a:rect l="l" t="t" r="r" b="b"/>
              <a:pathLst>
                <a:path w="20320" h="29209">
                  <a:moveTo>
                    <a:pt x="0" y="0"/>
                  </a:moveTo>
                  <a:lnTo>
                    <a:pt x="5618" y="6820"/>
                  </a:lnTo>
                  <a:lnTo>
                    <a:pt x="10836" y="13931"/>
                  </a:lnTo>
                  <a:lnTo>
                    <a:pt x="15659" y="21309"/>
                  </a:lnTo>
                  <a:lnTo>
                    <a:pt x="20091" y="28930"/>
                  </a:lnTo>
                </a:path>
              </a:pathLst>
            </a:custGeom>
            <a:ln w="25400">
              <a:solidFill>
                <a:srgbClr val="FFE669"/>
              </a:solidFill>
            </a:ln>
          </p:spPr>
          <p:txBody>
            <a:bodyPr wrap="square" lIns="0" tIns="0" rIns="0" bIns="0" rtlCol="0"/>
            <a:lstStyle/>
            <a:p>
              <a:endParaRPr/>
            </a:p>
          </p:txBody>
        </p:sp>
        <p:sp>
          <p:nvSpPr>
            <p:cNvPr id="12134" name="object 12134"/>
            <p:cNvSpPr/>
            <p:nvPr/>
          </p:nvSpPr>
          <p:spPr>
            <a:xfrm>
              <a:off x="6042799" y="8597468"/>
              <a:ext cx="10795" cy="15875"/>
            </a:xfrm>
            <a:custGeom>
              <a:avLst/>
              <a:gdLst/>
              <a:ahLst/>
              <a:cxnLst/>
              <a:rect l="l" t="t" r="r" b="b"/>
              <a:pathLst>
                <a:path w="10795" h="15875">
                  <a:moveTo>
                    <a:pt x="4572" y="0"/>
                  </a:moveTo>
                  <a:lnTo>
                    <a:pt x="1727" y="1079"/>
                  </a:lnTo>
                  <a:lnTo>
                    <a:pt x="0" y="1422"/>
                  </a:lnTo>
                  <a:lnTo>
                    <a:pt x="1968" y="6095"/>
                  </a:lnTo>
                  <a:lnTo>
                    <a:pt x="3784" y="10833"/>
                  </a:lnTo>
                  <a:lnTo>
                    <a:pt x="5486" y="15595"/>
                  </a:lnTo>
                  <a:lnTo>
                    <a:pt x="10579" y="14770"/>
                  </a:lnTo>
                  <a:lnTo>
                    <a:pt x="8661" y="9766"/>
                  </a:lnTo>
                  <a:lnTo>
                    <a:pt x="6667" y="4838"/>
                  </a:lnTo>
                  <a:lnTo>
                    <a:pt x="4572" y="0"/>
                  </a:lnTo>
                  <a:close/>
                </a:path>
              </a:pathLst>
            </a:custGeom>
            <a:solidFill>
              <a:srgbClr val="FEF69D"/>
            </a:solidFill>
          </p:spPr>
          <p:txBody>
            <a:bodyPr wrap="square" lIns="0" tIns="0" rIns="0" bIns="0" rtlCol="0"/>
            <a:lstStyle/>
            <a:p>
              <a:endParaRPr/>
            </a:p>
          </p:txBody>
        </p:sp>
        <p:sp>
          <p:nvSpPr>
            <p:cNvPr id="12135" name="object 12135"/>
            <p:cNvSpPr/>
            <p:nvPr/>
          </p:nvSpPr>
          <p:spPr>
            <a:xfrm>
              <a:off x="6048286" y="8612238"/>
              <a:ext cx="5715" cy="1270"/>
            </a:xfrm>
            <a:custGeom>
              <a:avLst/>
              <a:gdLst/>
              <a:ahLst/>
              <a:cxnLst/>
              <a:rect l="l" t="t" r="r" b="b"/>
              <a:pathLst>
                <a:path w="5714" h="1270">
                  <a:moveTo>
                    <a:pt x="0" y="825"/>
                  </a:moveTo>
                  <a:lnTo>
                    <a:pt x="5092" y="0"/>
                  </a:lnTo>
                </a:path>
              </a:pathLst>
            </a:custGeom>
            <a:ln w="25400">
              <a:solidFill>
                <a:srgbClr val="FEF79F"/>
              </a:solidFill>
            </a:ln>
          </p:spPr>
          <p:txBody>
            <a:bodyPr wrap="square" lIns="0" tIns="0" rIns="0" bIns="0" rtlCol="0"/>
            <a:lstStyle/>
            <a:p>
              <a:endParaRPr/>
            </a:p>
          </p:txBody>
        </p:sp>
        <p:sp>
          <p:nvSpPr>
            <p:cNvPr id="12136" name="object 12136"/>
            <p:cNvSpPr/>
            <p:nvPr/>
          </p:nvSpPr>
          <p:spPr>
            <a:xfrm>
              <a:off x="6047371" y="8597468"/>
              <a:ext cx="6350" cy="15240"/>
            </a:xfrm>
            <a:custGeom>
              <a:avLst/>
              <a:gdLst/>
              <a:ahLst/>
              <a:cxnLst/>
              <a:rect l="l" t="t" r="r" b="b"/>
              <a:pathLst>
                <a:path w="6350" h="15240">
                  <a:moveTo>
                    <a:pt x="6007" y="14770"/>
                  </a:moveTo>
                  <a:lnTo>
                    <a:pt x="4089" y="9766"/>
                  </a:lnTo>
                  <a:lnTo>
                    <a:pt x="2095" y="4838"/>
                  </a:lnTo>
                  <a:lnTo>
                    <a:pt x="0" y="0"/>
                  </a:lnTo>
                </a:path>
              </a:pathLst>
            </a:custGeom>
            <a:ln w="25400">
              <a:solidFill>
                <a:srgbClr val="FDF8AA"/>
              </a:solidFill>
            </a:ln>
          </p:spPr>
          <p:txBody>
            <a:bodyPr wrap="square" lIns="0" tIns="0" rIns="0" bIns="0" rtlCol="0"/>
            <a:lstStyle/>
            <a:p>
              <a:endParaRPr/>
            </a:p>
          </p:txBody>
        </p:sp>
        <p:sp>
          <p:nvSpPr>
            <p:cNvPr id="12137" name="object 12137"/>
            <p:cNvSpPr/>
            <p:nvPr/>
          </p:nvSpPr>
          <p:spPr>
            <a:xfrm>
              <a:off x="6042799" y="8597468"/>
              <a:ext cx="5080" cy="1905"/>
            </a:xfrm>
            <a:custGeom>
              <a:avLst/>
              <a:gdLst/>
              <a:ahLst/>
              <a:cxnLst/>
              <a:rect l="l" t="t" r="r" b="b"/>
              <a:pathLst>
                <a:path w="5079" h="1904">
                  <a:moveTo>
                    <a:pt x="4572" y="0"/>
                  </a:moveTo>
                  <a:lnTo>
                    <a:pt x="0" y="1422"/>
                  </a:lnTo>
                </a:path>
              </a:pathLst>
            </a:custGeom>
            <a:ln w="25400">
              <a:solidFill>
                <a:srgbClr val="FEF59B"/>
              </a:solidFill>
            </a:ln>
          </p:spPr>
          <p:txBody>
            <a:bodyPr wrap="square" lIns="0" tIns="0" rIns="0" bIns="0" rtlCol="0"/>
            <a:lstStyle/>
            <a:p>
              <a:endParaRPr/>
            </a:p>
          </p:txBody>
        </p:sp>
        <p:sp>
          <p:nvSpPr>
            <p:cNvPr id="12138" name="object 12138"/>
            <p:cNvSpPr/>
            <p:nvPr/>
          </p:nvSpPr>
          <p:spPr>
            <a:xfrm>
              <a:off x="6042799" y="8598890"/>
              <a:ext cx="5715" cy="14604"/>
            </a:xfrm>
            <a:custGeom>
              <a:avLst/>
              <a:gdLst/>
              <a:ahLst/>
              <a:cxnLst/>
              <a:rect l="l" t="t" r="r" b="b"/>
              <a:pathLst>
                <a:path w="5714" h="14604">
                  <a:moveTo>
                    <a:pt x="0" y="0"/>
                  </a:moveTo>
                  <a:lnTo>
                    <a:pt x="1968" y="4673"/>
                  </a:lnTo>
                  <a:lnTo>
                    <a:pt x="3784" y="9410"/>
                  </a:lnTo>
                  <a:lnTo>
                    <a:pt x="5486" y="14173"/>
                  </a:lnTo>
                </a:path>
              </a:pathLst>
            </a:custGeom>
            <a:ln w="25400">
              <a:solidFill>
                <a:srgbClr val="FFF490"/>
              </a:solidFill>
            </a:ln>
          </p:spPr>
          <p:txBody>
            <a:bodyPr wrap="square" lIns="0" tIns="0" rIns="0" bIns="0" rtlCol="0"/>
            <a:lstStyle/>
            <a:p>
              <a:endParaRPr/>
            </a:p>
          </p:txBody>
        </p:sp>
        <p:sp>
          <p:nvSpPr>
            <p:cNvPr id="12139" name="object 12139"/>
            <p:cNvSpPr/>
            <p:nvPr/>
          </p:nvSpPr>
          <p:spPr>
            <a:xfrm>
              <a:off x="6036437" y="8583333"/>
              <a:ext cx="11430" cy="15875"/>
            </a:xfrm>
            <a:custGeom>
              <a:avLst/>
              <a:gdLst/>
              <a:ahLst/>
              <a:cxnLst/>
              <a:rect l="l" t="t" r="r" b="b"/>
              <a:pathLst>
                <a:path w="11429" h="15875">
                  <a:moveTo>
                    <a:pt x="4406" y="0"/>
                  </a:moveTo>
                  <a:lnTo>
                    <a:pt x="1727" y="1308"/>
                  </a:lnTo>
                  <a:lnTo>
                    <a:pt x="0" y="1689"/>
                  </a:lnTo>
                  <a:lnTo>
                    <a:pt x="2273" y="6235"/>
                  </a:lnTo>
                  <a:lnTo>
                    <a:pt x="4381" y="10858"/>
                  </a:lnTo>
                  <a:lnTo>
                    <a:pt x="6362" y="15557"/>
                  </a:lnTo>
                  <a:lnTo>
                    <a:pt x="8089" y="15214"/>
                  </a:lnTo>
                  <a:lnTo>
                    <a:pt x="10934" y="14135"/>
                  </a:lnTo>
                  <a:lnTo>
                    <a:pt x="8851" y="9321"/>
                  </a:lnTo>
                  <a:lnTo>
                    <a:pt x="6680" y="4584"/>
                  </a:lnTo>
                  <a:lnTo>
                    <a:pt x="4406" y="0"/>
                  </a:lnTo>
                  <a:close/>
                </a:path>
              </a:pathLst>
            </a:custGeom>
            <a:solidFill>
              <a:srgbClr val="FEF498"/>
            </a:solidFill>
          </p:spPr>
          <p:txBody>
            <a:bodyPr wrap="square" lIns="0" tIns="0" rIns="0" bIns="0" rtlCol="0"/>
            <a:lstStyle/>
            <a:p>
              <a:endParaRPr/>
            </a:p>
          </p:txBody>
        </p:sp>
        <p:sp>
          <p:nvSpPr>
            <p:cNvPr id="12140" name="object 12140"/>
            <p:cNvSpPr/>
            <p:nvPr/>
          </p:nvSpPr>
          <p:spPr>
            <a:xfrm>
              <a:off x="6042799" y="8597468"/>
              <a:ext cx="5080" cy="1905"/>
            </a:xfrm>
            <a:custGeom>
              <a:avLst/>
              <a:gdLst/>
              <a:ahLst/>
              <a:cxnLst/>
              <a:rect l="l" t="t" r="r" b="b"/>
              <a:pathLst>
                <a:path w="5079" h="1904">
                  <a:moveTo>
                    <a:pt x="0" y="1422"/>
                  </a:moveTo>
                  <a:lnTo>
                    <a:pt x="4572" y="0"/>
                  </a:lnTo>
                </a:path>
              </a:pathLst>
            </a:custGeom>
            <a:ln w="25400">
              <a:solidFill>
                <a:srgbClr val="FEF59B"/>
              </a:solidFill>
            </a:ln>
          </p:spPr>
          <p:txBody>
            <a:bodyPr wrap="square" lIns="0" tIns="0" rIns="0" bIns="0" rtlCol="0"/>
            <a:lstStyle/>
            <a:p>
              <a:endParaRPr/>
            </a:p>
          </p:txBody>
        </p:sp>
        <p:sp>
          <p:nvSpPr>
            <p:cNvPr id="12141" name="object 12141"/>
            <p:cNvSpPr/>
            <p:nvPr/>
          </p:nvSpPr>
          <p:spPr>
            <a:xfrm>
              <a:off x="6040843" y="8583333"/>
              <a:ext cx="6985" cy="14604"/>
            </a:xfrm>
            <a:custGeom>
              <a:avLst/>
              <a:gdLst/>
              <a:ahLst/>
              <a:cxnLst/>
              <a:rect l="l" t="t" r="r" b="b"/>
              <a:pathLst>
                <a:path w="6985" h="14604">
                  <a:moveTo>
                    <a:pt x="6527" y="14135"/>
                  </a:moveTo>
                  <a:lnTo>
                    <a:pt x="4445" y="9321"/>
                  </a:lnTo>
                  <a:lnTo>
                    <a:pt x="2273" y="4584"/>
                  </a:lnTo>
                  <a:lnTo>
                    <a:pt x="0" y="0"/>
                  </a:lnTo>
                </a:path>
              </a:pathLst>
            </a:custGeom>
            <a:ln w="25400">
              <a:solidFill>
                <a:srgbClr val="FEF5A3"/>
              </a:solidFill>
            </a:ln>
          </p:spPr>
          <p:txBody>
            <a:bodyPr wrap="square" lIns="0" tIns="0" rIns="0" bIns="0" rtlCol="0"/>
            <a:lstStyle/>
            <a:p>
              <a:endParaRPr/>
            </a:p>
          </p:txBody>
        </p:sp>
        <p:sp>
          <p:nvSpPr>
            <p:cNvPr id="12142" name="object 12142"/>
            <p:cNvSpPr/>
            <p:nvPr/>
          </p:nvSpPr>
          <p:spPr>
            <a:xfrm>
              <a:off x="6036437" y="8583333"/>
              <a:ext cx="4445" cy="1905"/>
            </a:xfrm>
            <a:custGeom>
              <a:avLst/>
              <a:gdLst/>
              <a:ahLst/>
              <a:cxnLst/>
              <a:rect l="l" t="t" r="r" b="b"/>
              <a:pathLst>
                <a:path w="4445" h="1904">
                  <a:moveTo>
                    <a:pt x="4406" y="0"/>
                  </a:moveTo>
                  <a:lnTo>
                    <a:pt x="0" y="1689"/>
                  </a:lnTo>
                </a:path>
              </a:pathLst>
            </a:custGeom>
            <a:ln w="25400">
              <a:solidFill>
                <a:srgbClr val="FEF293"/>
              </a:solidFill>
            </a:ln>
          </p:spPr>
          <p:txBody>
            <a:bodyPr wrap="square" lIns="0" tIns="0" rIns="0" bIns="0" rtlCol="0"/>
            <a:lstStyle/>
            <a:p>
              <a:endParaRPr/>
            </a:p>
          </p:txBody>
        </p:sp>
        <p:sp>
          <p:nvSpPr>
            <p:cNvPr id="12143" name="object 12143"/>
            <p:cNvSpPr/>
            <p:nvPr/>
          </p:nvSpPr>
          <p:spPr>
            <a:xfrm>
              <a:off x="6036437" y="8585022"/>
              <a:ext cx="6985" cy="13970"/>
            </a:xfrm>
            <a:custGeom>
              <a:avLst/>
              <a:gdLst/>
              <a:ahLst/>
              <a:cxnLst/>
              <a:rect l="l" t="t" r="r" b="b"/>
              <a:pathLst>
                <a:path w="6985" h="13970">
                  <a:moveTo>
                    <a:pt x="0" y="0"/>
                  </a:moveTo>
                  <a:lnTo>
                    <a:pt x="2273" y="4546"/>
                  </a:lnTo>
                  <a:lnTo>
                    <a:pt x="4381" y="9169"/>
                  </a:lnTo>
                  <a:lnTo>
                    <a:pt x="6362" y="13868"/>
                  </a:lnTo>
                </a:path>
              </a:pathLst>
            </a:custGeom>
            <a:ln w="25400">
              <a:solidFill>
                <a:srgbClr val="FFF28B"/>
              </a:solidFill>
            </a:ln>
          </p:spPr>
          <p:txBody>
            <a:bodyPr wrap="square" lIns="0" tIns="0" rIns="0" bIns="0" rtlCol="0"/>
            <a:lstStyle/>
            <a:p>
              <a:endParaRPr/>
            </a:p>
          </p:txBody>
        </p:sp>
        <p:sp>
          <p:nvSpPr>
            <p:cNvPr id="12144" name="object 12144"/>
            <p:cNvSpPr/>
            <p:nvPr/>
          </p:nvSpPr>
          <p:spPr>
            <a:xfrm>
              <a:off x="6020816" y="8557590"/>
              <a:ext cx="20320" cy="27940"/>
            </a:xfrm>
            <a:custGeom>
              <a:avLst/>
              <a:gdLst/>
              <a:ahLst/>
              <a:cxnLst/>
              <a:rect l="l" t="t" r="r" b="b"/>
              <a:pathLst>
                <a:path w="20320" h="27940">
                  <a:moveTo>
                    <a:pt x="5194" y="0"/>
                  </a:moveTo>
                  <a:lnTo>
                    <a:pt x="0" y="1257"/>
                  </a:lnTo>
                  <a:lnTo>
                    <a:pt x="4287" y="7561"/>
                  </a:lnTo>
                  <a:lnTo>
                    <a:pt x="8315" y="14039"/>
                  </a:lnTo>
                  <a:lnTo>
                    <a:pt x="12090" y="20670"/>
                  </a:lnTo>
                  <a:lnTo>
                    <a:pt x="15621" y="27431"/>
                  </a:lnTo>
                  <a:lnTo>
                    <a:pt x="17348" y="27050"/>
                  </a:lnTo>
                  <a:lnTo>
                    <a:pt x="20027" y="25742"/>
                  </a:lnTo>
                  <a:lnTo>
                    <a:pt x="16543" y="18950"/>
                  </a:lnTo>
                  <a:lnTo>
                    <a:pt x="12911" y="12380"/>
                  </a:lnTo>
                  <a:lnTo>
                    <a:pt x="9128" y="6056"/>
                  </a:lnTo>
                  <a:lnTo>
                    <a:pt x="5194" y="0"/>
                  </a:lnTo>
                  <a:close/>
                </a:path>
              </a:pathLst>
            </a:custGeom>
            <a:solidFill>
              <a:srgbClr val="FFED89"/>
            </a:solidFill>
          </p:spPr>
          <p:txBody>
            <a:bodyPr wrap="square" lIns="0" tIns="0" rIns="0" bIns="0" rtlCol="0"/>
            <a:lstStyle/>
            <a:p>
              <a:endParaRPr/>
            </a:p>
          </p:txBody>
        </p:sp>
        <p:sp>
          <p:nvSpPr>
            <p:cNvPr id="12145" name="object 12145"/>
            <p:cNvSpPr/>
            <p:nvPr/>
          </p:nvSpPr>
          <p:spPr>
            <a:xfrm>
              <a:off x="6036437" y="8583333"/>
              <a:ext cx="4445" cy="1905"/>
            </a:xfrm>
            <a:custGeom>
              <a:avLst/>
              <a:gdLst/>
              <a:ahLst/>
              <a:cxnLst/>
              <a:rect l="l" t="t" r="r" b="b"/>
              <a:pathLst>
                <a:path w="4445" h="1904">
                  <a:moveTo>
                    <a:pt x="0" y="1689"/>
                  </a:moveTo>
                  <a:lnTo>
                    <a:pt x="4406" y="0"/>
                  </a:lnTo>
                </a:path>
              </a:pathLst>
            </a:custGeom>
            <a:ln w="25400">
              <a:solidFill>
                <a:srgbClr val="FEF293"/>
              </a:solidFill>
            </a:ln>
          </p:spPr>
          <p:txBody>
            <a:bodyPr wrap="square" lIns="0" tIns="0" rIns="0" bIns="0" rtlCol="0"/>
            <a:lstStyle/>
            <a:p>
              <a:endParaRPr/>
            </a:p>
          </p:txBody>
        </p:sp>
        <p:sp>
          <p:nvSpPr>
            <p:cNvPr id="12146" name="object 12146"/>
            <p:cNvSpPr/>
            <p:nvPr/>
          </p:nvSpPr>
          <p:spPr>
            <a:xfrm>
              <a:off x="6026010" y="8557590"/>
              <a:ext cx="15240" cy="26034"/>
            </a:xfrm>
            <a:custGeom>
              <a:avLst/>
              <a:gdLst/>
              <a:ahLst/>
              <a:cxnLst/>
              <a:rect l="l" t="t" r="r" b="b"/>
              <a:pathLst>
                <a:path w="15239" h="26034">
                  <a:moveTo>
                    <a:pt x="14833" y="25742"/>
                  </a:moveTo>
                  <a:lnTo>
                    <a:pt x="11349" y="18950"/>
                  </a:lnTo>
                  <a:lnTo>
                    <a:pt x="7716" y="12380"/>
                  </a:lnTo>
                  <a:lnTo>
                    <a:pt x="3934" y="6056"/>
                  </a:lnTo>
                  <a:lnTo>
                    <a:pt x="0" y="0"/>
                  </a:lnTo>
                </a:path>
              </a:pathLst>
            </a:custGeom>
            <a:ln w="25400">
              <a:solidFill>
                <a:srgbClr val="FEF093"/>
              </a:solidFill>
            </a:ln>
          </p:spPr>
          <p:txBody>
            <a:bodyPr wrap="square" lIns="0" tIns="0" rIns="0" bIns="0" rtlCol="0"/>
            <a:lstStyle/>
            <a:p>
              <a:endParaRPr/>
            </a:p>
          </p:txBody>
        </p:sp>
        <p:sp>
          <p:nvSpPr>
            <p:cNvPr id="12147" name="object 12147"/>
            <p:cNvSpPr/>
            <p:nvPr/>
          </p:nvSpPr>
          <p:spPr>
            <a:xfrm>
              <a:off x="6020816" y="8557590"/>
              <a:ext cx="5715" cy="1270"/>
            </a:xfrm>
            <a:custGeom>
              <a:avLst/>
              <a:gdLst/>
              <a:ahLst/>
              <a:cxnLst/>
              <a:rect l="l" t="t" r="r" b="b"/>
              <a:pathLst>
                <a:path w="5714" h="1270">
                  <a:moveTo>
                    <a:pt x="5194" y="0"/>
                  </a:moveTo>
                  <a:lnTo>
                    <a:pt x="0" y="1257"/>
                  </a:lnTo>
                </a:path>
              </a:pathLst>
            </a:custGeom>
            <a:ln w="25400">
              <a:solidFill>
                <a:srgbClr val="FFE97E"/>
              </a:solidFill>
            </a:ln>
          </p:spPr>
          <p:txBody>
            <a:bodyPr wrap="square" lIns="0" tIns="0" rIns="0" bIns="0" rtlCol="0"/>
            <a:lstStyle/>
            <a:p>
              <a:endParaRPr/>
            </a:p>
          </p:txBody>
        </p:sp>
        <p:sp>
          <p:nvSpPr>
            <p:cNvPr id="12148" name="object 12148"/>
            <p:cNvSpPr/>
            <p:nvPr/>
          </p:nvSpPr>
          <p:spPr>
            <a:xfrm>
              <a:off x="6020816" y="8558847"/>
              <a:ext cx="15875" cy="26670"/>
            </a:xfrm>
            <a:custGeom>
              <a:avLst/>
              <a:gdLst/>
              <a:ahLst/>
              <a:cxnLst/>
              <a:rect l="l" t="t" r="r" b="b"/>
              <a:pathLst>
                <a:path w="15875" h="26670">
                  <a:moveTo>
                    <a:pt x="0" y="0"/>
                  </a:moveTo>
                  <a:lnTo>
                    <a:pt x="4287" y="6304"/>
                  </a:lnTo>
                  <a:lnTo>
                    <a:pt x="8315" y="12782"/>
                  </a:lnTo>
                  <a:lnTo>
                    <a:pt x="12090" y="19413"/>
                  </a:lnTo>
                  <a:lnTo>
                    <a:pt x="15621" y="26174"/>
                  </a:lnTo>
                </a:path>
              </a:pathLst>
            </a:custGeom>
            <a:ln w="25400">
              <a:solidFill>
                <a:srgbClr val="FFEC7F"/>
              </a:solidFill>
            </a:ln>
          </p:spPr>
          <p:txBody>
            <a:bodyPr wrap="square" lIns="0" tIns="0" rIns="0" bIns="0" rtlCol="0"/>
            <a:lstStyle/>
            <a:p>
              <a:endParaRPr/>
            </a:p>
          </p:txBody>
        </p:sp>
        <p:sp>
          <p:nvSpPr>
            <p:cNvPr id="12149" name="object 12149"/>
            <p:cNvSpPr/>
            <p:nvPr/>
          </p:nvSpPr>
          <p:spPr>
            <a:xfrm>
              <a:off x="6047371" y="8596731"/>
              <a:ext cx="8890" cy="15875"/>
            </a:xfrm>
            <a:custGeom>
              <a:avLst/>
              <a:gdLst/>
              <a:ahLst/>
              <a:cxnLst/>
              <a:rect l="l" t="t" r="r" b="b"/>
              <a:pathLst>
                <a:path w="8889" h="15875">
                  <a:moveTo>
                    <a:pt x="2133" y="0"/>
                  </a:moveTo>
                  <a:lnTo>
                    <a:pt x="1409" y="215"/>
                  </a:lnTo>
                  <a:lnTo>
                    <a:pt x="0" y="736"/>
                  </a:lnTo>
                  <a:lnTo>
                    <a:pt x="2095" y="5575"/>
                  </a:lnTo>
                  <a:lnTo>
                    <a:pt x="4089" y="10502"/>
                  </a:lnTo>
                  <a:lnTo>
                    <a:pt x="6007" y="15506"/>
                  </a:lnTo>
                  <a:lnTo>
                    <a:pt x="8483" y="15151"/>
                  </a:lnTo>
                  <a:lnTo>
                    <a:pt x="6413" y="9982"/>
                  </a:lnTo>
                  <a:lnTo>
                    <a:pt x="4305" y="4927"/>
                  </a:lnTo>
                  <a:lnTo>
                    <a:pt x="2133" y="0"/>
                  </a:lnTo>
                  <a:close/>
                </a:path>
              </a:pathLst>
            </a:custGeom>
            <a:solidFill>
              <a:srgbClr val="FCF9B0"/>
            </a:solidFill>
          </p:spPr>
          <p:txBody>
            <a:bodyPr wrap="square" lIns="0" tIns="0" rIns="0" bIns="0" rtlCol="0"/>
            <a:lstStyle/>
            <a:p>
              <a:endParaRPr/>
            </a:p>
          </p:txBody>
        </p:sp>
        <p:sp>
          <p:nvSpPr>
            <p:cNvPr id="12150" name="object 12150"/>
            <p:cNvSpPr/>
            <p:nvPr/>
          </p:nvSpPr>
          <p:spPr>
            <a:xfrm>
              <a:off x="6053378" y="8611882"/>
              <a:ext cx="2540" cy="635"/>
            </a:xfrm>
            <a:custGeom>
              <a:avLst/>
              <a:gdLst/>
              <a:ahLst/>
              <a:cxnLst/>
              <a:rect l="l" t="t" r="r" b="b"/>
              <a:pathLst>
                <a:path w="2539" h="634">
                  <a:moveTo>
                    <a:pt x="0" y="355"/>
                  </a:moveTo>
                  <a:lnTo>
                    <a:pt x="2476" y="0"/>
                  </a:lnTo>
                </a:path>
              </a:pathLst>
            </a:custGeom>
            <a:ln w="25400">
              <a:solidFill>
                <a:srgbClr val="FCFAB2"/>
              </a:solidFill>
            </a:ln>
          </p:spPr>
          <p:txBody>
            <a:bodyPr wrap="square" lIns="0" tIns="0" rIns="0" bIns="0" rtlCol="0"/>
            <a:lstStyle/>
            <a:p>
              <a:endParaRPr/>
            </a:p>
          </p:txBody>
        </p:sp>
        <p:sp>
          <p:nvSpPr>
            <p:cNvPr id="12151" name="object 12151"/>
            <p:cNvSpPr/>
            <p:nvPr/>
          </p:nvSpPr>
          <p:spPr>
            <a:xfrm>
              <a:off x="6049505" y="8596731"/>
              <a:ext cx="6350" cy="15240"/>
            </a:xfrm>
            <a:custGeom>
              <a:avLst/>
              <a:gdLst/>
              <a:ahLst/>
              <a:cxnLst/>
              <a:rect l="l" t="t" r="r" b="b"/>
              <a:pathLst>
                <a:path w="6350" h="15240">
                  <a:moveTo>
                    <a:pt x="6350" y="15151"/>
                  </a:moveTo>
                  <a:lnTo>
                    <a:pt x="4279" y="9982"/>
                  </a:lnTo>
                  <a:lnTo>
                    <a:pt x="2171" y="4927"/>
                  </a:lnTo>
                  <a:lnTo>
                    <a:pt x="0" y="0"/>
                  </a:lnTo>
                </a:path>
              </a:pathLst>
            </a:custGeom>
            <a:ln w="25400">
              <a:solidFill>
                <a:srgbClr val="FCFAB6"/>
              </a:solidFill>
            </a:ln>
          </p:spPr>
          <p:txBody>
            <a:bodyPr wrap="square" lIns="0" tIns="0" rIns="0" bIns="0" rtlCol="0"/>
            <a:lstStyle/>
            <a:p>
              <a:endParaRPr/>
            </a:p>
          </p:txBody>
        </p:sp>
        <p:sp>
          <p:nvSpPr>
            <p:cNvPr id="12152" name="object 12152"/>
            <p:cNvSpPr/>
            <p:nvPr/>
          </p:nvSpPr>
          <p:spPr>
            <a:xfrm>
              <a:off x="6047371" y="8596731"/>
              <a:ext cx="2540" cy="1270"/>
            </a:xfrm>
            <a:custGeom>
              <a:avLst/>
              <a:gdLst/>
              <a:ahLst/>
              <a:cxnLst/>
              <a:rect l="l" t="t" r="r" b="b"/>
              <a:pathLst>
                <a:path w="2539" h="1270">
                  <a:moveTo>
                    <a:pt x="2133" y="0"/>
                  </a:moveTo>
                  <a:lnTo>
                    <a:pt x="0" y="736"/>
                  </a:lnTo>
                </a:path>
              </a:pathLst>
            </a:custGeom>
            <a:ln w="25400">
              <a:solidFill>
                <a:srgbClr val="FCF8AE"/>
              </a:solidFill>
            </a:ln>
          </p:spPr>
          <p:txBody>
            <a:bodyPr wrap="square" lIns="0" tIns="0" rIns="0" bIns="0" rtlCol="0"/>
            <a:lstStyle/>
            <a:p>
              <a:endParaRPr/>
            </a:p>
          </p:txBody>
        </p:sp>
        <p:sp>
          <p:nvSpPr>
            <p:cNvPr id="12153" name="object 12153"/>
            <p:cNvSpPr/>
            <p:nvPr/>
          </p:nvSpPr>
          <p:spPr>
            <a:xfrm>
              <a:off x="6047371" y="8597468"/>
              <a:ext cx="6350" cy="15240"/>
            </a:xfrm>
            <a:custGeom>
              <a:avLst/>
              <a:gdLst/>
              <a:ahLst/>
              <a:cxnLst/>
              <a:rect l="l" t="t" r="r" b="b"/>
              <a:pathLst>
                <a:path w="6350" h="15240">
                  <a:moveTo>
                    <a:pt x="0" y="0"/>
                  </a:moveTo>
                  <a:lnTo>
                    <a:pt x="2095" y="4838"/>
                  </a:lnTo>
                  <a:lnTo>
                    <a:pt x="4089" y="9766"/>
                  </a:lnTo>
                  <a:lnTo>
                    <a:pt x="6007" y="14770"/>
                  </a:lnTo>
                </a:path>
              </a:pathLst>
            </a:custGeom>
            <a:ln w="25400">
              <a:solidFill>
                <a:srgbClr val="FDF8AA"/>
              </a:solidFill>
            </a:ln>
          </p:spPr>
          <p:txBody>
            <a:bodyPr wrap="square" lIns="0" tIns="0" rIns="0" bIns="0" rtlCol="0"/>
            <a:lstStyle/>
            <a:p>
              <a:endParaRPr/>
            </a:p>
          </p:txBody>
        </p:sp>
        <p:sp>
          <p:nvSpPr>
            <p:cNvPr id="12154" name="object 12154"/>
            <p:cNvSpPr/>
            <p:nvPr/>
          </p:nvSpPr>
          <p:spPr>
            <a:xfrm>
              <a:off x="6040843" y="8582418"/>
              <a:ext cx="8890" cy="15240"/>
            </a:xfrm>
            <a:custGeom>
              <a:avLst/>
              <a:gdLst/>
              <a:ahLst/>
              <a:cxnLst/>
              <a:rect l="l" t="t" r="r" b="b"/>
              <a:pathLst>
                <a:path w="8889" h="15240">
                  <a:moveTo>
                    <a:pt x="1993" y="0"/>
                  </a:moveTo>
                  <a:lnTo>
                    <a:pt x="1308" y="279"/>
                  </a:lnTo>
                  <a:lnTo>
                    <a:pt x="0" y="914"/>
                  </a:lnTo>
                  <a:lnTo>
                    <a:pt x="2273" y="5499"/>
                  </a:lnTo>
                  <a:lnTo>
                    <a:pt x="4445" y="10236"/>
                  </a:lnTo>
                  <a:lnTo>
                    <a:pt x="6527" y="15049"/>
                  </a:lnTo>
                  <a:lnTo>
                    <a:pt x="7937" y="14528"/>
                  </a:lnTo>
                  <a:lnTo>
                    <a:pt x="8661" y="14312"/>
                  </a:lnTo>
                  <a:lnTo>
                    <a:pt x="6489" y="9398"/>
                  </a:lnTo>
                  <a:lnTo>
                    <a:pt x="4267" y="4622"/>
                  </a:lnTo>
                  <a:lnTo>
                    <a:pt x="1993" y="0"/>
                  </a:lnTo>
                  <a:close/>
                </a:path>
              </a:pathLst>
            </a:custGeom>
            <a:solidFill>
              <a:srgbClr val="FDF7A9"/>
            </a:solidFill>
          </p:spPr>
          <p:txBody>
            <a:bodyPr wrap="square" lIns="0" tIns="0" rIns="0" bIns="0" rtlCol="0"/>
            <a:lstStyle/>
            <a:p>
              <a:endParaRPr/>
            </a:p>
          </p:txBody>
        </p:sp>
        <p:sp>
          <p:nvSpPr>
            <p:cNvPr id="12155" name="object 12155"/>
            <p:cNvSpPr/>
            <p:nvPr/>
          </p:nvSpPr>
          <p:spPr>
            <a:xfrm>
              <a:off x="6047371" y="8596731"/>
              <a:ext cx="2540" cy="1270"/>
            </a:xfrm>
            <a:custGeom>
              <a:avLst/>
              <a:gdLst/>
              <a:ahLst/>
              <a:cxnLst/>
              <a:rect l="l" t="t" r="r" b="b"/>
              <a:pathLst>
                <a:path w="2539" h="1270">
                  <a:moveTo>
                    <a:pt x="0" y="736"/>
                  </a:moveTo>
                  <a:lnTo>
                    <a:pt x="2133" y="0"/>
                  </a:lnTo>
                </a:path>
              </a:pathLst>
            </a:custGeom>
            <a:ln w="25400">
              <a:solidFill>
                <a:srgbClr val="FCF8AE"/>
              </a:solidFill>
            </a:ln>
          </p:spPr>
          <p:txBody>
            <a:bodyPr wrap="square" lIns="0" tIns="0" rIns="0" bIns="0" rtlCol="0"/>
            <a:lstStyle/>
            <a:p>
              <a:endParaRPr/>
            </a:p>
          </p:txBody>
        </p:sp>
        <p:sp>
          <p:nvSpPr>
            <p:cNvPr id="12156" name="object 12156"/>
            <p:cNvSpPr/>
            <p:nvPr/>
          </p:nvSpPr>
          <p:spPr>
            <a:xfrm>
              <a:off x="6042837" y="8582418"/>
              <a:ext cx="6985" cy="14604"/>
            </a:xfrm>
            <a:custGeom>
              <a:avLst/>
              <a:gdLst/>
              <a:ahLst/>
              <a:cxnLst/>
              <a:rect l="l" t="t" r="r" b="b"/>
              <a:pathLst>
                <a:path w="6985" h="14604">
                  <a:moveTo>
                    <a:pt x="6667" y="14312"/>
                  </a:moveTo>
                  <a:lnTo>
                    <a:pt x="4495" y="9398"/>
                  </a:lnTo>
                  <a:lnTo>
                    <a:pt x="2273" y="4622"/>
                  </a:lnTo>
                  <a:lnTo>
                    <a:pt x="0" y="0"/>
                  </a:lnTo>
                </a:path>
              </a:pathLst>
            </a:custGeom>
            <a:ln w="25400">
              <a:solidFill>
                <a:srgbClr val="FCF7AF"/>
              </a:solidFill>
            </a:ln>
          </p:spPr>
          <p:txBody>
            <a:bodyPr wrap="square" lIns="0" tIns="0" rIns="0" bIns="0" rtlCol="0"/>
            <a:lstStyle/>
            <a:p>
              <a:endParaRPr/>
            </a:p>
          </p:txBody>
        </p:sp>
        <p:sp>
          <p:nvSpPr>
            <p:cNvPr id="12157" name="object 12157"/>
            <p:cNvSpPr/>
            <p:nvPr/>
          </p:nvSpPr>
          <p:spPr>
            <a:xfrm>
              <a:off x="6040843" y="8582418"/>
              <a:ext cx="2540" cy="1270"/>
            </a:xfrm>
            <a:custGeom>
              <a:avLst/>
              <a:gdLst/>
              <a:ahLst/>
              <a:cxnLst/>
              <a:rect l="l" t="t" r="r" b="b"/>
              <a:pathLst>
                <a:path w="2539" h="1270">
                  <a:moveTo>
                    <a:pt x="1993" y="0"/>
                  </a:moveTo>
                  <a:lnTo>
                    <a:pt x="0" y="914"/>
                  </a:lnTo>
                </a:path>
              </a:pathLst>
            </a:custGeom>
            <a:ln w="25400">
              <a:solidFill>
                <a:srgbClr val="FEF5A4"/>
              </a:solidFill>
            </a:ln>
          </p:spPr>
          <p:txBody>
            <a:bodyPr wrap="square" lIns="0" tIns="0" rIns="0" bIns="0" rtlCol="0"/>
            <a:lstStyle/>
            <a:p>
              <a:endParaRPr/>
            </a:p>
          </p:txBody>
        </p:sp>
        <p:sp>
          <p:nvSpPr>
            <p:cNvPr id="12158" name="object 12158"/>
            <p:cNvSpPr/>
            <p:nvPr/>
          </p:nvSpPr>
          <p:spPr>
            <a:xfrm>
              <a:off x="6040843" y="8583333"/>
              <a:ext cx="6985" cy="14604"/>
            </a:xfrm>
            <a:custGeom>
              <a:avLst/>
              <a:gdLst/>
              <a:ahLst/>
              <a:cxnLst/>
              <a:rect l="l" t="t" r="r" b="b"/>
              <a:pathLst>
                <a:path w="6985" h="14604">
                  <a:moveTo>
                    <a:pt x="0" y="0"/>
                  </a:moveTo>
                  <a:lnTo>
                    <a:pt x="2273" y="4584"/>
                  </a:lnTo>
                  <a:lnTo>
                    <a:pt x="4445" y="9321"/>
                  </a:lnTo>
                  <a:lnTo>
                    <a:pt x="6527" y="14135"/>
                  </a:lnTo>
                </a:path>
              </a:pathLst>
            </a:custGeom>
            <a:ln w="25400">
              <a:solidFill>
                <a:srgbClr val="FEF5A3"/>
              </a:solidFill>
            </a:ln>
          </p:spPr>
          <p:txBody>
            <a:bodyPr wrap="square" lIns="0" tIns="0" rIns="0" bIns="0" rtlCol="0"/>
            <a:lstStyle/>
            <a:p>
              <a:endParaRPr/>
            </a:p>
          </p:txBody>
        </p:sp>
        <p:sp>
          <p:nvSpPr>
            <p:cNvPr id="12159" name="object 12159"/>
            <p:cNvSpPr/>
            <p:nvPr/>
          </p:nvSpPr>
          <p:spPr>
            <a:xfrm>
              <a:off x="6049505" y="8596223"/>
              <a:ext cx="8890" cy="15875"/>
            </a:xfrm>
            <a:custGeom>
              <a:avLst/>
              <a:gdLst/>
              <a:ahLst/>
              <a:cxnLst/>
              <a:rect l="l" t="t" r="r" b="b"/>
              <a:pathLst>
                <a:path w="8889" h="15875">
                  <a:moveTo>
                    <a:pt x="2260" y="0"/>
                  </a:moveTo>
                  <a:lnTo>
                    <a:pt x="1460" y="101"/>
                  </a:lnTo>
                  <a:lnTo>
                    <a:pt x="711" y="292"/>
                  </a:lnTo>
                  <a:lnTo>
                    <a:pt x="0" y="508"/>
                  </a:lnTo>
                  <a:lnTo>
                    <a:pt x="2171" y="5435"/>
                  </a:lnTo>
                  <a:lnTo>
                    <a:pt x="4279" y="10490"/>
                  </a:lnTo>
                  <a:lnTo>
                    <a:pt x="6350" y="15659"/>
                  </a:lnTo>
                  <a:lnTo>
                    <a:pt x="8775" y="15316"/>
                  </a:lnTo>
                  <a:lnTo>
                    <a:pt x="6642" y="10071"/>
                  </a:lnTo>
                  <a:lnTo>
                    <a:pt x="4470" y="4965"/>
                  </a:lnTo>
                  <a:lnTo>
                    <a:pt x="2260" y="0"/>
                  </a:lnTo>
                  <a:close/>
                </a:path>
              </a:pathLst>
            </a:custGeom>
            <a:solidFill>
              <a:srgbClr val="FCFAB8"/>
            </a:solidFill>
          </p:spPr>
          <p:txBody>
            <a:bodyPr wrap="square" lIns="0" tIns="0" rIns="0" bIns="0" rtlCol="0"/>
            <a:lstStyle/>
            <a:p>
              <a:endParaRPr/>
            </a:p>
          </p:txBody>
        </p:sp>
        <p:sp>
          <p:nvSpPr>
            <p:cNvPr id="12160" name="object 12160"/>
            <p:cNvSpPr/>
            <p:nvPr/>
          </p:nvSpPr>
          <p:spPr>
            <a:xfrm>
              <a:off x="6055855" y="8611539"/>
              <a:ext cx="2540" cy="635"/>
            </a:xfrm>
            <a:custGeom>
              <a:avLst/>
              <a:gdLst/>
              <a:ahLst/>
              <a:cxnLst/>
              <a:rect l="l" t="t" r="r" b="b"/>
              <a:pathLst>
                <a:path w="2539" h="634">
                  <a:moveTo>
                    <a:pt x="0" y="342"/>
                  </a:moveTo>
                  <a:lnTo>
                    <a:pt x="2425" y="0"/>
                  </a:lnTo>
                </a:path>
              </a:pathLst>
            </a:custGeom>
            <a:ln w="25400">
              <a:solidFill>
                <a:srgbClr val="FCFBBA"/>
              </a:solidFill>
            </a:ln>
          </p:spPr>
          <p:txBody>
            <a:bodyPr wrap="square" lIns="0" tIns="0" rIns="0" bIns="0" rtlCol="0"/>
            <a:lstStyle/>
            <a:p>
              <a:endParaRPr/>
            </a:p>
          </p:txBody>
        </p:sp>
        <p:sp>
          <p:nvSpPr>
            <p:cNvPr id="12161" name="object 12161"/>
            <p:cNvSpPr/>
            <p:nvPr/>
          </p:nvSpPr>
          <p:spPr>
            <a:xfrm>
              <a:off x="6051766" y="8596223"/>
              <a:ext cx="6985" cy="15875"/>
            </a:xfrm>
            <a:custGeom>
              <a:avLst/>
              <a:gdLst/>
              <a:ahLst/>
              <a:cxnLst/>
              <a:rect l="l" t="t" r="r" b="b"/>
              <a:pathLst>
                <a:path w="6985" h="15875">
                  <a:moveTo>
                    <a:pt x="6515" y="15316"/>
                  </a:moveTo>
                  <a:lnTo>
                    <a:pt x="4381" y="10071"/>
                  </a:lnTo>
                  <a:lnTo>
                    <a:pt x="2209" y="4965"/>
                  </a:lnTo>
                  <a:lnTo>
                    <a:pt x="0" y="0"/>
                  </a:lnTo>
                </a:path>
              </a:pathLst>
            </a:custGeom>
            <a:ln w="25400">
              <a:solidFill>
                <a:srgbClr val="FBFBBA"/>
              </a:solidFill>
            </a:ln>
          </p:spPr>
          <p:txBody>
            <a:bodyPr wrap="square" lIns="0" tIns="0" rIns="0" bIns="0" rtlCol="0"/>
            <a:lstStyle/>
            <a:p>
              <a:endParaRPr/>
            </a:p>
          </p:txBody>
        </p:sp>
        <p:sp>
          <p:nvSpPr>
            <p:cNvPr id="12162" name="object 12162"/>
            <p:cNvSpPr/>
            <p:nvPr/>
          </p:nvSpPr>
          <p:spPr>
            <a:xfrm>
              <a:off x="6049505" y="8596223"/>
              <a:ext cx="6350" cy="15875"/>
            </a:xfrm>
            <a:custGeom>
              <a:avLst/>
              <a:gdLst/>
              <a:ahLst/>
              <a:cxnLst/>
              <a:rect l="l" t="t" r="r" b="b"/>
              <a:pathLst>
                <a:path w="6350" h="15875">
                  <a:moveTo>
                    <a:pt x="2260" y="0"/>
                  </a:moveTo>
                  <a:lnTo>
                    <a:pt x="0" y="508"/>
                  </a:lnTo>
                </a:path>
                <a:path w="6350" h="15875">
                  <a:moveTo>
                    <a:pt x="0" y="508"/>
                  </a:moveTo>
                  <a:lnTo>
                    <a:pt x="2171" y="5435"/>
                  </a:lnTo>
                  <a:lnTo>
                    <a:pt x="4279" y="10490"/>
                  </a:lnTo>
                  <a:lnTo>
                    <a:pt x="6350" y="15659"/>
                  </a:lnTo>
                </a:path>
              </a:pathLst>
            </a:custGeom>
            <a:ln w="25400">
              <a:solidFill>
                <a:srgbClr val="FCFAB6"/>
              </a:solidFill>
            </a:ln>
          </p:spPr>
          <p:txBody>
            <a:bodyPr wrap="square" lIns="0" tIns="0" rIns="0" bIns="0" rtlCol="0"/>
            <a:lstStyle/>
            <a:p>
              <a:endParaRPr/>
            </a:p>
          </p:txBody>
        </p:sp>
        <p:sp>
          <p:nvSpPr>
            <p:cNvPr id="12163" name="object 12163"/>
            <p:cNvSpPr/>
            <p:nvPr/>
          </p:nvSpPr>
          <p:spPr>
            <a:xfrm>
              <a:off x="6042837" y="8581809"/>
              <a:ext cx="9525" cy="15240"/>
            </a:xfrm>
            <a:custGeom>
              <a:avLst/>
              <a:gdLst/>
              <a:ahLst/>
              <a:cxnLst/>
              <a:rect l="l" t="t" r="r" b="b"/>
              <a:pathLst>
                <a:path w="9525" h="15240">
                  <a:moveTo>
                    <a:pt x="2209" y="0"/>
                  </a:moveTo>
                  <a:lnTo>
                    <a:pt x="1409" y="127"/>
                  </a:lnTo>
                  <a:lnTo>
                    <a:pt x="685" y="355"/>
                  </a:lnTo>
                  <a:lnTo>
                    <a:pt x="0" y="609"/>
                  </a:lnTo>
                  <a:lnTo>
                    <a:pt x="2273" y="5232"/>
                  </a:lnTo>
                  <a:lnTo>
                    <a:pt x="4495" y="10007"/>
                  </a:lnTo>
                  <a:lnTo>
                    <a:pt x="6667" y="14922"/>
                  </a:lnTo>
                  <a:lnTo>
                    <a:pt x="7378" y="14706"/>
                  </a:lnTo>
                  <a:lnTo>
                    <a:pt x="8127" y="14516"/>
                  </a:lnTo>
                  <a:lnTo>
                    <a:pt x="8928" y="14414"/>
                  </a:lnTo>
                  <a:lnTo>
                    <a:pt x="6718" y="9436"/>
                  </a:lnTo>
                  <a:lnTo>
                    <a:pt x="4483" y="4635"/>
                  </a:lnTo>
                  <a:lnTo>
                    <a:pt x="2209" y="0"/>
                  </a:lnTo>
                  <a:close/>
                </a:path>
              </a:pathLst>
            </a:custGeom>
            <a:solidFill>
              <a:srgbClr val="FCF8B1"/>
            </a:solidFill>
          </p:spPr>
          <p:txBody>
            <a:bodyPr wrap="square" lIns="0" tIns="0" rIns="0" bIns="0" rtlCol="0"/>
            <a:lstStyle/>
            <a:p>
              <a:endParaRPr/>
            </a:p>
          </p:txBody>
        </p:sp>
        <p:sp>
          <p:nvSpPr>
            <p:cNvPr id="12164" name="object 12164"/>
            <p:cNvSpPr/>
            <p:nvPr/>
          </p:nvSpPr>
          <p:spPr>
            <a:xfrm>
              <a:off x="6049505" y="8596223"/>
              <a:ext cx="2540" cy="635"/>
            </a:xfrm>
            <a:custGeom>
              <a:avLst/>
              <a:gdLst/>
              <a:ahLst/>
              <a:cxnLst/>
              <a:rect l="l" t="t" r="r" b="b"/>
              <a:pathLst>
                <a:path w="2539" h="634">
                  <a:moveTo>
                    <a:pt x="0" y="508"/>
                  </a:moveTo>
                  <a:lnTo>
                    <a:pt x="2260" y="0"/>
                  </a:lnTo>
                </a:path>
              </a:pathLst>
            </a:custGeom>
            <a:ln w="25400">
              <a:solidFill>
                <a:srgbClr val="FCFAB6"/>
              </a:solidFill>
            </a:ln>
          </p:spPr>
          <p:txBody>
            <a:bodyPr wrap="square" lIns="0" tIns="0" rIns="0" bIns="0" rtlCol="0"/>
            <a:lstStyle/>
            <a:p>
              <a:endParaRPr/>
            </a:p>
          </p:txBody>
        </p:sp>
        <p:sp>
          <p:nvSpPr>
            <p:cNvPr id="12165" name="object 12165"/>
            <p:cNvSpPr/>
            <p:nvPr/>
          </p:nvSpPr>
          <p:spPr>
            <a:xfrm>
              <a:off x="6045047" y="8581809"/>
              <a:ext cx="6985" cy="14604"/>
            </a:xfrm>
            <a:custGeom>
              <a:avLst/>
              <a:gdLst/>
              <a:ahLst/>
              <a:cxnLst/>
              <a:rect l="l" t="t" r="r" b="b"/>
              <a:pathLst>
                <a:path w="6985" h="14604">
                  <a:moveTo>
                    <a:pt x="6718" y="14414"/>
                  </a:moveTo>
                  <a:lnTo>
                    <a:pt x="4508" y="9436"/>
                  </a:lnTo>
                  <a:lnTo>
                    <a:pt x="2273" y="4635"/>
                  </a:lnTo>
                  <a:lnTo>
                    <a:pt x="0" y="0"/>
                  </a:lnTo>
                </a:path>
              </a:pathLst>
            </a:custGeom>
            <a:ln w="25400">
              <a:solidFill>
                <a:srgbClr val="FCF9B3"/>
              </a:solidFill>
            </a:ln>
          </p:spPr>
          <p:txBody>
            <a:bodyPr wrap="square" lIns="0" tIns="0" rIns="0" bIns="0" rtlCol="0"/>
            <a:lstStyle/>
            <a:p>
              <a:endParaRPr/>
            </a:p>
          </p:txBody>
        </p:sp>
        <p:sp>
          <p:nvSpPr>
            <p:cNvPr id="12166" name="object 12166"/>
            <p:cNvSpPr/>
            <p:nvPr/>
          </p:nvSpPr>
          <p:spPr>
            <a:xfrm>
              <a:off x="6042837" y="8581809"/>
              <a:ext cx="2540" cy="635"/>
            </a:xfrm>
            <a:custGeom>
              <a:avLst/>
              <a:gdLst/>
              <a:ahLst/>
              <a:cxnLst/>
              <a:rect l="l" t="t" r="r" b="b"/>
              <a:pathLst>
                <a:path w="2539" h="634">
                  <a:moveTo>
                    <a:pt x="2209" y="0"/>
                  </a:moveTo>
                  <a:lnTo>
                    <a:pt x="0" y="609"/>
                  </a:lnTo>
                </a:path>
              </a:pathLst>
            </a:custGeom>
            <a:ln w="25399">
              <a:solidFill>
                <a:srgbClr val="FDF7AD"/>
              </a:solidFill>
            </a:ln>
          </p:spPr>
          <p:txBody>
            <a:bodyPr wrap="square" lIns="0" tIns="0" rIns="0" bIns="0" rtlCol="0"/>
            <a:lstStyle/>
            <a:p>
              <a:endParaRPr/>
            </a:p>
          </p:txBody>
        </p:sp>
        <p:sp>
          <p:nvSpPr>
            <p:cNvPr id="12167" name="object 12167"/>
            <p:cNvSpPr/>
            <p:nvPr/>
          </p:nvSpPr>
          <p:spPr>
            <a:xfrm>
              <a:off x="6042837" y="8582418"/>
              <a:ext cx="6985" cy="14604"/>
            </a:xfrm>
            <a:custGeom>
              <a:avLst/>
              <a:gdLst/>
              <a:ahLst/>
              <a:cxnLst/>
              <a:rect l="l" t="t" r="r" b="b"/>
              <a:pathLst>
                <a:path w="6985" h="14604">
                  <a:moveTo>
                    <a:pt x="0" y="0"/>
                  </a:moveTo>
                  <a:lnTo>
                    <a:pt x="2273" y="4622"/>
                  </a:lnTo>
                  <a:lnTo>
                    <a:pt x="4495" y="9398"/>
                  </a:lnTo>
                  <a:lnTo>
                    <a:pt x="6667" y="14312"/>
                  </a:lnTo>
                </a:path>
              </a:pathLst>
            </a:custGeom>
            <a:ln w="25400">
              <a:solidFill>
                <a:srgbClr val="FCF7AF"/>
              </a:solidFill>
            </a:ln>
          </p:spPr>
          <p:txBody>
            <a:bodyPr wrap="square" lIns="0" tIns="0" rIns="0" bIns="0" rtlCol="0"/>
            <a:lstStyle/>
            <a:p>
              <a:endParaRPr/>
            </a:p>
          </p:txBody>
        </p:sp>
        <p:sp>
          <p:nvSpPr>
            <p:cNvPr id="12168" name="object 12168"/>
            <p:cNvSpPr/>
            <p:nvPr/>
          </p:nvSpPr>
          <p:spPr>
            <a:xfrm>
              <a:off x="6026010" y="8557031"/>
              <a:ext cx="17145" cy="26670"/>
            </a:xfrm>
            <a:custGeom>
              <a:avLst/>
              <a:gdLst/>
              <a:ahLst/>
              <a:cxnLst/>
              <a:rect l="l" t="t" r="r" b="b"/>
              <a:pathLst>
                <a:path w="17145" h="26670">
                  <a:moveTo>
                    <a:pt x="2527" y="0"/>
                  </a:moveTo>
                  <a:lnTo>
                    <a:pt x="0" y="558"/>
                  </a:lnTo>
                  <a:lnTo>
                    <a:pt x="3934" y="6615"/>
                  </a:lnTo>
                  <a:lnTo>
                    <a:pt x="7716" y="12939"/>
                  </a:lnTo>
                  <a:lnTo>
                    <a:pt x="11349" y="19509"/>
                  </a:lnTo>
                  <a:lnTo>
                    <a:pt x="14833" y="26301"/>
                  </a:lnTo>
                  <a:lnTo>
                    <a:pt x="15481" y="25971"/>
                  </a:lnTo>
                  <a:lnTo>
                    <a:pt x="16827" y="25387"/>
                  </a:lnTo>
                  <a:lnTo>
                    <a:pt x="13375" y="18607"/>
                  </a:lnTo>
                  <a:lnTo>
                    <a:pt x="9839" y="12098"/>
                  </a:lnTo>
                  <a:lnTo>
                    <a:pt x="6222" y="5886"/>
                  </a:lnTo>
                  <a:lnTo>
                    <a:pt x="2527" y="0"/>
                  </a:lnTo>
                  <a:close/>
                </a:path>
              </a:pathLst>
            </a:custGeom>
            <a:solidFill>
              <a:srgbClr val="FEF098"/>
            </a:solidFill>
          </p:spPr>
          <p:txBody>
            <a:bodyPr wrap="square" lIns="0" tIns="0" rIns="0" bIns="0" rtlCol="0"/>
            <a:lstStyle/>
            <a:p>
              <a:endParaRPr/>
            </a:p>
          </p:txBody>
        </p:sp>
        <p:sp>
          <p:nvSpPr>
            <p:cNvPr id="12169" name="object 12169"/>
            <p:cNvSpPr/>
            <p:nvPr/>
          </p:nvSpPr>
          <p:spPr>
            <a:xfrm>
              <a:off x="6026010" y="8557590"/>
              <a:ext cx="15240" cy="26034"/>
            </a:xfrm>
            <a:custGeom>
              <a:avLst/>
              <a:gdLst/>
              <a:ahLst/>
              <a:cxnLst/>
              <a:rect l="l" t="t" r="r" b="b"/>
              <a:pathLst>
                <a:path w="15239" h="26034">
                  <a:moveTo>
                    <a:pt x="14833" y="25742"/>
                  </a:moveTo>
                  <a:lnTo>
                    <a:pt x="11349" y="18950"/>
                  </a:lnTo>
                  <a:lnTo>
                    <a:pt x="7716" y="12380"/>
                  </a:lnTo>
                  <a:lnTo>
                    <a:pt x="3934" y="6056"/>
                  </a:lnTo>
                  <a:lnTo>
                    <a:pt x="0" y="0"/>
                  </a:lnTo>
                </a:path>
              </a:pathLst>
            </a:custGeom>
            <a:ln w="25400">
              <a:solidFill>
                <a:srgbClr val="FEF093"/>
              </a:solidFill>
            </a:ln>
          </p:spPr>
          <p:txBody>
            <a:bodyPr wrap="square" lIns="0" tIns="0" rIns="0" bIns="0" rtlCol="0"/>
            <a:lstStyle/>
            <a:p>
              <a:endParaRPr/>
            </a:p>
          </p:txBody>
        </p:sp>
        <p:sp>
          <p:nvSpPr>
            <p:cNvPr id="12170" name="object 12170"/>
            <p:cNvSpPr/>
            <p:nvPr/>
          </p:nvSpPr>
          <p:spPr>
            <a:xfrm>
              <a:off x="6026010" y="8557031"/>
              <a:ext cx="2540" cy="635"/>
            </a:xfrm>
            <a:custGeom>
              <a:avLst/>
              <a:gdLst/>
              <a:ahLst/>
              <a:cxnLst/>
              <a:rect l="l" t="t" r="r" b="b"/>
              <a:pathLst>
                <a:path w="2539" h="634">
                  <a:moveTo>
                    <a:pt x="0" y="558"/>
                  </a:moveTo>
                  <a:lnTo>
                    <a:pt x="2527" y="0"/>
                  </a:lnTo>
                </a:path>
              </a:pathLst>
            </a:custGeom>
            <a:ln w="25400">
              <a:solidFill>
                <a:srgbClr val="FFEC8B"/>
              </a:solidFill>
            </a:ln>
          </p:spPr>
          <p:txBody>
            <a:bodyPr wrap="square" lIns="0" tIns="0" rIns="0" bIns="0" rtlCol="0"/>
            <a:lstStyle/>
            <a:p>
              <a:endParaRPr/>
            </a:p>
          </p:txBody>
        </p:sp>
        <p:sp>
          <p:nvSpPr>
            <p:cNvPr id="12171" name="object 12171"/>
            <p:cNvSpPr/>
            <p:nvPr/>
          </p:nvSpPr>
          <p:spPr>
            <a:xfrm>
              <a:off x="6028537" y="8557031"/>
              <a:ext cx="14604" cy="25400"/>
            </a:xfrm>
            <a:custGeom>
              <a:avLst/>
              <a:gdLst/>
              <a:ahLst/>
              <a:cxnLst/>
              <a:rect l="l" t="t" r="r" b="b"/>
              <a:pathLst>
                <a:path w="14604" h="25400">
                  <a:moveTo>
                    <a:pt x="0" y="0"/>
                  </a:moveTo>
                  <a:lnTo>
                    <a:pt x="3695" y="5886"/>
                  </a:lnTo>
                  <a:lnTo>
                    <a:pt x="7312" y="12098"/>
                  </a:lnTo>
                  <a:lnTo>
                    <a:pt x="10847" y="18607"/>
                  </a:lnTo>
                  <a:lnTo>
                    <a:pt x="14300" y="25387"/>
                  </a:lnTo>
                </a:path>
              </a:pathLst>
            </a:custGeom>
            <a:ln w="25400">
              <a:solidFill>
                <a:srgbClr val="FEF19D"/>
              </a:solidFill>
            </a:ln>
          </p:spPr>
          <p:txBody>
            <a:bodyPr wrap="square" lIns="0" tIns="0" rIns="0" bIns="0" rtlCol="0"/>
            <a:lstStyle/>
            <a:p>
              <a:endParaRPr/>
            </a:p>
          </p:txBody>
        </p:sp>
        <p:sp>
          <p:nvSpPr>
            <p:cNvPr id="12172" name="object 12172"/>
            <p:cNvSpPr/>
            <p:nvPr/>
          </p:nvSpPr>
          <p:spPr>
            <a:xfrm>
              <a:off x="6040843" y="8582418"/>
              <a:ext cx="2540" cy="1270"/>
            </a:xfrm>
            <a:custGeom>
              <a:avLst/>
              <a:gdLst/>
              <a:ahLst/>
              <a:cxnLst/>
              <a:rect l="l" t="t" r="r" b="b"/>
              <a:pathLst>
                <a:path w="2539" h="1270">
                  <a:moveTo>
                    <a:pt x="1993" y="0"/>
                  </a:moveTo>
                  <a:lnTo>
                    <a:pt x="0" y="914"/>
                  </a:lnTo>
                </a:path>
              </a:pathLst>
            </a:custGeom>
            <a:ln w="25400">
              <a:solidFill>
                <a:srgbClr val="FEF5A4"/>
              </a:solidFill>
            </a:ln>
          </p:spPr>
          <p:txBody>
            <a:bodyPr wrap="square" lIns="0" tIns="0" rIns="0" bIns="0" rtlCol="0"/>
            <a:lstStyle/>
            <a:p>
              <a:endParaRPr/>
            </a:p>
          </p:txBody>
        </p:sp>
        <p:sp>
          <p:nvSpPr>
            <p:cNvPr id="12173" name="object 12173"/>
            <p:cNvSpPr/>
            <p:nvPr/>
          </p:nvSpPr>
          <p:spPr>
            <a:xfrm>
              <a:off x="6028537" y="8556536"/>
              <a:ext cx="16510" cy="26034"/>
            </a:xfrm>
            <a:custGeom>
              <a:avLst/>
              <a:gdLst/>
              <a:ahLst/>
              <a:cxnLst/>
              <a:rect l="l" t="t" r="r" b="b"/>
              <a:pathLst>
                <a:path w="16510" h="26034">
                  <a:moveTo>
                    <a:pt x="2463" y="0"/>
                  </a:moveTo>
                  <a:lnTo>
                    <a:pt x="0" y="495"/>
                  </a:lnTo>
                  <a:lnTo>
                    <a:pt x="3695" y="6381"/>
                  </a:lnTo>
                  <a:lnTo>
                    <a:pt x="7312" y="12593"/>
                  </a:lnTo>
                  <a:lnTo>
                    <a:pt x="10847" y="19102"/>
                  </a:lnTo>
                  <a:lnTo>
                    <a:pt x="14300" y="25882"/>
                  </a:lnTo>
                  <a:lnTo>
                    <a:pt x="15709" y="25400"/>
                  </a:lnTo>
                  <a:lnTo>
                    <a:pt x="16510" y="25273"/>
                  </a:lnTo>
                  <a:lnTo>
                    <a:pt x="13074" y="18471"/>
                  </a:lnTo>
                  <a:lnTo>
                    <a:pt x="9586" y="11974"/>
                  </a:lnTo>
                  <a:lnTo>
                    <a:pt x="6049" y="5808"/>
                  </a:lnTo>
                  <a:lnTo>
                    <a:pt x="2463" y="0"/>
                  </a:lnTo>
                  <a:close/>
                </a:path>
              </a:pathLst>
            </a:custGeom>
            <a:solidFill>
              <a:srgbClr val="FEF29F"/>
            </a:solidFill>
          </p:spPr>
          <p:txBody>
            <a:bodyPr wrap="square" lIns="0" tIns="0" rIns="0" bIns="0" rtlCol="0"/>
            <a:lstStyle/>
            <a:p>
              <a:endParaRPr/>
            </a:p>
          </p:txBody>
        </p:sp>
        <p:sp>
          <p:nvSpPr>
            <p:cNvPr id="12174" name="object 12174"/>
            <p:cNvSpPr/>
            <p:nvPr/>
          </p:nvSpPr>
          <p:spPr>
            <a:xfrm>
              <a:off x="6028537" y="8557031"/>
              <a:ext cx="14604" cy="25400"/>
            </a:xfrm>
            <a:custGeom>
              <a:avLst/>
              <a:gdLst/>
              <a:ahLst/>
              <a:cxnLst/>
              <a:rect l="l" t="t" r="r" b="b"/>
              <a:pathLst>
                <a:path w="14604" h="25400">
                  <a:moveTo>
                    <a:pt x="14300" y="25387"/>
                  </a:moveTo>
                  <a:lnTo>
                    <a:pt x="10847" y="18607"/>
                  </a:lnTo>
                  <a:lnTo>
                    <a:pt x="7312" y="12098"/>
                  </a:lnTo>
                  <a:lnTo>
                    <a:pt x="3695" y="5886"/>
                  </a:lnTo>
                  <a:lnTo>
                    <a:pt x="0" y="0"/>
                  </a:lnTo>
                </a:path>
              </a:pathLst>
            </a:custGeom>
            <a:ln w="25400">
              <a:solidFill>
                <a:srgbClr val="FEF19D"/>
              </a:solidFill>
            </a:ln>
          </p:spPr>
          <p:txBody>
            <a:bodyPr wrap="square" lIns="0" tIns="0" rIns="0" bIns="0" rtlCol="0"/>
            <a:lstStyle/>
            <a:p>
              <a:endParaRPr/>
            </a:p>
          </p:txBody>
        </p:sp>
        <p:sp>
          <p:nvSpPr>
            <p:cNvPr id="12175" name="object 12175"/>
            <p:cNvSpPr/>
            <p:nvPr/>
          </p:nvSpPr>
          <p:spPr>
            <a:xfrm>
              <a:off x="6028537" y="8556536"/>
              <a:ext cx="2540" cy="635"/>
            </a:xfrm>
            <a:custGeom>
              <a:avLst/>
              <a:gdLst/>
              <a:ahLst/>
              <a:cxnLst/>
              <a:rect l="l" t="t" r="r" b="b"/>
              <a:pathLst>
                <a:path w="2539" h="634">
                  <a:moveTo>
                    <a:pt x="0" y="495"/>
                  </a:moveTo>
                  <a:lnTo>
                    <a:pt x="2463" y="0"/>
                  </a:lnTo>
                </a:path>
              </a:pathLst>
            </a:custGeom>
            <a:ln w="25400">
              <a:solidFill>
                <a:srgbClr val="FFED91"/>
              </a:solidFill>
            </a:ln>
          </p:spPr>
          <p:txBody>
            <a:bodyPr wrap="square" lIns="0" tIns="0" rIns="0" bIns="0" rtlCol="0"/>
            <a:lstStyle/>
            <a:p>
              <a:endParaRPr/>
            </a:p>
          </p:txBody>
        </p:sp>
        <p:sp>
          <p:nvSpPr>
            <p:cNvPr id="12176" name="object 12176"/>
            <p:cNvSpPr/>
            <p:nvPr/>
          </p:nvSpPr>
          <p:spPr>
            <a:xfrm>
              <a:off x="6031001" y="8556536"/>
              <a:ext cx="14604" cy="25400"/>
            </a:xfrm>
            <a:custGeom>
              <a:avLst/>
              <a:gdLst/>
              <a:ahLst/>
              <a:cxnLst/>
              <a:rect l="l" t="t" r="r" b="b"/>
              <a:pathLst>
                <a:path w="14604" h="25400">
                  <a:moveTo>
                    <a:pt x="0" y="0"/>
                  </a:moveTo>
                  <a:lnTo>
                    <a:pt x="3585" y="5808"/>
                  </a:lnTo>
                  <a:lnTo>
                    <a:pt x="7123" y="11974"/>
                  </a:lnTo>
                  <a:lnTo>
                    <a:pt x="10610" y="18471"/>
                  </a:lnTo>
                  <a:lnTo>
                    <a:pt x="14046" y="25273"/>
                  </a:lnTo>
                </a:path>
              </a:pathLst>
            </a:custGeom>
            <a:ln w="25400">
              <a:solidFill>
                <a:srgbClr val="FEF2A1"/>
              </a:solidFill>
            </a:ln>
          </p:spPr>
          <p:txBody>
            <a:bodyPr wrap="square" lIns="0" tIns="0" rIns="0" bIns="0" rtlCol="0"/>
            <a:lstStyle/>
            <a:p>
              <a:endParaRPr/>
            </a:p>
          </p:txBody>
        </p:sp>
        <p:sp>
          <p:nvSpPr>
            <p:cNvPr id="12177" name="object 12177"/>
            <p:cNvSpPr/>
            <p:nvPr/>
          </p:nvSpPr>
          <p:spPr>
            <a:xfrm>
              <a:off x="6042837" y="8581809"/>
              <a:ext cx="2540" cy="635"/>
            </a:xfrm>
            <a:custGeom>
              <a:avLst/>
              <a:gdLst/>
              <a:ahLst/>
              <a:cxnLst/>
              <a:rect l="l" t="t" r="r" b="b"/>
              <a:pathLst>
                <a:path w="2539" h="634">
                  <a:moveTo>
                    <a:pt x="2209" y="0"/>
                  </a:moveTo>
                  <a:lnTo>
                    <a:pt x="0" y="609"/>
                  </a:lnTo>
                </a:path>
              </a:pathLst>
            </a:custGeom>
            <a:ln w="25399">
              <a:solidFill>
                <a:srgbClr val="FDF7AD"/>
              </a:solidFill>
            </a:ln>
          </p:spPr>
          <p:txBody>
            <a:bodyPr wrap="square" lIns="0" tIns="0" rIns="0" bIns="0" rtlCol="0"/>
            <a:lstStyle/>
            <a:p>
              <a:endParaRPr/>
            </a:p>
          </p:txBody>
        </p:sp>
        <p:sp>
          <p:nvSpPr>
            <p:cNvPr id="12178" name="object 12178"/>
            <p:cNvSpPr/>
            <p:nvPr/>
          </p:nvSpPr>
          <p:spPr>
            <a:xfrm>
              <a:off x="6014580" y="8549170"/>
              <a:ext cx="11430" cy="10160"/>
            </a:xfrm>
            <a:custGeom>
              <a:avLst/>
              <a:gdLst/>
              <a:ahLst/>
              <a:cxnLst/>
              <a:rect l="l" t="t" r="r" b="b"/>
              <a:pathLst>
                <a:path w="11429" h="10159">
                  <a:moveTo>
                    <a:pt x="5346" y="0"/>
                  </a:moveTo>
                  <a:lnTo>
                    <a:pt x="3581" y="444"/>
                  </a:lnTo>
                  <a:lnTo>
                    <a:pt x="1790" y="927"/>
                  </a:lnTo>
                  <a:lnTo>
                    <a:pt x="0" y="1447"/>
                  </a:lnTo>
                  <a:lnTo>
                    <a:pt x="2159" y="4127"/>
                  </a:lnTo>
                  <a:lnTo>
                    <a:pt x="4241" y="6870"/>
                  </a:lnTo>
                  <a:lnTo>
                    <a:pt x="6235" y="9677"/>
                  </a:lnTo>
                  <a:lnTo>
                    <a:pt x="9715" y="8801"/>
                  </a:lnTo>
                  <a:lnTo>
                    <a:pt x="11429" y="8420"/>
                  </a:lnTo>
                  <a:lnTo>
                    <a:pt x="9486" y="5549"/>
                  </a:lnTo>
                  <a:lnTo>
                    <a:pt x="7467" y="2743"/>
                  </a:lnTo>
                  <a:lnTo>
                    <a:pt x="5346" y="0"/>
                  </a:lnTo>
                  <a:close/>
                </a:path>
              </a:pathLst>
            </a:custGeom>
            <a:solidFill>
              <a:srgbClr val="FFE77B"/>
            </a:solidFill>
          </p:spPr>
          <p:txBody>
            <a:bodyPr wrap="square" lIns="0" tIns="0" rIns="0" bIns="0" rtlCol="0"/>
            <a:lstStyle/>
            <a:p>
              <a:endParaRPr/>
            </a:p>
          </p:txBody>
        </p:sp>
        <p:sp>
          <p:nvSpPr>
            <p:cNvPr id="12179" name="object 12179"/>
            <p:cNvSpPr/>
            <p:nvPr/>
          </p:nvSpPr>
          <p:spPr>
            <a:xfrm>
              <a:off x="6014580" y="8550618"/>
              <a:ext cx="6350" cy="8255"/>
            </a:xfrm>
            <a:custGeom>
              <a:avLst/>
              <a:gdLst/>
              <a:ahLst/>
              <a:cxnLst/>
              <a:rect l="l" t="t" r="r" b="b"/>
              <a:pathLst>
                <a:path w="6350" h="8254">
                  <a:moveTo>
                    <a:pt x="6235" y="8229"/>
                  </a:moveTo>
                  <a:lnTo>
                    <a:pt x="0" y="0"/>
                  </a:lnTo>
                </a:path>
              </a:pathLst>
            </a:custGeom>
            <a:ln w="25400">
              <a:solidFill>
                <a:srgbClr val="FFE572"/>
              </a:solidFill>
            </a:ln>
          </p:spPr>
          <p:txBody>
            <a:bodyPr wrap="square" lIns="0" tIns="0" rIns="0" bIns="0" rtlCol="0"/>
            <a:lstStyle/>
            <a:p>
              <a:endParaRPr/>
            </a:p>
          </p:txBody>
        </p:sp>
        <p:sp>
          <p:nvSpPr>
            <p:cNvPr id="12180" name="object 12180"/>
            <p:cNvSpPr/>
            <p:nvPr/>
          </p:nvSpPr>
          <p:spPr>
            <a:xfrm>
              <a:off x="6014580" y="8549170"/>
              <a:ext cx="5715" cy="1905"/>
            </a:xfrm>
            <a:custGeom>
              <a:avLst/>
              <a:gdLst/>
              <a:ahLst/>
              <a:cxnLst/>
              <a:rect l="l" t="t" r="r" b="b"/>
              <a:pathLst>
                <a:path w="5714" h="1904">
                  <a:moveTo>
                    <a:pt x="0" y="1447"/>
                  </a:moveTo>
                  <a:lnTo>
                    <a:pt x="5346" y="0"/>
                  </a:lnTo>
                </a:path>
              </a:pathLst>
            </a:custGeom>
            <a:ln w="25399">
              <a:solidFill>
                <a:srgbClr val="FFE677"/>
              </a:solidFill>
            </a:ln>
          </p:spPr>
          <p:txBody>
            <a:bodyPr wrap="square" lIns="0" tIns="0" rIns="0" bIns="0" rtlCol="0"/>
            <a:lstStyle/>
            <a:p>
              <a:endParaRPr/>
            </a:p>
          </p:txBody>
        </p:sp>
        <p:sp>
          <p:nvSpPr>
            <p:cNvPr id="12181" name="object 12181"/>
            <p:cNvSpPr/>
            <p:nvPr/>
          </p:nvSpPr>
          <p:spPr>
            <a:xfrm>
              <a:off x="6019926" y="8549170"/>
              <a:ext cx="6350" cy="8890"/>
            </a:xfrm>
            <a:custGeom>
              <a:avLst/>
              <a:gdLst/>
              <a:ahLst/>
              <a:cxnLst/>
              <a:rect l="l" t="t" r="r" b="b"/>
              <a:pathLst>
                <a:path w="6350" h="8890">
                  <a:moveTo>
                    <a:pt x="0" y="0"/>
                  </a:moveTo>
                  <a:lnTo>
                    <a:pt x="6083" y="8420"/>
                  </a:lnTo>
                </a:path>
              </a:pathLst>
            </a:custGeom>
            <a:ln w="25400">
              <a:solidFill>
                <a:srgbClr val="FFE983"/>
              </a:solidFill>
            </a:ln>
          </p:spPr>
          <p:txBody>
            <a:bodyPr wrap="square" lIns="0" tIns="0" rIns="0" bIns="0" rtlCol="0"/>
            <a:lstStyle/>
            <a:p>
              <a:endParaRPr/>
            </a:p>
          </p:txBody>
        </p:sp>
        <p:sp>
          <p:nvSpPr>
            <p:cNvPr id="12182" name="object 12182"/>
            <p:cNvSpPr/>
            <p:nvPr/>
          </p:nvSpPr>
          <p:spPr>
            <a:xfrm>
              <a:off x="6020816" y="8557590"/>
              <a:ext cx="5715" cy="1270"/>
            </a:xfrm>
            <a:custGeom>
              <a:avLst/>
              <a:gdLst/>
              <a:ahLst/>
              <a:cxnLst/>
              <a:rect l="l" t="t" r="r" b="b"/>
              <a:pathLst>
                <a:path w="5714" h="1270">
                  <a:moveTo>
                    <a:pt x="5194" y="0"/>
                  </a:moveTo>
                  <a:lnTo>
                    <a:pt x="0" y="1257"/>
                  </a:lnTo>
                </a:path>
              </a:pathLst>
            </a:custGeom>
            <a:ln w="25400">
              <a:solidFill>
                <a:srgbClr val="FFE97E"/>
              </a:solidFill>
            </a:ln>
          </p:spPr>
          <p:txBody>
            <a:bodyPr wrap="square" lIns="0" tIns="0" rIns="0" bIns="0" rtlCol="0"/>
            <a:lstStyle/>
            <a:p>
              <a:endParaRPr/>
            </a:p>
          </p:txBody>
        </p:sp>
        <p:sp>
          <p:nvSpPr>
            <p:cNvPr id="12183" name="object 12183"/>
            <p:cNvSpPr/>
            <p:nvPr/>
          </p:nvSpPr>
          <p:spPr>
            <a:xfrm>
              <a:off x="6019926" y="8548535"/>
              <a:ext cx="8890" cy="9525"/>
            </a:xfrm>
            <a:custGeom>
              <a:avLst/>
              <a:gdLst/>
              <a:ahLst/>
              <a:cxnLst/>
              <a:rect l="l" t="t" r="r" b="b"/>
              <a:pathLst>
                <a:path w="8889" h="9525">
                  <a:moveTo>
                    <a:pt x="2616" y="0"/>
                  </a:moveTo>
                  <a:lnTo>
                    <a:pt x="1752" y="190"/>
                  </a:lnTo>
                  <a:lnTo>
                    <a:pt x="0" y="634"/>
                  </a:lnTo>
                  <a:lnTo>
                    <a:pt x="2120" y="3378"/>
                  </a:lnTo>
                  <a:lnTo>
                    <a:pt x="4140" y="6184"/>
                  </a:lnTo>
                  <a:lnTo>
                    <a:pt x="6083" y="9055"/>
                  </a:lnTo>
                  <a:lnTo>
                    <a:pt x="7772" y="8661"/>
                  </a:lnTo>
                  <a:lnTo>
                    <a:pt x="8610" y="8496"/>
                  </a:lnTo>
                  <a:lnTo>
                    <a:pt x="6718" y="5600"/>
                  </a:lnTo>
                  <a:lnTo>
                    <a:pt x="4699" y="2781"/>
                  </a:lnTo>
                  <a:lnTo>
                    <a:pt x="2616" y="0"/>
                  </a:lnTo>
                  <a:close/>
                </a:path>
              </a:pathLst>
            </a:custGeom>
            <a:solidFill>
              <a:srgbClr val="FFEA87"/>
            </a:solidFill>
          </p:spPr>
          <p:txBody>
            <a:bodyPr wrap="square" lIns="0" tIns="0" rIns="0" bIns="0" rtlCol="0"/>
            <a:lstStyle/>
            <a:p>
              <a:endParaRPr/>
            </a:p>
          </p:txBody>
        </p:sp>
        <p:sp>
          <p:nvSpPr>
            <p:cNvPr id="12184" name="object 12184"/>
            <p:cNvSpPr/>
            <p:nvPr/>
          </p:nvSpPr>
          <p:spPr>
            <a:xfrm>
              <a:off x="6019926" y="8549170"/>
              <a:ext cx="6350" cy="8890"/>
            </a:xfrm>
            <a:custGeom>
              <a:avLst/>
              <a:gdLst/>
              <a:ahLst/>
              <a:cxnLst/>
              <a:rect l="l" t="t" r="r" b="b"/>
              <a:pathLst>
                <a:path w="6350" h="8890">
                  <a:moveTo>
                    <a:pt x="6083" y="8420"/>
                  </a:moveTo>
                  <a:lnTo>
                    <a:pt x="0" y="0"/>
                  </a:lnTo>
                </a:path>
              </a:pathLst>
            </a:custGeom>
            <a:ln w="25400">
              <a:solidFill>
                <a:srgbClr val="FFE983"/>
              </a:solidFill>
            </a:ln>
          </p:spPr>
          <p:txBody>
            <a:bodyPr wrap="square" lIns="0" tIns="0" rIns="0" bIns="0" rtlCol="0"/>
            <a:lstStyle/>
            <a:p>
              <a:endParaRPr/>
            </a:p>
          </p:txBody>
        </p:sp>
        <p:sp>
          <p:nvSpPr>
            <p:cNvPr id="12185" name="object 12185"/>
            <p:cNvSpPr/>
            <p:nvPr/>
          </p:nvSpPr>
          <p:spPr>
            <a:xfrm>
              <a:off x="6019926" y="8548535"/>
              <a:ext cx="3175" cy="635"/>
            </a:xfrm>
            <a:custGeom>
              <a:avLst/>
              <a:gdLst/>
              <a:ahLst/>
              <a:cxnLst/>
              <a:rect l="l" t="t" r="r" b="b"/>
              <a:pathLst>
                <a:path w="3175" h="634">
                  <a:moveTo>
                    <a:pt x="0" y="634"/>
                  </a:moveTo>
                  <a:lnTo>
                    <a:pt x="2616" y="0"/>
                  </a:lnTo>
                </a:path>
              </a:pathLst>
            </a:custGeom>
            <a:ln w="25399">
              <a:solidFill>
                <a:srgbClr val="FFE882"/>
              </a:solidFill>
            </a:ln>
          </p:spPr>
          <p:txBody>
            <a:bodyPr wrap="square" lIns="0" tIns="0" rIns="0" bIns="0" rtlCol="0"/>
            <a:lstStyle/>
            <a:p>
              <a:endParaRPr/>
            </a:p>
          </p:txBody>
        </p:sp>
        <p:sp>
          <p:nvSpPr>
            <p:cNvPr id="12186" name="object 12186"/>
            <p:cNvSpPr/>
            <p:nvPr/>
          </p:nvSpPr>
          <p:spPr>
            <a:xfrm>
              <a:off x="6022543" y="8548535"/>
              <a:ext cx="6350" cy="8890"/>
            </a:xfrm>
            <a:custGeom>
              <a:avLst/>
              <a:gdLst/>
              <a:ahLst/>
              <a:cxnLst/>
              <a:rect l="l" t="t" r="r" b="b"/>
              <a:pathLst>
                <a:path w="6350" h="8890">
                  <a:moveTo>
                    <a:pt x="0" y="0"/>
                  </a:moveTo>
                  <a:lnTo>
                    <a:pt x="5994" y="8496"/>
                  </a:lnTo>
                </a:path>
              </a:pathLst>
            </a:custGeom>
            <a:ln w="25400">
              <a:solidFill>
                <a:srgbClr val="FFEB8B"/>
              </a:solidFill>
            </a:ln>
          </p:spPr>
          <p:txBody>
            <a:bodyPr wrap="square" lIns="0" tIns="0" rIns="0" bIns="0" rtlCol="0"/>
            <a:lstStyle/>
            <a:p>
              <a:endParaRPr/>
            </a:p>
          </p:txBody>
        </p:sp>
        <p:sp>
          <p:nvSpPr>
            <p:cNvPr id="12187" name="object 12187"/>
            <p:cNvSpPr/>
            <p:nvPr/>
          </p:nvSpPr>
          <p:spPr>
            <a:xfrm>
              <a:off x="6026010" y="8557031"/>
              <a:ext cx="2540" cy="635"/>
            </a:xfrm>
            <a:custGeom>
              <a:avLst/>
              <a:gdLst/>
              <a:ahLst/>
              <a:cxnLst/>
              <a:rect l="l" t="t" r="r" b="b"/>
              <a:pathLst>
                <a:path w="2539" h="634">
                  <a:moveTo>
                    <a:pt x="2527" y="0"/>
                  </a:moveTo>
                  <a:lnTo>
                    <a:pt x="0" y="558"/>
                  </a:lnTo>
                </a:path>
              </a:pathLst>
            </a:custGeom>
            <a:ln w="25400">
              <a:solidFill>
                <a:srgbClr val="FFEC8B"/>
              </a:solidFill>
            </a:ln>
          </p:spPr>
          <p:txBody>
            <a:bodyPr wrap="square" lIns="0" tIns="0" rIns="0" bIns="0" rtlCol="0"/>
            <a:lstStyle/>
            <a:p>
              <a:endParaRPr/>
            </a:p>
          </p:txBody>
        </p:sp>
        <p:sp>
          <p:nvSpPr>
            <p:cNvPr id="12188" name="object 12188"/>
            <p:cNvSpPr/>
            <p:nvPr/>
          </p:nvSpPr>
          <p:spPr>
            <a:xfrm>
              <a:off x="6022543" y="8547951"/>
              <a:ext cx="8890" cy="9525"/>
            </a:xfrm>
            <a:custGeom>
              <a:avLst/>
              <a:gdLst/>
              <a:ahLst/>
              <a:cxnLst/>
              <a:rect l="l" t="t" r="r" b="b"/>
              <a:pathLst>
                <a:path w="8889" h="9525">
                  <a:moveTo>
                    <a:pt x="2539" y="0"/>
                  </a:moveTo>
                  <a:lnTo>
                    <a:pt x="863" y="368"/>
                  </a:lnTo>
                  <a:lnTo>
                    <a:pt x="0" y="584"/>
                  </a:lnTo>
                  <a:lnTo>
                    <a:pt x="2082" y="3365"/>
                  </a:lnTo>
                  <a:lnTo>
                    <a:pt x="4102" y="6184"/>
                  </a:lnTo>
                  <a:lnTo>
                    <a:pt x="5994" y="9080"/>
                  </a:lnTo>
                  <a:lnTo>
                    <a:pt x="6832" y="8902"/>
                  </a:lnTo>
                  <a:lnTo>
                    <a:pt x="8458" y="8585"/>
                  </a:lnTo>
                  <a:lnTo>
                    <a:pt x="6591" y="5664"/>
                  </a:lnTo>
                  <a:lnTo>
                    <a:pt x="4610" y="2806"/>
                  </a:lnTo>
                  <a:lnTo>
                    <a:pt x="2539" y="0"/>
                  </a:lnTo>
                  <a:close/>
                </a:path>
              </a:pathLst>
            </a:custGeom>
            <a:solidFill>
              <a:srgbClr val="FFEB8C"/>
            </a:solidFill>
          </p:spPr>
          <p:txBody>
            <a:bodyPr wrap="square" lIns="0" tIns="0" rIns="0" bIns="0" rtlCol="0"/>
            <a:lstStyle/>
            <a:p>
              <a:endParaRPr/>
            </a:p>
          </p:txBody>
        </p:sp>
        <p:sp>
          <p:nvSpPr>
            <p:cNvPr id="12189" name="object 12189"/>
            <p:cNvSpPr/>
            <p:nvPr/>
          </p:nvSpPr>
          <p:spPr>
            <a:xfrm>
              <a:off x="6022543" y="8548535"/>
              <a:ext cx="6350" cy="8890"/>
            </a:xfrm>
            <a:custGeom>
              <a:avLst/>
              <a:gdLst/>
              <a:ahLst/>
              <a:cxnLst/>
              <a:rect l="l" t="t" r="r" b="b"/>
              <a:pathLst>
                <a:path w="6350" h="8890">
                  <a:moveTo>
                    <a:pt x="5994" y="8496"/>
                  </a:moveTo>
                  <a:lnTo>
                    <a:pt x="0" y="0"/>
                  </a:lnTo>
                </a:path>
              </a:pathLst>
            </a:custGeom>
            <a:ln w="25400">
              <a:solidFill>
                <a:srgbClr val="FFEB8B"/>
              </a:solidFill>
            </a:ln>
          </p:spPr>
          <p:txBody>
            <a:bodyPr wrap="square" lIns="0" tIns="0" rIns="0" bIns="0" rtlCol="0"/>
            <a:lstStyle/>
            <a:p>
              <a:endParaRPr/>
            </a:p>
          </p:txBody>
        </p:sp>
        <p:sp>
          <p:nvSpPr>
            <p:cNvPr id="12190" name="object 12190"/>
            <p:cNvSpPr/>
            <p:nvPr/>
          </p:nvSpPr>
          <p:spPr>
            <a:xfrm>
              <a:off x="6022543" y="8547951"/>
              <a:ext cx="2540" cy="635"/>
            </a:xfrm>
            <a:custGeom>
              <a:avLst/>
              <a:gdLst/>
              <a:ahLst/>
              <a:cxnLst/>
              <a:rect l="l" t="t" r="r" b="b"/>
              <a:pathLst>
                <a:path w="2539" h="634">
                  <a:moveTo>
                    <a:pt x="0" y="584"/>
                  </a:moveTo>
                  <a:lnTo>
                    <a:pt x="2539" y="0"/>
                  </a:lnTo>
                </a:path>
              </a:pathLst>
            </a:custGeom>
            <a:ln w="25400">
              <a:solidFill>
                <a:srgbClr val="FFE987"/>
              </a:solidFill>
            </a:ln>
          </p:spPr>
          <p:txBody>
            <a:bodyPr wrap="square" lIns="0" tIns="0" rIns="0" bIns="0" rtlCol="0"/>
            <a:lstStyle/>
            <a:p>
              <a:endParaRPr/>
            </a:p>
          </p:txBody>
        </p:sp>
        <p:sp>
          <p:nvSpPr>
            <p:cNvPr id="12191" name="object 12191"/>
            <p:cNvSpPr/>
            <p:nvPr/>
          </p:nvSpPr>
          <p:spPr>
            <a:xfrm>
              <a:off x="6025083" y="8547951"/>
              <a:ext cx="6350" cy="8890"/>
            </a:xfrm>
            <a:custGeom>
              <a:avLst/>
              <a:gdLst/>
              <a:ahLst/>
              <a:cxnLst/>
              <a:rect l="l" t="t" r="r" b="b"/>
              <a:pathLst>
                <a:path w="6350" h="8890">
                  <a:moveTo>
                    <a:pt x="0" y="0"/>
                  </a:moveTo>
                  <a:lnTo>
                    <a:pt x="5918" y="8585"/>
                  </a:lnTo>
                </a:path>
              </a:pathLst>
            </a:custGeom>
            <a:ln w="25400">
              <a:solidFill>
                <a:srgbClr val="FFEC8E"/>
              </a:solidFill>
            </a:ln>
          </p:spPr>
          <p:txBody>
            <a:bodyPr wrap="square" lIns="0" tIns="0" rIns="0" bIns="0" rtlCol="0"/>
            <a:lstStyle/>
            <a:p>
              <a:endParaRPr/>
            </a:p>
          </p:txBody>
        </p:sp>
        <p:sp>
          <p:nvSpPr>
            <p:cNvPr id="12192" name="object 12192"/>
            <p:cNvSpPr/>
            <p:nvPr/>
          </p:nvSpPr>
          <p:spPr>
            <a:xfrm>
              <a:off x="6028537" y="8556536"/>
              <a:ext cx="2540" cy="635"/>
            </a:xfrm>
            <a:custGeom>
              <a:avLst/>
              <a:gdLst/>
              <a:ahLst/>
              <a:cxnLst/>
              <a:rect l="l" t="t" r="r" b="b"/>
              <a:pathLst>
                <a:path w="2539" h="634">
                  <a:moveTo>
                    <a:pt x="2463" y="0"/>
                  </a:moveTo>
                  <a:lnTo>
                    <a:pt x="0" y="495"/>
                  </a:lnTo>
                </a:path>
              </a:pathLst>
            </a:custGeom>
            <a:ln w="25400">
              <a:solidFill>
                <a:srgbClr val="FFED91"/>
              </a:solidFill>
            </a:ln>
          </p:spPr>
          <p:txBody>
            <a:bodyPr wrap="square" lIns="0" tIns="0" rIns="0" bIns="0" rtlCol="0"/>
            <a:lstStyle/>
            <a:p>
              <a:endParaRPr/>
            </a:p>
          </p:txBody>
        </p:sp>
        <p:sp>
          <p:nvSpPr>
            <p:cNvPr id="12193" name="object 12193"/>
            <p:cNvSpPr/>
            <p:nvPr/>
          </p:nvSpPr>
          <p:spPr>
            <a:xfrm>
              <a:off x="6051766" y="8595982"/>
              <a:ext cx="10795" cy="15875"/>
            </a:xfrm>
            <a:custGeom>
              <a:avLst/>
              <a:gdLst/>
              <a:ahLst/>
              <a:cxnLst/>
              <a:rect l="l" t="t" r="r" b="b"/>
              <a:pathLst>
                <a:path w="10795" h="15875">
                  <a:moveTo>
                    <a:pt x="3759" y="0"/>
                  </a:moveTo>
                  <a:lnTo>
                    <a:pt x="2552" y="0"/>
                  </a:lnTo>
                  <a:lnTo>
                    <a:pt x="1295" y="63"/>
                  </a:lnTo>
                  <a:lnTo>
                    <a:pt x="0" y="241"/>
                  </a:lnTo>
                  <a:lnTo>
                    <a:pt x="2209" y="5207"/>
                  </a:lnTo>
                  <a:lnTo>
                    <a:pt x="4381" y="10312"/>
                  </a:lnTo>
                  <a:lnTo>
                    <a:pt x="6515" y="15557"/>
                  </a:lnTo>
                  <a:lnTo>
                    <a:pt x="7861" y="15367"/>
                  </a:lnTo>
                  <a:lnTo>
                    <a:pt x="10477" y="15062"/>
                  </a:lnTo>
                  <a:lnTo>
                    <a:pt x="8267" y="9944"/>
                  </a:lnTo>
                  <a:lnTo>
                    <a:pt x="6032" y="4902"/>
                  </a:lnTo>
                  <a:lnTo>
                    <a:pt x="3759" y="0"/>
                  </a:lnTo>
                  <a:close/>
                </a:path>
              </a:pathLst>
            </a:custGeom>
            <a:solidFill>
              <a:srgbClr val="FCFAB7"/>
            </a:solidFill>
          </p:spPr>
          <p:txBody>
            <a:bodyPr wrap="square" lIns="0" tIns="0" rIns="0" bIns="0" rtlCol="0"/>
            <a:lstStyle/>
            <a:p>
              <a:endParaRPr/>
            </a:p>
          </p:txBody>
        </p:sp>
        <p:sp>
          <p:nvSpPr>
            <p:cNvPr id="12194" name="object 12194"/>
            <p:cNvSpPr/>
            <p:nvPr/>
          </p:nvSpPr>
          <p:spPr>
            <a:xfrm>
              <a:off x="6058281" y="8611044"/>
              <a:ext cx="4445" cy="635"/>
            </a:xfrm>
            <a:custGeom>
              <a:avLst/>
              <a:gdLst/>
              <a:ahLst/>
              <a:cxnLst/>
              <a:rect l="l" t="t" r="r" b="b"/>
              <a:pathLst>
                <a:path w="4445" h="634">
                  <a:moveTo>
                    <a:pt x="0" y="495"/>
                  </a:moveTo>
                  <a:lnTo>
                    <a:pt x="3962" y="0"/>
                  </a:lnTo>
                </a:path>
              </a:pathLst>
            </a:custGeom>
            <a:ln w="25400">
              <a:solidFill>
                <a:srgbClr val="FCFBB9"/>
              </a:solidFill>
            </a:ln>
          </p:spPr>
          <p:txBody>
            <a:bodyPr wrap="square" lIns="0" tIns="0" rIns="0" bIns="0" rtlCol="0"/>
            <a:lstStyle/>
            <a:p>
              <a:endParaRPr/>
            </a:p>
          </p:txBody>
        </p:sp>
        <p:sp>
          <p:nvSpPr>
            <p:cNvPr id="12195" name="object 12195"/>
            <p:cNvSpPr/>
            <p:nvPr/>
          </p:nvSpPr>
          <p:spPr>
            <a:xfrm>
              <a:off x="6055525" y="8595982"/>
              <a:ext cx="6985" cy="15240"/>
            </a:xfrm>
            <a:custGeom>
              <a:avLst/>
              <a:gdLst/>
              <a:ahLst/>
              <a:cxnLst/>
              <a:rect l="l" t="t" r="r" b="b"/>
              <a:pathLst>
                <a:path w="6985" h="15240">
                  <a:moveTo>
                    <a:pt x="6718" y="15062"/>
                  </a:moveTo>
                  <a:lnTo>
                    <a:pt x="4508" y="9944"/>
                  </a:lnTo>
                  <a:lnTo>
                    <a:pt x="2273" y="4902"/>
                  </a:lnTo>
                  <a:lnTo>
                    <a:pt x="0" y="0"/>
                  </a:lnTo>
                </a:path>
              </a:pathLst>
            </a:custGeom>
            <a:ln w="25400">
              <a:solidFill>
                <a:srgbClr val="FCFAB4"/>
              </a:solidFill>
            </a:ln>
          </p:spPr>
          <p:txBody>
            <a:bodyPr wrap="square" lIns="0" tIns="0" rIns="0" bIns="0" rtlCol="0"/>
            <a:lstStyle/>
            <a:p>
              <a:endParaRPr/>
            </a:p>
          </p:txBody>
        </p:sp>
        <p:sp>
          <p:nvSpPr>
            <p:cNvPr id="12196" name="object 12196"/>
            <p:cNvSpPr/>
            <p:nvPr/>
          </p:nvSpPr>
          <p:spPr>
            <a:xfrm>
              <a:off x="6051766" y="8595982"/>
              <a:ext cx="3810" cy="635"/>
            </a:xfrm>
            <a:custGeom>
              <a:avLst/>
              <a:gdLst/>
              <a:ahLst/>
              <a:cxnLst/>
              <a:rect l="l" t="t" r="r" b="b"/>
              <a:pathLst>
                <a:path w="3810" h="634">
                  <a:moveTo>
                    <a:pt x="3759" y="0"/>
                  </a:moveTo>
                  <a:lnTo>
                    <a:pt x="0" y="241"/>
                  </a:lnTo>
                </a:path>
              </a:pathLst>
            </a:custGeom>
            <a:ln w="25399">
              <a:solidFill>
                <a:srgbClr val="FCFAB6"/>
              </a:solidFill>
            </a:ln>
          </p:spPr>
          <p:txBody>
            <a:bodyPr wrap="square" lIns="0" tIns="0" rIns="0" bIns="0" rtlCol="0"/>
            <a:lstStyle/>
            <a:p>
              <a:endParaRPr/>
            </a:p>
          </p:txBody>
        </p:sp>
        <p:sp>
          <p:nvSpPr>
            <p:cNvPr id="12197" name="object 12197"/>
            <p:cNvSpPr/>
            <p:nvPr/>
          </p:nvSpPr>
          <p:spPr>
            <a:xfrm>
              <a:off x="6051766" y="8596223"/>
              <a:ext cx="6985" cy="15875"/>
            </a:xfrm>
            <a:custGeom>
              <a:avLst/>
              <a:gdLst/>
              <a:ahLst/>
              <a:cxnLst/>
              <a:rect l="l" t="t" r="r" b="b"/>
              <a:pathLst>
                <a:path w="6985" h="15875">
                  <a:moveTo>
                    <a:pt x="0" y="0"/>
                  </a:moveTo>
                  <a:lnTo>
                    <a:pt x="2209" y="4965"/>
                  </a:lnTo>
                  <a:lnTo>
                    <a:pt x="4381" y="10071"/>
                  </a:lnTo>
                  <a:lnTo>
                    <a:pt x="6515" y="15316"/>
                  </a:lnTo>
                </a:path>
              </a:pathLst>
            </a:custGeom>
            <a:ln w="25400">
              <a:solidFill>
                <a:srgbClr val="FBFBBA"/>
              </a:solidFill>
            </a:ln>
          </p:spPr>
          <p:txBody>
            <a:bodyPr wrap="square" lIns="0" tIns="0" rIns="0" bIns="0" rtlCol="0"/>
            <a:lstStyle/>
            <a:p>
              <a:endParaRPr/>
            </a:p>
          </p:txBody>
        </p:sp>
        <p:sp>
          <p:nvSpPr>
            <p:cNvPr id="12198" name="object 12198"/>
            <p:cNvSpPr/>
            <p:nvPr/>
          </p:nvSpPr>
          <p:spPr>
            <a:xfrm>
              <a:off x="6045047" y="8581618"/>
              <a:ext cx="10795" cy="14604"/>
            </a:xfrm>
            <a:custGeom>
              <a:avLst/>
              <a:gdLst/>
              <a:ahLst/>
              <a:cxnLst/>
              <a:rect l="l" t="t" r="r" b="b"/>
              <a:pathLst>
                <a:path w="10795" h="14604">
                  <a:moveTo>
                    <a:pt x="2400" y="0"/>
                  </a:moveTo>
                  <a:lnTo>
                    <a:pt x="1219" y="25"/>
                  </a:lnTo>
                  <a:lnTo>
                    <a:pt x="0" y="190"/>
                  </a:lnTo>
                  <a:lnTo>
                    <a:pt x="2273" y="4826"/>
                  </a:lnTo>
                  <a:lnTo>
                    <a:pt x="4508" y="9626"/>
                  </a:lnTo>
                  <a:lnTo>
                    <a:pt x="6718" y="14605"/>
                  </a:lnTo>
                  <a:lnTo>
                    <a:pt x="8013" y="14427"/>
                  </a:lnTo>
                  <a:lnTo>
                    <a:pt x="9271" y="14363"/>
                  </a:lnTo>
                  <a:lnTo>
                    <a:pt x="10477" y="14363"/>
                  </a:lnTo>
                  <a:lnTo>
                    <a:pt x="8216" y="9461"/>
                  </a:lnTo>
                  <a:lnTo>
                    <a:pt x="5905" y="4673"/>
                  </a:lnTo>
                  <a:lnTo>
                    <a:pt x="3568" y="50"/>
                  </a:lnTo>
                  <a:lnTo>
                    <a:pt x="2400" y="0"/>
                  </a:lnTo>
                  <a:close/>
                </a:path>
              </a:pathLst>
            </a:custGeom>
            <a:solidFill>
              <a:srgbClr val="FCF8B1"/>
            </a:solidFill>
          </p:spPr>
          <p:txBody>
            <a:bodyPr wrap="square" lIns="0" tIns="0" rIns="0" bIns="0" rtlCol="0"/>
            <a:lstStyle/>
            <a:p>
              <a:endParaRPr/>
            </a:p>
          </p:txBody>
        </p:sp>
        <p:sp>
          <p:nvSpPr>
            <p:cNvPr id="12199" name="object 12199"/>
            <p:cNvSpPr/>
            <p:nvPr/>
          </p:nvSpPr>
          <p:spPr>
            <a:xfrm>
              <a:off x="6051766" y="8595982"/>
              <a:ext cx="3810" cy="635"/>
            </a:xfrm>
            <a:custGeom>
              <a:avLst/>
              <a:gdLst/>
              <a:ahLst/>
              <a:cxnLst/>
              <a:rect l="l" t="t" r="r" b="b"/>
              <a:pathLst>
                <a:path w="3810" h="634">
                  <a:moveTo>
                    <a:pt x="0" y="241"/>
                  </a:moveTo>
                  <a:lnTo>
                    <a:pt x="3759" y="0"/>
                  </a:lnTo>
                </a:path>
              </a:pathLst>
            </a:custGeom>
            <a:ln w="25399">
              <a:solidFill>
                <a:srgbClr val="FCFAB6"/>
              </a:solidFill>
            </a:ln>
          </p:spPr>
          <p:txBody>
            <a:bodyPr wrap="square" lIns="0" tIns="0" rIns="0" bIns="0" rtlCol="0"/>
            <a:lstStyle/>
            <a:p>
              <a:endParaRPr/>
            </a:p>
          </p:txBody>
        </p:sp>
        <p:sp>
          <p:nvSpPr>
            <p:cNvPr id="12200" name="object 12200"/>
            <p:cNvSpPr/>
            <p:nvPr/>
          </p:nvSpPr>
          <p:spPr>
            <a:xfrm>
              <a:off x="6048616" y="8581669"/>
              <a:ext cx="6985" cy="14604"/>
            </a:xfrm>
            <a:custGeom>
              <a:avLst/>
              <a:gdLst/>
              <a:ahLst/>
              <a:cxnLst/>
              <a:rect l="l" t="t" r="r" b="b"/>
              <a:pathLst>
                <a:path w="6985" h="14604">
                  <a:moveTo>
                    <a:pt x="6908" y="14312"/>
                  </a:moveTo>
                  <a:lnTo>
                    <a:pt x="4648" y="9410"/>
                  </a:lnTo>
                  <a:lnTo>
                    <a:pt x="2336" y="4622"/>
                  </a:lnTo>
                  <a:lnTo>
                    <a:pt x="0" y="0"/>
                  </a:lnTo>
                </a:path>
              </a:pathLst>
            </a:custGeom>
            <a:ln w="25399">
              <a:solidFill>
                <a:srgbClr val="FCF7AE"/>
              </a:solidFill>
            </a:ln>
          </p:spPr>
          <p:txBody>
            <a:bodyPr wrap="square" lIns="0" tIns="0" rIns="0" bIns="0" rtlCol="0"/>
            <a:lstStyle/>
            <a:p>
              <a:endParaRPr/>
            </a:p>
          </p:txBody>
        </p:sp>
        <p:sp>
          <p:nvSpPr>
            <p:cNvPr id="12201" name="object 12201"/>
            <p:cNvSpPr/>
            <p:nvPr/>
          </p:nvSpPr>
          <p:spPr>
            <a:xfrm>
              <a:off x="6045047" y="8581669"/>
              <a:ext cx="3810" cy="635"/>
            </a:xfrm>
            <a:custGeom>
              <a:avLst/>
              <a:gdLst/>
              <a:ahLst/>
              <a:cxnLst/>
              <a:rect l="l" t="t" r="r" b="b"/>
              <a:pathLst>
                <a:path w="3810" h="634">
                  <a:moveTo>
                    <a:pt x="3568" y="0"/>
                  </a:moveTo>
                  <a:lnTo>
                    <a:pt x="0" y="139"/>
                  </a:lnTo>
                </a:path>
              </a:pathLst>
            </a:custGeom>
            <a:ln w="25400">
              <a:solidFill>
                <a:srgbClr val="FDF6AD"/>
              </a:solidFill>
            </a:ln>
          </p:spPr>
          <p:txBody>
            <a:bodyPr wrap="square" lIns="0" tIns="0" rIns="0" bIns="0" rtlCol="0"/>
            <a:lstStyle/>
            <a:p>
              <a:endParaRPr/>
            </a:p>
          </p:txBody>
        </p:sp>
        <p:sp>
          <p:nvSpPr>
            <p:cNvPr id="12202" name="object 12202"/>
            <p:cNvSpPr/>
            <p:nvPr/>
          </p:nvSpPr>
          <p:spPr>
            <a:xfrm>
              <a:off x="6045047" y="8581809"/>
              <a:ext cx="6985" cy="14604"/>
            </a:xfrm>
            <a:custGeom>
              <a:avLst/>
              <a:gdLst/>
              <a:ahLst/>
              <a:cxnLst/>
              <a:rect l="l" t="t" r="r" b="b"/>
              <a:pathLst>
                <a:path w="6985" h="14604">
                  <a:moveTo>
                    <a:pt x="0" y="0"/>
                  </a:moveTo>
                  <a:lnTo>
                    <a:pt x="2273" y="4635"/>
                  </a:lnTo>
                  <a:lnTo>
                    <a:pt x="4508" y="9436"/>
                  </a:lnTo>
                  <a:lnTo>
                    <a:pt x="6718" y="14414"/>
                  </a:lnTo>
                </a:path>
              </a:pathLst>
            </a:custGeom>
            <a:ln w="25400">
              <a:solidFill>
                <a:srgbClr val="FCF9B3"/>
              </a:solidFill>
            </a:ln>
          </p:spPr>
          <p:txBody>
            <a:bodyPr wrap="square" lIns="0" tIns="0" rIns="0" bIns="0" rtlCol="0"/>
            <a:lstStyle/>
            <a:p>
              <a:endParaRPr/>
            </a:p>
          </p:txBody>
        </p:sp>
        <p:sp>
          <p:nvSpPr>
            <p:cNvPr id="12203" name="object 12203"/>
            <p:cNvSpPr/>
            <p:nvPr/>
          </p:nvSpPr>
          <p:spPr>
            <a:xfrm>
              <a:off x="6055525" y="8595982"/>
              <a:ext cx="10795" cy="15240"/>
            </a:xfrm>
            <a:custGeom>
              <a:avLst/>
              <a:gdLst/>
              <a:ahLst/>
              <a:cxnLst/>
              <a:rect l="l" t="t" r="r" b="b"/>
              <a:pathLst>
                <a:path w="10795" h="15240">
                  <a:moveTo>
                    <a:pt x="1219" y="12"/>
                  </a:moveTo>
                  <a:lnTo>
                    <a:pt x="0" y="0"/>
                  </a:lnTo>
                  <a:lnTo>
                    <a:pt x="2273" y="4902"/>
                  </a:lnTo>
                  <a:lnTo>
                    <a:pt x="4508" y="9944"/>
                  </a:lnTo>
                  <a:lnTo>
                    <a:pt x="6718" y="15062"/>
                  </a:lnTo>
                  <a:lnTo>
                    <a:pt x="9283" y="14770"/>
                  </a:lnTo>
                  <a:lnTo>
                    <a:pt x="10540" y="14655"/>
                  </a:lnTo>
                  <a:lnTo>
                    <a:pt x="5867" y="4927"/>
                  </a:lnTo>
                  <a:lnTo>
                    <a:pt x="3543" y="152"/>
                  </a:lnTo>
                  <a:lnTo>
                    <a:pt x="1219" y="12"/>
                  </a:lnTo>
                  <a:close/>
                </a:path>
              </a:pathLst>
            </a:custGeom>
            <a:solidFill>
              <a:srgbClr val="FCF8AD"/>
            </a:solidFill>
          </p:spPr>
          <p:txBody>
            <a:bodyPr wrap="square" lIns="0" tIns="0" rIns="0" bIns="0" rtlCol="0"/>
            <a:lstStyle/>
            <a:p>
              <a:endParaRPr/>
            </a:p>
          </p:txBody>
        </p:sp>
        <p:sp>
          <p:nvSpPr>
            <p:cNvPr id="12204" name="object 12204"/>
            <p:cNvSpPr/>
            <p:nvPr/>
          </p:nvSpPr>
          <p:spPr>
            <a:xfrm>
              <a:off x="6062243" y="8610638"/>
              <a:ext cx="4445" cy="635"/>
            </a:xfrm>
            <a:custGeom>
              <a:avLst/>
              <a:gdLst/>
              <a:ahLst/>
              <a:cxnLst/>
              <a:rect l="l" t="t" r="r" b="b"/>
              <a:pathLst>
                <a:path w="4445" h="634">
                  <a:moveTo>
                    <a:pt x="0" y="406"/>
                  </a:moveTo>
                  <a:lnTo>
                    <a:pt x="3822" y="0"/>
                  </a:lnTo>
                </a:path>
              </a:pathLst>
            </a:custGeom>
            <a:ln w="25400">
              <a:solidFill>
                <a:srgbClr val="FCF9AE"/>
              </a:solidFill>
            </a:ln>
          </p:spPr>
          <p:txBody>
            <a:bodyPr wrap="square" lIns="0" tIns="0" rIns="0" bIns="0" rtlCol="0"/>
            <a:lstStyle/>
            <a:p>
              <a:endParaRPr/>
            </a:p>
          </p:txBody>
        </p:sp>
        <p:sp>
          <p:nvSpPr>
            <p:cNvPr id="12205" name="object 12205"/>
            <p:cNvSpPr/>
            <p:nvPr/>
          </p:nvSpPr>
          <p:spPr>
            <a:xfrm>
              <a:off x="6059068" y="8596134"/>
              <a:ext cx="7620" cy="14604"/>
            </a:xfrm>
            <a:custGeom>
              <a:avLst/>
              <a:gdLst/>
              <a:ahLst/>
              <a:cxnLst/>
              <a:rect l="l" t="t" r="r" b="b"/>
              <a:pathLst>
                <a:path w="7620" h="14604">
                  <a:moveTo>
                    <a:pt x="6997" y="14503"/>
                  </a:moveTo>
                  <a:lnTo>
                    <a:pt x="4648" y="9613"/>
                  </a:lnTo>
                  <a:lnTo>
                    <a:pt x="2324" y="4775"/>
                  </a:lnTo>
                  <a:lnTo>
                    <a:pt x="0" y="0"/>
                  </a:lnTo>
                </a:path>
              </a:pathLst>
            </a:custGeom>
            <a:ln w="25400">
              <a:solidFill>
                <a:srgbClr val="FDF7A6"/>
              </a:solidFill>
            </a:ln>
          </p:spPr>
          <p:txBody>
            <a:bodyPr wrap="square" lIns="0" tIns="0" rIns="0" bIns="0" rtlCol="0"/>
            <a:lstStyle/>
            <a:p>
              <a:endParaRPr/>
            </a:p>
          </p:txBody>
        </p:sp>
        <p:sp>
          <p:nvSpPr>
            <p:cNvPr id="12206" name="object 12206"/>
            <p:cNvSpPr/>
            <p:nvPr/>
          </p:nvSpPr>
          <p:spPr>
            <a:xfrm>
              <a:off x="6055525" y="8595982"/>
              <a:ext cx="3810" cy="635"/>
            </a:xfrm>
            <a:custGeom>
              <a:avLst/>
              <a:gdLst/>
              <a:ahLst/>
              <a:cxnLst/>
              <a:rect l="l" t="t" r="r" b="b"/>
              <a:pathLst>
                <a:path w="3810" h="634">
                  <a:moveTo>
                    <a:pt x="3543" y="152"/>
                  </a:moveTo>
                  <a:lnTo>
                    <a:pt x="0" y="0"/>
                  </a:lnTo>
                </a:path>
              </a:pathLst>
            </a:custGeom>
            <a:ln w="25400">
              <a:solidFill>
                <a:srgbClr val="FCF7AC"/>
              </a:solidFill>
            </a:ln>
          </p:spPr>
          <p:txBody>
            <a:bodyPr wrap="square" lIns="0" tIns="0" rIns="0" bIns="0" rtlCol="0"/>
            <a:lstStyle/>
            <a:p>
              <a:endParaRPr/>
            </a:p>
          </p:txBody>
        </p:sp>
        <p:sp>
          <p:nvSpPr>
            <p:cNvPr id="12207" name="object 12207"/>
            <p:cNvSpPr/>
            <p:nvPr/>
          </p:nvSpPr>
          <p:spPr>
            <a:xfrm>
              <a:off x="6055525" y="8595982"/>
              <a:ext cx="6985" cy="15240"/>
            </a:xfrm>
            <a:custGeom>
              <a:avLst/>
              <a:gdLst/>
              <a:ahLst/>
              <a:cxnLst/>
              <a:rect l="l" t="t" r="r" b="b"/>
              <a:pathLst>
                <a:path w="6985" h="15240">
                  <a:moveTo>
                    <a:pt x="0" y="0"/>
                  </a:moveTo>
                  <a:lnTo>
                    <a:pt x="2273" y="4902"/>
                  </a:lnTo>
                  <a:lnTo>
                    <a:pt x="4508" y="9944"/>
                  </a:lnTo>
                  <a:lnTo>
                    <a:pt x="6718" y="15062"/>
                  </a:lnTo>
                </a:path>
              </a:pathLst>
            </a:custGeom>
            <a:ln w="25400">
              <a:solidFill>
                <a:srgbClr val="FCFAB4"/>
              </a:solidFill>
            </a:ln>
          </p:spPr>
          <p:txBody>
            <a:bodyPr wrap="square" lIns="0" tIns="0" rIns="0" bIns="0" rtlCol="0"/>
            <a:lstStyle/>
            <a:p>
              <a:endParaRPr/>
            </a:p>
          </p:txBody>
        </p:sp>
        <p:sp>
          <p:nvSpPr>
            <p:cNvPr id="12208" name="object 12208"/>
            <p:cNvSpPr/>
            <p:nvPr/>
          </p:nvSpPr>
          <p:spPr>
            <a:xfrm>
              <a:off x="6048616" y="8581669"/>
              <a:ext cx="10795" cy="14604"/>
            </a:xfrm>
            <a:custGeom>
              <a:avLst/>
              <a:gdLst/>
              <a:ahLst/>
              <a:cxnLst/>
              <a:rect l="l" t="t" r="r" b="b"/>
              <a:pathLst>
                <a:path w="10795" h="14604">
                  <a:moveTo>
                    <a:pt x="0" y="0"/>
                  </a:moveTo>
                  <a:lnTo>
                    <a:pt x="2336" y="4622"/>
                  </a:lnTo>
                  <a:lnTo>
                    <a:pt x="4648" y="9410"/>
                  </a:lnTo>
                  <a:lnTo>
                    <a:pt x="6908" y="14312"/>
                  </a:lnTo>
                  <a:lnTo>
                    <a:pt x="8127" y="14325"/>
                  </a:lnTo>
                  <a:lnTo>
                    <a:pt x="1168" y="50"/>
                  </a:lnTo>
                  <a:lnTo>
                    <a:pt x="0" y="0"/>
                  </a:lnTo>
                  <a:close/>
                </a:path>
              </a:pathLst>
            </a:custGeom>
            <a:solidFill>
              <a:srgbClr val="FDF5A8"/>
            </a:solidFill>
          </p:spPr>
          <p:txBody>
            <a:bodyPr wrap="square" lIns="0" tIns="0" rIns="0" bIns="0" rtlCol="0"/>
            <a:lstStyle/>
            <a:p>
              <a:endParaRPr/>
            </a:p>
          </p:txBody>
        </p:sp>
        <p:sp>
          <p:nvSpPr>
            <p:cNvPr id="12209" name="object 12209"/>
            <p:cNvSpPr/>
            <p:nvPr/>
          </p:nvSpPr>
          <p:spPr>
            <a:xfrm>
              <a:off x="6055525" y="8595982"/>
              <a:ext cx="3810" cy="635"/>
            </a:xfrm>
            <a:custGeom>
              <a:avLst/>
              <a:gdLst/>
              <a:ahLst/>
              <a:cxnLst/>
              <a:rect l="l" t="t" r="r" b="b"/>
              <a:pathLst>
                <a:path w="3810" h="634">
                  <a:moveTo>
                    <a:pt x="0" y="0"/>
                  </a:moveTo>
                  <a:lnTo>
                    <a:pt x="3543" y="152"/>
                  </a:lnTo>
                </a:path>
              </a:pathLst>
            </a:custGeom>
            <a:ln w="25400">
              <a:solidFill>
                <a:srgbClr val="FCF7AC"/>
              </a:solidFill>
            </a:ln>
          </p:spPr>
          <p:txBody>
            <a:bodyPr wrap="square" lIns="0" tIns="0" rIns="0" bIns="0" rtlCol="0"/>
            <a:lstStyle/>
            <a:p>
              <a:endParaRPr/>
            </a:p>
          </p:txBody>
        </p:sp>
        <p:sp>
          <p:nvSpPr>
            <p:cNvPr id="12210" name="object 12210"/>
            <p:cNvSpPr/>
            <p:nvPr/>
          </p:nvSpPr>
          <p:spPr>
            <a:xfrm>
              <a:off x="6052032" y="8582012"/>
              <a:ext cx="7620" cy="14604"/>
            </a:xfrm>
            <a:custGeom>
              <a:avLst/>
              <a:gdLst/>
              <a:ahLst/>
              <a:cxnLst/>
              <a:rect l="l" t="t" r="r" b="b"/>
              <a:pathLst>
                <a:path w="7620" h="14604">
                  <a:moveTo>
                    <a:pt x="7035" y="14122"/>
                  </a:moveTo>
                  <a:lnTo>
                    <a:pt x="4699" y="9334"/>
                  </a:lnTo>
                  <a:lnTo>
                    <a:pt x="2362" y="4622"/>
                  </a:lnTo>
                  <a:lnTo>
                    <a:pt x="0" y="0"/>
                  </a:lnTo>
                </a:path>
              </a:pathLst>
            </a:custGeom>
            <a:ln w="25400">
              <a:solidFill>
                <a:srgbClr val="FDF4A2"/>
              </a:solidFill>
            </a:ln>
          </p:spPr>
          <p:txBody>
            <a:bodyPr wrap="square" lIns="0" tIns="0" rIns="0" bIns="0" rtlCol="0"/>
            <a:lstStyle/>
            <a:p>
              <a:endParaRPr/>
            </a:p>
          </p:txBody>
        </p:sp>
        <p:sp>
          <p:nvSpPr>
            <p:cNvPr id="12211" name="object 12211"/>
            <p:cNvSpPr/>
            <p:nvPr/>
          </p:nvSpPr>
          <p:spPr>
            <a:xfrm>
              <a:off x="6048616" y="8581669"/>
              <a:ext cx="3810" cy="635"/>
            </a:xfrm>
            <a:custGeom>
              <a:avLst/>
              <a:gdLst/>
              <a:ahLst/>
              <a:cxnLst/>
              <a:rect l="l" t="t" r="r" b="b"/>
              <a:pathLst>
                <a:path w="3810" h="634">
                  <a:moveTo>
                    <a:pt x="3416" y="342"/>
                  </a:moveTo>
                  <a:lnTo>
                    <a:pt x="0" y="0"/>
                  </a:lnTo>
                </a:path>
              </a:pathLst>
            </a:custGeom>
            <a:ln w="25400">
              <a:solidFill>
                <a:srgbClr val="FDF4A4"/>
              </a:solidFill>
            </a:ln>
          </p:spPr>
          <p:txBody>
            <a:bodyPr wrap="square" lIns="0" tIns="0" rIns="0" bIns="0" rtlCol="0"/>
            <a:lstStyle/>
            <a:p>
              <a:endParaRPr/>
            </a:p>
          </p:txBody>
        </p:sp>
        <p:sp>
          <p:nvSpPr>
            <p:cNvPr id="12212" name="object 12212"/>
            <p:cNvSpPr/>
            <p:nvPr/>
          </p:nvSpPr>
          <p:spPr>
            <a:xfrm>
              <a:off x="6048616" y="8581669"/>
              <a:ext cx="6985" cy="14604"/>
            </a:xfrm>
            <a:custGeom>
              <a:avLst/>
              <a:gdLst/>
              <a:ahLst/>
              <a:cxnLst/>
              <a:rect l="l" t="t" r="r" b="b"/>
              <a:pathLst>
                <a:path w="6985" h="14604">
                  <a:moveTo>
                    <a:pt x="0" y="0"/>
                  </a:moveTo>
                  <a:lnTo>
                    <a:pt x="2336" y="4622"/>
                  </a:lnTo>
                  <a:lnTo>
                    <a:pt x="4648" y="9410"/>
                  </a:lnTo>
                  <a:lnTo>
                    <a:pt x="6908" y="14312"/>
                  </a:lnTo>
                </a:path>
              </a:pathLst>
            </a:custGeom>
            <a:ln w="25399">
              <a:solidFill>
                <a:srgbClr val="FCF7AE"/>
              </a:solidFill>
            </a:ln>
          </p:spPr>
          <p:txBody>
            <a:bodyPr wrap="square" lIns="0" tIns="0" rIns="0" bIns="0" rtlCol="0"/>
            <a:lstStyle/>
            <a:p>
              <a:endParaRPr/>
            </a:p>
          </p:txBody>
        </p:sp>
        <p:sp>
          <p:nvSpPr>
            <p:cNvPr id="12213" name="object 12213"/>
            <p:cNvSpPr/>
            <p:nvPr/>
          </p:nvSpPr>
          <p:spPr>
            <a:xfrm>
              <a:off x="6031001" y="8556066"/>
              <a:ext cx="17780" cy="26034"/>
            </a:xfrm>
            <a:custGeom>
              <a:avLst/>
              <a:gdLst/>
              <a:ahLst/>
              <a:cxnLst/>
              <a:rect l="l" t="t" r="r" b="b"/>
              <a:pathLst>
                <a:path w="17779" h="26034">
                  <a:moveTo>
                    <a:pt x="3238" y="0"/>
                  </a:moveTo>
                  <a:lnTo>
                    <a:pt x="0" y="469"/>
                  </a:lnTo>
                  <a:lnTo>
                    <a:pt x="3585" y="6277"/>
                  </a:lnTo>
                  <a:lnTo>
                    <a:pt x="7123" y="12444"/>
                  </a:lnTo>
                  <a:lnTo>
                    <a:pt x="10610" y="18941"/>
                  </a:lnTo>
                  <a:lnTo>
                    <a:pt x="14046" y="25742"/>
                  </a:lnTo>
                  <a:lnTo>
                    <a:pt x="15265" y="25577"/>
                  </a:lnTo>
                  <a:lnTo>
                    <a:pt x="16446" y="25552"/>
                  </a:lnTo>
                  <a:lnTo>
                    <a:pt x="17614" y="25603"/>
                  </a:lnTo>
                  <a:lnTo>
                    <a:pt x="14086" y="18784"/>
                  </a:lnTo>
                  <a:lnTo>
                    <a:pt x="10512" y="12230"/>
                  </a:lnTo>
                  <a:lnTo>
                    <a:pt x="6895" y="5961"/>
                  </a:lnTo>
                  <a:lnTo>
                    <a:pt x="3238" y="0"/>
                  </a:lnTo>
                  <a:close/>
                </a:path>
              </a:pathLst>
            </a:custGeom>
            <a:solidFill>
              <a:srgbClr val="FEF19F"/>
            </a:solidFill>
          </p:spPr>
          <p:txBody>
            <a:bodyPr wrap="square" lIns="0" tIns="0" rIns="0" bIns="0" rtlCol="0"/>
            <a:lstStyle/>
            <a:p>
              <a:endParaRPr/>
            </a:p>
          </p:txBody>
        </p:sp>
        <p:sp>
          <p:nvSpPr>
            <p:cNvPr id="12214" name="object 12214"/>
            <p:cNvSpPr/>
            <p:nvPr/>
          </p:nvSpPr>
          <p:spPr>
            <a:xfrm>
              <a:off x="6031001" y="8556536"/>
              <a:ext cx="14604" cy="25400"/>
            </a:xfrm>
            <a:custGeom>
              <a:avLst/>
              <a:gdLst/>
              <a:ahLst/>
              <a:cxnLst/>
              <a:rect l="l" t="t" r="r" b="b"/>
              <a:pathLst>
                <a:path w="14604" h="25400">
                  <a:moveTo>
                    <a:pt x="14046" y="25273"/>
                  </a:moveTo>
                  <a:lnTo>
                    <a:pt x="10610" y="18471"/>
                  </a:lnTo>
                  <a:lnTo>
                    <a:pt x="7123" y="11974"/>
                  </a:lnTo>
                  <a:lnTo>
                    <a:pt x="3585" y="5808"/>
                  </a:lnTo>
                  <a:lnTo>
                    <a:pt x="0" y="0"/>
                  </a:lnTo>
                </a:path>
              </a:pathLst>
            </a:custGeom>
            <a:ln w="25400">
              <a:solidFill>
                <a:srgbClr val="FEF2A1"/>
              </a:solidFill>
            </a:ln>
          </p:spPr>
          <p:txBody>
            <a:bodyPr wrap="square" lIns="0" tIns="0" rIns="0" bIns="0" rtlCol="0"/>
            <a:lstStyle/>
            <a:p>
              <a:endParaRPr/>
            </a:p>
          </p:txBody>
        </p:sp>
        <p:sp>
          <p:nvSpPr>
            <p:cNvPr id="12215" name="object 12215"/>
            <p:cNvSpPr/>
            <p:nvPr/>
          </p:nvSpPr>
          <p:spPr>
            <a:xfrm>
              <a:off x="6031001" y="8556066"/>
              <a:ext cx="3810" cy="635"/>
            </a:xfrm>
            <a:custGeom>
              <a:avLst/>
              <a:gdLst/>
              <a:ahLst/>
              <a:cxnLst/>
              <a:rect l="l" t="t" r="r" b="b"/>
              <a:pathLst>
                <a:path w="3810" h="634">
                  <a:moveTo>
                    <a:pt x="0" y="469"/>
                  </a:moveTo>
                  <a:lnTo>
                    <a:pt x="3238" y="0"/>
                  </a:lnTo>
                </a:path>
              </a:pathLst>
            </a:custGeom>
            <a:ln w="25400">
              <a:solidFill>
                <a:srgbClr val="FEED92"/>
              </a:solidFill>
            </a:ln>
          </p:spPr>
          <p:txBody>
            <a:bodyPr wrap="square" lIns="0" tIns="0" rIns="0" bIns="0" rtlCol="0"/>
            <a:lstStyle/>
            <a:p>
              <a:endParaRPr/>
            </a:p>
          </p:txBody>
        </p:sp>
        <p:sp>
          <p:nvSpPr>
            <p:cNvPr id="12216" name="object 12216"/>
            <p:cNvSpPr/>
            <p:nvPr/>
          </p:nvSpPr>
          <p:spPr>
            <a:xfrm>
              <a:off x="6034240" y="8556066"/>
              <a:ext cx="14604" cy="26034"/>
            </a:xfrm>
            <a:custGeom>
              <a:avLst/>
              <a:gdLst/>
              <a:ahLst/>
              <a:cxnLst/>
              <a:rect l="l" t="t" r="r" b="b"/>
              <a:pathLst>
                <a:path w="14604" h="26034">
                  <a:moveTo>
                    <a:pt x="0" y="0"/>
                  </a:moveTo>
                  <a:lnTo>
                    <a:pt x="3657" y="5961"/>
                  </a:lnTo>
                  <a:lnTo>
                    <a:pt x="7273" y="12230"/>
                  </a:lnTo>
                  <a:lnTo>
                    <a:pt x="10847" y="18784"/>
                  </a:lnTo>
                  <a:lnTo>
                    <a:pt x="14376" y="25603"/>
                  </a:lnTo>
                </a:path>
              </a:pathLst>
            </a:custGeom>
            <a:ln w="25400">
              <a:solidFill>
                <a:srgbClr val="FEF09E"/>
              </a:solidFill>
            </a:ln>
          </p:spPr>
          <p:txBody>
            <a:bodyPr wrap="square" lIns="0" tIns="0" rIns="0" bIns="0" rtlCol="0"/>
            <a:lstStyle/>
            <a:p>
              <a:endParaRPr/>
            </a:p>
          </p:txBody>
        </p:sp>
        <p:sp>
          <p:nvSpPr>
            <p:cNvPr id="12217" name="object 12217"/>
            <p:cNvSpPr/>
            <p:nvPr/>
          </p:nvSpPr>
          <p:spPr>
            <a:xfrm>
              <a:off x="6045047" y="8581669"/>
              <a:ext cx="3810" cy="635"/>
            </a:xfrm>
            <a:custGeom>
              <a:avLst/>
              <a:gdLst/>
              <a:ahLst/>
              <a:cxnLst/>
              <a:rect l="l" t="t" r="r" b="b"/>
              <a:pathLst>
                <a:path w="3810" h="634">
                  <a:moveTo>
                    <a:pt x="3568" y="0"/>
                  </a:moveTo>
                  <a:lnTo>
                    <a:pt x="0" y="139"/>
                  </a:lnTo>
                </a:path>
              </a:pathLst>
            </a:custGeom>
            <a:ln w="25400">
              <a:solidFill>
                <a:srgbClr val="FDF6AD"/>
              </a:solidFill>
            </a:ln>
          </p:spPr>
          <p:txBody>
            <a:bodyPr wrap="square" lIns="0" tIns="0" rIns="0" bIns="0" rtlCol="0"/>
            <a:lstStyle/>
            <a:p>
              <a:endParaRPr/>
            </a:p>
          </p:txBody>
        </p:sp>
        <p:sp>
          <p:nvSpPr>
            <p:cNvPr id="12218" name="object 12218"/>
            <p:cNvSpPr/>
            <p:nvPr/>
          </p:nvSpPr>
          <p:spPr>
            <a:xfrm>
              <a:off x="6034240" y="8555685"/>
              <a:ext cx="18415" cy="26670"/>
            </a:xfrm>
            <a:custGeom>
              <a:avLst/>
              <a:gdLst/>
              <a:ahLst/>
              <a:cxnLst/>
              <a:rect l="l" t="t" r="r" b="b"/>
              <a:pathLst>
                <a:path w="18414" h="26670">
                  <a:moveTo>
                    <a:pt x="3136" y="0"/>
                  </a:moveTo>
                  <a:lnTo>
                    <a:pt x="0" y="381"/>
                  </a:lnTo>
                  <a:lnTo>
                    <a:pt x="3657" y="6342"/>
                  </a:lnTo>
                  <a:lnTo>
                    <a:pt x="7273" y="12611"/>
                  </a:lnTo>
                  <a:lnTo>
                    <a:pt x="10847" y="19165"/>
                  </a:lnTo>
                  <a:lnTo>
                    <a:pt x="14376" y="25984"/>
                  </a:lnTo>
                  <a:lnTo>
                    <a:pt x="15544" y="26035"/>
                  </a:lnTo>
                  <a:lnTo>
                    <a:pt x="17792" y="26327"/>
                  </a:lnTo>
                  <a:lnTo>
                    <a:pt x="14232" y="19463"/>
                  </a:lnTo>
                  <a:lnTo>
                    <a:pt x="10612" y="12773"/>
                  </a:lnTo>
                  <a:lnTo>
                    <a:pt x="6918" y="6278"/>
                  </a:lnTo>
                  <a:lnTo>
                    <a:pt x="3136" y="0"/>
                  </a:lnTo>
                  <a:close/>
                </a:path>
              </a:pathLst>
            </a:custGeom>
            <a:solidFill>
              <a:srgbClr val="FDEF9A"/>
            </a:solidFill>
          </p:spPr>
          <p:txBody>
            <a:bodyPr wrap="square" lIns="0" tIns="0" rIns="0" bIns="0" rtlCol="0"/>
            <a:lstStyle/>
            <a:p>
              <a:endParaRPr/>
            </a:p>
          </p:txBody>
        </p:sp>
        <p:sp>
          <p:nvSpPr>
            <p:cNvPr id="12219" name="object 12219"/>
            <p:cNvSpPr/>
            <p:nvPr/>
          </p:nvSpPr>
          <p:spPr>
            <a:xfrm>
              <a:off x="6034240" y="8556066"/>
              <a:ext cx="14604" cy="26034"/>
            </a:xfrm>
            <a:custGeom>
              <a:avLst/>
              <a:gdLst/>
              <a:ahLst/>
              <a:cxnLst/>
              <a:rect l="l" t="t" r="r" b="b"/>
              <a:pathLst>
                <a:path w="14604" h="26034">
                  <a:moveTo>
                    <a:pt x="14376" y="25603"/>
                  </a:moveTo>
                  <a:lnTo>
                    <a:pt x="10847" y="18784"/>
                  </a:lnTo>
                  <a:lnTo>
                    <a:pt x="7273" y="12230"/>
                  </a:lnTo>
                  <a:lnTo>
                    <a:pt x="3657" y="5961"/>
                  </a:lnTo>
                  <a:lnTo>
                    <a:pt x="0" y="0"/>
                  </a:lnTo>
                </a:path>
              </a:pathLst>
            </a:custGeom>
            <a:ln w="25400">
              <a:solidFill>
                <a:srgbClr val="FEF09E"/>
              </a:solidFill>
            </a:ln>
          </p:spPr>
          <p:txBody>
            <a:bodyPr wrap="square" lIns="0" tIns="0" rIns="0" bIns="0" rtlCol="0"/>
            <a:lstStyle/>
            <a:p>
              <a:endParaRPr/>
            </a:p>
          </p:txBody>
        </p:sp>
        <p:sp>
          <p:nvSpPr>
            <p:cNvPr id="12220" name="object 12220"/>
            <p:cNvSpPr/>
            <p:nvPr/>
          </p:nvSpPr>
          <p:spPr>
            <a:xfrm>
              <a:off x="6034240" y="8555685"/>
              <a:ext cx="3175" cy="635"/>
            </a:xfrm>
            <a:custGeom>
              <a:avLst/>
              <a:gdLst/>
              <a:ahLst/>
              <a:cxnLst/>
              <a:rect l="l" t="t" r="r" b="b"/>
              <a:pathLst>
                <a:path w="3175" h="634">
                  <a:moveTo>
                    <a:pt x="0" y="381"/>
                  </a:moveTo>
                  <a:lnTo>
                    <a:pt x="3136" y="0"/>
                  </a:lnTo>
                </a:path>
              </a:pathLst>
            </a:custGeom>
            <a:ln w="25400">
              <a:solidFill>
                <a:srgbClr val="FEEB8F"/>
              </a:solidFill>
            </a:ln>
          </p:spPr>
          <p:txBody>
            <a:bodyPr wrap="square" lIns="0" tIns="0" rIns="0" bIns="0" rtlCol="0"/>
            <a:lstStyle/>
            <a:p>
              <a:endParaRPr/>
            </a:p>
          </p:txBody>
        </p:sp>
        <p:sp>
          <p:nvSpPr>
            <p:cNvPr id="12221" name="object 12221"/>
            <p:cNvSpPr/>
            <p:nvPr/>
          </p:nvSpPr>
          <p:spPr>
            <a:xfrm>
              <a:off x="6037377" y="8555685"/>
              <a:ext cx="15240" cy="26670"/>
            </a:xfrm>
            <a:custGeom>
              <a:avLst/>
              <a:gdLst/>
              <a:ahLst/>
              <a:cxnLst/>
              <a:rect l="l" t="t" r="r" b="b"/>
              <a:pathLst>
                <a:path w="15239" h="26670">
                  <a:moveTo>
                    <a:pt x="0" y="0"/>
                  </a:moveTo>
                  <a:lnTo>
                    <a:pt x="3781" y="6278"/>
                  </a:lnTo>
                  <a:lnTo>
                    <a:pt x="7475" y="12773"/>
                  </a:lnTo>
                  <a:lnTo>
                    <a:pt x="11096" y="19463"/>
                  </a:lnTo>
                  <a:lnTo>
                    <a:pt x="14655" y="26327"/>
                  </a:lnTo>
                </a:path>
              </a:pathLst>
            </a:custGeom>
            <a:ln w="25400">
              <a:solidFill>
                <a:srgbClr val="FDEE96"/>
              </a:solidFill>
            </a:ln>
          </p:spPr>
          <p:txBody>
            <a:bodyPr wrap="square" lIns="0" tIns="0" rIns="0" bIns="0" rtlCol="0"/>
            <a:lstStyle/>
            <a:p>
              <a:endParaRPr/>
            </a:p>
          </p:txBody>
        </p:sp>
        <p:sp>
          <p:nvSpPr>
            <p:cNvPr id="12222" name="object 12222"/>
            <p:cNvSpPr/>
            <p:nvPr/>
          </p:nvSpPr>
          <p:spPr>
            <a:xfrm>
              <a:off x="6048616" y="8581669"/>
              <a:ext cx="3810" cy="635"/>
            </a:xfrm>
            <a:custGeom>
              <a:avLst/>
              <a:gdLst/>
              <a:ahLst/>
              <a:cxnLst/>
              <a:rect l="l" t="t" r="r" b="b"/>
              <a:pathLst>
                <a:path w="3810" h="634">
                  <a:moveTo>
                    <a:pt x="3416" y="342"/>
                  </a:moveTo>
                  <a:lnTo>
                    <a:pt x="0" y="0"/>
                  </a:lnTo>
                </a:path>
              </a:pathLst>
            </a:custGeom>
            <a:ln w="25400">
              <a:solidFill>
                <a:srgbClr val="FDF4A4"/>
              </a:solidFill>
            </a:ln>
          </p:spPr>
          <p:txBody>
            <a:bodyPr wrap="square" lIns="0" tIns="0" rIns="0" bIns="0" rtlCol="0"/>
            <a:lstStyle/>
            <a:p>
              <a:endParaRPr/>
            </a:p>
          </p:txBody>
        </p:sp>
        <p:sp>
          <p:nvSpPr>
            <p:cNvPr id="12223" name="object 12223"/>
            <p:cNvSpPr/>
            <p:nvPr/>
          </p:nvSpPr>
          <p:spPr>
            <a:xfrm>
              <a:off x="6052032" y="8582012"/>
              <a:ext cx="17780" cy="29209"/>
            </a:xfrm>
            <a:custGeom>
              <a:avLst/>
              <a:gdLst/>
              <a:ahLst/>
              <a:cxnLst/>
              <a:rect l="l" t="t" r="r" b="b"/>
              <a:pathLst>
                <a:path w="17779" h="29209">
                  <a:moveTo>
                    <a:pt x="0" y="0"/>
                  </a:moveTo>
                  <a:lnTo>
                    <a:pt x="3526" y="7001"/>
                  </a:lnTo>
                  <a:lnTo>
                    <a:pt x="7031" y="14122"/>
                  </a:lnTo>
                  <a:lnTo>
                    <a:pt x="14033" y="28625"/>
                  </a:lnTo>
                  <a:lnTo>
                    <a:pt x="17716" y="28270"/>
                  </a:lnTo>
                  <a:lnTo>
                    <a:pt x="14046" y="21323"/>
                  </a:lnTo>
                  <a:lnTo>
                    <a:pt x="3314" y="406"/>
                  </a:lnTo>
                  <a:lnTo>
                    <a:pt x="2222" y="304"/>
                  </a:lnTo>
                  <a:lnTo>
                    <a:pt x="0" y="0"/>
                  </a:lnTo>
                  <a:close/>
                </a:path>
              </a:pathLst>
            </a:custGeom>
            <a:solidFill>
              <a:srgbClr val="FDF39B"/>
            </a:solidFill>
          </p:spPr>
          <p:txBody>
            <a:bodyPr wrap="square" lIns="0" tIns="0" rIns="0" bIns="0" rtlCol="0"/>
            <a:lstStyle/>
            <a:p>
              <a:endParaRPr/>
            </a:p>
          </p:txBody>
        </p:sp>
        <p:sp>
          <p:nvSpPr>
            <p:cNvPr id="12224" name="object 12224"/>
            <p:cNvSpPr/>
            <p:nvPr/>
          </p:nvSpPr>
          <p:spPr>
            <a:xfrm>
              <a:off x="6052032" y="8582012"/>
              <a:ext cx="14604" cy="29209"/>
            </a:xfrm>
            <a:custGeom>
              <a:avLst/>
              <a:gdLst/>
              <a:ahLst/>
              <a:cxnLst/>
              <a:rect l="l" t="t" r="r" b="b"/>
              <a:pathLst>
                <a:path w="14604" h="29209">
                  <a:moveTo>
                    <a:pt x="14033" y="28625"/>
                  </a:moveTo>
                  <a:lnTo>
                    <a:pt x="10528" y="21338"/>
                  </a:lnTo>
                  <a:lnTo>
                    <a:pt x="7031" y="14122"/>
                  </a:lnTo>
                  <a:lnTo>
                    <a:pt x="3526" y="7001"/>
                  </a:lnTo>
                  <a:lnTo>
                    <a:pt x="0" y="0"/>
                  </a:lnTo>
                </a:path>
              </a:pathLst>
            </a:custGeom>
            <a:ln w="25399">
              <a:solidFill>
                <a:srgbClr val="FDF4A3"/>
              </a:solidFill>
            </a:ln>
          </p:spPr>
          <p:txBody>
            <a:bodyPr wrap="square" lIns="0" tIns="0" rIns="0" bIns="0" rtlCol="0"/>
            <a:lstStyle/>
            <a:p>
              <a:endParaRPr/>
            </a:p>
          </p:txBody>
        </p:sp>
        <p:sp>
          <p:nvSpPr>
            <p:cNvPr id="12225" name="object 12225"/>
            <p:cNvSpPr/>
            <p:nvPr/>
          </p:nvSpPr>
          <p:spPr>
            <a:xfrm>
              <a:off x="6052032" y="8582012"/>
              <a:ext cx="3810" cy="635"/>
            </a:xfrm>
            <a:custGeom>
              <a:avLst/>
              <a:gdLst/>
              <a:ahLst/>
              <a:cxnLst/>
              <a:rect l="l" t="t" r="r" b="b"/>
              <a:pathLst>
                <a:path w="3810" h="634">
                  <a:moveTo>
                    <a:pt x="0" y="0"/>
                  </a:moveTo>
                  <a:lnTo>
                    <a:pt x="3314" y="406"/>
                  </a:lnTo>
                </a:path>
              </a:pathLst>
            </a:custGeom>
            <a:ln w="25400">
              <a:solidFill>
                <a:srgbClr val="FDF098"/>
              </a:solidFill>
            </a:ln>
          </p:spPr>
          <p:txBody>
            <a:bodyPr wrap="square" lIns="0" tIns="0" rIns="0" bIns="0" rtlCol="0"/>
            <a:lstStyle/>
            <a:p>
              <a:endParaRPr/>
            </a:p>
          </p:txBody>
        </p:sp>
        <p:sp>
          <p:nvSpPr>
            <p:cNvPr id="12226" name="object 12226"/>
            <p:cNvSpPr/>
            <p:nvPr/>
          </p:nvSpPr>
          <p:spPr>
            <a:xfrm>
              <a:off x="6055347" y="8582418"/>
              <a:ext cx="14604" cy="27940"/>
            </a:xfrm>
            <a:custGeom>
              <a:avLst/>
              <a:gdLst/>
              <a:ahLst/>
              <a:cxnLst/>
              <a:rect l="l" t="t" r="r" b="b"/>
              <a:pathLst>
                <a:path w="14604" h="27940">
                  <a:moveTo>
                    <a:pt x="0" y="0"/>
                  </a:moveTo>
                  <a:lnTo>
                    <a:pt x="3562" y="6961"/>
                  </a:lnTo>
                  <a:lnTo>
                    <a:pt x="7129" y="13941"/>
                  </a:lnTo>
                  <a:lnTo>
                    <a:pt x="10731" y="20916"/>
                  </a:lnTo>
                  <a:lnTo>
                    <a:pt x="14401" y="27863"/>
                  </a:lnTo>
                </a:path>
              </a:pathLst>
            </a:custGeom>
            <a:ln w="25400">
              <a:solidFill>
                <a:srgbClr val="FEF193"/>
              </a:solidFill>
            </a:ln>
          </p:spPr>
          <p:txBody>
            <a:bodyPr wrap="square" lIns="0" tIns="0" rIns="0" bIns="0" rtlCol="0"/>
            <a:lstStyle/>
            <a:p>
              <a:endParaRPr/>
            </a:p>
          </p:txBody>
        </p:sp>
        <p:sp>
          <p:nvSpPr>
            <p:cNvPr id="12227" name="object 12227"/>
            <p:cNvSpPr/>
            <p:nvPr/>
          </p:nvSpPr>
          <p:spPr>
            <a:xfrm>
              <a:off x="6066066" y="8610282"/>
              <a:ext cx="3810" cy="635"/>
            </a:xfrm>
            <a:custGeom>
              <a:avLst/>
              <a:gdLst/>
              <a:ahLst/>
              <a:cxnLst/>
              <a:rect l="l" t="t" r="r" b="b"/>
              <a:pathLst>
                <a:path w="3810" h="634">
                  <a:moveTo>
                    <a:pt x="3683" y="0"/>
                  </a:moveTo>
                  <a:lnTo>
                    <a:pt x="0" y="355"/>
                  </a:lnTo>
                </a:path>
              </a:pathLst>
            </a:custGeom>
            <a:ln w="25399">
              <a:solidFill>
                <a:srgbClr val="FEF59F"/>
              </a:solidFill>
            </a:ln>
          </p:spPr>
          <p:txBody>
            <a:bodyPr wrap="square" lIns="0" tIns="0" rIns="0" bIns="0" rtlCol="0"/>
            <a:lstStyle/>
            <a:p>
              <a:endParaRPr/>
            </a:p>
          </p:txBody>
        </p:sp>
        <p:sp>
          <p:nvSpPr>
            <p:cNvPr id="12228" name="object 12228"/>
            <p:cNvSpPr/>
            <p:nvPr/>
          </p:nvSpPr>
          <p:spPr>
            <a:xfrm>
              <a:off x="6055347" y="8582418"/>
              <a:ext cx="18415" cy="27940"/>
            </a:xfrm>
            <a:custGeom>
              <a:avLst/>
              <a:gdLst/>
              <a:ahLst/>
              <a:cxnLst/>
              <a:rect l="l" t="t" r="r" b="b"/>
              <a:pathLst>
                <a:path w="18414" h="27940">
                  <a:moveTo>
                    <a:pt x="0" y="0"/>
                  </a:moveTo>
                  <a:lnTo>
                    <a:pt x="10731" y="20916"/>
                  </a:lnTo>
                  <a:lnTo>
                    <a:pt x="14401" y="27863"/>
                  </a:lnTo>
                  <a:lnTo>
                    <a:pt x="17970" y="27597"/>
                  </a:lnTo>
                  <a:lnTo>
                    <a:pt x="14201" y="20791"/>
                  </a:lnTo>
                  <a:lnTo>
                    <a:pt x="10510" y="13919"/>
                  </a:lnTo>
                  <a:lnTo>
                    <a:pt x="3213" y="88"/>
                  </a:lnTo>
                  <a:lnTo>
                    <a:pt x="2159" y="165"/>
                  </a:lnTo>
                  <a:lnTo>
                    <a:pt x="1079" y="114"/>
                  </a:lnTo>
                  <a:lnTo>
                    <a:pt x="0" y="0"/>
                  </a:lnTo>
                  <a:close/>
                </a:path>
              </a:pathLst>
            </a:custGeom>
            <a:solidFill>
              <a:srgbClr val="FEF08D"/>
            </a:solidFill>
          </p:spPr>
          <p:txBody>
            <a:bodyPr wrap="square" lIns="0" tIns="0" rIns="0" bIns="0" rtlCol="0"/>
            <a:lstStyle/>
            <a:p>
              <a:endParaRPr/>
            </a:p>
          </p:txBody>
        </p:sp>
        <p:sp>
          <p:nvSpPr>
            <p:cNvPr id="12229" name="object 12229"/>
            <p:cNvSpPr/>
            <p:nvPr/>
          </p:nvSpPr>
          <p:spPr>
            <a:xfrm>
              <a:off x="6055347" y="8582418"/>
              <a:ext cx="14604" cy="27940"/>
            </a:xfrm>
            <a:custGeom>
              <a:avLst/>
              <a:gdLst/>
              <a:ahLst/>
              <a:cxnLst/>
              <a:rect l="l" t="t" r="r" b="b"/>
              <a:pathLst>
                <a:path w="14604" h="27940">
                  <a:moveTo>
                    <a:pt x="14401" y="27863"/>
                  </a:moveTo>
                  <a:lnTo>
                    <a:pt x="10731" y="20916"/>
                  </a:lnTo>
                  <a:lnTo>
                    <a:pt x="7129" y="13941"/>
                  </a:lnTo>
                  <a:lnTo>
                    <a:pt x="3562" y="6961"/>
                  </a:lnTo>
                  <a:lnTo>
                    <a:pt x="0" y="0"/>
                  </a:lnTo>
                </a:path>
              </a:pathLst>
            </a:custGeom>
            <a:ln w="25400">
              <a:solidFill>
                <a:srgbClr val="FEF193"/>
              </a:solidFill>
            </a:ln>
          </p:spPr>
          <p:txBody>
            <a:bodyPr wrap="square" lIns="0" tIns="0" rIns="0" bIns="0" rtlCol="0"/>
            <a:lstStyle/>
            <a:p>
              <a:endParaRPr/>
            </a:p>
          </p:txBody>
        </p:sp>
        <p:sp>
          <p:nvSpPr>
            <p:cNvPr id="12230" name="object 12230"/>
            <p:cNvSpPr/>
            <p:nvPr/>
          </p:nvSpPr>
          <p:spPr>
            <a:xfrm>
              <a:off x="6055347" y="8569718"/>
              <a:ext cx="3810" cy="26034"/>
            </a:xfrm>
            <a:custGeom>
              <a:avLst/>
              <a:gdLst/>
              <a:ahLst/>
              <a:cxnLst/>
              <a:rect l="l" t="t" r="r" b="b"/>
              <a:pathLst>
                <a:path w="3810" h="26034">
                  <a:moveTo>
                    <a:pt x="3213" y="0"/>
                  </a:moveTo>
                  <a:lnTo>
                    <a:pt x="0" y="0"/>
                  </a:lnTo>
                  <a:lnTo>
                    <a:pt x="0" y="25488"/>
                  </a:lnTo>
                  <a:lnTo>
                    <a:pt x="3213" y="25488"/>
                  </a:lnTo>
                  <a:lnTo>
                    <a:pt x="3213" y="0"/>
                  </a:lnTo>
                  <a:close/>
                </a:path>
              </a:pathLst>
            </a:custGeom>
            <a:solidFill>
              <a:srgbClr val="FDED8B"/>
            </a:solidFill>
          </p:spPr>
          <p:txBody>
            <a:bodyPr wrap="square" lIns="0" tIns="0" rIns="0" bIns="0" rtlCol="0"/>
            <a:lstStyle/>
            <a:p>
              <a:endParaRPr/>
            </a:p>
          </p:txBody>
        </p:sp>
        <p:sp>
          <p:nvSpPr>
            <p:cNvPr id="12231" name="object 12231"/>
            <p:cNvSpPr/>
            <p:nvPr/>
          </p:nvSpPr>
          <p:spPr>
            <a:xfrm>
              <a:off x="6058560" y="8582507"/>
              <a:ext cx="15240" cy="27940"/>
            </a:xfrm>
            <a:custGeom>
              <a:avLst/>
              <a:gdLst/>
              <a:ahLst/>
              <a:cxnLst/>
              <a:rect l="l" t="t" r="r" b="b"/>
              <a:pathLst>
                <a:path w="15239" h="27940">
                  <a:moveTo>
                    <a:pt x="0" y="0"/>
                  </a:moveTo>
                  <a:lnTo>
                    <a:pt x="3647" y="6919"/>
                  </a:lnTo>
                  <a:lnTo>
                    <a:pt x="7297" y="13830"/>
                  </a:lnTo>
                  <a:lnTo>
                    <a:pt x="10988" y="20702"/>
                  </a:lnTo>
                  <a:lnTo>
                    <a:pt x="14757" y="27508"/>
                  </a:lnTo>
                </a:path>
              </a:pathLst>
            </a:custGeom>
            <a:ln w="25400">
              <a:solidFill>
                <a:srgbClr val="FEEE87"/>
              </a:solidFill>
            </a:ln>
          </p:spPr>
          <p:txBody>
            <a:bodyPr wrap="square" lIns="0" tIns="0" rIns="0" bIns="0" rtlCol="0"/>
            <a:lstStyle/>
            <a:p>
              <a:endParaRPr/>
            </a:p>
          </p:txBody>
        </p:sp>
        <p:sp>
          <p:nvSpPr>
            <p:cNvPr id="12232" name="object 12232"/>
            <p:cNvSpPr/>
            <p:nvPr/>
          </p:nvSpPr>
          <p:spPr>
            <a:xfrm>
              <a:off x="6069749" y="8610015"/>
              <a:ext cx="3810" cy="635"/>
            </a:xfrm>
            <a:custGeom>
              <a:avLst/>
              <a:gdLst/>
              <a:ahLst/>
              <a:cxnLst/>
              <a:rect l="l" t="t" r="r" b="b"/>
              <a:pathLst>
                <a:path w="3810" h="634">
                  <a:moveTo>
                    <a:pt x="3568" y="0"/>
                  </a:moveTo>
                  <a:lnTo>
                    <a:pt x="0" y="266"/>
                  </a:lnTo>
                </a:path>
              </a:pathLst>
            </a:custGeom>
            <a:ln w="25399">
              <a:solidFill>
                <a:srgbClr val="FEF28F"/>
              </a:solidFill>
            </a:ln>
          </p:spPr>
          <p:txBody>
            <a:bodyPr wrap="square" lIns="0" tIns="0" rIns="0" bIns="0" rtlCol="0"/>
            <a:lstStyle/>
            <a:p>
              <a:endParaRPr/>
            </a:p>
          </p:txBody>
        </p:sp>
        <p:sp>
          <p:nvSpPr>
            <p:cNvPr id="12233" name="object 12233"/>
            <p:cNvSpPr/>
            <p:nvPr/>
          </p:nvSpPr>
          <p:spPr>
            <a:xfrm>
              <a:off x="6037377" y="8555139"/>
              <a:ext cx="21590" cy="27940"/>
            </a:xfrm>
            <a:custGeom>
              <a:avLst/>
              <a:gdLst/>
              <a:ahLst/>
              <a:cxnLst/>
              <a:rect l="l" t="t" r="r" b="b"/>
              <a:pathLst>
                <a:path w="21589" h="27940">
                  <a:moveTo>
                    <a:pt x="5981" y="0"/>
                  </a:moveTo>
                  <a:lnTo>
                    <a:pt x="2070" y="317"/>
                  </a:lnTo>
                  <a:lnTo>
                    <a:pt x="0" y="546"/>
                  </a:lnTo>
                  <a:lnTo>
                    <a:pt x="3781" y="6824"/>
                  </a:lnTo>
                  <a:lnTo>
                    <a:pt x="7475" y="13319"/>
                  </a:lnTo>
                  <a:lnTo>
                    <a:pt x="11096" y="20009"/>
                  </a:lnTo>
                  <a:lnTo>
                    <a:pt x="14655" y="26873"/>
                  </a:lnTo>
                  <a:lnTo>
                    <a:pt x="16903" y="27165"/>
                  </a:lnTo>
                  <a:lnTo>
                    <a:pt x="19062" y="27520"/>
                  </a:lnTo>
                  <a:lnTo>
                    <a:pt x="21183" y="27368"/>
                  </a:lnTo>
                  <a:lnTo>
                    <a:pt x="17513" y="20450"/>
                  </a:lnTo>
                  <a:lnTo>
                    <a:pt x="13777" y="13565"/>
                  </a:lnTo>
                  <a:lnTo>
                    <a:pt x="9944" y="6739"/>
                  </a:lnTo>
                  <a:lnTo>
                    <a:pt x="5981" y="0"/>
                  </a:lnTo>
                  <a:close/>
                </a:path>
              </a:pathLst>
            </a:custGeom>
            <a:solidFill>
              <a:srgbClr val="FCEB8D"/>
            </a:solidFill>
          </p:spPr>
          <p:txBody>
            <a:bodyPr wrap="square" lIns="0" tIns="0" rIns="0" bIns="0" rtlCol="0"/>
            <a:lstStyle/>
            <a:p>
              <a:endParaRPr/>
            </a:p>
          </p:txBody>
        </p:sp>
        <p:sp>
          <p:nvSpPr>
            <p:cNvPr id="12234" name="object 12234"/>
            <p:cNvSpPr/>
            <p:nvPr/>
          </p:nvSpPr>
          <p:spPr>
            <a:xfrm>
              <a:off x="6052032" y="8582012"/>
              <a:ext cx="6985" cy="635"/>
            </a:xfrm>
            <a:custGeom>
              <a:avLst/>
              <a:gdLst/>
              <a:ahLst/>
              <a:cxnLst/>
              <a:rect l="l" t="t" r="r" b="b"/>
              <a:pathLst>
                <a:path w="6985" h="634">
                  <a:moveTo>
                    <a:pt x="0" y="0"/>
                  </a:moveTo>
                  <a:lnTo>
                    <a:pt x="6527" y="495"/>
                  </a:lnTo>
                </a:path>
              </a:pathLst>
            </a:custGeom>
            <a:ln w="25400">
              <a:solidFill>
                <a:srgbClr val="FDEF92"/>
              </a:solidFill>
            </a:ln>
          </p:spPr>
          <p:txBody>
            <a:bodyPr wrap="square" lIns="0" tIns="0" rIns="0" bIns="0" rtlCol="0"/>
            <a:lstStyle/>
            <a:p>
              <a:endParaRPr/>
            </a:p>
          </p:txBody>
        </p:sp>
        <p:sp>
          <p:nvSpPr>
            <p:cNvPr id="12235" name="object 12235"/>
            <p:cNvSpPr/>
            <p:nvPr/>
          </p:nvSpPr>
          <p:spPr>
            <a:xfrm>
              <a:off x="6043358" y="8555139"/>
              <a:ext cx="15240" cy="27940"/>
            </a:xfrm>
            <a:custGeom>
              <a:avLst/>
              <a:gdLst/>
              <a:ahLst/>
              <a:cxnLst/>
              <a:rect l="l" t="t" r="r" b="b"/>
              <a:pathLst>
                <a:path w="15239" h="27940">
                  <a:moveTo>
                    <a:pt x="15201" y="27368"/>
                  </a:moveTo>
                  <a:lnTo>
                    <a:pt x="11531" y="20450"/>
                  </a:lnTo>
                  <a:lnTo>
                    <a:pt x="7796" y="13565"/>
                  </a:lnTo>
                  <a:lnTo>
                    <a:pt x="3962" y="6739"/>
                  </a:lnTo>
                  <a:lnTo>
                    <a:pt x="0" y="0"/>
                  </a:lnTo>
                </a:path>
              </a:pathLst>
            </a:custGeom>
            <a:ln w="25400">
              <a:solidFill>
                <a:srgbClr val="FCE883"/>
              </a:solidFill>
            </a:ln>
          </p:spPr>
          <p:txBody>
            <a:bodyPr wrap="square" lIns="0" tIns="0" rIns="0" bIns="0" rtlCol="0"/>
            <a:lstStyle/>
            <a:p>
              <a:endParaRPr/>
            </a:p>
          </p:txBody>
        </p:sp>
        <p:sp>
          <p:nvSpPr>
            <p:cNvPr id="12236" name="object 12236"/>
            <p:cNvSpPr/>
            <p:nvPr/>
          </p:nvSpPr>
          <p:spPr>
            <a:xfrm>
              <a:off x="6037377" y="8555139"/>
              <a:ext cx="6350" cy="635"/>
            </a:xfrm>
            <a:custGeom>
              <a:avLst/>
              <a:gdLst/>
              <a:ahLst/>
              <a:cxnLst/>
              <a:rect l="l" t="t" r="r" b="b"/>
              <a:pathLst>
                <a:path w="6350" h="634">
                  <a:moveTo>
                    <a:pt x="5981" y="0"/>
                  </a:moveTo>
                  <a:lnTo>
                    <a:pt x="0" y="546"/>
                  </a:lnTo>
                </a:path>
              </a:pathLst>
            </a:custGeom>
            <a:ln w="25400">
              <a:solidFill>
                <a:srgbClr val="FCE787"/>
              </a:solidFill>
            </a:ln>
          </p:spPr>
          <p:txBody>
            <a:bodyPr wrap="square" lIns="0" tIns="0" rIns="0" bIns="0" rtlCol="0"/>
            <a:lstStyle/>
            <a:p>
              <a:endParaRPr/>
            </a:p>
          </p:txBody>
        </p:sp>
        <p:sp>
          <p:nvSpPr>
            <p:cNvPr id="12237" name="object 12237"/>
            <p:cNvSpPr/>
            <p:nvPr/>
          </p:nvSpPr>
          <p:spPr>
            <a:xfrm>
              <a:off x="6037377" y="8555685"/>
              <a:ext cx="15240" cy="26670"/>
            </a:xfrm>
            <a:custGeom>
              <a:avLst/>
              <a:gdLst/>
              <a:ahLst/>
              <a:cxnLst/>
              <a:rect l="l" t="t" r="r" b="b"/>
              <a:pathLst>
                <a:path w="15239" h="26670">
                  <a:moveTo>
                    <a:pt x="0" y="0"/>
                  </a:moveTo>
                  <a:lnTo>
                    <a:pt x="3781" y="6278"/>
                  </a:lnTo>
                  <a:lnTo>
                    <a:pt x="7475" y="12773"/>
                  </a:lnTo>
                  <a:lnTo>
                    <a:pt x="11096" y="19463"/>
                  </a:lnTo>
                  <a:lnTo>
                    <a:pt x="14655" y="26327"/>
                  </a:lnTo>
                </a:path>
              </a:pathLst>
            </a:custGeom>
            <a:ln w="25400">
              <a:solidFill>
                <a:srgbClr val="FDEE96"/>
              </a:solidFill>
            </a:ln>
          </p:spPr>
          <p:txBody>
            <a:bodyPr wrap="square" lIns="0" tIns="0" rIns="0" bIns="0" rtlCol="0"/>
            <a:lstStyle/>
            <a:p>
              <a:endParaRPr/>
            </a:p>
          </p:txBody>
        </p:sp>
        <p:sp>
          <p:nvSpPr>
            <p:cNvPr id="12238" name="object 12238"/>
            <p:cNvSpPr/>
            <p:nvPr/>
          </p:nvSpPr>
          <p:spPr>
            <a:xfrm>
              <a:off x="6025083" y="8546922"/>
              <a:ext cx="12700" cy="10160"/>
            </a:xfrm>
            <a:custGeom>
              <a:avLst/>
              <a:gdLst/>
              <a:ahLst/>
              <a:cxnLst/>
              <a:rect l="l" t="t" r="r" b="b"/>
              <a:pathLst>
                <a:path w="12700" h="10159">
                  <a:moveTo>
                    <a:pt x="6515" y="0"/>
                  </a:moveTo>
                  <a:lnTo>
                    <a:pt x="4406" y="292"/>
                  </a:lnTo>
                  <a:lnTo>
                    <a:pt x="2235" y="635"/>
                  </a:lnTo>
                  <a:lnTo>
                    <a:pt x="0" y="1028"/>
                  </a:lnTo>
                  <a:lnTo>
                    <a:pt x="2070" y="3835"/>
                  </a:lnTo>
                  <a:lnTo>
                    <a:pt x="4051" y="6692"/>
                  </a:lnTo>
                  <a:lnTo>
                    <a:pt x="5918" y="9613"/>
                  </a:lnTo>
                  <a:lnTo>
                    <a:pt x="8115" y="9271"/>
                  </a:lnTo>
                  <a:lnTo>
                    <a:pt x="12293" y="8762"/>
                  </a:lnTo>
                  <a:lnTo>
                    <a:pt x="10452" y="5791"/>
                  </a:lnTo>
                  <a:lnTo>
                    <a:pt x="8521" y="2882"/>
                  </a:lnTo>
                  <a:lnTo>
                    <a:pt x="6515" y="0"/>
                  </a:lnTo>
                  <a:close/>
                </a:path>
              </a:pathLst>
            </a:custGeom>
            <a:solidFill>
              <a:srgbClr val="FEEA8C"/>
            </a:solidFill>
          </p:spPr>
          <p:txBody>
            <a:bodyPr wrap="square" lIns="0" tIns="0" rIns="0" bIns="0" rtlCol="0"/>
            <a:lstStyle/>
            <a:p>
              <a:endParaRPr/>
            </a:p>
          </p:txBody>
        </p:sp>
        <p:sp>
          <p:nvSpPr>
            <p:cNvPr id="12239" name="object 12239"/>
            <p:cNvSpPr/>
            <p:nvPr/>
          </p:nvSpPr>
          <p:spPr>
            <a:xfrm>
              <a:off x="6025083" y="8547951"/>
              <a:ext cx="6350" cy="8890"/>
            </a:xfrm>
            <a:custGeom>
              <a:avLst/>
              <a:gdLst/>
              <a:ahLst/>
              <a:cxnLst/>
              <a:rect l="l" t="t" r="r" b="b"/>
              <a:pathLst>
                <a:path w="6350" h="8890">
                  <a:moveTo>
                    <a:pt x="5918" y="8585"/>
                  </a:moveTo>
                  <a:lnTo>
                    <a:pt x="0" y="0"/>
                  </a:lnTo>
                </a:path>
              </a:pathLst>
            </a:custGeom>
            <a:ln w="25400">
              <a:solidFill>
                <a:srgbClr val="FFEC8E"/>
              </a:solidFill>
            </a:ln>
          </p:spPr>
          <p:txBody>
            <a:bodyPr wrap="square" lIns="0" tIns="0" rIns="0" bIns="0" rtlCol="0"/>
            <a:lstStyle/>
            <a:p>
              <a:endParaRPr/>
            </a:p>
          </p:txBody>
        </p:sp>
        <p:sp>
          <p:nvSpPr>
            <p:cNvPr id="12240" name="object 12240"/>
            <p:cNvSpPr/>
            <p:nvPr/>
          </p:nvSpPr>
          <p:spPr>
            <a:xfrm>
              <a:off x="6025083" y="8546922"/>
              <a:ext cx="6985" cy="1270"/>
            </a:xfrm>
            <a:custGeom>
              <a:avLst/>
              <a:gdLst/>
              <a:ahLst/>
              <a:cxnLst/>
              <a:rect l="l" t="t" r="r" b="b"/>
              <a:pathLst>
                <a:path w="6985" h="1270">
                  <a:moveTo>
                    <a:pt x="0" y="1028"/>
                  </a:moveTo>
                  <a:lnTo>
                    <a:pt x="6515" y="0"/>
                  </a:lnTo>
                </a:path>
              </a:pathLst>
            </a:custGeom>
            <a:ln w="25400">
              <a:solidFill>
                <a:srgbClr val="FEE888"/>
              </a:solidFill>
            </a:ln>
          </p:spPr>
          <p:txBody>
            <a:bodyPr wrap="square" lIns="0" tIns="0" rIns="0" bIns="0" rtlCol="0"/>
            <a:lstStyle/>
            <a:p>
              <a:endParaRPr/>
            </a:p>
          </p:txBody>
        </p:sp>
        <p:sp>
          <p:nvSpPr>
            <p:cNvPr id="12241" name="object 12241"/>
            <p:cNvSpPr/>
            <p:nvPr/>
          </p:nvSpPr>
          <p:spPr>
            <a:xfrm>
              <a:off x="6031598" y="8546922"/>
              <a:ext cx="6350" cy="8890"/>
            </a:xfrm>
            <a:custGeom>
              <a:avLst/>
              <a:gdLst/>
              <a:ahLst/>
              <a:cxnLst/>
              <a:rect l="l" t="t" r="r" b="b"/>
              <a:pathLst>
                <a:path w="6350" h="8890">
                  <a:moveTo>
                    <a:pt x="0" y="0"/>
                  </a:moveTo>
                  <a:lnTo>
                    <a:pt x="5778" y="8762"/>
                  </a:lnTo>
                </a:path>
              </a:pathLst>
            </a:custGeom>
            <a:ln w="25400">
              <a:solidFill>
                <a:srgbClr val="FDE88A"/>
              </a:solidFill>
            </a:ln>
          </p:spPr>
          <p:txBody>
            <a:bodyPr wrap="square" lIns="0" tIns="0" rIns="0" bIns="0" rtlCol="0"/>
            <a:lstStyle/>
            <a:p>
              <a:endParaRPr/>
            </a:p>
          </p:txBody>
        </p:sp>
        <p:sp>
          <p:nvSpPr>
            <p:cNvPr id="12242" name="object 12242"/>
            <p:cNvSpPr/>
            <p:nvPr/>
          </p:nvSpPr>
          <p:spPr>
            <a:xfrm>
              <a:off x="6031001" y="8555685"/>
              <a:ext cx="6985" cy="1270"/>
            </a:xfrm>
            <a:custGeom>
              <a:avLst/>
              <a:gdLst/>
              <a:ahLst/>
              <a:cxnLst/>
              <a:rect l="l" t="t" r="r" b="b"/>
              <a:pathLst>
                <a:path w="6985" h="1270">
                  <a:moveTo>
                    <a:pt x="6375" y="0"/>
                  </a:moveTo>
                  <a:lnTo>
                    <a:pt x="0" y="850"/>
                  </a:lnTo>
                </a:path>
              </a:pathLst>
            </a:custGeom>
            <a:ln w="25400">
              <a:solidFill>
                <a:srgbClr val="FEEC90"/>
              </a:solidFill>
            </a:ln>
          </p:spPr>
          <p:txBody>
            <a:bodyPr wrap="square" lIns="0" tIns="0" rIns="0" bIns="0" rtlCol="0"/>
            <a:lstStyle/>
            <a:p>
              <a:endParaRPr/>
            </a:p>
          </p:txBody>
        </p:sp>
        <p:sp>
          <p:nvSpPr>
            <p:cNvPr id="12243" name="object 12243"/>
            <p:cNvSpPr/>
            <p:nvPr/>
          </p:nvSpPr>
          <p:spPr>
            <a:xfrm>
              <a:off x="6031598" y="8546185"/>
              <a:ext cx="12065" cy="9525"/>
            </a:xfrm>
            <a:custGeom>
              <a:avLst/>
              <a:gdLst/>
              <a:ahLst/>
              <a:cxnLst/>
              <a:rect l="l" t="t" r="r" b="b"/>
              <a:pathLst>
                <a:path w="12064" h="9525">
                  <a:moveTo>
                    <a:pt x="6121" y="0"/>
                  </a:moveTo>
                  <a:lnTo>
                    <a:pt x="2108" y="444"/>
                  </a:lnTo>
                  <a:lnTo>
                    <a:pt x="0" y="736"/>
                  </a:lnTo>
                  <a:lnTo>
                    <a:pt x="2006" y="3619"/>
                  </a:lnTo>
                  <a:lnTo>
                    <a:pt x="3937" y="6527"/>
                  </a:lnTo>
                  <a:lnTo>
                    <a:pt x="5778" y="9499"/>
                  </a:lnTo>
                  <a:lnTo>
                    <a:pt x="7848" y="9270"/>
                  </a:lnTo>
                  <a:lnTo>
                    <a:pt x="11760" y="8953"/>
                  </a:lnTo>
                  <a:lnTo>
                    <a:pt x="9931" y="5930"/>
                  </a:lnTo>
                  <a:lnTo>
                    <a:pt x="8051" y="2946"/>
                  </a:lnTo>
                  <a:lnTo>
                    <a:pt x="6121" y="0"/>
                  </a:lnTo>
                  <a:close/>
                </a:path>
              </a:pathLst>
            </a:custGeom>
            <a:solidFill>
              <a:srgbClr val="FCE685"/>
            </a:solidFill>
          </p:spPr>
          <p:txBody>
            <a:bodyPr wrap="square" lIns="0" tIns="0" rIns="0" bIns="0" rtlCol="0"/>
            <a:lstStyle/>
            <a:p>
              <a:endParaRPr/>
            </a:p>
          </p:txBody>
        </p:sp>
        <p:sp>
          <p:nvSpPr>
            <p:cNvPr id="12244" name="object 12244"/>
            <p:cNvSpPr/>
            <p:nvPr/>
          </p:nvSpPr>
          <p:spPr>
            <a:xfrm>
              <a:off x="6031598" y="8546922"/>
              <a:ext cx="6350" cy="8890"/>
            </a:xfrm>
            <a:custGeom>
              <a:avLst/>
              <a:gdLst/>
              <a:ahLst/>
              <a:cxnLst/>
              <a:rect l="l" t="t" r="r" b="b"/>
              <a:pathLst>
                <a:path w="6350" h="8890">
                  <a:moveTo>
                    <a:pt x="5778" y="8762"/>
                  </a:moveTo>
                  <a:lnTo>
                    <a:pt x="0" y="0"/>
                  </a:lnTo>
                </a:path>
              </a:pathLst>
            </a:custGeom>
            <a:ln w="25400">
              <a:solidFill>
                <a:srgbClr val="FDE88A"/>
              </a:solidFill>
            </a:ln>
          </p:spPr>
          <p:txBody>
            <a:bodyPr wrap="square" lIns="0" tIns="0" rIns="0" bIns="0" rtlCol="0"/>
            <a:lstStyle/>
            <a:p>
              <a:endParaRPr/>
            </a:p>
          </p:txBody>
        </p:sp>
        <p:sp>
          <p:nvSpPr>
            <p:cNvPr id="12245" name="object 12245"/>
            <p:cNvSpPr/>
            <p:nvPr/>
          </p:nvSpPr>
          <p:spPr>
            <a:xfrm>
              <a:off x="6031598" y="8546185"/>
              <a:ext cx="6350" cy="1270"/>
            </a:xfrm>
            <a:custGeom>
              <a:avLst/>
              <a:gdLst/>
              <a:ahLst/>
              <a:cxnLst/>
              <a:rect l="l" t="t" r="r" b="b"/>
              <a:pathLst>
                <a:path w="6350" h="1270">
                  <a:moveTo>
                    <a:pt x="0" y="736"/>
                  </a:moveTo>
                  <a:lnTo>
                    <a:pt x="6121" y="0"/>
                  </a:lnTo>
                </a:path>
              </a:pathLst>
            </a:custGeom>
            <a:ln w="25400">
              <a:solidFill>
                <a:srgbClr val="FCE483"/>
              </a:solidFill>
            </a:ln>
          </p:spPr>
          <p:txBody>
            <a:bodyPr wrap="square" lIns="0" tIns="0" rIns="0" bIns="0" rtlCol="0"/>
            <a:lstStyle/>
            <a:p>
              <a:endParaRPr/>
            </a:p>
          </p:txBody>
        </p:sp>
        <p:sp>
          <p:nvSpPr>
            <p:cNvPr id="12246" name="object 12246"/>
            <p:cNvSpPr/>
            <p:nvPr/>
          </p:nvSpPr>
          <p:spPr>
            <a:xfrm>
              <a:off x="6037719" y="8546185"/>
              <a:ext cx="5715" cy="9525"/>
            </a:xfrm>
            <a:custGeom>
              <a:avLst/>
              <a:gdLst/>
              <a:ahLst/>
              <a:cxnLst/>
              <a:rect l="l" t="t" r="r" b="b"/>
              <a:pathLst>
                <a:path w="5714" h="9525">
                  <a:moveTo>
                    <a:pt x="0" y="0"/>
                  </a:moveTo>
                  <a:lnTo>
                    <a:pt x="5638" y="8953"/>
                  </a:lnTo>
                </a:path>
              </a:pathLst>
            </a:custGeom>
            <a:ln w="25400">
              <a:solidFill>
                <a:srgbClr val="FBE380"/>
              </a:solidFill>
            </a:ln>
          </p:spPr>
          <p:txBody>
            <a:bodyPr wrap="square" lIns="0" tIns="0" rIns="0" bIns="0" rtlCol="0"/>
            <a:lstStyle/>
            <a:p>
              <a:endParaRPr/>
            </a:p>
          </p:txBody>
        </p:sp>
        <p:sp>
          <p:nvSpPr>
            <p:cNvPr id="12247" name="object 12247"/>
            <p:cNvSpPr/>
            <p:nvPr/>
          </p:nvSpPr>
          <p:spPr>
            <a:xfrm>
              <a:off x="6037377" y="8555139"/>
              <a:ext cx="6350" cy="635"/>
            </a:xfrm>
            <a:custGeom>
              <a:avLst/>
              <a:gdLst/>
              <a:ahLst/>
              <a:cxnLst/>
              <a:rect l="l" t="t" r="r" b="b"/>
              <a:pathLst>
                <a:path w="6350" h="634">
                  <a:moveTo>
                    <a:pt x="5981" y="0"/>
                  </a:moveTo>
                  <a:lnTo>
                    <a:pt x="0" y="546"/>
                  </a:lnTo>
                </a:path>
              </a:pathLst>
            </a:custGeom>
            <a:ln w="25400">
              <a:solidFill>
                <a:srgbClr val="FCE787"/>
              </a:solidFill>
            </a:ln>
          </p:spPr>
          <p:txBody>
            <a:bodyPr wrap="square" lIns="0" tIns="0" rIns="0" bIns="0" rtlCol="0"/>
            <a:lstStyle/>
            <a:p>
              <a:endParaRPr/>
            </a:p>
          </p:txBody>
        </p:sp>
        <p:sp>
          <p:nvSpPr>
            <p:cNvPr id="12248" name="object 12248"/>
            <p:cNvSpPr/>
            <p:nvPr/>
          </p:nvSpPr>
          <p:spPr>
            <a:xfrm>
              <a:off x="6056084" y="8574532"/>
              <a:ext cx="29209" cy="35560"/>
            </a:xfrm>
            <a:custGeom>
              <a:avLst/>
              <a:gdLst/>
              <a:ahLst/>
              <a:cxnLst/>
              <a:rect l="l" t="t" r="r" b="b"/>
              <a:pathLst>
                <a:path w="29210" h="35559">
                  <a:moveTo>
                    <a:pt x="11849" y="0"/>
                  </a:moveTo>
                  <a:lnTo>
                    <a:pt x="2616" y="3060"/>
                  </a:lnTo>
                  <a:lnTo>
                    <a:pt x="0" y="3276"/>
                  </a:lnTo>
                  <a:lnTo>
                    <a:pt x="12839" y="27520"/>
                  </a:lnTo>
                  <a:lnTo>
                    <a:pt x="17233" y="35483"/>
                  </a:lnTo>
                  <a:lnTo>
                    <a:pt x="19938" y="35293"/>
                  </a:lnTo>
                  <a:lnTo>
                    <a:pt x="29019" y="31800"/>
                  </a:lnTo>
                  <a:lnTo>
                    <a:pt x="20572" y="15848"/>
                  </a:lnTo>
                  <a:lnTo>
                    <a:pt x="16248" y="7906"/>
                  </a:lnTo>
                  <a:lnTo>
                    <a:pt x="11849" y="0"/>
                  </a:lnTo>
                  <a:close/>
                </a:path>
              </a:pathLst>
            </a:custGeom>
            <a:solidFill>
              <a:srgbClr val="FEEA7B"/>
            </a:solidFill>
          </p:spPr>
          <p:txBody>
            <a:bodyPr wrap="square" lIns="0" tIns="0" rIns="0" bIns="0" rtlCol="0"/>
            <a:lstStyle/>
            <a:p>
              <a:endParaRPr/>
            </a:p>
          </p:txBody>
        </p:sp>
        <p:sp>
          <p:nvSpPr>
            <p:cNvPr id="12249" name="object 12249"/>
            <p:cNvSpPr/>
            <p:nvPr/>
          </p:nvSpPr>
          <p:spPr>
            <a:xfrm>
              <a:off x="6073317" y="8606333"/>
              <a:ext cx="12065" cy="3810"/>
            </a:xfrm>
            <a:custGeom>
              <a:avLst/>
              <a:gdLst/>
              <a:ahLst/>
              <a:cxnLst/>
              <a:rect l="l" t="t" r="r" b="b"/>
              <a:pathLst>
                <a:path w="12064" h="3809">
                  <a:moveTo>
                    <a:pt x="0" y="3683"/>
                  </a:moveTo>
                  <a:lnTo>
                    <a:pt x="11785" y="0"/>
                  </a:lnTo>
                </a:path>
              </a:pathLst>
            </a:custGeom>
            <a:ln w="25400">
              <a:solidFill>
                <a:srgbClr val="FFED7D"/>
              </a:solidFill>
            </a:ln>
          </p:spPr>
          <p:txBody>
            <a:bodyPr wrap="square" lIns="0" tIns="0" rIns="0" bIns="0" rtlCol="0"/>
            <a:lstStyle/>
            <a:p>
              <a:endParaRPr/>
            </a:p>
          </p:txBody>
        </p:sp>
        <p:sp>
          <p:nvSpPr>
            <p:cNvPr id="12250" name="object 12250"/>
            <p:cNvSpPr/>
            <p:nvPr/>
          </p:nvSpPr>
          <p:spPr>
            <a:xfrm>
              <a:off x="6067932" y="8574532"/>
              <a:ext cx="17780" cy="32384"/>
            </a:xfrm>
            <a:custGeom>
              <a:avLst/>
              <a:gdLst/>
              <a:ahLst/>
              <a:cxnLst/>
              <a:rect l="l" t="t" r="r" b="b"/>
              <a:pathLst>
                <a:path w="17779" h="32384">
                  <a:moveTo>
                    <a:pt x="17170" y="31800"/>
                  </a:moveTo>
                  <a:lnTo>
                    <a:pt x="12978" y="23815"/>
                  </a:lnTo>
                  <a:lnTo>
                    <a:pt x="8723" y="15848"/>
                  </a:lnTo>
                  <a:lnTo>
                    <a:pt x="4399" y="7906"/>
                  </a:lnTo>
                  <a:lnTo>
                    <a:pt x="0" y="0"/>
                  </a:lnTo>
                </a:path>
              </a:pathLst>
            </a:custGeom>
            <a:ln w="25400">
              <a:solidFill>
                <a:srgbClr val="FEE66E"/>
              </a:solidFill>
            </a:ln>
          </p:spPr>
          <p:txBody>
            <a:bodyPr wrap="square" lIns="0" tIns="0" rIns="0" bIns="0" rtlCol="0"/>
            <a:lstStyle/>
            <a:p>
              <a:endParaRPr/>
            </a:p>
          </p:txBody>
        </p:sp>
        <p:sp>
          <p:nvSpPr>
            <p:cNvPr id="12251" name="object 12251"/>
            <p:cNvSpPr/>
            <p:nvPr/>
          </p:nvSpPr>
          <p:spPr>
            <a:xfrm>
              <a:off x="6056084" y="8574532"/>
              <a:ext cx="12065" cy="3810"/>
            </a:xfrm>
            <a:custGeom>
              <a:avLst/>
              <a:gdLst/>
              <a:ahLst/>
              <a:cxnLst/>
              <a:rect l="l" t="t" r="r" b="b"/>
              <a:pathLst>
                <a:path w="12064" h="3809">
                  <a:moveTo>
                    <a:pt x="11849" y="0"/>
                  </a:moveTo>
                  <a:lnTo>
                    <a:pt x="0" y="3276"/>
                  </a:lnTo>
                </a:path>
              </a:pathLst>
            </a:custGeom>
            <a:ln w="25400">
              <a:solidFill>
                <a:srgbClr val="FCE779"/>
              </a:solidFill>
            </a:ln>
          </p:spPr>
          <p:txBody>
            <a:bodyPr wrap="square" lIns="0" tIns="0" rIns="0" bIns="0" rtlCol="0"/>
            <a:lstStyle/>
            <a:p>
              <a:endParaRPr/>
            </a:p>
          </p:txBody>
        </p:sp>
        <p:sp>
          <p:nvSpPr>
            <p:cNvPr id="12252" name="object 12252"/>
            <p:cNvSpPr/>
            <p:nvPr/>
          </p:nvSpPr>
          <p:spPr>
            <a:xfrm>
              <a:off x="6056084" y="8577808"/>
              <a:ext cx="17780" cy="32384"/>
            </a:xfrm>
            <a:custGeom>
              <a:avLst/>
              <a:gdLst/>
              <a:ahLst/>
              <a:cxnLst/>
              <a:rect l="l" t="t" r="r" b="b"/>
              <a:pathLst>
                <a:path w="17779" h="32384">
                  <a:moveTo>
                    <a:pt x="0" y="0"/>
                  </a:moveTo>
                  <a:lnTo>
                    <a:pt x="4273" y="8098"/>
                  </a:lnTo>
                  <a:lnTo>
                    <a:pt x="8535" y="16194"/>
                  </a:lnTo>
                  <a:lnTo>
                    <a:pt x="12839" y="24244"/>
                  </a:lnTo>
                  <a:lnTo>
                    <a:pt x="17233" y="32207"/>
                  </a:lnTo>
                </a:path>
              </a:pathLst>
            </a:custGeom>
            <a:ln w="25400">
              <a:solidFill>
                <a:srgbClr val="FEED87"/>
              </a:solidFill>
            </a:ln>
          </p:spPr>
          <p:txBody>
            <a:bodyPr wrap="square" lIns="0" tIns="0" rIns="0" bIns="0" rtlCol="0"/>
            <a:lstStyle/>
            <a:p>
              <a:endParaRPr/>
            </a:p>
          </p:txBody>
        </p:sp>
        <p:sp>
          <p:nvSpPr>
            <p:cNvPr id="12253" name="object 12253"/>
            <p:cNvSpPr/>
            <p:nvPr/>
          </p:nvSpPr>
          <p:spPr>
            <a:xfrm>
              <a:off x="6037719" y="8545144"/>
              <a:ext cx="24130" cy="33020"/>
            </a:xfrm>
            <a:custGeom>
              <a:avLst/>
              <a:gdLst/>
              <a:ahLst/>
              <a:cxnLst/>
              <a:rect l="l" t="t" r="r" b="b"/>
              <a:pathLst>
                <a:path w="24129" h="33020">
                  <a:moveTo>
                    <a:pt x="5130" y="0"/>
                  </a:moveTo>
                  <a:lnTo>
                    <a:pt x="3073" y="520"/>
                  </a:lnTo>
                  <a:lnTo>
                    <a:pt x="1257" y="901"/>
                  </a:lnTo>
                  <a:lnTo>
                    <a:pt x="0" y="1041"/>
                  </a:lnTo>
                  <a:lnTo>
                    <a:pt x="4885" y="8754"/>
                  </a:lnTo>
                  <a:lnTo>
                    <a:pt x="9539" y="16624"/>
                  </a:lnTo>
                  <a:lnTo>
                    <a:pt x="14014" y="24608"/>
                  </a:lnTo>
                  <a:lnTo>
                    <a:pt x="18364" y="32664"/>
                  </a:lnTo>
                  <a:lnTo>
                    <a:pt x="19672" y="32562"/>
                  </a:lnTo>
                  <a:lnTo>
                    <a:pt x="21501" y="32105"/>
                  </a:lnTo>
                  <a:lnTo>
                    <a:pt x="23558" y="31508"/>
                  </a:lnTo>
                  <a:lnTo>
                    <a:pt x="19152" y="23501"/>
                  </a:lnTo>
                  <a:lnTo>
                    <a:pt x="14635" y="15559"/>
                  </a:lnTo>
                  <a:lnTo>
                    <a:pt x="9972" y="7714"/>
                  </a:lnTo>
                  <a:lnTo>
                    <a:pt x="5130" y="0"/>
                  </a:lnTo>
                  <a:close/>
                </a:path>
              </a:pathLst>
            </a:custGeom>
            <a:solidFill>
              <a:srgbClr val="FBE57C"/>
            </a:solidFill>
          </p:spPr>
          <p:txBody>
            <a:bodyPr wrap="square" lIns="0" tIns="0" rIns="0" bIns="0" rtlCol="0"/>
            <a:lstStyle/>
            <a:p>
              <a:endParaRPr/>
            </a:p>
          </p:txBody>
        </p:sp>
        <p:sp>
          <p:nvSpPr>
            <p:cNvPr id="12254" name="object 12254"/>
            <p:cNvSpPr/>
            <p:nvPr/>
          </p:nvSpPr>
          <p:spPr>
            <a:xfrm>
              <a:off x="6037719" y="8546185"/>
              <a:ext cx="18415" cy="31750"/>
            </a:xfrm>
            <a:custGeom>
              <a:avLst/>
              <a:gdLst/>
              <a:ahLst/>
              <a:cxnLst/>
              <a:rect l="l" t="t" r="r" b="b"/>
              <a:pathLst>
                <a:path w="18414" h="31750">
                  <a:moveTo>
                    <a:pt x="18364" y="31623"/>
                  </a:moveTo>
                  <a:lnTo>
                    <a:pt x="14014" y="23567"/>
                  </a:lnTo>
                  <a:lnTo>
                    <a:pt x="9539" y="15582"/>
                  </a:lnTo>
                  <a:lnTo>
                    <a:pt x="4885" y="7712"/>
                  </a:lnTo>
                  <a:lnTo>
                    <a:pt x="0" y="0"/>
                  </a:lnTo>
                </a:path>
              </a:pathLst>
            </a:custGeom>
            <a:ln w="25400">
              <a:solidFill>
                <a:srgbClr val="FCE682"/>
              </a:solidFill>
            </a:ln>
          </p:spPr>
          <p:txBody>
            <a:bodyPr wrap="square" lIns="0" tIns="0" rIns="0" bIns="0" rtlCol="0"/>
            <a:lstStyle/>
            <a:p>
              <a:endParaRPr/>
            </a:p>
          </p:txBody>
        </p:sp>
        <p:sp>
          <p:nvSpPr>
            <p:cNvPr id="12255" name="object 12255"/>
            <p:cNvSpPr/>
            <p:nvPr/>
          </p:nvSpPr>
          <p:spPr>
            <a:xfrm>
              <a:off x="6037719" y="8545144"/>
              <a:ext cx="5715" cy="1270"/>
            </a:xfrm>
            <a:custGeom>
              <a:avLst/>
              <a:gdLst/>
              <a:ahLst/>
              <a:cxnLst/>
              <a:rect l="l" t="t" r="r" b="b"/>
              <a:pathLst>
                <a:path w="5714" h="1270">
                  <a:moveTo>
                    <a:pt x="0" y="1041"/>
                  </a:moveTo>
                  <a:lnTo>
                    <a:pt x="5130" y="0"/>
                  </a:lnTo>
                </a:path>
              </a:pathLst>
            </a:custGeom>
            <a:ln w="25400">
              <a:solidFill>
                <a:srgbClr val="FAE079"/>
              </a:solidFill>
            </a:ln>
          </p:spPr>
          <p:txBody>
            <a:bodyPr wrap="square" lIns="0" tIns="0" rIns="0" bIns="0" rtlCol="0"/>
            <a:lstStyle/>
            <a:p>
              <a:endParaRPr/>
            </a:p>
          </p:txBody>
        </p:sp>
        <p:sp>
          <p:nvSpPr>
            <p:cNvPr id="12256" name="object 12256"/>
            <p:cNvSpPr/>
            <p:nvPr/>
          </p:nvSpPr>
          <p:spPr>
            <a:xfrm>
              <a:off x="6042850" y="8545144"/>
              <a:ext cx="19050" cy="31750"/>
            </a:xfrm>
            <a:custGeom>
              <a:avLst/>
              <a:gdLst/>
              <a:ahLst/>
              <a:cxnLst/>
              <a:rect l="l" t="t" r="r" b="b"/>
              <a:pathLst>
                <a:path w="19050" h="31750">
                  <a:moveTo>
                    <a:pt x="0" y="0"/>
                  </a:moveTo>
                  <a:lnTo>
                    <a:pt x="4842" y="7714"/>
                  </a:lnTo>
                  <a:lnTo>
                    <a:pt x="9504" y="15559"/>
                  </a:lnTo>
                  <a:lnTo>
                    <a:pt x="14021" y="23501"/>
                  </a:lnTo>
                  <a:lnTo>
                    <a:pt x="18427" y="31508"/>
                  </a:lnTo>
                </a:path>
              </a:pathLst>
            </a:custGeom>
            <a:ln w="25400">
              <a:solidFill>
                <a:srgbClr val="FBE377"/>
              </a:solidFill>
            </a:ln>
          </p:spPr>
          <p:txBody>
            <a:bodyPr wrap="square" lIns="0" tIns="0" rIns="0" bIns="0" rtlCol="0"/>
            <a:lstStyle/>
            <a:p>
              <a:endParaRPr/>
            </a:p>
          </p:txBody>
        </p:sp>
        <p:sp>
          <p:nvSpPr>
            <p:cNvPr id="12257" name="object 12257"/>
            <p:cNvSpPr/>
            <p:nvPr/>
          </p:nvSpPr>
          <p:spPr>
            <a:xfrm>
              <a:off x="6056084" y="8576653"/>
              <a:ext cx="5715" cy="1270"/>
            </a:xfrm>
            <a:custGeom>
              <a:avLst/>
              <a:gdLst/>
              <a:ahLst/>
              <a:cxnLst/>
              <a:rect l="l" t="t" r="r" b="b"/>
              <a:pathLst>
                <a:path w="5714" h="1270">
                  <a:moveTo>
                    <a:pt x="5194" y="0"/>
                  </a:moveTo>
                  <a:lnTo>
                    <a:pt x="0" y="1155"/>
                  </a:lnTo>
                </a:path>
              </a:pathLst>
            </a:custGeom>
            <a:ln w="25400">
              <a:solidFill>
                <a:srgbClr val="FCE980"/>
              </a:solidFill>
            </a:ln>
          </p:spPr>
          <p:txBody>
            <a:bodyPr wrap="square" lIns="0" tIns="0" rIns="0" bIns="0" rtlCol="0"/>
            <a:lstStyle/>
            <a:p>
              <a:endParaRPr/>
            </a:p>
          </p:txBody>
        </p:sp>
        <p:sp>
          <p:nvSpPr>
            <p:cNvPr id="12258" name="object 12258"/>
            <p:cNvSpPr/>
            <p:nvPr/>
          </p:nvSpPr>
          <p:spPr>
            <a:xfrm>
              <a:off x="6042850" y="8543379"/>
              <a:ext cx="25400" cy="33655"/>
            </a:xfrm>
            <a:custGeom>
              <a:avLst/>
              <a:gdLst/>
              <a:ahLst/>
              <a:cxnLst/>
              <a:rect l="l" t="t" r="r" b="b"/>
              <a:pathLst>
                <a:path w="25400" h="33654">
                  <a:moveTo>
                    <a:pt x="6718" y="0"/>
                  </a:moveTo>
                  <a:lnTo>
                    <a:pt x="0" y="1765"/>
                  </a:lnTo>
                  <a:lnTo>
                    <a:pt x="4842" y="9479"/>
                  </a:lnTo>
                  <a:lnTo>
                    <a:pt x="9504" y="17324"/>
                  </a:lnTo>
                  <a:lnTo>
                    <a:pt x="14021" y="25266"/>
                  </a:lnTo>
                  <a:lnTo>
                    <a:pt x="18427" y="33274"/>
                  </a:lnTo>
                  <a:lnTo>
                    <a:pt x="20497" y="32677"/>
                  </a:lnTo>
                  <a:lnTo>
                    <a:pt x="25082" y="31153"/>
                  </a:lnTo>
                  <a:lnTo>
                    <a:pt x="20616" y="23281"/>
                  </a:lnTo>
                  <a:lnTo>
                    <a:pt x="16071" y="15462"/>
                  </a:lnTo>
                  <a:lnTo>
                    <a:pt x="11441" y="7700"/>
                  </a:lnTo>
                  <a:lnTo>
                    <a:pt x="6718" y="0"/>
                  </a:lnTo>
                  <a:close/>
                </a:path>
              </a:pathLst>
            </a:custGeom>
            <a:solidFill>
              <a:srgbClr val="FAE16E"/>
            </a:solidFill>
          </p:spPr>
          <p:txBody>
            <a:bodyPr wrap="square" lIns="0" tIns="0" rIns="0" bIns="0" rtlCol="0"/>
            <a:lstStyle/>
            <a:p>
              <a:endParaRPr/>
            </a:p>
          </p:txBody>
        </p:sp>
        <p:sp>
          <p:nvSpPr>
            <p:cNvPr id="12259" name="object 12259"/>
            <p:cNvSpPr/>
            <p:nvPr/>
          </p:nvSpPr>
          <p:spPr>
            <a:xfrm>
              <a:off x="6042850" y="8545144"/>
              <a:ext cx="19050" cy="31750"/>
            </a:xfrm>
            <a:custGeom>
              <a:avLst/>
              <a:gdLst/>
              <a:ahLst/>
              <a:cxnLst/>
              <a:rect l="l" t="t" r="r" b="b"/>
              <a:pathLst>
                <a:path w="19050" h="31750">
                  <a:moveTo>
                    <a:pt x="18427" y="31508"/>
                  </a:moveTo>
                  <a:lnTo>
                    <a:pt x="14021" y="23501"/>
                  </a:lnTo>
                  <a:lnTo>
                    <a:pt x="9504" y="15559"/>
                  </a:lnTo>
                  <a:lnTo>
                    <a:pt x="4842" y="7714"/>
                  </a:lnTo>
                  <a:lnTo>
                    <a:pt x="0" y="0"/>
                  </a:lnTo>
                </a:path>
              </a:pathLst>
            </a:custGeom>
            <a:ln w="25400">
              <a:solidFill>
                <a:srgbClr val="FBE377"/>
              </a:solidFill>
            </a:ln>
          </p:spPr>
          <p:txBody>
            <a:bodyPr wrap="square" lIns="0" tIns="0" rIns="0" bIns="0" rtlCol="0"/>
            <a:lstStyle/>
            <a:p>
              <a:endParaRPr/>
            </a:p>
          </p:txBody>
        </p:sp>
        <p:sp>
          <p:nvSpPr>
            <p:cNvPr id="12260" name="object 12260"/>
            <p:cNvSpPr/>
            <p:nvPr/>
          </p:nvSpPr>
          <p:spPr>
            <a:xfrm>
              <a:off x="6042850" y="8543379"/>
              <a:ext cx="6985" cy="1905"/>
            </a:xfrm>
            <a:custGeom>
              <a:avLst/>
              <a:gdLst/>
              <a:ahLst/>
              <a:cxnLst/>
              <a:rect l="l" t="t" r="r" b="b"/>
              <a:pathLst>
                <a:path w="6985" h="1904">
                  <a:moveTo>
                    <a:pt x="0" y="1765"/>
                  </a:moveTo>
                  <a:lnTo>
                    <a:pt x="6718" y="0"/>
                  </a:lnTo>
                </a:path>
              </a:pathLst>
            </a:custGeom>
            <a:ln w="25400">
              <a:solidFill>
                <a:srgbClr val="F9DD6A"/>
              </a:solidFill>
            </a:ln>
          </p:spPr>
          <p:txBody>
            <a:bodyPr wrap="square" lIns="0" tIns="0" rIns="0" bIns="0" rtlCol="0"/>
            <a:lstStyle/>
            <a:p>
              <a:endParaRPr/>
            </a:p>
          </p:txBody>
        </p:sp>
        <p:sp>
          <p:nvSpPr>
            <p:cNvPr id="12261" name="object 12261"/>
            <p:cNvSpPr/>
            <p:nvPr/>
          </p:nvSpPr>
          <p:spPr>
            <a:xfrm>
              <a:off x="6049568" y="8543379"/>
              <a:ext cx="18415" cy="31750"/>
            </a:xfrm>
            <a:custGeom>
              <a:avLst/>
              <a:gdLst/>
              <a:ahLst/>
              <a:cxnLst/>
              <a:rect l="l" t="t" r="r" b="b"/>
              <a:pathLst>
                <a:path w="18414" h="31750">
                  <a:moveTo>
                    <a:pt x="0" y="0"/>
                  </a:moveTo>
                  <a:lnTo>
                    <a:pt x="4723" y="7700"/>
                  </a:lnTo>
                  <a:lnTo>
                    <a:pt x="9353" y="15462"/>
                  </a:lnTo>
                  <a:lnTo>
                    <a:pt x="13898" y="23281"/>
                  </a:lnTo>
                  <a:lnTo>
                    <a:pt x="18364" y="31153"/>
                  </a:lnTo>
                </a:path>
              </a:pathLst>
            </a:custGeom>
            <a:ln w="25400">
              <a:solidFill>
                <a:srgbClr val="FADF66"/>
              </a:solidFill>
            </a:ln>
          </p:spPr>
          <p:txBody>
            <a:bodyPr wrap="square" lIns="0" tIns="0" rIns="0" bIns="0" rtlCol="0"/>
            <a:lstStyle/>
            <a:p>
              <a:endParaRPr/>
            </a:p>
          </p:txBody>
        </p:sp>
        <p:sp>
          <p:nvSpPr>
            <p:cNvPr id="12262" name="object 12262"/>
            <p:cNvSpPr/>
            <p:nvPr/>
          </p:nvSpPr>
          <p:spPr>
            <a:xfrm>
              <a:off x="6061278" y="8574532"/>
              <a:ext cx="6985" cy="2540"/>
            </a:xfrm>
            <a:custGeom>
              <a:avLst/>
              <a:gdLst/>
              <a:ahLst/>
              <a:cxnLst/>
              <a:rect l="l" t="t" r="r" b="b"/>
              <a:pathLst>
                <a:path w="6985" h="2540">
                  <a:moveTo>
                    <a:pt x="6654" y="0"/>
                  </a:moveTo>
                  <a:lnTo>
                    <a:pt x="0" y="2120"/>
                  </a:lnTo>
                </a:path>
              </a:pathLst>
            </a:custGeom>
            <a:ln w="25400">
              <a:solidFill>
                <a:srgbClr val="FCE573"/>
              </a:solidFill>
            </a:ln>
          </p:spPr>
          <p:txBody>
            <a:bodyPr wrap="square" lIns="0" tIns="0" rIns="0" bIns="0" rtlCol="0"/>
            <a:lstStyle/>
            <a:p>
              <a:endParaRPr/>
            </a:p>
          </p:txBody>
        </p:sp>
        <p:sp>
          <p:nvSpPr>
            <p:cNvPr id="12263" name="object 12263"/>
            <p:cNvSpPr/>
            <p:nvPr/>
          </p:nvSpPr>
          <p:spPr>
            <a:xfrm>
              <a:off x="6076645" y="8588095"/>
              <a:ext cx="15240" cy="18415"/>
            </a:xfrm>
            <a:custGeom>
              <a:avLst/>
              <a:gdLst/>
              <a:ahLst/>
              <a:cxnLst/>
              <a:rect l="l" t="t" r="r" b="b"/>
              <a:pathLst>
                <a:path w="15239" h="18415">
                  <a:moveTo>
                    <a:pt x="6578" y="0"/>
                  </a:moveTo>
                  <a:lnTo>
                    <a:pt x="4597" y="622"/>
                  </a:lnTo>
                  <a:lnTo>
                    <a:pt x="0" y="2285"/>
                  </a:lnTo>
                  <a:lnTo>
                    <a:pt x="2870" y="7581"/>
                  </a:lnTo>
                  <a:lnTo>
                    <a:pt x="8458" y="18237"/>
                  </a:lnTo>
                  <a:lnTo>
                    <a:pt x="12903" y="16522"/>
                  </a:lnTo>
                  <a:lnTo>
                    <a:pt x="14833" y="15900"/>
                  </a:lnTo>
                  <a:lnTo>
                    <a:pt x="12191" y="10528"/>
                  </a:lnTo>
                  <a:lnTo>
                    <a:pt x="9436" y="5245"/>
                  </a:lnTo>
                  <a:lnTo>
                    <a:pt x="6578" y="0"/>
                  </a:lnTo>
                  <a:close/>
                </a:path>
              </a:pathLst>
            </a:custGeom>
            <a:solidFill>
              <a:srgbClr val="FEE66A"/>
            </a:solidFill>
          </p:spPr>
          <p:txBody>
            <a:bodyPr wrap="square" lIns="0" tIns="0" rIns="0" bIns="0" rtlCol="0"/>
            <a:lstStyle/>
            <a:p>
              <a:endParaRPr/>
            </a:p>
          </p:txBody>
        </p:sp>
        <p:sp>
          <p:nvSpPr>
            <p:cNvPr id="12264" name="object 12264"/>
            <p:cNvSpPr/>
            <p:nvPr/>
          </p:nvSpPr>
          <p:spPr>
            <a:xfrm>
              <a:off x="6085103" y="8603996"/>
              <a:ext cx="6985" cy="2540"/>
            </a:xfrm>
            <a:custGeom>
              <a:avLst/>
              <a:gdLst/>
              <a:ahLst/>
              <a:cxnLst/>
              <a:rect l="l" t="t" r="r" b="b"/>
              <a:pathLst>
                <a:path w="6985" h="2540">
                  <a:moveTo>
                    <a:pt x="0" y="2336"/>
                  </a:moveTo>
                  <a:lnTo>
                    <a:pt x="6375" y="0"/>
                  </a:lnTo>
                </a:path>
              </a:pathLst>
            </a:custGeom>
            <a:ln w="25400">
              <a:solidFill>
                <a:srgbClr val="FFE76B"/>
              </a:solidFill>
            </a:ln>
          </p:spPr>
          <p:txBody>
            <a:bodyPr wrap="square" lIns="0" tIns="0" rIns="0" bIns="0" rtlCol="0"/>
            <a:lstStyle/>
            <a:p>
              <a:endParaRPr/>
            </a:p>
          </p:txBody>
        </p:sp>
        <p:sp>
          <p:nvSpPr>
            <p:cNvPr id="12265" name="object 12265"/>
            <p:cNvSpPr/>
            <p:nvPr/>
          </p:nvSpPr>
          <p:spPr>
            <a:xfrm>
              <a:off x="6083223" y="8588095"/>
              <a:ext cx="8255" cy="16510"/>
            </a:xfrm>
            <a:custGeom>
              <a:avLst/>
              <a:gdLst/>
              <a:ahLst/>
              <a:cxnLst/>
              <a:rect l="l" t="t" r="r" b="b"/>
              <a:pathLst>
                <a:path w="8254" h="16509">
                  <a:moveTo>
                    <a:pt x="8254" y="15900"/>
                  </a:moveTo>
                  <a:lnTo>
                    <a:pt x="5613" y="10528"/>
                  </a:lnTo>
                  <a:lnTo>
                    <a:pt x="2857" y="5245"/>
                  </a:lnTo>
                  <a:lnTo>
                    <a:pt x="0" y="0"/>
                  </a:lnTo>
                </a:path>
              </a:pathLst>
            </a:custGeom>
            <a:ln w="25400">
              <a:solidFill>
                <a:srgbClr val="FEE463"/>
              </a:solidFill>
            </a:ln>
          </p:spPr>
          <p:txBody>
            <a:bodyPr wrap="square" lIns="0" tIns="0" rIns="0" bIns="0" rtlCol="0"/>
            <a:lstStyle/>
            <a:p>
              <a:endParaRPr/>
            </a:p>
          </p:txBody>
        </p:sp>
        <p:sp>
          <p:nvSpPr>
            <p:cNvPr id="12266" name="object 12266"/>
            <p:cNvSpPr/>
            <p:nvPr/>
          </p:nvSpPr>
          <p:spPr>
            <a:xfrm>
              <a:off x="6076645" y="8588095"/>
              <a:ext cx="6985" cy="2540"/>
            </a:xfrm>
            <a:custGeom>
              <a:avLst/>
              <a:gdLst/>
              <a:ahLst/>
              <a:cxnLst/>
              <a:rect l="l" t="t" r="r" b="b"/>
              <a:pathLst>
                <a:path w="6985" h="2540">
                  <a:moveTo>
                    <a:pt x="6578" y="0"/>
                  </a:moveTo>
                  <a:lnTo>
                    <a:pt x="0" y="2285"/>
                  </a:lnTo>
                </a:path>
              </a:pathLst>
            </a:custGeom>
            <a:ln w="25400">
              <a:solidFill>
                <a:srgbClr val="FEE469"/>
              </a:solidFill>
            </a:ln>
          </p:spPr>
          <p:txBody>
            <a:bodyPr wrap="square" lIns="0" tIns="0" rIns="0" bIns="0" rtlCol="0"/>
            <a:lstStyle/>
            <a:p>
              <a:endParaRPr/>
            </a:p>
          </p:txBody>
        </p:sp>
        <p:sp>
          <p:nvSpPr>
            <p:cNvPr id="12267" name="object 12267"/>
            <p:cNvSpPr/>
            <p:nvPr/>
          </p:nvSpPr>
          <p:spPr>
            <a:xfrm>
              <a:off x="6076645" y="8590381"/>
              <a:ext cx="8890" cy="16510"/>
            </a:xfrm>
            <a:custGeom>
              <a:avLst/>
              <a:gdLst/>
              <a:ahLst/>
              <a:cxnLst/>
              <a:rect l="l" t="t" r="r" b="b"/>
              <a:pathLst>
                <a:path w="8889" h="16509">
                  <a:moveTo>
                    <a:pt x="0" y="0"/>
                  </a:moveTo>
                  <a:lnTo>
                    <a:pt x="2870" y="5295"/>
                  </a:lnTo>
                  <a:lnTo>
                    <a:pt x="5676" y="10629"/>
                  </a:lnTo>
                  <a:lnTo>
                    <a:pt x="8458" y="15951"/>
                  </a:lnTo>
                </a:path>
              </a:pathLst>
            </a:custGeom>
            <a:ln w="25400">
              <a:solidFill>
                <a:srgbClr val="FEE870"/>
              </a:solidFill>
            </a:ln>
          </p:spPr>
          <p:txBody>
            <a:bodyPr wrap="square" lIns="0" tIns="0" rIns="0" bIns="0" rtlCol="0"/>
            <a:lstStyle/>
            <a:p>
              <a:endParaRPr/>
            </a:p>
          </p:txBody>
        </p:sp>
        <p:sp>
          <p:nvSpPr>
            <p:cNvPr id="12268" name="object 12268"/>
            <p:cNvSpPr/>
            <p:nvPr/>
          </p:nvSpPr>
          <p:spPr>
            <a:xfrm>
              <a:off x="6067932" y="8572487"/>
              <a:ext cx="15875" cy="18415"/>
            </a:xfrm>
            <a:custGeom>
              <a:avLst/>
              <a:gdLst/>
              <a:ahLst/>
              <a:cxnLst/>
              <a:rect l="l" t="t" r="r" b="b"/>
              <a:pathLst>
                <a:path w="15875" h="18415">
                  <a:moveTo>
                    <a:pt x="6515" y="0"/>
                  </a:moveTo>
                  <a:lnTo>
                    <a:pt x="4559" y="558"/>
                  </a:lnTo>
                  <a:lnTo>
                    <a:pt x="0" y="2044"/>
                  </a:lnTo>
                  <a:lnTo>
                    <a:pt x="2959" y="7302"/>
                  </a:lnTo>
                  <a:lnTo>
                    <a:pt x="5867" y="12585"/>
                  </a:lnTo>
                  <a:lnTo>
                    <a:pt x="8712" y="17894"/>
                  </a:lnTo>
                  <a:lnTo>
                    <a:pt x="13309" y="16230"/>
                  </a:lnTo>
                  <a:lnTo>
                    <a:pt x="15290" y="15608"/>
                  </a:lnTo>
                  <a:lnTo>
                    <a:pt x="12445" y="10350"/>
                  </a:lnTo>
                  <a:lnTo>
                    <a:pt x="9499" y="5168"/>
                  </a:lnTo>
                  <a:lnTo>
                    <a:pt x="6515" y="0"/>
                  </a:lnTo>
                  <a:close/>
                </a:path>
              </a:pathLst>
            </a:custGeom>
            <a:solidFill>
              <a:srgbClr val="FDE266"/>
            </a:solidFill>
          </p:spPr>
          <p:txBody>
            <a:bodyPr wrap="square" lIns="0" tIns="0" rIns="0" bIns="0" rtlCol="0"/>
            <a:lstStyle/>
            <a:p>
              <a:endParaRPr/>
            </a:p>
          </p:txBody>
        </p:sp>
        <p:sp>
          <p:nvSpPr>
            <p:cNvPr id="12269" name="object 12269"/>
            <p:cNvSpPr/>
            <p:nvPr/>
          </p:nvSpPr>
          <p:spPr>
            <a:xfrm>
              <a:off x="6076645" y="8588095"/>
              <a:ext cx="6985" cy="2540"/>
            </a:xfrm>
            <a:custGeom>
              <a:avLst/>
              <a:gdLst/>
              <a:ahLst/>
              <a:cxnLst/>
              <a:rect l="l" t="t" r="r" b="b"/>
              <a:pathLst>
                <a:path w="6985" h="2540">
                  <a:moveTo>
                    <a:pt x="0" y="2285"/>
                  </a:moveTo>
                  <a:lnTo>
                    <a:pt x="6578" y="0"/>
                  </a:lnTo>
                </a:path>
              </a:pathLst>
            </a:custGeom>
            <a:ln w="25400">
              <a:solidFill>
                <a:srgbClr val="FEE469"/>
              </a:solidFill>
            </a:ln>
          </p:spPr>
          <p:txBody>
            <a:bodyPr wrap="square" lIns="0" tIns="0" rIns="0" bIns="0" rtlCol="0"/>
            <a:lstStyle/>
            <a:p>
              <a:endParaRPr/>
            </a:p>
          </p:txBody>
        </p:sp>
        <p:sp>
          <p:nvSpPr>
            <p:cNvPr id="12270" name="object 12270"/>
            <p:cNvSpPr/>
            <p:nvPr/>
          </p:nvSpPr>
          <p:spPr>
            <a:xfrm>
              <a:off x="6074448" y="8572487"/>
              <a:ext cx="8890" cy="15875"/>
            </a:xfrm>
            <a:custGeom>
              <a:avLst/>
              <a:gdLst/>
              <a:ahLst/>
              <a:cxnLst/>
              <a:rect l="l" t="t" r="r" b="b"/>
              <a:pathLst>
                <a:path w="8889" h="15875">
                  <a:moveTo>
                    <a:pt x="8775" y="15608"/>
                  </a:moveTo>
                  <a:lnTo>
                    <a:pt x="5930" y="10350"/>
                  </a:lnTo>
                  <a:lnTo>
                    <a:pt x="2984" y="5168"/>
                  </a:lnTo>
                  <a:lnTo>
                    <a:pt x="0" y="0"/>
                  </a:lnTo>
                </a:path>
              </a:pathLst>
            </a:custGeom>
            <a:ln w="25400">
              <a:solidFill>
                <a:srgbClr val="FDE05E"/>
              </a:solidFill>
            </a:ln>
          </p:spPr>
          <p:txBody>
            <a:bodyPr wrap="square" lIns="0" tIns="0" rIns="0" bIns="0" rtlCol="0"/>
            <a:lstStyle/>
            <a:p>
              <a:endParaRPr/>
            </a:p>
          </p:txBody>
        </p:sp>
        <p:sp>
          <p:nvSpPr>
            <p:cNvPr id="12271" name="object 12271"/>
            <p:cNvSpPr/>
            <p:nvPr/>
          </p:nvSpPr>
          <p:spPr>
            <a:xfrm>
              <a:off x="6067932" y="8572487"/>
              <a:ext cx="6985" cy="2540"/>
            </a:xfrm>
            <a:custGeom>
              <a:avLst/>
              <a:gdLst/>
              <a:ahLst/>
              <a:cxnLst/>
              <a:rect l="l" t="t" r="r" b="b"/>
              <a:pathLst>
                <a:path w="6985" h="2540">
                  <a:moveTo>
                    <a:pt x="6515" y="0"/>
                  </a:moveTo>
                  <a:lnTo>
                    <a:pt x="0" y="2044"/>
                  </a:lnTo>
                </a:path>
              </a:pathLst>
            </a:custGeom>
            <a:ln w="25400">
              <a:solidFill>
                <a:srgbClr val="FCE064"/>
              </a:solidFill>
            </a:ln>
          </p:spPr>
          <p:txBody>
            <a:bodyPr wrap="square" lIns="0" tIns="0" rIns="0" bIns="0" rtlCol="0"/>
            <a:lstStyle/>
            <a:p>
              <a:endParaRPr/>
            </a:p>
          </p:txBody>
        </p:sp>
        <p:sp>
          <p:nvSpPr>
            <p:cNvPr id="12272" name="object 12272"/>
            <p:cNvSpPr/>
            <p:nvPr/>
          </p:nvSpPr>
          <p:spPr>
            <a:xfrm>
              <a:off x="6067932" y="8574532"/>
              <a:ext cx="8890" cy="15875"/>
            </a:xfrm>
            <a:custGeom>
              <a:avLst/>
              <a:gdLst/>
              <a:ahLst/>
              <a:cxnLst/>
              <a:rect l="l" t="t" r="r" b="b"/>
              <a:pathLst>
                <a:path w="8889" h="15875">
                  <a:moveTo>
                    <a:pt x="0" y="0"/>
                  </a:moveTo>
                  <a:lnTo>
                    <a:pt x="2959" y="5257"/>
                  </a:lnTo>
                  <a:lnTo>
                    <a:pt x="5867" y="10541"/>
                  </a:lnTo>
                  <a:lnTo>
                    <a:pt x="8712" y="15849"/>
                  </a:lnTo>
                </a:path>
              </a:pathLst>
            </a:custGeom>
            <a:ln w="25400">
              <a:solidFill>
                <a:srgbClr val="FDE56E"/>
              </a:solidFill>
            </a:ln>
          </p:spPr>
          <p:txBody>
            <a:bodyPr wrap="square" lIns="0" tIns="0" rIns="0" bIns="0" rtlCol="0"/>
            <a:lstStyle/>
            <a:p>
              <a:endParaRPr/>
            </a:p>
          </p:txBody>
        </p:sp>
        <p:sp>
          <p:nvSpPr>
            <p:cNvPr id="12273" name="object 12273"/>
            <p:cNvSpPr/>
            <p:nvPr/>
          </p:nvSpPr>
          <p:spPr>
            <a:xfrm>
              <a:off x="6083223" y="8587067"/>
              <a:ext cx="13335" cy="17145"/>
            </a:xfrm>
            <a:custGeom>
              <a:avLst/>
              <a:gdLst/>
              <a:ahLst/>
              <a:cxnLst/>
              <a:rect l="l" t="t" r="r" b="b"/>
              <a:pathLst>
                <a:path w="13335" h="17145">
                  <a:moveTo>
                    <a:pt x="4775" y="0"/>
                  </a:moveTo>
                  <a:lnTo>
                    <a:pt x="3670" y="0"/>
                  </a:lnTo>
                  <a:lnTo>
                    <a:pt x="1981" y="406"/>
                  </a:lnTo>
                  <a:lnTo>
                    <a:pt x="0" y="1028"/>
                  </a:lnTo>
                  <a:lnTo>
                    <a:pt x="2857" y="6273"/>
                  </a:lnTo>
                  <a:lnTo>
                    <a:pt x="5613" y="11557"/>
                  </a:lnTo>
                  <a:lnTo>
                    <a:pt x="8254" y="16929"/>
                  </a:lnTo>
                  <a:lnTo>
                    <a:pt x="10172" y="16306"/>
                  </a:lnTo>
                  <a:lnTo>
                    <a:pt x="11823" y="15875"/>
                  </a:lnTo>
                  <a:lnTo>
                    <a:pt x="12940" y="15875"/>
                  </a:lnTo>
                  <a:lnTo>
                    <a:pt x="4775" y="0"/>
                  </a:lnTo>
                  <a:close/>
                </a:path>
                <a:path w="13335" h="17145">
                  <a:moveTo>
                    <a:pt x="12940" y="15875"/>
                  </a:moveTo>
                  <a:lnTo>
                    <a:pt x="11823" y="15875"/>
                  </a:lnTo>
                  <a:lnTo>
                    <a:pt x="12947" y="15887"/>
                  </a:lnTo>
                  <a:close/>
                </a:path>
              </a:pathLst>
            </a:custGeom>
            <a:solidFill>
              <a:srgbClr val="FEE15B"/>
            </a:solidFill>
          </p:spPr>
          <p:txBody>
            <a:bodyPr wrap="square" lIns="0" tIns="0" rIns="0" bIns="0" rtlCol="0"/>
            <a:lstStyle/>
            <a:p>
              <a:endParaRPr/>
            </a:p>
          </p:txBody>
        </p:sp>
        <p:sp>
          <p:nvSpPr>
            <p:cNvPr id="12274" name="object 12274"/>
            <p:cNvSpPr/>
            <p:nvPr/>
          </p:nvSpPr>
          <p:spPr>
            <a:xfrm>
              <a:off x="6091478" y="8602956"/>
              <a:ext cx="5080" cy="1270"/>
            </a:xfrm>
            <a:custGeom>
              <a:avLst/>
              <a:gdLst/>
              <a:ahLst/>
              <a:cxnLst/>
              <a:rect l="l" t="t" r="r" b="b"/>
              <a:pathLst>
                <a:path w="5079" h="1270">
                  <a:moveTo>
                    <a:pt x="0" y="1040"/>
                  </a:moveTo>
                  <a:lnTo>
                    <a:pt x="4693" y="0"/>
                  </a:lnTo>
                </a:path>
              </a:pathLst>
            </a:custGeom>
            <a:ln w="25400">
              <a:solidFill>
                <a:srgbClr val="FFE25D"/>
              </a:solidFill>
            </a:ln>
          </p:spPr>
          <p:txBody>
            <a:bodyPr wrap="square" lIns="0" tIns="0" rIns="0" bIns="0" rtlCol="0"/>
            <a:lstStyle/>
            <a:p>
              <a:endParaRPr/>
            </a:p>
          </p:txBody>
        </p:sp>
        <p:sp>
          <p:nvSpPr>
            <p:cNvPr id="12275" name="object 12275"/>
            <p:cNvSpPr/>
            <p:nvPr/>
          </p:nvSpPr>
          <p:spPr>
            <a:xfrm>
              <a:off x="6087999" y="8587067"/>
              <a:ext cx="635" cy="635"/>
            </a:xfrm>
            <a:custGeom>
              <a:avLst/>
              <a:gdLst/>
              <a:ahLst/>
              <a:cxnLst/>
              <a:rect l="l" t="t" r="r" b="b"/>
              <a:pathLst>
                <a:path w="635" h="634">
                  <a:moveTo>
                    <a:pt x="151" y="278"/>
                  </a:moveTo>
                  <a:lnTo>
                    <a:pt x="0" y="0"/>
                  </a:lnTo>
                </a:path>
              </a:pathLst>
            </a:custGeom>
            <a:ln w="25400">
              <a:solidFill>
                <a:srgbClr val="FEDE54"/>
              </a:solidFill>
            </a:ln>
          </p:spPr>
          <p:txBody>
            <a:bodyPr wrap="square" lIns="0" tIns="0" rIns="0" bIns="0" rtlCol="0"/>
            <a:lstStyle/>
            <a:p>
              <a:endParaRPr/>
            </a:p>
          </p:txBody>
        </p:sp>
        <p:sp>
          <p:nvSpPr>
            <p:cNvPr id="12276" name="object 12276"/>
            <p:cNvSpPr/>
            <p:nvPr/>
          </p:nvSpPr>
          <p:spPr>
            <a:xfrm>
              <a:off x="6083223" y="8587067"/>
              <a:ext cx="5080" cy="1270"/>
            </a:xfrm>
            <a:custGeom>
              <a:avLst/>
              <a:gdLst/>
              <a:ahLst/>
              <a:cxnLst/>
              <a:rect l="l" t="t" r="r" b="b"/>
              <a:pathLst>
                <a:path w="5079" h="1270">
                  <a:moveTo>
                    <a:pt x="4775" y="0"/>
                  </a:moveTo>
                  <a:lnTo>
                    <a:pt x="0" y="1028"/>
                  </a:lnTo>
                </a:path>
              </a:pathLst>
            </a:custGeom>
            <a:ln w="25400">
              <a:solidFill>
                <a:srgbClr val="FEDF59"/>
              </a:solidFill>
            </a:ln>
          </p:spPr>
          <p:txBody>
            <a:bodyPr wrap="square" lIns="0" tIns="0" rIns="0" bIns="0" rtlCol="0"/>
            <a:lstStyle/>
            <a:p>
              <a:endParaRPr/>
            </a:p>
          </p:txBody>
        </p:sp>
        <p:sp>
          <p:nvSpPr>
            <p:cNvPr id="12277" name="object 12277"/>
            <p:cNvSpPr/>
            <p:nvPr/>
          </p:nvSpPr>
          <p:spPr>
            <a:xfrm>
              <a:off x="6083223" y="8588095"/>
              <a:ext cx="8255" cy="16510"/>
            </a:xfrm>
            <a:custGeom>
              <a:avLst/>
              <a:gdLst/>
              <a:ahLst/>
              <a:cxnLst/>
              <a:rect l="l" t="t" r="r" b="b"/>
              <a:pathLst>
                <a:path w="8254" h="16509">
                  <a:moveTo>
                    <a:pt x="0" y="0"/>
                  </a:moveTo>
                  <a:lnTo>
                    <a:pt x="2857" y="5245"/>
                  </a:lnTo>
                  <a:lnTo>
                    <a:pt x="5613" y="10528"/>
                  </a:lnTo>
                  <a:lnTo>
                    <a:pt x="8254" y="15900"/>
                  </a:lnTo>
                </a:path>
              </a:pathLst>
            </a:custGeom>
            <a:ln w="25400">
              <a:solidFill>
                <a:srgbClr val="FEE463"/>
              </a:solidFill>
            </a:ln>
          </p:spPr>
          <p:txBody>
            <a:bodyPr wrap="square" lIns="0" tIns="0" rIns="0" bIns="0" rtlCol="0"/>
            <a:lstStyle/>
            <a:p>
              <a:endParaRPr/>
            </a:p>
          </p:txBody>
        </p:sp>
        <p:sp>
          <p:nvSpPr>
            <p:cNvPr id="12278" name="object 12278"/>
            <p:cNvSpPr/>
            <p:nvPr/>
          </p:nvSpPr>
          <p:spPr>
            <a:xfrm>
              <a:off x="6074448" y="8571560"/>
              <a:ext cx="13970" cy="17145"/>
            </a:xfrm>
            <a:custGeom>
              <a:avLst/>
              <a:gdLst/>
              <a:ahLst/>
              <a:cxnLst/>
              <a:rect l="l" t="t" r="r" b="b"/>
              <a:pathLst>
                <a:path w="13970" h="17145">
                  <a:moveTo>
                    <a:pt x="4746" y="0"/>
                  </a:moveTo>
                  <a:lnTo>
                    <a:pt x="3632" y="12"/>
                  </a:lnTo>
                  <a:lnTo>
                    <a:pt x="1968" y="380"/>
                  </a:lnTo>
                  <a:lnTo>
                    <a:pt x="0" y="927"/>
                  </a:lnTo>
                  <a:lnTo>
                    <a:pt x="2984" y="6095"/>
                  </a:lnTo>
                  <a:lnTo>
                    <a:pt x="5930" y="11277"/>
                  </a:lnTo>
                  <a:lnTo>
                    <a:pt x="8775" y="16535"/>
                  </a:lnTo>
                  <a:lnTo>
                    <a:pt x="10756" y="15913"/>
                  </a:lnTo>
                  <a:lnTo>
                    <a:pt x="12446" y="15506"/>
                  </a:lnTo>
                  <a:lnTo>
                    <a:pt x="13550" y="15506"/>
                  </a:lnTo>
                  <a:lnTo>
                    <a:pt x="4746" y="0"/>
                  </a:lnTo>
                  <a:close/>
                </a:path>
              </a:pathLst>
            </a:custGeom>
            <a:solidFill>
              <a:srgbClr val="FDDE54"/>
            </a:solidFill>
          </p:spPr>
          <p:txBody>
            <a:bodyPr wrap="square" lIns="0" tIns="0" rIns="0" bIns="0" rtlCol="0"/>
            <a:lstStyle/>
            <a:p>
              <a:endParaRPr/>
            </a:p>
          </p:txBody>
        </p:sp>
        <p:sp>
          <p:nvSpPr>
            <p:cNvPr id="12279" name="object 12279"/>
            <p:cNvSpPr/>
            <p:nvPr/>
          </p:nvSpPr>
          <p:spPr>
            <a:xfrm>
              <a:off x="6083223" y="8587067"/>
              <a:ext cx="5080" cy="1270"/>
            </a:xfrm>
            <a:custGeom>
              <a:avLst/>
              <a:gdLst/>
              <a:ahLst/>
              <a:cxnLst/>
              <a:rect l="l" t="t" r="r" b="b"/>
              <a:pathLst>
                <a:path w="5079" h="1270">
                  <a:moveTo>
                    <a:pt x="0" y="1028"/>
                  </a:moveTo>
                  <a:lnTo>
                    <a:pt x="4775" y="0"/>
                  </a:lnTo>
                </a:path>
              </a:pathLst>
            </a:custGeom>
            <a:ln w="25400">
              <a:solidFill>
                <a:srgbClr val="FEDF59"/>
              </a:solidFill>
            </a:ln>
          </p:spPr>
          <p:txBody>
            <a:bodyPr wrap="square" lIns="0" tIns="0" rIns="0" bIns="0" rtlCol="0"/>
            <a:lstStyle/>
            <a:p>
              <a:endParaRPr/>
            </a:p>
          </p:txBody>
        </p:sp>
        <p:sp>
          <p:nvSpPr>
            <p:cNvPr id="12280" name="object 12280"/>
            <p:cNvSpPr/>
            <p:nvPr/>
          </p:nvSpPr>
          <p:spPr>
            <a:xfrm>
              <a:off x="6087805" y="8586710"/>
              <a:ext cx="635" cy="635"/>
            </a:xfrm>
            <a:custGeom>
              <a:avLst/>
              <a:gdLst/>
              <a:ahLst/>
              <a:cxnLst/>
              <a:rect l="l" t="t" r="r" b="b"/>
              <a:pathLst>
                <a:path w="635" h="634">
                  <a:moveTo>
                    <a:pt x="193" y="356"/>
                  </a:moveTo>
                  <a:lnTo>
                    <a:pt x="0" y="0"/>
                  </a:lnTo>
                </a:path>
              </a:pathLst>
            </a:custGeom>
            <a:ln w="25400">
              <a:solidFill>
                <a:srgbClr val="FCDB4A"/>
              </a:solidFill>
            </a:ln>
          </p:spPr>
          <p:txBody>
            <a:bodyPr wrap="square" lIns="0" tIns="0" rIns="0" bIns="0" rtlCol="0"/>
            <a:lstStyle/>
            <a:p>
              <a:endParaRPr/>
            </a:p>
          </p:txBody>
        </p:sp>
        <p:sp>
          <p:nvSpPr>
            <p:cNvPr id="12281" name="object 12281"/>
            <p:cNvSpPr/>
            <p:nvPr/>
          </p:nvSpPr>
          <p:spPr>
            <a:xfrm>
              <a:off x="6074448" y="8571561"/>
              <a:ext cx="5080" cy="1270"/>
            </a:xfrm>
            <a:custGeom>
              <a:avLst/>
              <a:gdLst/>
              <a:ahLst/>
              <a:cxnLst/>
              <a:rect l="l" t="t" r="r" b="b"/>
              <a:pathLst>
                <a:path w="5079" h="1270">
                  <a:moveTo>
                    <a:pt x="4746" y="0"/>
                  </a:moveTo>
                  <a:lnTo>
                    <a:pt x="0" y="926"/>
                  </a:lnTo>
                </a:path>
              </a:pathLst>
            </a:custGeom>
            <a:ln w="25400">
              <a:solidFill>
                <a:srgbClr val="FCDC50"/>
              </a:solidFill>
            </a:ln>
          </p:spPr>
          <p:txBody>
            <a:bodyPr wrap="square" lIns="0" tIns="0" rIns="0" bIns="0" rtlCol="0"/>
            <a:lstStyle/>
            <a:p>
              <a:endParaRPr/>
            </a:p>
          </p:txBody>
        </p:sp>
        <p:sp>
          <p:nvSpPr>
            <p:cNvPr id="12282" name="object 12282"/>
            <p:cNvSpPr/>
            <p:nvPr/>
          </p:nvSpPr>
          <p:spPr>
            <a:xfrm>
              <a:off x="6074448" y="8572487"/>
              <a:ext cx="8890" cy="15875"/>
            </a:xfrm>
            <a:custGeom>
              <a:avLst/>
              <a:gdLst/>
              <a:ahLst/>
              <a:cxnLst/>
              <a:rect l="l" t="t" r="r" b="b"/>
              <a:pathLst>
                <a:path w="8889" h="15875">
                  <a:moveTo>
                    <a:pt x="0" y="0"/>
                  </a:moveTo>
                  <a:lnTo>
                    <a:pt x="2984" y="5168"/>
                  </a:lnTo>
                  <a:lnTo>
                    <a:pt x="5930" y="10350"/>
                  </a:lnTo>
                  <a:lnTo>
                    <a:pt x="8775" y="15608"/>
                  </a:lnTo>
                </a:path>
              </a:pathLst>
            </a:custGeom>
            <a:ln w="25400">
              <a:solidFill>
                <a:srgbClr val="FDE05E"/>
              </a:solidFill>
            </a:ln>
          </p:spPr>
          <p:txBody>
            <a:bodyPr wrap="square" lIns="0" tIns="0" rIns="0" bIns="0" rtlCol="0"/>
            <a:lstStyle/>
            <a:p>
              <a:endParaRPr/>
            </a:p>
          </p:txBody>
        </p:sp>
        <p:sp>
          <p:nvSpPr>
            <p:cNvPr id="12283" name="object 12283"/>
            <p:cNvSpPr/>
            <p:nvPr/>
          </p:nvSpPr>
          <p:spPr>
            <a:xfrm>
              <a:off x="6049568" y="8541689"/>
              <a:ext cx="25400" cy="33020"/>
            </a:xfrm>
            <a:custGeom>
              <a:avLst/>
              <a:gdLst/>
              <a:ahLst/>
              <a:cxnLst/>
              <a:rect l="l" t="t" r="r" b="b"/>
              <a:pathLst>
                <a:path w="25400" h="33020">
                  <a:moveTo>
                    <a:pt x="6578" y="0"/>
                  </a:moveTo>
                  <a:lnTo>
                    <a:pt x="4597" y="457"/>
                  </a:lnTo>
                  <a:lnTo>
                    <a:pt x="0" y="1689"/>
                  </a:lnTo>
                  <a:lnTo>
                    <a:pt x="4723" y="9389"/>
                  </a:lnTo>
                  <a:lnTo>
                    <a:pt x="9353" y="17151"/>
                  </a:lnTo>
                  <a:lnTo>
                    <a:pt x="13898" y="24970"/>
                  </a:lnTo>
                  <a:lnTo>
                    <a:pt x="18364" y="32842"/>
                  </a:lnTo>
                  <a:lnTo>
                    <a:pt x="22923" y="31356"/>
                  </a:lnTo>
                  <a:lnTo>
                    <a:pt x="24879" y="30797"/>
                  </a:lnTo>
                  <a:lnTo>
                    <a:pt x="20358" y="23067"/>
                  </a:lnTo>
                  <a:lnTo>
                    <a:pt x="6578" y="0"/>
                  </a:lnTo>
                  <a:close/>
                </a:path>
              </a:pathLst>
            </a:custGeom>
            <a:solidFill>
              <a:srgbClr val="FADC5C"/>
            </a:solidFill>
          </p:spPr>
          <p:txBody>
            <a:bodyPr wrap="square" lIns="0" tIns="0" rIns="0" bIns="0" rtlCol="0"/>
            <a:lstStyle/>
            <a:p>
              <a:endParaRPr/>
            </a:p>
          </p:txBody>
        </p:sp>
        <p:sp>
          <p:nvSpPr>
            <p:cNvPr id="12284" name="object 12284"/>
            <p:cNvSpPr/>
            <p:nvPr/>
          </p:nvSpPr>
          <p:spPr>
            <a:xfrm>
              <a:off x="6049568" y="8543379"/>
              <a:ext cx="18415" cy="31750"/>
            </a:xfrm>
            <a:custGeom>
              <a:avLst/>
              <a:gdLst/>
              <a:ahLst/>
              <a:cxnLst/>
              <a:rect l="l" t="t" r="r" b="b"/>
              <a:pathLst>
                <a:path w="18414" h="31750">
                  <a:moveTo>
                    <a:pt x="18364" y="31153"/>
                  </a:moveTo>
                  <a:lnTo>
                    <a:pt x="13898" y="23281"/>
                  </a:lnTo>
                  <a:lnTo>
                    <a:pt x="9353" y="15462"/>
                  </a:lnTo>
                  <a:lnTo>
                    <a:pt x="4723" y="7700"/>
                  </a:lnTo>
                  <a:lnTo>
                    <a:pt x="0" y="0"/>
                  </a:lnTo>
                </a:path>
              </a:pathLst>
            </a:custGeom>
            <a:ln w="25400">
              <a:solidFill>
                <a:srgbClr val="FADF66"/>
              </a:solidFill>
            </a:ln>
          </p:spPr>
          <p:txBody>
            <a:bodyPr wrap="square" lIns="0" tIns="0" rIns="0" bIns="0" rtlCol="0"/>
            <a:lstStyle/>
            <a:p>
              <a:endParaRPr/>
            </a:p>
          </p:txBody>
        </p:sp>
        <p:sp>
          <p:nvSpPr>
            <p:cNvPr id="12285" name="object 12285"/>
            <p:cNvSpPr/>
            <p:nvPr/>
          </p:nvSpPr>
          <p:spPr>
            <a:xfrm>
              <a:off x="6049568" y="8541689"/>
              <a:ext cx="6985" cy="1905"/>
            </a:xfrm>
            <a:custGeom>
              <a:avLst/>
              <a:gdLst/>
              <a:ahLst/>
              <a:cxnLst/>
              <a:rect l="l" t="t" r="r" b="b"/>
              <a:pathLst>
                <a:path w="6985" h="1904">
                  <a:moveTo>
                    <a:pt x="0" y="1689"/>
                  </a:moveTo>
                  <a:lnTo>
                    <a:pt x="6578" y="0"/>
                  </a:lnTo>
                </a:path>
              </a:pathLst>
            </a:custGeom>
            <a:ln w="25400">
              <a:solidFill>
                <a:srgbClr val="F7D854"/>
              </a:solidFill>
            </a:ln>
          </p:spPr>
          <p:txBody>
            <a:bodyPr wrap="square" lIns="0" tIns="0" rIns="0" bIns="0" rtlCol="0"/>
            <a:lstStyle/>
            <a:p>
              <a:endParaRPr/>
            </a:p>
          </p:txBody>
        </p:sp>
        <p:sp>
          <p:nvSpPr>
            <p:cNvPr id="12286" name="object 12286"/>
            <p:cNvSpPr/>
            <p:nvPr/>
          </p:nvSpPr>
          <p:spPr>
            <a:xfrm>
              <a:off x="6056147" y="8541689"/>
              <a:ext cx="18415" cy="31115"/>
            </a:xfrm>
            <a:custGeom>
              <a:avLst/>
              <a:gdLst/>
              <a:ahLst/>
              <a:cxnLst/>
              <a:rect l="l" t="t" r="r" b="b"/>
              <a:pathLst>
                <a:path w="18414" h="31115">
                  <a:moveTo>
                    <a:pt x="0" y="0"/>
                  </a:moveTo>
                  <a:lnTo>
                    <a:pt x="4606" y="7687"/>
                  </a:lnTo>
                  <a:lnTo>
                    <a:pt x="9207" y="15370"/>
                  </a:lnTo>
                  <a:lnTo>
                    <a:pt x="13780" y="23067"/>
                  </a:lnTo>
                  <a:lnTo>
                    <a:pt x="18300" y="30797"/>
                  </a:lnTo>
                </a:path>
              </a:pathLst>
            </a:custGeom>
            <a:ln w="25399">
              <a:solidFill>
                <a:srgbClr val="FAD951"/>
              </a:solidFill>
            </a:ln>
          </p:spPr>
          <p:txBody>
            <a:bodyPr wrap="square" lIns="0" tIns="0" rIns="0" bIns="0" rtlCol="0"/>
            <a:lstStyle/>
            <a:p>
              <a:endParaRPr/>
            </a:p>
          </p:txBody>
        </p:sp>
        <p:sp>
          <p:nvSpPr>
            <p:cNvPr id="12287" name="object 12287"/>
            <p:cNvSpPr/>
            <p:nvPr/>
          </p:nvSpPr>
          <p:spPr>
            <a:xfrm>
              <a:off x="6067932" y="8572487"/>
              <a:ext cx="6985" cy="2540"/>
            </a:xfrm>
            <a:custGeom>
              <a:avLst/>
              <a:gdLst/>
              <a:ahLst/>
              <a:cxnLst/>
              <a:rect l="l" t="t" r="r" b="b"/>
              <a:pathLst>
                <a:path w="6985" h="2540">
                  <a:moveTo>
                    <a:pt x="6515" y="0"/>
                  </a:moveTo>
                  <a:lnTo>
                    <a:pt x="0" y="2044"/>
                  </a:lnTo>
                </a:path>
              </a:pathLst>
            </a:custGeom>
            <a:ln w="25400">
              <a:solidFill>
                <a:srgbClr val="FCE064"/>
              </a:solidFill>
            </a:ln>
          </p:spPr>
          <p:txBody>
            <a:bodyPr wrap="square" lIns="0" tIns="0" rIns="0" bIns="0" rtlCol="0"/>
            <a:lstStyle/>
            <a:p>
              <a:endParaRPr/>
            </a:p>
          </p:txBody>
        </p:sp>
        <p:sp>
          <p:nvSpPr>
            <p:cNvPr id="12288" name="object 12288"/>
            <p:cNvSpPr/>
            <p:nvPr/>
          </p:nvSpPr>
          <p:spPr>
            <a:xfrm>
              <a:off x="6056147" y="8540877"/>
              <a:ext cx="23495" cy="31750"/>
            </a:xfrm>
            <a:custGeom>
              <a:avLst/>
              <a:gdLst/>
              <a:ahLst/>
              <a:cxnLst/>
              <a:rect l="l" t="t" r="r" b="b"/>
              <a:pathLst>
                <a:path w="23495" h="31750">
                  <a:moveTo>
                    <a:pt x="4762" y="0"/>
                  </a:moveTo>
                  <a:lnTo>
                    <a:pt x="3657" y="38"/>
                  </a:lnTo>
                  <a:lnTo>
                    <a:pt x="1981" y="355"/>
                  </a:lnTo>
                  <a:lnTo>
                    <a:pt x="0" y="812"/>
                  </a:lnTo>
                  <a:lnTo>
                    <a:pt x="9207" y="16182"/>
                  </a:lnTo>
                  <a:lnTo>
                    <a:pt x="13780" y="23879"/>
                  </a:lnTo>
                  <a:lnTo>
                    <a:pt x="18300" y="31610"/>
                  </a:lnTo>
                  <a:lnTo>
                    <a:pt x="20269" y="31064"/>
                  </a:lnTo>
                  <a:lnTo>
                    <a:pt x="21932" y="30695"/>
                  </a:lnTo>
                  <a:lnTo>
                    <a:pt x="23046" y="30683"/>
                  </a:lnTo>
                  <a:lnTo>
                    <a:pt x="9311" y="7691"/>
                  </a:lnTo>
                  <a:lnTo>
                    <a:pt x="4762" y="0"/>
                  </a:lnTo>
                  <a:close/>
                </a:path>
              </a:pathLst>
            </a:custGeom>
            <a:solidFill>
              <a:srgbClr val="F9D743"/>
            </a:solidFill>
          </p:spPr>
          <p:txBody>
            <a:bodyPr wrap="square" lIns="0" tIns="0" rIns="0" bIns="0" rtlCol="0"/>
            <a:lstStyle/>
            <a:p>
              <a:endParaRPr/>
            </a:p>
          </p:txBody>
        </p:sp>
        <p:sp>
          <p:nvSpPr>
            <p:cNvPr id="12289" name="object 12289"/>
            <p:cNvSpPr/>
            <p:nvPr/>
          </p:nvSpPr>
          <p:spPr>
            <a:xfrm>
              <a:off x="6056147" y="8541689"/>
              <a:ext cx="18415" cy="31115"/>
            </a:xfrm>
            <a:custGeom>
              <a:avLst/>
              <a:gdLst/>
              <a:ahLst/>
              <a:cxnLst/>
              <a:rect l="l" t="t" r="r" b="b"/>
              <a:pathLst>
                <a:path w="18414" h="31115">
                  <a:moveTo>
                    <a:pt x="18300" y="30797"/>
                  </a:moveTo>
                  <a:lnTo>
                    <a:pt x="13780" y="23067"/>
                  </a:lnTo>
                  <a:lnTo>
                    <a:pt x="9207" y="15370"/>
                  </a:lnTo>
                  <a:lnTo>
                    <a:pt x="4606" y="7687"/>
                  </a:lnTo>
                  <a:lnTo>
                    <a:pt x="0" y="0"/>
                  </a:lnTo>
                </a:path>
              </a:pathLst>
            </a:custGeom>
            <a:ln w="25399">
              <a:solidFill>
                <a:srgbClr val="FAD951"/>
              </a:solidFill>
            </a:ln>
          </p:spPr>
          <p:txBody>
            <a:bodyPr wrap="square" lIns="0" tIns="0" rIns="0" bIns="0" rtlCol="0"/>
            <a:lstStyle/>
            <a:p>
              <a:endParaRPr/>
            </a:p>
          </p:txBody>
        </p:sp>
        <p:sp>
          <p:nvSpPr>
            <p:cNvPr id="12290" name="object 12290"/>
            <p:cNvSpPr/>
            <p:nvPr/>
          </p:nvSpPr>
          <p:spPr>
            <a:xfrm>
              <a:off x="6056147" y="8540877"/>
              <a:ext cx="5080" cy="1270"/>
            </a:xfrm>
            <a:custGeom>
              <a:avLst/>
              <a:gdLst/>
              <a:ahLst/>
              <a:cxnLst/>
              <a:rect l="l" t="t" r="r" b="b"/>
              <a:pathLst>
                <a:path w="5079" h="1270">
                  <a:moveTo>
                    <a:pt x="0" y="812"/>
                  </a:moveTo>
                  <a:lnTo>
                    <a:pt x="4762" y="0"/>
                  </a:lnTo>
                </a:path>
              </a:pathLst>
            </a:custGeom>
            <a:ln w="25400">
              <a:solidFill>
                <a:srgbClr val="F7D237"/>
              </a:solidFill>
            </a:ln>
          </p:spPr>
          <p:txBody>
            <a:bodyPr wrap="square" lIns="0" tIns="0" rIns="0" bIns="0" rtlCol="0"/>
            <a:lstStyle/>
            <a:p>
              <a:endParaRPr/>
            </a:p>
          </p:txBody>
        </p:sp>
        <p:sp>
          <p:nvSpPr>
            <p:cNvPr id="12291" name="object 12291"/>
            <p:cNvSpPr/>
            <p:nvPr/>
          </p:nvSpPr>
          <p:spPr>
            <a:xfrm>
              <a:off x="6060910" y="8540877"/>
              <a:ext cx="10795" cy="17780"/>
            </a:xfrm>
            <a:custGeom>
              <a:avLst/>
              <a:gdLst/>
              <a:ahLst/>
              <a:cxnLst/>
              <a:rect l="l" t="t" r="r" b="b"/>
              <a:pathLst>
                <a:path w="10795" h="17779">
                  <a:moveTo>
                    <a:pt x="0" y="0"/>
                  </a:moveTo>
                  <a:lnTo>
                    <a:pt x="4548" y="7691"/>
                  </a:lnTo>
                  <a:lnTo>
                    <a:pt x="9139" y="15351"/>
                  </a:lnTo>
                  <a:lnTo>
                    <a:pt x="10428" y="17499"/>
                  </a:lnTo>
                </a:path>
              </a:pathLst>
            </a:custGeom>
            <a:ln w="25400">
              <a:solidFill>
                <a:srgbClr val="F9D435"/>
              </a:solidFill>
            </a:ln>
          </p:spPr>
          <p:txBody>
            <a:bodyPr wrap="square" lIns="0" tIns="0" rIns="0" bIns="0" rtlCol="0"/>
            <a:lstStyle/>
            <a:p>
              <a:endParaRPr/>
            </a:p>
          </p:txBody>
        </p:sp>
        <p:sp>
          <p:nvSpPr>
            <p:cNvPr id="12292" name="object 12292"/>
            <p:cNvSpPr/>
            <p:nvPr/>
          </p:nvSpPr>
          <p:spPr>
            <a:xfrm>
              <a:off x="6074448" y="8571561"/>
              <a:ext cx="5080" cy="1270"/>
            </a:xfrm>
            <a:custGeom>
              <a:avLst/>
              <a:gdLst/>
              <a:ahLst/>
              <a:cxnLst/>
              <a:rect l="l" t="t" r="r" b="b"/>
              <a:pathLst>
                <a:path w="5079" h="1270">
                  <a:moveTo>
                    <a:pt x="4746" y="0"/>
                  </a:moveTo>
                  <a:lnTo>
                    <a:pt x="0" y="926"/>
                  </a:lnTo>
                </a:path>
              </a:pathLst>
            </a:custGeom>
            <a:ln w="25400">
              <a:solidFill>
                <a:srgbClr val="FCDC50"/>
              </a:solidFill>
            </a:ln>
          </p:spPr>
          <p:txBody>
            <a:bodyPr wrap="square" lIns="0" tIns="0" rIns="0" bIns="0" rtlCol="0"/>
            <a:lstStyle/>
            <a:p>
              <a:endParaRPr/>
            </a:p>
          </p:txBody>
        </p:sp>
        <p:sp>
          <p:nvSpPr>
            <p:cNvPr id="12293" name="object 12293"/>
            <p:cNvSpPr/>
            <p:nvPr/>
          </p:nvSpPr>
          <p:spPr>
            <a:xfrm>
              <a:off x="5972845" y="8534641"/>
              <a:ext cx="29209" cy="22225"/>
            </a:xfrm>
            <a:custGeom>
              <a:avLst/>
              <a:gdLst/>
              <a:ahLst/>
              <a:cxnLst/>
              <a:rect l="l" t="t" r="r" b="b"/>
              <a:pathLst>
                <a:path w="29210" h="22225">
                  <a:moveTo>
                    <a:pt x="6009" y="0"/>
                  </a:moveTo>
                  <a:lnTo>
                    <a:pt x="4028" y="901"/>
                  </a:lnTo>
                  <a:lnTo>
                    <a:pt x="2021" y="1854"/>
                  </a:lnTo>
                  <a:lnTo>
                    <a:pt x="0" y="2865"/>
                  </a:lnTo>
                  <a:lnTo>
                    <a:pt x="6120" y="7282"/>
                  </a:lnTo>
                  <a:lnTo>
                    <a:pt x="12030" y="11964"/>
                  </a:lnTo>
                  <a:lnTo>
                    <a:pt x="17715" y="16907"/>
                  </a:lnTo>
                  <a:lnTo>
                    <a:pt x="23163" y="22107"/>
                  </a:lnTo>
                  <a:lnTo>
                    <a:pt x="24995" y="21424"/>
                  </a:lnTo>
                  <a:lnTo>
                    <a:pt x="28767" y="20154"/>
                  </a:lnTo>
                  <a:lnTo>
                    <a:pt x="23477" y="14735"/>
                  </a:lnTo>
                  <a:lnTo>
                    <a:pt x="17917" y="9558"/>
                  </a:lnTo>
                  <a:lnTo>
                    <a:pt x="12092" y="4640"/>
                  </a:lnTo>
                  <a:lnTo>
                    <a:pt x="6009" y="0"/>
                  </a:lnTo>
                  <a:close/>
                </a:path>
              </a:pathLst>
            </a:custGeom>
            <a:solidFill>
              <a:srgbClr val="FFDC4A"/>
            </a:solidFill>
          </p:spPr>
          <p:txBody>
            <a:bodyPr wrap="square" lIns="0" tIns="0" rIns="0" bIns="0" rtlCol="0"/>
            <a:lstStyle/>
            <a:p>
              <a:endParaRPr/>
            </a:p>
          </p:txBody>
        </p:sp>
        <p:sp>
          <p:nvSpPr>
            <p:cNvPr id="12294" name="object 12294"/>
            <p:cNvSpPr/>
            <p:nvPr/>
          </p:nvSpPr>
          <p:spPr>
            <a:xfrm>
              <a:off x="5972846" y="8534641"/>
              <a:ext cx="6350" cy="3175"/>
            </a:xfrm>
            <a:custGeom>
              <a:avLst/>
              <a:gdLst/>
              <a:ahLst/>
              <a:cxnLst/>
              <a:rect l="l" t="t" r="r" b="b"/>
              <a:pathLst>
                <a:path w="6350" h="3175">
                  <a:moveTo>
                    <a:pt x="0" y="2865"/>
                  </a:moveTo>
                  <a:lnTo>
                    <a:pt x="6009" y="0"/>
                  </a:lnTo>
                </a:path>
              </a:pathLst>
            </a:custGeom>
            <a:ln w="25400">
              <a:solidFill>
                <a:srgbClr val="FFDA46"/>
              </a:solidFill>
            </a:ln>
          </p:spPr>
          <p:txBody>
            <a:bodyPr wrap="square" lIns="0" tIns="0" rIns="0" bIns="0" rtlCol="0"/>
            <a:lstStyle/>
            <a:p>
              <a:endParaRPr/>
            </a:p>
          </p:txBody>
        </p:sp>
        <p:sp>
          <p:nvSpPr>
            <p:cNvPr id="12295" name="object 12295"/>
            <p:cNvSpPr/>
            <p:nvPr/>
          </p:nvSpPr>
          <p:spPr>
            <a:xfrm>
              <a:off x="5978855" y="8534641"/>
              <a:ext cx="22860" cy="20320"/>
            </a:xfrm>
            <a:custGeom>
              <a:avLst/>
              <a:gdLst/>
              <a:ahLst/>
              <a:cxnLst/>
              <a:rect l="l" t="t" r="r" b="b"/>
              <a:pathLst>
                <a:path w="22860" h="20320">
                  <a:moveTo>
                    <a:pt x="0" y="0"/>
                  </a:moveTo>
                  <a:lnTo>
                    <a:pt x="6083" y="4640"/>
                  </a:lnTo>
                  <a:lnTo>
                    <a:pt x="11907" y="9558"/>
                  </a:lnTo>
                  <a:lnTo>
                    <a:pt x="17468" y="14735"/>
                  </a:lnTo>
                  <a:lnTo>
                    <a:pt x="22758" y="20154"/>
                  </a:lnTo>
                </a:path>
              </a:pathLst>
            </a:custGeom>
            <a:ln w="25400">
              <a:solidFill>
                <a:srgbClr val="FFDE50"/>
              </a:solidFill>
            </a:ln>
          </p:spPr>
          <p:txBody>
            <a:bodyPr wrap="square" lIns="0" tIns="0" rIns="0" bIns="0" rtlCol="0"/>
            <a:lstStyle/>
            <a:p>
              <a:endParaRPr/>
            </a:p>
          </p:txBody>
        </p:sp>
        <p:sp>
          <p:nvSpPr>
            <p:cNvPr id="12296" name="object 12296"/>
            <p:cNvSpPr/>
            <p:nvPr/>
          </p:nvSpPr>
          <p:spPr>
            <a:xfrm>
              <a:off x="5996009" y="8554796"/>
              <a:ext cx="5715" cy="2540"/>
            </a:xfrm>
            <a:custGeom>
              <a:avLst/>
              <a:gdLst/>
              <a:ahLst/>
              <a:cxnLst/>
              <a:rect l="l" t="t" r="r" b="b"/>
              <a:pathLst>
                <a:path w="5714" h="2540">
                  <a:moveTo>
                    <a:pt x="5604" y="0"/>
                  </a:moveTo>
                  <a:lnTo>
                    <a:pt x="0" y="1952"/>
                  </a:lnTo>
                </a:path>
              </a:pathLst>
            </a:custGeom>
            <a:ln w="25400">
              <a:solidFill>
                <a:srgbClr val="FFDE4D"/>
              </a:solidFill>
            </a:ln>
          </p:spPr>
          <p:txBody>
            <a:bodyPr wrap="square" lIns="0" tIns="0" rIns="0" bIns="0" rtlCol="0"/>
            <a:lstStyle/>
            <a:p>
              <a:endParaRPr/>
            </a:p>
          </p:txBody>
        </p:sp>
        <p:sp>
          <p:nvSpPr>
            <p:cNvPr id="12297" name="object 12297"/>
            <p:cNvSpPr/>
            <p:nvPr/>
          </p:nvSpPr>
          <p:spPr>
            <a:xfrm>
              <a:off x="5978855" y="8532050"/>
              <a:ext cx="28575" cy="22860"/>
            </a:xfrm>
            <a:custGeom>
              <a:avLst/>
              <a:gdLst/>
              <a:ahLst/>
              <a:cxnLst/>
              <a:rect l="l" t="t" r="r" b="b"/>
              <a:pathLst>
                <a:path w="28575" h="22859">
                  <a:moveTo>
                    <a:pt x="5841" y="0"/>
                  </a:moveTo>
                  <a:lnTo>
                    <a:pt x="3924" y="812"/>
                  </a:lnTo>
                  <a:lnTo>
                    <a:pt x="0" y="2590"/>
                  </a:lnTo>
                  <a:lnTo>
                    <a:pt x="6083" y="7231"/>
                  </a:lnTo>
                  <a:lnTo>
                    <a:pt x="11907" y="12149"/>
                  </a:lnTo>
                  <a:lnTo>
                    <a:pt x="17468" y="17326"/>
                  </a:lnTo>
                  <a:lnTo>
                    <a:pt x="22758" y="22745"/>
                  </a:lnTo>
                  <a:lnTo>
                    <a:pt x="28181" y="20916"/>
                  </a:lnTo>
                  <a:lnTo>
                    <a:pt x="23044" y="15316"/>
                  </a:lnTo>
                  <a:lnTo>
                    <a:pt x="17611" y="9953"/>
                  </a:lnTo>
                  <a:lnTo>
                    <a:pt x="11879" y="4843"/>
                  </a:lnTo>
                  <a:lnTo>
                    <a:pt x="5841" y="0"/>
                  </a:lnTo>
                  <a:close/>
                </a:path>
              </a:pathLst>
            </a:custGeom>
            <a:solidFill>
              <a:srgbClr val="FFDE56"/>
            </a:solidFill>
          </p:spPr>
          <p:txBody>
            <a:bodyPr wrap="square" lIns="0" tIns="0" rIns="0" bIns="0" rtlCol="0"/>
            <a:lstStyle/>
            <a:p>
              <a:endParaRPr/>
            </a:p>
          </p:txBody>
        </p:sp>
        <p:sp>
          <p:nvSpPr>
            <p:cNvPr id="12298" name="object 12298"/>
            <p:cNvSpPr/>
            <p:nvPr/>
          </p:nvSpPr>
          <p:spPr>
            <a:xfrm>
              <a:off x="5978855" y="8534641"/>
              <a:ext cx="22860" cy="20320"/>
            </a:xfrm>
            <a:custGeom>
              <a:avLst/>
              <a:gdLst/>
              <a:ahLst/>
              <a:cxnLst/>
              <a:rect l="l" t="t" r="r" b="b"/>
              <a:pathLst>
                <a:path w="22860" h="20320">
                  <a:moveTo>
                    <a:pt x="22758" y="20154"/>
                  </a:moveTo>
                  <a:lnTo>
                    <a:pt x="17468" y="14735"/>
                  </a:lnTo>
                  <a:lnTo>
                    <a:pt x="11907" y="9558"/>
                  </a:lnTo>
                  <a:lnTo>
                    <a:pt x="6083" y="4640"/>
                  </a:lnTo>
                  <a:lnTo>
                    <a:pt x="0" y="0"/>
                  </a:lnTo>
                </a:path>
              </a:pathLst>
            </a:custGeom>
            <a:ln w="25400">
              <a:solidFill>
                <a:srgbClr val="FFDE50"/>
              </a:solidFill>
            </a:ln>
          </p:spPr>
          <p:txBody>
            <a:bodyPr wrap="square" lIns="0" tIns="0" rIns="0" bIns="0" rtlCol="0"/>
            <a:lstStyle/>
            <a:p>
              <a:endParaRPr/>
            </a:p>
          </p:txBody>
        </p:sp>
        <p:sp>
          <p:nvSpPr>
            <p:cNvPr id="12299" name="object 12299"/>
            <p:cNvSpPr/>
            <p:nvPr/>
          </p:nvSpPr>
          <p:spPr>
            <a:xfrm>
              <a:off x="5978855" y="8532050"/>
              <a:ext cx="6350" cy="3175"/>
            </a:xfrm>
            <a:custGeom>
              <a:avLst/>
              <a:gdLst/>
              <a:ahLst/>
              <a:cxnLst/>
              <a:rect l="l" t="t" r="r" b="b"/>
              <a:pathLst>
                <a:path w="6350" h="3175">
                  <a:moveTo>
                    <a:pt x="0" y="2590"/>
                  </a:moveTo>
                  <a:lnTo>
                    <a:pt x="5841" y="0"/>
                  </a:lnTo>
                </a:path>
              </a:pathLst>
            </a:custGeom>
            <a:ln w="25399">
              <a:solidFill>
                <a:srgbClr val="FFDC51"/>
              </a:solidFill>
            </a:ln>
          </p:spPr>
          <p:txBody>
            <a:bodyPr wrap="square" lIns="0" tIns="0" rIns="0" bIns="0" rtlCol="0"/>
            <a:lstStyle/>
            <a:p>
              <a:endParaRPr/>
            </a:p>
          </p:txBody>
        </p:sp>
        <p:sp>
          <p:nvSpPr>
            <p:cNvPr id="12300" name="object 12300"/>
            <p:cNvSpPr/>
            <p:nvPr/>
          </p:nvSpPr>
          <p:spPr>
            <a:xfrm>
              <a:off x="5984697" y="8532050"/>
              <a:ext cx="22860" cy="20955"/>
            </a:xfrm>
            <a:custGeom>
              <a:avLst/>
              <a:gdLst/>
              <a:ahLst/>
              <a:cxnLst/>
              <a:rect l="l" t="t" r="r" b="b"/>
              <a:pathLst>
                <a:path w="22860" h="20954">
                  <a:moveTo>
                    <a:pt x="0" y="0"/>
                  </a:moveTo>
                  <a:lnTo>
                    <a:pt x="6037" y="4843"/>
                  </a:lnTo>
                  <a:lnTo>
                    <a:pt x="11769" y="9953"/>
                  </a:lnTo>
                  <a:lnTo>
                    <a:pt x="17202" y="15316"/>
                  </a:lnTo>
                  <a:lnTo>
                    <a:pt x="22339" y="20916"/>
                  </a:lnTo>
                </a:path>
              </a:pathLst>
            </a:custGeom>
            <a:ln w="25400">
              <a:solidFill>
                <a:srgbClr val="FFDF5C"/>
              </a:solidFill>
            </a:ln>
          </p:spPr>
          <p:txBody>
            <a:bodyPr wrap="square" lIns="0" tIns="0" rIns="0" bIns="0" rtlCol="0"/>
            <a:lstStyle/>
            <a:p>
              <a:endParaRPr/>
            </a:p>
          </p:txBody>
        </p:sp>
        <p:sp>
          <p:nvSpPr>
            <p:cNvPr id="12301" name="object 12301"/>
            <p:cNvSpPr/>
            <p:nvPr/>
          </p:nvSpPr>
          <p:spPr>
            <a:xfrm>
              <a:off x="6001613" y="8552967"/>
              <a:ext cx="5715" cy="1905"/>
            </a:xfrm>
            <a:custGeom>
              <a:avLst/>
              <a:gdLst/>
              <a:ahLst/>
              <a:cxnLst/>
              <a:rect l="l" t="t" r="r" b="b"/>
              <a:pathLst>
                <a:path w="5714" h="1904">
                  <a:moveTo>
                    <a:pt x="5422" y="0"/>
                  </a:moveTo>
                  <a:lnTo>
                    <a:pt x="0" y="1828"/>
                  </a:lnTo>
                </a:path>
              </a:pathLst>
            </a:custGeom>
            <a:ln w="25400">
              <a:solidFill>
                <a:srgbClr val="FFE15B"/>
              </a:solidFill>
            </a:ln>
          </p:spPr>
          <p:txBody>
            <a:bodyPr wrap="square" lIns="0" tIns="0" rIns="0" bIns="0" rtlCol="0"/>
            <a:lstStyle/>
            <a:p>
              <a:endParaRPr/>
            </a:p>
          </p:txBody>
        </p:sp>
        <p:sp>
          <p:nvSpPr>
            <p:cNvPr id="12302" name="object 12302"/>
            <p:cNvSpPr/>
            <p:nvPr/>
          </p:nvSpPr>
          <p:spPr>
            <a:xfrm>
              <a:off x="5984697" y="8528710"/>
              <a:ext cx="30480" cy="24765"/>
            </a:xfrm>
            <a:custGeom>
              <a:avLst/>
              <a:gdLst/>
              <a:ahLst/>
              <a:cxnLst/>
              <a:rect l="l" t="t" r="r" b="b"/>
              <a:pathLst>
                <a:path w="30479" h="24765">
                  <a:moveTo>
                    <a:pt x="8369" y="0"/>
                  </a:moveTo>
                  <a:lnTo>
                    <a:pt x="5638" y="1015"/>
                  </a:lnTo>
                  <a:lnTo>
                    <a:pt x="2844" y="2120"/>
                  </a:lnTo>
                  <a:lnTo>
                    <a:pt x="0" y="3340"/>
                  </a:lnTo>
                  <a:lnTo>
                    <a:pt x="6037" y="8183"/>
                  </a:lnTo>
                  <a:lnTo>
                    <a:pt x="11769" y="13293"/>
                  </a:lnTo>
                  <a:lnTo>
                    <a:pt x="17202" y="18656"/>
                  </a:lnTo>
                  <a:lnTo>
                    <a:pt x="22339" y="24256"/>
                  </a:lnTo>
                  <a:lnTo>
                    <a:pt x="25146" y="23291"/>
                  </a:lnTo>
                  <a:lnTo>
                    <a:pt x="27241" y="22796"/>
                  </a:lnTo>
                  <a:lnTo>
                    <a:pt x="29883" y="21907"/>
                  </a:lnTo>
                  <a:lnTo>
                    <a:pt x="24942" y="16064"/>
                  </a:lnTo>
                  <a:lnTo>
                    <a:pt x="19716" y="10453"/>
                  </a:lnTo>
                  <a:lnTo>
                    <a:pt x="14195" y="5092"/>
                  </a:lnTo>
                  <a:lnTo>
                    <a:pt x="8369" y="0"/>
                  </a:lnTo>
                  <a:close/>
                </a:path>
              </a:pathLst>
            </a:custGeom>
            <a:solidFill>
              <a:srgbClr val="FFE061"/>
            </a:solidFill>
          </p:spPr>
          <p:txBody>
            <a:bodyPr wrap="square" lIns="0" tIns="0" rIns="0" bIns="0" rtlCol="0"/>
            <a:lstStyle/>
            <a:p>
              <a:endParaRPr/>
            </a:p>
          </p:txBody>
        </p:sp>
        <p:sp>
          <p:nvSpPr>
            <p:cNvPr id="12303" name="object 12303"/>
            <p:cNvSpPr/>
            <p:nvPr/>
          </p:nvSpPr>
          <p:spPr>
            <a:xfrm>
              <a:off x="6007036" y="8550618"/>
              <a:ext cx="7620" cy="2540"/>
            </a:xfrm>
            <a:custGeom>
              <a:avLst/>
              <a:gdLst/>
              <a:ahLst/>
              <a:cxnLst/>
              <a:rect l="l" t="t" r="r" b="b"/>
              <a:pathLst>
                <a:path w="7620" h="2540">
                  <a:moveTo>
                    <a:pt x="0" y="2349"/>
                  </a:moveTo>
                  <a:lnTo>
                    <a:pt x="7543" y="0"/>
                  </a:lnTo>
                </a:path>
              </a:pathLst>
            </a:custGeom>
            <a:ln w="25400">
              <a:solidFill>
                <a:srgbClr val="FFE368"/>
              </a:solidFill>
            </a:ln>
          </p:spPr>
          <p:txBody>
            <a:bodyPr wrap="square" lIns="0" tIns="0" rIns="0" bIns="0" rtlCol="0"/>
            <a:lstStyle/>
            <a:p>
              <a:endParaRPr/>
            </a:p>
          </p:txBody>
        </p:sp>
        <p:sp>
          <p:nvSpPr>
            <p:cNvPr id="12304" name="object 12304"/>
            <p:cNvSpPr/>
            <p:nvPr/>
          </p:nvSpPr>
          <p:spPr>
            <a:xfrm>
              <a:off x="5993066" y="8528710"/>
              <a:ext cx="21590" cy="22225"/>
            </a:xfrm>
            <a:custGeom>
              <a:avLst/>
              <a:gdLst/>
              <a:ahLst/>
              <a:cxnLst/>
              <a:rect l="l" t="t" r="r" b="b"/>
              <a:pathLst>
                <a:path w="21589" h="22225">
                  <a:moveTo>
                    <a:pt x="21513" y="21907"/>
                  </a:moveTo>
                  <a:lnTo>
                    <a:pt x="16573" y="16064"/>
                  </a:lnTo>
                  <a:lnTo>
                    <a:pt x="11347" y="10453"/>
                  </a:lnTo>
                  <a:lnTo>
                    <a:pt x="5826" y="5092"/>
                  </a:lnTo>
                  <a:lnTo>
                    <a:pt x="0" y="0"/>
                  </a:lnTo>
                </a:path>
              </a:pathLst>
            </a:custGeom>
            <a:ln w="25400">
              <a:solidFill>
                <a:srgbClr val="FFE067"/>
              </a:solidFill>
            </a:ln>
          </p:spPr>
          <p:txBody>
            <a:bodyPr wrap="square" lIns="0" tIns="0" rIns="0" bIns="0" rtlCol="0"/>
            <a:lstStyle/>
            <a:p>
              <a:endParaRPr/>
            </a:p>
          </p:txBody>
        </p:sp>
        <p:sp>
          <p:nvSpPr>
            <p:cNvPr id="12305" name="object 12305"/>
            <p:cNvSpPr/>
            <p:nvPr/>
          </p:nvSpPr>
          <p:spPr>
            <a:xfrm>
              <a:off x="5984697" y="8528710"/>
              <a:ext cx="8890" cy="3810"/>
            </a:xfrm>
            <a:custGeom>
              <a:avLst/>
              <a:gdLst/>
              <a:ahLst/>
              <a:cxnLst/>
              <a:rect l="l" t="t" r="r" b="b"/>
              <a:pathLst>
                <a:path w="8889" h="3809">
                  <a:moveTo>
                    <a:pt x="8369" y="0"/>
                  </a:moveTo>
                  <a:lnTo>
                    <a:pt x="0" y="3340"/>
                  </a:lnTo>
                </a:path>
              </a:pathLst>
            </a:custGeom>
            <a:ln w="25400">
              <a:solidFill>
                <a:srgbClr val="FFDC5A"/>
              </a:solidFill>
            </a:ln>
          </p:spPr>
          <p:txBody>
            <a:bodyPr wrap="square" lIns="0" tIns="0" rIns="0" bIns="0" rtlCol="0"/>
            <a:lstStyle/>
            <a:p>
              <a:endParaRPr/>
            </a:p>
          </p:txBody>
        </p:sp>
        <p:sp>
          <p:nvSpPr>
            <p:cNvPr id="12306" name="object 12306"/>
            <p:cNvSpPr/>
            <p:nvPr/>
          </p:nvSpPr>
          <p:spPr>
            <a:xfrm>
              <a:off x="5984697" y="8532050"/>
              <a:ext cx="22860" cy="20955"/>
            </a:xfrm>
            <a:custGeom>
              <a:avLst/>
              <a:gdLst/>
              <a:ahLst/>
              <a:cxnLst/>
              <a:rect l="l" t="t" r="r" b="b"/>
              <a:pathLst>
                <a:path w="22860" h="20954">
                  <a:moveTo>
                    <a:pt x="0" y="0"/>
                  </a:moveTo>
                  <a:lnTo>
                    <a:pt x="6037" y="4843"/>
                  </a:lnTo>
                  <a:lnTo>
                    <a:pt x="11769" y="9953"/>
                  </a:lnTo>
                  <a:lnTo>
                    <a:pt x="17202" y="15316"/>
                  </a:lnTo>
                  <a:lnTo>
                    <a:pt x="22339" y="20916"/>
                  </a:lnTo>
                </a:path>
              </a:pathLst>
            </a:custGeom>
            <a:ln w="25400">
              <a:solidFill>
                <a:srgbClr val="FFDF5C"/>
              </a:solidFill>
            </a:ln>
          </p:spPr>
          <p:txBody>
            <a:bodyPr wrap="square" lIns="0" tIns="0" rIns="0" bIns="0" rtlCol="0"/>
            <a:lstStyle/>
            <a:p>
              <a:endParaRPr/>
            </a:p>
          </p:txBody>
        </p:sp>
        <p:sp>
          <p:nvSpPr>
            <p:cNvPr id="12307" name="object 12307"/>
            <p:cNvSpPr/>
            <p:nvPr/>
          </p:nvSpPr>
          <p:spPr>
            <a:xfrm>
              <a:off x="5993066" y="8526627"/>
              <a:ext cx="27305" cy="24130"/>
            </a:xfrm>
            <a:custGeom>
              <a:avLst/>
              <a:gdLst/>
              <a:ahLst/>
              <a:cxnLst/>
              <a:rect l="l" t="t" r="r" b="b"/>
              <a:pathLst>
                <a:path w="27304" h="24129">
                  <a:moveTo>
                    <a:pt x="5905" y="0"/>
                  </a:moveTo>
                  <a:lnTo>
                    <a:pt x="3975" y="647"/>
                  </a:lnTo>
                  <a:lnTo>
                    <a:pt x="0" y="2082"/>
                  </a:lnTo>
                  <a:lnTo>
                    <a:pt x="5826" y="7175"/>
                  </a:lnTo>
                  <a:lnTo>
                    <a:pt x="11347" y="12536"/>
                  </a:lnTo>
                  <a:lnTo>
                    <a:pt x="16573" y="18147"/>
                  </a:lnTo>
                  <a:lnTo>
                    <a:pt x="21513" y="23990"/>
                  </a:lnTo>
                  <a:lnTo>
                    <a:pt x="23304" y="23469"/>
                  </a:lnTo>
                  <a:lnTo>
                    <a:pt x="26860" y="22542"/>
                  </a:lnTo>
                  <a:lnTo>
                    <a:pt x="22039" y="16582"/>
                  </a:lnTo>
                  <a:lnTo>
                    <a:pt x="16935" y="10828"/>
                  </a:lnTo>
                  <a:lnTo>
                    <a:pt x="11555" y="5295"/>
                  </a:lnTo>
                  <a:lnTo>
                    <a:pt x="5905" y="0"/>
                  </a:lnTo>
                  <a:close/>
                </a:path>
              </a:pathLst>
            </a:custGeom>
            <a:solidFill>
              <a:srgbClr val="FFE26C"/>
            </a:solidFill>
          </p:spPr>
          <p:txBody>
            <a:bodyPr wrap="square" lIns="0" tIns="0" rIns="0" bIns="0" rtlCol="0"/>
            <a:lstStyle/>
            <a:p>
              <a:endParaRPr/>
            </a:p>
          </p:txBody>
        </p:sp>
        <p:sp>
          <p:nvSpPr>
            <p:cNvPr id="12308" name="object 12308"/>
            <p:cNvSpPr/>
            <p:nvPr/>
          </p:nvSpPr>
          <p:spPr>
            <a:xfrm>
              <a:off x="5993066" y="8528710"/>
              <a:ext cx="21590" cy="22225"/>
            </a:xfrm>
            <a:custGeom>
              <a:avLst/>
              <a:gdLst/>
              <a:ahLst/>
              <a:cxnLst/>
              <a:rect l="l" t="t" r="r" b="b"/>
              <a:pathLst>
                <a:path w="21589" h="22225">
                  <a:moveTo>
                    <a:pt x="21513" y="21907"/>
                  </a:moveTo>
                  <a:lnTo>
                    <a:pt x="16573" y="16064"/>
                  </a:lnTo>
                  <a:lnTo>
                    <a:pt x="11347" y="10453"/>
                  </a:lnTo>
                  <a:lnTo>
                    <a:pt x="5826" y="5092"/>
                  </a:lnTo>
                  <a:lnTo>
                    <a:pt x="0" y="0"/>
                  </a:lnTo>
                </a:path>
              </a:pathLst>
            </a:custGeom>
            <a:ln w="25400">
              <a:solidFill>
                <a:srgbClr val="FFE067"/>
              </a:solidFill>
            </a:ln>
          </p:spPr>
          <p:txBody>
            <a:bodyPr wrap="square" lIns="0" tIns="0" rIns="0" bIns="0" rtlCol="0"/>
            <a:lstStyle/>
            <a:p>
              <a:endParaRPr/>
            </a:p>
          </p:txBody>
        </p:sp>
        <p:sp>
          <p:nvSpPr>
            <p:cNvPr id="12309" name="object 12309"/>
            <p:cNvSpPr/>
            <p:nvPr/>
          </p:nvSpPr>
          <p:spPr>
            <a:xfrm>
              <a:off x="5993066" y="8526627"/>
              <a:ext cx="6350" cy="2540"/>
            </a:xfrm>
            <a:custGeom>
              <a:avLst/>
              <a:gdLst/>
              <a:ahLst/>
              <a:cxnLst/>
              <a:rect l="l" t="t" r="r" b="b"/>
              <a:pathLst>
                <a:path w="6350" h="2540">
                  <a:moveTo>
                    <a:pt x="0" y="2082"/>
                  </a:moveTo>
                  <a:lnTo>
                    <a:pt x="5905" y="0"/>
                  </a:lnTo>
                </a:path>
              </a:pathLst>
            </a:custGeom>
            <a:ln w="25400">
              <a:solidFill>
                <a:srgbClr val="FFDE61"/>
              </a:solidFill>
            </a:ln>
          </p:spPr>
          <p:txBody>
            <a:bodyPr wrap="square" lIns="0" tIns="0" rIns="0" bIns="0" rtlCol="0"/>
            <a:lstStyle/>
            <a:p>
              <a:endParaRPr/>
            </a:p>
          </p:txBody>
        </p:sp>
        <p:sp>
          <p:nvSpPr>
            <p:cNvPr id="12310" name="object 12310"/>
            <p:cNvSpPr/>
            <p:nvPr/>
          </p:nvSpPr>
          <p:spPr>
            <a:xfrm>
              <a:off x="5998972" y="8526627"/>
              <a:ext cx="20955" cy="22860"/>
            </a:xfrm>
            <a:custGeom>
              <a:avLst/>
              <a:gdLst/>
              <a:ahLst/>
              <a:cxnLst/>
              <a:rect l="l" t="t" r="r" b="b"/>
              <a:pathLst>
                <a:path w="20954" h="22859">
                  <a:moveTo>
                    <a:pt x="0" y="0"/>
                  </a:moveTo>
                  <a:lnTo>
                    <a:pt x="5649" y="5295"/>
                  </a:lnTo>
                  <a:lnTo>
                    <a:pt x="11029" y="10828"/>
                  </a:lnTo>
                  <a:lnTo>
                    <a:pt x="16134" y="16582"/>
                  </a:lnTo>
                  <a:lnTo>
                    <a:pt x="20954" y="22542"/>
                  </a:lnTo>
                </a:path>
              </a:pathLst>
            </a:custGeom>
            <a:ln w="25400">
              <a:solidFill>
                <a:srgbClr val="FFE372"/>
              </a:solidFill>
            </a:ln>
          </p:spPr>
          <p:txBody>
            <a:bodyPr wrap="square" lIns="0" tIns="0" rIns="0" bIns="0" rtlCol="0"/>
            <a:lstStyle/>
            <a:p>
              <a:endParaRPr/>
            </a:p>
          </p:txBody>
        </p:sp>
        <p:sp>
          <p:nvSpPr>
            <p:cNvPr id="12311" name="object 12311"/>
            <p:cNvSpPr/>
            <p:nvPr/>
          </p:nvSpPr>
          <p:spPr>
            <a:xfrm>
              <a:off x="6014580" y="8549170"/>
              <a:ext cx="5715" cy="1905"/>
            </a:xfrm>
            <a:custGeom>
              <a:avLst/>
              <a:gdLst/>
              <a:ahLst/>
              <a:cxnLst/>
              <a:rect l="l" t="t" r="r" b="b"/>
              <a:pathLst>
                <a:path w="5714" h="1904">
                  <a:moveTo>
                    <a:pt x="5346" y="0"/>
                  </a:moveTo>
                  <a:lnTo>
                    <a:pt x="0" y="1447"/>
                  </a:lnTo>
                </a:path>
              </a:pathLst>
            </a:custGeom>
            <a:ln w="25399">
              <a:solidFill>
                <a:srgbClr val="FFE677"/>
              </a:solidFill>
            </a:ln>
          </p:spPr>
          <p:txBody>
            <a:bodyPr wrap="square" lIns="0" tIns="0" rIns="0" bIns="0" rtlCol="0"/>
            <a:lstStyle/>
            <a:p>
              <a:endParaRPr/>
            </a:p>
          </p:txBody>
        </p:sp>
        <p:sp>
          <p:nvSpPr>
            <p:cNvPr id="12312" name="object 12312"/>
            <p:cNvSpPr/>
            <p:nvPr/>
          </p:nvSpPr>
          <p:spPr>
            <a:xfrm>
              <a:off x="5998972" y="8525700"/>
              <a:ext cx="24130" cy="23495"/>
            </a:xfrm>
            <a:custGeom>
              <a:avLst/>
              <a:gdLst/>
              <a:ahLst/>
              <a:cxnLst/>
              <a:rect l="l" t="t" r="r" b="b"/>
              <a:pathLst>
                <a:path w="24129" h="23495">
                  <a:moveTo>
                    <a:pt x="2882" y="0"/>
                  </a:moveTo>
                  <a:lnTo>
                    <a:pt x="0" y="927"/>
                  </a:lnTo>
                  <a:lnTo>
                    <a:pt x="5649" y="6222"/>
                  </a:lnTo>
                  <a:lnTo>
                    <a:pt x="11029" y="11755"/>
                  </a:lnTo>
                  <a:lnTo>
                    <a:pt x="16134" y="17509"/>
                  </a:lnTo>
                  <a:lnTo>
                    <a:pt x="20954" y="23469"/>
                  </a:lnTo>
                  <a:lnTo>
                    <a:pt x="23571" y="22834"/>
                  </a:lnTo>
                  <a:lnTo>
                    <a:pt x="18813" y="16805"/>
                  </a:lnTo>
                  <a:lnTo>
                    <a:pt x="13750" y="10998"/>
                  </a:lnTo>
                  <a:lnTo>
                    <a:pt x="8426" y="5400"/>
                  </a:lnTo>
                  <a:lnTo>
                    <a:pt x="2882" y="0"/>
                  </a:lnTo>
                  <a:close/>
                </a:path>
              </a:pathLst>
            </a:custGeom>
            <a:solidFill>
              <a:srgbClr val="FFE474"/>
            </a:solidFill>
          </p:spPr>
          <p:txBody>
            <a:bodyPr wrap="square" lIns="0" tIns="0" rIns="0" bIns="0" rtlCol="0"/>
            <a:lstStyle/>
            <a:p>
              <a:endParaRPr/>
            </a:p>
          </p:txBody>
        </p:sp>
        <p:sp>
          <p:nvSpPr>
            <p:cNvPr id="12313" name="object 12313"/>
            <p:cNvSpPr/>
            <p:nvPr/>
          </p:nvSpPr>
          <p:spPr>
            <a:xfrm>
              <a:off x="5998972" y="8526627"/>
              <a:ext cx="20955" cy="22860"/>
            </a:xfrm>
            <a:custGeom>
              <a:avLst/>
              <a:gdLst/>
              <a:ahLst/>
              <a:cxnLst/>
              <a:rect l="l" t="t" r="r" b="b"/>
              <a:pathLst>
                <a:path w="20954" h="22859">
                  <a:moveTo>
                    <a:pt x="20954" y="22542"/>
                  </a:moveTo>
                  <a:lnTo>
                    <a:pt x="16134" y="16582"/>
                  </a:lnTo>
                  <a:lnTo>
                    <a:pt x="11029" y="10828"/>
                  </a:lnTo>
                  <a:lnTo>
                    <a:pt x="5649" y="5295"/>
                  </a:lnTo>
                  <a:lnTo>
                    <a:pt x="0" y="0"/>
                  </a:lnTo>
                </a:path>
              </a:pathLst>
            </a:custGeom>
            <a:ln w="25400">
              <a:solidFill>
                <a:srgbClr val="FFE372"/>
              </a:solidFill>
            </a:ln>
          </p:spPr>
          <p:txBody>
            <a:bodyPr wrap="square" lIns="0" tIns="0" rIns="0" bIns="0" rtlCol="0"/>
            <a:lstStyle/>
            <a:p>
              <a:endParaRPr/>
            </a:p>
          </p:txBody>
        </p:sp>
        <p:sp>
          <p:nvSpPr>
            <p:cNvPr id="12314" name="object 12314"/>
            <p:cNvSpPr/>
            <p:nvPr/>
          </p:nvSpPr>
          <p:spPr>
            <a:xfrm>
              <a:off x="5998972" y="8525700"/>
              <a:ext cx="3175" cy="1270"/>
            </a:xfrm>
            <a:custGeom>
              <a:avLst/>
              <a:gdLst/>
              <a:ahLst/>
              <a:cxnLst/>
              <a:rect l="l" t="t" r="r" b="b"/>
              <a:pathLst>
                <a:path w="3175" h="1270">
                  <a:moveTo>
                    <a:pt x="0" y="927"/>
                  </a:moveTo>
                  <a:lnTo>
                    <a:pt x="2882" y="0"/>
                  </a:lnTo>
                </a:path>
              </a:pathLst>
            </a:custGeom>
            <a:ln w="25400">
              <a:solidFill>
                <a:srgbClr val="FFDE66"/>
              </a:solidFill>
            </a:ln>
          </p:spPr>
          <p:txBody>
            <a:bodyPr wrap="square" lIns="0" tIns="0" rIns="0" bIns="0" rtlCol="0"/>
            <a:lstStyle/>
            <a:p>
              <a:endParaRPr/>
            </a:p>
          </p:txBody>
        </p:sp>
        <p:sp>
          <p:nvSpPr>
            <p:cNvPr id="12315" name="object 12315"/>
            <p:cNvSpPr/>
            <p:nvPr/>
          </p:nvSpPr>
          <p:spPr>
            <a:xfrm>
              <a:off x="6001855" y="8525700"/>
              <a:ext cx="20955" cy="22860"/>
            </a:xfrm>
            <a:custGeom>
              <a:avLst/>
              <a:gdLst/>
              <a:ahLst/>
              <a:cxnLst/>
              <a:rect l="l" t="t" r="r" b="b"/>
              <a:pathLst>
                <a:path w="20954" h="22859">
                  <a:moveTo>
                    <a:pt x="0" y="0"/>
                  </a:moveTo>
                  <a:lnTo>
                    <a:pt x="5543" y="5400"/>
                  </a:lnTo>
                  <a:lnTo>
                    <a:pt x="10868" y="10998"/>
                  </a:lnTo>
                  <a:lnTo>
                    <a:pt x="15930" y="16805"/>
                  </a:lnTo>
                  <a:lnTo>
                    <a:pt x="20688" y="22834"/>
                  </a:lnTo>
                </a:path>
              </a:pathLst>
            </a:custGeom>
            <a:ln w="25400">
              <a:solidFill>
                <a:srgbClr val="FFE477"/>
              </a:solidFill>
            </a:ln>
          </p:spPr>
          <p:txBody>
            <a:bodyPr wrap="square" lIns="0" tIns="0" rIns="0" bIns="0" rtlCol="0"/>
            <a:lstStyle/>
            <a:p>
              <a:endParaRPr/>
            </a:p>
          </p:txBody>
        </p:sp>
        <p:sp>
          <p:nvSpPr>
            <p:cNvPr id="12316" name="object 12316"/>
            <p:cNvSpPr/>
            <p:nvPr/>
          </p:nvSpPr>
          <p:spPr>
            <a:xfrm>
              <a:off x="6019926" y="8548535"/>
              <a:ext cx="3175" cy="635"/>
            </a:xfrm>
            <a:custGeom>
              <a:avLst/>
              <a:gdLst/>
              <a:ahLst/>
              <a:cxnLst/>
              <a:rect l="l" t="t" r="r" b="b"/>
              <a:pathLst>
                <a:path w="3175" h="634">
                  <a:moveTo>
                    <a:pt x="2616" y="0"/>
                  </a:moveTo>
                  <a:lnTo>
                    <a:pt x="0" y="634"/>
                  </a:lnTo>
                </a:path>
              </a:pathLst>
            </a:custGeom>
            <a:ln w="25399">
              <a:solidFill>
                <a:srgbClr val="FFE882"/>
              </a:solidFill>
            </a:ln>
          </p:spPr>
          <p:txBody>
            <a:bodyPr wrap="square" lIns="0" tIns="0" rIns="0" bIns="0" rtlCol="0"/>
            <a:lstStyle/>
            <a:p>
              <a:endParaRPr/>
            </a:p>
          </p:txBody>
        </p:sp>
        <p:sp>
          <p:nvSpPr>
            <p:cNvPr id="12317" name="object 12317"/>
            <p:cNvSpPr/>
            <p:nvPr/>
          </p:nvSpPr>
          <p:spPr>
            <a:xfrm>
              <a:off x="6001855" y="8524837"/>
              <a:ext cx="23495" cy="24130"/>
            </a:xfrm>
            <a:custGeom>
              <a:avLst/>
              <a:gdLst/>
              <a:ahLst/>
              <a:cxnLst/>
              <a:rect l="l" t="t" r="r" b="b"/>
              <a:pathLst>
                <a:path w="23495" h="24129">
                  <a:moveTo>
                    <a:pt x="2832" y="0"/>
                  </a:moveTo>
                  <a:lnTo>
                    <a:pt x="0" y="863"/>
                  </a:lnTo>
                  <a:lnTo>
                    <a:pt x="5543" y="6263"/>
                  </a:lnTo>
                  <a:lnTo>
                    <a:pt x="10868" y="11861"/>
                  </a:lnTo>
                  <a:lnTo>
                    <a:pt x="15930" y="17669"/>
                  </a:lnTo>
                  <a:lnTo>
                    <a:pt x="20688" y="23698"/>
                  </a:lnTo>
                  <a:lnTo>
                    <a:pt x="23228" y="23113"/>
                  </a:lnTo>
                  <a:lnTo>
                    <a:pt x="18526" y="17043"/>
                  </a:lnTo>
                  <a:lnTo>
                    <a:pt x="13544" y="11161"/>
                  </a:lnTo>
                  <a:lnTo>
                    <a:pt x="8305" y="5477"/>
                  </a:lnTo>
                  <a:lnTo>
                    <a:pt x="2832" y="0"/>
                  </a:lnTo>
                  <a:close/>
                </a:path>
              </a:pathLst>
            </a:custGeom>
            <a:solidFill>
              <a:srgbClr val="FFE478"/>
            </a:solidFill>
          </p:spPr>
          <p:txBody>
            <a:bodyPr wrap="square" lIns="0" tIns="0" rIns="0" bIns="0" rtlCol="0"/>
            <a:lstStyle/>
            <a:p>
              <a:endParaRPr/>
            </a:p>
          </p:txBody>
        </p:sp>
        <p:sp>
          <p:nvSpPr>
            <p:cNvPr id="12318" name="object 12318"/>
            <p:cNvSpPr/>
            <p:nvPr/>
          </p:nvSpPr>
          <p:spPr>
            <a:xfrm>
              <a:off x="6001855" y="8525700"/>
              <a:ext cx="20955" cy="22860"/>
            </a:xfrm>
            <a:custGeom>
              <a:avLst/>
              <a:gdLst/>
              <a:ahLst/>
              <a:cxnLst/>
              <a:rect l="l" t="t" r="r" b="b"/>
              <a:pathLst>
                <a:path w="20954" h="22859">
                  <a:moveTo>
                    <a:pt x="20688" y="22834"/>
                  </a:moveTo>
                  <a:lnTo>
                    <a:pt x="15930" y="16805"/>
                  </a:lnTo>
                  <a:lnTo>
                    <a:pt x="10868" y="10998"/>
                  </a:lnTo>
                  <a:lnTo>
                    <a:pt x="5543" y="5400"/>
                  </a:lnTo>
                  <a:lnTo>
                    <a:pt x="0" y="0"/>
                  </a:lnTo>
                </a:path>
              </a:pathLst>
            </a:custGeom>
            <a:ln w="25400">
              <a:solidFill>
                <a:srgbClr val="FFE477"/>
              </a:solidFill>
            </a:ln>
          </p:spPr>
          <p:txBody>
            <a:bodyPr wrap="square" lIns="0" tIns="0" rIns="0" bIns="0" rtlCol="0"/>
            <a:lstStyle/>
            <a:p>
              <a:endParaRPr/>
            </a:p>
          </p:txBody>
        </p:sp>
        <p:sp>
          <p:nvSpPr>
            <p:cNvPr id="12319" name="object 12319"/>
            <p:cNvSpPr/>
            <p:nvPr/>
          </p:nvSpPr>
          <p:spPr>
            <a:xfrm>
              <a:off x="6001855" y="8524837"/>
              <a:ext cx="3175" cy="1270"/>
            </a:xfrm>
            <a:custGeom>
              <a:avLst/>
              <a:gdLst/>
              <a:ahLst/>
              <a:cxnLst/>
              <a:rect l="l" t="t" r="r" b="b"/>
              <a:pathLst>
                <a:path w="3175" h="1270">
                  <a:moveTo>
                    <a:pt x="0" y="863"/>
                  </a:moveTo>
                  <a:lnTo>
                    <a:pt x="2832" y="0"/>
                  </a:lnTo>
                </a:path>
              </a:pathLst>
            </a:custGeom>
            <a:ln w="25400">
              <a:solidFill>
                <a:srgbClr val="FFDF69"/>
              </a:solidFill>
            </a:ln>
          </p:spPr>
          <p:txBody>
            <a:bodyPr wrap="square" lIns="0" tIns="0" rIns="0" bIns="0" rtlCol="0"/>
            <a:lstStyle/>
            <a:p>
              <a:endParaRPr/>
            </a:p>
          </p:txBody>
        </p:sp>
        <p:sp>
          <p:nvSpPr>
            <p:cNvPr id="12320" name="object 12320"/>
            <p:cNvSpPr/>
            <p:nvPr/>
          </p:nvSpPr>
          <p:spPr>
            <a:xfrm>
              <a:off x="6004687" y="8524837"/>
              <a:ext cx="20955" cy="23495"/>
            </a:xfrm>
            <a:custGeom>
              <a:avLst/>
              <a:gdLst/>
              <a:ahLst/>
              <a:cxnLst/>
              <a:rect l="l" t="t" r="r" b="b"/>
              <a:pathLst>
                <a:path w="20954" h="23495">
                  <a:moveTo>
                    <a:pt x="0" y="0"/>
                  </a:moveTo>
                  <a:lnTo>
                    <a:pt x="5472" y="5477"/>
                  </a:lnTo>
                  <a:lnTo>
                    <a:pt x="10712" y="11161"/>
                  </a:lnTo>
                  <a:lnTo>
                    <a:pt x="15694" y="17043"/>
                  </a:lnTo>
                  <a:lnTo>
                    <a:pt x="20396" y="23113"/>
                  </a:lnTo>
                </a:path>
              </a:pathLst>
            </a:custGeom>
            <a:ln w="25400">
              <a:solidFill>
                <a:srgbClr val="FFE47A"/>
              </a:solidFill>
            </a:ln>
          </p:spPr>
          <p:txBody>
            <a:bodyPr wrap="square" lIns="0" tIns="0" rIns="0" bIns="0" rtlCol="0"/>
            <a:lstStyle/>
            <a:p>
              <a:endParaRPr/>
            </a:p>
          </p:txBody>
        </p:sp>
        <p:sp>
          <p:nvSpPr>
            <p:cNvPr id="12321" name="object 12321"/>
            <p:cNvSpPr/>
            <p:nvPr/>
          </p:nvSpPr>
          <p:spPr>
            <a:xfrm>
              <a:off x="6022543" y="8547951"/>
              <a:ext cx="2540" cy="635"/>
            </a:xfrm>
            <a:custGeom>
              <a:avLst/>
              <a:gdLst/>
              <a:ahLst/>
              <a:cxnLst/>
              <a:rect l="l" t="t" r="r" b="b"/>
              <a:pathLst>
                <a:path w="2539" h="634">
                  <a:moveTo>
                    <a:pt x="2539" y="0"/>
                  </a:moveTo>
                  <a:lnTo>
                    <a:pt x="0" y="584"/>
                  </a:lnTo>
                </a:path>
              </a:pathLst>
            </a:custGeom>
            <a:ln w="25400">
              <a:solidFill>
                <a:srgbClr val="FFE987"/>
              </a:solidFill>
            </a:ln>
          </p:spPr>
          <p:txBody>
            <a:bodyPr wrap="square" lIns="0" tIns="0" rIns="0" bIns="0" rtlCol="0"/>
            <a:lstStyle/>
            <a:p>
              <a:endParaRPr/>
            </a:p>
          </p:txBody>
        </p:sp>
        <p:sp>
          <p:nvSpPr>
            <p:cNvPr id="12322" name="object 12322"/>
            <p:cNvSpPr/>
            <p:nvPr/>
          </p:nvSpPr>
          <p:spPr>
            <a:xfrm>
              <a:off x="6004687" y="8522957"/>
              <a:ext cx="27305" cy="25400"/>
            </a:xfrm>
            <a:custGeom>
              <a:avLst/>
              <a:gdLst/>
              <a:ahLst/>
              <a:cxnLst/>
              <a:rect l="l" t="t" r="r" b="b"/>
              <a:pathLst>
                <a:path w="27304" h="25400">
                  <a:moveTo>
                    <a:pt x="7023" y="0"/>
                  </a:moveTo>
                  <a:lnTo>
                    <a:pt x="4737" y="546"/>
                  </a:lnTo>
                  <a:lnTo>
                    <a:pt x="0" y="1879"/>
                  </a:lnTo>
                  <a:lnTo>
                    <a:pt x="5472" y="7357"/>
                  </a:lnTo>
                  <a:lnTo>
                    <a:pt x="10712" y="13041"/>
                  </a:lnTo>
                  <a:lnTo>
                    <a:pt x="15694" y="18922"/>
                  </a:lnTo>
                  <a:lnTo>
                    <a:pt x="20396" y="24993"/>
                  </a:lnTo>
                  <a:lnTo>
                    <a:pt x="22631" y="24599"/>
                  </a:lnTo>
                  <a:lnTo>
                    <a:pt x="26911" y="23964"/>
                  </a:lnTo>
                  <a:lnTo>
                    <a:pt x="22344" y="17695"/>
                  </a:lnTo>
                  <a:lnTo>
                    <a:pt x="17505" y="11591"/>
                  </a:lnTo>
                  <a:lnTo>
                    <a:pt x="12396" y="5684"/>
                  </a:lnTo>
                  <a:lnTo>
                    <a:pt x="7023" y="0"/>
                  </a:lnTo>
                  <a:close/>
                </a:path>
              </a:pathLst>
            </a:custGeom>
            <a:solidFill>
              <a:srgbClr val="FEE47B"/>
            </a:solidFill>
          </p:spPr>
          <p:txBody>
            <a:bodyPr wrap="square" lIns="0" tIns="0" rIns="0" bIns="0" rtlCol="0"/>
            <a:lstStyle/>
            <a:p>
              <a:endParaRPr/>
            </a:p>
          </p:txBody>
        </p:sp>
        <p:sp>
          <p:nvSpPr>
            <p:cNvPr id="12323" name="object 12323"/>
            <p:cNvSpPr/>
            <p:nvPr/>
          </p:nvSpPr>
          <p:spPr>
            <a:xfrm>
              <a:off x="6004687" y="8524837"/>
              <a:ext cx="20955" cy="23495"/>
            </a:xfrm>
            <a:custGeom>
              <a:avLst/>
              <a:gdLst/>
              <a:ahLst/>
              <a:cxnLst/>
              <a:rect l="l" t="t" r="r" b="b"/>
              <a:pathLst>
                <a:path w="20954" h="23495">
                  <a:moveTo>
                    <a:pt x="20396" y="23113"/>
                  </a:moveTo>
                  <a:lnTo>
                    <a:pt x="15694" y="17043"/>
                  </a:lnTo>
                  <a:lnTo>
                    <a:pt x="10712" y="11161"/>
                  </a:lnTo>
                  <a:lnTo>
                    <a:pt x="5472" y="5477"/>
                  </a:lnTo>
                  <a:lnTo>
                    <a:pt x="0" y="0"/>
                  </a:lnTo>
                </a:path>
              </a:pathLst>
            </a:custGeom>
            <a:ln w="25400">
              <a:solidFill>
                <a:srgbClr val="FFE47A"/>
              </a:solidFill>
            </a:ln>
          </p:spPr>
          <p:txBody>
            <a:bodyPr wrap="square" lIns="0" tIns="0" rIns="0" bIns="0" rtlCol="0"/>
            <a:lstStyle/>
            <a:p>
              <a:endParaRPr/>
            </a:p>
          </p:txBody>
        </p:sp>
        <p:sp>
          <p:nvSpPr>
            <p:cNvPr id="12324" name="object 12324"/>
            <p:cNvSpPr/>
            <p:nvPr/>
          </p:nvSpPr>
          <p:spPr>
            <a:xfrm>
              <a:off x="6004687" y="8522957"/>
              <a:ext cx="7620" cy="1905"/>
            </a:xfrm>
            <a:custGeom>
              <a:avLst/>
              <a:gdLst/>
              <a:ahLst/>
              <a:cxnLst/>
              <a:rect l="l" t="t" r="r" b="b"/>
              <a:pathLst>
                <a:path w="7620" h="1904">
                  <a:moveTo>
                    <a:pt x="0" y="1879"/>
                  </a:moveTo>
                  <a:lnTo>
                    <a:pt x="7023" y="0"/>
                  </a:lnTo>
                </a:path>
              </a:pathLst>
            </a:custGeom>
            <a:ln w="25400">
              <a:solidFill>
                <a:srgbClr val="FEDE6E"/>
              </a:solidFill>
            </a:ln>
          </p:spPr>
          <p:txBody>
            <a:bodyPr wrap="square" lIns="0" tIns="0" rIns="0" bIns="0" rtlCol="0"/>
            <a:lstStyle/>
            <a:p>
              <a:endParaRPr/>
            </a:p>
          </p:txBody>
        </p:sp>
        <p:sp>
          <p:nvSpPr>
            <p:cNvPr id="12325" name="object 12325"/>
            <p:cNvSpPr/>
            <p:nvPr/>
          </p:nvSpPr>
          <p:spPr>
            <a:xfrm>
              <a:off x="6011710" y="8522957"/>
              <a:ext cx="20320" cy="24130"/>
            </a:xfrm>
            <a:custGeom>
              <a:avLst/>
              <a:gdLst/>
              <a:ahLst/>
              <a:cxnLst/>
              <a:rect l="l" t="t" r="r" b="b"/>
              <a:pathLst>
                <a:path w="20320" h="24129">
                  <a:moveTo>
                    <a:pt x="0" y="0"/>
                  </a:moveTo>
                  <a:lnTo>
                    <a:pt x="5373" y="5684"/>
                  </a:lnTo>
                  <a:lnTo>
                    <a:pt x="10482" y="11591"/>
                  </a:lnTo>
                  <a:lnTo>
                    <a:pt x="15321" y="17695"/>
                  </a:lnTo>
                  <a:lnTo>
                    <a:pt x="19888" y="23964"/>
                  </a:lnTo>
                </a:path>
              </a:pathLst>
            </a:custGeom>
            <a:ln w="25400">
              <a:solidFill>
                <a:srgbClr val="FDE27D"/>
              </a:solidFill>
            </a:ln>
          </p:spPr>
          <p:txBody>
            <a:bodyPr wrap="square" lIns="0" tIns="0" rIns="0" bIns="0" rtlCol="0"/>
            <a:lstStyle/>
            <a:p>
              <a:endParaRPr/>
            </a:p>
          </p:txBody>
        </p:sp>
        <p:sp>
          <p:nvSpPr>
            <p:cNvPr id="12326" name="object 12326"/>
            <p:cNvSpPr/>
            <p:nvPr/>
          </p:nvSpPr>
          <p:spPr>
            <a:xfrm>
              <a:off x="6025083" y="8546922"/>
              <a:ext cx="6985" cy="1270"/>
            </a:xfrm>
            <a:custGeom>
              <a:avLst/>
              <a:gdLst/>
              <a:ahLst/>
              <a:cxnLst/>
              <a:rect l="l" t="t" r="r" b="b"/>
              <a:pathLst>
                <a:path w="6985" h="1270">
                  <a:moveTo>
                    <a:pt x="6515" y="0"/>
                  </a:moveTo>
                  <a:lnTo>
                    <a:pt x="0" y="1028"/>
                  </a:lnTo>
                </a:path>
              </a:pathLst>
            </a:custGeom>
            <a:ln w="25400">
              <a:solidFill>
                <a:srgbClr val="FEE888"/>
              </a:solidFill>
            </a:ln>
          </p:spPr>
          <p:txBody>
            <a:bodyPr wrap="square" lIns="0" tIns="0" rIns="0" bIns="0" rtlCol="0"/>
            <a:lstStyle/>
            <a:p>
              <a:endParaRPr/>
            </a:p>
          </p:txBody>
        </p:sp>
        <p:sp>
          <p:nvSpPr>
            <p:cNvPr id="12327" name="object 12327"/>
            <p:cNvSpPr/>
            <p:nvPr/>
          </p:nvSpPr>
          <p:spPr>
            <a:xfrm>
              <a:off x="6022187" y="8533447"/>
              <a:ext cx="15875" cy="13970"/>
            </a:xfrm>
            <a:custGeom>
              <a:avLst/>
              <a:gdLst/>
              <a:ahLst/>
              <a:cxnLst/>
              <a:rect l="l" t="t" r="r" b="b"/>
              <a:pathLst>
                <a:path w="15875" h="13970">
                  <a:moveTo>
                    <a:pt x="6451" y="0"/>
                  </a:moveTo>
                  <a:lnTo>
                    <a:pt x="2222" y="673"/>
                  </a:lnTo>
                  <a:lnTo>
                    <a:pt x="0" y="1104"/>
                  </a:lnTo>
                  <a:lnTo>
                    <a:pt x="3327" y="5105"/>
                  </a:lnTo>
                  <a:lnTo>
                    <a:pt x="6451" y="9245"/>
                  </a:lnTo>
                  <a:lnTo>
                    <a:pt x="9410" y="13474"/>
                  </a:lnTo>
                  <a:lnTo>
                    <a:pt x="11518" y="13182"/>
                  </a:lnTo>
                  <a:lnTo>
                    <a:pt x="15532" y="12738"/>
                  </a:lnTo>
                  <a:lnTo>
                    <a:pt x="12661" y="8382"/>
                  </a:lnTo>
                  <a:lnTo>
                    <a:pt x="9651" y="4127"/>
                  </a:lnTo>
                  <a:lnTo>
                    <a:pt x="6451" y="0"/>
                  </a:lnTo>
                  <a:close/>
                </a:path>
              </a:pathLst>
            </a:custGeom>
            <a:solidFill>
              <a:srgbClr val="FCE381"/>
            </a:solidFill>
          </p:spPr>
          <p:txBody>
            <a:bodyPr wrap="square" lIns="0" tIns="0" rIns="0" bIns="0" rtlCol="0"/>
            <a:lstStyle/>
            <a:p>
              <a:endParaRPr/>
            </a:p>
          </p:txBody>
        </p:sp>
        <p:sp>
          <p:nvSpPr>
            <p:cNvPr id="12328" name="object 12328"/>
            <p:cNvSpPr/>
            <p:nvPr/>
          </p:nvSpPr>
          <p:spPr>
            <a:xfrm>
              <a:off x="6031598" y="8546185"/>
              <a:ext cx="6350" cy="1270"/>
            </a:xfrm>
            <a:custGeom>
              <a:avLst/>
              <a:gdLst/>
              <a:ahLst/>
              <a:cxnLst/>
              <a:rect l="l" t="t" r="r" b="b"/>
              <a:pathLst>
                <a:path w="6350" h="1270">
                  <a:moveTo>
                    <a:pt x="0" y="736"/>
                  </a:moveTo>
                  <a:lnTo>
                    <a:pt x="6121" y="0"/>
                  </a:lnTo>
                </a:path>
              </a:pathLst>
            </a:custGeom>
            <a:ln w="25400">
              <a:solidFill>
                <a:srgbClr val="FCE483"/>
              </a:solidFill>
            </a:ln>
          </p:spPr>
          <p:txBody>
            <a:bodyPr wrap="square" lIns="0" tIns="0" rIns="0" bIns="0" rtlCol="0"/>
            <a:lstStyle/>
            <a:p>
              <a:endParaRPr/>
            </a:p>
          </p:txBody>
        </p:sp>
        <p:sp>
          <p:nvSpPr>
            <p:cNvPr id="12329" name="object 12329"/>
            <p:cNvSpPr/>
            <p:nvPr/>
          </p:nvSpPr>
          <p:spPr>
            <a:xfrm>
              <a:off x="6028639" y="8533447"/>
              <a:ext cx="9525" cy="13335"/>
            </a:xfrm>
            <a:custGeom>
              <a:avLst/>
              <a:gdLst/>
              <a:ahLst/>
              <a:cxnLst/>
              <a:rect l="l" t="t" r="r" b="b"/>
              <a:pathLst>
                <a:path w="9525" h="13334">
                  <a:moveTo>
                    <a:pt x="9080" y="12738"/>
                  </a:moveTo>
                  <a:lnTo>
                    <a:pt x="6210" y="8382"/>
                  </a:lnTo>
                  <a:lnTo>
                    <a:pt x="3200" y="4127"/>
                  </a:lnTo>
                  <a:lnTo>
                    <a:pt x="0" y="0"/>
                  </a:lnTo>
                </a:path>
              </a:pathLst>
            </a:custGeom>
            <a:ln w="25400">
              <a:solidFill>
                <a:srgbClr val="FAE07F"/>
              </a:solidFill>
            </a:ln>
          </p:spPr>
          <p:txBody>
            <a:bodyPr wrap="square" lIns="0" tIns="0" rIns="0" bIns="0" rtlCol="0"/>
            <a:lstStyle/>
            <a:p>
              <a:endParaRPr/>
            </a:p>
          </p:txBody>
        </p:sp>
        <p:sp>
          <p:nvSpPr>
            <p:cNvPr id="12330" name="object 12330"/>
            <p:cNvSpPr/>
            <p:nvPr/>
          </p:nvSpPr>
          <p:spPr>
            <a:xfrm>
              <a:off x="6022187" y="8533447"/>
              <a:ext cx="6985" cy="1270"/>
            </a:xfrm>
            <a:custGeom>
              <a:avLst/>
              <a:gdLst/>
              <a:ahLst/>
              <a:cxnLst/>
              <a:rect l="l" t="t" r="r" b="b"/>
              <a:pathLst>
                <a:path w="6985" h="1270">
                  <a:moveTo>
                    <a:pt x="6451" y="0"/>
                  </a:moveTo>
                  <a:lnTo>
                    <a:pt x="0" y="1104"/>
                  </a:lnTo>
                </a:path>
              </a:pathLst>
            </a:custGeom>
            <a:ln w="25399">
              <a:solidFill>
                <a:srgbClr val="FCE17F"/>
              </a:solidFill>
            </a:ln>
          </p:spPr>
          <p:txBody>
            <a:bodyPr wrap="square" lIns="0" tIns="0" rIns="0" bIns="0" rtlCol="0"/>
            <a:lstStyle/>
            <a:p>
              <a:endParaRPr/>
            </a:p>
          </p:txBody>
        </p:sp>
        <p:sp>
          <p:nvSpPr>
            <p:cNvPr id="12331" name="object 12331"/>
            <p:cNvSpPr/>
            <p:nvPr/>
          </p:nvSpPr>
          <p:spPr>
            <a:xfrm>
              <a:off x="6022187" y="8534552"/>
              <a:ext cx="9525" cy="12700"/>
            </a:xfrm>
            <a:custGeom>
              <a:avLst/>
              <a:gdLst/>
              <a:ahLst/>
              <a:cxnLst/>
              <a:rect l="l" t="t" r="r" b="b"/>
              <a:pathLst>
                <a:path w="9525" h="12700">
                  <a:moveTo>
                    <a:pt x="0" y="0"/>
                  </a:moveTo>
                  <a:lnTo>
                    <a:pt x="9410" y="12369"/>
                  </a:lnTo>
                </a:path>
              </a:pathLst>
            </a:custGeom>
            <a:ln w="25400">
              <a:solidFill>
                <a:srgbClr val="FDE583"/>
              </a:solidFill>
            </a:ln>
          </p:spPr>
          <p:txBody>
            <a:bodyPr wrap="square" lIns="0" tIns="0" rIns="0" bIns="0" rtlCol="0"/>
            <a:lstStyle/>
            <a:p>
              <a:endParaRPr/>
            </a:p>
          </p:txBody>
        </p:sp>
        <p:sp>
          <p:nvSpPr>
            <p:cNvPr id="12332" name="object 12332"/>
            <p:cNvSpPr/>
            <p:nvPr/>
          </p:nvSpPr>
          <p:spPr>
            <a:xfrm>
              <a:off x="6011710" y="8521497"/>
              <a:ext cx="17145" cy="13335"/>
            </a:xfrm>
            <a:custGeom>
              <a:avLst/>
              <a:gdLst/>
              <a:ahLst/>
              <a:cxnLst/>
              <a:rect l="l" t="t" r="r" b="b"/>
              <a:pathLst>
                <a:path w="17145" h="13334">
                  <a:moveTo>
                    <a:pt x="6730" y="0"/>
                  </a:moveTo>
                  <a:lnTo>
                    <a:pt x="4533" y="406"/>
                  </a:lnTo>
                  <a:lnTo>
                    <a:pt x="0" y="1460"/>
                  </a:lnTo>
                  <a:lnTo>
                    <a:pt x="3670" y="5168"/>
                  </a:lnTo>
                  <a:lnTo>
                    <a:pt x="7162" y="9042"/>
                  </a:lnTo>
                  <a:lnTo>
                    <a:pt x="10477" y="13055"/>
                  </a:lnTo>
                  <a:lnTo>
                    <a:pt x="12700" y="12623"/>
                  </a:lnTo>
                  <a:lnTo>
                    <a:pt x="16929" y="11950"/>
                  </a:lnTo>
                  <a:lnTo>
                    <a:pt x="13728" y="7823"/>
                  </a:lnTo>
                  <a:lnTo>
                    <a:pt x="10350" y="3822"/>
                  </a:lnTo>
                  <a:lnTo>
                    <a:pt x="6730" y="0"/>
                  </a:lnTo>
                  <a:close/>
                </a:path>
              </a:pathLst>
            </a:custGeom>
            <a:solidFill>
              <a:srgbClr val="FBDF7A"/>
            </a:solidFill>
          </p:spPr>
          <p:txBody>
            <a:bodyPr wrap="square" lIns="0" tIns="0" rIns="0" bIns="0" rtlCol="0"/>
            <a:lstStyle/>
            <a:p>
              <a:endParaRPr/>
            </a:p>
          </p:txBody>
        </p:sp>
        <p:sp>
          <p:nvSpPr>
            <p:cNvPr id="12333" name="object 12333"/>
            <p:cNvSpPr/>
            <p:nvPr/>
          </p:nvSpPr>
          <p:spPr>
            <a:xfrm>
              <a:off x="6022187" y="8533447"/>
              <a:ext cx="6985" cy="1270"/>
            </a:xfrm>
            <a:custGeom>
              <a:avLst/>
              <a:gdLst/>
              <a:ahLst/>
              <a:cxnLst/>
              <a:rect l="l" t="t" r="r" b="b"/>
              <a:pathLst>
                <a:path w="6985" h="1270">
                  <a:moveTo>
                    <a:pt x="0" y="1104"/>
                  </a:moveTo>
                  <a:lnTo>
                    <a:pt x="6451" y="0"/>
                  </a:lnTo>
                </a:path>
              </a:pathLst>
            </a:custGeom>
            <a:ln w="25399">
              <a:solidFill>
                <a:srgbClr val="FCE17F"/>
              </a:solidFill>
            </a:ln>
          </p:spPr>
          <p:txBody>
            <a:bodyPr wrap="square" lIns="0" tIns="0" rIns="0" bIns="0" rtlCol="0"/>
            <a:lstStyle/>
            <a:p>
              <a:endParaRPr/>
            </a:p>
          </p:txBody>
        </p:sp>
        <p:sp>
          <p:nvSpPr>
            <p:cNvPr id="12334" name="object 12334"/>
            <p:cNvSpPr/>
            <p:nvPr/>
          </p:nvSpPr>
          <p:spPr>
            <a:xfrm>
              <a:off x="6018441" y="8521497"/>
              <a:ext cx="10795" cy="12065"/>
            </a:xfrm>
            <a:custGeom>
              <a:avLst/>
              <a:gdLst/>
              <a:ahLst/>
              <a:cxnLst/>
              <a:rect l="l" t="t" r="r" b="b"/>
              <a:pathLst>
                <a:path w="10795" h="12065">
                  <a:moveTo>
                    <a:pt x="10198" y="11950"/>
                  </a:moveTo>
                  <a:lnTo>
                    <a:pt x="0" y="0"/>
                  </a:lnTo>
                </a:path>
              </a:pathLst>
            </a:custGeom>
            <a:ln w="25400">
              <a:solidFill>
                <a:srgbClr val="FADE7C"/>
              </a:solidFill>
            </a:ln>
          </p:spPr>
          <p:txBody>
            <a:bodyPr wrap="square" lIns="0" tIns="0" rIns="0" bIns="0" rtlCol="0"/>
            <a:lstStyle/>
            <a:p>
              <a:endParaRPr/>
            </a:p>
          </p:txBody>
        </p:sp>
        <p:sp>
          <p:nvSpPr>
            <p:cNvPr id="12335" name="object 12335"/>
            <p:cNvSpPr/>
            <p:nvPr/>
          </p:nvSpPr>
          <p:spPr>
            <a:xfrm>
              <a:off x="6011710" y="8521497"/>
              <a:ext cx="6985" cy="1905"/>
            </a:xfrm>
            <a:custGeom>
              <a:avLst/>
              <a:gdLst/>
              <a:ahLst/>
              <a:cxnLst/>
              <a:rect l="l" t="t" r="r" b="b"/>
              <a:pathLst>
                <a:path w="6985" h="1904">
                  <a:moveTo>
                    <a:pt x="6730" y="0"/>
                  </a:moveTo>
                  <a:lnTo>
                    <a:pt x="0" y="1460"/>
                  </a:lnTo>
                </a:path>
              </a:pathLst>
            </a:custGeom>
            <a:ln w="25400">
              <a:solidFill>
                <a:srgbClr val="FBDD76"/>
              </a:solidFill>
            </a:ln>
          </p:spPr>
          <p:txBody>
            <a:bodyPr wrap="square" lIns="0" tIns="0" rIns="0" bIns="0" rtlCol="0"/>
            <a:lstStyle/>
            <a:p>
              <a:endParaRPr/>
            </a:p>
          </p:txBody>
        </p:sp>
        <p:sp>
          <p:nvSpPr>
            <p:cNvPr id="12336" name="object 12336"/>
            <p:cNvSpPr/>
            <p:nvPr/>
          </p:nvSpPr>
          <p:spPr>
            <a:xfrm>
              <a:off x="6011710" y="8522957"/>
              <a:ext cx="10795" cy="12065"/>
            </a:xfrm>
            <a:custGeom>
              <a:avLst/>
              <a:gdLst/>
              <a:ahLst/>
              <a:cxnLst/>
              <a:rect l="l" t="t" r="r" b="b"/>
              <a:pathLst>
                <a:path w="10795" h="12065">
                  <a:moveTo>
                    <a:pt x="0" y="0"/>
                  </a:moveTo>
                  <a:lnTo>
                    <a:pt x="10477" y="11595"/>
                  </a:lnTo>
                </a:path>
              </a:pathLst>
            </a:custGeom>
            <a:ln w="25400">
              <a:solidFill>
                <a:srgbClr val="FDE079"/>
              </a:solidFill>
            </a:ln>
          </p:spPr>
          <p:txBody>
            <a:bodyPr wrap="square" lIns="0" tIns="0" rIns="0" bIns="0" rtlCol="0"/>
            <a:lstStyle/>
            <a:p>
              <a:endParaRPr/>
            </a:p>
          </p:txBody>
        </p:sp>
        <p:sp>
          <p:nvSpPr>
            <p:cNvPr id="12337" name="object 12337"/>
            <p:cNvSpPr/>
            <p:nvPr/>
          </p:nvSpPr>
          <p:spPr>
            <a:xfrm>
              <a:off x="6028639" y="8532558"/>
              <a:ext cx="14604" cy="13970"/>
            </a:xfrm>
            <a:custGeom>
              <a:avLst/>
              <a:gdLst/>
              <a:ahLst/>
              <a:cxnLst/>
              <a:rect l="l" t="t" r="r" b="b"/>
              <a:pathLst>
                <a:path w="14604" h="13970">
                  <a:moveTo>
                    <a:pt x="5333" y="0"/>
                  </a:moveTo>
                  <a:lnTo>
                    <a:pt x="3149" y="380"/>
                  </a:lnTo>
                  <a:lnTo>
                    <a:pt x="0" y="888"/>
                  </a:lnTo>
                  <a:lnTo>
                    <a:pt x="3200" y="5016"/>
                  </a:lnTo>
                  <a:lnTo>
                    <a:pt x="6210" y="9270"/>
                  </a:lnTo>
                  <a:lnTo>
                    <a:pt x="9080" y="13627"/>
                  </a:lnTo>
                  <a:lnTo>
                    <a:pt x="10337" y="13487"/>
                  </a:lnTo>
                  <a:lnTo>
                    <a:pt x="12153" y="13106"/>
                  </a:lnTo>
                  <a:lnTo>
                    <a:pt x="14211" y="12585"/>
                  </a:lnTo>
                  <a:lnTo>
                    <a:pt x="11506" y="8420"/>
                  </a:lnTo>
                  <a:lnTo>
                    <a:pt x="8547" y="4190"/>
                  </a:lnTo>
                  <a:lnTo>
                    <a:pt x="5333" y="0"/>
                  </a:lnTo>
                  <a:close/>
                </a:path>
              </a:pathLst>
            </a:custGeom>
            <a:solidFill>
              <a:srgbClr val="F9DF79"/>
            </a:solidFill>
          </p:spPr>
          <p:txBody>
            <a:bodyPr wrap="square" lIns="0" tIns="0" rIns="0" bIns="0" rtlCol="0"/>
            <a:lstStyle/>
            <a:p>
              <a:endParaRPr/>
            </a:p>
          </p:txBody>
        </p:sp>
        <p:sp>
          <p:nvSpPr>
            <p:cNvPr id="12338" name="object 12338"/>
            <p:cNvSpPr/>
            <p:nvPr/>
          </p:nvSpPr>
          <p:spPr>
            <a:xfrm>
              <a:off x="6028639" y="8533447"/>
              <a:ext cx="9525" cy="13335"/>
            </a:xfrm>
            <a:custGeom>
              <a:avLst/>
              <a:gdLst/>
              <a:ahLst/>
              <a:cxnLst/>
              <a:rect l="l" t="t" r="r" b="b"/>
              <a:pathLst>
                <a:path w="9525" h="13334">
                  <a:moveTo>
                    <a:pt x="9080" y="12738"/>
                  </a:moveTo>
                  <a:lnTo>
                    <a:pt x="6210" y="8382"/>
                  </a:lnTo>
                  <a:lnTo>
                    <a:pt x="3200" y="4127"/>
                  </a:lnTo>
                  <a:lnTo>
                    <a:pt x="0" y="0"/>
                  </a:lnTo>
                </a:path>
              </a:pathLst>
            </a:custGeom>
            <a:ln w="25400">
              <a:solidFill>
                <a:srgbClr val="FAE07F"/>
              </a:solidFill>
            </a:ln>
          </p:spPr>
          <p:txBody>
            <a:bodyPr wrap="square" lIns="0" tIns="0" rIns="0" bIns="0" rtlCol="0"/>
            <a:lstStyle/>
            <a:p>
              <a:endParaRPr/>
            </a:p>
          </p:txBody>
        </p:sp>
        <p:sp>
          <p:nvSpPr>
            <p:cNvPr id="12339" name="object 12339"/>
            <p:cNvSpPr/>
            <p:nvPr/>
          </p:nvSpPr>
          <p:spPr>
            <a:xfrm>
              <a:off x="6028639" y="8532558"/>
              <a:ext cx="5715" cy="1270"/>
            </a:xfrm>
            <a:custGeom>
              <a:avLst/>
              <a:gdLst/>
              <a:ahLst/>
              <a:cxnLst/>
              <a:rect l="l" t="t" r="r" b="b"/>
              <a:pathLst>
                <a:path w="5714" h="1270">
                  <a:moveTo>
                    <a:pt x="0" y="888"/>
                  </a:moveTo>
                  <a:lnTo>
                    <a:pt x="5333" y="0"/>
                  </a:lnTo>
                </a:path>
              </a:pathLst>
            </a:custGeom>
            <a:ln w="25400">
              <a:solidFill>
                <a:srgbClr val="F9DE79"/>
              </a:solidFill>
            </a:ln>
          </p:spPr>
          <p:txBody>
            <a:bodyPr wrap="square" lIns="0" tIns="0" rIns="0" bIns="0" rtlCol="0"/>
            <a:lstStyle/>
            <a:p>
              <a:endParaRPr/>
            </a:p>
          </p:txBody>
        </p:sp>
        <p:sp>
          <p:nvSpPr>
            <p:cNvPr id="12340" name="object 12340"/>
            <p:cNvSpPr/>
            <p:nvPr/>
          </p:nvSpPr>
          <p:spPr>
            <a:xfrm>
              <a:off x="6033973" y="8532558"/>
              <a:ext cx="8890" cy="12700"/>
            </a:xfrm>
            <a:custGeom>
              <a:avLst/>
              <a:gdLst/>
              <a:ahLst/>
              <a:cxnLst/>
              <a:rect l="l" t="t" r="r" b="b"/>
              <a:pathLst>
                <a:path w="8889" h="12700">
                  <a:moveTo>
                    <a:pt x="0" y="0"/>
                  </a:moveTo>
                  <a:lnTo>
                    <a:pt x="8877" y="12585"/>
                  </a:lnTo>
                </a:path>
              </a:pathLst>
            </a:custGeom>
            <a:ln w="25400">
              <a:solidFill>
                <a:srgbClr val="F9DE74"/>
              </a:solidFill>
            </a:ln>
          </p:spPr>
          <p:txBody>
            <a:bodyPr wrap="square" lIns="0" tIns="0" rIns="0" bIns="0" rtlCol="0"/>
            <a:lstStyle/>
            <a:p>
              <a:endParaRPr/>
            </a:p>
          </p:txBody>
        </p:sp>
        <p:sp>
          <p:nvSpPr>
            <p:cNvPr id="12341" name="object 12341"/>
            <p:cNvSpPr/>
            <p:nvPr/>
          </p:nvSpPr>
          <p:spPr>
            <a:xfrm>
              <a:off x="6037719" y="8545144"/>
              <a:ext cx="5715" cy="1270"/>
            </a:xfrm>
            <a:custGeom>
              <a:avLst/>
              <a:gdLst/>
              <a:ahLst/>
              <a:cxnLst/>
              <a:rect l="l" t="t" r="r" b="b"/>
              <a:pathLst>
                <a:path w="5714" h="1270">
                  <a:moveTo>
                    <a:pt x="5130" y="0"/>
                  </a:moveTo>
                  <a:lnTo>
                    <a:pt x="0" y="1041"/>
                  </a:lnTo>
                </a:path>
              </a:pathLst>
            </a:custGeom>
            <a:ln w="25400">
              <a:solidFill>
                <a:srgbClr val="FAE079"/>
              </a:solidFill>
            </a:ln>
          </p:spPr>
          <p:txBody>
            <a:bodyPr wrap="square" lIns="0" tIns="0" rIns="0" bIns="0" rtlCol="0"/>
            <a:lstStyle/>
            <a:p>
              <a:endParaRPr/>
            </a:p>
          </p:txBody>
        </p:sp>
        <p:sp>
          <p:nvSpPr>
            <p:cNvPr id="12342" name="object 12342"/>
            <p:cNvSpPr/>
            <p:nvPr/>
          </p:nvSpPr>
          <p:spPr>
            <a:xfrm>
              <a:off x="6033973" y="8531326"/>
              <a:ext cx="15875" cy="13970"/>
            </a:xfrm>
            <a:custGeom>
              <a:avLst/>
              <a:gdLst/>
              <a:ahLst/>
              <a:cxnLst/>
              <a:rect l="l" t="t" r="r" b="b"/>
              <a:pathLst>
                <a:path w="15875" h="13970">
                  <a:moveTo>
                    <a:pt x="7099" y="0"/>
                  </a:moveTo>
                  <a:lnTo>
                    <a:pt x="0" y="1231"/>
                  </a:lnTo>
                  <a:lnTo>
                    <a:pt x="3213" y="5422"/>
                  </a:lnTo>
                  <a:lnTo>
                    <a:pt x="6172" y="9651"/>
                  </a:lnTo>
                  <a:lnTo>
                    <a:pt x="8877" y="13817"/>
                  </a:lnTo>
                  <a:lnTo>
                    <a:pt x="10947" y="13309"/>
                  </a:lnTo>
                  <a:lnTo>
                    <a:pt x="15595" y="12052"/>
                  </a:lnTo>
                  <a:lnTo>
                    <a:pt x="13233" y="8305"/>
                  </a:lnTo>
                  <a:lnTo>
                    <a:pt x="10363" y="4229"/>
                  </a:lnTo>
                  <a:lnTo>
                    <a:pt x="7099" y="0"/>
                  </a:lnTo>
                  <a:close/>
                </a:path>
              </a:pathLst>
            </a:custGeom>
            <a:solidFill>
              <a:srgbClr val="F8DC6A"/>
            </a:solidFill>
          </p:spPr>
          <p:txBody>
            <a:bodyPr wrap="square" lIns="0" tIns="0" rIns="0" bIns="0" rtlCol="0"/>
            <a:lstStyle/>
            <a:p>
              <a:endParaRPr/>
            </a:p>
          </p:txBody>
        </p:sp>
        <p:sp>
          <p:nvSpPr>
            <p:cNvPr id="12343" name="object 12343"/>
            <p:cNvSpPr/>
            <p:nvPr/>
          </p:nvSpPr>
          <p:spPr>
            <a:xfrm>
              <a:off x="6033973" y="8532558"/>
              <a:ext cx="8890" cy="12700"/>
            </a:xfrm>
            <a:custGeom>
              <a:avLst/>
              <a:gdLst/>
              <a:ahLst/>
              <a:cxnLst/>
              <a:rect l="l" t="t" r="r" b="b"/>
              <a:pathLst>
                <a:path w="8889" h="12700">
                  <a:moveTo>
                    <a:pt x="8877" y="12585"/>
                  </a:moveTo>
                  <a:lnTo>
                    <a:pt x="0" y="0"/>
                  </a:lnTo>
                </a:path>
              </a:pathLst>
            </a:custGeom>
            <a:ln w="25400">
              <a:solidFill>
                <a:srgbClr val="F9DE74"/>
              </a:solidFill>
            </a:ln>
          </p:spPr>
          <p:txBody>
            <a:bodyPr wrap="square" lIns="0" tIns="0" rIns="0" bIns="0" rtlCol="0"/>
            <a:lstStyle/>
            <a:p>
              <a:endParaRPr/>
            </a:p>
          </p:txBody>
        </p:sp>
        <p:sp>
          <p:nvSpPr>
            <p:cNvPr id="12344" name="object 12344"/>
            <p:cNvSpPr/>
            <p:nvPr/>
          </p:nvSpPr>
          <p:spPr>
            <a:xfrm>
              <a:off x="6033973" y="8531326"/>
              <a:ext cx="7620" cy="1270"/>
            </a:xfrm>
            <a:custGeom>
              <a:avLst/>
              <a:gdLst/>
              <a:ahLst/>
              <a:cxnLst/>
              <a:rect l="l" t="t" r="r" b="b"/>
              <a:pathLst>
                <a:path w="7620" h="1270">
                  <a:moveTo>
                    <a:pt x="0" y="1231"/>
                  </a:moveTo>
                  <a:lnTo>
                    <a:pt x="7099" y="0"/>
                  </a:lnTo>
                </a:path>
              </a:pathLst>
            </a:custGeom>
            <a:ln w="25400">
              <a:solidFill>
                <a:srgbClr val="F7DA6A"/>
              </a:solidFill>
            </a:ln>
          </p:spPr>
          <p:txBody>
            <a:bodyPr wrap="square" lIns="0" tIns="0" rIns="0" bIns="0" rtlCol="0"/>
            <a:lstStyle/>
            <a:p>
              <a:endParaRPr/>
            </a:p>
          </p:txBody>
        </p:sp>
        <p:sp>
          <p:nvSpPr>
            <p:cNvPr id="12345" name="object 12345"/>
            <p:cNvSpPr/>
            <p:nvPr/>
          </p:nvSpPr>
          <p:spPr>
            <a:xfrm>
              <a:off x="6041072" y="8531326"/>
              <a:ext cx="8890" cy="12065"/>
            </a:xfrm>
            <a:custGeom>
              <a:avLst/>
              <a:gdLst/>
              <a:ahLst/>
              <a:cxnLst/>
              <a:rect l="l" t="t" r="r" b="b"/>
              <a:pathLst>
                <a:path w="8889" h="12065">
                  <a:moveTo>
                    <a:pt x="0" y="0"/>
                  </a:moveTo>
                  <a:lnTo>
                    <a:pt x="8496" y="12052"/>
                  </a:lnTo>
                </a:path>
              </a:pathLst>
            </a:custGeom>
            <a:ln w="25400">
              <a:solidFill>
                <a:srgbClr val="F7D960"/>
              </a:solidFill>
            </a:ln>
          </p:spPr>
          <p:txBody>
            <a:bodyPr wrap="square" lIns="0" tIns="0" rIns="0" bIns="0" rtlCol="0"/>
            <a:lstStyle/>
            <a:p>
              <a:endParaRPr/>
            </a:p>
          </p:txBody>
        </p:sp>
        <p:sp>
          <p:nvSpPr>
            <p:cNvPr id="12346" name="object 12346"/>
            <p:cNvSpPr/>
            <p:nvPr/>
          </p:nvSpPr>
          <p:spPr>
            <a:xfrm>
              <a:off x="6042850" y="8543379"/>
              <a:ext cx="6985" cy="1905"/>
            </a:xfrm>
            <a:custGeom>
              <a:avLst/>
              <a:gdLst/>
              <a:ahLst/>
              <a:cxnLst/>
              <a:rect l="l" t="t" r="r" b="b"/>
              <a:pathLst>
                <a:path w="6985" h="1904">
                  <a:moveTo>
                    <a:pt x="6718" y="0"/>
                  </a:moveTo>
                  <a:lnTo>
                    <a:pt x="0" y="1765"/>
                  </a:lnTo>
                </a:path>
              </a:pathLst>
            </a:custGeom>
            <a:ln w="25400">
              <a:solidFill>
                <a:srgbClr val="F9DD6A"/>
              </a:solidFill>
            </a:ln>
          </p:spPr>
          <p:txBody>
            <a:bodyPr wrap="square" lIns="0" tIns="0" rIns="0" bIns="0" rtlCol="0"/>
            <a:lstStyle/>
            <a:p>
              <a:endParaRPr/>
            </a:p>
          </p:txBody>
        </p:sp>
        <p:sp>
          <p:nvSpPr>
            <p:cNvPr id="12347" name="object 12347"/>
            <p:cNvSpPr/>
            <p:nvPr/>
          </p:nvSpPr>
          <p:spPr>
            <a:xfrm>
              <a:off x="6018441" y="8520214"/>
              <a:ext cx="15875" cy="13335"/>
            </a:xfrm>
            <a:custGeom>
              <a:avLst/>
              <a:gdLst/>
              <a:ahLst/>
              <a:cxnLst/>
              <a:rect l="l" t="t" r="r" b="b"/>
              <a:pathLst>
                <a:path w="15875" h="13334">
                  <a:moveTo>
                    <a:pt x="5130" y="0"/>
                  </a:moveTo>
                  <a:lnTo>
                    <a:pt x="1270" y="1041"/>
                  </a:lnTo>
                  <a:lnTo>
                    <a:pt x="0" y="1282"/>
                  </a:lnTo>
                  <a:lnTo>
                    <a:pt x="3619" y="5105"/>
                  </a:lnTo>
                  <a:lnTo>
                    <a:pt x="6997" y="9105"/>
                  </a:lnTo>
                  <a:lnTo>
                    <a:pt x="10198" y="13233"/>
                  </a:lnTo>
                  <a:lnTo>
                    <a:pt x="11468" y="13042"/>
                  </a:lnTo>
                  <a:lnTo>
                    <a:pt x="15532" y="12344"/>
                  </a:lnTo>
                  <a:lnTo>
                    <a:pt x="12306" y="8153"/>
                  </a:lnTo>
                  <a:lnTo>
                    <a:pt x="8851" y="4000"/>
                  </a:lnTo>
                  <a:lnTo>
                    <a:pt x="5130" y="0"/>
                  </a:lnTo>
                  <a:close/>
                </a:path>
              </a:pathLst>
            </a:custGeom>
            <a:solidFill>
              <a:srgbClr val="F9DC77"/>
            </a:solidFill>
          </p:spPr>
          <p:txBody>
            <a:bodyPr wrap="square" lIns="0" tIns="0" rIns="0" bIns="0" rtlCol="0"/>
            <a:lstStyle/>
            <a:p>
              <a:endParaRPr/>
            </a:p>
          </p:txBody>
        </p:sp>
        <p:sp>
          <p:nvSpPr>
            <p:cNvPr id="12348" name="object 12348"/>
            <p:cNvSpPr/>
            <p:nvPr/>
          </p:nvSpPr>
          <p:spPr>
            <a:xfrm>
              <a:off x="6018441" y="8521497"/>
              <a:ext cx="10795" cy="12065"/>
            </a:xfrm>
            <a:custGeom>
              <a:avLst/>
              <a:gdLst/>
              <a:ahLst/>
              <a:cxnLst/>
              <a:rect l="l" t="t" r="r" b="b"/>
              <a:pathLst>
                <a:path w="10795" h="12065">
                  <a:moveTo>
                    <a:pt x="10198" y="11950"/>
                  </a:moveTo>
                  <a:lnTo>
                    <a:pt x="0" y="0"/>
                  </a:lnTo>
                </a:path>
              </a:pathLst>
            </a:custGeom>
            <a:ln w="25400">
              <a:solidFill>
                <a:srgbClr val="FADE7C"/>
              </a:solidFill>
            </a:ln>
          </p:spPr>
          <p:txBody>
            <a:bodyPr wrap="square" lIns="0" tIns="0" rIns="0" bIns="0" rtlCol="0"/>
            <a:lstStyle/>
            <a:p>
              <a:endParaRPr/>
            </a:p>
          </p:txBody>
        </p:sp>
        <p:sp>
          <p:nvSpPr>
            <p:cNvPr id="12349" name="object 12349"/>
            <p:cNvSpPr/>
            <p:nvPr/>
          </p:nvSpPr>
          <p:spPr>
            <a:xfrm>
              <a:off x="6018441" y="8520214"/>
              <a:ext cx="5715" cy="1905"/>
            </a:xfrm>
            <a:custGeom>
              <a:avLst/>
              <a:gdLst/>
              <a:ahLst/>
              <a:cxnLst/>
              <a:rect l="l" t="t" r="r" b="b"/>
              <a:pathLst>
                <a:path w="5714" h="1904">
                  <a:moveTo>
                    <a:pt x="0" y="1282"/>
                  </a:moveTo>
                  <a:lnTo>
                    <a:pt x="5130" y="0"/>
                  </a:lnTo>
                </a:path>
              </a:pathLst>
            </a:custGeom>
            <a:ln w="25400">
              <a:solidFill>
                <a:srgbClr val="F9DB76"/>
              </a:solidFill>
            </a:ln>
          </p:spPr>
          <p:txBody>
            <a:bodyPr wrap="square" lIns="0" tIns="0" rIns="0" bIns="0" rtlCol="0"/>
            <a:lstStyle/>
            <a:p>
              <a:endParaRPr/>
            </a:p>
          </p:txBody>
        </p:sp>
        <p:sp>
          <p:nvSpPr>
            <p:cNvPr id="12350" name="object 12350"/>
            <p:cNvSpPr/>
            <p:nvPr/>
          </p:nvSpPr>
          <p:spPr>
            <a:xfrm>
              <a:off x="6023572" y="8520214"/>
              <a:ext cx="10795" cy="12700"/>
            </a:xfrm>
            <a:custGeom>
              <a:avLst/>
              <a:gdLst/>
              <a:ahLst/>
              <a:cxnLst/>
              <a:rect l="l" t="t" r="r" b="b"/>
              <a:pathLst>
                <a:path w="10795" h="12700">
                  <a:moveTo>
                    <a:pt x="0" y="0"/>
                  </a:moveTo>
                  <a:lnTo>
                    <a:pt x="10401" y="12344"/>
                  </a:lnTo>
                </a:path>
              </a:pathLst>
            </a:custGeom>
            <a:ln w="25400">
              <a:solidFill>
                <a:srgbClr val="F8DB74"/>
              </a:solidFill>
            </a:ln>
          </p:spPr>
          <p:txBody>
            <a:bodyPr wrap="square" lIns="0" tIns="0" rIns="0" bIns="0" rtlCol="0"/>
            <a:lstStyle/>
            <a:p>
              <a:endParaRPr/>
            </a:p>
          </p:txBody>
        </p:sp>
        <p:sp>
          <p:nvSpPr>
            <p:cNvPr id="12351" name="object 12351"/>
            <p:cNvSpPr/>
            <p:nvPr/>
          </p:nvSpPr>
          <p:spPr>
            <a:xfrm>
              <a:off x="6028639" y="8532558"/>
              <a:ext cx="5715" cy="1270"/>
            </a:xfrm>
            <a:custGeom>
              <a:avLst/>
              <a:gdLst/>
              <a:ahLst/>
              <a:cxnLst/>
              <a:rect l="l" t="t" r="r" b="b"/>
              <a:pathLst>
                <a:path w="5714" h="1270">
                  <a:moveTo>
                    <a:pt x="5333" y="0"/>
                  </a:moveTo>
                  <a:lnTo>
                    <a:pt x="0" y="888"/>
                  </a:lnTo>
                </a:path>
              </a:pathLst>
            </a:custGeom>
            <a:ln w="25400">
              <a:solidFill>
                <a:srgbClr val="F9DE79"/>
              </a:solidFill>
            </a:ln>
          </p:spPr>
          <p:txBody>
            <a:bodyPr wrap="square" lIns="0" tIns="0" rIns="0" bIns="0" rtlCol="0"/>
            <a:lstStyle/>
            <a:p>
              <a:endParaRPr/>
            </a:p>
          </p:txBody>
        </p:sp>
        <p:sp>
          <p:nvSpPr>
            <p:cNvPr id="12352" name="object 12352"/>
            <p:cNvSpPr/>
            <p:nvPr/>
          </p:nvSpPr>
          <p:spPr>
            <a:xfrm>
              <a:off x="6023572" y="8518334"/>
              <a:ext cx="17780" cy="14604"/>
            </a:xfrm>
            <a:custGeom>
              <a:avLst/>
              <a:gdLst/>
              <a:ahLst/>
              <a:cxnLst/>
              <a:rect l="l" t="t" r="r" b="b"/>
              <a:pathLst>
                <a:path w="17779" h="14604">
                  <a:moveTo>
                    <a:pt x="6680" y="0"/>
                  </a:moveTo>
                  <a:lnTo>
                    <a:pt x="0" y="1879"/>
                  </a:lnTo>
                  <a:lnTo>
                    <a:pt x="3721" y="5880"/>
                  </a:lnTo>
                  <a:lnTo>
                    <a:pt x="7175" y="10032"/>
                  </a:lnTo>
                  <a:lnTo>
                    <a:pt x="10401" y="14223"/>
                  </a:lnTo>
                  <a:lnTo>
                    <a:pt x="17500" y="12992"/>
                  </a:lnTo>
                  <a:lnTo>
                    <a:pt x="14249" y="8750"/>
                  </a:lnTo>
                  <a:lnTo>
                    <a:pt x="10591" y="4368"/>
                  </a:lnTo>
                  <a:lnTo>
                    <a:pt x="6680" y="0"/>
                  </a:lnTo>
                  <a:close/>
                </a:path>
              </a:pathLst>
            </a:custGeom>
            <a:solidFill>
              <a:srgbClr val="F7D86A"/>
            </a:solidFill>
          </p:spPr>
          <p:txBody>
            <a:bodyPr wrap="square" lIns="0" tIns="0" rIns="0" bIns="0" rtlCol="0"/>
            <a:lstStyle/>
            <a:p>
              <a:endParaRPr/>
            </a:p>
          </p:txBody>
        </p:sp>
        <p:sp>
          <p:nvSpPr>
            <p:cNvPr id="12353" name="object 12353"/>
            <p:cNvSpPr/>
            <p:nvPr/>
          </p:nvSpPr>
          <p:spPr>
            <a:xfrm>
              <a:off x="6023572" y="8520214"/>
              <a:ext cx="10795" cy="12700"/>
            </a:xfrm>
            <a:custGeom>
              <a:avLst/>
              <a:gdLst/>
              <a:ahLst/>
              <a:cxnLst/>
              <a:rect l="l" t="t" r="r" b="b"/>
              <a:pathLst>
                <a:path w="10795" h="12700">
                  <a:moveTo>
                    <a:pt x="10401" y="12344"/>
                  </a:moveTo>
                  <a:lnTo>
                    <a:pt x="0" y="0"/>
                  </a:lnTo>
                </a:path>
              </a:pathLst>
            </a:custGeom>
            <a:ln w="25400">
              <a:solidFill>
                <a:srgbClr val="F8DB74"/>
              </a:solidFill>
            </a:ln>
          </p:spPr>
          <p:txBody>
            <a:bodyPr wrap="square" lIns="0" tIns="0" rIns="0" bIns="0" rtlCol="0"/>
            <a:lstStyle/>
            <a:p>
              <a:endParaRPr/>
            </a:p>
          </p:txBody>
        </p:sp>
        <p:sp>
          <p:nvSpPr>
            <p:cNvPr id="12354" name="object 12354"/>
            <p:cNvSpPr/>
            <p:nvPr/>
          </p:nvSpPr>
          <p:spPr>
            <a:xfrm>
              <a:off x="6023572" y="8518334"/>
              <a:ext cx="6985" cy="1905"/>
            </a:xfrm>
            <a:custGeom>
              <a:avLst/>
              <a:gdLst/>
              <a:ahLst/>
              <a:cxnLst/>
              <a:rect l="l" t="t" r="r" b="b"/>
              <a:pathLst>
                <a:path w="6985" h="1904">
                  <a:moveTo>
                    <a:pt x="0" y="1879"/>
                  </a:moveTo>
                  <a:lnTo>
                    <a:pt x="6680" y="0"/>
                  </a:lnTo>
                </a:path>
              </a:pathLst>
            </a:custGeom>
            <a:ln w="25399">
              <a:solidFill>
                <a:srgbClr val="F7D769"/>
              </a:solidFill>
            </a:ln>
          </p:spPr>
          <p:txBody>
            <a:bodyPr wrap="square" lIns="0" tIns="0" rIns="0" bIns="0" rtlCol="0"/>
            <a:lstStyle/>
            <a:p>
              <a:endParaRPr/>
            </a:p>
          </p:txBody>
        </p:sp>
        <p:sp>
          <p:nvSpPr>
            <p:cNvPr id="12355" name="object 12355"/>
            <p:cNvSpPr/>
            <p:nvPr/>
          </p:nvSpPr>
          <p:spPr>
            <a:xfrm>
              <a:off x="6030252" y="8518334"/>
              <a:ext cx="11430" cy="13335"/>
            </a:xfrm>
            <a:custGeom>
              <a:avLst/>
              <a:gdLst/>
              <a:ahLst/>
              <a:cxnLst/>
              <a:rect l="l" t="t" r="r" b="b"/>
              <a:pathLst>
                <a:path w="11429" h="13334">
                  <a:moveTo>
                    <a:pt x="0" y="0"/>
                  </a:moveTo>
                  <a:lnTo>
                    <a:pt x="3911" y="4368"/>
                  </a:lnTo>
                  <a:lnTo>
                    <a:pt x="7569" y="8750"/>
                  </a:lnTo>
                  <a:lnTo>
                    <a:pt x="10820" y="12992"/>
                  </a:lnTo>
                </a:path>
              </a:pathLst>
            </a:custGeom>
            <a:ln w="25400">
              <a:solidFill>
                <a:srgbClr val="F7D65F"/>
              </a:solidFill>
            </a:ln>
          </p:spPr>
          <p:txBody>
            <a:bodyPr wrap="square" lIns="0" tIns="0" rIns="0" bIns="0" rtlCol="0"/>
            <a:lstStyle/>
            <a:p>
              <a:endParaRPr/>
            </a:p>
          </p:txBody>
        </p:sp>
        <p:sp>
          <p:nvSpPr>
            <p:cNvPr id="12356" name="object 12356"/>
            <p:cNvSpPr/>
            <p:nvPr/>
          </p:nvSpPr>
          <p:spPr>
            <a:xfrm>
              <a:off x="6033973" y="8531326"/>
              <a:ext cx="7620" cy="1270"/>
            </a:xfrm>
            <a:custGeom>
              <a:avLst/>
              <a:gdLst/>
              <a:ahLst/>
              <a:cxnLst/>
              <a:rect l="l" t="t" r="r" b="b"/>
              <a:pathLst>
                <a:path w="7620" h="1270">
                  <a:moveTo>
                    <a:pt x="7099" y="0"/>
                  </a:moveTo>
                  <a:lnTo>
                    <a:pt x="0" y="1231"/>
                  </a:lnTo>
                </a:path>
              </a:pathLst>
            </a:custGeom>
            <a:ln w="25400">
              <a:solidFill>
                <a:srgbClr val="F7DA6A"/>
              </a:solidFill>
            </a:ln>
          </p:spPr>
          <p:txBody>
            <a:bodyPr wrap="square" lIns="0" tIns="0" rIns="0" bIns="0" rtlCol="0"/>
            <a:lstStyle/>
            <a:p>
              <a:endParaRPr/>
            </a:p>
          </p:txBody>
        </p:sp>
        <p:sp>
          <p:nvSpPr>
            <p:cNvPr id="12357" name="object 12357"/>
            <p:cNvSpPr/>
            <p:nvPr/>
          </p:nvSpPr>
          <p:spPr>
            <a:xfrm>
              <a:off x="6041072" y="8530183"/>
              <a:ext cx="15240" cy="13335"/>
            </a:xfrm>
            <a:custGeom>
              <a:avLst/>
              <a:gdLst/>
              <a:ahLst/>
              <a:cxnLst/>
              <a:rect l="l" t="t" r="r" b="b"/>
              <a:pathLst>
                <a:path w="15239" h="13334">
                  <a:moveTo>
                    <a:pt x="6997" y="0"/>
                  </a:moveTo>
                  <a:lnTo>
                    <a:pt x="4902" y="304"/>
                  </a:lnTo>
                  <a:lnTo>
                    <a:pt x="0" y="1143"/>
                  </a:lnTo>
                  <a:lnTo>
                    <a:pt x="3263" y="5372"/>
                  </a:lnTo>
                  <a:lnTo>
                    <a:pt x="6134" y="9448"/>
                  </a:lnTo>
                  <a:lnTo>
                    <a:pt x="8496" y="13195"/>
                  </a:lnTo>
                  <a:lnTo>
                    <a:pt x="13093" y="11963"/>
                  </a:lnTo>
                  <a:lnTo>
                    <a:pt x="15074" y="11506"/>
                  </a:lnTo>
                  <a:lnTo>
                    <a:pt x="13068" y="8178"/>
                  </a:lnTo>
                  <a:lnTo>
                    <a:pt x="10299" y="4254"/>
                  </a:lnTo>
                  <a:lnTo>
                    <a:pt x="6997" y="0"/>
                  </a:lnTo>
                  <a:close/>
                </a:path>
              </a:pathLst>
            </a:custGeom>
            <a:solidFill>
              <a:srgbClr val="F7D652"/>
            </a:solidFill>
          </p:spPr>
          <p:txBody>
            <a:bodyPr wrap="square" lIns="0" tIns="0" rIns="0" bIns="0" rtlCol="0"/>
            <a:lstStyle/>
            <a:p>
              <a:endParaRPr/>
            </a:p>
          </p:txBody>
        </p:sp>
        <p:sp>
          <p:nvSpPr>
            <p:cNvPr id="12358" name="object 12358"/>
            <p:cNvSpPr/>
            <p:nvPr/>
          </p:nvSpPr>
          <p:spPr>
            <a:xfrm>
              <a:off x="6041072" y="8531326"/>
              <a:ext cx="8890" cy="12065"/>
            </a:xfrm>
            <a:custGeom>
              <a:avLst/>
              <a:gdLst/>
              <a:ahLst/>
              <a:cxnLst/>
              <a:rect l="l" t="t" r="r" b="b"/>
              <a:pathLst>
                <a:path w="8889" h="12065">
                  <a:moveTo>
                    <a:pt x="8496" y="12052"/>
                  </a:moveTo>
                  <a:lnTo>
                    <a:pt x="0" y="0"/>
                  </a:lnTo>
                </a:path>
              </a:pathLst>
            </a:custGeom>
            <a:ln w="25400">
              <a:solidFill>
                <a:srgbClr val="F7D960"/>
              </a:solidFill>
            </a:ln>
          </p:spPr>
          <p:txBody>
            <a:bodyPr wrap="square" lIns="0" tIns="0" rIns="0" bIns="0" rtlCol="0"/>
            <a:lstStyle/>
            <a:p>
              <a:endParaRPr/>
            </a:p>
          </p:txBody>
        </p:sp>
        <p:sp>
          <p:nvSpPr>
            <p:cNvPr id="12359" name="object 12359"/>
            <p:cNvSpPr/>
            <p:nvPr/>
          </p:nvSpPr>
          <p:spPr>
            <a:xfrm>
              <a:off x="6041072" y="8530183"/>
              <a:ext cx="7620" cy="1270"/>
            </a:xfrm>
            <a:custGeom>
              <a:avLst/>
              <a:gdLst/>
              <a:ahLst/>
              <a:cxnLst/>
              <a:rect l="l" t="t" r="r" b="b"/>
              <a:pathLst>
                <a:path w="7620" h="1270">
                  <a:moveTo>
                    <a:pt x="0" y="1143"/>
                  </a:moveTo>
                  <a:lnTo>
                    <a:pt x="6997" y="0"/>
                  </a:lnTo>
                </a:path>
              </a:pathLst>
            </a:custGeom>
            <a:ln w="25400">
              <a:solidFill>
                <a:srgbClr val="F7D551"/>
              </a:solidFill>
            </a:ln>
          </p:spPr>
          <p:txBody>
            <a:bodyPr wrap="square" lIns="0" tIns="0" rIns="0" bIns="0" rtlCol="0"/>
            <a:lstStyle/>
            <a:p>
              <a:endParaRPr/>
            </a:p>
          </p:txBody>
        </p:sp>
        <p:sp>
          <p:nvSpPr>
            <p:cNvPr id="12360" name="object 12360"/>
            <p:cNvSpPr/>
            <p:nvPr/>
          </p:nvSpPr>
          <p:spPr>
            <a:xfrm>
              <a:off x="6048070" y="8530183"/>
              <a:ext cx="8255" cy="12065"/>
            </a:xfrm>
            <a:custGeom>
              <a:avLst/>
              <a:gdLst/>
              <a:ahLst/>
              <a:cxnLst/>
              <a:rect l="l" t="t" r="r" b="b"/>
              <a:pathLst>
                <a:path w="8254" h="12065">
                  <a:moveTo>
                    <a:pt x="0" y="0"/>
                  </a:moveTo>
                  <a:lnTo>
                    <a:pt x="8077" y="11506"/>
                  </a:lnTo>
                </a:path>
              </a:pathLst>
            </a:custGeom>
            <a:ln w="25400">
              <a:solidFill>
                <a:srgbClr val="F7D344"/>
              </a:solidFill>
            </a:ln>
          </p:spPr>
          <p:txBody>
            <a:bodyPr wrap="square" lIns="0" tIns="0" rIns="0" bIns="0" rtlCol="0"/>
            <a:lstStyle/>
            <a:p>
              <a:endParaRPr/>
            </a:p>
          </p:txBody>
        </p:sp>
        <p:sp>
          <p:nvSpPr>
            <p:cNvPr id="12361" name="object 12361"/>
            <p:cNvSpPr/>
            <p:nvPr/>
          </p:nvSpPr>
          <p:spPr>
            <a:xfrm>
              <a:off x="6049568" y="8541689"/>
              <a:ext cx="6985" cy="1905"/>
            </a:xfrm>
            <a:custGeom>
              <a:avLst/>
              <a:gdLst/>
              <a:ahLst/>
              <a:cxnLst/>
              <a:rect l="l" t="t" r="r" b="b"/>
              <a:pathLst>
                <a:path w="6985" h="1904">
                  <a:moveTo>
                    <a:pt x="6578" y="0"/>
                  </a:moveTo>
                  <a:lnTo>
                    <a:pt x="0" y="1689"/>
                  </a:lnTo>
                </a:path>
              </a:pathLst>
            </a:custGeom>
            <a:ln w="25400">
              <a:solidFill>
                <a:srgbClr val="F7D854"/>
              </a:solidFill>
            </a:ln>
          </p:spPr>
          <p:txBody>
            <a:bodyPr wrap="square" lIns="0" tIns="0" rIns="0" bIns="0" rtlCol="0"/>
            <a:lstStyle/>
            <a:p>
              <a:endParaRPr/>
            </a:p>
          </p:txBody>
        </p:sp>
        <p:sp>
          <p:nvSpPr>
            <p:cNvPr id="12362" name="object 12362"/>
            <p:cNvSpPr/>
            <p:nvPr/>
          </p:nvSpPr>
          <p:spPr>
            <a:xfrm>
              <a:off x="6048070" y="8529586"/>
              <a:ext cx="13335" cy="12700"/>
            </a:xfrm>
            <a:custGeom>
              <a:avLst/>
              <a:gdLst/>
              <a:ahLst/>
              <a:cxnLst/>
              <a:rect l="l" t="t" r="r" b="b"/>
              <a:pathLst>
                <a:path w="13335" h="12700">
                  <a:moveTo>
                    <a:pt x="4991" y="0"/>
                  </a:moveTo>
                  <a:lnTo>
                    <a:pt x="3873" y="63"/>
                  </a:lnTo>
                  <a:lnTo>
                    <a:pt x="2108" y="279"/>
                  </a:lnTo>
                  <a:lnTo>
                    <a:pt x="0" y="596"/>
                  </a:lnTo>
                  <a:lnTo>
                    <a:pt x="3301" y="4851"/>
                  </a:lnTo>
                  <a:lnTo>
                    <a:pt x="6070" y="8775"/>
                  </a:lnTo>
                  <a:lnTo>
                    <a:pt x="8077" y="12103"/>
                  </a:lnTo>
                  <a:lnTo>
                    <a:pt x="10058" y="11645"/>
                  </a:lnTo>
                  <a:lnTo>
                    <a:pt x="11734" y="11328"/>
                  </a:lnTo>
                  <a:lnTo>
                    <a:pt x="12839" y="11290"/>
                  </a:lnTo>
                  <a:lnTo>
                    <a:pt x="9458" y="6073"/>
                  </a:lnTo>
                  <a:lnTo>
                    <a:pt x="4991" y="0"/>
                  </a:lnTo>
                  <a:close/>
                </a:path>
              </a:pathLst>
            </a:custGeom>
            <a:solidFill>
              <a:srgbClr val="F6D033"/>
            </a:solidFill>
          </p:spPr>
          <p:txBody>
            <a:bodyPr wrap="square" lIns="0" tIns="0" rIns="0" bIns="0" rtlCol="0"/>
            <a:lstStyle/>
            <a:p>
              <a:endParaRPr/>
            </a:p>
          </p:txBody>
        </p:sp>
        <p:sp>
          <p:nvSpPr>
            <p:cNvPr id="12363" name="object 12363"/>
            <p:cNvSpPr/>
            <p:nvPr/>
          </p:nvSpPr>
          <p:spPr>
            <a:xfrm>
              <a:off x="6048070" y="8530183"/>
              <a:ext cx="8255" cy="12065"/>
            </a:xfrm>
            <a:custGeom>
              <a:avLst/>
              <a:gdLst/>
              <a:ahLst/>
              <a:cxnLst/>
              <a:rect l="l" t="t" r="r" b="b"/>
              <a:pathLst>
                <a:path w="8254" h="12065">
                  <a:moveTo>
                    <a:pt x="8077" y="11506"/>
                  </a:moveTo>
                  <a:lnTo>
                    <a:pt x="0" y="0"/>
                  </a:lnTo>
                </a:path>
              </a:pathLst>
            </a:custGeom>
            <a:ln w="25400">
              <a:solidFill>
                <a:srgbClr val="F7D344"/>
              </a:solidFill>
            </a:ln>
          </p:spPr>
          <p:txBody>
            <a:bodyPr wrap="square" lIns="0" tIns="0" rIns="0" bIns="0" rtlCol="0"/>
            <a:lstStyle/>
            <a:p>
              <a:endParaRPr/>
            </a:p>
          </p:txBody>
        </p:sp>
        <p:sp>
          <p:nvSpPr>
            <p:cNvPr id="12364" name="object 12364"/>
            <p:cNvSpPr/>
            <p:nvPr/>
          </p:nvSpPr>
          <p:spPr>
            <a:xfrm>
              <a:off x="6048070" y="8529586"/>
              <a:ext cx="5080" cy="635"/>
            </a:xfrm>
            <a:custGeom>
              <a:avLst/>
              <a:gdLst/>
              <a:ahLst/>
              <a:cxnLst/>
              <a:rect l="l" t="t" r="r" b="b"/>
              <a:pathLst>
                <a:path w="5079" h="634">
                  <a:moveTo>
                    <a:pt x="0" y="596"/>
                  </a:moveTo>
                  <a:lnTo>
                    <a:pt x="4991" y="0"/>
                  </a:lnTo>
                </a:path>
              </a:pathLst>
            </a:custGeom>
            <a:ln w="25400">
              <a:solidFill>
                <a:srgbClr val="F5CF2E"/>
              </a:solidFill>
            </a:ln>
          </p:spPr>
          <p:txBody>
            <a:bodyPr wrap="square" lIns="0" tIns="0" rIns="0" bIns="0" rtlCol="0"/>
            <a:lstStyle/>
            <a:p>
              <a:endParaRPr/>
            </a:p>
          </p:txBody>
        </p:sp>
        <p:sp>
          <p:nvSpPr>
            <p:cNvPr id="12365" name="object 12365"/>
            <p:cNvSpPr/>
            <p:nvPr/>
          </p:nvSpPr>
          <p:spPr>
            <a:xfrm>
              <a:off x="6053061" y="8529586"/>
              <a:ext cx="8255" cy="11430"/>
            </a:xfrm>
            <a:custGeom>
              <a:avLst/>
              <a:gdLst/>
              <a:ahLst/>
              <a:cxnLst/>
              <a:rect l="l" t="t" r="r" b="b"/>
              <a:pathLst>
                <a:path w="8254" h="11429">
                  <a:moveTo>
                    <a:pt x="0" y="0"/>
                  </a:moveTo>
                  <a:lnTo>
                    <a:pt x="7848" y="11290"/>
                  </a:lnTo>
                </a:path>
              </a:pathLst>
            </a:custGeom>
            <a:ln w="25400">
              <a:solidFill>
                <a:srgbClr val="F5CD21"/>
              </a:solidFill>
            </a:ln>
          </p:spPr>
          <p:txBody>
            <a:bodyPr wrap="square" lIns="0" tIns="0" rIns="0" bIns="0" rtlCol="0"/>
            <a:lstStyle/>
            <a:p>
              <a:endParaRPr/>
            </a:p>
          </p:txBody>
        </p:sp>
        <p:sp>
          <p:nvSpPr>
            <p:cNvPr id="12366" name="object 12366"/>
            <p:cNvSpPr/>
            <p:nvPr/>
          </p:nvSpPr>
          <p:spPr>
            <a:xfrm>
              <a:off x="6056147" y="8540877"/>
              <a:ext cx="5080" cy="1270"/>
            </a:xfrm>
            <a:custGeom>
              <a:avLst/>
              <a:gdLst/>
              <a:ahLst/>
              <a:cxnLst/>
              <a:rect l="l" t="t" r="r" b="b"/>
              <a:pathLst>
                <a:path w="5079" h="1270">
                  <a:moveTo>
                    <a:pt x="4762" y="0"/>
                  </a:moveTo>
                  <a:lnTo>
                    <a:pt x="0" y="812"/>
                  </a:lnTo>
                </a:path>
              </a:pathLst>
            </a:custGeom>
            <a:ln w="25400">
              <a:solidFill>
                <a:srgbClr val="F7D237"/>
              </a:solidFill>
            </a:ln>
          </p:spPr>
          <p:txBody>
            <a:bodyPr wrap="square" lIns="0" tIns="0" rIns="0" bIns="0" rtlCol="0"/>
            <a:lstStyle/>
            <a:p>
              <a:endParaRPr/>
            </a:p>
          </p:txBody>
        </p:sp>
        <p:sp>
          <p:nvSpPr>
            <p:cNvPr id="12367" name="object 12367"/>
            <p:cNvSpPr/>
            <p:nvPr/>
          </p:nvSpPr>
          <p:spPr>
            <a:xfrm>
              <a:off x="6030252" y="8516569"/>
              <a:ext cx="18415" cy="15240"/>
            </a:xfrm>
            <a:custGeom>
              <a:avLst/>
              <a:gdLst/>
              <a:ahLst/>
              <a:cxnLst/>
              <a:rect l="l" t="t" r="r" b="b"/>
              <a:pathLst>
                <a:path w="18414" h="15240">
                  <a:moveTo>
                    <a:pt x="6591" y="0"/>
                  </a:moveTo>
                  <a:lnTo>
                    <a:pt x="4584" y="482"/>
                  </a:lnTo>
                  <a:lnTo>
                    <a:pt x="0" y="1765"/>
                  </a:lnTo>
                  <a:lnTo>
                    <a:pt x="3911" y="6134"/>
                  </a:lnTo>
                  <a:lnTo>
                    <a:pt x="7569" y="10515"/>
                  </a:lnTo>
                  <a:lnTo>
                    <a:pt x="10820" y="14757"/>
                  </a:lnTo>
                  <a:lnTo>
                    <a:pt x="15722" y="13919"/>
                  </a:lnTo>
                  <a:lnTo>
                    <a:pt x="17818" y="13614"/>
                  </a:lnTo>
                  <a:lnTo>
                    <a:pt x="14528" y="9347"/>
                  </a:lnTo>
                  <a:lnTo>
                    <a:pt x="10706" y="4724"/>
                  </a:lnTo>
                  <a:lnTo>
                    <a:pt x="6591" y="0"/>
                  </a:lnTo>
                  <a:close/>
                </a:path>
              </a:pathLst>
            </a:custGeom>
            <a:solidFill>
              <a:srgbClr val="F6D350"/>
            </a:solidFill>
          </p:spPr>
          <p:txBody>
            <a:bodyPr wrap="square" lIns="0" tIns="0" rIns="0" bIns="0" rtlCol="0"/>
            <a:lstStyle/>
            <a:p>
              <a:endParaRPr/>
            </a:p>
          </p:txBody>
        </p:sp>
        <p:sp>
          <p:nvSpPr>
            <p:cNvPr id="12368" name="object 12368"/>
            <p:cNvSpPr/>
            <p:nvPr/>
          </p:nvSpPr>
          <p:spPr>
            <a:xfrm>
              <a:off x="6030252" y="8518334"/>
              <a:ext cx="11430" cy="13335"/>
            </a:xfrm>
            <a:custGeom>
              <a:avLst/>
              <a:gdLst/>
              <a:ahLst/>
              <a:cxnLst/>
              <a:rect l="l" t="t" r="r" b="b"/>
              <a:pathLst>
                <a:path w="11429" h="13334">
                  <a:moveTo>
                    <a:pt x="10820" y="12992"/>
                  </a:moveTo>
                  <a:lnTo>
                    <a:pt x="7569" y="8750"/>
                  </a:lnTo>
                  <a:lnTo>
                    <a:pt x="3911" y="4368"/>
                  </a:lnTo>
                  <a:lnTo>
                    <a:pt x="0" y="0"/>
                  </a:lnTo>
                </a:path>
              </a:pathLst>
            </a:custGeom>
            <a:ln w="25400">
              <a:solidFill>
                <a:srgbClr val="F7D65F"/>
              </a:solidFill>
            </a:ln>
          </p:spPr>
          <p:txBody>
            <a:bodyPr wrap="square" lIns="0" tIns="0" rIns="0" bIns="0" rtlCol="0"/>
            <a:lstStyle/>
            <a:p>
              <a:endParaRPr/>
            </a:p>
          </p:txBody>
        </p:sp>
        <p:sp>
          <p:nvSpPr>
            <p:cNvPr id="12369" name="object 12369"/>
            <p:cNvSpPr/>
            <p:nvPr/>
          </p:nvSpPr>
          <p:spPr>
            <a:xfrm>
              <a:off x="6030252" y="8516569"/>
              <a:ext cx="6985" cy="1905"/>
            </a:xfrm>
            <a:custGeom>
              <a:avLst/>
              <a:gdLst/>
              <a:ahLst/>
              <a:cxnLst/>
              <a:rect l="l" t="t" r="r" b="b"/>
              <a:pathLst>
                <a:path w="6985" h="1904">
                  <a:moveTo>
                    <a:pt x="0" y="1765"/>
                  </a:moveTo>
                  <a:lnTo>
                    <a:pt x="6591" y="0"/>
                  </a:lnTo>
                </a:path>
              </a:pathLst>
            </a:custGeom>
            <a:ln w="25400">
              <a:solidFill>
                <a:srgbClr val="F6D250"/>
              </a:solidFill>
            </a:ln>
          </p:spPr>
          <p:txBody>
            <a:bodyPr wrap="square" lIns="0" tIns="0" rIns="0" bIns="0" rtlCol="0"/>
            <a:lstStyle/>
            <a:p>
              <a:endParaRPr/>
            </a:p>
          </p:txBody>
        </p:sp>
        <p:sp>
          <p:nvSpPr>
            <p:cNvPr id="12370" name="object 12370"/>
            <p:cNvSpPr/>
            <p:nvPr/>
          </p:nvSpPr>
          <p:spPr>
            <a:xfrm>
              <a:off x="6036843" y="8516569"/>
              <a:ext cx="11430" cy="13970"/>
            </a:xfrm>
            <a:custGeom>
              <a:avLst/>
              <a:gdLst/>
              <a:ahLst/>
              <a:cxnLst/>
              <a:rect l="l" t="t" r="r" b="b"/>
              <a:pathLst>
                <a:path w="11429" h="13970">
                  <a:moveTo>
                    <a:pt x="0" y="0"/>
                  </a:moveTo>
                  <a:lnTo>
                    <a:pt x="4114" y="4724"/>
                  </a:lnTo>
                  <a:lnTo>
                    <a:pt x="7937" y="9347"/>
                  </a:lnTo>
                  <a:lnTo>
                    <a:pt x="11226" y="13614"/>
                  </a:lnTo>
                </a:path>
              </a:pathLst>
            </a:custGeom>
            <a:ln w="25400">
              <a:solidFill>
                <a:srgbClr val="F5D141"/>
              </a:solidFill>
            </a:ln>
          </p:spPr>
          <p:txBody>
            <a:bodyPr wrap="square" lIns="0" tIns="0" rIns="0" bIns="0" rtlCol="0"/>
            <a:lstStyle/>
            <a:p>
              <a:endParaRPr/>
            </a:p>
          </p:txBody>
        </p:sp>
        <p:sp>
          <p:nvSpPr>
            <p:cNvPr id="12371" name="object 12371"/>
            <p:cNvSpPr/>
            <p:nvPr/>
          </p:nvSpPr>
          <p:spPr>
            <a:xfrm>
              <a:off x="6041072" y="8530183"/>
              <a:ext cx="7620" cy="1270"/>
            </a:xfrm>
            <a:custGeom>
              <a:avLst/>
              <a:gdLst/>
              <a:ahLst/>
              <a:cxnLst/>
              <a:rect l="l" t="t" r="r" b="b"/>
              <a:pathLst>
                <a:path w="7620" h="1270">
                  <a:moveTo>
                    <a:pt x="6997" y="0"/>
                  </a:moveTo>
                  <a:lnTo>
                    <a:pt x="0" y="1143"/>
                  </a:lnTo>
                </a:path>
              </a:pathLst>
            </a:custGeom>
            <a:ln w="25400">
              <a:solidFill>
                <a:srgbClr val="F7D551"/>
              </a:solidFill>
            </a:ln>
          </p:spPr>
          <p:txBody>
            <a:bodyPr wrap="square" lIns="0" tIns="0" rIns="0" bIns="0" rtlCol="0"/>
            <a:lstStyle/>
            <a:p>
              <a:endParaRPr/>
            </a:p>
          </p:txBody>
        </p:sp>
        <p:sp>
          <p:nvSpPr>
            <p:cNvPr id="12372" name="object 12372"/>
            <p:cNvSpPr/>
            <p:nvPr/>
          </p:nvSpPr>
          <p:spPr>
            <a:xfrm>
              <a:off x="6036843" y="8515655"/>
              <a:ext cx="16510" cy="14604"/>
            </a:xfrm>
            <a:custGeom>
              <a:avLst/>
              <a:gdLst/>
              <a:ahLst/>
              <a:cxnLst/>
              <a:rect l="l" t="t" r="r" b="b"/>
              <a:pathLst>
                <a:path w="16510" h="14604">
                  <a:moveTo>
                    <a:pt x="4838" y="0"/>
                  </a:moveTo>
                  <a:lnTo>
                    <a:pt x="3695" y="76"/>
                  </a:lnTo>
                  <a:lnTo>
                    <a:pt x="1993" y="431"/>
                  </a:lnTo>
                  <a:lnTo>
                    <a:pt x="0" y="914"/>
                  </a:lnTo>
                  <a:lnTo>
                    <a:pt x="4114" y="5638"/>
                  </a:lnTo>
                  <a:lnTo>
                    <a:pt x="7937" y="10261"/>
                  </a:lnTo>
                  <a:lnTo>
                    <a:pt x="11226" y="14528"/>
                  </a:lnTo>
                  <a:lnTo>
                    <a:pt x="13335" y="14211"/>
                  </a:lnTo>
                  <a:lnTo>
                    <a:pt x="15100" y="13995"/>
                  </a:lnTo>
                  <a:lnTo>
                    <a:pt x="16217" y="13931"/>
                  </a:lnTo>
                  <a:lnTo>
                    <a:pt x="10870" y="7182"/>
                  </a:lnTo>
                  <a:lnTo>
                    <a:pt x="4838" y="0"/>
                  </a:lnTo>
                  <a:close/>
                </a:path>
              </a:pathLst>
            </a:custGeom>
            <a:solidFill>
              <a:srgbClr val="F5CD2C"/>
            </a:solidFill>
          </p:spPr>
          <p:txBody>
            <a:bodyPr wrap="square" lIns="0" tIns="0" rIns="0" bIns="0" rtlCol="0"/>
            <a:lstStyle/>
            <a:p>
              <a:endParaRPr/>
            </a:p>
          </p:txBody>
        </p:sp>
        <p:sp>
          <p:nvSpPr>
            <p:cNvPr id="12373" name="object 12373"/>
            <p:cNvSpPr/>
            <p:nvPr/>
          </p:nvSpPr>
          <p:spPr>
            <a:xfrm>
              <a:off x="6036843" y="8516569"/>
              <a:ext cx="11430" cy="13970"/>
            </a:xfrm>
            <a:custGeom>
              <a:avLst/>
              <a:gdLst/>
              <a:ahLst/>
              <a:cxnLst/>
              <a:rect l="l" t="t" r="r" b="b"/>
              <a:pathLst>
                <a:path w="11429" h="13970">
                  <a:moveTo>
                    <a:pt x="11226" y="13614"/>
                  </a:moveTo>
                  <a:lnTo>
                    <a:pt x="7937" y="9347"/>
                  </a:lnTo>
                  <a:lnTo>
                    <a:pt x="4114" y="4724"/>
                  </a:lnTo>
                  <a:lnTo>
                    <a:pt x="0" y="0"/>
                  </a:lnTo>
                </a:path>
              </a:pathLst>
            </a:custGeom>
            <a:ln w="25400">
              <a:solidFill>
                <a:srgbClr val="F5D141"/>
              </a:solidFill>
            </a:ln>
          </p:spPr>
          <p:txBody>
            <a:bodyPr wrap="square" lIns="0" tIns="0" rIns="0" bIns="0" rtlCol="0"/>
            <a:lstStyle/>
            <a:p>
              <a:endParaRPr/>
            </a:p>
          </p:txBody>
        </p:sp>
        <p:sp>
          <p:nvSpPr>
            <p:cNvPr id="12374" name="object 12374"/>
            <p:cNvSpPr/>
            <p:nvPr/>
          </p:nvSpPr>
          <p:spPr>
            <a:xfrm>
              <a:off x="6036843" y="8515655"/>
              <a:ext cx="5080" cy="1270"/>
            </a:xfrm>
            <a:custGeom>
              <a:avLst/>
              <a:gdLst/>
              <a:ahLst/>
              <a:cxnLst/>
              <a:rect l="l" t="t" r="r" b="b"/>
              <a:pathLst>
                <a:path w="5079" h="1270">
                  <a:moveTo>
                    <a:pt x="0" y="914"/>
                  </a:moveTo>
                  <a:lnTo>
                    <a:pt x="4838" y="0"/>
                  </a:lnTo>
                </a:path>
              </a:pathLst>
            </a:custGeom>
            <a:ln w="25400">
              <a:solidFill>
                <a:srgbClr val="F4CB29"/>
              </a:solidFill>
            </a:ln>
          </p:spPr>
          <p:txBody>
            <a:bodyPr wrap="square" lIns="0" tIns="0" rIns="0" bIns="0" rtlCol="0"/>
            <a:lstStyle/>
            <a:p>
              <a:endParaRPr/>
            </a:p>
          </p:txBody>
        </p:sp>
        <p:sp>
          <p:nvSpPr>
            <p:cNvPr id="12375" name="object 12375"/>
            <p:cNvSpPr/>
            <p:nvPr/>
          </p:nvSpPr>
          <p:spPr>
            <a:xfrm>
              <a:off x="6041682" y="8515655"/>
              <a:ext cx="11430" cy="13970"/>
            </a:xfrm>
            <a:custGeom>
              <a:avLst/>
              <a:gdLst/>
              <a:ahLst/>
              <a:cxnLst/>
              <a:rect l="l" t="t" r="r" b="b"/>
              <a:pathLst>
                <a:path w="11429" h="13970">
                  <a:moveTo>
                    <a:pt x="0" y="0"/>
                  </a:moveTo>
                  <a:lnTo>
                    <a:pt x="474" y="553"/>
                  </a:lnTo>
                </a:path>
                <a:path w="11429" h="13970">
                  <a:moveTo>
                    <a:pt x="11174" y="13664"/>
                  </a:moveTo>
                  <a:lnTo>
                    <a:pt x="11379" y="13931"/>
                  </a:lnTo>
                </a:path>
              </a:pathLst>
            </a:custGeom>
            <a:ln w="25400">
              <a:solidFill>
                <a:srgbClr val="F4C917"/>
              </a:solidFill>
            </a:ln>
          </p:spPr>
          <p:txBody>
            <a:bodyPr wrap="square" lIns="0" tIns="0" rIns="0" bIns="0" rtlCol="0"/>
            <a:lstStyle/>
            <a:p>
              <a:endParaRPr/>
            </a:p>
          </p:txBody>
        </p:sp>
        <p:sp>
          <p:nvSpPr>
            <p:cNvPr id="12376" name="object 12376"/>
            <p:cNvSpPr/>
            <p:nvPr/>
          </p:nvSpPr>
          <p:spPr>
            <a:xfrm>
              <a:off x="6048070" y="8529586"/>
              <a:ext cx="5080" cy="635"/>
            </a:xfrm>
            <a:custGeom>
              <a:avLst/>
              <a:gdLst/>
              <a:ahLst/>
              <a:cxnLst/>
              <a:rect l="l" t="t" r="r" b="b"/>
              <a:pathLst>
                <a:path w="5079" h="634">
                  <a:moveTo>
                    <a:pt x="4991" y="0"/>
                  </a:moveTo>
                  <a:lnTo>
                    <a:pt x="0" y="596"/>
                  </a:lnTo>
                </a:path>
              </a:pathLst>
            </a:custGeom>
            <a:ln w="25400">
              <a:solidFill>
                <a:srgbClr val="F5CF2E"/>
              </a:solidFill>
            </a:ln>
          </p:spPr>
          <p:txBody>
            <a:bodyPr wrap="square" lIns="0" tIns="0" rIns="0" bIns="0" rtlCol="0"/>
            <a:lstStyle/>
            <a:p>
              <a:endParaRPr/>
            </a:p>
          </p:txBody>
        </p:sp>
        <p:sp>
          <p:nvSpPr>
            <p:cNvPr id="12377" name="object 12377"/>
            <p:cNvSpPr/>
            <p:nvPr/>
          </p:nvSpPr>
          <p:spPr>
            <a:xfrm>
              <a:off x="5939370" y="8516074"/>
              <a:ext cx="36195" cy="21590"/>
            </a:xfrm>
            <a:custGeom>
              <a:avLst/>
              <a:gdLst/>
              <a:ahLst/>
              <a:cxnLst/>
              <a:rect l="l" t="t" r="r" b="b"/>
              <a:pathLst>
                <a:path w="36195" h="21590">
                  <a:moveTo>
                    <a:pt x="0" y="0"/>
                  </a:moveTo>
                  <a:lnTo>
                    <a:pt x="25" y="825"/>
                  </a:lnTo>
                  <a:lnTo>
                    <a:pt x="190" y="1943"/>
                  </a:lnTo>
                  <a:lnTo>
                    <a:pt x="339" y="3348"/>
                  </a:lnTo>
                  <a:lnTo>
                    <a:pt x="8890" y="7116"/>
                  </a:lnTo>
                  <a:lnTo>
                    <a:pt x="17208" y="11365"/>
                  </a:lnTo>
                  <a:lnTo>
                    <a:pt x="25361" y="16138"/>
                  </a:lnTo>
                  <a:lnTo>
                    <a:pt x="33474" y="21432"/>
                  </a:lnTo>
                  <a:lnTo>
                    <a:pt x="36118" y="20142"/>
                  </a:lnTo>
                  <a:lnTo>
                    <a:pt x="27389" y="14528"/>
                  </a:lnTo>
                  <a:lnTo>
                    <a:pt x="18497" y="9275"/>
                  </a:lnTo>
                  <a:lnTo>
                    <a:pt x="9386" y="4420"/>
                  </a:lnTo>
                  <a:lnTo>
                    <a:pt x="0" y="0"/>
                  </a:lnTo>
                  <a:close/>
                </a:path>
              </a:pathLst>
            </a:custGeom>
            <a:solidFill>
              <a:srgbClr val="FDD440"/>
            </a:solidFill>
          </p:spPr>
          <p:txBody>
            <a:bodyPr wrap="square" lIns="0" tIns="0" rIns="0" bIns="0" rtlCol="0"/>
            <a:lstStyle/>
            <a:p>
              <a:endParaRPr/>
            </a:p>
          </p:txBody>
        </p:sp>
        <p:sp>
          <p:nvSpPr>
            <p:cNvPr id="12378" name="object 12378"/>
            <p:cNvSpPr/>
            <p:nvPr/>
          </p:nvSpPr>
          <p:spPr>
            <a:xfrm>
              <a:off x="5972846" y="8536216"/>
              <a:ext cx="3175" cy="1905"/>
            </a:xfrm>
            <a:custGeom>
              <a:avLst/>
              <a:gdLst/>
              <a:ahLst/>
              <a:cxnLst/>
              <a:rect l="l" t="t" r="r" b="b"/>
              <a:pathLst>
                <a:path w="3175" h="1904">
                  <a:moveTo>
                    <a:pt x="0" y="1290"/>
                  </a:moveTo>
                  <a:lnTo>
                    <a:pt x="2643" y="0"/>
                  </a:lnTo>
                </a:path>
              </a:pathLst>
            </a:custGeom>
            <a:ln w="25400">
              <a:solidFill>
                <a:srgbClr val="FFD943"/>
              </a:solidFill>
            </a:ln>
          </p:spPr>
          <p:txBody>
            <a:bodyPr wrap="square" lIns="0" tIns="0" rIns="0" bIns="0" rtlCol="0"/>
            <a:lstStyle/>
            <a:p>
              <a:endParaRPr/>
            </a:p>
          </p:txBody>
        </p:sp>
        <p:sp>
          <p:nvSpPr>
            <p:cNvPr id="12379" name="object 12379"/>
            <p:cNvSpPr/>
            <p:nvPr/>
          </p:nvSpPr>
          <p:spPr>
            <a:xfrm>
              <a:off x="5939370" y="8516074"/>
              <a:ext cx="36195" cy="20320"/>
            </a:xfrm>
            <a:custGeom>
              <a:avLst/>
              <a:gdLst/>
              <a:ahLst/>
              <a:cxnLst/>
              <a:rect l="l" t="t" r="r" b="b"/>
              <a:pathLst>
                <a:path w="36195" h="20320">
                  <a:moveTo>
                    <a:pt x="36118" y="20142"/>
                  </a:moveTo>
                  <a:lnTo>
                    <a:pt x="27389" y="14528"/>
                  </a:lnTo>
                  <a:lnTo>
                    <a:pt x="18497" y="9275"/>
                  </a:lnTo>
                  <a:lnTo>
                    <a:pt x="9386" y="4420"/>
                  </a:lnTo>
                  <a:lnTo>
                    <a:pt x="0" y="0"/>
                  </a:lnTo>
                </a:path>
              </a:pathLst>
            </a:custGeom>
            <a:ln w="25400">
              <a:solidFill>
                <a:srgbClr val="FED540"/>
              </a:solidFill>
            </a:ln>
          </p:spPr>
          <p:txBody>
            <a:bodyPr wrap="square" lIns="0" tIns="0" rIns="0" bIns="0" rtlCol="0"/>
            <a:lstStyle/>
            <a:p>
              <a:endParaRPr/>
            </a:p>
          </p:txBody>
        </p:sp>
        <p:sp>
          <p:nvSpPr>
            <p:cNvPr id="12380" name="object 12380"/>
            <p:cNvSpPr/>
            <p:nvPr/>
          </p:nvSpPr>
          <p:spPr>
            <a:xfrm>
              <a:off x="5939370" y="8516074"/>
              <a:ext cx="635" cy="3810"/>
            </a:xfrm>
            <a:custGeom>
              <a:avLst/>
              <a:gdLst/>
              <a:ahLst/>
              <a:cxnLst/>
              <a:rect l="l" t="t" r="r" b="b"/>
              <a:pathLst>
                <a:path w="635" h="3809">
                  <a:moveTo>
                    <a:pt x="0" y="0"/>
                  </a:moveTo>
                  <a:lnTo>
                    <a:pt x="329" y="3344"/>
                  </a:lnTo>
                </a:path>
              </a:pathLst>
            </a:custGeom>
            <a:ln w="25400">
              <a:solidFill>
                <a:srgbClr val="FBCF3E"/>
              </a:solidFill>
            </a:ln>
          </p:spPr>
          <p:txBody>
            <a:bodyPr wrap="square" lIns="0" tIns="0" rIns="0" bIns="0" rtlCol="0"/>
            <a:lstStyle/>
            <a:p>
              <a:endParaRPr/>
            </a:p>
          </p:txBody>
        </p:sp>
        <p:sp>
          <p:nvSpPr>
            <p:cNvPr id="12381" name="object 12381"/>
            <p:cNvSpPr/>
            <p:nvPr/>
          </p:nvSpPr>
          <p:spPr>
            <a:xfrm>
              <a:off x="5939961" y="8519541"/>
              <a:ext cx="33020" cy="17780"/>
            </a:xfrm>
            <a:custGeom>
              <a:avLst/>
              <a:gdLst/>
              <a:ahLst/>
              <a:cxnLst/>
              <a:rect l="l" t="t" r="r" b="b"/>
              <a:pathLst>
                <a:path w="33020" h="17779">
                  <a:moveTo>
                    <a:pt x="0" y="0"/>
                  </a:moveTo>
                  <a:lnTo>
                    <a:pt x="8299" y="3648"/>
                  </a:lnTo>
                  <a:lnTo>
                    <a:pt x="16376" y="7783"/>
                  </a:lnTo>
                </a:path>
                <a:path w="33020" h="17779">
                  <a:moveTo>
                    <a:pt x="16884" y="8063"/>
                  </a:moveTo>
                  <a:lnTo>
                    <a:pt x="24771" y="12670"/>
                  </a:lnTo>
                  <a:lnTo>
                    <a:pt x="32513" y="17734"/>
                  </a:lnTo>
                </a:path>
              </a:pathLst>
            </a:custGeom>
            <a:ln w="25400">
              <a:solidFill>
                <a:srgbClr val="FCD340"/>
              </a:solidFill>
            </a:ln>
          </p:spPr>
          <p:txBody>
            <a:bodyPr wrap="square" lIns="0" tIns="0" rIns="0" bIns="0" rtlCol="0"/>
            <a:lstStyle/>
            <a:p>
              <a:endParaRPr/>
            </a:p>
          </p:txBody>
        </p:sp>
        <p:sp>
          <p:nvSpPr>
            <p:cNvPr id="12382" name="object 12382"/>
            <p:cNvSpPr/>
            <p:nvPr/>
          </p:nvSpPr>
          <p:spPr>
            <a:xfrm>
              <a:off x="5898183" y="8503503"/>
              <a:ext cx="41910" cy="16510"/>
            </a:xfrm>
            <a:custGeom>
              <a:avLst/>
              <a:gdLst/>
              <a:ahLst/>
              <a:cxnLst/>
              <a:rect l="l" t="t" r="r" b="b"/>
              <a:pathLst>
                <a:path w="41910" h="16509">
                  <a:moveTo>
                    <a:pt x="0" y="0"/>
                  </a:moveTo>
                  <a:lnTo>
                    <a:pt x="546" y="632"/>
                  </a:lnTo>
                  <a:lnTo>
                    <a:pt x="2934" y="5356"/>
                  </a:lnTo>
                  <a:lnTo>
                    <a:pt x="13417" y="7363"/>
                  </a:lnTo>
                  <a:lnTo>
                    <a:pt x="23286" y="9777"/>
                  </a:lnTo>
                  <a:lnTo>
                    <a:pt x="32622" y="12623"/>
                  </a:lnTo>
                  <a:lnTo>
                    <a:pt x="41516" y="15914"/>
                  </a:lnTo>
                  <a:lnTo>
                    <a:pt x="41377" y="14513"/>
                  </a:lnTo>
                  <a:lnTo>
                    <a:pt x="41212" y="13395"/>
                  </a:lnTo>
                  <a:lnTo>
                    <a:pt x="41186" y="12570"/>
                  </a:lnTo>
                  <a:lnTo>
                    <a:pt x="31466" y="8627"/>
                  </a:lnTo>
                  <a:lnTo>
                    <a:pt x="21357" y="5186"/>
                  </a:lnTo>
                  <a:lnTo>
                    <a:pt x="10802" y="2281"/>
                  </a:lnTo>
                  <a:lnTo>
                    <a:pt x="0" y="0"/>
                  </a:lnTo>
                  <a:close/>
                </a:path>
              </a:pathLst>
            </a:custGeom>
            <a:solidFill>
              <a:srgbClr val="F4C73B"/>
            </a:solidFill>
          </p:spPr>
          <p:txBody>
            <a:bodyPr wrap="square" lIns="0" tIns="0" rIns="0" bIns="0" rtlCol="0"/>
            <a:lstStyle/>
            <a:p>
              <a:endParaRPr/>
            </a:p>
          </p:txBody>
        </p:sp>
        <p:sp>
          <p:nvSpPr>
            <p:cNvPr id="12383" name="object 12383"/>
            <p:cNvSpPr/>
            <p:nvPr/>
          </p:nvSpPr>
          <p:spPr>
            <a:xfrm>
              <a:off x="5939370" y="8516074"/>
              <a:ext cx="635" cy="3810"/>
            </a:xfrm>
            <a:custGeom>
              <a:avLst/>
              <a:gdLst/>
              <a:ahLst/>
              <a:cxnLst/>
              <a:rect l="l" t="t" r="r" b="b"/>
              <a:pathLst>
                <a:path w="635" h="3809">
                  <a:moveTo>
                    <a:pt x="329" y="3344"/>
                  </a:moveTo>
                  <a:lnTo>
                    <a:pt x="0" y="0"/>
                  </a:lnTo>
                </a:path>
              </a:pathLst>
            </a:custGeom>
            <a:ln w="25400">
              <a:solidFill>
                <a:srgbClr val="FBCF3E"/>
              </a:solidFill>
            </a:ln>
          </p:spPr>
          <p:txBody>
            <a:bodyPr wrap="square" lIns="0" tIns="0" rIns="0" bIns="0" rtlCol="0"/>
            <a:lstStyle/>
            <a:p>
              <a:endParaRPr/>
            </a:p>
          </p:txBody>
        </p:sp>
        <p:sp>
          <p:nvSpPr>
            <p:cNvPr id="12384" name="object 12384"/>
            <p:cNvSpPr/>
            <p:nvPr/>
          </p:nvSpPr>
          <p:spPr>
            <a:xfrm>
              <a:off x="5898183" y="8503503"/>
              <a:ext cx="41275" cy="12700"/>
            </a:xfrm>
            <a:custGeom>
              <a:avLst/>
              <a:gdLst/>
              <a:ahLst/>
              <a:cxnLst/>
              <a:rect l="l" t="t" r="r" b="b"/>
              <a:pathLst>
                <a:path w="41275" h="12700">
                  <a:moveTo>
                    <a:pt x="41186" y="12570"/>
                  </a:moveTo>
                  <a:lnTo>
                    <a:pt x="31466" y="8627"/>
                  </a:lnTo>
                  <a:lnTo>
                    <a:pt x="21357" y="5186"/>
                  </a:lnTo>
                  <a:lnTo>
                    <a:pt x="10802" y="2281"/>
                  </a:lnTo>
                  <a:lnTo>
                    <a:pt x="0" y="0"/>
                  </a:lnTo>
                </a:path>
              </a:pathLst>
            </a:custGeom>
            <a:ln w="25400">
              <a:solidFill>
                <a:srgbClr val="F5C935"/>
              </a:solidFill>
            </a:ln>
          </p:spPr>
          <p:txBody>
            <a:bodyPr wrap="square" lIns="0" tIns="0" rIns="0" bIns="0" rtlCol="0"/>
            <a:lstStyle/>
            <a:p>
              <a:endParaRPr/>
            </a:p>
          </p:txBody>
        </p:sp>
        <p:sp>
          <p:nvSpPr>
            <p:cNvPr id="12385" name="object 12385"/>
            <p:cNvSpPr/>
            <p:nvPr/>
          </p:nvSpPr>
          <p:spPr>
            <a:xfrm>
              <a:off x="5901211" y="8508880"/>
              <a:ext cx="38735" cy="10795"/>
            </a:xfrm>
            <a:custGeom>
              <a:avLst/>
              <a:gdLst/>
              <a:ahLst/>
              <a:cxnLst/>
              <a:rect l="l" t="t" r="r" b="b"/>
              <a:pathLst>
                <a:path w="38735" h="10795">
                  <a:moveTo>
                    <a:pt x="0" y="0"/>
                  </a:moveTo>
                  <a:lnTo>
                    <a:pt x="10389" y="1986"/>
                  </a:lnTo>
                  <a:lnTo>
                    <a:pt x="20258" y="4400"/>
                  </a:lnTo>
                  <a:lnTo>
                    <a:pt x="29594" y="7246"/>
                  </a:lnTo>
                  <a:lnTo>
                    <a:pt x="38257" y="10459"/>
                  </a:lnTo>
                </a:path>
              </a:pathLst>
            </a:custGeom>
            <a:ln w="25400">
              <a:solidFill>
                <a:srgbClr val="F3C541"/>
              </a:solidFill>
            </a:ln>
          </p:spPr>
          <p:txBody>
            <a:bodyPr wrap="square" lIns="0" tIns="0" rIns="0" bIns="0" rtlCol="0"/>
            <a:lstStyle/>
            <a:p>
              <a:endParaRPr/>
            </a:p>
          </p:txBody>
        </p:sp>
        <p:sp>
          <p:nvSpPr>
            <p:cNvPr id="12386" name="object 12386"/>
            <p:cNvSpPr/>
            <p:nvPr/>
          </p:nvSpPr>
          <p:spPr>
            <a:xfrm>
              <a:off x="5957862" y="8523846"/>
              <a:ext cx="20320" cy="12700"/>
            </a:xfrm>
            <a:custGeom>
              <a:avLst/>
              <a:gdLst/>
              <a:ahLst/>
              <a:cxnLst/>
              <a:rect l="l" t="t" r="r" b="b"/>
              <a:pathLst>
                <a:path w="20320" h="12700">
                  <a:moveTo>
                    <a:pt x="1549" y="0"/>
                  </a:moveTo>
                  <a:lnTo>
                    <a:pt x="812" y="342"/>
                  </a:lnTo>
                  <a:lnTo>
                    <a:pt x="381" y="863"/>
                  </a:lnTo>
                  <a:lnTo>
                    <a:pt x="0" y="1498"/>
                  </a:lnTo>
                  <a:lnTo>
                    <a:pt x="5994" y="4864"/>
                  </a:lnTo>
                  <a:lnTo>
                    <a:pt x="11849" y="8509"/>
                  </a:lnTo>
                  <a:lnTo>
                    <a:pt x="17627" y="12369"/>
                  </a:lnTo>
                  <a:lnTo>
                    <a:pt x="20243" y="11125"/>
                  </a:lnTo>
                  <a:lnTo>
                    <a:pt x="14097" y="7124"/>
                  </a:lnTo>
                  <a:lnTo>
                    <a:pt x="7886" y="3416"/>
                  </a:lnTo>
                  <a:lnTo>
                    <a:pt x="1549" y="0"/>
                  </a:lnTo>
                  <a:close/>
                </a:path>
              </a:pathLst>
            </a:custGeom>
            <a:solidFill>
              <a:srgbClr val="FED845"/>
            </a:solidFill>
          </p:spPr>
          <p:txBody>
            <a:bodyPr wrap="square" lIns="0" tIns="0" rIns="0" bIns="0" rtlCol="0"/>
            <a:lstStyle/>
            <a:p>
              <a:endParaRPr/>
            </a:p>
          </p:txBody>
        </p:sp>
        <p:sp>
          <p:nvSpPr>
            <p:cNvPr id="12387" name="object 12387"/>
            <p:cNvSpPr/>
            <p:nvPr/>
          </p:nvSpPr>
          <p:spPr>
            <a:xfrm>
              <a:off x="5975489" y="8534971"/>
              <a:ext cx="3175" cy="1270"/>
            </a:xfrm>
            <a:custGeom>
              <a:avLst/>
              <a:gdLst/>
              <a:ahLst/>
              <a:cxnLst/>
              <a:rect l="l" t="t" r="r" b="b"/>
              <a:pathLst>
                <a:path w="3175" h="1270">
                  <a:moveTo>
                    <a:pt x="0" y="1244"/>
                  </a:moveTo>
                  <a:lnTo>
                    <a:pt x="2616" y="0"/>
                  </a:lnTo>
                </a:path>
              </a:pathLst>
            </a:custGeom>
            <a:ln w="25400">
              <a:solidFill>
                <a:srgbClr val="FFDB49"/>
              </a:solidFill>
            </a:ln>
          </p:spPr>
          <p:txBody>
            <a:bodyPr wrap="square" lIns="0" tIns="0" rIns="0" bIns="0" rtlCol="0"/>
            <a:lstStyle/>
            <a:p>
              <a:endParaRPr/>
            </a:p>
          </p:txBody>
        </p:sp>
        <p:sp>
          <p:nvSpPr>
            <p:cNvPr id="12388" name="object 12388"/>
            <p:cNvSpPr/>
            <p:nvPr/>
          </p:nvSpPr>
          <p:spPr>
            <a:xfrm>
              <a:off x="5959411" y="8523846"/>
              <a:ext cx="19050" cy="11430"/>
            </a:xfrm>
            <a:custGeom>
              <a:avLst/>
              <a:gdLst/>
              <a:ahLst/>
              <a:cxnLst/>
              <a:rect l="l" t="t" r="r" b="b"/>
              <a:pathLst>
                <a:path w="19050" h="11429">
                  <a:moveTo>
                    <a:pt x="18694" y="11125"/>
                  </a:moveTo>
                  <a:lnTo>
                    <a:pt x="12547" y="7124"/>
                  </a:lnTo>
                  <a:lnTo>
                    <a:pt x="6337" y="3416"/>
                  </a:lnTo>
                  <a:lnTo>
                    <a:pt x="0" y="0"/>
                  </a:lnTo>
                </a:path>
              </a:pathLst>
            </a:custGeom>
            <a:ln w="25400">
              <a:solidFill>
                <a:srgbClr val="FED847"/>
              </a:solidFill>
            </a:ln>
          </p:spPr>
          <p:txBody>
            <a:bodyPr wrap="square" lIns="0" tIns="0" rIns="0" bIns="0" rtlCol="0"/>
            <a:lstStyle/>
            <a:p>
              <a:endParaRPr/>
            </a:p>
          </p:txBody>
        </p:sp>
        <p:sp>
          <p:nvSpPr>
            <p:cNvPr id="12389" name="object 12389"/>
            <p:cNvSpPr/>
            <p:nvPr/>
          </p:nvSpPr>
          <p:spPr>
            <a:xfrm>
              <a:off x="5957862" y="8523846"/>
              <a:ext cx="1905" cy="1905"/>
            </a:xfrm>
            <a:custGeom>
              <a:avLst/>
              <a:gdLst/>
              <a:ahLst/>
              <a:cxnLst/>
              <a:rect l="l" t="t" r="r" b="b"/>
              <a:pathLst>
                <a:path w="1904" h="1904">
                  <a:moveTo>
                    <a:pt x="1549" y="0"/>
                  </a:moveTo>
                  <a:lnTo>
                    <a:pt x="0" y="1498"/>
                  </a:lnTo>
                </a:path>
              </a:pathLst>
            </a:custGeom>
            <a:ln w="25400">
              <a:solidFill>
                <a:srgbClr val="FED642"/>
              </a:solidFill>
            </a:ln>
          </p:spPr>
          <p:txBody>
            <a:bodyPr wrap="square" lIns="0" tIns="0" rIns="0" bIns="0" rtlCol="0"/>
            <a:lstStyle/>
            <a:p>
              <a:endParaRPr/>
            </a:p>
          </p:txBody>
        </p:sp>
        <p:sp>
          <p:nvSpPr>
            <p:cNvPr id="12390" name="object 12390"/>
            <p:cNvSpPr/>
            <p:nvPr/>
          </p:nvSpPr>
          <p:spPr>
            <a:xfrm>
              <a:off x="5957862" y="8525345"/>
              <a:ext cx="17780" cy="11430"/>
            </a:xfrm>
            <a:custGeom>
              <a:avLst/>
              <a:gdLst/>
              <a:ahLst/>
              <a:cxnLst/>
              <a:rect l="l" t="t" r="r" b="b"/>
              <a:pathLst>
                <a:path w="17779" h="11429">
                  <a:moveTo>
                    <a:pt x="0" y="0"/>
                  </a:moveTo>
                  <a:lnTo>
                    <a:pt x="5994" y="3365"/>
                  </a:lnTo>
                  <a:lnTo>
                    <a:pt x="11849" y="7010"/>
                  </a:lnTo>
                  <a:lnTo>
                    <a:pt x="17627" y="10871"/>
                  </a:lnTo>
                </a:path>
              </a:pathLst>
            </a:custGeom>
            <a:ln w="25400">
              <a:solidFill>
                <a:srgbClr val="FED744"/>
              </a:solidFill>
            </a:ln>
          </p:spPr>
          <p:txBody>
            <a:bodyPr wrap="square" lIns="0" tIns="0" rIns="0" bIns="0" rtlCol="0"/>
            <a:lstStyle/>
            <a:p>
              <a:endParaRPr/>
            </a:p>
          </p:txBody>
        </p:sp>
        <p:sp>
          <p:nvSpPr>
            <p:cNvPr id="12391" name="object 12391"/>
            <p:cNvSpPr/>
            <p:nvPr/>
          </p:nvSpPr>
          <p:spPr>
            <a:xfrm>
              <a:off x="5939345" y="8514537"/>
              <a:ext cx="20320" cy="11430"/>
            </a:xfrm>
            <a:custGeom>
              <a:avLst/>
              <a:gdLst/>
              <a:ahLst/>
              <a:cxnLst/>
              <a:rect l="l" t="t" r="r" b="b"/>
              <a:pathLst>
                <a:path w="20320" h="11429">
                  <a:moveTo>
                    <a:pt x="571" y="0"/>
                  </a:moveTo>
                  <a:lnTo>
                    <a:pt x="126" y="190"/>
                  </a:lnTo>
                  <a:lnTo>
                    <a:pt x="0" y="711"/>
                  </a:lnTo>
                  <a:lnTo>
                    <a:pt x="25" y="1536"/>
                  </a:lnTo>
                  <a:lnTo>
                    <a:pt x="6388" y="4330"/>
                  </a:lnTo>
                  <a:lnTo>
                    <a:pt x="12522" y="7429"/>
                  </a:lnTo>
                  <a:lnTo>
                    <a:pt x="18516" y="10807"/>
                  </a:lnTo>
                  <a:lnTo>
                    <a:pt x="18897" y="10172"/>
                  </a:lnTo>
                  <a:lnTo>
                    <a:pt x="19329" y="9651"/>
                  </a:lnTo>
                  <a:lnTo>
                    <a:pt x="20065" y="9309"/>
                  </a:lnTo>
                  <a:lnTo>
                    <a:pt x="13728" y="5905"/>
                  </a:lnTo>
                  <a:lnTo>
                    <a:pt x="7251" y="2793"/>
                  </a:lnTo>
                  <a:lnTo>
                    <a:pt x="571" y="0"/>
                  </a:lnTo>
                  <a:close/>
                </a:path>
              </a:pathLst>
            </a:custGeom>
            <a:solidFill>
              <a:srgbClr val="FDD33E"/>
            </a:solidFill>
          </p:spPr>
          <p:txBody>
            <a:bodyPr wrap="square" lIns="0" tIns="0" rIns="0" bIns="0" rtlCol="0"/>
            <a:lstStyle/>
            <a:p>
              <a:endParaRPr/>
            </a:p>
          </p:txBody>
        </p:sp>
        <p:sp>
          <p:nvSpPr>
            <p:cNvPr id="12392" name="object 12392"/>
            <p:cNvSpPr/>
            <p:nvPr/>
          </p:nvSpPr>
          <p:spPr>
            <a:xfrm>
              <a:off x="5957862" y="8523846"/>
              <a:ext cx="1905" cy="1905"/>
            </a:xfrm>
            <a:custGeom>
              <a:avLst/>
              <a:gdLst/>
              <a:ahLst/>
              <a:cxnLst/>
              <a:rect l="l" t="t" r="r" b="b"/>
              <a:pathLst>
                <a:path w="1904" h="1904">
                  <a:moveTo>
                    <a:pt x="0" y="1498"/>
                  </a:moveTo>
                  <a:lnTo>
                    <a:pt x="1549" y="0"/>
                  </a:lnTo>
                </a:path>
              </a:pathLst>
            </a:custGeom>
            <a:ln w="25400">
              <a:solidFill>
                <a:srgbClr val="FED642"/>
              </a:solidFill>
            </a:ln>
          </p:spPr>
          <p:txBody>
            <a:bodyPr wrap="square" lIns="0" tIns="0" rIns="0" bIns="0" rtlCol="0"/>
            <a:lstStyle/>
            <a:p>
              <a:endParaRPr/>
            </a:p>
          </p:txBody>
        </p:sp>
        <p:sp>
          <p:nvSpPr>
            <p:cNvPr id="12393" name="object 12393"/>
            <p:cNvSpPr/>
            <p:nvPr/>
          </p:nvSpPr>
          <p:spPr>
            <a:xfrm>
              <a:off x="5939917" y="8514537"/>
              <a:ext cx="19685" cy="9525"/>
            </a:xfrm>
            <a:custGeom>
              <a:avLst/>
              <a:gdLst/>
              <a:ahLst/>
              <a:cxnLst/>
              <a:rect l="l" t="t" r="r" b="b"/>
              <a:pathLst>
                <a:path w="19685" h="9525">
                  <a:moveTo>
                    <a:pt x="19494" y="9309"/>
                  </a:moveTo>
                  <a:lnTo>
                    <a:pt x="13157" y="5905"/>
                  </a:lnTo>
                  <a:lnTo>
                    <a:pt x="6680" y="2793"/>
                  </a:lnTo>
                  <a:lnTo>
                    <a:pt x="0" y="0"/>
                  </a:lnTo>
                </a:path>
              </a:pathLst>
            </a:custGeom>
            <a:ln w="25400">
              <a:solidFill>
                <a:srgbClr val="FDD33D"/>
              </a:solidFill>
            </a:ln>
          </p:spPr>
          <p:txBody>
            <a:bodyPr wrap="square" lIns="0" tIns="0" rIns="0" bIns="0" rtlCol="0"/>
            <a:lstStyle/>
            <a:p>
              <a:endParaRPr/>
            </a:p>
          </p:txBody>
        </p:sp>
        <p:sp>
          <p:nvSpPr>
            <p:cNvPr id="12394" name="object 12394"/>
            <p:cNvSpPr/>
            <p:nvPr/>
          </p:nvSpPr>
          <p:spPr>
            <a:xfrm>
              <a:off x="5939370" y="8514537"/>
              <a:ext cx="635" cy="1905"/>
            </a:xfrm>
            <a:custGeom>
              <a:avLst/>
              <a:gdLst/>
              <a:ahLst/>
              <a:cxnLst/>
              <a:rect l="l" t="t" r="r" b="b"/>
              <a:pathLst>
                <a:path w="635" h="1904">
                  <a:moveTo>
                    <a:pt x="546" y="0"/>
                  </a:moveTo>
                  <a:lnTo>
                    <a:pt x="0" y="1536"/>
                  </a:lnTo>
                </a:path>
              </a:pathLst>
            </a:custGeom>
            <a:ln w="25400">
              <a:solidFill>
                <a:srgbClr val="FCD139"/>
              </a:solidFill>
            </a:ln>
          </p:spPr>
          <p:txBody>
            <a:bodyPr wrap="square" lIns="0" tIns="0" rIns="0" bIns="0" rtlCol="0"/>
            <a:lstStyle/>
            <a:p>
              <a:endParaRPr/>
            </a:p>
          </p:txBody>
        </p:sp>
        <p:sp>
          <p:nvSpPr>
            <p:cNvPr id="12395" name="object 12395"/>
            <p:cNvSpPr/>
            <p:nvPr/>
          </p:nvSpPr>
          <p:spPr>
            <a:xfrm>
              <a:off x="5939370" y="8516074"/>
              <a:ext cx="19050" cy="9525"/>
            </a:xfrm>
            <a:custGeom>
              <a:avLst/>
              <a:gdLst/>
              <a:ahLst/>
              <a:cxnLst/>
              <a:rect l="l" t="t" r="r" b="b"/>
              <a:pathLst>
                <a:path w="19050" h="9525">
                  <a:moveTo>
                    <a:pt x="0" y="0"/>
                  </a:moveTo>
                  <a:lnTo>
                    <a:pt x="6362" y="2793"/>
                  </a:lnTo>
                  <a:lnTo>
                    <a:pt x="12496" y="5892"/>
                  </a:lnTo>
                  <a:lnTo>
                    <a:pt x="18491" y="9270"/>
                  </a:lnTo>
                </a:path>
              </a:pathLst>
            </a:custGeom>
            <a:ln w="25400">
              <a:solidFill>
                <a:srgbClr val="FDD23E"/>
              </a:solidFill>
            </a:ln>
          </p:spPr>
          <p:txBody>
            <a:bodyPr wrap="square" lIns="0" tIns="0" rIns="0" bIns="0" rtlCol="0"/>
            <a:lstStyle/>
            <a:p>
              <a:endParaRPr/>
            </a:p>
          </p:txBody>
        </p:sp>
        <p:sp>
          <p:nvSpPr>
            <p:cNvPr id="12396" name="object 12396"/>
            <p:cNvSpPr/>
            <p:nvPr/>
          </p:nvSpPr>
          <p:spPr>
            <a:xfrm>
              <a:off x="5896536" y="8501599"/>
              <a:ext cx="43815" cy="14604"/>
            </a:xfrm>
            <a:custGeom>
              <a:avLst/>
              <a:gdLst/>
              <a:ahLst/>
              <a:cxnLst/>
              <a:rect l="l" t="t" r="r" b="b"/>
              <a:pathLst>
                <a:path w="43814" h="14604">
                  <a:moveTo>
                    <a:pt x="0" y="0"/>
                  </a:moveTo>
                  <a:lnTo>
                    <a:pt x="1647" y="1904"/>
                  </a:lnTo>
                  <a:lnTo>
                    <a:pt x="12450" y="4185"/>
                  </a:lnTo>
                  <a:lnTo>
                    <a:pt x="23004" y="7091"/>
                  </a:lnTo>
                  <a:lnTo>
                    <a:pt x="33114" y="10532"/>
                  </a:lnTo>
                  <a:lnTo>
                    <a:pt x="42834" y="14474"/>
                  </a:lnTo>
                  <a:lnTo>
                    <a:pt x="42935" y="13128"/>
                  </a:lnTo>
                  <a:lnTo>
                    <a:pt x="43380" y="12937"/>
                  </a:lnTo>
                  <a:lnTo>
                    <a:pt x="33170" y="8974"/>
                  </a:lnTo>
                  <a:lnTo>
                    <a:pt x="22577" y="5490"/>
                  </a:lnTo>
                  <a:lnTo>
                    <a:pt x="11537" y="2495"/>
                  </a:lnTo>
                  <a:lnTo>
                    <a:pt x="0" y="0"/>
                  </a:lnTo>
                  <a:close/>
                </a:path>
              </a:pathLst>
            </a:custGeom>
            <a:solidFill>
              <a:srgbClr val="F6CA31"/>
            </a:solidFill>
          </p:spPr>
          <p:txBody>
            <a:bodyPr wrap="square" lIns="0" tIns="0" rIns="0" bIns="0" rtlCol="0"/>
            <a:lstStyle/>
            <a:p>
              <a:endParaRPr/>
            </a:p>
          </p:txBody>
        </p:sp>
        <p:sp>
          <p:nvSpPr>
            <p:cNvPr id="12397" name="object 12397"/>
            <p:cNvSpPr/>
            <p:nvPr/>
          </p:nvSpPr>
          <p:spPr>
            <a:xfrm>
              <a:off x="5939370" y="8514537"/>
              <a:ext cx="635" cy="1905"/>
            </a:xfrm>
            <a:custGeom>
              <a:avLst/>
              <a:gdLst/>
              <a:ahLst/>
              <a:cxnLst/>
              <a:rect l="l" t="t" r="r" b="b"/>
              <a:pathLst>
                <a:path w="635" h="1904">
                  <a:moveTo>
                    <a:pt x="0" y="1536"/>
                  </a:moveTo>
                  <a:lnTo>
                    <a:pt x="546" y="0"/>
                  </a:lnTo>
                </a:path>
              </a:pathLst>
            </a:custGeom>
            <a:ln w="25400">
              <a:solidFill>
                <a:srgbClr val="FCD139"/>
              </a:solidFill>
            </a:ln>
          </p:spPr>
          <p:txBody>
            <a:bodyPr wrap="square" lIns="0" tIns="0" rIns="0" bIns="0" rtlCol="0"/>
            <a:lstStyle/>
            <a:p>
              <a:endParaRPr/>
            </a:p>
          </p:txBody>
        </p:sp>
        <p:sp>
          <p:nvSpPr>
            <p:cNvPr id="12398" name="object 12398"/>
            <p:cNvSpPr/>
            <p:nvPr/>
          </p:nvSpPr>
          <p:spPr>
            <a:xfrm>
              <a:off x="5896536" y="8501599"/>
              <a:ext cx="43815" cy="13335"/>
            </a:xfrm>
            <a:custGeom>
              <a:avLst/>
              <a:gdLst/>
              <a:ahLst/>
              <a:cxnLst/>
              <a:rect l="l" t="t" r="r" b="b"/>
              <a:pathLst>
                <a:path w="43814" h="13334">
                  <a:moveTo>
                    <a:pt x="43380" y="12937"/>
                  </a:moveTo>
                  <a:lnTo>
                    <a:pt x="33170" y="8974"/>
                  </a:lnTo>
                  <a:lnTo>
                    <a:pt x="22577" y="5490"/>
                  </a:lnTo>
                  <a:lnTo>
                    <a:pt x="11537" y="2495"/>
                  </a:lnTo>
                  <a:lnTo>
                    <a:pt x="0" y="0"/>
                  </a:lnTo>
                </a:path>
              </a:pathLst>
            </a:custGeom>
            <a:ln w="25400">
              <a:solidFill>
                <a:srgbClr val="F7CB2D"/>
              </a:solidFill>
            </a:ln>
          </p:spPr>
          <p:txBody>
            <a:bodyPr wrap="square" lIns="0" tIns="0" rIns="0" bIns="0" rtlCol="0"/>
            <a:lstStyle/>
            <a:p>
              <a:endParaRPr/>
            </a:p>
          </p:txBody>
        </p:sp>
        <p:sp>
          <p:nvSpPr>
            <p:cNvPr id="12399" name="object 12399"/>
            <p:cNvSpPr/>
            <p:nvPr/>
          </p:nvSpPr>
          <p:spPr>
            <a:xfrm>
              <a:off x="5898183" y="8503503"/>
              <a:ext cx="41275" cy="12700"/>
            </a:xfrm>
            <a:custGeom>
              <a:avLst/>
              <a:gdLst/>
              <a:ahLst/>
              <a:cxnLst/>
              <a:rect l="l" t="t" r="r" b="b"/>
              <a:pathLst>
                <a:path w="41275" h="12700">
                  <a:moveTo>
                    <a:pt x="0" y="0"/>
                  </a:moveTo>
                  <a:lnTo>
                    <a:pt x="10802" y="2281"/>
                  </a:lnTo>
                  <a:lnTo>
                    <a:pt x="21357" y="5186"/>
                  </a:lnTo>
                  <a:lnTo>
                    <a:pt x="31466" y="8627"/>
                  </a:lnTo>
                  <a:lnTo>
                    <a:pt x="41186" y="12570"/>
                  </a:lnTo>
                </a:path>
              </a:pathLst>
            </a:custGeom>
            <a:ln w="25400">
              <a:solidFill>
                <a:srgbClr val="F5C935"/>
              </a:solidFill>
            </a:ln>
          </p:spPr>
          <p:txBody>
            <a:bodyPr wrap="square" lIns="0" tIns="0" rIns="0" bIns="0" rtlCol="0"/>
            <a:lstStyle/>
            <a:p>
              <a:endParaRPr/>
            </a:p>
          </p:txBody>
        </p:sp>
        <p:sp>
          <p:nvSpPr>
            <p:cNvPr id="12400" name="object 12400"/>
            <p:cNvSpPr/>
            <p:nvPr/>
          </p:nvSpPr>
          <p:spPr>
            <a:xfrm>
              <a:off x="5939917" y="8511997"/>
              <a:ext cx="41910" cy="23495"/>
            </a:xfrm>
            <a:custGeom>
              <a:avLst/>
              <a:gdLst/>
              <a:ahLst/>
              <a:cxnLst/>
              <a:rect l="l" t="t" r="r" b="b"/>
              <a:pathLst>
                <a:path w="41910" h="23495">
                  <a:moveTo>
                    <a:pt x="3505" y="0"/>
                  </a:moveTo>
                  <a:lnTo>
                    <a:pt x="0" y="2540"/>
                  </a:lnTo>
                  <a:lnTo>
                    <a:pt x="9878" y="6965"/>
                  </a:lnTo>
                  <a:lnTo>
                    <a:pt x="19494" y="11852"/>
                  </a:lnTo>
                  <a:lnTo>
                    <a:pt x="28910" y="17191"/>
                  </a:lnTo>
                  <a:lnTo>
                    <a:pt x="38188" y="22974"/>
                  </a:lnTo>
                  <a:lnTo>
                    <a:pt x="41516" y="21475"/>
                  </a:lnTo>
                  <a:lnTo>
                    <a:pt x="32376" y="15509"/>
                  </a:lnTo>
                  <a:lnTo>
                    <a:pt x="23015" y="9918"/>
                  </a:lnTo>
                  <a:lnTo>
                    <a:pt x="13402" y="4737"/>
                  </a:lnTo>
                  <a:lnTo>
                    <a:pt x="3505" y="0"/>
                  </a:lnTo>
                  <a:close/>
                </a:path>
              </a:pathLst>
            </a:custGeom>
            <a:solidFill>
              <a:srgbClr val="FED643"/>
            </a:solidFill>
          </p:spPr>
          <p:txBody>
            <a:bodyPr wrap="square" lIns="0" tIns="0" rIns="0" bIns="0" rtlCol="0"/>
            <a:lstStyle/>
            <a:p>
              <a:endParaRPr/>
            </a:p>
          </p:txBody>
        </p:sp>
        <p:sp>
          <p:nvSpPr>
            <p:cNvPr id="12401" name="object 12401"/>
            <p:cNvSpPr/>
            <p:nvPr/>
          </p:nvSpPr>
          <p:spPr>
            <a:xfrm>
              <a:off x="5978105" y="8533473"/>
              <a:ext cx="3810" cy="1905"/>
            </a:xfrm>
            <a:custGeom>
              <a:avLst/>
              <a:gdLst/>
              <a:ahLst/>
              <a:cxnLst/>
              <a:rect l="l" t="t" r="r" b="b"/>
              <a:pathLst>
                <a:path w="3810" h="1904">
                  <a:moveTo>
                    <a:pt x="0" y="1498"/>
                  </a:moveTo>
                  <a:lnTo>
                    <a:pt x="3327" y="0"/>
                  </a:lnTo>
                </a:path>
              </a:pathLst>
            </a:custGeom>
            <a:ln w="25399">
              <a:solidFill>
                <a:srgbClr val="FFDB4E"/>
              </a:solidFill>
            </a:ln>
          </p:spPr>
          <p:txBody>
            <a:bodyPr wrap="square" lIns="0" tIns="0" rIns="0" bIns="0" rtlCol="0"/>
            <a:lstStyle/>
            <a:p>
              <a:endParaRPr/>
            </a:p>
          </p:txBody>
        </p:sp>
        <p:sp>
          <p:nvSpPr>
            <p:cNvPr id="12402" name="object 12402"/>
            <p:cNvSpPr/>
            <p:nvPr/>
          </p:nvSpPr>
          <p:spPr>
            <a:xfrm>
              <a:off x="5943422" y="8511997"/>
              <a:ext cx="38100" cy="21590"/>
            </a:xfrm>
            <a:custGeom>
              <a:avLst/>
              <a:gdLst/>
              <a:ahLst/>
              <a:cxnLst/>
              <a:rect l="l" t="t" r="r" b="b"/>
              <a:pathLst>
                <a:path w="38100" h="21590">
                  <a:moveTo>
                    <a:pt x="38011" y="21475"/>
                  </a:moveTo>
                  <a:lnTo>
                    <a:pt x="28871" y="15509"/>
                  </a:lnTo>
                  <a:lnTo>
                    <a:pt x="19510" y="9918"/>
                  </a:lnTo>
                  <a:lnTo>
                    <a:pt x="9896" y="4737"/>
                  </a:lnTo>
                  <a:lnTo>
                    <a:pt x="0" y="0"/>
                  </a:lnTo>
                </a:path>
              </a:pathLst>
            </a:custGeom>
            <a:ln w="25399">
              <a:solidFill>
                <a:srgbClr val="FED644"/>
              </a:solidFill>
            </a:ln>
          </p:spPr>
          <p:txBody>
            <a:bodyPr wrap="square" lIns="0" tIns="0" rIns="0" bIns="0" rtlCol="0"/>
            <a:lstStyle/>
            <a:p>
              <a:endParaRPr/>
            </a:p>
          </p:txBody>
        </p:sp>
        <p:sp>
          <p:nvSpPr>
            <p:cNvPr id="12403" name="object 12403"/>
            <p:cNvSpPr/>
            <p:nvPr/>
          </p:nvSpPr>
          <p:spPr>
            <a:xfrm>
              <a:off x="5939917" y="8511997"/>
              <a:ext cx="3810" cy="2540"/>
            </a:xfrm>
            <a:custGeom>
              <a:avLst/>
              <a:gdLst/>
              <a:ahLst/>
              <a:cxnLst/>
              <a:rect l="l" t="t" r="r" b="b"/>
              <a:pathLst>
                <a:path w="3810" h="2540">
                  <a:moveTo>
                    <a:pt x="3505" y="0"/>
                  </a:moveTo>
                  <a:lnTo>
                    <a:pt x="0" y="2540"/>
                  </a:lnTo>
                </a:path>
              </a:pathLst>
            </a:custGeom>
            <a:ln w="25400">
              <a:solidFill>
                <a:srgbClr val="FCD238"/>
              </a:solidFill>
            </a:ln>
          </p:spPr>
          <p:txBody>
            <a:bodyPr wrap="square" lIns="0" tIns="0" rIns="0" bIns="0" rtlCol="0"/>
            <a:lstStyle/>
            <a:p>
              <a:endParaRPr/>
            </a:p>
          </p:txBody>
        </p:sp>
        <p:sp>
          <p:nvSpPr>
            <p:cNvPr id="12404" name="object 12404"/>
            <p:cNvSpPr/>
            <p:nvPr/>
          </p:nvSpPr>
          <p:spPr>
            <a:xfrm>
              <a:off x="5939917" y="8514537"/>
              <a:ext cx="38735" cy="20955"/>
            </a:xfrm>
            <a:custGeom>
              <a:avLst/>
              <a:gdLst/>
              <a:ahLst/>
              <a:cxnLst/>
              <a:rect l="l" t="t" r="r" b="b"/>
              <a:pathLst>
                <a:path w="38735" h="20954">
                  <a:moveTo>
                    <a:pt x="0" y="0"/>
                  </a:moveTo>
                  <a:lnTo>
                    <a:pt x="9878" y="4425"/>
                  </a:lnTo>
                  <a:lnTo>
                    <a:pt x="19494" y="9312"/>
                  </a:lnTo>
                  <a:lnTo>
                    <a:pt x="28910" y="14651"/>
                  </a:lnTo>
                  <a:lnTo>
                    <a:pt x="38188" y="20434"/>
                  </a:lnTo>
                </a:path>
              </a:pathLst>
            </a:custGeom>
            <a:ln w="25400">
              <a:solidFill>
                <a:srgbClr val="FED641"/>
              </a:solidFill>
            </a:ln>
          </p:spPr>
          <p:txBody>
            <a:bodyPr wrap="square" lIns="0" tIns="0" rIns="0" bIns="0" rtlCol="0"/>
            <a:lstStyle/>
            <a:p>
              <a:endParaRPr/>
            </a:p>
          </p:txBody>
        </p:sp>
        <p:sp>
          <p:nvSpPr>
            <p:cNvPr id="12405" name="object 12405"/>
            <p:cNvSpPr/>
            <p:nvPr/>
          </p:nvSpPr>
          <p:spPr>
            <a:xfrm>
              <a:off x="5896536" y="8498027"/>
              <a:ext cx="46990" cy="16510"/>
            </a:xfrm>
            <a:custGeom>
              <a:avLst/>
              <a:gdLst/>
              <a:ahLst/>
              <a:cxnLst/>
              <a:rect l="l" t="t" r="r" b="b"/>
              <a:pathLst>
                <a:path w="46989" h="16509">
                  <a:moveTo>
                    <a:pt x="3870" y="0"/>
                  </a:moveTo>
                  <a:lnTo>
                    <a:pt x="3025" y="710"/>
                  </a:lnTo>
                  <a:lnTo>
                    <a:pt x="2638" y="1143"/>
                  </a:lnTo>
                  <a:lnTo>
                    <a:pt x="0" y="3572"/>
                  </a:lnTo>
                  <a:lnTo>
                    <a:pt x="11537" y="6067"/>
                  </a:lnTo>
                  <a:lnTo>
                    <a:pt x="22577" y="9063"/>
                  </a:lnTo>
                  <a:lnTo>
                    <a:pt x="33170" y="12546"/>
                  </a:lnTo>
                  <a:lnTo>
                    <a:pt x="43380" y="16510"/>
                  </a:lnTo>
                  <a:lnTo>
                    <a:pt x="44586" y="15633"/>
                  </a:lnTo>
                  <a:lnTo>
                    <a:pt x="45704" y="14782"/>
                  </a:lnTo>
                  <a:lnTo>
                    <a:pt x="46885" y="13970"/>
                  </a:lnTo>
                  <a:lnTo>
                    <a:pt x="36674" y="9694"/>
                  </a:lnTo>
                  <a:lnTo>
                    <a:pt x="26120" y="5918"/>
                  </a:lnTo>
                  <a:lnTo>
                    <a:pt x="15195" y="2675"/>
                  </a:lnTo>
                  <a:lnTo>
                    <a:pt x="3870" y="0"/>
                  </a:lnTo>
                  <a:close/>
                </a:path>
              </a:pathLst>
            </a:custGeom>
            <a:solidFill>
              <a:srgbClr val="F7CC2A"/>
            </a:solidFill>
          </p:spPr>
          <p:txBody>
            <a:bodyPr wrap="square" lIns="0" tIns="0" rIns="0" bIns="0" rtlCol="0"/>
            <a:lstStyle/>
            <a:p>
              <a:endParaRPr/>
            </a:p>
          </p:txBody>
        </p:sp>
        <p:sp>
          <p:nvSpPr>
            <p:cNvPr id="12406" name="object 12406"/>
            <p:cNvSpPr/>
            <p:nvPr/>
          </p:nvSpPr>
          <p:spPr>
            <a:xfrm>
              <a:off x="5939917" y="8511997"/>
              <a:ext cx="3810" cy="2540"/>
            </a:xfrm>
            <a:custGeom>
              <a:avLst/>
              <a:gdLst/>
              <a:ahLst/>
              <a:cxnLst/>
              <a:rect l="l" t="t" r="r" b="b"/>
              <a:pathLst>
                <a:path w="3810" h="2540">
                  <a:moveTo>
                    <a:pt x="0" y="2540"/>
                  </a:moveTo>
                  <a:lnTo>
                    <a:pt x="3505" y="0"/>
                  </a:lnTo>
                </a:path>
              </a:pathLst>
            </a:custGeom>
            <a:ln w="25400">
              <a:solidFill>
                <a:srgbClr val="FCD238"/>
              </a:solidFill>
            </a:ln>
          </p:spPr>
          <p:txBody>
            <a:bodyPr wrap="square" lIns="0" tIns="0" rIns="0" bIns="0" rtlCol="0"/>
            <a:lstStyle/>
            <a:p>
              <a:endParaRPr/>
            </a:p>
          </p:txBody>
        </p:sp>
        <p:sp>
          <p:nvSpPr>
            <p:cNvPr id="12407" name="object 12407"/>
            <p:cNvSpPr/>
            <p:nvPr/>
          </p:nvSpPr>
          <p:spPr>
            <a:xfrm>
              <a:off x="5900407" y="8498027"/>
              <a:ext cx="43180" cy="13970"/>
            </a:xfrm>
            <a:custGeom>
              <a:avLst/>
              <a:gdLst/>
              <a:ahLst/>
              <a:cxnLst/>
              <a:rect l="l" t="t" r="r" b="b"/>
              <a:pathLst>
                <a:path w="43179" h="13970">
                  <a:moveTo>
                    <a:pt x="43014" y="13970"/>
                  </a:moveTo>
                  <a:lnTo>
                    <a:pt x="32804" y="9694"/>
                  </a:lnTo>
                  <a:lnTo>
                    <a:pt x="22250" y="5918"/>
                  </a:lnTo>
                  <a:lnTo>
                    <a:pt x="11325" y="2675"/>
                  </a:lnTo>
                  <a:lnTo>
                    <a:pt x="0" y="0"/>
                  </a:lnTo>
                </a:path>
              </a:pathLst>
            </a:custGeom>
            <a:ln w="25400">
              <a:solidFill>
                <a:srgbClr val="F7CC27"/>
              </a:solidFill>
            </a:ln>
          </p:spPr>
          <p:txBody>
            <a:bodyPr wrap="square" lIns="0" tIns="0" rIns="0" bIns="0" rtlCol="0"/>
            <a:lstStyle/>
            <a:p>
              <a:endParaRPr/>
            </a:p>
          </p:txBody>
        </p:sp>
        <p:sp>
          <p:nvSpPr>
            <p:cNvPr id="12408" name="object 12408"/>
            <p:cNvSpPr/>
            <p:nvPr/>
          </p:nvSpPr>
          <p:spPr>
            <a:xfrm>
              <a:off x="5899234" y="8498027"/>
              <a:ext cx="1270" cy="1270"/>
            </a:xfrm>
            <a:custGeom>
              <a:avLst/>
              <a:gdLst/>
              <a:ahLst/>
              <a:cxnLst/>
              <a:rect l="l" t="t" r="r" b="b"/>
              <a:pathLst>
                <a:path w="1270" h="1270">
                  <a:moveTo>
                    <a:pt x="1172" y="0"/>
                  </a:moveTo>
                  <a:lnTo>
                    <a:pt x="0" y="1076"/>
                  </a:lnTo>
                </a:path>
              </a:pathLst>
            </a:custGeom>
            <a:ln w="25399">
              <a:solidFill>
                <a:srgbClr val="F2C61C"/>
              </a:solidFill>
            </a:ln>
          </p:spPr>
          <p:txBody>
            <a:bodyPr wrap="square" lIns="0" tIns="0" rIns="0" bIns="0" rtlCol="0"/>
            <a:lstStyle/>
            <a:p>
              <a:endParaRPr/>
            </a:p>
          </p:txBody>
        </p:sp>
        <p:sp>
          <p:nvSpPr>
            <p:cNvPr id="12409" name="object 12409"/>
            <p:cNvSpPr/>
            <p:nvPr/>
          </p:nvSpPr>
          <p:spPr>
            <a:xfrm>
              <a:off x="5896536" y="8501599"/>
              <a:ext cx="43815" cy="13335"/>
            </a:xfrm>
            <a:custGeom>
              <a:avLst/>
              <a:gdLst/>
              <a:ahLst/>
              <a:cxnLst/>
              <a:rect l="l" t="t" r="r" b="b"/>
              <a:pathLst>
                <a:path w="43814" h="13334">
                  <a:moveTo>
                    <a:pt x="0" y="0"/>
                  </a:moveTo>
                  <a:lnTo>
                    <a:pt x="11537" y="2495"/>
                  </a:lnTo>
                  <a:lnTo>
                    <a:pt x="22577" y="5490"/>
                  </a:lnTo>
                  <a:lnTo>
                    <a:pt x="33170" y="8974"/>
                  </a:lnTo>
                  <a:lnTo>
                    <a:pt x="43380" y="12937"/>
                  </a:lnTo>
                </a:path>
              </a:pathLst>
            </a:custGeom>
            <a:ln w="25400">
              <a:solidFill>
                <a:srgbClr val="F7CB2D"/>
              </a:solidFill>
            </a:ln>
          </p:spPr>
          <p:txBody>
            <a:bodyPr wrap="square" lIns="0" tIns="0" rIns="0" bIns="0" rtlCol="0"/>
            <a:lstStyle/>
            <a:p>
              <a:endParaRPr/>
            </a:p>
          </p:txBody>
        </p:sp>
        <p:sp>
          <p:nvSpPr>
            <p:cNvPr id="12410" name="object 12410"/>
            <p:cNvSpPr/>
            <p:nvPr/>
          </p:nvSpPr>
          <p:spPr>
            <a:xfrm>
              <a:off x="5943422" y="8509736"/>
              <a:ext cx="41275" cy="24130"/>
            </a:xfrm>
            <a:custGeom>
              <a:avLst/>
              <a:gdLst/>
              <a:ahLst/>
              <a:cxnLst/>
              <a:rect l="l" t="t" r="r" b="b"/>
              <a:pathLst>
                <a:path w="41275" h="24129">
                  <a:moveTo>
                    <a:pt x="3949" y="0"/>
                  </a:moveTo>
                  <a:lnTo>
                    <a:pt x="2438" y="685"/>
                  </a:lnTo>
                  <a:lnTo>
                    <a:pt x="0" y="2260"/>
                  </a:lnTo>
                  <a:lnTo>
                    <a:pt x="9896" y="6998"/>
                  </a:lnTo>
                  <a:lnTo>
                    <a:pt x="19510" y="12179"/>
                  </a:lnTo>
                  <a:lnTo>
                    <a:pt x="28871" y="17769"/>
                  </a:lnTo>
                  <a:lnTo>
                    <a:pt x="38011" y="23736"/>
                  </a:lnTo>
                  <a:lnTo>
                    <a:pt x="41275" y="22313"/>
                  </a:lnTo>
                  <a:lnTo>
                    <a:pt x="32322" y="16196"/>
                  </a:lnTo>
                  <a:lnTo>
                    <a:pt x="23131" y="10409"/>
                  </a:lnTo>
                  <a:lnTo>
                    <a:pt x="13680" y="4995"/>
                  </a:lnTo>
                  <a:lnTo>
                    <a:pt x="3949" y="0"/>
                  </a:lnTo>
                  <a:close/>
                </a:path>
              </a:pathLst>
            </a:custGeom>
            <a:solidFill>
              <a:srgbClr val="FED746"/>
            </a:solidFill>
          </p:spPr>
          <p:txBody>
            <a:bodyPr wrap="square" lIns="0" tIns="0" rIns="0" bIns="0" rtlCol="0"/>
            <a:lstStyle/>
            <a:p>
              <a:endParaRPr/>
            </a:p>
          </p:txBody>
        </p:sp>
        <p:sp>
          <p:nvSpPr>
            <p:cNvPr id="12411" name="object 12411"/>
            <p:cNvSpPr/>
            <p:nvPr/>
          </p:nvSpPr>
          <p:spPr>
            <a:xfrm>
              <a:off x="5981433" y="8532050"/>
              <a:ext cx="3810" cy="1905"/>
            </a:xfrm>
            <a:custGeom>
              <a:avLst/>
              <a:gdLst/>
              <a:ahLst/>
              <a:cxnLst/>
              <a:rect l="l" t="t" r="r" b="b"/>
              <a:pathLst>
                <a:path w="3810" h="1904">
                  <a:moveTo>
                    <a:pt x="0" y="1422"/>
                  </a:moveTo>
                  <a:lnTo>
                    <a:pt x="3263" y="0"/>
                  </a:lnTo>
                </a:path>
              </a:pathLst>
            </a:custGeom>
            <a:ln w="25400">
              <a:solidFill>
                <a:srgbClr val="FFDC54"/>
              </a:solidFill>
            </a:ln>
          </p:spPr>
          <p:txBody>
            <a:bodyPr wrap="square" lIns="0" tIns="0" rIns="0" bIns="0" rtlCol="0"/>
            <a:lstStyle/>
            <a:p>
              <a:endParaRPr/>
            </a:p>
          </p:txBody>
        </p:sp>
        <p:sp>
          <p:nvSpPr>
            <p:cNvPr id="12412" name="object 12412"/>
            <p:cNvSpPr/>
            <p:nvPr/>
          </p:nvSpPr>
          <p:spPr>
            <a:xfrm>
              <a:off x="5947372" y="8509736"/>
              <a:ext cx="37465" cy="22860"/>
            </a:xfrm>
            <a:custGeom>
              <a:avLst/>
              <a:gdLst/>
              <a:ahLst/>
              <a:cxnLst/>
              <a:rect l="l" t="t" r="r" b="b"/>
              <a:pathLst>
                <a:path w="37464" h="22859">
                  <a:moveTo>
                    <a:pt x="37325" y="22313"/>
                  </a:moveTo>
                  <a:lnTo>
                    <a:pt x="28373" y="16196"/>
                  </a:lnTo>
                  <a:lnTo>
                    <a:pt x="19181" y="10409"/>
                  </a:lnTo>
                  <a:lnTo>
                    <a:pt x="9730" y="4995"/>
                  </a:lnTo>
                  <a:lnTo>
                    <a:pt x="0" y="0"/>
                  </a:lnTo>
                </a:path>
              </a:pathLst>
            </a:custGeom>
            <a:ln w="25400">
              <a:solidFill>
                <a:srgbClr val="FED747"/>
              </a:solidFill>
            </a:ln>
          </p:spPr>
          <p:txBody>
            <a:bodyPr wrap="square" lIns="0" tIns="0" rIns="0" bIns="0" rtlCol="0"/>
            <a:lstStyle/>
            <a:p>
              <a:endParaRPr/>
            </a:p>
          </p:txBody>
        </p:sp>
        <p:sp>
          <p:nvSpPr>
            <p:cNvPr id="12413" name="object 12413"/>
            <p:cNvSpPr/>
            <p:nvPr/>
          </p:nvSpPr>
          <p:spPr>
            <a:xfrm>
              <a:off x="5943422" y="8509736"/>
              <a:ext cx="4445" cy="2540"/>
            </a:xfrm>
            <a:custGeom>
              <a:avLst/>
              <a:gdLst/>
              <a:ahLst/>
              <a:cxnLst/>
              <a:rect l="l" t="t" r="r" b="b"/>
              <a:pathLst>
                <a:path w="4445" h="2540">
                  <a:moveTo>
                    <a:pt x="3949" y="0"/>
                  </a:moveTo>
                  <a:lnTo>
                    <a:pt x="0" y="2260"/>
                  </a:lnTo>
                </a:path>
              </a:pathLst>
            </a:custGeom>
            <a:ln w="25400">
              <a:solidFill>
                <a:srgbClr val="FCD238"/>
              </a:solidFill>
            </a:ln>
          </p:spPr>
          <p:txBody>
            <a:bodyPr wrap="square" lIns="0" tIns="0" rIns="0" bIns="0" rtlCol="0"/>
            <a:lstStyle/>
            <a:p>
              <a:endParaRPr/>
            </a:p>
          </p:txBody>
        </p:sp>
        <p:sp>
          <p:nvSpPr>
            <p:cNvPr id="12414" name="object 12414"/>
            <p:cNvSpPr/>
            <p:nvPr/>
          </p:nvSpPr>
          <p:spPr>
            <a:xfrm>
              <a:off x="5943422" y="8511997"/>
              <a:ext cx="38100" cy="21590"/>
            </a:xfrm>
            <a:custGeom>
              <a:avLst/>
              <a:gdLst/>
              <a:ahLst/>
              <a:cxnLst/>
              <a:rect l="l" t="t" r="r" b="b"/>
              <a:pathLst>
                <a:path w="38100" h="21590">
                  <a:moveTo>
                    <a:pt x="0" y="0"/>
                  </a:moveTo>
                  <a:lnTo>
                    <a:pt x="9896" y="4737"/>
                  </a:lnTo>
                  <a:lnTo>
                    <a:pt x="19510" y="9918"/>
                  </a:lnTo>
                  <a:lnTo>
                    <a:pt x="28871" y="15509"/>
                  </a:lnTo>
                  <a:lnTo>
                    <a:pt x="38011" y="21475"/>
                  </a:lnTo>
                </a:path>
              </a:pathLst>
            </a:custGeom>
            <a:ln w="25399">
              <a:solidFill>
                <a:srgbClr val="FED644"/>
              </a:solidFill>
            </a:ln>
          </p:spPr>
          <p:txBody>
            <a:bodyPr wrap="square" lIns="0" tIns="0" rIns="0" bIns="0" rtlCol="0"/>
            <a:lstStyle/>
            <a:p>
              <a:endParaRPr/>
            </a:p>
          </p:txBody>
        </p:sp>
        <p:sp>
          <p:nvSpPr>
            <p:cNvPr id="12415" name="object 12415"/>
            <p:cNvSpPr/>
            <p:nvPr/>
          </p:nvSpPr>
          <p:spPr>
            <a:xfrm>
              <a:off x="5900407" y="8494953"/>
              <a:ext cx="46990" cy="17145"/>
            </a:xfrm>
            <a:custGeom>
              <a:avLst/>
              <a:gdLst/>
              <a:ahLst/>
              <a:cxnLst/>
              <a:rect l="l" t="t" r="r" b="b"/>
              <a:pathLst>
                <a:path w="46989" h="17145">
                  <a:moveTo>
                    <a:pt x="4825" y="0"/>
                  </a:moveTo>
                  <a:lnTo>
                    <a:pt x="2882" y="901"/>
                  </a:lnTo>
                  <a:lnTo>
                    <a:pt x="1371" y="1943"/>
                  </a:lnTo>
                  <a:lnTo>
                    <a:pt x="0" y="3073"/>
                  </a:lnTo>
                  <a:lnTo>
                    <a:pt x="11325" y="5749"/>
                  </a:lnTo>
                  <a:lnTo>
                    <a:pt x="22250" y="8991"/>
                  </a:lnTo>
                  <a:lnTo>
                    <a:pt x="32804" y="12767"/>
                  </a:lnTo>
                  <a:lnTo>
                    <a:pt x="43014" y="17043"/>
                  </a:lnTo>
                  <a:lnTo>
                    <a:pt x="45453" y="15468"/>
                  </a:lnTo>
                  <a:lnTo>
                    <a:pt x="46964" y="14782"/>
                  </a:lnTo>
                  <a:lnTo>
                    <a:pt x="36926" y="10265"/>
                  </a:lnTo>
                  <a:lnTo>
                    <a:pt x="26571" y="6267"/>
                  </a:lnTo>
                  <a:lnTo>
                    <a:pt x="15878" y="2831"/>
                  </a:lnTo>
                  <a:lnTo>
                    <a:pt x="4825" y="0"/>
                  </a:lnTo>
                  <a:close/>
                </a:path>
              </a:pathLst>
            </a:custGeom>
            <a:solidFill>
              <a:srgbClr val="F8CD26"/>
            </a:solidFill>
          </p:spPr>
          <p:txBody>
            <a:bodyPr wrap="square" lIns="0" tIns="0" rIns="0" bIns="0" rtlCol="0"/>
            <a:lstStyle/>
            <a:p>
              <a:endParaRPr/>
            </a:p>
          </p:txBody>
        </p:sp>
        <p:sp>
          <p:nvSpPr>
            <p:cNvPr id="12416" name="object 12416"/>
            <p:cNvSpPr/>
            <p:nvPr/>
          </p:nvSpPr>
          <p:spPr>
            <a:xfrm>
              <a:off x="5943422" y="8509736"/>
              <a:ext cx="4445" cy="2540"/>
            </a:xfrm>
            <a:custGeom>
              <a:avLst/>
              <a:gdLst/>
              <a:ahLst/>
              <a:cxnLst/>
              <a:rect l="l" t="t" r="r" b="b"/>
              <a:pathLst>
                <a:path w="4445" h="2540">
                  <a:moveTo>
                    <a:pt x="0" y="2260"/>
                  </a:moveTo>
                  <a:lnTo>
                    <a:pt x="3949" y="0"/>
                  </a:lnTo>
                </a:path>
              </a:pathLst>
            </a:custGeom>
            <a:ln w="25400">
              <a:solidFill>
                <a:srgbClr val="FCD238"/>
              </a:solidFill>
            </a:ln>
          </p:spPr>
          <p:txBody>
            <a:bodyPr wrap="square" lIns="0" tIns="0" rIns="0" bIns="0" rtlCol="0"/>
            <a:lstStyle/>
            <a:p>
              <a:endParaRPr/>
            </a:p>
          </p:txBody>
        </p:sp>
        <p:sp>
          <p:nvSpPr>
            <p:cNvPr id="12417" name="object 12417"/>
            <p:cNvSpPr/>
            <p:nvPr/>
          </p:nvSpPr>
          <p:spPr>
            <a:xfrm>
              <a:off x="5905233" y="8494953"/>
              <a:ext cx="42545" cy="15240"/>
            </a:xfrm>
            <a:custGeom>
              <a:avLst/>
              <a:gdLst/>
              <a:ahLst/>
              <a:cxnLst/>
              <a:rect l="l" t="t" r="r" b="b"/>
              <a:pathLst>
                <a:path w="42545" h="15240">
                  <a:moveTo>
                    <a:pt x="42138" y="14782"/>
                  </a:moveTo>
                  <a:lnTo>
                    <a:pt x="32100" y="10265"/>
                  </a:lnTo>
                  <a:lnTo>
                    <a:pt x="21745" y="6267"/>
                  </a:lnTo>
                  <a:lnTo>
                    <a:pt x="11052" y="2831"/>
                  </a:lnTo>
                  <a:lnTo>
                    <a:pt x="0" y="0"/>
                  </a:lnTo>
                </a:path>
              </a:pathLst>
            </a:custGeom>
            <a:ln w="25400">
              <a:solidFill>
                <a:srgbClr val="F8CD26"/>
              </a:solidFill>
            </a:ln>
          </p:spPr>
          <p:txBody>
            <a:bodyPr wrap="square" lIns="0" tIns="0" rIns="0" bIns="0" rtlCol="0"/>
            <a:lstStyle/>
            <a:p>
              <a:endParaRPr/>
            </a:p>
          </p:txBody>
        </p:sp>
        <p:sp>
          <p:nvSpPr>
            <p:cNvPr id="12418" name="object 12418"/>
            <p:cNvSpPr/>
            <p:nvPr/>
          </p:nvSpPr>
          <p:spPr>
            <a:xfrm>
              <a:off x="5900407" y="8494953"/>
              <a:ext cx="5080" cy="3175"/>
            </a:xfrm>
            <a:custGeom>
              <a:avLst/>
              <a:gdLst/>
              <a:ahLst/>
              <a:cxnLst/>
              <a:rect l="l" t="t" r="r" b="b"/>
              <a:pathLst>
                <a:path w="5079" h="3175">
                  <a:moveTo>
                    <a:pt x="4825" y="0"/>
                  </a:moveTo>
                  <a:lnTo>
                    <a:pt x="0" y="3073"/>
                  </a:lnTo>
                </a:path>
              </a:pathLst>
            </a:custGeom>
            <a:ln w="25400">
              <a:solidFill>
                <a:srgbClr val="F4C815"/>
              </a:solidFill>
            </a:ln>
          </p:spPr>
          <p:txBody>
            <a:bodyPr wrap="square" lIns="0" tIns="0" rIns="0" bIns="0" rtlCol="0"/>
            <a:lstStyle/>
            <a:p>
              <a:endParaRPr/>
            </a:p>
          </p:txBody>
        </p:sp>
        <p:sp>
          <p:nvSpPr>
            <p:cNvPr id="12419" name="object 12419"/>
            <p:cNvSpPr/>
            <p:nvPr/>
          </p:nvSpPr>
          <p:spPr>
            <a:xfrm>
              <a:off x="5900407" y="8498027"/>
              <a:ext cx="43180" cy="13970"/>
            </a:xfrm>
            <a:custGeom>
              <a:avLst/>
              <a:gdLst/>
              <a:ahLst/>
              <a:cxnLst/>
              <a:rect l="l" t="t" r="r" b="b"/>
              <a:pathLst>
                <a:path w="43179" h="13970">
                  <a:moveTo>
                    <a:pt x="0" y="0"/>
                  </a:moveTo>
                  <a:lnTo>
                    <a:pt x="11325" y="2675"/>
                  </a:lnTo>
                  <a:lnTo>
                    <a:pt x="22250" y="5918"/>
                  </a:lnTo>
                  <a:lnTo>
                    <a:pt x="32804" y="9694"/>
                  </a:lnTo>
                  <a:lnTo>
                    <a:pt x="43014" y="13970"/>
                  </a:lnTo>
                </a:path>
              </a:pathLst>
            </a:custGeom>
            <a:ln w="25400">
              <a:solidFill>
                <a:srgbClr val="F7CC27"/>
              </a:solidFill>
            </a:ln>
          </p:spPr>
          <p:txBody>
            <a:bodyPr wrap="square" lIns="0" tIns="0" rIns="0" bIns="0" rtlCol="0"/>
            <a:lstStyle/>
            <a:p>
              <a:endParaRPr/>
            </a:p>
          </p:txBody>
        </p:sp>
        <p:sp>
          <p:nvSpPr>
            <p:cNvPr id="12420" name="object 12420"/>
            <p:cNvSpPr/>
            <p:nvPr/>
          </p:nvSpPr>
          <p:spPr>
            <a:xfrm>
              <a:off x="5947372" y="8505164"/>
              <a:ext cx="45720" cy="27305"/>
            </a:xfrm>
            <a:custGeom>
              <a:avLst/>
              <a:gdLst/>
              <a:ahLst/>
              <a:cxnLst/>
              <a:rect l="l" t="t" r="r" b="b"/>
              <a:pathLst>
                <a:path w="45720" h="27304">
                  <a:moveTo>
                    <a:pt x="10807" y="0"/>
                  </a:moveTo>
                  <a:lnTo>
                    <a:pt x="7150" y="1358"/>
                  </a:lnTo>
                  <a:lnTo>
                    <a:pt x="0" y="4572"/>
                  </a:lnTo>
                  <a:lnTo>
                    <a:pt x="9730" y="9567"/>
                  </a:lnTo>
                  <a:lnTo>
                    <a:pt x="19181" y="14981"/>
                  </a:lnTo>
                  <a:lnTo>
                    <a:pt x="28373" y="20768"/>
                  </a:lnTo>
                  <a:lnTo>
                    <a:pt x="37325" y="26885"/>
                  </a:lnTo>
                  <a:lnTo>
                    <a:pt x="42964" y="24561"/>
                  </a:lnTo>
                  <a:lnTo>
                    <a:pt x="45694" y="23545"/>
                  </a:lnTo>
                  <a:lnTo>
                    <a:pt x="37332" y="17170"/>
                  </a:lnTo>
                  <a:lnTo>
                    <a:pt x="28736" y="11077"/>
                  </a:lnTo>
                  <a:lnTo>
                    <a:pt x="19898" y="5332"/>
                  </a:lnTo>
                  <a:lnTo>
                    <a:pt x="10807" y="0"/>
                  </a:lnTo>
                  <a:close/>
                </a:path>
              </a:pathLst>
            </a:custGeom>
            <a:solidFill>
              <a:srgbClr val="FED74A"/>
            </a:solidFill>
          </p:spPr>
          <p:txBody>
            <a:bodyPr wrap="square" lIns="0" tIns="0" rIns="0" bIns="0" rtlCol="0"/>
            <a:lstStyle/>
            <a:p>
              <a:endParaRPr/>
            </a:p>
          </p:txBody>
        </p:sp>
        <p:sp>
          <p:nvSpPr>
            <p:cNvPr id="12421" name="object 12421"/>
            <p:cNvSpPr/>
            <p:nvPr/>
          </p:nvSpPr>
          <p:spPr>
            <a:xfrm>
              <a:off x="5984697" y="8528710"/>
              <a:ext cx="8890" cy="3810"/>
            </a:xfrm>
            <a:custGeom>
              <a:avLst/>
              <a:gdLst/>
              <a:ahLst/>
              <a:cxnLst/>
              <a:rect l="l" t="t" r="r" b="b"/>
              <a:pathLst>
                <a:path w="8889" h="3809">
                  <a:moveTo>
                    <a:pt x="0" y="3340"/>
                  </a:moveTo>
                  <a:lnTo>
                    <a:pt x="8369" y="0"/>
                  </a:lnTo>
                </a:path>
              </a:pathLst>
            </a:custGeom>
            <a:ln w="25400">
              <a:solidFill>
                <a:srgbClr val="FFDC5A"/>
              </a:solidFill>
            </a:ln>
          </p:spPr>
          <p:txBody>
            <a:bodyPr wrap="square" lIns="0" tIns="0" rIns="0" bIns="0" rtlCol="0"/>
            <a:lstStyle/>
            <a:p>
              <a:endParaRPr/>
            </a:p>
          </p:txBody>
        </p:sp>
        <p:sp>
          <p:nvSpPr>
            <p:cNvPr id="12422" name="object 12422"/>
            <p:cNvSpPr/>
            <p:nvPr/>
          </p:nvSpPr>
          <p:spPr>
            <a:xfrm>
              <a:off x="5958179" y="8505164"/>
              <a:ext cx="34925" cy="24130"/>
            </a:xfrm>
            <a:custGeom>
              <a:avLst/>
              <a:gdLst/>
              <a:ahLst/>
              <a:cxnLst/>
              <a:rect l="l" t="t" r="r" b="b"/>
              <a:pathLst>
                <a:path w="34925" h="24129">
                  <a:moveTo>
                    <a:pt x="34886" y="23545"/>
                  </a:moveTo>
                  <a:lnTo>
                    <a:pt x="26524" y="17170"/>
                  </a:lnTo>
                  <a:lnTo>
                    <a:pt x="17929" y="11077"/>
                  </a:lnTo>
                  <a:lnTo>
                    <a:pt x="9090" y="5332"/>
                  </a:lnTo>
                  <a:lnTo>
                    <a:pt x="0" y="0"/>
                  </a:lnTo>
                </a:path>
              </a:pathLst>
            </a:custGeom>
            <a:ln w="25400">
              <a:solidFill>
                <a:srgbClr val="FED84D"/>
              </a:solidFill>
            </a:ln>
          </p:spPr>
          <p:txBody>
            <a:bodyPr wrap="square" lIns="0" tIns="0" rIns="0" bIns="0" rtlCol="0"/>
            <a:lstStyle/>
            <a:p>
              <a:endParaRPr/>
            </a:p>
          </p:txBody>
        </p:sp>
        <p:sp>
          <p:nvSpPr>
            <p:cNvPr id="12423" name="object 12423"/>
            <p:cNvSpPr/>
            <p:nvPr/>
          </p:nvSpPr>
          <p:spPr>
            <a:xfrm>
              <a:off x="5947372" y="8505164"/>
              <a:ext cx="11430" cy="5080"/>
            </a:xfrm>
            <a:custGeom>
              <a:avLst/>
              <a:gdLst/>
              <a:ahLst/>
              <a:cxnLst/>
              <a:rect l="l" t="t" r="r" b="b"/>
              <a:pathLst>
                <a:path w="11429" h="5079">
                  <a:moveTo>
                    <a:pt x="10807" y="0"/>
                  </a:moveTo>
                  <a:lnTo>
                    <a:pt x="0" y="4572"/>
                  </a:lnTo>
                </a:path>
              </a:pathLst>
            </a:custGeom>
            <a:ln w="25400">
              <a:solidFill>
                <a:srgbClr val="FCD23B"/>
              </a:solidFill>
            </a:ln>
          </p:spPr>
          <p:txBody>
            <a:bodyPr wrap="square" lIns="0" tIns="0" rIns="0" bIns="0" rtlCol="0"/>
            <a:lstStyle/>
            <a:p>
              <a:endParaRPr/>
            </a:p>
          </p:txBody>
        </p:sp>
        <p:sp>
          <p:nvSpPr>
            <p:cNvPr id="12424" name="object 12424"/>
            <p:cNvSpPr/>
            <p:nvPr/>
          </p:nvSpPr>
          <p:spPr>
            <a:xfrm>
              <a:off x="5947372" y="8509736"/>
              <a:ext cx="37465" cy="22860"/>
            </a:xfrm>
            <a:custGeom>
              <a:avLst/>
              <a:gdLst/>
              <a:ahLst/>
              <a:cxnLst/>
              <a:rect l="l" t="t" r="r" b="b"/>
              <a:pathLst>
                <a:path w="37464" h="22859">
                  <a:moveTo>
                    <a:pt x="0" y="0"/>
                  </a:moveTo>
                  <a:lnTo>
                    <a:pt x="9730" y="4995"/>
                  </a:lnTo>
                  <a:lnTo>
                    <a:pt x="19181" y="10409"/>
                  </a:lnTo>
                  <a:lnTo>
                    <a:pt x="28373" y="16196"/>
                  </a:lnTo>
                  <a:lnTo>
                    <a:pt x="37325" y="22313"/>
                  </a:lnTo>
                </a:path>
              </a:pathLst>
            </a:custGeom>
            <a:ln w="25400">
              <a:solidFill>
                <a:srgbClr val="FED747"/>
              </a:solidFill>
            </a:ln>
          </p:spPr>
          <p:txBody>
            <a:bodyPr wrap="square" lIns="0" tIns="0" rIns="0" bIns="0" rtlCol="0"/>
            <a:lstStyle/>
            <a:p>
              <a:endParaRPr/>
            </a:p>
          </p:txBody>
        </p:sp>
        <p:sp>
          <p:nvSpPr>
            <p:cNvPr id="12425" name="object 12425"/>
            <p:cNvSpPr/>
            <p:nvPr/>
          </p:nvSpPr>
          <p:spPr>
            <a:xfrm>
              <a:off x="5905233" y="8489126"/>
              <a:ext cx="53340" cy="20955"/>
            </a:xfrm>
            <a:custGeom>
              <a:avLst/>
              <a:gdLst/>
              <a:ahLst/>
              <a:cxnLst/>
              <a:rect l="l" t="t" r="r" b="b"/>
              <a:pathLst>
                <a:path w="53339" h="20954">
                  <a:moveTo>
                    <a:pt x="13888" y="0"/>
                  </a:moveTo>
                  <a:lnTo>
                    <a:pt x="9283" y="1699"/>
                  </a:lnTo>
                  <a:lnTo>
                    <a:pt x="4660" y="3655"/>
                  </a:lnTo>
                  <a:lnTo>
                    <a:pt x="0" y="5827"/>
                  </a:lnTo>
                  <a:lnTo>
                    <a:pt x="11052" y="8658"/>
                  </a:lnTo>
                  <a:lnTo>
                    <a:pt x="21745" y="12094"/>
                  </a:lnTo>
                  <a:lnTo>
                    <a:pt x="32100" y="16092"/>
                  </a:lnTo>
                  <a:lnTo>
                    <a:pt x="42138" y="20609"/>
                  </a:lnTo>
                  <a:lnTo>
                    <a:pt x="49288" y="17396"/>
                  </a:lnTo>
                  <a:lnTo>
                    <a:pt x="52946" y="16037"/>
                  </a:lnTo>
                  <a:lnTo>
                    <a:pt x="43593" y="11177"/>
                  </a:lnTo>
                  <a:lnTo>
                    <a:pt x="33970" y="6846"/>
                  </a:lnTo>
                  <a:lnTo>
                    <a:pt x="24069" y="3100"/>
                  </a:lnTo>
                  <a:lnTo>
                    <a:pt x="13888" y="0"/>
                  </a:lnTo>
                  <a:close/>
                </a:path>
              </a:pathLst>
            </a:custGeom>
            <a:solidFill>
              <a:srgbClr val="F8CD27"/>
            </a:solidFill>
          </p:spPr>
          <p:txBody>
            <a:bodyPr wrap="square" lIns="0" tIns="0" rIns="0" bIns="0" rtlCol="0"/>
            <a:lstStyle/>
            <a:p>
              <a:endParaRPr/>
            </a:p>
          </p:txBody>
        </p:sp>
        <p:sp>
          <p:nvSpPr>
            <p:cNvPr id="12426" name="object 12426"/>
            <p:cNvSpPr/>
            <p:nvPr/>
          </p:nvSpPr>
          <p:spPr>
            <a:xfrm>
              <a:off x="5947372" y="8505164"/>
              <a:ext cx="11430" cy="5080"/>
            </a:xfrm>
            <a:custGeom>
              <a:avLst/>
              <a:gdLst/>
              <a:ahLst/>
              <a:cxnLst/>
              <a:rect l="l" t="t" r="r" b="b"/>
              <a:pathLst>
                <a:path w="11429" h="5079">
                  <a:moveTo>
                    <a:pt x="0" y="4572"/>
                  </a:moveTo>
                  <a:lnTo>
                    <a:pt x="10807" y="0"/>
                  </a:lnTo>
                </a:path>
              </a:pathLst>
            </a:custGeom>
            <a:ln w="25400">
              <a:solidFill>
                <a:srgbClr val="FCD23B"/>
              </a:solidFill>
            </a:ln>
          </p:spPr>
          <p:txBody>
            <a:bodyPr wrap="square" lIns="0" tIns="0" rIns="0" bIns="0" rtlCol="0"/>
            <a:lstStyle/>
            <a:p>
              <a:endParaRPr/>
            </a:p>
          </p:txBody>
        </p:sp>
        <p:sp>
          <p:nvSpPr>
            <p:cNvPr id="12427" name="object 12427"/>
            <p:cNvSpPr/>
            <p:nvPr/>
          </p:nvSpPr>
          <p:spPr>
            <a:xfrm>
              <a:off x="5919121" y="8489126"/>
              <a:ext cx="39370" cy="16510"/>
            </a:xfrm>
            <a:custGeom>
              <a:avLst/>
              <a:gdLst/>
              <a:ahLst/>
              <a:cxnLst/>
              <a:rect l="l" t="t" r="r" b="b"/>
              <a:pathLst>
                <a:path w="39370" h="16509">
                  <a:moveTo>
                    <a:pt x="39058" y="16037"/>
                  </a:moveTo>
                  <a:lnTo>
                    <a:pt x="29705" y="11177"/>
                  </a:lnTo>
                  <a:lnTo>
                    <a:pt x="20082" y="6846"/>
                  </a:lnTo>
                  <a:lnTo>
                    <a:pt x="10181" y="3100"/>
                  </a:lnTo>
                  <a:lnTo>
                    <a:pt x="0" y="0"/>
                  </a:lnTo>
                </a:path>
              </a:pathLst>
            </a:custGeom>
            <a:ln w="25400">
              <a:solidFill>
                <a:srgbClr val="F8CE27"/>
              </a:solidFill>
            </a:ln>
          </p:spPr>
          <p:txBody>
            <a:bodyPr wrap="square" lIns="0" tIns="0" rIns="0" bIns="0" rtlCol="0"/>
            <a:lstStyle/>
            <a:p>
              <a:endParaRPr/>
            </a:p>
          </p:txBody>
        </p:sp>
        <p:sp>
          <p:nvSpPr>
            <p:cNvPr id="12428" name="object 12428"/>
            <p:cNvSpPr/>
            <p:nvPr/>
          </p:nvSpPr>
          <p:spPr>
            <a:xfrm>
              <a:off x="5905233" y="8490826"/>
              <a:ext cx="9525" cy="4445"/>
            </a:xfrm>
            <a:custGeom>
              <a:avLst/>
              <a:gdLst/>
              <a:ahLst/>
              <a:cxnLst/>
              <a:rect l="l" t="t" r="r" b="b"/>
              <a:pathLst>
                <a:path w="9525" h="4445">
                  <a:moveTo>
                    <a:pt x="9283" y="0"/>
                  </a:moveTo>
                  <a:lnTo>
                    <a:pt x="4660" y="1955"/>
                  </a:lnTo>
                  <a:lnTo>
                    <a:pt x="0" y="4127"/>
                  </a:lnTo>
                </a:path>
              </a:pathLst>
            </a:custGeom>
            <a:ln w="25400">
              <a:solidFill>
                <a:srgbClr val="F4C813"/>
              </a:solidFill>
            </a:ln>
          </p:spPr>
          <p:txBody>
            <a:bodyPr wrap="square" lIns="0" tIns="0" rIns="0" bIns="0" rtlCol="0"/>
            <a:lstStyle/>
            <a:p>
              <a:endParaRPr/>
            </a:p>
          </p:txBody>
        </p:sp>
        <p:sp>
          <p:nvSpPr>
            <p:cNvPr id="12429" name="object 12429"/>
            <p:cNvSpPr/>
            <p:nvPr/>
          </p:nvSpPr>
          <p:spPr>
            <a:xfrm>
              <a:off x="5905233" y="8494953"/>
              <a:ext cx="42545" cy="15240"/>
            </a:xfrm>
            <a:custGeom>
              <a:avLst/>
              <a:gdLst/>
              <a:ahLst/>
              <a:cxnLst/>
              <a:rect l="l" t="t" r="r" b="b"/>
              <a:pathLst>
                <a:path w="42545" h="15240">
                  <a:moveTo>
                    <a:pt x="0" y="0"/>
                  </a:moveTo>
                  <a:lnTo>
                    <a:pt x="11052" y="2831"/>
                  </a:lnTo>
                  <a:lnTo>
                    <a:pt x="21745" y="6267"/>
                  </a:lnTo>
                  <a:lnTo>
                    <a:pt x="32100" y="10265"/>
                  </a:lnTo>
                  <a:lnTo>
                    <a:pt x="42138" y="14782"/>
                  </a:lnTo>
                </a:path>
              </a:pathLst>
            </a:custGeom>
            <a:ln w="25400">
              <a:solidFill>
                <a:srgbClr val="F8CD26"/>
              </a:solidFill>
            </a:ln>
          </p:spPr>
          <p:txBody>
            <a:bodyPr wrap="square" lIns="0" tIns="0" rIns="0" bIns="0" rtlCol="0"/>
            <a:lstStyle/>
            <a:p>
              <a:endParaRPr/>
            </a:p>
          </p:txBody>
        </p:sp>
        <p:sp>
          <p:nvSpPr>
            <p:cNvPr id="12430" name="object 12430"/>
            <p:cNvSpPr/>
            <p:nvPr/>
          </p:nvSpPr>
          <p:spPr>
            <a:xfrm>
              <a:off x="5958179" y="8500364"/>
              <a:ext cx="46990" cy="28575"/>
            </a:xfrm>
            <a:custGeom>
              <a:avLst/>
              <a:gdLst/>
              <a:ahLst/>
              <a:cxnLst/>
              <a:rect l="l" t="t" r="r" b="b"/>
              <a:pathLst>
                <a:path w="46989" h="28575">
                  <a:moveTo>
                    <a:pt x="15303" y="0"/>
                  </a:moveTo>
                  <a:lnTo>
                    <a:pt x="10096" y="1219"/>
                  </a:lnTo>
                  <a:lnTo>
                    <a:pt x="5384" y="2819"/>
                  </a:lnTo>
                  <a:lnTo>
                    <a:pt x="0" y="4800"/>
                  </a:lnTo>
                  <a:lnTo>
                    <a:pt x="9090" y="10133"/>
                  </a:lnTo>
                  <a:lnTo>
                    <a:pt x="17929" y="15878"/>
                  </a:lnTo>
                  <a:lnTo>
                    <a:pt x="26524" y="21970"/>
                  </a:lnTo>
                  <a:lnTo>
                    <a:pt x="34886" y="28346"/>
                  </a:lnTo>
                  <a:lnTo>
                    <a:pt x="38887" y="26860"/>
                  </a:lnTo>
                  <a:lnTo>
                    <a:pt x="42760" y="25577"/>
                  </a:lnTo>
                  <a:lnTo>
                    <a:pt x="46507" y="24472"/>
                  </a:lnTo>
                  <a:lnTo>
                    <a:pt x="39142" y="17736"/>
                  </a:lnTo>
                  <a:lnTo>
                    <a:pt x="31457" y="11393"/>
                  </a:lnTo>
                  <a:lnTo>
                    <a:pt x="23497" y="5472"/>
                  </a:lnTo>
                  <a:lnTo>
                    <a:pt x="15303" y="0"/>
                  </a:lnTo>
                  <a:close/>
                </a:path>
              </a:pathLst>
            </a:custGeom>
            <a:solidFill>
              <a:srgbClr val="FED851"/>
            </a:solidFill>
          </p:spPr>
          <p:txBody>
            <a:bodyPr wrap="square" lIns="0" tIns="0" rIns="0" bIns="0" rtlCol="0"/>
            <a:lstStyle/>
            <a:p>
              <a:endParaRPr/>
            </a:p>
          </p:txBody>
        </p:sp>
        <p:sp>
          <p:nvSpPr>
            <p:cNvPr id="12431" name="object 12431"/>
            <p:cNvSpPr/>
            <p:nvPr/>
          </p:nvSpPr>
          <p:spPr>
            <a:xfrm>
              <a:off x="5993066" y="8524837"/>
              <a:ext cx="12065" cy="4445"/>
            </a:xfrm>
            <a:custGeom>
              <a:avLst/>
              <a:gdLst/>
              <a:ahLst/>
              <a:cxnLst/>
              <a:rect l="l" t="t" r="r" b="b"/>
              <a:pathLst>
                <a:path w="12064" h="4445">
                  <a:moveTo>
                    <a:pt x="0" y="3873"/>
                  </a:moveTo>
                  <a:lnTo>
                    <a:pt x="11620" y="0"/>
                  </a:lnTo>
                </a:path>
              </a:pathLst>
            </a:custGeom>
            <a:ln w="25400">
              <a:solidFill>
                <a:srgbClr val="FFDE64"/>
              </a:solidFill>
            </a:ln>
          </p:spPr>
          <p:txBody>
            <a:bodyPr wrap="square" lIns="0" tIns="0" rIns="0" bIns="0" rtlCol="0"/>
            <a:lstStyle/>
            <a:p>
              <a:endParaRPr/>
            </a:p>
          </p:txBody>
        </p:sp>
        <p:sp>
          <p:nvSpPr>
            <p:cNvPr id="12432" name="object 12432"/>
            <p:cNvSpPr/>
            <p:nvPr/>
          </p:nvSpPr>
          <p:spPr>
            <a:xfrm>
              <a:off x="5973483" y="8500364"/>
              <a:ext cx="31750" cy="24765"/>
            </a:xfrm>
            <a:custGeom>
              <a:avLst/>
              <a:gdLst/>
              <a:ahLst/>
              <a:cxnLst/>
              <a:rect l="l" t="t" r="r" b="b"/>
              <a:pathLst>
                <a:path w="31750" h="24765">
                  <a:moveTo>
                    <a:pt x="31203" y="24472"/>
                  </a:moveTo>
                  <a:lnTo>
                    <a:pt x="23838" y="17736"/>
                  </a:lnTo>
                  <a:lnTo>
                    <a:pt x="16154" y="11393"/>
                  </a:lnTo>
                  <a:lnTo>
                    <a:pt x="8193" y="5472"/>
                  </a:lnTo>
                  <a:lnTo>
                    <a:pt x="0" y="0"/>
                  </a:lnTo>
                </a:path>
              </a:pathLst>
            </a:custGeom>
            <a:ln w="25400">
              <a:solidFill>
                <a:srgbClr val="FED955"/>
              </a:solidFill>
            </a:ln>
          </p:spPr>
          <p:txBody>
            <a:bodyPr wrap="square" lIns="0" tIns="0" rIns="0" bIns="0" rtlCol="0"/>
            <a:lstStyle/>
            <a:p>
              <a:endParaRPr/>
            </a:p>
          </p:txBody>
        </p:sp>
        <p:sp>
          <p:nvSpPr>
            <p:cNvPr id="12433" name="object 12433"/>
            <p:cNvSpPr/>
            <p:nvPr/>
          </p:nvSpPr>
          <p:spPr>
            <a:xfrm>
              <a:off x="5958179" y="8500364"/>
              <a:ext cx="15875" cy="5080"/>
            </a:xfrm>
            <a:custGeom>
              <a:avLst/>
              <a:gdLst/>
              <a:ahLst/>
              <a:cxnLst/>
              <a:rect l="l" t="t" r="r" b="b"/>
              <a:pathLst>
                <a:path w="15875" h="5079">
                  <a:moveTo>
                    <a:pt x="15303" y="0"/>
                  </a:moveTo>
                  <a:lnTo>
                    <a:pt x="10096" y="1219"/>
                  </a:lnTo>
                  <a:lnTo>
                    <a:pt x="5384" y="2819"/>
                  </a:lnTo>
                  <a:lnTo>
                    <a:pt x="0" y="4800"/>
                  </a:lnTo>
                </a:path>
              </a:pathLst>
            </a:custGeom>
            <a:ln w="25399">
              <a:solidFill>
                <a:srgbClr val="FCD33D"/>
              </a:solidFill>
            </a:ln>
          </p:spPr>
          <p:txBody>
            <a:bodyPr wrap="square" lIns="0" tIns="0" rIns="0" bIns="0" rtlCol="0"/>
            <a:lstStyle/>
            <a:p>
              <a:endParaRPr/>
            </a:p>
          </p:txBody>
        </p:sp>
        <p:sp>
          <p:nvSpPr>
            <p:cNvPr id="12434" name="object 12434"/>
            <p:cNvSpPr/>
            <p:nvPr/>
          </p:nvSpPr>
          <p:spPr>
            <a:xfrm>
              <a:off x="5958179" y="8505164"/>
              <a:ext cx="34925" cy="24130"/>
            </a:xfrm>
            <a:custGeom>
              <a:avLst/>
              <a:gdLst/>
              <a:ahLst/>
              <a:cxnLst/>
              <a:rect l="l" t="t" r="r" b="b"/>
              <a:pathLst>
                <a:path w="34925" h="24129">
                  <a:moveTo>
                    <a:pt x="0" y="0"/>
                  </a:moveTo>
                  <a:lnTo>
                    <a:pt x="9090" y="5332"/>
                  </a:lnTo>
                  <a:lnTo>
                    <a:pt x="17929" y="11077"/>
                  </a:lnTo>
                  <a:lnTo>
                    <a:pt x="26524" y="17170"/>
                  </a:lnTo>
                  <a:lnTo>
                    <a:pt x="34886" y="23545"/>
                  </a:lnTo>
                </a:path>
              </a:pathLst>
            </a:custGeom>
            <a:ln w="25400">
              <a:solidFill>
                <a:srgbClr val="FED84D"/>
              </a:solidFill>
            </a:ln>
          </p:spPr>
          <p:txBody>
            <a:bodyPr wrap="square" lIns="0" tIns="0" rIns="0" bIns="0" rtlCol="0"/>
            <a:lstStyle/>
            <a:p>
              <a:endParaRPr/>
            </a:p>
          </p:txBody>
        </p:sp>
        <p:sp>
          <p:nvSpPr>
            <p:cNvPr id="12435" name="object 12435"/>
            <p:cNvSpPr/>
            <p:nvPr/>
          </p:nvSpPr>
          <p:spPr>
            <a:xfrm>
              <a:off x="5919121" y="8483372"/>
              <a:ext cx="54610" cy="22225"/>
            </a:xfrm>
            <a:custGeom>
              <a:avLst/>
              <a:gdLst/>
              <a:ahLst/>
              <a:cxnLst/>
              <a:rect l="l" t="t" r="r" b="b"/>
              <a:pathLst>
                <a:path w="54610" h="22225">
                  <a:moveTo>
                    <a:pt x="20086" y="0"/>
                  </a:moveTo>
                  <a:lnTo>
                    <a:pt x="13429" y="1332"/>
                  </a:lnTo>
                  <a:lnTo>
                    <a:pt x="6736" y="3275"/>
                  </a:lnTo>
                  <a:lnTo>
                    <a:pt x="0" y="5754"/>
                  </a:lnTo>
                  <a:lnTo>
                    <a:pt x="10181" y="8855"/>
                  </a:lnTo>
                  <a:lnTo>
                    <a:pt x="20082" y="12600"/>
                  </a:lnTo>
                  <a:lnTo>
                    <a:pt x="29820" y="16991"/>
                  </a:lnTo>
                  <a:lnTo>
                    <a:pt x="39058" y="21792"/>
                  </a:lnTo>
                  <a:lnTo>
                    <a:pt x="44442" y="19811"/>
                  </a:lnTo>
                  <a:lnTo>
                    <a:pt x="49154" y="18211"/>
                  </a:lnTo>
                  <a:lnTo>
                    <a:pt x="54361" y="16991"/>
                  </a:lnTo>
                  <a:lnTo>
                    <a:pt x="45969" y="11988"/>
                  </a:lnTo>
                  <a:lnTo>
                    <a:pt x="37432" y="7471"/>
                  </a:lnTo>
                  <a:lnTo>
                    <a:pt x="28790" y="3466"/>
                  </a:lnTo>
                  <a:lnTo>
                    <a:pt x="20086" y="0"/>
                  </a:lnTo>
                  <a:close/>
                </a:path>
              </a:pathLst>
            </a:custGeom>
            <a:solidFill>
              <a:srgbClr val="F8CE28"/>
            </a:solidFill>
          </p:spPr>
          <p:txBody>
            <a:bodyPr wrap="square" lIns="0" tIns="0" rIns="0" bIns="0" rtlCol="0"/>
            <a:lstStyle/>
            <a:p>
              <a:endParaRPr/>
            </a:p>
          </p:txBody>
        </p:sp>
        <p:sp>
          <p:nvSpPr>
            <p:cNvPr id="12436" name="object 12436"/>
            <p:cNvSpPr/>
            <p:nvPr/>
          </p:nvSpPr>
          <p:spPr>
            <a:xfrm>
              <a:off x="5958179" y="8500364"/>
              <a:ext cx="15875" cy="5080"/>
            </a:xfrm>
            <a:custGeom>
              <a:avLst/>
              <a:gdLst/>
              <a:ahLst/>
              <a:cxnLst/>
              <a:rect l="l" t="t" r="r" b="b"/>
              <a:pathLst>
                <a:path w="15875" h="5079">
                  <a:moveTo>
                    <a:pt x="0" y="4800"/>
                  </a:moveTo>
                  <a:lnTo>
                    <a:pt x="5384" y="2819"/>
                  </a:lnTo>
                  <a:lnTo>
                    <a:pt x="10096" y="1219"/>
                  </a:lnTo>
                  <a:lnTo>
                    <a:pt x="15303" y="0"/>
                  </a:lnTo>
                </a:path>
              </a:pathLst>
            </a:custGeom>
            <a:ln w="25399">
              <a:solidFill>
                <a:srgbClr val="FCD33D"/>
              </a:solidFill>
            </a:ln>
          </p:spPr>
          <p:txBody>
            <a:bodyPr wrap="square" lIns="0" tIns="0" rIns="0" bIns="0" rtlCol="0"/>
            <a:lstStyle/>
            <a:p>
              <a:endParaRPr/>
            </a:p>
          </p:txBody>
        </p:sp>
        <p:sp>
          <p:nvSpPr>
            <p:cNvPr id="12437" name="object 12437"/>
            <p:cNvSpPr/>
            <p:nvPr/>
          </p:nvSpPr>
          <p:spPr>
            <a:xfrm>
              <a:off x="5939207" y="8483372"/>
              <a:ext cx="34290" cy="17145"/>
            </a:xfrm>
            <a:custGeom>
              <a:avLst/>
              <a:gdLst/>
              <a:ahLst/>
              <a:cxnLst/>
              <a:rect l="l" t="t" r="r" b="b"/>
              <a:pathLst>
                <a:path w="34289" h="17145">
                  <a:moveTo>
                    <a:pt x="34275" y="16991"/>
                  </a:moveTo>
                  <a:lnTo>
                    <a:pt x="25883" y="11988"/>
                  </a:lnTo>
                  <a:lnTo>
                    <a:pt x="17346" y="7471"/>
                  </a:lnTo>
                  <a:lnTo>
                    <a:pt x="8704" y="3466"/>
                  </a:lnTo>
                  <a:lnTo>
                    <a:pt x="0" y="0"/>
                  </a:lnTo>
                </a:path>
              </a:pathLst>
            </a:custGeom>
            <a:ln w="25400">
              <a:solidFill>
                <a:srgbClr val="F8CE29"/>
              </a:solidFill>
            </a:ln>
          </p:spPr>
          <p:txBody>
            <a:bodyPr wrap="square" lIns="0" tIns="0" rIns="0" bIns="0" rtlCol="0"/>
            <a:lstStyle/>
            <a:p>
              <a:endParaRPr/>
            </a:p>
          </p:txBody>
        </p:sp>
        <p:sp>
          <p:nvSpPr>
            <p:cNvPr id="12438" name="object 12438"/>
            <p:cNvSpPr/>
            <p:nvPr/>
          </p:nvSpPr>
          <p:spPr>
            <a:xfrm>
              <a:off x="5921632" y="8483482"/>
              <a:ext cx="17145" cy="5080"/>
            </a:xfrm>
            <a:custGeom>
              <a:avLst/>
              <a:gdLst/>
              <a:ahLst/>
              <a:cxnLst/>
              <a:rect l="l" t="t" r="r" b="b"/>
              <a:pathLst>
                <a:path w="17145" h="5079">
                  <a:moveTo>
                    <a:pt x="17020" y="0"/>
                  </a:moveTo>
                  <a:lnTo>
                    <a:pt x="10918" y="1222"/>
                  </a:lnTo>
                  <a:lnTo>
                    <a:pt x="4226" y="3165"/>
                  </a:lnTo>
                  <a:lnTo>
                    <a:pt x="0" y="4717"/>
                  </a:lnTo>
                </a:path>
              </a:pathLst>
            </a:custGeom>
            <a:ln w="25400">
              <a:solidFill>
                <a:srgbClr val="F4C813"/>
              </a:solidFill>
            </a:ln>
          </p:spPr>
          <p:txBody>
            <a:bodyPr wrap="square" lIns="0" tIns="0" rIns="0" bIns="0" rtlCol="0"/>
            <a:lstStyle/>
            <a:p>
              <a:endParaRPr/>
            </a:p>
          </p:txBody>
        </p:sp>
        <p:sp>
          <p:nvSpPr>
            <p:cNvPr id="12439" name="object 12439"/>
            <p:cNvSpPr/>
            <p:nvPr/>
          </p:nvSpPr>
          <p:spPr>
            <a:xfrm>
              <a:off x="5919121" y="8489126"/>
              <a:ext cx="39370" cy="16510"/>
            </a:xfrm>
            <a:custGeom>
              <a:avLst/>
              <a:gdLst/>
              <a:ahLst/>
              <a:cxnLst/>
              <a:rect l="l" t="t" r="r" b="b"/>
              <a:pathLst>
                <a:path w="39370" h="16509">
                  <a:moveTo>
                    <a:pt x="0" y="0"/>
                  </a:moveTo>
                  <a:lnTo>
                    <a:pt x="10181" y="3100"/>
                  </a:lnTo>
                  <a:lnTo>
                    <a:pt x="20082" y="6846"/>
                  </a:lnTo>
                  <a:lnTo>
                    <a:pt x="29705" y="11177"/>
                  </a:lnTo>
                  <a:lnTo>
                    <a:pt x="39058" y="16037"/>
                  </a:lnTo>
                </a:path>
              </a:pathLst>
            </a:custGeom>
            <a:ln w="25400">
              <a:solidFill>
                <a:srgbClr val="F8CE27"/>
              </a:solidFill>
            </a:ln>
          </p:spPr>
          <p:txBody>
            <a:bodyPr wrap="square" lIns="0" tIns="0" rIns="0" bIns="0" rtlCol="0"/>
            <a:lstStyle/>
            <a:p>
              <a:endParaRPr/>
            </a:p>
          </p:txBody>
        </p:sp>
        <p:sp>
          <p:nvSpPr>
            <p:cNvPr id="12440" name="object 12440"/>
            <p:cNvSpPr/>
            <p:nvPr/>
          </p:nvSpPr>
          <p:spPr>
            <a:xfrm>
              <a:off x="5973483" y="8498662"/>
              <a:ext cx="38735" cy="26670"/>
            </a:xfrm>
            <a:custGeom>
              <a:avLst/>
              <a:gdLst/>
              <a:ahLst/>
              <a:cxnLst/>
              <a:rect l="l" t="t" r="r" b="b"/>
              <a:pathLst>
                <a:path w="38735" h="26670">
                  <a:moveTo>
                    <a:pt x="8928" y="0"/>
                  </a:moveTo>
                  <a:lnTo>
                    <a:pt x="5968" y="431"/>
                  </a:lnTo>
                  <a:lnTo>
                    <a:pt x="2971" y="990"/>
                  </a:lnTo>
                  <a:lnTo>
                    <a:pt x="0" y="1701"/>
                  </a:lnTo>
                  <a:lnTo>
                    <a:pt x="8193" y="7174"/>
                  </a:lnTo>
                  <a:lnTo>
                    <a:pt x="16154" y="13095"/>
                  </a:lnTo>
                  <a:lnTo>
                    <a:pt x="23838" y="19437"/>
                  </a:lnTo>
                  <a:lnTo>
                    <a:pt x="31203" y="26174"/>
                  </a:lnTo>
                  <a:lnTo>
                    <a:pt x="35940" y="24841"/>
                  </a:lnTo>
                  <a:lnTo>
                    <a:pt x="38226" y="24295"/>
                  </a:lnTo>
                  <a:lnTo>
                    <a:pt x="31389" y="17775"/>
                  </a:lnTo>
                  <a:lnTo>
                    <a:pt x="24191" y="11504"/>
                  </a:lnTo>
                  <a:lnTo>
                    <a:pt x="16686" y="5555"/>
                  </a:lnTo>
                  <a:lnTo>
                    <a:pt x="8928" y="0"/>
                  </a:lnTo>
                  <a:close/>
                </a:path>
              </a:pathLst>
            </a:custGeom>
            <a:solidFill>
              <a:srgbClr val="FCD95A"/>
            </a:solidFill>
          </p:spPr>
          <p:txBody>
            <a:bodyPr wrap="square" lIns="0" tIns="0" rIns="0" bIns="0" rtlCol="0"/>
            <a:lstStyle/>
            <a:p>
              <a:endParaRPr/>
            </a:p>
          </p:txBody>
        </p:sp>
        <p:sp>
          <p:nvSpPr>
            <p:cNvPr id="12441" name="object 12441"/>
            <p:cNvSpPr/>
            <p:nvPr/>
          </p:nvSpPr>
          <p:spPr>
            <a:xfrm>
              <a:off x="6004687" y="8522957"/>
              <a:ext cx="7620" cy="1905"/>
            </a:xfrm>
            <a:custGeom>
              <a:avLst/>
              <a:gdLst/>
              <a:ahLst/>
              <a:cxnLst/>
              <a:rect l="l" t="t" r="r" b="b"/>
              <a:pathLst>
                <a:path w="7620" h="1904">
                  <a:moveTo>
                    <a:pt x="0" y="1879"/>
                  </a:moveTo>
                  <a:lnTo>
                    <a:pt x="7023" y="0"/>
                  </a:lnTo>
                </a:path>
              </a:pathLst>
            </a:custGeom>
            <a:ln w="25400">
              <a:solidFill>
                <a:srgbClr val="FEDE6E"/>
              </a:solidFill>
            </a:ln>
          </p:spPr>
          <p:txBody>
            <a:bodyPr wrap="square" lIns="0" tIns="0" rIns="0" bIns="0" rtlCol="0"/>
            <a:lstStyle/>
            <a:p>
              <a:endParaRPr/>
            </a:p>
          </p:txBody>
        </p:sp>
        <p:sp>
          <p:nvSpPr>
            <p:cNvPr id="12442" name="object 12442"/>
            <p:cNvSpPr/>
            <p:nvPr/>
          </p:nvSpPr>
          <p:spPr>
            <a:xfrm>
              <a:off x="5982411" y="8498662"/>
              <a:ext cx="29845" cy="24765"/>
            </a:xfrm>
            <a:custGeom>
              <a:avLst/>
              <a:gdLst/>
              <a:ahLst/>
              <a:cxnLst/>
              <a:rect l="l" t="t" r="r" b="b"/>
              <a:pathLst>
                <a:path w="29845" h="24765">
                  <a:moveTo>
                    <a:pt x="29298" y="24295"/>
                  </a:moveTo>
                  <a:lnTo>
                    <a:pt x="22461" y="17775"/>
                  </a:lnTo>
                  <a:lnTo>
                    <a:pt x="15263" y="11504"/>
                  </a:lnTo>
                  <a:lnTo>
                    <a:pt x="7758" y="5555"/>
                  </a:lnTo>
                  <a:lnTo>
                    <a:pt x="0" y="0"/>
                  </a:lnTo>
                </a:path>
              </a:pathLst>
            </a:custGeom>
            <a:ln w="25399">
              <a:solidFill>
                <a:srgbClr val="FCD85F"/>
              </a:solidFill>
            </a:ln>
          </p:spPr>
          <p:txBody>
            <a:bodyPr wrap="square" lIns="0" tIns="0" rIns="0" bIns="0" rtlCol="0"/>
            <a:lstStyle/>
            <a:p>
              <a:endParaRPr/>
            </a:p>
          </p:txBody>
        </p:sp>
        <p:sp>
          <p:nvSpPr>
            <p:cNvPr id="12443" name="object 12443"/>
            <p:cNvSpPr/>
            <p:nvPr/>
          </p:nvSpPr>
          <p:spPr>
            <a:xfrm>
              <a:off x="5973483" y="8498662"/>
              <a:ext cx="9525" cy="1905"/>
            </a:xfrm>
            <a:custGeom>
              <a:avLst/>
              <a:gdLst/>
              <a:ahLst/>
              <a:cxnLst/>
              <a:rect l="l" t="t" r="r" b="b"/>
              <a:pathLst>
                <a:path w="9525" h="1904">
                  <a:moveTo>
                    <a:pt x="8928" y="0"/>
                  </a:moveTo>
                  <a:lnTo>
                    <a:pt x="0" y="1701"/>
                  </a:lnTo>
                </a:path>
              </a:pathLst>
            </a:custGeom>
            <a:ln w="25400">
              <a:solidFill>
                <a:srgbClr val="FBD345"/>
              </a:solidFill>
            </a:ln>
          </p:spPr>
          <p:txBody>
            <a:bodyPr wrap="square" lIns="0" tIns="0" rIns="0" bIns="0" rtlCol="0"/>
            <a:lstStyle/>
            <a:p>
              <a:endParaRPr/>
            </a:p>
          </p:txBody>
        </p:sp>
        <p:sp>
          <p:nvSpPr>
            <p:cNvPr id="12444" name="object 12444"/>
            <p:cNvSpPr/>
            <p:nvPr/>
          </p:nvSpPr>
          <p:spPr>
            <a:xfrm>
              <a:off x="5973483" y="8500364"/>
              <a:ext cx="31750" cy="24765"/>
            </a:xfrm>
            <a:custGeom>
              <a:avLst/>
              <a:gdLst/>
              <a:ahLst/>
              <a:cxnLst/>
              <a:rect l="l" t="t" r="r" b="b"/>
              <a:pathLst>
                <a:path w="31750" h="24765">
                  <a:moveTo>
                    <a:pt x="0" y="0"/>
                  </a:moveTo>
                  <a:lnTo>
                    <a:pt x="8193" y="5472"/>
                  </a:lnTo>
                  <a:lnTo>
                    <a:pt x="16154" y="11393"/>
                  </a:lnTo>
                  <a:lnTo>
                    <a:pt x="23838" y="17736"/>
                  </a:lnTo>
                  <a:lnTo>
                    <a:pt x="31203" y="24472"/>
                  </a:lnTo>
                </a:path>
              </a:pathLst>
            </a:custGeom>
            <a:ln w="25400">
              <a:solidFill>
                <a:srgbClr val="FED955"/>
              </a:solidFill>
            </a:ln>
          </p:spPr>
          <p:txBody>
            <a:bodyPr wrap="square" lIns="0" tIns="0" rIns="0" bIns="0" rtlCol="0"/>
            <a:lstStyle/>
            <a:p>
              <a:endParaRPr/>
            </a:p>
          </p:txBody>
        </p:sp>
        <p:sp>
          <p:nvSpPr>
            <p:cNvPr id="12445" name="object 12445"/>
            <p:cNvSpPr/>
            <p:nvPr/>
          </p:nvSpPr>
          <p:spPr>
            <a:xfrm>
              <a:off x="5939207" y="8481784"/>
              <a:ext cx="43815" cy="19050"/>
            </a:xfrm>
            <a:custGeom>
              <a:avLst/>
              <a:gdLst/>
              <a:ahLst/>
              <a:cxnLst/>
              <a:rect l="l" t="t" r="r" b="b"/>
              <a:pathLst>
                <a:path w="43814" h="19050">
                  <a:moveTo>
                    <a:pt x="10653" y="0"/>
                  </a:moveTo>
                  <a:lnTo>
                    <a:pt x="7110" y="355"/>
                  </a:lnTo>
                  <a:lnTo>
                    <a:pt x="3554" y="889"/>
                  </a:lnTo>
                  <a:lnTo>
                    <a:pt x="0" y="1588"/>
                  </a:lnTo>
                  <a:lnTo>
                    <a:pt x="8704" y="5055"/>
                  </a:lnTo>
                  <a:lnTo>
                    <a:pt x="17346" y="9059"/>
                  </a:lnTo>
                  <a:lnTo>
                    <a:pt x="25883" y="13576"/>
                  </a:lnTo>
                  <a:lnTo>
                    <a:pt x="34275" y="18580"/>
                  </a:lnTo>
                  <a:lnTo>
                    <a:pt x="37247" y="17868"/>
                  </a:lnTo>
                  <a:lnTo>
                    <a:pt x="40244" y="17310"/>
                  </a:lnTo>
                  <a:lnTo>
                    <a:pt x="43203" y="16878"/>
                  </a:lnTo>
                  <a:lnTo>
                    <a:pt x="35242" y="11785"/>
                  </a:lnTo>
                  <a:lnTo>
                    <a:pt x="27128" y="7224"/>
                  </a:lnTo>
                  <a:lnTo>
                    <a:pt x="18914" y="3271"/>
                  </a:lnTo>
                  <a:lnTo>
                    <a:pt x="10653" y="0"/>
                  </a:lnTo>
                  <a:close/>
                </a:path>
              </a:pathLst>
            </a:custGeom>
            <a:solidFill>
              <a:srgbClr val="F7CE2C"/>
            </a:solidFill>
          </p:spPr>
          <p:txBody>
            <a:bodyPr wrap="square" lIns="0" tIns="0" rIns="0" bIns="0" rtlCol="0"/>
            <a:lstStyle/>
            <a:p>
              <a:endParaRPr/>
            </a:p>
          </p:txBody>
        </p:sp>
        <p:sp>
          <p:nvSpPr>
            <p:cNvPr id="12446" name="object 12446"/>
            <p:cNvSpPr/>
            <p:nvPr/>
          </p:nvSpPr>
          <p:spPr>
            <a:xfrm>
              <a:off x="5973483" y="8498662"/>
              <a:ext cx="9525" cy="1905"/>
            </a:xfrm>
            <a:custGeom>
              <a:avLst/>
              <a:gdLst/>
              <a:ahLst/>
              <a:cxnLst/>
              <a:rect l="l" t="t" r="r" b="b"/>
              <a:pathLst>
                <a:path w="9525" h="1904">
                  <a:moveTo>
                    <a:pt x="0" y="1701"/>
                  </a:moveTo>
                  <a:lnTo>
                    <a:pt x="8928" y="0"/>
                  </a:lnTo>
                </a:path>
              </a:pathLst>
            </a:custGeom>
            <a:ln w="25400">
              <a:solidFill>
                <a:srgbClr val="FBD345"/>
              </a:solidFill>
            </a:ln>
          </p:spPr>
          <p:txBody>
            <a:bodyPr wrap="square" lIns="0" tIns="0" rIns="0" bIns="0" rtlCol="0"/>
            <a:lstStyle/>
            <a:p>
              <a:endParaRPr/>
            </a:p>
          </p:txBody>
        </p:sp>
        <p:sp>
          <p:nvSpPr>
            <p:cNvPr id="12447" name="object 12447"/>
            <p:cNvSpPr/>
            <p:nvPr/>
          </p:nvSpPr>
          <p:spPr>
            <a:xfrm>
              <a:off x="5949861" y="8481784"/>
              <a:ext cx="33020" cy="17145"/>
            </a:xfrm>
            <a:custGeom>
              <a:avLst/>
              <a:gdLst/>
              <a:ahLst/>
              <a:cxnLst/>
              <a:rect l="l" t="t" r="r" b="b"/>
              <a:pathLst>
                <a:path w="33020" h="17145">
                  <a:moveTo>
                    <a:pt x="32550" y="16878"/>
                  </a:moveTo>
                  <a:lnTo>
                    <a:pt x="24588" y="11785"/>
                  </a:lnTo>
                  <a:lnTo>
                    <a:pt x="16475" y="7224"/>
                  </a:lnTo>
                  <a:lnTo>
                    <a:pt x="8261" y="3271"/>
                  </a:lnTo>
                  <a:lnTo>
                    <a:pt x="0" y="0"/>
                  </a:lnTo>
                </a:path>
              </a:pathLst>
            </a:custGeom>
            <a:ln w="25399">
              <a:solidFill>
                <a:srgbClr val="F7CE2F"/>
              </a:solidFill>
            </a:ln>
          </p:spPr>
          <p:txBody>
            <a:bodyPr wrap="square" lIns="0" tIns="0" rIns="0" bIns="0" rtlCol="0"/>
            <a:lstStyle/>
            <a:p>
              <a:endParaRPr/>
            </a:p>
          </p:txBody>
        </p:sp>
        <p:sp>
          <p:nvSpPr>
            <p:cNvPr id="12448" name="object 12448"/>
            <p:cNvSpPr/>
            <p:nvPr/>
          </p:nvSpPr>
          <p:spPr>
            <a:xfrm>
              <a:off x="5939229" y="8481784"/>
              <a:ext cx="10795" cy="1905"/>
            </a:xfrm>
            <a:custGeom>
              <a:avLst/>
              <a:gdLst/>
              <a:ahLst/>
              <a:cxnLst/>
              <a:rect l="l" t="t" r="r" b="b"/>
              <a:pathLst>
                <a:path w="10795" h="1904">
                  <a:moveTo>
                    <a:pt x="10631" y="0"/>
                  </a:moveTo>
                  <a:lnTo>
                    <a:pt x="0" y="1584"/>
                  </a:lnTo>
                </a:path>
              </a:pathLst>
            </a:custGeom>
            <a:ln w="25399">
              <a:solidFill>
                <a:srgbClr val="F4C813"/>
              </a:solidFill>
            </a:ln>
          </p:spPr>
          <p:txBody>
            <a:bodyPr wrap="square" lIns="0" tIns="0" rIns="0" bIns="0" rtlCol="0"/>
            <a:lstStyle/>
            <a:p>
              <a:endParaRPr/>
            </a:p>
          </p:txBody>
        </p:sp>
        <p:sp>
          <p:nvSpPr>
            <p:cNvPr id="12449" name="object 12449"/>
            <p:cNvSpPr/>
            <p:nvPr/>
          </p:nvSpPr>
          <p:spPr>
            <a:xfrm>
              <a:off x="5939207" y="8483372"/>
              <a:ext cx="34290" cy="17145"/>
            </a:xfrm>
            <a:custGeom>
              <a:avLst/>
              <a:gdLst/>
              <a:ahLst/>
              <a:cxnLst/>
              <a:rect l="l" t="t" r="r" b="b"/>
              <a:pathLst>
                <a:path w="34289" h="17145">
                  <a:moveTo>
                    <a:pt x="0" y="0"/>
                  </a:moveTo>
                  <a:lnTo>
                    <a:pt x="8704" y="3466"/>
                  </a:lnTo>
                  <a:lnTo>
                    <a:pt x="17346" y="7471"/>
                  </a:lnTo>
                  <a:lnTo>
                    <a:pt x="25883" y="11988"/>
                  </a:lnTo>
                  <a:lnTo>
                    <a:pt x="34275" y="16991"/>
                  </a:lnTo>
                </a:path>
              </a:pathLst>
            </a:custGeom>
            <a:ln w="25400">
              <a:solidFill>
                <a:srgbClr val="F8CE29"/>
              </a:solidFill>
            </a:ln>
          </p:spPr>
          <p:txBody>
            <a:bodyPr wrap="square" lIns="0" tIns="0" rIns="0" bIns="0" rtlCol="0"/>
            <a:lstStyle/>
            <a:p>
              <a:endParaRPr/>
            </a:p>
          </p:txBody>
        </p:sp>
        <p:sp>
          <p:nvSpPr>
            <p:cNvPr id="12450" name="object 12450"/>
            <p:cNvSpPr/>
            <p:nvPr/>
          </p:nvSpPr>
          <p:spPr>
            <a:xfrm>
              <a:off x="5997676" y="8509622"/>
              <a:ext cx="17780" cy="13335"/>
            </a:xfrm>
            <a:custGeom>
              <a:avLst/>
              <a:gdLst/>
              <a:ahLst/>
              <a:cxnLst/>
              <a:rect l="l" t="t" r="r" b="b"/>
              <a:pathLst>
                <a:path w="17779" h="13334">
                  <a:moveTo>
                    <a:pt x="4000" y="0"/>
                  </a:moveTo>
                  <a:lnTo>
                    <a:pt x="0" y="546"/>
                  </a:lnTo>
                  <a:lnTo>
                    <a:pt x="4902" y="4622"/>
                  </a:lnTo>
                  <a:lnTo>
                    <a:pt x="9613" y="8915"/>
                  </a:lnTo>
                  <a:lnTo>
                    <a:pt x="14033" y="13335"/>
                  </a:lnTo>
                  <a:lnTo>
                    <a:pt x="17437" y="12547"/>
                  </a:lnTo>
                  <a:lnTo>
                    <a:pt x="13258" y="8293"/>
                  </a:lnTo>
                  <a:lnTo>
                    <a:pt x="8750" y="4051"/>
                  </a:lnTo>
                  <a:lnTo>
                    <a:pt x="4000" y="0"/>
                  </a:lnTo>
                  <a:close/>
                </a:path>
              </a:pathLst>
            </a:custGeom>
            <a:solidFill>
              <a:srgbClr val="FBDB6D"/>
            </a:solidFill>
          </p:spPr>
          <p:txBody>
            <a:bodyPr wrap="square" lIns="0" tIns="0" rIns="0" bIns="0" rtlCol="0"/>
            <a:lstStyle/>
            <a:p>
              <a:endParaRPr/>
            </a:p>
          </p:txBody>
        </p:sp>
        <p:sp>
          <p:nvSpPr>
            <p:cNvPr id="12451" name="object 12451"/>
            <p:cNvSpPr/>
            <p:nvPr/>
          </p:nvSpPr>
          <p:spPr>
            <a:xfrm>
              <a:off x="6011710" y="8522170"/>
              <a:ext cx="3810" cy="1270"/>
            </a:xfrm>
            <a:custGeom>
              <a:avLst/>
              <a:gdLst/>
              <a:ahLst/>
              <a:cxnLst/>
              <a:rect l="l" t="t" r="r" b="b"/>
              <a:pathLst>
                <a:path w="3810" h="1270">
                  <a:moveTo>
                    <a:pt x="0" y="787"/>
                  </a:moveTo>
                  <a:lnTo>
                    <a:pt x="3403" y="0"/>
                  </a:lnTo>
                </a:path>
              </a:pathLst>
            </a:custGeom>
            <a:ln w="25400">
              <a:solidFill>
                <a:srgbClr val="FCDE75"/>
              </a:solidFill>
            </a:ln>
          </p:spPr>
          <p:txBody>
            <a:bodyPr wrap="square" lIns="0" tIns="0" rIns="0" bIns="0" rtlCol="0"/>
            <a:lstStyle/>
            <a:p>
              <a:endParaRPr/>
            </a:p>
          </p:txBody>
        </p:sp>
        <p:sp>
          <p:nvSpPr>
            <p:cNvPr id="12452" name="object 12452"/>
            <p:cNvSpPr/>
            <p:nvPr/>
          </p:nvSpPr>
          <p:spPr>
            <a:xfrm>
              <a:off x="6001677" y="8509622"/>
              <a:ext cx="13970" cy="12700"/>
            </a:xfrm>
            <a:custGeom>
              <a:avLst/>
              <a:gdLst/>
              <a:ahLst/>
              <a:cxnLst/>
              <a:rect l="l" t="t" r="r" b="b"/>
              <a:pathLst>
                <a:path w="13970" h="12700">
                  <a:moveTo>
                    <a:pt x="13436" y="12547"/>
                  </a:moveTo>
                  <a:lnTo>
                    <a:pt x="9258" y="8293"/>
                  </a:lnTo>
                  <a:lnTo>
                    <a:pt x="4749" y="4051"/>
                  </a:lnTo>
                  <a:lnTo>
                    <a:pt x="0" y="0"/>
                  </a:lnTo>
                </a:path>
              </a:pathLst>
            </a:custGeom>
            <a:ln w="25400">
              <a:solidFill>
                <a:srgbClr val="FADB6F"/>
              </a:solidFill>
            </a:ln>
          </p:spPr>
          <p:txBody>
            <a:bodyPr wrap="square" lIns="0" tIns="0" rIns="0" bIns="0" rtlCol="0"/>
            <a:lstStyle/>
            <a:p>
              <a:endParaRPr/>
            </a:p>
          </p:txBody>
        </p:sp>
        <p:sp>
          <p:nvSpPr>
            <p:cNvPr id="12453" name="object 12453"/>
            <p:cNvSpPr/>
            <p:nvPr/>
          </p:nvSpPr>
          <p:spPr>
            <a:xfrm>
              <a:off x="5997676" y="8509622"/>
              <a:ext cx="4445" cy="635"/>
            </a:xfrm>
            <a:custGeom>
              <a:avLst/>
              <a:gdLst/>
              <a:ahLst/>
              <a:cxnLst/>
              <a:rect l="l" t="t" r="r" b="b"/>
              <a:pathLst>
                <a:path w="4445" h="634">
                  <a:moveTo>
                    <a:pt x="4000" y="0"/>
                  </a:moveTo>
                  <a:lnTo>
                    <a:pt x="0" y="546"/>
                  </a:lnTo>
                </a:path>
              </a:pathLst>
            </a:custGeom>
            <a:ln w="25400">
              <a:solidFill>
                <a:srgbClr val="FBD965"/>
              </a:solidFill>
            </a:ln>
          </p:spPr>
          <p:txBody>
            <a:bodyPr wrap="square" lIns="0" tIns="0" rIns="0" bIns="0" rtlCol="0"/>
            <a:lstStyle/>
            <a:p>
              <a:endParaRPr/>
            </a:p>
          </p:txBody>
        </p:sp>
        <p:sp>
          <p:nvSpPr>
            <p:cNvPr id="12454" name="object 12454"/>
            <p:cNvSpPr/>
            <p:nvPr/>
          </p:nvSpPr>
          <p:spPr>
            <a:xfrm>
              <a:off x="5997676" y="8510168"/>
              <a:ext cx="14604" cy="13335"/>
            </a:xfrm>
            <a:custGeom>
              <a:avLst/>
              <a:gdLst/>
              <a:ahLst/>
              <a:cxnLst/>
              <a:rect l="l" t="t" r="r" b="b"/>
              <a:pathLst>
                <a:path w="14604" h="13334">
                  <a:moveTo>
                    <a:pt x="0" y="0"/>
                  </a:moveTo>
                  <a:lnTo>
                    <a:pt x="4902" y="4076"/>
                  </a:lnTo>
                  <a:lnTo>
                    <a:pt x="9613" y="8369"/>
                  </a:lnTo>
                  <a:lnTo>
                    <a:pt x="14033" y="12788"/>
                  </a:lnTo>
                </a:path>
              </a:pathLst>
            </a:custGeom>
            <a:ln w="25400">
              <a:solidFill>
                <a:srgbClr val="FCDC6A"/>
              </a:solidFill>
            </a:ln>
          </p:spPr>
          <p:txBody>
            <a:bodyPr wrap="square" lIns="0" tIns="0" rIns="0" bIns="0" rtlCol="0"/>
            <a:lstStyle/>
            <a:p>
              <a:endParaRPr/>
            </a:p>
          </p:txBody>
        </p:sp>
        <p:sp>
          <p:nvSpPr>
            <p:cNvPr id="12455" name="object 12455"/>
            <p:cNvSpPr/>
            <p:nvPr/>
          </p:nvSpPr>
          <p:spPr>
            <a:xfrm>
              <a:off x="5982411" y="8498103"/>
              <a:ext cx="19685" cy="12065"/>
            </a:xfrm>
            <a:custGeom>
              <a:avLst/>
              <a:gdLst/>
              <a:ahLst/>
              <a:cxnLst/>
              <a:rect l="l" t="t" r="r" b="b"/>
              <a:pathLst>
                <a:path w="19685" h="12065">
                  <a:moveTo>
                    <a:pt x="4419" y="0"/>
                  </a:moveTo>
                  <a:lnTo>
                    <a:pt x="1485" y="330"/>
                  </a:lnTo>
                  <a:lnTo>
                    <a:pt x="0" y="558"/>
                  </a:lnTo>
                  <a:lnTo>
                    <a:pt x="5245" y="4127"/>
                  </a:lnTo>
                  <a:lnTo>
                    <a:pt x="10350" y="7988"/>
                  </a:lnTo>
                  <a:lnTo>
                    <a:pt x="15265" y="12064"/>
                  </a:lnTo>
                  <a:lnTo>
                    <a:pt x="19265" y="11518"/>
                  </a:lnTo>
                  <a:lnTo>
                    <a:pt x="14528" y="7467"/>
                  </a:lnTo>
                  <a:lnTo>
                    <a:pt x="9537" y="3581"/>
                  </a:lnTo>
                  <a:lnTo>
                    <a:pt x="4419" y="0"/>
                  </a:lnTo>
                  <a:close/>
                </a:path>
              </a:pathLst>
            </a:custGeom>
            <a:solidFill>
              <a:srgbClr val="FAD659"/>
            </a:solidFill>
          </p:spPr>
          <p:txBody>
            <a:bodyPr wrap="square" lIns="0" tIns="0" rIns="0" bIns="0" rtlCol="0"/>
            <a:lstStyle/>
            <a:p>
              <a:endParaRPr/>
            </a:p>
          </p:txBody>
        </p:sp>
        <p:sp>
          <p:nvSpPr>
            <p:cNvPr id="12456" name="object 12456"/>
            <p:cNvSpPr/>
            <p:nvPr/>
          </p:nvSpPr>
          <p:spPr>
            <a:xfrm>
              <a:off x="5997676" y="8509622"/>
              <a:ext cx="4445" cy="635"/>
            </a:xfrm>
            <a:custGeom>
              <a:avLst/>
              <a:gdLst/>
              <a:ahLst/>
              <a:cxnLst/>
              <a:rect l="l" t="t" r="r" b="b"/>
              <a:pathLst>
                <a:path w="4445" h="634">
                  <a:moveTo>
                    <a:pt x="0" y="546"/>
                  </a:moveTo>
                  <a:lnTo>
                    <a:pt x="4000" y="0"/>
                  </a:lnTo>
                </a:path>
              </a:pathLst>
            </a:custGeom>
            <a:ln w="25400">
              <a:solidFill>
                <a:srgbClr val="FBD965"/>
              </a:solidFill>
            </a:ln>
          </p:spPr>
          <p:txBody>
            <a:bodyPr wrap="square" lIns="0" tIns="0" rIns="0" bIns="0" rtlCol="0"/>
            <a:lstStyle/>
            <a:p>
              <a:endParaRPr/>
            </a:p>
          </p:txBody>
        </p:sp>
        <p:sp>
          <p:nvSpPr>
            <p:cNvPr id="12457" name="object 12457"/>
            <p:cNvSpPr/>
            <p:nvPr/>
          </p:nvSpPr>
          <p:spPr>
            <a:xfrm>
              <a:off x="5986830" y="8498103"/>
              <a:ext cx="15240" cy="12065"/>
            </a:xfrm>
            <a:custGeom>
              <a:avLst/>
              <a:gdLst/>
              <a:ahLst/>
              <a:cxnLst/>
              <a:rect l="l" t="t" r="r" b="b"/>
              <a:pathLst>
                <a:path w="15239" h="12065">
                  <a:moveTo>
                    <a:pt x="14846" y="11518"/>
                  </a:moveTo>
                  <a:lnTo>
                    <a:pt x="10109" y="7467"/>
                  </a:lnTo>
                  <a:lnTo>
                    <a:pt x="5118" y="3581"/>
                  </a:lnTo>
                  <a:lnTo>
                    <a:pt x="0" y="0"/>
                  </a:lnTo>
                </a:path>
              </a:pathLst>
            </a:custGeom>
            <a:ln w="25400">
              <a:solidFill>
                <a:srgbClr val="F9D65D"/>
              </a:solidFill>
            </a:ln>
          </p:spPr>
          <p:txBody>
            <a:bodyPr wrap="square" lIns="0" tIns="0" rIns="0" bIns="0" rtlCol="0"/>
            <a:lstStyle/>
            <a:p>
              <a:endParaRPr/>
            </a:p>
          </p:txBody>
        </p:sp>
        <p:sp>
          <p:nvSpPr>
            <p:cNvPr id="12458" name="object 12458"/>
            <p:cNvSpPr/>
            <p:nvPr/>
          </p:nvSpPr>
          <p:spPr>
            <a:xfrm>
              <a:off x="5982411" y="8498103"/>
              <a:ext cx="4445" cy="635"/>
            </a:xfrm>
            <a:custGeom>
              <a:avLst/>
              <a:gdLst/>
              <a:ahLst/>
              <a:cxnLst/>
              <a:rect l="l" t="t" r="r" b="b"/>
              <a:pathLst>
                <a:path w="4445" h="634">
                  <a:moveTo>
                    <a:pt x="4419" y="0"/>
                  </a:moveTo>
                  <a:lnTo>
                    <a:pt x="0" y="558"/>
                  </a:lnTo>
                </a:path>
              </a:pathLst>
            </a:custGeom>
            <a:ln w="25400">
              <a:solidFill>
                <a:srgbClr val="F9D34E"/>
              </a:solidFill>
            </a:ln>
          </p:spPr>
          <p:txBody>
            <a:bodyPr wrap="square" lIns="0" tIns="0" rIns="0" bIns="0" rtlCol="0"/>
            <a:lstStyle/>
            <a:p>
              <a:endParaRPr/>
            </a:p>
          </p:txBody>
        </p:sp>
        <p:sp>
          <p:nvSpPr>
            <p:cNvPr id="12459" name="object 12459"/>
            <p:cNvSpPr/>
            <p:nvPr/>
          </p:nvSpPr>
          <p:spPr>
            <a:xfrm>
              <a:off x="5982411" y="8498662"/>
              <a:ext cx="15875" cy="12065"/>
            </a:xfrm>
            <a:custGeom>
              <a:avLst/>
              <a:gdLst/>
              <a:ahLst/>
              <a:cxnLst/>
              <a:rect l="l" t="t" r="r" b="b"/>
              <a:pathLst>
                <a:path w="15875" h="12065">
                  <a:moveTo>
                    <a:pt x="0" y="0"/>
                  </a:moveTo>
                  <a:lnTo>
                    <a:pt x="5245" y="3568"/>
                  </a:lnTo>
                  <a:lnTo>
                    <a:pt x="10350" y="7429"/>
                  </a:lnTo>
                  <a:lnTo>
                    <a:pt x="15265" y="11506"/>
                  </a:lnTo>
                </a:path>
              </a:pathLst>
            </a:custGeom>
            <a:ln w="25400">
              <a:solidFill>
                <a:srgbClr val="FBD656"/>
              </a:solidFill>
            </a:ln>
          </p:spPr>
          <p:txBody>
            <a:bodyPr wrap="square" lIns="0" tIns="0" rIns="0" bIns="0" rtlCol="0"/>
            <a:lstStyle/>
            <a:p>
              <a:endParaRPr/>
            </a:p>
          </p:txBody>
        </p:sp>
        <p:sp>
          <p:nvSpPr>
            <p:cNvPr id="12460" name="object 12460"/>
            <p:cNvSpPr/>
            <p:nvPr/>
          </p:nvSpPr>
          <p:spPr>
            <a:xfrm>
              <a:off x="6001677" y="8509114"/>
              <a:ext cx="17145" cy="13335"/>
            </a:xfrm>
            <a:custGeom>
              <a:avLst/>
              <a:gdLst/>
              <a:ahLst/>
              <a:cxnLst/>
              <a:rect l="l" t="t" r="r" b="b"/>
              <a:pathLst>
                <a:path w="17145" h="13334">
                  <a:moveTo>
                    <a:pt x="3771" y="0"/>
                  </a:moveTo>
                  <a:lnTo>
                    <a:pt x="0" y="507"/>
                  </a:lnTo>
                  <a:lnTo>
                    <a:pt x="4749" y="4559"/>
                  </a:lnTo>
                  <a:lnTo>
                    <a:pt x="9258" y="8801"/>
                  </a:lnTo>
                  <a:lnTo>
                    <a:pt x="13436" y="13055"/>
                  </a:lnTo>
                  <a:lnTo>
                    <a:pt x="16763" y="12382"/>
                  </a:lnTo>
                  <a:lnTo>
                    <a:pt x="12687" y="8178"/>
                  </a:lnTo>
                  <a:lnTo>
                    <a:pt x="8343" y="4000"/>
                  </a:lnTo>
                  <a:lnTo>
                    <a:pt x="3771" y="0"/>
                  </a:lnTo>
                  <a:close/>
                </a:path>
              </a:pathLst>
            </a:custGeom>
            <a:solidFill>
              <a:srgbClr val="F9DB71"/>
            </a:solidFill>
          </p:spPr>
          <p:txBody>
            <a:bodyPr wrap="square" lIns="0" tIns="0" rIns="0" bIns="0" rtlCol="0"/>
            <a:lstStyle/>
            <a:p>
              <a:endParaRPr/>
            </a:p>
          </p:txBody>
        </p:sp>
        <p:sp>
          <p:nvSpPr>
            <p:cNvPr id="12461" name="object 12461"/>
            <p:cNvSpPr/>
            <p:nvPr/>
          </p:nvSpPr>
          <p:spPr>
            <a:xfrm>
              <a:off x="6015113" y="8521497"/>
              <a:ext cx="3810" cy="1270"/>
            </a:xfrm>
            <a:custGeom>
              <a:avLst/>
              <a:gdLst/>
              <a:ahLst/>
              <a:cxnLst/>
              <a:rect l="l" t="t" r="r" b="b"/>
              <a:pathLst>
                <a:path w="3810" h="1270">
                  <a:moveTo>
                    <a:pt x="0" y="673"/>
                  </a:moveTo>
                  <a:lnTo>
                    <a:pt x="3327" y="0"/>
                  </a:lnTo>
                </a:path>
              </a:pathLst>
            </a:custGeom>
            <a:ln w="25400">
              <a:solidFill>
                <a:srgbClr val="FADC78"/>
              </a:solidFill>
            </a:ln>
          </p:spPr>
          <p:txBody>
            <a:bodyPr wrap="square" lIns="0" tIns="0" rIns="0" bIns="0" rtlCol="0"/>
            <a:lstStyle/>
            <a:p>
              <a:endParaRPr/>
            </a:p>
          </p:txBody>
        </p:sp>
        <p:sp>
          <p:nvSpPr>
            <p:cNvPr id="12462" name="object 12462"/>
            <p:cNvSpPr/>
            <p:nvPr/>
          </p:nvSpPr>
          <p:spPr>
            <a:xfrm>
              <a:off x="6005449" y="8509114"/>
              <a:ext cx="13335" cy="12700"/>
            </a:xfrm>
            <a:custGeom>
              <a:avLst/>
              <a:gdLst/>
              <a:ahLst/>
              <a:cxnLst/>
              <a:rect l="l" t="t" r="r" b="b"/>
              <a:pathLst>
                <a:path w="13335" h="12700">
                  <a:moveTo>
                    <a:pt x="12992" y="12382"/>
                  </a:moveTo>
                  <a:lnTo>
                    <a:pt x="8915" y="8178"/>
                  </a:lnTo>
                  <a:lnTo>
                    <a:pt x="4572" y="4000"/>
                  </a:lnTo>
                  <a:lnTo>
                    <a:pt x="0" y="0"/>
                  </a:lnTo>
                </a:path>
              </a:pathLst>
            </a:custGeom>
            <a:ln w="25400">
              <a:solidFill>
                <a:srgbClr val="F9DA72"/>
              </a:solidFill>
            </a:ln>
          </p:spPr>
          <p:txBody>
            <a:bodyPr wrap="square" lIns="0" tIns="0" rIns="0" bIns="0" rtlCol="0"/>
            <a:lstStyle/>
            <a:p>
              <a:endParaRPr/>
            </a:p>
          </p:txBody>
        </p:sp>
        <p:sp>
          <p:nvSpPr>
            <p:cNvPr id="12463" name="object 12463"/>
            <p:cNvSpPr/>
            <p:nvPr/>
          </p:nvSpPr>
          <p:spPr>
            <a:xfrm>
              <a:off x="6001677" y="8509114"/>
              <a:ext cx="3810" cy="635"/>
            </a:xfrm>
            <a:custGeom>
              <a:avLst/>
              <a:gdLst/>
              <a:ahLst/>
              <a:cxnLst/>
              <a:rect l="l" t="t" r="r" b="b"/>
              <a:pathLst>
                <a:path w="3810" h="634">
                  <a:moveTo>
                    <a:pt x="3771" y="0"/>
                  </a:moveTo>
                  <a:lnTo>
                    <a:pt x="0" y="507"/>
                  </a:lnTo>
                </a:path>
              </a:pathLst>
            </a:custGeom>
            <a:ln w="25400">
              <a:solidFill>
                <a:srgbClr val="F9D86A"/>
              </a:solidFill>
            </a:ln>
          </p:spPr>
          <p:txBody>
            <a:bodyPr wrap="square" lIns="0" tIns="0" rIns="0" bIns="0" rtlCol="0"/>
            <a:lstStyle/>
            <a:p>
              <a:endParaRPr/>
            </a:p>
          </p:txBody>
        </p:sp>
        <p:sp>
          <p:nvSpPr>
            <p:cNvPr id="12464" name="object 12464"/>
            <p:cNvSpPr/>
            <p:nvPr/>
          </p:nvSpPr>
          <p:spPr>
            <a:xfrm>
              <a:off x="6001677" y="8509622"/>
              <a:ext cx="13970" cy="12700"/>
            </a:xfrm>
            <a:custGeom>
              <a:avLst/>
              <a:gdLst/>
              <a:ahLst/>
              <a:cxnLst/>
              <a:rect l="l" t="t" r="r" b="b"/>
              <a:pathLst>
                <a:path w="13970" h="12700">
                  <a:moveTo>
                    <a:pt x="0" y="0"/>
                  </a:moveTo>
                  <a:lnTo>
                    <a:pt x="4749" y="4051"/>
                  </a:lnTo>
                  <a:lnTo>
                    <a:pt x="9258" y="8293"/>
                  </a:lnTo>
                  <a:lnTo>
                    <a:pt x="13436" y="12547"/>
                  </a:lnTo>
                </a:path>
              </a:pathLst>
            </a:custGeom>
            <a:ln w="25400">
              <a:solidFill>
                <a:srgbClr val="FADB6F"/>
              </a:solidFill>
            </a:ln>
          </p:spPr>
          <p:txBody>
            <a:bodyPr wrap="square" lIns="0" tIns="0" rIns="0" bIns="0" rtlCol="0"/>
            <a:lstStyle/>
            <a:p>
              <a:endParaRPr/>
            </a:p>
          </p:txBody>
        </p:sp>
        <p:sp>
          <p:nvSpPr>
            <p:cNvPr id="12465" name="object 12465"/>
            <p:cNvSpPr/>
            <p:nvPr/>
          </p:nvSpPr>
          <p:spPr>
            <a:xfrm>
              <a:off x="5986830" y="8497735"/>
              <a:ext cx="19050" cy="12065"/>
            </a:xfrm>
            <a:custGeom>
              <a:avLst/>
              <a:gdLst/>
              <a:ahLst/>
              <a:cxnLst/>
              <a:rect l="l" t="t" r="r" b="b"/>
              <a:pathLst>
                <a:path w="19050" h="12065">
                  <a:moveTo>
                    <a:pt x="4356" y="0"/>
                  </a:moveTo>
                  <a:lnTo>
                    <a:pt x="1473" y="215"/>
                  </a:lnTo>
                  <a:lnTo>
                    <a:pt x="0" y="368"/>
                  </a:lnTo>
                  <a:lnTo>
                    <a:pt x="5118" y="3949"/>
                  </a:lnTo>
                  <a:lnTo>
                    <a:pt x="10109" y="7835"/>
                  </a:lnTo>
                  <a:lnTo>
                    <a:pt x="14846" y="11887"/>
                  </a:lnTo>
                  <a:lnTo>
                    <a:pt x="18618" y="11379"/>
                  </a:lnTo>
                  <a:lnTo>
                    <a:pt x="14058" y="7365"/>
                  </a:lnTo>
                  <a:lnTo>
                    <a:pt x="9283" y="3530"/>
                  </a:lnTo>
                  <a:lnTo>
                    <a:pt x="4356" y="0"/>
                  </a:lnTo>
                  <a:close/>
                </a:path>
              </a:pathLst>
            </a:custGeom>
            <a:solidFill>
              <a:srgbClr val="F8D65F"/>
            </a:solidFill>
          </p:spPr>
          <p:txBody>
            <a:bodyPr wrap="square" lIns="0" tIns="0" rIns="0" bIns="0" rtlCol="0"/>
            <a:lstStyle/>
            <a:p>
              <a:endParaRPr/>
            </a:p>
          </p:txBody>
        </p:sp>
        <p:sp>
          <p:nvSpPr>
            <p:cNvPr id="12466" name="object 12466"/>
            <p:cNvSpPr/>
            <p:nvPr/>
          </p:nvSpPr>
          <p:spPr>
            <a:xfrm>
              <a:off x="6001677" y="8509114"/>
              <a:ext cx="3810" cy="635"/>
            </a:xfrm>
            <a:custGeom>
              <a:avLst/>
              <a:gdLst/>
              <a:ahLst/>
              <a:cxnLst/>
              <a:rect l="l" t="t" r="r" b="b"/>
              <a:pathLst>
                <a:path w="3810" h="634">
                  <a:moveTo>
                    <a:pt x="0" y="507"/>
                  </a:moveTo>
                  <a:lnTo>
                    <a:pt x="3771" y="0"/>
                  </a:lnTo>
                </a:path>
              </a:pathLst>
            </a:custGeom>
            <a:ln w="25400">
              <a:solidFill>
                <a:srgbClr val="F9D86A"/>
              </a:solidFill>
            </a:ln>
          </p:spPr>
          <p:txBody>
            <a:bodyPr wrap="square" lIns="0" tIns="0" rIns="0" bIns="0" rtlCol="0"/>
            <a:lstStyle/>
            <a:p>
              <a:endParaRPr/>
            </a:p>
          </p:txBody>
        </p:sp>
        <p:sp>
          <p:nvSpPr>
            <p:cNvPr id="12467" name="object 12467"/>
            <p:cNvSpPr/>
            <p:nvPr/>
          </p:nvSpPr>
          <p:spPr>
            <a:xfrm>
              <a:off x="5991186" y="8497735"/>
              <a:ext cx="14604" cy="11430"/>
            </a:xfrm>
            <a:custGeom>
              <a:avLst/>
              <a:gdLst/>
              <a:ahLst/>
              <a:cxnLst/>
              <a:rect l="l" t="t" r="r" b="b"/>
              <a:pathLst>
                <a:path w="14604" h="11429">
                  <a:moveTo>
                    <a:pt x="14262" y="11379"/>
                  </a:moveTo>
                  <a:lnTo>
                    <a:pt x="9702" y="7365"/>
                  </a:lnTo>
                  <a:lnTo>
                    <a:pt x="4927" y="3530"/>
                  </a:lnTo>
                  <a:lnTo>
                    <a:pt x="0" y="0"/>
                  </a:lnTo>
                </a:path>
              </a:pathLst>
            </a:custGeom>
            <a:ln w="25400">
              <a:solidFill>
                <a:srgbClr val="F7D661"/>
              </a:solidFill>
            </a:ln>
          </p:spPr>
          <p:txBody>
            <a:bodyPr wrap="square" lIns="0" tIns="0" rIns="0" bIns="0" rtlCol="0"/>
            <a:lstStyle/>
            <a:p>
              <a:endParaRPr/>
            </a:p>
          </p:txBody>
        </p:sp>
        <p:sp>
          <p:nvSpPr>
            <p:cNvPr id="12468" name="object 12468"/>
            <p:cNvSpPr/>
            <p:nvPr/>
          </p:nvSpPr>
          <p:spPr>
            <a:xfrm>
              <a:off x="5986830" y="8497735"/>
              <a:ext cx="4445" cy="635"/>
            </a:xfrm>
            <a:custGeom>
              <a:avLst/>
              <a:gdLst/>
              <a:ahLst/>
              <a:cxnLst/>
              <a:rect l="l" t="t" r="r" b="b"/>
              <a:pathLst>
                <a:path w="4445" h="634">
                  <a:moveTo>
                    <a:pt x="4356" y="0"/>
                  </a:moveTo>
                  <a:lnTo>
                    <a:pt x="0" y="368"/>
                  </a:lnTo>
                </a:path>
              </a:pathLst>
            </a:custGeom>
            <a:ln w="25400">
              <a:solidFill>
                <a:srgbClr val="F7D354"/>
              </a:solidFill>
            </a:ln>
          </p:spPr>
          <p:txBody>
            <a:bodyPr wrap="square" lIns="0" tIns="0" rIns="0" bIns="0" rtlCol="0"/>
            <a:lstStyle/>
            <a:p>
              <a:endParaRPr/>
            </a:p>
          </p:txBody>
        </p:sp>
        <p:sp>
          <p:nvSpPr>
            <p:cNvPr id="12469" name="object 12469"/>
            <p:cNvSpPr/>
            <p:nvPr/>
          </p:nvSpPr>
          <p:spPr>
            <a:xfrm>
              <a:off x="5986830" y="8498103"/>
              <a:ext cx="15240" cy="12065"/>
            </a:xfrm>
            <a:custGeom>
              <a:avLst/>
              <a:gdLst/>
              <a:ahLst/>
              <a:cxnLst/>
              <a:rect l="l" t="t" r="r" b="b"/>
              <a:pathLst>
                <a:path w="15239" h="12065">
                  <a:moveTo>
                    <a:pt x="0" y="0"/>
                  </a:moveTo>
                  <a:lnTo>
                    <a:pt x="5118" y="3581"/>
                  </a:lnTo>
                  <a:lnTo>
                    <a:pt x="10109" y="7467"/>
                  </a:lnTo>
                  <a:lnTo>
                    <a:pt x="14846" y="11518"/>
                  </a:lnTo>
                </a:path>
              </a:pathLst>
            </a:custGeom>
            <a:ln w="25400">
              <a:solidFill>
                <a:srgbClr val="F9D65D"/>
              </a:solidFill>
            </a:ln>
          </p:spPr>
          <p:txBody>
            <a:bodyPr wrap="square" lIns="0" tIns="0" rIns="0" bIns="0" rtlCol="0"/>
            <a:lstStyle/>
            <a:p>
              <a:endParaRPr/>
            </a:p>
          </p:txBody>
        </p:sp>
        <p:sp>
          <p:nvSpPr>
            <p:cNvPr id="12470" name="object 12470"/>
            <p:cNvSpPr/>
            <p:nvPr/>
          </p:nvSpPr>
          <p:spPr>
            <a:xfrm>
              <a:off x="5966332" y="8488426"/>
              <a:ext cx="20955" cy="10795"/>
            </a:xfrm>
            <a:custGeom>
              <a:avLst/>
              <a:gdLst/>
              <a:ahLst/>
              <a:cxnLst/>
              <a:rect l="l" t="t" r="r" b="b"/>
              <a:pathLst>
                <a:path w="20954" h="10795">
                  <a:moveTo>
                    <a:pt x="4813" y="0"/>
                  </a:moveTo>
                  <a:lnTo>
                    <a:pt x="3200" y="139"/>
                  </a:lnTo>
                  <a:lnTo>
                    <a:pt x="0" y="584"/>
                  </a:lnTo>
                  <a:lnTo>
                    <a:pt x="5461" y="3429"/>
                  </a:lnTo>
                  <a:lnTo>
                    <a:pt x="10833" y="6667"/>
                  </a:lnTo>
                  <a:lnTo>
                    <a:pt x="16078" y="10236"/>
                  </a:lnTo>
                  <a:lnTo>
                    <a:pt x="17564" y="10007"/>
                  </a:lnTo>
                  <a:lnTo>
                    <a:pt x="20497" y="9677"/>
                  </a:lnTo>
                  <a:lnTo>
                    <a:pt x="15379" y="6096"/>
                  </a:lnTo>
                  <a:lnTo>
                    <a:pt x="10121" y="2832"/>
                  </a:lnTo>
                  <a:lnTo>
                    <a:pt x="4813" y="0"/>
                  </a:lnTo>
                  <a:close/>
                </a:path>
              </a:pathLst>
            </a:custGeom>
            <a:solidFill>
              <a:srgbClr val="F8D041"/>
            </a:solidFill>
          </p:spPr>
          <p:txBody>
            <a:bodyPr wrap="square" lIns="0" tIns="0" rIns="0" bIns="0" rtlCol="0"/>
            <a:lstStyle/>
            <a:p>
              <a:endParaRPr/>
            </a:p>
          </p:txBody>
        </p:sp>
        <p:sp>
          <p:nvSpPr>
            <p:cNvPr id="12471" name="object 12471"/>
            <p:cNvSpPr/>
            <p:nvPr/>
          </p:nvSpPr>
          <p:spPr>
            <a:xfrm>
              <a:off x="5982411" y="8498103"/>
              <a:ext cx="4445" cy="635"/>
            </a:xfrm>
            <a:custGeom>
              <a:avLst/>
              <a:gdLst/>
              <a:ahLst/>
              <a:cxnLst/>
              <a:rect l="l" t="t" r="r" b="b"/>
              <a:pathLst>
                <a:path w="4445" h="634">
                  <a:moveTo>
                    <a:pt x="0" y="558"/>
                  </a:moveTo>
                  <a:lnTo>
                    <a:pt x="4419" y="0"/>
                  </a:lnTo>
                </a:path>
              </a:pathLst>
            </a:custGeom>
            <a:ln w="25400">
              <a:solidFill>
                <a:srgbClr val="F9D34E"/>
              </a:solidFill>
            </a:ln>
          </p:spPr>
          <p:txBody>
            <a:bodyPr wrap="square" lIns="0" tIns="0" rIns="0" bIns="0" rtlCol="0"/>
            <a:lstStyle/>
            <a:p>
              <a:endParaRPr/>
            </a:p>
          </p:txBody>
        </p:sp>
        <p:sp>
          <p:nvSpPr>
            <p:cNvPr id="12472" name="object 12472"/>
            <p:cNvSpPr/>
            <p:nvPr/>
          </p:nvSpPr>
          <p:spPr>
            <a:xfrm>
              <a:off x="5971146" y="8488426"/>
              <a:ext cx="15875" cy="10160"/>
            </a:xfrm>
            <a:custGeom>
              <a:avLst/>
              <a:gdLst/>
              <a:ahLst/>
              <a:cxnLst/>
              <a:rect l="l" t="t" r="r" b="b"/>
              <a:pathLst>
                <a:path w="15875" h="10159">
                  <a:moveTo>
                    <a:pt x="15684" y="9677"/>
                  </a:moveTo>
                  <a:lnTo>
                    <a:pt x="10566" y="6096"/>
                  </a:lnTo>
                  <a:lnTo>
                    <a:pt x="5308" y="2832"/>
                  </a:lnTo>
                  <a:lnTo>
                    <a:pt x="0" y="0"/>
                  </a:lnTo>
                </a:path>
              </a:pathLst>
            </a:custGeom>
            <a:ln w="25400">
              <a:solidFill>
                <a:srgbClr val="F7D144"/>
              </a:solidFill>
            </a:ln>
          </p:spPr>
          <p:txBody>
            <a:bodyPr wrap="square" lIns="0" tIns="0" rIns="0" bIns="0" rtlCol="0"/>
            <a:lstStyle/>
            <a:p>
              <a:endParaRPr/>
            </a:p>
          </p:txBody>
        </p:sp>
        <p:sp>
          <p:nvSpPr>
            <p:cNvPr id="12473" name="object 12473"/>
            <p:cNvSpPr/>
            <p:nvPr/>
          </p:nvSpPr>
          <p:spPr>
            <a:xfrm>
              <a:off x="5966332" y="8488426"/>
              <a:ext cx="5080" cy="635"/>
            </a:xfrm>
            <a:custGeom>
              <a:avLst/>
              <a:gdLst/>
              <a:ahLst/>
              <a:cxnLst/>
              <a:rect l="l" t="t" r="r" b="b"/>
              <a:pathLst>
                <a:path w="5079" h="634">
                  <a:moveTo>
                    <a:pt x="4813" y="0"/>
                  </a:moveTo>
                  <a:lnTo>
                    <a:pt x="0" y="584"/>
                  </a:lnTo>
                </a:path>
              </a:pathLst>
            </a:custGeom>
            <a:ln w="25400">
              <a:solidFill>
                <a:srgbClr val="F7CE34"/>
              </a:solidFill>
            </a:ln>
          </p:spPr>
          <p:txBody>
            <a:bodyPr wrap="square" lIns="0" tIns="0" rIns="0" bIns="0" rtlCol="0"/>
            <a:lstStyle/>
            <a:p>
              <a:endParaRPr/>
            </a:p>
          </p:txBody>
        </p:sp>
        <p:sp>
          <p:nvSpPr>
            <p:cNvPr id="12474" name="object 12474"/>
            <p:cNvSpPr/>
            <p:nvPr/>
          </p:nvSpPr>
          <p:spPr>
            <a:xfrm>
              <a:off x="5966332" y="8489010"/>
              <a:ext cx="16510" cy="10160"/>
            </a:xfrm>
            <a:custGeom>
              <a:avLst/>
              <a:gdLst/>
              <a:ahLst/>
              <a:cxnLst/>
              <a:rect l="l" t="t" r="r" b="b"/>
              <a:pathLst>
                <a:path w="16510" h="10159">
                  <a:moveTo>
                    <a:pt x="0" y="0"/>
                  </a:moveTo>
                  <a:lnTo>
                    <a:pt x="5461" y="2844"/>
                  </a:lnTo>
                  <a:lnTo>
                    <a:pt x="10833" y="6083"/>
                  </a:lnTo>
                  <a:lnTo>
                    <a:pt x="16078" y="9652"/>
                  </a:lnTo>
                </a:path>
              </a:pathLst>
            </a:custGeom>
            <a:ln w="25400">
              <a:solidFill>
                <a:srgbClr val="F9D03E"/>
              </a:solidFill>
            </a:ln>
          </p:spPr>
          <p:txBody>
            <a:bodyPr wrap="square" lIns="0" tIns="0" rIns="0" bIns="0" rtlCol="0"/>
            <a:lstStyle/>
            <a:p>
              <a:endParaRPr/>
            </a:p>
          </p:txBody>
        </p:sp>
        <p:sp>
          <p:nvSpPr>
            <p:cNvPr id="12475" name="object 12475"/>
            <p:cNvSpPr/>
            <p:nvPr/>
          </p:nvSpPr>
          <p:spPr>
            <a:xfrm>
              <a:off x="5949861" y="8481415"/>
              <a:ext cx="21590" cy="7620"/>
            </a:xfrm>
            <a:custGeom>
              <a:avLst/>
              <a:gdLst/>
              <a:ahLst/>
              <a:cxnLst/>
              <a:rect l="l" t="t" r="r" b="b"/>
              <a:pathLst>
                <a:path w="21589" h="7620">
                  <a:moveTo>
                    <a:pt x="5308" y="0"/>
                  </a:moveTo>
                  <a:lnTo>
                    <a:pt x="1765" y="190"/>
                  </a:lnTo>
                  <a:lnTo>
                    <a:pt x="0" y="368"/>
                  </a:lnTo>
                  <a:lnTo>
                    <a:pt x="5511" y="2311"/>
                  </a:lnTo>
                  <a:lnTo>
                    <a:pt x="11023" y="4749"/>
                  </a:lnTo>
                  <a:lnTo>
                    <a:pt x="16471" y="7594"/>
                  </a:lnTo>
                  <a:lnTo>
                    <a:pt x="19672" y="7150"/>
                  </a:lnTo>
                  <a:lnTo>
                    <a:pt x="21285" y="7010"/>
                  </a:lnTo>
                  <a:lnTo>
                    <a:pt x="15976" y="4178"/>
                  </a:lnTo>
                  <a:lnTo>
                    <a:pt x="10629" y="1803"/>
                  </a:lnTo>
                  <a:lnTo>
                    <a:pt x="5308" y="0"/>
                  </a:lnTo>
                  <a:close/>
                </a:path>
              </a:pathLst>
            </a:custGeom>
            <a:solidFill>
              <a:srgbClr val="F5CB23"/>
            </a:solidFill>
          </p:spPr>
          <p:txBody>
            <a:bodyPr wrap="square" lIns="0" tIns="0" rIns="0" bIns="0" rtlCol="0"/>
            <a:lstStyle/>
            <a:p>
              <a:endParaRPr/>
            </a:p>
          </p:txBody>
        </p:sp>
        <p:sp>
          <p:nvSpPr>
            <p:cNvPr id="12476" name="object 12476"/>
            <p:cNvSpPr/>
            <p:nvPr/>
          </p:nvSpPr>
          <p:spPr>
            <a:xfrm>
              <a:off x="5966332" y="8488426"/>
              <a:ext cx="5080" cy="635"/>
            </a:xfrm>
            <a:custGeom>
              <a:avLst/>
              <a:gdLst/>
              <a:ahLst/>
              <a:cxnLst/>
              <a:rect l="l" t="t" r="r" b="b"/>
              <a:pathLst>
                <a:path w="5079" h="634">
                  <a:moveTo>
                    <a:pt x="0" y="584"/>
                  </a:moveTo>
                  <a:lnTo>
                    <a:pt x="4813" y="0"/>
                  </a:lnTo>
                </a:path>
              </a:pathLst>
            </a:custGeom>
            <a:ln w="25400">
              <a:solidFill>
                <a:srgbClr val="F7CE34"/>
              </a:solidFill>
            </a:ln>
          </p:spPr>
          <p:txBody>
            <a:bodyPr wrap="square" lIns="0" tIns="0" rIns="0" bIns="0" rtlCol="0"/>
            <a:lstStyle/>
            <a:p>
              <a:endParaRPr/>
            </a:p>
          </p:txBody>
        </p:sp>
        <p:sp>
          <p:nvSpPr>
            <p:cNvPr id="12477" name="object 12477"/>
            <p:cNvSpPr/>
            <p:nvPr/>
          </p:nvSpPr>
          <p:spPr>
            <a:xfrm>
              <a:off x="5955169" y="8481415"/>
              <a:ext cx="16510" cy="7620"/>
            </a:xfrm>
            <a:custGeom>
              <a:avLst/>
              <a:gdLst/>
              <a:ahLst/>
              <a:cxnLst/>
              <a:rect l="l" t="t" r="r" b="b"/>
              <a:pathLst>
                <a:path w="16510" h="7620">
                  <a:moveTo>
                    <a:pt x="15976" y="7010"/>
                  </a:moveTo>
                  <a:lnTo>
                    <a:pt x="10667" y="4178"/>
                  </a:lnTo>
                  <a:lnTo>
                    <a:pt x="5321" y="1803"/>
                  </a:lnTo>
                  <a:lnTo>
                    <a:pt x="0" y="0"/>
                  </a:lnTo>
                </a:path>
              </a:pathLst>
            </a:custGeom>
            <a:ln w="25400">
              <a:solidFill>
                <a:srgbClr val="F5CB24"/>
              </a:solidFill>
            </a:ln>
          </p:spPr>
          <p:txBody>
            <a:bodyPr wrap="square" lIns="0" tIns="0" rIns="0" bIns="0" rtlCol="0"/>
            <a:lstStyle/>
            <a:p>
              <a:endParaRPr/>
            </a:p>
          </p:txBody>
        </p:sp>
        <p:sp>
          <p:nvSpPr>
            <p:cNvPr id="12478" name="object 12478"/>
            <p:cNvSpPr/>
            <p:nvPr/>
          </p:nvSpPr>
          <p:spPr>
            <a:xfrm>
              <a:off x="5949861" y="8481415"/>
              <a:ext cx="5715" cy="635"/>
            </a:xfrm>
            <a:custGeom>
              <a:avLst/>
              <a:gdLst/>
              <a:ahLst/>
              <a:cxnLst/>
              <a:rect l="l" t="t" r="r" b="b"/>
              <a:pathLst>
                <a:path w="5714" h="634">
                  <a:moveTo>
                    <a:pt x="5308" y="0"/>
                  </a:moveTo>
                  <a:lnTo>
                    <a:pt x="0" y="368"/>
                  </a:lnTo>
                </a:path>
              </a:pathLst>
            </a:custGeom>
            <a:ln w="25400">
              <a:solidFill>
                <a:srgbClr val="F4C813"/>
              </a:solidFill>
            </a:ln>
          </p:spPr>
          <p:txBody>
            <a:bodyPr wrap="square" lIns="0" tIns="0" rIns="0" bIns="0" rtlCol="0"/>
            <a:lstStyle/>
            <a:p>
              <a:endParaRPr/>
            </a:p>
          </p:txBody>
        </p:sp>
        <p:sp>
          <p:nvSpPr>
            <p:cNvPr id="12479" name="object 12479"/>
            <p:cNvSpPr/>
            <p:nvPr/>
          </p:nvSpPr>
          <p:spPr>
            <a:xfrm>
              <a:off x="5949861" y="8481784"/>
              <a:ext cx="16510" cy="7620"/>
            </a:xfrm>
            <a:custGeom>
              <a:avLst/>
              <a:gdLst/>
              <a:ahLst/>
              <a:cxnLst/>
              <a:rect l="l" t="t" r="r" b="b"/>
              <a:pathLst>
                <a:path w="16510" h="7620">
                  <a:moveTo>
                    <a:pt x="0" y="0"/>
                  </a:moveTo>
                  <a:lnTo>
                    <a:pt x="5511" y="1943"/>
                  </a:lnTo>
                  <a:lnTo>
                    <a:pt x="11023" y="4381"/>
                  </a:lnTo>
                  <a:lnTo>
                    <a:pt x="16471" y="7226"/>
                  </a:lnTo>
                </a:path>
              </a:pathLst>
            </a:custGeom>
            <a:ln w="25400">
              <a:solidFill>
                <a:srgbClr val="F5CA22"/>
              </a:solidFill>
            </a:ln>
          </p:spPr>
          <p:txBody>
            <a:bodyPr wrap="square" lIns="0" tIns="0" rIns="0" bIns="0" rtlCol="0"/>
            <a:lstStyle/>
            <a:p>
              <a:endParaRPr/>
            </a:p>
          </p:txBody>
        </p:sp>
        <p:sp>
          <p:nvSpPr>
            <p:cNvPr id="12480" name="object 12480"/>
            <p:cNvSpPr/>
            <p:nvPr/>
          </p:nvSpPr>
          <p:spPr>
            <a:xfrm>
              <a:off x="5971146" y="8488197"/>
              <a:ext cx="20320" cy="10160"/>
            </a:xfrm>
            <a:custGeom>
              <a:avLst/>
              <a:gdLst/>
              <a:ahLst/>
              <a:cxnLst/>
              <a:rect l="l" t="t" r="r" b="b"/>
              <a:pathLst>
                <a:path w="20320" h="10159">
                  <a:moveTo>
                    <a:pt x="4914" y="0"/>
                  </a:moveTo>
                  <a:lnTo>
                    <a:pt x="3238" y="12"/>
                  </a:lnTo>
                  <a:lnTo>
                    <a:pt x="1612" y="88"/>
                  </a:lnTo>
                  <a:lnTo>
                    <a:pt x="0" y="228"/>
                  </a:lnTo>
                  <a:lnTo>
                    <a:pt x="5308" y="3060"/>
                  </a:lnTo>
                  <a:lnTo>
                    <a:pt x="10566" y="6324"/>
                  </a:lnTo>
                  <a:lnTo>
                    <a:pt x="15684" y="9906"/>
                  </a:lnTo>
                  <a:lnTo>
                    <a:pt x="20040" y="9537"/>
                  </a:lnTo>
                  <a:lnTo>
                    <a:pt x="15112" y="5994"/>
                  </a:lnTo>
                  <a:lnTo>
                    <a:pt x="10058" y="2768"/>
                  </a:lnTo>
                  <a:lnTo>
                    <a:pt x="4914" y="0"/>
                  </a:lnTo>
                  <a:close/>
                </a:path>
              </a:pathLst>
            </a:custGeom>
            <a:solidFill>
              <a:srgbClr val="F7D145"/>
            </a:solidFill>
          </p:spPr>
          <p:txBody>
            <a:bodyPr wrap="square" lIns="0" tIns="0" rIns="0" bIns="0" rtlCol="0"/>
            <a:lstStyle/>
            <a:p>
              <a:endParaRPr/>
            </a:p>
          </p:txBody>
        </p:sp>
        <p:sp>
          <p:nvSpPr>
            <p:cNvPr id="12481" name="object 12481"/>
            <p:cNvSpPr/>
            <p:nvPr/>
          </p:nvSpPr>
          <p:spPr>
            <a:xfrm>
              <a:off x="5986830" y="8497735"/>
              <a:ext cx="4445" cy="635"/>
            </a:xfrm>
            <a:custGeom>
              <a:avLst/>
              <a:gdLst/>
              <a:ahLst/>
              <a:cxnLst/>
              <a:rect l="l" t="t" r="r" b="b"/>
              <a:pathLst>
                <a:path w="4445" h="634">
                  <a:moveTo>
                    <a:pt x="0" y="368"/>
                  </a:moveTo>
                  <a:lnTo>
                    <a:pt x="4356" y="0"/>
                  </a:lnTo>
                </a:path>
              </a:pathLst>
            </a:custGeom>
            <a:ln w="25400">
              <a:solidFill>
                <a:srgbClr val="F7D354"/>
              </a:solidFill>
            </a:ln>
          </p:spPr>
          <p:txBody>
            <a:bodyPr wrap="square" lIns="0" tIns="0" rIns="0" bIns="0" rtlCol="0"/>
            <a:lstStyle/>
            <a:p>
              <a:endParaRPr/>
            </a:p>
          </p:txBody>
        </p:sp>
        <p:sp>
          <p:nvSpPr>
            <p:cNvPr id="12482" name="object 12482"/>
            <p:cNvSpPr/>
            <p:nvPr/>
          </p:nvSpPr>
          <p:spPr>
            <a:xfrm>
              <a:off x="5976061" y="8488197"/>
              <a:ext cx="15240" cy="10160"/>
            </a:xfrm>
            <a:custGeom>
              <a:avLst/>
              <a:gdLst/>
              <a:ahLst/>
              <a:cxnLst/>
              <a:rect l="l" t="t" r="r" b="b"/>
              <a:pathLst>
                <a:path w="15239" h="10159">
                  <a:moveTo>
                    <a:pt x="15125" y="9537"/>
                  </a:moveTo>
                  <a:lnTo>
                    <a:pt x="10198" y="5994"/>
                  </a:lnTo>
                  <a:lnTo>
                    <a:pt x="5143" y="2768"/>
                  </a:lnTo>
                  <a:lnTo>
                    <a:pt x="0" y="0"/>
                  </a:lnTo>
                </a:path>
              </a:pathLst>
            </a:custGeom>
            <a:ln w="25400">
              <a:solidFill>
                <a:srgbClr val="F7D147"/>
              </a:solidFill>
            </a:ln>
          </p:spPr>
          <p:txBody>
            <a:bodyPr wrap="square" lIns="0" tIns="0" rIns="0" bIns="0" rtlCol="0"/>
            <a:lstStyle/>
            <a:p>
              <a:endParaRPr/>
            </a:p>
          </p:txBody>
        </p:sp>
        <p:sp>
          <p:nvSpPr>
            <p:cNvPr id="12483" name="object 12483"/>
            <p:cNvSpPr/>
            <p:nvPr/>
          </p:nvSpPr>
          <p:spPr>
            <a:xfrm>
              <a:off x="5971146" y="8488197"/>
              <a:ext cx="5080" cy="635"/>
            </a:xfrm>
            <a:custGeom>
              <a:avLst/>
              <a:gdLst/>
              <a:ahLst/>
              <a:cxnLst/>
              <a:rect l="l" t="t" r="r" b="b"/>
              <a:pathLst>
                <a:path w="5079" h="634">
                  <a:moveTo>
                    <a:pt x="4914" y="0"/>
                  </a:moveTo>
                  <a:lnTo>
                    <a:pt x="0" y="228"/>
                  </a:lnTo>
                </a:path>
              </a:pathLst>
            </a:custGeom>
            <a:ln w="25400">
              <a:solidFill>
                <a:srgbClr val="F6CE37"/>
              </a:solidFill>
            </a:ln>
          </p:spPr>
          <p:txBody>
            <a:bodyPr wrap="square" lIns="0" tIns="0" rIns="0" bIns="0" rtlCol="0"/>
            <a:lstStyle/>
            <a:p>
              <a:endParaRPr/>
            </a:p>
          </p:txBody>
        </p:sp>
        <p:sp>
          <p:nvSpPr>
            <p:cNvPr id="12484" name="object 12484"/>
            <p:cNvSpPr/>
            <p:nvPr/>
          </p:nvSpPr>
          <p:spPr>
            <a:xfrm>
              <a:off x="5971146" y="8488426"/>
              <a:ext cx="15875" cy="10160"/>
            </a:xfrm>
            <a:custGeom>
              <a:avLst/>
              <a:gdLst/>
              <a:ahLst/>
              <a:cxnLst/>
              <a:rect l="l" t="t" r="r" b="b"/>
              <a:pathLst>
                <a:path w="15875" h="10159">
                  <a:moveTo>
                    <a:pt x="0" y="0"/>
                  </a:moveTo>
                  <a:lnTo>
                    <a:pt x="5308" y="2832"/>
                  </a:lnTo>
                  <a:lnTo>
                    <a:pt x="10566" y="6096"/>
                  </a:lnTo>
                  <a:lnTo>
                    <a:pt x="15684" y="9677"/>
                  </a:lnTo>
                </a:path>
              </a:pathLst>
            </a:custGeom>
            <a:ln w="25400">
              <a:solidFill>
                <a:srgbClr val="F7D144"/>
              </a:solidFill>
            </a:ln>
          </p:spPr>
          <p:txBody>
            <a:bodyPr wrap="square" lIns="0" tIns="0" rIns="0" bIns="0" rtlCol="0"/>
            <a:lstStyle/>
            <a:p>
              <a:endParaRPr/>
            </a:p>
          </p:txBody>
        </p:sp>
        <p:sp>
          <p:nvSpPr>
            <p:cNvPr id="12485" name="object 12485"/>
            <p:cNvSpPr/>
            <p:nvPr/>
          </p:nvSpPr>
          <p:spPr>
            <a:xfrm>
              <a:off x="5955169" y="8481326"/>
              <a:ext cx="20955" cy="7620"/>
            </a:xfrm>
            <a:custGeom>
              <a:avLst/>
              <a:gdLst/>
              <a:ahLst/>
              <a:cxnLst/>
              <a:rect l="l" t="t" r="r" b="b"/>
              <a:pathLst>
                <a:path w="20954" h="7620">
                  <a:moveTo>
                    <a:pt x="5321" y="0"/>
                  </a:moveTo>
                  <a:lnTo>
                    <a:pt x="1777" y="12"/>
                  </a:lnTo>
                  <a:lnTo>
                    <a:pt x="0" y="88"/>
                  </a:lnTo>
                  <a:lnTo>
                    <a:pt x="5321" y="1892"/>
                  </a:lnTo>
                  <a:lnTo>
                    <a:pt x="10667" y="4267"/>
                  </a:lnTo>
                  <a:lnTo>
                    <a:pt x="15976" y="7099"/>
                  </a:lnTo>
                  <a:lnTo>
                    <a:pt x="17589" y="6959"/>
                  </a:lnTo>
                  <a:lnTo>
                    <a:pt x="19215" y="6883"/>
                  </a:lnTo>
                  <a:lnTo>
                    <a:pt x="20891" y="6870"/>
                  </a:lnTo>
                  <a:lnTo>
                    <a:pt x="15748" y="4089"/>
                  </a:lnTo>
                  <a:lnTo>
                    <a:pt x="10540" y="1752"/>
                  </a:lnTo>
                  <a:lnTo>
                    <a:pt x="5321" y="0"/>
                  </a:lnTo>
                  <a:close/>
                </a:path>
              </a:pathLst>
            </a:custGeom>
            <a:solidFill>
              <a:srgbClr val="F5CB25"/>
            </a:solidFill>
          </p:spPr>
          <p:txBody>
            <a:bodyPr wrap="square" lIns="0" tIns="0" rIns="0" bIns="0" rtlCol="0"/>
            <a:lstStyle/>
            <a:p>
              <a:endParaRPr/>
            </a:p>
          </p:txBody>
        </p:sp>
        <p:sp>
          <p:nvSpPr>
            <p:cNvPr id="12486" name="object 12486"/>
            <p:cNvSpPr/>
            <p:nvPr/>
          </p:nvSpPr>
          <p:spPr>
            <a:xfrm>
              <a:off x="5971146" y="8488197"/>
              <a:ext cx="5080" cy="635"/>
            </a:xfrm>
            <a:custGeom>
              <a:avLst/>
              <a:gdLst/>
              <a:ahLst/>
              <a:cxnLst/>
              <a:rect l="l" t="t" r="r" b="b"/>
              <a:pathLst>
                <a:path w="5079" h="634">
                  <a:moveTo>
                    <a:pt x="0" y="228"/>
                  </a:moveTo>
                  <a:lnTo>
                    <a:pt x="4914" y="0"/>
                  </a:lnTo>
                </a:path>
              </a:pathLst>
            </a:custGeom>
            <a:ln w="25400">
              <a:solidFill>
                <a:srgbClr val="F6CE37"/>
              </a:solidFill>
            </a:ln>
          </p:spPr>
          <p:txBody>
            <a:bodyPr wrap="square" lIns="0" tIns="0" rIns="0" bIns="0" rtlCol="0"/>
            <a:lstStyle/>
            <a:p>
              <a:endParaRPr/>
            </a:p>
          </p:txBody>
        </p:sp>
        <p:sp>
          <p:nvSpPr>
            <p:cNvPr id="12487" name="object 12487"/>
            <p:cNvSpPr/>
            <p:nvPr/>
          </p:nvSpPr>
          <p:spPr>
            <a:xfrm>
              <a:off x="5960504" y="8481327"/>
              <a:ext cx="15875" cy="6985"/>
            </a:xfrm>
            <a:custGeom>
              <a:avLst/>
              <a:gdLst/>
              <a:ahLst/>
              <a:cxnLst/>
              <a:rect l="l" t="t" r="r" b="b"/>
              <a:pathLst>
                <a:path w="15875" h="6984">
                  <a:moveTo>
                    <a:pt x="15557" y="6870"/>
                  </a:moveTo>
                  <a:lnTo>
                    <a:pt x="10413" y="4089"/>
                  </a:lnTo>
                  <a:lnTo>
                    <a:pt x="5206" y="1752"/>
                  </a:lnTo>
                  <a:lnTo>
                    <a:pt x="0" y="0"/>
                  </a:lnTo>
                </a:path>
              </a:pathLst>
            </a:custGeom>
            <a:ln w="25400">
              <a:solidFill>
                <a:srgbClr val="F5CB26"/>
              </a:solidFill>
            </a:ln>
          </p:spPr>
          <p:txBody>
            <a:bodyPr wrap="square" lIns="0" tIns="0" rIns="0" bIns="0" rtlCol="0"/>
            <a:lstStyle/>
            <a:p>
              <a:endParaRPr/>
            </a:p>
          </p:txBody>
        </p:sp>
        <p:sp>
          <p:nvSpPr>
            <p:cNvPr id="12488" name="object 12488"/>
            <p:cNvSpPr/>
            <p:nvPr/>
          </p:nvSpPr>
          <p:spPr>
            <a:xfrm>
              <a:off x="5955169" y="8481326"/>
              <a:ext cx="5715" cy="13335"/>
            </a:xfrm>
            <a:custGeom>
              <a:avLst/>
              <a:gdLst/>
              <a:ahLst/>
              <a:cxnLst/>
              <a:rect l="l" t="t" r="r" b="b"/>
              <a:pathLst>
                <a:path w="5714" h="13334">
                  <a:moveTo>
                    <a:pt x="0" y="12788"/>
                  </a:moveTo>
                  <a:lnTo>
                    <a:pt x="5334" y="12788"/>
                  </a:lnTo>
                  <a:lnTo>
                    <a:pt x="5334" y="0"/>
                  </a:lnTo>
                  <a:lnTo>
                    <a:pt x="0" y="0"/>
                  </a:lnTo>
                  <a:lnTo>
                    <a:pt x="0" y="12788"/>
                  </a:lnTo>
                  <a:close/>
                </a:path>
              </a:pathLst>
            </a:custGeom>
            <a:solidFill>
              <a:srgbClr val="F4C813"/>
            </a:solidFill>
          </p:spPr>
          <p:txBody>
            <a:bodyPr wrap="square" lIns="0" tIns="0" rIns="0" bIns="0" rtlCol="0"/>
            <a:lstStyle/>
            <a:p>
              <a:endParaRPr/>
            </a:p>
          </p:txBody>
        </p:sp>
        <p:sp>
          <p:nvSpPr>
            <p:cNvPr id="12489" name="object 12489"/>
            <p:cNvSpPr/>
            <p:nvPr/>
          </p:nvSpPr>
          <p:spPr>
            <a:xfrm>
              <a:off x="5955169" y="8481415"/>
              <a:ext cx="16510" cy="7620"/>
            </a:xfrm>
            <a:custGeom>
              <a:avLst/>
              <a:gdLst/>
              <a:ahLst/>
              <a:cxnLst/>
              <a:rect l="l" t="t" r="r" b="b"/>
              <a:pathLst>
                <a:path w="16510" h="7620">
                  <a:moveTo>
                    <a:pt x="0" y="0"/>
                  </a:moveTo>
                  <a:lnTo>
                    <a:pt x="5321" y="1803"/>
                  </a:lnTo>
                  <a:lnTo>
                    <a:pt x="10667" y="4178"/>
                  </a:lnTo>
                  <a:lnTo>
                    <a:pt x="15976" y="7010"/>
                  </a:lnTo>
                </a:path>
              </a:pathLst>
            </a:custGeom>
            <a:ln w="25400">
              <a:solidFill>
                <a:srgbClr val="F5CB24"/>
              </a:solidFill>
            </a:ln>
          </p:spPr>
          <p:txBody>
            <a:bodyPr wrap="square" lIns="0" tIns="0" rIns="0" bIns="0" rtlCol="0"/>
            <a:lstStyle/>
            <a:p>
              <a:endParaRPr/>
            </a:p>
          </p:txBody>
        </p:sp>
        <p:sp>
          <p:nvSpPr>
            <p:cNvPr id="12490" name="object 12490"/>
            <p:cNvSpPr/>
            <p:nvPr/>
          </p:nvSpPr>
          <p:spPr>
            <a:xfrm>
              <a:off x="6005449" y="8508174"/>
              <a:ext cx="18415" cy="13335"/>
            </a:xfrm>
            <a:custGeom>
              <a:avLst/>
              <a:gdLst/>
              <a:ahLst/>
              <a:cxnLst/>
              <a:rect l="l" t="t" r="r" b="b"/>
              <a:pathLst>
                <a:path w="18414" h="13334">
                  <a:moveTo>
                    <a:pt x="5486" y="0"/>
                  </a:moveTo>
                  <a:lnTo>
                    <a:pt x="1397" y="736"/>
                  </a:lnTo>
                  <a:lnTo>
                    <a:pt x="0" y="939"/>
                  </a:lnTo>
                  <a:lnTo>
                    <a:pt x="4572" y="4940"/>
                  </a:lnTo>
                  <a:lnTo>
                    <a:pt x="8915" y="9118"/>
                  </a:lnTo>
                  <a:lnTo>
                    <a:pt x="12992" y="13322"/>
                  </a:lnTo>
                  <a:lnTo>
                    <a:pt x="14262" y="13081"/>
                  </a:lnTo>
                  <a:lnTo>
                    <a:pt x="18122" y="12039"/>
                  </a:lnTo>
                  <a:lnTo>
                    <a:pt x="14198" y="7924"/>
                  </a:lnTo>
                  <a:lnTo>
                    <a:pt x="9956" y="3873"/>
                  </a:lnTo>
                  <a:lnTo>
                    <a:pt x="5486" y="0"/>
                  </a:lnTo>
                  <a:close/>
                </a:path>
              </a:pathLst>
            </a:custGeom>
            <a:solidFill>
              <a:srgbClr val="F8D86F"/>
            </a:solidFill>
          </p:spPr>
          <p:txBody>
            <a:bodyPr wrap="square" lIns="0" tIns="0" rIns="0" bIns="0" rtlCol="0"/>
            <a:lstStyle/>
            <a:p>
              <a:endParaRPr/>
            </a:p>
          </p:txBody>
        </p:sp>
        <p:sp>
          <p:nvSpPr>
            <p:cNvPr id="12491" name="object 12491"/>
            <p:cNvSpPr/>
            <p:nvPr/>
          </p:nvSpPr>
          <p:spPr>
            <a:xfrm>
              <a:off x="6018441" y="8520214"/>
              <a:ext cx="5715" cy="1905"/>
            </a:xfrm>
            <a:custGeom>
              <a:avLst/>
              <a:gdLst/>
              <a:ahLst/>
              <a:cxnLst/>
              <a:rect l="l" t="t" r="r" b="b"/>
              <a:pathLst>
                <a:path w="5714" h="1904">
                  <a:moveTo>
                    <a:pt x="0" y="1282"/>
                  </a:moveTo>
                  <a:lnTo>
                    <a:pt x="5130" y="0"/>
                  </a:lnTo>
                </a:path>
              </a:pathLst>
            </a:custGeom>
            <a:ln w="25400">
              <a:solidFill>
                <a:srgbClr val="F9DB76"/>
              </a:solidFill>
            </a:ln>
          </p:spPr>
          <p:txBody>
            <a:bodyPr wrap="square" lIns="0" tIns="0" rIns="0" bIns="0" rtlCol="0"/>
            <a:lstStyle/>
            <a:p>
              <a:endParaRPr/>
            </a:p>
          </p:txBody>
        </p:sp>
        <p:sp>
          <p:nvSpPr>
            <p:cNvPr id="12492" name="object 12492"/>
            <p:cNvSpPr/>
            <p:nvPr/>
          </p:nvSpPr>
          <p:spPr>
            <a:xfrm>
              <a:off x="6010935" y="8508174"/>
              <a:ext cx="12700" cy="12065"/>
            </a:xfrm>
            <a:custGeom>
              <a:avLst/>
              <a:gdLst/>
              <a:ahLst/>
              <a:cxnLst/>
              <a:rect l="l" t="t" r="r" b="b"/>
              <a:pathLst>
                <a:path w="12700" h="12065">
                  <a:moveTo>
                    <a:pt x="12636" y="12039"/>
                  </a:moveTo>
                  <a:lnTo>
                    <a:pt x="0" y="0"/>
                  </a:lnTo>
                </a:path>
              </a:pathLst>
            </a:custGeom>
            <a:ln w="25400">
              <a:solidFill>
                <a:srgbClr val="F7D76C"/>
              </a:solidFill>
            </a:ln>
          </p:spPr>
          <p:txBody>
            <a:bodyPr wrap="square" lIns="0" tIns="0" rIns="0" bIns="0" rtlCol="0"/>
            <a:lstStyle/>
            <a:p>
              <a:endParaRPr/>
            </a:p>
          </p:txBody>
        </p:sp>
        <p:sp>
          <p:nvSpPr>
            <p:cNvPr id="12493" name="object 12493"/>
            <p:cNvSpPr/>
            <p:nvPr/>
          </p:nvSpPr>
          <p:spPr>
            <a:xfrm>
              <a:off x="6005449" y="8508174"/>
              <a:ext cx="5715" cy="1270"/>
            </a:xfrm>
            <a:custGeom>
              <a:avLst/>
              <a:gdLst/>
              <a:ahLst/>
              <a:cxnLst/>
              <a:rect l="l" t="t" r="r" b="b"/>
              <a:pathLst>
                <a:path w="5714" h="1270">
                  <a:moveTo>
                    <a:pt x="5486" y="0"/>
                  </a:moveTo>
                  <a:lnTo>
                    <a:pt x="0" y="939"/>
                  </a:lnTo>
                </a:path>
              </a:pathLst>
            </a:custGeom>
            <a:ln w="25399">
              <a:solidFill>
                <a:srgbClr val="F7D668"/>
              </a:solidFill>
            </a:ln>
          </p:spPr>
          <p:txBody>
            <a:bodyPr wrap="square" lIns="0" tIns="0" rIns="0" bIns="0" rtlCol="0"/>
            <a:lstStyle/>
            <a:p>
              <a:endParaRPr/>
            </a:p>
          </p:txBody>
        </p:sp>
        <p:sp>
          <p:nvSpPr>
            <p:cNvPr id="12494" name="object 12494"/>
            <p:cNvSpPr/>
            <p:nvPr/>
          </p:nvSpPr>
          <p:spPr>
            <a:xfrm>
              <a:off x="6005449" y="8509114"/>
              <a:ext cx="13335" cy="12700"/>
            </a:xfrm>
            <a:custGeom>
              <a:avLst/>
              <a:gdLst/>
              <a:ahLst/>
              <a:cxnLst/>
              <a:rect l="l" t="t" r="r" b="b"/>
              <a:pathLst>
                <a:path w="13335" h="12700">
                  <a:moveTo>
                    <a:pt x="0" y="0"/>
                  </a:moveTo>
                  <a:lnTo>
                    <a:pt x="4572" y="4000"/>
                  </a:lnTo>
                  <a:lnTo>
                    <a:pt x="8915" y="8178"/>
                  </a:lnTo>
                  <a:lnTo>
                    <a:pt x="12992" y="12382"/>
                  </a:lnTo>
                </a:path>
              </a:pathLst>
            </a:custGeom>
            <a:ln w="25400">
              <a:solidFill>
                <a:srgbClr val="F9DA72"/>
              </a:solidFill>
            </a:ln>
          </p:spPr>
          <p:txBody>
            <a:bodyPr wrap="square" lIns="0" tIns="0" rIns="0" bIns="0" rtlCol="0"/>
            <a:lstStyle/>
            <a:p>
              <a:endParaRPr/>
            </a:p>
          </p:txBody>
        </p:sp>
        <p:sp>
          <p:nvSpPr>
            <p:cNvPr id="12495" name="object 12495"/>
            <p:cNvSpPr/>
            <p:nvPr/>
          </p:nvSpPr>
          <p:spPr>
            <a:xfrm>
              <a:off x="5991186" y="8497252"/>
              <a:ext cx="20320" cy="12065"/>
            </a:xfrm>
            <a:custGeom>
              <a:avLst/>
              <a:gdLst/>
              <a:ahLst/>
              <a:cxnLst/>
              <a:rect l="l" t="t" r="r" b="b"/>
              <a:pathLst>
                <a:path w="20320" h="12065">
                  <a:moveTo>
                    <a:pt x="5702" y="0"/>
                  </a:moveTo>
                  <a:lnTo>
                    <a:pt x="1676" y="368"/>
                  </a:lnTo>
                  <a:lnTo>
                    <a:pt x="0" y="482"/>
                  </a:lnTo>
                  <a:lnTo>
                    <a:pt x="4927" y="4013"/>
                  </a:lnTo>
                  <a:lnTo>
                    <a:pt x="9702" y="7848"/>
                  </a:lnTo>
                  <a:lnTo>
                    <a:pt x="14262" y="11861"/>
                  </a:lnTo>
                  <a:lnTo>
                    <a:pt x="15659" y="11658"/>
                  </a:lnTo>
                  <a:lnTo>
                    <a:pt x="19748" y="10921"/>
                  </a:lnTo>
                  <a:lnTo>
                    <a:pt x="15265" y="7061"/>
                  </a:lnTo>
                  <a:lnTo>
                    <a:pt x="10566" y="3378"/>
                  </a:lnTo>
                  <a:lnTo>
                    <a:pt x="5702" y="0"/>
                  </a:lnTo>
                  <a:close/>
                </a:path>
              </a:pathLst>
            </a:custGeom>
            <a:solidFill>
              <a:srgbClr val="F7D45D"/>
            </a:solidFill>
          </p:spPr>
          <p:txBody>
            <a:bodyPr wrap="square" lIns="0" tIns="0" rIns="0" bIns="0" rtlCol="0"/>
            <a:lstStyle/>
            <a:p>
              <a:endParaRPr/>
            </a:p>
          </p:txBody>
        </p:sp>
        <p:sp>
          <p:nvSpPr>
            <p:cNvPr id="12496" name="object 12496"/>
            <p:cNvSpPr/>
            <p:nvPr/>
          </p:nvSpPr>
          <p:spPr>
            <a:xfrm>
              <a:off x="6005449" y="8508174"/>
              <a:ext cx="5715" cy="1270"/>
            </a:xfrm>
            <a:custGeom>
              <a:avLst/>
              <a:gdLst/>
              <a:ahLst/>
              <a:cxnLst/>
              <a:rect l="l" t="t" r="r" b="b"/>
              <a:pathLst>
                <a:path w="5714" h="1270">
                  <a:moveTo>
                    <a:pt x="0" y="939"/>
                  </a:moveTo>
                  <a:lnTo>
                    <a:pt x="5486" y="0"/>
                  </a:lnTo>
                </a:path>
              </a:pathLst>
            </a:custGeom>
            <a:ln w="25399">
              <a:solidFill>
                <a:srgbClr val="F7D668"/>
              </a:solidFill>
            </a:ln>
          </p:spPr>
          <p:txBody>
            <a:bodyPr wrap="square" lIns="0" tIns="0" rIns="0" bIns="0" rtlCol="0"/>
            <a:lstStyle/>
            <a:p>
              <a:endParaRPr/>
            </a:p>
          </p:txBody>
        </p:sp>
        <p:sp>
          <p:nvSpPr>
            <p:cNvPr id="12497" name="object 12497"/>
            <p:cNvSpPr/>
            <p:nvPr/>
          </p:nvSpPr>
          <p:spPr>
            <a:xfrm>
              <a:off x="5996889" y="8497252"/>
              <a:ext cx="14604" cy="11430"/>
            </a:xfrm>
            <a:custGeom>
              <a:avLst/>
              <a:gdLst/>
              <a:ahLst/>
              <a:cxnLst/>
              <a:rect l="l" t="t" r="r" b="b"/>
              <a:pathLst>
                <a:path w="14604" h="11429">
                  <a:moveTo>
                    <a:pt x="14046" y="10921"/>
                  </a:moveTo>
                  <a:lnTo>
                    <a:pt x="9563" y="7061"/>
                  </a:lnTo>
                  <a:lnTo>
                    <a:pt x="4864" y="3378"/>
                  </a:lnTo>
                  <a:lnTo>
                    <a:pt x="0" y="0"/>
                  </a:lnTo>
                </a:path>
              </a:pathLst>
            </a:custGeom>
            <a:ln w="25400">
              <a:solidFill>
                <a:srgbClr val="F7D35A"/>
              </a:solidFill>
            </a:ln>
          </p:spPr>
          <p:txBody>
            <a:bodyPr wrap="square" lIns="0" tIns="0" rIns="0" bIns="0" rtlCol="0"/>
            <a:lstStyle/>
            <a:p>
              <a:endParaRPr/>
            </a:p>
          </p:txBody>
        </p:sp>
        <p:sp>
          <p:nvSpPr>
            <p:cNvPr id="12498" name="object 12498"/>
            <p:cNvSpPr/>
            <p:nvPr/>
          </p:nvSpPr>
          <p:spPr>
            <a:xfrm>
              <a:off x="5991186" y="8497252"/>
              <a:ext cx="5715" cy="635"/>
            </a:xfrm>
            <a:custGeom>
              <a:avLst/>
              <a:gdLst/>
              <a:ahLst/>
              <a:cxnLst/>
              <a:rect l="l" t="t" r="r" b="b"/>
              <a:pathLst>
                <a:path w="5714" h="634">
                  <a:moveTo>
                    <a:pt x="5702" y="0"/>
                  </a:moveTo>
                  <a:lnTo>
                    <a:pt x="0" y="482"/>
                  </a:lnTo>
                </a:path>
              </a:pathLst>
            </a:custGeom>
            <a:ln w="25400">
              <a:solidFill>
                <a:srgbClr val="F7D253"/>
              </a:solidFill>
            </a:ln>
          </p:spPr>
          <p:txBody>
            <a:bodyPr wrap="square" lIns="0" tIns="0" rIns="0" bIns="0" rtlCol="0"/>
            <a:lstStyle/>
            <a:p>
              <a:endParaRPr/>
            </a:p>
          </p:txBody>
        </p:sp>
        <p:sp>
          <p:nvSpPr>
            <p:cNvPr id="12499" name="object 12499"/>
            <p:cNvSpPr/>
            <p:nvPr/>
          </p:nvSpPr>
          <p:spPr>
            <a:xfrm>
              <a:off x="5991186" y="8497735"/>
              <a:ext cx="14604" cy="11430"/>
            </a:xfrm>
            <a:custGeom>
              <a:avLst/>
              <a:gdLst/>
              <a:ahLst/>
              <a:cxnLst/>
              <a:rect l="l" t="t" r="r" b="b"/>
              <a:pathLst>
                <a:path w="14604" h="11429">
                  <a:moveTo>
                    <a:pt x="0" y="0"/>
                  </a:moveTo>
                  <a:lnTo>
                    <a:pt x="4927" y="3530"/>
                  </a:lnTo>
                  <a:lnTo>
                    <a:pt x="9702" y="7365"/>
                  </a:lnTo>
                  <a:lnTo>
                    <a:pt x="14262" y="11379"/>
                  </a:lnTo>
                </a:path>
              </a:pathLst>
            </a:custGeom>
            <a:ln w="25400">
              <a:solidFill>
                <a:srgbClr val="F7D661"/>
              </a:solidFill>
            </a:ln>
          </p:spPr>
          <p:txBody>
            <a:bodyPr wrap="square" lIns="0" tIns="0" rIns="0" bIns="0" rtlCol="0"/>
            <a:lstStyle/>
            <a:p>
              <a:endParaRPr/>
            </a:p>
          </p:txBody>
        </p:sp>
        <p:sp>
          <p:nvSpPr>
            <p:cNvPr id="12500" name="object 12500"/>
            <p:cNvSpPr/>
            <p:nvPr/>
          </p:nvSpPr>
          <p:spPr>
            <a:xfrm>
              <a:off x="6010935" y="8506917"/>
              <a:ext cx="19685" cy="13335"/>
            </a:xfrm>
            <a:custGeom>
              <a:avLst/>
              <a:gdLst/>
              <a:ahLst/>
              <a:cxnLst/>
              <a:rect l="l" t="t" r="r" b="b"/>
              <a:pathLst>
                <a:path w="19685" h="13334">
                  <a:moveTo>
                    <a:pt x="6984" y="0"/>
                  </a:moveTo>
                  <a:lnTo>
                    <a:pt x="0" y="1257"/>
                  </a:lnTo>
                  <a:lnTo>
                    <a:pt x="4470" y="5130"/>
                  </a:lnTo>
                  <a:lnTo>
                    <a:pt x="8712" y="9182"/>
                  </a:lnTo>
                  <a:lnTo>
                    <a:pt x="12636" y="13296"/>
                  </a:lnTo>
                  <a:lnTo>
                    <a:pt x="19316" y="11417"/>
                  </a:lnTo>
                  <a:lnTo>
                    <a:pt x="15709" y="7480"/>
                  </a:lnTo>
                  <a:lnTo>
                    <a:pt x="11531" y="3644"/>
                  </a:lnTo>
                  <a:lnTo>
                    <a:pt x="6984" y="0"/>
                  </a:lnTo>
                  <a:close/>
                </a:path>
              </a:pathLst>
            </a:custGeom>
            <a:solidFill>
              <a:srgbClr val="F7D563"/>
            </a:solidFill>
          </p:spPr>
          <p:txBody>
            <a:bodyPr wrap="square" lIns="0" tIns="0" rIns="0" bIns="0" rtlCol="0"/>
            <a:lstStyle/>
            <a:p>
              <a:endParaRPr/>
            </a:p>
          </p:txBody>
        </p:sp>
        <p:sp>
          <p:nvSpPr>
            <p:cNvPr id="12501" name="object 12501"/>
            <p:cNvSpPr/>
            <p:nvPr/>
          </p:nvSpPr>
          <p:spPr>
            <a:xfrm>
              <a:off x="6023572" y="8518334"/>
              <a:ext cx="6985" cy="1905"/>
            </a:xfrm>
            <a:custGeom>
              <a:avLst/>
              <a:gdLst/>
              <a:ahLst/>
              <a:cxnLst/>
              <a:rect l="l" t="t" r="r" b="b"/>
              <a:pathLst>
                <a:path w="6985" h="1904">
                  <a:moveTo>
                    <a:pt x="0" y="1879"/>
                  </a:moveTo>
                  <a:lnTo>
                    <a:pt x="6680" y="0"/>
                  </a:lnTo>
                </a:path>
              </a:pathLst>
            </a:custGeom>
            <a:ln w="25399">
              <a:solidFill>
                <a:srgbClr val="F7D769"/>
              </a:solidFill>
            </a:ln>
          </p:spPr>
          <p:txBody>
            <a:bodyPr wrap="square" lIns="0" tIns="0" rIns="0" bIns="0" rtlCol="0"/>
            <a:lstStyle/>
            <a:p>
              <a:endParaRPr/>
            </a:p>
          </p:txBody>
        </p:sp>
        <p:sp>
          <p:nvSpPr>
            <p:cNvPr id="12502" name="object 12502"/>
            <p:cNvSpPr/>
            <p:nvPr/>
          </p:nvSpPr>
          <p:spPr>
            <a:xfrm>
              <a:off x="6017920" y="8506917"/>
              <a:ext cx="12700" cy="11430"/>
            </a:xfrm>
            <a:custGeom>
              <a:avLst/>
              <a:gdLst/>
              <a:ahLst/>
              <a:cxnLst/>
              <a:rect l="l" t="t" r="r" b="b"/>
              <a:pathLst>
                <a:path w="12700" h="11429">
                  <a:moveTo>
                    <a:pt x="12331" y="11417"/>
                  </a:moveTo>
                  <a:lnTo>
                    <a:pt x="0" y="0"/>
                  </a:lnTo>
                </a:path>
              </a:pathLst>
            </a:custGeom>
            <a:ln w="25400">
              <a:solidFill>
                <a:srgbClr val="F7D35A"/>
              </a:solidFill>
            </a:ln>
          </p:spPr>
          <p:txBody>
            <a:bodyPr wrap="square" lIns="0" tIns="0" rIns="0" bIns="0" rtlCol="0"/>
            <a:lstStyle/>
            <a:p>
              <a:endParaRPr/>
            </a:p>
          </p:txBody>
        </p:sp>
        <p:sp>
          <p:nvSpPr>
            <p:cNvPr id="12503" name="object 12503"/>
            <p:cNvSpPr/>
            <p:nvPr/>
          </p:nvSpPr>
          <p:spPr>
            <a:xfrm>
              <a:off x="6010935" y="8506917"/>
              <a:ext cx="6985" cy="1270"/>
            </a:xfrm>
            <a:custGeom>
              <a:avLst/>
              <a:gdLst/>
              <a:ahLst/>
              <a:cxnLst/>
              <a:rect l="l" t="t" r="r" b="b"/>
              <a:pathLst>
                <a:path w="6985" h="1270">
                  <a:moveTo>
                    <a:pt x="6984" y="0"/>
                  </a:moveTo>
                  <a:lnTo>
                    <a:pt x="0" y="1257"/>
                  </a:lnTo>
                </a:path>
              </a:pathLst>
            </a:custGeom>
            <a:ln w="25399">
              <a:solidFill>
                <a:srgbClr val="F7D35D"/>
              </a:solidFill>
            </a:ln>
          </p:spPr>
          <p:txBody>
            <a:bodyPr wrap="square" lIns="0" tIns="0" rIns="0" bIns="0" rtlCol="0"/>
            <a:lstStyle/>
            <a:p>
              <a:endParaRPr/>
            </a:p>
          </p:txBody>
        </p:sp>
        <p:sp>
          <p:nvSpPr>
            <p:cNvPr id="12504" name="object 12504"/>
            <p:cNvSpPr/>
            <p:nvPr/>
          </p:nvSpPr>
          <p:spPr>
            <a:xfrm>
              <a:off x="6010935" y="8508174"/>
              <a:ext cx="12700" cy="12065"/>
            </a:xfrm>
            <a:custGeom>
              <a:avLst/>
              <a:gdLst/>
              <a:ahLst/>
              <a:cxnLst/>
              <a:rect l="l" t="t" r="r" b="b"/>
              <a:pathLst>
                <a:path w="12700" h="12065">
                  <a:moveTo>
                    <a:pt x="0" y="0"/>
                  </a:moveTo>
                  <a:lnTo>
                    <a:pt x="12636" y="12039"/>
                  </a:lnTo>
                </a:path>
              </a:pathLst>
            </a:custGeom>
            <a:ln w="25400">
              <a:solidFill>
                <a:srgbClr val="F7D76C"/>
              </a:solidFill>
            </a:ln>
          </p:spPr>
          <p:txBody>
            <a:bodyPr wrap="square" lIns="0" tIns="0" rIns="0" bIns="0" rtlCol="0"/>
            <a:lstStyle/>
            <a:p>
              <a:endParaRPr/>
            </a:p>
          </p:txBody>
        </p:sp>
        <p:sp>
          <p:nvSpPr>
            <p:cNvPr id="12505" name="object 12505"/>
            <p:cNvSpPr/>
            <p:nvPr/>
          </p:nvSpPr>
          <p:spPr>
            <a:xfrm>
              <a:off x="5996889" y="8496681"/>
              <a:ext cx="21590" cy="12065"/>
            </a:xfrm>
            <a:custGeom>
              <a:avLst/>
              <a:gdLst/>
              <a:ahLst/>
              <a:cxnLst/>
              <a:rect l="l" t="t" r="r" b="b"/>
              <a:pathLst>
                <a:path w="21589" h="12065">
                  <a:moveTo>
                    <a:pt x="6527" y="0"/>
                  </a:moveTo>
                  <a:lnTo>
                    <a:pt x="4317" y="152"/>
                  </a:lnTo>
                  <a:lnTo>
                    <a:pt x="0" y="571"/>
                  </a:lnTo>
                  <a:lnTo>
                    <a:pt x="4864" y="3949"/>
                  </a:lnTo>
                  <a:lnTo>
                    <a:pt x="9563" y="7632"/>
                  </a:lnTo>
                  <a:lnTo>
                    <a:pt x="14046" y="11493"/>
                  </a:lnTo>
                  <a:lnTo>
                    <a:pt x="21031" y="10236"/>
                  </a:lnTo>
                  <a:lnTo>
                    <a:pt x="16497" y="6591"/>
                  </a:lnTo>
                  <a:lnTo>
                    <a:pt x="11595" y="3136"/>
                  </a:lnTo>
                  <a:lnTo>
                    <a:pt x="6527" y="0"/>
                  </a:lnTo>
                  <a:close/>
                </a:path>
              </a:pathLst>
            </a:custGeom>
            <a:solidFill>
              <a:srgbClr val="F6D253"/>
            </a:solidFill>
          </p:spPr>
          <p:txBody>
            <a:bodyPr wrap="square" lIns="0" tIns="0" rIns="0" bIns="0" rtlCol="0"/>
            <a:lstStyle/>
            <a:p>
              <a:endParaRPr/>
            </a:p>
          </p:txBody>
        </p:sp>
        <p:sp>
          <p:nvSpPr>
            <p:cNvPr id="12506" name="object 12506"/>
            <p:cNvSpPr/>
            <p:nvPr/>
          </p:nvSpPr>
          <p:spPr>
            <a:xfrm>
              <a:off x="6010935" y="8506917"/>
              <a:ext cx="6985" cy="1270"/>
            </a:xfrm>
            <a:custGeom>
              <a:avLst/>
              <a:gdLst/>
              <a:ahLst/>
              <a:cxnLst/>
              <a:rect l="l" t="t" r="r" b="b"/>
              <a:pathLst>
                <a:path w="6985" h="1270">
                  <a:moveTo>
                    <a:pt x="0" y="1257"/>
                  </a:moveTo>
                  <a:lnTo>
                    <a:pt x="6984" y="0"/>
                  </a:lnTo>
                </a:path>
              </a:pathLst>
            </a:custGeom>
            <a:ln w="25399">
              <a:solidFill>
                <a:srgbClr val="F7D35D"/>
              </a:solidFill>
            </a:ln>
          </p:spPr>
          <p:txBody>
            <a:bodyPr wrap="square" lIns="0" tIns="0" rIns="0" bIns="0" rtlCol="0"/>
            <a:lstStyle/>
            <a:p>
              <a:endParaRPr/>
            </a:p>
          </p:txBody>
        </p:sp>
        <p:sp>
          <p:nvSpPr>
            <p:cNvPr id="12507" name="object 12507"/>
            <p:cNvSpPr/>
            <p:nvPr/>
          </p:nvSpPr>
          <p:spPr>
            <a:xfrm>
              <a:off x="6003417" y="8496681"/>
              <a:ext cx="14604" cy="10795"/>
            </a:xfrm>
            <a:custGeom>
              <a:avLst/>
              <a:gdLst/>
              <a:ahLst/>
              <a:cxnLst/>
              <a:rect l="l" t="t" r="r" b="b"/>
              <a:pathLst>
                <a:path w="14604" h="10795">
                  <a:moveTo>
                    <a:pt x="14503" y="10236"/>
                  </a:moveTo>
                  <a:lnTo>
                    <a:pt x="9969" y="6591"/>
                  </a:lnTo>
                  <a:lnTo>
                    <a:pt x="5067" y="3136"/>
                  </a:lnTo>
                  <a:lnTo>
                    <a:pt x="0" y="0"/>
                  </a:lnTo>
                </a:path>
              </a:pathLst>
            </a:custGeom>
            <a:ln w="25400">
              <a:solidFill>
                <a:srgbClr val="F5D14B"/>
              </a:solidFill>
            </a:ln>
          </p:spPr>
          <p:txBody>
            <a:bodyPr wrap="square" lIns="0" tIns="0" rIns="0" bIns="0" rtlCol="0"/>
            <a:lstStyle/>
            <a:p>
              <a:endParaRPr/>
            </a:p>
          </p:txBody>
        </p:sp>
        <p:sp>
          <p:nvSpPr>
            <p:cNvPr id="12508" name="object 12508"/>
            <p:cNvSpPr/>
            <p:nvPr/>
          </p:nvSpPr>
          <p:spPr>
            <a:xfrm>
              <a:off x="5996889" y="8496681"/>
              <a:ext cx="6985" cy="635"/>
            </a:xfrm>
            <a:custGeom>
              <a:avLst/>
              <a:gdLst/>
              <a:ahLst/>
              <a:cxnLst/>
              <a:rect l="l" t="t" r="r" b="b"/>
              <a:pathLst>
                <a:path w="6985" h="634">
                  <a:moveTo>
                    <a:pt x="6527" y="0"/>
                  </a:moveTo>
                  <a:lnTo>
                    <a:pt x="0" y="571"/>
                  </a:lnTo>
                </a:path>
              </a:pathLst>
            </a:custGeom>
            <a:ln w="25400">
              <a:solidFill>
                <a:srgbClr val="F5D049"/>
              </a:solidFill>
            </a:ln>
          </p:spPr>
          <p:txBody>
            <a:bodyPr wrap="square" lIns="0" tIns="0" rIns="0" bIns="0" rtlCol="0"/>
            <a:lstStyle/>
            <a:p>
              <a:endParaRPr/>
            </a:p>
          </p:txBody>
        </p:sp>
        <p:sp>
          <p:nvSpPr>
            <p:cNvPr id="12509" name="object 12509"/>
            <p:cNvSpPr/>
            <p:nvPr/>
          </p:nvSpPr>
          <p:spPr>
            <a:xfrm>
              <a:off x="5996889" y="8497252"/>
              <a:ext cx="14604" cy="11430"/>
            </a:xfrm>
            <a:custGeom>
              <a:avLst/>
              <a:gdLst/>
              <a:ahLst/>
              <a:cxnLst/>
              <a:rect l="l" t="t" r="r" b="b"/>
              <a:pathLst>
                <a:path w="14604" h="11429">
                  <a:moveTo>
                    <a:pt x="0" y="0"/>
                  </a:moveTo>
                  <a:lnTo>
                    <a:pt x="4864" y="3378"/>
                  </a:lnTo>
                  <a:lnTo>
                    <a:pt x="9563" y="7061"/>
                  </a:lnTo>
                  <a:lnTo>
                    <a:pt x="14046" y="10921"/>
                  </a:lnTo>
                </a:path>
              </a:pathLst>
            </a:custGeom>
            <a:ln w="25400">
              <a:solidFill>
                <a:srgbClr val="F7D35A"/>
              </a:solidFill>
            </a:ln>
          </p:spPr>
          <p:txBody>
            <a:bodyPr wrap="square" lIns="0" tIns="0" rIns="0" bIns="0" rtlCol="0"/>
            <a:lstStyle/>
            <a:p>
              <a:endParaRPr/>
            </a:p>
          </p:txBody>
        </p:sp>
        <p:sp>
          <p:nvSpPr>
            <p:cNvPr id="12510" name="object 12510"/>
            <p:cNvSpPr/>
            <p:nvPr/>
          </p:nvSpPr>
          <p:spPr>
            <a:xfrm>
              <a:off x="5976061" y="8488146"/>
              <a:ext cx="20955" cy="10160"/>
            </a:xfrm>
            <a:custGeom>
              <a:avLst/>
              <a:gdLst/>
              <a:ahLst/>
              <a:cxnLst/>
              <a:rect l="l" t="t" r="r" b="b"/>
              <a:pathLst>
                <a:path w="20954" h="10159">
                  <a:moveTo>
                    <a:pt x="5918" y="0"/>
                  </a:moveTo>
                  <a:lnTo>
                    <a:pt x="0" y="50"/>
                  </a:lnTo>
                  <a:lnTo>
                    <a:pt x="5143" y="2819"/>
                  </a:lnTo>
                  <a:lnTo>
                    <a:pt x="10198" y="6045"/>
                  </a:lnTo>
                  <a:lnTo>
                    <a:pt x="15125" y="9588"/>
                  </a:lnTo>
                  <a:lnTo>
                    <a:pt x="16802" y="9474"/>
                  </a:lnTo>
                  <a:lnTo>
                    <a:pt x="20828" y="9105"/>
                  </a:lnTo>
                  <a:lnTo>
                    <a:pt x="15976" y="5715"/>
                  </a:lnTo>
                  <a:lnTo>
                    <a:pt x="10972" y="2641"/>
                  </a:lnTo>
                  <a:lnTo>
                    <a:pt x="5918" y="0"/>
                  </a:lnTo>
                  <a:close/>
                </a:path>
              </a:pathLst>
            </a:custGeom>
            <a:solidFill>
              <a:srgbClr val="F6D044"/>
            </a:solidFill>
          </p:spPr>
          <p:txBody>
            <a:bodyPr wrap="square" lIns="0" tIns="0" rIns="0" bIns="0" rtlCol="0"/>
            <a:lstStyle/>
            <a:p>
              <a:endParaRPr/>
            </a:p>
          </p:txBody>
        </p:sp>
        <p:sp>
          <p:nvSpPr>
            <p:cNvPr id="12511" name="object 12511"/>
            <p:cNvSpPr/>
            <p:nvPr/>
          </p:nvSpPr>
          <p:spPr>
            <a:xfrm>
              <a:off x="5991186" y="8497252"/>
              <a:ext cx="5715" cy="635"/>
            </a:xfrm>
            <a:custGeom>
              <a:avLst/>
              <a:gdLst/>
              <a:ahLst/>
              <a:cxnLst/>
              <a:rect l="l" t="t" r="r" b="b"/>
              <a:pathLst>
                <a:path w="5714" h="634">
                  <a:moveTo>
                    <a:pt x="0" y="482"/>
                  </a:moveTo>
                  <a:lnTo>
                    <a:pt x="5702" y="0"/>
                  </a:lnTo>
                </a:path>
              </a:pathLst>
            </a:custGeom>
            <a:ln w="25400">
              <a:solidFill>
                <a:srgbClr val="F7D253"/>
              </a:solidFill>
            </a:ln>
          </p:spPr>
          <p:txBody>
            <a:bodyPr wrap="square" lIns="0" tIns="0" rIns="0" bIns="0" rtlCol="0"/>
            <a:lstStyle/>
            <a:p>
              <a:endParaRPr/>
            </a:p>
          </p:txBody>
        </p:sp>
        <p:sp>
          <p:nvSpPr>
            <p:cNvPr id="12512" name="object 12512"/>
            <p:cNvSpPr/>
            <p:nvPr/>
          </p:nvSpPr>
          <p:spPr>
            <a:xfrm>
              <a:off x="5981979" y="8488146"/>
              <a:ext cx="15240" cy="9525"/>
            </a:xfrm>
            <a:custGeom>
              <a:avLst/>
              <a:gdLst/>
              <a:ahLst/>
              <a:cxnLst/>
              <a:rect l="l" t="t" r="r" b="b"/>
              <a:pathLst>
                <a:path w="15239" h="9525">
                  <a:moveTo>
                    <a:pt x="14909" y="9105"/>
                  </a:moveTo>
                  <a:lnTo>
                    <a:pt x="10058" y="5715"/>
                  </a:lnTo>
                  <a:lnTo>
                    <a:pt x="5054" y="2641"/>
                  </a:lnTo>
                  <a:lnTo>
                    <a:pt x="0" y="0"/>
                  </a:lnTo>
                </a:path>
              </a:pathLst>
            </a:custGeom>
            <a:ln w="25400">
              <a:solidFill>
                <a:srgbClr val="F5CF42"/>
              </a:solidFill>
            </a:ln>
          </p:spPr>
          <p:txBody>
            <a:bodyPr wrap="square" lIns="0" tIns="0" rIns="0" bIns="0" rtlCol="0"/>
            <a:lstStyle/>
            <a:p>
              <a:endParaRPr/>
            </a:p>
          </p:txBody>
        </p:sp>
        <p:sp>
          <p:nvSpPr>
            <p:cNvPr id="12513" name="object 12513"/>
            <p:cNvSpPr/>
            <p:nvPr/>
          </p:nvSpPr>
          <p:spPr>
            <a:xfrm>
              <a:off x="5976061" y="8482459"/>
              <a:ext cx="6350" cy="19050"/>
            </a:xfrm>
            <a:custGeom>
              <a:avLst/>
              <a:gdLst/>
              <a:ahLst/>
              <a:cxnLst/>
              <a:rect l="l" t="t" r="r" b="b"/>
              <a:pathLst>
                <a:path w="6350" h="19050">
                  <a:moveTo>
                    <a:pt x="0" y="0"/>
                  </a:moveTo>
                  <a:lnTo>
                    <a:pt x="0" y="18438"/>
                  </a:lnTo>
                  <a:lnTo>
                    <a:pt x="5918" y="18438"/>
                  </a:lnTo>
                  <a:lnTo>
                    <a:pt x="5918" y="1539"/>
                  </a:lnTo>
                  <a:lnTo>
                    <a:pt x="977" y="137"/>
                  </a:lnTo>
                  <a:lnTo>
                    <a:pt x="0" y="0"/>
                  </a:lnTo>
                  <a:close/>
                </a:path>
              </a:pathLst>
            </a:custGeom>
            <a:solidFill>
              <a:srgbClr val="F5CE36"/>
            </a:solidFill>
          </p:spPr>
          <p:txBody>
            <a:bodyPr wrap="square" lIns="0" tIns="0" rIns="0" bIns="0" rtlCol="0"/>
            <a:lstStyle/>
            <a:p>
              <a:endParaRPr/>
            </a:p>
          </p:txBody>
        </p:sp>
        <p:sp>
          <p:nvSpPr>
            <p:cNvPr id="12514" name="object 12514"/>
            <p:cNvSpPr/>
            <p:nvPr/>
          </p:nvSpPr>
          <p:spPr>
            <a:xfrm>
              <a:off x="5976061" y="8488197"/>
              <a:ext cx="15240" cy="10160"/>
            </a:xfrm>
            <a:custGeom>
              <a:avLst/>
              <a:gdLst/>
              <a:ahLst/>
              <a:cxnLst/>
              <a:rect l="l" t="t" r="r" b="b"/>
              <a:pathLst>
                <a:path w="15239" h="10159">
                  <a:moveTo>
                    <a:pt x="0" y="0"/>
                  </a:moveTo>
                  <a:lnTo>
                    <a:pt x="5143" y="2768"/>
                  </a:lnTo>
                  <a:lnTo>
                    <a:pt x="10198" y="5994"/>
                  </a:lnTo>
                  <a:lnTo>
                    <a:pt x="15125" y="9537"/>
                  </a:lnTo>
                </a:path>
              </a:pathLst>
            </a:custGeom>
            <a:ln w="25400">
              <a:solidFill>
                <a:srgbClr val="F7D147"/>
              </a:solidFill>
            </a:ln>
          </p:spPr>
          <p:txBody>
            <a:bodyPr wrap="square" lIns="0" tIns="0" rIns="0" bIns="0" rtlCol="0"/>
            <a:lstStyle/>
            <a:p>
              <a:endParaRPr/>
            </a:p>
          </p:txBody>
        </p:sp>
        <p:sp>
          <p:nvSpPr>
            <p:cNvPr id="12515" name="object 12515"/>
            <p:cNvSpPr/>
            <p:nvPr/>
          </p:nvSpPr>
          <p:spPr>
            <a:xfrm>
              <a:off x="5960504" y="8481327"/>
              <a:ext cx="21590" cy="6985"/>
            </a:xfrm>
            <a:custGeom>
              <a:avLst/>
              <a:gdLst/>
              <a:ahLst/>
              <a:cxnLst/>
              <a:rect l="l" t="t" r="r" b="b"/>
              <a:pathLst>
                <a:path w="21589" h="6984">
                  <a:moveTo>
                    <a:pt x="0" y="0"/>
                  </a:moveTo>
                  <a:lnTo>
                    <a:pt x="5206" y="1752"/>
                  </a:lnTo>
                  <a:lnTo>
                    <a:pt x="10413" y="4089"/>
                  </a:lnTo>
                  <a:lnTo>
                    <a:pt x="15557" y="6870"/>
                  </a:lnTo>
                  <a:lnTo>
                    <a:pt x="19481" y="6819"/>
                  </a:lnTo>
                  <a:lnTo>
                    <a:pt x="21475" y="6819"/>
                  </a:lnTo>
                  <a:lnTo>
                    <a:pt x="16407" y="4165"/>
                  </a:lnTo>
                  <a:lnTo>
                    <a:pt x="11289" y="1942"/>
                  </a:lnTo>
                  <a:lnTo>
                    <a:pt x="6184" y="266"/>
                  </a:lnTo>
                  <a:lnTo>
                    <a:pt x="4114" y="114"/>
                  </a:lnTo>
                  <a:lnTo>
                    <a:pt x="2059" y="25"/>
                  </a:lnTo>
                  <a:lnTo>
                    <a:pt x="0" y="0"/>
                  </a:lnTo>
                  <a:close/>
                </a:path>
              </a:pathLst>
            </a:custGeom>
            <a:solidFill>
              <a:srgbClr val="F5CB24"/>
            </a:solidFill>
          </p:spPr>
          <p:txBody>
            <a:bodyPr wrap="square" lIns="0" tIns="0" rIns="0" bIns="0" rtlCol="0"/>
            <a:lstStyle/>
            <a:p>
              <a:endParaRPr/>
            </a:p>
          </p:txBody>
        </p:sp>
        <p:sp>
          <p:nvSpPr>
            <p:cNvPr id="12516" name="object 12516"/>
            <p:cNvSpPr/>
            <p:nvPr/>
          </p:nvSpPr>
          <p:spPr>
            <a:xfrm>
              <a:off x="5976061" y="8482459"/>
              <a:ext cx="6350" cy="19050"/>
            </a:xfrm>
            <a:custGeom>
              <a:avLst/>
              <a:gdLst/>
              <a:ahLst/>
              <a:cxnLst/>
              <a:rect l="l" t="t" r="r" b="b"/>
              <a:pathLst>
                <a:path w="6350" h="19050">
                  <a:moveTo>
                    <a:pt x="0" y="0"/>
                  </a:moveTo>
                  <a:lnTo>
                    <a:pt x="0" y="18438"/>
                  </a:lnTo>
                  <a:lnTo>
                    <a:pt x="5918" y="18438"/>
                  </a:lnTo>
                  <a:lnTo>
                    <a:pt x="5918" y="1539"/>
                  </a:lnTo>
                  <a:lnTo>
                    <a:pt x="977" y="137"/>
                  </a:lnTo>
                  <a:lnTo>
                    <a:pt x="0" y="0"/>
                  </a:lnTo>
                  <a:close/>
                </a:path>
              </a:pathLst>
            </a:custGeom>
            <a:solidFill>
              <a:srgbClr val="F5CE36"/>
            </a:solidFill>
          </p:spPr>
          <p:txBody>
            <a:bodyPr wrap="square" lIns="0" tIns="0" rIns="0" bIns="0" rtlCol="0"/>
            <a:lstStyle/>
            <a:p>
              <a:endParaRPr/>
            </a:p>
          </p:txBody>
        </p:sp>
        <p:sp>
          <p:nvSpPr>
            <p:cNvPr id="12517" name="object 12517"/>
            <p:cNvSpPr/>
            <p:nvPr/>
          </p:nvSpPr>
          <p:spPr>
            <a:xfrm>
              <a:off x="5966688" y="8481593"/>
              <a:ext cx="15875" cy="6985"/>
            </a:xfrm>
            <a:custGeom>
              <a:avLst/>
              <a:gdLst/>
              <a:ahLst/>
              <a:cxnLst/>
              <a:rect l="l" t="t" r="r" b="b"/>
              <a:pathLst>
                <a:path w="15875" h="6984">
                  <a:moveTo>
                    <a:pt x="15290" y="6553"/>
                  </a:moveTo>
                  <a:lnTo>
                    <a:pt x="10223" y="3898"/>
                  </a:lnTo>
                  <a:lnTo>
                    <a:pt x="5105" y="1676"/>
                  </a:lnTo>
                  <a:lnTo>
                    <a:pt x="0" y="0"/>
                  </a:lnTo>
                </a:path>
              </a:pathLst>
            </a:custGeom>
            <a:ln w="25400">
              <a:solidFill>
                <a:srgbClr val="F4CA24"/>
              </a:solidFill>
            </a:ln>
          </p:spPr>
          <p:txBody>
            <a:bodyPr wrap="square" lIns="0" tIns="0" rIns="0" bIns="0" rtlCol="0"/>
            <a:lstStyle/>
            <a:p>
              <a:endParaRPr/>
            </a:p>
          </p:txBody>
        </p:sp>
        <p:sp>
          <p:nvSpPr>
            <p:cNvPr id="12518" name="object 12518"/>
            <p:cNvSpPr/>
            <p:nvPr/>
          </p:nvSpPr>
          <p:spPr>
            <a:xfrm>
              <a:off x="5960508" y="8481327"/>
              <a:ext cx="6350" cy="635"/>
            </a:xfrm>
            <a:custGeom>
              <a:avLst/>
              <a:gdLst/>
              <a:ahLst/>
              <a:cxnLst/>
              <a:rect l="l" t="t" r="r" b="b"/>
              <a:pathLst>
                <a:path w="6350" h="634">
                  <a:moveTo>
                    <a:pt x="6179" y="266"/>
                  </a:moveTo>
                  <a:lnTo>
                    <a:pt x="0" y="0"/>
                  </a:lnTo>
                </a:path>
              </a:pathLst>
            </a:custGeom>
            <a:ln w="25400">
              <a:solidFill>
                <a:srgbClr val="F4C813"/>
              </a:solidFill>
            </a:ln>
          </p:spPr>
          <p:txBody>
            <a:bodyPr wrap="square" lIns="0" tIns="0" rIns="0" bIns="0" rtlCol="0"/>
            <a:lstStyle/>
            <a:p>
              <a:endParaRPr/>
            </a:p>
          </p:txBody>
        </p:sp>
        <p:sp>
          <p:nvSpPr>
            <p:cNvPr id="12519" name="object 12519"/>
            <p:cNvSpPr/>
            <p:nvPr/>
          </p:nvSpPr>
          <p:spPr>
            <a:xfrm>
              <a:off x="5960504" y="8481327"/>
              <a:ext cx="15875" cy="6985"/>
            </a:xfrm>
            <a:custGeom>
              <a:avLst/>
              <a:gdLst/>
              <a:ahLst/>
              <a:cxnLst/>
              <a:rect l="l" t="t" r="r" b="b"/>
              <a:pathLst>
                <a:path w="15875" h="6984">
                  <a:moveTo>
                    <a:pt x="0" y="0"/>
                  </a:moveTo>
                  <a:lnTo>
                    <a:pt x="5206" y="1752"/>
                  </a:lnTo>
                  <a:lnTo>
                    <a:pt x="10413" y="4089"/>
                  </a:lnTo>
                  <a:lnTo>
                    <a:pt x="15557" y="6870"/>
                  </a:lnTo>
                </a:path>
              </a:pathLst>
            </a:custGeom>
            <a:ln w="25400">
              <a:solidFill>
                <a:srgbClr val="F5CB26"/>
              </a:solidFill>
            </a:ln>
          </p:spPr>
          <p:txBody>
            <a:bodyPr wrap="square" lIns="0" tIns="0" rIns="0" bIns="0" rtlCol="0"/>
            <a:lstStyle/>
            <a:p>
              <a:endParaRPr/>
            </a:p>
          </p:txBody>
        </p:sp>
        <p:sp>
          <p:nvSpPr>
            <p:cNvPr id="12520" name="object 12520"/>
            <p:cNvSpPr/>
            <p:nvPr/>
          </p:nvSpPr>
          <p:spPr>
            <a:xfrm>
              <a:off x="5981979" y="8488146"/>
              <a:ext cx="21590" cy="9525"/>
            </a:xfrm>
            <a:custGeom>
              <a:avLst/>
              <a:gdLst/>
              <a:ahLst/>
              <a:cxnLst/>
              <a:rect l="l" t="t" r="r" b="b"/>
              <a:pathLst>
                <a:path w="21589" h="9525">
                  <a:moveTo>
                    <a:pt x="0" y="0"/>
                  </a:moveTo>
                  <a:lnTo>
                    <a:pt x="5054" y="2641"/>
                  </a:lnTo>
                  <a:lnTo>
                    <a:pt x="10058" y="5715"/>
                  </a:lnTo>
                  <a:lnTo>
                    <a:pt x="14909" y="9105"/>
                  </a:lnTo>
                  <a:lnTo>
                    <a:pt x="19227" y="8686"/>
                  </a:lnTo>
                  <a:lnTo>
                    <a:pt x="4000" y="25"/>
                  </a:lnTo>
                  <a:lnTo>
                    <a:pt x="0" y="0"/>
                  </a:lnTo>
                  <a:close/>
                </a:path>
              </a:pathLst>
            </a:custGeom>
            <a:solidFill>
              <a:srgbClr val="F5CE3C"/>
            </a:solidFill>
          </p:spPr>
          <p:txBody>
            <a:bodyPr wrap="square" lIns="0" tIns="0" rIns="0" bIns="0" rtlCol="0"/>
            <a:lstStyle/>
            <a:p>
              <a:endParaRPr/>
            </a:p>
          </p:txBody>
        </p:sp>
        <p:sp>
          <p:nvSpPr>
            <p:cNvPr id="12521" name="object 12521"/>
            <p:cNvSpPr/>
            <p:nvPr/>
          </p:nvSpPr>
          <p:spPr>
            <a:xfrm>
              <a:off x="5996889" y="8496681"/>
              <a:ext cx="6985" cy="635"/>
            </a:xfrm>
            <a:custGeom>
              <a:avLst/>
              <a:gdLst/>
              <a:ahLst/>
              <a:cxnLst/>
              <a:rect l="l" t="t" r="r" b="b"/>
              <a:pathLst>
                <a:path w="6985" h="634">
                  <a:moveTo>
                    <a:pt x="0" y="571"/>
                  </a:moveTo>
                  <a:lnTo>
                    <a:pt x="6527" y="0"/>
                  </a:lnTo>
                </a:path>
              </a:pathLst>
            </a:custGeom>
            <a:ln w="25400">
              <a:solidFill>
                <a:srgbClr val="F5D049"/>
              </a:solidFill>
            </a:ln>
          </p:spPr>
          <p:txBody>
            <a:bodyPr wrap="square" lIns="0" tIns="0" rIns="0" bIns="0" rtlCol="0"/>
            <a:lstStyle/>
            <a:p>
              <a:endParaRPr/>
            </a:p>
          </p:txBody>
        </p:sp>
        <p:sp>
          <p:nvSpPr>
            <p:cNvPr id="12522" name="object 12522"/>
            <p:cNvSpPr/>
            <p:nvPr/>
          </p:nvSpPr>
          <p:spPr>
            <a:xfrm>
              <a:off x="5987999" y="8488261"/>
              <a:ext cx="15875" cy="8890"/>
            </a:xfrm>
            <a:custGeom>
              <a:avLst/>
              <a:gdLst/>
              <a:ahLst/>
              <a:cxnLst/>
              <a:rect l="l" t="t" r="r" b="b"/>
              <a:pathLst>
                <a:path w="15875" h="8890">
                  <a:moveTo>
                    <a:pt x="15417" y="8420"/>
                  </a:moveTo>
                  <a:lnTo>
                    <a:pt x="10363" y="5270"/>
                  </a:lnTo>
                  <a:lnTo>
                    <a:pt x="5156" y="2425"/>
                  </a:lnTo>
                  <a:lnTo>
                    <a:pt x="0" y="0"/>
                  </a:lnTo>
                </a:path>
              </a:pathLst>
            </a:custGeom>
            <a:ln w="25400">
              <a:solidFill>
                <a:srgbClr val="F5CD35"/>
              </a:solidFill>
            </a:ln>
          </p:spPr>
          <p:txBody>
            <a:bodyPr wrap="square" lIns="0" tIns="0" rIns="0" bIns="0" rtlCol="0"/>
            <a:lstStyle/>
            <a:p>
              <a:endParaRPr/>
            </a:p>
          </p:txBody>
        </p:sp>
        <p:sp>
          <p:nvSpPr>
            <p:cNvPr id="12523" name="object 12523"/>
            <p:cNvSpPr/>
            <p:nvPr/>
          </p:nvSpPr>
          <p:spPr>
            <a:xfrm>
              <a:off x="5981979" y="8483998"/>
              <a:ext cx="6350" cy="17145"/>
            </a:xfrm>
            <a:custGeom>
              <a:avLst/>
              <a:gdLst/>
              <a:ahLst/>
              <a:cxnLst/>
              <a:rect l="l" t="t" r="r" b="b"/>
              <a:pathLst>
                <a:path w="6350" h="17145">
                  <a:moveTo>
                    <a:pt x="0" y="0"/>
                  </a:moveTo>
                  <a:lnTo>
                    <a:pt x="0" y="16962"/>
                  </a:lnTo>
                  <a:lnTo>
                    <a:pt x="6019" y="16962"/>
                  </a:lnTo>
                  <a:lnTo>
                    <a:pt x="6019" y="1841"/>
                  </a:lnTo>
                  <a:lnTo>
                    <a:pt x="3428" y="973"/>
                  </a:lnTo>
                  <a:lnTo>
                    <a:pt x="0" y="0"/>
                  </a:lnTo>
                  <a:close/>
                </a:path>
              </a:pathLst>
            </a:custGeom>
            <a:solidFill>
              <a:srgbClr val="F5CC2F"/>
            </a:solidFill>
          </p:spPr>
          <p:txBody>
            <a:bodyPr wrap="square" lIns="0" tIns="0" rIns="0" bIns="0" rtlCol="0"/>
            <a:lstStyle/>
            <a:p>
              <a:endParaRPr/>
            </a:p>
          </p:txBody>
        </p:sp>
        <p:sp>
          <p:nvSpPr>
            <p:cNvPr id="12524" name="object 12524"/>
            <p:cNvSpPr/>
            <p:nvPr/>
          </p:nvSpPr>
          <p:spPr>
            <a:xfrm>
              <a:off x="5981979" y="8488146"/>
              <a:ext cx="15240" cy="9525"/>
            </a:xfrm>
            <a:custGeom>
              <a:avLst/>
              <a:gdLst/>
              <a:ahLst/>
              <a:cxnLst/>
              <a:rect l="l" t="t" r="r" b="b"/>
              <a:pathLst>
                <a:path w="15239" h="9525">
                  <a:moveTo>
                    <a:pt x="0" y="0"/>
                  </a:moveTo>
                  <a:lnTo>
                    <a:pt x="5054" y="2641"/>
                  </a:lnTo>
                  <a:lnTo>
                    <a:pt x="10058" y="5715"/>
                  </a:lnTo>
                  <a:lnTo>
                    <a:pt x="14909" y="9105"/>
                  </a:lnTo>
                </a:path>
              </a:pathLst>
            </a:custGeom>
            <a:ln w="25400">
              <a:solidFill>
                <a:srgbClr val="F5CF42"/>
              </a:solidFill>
            </a:ln>
          </p:spPr>
          <p:txBody>
            <a:bodyPr wrap="square" lIns="0" tIns="0" rIns="0" bIns="0" rtlCol="0"/>
            <a:lstStyle/>
            <a:p>
              <a:endParaRPr/>
            </a:p>
          </p:txBody>
        </p:sp>
        <p:sp>
          <p:nvSpPr>
            <p:cNvPr id="12525" name="object 12525"/>
            <p:cNvSpPr/>
            <p:nvPr/>
          </p:nvSpPr>
          <p:spPr>
            <a:xfrm>
              <a:off x="5966688" y="8481593"/>
              <a:ext cx="21590" cy="6985"/>
            </a:xfrm>
            <a:custGeom>
              <a:avLst/>
              <a:gdLst/>
              <a:ahLst/>
              <a:cxnLst/>
              <a:rect l="l" t="t" r="r" b="b"/>
              <a:pathLst>
                <a:path w="21589" h="6984">
                  <a:moveTo>
                    <a:pt x="0" y="0"/>
                  </a:moveTo>
                  <a:lnTo>
                    <a:pt x="5105" y="1676"/>
                  </a:lnTo>
                  <a:lnTo>
                    <a:pt x="10223" y="3898"/>
                  </a:lnTo>
                  <a:lnTo>
                    <a:pt x="15290" y="6553"/>
                  </a:lnTo>
                  <a:lnTo>
                    <a:pt x="19291" y="6578"/>
                  </a:lnTo>
                  <a:lnTo>
                    <a:pt x="2070" y="165"/>
                  </a:lnTo>
                  <a:lnTo>
                    <a:pt x="0" y="0"/>
                  </a:lnTo>
                  <a:close/>
                </a:path>
              </a:pathLst>
            </a:custGeom>
            <a:solidFill>
              <a:srgbClr val="F4CA21"/>
            </a:solidFill>
          </p:spPr>
          <p:txBody>
            <a:bodyPr wrap="square" lIns="0" tIns="0" rIns="0" bIns="0" rtlCol="0"/>
            <a:lstStyle/>
            <a:p>
              <a:endParaRPr/>
            </a:p>
          </p:txBody>
        </p:sp>
        <p:sp>
          <p:nvSpPr>
            <p:cNvPr id="12526" name="object 12526"/>
            <p:cNvSpPr/>
            <p:nvPr/>
          </p:nvSpPr>
          <p:spPr>
            <a:xfrm>
              <a:off x="5981979" y="8483998"/>
              <a:ext cx="6350" cy="17145"/>
            </a:xfrm>
            <a:custGeom>
              <a:avLst/>
              <a:gdLst/>
              <a:ahLst/>
              <a:cxnLst/>
              <a:rect l="l" t="t" r="r" b="b"/>
              <a:pathLst>
                <a:path w="6350" h="17145">
                  <a:moveTo>
                    <a:pt x="0" y="0"/>
                  </a:moveTo>
                  <a:lnTo>
                    <a:pt x="0" y="16962"/>
                  </a:lnTo>
                  <a:lnTo>
                    <a:pt x="6019" y="16962"/>
                  </a:lnTo>
                  <a:lnTo>
                    <a:pt x="6019" y="1841"/>
                  </a:lnTo>
                  <a:lnTo>
                    <a:pt x="3428" y="973"/>
                  </a:lnTo>
                  <a:lnTo>
                    <a:pt x="0" y="0"/>
                  </a:lnTo>
                  <a:close/>
                </a:path>
              </a:pathLst>
            </a:custGeom>
            <a:solidFill>
              <a:srgbClr val="F5CC2F"/>
            </a:solidFill>
          </p:spPr>
          <p:txBody>
            <a:bodyPr wrap="square" lIns="0" tIns="0" rIns="0" bIns="0" rtlCol="0"/>
            <a:lstStyle/>
            <a:p>
              <a:endParaRPr/>
            </a:p>
          </p:txBody>
        </p:sp>
        <p:sp>
          <p:nvSpPr>
            <p:cNvPr id="12527" name="object 12527"/>
            <p:cNvSpPr/>
            <p:nvPr/>
          </p:nvSpPr>
          <p:spPr>
            <a:xfrm>
              <a:off x="5972911" y="8482292"/>
              <a:ext cx="15240" cy="6350"/>
            </a:xfrm>
            <a:custGeom>
              <a:avLst/>
              <a:gdLst/>
              <a:ahLst/>
              <a:cxnLst/>
              <a:rect l="l" t="t" r="r" b="b"/>
              <a:pathLst>
                <a:path w="15239" h="6350">
                  <a:moveTo>
                    <a:pt x="15087" y="5969"/>
                  </a:moveTo>
                  <a:lnTo>
                    <a:pt x="9931" y="3530"/>
                  </a:lnTo>
                  <a:lnTo>
                    <a:pt x="4825" y="1511"/>
                  </a:lnTo>
                  <a:lnTo>
                    <a:pt x="0" y="0"/>
                  </a:lnTo>
                </a:path>
              </a:pathLst>
            </a:custGeom>
            <a:ln w="25400">
              <a:solidFill>
                <a:srgbClr val="F4C91F"/>
              </a:solidFill>
            </a:ln>
          </p:spPr>
          <p:txBody>
            <a:bodyPr wrap="square" lIns="0" tIns="0" rIns="0" bIns="0" rtlCol="0"/>
            <a:lstStyle/>
            <a:p>
              <a:endParaRPr/>
            </a:p>
          </p:txBody>
        </p:sp>
        <p:sp>
          <p:nvSpPr>
            <p:cNvPr id="12528" name="object 12528"/>
            <p:cNvSpPr/>
            <p:nvPr/>
          </p:nvSpPr>
          <p:spPr>
            <a:xfrm>
              <a:off x="5966688" y="8481593"/>
              <a:ext cx="6350" cy="1270"/>
            </a:xfrm>
            <a:custGeom>
              <a:avLst/>
              <a:gdLst/>
              <a:ahLst/>
              <a:cxnLst/>
              <a:rect l="l" t="t" r="r" b="b"/>
              <a:pathLst>
                <a:path w="6350" h="1270">
                  <a:moveTo>
                    <a:pt x="6223" y="698"/>
                  </a:moveTo>
                  <a:lnTo>
                    <a:pt x="0" y="0"/>
                  </a:lnTo>
                </a:path>
              </a:pathLst>
            </a:custGeom>
            <a:ln w="25400">
              <a:solidFill>
                <a:srgbClr val="F4C813"/>
              </a:solidFill>
            </a:ln>
          </p:spPr>
          <p:txBody>
            <a:bodyPr wrap="square" lIns="0" tIns="0" rIns="0" bIns="0" rtlCol="0"/>
            <a:lstStyle/>
            <a:p>
              <a:endParaRPr/>
            </a:p>
          </p:txBody>
        </p:sp>
        <p:sp>
          <p:nvSpPr>
            <p:cNvPr id="12529" name="object 12529"/>
            <p:cNvSpPr/>
            <p:nvPr/>
          </p:nvSpPr>
          <p:spPr>
            <a:xfrm>
              <a:off x="5966688" y="8481593"/>
              <a:ext cx="15875" cy="6985"/>
            </a:xfrm>
            <a:custGeom>
              <a:avLst/>
              <a:gdLst/>
              <a:ahLst/>
              <a:cxnLst/>
              <a:rect l="l" t="t" r="r" b="b"/>
              <a:pathLst>
                <a:path w="15875" h="6984">
                  <a:moveTo>
                    <a:pt x="0" y="0"/>
                  </a:moveTo>
                  <a:lnTo>
                    <a:pt x="5105" y="1676"/>
                  </a:lnTo>
                  <a:lnTo>
                    <a:pt x="10223" y="3898"/>
                  </a:lnTo>
                  <a:lnTo>
                    <a:pt x="15290" y="6553"/>
                  </a:lnTo>
                </a:path>
              </a:pathLst>
            </a:custGeom>
            <a:ln w="25400">
              <a:solidFill>
                <a:srgbClr val="F4CA24"/>
              </a:solidFill>
            </a:ln>
          </p:spPr>
          <p:txBody>
            <a:bodyPr wrap="square" lIns="0" tIns="0" rIns="0" bIns="0" rtlCol="0"/>
            <a:lstStyle/>
            <a:p>
              <a:endParaRPr/>
            </a:p>
          </p:txBody>
        </p:sp>
        <p:sp>
          <p:nvSpPr>
            <p:cNvPr id="12530" name="object 12530"/>
            <p:cNvSpPr/>
            <p:nvPr/>
          </p:nvSpPr>
          <p:spPr>
            <a:xfrm>
              <a:off x="6017920" y="8505812"/>
              <a:ext cx="19050" cy="12700"/>
            </a:xfrm>
            <a:custGeom>
              <a:avLst/>
              <a:gdLst/>
              <a:ahLst/>
              <a:cxnLst/>
              <a:rect l="l" t="t" r="r" b="b"/>
              <a:pathLst>
                <a:path w="19050" h="12700">
                  <a:moveTo>
                    <a:pt x="6921" y="0"/>
                  </a:moveTo>
                  <a:lnTo>
                    <a:pt x="4800" y="292"/>
                  </a:lnTo>
                  <a:lnTo>
                    <a:pt x="0" y="1104"/>
                  </a:lnTo>
                  <a:lnTo>
                    <a:pt x="4546" y="4749"/>
                  </a:lnTo>
                  <a:lnTo>
                    <a:pt x="8724" y="8585"/>
                  </a:lnTo>
                  <a:lnTo>
                    <a:pt x="12331" y="12522"/>
                  </a:lnTo>
                  <a:lnTo>
                    <a:pt x="16916" y="11239"/>
                  </a:lnTo>
                  <a:lnTo>
                    <a:pt x="18923" y="10756"/>
                  </a:lnTo>
                  <a:lnTo>
                    <a:pt x="15621" y="7010"/>
                  </a:lnTo>
                  <a:lnTo>
                    <a:pt x="11518" y="3403"/>
                  </a:lnTo>
                  <a:lnTo>
                    <a:pt x="6921" y="0"/>
                  </a:lnTo>
                  <a:close/>
                </a:path>
              </a:pathLst>
            </a:custGeom>
            <a:solidFill>
              <a:srgbClr val="F6D14B"/>
            </a:solidFill>
          </p:spPr>
          <p:txBody>
            <a:bodyPr wrap="square" lIns="0" tIns="0" rIns="0" bIns="0" rtlCol="0"/>
            <a:lstStyle/>
            <a:p>
              <a:endParaRPr/>
            </a:p>
          </p:txBody>
        </p:sp>
        <p:sp>
          <p:nvSpPr>
            <p:cNvPr id="12531" name="object 12531"/>
            <p:cNvSpPr/>
            <p:nvPr/>
          </p:nvSpPr>
          <p:spPr>
            <a:xfrm>
              <a:off x="6030252" y="8516569"/>
              <a:ext cx="6985" cy="1905"/>
            </a:xfrm>
            <a:custGeom>
              <a:avLst/>
              <a:gdLst/>
              <a:ahLst/>
              <a:cxnLst/>
              <a:rect l="l" t="t" r="r" b="b"/>
              <a:pathLst>
                <a:path w="6985" h="1904">
                  <a:moveTo>
                    <a:pt x="0" y="1765"/>
                  </a:moveTo>
                  <a:lnTo>
                    <a:pt x="6591" y="0"/>
                  </a:lnTo>
                </a:path>
              </a:pathLst>
            </a:custGeom>
            <a:ln w="25400">
              <a:solidFill>
                <a:srgbClr val="F6D250"/>
              </a:solidFill>
            </a:ln>
          </p:spPr>
          <p:txBody>
            <a:bodyPr wrap="square" lIns="0" tIns="0" rIns="0" bIns="0" rtlCol="0"/>
            <a:lstStyle/>
            <a:p>
              <a:endParaRPr/>
            </a:p>
          </p:txBody>
        </p:sp>
        <p:sp>
          <p:nvSpPr>
            <p:cNvPr id="12532" name="object 12532"/>
            <p:cNvSpPr/>
            <p:nvPr/>
          </p:nvSpPr>
          <p:spPr>
            <a:xfrm>
              <a:off x="6024842" y="8505812"/>
              <a:ext cx="12065" cy="10795"/>
            </a:xfrm>
            <a:custGeom>
              <a:avLst/>
              <a:gdLst/>
              <a:ahLst/>
              <a:cxnLst/>
              <a:rect l="l" t="t" r="r" b="b"/>
              <a:pathLst>
                <a:path w="12064" h="10795">
                  <a:moveTo>
                    <a:pt x="12001" y="10756"/>
                  </a:moveTo>
                  <a:lnTo>
                    <a:pt x="0" y="0"/>
                  </a:lnTo>
                </a:path>
              </a:pathLst>
            </a:custGeom>
            <a:ln w="25399">
              <a:solidFill>
                <a:srgbClr val="F5CF3C"/>
              </a:solidFill>
            </a:ln>
          </p:spPr>
          <p:txBody>
            <a:bodyPr wrap="square" lIns="0" tIns="0" rIns="0" bIns="0" rtlCol="0"/>
            <a:lstStyle/>
            <a:p>
              <a:endParaRPr/>
            </a:p>
          </p:txBody>
        </p:sp>
        <p:sp>
          <p:nvSpPr>
            <p:cNvPr id="12533" name="object 12533"/>
            <p:cNvSpPr/>
            <p:nvPr/>
          </p:nvSpPr>
          <p:spPr>
            <a:xfrm>
              <a:off x="6017920" y="8505812"/>
              <a:ext cx="6985" cy="1270"/>
            </a:xfrm>
            <a:custGeom>
              <a:avLst/>
              <a:gdLst/>
              <a:ahLst/>
              <a:cxnLst/>
              <a:rect l="l" t="t" r="r" b="b"/>
              <a:pathLst>
                <a:path w="6985" h="1270">
                  <a:moveTo>
                    <a:pt x="6921" y="0"/>
                  </a:moveTo>
                  <a:lnTo>
                    <a:pt x="0" y="1104"/>
                  </a:lnTo>
                </a:path>
              </a:pathLst>
            </a:custGeom>
            <a:ln w="25400">
              <a:solidFill>
                <a:srgbClr val="F5D047"/>
              </a:solidFill>
            </a:ln>
          </p:spPr>
          <p:txBody>
            <a:bodyPr wrap="square" lIns="0" tIns="0" rIns="0" bIns="0" rtlCol="0"/>
            <a:lstStyle/>
            <a:p>
              <a:endParaRPr/>
            </a:p>
          </p:txBody>
        </p:sp>
        <p:sp>
          <p:nvSpPr>
            <p:cNvPr id="12534" name="object 12534"/>
            <p:cNvSpPr/>
            <p:nvPr/>
          </p:nvSpPr>
          <p:spPr>
            <a:xfrm>
              <a:off x="6017920" y="8506917"/>
              <a:ext cx="12700" cy="11430"/>
            </a:xfrm>
            <a:custGeom>
              <a:avLst/>
              <a:gdLst/>
              <a:ahLst/>
              <a:cxnLst/>
              <a:rect l="l" t="t" r="r" b="b"/>
              <a:pathLst>
                <a:path w="12700" h="11429">
                  <a:moveTo>
                    <a:pt x="0" y="0"/>
                  </a:moveTo>
                  <a:lnTo>
                    <a:pt x="12331" y="11417"/>
                  </a:lnTo>
                </a:path>
              </a:pathLst>
            </a:custGeom>
            <a:ln w="25400">
              <a:solidFill>
                <a:srgbClr val="F7D35A"/>
              </a:solidFill>
            </a:ln>
          </p:spPr>
          <p:txBody>
            <a:bodyPr wrap="square" lIns="0" tIns="0" rIns="0" bIns="0" rtlCol="0"/>
            <a:lstStyle/>
            <a:p>
              <a:endParaRPr/>
            </a:p>
          </p:txBody>
        </p:sp>
        <p:sp>
          <p:nvSpPr>
            <p:cNvPr id="12535" name="object 12535"/>
            <p:cNvSpPr/>
            <p:nvPr/>
          </p:nvSpPr>
          <p:spPr>
            <a:xfrm>
              <a:off x="6003417" y="8496376"/>
              <a:ext cx="21590" cy="10795"/>
            </a:xfrm>
            <a:custGeom>
              <a:avLst/>
              <a:gdLst/>
              <a:ahLst/>
              <a:cxnLst/>
              <a:rect l="l" t="t" r="r" b="b"/>
              <a:pathLst>
                <a:path w="21589" h="10795">
                  <a:moveTo>
                    <a:pt x="6502" y="0"/>
                  </a:moveTo>
                  <a:lnTo>
                    <a:pt x="4432" y="12"/>
                  </a:lnTo>
                  <a:lnTo>
                    <a:pt x="0" y="304"/>
                  </a:lnTo>
                  <a:lnTo>
                    <a:pt x="5067" y="3441"/>
                  </a:lnTo>
                  <a:lnTo>
                    <a:pt x="9969" y="6896"/>
                  </a:lnTo>
                  <a:lnTo>
                    <a:pt x="14503" y="10541"/>
                  </a:lnTo>
                  <a:lnTo>
                    <a:pt x="19304" y="9728"/>
                  </a:lnTo>
                  <a:lnTo>
                    <a:pt x="21424" y="9436"/>
                  </a:lnTo>
                  <a:lnTo>
                    <a:pt x="16827" y="6045"/>
                  </a:lnTo>
                  <a:lnTo>
                    <a:pt x="11747" y="2882"/>
                  </a:lnTo>
                  <a:lnTo>
                    <a:pt x="6502" y="0"/>
                  </a:lnTo>
                  <a:close/>
                </a:path>
              </a:pathLst>
            </a:custGeom>
            <a:solidFill>
              <a:srgbClr val="F5CF3F"/>
            </a:solidFill>
          </p:spPr>
          <p:txBody>
            <a:bodyPr wrap="square" lIns="0" tIns="0" rIns="0" bIns="0" rtlCol="0"/>
            <a:lstStyle/>
            <a:p>
              <a:endParaRPr/>
            </a:p>
          </p:txBody>
        </p:sp>
        <p:sp>
          <p:nvSpPr>
            <p:cNvPr id="12536" name="object 12536"/>
            <p:cNvSpPr/>
            <p:nvPr/>
          </p:nvSpPr>
          <p:spPr>
            <a:xfrm>
              <a:off x="6017920" y="8505812"/>
              <a:ext cx="6985" cy="1270"/>
            </a:xfrm>
            <a:custGeom>
              <a:avLst/>
              <a:gdLst/>
              <a:ahLst/>
              <a:cxnLst/>
              <a:rect l="l" t="t" r="r" b="b"/>
              <a:pathLst>
                <a:path w="6985" h="1270">
                  <a:moveTo>
                    <a:pt x="0" y="1104"/>
                  </a:moveTo>
                  <a:lnTo>
                    <a:pt x="6921" y="0"/>
                  </a:lnTo>
                </a:path>
              </a:pathLst>
            </a:custGeom>
            <a:ln w="25400">
              <a:solidFill>
                <a:srgbClr val="F5D047"/>
              </a:solidFill>
            </a:ln>
          </p:spPr>
          <p:txBody>
            <a:bodyPr wrap="square" lIns="0" tIns="0" rIns="0" bIns="0" rtlCol="0"/>
            <a:lstStyle/>
            <a:p>
              <a:endParaRPr/>
            </a:p>
          </p:txBody>
        </p:sp>
        <p:sp>
          <p:nvSpPr>
            <p:cNvPr id="12537" name="object 12537"/>
            <p:cNvSpPr/>
            <p:nvPr/>
          </p:nvSpPr>
          <p:spPr>
            <a:xfrm>
              <a:off x="6009919" y="8496376"/>
              <a:ext cx="15240" cy="9525"/>
            </a:xfrm>
            <a:custGeom>
              <a:avLst/>
              <a:gdLst/>
              <a:ahLst/>
              <a:cxnLst/>
              <a:rect l="l" t="t" r="r" b="b"/>
              <a:pathLst>
                <a:path w="15239" h="9525">
                  <a:moveTo>
                    <a:pt x="14922" y="9436"/>
                  </a:moveTo>
                  <a:lnTo>
                    <a:pt x="10325" y="6045"/>
                  </a:lnTo>
                  <a:lnTo>
                    <a:pt x="5245" y="2882"/>
                  </a:lnTo>
                  <a:lnTo>
                    <a:pt x="0" y="0"/>
                  </a:lnTo>
                </a:path>
              </a:pathLst>
            </a:custGeom>
            <a:ln w="25400">
              <a:solidFill>
                <a:srgbClr val="F5CD32"/>
              </a:solidFill>
            </a:ln>
          </p:spPr>
          <p:txBody>
            <a:bodyPr wrap="square" lIns="0" tIns="0" rIns="0" bIns="0" rtlCol="0"/>
            <a:lstStyle/>
            <a:p>
              <a:endParaRPr/>
            </a:p>
          </p:txBody>
        </p:sp>
        <p:sp>
          <p:nvSpPr>
            <p:cNvPr id="12538" name="object 12538"/>
            <p:cNvSpPr/>
            <p:nvPr/>
          </p:nvSpPr>
          <p:spPr>
            <a:xfrm>
              <a:off x="6003417" y="8496376"/>
              <a:ext cx="6985" cy="635"/>
            </a:xfrm>
            <a:custGeom>
              <a:avLst/>
              <a:gdLst/>
              <a:ahLst/>
              <a:cxnLst/>
              <a:rect l="l" t="t" r="r" b="b"/>
              <a:pathLst>
                <a:path w="6985" h="634">
                  <a:moveTo>
                    <a:pt x="6502" y="0"/>
                  </a:moveTo>
                  <a:lnTo>
                    <a:pt x="0" y="304"/>
                  </a:lnTo>
                </a:path>
              </a:pathLst>
            </a:custGeom>
            <a:ln w="25400">
              <a:solidFill>
                <a:srgbClr val="F5CE37"/>
              </a:solidFill>
            </a:ln>
          </p:spPr>
          <p:txBody>
            <a:bodyPr wrap="square" lIns="0" tIns="0" rIns="0" bIns="0" rtlCol="0"/>
            <a:lstStyle/>
            <a:p>
              <a:endParaRPr/>
            </a:p>
          </p:txBody>
        </p:sp>
        <p:sp>
          <p:nvSpPr>
            <p:cNvPr id="12539" name="object 12539"/>
            <p:cNvSpPr/>
            <p:nvPr/>
          </p:nvSpPr>
          <p:spPr>
            <a:xfrm>
              <a:off x="6003417" y="8496681"/>
              <a:ext cx="14604" cy="10795"/>
            </a:xfrm>
            <a:custGeom>
              <a:avLst/>
              <a:gdLst/>
              <a:ahLst/>
              <a:cxnLst/>
              <a:rect l="l" t="t" r="r" b="b"/>
              <a:pathLst>
                <a:path w="14604" h="10795">
                  <a:moveTo>
                    <a:pt x="0" y="0"/>
                  </a:moveTo>
                  <a:lnTo>
                    <a:pt x="5067" y="3136"/>
                  </a:lnTo>
                  <a:lnTo>
                    <a:pt x="9969" y="6591"/>
                  </a:lnTo>
                  <a:lnTo>
                    <a:pt x="14503" y="10236"/>
                  </a:lnTo>
                </a:path>
              </a:pathLst>
            </a:custGeom>
            <a:ln w="25400">
              <a:solidFill>
                <a:srgbClr val="F5D14B"/>
              </a:solidFill>
            </a:ln>
          </p:spPr>
          <p:txBody>
            <a:bodyPr wrap="square" lIns="0" tIns="0" rIns="0" bIns="0" rtlCol="0"/>
            <a:lstStyle/>
            <a:p>
              <a:endParaRPr/>
            </a:p>
          </p:txBody>
        </p:sp>
        <p:sp>
          <p:nvSpPr>
            <p:cNvPr id="12540" name="object 12540"/>
            <p:cNvSpPr/>
            <p:nvPr/>
          </p:nvSpPr>
          <p:spPr>
            <a:xfrm>
              <a:off x="6024842" y="8505367"/>
              <a:ext cx="17145" cy="11430"/>
            </a:xfrm>
            <a:custGeom>
              <a:avLst/>
              <a:gdLst/>
              <a:ahLst/>
              <a:cxnLst/>
              <a:rect l="l" t="t" r="r" b="b"/>
              <a:pathLst>
                <a:path w="17145" h="11429">
                  <a:moveTo>
                    <a:pt x="3949" y="0"/>
                  </a:moveTo>
                  <a:lnTo>
                    <a:pt x="2108" y="177"/>
                  </a:lnTo>
                  <a:lnTo>
                    <a:pt x="0" y="444"/>
                  </a:lnTo>
                  <a:lnTo>
                    <a:pt x="4597" y="3848"/>
                  </a:lnTo>
                  <a:lnTo>
                    <a:pt x="8699" y="7454"/>
                  </a:lnTo>
                  <a:lnTo>
                    <a:pt x="12001" y="11201"/>
                  </a:lnTo>
                  <a:lnTo>
                    <a:pt x="13995" y="10718"/>
                  </a:lnTo>
                  <a:lnTo>
                    <a:pt x="15697" y="10363"/>
                  </a:lnTo>
                  <a:lnTo>
                    <a:pt x="16840" y="10287"/>
                  </a:lnTo>
                  <a:lnTo>
                    <a:pt x="5232" y="25"/>
                  </a:lnTo>
                  <a:lnTo>
                    <a:pt x="3949" y="0"/>
                  </a:lnTo>
                  <a:close/>
                </a:path>
              </a:pathLst>
            </a:custGeom>
            <a:solidFill>
              <a:srgbClr val="F4CB28"/>
            </a:solidFill>
          </p:spPr>
          <p:txBody>
            <a:bodyPr wrap="square" lIns="0" tIns="0" rIns="0" bIns="0" rtlCol="0"/>
            <a:lstStyle/>
            <a:p>
              <a:endParaRPr/>
            </a:p>
          </p:txBody>
        </p:sp>
        <p:sp>
          <p:nvSpPr>
            <p:cNvPr id="12541" name="object 12541"/>
            <p:cNvSpPr/>
            <p:nvPr/>
          </p:nvSpPr>
          <p:spPr>
            <a:xfrm>
              <a:off x="6036843" y="8515655"/>
              <a:ext cx="5080" cy="1270"/>
            </a:xfrm>
            <a:custGeom>
              <a:avLst/>
              <a:gdLst/>
              <a:ahLst/>
              <a:cxnLst/>
              <a:rect l="l" t="t" r="r" b="b"/>
              <a:pathLst>
                <a:path w="5079" h="1270">
                  <a:moveTo>
                    <a:pt x="0" y="914"/>
                  </a:moveTo>
                  <a:lnTo>
                    <a:pt x="4838" y="0"/>
                  </a:lnTo>
                </a:path>
              </a:pathLst>
            </a:custGeom>
            <a:ln w="25400">
              <a:solidFill>
                <a:srgbClr val="F4CB29"/>
              </a:solidFill>
            </a:ln>
          </p:spPr>
          <p:txBody>
            <a:bodyPr wrap="square" lIns="0" tIns="0" rIns="0" bIns="0" rtlCol="0"/>
            <a:lstStyle/>
            <a:p>
              <a:endParaRPr/>
            </a:p>
          </p:txBody>
        </p:sp>
        <p:sp>
          <p:nvSpPr>
            <p:cNvPr id="12542" name="object 12542"/>
            <p:cNvSpPr/>
            <p:nvPr/>
          </p:nvSpPr>
          <p:spPr>
            <a:xfrm>
              <a:off x="6030074" y="8505393"/>
              <a:ext cx="12065" cy="10795"/>
            </a:xfrm>
            <a:custGeom>
              <a:avLst/>
              <a:gdLst/>
              <a:ahLst/>
              <a:cxnLst/>
              <a:rect l="l" t="t" r="r" b="b"/>
              <a:pathLst>
                <a:path w="12064" h="10795">
                  <a:moveTo>
                    <a:pt x="11607" y="10261"/>
                  </a:moveTo>
                  <a:lnTo>
                    <a:pt x="0" y="0"/>
                  </a:lnTo>
                </a:path>
              </a:pathLst>
            </a:custGeom>
            <a:ln w="25400">
              <a:solidFill>
                <a:srgbClr val="F4C813"/>
              </a:solidFill>
            </a:ln>
          </p:spPr>
          <p:txBody>
            <a:bodyPr wrap="square" lIns="0" tIns="0" rIns="0" bIns="0" rtlCol="0"/>
            <a:lstStyle/>
            <a:p>
              <a:endParaRPr/>
            </a:p>
          </p:txBody>
        </p:sp>
        <p:sp>
          <p:nvSpPr>
            <p:cNvPr id="12543" name="object 12543"/>
            <p:cNvSpPr/>
            <p:nvPr/>
          </p:nvSpPr>
          <p:spPr>
            <a:xfrm>
              <a:off x="6024842" y="8505393"/>
              <a:ext cx="5715" cy="635"/>
            </a:xfrm>
            <a:custGeom>
              <a:avLst/>
              <a:gdLst/>
              <a:ahLst/>
              <a:cxnLst/>
              <a:rect l="l" t="t" r="r" b="b"/>
              <a:pathLst>
                <a:path w="5714" h="634">
                  <a:moveTo>
                    <a:pt x="5232" y="0"/>
                  </a:moveTo>
                  <a:lnTo>
                    <a:pt x="0" y="419"/>
                  </a:lnTo>
                </a:path>
              </a:pathLst>
            </a:custGeom>
            <a:ln w="25400">
              <a:solidFill>
                <a:srgbClr val="F4CB26"/>
              </a:solidFill>
            </a:ln>
          </p:spPr>
          <p:txBody>
            <a:bodyPr wrap="square" lIns="0" tIns="0" rIns="0" bIns="0" rtlCol="0"/>
            <a:lstStyle/>
            <a:p>
              <a:endParaRPr/>
            </a:p>
          </p:txBody>
        </p:sp>
        <p:sp>
          <p:nvSpPr>
            <p:cNvPr id="12544" name="object 12544"/>
            <p:cNvSpPr/>
            <p:nvPr/>
          </p:nvSpPr>
          <p:spPr>
            <a:xfrm>
              <a:off x="6024842" y="8505812"/>
              <a:ext cx="12065" cy="10795"/>
            </a:xfrm>
            <a:custGeom>
              <a:avLst/>
              <a:gdLst/>
              <a:ahLst/>
              <a:cxnLst/>
              <a:rect l="l" t="t" r="r" b="b"/>
              <a:pathLst>
                <a:path w="12064" h="10795">
                  <a:moveTo>
                    <a:pt x="0" y="0"/>
                  </a:moveTo>
                  <a:lnTo>
                    <a:pt x="12001" y="10756"/>
                  </a:lnTo>
                </a:path>
              </a:pathLst>
            </a:custGeom>
            <a:ln w="25399">
              <a:solidFill>
                <a:srgbClr val="F5CF3C"/>
              </a:solidFill>
            </a:ln>
          </p:spPr>
          <p:txBody>
            <a:bodyPr wrap="square" lIns="0" tIns="0" rIns="0" bIns="0" rtlCol="0"/>
            <a:lstStyle/>
            <a:p>
              <a:endParaRPr/>
            </a:p>
          </p:txBody>
        </p:sp>
        <p:sp>
          <p:nvSpPr>
            <p:cNvPr id="12545" name="object 12545"/>
            <p:cNvSpPr/>
            <p:nvPr/>
          </p:nvSpPr>
          <p:spPr>
            <a:xfrm>
              <a:off x="6009919" y="8496363"/>
              <a:ext cx="20320" cy="9525"/>
            </a:xfrm>
            <a:custGeom>
              <a:avLst/>
              <a:gdLst/>
              <a:ahLst/>
              <a:cxnLst/>
              <a:rect l="l" t="t" r="r" b="b"/>
              <a:pathLst>
                <a:path w="20320" h="9525">
                  <a:moveTo>
                    <a:pt x="2057" y="0"/>
                  </a:moveTo>
                  <a:lnTo>
                    <a:pt x="0" y="12"/>
                  </a:lnTo>
                  <a:lnTo>
                    <a:pt x="5245" y="2895"/>
                  </a:lnTo>
                  <a:lnTo>
                    <a:pt x="10325" y="6057"/>
                  </a:lnTo>
                  <a:lnTo>
                    <a:pt x="14922" y="9448"/>
                  </a:lnTo>
                  <a:lnTo>
                    <a:pt x="17030" y="9182"/>
                  </a:lnTo>
                  <a:lnTo>
                    <a:pt x="18872" y="9004"/>
                  </a:lnTo>
                  <a:lnTo>
                    <a:pt x="20112" y="9004"/>
                  </a:lnTo>
                  <a:lnTo>
                    <a:pt x="5575" y="353"/>
                  </a:lnTo>
                  <a:lnTo>
                    <a:pt x="3975" y="101"/>
                  </a:lnTo>
                  <a:lnTo>
                    <a:pt x="2057" y="0"/>
                  </a:lnTo>
                  <a:close/>
                </a:path>
                <a:path w="20320" h="9525">
                  <a:moveTo>
                    <a:pt x="20112" y="9004"/>
                  </a:moveTo>
                  <a:lnTo>
                    <a:pt x="18872" y="9004"/>
                  </a:lnTo>
                  <a:lnTo>
                    <a:pt x="20154" y="9029"/>
                  </a:lnTo>
                  <a:close/>
                </a:path>
              </a:pathLst>
            </a:custGeom>
            <a:solidFill>
              <a:srgbClr val="F4CA23"/>
            </a:solidFill>
          </p:spPr>
          <p:txBody>
            <a:bodyPr wrap="square" lIns="0" tIns="0" rIns="0" bIns="0" rtlCol="0"/>
            <a:lstStyle/>
            <a:p>
              <a:endParaRPr/>
            </a:p>
          </p:txBody>
        </p:sp>
        <p:sp>
          <p:nvSpPr>
            <p:cNvPr id="12546" name="object 12546"/>
            <p:cNvSpPr/>
            <p:nvPr/>
          </p:nvSpPr>
          <p:spPr>
            <a:xfrm>
              <a:off x="6024842" y="8505393"/>
              <a:ext cx="5715" cy="635"/>
            </a:xfrm>
            <a:custGeom>
              <a:avLst/>
              <a:gdLst/>
              <a:ahLst/>
              <a:cxnLst/>
              <a:rect l="l" t="t" r="r" b="b"/>
              <a:pathLst>
                <a:path w="5714" h="634">
                  <a:moveTo>
                    <a:pt x="0" y="419"/>
                  </a:moveTo>
                  <a:lnTo>
                    <a:pt x="5232" y="0"/>
                  </a:lnTo>
                </a:path>
              </a:pathLst>
            </a:custGeom>
            <a:ln w="25400">
              <a:solidFill>
                <a:srgbClr val="F4CB26"/>
              </a:solidFill>
            </a:ln>
          </p:spPr>
          <p:txBody>
            <a:bodyPr wrap="square" lIns="0" tIns="0" rIns="0" bIns="0" rtlCol="0"/>
            <a:lstStyle/>
            <a:p>
              <a:endParaRPr/>
            </a:p>
          </p:txBody>
        </p:sp>
        <p:sp>
          <p:nvSpPr>
            <p:cNvPr id="12547" name="object 12547"/>
            <p:cNvSpPr/>
            <p:nvPr/>
          </p:nvSpPr>
          <p:spPr>
            <a:xfrm>
              <a:off x="6030004" y="8505344"/>
              <a:ext cx="635" cy="635"/>
            </a:xfrm>
            <a:custGeom>
              <a:avLst/>
              <a:gdLst/>
              <a:ahLst/>
              <a:cxnLst/>
              <a:rect l="l" t="t" r="r" b="b"/>
              <a:pathLst>
                <a:path w="635" h="634">
                  <a:moveTo>
                    <a:pt x="69" y="49"/>
                  </a:moveTo>
                  <a:lnTo>
                    <a:pt x="0" y="0"/>
                  </a:lnTo>
                </a:path>
              </a:pathLst>
            </a:custGeom>
            <a:ln w="25400">
              <a:solidFill>
                <a:srgbClr val="F4C813"/>
              </a:solidFill>
            </a:ln>
          </p:spPr>
          <p:txBody>
            <a:bodyPr wrap="square" lIns="0" tIns="0" rIns="0" bIns="0" rtlCol="0"/>
            <a:lstStyle/>
            <a:p>
              <a:endParaRPr/>
            </a:p>
          </p:txBody>
        </p:sp>
        <p:sp>
          <p:nvSpPr>
            <p:cNvPr id="12548" name="object 12548"/>
            <p:cNvSpPr/>
            <p:nvPr/>
          </p:nvSpPr>
          <p:spPr>
            <a:xfrm>
              <a:off x="6009919" y="8496376"/>
              <a:ext cx="5715" cy="635"/>
            </a:xfrm>
            <a:custGeom>
              <a:avLst/>
              <a:gdLst/>
              <a:ahLst/>
              <a:cxnLst/>
              <a:rect l="l" t="t" r="r" b="b"/>
              <a:pathLst>
                <a:path w="5714" h="634">
                  <a:moveTo>
                    <a:pt x="5578" y="342"/>
                  </a:moveTo>
                  <a:lnTo>
                    <a:pt x="0" y="0"/>
                  </a:lnTo>
                </a:path>
              </a:pathLst>
            </a:custGeom>
            <a:ln w="25400">
              <a:solidFill>
                <a:srgbClr val="F4CA1F"/>
              </a:solidFill>
            </a:ln>
          </p:spPr>
          <p:txBody>
            <a:bodyPr wrap="square" lIns="0" tIns="0" rIns="0" bIns="0" rtlCol="0"/>
            <a:lstStyle/>
            <a:p>
              <a:endParaRPr/>
            </a:p>
          </p:txBody>
        </p:sp>
        <p:sp>
          <p:nvSpPr>
            <p:cNvPr id="12549" name="object 12549"/>
            <p:cNvSpPr/>
            <p:nvPr/>
          </p:nvSpPr>
          <p:spPr>
            <a:xfrm>
              <a:off x="6009919" y="8496376"/>
              <a:ext cx="15240" cy="9525"/>
            </a:xfrm>
            <a:custGeom>
              <a:avLst/>
              <a:gdLst/>
              <a:ahLst/>
              <a:cxnLst/>
              <a:rect l="l" t="t" r="r" b="b"/>
              <a:pathLst>
                <a:path w="15239" h="9525">
                  <a:moveTo>
                    <a:pt x="0" y="0"/>
                  </a:moveTo>
                  <a:lnTo>
                    <a:pt x="5245" y="2882"/>
                  </a:lnTo>
                  <a:lnTo>
                    <a:pt x="10325" y="6045"/>
                  </a:lnTo>
                  <a:lnTo>
                    <a:pt x="14922" y="9436"/>
                  </a:lnTo>
                </a:path>
              </a:pathLst>
            </a:custGeom>
            <a:ln w="25400">
              <a:solidFill>
                <a:srgbClr val="F5CD32"/>
              </a:solidFill>
            </a:ln>
          </p:spPr>
          <p:txBody>
            <a:bodyPr wrap="square" lIns="0" tIns="0" rIns="0" bIns="0" rtlCol="0"/>
            <a:lstStyle/>
            <a:p>
              <a:endParaRPr/>
            </a:p>
          </p:txBody>
        </p:sp>
        <p:sp>
          <p:nvSpPr>
            <p:cNvPr id="12550" name="object 12550"/>
            <p:cNvSpPr/>
            <p:nvPr/>
          </p:nvSpPr>
          <p:spPr>
            <a:xfrm>
              <a:off x="5987999" y="8488261"/>
              <a:ext cx="22225" cy="8890"/>
            </a:xfrm>
            <a:custGeom>
              <a:avLst/>
              <a:gdLst/>
              <a:ahLst/>
              <a:cxnLst/>
              <a:rect l="l" t="t" r="r" b="b"/>
              <a:pathLst>
                <a:path w="22225" h="8890">
                  <a:moveTo>
                    <a:pt x="0" y="0"/>
                  </a:moveTo>
                  <a:lnTo>
                    <a:pt x="5156" y="2425"/>
                  </a:lnTo>
                  <a:lnTo>
                    <a:pt x="10363" y="5270"/>
                  </a:lnTo>
                  <a:lnTo>
                    <a:pt x="15417" y="8420"/>
                  </a:lnTo>
                  <a:lnTo>
                    <a:pt x="19850" y="8128"/>
                  </a:lnTo>
                  <a:lnTo>
                    <a:pt x="2019" y="76"/>
                  </a:lnTo>
                  <a:lnTo>
                    <a:pt x="0" y="0"/>
                  </a:lnTo>
                  <a:close/>
                </a:path>
              </a:pathLst>
            </a:custGeom>
            <a:solidFill>
              <a:srgbClr val="F5CC2D"/>
            </a:solidFill>
          </p:spPr>
          <p:txBody>
            <a:bodyPr wrap="square" lIns="0" tIns="0" rIns="0" bIns="0" rtlCol="0"/>
            <a:lstStyle/>
            <a:p>
              <a:endParaRPr/>
            </a:p>
          </p:txBody>
        </p:sp>
        <p:sp>
          <p:nvSpPr>
            <p:cNvPr id="12551" name="object 12551"/>
            <p:cNvSpPr/>
            <p:nvPr/>
          </p:nvSpPr>
          <p:spPr>
            <a:xfrm>
              <a:off x="6003417" y="8496376"/>
              <a:ext cx="6985" cy="635"/>
            </a:xfrm>
            <a:custGeom>
              <a:avLst/>
              <a:gdLst/>
              <a:ahLst/>
              <a:cxnLst/>
              <a:rect l="l" t="t" r="r" b="b"/>
              <a:pathLst>
                <a:path w="6985" h="634">
                  <a:moveTo>
                    <a:pt x="0" y="304"/>
                  </a:moveTo>
                  <a:lnTo>
                    <a:pt x="6502" y="0"/>
                  </a:lnTo>
                </a:path>
              </a:pathLst>
            </a:custGeom>
            <a:ln w="25400">
              <a:solidFill>
                <a:srgbClr val="F5CE37"/>
              </a:solidFill>
            </a:ln>
          </p:spPr>
          <p:txBody>
            <a:bodyPr wrap="square" lIns="0" tIns="0" rIns="0" bIns="0" rtlCol="0"/>
            <a:lstStyle/>
            <a:p>
              <a:endParaRPr/>
            </a:p>
          </p:txBody>
        </p:sp>
        <p:sp>
          <p:nvSpPr>
            <p:cNvPr id="12552" name="object 12552"/>
            <p:cNvSpPr/>
            <p:nvPr/>
          </p:nvSpPr>
          <p:spPr>
            <a:xfrm>
              <a:off x="5994031" y="8488756"/>
              <a:ext cx="16510" cy="7620"/>
            </a:xfrm>
            <a:custGeom>
              <a:avLst/>
              <a:gdLst/>
              <a:ahLst/>
              <a:cxnLst/>
              <a:rect l="l" t="t" r="r" b="b"/>
              <a:pathLst>
                <a:path w="16510" h="7620">
                  <a:moveTo>
                    <a:pt x="15887" y="7620"/>
                  </a:moveTo>
                  <a:lnTo>
                    <a:pt x="10642" y="4749"/>
                  </a:lnTo>
                  <a:lnTo>
                    <a:pt x="5232" y="2184"/>
                  </a:lnTo>
                  <a:lnTo>
                    <a:pt x="0" y="0"/>
                  </a:lnTo>
                </a:path>
              </a:pathLst>
            </a:custGeom>
            <a:ln w="25400">
              <a:solidFill>
                <a:srgbClr val="F4CB24"/>
              </a:solidFill>
            </a:ln>
          </p:spPr>
          <p:txBody>
            <a:bodyPr wrap="square" lIns="0" tIns="0" rIns="0" bIns="0" rtlCol="0"/>
            <a:lstStyle/>
            <a:p>
              <a:endParaRPr/>
            </a:p>
          </p:txBody>
        </p:sp>
        <p:sp>
          <p:nvSpPr>
            <p:cNvPr id="12553" name="object 12553"/>
            <p:cNvSpPr/>
            <p:nvPr/>
          </p:nvSpPr>
          <p:spPr>
            <a:xfrm>
              <a:off x="5987999" y="8488261"/>
              <a:ext cx="6350" cy="635"/>
            </a:xfrm>
            <a:custGeom>
              <a:avLst/>
              <a:gdLst/>
              <a:ahLst/>
              <a:cxnLst/>
              <a:rect l="l" t="t" r="r" b="b"/>
              <a:pathLst>
                <a:path w="6350" h="634">
                  <a:moveTo>
                    <a:pt x="6032" y="495"/>
                  </a:moveTo>
                  <a:lnTo>
                    <a:pt x="0" y="0"/>
                  </a:lnTo>
                </a:path>
              </a:pathLst>
            </a:custGeom>
            <a:ln w="25400">
              <a:solidFill>
                <a:srgbClr val="F4CA24"/>
              </a:solidFill>
            </a:ln>
          </p:spPr>
          <p:txBody>
            <a:bodyPr wrap="square" lIns="0" tIns="0" rIns="0" bIns="0" rtlCol="0"/>
            <a:lstStyle/>
            <a:p>
              <a:endParaRPr/>
            </a:p>
          </p:txBody>
        </p:sp>
        <p:sp>
          <p:nvSpPr>
            <p:cNvPr id="12554" name="object 12554"/>
            <p:cNvSpPr/>
            <p:nvPr/>
          </p:nvSpPr>
          <p:spPr>
            <a:xfrm>
              <a:off x="5987999" y="8488261"/>
              <a:ext cx="15875" cy="8890"/>
            </a:xfrm>
            <a:custGeom>
              <a:avLst/>
              <a:gdLst/>
              <a:ahLst/>
              <a:cxnLst/>
              <a:rect l="l" t="t" r="r" b="b"/>
              <a:pathLst>
                <a:path w="15875" h="8890">
                  <a:moveTo>
                    <a:pt x="0" y="0"/>
                  </a:moveTo>
                  <a:lnTo>
                    <a:pt x="5156" y="2425"/>
                  </a:lnTo>
                  <a:lnTo>
                    <a:pt x="10363" y="5270"/>
                  </a:lnTo>
                  <a:lnTo>
                    <a:pt x="15417" y="8420"/>
                  </a:lnTo>
                </a:path>
              </a:pathLst>
            </a:custGeom>
            <a:ln w="25400">
              <a:solidFill>
                <a:srgbClr val="F5CD35"/>
              </a:solidFill>
            </a:ln>
          </p:spPr>
          <p:txBody>
            <a:bodyPr wrap="square" lIns="0" tIns="0" rIns="0" bIns="0" rtlCol="0"/>
            <a:lstStyle/>
            <a:p>
              <a:endParaRPr/>
            </a:p>
          </p:txBody>
        </p:sp>
        <p:sp>
          <p:nvSpPr>
            <p:cNvPr id="12555" name="object 12555"/>
            <p:cNvSpPr/>
            <p:nvPr/>
          </p:nvSpPr>
          <p:spPr>
            <a:xfrm>
              <a:off x="5972911" y="8482292"/>
              <a:ext cx="21590" cy="6985"/>
            </a:xfrm>
            <a:custGeom>
              <a:avLst/>
              <a:gdLst/>
              <a:ahLst/>
              <a:cxnLst/>
              <a:rect l="l" t="t" r="r" b="b"/>
              <a:pathLst>
                <a:path w="21589" h="6984">
                  <a:moveTo>
                    <a:pt x="0" y="0"/>
                  </a:moveTo>
                  <a:lnTo>
                    <a:pt x="4825" y="1511"/>
                  </a:lnTo>
                  <a:lnTo>
                    <a:pt x="9931" y="3530"/>
                  </a:lnTo>
                  <a:lnTo>
                    <a:pt x="15087" y="5969"/>
                  </a:lnTo>
                  <a:lnTo>
                    <a:pt x="17106" y="6045"/>
                  </a:lnTo>
                  <a:lnTo>
                    <a:pt x="19126" y="6197"/>
                  </a:lnTo>
                  <a:lnTo>
                    <a:pt x="21120" y="6464"/>
                  </a:lnTo>
                  <a:lnTo>
                    <a:pt x="15875" y="4279"/>
                  </a:lnTo>
                  <a:lnTo>
                    <a:pt x="10807" y="2463"/>
                  </a:lnTo>
                  <a:lnTo>
                    <a:pt x="6235" y="1117"/>
                  </a:lnTo>
                  <a:lnTo>
                    <a:pt x="4152" y="673"/>
                  </a:lnTo>
                  <a:lnTo>
                    <a:pt x="2070" y="304"/>
                  </a:lnTo>
                  <a:lnTo>
                    <a:pt x="0" y="0"/>
                  </a:lnTo>
                  <a:close/>
                </a:path>
              </a:pathLst>
            </a:custGeom>
            <a:solidFill>
              <a:srgbClr val="F4C91B"/>
            </a:solidFill>
          </p:spPr>
          <p:txBody>
            <a:bodyPr wrap="square" lIns="0" tIns="0" rIns="0" bIns="0" rtlCol="0"/>
            <a:lstStyle/>
            <a:p>
              <a:endParaRPr/>
            </a:p>
          </p:txBody>
        </p:sp>
        <p:sp>
          <p:nvSpPr>
            <p:cNvPr id="12556" name="object 12556"/>
            <p:cNvSpPr/>
            <p:nvPr/>
          </p:nvSpPr>
          <p:spPr>
            <a:xfrm>
              <a:off x="5987999" y="8488261"/>
              <a:ext cx="6350" cy="635"/>
            </a:xfrm>
            <a:custGeom>
              <a:avLst/>
              <a:gdLst/>
              <a:ahLst/>
              <a:cxnLst/>
              <a:rect l="l" t="t" r="r" b="b"/>
              <a:pathLst>
                <a:path w="6350" h="634">
                  <a:moveTo>
                    <a:pt x="0" y="0"/>
                  </a:moveTo>
                  <a:lnTo>
                    <a:pt x="6032" y="495"/>
                  </a:lnTo>
                </a:path>
              </a:pathLst>
            </a:custGeom>
            <a:ln w="25400">
              <a:solidFill>
                <a:srgbClr val="F4CA24"/>
              </a:solidFill>
            </a:ln>
          </p:spPr>
          <p:txBody>
            <a:bodyPr wrap="square" lIns="0" tIns="0" rIns="0" bIns="0" rtlCol="0"/>
            <a:lstStyle/>
            <a:p>
              <a:endParaRPr/>
            </a:p>
          </p:txBody>
        </p:sp>
        <p:sp>
          <p:nvSpPr>
            <p:cNvPr id="12557" name="object 12557"/>
            <p:cNvSpPr/>
            <p:nvPr/>
          </p:nvSpPr>
          <p:spPr>
            <a:xfrm>
              <a:off x="5979147" y="8483409"/>
              <a:ext cx="15240" cy="5715"/>
            </a:xfrm>
            <a:custGeom>
              <a:avLst/>
              <a:gdLst/>
              <a:ahLst/>
              <a:cxnLst/>
              <a:rect l="l" t="t" r="r" b="b"/>
              <a:pathLst>
                <a:path w="15239" h="5715">
                  <a:moveTo>
                    <a:pt x="14884" y="5346"/>
                  </a:moveTo>
                  <a:lnTo>
                    <a:pt x="9639" y="3162"/>
                  </a:lnTo>
                  <a:lnTo>
                    <a:pt x="4572" y="1346"/>
                  </a:lnTo>
                  <a:lnTo>
                    <a:pt x="0" y="0"/>
                  </a:lnTo>
                </a:path>
              </a:pathLst>
            </a:custGeom>
            <a:ln w="25399">
              <a:solidFill>
                <a:srgbClr val="F4C918"/>
              </a:solidFill>
            </a:ln>
          </p:spPr>
          <p:txBody>
            <a:bodyPr wrap="square" lIns="0" tIns="0" rIns="0" bIns="0" rtlCol="0"/>
            <a:lstStyle/>
            <a:p>
              <a:endParaRPr/>
            </a:p>
          </p:txBody>
        </p:sp>
        <p:sp>
          <p:nvSpPr>
            <p:cNvPr id="12558" name="object 12558"/>
            <p:cNvSpPr/>
            <p:nvPr/>
          </p:nvSpPr>
          <p:spPr>
            <a:xfrm>
              <a:off x="5972911" y="8482292"/>
              <a:ext cx="6350" cy="1270"/>
            </a:xfrm>
            <a:custGeom>
              <a:avLst/>
              <a:gdLst/>
              <a:ahLst/>
              <a:cxnLst/>
              <a:rect l="l" t="t" r="r" b="b"/>
              <a:pathLst>
                <a:path w="6350" h="1270">
                  <a:moveTo>
                    <a:pt x="6235" y="1117"/>
                  </a:moveTo>
                  <a:lnTo>
                    <a:pt x="0" y="0"/>
                  </a:lnTo>
                </a:path>
              </a:pathLst>
            </a:custGeom>
            <a:ln w="25400">
              <a:solidFill>
                <a:srgbClr val="F4C813"/>
              </a:solidFill>
            </a:ln>
          </p:spPr>
          <p:txBody>
            <a:bodyPr wrap="square" lIns="0" tIns="0" rIns="0" bIns="0" rtlCol="0"/>
            <a:lstStyle/>
            <a:p>
              <a:endParaRPr/>
            </a:p>
          </p:txBody>
        </p:sp>
        <p:sp>
          <p:nvSpPr>
            <p:cNvPr id="12559" name="object 12559"/>
            <p:cNvSpPr/>
            <p:nvPr/>
          </p:nvSpPr>
          <p:spPr>
            <a:xfrm>
              <a:off x="5972911" y="8482292"/>
              <a:ext cx="15240" cy="6350"/>
            </a:xfrm>
            <a:custGeom>
              <a:avLst/>
              <a:gdLst/>
              <a:ahLst/>
              <a:cxnLst/>
              <a:rect l="l" t="t" r="r" b="b"/>
              <a:pathLst>
                <a:path w="15239" h="6350">
                  <a:moveTo>
                    <a:pt x="0" y="0"/>
                  </a:moveTo>
                  <a:lnTo>
                    <a:pt x="4825" y="1511"/>
                  </a:lnTo>
                  <a:lnTo>
                    <a:pt x="9931" y="3530"/>
                  </a:lnTo>
                  <a:lnTo>
                    <a:pt x="15087" y="5969"/>
                  </a:lnTo>
                </a:path>
              </a:pathLst>
            </a:custGeom>
            <a:ln w="25400">
              <a:solidFill>
                <a:srgbClr val="F4C91F"/>
              </a:solidFill>
            </a:ln>
          </p:spPr>
          <p:txBody>
            <a:bodyPr wrap="square" lIns="0" tIns="0" rIns="0" bIns="0" rtlCol="0"/>
            <a:lstStyle/>
            <a:p>
              <a:endParaRPr/>
            </a:p>
          </p:txBody>
        </p:sp>
        <p:sp>
          <p:nvSpPr>
            <p:cNvPr id="12560" name="object 12560"/>
            <p:cNvSpPr/>
            <p:nvPr/>
          </p:nvSpPr>
          <p:spPr>
            <a:xfrm>
              <a:off x="5994031" y="8488756"/>
              <a:ext cx="21590" cy="8255"/>
            </a:xfrm>
            <a:custGeom>
              <a:avLst/>
              <a:gdLst/>
              <a:ahLst/>
              <a:cxnLst/>
              <a:rect l="l" t="t" r="r" b="b"/>
              <a:pathLst>
                <a:path w="21589" h="8254">
                  <a:moveTo>
                    <a:pt x="20662" y="7607"/>
                  </a:moveTo>
                  <a:lnTo>
                    <a:pt x="17945" y="7607"/>
                  </a:lnTo>
                  <a:lnTo>
                    <a:pt x="19862" y="7708"/>
                  </a:lnTo>
                  <a:lnTo>
                    <a:pt x="21462" y="7960"/>
                  </a:lnTo>
                  <a:lnTo>
                    <a:pt x="20662" y="7607"/>
                  </a:lnTo>
                  <a:close/>
                </a:path>
                <a:path w="21589" h="8254">
                  <a:moveTo>
                    <a:pt x="0" y="0"/>
                  </a:moveTo>
                  <a:lnTo>
                    <a:pt x="5232" y="2184"/>
                  </a:lnTo>
                  <a:lnTo>
                    <a:pt x="10642" y="4749"/>
                  </a:lnTo>
                  <a:lnTo>
                    <a:pt x="15887" y="7620"/>
                  </a:lnTo>
                  <a:lnTo>
                    <a:pt x="20662" y="7607"/>
                  </a:lnTo>
                  <a:lnTo>
                    <a:pt x="5918" y="1092"/>
                  </a:lnTo>
                  <a:lnTo>
                    <a:pt x="3975" y="609"/>
                  </a:lnTo>
                  <a:lnTo>
                    <a:pt x="1993" y="241"/>
                  </a:lnTo>
                  <a:lnTo>
                    <a:pt x="0" y="0"/>
                  </a:lnTo>
                  <a:close/>
                </a:path>
              </a:pathLst>
            </a:custGeom>
            <a:solidFill>
              <a:srgbClr val="F4C91C"/>
            </a:solidFill>
          </p:spPr>
          <p:txBody>
            <a:bodyPr wrap="square" lIns="0" tIns="0" rIns="0" bIns="0" rtlCol="0"/>
            <a:lstStyle/>
            <a:p>
              <a:endParaRPr/>
            </a:p>
          </p:txBody>
        </p:sp>
        <p:sp>
          <p:nvSpPr>
            <p:cNvPr id="12561" name="object 12561"/>
            <p:cNvSpPr/>
            <p:nvPr/>
          </p:nvSpPr>
          <p:spPr>
            <a:xfrm>
              <a:off x="6009919" y="8496376"/>
              <a:ext cx="5715" cy="635"/>
            </a:xfrm>
            <a:custGeom>
              <a:avLst/>
              <a:gdLst/>
              <a:ahLst/>
              <a:cxnLst/>
              <a:rect l="l" t="t" r="r" b="b"/>
              <a:pathLst>
                <a:path w="5714" h="634">
                  <a:moveTo>
                    <a:pt x="0" y="0"/>
                  </a:moveTo>
                  <a:lnTo>
                    <a:pt x="5578" y="342"/>
                  </a:lnTo>
                </a:path>
              </a:pathLst>
            </a:custGeom>
            <a:ln w="25400">
              <a:solidFill>
                <a:srgbClr val="F4CA1F"/>
              </a:solidFill>
            </a:ln>
          </p:spPr>
          <p:txBody>
            <a:bodyPr wrap="square" lIns="0" tIns="0" rIns="0" bIns="0" rtlCol="0"/>
            <a:lstStyle/>
            <a:p>
              <a:endParaRPr/>
            </a:p>
          </p:txBody>
        </p:sp>
        <p:sp>
          <p:nvSpPr>
            <p:cNvPr id="12562" name="object 12562"/>
            <p:cNvSpPr/>
            <p:nvPr/>
          </p:nvSpPr>
          <p:spPr>
            <a:xfrm>
              <a:off x="5999949" y="8489848"/>
              <a:ext cx="635" cy="0"/>
            </a:xfrm>
            <a:custGeom>
              <a:avLst/>
              <a:gdLst/>
              <a:ahLst/>
              <a:cxnLst/>
              <a:rect l="l" t="t" r="r" b="b"/>
              <a:pathLst>
                <a:path w="635">
                  <a:moveTo>
                    <a:pt x="11" y="4"/>
                  </a:moveTo>
                  <a:lnTo>
                    <a:pt x="0" y="0"/>
                  </a:lnTo>
                </a:path>
              </a:pathLst>
            </a:custGeom>
            <a:ln w="25400">
              <a:solidFill>
                <a:srgbClr val="F4C813"/>
              </a:solidFill>
            </a:ln>
          </p:spPr>
          <p:txBody>
            <a:bodyPr wrap="square" lIns="0" tIns="0" rIns="0" bIns="0" rtlCol="0"/>
            <a:lstStyle/>
            <a:p>
              <a:endParaRPr/>
            </a:p>
          </p:txBody>
        </p:sp>
        <p:sp>
          <p:nvSpPr>
            <p:cNvPr id="12563" name="object 12563"/>
            <p:cNvSpPr/>
            <p:nvPr/>
          </p:nvSpPr>
          <p:spPr>
            <a:xfrm>
              <a:off x="5994031" y="8488756"/>
              <a:ext cx="6350" cy="1270"/>
            </a:xfrm>
            <a:custGeom>
              <a:avLst/>
              <a:gdLst/>
              <a:ahLst/>
              <a:cxnLst/>
              <a:rect l="l" t="t" r="r" b="b"/>
              <a:pathLst>
                <a:path w="6350" h="1270">
                  <a:moveTo>
                    <a:pt x="5918" y="1092"/>
                  </a:moveTo>
                  <a:lnTo>
                    <a:pt x="0" y="0"/>
                  </a:lnTo>
                </a:path>
              </a:pathLst>
            </a:custGeom>
            <a:ln w="25400">
              <a:solidFill>
                <a:srgbClr val="F4C918"/>
              </a:solidFill>
            </a:ln>
          </p:spPr>
          <p:txBody>
            <a:bodyPr wrap="square" lIns="0" tIns="0" rIns="0" bIns="0" rtlCol="0"/>
            <a:lstStyle/>
            <a:p>
              <a:endParaRPr/>
            </a:p>
          </p:txBody>
        </p:sp>
        <p:sp>
          <p:nvSpPr>
            <p:cNvPr id="12564" name="object 12564"/>
            <p:cNvSpPr/>
            <p:nvPr/>
          </p:nvSpPr>
          <p:spPr>
            <a:xfrm>
              <a:off x="5994031" y="8488756"/>
              <a:ext cx="16510" cy="7620"/>
            </a:xfrm>
            <a:custGeom>
              <a:avLst/>
              <a:gdLst/>
              <a:ahLst/>
              <a:cxnLst/>
              <a:rect l="l" t="t" r="r" b="b"/>
              <a:pathLst>
                <a:path w="16510" h="7620">
                  <a:moveTo>
                    <a:pt x="0" y="0"/>
                  </a:moveTo>
                  <a:lnTo>
                    <a:pt x="5232" y="2184"/>
                  </a:lnTo>
                  <a:lnTo>
                    <a:pt x="10642" y="4749"/>
                  </a:lnTo>
                  <a:lnTo>
                    <a:pt x="15887" y="7620"/>
                  </a:lnTo>
                </a:path>
              </a:pathLst>
            </a:custGeom>
            <a:ln w="25400">
              <a:solidFill>
                <a:srgbClr val="F4CB24"/>
              </a:solidFill>
            </a:ln>
          </p:spPr>
          <p:txBody>
            <a:bodyPr wrap="square" lIns="0" tIns="0" rIns="0" bIns="0" rtlCol="0"/>
            <a:lstStyle/>
            <a:p>
              <a:endParaRPr/>
            </a:p>
          </p:txBody>
        </p:sp>
        <p:sp>
          <p:nvSpPr>
            <p:cNvPr id="12565" name="object 12565"/>
            <p:cNvSpPr/>
            <p:nvPr/>
          </p:nvSpPr>
          <p:spPr>
            <a:xfrm>
              <a:off x="5979147" y="8483409"/>
              <a:ext cx="20955" cy="6985"/>
            </a:xfrm>
            <a:custGeom>
              <a:avLst/>
              <a:gdLst/>
              <a:ahLst/>
              <a:cxnLst/>
              <a:rect l="l" t="t" r="r" b="b"/>
              <a:pathLst>
                <a:path w="20954" h="6984">
                  <a:moveTo>
                    <a:pt x="0" y="0"/>
                  </a:moveTo>
                  <a:lnTo>
                    <a:pt x="4572" y="1346"/>
                  </a:lnTo>
                  <a:lnTo>
                    <a:pt x="9639" y="3162"/>
                  </a:lnTo>
                  <a:lnTo>
                    <a:pt x="14884" y="5346"/>
                  </a:lnTo>
                  <a:lnTo>
                    <a:pt x="16878" y="5587"/>
                  </a:lnTo>
                  <a:lnTo>
                    <a:pt x="18859" y="5956"/>
                  </a:lnTo>
                  <a:lnTo>
                    <a:pt x="20802" y="6438"/>
                  </a:lnTo>
                  <a:lnTo>
                    <a:pt x="6261" y="1562"/>
                  </a:lnTo>
                  <a:lnTo>
                    <a:pt x="4108" y="951"/>
                  </a:lnTo>
                  <a:lnTo>
                    <a:pt x="2082" y="457"/>
                  </a:lnTo>
                  <a:lnTo>
                    <a:pt x="0" y="0"/>
                  </a:lnTo>
                  <a:close/>
                </a:path>
              </a:pathLst>
            </a:custGeom>
            <a:solidFill>
              <a:srgbClr val="F4C815"/>
            </a:solidFill>
          </p:spPr>
          <p:txBody>
            <a:bodyPr wrap="square" lIns="0" tIns="0" rIns="0" bIns="0" rtlCol="0"/>
            <a:lstStyle/>
            <a:p>
              <a:endParaRPr/>
            </a:p>
          </p:txBody>
        </p:sp>
        <p:sp>
          <p:nvSpPr>
            <p:cNvPr id="12566" name="object 12566"/>
            <p:cNvSpPr/>
            <p:nvPr/>
          </p:nvSpPr>
          <p:spPr>
            <a:xfrm>
              <a:off x="5994031" y="8488756"/>
              <a:ext cx="6350" cy="1270"/>
            </a:xfrm>
            <a:custGeom>
              <a:avLst/>
              <a:gdLst/>
              <a:ahLst/>
              <a:cxnLst/>
              <a:rect l="l" t="t" r="r" b="b"/>
              <a:pathLst>
                <a:path w="6350" h="1270">
                  <a:moveTo>
                    <a:pt x="0" y="0"/>
                  </a:moveTo>
                  <a:lnTo>
                    <a:pt x="5918" y="1092"/>
                  </a:lnTo>
                </a:path>
              </a:pathLst>
            </a:custGeom>
            <a:ln w="25400">
              <a:solidFill>
                <a:srgbClr val="F4C918"/>
              </a:solidFill>
            </a:ln>
          </p:spPr>
          <p:txBody>
            <a:bodyPr wrap="square" lIns="0" tIns="0" rIns="0" bIns="0" rtlCol="0"/>
            <a:lstStyle/>
            <a:p>
              <a:endParaRPr/>
            </a:p>
          </p:txBody>
        </p:sp>
        <p:sp>
          <p:nvSpPr>
            <p:cNvPr id="12567" name="object 12567"/>
            <p:cNvSpPr/>
            <p:nvPr/>
          </p:nvSpPr>
          <p:spPr>
            <a:xfrm>
              <a:off x="5979147" y="8483409"/>
              <a:ext cx="20955" cy="6985"/>
            </a:xfrm>
            <a:custGeom>
              <a:avLst/>
              <a:gdLst/>
              <a:ahLst/>
              <a:cxnLst/>
              <a:rect l="l" t="t" r="r" b="b"/>
              <a:pathLst>
                <a:path w="20954" h="6984">
                  <a:moveTo>
                    <a:pt x="20802" y="6438"/>
                  </a:moveTo>
                  <a:lnTo>
                    <a:pt x="20788" y="6433"/>
                  </a:lnTo>
                </a:path>
                <a:path w="20954" h="6984">
                  <a:moveTo>
                    <a:pt x="6261" y="1562"/>
                  </a:moveTo>
                  <a:lnTo>
                    <a:pt x="0" y="0"/>
                  </a:lnTo>
                </a:path>
              </a:pathLst>
            </a:custGeom>
            <a:ln w="25400">
              <a:solidFill>
                <a:srgbClr val="F4C813"/>
              </a:solidFill>
            </a:ln>
          </p:spPr>
          <p:txBody>
            <a:bodyPr wrap="square" lIns="0" tIns="0" rIns="0" bIns="0" rtlCol="0"/>
            <a:lstStyle/>
            <a:p>
              <a:endParaRPr/>
            </a:p>
          </p:txBody>
        </p:sp>
        <p:sp>
          <p:nvSpPr>
            <p:cNvPr id="12568" name="object 12568"/>
            <p:cNvSpPr/>
            <p:nvPr/>
          </p:nvSpPr>
          <p:spPr>
            <a:xfrm>
              <a:off x="5979147" y="8483409"/>
              <a:ext cx="15240" cy="5715"/>
            </a:xfrm>
            <a:custGeom>
              <a:avLst/>
              <a:gdLst/>
              <a:ahLst/>
              <a:cxnLst/>
              <a:rect l="l" t="t" r="r" b="b"/>
              <a:pathLst>
                <a:path w="15239" h="5715">
                  <a:moveTo>
                    <a:pt x="0" y="0"/>
                  </a:moveTo>
                  <a:lnTo>
                    <a:pt x="4572" y="1346"/>
                  </a:lnTo>
                  <a:lnTo>
                    <a:pt x="9639" y="3162"/>
                  </a:lnTo>
                  <a:lnTo>
                    <a:pt x="14884" y="5346"/>
                  </a:lnTo>
                </a:path>
              </a:pathLst>
            </a:custGeom>
            <a:ln w="25399">
              <a:solidFill>
                <a:srgbClr val="F4C918"/>
              </a:solidFill>
            </a:ln>
          </p:spPr>
          <p:txBody>
            <a:bodyPr wrap="square" lIns="0" tIns="0" rIns="0" bIns="0" rtlCol="0"/>
            <a:lstStyle/>
            <a:p>
              <a:endParaRPr/>
            </a:p>
          </p:txBody>
        </p:sp>
        <p:pic>
          <p:nvPicPr>
            <p:cNvPr id="12569" name="object 12569"/>
            <p:cNvPicPr/>
            <p:nvPr/>
          </p:nvPicPr>
          <p:blipFill>
            <a:blip r:embed="rId80" cstate="print"/>
            <a:stretch>
              <a:fillRect/>
            </a:stretch>
          </p:blipFill>
          <p:spPr>
            <a:xfrm>
              <a:off x="5896534" y="8481326"/>
              <a:ext cx="316980" cy="356120"/>
            </a:xfrm>
            <a:prstGeom prst="rect">
              <a:avLst/>
            </a:prstGeom>
          </p:spPr>
        </p:pic>
        <p:sp>
          <p:nvSpPr>
            <p:cNvPr id="12570" name="object 12570"/>
            <p:cNvSpPr/>
            <p:nvPr/>
          </p:nvSpPr>
          <p:spPr>
            <a:xfrm>
              <a:off x="6084227" y="8579027"/>
              <a:ext cx="4445" cy="4445"/>
            </a:xfrm>
            <a:custGeom>
              <a:avLst/>
              <a:gdLst/>
              <a:ahLst/>
              <a:cxnLst/>
              <a:rect l="l" t="t" r="r" b="b"/>
              <a:pathLst>
                <a:path w="4445" h="4445">
                  <a:moveTo>
                    <a:pt x="3060" y="0"/>
                  </a:moveTo>
                  <a:lnTo>
                    <a:pt x="1701" y="469"/>
                  </a:lnTo>
                  <a:lnTo>
                    <a:pt x="685" y="914"/>
                  </a:lnTo>
                  <a:lnTo>
                    <a:pt x="0" y="1092"/>
                  </a:lnTo>
                  <a:lnTo>
                    <a:pt x="1637" y="3985"/>
                  </a:lnTo>
                  <a:lnTo>
                    <a:pt x="3140" y="3740"/>
                  </a:lnTo>
                  <a:lnTo>
                    <a:pt x="3149" y="3467"/>
                  </a:lnTo>
                  <a:lnTo>
                    <a:pt x="3924" y="1955"/>
                  </a:lnTo>
                  <a:lnTo>
                    <a:pt x="3060" y="0"/>
                  </a:lnTo>
                  <a:close/>
                </a:path>
              </a:pathLst>
            </a:custGeom>
            <a:solidFill>
              <a:srgbClr val="FAD74E"/>
            </a:solidFill>
          </p:spPr>
          <p:txBody>
            <a:bodyPr wrap="square" lIns="0" tIns="0" rIns="0" bIns="0" rtlCol="0"/>
            <a:lstStyle/>
            <a:p>
              <a:endParaRPr/>
            </a:p>
          </p:txBody>
        </p:sp>
        <p:sp>
          <p:nvSpPr>
            <p:cNvPr id="12571" name="object 12571"/>
            <p:cNvSpPr/>
            <p:nvPr/>
          </p:nvSpPr>
          <p:spPr>
            <a:xfrm>
              <a:off x="6084227" y="8580120"/>
              <a:ext cx="1905" cy="3175"/>
            </a:xfrm>
            <a:custGeom>
              <a:avLst/>
              <a:gdLst/>
              <a:ahLst/>
              <a:cxnLst/>
              <a:rect l="l" t="t" r="r" b="b"/>
              <a:pathLst>
                <a:path w="1904" h="3175">
                  <a:moveTo>
                    <a:pt x="1637" y="2893"/>
                  </a:moveTo>
                  <a:lnTo>
                    <a:pt x="0" y="0"/>
                  </a:lnTo>
                </a:path>
              </a:pathLst>
            </a:custGeom>
            <a:ln w="25399">
              <a:solidFill>
                <a:srgbClr val="FADA59"/>
              </a:solidFill>
            </a:ln>
          </p:spPr>
          <p:txBody>
            <a:bodyPr wrap="square" lIns="0" tIns="0" rIns="0" bIns="0" rtlCol="0"/>
            <a:lstStyle/>
            <a:p>
              <a:endParaRPr/>
            </a:p>
          </p:txBody>
        </p:sp>
        <p:sp>
          <p:nvSpPr>
            <p:cNvPr id="12572" name="object 12572"/>
            <p:cNvSpPr/>
            <p:nvPr/>
          </p:nvSpPr>
          <p:spPr>
            <a:xfrm>
              <a:off x="6084227" y="8579027"/>
              <a:ext cx="3175" cy="1270"/>
            </a:xfrm>
            <a:custGeom>
              <a:avLst/>
              <a:gdLst/>
              <a:ahLst/>
              <a:cxnLst/>
              <a:rect l="l" t="t" r="r" b="b"/>
              <a:pathLst>
                <a:path w="3175" h="1270">
                  <a:moveTo>
                    <a:pt x="0" y="1092"/>
                  </a:moveTo>
                  <a:lnTo>
                    <a:pt x="3060" y="0"/>
                  </a:lnTo>
                </a:path>
              </a:pathLst>
            </a:custGeom>
            <a:ln w="25400">
              <a:solidFill>
                <a:srgbClr val="FAD750"/>
              </a:solidFill>
            </a:ln>
          </p:spPr>
          <p:txBody>
            <a:bodyPr wrap="square" lIns="0" tIns="0" rIns="0" bIns="0" rtlCol="0"/>
            <a:lstStyle/>
            <a:p>
              <a:endParaRPr/>
            </a:p>
          </p:txBody>
        </p:sp>
        <p:sp>
          <p:nvSpPr>
            <p:cNvPr id="12573" name="object 12573"/>
            <p:cNvSpPr/>
            <p:nvPr/>
          </p:nvSpPr>
          <p:spPr>
            <a:xfrm>
              <a:off x="6083597" y="8579027"/>
              <a:ext cx="16510" cy="4445"/>
            </a:xfrm>
            <a:custGeom>
              <a:avLst/>
              <a:gdLst/>
              <a:ahLst/>
              <a:cxnLst/>
              <a:rect l="l" t="t" r="r" b="b"/>
              <a:pathLst>
                <a:path w="16510" h="4445">
                  <a:moveTo>
                    <a:pt x="16466" y="0"/>
                  </a:moveTo>
                  <a:lnTo>
                    <a:pt x="0" y="0"/>
                  </a:lnTo>
                  <a:lnTo>
                    <a:pt x="2176" y="3848"/>
                  </a:lnTo>
                  <a:lnTo>
                    <a:pt x="3109" y="3848"/>
                  </a:lnTo>
                  <a:lnTo>
                    <a:pt x="10408" y="2654"/>
                  </a:lnTo>
                  <a:lnTo>
                    <a:pt x="16466" y="2654"/>
                  </a:lnTo>
                  <a:lnTo>
                    <a:pt x="16466" y="0"/>
                  </a:lnTo>
                  <a:close/>
                </a:path>
                <a:path w="16510" h="4445">
                  <a:moveTo>
                    <a:pt x="16466" y="2654"/>
                  </a:moveTo>
                  <a:lnTo>
                    <a:pt x="10408" y="2654"/>
                  </a:lnTo>
                  <a:lnTo>
                    <a:pt x="14581" y="3848"/>
                  </a:lnTo>
                  <a:lnTo>
                    <a:pt x="16466" y="3848"/>
                  </a:lnTo>
                  <a:lnTo>
                    <a:pt x="16466" y="2654"/>
                  </a:lnTo>
                  <a:close/>
                </a:path>
              </a:pathLst>
            </a:custGeom>
            <a:solidFill>
              <a:srgbClr val="FAD544"/>
            </a:solidFill>
          </p:spPr>
          <p:txBody>
            <a:bodyPr wrap="square" lIns="0" tIns="0" rIns="0" bIns="0" rtlCol="0"/>
            <a:lstStyle/>
            <a:p>
              <a:endParaRPr/>
            </a:p>
          </p:txBody>
        </p:sp>
        <p:sp>
          <p:nvSpPr>
            <p:cNvPr id="12574" name="object 12574"/>
            <p:cNvSpPr/>
            <p:nvPr/>
          </p:nvSpPr>
          <p:spPr>
            <a:xfrm>
              <a:off x="6087287" y="8577605"/>
              <a:ext cx="5715" cy="5715"/>
            </a:xfrm>
            <a:custGeom>
              <a:avLst/>
              <a:gdLst/>
              <a:ahLst/>
              <a:cxnLst/>
              <a:rect l="l" t="t" r="r" b="b"/>
              <a:pathLst>
                <a:path w="5714" h="5715">
                  <a:moveTo>
                    <a:pt x="5105" y="0"/>
                  </a:moveTo>
                  <a:lnTo>
                    <a:pt x="3060" y="406"/>
                  </a:lnTo>
                  <a:lnTo>
                    <a:pt x="1358" y="939"/>
                  </a:lnTo>
                  <a:lnTo>
                    <a:pt x="0" y="1422"/>
                  </a:lnTo>
                  <a:lnTo>
                    <a:pt x="863" y="3378"/>
                  </a:lnTo>
                  <a:lnTo>
                    <a:pt x="88" y="4889"/>
                  </a:lnTo>
                  <a:lnTo>
                    <a:pt x="79" y="5162"/>
                  </a:lnTo>
                  <a:lnTo>
                    <a:pt x="4522" y="4435"/>
                  </a:lnTo>
                  <a:lnTo>
                    <a:pt x="4533" y="4063"/>
                  </a:lnTo>
                  <a:lnTo>
                    <a:pt x="5600" y="2285"/>
                  </a:lnTo>
                  <a:lnTo>
                    <a:pt x="5105" y="0"/>
                  </a:lnTo>
                  <a:close/>
                </a:path>
              </a:pathLst>
            </a:custGeom>
            <a:solidFill>
              <a:srgbClr val="FAD23D"/>
            </a:solidFill>
          </p:spPr>
          <p:txBody>
            <a:bodyPr wrap="square" lIns="0" tIns="0" rIns="0" bIns="0" rtlCol="0"/>
            <a:lstStyle/>
            <a:p>
              <a:endParaRPr/>
            </a:p>
          </p:txBody>
        </p:sp>
        <p:sp>
          <p:nvSpPr>
            <p:cNvPr id="12575" name="object 12575"/>
            <p:cNvSpPr/>
            <p:nvPr/>
          </p:nvSpPr>
          <p:spPr>
            <a:xfrm>
              <a:off x="6083597" y="8579027"/>
              <a:ext cx="16510" cy="4445"/>
            </a:xfrm>
            <a:custGeom>
              <a:avLst/>
              <a:gdLst/>
              <a:ahLst/>
              <a:cxnLst/>
              <a:rect l="l" t="t" r="r" b="b"/>
              <a:pathLst>
                <a:path w="16510" h="4445">
                  <a:moveTo>
                    <a:pt x="16466" y="0"/>
                  </a:moveTo>
                  <a:lnTo>
                    <a:pt x="0" y="0"/>
                  </a:lnTo>
                  <a:lnTo>
                    <a:pt x="2176" y="3848"/>
                  </a:lnTo>
                  <a:lnTo>
                    <a:pt x="3109" y="3848"/>
                  </a:lnTo>
                  <a:lnTo>
                    <a:pt x="10408" y="2654"/>
                  </a:lnTo>
                  <a:lnTo>
                    <a:pt x="16466" y="2654"/>
                  </a:lnTo>
                  <a:lnTo>
                    <a:pt x="16466" y="0"/>
                  </a:lnTo>
                  <a:close/>
                </a:path>
                <a:path w="16510" h="4445">
                  <a:moveTo>
                    <a:pt x="16466" y="2654"/>
                  </a:moveTo>
                  <a:lnTo>
                    <a:pt x="10408" y="2654"/>
                  </a:lnTo>
                  <a:lnTo>
                    <a:pt x="14581" y="3848"/>
                  </a:lnTo>
                  <a:lnTo>
                    <a:pt x="16466" y="3848"/>
                  </a:lnTo>
                  <a:lnTo>
                    <a:pt x="16466" y="2654"/>
                  </a:lnTo>
                  <a:close/>
                </a:path>
              </a:pathLst>
            </a:custGeom>
            <a:solidFill>
              <a:srgbClr val="FAD544"/>
            </a:solidFill>
          </p:spPr>
          <p:txBody>
            <a:bodyPr wrap="square" lIns="0" tIns="0" rIns="0" bIns="0" rtlCol="0"/>
            <a:lstStyle/>
            <a:p>
              <a:endParaRPr/>
            </a:p>
          </p:txBody>
        </p:sp>
        <p:sp>
          <p:nvSpPr>
            <p:cNvPr id="12576" name="object 12576"/>
            <p:cNvSpPr/>
            <p:nvPr/>
          </p:nvSpPr>
          <p:spPr>
            <a:xfrm>
              <a:off x="6087287" y="8577605"/>
              <a:ext cx="5715" cy="1905"/>
            </a:xfrm>
            <a:custGeom>
              <a:avLst/>
              <a:gdLst/>
              <a:ahLst/>
              <a:cxnLst/>
              <a:rect l="l" t="t" r="r" b="b"/>
              <a:pathLst>
                <a:path w="5714" h="1904">
                  <a:moveTo>
                    <a:pt x="0" y="1422"/>
                  </a:moveTo>
                  <a:lnTo>
                    <a:pt x="5105" y="0"/>
                  </a:lnTo>
                </a:path>
              </a:pathLst>
            </a:custGeom>
            <a:ln w="25400">
              <a:solidFill>
                <a:srgbClr val="FAD23F"/>
              </a:solidFill>
            </a:ln>
          </p:spPr>
          <p:txBody>
            <a:bodyPr wrap="square" lIns="0" tIns="0" rIns="0" bIns="0" rtlCol="0"/>
            <a:lstStyle/>
            <a:p>
              <a:endParaRPr/>
            </a:p>
          </p:txBody>
        </p:sp>
        <p:sp>
          <p:nvSpPr>
            <p:cNvPr id="12577" name="object 12577"/>
            <p:cNvSpPr/>
            <p:nvPr/>
          </p:nvSpPr>
          <p:spPr>
            <a:xfrm>
              <a:off x="6091881" y="8577605"/>
              <a:ext cx="635" cy="4445"/>
            </a:xfrm>
            <a:custGeom>
              <a:avLst/>
              <a:gdLst/>
              <a:ahLst/>
              <a:cxnLst/>
              <a:rect l="l" t="t" r="r" b="b"/>
              <a:pathLst>
                <a:path w="635" h="4445">
                  <a:moveTo>
                    <a:pt x="511" y="0"/>
                  </a:moveTo>
                  <a:lnTo>
                    <a:pt x="0" y="4424"/>
                  </a:lnTo>
                </a:path>
              </a:pathLst>
            </a:custGeom>
            <a:ln w="25400">
              <a:solidFill>
                <a:srgbClr val="FAD137"/>
              </a:solidFill>
            </a:ln>
          </p:spPr>
          <p:txBody>
            <a:bodyPr wrap="square" lIns="0" tIns="0" rIns="0" bIns="0" rtlCol="0"/>
            <a:lstStyle/>
            <a:p>
              <a:endParaRPr/>
            </a:p>
          </p:txBody>
        </p:sp>
        <p:sp>
          <p:nvSpPr>
            <p:cNvPr id="12578" name="object 12578"/>
            <p:cNvSpPr/>
            <p:nvPr/>
          </p:nvSpPr>
          <p:spPr>
            <a:xfrm>
              <a:off x="6091810" y="8576919"/>
              <a:ext cx="8255" cy="6350"/>
            </a:xfrm>
            <a:custGeom>
              <a:avLst/>
              <a:gdLst/>
              <a:ahLst/>
              <a:cxnLst/>
              <a:rect l="l" t="t" r="r" b="b"/>
              <a:pathLst>
                <a:path w="8254" h="6350">
                  <a:moveTo>
                    <a:pt x="7236" y="4762"/>
                  </a:moveTo>
                  <a:lnTo>
                    <a:pt x="2196" y="4762"/>
                  </a:lnTo>
                  <a:lnTo>
                    <a:pt x="7182" y="6189"/>
                  </a:lnTo>
                  <a:lnTo>
                    <a:pt x="7236" y="4762"/>
                  </a:lnTo>
                  <a:close/>
                </a:path>
                <a:path w="8254" h="6350">
                  <a:moveTo>
                    <a:pt x="5028" y="0"/>
                  </a:moveTo>
                  <a:lnTo>
                    <a:pt x="2627" y="292"/>
                  </a:lnTo>
                  <a:lnTo>
                    <a:pt x="583" y="685"/>
                  </a:lnTo>
                  <a:lnTo>
                    <a:pt x="1078" y="2971"/>
                  </a:lnTo>
                  <a:lnTo>
                    <a:pt x="34" y="4711"/>
                  </a:lnTo>
                  <a:lnTo>
                    <a:pt x="0" y="5121"/>
                  </a:lnTo>
                  <a:lnTo>
                    <a:pt x="2196" y="4762"/>
                  </a:lnTo>
                  <a:lnTo>
                    <a:pt x="7236" y="4762"/>
                  </a:lnTo>
                  <a:lnTo>
                    <a:pt x="7810" y="2971"/>
                  </a:lnTo>
                  <a:lnTo>
                    <a:pt x="7784" y="38"/>
                  </a:lnTo>
                  <a:lnTo>
                    <a:pt x="5028" y="0"/>
                  </a:lnTo>
                  <a:close/>
                </a:path>
              </a:pathLst>
            </a:custGeom>
            <a:solidFill>
              <a:srgbClr val="FACF32"/>
            </a:solidFill>
          </p:spPr>
          <p:txBody>
            <a:bodyPr wrap="square" lIns="0" tIns="0" rIns="0" bIns="0" rtlCol="0"/>
            <a:lstStyle/>
            <a:p>
              <a:endParaRPr/>
            </a:p>
          </p:txBody>
        </p:sp>
        <p:sp>
          <p:nvSpPr>
            <p:cNvPr id="12579" name="object 12579"/>
            <p:cNvSpPr/>
            <p:nvPr/>
          </p:nvSpPr>
          <p:spPr>
            <a:xfrm>
              <a:off x="6091881" y="8577605"/>
              <a:ext cx="635" cy="4445"/>
            </a:xfrm>
            <a:custGeom>
              <a:avLst/>
              <a:gdLst/>
              <a:ahLst/>
              <a:cxnLst/>
              <a:rect l="l" t="t" r="r" b="b"/>
              <a:pathLst>
                <a:path w="635" h="4445">
                  <a:moveTo>
                    <a:pt x="0" y="4424"/>
                  </a:moveTo>
                  <a:lnTo>
                    <a:pt x="511" y="0"/>
                  </a:lnTo>
                </a:path>
              </a:pathLst>
            </a:custGeom>
            <a:ln w="25400">
              <a:solidFill>
                <a:srgbClr val="FAD137"/>
              </a:solidFill>
            </a:ln>
          </p:spPr>
          <p:txBody>
            <a:bodyPr wrap="square" lIns="0" tIns="0" rIns="0" bIns="0" rtlCol="0"/>
            <a:lstStyle/>
            <a:p>
              <a:endParaRPr/>
            </a:p>
          </p:txBody>
        </p:sp>
        <p:sp>
          <p:nvSpPr>
            <p:cNvPr id="12580" name="object 12580"/>
            <p:cNvSpPr/>
            <p:nvPr/>
          </p:nvSpPr>
          <p:spPr>
            <a:xfrm>
              <a:off x="6092393" y="8576957"/>
              <a:ext cx="7620" cy="1270"/>
            </a:xfrm>
            <a:custGeom>
              <a:avLst/>
              <a:gdLst/>
              <a:ahLst/>
              <a:cxnLst/>
              <a:rect l="l" t="t" r="r" b="b"/>
              <a:pathLst>
                <a:path w="7620" h="1270">
                  <a:moveTo>
                    <a:pt x="0" y="647"/>
                  </a:moveTo>
                  <a:lnTo>
                    <a:pt x="7200" y="0"/>
                  </a:lnTo>
                </a:path>
              </a:pathLst>
            </a:custGeom>
            <a:ln w="25400">
              <a:solidFill>
                <a:srgbClr val="FACF34"/>
              </a:solidFill>
            </a:ln>
          </p:spPr>
          <p:txBody>
            <a:bodyPr wrap="square" lIns="0" tIns="0" rIns="0" bIns="0" rtlCol="0"/>
            <a:lstStyle/>
            <a:p>
              <a:endParaRPr/>
            </a:p>
          </p:txBody>
        </p:sp>
        <p:sp>
          <p:nvSpPr>
            <p:cNvPr id="12581" name="object 12581"/>
            <p:cNvSpPr/>
            <p:nvPr/>
          </p:nvSpPr>
          <p:spPr>
            <a:xfrm>
              <a:off x="6099023" y="8576957"/>
              <a:ext cx="635" cy="6350"/>
            </a:xfrm>
            <a:custGeom>
              <a:avLst/>
              <a:gdLst/>
              <a:ahLst/>
              <a:cxnLst/>
              <a:rect l="l" t="t" r="r" b="b"/>
              <a:pathLst>
                <a:path w="635" h="6350">
                  <a:moveTo>
                    <a:pt x="132" y="4724"/>
                  </a:moveTo>
                  <a:lnTo>
                    <a:pt x="0" y="6159"/>
                  </a:lnTo>
                </a:path>
                <a:path w="635" h="6350">
                  <a:moveTo>
                    <a:pt x="570" y="0"/>
                  </a:moveTo>
                  <a:lnTo>
                    <a:pt x="132" y="4724"/>
                  </a:lnTo>
                </a:path>
              </a:pathLst>
            </a:custGeom>
            <a:ln w="25400">
              <a:solidFill>
                <a:srgbClr val="FACF2E"/>
              </a:solidFill>
            </a:ln>
          </p:spPr>
          <p:txBody>
            <a:bodyPr wrap="square" lIns="0" tIns="0" rIns="0" bIns="0" rtlCol="0"/>
            <a:lstStyle/>
            <a:p>
              <a:endParaRPr/>
            </a:p>
          </p:txBody>
        </p:sp>
        <p:sp>
          <p:nvSpPr>
            <p:cNvPr id="12582" name="object 12582"/>
            <p:cNvSpPr/>
            <p:nvPr/>
          </p:nvSpPr>
          <p:spPr>
            <a:xfrm>
              <a:off x="6098993" y="8576957"/>
              <a:ext cx="10160" cy="9525"/>
            </a:xfrm>
            <a:custGeom>
              <a:avLst/>
              <a:gdLst/>
              <a:ahLst/>
              <a:cxnLst/>
              <a:rect l="l" t="t" r="r" b="b"/>
              <a:pathLst>
                <a:path w="10160" h="9525">
                  <a:moveTo>
                    <a:pt x="601" y="0"/>
                  </a:moveTo>
                  <a:lnTo>
                    <a:pt x="740" y="2590"/>
                  </a:lnTo>
                  <a:lnTo>
                    <a:pt x="55" y="4673"/>
                  </a:lnTo>
                  <a:lnTo>
                    <a:pt x="0" y="6151"/>
                  </a:lnTo>
                  <a:lnTo>
                    <a:pt x="9795" y="8953"/>
                  </a:lnTo>
                  <a:lnTo>
                    <a:pt x="9908" y="6151"/>
                  </a:lnTo>
                  <a:lnTo>
                    <a:pt x="9999" y="1193"/>
                  </a:lnTo>
                  <a:lnTo>
                    <a:pt x="6493" y="355"/>
                  </a:lnTo>
                  <a:lnTo>
                    <a:pt x="3357" y="25"/>
                  </a:lnTo>
                  <a:lnTo>
                    <a:pt x="601" y="0"/>
                  </a:lnTo>
                  <a:close/>
                </a:path>
              </a:pathLst>
            </a:custGeom>
            <a:solidFill>
              <a:srgbClr val="FBCE2C"/>
            </a:solidFill>
          </p:spPr>
          <p:txBody>
            <a:bodyPr wrap="square" lIns="0" tIns="0" rIns="0" bIns="0" rtlCol="0"/>
            <a:lstStyle/>
            <a:p>
              <a:endParaRPr/>
            </a:p>
          </p:txBody>
        </p:sp>
        <p:sp>
          <p:nvSpPr>
            <p:cNvPr id="12583" name="object 12583"/>
            <p:cNvSpPr/>
            <p:nvPr/>
          </p:nvSpPr>
          <p:spPr>
            <a:xfrm>
              <a:off x="6099023" y="8576957"/>
              <a:ext cx="635" cy="6350"/>
            </a:xfrm>
            <a:custGeom>
              <a:avLst/>
              <a:gdLst/>
              <a:ahLst/>
              <a:cxnLst/>
              <a:rect l="l" t="t" r="r" b="b"/>
              <a:pathLst>
                <a:path w="635" h="6350">
                  <a:moveTo>
                    <a:pt x="0" y="6159"/>
                  </a:moveTo>
                  <a:lnTo>
                    <a:pt x="132" y="4724"/>
                  </a:lnTo>
                </a:path>
                <a:path w="635" h="6350">
                  <a:moveTo>
                    <a:pt x="132" y="4724"/>
                  </a:moveTo>
                  <a:lnTo>
                    <a:pt x="570" y="0"/>
                  </a:lnTo>
                </a:path>
              </a:pathLst>
            </a:custGeom>
            <a:ln w="25400">
              <a:solidFill>
                <a:srgbClr val="FACF2E"/>
              </a:solidFill>
            </a:ln>
          </p:spPr>
          <p:txBody>
            <a:bodyPr wrap="square" lIns="0" tIns="0" rIns="0" bIns="0" rtlCol="0"/>
            <a:lstStyle/>
            <a:p>
              <a:endParaRPr/>
            </a:p>
          </p:txBody>
        </p:sp>
        <p:sp>
          <p:nvSpPr>
            <p:cNvPr id="12584" name="object 12584"/>
            <p:cNvSpPr/>
            <p:nvPr/>
          </p:nvSpPr>
          <p:spPr>
            <a:xfrm>
              <a:off x="6099594" y="8576957"/>
              <a:ext cx="9525" cy="1270"/>
            </a:xfrm>
            <a:custGeom>
              <a:avLst/>
              <a:gdLst/>
              <a:ahLst/>
              <a:cxnLst/>
              <a:rect l="l" t="t" r="r" b="b"/>
              <a:pathLst>
                <a:path w="9525" h="1270">
                  <a:moveTo>
                    <a:pt x="0" y="0"/>
                  </a:moveTo>
                  <a:lnTo>
                    <a:pt x="9398" y="1193"/>
                  </a:lnTo>
                </a:path>
              </a:pathLst>
            </a:custGeom>
            <a:ln w="25400">
              <a:solidFill>
                <a:srgbClr val="FBCE2E"/>
              </a:solidFill>
            </a:ln>
          </p:spPr>
          <p:txBody>
            <a:bodyPr wrap="square" lIns="0" tIns="0" rIns="0" bIns="0" rtlCol="0"/>
            <a:lstStyle/>
            <a:p>
              <a:endParaRPr/>
            </a:p>
          </p:txBody>
        </p:sp>
        <p:sp>
          <p:nvSpPr>
            <p:cNvPr id="12585" name="object 12585"/>
            <p:cNvSpPr/>
            <p:nvPr/>
          </p:nvSpPr>
          <p:spPr>
            <a:xfrm>
              <a:off x="6108788" y="8578151"/>
              <a:ext cx="635" cy="8255"/>
            </a:xfrm>
            <a:custGeom>
              <a:avLst/>
              <a:gdLst/>
              <a:ahLst/>
              <a:cxnLst/>
              <a:rect l="l" t="t" r="r" b="b"/>
              <a:pathLst>
                <a:path w="635" h="8254">
                  <a:moveTo>
                    <a:pt x="110" y="3530"/>
                  </a:moveTo>
                  <a:lnTo>
                    <a:pt x="0" y="7759"/>
                  </a:lnTo>
                </a:path>
                <a:path w="635" h="8254">
                  <a:moveTo>
                    <a:pt x="203" y="0"/>
                  </a:moveTo>
                  <a:lnTo>
                    <a:pt x="110" y="3530"/>
                  </a:lnTo>
                </a:path>
              </a:pathLst>
            </a:custGeom>
            <a:ln w="25400">
              <a:solidFill>
                <a:srgbClr val="FBCE2B"/>
              </a:solidFill>
            </a:ln>
          </p:spPr>
          <p:txBody>
            <a:bodyPr wrap="square" lIns="0" tIns="0" rIns="0" bIns="0" rtlCol="0"/>
            <a:lstStyle/>
            <a:p>
              <a:endParaRPr/>
            </a:p>
          </p:txBody>
        </p:sp>
        <p:sp>
          <p:nvSpPr>
            <p:cNvPr id="12586" name="object 12586"/>
            <p:cNvSpPr/>
            <p:nvPr/>
          </p:nvSpPr>
          <p:spPr>
            <a:xfrm>
              <a:off x="6108788" y="8578151"/>
              <a:ext cx="18415" cy="13335"/>
            </a:xfrm>
            <a:custGeom>
              <a:avLst/>
              <a:gdLst/>
              <a:ahLst/>
              <a:cxnLst/>
              <a:rect l="l" t="t" r="r" b="b"/>
              <a:pathLst>
                <a:path w="18414" h="13334">
                  <a:moveTo>
                    <a:pt x="203" y="0"/>
                  </a:moveTo>
                  <a:lnTo>
                    <a:pt x="118" y="4775"/>
                  </a:lnTo>
                  <a:lnTo>
                    <a:pt x="0" y="7759"/>
                  </a:lnTo>
                  <a:lnTo>
                    <a:pt x="4267" y="8991"/>
                  </a:lnTo>
                  <a:lnTo>
                    <a:pt x="9093" y="10680"/>
                  </a:lnTo>
                  <a:lnTo>
                    <a:pt x="14427" y="12992"/>
                  </a:lnTo>
                  <a:lnTo>
                    <a:pt x="15100" y="10160"/>
                  </a:lnTo>
                  <a:lnTo>
                    <a:pt x="17741" y="7759"/>
                  </a:lnTo>
                  <a:lnTo>
                    <a:pt x="18249" y="4775"/>
                  </a:lnTo>
                  <a:lnTo>
                    <a:pt x="12331" y="2781"/>
                  </a:lnTo>
                  <a:lnTo>
                    <a:pt x="6261" y="1244"/>
                  </a:lnTo>
                  <a:lnTo>
                    <a:pt x="203" y="0"/>
                  </a:lnTo>
                  <a:close/>
                </a:path>
              </a:pathLst>
            </a:custGeom>
            <a:solidFill>
              <a:srgbClr val="FCCF2F"/>
            </a:solidFill>
          </p:spPr>
          <p:txBody>
            <a:bodyPr wrap="square" lIns="0" tIns="0" rIns="0" bIns="0" rtlCol="0"/>
            <a:lstStyle/>
            <a:p>
              <a:endParaRPr/>
            </a:p>
          </p:txBody>
        </p:sp>
        <p:sp>
          <p:nvSpPr>
            <p:cNvPr id="12587" name="object 12587"/>
            <p:cNvSpPr/>
            <p:nvPr/>
          </p:nvSpPr>
          <p:spPr>
            <a:xfrm>
              <a:off x="6108788" y="8578151"/>
              <a:ext cx="635" cy="8255"/>
            </a:xfrm>
            <a:custGeom>
              <a:avLst/>
              <a:gdLst/>
              <a:ahLst/>
              <a:cxnLst/>
              <a:rect l="l" t="t" r="r" b="b"/>
              <a:pathLst>
                <a:path w="635" h="8254">
                  <a:moveTo>
                    <a:pt x="0" y="7759"/>
                  </a:moveTo>
                  <a:lnTo>
                    <a:pt x="110" y="3530"/>
                  </a:lnTo>
                </a:path>
                <a:path w="635" h="8254">
                  <a:moveTo>
                    <a:pt x="110" y="3530"/>
                  </a:moveTo>
                  <a:lnTo>
                    <a:pt x="203" y="0"/>
                  </a:lnTo>
                </a:path>
              </a:pathLst>
            </a:custGeom>
            <a:ln w="25400">
              <a:solidFill>
                <a:srgbClr val="FBCE2B"/>
              </a:solidFill>
            </a:ln>
          </p:spPr>
          <p:txBody>
            <a:bodyPr wrap="square" lIns="0" tIns="0" rIns="0" bIns="0" rtlCol="0"/>
            <a:lstStyle/>
            <a:p>
              <a:endParaRPr/>
            </a:p>
          </p:txBody>
        </p:sp>
        <p:sp>
          <p:nvSpPr>
            <p:cNvPr id="12588" name="object 12588"/>
            <p:cNvSpPr/>
            <p:nvPr/>
          </p:nvSpPr>
          <p:spPr>
            <a:xfrm>
              <a:off x="6108992" y="8578151"/>
              <a:ext cx="18415" cy="5080"/>
            </a:xfrm>
            <a:custGeom>
              <a:avLst/>
              <a:gdLst/>
              <a:ahLst/>
              <a:cxnLst/>
              <a:rect l="l" t="t" r="r" b="b"/>
              <a:pathLst>
                <a:path w="18414" h="5079">
                  <a:moveTo>
                    <a:pt x="14352" y="3530"/>
                  </a:moveTo>
                  <a:lnTo>
                    <a:pt x="18046" y="4775"/>
                  </a:lnTo>
                </a:path>
                <a:path w="18414" h="5079">
                  <a:moveTo>
                    <a:pt x="0" y="0"/>
                  </a:moveTo>
                  <a:lnTo>
                    <a:pt x="6057" y="1244"/>
                  </a:lnTo>
                  <a:lnTo>
                    <a:pt x="12128" y="2781"/>
                  </a:lnTo>
                  <a:lnTo>
                    <a:pt x="14352" y="3530"/>
                  </a:lnTo>
                </a:path>
              </a:pathLst>
            </a:custGeom>
            <a:ln w="25400">
              <a:solidFill>
                <a:srgbClr val="FCCF31"/>
              </a:solidFill>
            </a:ln>
          </p:spPr>
          <p:txBody>
            <a:bodyPr wrap="square" lIns="0" tIns="0" rIns="0" bIns="0" rtlCol="0"/>
            <a:lstStyle/>
            <a:p>
              <a:endParaRPr/>
            </a:p>
          </p:txBody>
        </p:sp>
        <p:sp>
          <p:nvSpPr>
            <p:cNvPr id="12589" name="object 12589"/>
            <p:cNvSpPr/>
            <p:nvPr/>
          </p:nvSpPr>
          <p:spPr>
            <a:xfrm>
              <a:off x="6123216" y="8582926"/>
              <a:ext cx="4445" cy="8255"/>
            </a:xfrm>
            <a:custGeom>
              <a:avLst/>
              <a:gdLst/>
              <a:ahLst/>
              <a:cxnLst/>
              <a:rect l="l" t="t" r="r" b="b"/>
              <a:pathLst>
                <a:path w="4445" h="8254">
                  <a:moveTo>
                    <a:pt x="3822" y="0"/>
                  </a:moveTo>
                  <a:lnTo>
                    <a:pt x="0" y="8216"/>
                  </a:lnTo>
                </a:path>
              </a:pathLst>
            </a:custGeom>
            <a:ln w="25400">
              <a:solidFill>
                <a:srgbClr val="FDD132"/>
              </a:solidFill>
            </a:ln>
          </p:spPr>
          <p:txBody>
            <a:bodyPr wrap="square" lIns="0" tIns="0" rIns="0" bIns="0" rtlCol="0"/>
            <a:lstStyle/>
            <a:p>
              <a:endParaRPr/>
            </a:p>
          </p:txBody>
        </p:sp>
        <p:sp>
          <p:nvSpPr>
            <p:cNvPr id="12590" name="object 12590"/>
            <p:cNvSpPr/>
            <p:nvPr/>
          </p:nvSpPr>
          <p:spPr>
            <a:xfrm>
              <a:off x="6108788" y="8585911"/>
              <a:ext cx="14604" cy="5715"/>
            </a:xfrm>
            <a:custGeom>
              <a:avLst/>
              <a:gdLst/>
              <a:ahLst/>
              <a:cxnLst/>
              <a:rect l="l" t="t" r="r" b="b"/>
              <a:pathLst>
                <a:path w="14604" h="5715">
                  <a:moveTo>
                    <a:pt x="14427" y="5232"/>
                  </a:moveTo>
                  <a:lnTo>
                    <a:pt x="9093" y="2920"/>
                  </a:lnTo>
                  <a:lnTo>
                    <a:pt x="4267" y="1231"/>
                  </a:lnTo>
                  <a:lnTo>
                    <a:pt x="0" y="0"/>
                  </a:lnTo>
                </a:path>
              </a:pathLst>
            </a:custGeom>
            <a:ln w="25400">
              <a:solidFill>
                <a:srgbClr val="FCCF2C"/>
              </a:solidFill>
            </a:ln>
          </p:spPr>
          <p:txBody>
            <a:bodyPr wrap="square" lIns="0" tIns="0" rIns="0" bIns="0" rtlCol="0"/>
            <a:lstStyle/>
            <a:p>
              <a:endParaRPr/>
            </a:p>
          </p:txBody>
        </p:sp>
        <p:sp>
          <p:nvSpPr>
            <p:cNvPr id="12591" name="object 12591"/>
            <p:cNvSpPr/>
            <p:nvPr/>
          </p:nvSpPr>
          <p:spPr>
            <a:xfrm>
              <a:off x="6123216" y="8582926"/>
              <a:ext cx="20955" cy="17780"/>
            </a:xfrm>
            <a:custGeom>
              <a:avLst/>
              <a:gdLst/>
              <a:ahLst/>
              <a:cxnLst/>
              <a:rect l="l" t="t" r="r" b="b"/>
              <a:pathLst>
                <a:path w="20954" h="17779">
                  <a:moveTo>
                    <a:pt x="3822" y="0"/>
                  </a:moveTo>
                  <a:lnTo>
                    <a:pt x="3314" y="2984"/>
                  </a:lnTo>
                  <a:lnTo>
                    <a:pt x="673" y="5384"/>
                  </a:lnTo>
                  <a:lnTo>
                    <a:pt x="0" y="8216"/>
                  </a:lnTo>
                  <a:lnTo>
                    <a:pt x="5346" y="10528"/>
                  </a:lnTo>
                  <a:lnTo>
                    <a:pt x="11214" y="13500"/>
                  </a:lnTo>
                  <a:lnTo>
                    <a:pt x="17576" y="17259"/>
                  </a:lnTo>
                  <a:lnTo>
                    <a:pt x="18796" y="13995"/>
                  </a:lnTo>
                  <a:lnTo>
                    <a:pt x="19913" y="10756"/>
                  </a:lnTo>
                  <a:lnTo>
                    <a:pt x="20916" y="7543"/>
                  </a:lnTo>
                  <a:lnTo>
                    <a:pt x="15506" y="4457"/>
                  </a:lnTo>
                  <a:lnTo>
                    <a:pt x="9753" y="2006"/>
                  </a:lnTo>
                  <a:lnTo>
                    <a:pt x="3822" y="0"/>
                  </a:lnTo>
                  <a:close/>
                </a:path>
              </a:pathLst>
            </a:custGeom>
            <a:solidFill>
              <a:srgbClr val="FED43A"/>
            </a:solidFill>
          </p:spPr>
          <p:txBody>
            <a:bodyPr wrap="square" lIns="0" tIns="0" rIns="0" bIns="0" rtlCol="0"/>
            <a:lstStyle/>
            <a:p>
              <a:endParaRPr/>
            </a:p>
          </p:txBody>
        </p:sp>
        <p:sp>
          <p:nvSpPr>
            <p:cNvPr id="12592" name="object 12592"/>
            <p:cNvSpPr/>
            <p:nvPr/>
          </p:nvSpPr>
          <p:spPr>
            <a:xfrm>
              <a:off x="6123216" y="8582926"/>
              <a:ext cx="4445" cy="8255"/>
            </a:xfrm>
            <a:custGeom>
              <a:avLst/>
              <a:gdLst/>
              <a:ahLst/>
              <a:cxnLst/>
              <a:rect l="l" t="t" r="r" b="b"/>
              <a:pathLst>
                <a:path w="4445" h="8254">
                  <a:moveTo>
                    <a:pt x="0" y="8216"/>
                  </a:moveTo>
                  <a:lnTo>
                    <a:pt x="3822" y="0"/>
                  </a:lnTo>
                </a:path>
              </a:pathLst>
            </a:custGeom>
            <a:ln w="25400">
              <a:solidFill>
                <a:srgbClr val="FDD132"/>
              </a:solidFill>
            </a:ln>
          </p:spPr>
          <p:txBody>
            <a:bodyPr wrap="square" lIns="0" tIns="0" rIns="0" bIns="0" rtlCol="0"/>
            <a:lstStyle/>
            <a:p>
              <a:endParaRPr/>
            </a:p>
          </p:txBody>
        </p:sp>
        <p:sp>
          <p:nvSpPr>
            <p:cNvPr id="12593" name="object 12593"/>
            <p:cNvSpPr/>
            <p:nvPr/>
          </p:nvSpPr>
          <p:spPr>
            <a:xfrm>
              <a:off x="6127038" y="8582926"/>
              <a:ext cx="17145" cy="7620"/>
            </a:xfrm>
            <a:custGeom>
              <a:avLst/>
              <a:gdLst/>
              <a:ahLst/>
              <a:cxnLst/>
              <a:rect l="l" t="t" r="r" b="b"/>
              <a:pathLst>
                <a:path w="17145" h="7620">
                  <a:moveTo>
                    <a:pt x="0" y="0"/>
                  </a:moveTo>
                  <a:lnTo>
                    <a:pt x="5930" y="2006"/>
                  </a:lnTo>
                  <a:lnTo>
                    <a:pt x="11683" y="4457"/>
                  </a:lnTo>
                  <a:lnTo>
                    <a:pt x="17094" y="7543"/>
                  </a:lnTo>
                </a:path>
              </a:pathLst>
            </a:custGeom>
            <a:ln w="25400">
              <a:solidFill>
                <a:srgbClr val="FED43F"/>
              </a:solidFill>
            </a:ln>
          </p:spPr>
          <p:txBody>
            <a:bodyPr wrap="square" lIns="0" tIns="0" rIns="0" bIns="0" rtlCol="0"/>
            <a:lstStyle/>
            <a:p>
              <a:endParaRPr/>
            </a:p>
          </p:txBody>
        </p:sp>
        <p:sp>
          <p:nvSpPr>
            <p:cNvPr id="12594" name="object 12594"/>
            <p:cNvSpPr/>
            <p:nvPr/>
          </p:nvSpPr>
          <p:spPr>
            <a:xfrm>
              <a:off x="6140792" y="8590470"/>
              <a:ext cx="3810" cy="10160"/>
            </a:xfrm>
            <a:custGeom>
              <a:avLst/>
              <a:gdLst/>
              <a:ahLst/>
              <a:cxnLst/>
              <a:rect l="l" t="t" r="r" b="b"/>
              <a:pathLst>
                <a:path w="3810" h="10159">
                  <a:moveTo>
                    <a:pt x="3340" y="0"/>
                  </a:moveTo>
                  <a:lnTo>
                    <a:pt x="0" y="9715"/>
                  </a:lnTo>
                </a:path>
              </a:pathLst>
            </a:custGeom>
            <a:ln w="25400">
              <a:solidFill>
                <a:srgbClr val="FFD842"/>
              </a:solidFill>
            </a:ln>
          </p:spPr>
          <p:txBody>
            <a:bodyPr wrap="square" lIns="0" tIns="0" rIns="0" bIns="0" rtlCol="0"/>
            <a:lstStyle/>
            <a:p>
              <a:endParaRPr/>
            </a:p>
          </p:txBody>
        </p:sp>
        <p:sp>
          <p:nvSpPr>
            <p:cNvPr id="12595" name="object 12595"/>
            <p:cNvSpPr/>
            <p:nvPr/>
          </p:nvSpPr>
          <p:spPr>
            <a:xfrm>
              <a:off x="6123216" y="8591143"/>
              <a:ext cx="17780" cy="9525"/>
            </a:xfrm>
            <a:custGeom>
              <a:avLst/>
              <a:gdLst/>
              <a:ahLst/>
              <a:cxnLst/>
              <a:rect l="l" t="t" r="r" b="b"/>
              <a:pathLst>
                <a:path w="17779" h="9525">
                  <a:moveTo>
                    <a:pt x="17576" y="9042"/>
                  </a:moveTo>
                  <a:lnTo>
                    <a:pt x="11214" y="5283"/>
                  </a:lnTo>
                  <a:lnTo>
                    <a:pt x="5346" y="2311"/>
                  </a:lnTo>
                  <a:lnTo>
                    <a:pt x="0" y="0"/>
                  </a:lnTo>
                </a:path>
              </a:pathLst>
            </a:custGeom>
            <a:ln w="25399">
              <a:solidFill>
                <a:srgbClr val="FED535"/>
              </a:solidFill>
            </a:ln>
          </p:spPr>
          <p:txBody>
            <a:bodyPr wrap="square" lIns="0" tIns="0" rIns="0" bIns="0" rtlCol="0"/>
            <a:lstStyle/>
            <a:p>
              <a:endParaRPr/>
            </a:p>
          </p:txBody>
        </p:sp>
        <p:sp>
          <p:nvSpPr>
            <p:cNvPr id="12596" name="object 12596"/>
            <p:cNvSpPr/>
            <p:nvPr/>
          </p:nvSpPr>
          <p:spPr>
            <a:xfrm>
              <a:off x="6140792" y="8590470"/>
              <a:ext cx="12065" cy="15240"/>
            </a:xfrm>
            <a:custGeom>
              <a:avLst/>
              <a:gdLst/>
              <a:ahLst/>
              <a:cxnLst/>
              <a:rect l="l" t="t" r="r" b="b"/>
              <a:pathLst>
                <a:path w="12064" h="15240">
                  <a:moveTo>
                    <a:pt x="3340" y="0"/>
                  </a:moveTo>
                  <a:lnTo>
                    <a:pt x="2244" y="3479"/>
                  </a:lnTo>
                  <a:lnTo>
                    <a:pt x="1219" y="6451"/>
                  </a:lnTo>
                  <a:lnTo>
                    <a:pt x="0" y="9715"/>
                  </a:lnTo>
                  <a:lnTo>
                    <a:pt x="2755" y="11341"/>
                  </a:lnTo>
                  <a:lnTo>
                    <a:pt x="5308" y="13169"/>
                  </a:lnTo>
                  <a:lnTo>
                    <a:pt x="7759" y="15062"/>
                  </a:lnTo>
                  <a:lnTo>
                    <a:pt x="9194" y="11811"/>
                  </a:lnTo>
                  <a:lnTo>
                    <a:pt x="10502" y="8623"/>
                  </a:lnTo>
                  <a:lnTo>
                    <a:pt x="11696" y="5524"/>
                  </a:lnTo>
                  <a:lnTo>
                    <a:pt x="9042" y="3479"/>
                  </a:lnTo>
                  <a:lnTo>
                    <a:pt x="6235" y="1651"/>
                  </a:lnTo>
                  <a:lnTo>
                    <a:pt x="3340" y="0"/>
                  </a:lnTo>
                  <a:close/>
                </a:path>
              </a:pathLst>
            </a:custGeom>
            <a:solidFill>
              <a:srgbClr val="FFD945"/>
            </a:solidFill>
          </p:spPr>
          <p:txBody>
            <a:bodyPr wrap="square" lIns="0" tIns="0" rIns="0" bIns="0" rtlCol="0"/>
            <a:lstStyle/>
            <a:p>
              <a:endParaRPr/>
            </a:p>
          </p:txBody>
        </p:sp>
        <p:sp>
          <p:nvSpPr>
            <p:cNvPr id="12597" name="object 12597"/>
            <p:cNvSpPr/>
            <p:nvPr/>
          </p:nvSpPr>
          <p:spPr>
            <a:xfrm>
              <a:off x="6140792" y="8600186"/>
              <a:ext cx="635" cy="635"/>
            </a:xfrm>
            <a:custGeom>
              <a:avLst/>
              <a:gdLst/>
              <a:ahLst/>
              <a:cxnLst/>
              <a:rect l="l" t="t" r="r" b="b"/>
              <a:pathLst>
                <a:path w="635" h="634">
                  <a:moveTo>
                    <a:pt x="0" y="0"/>
                  </a:moveTo>
                  <a:lnTo>
                    <a:pt x="197" y="136"/>
                  </a:lnTo>
                </a:path>
              </a:pathLst>
            </a:custGeom>
            <a:ln w="25400">
              <a:solidFill>
                <a:srgbClr val="FFD93F"/>
              </a:solidFill>
            </a:ln>
          </p:spPr>
          <p:txBody>
            <a:bodyPr wrap="square" lIns="0" tIns="0" rIns="0" bIns="0" rtlCol="0"/>
            <a:lstStyle/>
            <a:p>
              <a:endParaRPr/>
            </a:p>
          </p:txBody>
        </p:sp>
        <p:sp>
          <p:nvSpPr>
            <p:cNvPr id="12598" name="object 12598"/>
            <p:cNvSpPr/>
            <p:nvPr/>
          </p:nvSpPr>
          <p:spPr>
            <a:xfrm>
              <a:off x="6148552" y="8595995"/>
              <a:ext cx="4445" cy="10160"/>
            </a:xfrm>
            <a:custGeom>
              <a:avLst/>
              <a:gdLst/>
              <a:ahLst/>
              <a:cxnLst/>
              <a:rect l="l" t="t" r="r" b="b"/>
              <a:pathLst>
                <a:path w="4445" h="10159">
                  <a:moveTo>
                    <a:pt x="0" y="9537"/>
                  </a:moveTo>
                  <a:lnTo>
                    <a:pt x="3937" y="0"/>
                  </a:lnTo>
                </a:path>
              </a:pathLst>
            </a:custGeom>
            <a:ln w="25400">
              <a:solidFill>
                <a:srgbClr val="FFDB49"/>
              </a:solidFill>
            </a:ln>
          </p:spPr>
          <p:txBody>
            <a:bodyPr wrap="square" lIns="0" tIns="0" rIns="0" bIns="0" rtlCol="0"/>
            <a:lstStyle/>
            <a:p>
              <a:endParaRPr/>
            </a:p>
          </p:txBody>
        </p:sp>
        <p:sp>
          <p:nvSpPr>
            <p:cNvPr id="12599" name="object 12599"/>
            <p:cNvSpPr/>
            <p:nvPr/>
          </p:nvSpPr>
          <p:spPr>
            <a:xfrm>
              <a:off x="6144132" y="8590470"/>
              <a:ext cx="8890" cy="5715"/>
            </a:xfrm>
            <a:custGeom>
              <a:avLst/>
              <a:gdLst/>
              <a:ahLst/>
              <a:cxnLst/>
              <a:rect l="l" t="t" r="r" b="b"/>
              <a:pathLst>
                <a:path w="8889" h="5715">
                  <a:moveTo>
                    <a:pt x="8356" y="5524"/>
                  </a:moveTo>
                  <a:lnTo>
                    <a:pt x="0" y="0"/>
                  </a:lnTo>
                </a:path>
              </a:pathLst>
            </a:custGeom>
            <a:ln w="25400">
              <a:solidFill>
                <a:srgbClr val="FFD94C"/>
              </a:solidFill>
            </a:ln>
          </p:spPr>
          <p:txBody>
            <a:bodyPr wrap="square" lIns="0" tIns="0" rIns="0" bIns="0" rtlCol="0"/>
            <a:lstStyle/>
            <a:p>
              <a:endParaRPr/>
            </a:p>
          </p:txBody>
        </p:sp>
        <p:sp>
          <p:nvSpPr>
            <p:cNvPr id="12600" name="object 12600"/>
            <p:cNvSpPr/>
            <p:nvPr/>
          </p:nvSpPr>
          <p:spPr>
            <a:xfrm>
              <a:off x="6140792" y="8590470"/>
              <a:ext cx="3810" cy="10160"/>
            </a:xfrm>
            <a:custGeom>
              <a:avLst/>
              <a:gdLst/>
              <a:ahLst/>
              <a:cxnLst/>
              <a:rect l="l" t="t" r="r" b="b"/>
              <a:pathLst>
                <a:path w="3810" h="10159">
                  <a:moveTo>
                    <a:pt x="3340" y="0"/>
                  </a:moveTo>
                  <a:lnTo>
                    <a:pt x="0" y="9715"/>
                  </a:lnTo>
                </a:path>
              </a:pathLst>
            </a:custGeom>
            <a:ln w="25400">
              <a:solidFill>
                <a:srgbClr val="FFD842"/>
              </a:solidFill>
            </a:ln>
          </p:spPr>
          <p:txBody>
            <a:bodyPr wrap="square" lIns="0" tIns="0" rIns="0" bIns="0" rtlCol="0"/>
            <a:lstStyle/>
            <a:p>
              <a:endParaRPr/>
            </a:p>
          </p:txBody>
        </p:sp>
        <p:sp>
          <p:nvSpPr>
            <p:cNvPr id="12601" name="object 12601"/>
            <p:cNvSpPr/>
            <p:nvPr/>
          </p:nvSpPr>
          <p:spPr>
            <a:xfrm>
              <a:off x="6148552" y="8595995"/>
              <a:ext cx="26670" cy="33655"/>
            </a:xfrm>
            <a:custGeom>
              <a:avLst/>
              <a:gdLst/>
              <a:ahLst/>
              <a:cxnLst/>
              <a:rect l="l" t="t" r="r" b="b"/>
              <a:pathLst>
                <a:path w="26670" h="33654">
                  <a:moveTo>
                    <a:pt x="3937" y="0"/>
                  </a:moveTo>
                  <a:lnTo>
                    <a:pt x="2743" y="3098"/>
                  </a:lnTo>
                  <a:lnTo>
                    <a:pt x="1435" y="6286"/>
                  </a:lnTo>
                  <a:lnTo>
                    <a:pt x="0" y="9537"/>
                  </a:lnTo>
                  <a:lnTo>
                    <a:pt x="6215" y="14882"/>
                  </a:lnTo>
                  <a:lnTo>
                    <a:pt x="11691" y="20645"/>
                  </a:lnTo>
                  <a:lnTo>
                    <a:pt x="16652" y="26932"/>
                  </a:lnTo>
                  <a:lnTo>
                    <a:pt x="20968" y="33476"/>
                  </a:lnTo>
                  <a:lnTo>
                    <a:pt x="23075" y="30975"/>
                  </a:lnTo>
                  <a:lnTo>
                    <a:pt x="24650" y="27622"/>
                  </a:lnTo>
                  <a:lnTo>
                    <a:pt x="26517" y="25133"/>
                  </a:lnTo>
                  <a:lnTo>
                    <a:pt x="21649" y="18125"/>
                  </a:lnTo>
                  <a:lnTo>
                    <a:pt x="16275" y="11542"/>
                  </a:lnTo>
                  <a:lnTo>
                    <a:pt x="10376" y="5471"/>
                  </a:lnTo>
                  <a:lnTo>
                    <a:pt x="3937" y="0"/>
                  </a:lnTo>
                  <a:close/>
                </a:path>
              </a:pathLst>
            </a:custGeom>
            <a:solidFill>
              <a:srgbClr val="FFE054"/>
            </a:solidFill>
          </p:spPr>
          <p:txBody>
            <a:bodyPr wrap="square" lIns="0" tIns="0" rIns="0" bIns="0" rtlCol="0"/>
            <a:lstStyle/>
            <a:p>
              <a:endParaRPr/>
            </a:p>
          </p:txBody>
        </p:sp>
        <p:sp>
          <p:nvSpPr>
            <p:cNvPr id="12602" name="object 12602"/>
            <p:cNvSpPr/>
            <p:nvPr/>
          </p:nvSpPr>
          <p:spPr>
            <a:xfrm>
              <a:off x="6148552" y="8595995"/>
              <a:ext cx="4445" cy="10160"/>
            </a:xfrm>
            <a:custGeom>
              <a:avLst/>
              <a:gdLst/>
              <a:ahLst/>
              <a:cxnLst/>
              <a:rect l="l" t="t" r="r" b="b"/>
              <a:pathLst>
                <a:path w="4445" h="10159">
                  <a:moveTo>
                    <a:pt x="0" y="9537"/>
                  </a:moveTo>
                  <a:lnTo>
                    <a:pt x="3937" y="0"/>
                  </a:lnTo>
                </a:path>
              </a:pathLst>
            </a:custGeom>
            <a:ln w="25400">
              <a:solidFill>
                <a:srgbClr val="FFDB49"/>
              </a:solidFill>
            </a:ln>
          </p:spPr>
          <p:txBody>
            <a:bodyPr wrap="square" lIns="0" tIns="0" rIns="0" bIns="0" rtlCol="0"/>
            <a:lstStyle/>
            <a:p>
              <a:endParaRPr/>
            </a:p>
          </p:txBody>
        </p:sp>
        <p:sp>
          <p:nvSpPr>
            <p:cNvPr id="12603" name="object 12603"/>
            <p:cNvSpPr/>
            <p:nvPr/>
          </p:nvSpPr>
          <p:spPr>
            <a:xfrm>
              <a:off x="6152489" y="8595995"/>
              <a:ext cx="22860" cy="25400"/>
            </a:xfrm>
            <a:custGeom>
              <a:avLst/>
              <a:gdLst/>
              <a:ahLst/>
              <a:cxnLst/>
              <a:rect l="l" t="t" r="r" b="b"/>
              <a:pathLst>
                <a:path w="22860" h="25400">
                  <a:moveTo>
                    <a:pt x="0" y="0"/>
                  </a:moveTo>
                  <a:lnTo>
                    <a:pt x="6439" y="5471"/>
                  </a:lnTo>
                  <a:lnTo>
                    <a:pt x="12338" y="11542"/>
                  </a:lnTo>
                  <a:lnTo>
                    <a:pt x="17712" y="18125"/>
                  </a:lnTo>
                  <a:lnTo>
                    <a:pt x="22580" y="25133"/>
                  </a:lnTo>
                </a:path>
              </a:pathLst>
            </a:custGeom>
            <a:ln w="25400">
              <a:solidFill>
                <a:srgbClr val="FFE05C"/>
              </a:solidFill>
            </a:ln>
          </p:spPr>
          <p:txBody>
            <a:bodyPr wrap="square" lIns="0" tIns="0" rIns="0" bIns="0" rtlCol="0"/>
            <a:lstStyle/>
            <a:p>
              <a:endParaRPr/>
            </a:p>
          </p:txBody>
        </p:sp>
        <p:sp>
          <p:nvSpPr>
            <p:cNvPr id="12604" name="object 12604"/>
            <p:cNvSpPr/>
            <p:nvPr/>
          </p:nvSpPr>
          <p:spPr>
            <a:xfrm>
              <a:off x="6169520" y="8621128"/>
              <a:ext cx="5715" cy="8890"/>
            </a:xfrm>
            <a:custGeom>
              <a:avLst/>
              <a:gdLst/>
              <a:ahLst/>
              <a:cxnLst/>
              <a:rect l="l" t="t" r="r" b="b"/>
              <a:pathLst>
                <a:path w="5714" h="8890">
                  <a:moveTo>
                    <a:pt x="5549" y="0"/>
                  </a:moveTo>
                  <a:lnTo>
                    <a:pt x="0" y="8343"/>
                  </a:lnTo>
                </a:path>
              </a:pathLst>
            </a:custGeom>
            <a:ln w="25400">
              <a:solidFill>
                <a:srgbClr val="FFE45E"/>
              </a:solidFill>
            </a:ln>
          </p:spPr>
          <p:txBody>
            <a:bodyPr wrap="square" lIns="0" tIns="0" rIns="0" bIns="0" rtlCol="0"/>
            <a:lstStyle/>
            <a:p>
              <a:endParaRPr/>
            </a:p>
          </p:txBody>
        </p:sp>
        <p:sp>
          <p:nvSpPr>
            <p:cNvPr id="12605" name="object 12605"/>
            <p:cNvSpPr/>
            <p:nvPr/>
          </p:nvSpPr>
          <p:spPr>
            <a:xfrm>
              <a:off x="6148552" y="8605532"/>
              <a:ext cx="20955" cy="24130"/>
            </a:xfrm>
            <a:custGeom>
              <a:avLst/>
              <a:gdLst/>
              <a:ahLst/>
              <a:cxnLst/>
              <a:rect l="l" t="t" r="r" b="b"/>
              <a:pathLst>
                <a:path w="20954" h="24129">
                  <a:moveTo>
                    <a:pt x="20955" y="23921"/>
                  </a:moveTo>
                  <a:lnTo>
                    <a:pt x="16652" y="17395"/>
                  </a:lnTo>
                  <a:lnTo>
                    <a:pt x="11811" y="11247"/>
                  </a:lnTo>
                </a:path>
                <a:path w="20954" h="24129">
                  <a:moveTo>
                    <a:pt x="11691" y="11107"/>
                  </a:moveTo>
                  <a:lnTo>
                    <a:pt x="6215" y="5344"/>
                  </a:lnTo>
                  <a:lnTo>
                    <a:pt x="0" y="0"/>
                  </a:lnTo>
                </a:path>
              </a:pathLst>
            </a:custGeom>
            <a:ln w="25400">
              <a:solidFill>
                <a:srgbClr val="FFDF4A"/>
              </a:solidFill>
            </a:ln>
          </p:spPr>
          <p:txBody>
            <a:bodyPr wrap="square" lIns="0" tIns="0" rIns="0" bIns="0" rtlCol="0"/>
            <a:lstStyle/>
            <a:p>
              <a:endParaRPr/>
            </a:p>
          </p:txBody>
        </p:sp>
        <p:sp>
          <p:nvSpPr>
            <p:cNvPr id="12606" name="object 12606"/>
            <p:cNvSpPr/>
            <p:nvPr/>
          </p:nvSpPr>
          <p:spPr>
            <a:xfrm>
              <a:off x="6169525" y="8621128"/>
              <a:ext cx="13970" cy="22225"/>
            </a:xfrm>
            <a:custGeom>
              <a:avLst/>
              <a:gdLst/>
              <a:ahLst/>
              <a:cxnLst/>
              <a:rect l="l" t="t" r="r" b="b"/>
              <a:pathLst>
                <a:path w="13970" h="22225">
                  <a:moveTo>
                    <a:pt x="5544" y="0"/>
                  </a:moveTo>
                  <a:lnTo>
                    <a:pt x="3677" y="2489"/>
                  </a:lnTo>
                  <a:lnTo>
                    <a:pt x="2102" y="5842"/>
                  </a:lnTo>
                  <a:lnTo>
                    <a:pt x="0" y="8352"/>
                  </a:lnTo>
                  <a:lnTo>
                    <a:pt x="2686" y="12801"/>
                  </a:lnTo>
                  <a:lnTo>
                    <a:pt x="5011" y="17411"/>
                  </a:lnTo>
                  <a:lnTo>
                    <a:pt x="7043" y="22059"/>
                  </a:lnTo>
                  <a:lnTo>
                    <a:pt x="9595" y="20053"/>
                  </a:lnTo>
                  <a:lnTo>
                    <a:pt x="11475" y="17018"/>
                  </a:lnTo>
                  <a:lnTo>
                    <a:pt x="13799" y="14960"/>
                  </a:lnTo>
                  <a:lnTo>
                    <a:pt x="11361" y="9817"/>
                  </a:lnTo>
                  <a:lnTo>
                    <a:pt x="8617" y="4800"/>
                  </a:lnTo>
                  <a:lnTo>
                    <a:pt x="5544" y="0"/>
                  </a:lnTo>
                  <a:close/>
                </a:path>
              </a:pathLst>
            </a:custGeom>
            <a:solidFill>
              <a:srgbClr val="FFE662"/>
            </a:solidFill>
          </p:spPr>
          <p:txBody>
            <a:bodyPr wrap="square" lIns="0" tIns="0" rIns="0" bIns="0" rtlCol="0"/>
            <a:lstStyle/>
            <a:p>
              <a:endParaRPr/>
            </a:p>
          </p:txBody>
        </p:sp>
        <p:sp>
          <p:nvSpPr>
            <p:cNvPr id="12607" name="object 12607"/>
            <p:cNvSpPr/>
            <p:nvPr/>
          </p:nvSpPr>
          <p:spPr>
            <a:xfrm>
              <a:off x="6169520" y="8621128"/>
              <a:ext cx="5715" cy="8890"/>
            </a:xfrm>
            <a:custGeom>
              <a:avLst/>
              <a:gdLst/>
              <a:ahLst/>
              <a:cxnLst/>
              <a:rect l="l" t="t" r="r" b="b"/>
              <a:pathLst>
                <a:path w="5714" h="8890">
                  <a:moveTo>
                    <a:pt x="0" y="8343"/>
                  </a:moveTo>
                  <a:lnTo>
                    <a:pt x="5549" y="0"/>
                  </a:lnTo>
                </a:path>
              </a:pathLst>
            </a:custGeom>
            <a:ln w="25400">
              <a:solidFill>
                <a:srgbClr val="FFE45E"/>
              </a:solidFill>
            </a:ln>
          </p:spPr>
          <p:txBody>
            <a:bodyPr wrap="square" lIns="0" tIns="0" rIns="0" bIns="0" rtlCol="0"/>
            <a:lstStyle/>
            <a:p>
              <a:endParaRPr/>
            </a:p>
          </p:txBody>
        </p:sp>
        <p:sp>
          <p:nvSpPr>
            <p:cNvPr id="12608" name="object 12608"/>
            <p:cNvSpPr/>
            <p:nvPr/>
          </p:nvSpPr>
          <p:spPr>
            <a:xfrm>
              <a:off x="6175070" y="8621128"/>
              <a:ext cx="8255" cy="15240"/>
            </a:xfrm>
            <a:custGeom>
              <a:avLst/>
              <a:gdLst/>
              <a:ahLst/>
              <a:cxnLst/>
              <a:rect l="l" t="t" r="r" b="b"/>
              <a:pathLst>
                <a:path w="8254" h="15240">
                  <a:moveTo>
                    <a:pt x="0" y="0"/>
                  </a:moveTo>
                  <a:lnTo>
                    <a:pt x="3073" y="4800"/>
                  </a:lnTo>
                  <a:lnTo>
                    <a:pt x="5816" y="9817"/>
                  </a:lnTo>
                  <a:lnTo>
                    <a:pt x="8254" y="14960"/>
                  </a:lnTo>
                </a:path>
              </a:pathLst>
            </a:custGeom>
            <a:ln w="25399">
              <a:solidFill>
                <a:srgbClr val="FFE76D"/>
              </a:solidFill>
            </a:ln>
          </p:spPr>
          <p:txBody>
            <a:bodyPr wrap="square" lIns="0" tIns="0" rIns="0" bIns="0" rtlCol="0"/>
            <a:lstStyle/>
            <a:p>
              <a:endParaRPr/>
            </a:p>
          </p:txBody>
        </p:sp>
        <p:sp>
          <p:nvSpPr>
            <p:cNvPr id="12609" name="object 12609"/>
            <p:cNvSpPr/>
            <p:nvPr/>
          </p:nvSpPr>
          <p:spPr>
            <a:xfrm>
              <a:off x="6176568" y="8636089"/>
              <a:ext cx="6985" cy="7620"/>
            </a:xfrm>
            <a:custGeom>
              <a:avLst/>
              <a:gdLst/>
              <a:ahLst/>
              <a:cxnLst/>
              <a:rect l="l" t="t" r="r" b="b"/>
              <a:pathLst>
                <a:path w="6985" h="7620">
                  <a:moveTo>
                    <a:pt x="6756" y="0"/>
                  </a:moveTo>
                  <a:lnTo>
                    <a:pt x="0" y="7099"/>
                  </a:lnTo>
                </a:path>
              </a:pathLst>
            </a:custGeom>
            <a:ln w="25400">
              <a:solidFill>
                <a:srgbClr val="FFE866"/>
              </a:solidFill>
            </a:ln>
          </p:spPr>
          <p:txBody>
            <a:bodyPr wrap="square" lIns="0" tIns="0" rIns="0" bIns="0" rtlCol="0"/>
            <a:lstStyle/>
            <a:p>
              <a:endParaRPr/>
            </a:p>
          </p:txBody>
        </p:sp>
        <p:sp>
          <p:nvSpPr>
            <p:cNvPr id="12610" name="object 12610"/>
            <p:cNvSpPr/>
            <p:nvPr/>
          </p:nvSpPr>
          <p:spPr>
            <a:xfrm>
              <a:off x="6169525" y="8629481"/>
              <a:ext cx="7620" cy="13970"/>
            </a:xfrm>
            <a:custGeom>
              <a:avLst/>
              <a:gdLst/>
              <a:ahLst/>
              <a:cxnLst/>
              <a:rect l="l" t="t" r="r" b="b"/>
              <a:pathLst>
                <a:path w="7620" h="13970">
                  <a:moveTo>
                    <a:pt x="7043" y="13707"/>
                  </a:moveTo>
                  <a:lnTo>
                    <a:pt x="5011" y="9058"/>
                  </a:lnTo>
                  <a:lnTo>
                    <a:pt x="2686" y="4448"/>
                  </a:lnTo>
                  <a:lnTo>
                    <a:pt x="0" y="0"/>
                  </a:lnTo>
                </a:path>
              </a:pathLst>
            </a:custGeom>
            <a:ln w="25400">
              <a:solidFill>
                <a:srgbClr val="FFE556"/>
              </a:solidFill>
            </a:ln>
          </p:spPr>
          <p:txBody>
            <a:bodyPr wrap="square" lIns="0" tIns="0" rIns="0" bIns="0" rtlCol="0"/>
            <a:lstStyle/>
            <a:p>
              <a:endParaRPr/>
            </a:p>
          </p:txBody>
        </p:sp>
        <p:sp>
          <p:nvSpPr>
            <p:cNvPr id="12611" name="object 12611"/>
            <p:cNvSpPr/>
            <p:nvPr/>
          </p:nvSpPr>
          <p:spPr>
            <a:xfrm>
              <a:off x="6176568" y="8636089"/>
              <a:ext cx="13335" cy="21590"/>
            </a:xfrm>
            <a:custGeom>
              <a:avLst/>
              <a:gdLst/>
              <a:ahLst/>
              <a:cxnLst/>
              <a:rect l="l" t="t" r="r" b="b"/>
              <a:pathLst>
                <a:path w="13335" h="21590">
                  <a:moveTo>
                    <a:pt x="6756" y="0"/>
                  </a:moveTo>
                  <a:lnTo>
                    <a:pt x="4432" y="2057"/>
                  </a:lnTo>
                  <a:lnTo>
                    <a:pt x="2552" y="5092"/>
                  </a:lnTo>
                  <a:lnTo>
                    <a:pt x="0" y="7099"/>
                  </a:lnTo>
                  <a:lnTo>
                    <a:pt x="2019" y="11760"/>
                  </a:lnTo>
                  <a:lnTo>
                    <a:pt x="3746" y="16471"/>
                  </a:lnTo>
                  <a:lnTo>
                    <a:pt x="5232" y="21120"/>
                  </a:lnTo>
                  <a:lnTo>
                    <a:pt x="7988" y="19342"/>
                  </a:lnTo>
                  <a:lnTo>
                    <a:pt x="10629" y="17487"/>
                  </a:lnTo>
                  <a:lnTo>
                    <a:pt x="13157" y="15608"/>
                  </a:lnTo>
                  <a:lnTo>
                    <a:pt x="11328" y="10375"/>
                  </a:lnTo>
                  <a:lnTo>
                    <a:pt x="9194" y="5130"/>
                  </a:lnTo>
                  <a:lnTo>
                    <a:pt x="6756" y="0"/>
                  </a:lnTo>
                  <a:close/>
                </a:path>
              </a:pathLst>
            </a:custGeom>
            <a:solidFill>
              <a:srgbClr val="FFE967"/>
            </a:solidFill>
          </p:spPr>
          <p:txBody>
            <a:bodyPr wrap="square" lIns="0" tIns="0" rIns="0" bIns="0" rtlCol="0"/>
            <a:lstStyle/>
            <a:p>
              <a:endParaRPr/>
            </a:p>
          </p:txBody>
        </p:sp>
        <p:sp>
          <p:nvSpPr>
            <p:cNvPr id="12612" name="object 12612"/>
            <p:cNvSpPr/>
            <p:nvPr/>
          </p:nvSpPr>
          <p:spPr>
            <a:xfrm>
              <a:off x="6176568" y="8636089"/>
              <a:ext cx="6985" cy="7620"/>
            </a:xfrm>
            <a:custGeom>
              <a:avLst/>
              <a:gdLst/>
              <a:ahLst/>
              <a:cxnLst/>
              <a:rect l="l" t="t" r="r" b="b"/>
              <a:pathLst>
                <a:path w="6985" h="7620">
                  <a:moveTo>
                    <a:pt x="0" y="7099"/>
                  </a:moveTo>
                  <a:lnTo>
                    <a:pt x="6756" y="0"/>
                  </a:lnTo>
                </a:path>
              </a:pathLst>
            </a:custGeom>
            <a:ln w="25400">
              <a:solidFill>
                <a:srgbClr val="FFE866"/>
              </a:solidFill>
            </a:ln>
          </p:spPr>
          <p:txBody>
            <a:bodyPr wrap="square" lIns="0" tIns="0" rIns="0" bIns="0" rtlCol="0"/>
            <a:lstStyle/>
            <a:p>
              <a:endParaRPr/>
            </a:p>
          </p:txBody>
        </p:sp>
        <p:sp>
          <p:nvSpPr>
            <p:cNvPr id="12613" name="object 12613"/>
            <p:cNvSpPr/>
            <p:nvPr/>
          </p:nvSpPr>
          <p:spPr>
            <a:xfrm>
              <a:off x="6183325" y="8636089"/>
              <a:ext cx="6985" cy="15875"/>
            </a:xfrm>
            <a:custGeom>
              <a:avLst/>
              <a:gdLst/>
              <a:ahLst/>
              <a:cxnLst/>
              <a:rect l="l" t="t" r="r" b="b"/>
              <a:pathLst>
                <a:path w="6985" h="15875">
                  <a:moveTo>
                    <a:pt x="0" y="0"/>
                  </a:moveTo>
                  <a:lnTo>
                    <a:pt x="2438" y="5130"/>
                  </a:lnTo>
                  <a:lnTo>
                    <a:pt x="4572" y="10375"/>
                  </a:lnTo>
                  <a:lnTo>
                    <a:pt x="6400" y="15608"/>
                  </a:lnTo>
                </a:path>
              </a:pathLst>
            </a:custGeom>
            <a:ln w="25400">
              <a:solidFill>
                <a:srgbClr val="FFEB74"/>
              </a:solidFill>
            </a:ln>
          </p:spPr>
          <p:txBody>
            <a:bodyPr wrap="square" lIns="0" tIns="0" rIns="0" bIns="0" rtlCol="0"/>
            <a:lstStyle/>
            <a:p>
              <a:endParaRPr/>
            </a:p>
          </p:txBody>
        </p:sp>
        <p:sp>
          <p:nvSpPr>
            <p:cNvPr id="12614" name="object 12614"/>
            <p:cNvSpPr/>
            <p:nvPr/>
          </p:nvSpPr>
          <p:spPr>
            <a:xfrm>
              <a:off x="6181801" y="8651697"/>
              <a:ext cx="8255" cy="5715"/>
            </a:xfrm>
            <a:custGeom>
              <a:avLst/>
              <a:gdLst/>
              <a:ahLst/>
              <a:cxnLst/>
              <a:rect l="l" t="t" r="r" b="b"/>
              <a:pathLst>
                <a:path w="8254" h="5715">
                  <a:moveTo>
                    <a:pt x="7924" y="0"/>
                  </a:moveTo>
                  <a:lnTo>
                    <a:pt x="0" y="5511"/>
                  </a:lnTo>
                </a:path>
              </a:pathLst>
            </a:custGeom>
            <a:ln w="25400">
              <a:solidFill>
                <a:srgbClr val="FFEB69"/>
              </a:solidFill>
            </a:ln>
          </p:spPr>
          <p:txBody>
            <a:bodyPr wrap="square" lIns="0" tIns="0" rIns="0" bIns="0" rtlCol="0"/>
            <a:lstStyle/>
            <a:p>
              <a:endParaRPr/>
            </a:p>
          </p:txBody>
        </p:sp>
        <p:sp>
          <p:nvSpPr>
            <p:cNvPr id="12615" name="object 12615"/>
            <p:cNvSpPr/>
            <p:nvPr/>
          </p:nvSpPr>
          <p:spPr>
            <a:xfrm>
              <a:off x="6176568" y="8643188"/>
              <a:ext cx="5715" cy="14604"/>
            </a:xfrm>
            <a:custGeom>
              <a:avLst/>
              <a:gdLst/>
              <a:ahLst/>
              <a:cxnLst/>
              <a:rect l="l" t="t" r="r" b="b"/>
              <a:pathLst>
                <a:path w="5714" h="14604">
                  <a:moveTo>
                    <a:pt x="5232" y="14020"/>
                  </a:moveTo>
                  <a:lnTo>
                    <a:pt x="3746" y="9372"/>
                  </a:lnTo>
                  <a:lnTo>
                    <a:pt x="2019" y="4660"/>
                  </a:lnTo>
                  <a:lnTo>
                    <a:pt x="0" y="0"/>
                  </a:lnTo>
                </a:path>
              </a:pathLst>
            </a:custGeom>
            <a:ln w="25399">
              <a:solidFill>
                <a:srgbClr val="FFE75B"/>
              </a:solidFill>
            </a:ln>
          </p:spPr>
          <p:txBody>
            <a:bodyPr wrap="square" lIns="0" tIns="0" rIns="0" bIns="0" rtlCol="0"/>
            <a:lstStyle/>
            <a:p>
              <a:endParaRPr/>
            </a:p>
          </p:txBody>
        </p:sp>
        <p:sp>
          <p:nvSpPr>
            <p:cNvPr id="12616" name="object 12616"/>
            <p:cNvSpPr/>
            <p:nvPr/>
          </p:nvSpPr>
          <p:spPr>
            <a:xfrm>
              <a:off x="6181801" y="8651697"/>
              <a:ext cx="13335" cy="22225"/>
            </a:xfrm>
            <a:custGeom>
              <a:avLst/>
              <a:gdLst/>
              <a:ahLst/>
              <a:cxnLst/>
              <a:rect l="l" t="t" r="r" b="b"/>
              <a:pathLst>
                <a:path w="13335" h="22225">
                  <a:moveTo>
                    <a:pt x="7924" y="0"/>
                  </a:moveTo>
                  <a:lnTo>
                    <a:pt x="5397" y="1879"/>
                  </a:lnTo>
                  <a:lnTo>
                    <a:pt x="2755" y="3733"/>
                  </a:lnTo>
                  <a:lnTo>
                    <a:pt x="0" y="5511"/>
                  </a:lnTo>
                  <a:lnTo>
                    <a:pt x="1828" y="11252"/>
                  </a:lnTo>
                  <a:lnTo>
                    <a:pt x="3302" y="16891"/>
                  </a:lnTo>
                  <a:lnTo>
                    <a:pt x="4525" y="22222"/>
                  </a:lnTo>
                  <a:lnTo>
                    <a:pt x="7467" y="20650"/>
                  </a:lnTo>
                  <a:lnTo>
                    <a:pt x="10121" y="17945"/>
                  </a:lnTo>
                  <a:lnTo>
                    <a:pt x="12865" y="16256"/>
                  </a:lnTo>
                  <a:lnTo>
                    <a:pt x="11417" y="10782"/>
                  </a:lnTo>
                  <a:lnTo>
                    <a:pt x="9791" y="5372"/>
                  </a:lnTo>
                  <a:lnTo>
                    <a:pt x="7924" y="0"/>
                  </a:lnTo>
                  <a:close/>
                </a:path>
              </a:pathLst>
            </a:custGeom>
            <a:solidFill>
              <a:srgbClr val="FFEB67"/>
            </a:solidFill>
          </p:spPr>
          <p:txBody>
            <a:bodyPr wrap="square" lIns="0" tIns="0" rIns="0" bIns="0" rtlCol="0"/>
            <a:lstStyle/>
            <a:p>
              <a:endParaRPr/>
            </a:p>
          </p:txBody>
        </p:sp>
        <p:sp>
          <p:nvSpPr>
            <p:cNvPr id="12617" name="object 12617"/>
            <p:cNvSpPr/>
            <p:nvPr/>
          </p:nvSpPr>
          <p:spPr>
            <a:xfrm>
              <a:off x="6181801" y="8651697"/>
              <a:ext cx="8255" cy="5715"/>
            </a:xfrm>
            <a:custGeom>
              <a:avLst/>
              <a:gdLst/>
              <a:ahLst/>
              <a:cxnLst/>
              <a:rect l="l" t="t" r="r" b="b"/>
              <a:pathLst>
                <a:path w="8254" h="5715">
                  <a:moveTo>
                    <a:pt x="0" y="5511"/>
                  </a:moveTo>
                  <a:lnTo>
                    <a:pt x="7924" y="0"/>
                  </a:lnTo>
                </a:path>
              </a:pathLst>
            </a:custGeom>
            <a:ln w="25400">
              <a:solidFill>
                <a:srgbClr val="FFEB69"/>
              </a:solidFill>
            </a:ln>
          </p:spPr>
          <p:txBody>
            <a:bodyPr wrap="square" lIns="0" tIns="0" rIns="0" bIns="0" rtlCol="0"/>
            <a:lstStyle/>
            <a:p>
              <a:endParaRPr/>
            </a:p>
          </p:txBody>
        </p:sp>
        <p:sp>
          <p:nvSpPr>
            <p:cNvPr id="12618" name="object 12618"/>
            <p:cNvSpPr/>
            <p:nvPr/>
          </p:nvSpPr>
          <p:spPr>
            <a:xfrm>
              <a:off x="6189726" y="8651697"/>
              <a:ext cx="5080" cy="16510"/>
            </a:xfrm>
            <a:custGeom>
              <a:avLst/>
              <a:gdLst/>
              <a:ahLst/>
              <a:cxnLst/>
              <a:rect l="l" t="t" r="r" b="b"/>
              <a:pathLst>
                <a:path w="5079" h="16509">
                  <a:moveTo>
                    <a:pt x="0" y="0"/>
                  </a:moveTo>
                  <a:lnTo>
                    <a:pt x="1866" y="5372"/>
                  </a:lnTo>
                  <a:lnTo>
                    <a:pt x="3492" y="10782"/>
                  </a:lnTo>
                  <a:lnTo>
                    <a:pt x="4940" y="16256"/>
                  </a:lnTo>
                </a:path>
              </a:pathLst>
            </a:custGeom>
            <a:ln w="25400">
              <a:solidFill>
                <a:srgbClr val="FFEE75"/>
              </a:solidFill>
            </a:ln>
          </p:spPr>
          <p:txBody>
            <a:bodyPr wrap="square" lIns="0" tIns="0" rIns="0" bIns="0" rtlCol="0"/>
            <a:lstStyle/>
            <a:p>
              <a:endParaRPr/>
            </a:p>
          </p:txBody>
        </p:sp>
        <p:sp>
          <p:nvSpPr>
            <p:cNvPr id="12619" name="object 12619"/>
            <p:cNvSpPr/>
            <p:nvPr/>
          </p:nvSpPr>
          <p:spPr>
            <a:xfrm>
              <a:off x="6186326" y="8667953"/>
              <a:ext cx="8890" cy="6350"/>
            </a:xfrm>
            <a:custGeom>
              <a:avLst/>
              <a:gdLst/>
              <a:ahLst/>
              <a:cxnLst/>
              <a:rect l="l" t="t" r="r" b="b"/>
              <a:pathLst>
                <a:path w="8889" h="6350">
                  <a:moveTo>
                    <a:pt x="8339" y="0"/>
                  </a:moveTo>
                  <a:lnTo>
                    <a:pt x="0" y="5966"/>
                  </a:lnTo>
                </a:path>
              </a:pathLst>
            </a:custGeom>
            <a:ln w="25400">
              <a:solidFill>
                <a:srgbClr val="FFEC66"/>
              </a:solidFill>
            </a:ln>
          </p:spPr>
          <p:txBody>
            <a:bodyPr wrap="square" lIns="0" tIns="0" rIns="0" bIns="0" rtlCol="0"/>
            <a:lstStyle/>
            <a:p>
              <a:endParaRPr/>
            </a:p>
          </p:txBody>
        </p:sp>
        <p:sp>
          <p:nvSpPr>
            <p:cNvPr id="12620" name="object 12620"/>
            <p:cNvSpPr/>
            <p:nvPr/>
          </p:nvSpPr>
          <p:spPr>
            <a:xfrm>
              <a:off x="6181801" y="8657209"/>
              <a:ext cx="5080" cy="16510"/>
            </a:xfrm>
            <a:custGeom>
              <a:avLst/>
              <a:gdLst/>
              <a:ahLst/>
              <a:cxnLst/>
              <a:rect l="l" t="t" r="r" b="b"/>
              <a:pathLst>
                <a:path w="5079" h="16509">
                  <a:moveTo>
                    <a:pt x="4465" y="16469"/>
                  </a:moveTo>
                  <a:lnTo>
                    <a:pt x="3302" y="11379"/>
                  </a:lnTo>
                  <a:lnTo>
                    <a:pt x="1828" y="5740"/>
                  </a:lnTo>
                  <a:lnTo>
                    <a:pt x="0" y="0"/>
                  </a:lnTo>
                </a:path>
              </a:pathLst>
            </a:custGeom>
            <a:ln w="25400">
              <a:solidFill>
                <a:srgbClr val="FFE85A"/>
              </a:solidFill>
            </a:ln>
          </p:spPr>
          <p:txBody>
            <a:bodyPr wrap="square" lIns="0" tIns="0" rIns="0" bIns="0" rtlCol="0"/>
            <a:lstStyle/>
            <a:p>
              <a:endParaRPr/>
            </a:p>
          </p:txBody>
        </p:sp>
        <p:sp>
          <p:nvSpPr>
            <p:cNvPr id="12621" name="object 12621"/>
            <p:cNvSpPr/>
            <p:nvPr/>
          </p:nvSpPr>
          <p:spPr>
            <a:xfrm>
              <a:off x="6186326" y="8667953"/>
              <a:ext cx="12700" cy="20955"/>
            </a:xfrm>
            <a:custGeom>
              <a:avLst/>
              <a:gdLst/>
              <a:ahLst/>
              <a:cxnLst/>
              <a:rect l="l" t="t" r="r" b="b"/>
              <a:pathLst>
                <a:path w="12700" h="20954">
                  <a:moveTo>
                    <a:pt x="8339" y="0"/>
                  </a:moveTo>
                  <a:lnTo>
                    <a:pt x="5596" y="1689"/>
                  </a:lnTo>
                  <a:lnTo>
                    <a:pt x="2942" y="4394"/>
                  </a:lnTo>
                  <a:lnTo>
                    <a:pt x="0" y="5966"/>
                  </a:lnTo>
                  <a:lnTo>
                    <a:pt x="1227" y="11303"/>
                  </a:lnTo>
                  <a:lnTo>
                    <a:pt x="3031" y="20853"/>
                  </a:lnTo>
                  <a:lnTo>
                    <a:pt x="6167" y="19494"/>
                  </a:lnTo>
                  <a:lnTo>
                    <a:pt x="9215" y="18046"/>
                  </a:lnTo>
                  <a:lnTo>
                    <a:pt x="12175" y="16535"/>
                  </a:lnTo>
                  <a:lnTo>
                    <a:pt x="11044" y="10998"/>
                  </a:lnTo>
                  <a:lnTo>
                    <a:pt x="9787" y="5461"/>
                  </a:lnTo>
                  <a:lnTo>
                    <a:pt x="8339" y="0"/>
                  </a:lnTo>
                  <a:close/>
                </a:path>
              </a:pathLst>
            </a:custGeom>
            <a:solidFill>
              <a:srgbClr val="FFEC62"/>
            </a:solidFill>
          </p:spPr>
          <p:txBody>
            <a:bodyPr wrap="square" lIns="0" tIns="0" rIns="0" bIns="0" rtlCol="0"/>
            <a:lstStyle/>
            <a:p>
              <a:endParaRPr/>
            </a:p>
          </p:txBody>
        </p:sp>
        <p:sp>
          <p:nvSpPr>
            <p:cNvPr id="12622" name="object 12622"/>
            <p:cNvSpPr/>
            <p:nvPr/>
          </p:nvSpPr>
          <p:spPr>
            <a:xfrm>
              <a:off x="6186326" y="8667953"/>
              <a:ext cx="8890" cy="6350"/>
            </a:xfrm>
            <a:custGeom>
              <a:avLst/>
              <a:gdLst/>
              <a:ahLst/>
              <a:cxnLst/>
              <a:rect l="l" t="t" r="r" b="b"/>
              <a:pathLst>
                <a:path w="8889" h="6350">
                  <a:moveTo>
                    <a:pt x="0" y="5966"/>
                  </a:moveTo>
                  <a:lnTo>
                    <a:pt x="8339" y="0"/>
                  </a:lnTo>
                </a:path>
              </a:pathLst>
            </a:custGeom>
            <a:ln w="25400">
              <a:solidFill>
                <a:srgbClr val="FFEC66"/>
              </a:solidFill>
            </a:ln>
          </p:spPr>
          <p:txBody>
            <a:bodyPr wrap="square" lIns="0" tIns="0" rIns="0" bIns="0" rtlCol="0"/>
            <a:lstStyle/>
            <a:p>
              <a:endParaRPr/>
            </a:p>
          </p:txBody>
        </p:sp>
        <p:sp>
          <p:nvSpPr>
            <p:cNvPr id="12623" name="object 12623"/>
            <p:cNvSpPr/>
            <p:nvPr/>
          </p:nvSpPr>
          <p:spPr>
            <a:xfrm>
              <a:off x="6194666" y="8667953"/>
              <a:ext cx="4445" cy="17145"/>
            </a:xfrm>
            <a:custGeom>
              <a:avLst/>
              <a:gdLst/>
              <a:ahLst/>
              <a:cxnLst/>
              <a:rect l="l" t="t" r="r" b="b"/>
              <a:pathLst>
                <a:path w="4445" h="17145">
                  <a:moveTo>
                    <a:pt x="0" y="0"/>
                  </a:moveTo>
                  <a:lnTo>
                    <a:pt x="1447" y="5461"/>
                  </a:lnTo>
                  <a:lnTo>
                    <a:pt x="2705" y="10998"/>
                  </a:lnTo>
                  <a:lnTo>
                    <a:pt x="3835" y="16535"/>
                  </a:lnTo>
                </a:path>
              </a:pathLst>
            </a:custGeom>
            <a:ln w="25399">
              <a:solidFill>
                <a:srgbClr val="FFF072"/>
              </a:solidFill>
            </a:ln>
          </p:spPr>
          <p:txBody>
            <a:bodyPr wrap="square" lIns="0" tIns="0" rIns="0" bIns="0" rtlCol="0"/>
            <a:lstStyle/>
            <a:p>
              <a:endParaRPr/>
            </a:p>
          </p:txBody>
        </p:sp>
        <p:sp>
          <p:nvSpPr>
            <p:cNvPr id="12624" name="object 12624"/>
            <p:cNvSpPr/>
            <p:nvPr/>
          </p:nvSpPr>
          <p:spPr>
            <a:xfrm>
              <a:off x="6189357" y="8684488"/>
              <a:ext cx="9525" cy="4445"/>
            </a:xfrm>
            <a:custGeom>
              <a:avLst/>
              <a:gdLst/>
              <a:ahLst/>
              <a:cxnLst/>
              <a:rect l="l" t="t" r="r" b="b"/>
              <a:pathLst>
                <a:path w="9525" h="4445">
                  <a:moveTo>
                    <a:pt x="9144" y="0"/>
                  </a:moveTo>
                  <a:lnTo>
                    <a:pt x="0" y="4318"/>
                  </a:lnTo>
                </a:path>
              </a:pathLst>
            </a:custGeom>
            <a:ln w="25400">
              <a:solidFill>
                <a:srgbClr val="FFED5F"/>
              </a:solidFill>
            </a:ln>
          </p:spPr>
          <p:txBody>
            <a:bodyPr wrap="square" lIns="0" tIns="0" rIns="0" bIns="0" rtlCol="0"/>
            <a:lstStyle/>
            <a:p>
              <a:endParaRPr/>
            </a:p>
          </p:txBody>
        </p:sp>
        <p:sp>
          <p:nvSpPr>
            <p:cNvPr id="12625" name="object 12625"/>
            <p:cNvSpPr/>
            <p:nvPr/>
          </p:nvSpPr>
          <p:spPr>
            <a:xfrm>
              <a:off x="6186389" y="8674211"/>
              <a:ext cx="3175" cy="14604"/>
            </a:xfrm>
            <a:custGeom>
              <a:avLst/>
              <a:gdLst/>
              <a:ahLst/>
              <a:cxnLst/>
              <a:rect l="l" t="t" r="r" b="b"/>
              <a:pathLst>
                <a:path w="3175" h="14604">
                  <a:moveTo>
                    <a:pt x="2968" y="14595"/>
                  </a:moveTo>
                  <a:lnTo>
                    <a:pt x="2130" y="10086"/>
                  </a:lnTo>
                  <a:lnTo>
                    <a:pt x="1165" y="5044"/>
                  </a:lnTo>
                  <a:lnTo>
                    <a:pt x="0" y="0"/>
                  </a:lnTo>
                </a:path>
              </a:pathLst>
            </a:custGeom>
            <a:ln w="25400">
              <a:solidFill>
                <a:srgbClr val="FFE852"/>
              </a:solidFill>
            </a:ln>
          </p:spPr>
          <p:txBody>
            <a:bodyPr wrap="square" lIns="0" tIns="0" rIns="0" bIns="0" rtlCol="0"/>
            <a:lstStyle/>
            <a:p>
              <a:endParaRPr/>
            </a:p>
          </p:txBody>
        </p:sp>
        <p:sp>
          <p:nvSpPr>
            <p:cNvPr id="12626" name="object 12626"/>
            <p:cNvSpPr/>
            <p:nvPr/>
          </p:nvSpPr>
          <p:spPr>
            <a:xfrm>
              <a:off x="6189357" y="8684488"/>
              <a:ext cx="15240" cy="36830"/>
            </a:xfrm>
            <a:custGeom>
              <a:avLst/>
              <a:gdLst/>
              <a:ahLst/>
              <a:cxnLst/>
              <a:rect l="l" t="t" r="r" b="b"/>
              <a:pathLst>
                <a:path w="15239" h="36829">
                  <a:moveTo>
                    <a:pt x="9144" y="0"/>
                  </a:moveTo>
                  <a:lnTo>
                    <a:pt x="6184" y="1511"/>
                  </a:lnTo>
                  <a:lnTo>
                    <a:pt x="3136" y="2959"/>
                  </a:lnTo>
                  <a:lnTo>
                    <a:pt x="0" y="4318"/>
                  </a:lnTo>
                  <a:lnTo>
                    <a:pt x="1114" y="10736"/>
                  </a:lnTo>
                  <a:lnTo>
                    <a:pt x="3654" y="26922"/>
                  </a:lnTo>
                  <a:lnTo>
                    <a:pt x="5054" y="36220"/>
                  </a:lnTo>
                  <a:lnTo>
                    <a:pt x="8394" y="35331"/>
                  </a:lnTo>
                  <a:lnTo>
                    <a:pt x="11671" y="34328"/>
                  </a:lnTo>
                  <a:lnTo>
                    <a:pt x="14897" y="33210"/>
                  </a:lnTo>
                  <a:lnTo>
                    <a:pt x="12220" y="16567"/>
                  </a:lnTo>
                  <a:lnTo>
                    <a:pt x="10753" y="8268"/>
                  </a:lnTo>
                  <a:lnTo>
                    <a:pt x="9144" y="0"/>
                  </a:lnTo>
                  <a:close/>
                </a:path>
              </a:pathLst>
            </a:custGeom>
            <a:solidFill>
              <a:srgbClr val="FFEC56"/>
            </a:solidFill>
          </p:spPr>
          <p:txBody>
            <a:bodyPr wrap="square" lIns="0" tIns="0" rIns="0" bIns="0" rtlCol="0"/>
            <a:lstStyle/>
            <a:p>
              <a:endParaRPr/>
            </a:p>
          </p:txBody>
        </p:sp>
        <p:sp>
          <p:nvSpPr>
            <p:cNvPr id="12627" name="object 12627"/>
            <p:cNvSpPr/>
            <p:nvPr/>
          </p:nvSpPr>
          <p:spPr>
            <a:xfrm>
              <a:off x="6189357" y="8688806"/>
              <a:ext cx="5080" cy="32384"/>
            </a:xfrm>
            <a:custGeom>
              <a:avLst/>
              <a:gdLst/>
              <a:ahLst/>
              <a:cxnLst/>
              <a:rect l="l" t="t" r="r" b="b"/>
              <a:pathLst>
                <a:path w="5079" h="32384">
                  <a:moveTo>
                    <a:pt x="0" y="0"/>
                  </a:moveTo>
                  <a:lnTo>
                    <a:pt x="1114" y="6418"/>
                  </a:lnTo>
                  <a:lnTo>
                    <a:pt x="2336" y="14031"/>
                  </a:lnTo>
                  <a:lnTo>
                    <a:pt x="3654" y="22604"/>
                  </a:lnTo>
                  <a:lnTo>
                    <a:pt x="5054" y="31902"/>
                  </a:lnTo>
                </a:path>
              </a:pathLst>
            </a:custGeom>
            <a:ln w="25400">
              <a:solidFill>
                <a:srgbClr val="FFE641"/>
              </a:solidFill>
            </a:ln>
          </p:spPr>
          <p:txBody>
            <a:bodyPr wrap="square" lIns="0" tIns="0" rIns="0" bIns="0" rtlCol="0"/>
            <a:lstStyle/>
            <a:p>
              <a:endParaRPr/>
            </a:p>
          </p:txBody>
        </p:sp>
        <p:sp>
          <p:nvSpPr>
            <p:cNvPr id="12628" name="object 12628"/>
            <p:cNvSpPr/>
            <p:nvPr/>
          </p:nvSpPr>
          <p:spPr>
            <a:xfrm>
              <a:off x="6194412" y="8717699"/>
              <a:ext cx="10160" cy="3175"/>
            </a:xfrm>
            <a:custGeom>
              <a:avLst/>
              <a:gdLst/>
              <a:ahLst/>
              <a:cxnLst/>
              <a:rect l="l" t="t" r="r" b="b"/>
              <a:pathLst>
                <a:path w="10160" h="3175">
                  <a:moveTo>
                    <a:pt x="0" y="3009"/>
                  </a:moveTo>
                  <a:lnTo>
                    <a:pt x="9842" y="0"/>
                  </a:lnTo>
                </a:path>
              </a:pathLst>
            </a:custGeom>
            <a:ln w="25400">
              <a:solidFill>
                <a:srgbClr val="FFEC4E"/>
              </a:solidFill>
            </a:ln>
          </p:spPr>
          <p:txBody>
            <a:bodyPr wrap="square" lIns="0" tIns="0" rIns="0" bIns="0" rtlCol="0"/>
            <a:lstStyle/>
            <a:p>
              <a:endParaRPr/>
            </a:p>
          </p:txBody>
        </p:sp>
        <p:sp>
          <p:nvSpPr>
            <p:cNvPr id="12629" name="object 12629"/>
            <p:cNvSpPr/>
            <p:nvPr/>
          </p:nvSpPr>
          <p:spPr>
            <a:xfrm>
              <a:off x="6198501" y="8684488"/>
              <a:ext cx="6350" cy="33655"/>
            </a:xfrm>
            <a:custGeom>
              <a:avLst/>
              <a:gdLst/>
              <a:ahLst/>
              <a:cxnLst/>
              <a:rect l="l" t="t" r="r" b="b"/>
              <a:pathLst>
                <a:path w="6350" h="33654">
                  <a:moveTo>
                    <a:pt x="5753" y="33210"/>
                  </a:moveTo>
                  <a:lnTo>
                    <a:pt x="4443" y="24885"/>
                  </a:lnTo>
                  <a:lnTo>
                    <a:pt x="3076" y="16567"/>
                  </a:lnTo>
                  <a:lnTo>
                    <a:pt x="1609" y="8268"/>
                  </a:lnTo>
                  <a:lnTo>
                    <a:pt x="0" y="0"/>
                  </a:lnTo>
                </a:path>
              </a:pathLst>
            </a:custGeom>
            <a:ln w="25400">
              <a:solidFill>
                <a:srgbClr val="FFF26B"/>
              </a:solidFill>
            </a:ln>
          </p:spPr>
          <p:txBody>
            <a:bodyPr wrap="square" lIns="0" tIns="0" rIns="0" bIns="0" rtlCol="0"/>
            <a:lstStyle/>
            <a:p>
              <a:endParaRPr/>
            </a:p>
          </p:txBody>
        </p:sp>
        <p:sp>
          <p:nvSpPr>
            <p:cNvPr id="12630" name="object 12630"/>
            <p:cNvSpPr/>
            <p:nvPr/>
          </p:nvSpPr>
          <p:spPr>
            <a:xfrm>
              <a:off x="6189357" y="8684488"/>
              <a:ext cx="9525" cy="4445"/>
            </a:xfrm>
            <a:custGeom>
              <a:avLst/>
              <a:gdLst/>
              <a:ahLst/>
              <a:cxnLst/>
              <a:rect l="l" t="t" r="r" b="b"/>
              <a:pathLst>
                <a:path w="9525" h="4445">
                  <a:moveTo>
                    <a:pt x="9144" y="0"/>
                  </a:moveTo>
                  <a:lnTo>
                    <a:pt x="0" y="4318"/>
                  </a:lnTo>
                </a:path>
              </a:pathLst>
            </a:custGeom>
            <a:ln w="25400">
              <a:solidFill>
                <a:srgbClr val="FFED5F"/>
              </a:solidFill>
            </a:ln>
          </p:spPr>
          <p:txBody>
            <a:bodyPr wrap="square" lIns="0" tIns="0" rIns="0" bIns="0" rtlCol="0"/>
            <a:lstStyle/>
            <a:p>
              <a:endParaRPr/>
            </a:p>
          </p:txBody>
        </p:sp>
        <p:sp>
          <p:nvSpPr>
            <p:cNvPr id="12631" name="object 12631"/>
            <p:cNvSpPr/>
            <p:nvPr/>
          </p:nvSpPr>
          <p:spPr>
            <a:xfrm>
              <a:off x="6194412" y="8719286"/>
              <a:ext cx="12065" cy="48260"/>
            </a:xfrm>
            <a:custGeom>
              <a:avLst/>
              <a:gdLst/>
              <a:ahLst/>
              <a:cxnLst/>
              <a:rect l="l" t="t" r="r" b="b"/>
              <a:pathLst>
                <a:path w="12064" h="48259">
                  <a:moveTo>
                    <a:pt x="4965" y="0"/>
                  </a:moveTo>
                  <a:lnTo>
                    <a:pt x="1676" y="977"/>
                  </a:lnTo>
                  <a:lnTo>
                    <a:pt x="0" y="1422"/>
                  </a:lnTo>
                  <a:lnTo>
                    <a:pt x="3777" y="26247"/>
                  </a:lnTo>
                  <a:lnTo>
                    <a:pt x="7365" y="48158"/>
                  </a:lnTo>
                  <a:lnTo>
                    <a:pt x="9093" y="47383"/>
                  </a:lnTo>
                  <a:lnTo>
                    <a:pt x="10388" y="45046"/>
                  </a:lnTo>
                  <a:lnTo>
                    <a:pt x="11658" y="42646"/>
                  </a:lnTo>
                  <a:lnTo>
                    <a:pt x="9864" y="32109"/>
                  </a:lnTo>
                  <a:lnTo>
                    <a:pt x="8174" y="21347"/>
                  </a:lnTo>
                  <a:lnTo>
                    <a:pt x="4965" y="0"/>
                  </a:lnTo>
                  <a:close/>
                </a:path>
              </a:pathLst>
            </a:custGeom>
            <a:solidFill>
              <a:srgbClr val="FEE53C"/>
            </a:solidFill>
          </p:spPr>
          <p:txBody>
            <a:bodyPr wrap="square" lIns="0" tIns="0" rIns="0" bIns="0" rtlCol="0"/>
            <a:lstStyle/>
            <a:p>
              <a:endParaRPr/>
            </a:p>
          </p:txBody>
        </p:sp>
        <p:sp>
          <p:nvSpPr>
            <p:cNvPr id="12632" name="object 12632"/>
            <p:cNvSpPr/>
            <p:nvPr/>
          </p:nvSpPr>
          <p:spPr>
            <a:xfrm>
              <a:off x="6194412" y="8720709"/>
              <a:ext cx="7620" cy="46990"/>
            </a:xfrm>
            <a:custGeom>
              <a:avLst/>
              <a:gdLst/>
              <a:ahLst/>
              <a:cxnLst/>
              <a:rect l="l" t="t" r="r" b="b"/>
              <a:pathLst>
                <a:path w="7620" h="46990">
                  <a:moveTo>
                    <a:pt x="0" y="0"/>
                  </a:moveTo>
                  <a:lnTo>
                    <a:pt x="888" y="5907"/>
                  </a:lnTo>
                </a:path>
                <a:path w="7620" h="46990">
                  <a:moveTo>
                    <a:pt x="2761" y="18239"/>
                  </a:moveTo>
                  <a:lnTo>
                    <a:pt x="3563" y="23482"/>
                  </a:lnTo>
                  <a:lnTo>
                    <a:pt x="3777" y="24824"/>
                  </a:lnTo>
                </a:path>
                <a:path w="7620" h="46990">
                  <a:moveTo>
                    <a:pt x="7261" y="46112"/>
                  </a:moveTo>
                  <a:lnTo>
                    <a:pt x="7365" y="46736"/>
                  </a:lnTo>
                </a:path>
              </a:pathLst>
            </a:custGeom>
            <a:ln w="25400">
              <a:solidFill>
                <a:srgbClr val="FEDE2D"/>
              </a:solidFill>
            </a:ln>
          </p:spPr>
          <p:txBody>
            <a:bodyPr wrap="square" lIns="0" tIns="0" rIns="0" bIns="0" rtlCol="0"/>
            <a:lstStyle/>
            <a:p>
              <a:endParaRPr/>
            </a:p>
          </p:txBody>
        </p:sp>
        <p:sp>
          <p:nvSpPr>
            <p:cNvPr id="12633" name="object 12633"/>
            <p:cNvSpPr/>
            <p:nvPr/>
          </p:nvSpPr>
          <p:spPr>
            <a:xfrm>
              <a:off x="6201778" y="8761933"/>
              <a:ext cx="4445" cy="5715"/>
            </a:xfrm>
            <a:custGeom>
              <a:avLst/>
              <a:gdLst/>
              <a:ahLst/>
              <a:cxnLst/>
              <a:rect l="l" t="t" r="r" b="b"/>
              <a:pathLst>
                <a:path w="4445" h="5715">
                  <a:moveTo>
                    <a:pt x="0" y="5511"/>
                  </a:moveTo>
                  <a:lnTo>
                    <a:pt x="4292" y="0"/>
                  </a:lnTo>
                </a:path>
              </a:pathLst>
            </a:custGeom>
            <a:ln w="25400">
              <a:solidFill>
                <a:srgbClr val="FEE037"/>
              </a:solidFill>
            </a:ln>
          </p:spPr>
          <p:txBody>
            <a:bodyPr wrap="square" lIns="0" tIns="0" rIns="0" bIns="0" rtlCol="0"/>
            <a:lstStyle/>
            <a:p>
              <a:endParaRPr/>
            </a:p>
          </p:txBody>
        </p:sp>
        <p:sp>
          <p:nvSpPr>
            <p:cNvPr id="12634" name="object 12634"/>
            <p:cNvSpPr/>
            <p:nvPr/>
          </p:nvSpPr>
          <p:spPr>
            <a:xfrm>
              <a:off x="6199377" y="8719286"/>
              <a:ext cx="6985" cy="43180"/>
            </a:xfrm>
            <a:custGeom>
              <a:avLst/>
              <a:gdLst/>
              <a:ahLst/>
              <a:cxnLst/>
              <a:rect l="l" t="t" r="r" b="b"/>
              <a:pathLst>
                <a:path w="6985" h="43179">
                  <a:moveTo>
                    <a:pt x="6692" y="42646"/>
                  </a:moveTo>
                  <a:lnTo>
                    <a:pt x="4898" y="32109"/>
                  </a:lnTo>
                  <a:lnTo>
                    <a:pt x="3208" y="21347"/>
                  </a:lnTo>
                  <a:lnTo>
                    <a:pt x="1586" y="10572"/>
                  </a:lnTo>
                  <a:lnTo>
                    <a:pt x="0" y="0"/>
                  </a:lnTo>
                </a:path>
              </a:pathLst>
            </a:custGeom>
            <a:ln w="25400">
              <a:solidFill>
                <a:srgbClr val="FEEB4B"/>
              </a:solidFill>
            </a:ln>
          </p:spPr>
          <p:txBody>
            <a:bodyPr wrap="square" lIns="0" tIns="0" rIns="0" bIns="0" rtlCol="0"/>
            <a:lstStyle/>
            <a:p>
              <a:endParaRPr/>
            </a:p>
          </p:txBody>
        </p:sp>
        <p:sp>
          <p:nvSpPr>
            <p:cNvPr id="12635" name="object 12635"/>
            <p:cNvSpPr/>
            <p:nvPr/>
          </p:nvSpPr>
          <p:spPr>
            <a:xfrm>
              <a:off x="6194412" y="8719286"/>
              <a:ext cx="5080" cy="1905"/>
            </a:xfrm>
            <a:custGeom>
              <a:avLst/>
              <a:gdLst/>
              <a:ahLst/>
              <a:cxnLst/>
              <a:rect l="l" t="t" r="r" b="b"/>
              <a:pathLst>
                <a:path w="5079" h="1904">
                  <a:moveTo>
                    <a:pt x="4965" y="0"/>
                  </a:moveTo>
                  <a:lnTo>
                    <a:pt x="0" y="1422"/>
                  </a:lnTo>
                </a:path>
              </a:pathLst>
            </a:custGeom>
            <a:ln w="25400">
              <a:solidFill>
                <a:srgbClr val="FFE942"/>
              </a:solidFill>
            </a:ln>
          </p:spPr>
          <p:txBody>
            <a:bodyPr wrap="square" lIns="0" tIns="0" rIns="0" bIns="0" rtlCol="0"/>
            <a:lstStyle/>
            <a:p>
              <a:endParaRPr/>
            </a:p>
          </p:txBody>
        </p:sp>
        <p:sp>
          <p:nvSpPr>
            <p:cNvPr id="12636" name="object 12636"/>
            <p:cNvSpPr/>
            <p:nvPr/>
          </p:nvSpPr>
          <p:spPr>
            <a:xfrm>
              <a:off x="6199377" y="8717699"/>
              <a:ext cx="11430" cy="44450"/>
            </a:xfrm>
            <a:custGeom>
              <a:avLst/>
              <a:gdLst/>
              <a:ahLst/>
              <a:cxnLst/>
              <a:rect l="l" t="t" r="r" b="b"/>
              <a:pathLst>
                <a:path w="11429" h="44450">
                  <a:moveTo>
                    <a:pt x="4876" y="0"/>
                  </a:moveTo>
                  <a:lnTo>
                    <a:pt x="0" y="1587"/>
                  </a:lnTo>
                  <a:lnTo>
                    <a:pt x="3208" y="22934"/>
                  </a:lnTo>
                  <a:lnTo>
                    <a:pt x="4898" y="33696"/>
                  </a:lnTo>
                  <a:lnTo>
                    <a:pt x="6692" y="44234"/>
                  </a:lnTo>
                  <a:lnTo>
                    <a:pt x="9232" y="39408"/>
                  </a:lnTo>
                  <a:lnTo>
                    <a:pt x="10909" y="38430"/>
                  </a:lnTo>
                  <a:lnTo>
                    <a:pt x="9243" y="28800"/>
                  </a:lnTo>
                  <a:lnTo>
                    <a:pt x="4876" y="0"/>
                  </a:lnTo>
                  <a:close/>
                </a:path>
              </a:pathLst>
            </a:custGeom>
            <a:solidFill>
              <a:srgbClr val="FFEF59"/>
            </a:solidFill>
          </p:spPr>
          <p:txBody>
            <a:bodyPr wrap="square" lIns="0" tIns="0" rIns="0" bIns="0" rtlCol="0"/>
            <a:lstStyle/>
            <a:p>
              <a:endParaRPr/>
            </a:p>
          </p:txBody>
        </p:sp>
        <p:sp>
          <p:nvSpPr>
            <p:cNvPr id="12637" name="object 12637"/>
            <p:cNvSpPr/>
            <p:nvPr/>
          </p:nvSpPr>
          <p:spPr>
            <a:xfrm>
              <a:off x="6199377" y="8719286"/>
              <a:ext cx="6985" cy="43180"/>
            </a:xfrm>
            <a:custGeom>
              <a:avLst/>
              <a:gdLst/>
              <a:ahLst/>
              <a:cxnLst/>
              <a:rect l="l" t="t" r="r" b="b"/>
              <a:pathLst>
                <a:path w="6985" h="43179">
                  <a:moveTo>
                    <a:pt x="0" y="0"/>
                  </a:moveTo>
                  <a:lnTo>
                    <a:pt x="1586" y="10572"/>
                  </a:lnTo>
                  <a:lnTo>
                    <a:pt x="3208" y="21347"/>
                  </a:lnTo>
                  <a:lnTo>
                    <a:pt x="4898" y="32109"/>
                  </a:lnTo>
                  <a:lnTo>
                    <a:pt x="6692" y="42646"/>
                  </a:lnTo>
                </a:path>
              </a:pathLst>
            </a:custGeom>
            <a:ln w="25400">
              <a:solidFill>
                <a:srgbClr val="FEEB4B"/>
              </a:solidFill>
            </a:ln>
          </p:spPr>
          <p:txBody>
            <a:bodyPr wrap="square" lIns="0" tIns="0" rIns="0" bIns="0" rtlCol="0"/>
            <a:lstStyle/>
            <a:p>
              <a:endParaRPr/>
            </a:p>
          </p:txBody>
        </p:sp>
        <p:sp>
          <p:nvSpPr>
            <p:cNvPr id="12638" name="object 12638"/>
            <p:cNvSpPr/>
            <p:nvPr/>
          </p:nvSpPr>
          <p:spPr>
            <a:xfrm>
              <a:off x="6206070" y="8756129"/>
              <a:ext cx="4445" cy="6350"/>
            </a:xfrm>
            <a:custGeom>
              <a:avLst/>
              <a:gdLst/>
              <a:ahLst/>
              <a:cxnLst/>
              <a:rect l="l" t="t" r="r" b="b"/>
              <a:pathLst>
                <a:path w="4445" h="6350">
                  <a:moveTo>
                    <a:pt x="0" y="5803"/>
                  </a:moveTo>
                  <a:lnTo>
                    <a:pt x="4216" y="0"/>
                  </a:lnTo>
                </a:path>
              </a:pathLst>
            </a:custGeom>
            <a:ln w="25400">
              <a:solidFill>
                <a:srgbClr val="FEED56"/>
              </a:solidFill>
            </a:ln>
          </p:spPr>
          <p:txBody>
            <a:bodyPr wrap="square" lIns="0" tIns="0" rIns="0" bIns="0" rtlCol="0"/>
            <a:lstStyle/>
            <a:p>
              <a:endParaRPr/>
            </a:p>
          </p:txBody>
        </p:sp>
        <p:sp>
          <p:nvSpPr>
            <p:cNvPr id="12639" name="object 12639"/>
            <p:cNvSpPr/>
            <p:nvPr/>
          </p:nvSpPr>
          <p:spPr>
            <a:xfrm>
              <a:off x="6204254" y="8717699"/>
              <a:ext cx="6350" cy="38735"/>
            </a:xfrm>
            <a:custGeom>
              <a:avLst/>
              <a:gdLst/>
              <a:ahLst/>
              <a:cxnLst/>
              <a:rect l="l" t="t" r="r" b="b"/>
              <a:pathLst>
                <a:path w="6350" h="38734">
                  <a:moveTo>
                    <a:pt x="6032" y="38430"/>
                  </a:moveTo>
                  <a:lnTo>
                    <a:pt x="4366" y="28800"/>
                  </a:lnTo>
                  <a:lnTo>
                    <a:pt x="2859" y="19157"/>
                  </a:lnTo>
                  <a:lnTo>
                    <a:pt x="1430" y="9544"/>
                  </a:lnTo>
                  <a:lnTo>
                    <a:pt x="0" y="0"/>
                  </a:lnTo>
                </a:path>
              </a:pathLst>
            </a:custGeom>
            <a:ln w="25399">
              <a:solidFill>
                <a:srgbClr val="FFF266"/>
              </a:solidFill>
            </a:ln>
          </p:spPr>
          <p:txBody>
            <a:bodyPr wrap="square" lIns="0" tIns="0" rIns="0" bIns="0" rtlCol="0"/>
            <a:lstStyle/>
            <a:p>
              <a:endParaRPr/>
            </a:p>
          </p:txBody>
        </p:sp>
        <p:sp>
          <p:nvSpPr>
            <p:cNvPr id="12640" name="object 12640"/>
            <p:cNvSpPr/>
            <p:nvPr/>
          </p:nvSpPr>
          <p:spPr>
            <a:xfrm>
              <a:off x="6199377" y="8717699"/>
              <a:ext cx="5080" cy="1905"/>
            </a:xfrm>
            <a:custGeom>
              <a:avLst/>
              <a:gdLst/>
              <a:ahLst/>
              <a:cxnLst/>
              <a:rect l="l" t="t" r="r" b="b"/>
              <a:pathLst>
                <a:path w="5079" h="1904">
                  <a:moveTo>
                    <a:pt x="4876" y="0"/>
                  </a:moveTo>
                  <a:lnTo>
                    <a:pt x="0" y="1587"/>
                  </a:lnTo>
                </a:path>
              </a:pathLst>
            </a:custGeom>
            <a:ln w="25400">
              <a:solidFill>
                <a:srgbClr val="FFF05B"/>
              </a:solidFill>
            </a:ln>
          </p:spPr>
          <p:txBody>
            <a:bodyPr wrap="square" lIns="0" tIns="0" rIns="0" bIns="0" rtlCol="0"/>
            <a:lstStyle/>
            <a:p>
              <a:endParaRPr/>
            </a:p>
          </p:txBody>
        </p:sp>
        <p:sp>
          <p:nvSpPr>
            <p:cNvPr id="12641" name="object 12641"/>
            <p:cNvSpPr/>
            <p:nvPr/>
          </p:nvSpPr>
          <p:spPr>
            <a:xfrm>
              <a:off x="6201778" y="8761933"/>
              <a:ext cx="13335" cy="39370"/>
            </a:xfrm>
            <a:custGeom>
              <a:avLst/>
              <a:gdLst/>
              <a:ahLst/>
              <a:cxnLst/>
              <a:rect l="l" t="t" r="r" b="b"/>
              <a:pathLst>
                <a:path w="13335" h="39370">
                  <a:moveTo>
                    <a:pt x="4292" y="0"/>
                  </a:moveTo>
                  <a:lnTo>
                    <a:pt x="3022" y="2400"/>
                  </a:lnTo>
                  <a:lnTo>
                    <a:pt x="1727" y="4737"/>
                  </a:lnTo>
                  <a:lnTo>
                    <a:pt x="0" y="5511"/>
                  </a:lnTo>
                  <a:lnTo>
                    <a:pt x="3892" y="25501"/>
                  </a:lnTo>
                  <a:lnTo>
                    <a:pt x="7725" y="39227"/>
                  </a:lnTo>
                  <a:lnTo>
                    <a:pt x="9512" y="38125"/>
                  </a:lnTo>
                  <a:lnTo>
                    <a:pt x="11315" y="36944"/>
                  </a:lnTo>
                  <a:lnTo>
                    <a:pt x="13093" y="35699"/>
                  </a:lnTo>
                  <a:lnTo>
                    <a:pt x="10580" y="28167"/>
                  </a:lnTo>
                  <a:lnTo>
                    <a:pt x="8297" y="19564"/>
                  </a:lnTo>
                  <a:lnTo>
                    <a:pt x="6212" y="10103"/>
                  </a:lnTo>
                  <a:lnTo>
                    <a:pt x="4292" y="0"/>
                  </a:lnTo>
                  <a:close/>
                </a:path>
              </a:pathLst>
            </a:custGeom>
            <a:solidFill>
              <a:srgbClr val="FDDD35"/>
            </a:solidFill>
          </p:spPr>
          <p:txBody>
            <a:bodyPr wrap="square" lIns="0" tIns="0" rIns="0" bIns="0" rtlCol="0"/>
            <a:lstStyle/>
            <a:p>
              <a:endParaRPr/>
            </a:p>
          </p:txBody>
        </p:sp>
        <p:sp>
          <p:nvSpPr>
            <p:cNvPr id="12642" name="object 12642"/>
            <p:cNvSpPr/>
            <p:nvPr/>
          </p:nvSpPr>
          <p:spPr>
            <a:xfrm>
              <a:off x="6201778" y="8767445"/>
              <a:ext cx="635" cy="635"/>
            </a:xfrm>
            <a:custGeom>
              <a:avLst/>
              <a:gdLst/>
              <a:ahLst/>
              <a:cxnLst/>
              <a:rect l="l" t="t" r="r" b="b"/>
              <a:pathLst>
                <a:path w="635" h="634">
                  <a:moveTo>
                    <a:pt x="0" y="0"/>
                  </a:moveTo>
                  <a:lnTo>
                    <a:pt x="45" y="247"/>
                  </a:lnTo>
                </a:path>
              </a:pathLst>
            </a:custGeom>
            <a:ln w="25400">
              <a:solidFill>
                <a:srgbClr val="FCD221"/>
              </a:solidFill>
            </a:ln>
          </p:spPr>
          <p:txBody>
            <a:bodyPr wrap="square" lIns="0" tIns="0" rIns="0" bIns="0" rtlCol="0"/>
            <a:lstStyle/>
            <a:p>
              <a:endParaRPr/>
            </a:p>
          </p:txBody>
        </p:sp>
        <p:sp>
          <p:nvSpPr>
            <p:cNvPr id="12643" name="object 12643"/>
            <p:cNvSpPr/>
            <p:nvPr/>
          </p:nvSpPr>
          <p:spPr>
            <a:xfrm>
              <a:off x="6209503" y="8797633"/>
              <a:ext cx="5715" cy="3810"/>
            </a:xfrm>
            <a:custGeom>
              <a:avLst/>
              <a:gdLst/>
              <a:ahLst/>
              <a:cxnLst/>
              <a:rect l="l" t="t" r="r" b="b"/>
              <a:pathLst>
                <a:path w="5714" h="3809">
                  <a:moveTo>
                    <a:pt x="0" y="3528"/>
                  </a:moveTo>
                  <a:lnTo>
                    <a:pt x="5368" y="0"/>
                  </a:lnTo>
                </a:path>
              </a:pathLst>
            </a:custGeom>
            <a:ln w="25400">
              <a:solidFill>
                <a:srgbClr val="FCD933"/>
              </a:solidFill>
            </a:ln>
          </p:spPr>
          <p:txBody>
            <a:bodyPr wrap="square" lIns="0" tIns="0" rIns="0" bIns="0" rtlCol="0"/>
            <a:lstStyle/>
            <a:p>
              <a:endParaRPr/>
            </a:p>
          </p:txBody>
        </p:sp>
        <p:sp>
          <p:nvSpPr>
            <p:cNvPr id="12644" name="object 12644"/>
            <p:cNvSpPr/>
            <p:nvPr/>
          </p:nvSpPr>
          <p:spPr>
            <a:xfrm>
              <a:off x="6206070" y="8761933"/>
              <a:ext cx="8890" cy="36195"/>
            </a:xfrm>
            <a:custGeom>
              <a:avLst/>
              <a:gdLst/>
              <a:ahLst/>
              <a:cxnLst/>
              <a:rect l="l" t="t" r="r" b="b"/>
              <a:pathLst>
                <a:path w="8889" h="36195">
                  <a:moveTo>
                    <a:pt x="8801" y="35699"/>
                  </a:moveTo>
                  <a:lnTo>
                    <a:pt x="6288" y="28167"/>
                  </a:lnTo>
                  <a:lnTo>
                    <a:pt x="4005" y="19564"/>
                  </a:lnTo>
                  <a:lnTo>
                    <a:pt x="1919" y="10103"/>
                  </a:lnTo>
                  <a:lnTo>
                    <a:pt x="0" y="0"/>
                  </a:lnTo>
                </a:path>
              </a:pathLst>
            </a:custGeom>
            <a:ln w="25400">
              <a:solidFill>
                <a:srgbClr val="FEE848"/>
              </a:solidFill>
            </a:ln>
          </p:spPr>
          <p:txBody>
            <a:bodyPr wrap="square" lIns="0" tIns="0" rIns="0" bIns="0" rtlCol="0"/>
            <a:lstStyle/>
            <a:p>
              <a:endParaRPr/>
            </a:p>
          </p:txBody>
        </p:sp>
        <p:sp>
          <p:nvSpPr>
            <p:cNvPr id="12645" name="object 12645"/>
            <p:cNvSpPr/>
            <p:nvPr/>
          </p:nvSpPr>
          <p:spPr>
            <a:xfrm>
              <a:off x="6201778" y="8761933"/>
              <a:ext cx="4445" cy="5715"/>
            </a:xfrm>
            <a:custGeom>
              <a:avLst/>
              <a:gdLst/>
              <a:ahLst/>
              <a:cxnLst/>
              <a:rect l="l" t="t" r="r" b="b"/>
              <a:pathLst>
                <a:path w="4445" h="5715">
                  <a:moveTo>
                    <a:pt x="4292" y="0"/>
                  </a:moveTo>
                  <a:lnTo>
                    <a:pt x="0" y="5511"/>
                  </a:lnTo>
                </a:path>
              </a:pathLst>
            </a:custGeom>
            <a:ln w="25400">
              <a:solidFill>
                <a:srgbClr val="FEE037"/>
              </a:solidFill>
            </a:ln>
          </p:spPr>
          <p:txBody>
            <a:bodyPr wrap="square" lIns="0" tIns="0" rIns="0" bIns="0" rtlCol="0"/>
            <a:lstStyle/>
            <a:p>
              <a:endParaRPr/>
            </a:p>
          </p:txBody>
        </p:sp>
        <p:sp>
          <p:nvSpPr>
            <p:cNvPr id="12646" name="object 12646"/>
            <p:cNvSpPr/>
            <p:nvPr/>
          </p:nvSpPr>
          <p:spPr>
            <a:xfrm>
              <a:off x="6206070" y="8756129"/>
              <a:ext cx="14604" cy="41910"/>
            </a:xfrm>
            <a:custGeom>
              <a:avLst/>
              <a:gdLst/>
              <a:ahLst/>
              <a:cxnLst/>
              <a:rect l="l" t="t" r="r" b="b"/>
              <a:pathLst>
                <a:path w="14604" h="41909">
                  <a:moveTo>
                    <a:pt x="4216" y="0"/>
                  </a:moveTo>
                  <a:lnTo>
                    <a:pt x="2540" y="977"/>
                  </a:lnTo>
                  <a:lnTo>
                    <a:pt x="0" y="5803"/>
                  </a:lnTo>
                  <a:lnTo>
                    <a:pt x="1919" y="15907"/>
                  </a:lnTo>
                  <a:lnTo>
                    <a:pt x="4005" y="25368"/>
                  </a:lnTo>
                  <a:lnTo>
                    <a:pt x="6288" y="33971"/>
                  </a:lnTo>
                  <a:lnTo>
                    <a:pt x="8801" y="41503"/>
                  </a:lnTo>
                  <a:lnTo>
                    <a:pt x="12369" y="38950"/>
                  </a:lnTo>
                  <a:lnTo>
                    <a:pt x="14147" y="37579"/>
                  </a:lnTo>
                  <a:lnTo>
                    <a:pt x="11011" y="28408"/>
                  </a:lnTo>
                  <a:lnTo>
                    <a:pt x="8367" y="19061"/>
                  </a:lnTo>
                  <a:lnTo>
                    <a:pt x="6130" y="9577"/>
                  </a:lnTo>
                  <a:lnTo>
                    <a:pt x="4216" y="0"/>
                  </a:lnTo>
                  <a:close/>
                </a:path>
              </a:pathLst>
            </a:custGeom>
            <a:solidFill>
              <a:srgbClr val="FEED56"/>
            </a:solidFill>
          </p:spPr>
          <p:txBody>
            <a:bodyPr wrap="square" lIns="0" tIns="0" rIns="0" bIns="0" rtlCol="0"/>
            <a:lstStyle/>
            <a:p>
              <a:endParaRPr/>
            </a:p>
          </p:txBody>
        </p:sp>
        <p:sp>
          <p:nvSpPr>
            <p:cNvPr id="12647" name="object 12647"/>
            <p:cNvSpPr/>
            <p:nvPr/>
          </p:nvSpPr>
          <p:spPr>
            <a:xfrm>
              <a:off x="6206070" y="8761933"/>
              <a:ext cx="8890" cy="36195"/>
            </a:xfrm>
            <a:custGeom>
              <a:avLst/>
              <a:gdLst/>
              <a:ahLst/>
              <a:cxnLst/>
              <a:rect l="l" t="t" r="r" b="b"/>
              <a:pathLst>
                <a:path w="8889" h="36195">
                  <a:moveTo>
                    <a:pt x="0" y="0"/>
                  </a:moveTo>
                  <a:lnTo>
                    <a:pt x="1919" y="10103"/>
                  </a:lnTo>
                  <a:lnTo>
                    <a:pt x="4005" y="19564"/>
                  </a:lnTo>
                  <a:lnTo>
                    <a:pt x="6288" y="28167"/>
                  </a:lnTo>
                  <a:lnTo>
                    <a:pt x="8801" y="35699"/>
                  </a:lnTo>
                </a:path>
              </a:pathLst>
            </a:custGeom>
            <a:ln w="25400">
              <a:solidFill>
                <a:srgbClr val="FEE848"/>
              </a:solidFill>
            </a:ln>
          </p:spPr>
          <p:txBody>
            <a:bodyPr wrap="square" lIns="0" tIns="0" rIns="0" bIns="0" rtlCol="0"/>
            <a:lstStyle/>
            <a:p>
              <a:endParaRPr/>
            </a:p>
          </p:txBody>
        </p:sp>
        <p:sp>
          <p:nvSpPr>
            <p:cNvPr id="12648" name="object 12648"/>
            <p:cNvSpPr/>
            <p:nvPr/>
          </p:nvSpPr>
          <p:spPr>
            <a:xfrm>
              <a:off x="6214872" y="8793708"/>
              <a:ext cx="5715" cy="4445"/>
            </a:xfrm>
            <a:custGeom>
              <a:avLst/>
              <a:gdLst/>
              <a:ahLst/>
              <a:cxnLst/>
              <a:rect l="l" t="t" r="r" b="b"/>
              <a:pathLst>
                <a:path w="5714" h="4445">
                  <a:moveTo>
                    <a:pt x="0" y="3924"/>
                  </a:moveTo>
                  <a:lnTo>
                    <a:pt x="5346" y="0"/>
                  </a:lnTo>
                </a:path>
              </a:pathLst>
            </a:custGeom>
            <a:ln w="25400">
              <a:solidFill>
                <a:srgbClr val="FEED55"/>
              </a:solidFill>
            </a:ln>
          </p:spPr>
          <p:txBody>
            <a:bodyPr wrap="square" lIns="0" tIns="0" rIns="0" bIns="0" rtlCol="0"/>
            <a:lstStyle/>
            <a:p>
              <a:endParaRPr/>
            </a:p>
          </p:txBody>
        </p:sp>
        <p:sp>
          <p:nvSpPr>
            <p:cNvPr id="12649" name="object 12649"/>
            <p:cNvSpPr/>
            <p:nvPr/>
          </p:nvSpPr>
          <p:spPr>
            <a:xfrm>
              <a:off x="6210287" y="8756129"/>
              <a:ext cx="10160" cy="38100"/>
            </a:xfrm>
            <a:custGeom>
              <a:avLst/>
              <a:gdLst/>
              <a:ahLst/>
              <a:cxnLst/>
              <a:rect l="l" t="t" r="r" b="b"/>
              <a:pathLst>
                <a:path w="10160" h="38100">
                  <a:moveTo>
                    <a:pt x="9931" y="37579"/>
                  </a:moveTo>
                  <a:lnTo>
                    <a:pt x="6795" y="28408"/>
                  </a:lnTo>
                  <a:lnTo>
                    <a:pt x="4151" y="19061"/>
                  </a:lnTo>
                  <a:lnTo>
                    <a:pt x="1914" y="9577"/>
                  </a:lnTo>
                  <a:lnTo>
                    <a:pt x="0" y="0"/>
                  </a:lnTo>
                </a:path>
              </a:pathLst>
            </a:custGeom>
            <a:ln w="25400">
              <a:solidFill>
                <a:srgbClr val="FFF264"/>
              </a:solidFill>
            </a:ln>
          </p:spPr>
          <p:txBody>
            <a:bodyPr wrap="square" lIns="0" tIns="0" rIns="0" bIns="0" rtlCol="0"/>
            <a:lstStyle/>
            <a:p>
              <a:endParaRPr/>
            </a:p>
          </p:txBody>
        </p:sp>
        <p:sp>
          <p:nvSpPr>
            <p:cNvPr id="12650" name="object 12650"/>
            <p:cNvSpPr/>
            <p:nvPr/>
          </p:nvSpPr>
          <p:spPr>
            <a:xfrm>
              <a:off x="6206070" y="8756129"/>
              <a:ext cx="4445" cy="6350"/>
            </a:xfrm>
            <a:custGeom>
              <a:avLst/>
              <a:gdLst/>
              <a:ahLst/>
              <a:cxnLst/>
              <a:rect l="l" t="t" r="r" b="b"/>
              <a:pathLst>
                <a:path w="4445" h="6350">
                  <a:moveTo>
                    <a:pt x="4216" y="0"/>
                  </a:moveTo>
                  <a:lnTo>
                    <a:pt x="0" y="5803"/>
                  </a:lnTo>
                </a:path>
              </a:pathLst>
            </a:custGeom>
            <a:ln w="25400">
              <a:solidFill>
                <a:srgbClr val="FEED56"/>
              </a:solidFill>
            </a:ln>
          </p:spPr>
          <p:txBody>
            <a:bodyPr wrap="square" lIns="0" tIns="0" rIns="0" bIns="0" rtlCol="0"/>
            <a:lstStyle/>
            <a:p>
              <a:endParaRPr/>
            </a:p>
          </p:txBody>
        </p:sp>
        <p:sp>
          <p:nvSpPr>
            <p:cNvPr id="12651" name="object 12651"/>
            <p:cNvSpPr/>
            <p:nvPr/>
          </p:nvSpPr>
          <p:spPr>
            <a:xfrm>
              <a:off x="6209504" y="8797633"/>
              <a:ext cx="7620" cy="8255"/>
            </a:xfrm>
            <a:custGeom>
              <a:avLst/>
              <a:gdLst/>
              <a:ahLst/>
              <a:cxnLst/>
              <a:rect l="l" t="t" r="r" b="b"/>
              <a:pathLst>
                <a:path w="7620" h="8254">
                  <a:moveTo>
                    <a:pt x="5368" y="0"/>
                  </a:moveTo>
                  <a:lnTo>
                    <a:pt x="3590" y="1244"/>
                  </a:lnTo>
                  <a:lnTo>
                    <a:pt x="1786" y="2425"/>
                  </a:lnTo>
                  <a:lnTo>
                    <a:pt x="0" y="3528"/>
                  </a:lnTo>
                  <a:lnTo>
                    <a:pt x="1408" y="7184"/>
                  </a:lnTo>
                  <a:lnTo>
                    <a:pt x="1697" y="7924"/>
                  </a:lnTo>
                  <a:lnTo>
                    <a:pt x="3475" y="6781"/>
                  </a:lnTo>
                  <a:lnTo>
                    <a:pt x="5266" y="5562"/>
                  </a:lnTo>
                  <a:lnTo>
                    <a:pt x="7031" y="4267"/>
                  </a:lnTo>
                  <a:lnTo>
                    <a:pt x="5901" y="1397"/>
                  </a:lnTo>
                  <a:lnTo>
                    <a:pt x="5368" y="0"/>
                  </a:lnTo>
                  <a:close/>
                </a:path>
              </a:pathLst>
            </a:custGeom>
            <a:solidFill>
              <a:srgbClr val="FCD933"/>
            </a:solidFill>
          </p:spPr>
          <p:txBody>
            <a:bodyPr wrap="square" lIns="0" tIns="0" rIns="0" bIns="0" rtlCol="0"/>
            <a:lstStyle/>
            <a:p>
              <a:endParaRPr/>
            </a:p>
          </p:txBody>
        </p:sp>
        <p:sp>
          <p:nvSpPr>
            <p:cNvPr id="12652" name="object 12652"/>
            <p:cNvSpPr/>
            <p:nvPr/>
          </p:nvSpPr>
          <p:spPr>
            <a:xfrm>
              <a:off x="6210350" y="8803360"/>
              <a:ext cx="1270" cy="2540"/>
            </a:xfrm>
            <a:custGeom>
              <a:avLst/>
              <a:gdLst/>
              <a:ahLst/>
              <a:cxnLst/>
              <a:rect l="l" t="t" r="r" b="b"/>
              <a:pathLst>
                <a:path w="1270" h="2540">
                  <a:moveTo>
                    <a:pt x="0" y="0"/>
                  </a:moveTo>
                  <a:lnTo>
                    <a:pt x="850" y="2197"/>
                  </a:lnTo>
                </a:path>
              </a:pathLst>
            </a:custGeom>
            <a:ln w="25400">
              <a:solidFill>
                <a:srgbClr val="FACB1E"/>
              </a:solidFill>
            </a:ln>
          </p:spPr>
          <p:txBody>
            <a:bodyPr wrap="square" lIns="0" tIns="0" rIns="0" bIns="0" rtlCol="0"/>
            <a:lstStyle/>
            <a:p>
              <a:endParaRPr/>
            </a:p>
          </p:txBody>
        </p:sp>
        <p:sp>
          <p:nvSpPr>
            <p:cNvPr id="12653" name="object 12653"/>
            <p:cNvSpPr/>
            <p:nvPr/>
          </p:nvSpPr>
          <p:spPr>
            <a:xfrm>
              <a:off x="6211201" y="8801900"/>
              <a:ext cx="5715" cy="3810"/>
            </a:xfrm>
            <a:custGeom>
              <a:avLst/>
              <a:gdLst/>
              <a:ahLst/>
              <a:cxnLst/>
              <a:rect l="l" t="t" r="r" b="b"/>
              <a:pathLst>
                <a:path w="5714" h="3809">
                  <a:moveTo>
                    <a:pt x="0" y="3657"/>
                  </a:moveTo>
                  <a:lnTo>
                    <a:pt x="5333" y="0"/>
                  </a:lnTo>
                </a:path>
              </a:pathLst>
            </a:custGeom>
            <a:ln w="25400">
              <a:solidFill>
                <a:srgbClr val="FCD933"/>
              </a:solidFill>
            </a:ln>
          </p:spPr>
          <p:txBody>
            <a:bodyPr wrap="square" lIns="0" tIns="0" rIns="0" bIns="0" rtlCol="0"/>
            <a:lstStyle/>
            <a:p>
              <a:endParaRPr/>
            </a:p>
          </p:txBody>
        </p:sp>
        <p:sp>
          <p:nvSpPr>
            <p:cNvPr id="12654" name="object 12654"/>
            <p:cNvSpPr/>
            <p:nvPr/>
          </p:nvSpPr>
          <p:spPr>
            <a:xfrm>
              <a:off x="6214872" y="8797633"/>
              <a:ext cx="1905" cy="4445"/>
            </a:xfrm>
            <a:custGeom>
              <a:avLst/>
              <a:gdLst/>
              <a:ahLst/>
              <a:cxnLst/>
              <a:rect l="l" t="t" r="r" b="b"/>
              <a:pathLst>
                <a:path w="1904" h="4445">
                  <a:moveTo>
                    <a:pt x="1663" y="4267"/>
                  </a:moveTo>
                  <a:lnTo>
                    <a:pt x="0" y="0"/>
                  </a:lnTo>
                </a:path>
              </a:pathLst>
            </a:custGeom>
            <a:ln w="25400">
              <a:solidFill>
                <a:srgbClr val="FEE748"/>
              </a:solidFill>
            </a:ln>
          </p:spPr>
          <p:txBody>
            <a:bodyPr wrap="square" lIns="0" tIns="0" rIns="0" bIns="0" rtlCol="0"/>
            <a:lstStyle/>
            <a:p>
              <a:endParaRPr/>
            </a:p>
          </p:txBody>
        </p:sp>
        <p:sp>
          <p:nvSpPr>
            <p:cNvPr id="12655" name="object 12655"/>
            <p:cNvSpPr/>
            <p:nvPr/>
          </p:nvSpPr>
          <p:spPr>
            <a:xfrm>
              <a:off x="6209503" y="8797633"/>
              <a:ext cx="5715" cy="3810"/>
            </a:xfrm>
            <a:custGeom>
              <a:avLst/>
              <a:gdLst/>
              <a:ahLst/>
              <a:cxnLst/>
              <a:rect l="l" t="t" r="r" b="b"/>
              <a:pathLst>
                <a:path w="5714" h="3809">
                  <a:moveTo>
                    <a:pt x="5368" y="0"/>
                  </a:moveTo>
                  <a:lnTo>
                    <a:pt x="0" y="3528"/>
                  </a:lnTo>
                </a:path>
              </a:pathLst>
            </a:custGeom>
            <a:ln w="25400">
              <a:solidFill>
                <a:srgbClr val="FCD933"/>
              </a:solidFill>
            </a:ln>
          </p:spPr>
          <p:txBody>
            <a:bodyPr wrap="square" lIns="0" tIns="0" rIns="0" bIns="0" rtlCol="0"/>
            <a:lstStyle/>
            <a:p>
              <a:endParaRPr/>
            </a:p>
          </p:txBody>
        </p:sp>
        <p:sp>
          <p:nvSpPr>
            <p:cNvPr id="12656" name="object 12656"/>
            <p:cNvSpPr/>
            <p:nvPr/>
          </p:nvSpPr>
          <p:spPr>
            <a:xfrm>
              <a:off x="6214872" y="8793708"/>
              <a:ext cx="6985" cy="8255"/>
            </a:xfrm>
            <a:custGeom>
              <a:avLst/>
              <a:gdLst/>
              <a:ahLst/>
              <a:cxnLst/>
              <a:rect l="l" t="t" r="r" b="b"/>
              <a:pathLst>
                <a:path w="6985" h="8254">
                  <a:moveTo>
                    <a:pt x="5346" y="0"/>
                  </a:moveTo>
                  <a:lnTo>
                    <a:pt x="3568" y="1371"/>
                  </a:lnTo>
                  <a:lnTo>
                    <a:pt x="1790" y="2679"/>
                  </a:lnTo>
                  <a:lnTo>
                    <a:pt x="0" y="3924"/>
                  </a:lnTo>
                  <a:lnTo>
                    <a:pt x="1092" y="6756"/>
                  </a:lnTo>
                  <a:lnTo>
                    <a:pt x="1663" y="8191"/>
                  </a:lnTo>
                  <a:lnTo>
                    <a:pt x="3441" y="6921"/>
                  </a:lnTo>
                  <a:lnTo>
                    <a:pt x="5206" y="5549"/>
                  </a:lnTo>
                  <a:lnTo>
                    <a:pt x="6959" y="4140"/>
                  </a:lnTo>
                  <a:lnTo>
                    <a:pt x="6400" y="2768"/>
                  </a:lnTo>
                  <a:lnTo>
                    <a:pt x="5867" y="1396"/>
                  </a:lnTo>
                  <a:lnTo>
                    <a:pt x="5346" y="0"/>
                  </a:lnTo>
                  <a:close/>
                </a:path>
              </a:pathLst>
            </a:custGeom>
            <a:solidFill>
              <a:srgbClr val="FEED55"/>
            </a:solidFill>
          </p:spPr>
          <p:txBody>
            <a:bodyPr wrap="square" lIns="0" tIns="0" rIns="0" bIns="0" rtlCol="0"/>
            <a:lstStyle/>
            <a:p>
              <a:endParaRPr/>
            </a:p>
          </p:txBody>
        </p:sp>
        <p:sp>
          <p:nvSpPr>
            <p:cNvPr id="12657" name="object 12657"/>
            <p:cNvSpPr/>
            <p:nvPr/>
          </p:nvSpPr>
          <p:spPr>
            <a:xfrm>
              <a:off x="6214872" y="8797633"/>
              <a:ext cx="1905" cy="4445"/>
            </a:xfrm>
            <a:custGeom>
              <a:avLst/>
              <a:gdLst/>
              <a:ahLst/>
              <a:cxnLst/>
              <a:rect l="l" t="t" r="r" b="b"/>
              <a:pathLst>
                <a:path w="1904" h="4445">
                  <a:moveTo>
                    <a:pt x="0" y="0"/>
                  </a:moveTo>
                  <a:lnTo>
                    <a:pt x="1663" y="4267"/>
                  </a:lnTo>
                </a:path>
              </a:pathLst>
            </a:custGeom>
            <a:ln w="25400">
              <a:solidFill>
                <a:srgbClr val="FEE748"/>
              </a:solidFill>
            </a:ln>
          </p:spPr>
          <p:txBody>
            <a:bodyPr wrap="square" lIns="0" tIns="0" rIns="0" bIns="0" rtlCol="0"/>
            <a:lstStyle/>
            <a:p>
              <a:endParaRPr/>
            </a:p>
          </p:txBody>
        </p:sp>
        <p:sp>
          <p:nvSpPr>
            <p:cNvPr id="12658" name="object 12658"/>
            <p:cNvSpPr/>
            <p:nvPr/>
          </p:nvSpPr>
          <p:spPr>
            <a:xfrm>
              <a:off x="6216535" y="8797849"/>
              <a:ext cx="5715" cy="4445"/>
            </a:xfrm>
            <a:custGeom>
              <a:avLst/>
              <a:gdLst/>
              <a:ahLst/>
              <a:cxnLst/>
              <a:rect l="l" t="t" r="r" b="b"/>
              <a:pathLst>
                <a:path w="5714" h="4445">
                  <a:moveTo>
                    <a:pt x="0" y="4051"/>
                  </a:moveTo>
                  <a:lnTo>
                    <a:pt x="5295" y="0"/>
                  </a:lnTo>
                </a:path>
              </a:pathLst>
            </a:custGeom>
            <a:ln w="25399">
              <a:solidFill>
                <a:srgbClr val="FEED55"/>
              </a:solidFill>
            </a:ln>
          </p:spPr>
          <p:txBody>
            <a:bodyPr wrap="square" lIns="0" tIns="0" rIns="0" bIns="0" rtlCol="0"/>
            <a:lstStyle/>
            <a:p>
              <a:endParaRPr/>
            </a:p>
          </p:txBody>
        </p:sp>
        <p:sp>
          <p:nvSpPr>
            <p:cNvPr id="12659" name="object 12659"/>
            <p:cNvSpPr/>
            <p:nvPr/>
          </p:nvSpPr>
          <p:spPr>
            <a:xfrm>
              <a:off x="6220218" y="8793708"/>
              <a:ext cx="1905" cy="4445"/>
            </a:xfrm>
            <a:custGeom>
              <a:avLst/>
              <a:gdLst/>
              <a:ahLst/>
              <a:cxnLst/>
              <a:rect l="l" t="t" r="r" b="b"/>
              <a:pathLst>
                <a:path w="1904" h="4445">
                  <a:moveTo>
                    <a:pt x="1612" y="4140"/>
                  </a:moveTo>
                  <a:lnTo>
                    <a:pt x="0" y="0"/>
                  </a:lnTo>
                </a:path>
              </a:pathLst>
            </a:custGeom>
            <a:ln w="25400">
              <a:solidFill>
                <a:srgbClr val="FFF263"/>
              </a:solidFill>
            </a:ln>
          </p:spPr>
          <p:txBody>
            <a:bodyPr wrap="square" lIns="0" tIns="0" rIns="0" bIns="0" rtlCol="0"/>
            <a:lstStyle/>
            <a:p>
              <a:endParaRPr/>
            </a:p>
          </p:txBody>
        </p:sp>
        <p:sp>
          <p:nvSpPr>
            <p:cNvPr id="12660" name="object 12660"/>
            <p:cNvSpPr/>
            <p:nvPr/>
          </p:nvSpPr>
          <p:spPr>
            <a:xfrm>
              <a:off x="6214872" y="8793708"/>
              <a:ext cx="5715" cy="4445"/>
            </a:xfrm>
            <a:custGeom>
              <a:avLst/>
              <a:gdLst/>
              <a:ahLst/>
              <a:cxnLst/>
              <a:rect l="l" t="t" r="r" b="b"/>
              <a:pathLst>
                <a:path w="5714" h="4445">
                  <a:moveTo>
                    <a:pt x="5346" y="0"/>
                  </a:moveTo>
                  <a:lnTo>
                    <a:pt x="0" y="3924"/>
                  </a:lnTo>
                </a:path>
              </a:pathLst>
            </a:custGeom>
            <a:ln w="25400">
              <a:solidFill>
                <a:srgbClr val="FEED55"/>
              </a:solidFill>
            </a:ln>
          </p:spPr>
          <p:txBody>
            <a:bodyPr wrap="square" lIns="0" tIns="0" rIns="0" bIns="0" rtlCol="0"/>
            <a:lstStyle/>
            <a:p>
              <a:endParaRPr/>
            </a:p>
          </p:txBody>
        </p:sp>
        <p:sp>
          <p:nvSpPr>
            <p:cNvPr id="12661" name="object 12661"/>
            <p:cNvSpPr/>
            <p:nvPr/>
          </p:nvSpPr>
          <p:spPr>
            <a:xfrm>
              <a:off x="6211201" y="8803792"/>
              <a:ext cx="20955" cy="35560"/>
            </a:xfrm>
            <a:custGeom>
              <a:avLst/>
              <a:gdLst/>
              <a:ahLst/>
              <a:cxnLst/>
              <a:rect l="l" t="t" r="r" b="b"/>
              <a:pathLst>
                <a:path w="20954" h="35559">
                  <a:moveTo>
                    <a:pt x="2666" y="0"/>
                  </a:moveTo>
                  <a:lnTo>
                    <a:pt x="888" y="1193"/>
                  </a:lnTo>
                  <a:lnTo>
                    <a:pt x="0" y="1765"/>
                  </a:lnTo>
                  <a:lnTo>
                    <a:pt x="6452" y="17288"/>
                  </a:lnTo>
                  <a:lnTo>
                    <a:pt x="16001" y="35166"/>
                  </a:lnTo>
                  <a:lnTo>
                    <a:pt x="17183" y="34683"/>
                  </a:lnTo>
                  <a:lnTo>
                    <a:pt x="18694" y="34518"/>
                  </a:lnTo>
                  <a:lnTo>
                    <a:pt x="20358" y="34505"/>
                  </a:lnTo>
                  <a:lnTo>
                    <a:pt x="14670" y="25274"/>
                  </a:lnTo>
                  <a:lnTo>
                    <a:pt x="9907" y="16357"/>
                  </a:lnTo>
                  <a:lnTo>
                    <a:pt x="5947" y="7888"/>
                  </a:lnTo>
                  <a:lnTo>
                    <a:pt x="2666" y="0"/>
                  </a:lnTo>
                  <a:close/>
                </a:path>
              </a:pathLst>
            </a:custGeom>
            <a:solidFill>
              <a:srgbClr val="FBD32A"/>
            </a:solidFill>
          </p:spPr>
          <p:txBody>
            <a:bodyPr wrap="square" lIns="0" tIns="0" rIns="0" bIns="0" rtlCol="0"/>
            <a:lstStyle/>
            <a:p>
              <a:endParaRPr/>
            </a:p>
          </p:txBody>
        </p:sp>
        <p:sp>
          <p:nvSpPr>
            <p:cNvPr id="12662" name="object 12662"/>
            <p:cNvSpPr/>
            <p:nvPr/>
          </p:nvSpPr>
          <p:spPr>
            <a:xfrm>
              <a:off x="6211201" y="8805557"/>
              <a:ext cx="16510" cy="33655"/>
            </a:xfrm>
            <a:custGeom>
              <a:avLst/>
              <a:gdLst/>
              <a:ahLst/>
              <a:cxnLst/>
              <a:rect l="l" t="t" r="r" b="b"/>
              <a:pathLst>
                <a:path w="16510" h="33654">
                  <a:moveTo>
                    <a:pt x="0" y="0"/>
                  </a:moveTo>
                  <a:lnTo>
                    <a:pt x="108" y="274"/>
                  </a:lnTo>
                </a:path>
                <a:path w="16510" h="33654">
                  <a:moveTo>
                    <a:pt x="6423" y="15460"/>
                  </a:moveTo>
                  <a:lnTo>
                    <a:pt x="6438" y="15495"/>
                  </a:lnTo>
                  <a:lnTo>
                    <a:pt x="6452" y="15523"/>
                  </a:lnTo>
                </a:path>
                <a:path w="16510" h="33654">
                  <a:moveTo>
                    <a:pt x="15840" y="33120"/>
                  </a:moveTo>
                  <a:lnTo>
                    <a:pt x="16001" y="33400"/>
                  </a:lnTo>
                </a:path>
              </a:pathLst>
            </a:custGeom>
            <a:ln w="25400">
              <a:solidFill>
                <a:srgbClr val="FACB1E"/>
              </a:solidFill>
            </a:ln>
          </p:spPr>
          <p:txBody>
            <a:bodyPr wrap="square" lIns="0" tIns="0" rIns="0" bIns="0" rtlCol="0"/>
            <a:lstStyle/>
            <a:p>
              <a:endParaRPr/>
            </a:p>
          </p:txBody>
        </p:sp>
        <p:sp>
          <p:nvSpPr>
            <p:cNvPr id="12663" name="object 12663"/>
            <p:cNvSpPr/>
            <p:nvPr/>
          </p:nvSpPr>
          <p:spPr>
            <a:xfrm>
              <a:off x="6227203" y="8838298"/>
              <a:ext cx="4445" cy="1270"/>
            </a:xfrm>
            <a:custGeom>
              <a:avLst/>
              <a:gdLst/>
              <a:ahLst/>
              <a:cxnLst/>
              <a:rect l="l" t="t" r="r" b="b"/>
              <a:pathLst>
                <a:path w="4445" h="1270">
                  <a:moveTo>
                    <a:pt x="0" y="660"/>
                  </a:moveTo>
                  <a:lnTo>
                    <a:pt x="4356" y="0"/>
                  </a:lnTo>
                </a:path>
              </a:pathLst>
            </a:custGeom>
            <a:ln w="25400">
              <a:solidFill>
                <a:srgbClr val="FBD32A"/>
              </a:solidFill>
            </a:ln>
          </p:spPr>
          <p:txBody>
            <a:bodyPr wrap="square" lIns="0" tIns="0" rIns="0" bIns="0" rtlCol="0"/>
            <a:lstStyle/>
            <a:p>
              <a:endParaRPr/>
            </a:p>
          </p:txBody>
        </p:sp>
        <p:sp>
          <p:nvSpPr>
            <p:cNvPr id="12664" name="object 12664"/>
            <p:cNvSpPr/>
            <p:nvPr/>
          </p:nvSpPr>
          <p:spPr>
            <a:xfrm>
              <a:off x="6213868" y="8803792"/>
              <a:ext cx="17780" cy="34925"/>
            </a:xfrm>
            <a:custGeom>
              <a:avLst/>
              <a:gdLst/>
              <a:ahLst/>
              <a:cxnLst/>
              <a:rect l="l" t="t" r="r" b="b"/>
              <a:pathLst>
                <a:path w="17779" h="34925">
                  <a:moveTo>
                    <a:pt x="17691" y="34505"/>
                  </a:moveTo>
                  <a:lnTo>
                    <a:pt x="12003" y="25274"/>
                  </a:lnTo>
                  <a:lnTo>
                    <a:pt x="7240" y="16357"/>
                  </a:lnTo>
                  <a:lnTo>
                    <a:pt x="3280" y="7888"/>
                  </a:lnTo>
                  <a:lnTo>
                    <a:pt x="0" y="0"/>
                  </a:lnTo>
                </a:path>
              </a:pathLst>
            </a:custGeom>
            <a:ln w="25400">
              <a:solidFill>
                <a:srgbClr val="FCDC36"/>
              </a:solidFill>
            </a:ln>
          </p:spPr>
          <p:txBody>
            <a:bodyPr wrap="square" lIns="0" tIns="0" rIns="0" bIns="0" rtlCol="0"/>
            <a:lstStyle/>
            <a:p>
              <a:endParaRPr/>
            </a:p>
          </p:txBody>
        </p:sp>
        <p:sp>
          <p:nvSpPr>
            <p:cNvPr id="12665" name="object 12665"/>
            <p:cNvSpPr/>
            <p:nvPr/>
          </p:nvSpPr>
          <p:spPr>
            <a:xfrm>
              <a:off x="6211201" y="8803792"/>
              <a:ext cx="3175" cy="1905"/>
            </a:xfrm>
            <a:custGeom>
              <a:avLst/>
              <a:gdLst/>
              <a:ahLst/>
              <a:cxnLst/>
              <a:rect l="l" t="t" r="r" b="b"/>
              <a:pathLst>
                <a:path w="3175" h="1904">
                  <a:moveTo>
                    <a:pt x="2666" y="0"/>
                  </a:moveTo>
                  <a:lnTo>
                    <a:pt x="0" y="1765"/>
                  </a:lnTo>
                </a:path>
              </a:pathLst>
            </a:custGeom>
            <a:ln w="25400">
              <a:solidFill>
                <a:srgbClr val="FBD329"/>
              </a:solidFill>
            </a:ln>
          </p:spPr>
          <p:txBody>
            <a:bodyPr wrap="square" lIns="0" tIns="0" rIns="0" bIns="0" rtlCol="0"/>
            <a:lstStyle/>
            <a:p>
              <a:endParaRPr/>
            </a:p>
          </p:txBody>
        </p:sp>
        <p:sp>
          <p:nvSpPr>
            <p:cNvPr id="12666" name="object 12666"/>
            <p:cNvSpPr/>
            <p:nvPr/>
          </p:nvSpPr>
          <p:spPr>
            <a:xfrm>
              <a:off x="6213868" y="8801900"/>
              <a:ext cx="23495" cy="36830"/>
            </a:xfrm>
            <a:custGeom>
              <a:avLst/>
              <a:gdLst/>
              <a:ahLst/>
              <a:cxnLst/>
              <a:rect l="l" t="t" r="r" b="b"/>
              <a:pathLst>
                <a:path w="23495" h="36829">
                  <a:moveTo>
                    <a:pt x="2666" y="0"/>
                  </a:moveTo>
                  <a:lnTo>
                    <a:pt x="17691" y="36398"/>
                  </a:lnTo>
                  <a:lnTo>
                    <a:pt x="19354" y="36398"/>
                  </a:lnTo>
                  <a:lnTo>
                    <a:pt x="22987" y="36677"/>
                  </a:lnTo>
                  <a:lnTo>
                    <a:pt x="16749" y="27415"/>
                  </a:lnTo>
                  <a:lnTo>
                    <a:pt x="11307" y="18172"/>
                  </a:lnTo>
                  <a:lnTo>
                    <a:pt x="6626" y="9011"/>
                  </a:lnTo>
                  <a:lnTo>
                    <a:pt x="2666" y="0"/>
                  </a:lnTo>
                  <a:close/>
                </a:path>
              </a:pathLst>
            </a:custGeom>
            <a:solidFill>
              <a:srgbClr val="FCE240"/>
            </a:solidFill>
          </p:spPr>
          <p:txBody>
            <a:bodyPr wrap="square" lIns="0" tIns="0" rIns="0" bIns="0" rtlCol="0"/>
            <a:lstStyle/>
            <a:p>
              <a:endParaRPr/>
            </a:p>
          </p:txBody>
        </p:sp>
        <p:sp>
          <p:nvSpPr>
            <p:cNvPr id="12667" name="object 12667"/>
            <p:cNvSpPr/>
            <p:nvPr/>
          </p:nvSpPr>
          <p:spPr>
            <a:xfrm>
              <a:off x="6213868" y="8803792"/>
              <a:ext cx="17780" cy="34925"/>
            </a:xfrm>
            <a:custGeom>
              <a:avLst/>
              <a:gdLst/>
              <a:ahLst/>
              <a:cxnLst/>
              <a:rect l="l" t="t" r="r" b="b"/>
              <a:pathLst>
                <a:path w="17779" h="34925">
                  <a:moveTo>
                    <a:pt x="0" y="0"/>
                  </a:moveTo>
                  <a:lnTo>
                    <a:pt x="3280" y="7888"/>
                  </a:lnTo>
                  <a:lnTo>
                    <a:pt x="7240" y="16357"/>
                  </a:lnTo>
                  <a:lnTo>
                    <a:pt x="12003" y="25274"/>
                  </a:lnTo>
                  <a:lnTo>
                    <a:pt x="17691" y="34505"/>
                  </a:lnTo>
                </a:path>
              </a:pathLst>
            </a:custGeom>
            <a:ln w="25400">
              <a:solidFill>
                <a:srgbClr val="FCDC36"/>
              </a:solidFill>
            </a:ln>
          </p:spPr>
          <p:txBody>
            <a:bodyPr wrap="square" lIns="0" tIns="0" rIns="0" bIns="0" rtlCol="0"/>
            <a:lstStyle/>
            <a:p>
              <a:endParaRPr/>
            </a:p>
          </p:txBody>
        </p:sp>
        <p:sp>
          <p:nvSpPr>
            <p:cNvPr id="12668" name="object 12668"/>
            <p:cNvSpPr/>
            <p:nvPr/>
          </p:nvSpPr>
          <p:spPr>
            <a:xfrm>
              <a:off x="6231559" y="8838298"/>
              <a:ext cx="5715" cy="635"/>
            </a:xfrm>
            <a:custGeom>
              <a:avLst/>
              <a:gdLst/>
              <a:ahLst/>
              <a:cxnLst/>
              <a:rect l="l" t="t" r="r" b="b"/>
              <a:pathLst>
                <a:path w="5714" h="634">
                  <a:moveTo>
                    <a:pt x="0" y="0"/>
                  </a:moveTo>
                  <a:lnTo>
                    <a:pt x="5295" y="279"/>
                  </a:lnTo>
                </a:path>
              </a:pathLst>
            </a:custGeom>
            <a:ln w="25399">
              <a:solidFill>
                <a:srgbClr val="FCE241"/>
              </a:solidFill>
            </a:ln>
          </p:spPr>
          <p:txBody>
            <a:bodyPr wrap="square" lIns="0" tIns="0" rIns="0" bIns="0" rtlCol="0"/>
            <a:lstStyle/>
            <a:p>
              <a:endParaRPr/>
            </a:p>
          </p:txBody>
        </p:sp>
        <p:sp>
          <p:nvSpPr>
            <p:cNvPr id="12669" name="object 12669"/>
            <p:cNvSpPr/>
            <p:nvPr/>
          </p:nvSpPr>
          <p:spPr>
            <a:xfrm>
              <a:off x="6216535" y="8801900"/>
              <a:ext cx="20320" cy="36830"/>
            </a:xfrm>
            <a:custGeom>
              <a:avLst/>
              <a:gdLst/>
              <a:ahLst/>
              <a:cxnLst/>
              <a:rect l="l" t="t" r="r" b="b"/>
              <a:pathLst>
                <a:path w="20320" h="36829">
                  <a:moveTo>
                    <a:pt x="20320" y="36677"/>
                  </a:moveTo>
                  <a:lnTo>
                    <a:pt x="14082" y="27415"/>
                  </a:lnTo>
                  <a:lnTo>
                    <a:pt x="8640" y="18172"/>
                  </a:lnTo>
                  <a:lnTo>
                    <a:pt x="3959" y="9011"/>
                  </a:lnTo>
                  <a:lnTo>
                    <a:pt x="0" y="0"/>
                  </a:lnTo>
                </a:path>
              </a:pathLst>
            </a:custGeom>
            <a:ln w="25400">
              <a:solidFill>
                <a:srgbClr val="FDE84A"/>
              </a:solidFill>
            </a:ln>
          </p:spPr>
          <p:txBody>
            <a:bodyPr wrap="square" lIns="0" tIns="0" rIns="0" bIns="0" rtlCol="0"/>
            <a:lstStyle/>
            <a:p>
              <a:endParaRPr/>
            </a:p>
          </p:txBody>
        </p:sp>
        <p:sp>
          <p:nvSpPr>
            <p:cNvPr id="12670" name="object 12670"/>
            <p:cNvSpPr/>
            <p:nvPr/>
          </p:nvSpPr>
          <p:spPr>
            <a:xfrm>
              <a:off x="6213868" y="8801900"/>
              <a:ext cx="3175" cy="1905"/>
            </a:xfrm>
            <a:custGeom>
              <a:avLst/>
              <a:gdLst/>
              <a:ahLst/>
              <a:cxnLst/>
              <a:rect l="l" t="t" r="r" b="b"/>
              <a:pathLst>
                <a:path w="3175" h="1904">
                  <a:moveTo>
                    <a:pt x="2666" y="0"/>
                  </a:moveTo>
                  <a:lnTo>
                    <a:pt x="0" y="1892"/>
                  </a:lnTo>
                </a:path>
              </a:pathLst>
            </a:custGeom>
            <a:ln w="25400">
              <a:solidFill>
                <a:srgbClr val="FDE13E"/>
              </a:solidFill>
            </a:ln>
          </p:spPr>
          <p:txBody>
            <a:bodyPr wrap="square" lIns="0" tIns="0" rIns="0" bIns="0" rtlCol="0"/>
            <a:lstStyle/>
            <a:p>
              <a:endParaRPr/>
            </a:p>
          </p:txBody>
        </p:sp>
        <p:sp>
          <p:nvSpPr>
            <p:cNvPr id="12671" name="object 12671"/>
            <p:cNvSpPr/>
            <p:nvPr/>
          </p:nvSpPr>
          <p:spPr>
            <a:xfrm>
              <a:off x="6216535" y="8799931"/>
              <a:ext cx="26034" cy="39370"/>
            </a:xfrm>
            <a:custGeom>
              <a:avLst/>
              <a:gdLst/>
              <a:ahLst/>
              <a:cxnLst/>
              <a:rect l="l" t="t" r="r" b="b"/>
              <a:pathLst>
                <a:path w="26035" h="39370">
                  <a:moveTo>
                    <a:pt x="2667" y="0"/>
                  </a:moveTo>
                  <a:lnTo>
                    <a:pt x="20320" y="38646"/>
                  </a:lnTo>
                  <a:lnTo>
                    <a:pt x="23939" y="38900"/>
                  </a:lnTo>
                  <a:lnTo>
                    <a:pt x="25577" y="38836"/>
                  </a:lnTo>
                  <a:lnTo>
                    <a:pt x="18806" y="29544"/>
                  </a:lnTo>
                  <a:lnTo>
                    <a:pt x="12698" y="19975"/>
                  </a:lnTo>
                  <a:lnTo>
                    <a:pt x="7302" y="10127"/>
                  </a:lnTo>
                  <a:lnTo>
                    <a:pt x="2667" y="0"/>
                  </a:lnTo>
                  <a:close/>
                </a:path>
              </a:pathLst>
            </a:custGeom>
            <a:solidFill>
              <a:srgbClr val="FEEC52"/>
            </a:solidFill>
          </p:spPr>
          <p:txBody>
            <a:bodyPr wrap="square" lIns="0" tIns="0" rIns="0" bIns="0" rtlCol="0"/>
            <a:lstStyle/>
            <a:p>
              <a:endParaRPr/>
            </a:p>
          </p:txBody>
        </p:sp>
        <p:sp>
          <p:nvSpPr>
            <p:cNvPr id="12672" name="object 12672"/>
            <p:cNvSpPr/>
            <p:nvPr/>
          </p:nvSpPr>
          <p:spPr>
            <a:xfrm>
              <a:off x="6216535" y="8801900"/>
              <a:ext cx="20320" cy="36830"/>
            </a:xfrm>
            <a:custGeom>
              <a:avLst/>
              <a:gdLst/>
              <a:ahLst/>
              <a:cxnLst/>
              <a:rect l="l" t="t" r="r" b="b"/>
              <a:pathLst>
                <a:path w="20320" h="36829">
                  <a:moveTo>
                    <a:pt x="0" y="0"/>
                  </a:moveTo>
                  <a:lnTo>
                    <a:pt x="3959" y="9011"/>
                  </a:lnTo>
                  <a:lnTo>
                    <a:pt x="8640" y="18172"/>
                  </a:lnTo>
                  <a:lnTo>
                    <a:pt x="14082" y="27415"/>
                  </a:lnTo>
                  <a:lnTo>
                    <a:pt x="20320" y="36677"/>
                  </a:lnTo>
                </a:path>
              </a:pathLst>
            </a:custGeom>
            <a:ln w="25400">
              <a:solidFill>
                <a:srgbClr val="FDE84A"/>
              </a:solidFill>
            </a:ln>
          </p:spPr>
          <p:txBody>
            <a:bodyPr wrap="square" lIns="0" tIns="0" rIns="0" bIns="0" rtlCol="0"/>
            <a:lstStyle/>
            <a:p>
              <a:endParaRPr/>
            </a:p>
          </p:txBody>
        </p:sp>
        <p:sp>
          <p:nvSpPr>
            <p:cNvPr id="12673" name="object 12673"/>
            <p:cNvSpPr/>
            <p:nvPr/>
          </p:nvSpPr>
          <p:spPr>
            <a:xfrm>
              <a:off x="6236855" y="8838577"/>
              <a:ext cx="5715" cy="635"/>
            </a:xfrm>
            <a:custGeom>
              <a:avLst/>
              <a:gdLst/>
              <a:ahLst/>
              <a:cxnLst/>
              <a:rect l="l" t="t" r="r" b="b"/>
              <a:pathLst>
                <a:path w="5714" h="634">
                  <a:moveTo>
                    <a:pt x="0" y="0"/>
                  </a:moveTo>
                  <a:lnTo>
                    <a:pt x="5257" y="190"/>
                  </a:lnTo>
                </a:path>
              </a:pathLst>
            </a:custGeom>
            <a:ln w="25399">
              <a:solidFill>
                <a:srgbClr val="FCED54"/>
              </a:solidFill>
            </a:ln>
          </p:spPr>
          <p:txBody>
            <a:bodyPr wrap="square" lIns="0" tIns="0" rIns="0" bIns="0" rtlCol="0"/>
            <a:lstStyle/>
            <a:p>
              <a:endParaRPr/>
            </a:p>
          </p:txBody>
        </p:sp>
        <p:sp>
          <p:nvSpPr>
            <p:cNvPr id="12674" name="object 12674"/>
            <p:cNvSpPr/>
            <p:nvPr/>
          </p:nvSpPr>
          <p:spPr>
            <a:xfrm>
              <a:off x="6219202" y="8799931"/>
              <a:ext cx="23495" cy="39370"/>
            </a:xfrm>
            <a:custGeom>
              <a:avLst/>
              <a:gdLst/>
              <a:ahLst/>
              <a:cxnLst/>
              <a:rect l="l" t="t" r="r" b="b"/>
              <a:pathLst>
                <a:path w="23495" h="39370">
                  <a:moveTo>
                    <a:pt x="22910" y="38836"/>
                  </a:moveTo>
                  <a:lnTo>
                    <a:pt x="16139" y="29544"/>
                  </a:lnTo>
                  <a:lnTo>
                    <a:pt x="10031" y="19975"/>
                  </a:lnTo>
                  <a:lnTo>
                    <a:pt x="4635" y="10127"/>
                  </a:lnTo>
                  <a:lnTo>
                    <a:pt x="0" y="0"/>
                  </a:lnTo>
                </a:path>
              </a:pathLst>
            </a:custGeom>
            <a:ln w="25400">
              <a:solidFill>
                <a:srgbClr val="FEF059"/>
              </a:solidFill>
            </a:ln>
          </p:spPr>
          <p:txBody>
            <a:bodyPr wrap="square" lIns="0" tIns="0" rIns="0" bIns="0" rtlCol="0"/>
            <a:lstStyle/>
            <a:p>
              <a:endParaRPr/>
            </a:p>
          </p:txBody>
        </p:sp>
        <p:sp>
          <p:nvSpPr>
            <p:cNvPr id="12675" name="object 12675"/>
            <p:cNvSpPr/>
            <p:nvPr/>
          </p:nvSpPr>
          <p:spPr>
            <a:xfrm>
              <a:off x="6216535" y="8799931"/>
              <a:ext cx="3175" cy="2540"/>
            </a:xfrm>
            <a:custGeom>
              <a:avLst/>
              <a:gdLst/>
              <a:ahLst/>
              <a:cxnLst/>
              <a:rect l="l" t="t" r="r" b="b"/>
              <a:pathLst>
                <a:path w="3175" h="2540">
                  <a:moveTo>
                    <a:pt x="2667" y="0"/>
                  </a:moveTo>
                  <a:lnTo>
                    <a:pt x="0" y="1968"/>
                  </a:lnTo>
                </a:path>
              </a:pathLst>
            </a:custGeom>
            <a:ln w="25400">
              <a:solidFill>
                <a:srgbClr val="FEEB50"/>
              </a:solidFill>
            </a:ln>
          </p:spPr>
          <p:txBody>
            <a:bodyPr wrap="square" lIns="0" tIns="0" rIns="0" bIns="0" rtlCol="0"/>
            <a:lstStyle/>
            <a:p>
              <a:endParaRPr/>
            </a:p>
          </p:txBody>
        </p:sp>
        <p:sp>
          <p:nvSpPr>
            <p:cNvPr id="12676" name="object 12676"/>
            <p:cNvSpPr/>
            <p:nvPr/>
          </p:nvSpPr>
          <p:spPr>
            <a:xfrm>
              <a:off x="6219202" y="8797849"/>
              <a:ext cx="27305" cy="41275"/>
            </a:xfrm>
            <a:custGeom>
              <a:avLst/>
              <a:gdLst/>
              <a:ahLst/>
              <a:cxnLst/>
              <a:rect l="l" t="t" r="r" b="b"/>
              <a:pathLst>
                <a:path w="27304" h="41275">
                  <a:moveTo>
                    <a:pt x="2628" y="0"/>
                  </a:moveTo>
                  <a:lnTo>
                    <a:pt x="22910" y="40919"/>
                  </a:lnTo>
                  <a:lnTo>
                    <a:pt x="24549" y="40868"/>
                  </a:lnTo>
                  <a:lnTo>
                    <a:pt x="26009" y="40614"/>
                  </a:lnTo>
                  <a:lnTo>
                    <a:pt x="27139" y="40017"/>
                  </a:lnTo>
                  <a:lnTo>
                    <a:pt x="19975" y="30641"/>
                  </a:lnTo>
                  <a:lnTo>
                    <a:pt x="13431" y="20861"/>
                  </a:lnTo>
                  <a:lnTo>
                    <a:pt x="7614" y="10655"/>
                  </a:lnTo>
                  <a:lnTo>
                    <a:pt x="2628" y="0"/>
                  </a:lnTo>
                  <a:close/>
                </a:path>
              </a:pathLst>
            </a:custGeom>
            <a:solidFill>
              <a:srgbClr val="FEF160"/>
            </a:solidFill>
          </p:spPr>
          <p:txBody>
            <a:bodyPr wrap="square" lIns="0" tIns="0" rIns="0" bIns="0" rtlCol="0"/>
            <a:lstStyle/>
            <a:p>
              <a:endParaRPr/>
            </a:p>
          </p:txBody>
        </p:sp>
        <p:sp>
          <p:nvSpPr>
            <p:cNvPr id="12677" name="object 12677"/>
            <p:cNvSpPr/>
            <p:nvPr/>
          </p:nvSpPr>
          <p:spPr>
            <a:xfrm>
              <a:off x="6219202" y="8799931"/>
              <a:ext cx="23495" cy="39370"/>
            </a:xfrm>
            <a:custGeom>
              <a:avLst/>
              <a:gdLst/>
              <a:ahLst/>
              <a:cxnLst/>
              <a:rect l="l" t="t" r="r" b="b"/>
              <a:pathLst>
                <a:path w="23495" h="39370">
                  <a:moveTo>
                    <a:pt x="0" y="0"/>
                  </a:moveTo>
                  <a:lnTo>
                    <a:pt x="4635" y="10127"/>
                  </a:lnTo>
                  <a:lnTo>
                    <a:pt x="10031" y="19975"/>
                  </a:lnTo>
                  <a:lnTo>
                    <a:pt x="16139" y="29544"/>
                  </a:lnTo>
                  <a:lnTo>
                    <a:pt x="22910" y="38836"/>
                  </a:lnTo>
                </a:path>
              </a:pathLst>
            </a:custGeom>
            <a:ln w="25400">
              <a:solidFill>
                <a:srgbClr val="FEF059"/>
              </a:solidFill>
            </a:ln>
          </p:spPr>
          <p:txBody>
            <a:bodyPr wrap="square" lIns="0" tIns="0" rIns="0" bIns="0" rtlCol="0"/>
            <a:lstStyle/>
            <a:p>
              <a:endParaRPr/>
            </a:p>
          </p:txBody>
        </p:sp>
        <p:sp>
          <p:nvSpPr>
            <p:cNvPr id="12678" name="object 12678"/>
            <p:cNvSpPr/>
            <p:nvPr/>
          </p:nvSpPr>
          <p:spPr>
            <a:xfrm>
              <a:off x="6242113" y="8837866"/>
              <a:ext cx="4445" cy="1270"/>
            </a:xfrm>
            <a:custGeom>
              <a:avLst/>
              <a:gdLst/>
              <a:ahLst/>
              <a:cxnLst/>
              <a:rect l="l" t="t" r="r" b="b"/>
              <a:pathLst>
                <a:path w="4445" h="1270">
                  <a:moveTo>
                    <a:pt x="0" y="901"/>
                  </a:moveTo>
                  <a:lnTo>
                    <a:pt x="4229" y="0"/>
                  </a:lnTo>
                </a:path>
              </a:pathLst>
            </a:custGeom>
            <a:ln w="25399">
              <a:solidFill>
                <a:srgbClr val="FDF263"/>
              </a:solidFill>
            </a:ln>
          </p:spPr>
          <p:txBody>
            <a:bodyPr wrap="square" lIns="0" tIns="0" rIns="0" bIns="0" rtlCol="0"/>
            <a:lstStyle/>
            <a:p>
              <a:endParaRPr/>
            </a:p>
          </p:txBody>
        </p:sp>
        <p:sp>
          <p:nvSpPr>
            <p:cNvPr id="12679" name="object 12679"/>
            <p:cNvSpPr/>
            <p:nvPr/>
          </p:nvSpPr>
          <p:spPr>
            <a:xfrm>
              <a:off x="6221831" y="8797849"/>
              <a:ext cx="24765" cy="40640"/>
            </a:xfrm>
            <a:custGeom>
              <a:avLst/>
              <a:gdLst/>
              <a:ahLst/>
              <a:cxnLst/>
              <a:rect l="l" t="t" r="r" b="b"/>
              <a:pathLst>
                <a:path w="24764" h="40640">
                  <a:moveTo>
                    <a:pt x="24511" y="40017"/>
                  </a:moveTo>
                  <a:lnTo>
                    <a:pt x="17346" y="30641"/>
                  </a:lnTo>
                  <a:lnTo>
                    <a:pt x="10802" y="20861"/>
                  </a:lnTo>
                  <a:lnTo>
                    <a:pt x="4985" y="10655"/>
                  </a:lnTo>
                  <a:lnTo>
                    <a:pt x="0" y="0"/>
                  </a:lnTo>
                </a:path>
              </a:pathLst>
            </a:custGeom>
            <a:ln w="25400">
              <a:solidFill>
                <a:srgbClr val="FEF366"/>
              </a:solidFill>
            </a:ln>
          </p:spPr>
          <p:txBody>
            <a:bodyPr wrap="square" lIns="0" tIns="0" rIns="0" bIns="0" rtlCol="0"/>
            <a:lstStyle/>
            <a:p>
              <a:endParaRPr/>
            </a:p>
          </p:txBody>
        </p:sp>
        <p:sp>
          <p:nvSpPr>
            <p:cNvPr id="12680" name="object 12680"/>
            <p:cNvSpPr/>
            <p:nvPr/>
          </p:nvSpPr>
          <p:spPr>
            <a:xfrm>
              <a:off x="6219202" y="8797849"/>
              <a:ext cx="3175" cy="2540"/>
            </a:xfrm>
            <a:custGeom>
              <a:avLst/>
              <a:gdLst/>
              <a:ahLst/>
              <a:cxnLst/>
              <a:rect l="l" t="t" r="r" b="b"/>
              <a:pathLst>
                <a:path w="3175" h="2540">
                  <a:moveTo>
                    <a:pt x="2628" y="0"/>
                  </a:moveTo>
                  <a:lnTo>
                    <a:pt x="0" y="2082"/>
                  </a:lnTo>
                </a:path>
              </a:pathLst>
            </a:custGeom>
            <a:ln w="25400">
              <a:solidFill>
                <a:srgbClr val="FFF05D"/>
              </a:solidFill>
            </a:ln>
          </p:spPr>
          <p:txBody>
            <a:bodyPr wrap="square" lIns="0" tIns="0" rIns="0" bIns="0" rtlCol="0"/>
            <a:lstStyle/>
            <a:p>
              <a:endParaRPr/>
            </a:p>
          </p:txBody>
        </p:sp>
        <p:sp>
          <p:nvSpPr>
            <p:cNvPr id="12681" name="object 12681"/>
            <p:cNvSpPr/>
            <p:nvPr/>
          </p:nvSpPr>
          <p:spPr>
            <a:xfrm>
              <a:off x="6227203" y="8838298"/>
              <a:ext cx="39370" cy="39370"/>
            </a:xfrm>
            <a:custGeom>
              <a:avLst/>
              <a:gdLst/>
              <a:ahLst/>
              <a:cxnLst/>
              <a:rect l="l" t="t" r="r" b="b"/>
              <a:pathLst>
                <a:path w="39370" h="39370">
                  <a:moveTo>
                    <a:pt x="4356" y="0"/>
                  </a:moveTo>
                  <a:lnTo>
                    <a:pt x="2692" y="12"/>
                  </a:lnTo>
                  <a:lnTo>
                    <a:pt x="1181" y="177"/>
                  </a:lnTo>
                  <a:lnTo>
                    <a:pt x="0" y="660"/>
                  </a:lnTo>
                  <a:lnTo>
                    <a:pt x="14210" y="19817"/>
                  </a:lnTo>
                  <a:lnTo>
                    <a:pt x="34416" y="38823"/>
                  </a:lnTo>
                  <a:lnTo>
                    <a:pt x="35902" y="38430"/>
                  </a:lnTo>
                  <a:lnTo>
                    <a:pt x="38887" y="37579"/>
                  </a:lnTo>
                  <a:lnTo>
                    <a:pt x="28241" y="28351"/>
                  </a:lnTo>
                  <a:lnTo>
                    <a:pt x="19021" y="18927"/>
                  </a:lnTo>
                  <a:lnTo>
                    <a:pt x="11101" y="9434"/>
                  </a:lnTo>
                  <a:lnTo>
                    <a:pt x="4356" y="0"/>
                  </a:lnTo>
                  <a:close/>
                </a:path>
              </a:pathLst>
            </a:custGeom>
            <a:solidFill>
              <a:srgbClr val="FAD42B"/>
            </a:solidFill>
          </p:spPr>
          <p:txBody>
            <a:bodyPr wrap="square" lIns="0" tIns="0" rIns="0" bIns="0" rtlCol="0"/>
            <a:lstStyle/>
            <a:p>
              <a:endParaRPr/>
            </a:p>
          </p:txBody>
        </p:sp>
        <p:sp>
          <p:nvSpPr>
            <p:cNvPr id="12682" name="object 12682"/>
            <p:cNvSpPr/>
            <p:nvPr/>
          </p:nvSpPr>
          <p:spPr>
            <a:xfrm>
              <a:off x="6227203" y="8838958"/>
              <a:ext cx="14604" cy="19685"/>
            </a:xfrm>
            <a:custGeom>
              <a:avLst/>
              <a:gdLst/>
              <a:ahLst/>
              <a:cxnLst/>
              <a:rect l="l" t="t" r="r" b="b"/>
              <a:pathLst>
                <a:path w="14604" h="19684">
                  <a:moveTo>
                    <a:pt x="0" y="0"/>
                  </a:moveTo>
                  <a:lnTo>
                    <a:pt x="130" y="193"/>
                  </a:lnTo>
                </a:path>
                <a:path w="14604" h="19684">
                  <a:moveTo>
                    <a:pt x="14098" y="19029"/>
                  </a:moveTo>
                  <a:lnTo>
                    <a:pt x="14155" y="19100"/>
                  </a:lnTo>
                  <a:lnTo>
                    <a:pt x="14210" y="19157"/>
                  </a:lnTo>
                </a:path>
              </a:pathLst>
            </a:custGeom>
            <a:ln w="25400">
              <a:solidFill>
                <a:srgbClr val="FACB1E"/>
              </a:solidFill>
            </a:ln>
          </p:spPr>
          <p:txBody>
            <a:bodyPr wrap="square" lIns="0" tIns="0" rIns="0" bIns="0" rtlCol="0"/>
            <a:lstStyle/>
            <a:p>
              <a:endParaRPr/>
            </a:p>
          </p:txBody>
        </p:sp>
        <p:sp>
          <p:nvSpPr>
            <p:cNvPr id="12683" name="object 12683"/>
            <p:cNvSpPr/>
            <p:nvPr/>
          </p:nvSpPr>
          <p:spPr>
            <a:xfrm>
              <a:off x="6261620" y="8875877"/>
              <a:ext cx="5080" cy="1270"/>
            </a:xfrm>
            <a:custGeom>
              <a:avLst/>
              <a:gdLst/>
              <a:ahLst/>
              <a:cxnLst/>
              <a:rect l="l" t="t" r="r" b="b"/>
              <a:pathLst>
                <a:path w="5079" h="1270">
                  <a:moveTo>
                    <a:pt x="0" y="1244"/>
                  </a:moveTo>
                  <a:lnTo>
                    <a:pt x="4470" y="0"/>
                  </a:lnTo>
                </a:path>
              </a:pathLst>
            </a:custGeom>
            <a:ln w="25400">
              <a:solidFill>
                <a:srgbClr val="FAD42B"/>
              </a:solidFill>
            </a:ln>
          </p:spPr>
          <p:txBody>
            <a:bodyPr wrap="square" lIns="0" tIns="0" rIns="0" bIns="0" rtlCol="0"/>
            <a:lstStyle/>
            <a:p>
              <a:endParaRPr/>
            </a:p>
          </p:txBody>
        </p:sp>
        <p:sp>
          <p:nvSpPr>
            <p:cNvPr id="12684" name="object 12684"/>
            <p:cNvSpPr/>
            <p:nvPr/>
          </p:nvSpPr>
          <p:spPr>
            <a:xfrm>
              <a:off x="6231559" y="8838298"/>
              <a:ext cx="34925" cy="38100"/>
            </a:xfrm>
            <a:custGeom>
              <a:avLst/>
              <a:gdLst/>
              <a:ahLst/>
              <a:cxnLst/>
              <a:rect l="l" t="t" r="r" b="b"/>
              <a:pathLst>
                <a:path w="34925" h="38100">
                  <a:moveTo>
                    <a:pt x="34531" y="37579"/>
                  </a:moveTo>
                  <a:lnTo>
                    <a:pt x="23885" y="28351"/>
                  </a:lnTo>
                  <a:lnTo>
                    <a:pt x="14665" y="18927"/>
                  </a:lnTo>
                  <a:lnTo>
                    <a:pt x="6745" y="9434"/>
                  </a:lnTo>
                  <a:lnTo>
                    <a:pt x="0" y="0"/>
                  </a:lnTo>
                </a:path>
              </a:pathLst>
            </a:custGeom>
            <a:ln w="25399">
              <a:solidFill>
                <a:srgbClr val="FBDC38"/>
              </a:solidFill>
            </a:ln>
          </p:spPr>
          <p:txBody>
            <a:bodyPr wrap="square" lIns="0" tIns="0" rIns="0" bIns="0" rtlCol="0"/>
            <a:lstStyle/>
            <a:p>
              <a:endParaRPr/>
            </a:p>
          </p:txBody>
        </p:sp>
        <p:sp>
          <p:nvSpPr>
            <p:cNvPr id="12685" name="object 12685"/>
            <p:cNvSpPr/>
            <p:nvPr/>
          </p:nvSpPr>
          <p:spPr>
            <a:xfrm>
              <a:off x="6227203" y="8838298"/>
              <a:ext cx="4445" cy="1270"/>
            </a:xfrm>
            <a:custGeom>
              <a:avLst/>
              <a:gdLst/>
              <a:ahLst/>
              <a:cxnLst/>
              <a:rect l="l" t="t" r="r" b="b"/>
              <a:pathLst>
                <a:path w="4445" h="1270">
                  <a:moveTo>
                    <a:pt x="4356" y="0"/>
                  </a:moveTo>
                  <a:lnTo>
                    <a:pt x="0" y="660"/>
                  </a:lnTo>
                </a:path>
              </a:pathLst>
            </a:custGeom>
            <a:ln w="25400">
              <a:solidFill>
                <a:srgbClr val="FBD32A"/>
              </a:solidFill>
            </a:ln>
          </p:spPr>
          <p:txBody>
            <a:bodyPr wrap="square" lIns="0" tIns="0" rIns="0" bIns="0" rtlCol="0"/>
            <a:lstStyle/>
            <a:p>
              <a:endParaRPr/>
            </a:p>
          </p:txBody>
        </p:sp>
        <p:sp>
          <p:nvSpPr>
            <p:cNvPr id="12686" name="object 12686"/>
            <p:cNvSpPr/>
            <p:nvPr/>
          </p:nvSpPr>
          <p:spPr>
            <a:xfrm>
              <a:off x="6231559" y="8838298"/>
              <a:ext cx="39370" cy="38100"/>
            </a:xfrm>
            <a:custGeom>
              <a:avLst/>
              <a:gdLst/>
              <a:ahLst/>
              <a:cxnLst/>
              <a:rect l="l" t="t" r="r" b="b"/>
              <a:pathLst>
                <a:path w="39370" h="38100">
                  <a:moveTo>
                    <a:pt x="1663" y="0"/>
                  </a:moveTo>
                  <a:lnTo>
                    <a:pt x="0" y="0"/>
                  </a:lnTo>
                  <a:lnTo>
                    <a:pt x="6745" y="9434"/>
                  </a:lnTo>
                  <a:lnTo>
                    <a:pt x="14665" y="18927"/>
                  </a:lnTo>
                  <a:lnTo>
                    <a:pt x="23885" y="28351"/>
                  </a:lnTo>
                  <a:lnTo>
                    <a:pt x="34531" y="37579"/>
                  </a:lnTo>
                  <a:lnTo>
                    <a:pt x="38989" y="36245"/>
                  </a:lnTo>
                  <a:lnTo>
                    <a:pt x="29179" y="27550"/>
                  </a:lnTo>
                  <a:lnTo>
                    <a:pt x="20318" y="18615"/>
                  </a:lnTo>
                  <a:lnTo>
                    <a:pt x="12369" y="9503"/>
                  </a:lnTo>
                  <a:lnTo>
                    <a:pt x="5295" y="279"/>
                  </a:lnTo>
                  <a:lnTo>
                    <a:pt x="1663" y="0"/>
                  </a:lnTo>
                  <a:close/>
                </a:path>
              </a:pathLst>
            </a:custGeom>
            <a:solidFill>
              <a:srgbClr val="FBE343"/>
            </a:solidFill>
          </p:spPr>
          <p:txBody>
            <a:bodyPr wrap="square" lIns="0" tIns="0" rIns="0" bIns="0" rtlCol="0"/>
            <a:lstStyle/>
            <a:p>
              <a:endParaRPr/>
            </a:p>
          </p:txBody>
        </p:sp>
        <p:sp>
          <p:nvSpPr>
            <p:cNvPr id="12687" name="object 12687"/>
            <p:cNvSpPr/>
            <p:nvPr/>
          </p:nvSpPr>
          <p:spPr>
            <a:xfrm>
              <a:off x="6231559" y="8838298"/>
              <a:ext cx="34925" cy="38100"/>
            </a:xfrm>
            <a:custGeom>
              <a:avLst/>
              <a:gdLst/>
              <a:ahLst/>
              <a:cxnLst/>
              <a:rect l="l" t="t" r="r" b="b"/>
              <a:pathLst>
                <a:path w="34925" h="38100">
                  <a:moveTo>
                    <a:pt x="0" y="0"/>
                  </a:moveTo>
                  <a:lnTo>
                    <a:pt x="6745" y="9434"/>
                  </a:lnTo>
                  <a:lnTo>
                    <a:pt x="14665" y="18927"/>
                  </a:lnTo>
                  <a:lnTo>
                    <a:pt x="23885" y="28351"/>
                  </a:lnTo>
                  <a:lnTo>
                    <a:pt x="34531" y="37579"/>
                  </a:lnTo>
                </a:path>
              </a:pathLst>
            </a:custGeom>
            <a:ln w="25399">
              <a:solidFill>
                <a:srgbClr val="FBDC38"/>
              </a:solidFill>
            </a:ln>
          </p:spPr>
          <p:txBody>
            <a:bodyPr wrap="square" lIns="0" tIns="0" rIns="0" bIns="0" rtlCol="0"/>
            <a:lstStyle/>
            <a:p>
              <a:endParaRPr/>
            </a:p>
          </p:txBody>
        </p:sp>
        <p:sp>
          <p:nvSpPr>
            <p:cNvPr id="12688" name="object 12688"/>
            <p:cNvSpPr/>
            <p:nvPr/>
          </p:nvSpPr>
          <p:spPr>
            <a:xfrm>
              <a:off x="6266091" y="8874544"/>
              <a:ext cx="5080" cy="1905"/>
            </a:xfrm>
            <a:custGeom>
              <a:avLst/>
              <a:gdLst/>
              <a:ahLst/>
              <a:cxnLst/>
              <a:rect l="l" t="t" r="r" b="b"/>
              <a:pathLst>
                <a:path w="5079" h="1904">
                  <a:moveTo>
                    <a:pt x="0" y="1333"/>
                  </a:moveTo>
                  <a:lnTo>
                    <a:pt x="4457" y="0"/>
                  </a:lnTo>
                </a:path>
              </a:pathLst>
            </a:custGeom>
            <a:ln w="25400">
              <a:solidFill>
                <a:srgbClr val="FAE444"/>
              </a:solidFill>
            </a:ln>
          </p:spPr>
          <p:txBody>
            <a:bodyPr wrap="square" lIns="0" tIns="0" rIns="0" bIns="0" rtlCol="0"/>
            <a:lstStyle/>
            <a:p>
              <a:endParaRPr/>
            </a:p>
          </p:txBody>
        </p:sp>
        <p:sp>
          <p:nvSpPr>
            <p:cNvPr id="12689" name="object 12689"/>
            <p:cNvSpPr/>
            <p:nvPr/>
          </p:nvSpPr>
          <p:spPr>
            <a:xfrm>
              <a:off x="6236855" y="8838577"/>
              <a:ext cx="34290" cy="36195"/>
            </a:xfrm>
            <a:custGeom>
              <a:avLst/>
              <a:gdLst/>
              <a:ahLst/>
              <a:cxnLst/>
              <a:rect l="l" t="t" r="r" b="b"/>
              <a:pathLst>
                <a:path w="34289" h="36195">
                  <a:moveTo>
                    <a:pt x="33693" y="35966"/>
                  </a:moveTo>
                  <a:lnTo>
                    <a:pt x="23883" y="27271"/>
                  </a:lnTo>
                  <a:lnTo>
                    <a:pt x="15022" y="18335"/>
                  </a:lnTo>
                  <a:lnTo>
                    <a:pt x="7073" y="9223"/>
                  </a:lnTo>
                  <a:lnTo>
                    <a:pt x="0" y="0"/>
                  </a:lnTo>
                </a:path>
              </a:pathLst>
            </a:custGeom>
            <a:ln w="25400">
              <a:solidFill>
                <a:srgbClr val="FBE94D"/>
              </a:solidFill>
            </a:ln>
          </p:spPr>
          <p:txBody>
            <a:bodyPr wrap="square" lIns="0" tIns="0" rIns="0" bIns="0" rtlCol="0"/>
            <a:lstStyle/>
            <a:p>
              <a:endParaRPr/>
            </a:p>
          </p:txBody>
        </p:sp>
        <p:sp>
          <p:nvSpPr>
            <p:cNvPr id="12690" name="object 12690"/>
            <p:cNvSpPr/>
            <p:nvPr/>
          </p:nvSpPr>
          <p:spPr>
            <a:xfrm>
              <a:off x="6231559" y="8838298"/>
              <a:ext cx="5715" cy="635"/>
            </a:xfrm>
            <a:custGeom>
              <a:avLst/>
              <a:gdLst/>
              <a:ahLst/>
              <a:cxnLst/>
              <a:rect l="l" t="t" r="r" b="b"/>
              <a:pathLst>
                <a:path w="5714" h="634">
                  <a:moveTo>
                    <a:pt x="5295" y="279"/>
                  </a:moveTo>
                  <a:lnTo>
                    <a:pt x="0" y="0"/>
                  </a:lnTo>
                </a:path>
              </a:pathLst>
            </a:custGeom>
            <a:ln w="25399">
              <a:solidFill>
                <a:srgbClr val="FCE241"/>
              </a:solidFill>
            </a:ln>
          </p:spPr>
          <p:txBody>
            <a:bodyPr wrap="square" lIns="0" tIns="0" rIns="0" bIns="0" rtlCol="0"/>
            <a:lstStyle/>
            <a:p>
              <a:endParaRPr/>
            </a:p>
          </p:txBody>
        </p:sp>
        <p:sp>
          <p:nvSpPr>
            <p:cNvPr id="12691" name="object 12691"/>
            <p:cNvSpPr/>
            <p:nvPr/>
          </p:nvSpPr>
          <p:spPr>
            <a:xfrm>
              <a:off x="6236855" y="8838577"/>
              <a:ext cx="38100" cy="36195"/>
            </a:xfrm>
            <a:custGeom>
              <a:avLst/>
              <a:gdLst/>
              <a:ahLst/>
              <a:cxnLst/>
              <a:rect l="l" t="t" r="r" b="b"/>
              <a:pathLst>
                <a:path w="38100" h="36195">
                  <a:moveTo>
                    <a:pt x="0" y="0"/>
                  </a:moveTo>
                  <a:lnTo>
                    <a:pt x="7073" y="9223"/>
                  </a:lnTo>
                  <a:lnTo>
                    <a:pt x="15022" y="18335"/>
                  </a:lnTo>
                  <a:lnTo>
                    <a:pt x="23883" y="27271"/>
                  </a:lnTo>
                  <a:lnTo>
                    <a:pt x="33693" y="35966"/>
                  </a:lnTo>
                  <a:lnTo>
                    <a:pt x="38061" y="34582"/>
                  </a:lnTo>
                  <a:lnTo>
                    <a:pt x="29101" y="26404"/>
                  </a:lnTo>
                  <a:lnTo>
                    <a:pt x="20616" y="17948"/>
                  </a:lnTo>
                  <a:lnTo>
                    <a:pt x="12653" y="9211"/>
                  </a:lnTo>
                  <a:lnTo>
                    <a:pt x="5257" y="190"/>
                  </a:lnTo>
                  <a:lnTo>
                    <a:pt x="3619" y="253"/>
                  </a:lnTo>
                  <a:lnTo>
                    <a:pt x="0" y="0"/>
                  </a:lnTo>
                  <a:close/>
                </a:path>
              </a:pathLst>
            </a:custGeom>
            <a:solidFill>
              <a:srgbClr val="FCED56"/>
            </a:solidFill>
          </p:spPr>
          <p:txBody>
            <a:bodyPr wrap="square" lIns="0" tIns="0" rIns="0" bIns="0" rtlCol="0"/>
            <a:lstStyle/>
            <a:p>
              <a:endParaRPr/>
            </a:p>
          </p:txBody>
        </p:sp>
        <p:sp>
          <p:nvSpPr>
            <p:cNvPr id="12692" name="object 12692"/>
            <p:cNvSpPr/>
            <p:nvPr/>
          </p:nvSpPr>
          <p:spPr>
            <a:xfrm>
              <a:off x="6236855" y="8838577"/>
              <a:ext cx="34290" cy="36195"/>
            </a:xfrm>
            <a:custGeom>
              <a:avLst/>
              <a:gdLst/>
              <a:ahLst/>
              <a:cxnLst/>
              <a:rect l="l" t="t" r="r" b="b"/>
              <a:pathLst>
                <a:path w="34289" h="36195">
                  <a:moveTo>
                    <a:pt x="0" y="0"/>
                  </a:moveTo>
                  <a:lnTo>
                    <a:pt x="7073" y="9223"/>
                  </a:lnTo>
                  <a:lnTo>
                    <a:pt x="15022" y="18335"/>
                  </a:lnTo>
                  <a:lnTo>
                    <a:pt x="23883" y="27271"/>
                  </a:lnTo>
                  <a:lnTo>
                    <a:pt x="33693" y="35966"/>
                  </a:lnTo>
                </a:path>
              </a:pathLst>
            </a:custGeom>
            <a:ln w="25400">
              <a:solidFill>
                <a:srgbClr val="FBE94D"/>
              </a:solidFill>
            </a:ln>
          </p:spPr>
          <p:txBody>
            <a:bodyPr wrap="square" lIns="0" tIns="0" rIns="0" bIns="0" rtlCol="0"/>
            <a:lstStyle/>
            <a:p>
              <a:endParaRPr/>
            </a:p>
          </p:txBody>
        </p:sp>
        <p:sp>
          <p:nvSpPr>
            <p:cNvPr id="12693" name="object 12693"/>
            <p:cNvSpPr/>
            <p:nvPr/>
          </p:nvSpPr>
          <p:spPr>
            <a:xfrm>
              <a:off x="6270548" y="8873159"/>
              <a:ext cx="4445" cy="1905"/>
            </a:xfrm>
            <a:custGeom>
              <a:avLst/>
              <a:gdLst/>
              <a:ahLst/>
              <a:cxnLst/>
              <a:rect l="l" t="t" r="r" b="b"/>
              <a:pathLst>
                <a:path w="4445" h="1904">
                  <a:moveTo>
                    <a:pt x="0" y="1384"/>
                  </a:moveTo>
                  <a:lnTo>
                    <a:pt x="4368" y="0"/>
                  </a:lnTo>
                </a:path>
              </a:pathLst>
            </a:custGeom>
            <a:ln w="25400">
              <a:solidFill>
                <a:srgbClr val="FBEE58"/>
              </a:solidFill>
            </a:ln>
          </p:spPr>
          <p:txBody>
            <a:bodyPr wrap="square" lIns="0" tIns="0" rIns="0" bIns="0" rtlCol="0"/>
            <a:lstStyle/>
            <a:p>
              <a:endParaRPr/>
            </a:p>
          </p:txBody>
        </p:sp>
        <p:sp>
          <p:nvSpPr>
            <p:cNvPr id="12694" name="object 12694"/>
            <p:cNvSpPr/>
            <p:nvPr/>
          </p:nvSpPr>
          <p:spPr>
            <a:xfrm>
              <a:off x="6242113" y="8838768"/>
              <a:ext cx="33020" cy="34925"/>
            </a:xfrm>
            <a:custGeom>
              <a:avLst/>
              <a:gdLst/>
              <a:ahLst/>
              <a:cxnLst/>
              <a:rect l="l" t="t" r="r" b="b"/>
              <a:pathLst>
                <a:path w="33020" h="34925">
                  <a:moveTo>
                    <a:pt x="32804" y="34391"/>
                  </a:moveTo>
                  <a:lnTo>
                    <a:pt x="23844" y="26213"/>
                  </a:lnTo>
                  <a:lnTo>
                    <a:pt x="15359" y="17757"/>
                  </a:lnTo>
                  <a:lnTo>
                    <a:pt x="7395" y="9020"/>
                  </a:lnTo>
                  <a:lnTo>
                    <a:pt x="0" y="0"/>
                  </a:lnTo>
                </a:path>
              </a:pathLst>
            </a:custGeom>
            <a:ln w="25400">
              <a:solidFill>
                <a:srgbClr val="FCF15F"/>
              </a:solidFill>
            </a:ln>
          </p:spPr>
          <p:txBody>
            <a:bodyPr wrap="square" lIns="0" tIns="0" rIns="0" bIns="0" rtlCol="0"/>
            <a:lstStyle/>
            <a:p>
              <a:endParaRPr/>
            </a:p>
          </p:txBody>
        </p:sp>
        <p:sp>
          <p:nvSpPr>
            <p:cNvPr id="12695" name="object 12695"/>
            <p:cNvSpPr/>
            <p:nvPr/>
          </p:nvSpPr>
          <p:spPr>
            <a:xfrm>
              <a:off x="6236855" y="8838577"/>
              <a:ext cx="5715" cy="635"/>
            </a:xfrm>
            <a:custGeom>
              <a:avLst/>
              <a:gdLst/>
              <a:ahLst/>
              <a:cxnLst/>
              <a:rect l="l" t="t" r="r" b="b"/>
              <a:pathLst>
                <a:path w="5714" h="634">
                  <a:moveTo>
                    <a:pt x="5257" y="190"/>
                  </a:moveTo>
                  <a:lnTo>
                    <a:pt x="0" y="0"/>
                  </a:lnTo>
                </a:path>
              </a:pathLst>
            </a:custGeom>
            <a:ln w="25399">
              <a:solidFill>
                <a:srgbClr val="FCED54"/>
              </a:solidFill>
            </a:ln>
          </p:spPr>
          <p:txBody>
            <a:bodyPr wrap="square" lIns="0" tIns="0" rIns="0" bIns="0" rtlCol="0"/>
            <a:lstStyle/>
            <a:p>
              <a:endParaRPr/>
            </a:p>
          </p:txBody>
        </p:sp>
        <p:sp>
          <p:nvSpPr>
            <p:cNvPr id="12696" name="object 12696"/>
            <p:cNvSpPr/>
            <p:nvPr/>
          </p:nvSpPr>
          <p:spPr>
            <a:xfrm>
              <a:off x="6242113" y="8837866"/>
              <a:ext cx="37465" cy="35560"/>
            </a:xfrm>
            <a:custGeom>
              <a:avLst/>
              <a:gdLst/>
              <a:ahLst/>
              <a:cxnLst/>
              <a:rect l="l" t="t" r="r" b="b"/>
              <a:pathLst>
                <a:path w="37464" h="35559">
                  <a:moveTo>
                    <a:pt x="4229" y="0"/>
                  </a:moveTo>
                  <a:lnTo>
                    <a:pt x="3098" y="596"/>
                  </a:lnTo>
                  <a:lnTo>
                    <a:pt x="1638" y="850"/>
                  </a:lnTo>
                  <a:lnTo>
                    <a:pt x="0" y="901"/>
                  </a:lnTo>
                  <a:lnTo>
                    <a:pt x="7395" y="9922"/>
                  </a:lnTo>
                  <a:lnTo>
                    <a:pt x="15359" y="18659"/>
                  </a:lnTo>
                  <a:lnTo>
                    <a:pt x="23844" y="27115"/>
                  </a:lnTo>
                  <a:lnTo>
                    <a:pt x="32804" y="35293"/>
                  </a:lnTo>
                  <a:lnTo>
                    <a:pt x="37045" y="33858"/>
                  </a:lnTo>
                  <a:lnTo>
                    <a:pt x="28433" y="25901"/>
                  </a:lnTo>
                  <a:lnTo>
                    <a:pt x="20023" y="17619"/>
                  </a:lnTo>
                  <a:lnTo>
                    <a:pt x="11919" y="8992"/>
                  </a:lnTo>
                  <a:lnTo>
                    <a:pt x="4229" y="0"/>
                  </a:lnTo>
                  <a:close/>
                </a:path>
              </a:pathLst>
            </a:custGeom>
            <a:solidFill>
              <a:srgbClr val="FCF365"/>
            </a:solidFill>
          </p:spPr>
          <p:txBody>
            <a:bodyPr wrap="square" lIns="0" tIns="0" rIns="0" bIns="0" rtlCol="0"/>
            <a:lstStyle/>
            <a:p>
              <a:endParaRPr/>
            </a:p>
          </p:txBody>
        </p:sp>
        <p:sp>
          <p:nvSpPr>
            <p:cNvPr id="12697" name="object 12697"/>
            <p:cNvSpPr/>
            <p:nvPr/>
          </p:nvSpPr>
          <p:spPr>
            <a:xfrm>
              <a:off x="6242113" y="8838768"/>
              <a:ext cx="33020" cy="34925"/>
            </a:xfrm>
            <a:custGeom>
              <a:avLst/>
              <a:gdLst/>
              <a:ahLst/>
              <a:cxnLst/>
              <a:rect l="l" t="t" r="r" b="b"/>
              <a:pathLst>
                <a:path w="33020" h="34925">
                  <a:moveTo>
                    <a:pt x="0" y="0"/>
                  </a:moveTo>
                  <a:lnTo>
                    <a:pt x="7395" y="9020"/>
                  </a:lnTo>
                  <a:lnTo>
                    <a:pt x="15359" y="17757"/>
                  </a:lnTo>
                  <a:lnTo>
                    <a:pt x="23844" y="26213"/>
                  </a:lnTo>
                  <a:lnTo>
                    <a:pt x="32804" y="34391"/>
                  </a:lnTo>
                </a:path>
              </a:pathLst>
            </a:custGeom>
            <a:ln w="25400">
              <a:solidFill>
                <a:srgbClr val="FCF15F"/>
              </a:solidFill>
            </a:ln>
          </p:spPr>
          <p:txBody>
            <a:bodyPr wrap="square" lIns="0" tIns="0" rIns="0" bIns="0" rtlCol="0"/>
            <a:lstStyle/>
            <a:p>
              <a:endParaRPr/>
            </a:p>
          </p:txBody>
        </p:sp>
        <p:sp>
          <p:nvSpPr>
            <p:cNvPr id="12698" name="object 12698"/>
            <p:cNvSpPr/>
            <p:nvPr/>
          </p:nvSpPr>
          <p:spPr>
            <a:xfrm>
              <a:off x="6274917" y="8871724"/>
              <a:ext cx="4445" cy="1905"/>
            </a:xfrm>
            <a:custGeom>
              <a:avLst/>
              <a:gdLst/>
              <a:ahLst/>
              <a:cxnLst/>
              <a:rect l="l" t="t" r="r" b="b"/>
              <a:pathLst>
                <a:path w="4445" h="1904">
                  <a:moveTo>
                    <a:pt x="0" y="1435"/>
                  </a:moveTo>
                  <a:lnTo>
                    <a:pt x="4241" y="0"/>
                  </a:lnTo>
                </a:path>
              </a:pathLst>
            </a:custGeom>
            <a:ln w="25400">
              <a:solidFill>
                <a:srgbClr val="FBF468"/>
              </a:solidFill>
            </a:ln>
          </p:spPr>
          <p:txBody>
            <a:bodyPr wrap="square" lIns="0" tIns="0" rIns="0" bIns="0" rtlCol="0"/>
            <a:lstStyle/>
            <a:p>
              <a:endParaRPr/>
            </a:p>
          </p:txBody>
        </p:sp>
        <p:sp>
          <p:nvSpPr>
            <p:cNvPr id="12699" name="object 12699"/>
            <p:cNvSpPr/>
            <p:nvPr/>
          </p:nvSpPr>
          <p:spPr>
            <a:xfrm>
              <a:off x="6246342" y="8837866"/>
              <a:ext cx="33020" cy="34290"/>
            </a:xfrm>
            <a:custGeom>
              <a:avLst/>
              <a:gdLst/>
              <a:ahLst/>
              <a:cxnLst/>
              <a:rect l="l" t="t" r="r" b="b"/>
              <a:pathLst>
                <a:path w="33020" h="34290">
                  <a:moveTo>
                    <a:pt x="32816" y="33858"/>
                  </a:moveTo>
                  <a:lnTo>
                    <a:pt x="24204" y="25901"/>
                  </a:lnTo>
                  <a:lnTo>
                    <a:pt x="15794" y="17619"/>
                  </a:lnTo>
                  <a:lnTo>
                    <a:pt x="7690" y="8992"/>
                  </a:lnTo>
                  <a:lnTo>
                    <a:pt x="0" y="0"/>
                  </a:lnTo>
                </a:path>
              </a:pathLst>
            </a:custGeom>
            <a:ln w="25400">
              <a:solidFill>
                <a:srgbClr val="FCF46C"/>
              </a:solidFill>
            </a:ln>
          </p:spPr>
          <p:txBody>
            <a:bodyPr wrap="square" lIns="0" tIns="0" rIns="0" bIns="0" rtlCol="0"/>
            <a:lstStyle/>
            <a:p>
              <a:endParaRPr/>
            </a:p>
          </p:txBody>
        </p:sp>
        <p:sp>
          <p:nvSpPr>
            <p:cNvPr id="12700" name="object 12700"/>
            <p:cNvSpPr/>
            <p:nvPr/>
          </p:nvSpPr>
          <p:spPr>
            <a:xfrm>
              <a:off x="6242113" y="8837866"/>
              <a:ext cx="4445" cy="1270"/>
            </a:xfrm>
            <a:custGeom>
              <a:avLst/>
              <a:gdLst/>
              <a:ahLst/>
              <a:cxnLst/>
              <a:rect l="l" t="t" r="r" b="b"/>
              <a:pathLst>
                <a:path w="4445" h="1270">
                  <a:moveTo>
                    <a:pt x="4229" y="0"/>
                  </a:moveTo>
                  <a:lnTo>
                    <a:pt x="0" y="901"/>
                  </a:lnTo>
                </a:path>
              </a:pathLst>
            </a:custGeom>
            <a:ln w="25399">
              <a:solidFill>
                <a:srgbClr val="FDF263"/>
              </a:solidFill>
            </a:ln>
          </p:spPr>
          <p:txBody>
            <a:bodyPr wrap="square" lIns="0" tIns="0" rIns="0" bIns="0" rtlCol="0"/>
            <a:lstStyle/>
            <a:p>
              <a:endParaRPr/>
            </a:p>
          </p:txBody>
        </p:sp>
        <p:sp>
          <p:nvSpPr>
            <p:cNvPr id="12701" name="object 12701"/>
            <p:cNvSpPr/>
            <p:nvPr/>
          </p:nvSpPr>
          <p:spPr>
            <a:xfrm>
              <a:off x="6261620" y="8875877"/>
              <a:ext cx="6985" cy="3175"/>
            </a:xfrm>
            <a:custGeom>
              <a:avLst/>
              <a:gdLst/>
              <a:ahLst/>
              <a:cxnLst/>
              <a:rect l="l" t="t" r="r" b="b"/>
              <a:pathLst>
                <a:path w="6985" h="3175">
                  <a:moveTo>
                    <a:pt x="4470" y="0"/>
                  </a:moveTo>
                  <a:lnTo>
                    <a:pt x="1485" y="850"/>
                  </a:lnTo>
                  <a:lnTo>
                    <a:pt x="0" y="1244"/>
                  </a:lnTo>
                  <a:lnTo>
                    <a:pt x="812" y="1892"/>
                  </a:lnTo>
                  <a:lnTo>
                    <a:pt x="1612" y="2425"/>
                  </a:lnTo>
                  <a:lnTo>
                    <a:pt x="2435" y="3032"/>
                  </a:lnTo>
                  <a:lnTo>
                    <a:pt x="6883" y="1854"/>
                  </a:lnTo>
                  <a:lnTo>
                    <a:pt x="5283" y="647"/>
                  </a:lnTo>
                  <a:lnTo>
                    <a:pt x="4470" y="0"/>
                  </a:lnTo>
                  <a:close/>
                </a:path>
              </a:pathLst>
            </a:custGeom>
            <a:solidFill>
              <a:srgbClr val="FAD42B"/>
            </a:solidFill>
          </p:spPr>
          <p:txBody>
            <a:bodyPr wrap="square" lIns="0" tIns="0" rIns="0" bIns="0" rtlCol="0"/>
            <a:lstStyle/>
            <a:p>
              <a:endParaRPr/>
            </a:p>
          </p:txBody>
        </p:sp>
        <p:sp>
          <p:nvSpPr>
            <p:cNvPr id="12702" name="object 12702"/>
            <p:cNvSpPr/>
            <p:nvPr/>
          </p:nvSpPr>
          <p:spPr>
            <a:xfrm>
              <a:off x="6261620" y="8877122"/>
              <a:ext cx="1905" cy="1270"/>
            </a:xfrm>
            <a:custGeom>
              <a:avLst/>
              <a:gdLst/>
              <a:ahLst/>
              <a:cxnLst/>
              <a:rect l="l" t="t" r="r" b="b"/>
              <a:pathLst>
                <a:path w="1904" h="1270">
                  <a:moveTo>
                    <a:pt x="0" y="0"/>
                  </a:moveTo>
                  <a:lnTo>
                    <a:pt x="1479" y="1091"/>
                  </a:lnTo>
                </a:path>
              </a:pathLst>
            </a:custGeom>
            <a:ln w="25400">
              <a:solidFill>
                <a:srgbClr val="FACB1E"/>
              </a:solidFill>
            </a:ln>
          </p:spPr>
          <p:txBody>
            <a:bodyPr wrap="square" lIns="0" tIns="0" rIns="0" bIns="0" rtlCol="0"/>
            <a:lstStyle/>
            <a:p>
              <a:endParaRPr/>
            </a:p>
          </p:txBody>
        </p:sp>
        <p:sp>
          <p:nvSpPr>
            <p:cNvPr id="12703" name="object 12703"/>
            <p:cNvSpPr/>
            <p:nvPr/>
          </p:nvSpPr>
          <p:spPr>
            <a:xfrm>
              <a:off x="6264055" y="8877731"/>
              <a:ext cx="4445" cy="1270"/>
            </a:xfrm>
            <a:custGeom>
              <a:avLst/>
              <a:gdLst/>
              <a:ahLst/>
              <a:cxnLst/>
              <a:rect l="l" t="t" r="r" b="b"/>
              <a:pathLst>
                <a:path w="4445" h="1270">
                  <a:moveTo>
                    <a:pt x="0" y="1178"/>
                  </a:moveTo>
                  <a:lnTo>
                    <a:pt x="4448" y="0"/>
                  </a:lnTo>
                </a:path>
              </a:pathLst>
            </a:custGeom>
            <a:ln w="25400">
              <a:solidFill>
                <a:srgbClr val="FAD42B"/>
              </a:solidFill>
            </a:ln>
          </p:spPr>
          <p:txBody>
            <a:bodyPr wrap="square" lIns="0" tIns="0" rIns="0" bIns="0" rtlCol="0"/>
            <a:lstStyle/>
            <a:p>
              <a:endParaRPr/>
            </a:p>
          </p:txBody>
        </p:sp>
        <p:sp>
          <p:nvSpPr>
            <p:cNvPr id="12704" name="object 12704"/>
            <p:cNvSpPr/>
            <p:nvPr/>
          </p:nvSpPr>
          <p:spPr>
            <a:xfrm>
              <a:off x="6266091" y="8875877"/>
              <a:ext cx="2540" cy="1905"/>
            </a:xfrm>
            <a:custGeom>
              <a:avLst/>
              <a:gdLst/>
              <a:ahLst/>
              <a:cxnLst/>
              <a:rect l="l" t="t" r="r" b="b"/>
              <a:pathLst>
                <a:path w="2539" h="1904">
                  <a:moveTo>
                    <a:pt x="2413" y="1854"/>
                  </a:moveTo>
                  <a:lnTo>
                    <a:pt x="0" y="0"/>
                  </a:lnTo>
                </a:path>
              </a:pathLst>
            </a:custGeom>
            <a:ln w="25400">
              <a:solidFill>
                <a:srgbClr val="FADD39"/>
              </a:solidFill>
            </a:ln>
          </p:spPr>
          <p:txBody>
            <a:bodyPr wrap="square" lIns="0" tIns="0" rIns="0" bIns="0" rtlCol="0"/>
            <a:lstStyle/>
            <a:p>
              <a:endParaRPr/>
            </a:p>
          </p:txBody>
        </p:sp>
        <p:sp>
          <p:nvSpPr>
            <p:cNvPr id="12705" name="object 12705"/>
            <p:cNvSpPr/>
            <p:nvPr/>
          </p:nvSpPr>
          <p:spPr>
            <a:xfrm>
              <a:off x="6261620" y="8875877"/>
              <a:ext cx="5080" cy="1270"/>
            </a:xfrm>
            <a:custGeom>
              <a:avLst/>
              <a:gdLst/>
              <a:ahLst/>
              <a:cxnLst/>
              <a:rect l="l" t="t" r="r" b="b"/>
              <a:pathLst>
                <a:path w="5079" h="1270">
                  <a:moveTo>
                    <a:pt x="4470" y="0"/>
                  </a:moveTo>
                  <a:lnTo>
                    <a:pt x="0" y="1244"/>
                  </a:lnTo>
                </a:path>
              </a:pathLst>
            </a:custGeom>
            <a:ln w="25400">
              <a:solidFill>
                <a:srgbClr val="FAD42B"/>
              </a:solidFill>
            </a:ln>
          </p:spPr>
          <p:txBody>
            <a:bodyPr wrap="square" lIns="0" tIns="0" rIns="0" bIns="0" rtlCol="0"/>
            <a:lstStyle/>
            <a:p>
              <a:endParaRPr/>
            </a:p>
          </p:txBody>
        </p:sp>
        <p:sp>
          <p:nvSpPr>
            <p:cNvPr id="12706" name="object 12706"/>
            <p:cNvSpPr/>
            <p:nvPr/>
          </p:nvSpPr>
          <p:spPr>
            <a:xfrm>
              <a:off x="6266091" y="8874544"/>
              <a:ext cx="6985" cy="3810"/>
            </a:xfrm>
            <a:custGeom>
              <a:avLst/>
              <a:gdLst/>
              <a:ahLst/>
              <a:cxnLst/>
              <a:rect l="l" t="t" r="r" b="b"/>
              <a:pathLst>
                <a:path w="6985" h="3809">
                  <a:moveTo>
                    <a:pt x="4457" y="0"/>
                  </a:moveTo>
                  <a:lnTo>
                    <a:pt x="2984" y="457"/>
                  </a:lnTo>
                  <a:lnTo>
                    <a:pt x="0" y="1333"/>
                  </a:lnTo>
                  <a:lnTo>
                    <a:pt x="812" y="1981"/>
                  </a:lnTo>
                  <a:lnTo>
                    <a:pt x="1600" y="2565"/>
                  </a:lnTo>
                  <a:lnTo>
                    <a:pt x="2413" y="3187"/>
                  </a:lnTo>
                  <a:lnTo>
                    <a:pt x="3898" y="2781"/>
                  </a:lnTo>
                  <a:lnTo>
                    <a:pt x="6845" y="1930"/>
                  </a:lnTo>
                  <a:lnTo>
                    <a:pt x="6045" y="1282"/>
                  </a:lnTo>
                  <a:lnTo>
                    <a:pt x="5245" y="673"/>
                  </a:lnTo>
                  <a:lnTo>
                    <a:pt x="4457" y="0"/>
                  </a:lnTo>
                  <a:close/>
                </a:path>
              </a:pathLst>
            </a:custGeom>
            <a:solidFill>
              <a:srgbClr val="FAE444"/>
            </a:solidFill>
          </p:spPr>
          <p:txBody>
            <a:bodyPr wrap="square" lIns="0" tIns="0" rIns="0" bIns="0" rtlCol="0"/>
            <a:lstStyle/>
            <a:p>
              <a:endParaRPr/>
            </a:p>
          </p:txBody>
        </p:sp>
        <p:sp>
          <p:nvSpPr>
            <p:cNvPr id="12707" name="object 12707"/>
            <p:cNvSpPr/>
            <p:nvPr/>
          </p:nvSpPr>
          <p:spPr>
            <a:xfrm>
              <a:off x="6266091" y="8875877"/>
              <a:ext cx="2540" cy="1905"/>
            </a:xfrm>
            <a:custGeom>
              <a:avLst/>
              <a:gdLst/>
              <a:ahLst/>
              <a:cxnLst/>
              <a:rect l="l" t="t" r="r" b="b"/>
              <a:pathLst>
                <a:path w="2539" h="1904">
                  <a:moveTo>
                    <a:pt x="0" y="0"/>
                  </a:moveTo>
                  <a:lnTo>
                    <a:pt x="2413" y="1854"/>
                  </a:lnTo>
                </a:path>
              </a:pathLst>
            </a:custGeom>
            <a:ln w="25400">
              <a:solidFill>
                <a:srgbClr val="FADD39"/>
              </a:solidFill>
            </a:ln>
          </p:spPr>
          <p:txBody>
            <a:bodyPr wrap="square" lIns="0" tIns="0" rIns="0" bIns="0" rtlCol="0"/>
            <a:lstStyle/>
            <a:p>
              <a:endParaRPr/>
            </a:p>
          </p:txBody>
        </p:sp>
        <p:sp>
          <p:nvSpPr>
            <p:cNvPr id="12708" name="object 12708"/>
            <p:cNvSpPr/>
            <p:nvPr/>
          </p:nvSpPr>
          <p:spPr>
            <a:xfrm>
              <a:off x="6268504" y="8876474"/>
              <a:ext cx="4445" cy="1270"/>
            </a:xfrm>
            <a:custGeom>
              <a:avLst/>
              <a:gdLst/>
              <a:ahLst/>
              <a:cxnLst/>
              <a:rect l="l" t="t" r="r" b="b"/>
              <a:pathLst>
                <a:path w="4445" h="1270">
                  <a:moveTo>
                    <a:pt x="0" y="1257"/>
                  </a:moveTo>
                  <a:lnTo>
                    <a:pt x="4432" y="0"/>
                  </a:lnTo>
                </a:path>
              </a:pathLst>
            </a:custGeom>
            <a:ln w="25400">
              <a:solidFill>
                <a:srgbClr val="FAE444"/>
              </a:solidFill>
            </a:ln>
          </p:spPr>
          <p:txBody>
            <a:bodyPr wrap="square" lIns="0" tIns="0" rIns="0" bIns="0" rtlCol="0"/>
            <a:lstStyle/>
            <a:p>
              <a:endParaRPr/>
            </a:p>
          </p:txBody>
        </p:sp>
        <p:sp>
          <p:nvSpPr>
            <p:cNvPr id="12709" name="object 12709"/>
            <p:cNvSpPr/>
            <p:nvPr/>
          </p:nvSpPr>
          <p:spPr>
            <a:xfrm>
              <a:off x="6270548" y="8874544"/>
              <a:ext cx="2540" cy="2540"/>
            </a:xfrm>
            <a:custGeom>
              <a:avLst/>
              <a:gdLst/>
              <a:ahLst/>
              <a:cxnLst/>
              <a:rect l="l" t="t" r="r" b="b"/>
              <a:pathLst>
                <a:path w="2539" h="2540">
                  <a:moveTo>
                    <a:pt x="2387" y="1930"/>
                  </a:moveTo>
                  <a:lnTo>
                    <a:pt x="0" y="0"/>
                  </a:lnTo>
                </a:path>
              </a:pathLst>
            </a:custGeom>
            <a:ln w="25400">
              <a:solidFill>
                <a:srgbClr val="FAEB50"/>
              </a:solidFill>
            </a:ln>
          </p:spPr>
          <p:txBody>
            <a:bodyPr wrap="square" lIns="0" tIns="0" rIns="0" bIns="0" rtlCol="0"/>
            <a:lstStyle/>
            <a:p>
              <a:endParaRPr/>
            </a:p>
          </p:txBody>
        </p:sp>
        <p:sp>
          <p:nvSpPr>
            <p:cNvPr id="12710" name="object 12710"/>
            <p:cNvSpPr/>
            <p:nvPr/>
          </p:nvSpPr>
          <p:spPr>
            <a:xfrm>
              <a:off x="6266091" y="8874544"/>
              <a:ext cx="5080" cy="1905"/>
            </a:xfrm>
            <a:custGeom>
              <a:avLst/>
              <a:gdLst/>
              <a:ahLst/>
              <a:cxnLst/>
              <a:rect l="l" t="t" r="r" b="b"/>
              <a:pathLst>
                <a:path w="5079" h="1904">
                  <a:moveTo>
                    <a:pt x="4457" y="0"/>
                  </a:moveTo>
                  <a:lnTo>
                    <a:pt x="0" y="1333"/>
                  </a:lnTo>
                </a:path>
              </a:pathLst>
            </a:custGeom>
            <a:ln w="25400">
              <a:solidFill>
                <a:srgbClr val="FAE444"/>
              </a:solidFill>
            </a:ln>
          </p:spPr>
          <p:txBody>
            <a:bodyPr wrap="square" lIns="0" tIns="0" rIns="0" bIns="0" rtlCol="0"/>
            <a:lstStyle/>
            <a:p>
              <a:endParaRPr/>
            </a:p>
          </p:txBody>
        </p:sp>
        <p:sp>
          <p:nvSpPr>
            <p:cNvPr id="12711" name="object 12711"/>
            <p:cNvSpPr/>
            <p:nvPr/>
          </p:nvSpPr>
          <p:spPr>
            <a:xfrm>
              <a:off x="6270548" y="8873159"/>
              <a:ext cx="6985" cy="3810"/>
            </a:xfrm>
            <a:custGeom>
              <a:avLst/>
              <a:gdLst/>
              <a:ahLst/>
              <a:cxnLst/>
              <a:rect l="l" t="t" r="r" b="b"/>
              <a:pathLst>
                <a:path w="6985" h="3809">
                  <a:moveTo>
                    <a:pt x="4368" y="0"/>
                  </a:moveTo>
                  <a:lnTo>
                    <a:pt x="2933" y="469"/>
                  </a:lnTo>
                  <a:lnTo>
                    <a:pt x="0" y="1384"/>
                  </a:lnTo>
                  <a:lnTo>
                    <a:pt x="787" y="2057"/>
                  </a:lnTo>
                  <a:lnTo>
                    <a:pt x="1587" y="2667"/>
                  </a:lnTo>
                  <a:lnTo>
                    <a:pt x="2387" y="3314"/>
                  </a:lnTo>
                  <a:lnTo>
                    <a:pt x="5295" y="2451"/>
                  </a:lnTo>
                  <a:lnTo>
                    <a:pt x="6730" y="1993"/>
                  </a:lnTo>
                  <a:lnTo>
                    <a:pt x="5156" y="685"/>
                  </a:lnTo>
                  <a:lnTo>
                    <a:pt x="4368" y="0"/>
                  </a:lnTo>
                  <a:close/>
                </a:path>
              </a:pathLst>
            </a:custGeom>
            <a:solidFill>
              <a:srgbClr val="FBEE59"/>
            </a:solidFill>
          </p:spPr>
          <p:txBody>
            <a:bodyPr wrap="square" lIns="0" tIns="0" rIns="0" bIns="0" rtlCol="0"/>
            <a:lstStyle/>
            <a:p>
              <a:endParaRPr/>
            </a:p>
          </p:txBody>
        </p:sp>
        <p:sp>
          <p:nvSpPr>
            <p:cNvPr id="12712" name="object 12712"/>
            <p:cNvSpPr/>
            <p:nvPr/>
          </p:nvSpPr>
          <p:spPr>
            <a:xfrm>
              <a:off x="6270548" y="8874544"/>
              <a:ext cx="2540" cy="2540"/>
            </a:xfrm>
            <a:custGeom>
              <a:avLst/>
              <a:gdLst/>
              <a:ahLst/>
              <a:cxnLst/>
              <a:rect l="l" t="t" r="r" b="b"/>
              <a:pathLst>
                <a:path w="2539" h="2540">
                  <a:moveTo>
                    <a:pt x="0" y="0"/>
                  </a:moveTo>
                  <a:lnTo>
                    <a:pt x="2387" y="1930"/>
                  </a:lnTo>
                </a:path>
              </a:pathLst>
            </a:custGeom>
            <a:ln w="25400">
              <a:solidFill>
                <a:srgbClr val="FAEB50"/>
              </a:solidFill>
            </a:ln>
          </p:spPr>
          <p:txBody>
            <a:bodyPr wrap="square" lIns="0" tIns="0" rIns="0" bIns="0" rtlCol="0"/>
            <a:lstStyle/>
            <a:p>
              <a:endParaRPr/>
            </a:p>
          </p:txBody>
        </p:sp>
        <p:sp>
          <p:nvSpPr>
            <p:cNvPr id="12713" name="object 12713"/>
            <p:cNvSpPr/>
            <p:nvPr/>
          </p:nvSpPr>
          <p:spPr>
            <a:xfrm>
              <a:off x="6272936" y="8875153"/>
              <a:ext cx="4445" cy="1905"/>
            </a:xfrm>
            <a:custGeom>
              <a:avLst/>
              <a:gdLst/>
              <a:ahLst/>
              <a:cxnLst/>
              <a:rect l="l" t="t" r="r" b="b"/>
              <a:pathLst>
                <a:path w="4445" h="1904">
                  <a:moveTo>
                    <a:pt x="0" y="1320"/>
                  </a:moveTo>
                  <a:lnTo>
                    <a:pt x="4343" y="0"/>
                  </a:lnTo>
                </a:path>
              </a:pathLst>
            </a:custGeom>
            <a:ln w="25400">
              <a:solidFill>
                <a:srgbClr val="FBEF59"/>
              </a:solidFill>
            </a:ln>
          </p:spPr>
          <p:txBody>
            <a:bodyPr wrap="square" lIns="0" tIns="0" rIns="0" bIns="0" rtlCol="0"/>
            <a:lstStyle/>
            <a:p>
              <a:endParaRPr/>
            </a:p>
          </p:txBody>
        </p:sp>
        <p:sp>
          <p:nvSpPr>
            <p:cNvPr id="12714" name="object 12714"/>
            <p:cNvSpPr/>
            <p:nvPr/>
          </p:nvSpPr>
          <p:spPr>
            <a:xfrm>
              <a:off x="6274917" y="8873159"/>
              <a:ext cx="2540" cy="2540"/>
            </a:xfrm>
            <a:custGeom>
              <a:avLst/>
              <a:gdLst/>
              <a:ahLst/>
              <a:cxnLst/>
              <a:rect l="l" t="t" r="r" b="b"/>
              <a:pathLst>
                <a:path w="2539" h="2540">
                  <a:moveTo>
                    <a:pt x="2362" y="1993"/>
                  </a:moveTo>
                  <a:lnTo>
                    <a:pt x="0" y="0"/>
                  </a:lnTo>
                </a:path>
              </a:pathLst>
            </a:custGeom>
            <a:ln w="25400">
              <a:solidFill>
                <a:srgbClr val="FBF262"/>
              </a:solidFill>
            </a:ln>
          </p:spPr>
          <p:txBody>
            <a:bodyPr wrap="square" lIns="0" tIns="0" rIns="0" bIns="0" rtlCol="0"/>
            <a:lstStyle/>
            <a:p>
              <a:endParaRPr/>
            </a:p>
          </p:txBody>
        </p:sp>
        <p:sp>
          <p:nvSpPr>
            <p:cNvPr id="12715" name="object 12715"/>
            <p:cNvSpPr/>
            <p:nvPr/>
          </p:nvSpPr>
          <p:spPr>
            <a:xfrm>
              <a:off x="6270548" y="8873159"/>
              <a:ext cx="4445" cy="1905"/>
            </a:xfrm>
            <a:custGeom>
              <a:avLst/>
              <a:gdLst/>
              <a:ahLst/>
              <a:cxnLst/>
              <a:rect l="l" t="t" r="r" b="b"/>
              <a:pathLst>
                <a:path w="4445" h="1904">
                  <a:moveTo>
                    <a:pt x="4368" y="0"/>
                  </a:moveTo>
                  <a:lnTo>
                    <a:pt x="0" y="1384"/>
                  </a:lnTo>
                </a:path>
              </a:pathLst>
            </a:custGeom>
            <a:ln w="25400">
              <a:solidFill>
                <a:srgbClr val="FBEE58"/>
              </a:solidFill>
            </a:ln>
          </p:spPr>
          <p:txBody>
            <a:bodyPr wrap="square" lIns="0" tIns="0" rIns="0" bIns="0" rtlCol="0"/>
            <a:lstStyle/>
            <a:p>
              <a:endParaRPr/>
            </a:p>
          </p:txBody>
        </p:sp>
        <p:sp>
          <p:nvSpPr>
            <p:cNvPr id="12716" name="object 12716"/>
            <p:cNvSpPr/>
            <p:nvPr/>
          </p:nvSpPr>
          <p:spPr>
            <a:xfrm>
              <a:off x="6274917" y="8871724"/>
              <a:ext cx="6985" cy="3810"/>
            </a:xfrm>
            <a:custGeom>
              <a:avLst/>
              <a:gdLst/>
              <a:ahLst/>
              <a:cxnLst/>
              <a:rect l="l" t="t" r="r" b="b"/>
              <a:pathLst>
                <a:path w="6985" h="3809">
                  <a:moveTo>
                    <a:pt x="4241" y="0"/>
                  </a:moveTo>
                  <a:lnTo>
                    <a:pt x="1447" y="965"/>
                  </a:lnTo>
                  <a:lnTo>
                    <a:pt x="0" y="1435"/>
                  </a:lnTo>
                  <a:lnTo>
                    <a:pt x="787" y="2120"/>
                  </a:lnTo>
                  <a:lnTo>
                    <a:pt x="2362" y="3428"/>
                  </a:lnTo>
                  <a:lnTo>
                    <a:pt x="3784" y="2984"/>
                  </a:lnTo>
                  <a:lnTo>
                    <a:pt x="6565" y="2070"/>
                  </a:lnTo>
                  <a:lnTo>
                    <a:pt x="4241" y="0"/>
                  </a:lnTo>
                  <a:close/>
                </a:path>
              </a:pathLst>
            </a:custGeom>
            <a:solidFill>
              <a:srgbClr val="FBF468"/>
            </a:solidFill>
          </p:spPr>
          <p:txBody>
            <a:bodyPr wrap="square" lIns="0" tIns="0" rIns="0" bIns="0" rtlCol="0"/>
            <a:lstStyle/>
            <a:p>
              <a:endParaRPr/>
            </a:p>
          </p:txBody>
        </p:sp>
        <p:sp>
          <p:nvSpPr>
            <p:cNvPr id="12717" name="object 12717"/>
            <p:cNvSpPr/>
            <p:nvPr/>
          </p:nvSpPr>
          <p:spPr>
            <a:xfrm>
              <a:off x="6274917" y="8873159"/>
              <a:ext cx="2540" cy="2540"/>
            </a:xfrm>
            <a:custGeom>
              <a:avLst/>
              <a:gdLst/>
              <a:ahLst/>
              <a:cxnLst/>
              <a:rect l="l" t="t" r="r" b="b"/>
              <a:pathLst>
                <a:path w="2539" h="2540">
                  <a:moveTo>
                    <a:pt x="0" y="0"/>
                  </a:moveTo>
                  <a:lnTo>
                    <a:pt x="2362" y="1993"/>
                  </a:lnTo>
                </a:path>
              </a:pathLst>
            </a:custGeom>
            <a:ln w="25400">
              <a:solidFill>
                <a:srgbClr val="FBF262"/>
              </a:solidFill>
            </a:ln>
          </p:spPr>
          <p:txBody>
            <a:bodyPr wrap="square" lIns="0" tIns="0" rIns="0" bIns="0" rtlCol="0"/>
            <a:lstStyle/>
            <a:p>
              <a:endParaRPr/>
            </a:p>
          </p:txBody>
        </p:sp>
        <p:sp>
          <p:nvSpPr>
            <p:cNvPr id="12718" name="object 12718"/>
            <p:cNvSpPr/>
            <p:nvPr/>
          </p:nvSpPr>
          <p:spPr>
            <a:xfrm>
              <a:off x="6277279" y="8873794"/>
              <a:ext cx="4445" cy="1905"/>
            </a:xfrm>
            <a:custGeom>
              <a:avLst/>
              <a:gdLst/>
              <a:ahLst/>
              <a:cxnLst/>
              <a:rect l="l" t="t" r="r" b="b"/>
              <a:pathLst>
                <a:path w="4445" h="1904">
                  <a:moveTo>
                    <a:pt x="0" y="1358"/>
                  </a:moveTo>
                  <a:lnTo>
                    <a:pt x="4203" y="0"/>
                  </a:lnTo>
                </a:path>
              </a:pathLst>
            </a:custGeom>
            <a:ln w="25400">
              <a:solidFill>
                <a:srgbClr val="FBF469"/>
              </a:solidFill>
            </a:ln>
          </p:spPr>
          <p:txBody>
            <a:bodyPr wrap="square" lIns="0" tIns="0" rIns="0" bIns="0" rtlCol="0"/>
            <a:lstStyle/>
            <a:p>
              <a:endParaRPr/>
            </a:p>
          </p:txBody>
        </p:sp>
        <p:sp>
          <p:nvSpPr>
            <p:cNvPr id="12719" name="object 12719"/>
            <p:cNvSpPr/>
            <p:nvPr/>
          </p:nvSpPr>
          <p:spPr>
            <a:xfrm>
              <a:off x="6279159" y="8871724"/>
              <a:ext cx="2540" cy="2540"/>
            </a:xfrm>
            <a:custGeom>
              <a:avLst/>
              <a:gdLst/>
              <a:ahLst/>
              <a:cxnLst/>
              <a:rect l="l" t="t" r="r" b="b"/>
              <a:pathLst>
                <a:path w="2539" h="2540">
                  <a:moveTo>
                    <a:pt x="2324" y="2070"/>
                  </a:moveTo>
                  <a:lnTo>
                    <a:pt x="0" y="0"/>
                  </a:lnTo>
                </a:path>
              </a:pathLst>
            </a:custGeom>
            <a:ln w="25400">
              <a:solidFill>
                <a:srgbClr val="FBF56F"/>
              </a:solidFill>
            </a:ln>
          </p:spPr>
          <p:txBody>
            <a:bodyPr wrap="square" lIns="0" tIns="0" rIns="0" bIns="0" rtlCol="0"/>
            <a:lstStyle/>
            <a:p>
              <a:endParaRPr/>
            </a:p>
          </p:txBody>
        </p:sp>
        <p:sp>
          <p:nvSpPr>
            <p:cNvPr id="12720" name="object 12720"/>
            <p:cNvSpPr/>
            <p:nvPr/>
          </p:nvSpPr>
          <p:spPr>
            <a:xfrm>
              <a:off x="6274917" y="8871724"/>
              <a:ext cx="4445" cy="1905"/>
            </a:xfrm>
            <a:custGeom>
              <a:avLst/>
              <a:gdLst/>
              <a:ahLst/>
              <a:cxnLst/>
              <a:rect l="l" t="t" r="r" b="b"/>
              <a:pathLst>
                <a:path w="4445" h="1904">
                  <a:moveTo>
                    <a:pt x="4241" y="0"/>
                  </a:moveTo>
                  <a:lnTo>
                    <a:pt x="0" y="1435"/>
                  </a:lnTo>
                </a:path>
              </a:pathLst>
            </a:custGeom>
            <a:ln w="25400">
              <a:solidFill>
                <a:srgbClr val="FBF468"/>
              </a:solidFill>
            </a:ln>
          </p:spPr>
          <p:txBody>
            <a:bodyPr wrap="square" lIns="0" tIns="0" rIns="0" bIns="0" rtlCol="0"/>
            <a:lstStyle/>
            <a:p>
              <a:endParaRPr/>
            </a:p>
          </p:txBody>
        </p:sp>
        <p:sp>
          <p:nvSpPr>
            <p:cNvPr id="12721" name="object 12721"/>
            <p:cNvSpPr/>
            <p:nvPr/>
          </p:nvSpPr>
          <p:spPr>
            <a:xfrm>
              <a:off x="6264055" y="8877731"/>
              <a:ext cx="13335" cy="7620"/>
            </a:xfrm>
            <a:custGeom>
              <a:avLst/>
              <a:gdLst/>
              <a:ahLst/>
              <a:cxnLst/>
              <a:rect l="l" t="t" r="r" b="b"/>
              <a:pathLst>
                <a:path w="13335" h="7620">
                  <a:moveTo>
                    <a:pt x="4448" y="0"/>
                  </a:moveTo>
                  <a:lnTo>
                    <a:pt x="0" y="1178"/>
                  </a:lnTo>
                  <a:lnTo>
                    <a:pt x="8207" y="7035"/>
                  </a:lnTo>
                  <a:lnTo>
                    <a:pt x="13084" y="6604"/>
                  </a:lnTo>
                  <a:lnTo>
                    <a:pt x="10163" y="4419"/>
                  </a:lnTo>
                  <a:lnTo>
                    <a:pt x="7254" y="2197"/>
                  </a:lnTo>
                  <a:lnTo>
                    <a:pt x="4448" y="0"/>
                  </a:lnTo>
                  <a:close/>
                </a:path>
              </a:pathLst>
            </a:custGeom>
            <a:solidFill>
              <a:srgbClr val="F9D32C"/>
            </a:solidFill>
          </p:spPr>
          <p:txBody>
            <a:bodyPr wrap="square" lIns="0" tIns="0" rIns="0" bIns="0" rtlCol="0"/>
            <a:lstStyle/>
            <a:p>
              <a:endParaRPr/>
            </a:p>
          </p:txBody>
        </p:sp>
        <p:sp>
          <p:nvSpPr>
            <p:cNvPr id="12722" name="object 12722"/>
            <p:cNvSpPr/>
            <p:nvPr/>
          </p:nvSpPr>
          <p:spPr>
            <a:xfrm>
              <a:off x="6269294" y="8882652"/>
              <a:ext cx="3175" cy="2540"/>
            </a:xfrm>
            <a:custGeom>
              <a:avLst/>
              <a:gdLst/>
              <a:ahLst/>
              <a:cxnLst/>
              <a:rect l="l" t="t" r="r" b="b"/>
              <a:pathLst>
                <a:path w="3175" h="2540">
                  <a:moveTo>
                    <a:pt x="0" y="0"/>
                  </a:moveTo>
                  <a:lnTo>
                    <a:pt x="2968" y="2115"/>
                  </a:lnTo>
                </a:path>
              </a:pathLst>
            </a:custGeom>
            <a:ln w="25400">
              <a:solidFill>
                <a:srgbClr val="F9CA20"/>
              </a:solidFill>
            </a:ln>
          </p:spPr>
          <p:txBody>
            <a:bodyPr wrap="square" lIns="0" tIns="0" rIns="0" bIns="0" rtlCol="0"/>
            <a:lstStyle/>
            <a:p>
              <a:endParaRPr/>
            </a:p>
          </p:txBody>
        </p:sp>
        <p:sp>
          <p:nvSpPr>
            <p:cNvPr id="12723" name="object 12723"/>
            <p:cNvSpPr/>
            <p:nvPr/>
          </p:nvSpPr>
          <p:spPr>
            <a:xfrm>
              <a:off x="6272263" y="8884336"/>
              <a:ext cx="5080" cy="635"/>
            </a:xfrm>
            <a:custGeom>
              <a:avLst/>
              <a:gdLst/>
              <a:ahLst/>
              <a:cxnLst/>
              <a:rect l="l" t="t" r="r" b="b"/>
              <a:pathLst>
                <a:path w="5079" h="634">
                  <a:moveTo>
                    <a:pt x="0" y="431"/>
                  </a:moveTo>
                  <a:lnTo>
                    <a:pt x="4876" y="0"/>
                  </a:lnTo>
                </a:path>
              </a:pathLst>
            </a:custGeom>
            <a:ln w="25400">
              <a:solidFill>
                <a:srgbClr val="F9D22C"/>
              </a:solidFill>
            </a:ln>
          </p:spPr>
          <p:txBody>
            <a:bodyPr wrap="square" lIns="0" tIns="0" rIns="0" bIns="0" rtlCol="0"/>
            <a:lstStyle/>
            <a:p>
              <a:endParaRPr/>
            </a:p>
          </p:txBody>
        </p:sp>
        <p:sp>
          <p:nvSpPr>
            <p:cNvPr id="12724" name="object 12724"/>
            <p:cNvSpPr/>
            <p:nvPr/>
          </p:nvSpPr>
          <p:spPr>
            <a:xfrm>
              <a:off x="6268504" y="8877731"/>
              <a:ext cx="8890" cy="6985"/>
            </a:xfrm>
            <a:custGeom>
              <a:avLst/>
              <a:gdLst/>
              <a:ahLst/>
              <a:cxnLst/>
              <a:rect l="l" t="t" r="r" b="b"/>
              <a:pathLst>
                <a:path w="8889" h="6984">
                  <a:moveTo>
                    <a:pt x="8635" y="6604"/>
                  </a:moveTo>
                  <a:lnTo>
                    <a:pt x="0" y="0"/>
                  </a:lnTo>
                </a:path>
              </a:pathLst>
            </a:custGeom>
            <a:ln w="25400">
              <a:solidFill>
                <a:srgbClr val="FADC38"/>
              </a:solidFill>
            </a:ln>
          </p:spPr>
          <p:txBody>
            <a:bodyPr wrap="square" lIns="0" tIns="0" rIns="0" bIns="0" rtlCol="0"/>
            <a:lstStyle/>
            <a:p>
              <a:endParaRPr/>
            </a:p>
          </p:txBody>
        </p:sp>
        <p:sp>
          <p:nvSpPr>
            <p:cNvPr id="12725" name="object 12725"/>
            <p:cNvSpPr/>
            <p:nvPr/>
          </p:nvSpPr>
          <p:spPr>
            <a:xfrm>
              <a:off x="6264055" y="8877731"/>
              <a:ext cx="4445" cy="1270"/>
            </a:xfrm>
            <a:custGeom>
              <a:avLst/>
              <a:gdLst/>
              <a:ahLst/>
              <a:cxnLst/>
              <a:rect l="l" t="t" r="r" b="b"/>
              <a:pathLst>
                <a:path w="4445" h="1270">
                  <a:moveTo>
                    <a:pt x="4448" y="0"/>
                  </a:moveTo>
                  <a:lnTo>
                    <a:pt x="0" y="1178"/>
                  </a:lnTo>
                </a:path>
              </a:pathLst>
            </a:custGeom>
            <a:ln w="25400">
              <a:solidFill>
                <a:srgbClr val="FAD42B"/>
              </a:solidFill>
            </a:ln>
          </p:spPr>
          <p:txBody>
            <a:bodyPr wrap="square" lIns="0" tIns="0" rIns="0" bIns="0" rtlCol="0"/>
            <a:lstStyle/>
            <a:p>
              <a:endParaRPr/>
            </a:p>
          </p:txBody>
        </p:sp>
        <p:sp>
          <p:nvSpPr>
            <p:cNvPr id="12726" name="object 12726"/>
            <p:cNvSpPr/>
            <p:nvPr/>
          </p:nvSpPr>
          <p:spPr>
            <a:xfrm>
              <a:off x="6268504" y="8876474"/>
              <a:ext cx="13970" cy="8255"/>
            </a:xfrm>
            <a:custGeom>
              <a:avLst/>
              <a:gdLst/>
              <a:ahLst/>
              <a:cxnLst/>
              <a:rect l="l" t="t" r="r" b="b"/>
              <a:pathLst>
                <a:path w="13970" h="8254">
                  <a:moveTo>
                    <a:pt x="4432" y="0"/>
                  </a:moveTo>
                  <a:lnTo>
                    <a:pt x="1485" y="850"/>
                  </a:lnTo>
                  <a:lnTo>
                    <a:pt x="0" y="1257"/>
                  </a:lnTo>
                  <a:lnTo>
                    <a:pt x="2806" y="3454"/>
                  </a:lnTo>
                  <a:lnTo>
                    <a:pt x="5714" y="5676"/>
                  </a:lnTo>
                  <a:lnTo>
                    <a:pt x="8635" y="7861"/>
                  </a:lnTo>
                  <a:lnTo>
                    <a:pt x="11925" y="7594"/>
                  </a:lnTo>
                  <a:lnTo>
                    <a:pt x="13550" y="7442"/>
                  </a:lnTo>
                  <a:lnTo>
                    <a:pt x="7378" y="2438"/>
                  </a:lnTo>
                  <a:lnTo>
                    <a:pt x="4432" y="0"/>
                  </a:lnTo>
                  <a:close/>
                </a:path>
              </a:pathLst>
            </a:custGeom>
            <a:solidFill>
              <a:srgbClr val="FAE343"/>
            </a:solidFill>
          </p:spPr>
          <p:txBody>
            <a:bodyPr wrap="square" lIns="0" tIns="0" rIns="0" bIns="0" rtlCol="0"/>
            <a:lstStyle/>
            <a:p>
              <a:endParaRPr/>
            </a:p>
          </p:txBody>
        </p:sp>
        <p:sp>
          <p:nvSpPr>
            <p:cNvPr id="12727" name="object 12727"/>
            <p:cNvSpPr/>
            <p:nvPr/>
          </p:nvSpPr>
          <p:spPr>
            <a:xfrm>
              <a:off x="6268504" y="8877731"/>
              <a:ext cx="8890" cy="6985"/>
            </a:xfrm>
            <a:custGeom>
              <a:avLst/>
              <a:gdLst/>
              <a:ahLst/>
              <a:cxnLst/>
              <a:rect l="l" t="t" r="r" b="b"/>
              <a:pathLst>
                <a:path w="8889" h="6984">
                  <a:moveTo>
                    <a:pt x="0" y="0"/>
                  </a:moveTo>
                  <a:lnTo>
                    <a:pt x="8635" y="6604"/>
                  </a:lnTo>
                </a:path>
              </a:pathLst>
            </a:custGeom>
            <a:ln w="25400">
              <a:solidFill>
                <a:srgbClr val="FADC38"/>
              </a:solidFill>
            </a:ln>
          </p:spPr>
          <p:txBody>
            <a:bodyPr wrap="square" lIns="0" tIns="0" rIns="0" bIns="0" rtlCol="0"/>
            <a:lstStyle/>
            <a:p>
              <a:endParaRPr/>
            </a:p>
          </p:txBody>
        </p:sp>
        <p:sp>
          <p:nvSpPr>
            <p:cNvPr id="12728" name="object 12728"/>
            <p:cNvSpPr/>
            <p:nvPr/>
          </p:nvSpPr>
          <p:spPr>
            <a:xfrm>
              <a:off x="6277140" y="8883916"/>
              <a:ext cx="5080" cy="635"/>
            </a:xfrm>
            <a:custGeom>
              <a:avLst/>
              <a:gdLst/>
              <a:ahLst/>
              <a:cxnLst/>
              <a:rect l="l" t="t" r="r" b="b"/>
              <a:pathLst>
                <a:path w="5079" h="634">
                  <a:moveTo>
                    <a:pt x="0" y="419"/>
                  </a:moveTo>
                  <a:lnTo>
                    <a:pt x="4914" y="0"/>
                  </a:lnTo>
                </a:path>
              </a:pathLst>
            </a:custGeom>
            <a:ln w="25399">
              <a:solidFill>
                <a:srgbClr val="FBE241"/>
              </a:solidFill>
            </a:ln>
          </p:spPr>
          <p:txBody>
            <a:bodyPr wrap="square" lIns="0" tIns="0" rIns="0" bIns="0" rtlCol="0"/>
            <a:lstStyle/>
            <a:p>
              <a:endParaRPr/>
            </a:p>
          </p:txBody>
        </p:sp>
        <p:sp>
          <p:nvSpPr>
            <p:cNvPr id="12729" name="object 12729"/>
            <p:cNvSpPr/>
            <p:nvPr/>
          </p:nvSpPr>
          <p:spPr>
            <a:xfrm>
              <a:off x="6272936" y="8876474"/>
              <a:ext cx="9525" cy="7620"/>
            </a:xfrm>
            <a:custGeom>
              <a:avLst/>
              <a:gdLst/>
              <a:ahLst/>
              <a:cxnLst/>
              <a:rect l="l" t="t" r="r" b="b"/>
              <a:pathLst>
                <a:path w="9525" h="7620">
                  <a:moveTo>
                    <a:pt x="9118" y="7442"/>
                  </a:moveTo>
                  <a:lnTo>
                    <a:pt x="0" y="0"/>
                  </a:lnTo>
                </a:path>
              </a:pathLst>
            </a:custGeom>
            <a:ln w="25400">
              <a:solidFill>
                <a:srgbClr val="FBEA4E"/>
              </a:solidFill>
            </a:ln>
          </p:spPr>
          <p:txBody>
            <a:bodyPr wrap="square" lIns="0" tIns="0" rIns="0" bIns="0" rtlCol="0"/>
            <a:lstStyle/>
            <a:p>
              <a:endParaRPr/>
            </a:p>
          </p:txBody>
        </p:sp>
        <p:sp>
          <p:nvSpPr>
            <p:cNvPr id="12730" name="object 12730"/>
            <p:cNvSpPr/>
            <p:nvPr/>
          </p:nvSpPr>
          <p:spPr>
            <a:xfrm>
              <a:off x="6268504" y="8876474"/>
              <a:ext cx="4445" cy="1270"/>
            </a:xfrm>
            <a:custGeom>
              <a:avLst/>
              <a:gdLst/>
              <a:ahLst/>
              <a:cxnLst/>
              <a:rect l="l" t="t" r="r" b="b"/>
              <a:pathLst>
                <a:path w="4445" h="1270">
                  <a:moveTo>
                    <a:pt x="4432" y="0"/>
                  </a:moveTo>
                  <a:lnTo>
                    <a:pt x="0" y="1257"/>
                  </a:lnTo>
                </a:path>
              </a:pathLst>
            </a:custGeom>
            <a:ln w="25400">
              <a:solidFill>
                <a:srgbClr val="FAE444"/>
              </a:solidFill>
            </a:ln>
          </p:spPr>
          <p:txBody>
            <a:bodyPr wrap="square" lIns="0" tIns="0" rIns="0" bIns="0" rtlCol="0"/>
            <a:lstStyle/>
            <a:p>
              <a:endParaRPr/>
            </a:p>
          </p:txBody>
        </p:sp>
        <p:sp>
          <p:nvSpPr>
            <p:cNvPr id="12731" name="object 12731"/>
            <p:cNvSpPr/>
            <p:nvPr/>
          </p:nvSpPr>
          <p:spPr>
            <a:xfrm>
              <a:off x="6272263" y="8884336"/>
              <a:ext cx="13970" cy="6985"/>
            </a:xfrm>
            <a:custGeom>
              <a:avLst/>
              <a:gdLst/>
              <a:ahLst/>
              <a:cxnLst/>
              <a:rect l="l" t="t" r="r" b="b"/>
              <a:pathLst>
                <a:path w="13970" h="6984">
                  <a:moveTo>
                    <a:pt x="4876" y="0"/>
                  </a:moveTo>
                  <a:lnTo>
                    <a:pt x="13652" y="6362"/>
                  </a:lnTo>
                  <a:lnTo>
                    <a:pt x="10744" y="4330"/>
                  </a:lnTo>
                  <a:lnTo>
                    <a:pt x="7810" y="2197"/>
                  </a:lnTo>
                  <a:lnTo>
                    <a:pt x="4876" y="0"/>
                  </a:lnTo>
                  <a:close/>
                </a:path>
              </a:pathLst>
            </a:custGeom>
            <a:solidFill>
              <a:srgbClr val="F6D02F"/>
            </a:solidFill>
          </p:spPr>
          <p:txBody>
            <a:bodyPr wrap="square" lIns="0" tIns="0" rIns="0" bIns="0" rtlCol="0"/>
            <a:lstStyle/>
            <a:p>
              <a:endParaRPr/>
            </a:p>
          </p:txBody>
        </p:sp>
        <p:sp>
          <p:nvSpPr>
            <p:cNvPr id="12732" name="object 12732"/>
            <p:cNvSpPr/>
            <p:nvPr/>
          </p:nvSpPr>
          <p:spPr>
            <a:xfrm>
              <a:off x="6272263" y="8884767"/>
              <a:ext cx="8255" cy="5715"/>
            </a:xfrm>
            <a:custGeom>
              <a:avLst/>
              <a:gdLst/>
              <a:ahLst/>
              <a:cxnLst/>
              <a:rect l="l" t="t" r="r" b="b"/>
              <a:pathLst>
                <a:path w="8254" h="5715">
                  <a:moveTo>
                    <a:pt x="0" y="0"/>
                  </a:moveTo>
                  <a:lnTo>
                    <a:pt x="8051" y="5105"/>
                  </a:lnTo>
                </a:path>
              </a:pathLst>
            </a:custGeom>
            <a:ln w="25400">
              <a:solidFill>
                <a:srgbClr val="F3C628"/>
              </a:solidFill>
            </a:ln>
          </p:spPr>
          <p:txBody>
            <a:bodyPr wrap="square" lIns="0" tIns="0" rIns="0" bIns="0" rtlCol="0"/>
            <a:lstStyle/>
            <a:p>
              <a:endParaRPr/>
            </a:p>
          </p:txBody>
        </p:sp>
        <p:sp>
          <p:nvSpPr>
            <p:cNvPr id="12733" name="object 12733"/>
            <p:cNvSpPr/>
            <p:nvPr/>
          </p:nvSpPr>
          <p:spPr>
            <a:xfrm>
              <a:off x="6280315" y="8889873"/>
              <a:ext cx="5715" cy="1270"/>
            </a:xfrm>
            <a:custGeom>
              <a:avLst/>
              <a:gdLst/>
              <a:ahLst/>
              <a:cxnLst/>
              <a:rect l="l" t="t" r="r" b="b"/>
              <a:pathLst>
                <a:path w="5714" h="1270">
                  <a:moveTo>
                    <a:pt x="0" y="0"/>
                  </a:moveTo>
                  <a:lnTo>
                    <a:pt x="5600" y="825"/>
                  </a:lnTo>
                </a:path>
              </a:pathLst>
            </a:custGeom>
            <a:ln w="25400">
              <a:solidFill>
                <a:srgbClr val="F3CD31"/>
              </a:solidFill>
            </a:ln>
          </p:spPr>
          <p:txBody>
            <a:bodyPr wrap="square" lIns="0" tIns="0" rIns="0" bIns="0" rtlCol="0"/>
            <a:lstStyle/>
            <a:p>
              <a:endParaRPr/>
            </a:p>
          </p:txBody>
        </p:sp>
        <p:sp>
          <p:nvSpPr>
            <p:cNvPr id="12734" name="object 12734"/>
            <p:cNvSpPr/>
            <p:nvPr/>
          </p:nvSpPr>
          <p:spPr>
            <a:xfrm>
              <a:off x="6277140" y="8884336"/>
              <a:ext cx="8890" cy="6985"/>
            </a:xfrm>
            <a:custGeom>
              <a:avLst/>
              <a:gdLst/>
              <a:ahLst/>
              <a:cxnLst/>
              <a:rect l="l" t="t" r="r" b="b"/>
              <a:pathLst>
                <a:path w="8889" h="6984">
                  <a:moveTo>
                    <a:pt x="8775" y="6362"/>
                  </a:moveTo>
                  <a:lnTo>
                    <a:pt x="0" y="0"/>
                  </a:lnTo>
                </a:path>
              </a:pathLst>
            </a:custGeom>
            <a:ln w="25400">
              <a:solidFill>
                <a:srgbClr val="F9D935"/>
              </a:solidFill>
            </a:ln>
          </p:spPr>
          <p:txBody>
            <a:bodyPr wrap="square" lIns="0" tIns="0" rIns="0" bIns="0" rtlCol="0"/>
            <a:lstStyle/>
            <a:p>
              <a:endParaRPr/>
            </a:p>
          </p:txBody>
        </p:sp>
        <p:sp>
          <p:nvSpPr>
            <p:cNvPr id="12735" name="object 12735"/>
            <p:cNvSpPr/>
            <p:nvPr/>
          </p:nvSpPr>
          <p:spPr>
            <a:xfrm>
              <a:off x="6272263" y="8884336"/>
              <a:ext cx="5080" cy="635"/>
            </a:xfrm>
            <a:custGeom>
              <a:avLst/>
              <a:gdLst/>
              <a:ahLst/>
              <a:cxnLst/>
              <a:rect l="l" t="t" r="r" b="b"/>
              <a:pathLst>
                <a:path w="5079" h="634">
                  <a:moveTo>
                    <a:pt x="4876" y="0"/>
                  </a:moveTo>
                  <a:lnTo>
                    <a:pt x="0" y="431"/>
                  </a:lnTo>
                </a:path>
              </a:pathLst>
            </a:custGeom>
            <a:ln w="25400">
              <a:solidFill>
                <a:srgbClr val="F9D22C"/>
              </a:solidFill>
            </a:ln>
          </p:spPr>
          <p:txBody>
            <a:bodyPr wrap="square" lIns="0" tIns="0" rIns="0" bIns="0" rtlCol="0"/>
            <a:lstStyle/>
            <a:p>
              <a:endParaRPr/>
            </a:p>
          </p:txBody>
        </p:sp>
        <p:sp>
          <p:nvSpPr>
            <p:cNvPr id="12736" name="object 12736"/>
            <p:cNvSpPr/>
            <p:nvPr/>
          </p:nvSpPr>
          <p:spPr>
            <a:xfrm>
              <a:off x="6277140" y="8883916"/>
              <a:ext cx="14604" cy="7620"/>
            </a:xfrm>
            <a:custGeom>
              <a:avLst/>
              <a:gdLst/>
              <a:ahLst/>
              <a:cxnLst/>
              <a:rect l="l" t="t" r="r" b="b"/>
              <a:pathLst>
                <a:path w="14604" h="7620">
                  <a:moveTo>
                    <a:pt x="4914" y="0"/>
                  </a:moveTo>
                  <a:lnTo>
                    <a:pt x="0" y="419"/>
                  </a:lnTo>
                  <a:lnTo>
                    <a:pt x="2933" y="2616"/>
                  </a:lnTo>
                  <a:lnTo>
                    <a:pt x="5867" y="4749"/>
                  </a:lnTo>
                  <a:lnTo>
                    <a:pt x="8775" y="6781"/>
                  </a:lnTo>
                  <a:lnTo>
                    <a:pt x="10629" y="6997"/>
                  </a:lnTo>
                  <a:lnTo>
                    <a:pt x="12458" y="7175"/>
                  </a:lnTo>
                  <a:lnTo>
                    <a:pt x="14249" y="7315"/>
                  </a:lnTo>
                  <a:lnTo>
                    <a:pt x="11163" y="4965"/>
                  </a:lnTo>
                  <a:lnTo>
                    <a:pt x="4914" y="0"/>
                  </a:lnTo>
                  <a:close/>
                </a:path>
              </a:pathLst>
            </a:custGeom>
            <a:solidFill>
              <a:srgbClr val="FADF3E"/>
            </a:solidFill>
          </p:spPr>
          <p:txBody>
            <a:bodyPr wrap="square" lIns="0" tIns="0" rIns="0" bIns="0" rtlCol="0"/>
            <a:lstStyle/>
            <a:p>
              <a:endParaRPr/>
            </a:p>
          </p:txBody>
        </p:sp>
        <p:sp>
          <p:nvSpPr>
            <p:cNvPr id="12737" name="object 12737"/>
            <p:cNvSpPr/>
            <p:nvPr/>
          </p:nvSpPr>
          <p:spPr>
            <a:xfrm>
              <a:off x="6277140" y="8884336"/>
              <a:ext cx="8890" cy="6985"/>
            </a:xfrm>
            <a:custGeom>
              <a:avLst/>
              <a:gdLst/>
              <a:ahLst/>
              <a:cxnLst/>
              <a:rect l="l" t="t" r="r" b="b"/>
              <a:pathLst>
                <a:path w="8889" h="6984">
                  <a:moveTo>
                    <a:pt x="0" y="0"/>
                  </a:moveTo>
                  <a:lnTo>
                    <a:pt x="8775" y="6362"/>
                  </a:lnTo>
                </a:path>
              </a:pathLst>
            </a:custGeom>
            <a:ln w="25400">
              <a:solidFill>
                <a:srgbClr val="F9D935"/>
              </a:solidFill>
            </a:ln>
          </p:spPr>
          <p:txBody>
            <a:bodyPr wrap="square" lIns="0" tIns="0" rIns="0" bIns="0" rtlCol="0"/>
            <a:lstStyle/>
            <a:p>
              <a:endParaRPr/>
            </a:p>
          </p:txBody>
        </p:sp>
        <p:sp>
          <p:nvSpPr>
            <p:cNvPr id="12738" name="object 12738"/>
            <p:cNvSpPr/>
            <p:nvPr/>
          </p:nvSpPr>
          <p:spPr>
            <a:xfrm>
              <a:off x="6285915" y="8890698"/>
              <a:ext cx="5715" cy="635"/>
            </a:xfrm>
            <a:custGeom>
              <a:avLst/>
              <a:gdLst/>
              <a:ahLst/>
              <a:cxnLst/>
              <a:rect l="l" t="t" r="r" b="b"/>
              <a:pathLst>
                <a:path w="5714" h="634">
                  <a:moveTo>
                    <a:pt x="0" y="0"/>
                  </a:moveTo>
                  <a:lnTo>
                    <a:pt x="5473" y="533"/>
                  </a:lnTo>
                </a:path>
              </a:pathLst>
            </a:custGeom>
            <a:ln w="25400">
              <a:solidFill>
                <a:srgbClr val="FADC3B"/>
              </a:solidFill>
            </a:ln>
          </p:spPr>
          <p:txBody>
            <a:bodyPr wrap="square" lIns="0" tIns="0" rIns="0" bIns="0" rtlCol="0"/>
            <a:lstStyle/>
            <a:p>
              <a:endParaRPr/>
            </a:p>
          </p:txBody>
        </p:sp>
        <p:sp>
          <p:nvSpPr>
            <p:cNvPr id="12739" name="object 12739"/>
            <p:cNvSpPr/>
            <p:nvPr/>
          </p:nvSpPr>
          <p:spPr>
            <a:xfrm>
              <a:off x="6282055" y="8883916"/>
              <a:ext cx="9525" cy="7620"/>
            </a:xfrm>
            <a:custGeom>
              <a:avLst/>
              <a:gdLst/>
              <a:ahLst/>
              <a:cxnLst/>
              <a:rect l="l" t="t" r="r" b="b"/>
              <a:pathLst>
                <a:path w="9525" h="7620">
                  <a:moveTo>
                    <a:pt x="9334" y="7315"/>
                  </a:moveTo>
                  <a:lnTo>
                    <a:pt x="0" y="0"/>
                  </a:lnTo>
                </a:path>
              </a:pathLst>
            </a:custGeom>
            <a:ln w="25400">
              <a:solidFill>
                <a:srgbClr val="FCE647"/>
              </a:solidFill>
            </a:ln>
          </p:spPr>
          <p:txBody>
            <a:bodyPr wrap="square" lIns="0" tIns="0" rIns="0" bIns="0" rtlCol="0"/>
            <a:lstStyle/>
            <a:p>
              <a:endParaRPr/>
            </a:p>
          </p:txBody>
        </p:sp>
        <p:sp>
          <p:nvSpPr>
            <p:cNvPr id="12740" name="object 12740"/>
            <p:cNvSpPr/>
            <p:nvPr/>
          </p:nvSpPr>
          <p:spPr>
            <a:xfrm>
              <a:off x="6277140" y="8883916"/>
              <a:ext cx="5080" cy="635"/>
            </a:xfrm>
            <a:custGeom>
              <a:avLst/>
              <a:gdLst/>
              <a:ahLst/>
              <a:cxnLst/>
              <a:rect l="l" t="t" r="r" b="b"/>
              <a:pathLst>
                <a:path w="5079" h="634">
                  <a:moveTo>
                    <a:pt x="4914" y="0"/>
                  </a:moveTo>
                  <a:lnTo>
                    <a:pt x="0" y="419"/>
                  </a:lnTo>
                </a:path>
              </a:pathLst>
            </a:custGeom>
            <a:ln w="25399">
              <a:solidFill>
                <a:srgbClr val="FBE241"/>
              </a:solidFill>
            </a:ln>
          </p:spPr>
          <p:txBody>
            <a:bodyPr wrap="square" lIns="0" tIns="0" rIns="0" bIns="0" rtlCol="0"/>
            <a:lstStyle/>
            <a:p>
              <a:endParaRPr/>
            </a:p>
          </p:txBody>
        </p:sp>
        <p:sp>
          <p:nvSpPr>
            <p:cNvPr id="12741" name="object 12741"/>
            <p:cNvSpPr/>
            <p:nvPr/>
          </p:nvSpPr>
          <p:spPr>
            <a:xfrm>
              <a:off x="6272936" y="8875153"/>
              <a:ext cx="13970" cy="8890"/>
            </a:xfrm>
            <a:custGeom>
              <a:avLst/>
              <a:gdLst/>
              <a:ahLst/>
              <a:cxnLst/>
              <a:rect l="l" t="t" r="r" b="b"/>
              <a:pathLst>
                <a:path w="13970" h="8890">
                  <a:moveTo>
                    <a:pt x="4343" y="0"/>
                  </a:moveTo>
                  <a:lnTo>
                    <a:pt x="2908" y="457"/>
                  </a:lnTo>
                  <a:lnTo>
                    <a:pt x="0" y="1320"/>
                  </a:lnTo>
                  <a:lnTo>
                    <a:pt x="2946" y="3759"/>
                  </a:lnTo>
                  <a:lnTo>
                    <a:pt x="9118" y="8762"/>
                  </a:lnTo>
                  <a:lnTo>
                    <a:pt x="12344" y="8420"/>
                  </a:lnTo>
                  <a:lnTo>
                    <a:pt x="13893" y="8204"/>
                  </a:lnTo>
                  <a:lnTo>
                    <a:pt x="10642" y="5460"/>
                  </a:lnTo>
                  <a:lnTo>
                    <a:pt x="4343" y="0"/>
                  </a:lnTo>
                  <a:close/>
                </a:path>
              </a:pathLst>
            </a:custGeom>
            <a:solidFill>
              <a:srgbClr val="FBEE57"/>
            </a:solidFill>
          </p:spPr>
          <p:txBody>
            <a:bodyPr wrap="square" lIns="0" tIns="0" rIns="0" bIns="0" rtlCol="0"/>
            <a:lstStyle/>
            <a:p>
              <a:endParaRPr/>
            </a:p>
          </p:txBody>
        </p:sp>
        <p:sp>
          <p:nvSpPr>
            <p:cNvPr id="12742" name="object 12742"/>
            <p:cNvSpPr/>
            <p:nvPr/>
          </p:nvSpPr>
          <p:spPr>
            <a:xfrm>
              <a:off x="6272936" y="8876474"/>
              <a:ext cx="9525" cy="7620"/>
            </a:xfrm>
            <a:custGeom>
              <a:avLst/>
              <a:gdLst/>
              <a:ahLst/>
              <a:cxnLst/>
              <a:rect l="l" t="t" r="r" b="b"/>
              <a:pathLst>
                <a:path w="9525" h="7620">
                  <a:moveTo>
                    <a:pt x="0" y="0"/>
                  </a:moveTo>
                  <a:lnTo>
                    <a:pt x="9118" y="7442"/>
                  </a:lnTo>
                </a:path>
              </a:pathLst>
            </a:custGeom>
            <a:ln w="25400">
              <a:solidFill>
                <a:srgbClr val="FBEA4E"/>
              </a:solidFill>
            </a:ln>
          </p:spPr>
          <p:txBody>
            <a:bodyPr wrap="square" lIns="0" tIns="0" rIns="0" bIns="0" rtlCol="0"/>
            <a:lstStyle/>
            <a:p>
              <a:endParaRPr/>
            </a:p>
          </p:txBody>
        </p:sp>
        <p:sp>
          <p:nvSpPr>
            <p:cNvPr id="12743" name="object 12743"/>
            <p:cNvSpPr/>
            <p:nvPr/>
          </p:nvSpPr>
          <p:spPr>
            <a:xfrm>
              <a:off x="6282055" y="8883358"/>
              <a:ext cx="5080" cy="635"/>
            </a:xfrm>
            <a:custGeom>
              <a:avLst/>
              <a:gdLst/>
              <a:ahLst/>
              <a:cxnLst/>
              <a:rect l="l" t="t" r="r" b="b"/>
              <a:pathLst>
                <a:path w="5079" h="634">
                  <a:moveTo>
                    <a:pt x="0" y="558"/>
                  </a:moveTo>
                  <a:lnTo>
                    <a:pt x="4775" y="0"/>
                  </a:lnTo>
                </a:path>
              </a:pathLst>
            </a:custGeom>
            <a:ln w="25399">
              <a:solidFill>
                <a:srgbClr val="FBED55"/>
              </a:solidFill>
            </a:ln>
          </p:spPr>
          <p:txBody>
            <a:bodyPr wrap="square" lIns="0" tIns="0" rIns="0" bIns="0" rtlCol="0"/>
            <a:lstStyle/>
            <a:p>
              <a:endParaRPr/>
            </a:p>
          </p:txBody>
        </p:sp>
        <p:sp>
          <p:nvSpPr>
            <p:cNvPr id="12744" name="object 12744"/>
            <p:cNvSpPr/>
            <p:nvPr/>
          </p:nvSpPr>
          <p:spPr>
            <a:xfrm>
              <a:off x="6277279" y="8875153"/>
              <a:ext cx="10160" cy="8255"/>
            </a:xfrm>
            <a:custGeom>
              <a:avLst/>
              <a:gdLst/>
              <a:ahLst/>
              <a:cxnLst/>
              <a:rect l="l" t="t" r="r" b="b"/>
              <a:pathLst>
                <a:path w="10160" h="8254">
                  <a:moveTo>
                    <a:pt x="9550" y="8204"/>
                  </a:moveTo>
                  <a:lnTo>
                    <a:pt x="0" y="0"/>
                  </a:lnTo>
                </a:path>
              </a:pathLst>
            </a:custGeom>
            <a:ln w="25400">
              <a:solidFill>
                <a:srgbClr val="FBF260"/>
              </a:solidFill>
            </a:ln>
          </p:spPr>
          <p:txBody>
            <a:bodyPr wrap="square" lIns="0" tIns="0" rIns="0" bIns="0" rtlCol="0"/>
            <a:lstStyle/>
            <a:p>
              <a:endParaRPr/>
            </a:p>
          </p:txBody>
        </p:sp>
        <p:sp>
          <p:nvSpPr>
            <p:cNvPr id="12745" name="object 12745"/>
            <p:cNvSpPr/>
            <p:nvPr/>
          </p:nvSpPr>
          <p:spPr>
            <a:xfrm>
              <a:off x="6272936" y="8875153"/>
              <a:ext cx="4445" cy="1905"/>
            </a:xfrm>
            <a:custGeom>
              <a:avLst/>
              <a:gdLst/>
              <a:ahLst/>
              <a:cxnLst/>
              <a:rect l="l" t="t" r="r" b="b"/>
              <a:pathLst>
                <a:path w="4445" h="1904">
                  <a:moveTo>
                    <a:pt x="4343" y="0"/>
                  </a:moveTo>
                  <a:lnTo>
                    <a:pt x="0" y="1320"/>
                  </a:lnTo>
                </a:path>
              </a:pathLst>
            </a:custGeom>
            <a:ln w="25400">
              <a:solidFill>
                <a:srgbClr val="FBEF59"/>
              </a:solidFill>
            </a:ln>
          </p:spPr>
          <p:txBody>
            <a:bodyPr wrap="square" lIns="0" tIns="0" rIns="0" bIns="0" rtlCol="0"/>
            <a:lstStyle/>
            <a:p>
              <a:endParaRPr/>
            </a:p>
          </p:txBody>
        </p:sp>
        <p:sp>
          <p:nvSpPr>
            <p:cNvPr id="12746" name="object 12746"/>
            <p:cNvSpPr/>
            <p:nvPr/>
          </p:nvSpPr>
          <p:spPr>
            <a:xfrm>
              <a:off x="6277279" y="8873794"/>
              <a:ext cx="14604" cy="10160"/>
            </a:xfrm>
            <a:custGeom>
              <a:avLst/>
              <a:gdLst/>
              <a:ahLst/>
              <a:cxnLst/>
              <a:rect l="l" t="t" r="r" b="b"/>
              <a:pathLst>
                <a:path w="14604" h="10159">
                  <a:moveTo>
                    <a:pt x="4203" y="0"/>
                  </a:moveTo>
                  <a:lnTo>
                    <a:pt x="1422" y="914"/>
                  </a:lnTo>
                  <a:lnTo>
                    <a:pt x="0" y="1358"/>
                  </a:lnTo>
                  <a:lnTo>
                    <a:pt x="6299" y="6819"/>
                  </a:lnTo>
                  <a:lnTo>
                    <a:pt x="9550" y="9563"/>
                  </a:lnTo>
                  <a:lnTo>
                    <a:pt x="11099" y="9347"/>
                  </a:lnTo>
                  <a:lnTo>
                    <a:pt x="12598" y="9080"/>
                  </a:lnTo>
                  <a:lnTo>
                    <a:pt x="14008" y="8750"/>
                  </a:lnTo>
                  <a:lnTo>
                    <a:pt x="7353" y="2781"/>
                  </a:lnTo>
                  <a:lnTo>
                    <a:pt x="4203" y="0"/>
                  </a:lnTo>
                  <a:close/>
                </a:path>
              </a:pathLst>
            </a:custGeom>
            <a:solidFill>
              <a:srgbClr val="FBF366"/>
            </a:solidFill>
          </p:spPr>
          <p:txBody>
            <a:bodyPr wrap="square" lIns="0" tIns="0" rIns="0" bIns="0" rtlCol="0"/>
            <a:lstStyle/>
            <a:p>
              <a:endParaRPr/>
            </a:p>
          </p:txBody>
        </p:sp>
        <p:sp>
          <p:nvSpPr>
            <p:cNvPr id="12747" name="object 12747"/>
            <p:cNvSpPr/>
            <p:nvPr/>
          </p:nvSpPr>
          <p:spPr>
            <a:xfrm>
              <a:off x="6277279" y="8875153"/>
              <a:ext cx="10160" cy="8255"/>
            </a:xfrm>
            <a:custGeom>
              <a:avLst/>
              <a:gdLst/>
              <a:ahLst/>
              <a:cxnLst/>
              <a:rect l="l" t="t" r="r" b="b"/>
              <a:pathLst>
                <a:path w="10160" h="8254">
                  <a:moveTo>
                    <a:pt x="0" y="0"/>
                  </a:moveTo>
                  <a:lnTo>
                    <a:pt x="9550" y="8204"/>
                  </a:lnTo>
                </a:path>
              </a:pathLst>
            </a:custGeom>
            <a:ln w="25400">
              <a:solidFill>
                <a:srgbClr val="FBF260"/>
              </a:solidFill>
            </a:ln>
          </p:spPr>
          <p:txBody>
            <a:bodyPr wrap="square" lIns="0" tIns="0" rIns="0" bIns="0" rtlCol="0"/>
            <a:lstStyle/>
            <a:p>
              <a:endParaRPr/>
            </a:p>
          </p:txBody>
        </p:sp>
        <p:sp>
          <p:nvSpPr>
            <p:cNvPr id="12748" name="object 12748"/>
            <p:cNvSpPr/>
            <p:nvPr/>
          </p:nvSpPr>
          <p:spPr>
            <a:xfrm>
              <a:off x="6286830" y="8882545"/>
              <a:ext cx="5080" cy="1270"/>
            </a:xfrm>
            <a:custGeom>
              <a:avLst/>
              <a:gdLst/>
              <a:ahLst/>
              <a:cxnLst/>
              <a:rect l="l" t="t" r="r" b="b"/>
              <a:pathLst>
                <a:path w="5079" h="1270">
                  <a:moveTo>
                    <a:pt x="0" y="812"/>
                  </a:moveTo>
                  <a:lnTo>
                    <a:pt x="4457" y="0"/>
                  </a:lnTo>
                </a:path>
              </a:pathLst>
            </a:custGeom>
            <a:ln w="25400">
              <a:solidFill>
                <a:srgbClr val="FBF264"/>
              </a:solidFill>
            </a:ln>
          </p:spPr>
          <p:txBody>
            <a:bodyPr wrap="square" lIns="0" tIns="0" rIns="0" bIns="0" rtlCol="0"/>
            <a:lstStyle/>
            <a:p>
              <a:endParaRPr/>
            </a:p>
          </p:txBody>
        </p:sp>
        <p:sp>
          <p:nvSpPr>
            <p:cNvPr id="12749" name="object 12749"/>
            <p:cNvSpPr/>
            <p:nvPr/>
          </p:nvSpPr>
          <p:spPr>
            <a:xfrm>
              <a:off x="6281483" y="8873794"/>
              <a:ext cx="10160" cy="8890"/>
            </a:xfrm>
            <a:custGeom>
              <a:avLst/>
              <a:gdLst/>
              <a:ahLst/>
              <a:cxnLst/>
              <a:rect l="l" t="t" r="r" b="b"/>
              <a:pathLst>
                <a:path w="10160" h="8890">
                  <a:moveTo>
                    <a:pt x="9804" y="8750"/>
                  </a:moveTo>
                  <a:lnTo>
                    <a:pt x="0" y="0"/>
                  </a:lnTo>
                </a:path>
              </a:pathLst>
            </a:custGeom>
            <a:ln w="25400">
              <a:solidFill>
                <a:srgbClr val="FBF46C"/>
              </a:solidFill>
            </a:ln>
          </p:spPr>
          <p:txBody>
            <a:bodyPr wrap="square" lIns="0" tIns="0" rIns="0" bIns="0" rtlCol="0"/>
            <a:lstStyle/>
            <a:p>
              <a:endParaRPr/>
            </a:p>
          </p:txBody>
        </p:sp>
        <p:sp>
          <p:nvSpPr>
            <p:cNvPr id="12750" name="object 12750"/>
            <p:cNvSpPr/>
            <p:nvPr/>
          </p:nvSpPr>
          <p:spPr>
            <a:xfrm>
              <a:off x="6277279" y="8873794"/>
              <a:ext cx="4445" cy="1905"/>
            </a:xfrm>
            <a:custGeom>
              <a:avLst/>
              <a:gdLst/>
              <a:ahLst/>
              <a:cxnLst/>
              <a:rect l="l" t="t" r="r" b="b"/>
              <a:pathLst>
                <a:path w="4445" h="1904">
                  <a:moveTo>
                    <a:pt x="4203" y="0"/>
                  </a:moveTo>
                  <a:lnTo>
                    <a:pt x="0" y="1358"/>
                  </a:lnTo>
                </a:path>
              </a:pathLst>
            </a:custGeom>
            <a:ln w="25400">
              <a:solidFill>
                <a:srgbClr val="FBF469"/>
              </a:solidFill>
            </a:ln>
          </p:spPr>
          <p:txBody>
            <a:bodyPr wrap="square" lIns="0" tIns="0" rIns="0" bIns="0" rtlCol="0"/>
            <a:lstStyle/>
            <a:p>
              <a:endParaRPr/>
            </a:p>
          </p:txBody>
        </p:sp>
        <p:sp>
          <p:nvSpPr>
            <p:cNvPr id="12751" name="object 12751"/>
            <p:cNvSpPr/>
            <p:nvPr/>
          </p:nvSpPr>
          <p:spPr>
            <a:xfrm>
              <a:off x="6282055" y="8883358"/>
              <a:ext cx="14604" cy="8255"/>
            </a:xfrm>
            <a:custGeom>
              <a:avLst/>
              <a:gdLst/>
              <a:ahLst/>
              <a:cxnLst/>
              <a:rect l="l" t="t" r="r" b="b"/>
              <a:pathLst>
                <a:path w="14604" h="8254">
                  <a:moveTo>
                    <a:pt x="4775" y="0"/>
                  </a:moveTo>
                  <a:lnTo>
                    <a:pt x="3225" y="215"/>
                  </a:lnTo>
                  <a:lnTo>
                    <a:pt x="0" y="558"/>
                  </a:lnTo>
                  <a:lnTo>
                    <a:pt x="6248" y="5524"/>
                  </a:lnTo>
                  <a:lnTo>
                    <a:pt x="9334" y="7874"/>
                  </a:lnTo>
                  <a:lnTo>
                    <a:pt x="12865" y="8077"/>
                  </a:lnTo>
                  <a:lnTo>
                    <a:pt x="14541" y="8115"/>
                  </a:lnTo>
                  <a:lnTo>
                    <a:pt x="11315" y="5499"/>
                  </a:lnTo>
                  <a:lnTo>
                    <a:pt x="8026" y="2755"/>
                  </a:lnTo>
                  <a:lnTo>
                    <a:pt x="4775" y="0"/>
                  </a:lnTo>
                  <a:close/>
                </a:path>
              </a:pathLst>
            </a:custGeom>
            <a:solidFill>
              <a:srgbClr val="FCEA50"/>
            </a:solidFill>
          </p:spPr>
          <p:txBody>
            <a:bodyPr wrap="square" lIns="0" tIns="0" rIns="0" bIns="0" rtlCol="0"/>
            <a:lstStyle/>
            <a:p>
              <a:endParaRPr/>
            </a:p>
          </p:txBody>
        </p:sp>
        <p:sp>
          <p:nvSpPr>
            <p:cNvPr id="12752" name="object 12752"/>
            <p:cNvSpPr/>
            <p:nvPr/>
          </p:nvSpPr>
          <p:spPr>
            <a:xfrm>
              <a:off x="6282055" y="8883916"/>
              <a:ext cx="9525" cy="7620"/>
            </a:xfrm>
            <a:custGeom>
              <a:avLst/>
              <a:gdLst/>
              <a:ahLst/>
              <a:cxnLst/>
              <a:rect l="l" t="t" r="r" b="b"/>
              <a:pathLst>
                <a:path w="9525" h="7620">
                  <a:moveTo>
                    <a:pt x="0" y="0"/>
                  </a:moveTo>
                  <a:lnTo>
                    <a:pt x="9334" y="7315"/>
                  </a:lnTo>
                </a:path>
              </a:pathLst>
            </a:custGeom>
            <a:ln w="25400">
              <a:solidFill>
                <a:srgbClr val="FCE647"/>
              </a:solidFill>
            </a:ln>
          </p:spPr>
          <p:txBody>
            <a:bodyPr wrap="square" lIns="0" tIns="0" rIns="0" bIns="0" rtlCol="0"/>
            <a:lstStyle/>
            <a:p>
              <a:endParaRPr/>
            </a:p>
          </p:txBody>
        </p:sp>
        <p:sp>
          <p:nvSpPr>
            <p:cNvPr id="12753" name="object 12753"/>
            <p:cNvSpPr/>
            <p:nvPr/>
          </p:nvSpPr>
          <p:spPr>
            <a:xfrm>
              <a:off x="6291389" y="8891232"/>
              <a:ext cx="5715" cy="635"/>
            </a:xfrm>
            <a:custGeom>
              <a:avLst/>
              <a:gdLst/>
              <a:ahLst/>
              <a:cxnLst/>
              <a:rect l="l" t="t" r="r" b="b"/>
              <a:pathLst>
                <a:path w="5714" h="634">
                  <a:moveTo>
                    <a:pt x="0" y="0"/>
                  </a:moveTo>
                  <a:lnTo>
                    <a:pt x="5207" y="241"/>
                  </a:lnTo>
                </a:path>
              </a:pathLst>
            </a:custGeom>
            <a:ln w="25400">
              <a:solidFill>
                <a:srgbClr val="FCE74A"/>
              </a:solidFill>
            </a:ln>
          </p:spPr>
          <p:txBody>
            <a:bodyPr wrap="square" lIns="0" tIns="0" rIns="0" bIns="0" rtlCol="0"/>
            <a:lstStyle/>
            <a:p>
              <a:endParaRPr/>
            </a:p>
          </p:txBody>
        </p:sp>
        <p:sp>
          <p:nvSpPr>
            <p:cNvPr id="12754" name="object 12754"/>
            <p:cNvSpPr/>
            <p:nvPr/>
          </p:nvSpPr>
          <p:spPr>
            <a:xfrm>
              <a:off x="6286830" y="8883358"/>
              <a:ext cx="10160" cy="8255"/>
            </a:xfrm>
            <a:custGeom>
              <a:avLst/>
              <a:gdLst/>
              <a:ahLst/>
              <a:cxnLst/>
              <a:rect l="l" t="t" r="r" b="b"/>
              <a:pathLst>
                <a:path w="10160" h="8254">
                  <a:moveTo>
                    <a:pt x="9766" y="8115"/>
                  </a:moveTo>
                  <a:lnTo>
                    <a:pt x="0" y="0"/>
                  </a:lnTo>
                </a:path>
              </a:pathLst>
            </a:custGeom>
            <a:ln w="25400">
              <a:solidFill>
                <a:srgbClr val="FCEE58"/>
              </a:solidFill>
            </a:ln>
          </p:spPr>
          <p:txBody>
            <a:bodyPr wrap="square" lIns="0" tIns="0" rIns="0" bIns="0" rtlCol="0"/>
            <a:lstStyle/>
            <a:p>
              <a:endParaRPr/>
            </a:p>
          </p:txBody>
        </p:sp>
        <p:sp>
          <p:nvSpPr>
            <p:cNvPr id="12755" name="object 12755"/>
            <p:cNvSpPr/>
            <p:nvPr/>
          </p:nvSpPr>
          <p:spPr>
            <a:xfrm>
              <a:off x="6282055" y="8883358"/>
              <a:ext cx="5080" cy="635"/>
            </a:xfrm>
            <a:custGeom>
              <a:avLst/>
              <a:gdLst/>
              <a:ahLst/>
              <a:cxnLst/>
              <a:rect l="l" t="t" r="r" b="b"/>
              <a:pathLst>
                <a:path w="5079" h="634">
                  <a:moveTo>
                    <a:pt x="4775" y="0"/>
                  </a:moveTo>
                  <a:lnTo>
                    <a:pt x="0" y="558"/>
                  </a:lnTo>
                </a:path>
              </a:pathLst>
            </a:custGeom>
            <a:ln w="25399">
              <a:solidFill>
                <a:srgbClr val="FBED55"/>
              </a:solidFill>
            </a:ln>
          </p:spPr>
          <p:txBody>
            <a:bodyPr wrap="square" lIns="0" tIns="0" rIns="0" bIns="0" rtlCol="0"/>
            <a:lstStyle/>
            <a:p>
              <a:endParaRPr/>
            </a:p>
          </p:txBody>
        </p:sp>
        <p:sp>
          <p:nvSpPr>
            <p:cNvPr id="12756" name="object 12756"/>
            <p:cNvSpPr/>
            <p:nvPr/>
          </p:nvSpPr>
          <p:spPr>
            <a:xfrm>
              <a:off x="6286830" y="8882545"/>
              <a:ext cx="14604" cy="9525"/>
            </a:xfrm>
            <a:custGeom>
              <a:avLst/>
              <a:gdLst/>
              <a:ahLst/>
              <a:cxnLst/>
              <a:rect l="l" t="t" r="r" b="b"/>
              <a:pathLst>
                <a:path w="14604" h="9525">
                  <a:moveTo>
                    <a:pt x="4457" y="0"/>
                  </a:moveTo>
                  <a:lnTo>
                    <a:pt x="3048" y="330"/>
                  </a:lnTo>
                  <a:lnTo>
                    <a:pt x="1549" y="596"/>
                  </a:lnTo>
                  <a:lnTo>
                    <a:pt x="0" y="812"/>
                  </a:lnTo>
                  <a:lnTo>
                    <a:pt x="3251" y="3568"/>
                  </a:lnTo>
                  <a:lnTo>
                    <a:pt x="6540" y="6311"/>
                  </a:lnTo>
                  <a:lnTo>
                    <a:pt x="9766" y="8928"/>
                  </a:lnTo>
                  <a:lnTo>
                    <a:pt x="11429" y="8966"/>
                  </a:lnTo>
                  <a:lnTo>
                    <a:pt x="13030" y="8966"/>
                  </a:lnTo>
                  <a:lnTo>
                    <a:pt x="14541" y="8915"/>
                  </a:lnTo>
                  <a:lnTo>
                    <a:pt x="11214" y="6032"/>
                  </a:lnTo>
                  <a:lnTo>
                    <a:pt x="4457" y="0"/>
                  </a:lnTo>
                  <a:close/>
                </a:path>
              </a:pathLst>
            </a:custGeom>
            <a:solidFill>
              <a:srgbClr val="FCEF5E"/>
            </a:solidFill>
          </p:spPr>
          <p:txBody>
            <a:bodyPr wrap="square" lIns="0" tIns="0" rIns="0" bIns="0" rtlCol="0"/>
            <a:lstStyle/>
            <a:p>
              <a:endParaRPr/>
            </a:p>
          </p:txBody>
        </p:sp>
        <p:sp>
          <p:nvSpPr>
            <p:cNvPr id="12757" name="object 12757"/>
            <p:cNvSpPr/>
            <p:nvPr/>
          </p:nvSpPr>
          <p:spPr>
            <a:xfrm>
              <a:off x="6286830" y="8883358"/>
              <a:ext cx="10160" cy="8255"/>
            </a:xfrm>
            <a:custGeom>
              <a:avLst/>
              <a:gdLst/>
              <a:ahLst/>
              <a:cxnLst/>
              <a:rect l="l" t="t" r="r" b="b"/>
              <a:pathLst>
                <a:path w="10160" h="8254">
                  <a:moveTo>
                    <a:pt x="0" y="0"/>
                  </a:moveTo>
                  <a:lnTo>
                    <a:pt x="9766" y="8115"/>
                  </a:lnTo>
                </a:path>
              </a:pathLst>
            </a:custGeom>
            <a:ln w="25400">
              <a:solidFill>
                <a:srgbClr val="FCEE58"/>
              </a:solidFill>
            </a:ln>
          </p:spPr>
          <p:txBody>
            <a:bodyPr wrap="square" lIns="0" tIns="0" rIns="0" bIns="0" rtlCol="0"/>
            <a:lstStyle/>
            <a:p>
              <a:endParaRPr/>
            </a:p>
          </p:txBody>
        </p:sp>
        <p:sp>
          <p:nvSpPr>
            <p:cNvPr id="12758" name="object 12758"/>
            <p:cNvSpPr/>
            <p:nvPr/>
          </p:nvSpPr>
          <p:spPr>
            <a:xfrm>
              <a:off x="6296596" y="8878760"/>
              <a:ext cx="5080" cy="22225"/>
            </a:xfrm>
            <a:custGeom>
              <a:avLst/>
              <a:gdLst/>
              <a:ahLst/>
              <a:cxnLst/>
              <a:rect l="l" t="t" r="r" b="b"/>
              <a:pathLst>
                <a:path w="5079" h="22225">
                  <a:moveTo>
                    <a:pt x="4775" y="0"/>
                  </a:moveTo>
                  <a:lnTo>
                    <a:pt x="0" y="0"/>
                  </a:lnTo>
                  <a:lnTo>
                    <a:pt x="0" y="19609"/>
                  </a:lnTo>
                  <a:lnTo>
                    <a:pt x="4775" y="21783"/>
                  </a:lnTo>
                  <a:lnTo>
                    <a:pt x="4775" y="0"/>
                  </a:lnTo>
                  <a:close/>
                </a:path>
              </a:pathLst>
            </a:custGeom>
            <a:solidFill>
              <a:srgbClr val="FCED57"/>
            </a:solidFill>
          </p:spPr>
          <p:txBody>
            <a:bodyPr wrap="square" lIns="0" tIns="0" rIns="0" bIns="0" rtlCol="0"/>
            <a:lstStyle/>
            <a:p>
              <a:endParaRPr/>
            </a:p>
          </p:txBody>
        </p:sp>
        <p:sp>
          <p:nvSpPr>
            <p:cNvPr id="12759" name="object 12759"/>
            <p:cNvSpPr/>
            <p:nvPr/>
          </p:nvSpPr>
          <p:spPr>
            <a:xfrm>
              <a:off x="6291287" y="8882545"/>
              <a:ext cx="10160" cy="9525"/>
            </a:xfrm>
            <a:custGeom>
              <a:avLst/>
              <a:gdLst/>
              <a:ahLst/>
              <a:cxnLst/>
              <a:rect l="l" t="t" r="r" b="b"/>
              <a:pathLst>
                <a:path w="10160" h="9525">
                  <a:moveTo>
                    <a:pt x="10083" y="8915"/>
                  </a:moveTo>
                  <a:lnTo>
                    <a:pt x="0" y="0"/>
                  </a:lnTo>
                </a:path>
              </a:pathLst>
            </a:custGeom>
            <a:ln w="25400">
              <a:solidFill>
                <a:srgbClr val="FCF064"/>
              </a:solidFill>
            </a:ln>
          </p:spPr>
          <p:txBody>
            <a:bodyPr wrap="square" lIns="0" tIns="0" rIns="0" bIns="0" rtlCol="0"/>
            <a:lstStyle/>
            <a:p>
              <a:endParaRPr/>
            </a:p>
          </p:txBody>
        </p:sp>
        <p:sp>
          <p:nvSpPr>
            <p:cNvPr id="12760" name="object 12760"/>
            <p:cNvSpPr/>
            <p:nvPr/>
          </p:nvSpPr>
          <p:spPr>
            <a:xfrm>
              <a:off x="6286830" y="8882545"/>
              <a:ext cx="5080" cy="1270"/>
            </a:xfrm>
            <a:custGeom>
              <a:avLst/>
              <a:gdLst/>
              <a:ahLst/>
              <a:cxnLst/>
              <a:rect l="l" t="t" r="r" b="b"/>
              <a:pathLst>
                <a:path w="5079" h="1270">
                  <a:moveTo>
                    <a:pt x="4457" y="0"/>
                  </a:moveTo>
                  <a:lnTo>
                    <a:pt x="0" y="812"/>
                  </a:lnTo>
                </a:path>
              </a:pathLst>
            </a:custGeom>
            <a:ln w="25400">
              <a:solidFill>
                <a:srgbClr val="FBF264"/>
              </a:solidFill>
            </a:ln>
          </p:spPr>
          <p:txBody>
            <a:bodyPr wrap="square" lIns="0" tIns="0" rIns="0" bIns="0" rtlCol="0"/>
            <a:lstStyle/>
            <a:p>
              <a:endParaRPr/>
            </a:p>
          </p:txBody>
        </p:sp>
        <p:sp>
          <p:nvSpPr>
            <p:cNvPr id="12761" name="object 12761"/>
            <p:cNvSpPr/>
            <p:nvPr/>
          </p:nvSpPr>
          <p:spPr>
            <a:xfrm>
              <a:off x="6280315" y="8889873"/>
              <a:ext cx="14604" cy="6985"/>
            </a:xfrm>
            <a:custGeom>
              <a:avLst/>
              <a:gdLst/>
              <a:ahLst/>
              <a:cxnLst/>
              <a:rect l="l" t="t" r="r" b="b"/>
              <a:pathLst>
                <a:path w="14604" h="6984">
                  <a:moveTo>
                    <a:pt x="0" y="0"/>
                  </a:moveTo>
                  <a:lnTo>
                    <a:pt x="7826" y="4387"/>
                  </a:lnTo>
                  <a:lnTo>
                    <a:pt x="9956" y="5194"/>
                  </a:lnTo>
                  <a:lnTo>
                    <a:pt x="12052" y="5880"/>
                  </a:lnTo>
                  <a:lnTo>
                    <a:pt x="14097" y="6464"/>
                  </a:lnTo>
                  <a:lnTo>
                    <a:pt x="11353" y="4762"/>
                  </a:lnTo>
                  <a:lnTo>
                    <a:pt x="8509" y="2857"/>
                  </a:lnTo>
                  <a:lnTo>
                    <a:pt x="5600" y="825"/>
                  </a:lnTo>
                  <a:lnTo>
                    <a:pt x="3746" y="609"/>
                  </a:lnTo>
                  <a:lnTo>
                    <a:pt x="1866" y="330"/>
                  </a:lnTo>
                  <a:lnTo>
                    <a:pt x="0" y="0"/>
                  </a:lnTo>
                  <a:close/>
                </a:path>
              </a:pathLst>
            </a:custGeom>
            <a:solidFill>
              <a:srgbClr val="EDC837"/>
            </a:solidFill>
          </p:spPr>
          <p:txBody>
            <a:bodyPr wrap="square" lIns="0" tIns="0" rIns="0" bIns="0" rtlCol="0"/>
            <a:lstStyle/>
            <a:p>
              <a:endParaRPr/>
            </a:p>
          </p:txBody>
        </p:sp>
        <p:sp>
          <p:nvSpPr>
            <p:cNvPr id="12762" name="object 12762"/>
            <p:cNvSpPr/>
            <p:nvPr/>
          </p:nvSpPr>
          <p:spPr>
            <a:xfrm>
              <a:off x="6280315" y="8889873"/>
              <a:ext cx="6350" cy="3810"/>
            </a:xfrm>
            <a:custGeom>
              <a:avLst/>
              <a:gdLst/>
              <a:ahLst/>
              <a:cxnLst/>
              <a:rect l="l" t="t" r="r" b="b"/>
              <a:pathLst>
                <a:path w="6350" h="3809">
                  <a:moveTo>
                    <a:pt x="0" y="0"/>
                  </a:moveTo>
                  <a:lnTo>
                    <a:pt x="6289" y="3528"/>
                  </a:lnTo>
                </a:path>
              </a:pathLst>
            </a:custGeom>
            <a:ln w="25400">
              <a:solidFill>
                <a:srgbClr val="E6BF38"/>
              </a:solidFill>
            </a:ln>
          </p:spPr>
          <p:txBody>
            <a:bodyPr wrap="square" lIns="0" tIns="0" rIns="0" bIns="0" rtlCol="0"/>
            <a:lstStyle/>
            <a:p>
              <a:endParaRPr/>
            </a:p>
          </p:txBody>
        </p:sp>
        <p:sp>
          <p:nvSpPr>
            <p:cNvPr id="12763" name="object 12763"/>
            <p:cNvSpPr/>
            <p:nvPr/>
          </p:nvSpPr>
          <p:spPr>
            <a:xfrm>
              <a:off x="6288136" y="8894258"/>
              <a:ext cx="6350" cy="2540"/>
            </a:xfrm>
            <a:custGeom>
              <a:avLst/>
              <a:gdLst/>
              <a:ahLst/>
              <a:cxnLst/>
              <a:rect l="l" t="t" r="r" b="b"/>
              <a:pathLst>
                <a:path w="6350" h="2540">
                  <a:moveTo>
                    <a:pt x="0" y="0"/>
                  </a:moveTo>
                  <a:lnTo>
                    <a:pt x="6275" y="2079"/>
                  </a:lnTo>
                </a:path>
              </a:pathLst>
            </a:custGeom>
            <a:ln w="25400">
              <a:solidFill>
                <a:srgbClr val="E7C43C"/>
              </a:solidFill>
            </a:ln>
          </p:spPr>
          <p:txBody>
            <a:bodyPr wrap="square" lIns="0" tIns="0" rIns="0" bIns="0" rtlCol="0"/>
            <a:lstStyle/>
            <a:p>
              <a:endParaRPr/>
            </a:p>
          </p:txBody>
        </p:sp>
        <p:sp>
          <p:nvSpPr>
            <p:cNvPr id="12764" name="object 12764"/>
            <p:cNvSpPr/>
            <p:nvPr/>
          </p:nvSpPr>
          <p:spPr>
            <a:xfrm>
              <a:off x="6285915" y="8890698"/>
              <a:ext cx="8890" cy="5715"/>
            </a:xfrm>
            <a:custGeom>
              <a:avLst/>
              <a:gdLst/>
              <a:ahLst/>
              <a:cxnLst/>
              <a:rect l="l" t="t" r="r" b="b"/>
              <a:pathLst>
                <a:path w="8889" h="5715">
                  <a:moveTo>
                    <a:pt x="8496" y="5638"/>
                  </a:moveTo>
                  <a:lnTo>
                    <a:pt x="0" y="0"/>
                  </a:lnTo>
                </a:path>
              </a:pathLst>
            </a:custGeom>
            <a:ln w="25400">
              <a:solidFill>
                <a:srgbClr val="F4D235"/>
              </a:solidFill>
            </a:ln>
          </p:spPr>
          <p:txBody>
            <a:bodyPr wrap="square" lIns="0" tIns="0" rIns="0" bIns="0" rtlCol="0"/>
            <a:lstStyle/>
            <a:p>
              <a:endParaRPr/>
            </a:p>
          </p:txBody>
        </p:sp>
        <p:sp>
          <p:nvSpPr>
            <p:cNvPr id="12765" name="object 12765"/>
            <p:cNvSpPr/>
            <p:nvPr/>
          </p:nvSpPr>
          <p:spPr>
            <a:xfrm>
              <a:off x="6280315" y="8889873"/>
              <a:ext cx="5715" cy="1270"/>
            </a:xfrm>
            <a:custGeom>
              <a:avLst/>
              <a:gdLst/>
              <a:ahLst/>
              <a:cxnLst/>
              <a:rect l="l" t="t" r="r" b="b"/>
              <a:pathLst>
                <a:path w="5714" h="1270">
                  <a:moveTo>
                    <a:pt x="5600" y="825"/>
                  </a:moveTo>
                  <a:lnTo>
                    <a:pt x="0" y="0"/>
                  </a:lnTo>
                </a:path>
              </a:pathLst>
            </a:custGeom>
            <a:ln w="25400">
              <a:solidFill>
                <a:srgbClr val="F3CD31"/>
              </a:solidFill>
            </a:ln>
          </p:spPr>
          <p:txBody>
            <a:bodyPr wrap="square" lIns="0" tIns="0" rIns="0" bIns="0" rtlCol="0"/>
            <a:lstStyle/>
            <a:p>
              <a:endParaRPr/>
            </a:p>
          </p:txBody>
        </p:sp>
        <p:sp>
          <p:nvSpPr>
            <p:cNvPr id="12766" name="object 12766"/>
            <p:cNvSpPr/>
            <p:nvPr/>
          </p:nvSpPr>
          <p:spPr>
            <a:xfrm>
              <a:off x="6285915" y="8890698"/>
              <a:ext cx="14604" cy="7620"/>
            </a:xfrm>
            <a:custGeom>
              <a:avLst/>
              <a:gdLst/>
              <a:ahLst/>
              <a:cxnLst/>
              <a:rect l="l" t="t" r="r" b="b"/>
              <a:pathLst>
                <a:path w="14604" h="7620">
                  <a:moveTo>
                    <a:pt x="0" y="0"/>
                  </a:moveTo>
                  <a:lnTo>
                    <a:pt x="14465" y="7111"/>
                  </a:lnTo>
                  <a:lnTo>
                    <a:pt x="11582" y="5092"/>
                  </a:lnTo>
                  <a:lnTo>
                    <a:pt x="8559" y="2870"/>
                  </a:lnTo>
                  <a:lnTo>
                    <a:pt x="5473" y="533"/>
                  </a:lnTo>
                  <a:lnTo>
                    <a:pt x="3683" y="393"/>
                  </a:lnTo>
                  <a:lnTo>
                    <a:pt x="1854" y="215"/>
                  </a:lnTo>
                  <a:lnTo>
                    <a:pt x="0" y="0"/>
                  </a:lnTo>
                  <a:close/>
                </a:path>
              </a:pathLst>
            </a:custGeom>
            <a:solidFill>
              <a:srgbClr val="F7D83A"/>
            </a:solidFill>
          </p:spPr>
          <p:txBody>
            <a:bodyPr wrap="square" lIns="0" tIns="0" rIns="0" bIns="0" rtlCol="0"/>
            <a:lstStyle/>
            <a:p>
              <a:endParaRPr/>
            </a:p>
          </p:txBody>
        </p:sp>
        <p:sp>
          <p:nvSpPr>
            <p:cNvPr id="12767" name="object 12767"/>
            <p:cNvSpPr/>
            <p:nvPr/>
          </p:nvSpPr>
          <p:spPr>
            <a:xfrm>
              <a:off x="6285915" y="8890698"/>
              <a:ext cx="8890" cy="5715"/>
            </a:xfrm>
            <a:custGeom>
              <a:avLst/>
              <a:gdLst/>
              <a:ahLst/>
              <a:cxnLst/>
              <a:rect l="l" t="t" r="r" b="b"/>
              <a:pathLst>
                <a:path w="8889" h="5715">
                  <a:moveTo>
                    <a:pt x="0" y="0"/>
                  </a:moveTo>
                  <a:lnTo>
                    <a:pt x="8496" y="5638"/>
                  </a:lnTo>
                </a:path>
              </a:pathLst>
            </a:custGeom>
            <a:ln w="25400">
              <a:solidFill>
                <a:srgbClr val="F4D235"/>
              </a:solidFill>
            </a:ln>
          </p:spPr>
          <p:txBody>
            <a:bodyPr wrap="square" lIns="0" tIns="0" rIns="0" bIns="0" rtlCol="0"/>
            <a:lstStyle/>
            <a:p>
              <a:endParaRPr/>
            </a:p>
          </p:txBody>
        </p:sp>
        <p:sp>
          <p:nvSpPr>
            <p:cNvPr id="12768" name="object 12768"/>
            <p:cNvSpPr/>
            <p:nvPr/>
          </p:nvSpPr>
          <p:spPr>
            <a:xfrm>
              <a:off x="6294412" y="8896337"/>
              <a:ext cx="6350" cy="1905"/>
            </a:xfrm>
            <a:custGeom>
              <a:avLst/>
              <a:gdLst/>
              <a:ahLst/>
              <a:cxnLst/>
              <a:rect l="l" t="t" r="r" b="b"/>
              <a:pathLst>
                <a:path w="6350" h="1904">
                  <a:moveTo>
                    <a:pt x="0" y="0"/>
                  </a:moveTo>
                  <a:lnTo>
                    <a:pt x="5969" y="1473"/>
                  </a:lnTo>
                </a:path>
              </a:pathLst>
            </a:custGeom>
            <a:ln w="25400">
              <a:solidFill>
                <a:srgbClr val="F4D338"/>
              </a:solidFill>
            </a:ln>
          </p:spPr>
          <p:txBody>
            <a:bodyPr wrap="square" lIns="0" tIns="0" rIns="0" bIns="0" rtlCol="0"/>
            <a:lstStyle/>
            <a:p>
              <a:endParaRPr/>
            </a:p>
          </p:txBody>
        </p:sp>
        <p:sp>
          <p:nvSpPr>
            <p:cNvPr id="12769" name="object 12769"/>
            <p:cNvSpPr/>
            <p:nvPr/>
          </p:nvSpPr>
          <p:spPr>
            <a:xfrm>
              <a:off x="6291389" y="8891232"/>
              <a:ext cx="9525" cy="6985"/>
            </a:xfrm>
            <a:custGeom>
              <a:avLst/>
              <a:gdLst/>
              <a:ahLst/>
              <a:cxnLst/>
              <a:rect l="l" t="t" r="r" b="b"/>
              <a:pathLst>
                <a:path w="9525" h="6984">
                  <a:moveTo>
                    <a:pt x="8991" y="6578"/>
                  </a:moveTo>
                  <a:lnTo>
                    <a:pt x="0" y="0"/>
                  </a:lnTo>
                </a:path>
              </a:pathLst>
            </a:custGeom>
            <a:ln w="25399">
              <a:solidFill>
                <a:srgbClr val="FBDE3E"/>
              </a:solidFill>
            </a:ln>
          </p:spPr>
          <p:txBody>
            <a:bodyPr wrap="square" lIns="0" tIns="0" rIns="0" bIns="0" rtlCol="0"/>
            <a:lstStyle/>
            <a:p>
              <a:endParaRPr/>
            </a:p>
          </p:txBody>
        </p:sp>
        <p:sp>
          <p:nvSpPr>
            <p:cNvPr id="12770" name="object 12770"/>
            <p:cNvSpPr/>
            <p:nvPr/>
          </p:nvSpPr>
          <p:spPr>
            <a:xfrm>
              <a:off x="6285915" y="8890698"/>
              <a:ext cx="5715" cy="635"/>
            </a:xfrm>
            <a:custGeom>
              <a:avLst/>
              <a:gdLst/>
              <a:ahLst/>
              <a:cxnLst/>
              <a:rect l="l" t="t" r="r" b="b"/>
              <a:pathLst>
                <a:path w="5714" h="634">
                  <a:moveTo>
                    <a:pt x="5473" y="533"/>
                  </a:moveTo>
                  <a:lnTo>
                    <a:pt x="0" y="0"/>
                  </a:lnTo>
                </a:path>
              </a:pathLst>
            </a:custGeom>
            <a:ln w="25400">
              <a:solidFill>
                <a:srgbClr val="FADC3B"/>
              </a:solidFill>
            </a:ln>
          </p:spPr>
          <p:txBody>
            <a:bodyPr wrap="square" lIns="0" tIns="0" rIns="0" bIns="0" rtlCol="0"/>
            <a:lstStyle/>
            <a:p>
              <a:endParaRPr/>
            </a:p>
          </p:txBody>
        </p:sp>
        <p:sp>
          <p:nvSpPr>
            <p:cNvPr id="12771" name="object 12771"/>
            <p:cNvSpPr/>
            <p:nvPr/>
          </p:nvSpPr>
          <p:spPr>
            <a:xfrm>
              <a:off x="6288141" y="8894260"/>
              <a:ext cx="14604" cy="6985"/>
            </a:xfrm>
            <a:custGeom>
              <a:avLst/>
              <a:gdLst/>
              <a:ahLst/>
              <a:cxnLst/>
              <a:rect l="l" t="t" r="r" b="b"/>
              <a:pathLst>
                <a:path w="14604" h="6984">
                  <a:moveTo>
                    <a:pt x="0" y="0"/>
                  </a:moveTo>
                  <a:lnTo>
                    <a:pt x="7477" y="3664"/>
                  </a:lnTo>
                  <a:lnTo>
                    <a:pt x="9750" y="4693"/>
                  </a:lnTo>
                  <a:lnTo>
                    <a:pt x="11960" y="5632"/>
                  </a:lnTo>
                  <a:lnTo>
                    <a:pt x="14106" y="6496"/>
                  </a:lnTo>
                  <a:lnTo>
                    <a:pt x="11643" y="5277"/>
                  </a:lnTo>
                  <a:lnTo>
                    <a:pt x="9014" y="3766"/>
                  </a:lnTo>
                  <a:lnTo>
                    <a:pt x="6270" y="2076"/>
                  </a:lnTo>
                  <a:lnTo>
                    <a:pt x="4226" y="1492"/>
                  </a:lnTo>
                  <a:lnTo>
                    <a:pt x="2130" y="806"/>
                  </a:lnTo>
                  <a:lnTo>
                    <a:pt x="0" y="0"/>
                  </a:lnTo>
                  <a:close/>
                </a:path>
              </a:pathLst>
            </a:custGeom>
            <a:solidFill>
              <a:srgbClr val="DEBE46"/>
            </a:solidFill>
          </p:spPr>
          <p:txBody>
            <a:bodyPr wrap="square" lIns="0" tIns="0" rIns="0" bIns="0" rtlCol="0"/>
            <a:lstStyle/>
            <a:p>
              <a:endParaRPr/>
            </a:p>
          </p:txBody>
        </p:sp>
        <p:sp>
          <p:nvSpPr>
            <p:cNvPr id="12772" name="object 12772"/>
            <p:cNvSpPr/>
            <p:nvPr/>
          </p:nvSpPr>
          <p:spPr>
            <a:xfrm>
              <a:off x="6295806" y="8898010"/>
              <a:ext cx="6985" cy="3175"/>
            </a:xfrm>
            <a:custGeom>
              <a:avLst/>
              <a:gdLst/>
              <a:ahLst/>
              <a:cxnLst/>
              <a:rect l="l" t="t" r="r" b="b"/>
              <a:pathLst>
                <a:path w="6985" h="3175">
                  <a:moveTo>
                    <a:pt x="0" y="0"/>
                  </a:moveTo>
                  <a:lnTo>
                    <a:pt x="6441" y="2746"/>
                  </a:lnTo>
                </a:path>
              </a:pathLst>
            </a:custGeom>
            <a:ln w="25400">
              <a:solidFill>
                <a:srgbClr val="D6B850"/>
              </a:solidFill>
            </a:ln>
          </p:spPr>
          <p:txBody>
            <a:bodyPr wrap="square" lIns="0" tIns="0" rIns="0" bIns="0" rtlCol="0"/>
            <a:lstStyle/>
            <a:p>
              <a:endParaRPr/>
            </a:p>
          </p:txBody>
        </p:sp>
        <p:sp>
          <p:nvSpPr>
            <p:cNvPr id="12773" name="object 12773"/>
            <p:cNvSpPr/>
            <p:nvPr/>
          </p:nvSpPr>
          <p:spPr>
            <a:xfrm>
              <a:off x="6294412" y="8896337"/>
              <a:ext cx="8255" cy="4445"/>
            </a:xfrm>
            <a:custGeom>
              <a:avLst/>
              <a:gdLst/>
              <a:ahLst/>
              <a:cxnLst/>
              <a:rect l="l" t="t" r="r" b="b"/>
              <a:pathLst>
                <a:path w="8254" h="4445">
                  <a:moveTo>
                    <a:pt x="7835" y="4419"/>
                  </a:moveTo>
                  <a:lnTo>
                    <a:pt x="0" y="0"/>
                  </a:lnTo>
                </a:path>
              </a:pathLst>
            </a:custGeom>
            <a:ln w="25400">
              <a:solidFill>
                <a:srgbClr val="E8C73D"/>
              </a:solidFill>
            </a:ln>
          </p:spPr>
          <p:txBody>
            <a:bodyPr wrap="square" lIns="0" tIns="0" rIns="0" bIns="0" rtlCol="0"/>
            <a:lstStyle/>
            <a:p>
              <a:endParaRPr/>
            </a:p>
          </p:txBody>
        </p:sp>
        <p:sp>
          <p:nvSpPr>
            <p:cNvPr id="12774" name="object 12774"/>
            <p:cNvSpPr/>
            <p:nvPr/>
          </p:nvSpPr>
          <p:spPr>
            <a:xfrm>
              <a:off x="6288136" y="8894258"/>
              <a:ext cx="6350" cy="2540"/>
            </a:xfrm>
            <a:custGeom>
              <a:avLst/>
              <a:gdLst/>
              <a:ahLst/>
              <a:cxnLst/>
              <a:rect l="l" t="t" r="r" b="b"/>
              <a:pathLst>
                <a:path w="6350" h="2540">
                  <a:moveTo>
                    <a:pt x="6275" y="2079"/>
                  </a:moveTo>
                  <a:lnTo>
                    <a:pt x="0" y="0"/>
                  </a:lnTo>
                </a:path>
              </a:pathLst>
            </a:custGeom>
            <a:ln w="25400">
              <a:solidFill>
                <a:srgbClr val="E7C43C"/>
              </a:solidFill>
            </a:ln>
          </p:spPr>
          <p:txBody>
            <a:bodyPr wrap="square" lIns="0" tIns="0" rIns="0" bIns="0" rtlCol="0"/>
            <a:lstStyle/>
            <a:p>
              <a:endParaRPr/>
            </a:p>
          </p:txBody>
        </p:sp>
        <p:sp>
          <p:nvSpPr>
            <p:cNvPr id="12775" name="object 12775"/>
            <p:cNvSpPr/>
            <p:nvPr/>
          </p:nvSpPr>
          <p:spPr>
            <a:xfrm>
              <a:off x="6294412" y="8896337"/>
              <a:ext cx="14604" cy="6985"/>
            </a:xfrm>
            <a:custGeom>
              <a:avLst/>
              <a:gdLst/>
              <a:ahLst/>
              <a:cxnLst/>
              <a:rect l="l" t="t" r="r" b="b"/>
              <a:pathLst>
                <a:path w="14604" h="6984">
                  <a:moveTo>
                    <a:pt x="0" y="0"/>
                  </a:moveTo>
                  <a:lnTo>
                    <a:pt x="14046" y="6718"/>
                  </a:lnTo>
                  <a:lnTo>
                    <a:pt x="11569" y="5257"/>
                  </a:lnTo>
                  <a:lnTo>
                    <a:pt x="8839" y="3467"/>
                  </a:lnTo>
                  <a:lnTo>
                    <a:pt x="5969" y="1473"/>
                  </a:lnTo>
                  <a:lnTo>
                    <a:pt x="4038" y="1054"/>
                  </a:lnTo>
                  <a:lnTo>
                    <a:pt x="2044" y="584"/>
                  </a:lnTo>
                  <a:lnTo>
                    <a:pt x="0" y="0"/>
                  </a:lnTo>
                  <a:close/>
                </a:path>
              </a:pathLst>
            </a:custGeom>
            <a:solidFill>
              <a:srgbClr val="EFCE3A"/>
            </a:solidFill>
          </p:spPr>
          <p:txBody>
            <a:bodyPr wrap="square" lIns="0" tIns="0" rIns="0" bIns="0" rtlCol="0"/>
            <a:lstStyle/>
            <a:p>
              <a:endParaRPr/>
            </a:p>
          </p:txBody>
        </p:sp>
        <p:sp>
          <p:nvSpPr>
            <p:cNvPr id="12776" name="object 12776"/>
            <p:cNvSpPr/>
            <p:nvPr/>
          </p:nvSpPr>
          <p:spPr>
            <a:xfrm>
              <a:off x="6294412" y="8896337"/>
              <a:ext cx="8255" cy="4445"/>
            </a:xfrm>
            <a:custGeom>
              <a:avLst/>
              <a:gdLst/>
              <a:ahLst/>
              <a:cxnLst/>
              <a:rect l="l" t="t" r="r" b="b"/>
              <a:pathLst>
                <a:path w="8254" h="4445">
                  <a:moveTo>
                    <a:pt x="0" y="0"/>
                  </a:moveTo>
                  <a:lnTo>
                    <a:pt x="7835" y="4419"/>
                  </a:lnTo>
                </a:path>
              </a:pathLst>
            </a:custGeom>
            <a:ln w="25400">
              <a:solidFill>
                <a:srgbClr val="E8C73D"/>
              </a:solidFill>
            </a:ln>
          </p:spPr>
          <p:txBody>
            <a:bodyPr wrap="square" lIns="0" tIns="0" rIns="0" bIns="0" rtlCol="0"/>
            <a:lstStyle/>
            <a:p>
              <a:endParaRPr/>
            </a:p>
          </p:txBody>
        </p:sp>
        <p:sp>
          <p:nvSpPr>
            <p:cNvPr id="12777" name="object 12777"/>
            <p:cNvSpPr/>
            <p:nvPr/>
          </p:nvSpPr>
          <p:spPr>
            <a:xfrm>
              <a:off x="6302248" y="8900757"/>
              <a:ext cx="6350" cy="2540"/>
            </a:xfrm>
            <a:custGeom>
              <a:avLst/>
              <a:gdLst/>
              <a:ahLst/>
              <a:cxnLst/>
              <a:rect l="l" t="t" r="r" b="b"/>
              <a:pathLst>
                <a:path w="6350" h="2540">
                  <a:moveTo>
                    <a:pt x="0" y="0"/>
                  </a:moveTo>
                  <a:lnTo>
                    <a:pt x="6210" y="2298"/>
                  </a:lnTo>
                </a:path>
              </a:pathLst>
            </a:custGeom>
            <a:ln w="25400">
              <a:solidFill>
                <a:srgbClr val="E9C83B"/>
              </a:solidFill>
            </a:ln>
          </p:spPr>
          <p:txBody>
            <a:bodyPr wrap="square" lIns="0" tIns="0" rIns="0" bIns="0" rtlCol="0"/>
            <a:lstStyle/>
            <a:p>
              <a:endParaRPr/>
            </a:p>
          </p:txBody>
        </p:sp>
        <p:sp>
          <p:nvSpPr>
            <p:cNvPr id="12778" name="object 12778"/>
            <p:cNvSpPr/>
            <p:nvPr/>
          </p:nvSpPr>
          <p:spPr>
            <a:xfrm>
              <a:off x="6300381" y="8897810"/>
              <a:ext cx="8255" cy="5715"/>
            </a:xfrm>
            <a:custGeom>
              <a:avLst/>
              <a:gdLst/>
              <a:ahLst/>
              <a:cxnLst/>
              <a:rect l="l" t="t" r="r" b="b"/>
              <a:pathLst>
                <a:path w="8254" h="5715">
                  <a:moveTo>
                    <a:pt x="8077" y="5245"/>
                  </a:moveTo>
                  <a:lnTo>
                    <a:pt x="0" y="0"/>
                  </a:lnTo>
                </a:path>
              </a:pathLst>
            </a:custGeom>
            <a:ln w="25400">
              <a:solidFill>
                <a:srgbClr val="F5D436"/>
              </a:solidFill>
            </a:ln>
          </p:spPr>
          <p:txBody>
            <a:bodyPr wrap="square" lIns="0" tIns="0" rIns="0" bIns="0" rtlCol="0"/>
            <a:lstStyle/>
            <a:p>
              <a:endParaRPr/>
            </a:p>
          </p:txBody>
        </p:sp>
        <p:sp>
          <p:nvSpPr>
            <p:cNvPr id="12779" name="object 12779"/>
            <p:cNvSpPr/>
            <p:nvPr/>
          </p:nvSpPr>
          <p:spPr>
            <a:xfrm>
              <a:off x="6294412" y="8896337"/>
              <a:ext cx="6350" cy="1905"/>
            </a:xfrm>
            <a:custGeom>
              <a:avLst/>
              <a:gdLst/>
              <a:ahLst/>
              <a:cxnLst/>
              <a:rect l="l" t="t" r="r" b="b"/>
              <a:pathLst>
                <a:path w="6350" h="1904">
                  <a:moveTo>
                    <a:pt x="5969" y="1473"/>
                  </a:moveTo>
                  <a:lnTo>
                    <a:pt x="0" y="0"/>
                  </a:lnTo>
                </a:path>
              </a:pathLst>
            </a:custGeom>
            <a:ln w="25400">
              <a:solidFill>
                <a:srgbClr val="F4D338"/>
              </a:solidFill>
            </a:ln>
          </p:spPr>
          <p:txBody>
            <a:bodyPr wrap="square" lIns="0" tIns="0" rIns="0" bIns="0" rtlCol="0"/>
            <a:lstStyle/>
            <a:p>
              <a:endParaRPr/>
            </a:p>
          </p:txBody>
        </p:sp>
        <p:sp>
          <p:nvSpPr>
            <p:cNvPr id="12780" name="object 12780"/>
            <p:cNvSpPr/>
            <p:nvPr/>
          </p:nvSpPr>
          <p:spPr>
            <a:xfrm>
              <a:off x="6291389" y="8891232"/>
              <a:ext cx="14604" cy="7620"/>
            </a:xfrm>
            <a:custGeom>
              <a:avLst/>
              <a:gdLst/>
              <a:ahLst/>
              <a:cxnLst/>
              <a:rect l="l" t="t" r="r" b="b"/>
              <a:pathLst>
                <a:path w="14604" h="7620">
                  <a:moveTo>
                    <a:pt x="0" y="0"/>
                  </a:moveTo>
                  <a:lnTo>
                    <a:pt x="14528" y="7620"/>
                  </a:lnTo>
                  <a:lnTo>
                    <a:pt x="11557" y="5359"/>
                  </a:lnTo>
                  <a:lnTo>
                    <a:pt x="8420" y="2870"/>
                  </a:lnTo>
                  <a:lnTo>
                    <a:pt x="5207" y="241"/>
                  </a:lnTo>
                  <a:lnTo>
                    <a:pt x="3530" y="203"/>
                  </a:lnTo>
                  <a:lnTo>
                    <a:pt x="0" y="0"/>
                  </a:lnTo>
                  <a:close/>
                </a:path>
              </a:pathLst>
            </a:custGeom>
            <a:solidFill>
              <a:srgbClr val="FCE244"/>
            </a:solidFill>
          </p:spPr>
          <p:txBody>
            <a:bodyPr wrap="square" lIns="0" tIns="0" rIns="0" bIns="0" rtlCol="0"/>
            <a:lstStyle/>
            <a:p>
              <a:endParaRPr/>
            </a:p>
          </p:txBody>
        </p:sp>
        <p:sp>
          <p:nvSpPr>
            <p:cNvPr id="12781" name="object 12781"/>
            <p:cNvSpPr/>
            <p:nvPr/>
          </p:nvSpPr>
          <p:spPr>
            <a:xfrm>
              <a:off x="6291389" y="8891232"/>
              <a:ext cx="9525" cy="6985"/>
            </a:xfrm>
            <a:custGeom>
              <a:avLst/>
              <a:gdLst/>
              <a:ahLst/>
              <a:cxnLst/>
              <a:rect l="l" t="t" r="r" b="b"/>
              <a:pathLst>
                <a:path w="9525" h="6984">
                  <a:moveTo>
                    <a:pt x="0" y="0"/>
                  </a:moveTo>
                  <a:lnTo>
                    <a:pt x="8991" y="6578"/>
                  </a:lnTo>
                </a:path>
              </a:pathLst>
            </a:custGeom>
            <a:ln w="25399">
              <a:solidFill>
                <a:srgbClr val="FBDE3E"/>
              </a:solidFill>
            </a:ln>
          </p:spPr>
          <p:txBody>
            <a:bodyPr wrap="square" lIns="0" tIns="0" rIns="0" bIns="0" rtlCol="0"/>
            <a:lstStyle/>
            <a:p>
              <a:endParaRPr/>
            </a:p>
          </p:txBody>
        </p:sp>
        <p:sp>
          <p:nvSpPr>
            <p:cNvPr id="12782" name="object 12782"/>
            <p:cNvSpPr/>
            <p:nvPr/>
          </p:nvSpPr>
          <p:spPr>
            <a:xfrm>
              <a:off x="6300381" y="8897810"/>
              <a:ext cx="5715" cy="1270"/>
            </a:xfrm>
            <a:custGeom>
              <a:avLst/>
              <a:gdLst/>
              <a:ahLst/>
              <a:cxnLst/>
              <a:rect l="l" t="t" r="r" b="b"/>
              <a:pathLst>
                <a:path w="5714" h="1270">
                  <a:moveTo>
                    <a:pt x="0" y="0"/>
                  </a:moveTo>
                  <a:lnTo>
                    <a:pt x="5537" y="1041"/>
                  </a:lnTo>
                </a:path>
              </a:pathLst>
            </a:custGeom>
            <a:ln w="25400">
              <a:solidFill>
                <a:srgbClr val="FBDE3C"/>
              </a:solidFill>
            </a:ln>
          </p:spPr>
          <p:txBody>
            <a:bodyPr wrap="square" lIns="0" tIns="0" rIns="0" bIns="0" rtlCol="0"/>
            <a:lstStyle/>
            <a:p>
              <a:endParaRPr/>
            </a:p>
          </p:txBody>
        </p:sp>
        <p:sp>
          <p:nvSpPr>
            <p:cNvPr id="12783" name="object 12783"/>
            <p:cNvSpPr/>
            <p:nvPr/>
          </p:nvSpPr>
          <p:spPr>
            <a:xfrm>
              <a:off x="6296596" y="8891473"/>
              <a:ext cx="9525" cy="7620"/>
            </a:xfrm>
            <a:custGeom>
              <a:avLst/>
              <a:gdLst/>
              <a:ahLst/>
              <a:cxnLst/>
              <a:rect l="l" t="t" r="r" b="b"/>
              <a:pathLst>
                <a:path w="9525" h="7620">
                  <a:moveTo>
                    <a:pt x="9321" y="7378"/>
                  </a:moveTo>
                  <a:lnTo>
                    <a:pt x="0" y="0"/>
                  </a:lnTo>
                </a:path>
              </a:pathLst>
            </a:custGeom>
            <a:ln w="25400">
              <a:solidFill>
                <a:srgbClr val="FCE649"/>
              </a:solidFill>
            </a:ln>
          </p:spPr>
          <p:txBody>
            <a:bodyPr wrap="square" lIns="0" tIns="0" rIns="0" bIns="0" rtlCol="0"/>
            <a:lstStyle/>
            <a:p>
              <a:endParaRPr/>
            </a:p>
          </p:txBody>
        </p:sp>
        <p:sp>
          <p:nvSpPr>
            <p:cNvPr id="12784" name="object 12784"/>
            <p:cNvSpPr/>
            <p:nvPr/>
          </p:nvSpPr>
          <p:spPr>
            <a:xfrm>
              <a:off x="6291389" y="8891232"/>
              <a:ext cx="5715" cy="635"/>
            </a:xfrm>
            <a:custGeom>
              <a:avLst/>
              <a:gdLst/>
              <a:ahLst/>
              <a:cxnLst/>
              <a:rect l="l" t="t" r="r" b="b"/>
              <a:pathLst>
                <a:path w="5714" h="634">
                  <a:moveTo>
                    <a:pt x="5207" y="241"/>
                  </a:moveTo>
                  <a:lnTo>
                    <a:pt x="0" y="0"/>
                  </a:lnTo>
                </a:path>
              </a:pathLst>
            </a:custGeom>
            <a:ln w="25400">
              <a:solidFill>
                <a:srgbClr val="FCE74A"/>
              </a:solidFill>
            </a:ln>
          </p:spPr>
          <p:txBody>
            <a:bodyPr wrap="square" lIns="0" tIns="0" rIns="0" bIns="0" rtlCol="0"/>
            <a:lstStyle/>
            <a:p>
              <a:endParaRPr/>
            </a:p>
          </p:txBody>
        </p:sp>
        <p:sp>
          <p:nvSpPr>
            <p:cNvPr id="12785" name="object 12785"/>
            <p:cNvSpPr/>
            <p:nvPr/>
          </p:nvSpPr>
          <p:spPr>
            <a:xfrm>
              <a:off x="6296596" y="8891460"/>
              <a:ext cx="14604" cy="8255"/>
            </a:xfrm>
            <a:custGeom>
              <a:avLst/>
              <a:gdLst/>
              <a:ahLst/>
              <a:cxnLst/>
              <a:rect l="l" t="t" r="r" b="b"/>
              <a:pathLst>
                <a:path w="14604" h="8254">
                  <a:moveTo>
                    <a:pt x="4775" y="0"/>
                  </a:moveTo>
                  <a:lnTo>
                    <a:pt x="3263" y="50"/>
                  </a:lnTo>
                  <a:lnTo>
                    <a:pt x="1663" y="50"/>
                  </a:lnTo>
                  <a:lnTo>
                    <a:pt x="0" y="12"/>
                  </a:lnTo>
                  <a:lnTo>
                    <a:pt x="3213" y="2641"/>
                  </a:lnTo>
                  <a:lnTo>
                    <a:pt x="6350" y="5130"/>
                  </a:lnTo>
                  <a:lnTo>
                    <a:pt x="9321" y="7391"/>
                  </a:lnTo>
                  <a:lnTo>
                    <a:pt x="11099" y="7708"/>
                  </a:lnTo>
                  <a:lnTo>
                    <a:pt x="14401" y="8216"/>
                  </a:lnTo>
                  <a:lnTo>
                    <a:pt x="11341" y="5702"/>
                  </a:lnTo>
                  <a:lnTo>
                    <a:pt x="4775" y="0"/>
                  </a:lnTo>
                  <a:close/>
                </a:path>
              </a:pathLst>
            </a:custGeom>
            <a:solidFill>
              <a:srgbClr val="FCE84D"/>
            </a:solidFill>
          </p:spPr>
          <p:txBody>
            <a:bodyPr wrap="square" lIns="0" tIns="0" rIns="0" bIns="0" rtlCol="0"/>
            <a:lstStyle/>
            <a:p>
              <a:endParaRPr/>
            </a:p>
          </p:txBody>
        </p:sp>
        <p:sp>
          <p:nvSpPr>
            <p:cNvPr id="12786" name="object 12786"/>
            <p:cNvSpPr/>
            <p:nvPr/>
          </p:nvSpPr>
          <p:spPr>
            <a:xfrm>
              <a:off x="6296596" y="8891473"/>
              <a:ext cx="9525" cy="7620"/>
            </a:xfrm>
            <a:custGeom>
              <a:avLst/>
              <a:gdLst/>
              <a:ahLst/>
              <a:cxnLst/>
              <a:rect l="l" t="t" r="r" b="b"/>
              <a:pathLst>
                <a:path w="9525" h="7620">
                  <a:moveTo>
                    <a:pt x="0" y="0"/>
                  </a:moveTo>
                  <a:lnTo>
                    <a:pt x="9321" y="7378"/>
                  </a:lnTo>
                </a:path>
              </a:pathLst>
            </a:custGeom>
            <a:ln w="25400">
              <a:solidFill>
                <a:srgbClr val="FCE649"/>
              </a:solidFill>
            </a:ln>
          </p:spPr>
          <p:txBody>
            <a:bodyPr wrap="square" lIns="0" tIns="0" rIns="0" bIns="0" rtlCol="0"/>
            <a:lstStyle/>
            <a:p>
              <a:endParaRPr/>
            </a:p>
          </p:txBody>
        </p:sp>
        <p:sp>
          <p:nvSpPr>
            <p:cNvPr id="12787" name="object 12787"/>
            <p:cNvSpPr/>
            <p:nvPr/>
          </p:nvSpPr>
          <p:spPr>
            <a:xfrm>
              <a:off x="6305918" y="8898851"/>
              <a:ext cx="5080" cy="1270"/>
            </a:xfrm>
            <a:custGeom>
              <a:avLst/>
              <a:gdLst/>
              <a:ahLst/>
              <a:cxnLst/>
              <a:rect l="l" t="t" r="r" b="b"/>
              <a:pathLst>
                <a:path w="5079" h="1270">
                  <a:moveTo>
                    <a:pt x="0" y="0"/>
                  </a:moveTo>
                  <a:lnTo>
                    <a:pt x="5079" y="825"/>
                  </a:lnTo>
                </a:path>
              </a:pathLst>
            </a:custGeom>
            <a:ln w="25400">
              <a:solidFill>
                <a:srgbClr val="FDE442"/>
              </a:solidFill>
            </a:ln>
          </p:spPr>
          <p:txBody>
            <a:bodyPr wrap="square" lIns="0" tIns="0" rIns="0" bIns="0" rtlCol="0"/>
            <a:lstStyle/>
            <a:p>
              <a:endParaRPr/>
            </a:p>
          </p:txBody>
        </p:sp>
        <p:sp>
          <p:nvSpPr>
            <p:cNvPr id="12788" name="object 12788"/>
            <p:cNvSpPr/>
            <p:nvPr/>
          </p:nvSpPr>
          <p:spPr>
            <a:xfrm>
              <a:off x="6301371" y="8891460"/>
              <a:ext cx="10160" cy="8255"/>
            </a:xfrm>
            <a:custGeom>
              <a:avLst/>
              <a:gdLst/>
              <a:ahLst/>
              <a:cxnLst/>
              <a:rect l="l" t="t" r="r" b="b"/>
              <a:pathLst>
                <a:path w="10160" h="8254">
                  <a:moveTo>
                    <a:pt x="9626" y="8216"/>
                  </a:moveTo>
                  <a:lnTo>
                    <a:pt x="0" y="0"/>
                  </a:lnTo>
                </a:path>
              </a:pathLst>
            </a:custGeom>
            <a:ln w="25400">
              <a:solidFill>
                <a:srgbClr val="FCE951"/>
              </a:solidFill>
            </a:ln>
          </p:spPr>
          <p:txBody>
            <a:bodyPr wrap="square" lIns="0" tIns="0" rIns="0" bIns="0" rtlCol="0"/>
            <a:lstStyle/>
            <a:p>
              <a:endParaRPr/>
            </a:p>
          </p:txBody>
        </p:sp>
        <p:sp>
          <p:nvSpPr>
            <p:cNvPr id="12789" name="object 12789"/>
            <p:cNvSpPr/>
            <p:nvPr/>
          </p:nvSpPr>
          <p:spPr>
            <a:xfrm>
              <a:off x="6296596" y="8878760"/>
              <a:ext cx="5080" cy="22225"/>
            </a:xfrm>
            <a:custGeom>
              <a:avLst/>
              <a:gdLst/>
              <a:ahLst/>
              <a:cxnLst/>
              <a:rect l="l" t="t" r="r" b="b"/>
              <a:pathLst>
                <a:path w="5079" h="22225">
                  <a:moveTo>
                    <a:pt x="4775" y="0"/>
                  </a:moveTo>
                  <a:lnTo>
                    <a:pt x="0" y="0"/>
                  </a:lnTo>
                  <a:lnTo>
                    <a:pt x="0" y="19609"/>
                  </a:lnTo>
                  <a:lnTo>
                    <a:pt x="4775" y="21783"/>
                  </a:lnTo>
                  <a:lnTo>
                    <a:pt x="4775" y="0"/>
                  </a:lnTo>
                  <a:close/>
                </a:path>
              </a:pathLst>
            </a:custGeom>
            <a:solidFill>
              <a:srgbClr val="FCED57"/>
            </a:solidFill>
          </p:spPr>
          <p:txBody>
            <a:bodyPr wrap="square" lIns="0" tIns="0" rIns="0" bIns="0" rtlCol="0"/>
            <a:lstStyle/>
            <a:p>
              <a:endParaRPr/>
            </a:p>
          </p:txBody>
        </p:sp>
        <p:sp>
          <p:nvSpPr>
            <p:cNvPr id="12790" name="object 12790"/>
            <p:cNvSpPr/>
            <p:nvPr/>
          </p:nvSpPr>
          <p:spPr>
            <a:xfrm>
              <a:off x="6300381" y="8897810"/>
              <a:ext cx="13970" cy="7620"/>
            </a:xfrm>
            <a:custGeom>
              <a:avLst/>
              <a:gdLst/>
              <a:ahLst/>
              <a:cxnLst/>
              <a:rect l="l" t="t" r="r" b="b"/>
              <a:pathLst>
                <a:path w="13970" h="7620">
                  <a:moveTo>
                    <a:pt x="0" y="0"/>
                  </a:moveTo>
                  <a:lnTo>
                    <a:pt x="13830" y="7061"/>
                  </a:lnTo>
                  <a:lnTo>
                    <a:pt x="11315" y="5346"/>
                  </a:lnTo>
                  <a:lnTo>
                    <a:pt x="8521" y="3314"/>
                  </a:lnTo>
                  <a:lnTo>
                    <a:pt x="5537" y="1041"/>
                  </a:lnTo>
                  <a:lnTo>
                    <a:pt x="3771" y="749"/>
                  </a:lnTo>
                  <a:lnTo>
                    <a:pt x="1917" y="406"/>
                  </a:lnTo>
                  <a:lnTo>
                    <a:pt x="0" y="0"/>
                  </a:lnTo>
                  <a:close/>
                </a:path>
              </a:pathLst>
            </a:custGeom>
            <a:solidFill>
              <a:srgbClr val="F9D835"/>
            </a:solidFill>
          </p:spPr>
          <p:txBody>
            <a:bodyPr wrap="square" lIns="0" tIns="0" rIns="0" bIns="0" rtlCol="0"/>
            <a:lstStyle/>
            <a:p>
              <a:endParaRPr/>
            </a:p>
          </p:txBody>
        </p:sp>
        <p:sp>
          <p:nvSpPr>
            <p:cNvPr id="12791" name="object 12791"/>
            <p:cNvSpPr/>
            <p:nvPr/>
          </p:nvSpPr>
          <p:spPr>
            <a:xfrm>
              <a:off x="6300381" y="8897810"/>
              <a:ext cx="8255" cy="5715"/>
            </a:xfrm>
            <a:custGeom>
              <a:avLst/>
              <a:gdLst/>
              <a:ahLst/>
              <a:cxnLst/>
              <a:rect l="l" t="t" r="r" b="b"/>
              <a:pathLst>
                <a:path w="8254" h="5715">
                  <a:moveTo>
                    <a:pt x="0" y="0"/>
                  </a:moveTo>
                  <a:lnTo>
                    <a:pt x="8077" y="5245"/>
                  </a:lnTo>
                </a:path>
              </a:pathLst>
            </a:custGeom>
            <a:ln w="25400">
              <a:solidFill>
                <a:srgbClr val="F5D436"/>
              </a:solidFill>
            </a:ln>
          </p:spPr>
          <p:txBody>
            <a:bodyPr wrap="square" lIns="0" tIns="0" rIns="0" bIns="0" rtlCol="0"/>
            <a:lstStyle/>
            <a:p>
              <a:endParaRPr/>
            </a:p>
          </p:txBody>
        </p:sp>
        <p:sp>
          <p:nvSpPr>
            <p:cNvPr id="12792" name="object 12792"/>
            <p:cNvSpPr/>
            <p:nvPr/>
          </p:nvSpPr>
          <p:spPr>
            <a:xfrm>
              <a:off x="6308458" y="8903055"/>
              <a:ext cx="6350" cy="1905"/>
            </a:xfrm>
            <a:custGeom>
              <a:avLst/>
              <a:gdLst/>
              <a:ahLst/>
              <a:cxnLst/>
              <a:rect l="l" t="t" r="r" b="b"/>
              <a:pathLst>
                <a:path w="6350" h="1904">
                  <a:moveTo>
                    <a:pt x="0" y="0"/>
                  </a:moveTo>
                  <a:lnTo>
                    <a:pt x="5753" y="1816"/>
                  </a:lnTo>
                </a:path>
              </a:pathLst>
            </a:custGeom>
            <a:ln w="25400">
              <a:solidFill>
                <a:srgbClr val="F7D22E"/>
              </a:solidFill>
            </a:ln>
          </p:spPr>
          <p:txBody>
            <a:bodyPr wrap="square" lIns="0" tIns="0" rIns="0" bIns="0" rtlCol="0"/>
            <a:lstStyle/>
            <a:p>
              <a:endParaRPr/>
            </a:p>
          </p:txBody>
        </p:sp>
        <p:sp>
          <p:nvSpPr>
            <p:cNvPr id="12793" name="object 12793"/>
            <p:cNvSpPr/>
            <p:nvPr/>
          </p:nvSpPr>
          <p:spPr>
            <a:xfrm>
              <a:off x="6305918" y="8898851"/>
              <a:ext cx="8890" cy="6350"/>
            </a:xfrm>
            <a:custGeom>
              <a:avLst/>
              <a:gdLst/>
              <a:ahLst/>
              <a:cxnLst/>
              <a:rect l="l" t="t" r="r" b="b"/>
              <a:pathLst>
                <a:path w="8889" h="6350">
                  <a:moveTo>
                    <a:pt x="8293" y="6019"/>
                  </a:moveTo>
                  <a:lnTo>
                    <a:pt x="0" y="0"/>
                  </a:lnTo>
                </a:path>
              </a:pathLst>
            </a:custGeom>
            <a:ln w="25400">
              <a:solidFill>
                <a:srgbClr val="FCDC34"/>
              </a:solidFill>
            </a:ln>
          </p:spPr>
          <p:txBody>
            <a:bodyPr wrap="square" lIns="0" tIns="0" rIns="0" bIns="0" rtlCol="0"/>
            <a:lstStyle/>
            <a:p>
              <a:endParaRPr/>
            </a:p>
          </p:txBody>
        </p:sp>
        <p:sp>
          <p:nvSpPr>
            <p:cNvPr id="12794" name="object 12794"/>
            <p:cNvSpPr/>
            <p:nvPr/>
          </p:nvSpPr>
          <p:spPr>
            <a:xfrm>
              <a:off x="6300381" y="8897810"/>
              <a:ext cx="5715" cy="1270"/>
            </a:xfrm>
            <a:custGeom>
              <a:avLst/>
              <a:gdLst/>
              <a:ahLst/>
              <a:cxnLst/>
              <a:rect l="l" t="t" r="r" b="b"/>
              <a:pathLst>
                <a:path w="5714" h="1270">
                  <a:moveTo>
                    <a:pt x="5537" y="1041"/>
                  </a:moveTo>
                  <a:lnTo>
                    <a:pt x="0" y="0"/>
                  </a:lnTo>
                </a:path>
              </a:pathLst>
            </a:custGeom>
            <a:ln w="25400">
              <a:solidFill>
                <a:srgbClr val="FBDE3C"/>
              </a:solidFill>
            </a:ln>
          </p:spPr>
          <p:txBody>
            <a:bodyPr wrap="square" lIns="0" tIns="0" rIns="0" bIns="0" rtlCol="0"/>
            <a:lstStyle/>
            <a:p>
              <a:endParaRPr/>
            </a:p>
          </p:txBody>
        </p:sp>
        <p:sp>
          <p:nvSpPr>
            <p:cNvPr id="12795" name="object 12795"/>
            <p:cNvSpPr/>
            <p:nvPr/>
          </p:nvSpPr>
          <p:spPr>
            <a:xfrm>
              <a:off x="6305918" y="8898851"/>
              <a:ext cx="13970" cy="7620"/>
            </a:xfrm>
            <a:custGeom>
              <a:avLst/>
              <a:gdLst/>
              <a:ahLst/>
              <a:cxnLst/>
              <a:rect l="l" t="t" r="r" b="b"/>
              <a:pathLst>
                <a:path w="13970" h="7620">
                  <a:moveTo>
                    <a:pt x="0" y="0"/>
                  </a:moveTo>
                  <a:lnTo>
                    <a:pt x="13525" y="7378"/>
                  </a:lnTo>
                  <a:lnTo>
                    <a:pt x="10985" y="5562"/>
                  </a:lnTo>
                  <a:lnTo>
                    <a:pt x="8127" y="3327"/>
                  </a:lnTo>
                  <a:lnTo>
                    <a:pt x="5079" y="825"/>
                  </a:lnTo>
                  <a:lnTo>
                    <a:pt x="1777" y="317"/>
                  </a:lnTo>
                  <a:lnTo>
                    <a:pt x="0" y="0"/>
                  </a:lnTo>
                  <a:close/>
                </a:path>
              </a:pathLst>
            </a:custGeom>
            <a:solidFill>
              <a:srgbClr val="FDDD35"/>
            </a:solidFill>
          </p:spPr>
          <p:txBody>
            <a:bodyPr wrap="square" lIns="0" tIns="0" rIns="0" bIns="0" rtlCol="0"/>
            <a:lstStyle/>
            <a:p>
              <a:endParaRPr/>
            </a:p>
          </p:txBody>
        </p:sp>
        <p:sp>
          <p:nvSpPr>
            <p:cNvPr id="12796" name="object 12796"/>
            <p:cNvSpPr/>
            <p:nvPr/>
          </p:nvSpPr>
          <p:spPr>
            <a:xfrm>
              <a:off x="6305918" y="8898851"/>
              <a:ext cx="8890" cy="6350"/>
            </a:xfrm>
            <a:custGeom>
              <a:avLst/>
              <a:gdLst/>
              <a:ahLst/>
              <a:cxnLst/>
              <a:rect l="l" t="t" r="r" b="b"/>
              <a:pathLst>
                <a:path w="8889" h="6350">
                  <a:moveTo>
                    <a:pt x="0" y="0"/>
                  </a:moveTo>
                  <a:lnTo>
                    <a:pt x="8293" y="6019"/>
                  </a:lnTo>
                </a:path>
              </a:pathLst>
            </a:custGeom>
            <a:ln w="25400">
              <a:solidFill>
                <a:srgbClr val="FCDC34"/>
              </a:solidFill>
            </a:ln>
          </p:spPr>
          <p:txBody>
            <a:bodyPr wrap="square" lIns="0" tIns="0" rIns="0" bIns="0" rtlCol="0"/>
            <a:lstStyle/>
            <a:p>
              <a:endParaRPr/>
            </a:p>
          </p:txBody>
        </p:sp>
        <p:sp>
          <p:nvSpPr>
            <p:cNvPr id="12797" name="object 12797"/>
            <p:cNvSpPr/>
            <p:nvPr/>
          </p:nvSpPr>
          <p:spPr>
            <a:xfrm>
              <a:off x="6314211" y="8904871"/>
              <a:ext cx="5715" cy="1905"/>
            </a:xfrm>
            <a:custGeom>
              <a:avLst/>
              <a:gdLst/>
              <a:ahLst/>
              <a:cxnLst/>
              <a:rect l="l" t="t" r="r" b="b"/>
              <a:pathLst>
                <a:path w="5714" h="1904">
                  <a:moveTo>
                    <a:pt x="0" y="0"/>
                  </a:moveTo>
                  <a:lnTo>
                    <a:pt x="5232" y="1358"/>
                  </a:lnTo>
                </a:path>
              </a:pathLst>
            </a:custGeom>
            <a:ln w="25400">
              <a:solidFill>
                <a:srgbClr val="FED627"/>
              </a:solidFill>
            </a:ln>
          </p:spPr>
          <p:txBody>
            <a:bodyPr wrap="square" lIns="0" tIns="0" rIns="0" bIns="0" rtlCol="0"/>
            <a:lstStyle/>
            <a:p>
              <a:endParaRPr/>
            </a:p>
          </p:txBody>
        </p:sp>
        <p:sp>
          <p:nvSpPr>
            <p:cNvPr id="12798" name="object 12798"/>
            <p:cNvSpPr/>
            <p:nvPr/>
          </p:nvSpPr>
          <p:spPr>
            <a:xfrm>
              <a:off x="6310998" y="8899677"/>
              <a:ext cx="8890" cy="6985"/>
            </a:xfrm>
            <a:custGeom>
              <a:avLst/>
              <a:gdLst/>
              <a:ahLst/>
              <a:cxnLst/>
              <a:rect l="l" t="t" r="r" b="b"/>
              <a:pathLst>
                <a:path w="8889" h="6984">
                  <a:moveTo>
                    <a:pt x="8445" y="6553"/>
                  </a:moveTo>
                  <a:lnTo>
                    <a:pt x="0" y="0"/>
                  </a:lnTo>
                </a:path>
              </a:pathLst>
            </a:custGeom>
            <a:ln w="25400">
              <a:solidFill>
                <a:srgbClr val="FEDE35"/>
              </a:solidFill>
            </a:ln>
          </p:spPr>
          <p:txBody>
            <a:bodyPr wrap="square" lIns="0" tIns="0" rIns="0" bIns="0" rtlCol="0"/>
            <a:lstStyle/>
            <a:p>
              <a:endParaRPr/>
            </a:p>
          </p:txBody>
        </p:sp>
        <p:sp>
          <p:nvSpPr>
            <p:cNvPr id="12799" name="object 12799"/>
            <p:cNvSpPr/>
            <p:nvPr/>
          </p:nvSpPr>
          <p:spPr>
            <a:xfrm>
              <a:off x="6305918" y="8898851"/>
              <a:ext cx="5080" cy="1270"/>
            </a:xfrm>
            <a:custGeom>
              <a:avLst/>
              <a:gdLst/>
              <a:ahLst/>
              <a:cxnLst/>
              <a:rect l="l" t="t" r="r" b="b"/>
              <a:pathLst>
                <a:path w="5079" h="1270">
                  <a:moveTo>
                    <a:pt x="5079" y="825"/>
                  </a:moveTo>
                  <a:lnTo>
                    <a:pt x="0" y="0"/>
                  </a:lnTo>
                </a:path>
              </a:pathLst>
            </a:custGeom>
            <a:ln w="25400">
              <a:solidFill>
                <a:srgbClr val="FDE442"/>
              </a:solidFill>
            </a:ln>
          </p:spPr>
          <p:txBody>
            <a:bodyPr wrap="square" lIns="0" tIns="0" rIns="0" bIns="0" rtlCol="0"/>
            <a:lstStyle/>
            <a:p>
              <a:endParaRPr/>
            </a:p>
          </p:txBody>
        </p:sp>
        <p:sp>
          <p:nvSpPr>
            <p:cNvPr id="12800" name="object 12800"/>
            <p:cNvSpPr/>
            <p:nvPr/>
          </p:nvSpPr>
          <p:spPr>
            <a:xfrm>
              <a:off x="6074854" y="8562187"/>
              <a:ext cx="12700" cy="18415"/>
            </a:xfrm>
            <a:custGeom>
              <a:avLst/>
              <a:gdLst/>
              <a:ahLst/>
              <a:cxnLst/>
              <a:rect l="l" t="t" r="r" b="b"/>
              <a:pathLst>
                <a:path w="12700" h="18415">
                  <a:moveTo>
                    <a:pt x="7975" y="0"/>
                  </a:moveTo>
                  <a:lnTo>
                    <a:pt x="5257" y="533"/>
                  </a:lnTo>
                  <a:lnTo>
                    <a:pt x="2590" y="1168"/>
                  </a:lnTo>
                  <a:lnTo>
                    <a:pt x="0" y="1892"/>
                  </a:lnTo>
                  <a:lnTo>
                    <a:pt x="3784" y="8191"/>
                  </a:lnTo>
                  <a:lnTo>
                    <a:pt x="7378" y="14427"/>
                  </a:lnTo>
                  <a:lnTo>
                    <a:pt x="9372" y="17932"/>
                  </a:lnTo>
                  <a:lnTo>
                    <a:pt x="10058" y="17754"/>
                  </a:lnTo>
                  <a:lnTo>
                    <a:pt x="11074" y="17310"/>
                  </a:lnTo>
                  <a:lnTo>
                    <a:pt x="12433" y="16840"/>
                  </a:lnTo>
                  <a:lnTo>
                    <a:pt x="10769" y="13042"/>
                  </a:lnTo>
                  <a:lnTo>
                    <a:pt x="11226" y="6311"/>
                  </a:lnTo>
                  <a:lnTo>
                    <a:pt x="7975" y="0"/>
                  </a:lnTo>
                  <a:close/>
                </a:path>
              </a:pathLst>
            </a:custGeom>
            <a:solidFill>
              <a:srgbClr val="F9D551"/>
            </a:solidFill>
          </p:spPr>
          <p:txBody>
            <a:bodyPr wrap="square" lIns="0" tIns="0" rIns="0" bIns="0" rtlCol="0"/>
            <a:lstStyle/>
            <a:p>
              <a:endParaRPr/>
            </a:p>
          </p:txBody>
        </p:sp>
        <p:sp>
          <p:nvSpPr>
            <p:cNvPr id="12801" name="object 12801"/>
            <p:cNvSpPr/>
            <p:nvPr/>
          </p:nvSpPr>
          <p:spPr>
            <a:xfrm>
              <a:off x="6074854" y="8564080"/>
              <a:ext cx="9525" cy="16510"/>
            </a:xfrm>
            <a:custGeom>
              <a:avLst/>
              <a:gdLst/>
              <a:ahLst/>
              <a:cxnLst/>
              <a:rect l="l" t="t" r="r" b="b"/>
              <a:pathLst>
                <a:path w="9525" h="16509">
                  <a:moveTo>
                    <a:pt x="9372" y="16040"/>
                  </a:moveTo>
                  <a:lnTo>
                    <a:pt x="8133" y="13869"/>
                  </a:lnTo>
                </a:path>
                <a:path w="9525" h="16509">
                  <a:moveTo>
                    <a:pt x="3784" y="6299"/>
                  </a:moveTo>
                  <a:lnTo>
                    <a:pt x="0" y="0"/>
                  </a:lnTo>
                </a:path>
              </a:pathLst>
            </a:custGeom>
            <a:ln w="25400">
              <a:solidFill>
                <a:srgbClr val="F9D75A"/>
              </a:solidFill>
            </a:ln>
          </p:spPr>
          <p:txBody>
            <a:bodyPr wrap="square" lIns="0" tIns="0" rIns="0" bIns="0" rtlCol="0"/>
            <a:lstStyle/>
            <a:p>
              <a:endParaRPr/>
            </a:p>
          </p:txBody>
        </p:sp>
        <p:sp>
          <p:nvSpPr>
            <p:cNvPr id="12802" name="object 12802"/>
            <p:cNvSpPr/>
            <p:nvPr/>
          </p:nvSpPr>
          <p:spPr>
            <a:xfrm>
              <a:off x="6074854" y="8562187"/>
              <a:ext cx="8255" cy="1905"/>
            </a:xfrm>
            <a:custGeom>
              <a:avLst/>
              <a:gdLst/>
              <a:ahLst/>
              <a:cxnLst/>
              <a:rect l="l" t="t" r="r" b="b"/>
              <a:pathLst>
                <a:path w="8254" h="1904">
                  <a:moveTo>
                    <a:pt x="0" y="1892"/>
                  </a:moveTo>
                  <a:lnTo>
                    <a:pt x="7975" y="0"/>
                  </a:lnTo>
                </a:path>
              </a:pathLst>
            </a:custGeom>
            <a:ln w="25400">
              <a:solidFill>
                <a:srgbClr val="F8D254"/>
              </a:solidFill>
            </a:ln>
          </p:spPr>
          <p:txBody>
            <a:bodyPr wrap="square" lIns="0" tIns="0" rIns="0" bIns="0" rtlCol="0"/>
            <a:lstStyle/>
            <a:p>
              <a:endParaRPr/>
            </a:p>
          </p:txBody>
        </p:sp>
        <p:sp>
          <p:nvSpPr>
            <p:cNvPr id="12803" name="object 12803"/>
            <p:cNvSpPr/>
            <p:nvPr/>
          </p:nvSpPr>
          <p:spPr>
            <a:xfrm>
              <a:off x="6082830" y="8562187"/>
              <a:ext cx="5080" cy="17145"/>
            </a:xfrm>
            <a:custGeom>
              <a:avLst/>
              <a:gdLst/>
              <a:ahLst/>
              <a:cxnLst/>
              <a:rect l="l" t="t" r="r" b="b"/>
              <a:pathLst>
                <a:path w="5079" h="17145">
                  <a:moveTo>
                    <a:pt x="0" y="0"/>
                  </a:moveTo>
                  <a:lnTo>
                    <a:pt x="3251" y="6311"/>
                  </a:lnTo>
                  <a:lnTo>
                    <a:pt x="2793" y="13042"/>
                  </a:lnTo>
                  <a:lnTo>
                    <a:pt x="4457" y="16840"/>
                  </a:lnTo>
                </a:path>
              </a:pathLst>
            </a:custGeom>
            <a:ln w="25400">
              <a:solidFill>
                <a:srgbClr val="F9D249"/>
              </a:solidFill>
            </a:ln>
          </p:spPr>
          <p:txBody>
            <a:bodyPr wrap="square" lIns="0" tIns="0" rIns="0" bIns="0" rtlCol="0"/>
            <a:lstStyle/>
            <a:p>
              <a:endParaRPr/>
            </a:p>
          </p:txBody>
        </p:sp>
        <p:sp>
          <p:nvSpPr>
            <p:cNvPr id="12804" name="object 12804"/>
            <p:cNvSpPr/>
            <p:nvPr/>
          </p:nvSpPr>
          <p:spPr>
            <a:xfrm>
              <a:off x="6084227" y="8579027"/>
              <a:ext cx="3175" cy="1270"/>
            </a:xfrm>
            <a:custGeom>
              <a:avLst/>
              <a:gdLst/>
              <a:ahLst/>
              <a:cxnLst/>
              <a:rect l="l" t="t" r="r" b="b"/>
              <a:pathLst>
                <a:path w="3175" h="1270">
                  <a:moveTo>
                    <a:pt x="3060" y="0"/>
                  </a:moveTo>
                  <a:lnTo>
                    <a:pt x="0" y="1092"/>
                  </a:lnTo>
                </a:path>
              </a:pathLst>
            </a:custGeom>
            <a:ln w="25400">
              <a:solidFill>
                <a:srgbClr val="FAD750"/>
              </a:solidFill>
            </a:ln>
          </p:spPr>
          <p:txBody>
            <a:bodyPr wrap="square" lIns="0" tIns="0" rIns="0" bIns="0" rtlCol="0"/>
            <a:lstStyle/>
            <a:p>
              <a:endParaRPr/>
            </a:p>
          </p:txBody>
        </p:sp>
        <p:sp>
          <p:nvSpPr>
            <p:cNvPr id="12805" name="object 12805"/>
            <p:cNvSpPr/>
            <p:nvPr/>
          </p:nvSpPr>
          <p:spPr>
            <a:xfrm>
              <a:off x="6082830" y="8560917"/>
              <a:ext cx="10795" cy="18415"/>
            </a:xfrm>
            <a:custGeom>
              <a:avLst/>
              <a:gdLst/>
              <a:ahLst/>
              <a:cxnLst/>
              <a:rect l="l" t="t" r="r" b="b"/>
              <a:pathLst>
                <a:path w="10795" h="18415">
                  <a:moveTo>
                    <a:pt x="8318" y="0"/>
                  </a:moveTo>
                  <a:lnTo>
                    <a:pt x="5499" y="304"/>
                  </a:lnTo>
                  <a:lnTo>
                    <a:pt x="2717" y="736"/>
                  </a:lnTo>
                  <a:lnTo>
                    <a:pt x="0" y="1270"/>
                  </a:lnTo>
                  <a:lnTo>
                    <a:pt x="3251" y="7581"/>
                  </a:lnTo>
                  <a:lnTo>
                    <a:pt x="2793" y="14312"/>
                  </a:lnTo>
                  <a:lnTo>
                    <a:pt x="4457" y="18110"/>
                  </a:lnTo>
                  <a:lnTo>
                    <a:pt x="5816" y="17627"/>
                  </a:lnTo>
                  <a:lnTo>
                    <a:pt x="7518" y="17094"/>
                  </a:lnTo>
                  <a:lnTo>
                    <a:pt x="9563" y="16687"/>
                  </a:lnTo>
                  <a:lnTo>
                    <a:pt x="8585" y="12268"/>
                  </a:lnTo>
                  <a:lnTo>
                    <a:pt x="10388" y="6337"/>
                  </a:lnTo>
                  <a:lnTo>
                    <a:pt x="8318" y="0"/>
                  </a:lnTo>
                  <a:close/>
                </a:path>
              </a:pathLst>
            </a:custGeom>
            <a:solidFill>
              <a:srgbClr val="F9D043"/>
            </a:solidFill>
          </p:spPr>
          <p:txBody>
            <a:bodyPr wrap="square" lIns="0" tIns="0" rIns="0" bIns="0" rtlCol="0"/>
            <a:lstStyle/>
            <a:p>
              <a:endParaRPr/>
            </a:p>
          </p:txBody>
        </p:sp>
        <p:sp>
          <p:nvSpPr>
            <p:cNvPr id="12806" name="object 12806"/>
            <p:cNvSpPr/>
            <p:nvPr/>
          </p:nvSpPr>
          <p:spPr>
            <a:xfrm>
              <a:off x="6082830" y="8562187"/>
              <a:ext cx="5080" cy="17145"/>
            </a:xfrm>
            <a:custGeom>
              <a:avLst/>
              <a:gdLst/>
              <a:ahLst/>
              <a:cxnLst/>
              <a:rect l="l" t="t" r="r" b="b"/>
              <a:pathLst>
                <a:path w="5079" h="17145">
                  <a:moveTo>
                    <a:pt x="4457" y="16840"/>
                  </a:moveTo>
                  <a:lnTo>
                    <a:pt x="2793" y="13042"/>
                  </a:lnTo>
                  <a:lnTo>
                    <a:pt x="3251" y="6311"/>
                  </a:lnTo>
                  <a:lnTo>
                    <a:pt x="0" y="0"/>
                  </a:lnTo>
                </a:path>
              </a:pathLst>
            </a:custGeom>
            <a:ln w="25400">
              <a:solidFill>
                <a:srgbClr val="F9D249"/>
              </a:solidFill>
            </a:ln>
          </p:spPr>
          <p:txBody>
            <a:bodyPr wrap="square" lIns="0" tIns="0" rIns="0" bIns="0" rtlCol="0"/>
            <a:lstStyle/>
            <a:p>
              <a:endParaRPr/>
            </a:p>
          </p:txBody>
        </p:sp>
        <p:sp>
          <p:nvSpPr>
            <p:cNvPr id="12807" name="object 12807"/>
            <p:cNvSpPr/>
            <p:nvPr/>
          </p:nvSpPr>
          <p:spPr>
            <a:xfrm>
              <a:off x="6082830" y="8560917"/>
              <a:ext cx="8890" cy="1270"/>
            </a:xfrm>
            <a:custGeom>
              <a:avLst/>
              <a:gdLst/>
              <a:ahLst/>
              <a:cxnLst/>
              <a:rect l="l" t="t" r="r" b="b"/>
              <a:pathLst>
                <a:path w="8889" h="1270">
                  <a:moveTo>
                    <a:pt x="0" y="1270"/>
                  </a:moveTo>
                  <a:lnTo>
                    <a:pt x="8318" y="0"/>
                  </a:lnTo>
                </a:path>
              </a:pathLst>
            </a:custGeom>
            <a:ln w="25400">
              <a:solidFill>
                <a:srgbClr val="F8CF47"/>
              </a:solidFill>
            </a:ln>
          </p:spPr>
          <p:txBody>
            <a:bodyPr wrap="square" lIns="0" tIns="0" rIns="0" bIns="0" rtlCol="0"/>
            <a:lstStyle/>
            <a:p>
              <a:endParaRPr/>
            </a:p>
          </p:txBody>
        </p:sp>
        <p:sp>
          <p:nvSpPr>
            <p:cNvPr id="12808" name="object 12808"/>
            <p:cNvSpPr/>
            <p:nvPr/>
          </p:nvSpPr>
          <p:spPr>
            <a:xfrm>
              <a:off x="6091148" y="8560917"/>
              <a:ext cx="2540" cy="17145"/>
            </a:xfrm>
            <a:custGeom>
              <a:avLst/>
              <a:gdLst/>
              <a:ahLst/>
              <a:cxnLst/>
              <a:rect l="l" t="t" r="r" b="b"/>
              <a:pathLst>
                <a:path w="2539" h="17145">
                  <a:moveTo>
                    <a:pt x="0" y="0"/>
                  </a:moveTo>
                  <a:lnTo>
                    <a:pt x="2070" y="6337"/>
                  </a:lnTo>
                  <a:lnTo>
                    <a:pt x="266" y="12268"/>
                  </a:lnTo>
                  <a:lnTo>
                    <a:pt x="1244" y="16687"/>
                  </a:lnTo>
                </a:path>
              </a:pathLst>
            </a:custGeom>
            <a:ln w="25400">
              <a:solidFill>
                <a:srgbClr val="F9CF3C"/>
              </a:solidFill>
            </a:ln>
          </p:spPr>
          <p:txBody>
            <a:bodyPr wrap="square" lIns="0" tIns="0" rIns="0" bIns="0" rtlCol="0"/>
            <a:lstStyle/>
            <a:p>
              <a:endParaRPr/>
            </a:p>
          </p:txBody>
        </p:sp>
        <p:sp>
          <p:nvSpPr>
            <p:cNvPr id="12809" name="object 12809"/>
            <p:cNvSpPr/>
            <p:nvPr/>
          </p:nvSpPr>
          <p:spPr>
            <a:xfrm>
              <a:off x="6087287" y="8577605"/>
              <a:ext cx="5715" cy="1905"/>
            </a:xfrm>
            <a:custGeom>
              <a:avLst/>
              <a:gdLst/>
              <a:ahLst/>
              <a:cxnLst/>
              <a:rect l="l" t="t" r="r" b="b"/>
              <a:pathLst>
                <a:path w="5714" h="1904">
                  <a:moveTo>
                    <a:pt x="5105" y="0"/>
                  </a:moveTo>
                  <a:lnTo>
                    <a:pt x="0" y="1422"/>
                  </a:lnTo>
                </a:path>
              </a:pathLst>
            </a:custGeom>
            <a:ln w="25400">
              <a:solidFill>
                <a:srgbClr val="FAD23F"/>
              </a:solidFill>
            </a:ln>
          </p:spPr>
          <p:txBody>
            <a:bodyPr wrap="square" lIns="0" tIns="0" rIns="0" bIns="0" rtlCol="0"/>
            <a:lstStyle/>
            <a:p>
              <a:endParaRPr/>
            </a:p>
          </p:txBody>
        </p:sp>
        <p:sp>
          <p:nvSpPr>
            <p:cNvPr id="12810" name="object 12810"/>
            <p:cNvSpPr/>
            <p:nvPr/>
          </p:nvSpPr>
          <p:spPr>
            <a:xfrm>
              <a:off x="6091148" y="8560320"/>
              <a:ext cx="9525" cy="17780"/>
            </a:xfrm>
            <a:custGeom>
              <a:avLst/>
              <a:gdLst/>
              <a:ahLst/>
              <a:cxnLst/>
              <a:rect l="l" t="t" r="r" b="b"/>
              <a:pathLst>
                <a:path w="9525" h="17779">
                  <a:moveTo>
                    <a:pt x="8623" y="0"/>
                  </a:moveTo>
                  <a:lnTo>
                    <a:pt x="5702" y="76"/>
                  </a:lnTo>
                  <a:lnTo>
                    <a:pt x="2832" y="279"/>
                  </a:lnTo>
                  <a:lnTo>
                    <a:pt x="0" y="596"/>
                  </a:lnTo>
                  <a:lnTo>
                    <a:pt x="2070" y="6934"/>
                  </a:lnTo>
                  <a:lnTo>
                    <a:pt x="266" y="12865"/>
                  </a:lnTo>
                  <a:lnTo>
                    <a:pt x="1244" y="17284"/>
                  </a:lnTo>
                  <a:lnTo>
                    <a:pt x="3289" y="16891"/>
                  </a:lnTo>
                  <a:lnTo>
                    <a:pt x="5689" y="16598"/>
                  </a:lnTo>
                  <a:lnTo>
                    <a:pt x="8445" y="16637"/>
                  </a:lnTo>
                  <a:lnTo>
                    <a:pt x="8178" y="11569"/>
                  </a:lnTo>
                  <a:lnTo>
                    <a:pt x="9499" y="6375"/>
                  </a:lnTo>
                  <a:lnTo>
                    <a:pt x="8623" y="0"/>
                  </a:lnTo>
                  <a:close/>
                </a:path>
              </a:pathLst>
            </a:custGeom>
            <a:solidFill>
              <a:srgbClr val="F9CE39"/>
            </a:solidFill>
          </p:spPr>
          <p:txBody>
            <a:bodyPr wrap="square" lIns="0" tIns="0" rIns="0" bIns="0" rtlCol="0"/>
            <a:lstStyle/>
            <a:p>
              <a:endParaRPr/>
            </a:p>
          </p:txBody>
        </p:sp>
        <p:sp>
          <p:nvSpPr>
            <p:cNvPr id="12811" name="object 12811"/>
            <p:cNvSpPr/>
            <p:nvPr/>
          </p:nvSpPr>
          <p:spPr>
            <a:xfrm>
              <a:off x="6091148" y="8560917"/>
              <a:ext cx="2540" cy="17145"/>
            </a:xfrm>
            <a:custGeom>
              <a:avLst/>
              <a:gdLst/>
              <a:ahLst/>
              <a:cxnLst/>
              <a:rect l="l" t="t" r="r" b="b"/>
              <a:pathLst>
                <a:path w="2539" h="17145">
                  <a:moveTo>
                    <a:pt x="1244" y="16687"/>
                  </a:moveTo>
                  <a:lnTo>
                    <a:pt x="266" y="12268"/>
                  </a:lnTo>
                  <a:lnTo>
                    <a:pt x="2070" y="6337"/>
                  </a:lnTo>
                  <a:lnTo>
                    <a:pt x="0" y="0"/>
                  </a:lnTo>
                </a:path>
              </a:pathLst>
            </a:custGeom>
            <a:ln w="25400">
              <a:solidFill>
                <a:srgbClr val="F9CF3C"/>
              </a:solidFill>
            </a:ln>
          </p:spPr>
          <p:txBody>
            <a:bodyPr wrap="square" lIns="0" tIns="0" rIns="0" bIns="0" rtlCol="0"/>
            <a:lstStyle/>
            <a:p>
              <a:endParaRPr/>
            </a:p>
          </p:txBody>
        </p:sp>
        <p:sp>
          <p:nvSpPr>
            <p:cNvPr id="12812" name="object 12812"/>
            <p:cNvSpPr/>
            <p:nvPr/>
          </p:nvSpPr>
          <p:spPr>
            <a:xfrm>
              <a:off x="6091148" y="8560320"/>
              <a:ext cx="8890" cy="635"/>
            </a:xfrm>
            <a:custGeom>
              <a:avLst/>
              <a:gdLst/>
              <a:ahLst/>
              <a:cxnLst/>
              <a:rect l="l" t="t" r="r" b="b"/>
              <a:pathLst>
                <a:path w="8889" h="634">
                  <a:moveTo>
                    <a:pt x="0" y="596"/>
                  </a:moveTo>
                  <a:lnTo>
                    <a:pt x="8623" y="0"/>
                  </a:lnTo>
                </a:path>
              </a:pathLst>
            </a:custGeom>
            <a:ln w="25400">
              <a:solidFill>
                <a:srgbClr val="F8CC3D"/>
              </a:solidFill>
            </a:ln>
          </p:spPr>
          <p:txBody>
            <a:bodyPr wrap="square" lIns="0" tIns="0" rIns="0" bIns="0" rtlCol="0"/>
            <a:lstStyle/>
            <a:p>
              <a:endParaRPr/>
            </a:p>
          </p:txBody>
        </p:sp>
        <p:sp>
          <p:nvSpPr>
            <p:cNvPr id="12813" name="object 12813"/>
            <p:cNvSpPr/>
            <p:nvPr/>
          </p:nvSpPr>
          <p:spPr>
            <a:xfrm>
              <a:off x="6099327" y="8560320"/>
              <a:ext cx="1905" cy="17145"/>
            </a:xfrm>
            <a:custGeom>
              <a:avLst/>
              <a:gdLst/>
              <a:ahLst/>
              <a:cxnLst/>
              <a:rect l="l" t="t" r="r" b="b"/>
              <a:pathLst>
                <a:path w="1904" h="17145">
                  <a:moveTo>
                    <a:pt x="444" y="0"/>
                  </a:moveTo>
                  <a:lnTo>
                    <a:pt x="1320" y="6375"/>
                  </a:lnTo>
                  <a:lnTo>
                    <a:pt x="0" y="11569"/>
                  </a:lnTo>
                  <a:lnTo>
                    <a:pt x="266" y="16637"/>
                  </a:lnTo>
                </a:path>
              </a:pathLst>
            </a:custGeom>
            <a:ln w="25400">
              <a:solidFill>
                <a:srgbClr val="F9CC35"/>
              </a:solidFill>
            </a:ln>
          </p:spPr>
          <p:txBody>
            <a:bodyPr wrap="square" lIns="0" tIns="0" rIns="0" bIns="0" rtlCol="0"/>
            <a:lstStyle/>
            <a:p>
              <a:endParaRPr/>
            </a:p>
          </p:txBody>
        </p:sp>
        <p:sp>
          <p:nvSpPr>
            <p:cNvPr id="12814" name="object 12814"/>
            <p:cNvSpPr/>
            <p:nvPr/>
          </p:nvSpPr>
          <p:spPr>
            <a:xfrm>
              <a:off x="6092393" y="8576957"/>
              <a:ext cx="7620" cy="1270"/>
            </a:xfrm>
            <a:custGeom>
              <a:avLst/>
              <a:gdLst/>
              <a:ahLst/>
              <a:cxnLst/>
              <a:rect l="l" t="t" r="r" b="b"/>
              <a:pathLst>
                <a:path w="7620" h="1270">
                  <a:moveTo>
                    <a:pt x="7200" y="0"/>
                  </a:moveTo>
                  <a:lnTo>
                    <a:pt x="0" y="647"/>
                  </a:lnTo>
                </a:path>
              </a:pathLst>
            </a:custGeom>
            <a:ln w="25400">
              <a:solidFill>
                <a:srgbClr val="FACF34"/>
              </a:solidFill>
            </a:ln>
          </p:spPr>
          <p:txBody>
            <a:bodyPr wrap="square" lIns="0" tIns="0" rIns="0" bIns="0" rtlCol="0"/>
            <a:lstStyle/>
            <a:p>
              <a:endParaRPr/>
            </a:p>
          </p:txBody>
        </p:sp>
        <p:sp>
          <p:nvSpPr>
            <p:cNvPr id="12815" name="object 12815"/>
            <p:cNvSpPr/>
            <p:nvPr/>
          </p:nvSpPr>
          <p:spPr>
            <a:xfrm>
              <a:off x="6099327" y="8560244"/>
              <a:ext cx="10160" cy="18415"/>
            </a:xfrm>
            <a:custGeom>
              <a:avLst/>
              <a:gdLst/>
              <a:ahLst/>
              <a:cxnLst/>
              <a:rect l="l" t="t" r="r" b="b"/>
              <a:pathLst>
                <a:path w="10160" h="18415">
                  <a:moveTo>
                    <a:pt x="3352" y="0"/>
                  </a:moveTo>
                  <a:lnTo>
                    <a:pt x="444" y="76"/>
                  </a:lnTo>
                  <a:lnTo>
                    <a:pt x="1320" y="6451"/>
                  </a:lnTo>
                  <a:lnTo>
                    <a:pt x="0" y="11645"/>
                  </a:lnTo>
                  <a:lnTo>
                    <a:pt x="266" y="16713"/>
                  </a:lnTo>
                  <a:lnTo>
                    <a:pt x="3022" y="16738"/>
                  </a:lnTo>
                  <a:lnTo>
                    <a:pt x="6159" y="17068"/>
                  </a:lnTo>
                  <a:lnTo>
                    <a:pt x="9664" y="17907"/>
                  </a:lnTo>
                  <a:lnTo>
                    <a:pt x="9715" y="12560"/>
                  </a:lnTo>
                  <a:lnTo>
                    <a:pt x="9613" y="6629"/>
                  </a:lnTo>
                  <a:lnTo>
                    <a:pt x="9271" y="228"/>
                  </a:lnTo>
                  <a:lnTo>
                    <a:pt x="6299" y="50"/>
                  </a:lnTo>
                  <a:lnTo>
                    <a:pt x="3352" y="0"/>
                  </a:lnTo>
                  <a:close/>
                </a:path>
              </a:pathLst>
            </a:custGeom>
            <a:solidFill>
              <a:srgbClr val="FACC34"/>
            </a:solidFill>
          </p:spPr>
          <p:txBody>
            <a:bodyPr wrap="square" lIns="0" tIns="0" rIns="0" bIns="0" rtlCol="0"/>
            <a:lstStyle/>
            <a:p>
              <a:endParaRPr/>
            </a:p>
          </p:txBody>
        </p:sp>
        <p:sp>
          <p:nvSpPr>
            <p:cNvPr id="12816" name="object 12816"/>
            <p:cNvSpPr/>
            <p:nvPr/>
          </p:nvSpPr>
          <p:spPr>
            <a:xfrm>
              <a:off x="6099327" y="8560320"/>
              <a:ext cx="1905" cy="17145"/>
            </a:xfrm>
            <a:custGeom>
              <a:avLst/>
              <a:gdLst/>
              <a:ahLst/>
              <a:cxnLst/>
              <a:rect l="l" t="t" r="r" b="b"/>
              <a:pathLst>
                <a:path w="1904" h="17145">
                  <a:moveTo>
                    <a:pt x="266" y="16637"/>
                  </a:moveTo>
                  <a:lnTo>
                    <a:pt x="0" y="11569"/>
                  </a:lnTo>
                  <a:lnTo>
                    <a:pt x="1320" y="6375"/>
                  </a:lnTo>
                  <a:lnTo>
                    <a:pt x="444" y="0"/>
                  </a:lnTo>
                </a:path>
              </a:pathLst>
            </a:custGeom>
            <a:ln w="25400">
              <a:solidFill>
                <a:srgbClr val="F9CC35"/>
              </a:solidFill>
            </a:ln>
          </p:spPr>
          <p:txBody>
            <a:bodyPr wrap="square" lIns="0" tIns="0" rIns="0" bIns="0" rtlCol="0"/>
            <a:lstStyle/>
            <a:p>
              <a:endParaRPr/>
            </a:p>
          </p:txBody>
        </p:sp>
        <p:sp>
          <p:nvSpPr>
            <p:cNvPr id="12817" name="object 12817"/>
            <p:cNvSpPr/>
            <p:nvPr/>
          </p:nvSpPr>
          <p:spPr>
            <a:xfrm>
              <a:off x="6099772" y="8560320"/>
              <a:ext cx="8890" cy="635"/>
            </a:xfrm>
            <a:custGeom>
              <a:avLst/>
              <a:gdLst/>
              <a:ahLst/>
              <a:cxnLst/>
              <a:rect l="l" t="t" r="r" b="b"/>
              <a:pathLst>
                <a:path w="8889" h="634">
                  <a:moveTo>
                    <a:pt x="0" y="0"/>
                  </a:moveTo>
                  <a:lnTo>
                    <a:pt x="8826" y="152"/>
                  </a:lnTo>
                </a:path>
              </a:pathLst>
            </a:custGeom>
            <a:ln w="25400">
              <a:solidFill>
                <a:srgbClr val="F9CA39"/>
              </a:solidFill>
            </a:ln>
          </p:spPr>
          <p:txBody>
            <a:bodyPr wrap="square" lIns="0" tIns="0" rIns="0" bIns="0" rtlCol="0"/>
            <a:lstStyle/>
            <a:p>
              <a:endParaRPr/>
            </a:p>
          </p:txBody>
        </p:sp>
        <p:sp>
          <p:nvSpPr>
            <p:cNvPr id="12818" name="object 12818"/>
            <p:cNvSpPr/>
            <p:nvPr/>
          </p:nvSpPr>
          <p:spPr>
            <a:xfrm>
              <a:off x="6108598" y="8560473"/>
              <a:ext cx="635" cy="17780"/>
            </a:xfrm>
            <a:custGeom>
              <a:avLst/>
              <a:gdLst/>
              <a:ahLst/>
              <a:cxnLst/>
              <a:rect l="l" t="t" r="r" b="b"/>
              <a:pathLst>
                <a:path w="635" h="17779">
                  <a:moveTo>
                    <a:pt x="0" y="0"/>
                  </a:moveTo>
                  <a:lnTo>
                    <a:pt x="342" y="6400"/>
                  </a:lnTo>
                  <a:lnTo>
                    <a:pt x="444" y="12331"/>
                  </a:lnTo>
                  <a:lnTo>
                    <a:pt x="393" y="17678"/>
                  </a:lnTo>
                </a:path>
              </a:pathLst>
            </a:custGeom>
            <a:ln w="25400">
              <a:solidFill>
                <a:srgbClr val="FACB32"/>
              </a:solidFill>
            </a:ln>
          </p:spPr>
          <p:txBody>
            <a:bodyPr wrap="square" lIns="0" tIns="0" rIns="0" bIns="0" rtlCol="0"/>
            <a:lstStyle/>
            <a:p>
              <a:endParaRPr/>
            </a:p>
          </p:txBody>
        </p:sp>
        <p:sp>
          <p:nvSpPr>
            <p:cNvPr id="12819" name="object 12819"/>
            <p:cNvSpPr/>
            <p:nvPr/>
          </p:nvSpPr>
          <p:spPr>
            <a:xfrm>
              <a:off x="6099594" y="8576957"/>
              <a:ext cx="9525" cy="1270"/>
            </a:xfrm>
            <a:custGeom>
              <a:avLst/>
              <a:gdLst/>
              <a:ahLst/>
              <a:cxnLst/>
              <a:rect l="l" t="t" r="r" b="b"/>
              <a:pathLst>
                <a:path w="9525" h="1270">
                  <a:moveTo>
                    <a:pt x="9398" y="1193"/>
                  </a:moveTo>
                  <a:lnTo>
                    <a:pt x="0" y="0"/>
                  </a:lnTo>
                </a:path>
              </a:pathLst>
            </a:custGeom>
            <a:ln w="25400">
              <a:solidFill>
                <a:srgbClr val="FBCE2E"/>
              </a:solidFill>
            </a:ln>
          </p:spPr>
          <p:txBody>
            <a:bodyPr wrap="square" lIns="0" tIns="0" rIns="0" bIns="0" rtlCol="0"/>
            <a:lstStyle/>
            <a:p>
              <a:endParaRPr/>
            </a:p>
          </p:txBody>
        </p:sp>
        <p:sp>
          <p:nvSpPr>
            <p:cNvPr id="12820" name="object 12820"/>
            <p:cNvSpPr/>
            <p:nvPr/>
          </p:nvSpPr>
          <p:spPr>
            <a:xfrm>
              <a:off x="6108598" y="8560473"/>
              <a:ext cx="12700" cy="20955"/>
            </a:xfrm>
            <a:custGeom>
              <a:avLst/>
              <a:gdLst/>
              <a:ahLst/>
              <a:cxnLst/>
              <a:rect l="l" t="t" r="r" b="b"/>
              <a:pathLst>
                <a:path w="12700" h="20954">
                  <a:moveTo>
                    <a:pt x="0" y="0"/>
                  </a:moveTo>
                  <a:lnTo>
                    <a:pt x="342" y="6400"/>
                  </a:lnTo>
                  <a:lnTo>
                    <a:pt x="444" y="12331"/>
                  </a:lnTo>
                  <a:lnTo>
                    <a:pt x="393" y="17678"/>
                  </a:lnTo>
                  <a:lnTo>
                    <a:pt x="4229" y="18465"/>
                  </a:lnTo>
                  <a:lnTo>
                    <a:pt x="8077" y="19380"/>
                  </a:lnTo>
                  <a:lnTo>
                    <a:pt x="11887" y="20447"/>
                  </a:lnTo>
                  <a:lnTo>
                    <a:pt x="12293" y="14998"/>
                  </a:lnTo>
                  <a:lnTo>
                    <a:pt x="12547" y="7874"/>
                  </a:lnTo>
                  <a:lnTo>
                    <a:pt x="12496" y="1650"/>
                  </a:lnTo>
                  <a:lnTo>
                    <a:pt x="8305" y="812"/>
                  </a:lnTo>
                  <a:lnTo>
                    <a:pt x="4127" y="279"/>
                  </a:lnTo>
                  <a:lnTo>
                    <a:pt x="0" y="0"/>
                  </a:lnTo>
                  <a:close/>
                </a:path>
              </a:pathLst>
            </a:custGeom>
            <a:solidFill>
              <a:srgbClr val="FBCC34"/>
            </a:solidFill>
          </p:spPr>
          <p:txBody>
            <a:bodyPr wrap="square" lIns="0" tIns="0" rIns="0" bIns="0" rtlCol="0"/>
            <a:lstStyle/>
            <a:p>
              <a:endParaRPr/>
            </a:p>
          </p:txBody>
        </p:sp>
        <p:sp>
          <p:nvSpPr>
            <p:cNvPr id="12821" name="object 12821"/>
            <p:cNvSpPr/>
            <p:nvPr/>
          </p:nvSpPr>
          <p:spPr>
            <a:xfrm>
              <a:off x="6108598" y="8560473"/>
              <a:ext cx="635" cy="17780"/>
            </a:xfrm>
            <a:custGeom>
              <a:avLst/>
              <a:gdLst/>
              <a:ahLst/>
              <a:cxnLst/>
              <a:rect l="l" t="t" r="r" b="b"/>
              <a:pathLst>
                <a:path w="635" h="17779">
                  <a:moveTo>
                    <a:pt x="393" y="17678"/>
                  </a:moveTo>
                  <a:lnTo>
                    <a:pt x="444" y="12331"/>
                  </a:lnTo>
                  <a:lnTo>
                    <a:pt x="342" y="6400"/>
                  </a:lnTo>
                  <a:lnTo>
                    <a:pt x="0" y="0"/>
                  </a:lnTo>
                </a:path>
              </a:pathLst>
            </a:custGeom>
            <a:ln w="25400">
              <a:solidFill>
                <a:srgbClr val="FACB32"/>
              </a:solidFill>
            </a:ln>
          </p:spPr>
          <p:txBody>
            <a:bodyPr wrap="square" lIns="0" tIns="0" rIns="0" bIns="0" rtlCol="0"/>
            <a:lstStyle/>
            <a:p>
              <a:endParaRPr/>
            </a:p>
          </p:txBody>
        </p:sp>
        <p:sp>
          <p:nvSpPr>
            <p:cNvPr id="12822" name="object 12822"/>
            <p:cNvSpPr/>
            <p:nvPr/>
          </p:nvSpPr>
          <p:spPr>
            <a:xfrm>
              <a:off x="6108598" y="8560473"/>
              <a:ext cx="12700" cy="1905"/>
            </a:xfrm>
            <a:custGeom>
              <a:avLst/>
              <a:gdLst/>
              <a:ahLst/>
              <a:cxnLst/>
              <a:rect l="l" t="t" r="r" b="b"/>
              <a:pathLst>
                <a:path w="12700" h="1904">
                  <a:moveTo>
                    <a:pt x="0" y="0"/>
                  </a:moveTo>
                  <a:lnTo>
                    <a:pt x="12496" y="1650"/>
                  </a:lnTo>
                </a:path>
              </a:pathLst>
            </a:custGeom>
            <a:ln w="25400">
              <a:solidFill>
                <a:srgbClr val="FACA3A"/>
              </a:solidFill>
            </a:ln>
          </p:spPr>
          <p:txBody>
            <a:bodyPr wrap="square" lIns="0" tIns="0" rIns="0" bIns="0" rtlCol="0"/>
            <a:lstStyle/>
            <a:p>
              <a:endParaRPr/>
            </a:p>
          </p:txBody>
        </p:sp>
        <p:sp>
          <p:nvSpPr>
            <p:cNvPr id="12823" name="object 12823"/>
            <p:cNvSpPr/>
            <p:nvPr/>
          </p:nvSpPr>
          <p:spPr>
            <a:xfrm>
              <a:off x="6120485" y="8562124"/>
              <a:ext cx="1270" cy="19050"/>
            </a:xfrm>
            <a:custGeom>
              <a:avLst/>
              <a:gdLst/>
              <a:ahLst/>
              <a:cxnLst/>
              <a:rect l="l" t="t" r="r" b="b"/>
              <a:pathLst>
                <a:path w="1270" h="19050">
                  <a:moveTo>
                    <a:pt x="609" y="0"/>
                  </a:moveTo>
                  <a:lnTo>
                    <a:pt x="660" y="6223"/>
                  </a:lnTo>
                  <a:lnTo>
                    <a:pt x="406" y="13347"/>
                  </a:lnTo>
                  <a:lnTo>
                    <a:pt x="0" y="18796"/>
                  </a:lnTo>
                </a:path>
              </a:pathLst>
            </a:custGeom>
            <a:ln w="25400">
              <a:solidFill>
                <a:srgbClr val="FBCD37"/>
              </a:solidFill>
            </a:ln>
          </p:spPr>
          <p:txBody>
            <a:bodyPr wrap="square" lIns="0" tIns="0" rIns="0" bIns="0" rtlCol="0"/>
            <a:lstStyle/>
            <a:p>
              <a:endParaRPr/>
            </a:p>
          </p:txBody>
        </p:sp>
        <p:sp>
          <p:nvSpPr>
            <p:cNvPr id="12824" name="object 12824"/>
            <p:cNvSpPr/>
            <p:nvPr/>
          </p:nvSpPr>
          <p:spPr>
            <a:xfrm>
              <a:off x="6108992" y="8578151"/>
              <a:ext cx="12065" cy="3175"/>
            </a:xfrm>
            <a:custGeom>
              <a:avLst/>
              <a:gdLst/>
              <a:ahLst/>
              <a:cxnLst/>
              <a:rect l="l" t="t" r="r" b="b"/>
              <a:pathLst>
                <a:path w="12064" h="3175">
                  <a:moveTo>
                    <a:pt x="11493" y="2768"/>
                  </a:moveTo>
                  <a:lnTo>
                    <a:pt x="0" y="0"/>
                  </a:lnTo>
                </a:path>
              </a:pathLst>
            </a:custGeom>
            <a:ln w="25400">
              <a:solidFill>
                <a:srgbClr val="FCCE2F"/>
              </a:solidFill>
            </a:ln>
          </p:spPr>
          <p:txBody>
            <a:bodyPr wrap="square" lIns="0" tIns="0" rIns="0" bIns="0" rtlCol="0"/>
            <a:lstStyle/>
            <a:p>
              <a:endParaRPr/>
            </a:p>
          </p:txBody>
        </p:sp>
        <p:sp>
          <p:nvSpPr>
            <p:cNvPr id="12825" name="object 12825"/>
            <p:cNvSpPr/>
            <p:nvPr/>
          </p:nvSpPr>
          <p:spPr>
            <a:xfrm>
              <a:off x="6120485" y="8562124"/>
              <a:ext cx="13335" cy="22860"/>
            </a:xfrm>
            <a:custGeom>
              <a:avLst/>
              <a:gdLst/>
              <a:ahLst/>
              <a:cxnLst/>
              <a:rect l="l" t="t" r="r" b="b"/>
              <a:pathLst>
                <a:path w="13335" h="22859">
                  <a:moveTo>
                    <a:pt x="609" y="0"/>
                  </a:moveTo>
                  <a:lnTo>
                    <a:pt x="548" y="9359"/>
                  </a:lnTo>
                  <a:lnTo>
                    <a:pt x="406" y="13347"/>
                  </a:lnTo>
                  <a:lnTo>
                    <a:pt x="0" y="18796"/>
                  </a:lnTo>
                  <a:lnTo>
                    <a:pt x="3810" y="19862"/>
                  </a:lnTo>
                  <a:lnTo>
                    <a:pt x="7581" y="21081"/>
                  </a:lnTo>
                  <a:lnTo>
                    <a:pt x="11277" y="22504"/>
                  </a:lnTo>
                  <a:lnTo>
                    <a:pt x="12458" y="16814"/>
                  </a:lnTo>
                  <a:lnTo>
                    <a:pt x="12585" y="9359"/>
                  </a:lnTo>
                  <a:lnTo>
                    <a:pt x="13182" y="3479"/>
                  </a:lnTo>
                  <a:lnTo>
                    <a:pt x="9004" y="1993"/>
                  </a:lnTo>
                  <a:lnTo>
                    <a:pt x="4800" y="838"/>
                  </a:lnTo>
                  <a:lnTo>
                    <a:pt x="609" y="0"/>
                  </a:lnTo>
                  <a:close/>
                </a:path>
              </a:pathLst>
            </a:custGeom>
            <a:solidFill>
              <a:srgbClr val="FCCF3B"/>
            </a:solidFill>
          </p:spPr>
          <p:txBody>
            <a:bodyPr wrap="square" lIns="0" tIns="0" rIns="0" bIns="0" rtlCol="0"/>
            <a:lstStyle/>
            <a:p>
              <a:endParaRPr/>
            </a:p>
          </p:txBody>
        </p:sp>
        <p:sp>
          <p:nvSpPr>
            <p:cNvPr id="12826" name="object 12826"/>
            <p:cNvSpPr/>
            <p:nvPr/>
          </p:nvSpPr>
          <p:spPr>
            <a:xfrm>
              <a:off x="6120485" y="8562124"/>
              <a:ext cx="1270" cy="19050"/>
            </a:xfrm>
            <a:custGeom>
              <a:avLst/>
              <a:gdLst/>
              <a:ahLst/>
              <a:cxnLst/>
              <a:rect l="l" t="t" r="r" b="b"/>
              <a:pathLst>
                <a:path w="1270" h="19050">
                  <a:moveTo>
                    <a:pt x="0" y="18796"/>
                  </a:moveTo>
                  <a:lnTo>
                    <a:pt x="406" y="13347"/>
                  </a:lnTo>
                  <a:lnTo>
                    <a:pt x="660" y="6223"/>
                  </a:lnTo>
                  <a:lnTo>
                    <a:pt x="609" y="0"/>
                  </a:lnTo>
                </a:path>
              </a:pathLst>
            </a:custGeom>
            <a:ln w="25400">
              <a:solidFill>
                <a:srgbClr val="FBCD37"/>
              </a:solidFill>
            </a:ln>
          </p:spPr>
          <p:txBody>
            <a:bodyPr wrap="square" lIns="0" tIns="0" rIns="0" bIns="0" rtlCol="0"/>
            <a:lstStyle/>
            <a:p>
              <a:endParaRPr/>
            </a:p>
          </p:txBody>
        </p:sp>
        <p:sp>
          <p:nvSpPr>
            <p:cNvPr id="12827" name="object 12827"/>
            <p:cNvSpPr/>
            <p:nvPr/>
          </p:nvSpPr>
          <p:spPr>
            <a:xfrm>
              <a:off x="6121095" y="8562124"/>
              <a:ext cx="12700" cy="3810"/>
            </a:xfrm>
            <a:custGeom>
              <a:avLst/>
              <a:gdLst/>
              <a:ahLst/>
              <a:cxnLst/>
              <a:rect l="l" t="t" r="r" b="b"/>
              <a:pathLst>
                <a:path w="12700" h="3809">
                  <a:moveTo>
                    <a:pt x="0" y="0"/>
                  </a:moveTo>
                  <a:lnTo>
                    <a:pt x="12573" y="3479"/>
                  </a:lnTo>
                </a:path>
              </a:pathLst>
            </a:custGeom>
            <a:ln w="25400">
              <a:solidFill>
                <a:srgbClr val="FBCD41"/>
              </a:solidFill>
            </a:ln>
          </p:spPr>
          <p:txBody>
            <a:bodyPr wrap="square" lIns="0" tIns="0" rIns="0" bIns="0" rtlCol="0"/>
            <a:lstStyle/>
            <a:p>
              <a:endParaRPr/>
            </a:p>
          </p:txBody>
        </p:sp>
        <p:sp>
          <p:nvSpPr>
            <p:cNvPr id="12828" name="object 12828"/>
            <p:cNvSpPr/>
            <p:nvPr/>
          </p:nvSpPr>
          <p:spPr>
            <a:xfrm>
              <a:off x="6131763" y="8565604"/>
              <a:ext cx="1905" cy="19050"/>
            </a:xfrm>
            <a:custGeom>
              <a:avLst/>
              <a:gdLst/>
              <a:ahLst/>
              <a:cxnLst/>
              <a:rect l="l" t="t" r="r" b="b"/>
              <a:pathLst>
                <a:path w="1904" h="19050">
                  <a:moveTo>
                    <a:pt x="611" y="16078"/>
                  </a:moveTo>
                  <a:lnTo>
                    <a:pt x="0" y="19024"/>
                  </a:lnTo>
                </a:path>
                <a:path w="1904" h="19050">
                  <a:moveTo>
                    <a:pt x="1905" y="0"/>
                  </a:moveTo>
                  <a:lnTo>
                    <a:pt x="1308" y="5880"/>
                  </a:lnTo>
                  <a:lnTo>
                    <a:pt x="1181" y="13335"/>
                  </a:lnTo>
                  <a:lnTo>
                    <a:pt x="611" y="16078"/>
                  </a:lnTo>
                </a:path>
              </a:pathLst>
            </a:custGeom>
            <a:ln w="25400">
              <a:solidFill>
                <a:srgbClr val="FCD140"/>
              </a:solidFill>
            </a:ln>
          </p:spPr>
          <p:txBody>
            <a:bodyPr wrap="square" lIns="0" tIns="0" rIns="0" bIns="0" rtlCol="0"/>
            <a:lstStyle/>
            <a:p>
              <a:endParaRPr/>
            </a:p>
          </p:txBody>
        </p:sp>
        <p:sp>
          <p:nvSpPr>
            <p:cNvPr id="12829" name="object 12829"/>
            <p:cNvSpPr/>
            <p:nvPr/>
          </p:nvSpPr>
          <p:spPr>
            <a:xfrm>
              <a:off x="6120485" y="8580920"/>
              <a:ext cx="11430" cy="3810"/>
            </a:xfrm>
            <a:custGeom>
              <a:avLst/>
              <a:gdLst/>
              <a:ahLst/>
              <a:cxnLst/>
              <a:rect l="l" t="t" r="r" b="b"/>
              <a:pathLst>
                <a:path w="11429" h="3809">
                  <a:moveTo>
                    <a:pt x="11277" y="3708"/>
                  </a:moveTo>
                  <a:lnTo>
                    <a:pt x="2317" y="762"/>
                  </a:lnTo>
                </a:path>
                <a:path w="11429" h="3809">
                  <a:moveTo>
                    <a:pt x="2317" y="762"/>
                  </a:moveTo>
                  <a:lnTo>
                    <a:pt x="0" y="0"/>
                  </a:lnTo>
                </a:path>
              </a:pathLst>
            </a:custGeom>
            <a:ln w="25400">
              <a:solidFill>
                <a:srgbClr val="FCD135"/>
              </a:solidFill>
            </a:ln>
          </p:spPr>
          <p:txBody>
            <a:bodyPr wrap="square" lIns="0" tIns="0" rIns="0" bIns="0" rtlCol="0"/>
            <a:lstStyle/>
            <a:p>
              <a:endParaRPr/>
            </a:p>
          </p:txBody>
        </p:sp>
        <p:sp>
          <p:nvSpPr>
            <p:cNvPr id="12830" name="object 12830"/>
            <p:cNvSpPr/>
            <p:nvPr/>
          </p:nvSpPr>
          <p:spPr>
            <a:xfrm>
              <a:off x="6131763" y="8565604"/>
              <a:ext cx="26670" cy="30480"/>
            </a:xfrm>
            <a:custGeom>
              <a:avLst/>
              <a:gdLst/>
              <a:ahLst/>
              <a:cxnLst/>
              <a:rect l="l" t="t" r="r" b="b"/>
              <a:pathLst>
                <a:path w="26670" h="30479">
                  <a:moveTo>
                    <a:pt x="1905" y="0"/>
                  </a:moveTo>
                  <a:lnTo>
                    <a:pt x="1308" y="5880"/>
                  </a:lnTo>
                  <a:lnTo>
                    <a:pt x="1181" y="13335"/>
                  </a:lnTo>
                  <a:lnTo>
                    <a:pt x="0" y="19024"/>
                  </a:lnTo>
                  <a:lnTo>
                    <a:pt x="7378" y="21894"/>
                  </a:lnTo>
                  <a:lnTo>
                    <a:pt x="14414" y="25565"/>
                  </a:lnTo>
                  <a:lnTo>
                    <a:pt x="20726" y="30391"/>
                  </a:lnTo>
                  <a:lnTo>
                    <a:pt x="23050" y="24371"/>
                  </a:lnTo>
                  <a:lnTo>
                    <a:pt x="24930" y="18630"/>
                  </a:lnTo>
                  <a:lnTo>
                    <a:pt x="26466" y="13271"/>
                  </a:lnTo>
                  <a:lnTo>
                    <a:pt x="20455" y="9104"/>
                  </a:lnTo>
                  <a:lnTo>
                    <a:pt x="14343" y="5521"/>
                  </a:lnTo>
                  <a:lnTo>
                    <a:pt x="8152" y="2495"/>
                  </a:lnTo>
                  <a:lnTo>
                    <a:pt x="1905" y="0"/>
                  </a:lnTo>
                  <a:close/>
                </a:path>
              </a:pathLst>
            </a:custGeom>
            <a:solidFill>
              <a:srgbClr val="FED64D"/>
            </a:solidFill>
          </p:spPr>
          <p:txBody>
            <a:bodyPr wrap="square" lIns="0" tIns="0" rIns="0" bIns="0" rtlCol="0"/>
            <a:lstStyle/>
            <a:p>
              <a:endParaRPr/>
            </a:p>
          </p:txBody>
        </p:sp>
        <p:sp>
          <p:nvSpPr>
            <p:cNvPr id="12831" name="object 12831"/>
            <p:cNvSpPr/>
            <p:nvPr/>
          </p:nvSpPr>
          <p:spPr>
            <a:xfrm>
              <a:off x="6131763" y="8565604"/>
              <a:ext cx="1905" cy="19050"/>
            </a:xfrm>
            <a:custGeom>
              <a:avLst/>
              <a:gdLst/>
              <a:ahLst/>
              <a:cxnLst/>
              <a:rect l="l" t="t" r="r" b="b"/>
              <a:pathLst>
                <a:path w="1904" h="19050">
                  <a:moveTo>
                    <a:pt x="0" y="19024"/>
                  </a:moveTo>
                  <a:lnTo>
                    <a:pt x="611" y="16078"/>
                  </a:lnTo>
                </a:path>
                <a:path w="1904" h="19050">
                  <a:moveTo>
                    <a:pt x="611" y="16078"/>
                  </a:moveTo>
                  <a:lnTo>
                    <a:pt x="1181" y="13335"/>
                  </a:lnTo>
                  <a:lnTo>
                    <a:pt x="1308" y="5880"/>
                  </a:lnTo>
                  <a:lnTo>
                    <a:pt x="1905" y="0"/>
                  </a:lnTo>
                </a:path>
              </a:pathLst>
            </a:custGeom>
            <a:ln w="25400">
              <a:solidFill>
                <a:srgbClr val="FCD140"/>
              </a:solidFill>
            </a:ln>
          </p:spPr>
          <p:txBody>
            <a:bodyPr wrap="square" lIns="0" tIns="0" rIns="0" bIns="0" rtlCol="0"/>
            <a:lstStyle/>
            <a:p>
              <a:endParaRPr/>
            </a:p>
          </p:txBody>
        </p:sp>
        <p:sp>
          <p:nvSpPr>
            <p:cNvPr id="12832" name="object 12832"/>
            <p:cNvSpPr/>
            <p:nvPr/>
          </p:nvSpPr>
          <p:spPr>
            <a:xfrm>
              <a:off x="6133668" y="8565604"/>
              <a:ext cx="24765" cy="13335"/>
            </a:xfrm>
            <a:custGeom>
              <a:avLst/>
              <a:gdLst/>
              <a:ahLst/>
              <a:cxnLst/>
              <a:rect l="l" t="t" r="r" b="b"/>
              <a:pathLst>
                <a:path w="24764" h="13334">
                  <a:moveTo>
                    <a:pt x="0" y="0"/>
                  </a:moveTo>
                  <a:lnTo>
                    <a:pt x="6247" y="2495"/>
                  </a:lnTo>
                  <a:lnTo>
                    <a:pt x="12438" y="5521"/>
                  </a:lnTo>
                  <a:lnTo>
                    <a:pt x="18550" y="9104"/>
                  </a:lnTo>
                  <a:lnTo>
                    <a:pt x="24561" y="13271"/>
                  </a:lnTo>
                </a:path>
              </a:pathLst>
            </a:custGeom>
            <a:ln w="25400">
              <a:solidFill>
                <a:srgbClr val="FED556"/>
              </a:solidFill>
            </a:ln>
          </p:spPr>
          <p:txBody>
            <a:bodyPr wrap="square" lIns="0" tIns="0" rIns="0" bIns="0" rtlCol="0"/>
            <a:lstStyle/>
            <a:p>
              <a:endParaRPr/>
            </a:p>
          </p:txBody>
        </p:sp>
        <p:sp>
          <p:nvSpPr>
            <p:cNvPr id="12833" name="object 12833"/>
            <p:cNvSpPr/>
            <p:nvPr/>
          </p:nvSpPr>
          <p:spPr>
            <a:xfrm>
              <a:off x="6152489" y="8578875"/>
              <a:ext cx="6350" cy="17145"/>
            </a:xfrm>
            <a:custGeom>
              <a:avLst/>
              <a:gdLst/>
              <a:ahLst/>
              <a:cxnLst/>
              <a:rect l="l" t="t" r="r" b="b"/>
              <a:pathLst>
                <a:path w="6350" h="17145">
                  <a:moveTo>
                    <a:pt x="4935" y="2806"/>
                  </a:moveTo>
                  <a:lnTo>
                    <a:pt x="4203" y="5359"/>
                  </a:lnTo>
                  <a:lnTo>
                    <a:pt x="2324" y="11099"/>
                  </a:lnTo>
                  <a:lnTo>
                    <a:pt x="0" y="17119"/>
                  </a:lnTo>
                </a:path>
                <a:path w="6350" h="17145">
                  <a:moveTo>
                    <a:pt x="5740" y="0"/>
                  </a:moveTo>
                  <a:lnTo>
                    <a:pt x="4935" y="2806"/>
                  </a:lnTo>
                </a:path>
              </a:pathLst>
            </a:custGeom>
            <a:ln w="25400">
              <a:solidFill>
                <a:srgbClr val="FFDB5A"/>
              </a:solidFill>
            </a:ln>
          </p:spPr>
          <p:txBody>
            <a:bodyPr wrap="square" lIns="0" tIns="0" rIns="0" bIns="0" rtlCol="0"/>
            <a:lstStyle/>
            <a:p>
              <a:endParaRPr/>
            </a:p>
          </p:txBody>
        </p:sp>
        <p:sp>
          <p:nvSpPr>
            <p:cNvPr id="12834" name="object 12834"/>
            <p:cNvSpPr/>
            <p:nvPr/>
          </p:nvSpPr>
          <p:spPr>
            <a:xfrm>
              <a:off x="6131763" y="8584628"/>
              <a:ext cx="20955" cy="11430"/>
            </a:xfrm>
            <a:custGeom>
              <a:avLst/>
              <a:gdLst/>
              <a:ahLst/>
              <a:cxnLst/>
              <a:rect l="l" t="t" r="r" b="b"/>
              <a:pathLst>
                <a:path w="20954" h="11429">
                  <a:moveTo>
                    <a:pt x="20726" y="11366"/>
                  </a:moveTo>
                  <a:lnTo>
                    <a:pt x="14414" y="6540"/>
                  </a:lnTo>
                  <a:lnTo>
                    <a:pt x="7378" y="2870"/>
                  </a:lnTo>
                  <a:lnTo>
                    <a:pt x="0" y="0"/>
                  </a:lnTo>
                </a:path>
              </a:pathLst>
            </a:custGeom>
            <a:ln w="25399">
              <a:solidFill>
                <a:srgbClr val="FED645"/>
              </a:solidFill>
            </a:ln>
          </p:spPr>
          <p:txBody>
            <a:bodyPr wrap="square" lIns="0" tIns="0" rIns="0" bIns="0" rtlCol="0"/>
            <a:lstStyle/>
            <a:p>
              <a:endParaRPr/>
            </a:p>
          </p:txBody>
        </p:sp>
        <p:sp>
          <p:nvSpPr>
            <p:cNvPr id="12835" name="object 12835"/>
            <p:cNvSpPr/>
            <p:nvPr/>
          </p:nvSpPr>
          <p:spPr>
            <a:xfrm>
              <a:off x="6152489" y="8587181"/>
              <a:ext cx="13335" cy="17145"/>
            </a:xfrm>
            <a:custGeom>
              <a:avLst/>
              <a:gdLst/>
              <a:ahLst/>
              <a:cxnLst/>
              <a:rect l="l" t="t" r="r" b="b"/>
              <a:pathLst>
                <a:path w="13335" h="17145">
                  <a:moveTo>
                    <a:pt x="3175" y="0"/>
                  </a:moveTo>
                  <a:lnTo>
                    <a:pt x="2222" y="2870"/>
                  </a:lnTo>
                  <a:lnTo>
                    <a:pt x="1168" y="5791"/>
                  </a:lnTo>
                  <a:lnTo>
                    <a:pt x="0" y="8813"/>
                  </a:lnTo>
                  <a:lnTo>
                    <a:pt x="3213" y="11264"/>
                  </a:lnTo>
                  <a:lnTo>
                    <a:pt x="6235" y="13982"/>
                  </a:lnTo>
                  <a:lnTo>
                    <a:pt x="9080" y="16865"/>
                  </a:lnTo>
                  <a:lnTo>
                    <a:pt x="10502" y="14058"/>
                  </a:lnTo>
                  <a:lnTo>
                    <a:pt x="11798" y="11277"/>
                  </a:lnTo>
                  <a:lnTo>
                    <a:pt x="13004" y="8597"/>
                  </a:lnTo>
                  <a:lnTo>
                    <a:pt x="9867" y="5448"/>
                  </a:lnTo>
                  <a:lnTo>
                    <a:pt x="6578" y="2578"/>
                  </a:lnTo>
                  <a:lnTo>
                    <a:pt x="3175" y="0"/>
                  </a:lnTo>
                  <a:close/>
                </a:path>
              </a:pathLst>
            </a:custGeom>
            <a:solidFill>
              <a:srgbClr val="FFDD5C"/>
            </a:solidFill>
          </p:spPr>
          <p:txBody>
            <a:bodyPr wrap="square" lIns="0" tIns="0" rIns="0" bIns="0" rtlCol="0"/>
            <a:lstStyle/>
            <a:p>
              <a:endParaRPr/>
            </a:p>
          </p:txBody>
        </p:sp>
        <p:sp>
          <p:nvSpPr>
            <p:cNvPr id="12836" name="object 12836"/>
            <p:cNvSpPr/>
            <p:nvPr/>
          </p:nvSpPr>
          <p:spPr>
            <a:xfrm>
              <a:off x="6152489" y="8595995"/>
              <a:ext cx="9525" cy="8255"/>
            </a:xfrm>
            <a:custGeom>
              <a:avLst/>
              <a:gdLst/>
              <a:ahLst/>
              <a:cxnLst/>
              <a:rect l="l" t="t" r="r" b="b"/>
              <a:pathLst>
                <a:path w="9525" h="8254">
                  <a:moveTo>
                    <a:pt x="0" y="0"/>
                  </a:moveTo>
                  <a:lnTo>
                    <a:pt x="9080" y="8051"/>
                  </a:lnTo>
                </a:path>
              </a:pathLst>
            </a:custGeom>
            <a:ln w="25400">
              <a:solidFill>
                <a:srgbClr val="FFDD55"/>
              </a:solidFill>
            </a:ln>
          </p:spPr>
          <p:txBody>
            <a:bodyPr wrap="square" lIns="0" tIns="0" rIns="0" bIns="0" rtlCol="0"/>
            <a:lstStyle/>
            <a:p>
              <a:endParaRPr/>
            </a:p>
          </p:txBody>
        </p:sp>
        <p:sp>
          <p:nvSpPr>
            <p:cNvPr id="12837" name="object 12837"/>
            <p:cNvSpPr/>
            <p:nvPr/>
          </p:nvSpPr>
          <p:spPr>
            <a:xfrm>
              <a:off x="6161570" y="8595779"/>
              <a:ext cx="4445" cy="8890"/>
            </a:xfrm>
            <a:custGeom>
              <a:avLst/>
              <a:gdLst/>
              <a:ahLst/>
              <a:cxnLst/>
              <a:rect l="l" t="t" r="r" b="b"/>
              <a:pathLst>
                <a:path w="4445" h="8890">
                  <a:moveTo>
                    <a:pt x="0" y="8267"/>
                  </a:moveTo>
                  <a:lnTo>
                    <a:pt x="3924" y="0"/>
                  </a:lnTo>
                </a:path>
              </a:pathLst>
            </a:custGeom>
            <a:ln w="25400">
              <a:solidFill>
                <a:srgbClr val="FFDF61"/>
              </a:solidFill>
            </a:ln>
          </p:spPr>
          <p:txBody>
            <a:bodyPr wrap="square" lIns="0" tIns="0" rIns="0" bIns="0" rtlCol="0"/>
            <a:lstStyle/>
            <a:p>
              <a:endParaRPr/>
            </a:p>
          </p:txBody>
        </p:sp>
        <p:sp>
          <p:nvSpPr>
            <p:cNvPr id="12838" name="object 12838"/>
            <p:cNvSpPr/>
            <p:nvPr/>
          </p:nvSpPr>
          <p:spPr>
            <a:xfrm>
              <a:off x="6155664" y="8587181"/>
              <a:ext cx="10160" cy="8890"/>
            </a:xfrm>
            <a:custGeom>
              <a:avLst/>
              <a:gdLst/>
              <a:ahLst/>
              <a:cxnLst/>
              <a:rect l="l" t="t" r="r" b="b"/>
              <a:pathLst>
                <a:path w="10160" h="8890">
                  <a:moveTo>
                    <a:pt x="9829" y="8597"/>
                  </a:moveTo>
                  <a:lnTo>
                    <a:pt x="0" y="0"/>
                  </a:lnTo>
                </a:path>
              </a:pathLst>
            </a:custGeom>
            <a:ln w="25400">
              <a:solidFill>
                <a:srgbClr val="FFDE63"/>
              </a:solidFill>
            </a:ln>
          </p:spPr>
          <p:txBody>
            <a:bodyPr wrap="square" lIns="0" tIns="0" rIns="0" bIns="0" rtlCol="0"/>
            <a:lstStyle/>
            <a:p>
              <a:endParaRPr/>
            </a:p>
          </p:txBody>
        </p:sp>
        <p:sp>
          <p:nvSpPr>
            <p:cNvPr id="12839" name="object 12839"/>
            <p:cNvSpPr/>
            <p:nvPr/>
          </p:nvSpPr>
          <p:spPr>
            <a:xfrm>
              <a:off x="6152489" y="8587181"/>
              <a:ext cx="3175" cy="8890"/>
            </a:xfrm>
            <a:custGeom>
              <a:avLst/>
              <a:gdLst/>
              <a:ahLst/>
              <a:cxnLst/>
              <a:rect l="l" t="t" r="r" b="b"/>
              <a:pathLst>
                <a:path w="3175" h="8890">
                  <a:moveTo>
                    <a:pt x="3175" y="0"/>
                  </a:moveTo>
                  <a:lnTo>
                    <a:pt x="0" y="8813"/>
                  </a:lnTo>
                </a:path>
              </a:pathLst>
            </a:custGeom>
            <a:ln w="25399">
              <a:solidFill>
                <a:srgbClr val="FFDB56"/>
              </a:solidFill>
            </a:ln>
          </p:spPr>
          <p:txBody>
            <a:bodyPr wrap="square" lIns="0" tIns="0" rIns="0" bIns="0" rtlCol="0"/>
            <a:lstStyle/>
            <a:p>
              <a:endParaRPr/>
            </a:p>
          </p:txBody>
        </p:sp>
        <p:sp>
          <p:nvSpPr>
            <p:cNvPr id="12840" name="object 12840"/>
            <p:cNvSpPr/>
            <p:nvPr/>
          </p:nvSpPr>
          <p:spPr>
            <a:xfrm>
              <a:off x="6155664" y="8578875"/>
              <a:ext cx="13335" cy="17145"/>
            </a:xfrm>
            <a:custGeom>
              <a:avLst/>
              <a:gdLst/>
              <a:ahLst/>
              <a:cxnLst/>
              <a:rect l="l" t="t" r="r" b="b"/>
              <a:pathLst>
                <a:path w="13335" h="17145">
                  <a:moveTo>
                    <a:pt x="2565" y="0"/>
                  </a:moveTo>
                  <a:lnTo>
                    <a:pt x="1764" y="2806"/>
                  </a:lnTo>
                  <a:lnTo>
                    <a:pt x="889" y="5638"/>
                  </a:lnTo>
                  <a:lnTo>
                    <a:pt x="0" y="8305"/>
                  </a:lnTo>
                  <a:lnTo>
                    <a:pt x="3403" y="10883"/>
                  </a:lnTo>
                  <a:lnTo>
                    <a:pt x="6692" y="13754"/>
                  </a:lnTo>
                  <a:lnTo>
                    <a:pt x="9829" y="16903"/>
                  </a:lnTo>
                  <a:lnTo>
                    <a:pt x="11036" y="14211"/>
                  </a:lnTo>
                  <a:lnTo>
                    <a:pt x="12141" y="11595"/>
                  </a:lnTo>
                  <a:lnTo>
                    <a:pt x="13157" y="9042"/>
                  </a:lnTo>
                  <a:lnTo>
                    <a:pt x="9728" y="5638"/>
                  </a:lnTo>
                  <a:lnTo>
                    <a:pt x="6280" y="2806"/>
                  </a:lnTo>
                  <a:lnTo>
                    <a:pt x="2565" y="0"/>
                  </a:lnTo>
                  <a:close/>
                </a:path>
              </a:pathLst>
            </a:custGeom>
            <a:solidFill>
              <a:srgbClr val="FFDD68"/>
            </a:solidFill>
          </p:spPr>
          <p:txBody>
            <a:bodyPr wrap="square" lIns="0" tIns="0" rIns="0" bIns="0" rtlCol="0"/>
            <a:lstStyle/>
            <a:p>
              <a:endParaRPr/>
            </a:p>
          </p:txBody>
        </p:sp>
        <p:sp>
          <p:nvSpPr>
            <p:cNvPr id="12841" name="object 12841"/>
            <p:cNvSpPr/>
            <p:nvPr/>
          </p:nvSpPr>
          <p:spPr>
            <a:xfrm>
              <a:off x="6155664" y="8587181"/>
              <a:ext cx="10160" cy="8890"/>
            </a:xfrm>
            <a:custGeom>
              <a:avLst/>
              <a:gdLst/>
              <a:ahLst/>
              <a:cxnLst/>
              <a:rect l="l" t="t" r="r" b="b"/>
              <a:pathLst>
                <a:path w="10160" h="8890">
                  <a:moveTo>
                    <a:pt x="0" y="0"/>
                  </a:moveTo>
                  <a:lnTo>
                    <a:pt x="9829" y="8597"/>
                  </a:lnTo>
                </a:path>
              </a:pathLst>
            </a:custGeom>
            <a:ln w="25400">
              <a:solidFill>
                <a:srgbClr val="FFDE63"/>
              </a:solidFill>
            </a:ln>
          </p:spPr>
          <p:txBody>
            <a:bodyPr wrap="square" lIns="0" tIns="0" rIns="0" bIns="0" rtlCol="0"/>
            <a:lstStyle/>
            <a:p>
              <a:endParaRPr/>
            </a:p>
          </p:txBody>
        </p:sp>
        <p:sp>
          <p:nvSpPr>
            <p:cNvPr id="12842" name="object 12842"/>
            <p:cNvSpPr/>
            <p:nvPr/>
          </p:nvSpPr>
          <p:spPr>
            <a:xfrm>
              <a:off x="6165494" y="8587917"/>
              <a:ext cx="3810" cy="8255"/>
            </a:xfrm>
            <a:custGeom>
              <a:avLst/>
              <a:gdLst/>
              <a:ahLst/>
              <a:cxnLst/>
              <a:rect l="l" t="t" r="r" b="b"/>
              <a:pathLst>
                <a:path w="3810" h="8254">
                  <a:moveTo>
                    <a:pt x="0" y="7861"/>
                  </a:moveTo>
                  <a:lnTo>
                    <a:pt x="3327" y="0"/>
                  </a:lnTo>
                </a:path>
              </a:pathLst>
            </a:custGeom>
            <a:ln w="25400">
              <a:solidFill>
                <a:srgbClr val="FFE06F"/>
              </a:solidFill>
            </a:ln>
          </p:spPr>
          <p:txBody>
            <a:bodyPr wrap="square" lIns="0" tIns="0" rIns="0" bIns="0" rtlCol="0"/>
            <a:lstStyle/>
            <a:p>
              <a:endParaRPr/>
            </a:p>
          </p:txBody>
        </p:sp>
        <p:sp>
          <p:nvSpPr>
            <p:cNvPr id="12843" name="object 12843"/>
            <p:cNvSpPr/>
            <p:nvPr/>
          </p:nvSpPr>
          <p:spPr>
            <a:xfrm>
              <a:off x="6158230" y="8578875"/>
              <a:ext cx="10795" cy="9525"/>
            </a:xfrm>
            <a:custGeom>
              <a:avLst/>
              <a:gdLst/>
              <a:ahLst/>
              <a:cxnLst/>
              <a:rect l="l" t="t" r="r" b="b"/>
              <a:pathLst>
                <a:path w="10795" h="9525">
                  <a:moveTo>
                    <a:pt x="10591" y="9042"/>
                  </a:moveTo>
                  <a:lnTo>
                    <a:pt x="3287" y="2806"/>
                  </a:lnTo>
                </a:path>
                <a:path w="10795" h="9525">
                  <a:moveTo>
                    <a:pt x="3287" y="2806"/>
                  </a:moveTo>
                  <a:lnTo>
                    <a:pt x="0" y="0"/>
                  </a:lnTo>
                </a:path>
              </a:pathLst>
            </a:custGeom>
            <a:ln w="25400">
              <a:solidFill>
                <a:srgbClr val="FFDD6D"/>
              </a:solidFill>
            </a:ln>
          </p:spPr>
          <p:txBody>
            <a:bodyPr wrap="square" lIns="0" tIns="0" rIns="0" bIns="0" rtlCol="0"/>
            <a:lstStyle/>
            <a:p>
              <a:endParaRPr/>
            </a:p>
          </p:txBody>
        </p:sp>
        <p:sp>
          <p:nvSpPr>
            <p:cNvPr id="12844" name="object 12844"/>
            <p:cNvSpPr/>
            <p:nvPr/>
          </p:nvSpPr>
          <p:spPr>
            <a:xfrm>
              <a:off x="6155664" y="8578875"/>
              <a:ext cx="3175" cy="8890"/>
            </a:xfrm>
            <a:custGeom>
              <a:avLst/>
              <a:gdLst/>
              <a:ahLst/>
              <a:cxnLst/>
              <a:rect l="l" t="t" r="r" b="b"/>
              <a:pathLst>
                <a:path w="3175" h="8890">
                  <a:moveTo>
                    <a:pt x="1698" y="2806"/>
                  </a:moveTo>
                  <a:lnTo>
                    <a:pt x="0" y="8305"/>
                  </a:lnTo>
                </a:path>
                <a:path w="3175" h="8890">
                  <a:moveTo>
                    <a:pt x="2565" y="0"/>
                  </a:moveTo>
                  <a:lnTo>
                    <a:pt x="1698" y="2806"/>
                  </a:lnTo>
                </a:path>
              </a:pathLst>
            </a:custGeom>
            <a:ln w="25400">
              <a:solidFill>
                <a:srgbClr val="FFDB61"/>
              </a:solidFill>
            </a:ln>
          </p:spPr>
          <p:txBody>
            <a:bodyPr wrap="square" lIns="0" tIns="0" rIns="0" bIns="0" rtlCol="0"/>
            <a:lstStyle/>
            <a:p>
              <a:endParaRPr/>
            </a:p>
          </p:txBody>
        </p:sp>
        <p:sp>
          <p:nvSpPr>
            <p:cNvPr id="12845" name="object 12845"/>
            <p:cNvSpPr/>
            <p:nvPr/>
          </p:nvSpPr>
          <p:spPr>
            <a:xfrm>
              <a:off x="6161570" y="8595779"/>
              <a:ext cx="22860" cy="31115"/>
            </a:xfrm>
            <a:custGeom>
              <a:avLst/>
              <a:gdLst/>
              <a:ahLst/>
              <a:cxnLst/>
              <a:rect l="l" t="t" r="r" b="b"/>
              <a:pathLst>
                <a:path w="22860" h="31115">
                  <a:moveTo>
                    <a:pt x="3924" y="0"/>
                  </a:moveTo>
                  <a:lnTo>
                    <a:pt x="1422" y="5461"/>
                  </a:lnTo>
                  <a:lnTo>
                    <a:pt x="0" y="8267"/>
                  </a:lnTo>
                  <a:lnTo>
                    <a:pt x="4688" y="13403"/>
                  </a:lnTo>
                  <a:lnTo>
                    <a:pt x="9024" y="18870"/>
                  </a:lnTo>
                  <a:lnTo>
                    <a:pt x="13021" y="24621"/>
                  </a:lnTo>
                  <a:lnTo>
                    <a:pt x="16687" y="30607"/>
                  </a:lnTo>
                  <a:lnTo>
                    <a:pt x="22313" y="23850"/>
                  </a:lnTo>
                  <a:lnTo>
                    <a:pt x="18263" y="17512"/>
                  </a:lnTo>
                  <a:lnTo>
                    <a:pt x="13857" y="11391"/>
                  </a:lnTo>
                  <a:lnTo>
                    <a:pt x="9081" y="5537"/>
                  </a:lnTo>
                  <a:lnTo>
                    <a:pt x="3924" y="0"/>
                  </a:lnTo>
                  <a:close/>
                </a:path>
              </a:pathLst>
            </a:custGeom>
            <a:solidFill>
              <a:srgbClr val="FFE56F"/>
            </a:solidFill>
          </p:spPr>
          <p:txBody>
            <a:bodyPr wrap="square" lIns="0" tIns="0" rIns="0" bIns="0" rtlCol="0"/>
            <a:lstStyle/>
            <a:p>
              <a:endParaRPr/>
            </a:p>
          </p:txBody>
        </p:sp>
        <p:sp>
          <p:nvSpPr>
            <p:cNvPr id="12846" name="object 12846"/>
            <p:cNvSpPr/>
            <p:nvPr/>
          </p:nvSpPr>
          <p:spPr>
            <a:xfrm>
              <a:off x="6161570" y="8604047"/>
              <a:ext cx="17145" cy="22860"/>
            </a:xfrm>
            <a:custGeom>
              <a:avLst/>
              <a:gdLst/>
              <a:ahLst/>
              <a:cxnLst/>
              <a:rect l="l" t="t" r="r" b="b"/>
              <a:pathLst>
                <a:path w="17145" h="22859">
                  <a:moveTo>
                    <a:pt x="0" y="0"/>
                  </a:moveTo>
                  <a:lnTo>
                    <a:pt x="4688" y="5135"/>
                  </a:lnTo>
                  <a:lnTo>
                    <a:pt x="9024" y="10602"/>
                  </a:lnTo>
                  <a:lnTo>
                    <a:pt x="13021" y="16353"/>
                  </a:lnTo>
                  <a:lnTo>
                    <a:pt x="16687" y="22339"/>
                  </a:lnTo>
                </a:path>
              </a:pathLst>
            </a:custGeom>
            <a:ln w="25400">
              <a:solidFill>
                <a:srgbClr val="FFE363"/>
              </a:solidFill>
            </a:ln>
          </p:spPr>
          <p:txBody>
            <a:bodyPr wrap="square" lIns="0" tIns="0" rIns="0" bIns="0" rtlCol="0"/>
            <a:lstStyle/>
            <a:p>
              <a:endParaRPr/>
            </a:p>
          </p:txBody>
        </p:sp>
        <p:sp>
          <p:nvSpPr>
            <p:cNvPr id="12847" name="object 12847"/>
            <p:cNvSpPr/>
            <p:nvPr/>
          </p:nvSpPr>
          <p:spPr>
            <a:xfrm>
              <a:off x="6178257" y="8619629"/>
              <a:ext cx="5715" cy="6985"/>
            </a:xfrm>
            <a:custGeom>
              <a:avLst/>
              <a:gdLst/>
              <a:ahLst/>
              <a:cxnLst/>
              <a:rect l="l" t="t" r="r" b="b"/>
              <a:pathLst>
                <a:path w="5714" h="6984">
                  <a:moveTo>
                    <a:pt x="0" y="6756"/>
                  </a:moveTo>
                  <a:lnTo>
                    <a:pt x="5626" y="0"/>
                  </a:lnTo>
                </a:path>
              </a:pathLst>
            </a:custGeom>
            <a:ln w="25400">
              <a:solidFill>
                <a:srgbClr val="FEEA7D"/>
              </a:solidFill>
            </a:ln>
          </p:spPr>
          <p:txBody>
            <a:bodyPr wrap="square" lIns="0" tIns="0" rIns="0" bIns="0" rtlCol="0"/>
            <a:lstStyle/>
            <a:p>
              <a:endParaRPr/>
            </a:p>
          </p:txBody>
        </p:sp>
        <p:sp>
          <p:nvSpPr>
            <p:cNvPr id="12848" name="object 12848"/>
            <p:cNvSpPr/>
            <p:nvPr/>
          </p:nvSpPr>
          <p:spPr>
            <a:xfrm>
              <a:off x="6165494" y="8595779"/>
              <a:ext cx="18415" cy="24130"/>
            </a:xfrm>
            <a:custGeom>
              <a:avLst/>
              <a:gdLst/>
              <a:ahLst/>
              <a:cxnLst/>
              <a:rect l="l" t="t" r="r" b="b"/>
              <a:pathLst>
                <a:path w="18414" h="24129">
                  <a:moveTo>
                    <a:pt x="18389" y="23850"/>
                  </a:moveTo>
                  <a:lnTo>
                    <a:pt x="14339" y="17512"/>
                  </a:lnTo>
                  <a:lnTo>
                    <a:pt x="9932" y="11391"/>
                  </a:lnTo>
                  <a:lnTo>
                    <a:pt x="5157" y="5537"/>
                  </a:lnTo>
                  <a:lnTo>
                    <a:pt x="0" y="0"/>
                  </a:lnTo>
                </a:path>
              </a:pathLst>
            </a:custGeom>
            <a:ln w="25400">
              <a:solidFill>
                <a:srgbClr val="FEE67C"/>
              </a:solidFill>
            </a:ln>
          </p:spPr>
          <p:txBody>
            <a:bodyPr wrap="square" lIns="0" tIns="0" rIns="0" bIns="0" rtlCol="0"/>
            <a:lstStyle/>
            <a:p>
              <a:endParaRPr/>
            </a:p>
          </p:txBody>
        </p:sp>
        <p:sp>
          <p:nvSpPr>
            <p:cNvPr id="12849" name="object 12849"/>
            <p:cNvSpPr/>
            <p:nvPr/>
          </p:nvSpPr>
          <p:spPr>
            <a:xfrm>
              <a:off x="6161570" y="8595779"/>
              <a:ext cx="4445" cy="8890"/>
            </a:xfrm>
            <a:custGeom>
              <a:avLst/>
              <a:gdLst/>
              <a:ahLst/>
              <a:cxnLst/>
              <a:rect l="l" t="t" r="r" b="b"/>
              <a:pathLst>
                <a:path w="4445" h="8890">
                  <a:moveTo>
                    <a:pt x="3924" y="0"/>
                  </a:moveTo>
                  <a:lnTo>
                    <a:pt x="0" y="8267"/>
                  </a:lnTo>
                </a:path>
              </a:pathLst>
            </a:custGeom>
            <a:ln w="25400">
              <a:solidFill>
                <a:srgbClr val="FFDF61"/>
              </a:solidFill>
            </a:ln>
          </p:spPr>
          <p:txBody>
            <a:bodyPr wrap="square" lIns="0" tIns="0" rIns="0" bIns="0" rtlCol="0"/>
            <a:lstStyle/>
            <a:p>
              <a:endParaRPr/>
            </a:p>
          </p:txBody>
        </p:sp>
        <p:sp>
          <p:nvSpPr>
            <p:cNvPr id="12850" name="object 12850"/>
            <p:cNvSpPr/>
            <p:nvPr/>
          </p:nvSpPr>
          <p:spPr>
            <a:xfrm>
              <a:off x="6165494" y="8591791"/>
              <a:ext cx="21590" cy="27940"/>
            </a:xfrm>
            <a:custGeom>
              <a:avLst/>
              <a:gdLst/>
              <a:ahLst/>
              <a:cxnLst/>
              <a:rect l="l" t="t" r="r" b="b"/>
              <a:pathLst>
                <a:path w="21589" h="27940">
                  <a:moveTo>
                    <a:pt x="1739" y="0"/>
                  </a:moveTo>
                  <a:lnTo>
                    <a:pt x="0" y="3987"/>
                  </a:lnTo>
                  <a:lnTo>
                    <a:pt x="5157" y="9525"/>
                  </a:lnTo>
                  <a:lnTo>
                    <a:pt x="9932" y="15379"/>
                  </a:lnTo>
                  <a:lnTo>
                    <a:pt x="14339" y="21500"/>
                  </a:lnTo>
                  <a:lnTo>
                    <a:pt x="18389" y="27838"/>
                  </a:lnTo>
                  <a:lnTo>
                    <a:pt x="21005" y="24549"/>
                  </a:lnTo>
                  <a:lnTo>
                    <a:pt x="16793" y="18093"/>
                  </a:lnTo>
                  <a:lnTo>
                    <a:pt x="12196" y="11831"/>
                  </a:lnTo>
                  <a:lnTo>
                    <a:pt x="7188" y="5791"/>
                  </a:lnTo>
                  <a:lnTo>
                    <a:pt x="1739" y="0"/>
                  </a:lnTo>
                  <a:close/>
                </a:path>
              </a:pathLst>
            </a:custGeom>
            <a:solidFill>
              <a:srgbClr val="FEE781"/>
            </a:solidFill>
          </p:spPr>
          <p:txBody>
            <a:bodyPr wrap="square" lIns="0" tIns="0" rIns="0" bIns="0" rtlCol="0"/>
            <a:lstStyle/>
            <a:p>
              <a:endParaRPr/>
            </a:p>
          </p:txBody>
        </p:sp>
        <p:sp>
          <p:nvSpPr>
            <p:cNvPr id="12851" name="object 12851"/>
            <p:cNvSpPr/>
            <p:nvPr/>
          </p:nvSpPr>
          <p:spPr>
            <a:xfrm>
              <a:off x="6165494" y="8595779"/>
              <a:ext cx="18415" cy="24130"/>
            </a:xfrm>
            <a:custGeom>
              <a:avLst/>
              <a:gdLst/>
              <a:ahLst/>
              <a:cxnLst/>
              <a:rect l="l" t="t" r="r" b="b"/>
              <a:pathLst>
                <a:path w="18414" h="24129">
                  <a:moveTo>
                    <a:pt x="0" y="0"/>
                  </a:moveTo>
                  <a:lnTo>
                    <a:pt x="5157" y="5537"/>
                  </a:lnTo>
                  <a:lnTo>
                    <a:pt x="9932" y="11391"/>
                  </a:lnTo>
                  <a:lnTo>
                    <a:pt x="14339" y="17512"/>
                  </a:lnTo>
                  <a:lnTo>
                    <a:pt x="18389" y="23850"/>
                  </a:lnTo>
                </a:path>
              </a:pathLst>
            </a:custGeom>
            <a:ln w="25400">
              <a:solidFill>
                <a:srgbClr val="FEE67C"/>
              </a:solidFill>
            </a:ln>
          </p:spPr>
          <p:txBody>
            <a:bodyPr wrap="square" lIns="0" tIns="0" rIns="0" bIns="0" rtlCol="0"/>
            <a:lstStyle/>
            <a:p>
              <a:endParaRPr/>
            </a:p>
          </p:txBody>
        </p:sp>
        <p:sp>
          <p:nvSpPr>
            <p:cNvPr id="12852" name="object 12852"/>
            <p:cNvSpPr/>
            <p:nvPr/>
          </p:nvSpPr>
          <p:spPr>
            <a:xfrm>
              <a:off x="6183883" y="8616340"/>
              <a:ext cx="3175" cy="3810"/>
            </a:xfrm>
            <a:custGeom>
              <a:avLst/>
              <a:gdLst/>
              <a:ahLst/>
              <a:cxnLst/>
              <a:rect l="l" t="t" r="r" b="b"/>
              <a:pathLst>
                <a:path w="3175" h="3809">
                  <a:moveTo>
                    <a:pt x="0" y="3289"/>
                  </a:moveTo>
                  <a:lnTo>
                    <a:pt x="2616" y="0"/>
                  </a:lnTo>
                </a:path>
              </a:pathLst>
            </a:custGeom>
            <a:ln w="25400">
              <a:solidFill>
                <a:srgbClr val="FEEF95"/>
              </a:solidFill>
            </a:ln>
          </p:spPr>
          <p:txBody>
            <a:bodyPr wrap="square" lIns="0" tIns="0" rIns="0" bIns="0" rtlCol="0"/>
            <a:lstStyle/>
            <a:p>
              <a:endParaRPr/>
            </a:p>
          </p:txBody>
        </p:sp>
        <p:sp>
          <p:nvSpPr>
            <p:cNvPr id="12853" name="object 12853"/>
            <p:cNvSpPr/>
            <p:nvPr/>
          </p:nvSpPr>
          <p:spPr>
            <a:xfrm>
              <a:off x="6167234" y="8591791"/>
              <a:ext cx="19685" cy="24765"/>
            </a:xfrm>
            <a:custGeom>
              <a:avLst/>
              <a:gdLst/>
              <a:ahLst/>
              <a:cxnLst/>
              <a:rect l="l" t="t" r="r" b="b"/>
              <a:pathLst>
                <a:path w="19685" h="24765">
                  <a:moveTo>
                    <a:pt x="19265" y="24549"/>
                  </a:moveTo>
                  <a:lnTo>
                    <a:pt x="15053" y="18093"/>
                  </a:lnTo>
                  <a:lnTo>
                    <a:pt x="10456" y="11831"/>
                  </a:lnTo>
                  <a:lnTo>
                    <a:pt x="5448" y="5791"/>
                  </a:lnTo>
                  <a:lnTo>
                    <a:pt x="0" y="0"/>
                  </a:lnTo>
                </a:path>
              </a:pathLst>
            </a:custGeom>
            <a:ln w="25400">
              <a:solidFill>
                <a:srgbClr val="FEE887"/>
              </a:solidFill>
            </a:ln>
          </p:spPr>
          <p:txBody>
            <a:bodyPr wrap="square" lIns="0" tIns="0" rIns="0" bIns="0" rtlCol="0"/>
            <a:lstStyle/>
            <a:p>
              <a:endParaRPr/>
            </a:p>
          </p:txBody>
        </p:sp>
        <p:sp>
          <p:nvSpPr>
            <p:cNvPr id="12854" name="object 12854"/>
            <p:cNvSpPr/>
            <p:nvPr/>
          </p:nvSpPr>
          <p:spPr>
            <a:xfrm>
              <a:off x="6165494" y="8591791"/>
              <a:ext cx="1905" cy="4445"/>
            </a:xfrm>
            <a:custGeom>
              <a:avLst/>
              <a:gdLst/>
              <a:ahLst/>
              <a:cxnLst/>
              <a:rect l="l" t="t" r="r" b="b"/>
              <a:pathLst>
                <a:path w="1904" h="4445">
                  <a:moveTo>
                    <a:pt x="1739" y="0"/>
                  </a:moveTo>
                  <a:lnTo>
                    <a:pt x="0" y="3987"/>
                  </a:lnTo>
                </a:path>
              </a:pathLst>
            </a:custGeom>
            <a:ln w="25400">
              <a:solidFill>
                <a:srgbClr val="FFE06D"/>
              </a:solidFill>
            </a:ln>
          </p:spPr>
          <p:txBody>
            <a:bodyPr wrap="square" lIns="0" tIns="0" rIns="0" bIns="0" rtlCol="0"/>
            <a:lstStyle/>
            <a:p>
              <a:endParaRPr/>
            </a:p>
          </p:txBody>
        </p:sp>
        <p:sp>
          <p:nvSpPr>
            <p:cNvPr id="12855" name="object 12855"/>
            <p:cNvSpPr/>
            <p:nvPr/>
          </p:nvSpPr>
          <p:spPr>
            <a:xfrm>
              <a:off x="6167234" y="8587917"/>
              <a:ext cx="22225" cy="28575"/>
            </a:xfrm>
            <a:custGeom>
              <a:avLst/>
              <a:gdLst/>
              <a:ahLst/>
              <a:cxnLst/>
              <a:rect l="l" t="t" r="r" b="b"/>
              <a:pathLst>
                <a:path w="22225" h="28575">
                  <a:moveTo>
                    <a:pt x="1587" y="0"/>
                  </a:moveTo>
                  <a:lnTo>
                    <a:pt x="0" y="3873"/>
                  </a:lnTo>
                  <a:lnTo>
                    <a:pt x="5448" y="9664"/>
                  </a:lnTo>
                  <a:lnTo>
                    <a:pt x="10456" y="15705"/>
                  </a:lnTo>
                  <a:lnTo>
                    <a:pt x="15053" y="21966"/>
                  </a:lnTo>
                  <a:lnTo>
                    <a:pt x="19265" y="28422"/>
                  </a:lnTo>
                  <a:lnTo>
                    <a:pt x="21666" y="25133"/>
                  </a:lnTo>
                  <a:lnTo>
                    <a:pt x="17234" y="18530"/>
                  </a:lnTo>
                  <a:lnTo>
                    <a:pt x="12422" y="12118"/>
                  </a:lnTo>
                  <a:lnTo>
                    <a:pt x="7212" y="5930"/>
                  </a:lnTo>
                  <a:lnTo>
                    <a:pt x="1587" y="0"/>
                  </a:lnTo>
                  <a:close/>
                </a:path>
              </a:pathLst>
            </a:custGeom>
            <a:solidFill>
              <a:srgbClr val="FEE98A"/>
            </a:solidFill>
          </p:spPr>
          <p:txBody>
            <a:bodyPr wrap="square" lIns="0" tIns="0" rIns="0" bIns="0" rtlCol="0"/>
            <a:lstStyle/>
            <a:p>
              <a:endParaRPr/>
            </a:p>
          </p:txBody>
        </p:sp>
        <p:sp>
          <p:nvSpPr>
            <p:cNvPr id="12856" name="object 12856"/>
            <p:cNvSpPr/>
            <p:nvPr/>
          </p:nvSpPr>
          <p:spPr>
            <a:xfrm>
              <a:off x="6167234" y="8591791"/>
              <a:ext cx="19685" cy="24765"/>
            </a:xfrm>
            <a:custGeom>
              <a:avLst/>
              <a:gdLst/>
              <a:ahLst/>
              <a:cxnLst/>
              <a:rect l="l" t="t" r="r" b="b"/>
              <a:pathLst>
                <a:path w="19685" h="24765">
                  <a:moveTo>
                    <a:pt x="0" y="0"/>
                  </a:moveTo>
                  <a:lnTo>
                    <a:pt x="5448" y="5791"/>
                  </a:lnTo>
                  <a:lnTo>
                    <a:pt x="10456" y="11831"/>
                  </a:lnTo>
                  <a:lnTo>
                    <a:pt x="15053" y="18093"/>
                  </a:lnTo>
                  <a:lnTo>
                    <a:pt x="19265" y="24549"/>
                  </a:lnTo>
                </a:path>
              </a:pathLst>
            </a:custGeom>
            <a:ln w="25400">
              <a:solidFill>
                <a:srgbClr val="FEE887"/>
              </a:solidFill>
            </a:ln>
          </p:spPr>
          <p:txBody>
            <a:bodyPr wrap="square" lIns="0" tIns="0" rIns="0" bIns="0" rtlCol="0"/>
            <a:lstStyle/>
            <a:p>
              <a:endParaRPr/>
            </a:p>
          </p:txBody>
        </p:sp>
        <p:sp>
          <p:nvSpPr>
            <p:cNvPr id="12857" name="object 12857"/>
            <p:cNvSpPr/>
            <p:nvPr/>
          </p:nvSpPr>
          <p:spPr>
            <a:xfrm>
              <a:off x="6186500" y="8613051"/>
              <a:ext cx="2540" cy="3810"/>
            </a:xfrm>
            <a:custGeom>
              <a:avLst/>
              <a:gdLst/>
              <a:ahLst/>
              <a:cxnLst/>
              <a:rect l="l" t="t" r="r" b="b"/>
              <a:pathLst>
                <a:path w="2539" h="3809">
                  <a:moveTo>
                    <a:pt x="0" y="3289"/>
                  </a:moveTo>
                  <a:lnTo>
                    <a:pt x="2400" y="0"/>
                  </a:lnTo>
                </a:path>
              </a:pathLst>
            </a:custGeom>
            <a:ln w="25400">
              <a:solidFill>
                <a:srgbClr val="FCF2A1"/>
              </a:solidFill>
            </a:ln>
          </p:spPr>
          <p:txBody>
            <a:bodyPr wrap="square" lIns="0" tIns="0" rIns="0" bIns="0" rtlCol="0"/>
            <a:lstStyle/>
            <a:p>
              <a:endParaRPr/>
            </a:p>
          </p:txBody>
        </p:sp>
        <p:sp>
          <p:nvSpPr>
            <p:cNvPr id="12858" name="object 12858"/>
            <p:cNvSpPr/>
            <p:nvPr/>
          </p:nvSpPr>
          <p:spPr>
            <a:xfrm>
              <a:off x="6168821" y="8587917"/>
              <a:ext cx="20320" cy="25400"/>
            </a:xfrm>
            <a:custGeom>
              <a:avLst/>
              <a:gdLst/>
              <a:ahLst/>
              <a:cxnLst/>
              <a:rect l="l" t="t" r="r" b="b"/>
              <a:pathLst>
                <a:path w="20320" h="25400">
                  <a:moveTo>
                    <a:pt x="20078" y="25133"/>
                  </a:moveTo>
                  <a:lnTo>
                    <a:pt x="15646" y="18530"/>
                  </a:lnTo>
                  <a:lnTo>
                    <a:pt x="10834" y="12118"/>
                  </a:lnTo>
                  <a:lnTo>
                    <a:pt x="5625" y="5930"/>
                  </a:lnTo>
                  <a:lnTo>
                    <a:pt x="0" y="0"/>
                  </a:lnTo>
                </a:path>
              </a:pathLst>
            </a:custGeom>
            <a:ln w="25400">
              <a:solidFill>
                <a:srgbClr val="FEE98D"/>
              </a:solidFill>
            </a:ln>
          </p:spPr>
          <p:txBody>
            <a:bodyPr wrap="square" lIns="0" tIns="0" rIns="0" bIns="0" rtlCol="0"/>
            <a:lstStyle/>
            <a:p>
              <a:endParaRPr/>
            </a:p>
          </p:txBody>
        </p:sp>
        <p:sp>
          <p:nvSpPr>
            <p:cNvPr id="12859" name="object 12859"/>
            <p:cNvSpPr/>
            <p:nvPr/>
          </p:nvSpPr>
          <p:spPr>
            <a:xfrm>
              <a:off x="6167234" y="8587917"/>
              <a:ext cx="1905" cy="4445"/>
            </a:xfrm>
            <a:custGeom>
              <a:avLst/>
              <a:gdLst/>
              <a:ahLst/>
              <a:cxnLst/>
              <a:rect l="l" t="t" r="r" b="b"/>
              <a:pathLst>
                <a:path w="1904" h="4445">
                  <a:moveTo>
                    <a:pt x="1587" y="0"/>
                  </a:moveTo>
                  <a:lnTo>
                    <a:pt x="0" y="3873"/>
                  </a:lnTo>
                </a:path>
              </a:pathLst>
            </a:custGeom>
            <a:ln w="25400">
              <a:solidFill>
                <a:srgbClr val="FFE074"/>
              </a:solidFill>
            </a:ln>
          </p:spPr>
          <p:txBody>
            <a:bodyPr wrap="square" lIns="0" tIns="0" rIns="0" bIns="0" rtlCol="0"/>
            <a:lstStyle/>
            <a:p>
              <a:endParaRPr/>
            </a:p>
          </p:txBody>
        </p:sp>
        <p:sp>
          <p:nvSpPr>
            <p:cNvPr id="12860" name="object 12860"/>
            <p:cNvSpPr/>
            <p:nvPr/>
          </p:nvSpPr>
          <p:spPr>
            <a:xfrm>
              <a:off x="6178257" y="8622957"/>
              <a:ext cx="10160" cy="16510"/>
            </a:xfrm>
            <a:custGeom>
              <a:avLst/>
              <a:gdLst/>
              <a:ahLst/>
              <a:cxnLst/>
              <a:rect l="l" t="t" r="r" b="b"/>
              <a:pathLst>
                <a:path w="10160" h="16509">
                  <a:moveTo>
                    <a:pt x="2870" y="0"/>
                  </a:moveTo>
                  <a:lnTo>
                    <a:pt x="0" y="3429"/>
                  </a:lnTo>
                  <a:lnTo>
                    <a:pt x="2324" y="7480"/>
                  </a:lnTo>
                  <a:lnTo>
                    <a:pt x="4445" y="11671"/>
                  </a:lnTo>
                  <a:lnTo>
                    <a:pt x="6350" y="15900"/>
                  </a:lnTo>
                  <a:lnTo>
                    <a:pt x="7505" y="14922"/>
                  </a:lnTo>
                  <a:lnTo>
                    <a:pt x="9652" y="12890"/>
                  </a:lnTo>
                  <a:lnTo>
                    <a:pt x="7620" y="8521"/>
                  </a:lnTo>
                  <a:lnTo>
                    <a:pt x="5346" y="4203"/>
                  </a:lnTo>
                  <a:lnTo>
                    <a:pt x="2870" y="0"/>
                  </a:lnTo>
                  <a:close/>
                </a:path>
              </a:pathLst>
            </a:custGeom>
            <a:solidFill>
              <a:srgbClr val="FFEA79"/>
            </a:solidFill>
          </p:spPr>
          <p:txBody>
            <a:bodyPr wrap="square" lIns="0" tIns="0" rIns="0" bIns="0" rtlCol="0"/>
            <a:lstStyle/>
            <a:p>
              <a:endParaRPr/>
            </a:p>
          </p:txBody>
        </p:sp>
        <p:sp>
          <p:nvSpPr>
            <p:cNvPr id="12861" name="object 12861"/>
            <p:cNvSpPr/>
            <p:nvPr/>
          </p:nvSpPr>
          <p:spPr>
            <a:xfrm>
              <a:off x="6178257" y="8626386"/>
              <a:ext cx="6350" cy="12700"/>
            </a:xfrm>
            <a:custGeom>
              <a:avLst/>
              <a:gdLst/>
              <a:ahLst/>
              <a:cxnLst/>
              <a:rect l="l" t="t" r="r" b="b"/>
              <a:pathLst>
                <a:path w="6350" h="12700">
                  <a:moveTo>
                    <a:pt x="0" y="0"/>
                  </a:moveTo>
                  <a:lnTo>
                    <a:pt x="6350" y="12471"/>
                  </a:lnTo>
                </a:path>
              </a:pathLst>
            </a:custGeom>
            <a:ln w="25400">
              <a:solidFill>
                <a:srgbClr val="FFE870"/>
              </a:solidFill>
            </a:ln>
          </p:spPr>
          <p:txBody>
            <a:bodyPr wrap="square" lIns="0" tIns="0" rIns="0" bIns="0" rtlCol="0"/>
            <a:lstStyle/>
            <a:p>
              <a:endParaRPr/>
            </a:p>
          </p:txBody>
        </p:sp>
        <p:sp>
          <p:nvSpPr>
            <p:cNvPr id="12862" name="object 12862"/>
            <p:cNvSpPr/>
            <p:nvPr/>
          </p:nvSpPr>
          <p:spPr>
            <a:xfrm>
              <a:off x="6184607" y="8635847"/>
              <a:ext cx="3810" cy="3175"/>
            </a:xfrm>
            <a:custGeom>
              <a:avLst/>
              <a:gdLst/>
              <a:ahLst/>
              <a:cxnLst/>
              <a:rect l="l" t="t" r="r" b="b"/>
              <a:pathLst>
                <a:path w="3810" h="3175">
                  <a:moveTo>
                    <a:pt x="0" y="3009"/>
                  </a:moveTo>
                  <a:lnTo>
                    <a:pt x="3302" y="0"/>
                  </a:lnTo>
                </a:path>
              </a:pathLst>
            </a:custGeom>
            <a:ln w="25400">
              <a:solidFill>
                <a:srgbClr val="FEEC7C"/>
              </a:solidFill>
            </a:ln>
          </p:spPr>
          <p:txBody>
            <a:bodyPr wrap="square" lIns="0" tIns="0" rIns="0" bIns="0" rtlCol="0"/>
            <a:lstStyle/>
            <a:p>
              <a:endParaRPr/>
            </a:p>
          </p:txBody>
        </p:sp>
        <p:sp>
          <p:nvSpPr>
            <p:cNvPr id="12863" name="object 12863"/>
            <p:cNvSpPr/>
            <p:nvPr/>
          </p:nvSpPr>
          <p:spPr>
            <a:xfrm>
              <a:off x="6181128" y="8622957"/>
              <a:ext cx="6985" cy="13335"/>
            </a:xfrm>
            <a:custGeom>
              <a:avLst/>
              <a:gdLst/>
              <a:ahLst/>
              <a:cxnLst/>
              <a:rect l="l" t="t" r="r" b="b"/>
              <a:pathLst>
                <a:path w="6985" h="13334">
                  <a:moveTo>
                    <a:pt x="6781" y="12890"/>
                  </a:moveTo>
                  <a:lnTo>
                    <a:pt x="4749" y="8521"/>
                  </a:lnTo>
                  <a:lnTo>
                    <a:pt x="2476" y="4203"/>
                  </a:lnTo>
                  <a:lnTo>
                    <a:pt x="0" y="0"/>
                  </a:lnTo>
                </a:path>
              </a:pathLst>
            </a:custGeom>
            <a:ln w="25400">
              <a:solidFill>
                <a:srgbClr val="FEEC81"/>
              </a:solidFill>
            </a:ln>
          </p:spPr>
          <p:txBody>
            <a:bodyPr wrap="square" lIns="0" tIns="0" rIns="0" bIns="0" rtlCol="0"/>
            <a:lstStyle/>
            <a:p>
              <a:endParaRPr/>
            </a:p>
          </p:txBody>
        </p:sp>
        <p:sp>
          <p:nvSpPr>
            <p:cNvPr id="12864" name="object 12864"/>
            <p:cNvSpPr/>
            <p:nvPr/>
          </p:nvSpPr>
          <p:spPr>
            <a:xfrm>
              <a:off x="6178257" y="8622957"/>
              <a:ext cx="3175" cy="3810"/>
            </a:xfrm>
            <a:custGeom>
              <a:avLst/>
              <a:gdLst/>
              <a:ahLst/>
              <a:cxnLst/>
              <a:rect l="l" t="t" r="r" b="b"/>
              <a:pathLst>
                <a:path w="3175" h="3809">
                  <a:moveTo>
                    <a:pt x="2870" y="0"/>
                  </a:moveTo>
                  <a:lnTo>
                    <a:pt x="0" y="3429"/>
                  </a:lnTo>
                </a:path>
              </a:pathLst>
            </a:custGeom>
            <a:ln w="25400">
              <a:solidFill>
                <a:srgbClr val="FFE875"/>
              </a:solidFill>
            </a:ln>
          </p:spPr>
          <p:txBody>
            <a:bodyPr wrap="square" lIns="0" tIns="0" rIns="0" bIns="0" rtlCol="0"/>
            <a:lstStyle/>
            <a:p>
              <a:endParaRPr/>
            </a:p>
          </p:txBody>
        </p:sp>
        <p:sp>
          <p:nvSpPr>
            <p:cNvPr id="12865" name="object 12865"/>
            <p:cNvSpPr/>
            <p:nvPr/>
          </p:nvSpPr>
          <p:spPr>
            <a:xfrm>
              <a:off x="6181128" y="8619629"/>
              <a:ext cx="10160" cy="16510"/>
            </a:xfrm>
            <a:custGeom>
              <a:avLst/>
              <a:gdLst/>
              <a:ahLst/>
              <a:cxnLst/>
              <a:rect l="l" t="t" r="r" b="b"/>
              <a:pathLst>
                <a:path w="10160" h="16509">
                  <a:moveTo>
                    <a:pt x="2755" y="0"/>
                  </a:moveTo>
                  <a:lnTo>
                    <a:pt x="0" y="3327"/>
                  </a:lnTo>
                  <a:lnTo>
                    <a:pt x="2476" y="7531"/>
                  </a:lnTo>
                  <a:lnTo>
                    <a:pt x="4749" y="11849"/>
                  </a:lnTo>
                  <a:lnTo>
                    <a:pt x="6781" y="16217"/>
                  </a:lnTo>
                  <a:lnTo>
                    <a:pt x="9855" y="13119"/>
                  </a:lnTo>
                  <a:lnTo>
                    <a:pt x="7708" y="8674"/>
                  </a:lnTo>
                  <a:lnTo>
                    <a:pt x="5346" y="4279"/>
                  </a:lnTo>
                  <a:lnTo>
                    <a:pt x="2755" y="0"/>
                  </a:lnTo>
                  <a:close/>
                </a:path>
              </a:pathLst>
            </a:custGeom>
            <a:solidFill>
              <a:srgbClr val="FEEE8B"/>
            </a:solidFill>
          </p:spPr>
          <p:txBody>
            <a:bodyPr wrap="square" lIns="0" tIns="0" rIns="0" bIns="0" rtlCol="0"/>
            <a:lstStyle/>
            <a:p>
              <a:endParaRPr/>
            </a:p>
          </p:txBody>
        </p:sp>
        <p:sp>
          <p:nvSpPr>
            <p:cNvPr id="12866" name="object 12866"/>
            <p:cNvSpPr/>
            <p:nvPr/>
          </p:nvSpPr>
          <p:spPr>
            <a:xfrm>
              <a:off x="6181128" y="8622957"/>
              <a:ext cx="6985" cy="13335"/>
            </a:xfrm>
            <a:custGeom>
              <a:avLst/>
              <a:gdLst/>
              <a:ahLst/>
              <a:cxnLst/>
              <a:rect l="l" t="t" r="r" b="b"/>
              <a:pathLst>
                <a:path w="6985" h="13334">
                  <a:moveTo>
                    <a:pt x="0" y="0"/>
                  </a:moveTo>
                  <a:lnTo>
                    <a:pt x="2476" y="4203"/>
                  </a:lnTo>
                  <a:lnTo>
                    <a:pt x="4749" y="8521"/>
                  </a:lnTo>
                  <a:lnTo>
                    <a:pt x="6781" y="12890"/>
                  </a:lnTo>
                </a:path>
              </a:pathLst>
            </a:custGeom>
            <a:ln w="25400">
              <a:solidFill>
                <a:srgbClr val="FEEC81"/>
              </a:solidFill>
            </a:ln>
          </p:spPr>
          <p:txBody>
            <a:bodyPr wrap="square" lIns="0" tIns="0" rIns="0" bIns="0" rtlCol="0"/>
            <a:lstStyle/>
            <a:p>
              <a:endParaRPr/>
            </a:p>
          </p:txBody>
        </p:sp>
        <p:sp>
          <p:nvSpPr>
            <p:cNvPr id="12867" name="object 12867"/>
            <p:cNvSpPr/>
            <p:nvPr/>
          </p:nvSpPr>
          <p:spPr>
            <a:xfrm>
              <a:off x="6187910" y="8632748"/>
              <a:ext cx="3175" cy="3175"/>
            </a:xfrm>
            <a:custGeom>
              <a:avLst/>
              <a:gdLst/>
              <a:ahLst/>
              <a:cxnLst/>
              <a:rect l="l" t="t" r="r" b="b"/>
              <a:pathLst>
                <a:path w="3175" h="3175">
                  <a:moveTo>
                    <a:pt x="0" y="3098"/>
                  </a:moveTo>
                  <a:lnTo>
                    <a:pt x="3073" y="0"/>
                  </a:lnTo>
                </a:path>
              </a:pathLst>
            </a:custGeom>
            <a:ln w="25400">
              <a:solidFill>
                <a:srgbClr val="FEF090"/>
              </a:solidFill>
            </a:ln>
          </p:spPr>
          <p:txBody>
            <a:bodyPr wrap="square" lIns="0" tIns="0" rIns="0" bIns="0" rtlCol="0"/>
            <a:lstStyle/>
            <a:p>
              <a:endParaRPr/>
            </a:p>
          </p:txBody>
        </p:sp>
        <p:sp>
          <p:nvSpPr>
            <p:cNvPr id="12868" name="object 12868"/>
            <p:cNvSpPr/>
            <p:nvPr/>
          </p:nvSpPr>
          <p:spPr>
            <a:xfrm>
              <a:off x="6183883" y="8619629"/>
              <a:ext cx="7620" cy="13335"/>
            </a:xfrm>
            <a:custGeom>
              <a:avLst/>
              <a:gdLst/>
              <a:ahLst/>
              <a:cxnLst/>
              <a:rect l="l" t="t" r="r" b="b"/>
              <a:pathLst>
                <a:path w="7620" h="13334">
                  <a:moveTo>
                    <a:pt x="7099" y="13119"/>
                  </a:moveTo>
                  <a:lnTo>
                    <a:pt x="4952" y="8674"/>
                  </a:lnTo>
                  <a:lnTo>
                    <a:pt x="2590" y="4279"/>
                  </a:lnTo>
                  <a:lnTo>
                    <a:pt x="0" y="0"/>
                  </a:lnTo>
                </a:path>
              </a:pathLst>
            </a:custGeom>
            <a:ln w="25400">
              <a:solidFill>
                <a:srgbClr val="FEF094"/>
              </a:solidFill>
            </a:ln>
          </p:spPr>
          <p:txBody>
            <a:bodyPr wrap="square" lIns="0" tIns="0" rIns="0" bIns="0" rtlCol="0"/>
            <a:lstStyle/>
            <a:p>
              <a:endParaRPr/>
            </a:p>
          </p:txBody>
        </p:sp>
        <p:sp>
          <p:nvSpPr>
            <p:cNvPr id="12869" name="object 12869"/>
            <p:cNvSpPr/>
            <p:nvPr/>
          </p:nvSpPr>
          <p:spPr>
            <a:xfrm>
              <a:off x="6181128" y="8619629"/>
              <a:ext cx="3175" cy="3810"/>
            </a:xfrm>
            <a:custGeom>
              <a:avLst/>
              <a:gdLst/>
              <a:ahLst/>
              <a:cxnLst/>
              <a:rect l="l" t="t" r="r" b="b"/>
              <a:pathLst>
                <a:path w="3175" h="3809">
                  <a:moveTo>
                    <a:pt x="2755" y="0"/>
                  </a:moveTo>
                  <a:lnTo>
                    <a:pt x="0" y="3327"/>
                  </a:lnTo>
                </a:path>
              </a:pathLst>
            </a:custGeom>
            <a:ln w="25400">
              <a:solidFill>
                <a:srgbClr val="FEEC85"/>
              </a:solidFill>
            </a:ln>
          </p:spPr>
          <p:txBody>
            <a:bodyPr wrap="square" lIns="0" tIns="0" rIns="0" bIns="0" rtlCol="0"/>
            <a:lstStyle/>
            <a:p>
              <a:endParaRPr/>
            </a:p>
          </p:txBody>
        </p:sp>
        <p:sp>
          <p:nvSpPr>
            <p:cNvPr id="12870" name="object 12870"/>
            <p:cNvSpPr/>
            <p:nvPr/>
          </p:nvSpPr>
          <p:spPr>
            <a:xfrm>
              <a:off x="6184607" y="8635847"/>
              <a:ext cx="8890" cy="15875"/>
            </a:xfrm>
            <a:custGeom>
              <a:avLst/>
              <a:gdLst/>
              <a:ahLst/>
              <a:cxnLst/>
              <a:rect l="l" t="t" r="r" b="b"/>
              <a:pathLst>
                <a:path w="8889" h="15875">
                  <a:moveTo>
                    <a:pt x="3302" y="0"/>
                  </a:moveTo>
                  <a:lnTo>
                    <a:pt x="1155" y="2031"/>
                  </a:lnTo>
                  <a:lnTo>
                    <a:pt x="0" y="3009"/>
                  </a:lnTo>
                  <a:lnTo>
                    <a:pt x="1917" y="7264"/>
                  </a:lnTo>
                  <a:lnTo>
                    <a:pt x="3606" y="11556"/>
                  </a:lnTo>
                  <a:lnTo>
                    <a:pt x="5118" y="15849"/>
                  </a:lnTo>
                  <a:lnTo>
                    <a:pt x="6350" y="14947"/>
                  </a:lnTo>
                  <a:lnTo>
                    <a:pt x="8724" y="13093"/>
                  </a:lnTo>
                  <a:lnTo>
                    <a:pt x="7150" y="8750"/>
                  </a:lnTo>
                  <a:lnTo>
                    <a:pt x="5346" y="4356"/>
                  </a:lnTo>
                  <a:lnTo>
                    <a:pt x="3302" y="0"/>
                  </a:lnTo>
                  <a:close/>
                </a:path>
              </a:pathLst>
            </a:custGeom>
            <a:solidFill>
              <a:srgbClr val="FEED7E"/>
            </a:solidFill>
          </p:spPr>
          <p:txBody>
            <a:bodyPr wrap="square" lIns="0" tIns="0" rIns="0" bIns="0" rtlCol="0"/>
            <a:lstStyle/>
            <a:p>
              <a:endParaRPr/>
            </a:p>
          </p:txBody>
        </p:sp>
        <p:sp>
          <p:nvSpPr>
            <p:cNvPr id="12871" name="object 12871"/>
            <p:cNvSpPr/>
            <p:nvPr/>
          </p:nvSpPr>
          <p:spPr>
            <a:xfrm>
              <a:off x="6184607" y="8638857"/>
              <a:ext cx="5715" cy="13335"/>
            </a:xfrm>
            <a:custGeom>
              <a:avLst/>
              <a:gdLst/>
              <a:ahLst/>
              <a:cxnLst/>
              <a:rect l="l" t="t" r="r" b="b"/>
              <a:pathLst>
                <a:path w="5714" h="13334">
                  <a:moveTo>
                    <a:pt x="0" y="0"/>
                  </a:moveTo>
                  <a:lnTo>
                    <a:pt x="1917" y="4254"/>
                  </a:lnTo>
                  <a:lnTo>
                    <a:pt x="3606" y="8547"/>
                  </a:lnTo>
                  <a:lnTo>
                    <a:pt x="5118" y="12839"/>
                  </a:lnTo>
                </a:path>
              </a:pathLst>
            </a:custGeom>
            <a:ln w="25400">
              <a:solidFill>
                <a:srgbClr val="FFEC75"/>
              </a:solidFill>
            </a:ln>
          </p:spPr>
          <p:txBody>
            <a:bodyPr wrap="square" lIns="0" tIns="0" rIns="0" bIns="0" rtlCol="0"/>
            <a:lstStyle/>
            <a:p>
              <a:endParaRPr/>
            </a:p>
          </p:txBody>
        </p:sp>
        <p:sp>
          <p:nvSpPr>
            <p:cNvPr id="12872" name="object 12872"/>
            <p:cNvSpPr/>
            <p:nvPr/>
          </p:nvSpPr>
          <p:spPr>
            <a:xfrm>
              <a:off x="6189726" y="8648941"/>
              <a:ext cx="3810" cy="3175"/>
            </a:xfrm>
            <a:custGeom>
              <a:avLst/>
              <a:gdLst/>
              <a:ahLst/>
              <a:cxnLst/>
              <a:rect l="l" t="t" r="r" b="b"/>
              <a:pathLst>
                <a:path w="3810" h="3175">
                  <a:moveTo>
                    <a:pt x="0" y="2755"/>
                  </a:moveTo>
                  <a:lnTo>
                    <a:pt x="3606" y="0"/>
                  </a:lnTo>
                </a:path>
              </a:pathLst>
            </a:custGeom>
            <a:ln w="25400">
              <a:solidFill>
                <a:srgbClr val="FEEF80"/>
              </a:solidFill>
            </a:ln>
          </p:spPr>
          <p:txBody>
            <a:bodyPr wrap="square" lIns="0" tIns="0" rIns="0" bIns="0" rtlCol="0"/>
            <a:lstStyle/>
            <a:p>
              <a:endParaRPr/>
            </a:p>
          </p:txBody>
        </p:sp>
        <p:sp>
          <p:nvSpPr>
            <p:cNvPr id="12873" name="object 12873"/>
            <p:cNvSpPr/>
            <p:nvPr/>
          </p:nvSpPr>
          <p:spPr>
            <a:xfrm>
              <a:off x="6187910" y="8635847"/>
              <a:ext cx="5715" cy="13335"/>
            </a:xfrm>
            <a:custGeom>
              <a:avLst/>
              <a:gdLst/>
              <a:ahLst/>
              <a:cxnLst/>
              <a:rect l="l" t="t" r="r" b="b"/>
              <a:pathLst>
                <a:path w="5714" h="13334">
                  <a:moveTo>
                    <a:pt x="5422" y="13093"/>
                  </a:moveTo>
                  <a:lnTo>
                    <a:pt x="3848" y="8750"/>
                  </a:lnTo>
                  <a:lnTo>
                    <a:pt x="2044" y="4356"/>
                  </a:lnTo>
                  <a:lnTo>
                    <a:pt x="0" y="0"/>
                  </a:lnTo>
                </a:path>
              </a:pathLst>
            </a:custGeom>
            <a:ln w="25400">
              <a:solidFill>
                <a:srgbClr val="FEF088"/>
              </a:solidFill>
            </a:ln>
          </p:spPr>
          <p:txBody>
            <a:bodyPr wrap="square" lIns="0" tIns="0" rIns="0" bIns="0" rtlCol="0"/>
            <a:lstStyle/>
            <a:p>
              <a:endParaRPr/>
            </a:p>
          </p:txBody>
        </p:sp>
        <p:sp>
          <p:nvSpPr>
            <p:cNvPr id="12874" name="object 12874"/>
            <p:cNvSpPr/>
            <p:nvPr/>
          </p:nvSpPr>
          <p:spPr>
            <a:xfrm>
              <a:off x="6184607" y="8635847"/>
              <a:ext cx="3810" cy="3175"/>
            </a:xfrm>
            <a:custGeom>
              <a:avLst/>
              <a:gdLst/>
              <a:ahLst/>
              <a:cxnLst/>
              <a:rect l="l" t="t" r="r" b="b"/>
              <a:pathLst>
                <a:path w="3810" h="3175">
                  <a:moveTo>
                    <a:pt x="3302" y="0"/>
                  </a:moveTo>
                  <a:lnTo>
                    <a:pt x="0" y="3009"/>
                  </a:lnTo>
                </a:path>
              </a:pathLst>
            </a:custGeom>
            <a:ln w="25400">
              <a:solidFill>
                <a:srgbClr val="FEEC7C"/>
              </a:solidFill>
            </a:ln>
          </p:spPr>
          <p:txBody>
            <a:bodyPr wrap="square" lIns="0" tIns="0" rIns="0" bIns="0" rtlCol="0"/>
            <a:lstStyle/>
            <a:p>
              <a:endParaRPr/>
            </a:p>
          </p:txBody>
        </p:sp>
        <p:sp>
          <p:nvSpPr>
            <p:cNvPr id="12875" name="object 12875"/>
            <p:cNvSpPr/>
            <p:nvPr/>
          </p:nvSpPr>
          <p:spPr>
            <a:xfrm>
              <a:off x="6187910" y="8632748"/>
              <a:ext cx="8890" cy="16510"/>
            </a:xfrm>
            <a:custGeom>
              <a:avLst/>
              <a:gdLst/>
              <a:ahLst/>
              <a:cxnLst/>
              <a:rect l="l" t="t" r="r" b="b"/>
              <a:pathLst>
                <a:path w="8889" h="16509">
                  <a:moveTo>
                    <a:pt x="3073" y="0"/>
                  </a:moveTo>
                  <a:lnTo>
                    <a:pt x="0" y="3098"/>
                  </a:lnTo>
                  <a:lnTo>
                    <a:pt x="2044" y="7454"/>
                  </a:lnTo>
                  <a:lnTo>
                    <a:pt x="3848" y="11849"/>
                  </a:lnTo>
                  <a:lnTo>
                    <a:pt x="5422" y="16192"/>
                  </a:lnTo>
                  <a:lnTo>
                    <a:pt x="6603" y="15278"/>
                  </a:lnTo>
                  <a:lnTo>
                    <a:pt x="8877" y="13423"/>
                  </a:lnTo>
                  <a:lnTo>
                    <a:pt x="7137" y="8940"/>
                  </a:lnTo>
                  <a:lnTo>
                    <a:pt x="5206" y="4444"/>
                  </a:lnTo>
                  <a:lnTo>
                    <a:pt x="3073" y="0"/>
                  </a:lnTo>
                  <a:close/>
                </a:path>
              </a:pathLst>
            </a:custGeom>
            <a:solidFill>
              <a:srgbClr val="FEF293"/>
            </a:solidFill>
          </p:spPr>
          <p:txBody>
            <a:bodyPr wrap="square" lIns="0" tIns="0" rIns="0" bIns="0" rtlCol="0"/>
            <a:lstStyle/>
            <a:p>
              <a:endParaRPr/>
            </a:p>
          </p:txBody>
        </p:sp>
        <p:sp>
          <p:nvSpPr>
            <p:cNvPr id="12876" name="object 12876"/>
            <p:cNvSpPr/>
            <p:nvPr/>
          </p:nvSpPr>
          <p:spPr>
            <a:xfrm>
              <a:off x="6187910" y="8635847"/>
              <a:ext cx="5715" cy="13335"/>
            </a:xfrm>
            <a:custGeom>
              <a:avLst/>
              <a:gdLst/>
              <a:ahLst/>
              <a:cxnLst/>
              <a:rect l="l" t="t" r="r" b="b"/>
              <a:pathLst>
                <a:path w="5714" h="13334">
                  <a:moveTo>
                    <a:pt x="0" y="0"/>
                  </a:moveTo>
                  <a:lnTo>
                    <a:pt x="2044" y="4356"/>
                  </a:lnTo>
                  <a:lnTo>
                    <a:pt x="3848" y="8750"/>
                  </a:lnTo>
                  <a:lnTo>
                    <a:pt x="5422" y="13093"/>
                  </a:lnTo>
                </a:path>
              </a:pathLst>
            </a:custGeom>
            <a:ln w="25400">
              <a:solidFill>
                <a:srgbClr val="FEF088"/>
              </a:solidFill>
            </a:ln>
          </p:spPr>
          <p:txBody>
            <a:bodyPr wrap="square" lIns="0" tIns="0" rIns="0" bIns="0" rtlCol="0"/>
            <a:lstStyle/>
            <a:p>
              <a:endParaRPr/>
            </a:p>
          </p:txBody>
        </p:sp>
        <p:sp>
          <p:nvSpPr>
            <p:cNvPr id="12877" name="object 12877"/>
            <p:cNvSpPr/>
            <p:nvPr/>
          </p:nvSpPr>
          <p:spPr>
            <a:xfrm>
              <a:off x="6193333" y="8646172"/>
              <a:ext cx="3810" cy="3175"/>
            </a:xfrm>
            <a:custGeom>
              <a:avLst/>
              <a:gdLst/>
              <a:ahLst/>
              <a:cxnLst/>
              <a:rect l="l" t="t" r="r" b="b"/>
              <a:pathLst>
                <a:path w="3810" h="3175">
                  <a:moveTo>
                    <a:pt x="0" y="2768"/>
                  </a:moveTo>
                  <a:lnTo>
                    <a:pt x="3454" y="0"/>
                  </a:lnTo>
                </a:path>
              </a:pathLst>
            </a:custGeom>
            <a:ln w="25400">
              <a:solidFill>
                <a:srgbClr val="FEF495"/>
              </a:solidFill>
            </a:ln>
          </p:spPr>
          <p:txBody>
            <a:bodyPr wrap="square" lIns="0" tIns="0" rIns="0" bIns="0" rtlCol="0"/>
            <a:lstStyle/>
            <a:p>
              <a:endParaRPr/>
            </a:p>
          </p:txBody>
        </p:sp>
        <p:sp>
          <p:nvSpPr>
            <p:cNvPr id="12878" name="object 12878"/>
            <p:cNvSpPr/>
            <p:nvPr/>
          </p:nvSpPr>
          <p:spPr>
            <a:xfrm>
              <a:off x="6190983" y="8632748"/>
              <a:ext cx="6350" cy="13970"/>
            </a:xfrm>
            <a:custGeom>
              <a:avLst/>
              <a:gdLst/>
              <a:ahLst/>
              <a:cxnLst/>
              <a:rect l="l" t="t" r="r" b="b"/>
              <a:pathLst>
                <a:path w="6350" h="13970">
                  <a:moveTo>
                    <a:pt x="5803" y="13423"/>
                  </a:moveTo>
                  <a:lnTo>
                    <a:pt x="4063" y="8940"/>
                  </a:lnTo>
                  <a:lnTo>
                    <a:pt x="2133" y="4444"/>
                  </a:lnTo>
                  <a:lnTo>
                    <a:pt x="0" y="0"/>
                  </a:lnTo>
                </a:path>
              </a:pathLst>
            </a:custGeom>
            <a:ln w="25400">
              <a:solidFill>
                <a:srgbClr val="FDF49E"/>
              </a:solidFill>
            </a:ln>
          </p:spPr>
          <p:txBody>
            <a:bodyPr wrap="square" lIns="0" tIns="0" rIns="0" bIns="0" rtlCol="0"/>
            <a:lstStyle/>
            <a:p>
              <a:endParaRPr/>
            </a:p>
          </p:txBody>
        </p:sp>
        <p:sp>
          <p:nvSpPr>
            <p:cNvPr id="12879" name="object 12879"/>
            <p:cNvSpPr/>
            <p:nvPr/>
          </p:nvSpPr>
          <p:spPr>
            <a:xfrm>
              <a:off x="6187910" y="8632748"/>
              <a:ext cx="3175" cy="3175"/>
            </a:xfrm>
            <a:custGeom>
              <a:avLst/>
              <a:gdLst/>
              <a:ahLst/>
              <a:cxnLst/>
              <a:rect l="l" t="t" r="r" b="b"/>
              <a:pathLst>
                <a:path w="3175" h="3175">
                  <a:moveTo>
                    <a:pt x="3073" y="0"/>
                  </a:moveTo>
                  <a:lnTo>
                    <a:pt x="0" y="3098"/>
                  </a:lnTo>
                </a:path>
              </a:pathLst>
            </a:custGeom>
            <a:ln w="25400">
              <a:solidFill>
                <a:srgbClr val="FEF090"/>
              </a:solidFill>
            </a:ln>
          </p:spPr>
          <p:txBody>
            <a:bodyPr wrap="square" lIns="0" tIns="0" rIns="0" bIns="0" rtlCol="0"/>
            <a:lstStyle/>
            <a:p>
              <a:endParaRPr/>
            </a:p>
          </p:txBody>
        </p:sp>
        <p:sp>
          <p:nvSpPr>
            <p:cNvPr id="12880" name="object 12880"/>
            <p:cNvSpPr/>
            <p:nvPr/>
          </p:nvSpPr>
          <p:spPr>
            <a:xfrm>
              <a:off x="6183883" y="8616340"/>
              <a:ext cx="10160" cy="16510"/>
            </a:xfrm>
            <a:custGeom>
              <a:avLst/>
              <a:gdLst/>
              <a:ahLst/>
              <a:cxnLst/>
              <a:rect l="l" t="t" r="r" b="b"/>
              <a:pathLst>
                <a:path w="10160" h="16509">
                  <a:moveTo>
                    <a:pt x="2616" y="0"/>
                  </a:moveTo>
                  <a:lnTo>
                    <a:pt x="901" y="2184"/>
                  </a:lnTo>
                  <a:lnTo>
                    <a:pt x="0" y="3289"/>
                  </a:lnTo>
                  <a:lnTo>
                    <a:pt x="2590" y="7569"/>
                  </a:lnTo>
                  <a:lnTo>
                    <a:pt x="4952" y="11963"/>
                  </a:lnTo>
                  <a:lnTo>
                    <a:pt x="7099" y="16408"/>
                  </a:lnTo>
                  <a:lnTo>
                    <a:pt x="9994" y="13335"/>
                  </a:lnTo>
                  <a:lnTo>
                    <a:pt x="7746" y="8813"/>
                  </a:lnTo>
                  <a:lnTo>
                    <a:pt x="5295" y="4356"/>
                  </a:lnTo>
                  <a:lnTo>
                    <a:pt x="2616" y="0"/>
                  </a:lnTo>
                  <a:close/>
                </a:path>
              </a:pathLst>
            </a:custGeom>
            <a:solidFill>
              <a:srgbClr val="FDF29D"/>
            </a:solidFill>
          </p:spPr>
          <p:txBody>
            <a:bodyPr wrap="square" lIns="0" tIns="0" rIns="0" bIns="0" rtlCol="0"/>
            <a:lstStyle/>
            <a:p>
              <a:endParaRPr/>
            </a:p>
          </p:txBody>
        </p:sp>
        <p:sp>
          <p:nvSpPr>
            <p:cNvPr id="12881" name="object 12881"/>
            <p:cNvSpPr/>
            <p:nvPr/>
          </p:nvSpPr>
          <p:spPr>
            <a:xfrm>
              <a:off x="6183883" y="8619629"/>
              <a:ext cx="7620" cy="13335"/>
            </a:xfrm>
            <a:custGeom>
              <a:avLst/>
              <a:gdLst/>
              <a:ahLst/>
              <a:cxnLst/>
              <a:rect l="l" t="t" r="r" b="b"/>
              <a:pathLst>
                <a:path w="7620" h="13334">
                  <a:moveTo>
                    <a:pt x="0" y="0"/>
                  </a:moveTo>
                  <a:lnTo>
                    <a:pt x="2590" y="4279"/>
                  </a:lnTo>
                  <a:lnTo>
                    <a:pt x="4952" y="8674"/>
                  </a:lnTo>
                  <a:lnTo>
                    <a:pt x="7099" y="13119"/>
                  </a:lnTo>
                </a:path>
              </a:pathLst>
            </a:custGeom>
            <a:ln w="25400">
              <a:solidFill>
                <a:srgbClr val="FEF094"/>
              </a:solidFill>
            </a:ln>
          </p:spPr>
          <p:txBody>
            <a:bodyPr wrap="square" lIns="0" tIns="0" rIns="0" bIns="0" rtlCol="0"/>
            <a:lstStyle/>
            <a:p>
              <a:endParaRPr/>
            </a:p>
          </p:txBody>
        </p:sp>
        <p:sp>
          <p:nvSpPr>
            <p:cNvPr id="12882" name="object 12882"/>
            <p:cNvSpPr/>
            <p:nvPr/>
          </p:nvSpPr>
          <p:spPr>
            <a:xfrm>
              <a:off x="6190983" y="8629675"/>
              <a:ext cx="3175" cy="3175"/>
            </a:xfrm>
            <a:custGeom>
              <a:avLst/>
              <a:gdLst/>
              <a:ahLst/>
              <a:cxnLst/>
              <a:rect l="l" t="t" r="r" b="b"/>
              <a:pathLst>
                <a:path w="3175" h="3175">
                  <a:moveTo>
                    <a:pt x="0" y="3073"/>
                  </a:moveTo>
                  <a:lnTo>
                    <a:pt x="2895" y="0"/>
                  </a:lnTo>
                </a:path>
              </a:pathLst>
            </a:custGeom>
            <a:ln w="25400">
              <a:solidFill>
                <a:srgbClr val="FCF5A4"/>
              </a:solidFill>
            </a:ln>
          </p:spPr>
          <p:txBody>
            <a:bodyPr wrap="square" lIns="0" tIns="0" rIns="0" bIns="0" rtlCol="0"/>
            <a:lstStyle/>
            <a:p>
              <a:endParaRPr/>
            </a:p>
          </p:txBody>
        </p:sp>
        <p:sp>
          <p:nvSpPr>
            <p:cNvPr id="12883" name="object 12883"/>
            <p:cNvSpPr/>
            <p:nvPr/>
          </p:nvSpPr>
          <p:spPr>
            <a:xfrm>
              <a:off x="6186500" y="8616340"/>
              <a:ext cx="7620" cy="13335"/>
            </a:xfrm>
            <a:custGeom>
              <a:avLst/>
              <a:gdLst/>
              <a:ahLst/>
              <a:cxnLst/>
              <a:rect l="l" t="t" r="r" b="b"/>
              <a:pathLst>
                <a:path w="7620" h="13334">
                  <a:moveTo>
                    <a:pt x="7378" y="13335"/>
                  </a:moveTo>
                  <a:lnTo>
                    <a:pt x="5130" y="8813"/>
                  </a:lnTo>
                  <a:lnTo>
                    <a:pt x="2679" y="4356"/>
                  </a:lnTo>
                  <a:lnTo>
                    <a:pt x="0" y="0"/>
                  </a:lnTo>
                </a:path>
              </a:pathLst>
            </a:custGeom>
            <a:ln w="25399">
              <a:solidFill>
                <a:srgbClr val="FCF4A5"/>
              </a:solidFill>
            </a:ln>
          </p:spPr>
          <p:txBody>
            <a:bodyPr wrap="square" lIns="0" tIns="0" rIns="0" bIns="0" rtlCol="0"/>
            <a:lstStyle/>
            <a:p>
              <a:endParaRPr/>
            </a:p>
          </p:txBody>
        </p:sp>
        <p:sp>
          <p:nvSpPr>
            <p:cNvPr id="12884" name="object 12884"/>
            <p:cNvSpPr/>
            <p:nvPr/>
          </p:nvSpPr>
          <p:spPr>
            <a:xfrm>
              <a:off x="6183883" y="8616340"/>
              <a:ext cx="3175" cy="3810"/>
            </a:xfrm>
            <a:custGeom>
              <a:avLst/>
              <a:gdLst/>
              <a:ahLst/>
              <a:cxnLst/>
              <a:rect l="l" t="t" r="r" b="b"/>
              <a:pathLst>
                <a:path w="3175" h="3809">
                  <a:moveTo>
                    <a:pt x="2616" y="0"/>
                  </a:moveTo>
                  <a:lnTo>
                    <a:pt x="0" y="3289"/>
                  </a:lnTo>
                </a:path>
              </a:pathLst>
            </a:custGeom>
            <a:ln w="25400">
              <a:solidFill>
                <a:srgbClr val="FEEF95"/>
              </a:solidFill>
            </a:ln>
          </p:spPr>
          <p:txBody>
            <a:bodyPr wrap="square" lIns="0" tIns="0" rIns="0" bIns="0" rtlCol="0"/>
            <a:lstStyle/>
            <a:p>
              <a:endParaRPr/>
            </a:p>
          </p:txBody>
        </p:sp>
        <p:sp>
          <p:nvSpPr>
            <p:cNvPr id="12885" name="object 12885"/>
            <p:cNvSpPr/>
            <p:nvPr/>
          </p:nvSpPr>
          <p:spPr>
            <a:xfrm>
              <a:off x="6186500" y="8613051"/>
              <a:ext cx="10795" cy="17145"/>
            </a:xfrm>
            <a:custGeom>
              <a:avLst/>
              <a:gdLst/>
              <a:ahLst/>
              <a:cxnLst/>
              <a:rect l="l" t="t" r="r" b="b"/>
              <a:pathLst>
                <a:path w="10795" h="17145">
                  <a:moveTo>
                    <a:pt x="2400" y="0"/>
                  </a:moveTo>
                  <a:lnTo>
                    <a:pt x="838" y="2184"/>
                  </a:lnTo>
                  <a:lnTo>
                    <a:pt x="0" y="3289"/>
                  </a:lnTo>
                  <a:lnTo>
                    <a:pt x="2679" y="7645"/>
                  </a:lnTo>
                  <a:lnTo>
                    <a:pt x="5130" y="12103"/>
                  </a:lnTo>
                  <a:lnTo>
                    <a:pt x="7378" y="16624"/>
                  </a:lnTo>
                  <a:lnTo>
                    <a:pt x="10185" y="13627"/>
                  </a:lnTo>
                  <a:lnTo>
                    <a:pt x="7823" y="9017"/>
                  </a:lnTo>
                  <a:lnTo>
                    <a:pt x="5232" y="4457"/>
                  </a:lnTo>
                  <a:lnTo>
                    <a:pt x="2400" y="0"/>
                  </a:lnTo>
                  <a:close/>
                </a:path>
              </a:pathLst>
            </a:custGeom>
            <a:solidFill>
              <a:srgbClr val="FCF4A9"/>
            </a:solidFill>
          </p:spPr>
          <p:txBody>
            <a:bodyPr wrap="square" lIns="0" tIns="0" rIns="0" bIns="0" rtlCol="0"/>
            <a:lstStyle/>
            <a:p>
              <a:endParaRPr/>
            </a:p>
          </p:txBody>
        </p:sp>
        <p:sp>
          <p:nvSpPr>
            <p:cNvPr id="12886" name="object 12886"/>
            <p:cNvSpPr/>
            <p:nvPr/>
          </p:nvSpPr>
          <p:spPr>
            <a:xfrm>
              <a:off x="6186500" y="8616340"/>
              <a:ext cx="7620" cy="13335"/>
            </a:xfrm>
            <a:custGeom>
              <a:avLst/>
              <a:gdLst/>
              <a:ahLst/>
              <a:cxnLst/>
              <a:rect l="l" t="t" r="r" b="b"/>
              <a:pathLst>
                <a:path w="7620" h="13334">
                  <a:moveTo>
                    <a:pt x="0" y="0"/>
                  </a:moveTo>
                  <a:lnTo>
                    <a:pt x="2679" y="4356"/>
                  </a:lnTo>
                  <a:lnTo>
                    <a:pt x="5130" y="8813"/>
                  </a:lnTo>
                  <a:lnTo>
                    <a:pt x="7378" y="13335"/>
                  </a:lnTo>
                </a:path>
              </a:pathLst>
            </a:custGeom>
            <a:ln w="25399">
              <a:solidFill>
                <a:srgbClr val="FCF4A5"/>
              </a:solidFill>
            </a:ln>
          </p:spPr>
          <p:txBody>
            <a:bodyPr wrap="square" lIns="0" tIns="0" rIns="0" bIns="0" rtlCol="0"/>
            <a:lstStyle/>
            <a:p>
              <a:endParaRPr/>
            </a:p>
          </p:txBody>
        </p:sp>
        <p:sp>
          <p:nvSpPr>
            <p:cNvPr id="12887" name="object 12887"/>
            <p:cNvSpPr/>
            <p:nvPr/>
          </p:nvSpPr>
          <p:spPr>
            <a:xfrm>
              <a:off x="6193879" y="8626678"/>
              <a:ext cx="3175" cy="3175"/>
            </a:xfrm>
            <a:custGeom>
              <a:avLst/>
              <a:gdLst/>
              <a:ahLst/>
              <a:cxnLst/>
              <a:rect l="l" t="t" r="r" b="b"/>
              <a:pathLst>
                <a:path w="3175" h="3175">
                  <a:moveTo>
                    <a:pt x="0" y="2997"/>
                  </a:moveTo>
                  <a:lnTo>
                    <a:pt x="2806" y="0"/>
                  </a:lnTo>
                </a:path>
              </a:pathLst>
            </a:custGeom>
            <a:ln w="25400">
              <a:solidFill>
                <a:srgbClr val="FCF7B1"/>
              </a:solidFill>
            </a:ln>
          </p:spPr>
          <p:txBody>
            <a:bodyPr wrap="square" lIns="0" tIns="0" rIns="0" bIns="0" rtlCol="0"/>
            <a:lstStyle/>
            <a:p>
              <a:endParaRPr/>
            </a:p>
          </p:txBody>
        </p:sp>
        <p:sp>
          <p:nvSpPr>
            <p:cNvPr id="12888" name="object 12888"/>
            <p:cNvSpPr/>
            <p:nvPr/>
          </p:nvSpPr>
          <p:spPr>
            <a:xfrm>
              <a:off x="6188900" y="8613051"/>
              <a:ext cx="8255" cy="13970"/>
            </a:xfrm>
            <a:custGeom>
              <a:avLst/>
              <a:gdLst/>
              <a:ahLst/>
              <a:cxnLst/>
              <a:rect l="l" t="t" r="r" b="b"/>
              <a:pathLst>
                <a:path w="8254" h="13970">
                  <a:moveTo>
                    <a:pt x="7785" y="13627"/>
                  </a:moveTo>
                  <a:lnTo>
                    <a:pt x="5422" y="9017"/>
                  </a:lnTo>
                  <a:lnTo>
                    <a:pt x="2832" y="4457"/>
                  </a:lnTo>
                  <a:lnTo>
                    <a:pt x="0" y="0"/>
                  </a:lnTo>
                </a:path>
              </a:pathLst>
            </a:custGeom>
            <a:ln w="25399">
              <a:solidFill>
                <a:srgbClr val="FCF5AD"/>
              </a:solidFill>
            </a:ln>
          </p:spPr>
          <p:txBody>
            <a:bodyPr wrap="square" lIns="0" tIns="0" rIns="0" bIns="0" rtlCol="0"/>
            <a:lstStyle/>
            <a:p>
              <a:endParaRPr/>
            </a:p>
          </p:txBody>
        </p:sp>
        <p:sp>
          <p:nvSpPr>
            <p:cNvPr id="12889" name="object 12889"/>
            <p:cNvSpPr/>
            <p:nvPr/>
          </p:nvSpPr>
          <p:spPr>
            <a:xfrm>
              <a:off x="6186500" y="8613051"/>
              <a:ext cx="2540" cy="3810"/>
            </a:xfrm>
            <a:custGeom>
              <a:avLst/>
              <a:gdLst/>
              <a:ahLst/>
              <a:cxnLst/>
              <a:rect l="l" t="t" r="r" b="b"/>
              <a:pathLst>
                <a:path w="2539" h="3809">
                  <a:moveTo>
                    <a:pt x="2400" y="0"/>
                  </a:moveTo>
                  <a:lnTo>
                    <a:pt x="0" y="3289"/>
                  </a:lnTo>
                </a:path>
              </a:pathLst>
            </a:custGeom>
            <a:ln w="25400">
              <a:solidFill>
                <a:srgbClr val="FCF2A1"/>
              </a:solidFill>
            </a:ln>
          </p:spPr>
          <p:txBody>
            <a:bodyPr wrap="square" lIns="0" tIns="0" rIns="0" bIns="0" rtlCol="0"/>
            <a:lstStyle/>
            <a:p>
              <a:endParaRPr/>
            </a:p>
          </p:txBody>
        </p:sp>
        <p:sp>
          <p:nvSpPr>
            <p:cNvPr id="12890" name="object 12890"/>
            <p:cNvSpPr/>
            <p:nvPr/>
          </p:nvSpPr>
          <p:spPr>
            <a:xfrm>
              <a:off x="6190983" y="8629675"/>
              <a:ext cx="9525" cy="16510"/>
            </a:xfrm>
            <a:custGeom>
              <a:avLst/>
              <a:gdLst/>
              <a:ahLst/>
              <a:cxnLst/>
              <a:rect l="l" t="t" r="r" b="b"/>
              <a:pathLst>
                <a:path w="9525" h="16509">
                  <a:moveTo>
                    <a:pt x="2895" y="0"/>
                  </a:moveTo>
                  <a:lnTo>
                    <a:pt x="0" y="3073"/>
                  </a:lnTo>
                  <a:lnTo>
                    <a:pt x="2133" y="7518"/>
                  </a:lnTo>
                  <a:lnTo>
                    <a:pt x="4063" y="12014"/>
                  </a:lnTo>
                  <a:lnTo>
                    <a:pt x="5803" y="16497"/>
                  </a:lnTo>
                  <a:lnTo>
                    <a:pt x="9080" y="13716"/>
                  </a:lnTo>
                  <a:lnTo>
                    <a:pt x="7188" y="9105"/>
                  </a:lnTo>
                  <a:lnTo>
                    <a:pt x="5143" y="4521"/>
                  </a:lnTo>
                  <a:lnTo>
                    <a:pt x="2895" y="0"/>
                  </a:lnTo>
                  <a:close/>
                </a:path>
              </a:pathLst>
            </a:custGeom>
            <a:solidFill>
              <a:srgbClr val="FCF6A7"/>
            </a:solidFill>
          </p:spPr>
          <p:txBody>
            <a:bodyPr wrap="square" lIns="0" tIns="0" rIns="0" bIns="0" rtlCol="0"/>
            <a:lstStyle/>
            <a:p>
              <a:endParaRPr/>
            </a:p>
          </p:txBody>
        </p:sp>
        <p:sp>
          <p:nvSpPr>
            <p:cNvPr id="12891" name="object 12891"/>
            <p:cNvSpPr/>
            <p:nvPr/>
          </p:nvSpPr>
          <p:spPr>
            <a:xfrm>
              <a:off x="6190983" y="8632748"/>
              <a:ext cx="6350" cy="13970"/>
            </a:xfrm>
            <a:custGeom>
              <a:avLst/>
              <a:gdLst/>
              <a:ahLst/>
              <a:cxnLst/>
              <a:rect l="l" t="t" r="r" b="b"/>
              <a:pathLst>
                <a:path w="6350" h="13970">
                  <a:moveTo>
                    <a:pt x="0" y="0"/>
                  </a:moveTo>
                  <a:lnTo>
                    <a:pt x="2133" y="4444"/>
                  </a:lnTo>
                  <a:lnTo>
                    <a:pt x="4063" y="8940"/>
                  </a:lnTo>
                  <a:lnTo>
                    <a:pt x="5803" y="13423"/>
                  </a:lnTo>
                </a:path>
              </a:pathLst>
            </a:custGeom>
            <a:ln w="25400">
              <a:solidFill>
                <a:srgbClr val="FDF49E"/>
              </a:solidFill>
            </a:ln>
          </p:spPr>
          <p:txBody>
            <a:bodyPr wrap="square" lIns="0" tIns="0" rIns="0" bIns="0" rtlCol="0"/>
            <a:lstStyle/>
            <a:p>
              <a:endParaRPr/>
            </a:p>
          </p:txBody>
        </p:sp>
        <p:sp>
          <p:nvSpPr>
            <p:cNvPr id="12892" name="object 12892"/>
            <p:cNvSpPr/>
            <p:nvPr/>
          </p:nvSpPr>
          <p:spPr>
            <a:xfrm>
              <a:off x="6196787" y="8643391"/>
              <a:ext cx="3810" cy="3175"/>
            </a:xfrm>
            <a:custGeom>
              <a:avLst/>
              <a:gdLst/>
              <a:ahLst/>
              <a:cxnLst/>
              <a:rect l="l" t="t" r="r" b="b"/>
              <a:pathLst>
                <a:path w="3810" h="3175">
                  <a:moveTo>
                    <a:pt x="0" y="2781"/>
                  </a:moveTo>
                  <a:lnTo>
                    <a:pt x="3276" y="0"/>
                  </a:lnTo>
                </a:path>
              </a:pathLst>
            </a:custGeom>
            <a:ln w="25400">
              <a:solidFill>
                <a:srgbClr val="FCF7AB"/>
              </a:solidFill>
            </a:ln>
          </p:spPr>
          <p:txBody>
            <a:bodyPr wrap="square" lIns="0" tIns="0" rIns="0" bIns="0" rtlCol="0"/>
            <a:lstStyle/>
            <a:p>
              <a:endParaRPr/>
            </a:p>
          </p:txBody>
        </p:sp>
        <p:sp>
          <p:nvSpPr>
            <p:cNvPr id="12893" name="object 12893"/>
            <p:cNvSpPr/>
            <p:nvPr/>
          </p:nvSpPr>
          <p:spPr>
            <a:xfrm>
              <a:off x="6193879" y="8629675"/>
              <a:ext cx="6350" cy="13970"/>
            </a:xfrm>
            <a:custGeom>
              <a:avLst/>
              <a:gdLst/>
              <a:ahLst/>
              <a:cxnLst/>
              <a:rect l="l" t="t" r="r" b="b"/>
              <a:pathLst>
                <a:path w="6350" h="13970">
                  <a:moveTo>
                    <a:pt x="6184" y="13716"/>
                  </a:moveTo>
                  <a:lnTo>
                    <a:pt x="4292" y="9105"/>
                  </a:lnTo>
                  <a:lnTo>
                    <a:pt x="2247" y="4521"/>
                  </a:lnTo>
                  <a:lnTo>
                    <a:pt x="0" y="0"/>
                  </a:lnTo>
                </a:path>
              </a:pathLst>
            </a:custGeom>
            <a:ln w="25400">
              <a:solidFill>
                <a:srgbClr val="FCF8B1"/>
              </a:solidFill>
            </a:ln>
          </p:spPr>
          <p:txBody>
            <a:bodyPr wrap="square" lIns="0" tIns="0" rIns="0" bIns="0" rtlCol="0"/>
            <a:lstStyle/>
            <a:p>
              <a:endParaRPr/>
            </a:p>
          </p:txBody>
        </p:sp>
        <p:sp>
          <p:nvSpPr>
            <p:cNvPr id="12894" name="object 12894"/>
            <p:cNvSpPr/>
            <p:nvPr/>
          </p:nvSpPr>
          <p:spPr>
            <a:xfrm>
              <a:off x="6190983" y="8629675"/>
              <a:ext cx="3175" cy="3175"/>
            </a:xfrm>
            <a:custGeom>
              <a:avLst/>
              <a:gdLst/>
              <a:ahLst/>
              <a:cxnLst/>
              <a:rect l="l" t="t" r="r" b="b"/>
              <a:pathLst>
                <a:path w="3175" h="3175">
                  <a:moveTo>
                    <a:pt x="2895" y="0"/>
                  </a:moveTo>
                  <a:lnTo>
                    <a:pt x="0" y="3073"/>
                  </a:lnTo>
                </a:path>
              </a:pathLst>
            </a:custGeom>
            <a:ln w="25400">
              <a:solidFill>
                <a:srgbClr val="FCF5A4"/>
              </a:solidFill>
            </a:ln>
          </p:spPr>
          <p:txBody>
            <a:bodyPr wrap="square" lIns="0" tIns="0" rIns="0" bIns="0" rtlCol="0"/>
            <a:lstStyle/>
            <a:p>
              <a:endParaRPr/>
            </a:p>
          </p:txBody>
        </p:sp>
        <p:sp>
          <p:nvSpPr>
            <p:cNvPr id="12895" name="object 12895"/>
            <p:cNvSpPr/>
            <p:nvPr/>
          </p:nvSpPr>
          <p:spPr>
            <a:xfrm>
              <a:off x="6193879" y="8626678"/>
              <a:ext cx="9525" cy="17145"/>
            </a:xfrm>
            <a:custGeom>
              <a:avLst/>
              <a:gdLst/>
              <a:ahLst/>
              <a:cxnLst/>
              <a:rect l="l" t="t" r="r" b="b"/>
              <a:pathLst>
                <a:path w="9525" h="17145">
                  <a:moveTo>
                    <a:pt x="2806" y="0"/>
                  </a:moveTo>
                  <a:lnTo>
                    <a:pt x="0" y="2997"/>
                  </a:lnTo>
                  <a:lnTo>
                    <a:pt x="2247" y="7518"/>
                  </a:lnTo>
                  <a:lnTo>
                    <a:pt x="4292" y="12103"/>
                  </a:lnTo>
                  <a:lnTo>
                    <a:pt x="6184" y="16713"/>
                  </a:lnTo>
                  <a:lnTo>
                    <a:pt x="7251" y="15798"/>
                  </a:lnTo>
                  <a:lnTo>
                    <a:pt x="9296" y="13944"/>
                  </a:lnTo>
                  <a:lnTo>
                    <a:pt x="7340" y="9271"/>
                  </a:lnTo>
                  <a:lnTo>
                    <a:pt x="5181" y="4622"/>
                  </a:lnTo>
                  <a:lnTo>
                    <a:pt x="2806" y="0"/>
                  </a:lnTo>
                  <a:close/>
                </a:path>
              </a:pathLst>
            </a:custGeom>
            <a:solidFill>
              <a:srgbClr val="FCF9B4"/>
            </a:solidFill>
          </p:spPr>
          <p:txBody>
            <a:bodyPr wrap="square" lIns="0" tIns="0" rIns="0" bIns="0" rtlCol="0"/>
            <a:lstStyle/>
            <a:p>
              <a:endParaRPr/>
            </a:p>
          </p:txBody>
        </p:sp>
        <p:sp>
          <p:nvSpPr>
            <p:cNvPr id="12896" name="object 12896"/>
            <p:cNvSpPr/>
            <p:nvPr/>
          </p:nvSpPr>
          <p:spPr>
            <a:xfrm>
              <a:off x="6193879" y="8629675"/>
              <a:ext cx="6350" cy="13970"/>
            </a:xfrm>
            <a:custGeom>
              <a:avLst/>
              <a:gdLst/>
              <a:ahLst/>
              <a:cxnLst/>
              <a:rect l="l" t="t" r="r" b="b"/>
              <a:pathLst>
                <a:path w="6350" h="13970">
                  <a:moveTo>
                    <a:pt x="0" y="0"/>
                  </a:moveTo>
                  <a:lnTo>
                    <a:pt x="2247" y="4521"/>
                  </a:lnTo>
                  <a:lnTo>
                    <a:pt x="4292" y="9105"/>
                  </a:lnTo>
                  <a:lnTo>
                    <a:pt x="6184" y="13716"/>
                  </a:lnTo>
                </a:path>
              </a:pathLst>
            </a:custGeom>
            <a:ln w="25400">
              <a:solidFill>
                <a:srgbClr val="FCF8B1"/>
              </a:solidFill>
            </a:ln>
          </p:spPr>
          <p:txBody>
            <a:bodyPr wrap="square" lIns="0" tIns="0" rIns="0" bIns="0" rtlCol="0"/>
            <a:lstStyle/>
            <a:p>
              <a:endParaRPr/>
            </a:p>
          </p:txBody>
        </p:sp>
        <p:sp>
          <p:nvSpPr>
            <p:cNvPr id="12897" name="object 12897"/>
            <p:cNvSpPr/>
            <p:nvPr/>
          </p:nvSpPr>
          <p:spPr>
            <a:xfrm>
              <a:off x="6200063" y="8640622"/>
              <a:ext cx="3175" cy="3175"/>
            </a:xfrm>
            <a:custGeom>
              <a:avLst/>
              <a:gdLst/>
              <a:ahLst/>
              <a:cxnLst/>
              <a:rect l="l" t="t" r="r" b="b"/>
              <a:pathLst>
                <a:path w="3175" h="3175">
                  <a:moveTo>
                    <a:pt x="0" y="2768"/>
                  </a:moveTo>
                  <a:lnTo>
                    <a:pt x="3111" y="0"/>
                  </a:lnTo>
                </a:path>
              </a:pathLst>
            </a:custGeom>
            <a:ln w="25400">
              <a:solidFill>
                <a:srgbClr val="FCFAB8"/>
              </a:solidFill>
            </a:ln>
          </p:spPr>
          <p:txBody>
            <a:bodyPr wrap="square" lIns="0" tIns="0" rIns="0" bIns="0" rtlCol="0"/>
            <a:lstStyle/>
            <a:p>
              <a:endParaRPr/>
            </a:p>
          </p:txBody>
        </p:sp>
        <p:sp>
          <p:nvSpPr>
            <p:cNvPr id="12898" name="object 12898"/>
            <p:cNvSpPr/>
            <p:nvPr/>
          </p:nvSpPr>
          <p:spPr>
            <a:xfrm>
              <a:off x="6196685" y="8626678"/>
              <a:ext cx="6985" cy="13970"/>
            </a:xfrm>
            <a:custGeom>
              <a:avLst/>
              <a:gdLst/>
              <a:ahLst/>
              <a:cxnLst/>
              <a:rect l="l" t="t" r="r" b="b"/>
              <a:pathLst>
                <a:path w="6985" h="13970">
                  <a:moveTo>
                    <a:pt x="6489" y="13944"/>
                  </a:moveTo>
                  <a:lnTo>
                    <a:pt x="4533" y="9271"/>
                  </a:lnTo>
                  <a:lnTo>
                    <a:pt x="2374" y="4622"/>
                  </a:lnTo>
                  <a:lnTo>
                    <a:pt x="0" y="0"/>
                  </a:lnTo>
                </a:path>
              </a:pathLst>
            </a:custGeom>
            <a:ln w="25400">
              <a:solidFill>
                <a:srgbClr val="FBFAB9"/>
              </a:solidFill>
            </a:ln>
          </p:spPr>
          <p:txBody>
            <a:bodyPr wrap="square" lIns="0" tIns="0" rIns="0" bIns="0" rtlCol="0"/>
            <a:lstStyle/>
            <a:p>
              <a:endParaRPr/>
            </a:p>
          </p:txBody>
        </p:sp>
        <p:sp>
          <p:nvSpPr>
            <p:cNvPr id="12899" name="object 12899"/>
            <p:cNvSpPr/>
            <p:nvPr/>
          </p:nvSpPr>
          <p:spPr>
            <a:xfrm>
              <a:off x="6193879" y="8626678"/>
              <a:ext cx="3175" cy="3175"/>
            </a:xfrm>
            <a:custGeom>
              <a:avLst/>
              <a:gdLst/>
              <a:ahLst/>
              <a:cxnLst/>
              <a:rect l="l" t="t" r="r" b="b"/>
              <a:pathLst>
                <a:path w="3175" h="3175">
                  <a:moveTo>
                    <a:pt x="2806" y="0"/>
                  </a:moveTo>
                  <a:lnTo>
                    <a:pt x="0" y="2997"/>
                  </a:lnTo>
                </a:path>
              </a:pathLst>
            </a:custGeom>
            <a:ln w="25400">
              <a:solidFill>
                <a:srgbClr val="FCF7B1"/>
              </a:solidFill>
            </a:ln>
          </p:spPr>
          <p:txBody>
            <a:bodyPr wrap="square" lIns="0" tIns="0" rIns="0" bIns="0" rtlCol="0"/>
            <a:lstStyle/>
            <a:p>
              <a:endParaRPr/>
            </a:p>
          </p:txBody>
        </p:sp>
        <p:sp>
          <p:nvSpPr>
            <p:cNvPr id="12900" name="object 12900"/>
            <p:cNvSpPr/>
            <p:nvPr/>
          </p:nvSpPr>
          <p:spPr>
            <a:xfrm>
              <a:off x="6189726" y="8648941"/>
              <a:ext cx="12700" cy="33655"/>
            </a:xfrm>
            <a:custGeom>
              <a:avLst/>
              <a:gdLst/>
              <a:ahLst/>
              <a:cxnLst/>
              <a:rect l="l" t="t" r="r" b="b"/>
              <a:pathLst>
                <a:path w="12700" h="33654">
                  <a:moveTo>
                    <a:pt x="3606" y="0"/>
                  </a:moveTo>
                  <a:lnTo>
                    <a:pt x="0" y="2755"/>
                  </a:lnTo>
                  <a:lnTo>
                    <a:pt x="2482" y="10359"/>
                  </a:lnTo>
                  <a:lnTo>
                    <a:pt x="4679" y="18035"/>
                  </a:lnTo>
                  <a:lnTo>
                    <a:pt x="6629" y="25771"/>
                  </a:lnTo>
                  <a:lnTo>
                    <a:pt x="8369" y="33553"/>
                  </a:lnTo>
                  <a:lnTo>
                    <a:pt x="9766" y="32816"/>
                  </a:lnTo>
                  <a:lnTo>
                    <a:pt x="11201" y="32232"/>
                  </a:lnTo>
                  <a:lnTo>
                    <a:pt x="12661" y="31724"/>
                  </a:lnTo>
                  <a:lnTo>
                    <a:pt x="10768" y="23733"/>
                  </a:lnTo>
                  <a:lnTo>
                    <a:pt x="8648" y="15762"/>
                  </a:lnTo>
                  <a:lnTo>
                    <a:pt x="6271" y="7841"/>
                  </a:lnTo>
                  <a:lnTo>
                    <a:pt x="3606" y="0"/>
                  </a:lnTo>
                  <a:close/>
                </a:path>
              </a:pathLst>
            </a:custGeom>
            <a:solidFill>
              <a:srgbClr val="FEF17E"/>
            </a:solidFill>
          </p:spPr>
          <p:txBody>
            <a:bodyPr wrap="square" lIns="0" tIns="0" rIns="0" bIns="0" rtlCol="0"/>
            <a:lstStyle/>
            <a:p>
              <a:endParaRPr/>
            </a:p>
          </p:txBody>
        </p:sp>
        <p:sp>
          <p:nvSpPr>
            <p:cNvPr id="12901" name="object 12901"/>
            <p:cNvSpPr/>
            <p:nvPr/>
          </p:nvSpPr>
          <p:spPr>
            <a:xfrm>
              <a:off x="6189726" y="8651697"/>
              <a:ext cx="8890" cy="31115"/>
            </a:xfrm>
            <a:custGeom>
              <a:avLst/>
              <a:gdLst/>
              <a:ahLst/>
              <a:cxnLst/>
              <a:rect l="l" t="t" r="r" b="b"/>
              <a:pathLst>
                <a:path w="8889" h="31115">
                  <a:moveTo>
                    <a:pt x="0" y="0"/>
                  </a:moveTo>
                  <a:lnTo>
                    <a:pt x="2482" y="7603"/>
                  </a:lnTo>
                  <a:lnTo>
                    <a:pt x="4679" y="15279"/>
                  </a:lnTo>
                  <a:lnTo>
                    <a:pt x="6629" y="23015"/>
                  </a:lnTo>
                  <a:lnTo>
                    <a:pt x="8369" y="30797"/>
                  </a:lnTo>
                </a:path>
              </a:pathLst>
            </a:custGeom>
            <a:ln w="25400">
              <a:solidFill>
                <a:srgbClr val="FFEF73"/>
              </a:solidFill>
            </a:ln>
          </p:spPr>
          <p:txBody>
            <a:bodyPr wrap="square" lIns="0" tIns="0" rIns="0" bIns="0" rtlCol="0"/>
            <a:lstStyle/>
            <a:p>
              <a:endParaRPr/>
            </a:p>
          </p:txBody>
        </p:sp>
        <p:sp>
          <p:nvSpPr>
            <p:cNvPr id="12902" name="object 12902"/>
            <p:cNvSpPr/>
            <p:nvPr/>
          </p:nvSpPr>
          <p:spPr>
            <a:xfrm>
              <a:off x="6198095" y="8680666"/>
              <a:ext cx="4445" cy="1905"/>
            </a:xfrm>
            <a:custGeom>
              <a:avLst/>
              <a:gdLst/>
              <a:ahLst/>
              <a:cxnLst/>
              <a:rect l="l" t="t" r="r" b="b"/>
              <a:pathLst>
                <a:path w="4445" h="1904">
                  <a:moveTo>
                    <a:pt x="0" y="1828"/>
                  </a:moveTo>
                  <a:lnTo>
                    <a:pt x="4292" y="0"/>
                  </a:lnTo>
                </a:path>
              </a:pathLst>
            </a:custGeom>
            <a:ln w="25400">
              <a:solidFill>
                <a:srgbClr val="FEF37C"/>
              </a:solidFill>
            </a:ln>
          </p:spPr>
          <p:txBody>
            <a:bodyPr wrap="square" lIns="0" tIns="0" rIns="0" bIns="0" rtlCol="0"/>
            <a:lstStyle/>
            <a:p>
              <a:endParaRPr/>
            </a:p>
          </p:txBody>
        </p:sp>
        <p:sp>
          <p:nvSpPr>
            <p:cNvPr id="12903" name="object 12903"/>
            <p:cNvSpPr/>
            <p:nvPr/>
          </p:nvSpPr>
          <p:spPr>
            <a:xfrm>
              <a:off x="6193333" y="8648941"/>
              <a:ext cx="9525" cy="31750"/>
            </a:xfrm>
            <a:custGeom>
              <a:avLst/>
              <a:gdLst/>
              <a:ahLst/>
              <a:cxnLst/>
              <a:rect l="l" t="t" r="r" b="b"/>
              <a:pathLst>
                <a:path w="9525" h="31750">
                  <a:moveTo>
                    <a:pt x="9055" y="31724"/>
                  </a:moveTo>
                  <a:lnTo>
                    <a:pt x="7161" y="23733"/>
                  </a:lnTo>
                  <a:lnTo>
                    <a:pt x="5041" y="15762"/>
                  </a:lnTo>
                  <a:lnTo>
                    <a:pt x="2665" y="7841"/>
                  </a:lnTo>
                  <a:lnTo>
                    <a:pt x="0" y="0"/>
                  </a:lnTo>
                </a:path>
              </a:pathLst>
            </a:custGeom>
            <a:ln w="25400">
              <a:solidFill>
                <a:srgbClr val="FEF389"/>
              </a:solidFill>
            </a:ln>
          </p:spPr>
          <p:txBody>
            <a:bodyPr wrap="square" lIns="0" tIns="0" rIns="0" bIns="0" rtlCol="0"/>
            <a:lstStyle/>
            <a:p>
              <a:endParaRPr/>
            </a:p>
          </p:txBody>
        </p:sp>
        <p:sp>
          <p:nvSpPr>
            <p:cNvPr id="12904" name="object 12904"/>
            <p:cNvSpPr/>
            <p:nvPr/>
          </p:nvSpPr>
          <p:spPr>
            <a:xfrm>
              <a:off x="6189726" y="8648941"/>
              <a:ext cx="3810" cy="3175"/>
            </a:xfrm>
            <a:custGeom>
              <a:avLst/>
              <a:gdLst/>
              <a:ahLst/>
              <a:cxnLst/>
              <a:rect l="l" t="t" r="r" b="b"/>
              <a:pathLst>
                <a:path w="3810" h="3175">
                  <a:moveTo>
                    <a:pt x="3606" y="0"/>
                  </a:moveTo>
                  <a:lnTo>
                    <a:pt x="0" y="2755"/>
                  </a:lnTo>
                </a:path>
              </a:pathLst>
            </a:custGeom>
            <a:ln w="25400">
              <a:solidFill>
                <a:srgbClr val="FEEF80"/>
              </a:solidFill>
            </a:ln>
          </p:spPr>
          <p:txBody>
            <a:bodyPr wrap="square" lIns="0" tIns="0" rIns="0" bIns="0" rtlCol="0"/>
            <a:lstStyle/>
            <a:p>
              <a:endParaRPr/>
            </a:p>
          </p:txBody>
        </p:sp>
        <p:sp>
          <p:nvSpPr>
            <p:cNvPr id="12905" name="object 12905"/>
            <p:cNvSpPr/>
            <p:nvPr/>
          </p:nvSpPr>
          <p:spPr>
            <a:xfrm>
              <a:off x="6193333" y="8646172"/>
              <a:ext cx="13970" cy="34925"/>
            </a:xfrm>
            <a:custGeom>
              <a:avLst/>
              <a:gdLst/>
              <a:ahLst/>
              <a:cxnLst/>
              <a:rect l="l" t="t" r="r" b="b"/>
              <a:pathLst>
                <a:path w="13970" h="34925">
                  <a:moveTo>
                    <a:pt x="3454" y="0"/>
                  </a:moveTo>
                  <a:lnTo>
                    <a:pt x="0" y="2768"/>
                  </a:lnTo>
                  <a:lnTo>
                    <a:pt x="2665" y="10609"/>
                  </a:lnTo>
                  <a:lnTo>
                    <a:pt x="5041" y="18530"/>
                  </a:lnTo>
                  <a:lnTo>
                    <a:pt x="7161" y="26501"/>
                  </a:lnTo>
                  <a:lnTo>
                    <a:pt x="9055" y="34493"/>
                  </a:lnTo>
                  <a:lnTo>
                    <a:pt x="10515" y="33972"/>
                  </a:lnTo>
                  <a:lnTo>
                    <a:pt x="13449" y="33096"/>
                  </a:lnTo>
                  <a:lnTo>
                    <a:pt x="11421" y="24888"/>
                  </a:lnTo>
                  <a:lnTo>
                    <a:pt x="9104" y="16605"/>
                  </a:lnTo>
                  <a:lnTo>
                    <a:pt x="6460" y="8293"/>
                  </a:lnTo>
                  <a:lnTo>
                    <a:pt x="3454" y="0"/>
                  </a:lnTo>
                  <a:close/>
                </a:path>
              </a:pathLst>
            </a:custGeom>
            <a:solidFill>
              <a:srgbClr val="FEF594"/>
            </a:solidFill>
          </p:spPr>
          <p:txBody>
            <a:bodyPr wrap="square" lIns="0" tIns="0" rIns="0" bIns="0" rtlCol="0"/>
            <a:lstStyle/>
            <a:p>
              <a:endParaRPr/>
            </a:p>
          </p:txBody>
        </p:sp>
        <p:sp>
          <p:nvSpPr>
            <p:cNvPr id="12906" name="object 12906"/>
            <p:cNvSpPr/>
            <p:nvPr/>
          </p:nvSpPr>
          <p:spPr>
            <a:xfrm>
              <a:off x="6193333" y="8648941"/>
              <a:ext cx="9525" cy="31750"/>
            </a:xfrm>
            <a:custGeom>
              <a:avLst/>
              <a:gdLst/>
              <a:ahLst/>
              <a:cxnLst/>
              <a:rect l="l" t="t" r="r" b="b"/>
              <a:pathLst>
                <a:path w="9525" h="31750">
                  <a:moveTo>
                    <a:pt x="0" y="0"/>
                  </a:moveTo>
                  <a:lnTo>
                    <a:pt x="2665" y="7841"/>
                  </a:lnTo>
                  <a:lnTo>
                    <a:pt x="5041" y="15762"/>
                  </a:lnTo>
                  <a:lnTo>
                    <a:pt x="7161" y="23733"/>
                  </a:lnTo>
                  <a:lnTo>
                    <a:pt x="9055" y="31724"/>
                  </a:lnTo>
                </a:path>
              </a:pathLst>
            </a:custGeom>
            <a:ln w="25400">
              <a:solidFill>
                <a:srgbClr val="FEF389"/>
              </a:solidFill>
            </a:ln>
          </p:spPr>
          <p:txBody>
            <a:bodyPr wrap="square" lIns="0" tIns="0" rIns="0" bIns="0" rtlCol="0"/>
            <a:lstStyle/>
            <a:p>
              <a:endParaRPr/>
            </a:p>
          </p:txBody>
        </p:sp>
        <p:sp>
          <p:nvSpPr>
            <p:cNvPr id="12907" name="object 12907"/>
            <p:cNvSpPr/>
            <p:nvPr/>
          </p:nvSpPr>
          <p:spPr>
            <a:xfrm>
              <a:off x="6202387" y="8679269"/>
              <a:ext cx="4445" cy="1905"/>
            </a:xfrm>
            <a:custGeom>
              <a:avLst/>
              <a:gdLst/>
              <a:ahLst/>
              <a:cxnLst/>
              <a:rect l="l" t="t" r="r" b="b"/>
              <a:pathLst>
                <a:path w="4445" h="1904">
                  <a:moveTo>
                    <a:pt x="0" y="1396"/>
                  </a:moveTo>
                  <a:lnTo>
                    <a:pt x="4394" y="0"/>
                  </a:lnTo>
                </a:path>
              </a:pathLst>
            </a:custGeom>
            <a:ln w="25400">
              <a:solidFill>
                <a:srgbClr val="FEF693"/>
              </a:solidFill>
            </a:ln>
          </p:spPr>
          <p:txBody>
            <a:bodyPr wrap="square" lIns="0" tIns="0" rIns="0" bIns="0" rtlCol="0"/>
            <a:lstStyle/>
            <a:p>
              <a:endParaRPr/>
            </a:p>
          </p:txBody>
        </p:sp>
        <p:sp>
          <p:nvSpPr>
            <p:cNvPr id="12908" name="object 12908"/>
            <p:cNvSpPr/>
            <p:nvPr/>
          </p:nvSpPr>
          <p:spPr>
            <a:xfrm>
              <a:off x="6196787" y="8646172"/>
              <a:ext cx="10160" cy="33655"/>
            </a:xfrm>
            <a:custGeom>
              <a:avLst/>
              <a:gdLst/>
              <a:ahLst/>
              <a:cxnLst/>
              <a:rect l="l" t="t" r="r" b="b"/>
              <a:pathLst>
                <a:path w="10160" h="33654">
                  <a:moveTo>
                    <a:pt x="9994" y="33096"/>
                  </a:moveTo>
                  <a:lnTo>
                    <a:pt x="7967" y="24888"/>
                  </a:lnTo>
                  <a:lnTo>
                    <a:pt x="5649" y="16605"/>
                  </a:lnTo>
                  <a:lnTo>
                    <a:pt x="3006" y="8293"/>
                  </a:lnTo>
                  <a:lnTo>
                    <a:pt x="0" y="0"/>
                  </a:lnTo>
                </a:path>
              </a:pathLst>
            </a:custGeom>
            <a:ln w="25400">
              <a:solidFill>
                <a:srgbClr val="FDF7A0"/>
              </a:solidFill>
            </a:ln>
          </p:spPr>
          <p:txBody>
            <a:bodyPr wrap="square" lIns="0" tIns="0" rIns="0" bIns="0" rtlCol="0"/>
            <a:lstStyle/>
            <a:p>
              <a:endParaRPr/>
            </a:p>
          </p:txBody>
        </p:sp>
        <p:sp>
          <p:nvSpPr>
            <p:cNvPr id="12909" name="object 12909"/>
            <p:cNvSpPr/>
            <p:nvPr/>
          </p:nvSpPr>
          <p:spPr>
            <a:xfrm>
              <a:off x="6193333" y="8646172"/>
              <a:ext cx="3810" cy="3175"/>
            </a:xfrm>
            <a:custGeom>
              <a:avLst/>
              <a:gdLst/>
              <a:ahLst/>
              <a:cxnLst/>
              <a:rect l="l" t="t" r="r" b="b"/>
              <a:pathLst>
                <a:path w="3810" h="3175">
                  <a:moveTo>
                    <a:pt x="3454" y="0"/>
                  </a:moveTo>
                  <a:lnTo>
                    <a:pt x="0" y="2768"/>
                  </a:lnTo>
                </a:path>
              </a:pathLst>
            </a:custGeom>
            <a:ln w="25400">
              <a:solidFill>
                <a:srgbClr val="FEF495"/>
              </a:solidFill>
            </a:ln>
          </p:spPr>
          <p:txBody>
            <a:bodyPr wrap="square" lIns="0" tIns="0" rIns="0" bIns="0" rtlCol="0"/>
            <a:lstStyle/>
            <a:p>
              <a:endParaRPr/>
            </a:p>
          </p:txBody>
        </p:sp>
        <p:sp>
          <p:nvSpPr>
            <p:cNvPr id="12910" name="object 12910"/>
            <p:cNvSpPr/>
            <p:nvPr/>
          </p:nvSpPr>
          <p:spPr>
            <a:xfrm>
              <a:off x="6196787" y="8643391"/>
              <a:ext cx="14604" cy="36195"/>
            </a:xfrm>
            <a:custGeom>
              <a:avLst/>
              <a:gdLst/>
              <a:ahLst/>
              <a:cxnLst/>
              <a:rect l="l" t="t" r="r" b="b"/>
              <a:pathLst>
                <a:path w="14604" h="36195">
                  <a:moveTo>
                    <a:pt x="3276" y="0"/>
                  </a:moveTo>
                  <a:lnTo>
                    <a:pt x="0" y="2781"/>
                  </a:lnTo>
                  <a:lnTo>
                    <a:pt x="3006" y="11074"/>
                  </a:lnTo>
                  <a:lnTo>
                    <a:pt x="5649" y="19386"/>
                  </a:lnTo>
                  <a:lnTo>
                    <a:pt x="7967" y="27670"/>
                  </a:lnTo>
                  <a:lnTo>
                    <a:pt x="9994" y="35877"/>
                  </a:lnTo>
                  <a:lnTo>
                    <a:pt x="12865" y="34963"/>
                  </a:lnTo>
                  <a:lnTo>
                    <a:pt x="14224" y="34417"/>
                  </a:lnTo>
                  <a:lnTo>
                    <a:pt x="12063" y="26026"/>
                  </a:lnTo>
                  <a:lnTo>
                    <a:pt x="9550" y="17451"/>
                  </a:lnTo>
                  <a:lnTo>
                    <a:pt x="6637" y="8754"/>
                  </a:lnTo>
                  <a:lnTo>
                    <a:pt x="3276" y="0"/>
                  </a:lnTo>
                  <a:close/>
                </a:path>
              </a:pathLst>
            </a:custGeom>
            <a:solidFill>
              <a:srgbClr val="FCF8AA"/>
            </a:solidFill>
          </p:spPr>
          <p:txBody>
            <a:bodyPr wrap="square" lIns="0" tIns="0" rIns="0" bIns="0" rtlCol="0"/>
            <a:lstStyle/>
            <a:p>
              <a:endParaRPr/>
            </a:p>
          </p:txBody>
        </p:sp>
        <p:sp>
          <p:nvSpPr>
            <p:cNvPr id="12911" name="object 12911"/>
            <p:cNvSpPr/>
            <p:nvPr/>
          </p:nvSpPr>
          <p:spPr>
            <a:xfrm>
              <a:off x="6196787" y="8646172"/>
              <a:ext cx="10160" cy="33655"/>
            </a:xfrm>
            <a:custGeom>
              <a:avLst/>
              <a:gdLst/>
              <a:ahLst/>
              <a:cxnLst/>
              <a:rect l="l" t="t" r="r" b="b"/>
              <a:pathLst>
                <a:path w="10160" h="33654">
                  <a:moveTo>
                    <a:pt x="0" y="0"/>
                  </a:moveTo>
                  <a:lnTo>
                    <a:pt x="3006" y="8293"/>
                  </a:lnTo>
                  <a:lnTo>
                    <a:pt x="5649" y="16605"/>
                  </a:lnTo>
                  <a:lnTo>
                    <a:pt x="7967" y="24888"/>
                  </a:lnTo>
                  <a:lnTo>
                    <a:pt x="9994" y="33096"/>
                  </a:lnTo>
                </a:path>
              </a:pathLst>
            </a:custGeom>
            <a:ln w="25400">
              <a:solidFill>
                <a:srgbClr val="FDF7A0"/>
              </a:solidFill>
            </a:ln>
          </p:spPr>
          <p:txBody>
            <a:bodyPr wrap="square" lIns="0" tIns="0" rIns="0" bIns="0" rtlCol="0"/>
            <a:lstStyle/>
            <a:p>
              <a:endParaRPr/>
            </a:p>
          </p:txBody>
        </p:sp>
        <p:sp>
          <p:nvSpPr>
            <p:cNvPr id="12912" name="object 12912"/>
            <p:cNvSpPr/>
            <p:nvPr/>
          </p:nvSpPr>
          <p:spPr>
            <a:xfrm>
              <a:off x="6206782" y="8677808"/>
              <a:ext cx="4445" cy="1905"/>
            </a:xfrm>
            <a:custGeom>
              <a:avLst/>
              <a:gdLst/>
              <a:ahLst/>
              <a:cxnLst/>
              <a:rect l="l" t="t" r="r" b="b"/>
              <a:pathLst>
                <a:path w="4445" h="1904">
                  <a:moveTo>
                    <a:pt x="0" y="1460"/>
                  </a:moveTo>
                  <a:lnTo>
                    <a:pt x="4229" y="0"/>
                  </a:lnTo>
                </a:path>
              </a:pathLst>
            </a:custGeom>
            <a:ln w="25400">
              <a:solidFill>
                <a:srgbClr val="FCF9A9"/>
              </a:solidFill>
            </a:ln>
          </p:spPr>
          <p:txBody>
            <a:bodyPr wrap="square" lIns="0" tIns="0" rIns="0" bIns="0" rtlCol="0"/>
            <a:lstStyle/>
            <a:p>
              <a:endParaRPr/>
            </a:p>
          </p:txBody>
        </p:sp>
        <p:sp>
          <p:nvSpPr>
            <p:cNvPr id="12913" name="object 12913"/>
            <p:cNvSpPr/>
            <p:nvPr/>
          </p:nvSpPr>
          <p:spPr>
            <a:xfrm>
              <a:off x="6200063" y="8643391"/>
              <a:ext cx="11430" cy="34925"/>
            </a:xfrm>
            <a:custGeom>
              <a:avLst/>
              <a:gdLst/>
              <a:ahLst/>
              <a:cxnLst/>
              <a:rect l="l" t="t" r="r" b="b"/>
              <a:pathLst>
                <a:path w="11429" h="34925">
                  <a:moveTo>
                    <a:pt x="10947" y="34417"/>
                  </a:moveTo>
                  <a:lnTo>
                    <a:pt x="8786" y="26026"/>
                  </a:lnTo>
                  <a:lnTo>
                    <a:pt x="6273" y="17451"/>
                  </a:lnTo>
                  <a:lnTo>
                    <a:pt x="3360" y="8754"/>
                  </a:lnTo>
                  <a:lnTo>
                    <a:pt x="0" y="0"/>
                  </a:lnTo>
                </a:path>
              </a:pathLst>
            </a:custGeom>
            <a:ln w="25400">
              <a:solidFill>
                <a:srgbClr val="FCFAB4"/>
              </a:solidFill>
            </a:ln>
          </p:spPr>
          <p:txBody>
            <a:bodyPr wrap="square" lIns="0" tIns="0" rIns="0" bIns="0" rtlCol="0"/>
            <a:lstStyle/>
            <a:p>
              <a:endParaRPr/>
            </a:p>
          </p:txBody>
        </p:sp>
        <p:sp>
          <p:nvSpPr>
            <p:cNvPr id="12914" name="object 12914"/>
            <p:cNvSpPr/>
            <p:nvPr/>
          </p:nvSpPr>
          <p:spPr>
            <a:xfrm>
              <a:off x="6196787" y="8643391"/>
              <a:ext cx="3810" cy="3175"/>
            </a:xfrm>
            <a:custGeom>
              <a:avLst/>
              <a:gdLst/>
              <a:ahLst/>
              <a:cxnLst/>
              <a:rect l="l" t="t" r="r" b="b"/>
              <a:pathLst>
                <a:path w="3810" h="3175">
                  <a:moveTo>
                    <a:pt x="3276" y="0"/>
                  </a:moveTo>
                  <a:lnTo>
                    <a:pt x="0" y="2781"/>
                  </a:lnTo>
                </a:path>
              </a:pathLst>
            </a:custGeom>
            <a:ln w="25400">
              <a:solidFill>
                <a:srgbClr val="FCF7AB"/>
              </a:solidFill>
            </a:ln>
          </p:spPr>
          <p:txBody>
            <a:bodyPr wrap="square" lIns="0" tIns="0" rIns="0" bIns="0" rtlCol="0"/>
            <a:lstStyle/>
            <a:p>
              <a:endParaRPr/>
            </a:p>
          </p:txBody>
        </p:sp>
        <p:sp>
          <p:nvSpPr>
            <p:cNvPr id="12915" name="object 12915"/>
            <p:cNvSpPr/>
            <p:nvPr/>
          </p:nvSpPr>
          <p:spPr>
            <a:xfrm>
              <a:off x="6200063" y="8640622"/>
              <a:ext cx="15240" cy="37465"/>
            </a:xfrm>
            <a:custGeom>
              <a:avLst/>
              <a:gdLst/>
              <a:ahLst/>
              <a:cxnLst/>
              <a:rect l="l" t="t" r="r" b="b"/>
              <a:pathLst>
                <a:path w="15239" h="37465">
                  <a:moveTo>
                    <a:pt x="3111" y="0"/>
                  </a:moveTo>
                  <a:lnTo>
                    <a:pt x="0" y="2768"/>
                  </a:lnTo>
                  <a:lnTo>
                    <a:pt x="3360" y="11523"/>
                  </a:lnTo>
                  <a:lnTo>
                    <a:pt x="6273" y="20219"/>
                  </a:lnTo>
                  <a:lnTo>
                    <a:pt x="8786" y="28795"/>
                  </a:lnTo>
                  <a:lnTo>
                    <a:pt x="10947" y="37185"/>
                  </a:lnTo>
                  <a:lnTo>
                    <a:pt x="12306" y="36639"/>
                  </a:lnTo>
                  <a:lnTo>
                    <a:pt x="13614" y="36017"/>
                  </a:lnTo>
                  <a:lnTo>
                    <a:pt x="14808" y="35191"/>
                  </a:lnTo>
                  <a:lnTo>
                    <a:pt x="12468" y="26653"/>
                  </a:lnTo>
                  <a:lnTo>
                    <a:pt x="9764" y="17891"/>
                  </a:lnTo>
                  <a:lnTo>
                    <a:pt x="6658" y="8981"/>
                  </a:lnTo>
                  <a:lnTo>
                    <a:pt x="3111" y="0"/>
                  </a:lnTo>
                  <a:close/>
                </a:path>
              </a:pathLst>
            </a:custGeom>
            <a:solidFill>
              <a:srgbClr val="FCFAB8"/>
            </a:solidFill>
          </p:spPr>
          <p:txBody>
            <a:bodyPr wrap="square" lIns="0" tIns="0" rIns="0" bIns="0" rtlCol="0"/>
            <a:lstStyle/>
            <a:p>
              <a:endParaRPr/>
            </a:p>
          </p:txBody>
        </p:sp>
        <p:sp>
          <p:nvSpPr>
            <p:cNvPr id="12916" name="object 12916"/>
            <p:cNvSpPr/>
            <p:nvPr/>
          </p:nvSpPr>
          <p:spPr>
            <a:xfrm>
              <a:off x="6200063" y="8643391"/>
              <a:ext cx="11430" cy="34925"/>
            </a:xfrm>
            <a:custGeom>
              <a:avLst/>
              <a:gdLst/>
              <a:ahLst/>
              <a:cxnLst/>
              <a:rect l="l" t="t" r="r" b="b"/>
              <a:pathLst>
                <a:path w="11429" h="34925">
                  <a:moveTo>
                    <a:pt x="0" y="0"/>
                  </a:moveTo>
                  <a:lnTo>
                    <a:pt x="3360" y="8754"/>
                  </a:lnTo>
                  <a:lnTo>
                    <a:pt x="6273" y="17451"/>
                  </a:lnTo>
                  <a:lnTo>
                    <a:pt x="8786" y="26026"/>
                  </a:lnTo>
                  <a:lnTo>
                    <a:pt x="10947" y="34417"/>
                  </a:lnTo>
                </a:path>
              </a:pathLst>
            </a:custGeom>
            <a:ln w="25400">
              <a:solidFill>
                <a:srgbClr val="FCFAB4"/>
              </a:solidFill>
            </a:ln>
          </p:spPr>
          <p:txBody>
            <a:bodyPr wrap="square" lIns="0" tIns="0" rIns="0" bIns="0" rtlCol="0"/>
            <a:lstStyle/>
            <a:p>
              <a:endParaRPr/>
            </a:p>
          </p:txBody>
        </p:sp>
        <p:sp>
          <p:nvSpPr>
            <p:cNvPr id="12917" name="object 12917"/>
            <p:cNvSpPr/>
            <p:nvPr/>
          </p:nvSpPr>
          <p:spPr>
            <a:xfrm>
              <a:off x="6211011" y="8675814"/>
              <a:ext cx="4445" cy="2540"/>
            </a:xfrm>
            <a:custGeom>
              <a:avLst/>
              <a:gdLst/>
              <a:ahLst/>
              <a:cxnLst/>
              <a:rect l="l" t="t" r="r" b="b"/>
              <a:pathLst>
                <a:path w="4445" h="2540">
                  <a:moveTo>
                    <a:pt x="0" y="1993"/>
                  </a:moveTo>
                  <a:lnTo>
                    <a:pt x="3860" y="0"/>
                  </a:lnTo>
                </a:path>
              </a:pathLst>
            </a:custGeom>
            <a:ln w="25400">
              <a:solidFill>
                <a:srgbClr val="FCFBB8"/>
              </a:solidFill>
            </a:ln>
          </p:spPr>
          <p:txBody>
            <a:bodyPr wrap="square" lIns="0" tIns="0" rIns="0" bIns="0" rtlCol="0"/>
            <a:lstStyle/>
            <a:p>
              <a:endParaRPr/>
            </a:p>
          </p:txBody>
        </p:sp>
        <p:sp>
          <p:nvSpPr>
            <p:cNvPr id="12918" name="object 12918"/>
            <p:cNvSpPr/>
            <p:nvPr/>
          </p:nvSpPr>
          <p:spPr>
            <a:xfrm>
              <a:off x="6203175" y="8640622"/>
              <a:ext cx="12065" cy="35560"/>
            </a:xfrm>
            <a:custGeom>
              <a:avLst/>
              <a:gdLst/>
              <a:ahLst/>
              <a:cxnLst/>
              <a:rect l="l" t="t" r="r" b="b"/>
              <a:pathLst>
                <a:path w="12064" h="35559">
                  <a:moveTo>
                    <a:pt x="11696" y="35191"/>
                  </a:moveTo>
                  <a:lnTo>
                    <a:pt x="9356" y="26653"/>
                  </a:lnTo>
                  <a:lnTo>
                    <a:pt x="6653" y="17891"/>
                  </a:lnTo>
                  <a:lnTo>
                    <a:pt x="3547" y="8981"/>
                  </a:lnTo>
                  <a:lnTo>
                    <a:pt x="0" y="0"/>
                  </a:lnTo>
                </a:path>
              </a:pathLst>
            </a:custGeom>
            <a:ln w="25400">
              <a:solidFill>
                <a:srgbClr val="FBFBBC"/>
              </a:solidFill>
            </a:ln>
          </p:spPr>
          <p:txBody>
            <a:bodyPr wrap="square" lIns="0" tIns="0" rIns="0" bIns="0" rtlCol="0"/>
            <a:lstStyle/>
            <a:p>
              <a:endParaRPr/>
            </a:p>
          </p:txBody>
        </p:sp>
        <p:sp>
          <p:nvSpPr>
            <p:cNvPr id="12919" name="object 12919"/>
            <p:cNvSpPr/>
            <p:nvPr/>
          </p:nvSpPr>
          <p:spPr>
            <a:xfrm>
              <a:off x="6200063" y="8640622"/>
              <a:ext cx="3175" cy="3175"/>
            </a:xfrm>
            <a:custGeom>
              <a:avLst/>
              <a:gdLst/>
              <a:ahLst/>
              <a:cxnLst/>
              <a:rect l="l" t="t" r="r" b="b"/>
              <a:pathLst>
                <a:path w="3175" h="3175">
                  <a:moveTo>
                    <a:pt x="3111" y="0"/>
                  </a:moveTo>
                  <a:lnTo>
                    <a:pt x="0" y="2768"/>
                  </a:lnTo>
                </a:path>
              </a:pathLst>
            </a:custGeom>
            <a:ln w="25400">
              <a:solidFill>
                <a:srgbClr val="FCFAB8"/>
              </a:solidFill>
            </a:ln>
          </p:spPr>
          <p:txBody>
            <a:bodyPr wrap="square" lIns="0" tIns="0" rIns="0" bIns="0" rtlCol="0"/>
            <a:lstStyle/>
            <a:p>
              <a:endParaRPr/>
            </a:p>
          </p:txBody>
        </p:sp>
        <p:sp>
          <p:nvSpPr>
            <p:cNvPr id="12920" name="object 12920"/>
            <p:cNvSpPr/>
            <p:nvPr/>
          </p:nvSpPr>
          <p:spPr>
            <a:xfrm>
              <a:off x="6198095" y="8680666"/>
              <a:ext cx="10795" cy="33655"/>
            </a:xfrm>
            <a:custGeom>
              <a:avLst/>
              <a:gdLst/>
              <a:ahLst/>
              <a:cxnLst/>
              <a:rect l="l" t="t" r="r" b="b"/>
              <a:pathLst>
                <a:path w="10795" h="33654">
                  <a:moveTo>
                    <a:pt x="4292" y="0"/>
                  </a:moveTo>
                  <a:lnTo>
                    <a:pt x="2832" y="507"/>
                  </a:lnTo>
                  <a:lnTo>
                    <a:pt x="1397" y="1092"/>
                  </a:lnTo>
                  <a:lnTo>
                    <a:pt x="0" y="1828"/>
                  </a:lnTo>
                  <a:lnTo>
                    <a:pt x="1565" y="9658"/>
                  </a:lnTo>
                  <a:lnTo>
                    <a:pt x="2990" y="17519"/>
                  </a:lnTo>
                  <a:lnTo>
                    <a:pt x="4311" y="25399"/>
                  </a:lnTo>
                  <a:lnTo>
                    <a:pt x="5562" y="33286"/>
                  </a:lnTo>
                  <a:lnTo>
                    <a:pt x="10172" y="31521"/>
                  </a:lnTo>
                  <a:lnTo>
                    <a:pt x="8903" y="23769"/>
                  </a:lnTo>
                  <a:lnTo>
                    <a:pt x="7518" y="15908"/>
                  </a:lnTo>
                  <a:lnTo>
                    <a:pt x="5990" y="7973"/>
                  </a:lnTo>
                  <a:lnTo>
                    <a:pt x="4292" y="0"/>
                  </a:lnTo>
                  <a:close/>
                </a:path>
              </a:pathLst>
            </a:custGeom>
            <a:solidFill>
              <a:srgbClr val="FEF378"/>
            </a:solidFill>
          </p:spPr>
          <p:txBody>
            <a:bodyPr wrap="square" lIns="0" tIns="0" rIns="0" bIns="0" rtlCol="0"/>
            <a:lstStyle/>
            <a:p>
              <a:endParaRPr/>
            </a:p>
          </p:txBody>
        </p:sp>
        <p:sp>
          <p:nvSpPr>
            <p:cNvPr id="12921" name="object 12921"/>
            <p:cNvSpPr/>
            <p:nvPr/>
          </p:nvSpPr>
          <p:spPr>
            <a:xfrm>
              <a:off x="6198095" y="8682494"/>
              <a:ext cx="5715" cy="31750"/>
            </a:xfrm>
            <a:custGeom>
              <a:avLst/>
              <a:gdLst/>
              <a:ahLst/>
              <a:cxnLst/>
              <a:rect l="l" t="t" r="r" b="b"/>
              <a:pathLst>
                <a:path w="5714" h="31750">
                  <a:moveTo>
                    <a:pt x="0" y="0"/>
                  </a:moveTo>
                  <a:lnTo>
                    <a:pt x="1565" y="7829"/>
                  </a:lnTo>
                  <a:lnTo>
                    <a:pt x="2990" y="15690"/>
                  </a:lnTo>
                  <a:lnTo>
                    <a:pt x="4311" y="23570"/>
                  </a:lnTo>
                  <a:lnTo>
                    <a:pt x="5562" y="31457"/>
                  </a:lnTo>
                </a:path>
              </a:pathLst>
            </a:custGeom>
            <a:ln w="25399">
              <a:solidFill>
                <a:srgbClr val="FFF26C"/>
              </a:solidFill>
            </a:ln>
          </p:spPr>
          <p:txBody>
            <a:bodyPr wrap="square" lIns="0" tIns="0" rIns="0" bIns="0" rtlCol="0"/>
            <a:lstStyle/>
            <a:p>
              <a:endParaRPr/>
            </a:p>
          </p:txBody>
        </p:sp>
        <p:sp>
          <p:nvSpPr>
            <p:cNvPr id="12922" name="object 12922"/>
            <p:cNvSpPr/>
            <p:nvPr/>
          </p:nvSpPr>
          <p:spPr>
            <a:xfrm>
              <a:off x="6203657" y="8712187"/>
              <a:ext cx="5080" cy="1905"/>
            </a:xfrm>
            <a:custGeom>
              <a:avLst/>
              <a:gdLst/>
              <a:ahLst/>
              <a:cxnLst/>
              <a:rect l="l" t="t" r="r" b="b"/>
              <a:pathLst>
                <a:path w="5079" h="1904">
                  <a:moveTo>
                    <a:pt x="0" y="1765"/>
                  </a:moveTo>
                  <a:lnTo>
                    <a:pt x="4610" y="0"/>
                  </a:lnTo>
                </a:path>
              </a:pathLst>
            </a:custGeom>
            <a:ln w="25400">
              <a:solidFill>
                <a:srgbClr val="FEF475"/>
              </a:solidFill>
            </a:ln>
          </p:spPr>
          <p:txBody>
            <a:bodyPr wrap="square" lIns="0" tIns="0" rIns="0" bIns="0" rtlCol="0"/>
            <a:lstStyle/>
            <a:p>
              <a:endParaRPr/>
            </a:p>
          </p:txBody>
        </p:sp>
        <p:sp>
          <p:nvSpPr>
            <p:cNvPr id="12923" name="object 12923"/>
            <p:cNvSpPr/>
            <p:nvPr/>
          </p:nvSpPr>
          <p:spPr>
            <a:xfrm>
              <a:off x="6202387" y="8680666"/>
              <a:ext cx="6350" cy="31750"/>
            </a:xfrm>
            <a:custGeom>
              <a:avLst/>
              <a:gdLst/>
              <a:ahLst/>
              <a:cxnLst/>
              <a:rect l="l" t="t" r="r" b="b"/>
              <a:pathLst>
                <a:path w="6350" h="31750">
                  <a:moveTo>
                    <a:pt x="5880" y="31521"/>
                  </a:moveTo>
                  <a:lnTo>
                    <a:pt x="4611" y="23769"/>
                  </a:lnTo>
                  <a:lnTo>
                    <a:pt x="3225" y="15908"/>
                  </a:lnTo>
                  <a:lnTo>
                    <a:pt x="1697" y="7973"/>
                  </a:lnTo>
                  <a:lnTo>
                    <a:pt x="0" y="0"/>
                  </a:lnTo>
                </a:path>
              </a:pathLst>
            </a:custGeom>
            <a:ln w="25400">
              <a:solidFill>
                <a:srgbClr val="FEF585"/>
              </a:solidFill>
            </a:ln>
          </p:spPr>
          <p:txBody>
            <a:bodyPr wrap="square" lIns="0" tIns="0" rIns="0" bIns="0" rtlCol="0"/>
            <a:lstStyle/>
            <a:p>
              <a:endParaRPr/>
            </a:p>
          </p:txBody>
        </p:sp>
        <p:sp>
          <p:nvSpPr>
            <p:cNvPr id="12924" name="object 12924"/>
            <p:cNvSpPr/>
            <p:nvPr/>
          </p:nvSpPr>
          <p:spPr>
            <a:xfrm>
              <a:off x="6198095" y="8680666"/>
              <a:ext cx="4445" cy="1905"/>
            </a:xfrm>
            <a:custGeom>
              <a:avLst/>
              <a:gdLst/>
              <a:ahLst/>
              <a:cxnLst/>
              <a:rect l="l" t="t" r="r" b="b"/>
              <a:pathLst>
                <a:path w="4445" h="1904">
                  <a:moveTo>
                    <a:pt x="4292" y="0"/>
                  </a:moveTo>
                  <a:lnTo>
                    <a:pt x="0" y="1828"/>
                  </a:lnTo>
                </a:path>
              </a:pathLst>
            </a:custGeom>
            <a:ln w="25400">
              <a:solidFill>
                <a:srgbClr val="FEF37C"/>
              </a:solidFill>
            </a:ln>
          </p:spPr>
          <p:txBody>
            <a:bodyPr wrap="square" lIns="0" tIns="0" rIns="0" bIns="0" rtlCol="0"/>
            <a:lstStyle/>
            <a:p>
              <a:endParaRPr/>
            </a:p>
          </p:txBody>
        </p:sp>
        <p:sp>
          <p:nvSpPr>
            <p:cNvPr id="12925" name="object 12925"/>
            <p:cNvSpPr/>
            <p:nvPr/>
          </p:nvSpPr>
          <p:spPr>
            <a:xfrm>
              <a:off x="6202387" y="8679269"/>
              <a:ext cx="10795" cy="33020"/>
            </a:xfrm>
            <a:custGeom>
              <a:avLst/>
              <a:gdLst/>
              <a:ahLst/>
              <a:cxnLst/>
              <a:rect l="l" t="t" r="r" b="b"/>
              <a:pathLst>
                <a:path w="10795" h="33020">
                  <a:moveTo>
                    <a:pt x="4394" y="0"/>
                  </a:moveTo>
                  <a:lnTo>
                    <a:pt x="1460" y="876"/>
                  </a:lnTo>
                  <a:lnTo>
                    <a:pt x="0" y="1396"/>
                  </a:lnTo>
                  <a:lnTo>
                    <a:pt x="1697" y="9370"/>
                  </a:lnTo>
                  <a:lnTo>
                    <a:pt x="3225" y="17305"/>
                  </a:lnTo>
                  <a:lnTo>
                    <a:pt x="4611" y="25166"/>
                  </a:lnTo>
                  <a:lnTo>
                    <a:pt x="5880" y="32918"/>
                  </a:lnTo>
                  <a:lnTo>
                    <a:pt x="10375" y="31013"/>
                  </a:lnTo>
                  <a:lnTo>
                    <a:pt x="9119" y="23626"/>
                  </a:lnTo>
                  <a:lnTo>
                    <a:pt x="7727" y="15959"/>
                  </a:lnTo>
                  <a:lnTo>
                    <a:pt x="6164" y="8065"/>
                  </a:lnTo>
                  <a:lnTo>
                    <a:pt x="4394" y="0"/>
                  </a:lnTo>
                  <a:close/>
                </a:path>
              </a:pathLst>
            </a:custGeom>
            <a:solidFill>
              <a:srgbClr val="FEF791"/>
            </a:solidFill>
          </p:spPr>
          <p:txBody>
            <a:bodyPr wrap="square" lIns="0" tIns="0" rIns="0" bIns="0" rtlCol="0"/>
            <a:lstStyle/>
            <a:p>
              <a:endParaRPr/>
            </a:p>
          </p:txBody>
        </p:sp>
        <p:sp>
          <p:nvSpPr>
            <p:cNvPr id="12926" name="object 12926"/>
            <p:cNvSpPr/>
            <p:nvPr/>
          </p:nvSpPr>
          <p:spPr>
            <a:xfrm>
              <a:off x="6202387" y="8680666"/>
              <a:ext cx="6350" cy="31750"/>
            </a:xfrm>
            <a:custGeom>
              <a:avLst/>
              <a:gdLst/>
              <a:ahLst/>
              <a:cxnLst/>
              <a:rect l="l" t="t" r="r" b="b"/>
              <a:pathLst>
                <a:path w="6350" h="31750">
                  <a:moveTo>
                    <a:pt x="0" y="0"/>
                  </a:moveTo>
                  <a:lnTo>
                    <a:pt x="1697" y="7973"/>
                  </a:lnTo>
                  <a:lnTo>
                    <a:pt x="3225" y="15908"/>
                  </a:lnTo>
                  <a:lnTo>
                    <a:pt x="4611" y="23769"/>
                  </a:lnTo>
                  <a:lnTo>
                    <a:pt x="5880" y="31521"/>
                  </a:lnTo>
                </a:path>
              </a:pathLst>
            </a:custGeom>
            <a:ln w="25400">
              <a:solidFill>
                <a:srgbClr val="FEF585"/>
              </a:solidFill>
            </a:ln>
          </p:spPr>
          <p:txBody>
            <a:bodyPr wrap="square" lIns="0" tIns="0" rIns="0" bIns="0" rtlCol="0"/>
            <a:lstStyle/>
            <a:p>
              <a:endParaRPr/>
            </a:p>
          </p:txBody>
        </p:sp>
        <p:sp>
          <p:nvSpPr>
            <p:cNvPr id="12927" name="object 12927"/>
            <p:cNvSpPr/>
            <p:nvPr/>
          </p:nvSpPr>
          <p:spPr>
            <a:xfrm>
              <a:off x="6208268" y="8710282"/>
              <a:ext cx="5080" cy="1905"/>
            </a:xfrm>
            <a:custGeom>
              <a:avLst/>
              <a:gdLst/>
              <a:ahLst/>
              <a:cxnLst/>
              <a:rect l="l" t="t" r="r" b="b"/>
              <a:pathLst>
                <a:path w="5079" h="1904">
                  <a:moveTo>
                    <a:pt x="0" y="1904"/>
                  </a:moveTo>
                  <a:lnTo>
                    <a:pt x="4495" y="0"/>
                  </a:lnTo>
                </a:path>
              </a:pathLst>
            </a:custGeom>
            <a:ln w="25400">
              <a:solidFill>
                <a:srgbClr val="FEF78F"/>
              </a:solidFill>
            </a:ln>
          </p:spPr>
          <p:txBody>
            <a:bodyPr wrap="square" lIns="0" tIns="0" rIns="0" bIns="0" rtlCol="0"/>
            <a:lstStyle/>
            <a:p>
              <a:endParaRPr/>
            </a:p>
          </p:txBody>
        </p:sp>
        <p:sp>
          <p:nvSpPr>
            <p:cNvPr id="12928" name="object 12928"/>
            <p:cNvSpPr/>
            <p:nvPr/>
          </p:nvSpPr>
          <p:spPr>
            <a:xfrm>
              <a:off x="6206782" y="8679269"/>
              <a:ext cx="6350" cy="31115"/>
            </a:xfrm>
            <a:custGeom>
              <a:avLst/>
              <a:gdLst/>
              <a:ahLst/>
              <a:cxnLst/>
              <a:rect l="l" t="t" r="r" b="b"/>
              <a:pathLst>
                <a:path w="6350" h="31115">
                  <a:moveTo>
                    <a:pt x="5981" y="31013"/>
                  </a:moveTo>
                  <a:lnTo>
                    <a:pt x="4725" y="23626"/>
                  </a:lnTo>
                  <a:lnTo>
                    <a:pt x="3333" y="15959"/>
                  </a:lnTo>
                  <a:lnTo>
                    <a:pt x="1770" y="8065"/>
                  </a:lnTo>
                  <a:lnTo>
                    <a:pt x="0" y="0"/>
                  </a:lnTo>
                </a:path>
              </a:pathLst>
            </a:custGeom>
            <a:ln w="25400">
              <a:solidFill>
                <a:srgbClr val="FDF99E"/>
              </a:solidFill>
            </a:ln>
          </p:spPr>
          <p:txBody>
            <a:bodyPr wrap="square" lIns="0" tIns="0" rIns="0" bIns="0" rtlCol="0"/>
            <a:lstStyle/>
            <a:p>
              <a:endParaRPr/>
            </a:p>
          </p:txBody>
        </p:sp>
        <p:sp>
          <p:nvSpPr>
            <p:cNvPr id="12929" name="object 12929"/>
            <p:cNvSpPr/>
            <p:nvPr/>
          </p:nvSpPr>
          <p:spPr>
            <a:xfrm>
              <a:off x="6202387" y="8679269"/>
              <a:ext cx="4445" cy="1905"/>
            </a:xfrm>
            <a:custGeom>
              <a:avLst/>
              <a:gdLst/>
              <a:ahLst/>
              <a:cxnLst/>
              <a:rect l="l" t="t" r="r" b="b"/>
              <a:pathLst>
                <a:path w="4445" h="1904">
                  <a:moveTo>
                    <a:pt x="4394" y="0"/>
                  </a:moveTo>
                  <a:lnTo>
                    <a:pt x="0" y="1396"/>
                  </a:lnTo>
                </a:path>
              </a:pathLst>
            </a:custGeom>
            <a:ln w="25400">
              <a:solidFill>
                <a:srgbClr val="FEF693"/>
              </a:solidFill>
            </a:ln>
          </p:spPr>
          <p:txBody>
            <a:bodyPr wrap="square" lIns="0" tIns="0" rIns="0" bIns="0" rtlCol="0"/>
            <a:lstStyle/>
            <a:p>
              <a:endParaRPr/>
            </a:p>
          </p:txBody>
        </p:sp>
        <p:sp>
          <p:nvSpPr>
            <p:cNvPr id="12930" name="object 12930"/>
            <p:cNvSpPr/>
            <p:nvPr/>
          </p:nvSpPr>
          <p:spPr>
            <a:xfrm>
              <a:off x="6206782" y="8677808"/>
              <a:ext cx="10795" cy="33020"/>
            </a:xfrm>
            <a:custGeom>
              <a:avLst/>
              <a:gdLst/>
              <a:ahLst/>
              <a:cxnLst/>
              <a:rect l="l" t="t" r="r" b="b"/>
              <a:pathLst>
                <a:path w="10795" h="33020">
                  <a:moveTo>
                    <a:pt x="4229" y="0"/>
                  </a:moveTo>
                  <a:lnTo>
                    <a:pt x="2870" y="546"/>
                  </a:lnTo>
                  <a:lnTo>
                    <a:pt x="0" y="1460"/>
                  </a:lnTo>
                  <a:lnTo>
                    <a:pt x="1770" y="9526"/>
                  </a:lnTo>
                  <a:lnTo>
                    <a:pt x="3333" y="17419"/>
                  </a:lnTo>
                  <a:lnTo>
                    <a:pt x="4725" y="25086"/>
                  </a:lnTo>
                  <a:lnTo>
                    <a:pt x="5981" y="32473"/>
                  </a:lnTo>
                  <a:lnTo>
                    <a:pt x="10337" y="30479"/>
                  </a:lnTo>
                  <a:lnTo>
                    <a:pt x="9095" y="23451"/>
                  </a:lnTo>
                  <a:lnTo>
                    <a:pt x="7697" y="15987"/>
                  </a:lnTo>
                  <a:lnTo>
                    <a:pt x="6092" y="8150"/>
                  </a:lnTo>
                  <a:lnTo>
                    <a:pt x="4229" y="0"/>
                  </a:lnTo>
                  <a:close/>
                </a:path>
              </a:pathLst>
            </a:custGeom>
            <a:solidFill>
              <a:srgbClr val="FCF9A9"/>
            </a:solidFill>
          </p:spPr>
          <p:txBody>
            <a:bodyPr wrap="square" lIns="0" tIns="0" rIns="0" bIns="0" rtlCol="0"/>
            <a:lstStyle/>
            <a:p>
              <a:endParaRPr/>
            </a:p>
          </p:txBody>
        </p:sp>
        <p:sp>
          <p:nvSpPr>
            <p:cNvPr id="12931" name="object 12931"/>
            <p:cNvSpPr/>
            <p:nvPr/>
          </p:nvSpPr>
          <p:spPr>
            <a:xfrm>
              <a:off x="6206782" y="8679269"/>
              <a:ext cx="6350" cy="31115"/>
            </a:xfrm>
            <a:custGeom>
              <a:avLst/>
              <a:gdLst/>
              <a:ahLst/>
              <a:cxnLst/>
              <a:rect l="l" t="t" r="r" b="b"/>
              <a:pathLst>
                <a:path w="6350" h="31115">
                  <a:moveTo>
                    <a:pt x="0" y="0"/>
                  </a:moveTo>
                  <a:lnTo>
                    <a:pt x="1770" y="8065"/>
                  </a:lnTo>
                  <a:lnTo>
                    <a:pt x="3333" y="15959"/>
                  </a:lnTo>
                  <a:lnTo>
                    <a:pt x="4725" y="23626"/>
                  </a:lnTo>
                  <a:lnTo>
                    <a:pt x="5981" y="31013"/>
                  </a:lnTo>
                </a:path>
              </a:pathLst>
            </a:custGeom>
            <a:ln w="25400">
              <a:solidFill>
                <a:srgbClr val="FDF99E"/>
              </a:solidFill>
            </a:ln>
          </p:spPr>
          <p:txBody>
            <a:bodyPr wrap="square" lIns="0" tIns="0" rIns="0" bIns="0" rtlCol="0"/>
            <a:lstStyle/>
            <a:p>
              <a:endParaRPr/>
            </a:p>
          </p:txBody>
        </p:sp>
        <p:sp>
          <p:nvSpPr>
            <p:cNvPr id="12932" name="object 12932"/>
            <p:cNvSpPr/>
            <p:nvPr/>
          </p:nvSpPr>
          <p:spPr>
            <a:xfrm>
              <a:off x="6212763" y="8708288"/>
              <a:ext cx="4445" cy="2540"/>
            </a:xfrm>
            <a:custGeom>
              <a:avLst/>
              <a:gdLst/>
              <a:ahLst/>
              <a:cxnLst/>
              <a:rect l="l" t="t" r="r" b="b"/>
              <a:pathLst>
                <a:path w="4445" h="2540">
                  <a:moveTo>
                    <a:pt x="0" y="1993"/>
                  </a:moveTo>
                  <a:lnTo>
                    <a:pt x="4356" y="0"/>
                  </a:lnTo>
                </a:path>
              </a:pathLst>
            </a:custGeom>
            <a:ln w="25400">
              <a:solidFill>
                <a:srgbClr val="FCFAA8"/>
              </a:solidFill>
            </a:ln>
          </p:spPr>
          <p:txBody>
            <a:bodyPr wrap="square" lIns="0" tIns="0" rIns="0" bIns="0" rtlCol="0"/>
            <a:lstStyle/>
            <a:p>
              <a:endParaRPr/>
            </a:p>
          </p:txBody>
        </p:sp>
        <p:sp>
          <p:nvSpPr>
            <p:cNvPr id="12933" name="object 12933"/>
            <p:cNvSpPr/>
            <p:nvPr/>
          </p:nvSpPr>
          <p:spPr>
            <a:xfrm>
              <a:off x="6211011" y="8677808"/>
              <a:ext cx="6350" cy="30480"/>
            </a:xfrm>
            <a:custGeom>
              <a:avLst/>
              <a:gdLst/>
              <a:ahLst/>
              <a:cxnLst/>
              <a:rect l="l" t="t" r="r" b="b"/>
              <a:pathLst>
                <a:path w="6350" h="30479">
                  <a:moveTo>
                    <a:pt x="6108" y="30479"/>
                  </a:moveTo>
                  <a:lnTo>
                    <a:pt x="4866" y="23451"/>
                  </a:lnTo>
                  <a:lnTo>
                    <a:pt x="3468" y="15987"/>
                  </a:lnTo>
                  <a:lnTo>
                    <a:pt x="1863" y="8150"/>
                  </a:lnTo>
                  <a:lnTo>
                    <a:pt x="0" y="0"/>
                  </a:lnTo>
                </a:path>
              </a:pathLst>
            </a:custGeom>
            <a:ln w="25400">
              <a:solidFill>
                <a:srgbClr val="FCFAB3"/>
              </a:solidFill>
            </a:ln>
          </p:spPr>
          <p:txBody>
            <a:bodyPr wrap="square" lIns="0" tIns="0" rIns="0" bIns="0" rtlCol="0"/>
            <a:lstStyle/>
            <a:p>
              <a:endParaRPr/>
            </a:p>
          </p:txBody>
        </p:sp>
        <p:sp>
          <p:nvSpPr>
            <p:cNvPr id="12934" name="object 12934"/>
            <p:cNvSpPr/>
            <p:nvPr/>
          </p:nvSpPr>
          <p:spPr>
            <a:xfrm>
              <a:off x="6206782" y="8677808"/>
              <a:ext cx="4445" cy="1905"/>
            </a:xfrm>
            <a:custGeom>
              <a:avLst/>
              <a:gdLst/>
              <a:ahLst/>
              <a:cxnLst/>
              <a:rect l="l" t="t" r="r" b="b"/>
              <a:pathLst>
                <a:path w="4445" h="1904">
                  <a:moveTo>
                    <a:pt x="4229" y="0"/>
                  </a:moveTo>
                  <a:lnTo>
                    <a:pt x="0" y="1460"/>
                  </a:lnTo>
                </a:path>
              </a:pathLst>
            </a:custGeom>
            <a:ln w="25400">
              <a:solidFill>
                <a:srgbClr val="FCF9A9"/>
              </a:solidFill>
            </a:ln>
          </p:spPr>
          <p:txBody>
            <a:bodyPr wrap="square" lIns="0" tIns="0" rIns="0" bIns="0" rtlCol="0"/>
            <a:lstStyle/>
            <a:p>
              <a:endParaRPr/>
            </a:p>
          </p:txBody>
        </p:sp>
        <p:sp>
          <p:nvSpPr>
            <p:cNvPr id="12935" name="object 12935"/>
            <p:cNvSpPr/>
            <p:nvPr/>
          </p:nvSpPr>
          <p:spPr>
            <a:xfrm>
              <a:off x="6211011" y="8675814"/>
              <a:ext cx="10795" cy="33020"/>
            </a:xfrm>
            <a:custGeom>
              <a:avLst/>
              <a:gdLst/>
              <a:ahLst/>
              <a:cxnLst/>
              <a:rect l="l" t="t" r="r" b="b"/>
              <a:pathLst>
                <a:path w="10795" h="33020">
                  <a:moveTo>
                    <a:pt x="3860" y="0"/>
                  </a:moveTo>
                  <a:lnTo>
                    <a:pt x="2667" y="825"/>
                  </a:lnTo>
                  <a:lnTo>
                    <a:pt x="1358" y="1447"/>
                  </a:lnTo>
                  <a:lnTo>
                    <a:pt x="0" y="1993"/>
                  </a:lnTo>
                  <a:lnTo>
                    <a:pt x="1863" y="10144"/>
                  </a:lnTo>
                  <a:lnTo>
                    <a:pt x="3468" y="17981"/>
                  </a:lnTo>
                  <a:lnTo>
                    <a:pt x="4866" y="25445"/>
                  </a:lnTo>
                  <a:lnTo>
                    <a:pt x="6108" y="32473"/>
                  </a:lnTo>
                  <a:lnTo>
                    <a:pt x="10325" y="30403"/>
                  </a:lnTo>
                  <a:lnTo>
                    <a:pt x="9068" y="23522"/>
                  </a:lnTo>
                  <a:lnTo>
                    <a:pt x="7597" y="16111"/>
                  </a:lnTo>
                  <a:lnTo>
                    <a:pt x="5874" y="8245"/>
                  </a:lnTo>
                  <a:lnTo>
                    <a:pt x="3860" y="0"/>
                  </a:lnTo>
                  <a:close/>
                </a:path>
              </a:pathLst>
            </a:custGeom>
            <a:solidFill>
              <a:srgbClr val="FCFBB8"/>
            </a:solidFill>
          </p:spPr>
          <p:txBody>
            <a:bodyPr wrap="square" lIns="0" tIns="0" rIns="0" bIns="0" rtlCol="0"/>
            <a:lstStyle/>
            <a:p>
              <a:endParaRPr/>
            </a:p>
          </p:txBody>
        </p:sp>
        <p:sp>
          <p:nvSpPr>
            <p:cNvPr id="12936" name="object 12936"/>
            <p:cNvSpPr/>
            <p:nvPr/>
          </p:nvSpPr>
          <p:spPr>
            <a:xfrm>
              <a:off x="6211011" y="8677808"/>
              <a:ext cx="6350" cy="30480"/>
            </a:xfrm>
            <a:custGeom>
              <a:avLst/>
              <a:gdLst/>
              <a:ahLst/>
              <a:cxnLst/>
              <a:rect l="l" t="t" r="r" b="b"/>
              <a:pathLst>
                <a:path w="6350" h="30479">
                  <a:moveTo>
                    <a:pt x="0" y="0"/>
                  </a:moveTo>
                  <a:lnTo>
                    <a:pt x="1863" y="8150"/>
                  </a:lnTo>
                  <a:lnTo>
                    <a:pt x="3468" y="15987"/>
                  </a:lnTo>
                  <a:lnTo>
                    <a:pt x="4866" y="23451"/>
                  </a:lnTo>
                  <a:lnTo>
                    <a:pt x="6108" y="30479"/>
                  </a:lnTo>
                </a:path>
              </a:pathLst>
            </a:custGeom>
            <a:ln w="25400">
              <a:solidFill>
                <a:srgbClr val="FCFAB3"/>
              </a:solidFill>
            </a:ln>
          </p:spPr>
          <p:txBody>
            <a:bodyPr wrap="square" lIns="0" tIns="0" rIns="0" bIns="0" rtlCol="0"/>
            <a:lstStyle/>
            <a:p>
              <a:endParaRPr/>
            </a:p>
          </p:txBody>
        </p:sp>
        <p:sp>
          <p:nvSpPr>
            <p:cNvPr id="12937" name="object 12937"/>
            <p:cNvSpPr/>
            <p:nvPr/>
          </p:nvSpPr>
          <p:spPr>
            <a:xfrm>
              <a:off x="6217119" y="8706218"/>
              <a:ext cx="4445" cy="2540"/>
            </a:xfrm>
            <a:custGeom>
              <a:avLst/>
              <a:gdLst/>
              <a:ahLst/>
              <a:cxnLst/>
              <a:rect l="l" t="t" r="r" b="b"/>
              <a:pathLst>
                <a:path w="4445" h="2540">
                  <a:moveTo>
                    <a:pt x="0" y="2070"/>
                  </a:moveTo>
                  <a:lnTo>
                    <a:pt x="4216" y="0"/>
                  </a:lnTo>
                </a:path>
              </a:pathLst>
            </a:custGeom>
            <a:ln w="25400">
              <a:solidFill>
                <a:srgbClr val="FCFBB8"/>
              </a:solidFill>
            </a:ln>
          </p:spPr>
          <p:txBody>
            <a:bodyPr wrap="square" lIns="0" tIns="0" rIns="0" bIns="0" rtlCol="0"/>
            <a:lstStyle/>
            <a:p>
              <a:endParaRPr/>
            </a:p>
          </p:txBody>
        </p:sp>
        <p:sp>
          <p:nvSpPr>
            <p:cNvPr id="12938" name="object 12938"/>
            <p:cNvSpPr/>
            <p:nvPr/>
          </p:nvSpPr>
          <p:spPr>
            <a:xfrm>
              <a:off x="6214872" y="8675814"/>
              <a:ext cx="6985" cy="30480"/>
            </a:xfrm>
            <a:custGeom>
              <a:avLst/>
              <a:gdLst/>
              <a:ahLst/>
              <a:cxnLst/>
              <a:rect l="l" t="t" r="r" b="b"/>
              <a:pathLst>
                <a:path w="6985" h="30479">
                  <a:moveTo>
                    <a:pt x="6464" y="30403"/>
                  </a:moveTo>
                  <a:lnTo>
                    <a:pt x="5207" y="23522"/>
                  </a:lnTo>
                  <a:lnTo>
                    <a:pt x="3736" y="16111"/>
                  </a:lnTo>
                  <a:lnTo>
                    <a:pt x="2013" y="8245"/>
                  </a:lnTo>
                  <a:lnTo>
                    <a:pt x="0" y="0"/>
                  </a:lnTo>
                </a:path>
              </a:pathLst>
            </a:custGeom>
            <a:ln w="25400">
              <a:solidFill>
                <a:srgbClr val="FBFBBC"/>
              </a:solidFill>
            </a:ln>
          </p:spPr>
          <p:txBody>
            <a:bodyPr wrap="square" lIns="0" tIns="0" rIns="0" bIns="0" rtlCol="0"/>
            <a:lstStyle/>
            <a:p>
              <a:endParaRPr/>
            </a:p>
          </p:txBody>
        </p:sp>
        <p:sp>
          <p:nvSpPr>
            <p:cNvPr id="12939" name="object 12939"/>
            <p:cNvSpPr/>
            <p:nvPr/>
          </p:nvSpPr>
          <p:spPr>
            <a:xfrm>
              <a:off x="6211011" y="8675814"/>
              <a:ext cx="4445" cy="2540"/>
            </a:xfrm>
            <a:custGeom>
              <a:avLst/>
              <a:gdLst/>
              <a:ahLst/>
              <a:cxnLst/>
              <a:rect l="l" t="t" r="r" b="b"/>
              <a:pathLst>
                <a:path w="4445" h="2540">
                  <a:moveTo>
                    <a:pt x="3860" y="0"/>
                  </a:moveTo>
                  <a:lnTo>
                    <a:pt x="0" y="1993"/>
                  </a:lnTo>
                </a:path>
              </a:pathLst>
            </a:custGeom>
            <a:ln w="25400">
              <a:solidFill>
                <a:srgbClr val="FCFBB8"/>
              </a:solidFill>
            </a:ln>
          </p:spPr>
          <p:txBody>
            <a:bodyPr wrap="square" lIns="0" tIns="0" rIns="0" bIns="0" rtlCol="0"/>
            <a:lstStyle/>
            <a:p>
              <a:endParaRPr/>
            </a:p>
          </p:txBody>
        </p:sp>
        <p:sp>
          <p:nvSpPr>
            <p:cNvPr id="12940" name="object 12940"/>
            <p:cNvSpPr/>
            <p:nvPr/>
          </p:nvSpPr>
          <p:spPr>
            <a:xfrm>
              <a:off x="6203657" y="8710282"/>
              <a:ext cx="10160" cy="7620"/>
            </a:xfrm>
            <a:custGeom>
              <a:avLst/>
              <a:gdLst/>
              <a:ahLst/>
              <a:cxnLst/>
              <a:rect l="l" t="t" r="r" b="b"/>
              <a:pathLst>
                <a:path w="10160" h="7620">
                  <a:moveTo>
                    <a:pt x="9105" y="0"/>
                  </a:moveTo>
                  <a:lnTo>
                    <a:pt x="6146" y="1308"/>
                  </a:lnTo>
                  <a:lnTo>
                    <a:pt x="3111" y="2539"/>
                  </a:lnTo>
                  <a:lnTo>
                    <a:pt x="0" y="3670"/>
                  </a:lnTo>
                  <a:lnTo>
                    <a:pt x="596" y="7416"/>
                  </a:lnTo>
                  <a:lnTo>
                    <a:pt x="3708" y="6324"/>
                  </a:lnTo>
                  <a:lnTo>
                    <a:pt x="6769" y="5143"/>
                  </a:lnTo>
                  <a:lnTo>
                    <a:pt x="9728" y="3886"/>
                  </a:lnTo>
                  <a:lnTo>
                    <a:pt x="9105" y="0"/>
                  </a:lnTo>
                  <a:close/>
                </a:path>
              </a:pathLst>
            </a:custGeom>
            <a:solidFill>
              <a:srgbClr val="FEF582"/>
            </a:solidFill>
          </p:spPr>
          <p:txBody>
            <a:bodyPr wrap="square" lIns="0" tIns="0" rIns="0" bIns="0" rtlCol="0"/>
            <a:lstStyle/>
            <a:p>
              <a:endParaRPr/>
            </a:p>
          </p:txBody>
        </p:sp>
        <p:sp>
          <p:nvSpPr>
            <p:cNvPr id="12941" name="object 12941"/>
            <p:cNvSpPr/>
            <p:nvPr/>
          </p:nvSpPr>
          <p:spPr>
            <a:xfrm>
              <a:off x="6203657" y="8713952"/>
              <a:ext cx="635" cy="3810"/>
            </a:xfrm>
            <a:custGeom>
              <a:avLst/>
              <a:gdLst/>
              <a:ahLst/>
              <a:cxnLst/>
              <a:rect l="l" t="t" r="r" b="b"/>
              <a:pathLst>
                <a:path w="635" h="3809">
                  <a:moveTo>
                    <a:pt x="0" y="0"/>
                  </a:moveTo>
                  <a:lnTo>
                    <a:pt x="596" y="3746"/>
                  </a:lnTo>
                </a:path>
              </a:pathLst>
            </a:custGeom>
            <a:ln w="25400">
              <a:solidFill>
                <a:srgbClr val="FFF267"/>
              </a:solidFill>
            </a:ln>
          </p:spPr>
          <p:txBody>
            <a:bodyPr wrap="square" lIns="0" tIns="0" rIns="0" bIns="0" rtlCol="0"/>
            <a:lstStyle/>
            <a:p>
              <a:endParaRPr/>
            </a:p>
          </p:txBody>
        </p:sp>
        <p:sp>
          <p:nvSpPr>
            <p:cNvPr id="12942" name="object 12942"/>
            <p:cNvSpPr/>
            <p:nvPr/>
          </p:nvSpPr>
          <p:spPr>
            <a:xfrm>
              <a:off x="6204254" y="8714168"/>
              <a:ext cx="9525" cy="3810"/>
            </a:xfrm>
            <a:custGeom>
              <a:avLst/>
              <a:gdLst/>
              <a:ahLst/>
              <a:cxnLst/>
              <a:rect l="l" t="t" r="r" b="b"/>
              <a:pathLst>
                <a:path w="9525" h="3809">
                  <a:moveTo>
                    <a:pt x="0" y="3530"/>
                  </a:moveTo>
                  <a:lnTo>
                    <a:pt x="9131" y="0"/>
                  </a:lnTo>
                </a:path>
              </a:pathLst>
            </a:custGeom>
            <a:ln w="25400">
              <a:solidFill>
                <a:srgbClr val="FEF582"/>
              </a:solidFill>
            </a:ln>
          </p:spPr>
          <p:txBody>
            <a:bodyPr wrap="square" lIns="0" tIns="0" rIns="0" bIns="0" rtlCol="0"/>
            <a:lstStyle/>
            <a:p>
              <a:endParaRPr/>
            </a:p>
          </p:txBody>
        </p:sp>
        <p:sp>
          <p:nvSpPr>
            <p:cNvPr id="12943" name="object 12943"/>
            <p:cNvSpPr/>
            <p:nvPr/>
          </p:nvSpPr>
          <p:spPr>
            <a:xfrm>
              <a:off x="6212763" y="8710282"/>
              <a:ext cx="635" cy="4445"/>
            </a:xfrm>
            <a:custGeom>
              <a:avLst/>
              <a:gdLst/>
              <a:ahLst/>
              <a:cxnLst/>
              <a:rect l="l" t="t" r="r" b="b"/>
              <a:pathLst>
                <a:path w="635" h="4445">
                  <a:moveTo>
                    <a:pt x="622" y="3886"/>
                  </a:moveTo>
                  <a:lnTo>
                    <a:pt x="0" y="0"/>
                  </a:lnTo>
                </a:path>
              </a:pathLst>
            </a:custGeom>
            <a:ln w="25400">
              <a:solidFill>
                <a:srgbClr val="FDF99D"/>
              </a:solidFill>
            </a:ln>
          </p:spPr>
          <p:txBody>
            <a:bodyPr wrap="square" lIns="0" tIns="0" rIns="0" bIns="0" rtlCol="0"/>
            <a:lstStyle/>
            <a:p>
              <a:endParaRPr/>
            </a:p>
          </p:txBody>
        </p:sp>
        <p:sp>
          <p:nvSpPr>
            <p:cNvPr id="12944" name="object 12944"/>
            <p:cNvSpPr/>
            <p:nvPr/>
          </p:nvSpPr>
          <p:spPr>
            <a:xfrm>
              <a:off x="6203657" y="8710282"/>
              <a:ext cx="9525" cy="3810"/>
            </a:xfrm>
            <a:custGeom>
              <a:avLst/>
              <a:gdLst/>
              <a:ahLst/>
              <a:cxnLst/>
              <a:rect l="l" t="t" r="r" b="b"/>
              <a:pathLst>
                <a:path w="9525" h="3809">
                  <a:moveTo>
                    <a:pt x="9105" y="0"/>
                  </a:moveTo>
                  <a:lnTo>
                    <a:pt x="0" y="3670"/>
                  </a:lnTo>
                </a:path>
              </a:pathLst>
            </a:custGeom>
            <a:ln w="25400">
              <a:solidFill>
                <a:srgbClr val="FEF582"/>
              </a:solidFill>
            </a:ln>
          </p:spPr>
          <p:txBody>
            <a:bodyPr wrap="square" lIns="0" tIns="0" rIns="0" bIns="0" rtlCol="0"/>
            <a:lstStyle/>
            <a:p>
              <a:endParaRPr/>
            </a:p>
          </p:txBody>
        </p:sp>
        <p:sp>
          <p:nvSpPr>
            <p:cNvPr id="12945" name="object 12945"/>
            <p:cNvSpPr/>
            <p:nvPr/>
          </p:nvSpPr>
          <p:spPr>
            <a:xfrm>
              <a:off x="6212763" y="8708288"/>
              <a:ext cx="5080" cy="6350"/>
            </a:xfrm>
            <a:custGeom>
              <a:avLst/>
              <a:gdLst/>
              <a:ahLst/>
              <a:cxnLst/>
              <a:rect l="l" t="t" r="r" b="b"/>
              <a:pathLst>
                <a:path w="5079" h="6350">
                  <a:moveTo>
                    <a:pt x="4356" y="0"/>
                  </a:moveTo>
                  <a:lnTo>
                    <a:pt x="2920" y="685"/>
                  </a:lnTo>
                  <a:lnTo>
                    <a:pt x="1473" y="1358"/>
                  </a:lnTo>
                  <a:lnTo>
                    <a:pt x="0" y="1993"/>
                  </a:lnTo>
                  <a:lnTo>
                    <a:pt x="215" y="3289"/>
                  </a:lnTo>
                  <a:lnTo>
                    <a:pt x="622" y="5880"/>
                  </a:lnTo>
                  <a:lnTo>
                    <a:pt x="2120" y="5257"/>
                  </a:lnTo>
                  <a:lnTo>
                    <a:pt x="3581" y="4610"/>
                  </a:lnTo>
                  <a:lnTo>
                    <a:pt x="5016" y="3949"/>
                  </a:lnTo>
                  <a:lnTo>
                    <a:pt x="4787" y="2628"/>
                  </a:lnTo>
                  <a:lnTo>
                    <a:pt x="4584" y="1320"/>
                  </a:lnTo>
                  <a:lnTo>
                    <a:pt x="4356" y="0"/>
                  </a:lnTo>
                  <a:close/>
                </a:path>
              </a:pathLst>
            </a:custGeom>
            <a:solidFill>
              <a:srgbClr val="FCFAA8"/>
            </a:solidFill>
          </p:spPr>
          <p:txBody>
            <a:bodyPr wrap="square" lIns="0" tIns="0" rIns="0" bIns="0" rtlCol="0"/>
            <a:lstStyle/>
            <a:p>
              <a:endParaRPr/>
            </a:p>
          </p:txBody>
        </p:sp>
        <p:sp>
          <p:nvSpPr>
            <p:cNvPr id="12946" name="object 12946"/>
            <p:cNvSpPr/>
            <p:nvPr/>
          </p:nvSpPr>
          <p:spPr>
            <a:xfrm>
              <a:off x="6212763" y="8710282"/>
              <a:ext cx="635" cy="4445"/>
            </a:xfrm>
            <a:custGeom>
              <a:avLst/>
              <a:gdLst/>
              <a:ahLst/>
              <a:cxnLst/>
              <a:rect l="l" t="t" r="r" b="b"/>
              <a:pathLst>
                <a:path w="635" h="4445">
                  <a:moveTo>
                    <a:pt x="0" y="0"/>
                  </a:moveTo>
                  <a:lnTo>
                    <a:pt x="622" y="3886"/>
                  </a:lnTo>
                </a:path>
              </a:pathLst>
            </a:custGeom>
            <a:ln w="25400">
              <a:solidFill>
                <a:srgbClr val="FDF99D"/>
              </a:solidFill>
            </a:ln>
          </p:spPr>
          <p:txBody>
            <a:bodyPr wrap="square" lIns="0" tIns="0" rIns="0" bIns="0" rtlCol="0"/>
            <a:lstStyle/>
            <a:p>
              <a:endParaRPr/>
            </a:p>
          </p:txBody>
        </p:sp>
        <p:sp>
          <p:nvSpPr>
            <p:cNvPr id="12947" name="object 12947"/>
            <p:cNvSpPr/>
            <p:nvPr/>
          </p:nvSpPr>
          <p:spPr>
            <a:xfrm>
              <a:off x="6213386" y="8712238"/>
              <a:ext cx="4445" cy="2540"/>
            </a:xfrm>
            <a:custGeom>
              <a:avLst/>
              <a:gdLst/>
              <a:ahLst/>
              <a:cxnLst/>
              <a:rect l="l" t="t" r="r" b="b"/>
              <a:pathLst>
                <a:path w="4445" h="2540">
                  <a:moveTo>
                    <a:pt x="0" y="1930"/>
                  </a:moveTo>
                  <a:lnTo>
                    <a:pt x="4394" y="0"/>
                  </a:lnTo>
                </a:path>
              </a:pathLst>
            </a:custGeom>
            <a:ln w="25400">
              <a:solidFill>
                <a:srgbClr val="FCFAA8"/>
              </a:solidFill>
            </a:ln>
          </p:spPr>
          <p:txBody>
            <a:bodyPr wrap="square" lIns="0" tIns="0" rIns="0" bIns="0" rtlCol="0"/>
            <a:lstStyle/>
            <a:p>
              <a:endParaRPr/>
            </a:p>
          </p:txBody>
        </p:sp>
        <p:sp>
          <p:nvSpPr>
            <p:cNvPr id="12948" name="object 12948"/>
            <p:cNvSpPr/>
            <p:nvPr/>
          </p:nvSpPr>
          <p:spPr>
            <a:xfrm>
              <a:off x="6217119" y="8708288"/>
              <a:ext cx="1270" cy="4445"/>
            </a:xfrm>
            <a:custGeom>
              <a:avLst/>
              <a:gdLst/>
              <a:ahLst/>
              <a:cxnLst/>
              <a:rect l="l" t="t" r="r" b="b"/>
              <a:pathLst>
                <a:path w="1270" h="4445">
                  <a:moveTo>
                    <a:pt x="660" y="3949"/>
                  </a:moveTo>
                  <a:lnTo>
                    <a:pt x="0" y="0"/>
                  </a:lnTo>
                </a:path>
              </a:pathLst>
            </a:custGeom>
            <a:ln w="25400">
              <a:solidFill>
                <a:srgbClr val="FCFAB3"/>
              </a:solidFill>
            </a:ln>
          </p:spPr>
          <p:txBody>
            <a:bodyPr wrap="square" lIns="0" tIns="0" rIns="0" bIns="0" rtlCol="0"/>
            <a:lstStyle/>
            <a:p>
              <a:endParaRPr/>
            </a:p>
          </p:txBody>
        </p:sp>
        <p:sp>
          <p:nvSpPr>
            <p:cNvPr id="12949" name="object 12949"/>
            <p:cNvSpPr/>
            <p:nvPr/>
          </p:nvSpPr>
          <p:spPr>
            <a:xfrm>
              <a:off x="6212763" y="8708288"/>
              <a:ext cx="4445" cy="2540"/>
            </a:xfrm>
            <a:custGeom>
              <a:avLst/>
              <a:gdLst/>
              <a:ahLst/>
              <a:cxnLst/>
              <a:rect l="l" t="t" r="r" b="b"/>
              <a:pathLst>
                <a:path w="4445" h="2540">
                  <a:moveTo>
                    <a:pt x="4356" y="0"/>
                  </a:moveTo>
                  <a:lnTo>
                    <a:pt x="0" y="1993"/>
                  </a:lnTo>
                </a:path>
              </a:pathLst>
            </a:custGeom>
            <a:ln w="25400">
              <a:solidFill>
                <a:srgbClr val="FCFAA8"/>
              </a:solidFill>
            </a:ln>
          </p:spPr>
          <p:txBody>
            <a:bodyPr wrap="square" lIns="0" tIns="0" rIns="0" bIns="0" rtlCol="0"/>
            <a:lstStyle/>
            <a:p>
              <a:endParaRPr/>
            </a:p>
          </p:txBody>
        </p:sp>
        <p:sp>
          <p:nvSpPr>
            <p:cNvPr id="12950" name="object 12950"/>
            <p:cNvSpPr/>
            <p:nvPr/>
          </p:nvSpPr>
          <p:spPr>
            <a:xfrm>
              <a:off x="6217119" y="8706218"/>
              <a:ext cx="5080" cy="6350"/>
            </a:xfrm>
            <a:custGeom>
              <a:avLst/>
              <a:gdLst/>
              <a:ahLst/>
              <a:cxnLst/>
              <a:rect l="l" t="t" r="r" b="b"/>
              <a:pathLst>
                <a:path w="5079" h="6350">
                  <a:moveTo>
                    <a:pt x="4216" y="0"/>
                  </a:moveTo>
                  <a:lnTo>
                    <a:pt x="1422" y="1396"/>
                  </a:lnTo>
                  <a:lnTo>
                    <a:pt x="0" y="2070"/>
                  </a:lnTo>
                  <a:lnTo>
                    <a:pt x="228" y="3390"/>
                  </a:lnTo>
                  <a:lnTo>
                    <a:pt x="431" y="4699"/>
                  </a:lnTo>
                  <a:lnTo>
                    <a:pt x="660" y="6019"/>
                  </a:lnTo>
                  <a:lnTo>
                    <a:pt x="2108" y="5359"/>
                  </a:lnTo>
                  <a:lnTo>
                    <a:pt x="3517" y="4686"/>
                  </a:lnTo>
                  <a:lnTo>
                    <a:pt x="4914" y="3987"/>
                  </a:lnTo>
                  <a:lnTo>
                    <a:pt x="4457" y="1320"/>
                  </a:lnTo>
                  <a:lnTo>
                    <a:pt x="4216" y="0"/>
                  </a:lnTo>
                  <a:close/>
                </a:path>
              </a:pathLst>
            </a:custGeom>
            <a:solidFill>
              <a:srgbClr val="FCFBB8"/>
            </a:solidFill>
          </p:spPr>
          <p:txBody>
            <a:bodyPr wrap="square" lIns="0" tIns="0" rIns="0" bIns="0" rtlCol="0"/>
            <a:lstStyle/>
            <a:p>
              <a:endParaRPr/>
            </a:p>
          </p:txBody>
        </p:sp>
        <p:sp>
          <p:nvSpPr>
            <p:cNvPr id="12951" name="object 12951"/>
            <p:cNvSpPr/>
            <p:nvPr/>
          </p:nvSpPr>
          <p:spPr>
            <a:xfrm>
              <a:off x="6217119" y="8708288"/>
              <a:ext cx="1270" cy="4445"/>
            </a:xfrm>
            <a:custGeom>
              <a:avLst/>
              <a:gdLst/>
              <a:ahLst/>
              <a:cxnLst/>
              <a:rect l="l" t="t" r="r" b="b"/>
              <a:pathLst>
                <a:path w="1270" h="4445">
                  <a:moveTo>
                    <a:pt x="0" y="0"/>
                  </a:moveTo>
                  <a:lnTo>
                    <a:pt x="660" y="3949"/>
                  </a:lnTo>
                </a:path>
              </a:pathLst>
            </a:custGeom>
            <a:ln w="25400">
              <a:solidFill>
                <a:srgbClr val="FCFAB3"/>
              </a:solidFill>
            </a:ln>
          </p:spPr>
          <p:txBody>
            <a:bodyPr wrap="square" lIns="0" tIns="0" rIns="0" bIns="0" rtlCol="0"/>
            <a:lstStyle/>
            <a:p>
              <a:endParaRPr/>
            </a:p>
          </p:txBody>
        </p:sp>
        <p:sp>
          <p:nvSpPr>
            <p:cNvPr id="12952" name="object 12952"/>
            <p:cNvSpPr/>
            <p:nvPr/>
          </p:nvSpPr>
          <p:spPr>
            <a:xfrm>
              <a:off x="6217780" y="8710206"/>
              <a:ext cx="4445" cy="2540"/>
            </a:xfrm>
            <a:custGeom>
              <a:avLst/>
              <a:gdLst/>
              <a:ahLst/>
              <a:cxnLst/>
              <a:rect l="l" t="t" r="r" b="b"/>
              <a:pathLst>
                <a:path w="4445" h="2540">
                  <a:moveTo>
                    <a:pt x="0" y="2032"/>
                  </a:moveTo>
                  <a:lnTo>
                    <a:pt x="4254" y="0"/>
                  </a:lnTo>
                </a:path>
              </a:pathLst>
            </a:custGeom>
            <a:ln w="25400">
              <a:solidFill>
                <a:srgbClr val="FCFBB8"/>
              </a:solidFill>
            </a:ln>
          </p:spPr>
          <p:txBody>
            <a:bodyPr wrap="square" lIns="0" tIns="0" rIns="0" bIns="0" rtlCol="0"/>
            <a:lstStyle/>
            <a:p>
              <a:endParaRPr/>
            </a:p>
          </p:txBody>
        </p:sp>
        <p:sp>
          <p:nvSpPr>
            <p:cNvPr id="12953" name="object 12953"/>
            <p:cNvSpPr/>
            <p:nvPr/>
          </p:nvSpPr>
          <p:spPr>
            <a:xfrm>
              <a:off x="6221336" y="8706218"/>
              <a:ext cx="1270" cy="4445"/>
            </a:xfrm>
            <a:custGeom>
              <a:avLst/>
              <a:gdLst/>
              <a:ahLst/>
              <a:cxnLst/>
              <a:rect l="l" t="t" r="r" b="b"/>
              <a:pathLst>
                <a:path w="1270" h="4445">
                  <a:moveTo>
                    <a:pt x="698" y="3987"/>
                  </a:moveTo>
                  <a:lnTo>
                    <a:pt x="0" y="0"/>
                  </a:lnTo>
                </a:path>
              </a:pathLst>
            </a:custGeom>
            <a:ln w="25400">
              <a:solidFill>
                <a:srgbClr val="FBFBBC"/>
              </a:solidFill>
            </a:ln>
          </p:spPr>
          <p:txBody>
            <a:bodyPr wrap="square" lIns="0" tIns="0" rIns="0" bIns="0" rtlCol="0"/>
            <a:lstStyle/>
            <a:p>
              <a:endParaRPr/>
            </a:p>
          </p:txBody>
        </p:sp>
        <p:sp>
          <p:nvSpPr>
            <p:cNvPr id="12954" name="object 12954"/>
            <p:cNvSpPr/>
            <p:nvPr/>
          </p:nvSpPr>
          <p:spPr>
            <a:xfrm>
              <a:off x="6217119" y="8706218"/>
              <a:ext cx="4445" cy="2540"/>
            </a:xfrm>
            <a:custGeom>
              <a:avLst/>
              <a:gdLst/>
              <a:ahLst/>
              <a:cxnLst/>
              <a:rect l="l" t="t" r="r" b="b"/>
              <a:pathLst>
                <a:path w="4445" h="2540">
                  <a:moveTo>
                    <a:pt x="4216" y="0"/>
                  </a:moveTo>
                  <a:lnTo>
                    <a:pt x="0" y="2070"/>
                  </a:lnTo>
                </a:path>
              </a:pathLst>
            </a:custGeom>
            <a:ln w="25400">
              <a:solidFill>
                <a:srgbClr val="FCFBB8"/>
              </a:solidFill>
            </a:ln>
          </p:spPr>
          <p:txBody>
            <a:bodyPr wrap="square" lIns="0" tIns="0" rIns="0" bIns="0" rtlCol="0"/>
            <a:lstStyle/>
            <a:p>
              <a:endParaRPr/>
            </a:p>
          </p:txBody>
        </p:sp>
        <p:sp>
          <p:nvSpPr>
            <p:cNvPr id="12955" name="object 12955"/>
            <p:cNvSpPr/>
            <p:nvPr/>
          </p:nvSpPr>
          <p:spPr>
            <a:xfrm>
              <a:off x="6204254" y="8714168"/>
              <a:ext cx="12065" cy="24130"/>
            </a:xfrm>
            <a:custGeom>
              <a:avLst/>
              <a:gdLst/>
              <a:ahLst/>
              <a:cxnLst/>
              <a:rect l="l" t="t" r="r" b="b"/>
              <a:pathLst>
                <a:path w="12064" h="24129">
                  <a:moveTo>
                    <a:pt x="9131" y="0"/>
                  </a:moveTo>
                  <a:lnTo>
                    <a:pt x="6172" y="1257"/>
                  </a:lnTo>
                  <a:lnTo>
                    <a:pt x="3111" y="2438"/>
                  </a:lnTo>
                  <a:lnTo>
                    <a:pt x="0" y="3530"/>
                  </a:lnTo>
                  <a:lnTo>
                    <a:pt x="1028" y="10223"/>
                  </a:lnTo>
                  <a:lnTo>
                    <a:pt x="1993" y="17005"/>
                  </a:lnTo>
                  <a:lnTo>
                    <a:pt x="3022" y="23799"/>
                  </a:lnTo>
                  <a:lnTo>
                    <a:pt x="6197" y="22453"/>
                  </a:lnTo>
                  <a:lnTo>
                    <a:pt x="9144" y="20218"/>
                  </a:lnTo>
                  <a:lnTo>
                    <a:pt x="12001" y="17907"/>
                  </a:lnTo>
                  <a:lnTo>
                    <a:pt x="10998" y="11836"/>
                  </a:lnTo>
                  <a:lnTo>
                    <a:pt x="10083" y="5867"/>
                  </a:lnTo>
                  <a:lnTo>
                    <a:pt x="9131" y="0"/>
                  </a:lnTo>
                  <a:close/>
                </a:path>
              </a:pathLst>
            </a:custGeom>
            <a:solidFill>
              <a:srgbClr val="FEF580"/>
            </a:solidFill>
          </p:spPr>
          <p:txBody>
            <a:bodyPr wrap="square" lIns="0" tIns="0" rIns="0" bIns="0" rtlCol="0"/>
            <a:lstStyle/>
            <a:p>
              <a:endParaRPr/>
            </a:p>
          </p:txBody>
        </p:sp>
        <p:sp>
          <p:nvSpPr>
            <p:cNvPr id="12956" name="object 12956"/>
            <p:cNvSpPr/>
            <p:nvPr/>
          </p:nvSpPr>
          <p:spPr>
            <a:xfrm>
              <a:off x="6204254" y="8714168"/>
              <a:ext cx="9525" cy="3810"/>
            </a:xfrm>
            <a:custGeom>
              <a:avLst/>
              <a:gdLst/>
              <a:ahLst/>
              <a:cxnLst/>
              <a:rect l="l" t="t" r="r" b="b"/>
              <a:pathLst>
                <a:path w="9525" h="3809">
                  <a:moveTo>
                    <a:pt x="0" y="3530"/>
                  </a:moveTo>
                  <a:lnTo>
                    <a:pt x="9131" y="0"/>
                  </a:lnTo>
                </a:path>
              </a:pathLst>
            </a:custGeom>
            <a:ln w="25400">
              <a:solidFill>
                <a:srgbClr val="FEF582"/>
              </a:solidFill>
            </a:ln>
          </p:spPr>
          <p:txBody>
            <a:bodyPr wrap="square" lIns="0" tIns="0" rIns="0" bIns="0" rtlCol="0"/>
            <a:lstStyle/>
            <a:p>
              <a:endParaRPr/>
            </a:p>
          </p:txBody>
        </p:sp>
        <p:sp>
          <p:nvSpPr>
            <p:cNvPr id="12957" name="object 12957"/>
            <p:cNvSpPr/>
            <p:nvPr/>
          </p:nvSpPr>
          <p:spPr>
            <a:xfrm>
              <a:off x="6213386" y="8714168"/>
              <a:ext cx="3175" cy="18415"/>
            </a:xfrm>
            <a:custGeom>
              <a:avLst/>
              <a:gdLst/>
              <a:ahLst/>
              <a:cxnLst/>
              <a:rect l="l" t="t" r="r" b="b"/>
              <a:pathLst>
                <a:path w="3175" h="18415">
                  <a:moveTo>
                    <a:pt x="0" y="0"/>
                  </a:moveTo>
                  <a:lnTo>
                    <a:pt x="952" y="5867"/>
                  </a:lnTo>
                  <a:lnTo>
                    <a:pt x="1866" y="11836"/>
                  </a:lnTo>
                  <a:lnTo>
                    <a:pt x="2870" y="17907"/>
                  </a:lnTo>
                </a:path>
              </a:pathLst>
            </a:custGeom>
            <a:ln w="25400">
              <a:solidFill>
                <a:srgbClr val="FDF999"/>
              </a:solidFill>
            </a:ln>
          </p:spPr>
          <p:txBody>
            <a:bodyPr wrap="square" lIns="0" tIns="0" rIns="0" bIns="0" rtlCol="0"/>
            <a:lstStyle/>
            <a:p>
              <a:endParaRPr/>
            </a:p>
          </p:txBody>
        </p:sp>
        <p:sp>
          <p:nvSpPr>
            <p:cNvPr id="12958" name="object 12958"/>
            <p:cNvSpPr/>
            <p:nvPr/>
          </p:nvSpPr>
          <p:spPr>
            <a:xfrm>
              <a:off x="6207277" y="8732075"/>
              <a:ext cx="9525" cy="6350"/>
            </a:xfrm>
            <a:custGeom>
              <a:avLst/>
              <a:gdLst/>
              <a:ahLst/>
              <a:cxnLst/>
              <a:rect l="l" t="t" r="r" b="b"/>
              <a:pathLst>
                <a:path w="9525" h="6350">
                  <a:moveTo>
                    <a:pt x="8978" y="0"/>
                  </a:moveTo>
                  <a:lnTo>
                    <a:pt x="0" y="5892"/>
                  </a:lnTo>
                </a:path>
              </a:pathLst>
            </a:custGeom>
            <a:ln w="25400">
              <a:solidFill>
                <a:srgbClr val="FEF57D"/>
              </a:solidFill>
            </a:ln>
          </p:spPr>
          <p:txBody>
            <a:bodyPr wrap="square" lIns="0" tIns="0" rIns="0" bIns="0" rtlCol="0"/>
            <a:lstStyle/>
            <a:p>
              <a:endParaRPr/>
            </a:p>
          </p:txBody>
        </p:sp>
        <p:sp>
          <p:nvSpPr>
            <p:cNvPr id="12959" name="object 12959"/>
            <p:cNvSpPr/>
            <p:nvPr/>
          </p:nvSpPr>
          <p:spPr>
            <a:xfrm>
              <a:off x="6204254" y="8717699"/>
              <a:ext cx="3175" cy="20320"/>
            </a:xfrm>
            <a:custGeom>
              <a:avLst/>
              <a:gdLst/>
              <a:ahLst/>
              <a:cxnLst/>
              <a:rect l="l" t="t" r="r" b="b"/>
              <a:pathLst>
                <a:path w="3175" h="20320">
                  <a:moveTo>
                    <a:pt x="3022" y="20269"/>
                  </a:moveTo>
                  <a:lnTo>
                    <a:pt x="1993" y="13474"/>
                  </a:lnTo>
                  <a:lnTo>
                    <a:pt x="1028" y="6692"/>
                  </a:lnTo>
                  <a:lnTo>
                    <a:pt x="0" y="0"/>
                  </a:lnTo>
                </a:path>
              </a:pathLst>
            </a:custGeom>
            <a:ln w="25399">
              <a:solidFill>
                <a:srgbClr val="FFF266"/>
              </a:solidFill>
            </a:ln>
          </p:spPr>
          <p:txBody>
            <a:bodyPr wrap="square" lIns="0" tIns="0" rIns="0" bIns="0" rtlCol="0"/>
            <a:lstStyle/>
            <a:p>
              <a:endParaRPr/>
            </a:p>
          </p:txBody>
        </p:sp>
        <p:sp>
          <p:nvSpPr>
            <p:cNvPr id="12960" name="object 12960"/>
            <p:cNvSpPr/>
            <p:nvPr/>
          </p:nvSpPr>
          <p:spPr>
            <a:xfrm>
              <a:off x="6207277" y="8732075"/>
              <a:ext cx="12700" cy="26670"/>
            </a:xfrm>
            <a:custGeom>
              <a:avLst/>
              <a:gdLst/>
              <a:ahLst/>
              <a:cxnLst/>
              <a:rect l="l" t="t" r="r" b="b"/>
              <a:pathLst>
                <a:path w="12700" h="26670">
                  <a:moveTo>
                    <a:pt x="8978" y="0"/>
                  </a:moveTo>
                  <a:lnTo>
                    <a:pt x="6121" y="2311"/>
                  </a:lnTo>
                  <a:lnTo>
                    <a:pt x="3175" y="4546"/>
                  </a:lnTo>
                  <a:lnTo>
                    <a:pt x="0" y="5892"/>
                  </a:lnTo>
                  <a:lnTo>
                    <a:pt x="2133" y="19494"/>
                  </a:lnTo>
                  <a:lnTo>
                    <a:pt x="3428" y="26263"/>
                  </a:lnTo>
                  <a:lnTo>
                    <a:pt x="6705" y="24345"/>
                  </a:lnTo>
                  <a:lnTo>
                    <a:pt x="9626" y="21475"/>
                  </a:lnTo>
                  <a:lnTo>
                    <a:pt x="12471" y="18491"/>
                  </a:lnTo>
                  <a:lnTo>
                    <a:pt x="11112" y="12230"/>
                  </a:lnTo>
                  <a:lnTo>
                    <a:pt x="9994" y="6070"/>
                  </a:lnTo>
                  <a:lnTo>
                    <a:pt x="8978" y="0"/>
                  </a:lnTo>
                  <a:close/>
                </a:path>
              </a:pathLst>
            </a:custGeom>
            <a:solidFill>
              <a:srgbClr val="FEF57A"/>
            </a:solidFill>
          </p:spPr>
          <p:txBody>
            <a:bodyPr wrap="square" lIns="0" tIns="0" rIns="0" bIns="0" rtlCol="0"/>
            <a:lstStyle/>
            <a:p>
              <a:endParaRPr/>
            </a:p>
          </p:txBody>
        </p:sp>
        <p:sp>
          <p:nvSpPr>
            <p:cNvPr id="12961" name="object 12961"/>
            <p:cNvSpPr/>
            <p:nvPr/>
          </p:nvSpPr>
          <p:spPr>
            <a:xfrm>
              <a:off x="6207277" y="8732075"/>
              <a:ext cx="9525" cy="6350"/>
            </a:xfrm>
            <a:custGeom>
              <a:avLst/>
              <a:gdLst/>
              <a:ahLst/>
              <a:cxnLst/>
              <a:rect l="l" t="t" r="r" b="b"/>
              <a:pathLst>
                <a:path w="9525" h="6350">
                  <a:moveTo>
                    <a:pt x="0" y="5892"/>
                  </a:moveTo>
                  <a:lnTo>
                    <a:pt x="8978" y="0"/>
                  </a:lnTo>
                </a:path>
              </a:pathLst>
            </a:custGeom>
            <a:ln w="25400">
              <a:solidFill>
                <a:srgbClr val="FEF57D"/>
              </a:solidFill>
            </a:ln>
          </p:spPr>
          <p:txBody>
            <a:bodyPr wrap="square" lIns="0" tIns="0" rIns="0" bIns="0" rtlCol="0"/>
            <a:lstStyle/>
            <a:p>
              <a:endParaRPr/>
            </a:p>
          </p:txBody>
        </p:sp>
        <p:sp>
          <p:nvSpPr>
            <p:cNvPr id="12962" name="object 12962"/>
            <p:cNvSpPr/>
            <p:nvPr/>
          </p:nvSpPr>
          <p:spPr>
            <a:xfrm>
              <a:off x="6216256" y="8732075"/>
              <a:ext cx="3810" cy="19050"/>
            </a:xfrm>
            <a:custGeom>
              <a:avLst/>
              <a:gdLst/>
              <a:ahLst/>
              <a:cxnLst/>
              <a:rect l="l" t="t" r="r" b="b"/>
              <a:pathLst>
                <a:path w="3810" h="19050">
                  <a:moveTo>
                    <a:pt x="0" y="0"/>
                  </a:moveTo>
                  <a:lnTo>
                    <a:pt x="1015" y="6070"/>
                  </a:lnTo>
                  <a:lnTo>
                    <a:pt x="2133" y="12230"/>
                  </a:lnTo>
                  <a:lnTo>
                    <a:pt x="3492" y="18491"/>
                  </a:lnTo>
                </a:path>
              </a:pathLst>
            </a:custGeom>
            <a:ln w="25400">
              <a:solidFill>
                <a:srgbClr val="FEF790"/>
              </a:solidFill>
            </a:ln>
          </p:spPr>
          <p:txBody>
            <a:bodyPr wrap="square" lIns="0" tIns="0" rIns="0" bIns="0" rtlCol="0"/>
            <a:lstStyle/>
            <a:p>
              <a:endParaRPr/>
            </a:p>
          </p:txBody>
        </p:sp>
        <p:sp>
          <p:nvSpPr>
            <p:cNvPr id="12963" name="object 12963"/>
            <p:cNvSpPr/>
            <p:nvPr/>
          </p:nvSpPr>
          <p:spPr>
            <a:xfrm>
              <a:off x="6210706" y="8750566"/>
              <a:ext cx="9525" cy="8255"/>
            </a:xfrm>
            <a:custGeom>
              <a:avLst/>
              <a:gdLst/>
              <a:ahLst/>
              <a:cxnLst/>
              <a:rect l="l" t="t" r="r" b="b"/>
              <a:pathLst>
                <a:path w="9525" h="8254">
                  <a:moveTo>
                    <a:pt x="9042" y="0"/>
                  </a:moveTo>
                  <a:lnTo>
                    <a:pt x="0" y="7772"/>
                  </a:lnTo>
                </a:path>
              </a:pathLst>
            </a:custGeom>
            <a:ln w="25400">
              <a:solidFill>
                <a:srgbClr val="FEF477"/>
              </a:solidFill>
            </a:ln>
          </p:spPr>
          <p:txBody>
            <a:bodyPr wrap="square" lIns="0" tIns="0" rIns="0" bIns="0" rtlCol="0"/>
            <a:lstStyle/>
            <a:p>
              <a:endParaRPr/>
            </a:p>
          </p:txBody>
        </p:sp>
        <p:sp>
          <p:nvSpPr>
            <p:cNvPr id="12964" name="object 12964"/>
            <p:cNvSpPr/>
            <p:nvPr/>
          </p:nvSpPr>
          <p:spPr>
            <a:xfrm>
              <a:off x="6207277" y="8737968"/>
              <a:ext cx="3810" cy="20955"/>
            </a:xfrm>
            <a:custGeom>
              <a:avLst/>
              <a:gdLst/>
              <a:ahLst/>
              <a:cxnLst/>
              <a:rect l="l" t="t" r="r" b="b"/>
              <a:pathLst>
                <a:path w="3810" h="20954">
                  <a:moveTo>
                    <a:pt x="3428" y="20370"/>
                  </a:moveTo>
                  <a:lnTo>
                    <a:pt x="2133" y="13601"/>
                  </a:lnTo>
                  <a:lnTo>
                    <a:pt x="1041" y="6794"/>
                  </a:lnTo>
                  <a:lnTo>
                    <a:pt x="0" y="0"/>
                  </a:lnTo>
                </a:path>
              </a:pathLst>
            </a:custGeom>
            <a:ln w="25400">
              <a:solidFill>
                <a:srgbClr val="FFF265"/>
              </a:solidFill>
            </a:ln>
          </p:spPr>
          <p:txBody>
            <a:bodyPr wrap="square" lIns="0" tIns="0" rIns="0" bIns="0" rtlCol="0"/>
            <a:lstStyle/>
            <a:p>
              <a:endParaRPr/>
            </a:p>
          </p:txBody>
        </p:sp>
        <p:sp>
          <p:nvSpPr>
            <p:cNvPr id="12965" name="object 12965"/>
            <p:cNvSpPr/>
            <p:nvPr/>
          </p:nvSpPr>
          <p:spPr>
            <a:xfrm>
              <a:off x="6213386" y="8712238"/>
              <a:ext cx="7620" cy="20320"/>
            </a:xfrm>
            <a:custGeom>
              <a:avLst/>
              <a:gdLst/>
              <a:ahLst/>
              <a:cxnLst/>
              <a:rect l="l" t="t" r="r" b="b"/>
              <a:pathLst>
                <a:path w="7620" h="20320">
                  <a:moveTo>
                    <a:pt x="4394" y="0"/>
                  </a:moveTo>
                  <a:lnTo>
                    <a:pt x="1498" y="1308"/>
                  </a:lnTo>
                  <a:lnTo>
                    <a:pt x="0" y="1930"/>
                  </a:lnTo>
                  <a:lnTo>
                    <a:pt x="952" y="7797"/>
                  </a:lnTo>
                  <a:lnTo>
                    <a:pt x="1866" y="13766"/>
                  </a:lnTo>
                  <a:lnTo>
                    <a:pt x="2870" y="19837"/>
                  </a:lnTo>
                  <a:lnTo>
                    <a:pt x="5714" y="17513"/>
                  </a:lnTo>
                  <a:lnTo>
                    <a:pt x="7124" y="16408"/>
                  </a:lnTo>
                  <a:lnTo>
                    <a:pt x="6146" y="10756"/>
                  </a:lnTo>
                  <a:lnTo>
                    <a:pt x="5283" y="5283"/>
                  </a:lnTo>
                  <a:lnTo>
                    <a:pt x="4394" y="0"/>
                  </a:lnTo>
                  <a:close/>
                </a:path>
              </a:pathLst>
            </a:custGeom>
            <a:solidFill>
              <a:srgbClr val="FCF9A4"/>
            </a:solidFill>
          </p:spPr>
          <p:txBody>
            <a:bodyPr wrap="square" lIns="0" tIns="0" rIns="0" bIns="0" rtlCol="0"/>
            <a:lstStyle/>
            <a:p>
              <a:endParaRPr/>
            </a:p>
          </p:txBody>
        </p:sp>
        <p:sp>
          <p:nvSpPr>
            <p:cNvPr id="12966" name="object 12966"/>
            <p:cNvSpPr/>
            <p:nvPr/>
          </p:nvSpPr>
          <p:spPr>
            <a:xfrm>
              <a:off x="6213386" y="8714168"/>
              <a:ext cx="3175" cy="18415"/>
            </a:xfrm>
            <a:custGeom>
              <a:avLst/>
              <a:gdLst/>
              <a:ahLst/>
              <a:cxnLst/>
              <a:rect l="l" t="t" r="r" b="b"/>
              <a:pathLst>
                <a:path w="3175" h="18415">
                  <a:moveTo>
                    <a:pt x="0" y="0"/>
                  </a:moveTo>
                  <a:lnTo>
                    <a:pt x="952" y="5867"/>
                  </a:lnTo>
                  <a:lnTo>
                    <a:pt x="1866" y="11836"/>
                  </a:lnTo>
                  <a:lnTo>
                    <a:pt x="2870" y="17907"/>
                  </a:lnTo>
                </a:path>
              </a:pathLst>
            </a:custGeom>
            <a:ln w="25400">
              <a:solidFill>
                <a:srgbClr val="FDF999"/>
              </a:solidFill>
            </a:ln>
          </p:spPr>
          <p:txBody>
            <a:bodyPr wrap="square" lIns="0" tIns="0" rIns="0" bIns="0" rtlCol="0"/>
            <a:lstStyle/>
            <a:p>
              <a:endParaRPr/>
            </a:p>
          </p:txBody>
        </p:sp>
        <p:sp>
          <p:nvSpPr>
            <p:cNvPr id="12967" name="object 12967"/>
            <p:cNvSpPr/>
            <p:nvPr/>
          </p:nvSpPr>
          <p:spPr>
            <a:xfrm>
              <a:off x="6216256" y="8728646"/>
              <a:ext cx="4445" cy="3810"/>
            </a:xfrm>
            <a:custGeom>
              <a:avLst/>
              <a:gdLst/>
              <a:ahLst/>
              <a:cxnLst/>
              <a:rect l="l" t="t" r="r" b="b"/>
              <a:pathLst>
                <a:path w="4445" h="3809">
                  <a:moveTo>
                    <a:pt x="0" y="3429"/>
                  </a:moveTo>
                  <a:lnTo>
                    <a:pt x="4254" y="0"/>
                  </a:lnTo>
                </a:path>
              </a:pathLst>
            </a:custGeom>
            <a:ln w="25399">
              <a:solidFill>
                <a:srgbClr val="FCF9A0"/>
              </a:solidFill>
            </a:ln>
          </p:spPr>
          <p:txBody>
            <a:bodyPr wrap="square" lIns="0" tIns="0" rIns="0" bIns="0" rtlCol="0"/>
            <a:lstStyle/>
            <a:p>
              <a:endParaRPr/>
            </a:p>
          </p:txBody>
        </p:sp>
        <p:sp>
          <p:nvSpPr>
            <p:cNvPr id="12968" name="object 12968"/>
            <p:cNvSpPr/>
            <p:nvPr/>
          </p:nvSpPr>
          <p:spPr>
            <a:xfrm>
              <a:off x="6217780" y="8712238"/>
              <a:ext cx="3175" cy="16510"/>
            </a:xfrm>
            <a:custGeom>
              <a:avLst/>
              <a:gdLst/>
              <a:ahLst/>
              <a:cxnLst/>
              <a:rect l="l" t="t" r="r" b="b"/>
              <a:pathLst>
                <a:path w="3175" h="16509">
                  <a:moveTo>
                    <a:pt x="2730" y="16408"/>
                  </a:moveTo>
                  <a:lnTo>
                    <a:pt x="1752" y="10756"/>
                  </a:lnTo>
                  <a:lnTo>
                    <a:pt x="888" y="5283"/>
                  </a:lnTo>
                  <a:lnTo>
                    <a:pt x="0" y="0"/>
                  </a:lnTo>
                </a:path>
              </a:pathLst>
            </a:custGeom>
            <a:ln w="25400">
              <a:solidFill>
                <a:srgbClr val="FCFAAE"/>
              </a:solidFill>
            </a:ln>
          </p:spPr>
          <p:txBody>
            <a:bodyPr wrap="square" lIns="0" tIns="0" rIns="0" bIns="0" rtlCol="0"/>
            <a:lstStyle/>
            <a:p>
              <a:endParaRPr/>
            </a:p>
          </p:txBody>
        </p:sp>
        <p:sp>
          <p:nvSpPr>
            <p:cNvPr id="12969" name="object 12969"/>
            <p:cNvSpPr/>
            <p:nvPr/>
          </p:nvSpPr>
          <p:spPr>
            <a:xfrm>
              <a:off x="6213386" y="8712238"/>
              <a:ext cx="4445" cy="2540"/>
            </a:xfrm>
            <a:custGeom>
              <a:avLst/>
              <a:gdLst/>
              <a:ahLst/>
              <a:cxnLst/>
              <a:rect l="l" t="t" r="r" b="b"/>
              <a:pathLst>
                <a:path w="4445" h="2540">
                  <a:moveTo>
                    <a:pt x="4394" y="0"/>
                  </a:moveTo>
                  <a:lnTo>
                    <a:pt x="0" y="1930"/>
                  </a:lnTo>
                </a:path>
              </a:pathLst>
            </a:custGeom>
            <a:ln w="25400">
              <a:solidFill>
                <a:srgbClr val="FCFAA8"/>
              </a:solidFill>
            </a:ln>
          </p:spPr>
          <p:txBody>
            <a:bodyPr wrap="square" lIns="0" tIns="0" rIns="0" bIns="0" rtlCol="0"/>
            <a:lstStyle/>
            <a:p>
              <a:endParaRPr/>
            </a:p>
          </p:txBody>
        </p:sp>
        <p:sp>
          <p:nvSpPr>
            <p:cNvPr id="12970" name="object 12970"/>
            <p:cNvSpPr/>
            <p:nvPr/>
          </p:nvSpPr>
          <p:spPr>
            <a:xfrm>
              <a:off x="6217780" y="8710206"/>
              <a:ext cx="5715" cy="10160"/>
            </a:xfrm>
            <a:custGeom>
              <a:avLst/>
              <a:gdLst/>
              <a:ahLst/>
              <a:cxnLst/>
              <a:rect l="l" t="t" r="r" b="b"/>
              <a:pathLst>
                <a:path w="5714" h="10159">
                  <a:moveTo>
                    <a:pt x="4254" y="0"/>
                  </a:moveTo>
                  <a:lnTo>
                    <a:pt x="2857" y="698"/>
                  </a:lnTo>
                  <a:lnTo>
                    <a:pt x="1447" y="1371"/>
                  </a:lnTo>
                  <a:lnTo>
                    <a:pt x="0" y="2032"/>
                  </a:lnTo>
                  <a:lnTo>
                    <a:pt x="1333" y="10096"/>
                  </a:lnTo>
                  <a:lnTo>
                    <a:pt x="2755" y="9207"/>
                  </a:lnTo>
                  <a:lnTo>
                    <a:pt x="4152" y="8382"/>
                  </a:lnTo>
                  <a:lnTo>
                    <a:pt x="5562" y="7645"/>
                  </a:lnTo>
                  <a:lnTo>
                    <a:pt x="5105" y="5067"/>
                  </a:lnTo>
                  <a:lnTo>
                    <a:pt x="4254" y="0"/>
                  </a:lnTo>
                  <a:close/>
                </a:path>
              </a:pathLst>
            </a:custGeom>
            <a:solidFill>
              <a:srgbClr val="FCFBB6"/>
            </a:solidFill>
          </p:spPr>
          <p:txBody>
            <a:bodyPr wrap="square" lIns="0" tIns="0" rIns="0" bIns="0" rtlCol="0"/>
            <a:lstStyle/>
            <a:p>
              <a:endParaRPr/>
            </a:p>
          </p:txBody>
        </p:sp>
        <p:sp>
          <p:nvSpPr>
            <p:cNvPr id="12971" name="object 12971"/>
            <p:cNvSpPr/>
            <p:nvPr/>
          </p:nvSpPr>
          <p:spPr>
            <a:xfrm>
              <a:off x="6217780" y="8710206"/>
              <a:ext cx="4445" cy="2540"/>
            </a:xfrm>
            <a:custGeom>
              <a:avLst/>
              <a:gdLst/>
              <a:ahLst/>
              <a:cxnLst/>
              <a:rect l="l" t="t" r="r" b="b"/>
              <a:pathLst>
                <a:path w="4445" h="2540">
                  <a:moveTo>
                    <a:pt x="0" y="2032"/>
                  </a:moveTo>
                  <a:lnTo>
                    <a:pt x="4254" y="0"/>
                  </a:lnTo>
                </a:path>
              </a:pathLst>
            </a:custGeom>
            <a:ln w="25400">
              <a:solidFill>
                <a:srgbClr val="FCFBB8"/>
              </a:solidFill>
            </a:ln>
          </p:spPr>
          <p:txBody>
            <a:bodyPr wrap="square" lIns="0" tIns="0" rIns="0" bIns="0" rtlCol="0"/>
            <a:lstStyle/>
            <a:p>
              <a:endParaRPr/>
            </a:p>
          </p:txBody>
        </p:sp>
        <p:sp>
          <p:nvSpPr>
            <p:cNvPr id="12972" name="object 12972"/>
            <p:cNvSpPr/>
            <p:nvPr/>
          </p:nvSpPr>
          <p:spPr>
            <a:xfrm>
              <a:off x="6222034" y="8710206"/>
              <a:ext cx="1905" cy="8255"/>
            </a:xfrm>
            <a:custGeom>
              <a:avLst/>
              <a:gdLst/>
              <a:ahLst/>
              <a:cxnLst/>
              <a:rect l="l" t="t" r="r" b="b"/>
              <a:pathLst>
                <a:path w="1904" h="8254">
                  <a:moveTo>
                    <a:pt x="0" y="0"/>
                  </a:moveTo>
                  <a:lnTo>
                    <a:pt x="1308" y="7645"/>
                  </a:lnTo>
                </a:path>
              </a:pathLst>
            </a:custGeom>
            <a:ln w="25400">
              <a:solidFill>
                <a:srgbClr val="FBFBBA"/>
              </a:solidFill>
            </a:ln>
          </p:spPr>
          <p:txBody>
            <a:bodyPr wrap="square" lIns="0" tIns="0" rIns="0" bIns="0" rtlCol="0"/>
            <a:lstStyle/>
            <a:p>
              <a:endParaRPr/>
            </a:p>
          </p:txBody>
        </p:sp>
        <p:sp>
          <p:nvSpPr>
            <p:cNvPr id="12973" name="object 12973"/>
            <p:cNvSpPr/>
            <p:nvPr/>
          </p:nvSpPr>
          <p:spPr>
            <a:xfrm>
              <a:off x="6219113" y="8717851"/>
              <a:ext cx="4445" cy="2540"/>
            </a:xfrm>
            <a:custGeom>
              <a:avLst/>
              <a:gdLst/>
              <a:ahLst/>
              <a:cxnLst/>
              <a:rect l="l" t="t" r="r" b="b"/>
              <a:pathLst>
                <a:path w="4445" h="2540">
                  <a:moveTo>
                    <a:pt x="4229" y="0"/>
                  </a:moveTo>
                  <a:lnTo>
                    <a:pt x="0" y="2451"/>
                  </a:lnTo>
                </a:path>
              </a:pathLst>
            </a:custGeom>
            <a:ln w="25400">
              <a:solidFill>
                <a:srgbClr val="FCFBB4"/>
              </a:solidFill>
            </a:ln>
          </p:spPr>
          <p:txBody>
            <a:bodyPr wrap="square" lIns="0" tIns="0" rIns="0" bIns="0" rtlCol="0"/>
            <a:lstStyle/>
            <a:p>
              <a:endParaRPr/>
            </a:p>
          </p:txBody>
        </p:sp>
        <p:sp>
          <p:nvSpPr>
            <p:cNvPr id="12974" name="object 12974"/>
            <p:cNvSpPr/>
            <p:nvPr/>
          </p:nvSpPr>
          <p:spPr>
            <a:xfrm>
              <a:off x="6217780" y="8712238"/>
              <a:ext cx="1905" cy="8255"/>
            </a:xfrm>
            <a:custGeom>
              <a:avLst/>
              <a:gdLst/>
              <a:ahLst/>
              <a:cxnLst/>
              <a:rect l="l" t="t" r="r" b="b"/>
              <a:pathLst>
                <a:path w="1904" h="8254">
                  <a:moveTo>
                    <a:pt x="1333" y="8064"/>
                  </a:moveTo>
                  <a:lnTo>
                    <a:pt x="0" y="0"/>
                  </a:lnTo>
                </a:path>
              </a:pathLst>
            </a:custGeom>
            <a:ln w="25400">
              <a:solidFill>
                <a:srgbClr val="FCFAB2"/>
              </a:solidFill>
            </a:ln>
          </p:spPr>
          <p:txBody>
            <a:bodyPr wrap="square" lIns="0" tIns="0" rIns="0" bIns="0" rtlCol="0"/>
            <a:lstStyle/>
            <a:p>
              <a:endParaRPr/>
            </a:p>
          </p:txBody>
        </p:sp>
        <p:sp>
          <p:nvSpPr>
            <p:cNvPr id="12975" name="object 12975"/>
            <p:cNvSpPr/>
            <p:nvPr/>
          </p:nvSpPr>
          <p:spPr>
            <a:xfrm>
              <a:off x="6219113" y="8717851"/>
              <a:ext cx="5715" cy="10795"/>
            </a:xfrm>
            <a:custGeom>
              <a:avLst/>
              <a:gdLst/>
              <a:ahLst/>
              <a:cxnLst/>
              <a:rect l="l" t="t" r="r" b="b"/>
              <a:pathLst>
                <a:path w="5714" h="10795">
                  <a:moveTo>
                    <a:pt x="4229" y="0"/>
                  </a:moveTo>
                  <a:lnTo>
                    <a:pt x="2819" y="736"/>
                  </a:lnTo>
                  <a:lnTo>
                    <a:pt x="1422" y="1562"/>
                  </a:lnTo>
                  <a:lnTo>
                    <a:pt x="0" y="2451"/>
                  </a:lnTo>
                  <a:lnTo>
                    <a:pt x="444" y="5194"/>
                  </a:lnTo>
                  <a:lnTo>
                    <a:pt x="1396" y="10795"/>
                  </a:lnTo>
                  <a:lnTo>
                    <a:pt x="2806" y="9690"/>
                  </a:lnTo>
                  <a:lnTo>
                    <a:pt x="4216" y="8674"/>
                  </a:lnTo>
                  <a:lnTo>
                    <a:pt x="5638" y="7848"/>
                  </a:lnTo>
                  <a:lnTo>
                    <a:pt x="5130" y="5194"/>
                  </a:lnTo>
                  <a:lnTo>
                    <a:pt x="4229" y="0"/>
                  </a:lnTo>
                  <a:close/>
                </a:path>
              </a:pathLst>
            </a:custGeom>
            <a:solidFill>
              <a:srgbClr val="FCFAB1"/>
            </a:solidFill>
          </p:spPr>
          <p:txBody>
            <a:bodyPr wrap="square" lIns="0" tIns="0" rIns="0" bIns="0" rtlCol="0"/>
            <a:lstStyle/>
            <a:p>
              <a:endParaRPr/>
            </a:p>
          </p:txBody>
        </p:sp>
        <p:sp>
          <p:nvSpPr>
            <p:cNvPr id="12976" name="object 12976"/>
            <p:cNvSpPr/>
            <p:nvPr/>
          </p:nvSpPr>
          <p:spPr>
            <a:xfrm>
              <a:off x="6219113" y="8717851"/>
              <a:ext cx="4445" cy="2540"/>
            </a:xfrm>
            <a:custGeom>
              <a:avLst/>
              <a:gdLst/>
              <a:ahLst/>
              <a:cxnLst/>
              <a:rect l="l" t="t" r="r" b="b"/>
              <a:pathLst>
                <a:path w="4445" h="2540">
                  <a:moveTo>
                    <a:pt x="0" y="2451"/>
                  </a:moveTo>
                  <a:lnTo>
                    <a:pt x="4229" y="0"/>
                  </a:lnTo>
                </a:path>
              </a:pathLst>
            </a:custGeom>
            <a:ln w="25400">
              <a:solidFill>
                <a:srgbClr val="FCFBB4"/>
              </a:solidFill>
            </a:ln>
          </p:spPr>
          <p:txBody>
            <a:bodyPr wrap="square" lIns="0" tIns="0" rIns="0" bIns="0" rtlCol="0"/>
            <a:lstStyle/>
            <a:p>
              <a:endParaRPr/>
            </a:p>
          </p:txBody>
        </p:sp>
        <p:sp>
          <p:nvSpPr>
            <p:cNvPr id="12977" name="object 12977"/>
            <p:cNvSpPr/>
            <p:nvPr/>
          </p:nvSpPr>
          <p:spPr>
            <a:xfrm>
              <a:off x="6223342" y="8717851"/>
              <a:ext cx="1905" cy="8255"/>
            </a:xfrm>
            <a:custGeom>
              <a:avLst/>
              <a:gdLst/>
              <a:ahLst/>
              <a:cxnLst/>
              <a:rect l="l" t="t" r="r" b="b"/>
              <a:pathLst>
                <a:path w="1904" h="8254">
                  <a:moveTo>
                    <a:pt x="0" y="0"/>
                  </a:moveTo>
                  <a:lnTo>
                    <a:pt x="1409" y="7848"/>
                  </a:lnTo>
                </a:path>
              </a:pathLst>
            </a:custGeom>
            <a:ln w="25399">
              <a:solidFill>
                <a:srgbClr val="FCFBB6"/>
              </a:solidFill>
            </a:ln>
          </p:spPr>
          <p:txBody>
            <a:bodyPr wrap="square" lIns="0" tIns="0" rIns="0" bIns="0" rtlCol="0"/>
            <a:lstStyle/>
            <a:p>
              <a:endParaRPr/>
            </a:p>
          </p:txBody>
        </p:sp>
        <p:sp>
          <p:nvSpPr>
            <p:cNvPr id="12978" name="object 12978"/>
            <p:cNvSpPr/>
            <p:nvPr/>
          </p:nvSpPr>
          <p:spPr>
            <a:xfrm>
              <a:off x="6220510" y="8725700"/>
              <a:ext cx="4445" cy="3175"/>
            </a:xfrm>
            <a:custGeom>
              <a:avLst/>
              <a:gdLst/>
              <a:ahLst/>
              <a:cxnLst/>
              <a:rect l="l" t="t" r="r" b="b"/>
              <a:pathLst>
                <a:path w="4445" h="3175">
                  <a:moveTo>
                    <a:pt x="4241" y="0"/>
                  </a:moveTo>
                  <a:lnTo>
                    <a:pt x="0" y="2946"/>
                  </a:lnTo>
                </a:path>
              </a:pathLst>
            </a:custGeom>
            <a:ln w="25400">
              <a:solidFill>
                <a:srgbClr val="FCFAAE"/>
              </a:solidFill>
            </a:ln>
          </p:spPr>
          <p:txBody>
            <a:bodyPr wrap="square" lIns="0" tIns="0" rIns="0" bIns="0" rtlCol="0"/>
            <a:lstStyle/>
            <a:p>
              <a:endParaRPr/>
            </a:p>
          </p:txBody>
        </p:sp>
        <p:sp>
          <p:nvSpPr>
            <p:cNvPr id="12979" name="object 12979"/>
            <p:cNvSpPr/>
            <p:nvPr/>
          </p:nvSpPr>
          <p:spPr>
            <a:xfrm>
              <a:off x="6219113" y="8720302"/>
              <a:ext cx="1905" cy="8890"/>
            </a:xfrm>
            <a:custGeom>
              <a:avLst/>
              <a:gdLst/>
              <a:ahLst/>
              <a:cxnLst/>
              <a:rect l="l" t="t" r="r" b="b"/>
              <a:pathLst>
                <a:path w="1904" h="8890">
                  <a:moveTo>
                    <a:pt x="1396" y="8343"/>
                  </a:moveTo>
                  <a:lnTo>
                    <a:pt x="0" y="0"/>
                  </a:lnTo>
                </a:path>
              </a:pathLst>
            </a:custGeom>
            <a:ln w="25400">
              <a:solidFill>
                <a:srgbClr val="FCFAAD"/>
              </a:solidFill>
            </a:ln>
          </p:spPr>
          <p:txBody>
            <a:bodyPr wrap="square" lIns="0" tIns="0" rIns="0" bIns="0" rtlCol="0"/>
            <a:lstStyle/>
            <a:p>
              <a:endParaRPr/>
            </a:p>
          </p:txBody>
        </p:sp>
        <p:sp>
          <p:nvSpPr>
            <p:cNvPr id="12980" name="object 12980"/>
            <p:cNvSpPr/>
            <p:nvPr/>
          </p:nvSpPr>
          <p:spPr>
            <a:xfrm>
              <a:off x="6216256" y="8728646"/>
              <a:ext cx="8255" cy="22225"/>
            </a:xfrm>
            <a:custGeom>
              <a:avLst/>
              <a:gdLst/>
              <a:ahLst/>
              <a:cxnLst/>
              <a:rect l="l" t="t" r="r" b="b"/>
              <a:pathLst>
                <a:path w="8254" h="22225">
                  <a:moveTo>
                    <a:pt x="4254" y="0"/>
                  </a:moveTo>
                  <a:lnTo>
                    <a:pt x="2844" y="1104"/>
                  </a:lnTo>
                  <a:lnTo>
                    <a:pt x="0" y="3429"/>
                  </a:lnTo>
                  <a:lnTo>
                    <a:pt x="1015" y="9499"/>
                  </a:lnTo>
                  <a:lnTo>
                    <a:pt x="2133" y="15659"/>
                  </a:lnTo>
                  <a:lnTo>
                    <a:pt x="3492" y="21920"/>
                  </a:lnTo>
                  <a:lnTo>
                    <a:pt x="7734" y="17475"/>
                  </a:lnTo>
                  <a:lnTo>
                    <a:pt x="6350" y="11480"/>
                  </a:lnTo>
                  <a:lnTo>
                    <a:pt x="5245" y="5638"/>
                  </a:lnTo>
                  <a:lnTo>
                    <a:pt x="4254" y="0"/>
                  </a:lnTo>
                  <a:close/>
                </a:path>
              </a:pathLst>
            </a:custGeom>
            <a:solidFill>
              <a:srgbClr val="FDF898"/>
            </a:solidFill>
          </p:spPr>
          <p:txBody>
            <a:bodyPr wrap="square" lIns="0" tIns="0" rIns="0" bIns="0" rtlCol="0"/>
            <a:lstStyle/>
            <a:p>
              <a:endParaRPr/>
            </a:p>
          </p:txBody>
        </p:sp>
        <p:sp>
          <p:nvSpPr>
            <p:cNvPr id="12981" name="object 12981"/>
            <p:cNvSpPr/>
            <p:nvPr/>
          </p:nvSpPr>
          <p:spPr>
            <a:xfrm>
              <a:off x="6216256" y="8732075"/>
              <a:ext cx="8255" cy="19050"/>
            </a:xfrm>
            <a:custGeom>
              <a:avLst/>
              <a:gdLst/>
              <a:ahLst/>
              <a:cxnLst/>
              <a:rect l="l" t="t" r="r" b="b"/>
              <a:pathLst>
                <a:path w="8254" h="19050">
                  <a:moveTo>
                    <a:pt x="0" y="0"/>
                  </a:moveTo>
                  <a:lnTo>
                    <a:pt x="1015" y="6070"/>
                  </a:lnTo>
                  <a:lnTo>
                    <a:pt x="2133" y="12230"/>
                  </a:lnTo>
                  <a:lnTo>
                    <a:pt x="3492" y="18491"/>
                  </a:lnTo>
                </a:path>
                <a:path w="8254" h="19050">
                  <a:moveTo>
                    <a:pt x="3492" y="18491"/>
                  </a:moveTo>
                  <a:lnTo>
                    <a:pt x="7734" y="14046"/>
                  </a:lnTo>
                </a:path>
              </a:pathLst>
            </a:custGeom>
            <a:ln w="25400">
              <a:solidFill>
                <a:srgbClr val="FEF790"/>
              </a:solidFill>
            </a:ln>
          </p:spPr>
          <p:txBody>
            <a:bodyPr wrap="square" lIns="0" tIns="0" rIns="0" bIns="0" rtlCol="0"/>
            <a:lstStyle/>
            <a:p>
              <a:endParaRPr/>
            </a:p>
          </p:txBody>
        </p:sp>
        <p:sp>
          <p:nvSpPr>
            <p:cNvPr id="12982" name="object 12982"/>
            <p:cNvSpPr/>
            <p:nvPr/>
          </p:nvSpPr>
          <p:spPr>
            <a:xfrm>
              <a:off x="6216256" y="8728646"/>
              <a:ext cx="8255" cy="17780"/>
            </a:xfrm>
            <a:custGeom>
              <a:avLst/>
              <a:gdLst/>
              <a:ahLst/>
              <a:cxnLst/>
              <a:rect l="l" t="t" r="r" b="b"/>
              <a:pathLst>
                <a:path w="8254" h="17779">
                  <a:moveTo>
                    <a:pt x="7734" y="17475"/>
                  </a:moveTo>
                  <a:lnTo>
                    <a:pt x="6350" y="11480"/>
                  </a:lnTo>
                  <a:lnTo>
                    <a:pt x="5245" y="5638"/>
                  </a:lnTo>
                  <a:lnTo>
                    <a:pt x="4254" y="0"/>
                  </a:lnTo>
                </a:path>
                <a:path w="8254" h="17779">
                  <a:moveTo>
                    <a:pt x="4254" y="0"/>
                  </a:moveTo>
                  <a:lnTo>
                    <a:pt x="0" y="3429"/>
                  </a:lnTo>
                </a:path>
              </a:pathLst>
            </a:custGeom>
            <a:ln w="25400">
              <a:solidFill>
                <a:srgbClr val="FCF9A0"/>
              </a:solidFill>
            </a:ln>
          </p:spPr>
          <p:txBody>
            <a:bodyPr wrap="square" lIns="0" tIns="0" rIns="0" bIns="0" rtlCol="0"/>
            <a:lstStyle/>
            <a:p>
              <a:endParaRPr/>
            </a:p>
          </p:txBody>
        </p:sp>
        <p:sp>
          <p:nvSpPr>
            <p:cNvPr id="12983" name="object 12983"/>
            <p:cNvSpPr/>
            <p:nvPr/>
          </p:nvSpPr>
          <p:spPr>
            <a:xfrm>
              <a:off x="6220510" y="8725700"/>
              <a:ext cx="8255" cy="20955"/>
            </a:xfrm>
            <a:custGeom>
              <a:avLst/>
              <a:gdLst/>
              <a:ahLst/>
              <a:cxnLst/>
              <a:rect l="l" t="t" r="r" b="b"/>
              <a:pathLst>
                <a:path w="8254" h="20954">
                  <a:moveTo>
                    <a:pt x="4241" y="0"/>
                  </a:moveTo>
                  <a:lnTo>
                    <a:pt x="2819" y="825"/>
                  </a:lnTo>
                  <a:lnTo>
                    <a:pt x="1409" y="1841"/>
                  </a:lnTo>
                  <a:lnTo>
                    <a:pt x="0" y="2946"/>
                  </a:lnTo>
                  <a:lnTo>
                    <a:pt x="990" y="8585"/>
                  </a:lnTo>
                  <a:lnTo>
                    <a:pt x="2095" y="14427"/>
                  </a:lnTo>
                  <a:lnTo>
                    <a:pt x="3479" y="20421"/>
                  </a:lnTo>
                  <a:lnTo>
                    <a:pt x="4902" y="18999"/>
                  </a:lnTo>
                  <a:lnTo>
                    <a:pt x="6324" y="17640"/>
                  </a:lnTo>
                  <a:lnTo>
                    <a:pt x="7810" y="16459"/>
                  </a:lnTo>
                  <a:lnTo>
                    <a:pt x="6375" y="10769"/>
                  </a:lnTo>
                  <a:lnTo>
                    <a:pt x="5232" y="5295"/>
                  </a:lnTo>
                  <a:lnTo>
                    <a:pt x="4241" y="0"/>
                  </a:lnTo>
                  <a:close/>
                </a:path>
              </a:pathLst>
            </a:custGeom>
            <a:solidFill>
              <a:srgbClr val="FCF9A3"/>
            </a:solidFill>
          </p:spPr>
          <p:txBody>
            <a:bodyPr wrap="square" lIns="0" tIns="0" rIns="0" bIns="0" rtlCol="0"/>
            <a:lstStyle/>
            <a:p>
              <a:endParaRPr/>
            </a:p>
          </p:txBody>
        </p:sp>
        <p:sp>
          <p:nvSpPr>
            <p:cNvPr id="12984" name="object 12984"/>
            <p:cNvSpPr/>
            <p:nvPr/>
          </p:nvSpPr>
          <p:spPr>
            <a:xfrm>
              <a:off x="6220510" y="8728646"/>
              <a:ext cx="3810" cy="17780"/>
            </a:xfrm>
            <a:custGeom>
              <a:avLst/>
              <a:gdLst/>
              <a:ahLst/>
              <a:cxnLst/>
              <a:rect l="l" t="t" r="r" b="b"/>
              <a:pathLst>
                <a:path w="3810" h="17779">
                  <a:moveTo>
                    <a:pt x="0" y="0"/>
                  </a:moveTo>
                  <a:lnTo>
                    <a:pt x="990" y="5638"/>
                  </a:lnTo>
                  <a:lnTo>
                    <a:pt x="2095" y="11480"/>
                  </a:lnTo>
                  <a:lnTo>
                    <a:pt x="3479" y="17475"/>
                  </a:lnTo>
                </a:path>
              </a:pathLst>
            </a:custGeom>
            <a:ln w="25399">
              <a:solidFill>
                <a:srgbClr val="FCF9A0"/>
              </a:solidFill>
            </a:ln>
          </p:spPr>
          <p:txBody>
            <a:bodyPr wrap="square" lIns="0" tIns="0" rIns="0" bIns="0" rtlCol="0"/>
            <a:lstStyle/>
            <a:p>
              <a:endParaRPr/>
            </a:p>
          </p:txBody>
        </p:sp>
        <p:sp>
          <p:nvSpPr>
            <p:cNvPr id="12985" name="object 12985"/>
            <p:cNvSpPr/>
            <p:nvPr/>
          </p:nvSpPr>
          <p:spPr>
            <a:xfrm>
              <a:off x="6223990" y="8742159"/>
              <a:ext cx="4445" cy="4445"/>
            </a:xfrm>
            <a:custGeom>
              <a:avLst/>
              <a:gdLst/>
              <a:ahLst/>
              <a:cxnLst/>
              <a:rect l="l" t="t" r="r" b="b"/>
              <a:pathLst>
                <a:path w="4445" h="4445">
                  <a:moveTo>
                    <a:pt x="0" y="3962"/>
                  </a:moveTo>
                  <a:lnTo>
                    <a:pt x="4330" y="0"/>
                  </a:lnTo>
                </a:path>
              </a:pathLst>
            </a:custGeom>
            <a:ln w="25400">
              <a:solidFill>
                <a:srgbClr val="FDF999"/>
              </a:solidFill>
            </a:ln>
          </p:spPr>
          <p:txBody>
            <a:bodyPr wrap="square" lIns="0" tIns="0" rIns="0" bIns="0" rtlCol="0"/>
            <a:lstStyle/>
            <a:p>
              <a:endParaRPr/>
            </a:p>
          </p:txBody>
        </p:sp>
        <p:sp>
          <p:nvSpPr>
            <p:cNvPr id="12986" name="object 12986"/>
            <p:cNvSpPr/>
            <p:nvPr/>
          </p:nvSpPr>
          <p:spPr>
            <a:xfrm>
              <a:off x="6224752" y="8725700"/>
              <a:ext cx="3810" cy="16510"/>
            </a:xfrm>
            <a:custGeom>
              <a:avLst/>
              <a:gdLst/>
              <a:ahLst/>
              <a:cxnLst/>
              <a:rect l="l" t="t" r="r" b="b"/>
              <a:pathLst>
                <a:path w="3810" h="16509">
                  <a:moveTo>
                    <a:pt x="3568" y="16459"/>
                  </a:moveTo>
                  <a:lnTo>
                    <a:pt x="2133" y="10769"/>
                  </a:lnTo>
                  <a:lnTo>
                    <a:pt x="990" y="5295"/>
                  </a:lnTo>
                  <a:lnTo>
                    <a:pt x="0" y="0"/>
                  </a:lnTo>
                </a:path>
              </a:pathLst>
            </a:custGeom>
            <a:ln w="25399">
              <a:solidFill>
                <a:srgbClr val="FCFAA7"/>
              </a:solidFill>
            </a:ln>
          </p:spPr>
          <p:txBody>
            <a:bodyPr wrap="square" lIns="0" tIns="0" rIns="0" bIns="0" rtlCol="0"/>
            <a:lstStyle/>
            <a:p>
              <a:endParaRPr/>
            </a:p>
          </p:txBody>
        </p:sp>
        <p:sp>
          <p:nvSpPr>
            <p:cNvPr id="12987" name="object 12987"/>
            <p:cNvSpPr/>
            <p:nvPr/>
          </p:nvSpPr>
          <p:spPr>
            <a:xfrm>
              <a:off x="6220510" y="8725700"/>
              <a:ext cx="4445" cy="3175"/>
            </a:xfrm>
            <a:custGeom>
              <a:avLst/>
              <a:gdLst/>
              <a:ahLst/>
              <a:cxnLst/>
              <a:rect l="l" t="t" r="r" b="b"/>
              <a:pathLst>
                <a:path w="4445" h="3175">
                  <a:moveTo>
                    <a:pt x="4241" y="0"/>
                  </a:moveTo>
                  <a:lnTo>
                    <a:pt x="0" y="2946"/>
                  </a:lnTo>
                </a:path>
              </a:pathLst>
            </a:custGeom>
            <a:ln w="25400">
              <a:solidFill>
                <a:srgbClr val="FCFAAE"/>
              </a:solidFill>
            </a:ln>
          </p:spPr>
          <p:txBody>
            <a:bodyPr wrap="square" lIns="0" tIns="0" rIns="0" bIns="0" rtlCol="0"/>
            <a:lstStyle/>
            <a:p>
              <a:endParaRPr/>
            </a:p>
          </p:txBody>
        </p:sp>
        <p:sp>
          <p:nvSpPr>
            <p:cNvPr id="12988" name="object 12988"/>
            <p:cNvSpPr/>
            <p:nvPr/>
          </p:nvSpPr>
          <p:spPr>
            <a:xfrm>
              <a:off x="6210706" y="8754859"/>
              <a:ext cx="9525" cy="24130"/>
            </a:xfrm>
            <a:custGeom>
              <a:avLst/>
              <a:gdLst/>
              <a:ahLst/>
              <a:cxnLst/>
              <a:rect l="l" t="t" r="r" b="b"/>
              <a:pathLst>
                <a:path w="9525" h="24129">
                  <a:moveTo>
                    <a:pt x="4686" y="0"/>
                  </a:moveTo>
                  <a:lnTo>
                    <a:pt x="3187" y="1320"/>
                  </a:lnTo>
                  <a:lnTo>
                    <a:pt x="1638" y="2527"/>
                  </a:lnTo>
                  <a:lnTo>
                    <a:pt x="0" y="3479"/>
                  </a:lnTo>
                  <a:lnTo>
                    <a:pt x="1295" y="10248"/>
                  </a:lnTo>
                  <a:lnTo>
                    <a:pt x="2781" y="16954"/>
                  </a:lnTo>
                  <a:lnTo>
                    <a:pt x="4597" y="23571"/>
                  </a:lnTo>
                  <a:lnTo>
                    <a:pt x="6273" y="22326"/>
                  </a:lnTo>
                  <a:lnTo>
                    <a:pt x="7886" y="20916"/>
                  </a:lnTo>
                  <a:lnTo>
                    <a:pt x="9436" y="19430"/>
                  </a:lnTo>
                  <a:lnTo>
                    <a:pt x="7556" y="12966"/>
                  </a:lnTo>
                  <a:lnTo>
                    <a:pt x="6007" y="6489"/>
                  </a:lnTo>
                  <a:lnTo>
                    <a:pt x="4686" y="0"/>
                  </a:lnTo>
                  <a:close/>
                </a:path>
              </a:pathLst>
            </a:custGeom>
            <a:solidFill>
              <a:srgbClr val="FFF36C"/>
            </a:solidFill>
          </p:spPr>
          <p:txBody>
            <a:bodyPr wrap="square" lIns="0" tIns="0" rIns="0" bIns="0" rtlCol="0"/>
            <a:lstStyle/>
            <a:p>
              <a:endParaRPr/>
            </a:p>
          </p:txBody>
        </p:sp>
        <p:sp>
          <p:nvSpPr>
            <p:cNvPr id="12989" name="object 12989"/>
            <p:cNvSpPr/>
            <p:nvPr/>
          </p:nvSpPr>
          <p:spPr>
            <a:xfrm>
              <a:off x="6210706" y="8758339"/>
              <a:ext cx="5080" cy="20320"/>
            </a:xfrm>
            <a:custGeom>
              <a:avLst/>
              <a:gdLst/>
              <a:ahLst/>
              <a:cxnLst/>
              <a:rect l="l" t="t" r="r" b="b"/>
              <a:pathLst>
                <a:path w="5079" h="20320">
                  <a:moveTo>
                    <a:pt x="0" y="0"/>
                  </a:moveTo>
                  <a:lnTo>
                    <a:pt x="1295" y="6769"/>
                  </a:lnTo>
                  <a:lnTo>
                    <a:pt x="2781" y="13474"/>
                  </a:lnTo>
                  <a:lnTo>
                    <a:pt x="4597" y="20091"/>
                  </a:lnTo>
                </a:path>
              </a:pathLst>
            </a:custGeom>
            <a:ln w="25400">
              <a:solidFill>
                <a:srgbClr val="FFF264"/>
              </a:solidFill>
            </a:ln>
          </p:spPr>
          <p:txBody>
            <a:bodyPr wrap="square" lIns="0" tIns="0" rIns="0" bIns="0" rtlCol="0"/>
            <a:lstStyle/>
            <a:p>
              <a:endParaRPr/>
            </a:p>
          </p:txBody>
        </p:sp>
        <p:sp>
          <p:nvSpPr>
            <p:cNvPr id="12990" name="object 12990"/>
            <p:cNvSpPr/>
            <p:nvPr/>
          </p:nvSpPr>
          <p:spPr>
            <a:xfrm>
              <a:off x="6215303" y="8774290"/>
              <a:ext cx="5080" cy="4445"/>
            </a:xfrm>
            <a:custGeom>
              <a:avLst/>
              <a:gdLst/>
              <a:ahLst/>
              <a:cxnLst/>
              <a:rect l="l" t="t" r="r" b="b"/>
              <a:pathLst>
                <a:path w="5079" h="4445">
                  <a:moveTo>
                    <a:pt x="0" y="4140"/>
                  </a:moveTo>
                  <a:lnTo>
                    <a:pt x="4838" y="0"/>
                  </a:lnTo>
                </a:path>
              </a:pathLst>
            </a:custGeom>
            <a:ln w="25400">
              <a:solidFill>
                <a:srgbClr val="FFF36B"/>
              </a:solidFill>
            </a:ln>
          </p:spPr>
          <p:txBody>
            <a:bodyPr wrap="square" lIns="0" tIns="0" rIns="0" bIns="0" rtlCol="0"/>
            <a:lstStyle/>
            <a:p>
              <a:endParaRPr/>
            </a:p>
          </p:txBody>
        </p:sp>
        <p:sp>
          <p:nvSpPr>
            <p:cNvPr id="12991" name="object 12991"/>
            <p:cNvSpPr/>
            <p:nvPr/>
          </p:nvSpPr>
          <p:spPr>
            <a:xfrm>
              <a:off x="6215392" y="8754859"/>
              <a:ext cx="5080" cy="19685"/>
            </a:xfrm>
            <a:custGeom>
              <a:avLst/>
              <a:gdLst/>
              <a:ahLst/>
              <a:cxnLst/>
              <a:rect l="l" t="t" r="r" b="b"/>
              <a:pathLst>
                <a:path w="5079" h="19684">
                  <a:moveTo>
                    <a:pt x="4749" y="19430"/>
                  </a:moveTo>
                  <a:lnTo>
                    <a:pt x="2870" y="12966"/>
                  </a:lnTo>
                  <a:lnTo>
                    <a:pt x="1320" y="6489"/>
                  </a:lnTo>
                  <a:lnTo>
                    <a:pt x="0" y="0"/>
                  </a:lnTo>
                </a:path>
              </a:pathLst>
            </a:custGeom>
            <a:ln w="25400">
              <a:solidFill>
                <a:srgbClr val="FFF475"/>
              </a:solidFill>
            </a:ln>
          </p:spPr>
          <p:txBody>
            <a:bodyPr wrap="square" lIns="0" tIns="0" rIns="0" bIns="0" rtlCol="0"/>
            <a:lstStyle/>
            <a:p>
              <a:endParaRPr/>
            </a:p>
          </p:txBody>
        </p:sp>
        <p:sp>
          <p:nvSpPr>
            <p:cNvPr id="12992" name="object 12992"/>
            <p:cNvSpPr/>
            <p:nvPr/>
          </p:nvSpPr>
          <p:spPr>
            <a:xfrm>
              <a:off x="6210706" y="8754859"/>
              <a:ext cx="5080" cy="3810"/>
            </a:xfrm>
            <a:custGeom>
              <a:avLst/>
              <a:gdLst/>
              <a:ahLst/>
              <a:cxnLst/>
              <a:rect l="l" t="t" r="r" b="b"/>
              <a:pathLst>
                <a:path w="5079" h="3809">
                  <a:moveTo>
                    <a:pt x="4686" y="0"/>
                  </a:moveTo>
                  <a:lnTo>
                    <a:pt x="0" y="3479"/>
                  </a:lnTo>
                </a:path>
              </a:pathLst>
            </a:custGeom>
            <a:ln w="25400">
              <a:solidFill>
                <a:srgbClr val="FFF46E"/>
              </a:solidFill>
            </a:ln>
          </p:spPr>
          <p:txBody>
            <a:bodyPr wrap="square" lIns="0" tIns="0" rIns="0" bIns="0" rtlCol="0"/>
            <a:lstStyle/>
            <a:p>
              <a:endParaRPr/>
            </a:p>
          </p:txBody>
        </p:sp>
        <p:sp>
          <p:nvSpPr>
            <p:cNvPr id="12993" name="object 12993"/>
            <p:cNvSpPr/>
            <p:nvPr/>
          </p:nvSpPr>
          <p:spPr>
            <a:xfrm>
              <a:off x="6215392" y="8750566"/>
              <a:ext cx="9525" cy="24130"/>
            </a:xfrm>
            <a:custGeom>
              <a:avLst/>
              <a:gdLst/>
              <a:ahLst/>
              <a:cxnLst/>
              <a:rect l="l" t="t" r="r" b="b"/>
              <a:pathLst>
                <a:path w="9525" h="24129">
                  <a:moveTo>
                    <a:pt x="4356" y="0"/>
                  </a:moveTo>
                  <a:lnTo>
                    <a:pt x="1485" y="2959"/>
                  </a:lnTo>
                  <a:lnTo>
                    <a:pt x="0" y="4292"/>
                  </a:lnTo>
                  <a:lnTo>
                    <a:pt x="1320" y="10782"/>
                  </a:lnTo>
                  <a:lnTo>
                    <a:pt x="2870" y="17259"/>
                  </a:lnTo>
                  <a:lnTo>
                    <a:pt x="4749" y="23723"/>
                  </a:lnTo>
                  <a:lnTo>
                    <a:pt x="6311" y="22225"/>
                  </a:lnTo>
                  <a:lnTo>
                    <a:pt x="9296" y="19011"/>
                  </a:lnTo>
                  <a:lnTo>
                    <a:pt x="7315" y="12598"/>
                  </a:lnTo>
                  <a:lnTo>
                    <a:pt x="5714" y="6261"/>
                  </a:lnTo>
                  <a:lnTo>
                    <a:pt x="4356" y="0"/>
                  </a:lnTo>
                  <a:close/>
                </a:path>
              </a:pathLst>
            </a:custGeom>
            <a:solidFill>
              <a:srgbClr val="FFF57C"/>
            </a:solidFill>
          </p:spPr>
          <p:txBody>
            <a:bodyPr wrap="square" lIns="0" tIns="0" rIns="0" bIns="0" rtlCol="0"/>
            <a:lstStyle/>
            <a:p>
              <a:endParaRPr/>
            </a:p>
          </p:txBody>
        </p:sp>
        <p:sp>
          <p:nvSpPr>
            <p:cNvPr id="12994" name="object 12994"/>
            <p:cNvSpPr/>
            <p:nvPr/>
          </p:nvSpPr>
          <p:spPr>
            <a:xfrm>
              <a:off x="6215392" y="8754859"/>
              <a:ext cx="5080" cy="19685"/>
            </a:xfrm>
            <a:custGeom>
              <a:avLst/>
              <a:gdLst/>
              <a:ahLst/>
              <a:cxnLst/>
              <a:rect l="l" t="t" r="r" b="b"/>
              <a:pathLst>
                <a:path w="5079" h="19684">
                  <a:moveTo>
                    <a:pt x="0" y="0"/>
                  </a:moveTo>
                  <a:lnTo>
                    <a:pt x="1320" y="6489"/>
                  </a:lnTo>
                  <a:lnTo>
                    <a:pt x="2870" y="12966"/>
                  </a:lnTo>
                  <a:lnTo>
                    <a:pt x="4749" y="19430"/>
                  </a:lnTo>
                </a:path>
              </a:pathLst>
            </a:custGeom>
            <a:ln w="25400">
              <a:solidFill>
                <a:srgbClr val="FFF475"/>
              </a:solidFill>
            </a:ln>
          </p:spPr>
          <p:txBody>
            <a:bodyPr wrap="square" lIns="0" tIns="0" rIns="0" bIns="0" rtlCol="0"/>
            <a:lstStyle/>
            <a:p>
              <a:endParaRPr/>
            </a:p>
          </p:txBody>
        </p:sp>
        <p:sp>
          <p:nvSpPr>
            <p:cNvPr id="12995" name="object 12995"/>
            <p:cNvSpPr/>
            <p:nvPr/>
          </p:nvSpPr>
          <p:spPr>
            <a:xfrm>
              <a:off x="6220142" y="8769578"/>
              <a:ext cx="5080" cy="5080"/>
            </a:xfrm>
            <a:custGeom>
              <a:avLst/>
              <a:gdLst/>
              <a:ahLst/>
              <a:cxnLst/>
              <a:rect l="l" t="t" r="r" b="b"/>
              <a:pathLst>
                <a:path w="5079" h="5079">
                  <a:moveTo>
                    <a:pt x="0" y="4711"/>
                  </a:moveTo>
                  <a:lnTo>
                    <a:pt x="4546" y="0"/>
                  </a:lnTo>
                </a:path>
              </a:pathLst>
            </a:custGeom>
            <a:ln w="25400">
              <a:solidFill>
                <a:srgbClr val="FFF578"/>
              </a:solidFill>
            </a:ln>
          </p:spPr>
          <p:txBody>
            <a:bodyPr wrap="square" lIns="0" tIns="0" rIns="0" bIns="0" rtlCol="0"/>
            <a:lstStyle/>
            <a:p>
              <a:endParaRPr/>
            </a:p>
          </p:txBody>
        </p:sp>
        <p:sp>
          <p:nvSpPr>
            <p:cNvPr id="12996" name="object 12996"/>
            <p:cNvSpPr/>
            <p:nvPr/>
          </p:nvSpPr>
          <p:spPr>
            <a:xfrm>
              <a:off x="6219748" y="8750566"/>
              <a:ext cx="5080" cy="19050"/>
            </a:xfrm>
            <a:custGeom>
              <a:avLst/>
              <a:gdLst/>
              <a:ahLst/>
              <a:cxnLst/>
              <a:rect l="l" t="t" r="r" b="b"/>
              <a:pathLst>
                <a:path w="5079" h="19050">
                  <a:moveTo>
                    <a:pt x="4940" y="19011"/>
                  </a:moveTo>
                  <a:lnTo>
                    <a:pt x="2959" y="12598"/>
                  </a:lnTo>
                  <a:lnTo>
                    <a:pt x="1358" y="6261"/>
                  </a:lnTo>
                  <a:lnTo>
                    <a:pt x="0" y="0"/>
                  </a:lnTo>
                </a:path>
              </a:pathLst>
            </a:custGeom>
            <a:ln w="25400">
              <a:solidFill>
                <a:srgbClr val="FEF783"/>
              </a:solidFill>
            </a:ln>
          </p:spPr>
          <p:txBody>
            <a:bodyPr wrap="square" lIns="0" tIns="0" rIns="0" bIns="0" rtlCol="0"/>
            <a:lstStyle/>
            <a:p>
              <a:endParaRPr/>
            </a:p>
          </p:txBody>
        </p:sp>
        <p:sp>
          <p:nvSpPr>
            <p:cNvPr id="12997" name="object 12997"/>
            <p:cNvSpPr/>
            <p:nvPr/>
          </p:nvSpPr>
          <p:spPr>
            <a:xfrm>
              <a:off x="6215392" y="8750566"/>
              <a:ext cx="4445" cy="4445"/>
            </a:xfrm>
            <a:custGeom>
              <a:avLst/>
              <a:gdLst/>
              <a:ahLst/>
              <a:cxnLst/>
              <a:rect l="l" t="t" r="r" b="b"/>
              <a:pathLst>
                <a:path w="4445" h="4445">
                  <a:moveTo>
                    <a:pt x="4356" y="0"/>
                  </a:moveTo>
                  <a:lnTo>
                    <a:pt x="0" y="4292"/>
                  </a:lnTo>
                </a:path>
              </a:pathLst>
            </a:custGeom>
            <a:ln w="25400">
              <a:solidFill>
                <a:srgbClr val="FEF681"/>
              </a:solidFill>
            </a:ln>
          </p:spPr>
          <p:txBody>
            <a:bodyPr wrap="square" lIns="0" tIns="0" rIns="0" bIns="0" rtlCol="0"/>
            <a:lstStyle/>
            <a:p>
              <a:endParaRPr/>
            </a:p>
          </p:txBody>
        </p:sp>
        <p:sp>
          <p:nvSpPr>
            <p:cNvPr id="12998" name="object 12998"/>
            <p:cNvSpPr/>
            <p:nvPr/>
          </p:nvSpPr>
          <p:spPr>
            <a:xfrm>
              <a:off x="6215303" y="8774290"/>
              <a:ext cx="12065" cy="24130"/>
            </a:xfrm>
            <a:custGeom>
              <a:avLst/>
              <a:gdLst/>
              <a:ahLst/>
              <a:cxnLst/>
              <a:rect l="l" t="t" r="r" b="b"/>
              <a:pathLst>
                <a:path w="12064" h="24129">
                  <a:moveTo>
                    <a:pt x="4838" y="0"/>
                  </a:moveTo>
                  <a:lnTo>
                    <a:pt x="3289" y="1485"/>
                  </a:lnTo>
                  <a:lnTo>
                    <a:pt x="1676" y="2895"/>
                  </a:lnTo>
                  <a:lnTo>
                    <a:pt x="0" y="4140"/>
                  </a:lnTo>
                  <a:lnTo>
                    <a:pt x="1816" y="10744"/>
                  </a:lnTo>
                  <a:lnTo>
                    <a:pt x="3949" y="17246"/>
                  </a:lnTo>
                  <a:lnTo>
                    <a:pt x="6527" y="23558"/>
                  </a:lnTo>
                  <a:lnTo>
                    <a:pt x="8242" y="22186"/>
                  </a:lnTo>
                  <a:lnTo>
                    <a:pt x="9944" y="20764"/>
                  </a:lnTo>
                  <a:lnTo>
                    <a:pt x="11633" y="19278"/>
                  </a:lnTo>
                  <a:lnTo>
                    <a:pt x="8940" y="12890"/>
                  </a:lnTo>
                  <a:lnTo>
                    <a:pt x="6730" y="6451"/>
                  </a:lnTo>
                  <a:lnTo>
                    <a:pt x="4838" y="0"/>
                  </a:lnTo>
                  <a:close/>
                </a:path>
              </a:pathLst>
            </a:custGeom>
            <a:solidFill>
              <a:srgbClr val="FFF36B"/>
            </a:solidFill>
          </p:spPr>
          <p:txBody>
            <a:bodyPr wrap="square" lIns="0" tIns="0" rIns="0" bIns="0" rtlCol="0"/>
            <a:lstStyle/>
            <a:p>
              <a:endParaRPr/>
            </a:p>
          </p:txBody>
        </p:sp>
        <p:sp>
          <p:nvSpPr>
            <p:cNvPr id="12999" name="object 12999"/>
            <p:cNvSpPr/>
            <p:nvPr/>
          </p:nvSpPr>
          <p:spPr>
            <a:xfrm>
              <a:off x="6215303" y="8778430"/>
              <a:ext cx="6985" cy="19685"/>
            </a:xfrm>
            <a:custGeom>
              <a:avLst/>
              <a:gdLst/>
              <a:ahLst/>
              <a:cxnLst/>
              <a:rect l="l" t="t" r="r" b="b"/>
              <a:pathLst>
                <a:path w="6985" h="19684">
                  <a:moveTo>
                    <a:pt x="0" y="0"/>
                  </a:moveTo>
                  <a:lnTo>
                    <a:pt x="1816" y="6603"/>
                  </a:lnTo>
                  <a:lnTo>
                    <a:pt x="3949" y="13106"/>
                  </a:lnTo>
                  <a:lnTo>
                    <a:pt x="6527" y="19418"/>
                  </a:lnTo>
                </a:path>
              </a:pathLst>
            </a:custGeom>
            <a:ln w="25400">
              <a:solidFill>
                <a:srgbClr val="FFF263"/>
              </a:solidFill>
            </a:ln>
          </p:spPr>
          <p:txBody>
            <a:bodyPr wrap="square" lIns="0" tIns="0" rIns="0" bIns="0" rtlCol="0"/>
            <a:lstStyle/>
            <a:p>
              <a:endParaRPr/>
            </a:p>
          </p:txBody>
        </p:sp>
        <p:sp>
          <p:nvSpPr>
            <p:cNvPr id="13000" name="object 13000"/>
            <p:cNvSpPr/>
            <p:nvPr/>
          </p:nvSpPr>
          <p:spPr>
            <a:xfrm>
              <a:off x="6221831" y="8793569"/>
              <a:ext cx="5715" cy="4445"/>
            </a:xfrm>
            <a:custGeom>
              <a:avLst/>
              <a:gdLst/>
              <a:ahLst/>
              <a:cxnLst/>
              <a:rect l="l" t="t" r="r" b="b"/>
              <a:pathLst>
                <a:path w="5714" h="4445">
                  <a:moveTo>
                    <a:pt x="0" y="4279"/>
                  </a:moveTo>
                  <a:lnTo>
                    <a:pt x="5105" y="0"/>
                  </a:lnTo>
                </a:path>
              </a:pathLst>
            </a:custGeom>
            <a:ln w="25400">
              <a:solidFill>
                <a:srgbClr val="FFF36A"/>
              </a:solidFill>
            </a:ln>
          </p:spPr>
          <p:txBody>
            <a:bodyPr wrap="square" lIns="0" tIns="0" rIns="0" bIns="0" rtlCol="0"/>
            <a:lstStyle/>
            <a:p>
              <a:endParaRPr/>
            </a:p>
          </p:txBody>
        </p:sp>
        <p:sp>
          <p:nvSpPr>
            <p:cNvPr id="13001" name="object 13001"/>
            <p:cNvSpPr/>
            <p:nvPr/>
          </p:nvSpPr>
          <p:spPr>
            <a:xfrm>
              <a:off x="6220142" y="8774290"/>
              <a:ext cx="6985" cy="19685"/>
            </a:xfrm>
            <a:custGeom>
              <a:avLst/>
              <a:gdLst/>
              <a:ahLst/>
              <a:cxnLst/>
              <a:rect l="l" t="t" r="r" b="b"/>
              <a:pathLst>
                <a:path w="6985" h="19684">
                  <a:moveTo>
                    <a:pt x="6794" y="19278"/>
                  </a:moveTo>
                  <a:lnTo>
                    <a:pt x="4102" y="12890"/>
                  </a:lnTo>
                  <a:lnTo>
                    <a:pt x="1892" y="6451"/>
                  </a:lnTo>
                  <a:lnTo>
                    <a:pt x="0" y="0"/>
                  </a:lnTo>
                </a:path>
              </a:pathLst>
            </a:custGeom>
            <a:ln w="25400">
              <a:solidFill>
                <a:srgbClr val="FFF472"/>
              </a:solidFill>
            </a:ln>
          </p:spPr>
          <p:txBody>
            <a:bodyPr wrap="square" lIns="0" tIns="0" rIns="0" bIns="0" rtlCol="0"/>
            <a:lstStyle/>
            <a:p>
              <a:endParaRPr/>
            </a:p>
          </p:txBody>
        </p:sp>
        <p:sp>
          <p:nvSpPr>
            <p:cNvPr id="13002" name="object 13002"/>
            <p:cNvSpPr/>
            <p:nvPr/>
          </p:nvSpPr>
          <p:spPr>
            <a:xfrm>
              <a:off x="6215303" y="8774290"/>
              <a:ext cx="5080" cy="4445"/>
            </a:xfrm>
            <a:custGeom>
              <a:avLst/>
              <a:gdLst/>
              <a:ahLst/>
              <a:cxnLst/>
              <a:rect l="l" t="t" r="r" b="b"/>
              <a:pathLst>
                <a:path w="5079" h="4445">
                  <a:moveTo>
                    <a:pt x="4838" y="0"/>
                  </a:moveTo>
                  <a:lnTo>
                    <a:pt x="0" y="4140"/>
                  </a:lnTo>
                </a:path>
              </a:pathLst>
            </a:custGeom>
            <a:ln w="25400">
              <a:solidFill>
                <a:srgbClr val="FFF36B"/>
              </a:solidFill>
            </a:ln>
          </p:spPr>
          <p:txBody>
            <a:bodyPr wrap="square" lIns="0" tIns="0" rIns="0" bIns="0" rtlCol="0"/>
            <a:lstStyle/>
            <a:p>
              <a:endParaRPr/>
            </a:p>
          </p:txBody>
        </p:sp>
        <p:sp>
          <p:nvSpPr>
            <p:cNvPr id="13003" name="object 13003"/>
            <p:cNvSpPr/>
            <p:nvPr/>
          </p:nvSpPr>
          <p:spPr>
            <a:xfrm>
              <a:off x="6220142" y="8769578"/>
              <a:ext cx="12065" cy="24130"/>
            </a:xfrm>
            <a:custGeom>
              <a:avLst/>
              <a:gdLst/>
              <a:ahLst/>
              <a:cxnLst/>
              <a:rect l="l" t="t" r="r" b="b"/>
              <a:pathLst>
                <a:path w="12064" h="24129">
                  <a:moveTo>
                    <a:pt x="4546" y="0"/>
                  </a:moveTo>
                  <a:lnTo>
                    <a:pt x="1562" y="3213"/>
                  </a:lnTo>
                  <a:lnTo>
                    <a:pt x="0" y="4711"/>
                  </a:lnTo>
                  <a:lnTo>
                    <a:pt x="1892" y="11163"/>
                  </a:lnTo>
                  <a:lnTo>
                    <a:pt x="4102" y="17602"/>
                  </a:lnTo>
                  <a:lnTo>
                    <a:pt x="6794" y="23990"/>
                  </a:lnTo>
                  <a:lnTo>
                    <a:pt x="10147" y="21005"/>
                  </a:lnTo>
                  <a:lnTo>
                    <a:pt x="11798" y="19443"/>
                  </a:lnTo>
                  <a:lnTo>
                    <a:pt x="8902" y="12903"/>
                  </a:lnTo>
                  <a:lnTo>
                    <a:pt x="6540" y="6413"/>
                  </a:lnTo>
                  <a:lnTo>
                    <a:pt x="4546" y="0"/>
                  </a:lnTo>
                  <a:close/>
                </a:path>
              </a:pathLst>
            </a:custGeom>
            <a:solidFill>
              <a:srgbClr val="FFF576"/>
            </a:solidFill>
          </p:spPr>
          <p:txBody>
            <a:bodyPr wrap="square" lIns="0" tIns="0" rIns="0" bIns="0" rtlCol="0"/>
            <a:lstStyle/>
            <a:p>
              <a:endParaRPr/>
            </a:p>
          </p:txBody>
        </p:sp>
        <p:sp>
          <p:nvSpPr>
            <p:cNvPr id="13004" name="object 13004"/>
            <p:cNvSpPr/>
            <p:nvPr/>
          </p:nvSpPr>
          <p:spPr>
            <a:xfrm>
              <a:off x="6220142" y="8774290"/>
              <a:ext cx="6985" cy="19685"/>
            </a:xfrm>
            <a:custGeom>
              <a:avLst/>
              <a:gdLst/>
              <a:ahLst/>
              <a:cxnLst/>
              <a:rect l="l" t="t" r="r" b="b"/>
              <a:pathLst>
                <a:path w="6985" h="19684">
                  <a:moveTo>
                    <a:pt x="0" y="0"/>
                  </a:moveTo>
                  <a:lnTo>
                    <a:pt x="1892" y="6451"/>
                  </a:lnTo>
                  <a:lnTo>
                    <a:pt x="4102" y="12890"/>
                  </a:lnTo>
                  <a:lnTo>
                    <a:pt x="6794" y="19278"/>
                  </a:lnTo>
                </a:path>
              </a:pathLst>
            </a:custGeom>
            <a:ln w="25400">
              <a:solidFill>
                <a:srgbClr val="FFF472"/>
              </a:solidFill>
            </a:ln>
          </p:spPr>
          <p:txBody>
            <a:bodyPr wrap="square" lIns="0" tIns="0" rIns="0" bIns="0" rtlCol="0"/>
            <a:lstStyle/>
            <a:p>
              <a:endParaRPr/>
            </a:p>
          </p:txBody>
        </p:sp>
        <p:sp>
          <p:nvSpPr>
            <p:cNvPr id="13005" name="object 13005"/>
            <p:cNvSpPr/>
            <p:nvPr/>
          </p:nvSpPr>
          <p:spPr>
            <a:xfrm>
              <a:off x="6226937" y="8789022"/>
              <a:ext cx="5080" cy="5080"/>
            </a:xfrm>
            <a:custGeom>
              <a:avLst/>
              <a:gdLst/>
              <a:ahLst/>
              <a:cxnLst/>
              <a:rect l="l" t="t" r="r" b="b"/>
              <a:pathLst>
                <a:path w="5079" h="5079">
                  <a:moveTo>
                    <a:pt x="0" y="4546"/>
                  </a:moveTo>
                  <a:lnTo>
                    <a:pt x="5003" y="0"/>
                  </a:lnTo>
                </a:path>
              </a:pathLst>
            </a:custGeom>
            <a:ln w="25400">
              <a:solidFill>
                <a:srgbClr val="FFF475"/>
              </a:solidFill>
            </a:ln>
          </p:spPr>
          <p:txBody>
            <a:bodyPr wrap="square" lIns="0" tIns="0" rIns="0" bIns="0" rtlCol="0"/>
            <a:lstStyle/>
            <a:p>
              <a:endParaRPr/>
            </a:p>
          </p:txBody>
        </p:sp>
        <p:sp>
          <p:nvSpPr>
            <p:cNvPr id="13006" name="object 13006"/>
            <p:cNvSpPr/>
            <p:nvPr/>
          </p:nvSpPr>
          <p:spPr>
            <a:xfrm>
              <a:off x="6224689" y="8769578"/>
              <a:ext cx="7620" cy="19685"/>
            </a:xfrm>
            <a:custGeom>
              <a:avLst/>
              <a:gdLst/>
              <a:ahLst/>
              <a:cxnLst/>
              <a:rect l="l" t="t" r="r" b="b"/>
              <a:pathLst>
                <a:path w="7620" h="19684">
                  <a:moveTo>
                    <a:pt x="7251" y="19443"/>
                  </a:moveTo>
                  <a:lnTo>
                    <a:pt x="4356" y="12903"/>
                  </a:lnTo>
                  <a:lnTo>
                    <a:pt x="1993" y="6413"/>
                  </a:lnTo>
                  <a:lnTo>
                    <a:pt x="0" y="0"/>
                  </a:lnTo>
                </a:path>
              </a:pathLst>
            </a:custGeom>
            <a:ln w="25400">
              <a:solidFill>
                <a:srgbClr val="FFF57B"/>
              </a:solidFill>
            </a:ln>
          </p:spPr>
          <p:txBody>
            <a:bodyPr wrap="square" lIns="0" tIns="0" rIns="0" bIns="0" rtlCol="0"/>
            <a:lstStyle/>
            <a:p>
              <a:endParaRPr/>
            </a:p>
          </p:txBody>
        </p:sp>
        <p:sp>
          <p:nvSpPr>
            <p:cNvPr id="13007" name="object 13007"/>
            <p:cNvSpPr/>
            <p:nvPr/>
          </p:nvSpPr>
          <p:spPr>
            <a:xfrm>
              <a:off x="6220142" y="8769578"/>
              <a:ext cx="5080" cy="5080"/>
            </a:xfrm>
            <a:custGeom>
              <a:avLst/>
              <a:gdLst/>
              <a:ahLst/>
              <a:cxnLst/>
              <a:rect l="l" t="t" r="r" b="b"/>
              <a:pathLst>
                <a:path w="5079" h="5079">
                  <a:moveTo>
                    <a:pt x="4546" y="0"/>
                  </a:moveTo>
                  <a:lnTo>
                    <a:pt x="0" y="4711"/>
                  </a:lnTo>
                </a:path>
              </a:pathLst>
            </a:custGeom>
            <a:ln w="25400">
              <a:solidFill>
                <a:srgbClr val="FFF578"/>
              </a:solidFill>
            </a:ln>
          </p:spPr>
          <p:txBody>
            <a:bodyPr wrap="square" lIns="0" tIns="0" rIns="0" bIns="0" rtlCol="0"/>
            <a:lstStyle/>
            <a:p>
              <a:endParaRPr/>
            </a:p>
          </p:txBody>
        </p:sp>
        <p:sp>
          <p:nvSpPr>
            <p:cNvPr id="13008" name="object 13008"/>
            <p:cNvSpPr/>
            <p:nvPr/>
          </p:nvSpPr>
          <p:spPr>
            <a:xfrm>
              <a:off x="6219748" y="8746121"/>
              <a:ext cx="9525" cy="23495"/>
            </a:xfrm>
            <a:custGeom>
              <a:avLst/>
              <a:gdLst/>
              <a:ahLst/>
              <a:cxnLst/>
              <a:rect l="l" t="t" r="r" b="b"/>
              <a:pathLst>
                <a:path w="9525" h="23495">
                  <a:moveTo>
                    <a:pt x="4241" y="0"/>
                  </a:moveTo>
                  <a:lnTo>
                    <a:pt x="0" y="4444"/>
                  </a:lnTo>
                  <a:lnTo>
                    <a:pt x="1358" y="10706"/>
                  </a:lnTo>
                  <a:lnTo>
                    <a:pt x="2959" y="17043"/>
                  </a:lnTo>
                  <a:lnTo>
                    <a:pt x="4940" y="23456"/>
                  </a:lnTo>
                  <a:lnTo>
                    <a:pt x="9372" y="18554"/>
                  </a:lnTo>
                  <a:lnTo>
                    <a:pt x="7289" y="12204"/>
                  </a:lnTo>
                  <a:lnTo>
                    <a:pt x="5626" y="6019"/>
                  </a:lnTo>
                  <a:lnTo>
                    <a:pt x="4241" y="0"/>
                  </a:lnTo>
                  <a:close/>
                </a:path>
              </a:pathLst>
            </a:custGeom>
            <a:solidFill>
              <a:srgbClr val="FEF788"/>
            </a:solidFill>
          </p:spPr>
          <p:txBody>
            <a:bodyPr wrap="square" lIns="0" tIns="0" rIns="0" bIns="0" rtlCol="0"/>
            <a:lstStyle/>
            <a:p>
              <a:endParaRPr/>
            </a:p>
          </p:txBody>
        </p:sp>
        <p:sp>
          <p:nvSpPr>
            <p:cNvPr id="13009" name="object 13009"/>
            <p:cNvSpPr/>
            <p:nvPr/>
          </p:nvSpPr>
          <p:spPr>
            <a:xfrm>
              <a:off x="6219748" y="8750566"/>
              <a:ext cx="5080" cy="19050"/>
            </a:xfrm>
            <a:custGeom>
              <a:avLst/>
              <a:gdLst/>
              <a:ahLst/>
              <a:cxnLst/>
              <a:rect l="l" t="t" r="r" b="b"/>
              <a:pathLst>
                <a:path w="5079" h="19050">
                  <a:moveTo>
                    <a:pt x="0" y="0"/>
                  </a:moveTo>
                  <a:lnTo>
                    <a:pt x="1358" y="6261"/>
                  </a:lnTo>
                  <a:lnTo>
                    <a:pt x="2959" y="12598"/>
                  </a:lnTo>
                  <a:lnTo>
                    <a:pt x="4940" y="19011"/>
                  </a:lnTo>
                </a:path>
              </a:pathLst>
            </a:custGeom>
            <a:ln w="25400">
              <a:solidFill>
                <a:srgbClr val="FEF783"/>
              </a:solidFill>
            </a:ln>
          </p:spPr>
          <p:txBody>
            <a:bodyPr wrap="square" lIns="0" tIns="0" rIns="0" bIns="0" rtlCol="0"/>
            <a:lstStyle/>
            <a:p>
              <a:endParaRPr/>
            </a:p>
          </p:txBody>
        </p:sp>
        <p:sp>
          <p:nvSpPr>
            <p:cNvPr id="13010" name="object 13010"/>
            <p:cNvSpPr/>
            <p:nvPr/>
          </p:nvSpPr>
          <p:spPr>
            <a:xfrm>
              <a:off x="6224689" y="8764676"/>
              <a:ext cx="4445" cy="5080"/>
            </a:xfrm>
            <a:custGeom>
              <a:avLst/>
              <a:gdLst/>
              <a:ahLst/>
              <a:cxnLst/>
              <a:rect l="l" t="t" r="r" b="b"/>
              <a:pathLst>
                <a:path w="4445" h="5079">
                  <a:moveTo>
                    <a:pt x="0" y="4902"/>
                  </a:moveTo>
                  <a:lnTo>
                    <a:pt x="4432" y="0"/>
                  </a:lnTo>
                </a:path>
              </a:pathLst>
            </a:custGeom>
            <a:ln w="25399">
              <a:solidFill>
                <a:srgbClr val="FEF680"/>
              </a:solidFill>
            </a:ln>
          </p:spPr>
          <p:txBody>
            <a:bodyPr wrap="square" lIns="0" tIns="0" rIns="0" bIns="0" rtlCol="0"/>
            <a:lstStyle/>
            <a:p>
              <a:endParaRPr/>
            </a:p>
          </p:txBody>
        </p:sp>
        <p:sp>
          <p:nvSpPr>
            <p:cNvPr id="13011" name="object 13011"/>
            <p:cNvSpPr/>
            <p:nvPr/>
          </p:nvSpPr>
          <p:spPr>
            <a:xfrm>
              <a:off x="6223990" y="8746121"/>
              <a:ext cx="5715" cy="19050"/>
            </a:xfrm>
            <a:custGeom>
              <a:avLst/>
              <a:gdLst/>
              <a:ahLst/>
              <a:cxnLst/>
              <a:rect l="l" t="t" r="r" b="b"/>
              <a:pathLst>
                <a:path w="5714" h="19050">
                  <a:moveTo>
                    <a:pt x="5130" y="18554"/>
                  </a:moveTo>
                  <a:lnTo>
                    <a:pt x="3048" y="12204"/>
                  </a:lnTo>
                  <a:lnTo>
                    <a:pt x="1384" y="6019"/>
                  </a:lnTo>
                  <a:lnTo>
                    <a:pt x="0" y="0"/>
                  </a:lnTo>
                </a:path>
              </a:pathLst>
            </a:custGeom>
            <a:ln w="25400">
              <a:solidFill>
                <a:srgbClr val="FEF78C"/>
              </a:solidFill>
            </a:ln>
          </p:spPr>
          <p:txBody>
            <a:bodyPr wrap="square" lIns="0" tIns="0" rIns="0" bIns="0" rtlCol="0"/>
            <a:lstStyle/>
            <a:p>
              <a:endParaRPr/>
            </a:p>
          </p:txBody>
        </p:sp>
        <p:sp>
          <p:nvSpPr>
            <p:cNvPr id="13012" name="object 13012"/>
            <p:cNvSpPr/>
            <p:nvPr/>
          </p:nvSpPr>
          <p:spPr>
            <a:xfrm>
              <a:off x="6219748" y="8746121"/>
              <a:ext cx="4445" cy="4445"/>
            </a:xfrm>
            <a:custGeom>
              <a:avLst/>
              <a:gdLst/>
              <a:ahLst/>
              <a:cxnLst/>
              <a:rect l="l" t="t" r="r" b="b"/>
              <a:pathLst>
                <a:path w="4445" h="4445">
                  <a:moveTo>
                    <a:pt x="4241" y="0"/>
                  </a:moveTo>
                  <a:lnTo>
                    <a:pt x="0" y="4444"/>
                  </a:lnTo>
                </a:path>
              </a:pathLst>
            </a:custGeom>
            <a:ln w="25399">
              <a:solidFill>
                <a:srgbClr val="FEF790"/>
              </a:solidFill>
            </a:ln>
          </p:spPr>
          <p:txBody>
            <a:bodyPr wrap="square" lIns="0" tIns="0" rIns="0" bIns="0" rtlCol="0"/>
            <a:lstStyle/>
            <a:p>
              <a:endParaRPr/>
            </a:p>
          </p:txBody>
        </p:sp>
        <p:sp>
          <p:nvSpPr>
            <p:cNvPr id="13013" name="object 13013"/>
            <p:cNvSpPr/>
            <p:nvPr/>
          </p:nvSpPr>
          <p:spPr>
            <a:xfrm>
              <a:off x="6223990" y="8742159"/>
              <a:ext cx="10160" cy="22860"/>
            </a:xfrm>
            <a:custGeom>
              <a:avLst/>
              <a:gdLst/>
              <a:ahLst/>
              <a:cxnLst/>
              <a:rect l="l" t="t" r="r" b="b"/>
              <a:pathLst>
                <a:path w="10160" h="22859">
                  <a:moveTo>
                    <a:pt x="4330" y="0"/>
                  </a:moveTo>
                  <a:lnTo>
                    <a:pt x="2844" y="1181"/>
                  </a:lnTo>
                  <a:lnTo>
                    <a:pt x="1422" y="2539"/>
                  </a:lnTo>
                  <a:lnTo>
                    <a:pt x="0" y="3962"/>
                  </a:lnTo>
                  <a:lnTo>
                    <a:pt x="1384" y="9982"/>
                  </a:lnTo>
                  <a:lnTo>
                    <a:pt x="3048" y="16167"/>
                  </a:lnTo>
                  <a:lnTo>
                    <a:pt x="5130" y="22517"/>
                  </a:lnTo>
                  <a:lnTo>
                    <a:pt x="8115" y="19303"/>
                  </a:lnTo>
                  <a:lnTo>
                    <a:pt x="9652" y="17792"/>
                  </a:lnTo>
                  <a:lnTo>
                    <a:pt x="7480" y="11620"/>
                  </a:lnTo>
                  <a:lnTo>
                    <a:pt x="5765" y="5702"/>
                  </a:lnTo>
                  <a:lnTo>
                    <a:pt x="4330" y="0"/>
                  </a:lnTo>
                  <a:close/>
                </a:path>
              </a:pathLst>
            </a:custGeom>
            <a:solidFill>
              <a:srgbClr val="FEF78F"/>
            </a:solidFill>
          </p:spPr>
          <p:txBody>
            <a:bodyPr wrap="square" lIns="0" tIns="0" rIns="0" bIns="0" rtlCol="0"/>
            <a:lstStyle/>
            <a:p>
              <a:endParaRPr/>
            </a:p>
          </p:txBody>
        </p:sp>
        <p:sp>
          <p:nvSpPr>
            <p:cNvPr id="13014" name="object 13014"/>
            <p:cNvSpPr/>
            <p:nvPr/>
          </p:nvSpPr>
          <p:spPr>
            <a:xfrm>
              <a:off x="6223990" y="8746121"/>
              <a:ext cx="5715" cy="19050"/>
            </a:xfrm>
            <a:custGeom>
              <a:avLst/>
              <a:gdLst/>
              <a:ahLst/>
              <a:cxnLst/>
              <a:rect l="l" t="t" r="r" b="b"/>
              <a:pathLst>
                <a:path w="5714" h="19050">
                  <a:moveTo>
                    <a:pt x="0" y="0"/>
                  </a:moveTo>
                  <a:lnTo>
                    <a:pt x="1384" y="6019"/>
                  </a:lnTo>
                  <a:lnTo>
                    <a:pt x="3048" y="12204"/>
                  </a:lnTo>
                  <a:lnTo>
                    <a:pt x="5130" y="18554"/>
                  </a:lnTo>
                </a:path>
              </a:pathLst>
            </a:custGeom>
            <a:ln w="25400">
              <a:solidFill>
                <a:srgbClr val="FEF78C"/>
              </a:solidFill>
            </a:ln>
          </p:spPr>
          <p:txBody>
            <a:bodyPr wrap="square" lIns="0" tIns="0" rIns="0" bIns="0" rtlCol="0"/>
            <a:lstStyle/>
            <a:p>
              <a:endParaRPr/>
            </a:p>
          </p:txBody>
        </p:sp>
        <p:sp>
          <p:nvSpPr>
            <p:cNvPr id="13015" name="object 13015"/>
            <p:cNvSpPr/>
            <p:nvPr/>
          </p:nvSpPr>
          <p:spPr>
            <a:xfrm>
              <a:off x="6229121" y="8759952"/>
              <a:ext cx="5080" cy="5080"/>
            </a:xfrm>
            <a:custGeom>
              <a:avLst/>
              <a:gdLst/>
              <a:ahLst/>
              <a:cxnLst/>
              <a:rect l="l" t="t" r="r" b="b"/>
              <a:pathLst>
                <a:path w="5079" h="5079">
                  <a:moveTo>
                    <a:pt x="0" y="4724"/>
                  </a:moveTo>
                  <a:lnTo>
                    <a:pt x="4521" y="0"/>
                  </a:lnTo>
                </a:path>
              </a:pathLst>
            </a:custGeom>
            <a:ln w="25400">
              <a:solidFill>
                <a:srgbClr val="FEF785"/>
              </a:solidFill>
            </a:ln>
          </p:spPr>
          <p:txBody>
            <a:bodyPr wrap="square" lIns="0" tIns="0" rIns="0" bIns="0" rtlCol="0"/>
            <a:lstStyle/>
            <a:p>
              <a:endParaRPr/>
            </a:p>
          </p:txBody>
        </p:sp>
        <p:sp>
          <p:nvSpPr>
            <p:cNvPr id="13016" name="object 13016"/>
            <p:cNvSpPr/>
            <p:nvPr/>
          </p:nvSpPr>
          <p:spPr>
            <a:xfrm>
              <a:off x="6228321" y="8742159"/>
              <a:ext cx="5715" cy="18415"/>
            </a:xfrm>
            <a:custGeom>
              <a:avLst/>
              <a:gdLst/>
              <a:ahLst/>
              <a:cxnLst/>
              <a:rect l="l" t="t" r="r" b="b"/>
              <a:pathLst>
                <a:path w="5714" h="18415">
                  <a:moveTo>
                    <a:pt x="5321" y="17792"/>
                  </a:moveTo>
                  <a:lnTo>
                    <a:pt x="3149" y="11620"/>
                  </a:lnTo>
                  <a:lnTo>
                    <a:pt x="1435" y="5702"/>
                  </a:lnTo>
                  <a:lnTo>
                    <a:pt x="0" y="0"/>
                  </a:lnTo>
                </a:path>
              </a:pathLst>
            </a:custGeom>
            <a:ln w="25400">
              <a:solidFill>
                <a:srgbClr val="FEF891"/>
              </a:solidFill>
            </a:ln>
          </p:spPr>
          <p:txBody>
            <a:bodyPr wrap="square" lIns="0" tIns="0" rIns="0" bIns="0" rtlCol="0"/>
            <a:lstStyle/>
            <a:p>
              <a:endParaRPr/>
            </a:p>
          </p:txBody>
        </p:sp>
        <p:sp>
          <p:nvSpPr>
            <p:cNvPr id="13017" name="object 13017"/>
            <p:cNvSpPr/>
            <p:nvPr/>
          </p:nvSpPr>
          <p:spPr>
            <a:xfrm>
              <a:off x="6223990" y="8742159"/>
              <a:ext cx="4445" cy="4445"/>
            </a:xfrm>
            <a:custGeom>
              <a:avLst/>
              <a:gdLst/>
              <a:ahLst/>
              <a:cxnLst/>
              <a:rect l="l" t="t" r="r" b="b"/>
              <a:pathLst>
                <a:path w="4445" h="4445">
                  <a:moveTo>
                    <a:pt x="4330" y="0"/>
                  </a:moveTo>
                  <a:lnTo>
                    <a:pt x="0" y="3962"/>
                  </a:lnTo>
                </a:path>
              </a:pathLst>
            </a:custGeom>
            <a:ln w="25400">
              <a:solidFill>
                <a:srgbClr val="FDF999"/>
              </a:solidFill>
            </a:ln>
          </p:spPr>
          <p:txBody>
            <a:bodyPr wrap="square" lIns="0" tIns="0" rIns="0" bIns="0" rtlCol="0"/>
            <a:lstStyle/>
            <a:p>
              <a:endParaRPr/>
            </a:p>
          </p:txBody>
        </p:sp>
        <p:sp>
          <p:nvSpPr>
            <p:cNvPr id="13018" name="object 13018"/>
            <p:cNvSpPr/>
            <p:nvPr/>
          </p:nvSpPr>
          <p:spPr>
            <a:xfrm>
              <a:off x="6224689" y="8759952"/>
              <a:ext cx="12700" cy="19685"/>
            </a:xfrm>
            <a:custGeom>
              <a:avLst/>
              <a:gdLst/>
              <a:ahLst/>
              <a:cxnLst/>
              <a:rect l="l" t="t" r="r" b="b"/>
              <a:pathLst>
                <a:path w="12700" h="19684">
                  <a:moveTo>
                    <a:pt x="8953" y="0"/>
                  </a:moveTo>
                  <a:lnTo>
                    <a:pt x="5880" y="3009"/>
                  </a:lnTo>
                  <a:lnTo>
                    <a:pt x="2971" y="6375"/>
                  </a:lnTo>
                  <a:lnTo>
                    <a:pt x="0" y="9626"/>
                  </a:lnTo>
                  <a:lnTo>
                    <a:pt x="990" y="12839"/>
                  </a:lnTo>
                  <a:lnTo>
                    <a:pt x="2082" y="16065"/>
                  </a:lnTo>
                  <a:lnTo>
                    <a:pt x="3289" y="19304"/>
                  </a:lnTo>
                  <a:lnTo>
                    <a:pt x="6388" y="16078"/>
                  </a:lnTo>
                  <a:lnTo>
                    <a:pt x="9436" y="12712"/>
                  </a:lnTo>
                  <a:lnTo>
                    <a:pt x="12547" y="9499"/>
                  </a:lnTo>
                  <a:lnTo>
                    <a:pt x="11226" y="6261"/>
                  </a:lnTo>
                  <a:lnTo>
                    <a:pt x="10033" y="3098"/>
                  </a:lnTo>
                  <a:lnTo>
                    <a:pt x="8953" y="0"/>
                  </a:lnTo>
                  <a:close/>
                </a:path>
              </a:pathLst>
            </a:custGeom>
            <a:solidFill>
              <a:srgbClr val="FFF67F"/>
            </a:solidFill>
          </p:spPr>
          <p:txBody>
            <a:bodyPr wrap="square" lIns="0" tIns="0" rIns="0" bIns="0" rtlCol="0"/>
            <a:lstStyle/>
            <a:p>
              <a:endParaRPr/>
            </a:p>
          </p:txBody>
        </p:sp>
        <p:sp>
          <p:nvSpPr>
            <p:cNvPr id="13019" name="object 13019"/>
            <p:cNvSpPr/>
            <p:nvPr/>
          </p:nvSpPr>
          <p:spPr>
            <a:xfrm>
              <a:off x="6224689" y="8759952"/>
              <a:ext cx="9525" cy="10160"/>
            </a:xfrm>
            <a:custGeom>
              <a:avLst/>
              <a:gdLst/>
              <a:ahLst/>
              <a:cxnLst/>
              <a:rect l="l" t="t" r="r" b="b"/>
              <a:pathLst>
                <a:path w="9525" h="10159">
                  <a:moveTo>
                    <a:pt x="0" y="9626"/>
                  </a:moveTo>
                  <a:lnTo>
                    <a:pt x="8953" y="0"/>
                  </a:lnTo>
                </a:path>
              </a:pathLst>
            </a:custGeom>
            <a:ln w="25400">
              <a:solidFill>
                <a:srgbClr val="FEF781"/>
              </a:solidFill>
            </a:ln>
          </p:spPr>
          <p:txBody>
            <a:bodyPr wrap="square" lIns="0" tIns="0" rIns="0" bIns="0" rtlCol="0"/>
            <a:lstStyle/>
            <a:p>
              <a:endParaRPr/>
            </a:p>
          </p:txBody>
        </p:sp>
        <p:sp>
          <p:nvSpPr>
            <p:cNvPr id="13020" name="object 13020"/>
            <p:cNvSpPr/>
            <p:nvPr/>
          </p:nvSpPr>
          <p:spPr>
            <a:xfrm>
              <a:off x="6233642" y="8759952"/>
              <a:ext cx="3810" cy="9525"/>
            </a:xfrm>
            <a:custGeom>
              <a:avLst/>
              <a:gdLst/>
              <a:ahLst/>
              <a:cxnLst/>
              <a:rect l="l" t="t" r="r" b="b"/>
              <a:pathLst>
                <a:path w="3810" h="9525">
                  <a:moveTo>
                    <a:pt x="0" y="0"/>
                  </a:moveTo>
                  <a:lnTo>
                    <a:pt x="3594" y="9499"/>
                  </a:lnTo>
                </a:path>
              </a:pathLst>
            </a:custGeom>
            <a:ln w="25400">
              <a:solidFill>
                <a:srgbClr val="FEF782"/>
              </a:solidFill>
            </a:ln>
          </p:spPr>
          <p:txBody>
            <a:bodyPr wrap="square" lIns="0" tIns="0" rIns="0" bIns="0" rtlCol="0"/>
            <a:lstStyle/>
            <a:p>
              <a:endParaRPr/>
            </a:p>
          </p:txBody>
        </p:sp>
        <p:sp>
          <p:nvSpPr>
            <p:cNvPr id="13021" name="object 13021"/>
            <p:cNvSpPr/>
            <p:nvPr/>
          </p:nvSpPr>
          <p:spPr>
            <a:xfrm>
              <a:off x="6227978" y="8769451"/>
              <a:ext cx="9525" cy="10160"/>
            </a:xfrm>
            <a:custGeom>
              <a:avLst/>
              <a:gdLst/>
              <a:ahLst/>
              <a:cxnLst/>
              <a:rect l="l" t="t" r="r" b="b"/>
              <a:pathLst>
                <a:path w="9525" h="10159">
                  <a:moveTo>
                    <a:pt x="9258" y="0"/>
                  </a:moveTo>
                  <a:lnTo>
                    <a:pt x="0" y="9804"/>
                  </a:lnTo>
                </a:path>
              </a:pathLst>
            </a:custGeom>
            <a:ln w="25399">
              <a:solidFill>
                <a:srgbClr val="FFF57C"/>
              </a:solidFill>
            </a:ln>
          </p:spPr>
          <p:txBody>
            <a:bodyPr wrap="square" lIns="0" tIns="0" rIns="0" bIns="0" rtlCol="0"/>
            <a:lstStyle/>
            <a:p>
              <a:endParaRPr/>
            </a:p>
          </p:txBody>
        </p:sp>
        <p:sp>
          <p:nvSpPr>
            <p:cNvPr id="13022" name="object 13022"/>
            <p:cNvSpPr/>
            <p:nvPr/>
          </p:nvSpPr>
          <p:spPr>
            <a:xfrm>
              <a:off x="6224689" y="8769578"/>
              <a:ext cx="3810" cy="10160"/>
            </a:xfrm>
            <a:custGeom>
              <a:avLst/>
              <a:gdLst/>
              <a:ahLst/>
              <a:cxnLst/>
              <a:rect l="l" t="t" r="r" b="b"/>
              <a:pathLst>
                <a:path w="3810" h="10159">
                  <a:moveTo>
                    <a:pt x="3289" y="9677"/>
                  </a:moveTo>
                  <a:lnTo>
                    <a:pt x="0" y="0"/>
                  </a:lnTo>
                </a:path>
              </a:pathLst>
            </a:custGeom>
            <a:ln w="25400">
              <a:solidFill>
                <a:srgbClr val="FFF57B"/>
              </a:solidFill>
            </a:ln>
          </p:spPr>
          <p:txBody>
            <a:bodyPr wrap="square" lIns="0" tIns="0" rIns="0" bIns="0" rtlCol="0"/>
            <a:lstStyle/>
            <a:p>
              <a:endParaRPr/>
            </a:p>
          </p:txBody>
        </p:sp>
        <p:sp>
          <p:nvSpPr>
            <p:cNvPr id="13023" name="object 13023"/>
            <p:cNvSpPr/>
            <p:nvPr/>
          </p:nvSpPr>
          <p:spPr>
            <a:xfrm>
              <a:off x="6227978" y="8769451"/>
              <a:ext cx="13970" cy="19685"/>
            </a:xfrm>
            <a:custGeom>
              <a:avLst/>
              <a:gdLst/>
              <a:ahLst/>
              <a:cxnLst/>
              <a:rect l="l" t="t" r="r" b="b"/>
              <a:pathLst>
                <a:path w="13970" h="19684">
                  <a:moveTo>
                    <a:pt x="9258" y="0"/>
                  </a:moveTo>
                  <a:lnTo>
                    <a:pt x="6146" y="3213"/>
                  </a:lnTo>
                  <a:lnTo>
                    <a:pt x="3098" y="6578"/>
                  </a:lnTo>
                  <a:lnTo>
                    <a:pt x="0" y="9804"/>
                  </a:lnTo>
                  <a:lnTo>
                    <a:pt x="1193" y="13042"/>
                  </a:lnTo>
                  <a:lnTo>
                    <a:pt x="2514" y="16294"/>
                  </a:lnTo>
                  <a:lnTo>
                    <a:pt x="3962" y="19570"/>
                  </a:lnTo>
                  <a:lnTo>
                    <a:pt x="7264" y="16471"/>
                  </a:lnTo>
                  <a:lnTo>
                    <a:pt x="10502" y="13233"/>
                  </a:lnTo>
                  <a:lnTo>
                    <a:pt x="13627" y="9931"/>
                  </a:lnTo>
                  <a:lnTo>
                    <a:pt x="12026" y="6540"/>
                  </a:lnTo>
                  <a:lnTo>
                    <a:pt x="10579" y="3238"/>
                  </a:lnTo>
                  <a:lnTo>
                    <a:pt x="9258" y="0"/>
                  </a:lnTo>
                  <a:close/>
                </a:path>
              </a:pathLst>
            </a:custGeom>
            <a:solidFill>
              <a:srgbClr val="FFF57B"/>
            </a:solidFill>
          </p:spPr>
          <p:txBody>
            <a:bodyPr wrap="square" lIns="0" tIns="0" rIns="0" bIns="0" rtlCol="0"/>
            <a:lstStyle/>
            <a:p>
              <a:endParaRPr/>
            </a:p>
          </p:txBody>
        </p:sp>
        <p:sp>
          <p:nvSpPr>
            <p:cNvPr id="13024" name="object 13024"/>
            <p:cNvSpPr/>
            <p:nvPr/>
          </p:nvSpPr>
          <p:spPr>
            <a:xfrm>
              <a:off x="6227978" y="8769451"/>
              <a:ext cx="9525" cy="10160"/>
            </a:xfrm>
            <a:custGeom>
              <a:avLst/>
              <a:gdLst/>
              <a:ahLst/>
              <a:cxnLst/>
              <a:rect l="l" t="t" r="r" b="b"/>
              <a:pathLst>
                <a:path w="9525" h="10159">
                  <a:moveTo>
                    <a:pt x="0" y="9804"/>
                  </a:moveTo>
                  <a:lnTo>
                    <a:pt x="9258" y="0"/>
                  </a:lnTo>
                </a:path>
              </a:pathLst>
            </a:custGeom>
            <a:ln w="25399">
              <a:solidFill>
                <a:srgbClr val="FFF57C"/>
              </a:solidFill>
            </a:ln>
          </p:spPr>
          <p:txBody>
            <a:bodyPr wrap="square" lIns="0" tIns="0" rIns="0" bIns="0" rtlCol="0"/>
            <a:lstStyle/>
            <a:p>
              <a:endParaRPr/>
            </a:p>
          </p:txBody>
        </p:sp>
        <p:sp>
          <p:nvSpPr>
            <p:cNvPr id="13025" name="object 13025"/>
            <p:cNvSpPr/>
            <p:nvPr/>
          </p:nvSpPr>
          <p:spPr>
            <a:xfrm>
              <a:off x="6237236" y="8769451"/>
              <a:ext cx="4445" cy="10160"/>
            </a:xfrm>
            <a:custGeom>
              <a:avLst/>
              <a:gdLst/>
              <a:ahLst/>
              <a:cxnLst/>
              <a:rect l="l" t="t" r="r" b="b"/>
              <a:pathLst>
                <a:path w="4445" h="10159">
                  <a:moveTo>
                    <a:pt x="0" y="0"/>
                  </a:moveTo>
                  <a:lnTo>
                    <a:pt x="4368" y="9931"/>
                  </a:lnTo>
                </a:path>
              </a:pathLst>
            </a:custGeom>
            <a:ln w="25400">
              <a:solidFill>
                <a:srgbClr val="FFF57D"/>
              </a:solidFill>
            </a:ln>
          </p:spPr>
          <p:txBody>
            <a:bodyPr wrap="square" lIns="0" tIns="0" rIns="0" bIns="0" rtlCol="0"/>
            <a:lstStyle/>
            <a:p>
              <a:endParaRPr/>
            </a:p>
          </p:txBody>
        </p:sp>
        <p:sp>
          <p:nvSpPr>
            <p:cNvPr id="13026" name="object 13026"/>
            <p:cNvSpPr/>
            <p:nvPr/>
          </p:nvSpPr>
          <p:spPr>
            <a:xfrm>
              <a:off x="6231940" y="8779383"/>
              <a:ext cx="10160" cy="10160"/>
            </a:xfrm>
            <a:custGeom>
              <a:avLst/>
              <a:gdLst/>
              <a:ahLst/>
              <a:cxnLst/>
              <a:rect l="l" t="t" r="r" b="b"/>
              <a:pathLst>
                <a:path w="10160" h="10159">
                  <a:moveTo>
                    <a:pt x="9664" y="0"/>
                  </a:moveTo>
                  <a:lnTo>
                    <a:pt x="0" y="9639"/>
                  </a:lnTo>
                </a:path>
              </a:pathLst>
            </a:custGeom>
            <a:ln w="25400">
              <a:solidFill>
                <a:srgbClr val="FFF57A"/>
              </a:solidFill>
            </a:ln>
          </p:spPr>
          <p:txBody>
            <a:bodyPr wrap="square" lIns="0" tIns="0" rIns="0" bIns="0" rtlCol="0"/>
            <a:lstStyle/>
            <a:p>
              <a:endParaRPr/>
            </a:p>
          </p:txBody>
        </p:sp>
        <p:sp>
          <p:nvSpPr>
            <p:cNvPr id="13027" name="object 13027"/>
            <p:cNvSpPr/>
            <p:nvPr/>
          </p:nvSpPr>
          <p:spPr>
            <a:xfrm>
              <a:off x="6227978" y="8779256"/>
              <a:ext cx="4445" cy="10160"/>
            </a:xfrm>
            <a:custGeom>
              <a:avLst/>
              <a:gdLst/>
              <a:ahLst/>
              <a:cxnLst/>
              <a:rect l="l" t="t" r="r" b="b"/>
              <a:pathLst>
                <a:path w="4445" h="10159">
                  <a:moveTo>
                    <a:pt x="3962" y="9766"/>
                  </a:moveTo>
                  <a:lnTo>
                    <a:pt x="0" y="0"/>
                  </a:lnTo>
                </a:path>
              </a:pathLst>
            </a:custGeom>
            <a:ln w="25399">
              <a:solidFill>
                <a:srgbClr val="FFF579"/>
              </a:solidFill>
            </a:ln>
          </p:spPr>
          <p:txBody>
            <a:bodyPr wrap="square" lIns="0" tIns="0" rIns="0" bIns="0" rtlCol="0"/>
            <a:lstStyle/>
            <a:p>
              <a:endParaRPr/>
            </a:p>
          </p:txBody>
        </p:sp>
        <p:sp>
          <p:nvSpPr>
            <p:cNvPr id="13028" name="object 13028"/>
            <p:cNvSpPr/>
            <p:nvPr/>
          </p:nvSpPr>
          <p:spPr>
            <a:xfrm>
              <a:off x="6221831" y="8793569"/>
              <a:ext cx="31115" cy="46990"/>
            </a:xfrm>
            <a:custGeom>
              <a:avLst/>
              <a:gdLst/>
              <a:ahLst/>
              <a:cxnLst/>
              <a:rect l="l" t="t" r="r" b="b"/>
              <a:pathLst>
                <a:path w="31114" h="46990">
                  <a:moveTo>
                    <a:pt x="5105" y="0"/>
                  </a:moveTo>
                  <a:lnTo>
                    <a:pt x="1714" y="2908"/>
                  </a:lnTo>
                  <a:lnTo>
                    <a:pt x="0" y="4279"/>
                  </a:lnTo>
                  <a:lnTo>
                    <a:pt x="5329" y="15594"/>
                  </a:lnTo>
                  <a:lnTo>
                    <a:pt x="11595" y="26409"/>
                  </a:lnTo>
                  <a:lnTo>
                    <a:pt x="18670" y="36748"/>
                  </a:lnTo>
                  <a:lnTo>
                    <a:pt x="26428" y="46634"/>
                  </a:lnTo>
                  <a:lnTo>
                    <a:pt x="27508" y="45846"/>
                  </a:lnTo>
                  <a:lnTo>
                    <a:pt x="30937" y="43764"/>
                  </a:lnTo>
                  <a:lnTo>
                    <a:pt x="23154" y="33363"/>
                  </a:lnTo>
                  <a:lnTo>
                    <a:pt x="16297" y="22505"/>
                  </a:lnTo>
                  <a:lnTo>
                    <a:pt x="10302" y="11336"/>
                  </a:lnTo>
                  <a:lnTo>
                    <a:pt x="5105" y="0"/>
                  </a:lnTo>
                  <a:close/>
                </a:path>
              </a:pathLst>
            </a:custGeom>
            <a:solidFill>
              <a:srgbClr val="FEF46C"/>
            </a:solidFill>
          </p:spPr>
          <p:txBody>
            <a:bodyPr wrap="square" lIns="0" tIns="0" rIns="0" bIns="0" rtlCol="0"/>
            <a:lstStyle/>
            <a:p>
              <a:endParaRPr/>
            </a:p>
          </p:txBody>
        </p:sp>
        <p:sp>
          <p:nvSpPr>
            <p:cNvPr id="13029" name="object 13029"/>
            <p:cNvSpPr/>
            <p:nvPr/>
          </p:nvSpPr>
          <p:spPr>
            <a:xfrm>
              <a:off x="6221831" y="8797849"/>
              <a:ext cx="26670" cy="42545"/>
            </a:xfrm>
            <a:custGeom>
              <a:avLst/>
              <a:gdLst/>
              <a:ahLst/>
              <a:cxnLst/>
              <a:rect l="l" t="t" r="r" b="b"/>
              <a:pathLst>
                <a:path w="26670" h="42545">
                  <a:moveTo>
                    <a:pt x="0" y="0"/>
                  </a:moveTo>
                  <a:lnTo>
                    <a:pt x="5329" y="11314"/>
                  </a:lnTo>
                  <a:lnTo>
                    <a:pt x="11595" y="22129"/>
                  </a:lnTo>
                  <a:lnTo>
                    <a:pt x="18670" y="32468"/>
                  </a:lnTo>
                  <a:lnTo>
                    <a:pt x="26428" y="42354"/>
                  </a:lnTo>
                </a:path>
              </a:pathLst>
            </a:custGeom>
            <a:ln w="25400">
              <a:solidFill>
                <a:srgbClr val="FEF366"/>
              </a:solidFill>
            </a:ln>
          </p:spPr>
          <p:txBody>
            <a:bodyPr wrap="square" lIns="0" tIns="0" rIns="0" bIns="0" rtlCol="0"/>
            <a:lstStyle/>
            <a:p>
              <a:endParaRPr/>
            </a:p>
          </p:txBody>
        </p:sp>
        <p:sp>
          <p:nvSpPr>
            <p:cNvPr id="13030" name="object 13030"/>
            <p:cNvSpPr/>
            <p:nvPr/>
          </p:nvSpPr>
          <p:spPr>
            <a:xfrm>
              <a:off x="6248260" y="8837333"/>
              <a:ext cx="5080" cy="3175"/>
            </a:xfrm>
            <a:custGeom>
              <a:avLst/>
              <a:gdLst/>
              <a:ahLst/>
              <a:cxnLst/>
              <a:rect l="l" t="t" r="r" b="b"/>
              <a:pathLst>
                <a:path w="5079" h="3175">
                  <a:moveTo>
                    <a:pt x="0" y="2870"/>
                  </a:moveTo>
                  <a:lnTo>
                    <a:pt x="4508" y="0"/>
                  </a:lnTo>
                </a:path>
              </a:pathLst>
            </a:custGeom>
            <a:ln w="25400">
              <a:solidFill>
                <a:srgbClr val="FDF46D"/>
              </a:solidFill>
            </a:ln>
          </p:spPr>
          <p:txBody>
            <a:bodyPr wrap="square" lIns="0" tIns="0" rIns="0" bIns="0" rtlCol="0"/>
            <a:lstStyle/>
            <a:p>
              <a:endParaRPr/>
            </a:p>
          </p:txBody>
        </p:sp>
        <p:sp>
          <p:nvSpPr>
            <p:cNvPr id="13031" name="object 13031"/>
            <p:cNvSpPr/>
            <p:nvPr/>
          </p:nvSpPr>
          <p:spPr>
            <a:xfrm>
              <a:off x="6226937" y="8793569"/>
              <a:ext cx="26034" cy="43815"/>
            </a:xfrm>
            <a:custGeom>
              <a:avLst/>
              <a:gdLst/>
              <a:ahLst/>
              <a:cxnLst/>
              <a:rect l="l" t="t" r="r" b="b"/>
              <a:pathLst>
                <a:path w="26035" h="43815">
                  <a:moveTo>
                    <a:pt x="25831" y="43764"/>
                  </a:moveTo>
                  <a:lnTo>
                    <a:pt x="18048" y="33363"/>
                  </a:lnTo>
                  <a:lnTo>
                    <a:pt x="11191" y="22505"/>
                  </a:lnTo>
                  <a:lnTo>
                    <a:pt x="5197" y="11336"/>
                  </a:lnTo>
                  <a:lnTo>
                    <a:pt x="0" y="0"/>
                  </a:lnTo>
                </a:path>
              </a:pathLst>
            </a:custGeom>
            <a:ln w="25400">
              <a:solidFill>
                <a:srgbClr val="FEF472"/>
              </a:solidFill>
            </a:ln>
          </p:spPr>
          <p:txBody>
            <a:bodyPr wrap="square" lIns="0" tIns="0" rIns="0" bIns="0" rtlCol="0"/>
            <a:lstStyle/>
            <a:p>
              <a:endParaRPr/>
            </a:p>
          </p:txBody>
        </p:sp>
        <p:sp>
          <p:nvSpPr>
            <p:cNvPr id="13032" name="object 13032"/>
            <p:cNvSpPr/>
            <p:nvPr/>
          </p:nvSpPr>
          <p:spPr>
            <a:xfrm>
              <a:off x="6221831" y="8793569"/>
              <a:ext cx="5715" cy="4445"/>
            </a:xfrm>
            <a:custGeom>
              <a:avLst/>
              <a:gdLst/>
              <a:ahLst/>
              <a:cxnLst/>
              <a:rect l="l" t="t" r="r" b="b"/>
              <a:pathLst>
                <a:path w="5714" h="4445">
                  <a:moveTo>
                    <a:pt x="5105" y="0"/>
                  </a:moveTo>
                  <a:lnTo>
                    <a:pt x="0" y="4279"/>
                  </a:lnTo>
                </a:path>
              </a:pathLst>
            </a:custGeom>
            <a:ln w="25400">
              <a:solidFill>
                <a:srgbClr val="FFF36A"/>
              </a:solidFill>
            </a:ln>
          </p:spPr>
          <p:txBody>
            <a:bodyPr wrap="square" lIns="0" tIns="0" rIns="0" bIns="0" rtlCol="0"/>
            <a:lstStyle/>
            <a:p>
              <a:endParaRPr/>
            </a:p>
          </p:txBody>
        </p:sp>
        <p:sp>
          <p:nvSpPr>
            <p:cNvPr id="13033" name="object 13033"/>
            <p:cNvSpPr/>
            <p:nvPr/>
          </p:nvSpPr>
          <p:spPr>
            <a:xfrm>
              <a:off x="6226937" y="8789022"/>
              <a:ext cx="32384" cy="48895"/>
            </a:xfrm>
            <a:custGeom>
              <a:avLst/>
              <a:gdLst/>
              <a:ahLst/>
              <a:cxnLst/>
              <a:rect l="l" t="t" r="r" b="b"/>
              <a:pathLst>
                <a:path w="32385" h="48895">
                  <a:moveTo>
                    <a:pt x="5003" y="0"/>
                  </a:moveTo>
                  <a:lnTo>
                    <a:pt x="18048" y="37909"/>
                  </a:lnTo>
                  <a:lnTo>
                    <a:pt x="25831" y="48310"/>
                  </a:lnTo>
                  <a:lnTo>
                    <a:pt x="31876" y="44602"/>
                  </a:lnTo>
                  <a:lnTo>
                    <a:pt x="23665" y="33422"/>
                  </a:lnTo>
                  <a:lnTo>
                    <a:pt x="16483" y="22205"/>
                  </a:lnTo>
                  <a:lnTo>
                    <a:pt x="10279" y="11037"/>
                  </a:lnTo>
                  <a:lnTo>
                    <a:pt x="5003" y="0"/>
                  </a:lnTo>
                  <a:close/>
                </a:path>
              </a:pathLst>
            </a:custGeom>
            <a:solidFill>
              <a:srgbClr val="FEF475"/>
            </a:solidFill>
          </p:spPr>
          <p:txBody>
            <a:bodyPr wrap="square" lIns="0" tIns="0" rIns="0" bIns="0" rtlCol="0"/>
            <a:lstStyle/>
            <a:p>
              <a:endParaRPr/>
            </a:p>
          </p:txBody>
        </p:sp>
        <p:sp>
          <p:nvSpPr>
            <p:cNvPr id="13034" name="object 13034"/>
            <p:cNvSpPr/>
            <p:nvPr/>
          </p:nvSpPr>
          <p:spPr>
            <a:xfrm>
              <a:off x="6226937" y="8793569"/>
              <a:ext cx="26034" cy="43815"/>
            </a:xfrm>
            <a:custGeom>
              <a:avLst/>
              <a:gdLst/>
              <a:ahLst/>
              <a:cxnLst/>
              <a:rect l="l" t="t" r="r" b="b"/>
              <a:pathLst>
                <a:path w="26035" h="43815">
                  <a:moveTo>
                    <a:pt x="0" y="0"/>
                  </a:moveTo>
                  <a:lnTo>
                    <a:pt x="5197" y="11336"/>
                  </a:lnTo>
                  <a:lnTo>
                    <a:pt x="11191" y="22505"/>
                  </a:lnTo>
                  <a:lnTo>
                    <a:pt x="18048" y="33363"/>
                  </a:lnTo>
                  <a:lnTo>
                    <a:pt x="25831" y="43764"/>
                  </a:lnTo>
                </a:path>
              </a:pathLst>
            </a:custGeom>
            <a:ln w="25400">
              <a:solidFill>
                <a:srgbClr val="FEF472"/>
              </a:solidFill>
            </a:ln>
          </p:spPr>
          <p:txBody>
            <a:bodyPr wrap="square" lIns="0" tIns="0" rIns="0" bIns="0" rtlCol="0"/>
            <a:lstStyle/>
            <a:p>
              <a:endParaRPr/>
            </a:p>
          </p:txBody>
        </p:sp>
        <p:sp>
          <p:nvSpPr>
            <p:cNvPr id="13035" name="object 13035"/>
            <p:cNvSpPr/>
            <p:nvPr/>
          </p:nvSpPr>
          <p:spPr>
            <a:xfrm>
              <a:off x="6252768" y="8833624"/>
              <a:ext cx="6350" cy="3810"/>
            </a:xfrm>
            <a:custGeom>
              <a:avLst/>
              <a:gdLst/>
              <a:ahLst/>
              <a:cxnLst/>
              <a:rect l="l" t="t" r="r" b="b"/>
              <a:pathLst>
                <a:path w="6350" h="3809">
                  <a:moveTo>
                    <a:pt x="0" y="3708"/>
                  </a:moveTo>
                  <a:lnTo>
                    <a:pt x="6045" y="0"/>
                  </a:lnTo>
                </a:path>
              </a:pathLst>
            </a:custGeom>
            <a:ln w="25400">
              <a:solidFill>
                <a:srgbClr val="FEF475"/>
              </a:solidFill>
            </a:ln>
          </p:spPr>
          <p:txBody>
            <a:bodyPr wrap="square" lIns="0" tIns="0" rIns="0" bIns="0" rtlCol="0"/>
            <a:lstStyle/>
            <a:p>
              <a:endParaRPr/>
            </a:p>
          </p:txBody>
        </p:sp>
        <p:sp>
          <p:nvSpPr>
            <p:cNvPr id="13036" name="object 13036"/>
            <p:cNvSpPr/>
            <p:nvPr/>
          </p:nvSpPr>
          <p:spPr>
            <a:xfrm>
              <a:off x="6231940" y="8789022"/>
              <a:ext cx="27305" cy="45085"/>
            </a:xfrm>
            <a:custGeom>
              <a:avLst/>
              <a:gdLst/>
              <a:ahLst/>
              <a:cxnLst/>
              <a:rect l="l" t="t" r="r" b="b"/>
              <a:pathLst>
                <a:path w="27304" h="45084">
                  <a:moveTo>
                    <a:pt x="26873" y="44602"/>
                  </a:moveTo>
                  <a:lnTo>
                    <a:pt x="18661" y="33422"/>
                  </a:lnTo>
                  <a:lnTo>
                    <a:pt x="11479" y="22205"/>
                  </a:lnTo>
                  <a:lnTo>
                    <a:pt x="5275" y="11037"/>
                  </a:lnTo>
                  <a:lnTo>
                    <a:pt x="0" y="0"/>
                  </a:lnTo>
                </a:path>
              </a:pathLst>
            </a:custGeom>
            <a:ln w="25400">
              <a:solidFill>
                <a:srgbClr val="FEF477"/>
              </a:solidFill>
            </a:ln>
          </p:spPr>
          <p:txBody>
            <a:bodyPr wrap="square" lIns="0" tIns="0" rIns="0" bIns="0" rtlCol="0"/>
            <a:lstStyle/>
            <a:p>
              <a:endParaRPr/>
            </a:p>
          </p:txBody>
        </p:sp>
        <p:sp>
          <p:nvSpPr>
            <p:cNvPr id="13037" name="object 13037"/>
            <p:cNvSpPr/>
            <p:nvPr/>
          </p:nvSpPr>
          <p:spPr>
            <a:xfrm>
              <a:off x="6226937" y="8789022"/>
              <a:ext cx="5080" cy="5080"/>
            </a:xfrm>
            <a:custGeom>
              <a:avLst/>
              <a:gdLst/>
              <a:ahLst/>
              <a:cxnLst/>
              <a:rect l="l" t="t" r="r" b="b"/>
              <a:pathLst>
                <a:path w="5079" h="5079">
                  <a:moveTo>
                    <a:pt x="5003" y="0"/>
                  </a:moveTo>
                  <a:lnTo>
                    <a:pt x="0" y="4546"/>
                  </a:lnTo>
                </a:path>
              </a:pathLst>
            </a:custGeom>
            <a:ln w="25400">
              <a:solidFill>
                <a:srgbClr val="FFF475"/>
              </a:solidFill>
            </a:ln>
          </p:spPr>
          <p:txBody>
            <a:bodyPr wrap="square" lIns="0" tIns="0" rIns="0" bIns="0" rtlCol="0"/>
            <a:lstStyle/>
            <a:p>
              <a:endParaRPr/>
            </a:p>
          </p:txBody>
        </p:sp>
        <p:sp>
          <p:nvSpPr>
            <p:cNvPr id="13038" name="object 13038"/>
            <p:cNvSpPr/>
            <p:nvPr/>
          </p:nvSpPr>
          <p:spPr>
            <a:xfrm>
              <a:off x="6231940" y="8779383"/>
              <a:ext cx="38100" cy="54610"/>
            </a:xfrm>
            <a:custGeom>
              <a:avLst/>
              <a:gdLst/>
              <a:ahLst/>
              <a:cxnLst/>
              <a:rect l="l" t="t" r="r" b="b"/>
              <a:pathLst>
                <a:path w="38100" h="54609">
                  <a:moveTo>
                    <a:pt x="9664" y="0"/>
                  </a:moveTo>
                  <a:lnTo>
                    <a:pt x="6540" y="3302"/>
                  </a:lnTo>
                  <a:lnTo>
                    <a:pt x="3301" y="6540"/>
                  </a:lnTo>
                  <a:lnTo>
                    <a:pt x="0" y="9639"/>
                  </a:lnTo>
                  <a:lnTo>
                    <a:pt x="5275" y="20676"/>
                  </a:lnTo>
                  <a:lnTo>
                    <a:pt x="11479" y="31845"/>
                  </a:lnTo>
                  <a:lnTo>
                    <a:pt x="18661" y="43061"/>
                  </a:lnTo>
                  <a:lnTo>
                    <a:pt x="26873" y="54241"/>
                  </a:lnTo>
                  <a:lnTo>
                    <a:pt x="31076" y="51562"/>
                  </a:lnTo>
                  <a:lnTo>
                    <a:pt x="35305" y="48514"/>
                  </a:lnTo>
                  <a:lnTo>
                    <a:pt x="37566" y="45516"/>
                  </a:lnTo>
                  <a:lnTo>
                    <a:pt x="28817" y="33243"/>
                  </a:lnTo>
                  <a:lnTo>
                    <a:pt x="21329" y="21596"/>
                  </a:lnTo>
                  <a:lnTo>
                    <a:pt x="14985" y="10530"/>
                  </a:lnTo>
                  <a:lnTo>
                    <a:pt x="9664" y="0"/>
                  </a:lnTo>
                  <a:close/>
                </a:path>
              </a:pathLst>
            </a:custGeom>
            <a:solidFill>
              <a:srgbClr val="FFF47A"/>
            </a:solidFill>
          </p:spPr>
          <p:txBody>
            <a:bodyPr wrap="square" lIns="0" tIns="0" rIns="0" bIns="0" rtlCol="0"/>
            <a:lstStyle/>
            <a:p>
              <a:endParaRPr/>
            </a:p>
          </p:txBody>
        </p:sp>
        <p:sp>
          <p:nvSpPr>
            <p:cNvPr id="13039" name="object 13039"/>
            <p:cNvSpPr/>
            <p:nvPr/>
          </p:nvSpPr>
          <p:spPr>
            <a:xfrm>
              <a:off x="6231940" y="8789022"/>
              <a:ext cx="27305" cy="45085"/>
            </a:xfrm>
            <a:custGeom>
              <a:avLst/>
              <a:gdLst/>
              <a:ahLst/>
              <a:cxnLst/>
              <a:rect l="l" t="t" r="r" b="b"/>
              <a:pathLst>
                <a:path w="27304" h="45084">
                  <a:moveTo>
                    <a:pt x="0" y="0"/>
                  </a:moveTo>
                  <a:lnTo>
                    <a:pt x="5275" y="11037"/>
                  </a:lnTo>
                  <a:lnTo>
                    <a:pt x="11479" y="22205"/>
                  </a:lnTo>
                  <a:lnTo>
                    <a:pt x="18661" y="33422"/>
                  </a:lnTo>
                  <a:lnTo>
                    <a:pt x="26873" y="44602"/>
                  </a:lnTo>
                </a:path>
              </a:pathLst>
            </a:custGeom>
            <a:ln w="25400">
              <a:solidFill>
                <a:srgbClr val="FEF477"/>
              </a:solidFill>
            </a:ln>
          </p:spPr>
          <p:txBody>
            <a:bodyPr wrap="square" lIns="0" tIns="0" rIns="0" bIns="0" rtlCol="0"/>
            <a:lstStyle/>
            <a:p>
              <a:endParaRPr/>
            </a:p>
          </p:txBody>
        </p:sp>
        <p:sp>
          <p:nvSpPr>
            <p:cNvPr id="13040" name="object 13040"/>
            <p:cNvSpPr/>
            <p:nvPr/>
          </p:nvSpPr>
          <p:spPr>
            <a:xfrm>
              <a:off x="6258813" y="8824899"/>
              <a:ext cx="10795" cy="8890"/>
            </a:xfrm>
            <a:custGeom>
              <a:avLst/>
              <a:gdLst/>
              <a:ahLst/>
              <a:cxnLst/>
              <a:rect l="l" t="t" r="r" b="b"/>
              <a:pathLst>
                <a:path w="10795" h="8890">
                  <a:moveTo>
                    <a:pt x="0" y="8724"/>
                  </a:moveTo>
                  <a:lnTo>
                    <a:pt x="10693" y="0"/>
                  </a:lnTo>
                </a:path>
              </a:pathLst>
            </a:custGeom>
            <a:ln w="25400">
              <a:solidFill>
                <a:srgbClr val="FEF47B"/>
              </a:solidFill>
            </a:ln>
          </p:spPr>
          <p:txBody>
            <a:bodyPr wrap="square" lIns="0" tIns="0" rIns="0" bIns="0" rtlCol="0"/>
            <a:lstStyle/>
            <a:p>
              <a:endParaRPr/>
            </a:p>
          </p:txBody>
        </p:sp>
        <p:sp>
          <p:nvSpPr>
            <p:cNvPr id="13041" name="object 13041"/>
            <p:cNvSpPr/>
            <p:nvPr/>
          </p:nvSpPr>
          <p:spPr>
            <a:xfrm>
              <a:off x="6241605" y="8779383"/>
              <a:ext cx="27940" cy="45720"/>
            </a:xfrm>
            <a:custGeom>
              <a:avLst/>
              <a:gdLst/>
              <a:ahLst/>
              <a:cxnLst/>
              <a:rect l="l" t="t" r="r" b="b"/>
              <a:pathLst>
                <a:path w="27939" h="45720">
                  <a:moveTo>
                    <a:pt x="27901" y="45516"/>
                  </a:moveTo>
                  <a:lnTo>
                    <a:pt x="19152" y="33243"/>
                  </a:lnTo>
                  <a:lnTo>
                    <a:pt x="11664" y="21596"/>
                  </a:lnTo>
                  <a:lnTo>
                    <a:pt x="5320" y="10530"/>
                  </a:lnTo>
                  <a:lnTo>
                    <a:pt x="0" y="0"/>
                  </a:lnTo>
                </a:path>
              </a:pathLst>
            </a:custGeom>
            <a:ln w="25400">
              <a:solidFill>
                <a:srgbClr val="FFF47D"/>
              </a:solidFill>
            </a:ln>
          </p:spPr>
          <p:txBody>
            <a:bodyPr wrap="square" lIns="0" tIns="0" rIns="0" bIns="0" rtlCol="0"/>
            <a:lstStyle/>
            <a:p>
              <a:endParaRPr/>
            </a:p>
          </p:txBody>
        </p:sp>
        <p:sp>
          <p:nvSpPr>
            <p:cNvPr id="13042" name="object 13042"/>
            <p:cNvSpPr/>
            <p:nvPr/>
          </p:nvSpPr>
          <p:spPr>
            <a:xfrm>
              <a:off x="6231940" y="8779383"/>
              <a:ext cx="10160" cy="10160"/>
            </a:xfrm>
            <a:custGeom>
              <a:avLst/>
              <a:gdLst/>
              <a:ahLst/>
              <a:cxnLst/>
              <a:rect l="l" t="t" r="r" b="b"/>
              <a:pathLst>
                <a:path w="10160" h="10159">
                  <a:moveTo>
                    <a:pt x="9664" y="0"/>
                  </a:moveTo>
                  <a:lnTo>
                    <a:pt x="0" y="9639"/>
                  </a:lnTo>
                </a:path>
              </a:pathLst>
            </a:custGeom>
            <a:ln w="25400">
              <a:solidFill>
                <a:srgbClr val="FFF57A"/>
              </a:solidFill>
            </a:ln>
          </p:spPr>
          <p:txBody>
            <a:bodyPr wrap="square" lIns="0" tIns="0" rIns="0" bIns="0" rtlCol="0"/>
            <a:lstStyle/>
            <a:p>
              <a:endParaRPr/>
            </a:p>
          </p:txBody>
        </p:sp>
        <p:sp>
          <p:nvSpPr>
            <p:cNvPr id="13043" name="object 13043"/>
            <p:cNvSpPr/>
            <p:nvPr/>
          </p:nvSpPr>
          <p:spPr>
            <a:xfrm>
              <a:off x="6248260" y="8833624"/>
              <a:ext cx="43815" cy="40640"/>
            </a:xfrm>
            <a:custGeom>
              <a:avLst/>
              <a:gdLst/>
              <a:ahLst/>
              <a:cxnLst/>
              <a:rect l="l" t="t" r="r" b="b"/>
              <a:pathLst>
                <a:path w="43814" h="40640">
                  <a:moveTo>
                    <a:pt x="10553" y="0"/>
                  </a:moveTo>
                  <a:lnTo>
                    <a:pt x="6350" y="2679"/>
                  </a:lnTo>
                  <a:lnTo>
                    <a:pt x="2171" y="5016"/>
                  </a:lnTo>
                  <a:lnTo>
                    <a:pt x="0" y="6578"/>
                  </a:lnTo>
                  <a:lnTo>
                    <a:pt x="7830" y="15497"/>
                  </a:lnTo>
                  <a:lnTo>
                    <a:pt x="16049" y="24055"/>
                  </a:lnTo>
                  <a:lnTo>
                    <a:pt x="24549" y="32272"/>
                  </a:lnTo>
                  <a:lnTo>
                    <a:pt x="33223" y="40170"/>
                  </a:lnTo>
                  <a:lnTo>
                    <a:pt x="38785" y="38341"/>
                  </a:lnTo>
                  <a:lnTo>
                    <a:pt x="43662" y="36233"/>
                  </a:lnTo>
                  <a:lnTo>
                    <a:pt x="35044" y="27864"/>
                  </a:lnTo>
                  <a:lnTo>
                    <a:pt x="26608" y="18954"/>
                  </a:lnTo>
                  <a:lnTo>
                    <a:pt x="18421" y="9626"/>
                  </a:lnTo>
                  <a:lnTo>
                    <a:pt x="10553" y="0"/>
                  </a:lnTo>
                  <a:close/>
                </a:path>
              </a:pathLst>
            </a:custGeom>
            <a:solidFill>
              <a:srgbClr val="FDF472"/>
            </a:solidFill>
          </p:spPr>
          <p:txBody>
            <a:bodyPr wrap="square" lIns="0" tIns="0" rIns="0" bIns="0" rtlCol="0"/>
            <a:lstStyle/>
            <a:p>
              <a:endParaRPr/>
            </a:p>
          </p:txBody>
        </p:sp>
        <p:sp>
          <p:nvSpPr>
            <p:cNvPr id="13044" name="object 13044"/>
            <p:cNvSpPr/>
            <p:nvPr/>
          </p:nvSpPr>
          <p:spPr>
            <a:xfrm>
              <a:off x="6248260" y="8840203"/>
              <a:ext cx="33655" cy="33655"/>
            </a:xfrm>
            <a:custGeom>
              <a:avLst/>
              <a:gdLst/>
              <a:ahLst/>
              <a:cxnLst/>
              <a:rect l="l" t="t" r="r" b="b"/>
              <a:pathLst>
                <a:path w="33654" h="33654">
                  <a:moveTo>
                    <a:pt x="0" y="0"/>
                  </a:moveTo>
                  <a:lnTo>
                    <a:pt x="7830" y="8918"/>
                  </a:lnTo>
                  <a:lnTo>
                    <a:pt x="16049" y="17476"/>
                  </a:lnTo>
                  <a:lnTo>
                    <a:pt x="24549" y="25694"/>
                  </a:lnTo>
                  <a:lnTo>
                    <a:pt x="33223" y="33591"/>
                  </a:lnTo>
                </a:path>
              </a:pathLst>
            </a:custGeom>
            <a:ln w="25400">
              <a:solidFill>
                <a:srgbClr val="FCF46C"/>
              </a:solidFill>
            </a:ln>
          </p:spPr>
          <p:txBody>
            <a:bodyPr wrap="square" lIns="0" tIns="0" rIns="0" bIns="0" rtlCol="0"/>
            <a:lstStyle/>
            <a:p>
              <a:endParaRPr/>
            </a:p>
          </p:txBody>
        </p:sp>
        <p:sp>
          <p:nvSpPr>
            <p:cNvPr id="13045" name="object 13045"/>
            <p:cNvSpPr/>
            <p:nvPr/>
          </p:nvSpPr>
          <p:spPr>
            <a:xfrm>
              <a:off x="6281483" y="8869858"/>
              <a:ext cx="10795" cy="4445"/>
            </a:xfrm>
            <a:custGeom>
              <a:avLst/>
              <a:gdLst/>
              <a:ahLst/>
              <a:cxnLst/>
              <a:rect l="l" t="t" r="r" b="b"/>
              <a:pathLst>
                <a:path w="10795" h="4445">
                  <a:moveTo>
                    <a:pt x="0" y="3937"/>
                  </a:moveTo>
                  <a:lnTo>
                    <a:pt x="10439" y="0"/>
                  </a:lnTo>
                </a:path>
              </a:pathLst>
            </a:custGeom>
            <a:ln w="25400">
              <a:solidFill>
                <a:srgbClr val="FCF473"/>
              </a:solidFill>
            </a:ln>
          </p:spPr>
          <p:txBody>
            <a:bodyPr wrap="square" lIns="0" tIns="0" rIns="0" bIns="0" rtlCol="0"/>
            <a:lstStyle/>
            <a:p>
              <a:endParaRPr/>
            </a:p>
          </p:txBody>
        </p:sp>
        <p:sp>
          <p:nvSpPr>
            <p:cNvPr id="13046" name="object 13046"/>
            <p:cNvSpPr/>
            <p:nvPr/>
          </p:nvSpPr>
          <p:spPr>
            <a:xfrm>
              <a:off x="6258813" y="8833624"/>
              <a:ext cx="33655" cy="36830"/>
            </a:xfrm>
            <a:custGeom>
              <a:avLst/>
              <a:gdLst/>
              <a:ahLst/>
              <a:cxnLst/>
              <a:rect l="l" t="t" r="r" b="b"/>
              <a:pathLst>
                <a:path w="33654" h="36829">
                  <a:moveTo>
                    <a:pt x="33108" y="36233"/>
                  </a:moveTo>
                  <a:lnTo>
                    <a:pt x="24490" y="27864"/>
                  </a:lnTo>
                  <a:lnTo>
                    <a:pt x="16054" y="18954"/>
                  </a:lnTo>
                  <a:lnTo>
                    <a:pt x="7868" y="9626"/>
                  </a:lnTo>
                  <a:lnTo>
                    <a:pt x="0" y="0"/>
                  </a:lnTo>
                </a:path>
              </a:pathLst>
            </a:custGeom>
            <a:ln w="25400">
              <a:solidFill>
                <a:srgbClr val="FEF477"/>
              </a:solidFill>
            </a:ln>
          </p:spPr>
          <p:txBody>
            <a:bodyPr wrap="square" lIns="0" tIns="0" rIns="0" bIns="0" rtlCol="0"/>
            <a:lstStyle/>
            <a:p>
              <a:endParaRPr/>
            </a:p>
          </p:txBody>
        </p:sp>
        <p:sp>
          <p:nvSpPr>
            <p:cNvPr id="13047" name="object 13047"/>
            <p:cNvSpPr/>
            <p:nvPr/>
          </p:nvSpPr>
          <p:spPr>
            <a:xfrm>
              <a:off x="6248260" y="8833624"/>
              <a:ext cx="10795" cy="6985"/>
            </a:xfrm>
            <a:custGeom>
              <a:avLst/>
              <a:gdLst/>
              <a:ahLst/>
              <a:cxnLst/>
              <a:rect l="l" t="t" r="r" b="b"/>
              <a:pathLst>
                <a:path w="10795" h="6984">
                  <a:moveTo>
                    <a:pt x="10553" y="0"/>
                  </a:moveTo>
                  <a:lnTo>
                    <a:pt x="0" y="6578"/>
                  </a:lnTo>
                </a:path>
              </a:pathLst>
            </a:custGeom>
            <a:ln w="25400">
              <a:solidFill>
                <a:srgbClr val="FEF470"/>
              </a:solidFill>
            </a:ln>
          </p:spPr>
          <p:txBody>
            <a:bodyPr wrap="square" lIns="0" tIns="0" rIns="0" bIns="0" rtlCol="0"/>
            <a:lstStyle/>
            <a:p>
              <a:endParaRPr/>
            </a:p>
          </p:txBody>
        </p:sp>
        <p:sp>
          <p:nvSpPr>
            <p:cNvPr id="13048" name="object 13048"/>
            <p:cNvSpPr/>
            <p:nvPr/>
          </p:nvSpPr>
          <p:spPr>
            <a:xfrm>
              <a:off x="6258813" y="8824899"/>
              <a:ext cx="44450" cy="45085"/>
            </a:xfrm>
            <a:custGeom>
              <a:avLst/>
              <a:gdLst/>
              <a:ahLst/>
              <a:cxnLst/>
              <a:rect l="l" t="t" r="r" b="b"/>
              <a:pathLst>
                <a:path w="44450" h="45084">
                  <a:moveTo>
                    <a:pt x="10693" y="0"/>
                  </a:moveTo>
                  <a:lnTo>
                    <a:pt x="8432" y="2997"/>
                  </a:lnTo>
                  <a:lnTo>
                    <a:pt x="4203" y="6045"/>
                  </a:lnTo>
                  <a:lnTo>
                    <a:pt x="0" y="8724"/>
                  </a:lnTo>
                  <a:lnTo>
                    <a:pt x="7868" y="18351"/>
                  </a:lnTo>
                  <a:lnTo>
                    <a:pt x="16054" y="27679"/>
                  </a:lnTo>
                  <a:lnTo>
                    <a:pt x="24490" y="36589"/>
                  </a:lnTo>
                  <a:lnTo>
                    <a:pt x="33108" y="44957"/>
                  </a:lnTo>
                  <a:lnTo>
                    <a:pt x="37985" y="42837"/>
                  </a:lnTo>
                  <a:lnTo>
                    <a:pt x="42964" y="40144"/>
                  </a:lnTo>
                  <a:lnTo>
                    <a:pt x="44234" y="37617"/>
                  </a:lnTo>
                  <a:lnTo>
                    <a:pt x="35578" y="28985"/>
                  </a:lnTo>
                  <a:lnTo>
                    <a:pt x="27016" y="19818"/>
                  </a:lnTo>
                  <a:lnTo>
                    <a:pt x="18677" y="10146"/>
                  </a:lnTo>
                  <a:lnTo>
                    <a:pt x="10693" y="0"/>
                  </a:lnTo>
                  <a:close/>
                </a:path>
              </a:pathLst>
            </a:custGeom>
            <a:solidFill>
              <a:srgbClr val="FEF47B"/>
            </a:solidFill>
          </p:spPr>
          <p:txBody>
            <a:bodyPr wrap="square" lIns="0" tIns="0" rIns="0" bIns="0" rtlCol="0"/>
            <a:lstStyle/>
            <a:p>
              <a:endParaRPr/>
            </a:p>
          </p:txBody>
        </p:sp>
        <p:sp>
          <p:nvSpPr>
            <p:cNvPr id="13049" name="object 13049"/>
            <p:cNvSpPr/>
            <p:nvPr/>
          </p:nvSpPr>
          <p:spPr>
            <a:xfrm>
              <a:off x="6258813" y="8833624"/>
              <a:ext cx="33655" cy="36830"/>
            </a:xfrm>
            <a:custGeom>
              <a:avLst/>
              <a:gdLst/>
              <a:ahLst/>
              <a:cxnLst/>
              <a:rect l="l" t="t" r="r" b="b"/>
              <a:pathLst>
                <a:path w="33654" h="36829">
                  <a:moveTo>
                    <a:pt x="0" y="0"/>
                  </a:moveTo>
                  <a:lnTo>
                    <a:pt x="7868" y="9626"/>
                  </a:lnTo>
                  <a:lnTo>
                    <a:pt x="16054" y="18954"/>
                  </a:lnTo>
                  <a:lnTo>
                    <a:pt x="24490" y="27864"/>
                  </a:lnTo>
                  <a:lnTo>
                    <a:pt x="33108" y="36233"/>
                  </a:lnTo>
                </a:path>
              </a:pathLst>
            </a:custGeom>
            <a:ln w="25400">
              <a:solidFill>
                <a:srgbClr val="FEF477"/>
              </a:solidFill>
            </a:ln>
          </p:spPr>
          <p:txBody>
            <a:bodyPr wrap="square" lIns="0" tIns="0" rIns="0" bIns="0" rtlCol="0"/>
            <a:lstStyle/>
            <a:p>
              <a:endParaRPr/>
            </a:p>
          </p:txBody>
        </p:sp>
        <p:sp>
          <p:nvSpPr>
            <p:cNvPr id="13050" name="object 13050"/>
            <p:cNvSpPr/>
            <p:nvPr/>
          </p:nvSpPr>
          <p:spPr>
            <a:xfrm>
              <a:off x="6291923" y="8862517"/>
              <a:ext cx="11430" cy="7620"/>
            </a:xfrm>
            <a:custGeom>
              <a:avLst/>
              <a:gdLst/>
              <a:ahLst/>
              <a:cxnLst/>
              <a:rect l="l" t="t" r="r" b="b"/>
              <a:pathLst>
                <a:path w="11429" h="7620">
                  <a:moveTo>
                    <a:pt x="0" y="7340"/>
                  </a:moveTo>
                  <a:lnTo>
                    <a:pt x="11125" y="0"/>
                  </a:lnTo>
                </a:path>
              </a:pathLst>
            </a:custGeom>
            <a:ln w="25400">
              <a:solidFill>
                <a:srgbClr val="FEF47C"/>
              </a:solidFill>
            </a:ln>
          </p:spPr>
          <p:txBody>
            <a:bodyPr wrap="square" lIns="0" tIns="0" rIns="0" bIns="0" rtlCol="0"/>
            <a:lstStyle/>
            <a:p>
              <a:endParaRPr/>
            </a:p>
          </p:txBody>
        </p:sp>
        <p:sp>
          <p:nvSpPr>
            <p:cNvPr id="13051" name="object 13051"/>
            <p:cNvSpPr/>
            <p:nvPr/>
          </p:nvSpPr>
          <p:spPr>
            <a:xfrm>
              <a:off x="6269507" y="8824899"/>
              <a:ext cx="33655" cy="38100"/>
            </a:xfrm>
            <a:custGeom>
              <a:avLst/>
              <a:gdLst/>
              <a:ahLst/>
              <a:cxnLst/>
              <a:rect l="l" t="t" r="r" b="b"/>
              <a:pathLst>
                <a:path w="33654" h="38100">
                  <a:moveTo>
                    <a:pt x="33540" y="37617"/>
                  </a:moveTo>
                  <a:lnTo>
                    <a:pt x="24885" y="28985"/>
                  </a:lnTo>
                  <a:lnTo>
                    <a:pt x="16322" y="19818"/>
                  </a:lnTo>
                  <a:lnTo>
                    <a:pt x="7983" y="10146"/>
                  </a:lnTo>
                  <a:lnTo>
                    <a:pt x="0" y="0"/>
                  </a:lnTo>
                </a:path>
              </a:pathLst>
            </a:custGeom>
            <a:ln w="25400">
              <a:solidFill>
                <a:srgbClr val="FFF47F"/>
              </a:solidFill>
            </a:ln>
          </p:spPr>
          <p:txBody>
            <a:bodyPr wrap="square" lIns="0" tIns="0" rIns="0" bIns="0" rtlCol="0"/>
            <a:lstStyle/>
            <a:p>
              <a:endParaRPr/>
            </a:p>
          </p:txBody>
        </p:sp>
        <p:sp>
          <p:nvSpPr>
            <p:cNvPr id="13052" name="object 13052"/>
            <p:cNvSpPr/>
            <p:nvPr/>
          </p:nvSpPr>
          <p:spPr>
            <a:xfrm>
              <a:off x="6258813" y="8824899"/>
              <a:ext cx="10795" cy="8890"/>
            </a:xfrm>
            <a:custGeom>
              <a:avLst/>
              <a:gdLst/>
              <a:ahLst/>
              <a:cxnLst/>
              <a:rect l="l" t="t" r="r" b="b"/>
              <a:pathLst>
                <a:path w="10795" h="8890">
                  <a:moveTo>
                    <a:pt x="10693" y="0"/>
                  </a:moveTo>
                  <a:lnTo>
                    <a:pt x="0" y="8724"/>
                  </a:lnTo>
                </a:path>
              </a:pathLst>
            </a:custGeom>
            <a:ln w="25400">
              <a:solidFill>
                <a:srgbClr val="FEF47B"/>
              </a:solidFill>
            </a:ln>
          </p:spPr>
          <p:txBody>
            <a:bodyPr wrap="square" lIns="0" tIns="0" rIns="0" bIns="0" rtlCol="0"/>
            <a:lstStyle/>
            <a:p>
              <a:endParaRPr/>
            </a:p>
          </p:txBody>
        </p:sp>
        <p:sp>
          <p:nvSpPr>
            <p:cNvPr id="13053" name="object 13053"/>
            <p:cNvSpPr/>
            <p:nvPr/>
          </p:nvSpPr>
          <p:spPr>
            <a:xfrm>
              <a:off x="6281483" y="8869553"/>
              <a:ext cx="22860" cy="13335"/>
            </a:xfrm>
            <a:custGeom>
              <a:avLst/>
              <a:gdLst/>
              <a:ahLst/>
              <a:cxnLst/>
              <a:rect l="l" t="t" r="r" b="b"/>
              <a:pathLst>
                <a:path w="22860" h="13334">
                  <a:moveTo>
                    <a:pt x="11125" y="0"/>
                  </a:moveTo>
                  <a:lnTo>
                    <a:pt x="6019" y="2260"/>
                  </a:lnTo>
                  <a:lnTo>
                    <a:pt x="0" y="4241"/>
                  </a:lnTo>
                  <a:lnTo>
                    <a:pt x="9804" y="12992"/>
                  </a:lnTo>
                  <a:lnTo>
                    <a:pt x="11747" y="13030"/>
                  </a:lnTo>
                  <a:lnTo>
                    <a:pt x="17640" y="12649"/>
                  </a:lnTo>
                  <a:lnTo>
                    <a:pt x="22288" y="10629"/>
                  </a:lnTo>
                  <a:lnTo>
                    <a:pt x="18541" y="7124"/>
                  </a:lnTo>
                  <a:lnTo>
                    <a:pt x="11125" y="0"/>
                  </a:lnTo>
                  <a:close/>
                </a:path>
              </a:pathLst>
            </a:custGeom>
            <a:solidFill>
              <a:srgbClr val="FCF470"/>
            </a:solidFill>
          </p:spPr>
          <p:txBody>
            <a:bodyPr wrap="square" lIns="0" tIns="0" rIns="0" bIns="0" rtlCol="0"/>
            <a:lstStyle/>
            <a:p>
              <a:endParaRPr/>
            </a:p>
          </p:txBody>
        </p:sp>
        <p:sp>
          <p:nvSpPr>
            <p:cNvPr id="13054" name="object 13054"/>
            <p:cNvSpPr/>
            <p:nvPr/>
          </p:nvSpPr>
          <p:spPr>
            <a:xfrm>
              <a:off x="6281483" y="8869553"/>
              <a:ext cx="11430" cy="4445"/>
            </a:xfrm>
            <a:custGeom>
              <a:avLst/>
              <a:gdLst/>
              <a:ahLst/>
              <a:cxnLst/>
              <a:rect l="l" t="t" r="r" b="b"/>
              <a:pathLst>
                <a:path w="11429" h="4445">
                  <a:moveTo>
                    <a:pt x="0" y="4241"/>
                  </a:moveTo>
                  <a:lnTo>
                    <a:pt x="11125" y="0"/>
                  </a:lnTo>
                </a:path>
              </a:pathLst>
            </a:custGeom>
            <a:ln w="25400">
              <a:solidFill>
                <a:srgbClr val="FCF473"/>
              </a:solidFill>
            </a:ln>
          </p:spPr>
          <p:txBody>
            <a:bodyPr wrap="square" lIns="0" tIns="0" rIns="0" bIns="0" rtlCol="0"/>
            <a:lstStyle/>
            <a:p>
              <a:endParaRPr/>
            </a:p>
          </p:txBody>
        </p:sp>
        <p:sp>
          <p:nvSpPr>
            <p:cNvPr id="13055" name="object 13055"/>
            <p:cNvSpPr/>
            <p:nvPr/>
          </p:nvSpPr>
          <p:spPr>
            <a:xfrm>
              <a:off x="6292608" y="8869553"/>
              <a:ext cx="11430" cy="10795"/>
            </a:xfrm>
            <a:custGeom>
              <a:avLst/>
              <a:gdLst/>
              <a:ahLst/>
              <a:cxnLst/>
              <a:rect l="l" t="t" r="r" b="b"/>
              <a:pathLst>
                <a:path w="11429" h="10795">
                  <a:moveTo>
                    <a:pt x="0" y="0"/>
                  </a:moveTo>
                  <a:lnTo>
                    <a:pt x="11163" y="10629"/>
                  </a:lnTo>
                </a:path>
              </a:pathLst>
            </a:custGeom>
            <a:ln w="25400">
              <a:solidFill>
                <a:srgbClr val="FDF375"/>
              </a:solidFill>
            </a:ln>
          </p:spPr>
          <p:txBody>
            <a:bodyPr wrap="square" lIns="0" tIns="0" rIns="0" bIns="0" rtlCol="0"/>
            <a:lstStyle/>
            <a:p>
              <a:endParaRPr/>
            </a:p>
          </p:txBody>
        </p:sp>
        <p:sp>
          <p:nvSpPr>
            <p:cNvPr id="13056" name="object 13056"/>
            <p:cNvSpPr/>
            <p:nvPr/>
          </p:nvSpPr>
          <p:spPr>
            <a:xfrm>
              <a:off x="6291287" y="8880183"/>
              <a:ext cx="12700" cy="2540"/>
            </a:xfrm>
            <a:custGeom>
              <a:avLst/>
              <a:gdLst/>
              <a:ahLst/>
              <a:cxnLst/>
              <a:rect l="l" t="t" r="r" b="b"/>
              <a:pathLst>
                <a:path w="12700" h="2540">
                  <a:moveTo>
                    <a:pt x="12484" y="0"/>
                  </a:moveTo>
                  <a:lnTo>
                    <a:pt x="0" y="2362"/>
                  </a:lnTo>
                </a:path>
              </a:pathLst>
            </a:custGeom>
            <a:ln w="25400">
              <a:solidFill>
                <a:srgbClr val="FCF36E"/>
              </a:solidFill>
            </a:ln>
          </p:spPr>
          <p:txBody>
            <a:bodyPr wrap="square" lIns="0" tIns="0" rIns="0" bIns="0" rtlCol="0"/>
            <a:lstStyle/>
            <a:p>
              <a:endParaRPr/>
            </a:p>
          </p:txBody>
        </p:sp>
        <p:sp>
          <p:nvSpPr>
            <p:cNvPr id="13057" name="object 13057"/>
            <p:cNvSpPr/>
            <p:nvPr/>
          </p:nvSpPr>
          <p:spPr>
            <a:xfrm>
              <a:off x="6281483" y="8873794"/>
              <a:ext cx="10160" cy="8890"/>
            </a:xfrm>
            <a:custGeom>
              <a:avLst/>
              <a:gdLst/>
              <a:ahLst/>
              <a:cxnLst/>
              <a:rect l="l" t="t" r="r" b="b"/>
              <a:pathLst>
                <a:path w="10160" h="8890">
                  <a:moveTo>
                    <a:pt x="9804" y="8750"/>
                  </a:moveTo>
                  <a:lnTo>
                    <a:pt x="0" y="0"/>
                  </a:lnTo>
                </a:path>
              </a:pathLst>
            </a:custGeom>
            <a:ln w="25400">
              <a:solidFill>
                <a:srgbClr val="FBF46C"/>
              </a:solidFill>
            </a:ln>
          </p:spPr>
          <p:txBody>
            <a:bodyPr wrap="square" lIns="0" tIns="0" rIns="0" bIns="0" rtlCol="0"/>
            <a:lstStyle/>
            <a:p>
              <a:endParaRPr/>
            </a:p>
          </p:txBody>
        </p:sp>
        <p:sp>
          <p:nvSpPr>
            <p:cNvPr id="13058" name="object 13058"/>
            <p:cNvSpPr/>
            <p:nvPr/>
          </p:nvSpPr>
          <p:spPr>
            <a:xfrm>
              <a:off x="6291287" y="8880183"/>
              <a:ext cx="24130" cy="12065"/>
            </a:xfrm>
            <a:custGeom>
              <a:avLst/>
              <a:gdLst/>
              <a:ahLst/>
              <a:cxnLst/>
              <a:rect l="l" t="t" r="r" b="b"/>
              <a:pathLst>
                <a:path w="24129" h="12065">
                  <a:moveTo>
                    <a:pt x="12484" y="0"/>
                  </a:moveTo>
                  <a:lnTo>
                    <a:pt x="7835" y="2019"/>
                  </a:lnTo>
                  <a:lnTo>
                    <a:pt x="1943" y="2400"/>
                  </a:lnTo>
                  <a:lnTo>
                    <a:pt x="0" y="2362"/>
                  </a:lnTo>
                  <a:lnTo>
                    <a:pt x="6756" y="8394"/>
                  </a:lnTo>
                  <a:lnTo>
                    <a:pt x="10083" y="11277"/>
                  </a:lnTo>
                  <a:lnTo>
                    <a:pt x="14401" y="12052"/>
                  </a:lnTo>
                  <a:lnTo>
                    <a:pt x="19938" y="11671"/>
                  </a:lnTo>
                  <a:lnTo>
                    <a:pt x="23609" y="10172"/>
                  </a:lnTo>
                  <a:lnTo>
                    <a:pt x="19964" y="6908"/>
                  </a:lnTo>
                  <a:lnTo>
                    <a:pt x="12484" y="0"/>
                  </a:lnTo>
                  <a:close/>
                </a:path>
              </a:pathLst>
            </a:custGeom>
            <a:solidFill>
              <a:srgbClr val="FCF067"/>
            </a:solidFill>
          </p:spPr>
          <p:txBody>
            <a:bodyPr wrap="square" lIns="0" tIns="0" rIns="0" bIns="0" rtlCol="0"/>
            <a:lstStyle/>
            <a:p>
              <a:endParaRPr/>
            </a:p>
          </p:txBody>
        </p:sp>
        <p:sp>
          <p:nvSpPr>
            <p:cNvPr id="13059" name="object 13059"/>
            <p:cNvSpPr/>
            <p:nvPr/>
          </p:nvSpPr>
          <p:spPr>
            <a:xfrm>
              <a:off x="6291287" y="8880183"/>
              <a:ext cx="12700" cy="2540"/>
            </a:xfrm>
            <a:custGeom>
              <a:avLst/>
              <a:gdLst/>
              <a:ahLst/>
              <a:cxnLst/>
              <a:rect l="l" t="t" r="r" b="b"/>
              <a:pathLst>
                <a:path w="12700" h="2540">
                  <a:moveTo>
                    <a:pt x="0" y="2362"/>
                  </a:moveTo>
                  <a:lnTo>
                    <a:pt x="12484" y="0"/>
                  </a:lnTo>
                </a:path>
              </a:pathLst>
            </a:custGeom>
            <a:ln w="25400">
              <a:solidFill>
                <a:srgbClr val="FCF36E"/>
              </a:solidFill>
            </a:ln>
          </p:spPr>
          <p:txBody>
            <a:bodyPr wrap="square" lIns="0" tIns="0" rIns="0" bIns="0" rtlCol="0"/>
            <a:lstStyle/>
            <a:p>
              <a:endParaRPr/>
            </a:p>
          </p:txBody>
        </p:sp>
        <p:sp>
          <p:nvSpPr>
            <p:cNvPr id="13060" name="object 13060"/>
            <p:cNvSpPr/>
            <p:nvPr/>
          </p:nvSpPr>
          <p:spPr>
            <a:xfrm>
              <a:off x="6303772" y="8880183"/>
              <a:ext cx="11430" cy="10795"/>
            </a:xfrm>
            <a:custGeom>
              <a:avLst/>
              <a:gdLst/>
              <a:ahLst/>
              <a:cxnLst/>
              <a:rect l="l" t="t" r="r" b="b"/>
              <a:pathLst>
                <a:path w="11429" h="10795">
                  <a:moveTo>
                    <a:pt x="0" y="0"/>
                  </a:moveTo>
                  <a:lnTo>
                    <a:pt x="11125" y="10172"/>
                  </a:lnTo>
                </a:path>
              </a:pathLst>
            </a:custGeom>
            <a:ln w="25400">
              <a:solidFill>
                <a:srgbClr val="FEEF6B"/>
              </a:solidFill>
            </a:ln>
          </p:spPr>
          <p:txBody>
            <a:bodyPr wrap="square" lIns="0" tIns="0" rIns="0" bIns="0" rtlCol="0"/>
            <a:lstStyle/>
            <a:p>
              <a:endParaRPr/>
            </a:p>
          </p:txBody>
        </p:sp>
        <p:sp>
          <p:nvSpPr>
            <p:cNvPr id="13061" name="object 13061"/>
            <p:cNvSpPr/>
            <p:nvPr/>
          </p:nvSpPr>
          <p:spPr>
            <a:xfrm>
              <a:off x="6301371" y="8890355"/>
              <a:ext cx="13970" cy="1905"/>
            </a:xfrm>
            <a:custGeom>
              <a:avLst/>
              <a:gdLst/>
              <a:ahLst/>
              <a:cxnLst/>
              <a:rect l="l" t="t" r="r" b="b"/>
              <a:pathLst>
                <a:path w="13970" h="1904">
                  <a:moveTo>
                    <a:pt x="13525" y="0"/>
                  </a:moveTo>
                  <a:lnTo>
                    <a:pt x="9855" y="1498"/>
                  </a:lnTo>
                  <a:lnTo>
                    <a:pt x="4318" y="1879"/>
                  </a:lnTo>
                  <a:lnTo>
                    <a:pt x="0" y="1104"/>
                  </a:lnTo>
                </a:path>
              </a:pathLst>
            </a:custGeom>
            <a:ln w="25400">
              <a:solidFill>
                <a:srgbClr val="FDED60"/>
              </a:solidFill>
            </a:ln>
          </p:spPr>
          <p:txBody>
            <a:bodyPr wrap="square" lIns="0" tIns="0" rIns="0" bIns="0" rtlCol="0"/>
            <a:lstStyle/>
            <a:p>
              <a:endParaRPr/>
            </a:p>
          </p:txBody>
        </p:sp>
        <p:sp>
          <p:nvSpPr>
            <p:cNvPr id="13062" name="object 13062"/>
            <p:cNvSpPr/>
            <p:nvPr/>
          </p:nvSpPr>
          <p:spPr>
            <a:xfrm>
              <a:off x="6291287" y="8882545"/>
              <a:ext cx="10160" cy="9525"/>
            </a:xfrm>
            <a:custGeom>
              <a:avLst/>
              <a:gdLst/>
              <a:ahLst/>
              <a:cxnLst/>
              <a:rect l="l" t="t" r="r" b="b"/>
              <a:pathLst>
                <a:path w="10160" h="9525">
                  <a:moveTo>
                    <a:pt x="10083" y="8915"/>
                  </a:moveTo>
                  <a:lnTo>
                    <a:pt x="0" y="0"/>
                  </a:lnTo>
                </a:path>
              </a:pathLst>
            </a:custGeom>
            <a:ln w="25400">
              <a:solidFill>
                <a:srgbClr val="FCF064"/>
              </a:solidFill>
            </a:ln>
          </p:spPr>
          <p:txBody>
            <a:bodyPr wrap="square" lIns="0" tIns="0" rIns="0" bIns="0" rtlCol="0"/>
            <a:lstStyle/>
            <a:p>
              <a:endParaRPr/>
            </a:p>
          </p:txBody>
        </p:sp>
        <p:sp>
          <p:nvSpPr>
            <p:cNvPr id="13063" name="object 13063"/>
            <p:cNvSpPr/>
            <p:nvPr/>
          </p:nvSpPr>
          <p:spPr>
            <a:xfrm>
              <a:off x="6301371" y="8890355"/>
              <a:ext cx="24130" cy="10795"/>
            </a:xfrm>
            <a:custGeom>
              <a:avLst/>
              <a:gdLst/>
              <a:ahLst/>
              <a:cxnLst/>
              <a:rect l="l" t="t" r="r" b="b"/>
              <a:pathLst>
                <a:path w="24129" h="10795">
                  <a:moveTo>
                    <a:pt x="13525" y="0"/>
                  </a:moveTo>
                  <a:lnTo>
                    <a:pt x="9855" y="1498"/>
                  </a:lnTo>
                  <a:lnTo>
                    <a:pt x="4318" y="1879"/>
                  </a:lnTo>
                  <a:lnTo>
                    <a:pt x="0" y="1104"/>
                  </a:lnTo>
                  <a:lnTo>
                    <a:pt x="6565" y="6807"/>
                  </a:lnTo>
                  <a:lnTo>
                    <a:pt x="9626" y="9321"/>
                  </a:lnTo>
                  <a:lnTo>
                    <a:pt x="16332" y="10794"/>
                  </a:lnTo>
                  <a:lnTo>
                    <a:pt x="21424" y="10248"/>
                  </a:lnTo>
                  <a:lnTo>
                    <a:pt x="24117" y="9309"/>
                  </a:lnTo>
                  <a:lnTo>
                    <a:pt x="20726" y="6400"/>
                  </a:lnTo>
                  <a:lnTo>
                    <a:pt x="17170" y="3276"/>
                  </a:lnTo>
                  <a:lnTo>
                    <a:pt x="13525" y="0"/>
                  </a:lnTo>
                  <a:close/>
                </a:path>
              </a:pathLst>
            </a:custGeom>
            <a:solidFill>
              <a:srgbClr val="FDE954"/>
            </a:solidFill>
          </p:spPr>
          <p:txBody>
            <a:bodyPr wrap="square" lIns="0" tIns="0" rIns="0" bIns="0" rtlCol="0"/>
            <a:lstStyle/>
            <a:p>
              <a:endParaRPr/>
            </a:p>
          </p:txBody>
        </p:sp>
        <p:sp>
          <p:nvSpPr>
            <p:cNvPr id="13064" name="object 13064"/>
            <p:cNvSpPr/>
            <p:nvPr/>
          </p:nvSpPr>
          <p:spPr>
            <a:xfrm>
              <a:off x="6301371" y="8890355"/>
              <a:ext cx="13970" cy="1905"/>
            </a:xfrm>
            <a:custGeom>
              <a:avLst/>
              <a:gdLst/>
              <a:ahLst/>
              <a:cxnLst/>
              <a:rect l="l" t="t" r="r" b="b"/>
              <a:pathLst>
                <a:path w="13970" h="1904">
                  <a:moveTo>
                    <a:pt x="0" y="1104"/>
                  </a:moveTo>
                  <a:lnTo>
                    <a:pt x="4318" y="1879"/>
                  </a:lnTo>
                  <a:lnTo>
                    <a:pt x="9855" y="1498"/>
                  </a:lnTo>
                  <a:lnTo>
                    <a:pt x="13525" y="0"/>
                  </a:lnTo>
                </a:path>
              </a:pathLst>
            </a:custGeom>
            <a:ln w="25400">
              <a:solidFill>
                <a:srgbClr val="FDED60"/>
              </a:solidFill>
            </a:ln>
          </p:spPr>
          <p:txBody>
            <a:bodyPr wrap="square" lIns="0" tIns="0" rIns="0" bIns="0" rtlCol="0"/>
            <a:lstStyle/>
            <a:p>
              <a:endParaRPr/>
            </a:p>
          </p:txBody>
        </p:sp>
        <p:sp>
          <p:nvSpPr>
            <p:cNvPr id="13065" name="object 13065"/>
            <p:cNvSpPr/>
            <p:nvPr/>
          </p:nvSpPr>
          <p:spPr>
            <a:xfrm>
              <a:off x="6314897" y="8890355"/>
              <a:ext cx="10795" cy="9525"/>
            </a:xfrm>
            <a:custGeom>
              <a:avLst/>
              <a:gdLst/>
              <a:ahLst/>
              <a:cxnLst/>
              <a:rect l="l" t="t" r="r" b="b"/>
              <a:pathLst>
                <a:path w="10795" h="9525">
                  <a:moveTo>
                    <a:pt x="0" y="0"/>
                  </a:moveTo>
                  <a:lnTo>
                    <a:pt x="10591" y="9309"/>
                  </a:lnTo>
                </a:path>
              </a:pathLst>
            </a:custGeom>
            <a:ln w="25400">
              <a:solidFill>
                <a:srgbClr val="FEE856"/>
              </a:solidFill>
            </a:ln>
          </p:spPr>
          <p:txBody>
            <a:bodyPr wrap="square" lIns="0" tIns="0" rIns="0" bIns="0" rtlCol="0"/>
            <a:lstStyle/>
            <a:p>
              <a:endParaRPr/>
            </a:p>
          </p:txBody>
        </p:sp>
        <p:sp>
          <p:nvSpPr>
            <p:cNvPr id="13066" name="object 13066"/>
            <p:cNvSpPr/>
            <p:nvPr/>
          </p:nvSpPr>
          <p:spPr>
            <a:xfrm>
              <a:off x="6310998" y="8899664"/>
              <a:ext cx="14604" cy="1905"/>
            </a:xfrm>
            <a:custGeom>
              <a:avLst/>
              <a:gdLst/>
              <a:ahLst/>
              <a:cxnLst/>
              <a:rect l="l" t="t" r="r" b="b"/>
              <a:pathLst>
                <a:path w="14604" h="1904">
                  <a:moveTo>
                    <a:pt x="14490" y="0"/>
                  </a:moveTo>
                  <a:lnTo>
                    <a:pt x="11798" y="939"/>
                  </a:lnTo>
                  <a:lnTo>
                    <a:pt x="6705" y="1485"/>
                  </a:lnTo>
                  <a:lnTo>
                    <a:pt x="0" y="12"/>
                  </a:lnTo>
                </a:path>
              </a:pathLst>
            </a:custGeom>
            <a:ln w="25400">
              <a:solidFill>
                <a:srgbClr val="FEE447"/>
              </a:solidFill>
            </a:ln>
          </p:spPr>
          <p:txBody>
            <a:bodyPr wrap="square" lIns="0" tIns="0" rIns="0" bIns="0" rtlCol="0"/>
            <a:lstStyle/>
            <a:p>
              <a:endParaRPr/>
            </a:p>
          </p:txBody>
        </p:sp>
        <p:sp>
          <p:nvSpPr>
            <p:cNvPr id="13067" name="object 13067"/>
            <p:cNvSpPr/>
            <p:nvPr/>
          </p:nvSpPr>
          <p:spPr>
            <a:xfrm>
              <a:off x="6301371" y="8891460"/>
              <a:ext cx="10160" cy="8255"/>
            </a:xfrm>
            <a:custGeom>
              <a:avLst/>
              <a:gdLst/>
              <a:ahLst/>
              <a:cxnLst/>
              <a:rect l="l" t="t" r="r" b="b"/>
              <a:pathLst>
                <a:path w="10160" h="8254">
                  <a:moveTo>
                    <a:pt x="9626" y="8216"/>
                  </a:moveTo>
                  <a:lnTo>
                    <a:pt x="0" y="0"/>
                  </a:lnTo>
                </a:path>
              </a:pathLst>
            </a:custGeom>
            <a:ln w="25400">
              <a:solidFill>
                <a:srgbClr val="FCE951"/>
              </a:solidFill>
            </a:ln>
          </p:spPr>
          <p:txBody>
            <a:bodyPr wrap="square" lIns="0" tIns="0" rIns="0" bIns="0" rtlCol="0"/>
            <a:lstStyle/>
            <a:p>
              <a:endParaRPr/>
            </a:p>
          </p:txBody>
        </p:sp>
        <p:sp>
          <p:nvSpPr>
            <p:cNvPr id="13068" name="object 13068"/>
            <p:cNvSpPr/>
            <p:nvPr/>
          </p:nvSpPr>
          <p:spPr>
            <a:xfrm>
              <a:off x="6310998" y="8899664"/>
              <a:ext cx="24130" cy="8890"/>
            </a:xfrm>
            <a:custGeom>
              <a:avLst/>
              <a:gdLst/>
              <a:ahLst/>
              <a:cxnLst/>
              <a:rect l="l" t="t" r="r" b="b"/>
              <a:pathLst>
                <a:path w="24129" h="8890">
                  <a:moveTo>
                    <a:pt x="0" y="12"/>
                  </a:moveTo>
                  <a:lnTo>
                    <a:pt x="3048" y="2514"/>
                  </a:lnTo>
                  <a:lnTo>
                    <a:pt x="5905" y="4749"/>
                  </a:lnTo>
                  <a:lnTo>
                    <a:pt x="8445" y="6565"/>
                  </a:lnTo>
                  <a:lnTo>
                    <a:pt x="15861" y="8293"/>
                  </a:lnTo>
                  <a:lnTo>
                    <a:pt x="22881" y="8293"/>
                  </a:lnTo>
                  <a:lnTo>
                    <a:pt x="24066" y="7924"/>
                  </a:lnTo>
                  <a:lnTo>
                    <a:pt x="21094" y="5562"/>
                  </a:lnTo>
                  <a:lnTo>
                    <a:pt x="17881" y="2882"/>
                  </a:lnTo>
                  <a:lnTo>
                    <a:pt x="16238" y="1485"/>
                  </a:lnTo>
                  <a:lnTo>
                    <a:pt x="6705" y="1485"/>
                  </a:lnTo>
                  <a:lnTo>
                    <a:pt x="0" y="12"/>
                  </a:lnTo>
                  <a:close/>
                </a:path>
                <a:path w="24129" h="8890">
                  <a:moveTo>
                    <a:pt x="14490" y="0"/>
                  </a:moveTo>
                  <a:lnTo>
                    <a:pt x="11798" y="939"/>
                  </a:lnTo>
                  <a:lnTo>
                    <a:pt x="6705" y="1485"/>
                  </a:lnTo>
                  <a:lnTo>
                    <a:pt x="16238" y="1485"/>
                  </a:lnTo>
                  <a:lnTo>
                    <a:pt x="14490" y="0"/>
                  </a:lnTo>
                  <a:close/>
                </a:path>
              </a:pathLst>
            </a:custGeom>
            <a:solidFill>
              <a:srgbClr val="FEDE36"/>
            </a:solidFill>
          </p:spPr>
          <p:txBody>
            <a:bodyPr wrap="square" lIns="0" tIns="0" rIns="0" bIns="0" rtlCol="0"/>
            <a:lstStyle/>
            <a:p>
              <a:endParaRPr/>
            </a:p>
          </p:txBody>
        </p:sp>
        <p:sp>
          <p:nvSpPr>
            <p:cNvPr id="13069" name="object 13069"/>
            <p:cNvSpPr/>
            <p:nvPr/>
          </p:nvSpPr>
          <p:spPr>
            <a:xfrm>
              <a:off x="6310998" y="8899664"/>
              <a:ext cx="14604" cy="1905"/>
            </a:xfrm>
            <a:custGeom>
              <a:avLst/>
              <a:gdLst/>
              <a:ahLst/>
              <a:cxnLst/>
              <a:rect l="l" t="t" r="r" b="b"/>
              <a:pathLst>
                <a:path w="14604" h="1904">
                  <a:moveTo>
                    <a:pt x="0" y="12"/>
                  </a:moveTo>
                  <a:lnTo>
                    <a:pt x="6705" y="1485"/>
                  </a:lnTo>
                  <a:lnTo>
                    <a:pt x="11798" y="939"/>
                  </a:lnTo>
                  <a:lnTo>
                    <a:pt x="14490" y="0"/>
                  </a:lnTo>
                </a:path>
              </a:pathLst>
            </a:custGeom>
            <a:ln w="25400">
              <a:solidFill>
                <a:srgbClr val="FEE447"/>
              </a:solidFill>
            </a:ln>
          </p:spPr>
          <p:txBody>
            <a:bodyPr wrap="square" lIns="0" tIns="0" rIns="0" bIns="0" rtlCol="0"/>
            <a:lstStyle/>
            <a:p>
              <a:endParaRPr/>
            </a:p>
          </p:txBody>
        </p:sp>
        <p:sp>
          <p:nvSpPr>
            <p:cNvPr id="13070" name="object 13070"/>
            <p:cNvSpPr/>
            <p:nvPr/>
          </p:nvSpPr>
          <p:spPr>
            <a:xfrm>
              <a:off x="6325488" y="8899664"/>
              <a:ext cx="10160" cy="8255"/>
            </a:xfrm>
            <a:custGeom>
              <a:avLst/>
              <a:gdLst/>
              <a:ahLst/>
              <a:cxnLst/>
              <a:rect l="l" t="t" r="r" b="b"/>
              <a:pathLst>
                <a:path w="10160" h="8254">
                  <a:moveTo>
                    <a:pt x="0" y="0"/>
                  </a:moveTo>
                  <a:lnTo>
                    <a:pt x="9575" y="7924"/>
                  </a:lnTo>
                </a:path>
              </a:pathLst>
            </a:custGeom>
            <a:ln w="25400">
              <a:solidFill>
                <a:srgbClr val="FEDE37"/>
              </a:solidFill>
            </a:ln>
          </p:spPr>
          <p:txBody>
            <a:bodyPr wrap="square" lIns="0" tIns="0" rIns="0" bIns="0" rtlCol="0"/>
            <a:lstStyle/>
            <a:p>
              <a:endParaRPr/>
            </a:p>
          </p:txBody>
        </p:sp>
        <p:sp>
          <p:nvSpPr>
            <p:cNvPr id="13071" name="object 13071"/>
            <p:cNvSpPr/>
            <p:nvPr/>
          </p:nvSpPr>
          <p:spPr>
            <a:xfrm>
              <a:off x="6319443" y="8906230"/>
              <a:ext cx="15875" cy="1905"/>
            </a:xfrm>
            <a:custGeom>
              <a:avLst/>
              <a:gdLst/>
              <a:ahLst/>
              <a:cxnLst/>
              <a:rect l="l" t="t" r="r" b="b"/>
              <a:pathLst>
                <a:path w="15875" h="1904">
                  <a:moveTo>
                    <a:pt x="15621" y="1358"/>
                  </a:moveTo>
                  <a:lnTo>
                    <a:pt x="14435" y="1727"/>
                  </a:lnTo>
                </a:path>
                <a:path w="15875" h="1904">
                  <a:moveTo>
                    <a:pt x="7416" y="1727"/>
                  </a:moveTo>
                  <a:lnTo>
                    <a:pt x="0" y="0"/>
                  </a:lnTo>
                </a:path>
              </a:pathLst>
            </a:custGeom>
            <a:ln w="25400">
              <a:solidFill>
                <a:srgbClr val="FFD825"/>
              </a:solidFill>
            </a:ln>
          </p:spPr>
          <p:txBody>
            <a:bodyPr wrap="square" lIns="0" tIns="0" rIns="0" bIns="0" rtlCol="0"/>
            <a:lstStyle/>
            <a:p>
              <a:endParaRPr/>
            </a:p>
          </p:txBody>
        </p:sp>
        <p:sp>
          <p:nvSpPr>
            <p:cNvPr id="13072" name="object 13072"/>
            <p:cNvSpPr/>
            <p:nvPr/>
          </p:nvSpPr>
          <p:spPr>
            <a:xfrm>
              <a:off x="6310998" y="8899677"/>
              <a:ext cx="8890" cy="6985"/>
            </a:xfrm>
            <a:custGeom>
              <a:avLst/>
              <a:gdLst/>
              <a:ahLst/>
              <a:cxnLst/>
              <a:rect l="l" t="t" r="r" b="b"/>
              <a:pathLst>
                <a:path w="8889" h="6984">
                  <a:moveTo>
                    <a:pt x="8445" y="6553"/>
                  </a:moveTo>
                  <a:lnTo>
                    <a:pt x="0" y="0"/>
                  </a:lnTo>
                </a:path>
              </a:pathLst>
            </a:custGeom>
            <a:ln w="25400">
              <a:solidFill>
                <a:srgbClr val="FEDE35"/>
              </a:solidFill>
            </a:ln>
          </p:spPr>
          <p:txBody>
            <a:bodyPr wrap="square" lIns="0" tIns="0" rIns="0" bIns="0" rtlCol="0"/>
            <a:lstStyle/>
            <a:p>
              <a:endParaRPr/>
            </a:p>
          </p:txBody>
        </p:sp>
        <p:sp>
          <p:nvSpPr>
            <p:cNvPr id="13073" name="object 13073"/>
            <p:cNvSpPr/>
            <p:nvPr/>
          </p:nvSpPr>
          <p:spPr>
            <a:xfrm>
              <a:off x="6292608" y="8862517"/>
              <a:ext cx="21590" cy="17780"/>
            </a:xfrm>
            <a:custGeom>
              <a:avLst/>
              <a:gdLst/>
              <a:ahLst/>
              <a:cxnLst/>
              <a:rect l="l" t="t" r="r" b="b"/>
              <a:pathLst>
                <a:path w="21589" h="17779">
                  <a:moveTo>
                    <a:pt x="10439" y="0"/>
                  </a:moveTo>
                  <a:lnTo>
                    <a:pt x="9232" y="2425"/>
                  </a:lnTo>
                  <a:lnTo>
                    <a:pt x="4635" y="4965"/>
                  </a:lnTo>
                  <a:lnTo>
                    <a:pt x="0" y="7035"/>
                  </a:lnTo>
                  <a:lnTo>
                    <a:pt x="3670" y="10591"/>
                  </a:lnTo>
                  <a:lnTo>
                    <a:pt x="7416" y="14160"/>
                  </a:lnTo>
                  <a:lnTo>
                    <a:pt x="11163" y="17665"/>
                  </a:lnTo>
                  <a:lnTo>
                    <a:pt x="15557" y="15760"/>
                  </a:lnTo>
                  <a:lnTo>
                    <a:pt x="19938" y="13144"/>
                  </a:lnTo>
                  <a:lnTo>
                    <a:pt x="21310" y="10121"/>
                  </a:lnTo>
                  <a:lnTo>
                    <a:pt x="17729" y="6908"/>
                  </a:lnTo>
                  <a:lnTo>
                    <a:pt x="14084" y="3530"/>
                  </a:lnTo>
                  <a:lnTo>
                    <a:pt x="10439" y="0"/>
                  </a:lnTo>
                  <a:close/>
                </a:path>
              </a:pathLst>
            </a:custGeom>
            <a:solidFill>
              <a:srgbClr val="FEF379"/>
            </a:solidFill>
          </p:spPr>
          <p:txBody>
            <a:bodyPr wrap="square" lIns="0" tIns="0" rIns="0" bIns="0" rtlCol="0"/>
            <a:lstStyle/>
            <a:p>
              <a:endParaRPr/>
            </a:p>
          </p:txBody>
        </p:sp>
        <p:sp>
          <p:nvSpPr>
            <p:cNvPr id="13074" name="object 13074"/>
            <p:cNvSpPr/>
            <p:nvPr/>
          </p:nvSpPr>
          <p:spPr>
            <a:xfrm>
              <a:off x="6292608" y="8862517"/>
              <a:ext cx="10795" cy="7620"/>
            </a:xfrm>
            <a:custGeom>
              <a:avLst/>
              <a:gdLst/>
              <a:ahLst/>
              <a:cxnLst/>
              <a:rect l="l" t="t" r="r" b="b"/>
              <a:pathLst>
                <a:path w="10795" h="7620">
                  <a:moveTo>
                    <a:pt x="0" y="7035"/>
                  </a:moveTo>
                  <a:lnTo>
                    <a:pt x="10439" y="0"/>
                  </a:lnTo>
                </a:path>
              </a:pathLst>
            </a:custGeom>
            <a:ln w="25399">
              <a:solidFill>
                <a:srgbClr val="FEF47C"/>
              </a:solidFill>
            </a:ln>
          </p:spPr>
          <p:txBody>
            <a:bodyPr wrap="square" lIns="0" tIns="0" rIns="0" bIns="0" rtlCol="0"/>
            <a:lstStyle/>
            <a:p>
              <a:endParaRPr/>
            </a:p>
          </p:txBody>
        </p:sp>
        <p:sp>
          <p:nvSpPr>
            <p:cNvPr id="13075" name="object 13075"/>
            <p:cNvSpPr/>
            <p:nvPr/>
          </p:nvSpPr>
          <p:spPr>
            <a:xfrm>
              <a:off x="6303048" y="8862517"/>
              <a:ext cx="11430" cy="10160"/>
            </a:xfrm>
            <a:custGeom>
              <a:avLst/>
              <a:gdLst/>
              <a:ahLst/>
              <a:cxnLst/>
              <a:rect l="l" t="t" r="r" b="b"/>
              <a:pathLst>
                <a:path w="11429" h="10159">
                  <a:moveTo>
                    <a:pt x="0" y="0"/>
                  </a:moveTo>
                  <a:lnTo>
                    <a:pt x="10871" y="10121"/>
                  </a:lnTo>
                </a:path>
              </a:pathLst>
            </a:custGeom>
            <a:ln w="25399">
              <a:solidFill>
                <a:srgbClr val="FFF27D"/>
              </a:solidFill>
            </a:ln>
          </p:spPr>
          <p:txBody>
            <a:bodyPr wrap="square" lIns="0" tIns="0" rIns="0" bIns="0" rtlCol="0"/>
            <a:lstStyle/>
            <a:p>
              <a:endParaRPr/>
            </a:p>
          </p:txBody>
        </p:sp>
        <p:sp>
          <p:nvSpPr>
            <p:cNvPr id="13076" name="object 13076"/>
            <p:cNvSpPr/>
            <p:nvPr/>
          </p:nvSpPr>
          <p:spPr>
            <a:xfrm>
              <a:off x="6303772" y="8872639"/>
              <a:ext cx="10160" cy="7620"/>
            </a:xfrm>
            <a:custGeom>
              <a:avLst/>
              <a:gdLst/>
              <a:ahLst/>
              <a:cxnLst/>
              <a:rect l="l" t="t" r="r" b="b"/>
              <a:pathLst>
                <a:path w="10160" h="7620">
                  <a:moveTo>
                    <a:pt x="10147" y="0"/>
                  </a:moveTo>
                  <a:lnTo>
                    <a:pt x="0" y="7543"/>
                  </a:lnTo>
                </a:path>
              </a:pathLst>
            </a:custGeom>
            <a:ln w="25400">
              <a:solidFill>
                <a:srgbClr val="FEF276"/>
              </a:solidFill>
            </a:ln>
          </p:spPr>
          <p:txBody>
            <a:bodyPr wrap="square" lIns="0" tIns="0" rIns="0" bIns="0" rtlCol="0"/>
            <a:lstStyle/>
            <a:p>
              <a:endParaRPr/>
            </a:p>
          </p:txBody>
        </p:sp>
        <p:sp>
          <p:nvSpPr>
            <p:cNvPr id="13077" name="object 13077"/>
            <p:cNvSpPr/>
            <p:nvPr/>
          </p:nvSpPr>
          <p:spPr>
            <a:xfrm>
              <a:off x="6292608" y="8869553"/>
              <a:ext cx="11430" cy="10795"/>
            </a:xfrm>
            <a:custGeom>
              <a:avLst/>
              <a:gdLst/>
              <a:ahLst/>
              <a:cxnLst/>
              <a:rect l="l" t="t" r="r" b="b"/>
              <a:pathLst>
                <a:path w="11429" h="10795">
                  <a:moveTo>
                    <a:pt x="11163" y="10629"/>
                  </a:moveTo>
                  <a:lnTo>
                    <a:pt x="0" y="0"/>
                  </a:lnTo>
                </a:path>
              </a:pathLst>
            </a:custGeom>
            <a:ln w="25400">
              <a:solidFill>
                <a:srgbClr val="FDF375"/>
              </a:solidFill>
            </a:ln>
          </p:spPr>
          <p:txBody>
            <a:bodyPr wrap="square" lIns="0" tIns="0" rIns="0" bIns="0" rtlCol="0"/>
            <a:lstStyle/>
            <a:p>
              <a:endParaRPr/>
            </a:p>
          </p:txBody>
        </p:sp>
        <p:sp>
          <p:nvSpPr>
            <p:cNvPr id="13078" name="object 13078"/>
            <p:cNvSpPr/>
            <p:nvPr/>
          </p:nvSpPr>
          <p:spPr>
            <a:xfrm>
              <a:off x="6303772" y="8872639"/>
              <a:ext cx="20955" cy="17780"/>
            </a:xfrm>
            <a:custGeom>
              <a:avLst/>
              <a:gdLst/>
              <a:ahLst/>
              <a:cxnLst/>
              <a:rect l="l" t="t" r="r" b="b"/>
              <a:pathLst>
                <a:path w="20954" h="17779">
                  <a:moveTo>
                    <a:pt x="10147" y="0"/>
                  </a:moveTo>
                  <a:lnTo>
                    <a:pt x="8775" y="3022"/>
                  </a:lnTo>
                  <a:lnTo>
                    <a:pt x="4394" y="5638"/>
                  </a:lnTo>
                  <a:lnTo>
                    <a:pt x="0" y="7543"/>
                  </a:lnTo>
                  <a:lnTo>
                    <a:pt x="7480" y="14452"/>
                  </a:lnTo>
                  <a:lnTo>
                    <a:pt x="11125" y="17716"/>
                  </a:lnTo>
                  <a:lnTo>
                    <a:pt x="14960" y="16217"/>
                  </a:lnTo>
                  <a:lnTo>
                    <a:pt x="18961" y="13487"/>
                  </a:lnTo>
                  <a:lnTo>
                    <a:pt x="20688" y="9143"/>
                  </a:lnTo>
                  <a:lnTo>
                    <a:pt x="17259" y="6261"/>
                  </a:lnTo>
                  <a:lnTo>
                    <a:pt x="13741" y="3213"/>
                  </a:lnTo>
                  <a:lnTo>
                    <a:pt x="10147" y="0"/>
                  </a:lnTo>
                  <a:close/>
                </a:path>
              </a:pathLst>
            </a:custGeom>
            <a:solidFill>
              <a:srgbClr val="FEEF6E"/>
            </a:solidFill>
          </p:spPr>
          <p:txBody>
            <a:bodyPr wrap="square" lIns="0" tIns="0" rIns="0" bIns="0" rtlCol="0"/>
            <a:lstStyle/>
            <a:p>
              <a:endParaRPr/>
            </a:p>
          </p:txBody>
        </p:sp>
        <p:sp>
          <p:nvSpPr>
            <p:cNvPr id="13079" name="object 13079"/>
            <p:cNvSpPr/>
            <p:nvPr/>
          </p:nvSpPr>
          <p:spPr>
            <a:xfrm>
              <a:off x="6303772" y="8872639"/>
              <a:ext cx="10160" cy="7620"/>
            </a:xfrm>
            <a:custGeom>
              <a:avLst/>
              <a:gdLst/>
              <a:ahLst/>
              <a:cxnLst/>
              <a:rect l="l" t="t" r="r" b="b"/>
              <a:pathLst>
                <a:path w="10160" h="7620">
                  <a:moveTo>
                    <a:pt x="0" y="7543"/>
                  </a:moveTo>
                  <a:lnTo>
                    <a:pt x="10147" y="0"/>
                  </a:lnTo>
                </a:path>
              </a:pathLst>
            </a:custGeom>
            <a:ln w="25400">
              <a:solidFill>
                <a:srgbClr val="FEF276"/>
              </a:solidFill>
            </a:ln>
          </p:spPr>
          <p:txBody>
            <a:bodyPr wrap="square" lIns="0" tIns="0" rIns="0" bIns="0" rtlCol="0"/>
            <a:lstStyle/>
            <a:p>
              <a:endParaRPr/>
            </a:p>
          </p:txBody>
        </p:sp>
        <p:sp>
          <p:nvSpPr>
            <p:cNvPr id="13080" name="object 13080"/>
            <p:cNvSpPr/>
            <p:nvPr/>
          </p:nvSpPr>
          <p:spPr>
            <a:xfrm>
              <a:off x="6313919" y="8872639"/>
              <a:ext cx="10795" cy="9525"/>
            </a:xfrm>
            <a:custGeom>
              <a:avLst/>
              <a:gdLst/>
              <a:ahLst/>
              <a:cxnLst/>
              <a:rect l="l" t="t" r="r" b="b"/>
              <a:pathLst>
                <a:path w="10795" h="9525">
                  <a:moveTo>
                    <a:pt x="0" y="0"/>
                  </a:moveTo>
                  <a:lnTo>
                    <a:pt x="10540" y="9143"/>
                  </a:lnTo>
                </a:path>
              </a:pathLst>
            </a:custGeom>
            <a:ln w="25399">
              <a:solidFill>
                <a:srgbClr val="FFEE72"/>
              </a:solidFill>
            </a:ln>
          </p:spPr>
          <p:txBody>
            <a:bodyPr wrap="square" lIns="0" tIns="0" rIns="0" bIns="0" rtlCol="0"/>
            <a:lstStyle/>
            <a:p>
              <a:endParaRPr/>
            </a:p>
          </p:txBody>
        </p:sp>
        <p:sp>
          <p:nvSpPr>
            <p:cNvPr id="13081" name="object 13081"/>
            <p:cNvSpPr/>
            <p:nvPr/>
          </p:nvSpPr>
          <p:spPr>
            <a:xfrm>
              <a:off x="6314897" y="8881783"/>
              <a:ext cx="10160" cy="8890"/>
            </a:xfrm>
            <a:custGeom>
              <a:avLst/>
              <a:gdLst/>
              <a:ahLst/>
              <a:cxnLst/>
              <a:rect l="l" t="t" r="r" b="b"/>
              <a:pathLst>
                <a:path w="10160" h="8890">
                  <a:moveTo>
                    <a:pt x="9563" y="0"/>
                  </a:moveTo>
                  <a:lnTo>
                    <a:pt x="0" y="8572"/>
                  </a:lnTo>
                </a:path>
              </a:pathLst>
            </a:custGeom>
            <a:ln w="25400">
              <a:solidFill>
                <a:srgbClr val="FEEC66"/>
              </a:solidFill>
            </a:ln>
          </p:spPr>
          <p:txBody>
            <a:bodyPr wrap="square" lIns="0" tIns="0" rIns="0" bIns="0" rtlCol="0"/>
            <a:lstStyle/>
            <a:p>
              <a:endParaRPr/>
            </a:p>
          </p:txBody>
        </p:sp>
        <p:sp>
          <p:nvSpPr>
            <p:cNvPr id="13082" name="object 13082"/>
            <p:cNvSpPr/>
            <p:nvPr/>
          </p:nvSpPr>
          <p:spPr>
            <a:xfrm>
              <a:off x="6303772" y="8880183"/>
              <a:ext cx="11430" cy="10795"/>
            </a:xfrm>
            <a:custGeom>
              <a:avLst/>
              <a:gdLst/>
              <a:ahLst/>
              <a:cxnLst/>
              <a:rect l="l" t="t" r="r" b="b"/>
              <a:pathLst>
                <a:path w="11429" h="10795">
                  <a:moveTo>
                    <a:pt x="11125" y="10172"/>
                  </a:moveTo>
                  <a:lnTo>
                    <a:pt x="0" y="0"/>
                  </a:lnTo>
                </a:path>
              </a:pathLst>
            </a:custGeom>
            <a:ln w="25400">
              <a:solidFill>
                <a:srgbClr val="FEEF6B"/>
              </a:solidFill>
            </a:ln>
          </p:spPr>
          <p:txBody>
            <a:bodyPr wrap="square" lIns="0" tIns="0" rIns="0" bIns="0" rtlCol="0"/>
            <a:lstStyle/>
            <a:p>
              <a:endParaRPr/>
            </a:p>
          </p:txBody>
        </p:sp>
        <p:sp>
          <p:nvSpPr>
            <p:cNvPr id="13083" name="object 13083"/>
            <p:cNvSpPr/>
            <p:nvPr/>
          </p:nvSpPr>
          <p:spPr>
            <a:xfrm>
              <a:off x="6314897" y="8881783"/>
              <a:ext cx="19685" cy="18415"/>
            </a:xfrm>
            <a:custGeom>
              <a:avLst/>
              <a:gdLst/>
              <a:ahLst/>
              <a:cxnLst/>
              <a:rect l="l" t="t" r="r" b="b"/>
              <a:pathLst>
                <a:path w="19685" h="18415">
                  <a:moveTo>
                    <a:pt x="9563" y="0"/>
                  </a:moveTo>
                  <a:lnTo>
                    <a:pt x="7835" y="4343"/>
                  </a:lnTo>
                  <a:lnTo>
                    <a:pt x="3835" y="7073"/>
                  </a:lnTo>
                  <a:lnTo>
                    <a:pt x="0" y="8572"/>
                  </a:lnTo>
                  <a:lnTo>
                    <a:pt x="3644" y="11849"/>
                  </a:lnTo>
                  <a:lnTo>
                    <a:pt x="7200" y="14973"/>
                  </a:lnTo>
                  <a:lnTo>
                    <a:pt x="10591" y="17881"/>
                  </a:lnTo>
                  <a:lnTo>
                    <a:pt x="13868" y="16751"/>
                  </a:lnTo>
                  <a:lnTo>
                    <a:pt x="17411" y="13754"/>
                  </a:lnTo>
                  <a:lnTo>
                    <a:pt x="19494" y="8089"/>
                  </a:lnTo>
                  <a:lnTo>
                    <a:pt x="16319" y="5575"/>
                  </a:lnTo>
                  <a:lnTo>
                    <a:pt x="12992" y="2870"/>
                  </a:lnTo>
                  <a:lnTo>
                    <a:pt x="9563" y="0"/>
                  </a:lnTo>
                  <a:close/>
                </a:path>
              </a:pathLst>
            </a:custGeom>
            <a:solidFill>
              <a:srgbClr val="FEE759"/>
            </a:solidFill>
          </p:spPr>
          <p:txBody>
            <a:bodyPr wrap="square" lIns="0" tIns="0" rIns="0" bIns="0" rtlCol="0"/>
            <a:lstStyle/>
            <a:p>
              <a:endParaRPr/>
            </a:p>
          </p:txBody>
        </p:sp>
        <p:sp>
          <p:nvSpPr>
            <p:cNvPr id="13084" name="object 13084"/>
            <p:cNvSpPr/>
            <p:nvPr/>
          </p:nvSpPr>
          <p:spPr>
            <a:xfrm>
              <a:off x="6314897" y="8881783"/>
              <a:ext cx="10160" cy="8890"/>
            </a:xfrm>
            <a:custGeom>
              <a:avLst/>
              <a:gdLst/>
              <a:ahLst/>
              <a:cxnLst/>
              <a:rect l="l" t="t" r="r" b="b"/>
              <a:pathLst>
                <a:path w="10160" h="8890">
                  <a:moveTo>
                    <a:pt x="0" y="8572"/>
                  </a:moveTo>
                  <a:lnTo>
                    <a:pt x="9563" y="0"/>
                  </a:lnTo>
                </a:path>
              </a:pathLst>
            </a:custGeom>
            <a:ln w="25400">
              <a:solidFill>
                <a:srgbClr val="FEEC66"/>
              </a:solidFill>
            </a:ln>
          </p:spPr>
          <p:txBody>
            <a:bodyPr wrap="square" lIns="0" tIns="0" rIns="0" bIns="0" rtlCol="0"/>
            <a:lstStyle/>
            <a:p>
              <a:endParaRPr/>
            </a:p>
          </p:txBody>
        </p:sp>
        <p:sp>
          <p:nvSpPr>
            <p:cNvPr id="13085" name="object 13085"/>
            <p:cNvSpPr/>
            <p:nvPr/>
          </p:nvSpPr>
          <p:spPr>
            <a:xfrm>
              <a:off x="6324460" y="8881783"/>
              <a:ext cx="10160" cy="8255"/>
            </a:xfrm>
            <a:custGeom>
              <a:avLst/>
              <a:gdLst/>
              <a:ahLst/>
              <a:cxnLst/>
              <a:rect l="l" t="t" r="r" b="b"/>
              <a:pathLst>
                <a:path w="10160" h="8254">
                  <a:moveTo>
                    <a:pt x="0" y="0"/>
                  </a:moveTo>
                  <a:lnTo>
                    <a:pt x="9931" y="8089"/>
                  </a:lnTo>
                </a:path>
              </a:pathLst>
            </a:custGeom>
            <a:ln w="25400">
              <a:solidFill>
                <a:srgbClr val="FFE75B"/>
              </a:solidFill>
            </a:ln>
          </p:spPr>
          <p:txBody>
            <a:bodyPr wrap="square" lIns="0" tIns="0" rIns="0" bIns="0" rtlCol="0"/>
            <a:lstStyle/>
            <a:p>
              <a:endParaRPr/>
            </a:p>
          </p:txBody>
        </p:sp>
        <p:sp>
          <p:nvSpPr>
            <p:cNvPr id="13086" name="object 13086"/>
            <p:cNvSpPr/>
            <p:nvPr/>
          </p:nvSpPr>
          <p:spPr>
            <a:xfrm>
              <a:off x="6325488" y="8889873"/>
              <a:ext cx="9525" cy="10160"/>
            </a:xfrm>
            <a:custGeom>
              <a:avLst/>
              <a:gdLst/>
              <a:ahLst/>
              <a:cxnLst/>
              <a:rect l="l" t="t" r="r" b="b"/>
              <a:pathLst>
                <a:path w="9525" h="10159">
                  <a:moveTo>
                    <a:pt x="8902" y="0"/>
                  </a:moveTo>
                  <a:lnTo>
                    <a:pt x="0" y="9791"/>
                  </a:lnTo>
                </a:path>
              </a:pathLst>
            </a:custGeom>
            <a:ln w="25399">
              <a:solidFill>
                <a:srgbClr val="FEE44B"/>
              </a:solidFill>
            </a:ln>
          </p:spPr>
          <p:txBody>
            <a:bodyPr wrap="square" lIns="0" tIns="0" rIns="0" bIns="0" rtlCol="0"/>
            <a:lstStyle/>
            <a:p>
              <a:endParaRPr/>
            </a:p>
          </p:txBody>
        </p:sp>
        <p:sp>
          <p:nvSpPr>
            <p:cNvPr id="13087" name="object 13087"/>
            <p:cNvSpPr/>
            <p:nvPr/>
          </p:nvSpPr>
          <p:spPr>
            <a:xfrm>
              <a:off x="6314897" y="8890355"/>
              <a:ext cx="10795" cy="9525"/>
            </a:xfrm>
            <a:custGeom>
              <a:avLst/>
              <a:gdLst/>
              <a:ahLst/>
              <a:cxnLst/>
              <a:rect l="l" t="t" r="r" b="b"/>
              <a:pathLst>
                <a:path w="10795" h="9525">
                  <a:moveTo>
                    <a:pt x="10591" y="9309"/>
                  </a:moveTo>
                  <a:lnTo>
                    <a:pt x="0" y="0"/>
                  </a:lnTo>
                </a:path>
              </a:pathLst>
            </a:custGeom>
            <a:ln w="25400">
              <a:solidFill>
                <a:srgbClr val="FEE856"/>
              </a:solidFill>
            </a:ln>
          </p:spPr>
          <p:txBody>
            <a:bodyPr wrap="square" lIns="0" tIns="0" rIns="0" bIns="0" rtlCol="0"/>
            <a:lstStyle/>
            <a:p>
              <a:endParaRPr/>
            </a:p>
          </p:txBody>
        </p:sp>
        <p:sp>
          <p:nvSpPr>
            <p:cNvPr id="13088" name="object 13088"/>
            <p:cNvSpPr/>
            <p:nvPr/>
          </p:nvSpPr>
          <p:spPr>
            <a:xfrm>
              <a:off x="6325488" y="8889873"/>
              <a:ext cx="18415" cy="17780"/>
            </a:xfrm>
            <a:custGeom>
              <a:avLst/>
              <a:gdLst/>
              <a:ahLst/>
              <a:cxnLst/>
              <a:rect l="l" t="t" r="r" b="b"/>
              <a:pathLst>
                <a:path w="18414" h="17779">
                  <a:moveTo>
                    <a:pt x="8902" y="0"/>
                  </a:moveTo>
                  <a:lnTo>
                    <a:pt x="6819" y="5664"/>
                  </a:lnTo>
                  <a:lnTo>
                    <a:pt x="3276" y="8661"/>
                  </a:lnTo>
                  <a:lnTo>
                    <a:pt x="0" y="9791"/>
                  </a:lnTo>
                  <a:lnTo>
                    <a:pt x="3390" y="12674"/>
                  </a:lnTo>
                  <a:lnTo>
                    <a:pt x="6603" y="15354"/>
                  </a:lnTo>
                  <a:lnTo>
                    <a:pt x="9575" y="17716"/>
                  </a:lnTo>
                  <a:lnTo>
                    <a:pt x="12598" y="16763"/>
                  </a:lnTo>
                  <a:lnTo>
                    <a:pt x="15709" y="13233"/>
                  </a:lnTo>
                  <a:lnTo>
                    <a:pt x="17955" y="6983"/>
                  </a:lnTo>
                  <a:lnTo>
                    <a:pt x="15112" y="4851"/>
                  </a:lnTo>
                  <a:lnTo>
                    <a:pt x="12090" y="2514"/>
                  </a:lnTo>
                  <a:lnTo>
                    <a:pt x="8902" y="0"/>
                  </a:lnTo>
                  <a:close/>
                </a:path>
              </a:pathLst>
            </a:custGeom>
            <a:solidFill>
              <a:srgbClr val="FFDE38"/>
            </a:solidFill>
          </p:spPr>
          <p:txBody>
            <a:bodyPr wrap="square" lIns="0" tIns="0" rIns="0" bIns="0" rtlCol="0"/>
            <a:lstStyle/>
            <a:p>
              <a:endParaRPr/>
            </a:p>
          </p:txBody>
        </p:sp>
        <p:sp>
          <p:nvSpPr>
            <p:cNvPr id="13089" name="object 13089"/>
            <p:cNvSpPr/>
            <p:nvPr/>
          </p:nvSpPr>
          <p:spPr>
            <a:xfrm>
              <a:off x="6325488" y="8889873"/>
              <a:ext cx="9525" cy="10160"/>
            </a:xfrm>
            <a:custGeom>
              <a:avLst/>
              <a:gdLst/>
              <a:ahLst/>
              <a:cxnLst/>
              <a:rect l="l" t="t" r="r" b="b"/>
              <a:pathLst>
                <a:path w="9525" h="10159">
                  <a:moveTo>
                    <a:pt x="0" y="9791"/>
                  </a:moveTo>
                  <a:lnTo>
                    <a:pt x="8902" y="0"/>
                  </a:lnTo>
                </a:path>
              </a:pathLst>
            </a:custGeom>
            <a:ln w="25399">
              <a:solidFill>
                <a:srgbClr val="FEE44B"/>
              </a:solidFill>
            </a:ln>
          </p:spPr>
          <p:txBody>
            <a:bodyPr wrap="square" lIns="0" tIns="0" rIns="0" bIns="0" rtlCol="0"/>
            <a:lstStyle/>
            <a:p>
              <a:endParaRPr/>
            </a:p>
          </p:txBody>
        </p:sp>
        <p:sp>
          <p:nvSpPr>
            <p:cNvPr id="13090" name="object 13090"/>
            <p:cNvSpPr/>
            <p:nvPr/>
          </p:nvSpPr>
          <p:spPr>
            <a:xfrm>
              <a:off x="6334391" y="8889873"/>
              <a:ext cx="9525" cy="6985"/>
            </a:xfrm>
            <a:custGeom>
              <a:avLst/>
              <a:gdLst/>
              <a:ahLst/>
              <a:cxnLst/>
              <a:rect l="l" t="t" r="r" b="b"/>
              <a:pathLst>
                <a:path w="9525" h="6984">
                  <a:moveTo>
                    <a:pt x="0" y="0"/>
                  </a:moveTo>
                  <a:lnTo>
                    <a:pt x="9052" y="6983"/>
                  </a:lnTo>
                </a:path>
              </a:pathLst>
            </a:custGeom>
            <a:ln w="25400">
              <a:solidFill>
                <a:srgbClr val="FFDE39"/>
              </a:solidFill>
            </a:ln>
          </p:spPr>
          <p:txBody>
            <a:bodyPr wrap="square" lIns="0" tIns="0" rIns="0" bIns="0" rtlCol="0"/>
            <a:lstStyle/>
            <a:p>
              <a:endParaRPr/>
            </a:p>
          </p:txBody>
        </p:sp>
        <p:sp>
          <p:nvSpPr>
            <p:cNvPr id="13091" name="object 13091"/>
            <p:cNvSpPr/>
            <p:nvPr/>
          </p:nvSpPr>
          <p:spPr>
            <a:xfrm>
              <a:off x="6335065" y="8896865"/>
              <a:ext cx="8890" cy="10795"/>
            </a:xfrm>
            <a:custGeom>
              <a:avLst/>
              <a:gdLst/>
              <a:ahLst/>
              <a:cxnLst/>
              <a:rect l="l" t="t" r="r" b="b"/>
              <a:pathLst>
                <a:path w="8889" h="10795">
                  <a:moveTo>
                    <a:pt x="8376" y="0"/>
                  </a:moveTo>
                  <a:lnTo>
                    <a:pt x="0" y="10724"/>
                  </a:lnTo>
                </a:path>
              </a:pathLst>
            </a:custGeom>
            <a:ln w="25400">
              <a:solidFill>
                <a:srgbClr val="FFD825"/>
              </a:solidFill>
            </a:ln>
          </p:spPr>
          <p:txBody>
            <a:bodyPr wrap="square" lIns="0" tIns="0" rIns="0" bIns="0" rtlCol="0"/>
            <a:lstStyle/>
            <a:p>
              <a:endParaRPr/>
            </a:p>
          </p:txBody>
        </p:sp>
        <p:sp>
          <p:nvSpPr>
            <p:cNvPr id="13092" name="object 13092"/>
            <p:cNvSpPr/>
            <p:nvPr/>
          </p:nvSpPr>
          <p:spPr>
            <a:xfrm>
              <a:off x="6325488" y="8899664"/>
              <a:ext cx="10160" cy="8255"/>
            </a:xfrm>
            <a:custGeom>
              <a:avLst/>
              <a:gdLst/>
              <a:ahLst/>
              <a:cxnLst/>
              <a:rect l="l" t="t" r="r" b="b"/>
              <a:pathLst>
                <a:path w="10160" h="8254">
                  <a:moveTo>
                    <a:pt x="9575" y="7924"/>
                  </a:moveTo>
                  <a:lnTo>
                    <a:pt x="0" y="0"/>
                  </a:lnTo>
                </a:path>
              </a:pathLst>
            </a:custGeom>
            <a:ln w="25400">
              <a:solidFill>
                <a:srgbClr val="FEDE37"/>
              </a:solidFill>
            </a:ln>
          </p:spPr>
          <p:txBody>
            <a:bodyPr wrap="square" lIns="0" tIns="0" rIns="0" bIns="0" rtlCol="0"/>
            <a:lstStyle/>
            <a:p>
              <a:endParaRPr/>
            </a:p>
          </p:txBody>
        </p:sp>
        <p:sp>
          <p:nvSpPr>
            <p:cNvPr id="13093" name="object 13093"/>
            <p:cNvSpPr/>
            <p:nvPr/>
          </p:nvSpPr>
          <p:spPr>
            <a:xfrm>
              <a:off x="6065715" y="8547290"/>
              <a:ext cx="17145" cy="17145"/>
            </a:xfrm>
            <a:custGeom>
              <a:avLst/>
              <a:gdLst/>
              <a:ahLst/>
              <a:cxnLst/>
              <a:rect l="l" t="t" r="r" b="b"/>
              <a:pathLst>
                <a:path w="17145" h="17145">
                  <a:moveTo>
                    <a:pt x="9533" y="0"/>
                  </a:moveTo>
                  <a:lnTo>
                    <a:pt x="6142" y="317"/>
                  </a:lnTo>
                  <a:lnTo>
                    <a:pt x="2941" y="863"/>
                  </a:lnTo>
                  <a:lnTo>
                    <a:pt x="0" y="1722"/>
                  </a:lnTo>
                  <a:lnTo>
                    <a:pt x="3005" y="6769"/>
                  </a:lnTo>
                  <a:lnTo>
                    <a:pt x="6104" y="11760"/>
                  </a:lnTo>
                  <a:lnTo>
                    <a:pt x="9139" y="16789"/>
                  </a:lnTo>
                  <a:lnTo>
                    <a:pt x="11730" y="16065"/>
                  </a:lnTo>
                  <a:lnTo>
                    <a:pt x="14397" y="15430"/>
                  </a:lnTo>
                  <a:lnTo>
                    <a:pt x="17115" y="14897"/>
                  </a:lnTo>
                  <a:lnTo>
                    <a:pt x="14524" y="10033"/>
                  </a:lnTo>
                  <a:lnTo>
                    <a:pt x="12149" y="4927"/>
                  </a:lnTo>
                  <a:lnTo>
                    <a:pt x="9533" y="0"/>
                  </a:lnTo>
                  <a:close/>
                </a:path>
              </a:pathLst>
            </a:custGeom>
            <a:solidFill>
              <a:srgbClr val="F7D256"/>
            </a:solidFill>
          </p:spPr>
          <p:txBody>
            <a:bodyPr wrap="square" lIns="0" tIns="0" rIns="0" bIns="0" rtlCol="0"/>
            <a:lstStyle/>
            <a:p>
              <a:endParaRPr/>
            </a:p>
          </p:txBody>
        </p:sp>
        <p:sp>
          <p:nvSpPr>
            <p:cNvPr id="13094" name="object 13094"/>
            <p:cNvSpPr/>
            <p:nvPr/>
          </p:nvSpPr>
          <p:spPr>
            <a:xfrm>
              <a:off x="6068720" y="8554059"/>
              <a:ext cx="6350" cy="10160"/>
            </a:xfrm>
            <a:custGeom>
              <a:avLst/>
              <a:gdLst/>
              <a:ahLst/>
              <a:cxnLst/>
              <a:rect l="l" t="t" r="r" b="b"/>
              <a:pathLst>
                <a:path w="6350" h="10159">
                  <a:moveTo>
                    <a:pt x="6134" y="10020"/>
                  </a:moveTo>
                  <a:lnTo>
                    <a:pt x="3098" y="4991"/>
                  </a:lnTo>
                  <a:lnTo>
                    <a:pt x="0" y="0"/>
                  </a:lnTo>
                </a:path>
              </a:pathLst>
            </a:custGeom>
            <a:ln w="25400">
              <a:solidFill>
                <a:srgbClr val="F7D45F"/>
              </a:solidFill>
            </a:ln>
          </p:spPr>
          <p:txBody>
            <a:bodyPr wrap="square" lIns="0" tIns="0" rIns="0" bIns="0" rtlCol="0"/>
            <a:lstStyle/>
            <a:p>
              <a:endParaRPr/>
            </a:p>
          </p:txBody>
        </p:sp>
        <p:sp>
          <p:nvSpPr>
            <p:cNvPr id="13095" name="object 13095"/>
            <p:cNvSpPr/>
            <p:nvPr/>
          </p:nvSpPr>
          <p:spPr>
            <a:xfrm>
              <a:off x="6065715" y="8547290"/>
              <a:ext cx="10160" cy="1905"/>
            </a:xfrm>
            <a:custGeom>
              <a:avLst/>
              <a:gdLst/>
              <a:ahLst/>
              <a:cxnLst/>
              <a:rect l="l" t="t" r="r" b="b"/>
              <a:pathLst>
                <a:path w="10160" h="1904">
                  <a:moveTo>
                    <a:pt x="0" y="1723"/>
                  </a:moveTo>
                  <a:lnTo>
                    <a:pt x="9532" y="0"/>
                  </a:lnTo>
                </a:path>
              </a:pathLst>
            </a:custGeom>
            <a:ln w="25400">
              <a:solidFill>
                <a:srgbClr val="F7D159"/>
              </a:solidFill>
            </a:ln>
          </p:spPr>
          <p:txBody>
            <a:bodyPr wrap="square" lIns="0" tIns="0" rIns="0" bIns="0" rtlCol="0"/>
            <a:lstStyle/>
            <a:p>
              <a:endParaRPr/>
            </a:p>
          </p:txBody>
        </p:sp>
        <p:sp>
          <p:nvSpPr>
            <p:cNvPr id="13096" name="object 13096"/>
            <p:cNvSpPr/>
            <p:nvPr/>
          </p:nvSpPr>
          <p:spPr>
            <a:xfrm>
              <a:off x="6075248" y="8547290"/>
              <a:ext cx="7620" cy="15240"/>
            </a:xfrm>
            <a:custGeom>
              <a:avLst/>
              <a:gdLst/>
              <a:ahLst/>
              <a:cxnLst/>
              <a:rect l="l" t="t" r="r" b="b"/>
              <a:pathLst>
                <a:path w="7620" h="15240">
                  <a:moveTo>
                    <a:pt x="0" y="0"/>
                  </a:moveTo>
                  <a:lnTo>
                    <a:pt x="2616" y="4927"/>
                  </a:lnTo>
                  <a:lnTo>
                    <a:pt x="4991" y="10033"/>
                  </a:lnTo>
                  <a:lnTo>
                    <a:pt x="7581" y="14897"/>
                  </a:lnTo>
                </a:path>
              </a:pathLst>
            </a:custGeom>
            <a:ln w="25400">
              <a:solidFill>
                <a:srgbClr val="F7CF4E"/>
              </a:solidFill>
            </a:ln>
          </p:spPr>
          <p:txBody>
            <a:bodyPr wrap="square" lIns="0" tIns="0" rIns="0" bIns="0" rtlCol="0"/>
            <a:lstStyle/>
            <a:p>
              <a:endParaRPr/>
            </a:p>
          </p:txBody>
        </p:sp>
        <p:sp>
          <p:nvSpPr>
            <p:cNvPr id="13097" name="object 13097"/>
            <p:cNvSpPr/>
            <p:nvPr/>
          </p:nvSpPr>
          <p:spPr>
            <a:xfrm>
              <a:off x="6074854" y="8562187"/>
              <a:ext cx="8255" cy="1905"/>
            </a:xfrm>
            <a:custGeom>
              <a:avLst/>
              <a:gdLst/>
              <a:ahLst/>
              <a:cxnLst/>
              <a:rect l="l" t="t" r="r" b="b"/>
              <a:pathLst>
                <a:path w="8254" h="1904">
                  <a:moveTo>
                    <a:pt x="7975" y="0"/>
                  </a:moveTo>
                  <a:lnTo>
                    <a:pt x="0" y="1892"/>
                  </a:lnTo>
                </a:path>
              </a:pathLst>
            </a:custGeom>
            <a:ln w="25400">
              <a:solidFill>
                <a:srgbClr val="F8D254"/>
              </a:solidFill>
            </a:ln>
          </p:spPr>
          <p:txBody>
            <a:bodyPr wrap="square" lIns="0" tIns="0" rIns="0" bIns="0" rtlCol="0"/>
            <a:lstStyle/>
            <a:p>
              <a:endParaRPr/>
            </a:p>
          </p:txBody>
        </p:sp>
        <p:sp>
          <p:nvSpPr>
            <p:cNvPr id="13098" name="object 13098"/>
            <p:cNvSpPr/>
            <p:nvPr/>
          </p:nvSpPr>
          <p:spPr>
            <a:xfrm>
              <a:off x="6075248" y="8546884"/>
              <a:ext cx="16510" cy="15875"/>
            </a:xfrm>
            <a:custGeom>
              <a:avLst/>
              <a:gdLst/>
              <a:ahLst/>
              <a:cxnLst/>
              <a:rect l="l" t="t" r="r" b="b"/>
              <a:pathLst>
                <a:path w="16510" h="15875">
                  <a:moveTo>
                    <a:pt x="6921" y="0"/>
                  </a:moveTo>
                  <a:lnTo>
                    <a:pt x="3378" y="88"/>
                  </a:lnTo>
                  <a:lnTo>
                    <a:pt x="0" y="406"/>
                  </a:lnTo>
                  <a:lnTo>
                    <a:pt x="2616" y="5334"/>
                  </a:lnTo>
                  <a:lnTo>
                    <a:pt x="4991" y="10439"/>
                  </a:lnTo>
                  <a:lnTo>
                    <a:pt x="7581" y="15303"/>
                  </a:lnTo>
                  <a:lnTo>
                    <a:pt x="10299" y="14770"/>
                  </a:lnTo>
                  <a:lnTo>
                    <a:pt x="13081" y="14338"/>
                  </a:lnTo>
                  <a:lnTo>
                    <a:pt x="15900" y="14033"/>
                  </a:lnTo>
                  <a:lnTo>
                    <a:pt x="14274" y="9525"/>
                  </a:lnTo>
                  <a:lnTo>
                    <a:pt x="12268" y="4711"/>
                  </a:lnTo>
                  <a:lnTo>
                    <a:pt x="10541" y="38"/>
                  </a:lnTo>
                  <a:lnTo>
                    <a:pt x="6921" y="0"/>
                  </a:lnTo>
                  <a:close/>
                </a:path>
              </a:pathLst>
            </a:custGeom>
            <a:solidFill>
              <a:srgbClr val="F7CE49"/>
            </a:solidFill>
          </p:spPr>
          <p:txBody>
            <a:bodyPr wrap="square" lIns="0" tIns="0" rIns="0" bIns="0" rtlCol="0"/>
            <a:lstStyle/>
            <a:p>
              <a:endParaRPr/>
            </a:p>
          </p:txBody>
        </p:sp>
        <p:sp>
          <p:nvSpPr>
            <p:cNvPr id="13099" name="object 13099"/>
            <p:cNvSpPr/>
            <p:nvPr/>
          </p:nvSpPr>
          <p:spPr>
            <a:xfrm>
              <a:off x="6075248" y="8547290"/>
              <a:ext cx="7620" cy="15240"/>
            </a:xfrm>
            <a:custGeom>
              <a:avLst/>
              <a:gdLst/>
              <a:ahLst/>
              <a:cxnLst/>
              <a:rect l="l" t="t" r="r" b="b"/>
              <a:pathLst>
                <a:path w="7620" h="15240">
                  <a:moveTo>
                    <a:pt x="7581" y="14897"/>
                  </a:moveTo>
                  <a:lnTo>
                    <a:pt x="4991" y="10033"/>
                  </a:lnTo>
                  <a:lnTo>
                    <a:pt x="2616" y="4927"/>
                  </a:lnTo>
                  <a:lnTo>
                    <a:pt x="0" y="0"/>
                  </a:lnTo>
                </a:path>
              </a:pathLst>
            </a:custGeom>
            <a:ln w="25400">
              <a:solidFill>
                <a:srgbClr val="F7CF4E"/>
              </a:solidFill>
            </a:ln>
          </p:spPr>
          <p:txBody>
            <a:bodyPr wrap="square" lIns="0" tIns="0" rIns="0" bIns="0" rtlCol="0"/>
            <a:lstStyle/>
            <a:p>
              <a:endParaRPr/>
            </a:p>
          </p:txBody>
        </p:sp>
        <p:sp>
          <p:nvSpPr>
            <p:cNvPr id="13100" name="object 13100"/>
            <p:cNvSpPr/>
            <p:nvPr/>
          </p:nvSpPr>
          <p:spPr>
            <a:xfrm>
              <a:off x="6075248" y="8546922"/>
              <a:ext cx="10795" cy="635"/>
            </a:xfrm>
            <a:custGeom>
              <a:avLst/>
              <a:gdLst/>
              <a:ahLst/>
              <a:cxnLst/>
              <a:rect l="l" t="t" r="r" b="b"/>
              <a:pathLst>
                <a:path w="10795" h="634">
                  <a:moveTo>
                    <a:pt x="0" y="368"/>
                  </a:moveTo>
                  <a:lnTo>
                    <a:pt x="10541" y="0"/>
                  </a:lnTo>
                </a:path>
              </a:pathLst>
            </a:custGeom>
            <a:ln w="25400">
              <a:solidFill>
                <a:srgbClr val="F7CC4B"/>
              </a:solidFill>
            </a:ln>
          </p:spPr>
          <p:txBody>
            <a:bodyPr wrap="square" lIns="0" tIns="0" rIns="0" bIns="0" rtlCol="0"/>
            <a:lstStyle/>
            <a:p>
              <a:endParaRPr/>
            </a:p>
          </p:txBody>
        </p:sp>
        <p:sp>
          <p:nvSpPr>
            <p:cNvPr id="13101" name="object 13101"/>
            <p:cNvSpPr/>
            <p:nvPr/>
          </p:nvSpPr>
          <p:spPr>
            <a:xfrm>
              <a:off x="6085789" y="8546922"/>
              <a:ext cx="5715" cy="14604"/>
            </a:xfrm>
            <a:custGeom>
              <a:avLst/>
              <a:gdLst/>
              <a:ahLst/>
              <a:cxnLst/>
              <a:rect l="l" t="t" r="r" b="b"/>
              <a:pathLst>
                <a:path w="5714" h="14604">
                  <a:moveTo>
                    <a:pt x="0" y="0"/>
                  </a:moveTo>
                  <a:lnTo>
                    <a:pt x="1727" y="4673"/>
                  </a:lnTo>
                  <a:lnTo>
                    <a:pt x="3733" y="9486"/>
                  </a:lnTo>
                  <a:lnTo>
                    <a:pt x="5359" y="13995"/>
                  </a:lnTo>
                </a:path>
              </a:pathLst>
            </a:custGeom>
            <a:ln w="25400">
              <a:solidFill>
                <a:srgbClr val="F7CC44"/>
              </a:solidFill>
            </a:ln>
          </p:spPr>
          <p:txBody>
            <a:bodyPr wrap="square" lIns="0" tIns="0" rIns="0" bIns="0" rtlCol="0"/>
            <a:lstStyle/>
            <a:p>
              <a:endParaRPr/>
            </a:p>
          </p:txBody>
        </p:sp>
        <p:sp>
          <p:nvSpPr>
            <p:cNvPr id="13102" name="object 13102"/>
            <p:cNvSpPr/>
            <p:nvPr/>
          </p:nvSpPr>
          <p:spPr>
            <a:xfrm>
              <a:off x="6082830" y="8560917"/>
              <a:ext cx="8890" cy="1270"/>
            </a:xfrm>
            <a:custGeom>
              <a:avLst/>
              <a:gdLst/>
              <a:ahLst/>
              <a:cxnLst/>
              <a:rect l="l" t="t" r="r" b="b"/>
              <a:pathLst>
                <a:path w="8889" h="1270">
                  <a:moveTo>
                    <a:pt x="8318" y="0"/>
                  </a:moveTo>
                  <a:lnTo>
                    <a:pt x="0" y="1270"/>
                  </a:lnTo>
                </a:path>
              </a:pathLst>
            </a:custGeom>
            <a:ln w="25400">
              <a:solidFill>
                <a:srgbClr val="F8CF47"/>
              </a:solidFill>
            </a:ln>
          </p:spPr>
          <p:txBody>
            <a:bodyPr wrap="square" lIns="0" tIns="0" rIns="0" bIns="0" rtlCol="0"/>
            <a:lstStyle/>
            <a:p>
              <a:endParaRPr/>
            </a:p>
          </p:txBody>
        </p:sp>
        <p:sp>
          <p:nvSpPr>
            <p:cNvPr id="13103" name="object 13103"/>
            <p:cNvSpPr/>
            <p:nvPr/>
          </p:nvSpPr>
          <p:spPr>
            <a:xfrm>
              <a:off x="6085789" y="8546922"/>
              <a:ext cx="14604" cy="14604"/>
            </a:xfrm>
            <a:custGeom>
              <a:avLst/>
              <a:gdLst/>
              <a:ahLst/>
              <a:cxnLst/>
              <a:rect l="l" t="t" r="r" b="b"/>
              <a:pathLst>
                <a:path w="14604" h="14604">
                  <a:moveTo>
                    <a:pt x="0" y="0"/>
                  </a:moveTo>
                  <a:lnTo>
                    <a:pt x="1727" y="4673"/>
                  </a:lnTo>
                  <a:lnTo>
                    <a:pt x="3733" y="9486"/>
                  </a:lnTo>
                  <a:lnTo>
                    <a:pt x="5359" y="13995"/>
                  </a:lnTo>
                  <a:lnTo>
                    <a:pt x="8191" y="13677"/>
                  </a:lnTo>
                  <a:lnTo>
                    <a:pt x="11061" y="13474"/>
                  </a:lnTo>
                  <a:lnTo>
                    <a:pt x="13982" y="13398"/>
                  </a:lnTo>
                  <a:lnTo>
                    <a:pt x="13322" y="9245"/>
                  </a:lnTo>
                  <a:lnTo>
                    <a:pt x="11810" y="4864"/>
                  </a:lnTo>
                  <a:lnTo>
                    <a:pt x="10972" y="431"/>
                  </a:lnTo>
                  <a:lnTo>
                    <a:pt x="7302" y="215"/>
                  </a:lnTo>
                  <a:lnTo>
                    <a:pt x="3606" y="50"/>
                  </a:lnTo>
                  <a:lnTo>
                    <a:pt x="0" y="0"/>
                  </a:lnTo>
                  <a:close/>
                </a:path>
              </a:pathLst>
            </a:custGeom>
            <a:solidFill>
              <a:srgbClr val="F8CB40"/>
            </a:solidFill>
          </p:spPr>
          <p:txBody>
            <a:bodyPr wrap="square" lIns="0" tIns="0" rIns="0" bIns="0" rtlCol="0"/>
            <a:lstStyle/>
            <a:p>
              <a:endParaRPr/>
            </a:p>
          </p:txBody>
        </p:sp>
        <p:sp>
          <p:nvSpPr>
            <p:cNvPr id="13104" name="object 13104"/>
            <p:cNvSpPr/>
            <p:nvPr/>
          </p:nvSpPr>
          <p:spPr>
            <a:xfrm>
              <a:off x="6085789" y="8546922"/>
              <a:ext cx="5715" cy="14604"/>
            </a:xfrm>
            <a:custGeom>
              <a:avLst/>
              <a:gdLst/>
              <a:ahLst/>
              <a:cxnLst/>
              <a:rect l="l" t="t" r="r" b="b"/>
              <a:pathLst>
                <a:path w="5714" h="14604">
                  <a:moveTo>
                    <a:pt x="5359" y="13995"/>
                  </a:moveTo>
                  <a:lnTo>
                    <a:pt x="3733" y="9486"/>
                  </a:lnTo>
                  <a:lnTo>
                    <a:pt x="1727" y="4673"/>
                  </a:lnTo>
                  <a:lnTo>
                    <a:pt x="0" y="0"/>
                  </a:lnTo>
                </a:path>
              </a:pathLst>
            </a:custGeom>
            <a:ln w="25400">
              <a:solidFill>
                <a:srgbClr val="F7CC44"/>
              </a:solidFill>
            </a:ln>
          </p:spPr>
          <p:txBody>
            <a:bodyPr wrap="square" lIns="0" tIns="0" rIns="0" bIns="0" rtlCol="0"/>
            <a:lstStyle/>
            <a:p>
              <a:endParaRPr/>
            </a:p>
          </p:txBody>
        </p:sp>
        <p:sp>
          <p:nvSpPr>
            <p:cNvPr id="13105" name="object 13105"/>
            <p:cNvSpPr/>
            <p:nvPr/>
          </p:nvSpPr>
          <p:spPr>
            <a:xfrm>
              <a:off x="6085789" y="8546922"/>
              <a:ext cx="11430" cy="635"/>
            </a:xfrm>
            <a:custGeom>
              <a:avLst/>
              <a:gdLst/>
              <a:ahLst/>
              <a:cxnLst/>
              <a:rect l="l" t="t" r="r" b="b"/>
              <a:pathLst>
                <a:path w="11429" h="634">
                  <a:moveTo>
                    <a:pt x="0" y="0"/>
                  </a:moveTo>
                  <a:lnTo>
                    <a:pt x="10972" y="431"/>
                  </a:lnTo>
                </a:path>
              </a:pathLst>
            </a:custGeom>
            <a:ln w="25400">
              <a:solidFill>
                <a:srgbClr val="F7CA42"/>
              </a:solidFill>
            </a:ln>
          </p:spPr>
          <p:txBody>
            <a:bodyPr wrap="square" lIns="0" tIns="0" rIns="0" bIns="0" rtlCol="0"/>
            <a:lstStyle/>
            <a:p>
              <a:endParaRPr/>
            </a:p>
          </p:txBody>
        </p:sp>
        <p:sp>
          <p:nvSpPr>
            <p:cNvPr id="13106" name="object 13106"/>
            <p:cNvSpPr/>
            <p:nvPr/>
          </p:nvSpPr>
          <p:spPr>
            <a:xfrm>
              <a:off x="6096762" y="8547354"/>
              <a:ext cx="3175" cy="13335"/>
            </a:xfrm>
            <a:custGeom>
              <a:avLst/>
              <a:gdLst/>
              <a:ahLst/>
              <a:cxnLst/>
              <a:rect l="l" t="t" r="r" b="b"/>
              <a:pathLst>
                <a:path w="3175" h="13334">
                  <a:moveTo>
                    <a:pt x="0" y="0"/>
                  </a:moveTo>
                  <a:lnTo>
                    <a:pt x="838" y="4432"/>
                  </a:lnTo>
                  <a:lnTo>
                    <a:pt x="2349" y="8813"/>
                  </a:lnTo>
                  <a:lnTo>
                    <a:pt x="3009" y="12966"/>
                  </a:lnTo>
                </a:path>
              </a:pathLst>
            </a:custGeom>
            <a:ln w="25400">
              <a:solidFill>
                <a:srgbClr val="F8CA3C"/>
              </a:solidFill>
            </a:ln>
          </p:spPr>
          <p:txBody>
            <a:bodyPr wrap="square" lIns="0" tIns="0" rIns="0" bIns="0" rtlCol="0"/>
            <a:lstStyle/>
            <a:p>
              <a:endParaRPr/>
            </a:p>
          </p:txBody>
        </p:sp>
        <p:sp>
          <p:nvSpPr>
            <p:cNvPr id="13107" name="object 13107"/>
            <p:cNvSpPr/>
            <p:nvPr/>
          </p:nvSpPr>
          <p:spPr>
            <a:xfrm>
              <a:off x="6091148" y="8560320"/>
              <a:ext cx="8890" cy="635"/>
            </a:xfrm>
            <a:custGeom>
              <a:avLst/>
              <a:gdLst/>
              <a:ahLst/>
              <a:cxnLst/>
              <a:rect l="l" t="t" r="r" b="b"/>
              <a:pathLst>
                <a:path w="8889" h="634">
                  <a:moveTo>
                    <a:pt x="8623" y="0"/>
                  </a:moveTo>
                  <a:lnTo>
                    <a:pt x="0" y="596"/>
                  </a:lnTo>
                </a:path>
              </a:pathLst>
            </a:custGeom>
            <a:ln w="25400">
              <a:solidFill>
                <a:srgbClr val="F8CC3D"/>
              </a:solidFill>
            </a:ln>
          </p:spPr>
          <p:txBody>
            <a:bodyPr wrap="square" lIns="0" tIns="0" rIns="0" bIns="0" rtlCol="0"/>
            <a:lstStyle/>
            <a:p>
              <a:endParaRPr/>
            </a:p>
          </p:txBody>
        </p:sp>
        <p:sp>
          <p:nvSpPr>
            <p:cNvPr id="13108" name="object 13108"/>
            <p:cNvSpPr/>
            <p:nvPr/>
          </p:nvSpPr>
          <p:spPr>
            <a:xfrm>
              <a:off x="6096762" y="8547354"/>
              <a:ext cx="12065" cy="13335"/>
            </a:xfrm>
            <a:custGeom>
              <a:avLst/>
              <a:gdLst/>
              <a:ahLst/>
              <a:cxnLst/>
              <a:rect l="l" t="t" r="r" b="b"/>
              <a:pathLst>
                <a:path w="12064" h="13334">
                  <a:moveTo>
                    <a:pt x="0" y="0"/>
                  </a:moveTo>
                  <a:lnTo>
                    <a:pt x="838" y="4432"/>
                  </a:lnTo>
                  <a:lnTo>
                    <a:pt x="2349" y="8813"/>
                  </a:lnTo>
                  <a:lnTo>
                    <a:pt x="3009" y="12966"/>
                  </a:lnTo>
                  <a:lnTo>
                    <a:pt x="5918" y="12890"/>
                  </a:lnTo>
                  <a:lnTo>
                    <a:pt x="8864" y="12941"/>
                  </a:lnTo>
                  <a:lnTo>
                    <a:pt x="11836" y="13119"/>
                  </a:lnTo>
                  <a:lnTo>
                    <a:pt x="11607" y="9144"/>
                  </a:lnTo>
                  <a:lnTo>
                    <a:pt x="11290" y="4965"/>
                  </a:lnTo>
                  <a:lnTo>
                    <a:pt x="10858" y="647"/>
                  </a:lnTo>
                  <a:lnTo>
                    <a:pt x="7315" y="457"/>
                  </a:lnTo>
                  <a:lnTo>
                    <a:pt x="3670" y="215"/>
                  </a:lnTo>
                  <a:lnTo>
                    <a:pt x="0" y="0"/>
                  </a:lnTo>
                  <a:close/>
                </a:path>
              </a:pathLst>
            </a:custGeom>
            <a:solidFill>
              <a:srgbClr val="F8C93B"/>
            </a:solidFill>
          </p:spPr>
          <p:txBody>
            <a:bodyPr wrap="square" lIns="0" tIns="0" rIns="0" bIns="0" rtlCol="0"/>
            <a:lstStyle/>
            <a:p>
              <a:endParaRPr/>
            </a:p>
          </p:txBody>
        </p:sp>
        <p:sp>
          <p:nvSpPr>
            <p:cNvPr id="13109" name="object 13109"/>
            <p:cNvSpPr/>
            <p:nvPr/>
          </p:nvSpPr>
          <p:spPr>
            <a:xfrm>
              <a:off x="6096762" y="8547354"/>
              <a:ext cx="3175" cy="13335"/>
            </a:xfrm>
            <a:custGeom>
              <a:avLst/>
              <a:gdLst/>
              <a:ahLst/>
              <a:cxnLst/>
              <a:rect l="l" t="t" r="r" b="b"/>
              <a:pathLst>
                <a:path w="3175" h="13334">
                  <a:moveTo>
                    <a:pt x="3009" y="12966"/>
                  </a:moveTo>
                  <a:lnTo>
                    <a:pt x="2349" y="8813"/>
                  </a:lnTo>
                  <a:lnTo>
                    <a:pt x="838" y="4432"/>
                  </a:lnTo>
                  <a:lnTo>
                    <a:pt x="0" y="0"/>
                  </a:lnTo>
                </a:path>
              </a:pathLst>
            </a:custGeom>
            <a:ln w="25400">
              <a:solidFill>
                <a:srgbClr val="F8CA3C"/>
              </a:solidFill>
            </a:ln>
          </p:spPr>
          <p:txBody>
            <a:bodyPr wrap="square" lIns="0" tIns="0" rIns="0" bIns="0" rtlCol="0"/>
            <a:lstStyle/>
            <a:p>
              <a:endParaRPr/>
            </a:p>
          </p:txBody>
        </p:sp>
        <p:sp>
          <p:nvSpPr>
            <p:cNvPr id="13110" name="object 13110"/>
            <p:cNvSpPr/>
            <p:nvPr/>
          </p:nvSpPr>
          <p:spPr>
            <a:xfrm>
              <a:off x="6096762" y="8547354"/>
              <a:ext cx="11430" cy="1270"/>
            </a:xfrm>
            <a:custGeom>
              <a:avLst/>
              <a:gdLst/>
              <a:ahLst/>
              <a:cxnLst/>
              <a:rect l="l" t="t" r="r" b="b"/>
              <a:pathLst>
                <a:path w="11429" h="1270">
                  <a:moveTo>
                    <a:pt x="0" y="0"/>
                  </a:moveTo>
                  <a:lnTo>
                    <a:pt x="10858" y="647"/>
                  </a:lnTo>
                </a:path>
              </a:pathLst>
            </a:custGeom>
            <a:ln w="25400">
              <a:solidFill>
                <a:srgbClr val="F8C83D"/>
              </a:solidFill>
            </a:ln>
          </p:spPr>
          <p:txBody>
            <a:bodyPr wrap="square" lIns="0" tIns="0" rIns="0" bIns="0" rtlCol="0"/>
            <a:lstStyle/>
            <a:p>
              <a:endParaRPr/>
            </a:p>
          </p:txBody>
        </p:sp>
        <p:sp>
          <p:nvSpPr>
            <p:cNvPr id="13111" name="object 13111"/>
            <p:cNvSpPr/>
            <p:nvPr/>
          </p:nvSpPr>
          <p:spPr>
            <a:xfrm>
              <a:off x="6107620" y="8548001"/>
              <a:ext cx="1270" cy="12700"/>
            </a:xfrm>
            <a:custGeom>
              <a:avLst/>
              <a:gdLst/>
              <a:ahLst/>
              <a:cxnLst/>
              <a:rect l="l" t="t" r="r" b="b"/>
              <a:pathLst>
                <a:path w="1270" h="12700">
                  <a:moveTo>
                    <a:pt x="0" y="0"/>
                  </a:moveTo>
                  <a:lnTo>
                    <a:pt x="977" y="12471"/>
                  </a:lnTo>
                </a:path>
              </a:pathLst>
            </a:custGeom>
            <a:ln w="25400">
              <a:solidFill>
                <a:srgbClr val="F9C93A"/>
              </a:solidFill>
            </a:ln>
          </p:spPr>
          <p:txBody>
            <a:bodyPr wrap="square" lIns="0" tIns="0" rIns="0" bIns="0" rtlCol="0"/>
            <a:lstStyle/>
            <a:p>
              <a:endParaRPr/>
            </a:p>
          </p:txBody>
        </p:sp>
        <p:sp>
          <p:nvSpPr>
            <p:cNvPr id="13112" name="object 13112"/>
            <p:cNvSpPr/>
            <p:nvPr/>
          </p:nvSpPr>
          <p:spPr>
            <a:xfrm>
              <a:off x="6099772" y="8560320"/>
              <a:ext cx="8890" cy="635"/>
            </a:xfrm>
            <a:custGeom>
              <a:avLst/>
              <a:gdLst/>
              <a:ahLst/>
              <a:cxnLst/>
              <a:rect l="l" t="t" r="r" b="b"/>
              <a:pathLst>
                <a:path w="8889" h="634">
                  <a:moveTo>
                    <a:pt x="8826" y="152"/>
                  </a:moveTo>
                  <a:lnTo>
                    <a:pt x="0" y="0"/>
                  </a:lnTo>
                </a:path>
              </a:pathLst>
            </a:custGeom>
            <a:ln w="25400">
              <a:solidFill>
                <a:srgbClr val="F9CA39"/>
              </a:solidFill>
            </a:ln>
          </p:spPr>
          <p:txBody>
            <a:bodyPr wrap="square" lIns="0" tIns="0" rIns="0" bIns="0" rtlCol="0"/>
            <a:lstStyle/>
            <a:p>
              <a:endParaRPr/>
            </a:p>
          </p:txBody>
        </p:sp>
        <p:sp>
          <p:nvSpPr>
            <p:cNvPr id="13113" name="object 13113"/>
            <p:cNvSpPr/>
            <p:nvPr/>
          </p:nvSpPr>
          <p:spPr>
            <a:xfrm>
              <a:off x="6107620" y="8548001"/>
              <a:ext cx="14604" cy="14604"/>
            </a:xfrm>
            <a:custGeom>
              <a:avLst/>
              <a:gdLst/>
              <a:ahLst/>
              <a:cxnLst/>
              <a:rect l="l" t="t" r="r" b="b"/>
              <a:pathLst>
                <a:path w="14604" h="14604">
                  <a:moveTo>
                    <a:pt x="0" y="0"/>
                  </a:moveTo>
                  <a:lnTo>
                    <a:pt x="431" y="4317"/>
                  </a:lnTo>
                  <a:lnTo>
                    <a:pt x="749" y="8496"/>
                  </a:lnTo>
                  <a:lnTo>
                    <a:pt x="977" y="12471"/>
                  </a:lnTo>
                  <a:lnTo>
                    <a:pt x="5105" y="12750"/>
                  </a:lnTo>
                  <a:lnTo>
                    <a:pt x="9283" y="13284"/>
                  </a:lnTo>
                  <a:lnTo>
                    <a:pt x="13474" y="14122"/>
                  </a:lnTo>
                  <a:lnTo>
                    <a:pt x="13525" y="9944"/>
                  </a:lnTo>
                  <a:lnTo>
                    <a:pt x="14503" y="5816"/>
                  </a:lnTo>
                  <a:lnTo>
                    <a:pt x="14274" y="1498"/>
                  </a:lnTo>
                  <a:lnTo>
                    <a:pt x="9563" y="736"/>
                  </a:lnTo>
                  <a:lnTo>
                    <a:pt x="4787" y="241"/>
                  </a:lnTo>
                  <a:lnTo>
                    <a:pt x="0" y="0"/>
                  </a:lnTo>
                  <a:close/>
                </a:path>
              </a:pathLst>
            </a:custGeom>
            <a:solidFill>
              <a:srgbClr val="F9C93C"/>
            </a:solidFill>
          </p:spPr>
          <p:txBody>
            <a:bodyPr wrap="square" lIns="0" tIns="0" rIns="0" bIns="0" rtlCol="0"/>
            <a:lstStyle/>
            <a:p>
              <a:endParaRPr/>
            </a:p>
          </p:txBody>
        </p:sp>
        <p:sp>
          <p:nvSpPr>
            <p:cNvPr id="13114" name="object 13114"/>
            <p:cNvSpPr/>
            <p:nvPr/>
          </p:nvSpPr>
          <p:spPr>
            <a:xfrm>
              <a:off x="6107620" y="8548001"/>
              <a:ext cx="1270" cy="12700"/>
            </a:xfrm>
            <a:custGeom>
              <a:avLst/>
              <a:gdLst/>
              <a:ahLst/>
              <a:cxnLst/>
              <a:rect l="l" t="t" r="r" b="b"/>
              <a:pathLst>
                <a:path w="1270" h="12700">
                  <a:moveTo>
                    <a:pt x="977" y="12471"/>
                  </a:moveTo>
                  <a:lnTo>
                    <a:pt x="0" y="0"/>
                  </a:lnTo>
                </a:path>
              </a:pathLst>
            </a:custGeom>
            <a:ln w="25400">
              <a:solidFill>
                <a:srgbClr val="F9C93A"/>
              </a:solidFill>
            </a:ln>
          </p:spPr>
          <p:txBody>
            <a:bodyPr wrap="square" lIns="0" tIns="0" rIns="0" bIns="0" rtlCol="0"/>
            <a:lstStyle/>
            <a:p>
              <a:endParaRPr/>
            </a:p>
          </p:txBody>
        </p:sp>
        <p:sp>
          <p:nvSpPr>
            <p:cNvPr id="13115" name="object 13115"/>
            <p:cNvSpPr/>
            <p:nvPr/>
          </p:nvSpPr>
          <p:spPr>
            <a:xfrm>
              <a:off x="6107620" y="8548001"/>
              <a:ext cx="14604" cy="1905"/>
            </a:xfrm>
            <a:custGeom>
              <a:avLst/>
              <a:gdLst/>
              <a:ahLst/>
              <a:cxnLst/>
              <a:rect l="l" t="t" r="r" b="b"/>
              <a:pathLst>
                <a:path w="14604" h="1904">
                  <a:moveTo>
                    <a:pt x="0" y="0"/>
                  </a:moveTo>
                  <a:lnTo>
                    <a:pt x="4787" y="241"/>
                  </a:lnTo>
                  <a:lnTo>
                    <a:pt x="9563" y="736"/>
                  </a:lnTo>
                  <a:lnTo>
                    <a:pt x="14274" y="1498"/>
                  </a:lnTo>
                </a:path>
              </a:pathLst>
            </a:custGeom>
            <a:ln w="25400">
              <a:solidFill>
                <a:srgbClr val="F8C83E"/>
              </a:solidFill>
            </a:ln>
          </p:spPr>
          <p:txBody>
            <a:bodyPr wrap="square" lIns="0" tIns="0" rIns="0" bIns="0" rtlCol="0"/>
            <a:lstStyle/>
            <a:p>
              <a:endParaRPr/>
            </a:p>
          </p:txBody>
        </p:sp>
        <p:sp>
          <p:nvSpPr>
            <p:cNvPr id="13116" name="object 13116"/>
            <p:cNvSpPr/>
            <p:nvPr/>
          </p:nvSpPr>
          <p:spPr>
            <a:xfrm>
              <a:off x="6121095" y="8549500"/>
              <a:ext cx="1270" cy="12700"/>
            </a:xfrm>
            <a:custGeom>
              <a:avLst/>
              <a:gdLst/>
              <a:ahLst/>
              <a:cxnLst/>
              <a:rect l="l" t="t" r="r" b="b"/>
              <a:pathLst>
                <a:path w="1270" h="12700">
                  <a:moveTo>
                    <a:pt x="800" y="0"/>
                  </a:moveTo>
                  <a:lnTo>
                    <a:pt x="0" y="12623"/>
                  </a:lnTo>
                </a:path>
              </a:pathLst>
            </a:custGeom>
            <a:ln w="25400">
              <a:solidFill>
                <a:srgbClr val="F9CA3E"/>
              </a:solidFill>
            </a:ln>
          </p:spPr>
          <p:txBody>
            <a:bodyPr wrap="square" lIns="0" tIns="0" rIns="0" bIns="0" rtlCol="0"/>
            <a:lstStyle/>
            <a:p>
              <a:endParaRPr/>
            </a:p>
          </p:txBody>
        </p:sp>
        <p:sp>
          <p:nvSpPr>
            <p:cNvPr id="13117" name="object 13117"/>
            <p:cNvSpPr/>
            <p:nvPr/>
          </p:nvSpPr>
          <p:spPr>
            <a:xfrm>
              <a:off x="6108598" y="8560473"/>
              <a:ext cx="12700" cy="1905"/>
            </a:xfrm>
            <a:custGeom>
              <a:avLst/>
              <a:gdLst/>
              <a:ahLst/>
              <a:cxnLst/>
              <a:rect l="l" t="t" r="r" b="b"/>
              <a:pathLst>
                <a:path w="12700" h="1904">
                  <a:moveTo>
                    <a:pt x="12496" y="1650"/>
                  </a:moveTo>
                  <a:lnTo>
                    <a:pt x="0" y="0"/>
                  </a:lnTo>
                </a:path>
              </a:pathLst>
            </a:custGeom>
            <a:ln w="25400">
              <a:solidFill>
                <a:srgbClr val="FACA3A"/>
              </a:solidFill>
            </a:ln>
          </p:spPr>
          <p:txBody>
            <a:bodyPr wrap="square" lIns="0" tIns="0" rIns="0" bIns="0" rtlCol="0"/>
            <a:lstStyle/>
            <a:p>
              <a:endParaRPr/>
            </a:p>
          </p:txBody>
        </p:sp>
        <p:sp>
          <p:nvSpPr>
            <p:cNvPr id="13118" name="object 13118"/>
            <p:cNvSpPr/>
            <p:nvPr/>
          </p:nvSpPr>
          <p:spPr>
            <a:xfrm>
              <a:off x="6121095" y="8549500"/>
              <a:ext cx="15240" cy="16510"/>
            </a:xfrm>
            <a:custGeom>
              <a:avLst/>
              <a:gdLst/>
              <a:ahLst/>
              <a:cxnLst/>
              <a:rect l="l" t="t" r="r" b="b"/>
              <a:pathLst>
                <a:path w="15239" h="16509">
                  <a:moveTo>
                    <a:pt x="800" y="0"/>
                  </a:moveTo>
                  <a:lnTo>
                    <a:pt x="1028" y="4318"/>
                  </a:lnTo>
                  <a:lnTo>
                    <a:pt x="50" y="8445"/>
                  </a:lnTo>
                  <a:lnTo>
                    <a:pt x="0" y="12623"/>
                  </a:lnTo>
                  <a:lnTo>
                    <a:pt x="4190" y="13462"/>
                  </a:lnTo>
                  <a:lnTo>
                    <a:pt x="8394" y="14617"/>
                  </a:lnTo>
                  <a:lnTo>
                    <a:pt x="12573" y="16103"/>
                  </a:lnTo>
                  <a:lnTo>
                    <a:pt x="13195" y="11518"/>
                  </a:lnTo>
                  <a:lnTo>
                    <a:pt x="14503" y="7467"/>
                  </a:lnTo>
                  <a:lnTo>
                    <a:pt x="14732" y="3136"/>
                  </a:lnTo>
                  <a:lnTo>
                    <a:pt x="10172" y="1803"/>
                  </a:lnTo>
                  <a:lnTo>
                    <a:pt x="5511" y="774"/>
                  </a:lnTo>
                  <a:lnTo>
                    <a:pt x="800" y="0"/>
                  </a:lnTo>
                  <a:close/>
                </a:path>
              </a:pathLst>
            </a:custGeom>
            <a:solidFill>
              <a:srgbClr val="FACC44"/>
            </a:solidFill>
          </p:spPr>
          <p:txBody>
            <a:bodyPr wrap="square" lIns="0" tIns="0" rIns="0" bIns="0" rtlCol="0"/>
            <a:lstStyle/>
            <a:p>
              <a:endParaRPr/>
            </a:p>
          </p:txBody>
        </p:sp>
        <p:sp>
          <p:nvSpPr>
            <p:cNvPr id="13119" name="object 13119"/>
            <p:cNvSpPr/>
            <p:nvPr/>
          </p:nvSpPr>
          <p:spPr>
            <a:xfrm>
              <a:off x="6121095" y="8549500"/>
              <a:ext cx="1270" cy="12700"/>
            </a:xfrm>
            <a:custGeom>
              <a:avLst/>
              <a:gdLst/>
              <a:ahLst/>
              <a:cxnLst/>
              <a:rect l="l" t="t" r="r" b="b"/>
              <a:pathLst>
                <a:path w="1270" h="12700">
                  <a:moveTo>
                    <a:pt x="0" y="12623"/>
                  </a:moveTo>
                  <a:lnTo>
                    <a:pt x="800" y="0"/>
                  </a:lnTo>
                </a:path>
              </a:pathLst>
            </a:custGeom>
            <a:ln w="25400">
              <a:solidFill>
                <a:srgbClr val="F9CA3E"/>
              </a:solidFill>
            </a:ln>
          </p:spPr>
          <p:txBody>
            <a:bodyPr wrap="square" lIns="0" tIns="0" rIns="0" bIns="0" rtlCol="0"/>
            <a:lstStyle/>
            <a:p>
              <a:endParaRPr/>
            </a:p>
          </p:txBody>
        </p:sp>
        <p:sp>
          <p:nvSpPr>
            <p:cNvPr id="13120" name="object 13120"/>
            <p:cNvSpPr/>
            <p:nvPr/>
          </p:nvSpPr>
          <p:spPr>
            <a:xfrm>
              <a:off x="6121895" y="8549500"/>
              <a:ext cx="13970" cy="3175"/>
            </a:xfrm>
            <a:custGeom>
              <a:avLst/>
              <a:gdLst/>
              <a:ahLst/>
              <a:cxnLst/>
              <a:rect l="l" t="t" r="r" b="b"/>
              <a:pathLst>
                <a:path w="13970" h="3175">
                  <a:moveTo>
                    <a:pt x="0" y="0"/>
                  </a:moveTo>
                  <a:lnTo>
                    <a:pt x="4711" y="774"/>
                  </a:lnTo>
                  <a:lnTo>
                    <a:pt x="9372" y="1803"/>
                  </a:lnTo>
                  <a:lnTo>
                    <a:pt x="13931" y="3136"/>
                  </a:lnTo>
                </a:path>
              </a:pathLst>
            </a:custGeom>
            <a:ln w="25400">
              <a:solidFill>
                <a:srgbClr val="F8CB47"/>
              </a:solidFill>
            </a:ln>
          </p:spPr>
          <p:txBody>
            <a:bodyPr wrap="square" lIns="0" tIns="0" rIns="0" bIns="0" rtlCol="0"/>
            <a:lstStyle/>
            <a:p>
              <a:endParaRPr/>
            </a:p>
          </p:txBody>
        </p:sp>
        <p:sp>
          <p:nvSpPr>
            <p:cNvPr id="13121" name="object 13121"/>
            <p:cNvSpPr/>
            <p:nvPr/>
          </p:nvSpPr>
          <p:spPr>
            <a:xfrm>
              <a:off x="6133668" y="8552637"/>
              <a:ext cx="2540" cy="13335"/>
            </a:xfrm>
            <a:custGeom>
              <a:avLst/>
              <a:gdLst/>
              <a:ahLst/>
              <a:cxnLst/>
              <a:rect l="l" t="t" r="r" b="b"/>
              <a:pathLst>
                <a:path w="2539" h="13334">
                  <a:moveTo>
                    <a:pt x="2159" y="0"/>
                  </a:moveTo>
                  <a:lnTo>
                    <a:pt x="1930" y="4330"/>
                  </a:lnTo>
                  <a:lnTo>
                    <a:pt x="622" y="8381"/>
                  </a:lnTo>
                  <a:lnTo>
                    <a:pt x="0" y="12966"/>
                  </a:lnTo>
                </a:path>
              </a:pathLst>
            </a:custGeom>
            <a:ln w="25400">
              <a:solidFill>
                <a:srgbClr val="FACE4A"/>
              </a:solidFill>
            </a:ln>
          </p:spPr>
          <p:txBody>
            <a:bodyPr wrap="square" lIns="0" tIns="0" rIns="0" bIns="0" rtlCol="0"/>
            <a:lstStyle/>
            <a:p>
              <a:endParaRPr/>
            </a:p>
          </p:txBody>
        </p:sp>
        <p:sp>
          <p:nvSpPr>
            <p:cNvPr id="13122" name="object 13122"/>
            <p:cNvSpPr/>
            <p:nvPr/>
          </p:nvSpPr>
          <p:spPr>
            <a:xfrm>
              <a:off x="6121095" y="8562124"/>
              <a:ext cx="12700" cy="3810"/>
            </a:xfrm>
            <a:custGeom>
              <a:avLst/>
              <a:gdLst/>
              <a:ahLst/>
              <a:cxnLst/>
              <a:rect l="l" t="t" r="r" b="b"/>
              <a:pathLst>
                <a:path w="12700" h="3809">
                  <a:moveTo>
                    <a:pt x="12573" y="3479"/>
                  </a:moveTo>
                  <a:lnTo>
                    <a:pt x="0" y="0"/>
                  </a:lnTo>
                </a:path>
              </a:pathLst>
            </a:custGeom>
            <a:ln w="25400">
              <a:solidFill>
                <a:srgbClr val="FBCD41"/>
              </a:solidFill>
            </a:ln>
          </p:spPr>
          <p:txBody>
            <a:bodyPr wrap="square" lIns="0" tIns="0" rIns="0" bIns="0" rtlCol="0"/>
            <a:lstStyle/>
            <a:p>
              <a:endParaRPr/>
            </a:p>
          </p:txBody>
        </p:sp>
        <p:sp>
          <p:nvSpPr>
            <p:cNvPr id="13123" name="object 13123"/>
            <p:cNvSpPr/>
            <p:nvPr/>
          </p:nvSpPr>
          <p:spPr>
            <a:xfrm>
              <a:off x="6133668" y="8552637"/>
              <a:ext cx="28575" cy="26670"/>
            </a:xfrm>
            <a:custGeom>
              <a:avLst/>
              <a:gdLst/>
              <a:ahLst/>
              <a:cxnLst/>
              <a:rect l="l" t="t" r="r" b="b"/>
              <a:pathLst>
                <a:path w="28575" h="26670">
                  <a:moveTo>
                    <a:pt x="2159" y="0"/>
                  </a:moveTo>
                  <a:lnTo>
                    <a:pt x="1930" y="4330"/>
                  </a:lnTo>
                  <a:lnTo>
                    <a:pt x="622" y="8381"/>
                  </a:lnTo>
                  <a:lnTo>
                    <a:pt x="0" y="12966"/>
                  </a:lnTo>
                  <a:lnTo>
                    <a:pt x="6247" y="15461"/>
                  </a:lnTo>
                  <a:lnTo>
                    <a:pt x="12438" y="18488"/>
                  </a:lnTo>
                  <a:lnTo>
                    <a:pt x="18550" y="22071"/>
                  </a:lnTo>
                  <a:lnTo>
                    <a:pt x="24561" y="26238"/>
                  </a:lnTo>
                  <a:lnTo>
                    <a:pt x="26047" y="21081"/>
                  </a:lnTo>
                  <a:lnTo>
                    <a:pt x="27203" y="16294"/>
                  </a:lnTo>
                  <a:lnTo>
                    <a:pt x="28105" y="12001"/>
                  </a:lnTo>
                  <a:lnTo>
                    <a:pt x="21932" y="8234"/>
                  </a:lnTo>
                  <a:lnTo>
                    <a:pt x="15532" y="4995"/>
                  </a:lnTo>
                  <a:lnTo>
                    <a:pt x="8931" y="2259"/>
                  </a:lnTo>
                  <a:lnTo>
                    <a:pt x="2159" y="0"/>
                  </a:lnTo>
                  <a:close/>
                </a:path>
              </a:pathLst>
            </a:custGeom>
            <a:solidFill>
              <a:srgbClr val="FBD359"/>
            </a:solidFill>
          </p:spPr>
          <p:txBody>
            <a:bodyPr wrap="square" lIns="0" tIns="0" rIns="0" bIns="0" rtlCol="0"/>
            <a:lstStyle/>
            <a:p>
              <a:endParaRPr/>
            </a:p>
          </p:txBody>
        </p:sp>
        <p:sp>
          <p:nvSpPr>
            <p:cNvPr id="13124" name="object 13124"/>
            <p:cNvSpPr/>
            <p:nvPr/>
          </p:nvSpPr>
          <p:spPr>
            <a:xfrm>
              <a:off x="6133668" y="8552637"/>
              <a:ext cx="2540" cy="13335"/>
            </a:xfrm>
            <a:custGeom>
              <a:avLst/>
              <a:gdLst/>
              <a:ahLst/>
              <a:cxnLst/>
              <a:rect l="l" t="t" r="r" b="b"/>
              <a:pathLst>
                <a:path w="2539" h="13334">
                  <a:moveTo>
                    <a:pt x="0" y="12966"/>
                  </a:moveTo>
                  <a:lnTo>
                    <a:pt x="622" y="8381"/>
                  </a:lnTo>
                  <a:lnTo>
                    <a:pt x="1930" y="4330"/>
                  </a:lnTo>
                  <a:lnTo>
                    <a:pt x="2159" y="0"/>
                  </a:lnTo>
                </a:path>
              </a:pathLst>
            </a:custGeom>
            <a:ln w="25400">
              <a:solidFill>
                <a:srgbClr val="FACE4A"/>
              </a:solidFill>
            </a:ln>
          </p:spPr>
          <p:txBody>
            <a:bodyPr wrap="square" lIns="0" tIns="0" rIns="0" bIns="0" rtlCol="0"/>
            <a:lstStyle/>
            <a:p>
              <a:endParaRPr/>
            </a:p>
          </p:txBody>
        </p:sp>
        <p:sp>
          <p:nvSpPr>
            <p:cNvPr id="13125" name="object 13125"/>
            <p:cNvSpPr/>
            <p:nvPr/>
          </p:nvSpPr>
          <p:spPr>
            <a:xfrm>
              <a:off x="6135827" y="8552637"/>
              <a:ext cx="26034" cy="12065"/>
            </a:xfrm>
            <a:custGeom>
              <a:avLst/>
              <a:gdLst/>
              <a:ahLst/>
              <a:cxnLst/>
              <a:rect l="l" t="t" r="r" b="b"/>
              <a:pathLst>
                <a:path w="26035" h="12065">
                  <a:moveTo>
                    <a:pt x="0" y="0"/>
                  </a:moveTo>
                  <a:lnTo>
                    <a:pt x="6772" y="2259"/>
                  </a:lnTo>
                  <a:lnTo>
                    <a:pt x="13373" y="4995"/>
                  </a:lnTo>
                  <a:lnTo>
                    <a:pt x="19773" y="8234"/>
                  </a:lnTo>
                  <a:lnTo>
                    <a:pt x="25946" y="12001"/>
                  </a:lnTo>
                </a:path>
              </a:pathLst>
            </a:custGeom>
            <a:ln w="25400">
              <a:solidFill>
                <a:srgbClr val="F9D25C"/>
              </a:solidFill>
            </a:ln>
          </p:spPr>
          <p:txBody>
            <a:bodyPr wrap="square" lIns="0" tIns="0" rIns="0" bIns="0" rtlCol="0"/>
            <a:lstStyle/>
            <a:p>
              <a:endParaRPr/>
            </a:p>
          </p:txBody>
        </p:sp>
        <p:sp>
          <p:nvSpPr>
            <p:cNvPr id="13126" name="object 13126"/>
            <p:cNvSpPr/>
            <p:nvPr/>
          </p:nvSpPr>
          <p:spPr>
            <a:xfrm>
              <a:off x="6158230" y="8564638"/>
              <a:ext cx="3810" cy="14604"/>
            </a:xfrm>
            <a:custGeom>
              <a:avLst/>
              <a:gdLst/>
              <a:ahLst/>
              <a:cxnLst/>
              <a:rect l="l" t="t" r="r" b="b"/>
              <a:pathLst>
                <a:path w="3810" h="14604">
                  <a:moveTo>
                    <a:pt x="3543" y="0"/>
                  </a:moveTo>
                  <a:lnTo>
                    <a:pt x="2641" y="4292"/>
                  </a:lnTo>
                  <a:lnTo>
                    <a:pt x="1485" y="9080"/>
                  </a:lnTo>
                  <a:lnTo>
                    <a:pt x="0" y="14236"/>
                  </a:lnTo>
                </a:path>
              </a:pathLst>
            </a:custGeom>
            <a:ln w="25400">
              <a:solidFill>
                <a:srgbClr val="FCD868"/>
              </a:solidFill>
            </a:ln>
          </p:spPr>
          <p:txBody>
            <a:bodyPr wrap="square" lIns="0" tIns="0" rIns="0" bIns="0" rtlCol="0"/>
            <a:lstStyle/>
            <a:p>
              <a:endParaRPr/>
            </a:p>
          </p:txBody>
        </p:sp>
        <p:sp>
          <p:nvSpPr>
            <p:cNvPr id="13127" name="object 13127"/>
            <p:cNvSpPr/>
            <p:nvPr/>
          </p:nvSpPr>
          <p:spPr>
            <a:xfrm>
              <a:off x="6133668" y="8565604"/>
              <a:ext cx="24765" cy="13335"/>
            </a:xfrm>
            <a:custGeom>
              <a:avLst/>
              <a:gdLst/>
              <a:ahLst/>
              <a:cxnLst/>
              <a:rect l="l" t="t" r="r" b="b"/>
              <a:pathLst>
                <a:path w="24764" h="13334">
                  <a:moveTo>
                    <a:pt x="24561" y="13271"/>
                  </a:moveTo>
                  <a:lnTo>
                    <a:pt x="18550" y="9104"/>
                  </a:lnTo>
                  <a:lnTo>
                    <a:pt x="12438" y="5521"/>
                  </a:lnTo>
                  <a:lnTo>
                    <a:pt x="6247" y="2495"/>
                  </a:lnTo>
                  <a:lnTo>
                    <a:pt x="0" y="0"/>
                  </a:lnTo>
                </a:path>
              </a:pathLst>
            </a:custGeom>
            <a:ln w="25400">
              <a:solidFill>
                <a:srgbClr val="FED556"/>
              </a:solidFill>
            </a:ln>
          </p:spPr>
          <p:txBody>
            <a:bodyPr wrap="square" lIns="0" tIns="0" rIns="0" bIns="0" rtlCol="0"/>
            <a:lstStyle/>
            <a:p>
              <a:endParaRPr/>
            </a:p>
          </p:txBody>
        </p:sp>
        <p:sp>
          <p:nvSpPr>
            <p:cNvPr id="13128" name="object 13128"/>
            <p:cNvSpPr/>
            <p:nvPr/>
          </p:nvSpPr>
          <p:spPr>
            <a:xfrm>
              <a:off x="6158230" y="8564638"/>
              <a:ext cx="15875" cy="23495"/>
            </a:xfrm>
            <a:custGeom>
              <a:avLst/>
              <a:gdLst/>
              <a:ahLst/>
              <a:cxnLst/>
              <a:rect l="l" t="t" r="r" b="b"/>
              <a:pathLst>
                <a:path w="15875" h="23495">
                  <a:moveTo>
                    <a:pt x="3543" y="0"/>
                  </a:moveTo>
                  <a:lnTo>
                    <a:pt x="2641" y="4292"/>
                  </a:lnTo>
                  <a:lnTo>
                    <a:pt x="1434" y="9258"/>
                  </a:lnTo>
                  <a:lnTo>
                    <a:pt x="0" y="14236"/>
                  </a:lnTo>
                  <a:lnTo>
                    <a:pt x="3715" y="17043"/>
                  </a:lnTo>
                  <a:lnTo>
                    <a:pt x="7162" y="19875"/>
                  </a:lnTo>
                  <a:lnTo>
                    <a:pt x="10591" y="23279"/>
                  </a:lnTo>
                  <a:lnTo>
                    <a:pt x="12623" y="18237"/>
                  </a:lnTo>
                  <a:lnTo>
                    <a:pt x="14312" y="13538"/>
                  </a:lnTo>
                  <a:lnTo>
                    <a:pt x="15722" y="9258"/>
                  </a:lnTo>
                  <a:lnTo>
                    <a:pt x="11912" y="5905"/>
                  </a:lnTo>
                  <a:lnTo>
                    <a:pt x="7848" y="2806"/>
                  </a:lnTo>
                  <a:lnTo>
                    <a:pt x="3543" y="0"/>
                  </a:lnTo>
                  <a:close/>
                </a:path>
              </a:pathLst>
            </a:custGeom>
            <a:solidFill>
              <a:srgbClr val="FCDB70"/>
            </a:solidFill>
          </p:spPr>
          <p:txBody>
            <a:bodyPr wrap="square" lIns="0" tIns="0" rIns="0" bIns="0" rtlCol="0"/>
            <a:lstStyle/>
            <a:p>
              <a:endParaRPr/>
            </a:p>
          </p:txBody>
        </p:sp>
        <p:sp>
          <p:nvSpPr>
            <p:cNvPr id="13129" name="object 13129"/>
            <p:cNvSpPr/>
            <p:nvPr/>
          </p:nvSpPr>
          <p:spPr>
            <a:xfrm>
              <a:off x="6158230" y="8578875"/>
              <a:ext cx="10795" cy="9525"/>
            </a:xfrm>
            <a:custGeom>
              <a:avLst/>
              <a:gdLst/>
              <a:ahLst/>
              <a:cxnLst/>
              <a:rect l="l" t="t" r="r" b="b"/>
              <a:pathLst>
                <a:path w="10795" h="9525">
                  <a:moveTo>
                    <a:pt x="3287" y="2806"/>
                  </a:moveTo>
                  <a:lnTo>
                    <a:pt x="10591" y="9042"/>
                  </a:lnTo>
                </a:path>
                <a:path w="10795" h="9525">
                  <a:moveTo>
                    <a:pt x="0" y="0"/>
                  </a:moveTo>
                  <a:lnTo>
                    <a:pt x="3287" y="2806"/>
                  </a:lnTo>
                </a:path>
              </a:pathLst>
            </a:custGeom>
            <a:ln w="25400">
              <a:solidFill>
                <a:srgbClr val="FFDD6D"/>
              </a:solidFill>
            </a:ln>
          </p:spPr>
          <p:txBody>
            <a:bodyPr wrap="square" lIns="0" tIns="0" rIns="0" bIns="0" rtlCol="0"/>
            <a:lstStyle/>
            <a:p>
              <a:endParaRPr/>
            </a:p>
          </p:txBody>
        </p:sp>
        <p:sp>
          <p:nvSpPr>
            <p:cNvPr id="13130" name="object 13130"/>
            <p:cNvSpPr/>
            <p:nvPr/>
          </p:nvSpPr>
          <p:spPr>
            <a:xfrm>
              <a:off x="6168821" y="8573897"/>
              <a:ext cx="5715" cy="14604"/>
            </a:xfrm>
            <a:custGeom>
              <a:avLst/>
              <a:gdLst/>
              <a:ahLst/>
              <a:cxnLst/>
              <a:rect l="l" t="t" r="r" b="b"/>
              <a:pathLst>
                <a:path w="5714" h="14604">
                  <a:moveTo>
                    <a:pt x="0" y="14020"/>
                  </a:moveTo>
                  <a:lnTo>
                    <a:pt x="2032" y="8978"/>
                  </a:lnTo>
                  <a:lnTo>
                    <a:pt x="2461" y="7785"/>
                  </a:lnTo>
                </a:path>
                <a:path w="5714" h="14604">
                  <a:moveTo>
                    <a:pt x="2461" y="7785"/>
                  </a:moveTo>
                  <a:lnTo>
                    <a:pt x="3721" y="4279"/>
                  </a:lnTo>
                  <a:lnTo>
                    <a:pt x="5130" y="0"/>
                  </a:lnTo>
                </a:path>
              </a:pathLst>
            </a:custGeom>
            <a:ln w="25400">
              <a:solidFill>
                <a:srgbClr val="FCDE77"/>
              </a:solidFill>
            </a:ln>
          </p:spPr>
          <p:txBody>
            <a:bodyPr wrap="square" lIns="0" tIns="0" rIns="0" bIns="0" rtlCol="0"/>
            <a:lstStyle/>
            <a:p>
              <a:endParaRPr/>
            </a:p>
          </p:txBody>
        </p:sp>
        <p:sp>
          <p:nvSpPr>
            <p:cNvPr id="13131" name="object 13131"/>
            <p:cNvSpPr/>
            <p:nvPr/>
          </p:nvSpPr>
          <p:spPr>
            <a:xfrm>
              <a:off x="6161773" y="8564638"/>
              <a:ext cx="12700" cy="9525"/>
            </a:xfrm>
            <a:custGeom>
              <a:avLst/>
              <a:gdLst/>
              <a:ahLst/>
              <a:cxnLst/>
              <a:rect l="l" t="t" r="r" b="b"/>
              <a:pathLst>
                <a:path w="12700" h="9525">
                  <a:moveTo>
                    <a:pt x="12179" y="9258"/>
                  </a:moveTo>
                  <a:lnTo>
                    <a:pt x="0" y="0"/>
                  </a:lnTo>
                </a:path>
              </a:pathLst>
            </a:custGeom>
            <a:ln w="25400">
              <a:solidFill>
                <a:srgbClr val="FAD872"/>
              </a:solidFill>
            </a:ln>
          </p:spPr>
          <p:txBody>
            <a:bodyPr wrap="square" lIns="0" tIns="0" rIns="0" bIns="0" rtlCol="0"/>
            <a:lstStyle/>
            <a:p>
              <a:endParaRPr/>
            </a:p>
          </p:txBody>
        </p:sp>
        <p:sp>
          <p:nvSpPr>
            <p:cNvPr id="13132" name="object 13132"/>
            <p:cNvSpPr/>
            <p:nvPr/>
          </p:nvSpPr>
          <p:spPr>
            <a:xfrm>
              <a:off x="6158230" y="8564638"/>
              <a:ext cx="3810" cy="14604"/>
            </a:xfrm>
            <a:custGeom>
              <a:avLst/>
              <a:gdLst/>
              <a:ahLst/>
              <a:cxnLst/>
              <a:rect l="l" t="t" r="r" b="b"/>
              <a:pathLst>
                <a:path w="3810" h="14604">
                  <a:moveTo>
                    <a:pt x="3543" y="0"/>
                  </a:moveTo>
                  <a:lnTo>
                    <a:pt x="2641" y="4292"/>
                  </a:lnTo>
                  <a:lnTo>
                    <a:pt x="1485" y="9080"/>
                  </a:lnTo>
                  <a:lnTo>
                    <a:pt x="0" y="14236"/>
                  </a:lnTo>
                </a:path>
              </a:pathLst>
            </a:custGeom>
            <a:ln w="25400">
              <a:solidFill>
                <a:srgbClr val="FCD868"/>
              </a:solidFill>
            </a:ln>
          </p:spPr>
          <p:txBody>
            <a:bodyPr wrap="square" lIns="0" tIns="0" rIns="0" bIns="0" rtlCol="0"/>
            <a:lstStyle/>
            <a:p>
              <a:endParaRPr/>
            </a:p>
          </p:txBody>
        </p:sp>
        <p:sp>
          <p:nvSpPr>
            <p:cNvPr id="13133" name="object 13133"/>
            <p:cNvSpPr/>
            <p:nvPr/>
          </p:nvSpPr>
          <p:spPr>
            <a:xfrm>
              <a:off x="6168821" y="8580628"/>
              <a:ext cx="24765" cy="33020"/>
            </a:xfrm>
            <a:custGeom>
              <a:avLst/>
              <a:gdLst/>
              <a:ahLst/>
              <a:cxnLst/>
              <a:rect l="l" t="t" r="r" b="b"/>
              <a:pathLst>
                <a:path w="24764" h="33020">
                  <a:moveTo>
                    <a:pt x="2806" y="0"/>
                  </a:moveTo>
                  <a:lnTo>
                    <a:pt x="1016" y="4775"/>
                  </a:lnTo>
                  <a:lnTo>
                    <a:pt x="0" y="7289"/>
                  </a:lnTo>
                  <a:lnTo>
                    <a:pt x="5625" y="13220"/>
                  </a:lnTo>
                  <a:lnTo>
                    <a:pt x="10834" y="19408"/>
                  </a:lnTo>
                  <a:lnTo>
                    <a:pt x="15646" y="25820"/>
                  </a:lnTo>
                  <a:lnTo>
                    <a:pt x="20078" y="32423"/>
                  </a:lnTo>
                  <a:lnTo>
                    <a:pt x="21501" y="30327"/>
                  </a:lnTo>
                  <a:lnTo>
                    <a:pt x="22885" y="28041"/>
                  </a:lnTo>
                  <a:lnTo>
                    <a:pt x="24193" y="25806"/>
                  </a:lnTo>
                  <a:lnTo>
                    <a:pt x="19449" y="18911"/>
                  </a:lnTo>
                  <a:lnTo>
                    <a:pt x="14314" y="12279"/>
                  </a:lnTo>
                  <a:lnTo>
                    <a:pt x="8771" y="5959"/>
                  </a:lnTo>
                  <a:lnTo>
                    <a:pt x="2806" y="0"/>
                  </a:lnTo>
                  <a:close/>
                </a:path>
              </a:pathLst>
            </a:custGeom>
            <a:solidFill>
              <a:srgbClr val="FDE88D"/>
            </a:solidFill>
          </p:spPr>
          <p:txBody>
            <a:bodyPr wrap="square" lIns="0" tIns="0" rIns="0" bIns="0" rtlCol="0"/>
            <a:lstStyle/>
            <a:p>
              <a:endParaRPr/>
            </a:p>
          </p:txBody>
        </p:sp>
        <p:sp>
          <p:nvSpPr>
            <p:cNvPr id="13134" name="object 13134"/>
            <p:cNvSpPr/>
            <p:nvPr/>
          </p:nvSpPr>
          <p:spPr>
            <a:xfrm>
              <a:off x="6168821" y="8587917"/>
              <a:ext cx="20320" cy="25400"/>
            </a:xfrm>
            <a:custGeom>
              <a:avLst/>
              <a:gdLst/>
              <a:ahLst/>
              <a:cxnLst/>
              <a:rect l="l" t="t" r="r" b="b"/>
              <a:pathLst>
                <a:path w="20320" h="25400">
                  <a:moveTo>
                    <a:pt x="0" y="0"/>
                  </a:moveTo>
                  <a:lnTo>
                    <a:pt x="5625" y="5930"/>
                  </a:lnTo>
                  <a:lnTo>
                    <a:pt x="10834" y="12118"/>
                  </a:lnTo>
                  <a:lnTo>
                    <a:pt x="15646" y="18530"/>
                  </a:lnTo>
                  <a:lnTo>
                    <a:pt x="20078" y="25133"/>
                  </a:lnTo>
                </a:path>
              </a:pathLst>
            </a:custGeom>
            <a:ln w="25400">
              <a:solidFill>
                <a:srgbClr val="FEE98D"/>
              </a:solidFill>
            </a:ln>
          </p:spPr>
          <p:txBody>
            <a:bodyPr wrap="square" lIns="0" tIns="0" rIns="0" bIns="0" rtlCol="0"/>
            <a:lstStyle/>
            <a:p>
              <a:endParaRPr/>
            </a:p>
          </p:txBody>
        </p:sp>
        <p:sp>
          <p:nvSpPr>
            <p:cNvPr id="13135" name="object 13135"/>
            <p:cNvSpPr/>
            <p:nvPr/>
          </p:nvSpPr>
          <p:spPr>
            <a:xfrm>
              <a:off x="6188900" y="8606434"/>
              <a:ext cx="4445" cy="6985"/>
            </a:xfrm>
            <a:custGeom>
              <a:avLst/>
              <a:gdLst/>
              <a:ahLst/>
              <a:cxnLst/>
              <a:rect l="l" t="t" r="r" b="b"/>
              <a:pathLst>
                <a:path w="4445" h="6984">
                  <a:moveTo>
                    <a:pt x="0" y="6616"/>
                  </a:moveTo>
                  <a:lnTo>
                    <a:pt x="4114" y="0"/>
                  </a:lnTo>
                </a:path>
              </a:pathLst>
            </a:custGeom>
            <a:ln w="25400">
              <a:solidFill>
                <a:srgbClr val="FCF0A3"/>
              </a:solidFill>
            </a:ln>
          </p:spPr>
          <p:txBody>
            <a:bodyPr wrap="square" lIns="0" tIns="0" rIns="0" bIns="0" rtlCol="0"/>
            <a:lstStyle/>
            <a:p>
              <a:endParaRPr/>
            </a:p>
          </p:txBody>
        </p:sp>
        <p:sp>
          <p:nvSpPr>
            <p:cNvPr id="13136" name="object 13136"/>
            <p:cNvSpPr/>
            <p:nvPr/>
          </p:nvSpPr>
          <p:spPr>
            <a:xfrm>
              <a:off x="6171628" y="8580628"/>
              <a:ext cx="21590" cy="26034"/>
            </a:xfrm>
            <a:custGeom>
              <a:avLst/>
              <a:gdLst/>
              <a:ahLst/>
              <a:cxnLst/>
              <a:rect l="l" t="t" r="r" b="b"/>
              <a:pathLst>
                <a:path w="21589" h="26034">
                  <a:moveTo>
                    <a:pt x="21386" y="25806"/>
                  </a:moveTo>
                  <a:lnTo>
                    <a:pt x="16643" y="18911"/>
                  </a:lnTo>
                  <a:lnTo>
                    <a:pt x="11507" y="12279"/>
                  </a:lnTo>
                  <a:lnTo>
                    <a:pt x="5965" y="5959"/>
                  </a:lnTo>
                  <a:lnTo>
                    <a:pt x="1055" y="1054"/>
                  </a:lnTo>
                </a:path>
                <a:path w="21589" h="26034">
                  <a:moveTo>
                    <a:pt x="1055" y="1054"/>
                  </a:moveTo>
                  <a:lnTo>
                    <a:pt x="0" y="0"/>
                  </a:lnTo>
                </a:path>
              </a:pathLst>
            </a:custGeom>
            <a:ln w="25400">
              <a:solidFill>
                <a:srgbClr val="FDE68E"/>
              </a:solidFill>
            </a:ln>
          </p:spPr>
          <p:txBody>
            <a:bodyPr wrap="square" lIns="0" tIns="0" rIns="0" bIns="0" rtlCol="0"/>
            <a:lstStyle/>
            <a:p>
              <a:endParaRPr/>
            </a:p>
          </p:txBody>
        </p:sp>
        <p:sp>
          <p:nvSpPr>
            <p:cNvPr id="13137" name="object 13137"/>
            <p:cNvSpPr/>
            <p:nvPr/>
          </p:nvSpPr>
          <p:spPr>
            <a:xfrm>
              <a:off x="6168821" y="8580628"/>
              <a:ext cx="3175" cy="7620"/>
            </a:xfrm>
            <a:custGeom>
              <a:avLst/>
              <a:gdLst/>
              <a:ahLst/>
              <a:cxnLst/>
              <a:rect l="l" t="t" r="r" b="b"/>
              <a:pathLst>
                <a:path w="3175" h="7620">
                  <a:moveTo>
                    <a:pt x="2400" y="1054"/>
                  </a:moveTo>
                  <a:lnTo>
                    <a:pt x="0" y="7289"/>
                  </a:lnTo>
                </a:path>
                <a:path w="3175" h="7620">
                  <a:moveTo>
                    <a:pt x="2806" y="0"/>
                  </a:moveTo>
                  <a:lnTo>
                    <a:pt x="2400" y="1054"/>
                  </a:lnTo>
                </a:path>
              </a:pathLst>
            </a:custGeom>
            <a:ln w="25400">
              <a:solidFill>
                <a:srgbClr val="FEDF77"/>
              </a:solidFill>
            </a:ln>
          </p:spPr>
          <p:txBody>
            <a:bodyPr wrap="square" lIns="0" tIns="0" rIns="0" bIns="0" rtlCol="0"/>
            <a:lstStyle/>
            <a:p>
              <a:endParaRPr/>
            </a:p>
          </p:txBody>
        </p:sp>
        <p:sp>
          <p:nvSpPr>
            <p:cNvPr id="13138" name="object 13138"/>
            <p:cNvSpPr/>
            <p:nvPr/>
          </p:nvSpPr>
          <p:spPr>
            <a:xfrm>
              <a:off x="6171628" y="8573897"/>
              <a:ext cx="25400" cy="33020"/>
            </a:xfrm>
            <a:custGeom>
              <a:avLst/>
              <a:gdLst/>
              <a:ahLst/>
              <a:cxnLst/>
              <a:rect l="l" t="t" r="r" b="b"/>
              <a:pathLst>
                <a:path w="25400" h="33020">
                  <a:moveTo>
                    <a:pt x="2324" y="0"/>
                  </a:moveTo>
                  <a:lnTo>
                    <a:pt x="1625" y="2146"/>
                  </a:lnTo>
                  <a:lnTo>
                    <a:pt x="850" y="4394"/>
                  </a:lnTo>
                  <a:lnTo>
                    <a:pt x="0" y="6730"/>
                  </a:lnTo>
                  <a:lnTo>
                    <a:pt x="5965" y="12690"/>
                  </a:lnTo>
                  <a:lnTo>
                    <a:pt x="11507" y="19010"/>
                  </a:lnTo>
                  <a:lnTo>
                    <a:pt x="16643" y="25642"/>
                  </a:lnTo>
                  <a:lnTo>
                    <a:pt x="21386" y="32537"/>
                  </a:lnTo>
                  <a:lnTo>
                    <a:pt x="22682" y="30314"/>
                  </a:lnTo>
                  <a:lnTo>
                    <a:pt x="23901" y="28155"/>
                  </a:lnTo>
                  <a:lnTo>
                    <a:pt x="24980" y="26327"/>
                  </a:lnTo>
                  <a:lnTo>
                    <a:pt x="19945" y="19198"/>
                  </a:lnTo>
                  <a:lnTo>
                    <a:pt x="14504" y="12401"/>
                  </a:lnTo>
                  <a:lnTo>
                    <a:pt x="8637" y="5985"/>
                  </a:lnTo>
                  <a:lnTo>
                    <a:pt x="2324" y="0"/>
                  </a:lnTo>
                  <a:close/>
                </a:path>
              </a:pathLst>
            </a:custGeom>
            <a:solidFill>
              <a:srgbClr val="FCE48B"/>
            </a:solidFill>
          </p:spPr>
          <p:txBody>
            <a:bodyPr wrap="square" lIns="0" tIns="0" rIns="0" bIns="0" rtlCol="0"/>
            <a:lstStyle/>
            <a:p>
              <a:endParaRPr/>
            </a:p>
          </p:txBody>
        </p:sp>
        <p:sp>
          <p:nvSpPr>
            <p:cNvPr id="13139" name="object 13139"/>
            <p:cNvSpPr/>
            <p:nvPr/>
          </p:nvSpPr>
          <p:spPr>
            <a:xfrm>
              <a:off x="6171628" y="8580628"/>
              <a:ext cx="21590" cy="26034"/>
            </a:xfrm>
            <a:custGeom>
              <a:avLst/>
              <a:gdLst/>
              <a:ahLst/>
              <a:cxnLst/>
              <a:rect l="l" t="t" r="r" b="b"/>
              <a:pathLst>
                <a:path w="21589" h="26034">
                  <a:moveTo>
                    <a:pt x="1055" y="1054"/>
                  </a:moveTo>
                  <a:lnTo>
                    <a:pt x="5965" y="5959"/>
                  </a:lnTo>
                  <a:lnTo>
                    <a:pt x="11507" y="12279"/>
                  </a:lnTo>
                  <a:lnTo>
                    <a:pt x="16643" y="18911"/>
                  </a:lnTo>
                  <a:lnTo>
                    <a:pt x="21386" y="25806"/>
                  </a:lnTo>
                </a:path>
                <a:path w="21589" h="26034">
                  <a:moveTo>
                    <a:pt x="0" y="0"/>
                  </a:moveTo>
                  <a:lnTo>
                    <a:pt x="1055" y="1054"/>
                  </a:lnTo>
                </a:path>
              </a:pathLst>
            </a:custGeom>
            <a:ln w="25400">
              <a:solidFill>
                <a:srgbClr val="FDE68E"/>
              </a:solidFill>
            </a:ln>
          </p:spPr>
          <p:txBody>
            <a:bodyPr wrap="square" lIns="0" tIns="0" rIns="0" bIns="0" rtlCol="0"/>
            <a:lstStyle/>
            <a:p>
              <a:endParaRPr/>
            </a:p>
          </p:txBody>
        </p:sp>
        <p:sp>
          <p:nvSpPr>
            <p:cNvPr id="13140" name="object 13140"/>
            <p:cNvSpPr/>
            <p:nvPr/>
          </p:nvSpPr>
          <p:spPr>
            <a:xfrm>
              <a:off x="6193015" y="8600224"/>
              <a:ext cx="3810" cy="6350"/>
            </a:xfrm>
            <a:custGeom>
              <a:avLst/>
              <a:gdLst/>
              <a:ahLst/>
              <a:cxnLst/>
              <a:rect l="l" t="t" r="r" b="b"/>
              <a:pathLst>
                <a:path w="3810" h="6350">
                  <a:moveTo>
                    <a:pt x="0" y="6210"/>
                  </a:moveTo>
                  <a:lnTo>
                    <a:pt x="3594" y="0"/>
                  </a:lnTo>
                </a:path>
              </a:pathLst>
            </a:custGeom>
            <a:ln w="25400">
              <a:solidFill>
                <a:srgbClr val="FDEB9E"/>
              </a:solidFill>
            </a:ln>
          </p:spPr>
          <p:txBody>
            <a:bodyPr wrap="square" lIns="0" tIns="0" rIns="0" bIns="0" rtlCol="0"/>
            <a:lstStyle/>
            <a:p>
              <a:endParaRPr/>
            </a:p>
          </p:txBody>
        </p:sp>
        <p:sp>
          <p:nvSpPr>
            <p:cNvPr id="13141" name="object 13141"/>
            <p:cNvSpPr/>
            <p:nvPr/>
          </p:nvSpPr>
          <p:spPr>
            <a:xfrm>
              <a:off x="6173952" y="8573897"/>
              <a:ext cx="22860" cy="26670"/>
            </a:xfrm>
            <a:custGeom>
              <a:avLst/>
              <a:gdLst/>
              <a:ahLst/>
              <a:cxnLst/>
              <a:rect l="l" t="t" r="r" b="b"/>
              <a:pathLst>
                <a:path w="22860" h="26670">
                  <a:moveTo>
                    <a:pt x="22656" y="26327"/>
                  </a:moveTo>
                  <a:lnTo>
                    <a:pt x="17621" y="19198"/>
                  </a:lnTo>
                  <a:lnTo>
                    <a:pt x="12180" y="12401"/>
                  </a:lnTo>
                  <a:lnTo>
                    <a:pt x="7959" y="7785"/>
                  </a:lnTo>
                </a:path>
                <a:path w="22860" h="26670">
                  <a:moveTo>
                    <a:pt x="7959" y="7785"/>
                  </a:moveTo>
                  <a:lnTo>
                    <a:pt x="6313" y="5985"/>
                  </a:lnTo>
                  <a:lnTo>
                    <a:pt x="0" y="0"/>
                  </a:lnTo>
                </a:path>
              </a:pathLst>
            </a:custGeom>
            <a:ln w="25400">
              <a:solidFill>
                <a:srgbClr val="FCE189"/>
              </a:solidFill>
            </a:ln>
          </p:spPr>
          <p:txBody>
            <a:bodyPr wrap="square" lIns="0" tIns="0" rIns="0" bIns="0" rtlCol="0"/>
            <a:lstStyle/>
            <a:p>
              <a:endParaRPr/>
            </a:p>
          </p:txBody>
        </p:sp>
        <p:sp>
          <p:nvSpPr>
            <p:cNvPr id="13142" name="object 13142"/>
            <p:cNvSpPr/>
            <p:nvPr/>
          </p:nvSpPr>
          <p:spPr>
            <a:xfrm>
              <a:off x="6171628" y="8573897"/>
              <a:ext cx="2540" cy="6985"/>
            </a:xfrm>
            <a:custGeom>
              <a:avLst/>
              <a:gdLst/>
              <a:ahLst/>
              <a:cxnLst/>
              <a:rect l="l" t="t" r="r" b="b"/>
              <a:pathLst>
                <a:path w="2539" h="6984">
                  <a:moveTo>
                    <a:pt x="2324" y="0"/>
                  </a:moveTo>
                  <a:lnTo>
                    <a:pt x="0" y="6730"/>
                  </a:lnTo>
                </a:path>
              </a:pathLst>
            </a:custGeom>
            <a:ln w="25400">
              <a:solidFill>
                <a:srgbClr val="FCDD79"/>
              </a:solidFill>
            </a:ln>
          </p:spPr>
          <p:txBody>
            <a:bodyPr wrap="square" lIns="0" tIns="0" rIns="0" bIns="0" rtlCol="0"/>
            <a:lstStyle/>
            <a:p>
              <a:endParaRPr/>
            </a:p>
          </p:txBody>
        </p:sp>
        <p:sp>
          <p:nvSpPr>
            <p:cNvPr id="13143" name="object 13143"/>
            <p:cNvSpPr/>
            <p:nvPr/>
          </p:nvSpPr>
          <p:spPr>
            <a:xfrm>
              <a:off x="6188900" y="8606434"/>
              <a:ext cx="12700" cy="20320"/>
            </a:xfrm>
            <a:custGeom>
              <a:avLst/>
              <a:gdLst/>
              <a:ahLst/>
              <a:cxnLst/>
              <a:rect l="l" t="t" r="r" b="b"/>
              <a:pathLst>
                <a:path w="12700" h="20320">
                  <a:moveTo>
                    <a:pt x="4114" y="0"/>
                  </a:moveTo>
                  <a:lnTo>
                    <a:pt x="1422" y="4521"/>
                  </a:lnTo>
                  <a:lnTo>
                    <a:pt x="0" y="6616"/>
                  </a:lnTo>
                  <a:lnTo>
                    <a:pt x="2832" y="11074"/>
                  </a:lnTo>
                  <a:lnTo>
                    <a:pt x="5422" y="15633"/>
                  </a:lnTo>
                  <a:lnTo>
                    <a:pt x="7785" y="20243"/>
                  </a:lnTo>
                  <a:lnTo>
                    <a:pt x="9499" y="18440"/>
                  </a:lnTo>
                  <a:lnTo>
                    <a:pt x="11049" y="16395"/>
                  </a:lnTo>
                  <a:lnTo>
                    <a:pt x="12496" y="14389"/>
                  </a:lnTo>
                  <a:lnTo>
                    <a:pt x="9931" y="9499"/>
                  </a:lnTo>
                  <a:lnTo>
                    <a:pt x="7150" y="4686"/>
                  </a:lnTo>
                  <a:lnTo>
                    <a:pt x="4114" y="0"/>
                  </a:lnTo>
                  <a:close/>
                </a:path>
              </a:pathLst>
            </a:custGeom>
            <a:solidFill>
              <a:srgbClr val="FCF3AB"/>
            </a:solidFill>
          </p:spPr>
          <p:txBody>
            <a:bodyPr wrap="square" lIns="0" tIns="0" rIns="0" bIns="0" rtlCol="0"/>
            <a:lstStyle/>
            <a:p>
              <a:endParaRPr/>
            </a:p>
          </p:txBody>
        </p:sp>
        <p:sp>
          <p:nvSpPr>
            <p:cNvPr id="13144" name="object 13144"/>
            <p:cNvSpPr/>
            <p:nvPr/>
          </p:nvSpPr>
          <p:spPr>
            <a:xfrm>
              <a:off x="6188900" y="8606434"/>
              <a:ext cx="4445" cy="6985"/>
            </a:xfrm>
            <a:custGeom>
              <a:avLst/>
              <a:gdLst/>
              <a:ahLst/>
              <a:cxnLst/>
              <a:rect l="l" t="t" r="r" b="b"/>
              <a:pathLst>
                <a:path w="4445" h="6984">
                  <a:moveTo>
                    <a:pt x="0" y="6616"/>
                  </a:moveTo>
                  <a:lnTo>
                    <a:pt x="4114" y="0"/>
                  </a:lnTo>
                </a:path>
              </a:pathLst>
            </a:custGeom>
            <a:ln w="25400">
              <a:solidFill>
                <a:srgbClr val="FCF0A3"/>
              </a:solidFill>
            </a:ln>
          </p:spPr>
          <p:txBody>
            <a:bodyPr wrap="square" lIns="0" tIns="0" rIns="0" bIns="0" rtlCol="0"/>
            <a:lstStyle/>
            <a:p>
              <a:endParaRPr/>
            </a:p>
          </p:txBody>
        </p:sp>
        <p:sp>
          <p:nvSpPr>
            <p:cNvPr id="13145" name="object 13145"/>
            <p:cNvSpPr/>
            <p:nvPr/>
          </p:nvSpPr>
          <p:spPr>
            <a:xfrm>
              <a:off x="6193015" y="8606434"/>
              <a:ext cx="8890" cy="14604"/>
            </a:xfrm>
            <a:custGeom>
              <a:avLst/>
              <a:gdLst/>
              <a:ahLst/>
              <a:cxnLst/>
              <a:rect l="l" t="t" r="r" b="b"/>
              <a:pathLst>
                <a:path w="8889" h="14604">
                  <a:moveTo>
                    <a:pt x="0" y="0"/>
                  </a:moveTo>
                  <a:lnTo>
                    <a:pt x="3035" y="4686"/>
                  </a:lnTo>
                  <a:lnTo>
                    <a:pt x="5816" y="9499"/>
                  </a:lnTo>
                  <a:lnTo>
                    <a:pt x="8381" y="14389"/>
                  </a:lnTo>
                </a:path>
              </a:pathLst>
            </a:custGeom>
            <a:ln w="25400">
              <a:solidFill>
                <a:srgbClr val="FDF1AB"/>
              </a:solidFill>
            </a:ln>
          </p:spPr>
          <p:txBody>
            <a:bodyPr wrap="square" lIns="0" tIns="0" rIns="0" bIns="0" rtlCol="0"/>
            <a:lstStyle/>
            <a:p>
              <a:endParaRPr/>
            </a:p>
          </p:txBody>
        </p:sp>
        <p:sp>
          <p:nvSpPr>
            <p:cNvPr id="13146" name="object 13146"/>
            <p:cNvSpPr/>
            <p:nvPr/>
          </p:nvSpPr>
          <p:spPr>
            <a:xfrm>
              <a:off x="6196685" y="8620823"/>
              <a:ext cx="5080" cy="6350"/>
            </a:xfrm>
            <a:custGeom>
              <a:avLst/>
              <a:gdLst/>
              <a:ahLst/>
              <a:cxnLst/>
              <a:rect l="l" t="t" r="r" b="b"/>
              <a:pathLst>
                <a:path w="5079" h="6350">
                  <a:moveTo>
                    <a:pt x="4711" y="0"/>
                  </a:moveTo>
                  <a:lnTo>
                    <a:pt x="0" y="5854"/>
                  </a:lnTo>
                </a:path>
              </a:pathLst>
            </a:custGeom>
            <a:ln w="25400">
              <a:solidFill>
                <a:srgbClr val="FCF6B3"/>
              </a:solidFill>
            </a:ln>
          </p:spPr>
          <p:txBody>
            <a:bodyPr wrap="square" lIns="0" tIns="0" rIns="0" bIns="0" rtlCol="0"/>
            <a:lstStyle/>
            <a:p>
              <a:endParaRPr/>
            </a:p>
          </p:txBody>
        </p:sp>
        <p:sp>
          <p:nvSpPr>
            <p:cNvPr id="13147" name="object 13147"/>
            <p:cNvSpPr/>
            <p:nvPr/>
          </p:nvSpPr>
          <p:spPr>
            <a:xfrm>
              <a:off x="6188900" y="8613051"/>
              <a:ext cx="8255" cy="13970"/>
            </a:xfrm>
            <a:custGeom>
              <a:avLst/>
              <a:gdLst/>
              <a:ahLst/>
              <a:cxnLst/>
              <a:rect l="l" t="t" r="r" b="b"/>
              <a:pathLst>
                <a:path w="8254" h="13970">
                  <a:moveTo>
                    <a:pt x="7785" y="13627"/>
                  </a:moveTo>
                  <a:lnTo>
                    <a:pt x="5422" y="9017"/>
                  </a:lnTo>
                  <a:lnTo>
                    <a:pt x="2832" y="4457"/>
                  </a:lnTo>
                  <a:lnTo>
                    <a:pt x="0" y="0"/>
                  </a:lnTo>
                </a:path>
              </a:pathLst>
            </a:custGeom>
            <a:ln w="25399">
              <a:solidFill>
                <a:srgbClr val="FCF5AD"/>
              </a:solidFill>
            </a:ln>
          </p:spPr>
          <p:txBody>
            <a:bodyPr wrap="square" lIns="0" tIns="0" rIns="0" bIns="0" rtlCol="0"/>
            <a:lstStyle/>
            <a:p>
              <a:endParaRPr/>
            </a:p>
          </p:txBody>
        </p:sp>
        <p:sp>
          <p:nvSpPr>
            <p:cNvPr id="13148" name="object 13148"/>
            <p:cNvSpPr/>
            <p:nvPr/>
          </p:nvSpPr>
          <p:spPr>
            <a:xfrm>
              <a:off x="6196685" y="8620823"/>
              <a:ext cx="12065" cy="20320"/>
            </a:xfrm>
            <a:custGeom>
              <a:avLst/>
              <a:gdLst/>
              <a:ahLst/>
              <a:cxnLst/>
              <a:rect l="l" t="t" r="r" b="b"/>
              <a:pathLst>
                <a:path w="12064" h="20320">
                  <a:moveTo>
                    <a:pt x="4711" y="0"/>
                  </a:moveTo>
                  <a:lnTo>
                    <a:pt x="3263" y="2006"/>
                  </a:lnTo>
                  <a:lnTo>
                    <a:pt x="1714" y="4051"/>
                  </a:lnTo>
                  <a:lnTo>
                    <a:pt x="0" y="5854"/>
                  </a:lnTo>
                  <a:lnTo>
                    <a:pt x="2374" y="10477"/>
                  </a:lnTo>
                  <a:lnTo>
                    <a:pt x="4533" y="15125"/>
                  </a:lnTo>
                  <a:lnTo>
                    <a:pt x="6489" y="19799"/>
                  </a:lnTo>
                  <a:lnTo>
                    <a:pt x="8331" y="18135"/>
                  </a:lnTo>
                  <a:lnTo>
                    <a:pt x="10083" y="16484"/>
                  </a:lnTo>
                  <a:lnTo>
                    <a:pt x="11734" y="14871"/>
                  </a:lnTo>
                  <a:lnTo>
                    <a:pt x="9601" y="9880"/>
                  </a:lnTo>
                  <a:lnTo>
                    <a:pt x="7264" y="4902"/>
                  </a:lnTo>
                  <a:lnTo>
                    <a:pt x="4711" y="0"/>
                  </a:lnTo>
                  <a:close/>
                </a:path>
              </a:pathLst>
            </a:custGeom>
            <a:solidFill>
              <a:srgbClr val="FCF7B7"/>
            </a:solidFill>
          </p:spPr>
          <p:txBody>
            <a:bodyPr wrap="square" lIns="0" tIns="0" rIns="0" bIns="0" rtlCol="0"/>
            <a:lstStyle/>
            <a:p>
              <a:endParaRPr/>
            </a:p>
          </p:txBody>
        </p:sp>
        <p:sp>
          <p:nvSpPr>
            <p:cNvPr id="13149" name="object 13149"/>
            <p:cNvSpPr/>
            <p:nvPr/>
          </p:nvSpPr>
          <p:spPr>
            <a:xfrm>
              <a:off x="6196685" y="8620823"/>
              <a:ext cx="5080" cy="6350"/>
            </a:xfrm>
            <a:custGeom>
              <a:avLst/>
              <a:gdLst/>
              <a:ahLst/>
              <a:cxnLst/>
              <a:rect l="l" t="t" r="r" b="b"/>
              <a:pathLst>
                <a:path w="5079" h="6350">
                  <a:moveTo>
                    <a:pt x="0" y="5854"/>
                  </a:moveTo>
                  <a:lnTo>
                    <a:pt x="4711" y="0"/>
                  </a:lnTo>
                </a:path>
              </a:pathLst>
            </a:custGeom>
            <a:ln w="25400">
              <a:solidFill>
                <a:srgbClr val="FCF6B3"/>
              </a:solidFill>
            </a:ln>
          </p:spPr>
          <p:txBody>
            <a:bodyPr wrap="square" lIns="0" tIns="0" rIns="0" bIns="0" rtlCol="0"/>
            <a:lstStyle/>
            <a:p>
              <a:endParaRPr/>
            </a:p>
          </p:txBody>
        </p:sp>
        <p:sp>
          <p:nvSpPr>
            <p:cNvPr id="13150" name="object 13150"/>
            <p:cNvSpPr/>
            <p:nvPr/>
          </p:nvSpPr>
          <p:spPr>
            <a:xfrm>
              <a:off x="6201397" y="8620823"/>
              <a:ext cx="7620" cy="15240"/>
            </a:xfrm>
            <a:custGeom>
              <a:avLst/>
              <a:gdLst/>
              <a:ahLst/>
              <a:cxnLst/>
              <a:rect l="l" t="t" r="r" b="b"/>
              <a:pathLst>
                <a:path w="7620" h="15240">
                  <a:moveTo>
                    <a:pt x="0" y="0"/>
                  </a:moveTo>
                  <a:lnTo>
                    <a:pt x="2552" y="4902"/>
                  </a:lnTo>
                  <a:lnTo>
                    <a:pt x="4889" y="9880"/>
                  </a:lnTo>
                  <a:lnTo>
                    <a:pt x="7023" y="14871"/>
                  </a:lnTo>
                </a:path>
              </a:pathLst>
            </a:custGeom>
            <a:ln w="25399">
              <a:solidFill>
                <a:srgbClr val="FDF5B5"/>
              </a:solidFill>
            </a:ln>
          </p:spPr>
          <p:txBody>
            <a:bodyPr wrap="square" lIns="0" tIns="0" rIns="0" bIns="0" rtlCol="0"/>
            <a:lstStyle/>
            <a:p>
              <a:endParaRPr/>
            </a:p>
          </p:txBody>
        </p:sp>
        <p:sp>
          <p:nvSpPr>
            <p:cNvPr id="13151" name="object 13151"/>
            <p:cNvSpPr/>
            <p:nvPr/>
          </p:nvSpPr>
          <p:spPr>
            <a:xfrm>
              <a:off x="6203175" y="8635695"/>
              <a:ext cx="5715" cy="5080"/>
            </a:xfrm>
            <a:custGeom>
              <a:avLst/>
              <a:gdLst/>
              <a:ahLst/>
              <a:cxnLst/>
              <a:rect l="l" t="t" r="r" b="b"/>
              <a:pathLst>
                <a:path w="5714" h="5079">
                  <a:moveTo>
                    <a:pt x="5245" y="0"/>
                  </a:moveTo>
                  <a:lnTo>
                    <a:pt x="0" y="4927"/>
                  </a:lnTo>
                </a:path>
              </a:pathLst>
            </a:custGeom>
            <a:ln w="25400">
              <a:solidFill>
                <a:srgbClr val="FCF9BA"/>
              </a:solidFill>
            </a:ln>
          </p:spPr>
          <p:txBody>
            <a:bodyPr wrap="square" lIns="0" tIns="0" rIns="0" bIns="0" rtlCol="0"/>
            <a:lstStyle/>
            <a:p>
              <a:endParaRPr/>
            </a:p>
          </p:txBody>
        </p:sp>
        <p:sp>
          <p:nvSpPr>
            <p:cNvPr id="13152" name="object 13152"/>
            <p:cNvSpPr/>
            <p:nvPr/>
          </p:nvSpPr>
          <p:spPr>
            <a:xfrm>
              <a:off x="6196685" y="8626678"/>
              <a:ext cx="6985" cy="13970"/>
            </a:xfrm>
            <a:custGeom>
              <a:avLst/>
              <a:gdLst/>
              <a:ahLst/>
              <a:cxnLst/>
              <a:rect l="l" t="t" r="r" b="b"/>
              <a:pathLst>
                <a:path w="6985" h="13970">
                  <a:moveTo>
                    <a:pt x="6489" y="13944"/>
                  </a:moveTo>
                  <a:lnTo>
                    <a:pt x="4533" y="9271"/>
                  </a:lnTo>
                  <a:lnTo>
                    <a:pt x="2374" y="4622"/>
                  </a:lnTo>
                  <a:lnTo>
                    <a:pt x="0" y="0"/>
                  </a:lnTo>
                </a:path>
              </a:pathLst>
            </a:custGeom>
            <a:ln w="25400">
              <a:solidFill>
                <a:srgbClr val="FBFAB9"/>
              </a:solidFill>
            </a:ln>
          </p:spPr>
          <p:txBody>
            <a:bodyPr wrap="square" lIns="0" tIns="0" rIns="0" bIns="0" rtlCol="0"/>
            <a:lstStyle/>
            <a:p>
              <a:endParaRPr/>
            </a:p>
          </p:txBody>
        </p:sp>
        <p:sp>
          <p:nvSpPr>
            <p:cNvPr id="13153" name="object 13153"/>
            <p:cNvSpPr/>
            <p:nvPr/>
          </p:nvSpPr>
          <p:spPr>
            <a:xfrm>
              <a:off x="6193015" y="8600224"/>
              <a:ext cx="12700" cy="20955"/>
            </a:xfrm>
            <a:custGeom>
              <a:avLst/>
              <a:gdLst/>
              <a:ahLst/>
              <a:cxnLst/>
              <a:rect l="l" t="t" r="r" b="b"/>
              <a:pathLst>
                <a:path w="12700" h="20954">
                  <a:moveTo>
                    <a:pt x="3594" y="0"/>
                  </a:moveTo>
                  <a:lnTo>
                    <a:pt x="0" y="6210"/>
                  </a:lnTo>
                  <a:lnTo>
                    <a:pt x="3035" y="10896"/>
                  </a:lnTo>
                  <a:lnTo>
                    <a:pt x="5816" y="15709"/>
                  </a:lnTo>
                  <a:lnTo>
                    <a:pt x="8381" y="20599"/>
                  </a:lnTo>
                  <a:lnTo>
                    <a:pt x="11175" y="16649"/>
                  </a:lnTo>
                  <a:lnTo>
                    <a:pt x="12509" y="15024"/>
                  </a:lnTo>
                  <a:lnTo>
                    <a:pt x="9778" y="9880"/>
                  </a:lnTo>
                  <a:lnTo>
                    <a:pt x="6807" y="4851"/>
                  </a:lnTo>
                  <a:lnTo>
                    <a:pt x="3594" y="0"/>
                  </a:lnTo>
                  <a:close/>
                </a:path>
              </a:pathLst>
            </a:custGeom>
            <a:solidFill>
              <a:srgbClr val="FDEEA4"/>
            </a:solidFill>
          </p:spPr>
          <p:txBody>
            <a:bodyPr wrap="square" lIns="0" tIns="0" rIns="0" bIns="0" rtlCol="0"/>
            <a:lstStyle/>
            <a:p>
              <a:endParaRPr/>
            </a:p>
          </p:txBody>
        </p:sp>
        <p:sp>
          <p:nvSpPr>
            <p:cNvPr id="13154" name="object 13154"/>
            <p:cNvSpPr/>
            <p:nvPr/>
          </p:nvSpPr>
          <p:spPr>
            <a:xfrm>
              <a:off x="6193015" y="8600224"/>
              <a:ext cx="3810" cy="6350"/>
            </a:xfrm>
            <a:custGeom>
              <a:avLst/>
              <a:gdLst/>
              <a:ahLst/>
              <a:cxnLst/>
              <a:rect l="l" t="t" r="r" b="b"/>
              <a:pathLst>
                <a:path w="3810" h="6350">
                  <a:moveTo>
                    <a:pt x="0" y="6210"/>
                  </a:moveTo>
                  <a:lnTo>
                    <a:pt x="3594" y="0"/>
                  </a:lnTo>
                </a:path>
              </a:pathLst>
            </a:custGeom>
            <a:ln w="25400">
              <a:solidFill>
                <a:srgbClr val="FDEB9E"/>
              </a:solidFill>
            </a:ln>
          </p:spPr>
          <p:txBody>
            <a:bodyPr wrap="square" lIns="0" tIns="0" rIns="0" bIns="0" rtlCol="0"/>
            <a:lstStyle/>
            <a:p>
              <a:endParaRPr/>
            </a:p>
          </p:txBody>
        </p:sp>
        <p:sp>
          <p:nvSpPr>
            <p:cNvPr id="13155" name="object 13155"/>
            <p:cNvSpPr/>
            <p:nvPr/>
          </p:nvSpPr>
          <p:spPr>
            <a:xfrm>
              <a:off x="6196609" y="8600224"/>
              <a:ext cx="9525" cy="15240"/>
            </a:xfrm>
            <a:custGeom>
              <a:avLst/>
              <a:gdLst/>
              <a:ahLst/>
              <a:cxnLst/>
              <a:rect l="l" t="t" r="r" b="b"/>
              <a:pathLst>
                <a:path w="9525" h="15240">
                  <a:moveTo>
                    <a:pt x="0" y="0"/>
                  </a:moveTo>
                  <a:lnTo>
                    <a:pt x="3213" y="4851"/>
                  </a:lnTo>
                  <a:lnTo>
                    <a:pt x="6184" y="9880"/>
                  </a:lnTo>
                  <a:lnTo>
                    <a:pt x="8915" y="15024"/>
                  </a:lnTo>
                </a:path>
              </a:pathLst>
            </a:custGeom>
            <a:ln w="25400">
              <a:solidFill>
                <a:srgbClr val="FEEB9E"/>
              </a:solidFill>
            </a:ln>
          </p:spPr>
          <p:txBody>
            <a:bodyPr wrap="square" lIns="0" tIns="0" rIns="0" bIns="0" rtlCol="0"/>
            <a:lstStyle/>
            <a:p>
              <a:endParaRPr/>
            </a:p>
          </p:txBody>
        </p:sp>
        <p:sp>
          <p:nvSpPr>
            <p:cNvPr id="13156" name="object 13156"/>
            <p:cNvSpPr/>
            <p:nvPr/>
          </p:nvSpPr>
          <p:spPr>
            <a:xfrm>
              <a:off x="6201397" y="8615248"/>
              <a:ext cx="4445" cy="5715"/>
            </a:xfrm>
            <a:custGeom>
              <a:avLst/>
              <a:gdLst/>
              <a:ahLst/>
              <a:cxnLst/>
              <a:rect l="l" t="t" r="r" b="b"/>
              <a:pathLst>
                <a:path w="4445" h="5715">
                  <a:moveTo>
                    <a:pt x="4127" y="0"/>
                  </a:moveTo>
                  <a:lnTo>
                    <a:pt x="0" y="5575"/>
                  </a:lnTo>
                </a:path>
              </a:pathLst>
            </a:custGeom>
            <a:ln w="25400">
              <a:solidFill>
                <a:srgbClr val="FEF1AB"/>
              </a:solidFill>
            </a:ln>
          </p:spPr>
          <p:txBody>
            <a:bodyPr wrap="square" lIns="0" tIns="0" rIns="0" bIns="0" rtlCol="0"/>
            <a:lstStyle/>
            <a:p>
              <a:endParaRPr/>
            </a:p>
          </p:txBody>
        </p:sp>
        <p:sp>
          <p:nvSpPr>
            <p:cNvPr id="13157" name="object 13157"/>
            <p:cNvSpPr/>
            <p:nvPr/>
          </p:nvSpPr>
          <p:spPr>
            <a:xfrm>
              <a:off x="6193015" y="8606434"/>
              <a:ext cx="8890" cy="14604"/>
            </a:xfrm>
            <a:custGeom>
              <a:avLst/>
              <a:gdLst/>
              <a:ahLst/>
              <a:cxnLst/>
              <a:rect l="l" t="t" r="r" b="b"/>
              <a:pathLst>
                <a:path w="8889" h="14604">
                  <a:moveTo>
                    <a:pt x="8381" y="14389"/>
                  </a:moveTo>
                  <a:lnTo>
                    <a:pt x="5816" y="9499"/>
                  </a:lnTo>
                  <a:lnTo>
                    <a:pt x="3035" y="4686"/>
                  </a:lnTo>
                  <a:lnTo>
                    <a:pt x="0" y="0"/>
                  </a:lnTo>
                </a:path>
              </a:pathLst>
            </a:custGeom>
            <a:ln w="25400">
              <a:solidFill>
                <a:srgbClr val="FDF1AB"/>
              </a:solidFill>
            </a:ln>
          </p:spPr>
          <p:txBody>
            <a:bodyPr wrap="square" lIns="0" tIns="0" rIns="0" bIns="0" rtlCol="0"/>
            <a:lstStyle/>
            <a:p>
              <a:endParaRPr/>
            </a:p>
          </p:txBody>
        </p:sp>
        <p:sp>
          <p:nvSpPr>
            <p:cNvPr id="13158" name="object 13158"/>
            <p:cNvSpPr/>
            <p:nvPr/>
          </p:nvSpPr>
          <p:spPr>
            <a:xfrm>
              <a:off x="6201397" y="8617902"/>
              <a:ext cx="9525" cy="18415"/>
            </a:xfrm>
            <a:custGeom>
              <a:avLst/>
              <a:gdLst/>
              <a:ahLst/>
              <a:cxnLst/>
              <a:rect l="l" t="t" r="r" b="b"/>
              <a:pathLst>
                <a:path w="9525" h="18415">
                  <a:moveTo>
                    <a:pt x="2108" y="0"/>
                  </a:moveTo>
                  <a:lnTo>
                    <a:pt x="0" y="2920"/>
                  </a:lnTo>
                  <a:lnTo>
                    <a:pt x="2552" y="7823"/>
                  </a:lnTo>
                  <a:lnTo>
                    <a:pt x="4889" y="12801"/>
                  </a:lnTo>
                  <a:lnTo>
                    <a:pt x="7023" y="17792"/>
                  </a:lnTo>
                  <a:lnTo>
                    <a:pt x="9423" y="15392"/>
                  </a:lnTo>
                  <a:lnTo>
                    <a:pt x="7162" y="10185"/>
                  </a:lnTo>
                  <a:lnTo>
                    <a:pt x="4749" y="5041"/>
                  </a:lnTo>
                  <a:lnTo>
                    <a:pt x="2108" y="0"/>
                  </a:lnTo>
                  <a:close/>
                </a:path>
              </a:pathLst>
            </a:custGeom>
            <a:solidFill>
              <a:srgbClr val="FEF4B2"/>
            </a:solidFill>
          </p:spPr>
          <p:txBody>
            <a:bodyPr wrap="square" lIns="0" tIns="0" rIns="0" bIns="0" rtlCol="0"/>
            <a:lstStyle/>
            <a:p>
              <a:endParaRPr/>
            </a:p>
          </p:txBody>
        </p:sp>
        <p:sp>
          <p:nvSpPr>
            <p:cNvPr id="13159" name="object 13159"/>
            <p:cNvSpPr/>
            <p:nvPr/>
          </p:nvSpPr>
          <p:spPr>
            <a:xfrm>
              <a:off x="6201397" y="8620823"/>
              <a:ext cx="7620" cy="15240"/>
            </a:xfrm>
            <a:custGeom>
              <a:avLst/>
              <a:gdLst/>
              <a:ahLst/>
              <a:cxnLst/>
              <a:rect l="l" t="t" r="r" b="b"/>
              <a:pathLst>
                <a:path w="7620" h="15240">
                  <a:moveTo>
                    <a:pt x="0" y="0"/>
                  </a:moveTo>
                  <a:lnTo>
                    <a:pt x="2552" y="4902"/>
                  </a:lnTo>
                  <a:lnTo>
                    <a:pt x="4889" y="9880"/>
                  </a:lnTo>
                  <a:lnTo>
                    <a:pt x="7023" y="14871"/>
                  </a:lnTo>
                </a:path>
              </a:pathLst>
            </a:custGeom>
            <a:ln w="25399">
              <a:solidFill>
                <a:srgbClr val="FDF5B5"/>
              </a:solidFill>
            </a:ln>
          </p:spPr>
          <p:txBody>
            <a:bodyPr wrap="square" lIns="0" tIns="0" rIns="0" bIns="0" rtlCol="0"/>
            <a:lstStyle/>
            <a:p>
              <a:endParaRPr/>
            </a:p>
          </p:txBody>
        </p:sp>
        <p:sp>
          <p:nvSpPr>
            <p:cNvPr id="13160" name="object 13160"/>
            <p:cNvSpPr/>
            <p:nvPr/>
          </p:nvSpPr>
          <p:spPr>
            <a:xfrm>
              <a:off x="6208420" y="8633295"/>
              <a:ext cx="2540" cy="2540"/>
            </a:xfrm>
            <a:custGeom>
              <a:avLst/>
              <a:gdLst/>
              <a:ahLst/>
              <a:cxnLst/>
              <a:rect l="l" t="t" r="r" b="b"/>
              <a:pathLst>
                <a:path w="2539" h="2540">
                  <a:moveTo>
                    <a:pt x="0" y="2400"/>
                  </a:moveTo>
                  <a:lnTo>
                    <a:pt x="2400" y="0"/>
                  </a:lnTo>
                </a:path>
              </a:pathLst>
            </a:custGeom>
            <a:ln w="25400">
              <a:solidFill>
                <a:srgbClr val="FEF5B5"/>
              </a:solidFill>
            </a:ln>
          </p:spPr>
          <p:txBody>
            <a:bodyPr wrap="square" lIns="0" tIns="0" rIns="0" bIns="0" rtlCol="0"/>
            <a:lstStyle/>
            <a:p>
              <a:endParaRPr/>
            </a:p>
          </p:txBody>
        </p:sp>
        <p:sp>
          <p:nvSpPr>
            <p:cNvPr id="13161" name="object 13161"/>
            <p:cNvSpPr/>
            <p:nvPr/>
          </p:nvSpPr>
          <p:spPr>
            <a:xfrm>
              <a:off x="6203505" y="8617902"/>
              <a:ext cx="7620" cy="15875"/>
            </a:xfrm>
            <a:custGeom>
              <a:avLst/>
              <a:gdLst/>
              <a:ahLst/>
              <a:cxnLst/>
              <a:rect l="l" t="t" r="r" b="b"/>
              <a:pathLst>
                <a:path w="7620" h="15875">
                  <a:moveTo>
                    <a:pt x="7315" y="15392"/>
                  </a:moveTo>
                  <a:lnTo>
                    <a:pt x="5054" y="10185"/>
                  </a:lnTo>
                  <a:lnTo>
                    <a:pt x="2641" y="5041"/>
                  </a:lnTo>
                  <a:lnTo>
                    <a:pt x="0" y="0"/>
                  </a:lnTo>
                </a:path>
              </a:pathLst>
            </a:custGeom>
            <a:ln w="25400">
              <a:solidFill>
                <a:srgbClr val="FEF2B0"/>
              </a:solidFill>
            </a:ln>
          </p:spPr>
          <p:txBody>
            <a:bodyPr wrap="square" lIns="0" tIns="0" rIns="0" bIns="0" rtlCol="0"/>
            <a:lstStyle/>
            <a:p>
              <a:endParaRPr/>
            </a:p>
          </p:txBody>
        </p:sp>
        <p:sp>
          <p:nvSpPr>
            <p:cNvPr id="13162" name="object 13162"/>
            <p:cNvSpPr/>
            <p:nvPr/>
          </p:nvSpPr>
          <p:spPr>
            <a:xfrm>
              <a:off x="6201397" y="8617902"/>
              <a:ext cx="2540" cy="3175"/>
            </a:xfrm>
            <a:custGeom>
              <a:avLst/>
              <a:gdLst/>
              <a:ahLst/>
              <a:cxnLst/>
              <a:rect l="l" t="t" r="r" b="b"/>
              <a:pathLst>
                <a:path w="2539" h="3175">
                  <a:moveTo>
                    <a:pt x="2108" y="0"/>
                  </a:moveTo>
                  <a:lnTo>
                    <a:pt x="0" y="2920"/>
                  </a:lnTo>
                </a:path>
              </a:pathLst>
            </a:custGeom>
            <a:ln w="25400">
              <a:solidFill>
                <a:srgbClr val="FEF3B0"/>
              </a:solidFill>
            </a:ln>
          </p:spPr>
          <p:txBody>
            <a:bodyPr wrap="square" lIns="0" tIns="0" rIns="0" bIns="0" rtlCol="0"/>
            <a:lstStyle/>
            <a:p>
              <a:endParaRPr/>
            </a:p>
          </p:txBody>
        </p:sp>
        <p:sp>
          <p:nvSpPr>
            <p:cNvPr id="13163" name="object 13163"/>
            <p:cNvSpPr/>
            <p:nvPr/>
          </p:nvSpPr>
          <p:spPr>
            <a:xfrm>
              <a:off x="6203505" y="8615248"/>
              <a:ext cx="10160" cy="18415"/>
            </a:xfrm>
            <a:custGeom>
              <a:avLst/>
              <a:gdLst/>
              <a:ahLst/>
              <a:cxnLst/>
              <a:rect l="l" t="t" r="r" b="b"/>
              <a:pathLst>
                <a:path w="10160" h="18415">
                  <a:moveTo>
                    <a:pt x="2019" y="0"/>
                  </a:moveTo>
                  <a:lnTo>
                    <a:pt x="1358" y="812"/>
                  </a:lnTo>
                  <a:lnTo>
                    <a:pt x="0" y="2654"/>
                  </a:lnTo>
                  <a:lnTo>
                    <a:pt x="2641" y="7696"/>
                  </a:lnTo>
                  <a:lnTo>
                    <a:pt x="5054" y="12839"/>
                  </a:lnTo>
                  <a:lnTo>
                    <a:pt x="7315" y="18046"/>
                  </a:lnTo>
                  <a:lnTo>
                    <a:pt x="8839" y="16497"/>
                  </a:lnTo>
                  <a:lnTo>
                    <a:pt x="9550" y="15735"/>
                  </a:lnTo>
                  <a:lnTo>
                    <a:pt x="7264" y="10426"/>
                  </a:lnTo>
                  <a:lnTo>
                    <a:pt x="4749" y="5156"/>
                  </a:lnTo>
                  <a:lnTo>
                    <a:pt x="2019" y="0"/>
                  </a:lnTo>
                  <a:close/>
                </a:path>
              </a:pathLst>
            </a:custGeom>
            <a:solidFill>
              <a:srgbClr val="FEF0AA"/>
            </a:solidFill>
          </p:spPr>
          <p:txBody>
            <a:bodyPr wrap="square" lIns="0" tIns="0" rIns="0" bIns="0" rtlCol="0"/>
            <a:lstStyle/>
            <a:p>
              <a:endParaRPr/>
            </a:p>
          </p:txBody>
        </p:sp>
        <p:sp>
          <p:nvSpPr>
            <p:cNvPr id="13164" name="object 13164"/>
            <p:cNvSpPr/>
            <p:nvPr/>
          </p:nvSpPr>
          <p:spPr>
            <a:xfrm>
              <a:off x="6203505" y="8617902"/>
              <a:ext cx="7620" cy="15875"/>
            </a:xfrm>
            <a:custGeom>
              <a:avLst/>
              <a:gdLst/>
              <a:ahLst/>
              <a:cxnLst/>
              <a:rect l="l" t="t" r="r" b="b"/>
              <a:pathLst>
                <a:path w="7620" h="15875">
                  <a:moveTo>
                    <a:pt x="0" y="0"/>
                  </a:moveTo>
                  <a:lnTo>
                    <a:pt x="2641" y="5041"/>
                  </a:lnTo>
                  <a:lnTo>
                    <a:pt x="5054" y="10185"/>
                  </a:lnTo>
                  <a:lnTo>
                    <a:pt x="7315" y="15392"/>
                  </a:lnTo>
                </a:path>
              </a:pathLst>
            </a:custGeom>
            <a:ln w="25400">
              <a:solidFill>
                <a:srgbClr val="FEF2B0"/>
              </a:solidFill>
            </a:ln>
          </p:spPr>
          <p:txBody>
            <a:bodyPr wrap="square" lIns="0" tIns="0" rIns="0" bIns="0" rtlCol="0"/>
            <a:lstStyle/>
            <a:p>
              <a:endParaRPr/>
            </a:p>
          </p:txBody>
        </p:sp>
        <p:sp>
          <p:nvSpPr>
            <p:cNvPr id="13165" name="object 13165"/>
            <p:cNvSpPr/>
            <p:nvPr/>
          </p:nvSpPr>
          <p:spPr>
            <a:xfrm>
              <a:off x="6210820" y="8630983"/>
              <a:ext cx="2540" cy="2540"/>
            </a:xfrm>
            <a:custGeom>
              <a:avLst/>
              <a:gdLst/>
              <a:ahLst/>
              <a:cxnLst/>
              <a:rect l="l" t="t" r="r" b="b"/>
              <a:pathLst>
                <a:path w="2539" h="2540">
                  <a:moveTo>
                    <a:pt x="0" y="2311"/>
                  </a:moveTo>
                  <a:lnTo>
                    <a:pt x="2235" y="0"/>
                  </a:lnTo>
                </a:path>
              </a:pathLst>
            </a:custGeom>
            <a:ln w="25400">
              <a:solidFill>
                <a:srgbClr val="FEF2AD"/>
              </a:solidFill>
            </a:ln>
          </p:spPr>
          <p:txBody>
            <a:bodyPr wrap="square" lIns="0" tIns="0" rIns="0" bIns="0" rtlCol="0"/>
            <a:lstStyle/>
            <a:p>
              <a:endParaRPr/>
            </a:p>
          </p:txBody>
        </p:sp>
        <p:sp>
          <p:nvSpPr>
            <p:cNvPr id="13166" name="object 13166"/>
            <p:cNvSpPr/>
            <p:nvPr/>
          </p:nvSpPr>
          <p:spPr>
            <a:xfrm>
              <a:off x="6205524" y="8615248"/>
              <a:ext cx="7620" cy="15875"/>
            </a:xfrm>
            <a:custGeom>
              <a:avLst/>
              <a:gdLst/>
              <a:ahLst/>
              <a:cxnLst/>
              <a:rect l="l" t="t" r="r" b="b"/>
              <a:pathLst>
                <a:path w="7620" h="15875">
                  <a:moveTo>
                    <a:pt x="7531" y="15735"/>
                  </a:moveTo>
                  <a:lnTo>
                    <a:pt x="5245" y="10426"/>
                  </a:lnTo>
                  <a:lnTo>
                    <a:pt x="2730" y="5156"/>
                  </a:lnTo>
                  <a:lnTo>
                    <a:pt x="0" y="0"/>
                  </a:lnTo>
                </a:path>
              </a:pathLst>
            </a:custGeom>
            <a:ln w="25400">
              <a:solidFill>
                <a:srgbClr val="FEEFA5"/>
              </a:solidFill>
            </a:ln>
          </p:spPr>
          <p:txBody>
            <a:bodyPr wrap="square" lIns="0" tIns="0" rIns="0" bIns="0" rtlCol="0"/>
            <a:lstStyle/>
            <a:p>
              <a:endParaRPr/>
            </a:p>
          </p:txBody>
        </p:sp>
        <p:sp>
          <p:nvSpPr>
            <p:cNvPr id="13167" name="object 13167"/>
            <p:cNvSpPr/>
            <p:nvPr/>
          </p:nvSpPr>
          <p:spPr>
            <a:xfrm>
              <a:off x="6203505" y="8615248"/>
              <a:ext cx="2540" cy="3175"/>
            </a:xfrm>
            <a:custGeom>
              <a:avLst/>
              <a:gdLst/>
              <a:ahLst/>
              <a:cxnLst/>
              <a:rect l="l" t="t" r="r" b="b"/>
              <a:pathLst>
                <a:path w="2539" h="3175">
                  <a:moveTo>
                    <a:pt x="2019" y="0"/>
                  </a:moveTo>
                  <a:lnTo>
                    <a:pt x="0" y="2654"/>
                  </a:lnTo>
                </a:path>
              </a:pathLst>
            </a:custGeom>
            <a:ln w="25400">
              <a:solidFill>
                <a:srgbClr val="FEF0A8"/>
              </a:solidFill>
            </a:ln>
          </p:spPr>
          <p:txBody>
            <a:bodyPr wrap="square" lIns="0" tIns="0" rIns="0" bIns="0" rtlCol="0"/>
            <a:lstStyle/>
            <a:p>
              <a:endParaRPr/>
            </a:p>
          </p:txBody>
        </p:sp>
        <p:sp>
          <p:nvSpPr>
            <p:cNvPr id="13168" name="object 13168"/>
            <p:cNvSpPr/>
            <p:nvPr/>
          </p:nvSpPr>
          <p:spPr>
            <a:xfrm>
              <a:off x="6203175" y="8638133"/>
              <a:ext cx="14604" cy="38100"/>
            </a:xfrm>
            <a:custGeom>
              <a:avLst/>
              <a:gdLst/>
              <a:ahLst/>
              <a:cxnLst/>
              <a:rect l="l" t="t" r="r" b="b"/>
              <a:pathLst>
                <a:path w="14604" h="38100">
                  <a:moveTo>
                    <a:pt x="2692" y="0"/>
                  </a:moveTo>
                  <a:lnTo>
                    <a:pt x="0" y="2489"/>
                  </a:lnTo>
                  <a:lnTo>
                    <a:pt x="3547" y="11470"/>
                  </a:lnTo>
                  <a:lnTo>
                    <a:pt x="6653" y="20380"/>
                  </a:lnTo>
                  <a:lnTo>
                    <a:pt x="9356" y="29142"/>
                  </a:lnTo>
                  <a:lnTo>
                    <a:pt x="11696" y="37680"/>
                  </a:lnTo>
                  <a:lnTo>
                    <a:pt x="12750" y="36956"/>
                  </a:lnTo>
                  <a:lnTo>
                    <a:pt x="13690" y="36067"/>
                  </a:lnTo>
                  <a:lnTo>
                    <a:pt x="14554" y="35077"/>
                  </a:lnTo>
                  <a:lnTo>
                    <a:pt x="12120" y="26487"/>
                  </a:lnTo>
                  <a:lnTo>
                    <a:pt x="9351" y="17724"/>
                  </a:lnTo>
                  <a:lnTo>
                    <a:pt x="6219" y="8868"/>
                  </a:lnTo>
                  <a:lnTo>
                    <a:pt x="2692" y="0"/>
                  </a:lnTo>
                  <a:close/>
                </a:path>
              </a:pathLst>
            </a:custGeom>
            <a:solidFill>
              <a:srgbClr val="FCFBBB"/>
            </a:solidFill>
          </p:spPr>
          <p:txBody>
            <a:bodyPr wrap="square" lIns="0" tIns="0" rIns="0" bIns="0" rtlCol="0"/>
            <a:lstStyle/>
            <a:p>
              <a:endParaRPr/>
            </a:p>
          </p:txBody>
        </p:sp>
        <p:sp>
          <p:nvSpPr>
            <p:cNvPr id="13169" name="object 13169"/>
            <p:cNvSpPr/>
            <p:nvPr/>
          </p:nvSpPr>
          <p:spPr>
            <a:xfrm>
              <a:off x="6203175" y="8640622"/>
              <a:ext cx="12065" cy="35560"/>
            </a:xfrm>
            <a:custGeom>
              <a:avLst/>
              <a:gdLst/>
              <a:ahLst/>
              <a:cxnLst/>
              <a:rect l="l" t="t" r="r" b="b"/>
              <a:pathLst>
                <a:path w="12064" h="35559">
                  <a:moveTo>
                    <a:pt x="0" y="0"/>
                  </a:moveTo>
                  <a:lnTo>
                    <a:pt x="3547" y="8981"/>
                  </a:lnTo>
                  <a:lnTo>
                    <a:pt x="6653" y="17891"/>
                  </a:lnTo>
                  <a:lnTo>
                    <a:pt x="9356" y="26653"/>
                  </a:lnTo>
                  <a:lnTo>
                    <a:pt x="11696" y="35191"/>
                  </a:lnTo>
                </a:path>
              </a:pathLst>
            </a:custGeom>
            <a:ln w="25400">
              <a:solidFill>
                <a:srgbClr val="FBFBBC"/>
              </a:solidFill>
            </a:ln>
          </p:spPr>
          <p:txBody>
            <a:bodyPr wrap="square" lIns="0" tIns="0" rIns="0" bIns="0" rtlCol="0"/>
            <a:lstStyle/>
            <a:p>
              <a:endParaRPr/>
            </a:p>
          </p:txBody>
        </p:sp>
        <p:sp>
          <p:nvSpPr>
            <p:cNvPr id="13170" name="object 13170"/>
            <p:cNvSpPr/>
            <p:nvPr/>
          </p:nvSpPr>
          <p:spPr>
            <a:xfrm>
              <a:off x="6214872" y="8673211"/>
              <a:ext cx="3175" cy="3175"/>
            </a:xfrm>
            <a:custGeom>
              <a:avLst/>
              <a:gdLst/>
              <a:ahLst/>
              <a:cxnLst/>
              <a:rect l="l" t="t" r="r" b="b"/>
              <a:pathLst>
                <a:path w="3175" h="3175">
                  <a:moveTo>
                    <a:pt x="0" y="2603"/>
                  </a:moveTo>
                  <a:lnTo>
                    <a:pt x="2857" y="0"/>
                  </a:lnTo>
                </a:path>
              </a:pathLst>
            </a:custGeom>
            <a:ln w="25400">
              <a:solidFill>
                <a:srgbClr val="FCFBBA"/>
              </a:solidFill>
            </a:ln>
          </p:spPr>
          <p:txBody>
            <a:bodyPr wrap="square" lIns="0" tIns="0" rIns="0" bIns="0" rtlCol="0"/>
            <a:lstStyle/>
            <a:p>
              <a:endParaRPr/>
            </a:p>
          </p:txBody>
        </p:sp>
        <p:sp>
          <p:nvSpPr>
            <p:cNvPr id="13171" name="object 13171"/>
            <p:cNvSpPr/>
            <p:nvPr/>
          </p:nvSpPr>
          <p:spPr>
            <a:xfrm>
              <a:off x="6205867" y="8638133"/>
              <a:ext cx="12065" cy="35560"/>
            </a:xfrm>
            <a:custGeom>
              <a:avLst/>
              <a:gdLst/>
              <a:ahLst/>
              <a:cxnLst/>
              <a:rect l="l" t="t" r="r" b="b"/>
              <a:pathLst>
                <a:path w="12064" h="35559">
                  <a:moveTo>
                    <a:pt x="11861" y="35077"/>
                  </a:moveTo>
                  <a:lnTo>
                    <a:pt x="9427" y="26487"/>
                  </a:lnTo>
                  <a:lnTo>
                    <a:pt x="6659" y="17724"/>
                  </a:lnTo>
                  <a:lnTo>
                    <a:pt x="3526" y="8868"/>
                  </a:lnTo>
                  <a:lnTo>
                    <a:pt x="0" y="0"/>
                  </a:lnTo>
                </a:path>
              </a:pathLst>
            </a:custGeom>
            <a:ln w="25400">
              <a:solidFill>
                <a:srgbClr val="FCFABA"/>
              </a:solidFill>
            </a:ln>
          </p:spPr>
          <p:txBody>
            <a:bodyPr wrap="square" lIns="0" tIns="0" rIns="0" bIns="0" rtlCol="0"/>
            <a:lstStyle/>
            <a:p>
              <a:endParaRPr/>
            </a:p>
          </p:txBody>
        </p:sp>
        <p:sp>
          <p:nvSpPr>
            <p:cNvPr id="13172" name="object 13172"/>
            <p:cNvSpPr/>
            <p:nvPr/>
          </p:nvSpPr>
          <p:spPr>
            <a:xfrm>
              <a:off x="6203175" y="8638133"/>
              <a:ext cx="3175" cy="2540"/>
            </a:xfrm>
            <a:custGeom>
              <a:avLst/>
              <a:gdLst/>
              <a:ahLst/>
              <a:cxnLst/>
              <a:rect l="l" t="t" r="r" b="b"/>
              <a:pathLst>
                <a:path w="3175" h="2540">
                  <a:moveTo>
                    <a:pt x="2692" y="0"/>
                  </a:moveTo>
                  <a:lnTo>
                    <a:pt x="0" y="2489"/>
                  </a:lnTo>
                </a:path>
              </a:pathLst>
            </a:custGeom>
            <a:ln w="25400">
              <a:solidFill>
                <a:srgbClr val="FCFBBC"/>
              </a:solidFill>
            </a:ln>
          </p:spPr>
          <p:txBody>
            <a:bodyPr wrap="square" lIns="0" tIns="0" rIns="0" bIns="0" rtlCol="0"/>
            <a:lstStyle/>
            <a:p>
              <a:endParaRPr/>
            </a:p>
          </p:txBody>
        </p:sp>
        <p:sp>
          <p:nvSpPr>
            <p:cNvPr id="13173" name="object 13173"/>
            <p:cNvSpPr/>
            <p:nvPr/>
          </p:nvSpPr>
          <p:spPr>
            <a:xfrm>
              <a:off x="6205867" y="8635695"/>
              <a:ext cx="14604" cy="38100"/>
            </a:xfrm>
            <a:custGeom>
              <a:avLst/>
              <a:gdLst/>
              <a:ahLst/>
              <a:cxnLst/>
              <a:rect l="l" t="t" r="r" b="b"/>
              <a:pathLst>
                <a:path w="14604" h="38100">
                  <a:moveTo>
                    <a:pt x="2552" y="0"/>
                  </a:moveTo>
                  <a:lnTo>
                    <a:pt x="0" y="2438"/>
                  </a:lnTo>
                  <a:lnTo>
                    <a:pt x="3526" y="11307"/>
                  </a:lnTo>
                  <a:lnTo>
                    <a:pt x="6659" y="20162"/>
                  </a:lnTo>
                  <a:lnTo>
                    <a:pt x="9427" y="28925"/>
                  </a:lnTo>
                  <a:lnTo>
                    <a:pt x="11861" y="37515"/>
                  </a:lnTo>
                  <a:lnTo>
                    <a:pt x="12750" y="36525"/>
                  </a:lnTo>
                  <a:lnTo>
                    <a:pt x="14338" y="34391"/>
                  </a:lnTo>
                  <a:lnTo>
                    <a:pt x="11850" y="25849"/>
                  </a:lnTo>
                  <a:lnTo>
                    <a:pt x="9083" y="17233"/>
                  </a:lnTo>
                  <a:lnTo>
                    <a:pt x="5997" y="8599"/>
                  </a:lnTo>
                  <a:lnTo>
                    <a:pt x="2552" y="0"/>
                  </a:lnTo>
                  <a:close/>
                </a:path>
              </a:pathLst>
            </a:custGeom>
            <a:solidFill>
              <a:srgbClr val="FCF9B8"/>
            </a:solidFill>
          </p:spPr>
          <p:txBody>
            <a:bodyPr wrap="square" lIns="0" tIns="0" rIns="0" bIns="0" rtlCol="0"/>
            <a:lstStyle/>
            <a:p>
              <a:endParaRPr/>
            </a:p>
          </p:txBody>
        </p:sp>
        <p:sp>
          <p:nvSpPr>
            <p:cNvPr id="13174" name="object 13174"/>
            <p:cNvSpPr/>
            <p:nvPr/>
          </p:nvSpPr>
          <p:spPr>
            <a:xfrm>
              <a:off x="6205867" y="8638133"/>
              <a:ext cx="12065" cy="35560"/>
            </a:xfrm>
            <a:custGeom>
              <a:avLst/>
              <a:gdLst/>
              <a:ahLst/>
              <a:cxnLst/>
              <a:rect l="l" t="t" r="r" b="b"/>
              <a:pathLst>
                <a:path w="12064" h="35559">
                  <a:moveTo>
                    <a:pt x="0" y="0"/>
                  </a:moveTo>
                  <a:lnTo>
                    <a:pt x="3526" y="8868"/>
                  </a:lnTo>
                  <a:lnTo>
                    <a:pt x="6659" y="17724"/>
                  </a:lnTo>
                  <a:lnTo>
                    <a:pt x="9427" y="26487"/>
                  </a:lnTo>
                  <a:lnTo>
                    <a:pt x="11861" y="35077"/>
                  </a:lnTo>
                </a:path>
              </a:pathLst>
            </a:custGeom>
            <a:ln w="25400">
              <a:solidFill>
                <a:srgbClr val="FCFABA"/>
              </a:solidFill>
            </a:ln>
          </p:spPr>
          <p:txBody>
            <a:bodyPr wrap="square" lIns="0" tIns="0" rIns="0" bIns="0" rtlCol="0"/>
            <a:lstStyle/>
            <a:p>
              <a:endParaRPr/>
            </a:p>
          </p:txBody>
        </p:sp>
        <p:sp>
          <p:nvSpPr>
            <p:cNvPr id="13175" name="object 13175"/>
            <p:cNvSpPr/>
            <p:nvPr/>
          </p:nvSpPr>
          <p:spPr>
            <a:xfrm>
              <a:off x="6217729" y="8670087"/>
              <a:ext cx="2540" cy="3175"/>
            </a:xfrm>
            <a:custGeom>
              <a:avLst/>
              <a:gdLst/>
              <a:ahLst/>
              <a:cxnLst/>
              <a:rect l="l" t="t" r="r" b="b"/>
              <a:pathLst>
                <a:path w="2539" h="3175">
                  <a:moveTo>
                    <a:pt x="0" y="3124"/>
                  </a:moveTo>
                  <a:lnTo>
                    <a:pt x="2476" y="0"/>
                  </a:lnTo>
                </a:path>
              </a:pathLst>
            </a:custGeom>
            <a:ln w="25400">
              <a:solidFill>
                <a:srgbClr val="FCF9B6"/>
              </a:solidFill>
            </a:ln>
          </p:spPr>
          <p:txBody>
            <a:bodyPr wrap="square" lIns="0" tIns="0" rIns="0" bIns="0" rtlCol="0"/>
            <a:lstStyle/>
            <a:p>
              <a:endParaRPr/>
            </a:p>
          </p:txBody>
        </p:sp>
        <p:sp>
          <p:nvSpPr>
            <p:cNvPr id="13176" name="object 13176"/>
            <p:cNvSpPr/>
            <p:nvPr/>
          </p:nvSpPr>
          <p:spPr>
            <a:xfrm>
              <a:off x="6208420" y="8635695"/>
              <a:ext cx="12065" cy="34925"/>
            </a:xfrm>
            <a:custGeom>
              <a:avLst/>
              <a:gdLst/>
              <a:ahLst/>
              <a:cxnLst/>
              <a:rect l="l" t="t" r="r" b="b"/>
              <a:pathLst>
                <a:path w="12064" h="34925">
                  <a:moveTo>
                    <a:pt x="11785" y="34391"/>
                  </a:moveTo>
                  <a:lnTo>
                    <a:pt x="9297" y="25849"/>
                  </a:lnTo>
                  <a:lnTo>
                    <a:pt x="6530" y="17233"/>
                  </a:lnTo>
                  <a:lnTo>
                    <a:pt x="3445" y="8599"/>
                  </a:lnTo>
                  <a:lnTo>
                    <a:pt x="0" y="0"/>
                  </a:lnTo>
                </a:path>
              </a:pathLst>
            </a:custGeom>
            <a:ln w="25399">
              <a:solidFill>
                <a:srgbClr val="FDF7B5"/>
              </a:solidFill>
            </a:ln>
          </p:spPr>
          <p:txBody>
            <a:bodyPr wrap="square" lIns="0" tIns="0" rIns="0" bIns="0" rtlCol="0"/>
            <a:lstStyle/>
            <a:p>
              <a:endParaRPr/>
            </a:p>
          </p:txBody>
        </p:sp>
        <p:sp>
          <p:nvSpPr>
            <p:cNvPr id="13177" name="object 13177"/>
            <p:cNvSpPr/>
            <p:nvPr/>
          </p:nvSpPr>
          <p:spPr>
            <a:xfrm>
              <a:off x="6205867" y="8635695"/>
              <a:ext cx="3175" cy="2540"/>
            </a:xfrm>
            <a:custGeom>
              <a:avLst/>
              <a:gdLst/>
              <a:ahLst/>
              <a:cxnLst/>
              <a:rect l="l" t="t" r="r" b="b"/>
              <a:pathLst>
                <a:path w="3175" h="2540">
                  <a:moveTo>
                    <a:pt x="2552" y="0"/>
                  </a:moveTo>
                  <a:lnTo>
                    <a:pt x="0" y="2438"/>
                  </a:lnTo>
                </a:path>
              </a:pathLst>
            </a:custGeom>
            <a:ln w="25400">
              <a:solidFill>
                <a:srgbClr val="FCF9BA"/>
              </a:solidFill>
            </a:ln>
          </p:spPr>
          <p:txBody>
            <a:bodyPr wrap="square" lIns="0" tIns="0" rIns="0" bIns="0" rtlCol="0"/>
            <a:lstStyle/>
            <a:p>
              <a:endParaRPr/>
            </a:p>
          </p:txBody>
        </p:sp>
        <p:sp>
          <p:nvSpPr>
            <p:cNvPr id="13178" name="object 13178"/>
            <p:cNvSpPr/>
            <p:nvPr/>
          </p:nvSpPr>
          <p:spPr>
            <a:xfrm>
              <a:off x="6208420" y="8633295"/>
              <a:ext cx="8890" cy="19685"/>
            </a:xfrm>
            <a:custGeom>
              <a:avLst/>
              <a:gdLst/>
              <a:ahLst/>
              <a:cxnLst/>
              <a:rect l="l" t="t" r="r" b="b"/>
              <a:pathLst>
                <a:path w="8889" h="19684">
                  <a:moveTo>
                    <a:pt x="2400" y="0"/>
                  </a:moveTo>
                  <a:lnTo>
                    <a:pt x="0" y="2400"/>
                  </a:lnTo>
                  <a:lnTo>
                    <a:pt x="2425" y="8115"/>
                  </a:lnTo>
                  <a:lnTo>
                    <a:pt x="4584" y="13868"/>
                  </a:lnTo>
                  <a:lnTo>
                    <a:pt x="6527" y="19634"/>
                  </a:lnTo>
                  <a:lnTo>
                    <a:pt x="8051" y="17652"/>
                  </a:lnTo>
                  <a:lnTo>
                    <a:pt x="8801" y="16738"/>
                  </a:lnTo>
                  <a:lnTo>
                    <a:pt x="6870" y="11112"/>
                  </a:lnTo>
                  <a:lnTo>
                    <a:pt x="4762" y="5524"/>
                  </a:lnTo>
                  <a:lnTo>
                    <a:pt x="2400" y="0"/>
                  </a:lnTo>
                  <a:close/>
                </a:path>
              </a:pathLst>
            </a:custGeom>
            <a:solidFill>
              <a:srgbClr val="FEF5B4"/>
            </a:solidFill>
          </p:spPr>
          <p:txBody>
            <a:bodyPr wrap="square" lIns="0" tIns="0" rIns="0" bIns="0" rtlCol="0"/>
            <a:lstStyle/>
            <a:p>
              <a:endParaRPr/>
            </a:p>
          </p:txBody>
        </p:sp>
        <p:sp>
          <p:nvSpPr>
            <p:cNvPr id="13179" name="object 13179"/>
            <p:cNvSpPr/>
            <p:nvPr/>
          </p:nvSpPr>
          <p:spPr>
            <a:xfrm>
              <a:off x="6208420" y="8635695"/>
              <a:ext cx="6985" cy="17780"/>
            </a:xfrm>
            <a:custGeom>
              <a:avLst/>
              <a:gdLst/>
              <a:ahLst/>
              <a:cxnLst/>
              <a:rect l="l" t="t" r="r" b="b"/>
              <a:pathLst>
                <a:path w="6985" h="17779">
                  <a:moveTo>
                    <a:pt x="0" y="0"/>
                  </a:moveTo>
                  <a:lnTo>
                    <a:pt x="2425" y="5714"/>
                  </a:lnTo>
                  <a:lnTo>
                    <a:pt x="4584" y="11468"/>
                  </a:lnTo>
                  <a:lnTo>
                    <a:pt x="6527" y="17233"/>
                  </a:lnTo>
                </a:path>
              </a:pathLst>
            </a:custGeom>
            <a:ln w="25400">
              <a:solidFill>
                <a:srgbClr val="FDF7B7"/>
              </a:solidFill>
            </a:ln>
          </p:spPr>
          <p:txBody>
            <a:bodyPr wrap="square" lIns="0" tIns="0" rIns="0" bIns="0" rtlCol="0"/>
            <a:lstStyle/>
            <a:p>
              <a:endParaRPr/>
            </a:p>
          </p:txBody>
        </p:sp>
        <p:sp>
          <p:nvSpPr>
            <p:cNvPr id="13180" name="object 13180"/>
            <p:cNvSpPr/>
            <p:nvPr/>
          </p:nvSpPr>
          <p:spPr>
            <a:xfrm>
              <a:off x="6214948" y="8650033"/>
              <a:ext cx="2540" cy="3175"/>
            </a:xfrm>
            <a:custGeom>
              <a:avLst/>
              <a:gdLst/>
              <a:ahLst/>
              <a:cxnLst/>
              <a:rect l="l" t="t" r="r" b="b"/>
              <a:pathLst>
                <a:path w="2539" h="3175">
                  <a:moveTo>
                    <a:pt x="0" y="2895"/>
                  </a:moveTo>
                  <a:lnTo>
                    <a:pt x="2273" y="0"/>
                  </a:lnTo>
                </a:path>
              </a:pathLst>
            </a:custGeom>
            <a:ln w="25400">
              <a:solidFill>
                <a:srgbClr val="FEF5B3"/>
              </a:solidFill>
            </a:ln>
          </p:spPr>
          <p:txBody>
            <a:bodyPr wrap="square" lIns="0" tIns="0" rIns="0" bIns="0" rtlCol="0"/>
            <a:lstStyle/>
            <a:p>
              <a:endParaRPr/>
            </a:p>
          </p:txBody>
        </p:sp>
        <p:sp>
          <p:nvSpPr>
            <p:cNvPr id="13181" name="object 13181"/>
            <p:cNvSpPr/>
            <p:nvPr/>
          </p:nvSpPr>
          <p:spPr>
            <a:xfrm>
              <a:off x="6210820" y="8633295"/>
              <a:ext cx="6985" cy="17145"/>
            </a:xfrm>
            <a:custGeom>
              <a:avLst/>
              <a:gdLst/>
              <a:ahLst/>
              <a:cxnLst/>
              <a:rect l="l" t="t" r="r" b="b"/>
              <a:pathLst>
                <a:path w="6985" h="17145">
                  <a:moveTo>
                    <a:pt x="6400" y="16738"/>
                  </a:moveTo>
                  <a:lnTo>
                    <a:pt x="4470" y="11112"/>
                  </a:lnTo>
                  <a:lnTo>
                    <a:pt x="2362" y="5524"/>
                  </a:lnTo>
                  <a:lnTo>
                    <a:pt x="0" y="0"/>
                  </a:lnTo>
                </a:path>
              </a:pathLst>
            </a:custGeom>
            <a:ln w="25400">
              <a:solidFill>
                <a:srgbClr val="FEF4B1"/>
              </a:solidFill>
            </a:ln>
          </p:spPr>
          <p:txBody>
            <a:bodyPr wrap="square" lIns="0" tIns="0" rIns="0" bIns="0" rtlCol="0"/>
            <a:lstStyle/>
            <a:p>
              <a:endParaRPr/>
            </a:p>
          </p:txBody>
        </p:sp>
        <p:sp>
          <p:nvSpPr>
            <p:cNvPr id="13182" name="object 13182"/>
            <p:cNvSpPr/>
            <p:nvPr/>
          </p:nvSpPr>
          <p:spPr>
            <a:xfrm>
              <a:off x="6208420" y="8633295"/>
              <a:ext cx="2540" cy="2540"/>
            </a:xfrm>
            <a:custGeom>
              <a:avLst/>
              <a:gdLst/>
              <a:ahLst/>
              <a:cxnLst/>
              <a:rect l="l" t="t" r="r" b="b"/>
              <a:pathLst>
                <a:path w="2539" h="2540">
                  <a:moveTo>
                    <a:pt x="2400" y="0"/>
                  </a:moveTo>
                  <a:lnTo>
                    <a:pt x="0" y="2400"/>
                  </a:lnTo>
                </a:path>
              </a:pathLst>
            </a:custGeom>
            <a:ln w="25400">
              <a:solidFill>
                <a:srgbClr val="FEF5B5"/>
              </a:solidFill>
            </a:ln>
          </p:spPr>
          <p:txBody>
            <a:bodyPr wrap="square" lIns="0" tIns="0" rIns="0" bIns="0" rtlCol="0"/>
            <a:lstStyle/>
            <a:p>
              <a:endParaRPr/>
            </a:p>
          </p:txBody>
        </p:sp>
        <p:sp>
          <p:nvSpPr>
            <p:cNvPr id="13183" name="object 13183"/>
            <p:cNvSpPr/>
            <p:nvPr/>
          </p:nvSpPr>
          <p:spPr>
            <a:xfrm>
              <a:off x="6210820" y="8630983"/>
              <a:ext cx="8890" cy="19050"/>
            </a:xfrm>
            <a:custGeom>
              <a:avLst/>
              <a:gdLst/>
              <a:ahLst/>
              <a:cxnLst/>
              <a:rect l="l" t="t" r="r" b="b"/>
              <a:pathLst>
                <a:path w="8889" h="19050">
                  <a:moveTo>
                    <a:pt x="2235" y="0"/>
                  </a:moveTo>
                  <a:lnTo>
                    <a:pt x="0" y="2311"/>
                  </a:lnTo>
                  <a:lnTo>
                    <a:pt x="2362" y="7835"/>
                  </a:lnTo>
                  <a:lnTo>
                    <a:pt x="4470" y="13423"/>
                  </a:lnTo>
                  <a:lnTo>
                    <a:pt x="6400" y="19049"/>
                  </a:lnTo>
                  <a:lnTo>
                    <a:pt x="7150" y="18135"/>
                  </a:lnTo>
                  <a:lnTo>
                    <a:pt x="7899" y="17284"/>
                  </a:lnTo>
                  <a:lnTo>
                    <a:pt x="8674" y="16548"/>
                  </a:lnTo>
                  <a:lnTo>
                    <a:pt x="6692" y="10960"/>
                  </a:lnTo>
                  <a:lnTo>
                    <a:pt x="4584" y="5435"/>
                  </a:lnTo>
                  <a:lnTo>
                    <a:pt x="2235" y="0"/>
                  </a:lnTo>
                  <a:close/>
                </a:path>
              </a:pathLst>
            </a:custGeom>
            <a:solidFill>
              <a:srgbClr val="FEF2AB"/>
            </a:solidFill>
          </p:spPr>
          <p:txBody>
            <a:bodyPr wrap="square" lIns="0" tIns="0" rIns="0" bIns="0" rtlCol="0"/>
            <a:lstStyle/>
            <a:p>
              <a:endParaRPr/>
            </a:p>
          </p:txBody>
        </p:sp>
        <p:sp>
          <p:nvSpPr>
            <p:cNvPr id="13184" name="object 13184"/>
            <p:cNvSpPr/>
            <p:nvPr/>
          </p:nvSpPr>
          <p:spPr>
            <a:xfrm>
              <a:off x="6210820" y="8633295"/>
              <a:ext cx="6985" cy="17145"/>
            </a:xfrm>
            <a:custGeom>
              <a:avLst/>
              <a:gdLst/>
              <a:ahLst/>
              <a:cxnLst/>
              <a:rect l="l" t="t" r="r" b="b"/>
              <a:pathLst>
                <a:path w="6985" h="17145">
                  <a:moveTo>
                    <a:pt x="0" y="0"/>
                  </a:moveTo>
                  <a:lnTo>
                    <a:pt x="2362" y="5524"/>
                  </a:lnTo>
                  <a:lnTo>
                    <a:pt x="4470" y="11112"/>
                  </a:lnTo>
                  <a:lnTo>
                    <a:pt x="6400" y="16738"/>
                  </a:lnTo>
                </a:path>
              </a:pathLst>
            </a:custGeom>
            <a:ln w="25400">
              <a:solidFill>
                <a:srgbClr val="FEF4B1"/>
              </a:solidFill>
            </a:ln>
          </p:spPr>
          <p:txBody>
            <a:bodyPr wrap="square" lIns="0" tIns="0" rIns="0" bIns="0" rtlCol="0"/>
            <a:lstStyle/>
            <a:p>
              <a:endParaRPr/>
            </a:p>
          </p:txBody>
        </p:sp>
        <p:sp>
          <p:nvSpPr>
            <p:cNvPr id="13185" name="object 13185"/>
            <p:cNvSpPr/>
            <p:nvPr/>
          </p:nvSpPr>
          <p:spPr>
            <a:xfrm>
              <a:off x="6217221" y="8647531"/>
              <a:ext cx="2540" cy="2540"/>
            </a:xfrm>
            <a:custGeom>
              <a:avLst/>
              <a:gdLst/>
              <a:ahLst/>
              <a:cxnLst/>
              <a:rect l="l" t="t" r="r" b="b"/>
              <a:pathLst>
                <a:path w="2539" h="2540">
                  <a:moveTo>
                    <a:pt x="0" y="2501"/>
                  </a:moveTo>
                  <a:lnTo>
                    <a:pt x="2273" y="0"/>
                  </a:lnTo>
                </a:path>
              </a:pathLst>
            </a:custGeom>
            <a:ln w="25400">
              <a:solidFill>
                <a:srgbClr val="FEF2A9"/>
              </a:solidFill>
            </a:ln>
          </p:spPr>
          <p:txBody>
            <a:bodyPr wrap="square" lIns="0" tIns="0" rIns="0" bIns="0" rtlCol="0"/>
            <a:lstStyle/>
            <a:p>
              <a:endParaRPr/>
            </a:p>
          </p:txBody>
        </p:sp>
        <p:sp>
          <p:nvSpPr>
            <p:cNvPr id="13186" name="object 13186"/>
            <p:cNvSpPr/>
            <p:nvPr/>
          </p:nvSpPr>
          <p:spPr>
            <a:xfrm>
              <a:off x="6213055" y="8630983"/>
              <a:ext cx="6985" cy="17145"/>
            </a:xfrm>
            <a:custGeom>
              <a:avLst/>
              <a:gdLst/>
              <a:ahLst/>
              <a:cxnLst/>
              <a:rect l="l" t="t" r="r" b="b"/>
              <a:pathLst>
                <a:path w="6985" h="17145">
                  <a:moveTo>
                    <a:pt x="6438" y="16548"/>
                  </a:moveTo>
                  <a:lnTo>
                    <a:pt x="4457" y="10960"/>
                  </a:lnTo>
                  <a:lnTo>
                    <a:pt x="2349" y="5435"/>
                  </a:lnTo>
                  <a:lnTo>
                    <a:pt x="0" y="0"/>
                  </a:lnTo>
                </a:path>
              </a:pathLst>
            </a:custGeom>
            <a:ln w="25400">
              <a:solidFill>
                <a:srgbClr val="FFF0A5"/>
              </a:solidFill>
            </a:ln>
          </p:spPr>
          <p:txBody>
            <a:bodyPr wrap="square" lIns="0" tIns="0" rIns="0" bIns="0" rtlCol="0"/>
            <a:lstStyle/>
            <a:p>
              <a:endParaRPr/>
            </a:p>
          </p:txBody>
        </p:sp>
        <p:sp>
          <p:nvSpPr>
            <p:cNvPr id="13187" name="object 13187"/>
            <p:cNvSpPr/>
            <p:nvPr/>
          </p:nvSpPr>
          <p:spPr>
            <a:xfrm>
              <a:off x="6210820" y="8630983"/>
              <a:ext cx="2540" cy="2540"/>
            </a:xfrm>
            <a:custGeom>
              <a:avLst/>
              <a:gdLst/>
              <a:ahLst/>
              <a:cxnLst/>
              <a:rect l="l" t="t" r="r" b="b"/>
              <a:pathLst>
                <a:path w="2539" h="2540">
                  <a:moveTo>
                    <a:pt x="2235" y="0"/>
                  </a:moveTo>
                  <a:lnTo>
                    <a:pt x="0" y="2311"/>
                  </a:lnTo>
                </a:path>
              </a:pathLst>
            </a:custGeom>
            <a:ln w="25400">
              <a:solidFill>
                <a:srgbClr val="FEF2AD"/>
              </a:solidFill>
            </a:ln>
          </p:spPr>
          <p:txBody>
            <a:bodyPr wrap="square" lIns="0" tIns="0" rIns="0" bIns="0" rtlCol="0"/>
            <a:lstStyle/>
            <a:p>
              <a:endParaRPr/>
            </a:p>
          </p:txBody>
        </p:sp>
        <p:sp>
          <p:nvSpPr>
            <p:cNvPr id="13188" name="object 13188"/>
            <p:cNvSpPr/>
            <p:nvPr/>
          </p:nvSpPr>
          <p:spPr>
            <a:xfrm>
              <a:off x="6214948" y="8647531"/>
              <a:ext cx="10160" cy="22860"/>
            </a:xfrm>
            <a:custGeom>
              <a:avLst/>
              <a:gdLst/>
              <a:ahLst/>
              <a:cxnLst/>
              <a:rect l="l" t="t" r="r" b="b"/>
              <a:pathLst>
                <a:path w="10160" h="22859">
                  <a:moveTo>
                    <a:pt x="4546" y="0"/>
                  </a:moveTo>
                  <a:lnTo>
                    <a:pt x="3009" y="1473"/>
                  </a:lnTo>
                  <a:lnTo>
                    <a:pt x="1549" y="3416"/>
                  </a:lnTo>
                  <a:lnTo>
                    <a:pt x="0" y="5397"/>
                  </a:lnTo>
                  <a:lnTo>
                    <a:pt x="1943" y="11150"/>
                  </a:lnTo>
                  <a:lnTo>
                    <a:pt x="3683" y="16890"/>
                  </a:lnTo>
                  <a:lnTo>
                    <a:pt x="5257" y="22555"/>
                  </a:lnTo>
                  <a:lnTo>
                    <a:pt x="6819" y="20421"/>
                  </a:lnTo>
                  <a:lnTo>
                    <a:pt x="8293" y="18300"/>
                  </a:lnTo>
                  <a:lnTo>
                    <a:pt x="10033" y="16916"/>
                  </a:lnTo>
                  <a:lnTo>
                    <a:pt x="8318" y="11239"/>
                  </a:lnTo>
                  <a:lnTo>
                    <a:pt x="6502" y="5587"/>
                  </a:lnTo>
                  <a:lnTo>
                    <a:pt x="4546" y="0"/>
                  </a:lnTo>
                  <a:close/>
                </a:path>
              </a:pathLst>
            </a:custGeom>
            <a:solidFill>
              <a:srgbClr val="FEF4A9"/>
            </a:solidFill>
          </p:spPr>
          <p:txBody>
            <a:bodyPr wrap="square" lIns="0" tIns="0" rIns="0" bIns="0" rtlCol="0"/>
            <a:lstStyle/>
            <a:p>
              <a:endParaRPr/>
            </a:p>
          </p:txBody>
        </p:sp>
        <p:sp>
          <p:nvSpPr>
            <p:cNvPr id="13189" name="object 13189"/>
            <p:cNvSpPr/>
            <p:nvPr/>
          </p:nvSpPr>
          <p:spPr>
            <a:xfrm>
              <a:off x="6214948" y="8647531"/>
              <a:ext cx="5080" cy="5715"/>
            </a:xfrm>
            <a:custGeom>
              <a:avLst/>
              <a:gdLst/>
              <a:ahLst/>
              <a:cxnLst/>
              <a:rect l="l" t="t" r="r" b="b"/>
              <a:pathLst>
                <a:path w="5079" h="5715">
                  <a:moveTo>
                    <a:pt x="0" y="5397"/>
                  </a:moveTo>
                  <a:lnTo>
                    <a:pt x="4546" y="0"/>
                  </a:lnTo>
                </a:path>
              </a:pathLst>
            </a:custGeom>
            <a:ln w="25399">
              <a:solidFill>
                <a:srgbClr val="FEF4AD"/>
              </a:solidFill>
            </a:ln>
          </p:spPr>
          <p:txBody>
            <a:bodyPr wrap="square" lIns="0" tIns="0" rIns="0" bIns="0" rtlCol="0"/>
            <a:lstStyle/>
            <a:p>
              <a:endParaRPr/>
            </a:p>
          </p:txBody>
        </p:sp>
        <p:sp>
          <p:nvSpPr>
            <p:cNvPr id="13190" name="object 13190"/>
            <p:cNvSpPr/>
            <p:nvPr/>
          </p:nvSpPr>
          <p:spPr>
            <a:xfrm>
              <a:off x="6219494" y="8647531"/>
              <a:ext cx="5715" cy="17145"/>
            </a:xfrm>
            <a:custGeom>
              <a:avLst/>
              <a:gdLst/>
              <a:ahLst/>
              <a:cxnLst/>
              <a:rect l="l" t="t" r="r" b="b"/>
              <a:pathLst>
                <a:path w="5714" h="17145">
                  <a:moveTo>
                    <a:pt x="0" y="0"/>
                  </a:moveTo>
                  <a:lnTo>
                    <a:pt x="1955" y="5587"/>
                  </a:lnTo>
                  <a:lnTo>
                    <a:pt x="3771" y="11239"/>
                  </a:lnTo>
                  <a:lnTo>
                    <a:pt x="5486" y="16916"/>
                  </a:lnTo>
                </a:path>
              </a:pathLst>
            </a:custGeom>
            <a:ln w="25400">
              <a:solidFill>
                <a:srgbClr val="FFF09F"/>
              </a:solidFill>
            </a:ln>
          </p:spPr>
          <p:txBody>
            <a:bodyPr wrap="square" lIns="0" tIns="0" rIns="0" bIns="0" rtlCol="0"/>
            <a:lstStyle/>
            <a:p>
              <a:endParaRPr/>
            </a:p>
          </p:txBody>
        </p:sp>
        <p:sp>
          <p:nvSpPr>
            <p:cNvPr id="13191" name="object 13191"/>
            <p:cNvSpPr/>
            <p:nvPr/>
          </p:nvSpPr>
          <p:spPr>
            <a:xfrm>
              <a:off x="6220206" y="8664448"/>
              <a:ext cx="5080" cy="5715"/>
            </a:xfrm>
            <a:custGeom>
              <a:avLst/>
              <a:gdLst/>
              <a:ahLst/>
              <a:cxnLst/>
              <a:rect l="l" t="t" r="r" b="b"/>
              <a:pathLst>
                <a:path w="5079" h="5715">
                  <a:moveTo>
                    <a:pt x="4775" y="0"/>
                  </a:moveTo>
                  <a:lnTo>
                    <a:pt x="0" y="5638"/>
                  </a:lnTo>
                </a:path>
              </a:pathLst>
            </a:custGeom>
            <a:ln w="25400">
              <a:solidFill>
                <a:srgbClr val="FEF4A6"/>
              </a:solidFill>
            </a:ln>
          </p:spPr>
          <p:txBody>
            <a:bodyPr wrap="square" lIns="0" tIns="0" rIns="0" bIns="0" rtlCol="0"/>
            <a:lstStyle/>
            <a:p>
              <a:endParaRPr/>
            </a:p>
          </p:txBody>
        </p:sp>
        <p:sp>
          <p:nvSpPr>
            <p:cNvPr id="13192" name="object 13192"/>
            <p:cNvSpPr/>
            <p:nvPr/>
          </p:nvSpPr>
          <p:spPr>
            <a:xfrm>
              <a:off x="6214948" y="8652929"/>
              <a:ext cx="5715" cy="17780"/>
            </a:xfrm>
            <a:custGeom>
              <a:avLst/>
              <a:gdLst/>
              <a:ahLst/>
              <a:cxnLst/>
              <a:rect l="l" t="t" r="r" b="b"/>
              <a:pathLst>
                <a:path w="5714" h="17779">
                  <a:moveTo>
                    <a:pt x="5257" y="17157"/>
                  </a:moveTo>
                  <a:lnTo>
                    <a:pt x="3683" y="11493"/>
                  </a:lnTo>
                  <a:lnTo>
                    <a:pt x="1943" y="5753"/>
                  </a:lnTo>
                  <a:lnTo>
                    <a:pt x="0" y="0"/>
                  </a:lnTo>
                </a:path>
              </a:pathLst>
            </a:custGeom>
            <a:ln w="25400">
              <a:solidFill>
                <a:srgbClr val="FDF7B4"/>
              </a:solidFill>
            </a:ln>
          </p:spPr>
          <p:txBody>
            <a:bodyPr wrap="square" lIns="0" tIns="0" rIns="0" bIns="0" rtlCol="0"/>
            <a:lstStyle/>
            <a:p>
              <a:endParaRPr/>
            </a:p>
          </p:txBody>
        </p:sp>
        <p:sp>
          <p:nvSpPr>
            <p:cNvPr id="13193" name="object 13193"/>
            <p:cNvSpPr/>
            <p:nvPr/>
          </p:nvSpPr>
          <p:spPr>
            <a:xfrm>
              <a:off x="6214872" y="8673211"/>
              <a:ext cx="10160" cy="33020"/>
            </a:xfrm>
            <a:custGeom>
              <a:avLst/>
              <a:gdLst/>
              <a:ahLst/>
              <a:cxnLst/>
              <a:rect l="l" t="t" r="r" b="b"/>
              <a:pathLst>
                <a:path w="10160" h="33020">
                  <a:moveTo>
                    <a:pt x="2857" y="0"/>
                  </a:moveTo>
                  <a:lnTo>
                    <a:pt x="1993" y="990"/>
                  </a:lnTo>
                  <a:lnTo>
                    <a:pt x="1054" y="1879"/>
                  </a:lnTo>
                  <a:lnTo>
                    <a:pt x="0" y="2603"/>
                  </a:lnTo>
                  <a:lnTo>
                    <a:pt x="2013" y="10849"/>
                  </a:lnTo>
                  <a:lnTo>
                    <a:pt x="3736" y="18715"/>
                  </a:lnTo>
                  <a:lnTo>
                    <a:pt x="5207" y="26126"/>
                  </a:lnTo>
                  <a:lnTo>
                    <a:pt x="6464" y="33007"/>
                  </a:lnTo>
                  <a:lnTo>
                    <a:pt x="9956" y="31165"/>
                  </a:lnTo>
                  <a:lnTo>
                    <a:pt x="8522" y="24001"/>
                  </a:lnTo>
                  <a:lnTo>
                    <a:pt x="6883" y="16368"/>
                  </a:lnTo>
                  <a:lnTo>
                    <a:pt x="5006" y="8343"/>
                  </a:lnTo>
                  <a:lnTo>
                    <a:pt x="2857" y="0"/>
                  </a:lnTo>
                  <a:close/>
                </a:path>
              </a:pathLst>
            </a:custGeom>
            <a:solidFill>
              <a:srgbClr val="FCFBBA"/>
            </a:solidFill>
          </p:spPr>
          <p:txBody>
            <a:bodyPr wrap="square" lIns="0" tIns="0" rIns="0" bIns="0" rtlCol="0"/>
            <a:lstStyle/>
            <a:p>
              <a:endParaRPr/>
            </a:p>
          </p:txBody>
        </p:sp>
        <p:sp>
          <p:nvSpPr>
            <p:cNvPr id="13194" name="object 13194"/>
            <p:cNvSpPr/>
            <p:nvPr/>
          </p:nvSpPr>
          <p:spPr>
            <a:xfrm>
              <a:off x="6214872" y="8675814"/>
              <a:ext cx="6985" cy="30480"/>
            </a:xfrm>
            <a:custGeom>
              <a:avLst/>
              <a:gdLst/>
              <a:ahLst/>
              <a:cxnLst/>
              <a:rect l="l" t="t" r="r" b="b"/>
              <a:pathLst>
                <a:path w="6985" h="30479">
                  <a:moveTo>
                    <a:pt x="0" y="0"/>
                  </a:moveTo>
                  <a:lnTo>
                    <a:pt x="2013" y="8245"/>
                  </a:lnTo>
                  <a:lnTo>
                    <a:pt x="3736" y="16111"/>
                  </a:lnTo>
                  <a:lnTo>
                    <a:pt x="5207" y="23522"/>
                  </a:lnTo>
                  <a:lnTo>
                    <a:pt x="6464" y="30403"/>
                  </a:lnTo>
                </a:path>
              </a:pathLst>
            </a:custGeom>
            <a:ln w="25400">
              <a:solidFill>
                <a:srgbClr val="FBFBBC"/>
              </a:solidFill>
            </a:ln>
          </p:spPr>
          <p:txBody>
            <a:bodyPr wrap="square" lIns="0" tIns="0" rIns="0" bIns="0" rtlCol="0"/>
            <a:lstStyle/>
            <a:p>
              <a:endParaRPr/>
            </a:p>
          </p:txBody>
        </p:sp>
        <p:sp>
          <p:nvSpPr>
            <p:cNvPr id="13195" name="object 13195"/>
            <p:cNvSpPr/>
            <p:nvPr/>
          </p:nvSpPr>
          <p:spPr>
            <a:xfrm>
              <a:off x="6221336" y="8704377"/>
              <a:ext cx="3810" cy="1905"/>
            </a:xfrm>
            <a:custGeom>
              <a:avLst/>
              <a:gdLst/>
              <a:ahLst/>
              <a:cxnLst/>
              <a:rect l="l" t="t" r="r" b="b"/>
              <a:pathLst>
                <a:path w="3810" h="1904">
                  <a:moveTo>
                    <a:pt x="0" y="1841"/>
                  </a:moveTo>
                  <a:lnTo>
                    <a:pt x="3492" y="0"/>
                  </a:lnTo>
                </a:path>
              </a:pathLst>
            </a:custGeom>
            <a:ln w="25400">
              <a:solidFill>
                <a:srgbClr val="FCFBB9"/>
              </a:solidFill>
            </a:ln>
          </p:spPr>
          <p:txBody>
            <a:bodyPr wrap="square" lIns="0" tIns="0" rIns="0" bIns="0" rtlCol="0"/>
            <a:lstStyle/>
            <a:p>
              <a:endParaRPr/>
            </a:p>
          </p:txBody>
        </p:sp>
        <p:sp>
          <p:nvSpPr>
            <p:cNvPr id="13196" name="object 13196"/>
            <p:cNvSpPr/>
            <p:nvPr/>
          </p:nvSpPr>
          <p:spPr>
            <a:xfrm>
              <a:off x="6217729" y="8673211"/>
              <a:ext cx="7620" cy="31750"/>
            </a:xfrm>
            <a:custGeom>
              <a:avLst/>
              <a:gdLst/>
              <a:ahLst/>
              <a:cxnLst/>
              <a:rect l="l" t="t" r="r" b="b"/>
              <a:pathLst>
                <a:path w="7620" h="31750">
                  <a:moveTo>
                    <a:pt x="7099" y="31165"/>
                  </a:moveTo>
                  <a:lnTo>
                    <a:pt x="5664" y="24001"/>
                  </a:lnTo>
                  <a:lnTo>
                    <a:pt x="4025" y="16368"/>
                  </a:lnTo>
                  <a:lnTo>
                    <a:pt x="2148" y="8343"/>
                  </a:lnTo>
                  <a:lnTo>
                    <a:pt x="0" y="0"/>
                  </a:lnTo>
                </a:path>
              </a:pathLst>
            </a:custGeom>
            <a:ln w="25399">
              <a:solidFill>
                <a:srgbClr val="FCFAB8"/>
              </a:solidFill>
            </a:ln>
          </p:spPr>
          <p:txBody>
            <a:bodyPr wrap="square" lIns="0" tIns="0" rIns="0" bIns="0" rtlCol="0"/>
            <a:lstStyle/>
            <a:p>
              <a:endParaRPr/>
            </a:p>
          </p:txBody>
        </p:sp>
        <p:sp>
          <p:nvSpPr>
            <p:cNvPr id="13197" name="object 13197"/>
            <p:cNvSpPr/>
            <p:nvPr/>
          </p:nvSpPr>
          <p:spPr>
            <a:xfrm>
              <a:off x="6214872" y="8673211"/>
              <a:ext cx="3175" cy="3175"/>
            </a:xfrm>
            <a:custGeom>
              <a:avLst/>
              <a:gdLst/>
              <a:ahLst/>
              <a:cxnLst/>
              <a:rect l="l" t="t" r="r" b="b"/>
              <a:pathLst>
                <a:path w="3175" h="3175">
                  <a:moveTo>
                    <a:pt x="2857" y="0"/>
                  </a:moveTo>
                  <a:lnTo>
                    <a:pt x="0" y="2603"/>
                  </a:lnTo>
                </a:path>
              </a:pathLst>
            </a:custGeom>
            <a:ln w="25400">
              <a:solidFill>
                <a:srgbClr val="FCFBBA"/>
              </a:solidFill>
            </a:ln>
          </p:spPr>
          <p:txBody>
            <a:bodyPr wrap="square" lIns="0" tIns="0" rIns="0" bIns="0" rtlCol="0"/>
            <a:lstStyle/>
            <a:p>
              <a:endParaRPr/>
            </a:p>
          </p:txBody>
        </p:sp>
        <p:sp>
          <p:nvSpPr>
            <p:cNvPr id="13198" name="object 13198"/>
            <p:cNvSpPr/>
            <p:nvPr/>
          </p:nvSpPr>
          <p:spPr>
            <a:xfrm>
              <a:off x="6217729" y="8670087"/>
              <a:ext cx="10795" cy="34290"/>
            </a:xfrm>
            <a:custGeom>
              <a:avLst/>
              <a:gdLst/>
              <a:ahLst/>
              <a:cxnLst/>
              <a:rect l="l" t="t" r="r" b="b"/>
              <a:pathLst>
                <a:path w="10795" h="34290">
                  <a:moveTo>
                    <a:pt x="2476" y="0"/>
                  </a:moveTo>
                  <a:lnTo>
                    <a:pt x="888" y="2133"/>
                  </a:lnTo>
                  <a:lnTo>
                    <a:pt x="0" y="3124"/>
                  </a:lnTo>
                  <a:lnTo>
                    <a:pt x="2148" y="11467"/>
                  </a:lnTo>
                  <a:lnTo>
                    <a:pt x="4025" y="19492"/>
                  </a:lnTo>
                  <a:lnTo>
                    <a:pt x="5664" y="27125"/>
                  </a:lnTo>
                  <a:lnTo>
                    <a:pt x="7099" y="34290"/>
                  </a:lnTo>
                  <a:lnTo>
                    <a:pt x="10464" y="32410"/>
                  </a:lnTo>
                  <a:lnTo>
                    <a:pt x="6780" y="16667"/>
                  </a:lnTo>
                  <a:lnTo>
                    <a:pt x="4726" y="8423"/>
                  </a:lnTo>
                  <a:lnTo>
                    <a:pt x="2476" y="0"/>
                  </a:lnTo>
                  <a:close/>
                </a:path>
              </a:pathLst>
            </a:custGeom>
            <a:solidFill>
              <a:srgbClr val="FCF9B2"/>
            </a:solidFill>
          </p:spPr>
          <p:txBody>
            <a:bodyPr wrap="square" lIns="0" tIns="0" rIns="0" bIns="0" rtlCol="0"/>
            <a:lstStyle/>
            <a:p>
              <a:endParaRPr/>
            </a:p>
          </p:txBody>
        </p:sp>
        <p:sp>
          <p:nvSpPr>
            <p:cNvPr id="13199" name="object 13199"/>
            <p:cNvSpPr/>
            <p:nvPr/>
          </p:nvSpPr>
          <p:spPr>
            <a:xfrm>
              <a:off x="6217729" y="8673211"/>
              <a:ext cx="7620" cy="31750"/>
            </a:xfrm>
            <a:custGeom>
              <a:avLst/>
              <a:gdLst/>
              <a:ahLst/>
              <a:cxnLst/>
              <a:rect l="l" t="t" r="r" b="b"/>
              <a:pathLst>
                <a:path w="7620" h="31750">
                  <a:moveTo>
                    <a:pt x="0" y="0"/>
                  </a:moveTo>
                  <a:lnTo>
                    <a:pt x="2148" y="8343"/>
                  </a:lnTo>
                  <a:lnTo>
                    <a:pt x="4025" y="16368"/>
                  </a:lnTo>
                  <a:lnTo>
                    <a:pt x="5664" y="24001"/>
                  </a:lnTo>
                  <a:lnTo>
                    <a:pt x="7099" y="31165"/>
                  </a:lnTo>
                </a:path>
              </a:pathLst>
            </a:custGeom>
            <a:ln w="25399">
              <a:solidFill>
                <a:srgbClr val="FCFAB8"/>
              </a:solidFill>
            </a:ln>
          </p:spPr>
          <p:txBody>
            <a:bodyPr wrap="square" lIns="0" tIns="0" rIns="0" bIns="0" rtlCol="0"/>
            <a:lstStyle/>
            <a:p>
              <a:endParaRPr/>
            </a:p>
          </p:txBody>
        </p:sp>
        <p:sp>
          <p:nvSpPr>
            <p:cNvPr id="13200" name="object 13200"/>
            <p:cNvSpPr/>
            <p:nvPr/>
          </p:nvSpPr>
          <p:spPr>
            <a:xfrm>
              <a:off x="6224828" y="8702497"/>
              <a:ext cx="3810" cy="1905"/>
            </a:xfrm>
            <a:custGeom>
              <a:avLst/>
              <a:gdLst/>
              <a:ahLst/>
              <a:cxnLst/>
              <a:rect l="l" t="t" r="r" b="b"/>
              <a:pathLst>
                <a:path w="3810" h="1904">
                  <a:moveTo>
                    <a:pt x="0" y="1879"/>
                  </a:moveTo>
                  <a:lnTo>
                    <a:pt x="3365" y="0"/>
                  </a:lnTo>
                </a:path>
              </a:pathLst>
            </a:custGeom>
            <a:ln w="25400">
              <a:solidFill>
                <a:srgbClr val="FCF9AF"/>
              </a:solidFill>
            </a:ln>
          </p:spPr>
          <p:txBody>
            <a:bodyPr wrap="square" lIns="0" tIns="0" rIns="0" bIns="0" rtlCol="0"/>
            <a:lstStyle/>
            <a:p>
              <a:endParaRPr/>
            </a:p>
          </p:txBody>
        </p:sp>
        <p:sp>
          <p:nvSpPr>
            <p:cNvPr id="13201" name="object 13201"/>
            <p:cNvSpPr/>
            <p:nvPr/>
          </p:nvSpPr>
          <p:spPr>
            <a:xfrm>
              <a:off x="6220206" y="8670087"/>
              <a:ext cx="8255" cy="33020"/>
            </a:xfrm>
            <a:custGeom>
              <a:avLst/>
              <a:gdLst/>
              <a:ahLst/>
              <a:cxnLst/>
              <a:rect l="l" t="t" r="r" b="b"/>
              <a:pathLst>
                <a:path w="8254" h="33020">
                  <a:moveTo>
                    <a:pt x="7988" y="32410"/>
                  </a:moveTo>
                  <a:lnTo>
                    <a:pt x="6202" y="24679"/>
                  </a:lnTo>
                  <a:lnTo>
                    <a:pt x="4303" y="16667"/>
                  </a:lnTo>
                  <a:lnTo>
                    <a:pt x="2250" y="8423"/>
                  </a:lnTo>
                  <a:lnTo>
                    <a:pt x="0" y="0"/>
                  </a:lnTo>
                </a:path>
              </a:pathLst>
            </a:custGeom>
            <a:ln w="25400">
              <a:solidFill>
                <a:srgbClr val="FDF7AD"/>
              </a:solidFill>
            </a:ln>
          </p:spPr>
          <p:txBody>
            <a:bodyPr wrap="square" lIns="0" tIns="0" rIns="0" bIns="0" rtlCol="0"/>
            <a:lstStyle/>
            <a:p>
              <a:endParaRPr/>
            </a:p>
          </p:txBody>
        </p:sp>
        <p:sp>
          <p:nvSpPr>
            <p:cNvPr id="13202" name="object 13202"/>
            <p:cNvSpPr/>
            <p:nvPr/>
          </p:nvSpPr>
          <p:spPr>
            <a:xfrm>
              <a:off x="6217729" y="8670087"/>
              <a:ext cx="2540" cy="3175"/>
            </a:xfrm>
            <a:custGeom>
              <a:avLst/>
              <a:gdLst/>
              <a:ahLst/>
              <a:cxnLst/>
              <a:rect l="l" t="t" r="r" b="b"/>
              <a:pathLst>
                <a:path w="2539" h="3175">
                  <a:moveTo>
                    <a:pt x="2476" y="0"/>
                  </a:moveTo>
                  <a:lnTo>
                    <a:pt x="0" y="3124"/>
                  </a:lnTo>
                </a:path>
              </a:pathLst>
            </a:custGeom>
            <a:ln w="25400">
              <a:solidFill>
                <a:srgbClr val="FCF9B6"/>
              </a:solidFill>
            </a:ln>
          </p:spPr>
          <p:txBody>
            <a:bodyPr wrap="square" lIns="0" tIns="0" rIns="0" bIns="0" rtlCol="0"/>
            <a:lstStyle/>
            <a:p>
              <a:endParaRPr/>
            </a:p>
          </p:txBody>
        </p:sp>
        <p:sp>
          <p:nvSpPr>
            <p:cNvPr id="13203" name="object 13203"/>
            <p:cNvSpPr/>
            <p:nvPr/>
          </p:nvSpPr>
          <p:spPr>
            <a:xfrm>
              <a:off x="6220206" y="8664448"/>
              <a:ext cx="14604" cy="38100"/>
            </a:xfrm>
            <a:custGeom>
              <a:avLst/>
              <a:gdLst/>
              <a:ahLst/>
              <a:cxnLst/>
              <a:rect l="l" t="t" r="r" b="b"/>
              <a:pathLst>
                <a:path w="14604" h="38100">
                  <a:moveTo>
                    <a:pt x="4775" y="0"/>
                  </a:moveTo>
                  <a:lnTo>
                    <a:pt x="3035" y="1384"/>
                  </a:lnTo>
                  <a:lnTo>
                    <a:pt x="0" y="5638"/>
                  </a:lnTo>
                  <a:lnTo>
                    <a:pt x="2250" y="14062"/>
                  </a:lnTo>
                  <a:lnTo>
                    <a:pt x="4303" y="22305"/>
                  </a:lnTo>
                  <a:lnTo>
                    <a:pt x="7988" y="38049"/>
                  </a:lnTo>
                  <a:lnTo>
                    <a:pt x="12306" y="35547"/>
                  </a:lnTo>
                  <a:lnTo>
                    <a:pt x="14325" y="34289"/>
                  </a:lnTo>
                  <a:lnTo>
                    <a:pt x="9674" y="17130"/>
                  </a:lnTo>
                  <a:lnTo>
                    <a:pt x="7278" y="8549"/>
                  </a:lnTo>
                  <a:lnTo>
                    <a:pt x="4775" y="0"/>
                  </a:lnTo>
                  <a:close/>
                </a:path>
              </a:pathLst>
            </a:custGeom>
            <a:solidFill>
              <a:srgbClr val="FEF49F"/>
            </a:solidFill>
          </p:spPr>
          <p:txBody>
            <a:bodyPr wrap="square" lIns="0" tIns="0" rIns="0" bIns="0" rtlCol="0"/>
            <a:lstStyle/>
            <a:p>
              <a:endParaRPr/>
            </a:p>
          </p:txBody>
        </p:sp>
        <p:sp>
          <p:nvSpPr>
            <p:cNvPr id="13204" name="object 13204"/>
            <p:cNvSpPr/>
            <p:nvPr/>
          </p:nvSpPr>
          <p:spPr>
            <a:xfrm>
              <a:off x="6220206" y="8670087"/>
              <a:ext cx="8255" cy="33020"/>
            </a:xfrm>
            <a:custGeom>
              <a:avLst/>
              <a:gdLst/>
              <a:ahLst/>
              <a:cxnLst/>
              <a:rect l="l" t="t" r="r" b="b"/>
              <a:pathLst>
                <a:path w="8254" h="33020">
                  <a:moveTo>
                    <a:pt x="0" y="0"/>
                  </a:moveTo>
                  <a:lnTo>
                    <a:pt x="2250" y="8423"/>
                  </a:lnTo>
                  <a:lnTo>
                    <a:pt x="4303" y="16667"/>
                  </a:lnTo>
                  <a:lnTo>
                    <a:pt x="6202" y="24679"/>
                  </a:lnTo>
                  <a:lnTo>
                    <a:pt x="7988" y="32410"/>
                  </a:lnTo>
                </a:path>
              </a:pathLst>
            </a:custGeom>
            <a:ln w="25400">
              <a:solidFill>
                <a:srgbClr val="FDF7AD"/>
              </a:solidFill>
            </a:ln>
          </p:spPr>
          <p:txBody>
            <a:bodyPr wrap="square" lIns="0" tIns="0" rIns="0" bIns="0" rtlCol="0"/>
            <a:lstStyle/>
            <a:p>
              <a:endParaRPr/>
            </a:p>
          </p:txBody>
        </p:sp>
        <p:sp>
          <p:nvSpPr>
            <p:cNvPr id="13205" name="object 13205"/>
            <p:cNvSpPr/>
            <p:nvPr/>
          </p:nvSpPr>
          <p:spPr>
            <a:xfrm>
              <a:off x="6228194" y="8698738"/>
              <a:ext cx="6350" cy="3810"/>
            </a:xfrm>
            <a:custGeom>
              <a:avLst/>
              <a:gdLst/>
              <a:ahLst/>
              <a:cxnLst/>
              <a:rect l="l" t="t" r="r" b="b"/>
              <a:pathLst>
                <a:path w="6350" h="3809">
                  <a:moveTo>
                    <a:pt x="0" y="3759"/>
                  </a:moveTo>
                  <a:lnTo>
                    <a:pt x="6337" y="0"/>
                  </a:lnTo>
                </a:path>
              </a:pathLst>
            </a:custGeom>
            <a:ln w="25400">
              <a:solidFill>
                <a:srgbClr val="FEF498"/>
              </a:solidFill>
            </a:ln>
          </p:spPr>
          <p:txBody>
            <a:bodyPr wrap="square" lIns="0" tIns="0" rIns="0" bIns="0" rtlCol="0"/>
            <a:lstStyle/>
            <a:p>
              <a:endParaRPr/>
            </a:p>
          </p:txBody>
        </p:sp>
        <p:sp>
          <p:nvSpPr>
            <p:cNvPr id="13206" name="object 13206"/>
            <p:cNvSpPr/>
            <p:nvPr/>
          </p:nvSpPr>
          <p:spPr>
            <a:xfrm>
              <a:off x="6224981" y="8664448"/>
              <a:ext cx="10160" cy="34290"/>
            </a:xfrm>
            <a:custGeom>
              <a:avLst/>
              <a:gdLst/>
              <a:ahLst/>
              <a:cxnLst/>
              <a:rect l="l" t="t" r="r" b="b"/>
              <a:pathLst>
                <a:path w="10160" h="34290">
                  <a:moveTo>
                    <a:pt x="9550" y="34289"/>
                  </a:moveTo>
                  <a:lnTo>
                    <a:pt x="7233" y="25719"/>
                  </a:lnTo>
                  <a:lnTo>
                    <a:pt x="4899" y="17130"/>
                  </a:lnTo>
                  <a:lnTo>
                    <a:pt x="2503" y="8549"/>
                  </a:lnTo>
                  <a:lnTo>
                    <a:pt x="0" y="0"/>
                  </a:lnTo>
                </a:path>
              </a:pathLst>
            </a:custGeom>
            <a:ln w="25400">
              <a:solidFill>
                <a:srgbClr val="FFF190"/>
              </a:solidFill>
            </a:ln>
          </p:spPr>
          <p:txBody>
            <a:bodyPr wrap="square" lIns="0" tIns="0" rIns="0" bIns="0" rtlCol="0"/>
            <a:lstStyle/>
            <a:p>
              <a:endParaRPr/>
            </a:p>
          </p:txBody>
        </p:sp>
        <p:sp>
          <p:nvSpPr>
            <p:cNvPr id="13207" name="object 13207"/>
            <p:cNvSpPr/>
            <p:nvPr/>
          </p:nvSpPr>
          <p:spPr>
            <a:xfrm>
              <a:off x="6220206" y="8664448"/>
              <a:ext cx="5080" cy="5715"/>
            </a:xfrm>
            <a:custGeom>
              <a:avLst/>
              <a:gdLst/>
              <a:ahLst/>
              <a:cxnLst/>
              <a:rect l="l" t="t" r="r" b="b"/>
              <a:pathLst>
                <a:path w="5079" h="5715">
                  <a:moveTo>
                    <a:pt x="4775" y="0"/>
                  </a:moveTo>
                  <a:lnTo>
                    <a:pt x="0" y="5638"/>
                  </a:lnTo>
                </a:path>
              </a:pathLst>
            </a:custGeom>
            <a:ln w="25400">
              <a:solidFill>
                <a:srgbClr val="FEF4A6"/>
              </a:solidFill>
            </a:ln>
          </p:spPr>
          <p:txBody>
            <a:bodyPr wrap="square" lIns="0" tIns="0" rIns="0" bIns="0" rtlCol="0"/>
            <a:lstStyle/>
            <a:p>
              <a:endParaRPr/>
            </a:p>
          </p:txBody>
        </p:sp>
        <p:sp>
          <p:nvSpPr>
            <p:cNvPr id="13208" name="object 13208"/>
            <p:cNvSpPr/>
            <p:nvPr/>
          </p:nvSpPr>
          <p:spPr>
            <a:xfrm>
              <a:off x="6221336" y="8704377"/>
              <a:ext cx="4445" cy="6350"/>
            </a:xfrm>
            <a:custGeom>
              <a:avLst/>
              <a:gdLst/>
              <a:ahLst/>
              <a:cxnLst/>
              <a:rect l="l" t="t" r="r" b="b"/>
              <a:pathLst>
                <a:path w="4445" h="6350">
                  <a:moveTo>
                    <a:pt x="3492" y="0"/>
                  </a:moveTo>
                  <a:lnTo>
                    <a:pt x="2349" y="622"/>
                  </a:lnTo>
                  <a:lnTo>
                    <a:pt x="1193" y="1231"/>
                  </a:lnTo>
                  <a:lnTo>
                    <a:pt x="0" y="1841"/>
                  </a:lnTo>
                  <a:lnTo>
                    <a:pt x="241" y="3162"/>
                  </a:lnTo>
                  <a:lnTo>
                    <a:pt x="698" y="5829"/>
                  </a:lnTo>
                  <a:lnTo>
                    <a:pt x="1917" y="5245"/>
                  </a:lnTo>
                  <a:lnTo>
                    <a:pt x="4292" y="4025"/>
                  </a:lnTo>
                  <a:lnTo>
                    <a:pt x="4038" y="2679"/>
                  </a:lnTo>
                  <a:lnTo>
                    <a:pt x="3746" y="1333"/>
                  </a:lnTo>
                  <a:lnTo>
                    <a:pt x="3492" y="0"/>
                  </a:lnTo>
                  <a:close/>
                </a:path>
              </a:pathLst>
            </a:custGeom>
            <a:solidFill>
              <a:srgbClr val="FCFBB9"/>
            </a:solidFill>
          </p:spPr>
          <p:txBody>
            <a:bodyPr wrap="square" lIns="0" tIns="0" rIns="0" bIns="0" rtlCol="0"/>
            <a:lstStyle/>
            <a:p>
              <a:endParaRPr/>
            </a:p>
          </p:txBody>
        </p:sp>
        <p:sp>
          <p:nvSpPr>
            <p:cNvPr id="13209" name="object 13209"/>
            <p:cNvSpPr/>
            <p:nvPr/>
          </p:nvSpPr>
          <p:spPr>
            <a:xfrm>
              <a:off x="6221336" y="8706218"/>
              <a:ext cx="1270" cy="4445"/>
            </a:xfrm>
            <a:custGeom>
              <a:avLst/>
              <a:gdLst/>
              <a:ahLst/>
              <a:cxnLst/>
              <a:rect l="l" t="t" r="r" b="b"/>
              <a:pathLst>
                <a:path w="1270" h="4445">
                  <a:moveTo>
                    <a:pt x="0" y="0"/>
                  </a:moveTo>
                  <a:lnTo>
                    <a:pt x="698" y="3987"/>
                  </a:lnTo>
                </a:path>
              </a:pathLst>
            </a:custGeom>
            <a:ln w="25400">
              <a:solidFill>
                <a:srgbClr val="FBFBBC"/>
              </a:solidFill>
            </a:ln>
          </p:spPr>
          <p:txBody>
            <a:bodyPr wrap="square" lIns="0" tIns="0" rIns="0" bIns="0" rtlCol="0"/>
            <a:lstStyle/>
            <a:p>
              <a:endParaRPr/>
            </a:p>
          </p:txBody>
        </p:sp>
        <p:sp>
          <p:nvSpPr>
            <p:cNvPr id="13210" name="object 13210"/>
            <p:cNvSpPr/>
            <p:nvPr/>
          </p:nvSpPr>
          <p:spPr>
            <a:xfrm>
              <a:off x="6222034" y="8708402"/>
              <a:ext cx="3810" cy="1905"/>
            </a:xfrm>
            <a:custGeom>
              <a:avLst/>
              <a:gdLst/>
              <a:ahLst/>
              <a:cxnLst/>
              <a:rect l="l" t="t" r="r" b="b"/>
              <a:pathLst>
                <a:path w="3810" h="1904">
                  <a:moveTo>
                    <a:pt x="0" y="1803"/>
                  </a:moveTo>
                  <a:lnTo>
                    <a:pt x="3594" y="0"/>
                  </a:lnTo>
                </a:path>
              </a:pathLst>
            </a:custGeom>
            <a:ln w="25400">
              <a:solidFill>
                <a:srgbClr val="FCFBB9"/>
              </a:solidFill>
            </a:ln>
          </p:spPr>
          <p:txBody>
            <a:bodyPr wrap="square" lIns="0" tIns="0" rIns="0" bIns="0" rtlCol="0"/>
            <a:lstStyle/>
            <a:p>
              <a:endParaRPr/>
            </a:p>
          </p:txBody>
        </p:sp>
        <p:sp>
          <p:nvSpPr>
            <p:cNvPr id="13211" name="object 13211"/>
            <p:cNvSpPr/>
            <p:nvPr/>
          </p:nvSpPr>
          <p:spPr>
            <a:xfrm>
              <a:off x="6224828" y="8704377"/>
              <a:ext cx="1270" cy="4445"/>
            </a:xfrm>
            <a:custGeom>
              <a:avLst/>
              <a:gdLst/>
              <a:ahLst/>
              <a:cxnLst/>
              <a:rect l="l" t="t" r="r" b="b"/>
              <a:pathLst>
                <a:path w="1270" h="4445">
                  <a:moveTo>
                    <a:pt x="800" y="4025"/>
                  </a:moveTo>
                  <a:lnTo>
                    <a:pt x="0" y="0"/>
                  </a:lnTo>
                </a:path>
              </a:pathLst>
            </a:custGeom>
            <a:ln w="25400">
              <a:solidFill>
                <a:srgbClr val="FCFAB6"/>
              </a:solidFill>
            </a:ln>
          </p:spPr>
          <p:txBody>
            <a:bodyPr wrap="square" lIns="0" tIns="0" rIns="0" bIns="0" rtlCol="0"/>
            <a:lstStyle/>
            <a:p>
              <a:endParaRPr/>
            </a:p>
          </p:txBody>
        </p:sp>
        <p:sp>
          <p:nvSpPr>
            <p:cNvPr id="13212" name="object 13212"/>
            <p:cNvSpPr/>
            <p:nvPr/>
          </p:nvSpPr>
          <p:spPr>
            <a:xfrm>
              <a:off x="6221336" y="8704377"/>
              <a:ext cx="3810" cy="1905"/>
            </a:xfrm>
            <a:custGeom>
              <a:avLst/>
              <a:gdLst/>
              <a:ahLst/>
              <a:cxnLst/>
              <a:rect l="l" t="t" r="r" b="b"/>
              <a:pathLst>
                <a:path w="3810" h="1904">
                  <a:moveTo>
                    <a:pt x="3492" y="0"/>
                  </a:moveTo>
                  <a:lnTo>
                    <a:pt x="0" y="1841"/>
                  </a:lnTo>
                </a:path>
              </a:pathLst>
            </a:custGeom>
            <a:ln w="25400">
              <a:solidFill>
                <a:srgbClr val="FCFBB9"/>
              </a:solidFill>
            </a:ln>
          </p:spPr>
          <p:txBody>
            <a:bodyPr wrap="square" lIns="0" tIns="0" rIns="0" bIns="0" rtlCol="0"/>
            <a:lstStyle/>
            <a:p>
              <a:endParaRPr/>
            </a:p>
          </p:txBody>
        </p:sp>
        <p:sp>
          <p:nvSpPr>
            <p:cNvPr id="13213" name="object 13213"/>
            <p:cNvSpPr/>
            <p:nvPr/>
          </p:nvSpPr>
          <p:spPr>
            <a:xfrm>
              <a:off x="6224828" y="8702497"/>
              <a:ext cx="4445" cy="6350"/>
            </a:xfrm>
            <a:custGeom>
              <a:avLst/>
              <a:gdLst/>
              <a:ahLst/>
              <a:cxnLst/>
              <a:rect l="l" t="t" r="r" b="b"/>
              <a:pathLst>
                <a:path w="4445" h="6350">
                  <a:moveTo>
                    <a:pt x="3365" y="0"/>
                  </a:moveTo>
                  <a:lnTo>
                    <a:pt x="2260" y="635"/>
                  </a:lnTo>
                  <a:lnTo>
                    <a:pt x="1142" y="1257"/>
                  </a:lnTo>
                  <a:lnTo>
                    <a:pt x="0" y="1879"/>
                  </a:lnTo>
                  <a:lnTo>
                    <a:pt x="253" y="3213"/>
                  </a:lnTo>
                  <a:lnTo>
                    <a:pt x="546" y="4559"/>
                  </a:lnTo>
                  <a:lnTo>
                    <a:pt x="800" y="5905"/>
                  </a:lnTo>
                  <a:lnTo>
                    <a:pt x="3136" y="4660"/>
                  </a:lnTo>
                  <a:lnTo>
                    <a:pt x="4267" y="4038"/>
                  </a:lnTo>
                  <a:lnTo>
                    <a:pt x="3962" y="2692"/>
                  </a:lnTo>
                  <a:lnTo>
                    <a:pt x="3670" y="1346"/>
                  </a:lnTo>
                  <a:lnTo>
                    <a:pt x="3365" y="0"/>
                  </a:lnTo>
                  <a:close/>
                </a:path>
              </a:pathLst>
            </a:custGeom>
            <a:solidFill>
              <a:srgbClr val="FCF9AF"/>
            </a:solidFill>
          </p:spPr>
          <p:txBody>
            <a:bodyPr wrap="square" lIns="0" tIns="0" rIns="0" bIns="0" rtlCol="0"/>
            <a:lstStyle/>
            <a:p>
              <a:endParaRPr/>
            </a:p>
          </p:txBody>
        </p:sp>
        <p:sp>
          <p:nvSpPr>
            <p:cNvPr id="13214" name="object 13214"/>
            <p:cNvSpPr/>
            <p:nvPr/>
          </p:nvSpPr>
          <p:spPr>
            <a:xfrm>
              <a:off x="6224828" y="8704377"/>
              <a:ext cx="1270" cy="4445"/>
            </a:xfrm>
            <a:custGeom>
              <a:avLst/>
              <a:gdLst/>
              <a:ahLst/>
              <a:cxnLst/>
              <a:rect l="l" t="t" r="r" b="b"/>
              <a:pathLst>
                <a:path w="1270" h="4445">
                  <a:moveTo>
                    <a:pt x="0" y="0"/>
                  </a:moveTo>
                  <a:lnTo>
                    <a:pt x="800" y="4025"/>
                  </a:lnTo>
                </a:path>
              </a:pathLst>
            </a:custGeom>
            <a:ln w="25400">
              <a:solidFill>
                <a:srgbClr val="FCFAB6"/>
              </a:solidFill>
            </a:ln>
          </p:spPr>
          <p:txBody>
            <a:bodyPr wrap="square" lIns="0" tIns="0" rIns="0" bIns="0" rtlCol="0"/>
            <a:lstStyle/>
            <a:p>
              <a:endParaRPr/>
            </a:p>
          </p:txBody>
        </p:sp>
        <p:sp>
          <p:nvSpPr>
            <p:cNvPr id="13215" name="object 13215"/>
            <p:cNvSpPr/>
            <p:nvPr/>
          </p:nvSpPr>
          <p:spPr>
            <a:xfrm>
              <a:off x="6225629" y="8706536"/>
              <a:ext cx="3810" cy="1905"/>
            </a:xfrm>
            <a:custGeom>
              <a:avLst/>
              <a:gdLst/>
              <a:ahLst/>
              <a:cxnLst/>
              <a:rect l="l" t="t" r="r" b="b"/>
              <a:pathLst>
                <a:path w="3810" h="1904">
                  <a:moveTo>
                    <a:pt x="0" y="1866"/>
                  </a:moveTo>
                  <a:lnTo>
                    <a:pt x="3467" y="0"/>
                  </a:lnTo>
                </a:path>
              </a:pathLst>
            </a:custGeom>
            <a:ln w="25399">
              <a:solidFill>
                <a:srgbClr val="FCF9AE"/>
              </a:solidFill>
            </a:ln>
          </p:spPr>
          <p:txBody>
            <a:bodyPr wrap="square" lIns="0" tIns="0" rIns="0" bIns="0" rtlCol="0"/>
            <a:lstStyle/>
            <a:p>
              <a:endParaRPr/>
            </a:p>
          </p:txBody>
        </p:sp>
        <p:sp>
          <p:nvSpPr>
            <p:cNvPr id="13216" name="object 13216"/>
            <p:cNvSpPr/>
            <p:nvPr/>
          </p:nvSpPr>
          <p:spPr>
            <a:xfrm>
              <a:off x="6228194" y="8702497"/>
              <a:ext cx="1270" cy="4445"/>
            </a:xfrm>
            <a:custGeom>
              <a:avLst/>
              <a:gdLst/>
              <a:ahLst/>
              <a:cxnLst/>
              <a:rect l="l" t="t" r="r" b="b"/>
              <a:pathLst>
                <a:path w="1270" h="4445">
                  <a:moveTo>
                    <a:pt x="901" y="4038"/>
                  </a:moveTo>
                  <a:lnTo>
                    <a:pt x="0" y="0"/>
                  </a:lnTo>
                </a:path>
              </a:pathLst>
            </a:custGeom>
            <a:ln w="25400">
              <a:solidFill>
                <a:srgbClr val="FDF7A7"/>
              </a:solidFill>
            </a:ln>
          </p:spPr>
          <p:txBody>
            <a:bodyPr wrap="square" lIns="0" tIns="0" rIns="0" bIns="0" rtlCol="0"/>
            <a:lstStyle/>
            <a:p>
              <a:endParaRPr/>
            </a:p>
          </p:txBody>
        </p:sp>
        <p:sp>
          <p:nvSpPr>
            <p:cNvPr id="13217" name="object 13217"/>
            <p:cNvSpPr/>
            <p:nvPr/>
          </p:nvSpPr>
          <p:spPr>
            <a:xfrm>
              <a:off x="6224828" y="8702497"/>
              <a:ext cx="3810" cy="1905"/>
            </a:xfrm>
            <a:custGeom>
              <a:avLst/>
              <a:gdLst/>
              <a:ahLst/>
              <a:cxnLst/>
              <a:rect l="l" t="t" r="r" b="b"/>
              <a:pathLst>
                <a:path w="3810" h="1904">
                  <a:moveTo>
                    <a:pt x="3365" y="0"/>
                  </a:moveTo>
                  <a:lnTo>
                    <a:pt x="0" y="1879"/>
                  </a:lnTo>
                </a:path>
              </a:pathLst>
            </a:custGeom>
            <a:ln w="25400">
              <a:solidFill>
                <a:srgbClr val="FCF9AF"/>
              </a:solidFill>
            </a:ln>
          </p:spPr>
          <p:txBody>
            <a:bodyPr wrap="square" lIns="0" tIns="0" rIns="0" bIns="0" rtlCol="0"/>
            <a:lstStyle/>
            <a:p>
              <a:endParaRPr/>
            </a:p>
          </p:txBody>
        </p:sp>
        <p:sp>
          <p:nvSpPr>
            <p:cNvPr id="13218" name="object 13218"/>
            <p:cNvSpPr/>
            <p:nvPr/>
          </p:nvSpPr>
          <p:spPr>
            <a:xfrm>
              <a:off x="6228194" y="8698738"/>
              <a:ext cx="7620" cy="8255"/>
            </a:xfrm>
            <a:custGeom>
              <a:avLst/>
              <a:gdLst/>
              <a:ahLst/>
              <a:cxnLst/>
              <a:rect l="l" t="t" r="r" b="b"/>
              <a:pathLst>
                <a:path w="7620" h="8254">
                  <a:moveTo>
                    <a:pt x="6337" y="0"/>
                  </a:moveTo>
                  <a:lnTo>
                    <a:pt x="4318" y="1257"/>
                  </a:lnTo>
                  <a:lnTo>
                    <a:pt x="2197" y="2514"/>
                  </a:lnTo>
                  <a:lnTo>
                    <a:pt x="0" y="3759"/>
                  </a:lnTo>
                  <a:lnTo>
                    <a:pt x="901" y="7797"/>
                  </a:lnTo>
                  <a:lnTo>
                    <a:pt x="3162" y="6553"/>
                  </a:lnTo>
                  <a:lnTo>
                    <a:pt x="5359" y="5308"/>
                  </a:lnTo>
                  <a:lnTo>
                    <a:pt x="7442" y="4051"/>
                  </a:lnTo>
                  <a:lnTo>
                    <a:pt x="6337" y="0"/>
                  </a:lnTo>
                  <a:close/>
                </a:path>
              </a:pathLst>
            </a:custGeom>
            <a:solidFill>
              <a:srgbClr val="FEF497"/>
            </a:solidFill>
          </p:spPr>
          <p:txBody>
            <a:bodyPr wrap="square" lIns="0" tIns="0" rIns="0" bIns="0" rtlCol="0"/>
            <a:lstStyle/>
            <a:p>
              <a:endParaRPr/>
            </a:p>
          </p:txBody>
        </p:sp>
        <p:sp>
          <p:nvSpPr>
            <p:cNvPr id="13219" name="object 13219"/>
            <p:cNvSpPr/>
            <p:nvPr/>
          </p:nvSpPr>
          <p:spPr>
            <a:xfrm>
              <a:off x="6228194" y="8702497"/>
              <a:ext cx="1270" cy="4445"/>
            </a:xfrm>
            <a:custGeom>
              <a:avLst/>
              <a:gdLst/>
              <a:ahLst/>
              <a:cxnLst/>
              <a:rect l="l" t="t" r="r" b="b"/>
              <a:pathLst>
                <a:path w="1270" h="4445">
                  <a:moveTo>
                    <a:pt x="0" y="0"/>
                  </a:moveTo>
                  <a:lnTo>
                    <a:pt x="901" y="4038"/>
                  </a:lnTo>
                </a:path>
              </a:pathLst>
            </a:custGeom>
            <a:ln w="25400">
              <a:solidFill>
                <a:srgbClr val="FDF7A7"/>
              </a:solidFill>
            </a:ln>
          </p:spPr>
          <p:txBody>
            <a:bodyPr wrap="square" lIns="0" tIns="0" rIns="0" bIns="0" rtlCol="0"/>
            <a:lstStyle/>
            <a:p>
              <a:endParaRPr/>
            </a:p>
          </p:txBody>
        </p:sp>
        <p:sp>
          <p:nvSpPr>
            <p:cNvPr id="13220" name="object 13220"/>
            <p:cNvSpPr/>
            <p:nvPr/>
          </p:nvSpPr>
          <p:spPr>
            <a:xfrm>
              <a:off x="6229095" y="8702789"/>
              <a:ext cx="6985" cy="3810"/>
            </a:xfrm>
            <a:custGeom>
              <a:avLst/>
              <a:gdLst/>
              <a:ahLst/>
              <a:cxnLst/>
              <a:rect l="l" t="t" r="r" b="b"/>
              <a:pathLst>
                <a:path w="6985" h="3809">
                  <a:moveTo>
                    <a:pt x="0" y="3746"/>
                  </a:moveTo>
                  <a:lnTo>
                    <a:pt x="6540" y="0"/>
                  </a:lnTo>
                </a:path>
              </a:pathLst>
            </a:custGeom>
            <a:ln w="25400">
              <a:solidFill>
                <a:srgbClr val="FEF497"/>
              </a:solidFill>
            </a:ln>
          </p:spPr>
          <p:txBody>
            <a:bodyPr wrap="square" lIns="0" tIns="0" rIns="0" bIns="0" rtlCol="0"/>
            <a:lstStyle/>
            <a:p>
              <a:endParaRPr/>
            </a:p>
          </p:txBody>
        </p:sp>
        <p:sp>
          <p:nvSpPr>
            <p:cNvPr id="13221" name="object 13221"/>
            <p:cNvSpPr/>
            <p:nvPr/>
          </p:nvSpPr>
          <p:spPr>
            <a:xfrm>
              <a:off x="6234531" y="8698738"/>
              <a:ext cx="1270" cy="4445"/>
            </a:xfrm>
            <a:custGeom>
              <a:avLst/>
              <a:gdLst/>
              <a:ahLst/>
              <a:cxnLst/>
              <a:rect l="l" t="t" r="r" b="b"/>
              <a:pathLst>
                <a:path w="1270" h="4445">
                  <a:moveTo>
                    <a:pt x="1104" y="4051"/>
                  </a:moveTo>
                  <a:lnTo>
                    <a:pt x="0" y="0"/>
                  </a:lnTo>
                </a:path>
              </a:pathLst>
            </a:custGeom>
            <a:ln w="25400">
              <a:solidFill>
                <a:srgbClr val="FFF186"/>
              </a:solidFill>
            </a:ln>
          </p:spPr>
          <p:txBody>
            <a:bodyPr wrap="square" lIns="0" tIns="0" rIns="0" bIns="0" rtlCol="0"/>
            <a:lstStyle/>
            <a:p>
              <a:endParaRPr/>
            </a:p>
          </p:txBody>
        </p:sp>
        <p:sp>
          <p:nvSpPr>
            <p:cNvPr id="13222" name="object 13222"/>
            <p:cNvSpPr/>
            <p:nvPr/>
          </p:nvSpPr>
          <p:spPr>
            <a:xfrm>
              <a:off x="6228194" y="8698738"/>
              <a:ext cx="6350" cy="3810"/>
            </a:xfrm>
            <a:custGeom>
              <a:avLst/>
              <a:gdLst/>
              <a:ahLst/>
              <a:cxnLst/>
              <a:rect l="l" t="t" r="r" b="b"/>
              <a:pathLst>
                <a:path w="6350" h="3809">
                  <a:moveTo>
                    <a:pt x="6337" y="0"/>
                  </a:moveTo>
                  <a:lnTo>
                    <a:pt x="0" y="3759"/>
                  </a:lnTo>
                </a:path>
              </a:pathLst>
            </a:custGeom>
            <a:ln w="25400">
              <a:solidFill>
                <a:srgbClr val="FEF498"/>
              </a:solidFill>
            </a:ln>
          </p:spPr>
          <p:txBody>
            <a:bodyPr wrap="square" lIns="0" tIns="0" rIns="0" bIns="0" rtlCol="0"/>
            <a:lstStyle/>
            <a:p>
              <a:endParaRPr/>
            </a:p>
          </p:txBody>
        </p:sp>
        <p:sp>
          <p:nvSpPr>
            <p:cNvPr id="13223" name="object 13223"/>
            <p:cNvSpPr/>
            <p:nvPr/>
          </p:nvSpPr>
          <p:spPr>
            <a:xfrm>
              <a:off x="6222034" y="8708402"/>
              <a:ext cx="5080" cy="9525"/>
            </a:xfrm>
            <a:custGeom>
              <a:avLst/>
              <a:gdLst/>
              <a:ahLst/>
              <a:cxnLst/>
              <a:rect l="l" t="t" r="r" b="b"/>
              <a:pathLst>
                <a:path w="5079" h="9525">
                  <a:moveTo>
                    <a:pt x="3594" y="0"/>
                  </a:moveTo>
                  <a:lnTo>
                    <a:pt x="1219" y="1219"/>
                  </a:lnTo>
                  <a:lnTo>
                    <a:pt x="0" y="1803"/>
                  </a:lnTo>
                  <a:lnTo>
                    <a:pt x="850" y="6870"/>
                  </a:lnTo>
                  <a:lnTo>
                    <a:pt x="1308" y="9448"/>
                  </a:lnTo>
                  <a:lnTo>
                    <a:pt x="2540" y="8788"/>
                  </a:lnTo>
                  <a:lnTo>
                    <a:pt x="5067" y="7492"/>
                  </a:lnTo>
                  <a:lnTo>
                    <a:pt x="4546" y="4991"/>
                  </a:lnTo>
                  <a:lnTo>
                    <a:pt x="3594" y="0"/>
                  </a:lnTo>
                  <a:close/>
                </a:path>
              </a:pathLst>
            </a:custGeom>
            <a:solidFill>
              <a:srgbClr val="FCFBB8"/>
            </a:solidFill>
          </p:spPr>
          <p:txBody>
            <a:bodyPr wrap="square" lIns="0" tIns="0" rIns="0" bIns="0" rtlCol="0"/>
            <a:lstStyle/>
            <a:p>
              <a:endParaRPr/>
            </a:p>
          </p:txBody>
        </p:sp>
        <p:sp>
          <p:nvSpPr>
            <p:cNvPr id="13224" name="object 13224"/>
            <p:cNvSpPr/>
            <p:nvPr/>
          </p:nvSpPr>
          <p:spPr>
            <a:xfrm>
              <a:off x="6222034" y="8708402"/>
              <a:ext cx="3810" cy="1905"/>
            </a:xfrm>
            <a:custGeom>
              <a:avLst/>
              <a:gdLst/>
              <a:ahLst/>
              <a:cxnLst/>
              <a:rect l="l" t="t" r="r" b="b"/>
              <a:pathLst>
                <a:path w="3810" h="1904">
                  <a:moveTo>
                    <a:pt x="0" y="1803"/>
                  </a:moveTo>
                  <a:lnTo>
                    <a:pt x="3594" y="0"/>
                  </a:lnTo>
                </a:path>
              </a:pathLst>
            </a:custGeom>
            <a:ln w="25400">
              <a:solidFill>
                <a:srgbClr val="FCFBB9"/>
              </a:solidFill>
            </a:ln>
          </p:spPr>
          <p:txBody>
            <a:bodyPr wrap="square" lIns="0" tIns="0" rIns="0" bIns="0" rtlCol="0"/>
            <a:lstStyle/>
            <a:p>
              <a:endParaRPr/>
            </a:p>
          </p:txBody>
        </p:sp>
        <p:sp>
          <p:nvSpPr>
            <p:cNvPr id="13225" name="object 13225"/>
            <p:cNvSpPr/>
            <p:nvPr/>
          </p:nvSpPr>
          <p:spPr>
            <a:xfrm>
              <a:off x="6225629" y="8708402"/>
              <a:ext cx="1905" cy="7620"/>
            </a:xfrm>
            <a:custGeom>
              <a:avLst/>
              <a:gdLst/>
              <a:ahLst/>
              <a:cxnLst/>
              <a:rect l="l" t="t" r="r" b="b"/>
              <a:pathLst>
                <a:path w="1904" h="7620">
                  <a:moveTo>
                    <a:pt x="0" y="0"/>
                  </a:moveTo>
                  <a:lnTo>
                    <a:pt x="1473" y="7492"/>
                  </a:lnTo>
                </a:path>
              </a:pathLst>
            </a:custGeom>
            <a:ln w="25399">
              <a:solidFill>
                <a:srgbClr val="FCFAB4"/>
              </a:solidFill>
            </a:ln>
          </p:spPr>
          <p:txBody>
            <a:bodyPr wrap="square" lIns="0" tIns="0" rIns="0" bIns="0" rtlCol="0"/>
            <a:lstStyle/>
            <a:p>
              <a:endParaRPr/>
            </a:p>
          </p:txBody>
        </p:sp>
        <p:sp>
          <p:nvSpPr>
            <p:cNvPr id="13226" name="object 13226"/>
            <p:cNvSpPr/>
            <p:nvPr/>
          </p:nvSpPr>
          <p:spPr>
            <a:xfrm>
              <a:off x="6223342" y="8715895"/>
              <a:ext cx="3810" cy="2540"/>
            </a:xfrm>
            <a:custGeom>
              <a:avLst/>
              <a:gdLst/>
              <a:ahLst/>
              <a:cxnLst/>
              <a:rect l="l" t="t" r="r" b="b"/>
              <a:pathLst>
                <a:path w="3810" h="2540">
                  <a:moveTo>
                    <a:pt x="3759" y="0"/>
                  </a:moveTo>
                  <a:lnTo>
                    <a:pt x="0" y="1955"/>
                  </a:lnTo>
                </a:path>
              </a:pathLst>
            </a:custGeom>
            <a:ln w="25400">
              <a:solidFill>
                <a:srgbClr val="FCFBB6"/>
              </a:solidFill>
            </a:ln>
          </p:spPr>
          <p:txBody>
            <a:bodyPr wrap="square" lIns="0" tIns="0" rIns="0" bIns="0" rtlCol="0"/>
            <a:lstStyle/>
            <a:p>
              <a:endParaRPr/>
            </a:p>
          </p:txBody>
        </p:sp>
        <p:sp>
          <p:nvSpPr>
            <p:cNvPr id="13227" name="object 13227"/>
            <p:cNvSpPr/>
            <p:nvPr/>
          </p:nvSpPr>
          <p:spPr>
            <a:xfrm>
              <a:off x="6222034" y="8710206"/>
              <a:ext cx="1905" cy="8255"/>
            </a:xfrm>
            <a:custGeom>
              <a:avLst/>
              <a:gdLst/>
              <a:ahLst/>
              <a:cxnLst/>
              <a:rect l="l" t="t" r="r" b="b"/>
              <a:pathLst>
                <a:path w="1904" h="8254">
                  <a:moveTo>
                    <a:pt x="1308" y="7645"/>
                  </a:moveTo>
                  <a:lnTo>
                    <a:pt x="0" y="0"/>
                  </a:lnTo>
                </a:path>
              </a:pathLst>
            </a:custGeom>
            <a:ln w="25400">
              <a:solidFill>
                <a:srgbClr val="FBFBBA"/>
              </a:solidFill>
            </a:ln>
          </p:spPr>
          <p:txBody>
            <a:bodyPr wrap="square" lIns="0" tIns="0" rIns="0" bIns="0" rtlCol="0"/>
            <a:lstStyle/>
            <a:p>
              <a:endParaRPr/>
            </a:p>
          </p:txBody>
        </p:sp>
        <p:sp>
          <p:nvSpPr>
            <p:cNvPr id="13228" name="object 13228"/>
            <p:cNvSpPr/>
            <p:nvPr/>
          </p:nvSpPr>
          <p:spPr>
            <a:xfrm>
              <a:off x="6223342" y="8715895"/>
              <a:ext cx="5715" cy="10160"/>
            </a:xfrm>
            <a:custGeom>
              <a:avLst/>
              <a:gdLst/>
              <a:ahLst/>
              <a:cxnLst/>
              <a:rect l="l" t="t" r="r" b="b"/>
              <a:pathLst>
                <a:path w="5714" h="10159">
                  <a:moveTo>
                    <a:pt x="3759" y="0"/>
                  </a:moveTo>
                  <a:lnTo>
                    <a:pt x="1231" y="1295"/>
                  </a:lnTo>
                  <a:lnTo>
                    <a:pt x="0" y="1955"/>
                  </a:lnTo>
                  <a:lnTo>
                    <a:pt x="901" y="7150"/>
                  </a:lnTo>
                  <a:lnTo>
                    <a:pt x="1409" y="9804"/>
                  </a:lnTo>
                  <a:lnTo>
                    <a:pt x="2705" y="9004"/>
                  </a:lnTo>
                  <a:lnTo>
                    <a:pt x="4051" y="8280"/>
                  </a:lnTo>
                  <a:lnTo>
                    <a:pt x="5422" y="7581"/>
                  </a:lnTo>
                  <a:lnTo>
                    <a:pt x="4825" y="5029"/>
                  </a:lnTo>
                  <a:lnTo>
                    <a:pt x="4279" y="2514"/>
                  </a:lnTo>
                  <a:lnTo>
                    <a:pt x="3759" y="0"/>
                  </a:lnTo>
                  <a:close/>
                </a:path>
              </a:pathLst>
            </a:custGeom>
            <a:solidFill>
              <a:srgbClr val="FCFAB3"/>
            </a:solidFill>
          </p:spPr>
          <p:txBody>
            <a:bodyPr wrap="square" lIns="0" tIns="0" rIns="0" bIns="0" rtlCol="0"/>
            <a:lstStyle/>
            <a:p>
              <a:endParaRPr/>
            </a:p>
          </p:txBody>
        </p:sp>
        <p:sp>
          <p:nvSpPr>
            <p:cNvPr id="13229" name="object 13229"/>
            <p:cNvSpPr/>
            <p:nvPr/>
          </p:nvSpPr>
          <p:spPr>
            <a:xfrm>
              <a:off x="6223342" y="8715895"/>
              <a:ext cx="3810" cy="2540"/>
            </a:xfrm>
            <a:custGeom>
              <a:avLst/>
              <a:gdLst/>
              <a:ahLst/>
              <a:cxnLst/>
              <a:rect l="l" t="t" r="r" b="b"/>
              <a:pathLst>
                <a:path w="3810" h="2540">
                  <a:moveTo>
                    <a:pt x="0" y="1955"/>
                  </a:moveTo>
                  <a:lnTo>
                    <a:pt x="3759" y="0"/>
                  </a:lnTo>
                </a:path>
              </a:pathLst>
            </a:custGeom>
            <a:ln w="25400">
              <a:solidFill>
                <a:srgbClr val="FCFBB6"/>
              </a:solidFill>
            </a:ln>
          </p:spPr>
          <p:txBody>
            <a:bodyPr wrap="square" lIns="0" tIns="0" rIns="0" bIns="0" rtlCol="0"/>
            <a:lstStyle/>
            <a:p>
              <a:endParaRPr/>
            </a:p>
          </p:txBody>
        </p:sp>
        <p:sp>
          <p:nvSpPr>
            <p:cNvPr id="13230" name="object 13230"/>
            <p:cNvSpPr/>
            <p:nvPr/>
          </p:nvSpPr>
          <p:spPr>
            <a:xfrm>
              <a:off x="6224752" y="8715895"/>
              <a:ext cx="4445" cy="10160"/>
            </a:xfrm>
            <a:custGeom>
              <a:avLst/>
              <a:gdLst/>
              <a:ahLst/>
              <a:cxnLst/>
              <a:rect l="l" t="t" r="r" b="b"/>
              <a:pathLst>
                <a:path w="4445" h="10159">
                  <a:moveTo>
                    <a:pt x="2349" y="0"/>
                  </a:moveTo>
                  <a:lnTo>
                    <a:pt x="4013" y="7581"/>
                  </a:lnTo>
                </a:path>
                <a:path w="4445" h="10159">
                  <a:moveTo>
                    <a:pt x="4013" y="7581"/>
                  </a:moveTo>
                  <a:lnTo>
                    <a:pt x="0" y="9804"/>
                  </a:lnTo>
                </a:path>
              </a:pathLst>
            </a:custGeom>
            <a:ln w="25400">
              <a:solidFill>
                <a:srgbClr val="FCFAB0"/>
              </a:solidFill>
            </a:ln>
          </p:spPr>
          <p:txBody>
            <a:bodyPr wrap="square" lIns="0" tIns="0" rIns="0" bIns="0" rtlCol="0"/>
            <a:lstStyle/>
            <a:p>
              <a:endParaRPr/>
            </a:p>
          </p:txBody>
        </p:sp>
        <p:sp>
          <p:nvSpPr>
            <p:cNvPr id="13231" name="object 13231"/>
            <p:cNvSpPr/>
            <p:nvPr/>
          </p:nvSpPr>
          <p:spPr>
            <a:xfrm>
              <a:off x="6223342" y="8717851"/>
              <a:ext cx="1905" cy="8255"/>
            </a:xfrm>
            <a:custGeom>
              <a:avLst/>
              <a:gdLst/>
              <a:ahLst/>
              <a:cxnLst/>
              <a:rect l="l" t="t" r="r" b="b"/>
              <a:pathLst>
                <a:path w="1904" h="8254">
                  <a:moveTo>
                    <a:pt x="1409" y="7848"/>
                  </a:moveTo>
                  <a:lnTo>
                    <a:pt x="0" y="0"/>
                  </a:lnTo>
                </a:path>
              </a:pathLst>
            </a:custGeom>
            <a:ln w="25399">
              <a:solidFill>
                <a:srgbClr val="FCFBB6"/>
              </a:solidFill>
            </a:ln>
          </p:spPr>
          <p:txBody>
            <a:bodyPr wrap="square" lIns="0" tIns="0" rIns="0" bIns="0" rtlCol="0"/>
            <a:lstStyle/>
            <a:p>
              <a:endParaRPr/>
            </a:p>
          </p:txBody>
        </p:sp>
        <p:sp>
          <p:nvSpPr>
            <p:cNvPr id="13232" name="object 13232"/>
            <p:cNvSpPr/>
            <p:nvPr/>
          </p:nvSpPr>
          <p:spPr>
            <a:xfrm>
              <a:off x="6225629" y="8706536"/>
              <a:ext cx="7620" cy="17145"/>
            </a:xfrm>
            <a:custGeom>
              <a:avLst/>
              <a:gdLst/>
              <a:ahLst/>
              <a:cxnLst/>
              <a:rect l="l" t="t" r="r" b="b"/>
              <a:pathLst>
                <a:path w="7620" h="17145">
                  <a:moveTo>
                    <a:pt x="3467" y="0"/>
                  </a:moveTo>
                  <a:lnTo>
                    <a:pt x="0" y="1866"/>
                  </a:lnTo>
                  <a:lnTo>
                    <a:pt x="939" y="6870"/>
                  </a:lnTo>
                  <a:lnTo>
                    <a:pt x="1943" y="11861"/>
                  </a:lnTo>
                  <a:lnTo>
                    <a:pt x="3136" y="16941"/>
                  </a:lnTo>
                  <a:lnTo>
                    <a:pt x="4495" y="16230"/>
                  </a:lnTo>
                  <a:lnTo>
                    <a:pt x="7226" y="14897"/>
                  </a:lnTo>
                  <a:lnTo>
                    <a:pt x="5816" y="9906"/>
                  </a:lnTo>
                  <a:lnTo>
                    <a:pt x="4584" y="4953"/>
                  </a:lnTo>
                  <a:lnTo>
                    <a:pt x="3467" y="0"/>
                  </a:lnTo>
                  <a:close/>
                </a:path>
              </a:pathLst>
            </a:custGeom>
            <a:solidFill>
              <a:srgbClr val="FCF8AB"/>
            </a:solidFill>
          </p:spPr>
          <p:txBody>
            <a:bodyPr wrap="square" lIns="0" tIns="0" rIns="0" bIns="0" rtlCol="0"/>
            <a:lstStyle/>
            <a:p>
              <a:endParaRPr/>
            </a:p>
          </p:txBody>
        </p:sp>
        <p:sp>
          <p:nvSpPr>
            <p:cNvPr id="13233" name="object 13233"/>
            <p:cNvSpPr/>
            <p:nvPr/>
          </p:nvSpPr>
          <p:spPr>
            <a:xfrm>
              <a:off x="6225629" y="8708402"/>
              <a:ext cx="3175" cy="15240"/>
            </a:xfrm>
            <a:custGeom>
              <a:avLst/>
              <a:gdLst/>
              <a:ahLst/>
              <a:cxnLst/>
              <a:rect l="l" t="t" r="r" b="b"/>
              <a:pathLst>
                <a:path w="3175" h="15240">
                  <a:moveTo>
                    <a:pt x="0" y="0"/>
                  </a:moveTo>
                  <a:lnTo>
                    <a:pt x="939" y="5003"/>
                  </a:lnTo>
                  <a:lnTo>
                    <a:pt x="1943" y="9994"/>
                  </a:lnTo>
                  <a:lnTo>
                    <a:pt x="3136" y="15074"/>
                  </a:lnTo>
                </a:path>
              </a:pathLst>
            </a:custGeom>
            <a:ln w="25400">
              <a:solidFill>
                <a:srgbClr val="FCFAB2"/>
              </a:solidFill>
            </a:ln>
          </p:spPr>
          <p:txBody>
            <a:bodyPr wrap="square" lIns="0" tIns="0" rIns="0" bIns="0" rtlCol="0"/>
            <a:lstStyle/>
            <a:p>
              <a:endParaRPr/>
            </a:p>
          </p:txBody>
        </p:sp>
        <p:sp>
          <p:nvSpPr>
            <p:cNvPr id="13234" name="object 13234"/>
            <p:cNvSpPr/>
            <p:nvPr/>
          </p:nvSpPr>
          <p:spPr>
            <a:xfrm>
              <a:off x="6228765" y="8721433"/>
              <a:ext cx="4445" cy="2540"/>
            </a:xfrm>
            <a:custGeom>
              <a:avLst/>
              <a:gdLst/>
              <a:ahLst/>
              <a:cxnLst/>
              <a:rect l="l" t="t" r="r" b="b"/>
              <a:pathLst>
                <a:path w="4445" h="2540">
                  <a:moveTo>
                    <a:pt x="0" y="2044"/>
                  </a:moveTo>
                  <a:lnTo>
                    <a:pt x="4089" y="0"/>
                  </a:lnTo>
                </a:path>
              </a:pathLst>
            </a:custGeom>
            <a:ln w="25400">
              <a:solidFill>
                <a:srgbClr val="FCF8A6"/>
              </a:solidFill>
            </a:ln>
          </p:spPr>
          <p:txBody>
            <a:bodyPr wrap="square" lIns="0" tIns="0" rIns="0" bIns="0" rtlCol="0"/>
            <a:lstStyle/>
            <a:p>
              <a:endParaRPr/>
            </a:p>
          </p:txBody>
        </p:sp>
        <p:sp>
          <p:nvSpPr>
            <p:cNvPr id="13235" name="object 13235"/>
            <p:cNvSpPr/>
            <p:nvPr/>
          </p:nvSpPr>
          <p:spPr>
            <a:xfrm>
              <a:off x="6229095" y="8706536"/>
              <a:ext cx="3810" cy="15240"/>
            </a:xfrm>
            <a:custGeom>
              <a:avLst/>
              <a:gdLst/>
              <a:ahLst/>
              <a:cxnLst/>
              <a:rect l="l" t="t" r="r" b="b"/>
              <a:pathLst>
                <a:path w="3810" h="15240">
                  <a:moveTo>
                    <a:pt x="3759" y="14897"/>
                  </a:moveTo>
                  <a:lnTo>
                    <a:pt x="2349" y="9906"/>
                  </a:lnTo>
                  <a:lnTo>
                    <a:pt x="1117" y="4953"/>
                  </a:lnTo>
                  <a:lnTo>
                    <a:pt x="0" y="0"/>
                  </a:lnTo>
                </a:path>
              </a:pathLst>
            </a:custGeom>
            <a:ln w="25400">
              <a:solidFill>
                <a:srgbClr val="FDF7A3"/>
              </a:solidFill>
            </a:ln>
          </p:spPr>
          <p:txBody>
            <a:bodyPr wrap="square" lIns="0" tIns="0" rIns="0" bIns="0" rtlCol="0"/>
            <a:lstStyle/>
            <a:p>
              <a:endParaRPr/>
            </a:p>
          </p:txBody>
        </p:sp>
        <p:sp>
          <p:nvSpPr>
            <p:cNvPr id="13236" name="object 13236"/>
            <p:cNvSpPr/>
            <p:nvPr/>
          </p:nvSpPr>
          <p:spPr>
            <a:xfrm>
              <a:off x="6225629" y="8706536"/>
              <a:ext cx="3810" cy="1905"/>
            </a:xfrm>
            <a:custGeom>
              <a:avLst/>
              <a:gdLst/>
              <a:ahLst/>
              <a:cxnLst/>
              <a:rect l="l" t="t" r="r" b="b"/>
              <a:pathLst>
                <a:path w="3810" h="1904">
                  <a:moveTo>
                    <a:pt x="3467" y="0"/>
                  </a:moveTo>
                  <a:lnTo>
                    <a:pt x="0" y="1866"/>
                  </a:lnTo>
                </a:path>
              </a:pathLst>
            </a:custGeom>
            <a:ln w="25399">
              <a:solidFill>
                <a:srgbClr val="FCF9AE"/>
              </a:solidFill>
            </a:ln>
          </p:spPr>
          <p:txBody>
            <a:bodyPr wrap="square" lIns="0" tIns="0" rIns="0" bIns="0" rtlCol="0"/>
            <a:lstStyle/>
            <a:p>
              <a:endParaRPr/>
            </a:p>
          </p:txBody>
        </p:sp>
        <p:sp>
          <p:nvSpPr>
            <p:cNvPr id="13237" name="object 13237"/>
            <p:cNvSpPr/>
            <p:nvPr/>
          </p:nvSpPr>
          <p:spPr>
            <a:xfrm>
              <a:off x="6224752" y="8723477"/>
              <a:ext cx="8255" cy="19050"/>
            </a:xfrm>
            <a:custGeom>
              <a:avLst/>
              <a:gdLst/>
              <a:ahLst/>
              <a:cxnLst/>
              <a:rect l="l" t="t" r="r" b="b"/>
              <a:pathLst>
                <a:path w="8254" h="19050">
                  <a:moveTo>
                    <a:pt x="4013" y="0"/>
                  </a:moveTo>
                  <a:lnTo>
                    <a:pt x="1295" y="1422"/>
                  </a:lnTo>
                  <a:lnTo>
                    <a:pt x="0" y="2222"/>
                  </a:lnTo>
                  <a:lnTo>
                    <a:pt x="990" y="7518"/>
                  </a:lnTo>
                  <a:lnTo>
                    <a:pt x="2133" y="12992"/>
                  </a:lnTo>
                  <a:lnTo>
                    <a:pt x="3568" y="18681"/>
                  </a:lnTo>
                  <a:lnTo>
                    <a:pt x="5041" y="17475"/>
                  </a:lnTo>
                  <a:lnTo>
                    <a:pt x="6591" y="16459"/>
                  </a:lnTo>
                  <a:lnTo>
                    <a:pt x="8166" y="15557"/>
                  </a:lnTo>
                  <a:lnTo>
                    <a:pt x="6540" y="10223"/>
                  </a:lnTo>
                  <a:lnTo>
                    <a:pt x="5194" y="5067"/>
                  </a:lnTo>
                  <a:lnTo>
                    <a:pt x="4013" y="0"/>
                  </a:lnTo>
                  <a:close/>
                </a:path>
              </a:pathLst>
            </a:custGeom>
            <a:solidFill>
              <a:srgbClr val="FCF9A5"/>
            </a:solidFill>
          </p:spPr>
          <p:txBody>
            <a:bodyPr wrap="square" lIns="0" tIns="0" rIns="0" bIns="0" rtlCol="0"/>
            <a:lstStyle/>
            <a:p>
              <a:endParaRPr/>
            </a:p>
          </p:txBody>
        </p:sp>
        <p:sp>
          <p:nvSpPr>
            <p:cNvPr id="13238" name="object 13238"/>
            <p:cNvSpPr/>
            <p:nvPr/>
          </p:nvSpPr>
          <p:spPr>
            <a:xfrm>
              <a:off x="6224752" y="8725700"/>
              <a:ext cx="3810" cy="16510"/>
            </a:xfrm>
            <a:custGeom>
              <a:avLst/>
              <a:gdLst/>
              <a:ahLst/>
              <a:cxnLst/>
              <a:rect l="l" t="t" r="r" b="b"/>
              <a:pathLst>
                <a:path w="3810" h="16509">
                  <a:moveTo>
                    <a:pt x="0" y="0"/>
                  </a:moveTo>
                  <a:lnTo>
                    <a:pt x="990" y="5295"/>
                  </a:lnTo>
                  <a:lnTo>
                    <a:pt x="2133" y="10769"/>
                  </a:lnTo>
                  <a:lnTo>
                    <a:pt x="3568" y="16459"/>
                  </a:lnTo>
                </a:path>
              </a:pathLst>
            </a:custGeom>
            <a:ln w="25399">
              <a:solidFill>
                <a:srgbClr val="FCFAA7"/>
              </a:solidFill>
            </a:ln>
          </p:spPr>
          <p:txBody>
            <a:bodyPr wrap="square" lIns="0" tIns="0" rIns="0" bIns="0" rtlCol="0"/>
            <a:lstStyle/>
            <a:p>
              <a:endParaRPr/>
            </a:p>
          </p:txBody>
        </p:sp>
        <p:sp>
          <p:nvSpPr>
            <p:cNvPr id="13239" name="object 13239"/>
            <p:cNvSpPr/>
            <p:nvPr/>
          </p:nvSpPr>
          <p:spPr>
            <a:xfrm>
              <a:off x="6228321" y="8739035"/>
              <a:ext cx="5080" cy="3175"/>
            </a:xfrm>
            <a:custGeom>
              <a:avLst/>
              <a:gdLst/>
              <a:ahLst/>
              <a:cxnLst/>
              <a:rect l="l" t="t" r="r" b="b"/>
              <a:pathLst>
                <a:path w="5079" h="3175">
                  <a:moveTo>
                    <a:pt x="0" y="3124"/>
                  </a:moveTo>
                  <a:lnTo>
                    <a:pt x="4597" y="0"/>
                  </a:lnTo>
                </a:path>
              </a:pathLst>
            </a:custGeom>
            <a:ln w="25400">
              <a:solidFill>
                <a:srgbClr val="FDF99B"/>
              </a:solidFill>
            </a:ln>
          </p:spPr>
          <p:txBody>
            <a:bodyPr wrap="square" lIns="0" tIns="0" rIns="0" bIns="0" rtlCol="0"/>
            <a:lstStyle/>
            <a:p>
              <a:endParaRPr/>
            </a:p>
          </p:txBody>
        </p:sp>
        <p:sp>
          <p:nvSpPr>
            <p:cNvPr id="13240" name="object 13240"/>
            <p:cNvSpPr/>
            <p:nvPr/>
          </p:nvSpPr>
          <p:spPr>
            <a:xfrm>
              <a:off x="6228765" y="8723477"/>
              <a:ext cx="4445" cy="15875"/>
            </a:xfrm>
            <a:custGeom>
              <a:avLst/>
              <a:gdLst/>
              <a:ahLst/>
              <a:cxnLst/>
              <a:rect l="l" t="t" r="r" b="b"/>
              <a:pathLst>
                <a:path w="4445" h="15875">
                  <a:moveTo>
                    <a:pt x="4152" y="15557"/>
                  </a:moveTo>
                  <a:lnTo>
                    <a:pt x="2527" y="10223"/>
                  </a:lnTo>
                  <a:lnTo>
                    <a:pt x="1181" y="5067"/>
                  </a:lnTo>
                  <a:lnTo>
                    <a:pt x="0" y="0"/>
                  </a:lnTo>
                </a:path>
              </a:pathLst>
            </a:custGeom>
            <a:ln w="25400">
              <a:solidFill>
                <a:srgbClr val="FCF9A3"/>
              </a:solidFill>
            </a:ln>
          </p:spPr>
          <p:txBody>
            <a:bodyPr wrap="square" lIns="0" tIns="0" rIns="0" bIns="0" rtlCol="0"/>
            <a:lstStyle/>
            <a:p>
              <a:endParaRPr/>
            </a:p>
          </p:txBody>
        </p:sp>
        <p:sp>
          <p:nvSpPr>
            <p:cNvPr id="13241" name="object 13241"/>
            <p:cNvSpPr/>
            <p:nvPr/>
          </p:nvSpPr>
          <p:spPr>
            <a:xfrm>
              <a:off x="6224752" y="8723477"/>
              <a:ext cx="4445" cy="2540"/>
            </a:xfrm>
            <a:custGeom>
              <a:avLst/>
              <a:gdLst/>
              <a:ahLst/>
              <a:cxnLst/>
              <a:rect l="l" t="t" r="r" b="b"/>
              <a:pathLst>
                <a:path w="4445" h="2540">
                  <a:moveTo>
                    <a:pt x="4013" y="0"/>
                  </a:moveTo>
                  <a:lnTo>
                    <a:pt x="0" y="2222"/>
                  </a:lnTo>
                </a:path>
              </a:pathLst>
            </a:custGeom>
            <a:ln w="25399">
              <a:solidFill>
                <a:srgbClr val="FCFAB0"/>
              </a:solidFill>
            </a:ln>
          </p:spPr>
          <p:txBody>
            <a:bodyPr wrap="square" lIns="0" tIns="0" rIns="0" bIns="0" rtlCol="0"/>
            <a:lstStyle/>
            <a:p>
              <a:endParaRPr/>
            </a:p>
          </p:txBody>
        </p:sp>
        <p:sp>
          <p:nvSpPr>
            <p:cNvPr id="13242" name="object 13242"/>
            <p:cNvSpPr/>
            <p:nvPr/>
          </p:nvSpPr>
          <p:spPr>
            <a:xfrm>
              <a:off x="6228765" y="8721433"/>
              <a:ext cx="8890" cy="17780"/>
            </a:xfrm>
            <a:custGeom>
              <a:avLst/>
              <a:gdLst/>
              <a:ahLst/>
              <a:cxnLst/>
              <a:rect l="l" t="t" r="r" b="b"/>
              <a:pathLst>
                <a:path w="8889" h="17779">
                  <a:moveTo>
                    <a:pt x="4089" y="0"/>
                  </a:moveTo>
                  <a:lnTo>
                    <a:pt x="1358" y="1333"/>
                  </a:lnTo>
                  <a:lnTo>
                    <a:pt x="0" y="2044"/>
                  </a:lnTo>
                  <a:lnTo>
                    <a:pt x="1181" y="7112"/>
                  </a:lnTo>
                  <a:lnTo>
                    <a:pt x="2527" y="12268"/>
                  </a:lnTo>
                  <a:lnTo>
                    <a:pt x="4152" y="17602"/>
                  </a:lnTo>
                  <a:lnTo>
                    <a:pt x="5714" y="16700"/>
                  </a:lnTo>
                  <a:lnTo>
                    <a:pt x="8877" y="15100"/>
                  </a:lnTo>
                  <a:lnTo>
                    <a:pt x="7073" y="10007"/>
                  </a:lnTo>
                  <a:lnTo>
                    <a:pt x="5499" y="4991"/>
                  </a:lnTo>
                  <a:lnTo>
                    <a:pt x="4089" y="0"/>
                  </a:lnTo>
                  <a:close/>
                </a:path>
              </a:pathLst>
            </a:custGeom>
            <a:solidFill>
              <a:srgbClr val="FDF79E"/>
            </a:solidFill>
          </p:spPr>
          <p:txBody>
            <a:bodyPr wrap="square" lIns="0" tIns="0" rIns="0" bIns="0" rtlCol="0"/>
            <a:lstStyle/>
            <a:p>
              <a:endParaRPr/>
            </a:p>
          </p:txBody>
        </p:sp>
        <p:sp>
          <p:nvSpPr>
            <p:cNvPr id="13243" name="object 13243"/>
            <p:cNvSpPr/>
            <p:nvPr/>
          </p:nvSpPr>
          <p:spPr>
            <a:xfrm>
              <a:off x="6228765" y="8723477"/>
              <a:ext cx="4445" cy="15875"/>
            </a:xfrm>
            <a:custGeom>
              <a:avLst/>
              <a:gdLst/>
              <a:ahLst/>
              <a:cxnLst/>
              <a:rect l="l" t="t" r="r" b="b"/>
              <a:pathLst>
                <a:path w="4445" h="15875">
                  <a:moveTo>
                    <a:pt x="0" y="0"/>
                  </a:moveTo>
                  <a:lnTo>
                    <a:pt x="1181" y="5067"/>
                  </a:lnTo>
                  <a:lnTo>
                    <a:pt x="2527" y="10223"/>
                  </a:lnTo>
                  <a:lnTo>
                    <a:pt x="4152" y="15557"/>
                  </a:lnTo>
                </a:path>
              </a:pathLst>
            </a:custGeom>
            <a:ln w="25400">
              <a:solidFill>
                <a:srgbClr val="FCF9A3"/>
              </a:solidFill>
            </a:ln>
          </p:spPr>
          <p:txBody>
            <a:bodyPr wrap="square" lIns="0" tIns="0" rIns="0" bIns="0" rtlCol="0"/>
            <a:lstStyle/>
            <a:p>
              <a:endParaRPr/>
            </a:p>
          </p:txBody>
        </p:sp>
        <p:sp>
          <p:nvSpPr>
            <p:cNvPr id="13244" name="object 13244"/>
            <p:cNvSpPr/>
            <p:nvPr/>
          </p:nvSpPr>
          <p:spPr>
            <a:xfrm>
              <a:off x="6232918" y="8736533"/>
              <a:ext cx="5080" cy="2540"/>
            </a:xfrm>
            <a:custGeom>
              <a:avLst/>
              <a:gdLst/>
              <a:ahLst/>
              <a:cxnLst/>
              <a:rect l="l" t="t" r="r" b="b"/>
              <a:pathLst>
                <a:path w="5079" h="2540">
                  <a:moveTo>
                    <a:pt x="0" y="2501"/>
                  </a:moveTo>
                  <a:lnTo>
                    <a:pt x="4724" y="0"/>
                  </a:lnTo>
                </a:path>
              </a:pathLst>
            </a:custGeom>
            <a:ln w="25400">
              <a:solidFill>
                <a:srgbClr val="FEF796"/>
              </a:solidFill>
            </a:ln>
          </p:spPr>
          <p:txBody>
            <a:bodyPr wrap="square" lIns="0" tIns="0" rIns="0" bIns="0" rtlCol="0"/>
            <a:lstStyle/>
            <a:p>
              <a:endParaRPr/>
            </a:p>
          </p:txBody>
        </p:sp>
        <p:sp>
          <p:nvSpPr>
            <p:cNvPr id="13245" name="object 13245"/>
            <p:cNvSpPr/>
            <p:nvPr/>
          </p:nvSpPr>
          <p:spPr>
            <a:xfrm>
              <a:off x="6232855" y="8721433"/>
              <a:ext cx="5080" cy="15240"/>
            </a:xfrm>
            <a:custGeom>
              <a:avLst/>
              <a:gdLst/>
              <a:ahLst/>
              <a:cxnLst/>
              <a:rect l="l" t="t" r="r" b="b"/>
              <a:pathLst>
                <a:path w="5079" h="15240">
                  <a:moveTo>
                    <a:pt x="4787" y="15100"/>
                  </a:moveTo>
                  <a:lnTo>
                    <a:pt x="2984" y="10007"/>
                  </a:lnTo>
                  <a:lnTo>
                    <a:pt x="1409" y="4991"/>
                  </a:lnTo>
                  <a:lnTo>
                    <a:pt x="0" y="0"/>
                  </a:lnTo>
                </a:path>
              </a:pathLst>
            </a:custGeom>
            <a:ln w="25399">
              <a:solidFill>
                <a:srgbClr val="FEF799"/>
              </a:solidFill>
            </a:ln>
          </p:spPr>
          <p:txBody>
            <a:bodyPr wrap="square" lIns="0" tIns="0" rIns="0" bIns="0" rtlCol="0"/>
            <a:lstStyle/>
            <a:p>
              <a:endParaRPr/>
            </a:p>
          </p:txBody>
        </p:sp>
        <p:sp>
          <p:nvSpPr>
            <p:cNvPr id="13246" name="object 13246"/>
            <p:cNvSpPr/>
            <p:nvPr/>
          </p:nvSpPr>
          <p:spPr>
            <a:xfrm>
              <a:off x="6228765" y="8721433"/>
              <a:ext cx="4445" cy="2540"/>
            </a:xfrm>
            <a:custGeom>
              <a:avLst/>
              <a:gdLst/>
              <a:ahLst/>
              <a:cxnLst/>
              <a:rect l="l" t="t" r="r" b="b"/>
              <a:pathLst>
                <a:path w="4445" h="2540">
                  <a:moveTo>
                    <a:pt x="4089" y="0"/>
                  </a:moveTo>
                  <a:lnTo>
                    <a:pt x="0" y="2044"/>
                  </a:lnTo>
                </a:path>
              </a:pathLst>
            </a:custGeom>
            <a:ln w="25400">
              <a:solidFill>
                <a:srgbClr val="FCF8A6"/>
              </a:solidFill>
            </a:ln>
          </p:spPr>
          <p:txBody>
            <a:bodyPr wrap="square" lIns="0" tIns="0" rIns="0" bIns="0" rtlCol="0"/>
            <a:lstStyle/>
            <a:p>
              <a:endParaRPr/>
            </a:p>
          </p:txBody>
        </p:sp>
        <p:sp>
          <p:nvSpPr>
            <p:cNvPr id="13247" name="object 13247"/>
            <p:cNvSpPr/>
            <p:nvPr/>
          </p:nvSpPr>
          <p:spPr>
            <a:xfrm>
              <a:off x="6229095" y="8702789"/>
              <a:ext cx="11430" cy="19050"/>
            </a:xfrm>
            <a:custGeom>
              <a:avLst/>
              <a:gdLst/>
              <a:ahLst/>
              <a:cxnLst/>
              <a:rect l="l" t="t" r="r" b="b"/>
              <a:pathLst>
                <a:path w="11429" h="19050">
                  <a:moveTo>
                    <a:pt x="6540" y="0"/>
                  </a:moveTo>
                  <a:lnTo>
                    <a:pt x="4457" y="1257"/>
                  </a:lnTo>
                  <a:lnTo>
                    <a:pt x="0" y="3746"/>
                  </a:lnTo>
                  <a:lnTo>
                    <a:pt x="1117" y="8699"/>
                  </a:lnTo>
                  <a:lnTo>
                    <a:pt x="2349" y="13652"/>
                  </a:lnTo>
                  <a:lnTo>
                    <a:pt x="3759" y="18643"/>
                  </a:lnTo>
                  <a:lnTo>
                    <a:pt x="6464" y="17310"/>
                  </a:lnTo>
                  <a:lnTo>
                    <a:pt x="9067" y="15951"/>
                  </a:lnTo>
                  <a:lnTo>
                    <a:pt x="11277" y="14350"/>
                  </a:lnTo>
                  <a:lnTo>
                    <a:pt x="9499" y="9664"/>
                  </a:lnTo>
                  <a:lnTo>
                    <a:pt x="7912" y="4889"/>
                  </a:lnTo>
                  <a:lnTo>
                    <a:pt x="6540" y="0"/>
                  </a:lnTo>
                  <a:close/>
                </a:path>
              </a:pathLst>
            </a:custGeom>
            <a:solidFill>
              <a:srgbClr val="FEF494"/>
            </a:solidFill>
          </p:spPr>
          <p:txBody>
            <a:bodyPr wrap="square" lIns="0" tIns="0" rIns="0" bIns="0" rtlCol="0"/>
            <a:lstStyle/>
            <a:p>
              <a:endParaRPr/>
            </a:p>
          </p:txBody>
        </p:sp>
        <p:sp>
          <p:nvSpPr>
            <p:cNvPr id="13248" name="object 13248"/>
            <p:cNvSpPr/>
            <p:nvPr/>
          </p:nvSpPr>
          <p:spPr>
            <a:xfrm>
              <a:off x="6229095" y="8702789"/>
              <a:ext cx="6985" cy="3810"/>
            </a:xfrm>
            <a:custGeom>
              <a:avLst/>
              <a:gdLst/>
              <a:ahLst/>
              <a:cxnLst/>
              <a:rect l="l" t="t" r="r" b="b"/>
              <a:pathLst>
                <a:path w="6985" h="3809">
                  <a:moveTo>
                    <a:pt x="0" y="3746"/>
                  </a:moveTo>
                  <a:lnTo>
                    <a:pt x="6540" y="0"/>
                  </a:lnTo>
                </a:path>
              </a:pathLst>
            </a:custGeom>
            <a:ln w="25400">
              <a:solidFill>
                <a:srgbClr val="FEF497"/>
              </a:solidFill>
            </a:ln>
          </p:spPr>
          <p:txBody>
            <a:bodyPr wrap="square" lIns="0" tIns="0" rIns="0" bIns="0" rtlCol="0"/>
            <a:lstStyle/>
            <a:p>
              <a:endParaRPr/>
            </a:p>
          </p:txBody>
        </p:sp>
        <p:sp>
          <p:nvSpPr>
            <p:cNvPr id="13249" name="object 13249"/>
            <p:cNvSpPr/>
            <p:nvPr/>
          </p:nvSpPr>
          <p:spPr>
            <a:xfrm>
              <a:off x="6235636" y="8702789"/>
              <a:ext cx="5080" cy="14604"/>
            </a:xfrm>
            <a:custGeom>
              <a:avLst/>
              <a:gdLst/>
              <a:ahLst/>
              <a:cxnLst/>
              <a:rect l="l" t="t" r="r" b="b"/>
              <a:pathLst>
                <a:path w="5079" h="14604">
                  <a:moveTo>
                    <a:pt x="0" y="0"/>
                  </a:moveTo>
                  <a:lnTo>
                    <a:pt x="1371" y="4889"/>
                  </a:lnTo>
                  <a:lnTo>
                    <a:pt x="2959" y="9664"/>
                  </a:lnTo>
                  <a:lnTo>
                    <a:pt x="4737" y="14350"/>
                  </a:lnTo>
                </a:path>
              </a:pathLst>
            </a:custGeom>
            <a:ln w="25400">
              <a:solidFill>
                <a:srgbClr val="FFF185"/>
              </a:solidFill>
            </a:ln>
          </p:spPr>
          <p:txBody>
            <a:bodyPr wrap="square" lIns="0" tIns="0" rIns="0" bIns="0" rtlCol="0"/>
            <a:lstStyle/>
            <a:p>
              <a:endParaRPr/>
            </a:p>
          </p:txBody>
        </p:sp>
        <p:sp>
          <p:nvSpPr>
            <p:cNvPr id="13250" name="object 13250"/>
            <p:cNvSpPr/>
            <p:nvPr/>
          </p:nvSpPr>
          <p:spPr>
            <a:xfrm>
              <a:off x="6232855" y="8717140"/>
              <a:ext cx="7620" cy="4445"/>
            </a:xfrm>
            <a:custGeom>
              <a:avLst/>
              <a:gdLst/>
              <a:ahLst/>
              <a:cxnLst/>
              <a:rect l="l" t="t" r="r" b="b"/>
              <a:pathLst>
                <a:path w="7620" h="4445">
                  <a:moveTo>
                    <a:pt x="7518" y="0"/>
                  </a:moveTo>
                  <a:lnTo>
                    <a:pt x="0" y="4292"/>
                  </a:lnTo>
                </a:path>
              </a:pathLst>
            </a:custGeom>
            <a:ln w="25400">
              <a:solidFill>
                <a:srgbClr val="FEF491"/>
              </a:solidFill>
            </a:ln>
          </p:spPr>
          <p:txBody>
            <a:bodyPr wrap="square" lIns="0" tIns="0" rIns="0" bIns="0" rtlCol="0"/>
            <a:lstStyle/>
            <a:p>
              <a:endParaRPr/>
            </a:p>
          </p:txBody>
        </p:sp>
        <p:sp>
          <p:nvSpPr>
            <p:cNvPr id="13251" name="object 13251"/>
            <p:cNvSpPr/>
            <p:nvPr/>
          </p:nvSpPr>
          <p:spPr>
            <a:xfrm>
              <a:off x="6229095" y="8706536"/>
              <a:ext cx="3810" cy="15240"/>
            </a:xfrm>
            <a:custGeom>
              <a:avLst/>
              <a:gdLst/>
              <a:ahLst/>
              <a:cxnLst/>
              <a:rect l="l" t="t" r="r" b="b"/>
              <a:pathLst>
                <a:path w="3810" h="15240">
                  <a:moveTo>
                    <a:pt x="3759" y="14897"/>
                  </a:moveTo>
                  <a:lnTo>
                    <a:pt x="2349" y="9906"/>
                  </a:lnTo>
                  <a:lnTo>
                    <a:pt x="1117" y="4953"/>
                  </a:lnTo>
                  <a:lnTo>
                    <a:pt x="0" y="0"/>
                  </a:lnTo>
                </a:path>
              </a:pathLst>
            </a:custGeom>
            <a:ln w="25400">
              <a:solidFill>
                <a:srgbClr val="FDF7A3"/>
              </a:solidFill>
            </a:ln>
          </p:spPr>
          <p:txBody>
            <a:bodyPr wrap="square" lIns="0" tIns="0" rIns="0" bIns="0" rtlCol="0"/>
            <a:lstStyle/>
            <a:p>
              <a:endParaRPr/>
            </a:p>
          </p:txBody>
        </p:sp>
        <p:sp>
          <p:nvSpPr>
            <p:cNvPr id="13252" name="object 13252"/>
            <p:cNvSpPr/>
            <p:nvPr/>
          </p:nvSpPr>
          <p:spPr>
            <a:xfrm>
              <a:off x="6232855" y="8717140"/>
              <a:ext cx="13335" cy="19685"/>
            </a:xfrm>
            <a:custGeom>
              <a:avLst/>
              <a:gdLst/>
              <a:ahLst/>
              <a:cxnLst/>
              <a:rect l="l" t="t" r="r" b="b"/>
              <a:pathLst>
                <a:path w="13335" h="19684">
                  <a:moveTo>
                    <a:pt x="7518" y="0"/>
                  </a:moveTo>
                  <a:lnTo>
                    <a:pt x="5308" y="1600"/>
                  </a:lnTo>
                  <a:lnTo>
                    <a:pt x="2705" y="2959"/>
                  </a:lnTo>
                  <a:lnTo>
                    <a:pt x="0" y="4292"/>
                  </a:lnTo>
                  <a:lnTo>
                    <a:pt x="1409" y="9283"/>
                  </a:lnTo>
                  <a:lnTo>
                    <a:pt x="2984" y="14300"/>
                  </a:lnTo>
                  <a:lnTo>
                    <a:pt x="4787" y="19392"/>
                  </a:lnTo>
                  <a:lnTo>
                    <a:pt x="7912" y="17792"/>
                  </a:lnTo>
                  <a:lnTo>
                    <a:pt x="10896" y="16205"/>
                  </a:lnTo>
                  <a:lnTo>
                    <a:pt x="13335" y="13830"/>
                  </a:lnTo>
                  <a:lnTo>
                    <a:pt x="11226" y="9309"/>
                  </a:lnTo>
                  <a:lnTo>
                    <a:pt x="9270" y="4698"/>
                  </a:lnTo>
                  <a:lnTo>
                    <a:pt x="7518" y="0"/>
                  </a:lnTo>
                  <a:close/>
                </a:path>
              </a:pathLst>
            </a:custGeom>
            <a:solidFill>
              <a:srgbClr val="FEF48D"/>
            </a:solidFill>
          </p:spPr>
          <p:txBody>
            <a:bodyPr wrap="square" lIns="0" tIns="0" rIns="0" bIns="0" rtlCol="0"/>
            <a:lstStyle/>
            <a:p>
              <a:endParaRPr/>
            </a:p>
          </p:txBody>
        </p:sp>
        <p:sp>
          <p:nvSpPr>
            <p:cNvPr id="13253" name="object 13253"/>
            <p:cNvSpPr/>
            <p:nvPr/>
          </p:nvSpPr>
          <p:spPr>
            <a:xfrm>
              <a:off x="6232855" y="8717140"/>
              <a:ext cx="7620" cy="4445"/>
            </a:xfrm>
            <a:custGeom>
              <a:avLst/>
              <a:gdLst/>
              <a:ahLst/>
              <a:cxnLst/>
              <a:rect l="l" t="t" r="r" b="b"/>
              <a:pathLst>
                <a:path w="7620" h="4445">
                  <a:moveTo>
                    <a:pt x="0" y="4292"/>
                  </a:moveTo>
                  <a:lnTo>
                    <a:pt x="7518" y="0"/>
                  </a:lnTo>
                </a:path>
              </a:pathLst>
            </a:custGeom>
            <a:ln w="25400">
              <a:solidFill>
                <a:srgbClr val="FEF491"/>
              </a:solidFill>
            </a:ln>
          </p:spPr>
          <p:txBody>
            <a:bodyPr wrap="square" lIns="0" tIns="0" rIns="0" bIns="0" rtlCol="0"/>
            <a:lstStyle/>
            <a:p>
              <a:endParaRPr/>
            </a:p>
          </p:txBody>
        </p:sp>
        <p:sp>
          <p:nvSpPr>
            <p:cNvPr id="13254" name="object 13254"/>
            <p:cNvSpPr/>
            <p:nvPr/>
          </p:nvSpPr>
          <p:spPr>
            <a:xfrm>
              <a:off x="6240373" y="8717140"/>
              <a:ext cx="6350" cy="13970"/>
            </a:xfrm>
            <a:custGeom>
              <a:avLst/>
              <a:gdLst/>
              <a:ahLst/>
              <a:cxnLst/>
              <a:rect l="l" t="t" r="r" b="b"/>
              <a:pathLst>
                <a:path w="6350" h="13970">
                  <a:moveTo>
                    <a:pt x="0" y="0"/>
                  </a:moveTo>
                  <a:lnTo>
                    <a:pt x="1752" y="4698"/>
                  </a:lnTo>
                  <a:lnTo>
                    <a:pt x="3708" y="9309"/>
                  </a:lnTo>
                  <a:lnTo>
                    <a:pt x="5816" y="13830"/>
                  </a:lnTo>
                </a:path>
              </a:pathLst>
            </a:custGeom>
            <a:ln w="25400">
              <a:solidFill>
                <a:srgbClr val="FFF282"/>
              </a:solidFill>
            </a:ln>
          </p:spPr>
          <p:txBody>
            <a:bodyPr wrap="square" lIns="0" tIns="0" rIns="0" bIns="0" rtlCol="0"/>
            <a:lstStyle/>
            <a:p>
              <a:endParaRPr/>
            </a:p>
          </p:txBody>
        </p:sp>
        <p:sp>
          <p:nvSpPr>
            <p:cNvPr id="13255" name="object 13255"/>
            <p:cNvSpPr/>
            <p:nvPr/>
          </p:nvSpPr>
          <p:spPr>
            <a:xfrm>
              <a:off x="6237643" y="8730970"/>
              <a:ext cx="8890" cy="5715"/>
            </a:xfrm>
            <a:custGeom>
              <a:avLst/>
              <a:gdLst/>
              <a:ahLst/>
              <a:cxnLst/>
              <a:rect l="l" t="t" r="r" b="b"/>
              <a:pathLst>
                <a:path w="8889" h="5715">
                  <a:moveTo>
                    <a:pt x="8547" y="0"/>
                  </a:moveTo>
                  <a:lnTo>
                    <a:pt x="0" y="5562"/>
                  </a:lnTo>
                </a:path>
              </a:pathLst>
            </a:custGeom>
            <a:ln w="25400">
              <a:solidFill>
                <a:srgbClr val="FEF489"/>
              </a:solidFill>
            </a:ln>
          </p:spPr>
          <p:txBody>
            <a:bodyPr wrap="square" lIns="0" tIns="0" rIns="0" bIns="0" rtlCol="0"/>
            <a:lstStyle/>
            <a:p>
              <a:endParaRPr/>
            </a:p>
          </p:txBody>
        </p:sp>
        <p:sp>
          <p:nvSpPr>
            <p:cNvPr id="13256" name="object 13256"/>
            <p:cNvSpPr/>
            <p:nvPr/>
          </p:nvSpPr>
          <p:spPr>
            <a:xfrm>
              <a:off x="6232855" y="8721433"/>
              <a:ext cx="5080" cy="15240"/>
            </a:xfrm>
            <a:custGeom>
              <a:avLst/>
              <a:gdLst/>
              <a:ahLst/>
              <a:cxnLst/>
              <a:rect l="l" t="t" r="r" b="b"/>
              <a:pathLst>
                <a:path w="5079" h="15240">
                  <a:moveTo>
                    <a:pt x="4787" y="15100"/>
                  </a:moveTo>
                  <a:lnTo>
                    <a:pt x="2984" y="10007"/>
                  </a:lnTo>
                  <a:lnTo>
                    <a:pt x="1409" y="4991"/>
                  </a:lnTo>
                  <a:lnTo>
                    <a:pt x="0" y="0"/>
                  </a:lnTo>
                </a:path>
              </a:pathLst>
            </a:custGeom>
            <a:ln w="25399">
              <a:solidFill>
                <a:srgbClr val="FEF799"/>
              </a:solidFill>
            </a:ln>
          </p:spPr>
          <p:txBody>
            <a:bodyPr wrap="square" lIns="0" tIns="0" rIns="0" bIns="0" rtlCol="0"/>
            <a:lstStyle/>
            <a:p>
              <a:endParaRPr/>
            </a:p>
          </p:txBody>
        </p:sp>
        <p:sp>
          <p:nvSpPr>
            <p:cNvPr id="13257" name="object 13257"/>
            <p:cNvSpPr/>
            <p:nvPr/>
          </p:nvSpPr>
          <p:spPr>
            <a:xfrm>
              <a:off x="6228321" y="8739035"/>
              <a:ext cx="10795" cy="20955"/>
            </a:xfrm>
            <a:custGeom>
              <a:avLst/>
              <a:gdLst/>
              <a:ahLst/>
              <a:cxnLst/>
              <a:rect l="l" t="t" r="r" b="b"/>
              <a:pathLst>
                <a:path w="10795" h="20954">
                  <a:moveTo>
                    <a:pt x="4597" y="0"/>
                  </a:moveTo>
                  <a:lnTo>
                    <a:pt x="3022" y="901"/>
                  </a:lnTo>
                  <a:lnTo>
                    <a:pt x="1473" y="1917"/>
                  </a:lnTo>
                  <a:lnTo>
                    <a:pt x="0" y="3124"/>
                  </a:lnTo>
                  <a:lnTo>
                    <a:pt x="1435" y="8826"/>
                  </a:lnTo>
                  <a:lnTo>
                    <a:pt x="3149" y="14744"/>
                  </a:lnTo>
                  <a:lnTo>
                    <a:pt x="5321" y="20916"/>
                  </a:lnTo>
                  <a:lnTo>
                    <a:pt x="6972" y="19291"/>
                  </a:lnTo>
                  <a:lnTo>
                    <a:pt x="8674" y="17881"/>
                  </a:lnTo>
                  <a:lnTo>
                    <a:pt x="10375" y="16611"/>
                  </a:lnTo>
                  <a:lnTo>
                    <a:pt x="8115" y="10845"/>
                  </a:lnTo>
                  <a:lnTo>
                    <a:pt x="6223" y="5333"/>
                  </a:lnTo>
                  <a:lnTo>
                    <a:pt x="4597" y="0"/>
                  </a:lnTo>
                  <a:close/>
                </a:path>
              </a:pathLst>
            </a:custGeom>
            <a:solidFill>
              <a:srgbClr val="FEF791"/>
            </a:solidFill>
          </p:spPr>
          <p:txBody>
            <a:bodyPr wrap="square" lIns="0" tIns="0" rIns="0" bIns="0" rtlCol="0"/>
            <a:lstStyle/>
            <a:p>
              <a:endParaRPr/>
            </a:p>
          </p:txBody>
        </p:sp>
        <p:sp>
          <p:nvSpPr>
            <p:cNvPr id="13258" name="object 13258"/>
            <p:cNvSpPr/>
            <p:nvPr/>
          </p:nvSpPr>
          <p:spPr>
            <a:xfrm>
              <a:off x="6228321" y="8742159"/>
              <a:ext cx="5715" cy="18415"/>
            </a:xfrm>
            <a:custGeom>
              <a:avLst/>
              <a:gdLst/>
              <a:ahLst/>
              <a:cxnLst/>
              <a:rect l="l" t="t" r="r" b="b"/>
              <a:pathLst>
                <a:path w="5714" h="18415">
                  <a:moveTo>
                    <a:pt x="0" y="0"/>
                  </a:moveTo>
                  <a:lnTo>
                    <a:pt x="1435" y="5702"/>
                  </a:lnTo>
                  <a:lnTo>
                    <a:pt x="3149" y="11620"/>
                  </a:lnTo>
                  <a:lnTo>
                    <a:pt x="5321" y="17792"/>
                  </a:lnTo>
                </a:path>
              </a:pathLst>
            </a:custGeom>
            <a:ln w="25400">
              <a:solidFill>
                <a:srgbClr val="FEF891"/>
              </a:solidFill>
            </a:ln>
          </p:spPr>
          <p:txBody>
            <a:bodyPr wrap="square" lIns="0" tIns="0" rIns="0" bIns="0" rtlCol="0"/>
            <a:lstStyle/>
            <a:p>
              <a:endParaRPr/>
            </a:p>
          </p:txBody>
        </p:sp>
        <p:sp>
          <p:nvSpPr>
            <p:cNvPr id="13259" name="object 13259"/>
            <p:cNvSpPr/>
            <p:nvPr/>
          </p:nvSpPr>
          <p:spPr>
            <a:xfrm>
              <a:off x="6233642" y="8755646"/>
              <a:ext cx="5080" cy="4445"/>
            </a:xfrm>
            <a:custGeom>
              <a:avLst/>
              <a:gdLst/>
              <a:ahLst/>
              <a:cxnLst/>
              <a:rect l="l" t="t" r="r" b="b"/>
              <a:pathLst>
                <a:path w="5079" h="4445">
                  <a:moveTo>
                    <a:pt x="0" y="4305"/>
                  </a:moveTo>
                  <a:lnTo>
                    <a:pt x="5054" y="0"/>
                  </a:lnTo>
                </a:path>
              </a:pathLst>
            </a:custGeom>
            <a:ln w="25400">
              <a:solidFill>
                <a:srgbClr val="FEF786"/>
              </a:solidFill>
            </a:ln>
          </p:spPr>
          <p:txBody>
            <a:bodyPr wrap="square" lIns="0" tIns="0" rIns="0" bIns="0" rtlCol="0"/>
            <a:lstStyle/>
            <a:p>
              <a:endParaRPr/>
            </a:p>
          </p:txBody>
        </p:sp>
        <p:sp>
          <p:nvSpPr>
            <p:cNvPr id="13260" name="object 13260"/>
            <p:cNvSpPr/>
            <p:nvPr/>
          </p:nvSpPr>
          <p:spPr>
            <a:xfrm>
              <a:off x="6232918" y="8739035"/>
              <a:ext cx="6350" cy="17145"/>
            </a:xfrm>
            <a:custGeom>
              <a:avLst/>
              <a:gdLst/>
              <a:ahLst/>
              <a:cxnLst/>
              <a:rect l="l" t="t" r="r" b="b"/>
              <a:pathLst>
                <a:path w="6350" h="17145">
                  <a:moveTo>
                    <a:pt x="5778" y="16611"/>
                  </a:moveTo>
                  <a:lnTo>
                    <a:pt x="3517" y="10845"/>
                  </a:lnTo>
                  <a:lnTo>
                    <a:pt x="1625" y="5333"/>
                  </a:lnTo>
                  <a:lnTo>
                    <a:pt x="0" y="0"/>
                  </a:lnTo>
                </a:path>
              </a:pathLst>
            </a:custGeom>
            <a:ln w="25400">
              <a:solidFill>
                <a:srgbClr val="FEF790"/>
              </a:solidFill>
            </a:ln>
          </p:spPr>
          <p:txBody>
            <a:bodyPr wrap="square" lIns="0" tIns="0" rIns="0" bIns="0" rtlCol="0"/>
            <a:lstStyle/>
            <a:p>
              <a:endParaRPr/>
            </a:p>
          </p:txBody>
        </p:sp>
        <p:sp>
          <p:nvSpPr>
            <p:cNvPr id="13261" name="object 13261"/>
            <p:cNvSpPr/>
            <p:nvPr/>
          </p:nvSpPr>
          <p:spPr>
            <a:xfrm>
              <a:off x="6228321" y="8739035"/>
              <a:ext cx="5080" cy="3175"/>
            </a:xfrm>
            <a:custGeom>
              <a:avLst/>
              <a:gdLst/>
              <a:ahLst/>
              <a:cxnLst/>
              <a:rect l="l" t="t" r="r" b="b"/>
              <a:pathLst>
                <a:path w="5079" h="3175">
                  <a:moveTo>
                    <a:pt x="4597" y="0"/>
                  </a:moveTo>
                  <a:lnTo>
                    <a:pt x="0" y="3124"/>
                  </a:lnTo>
                </a:path>
              </a:pathLst>
            </a:custGeom>
            <a:ln w="25400">
              <a:solidFill>
                <a:srgbClr val="FDF99B"/>
              </a:solidFill>
            </a:ln>
          </p:spPr>
          <p:txBody>
            <a:bodyPr wrap="square" lIns="0" tIns="0" rIns="0" bIns="0" rtlCol="0"/>
            <a:lstStyle/>
            <a:p>
              <a:endParaRPr/>
            </a:p>
          </p:txBody>
        </p:sp>
        <p:sp>
          <p:nvSpPr>
            <p:cNvPr id="13262" name="object 13262"/>
            <p:cNvSpPr/>
            <p:nvPr/>
          </p:nvSpPr>
          <p:spPr>
            <a:xfrm>
              <a:off x="6232918" y="8736533"/>
              <a:ext cx="11430" cy="19685"/>
            </a:xfrm>
            <a:custGeom>
              <a:avLst/>
              <a:gdLst/>
              <a:ahLst/>
              <a:cxnLst/>
              <a:rect l="l" t="t" r="r" b="b"/>
              <a:pathLst>
                <a:path w="11429" h="19684">
                  <a:moveTo>
                    <a:pt x="4724" y="0"/>
                  </a:moveTo>
                  <a:lnTo>
                    <a:pt x="1562" y="1600"/>
                  </a:lnTo>
                  <a:lnTo>
                    <a:pt x="0" y="2501"/>
                  </a:lnTo>
                  <a:lnTo>
                    <a:pt x="1625" y="7835"/>
                  </a:lnTo>
                  <a:lnTo>
                    <a:pt x="3517" y="13347"/>
                  </a:lnTo>
                  <a:lnTo>
                    <a:pt x="5778" y="19113"/>
                  </a:lnTo>
                  <a:lnTo>
                    <a:pt x="7480" y="17843"/>
                  </a:lnTo>
                  <a:lnTo>
                    <a:pt x="10858" y="15544"/>
                  </a:lnTo>
                  <a:lnTo>
                    <a:pt x="8547" y="10261"/>
                  </a:lnTo>
                  <a:lnTo>
                    <a:pt x="6527" y="5092"/>
                  </a:lnTo>
                  <a:lnTo>
                    <a:pt x="4724" y="0"/>
                  </a:lnTo>
                  <a:close/>
                </a:path>
              </a:pathLst>
            </a:custGeom>
            <a:solidFill>
              <a:srgbClr val="FEF68E"/>
            </a:solidFill>
          </p:spPr>
          <p:txBody>
            <a:bodyPr wrap="square" lIns="0" tIns="0" rIns="0" bIns="0" rtlCol="0"/>
            <a:lstStyle/>
            <a:p>
              <a:endParaRPr/>
            </a:p>
          </p:txBody>
        </p:sp>
        <p:sp>
          <p:nvSpPr>
            <p:cNvPr id="13263" name="object 13263"/>
            <p:cNvSpPr/>
            <p:nvPr/>
          </p:nvSpPr>
          <p:spPr>
            <a:xfrm>
              <a:off x="6232918" y="8739035"/>
              <a:ext cx="6350" cy="17145"/>
            </a:xfrm>
            <a:custGeom>
              <a:avLst/>
              <a:gdLst/>
              <a:ahLst/>
              <a:cxnLst/>
              <a:rect l="l" t="t" r="r" b="b"/>
              <a:pathLst>
                <a:path w="6350" h="17145">
                  <a:moveTo>
                    <a:pt x="0" y="0"/>
                  </a:moveTo>
                  <a:lnTo>
                    <a:pt x="1625" y="5333"/>
                  </a:lnTo>
                  <a:lnTo>
                    <a:pt x="3517" y="10845"/>
                  </a:lnTo>
                  <a:lnTo>
                    <a:pt x="5778" y="16611"/>
                  </a:lnTo>
                </a:path>
              </a:pathLst>
            </a:custGeom>
            <a:ln w="25400">
              <a:solidFill>
                <a:srgbClr val="FEF790"/>
              </a:solidFill>
            </a:ln>
          </p:spPr>
          <p:txBody>
            <a:bodyPr wrap="square" lIns="0" tIns="0" rIns="0" bIns="0" rtlCol="0"/>
            <a:lstStyle/>
            <a:p>
              <a:endParaRPr/>
            </a:p>
          </p:txBody>
        </p:sp>
        <p:sp>
          <p:nvSpPr>
            <p:cNvPr id="13264" name="object 13264"/>
            <p:cNvSpPr/>
            <p:nvPr/>
          </p:nvSpPr>
          <p:spPr>
            <a:xfrm>
              <a:off x="6238697" y="8752078"/>
              <a:ext cx="5080" cy="3810"/>
            </a:xfrm>
            <a:custGeom>
              <a:avLst/>
              <a:gdLst/>
              <a:ahLst/>
              <a:cxnLst/>
              <a:rect l="l" t="t" r="r" b="b"/>
              <a:pathLst>
                <a:path w="5079" h="3809">
                  <a:moveTo>
                    <a:pt x="0" y="3568"/>
                  </a:moveTo>
                  <a:lnTo>
                    <a:pt x="5080" y="0"/>
                  </a:lnTo>
                </a:path>
              </a:pathLst>
            </a:custGeom>
            <a:ln w="25400">
              <a:solidFill>
                <a:srgbClr val="FEF586"/>
              </a:solidFill>
            </a:ln>
          </p:spPr>
          <p:txBody>
            <a:bodyPr wrap="square" lIns="0" tIns="0" rIns="0" bIns="0" rtlCol="0"/>
            <a:lstStyle/>
            <a:p>
              <a:endParaRPr/>
            </a:p>
          </p:txBody>
        </p:sp>
        <p:sp>
          <p:nvSpPr>
            <p:cNvPr id="13265" name="object 13265"/>
            <p:cNvSpPr/>
            <p:nvPr/>
          </p:nvSpPr>
          <p:spPr>
            <a:xfrm>
              <a:off x="6237643" y="8736533"/>
              <a:ext cx="6350" cy="15875"/>
            </a:xfrm>
            <a:custGeom>
              <a:avLst/>
              <a:gdLst/>
              <a:ahLst/>
              <a:cxnLst/>
              <a:rect l="l" t="t" r="r" b="b"/>
              <a:pathLst>
                <a:path w="6350" h="15875">
                  <a:moveTo>
                    <a:pt x="6134" y="15544"/>
                  </a:moveTo>
                  <a:lnTo>
                    <a:pt x="3822" y="10261"/>
                  </a:lnTo>
                  <a:lnTo>
                    <a:pt x="1803" y="5092"/>
                  </a:lnTo>
                  <a:lnTo>
                    <a:pt x="0" y="0"/>
                  </a:lnTo>
                </a:path>
              </a:pathLst>
            </a:custGeom>
            <a:ln w="25400">
              <a:solidFill>
                <a:srgbClr val="FEF58B"/>
              </a:solidFill>
            </a:ln>
          </p:spPr>
          <p:txBody>
            <a:bodyPr wrap="square" lIns="0" tIns="0" rIns="0" bIns="0" rtlCol="0"/>
            <a:lstStyle/>
            <a:p>
              <a:endParaRPr/>
            </a:p>
          </p:txBody>
        </p:sp>
        <p:sp>
          <p:nvSpPr>
            <p:cNvPr id="13266" name="object 13266"/>
            <p:cNvSpPr/>
            <p:nvPr/>
          </p:nvSpPr>
          <p:spPr>
            <a:xfrm>
              <a:off x="6232918" y="8736533"/>
              <a:ext cx="5080" cy="2540"/>
            </a:xfrm>
            <a:custGeom>
              <a:avLst/>
              <a:gdLst/>
              <a:ahLst/>
              <a:cxnLst/>
              <a:rect l="l" t="t" r="r" b="b"/>
              <a:pathLst>
                <a:path w="5079" h="2540">
                  <a:moveTo>
                    <a:pt x="4724" y="0"/>
                  </a:moveTo>
                  <a:lnTo>
                    <a:pt x="0" y="2501"/>
                  </a:lnTo>
                </a:path>
              </a:pathLst>
            </a:custGeom>
            <a:ln w="25400">
              <a:solidFill>
                <a:srgbClr val="FEF796"/>
              </a:solidFill>
            </a:ln>
          </p:spPr>
          <p:txBody>
            <a:bodyPr wrap="square" lIns="0" tIns="0" rIns="0" bIns="0" rtlCol="0"/>
            <a:lstStyle/>
            <a:p>
              <a:endParaRPr/>
            </a:p>
          </p:txBody>
        </p:sp>
        <p:sp>
          <p:nvSpPr>
            <p:cNvPr id="13267" name="object 13267"/>
            <p:cNvSpPr/>
            <p:nvPr/>
          </p:nvSpPr>
          <p:spPr>
            <a:xfrm>
              <a:off x="6233642" y="8752078"/>
              <a:ext cx="13970" cy="17780"/>
            </a:xfrm>
            <a:custGeom>
              <a:avLst/>
              <a:gdLst/>
              <a:ahLst/>
              <a:cxnLst/>
              <a:rect l="l" t="t" r="r" b="b"/>
              <a:pathLst>
                <a:path w="13970" h="17779">
                  <a:moveTo>
                    <a:pt x="10134" y="0"/>
                  </a:moveTo>
                  <a:lnTo>
                    <a:pt x="6794" y="2286"/>
                  </a:lnTo>
                  <a:lnTo>
                    <a:pt x="3301" y="4597"/>
                  </a:lnTo>
                  <a:lnTo>
                    <a:pt x="0" y="7874"/>
                  </a:lnTo>
                  <a:lnTo>
                    <a:pt x="1079" y="10972"/>
                  </a:lnTo>
                  <a:lnTo>
                    <a:pt x="2273" y="14135"/>
                  </a:lnTo>
                  <a:lnTo>
                    <a:pt x="3594" y="17373"/>
                  </a:lnTo>
                  <a:lnTo>
                    <a:pt x="7023" y="13817"/>
                  </a:lnTo>
                  <a:lnTo>
                    <a:pt x="10502" y="10883"/>
                  </a:lnTo>
                  <a:lnTo>
                    <a:pt x="13817" y="8001"/>
                  </a:lnTo>
                  <a:lnTo>
                    <a:pt x="12509" y="5295"/>
                  </a:lnTo>
                  <a:lnTo>
                    <a:pt x="11290" y="2628"/>
                  </a:lnTo>
                  <a:lnTo>
                    <a:pt x="10134" y="0"/>
                  </a:lnTo>
                  <a:close/>
                </a:path>
              </a:pathLst>
            </a:custGeom>
            <a:solidFill>
              <a:srgbClr val="FFF683"/>
            </a:solidFill>
          </p:spPr>
          <p:txBody>
            <a:bodyPr wrap="square" lIns="0" tIns="0" rIns="0" bIns="0" rtlCol="0"/>
            <a:lstStyle/>
            <a:p>
              <a:endParaRPr/>
            </a:p>
          </p:txBody>
        </p:sp>
        <p:sp>
          <p:nvSpPr>
            <p:cNvPr id="13268" name="object 13268"/>
            <p:cNvSpPr/>
            <p:nvPr/>
          </p:nvSpPr>
          <p:spPr>
            <a:xfrm>
              <a:off x="6233642" y="8752078"/>
              <a:ext cx="10160" cy="8255"/>
            </a:xfrm>
            <a:custGeom>
              <a:avLst/>
              <a:gdLst/>
              <a:ahLst/>
              <a:cxnLst/>
              <a:rect l="l" t="t" r="r" b="b"/>
              <a:pathLst>
                <a:path w="10160" h="8254">
                  <a:moveTo>
                    <a:pt x="0" y="7874"/>
                  </a:moveTo>
                  <a:lnTo>
                    <a:pt x="10134" y="0"/>
                  </a:lnTo>
                </a:path>
              </a:pathLst>
            </a:custGeom>
            <a:ln w="25400">
              <a:solidFill>
                <a:srgbClr val="FEF686"/>
              </a:solidFill>
            </a:ln>
          </p:spPr>
          <p:txBody>
            <a:bodyPr wrap="square" lIns="0" tIns="0" rIns="0" bIns="0" rtlCol="0"/>
            <a:lstStyle/>
            <a:p>
              <a:endParaRPr/>
            </a:p>
          </p:txBody>
        </p:sp>
        <p:sp>
          <p:nvSpPr>
            <p:cNvPr id="13269" name="object 13269"/>
            <p:cNvSpPr/>
            <p:nvPr/>
          </p:nvSpPr>
          <p:spPr>
            <a:xfrm>
              <a:off x="6243777" y="8752078"/>
              <a:ext cx="3810" cy="8255"/>
            </a:xfrm>
            <a:custGeom>
              <a:avLst/>
              <a:gdLst/>
              <a:ahLst/>
              <a:cxnLst/>
              <a:rect l="l" t="t" r="r" b="b"/>
              <a:pathLst>
                <a:path w="3810" h="8254">
                  <a:moveTo>
                    <a:pt x="0" y="0"/>
                  </a:moveTo>
                  <a:lnTo>
                    <a:pt x="3682" y="8001"/>
                  </a:lnTo>
                </a:path>
              </a:pathLst>
            </a:custGeom>
            <a:ln w="25400">
              <a:solidFill>
                <a:srgbClr val="FFF583"/>
              </a:solidFill>
            </a:ln>
          </p:spPr>
          <p:txBody>
            <a:bodyPr wrap="square" lIns="0" tIns="0" rIns="0" bIns="0" rtlCol="0"/>
            <a:lstStyle/>
            <a:p>
              <a:endParaRPr/>
            </a:p>
          </p:txBody>
        </p:sp>
        <p:sp>
          <p:nvSpPr>
            <p:cNvPr id="13270" name="object 13270"/>
            <p:cNvSpPr/>
            <p:nvPr/>
          </p:nvSpPr>
          <p:spPr>
            <a:xfrm>
              <a:off x="6237236" y="8760079"/>
              <a:ext cx="10795" cy="9525"/>
            </a:xfrm>
            <a:custGeom>
              <a:avLst/>
              <a:gdLst/>
              <a:ahLst/>
              <a:cxnLst/>
              <a:rect l="l" t="t" r="r" b="b"/>
              <a:pathLst>
                <a:path w="10795" h="9525">
                  <a:moveTo>
                    <a:pt x="10223" y="0"/>
                  </a:moveTo>
                  <a:lnTo>
                    <a:pt x="0" y="9372"/>
                  </a:lnTo>
                </a:path>
              </a:pathLst>
            </a:custGeom>
            <a:ln w="25400">
              <a:solidFill>
                <a:srgbClr val="FFF580"/>
              </a:solidFill>
            </a:ln>
          </p:spPr>
          <p:txBody>
            <a:bodyPr wrap="square" lIns="0" tIns="0" rIns="0" bIns="0" rtlCol="0"/>
            <a:lstStyle/>
            <a:p>
              <a:endParaRPr/>
            </a:p>
          </p:txBody>
        </p:sp>
        <p:sp>
          <p:nvSpPr>
            <p:cNvPr id="13271" name="object 13271"/>
            <p:cNvSpPr/>
            <p:nvPr/>
          </p:nvSpPr>
          <p:spPr>
            <a:xfrm>
              <a:off x="6233642" y="8759952"/>
              <a:ext cx="3810" cy="9525"/>
            </a:xfrm>
            <a:custGeom>
              <a:avLst/>
              <a:gdLst/>
              <a:ahLst/>
              <a:cxnLst/>
              <a:rect l="l" t="t" r="r" b="b"/>
              <a:pathLst>
                <a:path w="3810" h="9525">
                  <a:moveTo>
                    <a:pt x="3594" y="9499"/>
                  </a:moveTo>
                  <a:lnTo>
                    <a:pt x="0" y="0"/>
                  </a:lnTo>
                </a:path>
              </a:pathLst>
            </a:custGeom>
            <a:ln w="25400">
              <a:solidFill>
                <a:srgbClr val="FEF782"/>
              </a:solidFill>
            </a:ln>
          </p:spPr>
          <p:txBody>
            <a:bodyPr wrap="square" lIns="0" tIns="0" rIns="0" bIns="0" rtlCol="0"/>
            <a:lstStyle/>
            <a:p>
              <a:endParaRPr/>
            </a:p>
          </p:txBody>
        </p:sp>
        <p:sp>
          <p:nvSpPr>
            <p:cNvPr id="13272" name="object 13272"/>
            <p:cNvSpPr/>
            <p:nvPr/>
          </p:nvSpPr>
          <p:spPr>
            <a:xfrm>
              <a:off x="6237236" y="8760079"/>
              <a:ext cx="14604" cy="19685"/>
            </a:xfrm>
            <a:custGeom>
              <a:avLst/>
              <a:gdLst/>
              <a:ahLst/>
              <a:cxnLst/>
              <a:rect l="l" t="t" r="r" b="b"/>
              <a:pathLst>
                <a:path w="14604" h="19684">
                  <a:moveTo>
                    <a:pt x="10223" y="0"/>
                  </a:moveTo>
                  <a:lnTo>
                    <a:pt x="6908" y="2882"/>
                  </a:lnTo>
                  <a:lnTo>
                    <a:pt x="3429" y="5816"/>
                  </a:lnTo>
                  <a:lnTo>
                    <a:pt x="0" y="9372"/>
                  </a:lnTo>
                  <a:lnTo>
                    <a:pt x="1320" y="12611"/>
                  </a:lnTo>
                  <a:lnTo>
                    <a:pt x="2768" y="15913"/>
                  </a:lnTo>
                  <a:lnTo>
                    <a:pt x="4368" y="19304"/>
                  </a:lnTo>
                  <a:lnTo>
                    <a:pt x="7848" y="15633"/>
                  </a:lnTo>
                  <a:lnTo>
                    <a:pt x="11188" y="11899"/>
                  </a:lnTo>
                  <a:lnTo>
                    <a:pt x="14363" y="8216"/>
                  </a:lnTo>
                  <a:lnTo>
                    <a:pt x="12903" y="5435"/>
                  </a:lnTo>
                  <a:lnTo>
                    <a:pt x="11518" y="2692"/>
                  </a:lnTo>
                  <a:lnTo>
                    <a:pt x="10223" y="0"/>
                  </a:lnTo>
                  <a:close/>
                </a:path>
              </a:pathLst>
            </a:custGeom>
            <a:solidFill>
              <a:srgbClr val="FFF57F"/>
            </a:solidFill>
          </p:spPr>
          <p:txBody>
            <a:bodyPr wrap="square" lIns="0" tIns="0" rIns="0" bIns="0" rtlCol="0"/>
            <a:lstStyle/>
            <a:p>
              <a:endParaRPr/>
            </a:p>
          </p:txBody>
        </p:sp>
        <p:sp>
          <p:nvSpPr>
            <p:cNvPr id="13273" name="object 13273"/>
            <p:cNvSpPr/>
            <p:nvPr/>
          </p:nvSpPr>
          <p:spPr>
            <a:xfrm>
              <a:off x="6237236" y="8760079"/>
              <a:ext cx="14604" cy="9525"/>
            </a:xfrm>
            <a:custGeom>
              <a:avLst/>
              <a:gdLst/>
              <a:ahLst/>
              <a:cxnLst/>
              <a:rect l="l" t="t" r="r" b="b"/>
              <a:pathLst>
                <a:path w="14604" h="9525">
                  <a:moveTo>
                    <a:pt x="0" y="9372"/>
                  </a:moveTo>
                  <a:lnTo>
                    <a:pt x="10223" y="0"/>
                  </a:lnTo>
                </a:path>
                <a:path w="14604" h="9525">
                  <a:moveTo>
                    <a:pt x="10223" y="0"/>
                  </a:moveTo>
                  <a:lnTo>
                    <a:pt x="14363" y="8216"/>
                  </a:lnTo>
                </a:path>
              </a:pathLst>
            </a:custGeom>
            <a:ln w="25400">
              <a:solidFill>
                <a:srgbClr val="FFF580"/>
              </a:solidFill>
            </a:ln>
          </p:spPr>
          <p:txBody>
            <a:bodyPr wrap="square" lIns="0" tIns="0" rIns="0" bIns="0" rtlCol="0"/>
            <a:lstStyle/>
            <a:p>
              <a:endParaRPr/>
            </a:p>
          </p:txBody>
        </p:sp>
        <p:sp>
          <p:nvSpPr>
            <p:cNvPr id="13274" name="object 13274"/>
            <p:cNvSpPr/>
            <p:nvPr/>
          </p:nvSpPr>
          <p:spPr>
            <a:xfrm>
              <a:off x="6241605" y="8768295"/>
              <a:ext cx="10160" cy="11430"/>
            </a:xfrm>
            <a:custGeom>
              <a:avLst/>
              <a:gdLst/>
              <a:ahLst/>
              <a:cxnLst/>
              <a:rect l="l" t="t" r="r" b="b"/>
              <a:pathLst>
                <a:path w="10160" h="11429">
                  <a:moveTo>
                    <a:pt x="9994" y="0"/>
                  </a:moveTo>
                  <a:lnTo>
                    <a:pt x="0" y="11087"/>
                  </a:lnTo>
                </a:path>
              </a:pathLst>
            </a:custGeom>
            <a:ln w="25400">
              <a:solidFill>
                <a:srgbClr val="FFF57E"/>
              </a:solidFill>
            </a:ln>
          </p:spPr>
          <p:txBody>
            <a:bodyPr wrap="square" lIns="0" tIns="0" rIns="0" bIns="0" rtlCol="0"/>
            <a:lstStyle/>
            <a:p>
              <a:endParaRPr/>
            </a:p>
          </p:txBody>
        </p:sp>
        <p:sp>
          <p:nvSpPr>
            <p:cNvPr id="13275" name="object 13275"/>
            <p:cNvSpPr/>
            <p:nvPr/>
          </p:nvSpPr>
          <p:spPr>
            <a:xfrm>
              <a:off x="6237236" y="8769451"/>
              <a:ext cx="4445" cy="10160"/>
            </a:xfrm>
            <a:custGeom>
              <a:avLst/>
              <a:gdLst/>
              <a:ahLst/>
              <a:cxnLst/>
              <a:rect l="l" t="t" r="r" b="b"/>
              <a:pathLst>
                <a:path w="4445" h="10159">
                  <a:moveTo>
                    <a:pt x="4368" y="9931"/>
                  </a:moveTo>
                  <a:lnTo>
                    <a:pt x="0" y="0"/>
                  </a:lnTo>
                </a:path>
              </a:pathLst>
            </a:custGeom>
            <a:ln w="25400">
              <a:solidFill>
                <a:srgbClr val="FFF57D"/>
              </a:solidFill>
            </a:ln>
          </p:spPr>
          <p:txBody>
            <a:bodyPr wrap="square" lIns="0" tIns="0" rIns="0" bIns="0" rtlCol="0"/>
            <a:lstStyle/>
            <a:p>
              <a:endParaRPr/>
            </a:p>
          </p:txBody>
        </p:sp>
        <p:sp>
          <p:nvSpPr>
            <p:cNvPr id="13276" name="object 13276"/>
            <p:cNvSpPr/>
            <p:nvPr/>
          </p:nvSpPr>
          <p:spPr>
            <a:xfrm>
              <a:off x="6237643" y="8730970"/>
              <a:ext cx="15875" cy="21590"/>
            </a:xfrm>
            <a:custGeom>
              <a:avLst/>
              <a:gdLst/>
              <a:ahLst/>
              <a:cxnLst/>
              <a:rect l="l" t="t" r="r" b="b"/>
              <a:pathLst>
                <a:path w="15875" h="21590">
                  <a:moveTo>
                    <a:pt x="8547" y="0"/>
                  </a:moveTo>
                  <a:lnTo>
                    <a:pt x="6108" y="2374"/>
                  </a:lnTo>
                  <a:lnTo>
                    <a:pt x="3124" y="3962"/>
                  </a:lnTo>
                  <a:lnTo>
                    <a:pt x="0" y="5562"/>
                  </a:lnTo>
                  <a:lnTo>
                    <a:pt x="1803" y="10655"/>
                  </a:lnTo>
                  <a:lnTo>
                    <a:pt x="3822" y="15824"/>
                  </a:lnTo>
                  <a:lnTo>
                    <a:pt x="6134" y="21107"/>
                  </a:lnTo>
                  <a:lnTo>
                    <a:pt x="9474" y="18808"/>
                  </a:lnTo>
                  <a:lnTo>
                    <a:pt x="12649" y="16560"/>
                  </a:lnTo>
                  <a:lnTo>
                    <a:pt x="15328" y="13385"/>
                  </a:lnTo>
                  <a:lnTo>
                    <a:pt x="12928" y="8991"/>
                  </a:lnTo>
                  <a:lnTo>
                    <a:pt x="10655" y="4533"/>
                  </a:lnTo>
                  <a:lnTo>
                    <a:pt x="8547" y="0"/>
                  </a:lnTo>
                  <a:close/>
                </a:path>
              </a:pathLst>
            </a:custGeom>
            <a:solidFill>
              <a:srgbClr val="FFF486"/>
            </a:solidFill>
          </p:spPr>
          <p:txBody>
            <a:bodyPr wrap="square" lIns="0" tIns="0" rIns="0" bIns="0" rtlCol="0"/>
            <a:lstStyle/>
            <a:p>
              <a:endParaRPr/>
            </a:p>
          </p:txBody>
        </p:sp>
        <p:sp>
          <p:nvSpPr>
            <p:cNvPr id="13277" name="object 13277"/>
            <p:cNvSpPr/>
            <p:nvPr/>
          </p:nvSpPr>
          <p:spPr>
            <a:xfrm>
              <a:off x="6237643" y="8730970"/>
              <a:ext cx="8890" cy="5715"/>
            </a:xfrm>
            <a:custGeom>
              <a:avLst/>
              <a:gdLst/>
              <a:ahLst/>
              <a:cxnLst/>
              <a:rect l="l" t="t" r="r" b="b"/>
              <a:pathLst>
                <a:path w="8889" h="5715">
                  <a:moveTo>
                    <a:pt x="0" y="5562"/>
                  </a:moveTo>
                  <a:lnTo>
                    <a:pt x="8547" y="0"/>
                  </a:lnTo>
                </a:path>
              </a:pathLst>
            </a:custGeom>
            <a:ln w="25400">
              <a:solidFill>
                <a:srgbClr val="FEF489"/>
              </a:solidFill>
            </a:ln>
          </p:spPr>
          <p:txBody>
            <a:bodyPr wrap="square" lIns="0" tIns="0" rIns="0" bIns="0" rtlCol="0"/>
            <a:lstStyle/>
            <a:p>
              <a:endParaRPr/>
            </a:p>
          </p:txBody>
        </p:sp>
        <p:sp>
          <p:nvSpPr>
            <p:cNvPr id="13278" name="object 13278"/>
            <p:cNvSpPr/>
            <p:nvPr/>
          </p:nvSpPr>
          <p:spPr>
            <a:xfrm>
              <a:off x="6246190" y="8730970"/>
              <a:ext cx="6985" cy="13970"/>
            </a:xfrm>
            <a:custGeom>
              <a:avLst/>
              <a:gdLst/>
              <a:ahLst/>
              <a:cxnLst/>
              <a:rect l="l" t="t" r="r" b="b"/>
              <a:pathLst>
                <a:path w="6985" h="13970">
                  <a:moveTo>
                    <a:pt x="0" y="0"/>
                  </a:moveTo>
                  <a:lnTo>
                    <a:pt x="2108" y="4533"/>
                  </a:lnTo>
                  <a:lnTo>
                    <a:pt x="4381" y="8991"/>
                  </a:lnTo>
                  <a:lnTo>
                    <a:pt x="6781" y="13385"/>
                  </a:lnTo>
                </a:path>
              </a:pathLst>
            </a:custGeom>
            <a:ln w="25399">
              <a:solidFill>
                <a:srgbClr val="FFF280"/>
              </a:solidFill>
            </a:ln>
          </p:spPr>
          <p:txBody>
            <a:bodyPr wrap="square" lIns="0" tIns="0" rIns="0" bIns="0" rtlCol="0"/>
            <a:lstStyle/>
            <a:p>
              <a:endParaRPr/>
            </a:p>
          </p:txBody>
        </p:sp>
        <p:sp>
          <p:nvSpPr>
            <p:cNvPr id="13279" name="object 13279"/>
            <p:cNvSpPr/>
            <p:nvPr/>
          </p:nvSpPr>
          <p:spPr>
            <a:xfrm>
              <a:off x="6243777" y="8744356"/>
              <a:ext cx="9525" cy="8255"/>
            </a:xfrm>
            <a:custGeom>
              <a:avLst/>
              <a:gdLst/>
              <a:ahLst/>
              <a:cxnLst/>
              <a:rect l="l" t="t" r="r" b="b"/>
              <a:pathLst>
                <a:path w="9525" h="8254">
                  <a:moveTo>
                    <a:pt x="9194" y="0"/>
                  </a:moveTo>
                  <a:lnTo>
                    <a:pt x="0" y="7721"/>
                  </a:lnTo>
                </a:path>
              </a:pathLst>
            </a:custGeom>
            <a:ln w="25400">
              <a:solidFill>
                <a:srgbClr val="FFF482"/>
              </a:solidFill>
            </a:ln>
          </p:spPr>
          <p:txBody>
            <a:bodyPr wrap="square" lIns="0" tIns="0" rIns="0" bIns="0" rtlCol="0"/>
            <a:lstStyle/>
            <a:p>
              <a:endParaRPr/>
            </a:p>
          </p:txBody>
        </p:sp>
        <p:sp>
          <p:nvSpPr>
            <p:cNvPr id="13280" name="object 13280"/>
            <p:cNvSpPr/>
            <p:nvPr/>
          </p:nvSpPr>
          <p:spPr>
            <a:xfrm>
              <a:off x="6237643" y="8736533"/>
              <a:ext cx="6350" cy="15875"/>
            </a:xfrm>
            <a:custGeom>
              <a:avLst/>
              <a:gdLst/>
              <a:ahLst/>
              <a:cxnLst/>
              <a:rect l="l" t="t" r="r" b="b"/>
              <a:pathLst>
                <a:path w="6350" h="15875">
                  <a:moveTo>
                    <a:pt x="6134" y="15544"/>
                  </a:moveTo>
                  <a:lnTo>
                    <a:pt x="3822" y="10261"/>
                  </a:lnTo>
                  <a:lnTo>
                    <a:pt x="1803" y="5092"/>
                  </a:lnTo>
                  <a:lnTo>
                    <a:pt x="0" y="0"/>
                  </a:lnTo>
                </a:path>
              </a:pathLst>
            </a:custGeom>
            <a:ln w="25400">
              <a:solidFill>
                <a:srgbClr val="FEF58B"/>
              </a:solidFill>
            </a:ln>
          </p:spPr>
          <p:txBody>
            <a:bodyPr wrap="square" lIns="0" tIns="0" rIns="0" bIns="0" rtlCol="0"/>
            <a:lstStyle/>
            <a:p>
              <a:endParaRPr/>
            </a:p>
          </p:txBody>
        </p:sp>
        <p:sp>
          <p:nvSpPr>
            <p:cNvPr id="13281" name="object 13281"/>
            <p:cNvSpPr/>
            <p:nvPr/>
          </p:nvSpPr>
          <p:spPr>
            <a:xfrm>
              <a:off x="6243777" y="8744356"/>
              <a:ext cx="17145" cy="24130"/>
            </a:xfrm>
            <a:custGeom>
              <a:avLst/>
              <a:gdLst/>
              <a:ahLst/>
              <a:cxnLst/>
              <a:rect l="l" t="t" r="r" b="b"/>
              <a:pathLst>
                <a:path w="17145" h="24129">
                  <a:moveTo>
                    <a:pt x="9194" y="0"/>
                  </a:moveTo>
                  <a:lnTo>
                    <a:pt x="6515" y="3174"/>
                  </a:lnTo>
                  <a:lnTo>
                    <a:pt x="3340" y="5422"/>
                  </a:lnTo>
                  <a:lnTo>
                    <a:pt x="0" y="7721"/>
                  </a:lnTo>
                  <a:lnTo>
                    <a:pt x="2311" y="12992"/>
                  </a:lnTo>
                  <a:lnTo>
                    <a:pt x="4902" y="18389"/>
                  </a:lnTo>
                  <a:lnTo>
                    <a:pt x="7823" y="23939"/>
                  </a:lnTo>
                  <a:lnTo>
                    <a:pt x="10998" y="20231"/>
                  </a:lnTo>
                  <a:lnTo>
                    <a:pt x="13995" y="16586"/>
                  </a:lnTo>
                  <a:lnTo>
                    <a:pt x="16789" y="13068"/>
                  </a:lnTo>
                  <a:lnTo>
                    <a:pt x="14135" y="8762"/>
                  </a:lnTo>
                  <a:lnTo>
                    <a:pt x="11595" y="4419"/>
                  </a:lnTo>
                  <a:lnTo>
                    <a:pt x="9194" y="0"/>
                  </a:lnTo>
                  <a:close/>
                </a:path>
              </a:pathLst>
            </a:custGeom>
            <a:solidFill>
              <a:srgbClr val="FFF481"/>
            </a:solidFill>
          </p:spPr>
          <p:txBody>
            <a:bodyPr wrap="square" lIns="0" tIns="0" rIns="0" bIns="0" rtlCol="0"/>
            <a:lstStyle/>
            <a:p>
              <a:endParaRPr/>
            </a:p>
          </p:txBody>
        </p:sp>
        <p:sp>
          <p:nvSpPr>
            <p:cNvPr id="13282" name="object 13282"/>
            <p:cNvSpPr/>
            <p:nvPr/>
          </p:nvSpPr>
          <p:spPr>
            <a:xfrm>
              <a:off x="6243777" y="8744356"/>
              <a:ext cx="9525" cy="8255"/>
            </a:xfrm>
            <a:custGeom>
              <a:avLst/>
              <a:gdLst/>
              <a:ahLst/>
              <a:cxnLst/>
              <a:rect l="l" t="t" r="r" b="b"/>
              <a:pathLst>
                <a:path w="9525" h="8254">
                  <a:moveTo>
                    <a:pt x="0" y="7721"/>
                  </a:moveTo>
                  <a:lnTo>
                    <a:pt x="9194" y="0"/>
                  </a:lnTo>
                </a:path>
              </a:pathLst>
            </a:custGeom>
            <a:ln w="25400">
              <a:solidFill>
                <a:srgbClr val="FFF482"/>
              </a:solidFill>
            </a:ln>
          </p:spPr>
          <p:txBody>
            <a:bodyPr wrap="square" lIns="0" tIns="0" rIns="0" bIns="0" rtlCol="0"/>
            <a:lstStyle/>
            <a:p>
              <a:endParaRPr/>
            </a:p>
          </p:txBody>
        </p:sp>
        <p:sp>
          <p:nvSpPr>
            <p:cNvPr id="13283" name="object 13283"/>
            <p:cNvSpPr/>
            <p:nvPr/>
          </p:nvSpPr>
          <p:spPr>
            <a:xfrm>
              <a:off x="6252972" y="8744356"/>
              <a:ext cx="7620" cy="13335"/>
            </a:xfrm>
            <a:custGeom>
              <a:avLst/>
              <a:gdLst/>
              <a:ahLst/>
              <a:cxnLst/>
              <a:rect l="l" t="t" r="r" b="b"/>
              <a:pathLst>
                <a:path w="7620" h="13334">
                  <a:moveTo>
                    <a:pt x="0" y="0"/>
                  </a:moveTo>
                  <a:lnTo>
                    <a:pt x="2400" y="4419"/>
                  </a:lnTo>
                  <a:lnTo>
                    <a:pt x="4940" y="8762"/>
                  </a:lnTo>
                  <a:lnTo>
                    <a:pt x="7594" y="13068"/>
                  </a:lnTo>
                </a:path>
              </a:pathLst>
            </a:custGeom>
            <a:ln w="25400">
              <a:solidFill>
                <a:srgbClr val="FFF380"/>
              </a:solidFill>
            </a:ln>
          </p:spPr>
          <p:txBody>
            <a:bodyPr wrap="square" lIns="0" tIns="0" rIns="0" bIns="0" rtlCol="0"/>
            <a:lstStyle/>
            <a:p>
              <a:endParaRPr/>
            </a:p>
          </p:txBody>
        </p:sp>
        <p:sp>
          <p:nvSpPr>
            <p:cNvPr id="13284" name="object 13284"/>
            <p:cNvSpPr/>
            <p:nvPr/>
          </p:nvSpPr>
          <p:spPr>
            <a:xfrm>
              <a:off x="6251600" y="8757424"/>
              <a:ext cx="9525" cy="11430"/>
            </a:xfrm>
            <a:custGeom>
              <a:avLst/>
              <a:gdLst/>
              <a:ahLst/>
              <a:cxnLst/>
              <a:rect l="l" t="t" r="r" b="b"/>
              <a:pathLst>
                <a:path w="9525" h="11429">
                  <a:moveTo>
                    <a:pt x="8966" y="0"/>
                  </a:moveTo>
                  <a:lnTo>
                    <a:pt x="0" y="10871"/>
                  </a:lnTo>
                </a:path>
              </a:pathLst>
            </a:custGeom>
            <a:ln w="25400">
              <a:solidFill>
                <a:srgbClr val="FFF480"/>
              </a:solidFill>
            </a:ln>
          </p:spPr>
          <p:txBody>
            <a:bodyPr wrap="square" lIns="0" tIns="0" rIns="0" bIns="0" rtlCol="0"/>
            <a:lstStyle/>
            <a:p>
              <a:endParaRPr/>
            </a:p>
          </p:txBody>
        </p:sp>
        <p:sp>
          <p:nvSpPr>
            <p:cNvPr id="13285" name="object 13285"/>
            <p:cNvSpPr/>
            <p:nvPr/>
          </p:nvSpPr>
          <p:spPr>
            <a:xfrm>
              <a:off x="6243777" y="8752078"/>
              <a:ext cx="8255" cy="16510"/>
            </a:xfrm>
            <a:custGeom>
              <a:avLst/>
              <a:gdLst/>
              <a:ahLst/>
              <a:cxnLst/>
              <a:rect l="l" t="t" r="r" b="b"/>
              <a:pathLst>
                <a:path w="8254" h="16509">
                  <a:moveTo>
                    <a:pt x="7823" y="16217"/>
                  </a:moveTo>
                  <a:lnTo>
                    <a:pt x="4902" y="10668"/>
                  </a:lnTo>
                  <a:lnTo>
                    <a:pt x="2311" y="5270"/>
                  </a:lnTo>
                  <a:lnTo>
                    <a:pt x="0" y="0"/>
                  </a:lnTo>
                </a:path>
              </a:pathLst>
            </a:custGeom>
            <a:ln w="25399">
              <a:solidFill>
                <a:srgbClr val="FFF582"/>
              </a:solidFill>
            </a:ln>
          </p:spPr>
          <p:txBody>
            <a:bodyPr wrap="square" lIns="0" tIns="0" rIns="0" bIns="0" rtlCol="0"/>
            <a:lstStyle/>
            <a:p>
              <a:endParaRPr/>
            </a:p>
          </p:txBody>
        </p:sp>
        <p:sp>
          <p:nvSpPr>
            <p:cNvPr id="13286" name="object 13286"/>
            <p:cNvSpPr/>
            <p:nvPr/>
          </p:nvSpPr>
          <p:spPr>
            <a:xfrm>
              <a:off x="6241605" y="8768295"/>
              <a:ext cx="21590" cy="33020"/>
            </a:xfrm>
            <a:custGeom>
              <a:avLst/>
              <a:gdLst/>
              <a:ahLst/>
              <a:cxnLst/>
              <a:rect l="l" t="t" r="r" b="b"/>
              <a:pathLst>
                <a:path w="21589" h="33020">
                  <a:moveTo>
                    <a:pt x="9994" y="0"/>
                  </a:moveTo>
                  <a:lnTo>
                    <a:pt x="6819" y="3682"/>
                  </a:lnTo>
                  <a:lnTo>
                    <a:pt x="3479" y="7416"/>
                  </a:lnTo>
                  <a:lnTo>
                    <a:pt x="0" y="11087"/>
                  </a:lnTo>
                  <a:lnTo>
                    <a:pt x="3238" y="17932"/>
                  </a:lnTo>
                  <a:lnTo>
                    <a:pt x="7073" y="25120"/>
                  </a:lnTo>
                  <a:lnTo>
                    <a:pt x="11671" y="32689"/>
                  </a:lnTo>
                  <a:lnTo>
                    <a:pt x="17970" y="25666"/>
                  </a:lnTo>
                  <a:lnTo>
                    <a:pt x="21120" y="21501"/>
                  </a:lnTo>
                  <a:lnTo>
                    <a:pt x="17056" y="13868"/>
                  </a:lnTo>
                  <a:lnTo>
                    <a:pt x="13398" y="6426"/>
                  </a:lnTo>
                  <a:lnTo>
                    <a:pt x="9994" y="0"/>
                  </a:lnTo>
                  <a:close/>
                </a:path>
              </a:pathLst>
            </a:custGeom>
            <a:solidFill>
              <a:srgbClr val="FFF57F"/>
            </a:solidFill>
          </p:spPr>
          <p:txBody>
            <a:bodyPr wrap="square" lIns="0" tIns="0" rIns="0" bIns="0" rtlCol="0"/>
            <a:lstStyle/>
            <a:p>
              <a:endParaRPr/>
            </a:p>
          </p:txBody>
        </p:sp>
        <p:sp>
          <p:nvSpPr>
            <p:cNvPr id="13287" name="object 13287"/>
            <p:cNvSpPr/>
            <p:nvPr/>
          </p:nvSpPr>
          <p:spPr>
            <a:xfrm>
              <a:off x="6241605" y="8779383"/>
              <a:ext cx="12065" cy="22225"/>
            </a:xfrm>
            <a:custGeom>
              <a:avLst/>
              <a:gdLst/>
              <a:ahLst/>
              <a:cxnLst/>
              <a:rect l="l" t="t" r="r" b="b"/>
              <a:pathLst>
                <a:path w="12064" h="22225">
                  <a:moveTo>
                    <a:pt x="0" y="0"/>
                  </a:moveTo>
                  <a:lnTo>
                    <a:pt x="3238" y="6845"/>
                  </a:lnTo>
                  <a:lnTo>
                    <a:pt x="7073" y="14033"/>
                  </a:lnTo>
                  <a:lnTo>
                    <a:pt x="11671" y="21602"/>
                  </a:lnTo>
                </a:path>
              </a:pathLst>
            </a:custGeom>
            <a:ln w="25400">
              <a:solidFill>
                <a:srgbClr val="FFF47C"/>
              </a:solidFill>
            </a:ln>
          </p:spPr>
          <p:txBody>
            <a:bodyPr wrap="square" lIns="0" tIns="0" rIns="0" bIns="0" rtlCol="0"/>
            <a:lstStyle/>
            <a:p>
              <a:endParaRPr/>
            </a:p>
          </p:txBody>
        </p:sp>
        <p:sp>
          <p:nvSpPr>
            <p:cNvPr id="13288" name="object 13288"/>
            <p:cNvSpPr/>
            <p:nvPr/>
          </p:nvSpPr>
          <p:spPr>
            <a:xfrm>
              <a:off x="6253277" y="8789797"/>
              <a:ext cx="9525" cy="11430"/>
            </a:xfrm>
            <a:custGeom>
              <a:avLst/>
              <a:gdLst/>
              <a:ahLst/>
              <a:cxnLst/>
              <a:rect l="l" t="t" r="r" b="b"/>
              <a:pathLst>
                <a:path w="9525" h="11429">
                  <a:moveTo>
                    <a:pt x="0" y="11188"/>
                  </a:moveTo>
                  <a:lnTo>
                    <a:pt x="9448" y="0"/>
                  </a:lnTo>
                </a:path>
              </a:pathLst>
            </a:custGeom>
            <a:ln w="25400">
              <a:solidFill>
                <a:srgbClr val="FFF480"/>
              </a:solidFill>
            </a:ln>
          </p:spPr>
          <p:txBody>
            <a:bodyPr wrap="square" lIns="0" tIns="0" rIns="0" bIns="0" rtlCol="0"/>
            <a:lstStyle/>
            <a:p>
              <a:endParaRPr/>
            </a:p>
          </p:txBody>
        </p:sp>
        <p:sp>
          <p:nvSpPr>
            <p:cNvPr id="13289" name="object 13289"/>
            <p:cNvSpPr/>
            <p:nvPr/>
          </p:nvSpPr>
          <p:spPr>
            <a:xfrm>
              <a:off x="6251600" y="8768295"/>
              <a:ext cx="11430" cy="21590"/>
            </a:xfrm>
            <a:custGeom>
              <a:avLst/>
              <a:gdLst/>
              <a:ahLst/>
              <a:cxnLst/>
              <a:rect l="l" t="t" r="r" b="b"/>
              <a:pathLst>
                <a:path w="11429" h="21590">
                  <a:moveTo>
                    <a:pt x="11125" y="21501"/>
                  </a:moveTo>
                  <a:lnTo>
                    <a:pt x="7061" y="13868"/>
                  </a:lnTo>
                  <a:lnTo>
                    <a:pt x="3403" y="6426"/>
                  </a:lnTo>
                  <a:lnTo>
                    <a:pt x="0" y="0"/>
                  </a:lnTo>
                </a:path>
              </a:pathLst>
            </a:custGeom>
            <a:ln w="25400">
              <a:solidFill>
                <a:srgbClr val="FFF581"/>
              </a:solidFill>
            </a:ln>
          </p:spPr>
          <p:txBody>
            <a:bodyPr wrap="square" lIns="0" tIns="0" rIns="0" bIns="0" rtlCol="0"/>
            <a:lstStyle/>
            <a:p>
              <a:endParaRPr/>
            </a:p>
          </p:txBody>
        </p:sp>
        <p:sp>
          <p:nvSpPr>
            <p:cNvPr id="13290" name="object 13290"/>
            <p:cNvSpPr/>
            <p:nvPr/>
          </p:nvSpPr>
          <p:spPr>
            <a:xfrm>
              <a:off x="6241605" y="8768295"/>
              <a:ext cx="10160" cy="11430"/>
            </a:xfrm>
            <a:custGeom>
              <a:avLst/>
              <a:gdLst/>
              <a:ahLst/>
              <a:cxnLst/>
              <a:rect l="l" t="t" r="r" b="b"/>
              <a:pathLst>
                <a:path w="10160" h="11429">
                  <a:moveTo>
                    <a:pt x="9994" y="0"/>
                  </a:moveTo>
                  <a:lnTo>
                    <a:pt x="0" y="11087"/>
                  </a:lnTo>
                </a:path>
              </a:pathLst>
            </a:custGeom>
            <a:ln w="25400">
              <a:solidFill>
                <a:srgbClr val="FFF57E"/>
              </a:solidFill>
            </a:ln>
          </p:spPr>
          <p:txBody>
            <a:bodyPr wrap="square" lIns="0" tIns="0" rIns="0" bIns="0" rtlCol="0"/>
            <a:lstStyle/>
            <a:p>
              <a:endParaRPr/>
            </a:p>
          </p:txBody>
        </p:sp>
        <p:sp>
          <p:nvSpPr>
            <p:cNvPr id="13291" name="object 13291"/>
            <p:cNvSpPr/>
            <p:nvPr/>
          </p:nvSpPr>
          <p:spPr>
            <a:xfrm>
              <a:off x="6251600" y="8757424"/>
              <a:ext cx="19685" cy="32384"/>
            </a:xfrm>
            <a:custGeom>
              <a:avLst/>
              <a:gdLst/>
              <a:ahLst/>
              <a:cxnLst/>
              <a:rect l="l" t="t" r="r" b="b"/>
              <a:pathLst>
                <a:path w="19685" h="32384">
                  <a:moveTo>
                    <a:pt x="8966" y="0"/>
                  </a:moveTo>
                  <a:lnTo>
                    <a:pt x="6172" y="3517"/>
                  </a:lnTo>
                  <a:lnTo>
                    <a:pt x="3175" y="7162"/>
                  </a:lnTo>
                  <a:lnTo>
                    <a:pt x="0" y="10871"/>
                  </a:lnTo>
                  <a:lnTo>
                    <a:pt x="3403" y="17297"/>
                  </a:lnTo>
                  <a:lnTo>
                    <a:pt x="7061" y="24739"/>
                  </a:lnTo>
                  <a:lnTo>
                    <a:pt x="11125" y="32372"/>
                  </a:lnTo>
                  <a:lnTo>
                    <a:pt x="14287" y="28232"/>
                  </a:lnTo>
                  <a:lnTo>
                    <a:pt x="17259" y="23660"/>
                  </a:lnTo>
                  <a:lnTo>
                    <a:pt x="19456" y="18681"/>
                  </a:lnTo>
                  <a:lnTo>
                    <a:pt x="12534" y="6007"/>
                  </a:lnTo>
                  <a:lnTo>
                    <a:pt x="8966" y="0"/>
                  </a:lnTo>
                  <a:close/>
                </a:path>
              </a:pathLst>
            </a:custGeom>
            <a:solidFill>
              <a:srgbClr val="FFF482"/>
            </a:solidFill>
          </p:spPr>
          <p:txBody>
            <a:bodyPr wrap="square" lIns="0" tIns="0" rIns="0" bIns="0" rtlCol="0"/>
            <a:lstStyle/>
            <a:p>
              <a:endParaRPr/>
            </a:p>
          </p:txBody>
        </p:sp>
        <p:sp>
          <p:nvSpPr>
            <p:cNvPr id="13292" name="object 13292"/>
            <p:cNvSpPr/>
            <p:nvPr/>
          </p:nvSpPr>
          <p:spPr>
            <a:xfrm>
              <a:off x="6251600" y="8768295"/>
              <a:ext cx="11430" cy="21590"/>
            </a:xfrm>
            <a:custGeom>
              <a:avLst/>
              <a:gdLst/>
              <a:ahLst/>
              <a:cxnLst/>
              <a:rect l="l" t="t" r="r" b="b"/>
              <a:pathLst>
                <a:path w="11429" h="21590">
                  <a:moveTo>
                    <a:pt x="0" y="0"/>
                  </a:moveTo>
                  <a:lnTo>
                    <a:pt x="3403" y="6426"/>
                  </a:lnTo>
                  <a:lnTo>
                    <a:pt x="7061" y="13868"/>
                  </a:lnTo>
                  <a:lnTo>
                    <a:pt x="11125" y="21501"/>
                  </a:lnTo>
                </a:path>
              </a:pathLst>
            </a:custGeom>
            <a:ln w="25400">
              <a:solidFill>
                <a:srgbClr val="FFF581"/>
              </a:solidFill>
            </a:ln>
          </p:spPr>
          <p:txBody>
            <a:bodyPr wrap="square" lIns="0" tIns="0" rIns="0" bIns="0" rtlCol="0"/>
            <a:lstStyle/>
            <a:p>
              <a:endParaRPr/>
            </a:p>
          </p:txBody>
        </p:sp>
        <p:sp>
          <p:nvSpPr>
            <p:cNvPr id="13293" name="object 13293"/>
            <p:cNvSpPr/>
            <p:nvPr/>
          </p:nvSpPr>
          <p:spPr>
            <a:xfrm>
              <a:off x="6262725" y="8776106"/>
              <a:ext cx="8890" cy="13970"/>
            </a:xfrm>
            <a:custGeom>
              <a:avLst/>
              <a:gdLst/>
              <a:ahLst/>
              <a:cxnLst/>
              <a:rect l="l" t="t" r="r" b="b"/>
              <a:pathLst>
                <a:path w="8889" h="13970">
                  <a:moveTo>
                    <a:pt x="0" y="13690"/>
                  </a:moveTo>
                  <a:lnTo>
                    <a:pt x="3162" y="9550"/>
                  </a:lnTo>
                  <a:lnTo>
                    <a:pt x="6134" y="4978"/>
                  </a:lnTo>
                  <a:lnTo>
                    <a:pt x="8331" y="0"/>
                  </a:lnTo>
                </a:path>
              </a:pathLst>
            </a:custGeom>
            <a:ln w="25400">
              <a:solidFill>
                <a:srgbClr val="FFF585"/>
              </a:solidFill>
            </a:ln>
          </p:spPr>
          <p:txBody>
            <a:bodyPr wrap="square" lIns="0" tIns="0" rIns="0" bIns="0" rtlCol="0"/>
            <a:lstStyle/>
            <a:p>
              <a:endParaRPr/>
            </a:p>
          </p:txBody>
        </p:sp>
        <p:sp>
          <p:nvSpPr>
            <p:cNvPr id="13294" name="object 13294"/>
            <p:cNvSpPr/>
            <p:nvPr/>
          </p:nvSpPr>
          <p:spPr>
            <a:xfrm>
              <a:off x="6260566" y="8757424"/>
              <a:ext cx="10795" cy="19050"/>
            </a:xfrm>
            <a:custGeom>
              <a:avLst/>
              <a:gdLst/>
              <a:ahLst/>
              <a:cxnLst/>
              <a:rect l="l" t="t" r="r" b="b"/>
              <a:pathLst>
                <a:path w="10795" h="19050">
                  <a:moveTo>
                    <a:pt x="10490" y="18681"/>
                  </a:moveTo>
                  <a:lnTo>
                    <a:pt x="6997" y="12331"/>
                  </a:lnTo>
                  <a:lnTo>
                    <a:pt x="3568" y="6007"/>
                  </a:lnTo>
                  <a:lnTo>
                    <a:pt x="0" y="0"/>
                  </a:lnTo>
                </a:path>
              </a:pathLst>
            </a:custGeom>
            <a:ln w="25400">
              <a:solidFill>
                <a:srgbClr val="FFF483"/>
              </a:solidFill>
            </a:ln>
          </p:spPr>
          <p:txBody>
            <a:bodyPr wrap="square" lIns="0" tIns="0" rIns="0" bIns="0" rtlCol="0"/>
            <a:lstStyle/>
            <a:p>
              <a:endParaRPr/>
            </a:p>
          </p:txBody>
        </p:sp>
        <p:sp>
          <p:nvSpPr>
            <p:cNvPr id="13295" name="object 13295"/>
            <p:cNvSpPr/>
            <p:nvPr/>
          </p:nvSpPr>
          <p:spPr>
            <a:xfrm>
              <a:off x="6251600" y="8757424"/>
              <a:ext cx="9525" cy="11430"/>
            </a:xfrm>
            <a:custGeom>
              <a:avLst/>
              <a:gdLst/>
              <a:ahLst/>
              <a:cxnLst/>
              <a:rect l="l" t="t" r="r" b="b"/>
              <a:pathLst>
                <a:path w="9525" h="11429">
                  <a:moveTo>
                    <a:pt x="8966" y="0"/>
                  </a:moveTo>
                  <a:lnTo>
                    <a:pt x="0" y="10871"/>
                  </a:lnTo>
                </a:path>
              </a:pathLst>
            </a:custGeom>
            <a:ln w="25400">
              <a:solidFill>
                <a:srgbClr val="FFF480"/>
              </a:solidFill>
            </a:ln>
          </p:spPr>
          <p:txBody>
            <a:bodyPr wrap="square" lIns="0" tIns="0" rIns="0" bIns="0" rtlCol="0"/>
            <a:lstStyle/>
            <a:p>
              <a:endParaRPr/>
            </a:p>
          </p:txBody>
        </p:sp>
        <p:sp>
          <p:nvSpPr>
            <p:cNvPr id="13296" name="object 13296"/>
            <p:cNvSpPr/>
            <p:nvPr/>
          </p:nvSpPr>
          <p:spPr>
            <a:xfrm>
              <a:off x="6253277" y="8789797"/>
              <a:ext cx="23495" cy="35560"/>
            </a:xfrm>
            <a:custGeom>
              <a:avLst/>
              <a:gdLst/>
              <a:ahLst/>
              <a:cxnLst/>
              <a:rect l="l" t="t" r="r" b="b"/>
              <a:pathLst>
                <a:path w="23495" h="35559">
                  <a:moveTo>
                    <a:pt x="9448" y="0"/>
                  </a:moveTo>
                  <a:lnTo>
                    <a:pt x="6299" y="4165"/>
                  </a:lnTo>
                  <a:lnTo>
                    <a:pt x="0" y="11188"/>
                  </a:lnTo>
                  <a:lnTo>
                    <a:pt x="3587" y="16938"/>
                  </a:lnTo>
                  <a:lnTo>
                    <a:pt x="7481" y="22836"/>
                  </a:lnTo>
                  <a:lnTo>
                    <a:pt x="11692" y="28889"/>
                  </a:lnTo>
                  <a:lnTo>
                    <a:pt x="16230" y="35102"/>
                  </a:lnTo>
                  <a:lnTo>
                    <a:pt x="18681" y="32169"/>
                  </a:lnTo>
                  <a:lnTo>
                    <a:pt x="20980" y="27901"/>
                  </a:lnTo>
                  <a:lnTo>
                    <a:pt x="23088" y="22758"/>
                  </a:lnTo>
                  <a:lnTo>
                    <a:pt x="19387" y="17218"/>
                  </a:lnTo>
                  <a:lnTo>
                    <a:pt x="15892" y="11526"/>
                  </a:lnTo>
                  <a:lnTo>
                    <a:pt x="12585" y="5761"/>
                  </a:lnTo>
                  <a:lnTo>
                    <a:pt x="9448" y="0"/>
                  </a:lnTo>
                  <a:close/>
                </a:path>
              </a:pathLst>
            </a:custGeom>
            <a:solidFill>
              <a:srgbClr val="FFF582"/>
            </a:solidFill>
          </p:spPr>
          <p:txBody>
            <a:bodyPr wrap="square" lIns="0" tIns="0" rIns="0" bIns="0" rtlCol="0"/>
            <a:lstStyle/>
            <a:p>
              <a:endParaRPr/>
            </a:p>
          </p:txBody>
        </p:sp>
        <p:sp>
          <p:nvSpPr>
            <p:cNvPr id="13297" name="object 13297"/>
            <p:cNvSpPr/>
            <p:nvPr/>
          </p:nvSpPr>
          <p:spPr>
            <a:xfrm>
              <a:off x="6253277" y="8800985"/>
              <a:ext cx="16510" cy="24130"/>
            </a:xfrm>
            <a:custGeom>
              <a:avLst/>
              <a:gdLst/>
              <a:ahLst/>
              <a:cxnLst/>
              <a:rect l="l" t="t" r="r" b="b"/>
              <a:pathLst>
                <a:path w="16510" h="24129">
                  <a:moveTo>
                    <a:pt x="0" y="0"/>
                  </a:moveTo>
                  <a:lnTo>
                    <a:pt x="3587" y="5749"/>
                  </a:lnTo>
                  <a:lnTo>
                    <a:pt x="7481" y="11647"/>
                  </a:lnTo>
                  <a:lnTo>
                    <a:pt x="11692" y="17700"/>
                  </a:lnTo>
                  <a:lnTo>
                    <a:pt x="16230" y="23914"/>
                  </a:lnTo>
                </a:path>
              </a:pathLst>
            </a:custGeom>
            <a:ln w="25400">
              <a:solidFill>
                <a:srgbClr val="FFF47D"/>
              </a:solidFill>
            </a:ln>
          </p:spPr>
          <p:txBody>
            <a:bodyPr wrap="square" lIns="0" tIns="0" rIns="0" bIns="0" rtlCol="0"/>
            <a:lstStyle/>
            <a:p>
              <a:endParaRPr/>
            </a:p>
          </p:txBody>
        </p:sp>
        <p:sp>
          <p:nvSpPr>
            <p:cNvPr id="13298" name="object 13298"/>
            <p:cNvSpPr/>
            <p:nvPr/>
          </p:nvSpPr>
          <p:spPr>
            <a:xfrm>
              <a:off x="6269507" y="8812555"/>
              <a:ext cx="6985" cy="12700"/>
            </a:xfrm>
            <a:custGeom>
              <a:avLst/>
              <a:gdLst/>
              <a:ahLst/>
              <a:cxnLst/>
              <a:rect l="l" t="t" r="r" b="b"/>
              <a:pathLst>
                <a:path w="6985" h="12700">
                  <a:moveTo>
                    <a:pt x="0" y="12344"/>
                  </a:moveTo>
                  <a:lnTo>
                    <a:pt x="6858" y="0"/>
                  </a:lnTo>
                </a:path>
              </a:pathLst>
            </a:custGeom>
            <a:ln w="25400">
              <a:solidFill>
                <a:srgbClr val="FFF585"/>
              </a:solidFill>
            </a:ln>
          </p:spPr>
          <p:txBody>
            <a:bodyPr wrap="square" lIns="0" tIns="0" rIns="0" bIns="0" rtlCol="0"/>
            <a:lstStyle/>
            <a:p>
              <a:endParaRPr/>
            </a:p>
          </p:txBody>
        </p:sp>
        <p:sp>
          <p:nvSpPr>
            <p:cNvPr id="13299" name="object 13299"/>
            <p:cNvSpPr/>
            <p:nvPr/>
          </p:nvSpPr>
          <p:spPr>
            <a:xfrm>
              <a:off x="6262725" y="8789797"/>
              <a:ext cx="13970" cy="22860"/>
            </a:xfrm>
            <a:custGeom>
              <a:avLst/>
              <a:gdLst/>
              <a:ahLst/>
              <a:cxnLst/>
              <a:rect l="l" t="t" r="r" b="b"/>
              <a:pathLst>
                <a:path w="13970" h="22859">
                  <a:moveTo>
                    <a:pt x="13639" y="22758"/>
                  </a:moveTo>
                  <a:lnTo>
                    <a:pt x="9938" y="17218"/>
                  </a:lnTo>
                  <a:lnTo>
                    <a:pt x="6443" y="11526"/>
                  </a:lnTo>
                  <a:lnTo>
                    <a:pt x="3136" y="5761"/>
                  </a:lnTo>
                  <a:lnTo>
                    <a:pt x="0" y="0"/>
                  </a:lnTo>
                </a:path>
              </a:pathLst>
            </a:custGeom>
            <a:ln w="25400">
              <a:solidFill>
                <a:srgbClr val="FFF587"/>
              </a:solidFill>
            </a:ln>
          </p:spPr>
          <p:txBody>
            <a:bodyPr wrap="square" lIns="0" tIns="0" rIns="0" bIns="0" rtlCol="0"/>
            <a:lstStyle/>
            <a:p>
              <a:endParaRPr/>
            </a:p>
          </p:txBody>
        </p:sp>
        <p:sp>
          <p:nvSpPr>
            <p:cNvPr id="13300" name="object 13300"/>
            <p:cNvSpPr/>
            <p:nvPr/>
          </p:nvSpPr>
          <p:spPr>
            <a:xfrm>
              <a:off x="6253277" y="8789797"/>
              <a:ext cx="9525" cy="11430"/>
            </a:xfrm>
            <a:custGeom>
              <a:avLst/>
              <a:gdLst/>
              <a:ahLst/>
              <a:cxnLst/>
              <a:rect l="l" t="t" r="r" b="b"/>
              <a:pathLst>
                <a:path w="9525" h="11429">
                  <a:moveTo>
                    <a:pt x="9448" y="0"/>
                  </a:moveTo>
                  <a:lnTo>
                    <a:pt x="0" y="11188"/>
                  </a:lnTo>
                </a:path>
              </a:pathLst>
            </a:custGeom>
            <a:ln w="25400">
              <a:solidFill>
                <a:srgbClr val="FFF480"/>
              </a:solidFill>
            </a:ln>
          </p:spPr>
          <p:txBody>
            <a:bodyPr wrap="square" lIns="0" tIns="0" rIns="0" bIns="0" rtlCol="0"/>
            <a:lstStyle/>
            <a:p>
              <a:endParaRPr/>
            </a:p>
          </p:txBody>
        </p:sp>
        <p:sp>
          <p:nvSpPr>
            <p:cNvPr id="13301" name="object 13301"/>
            <p:cNvSpPr/>
            <p:nvPr/>
          </p:nvSpPr>
          <p:spPr>
            <a:xfrm>
              <a:off x="6262725" y="8783269"/>
              <a:ext cx="17145" cy="29845"/>
            </a:xfrm>
            <a:custGeom>
              <a:avLst/>
              <a:gdLst/>
              <a:ahLst/>
              <a:cxnLst/>
              <a:rect l="l" t="t" r="r" b="b"/>
              <a:pathLst>
                <a:path w="17145" h="29845">
                  <a:moveTo>
                    <a:pt x="4521" y="0"/>
                  </a:moveTo>
                  <a:lnTo>
                    <a:pt x="3111" y="2285"/>
                  </a:lnTo>
                  <a:lnTo>
                    <a:pt x="1574" y="4457"/>
                  </a:lnTo>
                  <a:lnTo>
                    <a:pt x="0" y="6527"/>
                  </a:lnTo>
                  <a:lnTo>
                    <a:pt x="3136" y="12289"/>
                  </a:lnTo>
                  <a:lnTo>
                    <a:pt x="6443" y="18054"/>
                  </a:lnTo>
                  <a:lnTo>
                    <a:pt x="9938" y="23746"/>
                  </a:lnTo>
                  <a:lnTo>
                    <a:pt x="13639" y="29286"/>
                  </a:lnTo>
                  <a:lnTo>
                    <a:pt x="14693" y="26720"/>
                  </a:lnTo>
                  <a:lnTo>
                    <a:pt x="15684" y="23939"/>
                  </a:lnTo>
                  <a:lnTo>
                    <a:pt x="16624" y="20980"/>
                  </a:lnTo>
                  <a:lnTo>
                    <a:pt x="12382" y="14503"/>
                  </a:lnTo>
                  <a:lnTo>
                    <a:pt x="8369" y="7200"/>
                  </a:lnTo>
                  <a:lnTo>
                    <a:pt x="4521" y="0"/>
                  </a:lnTo>
                  <a:close/>
                </a:path>
              </a:pathLst>
            </a:custGeom>
            <a:solidFill>
              <a:srgbClr val="FFF689"/>
            </a:solidFill>
          </p:spPr>
          <p:txBody>
            <a:bodyPr wrap="square" lIns="0" tIns="0" rIns="0" bIns="0" rtlCol="0"/>
            <a:lstStyle/>
            <a:p>
              <a:endParaRPr/>
            </a:p>
          </p:txBody>
        </p:sp>
        <p:sp>
          <p:nvSpPr>
            <p:cNvPr id="13302" name="object 13302"/>
            <p:cNvSpPr/>
            <p:nvPr/>
          </p:nvSpPr>
          <p:spPr>
            <a:xfrm>
              <a:off x="6262725" y="8789797"/>
              <a:ext cx="13970" cy="22860"/>
            </a:xfrm>
            <a:custGeom>
              <a:avLst/>
              <a:gdLst/>
              <a:ahLst/>
              <a:cxnLst/>
              <a:rect l="l" t="t" r="r" b="b"/>
              <a:pathLst>
                <a:path w="13970" h="22859">
                  <a:moveTo>
                    <a:pt x="0" y="0"/>
                  </a:moveTo>
                  <a:lnTo>
                    <a:pt x="3136" y="5761"/>
                  </a:lnTo>
                  <a:lnTo>
                    <a:pt x="6443" y="11526"/>
                  </a:lnTo>
                  <a:lnTo>
                    <a:pt x="9938" y="17218"/>
                  </a:lnTo>
                  <a:lnTo>
                    <a:pt x="13639" y="22758"/>
                  </a:lnTo>
                </a:path>
              </a:pathLst>
            </a:custGeom>
            <a:ln w="25400">
              <a:solidFill>
                <a:srgbClr val="FFF587"/>
              </a:solidFill>
            </a:ln>
          </p:spPr>
          <p:txBody>
            <a:bodyPr wrap="square" lIns="0" tIns="0" rIns="0" bIns="0" rtlCol="0"/>
            <a:lstStyle/>
            <a:p>
              <a:endParaRPr/>
            </a:p>
          </p:txBody>
        </p:sp>
        <p:sp>
          <p:nvSpPr>
            <p:cNvPr id="13303" name="object 13303"/>
            <p:cNvSpPr/>
            <p:nvPr/>
          </p:nvSpPr>
          <p:spPr>
            <a:xfrm>
              <a:off x="6276365" y="8804249"/>
              <a:ext cx="3175" cy="8890"/>
            </a:xfrm>
            <a:custGeom>
              <a:avLst/>
              <a:gdLst/>
              <a:ahLst/>
              <a:cxnLst/>
              <a:rect l="l" t="t" r="r" b="b"/>
              <a:pathLst>
                <a:path w="3175" h="8890">
                  <a:moveTo>
                    <a:pt x="0" y="8305"/>
                  </a:moveTo>
                  <a:lnTo>
                    <a:pt x="2984" y="0"/>
                  </a:lnTo>
                </a:path>
              </a:pathLst>
            </a:custGeom>
            <a:ln w="25400">
              <a:solidFill>
                <a:srgbClr val="FFF78E"/>
              </a:solidFill>
            </a:ln>
          </p:spPr>
          <p:txBody>
            <a:bodyPr wrap="square" lIns="0" tIns="0" rIns="0" bIns="0" rtlCol="0"/>
            <a:lstStyle/>
            <a:p>
              <a:endParaRPr/>
            </a:p>
          </p:txBody>
        </p:sp>
        <p:sp>
          <p:nvSpPr>
            <p:cNvPr id="13304" name="object 13304"/>
            <p:cNvSpPr/>
            <p:nvPr/>
          </p:nvSpPr>
          <p:spPr>
            <a:xfrm>
              <a:off x="6267246" y="8783269"/>
              <a:ext cx="12700" cy="21590"/>
            </a:xfrm>
            <a:custGeom>
              <a:avLst/>
              <a:gdLst/>
              <a:ahLst/>
              <a:cxnLst/>
              <a:rect l="l" t="t" r="r" b="b"/>
              <a:pathLst>
                <a:path w="12700" h="21590">
                  <a:moveTo>
                    <a:pt x="12103" y="20980"/>
                  </a:moveTo>
                  <a:lnTo>
                    <a:pt x="7861" y="14503"/>
                  </a:lnTo>
                  <a:lnTo>
                    <a:pt x="3848" y="7200"/>
                  </a:lnTo>
                  <a:lnTo>
                    <a:pt x="0" y="0"/>
                  </a:lnTo>
                </a:path>
              </a:pathLst>
            </a:custGeom>
            <a:ln w="25400">
              <a:solidFill>
                <a:srgbClr val="FFF68C"/>
              </a:solidFill>
            </a:ln>
          </p:spPr>
          <p:txBody>
            <a:bodyPr wrap="square" lIns="0" tIns="0" rIns="0" bIns="0" rtlCol="0"/>
            <a:lstStyle/>
            <a:p>
              <a:endParaRPr/>
            </a:p>
          </p:txBody>
        </p:sp>
        <p:sp>
          <p:nvSpPr>
            <p:cNvPr id="13305" name="object 13305"/>
            <p:cNvSpPr/>
            <p:nvPr/>
          </p:nvSpPr>
          <p:spPr>
            <a:xfrm>
              <a:off x="6262725" y="8783269"/>
              <a:ext cx="5080" cy="6985"/>
            </a:xfrm>
            <a:custGeom>
              <a:avLst/>
              <a:gdLst/>
              <a:ahLst/>
              <a:cxnLst/>
              <a:rect l="l" t="t" r="r" b="b"/>
              <a:pathLst>
                <a:path w="5079" h="6984">
                  <a:moveTo>
                    <a:pt x="4521" y="0"/>
                  </a:moveTo>
                  <a:lnTo>
                    <a:pt x="0" y="6527"/>
                  </a:lnTo>
                </a:path>
              </a:pathLst>
            </a:custGeom>
            <a:ln w="25400">
              <a:solidFill>
                <a:srgbClr val="FFF585"/>
              </a:solidFill>
            </a:ln>
          </p:spPr>
          <p:txBody>
            <a:bodyPr wrap="square" lIns="0" tIns="0" rIns="0" bIns="0" rtlCol="0"/>
            <a:lstStyle/>
            <a:p>
              <a:endParaRPr/>
            </a:p>
          </p:txBody>
        </p:sp>
        <p:sp>
          <p:nvSpPr>
            <p:cNvPr id="13306" name="object 13306"/>
            <p:cNvSpPr/>
            <p:nvPr/>
          </p:nvSpPr>
          <p:spPr>
            <a:xfrm>
              <a:off x="6267246" y="8776106"/>
              <a:ext cx="15240" cy="28575"/>
            </a:xfrm>
            <a:custGeom>
              <a:avLst/>
              <a:gdLst/>
              <a:ahLst/>
              <a:cxnLst/>
              <a:rect l="l" t="t" r="r" b="b"/>
              <a:pathLst>
                <a:path w="15239" h="28575">
                  <a:moveTo>
                    <a:pt x="3810" y="0"/>
                  </a:moveTo>
                  <a:lnTo>
                    <a:pt x="2705" y="2476"/>
                  </a:lnTo>
                  <a:lnTo>
                    <a:pt x="1409" y="4876"/>
                  </a:lnTo>
                  <a:lnTo>
                    <a:pt x="0" y="7162"/>
                  </a:lnTo>
                  <a:lnTo>
                    <a:pt x="3848" y="14363"/>
                  </a:lnTo>
                  <a:lnTo>
                    <a:pt x="7861" y="21666"/>
                  </a:lnTo>
                  <a:lnTo>
                    <a:pt x="12103" y="28143"/>
                  </a:lnTo>
                  <a:lnTo>
                    <a:pt x="13042" y="25196"/>
                  </a:lnTo>
                  <a:lnTo>
                    <a:pt x="13931" y="22059"/>
                  </a:lnTo>
                  <a:lnTo>
                    <a:pt x="14744" y="18834"/>
                  </a:lnTo>
                  <a:lnTo>
                    <a:pt x="10883" y="12712"/>
                  </a:lnTo>
                  <a:lnTo>
                    <a:pt x="3810" y="0"/>
                  </a:lnTo>
                  <a:close/>
                </a:path>
              </a:pathLst>
            </a:custGeom>
            <a:solidFill>
              <a:srgbClr val="FFF68D"/>
            </a:solidFill>
          </p:spPr>
          <p:txBody>
            <a:bodyPr wrap="square" lIns="0" tIns="0" rIns="0" bIns="0" rtlCol="0"/>
            <a:lstStyle/>
            <a:p>
              <a:endParaRPr/>
            </a:p>
          </p:txBody>
        </p:sp>
        <p:sp>
          <p:nvSpPr>
            <p:cNvPr id="13307" name="object 13307"/>
            <p:cNvSpPr/>
            <p:nvPr/>
          </p:nvSpPr>
          <p:spPr>
            <a:xfrm>
              <a:off x="6267246" y="8783269"/>
              <a:ext cx="12700" cy="21590"/>
            </a:xfrm>
            <a:custGeom>
              <a:avLst/>
              <a:gdLst/>
              <a:ahLst/>
              <a:cxnLst/>
              <a:rect l="l" t="t" r="r" b="b"/>
              <a:pathLst>
                <a:path w="12700" h="21590">
                  <a:moveTo>
                    <a:pt x="0" y="0"/>
                  </a:moveTo>
                  <a:lnTo>
                    <a:pt x="3848" y="7200"/>
                  </a:lnTo>
                  <a:lnTo>
                    <a:pt x="7861" y="14503"/>
                  </a:lnTo>
                  <a:lnTo>
                    <a:pt x="12103" y="20980"/>
                  </a:lnTo>
                </a:path>
              </a:pathLst>
            </a:custGeom>
            <a:ln w="25400">
              <a:solidFill>
                <a:srgbClr val="FFF68C"/>
              </a:solidFill>
            </a:ln>
          </p:spPr>
          <p:txBody>
            <a:bodyPr wrap="square" lIns="0" tIns="0" rIns="0" bIns="0" rtlCol="0"/>
            <a:lstStyle/>
            <a:p>
              <a:endParaRPr/>
            </a:p>
          </p:txBody>
        </p:sp>
        <p:sp>
          <p:nvSpPr>
            <p:cNvPr id="13308" name="object 13308"/>
            <p:cNvSpPr/>
            <p:nvPr/>
          </p:nvSpPr>
          <p:spPr>
            <a:xfrm>
              <a:off x="6279349" y="8794940"/>
              <a:ext cx="3175" cy="9525"/>
            </a:xfrm>
            <a:custGeom>
              <a:avLst/>
              <a:gdLst/>
              <a:ahLst/>
              <a:cxnLst/>
              <a:rect l="l" t="t" r="r" b="b"/>
              <a:pathLst>
                <a:path w="3175" h="9525">
                  <a:moveTo>
                    <a:pt x="0" y="9309"/>
                  </a:moveTo>
                  <a:lnTo>
                    <a:pt x="2641" y="0"/>
                  </a:lnTo>
                </a:path>
              </a:pathLst>
            </a:custGeom>
            <a:ln w="25399">
              <a:solidFill>
                <a:srgbClr val="FFF793"/>
              </a:solidFill>
            </a:ln>
          </p:spPr>
          <p:txBody>
            <a:bodyPr wrap="square" lIns="0" tIns="0" rIns="0" bIns="0" rtlCol="0"/>
            <a:lstStyle/>
            <a:p>
              <a:endParaRPr/>
            </a:p>
          </p:txBody>
        </p:sp>
        <p:sp>
          <p:nvSpPr>
            <p:cNvPr id="13309" name="object 13309"/>
            <p:cNvSpPr/>
            <p:nvPr/>
          </p:nvSpPr>
          <p:spPr>
            <a:xfrm>
              <a:off x="6271056" y="8776106"/>
              <a:ext cx="11430" cy="19050"/>
            </a:xfrm>
            <a:custGeom>
              <a:avLst/>
              <a:gdLst/>
              <a:ahLst/>
              <a:cxnLst/>
              <a:rect l="l" t="t" r="r" b="b"/>
              <a:pathLst>
                <a:path w="11429" h="19050">
                  <a:moveTo>
                    <a:pt x="10934" y="18834"/>
                  </a:moveTo>
                  <a:lnTo>
                    <a:pt x="7073" y="12712"/>
                  </a:lnTo>
                  <a:lnTo>
                    <a:pt x="3492" y="6324"/>
                  </a:lnTo>
                  <a:lnTo>
                    <a:pt x="0" y="0"/>
                  </a:lnTo>
                </a:path>
              </a:pathLst>
            </a:custGeom>
            <a:ln w="25400">
              <a:solidFill>
                <a:srgbClr val="FFF68E"/>
              </a:solidFill>
            </a:ln>
          </p:spPr>
          <p:txBody>
            <a:bodyPr wrap="square" lIns="0" tIns="0" rIns="0" bIns="0" rtlCol="0"/>
            <a:lstStyle/>
            <a:p>
              <a:endParaRPr/>
            </a:p>
          </p:txBody>
        </p:sp>
        <p:sp>
          <p:nvSpPr>
            <p:cNvPr id="13310" name="object 13310"/>
            <p:cNvSpPr/>
            <p:nvPr/>
          </p:nvSpPr>
          <p:spPr>
            <a:xfrm>
              <a:off x="6267246" y="8776106"/>
              <a:ext cx="3810" cy="7620"/>
            </a:xfrm>
            <a:custGeom>
              <a:avLst/>
              <a:gdLst/>
              <a:ahLst/>
              <a:cxnLst/>
              <a:rect l="l" t="t" r="r" b="b"/>
              <a:pathLst>
                <a:path w="3810" h="7620">
                  <a:moveTo>
                    <a:pt x="3810" y="0"/>
                  </a:moveTo>
                  <a:lnTo>
                    <a:pt x="0" y="7162"/>
                  </a:lnTo>
                </a:path>
              </a:pathLst>
            </a:custGeom>
            <a:ln w="25400">
              <a:solidFill>
                <a:srgbClr val="FFF586"/>
              </a:solidFill>
            </a:ln>
          </p:spPr>
          <p:txBody>
            <a:bodyPr wrap="square" lIns="0" tIns="0" rIns="0" bIns="0" rtlCol="0"/>
            <a:lstStyle/>
            <a:p>
              <a:endParaRPr/>
            </a:p>
          </p:txBody>
        </p:sp>
        <p:sp>
          <p:nvSpPr>
            <p:cNvPr id="13311" name="object 13311"/>
            <p:cNvSpPr/>
            <p:nvPr/>
          </p:nvSpPr>
          <p:spPr>
            <a:xfrm>
              <a:off x="6269507" y="8819565"/>
              <a:ext cx="19050" cy="25400"/>
            </a:xfrm>
            <a:custGeom>
              <a:avLst/>
              <a:gdLst/>
              <a:ahLst/>
              <a:cxnLst/>
              <a:rect l="l" t="t" r="r" b="b"/>
              <a:pathLst>
                <a:path w="19050" h="25400">
                  <a:moveTo>
                    <a:pt x="3556" y="0"/>
                  </a:moveTo>
                  <a:lnTo>
                    <a:pt x="2425" y="2070"/>
                  </a:lnTo>
                  <a:lnTo>
                    <a:pt x="1231" y="3873"/>
                  </a:lnTo>
                  <a:lnTo>
                    <a:pt x="0" y="5334"/>
                  </a:lnTo>
                  <a:lnTo>
                    <a:pt x="3942" y="10465"/>
                  </a:lnTo>
                  <a:lnTo>
                    <a:pt x="7988" y="15478"/>
                  </a:lnTo>
                  <a:lnTo>
                    <a:pt x="12119" y="20371"/>
                  </a:lnTo>
                  <a:lnTo>
                    <a:pt x="16319" y="25146"/>
                  </a:lnTo>
                  <a:lnTo>
                    <a:pt x="17272" y="23863"/>
                  </a:lnTo>
                  <a:lnTo>
                    <a:pt x="18110" y="22110"/>
                  </a:lnTo>
                  <a:lnTo>
                    <a:pt x="18897" y="19977"/>
                  </a:lnTo>
                  <a:lnTo>
                    <a:pt x="13601" y="13538"/>
                  </a:lnTo>
                  <a:lnTo>
                    <a:pt x="8496" y="6731"/>
                  </a:lnTo>
                  <a:lnTo>
                    <a:pt x="3556" y="0"/>
                  </a:lnTo>
                  <a:close/>
                </a:path>
              </a:pathLst>
            </a:custGeom>
            <a:solidFill>
              <a:srgbClr val="FFF482"/>
            </a:solidFill>
          </p:spPr>
          <p:txBody>
            <a:bodyPr wrap="square" lIns="0" tIns="0" rIns="0" bIns="0" rtlCol="0"/>
            <a:lstStyle/>
            <a:p>
              <a:endParaRPr/>
            </a:p>
          </p:txBody>
        </p:sp>
        <p:sp>
          <p:nvSpPr>
            <p:cNvPr id="13312" name="object 13312"/>
            <p:cNvSpPr/>
            <p:nvPr/>
          </p:nvSpPr>
          <p:spPr>
            <a:xfrm>
              <a:off x="6269507" y="8824899"/>
              <a:ext cx="16510" cy="20320"/>
            </a:xfrm>
            <a:custGeom>
              <a:avLst/>
              <a:gdLst/>
              <a:ahLst/>
              <a:cxnLst/>
              <a:rect l="l" t="t" r="r" b="b"/>
              <a:pathLst>
                <a:path w="16510" h="20320">
                  <a:moveTo>
                    <a:pt x="0" y="0"/>
                  </a:moveTo>
                  <a:lnTo>
                    <a:pt x="3942" y="5131"/>
                  </a:lnTo>
                  <a:lnTo>
                    <a:pt x="7988" y="10144"/>
                  </a:lnTo>
                  <a:lnTo>
                    <a:pt x="12119" y="15037"/>
                  </a:lnTo>
                  <a:lnTo>
                    <a:pt x="16319" y="19811"/>
                  </a:lnTo>
                </a:path>
              </a:pathLst>
            </a:custGeom>
            <a:ln w="25400">
              <a:solidFill>
                <a:srgbClr val="FFF47F"/>
              </a:solidFill>
            </a:ln>
          </p:spPr>
          <p:txBody>
            <a:bodyPr wrap="square" lIns="0" tIns="0" rIns="0" bIns="0" rtlCol="0"/>
            <a:lstStyle/>
            <a:p>
              <a:endParaRPr/>
            </a:p>
          </p:txBody>
        </p:sp>
        <p:sp>
          <p:nvSpPr>
            <p:cNvPr id="13313" name="object 13313"/>
            <p:cNvSpPr/>
            <p:nvPr/>
          </p:nvSpPr>
          <p:spPr>
            <a:xfrm>
              <a:off x="6285826" y="8839543"/>
              <a:ext cx="3175" cy="5715"/>
            </a:xfrm>
            <a:custGeom>
              <a:avLst/>
              <a:gdLst/>
              <a:ahLst/>
              <a:cxnLst/>
              <a:rect l="l" t="t" r="r" b="b"/>
              <a:pathLst>
                <a:path w="3175" h="5715">
                  <a:moveTo>
                    <a:pt x="0" y="5168"/>
                  </a:moveTo>
                  <a:lnTo>
                    <a:pt x="2578" y="0"/>
                  </a:lnTo>
                </a:path>
              </a:pathLst>
            </a:custGeom>
            <a:ln w="25400">
              <a:solidFill>
                <a:srgbClr val="FFF483"/>
              </a:solidFill>
            </a:ln>
          </p:spPr>
          <p:txBody>
            <a:bodyPr wrap="square" lIns="0" tIns="0" rIns="0" bIns="0" rtlCol="0"/>
            <a:lstStyle/>
            <a:p>
              <a:endParaRPr/>
            </a:p>
          </p:txBody>
        </p:sp>
        <p:sp>
          <p:nvSpPr>
            <p:cNvPr id="13314" name="object 13314"/>
            <p:cNvSpPr/>
            <p:nvPr/>
          </p:nvSpPr>
          <p:spPr>
            <a:xfrm>
              <a:off x="6273063" y="8819565"/>
              <a:ext cx="15875" cy="20320"/>
            </a:xfrm>
            <a:custGeom>
              <a:avLst/>
              <a:gdLst/>
              <a:ahLst/>
              <a:cxnLst/>
              <a:rect l="l" t="t" r="r" b="b"/>
              <a:pathLst>
                <a:path w="15875" h="20320">
                  <a:moveTo>
                    <a:pt x="15341" y="19977"/>
                  </a:moveTo>
                  <a:lnTo>
                    <a:pt x="10045" y="13538"/>
                  </a:lnTo>
                  <a:lnTo>
                    <a:pt x="4940" y="6731"/>
                  </a:lnTo>
                  <a:lnTo>
                    <a:pt x="0" y="0"/>
                  </a:lnTo>
                </a:path>
              </a:pathLst>
            </a:custGeom>
            <a:ln w="25400">
              <a:solidFill>
                <a:srgbClr val="FFF586"/>
              </a:solidFill>
            </a:ln>
          </p:spPr>
          <p:txBody>
            <a:bodyPr wrap="square" lIns="0" tIns="0" rIns="0" bIns="0" rtlCol="0"/>
            <a:lstStyle/>
            <a:p>
              <a:endParaRPr/>
            </a:p>
          </p:txBody>
        </p:sp>
        <p:sp>
          <p:nvSpPr>
            <p:cNvPr id="13315" name="object 13315"/>
            <p:cNvSpPr/>
            <p:nvPr/>
          </p:nvSpPr>
          <p:spPr>
            <a:xfrm>
              <a:off x="6269507" y="8819565"/>
              <a:ext cx="3810" cy="5715"/>
            </a:xfrm>
            <a:custGeom>
              <a:avLst/>
              <a:gdLst/>
              <a:ahLst/>
              <a:cxnLst/>
              <a:rect l="l" t="t" r="r" b="b"/>
              <a:pathLst>
                <a:path w="3810" h="5715">
                  <a:moveTo>
                    <a:pt x="3556" y="0"/>
                  </a:moveTo>
                  <a:lnTo>
                    <a:pt x="0" y="5334"/>
                  </a:lnTo>
                </a:path>
              </a:pathLst>
            </a:custGeom>
            <a:ln w="25399">
              <a:solidFill>
                <a:srgbClr val="FFF481"/>
              </a:solidFill>
            </a:ln>
          </p:spPr>
          <p:txBody>
            <a:bodyPr wrap="square" lIns="0" tIns="0" rIns="0" bIns="0" rtlCol="0"/>
            <a:lstStyle/>
            <a:p>
              <a:endParaRPr/>
            </a:p>
          </p:txBody>
        </p:sp>
        <p:sp>
          <p:nvSpPr>
            <p:cNvPr id="13316" name="object 13316"/>
            <p:cNvSpPr/>
            <p:nvPr/>
          </p:nvSpPr>
          <p:spPr>
            <a:xfrm>
              <a:off x="6273063" y="8812555"/>
              <a:ext cx="17780" cy="27305"/>
            </a:xfrm>
            <a:custGeom>
              <a:avLst/>
              <a:gdLst/>
              <a:ahLst/>
              <a:cxnLst/>
              <a:rect l="l" t="t" r="r" b="b"/>
              <a:pathLst>
                <a:path w="17779" h="27304">
                  <a:moveTo>
                    <a:pt x="3301" y="0"/>
                  </a:moveTo>
                  <a:lnTo>
                    <a:pt x="2260" y="2578"/>
                  </a:lnTo>
                  <a:lnTo>
                    <a:pt x="1155" y="4940"/>
                  </a:lnTo>
                  <a:lnTo>
                    <a:pt x="0" y="7010"/>
                  </a:lnTo>
                  <a:lnTo>
                    <a:pt x="4940" y="13741"/>
                  </a:lnTo>
                  <a:lnTo>
                    <a:pt x="10045" y="20548"/>
                  </a:lnTo>
                  <a:lnTo>
                    <a:pt x="15341" y="26987"/>
                  </a:lnTo>
                  <a:lnTo>
                    <a:pt x="16116" y="24841"/>
                  </a:lnTo>
                  <a:lnTo>
                    <a:pt x="16814" y="22301"/>
                  </a:lnTo>
                  <a:lnTo>
                    <a:pt x="17462" y="19456"/>
                  </a:lnTo>
                  <a:lnTo>
                    <a:pt x="12433" y="13093"/>
                  </a:lnTo>
                  <a:lnTo>
                    <a:pt x="3301" y="0"/>
                  </a:lnTo>
                  <a:close/>
                </a:path>
              </a:pathLst>
            </a:custGeom>
            <a:solidFill>
              <a:srgbClr val="FFF68A"/>
            </a:solidFill>
          </p:spPr>
          <p:txBody>
            <a:bodyPr wrap="square" lIns="0" tIns="0" rIns="0" bIns="0" rtlCol="0"/>
            <a:lstStyle/>
            <a:p>
              <a:endParaRPr/>
            </a:p>
          </p:txBody>
        </p:sp>
        <p:sp>
          <p:nvSpPr>
            <p:cNvPr id="13317" name="object 13317"/>
            <p:cNvSpPr/>
            <p:nvPr/>
          </p:nvSpPr>
          <p:spPr>
            <a:xfrm>
              <a:off x="6273063" y="8819565"/>
              <a:ext cx="15875" cy="20320"/>
            </a:xfrm>
            <a:custGeom>
              <a:avLst/>
              <a:gdLst/>
              <a:ahLst/>
              <a:cxnLst/>
              <a:rect l="l" t="t" r="r" b="b"/>
              <a:pathLst>
                <a:path w="15875" h="20320">
                  <a:moveTo>
                    <a:pt x="0" y="0"/>
                  </a:moveTo>
                  <a:lnTo>
                    <a:pt x="4940" y="6731"/>
                  </a:lnTo>
                  <a:lnTo>
                    <a:pt x="10045" y="13538"/>
                  </a:lnTo>
                  <a:lnTo>
                    <a:pt x="15341" y="19977"/>
                  </a:lnTo>
                </a:path>
              </a:pathLst>
            </a:custGeom>
            <a:ln w="25400">
              <a:solidFill>
                <a:srgbClr val="FFF586"/>
              </a:solidFill>
            </a:ln>
          </p:spPr>
          <p:txBody>
            <a:bodyPr wrap="square" lIns="0" tIns="0" rIns="0" bIns="0" rtlCol="0"/>
            <a:lstStyle/>
            <a:p>
              <a:endParaRPr/>
            </a:p>
          </p:txBody>
        </p:sp>
        <p:sp>
          <p:nvSpPr>
            <p:cNvPr id="13318" name="object 13318"/>
            <p:cNvSpPr/>
            <p:nvPr/>
          </p:nvSpPr>
          <p:spPr>
            <a:xfrm>
              <a:off x="6288405" y="8832012"/>
              <a:ext cx="2540" cy="7620"/>
            </a:xfrm>
            <a:custGeom>
              <a:avLst/>
              <a:gdLst/>
              <a:ahLst/>
              <a:cxnLst/>
              <a:rect l="l" t="t" r="r" b="b"/>
              <a:pathLst>
                <a:path w="2539" h="7620">
                  <a:moveTo>
                    <a:pt x="0" y="7531"/>
                  </a:moveTo>
                  <a:lnTo>
                    <a:pt x="2120" y="0"/>
                  </a:lnTo>
                </a:path>
              </a:pathLst>
            </a:custGeom>
            <a:ln w="25399">
              <a:solidFill>
                <a:srgbClr val="FFF68D"/>
              </a:solidFill>
            </a:ln>
          </p:spPr>
          <p:txBody>
            <a:bodyPr wrap="square" lIns="0" tIns="0" rIns="0" bIns="0" rtlCol="0"/>
            <a:lstStyle/>
            <a:p>
              <a:endParaRPr/>
            </a:p>
          </p:txBody>
        </p:sp>
        <p:sp>
          <p:nvSpPr>
            <p:cNvPr id="13319" name="object 13319"/>
            <p:cNvSpPr/>
            <p:nvPr/>
          </p:nvSpPr>
          <p:spPr>
            <a:xfrm>
              <a:off x="6276365" y="8812555"/>
              <a:ext cx="14604" cy="19685"/>
            </a:xfrm>
            <a:custGeom>
              <a:avLst/>
              <a:gdLst/>
              <a:ahLst/>
              <a:cxnLst/>
              <a:rect l="l" t="t" r="r" b="b"/>
              <a:pathLst>
                <a:path w="14604" h="19684">
                  <a:moveTo>
                    <a:pt x="14160" y="19456"/>
                  </a:moveTo>
                  <a:lnTo>
                    <a:pt x="9131" y="13093"/>
                  </a:lnTo>
                  <a:lnTo>
                    <a:pt x="4406" y="6362"/>
                  </a:lnTo>
                  <a:lnTo>
                    <a:pt x="0" y="0"/>
                  </a:lnTo>
                </a:path>
              </a:pathLst>
            </a:custGeom>
            <a:ln w="25400">
              <a:solidFill>
                <a:srgbClr val="FFF78F"/>
              </a:solidFill>
            </a:ln>
          </p:spPr>
          <p:txBody>
            <a:bodyPr wrap="square" lIns="0" tIns="0" rIns="0" bIns="0" rtlCol="0"/>
            <a:lstStyle/>
            <a:p>
              <a:endParaRPr/>
            </a:p>
          </p:txBody>
        </p:sp>
        <p:sp>
          <p:nvSpPr>
            <p:cNvPr id="13320" name="object 13320"/>
            <p:cNvSpPr/>
            <p:nvPr/>
          </p:nvSpPr>
          <p:spPr>
            <a:xfrm>
              <a:off x="6273063" y="8812555"/>
              <a:ext cx="3810" cy="7620"/>
            </a:xfrm>
            <a:custGeom>
              <a:avLst/>
              <a:gdLst/>
              <a:ahLst/>
              <a:cxnLst/>
              <a:rect l="l" t="t" r="r" b="b"/>
              <a:pathLst>
                <a:path w="3810" h="7620">
                  <a:moveTo>
                    <a:pt x="3301" y="0"/>
                  </a:moveTo>
                  <a:lnTo>
                    <a:pt x="0" y="7010"/>
                  </a:lnTo>
                </a:path>
              </a:pathLst>
            </a:custGeom>
            <a:ln w="25400">
              <a:solidFill>
                <a:srgbClr val="FFF587"/>
              </a:solidFill>
            </a:ln>
          </p:spPr>
          <p:txBody>
            <a:bodyPr wrap="square" lIns="0" tIns="0" rIns="0" bIns="0" rtlCol="0"/>
            <a:lstStyle/>
            <a:p>
              <a:endParaRPr/>
            </a:p>
          </p:txBody>
        </p:sp>
        <p:sp>
          <p:nvSpPr>
            <p:cNvPr id="13321" name="object 13321"/>
            <p:cNvSpPr/>
            <p:nvPr/>
          </p:nvSpPr>
          <p:spPr>
            <a:xfrm>
              <a:off x="6276365" y="8804249"/>
              <a:ext cx="16510" cy="27940"/>
            </a:xfrm>
            <a:custGeom>
              <a:avLst/>
              <a:gdLst/>
              <a:ahLst/>
              <a:cxnLst/>
              <a:rect l="l" t="t" r="r" b="b"/>
              <a:pathLst>
                <a:path w="16510" h="27940">
                  <a:moveTo>
                    <a:pt x="2984" y="0"/>
                  </a:moveTo>
                  <a:lnTo>
                    <a:pt x="2044" y="2959"/>
                  </a:lnTo>
                  <a:lnTo>
                    <a:pt x="1054" y="5740"/>
                  </a:lnTo>
                  <a:lnTo>
                    <a:pt x="0" y="8305"/>
                  </a:lnTo>
                  <a:lnTo>
                    <a:pt x="9131" y="21399"/>
                  </a:lnTo>
                  <a:lnTo>
                    <a:pt x="14160" y="27762"/>
                  </a:lnTo>
                  <a:lnTo>
                    <a:pt x="14808" y="24891"/>
                  </a:lnTo>
                  <a:lnTo>
                    <a:pt x="15392" y="21691"/>
                  </a:lnTo>
                  <a:lnTo>
                    <a:pt x="15951" y="18249"/>
                  </a:lnTo>
                  <a:lnTo>
                    <a:pt x="11214" y="12318"/>
                  </a:lnTo>
                  <a:lnTo>
                    <a:pt x="6870" y="5956"/>
                  </a:lnTo>
                  <a:lnTo>
                    <a:pt x="2984" y="0"/>
                  </a:lnTo>
                  <a:close/>
                </a:path>
              </a:pathLst>
            </a:custGeom>
            <a:solidFill>
              <a:srgbClr val="FFF793"/>
            </a:solidFill>
          </p:spPr>
          <p:txBody>
            <a:bodyPr wrap="square" lIns="0" tIns="0" rIns="0" bIns="0" rtlCol="0"/>
            <a:lstStyle/>
            <a:p>
              <a:endParaRPr/>
            </a:p>
          </p:txBody>
        </p:sp>
        <p:sp>
          <p:nvSpPr>
            <p:cNvPr id="13322" name="object 13322"/>
            <p:cNvSpPr/>
            <p:nvPr/>
          </p:nvSpPr>
          <p:spPr>
            <a:xfrm>
              <a:off x="6276365" y="8812555"/>
              <a:ext cx="14604" cy="19685"/>
            </a:xfrm>
            <a:custGeom>
              <a:avLst/>
              <a:gdLst/>
              <a:ahLst/>
              <a:cxnLst/>
              <a:rect l="l" t="t" r="r" b="b"/>
              <a:pathLst>
                <a:path w="14604" h="19684">
                  <a:moveTo>
                    <a:pt x="0" y="0"/>
                  </a:moveTo>
                  <a:lnTo>
                    <a:pt x="4406" y="6362"/>
                  </a:lnTo>
                  <a:lnTo>
                    <a:pt x="9131" y="13093"/>
                  </a:lnTo>
                  <a:lnTo>
                    <a:pt x="14160" y="19456"/>
                  </a:lnTo>
                </a:path>
              </a:pathLst>
            </a:custGeom>
            <a:ln w="25400">
              <a:solidFill>
                <a:srgbClr val="FFF78F"/>
              </a:solidFill>
            </a:ln>
          </p:spPr>
          <p:txBody>
            <a:bodyPr wrap="square" lIns="0" tIns="0" rIns="0" bIns="0" rtlCol="0"/>
            <a:lstStyle/>
            <a:p>
              <a:endParaRPr/>
            </a:p>
          </p:txBody>
        </p:sp>
        <p:sp>
          <p:nvSpPr>
            <p:cNvPr id="13323" name="object 13323"/>
            <p:cNvSpPr/>
            <p:nvPr/>
          </p:nvSpPr>
          <p:spPr>
            <a:xfrm>
              <a:off x="6279349" y="8804249"/>
              <a:ext cx="13335" cy="27940"/>
            </a:xfrm>
            <a:custGeom>
              <a:avLst/>
              <a:gdLst/>
              <a:ahLst/>
              <a:cxnLst/>
              <a:rect l="l" t="t" r="r" b="b"/>
              <a:pathLst>
                <a:path w="13335" h="27940">
                  <a:moveTo>
                    <a:pt x="11175" y="27762"/>
                  </a:moveTo>
                  <a:lnTo>
                    <a:pt x="12966" y="18249"/>
                  </a:lnTo>
                </a:path>
                <a:path w="13335" h="27940">
                  <a:moveTo>
                    <a:pt x="12966" y="18249"/>
                  </a:moveTo>
                  <a:lnTo>
                    <a:pt x="8229" y="12318"/>
                  </a:lnTo>
                  <a:lnTo>
                    <a:pt x="3886" y="5956"/>
                  </a:lnTo>
                  <a:lnTo>
                    <a:pt x="0" y="0"/>
                  </a:lnTo>
                </a:path>
              </a:pathLst>
            </a:custGeom>
            <a:ln w="25400">
              <a:solidFill>
                <a:srgbClr val="FFF798"/>
              </a:solidFill>
            </a:ln>
          </p:spPr>
          <p:txBody>
            <a:bodyPr wrap="square" lIns="0" tIns="0" rIns="0" bIns="0" rtlCol="0"/>
            <a:lstStyle/>
            <a:p>
              <a:endParaRPr/>
            </a:p>
          </p:txBody>
        </p:sp>
        <p:sp>
          <p:nvSpPr>
            <p:cNvPr id="13324" name="object 13324"/>
            <p:cNvSpPr/>
            <p:nvPr/>
          </p:nvSpPr>
          <p:spPr>
            <a:xfrm>
              <a:off x="6276365" y="8804249"/>
              <a:ext cx="3175" cy="8890"/>
            </a:xfrm>
            <a:custGeom>
              <a:avLst/>
              <a:gdLst/>
              <a:ahLst/>
              <a:cxnLst/>
              <a:rect l="l" t="t" r="r" b="b"/>
              <a:pathLst>
                <a:path w="3175" h="8890">
                  <a:moveTo>
                    <a:pt x="2984" y="0"/>
                  </a:moveTo>
                  <a:lnTo>
                    <a:pt x="0" y="8305"/>
                  </a:lnTo>
                </a:path>
              </a:pathLst>
            </a:custGeom>
            <a:ln w="25400">
              <a:solidFill>
                <a:srgbClr val="FFF78E"/>
              </a:solidFill>
            </a:ln>
          </p:spPr>
          <p:txBody>
            <a:bodyPr wrap="square" lIns="0" tIns="0" rIns="0" bIns="0" rtlCol="0"/>
            <a:lstStyle/>
            <a:p>
              <a:endParaRPr/>
            </a:p>
          </p:txBody>
        </p:sp>
        <p:sp>
          <p:nvSpPr>
            <p:cNvPr id="13325" name="object 13325"/>
            <p:cNvSpPr/>
            <p:nvPr/>
          </p:nvSpPr>
          <p:spPr>
            <a:xfrm>
              <a:off x="6279349" y="8794940"/>
              <a:ext cx="14604" cy="27940"/>
            </a:xfrm>
            <a:custGeom>
              <a:avLst/>
              <a:gdLst/>
              <a:ahLst/>
              <a:cxnLst/>
              <a:rect l="l" t="t" r="r" b="b"/>
              <a:pathLst>
                <a:path w="14604" h="27940">
                  <a:moveTo>
                    <a:pt x="2641" y="0"/>
                  </a:moveTo>
                  <a:lnTo>
                    <a:pt x="1828" y="3225"/>
                  </a:lnTo>
                  <a:lnTo>
                    <a:pt x="939" y="6362"/>
                  </a:lnTo>
                  <a:lnTo>
                    <a:pt x="0" y="9309"/>
                  </a:lnTo>
                  <a:lnTo>
                    <a:pt x="3886" y="15265"/>
                  </a:lnTo>
                  <a:lnTo>
                    <a:pt x="8229" y="21628"/>
                  </a:lnTo>
                  <a:lnTo>
                    <a:pt x="12966" y="27559"/>
                  </a:lnTo>
                  <a:lnTo>
                    <a:pt x="13512" y="24104"/>
                  </a:lnTo>
                  <a:lnTo>
                    <a:pt x="14528" y="16471"/>
                  </a:lnTo>
                  <a:lnTo>
                    <a:pt x="10185" y="11353"/>
                  </a:lnTo>
                  <a:lnTo>
                    <a:pt x="6273" y="5791"/>
                  </a:lnTo>
                  <a:lnTo>
                    <a:pt x="2641" y="0"/>
                  </a:lnTo>
                  <a:close/>
                </a:path>
              </a:pathLst>
            </a:custGeom>
            <a:solidFill>
              <a:srgbClr val="FFF89A"/>
            </a:solidFill>
          </p:spPr>
          <p:txBody>
            <a:bodyPr wrap="square" lIns="0" tIns="0" rIns="0" bIns="0" rtlCol="0"/>
            <a:lstStyle/>
            <a:p>
              <a:endParaRPr/>
            </a:p>
          </p:txBody>
        </p:sp>
        <p:sp>
          <p:nvSpPr>
            <p:cNvPr id="13326" name="object 13326"/>
            <p:cNvSpPr/>
            <p:nvPr/>
          </p:nvSpPr>
          <p:spPr>
            <a:xfrm>
              <a:off x="6279349" y="8804249"/>
              <a:ext cx="13335" cy="18415"/>
            </a:xfrm>
            <a:custGeom>
              <a:avLst/>
              <a:gdLst/>
              <a:ahLst/>
              <a:cxnLst/>
              <a:rect l="l" t="t" r="r" b="b"/>
              <a:pathLst>
                <a:path w="13335" h="18415">
                  <a:moveTo>
                    <a:pt x="0" y="0"/>
                  </a:moveTo>
                  <a:lnTo>
                    <a:pt x="3886" y="5956"/>
                  </a:lnTo>
                  <a:lnTo>
                    <a:pt x="8229" y="12318"/>
                  </a:lnTo>
                  <a:lnTo>
                    <a:pt x="12966" y="18249"/>
                  </a:lnTo>
                </a:path>
              </a:pathLst>
            </a:custGeom>
            <a:ln w="25400">
              <a:solidFill>
                <a:srgbClr val="FFF798"/>
              </a:solidFill>
            </a:ln>
          </p:spPr>
          <p:txBody>
            <a:bodyPr wrap="square" lIns="0" tIns="0" rIns="0" bIns="0" rtlCol="0"/>
            <a:lstStyle/>
            <a:p>
              <a:endParaRPr/>
            </a:p>
          </p:txBody>
        </p:sp>
        <p:sp>
          <p:nvSpPr>
            <p:cNvPr id="13327" name="object 13327"/>
            <p:cNvSpPr/>
            <p:nvPr/>
          </p:nvSpPr>
          <p:spPr>
            <a:xfrm>
              <a:off x="6292316" y="8811412"/>
              <a:ext cx="1905" cy="11430"/>
            </a:xfrm>
            <a:custGeom>
              <a:avLst/>
              <a:gdLst/>
              <a:ahLst/>
              <a:cxnLst/>
              <a:rect l="l" t="t" r="r" b="b"/>
              <a:pathLst>
                <a:path w="1904" h="11429">
                  <a:moveTo>
                    <a:pt x="0" y="11087"/>
                  </a:moveTo>
                  <a:lnTo>
                    <a:pt x="1562" y="0"/>
                  </a:lnTo>
                </a:path>
              </a:pathLst>
            </a:custGeom>
            <a:ln w="25400">
              <a:solidFill>
                <a:srgbClr val="FFF9A1"/>
              </a:solidFill>
            </a:ln>
          </p:spPr>
          <p:txBody>
            <a:bodyPr wrap="square" lIns="0" tIns="0" rIns="0" bIns="0" rtlCol="0"/>
            <a:lstStyle/>
            <a:p>
              <a:endParaRPr/>
            </a:p>
          </p:txBody>
        </p:sp>
        <p:sp>
          <p:nvSpPr>
            <p:cNvPr id="13328" name="object 13328"/>
            <p:cNvSpPr/>
            <p:nvPr/>
          </p:nvSpPr>
          <p:spPr>
            <a:xfrm>
              <a:off x="6281991" y="8794940"/>
              <a:ext cx="12065" cy="16510"/>
            </a:xfrm>
            <a:custGeom>
              <a:avLst/>
              <a:gdLst/>
              <a:ahLst/>
              <a:cxnLst/>
              <a:rect l="l" t="t" r="r" b="b"/>
              <a:pathLst>
                <a:path w="12064" h="16509">
                  <a:moveTo>
                    <a:pt x="11887" y="16471"/>
                  </a:moveTo>
                  <a:lnTo>
                    <a:pt x="7543" y="11353"/>
                  </a:lnTo>
                  <a:lnTo>
                    <a:pt x="3632" y="5791"/>
                  </a:lnTo>
                  <a:lnTo>
                    <a:pt x="0" y="0"/>
                  </a:lnTo>
                </a:path>
              </a:pathLst>
            </a:custGeom>
            <a:ln w="25400">
              <a:solidFill>
                <a:srgbClr val="FFF89C"/>
              </a:solidFill>
            </a:ln>
          </p:spPr>
          <p:txBody>
            <a:bodyPr wrap="square" lIns="0" tIns="0" rIns="0" bIns="0" rtlCol="0"/>
            <a:lstStyle/>
            <a:p>
              <a:endParaRPr/>
            </a:p>
          </p:txBody>
        </p:sp>
        <p:sp>
          <p:nvSpPr>
            <p:cNvPr id="13329" name="object 13329"/>
            <p:cNvSpPr/>
            <p:nvPr/>
          </p:nvSpPr>
          <p:spPr>
            <a:xfrm>
              <a:off x="6279349" y="8794940"/>
              <a:ext cx="3175" cy="9525"/>
            </a:xfrm>
            <a:custGeom>
              <a:avLst/>
              <a:gdLst/>
              <a:ahLst/>
              <a:cxnLst/>
              <a:rect l="l" t="t" r="r" b="b"/>
              <a:pathLst>
                <a:path w="3175" h="9525">
                  <a:moveTo>
                    <a:pt x="2641" y="0"/>
                  </a:moveTo>
                  <a:lnTo>
                    <a:pt x="0" y="9309"/>
                  </a:lnTo>
                </a:path>
              </a:pathLst>
            </a:custGeom>
            <a:ln w="25399">
              <a:solidFill>
                <a:srgbClr val="FFF793"/>
              </a:solidFill>
            </a:ln>
          </p:spPr>
          <p:txBody>
            <a:bodyPr wrap="square" lIns="0" tIns="0" rIns="0" bIns="0" rtlCol="0"/>
            <a:lstStyle/>
            <a:p>
              <a:endParaRPr/>
            </a:p>
          </p:txBody>
        </p:sp>
        <p:sp>
          <p:nvSpPr>
            <p:cNvPr id="13330" name="object 13330"/>
            <p:cNvSpPr/>
            <p:nvPr/>
          </p:nvSpPr>
          <p:spPr>
            <a:xfrm>
              <a:off x="6285826" y="8839543"/>
              <a:ext cx="19685" cy="23495"/>
            </a:xfrm>
            <a:custGeom>
              <a:avLst/>
              <a:gdLst/>
              <a:ahLst/>
              <a:cxnLst/>
              <a:rect l="l" t="t" r="r" b="b"/>
              <a:pathLst>
                <a:path w="19685" h="23495">
                  <a:moveTo>
                    <a:pt x="2578" y="0"/>
                  </a:moveTo>
                  <a:lnTo>
                    <a:pt x="1790" y="2133"/>
                  </a:lnTo>
                  <a:lnTo>
                    <a:pt x="952" y="3886"/>
                  </a:lnTo>
                  <a:lnTo>
                    <a:pt x="0" y="5168"/>
                  </a:lnTo>
                  <a:lnTo>
                    <a:pt x="5651" y="11455"/>
                  </a:lnTo>
                  <a:lnTo>
                    <a:pt x="11455" y="17398"/>
                  </a:lnTo>
                  <a:lnTo>
                    <a:pt x="17221" y="22974"/>
                  </a:lnTo>
                  <a:lnTo>
                    <a:pt x="17881" y="21869"/>
                  </a:lnTo>
                  <a:lnTo>
                    <a:pt x="18503" y="20129"/>
                  </a:lnTo>
                  <a:lnTo>
                    <a:pt x="19075" y="17856"/>
                  </a:lnTo>
                  <a:lnTo>
                    <a:pt x="13360" y="12534"/>
                  </a:lnTo>
                  <a:lnTo>
                    <a:pt x="7874" y="6451"/>
                  </a:lnTo>
                  <a:lnTo>
                    <a:pt x="2578" y="0"/>
                  </a:lnTo>
                  <a:close/>
                </a:path>
              </a:pathLst>
            </a:custGeom>
            <a:solidFill>
              <a:srgbClr val="FFF484"/>
            </a:solidFill>
          </p:spPr>
          <p:txBody>
            <a:bodyPr wrap="square" lIns="0" tIns="0" rIns="0" bIns="0" rtlCol="0"/>
            <a:lstStyle/>
            <a:p>
              <a:endParaRPr/>
            </a:p>
          </p:txBody>
        </p:sp>
        <p:sp>
          <p:nvSpPr>
            <p:cNvPr id="13331" name="object 13331"/>
            <p:cNvSpPr/>
            <p:nvPr/>
          </p:nvSpPr>
          <p:spPr>
            <a:xfrm>
              <a:off x="6285826" y="8844712"/>
              <a:ext cx="17780" cy="18415"/>
            </a:xfrm>
            <a:custGeom>
              <a:avLst/>
              <a:gdLst/>
              <a:ahLst/>
              <a:cxnLst/>
              <a:rect l="l" t="t" r="r" b="b"/>
              <a:pathLst>
                <a:path w="17779" h="18415">
                  <a:moveTo>
                    <a:pt x="0" y="0"/>
                  </a:moveTo>
                  <a:lnTo>
                    <a:pt x="5651" y="6286"/>
                  </a:lnTo>
                  <a:lnTo>
                    <a:pt x="11455" y="12230"/>
                  </a:lnTo>
                  <a:lnTo>
                    <a:pt x="17221" y="17805"/>
                  </a:lnTo>
                </a:path>
              </a:pathLst>
            </a:custGeom>
            <a:ln w="25400">
              <a:solidFill>
                <a:srgbClr val="FFF47F"/>
              </a:solidFill>
            </a:ln>
          </p:spPr>
          <p:txBody>
            <a:bodyPr wrap="square" lIns="0" tIns="0" rIns="0" bIns="0" rtlCol="0"/>
            <a:lstStyle/>
            <a:p>
              <a:endParaRPr/>
            </a:p>
          </p:txBody>
        </p:sp>
        <p:sp>
          <p:nvSpPr>
            <p:cNvPr id="13332" name="object 13332"/>
            <p:cNvSpPr/>
            <p:nvPr/>
          </p:nvSpPr>
          <p:spPr>
            <a:xfrm>
              <a:off x="6303048" y="8857399"/>
              <a:ext cx="1905" cy="5715"/>
            </a:xfrm>
            <a:custGeom>
              <a:avLst/>
              <a:gdLst/>
              <a:ahLst/>
              <a:cxnLst/>
              <a:rect l="l" t="t" r="r" b="b"/>
              <a:pathLst>
                <a:path w="1904" h="5715">
                  <a:moveTo>
                    <a:pt x="0" y="5118"/>
                  </a:moveTo>
                  <a:lnTo>
                    <a:pt x="1854" y="0"/>
                  </a:lnTo>
                </a:path>
              </a:pathLst>
            </a:custGeom>
            <a:ln w="25400">
              <a:solidFill>
                <a:srgbClr val="FFF485"/>
              </a:solidFill>
            </a:ln>
          </p:spPr>
          <p:txBody>
            <a:bodyPr wrap="square" lIns="0" tIns="0" rIns="0" bIns="0" rtlCol="0"/>
            <a:lstStyle/>
            <a:p>
              <a:endParaRPr/>
            </a:p>
          </p:txBody>
        </p:sp>
        <p:sp>
          <p:nvSpPr>
            <p:cNvPr id="13333" name="object 13333"/>
            <p:cNvSpPr/>
            <p:nvPr/>
          </p:nvSpPr>
          <p:spPr>
            <a:xfrm>
              <a:off x="6288405" y="8839543"/>
              <a:ext cx="16510" cy="18415"/>
            </a:xfrm>
            <a:custGeom>
              <a:avLst/>
              <a:gdLst/>
              <a:ahLst/>
              <a:cxnLst/>
              <a:rect l="l" t="t" r="r" b="b"/>
              <a:pathLst>
                <a:path w="16510" h="18415">
                  <a:moveTo>
                    <a:pt x="16497" y="17856"/>
                  </a:moveTo>
                  <a:lnTo>
                    <a:pt x="10782" y="12534"/>
                  </a:lnTo>
                  <a:lnTo>
                    <a:pt x="5295" y="6451"/>
                  </a:lnTo>
                  <a:lnTo>
                    <a:pt x="0" y="0"/>
                  </a:lnTo>
                </a:path>
              </a:pathLst>
            </a:custGeom>
            <a:ln w="25400">
              <a:solidFill>
                <a:srgbClr val="FFF488"/>
              </a:solidFill>
            </a:ln>
          </p:spPr>
          <p:txBody>
            <a:bodyPr wrap="square" lIns="0" tIns="0" rIns="0" bIns="0" rtlCol="0"/>
            <a:lstStyle/>
            <a:p>
              <a:endParaRPr/>
            </a:p>
          </p:txBody>
        </p:sp>
        <p:sp>
          <p:nvSpPr>
            <p:cNvPr id="13334" name="object 13334"/>
            <p:cNvSpPr/>
            <p:nvPr/>
          </p:nvSpPr>
          <p:spPr>
            <a:xfrm>
              <a:off x="6285826" y="8839543"/>
              <a:ext cx="3175" cy="5715"/>
            </a:xfrm>
            <a:custGeom>
              <a:avLst/>
              <a:gdLst/>
              <a:ahLst/>
              <a:cxnLst/>
              <a:rect l="l" t="t" r="r" b="b"/>
              <a:pathLst>
                <a:path w="3175" h="5715">
                  <a:moveTo>
                    <a:pt x="2578" y="0"/>
                  </a:moveTo>
                  <a:lnTo>
                    <a:pt x="0" y="5168"/>
                  </a:lnTo>
                </a:path>
              </a:pathLst>
            </a:custGeom>
            <a:ln w="25400">
              <a:solidFill>
                <a:srgbClr val="FFF483"/>
              </a:solidFill>
            </a:ln>
          </p:spPr>
          <p:txBody>
            <a:bodyPr wrap="square" lIns="0" tIns="0" rIns="0" bIns="0" rtlCol="0"/>
            <a:lstStyle/>
            <a:p>
              <a:endParaRPr/>
            </a:p>
          </p:txBody>
        </p:sp>
        <p:sp>
          <p:nvSpPr>
            <p:cNvPr id="13335" name="object 13335"/>
            <p:cNvSpPr/>
            <p:nvPr/>
          </p:nvSpPr>
          <p:spPr>
            <a:xfrm>
              <a:off x="6288405" y="8832012"/>
              <a:ext cx="18415" cy="25400"/>
            </a:xfrm>
            <a:custGeom>
              <a:avLst/>
              <a:gdLst/>
              <a:ahLst/>
              <a:cxnLst/>
              <a:rect l="l" t="t" r="r" b="b"/>
              <a:pathLst>
                <a:path w="18414" h="25400">
                  <a:moveTo>
                    <a:pt x="2120" y="0"/>
                  </a:moveTo>
                  <a:lnTo>
                    <a:pt x="1473" y="2844"/>
                  </a:lnTo>
                  <a:lnTo>
                    <a:pt x="774" y="5384"/>
                  </a:lnTo>
                  <a:lnTo>
                    <a:pt x="0" y="7531"/>
                  </a:lnTo>
                  <a:lnTo>
                    <a:pt x="5295" y="13982"/>
                  </a:lnTo>
                  <a:lnTo>
                    <a:pt x="10782" y="20066"/>
                  </a:lnTo>
                  <a:lnTo>
                    <a:pt x="16497" y="25387"/>
                  </a:lnTo>
                  <a:lnTo>
                    <a:pt x="17081" y="23126"/>
                  </a:lnTo>
                  <a:lnTo>
                    <a:pt x="17602" y="20320"/>
                  </a:lnTo>
                  <a:lnTo>
                    <a:pt x="18059" y="17094"/>
                  </a:lnTo>
                  <a:lnTo>
                    <a:pt x="12471" y="12306"/>
                  </a:lnTo>
                  <a:lnTo>
                    <a:pt x="7150" y="6337"/>
                  </a:lnTo>
                  <a:lnTo>
                    <a:pt x="2120" y="0"/>
                  </a:lnTo>
                  <a:close/>
                </a:path>
              </a:pathLst>
            </a:custGeom>
            <a:solidFill>
              <a:srgbClr val="FFF58E"/>
            </a:solidFill>
          </p:spPr>
          <p:txBody>
            <a:bodyPr wrap="square" lIns="0" tIns="0" rIns="0" bIns="0" rtlCol="0"/>
            <a:lstStyle/>
            <a:p>
              <a:endParaRPr/>
            </a:p>
          </p:txBody>
        </p:sp>
        <p:sp>
          <p:nvSpPr>
            <p:cNvPr id="13336" name="object 13336"/>
            <p:cNvSpPr/>
            <p:nvPr/>
          </p:nvSpPr>
          <p:spPr>
            <a:xfrm>
              <a:off x="6288405" y="8839543"/>
              <a:ext cx="16510" cy="18415"/>
            </a:xfrm>
            <a:custGeom>
              <a:avLst/>
              <a:gdLst/>
              <a:ahLst/>
              <a:cxnLst/>
              <a:rect l="l" t="t" r="r" b="b"/>
              <a:pathLst>
                <a:path w="16510" h="18415">
                  <a:moveTo>
                    <a:pt x="0" y="0"/>
                  </a:moveTo>
                  <a:lnTo>
                    <a:pt x="5295" y="6451"/>
                  </a:lnTo>
                  <a:lnTo>
                    <a:pt x="10782" y="12534"/>
                  </a:lnTo>
                  <a:lnTo>
                    <a:pt x="16497" y="17856"/>
                  </a:lnTo>
                </a:path>
              </a:pathLst>
            </a:custGeom>
            <a:ln w="25400">
              <a:solidFill>
                <a:srgbClr val="FFF488"/>
              </a:solidFill>
            </a:ln>
          </p:spPr>
          <p:txBody>
            <a:bodyPr wrap="square" lIns="0" tIns="0" rIns="0" bIns="0" rtlCol="0"/>
            <a:lstStyle/>
            <a:p>
              <a:endParaRPr/>
            </a:p>
          </p:txBody>
        </p:sp>
        <p:sp>
          <p:nvSpPr>
            <p:cNvPr id="13337" name="object 13337"/>
            <p:cNvSpPr/>
            <p:nvPr/>
          </p:nvSpPr>
          <p:spPr>
            <a:xfrm>
              <a:off x="6304902" y="8849106"/>
              <a:ext cx="1905" cy="8890"/>
            </a:xfrm>
            <a:custGeom>
              <a:avLst/>
              <a:gdLst/>
              <a:ahLst/>
              <a:cxnLst/>
              <a:rect l="l" t="t" r="r" b="b"/>
              <a:pathLst>
                <a:path w="1904" h="8890">
                  <a:moveTo>
                    <a:pt x="0" y="8293"/>
                  </a:moveTo>
                  <a:lnTo>
                    <a:pt x="1562" y="0"/>
                  </a:lnTo>
                </a:path>
              </a:pathLst>
            </a:custGeom>
            <a:ln w="25400">
              <a:solidFill>
                <a:srgbClr val="FFF58F"/>
              </a:solidFill>
            </a:ln>
          </p:spPr>
          <p:txBody>
            <a:bodyPr wrap="square" lIns="0" tIns="0" rIns="0" bIns="0" rtlCol="0"/>
            <a:lstStyle/>
            <a:p>
              <a:endParaRPr/>
            </a:p>
          </p:txBody>
        </p:sp>
        <p:sp>
          <p:nvSpPr>
            <p:cNvPr id="13338" name="object 13338"/>
            <p:cNvSpPr/>
            <p:nvPr/>
          </p:nvSpPr>
          <p:spPr>
            <a:xfrm>
              <a:off x="6290525" y="8832012"/>
              <a:ext cx="16510" cy="17145"/>
            </a:xfrm>
            <a:custGeom>
              <a:avLst/>
              <a:gdLst/>
              <a:ahLst/>
              <a:cxnLst/>
              <a:rect l="l" t="t" r="r" b="b"/>
              <a:pathLst>
                <a:path w="16510" h="17145">
                  <a:moveTo>
                    <a:pt x="15938" y="17094"/>
                  </a:moveTo>
                  <a:lnTo>
                    <a:pt x="10350" y="12306"/>
                  </a:lnTo>
                  <a:lnTo>
                    <a:pt x="5029" y="6337"/>
                  </a:lnTo>
                  <a:lnTo>
                    <a:pt x="0" y="0"/>
                  </a:lnTo>
                </a:path>
              </a:pathLst>
            </a:custGeom>
            <a:ln w="25400">
              <a:solidFill>
                <a:srgbClr val="FFF794"/>
              </a:solidFill>
            </a:ln>
          </p:spPr>
          <p:txBody>
            <a:bodyPr wrap="square" lIns="0" tIns="0" rIns="0" bIns="0" rtlCol="0"/>
            <a:lstStyle/>
            <a:p>
              <a:endParaRPr/>
            </a:p>
          </p:txBody>
        </p:sp>
        <p:sp>
          <p:nvSpPr>
            <p:cNvPr id="13339" name="object 13339"/>
            <p:cNvSpPr/>
            <p:nvPr/>
          </p:nvSpPr>
          <p:spPr>
            <a:xfrm>
              <a:off x="6288405" y="8832012"/>
              <a:ext cx="2540" cy="7620"/>
            </a:xfrm>
            <a:custGeom>
              <a:avLst/>
              <a:gdLst/>
              <a:ahLst/>
              <a:cxnLst/>
              <a:rect l="l" t="t" r="r" b="b"/>
              <a:pathLst>
                <a:path w="2539" h="7620">
                  <a:moveTo>
                    <a:pt x="2120" y="0"/>
                  </a:moveTo>
                  <a:lnTo>
                    <a:pt x="0" y="7531"/>
                  </a:lnTo>
                </a:path>
              </a:pathLst>
            </a:custGeom>
            <a:ln w="25399">
              <a:solidFill>
                <a:srgbClr val="FFF68D"/>
              </a:solidFill>
            </a:ln>
          </p:spPr>
          <p:txBody>
            <a:bodyPr wrap="square" lIns="0" tIns="0" rIns="0" bIns="0" rtlCol="0"/>
            <a:lstStyle/>
            <a:p>
              <a:endParaRPr/>
            </a:p>
          </p:txBody>
        </p:sp>
        <p:sp>
          <p:nvSpPr>
            <p:cNvPr id="13340" name="object 13340"/>
            <p:cNvSpPr/>
            <p:nvPr/>
          </p:nvSpPr>
          <p:spPr>
            <a:xfrm>
              <a:off x="6290525" y="8822499"/>
              <a:ext cx="17780" cy="26670"/>
            </a:xfrm>
            <a:custGeom>
              <a:avLst/>
              <a:gdLst/>
              <a:ahLst/>
              <a:cxnLst/>
              <a:rect l="l" t="t" r="r" b="b"/>
              <a:pathLst>
                <a:path w="17779" h="26670">
                  <a:moveTo>
                    <a:pt x="1790" y="0"/>
                  </a:moveTo>
                  <a:lnTo>
                    <a:pt x="1231" y="3441"/>
                  </a:lnTo>
                  <a:lnTo>
                    <a:pt x="647" y="6642"/>
                  </a:lnTo>
                  <a:lnTo>
                    <a:pt x="0" y="9512"/>
                  </a:lnTo>
                  <a:lnTo>
                    <a:pt x="5029" y="15849"/>
                  </a:lnTo>
                  <a:lnTo>
                    <a:pt x="10350" y="21818"/>
                  </a:lnTo>
                  <a:lnTo>
                    <a:pt x="15938" y="26606"/>
                  </a:lnTo>
                  <a:lnTo>
                    <a:pt x="16408" y="23368"/>
                  </a:lnTo>
                  <a:lnTo>
                    <a:pt x="16814" y="19685"/>
                  </a:lnTo>
                  <a:lnTo>
                    <a:pt x="17157" y="15684"/>
                  </a:lnTo>
                  <a:lnTo>
                    <a:pt x="11671" y="11430"/>
                  </a:lnTo>
                  <a:lnTo>
                    <a:pt x="6527" y="5930"/>
                  </a:lnTo>
                  <a:lnTo>
                    <a:pt x="1790" y="0"/>
                  </a:lnTo>
                  <a:close/>
                </a:path>
              </a:pathLst>
            </a:custGeom>
            <a:solidFill>
              <a:srgbClr val="FFF79A"/>
            </a:solidFill>
          </p:spPr>
          <p:txBody>
            <a:bodyPr wrap="square" lIns="0" tIns="0" rIns="0" bIns="0" rtlCol="0"/>
            <a:lstStyle/>
            <a:p>
              <a:endParaRPr/>
            </a:p>
          </p:txBody>
        </p:sp>
        <p:sp>
          <p:nvSpPr>
            <p:cNvPr id="13341" name="object 13341"/>
            <p:cNvSpPr/>
            <p:nvPr/>
          </p:nvSpPr>
          <p:spPr>
            <a:xfrm>
              <a:off x="6290525" y="8832012"/>
              <a:ext cx="16510" cy="17145"/>
            </a:xfrm>
            <a:custGeom>
              <a:avLst/>
              <a:gdLst/>
              <a:ahLst/>
              <a:cxnLst/>
              <a:rect l="l" t="t" r="r" b="b"/>
              <a:pathLst>
                <a:path w="16510" h="17145">
                  <a:moveTo>
                    <a:pt x="0" y="0"/>
                  </a:moveTo>
                  <a:lnTo>
                    <a:pt x="5029" y="6337"/>
                  </a:lnTo>
                  <a:lnTo>
                    <a:pt x="10350" y="12306"/>
                  </a:lnTo>
                  <a:lnTo>
                    <a:pt x="15938" y="17094"/>
                  </a:lnTo>
                </a:path>
              </a:pathLst>
            </a:custGeom>
            <a:ln w="25400">
              <a:solidFill>
                <a:srgbClr val="FFF794"/>
              </a:solidFill>
            </a:ln>
          </p:spPr>
          <p:txBody>
            <a:bodyPr wrap="square" lIns="0" tIns="0" rIns="0" bIns="0" rtlCol="0"/>
            <a:lstStyle/>
            <a:p>
              <a:endParaRPr/>
            </a:p>
          </p:txBody>
        </p:sp>
        <p:sp>
          <p:nvSpPr>
            <p:cNvPr id="13342" name="object 13342"/>
            <p:cNvSpPr/>
            <p:nvPr/>
          </p:nvSpPr>
          <p:spPr>
            <a:xfrm>
              <a:off x="6306464" y="8838184"/>
              <a:ext cx="1270" cy="11430"/>
            </a:xfrm>
            <a:custGeom>
              <a:avLst/>
              <a:gdLst/>
              <a:ahLst/>
              <a:cxnLst/>
              <a:rect l="l" t="t" r="r" b="b"/>
              <a:pathLst>
                <a:path w="1270" h="11429">
                  <a:moveTo>
                    <a:pt x="0" y="10922"/>
                  </a:moveTo>
                  <a:lnTo>
                    <a:pt x="1219" y="0"/>
                  </a:lnTo>
                </a:path>
              </a:pathLst>
            </a:custGeom>
            <a:ln w="25400">
              <a:solidFill>
                <a:srgbClr val="FFF79D"/>
              </a:solidFill>
            </a:ln>
          </p:spPr>
          <p:txBody>
            <a:bodyPr wrap="square" lIns="0" tIns="0" rIns="0" bIns="0" rtlCol="0"/>
            <a:lstStyle/>
            <a:p>
              <a:endParaRPr/>
            </a:p>
          </p:txBody>
        </p:sp>
        <p:sp>
          <p:nvSpPr>
            <p:cNvPr id="13343" name="object 13343"/>
            <p:cNvSpPr/>
            <p:nvPr/>
          </p:nvSpPr>
          <p:spPr>
            <a:xfrm>
              <a:off x="6292316" y="8822499"/>
              <a:ext cx="15875" cy="15875"/>
            </a:xfrm>
            <a:custGeom>
              <a:avLst/>
              <a:gdLst/>
              <a:ahLst/>
              <a:cxnLst/>
              <a:rect l="l" t="t" r="r" b="b"/>
              <a:pathLst>
                <a:path w="15875" h="15875">
                  <a:moveTo>
                    <a:pt x="15366" y="15684"/>
                  </a:moveTo>
                  <a:lnTo>
                    <a:pt x="9880" y="11430"/>
                  </a:lnTo>
                  <a:lnTo>
                    <a:pt x="4737" y="5930"/>
                  </a:lnTo>
                  <a:lnTo>
                    <a:pt x="0" y="0"/>
                  </a:lnTo>
                </a:path>
              </a:pathLst>
            </a:custGeom>
            <a:ln w="25400">
              <a:solidFill>
                <a:srgbClr val="FFF9A1"/>
              </a:solidFill>
            </a:ln>
          </p:spPr>
          <p:txBody>
            <a:bodyPr wrap="square" lIns="0" tIns="0" rIns="0" bIns="0" rtlCol="0"/>
            <a:lstStyle/>
            <a:p>
              <a:endParaRPr/>
            </a:p>
          </p:txBody>
        </p:sp>
        <p:sp>
          <p:nvSpPr>
            <p:cNvPr id="13344" name="object 13344"/>
            <p:cNvSpPr/>
            <p:nvPr/>
          </p:nvSpPr>
          <p:spPr>
            <a:xfrm>
              <a:off x="6290525" y="8822499"/>
              <a:ext cx="1905" cy="9525"/>
            </a:xfrm>
            <a:custGeom>
              <a:avLst/>
              <a:gdLst/>
              <a:ahLst/>
              <a:cxnLst/>
              <a:rect l="l" t="t" r="r" b="b"/>
              <a:pathLst>
                <a:path w="1904" h="9525">
                  <a:moveTo>
                    <a:pt x="1790" y="0"/>
                  </a:moveTo>
                  <a:lnTo>
                    <a:pt x="0" y="9512"/>
                  </a:lnTo>
                </a:path>
              </a:pathLst>
            </a:custGeom>
            <a:ln w="25400">
              <a:solidFill>
                <a:srgbClr val="FFF798"/>
              </a:solidFill>
            </a:ln>
          </p:spPr>
          <p:txBody>
            <a:bodyPr wrap="square" lIns="0" tIns="0" rIns="0" bIns="0" rtlCol="0"/>
            <a:lstStyle/>
            <a:p>
              <a:endParaRPr/>
            </a:p>
          </p:txBody>
        </p:sp>
        <p:sp>
          <p:nvSpPr>
            <p:cNvPr id="13345" name="object 13345"/>
            <p:cNvSpPr/>
            <p:nvPr/>
          </p:nvSpPr>
          <p:spPr>
            <a:xfrm>
              <a:off x="6292316" y="8811412"/>
              <a:ext cx="16510" cy="27305"/>
            </a:xfrm>
            <a:custGeom>
              <a:avLst/>
              <a:gdLst/>
              <a:ahLst/>
              <a:cxnLst/>
              <a:rect l="l" t="t" r="r" b="b"/>
              <a:pathLst>
                <a:path w="16510" h="27304">
                  <a:moveTo>
                    <a:pt x="1562" y="0"/>
                  </a:moveTo>
                  <a:lnTo>
                    <a:pt x="546" y="7632"/>
                  </a:lnTo>
                  <a:lnTo>
                    <a:pt x="0" y="11087"/>
                  </a:lnTo>
                  <a:lnTo>
                    <a:pt x="4737" y="17017"/>
                  </a:lnTo>
                  <a:lnTo>
                    <a:pt x="9880" y="22517"/>
                  </a:lnTo>
                  <a:lnTo>
                    <a:pt x="15366" y="26771"/>
                  </a:lnTo>
                  <a:lnTo>
                    <a:pt x="15697" y="22745"/>
                  </a:lnTo>
                  <a:lnTo>
                    <a:pt x="15963" y="18402"/>
                  </a:lnTo>
                  <a:lnTo>
                    <a:pt x="16154" y="13792"/>
                  </a:lnTo>
                  <a:lnTo>
                    <a:pt x="10718" y="9791"/>
                  </a:lnTo>
                  <a:lnTo>
                    <a:pt x="5918" y="5105"/>
                  </a:lnTo>
                  <a:lnTo>
                    <a:pt x="1562" y="0"/>
                  </a:lnTo>
                  <a:close/>
                </a:path>
              </a:pathLst>
            </a:custGeom>
            <a:solidFill>
              <a:srgbClr val="FFF9A3"/>
            </a:solidFill>
          </p:spPr>
          <p:txBody>
            <a:bodyPr wrap="square" lIns="0" tIns="0" rIns="0" bIns="0" rtlCol="0"/>
            <a:lstStyle/>
            <a:p>
              <a:endParaRPr/>
            </a:p>
          </p:txBody>
        </p:sp>
        <p:sp>
          <p:nvSpPr>
            <p:cNvPr id="13346" name="object 13346"/>
            <p:cNvSpPr/>
            <p:nvPr/>
          </p:nvSpPr>
          <p:spPr>
            <a:xfrm>
              <a:off x="6292316" y="8822499"/>
              <a:ext cx="15875" cy="15875"/>
            </a:xfrm>
            <a:custGeom>
              <a:avLst/>
              <a:gdLst/>
              <a:ahLst/>
              <a:cxnLst/>
              <a:rect l="l" t="t" r="r" b="b"/>
              <a:pathLst>
                <a:path w="15875" h="15875">
                  <a:moveTo>
                    <a:pt x="0" y="0"/>
                  </a:moveTo>
                  <a:lnTo>
                    <a:pt x="4737" y="5930"/>
                  </a:lnTo>
                  <a:lnTo>
                    <a:pt x="9880" y="11430"/>
                  </a:lnTo>
                  <a:lnTo>
                    <a:pt x="15366" y="15684"/>
                  </a:lnTo>
                </a:path>
              </a:pathLst>
            </a:custGeom>
            <a:ln w="25400">
              <a:solidFill>
                <a:srgbClr val="FFF9A1"/>
              </a:solidFill>
            </a:ln>
          </p:spPr>
          <p:txBody>
            <a:bodyPr wrap="square" lIns="0" tIns="0" rIns="0" bIns="0" rtlCol="0"/>
            <a:lstStyle/>
            <a:p>
              <a:endParaRPr/>
            </a:p>
          </p:txBody>
        </p:sp>
        <p:sp>
          <p:nvSpPr>
            <p:cNvPr id="13347" name="object 13347"/>
            <p:cNvSpPr/>
            <p:nvPr/>
          </p:nvSpPr>
          <p:spPr>
            <a:xfrm>
              <a:off x="6293878" y="8811412"/>
              <a:ext cx="14604" cy="27305"/>
            </a:xfrm>
            <a:custGeom>
              <a:avLst/>
              <a:gdLst/>
              <a:ahLst/>
              <a:cxnLst/>
              <a:rect l="l" t="t" r="r" b="b"/>
              <a:pathLst>
                <a:path w="14604" h="27304">
                  <a:moveTo>
                    <a:pt x="13804" y="26771"/>
                  </a:moveTo>
                  <a:lnTo>
                    <a:pt x="14135" y="22745"/>
                  </a:lnTo>
                  <a:lnTo>
                    <a:pt x="14401" y="18402"/>
                  </a:lnTo>
                  <a:lnTo>
                    <a:pt x="14592" y="13792"/>
                  </a:lnTo>
                </a:path>
                <a:path w="14604" h="27304">
                  <a:moveTo>
                    <a:pt x="14592" y="13792"/>
                  </a:moveTo>
                  <a:lnTo>
                    <a:pt x="9156" y="9791"/>
                  </a:lnTo>
                  <a:lnTo>
                    <a:pt x="4356" y="5105"/>
                  </a:lnTo>
                  <a:lnTo>
                    <a:pt x="0" y="0"/>
                  </a:lnTo>
                </a:path>
              </a:pathLst>
            </a:custGeom>
            <a:ln w="25400">
              <a:solidFill>
                <a:srgbClr val="FFFAA6"/>
              </a:solidFill>
            </a:ln>
          </p:spPr>
          <p:txBody>
            <a:bodyPr wrap="square" lIns="0" tIns="0" rIns="0" bIns="0" rtlCol="0"/>
            <a:lstStyle/>
            <a:p>
              <a:endParaRPr/>
            </a:p>
          </p:txBody>
        </p:sp>
        <p:sp>
          <p:nvSpPr>
            <p:cNvPr id="13348" name="object 13348"/>
            <p:cNvSpPr/>
            <p:nvPr/>
          </p:nvSpPr>
          <p:spPr>
            <a:xfrm>
              <a:off x="6292316" y="8811412"/>
              <a:ext cx="1905" cy="11430"/>
            </a:xfrm>
            <a:custGeom>
              <a:avLst/>
              <a:gdLst/>
              <a:ahLst/>
              <a:cxnLst/>
              <a:rect l="l" t="t" r="r" b="b"/>
              <a:pathLst>
                <a:path w="1904" h="11429">
                  <a:moveTo>
                    <a:pt x="1562" y="0"/>
                  </a:moveTo>
                  <a:lnTo>
                    <a:pt x="0" y="11087"/>
                  </a:lnTo>
                </a:path>
              </a:pathLst>
            </a:custGeom>
            <a:ln w="25400">
              <a:solidFill>
                <a:srgbClr val="FFF9A1"/>
              </a:solidFill>
            </a:ln>
          </p:spPr>
          <p:txBody>
            <a:bodyPr wrap="square" lIns="0" tIns="0" rIns="0" bIns="0" rtlCol="0"/>
            <a:lstStyle/>
            <a:p>
              <a:endParaRPr/>
            </a:p>
          </p:txBody>
        </p:sp>
        <p:sp>
          <p:nvSpPr>
            <p:cNvPr id="13349" name="object 13349"/>
            <p:cNvSpPr/>
            <p:nvPr/>
          </p:nvSpPr>
          <p:spPr>
            <a:xfrm>
              <a:off x="6303048" y="8857399"/>
              <a:ext cx="13335" cy="15240"/>
            </a:xfrm>
            <a:custGeom>
              <a:avLst/>
              <a:gdLst/>
              <a:ahLst/>
              <a:cxnLst/>
              <a:rect l="l" t="t" r="r" b="b"/>
              <a:pathLst>
                <a:path w="13335" h="15240">
                  <a:moveTo>
                    <a:pt x="1854" y="0"/>
                  </a:moveTo>
                  <a:lnTo>
                    <a:pt x="1282" y="2273"/>
                  </a:lnTo>
                  <a:lnTo>
                    <a:pt x="660" y="4013"/>
                  </a:lnTo>
                  <a:lnTo>
                    <a:pt x="0" y="5118"/>
                  </a:lnTo>
                  <a:lnTo>
                    <a:pt x="3644" y="8648"/>
                  </a:lnTo>
                  <a:lnTo>
                    <a:pt x="7289" y="12026"/>
                  </a:lnTo>
                  <a:lnTo>
                    <a:pt x="10871" y="15240"/>
                  </a:lnTo>
                  <a:lnTo>
                    <a:pt x="11506" y="14109"/>
                  </a:lnTo>
                  <a:lnTo>
                    <a:pt x="12255" y="12306"/>
                  </a:lnTo>
                  <a:lnTo>
                    <a:pt x="13030" y="9969"/>
                  </a:lnTo>
                  <a:lnTo>
                    <a:pt x="9436" y="6845"/>
                  </a:lnTo>
                  <a:lnTo>
                    <a:pt x="5702" y="3543"/>
                  </a:lnTo>
                  <a:lnTo>
                    <a:pt x="1854" y="0"/>
                  </a:lnTo>
                  <a:close/>
                </a:path>
              </a:pathLst>
            </a:custGeom>
            <a:solidFill>
              <a:srgbClr val="FFF381"/>
            </a:solidFill>
          </p:spPr>
          <p:txBody>
            <a:bodyPr wrap="square" lIns="0" tIns="0" rIns="0" bIns="0" rtlCol="0"/>
            <a:lstStyle/>
            <a:p>
              <a:endParaRPr/>
            </a:p>
          </p:txBody>
        </p:sp>
        <p:sp>
          <p:nvSpPr>
            <p:cNvPr id="13350" name="object 13350"/>
            <p:cNvSpPr/>
            <p:nvPr/>
          </p:nvSpPr>
          <p:spPr>
            <a:xfrm>
              <a:off x="6303048" y="8862517"/>
              <a:ext cx="11430" cy="10160"/>
            </a:xfrm>
            <a:custGeom>
              <a:avLst/>
              <a:gdLst/>
              <a:ahLst/>
              <a:cxnLst/>
              <a:rect l="l" t="t" r="r" b="b"/>
              <a:pathLst>
                <a:path w="11429" h="10159">
                  <a:moveTo>
                    <a:pt x="0" y="0"/>
                  </a:moveTo>
                  <a:lnTo>
                    <a:pt x="10871" y="10121"/>
                  </a:lnTo>
                </a:path>
              </a:pathLst>
            </a:custGeom>
            <a:ln w="25399">
              <a:solidFill>
                <a:srgbClr val="FFF27D"/>
              </a:solidFill>
            </a:ln>
          </p:spPr>
          <p:txBody>
            <a:bodyPr wrap="square" lIns="0" tIns="0" rIns="0" bIns="0" rtlCol="0"/>
            <a:lstStyle/>
            <a:p>
              <a:endParaRPr/>
            </a:p>
          </p:txBody>
        </p:sp>
        <p:sp>
          <p:nvSpPr>
            <p:cNvPr id="13351" name="object 13351"/>
            <p:cNvSpPr/>
            <p:nvPr/>
          </p:nvSpPr>
          <p:spPr>
            <a:xfrm>
              <a:off x="6313919" y="8867368"/>
              <a:ext cx="2540" cy="5715"/>
            </a:xfrm>
            <a:custGeom>
              <a:avLst/>
              <a:gdLst/>
              <a:ahLst/>
              <a:cxnLst/>
              <a:rect l="l" t="t" r="r" b="b"/>
              <a:pathLst>
                <a:path w="2539" h="5715">
                  <a:moveTo>
                    <a:pt x="0" y="5270"/>
                  </a:moveTo>
                  <a:lnTo>
                    <a:pt x="2159" y="0"/>
                  </a:lnTo>
                </a:path>
              </a:pathLst>
            </a:custGeom>
            <a:ln w="25400">
              <a:solidFill>
                <a:srgbClr val="FFF27E"/>
              </a:solidFill>
            </a:ln>
          </p:spPr>
          <p:txBody>
            <a:bodyPr wrap="square" lIns="0" tIns="0" rIns="0" bIns="0" rtlCol="0"/>
            <a:lstStyle/>
            <a:p>
              <a:endParaRPr/>
            </a:p>
          </p:txBody>
        </p:sp>
        <p:sp>
          <p:nvSpPr>
            <p:cNvPr id="13352" name="object 13352"/>
            <p:cNvSpPr/>
            <p:nvPr/>
          </p:nvSpPr>
          <p:spPr>
            <a:xfrm>
              <a:off x="6304902" y="8857399"/>
              <a:ext cx="11430" cy="10160"/>
            </a:xfrm>
            <a:custGeom>
              <a:avLst/>
              <a:gdLst/>
              <a:ahLst/>
              <a:cxnLst/>
              <a:rect l="l" t="t" r="r" b="b"/>
              <a:pathLst>
                <a:path w="11429" h="10159">
                  <a:moveTo>
                    <a:pt x="11175" y="9969"/>
                  </a:moveTo>
                  <a:lnTo>
                    <a:pt x="0" y="0"/>
                  </a:lnTo>
                </a:path>
              </a:pathLst>
            </a:custGeom>
            <a:ln w="25400">
              <a:solidFill>
                <a:srgbClr val="FFF386"/>
              </a:solidFill>
            </a:ln>
          </p:spPr>
          <p:txBody>
            <a:bodyPr wrap="square" lIns="0" tIns="0" rIns="0" bIns="0" rtlCol="0"/>
            <a:lstStyle/>
            <a:p>
              <a:endParaRPr/>
            </a:p>
          </p:txBody>
        </p:sp>
        <p:sp>
          <p:nvSpPr>
            <p:cNvPr id="13353" name="object 13353"/>
            <p:cNvSpPr/>
            <p:nvPr/>
          </p:nvSpPr>
          <p:spPr>
            <a:xfrm>
              <a:off x="6303048" y="8857399"/>
              <a:ext cx="1905" cy="5715"/>
            </a:xfrm>
            <a:custGeom>
              <a:avLst/>
              <a:gdLst/>
              <a:ahLst/>
              <a:cxnLst/>
              <a:rect l="l" t="t" r="r" b="b"/>
              <a:pathLst>
                <a:path w="1904" h="5715">
                  <a:moveTo>
                    <a:pt x="1854" y="0"/>
                  </a:moveTo>
                  <a:lnTo>
                    <a:pt x="0" y="5118"/>
                  </a:lnTo>
                </a:path>
              </a:pathLst>
            </a:custGeom>
            <a:ln w="25400">
              <a:solidFill>
                <a:srgbClr val="FFF485"/>
              </a:solidFill>
            </a:ln>
          </p:spPr>
          <p:txBody>
            <a:bodyPr wrap="square" lIns="0" tIns="0" rIns="0" bIns="0" rtlCol="0"/>
            <a:lstStyle/>
            <a:p>
              <a:endParaRPr/>
            </a:p>
          </p:txBody>
        </p:sp>
        <p:sp>
          <p:nvSpPr>
            <p:cNvPr id="13354" name="object 13354"/>
            <p:cNvSpPr/>
            <p:nvPr/>
          </p:nvSpPr>
          <p:spPr>
            <a:xfrm>
              <a:off x="6304902" y="8849106"/>
              <a:ext cx="13970" cy="18415"/>
            </a:xfrm>
            <a:custGeom>
              <a:avLst/>
              <a:gdLst/>
              <a:ahLst/>
              <a:cxnLst/>
              <a:rect l="l" t="t" r="r" b="b"/>
              <a:pathLst>
                <a:path w="13970" h="18415">
                  <a:moveTo>
                    <a:pt x="1562" y="0"/>
                  </a:moveTo>
                  <a:lnTo>
                    <a:pt x="1104" y="3225"/>
                  </a:lnTo>
                  <a:lnTo>
                    <a:pt x="584" y="6032"/>
                  </a:lnTo>
                  <a:lnTo>
                    <a:pt x="0" y="8293"/>
                  </a:lnTo>
                  <a:lnTo>
                    <a:pt x="3848" y="11836"/>
                  </a:lnTo>
                  <a:lnTo>
                    <a:pt x="7581" y="15138"/>
                  </a:lnTo>
                  <a:lnTo>
                    <a:pt x="11175" y="18262"/>
                  </a:lnTo>
                  <a:lnTo>
                    <a:pt x="11963" y="15938"/>
                  </a:lnTo>
                  <a:lnTo>
                    <a:pt x="12776" y="13068"/>
                  </a:lnTo>
                  <a:lnTo>
                    <a:pt x="13538" y="9817"/>
                  </a:lnTo>
                  <a:lnTo>
                    <a:pt x="9817" y="6756"/>
                  </a:lnTo>
                  <a:lnTo>
                    <a:pt x="5829" y="3556"/>
                  </a:lnTo>
                  <a:lnTo>
                    <a:pt x="1562" y="0"/>
                  </a:lnTo>
                  <a:close/>
                </a:path>
              </a:pathLst>
            </a:custGeom>
            <a:solidFill>
              <a:srgbClr val="FFF48C"/>
            </a:solidFill>
          </p:spPr>
          <p:txBody>
            <a:bodyPr wrap="square" lIns="0" tIns="0" rIns="0" bIns="0" rtlCol="0"/>
            <a:lstStyle/>
            <a:p>
              <a:endParaRPr/>
            </a:p>
          </p:txBody>
        </p:sp>
        <p:sp>
          <p:nvSpPr>
            <p:cNvPr id="13355" name="object 13355"/>
            <p:cNvSpPr/>
            <p:nvPr/>
          </p:nvSpPr>
          <p:spPr>
            <a:xfrm>
              <a:off x="6304902" y="8857399"/>
              <a:ext cx="11430" cy="10160"/>
            </a:xfrm>
            <a:custGeom>
              <a:avLst/>
              <a:gdLst/>
              <a:ahLst/>
              <a:cxnLst/>
              <a:rect l="l" t="t" r="r" b="b"/>
              <a:pathLst>
                <a:path w="11429" h="10159">
                  <a:moveTo>
                    <a:pt x="0" y="0"/>
                  </a:moveTo>
                  <a:lnTo>
                    <a:pt x="11175" y="9969"/>
                  </a:lnTo>
                </a:path>
              </a:pathLst>
            </a:custGeom>
            <a:ln w="25400">
              <a:solidFill>
                <a:srgbClr val="FFF386"/>
              </a:solidFill>
            </a:ln>
          </p:spPr>
          <p:txBody>
            <a:bodyPr wrap="square" lIns="0" tIns="0" rIns="0" bIns="0" rtlCol="0"/>
            <a:lstStyle/>
            <a:p>
              <a:endParaRPr/>
            </a:p>
          </p:txBody>
        </p:sp>
        <p:sp>
          <p:nvSpPr>
            <p:cNvPr id="13356" name="object 13356"/>
            <p:cNvSpPr/>
            <p:nvPr/>
          </p:nvSpPr>
          <p:spPr>
            <a:xfrm>
              <a:off x="6316078" y="8858923"/>
              <a:ext cx="2540" cy="8890"/>
            </a:xfrm>
            <a:custGeom>
              <a:avLst/>
              <a:gdLst/>
              <a:ahLst/>
              <a:cxnLst/>
              <a:rect l="l" t="t" r="r" b="b"/>
              <a:pathLst>
                <a:path w="2539" h="8890">
                  <a:moveTo>
                    <a:pt x="0" y="8445"/>
                  </a:moveTo>
                  <a:lnTo>
                    <a:pt x="2362" y="0"/>
                  </a:lnTo>
                </a:path>
              </a:pathLst>
            </a:custGeom>
            <a:ln w="25399">
              <a:solidFill>
                <a:srgbClr val="FFF389"/>
              </a:solidFill>
            </a:ln>
          </p:spPr>
          <p:txBody>
            <a:bodyPr wrap="square" lIns="0" tIns="0" rIns="0" bIns="0" rtlCol="0"/>
            <a:lstStyle/>
            <a:p>
              <a:endParaRPr/>
            </a:p>
          </p:txBody>
        </p:sp>
        <p:sp>
          <p:nvSpPr>
            <p:cNvPr id="13357" name="object 13357"/>
            <p:cNvSpPr/>
            <p:nvPr/>
          </p:nvSpPr>
          <p:spPr>
            <a:xfrm>
              <a:off x="6306464" y="8849106"/>
              <a:ext cx="12065" cy="10160"/>
            </a:xfrm>
            <a:custGeom>
              <a:avLst/>
              <a:gdLst/>
              <a:ahLst/>
              <a:cxnLst/>
              <a:rect l="l" t="t" r="r" b="b"/>
              <a:pathLst>
                <a:path w="12064" h="10159">
                  <a:moveTo>
                    <a:pt x="11976" y="9817"/>
                  </a:moveTo>
                  <a:lnTo>
                    <a:pt x="0" y="0"/>
                  </a:lnTo>
                </a:path>
              </a:pathLst>
            </a:custGeom>
            <a:ln w="25400">
              <a:solidFill>
                <a:srgbClr val="FFF592"/>
              </a:solidFill>
            </a:ln>
          </p:spPr>
          <p:txBody>
            <a:bodyPr wrap="square" lIns="0" tIns="0" rIns="0" bIns="0" rtlCol="0"/>
            <a:lstStyle/>
            <a:p>
              <a:endParaRPr/>
            </a:p>
          </p:txBody>
        </p:sp>
        <p:sp>
          <p:nvSpPr>
            <p:cNvPr id="13358" name="object 13358"/>
            <p:cNvSpPr/>
            <p:nvPr/>
          </p:nvSpPr>
          <p:spPr>
            <a:xfrm>
              <a:off x="6304902" y="8849106"/>
              <a:ext cx="1905" cy="8890"/>
            </a:xfrm>
            <a:custGeom>
              <a:avLst/>
              <a:gdLst/>
              <a:ahLst/>
              <a:cxnLst/>
              <a:rect l="l" t="t" r="r" b="b"/>
              <a:pathLst>
                <a:path w="1904" h="8890">
                  <a:moveTo>
                    <a:pt x="1562" y="0"/>
                  </a:moveTo>
                  <a:lnTo>
                    <a:pt x="0" y="8293"/>
                  </a:lnTo>
                </a:path>
              </a:pathLst>
            </a:custGeom>
            <a:ln w="25400">
              <a:solidFill>
                <a:srgbClr val="FFF58F"/>
              </a:solidFill>
            </a:ln>
          </p:spPr>
          <p:txBody>
            <a:bodyPr wrap="square" lIns="0" tIns="0" rIns="0" bIns="0" rtlCol="0"/>
            <a:lstStyle/>
            <a:p>
              <a:endParaRPr/>
            </a:p>
          </p:txBody>
        </p:sp>
        <p:sp>
          <p:nvSpPr>
            <p:cNvPr id="13359" name="object 13359"/>
            <p:cNvSpPr/>
            <p:nvPr/>
          </p:nvSpPr>
          <p:spPr>
            <a:xfrm>
              <a:off x="6313919" y="8867368"/>
              <a:ext cx="12700" cy="14604"/>
            </a:xfrm>
            <a:custGeom>
              <a:avLst/>
              <a:gdLst/>
              <a:ahLst/>
              <a:cxnLst/>
              <a:rect l="l" t="t" r="r" b="b"/>
              <a:pathLst>
                <a:path w="12700" h="14604">
                  <a:moveTo>
                    <a:pt x="2159" y="0"/>
                  </a:moveTo>
                  <a:lnTo>
                    <a:pt x="1384" y="2336"/>
                  </a:lnTo>
                  <a:lnTo>
                    <a:pt x="635" y="4140"/>
                  </a:lnTo>
                  <a:lnTo>
                    <a:pt x="0" y="5270"/>
                  </a:lnTo>
                  <a:lnTo>
                    <a:pt x="3594" y="8483"/>
                  </a:lnTo>
                  <a:lnTo>
                    <a:pt x="7112" y="11531"/>
                  </a:lnTo>
                  <a:lnTo>
                    <a:pt x="10540" y="14414"/>
                  </a:lnTo>
                  <a:lnTo>
                    <a:pt x="11087" y="13258"/>
                  </a:lnTo>
                  <a:lnTo>
                    <a:pt x="11798" y="11353"/>
                  </a:lnTo>
                  <a:lnTo>
                    <a:pt x="12560" y="8966"/>
                  </a:lnTo>
                  <a:lnTo>
                    <a:pt x="5765" y="3136"/>
                  </a:lnTo>
                  <a:lnTo>
                    <a:pt x="2159" y="0"/>
                  </a:lnTo>
                  <a:close/>
                </a:path>
              </a:pathLst>
            </a:custGeom>
            <a:solidFill>
              <a:srgbClr val="FFEF75"/>
            </a:solidFill>
          </p:spPr>
          <p:txBody>
            <a:bodyPr wrap="square" lIns="0" tIns="0" rIns="0" bIns="0" rtlCol="0"/>
            <a:lstStyle/>
            <a:p>
              <a:endParaRPr/>
            </a:p>
          </p:txBody>
        </p:sp>
        <p:sp>
          <p:nvSpPr>
            <p:cNvPr id="13360" name="object 13360"/>
            <p:cNvSpPr/>
            <p:nvPr/>
          </p:nvSpPr>
          <p:spPr>
            <a:xfrm>
              <a:off x="6313919" y="8872639"/>
              <a:ext cx="10795" cy="9525"/>
            </a:xfrm>
            <a:custGeom>
              <a:avLst/>
              <a:gdLst/>
              <a:ahLst/>
              <a:cxnLst/>
              <a:rect l="l" t="t" r="r" b="b"/>
              <a:pathLst>
                <a:path w="10795" h="9525">
                  <a:moveTo>
                    <a:pt x="0" y="0"/>
                  </a:moveTo>
                  <a:lnTo>
                    <a:pt x="10540" y="9143"/>
                  </a:lnTo>
                </a:path>
              </a:pathLst>
            </a:custGeom>
            <a:ln w="25399">
              <a:solidFill>
                <a:srgbClr val="FFEE72"/>
              </a:solidFill>
            </a:ln>
          </p:spPr>
          <p:txBody>
            <a:bodyPr wrap="square" lIns="0" tIns="0" rIns="0" bIns="0" rtlCol="0"/>
            <a:lstStyle/>
            <a:p>
              <a:endParaRPr/>
            </a:p>
          </p:txBody>
        </p:sp>
        <p:sp>
          <p:nvSpPr>
            <p:cNvPr id="13361" name="object 13361"/>
            <p:cNvSpPr/>
            <p:nvPr/>
          </p:nvSpPr>
          <p:spPr>
            <a:xfrm>
              <a:off x="6324460" y="8876334"/>
              <a:ext cx="2540" cy="5715"/>
            </a:xfrm>
            <a:custGeom>
              <a:avLst/>
              <a:gdLst/>
              <a:ahLst/>
              <a:cxnLst/>
              <a:rect l="l" t="t" r="r" b="b"/>
              <a:pathLst>
                <a:path w="2539" h="5715">
                  <a:moveTo>
                    <a:pt x="0" y="5448"/>
                  </a:moveTo>
                  <a:lnTo>
                    <a:pt x="2019" y="0"/>
                  </a:lnTo>
                </a:path>
              </a:pathLst>
            </a:custGeom>
            <a:ln w="25399">
              <a:solidFill>
                <a:srgbClr val="FFEC6C"/>
              </a:solidFill>
            </a:ln>
          </p:spPr>
          <p:txBody>
            <a:bodyPr wrap="square" lIns="0" tIns="0" rIns="0" bIns="0" rtlCol="0"/>
            <a:lstStyle/>
            <a:p>
              <a:endParaRPr/>
            </a:p>
          </p:txBody>
        </p:sp>
        <p:sp>
          <p:nvSpPr>
            <p:cNvPr id="13362" name="object 13362"/>
            <p:cNvSpPr/>
            <p:nvPr/>
          </p:nvSpPr>
          <p:spPr>
            <a:xfrm>
              <a:off x="6316078" y="8867368"/>
              <a:ext cx="10795" cy="9525"/>
            </a:xfrm>
            <a:custGeom>
              <a:avLst/>
              <a:gdLst/>
              <a:ahLst/>
              <a:cxnLst/>
              <a:rect l="l" t="t" r="r" b="b"/>
              <a:pathLst>
                <a:path w="10795" h="9525">
                  <a:moveTo>
                    <a:pt x="10401" y="8966"/>
                  </a:moveTo>
                  <a:lnTo>
                    <a:pt x="0" y="0"/>
                  </a:lnTo>
                </a:path>
              </a:pathLst>
            </a:custGeom>
            <a:ln w="25400">
              <a:solidFill>
                <a:srgbClr val="FFEF79"/>
              </a:solidFill>
            </a:ln>
          </p:spPr>
          <p:txBody>
            <a:bodyPr wrap="square" lIns="0" tIns="0" rIns="0" bIns="0" rtlCol="0"/>
            <a:lstStyle/>
            <a:p>
              <a:endParaRPr/>
            </a:p>
          </p:txBody>
        </p:sp>
        <p:sp>
          <p:nvSpPr>
            <p:cNvPr id="13363" name="object 13363"/>
            <p:cNvSpPr/>
            <p:nvPr/>
          </p:nvSpPr>
          <p:spPr>
            <a:xfrm>
              <a:off x="6313919" y="8867368"/>
              <a:ext cx="2540" cy="5715"/>
            </a:xfrm>
            <a:custGeom>
              <a:avLst/>
              <a:gdLst/>
              <a:ahLst/>
              <a:cxnLst/>
              <a:rect l="l" t="t" r="r" b="b"/>
              <a:pathLst>
                <a:path w="2539" h="5715">
                  <a:moveTo>
                    <a:pt x="2159" y="0"/>
                  </a:moveTo>
                  <a:lnTo>
                    <a:pt x="0" y="5270"/>
                  </a:lnTo>
                </a:path>
              </a:pathLst>
            </a:custGeom>
            <a:ln w="25400">
              <a:solidFill>
                <a:srgbClr val="FFF27E"/>
              </a:solidFill>
            </a:ln>
          </p:spPr>
          <p:txBody>
            <a:bodyPr wrap="square" lIns="0" tIns="0" rIns="0" bIns="0" rtlCol="0"/>
            <a:lstStyle/>
            <a:p>
              <a:endParaRPr/>
            </a:p>
          </p:txBody>
        </p:sp>
        <p:sp>
          <p:nvSpPr>
            <p:cNvPr id="13364" name="object 13364"/>
            <p:cNvSpPr/>
            <p:nvPr/>
          </p:nvSpPr>
          <p:spPr>
            <a:xfrm>
              <a:off x="6316078" y="8858923"/>
              <a:ext cx="13335" cy="17780"/>
            </a:xfrm>
            <a:custGeom>
              <a:avLst/>
              <a:gdLst/>
              <a:ahLst/>
              <a:cxnLst/>
              <a:rect l="l" t="t" r="r" b="b"/>
              <a:pathLst>
                <a:path w="13335" h="17779">
                  <a:moveTo>
                    <a:pt x="2362" y="0"/>
                  </a:moveTo>
                  <a:lnTo>
                    <a:pt x="1600" y="3251"/>
                  </a:lnTo>
                  <a:lnTo>
                    <a:pt x="787" y="6121"/>
                  </a:lnTo>
                  <a:lnTo>
                    <a:pt x="0" y="8445"/>
                  </a:lnTo>
                  <a:lnTo>
                    <a:pt x="3606" y="11582"/>
                  </a:lnTo>
                  <a:lnTo>
                    <a:pt x="10401" y="17411"/>
                  </a:lnTo>
                  <a:lnTo>
                    <a:pt x="11163" y="15024"/>
                  </a:lnTo>
                  <a:lnTo>
                    <a:pt x="11988" y="12128"/>
                  </a:lnTo>
                  <a:lnTo>
                    <a:pt x="12750" y="8953"/>
                  </a:lnTo>
                  <a:lnTo>
                    <a:pt x="9525" y="5981"/>
                  </a:lnTo>
                  <a:lnTo>
                    <a:pt x="6070" y="3060"/>
                  </a:lnTo>
                  <a:lnTo>
                    <a:pt x="2362" y="0"/>
                  </a:lnTo>
                  <a:close/>
                </a:path>
              </a:pathLst>
            </a:custGeom>
            <a:solidFill>
              <a:srgbClr val="FFF07F"/>
            </a:solidFill>
          </p:spPr>
          <p:txBody>
            <a:bodyPr wrap="square" lIns="0" tIns="0" rIns="0" bIns="0" rtlCol="0"/>
            <a:lstStyle/>
            <a:p>
              <a:endParaRPr/>
            </a:p>
          </p:txBody>
        </p:sp>
        <p:sp>
          <p:nvSpPr>
            <p:cNvPr id="13365" name="object 13365"/>
            <p:cNvSpPr/>
            <p:nvPr/>
          </p:nvSpPr>
          <p:spPr>
            <a:xfrm>
              <a:off x="6316078" y="8867368"/>
              <a:ext cx="10795" cy="9525"/>
            </a:xfrm>
            <a:custGeom>
              <a:avLst/>
              <a:gdLst/>
              <a:ahLst/>
              <a:cxnLst/>
              <a:rect l="l" t="t" r="r" b="b"/>
              <a:pathLst>
                <a:path w="10795" h="9525">
                  <a:moveTo>
                    <a:pt x="0" y="0"/>
                  </a:moveTo>
                  <a:lnTo>
                    <a:pt x="10401" y="8966"/>
                  </a:lnTo>
                </a:path>
              </a:pathLst>
            </a:custGeom>
            <a:ln w="25400">
              <a:solidFill>
                <a:srgbClr val="FFEF79"/>
              </a:solidFill>
            </a:ln>
          </p:spPr>
          <p:txBody>
            <a:bodyPr wrap="square" lIns="0" tIns="0" rIns="0" bIns="0" rtlCol="0"/>
            <a:lstStyle/>
            <a:p>
              <a:endParaRPr/>
            </a:p>
          </p:txBody>
        </p:sp>
        <p:sp>
          <p:nvSpPr>
            <p:cNvPr id="13366" name="object 13366"/>
            <p:cNvSpPr/>
            <p:nvPr/>
          </p:nvSpPr>
          <p:spPr>
            <a:xfrm>
              <a:off x="6326479" y="8867876"/>
              <a:ext cx="2540" cy="8890"/>
            </a:xfrm>
            <a:custGeom>
              <a:avLst/>
              <a:gdLst/>
              <a:ahLst/>
              <a:cxnLst/>
              <a:rect l="l" t="t" r="r" b="b"/>
              <a:pathLst>
                <a:path w="2539" h="8890">
                  <a:moveTo>
                    <a:pt x="0" y="8458"/>
                  </a:moveTo>
                  <a:lnTo>
                    <a:pt x="2349" y="0"/>
                  </a:lnTo>
                </a:path>
              </a:pathLst>
            </a:custGeom>
            <a:ln w="25400">
              <a:solidFill>
                <a:srgbClr val="FFED75"/>
              </a:solidFill>
            </a:ln>
          </p:spPr>
          <p:txBody>
            <a:bodyPr wrap="square" lIns="0" tIns="0" rIns="0" bIns="0" rtlCol="0"/>
            <a:lstStyle/>
            <a:p>
              <a:endParaRPr/>
            </a:p>
          </p:txBody>
        </p:sp>
        <p:sp>
          <p:nvSpPr>
            <p:cNvPr id="13367" name="object 13367"/>
            <p:cNvSpPr/>
            <p:nvPr/>
          </p:nvSpPr>
          <p:spPr>
            <a:xfrm>
              <a:off x="6318440" y="8858923"/>
              <a:ext cx="10795" cy="9525"/>
            </a:xfrm>
            <a:custGeom>
              <a:avLst/>
              <a:gdLst/>
              <a:ahLst/>
              <a:cxnLst/>
              <a:rect l="l" t="t" r="r" b="b"/>
              <a:pathLst>
                <a:path w="10795" h="9525">
                  <a:moveTo>
                    <a:pt x="10388" y="8953"/>
                  </a:moveTo>
                  <a:lnTo>
                    <a:pt x="0" y="0"/>
                  </a:lnTo>
                </a:path>
              </a:pathLst>
            </a:custGeom>
            <a:ln w="25400">
              <a:solidFill>
                <a:srgbClr val="FFF185"/>
              </a:solidFill>
            </a:ln>
          </p:spPr>
          <p:txBody>
            <a:bodyPr wrap="square" lIns="0" tIns="0" rIns="0" bIns="0" rtlCol="0"/>
            <a:lstStyle/>
            <a:p>
              <a:endParaRPr/>
            </a:p>
          </p:txBody>
        </p:sp>
        <p:sp>
          <p:nvSpPr>
            <p:cNvPr id="13368" name="object 13368"/>
            <p:cNvSpPr/>
            <p:nvPr/>
          </p:nvSpPr>
          <p:spPr>
            <a:xfrm>
              <a:off x="6316078" y="8858923"/>
              <a:ext cx="2540" cy="8890"/>
            </a:xfrm>
            <a:custGeom>
              <a:avLst/>
              <a:gdLst/>
              <a:ahLst/>
              <a:cxnLst/>
              <a:rect l="l" t="t" r="r" b="b"/>
              <a:pathLst>
                <a:path w="2539" h="8890">
                  <a:moveTo>
                    <a:pt x="2362" y="0"/>
                  </a:moveTo>
                  <a:lnTo>
                    <a:pt x="0" y="8445"/>
                  </a:lnTo>
                </a:path>
              </a:pathLst>
            </a:custGeom>
            <a:ln w="25399">
              <a:solidFill>
                <a:srgbClr val="FFF389"/>
              </a:solidFill>
            </a:ln>
          </p:spPr>
          <p:txBody>
            <a:bodyPr wrap="square" lIns="0" tIns="0" rIns="0" bIns="0" rtlCol="0"/>
            <a:lstStyle/>
            <a:p>
              <a:endParaRPr/>
            </a:p>
          </p:txBody>
        </p:sp>
        <p:sp>
          <p:nvSpPr>
            <p:cNvPr id="13369" name="object 13369"/>
            <p:cNvSpPr/>
            <p:nvPr/>
          </p:nvSpPr>
          <p:spPr>
            <a:xfrm>
              <a:off x="6306464" y="8838184"/>
              <a:ext cx="13970" cy="20955"/>
            </a:xfrm>
            <a:custGeom>
              <a:avLst/>
              <a:gdLst/>
              <a:ahLst/>
              <a:cxnLst/>
              <a:rect l="l" t="t" r="r" b="b"/>
              <a:pathLst>
                <a:path w="13970" h="20954">
                  <a:moveTo>
                    <a:pt x="1219" y="0"/>
                  </a:moveTo>
                  <a:lnTo>
                    <a:pt x="876" y="4000"/>
                  </a:lnTo>
                  <a:lnTo>
                    <a:pt x="469" y="7683"/>
                  </a:lnTo>
                  <a:lnTo>
                    <a:pt x="0" y="10922"/>
                  </a:lnTo>
                  <a:lnTo>
                    <a:pt x="4267" y="14478"/>
                  </a:lnTo>
                  <a:lnTo>
                    <a:pt x="8254" y="17678"/>
                  </a:lnTo>
                  <a:lnTo>
                    <a:pt x="11976" y="20739"/>
                  </a:lnTo>
                  <a:lnTo>
                    <a:pt x="12725" y="17487"/>
                  </a:lnTo>
                  <a:lnTo>
                    <a:pt x="13423" y="13855"/>
                  </a:lnTo>
                  <a:lnTo>
                    <a:pt x="13970" y="9982"/>
                  </a:lnTo>
                  <a:lnTo>
                    <a:pt x="10134" y="6794"/>
                  </a:lnTo>
                  <a:lnTo>
                    <a:pt x="1219" y="0"/>
                  </a:lnTo>
                  <a:close/>
                </a:path>
              </a:pathLst>
            </a:custGeom>
            <a:solidFill>
              <a:srgbClr val="FFF799"/>
            </a:solidFill>
          </p:spPr>
          <p:txBody>
            <a:bodyPr wrap="square" lIns="0" tIns="0" rIns="0" bIns="0" rtlCol="0"/>
            <a:lstStyle/>
            <a:p>
              <a:endParaRPr/>
            </a:p>
          </p:txBody>
        </p:sp>
        <p:sp>
          <p:nvSpPr>
            <p:cNvPr id="13370" name="object 13370"/>
            <p:cNvSpPr/>
            <p:nvPr/>
          </p:nvSpPr>
          <p:spPr>
            <a:xfrm>
              <a:off x="6306464" y="8849106"/>
              <a:ext cx="12065" cy="10160"/>
            </a:xfrm>
            <a:custGeom>
              <a:avLst/>
              <a:gdLst/>
              <a:ahLst/>
              <a:cxnLst/>
              <a:rect l="l" t="t" r="r" b="b"/>
              <a:pathLst>
                <a:path w="12064" h="10159">
                  <a:moveTo>
                    <a:pt x="0" y="0"/>
                  </a:moveTo>
                  <a:lnTo>
                    <a:pt x="11976" y="9817"/>
                  </a:lnTo>
                </a:path>
              </a:pathLst>
            </a:custGeom>
            <a:ln w="25400">
              <a:solidFill>
                <a:srgbClr val="FFF592"/>
              </a:solidFill>
            </a:ln>
          </p:spPr>
          <p:txBody>
            <a:bodyPr wrap="square" lIns="0" tIns="0" rIns="0" bIns="0" rtlCol="0"/>
            <a:lstStyle/>
            <a:p>
              <a:endParaRPr/>
            </a:p>
          </p:txBody>
        </p:sp>
        <p:sp>
          <p:nvSpPr>
            <p:cNvPr id="13371" name="object 13371"/>
            <p:cNvSpPr/>
            <p:nvPr/>
          </p:nvSpPr>
          <p:spPr>
            <a:xfrm>
              <a:off x="6318440" y="8848166"/>
              <a:ext cx="2540" cy="10795"/>
            </a:xfrm>
            <a:custGeom>
              <a:avLst/>
              <a:gdLst/>
              <a:ahLst/>
              <a:cxnLst/>
              <a:rect l="l" t="t" r="r" b="b"/>
              <a:pathLst>
                <a:path w="2539" h="10795">
                  <a:moveTo>
                    <a:pt x="0" y="10756"/>
                  </a:moveTo>
                  <a:lnTo>
                    <a:pt x="1993" y="0"/>
                  </a:lnTo>
                </a:path>
              </a:pathLst>
            </a:custGeom>
            <a:ln w="25400">
              <a:solidFill>
                <a:srgbClr val="FFF595"/>
              </a:solidFill>
            </a:ln>
          </p:spPr>
          <p:txBody>
            <a:bodyPr wrap="square" lIns="0" tIns="0" rIns="0" bIns="0" rtlCol="0"/>
            <a:lstStyle/>
            <a:p>
              <a:endParaRPr/>
            </a:p>
          </p:txBody>
        </p:sp>
        <p:sp>
          <p:nvSpPr>
            <p:cNvPr id="13372" name="object 13372"/>
            <p:cNvSpPr/>
            <p:nvPr/>
          </p:nvSpPr>
          <p:spPr>
            <a:xfrm>
              <a:off x="6307683" y="8838184"/>
              <a:ext cx="13335" cy="10160"/>
            </a:xfrm>
            <a:custGeom>
              <a:avLst/>
              <a:gdLst/>
              <a:ahLst/>
              <a:cxnLst/>
              <a:rect l="l" t="t" r="r" b="b"/>
              <a:pathLst>
                <a:path w="13335" h="10159">
                  <a:moveTo>
                    <a:pt x="12750" y="9982"/>
                  </a:moveTo>
                  <a:lnTo>
                    <a:pt x="8915" y="6794"/>
                  </a:lnTo>
                  <a:lnTo>
                    <a:pt x="4686" y="3568"/>
                  </a:lnTo>
                  <a:lnTo>
                    <a:pt x="0" y="0"/>
                  </a:lnTo>
                </a:path>
              </a:pathLst>
            </a:custGeom>
            <a:ln w="25400">
              <a:solidFill>
                <a:srgbClr val="FFF89F"/>
              </a:solidFill>
            </a:ln>
          </p:spPr>
          <p:txBody>
            <a:bodyPr wrap="square" lIns="0" tIns="0" rIns="0" bIns="0" rtlCol="0"/>
            <a:lstStyle/>
            <a:p>
              <a:endParaRPr/>
            </a:p>
          </p:txBody>
        </p:sp>
        <p:sp>
          <p:nvSpPr>
            <p:cNvPr id="13373" name="object 13373"/>
            <p:cNvSpPr/>
            <p:nvPr/>
          </p:nvSpPr>
          <p:spPr>
            <a:xfrm>
              <a:off x="6306464" y="8838184"/>
              <a:ext cx="1270" cy="11430"/>
            </a:xfrm>
            <a:custGeom>
              <a:avLst/>
              <a:gdLst/>
              <a:ahLst/>
              <a:cxnLst/>
              <a:rect l="l" t="t" r="r" b="b"/>
              <a:pathLst>
                <a:path w="1270" h="11429">
                  <a:moveTo>
                    <a:pt x="1219" y="0"/>
                  </a:moveTo>
                  <a:lnTo>
                    <a:pt x="0" y="10922"/>
                  </a:lnTo>
                </a:path>
              </a:pathLst>
            </a:custGeom>
            <a:ln w="25400">
              <a:solidFill>
                <a:srgbClr val="FFF79D"/>
              </a:solidFill>
            </a:ln>
          </p:spPr>
          <p:txBody>
            <a:bodyPr wrap="square" lIns="0" tIns="0" rIns="0" bIns="0" rtlCol="0"/>
            <a:lstStyle/>
            <a:p>
              <a:endParaRPr/>
            </a:p>
          </p:txBody>
        </p:sp>
        <p:sp>
          <p:nvSpPr>
            <p:cNvPr id="13374" name="object 13374"/>
            <p:cNvSpPr/>
            <p:nvPr/>
          </p:nvSpPr>
          <p:spPr>
            <a:xfrm>
              <a:off x="6307683" y="8825204"/>
              <a:ext cx="13970" cy="23495"/>
            </a:xfrm>
            <a:custGeom>
              <a:avLst/>
              <a:gdLst/>
              <a:ahLst/>
              <a:cxnLst/>
              <a:rect l="l" t="t" r="r" b="b"/>
              <a:pathLst>
                <a:path w="13970" h="23495">
                  <a:moveTo>
                    <a:pt x="787" y="0"/>
                  </a:moveTo>
                  <a:lnTo>
                    <a:pt x="596" y="4610"/>
                  </a:lnTo>
                  <a:lnTo>
                    <a:pt x="330" y="8953"/>
                  </a:lnTo>
                  <a:lnTo>
                    <a:pt x="0" y="12979"/>
                  </a:lnTo>
                  <a:lnTo>
                    <a:pt x="8915" y="19773"/>
                  </a:lnTo>
                  <a:lnTo>
                    <a:pt x="12750" y="22961"/>
                  </a:lnTo>
                  <a:lnTo>
                    <a:pt x="13309" y="19088"/>
                  </a:lnTo>
                  <a:lnTo>
                    <a:pt x="13703" y="14973"/>
                  </a:lnTo>
                  <a:lnTo>
                    <a:pt x="13881" y="10769"/>
                  </a:lnTo>
                  <a:lnTo>
                    <a:pt x="9994" y="7111"/>
                  </a:lnTo>
                  <a:lnTo>
                    <a:pt x="5664" y="3581"/>
                  </a:lnTo>
                  <a:lnTo>
                    <a:pt x="787" y="0"/>
                  </a:lnTo>
                  <a:close/>
                </a:path>
              </a:pathLst>
            </a:custGeom>
            <a:solidFill>
              <a:srgbClr val="FFF9A2"/>
            </a:solidFill>
          </p:spPr>
          <p:txBody>
            <a:bodyPr wrap="square" lIns="0" tIns="0" rIns="0" bIns="0" rtlCol="0"/>
            <a:lstStyle/>
            <a:p>
              <a:endParaRPr/>
            </a:p>
          </p:txBody>
        </p:sp>
        <p:sp>
          <p:nvSpPr>
            <p:cNvPr id="13375" name="object 13375"/>
            <p:cNvSpPr/>
            <p:nvPr/>
          </p:nvSpPr>
          <p:spPr>
            <a:xfrm>
              <a:off x="6307683" y="8838184"/>
              <a:ext cx="13335" cy="10160"/>
            </a:xfrm>
            <a:custGeom>
              <a:avLst/>
              <a:gdLst/>
              <a:ahLst/>
              <a:cxnLst/>
              <a:rect l="l" t="t" r="r" b="b"/>
              <a:pathLst>
                <a:path w="13335" h="10159">
                  <a:moveTo>
                    <a:pt x="0" y="0"/>
                  </a:moveTo>
                  <a:lnTo>
                    <a:pt x="4686" y="3568"/>
                  </a:lnTo>
                  <a:lnTo>
                    <a:pt x="8915" y="6794"/>
                  </a:lnTo>
                  <a:lnTo>
                    <a:pt x="12750" y="9982"/>
                  </a:lnTo>
                </a:path>
              </a:pathLst>
            </a:custGeom>
            <a:ln w="25400">
              <a:solidFill>
                <a:srgbClr val="FFF89F"/>
              </a:solidFill>
            </a:ln>
          </p:spPr>
          <p:txBody>
            <a:bodyPr wrap="square" lIns="0" tIns="0" rIns="0" bIns="0" rtlCol="0"/>
            <a:lstStyle/>
            <a:p>
              <a:endParaRPr/>
            </a:p>
          </p:txBody>
        </p:sp>
        <p:sp>
          <p:nvSpPr>
            <p:cNvPr id="13376" name="object 13376"/>
            <p:cNvSpPr/>
            <p:nvPr/>
          </p:nvSpPr>
          <p:spPr>
            <a:xfrm>
              <a:off x="6320434" y="8835974"/>
              <a:ext cx="1270" cy="12700"/>
            </a:xfrm>
            <a:custGeom>
              <a:avLst/>
              <a:gdLst/>
              <a:ahLst/>
              <a:cxnLst/>
              <a:rect l="l" t="t" r="r" b="b"/>
              <a:pathLst>
                <a:path w="1270" h="12700">
                  <a:moveTo>
                    <a:pt x="0" y="12192"/>
                  </a:moveTo>
                  <a:lnTo>
                    <a:pt x="1130" y="0"/>
                  </a:lnTo>
                </a:path>
              </a:pathLst>
            </a:custGeom>
            <a:ln w="25400">
              <a:solidFill>
                <a:srgbClr val="FFF79E"/>
              </a:solidFill>
            </a:ln>
          </p:spPr>
          <p:txBody>
            <a:bodyPr wrap="square" lIns="0" tIns="0" rIns="0" bIns="0" rtlCol="0"/>
            <a:lstStyle/>
            <a:p>
              <a:endParaRPr/>
            </a:p>
          </p:txBody>
        </p:sp>
        <p:sp>
          <p:nvSpPr>
            <p:cNvPr id="13377" name="object 13377"/>
            <p:cNvSpPr/>
            <p:nvPr/>
          </p:nvSpPr>
          <p:spPr>
            <a:xfrm>
              <a:off x="6308470" y="8825204"/>
              <a:ext cx="13335" cy="10795"/>
            </a:xfrm>
            <a:custGeom>
              <a:avLst/>
              <a:gdLst/>
              <a:ahLst/>
              <a:cxnLst/>
              <a:rect l="l" t="t" r="r" b="b"/>
              <a:pathLst>
                <a:path w="13335" h="10795">
                  <a:moveTo>
                    <a:pt x="13093" y="10769"/>
                  </a:moveTo>
                  <a:lnTo>
                    <a:pt x="9207" y="7111"/>
                  </a:lnTo>
                  <a:lnTo>
                    <a:pt x="4876" y="3581"/>
                  </a:lnTo>
                  <a:lnTo>
                    <a:pt x="0" y="0"/>
                  </a:lnTo>
                </a:path>
              </a:pathLst>
            </a:custGeom>
            <a:ln w="25400">
              <a:solidFill>
                <a:srgbClr val="FFF9A5"/>
              </a:solidFill>
            </a:ln>
          </p:spPr>
          <p:txBody>
            <a:bodyPr wrap="square" lIns="0" tIns="0" rIns="0" bIns="0" rtlCol="0"/>
            <a:lstStyle/>
            <a:p>
              <a:endParaRPr/>
            </a:p>
          </p:txBody>
        </p:sp>
        <p:sp>
          <p:nvSpPr>
            <p:cNvPr id="13378" name="object 13378"/>
            <p:cNvSpPr/>
            <p:nvPr/>
          </p:nvSpPr>
          <p:spPr>
            <a:xfrm>
              <a:off x="6307683" y="8825204"/>
              <a:ext cx="1270" cy="13335"/>
            </a:xfrm>
            <a:custGeom>
              <a:avLst/>
              <a:gdLst/>
              <a:ahLst/>
              <a:cxnLst/>
              <a:rect l="l" t="t" r="r" b="b"/>
              <a:pathLst>
                <a:path w="1270" h="13334">
                  <a:moveTo>
                    <a:pt x="787" y="0"/>
                  </a:moveTo>
                  <a:lnTo>
                    <a:pt x="596" y="4610"/>
                  </a:lnTo>
                  <a:lnTo>
                    <a:pt x="330" y="8953"/>
                  </a:lnTo>
                  <a:lnTo>
                    <a:pt x="0" y="12979"/>
                  </a:lnTo>
                </a:path>
              </a:pathLst>
            </a:custGeom>
            <a:ln w="25399">
              <a:solidFill>
                <a:srgbClr val="FFFAA6"/>
              </a:solidFill>
            </a:ln>
          </p:spPr>
          <p:txBody>
            <a:bodyPr wrap="square" lIns="0" tIns="0" rIns="0" bIns="0" rtlCol="0"/>
            <a:lstStyle/>
            <a:p>
              <a:endParaRPr/>
            </a:p>
          </p:txBody>
        </p:sp>
        <p:sp>
          <p:nvSpPr>
            <p:cNvPr id="13379" name="object 13379"/>
            <p:cNvSpPr/>
            <p:nvPr/>
          </p:nvSpPr>
          <p:spPr>
            <a:xfrm>
              <a:off x="6318440" y="8848166"/>
              <a:ext cx="12700" cy="20320"/>
            </a:xfrm>
            <a:custGeom>
              <a:avLst/>
              <a:gdLst/>
              <a:ahLst/>
              <a:cxnLst/>
              <a:rect l="l" t="t" r="r" b="b"/>
              <a:pathLst>
                <a:path w="12700" h="20320">
                  <a:moveTo>
                    <a:pt x="1993" y="0"/>
                  </a:moveTo>
                  <a:lnTo>
                    <a:pt x="1447" y="3873"/>
                  </a:lnTo>
                  <a:lnTo>
                    <a:pt x="749" y="7505"/>
                  </a:lnTo>
                  <a:lnTo>
                    <a:pt x="0" y="10756"/>
                  </a:lnTo>
                  <a:lnTo>
                    <a:pt x="3708" y="13817"/>
                  </a:lnTo>
                  <a:lnTo>
                    <a:pt x="7162" y="16738"/>
                  </a:lnTo>
                  <a:lnTo>
                    <a:pt x="10388" y="19710"/>
                  </a:lnTo>
                  <a:lnTo>
                    <a:pt x="11150" y="16548"/>
                  </a:lnTo>
                  <a:lnTo>
                    <a:pt x="11849" y="13106"/>
                  </a:lnTo>
                  <a:lnTo>
                    <a:pt x="12407" y="9639"/>
                  </a:lnTo>
                  <a:lnTo>
                    <a:pt x="9283" y="6273"/>
                  </a:lnTo>
                  <a:lnTo>
                    <a:pt x="5842" y="3162"/>
                  </a:lnTo>
                  <a:lnTo>
                    <a:pt x="1993" y="0"/>
                  </a:lnTo>
                  <a:close/>
                </a:path>
              </a:pathLst>
            </a:custGeom>
            <a:solidFill>
              <a:srgbClr val="FFF38A"/>
            </a:solidFill>
          </p:spPr>
          <p:txBody>
            <a:bodyPr wrap="square" lIns="0" tIns="0" rIns="0" bIns="0" rtlCol="0"/>
            <a:lstStyle/>
            <a:p>
              <a:endParaRPr/>
            </a:p>
          </p:txBody>
        </p:sp>
        <p:sp>
          <p:nvSpPr>
            <p:cNvPr id="13380" name="object 13380"/>
            <p:cNvSpPr/>
            <p:nvPr/>
          </p:nvSpPr>
          <p:spPr>
            <a:xfrm>
              <a:off x="6318440" y="8858923"/>
              <a:ext cx="10795" cy="9525"/>
            </a:xfrm>
            <a:custGeom>
              <a:avLst/>
              <a:gdLst/>
              <a:ahLst/>
              <a:cxnLst/>
              <a:rect l="l" t="t" r="r" b="b"/>
              <a:pathLst>
                <a:path w="10795" h="9525">
                  <a:moveTo>
                    <a:pt x="0" y="0"/>
                  </a:moveTo>
                  <a:lnTo>
                    <a:pt x="10388" y="8953"/>
                  </a:lnTo>
                </a:path>
              </a:pathLst>
            </a:custGeom>
            <a:ln w="25400">
              <a:solidFill>
                <a:srgbClr val="FFF185"/>
              </a:solidFill>
            </a:ln>
          </p:spPr>
          <p:txBody>
            <a:bodyPr wrap="square" lIns="0" tIns="0" rIns="0" bIns="0" rtlCol="0"/>
            <a:lstStyle/>
            <a:p>
              <a:endParaRPr/>
            </a:p>
          </p:txBody>
        </p:sp>
        <p:sp>
          <p:nvSpPr>
            <p:cNvPr id="13381" name="object 13381"/>
            <p:cNvSpPr/>
            <p:nvPr/>
          </p:nvSpPr>
          <p:spPr>
            <a:xfrm>
              <a:off x="6328829" y="8857805"/>
              <a:ext cx="2540" cy="10160"/>
            </a:xfrm>
            <a:custGeom>
              <a:avLst/>
              <a:gdLst/>
              <a:ahLst/>
              <a:cxnLst/>
              <a:rect l="l" t="t" r="r" b="b"/>
              <a:pathLst>
                <a:path w="2539" h="10159">
                  <a:moveTo>
                    <a:pt x="0" y="10071"/>
                  </a:moveTo>
                  <a:lnTo>
                    <a:pt x="2019" y="0"/>
                  </a:lnTo>
                </a:path>
              </a:pathLst>
            </a:custGeom>
            <a:ln w="25400">
              <a:solidFill>
                <a:srgbClr val="FFF07F"/>
              </a:solidFill>
            </a:ln>
          </p:spPr>
          <p:txBody>
            <a:bodyPr wrap="square" lIns="0" tIns="0" rIns="0" bIns="0" rtlCol="0"/>
            <a:lstStyle/>
            <a:p>
              <a:endParaRPr/>
            </a:p>
          </p:txBody>
        </p:sp>
        <p:sp>
          <p:nvSpPr>
            <p:cNvPr id="13382" name="object 13382"/>
            <p:cNvSpPr/>
            <p:nvPr/>
          </p:nvSpPr>
          <p:spPr>
            <a:xfrm>
              <a:off x="6320434" y="8848166"/>
              <a:ext cx="10795" cy="10160"/>
            </a:xfrm>
            <a:custGeom>
              <a:avLst/>
              <a:gdLst/>
              <a:ahLst/>
              <a:cxnLst/>
              <a:rect l="l" t="t" r="r" b="b"/>
              <a:pathLst>
                <a:path w="10795" h="10159">
                  <a:moveTo>
                    <a:pt x="10413" y="9639"/>
                  </a:moveTo>
                  <a:lnTo>
                    <a:pt x="0" y="0"/>
                  </a:lnTo>
                </a:path>
              </a:pathLst>
            </a:custGeom>
            <a:ln w="25400">
              <a:solidFill>
                <a:srgbClr val="FFF48F"/>
              </a:solidFill>
            </a:ln>
          </p:spPr>
          <p:txBody>
            <a:bodyPr wrap="square" lIns="0" tIns="0" rIns="0" bIns="0" rtlCol="0"/>
            <a:lstStyle/>
            <a:p>
              <a:endParaRPr/>
            </a:p>
          </p:txBody>
        </p:sp>
        <p:sp>
          <p:nvSpPr>
            <p:cNvPr id="13383" name="object 13383"/>
            <p:cNvSpPr/>
            <p:nvPr/>
          </p:nvSpPr>
          <p:spPr>
            <a:xfrm>
              <a:off x="6318440" y="8848166"/>
              <a:ext cx="2540" cy="10795"/>
            </a:xfrm>
            <a:custGeom>
              <a:avLst/>
              <a:gdLst/>
              <a:ahLst/>
              <a:cxnLst/>
              <a:rect l="l" t="t" r="r" b="b"/>
              <a:pathLst>
                <a:path w="2539" h="10795">
                  <a:moveTo>
                    <a:pt x="1993" y="0"/>
                  </a:moveTo>
                  <a:lnTo>
                    <a:pt x="0" y="10756"/>
                  </a:lnTo>
                </a:path>
              </a:pathLst>
            </a:custGeom>
            <a:ln w="25400">
              <a:solidFill>
                <a:srgbClr val="FFF595"/>
              </a:solidFill>
            </a:ln>
          </p:spPr>
          <p:txBody>
            <a:bodyPr wrap="square" lIns="0" tIns="0" rIns="0" bIns="0" rtlCol="0"/>
            <a:lstStyle/>
            <a:p>
              <a:endParaRPr/>
            </a:p>
          </p:txBody>
        </p:sp>
        <p:sp>
          <p:nvSpPr>
            <p:cNvPr id="13384" name="object 13384"/>
            <p:cNvSpPr/>
            <p:nvPr/>
          </p:nvSpPr>
          <p:spPr>
            <a:xfrm>
              <a:off x="6320434" y="8835974"/>
              <a:ext cx="12065" cy="22225"/>
            </a:xfrm>
            <a:custGeom>
              <a:avLst/>
              <a:gdLst/>
              <a:ahLst/>
              <a:cxnLst/>
              <a:rect l="l" t="t" r="r" b="b"/>
              <a:pathLst>
                <a:path w="12064" h="22225">
                  <a:moveTo>
                    <a:pt x="1130" y="0"/>
                  </a:moveTo>
                  <a:lnTo>
                    <a:pt x="952" y="4203"/>
                  </a:lnTo>
                  <a:lnTo>
                    <a:pt x="558" y="8318"/>
                  </a:lnTo>
                  <a:lnTo>
                    <a:pt x="0" y="12192"/>
                  </a:lnTo>
                  <a:lnTo>
                    <a:pt x="3848" y="15354"/>
                  </a:lnTo>
                  <a:lnTo>
                    <a:pt x="7289" y="18465"/>
                  </a:lnTo>
                  <a:lnTo>
                    <a:pt x="10413" y="21831"/>
                  </a:lnTo>
                  <a:lnTo>
                    <a:pt x="10960" y="18351"/>
                  </a:lnTo>
                  <a:lnTo>
                    <a:pt x="11366" y="14833"/>
                  </a:lnTo>
                  <a:lnTo>
                    <a:pt x="11480" y="11493"/>
                  </a:lnTo>
                  <a:lnTo>
                    <a:pt x="8420" y="7404"/>
                  </a:lnTo>
                  <a:lnTo>
                    <a:pt x="5003" y="3644"/>
                  </a:lnTo>
                  <a:lnTo>
                    <a:pt x="1130" y="0"/>
                  </a:lnTo>
                  <a:close/>
                </a:path>
              </a:pathLst>
            </a:custGeom>
            <a:solidFill>
              <a:srgbClr val="FFF492"/>
            </a:solidFill>
          </p:spPr>
          <p:txBody>
            <a:bodyPr wrap="square" lIns="0" tIns="0" rIns="0" bIns="0" rtlCol="0"/>
            <a:lstStyle/>
            <a:p>
              <a:endParaRPr/>
            </a:p>
          </p:txBody>
        </p:sp>
        <p:sp>
          <p:nvSpPr>
            <p:cNvPr id="13385" name="object 13385"/>
            <p:cNvSpPr/>
            <p:nvPr/>
          </p:nvSpPr>
          <p:spPr>
            <a:xfrm>
              <a:off x="6320434" y="8848166"/>
              <a:ext cx="10795" cy="10160"/>
            </a:xfrm>
            <a:custGeom>
              <a:avLst/>
              <a:gdLst/>
              <a:ahLst/>
              <a:cxnLst/>
              <a:rect l="l" t="t" r="r" b="b"/>
              <a:pathLst>
                <a:path w="10795" h="10159">
                  <a:moveTo>
                    <a:pt x="0" y="0"/>
                  </a:moveTo>
                  <a:lnTo>
                    <a:pt x="10413" y="9639"/>
                  </a:lnTo>
                </a:path>
              </a:pathLst>
            </a:custGeom>
            <a:ln w="25400">
              <a:solidFill>
                <a:srgbClr val="FFF48F"/>
              </a:solidFill>
            </a:ln>
          </p:spPr>
          <p:txBody>
            <a:bodyPr wrap="square" lIns="0" tIns="0" rIns="0" bIns="0" rtlCol="0"/>
            <a:lstStyle/>
            <a:p>
              <a:endParaRPr/>
            </a:p>
          </p:txBody>
        </p:sp>
        <p:sp>
          <p:nvSpPr>
            <p:cNvPr id="13386" name="object 13386"/>
            <p:cNvSpPr/>
            <p:nvPr/>
          </p:nvSpPr>
          <p:spPr>
            <a:xfrm>
              <a:off x="6330848" y="8847467"/>
              <a:ext cx="1270" cy="10795"/>
            </a:xfrm>
            <a:custGeom>
              <a:avLst/>
              <a:gdLst/>
              <a:ahLst/>
              <a:cxnLst/>
              <a:rect l="l" t="t" r="r" b="b"/>
              <a:pathLst>
                <a:path w="1270" h="10795">
                  <a:moveTo>
                    <a:pt x="0" y="10337"/>
                  </a:moveTo>
                  <a:lnTo>
                    <a:pt x="1066" y="0"/>
                  </a:lnTo>
                </a:path>
              </a:pathLst>
            </a:custGeom>
            <a:ln w="25400">
              <a:solidFill>
                <a:srgbClr val="FFF286"/>
              </a:solidFill>
            </a:ln>
          </p:spPr>
          <p:txBody>
            <a:bodyPr wrap="square" lIns="0" tIns="0" rIns="0" bIns="0" rtlCol="0"/>
            <a:lstStyle/>
            <a:p>
              <a:endParaRPr/>
            </a:p>
          </p:txBody>
        </p:sp>
        <p:sp>
          <p:nvSpPr>
            <p:cNvPr id="13387" name="object 13387"/>
            <p:cNvSpPr/>
            <p:nvPr/>
          </p:nvSpPr>
          <p:spPr>
            <a:xfrm>
              <a:off x="6321564" y="8835974"/>
              <a:ext cx="10795" cy="12065"/>
            </a:xfrm>
            <a:custGeom>
              <a:avLst/>
              <a:gdLst/>
              <a:ahLst/>
              <a:cxnLst/>
              <a:rect l="l" t="t" r="r" b="b"/>
              <a:pathLst>
                <a:path w="10795" h="12065">
                  <a:moveTo>
                    <a:pt x="10350" y="11493"/>
                  </a:moveTo>
                  <a:lnTo>
                    <a:pt x="0" y="0"/>
                  </a:lnTo>
                </a:path>
              </a:pathLst>
            </a:custGeom>
            <a:ln w="25400">
              <a:solidFill>
                <a:srgbClr val="FFF594"/>
              </a:solidFill>
            </a:ln>
          </p:spPr>
          <p:txBody>
            <a:bodyPr wrap="square" lIns="0" tIns="0" rIns="0" bIns="0" rtlCol="0"/>
            <a:lstStyle/>
            <a:p>
              <a:endParaRPr/>
            </a:p>
          </p:txBody>
        </p:sp>
        <p:sp>
          <p:nvSpPr>
            <p:cNvPr id="13388" name="object 13388"/>
            <p:cNvSpPr/>
            <p:nvPr/>
          </p:nvSpPr>
          <p:spPr>
            <a:xfrm>
              <a:off x="6320434" y="8835974"/>
              <a:ext cx="1270" cy="12700"/>
            </a:xfrm>
            <a:custGeom>
              <a:avLst/>
              <a:gdLst/>
              <a:ahLst/>
              <a:cxnLst/>
              <a:rect l="l" t="t" r="r" b="b"/>
              <a:pathLst>
                <a:path w="1270" h="12700">
                  <a:moveTo>
                    <a:pt x="1130" y="0"/>
                  </a:moveTo>
                  <a:lnTo>
                    <a:pt x="0" y="12192"/>
                  </a:lnTo>
                </a:path>
              </a:pathLst>
            </a:custGeom>
            <a:ln w="25400">
              <a:solidFill>
                <a:srgbClr val="FFF79E"/>
              </a:solidFill>
            </a:ln>
          </p:spPr>
          <p:txBody>
            <a:bodyPr wrap="square" lIns="0" tIns="0" rIns="0" bIns="0" rtlCol="0"/>
            <a:lstStyle/>
            <a:p>
              <a:endParaRPr/>
            </a:p>
          </p:txBody>
        </p:sp>
        <p:sp>
          <p:nvSpPr>
            <p:cNvPr id="13389" name="object 13389"/>
            <p:cNvSpPr/>
            <p:nvPr/>
          </p:nvSpPr>
          <p:spPr>
            <a:xfrm>
              <a:off x="6324460" y="8876334"/>
              <a:ext cx="12065" cy="13970"/>
            </a:xfrm>
            <a:custGeom>
              <a:avLst/>
              <a:gdLst/>
              <a:ahLst/>
              <a:cxnLst/>
              <a:rect l="l" t="t" r="r" b="b"/>
              <a:pathLst>
                <a:path w="12064" h="13970">
                  <a:moveTo>
                    <a:pt x="2019" y="0"/>
                  </a:moveTo>
                  <a:lnTo>
                    <a:pt x="1257" y="2387"/>
                  </a:lnTo>
                  <a:lnTo>
                    <a:pt x="546" y="4292"/>
                  </a:lnTo>
                  <a:lnTo>
                    <a:pt x="0" y="5448"/>
                  </a:lnTo>
                  <a:lnTo>
                    <a:pt x="3429" y="8318"/>
                  </a:lnTo>
                  <a:lnTo>
                    <a:pt x="6756" y="11023"/>
                  </a:lnTo>
                  <a:lnTo>
                    <a:pt x="9931" y="13538"/>
                  </a:lnTo>
                  <a:lnTo>
                    <a:pt x="10414" y="12344"/>
                  </a:lnTo>
                  <a:lnTo>
                    <a:pt x="10972" y="10553"/>
                  </a:lnTo>
                  <a:lnTo>
                    <a:pt x="11569" y="8369"/>
                  </a:lnTo>
                  <a:lnTo>
                    <a:pt x="8547" y="5626"/>
                  </a:lnTo>
                  <a:lnTo>
                    <a:pt x="2019" y="0"/>
                  </a:lnTo>
                  <a:close/>
                </a:path>
              </a:pathLst>
            </a:custGeom>
            <a:solidFill>
              <a:srgbClr val="FFE75D"/>
            </a:solidFill>
          </p:spPr>
          <p:txBody>
            <a:bodyPr wrap="square" lIns="0" tIns="0" rIns="0" bIns="0" rtlCol="0"/>
            <a:lstStyle/>
            <a:p>
              <a:endParaRPr/>
            </a:p>
          </p:txBody>
        </p:sp>
        <p:sp>
          <p:nvSpPr>
            <p:cNvPr id="13390" name="object 13390"/>
            <p:cNvSpPr/>
            <p:nvPr/>
          </p:nvSpPr>
          <p:spPr>
            <a:xfrm>
              <a:off x="6324460" y="8881783"/>
              <a:ext cx="10160" cy="8255"/>
            </a:xfrm>
            <a:custGeom>
              <a:avLst/>
              <a:gdLst/>
              <a:ahLst/>
              <a:cxnLst/>
              <a:rect l="l" t="t" r="r" b="b"/>
              <a:pathLst>
                <a:path w="10160" h="8254">
                  <a:moveTo>
                    <a:pt x="0" y="0"/>
                  </a:moveTo>
                  <a:lnTo>
                    <a:pt x="9931" y="8089"/>
                  </a:lnTo>
                </a:path>
              </a:pathLst>
            </a:custGeom>
            <a:ln w="25400">
              <a:solidFill>
                <a:srgbClr val="FFE75B"/>
              </a:solidFill>
            </a:ln>
          </p:spPr>
          <p:txBody>
            <a:bodyPr wrap="square" lIns="0" tIns="0" rIns="0" bIns="0" rtlCol="0"/>
            <a:lstStyle/>
            <a:p>
              <a:endParaRPr/>
            </a:p>
          </p:txBody>
        </p:sp>
        <p:sp>
          <p:nvSpPr>
            <p:cNvPr id="13391" name="object 13391"/>
            <p:cNvSpPr/>
            <p:nvPr/>
          </p:nvSpPr>
          <p:spPr>
            <a:xfrm>
              <a:off x="6334391" y="8884704"/>
              <a:ext cx="1905" cy="5715"/>
            </a:xfrm>
            <a:custGeom>
              <a:avLst/>
              <a:gdLst/>
              <a:ahLst/>
              <a:cxnLst/>
              <a:rect l="l" t="t" r="r" b="b"/>
              <a:pathLst>
                <a:path w="1904" h="5715">
                  <a:moveTo>
                    <a:pt x="0" y="5168"/>
                  </a:moveTo>
                  <a:lnTo>
                    <a:pt x="1638" y="0"/>
                  </a:lnTo>
                </a:path>
              </a:pathLst>
            </a:custGeom>
            <a:ln w="25399">
              <a:solidFill>
                <a:srgbClr val="FFE44E"/>
              </a:solidFill>
            </a:ln>
          </p:spPr>
          <p:txBody>
            <a:bodyPr wrap="square" lIns="0" tIns="0" rIns="0" bIns="0" rtlCol="0"/>
            <a:lstStyle/>
            <a:p>
              <a:endParaRPr/>
            </a:p>
          </p:txBody>
        </p:sp>
        <p:sp>
          <p:nvSpPr>
            <p:cNvPr id="13392" name="object 13392"/>
            <p:cNvSpPr/>
            <p:nvPr/>
          </p:nvSpPr>
          <p:spPr>
            <a:xfrm>
              <a:off x="6326479" y="8876334"/>
              <a:ext cx="10160" cy="8890"/>
            </a:xfrm>
            <a:custGeom>
              <a:avLst/>
              <a:gdLst/>
              <a:ahLst/>
              <a:cxnLst/>
              <a:rect l="l" t="t" r="r" b="b"/>
              <a:pathLst>
                <a:path w="10160" h="8890">
                  <a:moveTo>
                    <a:pt x="9550" y="8369"/>
                  </a:moveTo>
                  <a:lnTo>
                    <a:pt x="0" y="0"/>
                  </a:lnTo>
                </a:path>
              </a:pathLst>
            </a:custGeom>
            <a:ln w="25400">
              <a:solidFill>
                <a:srgbClr val="FFE85F"/>
              </a:solidFill>
            </a:ln>
          </p:spPr>
          <p:txBody>
            <a:bodyPr wrap="square" lIns="0" tIns="0" rIns="0" bIns="0" rtlCol="0"/>
            <a:lstStyle/>
            <a:p>
              <a:endParaRPr/>
            </a:p>
          </p:txBody>
        </p:sp>
        <p:sp>
          <p:nvSpPr>
            <p:cNvPr id="13393" name="object 13393"/>
            <p:cNvSpPr/>
            <p:nvPr/>
          </p:nvSpPr>
          <p:spPr>
            <a:xfrm>
              <a:off x="6324460" y="8876334"/>
              <a:ext cx="2540" cy="5715"/>
            </a:xfrm>
            <a:custGeom>
              <a:avLst/>
              <a:gdLst/>
              <a:ahLst/>
              <a:cxnLst/>
              <a:rect l="l" t="t" r="r" b="b"/>
              <a:pathLst>
                <a:path w="2539" h="5715">
                  <a:moveTo>
                    <a:pt x="2019" y="0"/>
                  </a:moveTo>
                  <a:lnTo>
                    <a:pt x="0" y="5448"/>
                  </a:lnTo>
                </a:path>
              </a:pathLst>
            </a:custGeom>
            <a:ln w="25399">
              <a:solidFill>
                <a:srgbClr val="FFEC6C"/>
              </a:solidFill>
            </a:ln>
          </p:spPr>
          <p:txBody>
            <a:bodyPr wrap="square" lIns="0" tIns="0" rIns="0" bIns="0" rtlCol="0"/>
            <a:lstStyle/>
            <a:p>
              <a:endParaRPr/>
            </a:p>
          </p:txBody>
        </p:sp>
        <p:sp>
          <p:nvSpPr>
            <p:cNvPr id="13394" name="object 13394"/>
            <p:cNvSpPr/>
            <p:nvPr/>
          </p:nvSpPr>
          <p:spPr>
            <a:xfrm>
              <a:off x="6326479" y="8867876"/>
              <a:ext cx="11430" cy="17145"/>
            </a:xfrm>
            <a:custGeom>
              <a:avLst/>
              <a:gdLst/>
              <a:ahLst/>
              <a:cxnLst/>
              <a:rect l="l" t="t" r="r" b="b"/>
              <a:pathLst>
                <a:path w="11429" h="17145">
                  <a:moveTo>
                    <a:pt x="2349" y="0"/>
                  </a:moveTo>
                  <a:lnTo>
                    <a:pt x="1587" y="3174"/>
                  </a:lnTo>
                  <a:lnTo>
                    <a:pt x="762" y="6070"/>
                  </a:lnTo>
                  <a:lnTo>
                    <a:pt x="0" y="8458"/>
                  </a:lnTo>
                  <a:lnTo>
                    <a:pt x="6527" y="14084"/>
                  </a:lnTo>
                  <a:lnTo>
                    <a:pt x="9550" y="16827"/>
                  </a:lnTo>
                  <a:lnTo>
                    <a:pt x="10159" y="14655"/>
                  </a:lnTo>
                  <a:lnTo>
                    <a:pt x="10769" y="12103"/>
                  </a:lnTo>
                  <a:lnTo>
                    <a:pt x="11353" y="9385"/>
                  </a:lnTo>
                  <a:lnTo>
                    <a:pt x="8559" y="6045"/>
                  </a:lnTo>
                  <a:lnTo>
                    <a:pt x="5575" y="2984"/>
                  </a:lnTo>
                  <a:lnTo>
                    <a:pt x="2349" y="0"/>
                  </a:lnTo>
                  <a:close/>
                </a:path>
              </a:pathLst>
            </a:custGeom>
            <a:solidFill>
              <a:srgbClr val="FFE964"/>
            </a:solidFill>
          </p:spPr>
          <p:txBody>
            <a:bodyPr wrap="square" lIns="0" tIns="0" rIns="0" bIns="0" rtlCol="0"/>
            <a:lstStyle/>
            <a:p>
              <a:endParaRPr/>
            </a:p>
          </p:txBody>
        </p:sp>
        <p:sp>
          <p:nvSpPr>
            <p:cNvPr id="13395" name="object 13395"/>
            <p:cNvSpPr/>
            <p:nvPr/>
          </p:nvSpPr>
          <p:spPr>
            <a:xfrm>
              <a:off x="6326479" y="8876334"/>
              <a:ext cx="10160" cy="8890"/>
            </a:xfrm>
            <a:custGeom>
              <a:avLst/>
              <a:gdLst/>
              <a:ahLst/>
              <a:cxnLst/>
              <a:rect l="l" t="t" r="r" b="b"/>
              <a:pathLst>
                <a:path w="10160" h="8890">
                  <a:moveTo>
                    <a:pt x="0" y="0"/>
                  </a:moveTo>
                  <a:lnTo>
                    <a:pt x="9550" y="8369"/>
                  </a:lnTo>
                </a:path>
              </a:pathLst>
            </a:custGeom>
            <a:ln w="25400">
              <a:solidFill>
                <a:srgbClr val="FFE85F"/>
              </a:solidFill>
            </a:ln>
          </p:spPr>
          <p:txBody>
            <a:bodyPr wrap="square" lIns="0" tIns="0" rIns="0" bIns="0" rtlCol="0"/>
            <a:lstStyle/>
            <a:p>
              <a:endParaRPr/>
            </a:p>
          </p:txBody>
        </p:sp>
        <p:sp>
          <p:nvSpPr>
            <p:cNvPr id="13396" name="object 13396"/>
            <p:cNvSpPr/>
            <p:nvPr/>
          </p:nvSpPr>
          <p:spPr>
            <a:xfrm>
              <a:off x="6336030" y="8877262"/>
              <a:ext cx="1905" cy="7620"/>
            </a:xfrm>
            <a:custGeom>
              <a:avLst/>
              <a:gdLst/>
              <a:ahLst/>
              <a:cxnLst/>
              <a:rect l="l" t="t" r="r" b="b"/>
              <a:pathLst>
                <a:path w="1904" h="7620">
                  <a:moveTo>
                    <a:pt x="0" y="7442"/>
                  </a:moveTo>
                  <a:lnTo>
                    <a:pt x="1803" y="0"/>
                  </a:lnTo>
                </a:path>
              </a:pathLst>
            </a:custGeom>
            <a:ln w="25400">
              <a:solidFill>
                <a:srgbClr val="FFE453"/>
              </a:solidFill>
            </a:ln>
          </p:spPr>
          <p:txBody>
            <a:bodyPr wrap="square" lIns="0" tIns="0" rIns="0" bIns="0" rtlCol="0"/>
            <a:lstStyle/>
            <a:p>
              <a:endParaRPr/>
            </a:p>
          </p:txBody>
        </p:sp>
        <p:sp>
          <p:nvSpPr>
            <p:cNvPr id="13397" name="object 13397"/>
            <p:cNvSpPr/>
            <p:nvPr/>
          </p:nvSpPr>
          <p:spPr>
            <a:xfrm>
              <a:off x="6328829" y="8867876"/>
              <a:ext cx="9525" cy="9525"/>
            </a:xfrm>
            <a:custGeom>
              <a:avLst/>
              <a:gdLst/>
              <a:ahLst/>
              <a:cxnLst/>
              <a:rect l="l" t="t" r="r" b="b"/>
              <a:pathLst>
                <a:path w="9525" h="9525">
                  <a:moveTo>
                    <a:pt x="9004" y="9385"/>
                  </a:moveTo>
                  <a:lnTo>
                    <a:pt x="0" y="0"/>
                  </a:lnTo>
                </a:path>
              </a:pathLst>
            </a:custGeom>
            <a:ln w="25400">
              <a:solidFill>
                <a:srgbClr val="FFE968"/>
              </a:solidFill>
            </a:ln>
          </p:spPr>
          <p:txBody>
            <a:bodyPr wrap="square" lIns="0" tIns="0" rIns="0" bIns="0" rtlCol="0"/>
            <a:lstStyle/>
            <a:p>
              <a:endParaRPr/>
            </a:p>
          </p:txBody>
        </p:sp>
        <p:sp>
          <p:nvSpPr>
            <p:cNvPr id="13398" name="object 13398"/>
            <p:cNvSpPr/>
            <p:nvPr/>
          </p:nvSpPr>
          <p:spPr>
            <a:xfrm>
              <a:off x="6326479" y="8867876"/>
              <a:ext cx="2540" cy="8890"/>
            </a:xfrm>
            <a:custGeom>
              <a:avLst/>
              <a:gdLst/>
              <a:ahLst/>
              <a:cxnLst/>
              <a:rect l="l" t="t" r="r" b="b"/>
              <a:pathLst>
                <a:path w="2539" h="8890">
                  <a:moveTo>
                    <a:pt x="2349" y="0"/>
                  </a:moveTo>
                  <a:lnTo>
                    <a:pt x="0" y="8458"/>
                  </a:lnTo>
                </a:path>
              </a:pathLst>
            </a:custGeom>
            <a:ln w="25400">
              <a:solidFill>
                <a:srgbClr val="FFED75"/>
              </a:solidFill>
            </a:ln>
          </p:spPr>
          <p:txBody>
            <a:bodyPr wrap="square" lIns="0" tIns="0" rIns="0" bIns="0" rtlCol="0"/>
            <a:lstStyle/>
            <a:p>
              <a:endParaRPr/>
            </a:p>
          </p:txBody>
        </p:sp>
        <p:sp>
          <p:nvSpPr>
            <p:cNvPr id="13399" name="object 13399"/>
            <p:cNvSpPr/>
            <p:nvPr/>
          </p:nvSpPr>
          <p:spPr>
            <a:xfrm>
              <a:off x="6334391" y="8877262"/>
              <a:ext cx="11430" cy="19685"/>
            </a:xfrm>
            <a:custGeom>
              <a:avLst/>
              <a:gdLst/>
              <a:ahLst/>
              <a:cxnLst/>
              <a:rect l="l" t="t" r="r" b="b"/>
              <a:pathLst>
                <a:path w="11429" h="19684">
                  <a:moveTo>
                    <a:pt x="3441" y="0"/>
                  </a:moveTo>
                  <a:lnTo>
                    <a:pt x="2286" y="5422"/>
                  </a:lnTo>
                  <a:lnTo>
                    <a:pt x="952" y="10210"/>
                  </a:lnTo>
                  <a:lnTo>
                    <a:pt x="0" y="12611"/>
                  </a:lnTo>
                  <a:lnTo>
                    <a:pt x="3187" y="15125"/>
                  </a:lnTo>
                  <a:lnTo>
                    <a:pt x="6210" y="17462"/>
                  </a:lnTo>
                  <a:lnTo>
                    <a:pt x="9052" y="19594"/>
                  </a:lnTo>
                  <a:lnTo>
                    <a:pt x="9953" y="17087"/>
                  </a:lnTo>
                  <a:lnTo>
                    <a:pt x="10680" y="14338"/>
                  </a:lnTo>
                  <a:lnTo>
                    <a:pt x="11239" y="11087"/>
                  </a:lnTo>
                  <a:lnTo>
                    <a:pt x="8813" y="6959"/>
                  </a:lnTo>
                  <a:lnTo>
                    <a:pt x="6223" y="3340"/>
                  </a:lnTo>
                  <a:lnTo>
                    <a:pt x="3441" y="0"/>
                  </a:lnTo>
                  <a:close/>
                </a:path>
              </a:pathLst>
            </a:custGeom>
            <a:solidFill>
              <a:srgbClr val="FFDE3B"/>
            </a:solidFill>
          </p:spPr>
          <p:txBody>
            <a:bodyPr wrap="square" lIns="0" tIns="0" rIns="0" bIns="0" rtlCol="0"/>
            <a:lstStyle/>
            <a:p>
              <a:endParaRPr/>
            </a:p>
          </p:txBody>
        </p:sp>
        <p:sp>
          <p:nvSpPr>
            <p:cNvPr id="13400" name="object 13400"/>
            <p:cNvSpPr/>
            <p:nvPr/>
          </p:nvSpPr>
          <p:spPr>
            <a:xfrm>
              <a:off x="6334391" y="8877262"/>
              <a:ext cx="3810" cy="12700"/>
            </a:xfrm>
            <a:custGeom>
              <a:avLst/>
              <a:gdLst/>
              <a:ahLst/>
              <a:cxnLst/>
              <a:rect l="l" t="t" r="r" b="b"/>
              <a:pathLst>
                <a:path w="3810" h="12700">
                  <a:moveTo>
                    <a:pt x="0" y="12611"/>
                  </a:moveTo>
                  <a:lnTo>
                    <a:pt x="3441" y="0"/>
                  </a:lnTo>
                </a:path>
              </a:pathLst>
            </a:custGeom>
            <a:ln w="25400">
              <a:solidFill>
                <a:srgbClr val="FFE451"/>
              </a:solidFill>
            </a:ln>
          </p:spPr>
          <p:txBody>
            <a:bodyPr wrap="square" lIns="0" tIns="0" rIns="0" bIns="0" rtlCol="0"/>
            <a:lstStyle/>
            <a:p>
              <a:endParaRPr/>
            </a:p>
          </p:txBody>
        </p:sp>
        <p:sp>
          <p:nvSpPr>
            <p:cNvPr id="13401" name="object 13401"/>
            <p:cNvSpPr/>
            <p:nvPr/>
          </p:nvSpPr>
          <p:spPr>
            <a:xfrm>
              <a:off x="6337833" y="8877262"/>
              <a:ext cx="8255" cy="11430"/>
            </a:xfrm>
            <a:custGeom>
              <a:avLst/>
              <a:gdLst/>
              <a:ahLst/>
              <a:cxnLst/>
              <a:rect l="l" t="t" r="r" b="b"/>
              <a:pathLst>
                <a:path w="8254" h="11429">
                  <a:moveTo>
                    <a:pt x="0" y="0"/>
                  </a:moveTo>
                  <a:lnTo>
                    <a:pt x="7797" y="11087"/>
                  </a:lnTo>
                </a:path>
              </a:pathLst>
            </a:custGeom>
            <a:ln w="25400">
              <a:solidFill>
                <a:srgbClr val="FFDE3D"/>
              </a:solidFill>
            </a:ln>
          </p:spPr>
          <p:txBody>
            <a:bodyPr wrap="square" lIns="0" tIns="0" rIns="0" bIns="0" rtlCol="0"/>
            <a:lstStyle/>
            <a:p>
              <a:endParaRPr/>
            </a:p>
          </p:txBody>
        </p:sp>
        <p:sp>
          <p:nvSpPr>
            <p:cNvPr id="13402" name="object 13402"/>
            <p:cNvSpPr/>
            <p:nvPr/>
          </p:nvSpPr>
          <p:spPr>
            <a:xfrm>
              <a:off x="6343454" y="8888349"/>
              <a:ext cx="2540" cy="8890"/>
            </a:xfrm>
            <a:custGeom>
              <a:avLst/>
              <a:gdLst/>
              <a:ahLst/>
              <a:cxnLst/>
              <a:rect l="l" t="t" r="r" b="b"/>
              <a:pathLst>
                <a:path w="2539" h="8890">
                  <a:moveTo>
                    <a:pt x="2176" y="0"/>
                  </a:moveTo>
                  <a:lnTo>
                    <a:pt x="0" y="8479"/>
                  </a:lnTo>
                </a:path>
              </a:pathLst>
            </a:custGeom>
            <a:ln w="25400">
              <a:solidFill>
                <a:srgbClr val="FFD825"/>
              </a:solidFill>
            </a:ln>
          </p:spPr>
          <p:txBody>
            <a:bodyPr wrap="square" lIns="0" tIns="0" rIns="0" bIns="0" rtlCol="0"/>
            <a:lstStyle/>
            <a:p>
              <a:endParaRPr/>
            </a:p>
          </p:txBody>
        </p:sp>
        <p:sp>
          <p:nvSpPr>
            <p:cNvPr id="13403" name="object 13403"/>
            <p:cNvSpPr/>
            <p:nvPr/>
          </p:nvSpPr>
          <p:spPr>
            <a:xfrm>
              <a:off x="6334391" y="8889873"/>
              <a:ext cx="9525" cy="6985"/>
            </a:xfrm>
            <a:custGeom>
              <a:avLst/>
              <a:gdLst/>
              <a:ahLst/>
              <a:cxnLst/>
              <a:rect l="l" t="t" r="r" b="b"/>
              <a:pathLst>
                <a:path w="9525" h="6984">
                  <a:moveTo>
                    <a:pt x="9052" y="6983"/>
                  </a:moveTo>
                  <a:lnTo>
                    <a:pt x="0" y="0"/>
                  </a:lnTo>
                </a:path>
              </a:pathLst>
            </a:custGeom>
            <a:ln w="25400">
              <a:solidFill>
                <a:srgbClr val="FFDE39"/>
              </a:solidFill>
            </a:ln>
          </p:spPr>
          <p:txBody>
            <a:bodyPr wrap="square" lIns="0" tIns="0" rIns="0" bIns="0" rtlCol="0"/>
            <a:lstStyle/>
            <a:p>
              <a:endParaRPr/>
            </a:p>
          </p:txBody>
        </p:sp>
        <p:sp>
          <p:nvSpPr>
            <p:cNvPr id="13404" name="object 13404"/>
            <p:cNvSpPr/>
            <p:nvPr/>
          </p:nvSpPr>
          <p:spPr>
            <a:xfrm>
              <a:off x="6328829" y="8857805"/>
              <a:ext cx="10795" cy="19685"/>
            </a:xfrm>
            <a:custGeom>
              <a:avLst/>
              <a:gdLst/>
              <a:ahLst/>
              <a:cxnLst/>
              <a:rect l="l" t="t" r="r" b="b"/>
              <a:pathLst>
                <a:path w="10795" h="19684">
                  <a:moveTo>
                    <a:pt x="2019" y="0"/>
                  </a:moveTo>
                  <a:lnTo>
                    <a:pt x="1460" y="3467"/>
                  </a:lnTo>
                  <a:lnTo>
                    <a:pt x="761" y="6908"/>
                  </a:lnTo>
                  <a:lnTo>
                    <a:pt x="0" y="10071"/>
                  </a:lnTo>
                  <a:lnTo>
                    <a:pt x="3225" y="13055"/>
                  </a:lnTo>
                  <a:lnTo>
                    <a:pt x="6210" y="16116"/>
                  </a:lnTo>
                  <a:lnTo>
                    <a:pt x="9004" y="19456"/>
                  </a:lnTo>
                  <a:lnTo>
                    <a:pt x="9575" y="16738"/>
                  </a:lnTo>
                  <a:lnTo>
                    <a:pt x="10109" y="13881"/>
                  </a:lnTo>
                  <a:lnTo>
                    <a:pt x="10502" y="11074"/>
                  </a:lnTo>
                  <a:lnTo>
                    <a:pt x="7950" y="6946"/>
                  </a:lnTo>
                  <a:lnTo>
                    <a:pt x="5143" y="3340"/>
                  </a:lnTo>
                  <a:lnTo>
                    <a:pt x="2019" y="0"/>
                  </a:lnTo>
                  <a:close/>
                </a:path>
              </a:pathLst>
            </a:custGeom>
            <a:solidFill>
              <a:srgbClr val="FFEB6C"/>
            </a:solidFill>
          </p:spPr>
          <p:txBody>
            <a:bodyPr wrap="square" lIns="0" tIns="0" rIns="0" bIns="0" rtlCol="0"/>
            <a:lstStyle/>
            <a:p>
              <a:endParaRPr/>
            </a:p>
          </p:txBody>
        </p:sp>
        <p:sp>
          <p:nvSpPr>
            <p:cNvPr id="13405" name="object 13405"/>
            <p:cNvSpPr/>
            <p:nvPr/>
          </p:nvSpPr>
          <p:spPr>
            <a:xfrm>
              <a:off x="6328829" y="8867876"/>
              <a:ext cx="9525" cy="9525"/>
            </a:xfrm>
            <a:custGeom>
              <a:avLst/>
              <a:gdLst/>
              <a:ahLst/>
              <a:cxnLst/>
              <a:rect l="l" t="t" r="r" b="b"/>
              <a:pathLst>
                <a:path w="9525" h="9525">
                  <a:moveTo>
                    <a:pt x="0" y="0"/>
                  </a:moveTo>
                  <a:lnTo>
                    <a:pt x="9004" y="9385"/>
                  </a:lnTo>
                </a:path>
              </a:pathLst>
            </a:custGeom>
            <a:ln w="25400">
              <a:solidFill>
                <a:srgbClr val="FFE968"/>
              </a:solidFill>
            </a:ln>
          </p:spPr>
          <p:txBody>
            <a:bodyPr wrap="square" lIns="0" tIns="0" rIns="0" bIns="0" rtlCol="0"/>
            <a:lstStyle/>
            <a:p>
              <a:endParaRPr/>
            </a:p>
          </p:txBody>
        </p:sp>
        <p:sp>
          <p:nvSpPr>
            <p:cNvPr id="13406" name="object 13406"/>
            <p:cNvSpPr/>
            <p:nvPr/>
          </p:nvSpPr>
          <p:spPr>
            <a:xfrm>
              <a:off x="6337833" y="8868880"/>
              <a:ext cx="1905" cy="8890"/>
            </a:xfrm>
            <a:custGeom>
              <a:avLst/>
              <a:gdLst/>
              <a:ahLst/>
              <a:cxnLst/>
              <a:rect l="l" t="t" r="r" b="b"/>
              <a:pathLst>
                <a:path w="1904" h="8890">
                  <a:moveTo>
                    <a:pt x="0" y="8382"/>
                  </a:moveTo>
                  <a:lnTo>
                    <a:pt x="1498" y="0"/>
                  </a:lnTo>
                </a:path>
              </a:pathLst>
            </a:custGeom>
            <a:ln w="25399">
              <a:solidFill>
                <a:srgbClr val="FFE559"/>
              </a:solidFill>
            </a:ln>
          </p:spPr>
          <p:txBody>
            <a:bodyPr wrap="square" lIns="0" tIns="0" rIns="0" bIns="0" rtlCol="0"/>
            <a:lstStyle/>
            <a:p>
              <a:endParaRPr/>
            </a:p>
          </p:txBody>
        </p:sp>
        <p:sp>
          <p:nvSpPr>
            <p:cNvPr id="13407" name="object 13407"/>
            <p:cNvSpPr/>
            <p:nvPr/>
          </p:nvSpPr>
          <p:spPr>
            <a:xfrm>
              <a:off x="6330848" y="8857805"/>
              <a:ext cx="8890" cy="11430"/>
            </a:xfrm>
            <a:custGeom>
              <a:avLst/>
              <a:gdLst/>
              <a:ahLst/>
              <a:cxnLst/>
              <a:rect l="l" t="t" r="r" b="b"/>
              <a:pathLst>
                <a:path w="8889" h="11429">
                  <a:moveTo>
                    <a:pt x="8483" y="11074"/>
                  </a:moveTo>
                  <a:lnTo>
                    <a:pt x="0" y="0"/>
                  </a:lnTo>
                </a:path>
              </a:pathLst>
            </a:custGeom>
            <a:ln w="25400">
              <a:solidFill>
                <a:srgbClr val="FFEC70"/>
              </a:solidFill>
            </a:ln>
          </p:spPr>
          <p:txBody>
            <a:bodyPr wrap="square" lIns="0" tIns="0" rIns="0" bIns="0" rtlCol="0"/>
            <a:lstStyle/>
            <a:p>
              <a:endParaRPr/>
            </a:p>
          </p:txBody>
        </p:sp>
        <p:sp>
          <p:nvSpPr>
            <p:cNvPr id="13408" name="object 13408"/>
            <p:cNvSpPr/>
            <p:nvPr/>
          </p:nvSpPr>
          <p:spPr>
            <a:xfrm>
              <a:off x="6328829" y="8857805"/>
              <a:ext cx="2540" cy="10160"/>
            </a:xfrm>
            <a:custGeom>
              <a:avLst/>
              <a:gdLst/>
              <a:ahLst/>
              <a:cxnLst/>
              <a:rect l="l" t="t" r="r" b="b"/>
              <a:pathLst>
                <a:path w="2539" h="10159">
                  <a:moveTo>
                    <a:pt x="2019" y="0"/>
                  </a:moveTo>
                  <a:lnTo>
                    <a:pt x="0" y="10071"/>
                  </a:lnTo>
                </a:path>
              </a:pathLst>
            </a:custGeom>
            <a:ln w="25400">
              <a:solidFill>
                <a:srgbClr val="FFF07F"/>
              </a:solidFill>
            </a:ln>
          </p:spPr>
          <p:txBody>
            <a:bodyPr wrap="square" lIns="0" tIns="0" rIns="0" bIns="0" rtlCol="0"/>
            <a:lstStyle/>
            <a:p>
              <a:endParaRPr/>
            </a:p>
          </p:txBody>
        </p:sp>
        <p:sp>
          <p:nvSpPr>
            <p:cNvPr id="13409" name="object 13409"/>
            <p:cNvSpPr/>
            <p:nvPr/>
          </p:nvSpPr>
          <p:spPr>
            <a:xfrm>
              <a:off x="6330848" y="8847467"/>
              <a:ext cx="9525" cy="21590"/>
            </a:xfrm>
            <a:custGeom>
              <a:avLst/>
              <a:gdLst/>
              <a:ahLst/>
              <a:cxnLst/>
              <a:rect l="l" t="t" r="r" b="b"/>
              <a:pathLst>
                <a:path w="9525" h="21590">
                  <a:moveTo>
                    <a:pt x="1066" y="0"/>
                  </a:moveTo>
                  <a:lnTo>
                    <a:pt x="952" y="3340"/>
                  </a:lnTo>
                  <a:lnTo>
                    <a:pt x="546" y="6858"/>
                  </a:lnTo>
                  <a:lnTo>
                    <a:pt x="0" y="10337"/>
                  </a:lnTo>
                  <a:lnTo>
                    <a:pt x="3124" y="13677"/>
                  </a:lnTo>
                  <a:lnTo>
                    <a:pt x="5930" y="17284"/>
                  </a:lnTo>
                  <a:lnTo>
                    <a:pt x="8483" y="21412"/>
                  </a:lnTo>
                  <a:lnTo>
                    <a:pt x="8889" y="18605"/>
                  </a:lnTo>
                  <a:lnTo>
                    <a:pt x="9182" y="15862"/>
                  </a:lnTo>
                  <a:lnTo>
                    <a:pt x="9258" y="13398"/>
                  </a:lnTo>
                  <a:lnTo>
                    <a:pt x="6832" y="8496"/>
                  </a:lnTo>
                  <a:lnTo>
                    <a:pt x="4127" y="4089"/>
                  </a:lnTo>
                  <a:lnTo>
                    <a:pt x="1066" y="0"/>
                  </a:lnTo>
                  <a:close/>
                </a:path>
              </a:pathLst>
            </a:custGeom>
            <a:solidFill>
              <a:srgbClr val="FFEC72"/>
            </a:solidFill>
          </p:spPr>
          <p:txBody>
            <a:bodyPr wrap="square" lIns="0" tIns="0" rIns="0" bIns="0" rtlCol="0"/>
            <a:lstStyle/>
            <a:p>
              <a:endParaRPr/>
            </a:p>
          </p:txBody>
        </p:sp>
        <p:sp>
          <p:nvSpPr>
            <p:cNvPr id="13410" name="object 13410"/>
            <p:cNvSpPr/>
            <p:nvPr/>
          </p:nvSpPr>
          <p:spPr>
            <a:xfrm>
              <a:off x="6330848" y="8857805"/>
              <a:ext cx="8890" cy="11430"/>
            </a:xfrm>
            <a:custGeom>
              <a:avLst/>
              <a:gdLst/>
              <a:ahLst/>
              <a:cxnLst/>
              <a:rect l="l" t="t" r="r" b="b"/>
              <a:pathLst>
                <a:path w="8889" h="11429">
                  <a:moveTo>
                    <a:pt x="0" y="0"/>
                  </a:moveTo>
                  <a:lnTo>
                    <a:pt x="8483" y="11074"/>
                  </a:lnTo>
                </a:path>
              </a:pathLst>
            </a:custGeom>
            <a:ln w="25400">
              <a:solidFill>
                <a:srgbClr val="FFEC70"/>
              </a:solidFill>
            </a:ln>
          </p:spPr>
          <p:txBody>
            <a:bodyPr wrap="square" lIns="0" tIns="0" rIns="0" bIns="0" rtlCol="0"/>
            <a:lstStyle/>
            <a:p>
              <a:endParaRPr/>
            </a:p>
          </p:txBody>
        </p:sp>
        <p:sp>
          <p:nvSpPr>
            <p:cNvPr id="13411" name="object 13411"/>
            <p:cNvSpPr/>
            <p:nvPr/>
          </p:nvSpPr>
          <p:spPr>
            <a:xfrm>
              <a:off x="6339332" y="8860866"/>
              <a:ext cx="1270" cy="8255"/>
            </a:xfrm>
            <a:custGeom>
              <a:avLst/>
              <a:gdLst/>
              <a:ahLst/>
              <a:cxnLst/>
              <a:rect l="l" t="t" r="r" b="b"/>
              <a:pathLst>
                <a:path w="1270" h="8254">
                  <a:moveTo>
                    <a:pt x="0" y="8013"/>
                  </a:moveTo>
                  <a:lnTo>
                    <a:pt x="774" y="0"/>
                  </a:lnTo>
                </a:path>
              </a:pathLst>
            </a:custGeom>
            <a:ln w="25400">
              <a:solidFill>
                <a:srgbClr val="FFE65D"/>
              </a:solidFill>
            </a:ln>
          </p:spPr>
          <p:txBody>
            <a:bodyPr wrap="square" lIns="0" tIns="0" rIns="0" bIns="0" rtlCol="0"/>
            <a:lstStyle/>
            <a:p>
              <a:endParaRPr/>
            </a:p>
          </p:txBody>
        </p:sp>
        <p:sp>
          <p:nvSpPr>
            <p:cNvPr id="13412" name="object 13412"/>
            <p:cNvSpPr/>
            <p:nvPr/>
          </p:nvSpPr>
          <p:spPr>
            <a:xfrm>
              <a:off x="6331915" y="8847467"/>
              <a:ext cx="8255" cy="13970"/>
            </a:xfrm>
            <a:custGeom>
              <a:avLst/>
              <a:gdLst/>
              <a:ahLst/>
              <a:cxnLst/>
              <a:rect l="l" t="t" r="r" b="b"/>
              <a:pathLst>
                <a:path w="8254" h="13970">
                  <a:moveTo>
                    <a:pt x="8191" y="13398"/>
                  </a:moveTo>
                  <a:lnTo>
                    <a:pt x="5765" y="8496"/>
                  </a:lnTo>
                  <a:lnTo>
                    <a:pt x="3060" y="4089"/>
                  </a:lnTo>
                  <a:lnTo>
                    <a:pt x="0" y="0"/>
                  </a:lnTo>
                </a:path>
              </a:pathLst>
            </a:custGeom>
            <a:ln w="25400">
              <a:solidFill>
                <a:srgbClr val="FFED74"/>
              </a:solidFill>
            </a:ln>
          </p:spPr>
          <p:txBody>
            <a:bodyPr wrap="square" lIns="0" tIns="0" rIns="0" bIns="0" rtlCol="0"/>
            <a:lstStyle/>
            <a:p>
              <a:endParaRPr/>
            </a:p>
          </p:txBody>
        </p:sp>
        <p:sp>
          <p:nvSpPr>
            <p:cNvPr id="13413" name="object 13413"/>
            <p:cNvSpPr/>
            <p:nvPr/>
          </p:nvSpPr>
          <p:spPr>
            <a:xfrm>
              <a:off x="6330848" y="8847467"/>
              <a:ext cx="1270" cy="10795"/>
            </a:xfrm>
            <a:custGeom>
              <a:avLst/>
              <a:gdLst/>
              <a:ahLst/>
              <a:cxnLst/>
              <a:rect l="l" t="t" r="r" b="b"/>
              <a:pathLst>
                <a:path w="1270" h="10795">
                  <a:moveTo>
                    <a:pt x="1066" y="0"/>
                  </a:moveTo>
                  <a:lnTo>
                    <a:pt x="0" y="10337"/>
                  </a:lnTo>
                </a:path>
              </a:pathLst>
            </a:custGeom>
            <a:ln w="25400">
              <a:solidFill>
                <a:srgbClr val="FFF286"/>
              </a:solidFill>
            </a:ln>
          </p:spPr>
          <p:txBody>
            <a:bodyPr wrap="square" lIns="0" tIns="0" rIns="0" bIns="0" rtlCol="0"/>
            <a:lstStyle/>
            <a:p>
              <a:endParaRPr/>
            </a:p>
          </p:txBody>
        </p:sp>
        <p:sp>
          <p:nvSpPr>
            <p:cNvPr id="13414" name="object 13414"/>
            <p:cNvSpPr/>
            <p:nvPr/>
          </p:nvSpPr>
          <p:spPr>
            <a:xfrm>
              <a:off x="6337833" y="8860866"/>
              <a:ext cx="8890" cy="27940"/>
            </a:xfrm>
            <a:custGeom>
              <a:avLst/>
              <a:gdLst/>
              <a:ahLst/>
              <a:cxnLst/>
              <a:rect l="l" t="t" r="r" b="b"/>
              <a:pathLst>
                <a:path w="8889" h="27940">
                  <a:moveTo>
                    <a:pt x="2273" y="0"/>
                  </a:moveTo>
                  <a:lnTo>
                    <a:pt x="2108" y="4914"/>
                  </a:lnTo>
                  <a:lnTo>
                    <a:pt x="1143" y="10960"/>
                  </a:lnTo>
                  <a:lnTo>
                    <a:pt x="0" y="16395"/>
                  </a:lnTo>
                  <a:lnTo>
                    <a:pt x="2781" y="19735"/>
                  </a:lnTo>
                  <a:lnTo>
                    <a:pt x="5372" y="23355"/>
                  </a:lnTo>
                  <a:lnTo>
                    <a:pt x="7797" y="27482"/>
                  </a:lnTo>
                  <a:lnTo>
                    <a:pt x="8356" y="24231"/>
                  </a:lnTo>
                  <a:lnTo>
                    <a:pt x="8715" y="20645"/>
                  </a:lnTo>
                  <a:lnTo>
                    <a:pt x="8839" y="16395"/>
                  </a:lnTo>
                  <a:lnTo>
                    <a:pt x="6870" y="10325"/>
                  </a:lnTo>
                  <a:lnTo>
                    <a:pt x="4711" y="4902"/>
                  </a:lnTo>
                  <a:lnTo>
                    <a:pt x="2273" y="0"/>
                  </a:lnTo>
                  <a:close/>
                </a:path>
              </a:pathLst>
            </a:custGeom>
            <a:solidFill>
              <a:srgbClr val="FFDF40"/>
            </a:solidFill>
          </p:spPr>
          <p:txBody>
            <a:bodyPr wrap="square" lIns="0" tIns="0" rIns="0" bIns="0" rtlCol="0"/>
            <a:lstStyle/>
            <a:p>
              <a:endParaRPr/>
            </a:p>
          </p:txBody>
        </p:sp>
        <p:sp>
          <p:nvSpPr>
            <p:cNvPr id="13415" name="object 13415"/>
            <p:cNvSpPr/>
            <p:nvPr/>
          </p:nvSpPr>
          <p:spPr>
            <a:xfrm>
              <a:off x="6337833" y="8860866"/>
              <a:ext cx="2540" cy="16510"/>
            </a:xfrm>
            <a:custGeom>
              <a:avLst/>
              <a:gdLst/>
              <a:ahLst/>
              <a:cxnLst/>
              <a:rect l="l" t="t" r="r" b="b"/>
              <a:pathLst>
                <a:path w="2539" h="16509">
                  <a:moveTo>
                    <a:pt x="0" y="16395"/>
                  </a:moveTo>
                  <a:lnTo>
                    <a:pt x="1143" y="10960"/>
                  </a:lnTo>
                  <a:lnTo>
                    <a:pt x="2108" y="4914"/>
                  </a:lnTo>
                  <a:lnTo>
                    <a:pt x="2273" y="0"/>
                  </a:lnTo>
                </a:path>
              </a:pathLst>
            </a:custGeom>
            <a:ln w="25400">
              <a:solidFill>
                <a:srgbClr val="FFE65A"/>
              </a:solidFill>
            </a:ln>
          </p:spPr>
          <p:txBody>
            <a:bodyPr wrap="square" lIns="0" tIns="0" rIns="0" bIns="0" rtlCol="0"/>
            <a:lstStyle/>
            <a:p>
              <a:endParaRPr/>
            </a:p>
          </p:txBody>
        </p:sp>
        <p:sp>
          <p:nvSpPr>
            <p:cNvPr id="13416" name="object 13416"/>
            <p:cNvSpPr/>
            <p:nvPr/>
          </p:nvSpPr>
          <p:spPr>
            <a:xfrm>
              <a:off x="6340106" y="8860866"/>
              <a:ext cx="6985" cy="16510"/>
            </a:xfrm>
            <a:custGeom>
              <a:avLst/>
              <a:gdLst/>
              <a:ahLst/>
              <a:cxnLst/>
              <a:rect l="l" t="t" r="r" b="b"/>
              <a:pathLst>
                <a:path w="6985" h="16509">
                  <a:moveTo>
                    <a:pt x="0" y="0"/>
                  </a:moveTo>
                  <a:lnTo>
                    <a:pt x="2438" y="4902"/>
                  </a:lnTo>
                  <a:lnTo>
                    <a:pt x="4597" y="10325"/>
                  </a:lnTo>
                  <a:lnTo>
                    <a:pt x="6578" y="16432"/>
                  </a:lnTo>
                </a:path>
              </a:pathLst>
            </a:custGeom>
            <a:ln w="25400">
              <a:solidFill>
                <a:srgbClr val="FFDF42"/>
              </a:solidFill>
            </a:ln>
          </p:spPr>
          <p:txBody>
            <a:bodyPr wrap="square" lIns="0" tIns="0" rIns="0" bIns="0" rtlCol="0"/>
            <a:lstStyle/>
            <a:p>
              <a:endParaRPr/>
            </a:p>
          </p:txBody>
        </p:sp>
        <p:sp>
          <p:nvSpPr>
            <p:cNvPr id="13417" name="object 13417"/>
            <p:cNvSpPr/>
            <p:nvPr/>
          </p:nvSpPr>
          <p:spPr>
            <a:xfrm>
              <a:off x="6345631" y="8877306"/>
              <a:ext cx="1270" cy="11430"/>
            </a:xfrm>
            <a:custGeom>
              <a:avLst/>
              <a:gdLst/>
              <a:ahLst/>
              <a:cxnLst/>
              <a:rect l="l" t="t" r="r" b="b"/>
              <a:pathLst>
                <a:path w="1270" h="11429">
                  <a:moveTo>
                    <a:pt x="1053" y="0"/>
                  </a:moveTo>
                  <a:lnTo>
                    <a:pt x="0" y="11043"/>
                  </a:lnTo>
                </a:path>
              </a:pathLst>
            </a:custGeom>
            <a:ln w="25399">
              <a:solidFill>
                <a:srgbClr val="FFD825"/>
              </a:solidFill>
            </a:ln>
          </p:spPr>
          <p:txBody>
            <a:bodyPr wrap="square" lIns="0" tIns="0" rIns="0" bIns="0" rtlCol="0"/>
            <a:lstStyle/>
            <a:p>
              <a:endParaRPr/>
            </a:p>
          </p:txBody>
        </p:sp>
        <p:sp>
          <p:nvSpPr>
            <p:cNvPr id="13418" name="object 13418"/>
            <p:cNvSpPr/>
            <p:nvPr/>
          </p:nvSpPr>
          <p:spPr>
            <a:xfrm>
              <a:off x="6337833" y="8877262"/>
              <a:ext cx="8255" cy="11430"/>
            </a:xfrm>
            <a:custGeom>
              <a:avLst/>
              <a:gdLst/>
              <a:ahLst/>
              <a:cxnLst/>
              <a:rect l="l" t="t" r="r" b="b"/>
              <a:pathLst>
                <a:path w="8254" h="11429">
                  <a:moveTo>
                    <a:pt x="7797" y="11087"/>
                  </a:moveTo>
                  <a:lnTo>
                    <a:pt x="0" y="0"/>
                  </a:lnTo>
                </a:path>
              </a:pathLst>
            </a:custGeom>
            <a:ln w="25400">
              <a:solidFill>
                <a:srgbClr val="FFDE3D"/>
              </a:solidFill>
            </a:ln>
          </p:spPr>
          <p:txBody>
            <a:bodyPr wrap="square" lIns="0" tIns="0" rIns="0" bIns="0" rtlCol="0"/>
            <a:lstStyle/>
            <a:p>
              <a:endParaRPr/>
            </a:p>
          </p:txBody>
        </p:sp>
        <p:sp>
          <p:nvSpPr>
            <p:cNvPr id="13419" name="object 13419"/>
            <p:cNvSpPr/>
            <p:nvPr/>
          </p:nvSpPr>
          <p:spPr>
            <a:xfrm>
              <a:off x="6064030" y="8544407"/>
              <a:ext cx="11430" cy="5080"/>
            </a:xfrm>
            <a:custGeom>
              <a:avLst/>
              <a:gdLst/>
              <a:ahLst/>
              <a:cxnLst/>
              <a:rect l="l" t="t" r="r" b="b"/>
              <a:pathLst>
                <a:path w="11429" h="5079">
                  <a:moveTo>
                    <a:pt x="9795" y="0"/>
                  </a:moveTo>
                  <a:lnTo>
                    <a:pt x="6303" y="342"/>
                  </a:lnTo>
                  <a:lnTo>
                    <a:pt x="3001" y="927"/>
                  </a:lnTo>
                  <a:lnTo>
                    <a:pt x="0" y="1813"/>
                  </a:lnTo>
                  <a:lnTo>
                    <a:pt x="1685" y="4605"/>
                  </a:lnTo>
                  <a:lnTo>
                    <a:pt x="4626" y="3746"/>
                  </a:lnTo>
                  <a:lnTo>
                    <a:pt x="7827" y="3200"/>
                  </a:lnTo>
                  <a:lnTo>
                    <a:pt x="11218" y="2882"/>
                  </a:lnTo>
                  <a:lnTo>
                    <a:pt x="10189" y="876"/>
                  </a:lnTo>
                  <a:lnTo>
                    <a:pt x="9795" y="0"/>
                  </a:lnTo>
                  <a:close/>
                </a:path>
              </a:pathLst>
            </a:custGeom>
            <a:solidFill>
              <a:srgbClr val="F6D057"/>
            </a:solidFill>
          </p:spPr>
          <p:txBody>
            <a:bodyPr wrap="square" lIns="0" tIns="0" rIns="0" bIns="0" rtlCol="0"/>
            <a:lstStyle/>
            <a:p>
              <a:endParaRPr/>
            </a:p>
          </p:txBody>
        </p:sp>
        <p:sp>
          <p:nvSpPr>
            <p:cNvPr id="13420" name="object 13420"/>
            <p:cNvSpPr/>
            <p:nvPr/>
          </p:nvSpPr>
          <p:spPr>
            <a:xfrm>
              <a:off x="6065715" y="8547290"/>
              <a:ext cx="10160" cy="1905"/>
            </a:xfrm>
            <a:custGeom>
              <a:avLst/>
              <a:gdLst/>
              <a:ahLst/>
              <a:cxnLst/>
              <a:rect l="l" t="t" r="r" b="b"/>
              <a:pathLst>
                <a:path w="10160" h="1904">
                  <a:moveTo>
                    <a:pt x="0" y="1723"/>
                  </a:moveTo>
                  <a:lnTo>
                    <a:pt x="9532" y="0"/>
                  </a:lnTo>
                </a:path>
              </a:pathLst>
            </a:custGeom>
            <a:ln w="25400">
              <a:solidFill>
                <a:srgbClr val="F7D159"/>
              </a:solidFill>
            </a:ln>
          </p:spPr>
          <p:txBody>
            <a:bodyPr wrap="square" lIns="0" tIns="0" rIns="0" bIns="0" rtlCol="0"/>
            <a:lstStyle/>
            <a:p>
              <a:endParaRPr/>
            </a:p>
          </p:txBody>
        </p:sp>
        <p:sp>
          <p:nvSpPr>
            <p:cNvPr id="13421" name="object 13421"/>
            <p:cNvSpPr/>
            <p:nvPr/>
          </p:nvSpPr>
          <p:spPr>
            <a:xfrm>
              <a:off x="6073825" y="8544407"/>
              <a:ext cx="1905" cy="3175"/>
            </a:xfrm>
            <a:custGeom>
              <a:avLst/>
              <a:gdLst/>
              <a:ahLst/>
              <a:cxnLst/>
              <a:rect l="l" t="t" r="r" b="b"/>
              <a:pathLst>
                <a:path w="1904" h="3175">
                  <a:moveTo>
                    <a:pt x="1422" y="2882"/>
                  </a:moveTo>
                  <a:lnTo>
                    <a:pt x="0" y="0"/>
                  </a:lnTo>
                </a:path>
              </a:pathLst>
            </a:custGeom>
            <a:ln w="25400">
              <a:solidFill>
                <a:srgbClr val="F7CE50"/>
              </a:solidFill>
            </a:ln>
          </p:spPr>
          <p:txBody>
            <a:bodyPr wrap="square" lIns="0" tIns="0" rIns="0" bIns="0" rtlCol="0"/>
            <a:lstStyle/>
            <a:p>
              <a:endParaRPr/>
            </a:p>
          </p:txBody>
        </p:sp>
        <p:sp>
          <p:nvSpPr>
            <p:cNvPr id="13422" name="object 13422"/>
            <p:cNvSpPr/>
            <p:nvPr/>
          </p:nvSpPr>
          <p:spPr>
            <a:xfrm>
              <a:off x="6064030" y="8544407"/>
              <a:ext cx="10160" cy="1905"/>
            </a:xfrm>
            <a:custGeom>
              <a:avLst/>
              <a:gdLst/>
              <a:ahLst/>
              <a:cxnLst/>
              <a:rect l="l" t="t" r="r" b="b"/>
              <a:pathLst>
                <a:path w="10160" h="1904">
                  <a:moveTo>
                    <a:pt x="9795" y="0"/>
                  </a:moveTo>
                  <a:lnTo>
                    <a:pt x="0" y="1814"/>
                  </a:lnTo>
                </a:path>
              </a:pathLst>
            </a:custGeom>
            <a:ln w="25400">
              <a:solidFill>
                <a:srgbClr val="F5CF55"/>
              </a:solidFill>
            </a:ln>
          </p:spPr>
          <p:txBody>
            <a:bodyPr wrap="square" lIns="0" tIns="0" rIns="0" bIns="0" rtlCol="0"/>
            <a:lstStyle/>
            <a:p>
              <a:endParaRPr/>
            </a:p>
          </p:txBody>
        </p:sp>
        <p:sp>
          <p:nvSpPr>
            <p:cNvPr id="13423" name="object 13423"/>
            <p:cNvSpPr/>
            <p:nvPr/>
          </p:nvSpPr>
          <p:spPr>
            <a:xfrm>
              <a:off x="6062777" y="8542058"/>
              <a:ext cx="11430" cy="4445"/>
            </a:xfrm>
            <a:custGeom>
              <a:avLst/>
              <a:gdLst/>
              <a:ahLst/>
              <a:cxnLst/>
              <a:rect l="l" t="t" r="r" b="b"/>
              <a:pathLst>
                <a:path w="11429" h="4445">
                  <a:moveTo>
                    <a:pt x="10032" y="0"/>
                  </a:moveTo>
                  <a:lnTo>
                    <a:pt x="6502" y="444"/>
                  </a:lnTo>
                  <a:lnTo>
                    <a:pt x="3124" y="1104"/>
                  </a:lnTo>
                  <a:lnTo>
                    <a:pt x="0" y="2070"/>
                  </a:lnTo>
                  <a:lnTo>
                    <a:pt x="1253" y="4163"/>
                  </a:lnTo>
                  <a:lnTo>
                    <a:pt x="4254" y="3276"/>
                  </a:lnTo>
                  <a:lnTo>
                    <a:pt x="7556" y="2692"/>
                  </a:lnTo>
                  <a:lnTo>
                    <a:pt x="11049" y="2349"/>
                  </a:lnTo>
                  <a:lnTo>
                    <a:pt x="10205" y="444"/>
                  </a:lnTo>
                  <a:lnTo>
                    <a:pt x="10032" y="0"/>
                  </a:lnTo>
                  <a:close/>
                </a:path>
              </a:pathLst>
            </a:custGeom>
            <a:solidFill>
              <a:srgbClr val="F5CE4F"/>
            </a:solidFill>
          </p:spPr>
          <p:txBody>
            <a:bodyPr wrap="square" lIns="0" tIns="0" rIns="0" bIns="0" rtlCol="0"/>
            <a:lstStyle/>
            <a:p>
              <a:endParaRPr/>
            </a:p>
          </p:txBody>
        </p:sp>
        <p:sp>
          <p:nvSpPr>
            <p:cNvPr id="13424" name="object 13424"/>
            <p:cNvSpPr/>
            <p:nvPr/>
          </p:nvSpPr>
          <p:spPr>
            <a:xfrm>
              <a:off x="6064030" y="8544407"/>
              <a:ext cx="10160" cy="1905"/>
            </a:xfrm>
            <a:custGeom>
              <a:avLst/>
              <a:gdLst/>
              <a:ahLst/>
              <a:cxnLst/>
              <a:rect l="l" t="t" r="r" b="b"/>
              <a:pathLst>
                <a:path w="10160" h="1904">
                  <a:moveTo>
                    <a:pt x="0" y="1814"/>
                  </a:moveTo>
                  <a:lnTo>
                    <a:pt x="9795" y="0"/>
                  </a:lnTo>
                </a:path>
              </a:pathLst>
            </a:custGeom>
            <a:ln w="25400">
              <a:solidFill>
                <a:srgbClr val="F5CF55"/>
              </a:solidFill>
            </a:ln>
          </p:spPr>
          <p:txBody>
            <a:bodyPr wrap="square" lIns="0" tIns="0" rIns="0" bIns="0" rtlCol="0"/>
            <a:lstStyle/>
            <a:p>
              <a:endParaRPr/>
            </a:p>
          </p:txBody>
        </p:sp>
        <p:sp>
          <p:nvSpPr>
            <p:cNvPr id="13425" name="object 13425"/>
            <p:cNvSpPr/>
            <p:nvPr/>
          </p:nvSpPr>
          <p:spPr>
            <a:xfrm>
              <a:off x="6072809" y="8542058"/>
              <a:ext cx="1270" cy="2540"/>
            </a:xfrm>
            <a:custGeom>
              <a:avLst/>
              <a:gdLst/>
              <a:ahLst/>
              <a:cxnLst/>
              <a:rect l="l" t="t" r="r" b="b"/>
              <a:pathLst>
                <a:path w="1270" h="2540">
                  <a:moveTo>
                    <a:pt x="1016" y="2349"/>
                  </a:moveTo>
                  <a:lnTo>
                    <a:pt x="0" y="0"/>
                  </a:lnTo>
                </a:path>
              </a:pathLst>
            </a:custGeom>
            <a:ln w="25400">
              <a:solidFill>
                <a:srgbClr val="F5CC49"/>
              </a:solidFill>
            </a:ln>
          </p:spPr>
          <p:txBody>
            <a:bodyPr wrap="square" lIns="0" tIns="0" rIns="0" bIns="0" rtlCol="0"/>
            <a:lstStyle/>
            <a:p>
              <a:endParaRPr/>
            </a:p>
          </p:txBody>
        </p:sp>
        <p:sp>
          <p:nvSpPr>
            <p:cNvPr id="13426" name="object 13426"/>
            <p:cNvSpPr/>
            <p:nvPr/>
          </p:nvSpPr>
          <p:spPr>
            <a:xfrm>
              <a:off x="6062777" y="8542058"/>
              <a:ext cx="10160" cy="2540"/>
            </a:xfrm>
            <a:custGeom>
              <a:avLst/>
              <a:gdLst/>
              <a:ahLst/>
              <a:cxnLst/>
              <a:rect l="l" t="t" r="r" b="b"/>
              <a:pathLst>
                <a:path w="10160" h="2540">
                  <a:moveTo>
                    <a:pt x="10032" y="0"/>
                  </a:moveTo>
                  <a:lnTo>
                    <a:pt x="0" y="2070"/>
                  </a:lnTo>
                </a:path>
              </a:pathLst>
            </a:custGeom>
            <a:ln w="25400">
              <a:solidFill>
                <a:srgbClr val="F5CE49"/>
              </a:solidFill>
            </a:ln>
          </p:spPr>
          <p:txBody>
            <a:bodyPr wrap="square" lIns="0" tIns="0" rIns="0" bIns="0" rtlCol="0"/>
            <a:lstStyle/>
            <a:p>
              <a:endParaRPr/>
            </a:p>
          </p:txBody>
        </p:sp>
        <p:sp>
          <p:nvSpPr>
            <p:cNvPr id="13427" name="object 13427"/>
            <p:cNvSpPr/>
            <p:nvPr/>
          </p:nvSpPr>
          <p:spPr>
            <a:xfrm>
              <a:off x="6062777" y="8544128"/>
              <a:ext cx="635" cy="1270"/>
            </a:xfrm>
            <a:custGeom>
              <a:avLst/>
              <a:gdLst/>
              <a:ahLst/>
              <a:cxnLst/>
              <a:rect l="l" t="t" r="r" b="b"/>
              <a:pathLst>
                <a:path w="635" h="1270">
                  <a:moveTo>
                    <a:pt x="0" y="0"/>
                  </a:moveTo>
                  <a:lnTo>
                    <a:pt x="624" y="1051"/>
                  </a:lnTo>
                </a:path>
              </a:pathLst>
            </a:custGeom>
            <a:ln w="25400">
              <a:solidFill>
                <a:srgbClr val="F5D055"/>
              </a:solidFill>
            </a:ln>
          </p:spPr>
          <p:txBody>
            <a:bodyPr wrap="square" lIns="0" tIns="0" rIns="0" bIns="0" rtlCol="0"/>
            <a:lstStyle/>
            <a:p>
              <a:endParaRPr/>
            </a:p>
          </p:txBody>
        </p:sp>
        <p:sp>
          <p:nvSpPr>
            <p:cNvPr id="13428" name="object 13428"/>
            <p:cNvSpPr/>
            <p:nvPr/>
          </p:nvSpPr>
          <p:spPr>
            <a:xfrm>
              <a:off x="6073825" y="8543950"/>
              <a:ext cx="12065" cy="3810"/>
            </a:xfrm>
            <a:custGeom>
              <a:avLst/>
              <a:gdLst/>
              <a:ahLst/>
              <a:cxnLst/>
              <a:rect l="l" t="t" r="r" b="b"/>
              <a:pathLst>
                <a:path w="12064" h="3809">
                  <a:moveTo>
                    <a:pt x="7162" y="0"/>
                  </a:moveTo>
                  <a:lnTo>
                    <a:pt x="3479" y="114"/>
                  </a:lnTo>
                  <a:lnTo>
                    <a:pt x="0" y="457"/>
                  </a:lnTo>
                  <a:lnTo>
                    <a:pt x="393" y="1333"/>
                  </a:lnTo>
                  <a:lnTo>
                    <a:pt x="1422" y="3340"/>
                  </a:lnTo>
                  <a:lnTo>
                    <a:pt x="4800" y="3022"/>
                  </a:lnTo>
                  <a:lnTo>
                    <a:pt x="8343" y="2933"/>
                  </a:lnTo>
                  <a:lnTo>
                    <a:pt x="11963" y="2971"/>
                  </a:lnTo>
                  <a:lnTo>
                    <a:pt x="10909" y="25"/>
                  </a:lnTo>
                  <a:lnTo>
                    <a:pt x="7162" y="0"/>
                  </a:lnTo>
                  <a:close/>
                </a:path>
              </a:pathLst>
            </a:custGeom>
            <a:solidFill>
              <a:srgbClr val="F7CC4A"/>
            </a:solidFill>
          </p:spPr>
          <p:txBody>
            <a:bodyPr wrap="square" lIns="0" tIns="0" rIns="0" bIns="0" rtlCol="0"/>
            <a:lstStyle/>
            <a:p>
              <a:endParaRPr/>
            </a:p>
          </p:txBody>
        </p:sp>
        <p:sp>
          <p:nvSpPr>
            <p:cNvPr id="13429" name="object 13429"/>
            <p:cNvSpPr/>
            <p:nvPr/>
          </p:nvSpPr>
          <p:spPr>
            <a:xfrm>
              <a:off x="6075248" y="8546922"/>
              <a:ext cx="10795" cy="635"/>
            </a:xfrm>
            <a:custGeom>
              <a:avLst/>
              <a:gdLst/>
              <a:ahLst/>
              <a:cxnLst/>
              <a:rect l="l" t="t" r="r" b="b"/>
              <a:pathLst>
                <a:path w="10795" h="634">
                  <a:moveTo>
                    <a:pt x="0" y="368"/>
                  </a:moveTo>
                  <a:lnTo>
                    <a:pt x="10541" y="0"/>
                  </a:lnTo>
                </a:path>
              </a:pathLst>
            </a:custGeom>
            <a:ln w="25400">
              <a:solidFill>
                <a:srgbClr val="F7CC4B"/>
              </a:solidFill>
            </a:ln>
          </p:spPr>
          <p:txBody>
            <a:bodyPr wrap="square" lIns="0" tIns="0" rIns="0" bIns="0" rtlCol="0"/>
            <a:lstStyle/>
            <a:p>
              <a:endParaRPr/>
            </a:p>
          </p:txBody>
        </p:sp>
        <p:sp>
          <p:nvSpPr>
            <p:cNvPr id="13430" name="object 13430"/>
            <p:cNvSpPr/>
            <p:nvPr/>
          </p:nvSpPr>
          <p:spPr>
            <a:xfrm>
              <a:off x="6084735" y="8543975"/>
              <a:ext cx="1270" cy="3175"/>
            </a:xfrm>
            <a:custGeom>
              <a:avLst/>
              <a:gdLst/>
              <a:ahLst/>
              <a:cxnLst/>
              <a:rect l="l" t="t" r="r" b="b"/>
              <a:pathLst>
                <a:path w="1270" h="3175">
                  <a:moveTo>
                    <a:pt x="1054" y="2946"/>
                  </a:moveTo>
                  <a:lnTo>
                    <a:pt x="0" y="0"/>
                  </a:lnTo>
                </a:path>
              </a:pathLst>
            </a:custGeom>
            <a:ln w="25400">
              <a:solidFill>
                <a:srgbClr val="F7CA44"/>
              </a:solidFill>
            </a:ln>
          </p:spPr>
          <p:txBody>
            <a:bodyPr wrap="square" lIns="0" tIns="0" rIns="0" bIns="0" rtlCol="0"/>
            <a:lstStyle/>
            <a:p>
              <a:endParaRPr/>
            </a:p>
          </p:txBody>
        </p:sp>
        <p:sp>
          <p:nvSpPr>
            <p:cNvPr id="13431" name="object 13431"/>
            <p:cNvSpPr/>
            <p:nvPr/>
          </p:nvSpPr>
          <p:spPr>
            <a:xfrm>
              <a:off x="6073825" y="8543975"/>
              <a:ext cx="11430" cy="635"/>
            </a:xfrm>
            <a:custGeom>
              <a:avLst/>
              <a:gdLst/>
              <a:ahLst/>
              <a:cxnLst/>
              <a:rect l="l" t="t" r="r" b="b"/>
              <a:pathLst>
                <a:path w="11429" h="634">
                  <a:moveTo>
                    <a:pt x="10909" y="0"/>
                  </a:moveTo>
                  <a:lnTo>
                    <a:pt x="0" y="431"/>
                  </a:lnTo>
                </a:path>
              </a:pathLst>
            </a:custGeom>
            <a:ln w="25399">
              <a:solidFill>
                <a:srgbClr val="F6CB49"/>
              </a:solidFill>
            </a:ln>
          </p:spPr>
          <p:txBody>
            <a:bodyPr wrap="square" lIns="0" tIns="0" rIns="0" bIns="0" rtlCol="0"/>
            <a:lstStyle/>
            <a:p>
              <a:endParaRPr/>
            </a:p>
          </p:txBody>
        </p:sp>
        <p:sp>
          <p:nvSpPr>
            <p:cNvPr id="13432" name="object 13432"/>
            <p:cNvSpPr/>
            <p:nvPr/>
          </p:nvSpPr>
          <p:spPr>
            <a:xfrm>
              <a:off x="6073825" y="8544407"/>
              <a:ext cx="1905" cy="3175"/>
            </a:xfrm>
            <a:custGeom>
              <a:avLst/>
              <a:gdLst/>
              <a:ahLst/>
              <a:cxnLst/>
              <a:rect l="l" t="t" r="r" b="b"/>
              <a:pathLst>
                <a:path w="1904" h="3175">
                  <a:moveTo>
                    <a:pt x="0" y="0"/>
                  </a:moveTo>
                  <a:lnTo>
                    <a:pt x="1422" y="2882"/>
                  </a:lnTo>
                </a:path>
              </a:pathLst>
            </a:custGeom>
            <a:ln w="25400">
              <a:solidFill>
                <a:srgbClr val="F7CE50"/>
              </a:solidFill>
            </a:ln>
          </p:spPr>
          <p:txBody>
            <a:bodyPr wrap="square" lIns="0" tIns="0" rIns="0" bIns="0" rtlCol="0"/>
            <a:lstStyle/>
            <a:p>
              <a:endParaRPr/>
            </a:p>
          </p:txBody>
        </p:sp>
        <p:sp>
          <p:nvSpPr>
            <p:cNvPr id="13433" name="object 13433"/>
            <p:cNvSpPr/>
            <p:nvPr/>
          </p:nvSpPr>
          <p:spPr>
            <a:xfrm>
              <a:off x="6072809" y="8541308"/>
              <a:ext cx="12065" cy="3175"/>
            </a:xfrm>
            <a:custGeom>
              <a:avLst/>
              <a:gdLst/>
              <a:ahLst/>
              <a:cxnLst/>
              <a:rect l="l" t="t" r="r" b="b"/>
              <a:pathLst>
                <a:path w="12064" h="3175">
                  <a:moveTo>
                    <a:pt x="11010" y="0"/>
                  </a:moveTo>
                  <a:lnTo>
                    <a:pt x="7226" y="88"/>
                  </a:lnTo>
                  <a:lnTo>
                    <a:pt x="3530" y="304"/>
                  </a:lnTo>
                  <a:lnTo>
                    <a:pt x="0" y="749"/>
                  </a:lnTo>
                  <a:lnTo>
                    <a:pt x="266" y="1435"/>
                  </a:lnTo>
                  <a:lnTo>
                    <a:pt x="1016" y="3098"/>
                  </a:lnTo>
                  <a:lnTo>
                    <a:pt x="4495" y="2755"/>
                  </a:lnTo>
                  <a:lnTo>
                    <a:pt x="8178" y="2641"/>
                  </a:lnTo>
                  <a:lnTo>
                    <a:pt x="11925" y="2667"/>
                  </a:lnTo>
                  <a:lnTo>
                    <a:pt x="11277" y="825"/>
                  </a:lnTo>
                  <a:lnTo>
                    <a:pt x="11010" y="0"/>
                  </a:lnTo>
                  <a:close/>
                </a:path>
              </a:pathLst>
            </a:custGeom>
            <a:solidFill>
              <a:srgbClr val="F6CB44"/>
            </a:solidFill>
          </p:spPr>
          <p:txBody>
            <a:bodyPr wrap="square" lIns="0" tIns="0" rIns="0" bIns="0" rtlCol="0"/>
            <a:lstStyle/>
            <a:p>
              <a:endParaRPr/>
            </a:p>
          </p:txBody>
        </p:sp>
        <p:sp>
          <p:nvSpPr>
            <p:cNvPr id="13434" name="object 13434"/>
            <p:cNvSpPr/>
            <p:nvPr/>
          </p:nvSpPr>
          <p:spPr>
            <a:xfrm>
              <a:off x="6073825" y="8543975"/>
              <a:ext cx="11430" cy="635"/>
            </a:xfrm>
            <a:custGeom>
              <a:avLst/>
              <a:gdLst/>
              <a:ahLst/>
              <a:cxnLst/>
              <a:rect l="l" t="t" r="r" b="b"/>
              <a:pathLst>
                <a:path w="11429" h="634">
                  <a:moveTo>
                    <a:pt x="0" y="431"/>
                  </a:moveTo>
                  <a:lnTo>
                    <a:pt x="10909" y="0"/>
                  </a:lnTo>
                </a:path>
              </a:pathLst>
            </a:custGeom>
            <a:ln w="25399">
              <a:solidFill>
                <a:srgbClr val="F6CB49"/>
              </a:solidFill>
            </a:ln>
          </p:spPr>
          <p:txBody>
            <a:bodyPr wrap="square" lIns="0" tIns="0" rIns="0" bIns="0" rtlCol="0"/>
            <a:lstStyle/>
            <a:p>
              <a:endParaRPr/>
            </a:p>
          </p:txBody>
        </p:sp>
        <p:sp>
          <p:nvSpPr>
            <p:cNvPr id="13435" name="object 13435"/>
            <p:cNvSpPr/>
            <p:nvPr/>
          </p:nvSpPr>
          <p:spPr>
            <a:xfrm>
              <a:off x="6083820" y="8541308"/>
              <a:ext cx="1270" cy="3175"/>
            </a:xfrm>
            <a:custGeom>
              <a:avLst/>
              <a:gdLst/>
              <a:ahLst/>
              <a:cxnLst/>
              <a:rect l="l" t="t" r="r" b="b"/>
              <a:pathLst>
                <a:path w="1270" h="3175">
                  <a:moveTo>
                    <a:pt x="914" y="2667"/>
                  </a:moveTo>
                  <a:lnTo>
                    <a:pt x="0" y="0"/>
                  </a:lnTo>
                </a:path>
              </a:pathLst>
            </a:custGeom>
            <a:ln w="25400">
              <a:solidFill>
                <a:srgbClr val="F6CA3F"/>
              </a:solidFill>
            </a:ln>
          </p:spPr>
          <p:txBody>
            <a:bodyPr wrap="square" lIns="0" tIns="0" rIns="0" bIns="0" rtlCol="0"/>
            <a:lstStyle/>
            <a:p>
              <a:endParaRPr/>
            </a:p>
          </p:txBody>
        </p:sp>
        <p:sp>
          <p:nvSpPr>
            <p:cNvPr id="13436" name="object 13436"/>
            <p:cNvSpPr/>
            <p:nvPr/>
          </p:nvSpPr>
          <p:spPr>
            <a:xfrm>
              <a:off x="6072809" y="8541308"/>
              <a:ext cx="11430" cy="1270"/>
            </a:xfrm>
            <a:custGeom>
              <a:avLst/>
              <a:gdLst/>
              <a:ahLst/>
              <a:cxnLst/>
              <a:rect l="l" t="t" r="r" b="b"/>
              <a:pathLst>
                <a:path w="11429" h="1270">
                  <a:moveTo>
                    <a:pt x="11010" y="0"/>
                  </a:moveTo>
                  <a:lnTo>
                    <a:pt x="0" y="749"/>
                  </a:lnTo>
                </a:path>
              </a:pathLst>
            </a:custGeom>
            <a:ln w="25399">
              <a:solidFill>
                <a:srgbClr val="F5CB40"/>
              </a:solidFill>
            </a:ln>
          </p:spPr>
          <p:txBody>
            <a:bodyPr wrap="square" lIns="0" tIns="0" rIns="0" bIns="0" rtlCol="0"/>
            <a:lstStyle/>
            <a:p>
              <a:endParaRPr/>
            </a:p>
          </p:txBody>
        </p:sp>
        <p:sp>
          <p:nvSpPr>
            <p:cNvPr id="13437" name="object 13437"/>
            <p:cNvSpPr/>
            <p:nvPr/>
          </p:nvSpPr>
          <p:spPr>
            <a:xfrm>
              <a:off x="6072809" y="8542058"/>
              <a:ext cx="1270" cy="2540"/>
            </a:xfrm>
            <a:custGeom>
              <a:avLst/>
              <a:gdLst/>
              <a:ahLst/>
              <a:cxnLst/>
              <a:rect l="l" t="t" r="r" b="b"/>
              <a:pathLst>
                <a:path w="1270" h="2540">
                  <a:moveTo>
                    <a:pt x="0" y="0"/>
                  </a:moveTo>
                  <a:lnTo>
                    <a:pt x="1016" y="2349"/>
                  </a:lnTo>
                </a:path>
              </a:pathLst>
            </a:custGeom>
            <a:ln w="25400">
              <a:solidFill>
                <a:srgbClr val="F5CC49"/>
              </a:solidFill>
            </a:ln>
          </p:spPr>
          <p:txBody>
            <a:bodyPr wrap="square" lIns="0" tIns="0" rIns="0" bIns="0" rtlCol="0"/>
            <a:lstStyle/>
            <a:p>
              <a:endParaRPr/>
            </a:p>
          </p:txBody>
        </p:sp>
        <p:sp>
          <p:nvSpPr>
            <p:cNvPr id="13438" name="object 13438"/>
            <p:cNvSpPr/>
            <p:nvPr/>
          </p:nvSpPr>
          <p:spPr>
            <a:xfrm>
              <a:off x="6062002" y="8539010"/>
              <a:ext cx="22225" cy="5715"/>
            </a:xfrm>
            <a:custGeom>
              <a:avLst/>
              <a:gdLst/>
              <a:ahLst/>
              <a:cxnLst/>
              <a:rect l="l" t="t" r="r" b="b"/>
              <a:pathLst>
                <a:path w="22225" h="5715">
                  <a:moveTo>
                    <a:pt x="21107" y="0"/>
                  </a:moveTo>
                  <a:lnTo>
                    <a:pt x="13627" y="596"/>
                  </a:lnTo>
                  <a:lnTo>
                    <a:pt x="6515" y="1777"/>
                  </a:lnTo>
                  <a:lnTo>
                    <a:pt x="0" y="3797"/>
                  </a:lnTo>
                  <a:lnTo>
                    <a:pt x="774" y="5118"/>
                  </a:lnTo>
                  <a:lnTo>
                    <a:pt x="7035" y="3200"/>
                  </a:lnTo>
                  <a:lnTo>
                    <a:pt x="14249" y="2463"/>
                  </a:lnTo>
                  <a:lnTo>
                    <a:pt x="21818" y="2298"/>
                  </a:lnTo>
                  <a:lnTo>
                    <a:pt x="21270" y="596"/>
                  </a:lnTo>
                  <a:lnTo>
                    <a:pt x="21107" y="0"/>
                  </a:lnTo>
                  <a:close/>
                </a:path>
              </a:pathLst>
            </a:custGeom>
            <a:solidFill>
              <a:srgbClr val="F5CC3B"/>
            </a:solidFill>
          </p:spPr>
          <p:txBody>
            <a:bodyPr wrap="square" lIns="0" tIns="0" rIns="0" bIns="0" rtlCol="0"/>
            <a:lstStyle/>
            <a:p>
              <a:endParaRPr/>
            </a:p>
          </p:txBody>
        </p:sp>
        <p:sp>
          <p:nvSpPr>
            <p:cNvPr id="13439" name="object 13439"/>
            <p:cNvSpPr/>
            <p:nvPr/>
          </p:nvSpPr>
          <p:spPr>
            <a:xfrm>
              <a:off x="6062777" y="8541308"/>
              <a:ext cx="21590" cy="3175"/>
            </a:xfrm>
            <a:custGeom>
              <a:avLst/>
              <a:gdLst/>
              <a:ahLst/>
              <a:cxnLst/>
              <a:rect l="l" t="t" r="r" b="b"/>
              <a:pathLst>
                <a:path w="21589" h="3175">
                  <a:moveTo>
                    <a:pt x="0" y="2819"/>
                  </a:moveTo>
                  <a:lnTo>
                    <a:pt x="6261" y="901"/>
                  </a:lnTo>
                  <a:lnTo>
                    <a:pt x="13474" y="165"/>
                  </a:lnTo>
                  <a:lnTo>
                    <a:pt x="21043" y="0"/>
                  </a:lnTo>
                </a:path>
              </a:pathLst>
            </a:custGeom>
            <a:ln w="25400">
              <a:solidFill>
                <a:srgbClr val="F5CC44"/>
              </a:solidFill>
            </a:ln>
          </p:spPr>
          <p:txBody>
            <a:bodyPr wrap="square" lIns="0" tIns="0" rIns="0" bIns="0" rtlCol="0"/>
            <a:lstStyle/>
            <a:p>
              <a:endParaRPr/>
            </a:p>
          </p:txBody>
        </p:sp>
        <p:sp>
          <p:nvSpPr>
            <p:cNvPr id="13440" name="object 13440"/>
            <p:cNvSpPr/>
            <p:nvPr/>
          </p:nvSpPr>
          <p:spPr>
            <a:xfrm>
              <a:off x="6083109" y="8539010"/>
              <a:ext cx="1270" cy="2540"/>
            </a:xfrm>
            <a:custGeom>
              <a:avLst/>
              <a:gdLst/>
              <a:ahLst/>
              <a:cxnLst/>
              <a:rect l="l" t="t" r="r" b="b"/>
              <a:pathLst>
                <a:path w="1270" h="2540">
                  <a:moveTo>
                    <a:pt x="711" y="2298"/>
                  </a:moveTo>
                  <a:lnTo>
                    <a:pt x="0" y="0"/>
                  </a:lnTo>
                </a:path>
              </a:pathLst>
            </a:custGeom>
            <a:ln w="25400">
              <a:solidFill>
                <a:srgbClr val="F5CA34"/>
              </a:solidFill>
            </a:ln>
          </p:spPr>
          <p:txBody>
            <a:bodyPr wrap="square" lIns="0" tIns="0" rIns="0" bIns="0" rtlCol="0"/>
            <a:lstStyle/>
            <a:p>
              <a:endParaRPr/>
            </a:p>
          </p:txBody>
        </p:sp>
        <p:sp>
          <p:nvSpPr>
            <p:cNvPr id="13441" name="object 13441"/>
            <p:cNvSpPr/>
            <p:nvPr/>
          </p:nvSpPr>
          <p:spPr>
            <a:xfrm>
              <a:off x="6062002" y="8539010"/>
              <a:ext cx="21590" cy="3810"/>
            </a:xfrm>
            <a:custGeom>
              <a:avLst/>
              <a:gdLst/>
              <a:ahLst/>
              <a:cxnLst/>
              <a:rect l="l" t="t" r="r" b="b"/>
              <a:pathLst>
                <a:path w="21589" h="3809">
                  <a:moveTo>
                    <a:pt x="21107" y="0"/>
                  </a:moveTo>
                  <a:lnTo>
                    <a:pt x="13627" y="596"/>
                  </a:lnTo>
                  <a:lnTo>
                    <a:pt x="6515" y="1777"/>
                  </a:lnTo>
                  <a:lnTo>
                    <a:pt x="0" y="3797"/>
                  </a:lnTo>
                </a:path>
              </a:pathLst>
            </a:custGeom>
            <a:ln w="25400">
              <a:solidFill>
                <a:srgbClr val="F4CB31"/>
              </a:solidFill>
            </a:ln>
          </p:spPr>
          <p:txBody>
            <a:bodyPr wrap="square" lIns="0" tIns="0" rIns="0" bIns="0" rtlCol="0"/>
            <a:lstStyle/>
            <a:p>
              <a:endParaRPr/>
            </a:p>
          </p:txBody>
        </p:sp>
        <p:sp>
          <p:nvSpPr>
            <p:cNvPr id="13442" name="object 13442"/>
            <p:cNvSpPr/>
            <p:nvPr/>
          </p:nvSpPr>
          <p:spPr>
            <a:xfrm>
              <a:off x="6062002" y="8542807"/>
              <a:ext cx="1270" cy="1905"/>
            </a:xfrm>
            <a:custGeom>
              <a:avLst/>
              <a:gdLst/>
              <a:ahLst/>
              <a:cxnLst/>
              <a:rect l="l" t="t" r="r" b="b"/>
              <a:pathLst>
                <a:path w="1270" h="1904">
                  <a:moveTo>
                    <a:pt x="0" y="0"/>
                  </a:moveTo>
                  <a:lnTo>
                    <a:pt x="774" y="1320"/>
                  </a:lnTo>
                </a:path>
              </a:pathLst>
            </a:custGeom>
            <a:ln w="25400">
              <a:solidFill>
                <a:srgbClr val="F4CE42"/>
              </a:solidFill>
            </a:ln>
          </p:spPr>
          <p:txBody>
            <a:bodyPr wrap="square" lIns="0" tIns="0" rIns="0" bIns="0" rtlCol="0"/>
            <a:lstStyle/>
            <a:p>
              <a:endParaRPr/>
            </a:p>
          </p:txBody>
        </p:sp>
        <p:sp>
          <p:nvSpPr>
            <p:cNvPr id="13443" name="object 13443"/>
            <p:cNvSpPr/>
            <p:nvPr/>
          </p:nvSpPr>
          <p:spPr>
            <a:xfrm>
              <a:off x="6061735" y="8537230"/>
              <a:ext cx="21590" cy="5715"/>
            </a:xfrm>
            <a:custGeom>
              <a:avLst/>
              <a:gdLst/>
              <a:ahLst/>
              <a:cxnLst/>
              <a:rect l="l" t="t" r="r" b="b"/>
              <a:pathLst>
                <a:path w="21589" h="5715">
                  <a:moveTo>
                    <a:pt x="20976" y="0"/>
                  </a:moveTo>
                  <a:lnTo>
                    <a:pt x="19011" y="280"/>
                  </a:lnTo>
                  <a:lnTo>
                    <a:pt x="9280" y="2455"/>
                  </a:lnTo>
                  <a:lnTo>
                    <a:pt x="0" y="5132"/>
                  </a:lnTo>
                  <a:lnTo>
                    <a:pt x="266" y="5576"/>
                  </a:lnTo>
                  <a:lnTo>
                    <a:pt x="6781" y="3557"/>
                  </a:lnTo>
                  <a:lnTo>
                    <a:pt x="13893" y="2376"/>
                  </a:lnTo>
                  <a:lnTo>
                    <a:pt x="21374" y="1779"/>
                  </a:lnTo>
                  <a:lnTo>
                    <a:pt x="21183" y="1080"/>
                  </a:lnTo>
                  <a:lnTo>
                    <a:pt x="21043" y="471"/>
                  </a:lnTo>
                  <a:lnTo>
                    <a:pt x="20976" y="0"/>
                  </a:lnTo>
                  <a:close/>
                </a:path>
              </a:pathLst>
            </a:custGeom>
            <a:solidFill>
              <a:srgbClr val="F4C922"/>
            </a:solidFill>
          </p:spPr>
          <p:txBody>
            <a:bodyPr wrap="square" lIns="0" tIns="0" rIns="0" bIns="0" rtlCol="0"/>
            <a:lstStyle/>
            <a:p>
              <a:endParaRPr/>
            </a:p>
          </p:txBody>
        </p:sp>
        <p:sp>
          <p:nvSpPr>
            <p:cNvPr id="13444" name="object 13444"/>
            <p:cNvSpPr/>
            <p:nvPr/>
          </p:nvSpPr>
          <p:spPr>
            <a:xfrm>
              <a:off x="6062002" y="8539010"/>
              <a:ext cx="21590" cy="3810"/>
            </a:xfrm>
            <a:custGeom>
              <a:avLst/>
              <a:gdLst/>
              <a:ahLst/>
              <a:cxnLst/>
              <a:rect l="l" t="t" r="r" b="b"/>
              <a:pathLst>
                <a:path w="21589" h="3809">
                  <a:moveTo>
                    <a:pt x="0" y="3797"/>
                  </a:moveTo>
                  <a:lnTo>
                    <a:pt x="6515" y="1777"/>
                  </a:lnTo>
                  <a:lnTo>
                    <a:pt x="13627" y="596"/>
                  </a:lnTo>
                  <a:lnTo>
                    <a:pt x="21107" y="0"/>
                  </a:lnTo>
                </a:path>
              </a:pathLst>
            </a:custGeom>
            <a:ln w="25400">
              <a:solidFill>
                <a:srgbClr val="F4CB31"/>
              </a:solidFill>
            </a:ln>
          </p:spPr>
          <p:txBody>
            <a:bodyPr wrap="square" lIns="0" tIns="0" rIns="0" bIns="0" rtlCol="0"/>
            <a:lstStyle/>
            <a:p>
              <a:endParaRPr/>
            </a:p>
          </p:txBody>
        </p:sp>
        <p:sp>
          <p:nvSpPr>
            <p:cNvPr id="13445" name="object 13445"/>
            <p:cNvSpPr/>
            <p:nvPr/>
          </p:nvSpPr>
          <p:spPr>
            <a:xfrm>
              <a:off x="6082716" y="8537230"/>
              <a:ext cx="635" cy="1905"/>
            </a:xfrm>
            <a:custGeom>
              <a:avLst/>
              <a:gdLst/>
              <a:ahLst/>
              <a:cxnLst/>
              <a:rect l="l" t="t" r="r" b="b"/>
              <a:pathLst>
                <a:path w="635" h="1904">
                  <a:moveTo>
                    <a:pt x="392" y="1780"/>
                  </a:moveTo>
                  <a:lnTo>
                    <a:pt x="0" y="0"/>
                  </a:lnTo>
                </a:path>
              </a:pathLst>
            </a:custGeom>
            <a:ln w="25400">
              <a:solidFill>
                <a:srgbClr val="F4C91F"/>
              </a:solidFill>
            </a:ln>
          </p:spPr>
          <p:txBody>
            <a:bodyPr wrap="square" lIns="0" tIns="0" rIns="0" bIns="0" rtlCol="0"/>
            <a:lstStyle/>
            <a:p>
              <a:endParaRPr/>
            </a:p>
          </p:txBody>
        </p:sp>
        <p:sp>
          <p:nvSpPr>
            <p:cNvPr id="13446" name="object 13446"/>
            <p:cNvSpPr/>
            <p:nvPr/>
          </p:nvSpPr>
          <p:spPr>
            <a:xfrm>
              <a:off x="6061735" y="8542363"/>
              <a:ext cx="635" cy="635"/>
            </a:xfrm>
            <a:custGeom>
              <a:avLst/>
              <a:gdLst/>
              <a:ahLst/>
              <a:cxnLst/>
              <a:rect l="l" t="t" r="r" b="b"/>
              <a:pathLst>
                <a:path w="635" h="634">
                  <a:moveTo>
                    <a:pt x="0" y="0"/>
                  </a:moveTo>
                  <a:lnTo>
                    <a:pt x="266" y="444"/>
                  </a:lnTo>
                </a:path>
              </a:pathLst>
            </a:custGeom>
            <a:ln w="25400">
              <a:solidFill>
                <a:srgbClr val="F4CA24"/>
              </a:solidFill>
            </a:ln>
          </p:spPr>
          <p:txBody>
            <a:bodyPr wrap="square" lIns="0" tIns="0" rIns="0" bIns="0" rtlCol="0"/>
            <a:lstStyle/>
            <a:p>
              <a:endParaRPr/>
            </a:p>
          </p:txBody>
        </p:sp>
        <p:sp>
          <p:nvSpPr>
            <p:cNvPr id="13447" name="object 13447"/>
            <p:cNvSpPr/>
            <p:nvPr/>
          </p:nvSpPr>
          <p:spPr>
            <a:xfrm>
              <a:off x="6084735" y="8543975"/>
              <a:ext cx="12065" cy="3810"/>
            </a:xfrm>
            <a:custGeom>
              <a:avLst/>
              <a:gdLst/>
              <a:ahLst/>
              <a:cxnLst/>
              <a:rect l="l" t="t" r="r" b="b"/>
              <a:pathLst>
                <a:path w="12064" h="3809">
                  <a:moveTo>
                    <a:pt x="0" y="0"/>
                  </a:moveTo>
                  <a:lnTo>
                    <a:pt x="1054" y="2946"/>
                  </a:lnTo>
                  <a:lnTo>
                    <a:pt x="4660" y="2997"/>
                  </a:lnTo>
                  <a:lnTo>
                    <a:pt x="8356" y="3162"/>
                  </a:lnTo>
                  <a:lnTo>
                    <a:pt x="12026" y="3378"/>
                  </a:lnTo>
                  <a:lnTo>
                    <a:pt x="11836" y="2362"/>
                  </a:lnTo>
                  <a:lnTo>
                    <a:pt x="11620" y="1371"/>
                  </a:lnTo>
                  <a:lnTo>
                    <a:pt x="11366" y="368"/>
                  </a:lnTo>
                  <a:lnTo>
                    <a:pt x="7569" y="177"/>
                  </a:lnTo>
                  <a:lnTo>
                    <a:pt x="3746" y="12"/>
                  </a:lnTo>
                  <a:lnTo>
                    <a:pt x="0" y="0"/>
                  </a:lnTo>
                  <a:close/>
                </a:path>
              </a:pathLst>
            </a:custGeom>
            <a:solidFill>
              <a:srgbClr val="F7CA41"/>
            </a:solidFill>
          </p:spPr>
          <p:txBody>
            <a:bodyPr wrap="square" lIns="0" tIns="0" rIns="0" bIns="0" rtlCol="0"/>
            <a:lstStyle/>
            <a:p>
              <a:endParaRPr/>
            </a:p>
          </p:txBody>
        </p:sp>
        <p:sp>
          <p:nvSpPr>
            <p:cNvPr id="13448" name="object 13448"/>
            <p:cNvSpPr/>
            <p:nvPr/>
          </p:nvSpPr>
          <p:spPr>
            <a:xfrm>
              <a:off x="6085789" y="8546922"/>
              <a:ext cx="11430" cy="635"/>
            </a:xfrm>
            <a:custGeom>
              <a:avLst/>
              <a:gdLst/>
              <a:ahLst/>
              <a:cxnLst/>
              <a:rect l="l" t="t" r="r" b="b"/>
              <a:pathLst>
                <a:path w="11429" h="634">
                  <a:moveTo>
                    <a:pt x="0" y="0"/>
                  </a:moveTo>
                  <a:lnTo>
                    <a:pt x="10972" y="431"/>
                  </a:lnTo>
                </a:path>
              </a:pathLst>
            </a:custGeom>
            <a:ln w="25400">
              <a:solidFill>
                <a:srgbClr val="F7CA42"/>
              </a:solidFill>
            </a:ln>
          </p:spPr>
          <p:txBody>
            <a:bodyPr wrap="square" lIns="0" tIns="0" rIns="0" bIns="0" rtlCol="0"/>
            <a:lstStyle/>
            <a:p>
              <a:endParaRPr/>
            </a:p>
          </p:txBody>
        </p:sp>
        <p:sp>
          <p:nvSpPr>
            <p:cNvPr id="13449" name="object 13449"/>
            <p:cNvSpPr/>
            <p:nvPr/>
          </p:nvSpPr>
          <p:spPr>
            <a:xfrm>
              <a:off x="6096101" y="8544344"/>
              <a:ext cx="1270" cy="3175"/>
            </a:xfrm>
            <a:custGeom>
              <a:avLst/>
              <a:gdLst/>
              <a:ahLst/>
              <a:cxnLst/>
              <a:rect l="l" t="t" r="r" b="b"/>
              <a:pathLst>
                <a:path w="1270" h="3175">
                  <a:moveTo>
                    <a:pt x="660" y="3009"/>
                  </a:moveTo>
                  <a:lnTo>
                    <a:pt x="0" y="0"/>
                  </a:lnTo>
                </a:path>
              </a:pathLst>
            </a:custGeom>
            <a:ln w="25400">
              <a:solidFill>
                <a:srgbClr val="F7C93D"/>
              </a:solidFill>
            </a:ln>
          </p:spPr>
          <p:txBody>
            <a:bodyPr wrap="square" lIns="0" tIns="0" rIns="0" bIns="0" rtlCol="0"/>
            <a:lstStyle/>
            <a:p>
              <a:endParaRPr/>
            </a:p>
          </p:txBody>
        </p:sp>
        <p:sp>
          <p:nvSpPr>
            <p:cNvPr id="13450" name="object 13450"/>
            <p:cNvSpPr/>
            <p:nvPr/>
          </p:nvSpPr>
          <p:spPr>
            <a:xfrm>
              <a:off x="6084735" y="8543975"/>
              <a:ext cx="11430" cy="635"/>
            </a:xfrm>
            <a:custGeom>
              <a:avLst/>
              <a:gdLst/>
              <a:ahLst/>
              <a:cxnLst/>
              <a:rect l="l" t="t" r="r" b="b"/>
              <a:pathLst>
                <a:path w="11429" h="634">
                  <a:moveTo>
                    <a:pt x="11366" y="368"/>
                  </a:moveTo>
                  <a:lnTo>
                    <a:pt x="0" y="0"/>
                  </a:lnTo>
                </a:path>
              </a:pathLst>
            </a:custGeom>
            <a:ln w="25400">
              <a:solidFill>
                <a:srgbClr val="F7C940"/>
              </a:solidFill>
            </a:ln>
          </p:spPr>
          <p:txBody>
            <a:bodyPr wrap="square" lIns="0" tIns="0" rIns="0" bIns="0" rtlCol="0"/>
            <a:lstStyle/>
            <a:p>
              <a:endParaRPr/>
            </a:p>
          </p:txBody>
        </p:sp>
        <p:sp>
          <p:nvSpPr>
            <p:cNvPr id="13451" name="object 13451"/>
            <p:cNvSpPr/>
            <p:nvPr/>
          </p:nvSpPr>
          <p:spPr>
            <a:xfrm>
              <a:off x="6084735" y="8543975"/>
              <a:ext cx="1270" cy="3175"/>
            </a:xfrm>
            <a:custGeom>
              <a:avLst/>
              <a:gdLst/>
              <a:ahLst/>
              <a:cxnLst/>
              <a:rect l="l" t="t" r="r" b="b"/>
              <a:pathLst>
                <a:path w="1270" h="3175">
                  <a:moveTo>
                    <a:pt x="0" y="0"/>
                  </a:moveTo>
                  <a:lnTo>
                    <a:pt x="1054" y="2946"/>
                  </a:lnTo>
                </a:path>
              </a:pathLst>
            </a:custGeom>
            <a:ln w="25400">
              <a:solidFill>
                <a:srgbClr val="F7CA44"/>
              </a:solidFill>
            </a:ln>
          </p:spPr>
          <p:txBody>
            <a:bodyPr wrap="square" lIns="0" tIns="0" rIns="0" bIns="0" rtlCol="0"/>
            <a:lstStyle/>
            <a:p>
              <a:endParaRPr/>
            </a:p>
          </p:txBody>
        </p:sp>
        <p:sp>
          <p:nvSpPr>
            <p:cNvPr id="13452" name="object 13452"/>
            <p:cNvSpPr/>
            <p:nvPr/>
          </p:nvSpPr>
          <p:spPr>
            <a:xfrm>
              <a:off x="6083820" y="8541220"/>
              <a:ext cx="12700" cy="3175"/>
            </a:xfrm>
            <a:custGeom>
              <a:avLst/>
              <a:gdLst/>
              <a:ahLst/>
              <a:cxnLst/>
              <a:rect l="l" t="t" r="r" b="b"/>
              <a:pathLst>
                <a:path w="12700" h="3175">
                  <a:moveTo>
                    <a:pt x="3771" y="0"/>
                  </a:moveTo>
                  <a:lnTo>
                    <a:pt x="0" y="88"/>
                  </a:lnTo>
                  <a:lnTo>
                    <a:pt x="571" y="1816"/>
                  </a:lnTo>
                  <a:lnTo>
                    <a:pt x="914" y="2755"/>
                  </a:lnTo>
                  <a:lnTo>
                    <a:pt x="4660" y="2768"/>
                  </a:lnTo>
                  <a:lnTo>
                    <a:pt x="8483" y="2933"/>
                  </a:lnTo>
                  <a:lnTo>
                    <a:pt x="12280" y="3124"/>
                  </a:lnTo>
                  <a:lnTo>
                    <a:pt x="12039" y="2133"/>
                  </a:lnTo>
                  <a:lnTo>
                    <a:pt x="11518" y="190"/>
                  </a:lnTo>
                  <a:lnTo>
                    <a:pt x="7632" y="63"/>
                  </a:lnTo>
                  <a:lnTo>
                    <a:pt x="3771" y="0"/>
                  </a:lnTo>
                  <a:close/>
                </a:path>
              </a:pathLst>
            </a:custGeom>
            <a:solidFill>
              <a:srgbClr val="F6C93B"/>
            </a:solidFill>
          </p:spPr>
          <p:txBody>
            <a:bodyPr wrap="square" lIns="0" tIns="0" rIns="0" bIns="0" rtlCol="0"/>
            <a:lstStyle/>
            <a:p>
              <a:endParaRPr/>
            </a:p>
          </p:txBody>
        </p:sp>
        <p:sp>
          <p:nvSpPr>
            <p:cNvPr id="13453" name="object 13453"/>
            <p:cNvSpPr/>
            <p:nvPr/>
          </p:nvSpPr>
          <p:spPr>
            <a:xfrm>
              <a:off x="6084735" y="8543975"/>
              <a:ext cx="11430" cy="635"/>
            </a:xfrm>
            <a:custGeom>
              <a:avLst/>
              <a:gdLst/>
              <a:ahLst/>
              <a:cxnLst/>
              <a:rect l="l" t="t" r="r" b="b"/>
              <a:pathLst>
                <a:path w="11429" h="634">
                  <a:moveTo>
                    <a:pt x="0" y="0"/>
                  </a:moveTo>
                  <a:lnTo>
                    <a:pt x="11366" y="368"/>
                  </a:lnTo>
                </a:path>
              </a:pathLst>
            </a:custGeom>
            <a:ln w="25400">
              <a:solidFill>
                <a:srgbClr val="F7C940"/>
              </a:solidFill>
            </a:ln>
          </p:spPr>
          <p:txBody>
            <a:bodyPr wrap="square" lIns="0" tIns="0" rIns="0" bIns="0" rtlCol="0"/>
            <a:lstStyle/>
            <a:p>
              <a:endParaRPr/>
            </a:p>
          </p:txBody>
        </p:sp>
        <p:sp>
          <p:nvSpPr>
            <p:cNvPr id="13454" name="object 13454"/>
            <p:cNvSpPr/>
            <p:nvPr/>
          </p:nvSpPr>
          <p:spPr>
            <a:xfrm>
              <a:off x="6095339" y="8541410"/>
              <a:ext cx="1270" cy="3175"/>
            </a:xfrm>
            <a:custGeom>
              <a:avLst/>
              <a:gdLst/>
              <a:ahLst/>
              <a:cxnLst/>
              <a:rect l="l" t="t" r="r" b="b"/>
              <a:pathLst>
                <a:path w="1270" h="3175">
                  <a:moveTo>
                    <a:pt x="762" y="2933"/>
                  </a:moveTo>
                  <a:lnTo>
                    <a:pt x="0" y="0"/>
                  </a:lnTo>
                </a:path>
              </a:pathLst>
            </a:custGeom>
            <a:ln w="25400">
              <a:solidFill>
                <a:srgbClr val="F7C938"/>
              </a:solidFill>
            </a:ln>
          </p:spPr>
          <p:txBody>
            <a:bodyPr wrap="square" lIns="0" tIns="0" rIns="0" bIns="0" rtlCol="0"/>
            <a:lstStyle/>
            <a:p>
              <a:endParaRPr/>
            </a:p>
          </p:txBody>
        </p:sp>
        <p:sp>
          <p:nvSpPr>
            <p:cNvPr id="13455" name="object 13455"/>
            <p:cNvSpPr/>
            <p:nvPr/>
          </p:nvSpPr>
          <p:spPr>
            <a:xfrm>
              <a:off x="6083820" y="8535834"/>
              <a:ext cx="12065" cy="18415"/>
            </a:xfrm>
            <a:custGeom>
              <a:avLst/>
              <a:gdLst/>
              <a:ahLst/>
              <a:cxnLst/>
              <a:rect l="l" t="t" r="r" b="b"/>
              <a:pathLst>
                <a:path w="12064" h="18415">
                  <a:moveTo>
                    <a:pt x="11518" y="0"/>
                  </a:moveTo>
                  <a:lnTo>
                    <a:pt x="7143" y="217"/>
                  </a:lnTo>
                  <a:lnTo>
                    <a:pt x="0" y="1238"/>
                  </a:lnTo>
                  <a:lnTo>
                    <a:pt x="0" y="18276"/>
                  </a:lnTo>
                  <a:lnTo>
                    <a:pt x="11518" y="18276"/>
                  </a:lnTo>
                  <a:lnTo>
                    <a:pt x="11518" y="0"/>
                  </a:lnTo>
                  <a:close/>
                </a:path>
              </a:pathLst>
            </a:custGeom>
            <a:solidFill>
              <a:srgbClr val="F6C938"/>
            </a:solidFill>
          </p:spPr>
          <p:txBody>
            <a:bodyPr wrap="square" lIns="0" tIns="0" rIns="0" bIns="0" rtlCol="0"/>
            <a:lstStyle/>
            <a:p>
              <a:endParaRPr/>
            </a:p>
          </p:txBody>
        </p:sp>
        <p:sp>
          <p:nvSpPr>
            <p:cNvPr id="13456" name="object 13456"/>
            <p:cNvSpPr/>
            <p:nvPr/>
          </p:nvSpPr>
          <p:spPr>
            <a:xfrm>
              <a:off x="6083820" y="8541308"/>
              <a:ext cx="1270" cy="3175"/>
            </a:xfrm>
            <a:custGeom>
              <a:avLst/>
              <a:gdLst/>
              <a:ahLst/>
              <a:cxnLst/>
              <a:rect l="l" t="t" r="r" b="b"/>
              <a:pathLst>
                <a:path w="1270" h="3175">
                  <a:moveTo>
                    <a:pt x="0" y="0"/>
                  </a:moveTo>
                  <a:lnTo>
                    <a:pt x="914" y="2667"/>
                  </a:lnTo>
                </a:path>
              </a:pathLst>
            </a:custGeom>
            <a:ln w="25400">
              <a:solidFill>
                <a:srgbClr val="F6CA3F"/>
              </a:solidFill>
            </a:ln>
          </p:spPr>
          <p:txBody>
            <a:bodyPr wrap="square" lIns="0" tIns="0" rIns="0" bIns="0" rtlCol="0"/>
            <a:lstStyle/>
            <a:p>
              <a:endParaRPr/>
            </a:p>
          </p:txBody>
        </p:sp>
        <p:sp>
          <p:nvSpPr>
            <p:cNvPr id="13457" name="object 13457"/>
            <p:cNvSpPr/>
            <p:nvPr/>
          </p:nvSpPr>
          <p:spPr>
            <a:xfrm>
              <a:off x="6096101" y="8544344"/>
              <a:ext cx="12065" cy="3810"/>
            </a:xfrm>
            <a:custGeom>
              <a:avLst/>
              <a:gdLst/>
              <a:ahLst/>
              <a:cxnLst/>
              <a:rect l="l" t="t" r="r" b="b"/>
              <a:pathLst>
                <a:path w="12064" h="3809">
                  <a:moveTo>
                    <a:pt x="0" y="0"/>
                  </a:moveTo>
                  <a:lnTo>
                    <a:pt x="254" y="1003"/>
                  </a:lnTo>
                  <a:lnTo>
                    <a:pt x="469" y="1993"/>
                  </a:lnTo>
                  <a:lnTo>
                    <a:pt x="660" y="3009"/>
                  </a:lnTo>
                  <a:lnTo>
                    <a:pt x="4330" y="3225"/>
                  </a:lnTo>
                  <a:lnTo>
                    <a:pt x="7975" y="3467"/>
                  </a:lnTo>
                  <a:lnTo>
                    <a:pt x="11518" y="3657"/>
                  </a:lnTo>
                  <a:lnTo>
                    <a:pt x="11188" y="622"/>
                  </a:lnTo>
                  <a:lnTo>
                    <a:pt x="7556" y="431"/>
                  </a:lnTo>
                  <a:lnTo>
                    <a:pt x="3797" y="203"/>
                  </a:lnTo>
                  <a:lnTo>
                    <a:pt x="0" y="0"/>
                  </a:lnTo>
                  <a:close/>
                </a:path>
              </a:pathLst>
            </a:custGeom>
            <a:solidFill>
              <a:srgbClr val="F7C83C"/>
            </a:solidFill>
          </p:spPr>
          <p:txBody>
            <a:bodyPr wrap="square" lIns="0" tIns="0" rIns="0" bIns="0" rtlCol="0"/>
            <a:lstStyle/>
            <a:p>
              <a:endParaRPr/>
            </a:p>
          </p:txBody>
        </p:sp>
        <p:sp>
          <p:nvSpPr>
            <p:cNvPr id="13458" name="object 13458"/>
            <p:cNvSpPr/>
            <p:nvPr/>
          </p:nvSpPr>
          <p:spPr>
            <a:xfrm>
              <a:off x="6096762" y="8547354"/>
              <a:ext cx="11430" cy="1270"/>
            </a:xfrm>
            <a:custGeom>
              <a:avLst/>
              <a:gdLst/>
              <a:ahLst/>
              <a:cxnLst/>
              <a:rect l="l" t="t" r="r" b="b"/>
              <a:pathLst>
                <a:path w="11429" h="1270">
                  <a:moveTo>
                    <a:pt x="0" y="0"/>
                  </a:moveTo>
                  <a:lnTo>
                    <a:pt x="10858" y="647"/>
                  </a:lnTo>
                </a:path>
              </a:pathLst>
            </a:custGeom>
            <a:ln w="25400">
              <a:solidFill>
                <a:srgbClr val="F8C83D"/>
              </a:solidFill>
            </a:ln>
          </p:spPr>
          <p:txBody>
            <a:bodyPr wrap="square" lIns="0" tIns="0" rIns="0" bIns="0" rtlCol="0"/>
            <a:lstStyle/>
            <a:p>
              <a:endParaRPr/>
            </a:p>
          </p:txBody>
        </p:sp>
        <p:sp>
          <p:nvSpPr>
            <p:cNvPr id="13459" name="object 13459"/>
            <p:cNvSpPr/>
            <p:nvPr/>
          </p:nvSpPr>
          <p:spPr>
            <a:xfrm>
              <a:off x="6096101" y="8544344"/>
              <a:ext cx="12065" cy="3810"/>
            </a:xfrm>
            <a:custGeom>
              <a:avLst/>
              <a:gdLst/>
              <a:ahLst/>
              <a:cxnLst/>
              <a:rect l="l" t="t" r="r" b="b"/>
              <a:pathLst>
                <a:path w="12064" h="3809">
                  <a:moveTo>
                    <a:pt x="11518" y="3657"/>
                  </a:moveTo>
                  <a:lnTo>
                    <a:pt x="11188" y="622"/>
                  </a:lnTo>
                </a:path>
                <a:path w="12064" h="3809">
                  <a:moveTo>
                    <a:pt x="11188" y="622"/>
                  </a:moveTo>
                  <a:lnTo>
                    <a:pt x="0" y="0"/>
                  </a:lnTo>
                </a:path>
              </a:pathLst>
            </a:custGeom>
            <a:ln w="25400">
              <a:solidFill>
                <a:srgbClr val="F7C83B"/>
              </a:solidFill>
            </a:ln>
          </p:spPr>
          <p:txBody>
            <a:bodyPr wrap="square" lIns="0" tIns="0" rIns="0" bIns="0" rtlCol="0"/>
            <a:lstStyle/>
            <a:p>
              <a:endParaRPr/>
            </a:p>
          </p:txBody>
        </p:sp>
        <p:sp>
          <p:nvSpPr>
            <p:cNvPr id="13460" name="object 13460"/>
            <p:cNvSpPr/>
            <p:nvPr/>
          </p:nvSpPr>
          <p:spPr>
            <a:xfrm>
              <a:off x="6096101" y="8544344"/>
              <a:ext cx="1270" cy="3175"/>
            </a:xfrm>
            <a:custGeom>
              <a:avLst/>
              <a:gdLst/>
              <a:ahLst/>
              <a:cxnLst/>
              <a:rect l="l" t="t" r="r" b="b"/>
              <a:pathLst>
                <a:path w="1270" h="3175">
                  <a:moveTo>
                    <a:pt x="0" y="0"/>
                  </a:moveTo>
                  <a:lnTo>
                    <a:pt x="660" y="3009"/>
                  </a:lnTo>
                </a:path>
              </a:pathLst>
            </a:custGeom>
            <a:ln w="25400">
              <a:solidFill>
                <a:srgbClr val="F7C93D"/>
              </a:solidFill>
            </a:ln>
          </p:spPr>
          <p:txBody>
            <a:bodyPr wrap="square" lIns="0" tIns="0" rIns="0" bIns="0" rtlCol="0"/>
            <a:lstStyle/>
            <a:p>
              <a:endParaRPr/>
            </a:p>
          </p:txBody>
        </p:sp>
        <p:sp>
          <p:nvSpPr>
            <p:cNvPr id="13461" name="object 13461"/>
            <p:cNvSpPr/>
            <p:nvPr/>
          </p:nvSpPr>
          <p:spPr>
            <a:xfrm>
              <a:off x="6095339" y="8541410"/>
              <a:ext cx="12065" cy="3810"/>
            </a:xfrm>
            <a:custGeom>
              <a:avLst/>
              <a:gdLst/>
              <a:ahLst/>
              <a:cxnLst/>
              <a:rect l="l" t="t" r="r" b="b"/>
              <a:pathLst>
                <a:path w="12064" h="3809">
                  <a:moveTo>
                    <a:pt x="0" y="0"/>
                  </a:moveTo>
                  <a:lnTo>
                    <a:pt x="520" y="1943"/>
                  </a:lnTo>
                  <a:lnTo>
                    <a:pt x="762" y="2933"/>
                  </a:lnTo>
                  <a:lnTo>
                    <a:pt x="4559" y="3136"/>
                  </a:lnTo>
                  <a:lnTo>
                    <a:pt x="8318" y="3365"/>
                  </a:lnTo>
                  <a:lnTo>
                    <a:pt x="11950" y="3555"/>
                  </a:lnTo>
                  <a:lnTo>
                    <a:pt x="11582" y="495"/>
                  </a:lnTo>
                  <a:lnTo>
                    <a:pt x="3873" y="114"/>
                  </a:lnTo>
                  <a:lnTo>
                    <a:pt x="0" y="0"/>
                  </a:lnTo>
                  <a:close/>
                </a:path>
              </a:pathLst>
            </a:custGeom>
            <a:solidFill>
              <a:srgbClr val="F7C837"/>
            </a:solidFill>
          </p:spPr>
          <p:txBody>
            <a:bodyPr wrap="square" lIns="0" tIns="0" rIns="0" bIns="0" rtlCol="0"/>
            <a:lstStyle/>
            <a:p>
              <a:endParaRPr/>
            </a:p>
          </p:txBody>
        </p:sp>
        <p:sp>
          <p:nvSpPr>
            <p:cNvPr id="13462" name="object 13462"/>
            <p:cNvSpPr/>
            <p:nvPr/>
          </p:nvSpPr>
          <p:spPr>
            <a:xfrm>
              <a:off x="6096101" y="8544344"/>
              <a:ext cx="11430" cy="635"/>
            </a:xfrm>
            <a:custGeom>
              <a:avLst/>
              <a:gdLst/>
              <a:ahLst/>
              <a:cxnLst/>
              <a:rect l="l" t="t" r="r" b="b"/>
              <a:pathLst>
                <a:path w="11429" h="634">
                  <a:moveTo>
                    <a:pt x="0" y="0"/>
                  </a:moveTo>
                  <a:lnTo>
                    <a:pt x="11188" y="622"/>
                  </a:lnTo>
                </a:path>
              </a:pathLst>
            </a:custGeom>
            <a:ln w="25400">
              <a:solidFill>
                <a:srgbClr val="F7C83B"/>
              </a:solidFill>
            </a:ln>
          </p:spPr>
          <p:txBody>
            <a:bodyPr wrap="square" lIns="0" tIns="0" rIns="0" bIns="0" rtlCol="0"/>
            <a:lstStyle/>
            <a:p>
              <a:endParaRPr/>
            </a:p>
          </p:txBody>
        </p:sp>
        <p:sp>
          <p:nvSpPr>
            <p:cNvPr id="13463" name="object 13463"/>
            <p:cNvSpPr/>
            <p:nvPr/>
          </p:nvSpPr>
          <p:spPr>
            <a:xfrm>
              <a:off x="6106922" y="8541905"/>
              <a:ext cx="635" cy="3175"/>
            </a:xfrm>
            <a:custGeom>
              <a:avLst/>
              <a:gdLst/>
              <a:ahLst/>
              <a:cxnLst/>
              <a:rect l="l" t="t" r="r" b="b"/>
              <a:pathLst>
                <a:path w="635" h="3175">
                  <a:moveTo>
                    <a:pt x="368" y="3060"/>
                  </a:moveTo>
                  <a:lnTo>
                    <a:pt x="0" y="0"/>
                  </a:lnTo>
                </a:path>
              </a:pathLst>
            </a:custGeom>
            <a:ln w="25400">
              <a:solidFill>
                <a:srgbClr val="F7C835"/>
              </a:solidFill>
            </a:ln>
          </p:spPr>
          <p:txBody>
            <a:bodyPr wrap="square" lIns="0" tIns="0" rIns="0" bIns="0" rtlCol="0"/>
            <a:lstStyle/>
            <a:p>
              <a:endParaRPr/>
            </a:p>
          </p:txBody>
        </p:sp>
        <p:sp>
          <p:nvSpPr>
            <p:cNvPr id="13464" name="object 13464"/>
            <p:cNvSpPr/>
            <p:nvPr/>
          </p:nvSpPr>
          <p:spPr>
            <a:xfrm>
              <a:off x="6095339" y="8541410"/>
              <a:ext cx="12065" cy="635"/>
            </a:xfrm>
            <a:custGeom>
              <a:avLst/>
              <a:gdLst/>
              <a:ahLst/>
              <a:cxnLst/>
              <a:rect l="l" t="t" r="r" b="b"/>
              <a:pathLst>
                <a:path w="12064" h="634">
                  <a:moveTo>
                    <a:pt x="11582" y="495"/>
                  </a:moveTo>
                  <a:lnTo>
                    <a:pt x="0" y="0"/>
                  </a:lnTo>
                </a:path>
              </a:pathLst>
            </a:custGeom>
            <a:ln w="25400">
              <a:solidFill>
                <a:srgbClr val="F6C833"/>
              </a:solidFill>
            </a:ln>
          </p:spPr>
          <p:txBody>
            <a:bodyPr wrap="square" lIns="0" tIns="0" rIns="0" bIns="0" rtlCol="0"/>
            <a:lstStyle/>
            <a:p>
              <a:endParaRPr/>
            </a:p>
          </p:txBody>
        </p:sp>
        <p:sp>
          <p:nvSpPr>
            <p:cNvPr id="13465" name="object 13465"/>
            <p:cNvSpPr/>
            <p:nvPr/>
          </p:nvSpPr>
          <p:spPr>
            <a:xfrm>
              <a:off x="6095339" y="8541410"/>
              <a:ext cx="1270" cy="3175"/>
            </a:xfrm>
            <a:custGeom>
              <a:avLst/>
              <a:gdLst/>
              <a:ahLst/>
              <a:cxnLst/>
              <a:rect l="l" t="t" r="r" b="b"/>
              <a:pathLst>
                <a:path w="1270" h="3175">
                  <a:moveTo>
                    <a:pt x="0" y="0"/>
                  </a:moveTo>
                  <a:lnTo>
                    <a:pt x="762" y="2933"/>
                  </a:lnTo>
                </a:path>
              </a:pathLst>
            </a:custGeom>
            <a:ln w="25400">
              <a:solidFill>
                <a:srgbClr val="F7C938"/>
              </a:solidFill>
            </a:ln>
          </p:spPr>
          <p:txBody>
            <a:bodyPr wrap="square" lIns="0" tIns="0" rIns="0" bIns="0" rtlCol="0"/>
            <a:lstStyle/>
            <a:p>
              <a:endParaRPr/>
            </a:p>
          </p:txBody>
        </p:sp>
        <p:sp>
          <p:nvSpPr>
            <p:cNvPr id="13466" name="object 13466"/>
            <p:cNvSpPr/>
            <p:nvPr/>
          </p:nvSpPr>
          <p:spPr>
            <a:xfrm>
              <a:off x="6083109" y="8538553"/>
              <a:ext cx="12700" cy="3175"/>
            </a:xfrm>
            <a:custGeom>
              <a:avLst/>
              <a:gdLst/>
              <a:ahLst/>
              <a:cxnLst/>
              <a:rect l="l" t="t" r="r" b="b"/>
              <a:pathLst>
                <a:path w="12700" h="3175">
                  <a:moveTo>
                    <a:pt x="11493" y="0"/>
                  </a:moveTo>
                  <a:lnTo>
                    <a:pt x="7581" y="25"/>
                  </a:lnTo>
                  <a:lnTo>
                    <a:pt x="3746" y="165"/>
                  </a:lnTo>
                  <a:lnTo>
                    <a:pt x="0" y="457"/>
                  </a:lnTo>
                  <a:lnTo>
                    <a:pt x="190" y="1155"/>
                  </a:lnTo>
                  <a:lnTo>
                    <a:pt x="711" y="2755"/>
                  </a:lnTo>
                  <a:lnTo>
                    <a:pt x="4483" y="2667"/>
                  </a:lnTo>
                  <a:lnTo>
                    <a:pt x="8343" y="2730"/>
                  </a:lnTo>
                  <a:lnTo>
                    <a:pt x="12230" y="2857"/>
                  </a:lnTo>
                  <a:lnTo>
                    <a:pt x="11709" y="927"/>
                  </a:lnTo>
                  <a:lnTo>
                    <a:pt x="11493" y="0"/>
                  </a:lnTo>
                  <a:close/>
                </a:path>
              </a:pathLst>
            </a:custGeom>
            <a:solidFill>
              <a:srgbClr val="F5C930"/>
            </a:solidFill>
          </p:spPr>
          <p:txBody>
            <a:bodyPr wrap="square" lIns="0" tIns="0" rIns="0" bIns="0" rtlCol="0"/>
            <a:lstStyle/>
            <a:p>
              <a:endParaRPr/>
            </a:p>
          </p:txBody>
        </p:sp>
        <p:sp>
          <p:nvSpPr>
            <p:cNvPr id="13467" name="object 13467"/>
            <p:cNvSpPr/>
            <p:nvPr/>
          </p:nvSpPr>
          <p:spPr>
            <a:xfrm>
              <a:off x="6083820" y="8535834"/>
              <a:ext cx="12065" cy="18415"/>
            </a:xfrm>
            <a:custGeom>
              <a:avLst/>
              <a:gdLst/>
              <a:ahLst/>
              <a:cxnLst/>
              <a:rect l="l" t="t" r="r" b="b"/>
              <a:pathLst>
                <a:path w="12064" h="18415">
                  <a:moveTo>
                    <a:pt x="11518" y="0"/>
                  </a:moveTo>
                  <a:lnTo>
                    <a:pt x="7143" y="217"/>
                  </a:lnTo>
                  <a:lnTo>
                    <a:pt x="0" y="1238"/>
                  </a:lnTo>
                  <a:lnTo>
                    <a:pt x="0" y="18276"/>
                  </a:lnTo>
                  <a:lnTo>
                    <a:pt x="11518" y="18276"/>
                  </a:lnTo>
                  <a:lnTo>
                    <a:pt x="11518" y="0"/>
                  </a:lnTo>
                  <a:close/>
                </a:path>
              </a:pathLst>
            </a:custGeom>
            <a:solidFill>
              <a:srgbClr val="F6C938"/>
            </a:solidFill>
          </p:spPr>
          <p:txBody>
            <a:bodyPr wrap="square" lIns="0" tIns="0" rIns="0" bIns="0" rtlCol="0"/>
            <a:lstStyle/>
            <a:p>
              <a:endParaRPr/>
            </a:p>
          </p:txBody>
        </p:sp>
        <p:sp>
          <p:nvSpPr>
            <p:cNvPr id="13468" name="object 13468"/>
            <p:cNvSpPr/>
            <p:nvPr/>
          </p:nvSpPr>
          <p:spPr>
            <a:xfrm>
              <a:off x="6094602" y="8538553"/>
              <a:ext cx="1270" cy="3175"/>
            </a:xfrm>
            <a:custGeom>
              <a:avLst/>
              <a:gdLst/>
              <a:ahLst/>
              <a:cxnLst/>
              <a:rect l="l" t="t" r="r" b="b"/>
              <a:pathLst>
                <a:path w="1270" h="3175">
                  <a:moveTo>
                    <a:pt x="736" y="2857"/>
                  </a:moveTo>
                  <a:lnTo>
                    <a:pt x="0" y="0"/>
                  </a:lnTo>
                </a:path>
              </a:pathLst>
            </a:custGeom>
            <a:ln w="25400">
              <a:solidFill>
                <a:srgbClr val="F5C82D"/>
              </a:solidFill>
            </a:ln>
          </p:spPr>
          <p:txBody>
            <a:bodyPr wrap="square" lIns="0" tIns="0" rIns="0" bIns="0" rtlCol="0"/>
            <a:lstStyle/>
            <a:p>
              <a:endParaRPr/>
            </a:p>
          </p:txBody>
        </p:sp>
        <p:sp>
          <p:nvSpPr>
            <p:cNvPr id="13469" name="object 13469"/>
            <p:cNvSpPr/>
            <p:nvPr/>
          </p:nvSpPr>
          <p:spPr>
            <a:xfrm>
              <a:off x="6083109" y="8538553"/>
              <a:ext cx="12065" cy="635"/>
            </a:xfrm>
            <a:custGeom>
              <a:avLst/>
              <a:gdLst/>
              <a:ahLst/>
              <a:cxnLst/>
              <a:rect l="l" t="t" r="r" b="b"/>
              <a:pathLst>
                <a:path w="12064" h="634">
                  <a:moveTo>
                    <a:pt x="11493" y="0"/>
                  </a:moveTo>
                  <a:lnTo>
                    <a:pt x="0" y="457"/>
                  </a:lnTo>
                </a:path>
              </a:pathLst>
            </a:custGeom>
            <a:ln w="25400">
              <a:solidFill>
                <a:srgbClr val="F5C929"/>
              </a:solidFill>
            </a:ln>
          </p:spPr>
          <p:txBody>
            <a:bodyPr wrap="square" lIns="0" tIns="0" rIns="0" bIns="0" rtlCol="0"/>
            <a:lstStyle/>
            <a:p>
              <a:endParaRPr/>
            </a:p>
          </p:txBody>
        </p:sp>
        <p:sp>
          <p:nvSpPr>
            <p:cNvPr id="13470" name="object 13470"/>
            <p:cNvSpPr/>
            <p:nvPr/>
          </p:nvSpPr>
          <p:spPr>
            <a:xfrm>
              <a:off x="6083109" y="8539010"/>
              <a:ext cx="1270" cy="2540"/>
            </a:xfrm>
            <a:custGeom>
              <a:avLst/>
              <a:gdLst/>
              <a:ahLst/>
              <a:cxnLst/>
              <a:rect l="l" t="t" r="r" b="b"/>
              <a:pathLst>
                <a:path w="1270" h="2540">
                  <a:moveTo>
                    <a:pt x="0" y="0"/>
                  </a:moveTo>
                  <a:lnTo>
                    <a:pt x="711" y="2298"/>
                  </a:lnTo>
                </a:path>
              </a:pathLst>
            </a:custGeom>
            <a:ln w="25400">
              <a:solidFill>
                <a:srgbClr val="F5CA34"/>
              </a:solidFill>
            </a:ln>
          </p:spPr>
          <p:txBody>
            <a:bodyPr wrap="square" lIns="0" tIns="0" rIns="0" bIns="0" rtlCol="0"/>
            <a:lstStyle/>
            <a:p>
              <a:endParaRPr/>
            </a:p>
          </p:txBody>
        </p:sp>
        <p:sp>
          <p:nvSpPr>
            <p:cNvPr id="13471" name="object 13471"/>
            <p:cNvSpPr/>
            <p:nvPr/>
          </p:nvSpPr>
          <p:spPr>
            <a:xfrm>
              <a:off x="6082712" y="8535897"/>
              <a:ext cx="12065" cy="3175"/>
            </a:xfrm>
            <a:custGeom>
              <a:avLst/>
              <a:gdLst/>
              <a:ahLst/>
              <a:cxnLst/>
              <a:rect l="l" t="t" r="r" b="b"/>
              <a:pathLst>
                <a:path w="12064" h="3175">
                  <a:moveTo>
                    <a:pt x="11359" y="0"/>
                  </a:moveTo>
                  <a:lnTo>
                    <a:pt x="8252" y="154"/>
                  </a:lnTo>
                  <a:lnTo>
                    <a:pt x="0" y="1333"/>
                  </a:lnTo>
                  <a:lnTo>
                    <a:pt x="67" y="1805"/>
                  </a:lnTo>
                  <a:lnTo>
                    <a:pt x="397" y="3113"/>
                  </a:lnTo>
                  <a:lnTo>
                    <a:pt x="4144" y="2821"/>
                  </a:lnTo>
                  <a:lnTo>
                    <a:pt x="7979" y="2681"/>
                  </a:lnTo>
                  <a:lnTo>
                    <a:pt x="11891" y="2655"/>
                  </a:lnTo>
                  <a:lnTo>
                    <a:pt x="11471" y="789"/>
                  </a:lnTo>
                  <a:lnTo>
                    <a:pt x="11359" y="0"/>
                  </a:lnTo>
                  <a:close/>
                </a:path>
              </a:pathLst>
            </a:custGeom>
            <a:solidFill>
              <a:srgbClr val="F4C81E"/>
            </a:solidFill>
          </p:spPr>
          <p:txBody>
            <a:bodyPr wrap="square" lIns="0" tIns="0" rIns="0" bIns="0" rtlCol="0"/>
            <a:lstStyle/>
            <a:p>
              <a:endParaRPr/>
            </a:p>
          </p:txBody>
        </p:sp>
        <p:sp>
          <p:nvSpPr>
            <p:cNvPr id="13472" name="object 13472"/>
            <p:cNvSpPr/>
            <p:nvPr/>
          </p:nvSpPr>
          <p:spPr>
            <a:xfrm>
              <a:off x="6083109" y="8538553"/>
              <a:ext cx="12065" cy="635"/>
            </a:xfrm>
            <a:custGeom>
              <a:avLst/>
              <a:gdLst/>
              <a:ahLst/>
              <a:cxnLst/>
              <a:rect l="l" t="t" r="r" b="b"/>
              <a:pathLst>
                <a:path w="12064" h="634">
                  <a:moveTo>
                    <a:pt x="0" y="457"/>
                  </a:moveTo>
                  <a:lnTo>
                    <a:pt x="11493" y="0"/>
                  </a:lnTo>
                </a:path>
              </a:pathLst>
            </a:custGeom>
            <a:ln w="25400">
              <a:solidFill>
                <a:srgbClr val="F5C929"/>
              </a:solidFill>
            </a:ln>
          </p:spPr>
          <p:txBody>
            <a:bodyPr wrap="square" lIns="0" tIns="0" rIns="0" bIns="0" rtlCol="0"/>
            <a:lstStyle/>
            <a:p>
              <a:endParaRPr/>
            </a:p>
          </p:txBody>
        </p:sp>
        <p:sp>
          <p:nvSpPr>
            <p:cNvPr id="13473" name="object 13473"/>
            <p:cNvSpPr/>
            <p:nvPr/>
          </p:nvSpPr>
          <p:spPr>
            <a:xfrm>
              <a:off x="6094076" y="8535896"/>
              <a:ext cx="635" cy="3175"/>
            </a:xfrm>
            <a:custGeom>
              <a:avLst/>
              <a:gdLst/>
              <a:ahLst/>
              <a:cxnLst/>
              <a:rect l="l" t="t" r="r" b="b"/>
              <a:pathLst>
                <a:path w="635" h="3175">
                  <a:moveTo>
                    <a:pt x="526" y="2656"/>
                  </a:moveTo>
                  <a:lnTo>
                    <a:pt x="0" y="0"/>
                  </a:lnTo>
                </a:path>
              </a:pathLst>
            </a:custGeom>
            <a:ln w="25400">
              <a:solidFill>
                <a:srgbClr val="F4C81D"/>
              </a:solidFill>
            </a:ln>
          </p:spPr>
          <p:txBody>
            <a:bodyPr wrap="square" lIns="0" tIns="0" rIns="0" bIns="0" rtlCol="0"/>
            <a:lstStyle/>
            <a:p>
              <a:endParaRPr/>
            </a:p>
          </p:txBody>
        </p:sp>
        <p:sp>
          <p:nvSpPr>
            <p:cNvPr id="13474" name="object 13474"/>
            <p:cNvSpPr/>
            <p:nvPr/>
          </p:nvSpPr>
          <p:spPr>
            <a:xfrm>
              <a:off x="6085570" y="8535968"/>
              <a:ext cx="7620" cy="1270"/>
            </a:xfrm>
            <a:custGeom>
              <a:avLst/>
              <a:gdLst/>
              <a:ahLst/>
              <a:cxnLst/>
              <a:rect l="l" t="t" r="r" b="b"/>
              <a:pathLst>
                <a:path w="7620" h="1270">
                  <a:moveTo>
                    <a:pt x="7070" y="0"/>
                  </a:moveTo>
                  <a:lnTo>
                    <a:pt x="0" y="854"/>
                  </a:lnTo>
                </a:path>
              </a:pathLst>
            </a:custGeom>
            <a:ln w="25400">
              <a:solidFill>
                <a:srgbClr val="F4C813"/>
              </a:solidFill>
            </a:ln>
          </p:spPr>
          <p:txBody>
            <a:bodyPr wrap="square" lIns="0" tIns="0" rIns="0" bIns="0" rtlCol="0"/>
            <a:lstStyle/>
            <a:p>
              <a:endParaRPr/>
            </a:p>
          </p:txBody>
        </p:sp>
        <p:sp>
          <p:nvSpPr>
            <p:cNvPr id="13475" name="object 13475"/>
            <p:cNvSpPr/>
            <p:nvPr/>
          </p:nvSpPr>
          <p:spPr>
            <a:xfrm>
              <a:off x="6082716" y="8537230"/>
              <a:ext cx="635" cy="1905"/>
            </a:xfrm>
            <a:custGeom>
              <a:avLst/>
              <a:gdLst/>
              <a:ahLst/>
              <a:cxnLst/>
              <a:rect l="l" t="t" r="r" b="b"/>
              <a:pathLst>
                <a:path w="635" h="1904">
                  <a:moveTo>
                    <a:pt x="0" y="0"/>
                  </a:moveTo>
                  <a:lnTo>
                    <a:pt x="392" y="1780"/>
                  </a:lnTo>
                </a:path>
              </a:pathLst>
            </a:custGeom>
            <a:ln w="25400">
              <a:solidFill>
                <a:srgbClr val="F4C91F"/>
              </a:solidFill>
            </a:ln>
          </p:spPr>
          <p:txBody>
            <a:bodyPr wrap="square" lIns="0" tIns="0" rIns="0" bIns="0" rtlCol="0"/>
            <a:lstStyle/>
            <a:p>
              <a:endParaRPr/>
            </a:p>
          </p:txBody>
        </p:sp>
        <p:sp>
          <p:nvSpPr>
            <p:cNvPr id="13476" name="object 13476"/>
            <p:cNvSpPr/>
            <p:nvPr/>
          </p:nvSpPr>
          <p:spPr>
            <a:xfrm>
              <a:off x="6094602" y="8538514"/>
              <a:ext cx="12700" cy="3810"/>
            </a:xfrm>
            <a:custGeom>
              <a:avLst/>
              <a:gdLst/>
              <a:ahLst/>
              <a:cxnLst/>
              <a:rect l="l" t="t" r="r" b="b"/>
              <a:pathLst>
                <a:path w="12700" h="3809">
                  <a:moveTo>
                    <a:pt x="3898" y="0"/>
                  </a:moveTo>
                  <a:lnTo>
                    <a:pt x="0" y="38"/>
                  </a:lnTo>
                  <a:lnTo>
                    <a:pt x="215" y="965"/>
                  </a:lnTo>
                  <a:lnTo>
                    <a:pt x="736" y="2895"/>
                  </a:lnTo>
                  <a:lnTo>
                    <a:pt x="4610" y="3009"/>
                  </a:lnTo>
                  <a:lnTo>
                    <a:pt x="12319" y="3390"/>
                  </a:lnTo>
                  <a:lnTo>
                    <a:pt x="11899" y="253"/>
                  </a:lnTo>
                  <a:lnTo>
                    <a:pt x="7886" y="88"/>
                  </a:lnTo>
                  <a:lnTo>
                    <a:pt x="3898" y="0"/>
                  </a:lnTo>
                  <a:close/>
                </a:path>
              </a:pathLst>
            </a:custGeom>
            <a:solidFill>
              <a:srgbClr val="F5C82C"/>
            </a:solidFill>
          </p:spPr>
          <p:txBody>
            <a:bodyPr wrap="square" lIns="0" tIns="0" rIns="0" bIns="0" rtlCol="0"/>
            <a:lstStyle/>
            <a:p>
              <a:endParaRPr/>
            </a:p>
          </p:txBody>
        </p:sp>
        <p:sp>
          <p:nvSpPr>
            <p:cNvPr id="13477" name="object 13477"/>
            <p:cNvSpPr/>
            <p:nvPr/>
          </p:nvSpPr>
          <p:spPr>
            <a:xfrm>
              <a:off x="6095339" y="8541410"/>
              <a:ext cx="12065" cy="635"/>
            </a:xfrm>
            <a:custGeom>
              <a:avLst/>
              <a:gdLst/>
              <a:ahLst/>
              <a:cxnLst/>
              <a:rect l="l" t="t" r="r" b="b"/>
              <a:pathLst>
                <a:path w="12064" h="634">
                  <a:moveTo>
                    <a:pt x="0" y="0"/>
                  </a:moveTo>
                  <a:lnTo>
                    <a:pt x="11582" y="495"/>
                  </a:lnTo>
                </a:path>
              </a:pathLst>
            </a:custGeom>
            <a:ln w="25400">
              <a:solidFill>
                <a:srgbClr val="F6C833"/>
              </a:solidFill>
            </a:ln>
          </p:spPr>
          <p:txBody>
            <a:bodyPr wrap="square" lIns="0" tIns="0" rIns="0" bIns="0" rtlCol="0"/>
            <a:lstStyle/>
            <a:p>
              <a:endParaRPr/>
            </a:p>
          </p:txBody>
        </p:sp>
        <p:sp>
          <p:nvSpPr>
            <p:cNvPr id="13478" name="object 13478"/>
            <p:cNvSpPr/>
            <p:nvPr/>
          </p:nvSpPr>
          <p:spPr>
            <a:xfrm>
              <a:off x="6106503" y="8538769"/>
              <a:ext cx="635" cy="3175"/>
            </a:xfrm>
            <a:custGeom>
              <a:avLst/>
              <a:gdLst/>
              <a:ahLst/>
              <a:cxnLst/>
              <a:rect l="l" t="t" r="r" b="b"/>
              <a:pathLst>
                <a:path w="635" h="3175">
                  <a:moveTo>
                    <a:pt x="419" y="3136"/>
                  </a:moveTo>
                  <a:lnTo>
                    <a:pt x="0" y="0"/>
                  </a:lnTo>
                </a:path>
              </a:pathLst>
            </a:custGeom>
            <a:ln w="25400">
              <a:solidFill>
                <a:srgbClr val="F5C82B"/>
              </a:solidFill>
            </a:ln>
          </p:spPr>
          <p:txBody>
            <a:bodyPr wrap="square" lIns="0" tIns="0" rIns="0" bIns="0" rtlCol="0"/>
            <a:lstStyle/>
            <a:p>
              <a:endParaRPr/>
            </a:p>
          </p:txBody>
        </p:sp>
        <p:sp>
          <p:nvSpPr>
            <p:cNvPr id="13479" name="object 13479"/>
            <p:cNvSpPr/>
            <p:nvPr/>
          </p:nvSpPr>
          <p:spPr>
            <a:xfrm>
              <a:off x="6094602" y="8538553"/>
              <a:ext cx="12065" cy="635"/>
            </a:xfrm>
            <a:custGeom>
              <a:avLst/>
              <a:gdLst/>
              <a:ahLst/>
              <a:cxnLst/>
              <a:rect l="l" t="t" r="r" b="b"/>
              <a:pathLst>
                <a:path w="12064" h="634">
                  <a:moveTo>
                    <a:pt x="11899" y="215"/>
                  </a:moveTo>
                  <a:lnTo>
                    <a:pt x="0" y="0"/>
                  </a:lnTo>
                </a:path>
              </a:pathLst>
            </a:custGeom>
            <a:ln w="25400">
              <a:solidFill>
                <a:srgbClr val="F5C826"/>
              </a:solidFill>
            </a:ln>
          </p:spPr>
          <p:txBody>
            <a:bodyPr wrap="square" lIns="0" tIns="0" rIns="0" bIns="0" rtlCol="0"/>
            <a:lstStyle/>
            <a:p>
              <a:endParaRPr/>
            </a:p>
          </p:txBody>
        </p:sp>
        <p:sp>
          <p:nvSpPr>
            <p:cNvPr id="13480" name="object 13480"/>
            <p:cNvSpPr/>
            <p:nvPr/>
          </p:nvSpPr>
          <p:spPr>
            <a:xfrm>
              <a:off x="6094602" y="8538553"/>
              <a:ext cx="1270" cy="3175"/>
            </a:xfrm>
            <a:custGeom>
              <a:avLst/>
              <a:gdLst/>
              <a:ahLst/>
              <a:cxnLst/>
              <a:rect l="l" t="t" r="r" b="b"/>
              <a:pathLst>
                <a:path w="1270" h="3175">
                  <a:moveTo>
                    <a:pt x="0" y="0"/>
                  </a:moveTo>
                  <a:lnTo>
                    <a:pt x="736" y="2857"/>
                  </a:lnTo>
                </a:path>
              </a:pathLst>
            </a:custGeom>
            <a:ln w="25400">
              <a:solidFill>
                <a:srgbClr val="F5C82D"/>
              </a:solidFill>
            </a:ln>
          </p:spPr>
          <p:txBody>
            <a:bodyPr wrap="square" lIns="0" tIns="0" rIns="0" bIns="0" rtlCol="0"/>
            <a:lstStyle/>
            <a:p>
              <a:endParaRPr/>
            </a:p>
          </p:txBody>
        </p:sp>
        <p:sp>
          <p:nvSpPr>
            <p:cNvPr id="13481" name="object 13481"/>
            <p:cNvSpPr/>
            <p:nvPr/>
          </p:nvSpPr>
          <p:spPr>
            <a:xfrm>
              <a:off x="6094071" y="8535517"/>
              <a:ext cx="12700" cy="3810"/>
            </a:xfrm>
            <a:custGeom>
              <a:avLst/>
              <a:gdLst/>
              <a:ahLst/>
              <a:cxnLst/>
              <a:rect l="l" t="t" r="r" b="b"/>
              <a:pathLst>
                <a:path w="12700" h="3809">
                  <a:moveTo>
                    <a:pt x="12394" y="2997"/>
                  </a:moveTo>
                  <a:lnTo>
                    <a:pt x="4430" y="2997"/>
                  </a:lnTo>
                  <a:lnTo>
                    <a:pt x="8418" y="3086"/>
                  </a:lnTo>
                  <a:lnTo>
                    <a:pt x="12431" y="3251"/>
                  </a:lnTo>
                  <a:lnTo>
                    <a:pt x="12394" y="2997"/>
                  </a:lnTo>
                  <a:close/>
                </a:path>
                <a:path w="12700" h="3809">
                  <a:moveTo>
                    <a:pt x="7631" y="0"/>
                  </a:moveTo>
                  <a:lnTo>
                    <a:pt x="0" y="379"/>
                  </a:lnTo>
                  <a:lnTo>
                    <a:pt x="112" y="1168"/>
                  </a:lnTo>
                  <a:lnTo>
                    <a:pt x="531" y="3035"/>
                  </a:lnTo>
                  <a:lnTo>
                    <a:pt x="12394" y="2997"/>
                  </a:lnTo>
                  <a:lnTo>
                    <a:pt x="11974" y="101"/>
                  </a:lnTo>
                  <a:lnTo>
                    <a:pt x="10514" y="38"/>
                  </a:lnTo>
                  <a:lnTo>
                    <a:pt x="7631" y="0"/>
                  </a:lnTo>
                  <a:close/>
                </a:path>
              </a:pathLst>
            </a:custGeom>
            <a:solidFill>
              <a:srgbClr val="F4C81C"/>
            </a:solidFill>
          </p:spPr>
          <p:txBody>
            <a:bodyPr wrap="square" lIns="0" tIns="0" rIns="0" bIns="0" rtlCol="0"/>
            <a:lstStyle/>
            <a:p>
              <a:endParaRPr/>
            </a:p>
          </p:txBody>
        </p:sp>
        <p:sp>
          <p:nvSpPr>
            <p:cNvPr id="13482" name="object 13482"/>
            <p:cNvSpPr/>
            <p:nvPr/>
          </p:nvSpPr>
          <p:spPr>
            <a:xfrm>
              <a:off x="6094602" y="8538553"/>
              <a:ext cx="12065" cy="635"/>
            </a:xfrm>
            <a:custGeom>
              <a:avLst/>
              <a:gdLst/>
              <a:ahLst/>
              <a:cxnLst/>
              <a:rect l="l" t="t" r="r" b="b"/>
              <a:pathLst>
                <a:path w="12064" h="634">
                  <a:moveTo>
                    <a:pt x="0" y="0"/>
                  </a:moveTo>
                  <a:lnTo>
                    <a:pt x="11899" y="215"/>
                  </a:lnTo>
                </a:path>
              </a:pathLst>
            </a:custGeom>
            <a:ln w="25400">
              <a:solidFill>
                <a:srgbClr val="F5C826"/>
              </a:solidFill>
            </a:ln>
          </p:spPr>
          <p:txBody>
            <a:bodyPr wrap="square" lIns="0" tIns="0" rIns="0" bIns="0" rtlCol="0"/>
            <a:lstStyle/>
            <a:p>
              <a:endParaRPr/>
            </a:p>
          </p:txBody>
        </p:sp>
        <p:sp>
          <p:nvSpPr>
            <p:cNvPr id="13483" name="object 13483"/>
            <p:cNvSpPr/>
            <p:nvPr/>
          </p:nvSpPr>
          <p:spPr>
            <a:xfrm>
              <a:off x="6106058" y="8535620"/>
              <a:ext cx="635" cy="3175"/>
            </a:xfrm>
            <a:custGeom>
              <a:avLst/>
              <a:gdLst/>
              <a:ahLst/>
              <a:cxnLst/>
              <a:rect l="l" t="t" r="r" b="b"/>
              <a:pathLst>
                <a:path w="635" h="3175">
                  <a:moveTo>
                    <a:pt x="444" y="3148"/>
                  </a:moveTo>
                  <a:lnTo>
                    <a:pt x="0" y="0"/>
                  </a:lnTo>
                </a:path>
              </a:pathLst>
            </a:custGeom>
            <a:ln w="25400">
              <a:solidFill>
                <a:srgbClr val="F4C81C"/>
              </a:solidFill>
            </a:ln>
          </p:spPr>
          <p:txBody>
            <a:bodyPr wrap="square" lIns="0" tIns="0" rIns="0" bIns="0" rtlCol="0"/>
            <a:lstStyle/>
            <a:p>
              <a:endParaRPr/>
            </a:p>
          </p:txBody>
        </p:sp>
        <p:sp>
          <p:nvSpPr>
            <p:cNvPr id="13484" name="object 13484"/>
            <p:cNvSpPr/>
            <p:nvPr/>
          </p:nvSpPr>
          <p:spPr>
            <a:xfrm>
              <a:off x="6096941" y="8535619"/>
              <a:ext cx="9525" cy="635"/>
            </a:xfrm>
            <a:custGeom>
              <a:avLst/>
              <a:gdLst/>
              <a:ahLst/>
              <a:cxnLst/>
              <a:rect l="l" t="t" r="r" b="b"/>
              <a:pathLst>
                <a:path w="9525" h="634">
                  <a:moveTo>
                    <a:pt x="9106" y="0"/>
                  </a:moveTo>
                  <a:lnTo>
                    <a:pt x="0" y="134"/>
                  </a:lnTo>
                </a:path>
              </a:pathLst>
            </a:custGeom>
            <a:ln w="25400">
              <a:solidFill>
                <a:srgbClr val="F4C813"/>
              </a:solidFill>
            </a:ln>
          </p:spPr>
          <p:txBody>
            <a:bodyPr wrap="square" lIns="0" tIns="0" rIns="0" bIns="0" rtlCol="0"/>
            <a:lstStyle/>
            <a:p>
              <a:endParaRPr/>
            </a:p>
          </p:txBody>
        </p:sp>
        <p:sp>
          <p:nvSpPr>
            <p:cNvPr id="13485" name="object 13485"/>
            <p:cNvSpPr/>
            <p:nvPr/>
          </p:nvSpPr>
          <p:spPr>
            <a:xfrm>
              <a:off x="6094076" y="8535896"/>
              <a:ext cx="635" cy="3175"/>
            </a:xfrm>
            <a:custGeom>
              <a:avLst/>
              <a:gdLst/>
              <a:ahLst/>
              <a:cxnLst/>
              <a:rect l="l" t="t" r="r" b="b"/>
              <a:pathLst>
                <a:path w="635" h="3175">
                  <a:moveTo>
                    <a:pt x="0" y="0"/>
                  </a:moveTo>
                  <a:lnTo>
                    <a:pt x="526" y="2656"/>
                  </a:lnTo>
                </a:path>
              </a:pathLst>
            </a:custGeom>
            <a:ln w="25400">
              <a:solidFill>
                <a:srgbClr val="F4C81D"/>
              </a:solidFill>
            </a:ln>
          </p:spPr>
          <p:txBody>
            <a:bodyPr wrap="square" lIns="0" tIns="0" rIns="0" bIns="0" rtlCol="0"/>
            <a:lstStyle/>
            <a:p>
              <a:endParaRPr/>
            </a:p>
          </p:txBody>
        </p:sp>
        <p:sp>
          <p:nvSpPr>
            <p:cNvPr id="13486" name="object 13486"/>
            <p:cNvSpPr/>
            <p:nvPr/>
          </p:nvSpPr>
          <p:spPr>
            <a:xfrm>
              <a:off x="6107290" y="8544966"/>
              <a:ext cx="12700" cy="4445"/>
            </a:xfrm>
            <a:custGeom>
              <a:avLst/>
              <a:gdLst/>
              <a:ahLst/>
              <a:cxnLst/>
              <a:rect l="l" t="t" r="r" b="b"/>
              <a:pathLst>
                <a:path w="12700" h="4445">
                  <a:moveTo>
                    <a:pt x="0" y="0"/>
                  </a:moveTo>
                  <a:lnTo>
                    <a:pt x="330" y="3035"/>
                  </a:lnTo>
                  <a:lnTo>
                    <a:pt x="4279" y="3238"/>
                  </a:lnTo>
                  <a:lnTo>
                    <a:pt x="8216" y="3606"/>
                  </a:lnTo>
                  <a:lnTo>
                    <a:pt x="12115" y="4165"/>
                  </a:lnTo>
                  <a:lnTo>
                    <a:pt x="12052" y="3162"/>
                  </a:lnTo>
                  <a:lnTo>
                    <a:pt x="11912" y="2133"/>
                  </a:lnTo>
                  <a:lnTo>
                    <a:pt x="11734" y="1104"/>
                  </a:lnTo>
                  <a:lnTo>
                    <a:pt x="7823" y="558"/>
                  </a:lnTo>
                  <a:lnTo>
                    <a:pt x="3898" y="203"/>
                  </a:lnTo>
                  <a:lnTo>
                    <a:pt x="0" y="0"/>
                  </a:lnTo>
                  <a:close/>
                </a:path>
              </a:pathLst>
            </a:custGeom>
            <a:solidFill>
              <a:srgbClr val="F7C83C"/>
            </a:solidFill>
          </p:spPr>
          <p:txBody>
            <a:bodyPr wrap="square" lIns="0" tIns="0" rIns="0" bIns="0" rtlCol="0"/>
            <a:lstStyle/>
            <a:p>
              <a:endParaRPr/>
            </a:p>
          </p:txBody>
        </p:sp>
        <p:sp>
          <p:nvSpPr>
            <p:cNvPr id="13487" name="object 13487"/>
            <p:cNvSpPr/>
            <p:nvPr/>
          </p:nvSpPr>
          <p:spPr>
            <a:xfrm>
              <a:off x="6107620" y="8548001"/>
              <a:ext cx="12065" cy="1270"/>
            </a:xfrm>
            <a:custGeom>
              <a:avLst/>
              <a:gdLst/>
              <a:ahLst/>
              <a:cxnLst/>
              <a:rect l="l" t="t" r="r" b="b"/>
              <a:pathLst>
                <a:path w="12064" h="1270">
                  <a:moveTo>
                    <a:pt x="0" y="0"/>
                  </a:moveTo>
                  <a:lnTo>
                    <a:pt x="11785" y="1130"/>
                  </a:lnTo>
                </a:path>
              </a:pathLst>
            </a:custGeom>
            <a:ln w="25400">
              <a:solidFill>
                <a:srgbClr val="F8C83E"/>
              </a:solidFill>
            </a:ln>
          </p:spPr>
          <p:txBody>
            <a:bodyPr wrap="square" lIns="0" tIns="0" rIns="0" bIns="0" rtlCol="0"/>
            <a:lstStyle/>
            <a:p>
              <a:endParaRPr/>
            </a:p>
          </p:txBody>
        </p:sp>
        <p:sp>
          <p:nvSpPr>
            <p:cNvPr id="13488" name="object 13488"/>
            <p:cNvSpPr/>
            <p:nvPr/>
          </p:nvSpPr>
          <p:spPr>
            <a:xfrm>
              <a:off x="6119025" y="8546071"/>
              <a:ext cx="635" cy="3175"/>
            </a:xfrm>
            <a:custGeom>
              <a:avLst/>
              <a:gdLst/>
              <a:ahLst/>
              <a:cxnLst/>
              <a:rect l="l" t="t" r="r" b="b"/>
              <a:pathLst>
                <a:path w="635" h="3175">
                  <a:moveTo>
                    <a:pt x="381" y="3060"/>
                  </a:moveTo>
                  <a:lnTo>
                    <a:pt x="0" y="0"/>
                  </a:lnTo>
                </a:path>
              </a:pathLst>
            </a:custGeom>
            <a:ln w="25399">
              <a:solidFill>
                <a:srgbClr val="F7C93E"/>
              </a:solidFill>
            </a:ln>
          </p:spPr>
          <p:txBody>
            <a:bodyPr wrap="square" lIns="0" tIns="0" rIns="0" bIns="0" rtlCol="0"/>
            <a:lstStyle/>
            <a:p>
              <a:endParaRPr/>
            </a:p>
          </p:txBody>
        </p:sp>
        <p:sp>
          <p:nvSpPr>
            <p:cNvPr id="13489" name="object 13489"/>
            <p:cNvSpPr/>
            <p:nvPr/>
          </p:nvSpPr>
          <p:spPr>
            <a:xfrm>
              <a:off x="6107290" y="8544966"/>
              <a:ext cx="12065" cy="3175"/>
            </a:xfrm>
            <a:custGeom>
              <a:avLst/>
              <a:gdLst/>
              <a:ahLst/>
              <a:cxnLst/>
              <a:rect l="l" t="t" r="r" b="b"/>
              <a:pathLst>
                <a:path w="12064" h="3175">
                  <a:moveTo>
                    <a:pt x="11734" y="1104"/>
                  </a:moveTo>
                  <a:lnTo>
                    <a:pt x="0" y="0"/>
                  </a:lnTo>
                </a:path>
                <a:path w="12064" h="3175">
                  <a:moveTo>
                    <a:pt x="0" y="0"/>
                  </a:moveTo>
                  <a:lnTo>
                    <a:pt x="330" y="3035"/>
                  </a:lnTo>
                </a:path>
              </a:pathLst>
            </a:custGeom>
            <a:ln w="25400">
              <a:solidFill>
                <a:srgbClr val="F7C83B"/>
              </a:solidFill>
            </a:ln>
          </p:spPr>
          <p:txBody>
            <a:bodyPr wrap="square" lIns="0" tIns="0" rIns="0" bIns="0" rtlCol="0"/>
            <a:lstStyle/>
            <a:p>
              <a:endParaRPr/>
            </a:p>
          </p:txBody>
        </p:sp>
        <p:sp>
          <p:nvSpPr>
            <p:cNvPr id="13490" name="object 13490"/>
            <p:cNvSpPr/>
            <p:nvPr/>
          </p:nvSpPr>
          <p:spPr>
            <a:xfrm>
              <a:off x="6106922" y="8541905"/>
              <a:ext cx="12700" cy="4445"/>
            </a:xfrm>
            <a:custGeom>
              <a:avLst/>
              <a:gdLst/>
              <a:ahLst/>
              <a:cxnLst/>
              <a:rect l="l" t="t" r="r" b="b"/>
              <a:pathLst>
                <a:path w="12700" h="4445">
                  <a:moveTo>
                    <a:pt x="0" y="0"/>
                  </a:moveTo>
                  <a:lnTo>
                    <a:pt x="368" y="3060"/>
                  </a:lnTo>
                  <a:lnTo>
                    <a:pt x="4267" y="3263"/>
                  </a:lnTo>
                  <a:lnTo>
                    <a:pt x="8191" y="3619"/>
                  </a:lnTo>
                  <a:lnTo>
                    <a:pt x="12103" y="4165"/>
                  </a:lnTo>
                  <a:lnTo>
                    <a:pt x="11925" y="3124"/>
                  </a:lnTo>
                  <a:lnTo>
                    <a:pt x="11468" y="1028"/>
                  </a:lnTo>
                  <a:lnTo>
                    <a:pt x="7607" y="507"/>
                  </a:lnTo>
                  <a:lnTo>
                    <a:pt x="3784" y="165"/>
                  </a:lnTo>
                  <a:lnTo>
                    <a:pt x="0" y="0"/>
                  </a:lnTo>
                  <a:close/>
                </a:path>
              </a:pathLst>
            </a:custGeom>
            <a:solidFill>
              <a:srgbClr val="F7C837"/>
            </a:solidFill>
          </p:spPr>
          <p:txBody>
            <a:bodyPr wrap="square" lIns="0" tIns="0" rIns="0" bIns="0" rtlCol="0"/>
            <a:lstStyle/>
            <a:p>
              <a:endParaRPr/>
            </a:p>
          </p:txBody>
        </p:sp>
        <p:sp>
          <p:nvSpPr>
            <p:cNvPr id="13491" name="object 13491"/>
            <p:cNvSpPr/>
            <p:nvPr/>
          </p:nvSpPr>
          <p:spPr>
            <a:xfrm>
              <a:off x="6107290" y="8544966"/>
              <a:ext cx="12065" cy="1270"/>
            </a:xfrm>
            <a:custGeom>
              <a:avLst/>
              <a:gdLst/>
              <a:ahLst/>
              <a:cxnLst/>
              <a:rect l="l" t="t" r="r" b="b"/>
              <a:pathLst>
                <a:path w="12064" h="1270">
                  <a:moveTo>
                    <a:pt x="0" y="0"/>
                  </a:moveTo>
                  <a:lnTo>
                    <a:pt x="11734" y="1104"/>
                  </a:lnTo>
                </a:path>
              </a:pathLst>
            </a:custGeom>
            <a:ln w="25400">
              <a:solidFill>
                <a:srgbClr val="F7C83B"/>
              </a:solidFill>
            </a:ln>
          </p:spPr>
          <p:txBody>
            <a:bodyPr wrap="square" lIns="0" tIns="0" rIns="0" bIns="0" rtlCol="0"/>
            <a:lstStyle/>
            <a:p>
              <a:endParaRPr/>
            </a:p>
          </p:txBody>
        </p:sp>
        <p:sp>
          <p:nvSpPr>
            <p:cNvPr id="13492" name="object 13492"/>
            <p:cNvSpPr/>
            <p:nvPr/>
          </p:nvSpPr>
          <p:spPr>
            <a:xfrm>
              <a:off x="6118390" y="8542934"/>
              <a:ext cx="635" cy="3175"/>
            </a:xfrm>
            <a:custGeom>
              <a:avLst/>
              <a:gdLst/>
              <a:ahLst/>
              <a:cxnLst/>
              <a:rect l="l" t="t" r="r" b="b"/>
              <a:pathLst>
                <a:path w="635" h="3175">
                  <a:moveTo>
                    <a:pt x="635" y="3136"/>
                  </a:moveTo>
                  <a:lnTo>
                    <a:pt x="0" y="0"/>
                  </a:lnTo>
                </a:path>
              </a:pathLst>
            </a:custGeom>
            <a:ln w="25400">
              <a:solidFill>
                <a:srgbClr val="F7C939"/>
              </a:solidFill>
            </a:ln>
          </p:spPr>
          <p:txBody>
            <a:bodyPr wrap="square" lIns="0" tIns="0" rIns="0" bIns="0" rtlCol="0"/>
            <a:lstStyle/>
            <a:p>
              <a:endParaRPr/>
            </a:p>
          </p:txBody>
        </p:sp>
        <p:sp>
          <p:nvSpPr>
            <p:cNvPr id="13493" name="object 13493"/>
            <p:cNvSpPr/>
            <p:nvPr/>
          </p:nvSpPr>
          <p:spPr>
            <a:xfrm>
              <a:off x="6106922" y="8541905"/>
              <a:ext cx="12065" cy="1270"/>
            </a:xfrm>
            <a:custGeom>
              <a:avLst/>
              <a:gdLst/>
              <a:ahLst/>
              <a:cxnLst/>
              <a:rect l="l" t="t" r="r" b="b"/>
              <a:pathLst>
                <a:path w="12064" h="1270">
                  <a:moveTo>
                    <a:pt x="11468" y="1028"/>
                  </a:moveTo>
                  <a:lnTo>
                    <a:pt x="0" y="0"/>
                  </a:lnTo>
                </a:path>
              </a:pathLst>
            </a:custGeom>
            <a:ln w="25400">
              <a:solidFill>
                <a:srgbClr val="F6C834"/>
              </a:solidFill>
            </a:ln>
          </p:spPr>
          <p:txBody>
            <a:bodyPr wrap="square" lIns="0" tIns="0" rIns="0" bIns="0" rtlCol="0"/>
            <a:lstStyle/>
            <a:p>
              <a:endParaRPr/>
            </a:p>
          </p:txBody>
        </p:sp>
        <p:sp>
          <p:nvSpPr>
            <p:cNvPr id="13494" name="object 13494"/>
            <p:cNvSpPr/>
            <p:nvPr/>
          </p:nvSpPr>
          <p:spPr>
            <a:xfrm>
              <a:off x="6106922" y="8541905"/>
              <a:ext cx="635" cy="3175"/>
            </a:xfrm>
            <a:custGeom>
              <a:avLst/>
              <a:gdLst/>
              <a:ahLst/>
              <a:cxnLst/>
              <a:rect l="l" t="t" r="r" b="b"/>
              <a:pathLst>
                <a:path w="635" h="3175">
                  <a:moveTo>
                    <a:pt x="0" y="0"/>
                  </a:moveTo>
                  <a:lnTo>
                    <a:pt x="368" y="3060"/>
                  </a:lnTo>
                </a:path>
              </a:pathLst>
            </a:custGeom>
            <a:ln w="25400">
              <a:solidFill>
                <a:srgbClr val="F7C835"/>
              </a:solidFill>
            </a:ln>
          </p:spPr>
          <p:txBody>
            <a:bodyPr wrap="square" lIns="0" tIns="0" rIns="0" bIns="0" rtlCol="0"/>
            <a:lstStyle/>
            <a:p>
              <a:endParaRPr/>
            </a:p>
          </p:txBody>
        </p:sp>
        <p:sp>
          <p:nvSpPr>
            <p:cNvPr id="13495" name="object 13495"/>
            <p:cNvSpPr/>
            <p:nvPr/>
          </p:nvSpPr>
          <p:spPr>
            <a:xfrm>
              <a:off x="6119025" y="8546071"/>
              <a:ext cx="12065" cy="5715"/>
            </a:xfrm>
            <a:custGeom>
              <a:avLst/>
              <a:gdLst/>
              <a:ahLst/>
              <a:cxnLst/>
              <a:rect l="l" t="t" r="r" b="b"/>
              <a:pathLst>
                <a:path w="12064" h="5715">
                  <a:moveTo>
                    <a:pt x="0" y="0"/>
                  </a:moveTo>
                  <a:lnTo>
                    <a:pt x="177" y="1028"/>
                  </a:lnTo>
                  <a:lnTo>
                    <a:pt x="317" y="2057"/>
                  </a:lnTo>
                  <a:lnTo>
                    <a:pt x="381" y="3060"/>
                  </a:lnTo>
                  <a:lnTo>
                    <a:pt x="4279" y="3606"/>
                  </a:lnTo>
                  <a:lnTo>
                    <a:pt x="8153" y="4330"/>
                  </a:lnTo>
                  <a:lnTo>
                    <a:pt x="11963" y="5283"/>
                  </a:lnTo>
                  <a:lnTo>
                    <a:pt x="11988" y="4292"/>
                  </a:lnTo>
                  <a:lnTo>
                    <a:pt x="11874" y="3251"/>
                  </a:lnTo>
                  <a:lnTo>
                    <a:pt x="11709" y="2209"/>
                  </a:lnTo>
                  <a:lnTo>
                    <a:pt x="7823" y="1270"/>
                  </a:lnTo>
                  <a:lnTo>
                    <a:pt x="3911" y="533"/>
                  </a:lnTo>
                  <a:lnTo>
                    <a:pt x="0" y="0"/>
                  </a:lnTo>
                  <a:close/>
                </a:path>
              </a:pathLst>
            </a:custGeom>
            <a:solidFill>
              <a:srgbClr val="F7CA43"/>
            </a:solidFill>
          </p:spPr>
          <p:txBody>
            <a:bodyPr wrap="square" lIns="0" tIns="0" rIns="0" bIns="0" rtlCol="0"/>
            <a:lstStyle/>
            <a:p>
              <a:endParaRPr/>
            </a:p>
          </p:txBody>
        </p:sp>
        <p:sp>
          <p:nvSpPr>
            <p:cNvPr id="13496" name="object 13496"/>
            <p:cNvSpPr/>
            <p:nvPr/>
          </p:nvSpPr>
          <p:spPr>
            <a:xfrm>
              <a:off x="6119406" y="8549132"/>
              <a:ext cx="12065" cy="2540"/>
            </a:xfrm>
            <a:custGeom>
              <a:avLst/>
              <a:gdLst/>
              <a:ahLst/>
              <a:cxnLst/>
              <a:rect l="l" t="t" r="r" b="b"/>
              <a:pathLst>
                <a:path w="12064" h="2540">
                  <a:moveTo>
                    <a:pt x="0" y="0"/>
                  </a:moveTo>
                  <a:lnTo>
                    <a:pt x="11582" y="2222"/>
                  </a:lnTo>
                </a:path>
              </a:pathLst>
            </a:custGeom>
            <a:ln w="25400">
              <a:solidFill>
                <a:srgbClr val="F8CA44"/>
              </a:solidFill>
            </a:ln>
          </p:spPr>
          <p:txBody>
            <a:bodyPr wrap="square" lIns="0" tIns="0" rIns="0" bIns="0" rtlCol="0"/>
            <a:lstStyle/>
            <a:p>
              <a:endParaRPr/>
            </a:p>
          </p:txBody>
        </p:sp>
        <p:sp>
          <p:nvSpPr>
            <p:cNvPr id="13497" name="object 13497"/>
            <p:cNvSpPr/>
            <p:nvPr/>
          </p:nvSpPr>
          <p:spPr>
            <a:xfrm>
              <a:off x="6130734" y="8548281"/>
              <a:ext cx="635" cy="3175"/>
            </a:xfrm>
            <a:custGeom>
              <a:avLst/>
              <a:gdLst/>
              <a:ahLst/>
              <a:cxnLst/>
              <a:rect l="l" t="t" r="r" b="b"/>
              <a:pathLst>
                <a:path w="635" h="3175">
                  <a:moveTo>
                    <a:pt x="253" y="3073"/>
                  </a:moveTo>
                  <a:lnTo>
                    <a:pt x="0" y="0"/>
                  </a:lnTo>
                </a:path>
              </a:pathLst>
            </a:custGeom>
            <a:ln w="25400">
              <a:solidFill>
                <a:srgbClr val="F7CB47"/>
              </a:solidFill>
            </a:ln>
          </p:spPr>
          <p:txBody>
            <a:bodyPr wrap="square" lIns="0" tIns="0" rIns="0" bIns="0" rtlCol="0"/>
            <a:lstStyle/>
            <a:p>
              <a:endParaRPr/>
            </a:p>
          </p:txBody>
        </p:sp>
        <p:sp>
          <p:nvSpPr>
            <p:cNvPr id="13498" name="object 13498"/>
            <p:cNvSpPr/>
            <p:nvPr/>
          </p:nvSpPr>
          <p:spPr>
            <a:xfrm>
              <a:off x="6119025" y="8546071"/>
              <a:ext cx="12065" cy="2540"/>
            </a:xfrm>
            <a:custGeom>
              <a:avLst/>
              <a:gdLst/>
              <a:ahLst/>
              <a:cxnLst/>
              <a:rect l="l" t="t" r="r" b="b"/>
              <a:pathLst>
                <a:path w="12064" h="2540">
                  <a:moveTo>
                    <a:pt x="11709" y="2209"/>
                  </a:moveTo>
                  <a:lnTo>
                    <a:pt x="0" y="0"/>
                  </a:lnTo>
                </a:path>
              </a:pathLst>
            </a:custGeom>
            <a:ln w="25399">
              <a:solidFill>
                <a:srgbClr val="F7CA41"/>
              </a:solidFill>
            </a:ln>
          </p:spPr>
          <p:txBody>
            <a:bodyPr wrap="square" lIns="0" tIns="0" rIns="0" bIns="0" rtlCol="0"/>
            <a:lstStyle/>
            <a:p>
              <a:endParaRPr/>
            </a:p>
          </p:txBody>
        </p:sp>
        <p:sp>
          <p:nvSpPr>
            <p:cNvPr id="13499" name="object 13499"/>
            <p:cNvSpPr/>
            <p:nvPr/>
          </p:nvSpPr>
          <p:spPr>
            <a:xfrm>
              <a:off x="6119025" y="8546071"/>
              <a:ext cx="635" cy="3175"/>
            </a:xfrm>
            <a:custGeom>
              <a:avLst/>
              <a:gdLst/>
              <a:ahLst/>
              <a:cxnLst/>
              <a:rect l="l" t="t" r="r" b="b"/>
              <a:pathLst>
                <a:path w="635" h="3175">
                  <a:moveTo>
                    <a:pt x="0" y="0"/>
                  </a:moveTo>
                  <a:lnTo>
                    <a:pt x="381" y="3060"/>
                  </a:lnTo>
                </a:path>
              </a:pathLst>
            </a:custGeom>
            <a:ln w="25399">
              <a:solidFill>
                <a:srgbClr val="F7C93E"/>
              </a:solidFill>
            </a:ln>
          </p:spPr>
          <p:txBody>
            <a:bodyPr wrap="square" lIns="0" tIns="0" rIns="0" bIns="0" rtlCol="0"/>
            <a:lstStyle/>
            <a:p>
              <a:endParaRPr/>
            </a:p>
          </p:txBody>
        </p:sp>
        <p:sp>
          <p:nvSpPr>
            <p:cNvPr id="13500" name="object 13500"/>
            <p:cNvSpPr/>
            <p:nvPr/>
          </p:nvSpPr>
          <p:spPr>
            <a:xfrm>
              <a:off x="6118390" y="8542934"/>
              <a:ext cx="12700" cy="5715"/>
            </a:xfrm>
            <a:custGeom>
              <a:avLst/>
              <a:gdLst/>
              <a:ahLst/>
              <a:cxnLst/>
              <a:rect l="l" t="t" r="r" b="b"/>
              <a:pathLst>
                <a:path w="12700" h="5715">
                  <a:moveTo>
                    <a:pt x="0" y="0"/>
                  </a:moveTo>
                  <a:lnTo>
                    <a:pt x="457" y="2095"/>
                  </a:lnTo>
                  <a:lnTo>
                    <a:pt x="635" y="3136"/>
                  </a:lnTo>
                  <a:lnTo>
                    <a:pt x="4546" y="3670"/>
                  </a:lnTo>
                  <a:lnTo>
                    <a:pt x="8458" y="4406"/>
                  </a:lnTo>
                  <a:lnTo>
                    <a:pt x="12344" y="5346"/>
                  </a:lnTo>
                  <a:lnTo>
                    <a:pt x="12166" y="4305"/>
                  </a:lnTo>
                  <a:lnTo>
                    <a:pt x="11671" y="2184"/>
                  </a:lnTo>
                  <a:lnTo>
                    <a:pt x="7759" y="1244"/>
                  </a:lnTo>
                  <a:lnTo>
                    <a:pt x="3860" y="520"/>
                  </a:lnTo>
                  <a:lnTo>
                    <a:pt x="0" y="0"/>
                  </a:lnTo>
                  <a:close/>
                </a:path>
              </a:pathLst>
            </a:custGeom>
            <a:solidFill>
              <a:srgbClr val="F7CA3D"/>
            </a:solidFill>
          </p:spPr>
          <p:txBody>
            <a:bodyPr wrap="square" lIns="0" tIns="0" rIns="0" bIns="0" rtlCol="0"/>
            <a:lstStyle/>
            <a:p>
              <a:endParaRPr/>
            </a:p>
          </p:txBody>
        </p:sp>
        <p:sp>
          <p:nvSpPr>
            <p:cNvPr id="13501" name="object 13501"/>
            <p:cNvSpPr/>
            <p:nvPr/>
          </p:nvSpPr>
          <p:spPr>
            <a:xfrm>
              <a:off x="6119025" y="8545119"/>
              <a:ext cx="12065" cy="3175"/>
            </a:xfrm>
            <a:custGeom>
              <a:avLst/>
              <a:gdLst/>
              <a:ahLst/>
              <a:cxnLst/>
              <a:rect l="l" t="t" r="r" b="b"/>
              <a:pathLst>
                <a:path w="12064" h="3175">
                  <a:moveTo>
                    <a:pt x="0" y="952"/>
                  </a:moveTo>
                  <a:lnTo>
                    <a:pt x="11709" y="3162"/>
                  </a:lnTo>
                </a:path>
                <a:path w="12064" h="3175">
                  <a:moveTo>
                    <a:pt x="11709" y="3162"/>
                  </a:moveTo>
                  <a:lnTo>
                    <a:pt x="11036" y="0"/>
                  </a:lnTo>
                </a:path>
              </a:pathLst>
            </a:custGeom>
            <a:ln w="25400">
              <a:solidFill>
                <a:srgbClr val="F7CA41"/>
              </a:solidFill>
            </a:ln>
          </p:spPr>
          <p:txBody>
            <a:bodyPr wrap="square" lIns="0" tIns="0" rIns="0" bIns="0" rtlCol="0"/>
            <a:lstStyle/>
            <a:p>
              <a:endParaRPr/>
            </a:p>
          </p:txBody>
        </p:sp>
        <p:sp>
          <p:nvSpPr>
            <p:cNvPr id="13502" name="object 13502"/>
            <p:cNvSpPr/>
            <p:nvPr/>
          </p:nvSpPr>
          <p:spPr>
            <a:xfrm>
              <a:off x="6118390" y="8542934"/>
              <a:ext cx="12065" cy="2540"/>
            </a:xfrm>
            <a:custGeom>
              <a:avLst/>
              <a:gdLst/>
              <a:ahLst/>
              <a:cxnLst/>
              <a:rect l="l" t="t" r="r" b="b"/>
              <a:pathLst>
                <a:path w="12064" h="2540">
                  <a:moveTo>
                    <a:pt x="11671" y="2184"/>
                  </a:moveTo>
                  <a:lnTo>
                    <a:pt x="0" y="0"/>
                  </a:lnTo>
                </a:path>
              </a:pathLst>
            </a:custGeom>
            <a:ln w="25400">
              <a:solidFill>
                <a:srgbClr val="F6C939"/>
              </a:solidFill>
            </a:ln>
          </p:spPr>
          <p:txBody>
            <a:bodyPr wrap="square" lIns="0" tIns="0" rIns="0" bIns="0" rtlCol="0"/>
            <a:lstStyle/>
            <a:p>
              <a:endParaRPr/>
            </a:p>
          </p:txBody>
        </p:sp>
        <p:sp>
          <p:nvSpPr>
            <p:cNvPr id="13503" name="object 13503"/>
            <p:cNvSpPr/>
            <p:nvPr/>
          </p:nvSpPr>
          <p:spPr>
            <a:xfrm>
              <a:off x="6118390" y="8542934"/>
              <a:ext cx="635" cy="3175"/>
            </a:xfrm>
            <a:custGeom>
              <a:avLst/>
              <a:gdLst/>
              <a:ahLst/>
              <a:cxnLst/>
              <a:rect l="l" t="t" r="r" b="b"/>
              <a:pathLst>
                <a:path w="635" h="3175">
                  <a:moveTo>
                    <a:pt x="0" y="0"/>
                  </a:moveTo>
                  <a:lnTo>
                    <a:pt x="635" y="3136"/>
                  </a:lnTo>
                </a:path>
              </a:pathLst>
            </a:custGeom>
            <a:ln w="25400">
              <a:solidFill>
                <a:srgbClr val="F7C939"/>
              </a:solidFill>
            </a:ln>
          </p:spPr>
          <p:txBody>
            <a:bodyPr wrap="square" lIns="0" tIns="0" rIns="0" bIns="0" rtlCol="0"/>
            <a:lstStyle/>
            <a:p>
              <a:endParaRPr/>
            </a:p>
          </p:txBody>
        </p:sp>
        <p:sp>
          <p:nvSpPr>
            <p:cNvPr id="13504" name="object 13504"/>
            <p:cNvSpPr/>
            <p:nvPr/>
          </p:nvSpPr>
          <p:spPr>
            <a:xfrm>
              <a:off x="6106503" y="8538769"/>
              <a:ext cx="12065" cy="4445"/>
            </a:xfrm>
            <a:custGeom>
              <a:avLst/>
              <a:gdLst/>
              <a:ahLst/>
              <a:cxnLst/>
              <a:rect l="l" t="t" r="r" b="b"/>
              <a:pathLst>
                <a:path w="12064" h="4445">
                  <a:moveTo>
                    <a:pt x="0" y="0"/>
                  </a:moveTo>
                  <a:lnTo>
                    <a:pt x="292" y="2082"/>
                  </a:lnTo>
                  <a:lnTo>
                    <a:pt x="419" y="3136"/>
                  </a:lnTo>
                  <a:lnTo>
                    <a:pt x="4203" y="3301"/>
                  </a:lnTo>
                  <a:lnTo>
                    <a:pt x="8026" y="3644"/>
                  </a:lnTo>
                  <a:lnTo>
                    <a:pt x="11887" y="4165"/>
                  </a:lnTo>
                  <a:lnTo>
                    <a:pt x="11214" y="1003"/>
                  </a:lnTo>
                  <a:lnTo>
                    <a:pt x="7404" y="482"/>
                  </a:lnTo>
                  <a:lnTo>
                    <a:pt x="3683" y="165"/>
                  </a:lnTo>
                  <a:lnTo>
                    <a:pt x="0" y="0"/>
                  </a:lnTo>
                  <a:close/>
                </a:path>
              </a:pathLst>
            </a:custGeom>
            <a:solidFill>
              <a:srgbClr val="F5C82D"/>
            </a:solidFill>
          </p:spPr>
          <p:txBody>
            <a:bodyPr wrap="square" lIns="0" tIns="0" rIns="0" bIns="0" rtlCol="0"/>
            <a:lstStyle/>
            <a:p>
              <a:endParaRPr/>
            </a:p>
          </p:txBody>
        </p:sp>
        <p:sp>
          <p:nvSpPr>
            <p:cNvPr id="13505" name="object 13505"/>
            <p:cNvSpPr/>
            <p:nvPr/>
          </p:nvSpPr>
          <p:spPr>
            <a:xfrm>
              <a:off x="6106922" y="8541905"/>
              <a:ext cx="12065" cy="1270"/>
            </a:xfrm>
            <a:custGeom>
              <a:avLst/>
              <a:gdLst/>
              <a:ahLst/>
              <a:cxnLst/>
              <a:rect l="l" t="t" r="r" b="b"/>
              <a:pathLst>
                <a:path w="12064" h="1270">
                  <a:moveTo>
                    <a:pt x="0" y="0"/>
                  </a:moveTo>
                  <a:lnTo>
                    <a:pt x="11468" y="1028"/>
                  </a:lnTo>
                </a:path>
              </a:pathLst>
            </a:custGeom>
            <a:ln w="25400">
              <a:solidFill>
                <a:srgbClr val="F6C834"/>
              </a:solidFill>
            </a:ln>
          </p:spPr>
          <p:txBody>
            <a:bodyPr wrap="square" lIns="0" tIns="0" rIns="0" bIns="0" rtlCol="0"/>
            <a:lstStyle/>
            <a:p>
              <a:endParaRPr/>
            </a:p>
          </p:txBody>
        </p:sp>
        <p:sp>
          <p:nvSpPr>
            <p:cNvPr id="13506" name="object 13506"/>
            <p:cNvSpPr/>
            <p:nvPr/>
          </p:nvSpPr>
          <p:spPr>
            <a:xfrm>
              <a:off x="6117717" y="8539772"/>
              <a:ext cx="1270" cy="3175"/>
            </a:xfrm>
            <a:custGeom>
              <a:avLst/>
              <a:gdLst/>
              <a:ahLst/>
              <a:cxnLst/>
              <a:rect l="l" t="t" r="r" b="b"/>
              <a:pathLst>
                <a:path w="1270" h="3175">
                  <a:moveTo>
                    <a:pt x="673" y="3162"/>
                  </a:moveTo>
                  <a:lnTo>
                    <a:pt x="0" y="0"/>
                  </a:lnTo>
                </a:path>
              </a:pathLst>
            </a:custGeom>
            <a:ln w="25400">
              <a:solidFill>
                <a:srgbClr val="F5C82E"/>
              </a:solidFill>
            </a:ln>
          </p:spPr>
          <p:txBody>
            <a:bodyPr wrap="square" lIns="0" tIns="0" rIns="0" bIns="0" rtlCol="0"/>
            <a:lstStyle/>
            <a:p>
              <a:endParaRPr/>
            </a:p>
          </p:txBody>
        </p:sp>
        <p:sp>
          <p:nvSpPr>
            <p:cNvPr id="13507" name="object 13507"/>
            <p:cNvSpPr/>
            <p:nvPr/>
          </p:nvSpPr>
          <p:spPr>
            <a:xfrm>
              <a:off x="6106503" y="8538769"/>
              <a:ext cx="11430" cy="1270"/>
            </a:xfrm>
            <a:custGeom>
              <a:avLst/>
              <a:gdLst/>
              <a:ahLst/>
              <a:cxnLst/>
              <a:rect l="l" t="t" r="r" b="b"/>
              <a:pathLst>
                <a:path w="11429" h="1270">
                  <a:moveTo>
                    <a:pt x="11214" y="1003"/>
                  </a:moveTo>
                  <a:lnTo>
                    <a:pt x="0" y="0"/>
                  </a:lnTo>
                </a:path>
              </a:pathLst>
            </a:custGeom>
            <a:ln w="25399">
              <a:solidFill>
                <a:srgbClr val="F5C826"/>
              </a:solidFill>
            </a:ln>
          </p:spPr>
          <p:txBody>
            <a:bodyPr wrap="square" lIns="0" tIns="0" rIns="0" bIns="0" rtlCol="0"/>
            <a:lstStyle/>
            <a:p>
              <a:endParaRPr/>
            </a:p>
          </p:txBody>
        </p:sp>
        <p:sp>
          <p:nvSpPr>
            <p:cNvPr id="13508" name="object 13508"/>
            <p:cNvSpPr/>
            <p:nvPr/>
          </p:nvSpPr>
          <p:spPr>
            <a:xfrm>
              <a:off x="6106503" y="8538769"/>
              <a:ext cx="635" cy="3175"/>
            </a:xfrm>
            <a:custGeom>
              <a:avLst/>
              <a:gdLst/>
              <a:ahLst/>
              <a:cxnLst/>
              <a:rect l="l" t="t" r="r" b="b"/>
              <a:pathLst>
                <a:path w="635" h="3175">
                  <a:moveTo>
                    <a:pt x="0" y="0"/>
                  </a:moveTo>
                  <a:lnTo>
                    <a:pt x="419" y="3136"/>
                  </a:lnTo>
                </a:path>
              </a:pathLst>
            </a:custGeom>
            <a:ln w="25400">
              <a:solidFill>
                <a:srgbClr val="F5C82B"/>
              </a:solidFill>
            </a:ln>
          </p:spPr>
          <p:txBody>
            <a:bodyPr wrap="square" lIns="0" tIns="0" rIns="0" bIns="0" rtlCol="0"/>
            <a:lstStyle/>
            <a:p>
              <a:endParaRPr/>
            </a:p>
          </p:txBody>
        </p:sp>
        <p:sp>
          <p:nvSpPr>
            <p:cNvPr id="13509" name="object 13509"/>
            <p:cNvSpPr/>
            <p:nvPr/>
          </p:nvSpPr>
          <p:spPr>
            <a:xfrm>
              <a:off x="6106058" y="8535620"/>
              <a:ext cx="12065" cy="4445"/>
            </a:xfrm>
            <a:custGeom>
              <a:avLst/>
              <a:gdLst/>
              <a:ahLst/>
              <a:cxnLst/>
              <a:rect l="l" t="t" r="r" b="b"/>
              <a:pathLst>
                <a:path w="12064" h="4445">
                  <a:moveTo>
                    <a:pt x="0" y="0"/>
                  </a:moveTo>
                  <a:lnTo>
                    <a:pt x="444" y="3148"/>
                  </a:lnTo>
                  <a:lnTo>
                    <a:pt x="4127" y="3313"/>
                  </a:lnTo>
                  <a:lnTo>
                    <a:pt x="7848" y="3630"/>
                  </a:lnTo>
                  <a:lnTo>
                    <a:pt x="11658" y="4151"/>
                  </a:lnTo>
                  <a:lnTo>
                    <a:pt x="11264" y="2068"/>
                  </a:lnTo>
                  <a:lnTo>
                    <a:pt x="11137" y="1052"/>
                  </a:lnTo>
                  <a:lnTo>
                    <a:pt x="0" y="0"/>
                  </a:lnTo>
                  <a:close/>
                </a:path>
              </a:pathLst>
            </a:custGeom>
            <a:solidFill>
              <a:srgbClr val="F4C81C"/>
            </a:solidFill>
          </p:spPr>
          <p:txBody>
            <a:bodyPr wrap="square" lIns="0" tIns="0" rIns="0" bIns="0" rtlCol="0"/>
            <a:lstStyle/>
            <a:p>
              <a:endParaRPr/>
            </a:p>
          </p:txBody>
        </p:sp>
        <p:sp>
          <p:nvSpPr>
            <p:cNvPr id="13510" name="object 13510"/>
            <p:cNvSpPr/>
            <p:nvPr/>
          </p:nvSpPr>
          <p:spPr>
            <a:xfrm>
              <a:off x="6106503" y="8538769"/>
              <a:ext cx="11430" cy="1270"/>
            </a:xfrm>
            <a:custGeom>
              <a:avLst/>
              <a:gdLst/>
              <a:ahLst/>
              <a:cxnLst/>
              <a:rect l="l" t="t" r="r" b="b"/>
              <a:pathLst>
                <a:path w="11429" h="1270">
                  <a:moveTo>
                    <a:pt x="0" y="0"/>
                  </a:moveTo>
                  <a:lnTo>
                    <a:pt x="11214" y="1003"/>
                  </a:lnTo>
                </a:path>
              </a:pathLst>
            </a:custGeom>
            <a:ln w="25399">
              <a:solidFill>
                <a:srgbClr val="F5C826"/>
              </a:solidFill>
            </a:ln>
          </p:spPr>
          <p:txBody>
            <a:bodyPr wrap="square" lIns="0" tIns="0" rIns="0" bIns="0" rtlCol="0"/>
            <a:lstStyle/>
            <a:p>
              <a:endParaRPr/>
            </a:p>
          </p:txBody>
        </p:sp>
        <p:sp>
          <p:nvSpPr>
            <p:cNvPr id="13511" name="object 13511"/>
            <p:cNvSpPr/>
            <p:nvPr/>
          </p:nvSpPr>
          <p:spPr>
            <a:xfrm>
              <a:off x="6117196" y="8536673"/>
              <a:ext cx="635" cy="3175"/>
            </a:xfrm>
            <a:custGeom>
              <a:avLst/>
              <a:gdLst/>
              <a:ahLst/>
              <a:cxnLst/>
              <a:rect l="l" t="t" r="r" b="b"/>
              <a:pathLst>
                <a:path w="635" h="3175">
                  <a:moveTo>
                    <a:pt x="520" y="3098"/>
                  </a:moveTo>
                  <a:lnTo>
                    <a:pt x="0" y="0"/>
                  </a:lnTo>
                </a:path>
              </a:pathLst>
            </a:custGeom>
            <a:ln w="25400">
              <a:solidFill>
                <a:srgbClr val="F4C81D"/>
              </a:solidFill>
            </a:ln>
          </p:spPr>
          <p:txBody>
            <a:bodyPr wrap="square" lIns="0" tIns="0" rIns="0" bIns="0" rtlCol="0"/>
            <a:lstStyle/>
            <a:p>
              <a:endParaRPr/>
            </a:p>
          </p:txBody>
        </p:sp>
        <p:sp>
          <p:nvSpPr>
            <p:cNvPr id="13512" name="object 13512"/>
            <p:cNvSpPr/>
            <p:nvPr/>
          </p:nvSpPr>
          <p:spPr>
            <a:xfrm>
              <a:off x="6108119" y="8535814"/>
              <a:ext cx="9525" cy="1270"/>
            </a:xfrm>
            <a:custGeom>
              <a:avLst/>
              <a:gdLst/>
              <a:ahLst/>
              <a:cxnLst/>
              <a:rect l="l" t="t" r="r" b="b"/>
              <a:pathLst>
                <a:path w="9525" h="1270">
                  <a:moveTo>
                    <a:pt x="9077" y="859"/>
                  </a:moveTo>
                  <a:lnTo>
                    <a:pt x="0" y="0"/>
                  </a:lnTo>
                </a:path>
              </a:pathLst>
            </a:custGeom>
            <a:ln w="25400">
              <a:solidFill>
                <a:srgbClr val="F4C813"/>
              </a:solidFill>
            </a:ln>
          </p:spPr>
          <p:txBody>
            <a:bodyPr wrap="square" lIns="0" tIns="0" rIns="0" bIns="0" rtlCol="0"/>
            <a:lstStyle/>
            <a:p>
              <a:endParaRPr/>
            </a:p>
          </p:txBody>
        </p:sp>
        <p:sp>
          <p:nvSpPr>
            <p:cNvPr id="13513" name="object 13513"/>
            <p:cNvSpPr/>
            <p:nvPr/>
          </p:nvSpPr>
          <p:spPr>
            <a:xfrm>
              <a:off x="6106058" y="8535620"/>
              <a:ext cx="635" cy="3175"/>
            </a:xfrm>
            <a:custGeom>
              <a:avLst/>
              <a:gdLst/>
              <a:ahLst/>
              <a:cxnLst/>
              <a:rect l="l" t="t" r="r" b="b"/>
              <a:pathLst>
                <a:path w="635" h="3175">
                  <a:moveTo>
                    <a:pt x="0" y="0"/>
                  </a:moveTo>
                  <a:lnTo>
                    <a:pt x="444" y="3148"/>
                  </a:lnTo>
                </a:path>
              </a:pathLst>
            </a:custGeom>
            <a:ln w="25400">
              <a:solidFill>
                <a:srgbClr val="F4C81C"/>
              </a:solidFill>
            </a:ln>
          </p:spPr>
          <p:txBody>
            <a:bodyPr wrap="square" lIns="0" tIns="0" rIns="0" bIns="0" rtlCol="0"/>
            <a:lstStyle/>
            <a:p>
              <a:endParaRPr/>
            </a:p>
          </p:txBody>
        </p:sp>
        <p:sp>
          <p:nvSpPr>
            <p:cNvPr id="13514" name="object 13514"/>
            <p:cNvSpPr/>
            <p:nvPr/>
          </p:nvSpPr>
          <p:spPr>
            <a:xfrm>
              <a:off x="6117717" y="8539772"/>
              <a:ext cx="12700" cy="5715"/>
            </a:xfrm>
            <a:custGeom>
              <a:avLst/>
              <a:gdLst/>
              <a:ahLst/>
              <a:cxnLst/>
              <a:rect l="l" t="t" r="r" b="b"/>
              <a:pathLst>
                <a:path w="12700" h="5715">
                  <a:moveTo>
                    <a:pt x="0" y="0"/>
                  </a:moveTo>
                  <a:lnTo>
                    <a:pt x="673" y="3162"/>
                  </a:lnTo>
                  <a:lnTo>
                    <a:pt x="4533" y="3682"/>
                  </a:lnTo>
                  <a:lnTo>
                    <a:pt x="8432" y="4406"/>
                  </a:lnTo>
                  <a:lnTo>
                    <a:pt x="12344" y="5346"/>
                  </a:lnTo>
                  <a:lnTo>
                    <a:pt x="11836" y="3251"/>
                  </a:lnTo>
                  <a:lnTo>
                    <a:pt x="11620" y="2235"/>
                  </a:lnTo>
                  <a:lnTo>
                    <a:pt x="7670" y="1257"/>
                  </a:lnTo>
                  <a:lnTo>
                    <a:pt x="3797" y="533"/>
                  </a:lnTo>
                  <a:lnTo>
                    <a:pt x="0" y="0"/>
                  </a:lnTo>
                  <a:close/>
                </a:path>
              </a:pathLst>
            </a:custGeom>
            <a:solidFill>
              <a:srgbClr val="F5C931"/>
            </a:solidFill>
          </p:spPr>
          <p:txBody>
            <a:bodyPr wrap="square" lIns="0" tIns="0" rIns="0" bIns="0" rtlCol="0"/>
            <a:lstStyle/>
            <a:p>
              <a:endParaRPr/>
            </a:p>
          </p:txBody>
        </p:sp>
        <p:sp>
          <p:nvSpPr>
            <p:cNvPr id="13515" name="object 13515"/>
            <p:cNvSpPr/>
            <p:nvPr/>
          </p:nvSpPr>
          <p:spPr>
            <a:xfrm>
              <a:off x="6118390" y="8542934"/>
              <a:ext cx="12065" cy="2540"/>
            </a:xfrm>
            <a:custGeom>
              <a:avLst/>
              <a:gdLst/>
              <a:ahLst/>
              <a:cxnLst/>
              <a:rect l="l" t="t" r="r" b="b"/>
              <a:pathLst>
                <a:path w="12064" h="2540">
                  <a:moveTo>
                    <a:pt x="0" y="0"/>
                  </a:moveTo>
                  <a:lnTo>
                    <a:pt x="11671" y="2184"/>
                  </a:lnTo>
                </a:path>
              </a:pathLst>
            </a:custGeom>
            <a:ln w="25400">
              <a:solidFill>
                <a:srgbClr val="F6C939"/>
              </a:solidFill>
            </a:ln>
          </p:spPr>
          <p:txBody>
            <a:bodyPr wrap="square" lIns="0" tIns="0" rIns="0" bIns="0" rtlCol="0"/>
            <a:lstStyle/>
            <a:p>
              <a:endParaRPr/>
            </a:p>
          </p:txBody>
        </p:sp>
        <p:sp>
          <p:nvSpPr>
            <p:cNvPr id="13516" name="object 13516"/>
            <p:cNvSpPr/>
            <p:nvPr/>
          </p:nvSpPr>
          <p:spPr>
            <a:xfrm>
              <a:off x="6129337" y="8542007"/>
              <a:ext cx="1270" cy="3175"/>
            </a:xfrm>
            <a:custGeom>
              <a:avLst/>
              <a:gdLst/>
              <a:ahLst/>
              <a:cxnLst/>
              <a:rect l="l" t="t" r="r" b="b"/>
              <a:pathLst>
                <a:path w="1270" h="3175">
                  <a:moveTo>
                    <a:pt x="723" y="3111"/>
                  </a:moveTo>
                  <a:lnTo>
                    <a:pt x="0" y="0"/>
                  </a:lnTo>
                </a:path>
              </a:pathLst>
            </a:custGeom>
            <a:ln w="25400">
              <a:solidFill>
                <a:srgbClr val="F5C934"/>
              </a:solidFill>
            </a:ln>
          </p:spPr>
          <p:txBody>
            <a:bodyPr wrap="square" lIns="0" tIns="0" rIns="0" bIns="0" rtlCol="0"/>
            <a:lstStyle/>
            <a:p>
              <a:endParaRPr/>
            </a:p>
          </p:txBody>
        </p:sp>
        <p:sp>
          <p:nvSpPr>
            <p:cNvPr id="13517" name="object 13517"/>
            <p:cNvSpPr/>
            <p:nvPr/>
          </p:nvSpPr>
          <p:spPr>
            <a:xfrm>
              <a:off x="6117717" y="8539772"/>
              <a:ext cx="12065" cy="2540"/>
            </a:xfrm>
            <a:custGeom>
              <a:avLst/>
              <a:gdLst/>
              <a:ahLst/>
              <a:cxnLst/>
              <a:rect l="l" t="t" r="r" b="b"/>
              <a:pathLst>
                <a:path w="12064" h="2540">
                  <a:moveTo>
                    <a:pt x="11620" y="2235"/>
                  </a:moveTo>
                  <a:lnTo>
                    <a:pt x="0" y="0"/>
                  </a:lnTo>
                </a:path>
              </a:pathLst>
            </a:custGeom>
            <a:ln w="25400">
              <a:solidFill>
                <a:srgbClr val="F5C829"/>
              </a:solidFill>
            </a:ln>
          </p:spPr>
          <p:txBody>
            <a:bodyPr wrap="square" lIns="0" tIns="0" rIns="0" bIns="0" rtlCol="0"/>
            <a:lstStyle/>
            <a:p>
              <a:endParaRPr/>
            </a:p>
          </p:txBody>
        </p:sp>
        <p:sp>
          <p:nvSpPr>
            <p:cNvPr id="13518" name="object 13518"/>
            <p:cNvSpPr/>
            <p:nvPr/>
          </p:nvSpPr>
          <p:spPr>
            <a:xfrm>
              <a:off x="6117717" y="8539772"/>
              <a:ext cx="1270" cy="3175"/>
            </a:xfrm>
            <a:custGeom>
              <a:avLst/>
              <a:gdLst/>
              <a:ahLst/>
              <a:cxnLst/>
              <a:rect l="l" t="t" r="r" b="b"/>
              <a:pathLst>
                <a:path w="1270" h="3175">
                  <a:moveTo>
                    <a:pt x="0" y="0"/>
                  </a:moveTo>
                  <a:lnTo>
                    <a:pt x="673" y="3162"/>
                  </a:lnTo>
                </a:path>
              </a:pathLst>
            </a:custGeom>
            <a:ln w="25400">
              <a:solidFill>
                <a:srgbClr val="F5C82E"/>
              </a:solidFill>
            </a:ln>
          </p:spPr>
          <p:txBody>
            <a:bodyPr wrap="square" lIns="0" tIns="0" rIns="0" bIns="0" rtlCol="0"/>
            <a:lstStyle/>
            <a:p>
              <a:endParaRPr/>
            </a:p>
          </p:txBody>
        </p:sp>
        <p:sp>
          <p:nvSpPr>
            <p:cNvPr id="13519" name="object 13519"/>
            <p:cNvSpPr/>
            <p:nvPr/>
          </p:nvSpPr>
          <p:spPr>
            <a:xfrm>
              <a:off x="6117196" y="8536673"/>
              <a:ext cx="12700" cy="5715"/>
            </a:xfrm>
            <a:custGeom>
              <a:avLst/>
              <a:gdLst/>
              <a:ahLst/>
              <a:cxnLst/>
              <a:rect l="l" t="t" r="r" b="b"/>
              <a:pathLst>
                <a:path w="12700" h="5715">
                  <a:moveTo>
                    <a:pt x="0" y="0"/>
                  </a:moveTo>
                  <a:lnTo>
                    <a:pt x="126" y="1016"/>
                  </a:lnTo>
                  <a:lnTo>
                    <a:pt x="520" y="3098"/>
                  </a:lnTo>
                  <a:lnTo>
                    <a:pt x="4318" y="3632"/>
                  </a:lnTo>
                  <a:lnTo>
                    <a:pt x="8191" y="4356"/>
                  </a:lnTo>
                  <a:lnTo>
                    <a:pt x="12141" y="5334"/>
                  </a:lnTo>
                  <a:lnTo>
                    <a:pt x="11933" y="4356"/>
                  </a:lnTo>
                  <a:lnTo>
                    <a:pt x="11809" y="3632"/>
                  </a:lnTo>
                  <a:lnTo>
                    <a:pt x="11709" y="2400"/>
                  </a:lnTo>
                  <a:lnTo>
                    <a:pt x="0" y="0"/>
                  </a:lnTo>
                  <a:close/>
                </a:path>
              </a:pathLst>
            </a:custGeom>
            <a:solidFill>
              <a:srgbClr val="F4C81E"/>
            </a:solidFill>
          </p:spPr>
          <p:txBody>
            <a:bodyPr wrap="square" lIns="0" tIns="0" rIns="0" bIns="0" rtlCol="0"/>
            <a:lstStyle/>
            <a:p>
              <a:endParaRPr/>
            </a:p>
          </p:txBody>
        </p:sp>
        <p:sp>
          <p:nvSpPr>
            <p:cNvPr id="13520" name="object 13520"/>
            <p:cNvSpPr/>
            <p:nvPr/>
          </p:nvSpPr>
          <p:spPr>
            <a:xfrm>
              <a:off x="6117717" y="8539772"/>
              <a:ext cx="12065" cy="2540"/>
            </a:xfrm>
            <a:custGeom>
              <a:avLst/>
              <a:gdLst/>
              <a:ahLst/>
              <a:cxnLst/>
              <a:rect l="l" t="t" r="r" b="b"/>
              <a:pathLst>
                <a:path w="12064" h="2540">
                  <a:moveTo>
                    <a:pt x="0" y="0"/>
                  </a:moveTo>
                  <a:lnTo>
                    <a:pt x="11620" y="2235"/>
                  </a:lnTo>
                </a:path>
              </a:pathLst>
            </a:custGeom>
            <a:ln w="25400">
              <a:solidFill>
                <a:srgbClr val="F5C829"/>
              </a:solidFill>
            </a:ln>
          </p:spPr>
          <p:txBody>
            <a:bodyPr wrap="square" lIns="0" tIns="0" rIns="0" bIns="0" rtlCol="0"/>
            <a:lstStyle/>
            <a:p>
              <a:endParaRPr/>
            </a:p>
          </p:txBody>
        </p:sp>
        <p:sp>
          <p:nvSpPr>
            <p:cNvPr id="13521" name="object 13521"/>
            <p:cNvSpPr/>
            <p:nvPr/>
          </p:nvSpPr>
          <p:spPr>
            <a:xfrm>
              <a:off x="6128905" y="8539073"/>
              <a:ext cx="635" cy="3175"/>
            </a:xfrm>
            <a:custGeom>
              <a:avLst/>
              <a:gdLst/>
              <a:ahLst/>
              <a:cxnLst/>
              <a:rect l="l" t="t" r="r" b="b"/>
              <a:pathLst>
                <a:path w="635" h="3175">
                  <a:moveTo>
                    <a:pt x="431" y="2933"/>
                  </a:moveTo>
                  <a:lnTo>
                    <a:pt x="0" y="0"/>
                  </a:lnTo>
                </a:path>
              </a:pathLst>
            </a:custGeom>
            <a:ln w="25400">
              <a:solidFill>
                <a:srgbClr val="F4C81F"/>
              </a:solidFill>
            </a:ln>
          </p:spPr>
          <p:txBody>
            <a:bodyPr wrap="square" lIns="0" tIns="0" rIns="0" bIns="0" rtlCol="0"/>
            <a:lstStyle/>
            <a:p>
              <a:endParaRPr/>
            </a:p>
          </p:txBody>
        </p:sp>
        <p:sp>
          <p:nvSpPr>
            <p:cNvPr id="13522" name="object 13522"/>
            <p:cNvSpPr/>
            <p:nvPr/>
          </p:nvSpPr>
          <p:spPr>
            <a:xfrm>
              <a:off x="6117196" y="8536673"/>
              <a:ext cx="12065" cy="2540"/>
            </a:xfrm>
            <a:custGeom>
              <a:avLst/>
              <a:gdLst/>
              <a:ahLst/>
              <a:cxnLst/>
              <a:rect l="l" t="t" r="r" b="b"/>
              <a:pathLst>
                <a:path w="12064" h="2540">
                  <a:moveTo>
                    <a:pt x="11709" y="2400"/>
                  </a:moveTo>
                  <a:lnTo>
                    <a:pt x="0" y="0"/>
                  </a:lnTo>
                </a:path>
              </a:pathLst>
            </a:custGeom>
            <a:ln w="25400">
              <a:solidFill>
                <a:srgbClr val="F4C813"/>
              </a:solidFill>
            </a:ln>
          </p:spPr>
          <p:txBody>
            <a:bodyPr wrap="square" lIns="0" tIns="0" rIns="0" bIns="0" rtlCol="0"/>
            <a:lstStyle/>
            <a:p>
              <a:endParaRPr/>
            </a:p>
          </p:txBody>
        </p:sp>
        <p:sp>
          <p:nvSpPr>
            <p:cNvPr id="13523" name="object 13523"/>
            <p:cNvSpPr/>
            <p:nvPr/>
          </p:nvSpPr>
          <p:spPr>
            <a:xfrm>
              <a:off x="6117196" y="8536673"/>
              <a:ext cx="635" cy="3175"/>
            </a:xfrm>
            <a:custGeom>
              <a:avLst/>
              <a:gdLst/>
              <a:ahLst/>
              <a:cxnLst/>
              <a:rect l="l" t="t" r="r" b="b"/>
              <a:pathLst>
                <a:path w="635" h="3175">
                  <a:moveTo>
                    <a:pt x="0" y="0"/>
                  </a:moveTo>
                  <a:lnTo>
                    <a:pt x="520" y="3098"/>
                  </a:lnTo>
                </a:path>
              </a:pathLst>
            </a:custGeom>
            <a:ln w="25400">
              <a:solidFill>
                <a:srgbClr val="F4C81D"/>
              </a:solidFill>
            </a:ln>
          </p:spPr>
          <p:txBody>
            <a:bodyPr wrap="square" lIns="0" tIns="0" rIns="0" bIns="0" rtlCol="0"/>
            <a:lstStyle/>
            <a:p>
              <a:endParaRPr/>
            </a:p>
          </p:txBody>
        </p:sp>
        <p:sp>
          <p:nvSpPr>
            <p:cNvPr id="13524" name="object 13524"/>
            <p:cNvSpPr/>
            <p:nvPr/>
          </p:nvSpPr>
          <p:spPr>
            <a:xfrm>
              <a:off x="6130734" y="8548281"/>
              <a:ext cx="22860" cy="11430"/>
            </a:xfrm>
            <a:custGeom>
              <a:avLst/>
              <a:gdLst/>
              <a:ahLst/>
              <a:cxnLst/>
              <a:rect l="l" t="t" r="r" b="b"/>
              <a:pathLst>
                <a:path w="22860" h="11429">
                  <a:moveTo>
                    <a:pt x="0" y="0"/>
                  </a:moveTo>
                  <a:lnTo>
                    <a:pt x="165" y="1041"/>
                  </a:lnTo>
                  <a:lnTo>
                    <a:pt x="279" y="2082"/>
                  </a:lnTo>
                  <a:lnTo>
                    <a:pt x="253" y="3073"/>
                  </a:lnTo>
                  <a:lnTo>
                    <a:pt x="7886" y="4927"/>
                  </a:lnTo>
                  <a:lnTo>
                    <a:pt x="15290" y="7607"/>
                  </a:lnTo>
                  <a:lnTo>
                    <a:pt x="22301" y="11214"/>
                  </a:lnTo>
                  <a:lnTo>
                    <a:pt x="22694" y="8331"/>
                  </a:lnTo>
                  <a:lnTo>
                    <a:pt x="15392" y="4597"/>
                  </a:lnTo>
                  <a:lnTo>
                    <a:pt x="7759" y="1879"/>
                  </a:lnTo>
                  <a:lnTo>
                    <a:pt x="0" y="0"/>
                  </a:lnTo>
                  <a:close/>
                </a:path>
              </a:pathLst>
            </a:custGeom>
            <a:solidFill>
              <a:srgbClr val="F8CF54"/>
            </a:solidFill>
          </p:spPr>
          <p:txBody>
            <a:bodyPr wrap="square" lIns="0" tIns="0" rIns="0" bIns="0" rtlCol="0"/>
            <a:lstStyle/>
            <a:p>
              <a:endParaRPr/>
            </a:p>
          </p:txBody>
        </p:sp>
        <p:sp>
          <p:nvSpPr>
            <p:cNvPr id="13525" name="object 13525"/>
            <p:cNvSpPr/>
            <p:nvPr/>
          </p:nvSpPr>
          <p:spPr>
            <a:xfrm>
              <a:off x="6130988" y="8551354"/>
              <a:ext cx="22225" cy="8255"/>
            </a:xfrm>
            <a:custGeom>
              <a:avLst/>
              <a:gdLst/>
              <a:ahLst/>
              <a:cxnLst/>
              <a:rect l="l" t="t" r="r" b="b"/>
              <a:pathLst>
                <a:path w="22225" h="8254">
                  <a:moveTo>
                    <a:pt x="0" y="0"/>
                  </a:moveTo>
                  <a:lnTo>
                    <a:pt x="7632" y="1854"/>
                  </a:lnTo>
                  <a:lnTo>
                    <a:pt x="15036" y="4533"/>
                  </a:lnTo>
                  <a:lnTo>
                    <a:pt x="22047" y="8140"/>
                  </a:lnTo>
                </a:path>
              </a:pathLst>
            </a:custGeom>
            <a:ln w="25400">
              <a:solidFill>
                <a:srgbClr val="F9CF55"/>
              </a:solidFill>
            </a:ln>
          </p:spPr>
          <p:txBody>
            <a:bodyPr wrap="square" lIns="0" tIns="0" rIns="0" bIns="0" rtlCol="0"/>
            <a:lstStyle/>
            <a:p>
              <a:endParaRPr/>
            </a:p>
          </p:txBody>
        </p:sp>
        <p:sp>
          <p:nvSpPr>
            <p:cNvPr id="13526" name="object 13526"/>
            <p:cNvSpPr/>
            <p:nvPr/>
          </p:nvSpPr>
          <p:spPr>
            <a:xfrm>
              <a:off x="6153035" y="8556612"/>
              <a:ext cx="635" cy="3175"/>
            </a:xfrm>
            <a:custGeom>
              <a:avLst/>
              <a:gdLst/>
              <a:ahLst/>
              <a:cxnLst/>
              <a:rect l="l" t="t" r="r" b="b"/>
              <a:pathLst>
                <a:path w="635" h="3175">
                  <a:moveTo>
                    <a:pt x="0" y="2882"/>
                  </a:moveTo>
                  <a:lnTo>
                    <a:pt x="393" y="0"/>
                  </a:lnTo>
                </a:path>
              </a:pathLst>
            </a:custGeom>
            <a:ln w="25400">
              <a:solidFill>
                <a:srgbClr val="F8D25F"/>
              </a:solidFill>
            </a:ln>
          </p:spPr>
          <p:txBody>
            <a:bodyPr wrap="square" lIns="0" tIns="0" rIns="0" bIns="0" rtlCol="0"/>
            <a:lstStyle/>
            <a:p>
              <a:endParaRPr/>
            </a:p>
          </p:txBody>
        </p:sp>
        <p:sp>
          <p:nvSpPr>
            <p:cNvPr id="13527" name="object 13527"/>
            <p:cNvSpPr/>
            <p:nvPr/>
          </p:nvSpPr>
          <p:spPr>
            <a:xfrm>
              <a:off x="6130734" y="8548281"/>
              <a:ext cx="22860" cy="8890"/>
            </a:xfrm>
            <a:custGeom>
              <a:avLst/>
              <a:gdLst/>
              <a:ahLst/>
              <a:cxnLst/>
              <a:rect l="l" t="t" r="r" b="b"/>
              <a:pathLst>
                <a:path w="22860" h="8890">
                  <a:moveTo>
                    <a:pt x="22694" y="8331"/>
                  </a:moveTo>
                  <a:lnTo>
                    <a:pt x="15392" y="4597"/>
                  </a:lnTo>
                  <a:lnTo>
                    <a:pt x="7759" y="1879"/>
                  </a:lnTo>
                  <a:lnTo>
                    <a:pt x="0" y="0"/>
                  </a:lnTo>
                </a:path>
              </a:pathLst>
            </a:custGeom>
            <a:ln w="25400">
              <a:solidFill>
                <a:srgbClr val="F7CE51"/>
              </a:solidFill>
            </a:ln>
          </p:spPr>
          <p:txBody>
            <a:bodyPr wrap="square" lIns="0" tIns="0" rIns="0" bIns="0" rtlCol="0"/>
            <a:lstStyle/>
            <a:p>
              <a:endParaRPr/>
            </a:p>
          </p:txBody>
        </p:sp>
        <p:sp>
          <p:nvSpPr>
            <p:cNvPr id="13528" name="object 13528"/>
            <p:cNvSpPr/>
            <p:nvPr/>
          </p:nvSpPr>
          <p:spPr>
            <a:xfrm>
              <a:off x="6130734" y="8548281"/>
              <a:ext cx="635" cy="3175"/>
            </a:xfrm>
            <a:custGeom>
              <a:avLst/>
              <a:gdLst/>
              <a:ahLst/>
              <a:cxnLst/>
              <a:rect l="l" t="t" r="r" b="b"/>
              <a:pathLst>
                <a:path w="635" h="3175">
                  <a:moveTo>
                    <a:pt x="0" y="0"/>
                  </a:moveTo>
                  <a:lnTo>
                    <a:pt x="253" y="3073"/>
                  </a:lnTo>
                </a:path>
              </a:pathLst>
            </a:custGeom>
            <a:ln w="25400">
              <a:solidFill>
                <a:srgbClr val="F7CB47"/>
              </a:solidFill>
            </a:ln>
          </p:spPr>
          <p:txBody>
            <a:bodyPr wrap="square" lIns="0" tIns="0" rIns="0" bIns="0" rtlCol="0"/>
            <a:lstStyle/>
            <a:p>
              <a:endParaRPr/>
            </a:p>
          </p:txBody>
        </p:sp>
        <p:sp>
          <p:nvSpPr>
            <p:cNvPr id="13529" name="object 13529"/>
            <p:cNvSpPr/>
            <p:nvPr/>
          </p:nvSpPr>
          <p:spPr>
            <a:xfrm>
              <a:off x="6130061" y="8545119"/>
              <a:ext cx="24130" cy="12065"/>
            </a:xfrm>
            <a:custGeom>
              <a:avLst/>
              <a:gdLst/>
              <a:ahLst/>
              <a:cxnLst/>
              <a:rect l="l" t="t" r="r" b="b"/>
              <a:pathLst>
                <a:path w="24129" h="12065">
                  <a:moveTo>
                    <a:pt x="0" y="0"/>
                  </a:moveTo>
                  <a:lnTo>
                    <a:pt x="495" y="2120"/>
                  </a:lnTo>
                  <a:lnTo>
                    <a:pt x="673" y="3162"/>
                  </a:lnTo>
                  <a:lnTo>
                    <a:pt x="8432" y="5041"/>
                  </a:lnTo>
                  <a:lnTo>
                    <a:pt x="16065" y="7759"/>
                  </a:lnTo>
                  <a:lnTo>
                    <a:pt x="23367" y="11493"/>
                  </a:lnTo>
                  <a:lnTo>
                    <a:pt x="23698" y="8737"/>
                  </a:lnTo>
                  <a:lnTo>
                    <a:pt x="15748" y="4711"/>
                  </a:lnTo>
                  <a:lnTo>
                    <a:pt x="7823" y="1904"/>
                  </a:lnTo>
                  <a:lnTo>
                    <a:pt x="0" y="0"/>
                  </a:lnTo>
                  <a:close/>
                </a:path>
              </a:pathLst>
            </a:custGeom>
            <a:solidFill>
              <a:srgbClr val="F7CD4B"/>
            </a:solidFill>
          </p:spPr>
          <p:txBody>
            <a:bodyPr wrap="square" lIns="0" tIns="0" rIns="0" bIns="0" rtlCol="0"/>
            <a:lstStyle/>
            <a:p>
              <a:endParaRPr/>
            </a:p>
          </p:txBody>
        </p:sp>
        <p:sp>
          <p:nvSpPr>
            <p:cNvPr id="13530" name="object 13530"/>
            <p:cNvSpPr/>
            <p:nvPr/>
          </p:nvSpPr>
          <p:spPr>
            <a:xfrm>
              <a:off x="6130734" y="8548281"/>
              <a:ext cx="22860" cy="8890"/>
            </a:xfrm>
            <a:custGeom>
              <a:avLst/>
              <a:gdLst/>
              <a:ahLst/>
              <a:cxnLst/>
              <a:rect l="l" t="t" r="r" b="b"/>
              <a:pathLst>
                <a:path w="22860" h="8890">
                  <a:moveTo>
                    <a:pt x="0" y="0"/>
                  </a:moveTo>
                  <a:lnTo>
                    <a:pt x="7759" y="1879"/>
                  </a:lnTo>
                  <a:lnTo>
                    <a:pt x="15392" y="4597"/>
                  </a:lnTo>
                  <a:lnTo>
                    <a:pt x="22694" y="8331"/>
                  </a:lnTo>
                </a:path>
              </a:pathLst>
            </a:custGeom>
            <a:ln w="25400">
              <a:solidFill>
                <a:srgbClr val="F7CE51"/>
              </a:solidFill>
            </a:ln>
          </p:spPr>
          <p:txBody>
            <a:bodyPr wrap="square" lIns="0" tIns="0" rIns="0" bIns="0" rtlCol="0"/>
            <a:lstStyle/>
            <a:p>
              <a:endParaRPr/>
            </a:p>
          </p:txBody>
        </p:sp>
        <p:sp>
          <p:nvSpPr>
            <p:cNvPr id="13531" name="object 13531"/>
            <p:cNvSpPr/>
            <p:nvPr/>
          </p:nvSpPr>
          <p:spPr>
            <a:xfrm>
              <a:off x="6153429" y="8553856"/>
              <a:ext cx="635" cy="3175"/>
            </a:xfrm>
            <a:custGeom>
              <a:avLst/>
              <a:gdLst/>
              <a:ahLst/>
              <a:cxnLst/>
              <a:rect l="l" t="t" r="r" b="b"/>
              <a:pathLst>
                <a:path w="635" h="3175">
                  <a:moveTo>
                    <a:pt x="0" y="2755"/>
                  </a:moveTo>
                  <a:lnTo>
                    <a:pt x="330" y="0"/>
                  </a:lnTo>
                </a:path>
              </a:pathLst>
            </a:custGeom>
            <a:ln w="25400">
              <a:solidFill>
                <a:srgbClr val="F7CF56"/>
              </a:solidFill>
            </a:ln>
          </p:spPr>
          <p:txBody>
            <a:bodyPr wrap="square" lIns="0" tIns="0" rIns="0" bIns="0" rtlCol="0"/>
            <a:lstStyle/>
            <a:p>
              <a:endParaRPr/>
            </a:p>
          </p:txBody>
        </p:sp>
        <p:sp>
          <p:nvSpPr>
            <p:cNvPr id="13532" name="object 13532"/>
            <p:cNvSpPr/>
            <p:nvPr/>
          </p:nvSpPr>
          <p:spPr>
            <a:xfrm>
              <a:off x="6130061" y="8545119"/>
              <a:ext cx="24130" cy="8890"/>
            </a:xfrm>
            <a:custGeom>
              <a:avLst/>
              <a:gdLst/>
              <a:ahLst/>
              <a:cxnLst/>
              <a:rect l="l" t="t" r="r" b="b"/>
              <a:pathLst>
                <a:path w="24129" h="8890">
                  <a:moveTo>
                    <a:pt x="23698" y="8737"/>
                  </a:moveTo>
                  <a:lnTo>
                    <a:pt x="15748" y="4711"/>
                  </a:lnTo>
                  <a:lnTo>
                    <a:pt x="7823" y="1904"/>
                  </a:lnTo>
                  <a:lnTo>
                    <a:pt x="0" y="0"/>
                  </a:lnTo>
                </a:path>
              </a:pathLst>
            </a:custGeom>
            <a:ln w="25400">
              <a:solidFill>
                <a:srgbClr val="F6CC45"/>
              </a:solidFill>
            </a:ln>
          </p:spPr>
          <p:txBody>
            <a:bodyPr wrap="square" lIns="0" tIns="0" rIns="0" bIns="0" rtlCol="0"/>
            <a:lstStyle/>
            <a:p>
              <a:endParaRPr/>
            </a:p>
          </p:txBody>
        </p:sp>
        <p:sp>
          <p:nvSpPr>
            <p:cNvPr id="13533" name="object 13533"/>
            <p:cNvSpPr/>
            <p:nvPr/>
          </p:nvSpPr>
          <p:spPr>
            <a:xfrm>
              <a:off x="6130061" y="8545119"/>
              <a:ext cx="1270" cy="3175"/>
            </a:xfrm>
            <a:custGeom>
              <a:avLst/>
              <a:gdLst/>
              <a:ahLst/>
              <a:cxnLst/>
              <a:rect l="l" t="t" r="r" b="b"/>
              <a:pathLst>
                <a:path w="1270" h="3175">
                  <a:moveTo>
                    <a:pt x="0" y="0"/>
                  </a:moveTo>
                  <a:lnTo>
                    <a:pt x="673" y="3162"/>
                  </a:lnTo>
                </a:path>
              </a:pathLst>
            </a:custGeom>
            <a:ln w="25400">
              <a:solidFill>
                <a:srgbClr val="F7CA41"/>
              </a:solidFill>
            </a:ln>
          </p:spPr>
          <p:txBody>
            <a:bodyPr wrap="square" lIns="0" tIns="0" rIns="0" bIns="0" rtlCol="0"/>
            <a:lstStyle/>
            <a:p>
              <a:endParaRPr/>
            </a:p>
          </p:txBody>
        </p:sp>
        <p:sp>
          <p:nvSpPr>
            <p:cNvPr id="13534" name="object 13534"/>
            <p:cNvSpPr/>
            <p:nvPr/>
          </p:nvSpPr>
          <p:spPr>
            <a:xfrm>
              <a:off x="6129337" y="8542007"/>
              <a:ext cx="24765" cy="12065"/>
            </a:xfrm>
            <a:custGeom>
              <a:avLst/>
              <a:gdLst/>
              <a:ahLst/>
              <a:cxnLst/>
              <a:rect l="l" t="t" r="r" b="b"/>
              <a:pathLst>
                <a:path w="24764" h="12065">
                  <a:moveTo>
                    <a:pt x="0" y="0"/>
                  </a:moveTo>
                  <a:lnTo>
                    <a:pt x="723" y="3111"/>
                  </a:lnTo>
                  <a:lnTo>
                    <a:pt x="8547" y="5016"/>
                  </a:lnTo>
                  <a:lnTo>
                    <a:pt x="16471" y="7823"/>
                  </a:lnTo>
                  <a:lnTo>
                    <a:pt x="24422" y="11849"/>
                  </a:lnTo>
                  <a:lnTo>
                    <a:pt x="24676" y="9232"/>
                  </a:lnTo>
                  <a:lnTo>
                    <a:pt x="18309" y="6243"/>
                  </a:lnTo>
                  <a:lnTo>
                    <a:pt x="12080" y="3730"/>
                  </a:lnTo>
                  <a:lnTo>
                    <a:pt x="5980" y="1660"/>
                  </a:lnTo>
                  <a:lnTo>
                    <a:pt x="0" y="0"/>
                  </a:lnTo>
                  <a:close/>
                </a:path>
              </a:pathLst>
            </a:custGeom>
            <a:solidFill>
              <a:srgbClr val="F5CB3B"/>
            </a:solidFill>
          </p:spPr>
          <p:txBody>
            <a:bodyPr wrap="square" lIns="0" tIns="0" rIns="0" bIns="0" rtlCol="0"/>
            <a:lstStyle/>
            <a:p>
              <a:endParaRPr/>
            </a:p>
          </p:txBody>
        </p:sp>
        <p:sp>
          <p:nvSpPr>
            <p:cNvPr id="13535" name="object 13535"/>
            <p:cNvSpPr/>
            <p:nvPr/>
          </p:nvSpPr>
          <p:spPr>
            <a:xfrm>
              <a:off x="6130061" y="8545119"/>
              <a:ext cx="24130" cy="8890"/>
            </a:xfrm>
            <a:custGeom>
              <a:avLst/>
              <a:gdLst/>
              <a:ahLst/>
              <a:cxnLst/>
              <a:rect l="l" t="t" r="r" b="b"/>
              <a:pathLst>
                <a:path w="24129" h="8890">
                  <a:moveTo>
                    <a:pt x="0" y="0"/>
                  </a:moveTo>
                  <a:lnTo>
                    <a:pt x="7823" y="1904"/>
                  </a:lnTo>
                  <a:lnTo>
                    <a:pt x="15748" y="4711"/>
                  </a:lnTo>
                  <a:lnTo>
                    <a:pt x="23698" y="8737"/>
                  </a:lnTo>
                </a:path>
              </a:pathLst>
            </a:custGeom>
            <a:ln w="25400">
              <a:solidFill>
                <a:srgbClr val="F6CC45"/>
              </a:solidFill>
            </a:ln>
          </p:spPr>
          <p:txBody>
            <a:bodyPr wrap="square" lIns="0" tIns="0" rIns="0" bIns="0" rtlCol="0"/>
            <a:lstStyle/>
            <a:p>
              <a:endParaRPr/>
            </a:p>
          </p:txBody>
        </p:sp>
        <p:sp>
          <p:nvSpPr>
            <p:cNvPr id="13536" name="object 13536"/>
            <p:cNvSpPr/>
            <p:nvPr/>
          </p:nvSpPr>
          <p:spPr>
            <a:xfrm>
              <a:off x="6153759" y="8551240"/>
              <a:ext cx="635" cy="3175"/>
            </a:xfrm>
            <a:custGeom>
              <a:avLst/>
              <a:gdLst/>
              <a:ahLst/>
              <a:cxnLst/>
              <a:rect l="l" t="t" r="r" b="b"/>
              <a:pathLst>
                <a:path w="635" h="3175">
                  <a:moveTo>
                    <a:pt x="0" y="2616"/>
                  </a:moveTo>
                  <a:lnTo>
                    <a:pt x="253" y="0"/>
                  </a:lnTo>
                </a:path>
              </a:pathLst>
            </a:custGeom>
            <a:ln w="25400">
              <a:solidFill>
                <a:srgbClr val="F5CD43"/>
              </a:solidFill>
            </a:ln>
          </p:spPr>
          <p:txBody>
            <a:bodyPr wrap="square" lIns="0" tIns="0" rIns="0" bIns="0" rtlCol="0"/>
            <a:lstStyle/>
            <a:p>
              <a:endParaRPr/>
            </a:p>
          </p:txBody>
        </p:sp>
        <p:sp>
          <p:nvSpPr>
            <p:cNvPr id="13537" name="object 13537"/>
            <p:cNvSpPr/>
            <p:nvPr/>
          </p:nvSpPr>
          <p:spPr>
            <a:xfrm>
              <a:off x="6129337" y="8542007"/>
              <a:ext cx="24765" cy="9525"/>
            </a:xfrm>
            <a:custGeom>
              <a:avLst/>
              <a:gdLst/>
              <a:ahLst/>
              <a:cxnLst/>
              <a:rect l="l" t="t" r="r" b="b"/>
              <a:pathLst>
                <a:path w="24764" h="9525">
                  <a:moveTo>
                    <a:pt x="24676" y="9232"/>
                  </a:moveTo>
                  <a:lnTo>
                    <a:pt x="18309" y="6243"/>
                  </a:lnTo>
                  <a:lnTo>
                    <a:pt x="12080" y="3730"/>
                  </a:lnTo>
                  <a:lnTo>
                    <a:pt x="5980" y="1660"/>
                  </a:lnTo>
                  <a:lnTo>
                    <a:pt x="0" y="0"/>
                  </a:lnTo>
                </a:path>
              </a:pathLst>
            </a:custGeom>
            <a:ln w="25399">
              <a:solidFill>
                <a:srgbClr val="F5CA31"/>
              </a:solidFill>
            </a:ln>
          </p:spPr>
          <p:txBody>
            <a:bodyPr wrap="square" lIns="0" tIns="0" rIns="0" bIns="0" rtlCol="0"/>
            <a:lstStyle/>
            <a:p>
              <a:endParaRPr/>
            </a:p>
          </p:txBody>
        </p:sp>
        <p:sp>
          <p:nvSpPr>
            <p:cNvPr id="13538" name="object 13538"/>
            <p:cNvSpPr/>
            <p:nvPr/>
          </p:nvSpPr>
          <p:spPr>
            <a:xfrm>
              <a:off x="6129337" y="8542007"/>
              <a:ext cx="1270" cy="3175"/>
            </a:xfrm>
            <a:custGeom>
              <a:avLst/>
              <a:gdLst/>
              <a:ahLst/>
              <a:cxnLst/>
              <a:rect l="l" t="t" r="r" b="b"/>
              <a:pathLst>
                <a:path w="1270" h="3175">
                  <a:moveTo>
                    <a:pt x="0" y="0"/>
                  </a:moveTo>
                  <a:lnTo>
                    <a:pt x="723" y="3111"/>
                  </a:lnTo>
                </a:path>
              </a:pathLst>
            </a:custGeom>
            <a:ln w="25400">
              <a:solidFill>
                <a:srgbClr val="F5C934"/>
              </a:solidFill>
            </a:ln>
          </p:spPr>
          <p:txBody>
            <a:bodyPr wrap="square" lIns="0" tIns="0" rIns="0" bIns="0" rtlCol="0"/>
            <a:lstStyle/>
            <a:p>
              <a:endParaRPr/>
            </a:p>
          </p:txBody>
        </p:sp>
        <p:sp>
          <p:nvSpPr>
            <p:cNvPr id="13539" name="object 13539"/>
            <p:cNvSpPr/>
            <p:nvPr/>
          </p:nvSpPr>
          <p:spPr>
            <a:xfrm>
              <a:off x="6128905" y="8539073"/>
              <a:ext cx="25400" cy="12700"/>
            </a:xfrm>
            <a:custGeom>
              <a:avLst/>
              <a:gdLst/>
              <a:ahLst/>
              <a:cxnLst/>
              <a:rect l="l" t="t" r="r" b="b"/>
              <a:pathLst>
                <a:path w="25400" h="12700">
                  <a:moveTo>
                    <a:pt x="0" y="0"/>
                  </a:moveTo>
                  <a:lnTo>
                    <a:pt x="50" y="939"/>
                  </a:lnTo>
                  <a:lnTo>
                    <a:pt x="215" y="1917"/>
                  </a:lnTo>
                  <a:lnTo>
                    <a:pt x="431" y="2933"/>
                  </a:lnTo>
                  <a:lnTo>
                    <a:pt x="6412" y="4594"/>
                  </a:lnTo>
                  <a:lnTo>
                    <a:pt x="12512" y="6664"/>
                  </a:lnTo>
                  <a:lnTo>
                    <a:pt x="18741" y="9177"/>
                  </a:lnTo>
                  <a:lnTo>
                    <a:pt x="25107" y="12166"/>
                  </a:lnTo>
                  <a:lnTo>
                    <a:pt x="25311" y="9677"/>
                  </a:lnTo>
                  <a:lnTo>
                    <a:pt x="12315" y="3952"/>
                  </a:lnTo>
                  <a:lnTo>
                    <a:pt x="0" y="0"/>
                  </a:lnTo>
                  <a:close/>
                </a:path>
              </a:pathLst>
            </a:custGeom>
            <a:solidFill>
              <a:srgbClr val="F4C922"/>
            </a:solidFill>
          </p:spPr>
          <p:txBody>
            <a:bodyPr wrap="square" lIns="0" tIns="0" rIns="0" bIns="0" rtlCol="0"/>
            <a:lstStyle/>
            <a:p>
              <a:endParaRPr/>
            </a:p>
          </p:txBody>
        </p:sp>
        <p:sp>
          <p:nvSpPr>
            <p:cNvPr id="13540" name="object 13540"/>
            <p:cNvSpPr/>
            <p:nvPr/>
          </p:nvSpPr>
          <p:spPr>
            <a:xfrm>
              <a:off x="6129337" y="8542007"/>
              <a:ext cx="24765" cy="9525"/>
            </a:xfrm>
            <a:custGeom>
              <a:avLst/>
              <a:gdLst/>
              <a:ahLst/>
              <a:cxnLst/>
              <a:rect l="l" t="t" r="r" b="b"/>
              <a:pathLst>
                <a:path w="24764" h="9525">
                  <a:moveTo>
                    <a:pt x="0" y="0"/>
                  </a:moveTo>
                  <a:lnTo>
                    <a:pt x="5980" y="1660"/>
                  </a:lnTo>
                  <a:lnTo>
                    <a:pt x="12080" y="3730"/>
                  </a:lnTo>
                  <a:lnTo>
                    <a:pt x="18309" y="6243"/>
                  </a:lnTo>
                  <a:lnTo>
                    <a:pt x="24676" y="9232"/>
                  </a:lnTo>
                </a:path>
              </a:pathLst>
            </a:custGeom>
            <a:ln w="25399">
              <a:solidFill>
                <a:srgbClr val="F5CA31"/>
              </a:solidFill>
            </a:ln>
          </p:spPr>
          <p:txBody>
            <a:bodyPr wrap="square" lIns="0" tIns="0" rIns="0" bIns="0" rtlCol="0"/>
            <a:lstStyle/>
            <a:p>
              <a:endParaRPr/>
            </a:p>
          </p:txBody>
        </p:sp>
        <p:sp>
          <p:nvSpPr>
            <p:cNvPr id="13541" name="object 13541"/>
            <p:cNvSpPr/>
            <p:nvPr/>
          </p:nvSpPr>
          <p:spPr>
            <a:xfrm>
              <a:off x="6154013" y="8548751"/>
              <a:ext cx="635" cy="2540"/>
            </a:xfrm>
            <a:custGeom>
              <a:avLst/>
              <a:gdLst/>
              <a:ahLst/>
              <a:cxnLst/>
              <a:rect l="l" t="t" r="r" b="b"/>
              <a:pathLst>
                <a:path w="635" h="2540">
                  <a:moveTo>
                    <a:pt x="0" y="2489"/>
                  </a:moveTo>
                  <a:lnTo>
                    <a:pt x="203" y="0"/>
                  </a:lnTo>
                </a:path>
              </a:pathLst>
            </a:custGeom>
            <a:ln w="25400">
              <a:solidFill>
                <a:srgbClr val="F4CA25"/>
              </a:solidFill>
            </a:ln>
          </p:spPr>
          <p:txBody>
            <a:bodyPr wrap="square" lIns="0" tIns="0" rIns="0" bIns="0" rtlCol="0"/>
            <a:lstStyle/>
            <a:p>
              <a:endParaRPr/>
            </a:p>
          </p:txBody>
        </p:sp>
        <p:sp>
          <p:nvSpPr>
            <p:cNvPr id="13542" name="object 13542"/>
            <p:cNvSpPr/>
            <p:nvPr/>
          </p:nvSpPr>
          <p:spPr>
            <a:xfrm>
              <a:off x="6128905" y="8539073"/>
              <a:ext cx="12700" cy="4445"/>
            </a:xfrm>
            <a:custGeom>
              <a:avLst/>
              <a:gdLst/>
              <a:ahLst/>
              <a:cxnLst/>
              <a:rect l="l" t="t" r="r" b="b"/>
              <a:pathLst>
                <a:path w="12700" h="4445">
                  <a:moveTo>
                    <a:pt x="12347" y="3964"/>
                  </a:moveTo>
                  <a:lnTo>
                    <a:pt x="12331" y="3957"/>
                  </a:lnTo>
                  <a:lnTo>
                    <a:pt x="12315" y="3952"/>
                  </a:lnTo>
                </a:path>
                <a:path w="12700" h="4445">
                  <a:moveTo>
                    <a:pt x="121" y="35"/>
                  </a:moveTo>
                  <a:lnTo>
                    <a:pt x="0" y="0"/>
                  </a:lnTo>
                </a:path>
              </a:pathLst>
            </a:custGeom>
            <a:ln w="25400">
              <a:solidFill>
                <a:srgbClr val="F4C813"/>
              </a:solidFill>
            </a:ln>
          </p:spPr>
          <p:txBody>
            <a:bodyPr wrap="square" lIns="0" tIns="0" rIns="0" bIns="0" rtlCol="0"/>
            <a:lstStyle/>
            <a:p>
              <a:endParaRPr/>
            </a:p>
          </p:txBody>
        </p:sp>
        <p:sp>
          <p:nvSpPr>
            <p:cNvPr id="13543" name="object 13543"/>
            <p:cNvSpPr/>
            <p:nvPr/>
          </p:nvSpPr>
          <p:spPr>
            <a:xfrm>
              <a:off x="6128905" y="8539073"/>
              <a:ext cx="635" cy="3175"/>
            </a:xfrm>
            <a:custGeom>
              <a:avLst/>
              <a:gdLst/>
              <a:ahLst/>
              <a:cxnLst/>
              <a:rect l="l" t="t" r="r" b="b"/>
              <a:pathLst>
                <a:path w="635" h="3175">
                  <a:moveTo>
                    <a:pt x="0" y="0"/>
                  </a:moveTo>
                  <a:lnTo>
                    <a:pt x="431" y="2933"/>
                  </a:lnTo>
                </a:path>
              </a:pathLst>
            </a:custGeom>
            <a:ln w="25400">
              <a:solidFill>
                <a:srgbClr val="F4C81F"/>
              </a:solidFill>
            </a:ln>
          </p:spPr>
          <p:txBody>
            <a:bodyPr wrap="square" lIns="0" tIns="0" rIns="0" bIns="0" rtlCol="0"/>
            <a:lstStyle/>
            <a:p>
              <a:endParaRPr/>
            </a:p>
          </p:txBody>
        </p:sp>
        <p:sp>
          <p:nvSpPr>
            <p:cNvPr id="13544" name="object 13544"/>
            <p:cNvSpPr/>
            <p:nvPr/>
          </p:nvSpPr>
          <p:spPr>
            <a:xfrm>
              <a:off x="6153035" y="8556612"/>
              <a:ext cx="9525" cy="8255"/>
            </a:xfrm>
            <a:custGeom>
              <a:avLst/>
              <a:gdLst/>
              <a:ahLst/>
              <a:cxnLst/>
              <a:rect l="l" t="t" r="r" b="b"/>
              <a:pathLst>
                <a:path w="9525" h="8254">
                  <a:moveTo>
                    <a:pt x="393" y="0"/>
                  </a:moveTo>
                  <a:lnTo>
                    <a:pt x="152" y="1904"/>
                  </a:lnTo>
                  <a:lnTo>
                    <a:pt x="0" y="2882"/>
                  </a:lnTo>
                  <a:lnTo>
                    <a:pt x="2984" y="4419"/>
                  </a:lnTo>
                  <a:lnTo>
                    <a:pt x="5905" y="6121"/>
                  </a:lnTo>
                  <a:lnTo>
                    <a:pt x="8737" y="8026"/>
                  </a:lnTo>
                  <a:lnTo>
                    <a:pt x="9144" y="6057"/>
                  </a:lnTo>
                  <a:lnTo>
                    <a:pt x="9321" y="5105"/>
                  </a:lnTo>
                  <a:lnTo>
                    <a:pt x="6464" y="3238"/>
                  </a:lnTo>
                  <a:lnTo>
                    <a:pt x="3441" y="1562"/>
                  </a:lnTo>
                  <a:lnTo>
                    <a:pt x="393" y="0"/>
                  </a:lnTo>
                  <a:close/>
                </a:path>
              </a:pathLst>
            </a:custGeom>
            <a:solidFill>
              <a:srgbClr val="F8D364"/>
            </a:solidFill>
          </p:spPr>
          <p:txBody>
            <a:bodyPr wrap="square" lIns="0" tIns="0" rIns="0" bIns="0" rtlCol="0"/>
            <a:lstStyle/>
            <a:p>
              <a:endParaRPr/>
            </a:p>
          </p:txBody>
        </p:sp>
        <p:sp>
          <p:nvSpPr>
            <p:cNvPr id="13545" name="object 13545"/>
            <p:cNvSpPr/>
            <p:nvPr/>
          </p:nvSpPr>
          <p:spPr>
            <a:xfrm>
              <a:off x="6153035" y="8559495"/>
              <a:ext cx="8890" cy="5715"/>
            </a:xfrm>
            <a:custGeom>
              <a:avLst/>
              <a:gdLst/>
              <a:ahLst/>
              <a:cxnLst/>
              <a:rect l="l" t="t" r="r" b="b"/>
              <a:pathLst>
                <a:path w="8889" h="5715">
                  <a:moveTo>
                    <a:pt x="0" y="0"/>
                  </a:moveTo>
                  <a:lnTo>
                    <a:pt x="8737" y="5143"/>
                  </a:lnTo>
                </a:path>
              </a:pathLst>
            </a:custGeom>
            <a:ln w="25400">
              <a:solidFill>
                <a:srgbClr val="F9D567"/>
              </a:solidFill>
            </a:ln>
          </p:spPr>
          <p:txBody>
            <a:bodyPr wrap="square" lIns="0" tIns="0" rIns="0" bIns="0" rtlCol="0"/>
            <a:lstStyle/>
            <a:p>
              <a:endParaRPr/>
            </a:p>
          </p:txBody>
        </p:sp>
        <p:sp>
          <p:nvSpPr>
            <p:cNvPr id="13546" name="object 13546"/>
            <p:cNvSpPr/>
            <p:nvPr/>
          </p:nvSpPr>
          <p:spPr>
            <a:xfrm>
              <a:off x="6161773" y="8561717"/>
              <a:ext cx="635" cy="3175"/>
            </a:xfrm>
            <a:custGeom>
              <a:avLst/>
              <a:gdLst/>
              <a:ahLst/>
              <a:cxnLst/>
              <a:rect l="l" t="t" r="r" b="b"/>
              <a:pathLst>
                <a:path w="635" h="3175">
                  <a:moveTo>
                    <a:pt x="0" y="2920"/>
                  </a:moveTo>
                  <a:lnTo>
                    <a:pt x="584" y="0"/>
                  </a:lnTo>
                </a:path>
              </a:pathLst>
            </a:custGeom>
            <a:ln w="25400">
              <a:solidFill>
                <a:srgbClr val="F9D568"/>
              </a:solidFill>
            </a:ln>
          </p:spPr>
          <p:txBody>
            <a:bodyPr wrap="square" lIns="0" tIns="0" rIns="0" bIns="0" rtlCol="0"/>
            <a:lstStyle/>
            <a:p>
              <a:endParaRPr/>
            </a:p>
          </p:txBody>
        </p:sp>
        <p:sp>
          <p:nvSpPr>
            <p:cNvPr id="13547" name="object 13547"/>
            <p:cNvSpPr/>
            <p:nvPr/>
          </p:nvSpPr>
          <p:spPr>
            <a:xfrm>
              <a:off x="6153429" y="8556612"/>
              <a:ext cx="9525" cy="5715"/>
            </a:xfrm>
            <a:custGeom>
              <a:avLst/>
              <a:gdLst/>
              <a:ahLst/>
              <a:cxnLst/>
              <a:rect l="l" t="t" r="r" b="b"/>
              <a:pathLst>
                <a:path w="9525" h="5715">
                  <a:moveTo>
                    <a:pt x="8928" y="5105"/>
                  </a:moveTo>
                  <a:lnTo>
                    <a:pt x="0" y="0"/>
                  </a:lnTo>
                </a:path>
              </a:pathLst>
            </a:custGeom>
            <a:ln w="25400">
              <a:solidFill>
                <a:srgbClr val="F7D261"/>
              </a:solidFill>
            </a:ln>
          </p:spPr>
          <p:txBody>
            <a:bodyPr wrap="square" lIns="0" tIns="0" rIns="0" bIns="0" rtlCol="0"/>
            <a:lstStyle/>
            <a:p>
              <a:endParaRPr/>
            </a:p>
          </p:txBody>
        </p:sp>
        <p:sp>
          <p:nvSpPr>
            <p:cNvPr id="13548" name="object 13548"/>
            <p:cNvSpPr/>
            <p:nvPr/>
          </p:nvSpPr>
          <p:spPr>
            <a:xfrm>
              <a:off x="6153035" y="8556612"/>
              <a:ext cx="635" cy="3175"/>
            </a:xfrm>
            <a:custGeom>
              <a:avLst/>
              <a:gdLst/>
              <a:ahLst/>
              <a:cxnLst/>
              <a:rect l="l" t="t" r="r" b="b"/>
              <a:pathLst>
                <a:path w="635" h="3175">
                  <a:moveTo>
                    <a:pt x="393" y="0"/>
                  </a:moveTo>
                  <a:lnTo>
                    <a:pt x="0" y="2882"/>
                  </a:lnTo>
                </a:path>
              </a:pathLst>
            </a:custGeom>
            <a:ln w="25400">
              <a:solidFill>
                <a:srgbClr val="F8D25F"/>
              </a:solidFill>
            </a:ln>
          </p:spPr>
          <p:txBody>
            <a:bodyPr wrap="square" lIns="0" tIns="0" rIns="0" bIns="0" rtlCol="0"/>
            <a:lstStyle/>
            <a:p>
              <a:endParaRPr/>
            </a:p>
          </p:txBody>
        </p:sp>
        <p:sp>
          <p:nvSpPr>
            <p:cNvPr id="13549" name="object 13549"/>
            <p:cNvSpPr/>
            <p:nvPr/>
          </p:nvSpPr>
          <p:spPr>
            <a:xfrm>
              <a:off x="6153429" y="8553856"/>
              <a:ext cx="9525" cy="8255"/>
            </a:xfrm>
            <a:custGeom>
              <a:avLst/>
              <a:gdLst/>
              <a:ahLst/>
              <a:cxnLst/>
              <a:rect l="l" t="t" r="r" b="b"/>
              <a:pathLst>
                <a:path w="9525" h="8254">
                  <a:moveTo>
                    <a:pt x="330" y="0"/>
                  </a:moveTo>
                  <a:lnTo>
                    <a:pt x="126" y="1816"/>
                  </a:lnTo>
                  <a:lnTo>
                    <a:pt x="0" y="2755"/>
                  </a:lnTo>
                  <a:lnTo>
                    <a:pt x="3048" y="4317"/>
                  </a:lnTo>
                  <a:lnTo>
                    <a:pt x="6070" y="5994"/>
                  </a:lnTo>
                  <a:lnTo>
                    <a:pt x="8928" y="7861"/>
                  </a:lnTo>
                  <a:lnTo>
                    <a:pt x="9423" y="5105"/>
                  </a:lnTo>
                  <a:lnTo>
                    <a:pt x="6515" y="3263"/>
                  </a:lnTo>
                  <a:lnTo>
                    <a:pt x="3505" y="1612"/>
                  </a:lnTo>
                  <a:lnTo>
                    <a:pt x="330" y="0"/>
                  </a:lnTo>
                  <a:close/>
                </a:path>
              </a:pathLst>
            </a:custGeom>
            <a:solidFill>
              <a:srgbClr val="F7D159"/>
            </a:solidFill>
          </p:spPr>
          <p:txBody>
            <a:bodyPr wrap="square" lIns="0" tIns="0" rIns="0" bIns="0" rtlCol="0"/>
            <a:lstStyle/>
            <a:p>
              <a:endParaRPr/>
            </a:p>
          </p:txBody>
        </p:sp>
        <p:sp>
          <p:nvSpPr>
            <p:cNvPr id="13550" name="object 13550"/>
            <p:cNvSpPr/>
            <p:nvPr/>
          </p:nvSpPr>
          <p:spPr>
            <a:xfrm>
              <a:off x="6153429" y="8556612"/>
              <a:ext cx="9525" cy="5715"/>
            </a:xfrm>
            <a:custGeom>
              <a:avLst/>
              <a:gdLst/>
              <a:ahLst/>
              <a:cxnLst/>
              <a:rect l="l" t="t" r="r" b="b"/>
              <a:pathLst>
                <a:path w="9525" h="5715">
                  <a:moveTo>
                    <a:pt x="0" y="0"/>
                  </a:moveTo>
                  <a:lnTo>
                    <a:pt x="8928" y="5105"/>
                  </a:lnTo>
                </a:path>
              </a:pathLst>
            </a:custGeom>
            <a:ln w="25400">
              <a:solidFill>
                <a:srgbClr val="F7D261"/>
              </a:solidFill>
            </a:ln>
          </p:spPr>
          <p:txBody>
            <a:bodyPr wrap="square" lIns="0" tIns="0" rIns="0" bIns="0" rtlCol="0"/>
            <a:lstStyle/>
            <a:p>
              <a:endParaRPr/>
            </a:p>
          </p:txBody>
        </p:sp>
        <p:sp>
          <p:nvSpPr>
            <p:cNvPr id="13551" name="object 13551"/>
            <p:cNvSpPr/>
            <p:nvPr/>
          </p:nvSpPr>
          <p:spPr>
            <a:xfrm>
              <a:off x="6162357" y="8558961"/>
              <a:ext cx="635" cy="3175"/>
            </a:xfrm>
            <a:custGeom>
              <a:avLst/>
              <a:gdLst/>
              <a:ahLst/>
              <a:cxnLst/>
              <a:rect l="l" t="t" r="r" b="b"/>
              <a:pathLst>
                <a:path w="635" h="3175">
                  <a:moveTo>
                    <a:pt x="0" y="2755"/>
                  </a:moveTo>
                  <a:lnTo>
                    <a:pt x="495" y="0"/>
                  </a:lnTo>
                </a:path>
              </a:pathLst>
            </a:custGeom>
            <a:ln w="25400">
              <a:solidFill>
                <a:srgbClr val="F7D25D"/>
              </a:solidFill>
            </a:ln>
          </p:spPr>
          <p:txBody>
            <a:bodyPr wrap="square" lIns="0" tIns="0" rIns="0" bIns="0" rtlCol="0"/>
            <a:lstStyle/>
            <a:p>
              <a:endParaRPr/>
            </a:p>
          </p:txBody>
        </p:sp>
        <p:sp>
          <p:nvSpPr>
            <p:cNvPr id="13552" name="object 13552"/>
            <p:cNvSpPr/>
            <p:nvPr/>
          </p:nvSpPr>
          <p:spPr>
            <a:xfrm>
              <a:off x="6153759" y="8553856"/>
              <a:ext cx="9525" cy="5715"/>
            </a:xfrm>
            <a:custGeom>
              <a:avLst/>
              <a:gdLst/>
              <a:ahLst/>
              <a:cxnLst/>
              <a:rect l="l" t="t" r="r" b="b"/>
              <a:pathLst>
                <a:path w="9525" h="5715">
                  <a:moveTo>
                    <a:pt x="9093" y="5105"/>
                  </a:moveTo>
                  <a:lnTo>
                    <a:pt x="0" y="0"/>
                  </a:lnTo>
                </a:path>
              </a:pathLst>
            </a:custGeom>
            <a:ln w="25400">
              <a:solidFill>
                <a:srgbClr val="F6CF52"/>
              </a:solidFill>
            </a:ln>
          </p:spPr>
          <p:txBody>
            <a:bodyPr wrap="square" lIns="0" tIns="0" rIns="0" bIns="0" rtlCol="0"/>
            <a:lstStyle/>
            <a:p>
              <a:endParaRPr/>
            </a:p>
          </p:txBody>
        </p:sp>
        <p:sp>
          <p:nvSpPr>
            <p:cNvPr id="13553" name="object 13553"/>
            <p:cNvSpPr/>
            <p:nvPr/>
          </p:nvSpPr>
          <p:spPr>
            <a:xfrm>
              <a:off x="6153429" y="8553856"/>
              <a:ext cx="635" cy="3175"/>
            </a:xfrm>
            <a:custGeom>
              <a:avLst/>
              <a:gdLst/>
              <a:ahLst/>
              <a:cxnLst/>
              <a:rect l="l" t="t" r="r" b="b"/>
              <a:pathLst>
                <a:path w="635" h="3175">
                  <a:moveTo>
                    <a:pt x="330" y="0"/>
                  </a:moveTo>
                  <a:lnTo>
                    <a:pt x="0" y="2755"/>
                  </a:lnTo>
                </a:path>
              </a:pathLst>
            </a:custGeom>
            <a:ln w="25400">
              <a:solidFill>
                <a:srgbClr val="F7CF56"/>
              </a:solidFill>
            </a:ln>
          </p:spPr>
          <p:txBody>
            <a:bodyPr wrap="square" lIns="0" tIns="0" rIns="0" bIns="0" rtlCol="0"/>
            <a:lstStyle/>
            <a:p>
              <a:endParaRPr/>
            </a:p>
          </p:txBody>
        </p:sp>
        <p:sp>
          <p:nvSpPr>
            <p:cNvPr id="13554" name="object 13554"/>
            <p:cNvSpPr/>
            <p:nvPr/>
          </p:nvSpPr>
          <p:spPr>
            <a:xfrm>
              <a:off x="6153759" y="8551240"/>
              <a:ext cx="9525" cy="8255"/>
            </a:xfrm>
            <a:custGeom>
              <a:avLst/>
              <a:gdLst/>
              <a:ahLst/>
              <a:cxnLst/>
              <a:rect l="l" t="t" r="r" b="b"/>
              <a:pathLst>
                <a:path w="9525" h="8254">
                  <a:moveTo>
                    <a:pt x="253" y="0"/>
                  </a:moveTo>
                  <a:lnTo>
                    <a:pt x="190" y="850"/>
                  </a:lnTo>
                  <a:lnTo>
                    <a:pt x="0" y="2616"/>
                  </a:lnTo>
                  <a:lnTo>
                    <a:pt x="3175" y="4229"/>
                  </a:lnTo>
                  <a:lnTo>
                    <a:pt x="6184" y="5880"/>
                  </a:lnTo>
                  <a:lnTo>
                    <a:pt x="9093" y="7721"/>
                  </a:lnTo>
                  <a:lnTo>
                    <a:pt x="9398" y="5968"/>
                  </a:lnTo>
                  <a:lnTo>
                    <a:pt x="9525" y="5143"/>
                  </a:lnTo>
                  <a:lnTo>
                    <a:pt x="6565" y="3340"/>
                  </a:lnTo>
                  <a:lnTo>
                    <a:pt x="3555" y="1663"/>
                  </a:lnTo>
                  <a:lnTo>
                    <a:pt x="253" y="0"/>
                  </a:lnTo>
                  <a:close/>
                </a:path>
              </a:pathLst>
            </a:custGeom>
            <a:solidFill>
              <a:srgbClr val="F5CE45"/>
            </a:solidFill>
          </p:spPr>
          <p:txBody>
            <a:bodyPr wrap="square" lIns="0" tIns="0" rIns="0" bIns="0" rtlCol="0"/>
            <a:lstStyle/>
            <a:p>
              <a:endParaRPr/>
            </a:p>
          </p:txBody>
        </p:sp>
        <p:sp>
          <p:nvSpPr>
            <p:cNvPr id="13555" name="object 13555"/>
            <p:cNvSpPr/>
            <p:nvPr/>
          </p:nvSpPr>
          <p:spPr>
            <a:xfrm>
              <a:off x="6153759" y="8553856"/>
              <a:ext cx="9525" cy="5715"/>
            </a:xfrm>
            <a:custGeom>
              <a:avLst/>
              <a:gdLst/>
              <a:ahLst/>
              <a:cxnLst/>
              <a:rect l="l" t="t" r="r" b="b"/>
              <a:pathLst>
                <a:path w="9525" h="5715">
                  <a:moveTo>
                    <a:pt x="0" y="0"/>
                  </a:moveTo>
                  <a:lnTo>
                    <a:pt x="9093" y="5105"/>
                  </a:lnTo>
                </a:path>
              </a:pathLst>
            </a:custGeom>
            <a:ln w="25400">
              <a:solidFill>
                <a:srgbClr val="F6CF52"/>
              </a:solidFill>
            </a:ln>
          </p:spPr>
          <p:txBody>
            <a:bodyPr wrap="square" lIns="0" tIns="0" rIns="0" bIns="0" rtlCol="0"/>
            <a:lstStyle/>
            <a:p>
              <a:endParaRPr/>
            </a:p>
          </p:txBody>
        </p:sp>
        <p:sp>
          <p:nvSpPr>
            <p:cNvPr id="13556" name="object 13556"/>
            <p:cNvSpPr/>
            <p:nvPr/>
          </p:nvSpPr>
          <p:spPr>
            <a:xfrm>
              <a:off x="6162852" y="8556383"/>
              <a:ext cx="635" cy="3175"/>
            </a:xfrm>
            <a:custGeom>
              <a:avLst/>
              <a:gdLst/>
              <a:ahLst/>
              <a:cxnLst/>
              <a:rect l="l" t="t" r="r" b="b"/>
              <a:pathLst>
                <a:path w="635" h="3175">
                  <a:moveTo>
                    <a:pt x="0" y="2578"/>
                  </a:moveTo>
                  <a:lnTo>
                    <a:pt x="431" y="0"/>
                  </a:lnTo>
                </a:path>
              </a:pathLst>
            </a:custGeom>
            <a:ln w="25400">
              <a:solidFill>
                <a:srgbClr val="F5CE47"/>
              </a:solidFill>
            </a:ln>
          </p:spPr>
          <p:txBody>
            <a:bodyPr wrap="square" lIns="0" tIns="0" rIns="0" bIns="0" rtlCol="0"/>
            <a:lstStyle/>
            <a:p>
              <a:endParaRPr/>
            </a:p>
          </p:txBody>
        </p:sp>
        <p:sp>
          <p:nvSpPr>
            <p:cNvPr id="13557" name="object 13557"/>
            <p:cNvSpPr/>
            <p:nvPr/>
          </p:nvSpPr>
          <p:spPr>
            <a:xfrm>
              <a:off x="6154013" y="8551240"/>
              <a:ext cx="9525" cy="5715"/>
            </a:xfrm>
            <a:custGeom>
              <a:avLst/>
              <a:gdLst/>
              <a:ahLst/>
              <a:cxnLst/>
              <a:rect l="l" t="t" r="r" b="b"/>
              <a:pathLst>
                <a:path w="9525" h="5715">
                  <a:moveTo>
                    <a:pt x="9271" y="5143"/>
                  </a:moveTo>
                  <a:lnTo>
                    <a:pt x="0" y="0"/>
                  </a:lnTo>
                </a:path>
              </a:pathLst>
            </a:custGeom>
            <a:ln w="25399">
              <a:solidFill>
                <a:srgbClr val="F5CC38"/>
              </a:solidFill>
            </a:ln>
          </p:spPr>
          <p:txBody>
            <a:bodyPr wrap="square" lIns="0" tIns="0" rIns="0" bIns="0" rtlCol="0"/>
            <a:lstStyle/>
            <a:p>
              <a:endParaRPr/>
            </a:p>
          </p:txBody>
        </p:sp>
        <p:sp>
          <p:nvSpPr>
            <p:cNvPr id="13558" name="object 13558"/>
            <p:cNvSpPr/>
            <p:nvPr/>
          </p:nvSpPr>
          <p:spPr>
            <a:xfrm>
              <a:off x="6153759" y="8551240"/>
              <a:ext cx="635" cy="3175"/>
            </a:xfrm>
            <a:custGeom>
              <a:avLst/>
              <a:gdLst/>
              <a:ahLst/>
              <a:cxnLst/>
              <a:rect l="l" t="t" r="r" b="b"/>
              <a:pathLst>
                <a:path w="635" h="3175">
                  <a:moveTo>
                    <a:pt x="253" y="0"/>
                  </a:moveTo>
                  <a:lnTo>
                    <a:pt x="0" y="2616"/>
                  </a:lnTo>
                </a:path>
              </a:pathLst>
            </a:custGeom>
            <a:ln w="25400">
              <a:solidFill>
                <a:srgbClr val="F5CD43"/>
              </a:solidFill>
            </a:ln>
          </p:spPr>
          <p:txBody>
            <a:bodyPr wrap="square" lIns="0" tIns="0" rIns="0" bIns="0" rtlCol="0"/>
            <a:lstStyle/>
            <a:p>
              <a:endParaRPr/>
            </a:p>
          </p:txBody>
        </p:sp>
        <p:sp>
          <p:nvSpPr>
            <p:cNvPr id="13559" name="object 13559"/>
            <p:cNvSpPr/>
            <p:nvPr/>
          </p:nvSpPr>
          <p:spPr>
            <a:xfrm>
              <a:off x="6154013" y="8548751"/>
              <a:ext cx="10160" cy="8255"/>
            </a:xfrm>
            <a:custGeom>
              <a:avLst/>
              <a:gdLst/>
              <a:ahLst/>
              <a:cxnLst/>
              <a:rect l="l" t="t" r="r" b="b"/>
              <a:pathLst>
                <a:path w="10160" h="8254">
                  <a:moveTo>
                    <a:pt x="203" y="0"/>
                  </a:moveTo>
                  <a:lnTo>
                    <a:pt x="0" y="2489"/>
                  </a:lnTo>
                  <a:lnTo>
                    <a:pt x="3301" y="4152"/>
                  </a:lnTo>
                  <a:lnTo>
                    <a:pt x="6311" y="5829"/>
                  </a:lnTo>
                  <a:lnTo>
                    <a:pt x="9271" y="7632"/>
                  </a:lnTo>
                  <a:lnTo>
                    <a:pt x="9639" y="5219"/>
                  </a:lnTo>
                  <a:lnTo>
                    <a:pt x="6654" y="3454"/>
                  </a:lnTo>
                  <a:lnTo>
                    <a:pt x="3556" y="1689"/>
                  </a:lnTo>
                  <a:lnTo>
                    <a:pt x="203" y="0"/>
                  </a:lnTo>
                  <a:close/>
                </a:path>
              </a:pathLst>
            </a:custGeom>
            <a:solidFill>
              <a:srgbClr val="F4CA26"/>
            </a:solidFill>
          </p:spPr>
          <p:txBody>
            <a:bodyPr wrap="square" lIns="0" tIns="0" rIns="0" bIns="0" rtlCol="0"/>
            <a:lstStyle/>
            <a:p>
              <a:endParaRPr/>
            </a:p>
          </p:txBody>
        </p:sp>
        <p:sp>
          <p:nvSpPr>
            <p:cNvPr id="13560" name="object 13560"/>
            <p:cNvSpPr/>
            <p:nvPr/>
          </p:nvSpPr>
          <p:spPr>
            <a:xfrm>
              <a:off x="6154013" y="8551240"/>
              <a:ext cx="9525" cy="5715"/>
            </a:xfrm>
            <a:custGeom>
              <a:avLst/>
              <a:gdLst/>
              <a:ahLst/>
              <a:cxnLst/>
              <a:rect l="l" t="t" r="r" b="b"/>
              <a:pathLst>
                <a:path w="9525" h="5715">
                  <a:moveTo>
                    <a:pt x="0" y="0"/>
                  </a:moveTo>
                  <a:lnTo>
                    <a:pt x="9271" y="5143"/>
                  </a:lnTo>
                </a:path>
              </a:pathLst>
            </a:custGeom>
            <a:ln w="25399">
              <a:solidFill>
                <a:srgbClr val="F5CC38"/>
              </a:solidFill>
            </a:ln>
          </p:spPr>
          <p:txBody>
            <a:bodyPr wrap="square" lIns="0" tIns="0" rIns="0" bIns="0" rtlCol="0"/>
            <a:lstStyle/>
            <a:p>
              <a:endParaRPr/>
            </a:p>
          </p:txBody>
        </p:sp>
        <p:sp>
          <p:nvSpPr>
            <p:cNvPr id="13561" name="object 13561"/>
            <p:cNvSpPr/>
            <p:nvPr/>
          </p:nvSpPr>
          <p:spPr>
            <a:xfrm>
              <a:off x="6163284" y="8553970"/>
              <a:ext cx="635" cy="2540"/>
            </a:xfrm>
            <a:custGeom>
              <a:avLst/>
              <a:gdLst/>
              <a:ahLst/>
              <a:cxnLst/>
              <a:rect l="l" t="t" r="r" b="b"/>
              <a:pathLst>
                <a:path w="635" h="2540">
                  <a:moveTo>
                    <a:pt x="0" y="2413"/>
                  </a:moveTo>
                  <a:lnTo>
                    <a:pt x="368" y="0"/>
                  </a:lnTo>
                </a:path>
              </a:pathLst>
            </a:custGeom>
            <a:ln w="25400">
              <a:solidFill>
                <a:srgbClr val="F4CA26"/>
              </a:solidFill>
            </a:ln>
          </p:spPr>
          <p:txBody>
            <a:bodyPr wrap="square" lIns="0" tIns="0" rIns="0" bIns="0" rtlCol="0"/>
            <a:lstStyle/>
            <a:p>
              <a:endParaRPr/>
            </a:p>
          </p:txBody>
        </p:sp>
        <p:sp>
          <p:nvSpPr>
            <p:cNvPr id="13562" name="object 13562"/>
            <p:cNvSpPr/>
            <p:nvPr/>
          </p:nvSpPr>
          <p:spPr>
            <a:xfrm>
              <a:off x="6154216" y="8548751"/>
              <a:ext cx="9525" cy="5715"/>
            </a:xfrm>
            <a:custGeom>
              <a:avLst/>
              <a:gdLst/>
              <a:ahLst/>
              <a:cxnLst/>
              <a:rect l="l" t="t" r="r" b="b"/>
              <a:pathLst>
                <a:path w="9525" h="5715">
                  <a:moveTo>
                    <a:pt x="9436" y="5219"/>
                  </a:moveTo>
                  <a:lnTo>
                    <a:pt x="0" y="0"/>
                  </a:lnTo>
                </a:path>
              </a:pathLst>
            </a:custGeom>
            <a:ln w="25400">
              <a:solidFill>
                <a:srgbClr val="F4C813"/>
              </a:solidFill>
            </a:ln>
          </p:spPr>
          <p:txBody>
            <a:bodyPr wrap="square" lIns="0" tIns="0" rIns="0" bIns="0" rtlCol="0"/>
            <a:lstStyle/>
            <a:p>
              <a:endParaRPr/>
            </a:p>
          </p:txBody>
        </p:sp>
        <p:sp>
          <p:nvSpPr>
            <p:cNvPr id="13563" name="object 13563"/>
            <p:cNvSpPr/>
            <p:nvPr/>
          </p:nvSpPr>
          <p:spPr>
            <a:xfrm>
              <a:off x="6154013" y="8548751"/>
              <a:ext cx="635" cy="2540"/>
            </a:xfrm>
            <a:custGeom>
              <a:avLst/>
              <a:gdLst/>
              <a:ahLst/>
              <a:cxnLst/>
              <a:rect l="l" t="t" r="r" b="b"/>
              <a:pathLst>
                <a:path w="635" h="2540">
                  <a:moveTo>
                    <a:pt x="203" y="0"/>
                  </a:moveTo>
                  <a:lnTo>
                    <a:pt x="0" y="2489"/>
                  </a:lnTo>
                </a:path>
              </a:pathLst>
            </a:custGeom>
            <a:ln w="25400">
              <a:solidFill>
                <a:srgbClr val="F4CA25"/>
              </a:solidFill>
            </a:ln>
          </p:spPr>
          <p:txBody>
            <a:bodyPr wrap="square" lIns="0" tIns="0" rIns="0" bIns="0" rtlCol="0"/>
            <a:lstStyle/>
            <a:p>
              <a:endParaRPr/>
            </a:p>
          </p:txBody>
        </p:sp>
        <p:sp>
          <p:nvSpPr>
            <p:cNvPr id="13564" name="object 13564"/>
            <p:cNvSpPr/>
            <p:nvPr/>
          </p:nvSpPr>
          <p:spPr>
            <a:xfrm>
              <a:off x="6161773" y="8561717"/>
              <a:ext cx="17145" cy="15875"/>
            </a:xfrm>
            <a:custGeom>
              <a:avLst/>
              <a:gdLst/>
              <a:ahLst/>
              <a:cxnLst/>
              <a:rect l="l" t="t" r="r" b="b"/>
              <a:pathLst>
                <a:path w="17145" h="15875">
                  <a:moveTo>
                    <a:pt x="584" y="0"/>
                  </a:moveTo>
                  <a:lnTo>
                    <a:pt x="0" y="2920"/>
                  </a:lnTo>
                  <a:lnTo>
                    <a:pt x="5600" y="6553"/>
                  </a:lnTo>
                  <a:lnTo>
                    <a:pt x="10756" y="10706"/>
                  </a:lnTo>
                  <a:lnTo>
                    <a:pt x="15544" y="15252"/>
                  </a:lnTo>
                  <a:lnTo>
                    <a:pt x="15811" y="14300"/>
                  </a:lnTo>
                  <a:lnTo>
                    <a:pt x="16294" y="13474"/>
                  </a:lnTo>
                  <a:lnTo>
                    <a:pt x="16878" y="12750"/>
                  </a:lnTo>
                  <a:lnTo>
                    <a:pt x="11925" y="8089"/>
                  </a:lnTo>
                  <a:lnTo>
                    <a:pt x="6502" y="3797"/>
                  </a:lnTo>
                  <a:lnTo>
                    <a:pt x="584" y="0"/>
                  </a:lnTo>
                  <a:close/>
                </a:path>
              </a:pathLst>
            </a:custGeom>
            <a:solidFill>
              <a:srgbClr val="F9D870"/>
            </a:solidFill>
          </p:spPr>
          <p:txBody>
            <a:bodyPr wrap="square" lIns="0" tIns="0" rIns="0" bIns="0" rtlCol="0"/>
            <a:lstStyle/>
            <a:p>
              <a:endParaRPr/>
            </a:p>
          </p:txBody>
        </p:sp>
        <p:sp>
          <p:nvSpPr>
            <p:cNvPr id="13565" name="object 13565"/>
            <p:cNvSpPr/>
            <p:nvPr/>
          </p:nvSpPr>
          <p:spPr>
            <a:xfrm>
              <a:off x="6161773" y="8564638"/>
              <a:ext cx="15875" cy="12700"/>
            </a:xfrm>
            <a:custGeom>
              <a:avLst/>
              <a:gdLst/>
              <a:ahLst/>
              <a:cxnLst/>
              <a:rect l="l" t="t" r="r" b="b"/>
              <a:pathLst>
                <a:path w="15875" h="12700">
                  <a:moveTo>
                    <a:pt x="0" y="0"/>
                  </a:moveTo>
                  <a:lnTo>
                    <a:pt x="5600" y="3632"/>
                  </a:lnTo>
                  <a:lnTo>
                    <a:pt x="10756" y="7785"/>
                  </a:lnTo>
                  <a:lnTo>
                    <a:pt x="15544" y="12331"/>
                  </a:lnTo>
                </a:path>
              </a:pathLst>
            </a:custGeom>
            <a:ln w="25400">
              <a:solidFill>
                <a:srgbClr val="FAD974"/>
              </a:solidFill>
            </a:ln>
          </p:spPr>
          <p:txBody>
            <a:bodyPr wrap="square" lIns="0" tIns="0" rIns="0" bIns="0" rtlCol="0"/>
            <a:lstStyle/>
            <a:p>
              <a:endParaRPr/>
            </a:p>
          </p:txBody>
        </p:sp>
        <p:sp>
          <p:nvSpPr>
            <p:cNvPr id="13566" name="object 13566"/>
            <p:cNvSpPr/>
            <p:nvPr/>
          </p:nvSpPr>
          <p:spPr>
            <a:xfrm>
              <a:off x="6177318" y="8574468"/>
              <a:ext cx="1905" cy="2540"/>
            </a:xfrm>
            <a:custGeom>
              <a:avLst/>
              <a:gdLst/>
              <a:ahLst/>
              <a:cxnLst/>
              <a:rect l="l" t="t" r="r" b="b"/>
              <a:pathLst>
                <a:path w="1904" h="2540">
                  <a:moveTo>
                    <a:pt x="0" y="2501"/>
                  </a:moveTo>
                  <a:lnTo>
                    <a:pt x="1333" y="0"/>
                  </a:lnTo>
                </a:path>
              </a:pathLst>
            </a:custGeom>
            <a:ln w="25400">
              <a:solidFill>
                <a:srgbClr val="FADC79"/>
              </a:solidFill>
            </a:ln>
          </p:spPr>
          <p:txBody>
            <a:bodyPr wrap="square" lIns="0" tIns="0" rIns="0" bIns="0" rtlCol="0"/>
            <a:lstStyle/>
            <a:p>
              <a:endParaRPr/>
            </a:p>
          </p:txBody>
        </p:sp>
        <p:sp>
          <p:nvSpPr>
            <p:cNvPr id="13567" name="object 13567"/>
            <p:cNvSpPr/>
            <p:nvPr/>
          </p:nvSpPr>
          <p:spPr>
            <a:xfrm>
              <a:off x="6162357" y="8561717"/>
              <a:ext cx="16510" cy="13335"/>
            </a:xfrm>
            <a:custGeom>
              <a:avLst/>
              <a:gdLst/>
              <a:ahLst/>
              <a:cxnLst/>
              <a:rect l="l" t="t" r="r" b="b"/>
              <a:pathLst>
                <a:path w="16510" h="13334">
                  <a:moveTo>
                    <a:pt x="16294" y="12750"/>
                  </a:moveTo>
                  <a:lnTo>
                    <a:pt x="11341" y="8089"/>
                  </a:lnTo>
                  <a:lnTo>
                    <a:pt x="5918" y="3797"/>
                  </a:lnTo>
                  <a:lnTo>
                    <a:pt x="0" y="0"/>
                  </a:lnTo>
                </a:path>
              </a:pathLst>
            </a:custGeom>
            <a:ln w="25400">
              <a:solidFill>
                <a:srgbClr val="F9D66D"/>
              </a:solidFill>
            </a:ln>
          </p:spPr>
          <p:txBody>
            <a:bodyPr wrap="square" lIns="0" tIns="0" rIns="0" bIns="0" rtlCol="0"/>
            <a:lstStyle/>
            <a:p>
              <a:endParaRPr/>
            </a:p>
          </p:txBody>
        </p:sp>
        <p:sp>
          <p:nvSpPr>
            <p:cNvPr id="13568" name="object 13568"/>
            <p:cNvSpPr/>
            <p:nvPr/>
          </p:nvSpPr>
          <p:spPr>
            <a:xfrm>
              <a:off x="6161773" y="8561717"/>
              <a:ext cx="635" cy="3175"/>
            </a:xfrm>
            <a:custGeom>
              <a:avLst/>
              <a:gdLst/>
              <a:ahLst/>
              <a:cxnLst/>
              <a:rect l="l" t="t" r="r" b="b"/>
              <a:pathLst>
                <a:path w="635" h="3175">
                  <a:moveTo>
                    <a:pt x="584" y="0"/>
                  </a:moveTo>
                  <a:lnTo>
                    <a:pt x="0" y="2920"/>
                  </a:lnTo>
                </a:path>
              </a:pathLst>
            </a:custGeom>
            <a:ln w="25400">
              <a:solidFill>
                <a:srgbClr val="F9D568"/>
              </a:solidFill>
            </a:ln>
          </p:spPr>
          <p:txBody>
            <a:bodyPr wrap="square" lIns="0" tIns="0" rIns="0" bIns="0" rtlCol="0"/>
            <a:lstStyle/>
            <a:p>
              <a:endParaRPr/>
            </a:p>
          </p:txBody>
        </p:sp>
        <p:sp>
          <p:nvSpPr>
            <p:cNvPr id="13569" name="object 13569"/>
            <p:cNvSpPr/>
            <p:nvPr/>
          </p:nvSpPr>
          <p:spPr>
            <a:xfrm>
              <a:off x="6162357" y="8558961"/>
              <a:ext cx="18415" cy="15875"/>
            </a:xfrm>
            <a:custGeom>
              <a:avLst/>
              <a:gdLst/>
              <a:ahLst/>
              <a:cxnLst/>
              <a:rect l="l" t="t" r="r" b="b"/>
              <a:pathLst>
                <a:path w="18414" h="15875">
                  <a:moveTo>
                    <a:pt x="495" y="0"/>
                  </a:moveTo>
                  <a:lnTo>
                    <a:pt x="0" y="2755"/>
                  </a:lnTo>
                  <a:lnTo>
                    <a:pt x="5918" y="6553"/>
                  </a:lnTo>
                  <a:lnTo>
                    <a:pt x="11341" y="10845"/>
                  </a:lnTo>
                  <a:lnTo>
                    <a:pt x="16294" y="15506"/>
                  </a:lnTo>
                  <a:lnTo>
                    <a:pt x="16878" y="14782"/>
                  </a:lnTo>
                  <a:lnTo>
                    <a:pt x="18224" y="13525"/>
                  </a:lnTo>
                  <a:lnTo>
                    <a:pt x="13004" y="8674"/>
                  </a:lnTo>
                  <a:lnTo>
                    <a:pt x="7150" y="4127"/>
                  </a:lnTo>
                  <a:lnTo>
                    <a:pt x="495" y="0"/>
                  </a:lnTo>
                  <a:close/>
                </a:path>
              </a:pathLst>
            </a:custGeom>
            <a:solidFill>
              <a:srgbClr val="F8D564"/>
            </a:solidFill>
          </p:spPr>
          <p:txBody>
            <a:bodyPr wrap="square" lIns="0" tIns="0" rIns="0" bIns="0" rtlCol="0"/>
            <a:lstStyle/>
            <a:p>
              <a:endParaRPr/>
            </a:p>
          </p:txBody>
        </p:sp>
        <p:sp>
          <p:nvSpPr>
            <p:cNvPr id="13570" name="object 13570"/>
            <p:cNvSpPr/>
            <p:nvPr/>
          </p:nvSpPr>
          <p:spPr>
            <a:xfrm>
              <a:off x="6162357" y="8561717"/>
              <a:ext cx="16510" cy="13335"/>
            </a:xfrm>
            <a:custGeom>
              <a:avLst/>
              <a:gdLst/>
              <a:ahLst/>
              <a:cxnLst/>
              <a:rect l="l" t="t" r="r" b="b"/>
              <a:pathLst>
                <a:path w="16510" h="13334">
                  <a:moveTo>
                    <a:pt x="0" y="0"/>
                  </a:moveTo>
                  <a:lnTo>
                    <a:pt x="5918" y="3797"/>
                  </a:lnTo>
                  <a:lnTo>
                    <a:pt x="11341" y="8089"/>
                  </a:lnTo>
                  <a:lnTo>
                    <a:pt x="16294" y="12750"/>
                  </a:lnTo>
                </a:path>
              </a:pathLst>
            </a:custGeom>
            <a:ln w="25400">
              <a:solidFill>
                <a:srgbClr val="F9D66D"/>
              </a:solidFill>
            </a:ln>
          </p:spPr>
          <p:txBody>
            <a:bodyPr wrap="square" lIns="0" tIns="0" rIns="0" bIns="0" rtlCol="0"/>
            <a:lstStyle/>
            <a:p>
              <a:endParaRPr/>
            </a:p>
          </p:txBody>
        </p:sp>
        <p:sp>
          <p:nvSpPr>
            <p:cNvPr id="13571" name="object 13571"/>
            <p:cNvSpPr/>
            <p:nvPr/>
          </p:nvSpPr>
          <p:spPr>
            <a:xfrm>
              <a:off x="6178651" y="8572487"/>
              <a:ext cx="2540" cy="2540"/>
            </a:xfrm>
            <a:custGeom>
              <a:avLst/>
              <a:gdLst/>
              <a:ahLst/>
              <a:cxnLst/>
              <a:rect l="l" t="t" r="r" b="b"/>
              <a:pathLst>
                <a:path w="2539" h="2540">
                  <a:moveTo>
                    <a:pt x="0" y="1981"/>
                  </a:moveTo>
                  <a:lnTo>
                    <a:pt x="1930" y="0"/>
                  </a:lnTo>
                </a:path>
              </a:pathLst>
            </a:custGeom>
            <a:ln w="25400">
              <a:solidFill>
                <a:srgbClr val="F9D76B"/>
              </a:solidFill>
            </a:ln>
          </p:spPr>
          <p:txBody>
            <a:bodyPr wrap="square" lIns="0" tIns="0" rIns="0" bIns="0" rtlCol="0"/>
            <a:lstStyle/>
            <a:p>
              <a:endParaRPr/>
            </a:p>
          </p:txBody>
        </p:sp>
        <p:sp>
          <p:nvSpPr>
            <p:cNvPr id="13572" name="object 13572"/>
            <p:cNvSpPr/>
            <p:nvPr/>
          </p:nvSpPr>
          <p:spPr>
            <a:xfrm>
              <a:off x="6162852" y="8558961"/>
              <a:ext cx="17780" cy="13970"/>
            </a:xfrm>
            <a:custGeom>
              <a:avLst/>
              <a:gdLst/>
              <a:ahLst/>
              <a:cxnLst/>
              <a:rect l="l" t="t" r="r" b="b"/>
              <a:pathLst>
                <a:path w="17779" h="13970">
                  <a:moveTo>
                    <a:pt x="17729" y="13525"/>
                  </a:moveTo>
                  <a:lnTo>
                    <a:pt x="12509" y="8674"/>
                  </a:lnTo>
                  <a:lnTo>
                    <a:pt x="6654" y="4127"/>
                  </a:lnTo>
                  <a:lnTo>
                    <a:pt x="0" y="0"/>
                  </a:lnTo>
                </a:path>
              </a:pathLst>
            </a:custGeom>
            <a:ln w="25400">
              <a:solidFill>
                <a:srgbClr val="F7D25B"/>
              </a:solidFill>
            </a:ln>
          </p:spPr>
          <p:txBody>
            <a:bodyPr wrap="square" lIns="0" tIns="0" rIns="0" bIns="0" rtlCol="0"/>
            <a:lstStyle/>
            <a:p>
              <a:endParaRPr/>
            </a:p>
          </p:txBody>
        </p:sp>
        <p:sp>
          <p:nvSpPr>
            <p:cNvPr id="13573" name="object 13573"/>
            <p:cNvSpPr/>
            <p:nvPr/>
          </p:nvSpPr>
          <p:spPr>
            <a:xfrm>
              <a:off x="6162357" y="8558961"/>
              <a:ext cx="635" cy="3175"/>
            </a:xfrm>
            <a:custGeom>
              <a:avLst/>
              <a:gdLst/>
              <a:ahLst/>
              <a:cxnLst/>
              <a:rect l="l" t="t" r="r" b="b"/>
              <a:pathLst>
                <a:path w="635" h="3175">
                  <a:moveTo>
                    <a:pt x="495" y="0"/>
                  </a:moveTo>
                  <a:lnTo>
                    <a:pt x="0" y="2755"/>
                  </a:lnTo>
                </a:path>
              </a:pathLst>
            </a:custGeom>
            <a:ln w="25400">
              <a:solidFill>
                <a:srgbClr val="F7D25D"/>
              </a:solidFill>
            </a:ln>
          </p:spPr>
          <p:txBody>
            <a:bodyPr wrap="square" lIns="0" tIns="0" rIns="0" bIns="0" rtlCol="0"/>
            <a:lstStyle/>
            <a:p>
              <a:endParaRPr/>
            </a:p>
          </p:txBody>
        </p:sp>
        <p:sp>
          <p:nvSpPr>
            <p:cNvPr id="13574" name="object 13574"/>
            <p:cNvSpPr/>
            <p:nvPr/>
          </p:nvSpPr>
          <p:spPr>
            <a:xfrm>
              <a:off x="6177318" y="8574468"/>
              <a:ext cx="15240" cy="17780"/>
            </a:xfrm>
            <a:custGeom>
              <a:avLst/>
              <a:gdLst/>
              <a:ahLst/>
              <a:cxnLst/>
              <a:rect l="l" t="t" r="r" b="b"/>
              <a:pathLst>
                <a:path w="15239" h="17779">
                  <a:moveTo>
                    <a:pt x="1333" y="0"/>
                  </a:moveTo>
                  <a:lnTo>
                    <a:pt x="749" y="723"/>
                  </a:lnTo>
                  <a:lnTo>
                    <a:pt x="266" y="1549"/>
                  </a:lnTo>
                  <a:lnTo>
                    <a:pt x="0" y="2501"/>
                  </a:lnTo>
                  <a:lnTo>
                    <a:pt x="4762" y="7048"/>
                  </a:lnTo>
                  <a:lnTo>
                    <a:pt x="9156" y="11988"/>
                  </a:lnTo>
                  <a:lnTo>
                    <a:pt x="13182" y="17221"/>
                  </a:lnTo>
                  <a:lnTo>
                    <a:pt x="13601" y="16344"/>
                  </a:lnTo>
                  <a:lnTo>
                    <a:pt x="14211" y="15633"/>
                  </a:lnTo>
                  <a:lnTo>
                    <a:pt x="14909" y="15024"/>
                  </a:lnTo>
                  <a:lnTo>
                    <a:pt x="10807" y="9715"/>
                  </a:lnTo>
                  <a:lnTo>
                    <a:pt x="6299" y="4673"/>
                  </a:lnTo>
                  <a:lnTo>
                    <a:pt x="1333" y="0"/>
                  </a:lnTo>
                  <a:close/>
                </a:path>
              </a:pathLst>
            </a:custGeom>
            <a:solidFill>
              <a:srgbClr val="FBDF81"/>
            </a:solidFill>
          </p:spPr>
          <p:txBody>
            <a:bodyPr wrap="square" lIns="0" tIns="0" rIns="0" bIns="0" rtlCol="0"/>
            <a:lstStyle/>
            <a:p>
              <a:endParaRPr/>
            </a:p>
          </p:txBody>
        </p:sp>
        <p:sp>
          <p:nvSpPr>
            <p:cNvPr id="13575" name="object 13575"/>
            <p:cNvSpPr/>
            <p:nvPr/>
          </p:nvSpPr>
          <p:spPr>
            <a:xfrm>
              <a:off x="6177318" y="8576970"/>
              <a:ext cx="13335" cy="15240"/>
            </a:xfrm>
            <a:custGeom>
              <a:avLst/>
              <a:gdLst/>
              <a:ahLst/>
              <a:cxnLst/>
              <a:rect l="l" t="t" r="r" b="b"/>
              <a:pathLst>
                <a:path w="13335" h="15240">
                  <a:moveTo>
                    <a:pt x="4909" y="4711"/>
                  </a:moveTo>
                  <a:lnTo>
                    <a:pt x="9156" y="9486"/>
                  </a:lnTo>
                  <a:lnTo>
                    <a:pt x="13182" y="14719"/>
                  </a:lnTo>
                </a:path>
                <a:path w="13335" h="15240">
                  <a:moveTo>
                    <a:pt x="0" y="0"/>
                  </a:moveTo>
                  <a:lnTo>
                    <a:pt x="4762" y="4546"/>
                  </a:lnTo>
                  <a:lnTo>
                    <a:pt x="4909" y="4711"/>
                  </a:lnTo>
                </a:path>
              </a:pathLst>
            </a:custGeom>
            <a:ln w="25400">
              <a:solidFill>
                <a:srgbClr val="FBE186"/>
              </a:solidFill>
            </a:ln>
          </p:spPr>
          <p:txBody>
            <a:bodyPr wrap="square" lIns="0" tIns="0" rIns="0" bIns="0" rtlCol="0"/>
            <a:lstStyle/>
            <a:p>
              <a:endParaRPr/>
            </a:p>
          </p:txBody>
        </p:sp>
        <p:sp>
          <p:nvSpPr>
            <p:cNvPr id="13576" name="object 13576"/>
            <p:cNvSpPr/>
            <p:nvPr/>
          </p:nvSpPr>
          <p:spPr>
            <a:xfrm>
              <a:off x="6190500" y="8589492"/>
              <a:ext cx="1905" cy="2540"/>
            </a:xfrm>
            <a:custGeom>
              <a:avLst/>
              <a:gdLst/>
              <a:ahLst/>
              <a:cxnLst/>
              <a:rect l="l" t="t" r="r" b="b"/>
              <a:pathLst>
                <a:path w="1904" h="2540">
                  <a:moveTo>
                    <a:pt x="0" y="2197"/>
                  </a:moveTo>
                  <a:lnTo>
                    <a:pt x="1727" y="0"/>
                  </a:lnTo>
                </a:path>
              </a:pathLst>
            </a:custGeom>
            <a:ln w="25400">
              <a:solidFill>
                <a:srgbClr val="FCE489"/>
              </a:solidFill>
            </a:ln>
          </p:spPr>
          <p:txBody>
            <a:bodyPr wrap="square" lIns="0" tIns="0" rIns="0" bIns="0" rtlCol="0"/>
            <a:lstStyle/>
            <a:p>
              <a:endParaRPr/>
            </a:p>
          </p:txBody>
        </p:sp>
        <p:sp>
          <p:nvSpPr>
            <p:cNvPr id="13577" name="object 13577"/>
            <p:cNvSpPr/>
            <p:nvPr/>
          </p:nvSpPr>
          <p:spPr>
            <a:xfrm>
              <a:off x="6178651" y="8574468"/>
              <a:ext cx="13970" cy="15240"/>
            </a:xfrm>
            <a:custGeom>
              <a:avLst/>
              <a:gdLst/>
              <a:ahLst/>
              <a:cxnLst/>
              <a:rect l="l" t="t" r="r" b="b"/>
              <a:pathLst>
                <a:path w="13970" h="15240">
                  <a:moveTo>
                    <a:pt x="13576" y="15024"/>
                  </a:moveTo>
                  <a:lnTo>
                    <a:pt x="9474" y="9715"/>
                  </a:lnTo>
                  <a:lnTo>
                    <a:pt x="7236" y="7213"/>
                  </a:lnTo>
                </a:path>
                <a:path w="13970" h="15240">
                  <a:moveTo>
                    <a:pt x="7236" y="7213"/>
                  </a:moveTo>
                  <a:lnTo>
                    <a:pt x="4965" y="4673"/>
                  </a:lnTo>
                  <a:lnTo>
                    <a:pt x="0" y="0"/>
                  </a:lnTo>
                </a:path>
              </a:pathLst>
            </a:custGeom>
            <a:ln w="25400">
              <a:solidFill>
                <a:srgbClr val="FADE7C"/>
              </a:solidFill>
            </a:ln>
          </p:spPr>
          <p:txBody>
            <a:bodyPr wrap="square" lIns="0" tIns="0" rIns="0" bIns="0" rtlCol="0"/>
            <a:lstStyle/>
            <a:p>
              <a:endParaRPr/>
            </a:p>
          </p:txBody>
        </p:sp>
        <p:sp>
          <p:nvSpPr>
            <p:cNvPr id="13578" name="object 13578"/>
            <p:cNvSpPr/>
            <p:nvPr/>
          </p:nvSpPr>
          <p:spPr>
            <a:xfrm>
              <a:off x="6177318" y="8574468"/>
              <a:ext cx="1905" cy="2540"/>
            </a:xfrm>
            <a:custGeom>
              <a:avLst/>
              <a:gdLst/>
              <a:ahLst/>
              <a:cxnLst/>
              <a:rect l="l" t="t" r="r" b="b"/>
              <a:pathLst>
                <a:path w="1904" h="2540">
                  <a:moveTo>
                    <a:pt x="1333" y="0"/>
                  </a:moveTo>
                  <a:lnTo>
                    <a:pt x="0" y="2501"/>
                  </a:lnTo>
                </a:path>
              </a:pathLst>
            </a:custGeom>
            <a:ln w="25400">
              <a:solidFill>
                <a:srgbClr val="FADC79"/>
              </a:solidFill>
            </a:ln>
          </p:spPr>
          <p:txBody>
            <a:bodyPr wrap="square" lIns="0" tIns="0" rIns="0" bIns="0" rtlCol="0"/>
            <a:lstStyle/>
            <a:p>
              <a:endParaRPr/>
            </a:p>
          </p:txBody>
        </p:sp>
        <p:sp>
          <p:nvSpPr>
            <p:cNvPr id="13579" name="object 13579"/>
            <p:cNvSpPr/>
            <p:nvPr/>
          </p:nvSpPr>
          <p:spPr>
            <a:xfrm>
              <a:off x="6178651" y="8572487"/>
              <a:ext cx="15875" cy="17145"/>
            </a:xfrm>
            <a:custGeom>
              <a:avLst/>
              <a:gdLst/>
              <a:ahLst/>
              <a:cxnLst/>
              <a:rect l="l" t="t" r="r" b="b"/>
              <a:pathLst>
                <a:path w="15875" h="17145">
                  <a:moveTo>
                    <a:pt x="1930" y="0"/>
                  </a:moveTo>
                  <a:lnTo>
                    <a:pt x="1257" y="609"/>
                  </a:lnTo>
                  <a:lnTo>
                    <a:pt x="584" y="1257"/>
                  </a:lnTo>
                  <a:lnTo>
                    <a:pt x="0" y="1981"/>
                  </a:lnTo>
                  <a:lnTo>
                    <a:pt x="4965" y="6654"/>
                  </a:lnTo>
                  <a:lnTo>
                    <a:pt x="9474" y="11696"/>
                  </a:lnTo>
                  <a:lnTo>
                    <a:pt x="13576" y="17005"/>
                  </a:lnTo>
                  <a:lnTo>
                    <a:pt x="14274" y="16395"/>
                  </a:lnTo>
                  <a:lnTo>
                    <a:pt x="15811" y="15366"/>
                  </a:lnTo>
                  <a:lnTo>
                    <a:pt x="11722" y="10007"/>
                  </a:lnTo>
                  <a:lnTo>
                    <a:pt x="7150" y="4851"/>
                  </a:lnTo>
                  <a:lnTo>
                    <a:pt x="1930" y="0"/>
                  </a:lnTo>
                  <a:close/>
                </a:path>
              </a:pathLst>
            </a:custGeom>
            <a:solidFill>
              <a:srgbClr val="FADC72"/>
            </a:solidFill>
          </p:spPr>
          <p:txBody>
            <a:bodyPr wrap="square" lIns="0" tIns="0" rIns="0" bIns="0" rtlCol="0"/>
            <a:lstStyle/>
            <a:p>
              <a:endParaRPr/>
            </a:p>
          </p:txBody>
        </p:sp>
        <p:sp>
          <p:nvSpPr>
            <p:cNvPr id="13580" name="object 13580"/>
            <p:cNvSpPr/>
            <p:nvPr/>
          </p:nvSpPr>
          <p:spPr>
            <a:xfrm>
              <a:off x="6178651" y="8574468"/>
              <a:ext cx="13970" cy="15240"/>
            </a:xfrm>
            <a:custGeom>
              <a:avLst/>
              <a:gdLst/>
              <a:ahLst/>
              <a:cxnLst/>
              <a:rect l="l" t="t" r="r" b="b"/>
              <a:pathLst>
                <a:path w="13970" h="15240">
                  <a:moveTo>
                    <a:pt x="7236" y="7213"/>
                  </a:moveTo>
                  <a:lnTo>
                    <a:pt x="9474" y="9715"/>
                  </a:lnTo>
                  <a:lnTo>
                    <a:pt x="13576" y="15024"/>
                  </a:lnTo>
                </a:path>
                <a:path w="13970" h="15240">
                  <a:moveTo>
                    <a:pt x="0" y="0"/>
                  </a:moveTo>
                  <a:lnTo>
                    <a:pt x="4965" y="4673"/>
                  </a:lnTo>
                  <a:lnTo>
                    <a:pt x="7236" y="7213"/>
                  </a:lnTo>
                </a:path>
              </a:pathLst>
            </a:custGeom>
            <a:ln w="25400">
              <a:solidFill>
                <a:srgbClr val="FADE7C"/>
              </a:solidFill>
            </a:ln>
          </p:spPr>
          <p:txBody>
            <a:bodyPr wrap="square" lIns="0" tIns="0" rIns="0" bIns="0" rtlCol="0"/>
            <a:lstStyle/>
            <a:p>
              <a:endParaRPr/>
            </a:p>
          </p:txBody>
        </p:sp>
        <p:sp>
          <p:nvSpPr>
            <p:cNvPr id="13581" name="object 13581"/>
            <p:cNvSpPr/>
            <p:nvPr/>
          </p:nvSpPr>
          <p:spPr>
            <a:xfrm>
              <a:off x="6192228" y="8587854"/>
              <a:ext cx="2540" cy="1905"/>
            </a:xfrm>
            <a:custGeom>
              <a:avLst/>
              <a:gdLst/>
              <a:ahLst/>
              <a:cxnLst/>
              <a:rect l="l" t="t" r="r" b="b"/>
              <a:pathLst>
                <a:path w="2539" h="1904">
                  <a:moveTo>
                    <a:pt x="0" y="1638"/>
                  </a:moveTo>
                  <a:lnTo>
                    <a:pt x="2235" y="0"/>
                  </a:lnTo>
                </a:path>
              </a:pathLst>
            </a:custGeom>
            <a:ln w="25400">
              <a:solidFill>
                <a:srgbClr val="FBE07A"/>
              </a:solidFill>
            </a:ln>
          </p:spPr>
          <p:txBody>
            <a:bodyPr wrap="square" lIns="0" tIns="0" rIns="0" bIns="0" rtlCol="0"/>
            <a:lstStyle/>
            <a:p>
              <a:endParaRPr/>
            </a:p>
          </p:txBody>
        </p:sp>
        <p:sp>
          <p:nvSpPr>
            <p:cNvPr id="13582" name="object 13582"/>
            <p:cNvSpPr/>
            <p:nvPr/>
          </p:nvSpPr>
          <p:spPr>
            <a:xfrm>
              <a:off x="6180582" y="8572487"/>
              <a:ext cx="13970" cy="15875"/>
            </a:xfrm>
            <a:custGeom>
              <a:avLst/>
              <a:gdLst/>
              <a:ahLst/>
              <a:cxnLst/>
              <a:rect l="l" t="t" r="r" b="b"/>
              <a:pathLst>
                <a:path w="13970" h="15875">
                  <a:moveTo>
                    <a:pt x="13881" y="15366"/>
                  </a:moveTo>
                  <a:lnTo>
                    <a:pt x="9791" y="10007"/>
                  </a:lnTo>
                  <a:lnTo>
                    <a:pt x="9070" y="9194"/>
                  </a:lnTo>
                </a:path>
                <a:path w="13970" h="15875">
                  <a:moveTo>
                    <a:pt x="9070" y="9194"/>
                  </a:moveTo>
                  <a:lnTo>
                    <a:pt x="5219" y="4851"/>
                  </a:lnTo>
                  <a:lnTo>
                    <a:pt x="0" y="0"/>
                  </a:lnTo>
                </a:path>
              </a:pathLst>
            </a:custGeom>
            <a:ln w="25400">
              <a:solidFill>
                <a:srgbClr val="FAD969"/>
              </a:solidFill>
            </a:ln>
          </p:spPr>
          <p:txBody>
            <a:bodyPr wrap="square" lIns="0" tIns="0" rIns="0" bIns="0" rtlCol="0"/>
            <a:lstStyle/>
            <a:p>
              <a:endParaRPr/>
            </a:p>
          </p:txBody>
        </p:sp>
        <p:sp>
          <p:nvSpPr>
            <p:cNvPr id="13583" name="object 13583"/>
            <p:cNvSpPr/>
            <p:nvPr/>
          </p:nvSpPr>
          <p:spPr>
            <a:xfrm>
              <a:off x="6178651" y="8572487"/>
              <a:ext cx="2540" cy="2540"/>
            </a:xfrm>
            <a:custGeom>
              <a:avLst/>
              <a:gdLst/>
              <a:ahLst/>
              <a:cxnLst/>
              <a:rect l="l" t="t" r="r" b="b"/>
              <a:pathLst>
                <a:path w="2539" h="2540">
                  <a:moveTo>
                    <a:pt x="1930" y="0"/>
                  </a:moveTo>
                  <a:lnTo>
                    <a:pt x="0" y="1981"/>
                  </a:lnTo>
                </a:path>
              </a:pathLst>
            </a:custGeom>
            <a:ln w="25400">
              <a:solidFill>
                <a:srgbClr val="F9D76B"/>
              </a:solidFill>
            </a:ln>
          </p:spPr>
          <p:txBody>
            <a:bodyPr wrap="square" lIns="0" tIns="0" rIns="0" bIns="0" rtlCol="0"/>
            <a:lstStyle/>
            <a:p>
              <a:endParaRPr/>
            </a:p>
          </p:txBody>
        </p:sp>
        <p:sp>
          <p:nvSpPr>
            <p:cNvPr id="13584" name="object 13584"/>
            <p:cNvSpPr/>
            <p:nvPr/>
          </p:nvSpPr>
          <p:spPr>
            <a:xfrm>
              <a:off x="6162852" y="8556383"/>
              <a:ext cx="19685" cy="16510"/>
            </a:xfrm>
            <a:custGeom>
              <a:avLst/>
              <a:gdLst/>
              <a:ahLst/>
              <a:cxnLst/>
              <a:rect l="l" t="t" r="r" b="b"/>
              <a:pathLst>
                <a:path w="19685" h="16509">
                  <a:moveTo>
                    <a:pt x="431" y="0"/>
                  </a:moveTo>
                  <a:lnTo>
                    <a:pt x="0" y="2578"/>
                  </a:lnTo>
                  <a:lnTo>
                    <a:pt x="6654" y="6705"/>
                  </a:lnTo>
                  <a:lnTo>
                    <a:pt x="12509" y="11252"/>
                  </a:lnTo>
                  <a:lnTo>
                    <a:pt x="17729" y="16103"/>
                  </a:lnTo>
                  <a:lnTo>
                    <a:pt x="19037" y="14897"/>
                  </a:lnTo>
                  <a:lnTo>
                    <a:pt x="19570" y="14274"/>
                  </a:lnTo>
                  <a:lnTo>
                    <a:pt x="14097" y="9232"/>
                  </a:lnTo>
                  <a:lnTo>
                    <a:pt x="7797" y="4444"/>
                  </a:lnTo>
                  <a:lnTo>
                    <a:pt x="431" y="0"/>
                  </a:lnTo>
                  <a:close/>
                </a:path>
              </a:pathLst>
            </a:custGeom>
            <a:solidFill>
              <a:srgbClr val="F7D14C"/>
            </a:solidFill>
          </p:spPr>
          <p:txBody>
            <a:bodyPr wrap="square" lIns="0" tIns="0" rIns="0" bIns="0" rtlCol="0"/>
            <a:lstStyle/>
            <a:p>
              <a:endParaRPr/>
            </a:p>
          </p:txBody>
        </p:sp>
        <p:sp>
          <p:nvSpPr>
            <p:cNvPr id="13585" name="object 13585"/>
            <p:cNvSpPr/>
            <p:nvPr/>
          </p:nvSpPr>
          <p:spPr>
            <a:xfrm>
              <a:off x="6162852" y="8558961"/>
              <a:ext cx="17780" cy="13970"/>
            </a:xfrm>
            <a:custGeom>
              <a:avLst/>
              <a:gdLst/>
              <a:ahLst/>
              <a:cxnLst/>
              <a:rect l="l" t="t" r="r" b="b"/>
              <a:pathLst>
                <a:path w="17779" h="13970">
                  <a:moveTo>
                    <a:pt x="0" y="0"/>
                  </a:moveTo>
                  <a:lnTo>
                    <a:pt x="6654" y="4127"/>
                  </a:lnTo>
                  <a:lnTo>
                    <a:pt x="12509" y="8674"/>
                  </a:lnTo>
                  <a:lnTo>
                    <a:pt x="17729" y="13525"/>
                  </a:lnTo>
                </a:path>
              </a:pathLst>
            </a:custGeom>
            <a:ln w="25400">
              <a:solidFill>
                <a:srgbClr val="F7D25B"/>
              </a:solidFill>
            </a:ln>
          </p:spPr>
          <p:txBody>
            <a:bodyPr wrap="square" lIns="0" tIns="0" rIns="0" bIns="0" rtlCol="0"/>
            <a:lstStyle/>
            <a:p>
              <a:endParaRPr/>
            </a:p>
          </p:txBody>
        </p:sp>
        <p:sp>
          <p:nvSpPr>
            <p:cNvPr id="13586" name="object 13586"/>
            <p:cNvSpPr/>
            <p:nvPr/>
          </p:nvSpPr>
          <p:spPr>
            <a:xfrm>
              <a:off x="6180582" y="8570658"/>
              <a:ext cx="1905" cy="1905"/>
            </a:xfrm>
            <a:custGeom>
              <a:avLst/>
              <a:gdLst/>
              <a:ahLst/>
              <a:cxnLst/>
              <a:rect l="l" t="t" r="r" b="b"/>
              <a:pathLst>
                <a:path w="1904" h="1904">
                  <a:moveTo>
                    <a:pt x="0" y="1828"/>
                  </a:moveTo>
                  <a:lnTo>
                    <a:pt x="1841" y="0"/>
                  </a:lnTo>
                </a:path>
              </a:pathLst>
            </a:custGeom>
            <a:ln w="25400">
              <a:solidFill>
                <a:srgbClr val="F7D352"/>
              </a:solidFill>
            </a:ln>
          </p:spPr>
          <p:txBody>
            <a:bodyPr wrap="square" lIns="0" tIns="0" rIns="0" bIns="0" rtlCol="0"/>
            <a:lstStyle/>
            <a:p>
              <a:endParaRPr/>
            </a:p>
          </p:txBody>
        </p:sp>
        <p:sp>
          <p:nvSpPr>
            <p:cNvPr id="13587" name="object 13587"/>
            <p:cNvSpPr/>
            <p:nvPr/>
          </p:nvSpPr>
          <p:spPr>
            <a:xfrm>
              <a:off x="6163284" y="8556383"/>
              <a:ext cx="19685" cy="14604"/>
            </a:xfrm>
            <a:custGeom>
              <a:avLst/>
              <a:gdLst/>
              <a:ahLst/>
              <a:cxnLst/>
              <a:rect l="l" t="t" r="r" b="b"/>
              <a:pathLst>
                <a:path w="19685" h="14604">
                  <a:moveTo>
                    <a:pt x="19138" y="14274"/>
                  </a:moveTo>
                  <a:lnTo>
                    <a:pt x="13665" y="9232"/>
                  </a:lnTo>
                  <a:lnTo>
                    <a:pt x="7365" y="4444"/>
                  </a:lnTo>
                  <a:lnTo>
                    <a:pt x="0" y="0"/>
                  </a:lnTo>
                </a:path>
              </a:pathLst>
            </a:custGeom>
            <a:ln w="25400">
              <a:solidFill>
                <a:srgbClr val="F6CF3E"/>
              </a:solidFill>
            </a:ln>
          </p:spPr>
          <p:txBody>
            <a:bodyPr wrap="square" lIns="0" tIns="0" rIns="0" bIns="0" rtlCol="0"/>
            <a:lstStyle/>
            <a:p>
              <a:endParaRPr/>
            </a:p>
          </p:txBody>
        </p:sp>
        <p:sp>
          <p:nvSpPr>
            <p:cNvPr id="13588" name="object 13588"/>
            <p:cNvSpPr/>
            <p:nvPr/>
          </p:nvSpPr>
          <p:spPr>
            <a:xfrm>
              <a:off x="6162852" y="8556383"/>
              <a:ext cx="635" cy="3175"/>
            </a:xfrm>
            <a:custGeom>
              <a:avLst/>
              <a:gdLst/>
              <a:ahLst/>
              <a:cxnLst/>
              <a:rect l="l" t="t" r="r" b="b"/>
              <a:pathLst>
                <a:path w="635" h="3175">
                  <a:moveTo>
                    <a:pt x="431" y="0"/>
                  </a:moveTo>
                  <a:lnTo>
                    <a:pt x="0" y="2578"/>
                  </a:lnTo>
                </a:path>
              </a:pathLst>
            </a:custGeom>
            <a:ln w="25400">
              <a:solidFill>
                <a:srgbClr val="F5CE47"/>
              </a:solidFill>
            </a:ln>
          </p:spPr>
          <p:txBody>
            <a:bodyPr wrap="square" lIns="0" tIns="0" rIns="0" bIns="0" rtlCol="0"/>
            <a:lstStyle/>
            <a:p>
              <a:endParaRPr/>
            </a:p>
          </p:txBody>
        </p:sp>
        <p:sp>
          <p:nvSpPr>
            <p:cNvPr id="13589" name="object 13589"/>
            <p:cNvSpPr/>
            <p:nvPr/>
          </p:nvSpPr>
          <p:spPr>
            <a:xfrm>
              <a:off x="6163284" y="8553970"/>
              <a:ext cx="11430" cy="9525"/>
            </a:xfrm>
            <a:custGeom>
              <a:avLst/>
              <a:gdLst/>
              <a:ahLst/>
              <a:cxnLst/>
              <a:rect l="l" t="t" r="r" b="b"/>
              <a:pathLst>
                <a:path w="11429" h="9525">
                  <a:moveTo>
                    <a:pt x="368" y="0"/>
                  </a:moveTo>
                  <a:lnTo>
                    <a:pt x="0" y="2413"/>
                  </a:lnTo>
                  <a:lnTo>
                    <a:pt x="3683" y="4635"/>
                  </a:lnTo>
                  <a:lnTo>
                    <a:pt x="7099" y="6946"/>
                  </a:lnTo>
                  <a:lnTo>
                    <a:pt x="10287" y="9321"/>
                  </a:lnTo>
                  <a:lnTo>
                    <a:pt x="10655" y="8623"/>
                  </a:lnTo>
                  <a:lnTo>
                    <a:pt x="10947" y="7899"/>
                  </a:lnTo>
                  <a:lnTo>
                    <a:pt x="368" y="0"/>
                  </a:lnTo>
                  <a:close/>
                </a:path>
              </a:pathLst>
            </a:custGeom>
            <a:solidFill>
              <a:srgbClr val="F5CB28"/>
            </a:solidFill>
          </p:spPr>
          <p:txBody>
            <a:bodyPr wrap="square" lIns="0" tIns="0" rIns="0" bIns="0" rtlCol="0"/>
            <a:lstStyle/>
            <a:p>
              <a:endParaRPr/>
            </a:p>
          </p:txBody>
        </p:sp>
        <p:sp>
          <p:nvSpPr>
            <p:cNvPr id="13590" name="object 13590"/>
            <p:cNvSpPr/>
            <p:nvPr/>
          </p:nvSpPr>
          <p:spPr>
            <a:xfrm>
              <a:off x="6163284" y="8553970"/>
              <a:ext cx="635" cy="2540"/>
            </a:xfrm>
            <a:custGeom>
              <a:avLst/>
              <a:gdLst/>
              <a:ahLst/>
              <a:cxnLst/>
              <a:rect l="l" t="t" r="r" b="b"/>
              <a:pathLst>
                <a:path w="635" h="2540">
                  <a:moveTo>
                    <a:pt x="0" y="2413"/>
                  </a:moveTo>
                  <a:lnTo>
                    <a:pt x="368" y="0"/>
                  </a:lnTo>
                </a:path>
              </a:pathLst>
            </a:custGeom>
            <a:ln w="25400">
              <a:solidFill>
                <a:srgbClr val="F4CA26"/>
              </a:solidFill>
            </a:ln>
          </p:spPr>
          <p:txBody>
            <a:bodyPr wrap="square" lIns="0" tIns="0" rIns="0" bIns="0" rtlCol="0"/>
            <a:lstStyle/>
            <a:p>
              <a:endParaRPr/>
            </a:p>
          </p:txBody>
        </p:sp>
        <p:sp>
          <p:nvSpPr>
            <p:cNvPr id="13591" name="object 13591"/>
            <p:cNvSpPr/>
            <p:nvPr/>
          </p:nvSpPr>
          <p:spPr>
            <a:xfrm>
              <a:off x="6173571" y="8561704"/>
              <a:ext cx="635" cy="1905"/>
            </a:xfrm>
            <a:custGeom>
              <a:avLst/>
              <a:gdLst/>
              <a:ahLst/>
              <a:cxnLst/>
              <a:rect l="l" t="t" r="r" b="b"/>
              <a:pathLst>
                <a:path w="635" h="1904">
                  <a:moveTo>
                    <a:pt x="560" y="0"/>
                  </a:moveTo>
                  <a:lnTo>
                    <a:pt x="0" y="1588"/>
                  </a:lnTo>
                </a:path>
              </a:pathLst>
            </a:custGeom>
            <a:ln w="25399">
              <a:solidFill>
                <a:srgbClr val="F5CB29"/>
              </a:solidFill>
            </a:ln>
          </p:spPr>
          <p:txBody>
            <a:bodyPr wrap="square" lIns="0" tIns="0" rIns="0" bIns="0" rtlCol="0"/>
            <a:lstStyle/>
            <a:p>
              <a:endParaRPr/>
            </a:p>
          </p:txBody>
        </p:sp>
        <p:sp>
          <p:nvSpPr>
            <p:cNvPr id="13592" name="object 13592"/>
            <p:cNvSpPr/>
            <p:nvPr/>
          </p:nvSpPr>
          <p:spPr>
            <a:xfrm>
              <a:off x="6163284" y="8556383"/>
              <a:ext cx="10795" cy="6985"/>
            </a:xfrm>
            <a:custGeom>
              <a:avLst/>
              <a:gdLst/>
              <a:ahLst/>
              <a:cxnLst/>
              <a:rect l="l" t="t" r="r" b="b"/>
              <a:pathLst>
                <a:path w="10795" h="6984">
                  <a:moveTo>
                    <a:pt x="10287" y="6908"/>
                  </a:moveTo>
                  <a:lnTo>
                    <a:pt x="0" y="0"/>
                  </a:lnTo>
                </a:path>
              </a:pathLst>
            </a:custGeom>
            <a:ln w="25400">
              <a:solidFill>
                <a:srgbClr val="F5CD3B"/>
              </a:solidFill>
            </a:ln>
          </p:spPr>
          <p:txBody>
            <a:bodyPr wrap="square" lIns="0" tIns="0" rIns="0" bIns="0" rtlCol="0"/>
            <a:lstStyle/>
            <a:p>
              <a:endParaRPr/>
            </a:p>
          </p:txBody>
        </p:sp>
        <p:sp>
          <p:nvSpPr>
            <p:cNvPr id="13593" name="object 13593"/>
            <p:cNvSpPr/>
            <p:nvPr/>
          </p:nvSpPr>
          <p:spPr>
            <a:xfrm>
              <a:off x="6173571" y="8561787"/>
              <a:ext cx="10160" cy="8890"/>
            </a:xfrm>
            <a:custGeom>
              <a:avLst/>
              <a:gdLst/>
              <a:ahLst/>
              <a:cxnLst/>
              <a:rect l="l" t="t" r="r" b="b"/>
              <a:pathLst>
                <a:path w="10160" h="8890">
                  <a:moveTo>
                    <a:pt x="672" y="0"/>
                  </a:moveTo>
                  <a:lnTo>
                    <a:pt x="368" y="806"/>
                  </a:lnTo>
                  <a:lnTo>
                    <a:pt x="0" y="1505"/>
                  </a:lnTo>
                  <a:lnTo>
                    <a:pt x="3175" y="3892"/>
                  </a:lnTo>
                  <a:lnTo>
                    <a:pt x="6108" y="6356"/>
                  </a:lnTo>
                  <a:lnTo>
                    <a:pt x="8851" y="8871"/>
                  </a:lnTo>
                  <a:lnTo>
                    <a:pt x="9372" y="8236"/>
                  </a:lnTo>
                  <a:lnTo>
                    <a:pt x="9766" y="7601"/>
                  </a:lnTo>
                  <a:lnTo>
                    <a:pt x="9944" y="6852"/>
                  </a:lnTo>
                  <a:lnTo>
                    <a:pt x="672" y="0"/>
                  </a:lnTo>
                  <a:close/>
                </a:path>
              </a:pathLst>
            </a:custGeom>
            <a:solidFill>
              <a:srgbClr val="F6CD2D"/>
            </a:solidFill>
          </p:spPr>
          <p:txBody>
            <a:bodyPr wrap="square" lIns="0" tIns="0" rIns="0" bIns="0" rtlCol="0"/>
            <a:lstStyle/>
            <a:p>
              <a:endParaRPr/>
            </a:p>
          </p:txBody>
        </p:sp>
        <p:sp>
          <p:nvSpPr>
            <p:cNvPr id="13594" name="object 13594"/>
            <p:cNvSpPr/>
            <p:nvPr/>
          </p:nvSpPr>
          <p:spPr>
            <a:xfrm>
              <a:off x="6173571" y="8561704"/>
              <a:ext cx="635" cy="1905"/>
            </a:xfrm>
            <a:custGeom>
              <a:avLst/>
              <a:gdLst/>
              <a:ahLst/>
              <a:cxnLst/>
              <a:rect l="l" t="t" r="r" b="b"/>
              <a:pathLst>
                <a:path w="635" h="1904">
                  <a:moveTo>
                    <a:pt x="0" y="1588"/>
                  </a:moveTo>
                  <a:lnTo>
                    <a:pt x="560" y="0"/>
                  </a:lnTo>
                </a:path>
              </a:pathLst>
            </a:custGeom>
            <a:ln w="25399">
              <a:solidFill>
                <a:srgbClr val="F5CB29"/>
              </a:solidFill>
            </a:ln>
          </p:spPr>
          <p:txBody>
            <a:bodyPr wrap="square" lIns="0" tIns="0" rIns="0" bIns="0" rtlCol="0"/>
            <a:lstStyle/>
            <a:p>
              <a:endParaRPr/>
            </a:p>
          </p:txBody>
        </p:sp>
        <p:sp>
          <p:nvSpPr>
            <p:cNvPr id="13595" name="object 13595"/>
            <p:cNvSpPr/>
            <p:nvPr/>
          </p:nvSpPr>
          <p:spPr>
            <a:xfrm>
              <a:off x="6183401" y="8568545"/>
              <a:ext cx="635" cy="635"/>
            </a:xfrm>
            <a:custGeom>
              <a:avLst/>
              <a:gdLst/>
              <a:ahLst/>
              <a:cxnLst/>
              <a:rect l="l" t="t" r="r" b="b"/>
              <a:pathLst>
                <a:path w="635" h="634">
                  <a:moveTo>
                    <a:pt x="0" y="0"/>
                  </a:moveTo>
                  <a:lnTo>
                    <a:pt x="114" y="94"/>
                  </a:lnTo>
                </a:path>
              </a:pathLst>
            </a:custGeom>
            <a:ln w="25400">
              <a:solidFill>
                <a:srgbClr val="F5CA19"/>
              </a:solidFill>
            </a:ln>
          </p:spPr>
          <p:txBody>
            <a:bodyPr wrap="square" lIns="0" tIns="0" rIns="0" bIns="0" rtlCol="0"/>
            <a:lstStyle/>
            <a:p>
              <a:endParaRPr/>
            </a:p>
          </p:txBody>
        </p:sp>
        <p:sp>
          <p:nvSpPr>
            <p:cNvPr id="13596" name="object 13596"/>
            <p:cNvSpPr/>
            <p:nvPr/>
          </p:nvSpPr>
          <p:spPr>
            <a:xfrm>
              <a:off x="6182423" y="8568639"/>
              <a:ext cx="1270" cy="2540"/>
            </a:xfrm>
            <a:custGeom>
              <a:avLst/>
              <a:gdLst/>
              <a:ahLst/>
              <a:cxnLst/>
              <a:rect l="l" t="t" r="r" b="b"/>
              <a:pathLst>
                <a:path w="1270" h="2540">
                  <a:moveTo>
                    <a:pt x="1092" y="0"/>
                  </a:moveTo>
                  <a:lnTo>
                    <a:pt x="0" y="2019"/>
                  </a:lnTo>
                </a:path>
              </a:pathLst>
            </a:custGeom>
            <a:ln w="25400">
              <a:solidFill>
                <a:srgbClr val="F7CF30"/>
              </a:solidFill>
            </a:ln>
          </p:spPr>
          <p:txBody>
            <a:bodyPr wrap="square" lIns="0" tIns="0" rIns="0" bIns="0" rtlCol="0"/>
            <a:lstStyle/>
            <a:p>
              <a:endParaRPr/>
            </a:p>
          </p:txBody>
        </p:sp>
        <p:sp>
          <p:nvSpPr>
            <p:cNvPr id="13597" name="object 13597"/>
            <p:cNvSpPr/>
            <p:nvPr/>
          </p:nvSpPr>
          <p:spPr>
            <a:xfrm>
              <a:off x="6173571" y="8563292"/>
              <a:ext cx="8890" cy="7620"/>
            </a:xfrm>
            <a:custGeom>
              <a:avLst/>
              <a:gdLst/>
              <a:ahLst/>
              <a:cxnLst/>
              <a:rect l="l" t="t" r="r" b="b"/>
              <a:pathLst>
                <a:path w="8889" h="7620">
                  <a:moveTo>
                    <a:pt x="8851" y="7366"/>
                  </a:moveTo>
                  <a:lnTo>
                    <a:pt x="0" y="0"/>
                  </a:lnTo>
                </a:path>
              </a:pathLst>
            </a:custGeom>
            <a:ln w="25400">
              <a:solidFill>
                <a:srgbClr val="F7CF40"/>
              </a:solidFill>
            </a:ln>
          </p:spPr>
          <p:txBody>
            <a:bodyPr wrap="square" lIns="0" tIns="0" rIns="0" bIns="0" rtlCol="0"/>
            <a:lstStyle/>
            <a:p>
              <a:endParaRPr/>
            </a:p>
          </p:txBody>
        </p:sp>
        <p:sp>
          <p:nvSpPr>
            <p:cNvPr id="13598" name="object 13598"/>
            <p:cNvSpPr/>
            <p:nvPr/>
          </p:nvSpPr>
          <p:spPr>
            <a:xfrm>
              <a:off x="6180582" y="8570658"/>
              <a:ext cx="16510" cy="17780"/>
            </a:xfrm>
            <a:custGeom>
              <a:avLst/>
              <a:gdLst/>
              <a:ahLst/>
              <a:cxnLst/>
              <a:rect l="l" t="t" r="r" b="b"/>
              <a:pathLst>
                <a:path w="16510" h="17779">
                  <a:moveTo>
                    <a:pt x="1841" y="0"/>
                  </a:moveTo>
                  <a:lnTo>
                    <a:pt x="1308" y="622"/>
                  </a:lnTo>
                  <a:lnTo>
                    <a:pt x="0" y="1828"/>
                  </a:lnTo>
                  <a:lnTo>
                    <a:pt x="5219" y="6680"/>
                  </a:lnTo>
                  <a:lnTo>
                    <a:pt x="9791" y="11836"/>
                  </a:lnTo>
                  <a:lnTo>
                    <a:pt x="13881" y="17195"/>
                  </a:lnTo>
                  <a:lnTo>
                    <a:pt x="15379" y="16217"/>
                  </a:lnTo>
                  <a:lnTo>
                    <a:pt x="16014" y="15697"/>
                  </a:lnTo>
                  <a:lnTo>
                    <a:pt x="11950" y="10299"/>
                  </a:lnTo>
                  <a:lnTo>
                    <a:pt x="7302" y="5029"/>
                  </a:lnTo>
                  <a:lnTo>
                    <a:pt x="1841" y="0"/>
                  </a:lnTo>
                  <a:close/>
                </a:path>
              </a:pathLst>
            </a:custGeom>
            <a:solidFill>
              <a:srgbClr val="F9D75A"/>
            </a:solidFill>
          </p:spPr>
          <p:txBody>
            <a:bodyPr wrap="square" lIns="0" tIns="0" rIns="0" bIns="0" rtlCol="0"/>
            <a:lstStyle/>
            <a:p>
              <a:endParaRPr/>
            </a:p>
          </p:txBody>
        </p:sp>
        <p:sp>
          <p:nvSpPr>
            <p:cNvPr id="13599" name="object 13599"/>
            <p:cNvSpPr/>
            <p:nvPr/>
          </p:nvSpPr>
          <p:spPr>
            <a:xfrm>
              <a:off x="6180582" y="8572487"/>
              <a:ext cx="13970" cy="15875"/>
            </a:xfrm>
            <a:custGeom>
              <a:avLst/>
              <a:gdLst/>
              <a:ahLst/>
              <a:cxnLst/>
              <a:rect l="l" t="t" r="r" b="b"/>
              <a:pathLst>
                <a:path w="13970" h="15875">
                  <a:moveTo>
                    <a:pt x="9070" y="9194"/>
                  </a:moveTo>
                  <a:lnTo>
                    <a:pt x="9791" y="10007"/>
                  </a:lnTo>
                  <a:lnTo>
                    <a:pt x="13881" y="15366"/>
                  </a:lnTo>
                </a:path>
                <a:path w="13970" h="15875">
                  <a:moveTo>
                    <a:pt x="0" y="0"/>
                  </a:moveTo>
                  <a:lnTo>
                    <a:pt x="5219" y="4851"/>
                  </a:lnTo>
                  <a:lnTo>
                    <a:pt x="9070" y="9194"/>
                  </a:lnTo>
                </a:path>
              </a:pathLst>
            </a:custGeom>
            <a:ln w="25400">
              <a:solidFill>
                <a:srgbClr val="FAD969"/>
              </a:solidFill>
            </a:ln>
          </p:spPr>
          <p:txBody>
            <a:bodyPr wrap="square" lIns="0" tIns="0" rIns="0" bIns="0" rtlCol="0"/>
            <a:lstStyle/>
            <a:p>
              <a:endParaRPr/>
            </a:p>
          </p:txBody>
        </p:sp>
        <p:sp>
          <p:nvSpPr>
            <p:cNvPr id="13600" name="object 13600"/>
            <p:cNvSpPr/>
            <p:nvPr/>
          </p:nvSpPr>
          <p:spPr>
            <a:xfrm>
              <a:off x="6194463" y="8586355"/>
              <a:ext cx="2540" cy="1905"/>
            </a:xfrm>
            <a:custGeom>
              <a:avLst/>
              <a:gdLst/>
              <a:ahLst/>
              <a:cxnLst/>
              <a:rect l="l" t="t" r="r" b="b"/>
              <a:pathLst>
                <a:path w="2539" h="1904">
                  <a:moveTo>
                    <a:pt x="0" y="1498"/>
                  </a:moveTo>
                  <a:lnTo>
                    <a:pt x="2133" y="0"/>
                  </a:lnTo>
                </a:path>
              </a:pathLst>
            </a:custGeom>
            <a:ln w="25399">
              <a:solidFill>
                <a:srgbClr val="FBDC63"/>
              </a:solidFill>
            </a:ln>
          </p:spPr>
          <p:txBody>
            <a:bodyPr wrap="square" lIns="0" tIns="0" rIns="0" bIns="0" rtlCol="0"/>
            <a:lstStyle/>
            <a:p>
              <a:endParaRPr/>
            </a:p>
          </p:txBody>
        </p:sp>
        <p:sp>
          <p:nvSpPr>
            <p:cNvPr id="13601" name="object 13601"/>
            <p:cNvSpPr/>
            <p:nvPr/>
          </p:nvSpPr>
          <p:spPr>
            <a:xfrm>
              <a:off x="6182423" y="8570658"/>
              <a:ext cx="14604" cy="15875"/>
            </a:xfrm>
            <a:custGeom>
              <a:avLst/>
              <a:gdLst/>
              <a:ahLst/>
              <a:cxnLst/>
              <a:rect l="l" t="t" r="r" b="b"/>
              <a:pathLst>
                <a:path w="14604" h="15875">
                  <a:moveTo>
                    <a:pt x="14173" y="15697"/>
                  </a:moveTo>
                  <a:lnTo>
                    <a:pt x="10654" y="11023"/>
                  </a:lnTo>
                </a:path>
                <a:path w="14604" h="15875">
                  <a:moveTo>
                    <a:pt x="10654" y="11023"/>
                  </a:moveTo>
                  <a:lnTo>
                    <a:pt x="10109" y="10299"/>
                  </a:lnTo>
                  <a:lnTo>
                    <a:pt x="5461" y="5029"/>
                  </a:lnTo>
                  <a:lnTo>
                    <a:pt x="0" y="0"/>
                  </a:lnTo>
                </a:path>
              </a:pathLst>
            </a:custGeom>
            <a:ln w="25400">
              <a:solidFill>
                <a:srgbClr val="F9D54C"/>
              </a:solidFill>
            </a:ln>
          </p:spPr>
          <p:txBody>
            <a:bodyPr wrap="square" lIns="0" tIns="0" rIns="0" bIns="0" rtlCol="0"/>
            <a:lstStyle/>
            <a:p>
              <a:endParaRPr/>
            </a:p>
          </p:txBody>
        </p:sp>
        <p:sp>
          <p:nvSpPr>
            <p:cNvPr id="13602" name="object 13602"/>
            <p:cNvSpPr/>
            <p:nvPr/>
          </p:nvSpPr>
          <p:spPr>
            <a:xfrm>
              <a:off x="6180582" y="8570658"/>
              <a:ext cx="1905" cy="1905"/>
            </a:xfrm>
            <a:custGeom>
              <a:avLst/>
              <a:gdLst/>
              <a:ahLst/>
              <a:cxnLst/>
              <a:rect l="l" t="t" r="r" b="b"/>
              <a:pathLst>
                <a:path w="1904" h="1904">
                  <a:moveTo>
                    <a:pt x="1841" y="0"/>
                  </a:moveTo>
                  <a:lnTo>
                    <a:pt x="0" y="1828"/>
                  </a:lnTo>
                </a:path>
              </a:pathLst>
            </a:custGeom>
            <a:ln w="25400">
              <a:solidFill>
                <a:srgbClr val="F7D352"/>
              </a:solidFill>
            </a:ln>
          </p:spPr>
          <p:txBody>
            <a:bodyPr wrap="square" lIns="0" tIns="0" rIns="0" bIns="0" rtlCol="0"/>
            <a:lstStyle/>
            <a:p>
              <a:endParaRPr/>
            </a:p>
          </p:txBody>
        </p:sp>
        <p:sp>
          <p:nvSpPr>
            <p:cNvPr id="13603" name="object 13603"/>
            <p:cNvSpPr/>
            <p:nvPr/>
          </p:nvSpPr>
          <p:spPr>
            <a:xfrm>
              <a:off x="6182423" y="8568639"/>
              <a:ext cx="15875" cy="17780"/>
            </a:xfrm>
            <a:custGeom>
              <a:avLst/>
              <a:gdLst/>
              <a:ahLst/>
              <a:cxnLst/>
              <a:rect l="l" t="t" r="r" b="b"/>
              <a:pathLst>
                <a:path w="15875" h="17779">
                  <a:moveTo>
                    <a:pt x="1092" y="0"/>
                  </a:moveTo>
                  <a:lnTo>
                    <a:pt x="914" y="749"/>
                  </a:lnTo>
                  <a:lnTo>
                    <a:pt x="520" y="1384"/>
                  </a:lnTo>
                  <a:lnTo>
                    <a:pt x="0" y="2019"/>
                  </a:lnTo>
                  <a:lnTo>
                    <a:pt x="5461" y="7048"/>
                  </a:lnTo>
                  <a:lnTo>
                    <a:pt x="10109" y="12318"/>
                  </a:lnTo>
                  <a:lnTo>
                    <a:pt x="14173" y="17716"/>
                  </a:lnTo>
                  <a:lnTo>
                    <a:pt x="14795" y="17195"/>
                  </a:lnTo>
                  <a:lnTo>
                    <a:pt x="15303" y="16611"/>
                  </a:lnTo>
                  <a:lnTo>
                    <a:pt x="15582" y="15925"/>
                  </a:lnTo>
                  <a:lnTo>
                    <a:pt x="1092" y="0"/>
                  </a:lnTo>
                  <a:close/>
                </a:path>
              </a:pathLst>
            </a:custGeom>
            <a:solidFill>
              <a:srgbClr val="F8D33A"/>
            </a:solidFill>
          </p:spPr>
          <p:txBody>
            <a:bodyPr wrap="square" lIns="0" tIns="0" rIns="0" bIns="0" rtlCol="0"/>
            <a:lstStyle/>
            <a:p>
              <a:endParaRPr/>
            </a:p>
          </p:txBody>
        </p:sp>
        <p:sp>
          <p:nvSpPr>
            <p:cNvPr id="13604" name="object 13604"/>
            <p:cNvSpPr/>
            <p:nvPr/>
          </p:nvSpPr>
          <p:spPr>
            <a:xfrm>
              <a:off x="6182423" y="8570658"/>
              <a:ext cx="14604" cy="15875"/>
            </a:xfrm>
            <a:custGeom>
              <a:avLst/>
              <a:gdLst/>
              <a:ahLst/>
              <a:cxnLst/>
              <a:rect l="l" t="t" r="r" b="b"/>
              <a:pathLst>
                <a:path w="14604" h="15875">
                  <a:moveTo>
                    <a:pt x="10654" y="11023"/>
                  </a:moveTo>
                  <a:lnTo>
                    <a:pt x="14173" y="15697"/>
                  </a:lnTo>
                </a:path>
                <a:path w="14604" h="15875">
                  <a:moveTo>
                    <a:pt x="0" y="0"/>
                  </a:moveTo>
                  <a:lnTo>
                    <a:pt x="5461" y="5029"/>
                  </a:lnTo>
                  <a:lnTo>
                    <a:pt x="10109" y="10299"/>
                  </a:lnTo>
                  <a:lnTo>
                    <a:pt x="10654" y="11023"/>
                  </a:lnTo>
                </a:path>
              </a:pathLst>
            </a:custGeom>
            <a:ln w="25400">
              <a:solidFill>
                <a:srgbClr val="F9D54C"/>
              </a:solidFill>
            </a:ln>
          </p:spPr>
          <p:txBody>
            <a:bodyPr wrap="square" lIns="0" tIns="0" rIns="0" bIns="0" rtlCol="0"/>
            <a:lstStyle/>
            <a:p>
              <a:endParaRPr/>
            </a:p>
          </p:txBody>
        </p:sp>
        <p:sp>
          <p:nvSpPr>
            <p:cNvPr id="13605" name="object 13605"/>
            <p:cNvSpPr/>
            <p:nvPr/>
          </p:nvSpPr>
          <p:spPr>
            <a:xfrm>
              <a:off x="6196596" y="8584565"/>
              <a:ext cx="1905" cy="1905"/>
            </a:xfrm>
            <a:custGeom>
              <a:avLst/>
              <a:gdLst/>
              <a:ahLst/>
              <a:cxnLst/>
              <a:rect l="l" t="t" r="r" b="b"/>
              <a:pathLst>
                <a:path w="1904" h="1904">
                  <a:moveTo>
                    <a:pt x="0" y="1790"/>
                  </a:moveTo>
                  <a:lnTo>
                    <a:pt x="1409" y="0"/>
                  </a:lnTo>
                </a:path>
              </a:pathLst>
            </a:custGeom>
            <a:ln w="25400">
              <a:solidFill>
                <a:srgbClr val="FAD744"/>
              </a:solidFill>
            </a:ln>
          </p:spPr>
          <p:txBody>
            <a:bodyPr wrap="square" lIns="0" tIns="0" rIns="0" bIns="0" rtlCol="0"/>
            <a:lstStyle/>
            <a:p>
              <a:endParaRPr/>
            </a:p>
          </p:txBody>
        </p:sp>
        <p:sp>
          <p:nvSpPr>
            <p:cNvPr id="13606" name="object 13606"/>
            <p:cNvSpPr/>
            <p:nvPr/>
          </p:nvSpPr>
          <p:spPr>
            <a:xfrm>
              <a:off x="6183515" y="8568639"/>
              <a:ext cx="14604" cy="16510"/>
            </a:xfrm>
            <a:custGeom>
              <a:avLst/>
              <a:gdLst/>
              <a:ahLst/>
              <a:cxnLst/>
              <a:rect l="l" t="t" r="r" b="b"/>
              <a:pathLst>
                <a:path w="14604" h="16509">
                  <a:moveTo>
                    <a:pt x="14490" y="15925"/>
                  </a:moveTo>
                  <a:lnTo>
                    <a:pt x="14467" y="15894"/>
                  </a:lnTo>
                </a:path>
                <a:path w="14604" h="16509">
                  <a:moveTo>
                    <a:pt x="45" y="41"/>
                  </a:moveTo>
                  <a:lnTo>
                    <a:pt x="0" y="0"/>
                  </a:lnTo>
                </a:path>
              </a:pathLst>
            </a:custGeom>
            <a:ln w="25400">
              <a:solidFill>
                <a:srgbClr val="F7D128"/>
              </a:solidFill>
            </a:ln>
          </p:spPr>
          <p:txBody>
            <a:bodyPr wrap="square" lIns="0" tIns="0" rIns="0" bIns="0" rtlCol="0"/>
            <a:lstStyle/>
            <a:p>
              <a:endParaRPr/>
            </a:p>
          </p:txBody>
        </p:sp>
        <p:sp>
          <p:nvSpPr>
            <p:cNvPr id="13607" name="object 13607"/>
            <p:cNvSpPr/>
            <p:nvPr/>
          </p:nvSpPr>
          <p:spPr>
            <a:xfrm>
              <a:off x="6182423" y="8568639"/>
              <a:ext cx="1270" cy="2540"/>
            </a:xfrm>
            <a:custGeom>
              <a:avLst/>
              <a:gdLst/>
              <a:ahLst/>
              <a:cxnLst/>
              <a:rect l="l" t="t" r="r" b="b"/>
              <a:pathLst>
                <a:path w="1270" h="2540">
                  <a:moveTo>
                    <a:pt x="1092" y="0"/>
                  </a:moveTo>
                  <a:lnTo>
                    <a:pt x="0" y="2019"/>
                  </a:lnTo>
                </a:path>
              </a:pathLst>
            </a:custGeom>
            <a:ln w="25400">
              <a:solidFill>
                <a:srgbClr val="F7CF30"/>
              </a:solidFill>
            </a:ln>
          </p:spPr>
          <p:txBody>
            <a:bodyPr wrap="square" lIns="0" tIns="0" rIns="0" bIns="0" rtlCol="0"/>
            <a:lstStyle/>
            <a:p>
              <a:endParaRPr/>
            </a:p>
          </p:txBody>
        </p:sp>
        <p:sp>
          <p:nvSpPr>
            <p:cNvPr id="13608" name="object 13608"/>
            <p:cNvSpPr/>
            <p:nvPr/>
          </p:nvSpPr>
          <p:spPr>
            <a:xfrm>
              <a:off x="6190500" y="8589492"/>
              <a:ext cx="13335" cy="19050"/>
            </a:xfrm>
            <a:custGeom>
              <a:avLst/>
              <a:gdLst/>
              <a:ahLst/>
              <a:cxnLst/>
              <a:rect l="l" t="t" r="r" b="b"/>
              <a:pathLst>
                <a:path w="13335" h="19050">
                  <a:moveTo>
                    <a:pt x="1727" y="0"/>
                  </a:moveTo>
                  <a:lnTo>
                    <a:pt x="1028" y="609"/>
                  </a:lnTo>
                  <a:lnTo>
                    <a:pt x="419" y="1320"/>
                  </a:lnTo>
                  <a:lnTo>
                    <a:pt x="0" y="2197"/>
                  </a:lnTo>
                  <a:lnTo>
                    <a:pt x="4025" y="7416"/>
                  </a:lnTo>
                  <a:lnTo>
                    <a:pt x="7708" y="12941"/>
                  </a:lnTo>
                  <a:lnTo>
                    <a:pt x="11061" y="18669"/>
                  </a:lnTo>
                  <a:lnTo>
                    <a:pt x="11633" y="17881"/>
                  </a:lnTo>
                  <a:lnTo>
                    <a:pt x="12268" y="17208"/>
                  </a:lnTo>
                  <a:lnTo>
                    <a:pt x="12928" y="16598"/>
                  </a:lnTo>
                  <a:lnTo>
                    <a:pt x="9550" y="10871"/>
                  </a:lnTo>
                  <a:lnTo>
                    <a:pt x="5842" y="5308"/>
                  </a:lnTo>
                  <a:lnTo>
                    <a:pt x="1727" y="0"/>
                  </a:lnTo>
                  <a:close/>
                </a:path>
              </a:pathLst>
            </a:custGeom>
            <a:solidFill>
              <a:srgbClr val="FDE790"/>
            </a:solidFill>
          </p:spPr>
          <p:txBody>
            <a:bodyPr wrap="square" lIns="0" tIns="0" rIns="0" bIns="0" rtlCol="0"/>
            <a:lstStyle/>
            <a:p>
              <a:endParaRPr/>
            </a:p>
          </p:txBody>
        </p:sp>
        <p:sp>
          <p:nvSpPr>
            <p:cNvPr id="13609" name="object 13609"/>
            <p:cNvSpPr/>
            <p:nvPr/>
          </p:nvSpPr>
          <p:spPr>
            <a:xfrm>
              <a:off x="6190500" y="8591689"/>
              <a:ext cx="11430" cy="16510"/>
            </a:xfrm>
            <a:custGeom>
              <a:avLst/>
              <a:gdLst/>
              <a:ahLst/>
              <a:cxnLst/>
              <a:rect l="l" t="t" r="r" b="b"/>
              <a:pathLst>
                <a:path w="11429" h="16509">
                  <a:moveTo>
                    <a:pt x="0" y="0"/>
                  </a:moveTo>
                  <a:lnTo>
                    <a:pt x="4025" y="5219"/>
                  </a:lnTo>
                  <a:lnTo>
                    <a:pt x="7708" y="10744"/>
                  </a:lnTo>
                  <a:lnTo>
                    <a:pt x="11061" y="16471"/>
                  </a:lnTo>
                </a:path>
              </a:pathLst>
            </a:custGeom>
            <a:ln w="25400">
              <a:solidFill>
                <a:srgbClr val="FDE897"/>
              </a:solidFill>
            </a:ln>
          </p:spPr>
          <p:txBody>
            <a:bodyPr wrap="square" lIns="0" tIns="0" rIns="0" bIns="0" rtlCol="0"/>
            <a:lstStyle/>
            <a:p>
              <a:endParaRPr/>
            </a:p>
          </p:txBody>
        </p:sp>
        <p:sp>
          <p:nvSpPr>
            <p:cNvPr id="13610" name="object 13610"/>
            <p:cNvSpPr/>
            <p:nvPr/>
          </p:nvSpPr>
          <p:spPr>
            <a:xfrm>
              <a:off x="6201562" y="8606091"/>
              <a:ext cx="1905" cy="2540"/>
            </a:xfrm>
            <a:custGeom>
              <a:avLst/>
              <a:gdLst/>
              <a:ahLst/>
              <a:cxnLst/>
              <a:rect l="l" t="t" r="r" b="b"/>
              <a:pathLst>
                <a:path w="1904" h="2540">
                  <a:moveTo>
                    <a:pt x="0" y="2070"/>
                  </a:moveTo>
                  <a:lnTo>
                    <a:pt x="1866" y="0"/>
                  </a:lnTo>
                </a:path>
              </a:pathLst>
            </a:custGeom>
            <a:ln w="25400">
              <a:solidFill>
                <a:srgbClr val="FEEA98"/>
              </a:solidFill>
            </a:ln>
          </p:spPr>
          <p:txBody>
            <a:bodyPr wrap="square" lIns="0" tIns="0" rIns="0" bIns="0" rtlCol="0"/>
            <a:lstStyle/>
            <a:p>
              <a:endParaRPr/>
            </a:p>
          </p:txBody>
        </p:sp>
        <p:sp>
          <p:nvSpPr>
            <p:cNvPr id="13611" name="object 13611"/>
            <p:cNvSpPr/>
            <p:nvPr/>
          </p:nvSpPr>
          <p:spPr>
            <a:xfrm>
              <a:off x="6192228" y="8589492"/>
              <a:ext cx="11430" cy="17145"/>
            </a:xfrm>
            <a:custGeom>
              <a:avLst/>
              <a:gdLst/>
              <a:ahLst/>
              <a:cxnLst/>
              <a:rect l="l" t="t" r="r" b="b"/>
              <a:pathLst>
                <a:path w="11429" h="17145">
                  <a:moveTo>
                    <a:pt x="11201" y="16598"/>
                  </a:moveTo>
                  <a:lnTo>
                    <a:pt x="7823" y="10871"/>
                  </a:lnTo>
                  <a:lnTo>
                    <a:pt x="4114" y="5308"/>
                  </a:lnTo>
                  <a:lnTo>
                    <a:pt x="0" y="0"/>
                  </a:lnTo>
                </a:path>
              </a:pathLst>
            </a:custGeom>
            <a:ln w="25400">
              <a:solidFill>
                <a:srgbClr val="FCE58B"/>
              </a:solidFill>
            </a:ln>
          </p:spPr>
          <p:txBody>
            <a:bodyPr wrap="square" lIns="0" tIns="0" rIns="0" bIns="0" rtlCol="0"/>
            <a:lstStyle/>
            <a:p>
              <a:endParaRPr/>
            </a:p>
          </p:txBody>
        </p:sp>
        <p:sp>
          <p:nvSpPr>
            <p:cNvPr id="13612" name="object 13612"/>
            <p:cNvSpPr/>
            <p:nvPr/>
          </p:nvSpPr>
          <p:spPr>
            <a:xfrm>
              <a:off x="6190500" y="8589492"/>
              <a:ext cx="1905" cy="2540"/>
            </a:xfrm>
            <a:custGeom>
              <a:avLst/>
              <a:gdLst/>
              <a:ahLst/>
              <a:cxnLst/>
              <a:rect l="l" t="t" r="r" b="b"/>
              <a:pathLst>
                <a:path w="1904" h="2540">
                  <a:moveTo>
                    <a:pt x="1727" y="0"/>
                  </a:moveTo>
                  <a:lnTo>
                    <a:pt x="0" y="2197"/>
                  </a:lnTo>
                </a:path>
              </a:pathLst>
            </a:custGeom>
            <a:ln w="25400">
              <a:solidFill>
                <a:srgbClr val="FCE489"/>
              </a:solidFill>
            </a:ln>
          </p:spPr>
          <p:txBody>
            <a:bodyPr wrap="square" lIns="0" tIns="0" rIns="0" bIns="0" rtlCol="0"/>
            <a:lstStyle/>
            <a:p>
              <a:endParaRPr/>
            </a:p>
          </p:txBody>
        </p:sp>
        <p:sp>
          <p:nvSpPr>
            <p:cNvPr id="13613" name="object 13613"/>
            <p:cNvSpPr/>
            <p:nvPr/>
          </p:nvSpPr>
          <p:spPr>
            <a:xfrm>
              <a:off x="6192228" y="8587854"/>
              <a:ext cx="13335" cy="18415"/>
            </a:xfrm>
            <a:custGeom>
              <a:avLst/>
              <a:gdLst/>
              <a:ahLst/>
              <a:cxnLst/>
              <a:rect l="l" t="t" r="r" b="b"/>
              <a:pathLst>
                <a:path w="13335" h="18415">
                  <a:moveTo>
                    <a:pt x="2235" y="0"/>
                  </a:moveTo>
                  <a:lnTo>
                    <a:pt x="698" y="1028"/>
                  </a:lnTo>
                  <a:lnTo>
                    <a:pt x="0" y="1638"/>
                  </a:lnTo>
                  <a:lnTo>
                    <a:pt x="4114" y="6946"/>
                  </a:lnTo>
                  <a:lnTo>
                    <a:pt x="7823" y="12509"/>
                  </a:lnTo>
                  <a:lnTo>
                    <a:pt x="11201" y="18237"/>
                  </a:lnTo>
                  <a:lnTo>
                    <a:pt x="11861" y="17627"/>
                  </a:lnTo>
                  <a:lnTo>
                    <a:pt x="13182" y="16560"/>
                  </a:lnTo>
                  <a:lnTo>
                    <a:pt x="9918" y="10909"/>
                  </a:lnTo>
                  <a:lnTo>
                    <a:pt x="6324" y="5359"/>
                  </a:lnTo>
                  <a:lnTo>
                    <a:pt x="2235" y="0"/>
                  </a:lnTo>
                  <a:close/>
                </a:path>
              </a:pathLst>
            </a:custGeom>
            <a:solidFill>
              <a:srgbClr val="FCE481"/>
            </a:solidFill>
          </p:spPr>
          <p:txBody>
            <a:bodyPr wrap="square" lIns="0" tIns="0" rIns="0" bIns="0" rtlCol="0"/>
            <a:lstStyle/>
            <a:p>
              <a:endParaRPr/>
            </a:p>
          </p:txBody>
        </p:sp>
        <p:sp>
          <p:nvSpPr>
            <p:cNvPr id="13614" name="object 13614"/>
            <p:cNvSpPr/>
            <p:nvPr/>
          </p:nvSpPr>
          <p:spPr>
            <a:xfrm>
              <a:off x="6192228" y="8589492"/>
              <a:ext cx="11430" cy="17145"/>
            </a:xfrm>
            <a:custGeom>
              <a:avLst/>
              <a:gdLst/>
              <a:ahLst/>
              <a:cxnLst/>
              <a:rect l="l" t="t" r="r" b="b"/>
              <a:pathLst>
                <a:path w="11429" h="17145">
                  <a:moveTo>
                    <a:pt x="0" y="0"/>
                  </a:moveTo>
                  <a:lnTo>
                    <a:pt x="4114" y="5308"/>
                  </a:lnTo>
                  <a:lnTo>
                    <a:pt x="7823" y="10871"/>
                  </a:lnTo>
                  <a:lnTo>
                    <a:pt x="11201" y="16598"/>
                  </a:lnTo>
                </a:path>
              </a:pathLst>
            </a:custGeom>
            <a:ln w="25400">
              <a:solidFill>
                <a:srgbClr val="FCE58B"/>
              </a:solidFill>
            </a:ln>
          </p:spPr>
          <p:txBody>
            <a:bodyPr wrap="square" lIns="0" tIns="0" rIns="0" bIns="0" rtlCol="0"/>
            <a:lstStyle/>
            <a:p>
              <a:endParaRPr/>
            </a:p>
          </p:txBody>
        </p:sp>
        <p:sp>
          <p:nvSpPr>
            <p:cNvPr id="13615" name="object 13615"/>
            <p:cNvSpPr/>
            <p:nvPr/>
          </p:nvSpPr>
          <p:spPr>
            <a:xfrm>
              <a:off x="6203429" y="8604415"/>
              <a:ext cx="2540" cy="1905"/>
            </a:xfrm>
            <a:custGeom>
              <a:avLst/>
              <a:gdLst/>
              <a:ahLst/>
              <a:cxnLst/>
              <a:rect l="l" t="t" r="r" b="b"/>
              <a:pathLst>
                <a:path w="2539" h="1904">
                  <a:moveTo>
                    <a:pt x="0" y="1676"/>
                  </a:moveTo>
                  <a:lnTo>
                    <a:pt x="1981" y="0"/>
                  </a:lnTo>
                </a:path>
              </a:pathLst>
            </a:custGeom>
            <a:ln w="25399">
              <a:solidFill>
                <a:srgbClr val="FEE788"/>
              </a:solidFill>
            </a:ln>
          </p:spPr>
          <p:txBody>
            <a:bodyPr wrap="square" lIns="0" tIns="0" rIns="0" bIns="0" rtlCol="0"/>
            <a:lstStyle/>
            <a:p>
              <a:endParaRPr/>
            </a:p>
          </p:txBody>
        </p:sp>
        <p:sp>
          <p:nvSpPr>
            <p:cNvPr id="13616" name="object 13616"/>
            <p:cNvSpPr/>
            <p:nvPr/>
          </p:nvSpPr>
          <p:spPr>
            <a:xfrm>
              <a:off x="6194463" y="8587854"/>
              <a:ext cx="11430" cy="17145"/>
            </a:xfrm>
            <a:custGeom>
              <a:avLst/>
              <a:gdLst/>
              <a:ahLst/>
              <a:cxnLst/>
              <a:rect l="l" t="t" r="r" b="b"/>
              <a:pathLst>
                <a:path w="11429" h="17145">
                  <a:moveTo>
                    <a:pt x="10947" y="16560"/>
                  </a:moveTo>
                  <a:lnTo>
                    <a:pt x="7683" y="10909"/>
                  </a:lnTo>
                  <a:lnTo>
                    <a:pt x="4089" y="5359"/>
                  </a:lnTo>
                  <a:lnTo>
                    <a:pt x="0" y="0"/>
                  </a:lnTo>
                </a:path>
              </a:pathLst>
            </a:custGeom>
            <a:ln w="25400">
              <a:solidFill>
                <a:srgbClr val="FCE277"/>
              </a:solidFill>
            </a:ln>
          </p:spPr>
          <p:txBody>
            <a:bodyPr wrap="square" lIns="0" tIns="0" rIns="0" bIns="0" rtlCol="0"/>
            <a:lstStyle/>
            <a:p>
              <a:endParaRPr/>
            </a:p>
          </p:txBody>
        </p:sp>
        <p:sp>
          <p:nvSpPr>
            <p:cNvPr id="13617" name="object 13617"/>
            <p:cNvSpPr/>
            <p:nvPr/>
          </p:nvSpPr>
          <p:spPr>
            <a:xfrm>
              <a:off x="6192228" y="8587854"/>
              <a:ext cx="2540" cy="1905"/>
            </a:xfrm>
            <a:custGeom>
              <a:avLst/>
              <a:gdLst/>
              <a:ahLst/>
              <a:cxnLst/>
              <a:rect l="l" t="t" r="r" b="b"/>
              <a:pathLst>
                <a:path w="2539" h="1904">
                  <a:moveTo>
                    <a:pt x="2235" y="0"/>
                  </a:moveTo>
                  <a:lnTo>
                    <a:pt x="0" y="1638"/>
                  </a:lnTo>
                </a:path>
              </a:pathLst>
            </a:custGeom>
            <a:ln w="25400">
              <a:solidFill>
                <a:srgbClr val="FBE07A"/>
              </a:solidFill>
            </a:ln>
          </p:spPr>
          <p:txBody>
            <a:bodyPr wrap="square" lIns="0" tIns="0" rIns="0" bIns="0" rtlCol="0"/>
            <a:lstStyle/>
            <a:p>
              <a:endParaRPr/>
            </a:p>
          </p:txBody>
        </p:sp>
        <p:sp>
          <p:nvSpPr>
            <p:cNvPr id="13618" name="object 13618"/>
            <p:cNvSpPr/>
            <p:nvPr/>
          </p:nvSpPr>
          <p:spPr>
            <a:xfrm>
              <a:off x="6201562" y="8606091"/>
              <a:ext cx="11430" cy="19685"/>
            </a:xfrm>
            <a:custGeom>
              <a:avLst/>
              <a:gdLst/>
              <a:ahLst/>
              <a:cxnLst/>
              <a:rect l="l" t="t" r="r" b="b"/>
              <a:pathLst>
                <a:path w="11429" h="19684">
                  <a:moveTo>
                    <a:pt x="1866" y="0"/>
                  </a:moveTo>
                  <a:lnTo>
                    <a:pt x="1206" y="609"/>
                  </a:lnTo>
                  <a:lnTo>
                    <a:pt x="571" y="1282"/>
                  </a:lnTo>
                  <a:lnTo>
                    <a:pt x="0" y="2070"/>
                  </a:lnTo>
                  <a:lnTo>
                    <a:pt x="3352" y="7785"/>
                  </a:lnTo>
                  <a:lnTo>
                    <a:pt x="6400" y="13677"/>
                  </a:lnTo>
                  <a:lnTo>
                    <a:pt x="9169" y="19685"/>
                  </a:lnTo>
                  <a:lnTo>
                    <a:pt x="11036" y="17500"/>
                  </a:lnTo>
                  <a:lnTo>
                    <a:pt x="8280" y="11582"/>
                  </a:lnTo>
                  <a:lnTo>
                    <a:pt x="5245" y="5727"/>
                  </a:lnTo>
                  <a:lnTo>
                    <a:pt x="1866" y="0"/>
                  </a:lnTo>
                  <a:close/>
                </a:path>
              </a:pathLst>
            </a:custGeom>
            <a:solidFill>
              <a:srgbClr val="FEEC9B"/>
            </a:solidFill>
          </p:spPr>
          <p:txBody>
            <a:bodyPr wrap="square" lIns="0" tIns="0" rIns="0" bIns="0" rtlCol="0"/>
            <a:lstStyle/>
            <a:p>
              <a:endParaRPr/>
            </a:p>
          </p:txBody>
        </p:sp>
        <p:sp>
          <p:nvSpPr>
            <p:cNvPr id="13619" name="object 13619"/>
            <p:cNvSpPr/>
            <p:nvPr/>
          </p:nvSpPr>
          <p:spPr>
            <a:xfrm>
              <a:off x="6201562" y="8608161"/>
              <a:ext cx="9525" cy="17780"/>
            </a:xfrm>
            <a:custGeom>
              <a:avLst/>
              <a:gdLst/>
              <a:ahLst/>
              <a:cxnLst/>
              <a:rect l="l" t="t" r="r" b="b"/>
              <a:pathLst>
                <a:path w="9525" h="17779">
                  <a:moveTo>
                    <a:pt x="0" y="0"/>
                  </a:moveTo>
                  <a:lnTo>
                    <a:pt x="3352" y="5715"/>
                  </a:lnTo>
                  <a:lnTo>
                    <a:pt x="6400" y="11607"/>
                  </a:lnTo>
                  <a:lnTo>
                    <a:pt x="9169" y="17614"/>
                  </a:lnTo>
                </a:path>
              </a:pathLst>
            </a:custGeom>
            <a:ln w="25400">
              <a:solidFill>
                <a:srgbClr val="FEEDA2"/>
              </a:solidFill>
            </a:ln>
          </p:spPr>
          <p:txBody>
            <a:bodyPr wrap="square" lIns="0" tIns="0" rIns="0" bIns="0" rtlCol="0"/>
            <a:lstStyle/>
            <a:p>
              <a:endParaRPr/>
            </a:p>
          </p:txBody>
        </p:sp>
        <p:sp>
          <p:nvSpPr>
            <p:cNvPr id="13620" name="object 13620"/>
            <p:cNvSpPr/>
            <p:nvPr/>
          </p:nvSpPr>
          <p:spPr>
            <a:xfrm>
              <a:off x="6210731" y="8623592"/>
              <a:ext cx="1905" cy="2540"/>
            </a:xfrm>
            <a:custGeom>
              <a:avLst/>
              <a:gdLst/>
              <a:ahLst/>
              <a:cxnLst/>
              <a:rect l="l" t="t" r="r" b="b"/>
              <a:pathLst>
                <a:path w="1904" h="2540">
                  <a:moveTo>
                    <a:pt x="0" y="2184"/>
                  </a:moveTo>
                  <a:lnTo>
                    <a:pt x="1866" y="0"/>
                  </a:lnTo>
                </a:path>
              </a:pathLst>
            </a:custGeom>
            <a:ln w="25400">
              <a:solidFill>
                <a:srgbClr val="FFEF9F"/>
              </a:solidFill>
            </a:ln>
          </p:spPr>
          <p:txBody>
            <a:bodyPr wrap="square" lIns="0" tIns="0" rIns="0" bIns="0" rtlCol="0"/>
            <a:lstStyle/>
            <a:p>
              <a:endParaRPr/>
            </a:p>
          </p:txBody>
        </p:sp>
        <p:sp>
          <p:nvSpPr>
            <p:cNvPr id="13621" name="object 13621"/>
            <p:cNvSpPr/>
            <p:nvPr/>
          </p:nvSpPr>
          <p:spPr>
            <a:xfrm>
              <a:off x="6203429" y="8606091"/>
              <a:ext cx="9525" cy="17780"/>
            </a:xfrm>
            <a:custGeom>
              <a:avLst/>
              <a:gdLst/>
              <a:ahLst/>
              <a:cxnLst/>
              <a:rect l="l" t="t" r="r" b="b"/>
              <a:pathLst>
                <a:path w="9525" h="17779">
                  <a:moveTo>
                    <a:pt x="9169" y="17500"/>
                  </a:moveTo>
                  <a:lnTo>
                    <a:pt x="6413" y="11582"/>
                  </a:lnTo>
                  <a:lnTo>
                    <a:pt x="3378" y="5727"/>
                  </a:lnTo>
                  <a:lnTo>
                    <a:pt x="0" y="0"/>
                  </a:lnTo>
                </a:path>
              </a:pathLst>
            </a:custGeom>
            <a:ln w="25400">
              <a:solidFill>
                <a:srgbClr val="FEEB94"/>
              </a:solidFill>
            </a:ln>
          </p:spPr>
          <p:txBody>
            <a:bodyPr wrap="square" lIns="0" tIns="0" rIns="0" bIns="0" rtlCol="0"/>
            <a:lstStyle/>
            <a:p>
              <a:endParaRPr/>
            </a:p>
          </p:txBody>
        </p:sp>
        <p:sp>
          <p:nvSpPr>
            <p:cNvPr id="13622" name="object 13622"/>
            <p:cNvSpPr/>
            <p:nvPr/>
          </p:nvSpPr>
          <p:spPr>
            <a:xfrm>
              <a:off x="6201562" y="8606091"/>
              <a:ext cx="1905" cy="2540"/>
            </a:xfrm>
            <a:custGeom>
              <a:avLst/>
              <a:gdLst/>
              <a:ahLst/>
              <a:cxnLst/>
              <a:rect l="l" t="t" r="r" b="b"/>
              <a:pathLst>
                <a:path w="1904" h="2540">
                  <a:moveTo>
                    <a:pt x="1866" y="0"/>
                  </a:moveTo>
                  <a:lnTo>
                    <a:pt x="0" y="2070"/>
                  </a:lnTo>
                </a:path>
              </a:pathLst>
            </a:custGeom>
            <a:ln w="25400">
              <a:solidFill>
                <a:srgbClr val="FEEA98"/>
              </a:solidFill>
            </a:ln>
          </p:spPr>
          <p:txBody>
            <a:bodyPr wrap="square" lIns="0" tIns="0" rIns="0" bIns="0" rtlCol="0"/>
            <a:lstStyle/>
            <a:p>
              <a:endParaRPr/>
            </a:p>
          </p:txBody>
        </p:sp>
        <p:sp>
          <p:nvSpPr>
            <p:cNvPr id="13623" name="object 13623"/>
            <p:cNvSpPr/>
            <p:nvPr/>
          </p:nvSpPr>
          <p:spPr>
            <a:xfrm>
              <a:off x="6203429" y="8604415"/>
              <a:ext cx="11430" cy="19685"/>
            </a:xfrm>
            <a:custGeom>
              <a:avLst/>
              <a:gdLst/>
              <a:ahLst/>
              <a:cxnLst/>
              <a:rect l="l" t="t" r="r" b="b"/>
              <a:pathLst>
                <a:path w="11429" h="19684">
                  <a:moveTo>
                    <a:pt x="1981" y="0"/>
                  </a:moveTo>
                  <a:lnTo>
                    <a:pt x="660" y="1066"/>
                  </a:lnTo>
                  <a:lnTo>
                    <a:pt x="0" y="1676"/>
                  </a:lnTo>
                  <a:lnTo>
                    <a:pt x="3378" y="7404"/>
                  </a:lnTo>
                  <a:lnTo>
                    <a:pt x="6413" y="13258"/>
                  </a:lnTo>
                  <a:lnTo>
                    <a:pt x="9169" y="19176"/>
                  </a:lnTo>
                  <a:lnTo>
                    <a:pt x="10896" y="17056"/>
                  </a:lnTo>
                  <a:lnTo>
                    <a:pt x="8166" y="11353"/>
                  </a:lnTo>
                  <a:lnTo>
                    <a:pt x="5245" y="5638"/>
                  </a:lnTo>
                  <a:lnTo>
                    <a:pt x="1981" y="0"/>
                  </a:lnTo>
                  <a:close/>
                </a:path>
              </a:pathLst>
            </a:custGeom>
            <a:solidFill>
              <a:srgbClr val="FEEA8C"/>
            </a:solidFill>
          </p:spPr>
          <p:txBody>
            <a:bodyPr wrap="square" lIns="0" tIns="0" rIns="0" bIns="0" rtlCol="0"/>
            <a:lstStyle/>
            <a:p>
              <a:endParaRPr/>
            </a:p>
          </p:txBody>
        </p:sp>
        <p:sp>
          <p:nvSpPr>
            <p:cNvPr id="13624" name="object 13624"/>
            <p:cNvSpPr/>
            <p:nvPr/>
          </p:nvSpPr>
          <p:spPr>
            <a:xfrm>
              <a:off x="6203429" y="8606091"/>
              <a:ext cx="9525" cy="17780"/>
            </a:xfrm>
            <a:custGeom>
              <a:avLst/>
              <a:gdLst/>
              <a:ahLst/>
              <a:cxnLst/>
              <a:rect l="l" t="t" r="r" b="b"/>
              <a:pathLst>
                <a:path w="9525" h="17779">
                  <a:moveTo>
                    <a:pt x="0" y="0"/>
                  </a:moveTo>
                  <a:lnTo>
                    <a:pt x="3378" y="5727"/>
                  </a:lnTo>
                  <a:lnTo>
                    <a:pt x="6413" y="11582"/>
                  </a:lnTo>
                  <a:lnTo>
                    <a:pt x="9169" y="17500"/>
                  </a:lnTo>
                </a:path>
              </a:pathLst>
            </a:custGeom>
            <a:ln w="25400">
              <a:solidFill>
                <a:srgbClr val="FEEB94"/>
              </a:solidFill>
            </a:ln>
          </p:spPr>
          <p:txBody>
            <a:bodyPr wrap="square" lIns="0" tIns="0" rIns="0" bIns="0" rtlCol="0"/>
            <a:lstStyle/>
            <a:p>
              <a:endParaRPr/>
            </a:p>
          </p:txBody>
        </p:sp>
        <p:sp>
          <p:nvSpPr>
            <p:cNvPr id="13625" name="object 13625"/>
            <p:cNvSpPr/>
            <p:nvPr/>
          </p:nvSpPr>
          <p:spPr>
            <a:xfrm>
              <a:off x="6212598" y="8621471"/>
              <a:ext cx="1905" cy="2540"/>
            </a:xfrm>
            <a:custGeom>
              <a:avLst/>
              <a:gdLst/>
              <a:ahLst/>
              <a:cxnLst/>
              <a:rect l="l" t="t" r="r" b="b"/>
              <a:pathLst>
                <a:path w="1904" h="2540">
                  <a:moveTo>
                    <a:pt x="0" y="2120"/>
                  </a:moveTo>
                  <a:lnTo>
                    <a:pt x="1727" y="0"/>
                  </a:lnTo>
                </a:path>
              </a:pathLst>
            </a:custGeom>
            <a:ln w="25400">
              <a:solidFill>
                <a:srgbClr val="FFEC8F"/>
              </a:solidFill>
            </a:ln>
          </p:spPr>
          <p:txBody>
            <a:bodyPr wrap="square" lIns="0" tIns="0" rIns="0" bIns="0" rtlCol="0"/>
            <a:lstStyle/>
            <a:p>
              <a:endParaRPr/>
            </a:p>
          </p:txBody>
        </p:sp>
        <p:sp>
          <p:nvSpPr>
            <p:cNvPr id="13626" name="object 13626"/>
            <p:cNvSpPr/>
            <p:nvPr/>
          </p:nvSpPr>
          <p:spPr>
            <a:xfrm>
              <a:off x="6205410" y="8604415"/>
              <a:ext cx="9525" cy="17145"/>
            </a:xfrm>
            <a:custGeom>
              <a:avLst/>
              <a:gdLst/>
              <a:ahLst/>
              <a:cxnLst/>
              <a:rect l="l" t="t" r="r" b="b"/>
              <a:pathLst>
                <a:path w="9525" h="17145">
                  <a:moveTo>
                    <a:pt x="8915" y="17056"/>
                  </a:moveTo>
                  <a:lnTo>
                    <a:pt x="6184" y="11353"/>
                  </a:lnTo>
                  <a:lnTo>
                    <a:pt x="3263" y="5638"/>
                  </a:lnTo>
                  <a:lnTo>
                    <a:pt x="0" y="0"/>
                  </a:lnTo>
                </a:path>
              </a:pathLst>
            </a:custGeom>
            <a:ln w="25400">
              <a:solidFill>
                <a:srgbClr val="FEE883"/>
              </a:solidFill>
            </a:ln>
          </p:spPr>
          <p:txBody>
            <a:bodyPr wrap="square" lIns="0" tIns="0" rIns="0" bIns="0" rtlCol="0"/>
            <a:lstStyle/>
            <a:p>
              <a:endParaRPr/>
            </a:p>
          </p:txBody>
        </p:sp>
        <p:sp>
          <p:nvSpPr>
            <p:cNvPr id="13627" name="object 13627"/>
            <p:cNvSpPr/>
            <p:nvPr/>
          </p:nvSpPr>
          <p:spPr>
            <a:xfrm>
              <a:off x="6203429" y="8604415"/>
              <a:ext cx="2540" cy="1905"/>
            </a:xfrm>
            <a:custGeom>
              <a:avLst/>
              <a:gdLst/>
              <a:ahLst/>
              <a:cxnLst/>
              <a:rect l="l" t="t" r="r" b="b"/>
              <a:pathLst>
                <a:path w="2539" h="1904">
                  <a:moveTo>
                    <a:pt x="1981" y="0"/>
                  </a:moveTo>
                  <a:lnTo>
                    <a:pt x="0" y="1676"/>
                  </a:lnTo>
                </a:path>
              </a:pathLst>
            </a:custGeom>
            <a:ln w="25399">
              <a:solidFill>
                <a:srgbClr val="FEE788"/>
              </a:solidFill>
            </a:ln>
          </p:spPr>
          <p:txBody>
            <a:bodyPr wrap="square" lIns="0" tIns="0" rIns="0" bIns="0" rtlCol="0"/>
            <a:lstStyle/>
            <a:p>
              <a:endParaRPr/>
            </a:p>
          </p:txBody>
        </p:sp>
        <p:sp>
          <p:nvSpPr>
            <p:cNvPr id="13628" name="object 13628"/>
            <p:cNvSpPr/>
            <p:nvPr/>
          </p:nvSpPr>
          <p:spPr>
            <a:xfrm>
              <a:off x="6194463" y="8586355"/>
              <a:ext cx="13335" cy="18415"/>
            </a:xfrm>
            <a:custGeom>
              <a:avLst/>
              <a:gdLst/>
              <a:ahLst/>
              <a:cxnLst/>
              <a:rect l="l" t="t" r="r" b="b"/>
              <a:pathLst>
                <a:path w="13335" h="18415">
                  <a:moveTo>
                    <a:pt x="2133" y="0"/>
                  </a:moveTo>
                  <a:lnTo>
                    <a:pt x="1498" y="520"/>
                  </a:lnTo>
                  <a:lnTo>
                    <a:pt x="0" y="1498"/>
                  </a:lnTo>
                  <a:lnTo>
                    <a:pt x="4089" y="6857"/>
                  </a:lnTo>
                  <a:lnTo>
                    <a:pt x="7683" y="12407"/>
                  </a:lnTo>
                  <a:lnTo>
                    <a:pt x="10947" y="18059"/>
                  </a:lnTo>
                  <a:lnTo>
                    <a:pt x="12230" y="17018"/>
                  </a:lnTo>
                  <a:lnTo>
                    <a:pt x="12814" y="16484"/>
                  </a:lnTo>
                  <a:lnTo>
                    <a:pt x="9664" y="10934"/>
                  </a:lnTo>
                  <a:lnTo>
                    <a:pt x="6184" y="5397"/>
                  </a:lnTo>
                  <a:lnTo>
                    <a:pt x="2133" y="0"/>
                  </a:lnTo>
                  <a:close/>
                </a:path>
              </a:pathLst>
            </a:custGeom>
            <a:solidFill>
              <a:srgbClr val="FCE06B"/>
            </a:solidFill>
          </p:spPr>
          <p:txBody>
            <a:bodyPr wrap="square" lIns="0" tIns="0" rIns="0" bIns="0" rtlCol="0"/>
            <a:lstStyle/>
            <a:p>
              <a:endParaRPr/>
            </a:p>
          </p:txBody>
        </p:sp>
        <p:sp>
          <p:nvSpPr>
            <p:cNvPr id="13629" name="object 13629"/>
            <p:cNvSpPr/>
            <p:nvPr/>
          </p:nvSpPr>
          <p:spPr>
            <a:xfrm>
              <a:off x="6194463" y="8587854"/>
              <a:ext cx="11430" cy="17145"/>
            </a:xfrm>
            <a:custGeom>
              <a:avLst/>
              <a:gdLst/>
              <a:ahLst/>
              <a:cxnLst/>
              <a:rect l="l" t="t" r="r" b="b"/>
              <a:pathLst>
                <a:path w="11429" h="17145">
                  <a:moveTo>
                    <a:pt x="0" y="0"/>
                  </a:moveTo>
                  <a:lnTo>
                    <a:pt x="4089" y="5359"/>
                  </a:lnTo>
                  <a:lnTo>
                    <a:pt x="7683" y="10909"/>
                  </a:lnTo>
                  <a:lnTo>
                    <a:pt x="10947" y="16560"/>
                  </a:lnTo>
                </a:path>
              </a:pathLst>
            </a:custGeom>
            <a:ln w="25400">
              <a:solidFill>
                <a:srgbClr val="FCE277"/>
              </a:solidFill>
            </a:ln>
          </p:spPr>
          <p:txBody>
            <a:bodyPr wrap="square" lIns="0" tIns="0" rIns="0" bIns="0" rtlCol="0"/>
            <a:lstStyle/>
            <a:p>
              <a:endParaRPr/>
            </a:p>
          </p:txBody>
        </p:sp>
        <p:sp>
          <p:nvSpPr>
            <p:cNvPr id="13630" name="object 13630"/>
            <p:cNvSpPr/>
            <p:nvPr/>
          </p:nvSpPr>
          <p:spPr>
            <a:xfrm>
              <a:off x="6205410" y="8602840"/>
              <a:ext cx="1905" cy="1905"/>
            </a:xfrm>
            <a:custGeom>
              <a:avLst/>
              <a:gdLst/>
              <a:ahLst/>
              <a:cxnLst/>
              <a:rect l="l" t="t" r="r" b="b"/>
              <a:pathLst>
                <a:path w="1904" h="1904">
                  <a:moveTo>
                    <a:pt x="0" y="1574"/>
                  </a:moveTo>
                  <a:lnTo>
                    <a:pt x="1866" y="0"/>
                  </a:lnTo>
                </a:path>
              </a:pathLst>
            </a:custGeom>
            <a:ln w="25400">
              <a:solidFill>
                <a:srgbClr val="FDE473"/>
              </a:solidFill>
            </a:ln>
          </p:spPr>
          <p:txBody>
            <a:bodyPr wrap="square" lIns="0" tIns="0" rIns="0" bIns="0" rtlCol="0"/>
            <a:lstStyle/>
            <a:p>
              <a:endParaRPr/>
            </a:p>
          </p:txBody>
        </p:sp>
        <p:sp>
          <p:nvSpPr>
            <p:cNvPr id="13631" name="object 13631"/>
            <p:cNvSpPr/>
            <p:nvPr/>
          </p:nvSpPr>
          <p:spPr>
            <a:xfrm>
              <a:off x="6196596" y="8586355"/>
              <a:ext cx="10795" cy="16510"/>
            </a:xfrm>
            <a:custGeom>
              <a:avLst/>
              <a:gdLst/>
              <a:ahLst/>
              <a:cxnLst/>
              <a:rect l="l" t="t" r="r" b="b"/>
              <a:pathLst>
                <a:path w="10795" h="16509">
                  <a:moveTo>
                    <a:pt x="10680" y="16484"/>
                  </a:moveTo>
                  <a:lnTo>
                    <a:pt x="7531" y="10934"/>
                  </a:lnTo>
                  <a:lnTo>
                    <a:pt x="4051" y="5397"/>
                  </a:lnTo>
                  <a:lnTo>
                    <a:pt x="0" y="0"/>
                  </a:lnTo>
                </a:path>
              </a:pathLst>
            </a:custGeom>
            <a:ln w="25400">
              <a:solidFill>
                <a:srgbClr val="FCDE5E"/>
              </a:solidFill>
            </a:ln>
          </p:spPr>
          <p:txBody>
            <a:bodyPr wrap="square" lIns="0" tIns="0" rIns="0" bIns="0" rtlCol="0"/>
            <a:lstStyle/>
            <a:p>
              <a:endParaRPr/>
            </a:p>
          </p:txBody>
        </p:sp>
        <p:sp>
          <p:nvSpPr>
            <p:cNvPr id="13632" name="object 13632"/>
            <p:cNvSpPr/>
            <p:nvPr/>
          </p:nvSpPr>
          <p:spPr>
            <a:xfrm>
              <a:off x="6194463" y="8586355"/>
              <a:ext cx="2540" cy="1905"/>
            </a:xfrm>
            <a:custGeom>
              <a:avLst/>
              <a:gdLst/>
              <a:ahLst/>
              <a:cxnLst/>
              <a:rect l="l" t="t" r="r" b="b"/>
              <a:pathLst>
                <a:path w="2539" h="1904">
                  <a:moveTo>
                    <a:pt x="2133" y="0"/>
                  </a:moveTo>
                  <a:lnTo>
                    <a:pt x="0" y="1498"/>
                  </a:lnTo>
                </a:path>
              </a:pathLst>
            </a:custGeom>
            <a:ln w="25399">
              <a:solidFill>
                <a:srgbClr val="FBDC63"/>
              </a:solidFill>
            </a:ln>
          </p:spPr>
          <p:txBody>
            <a:bodyPr wrap="square" lIns="0" tIns="0" rIns="0" bIns="0" rtlCol="0"/>
            <a:lstStyle/>
            <a:p>
              <a:endParaRPr/>
            </a:p>
          </p:txBody>
        </p:sp>
        <p:sp>
          <p:nvSpPr>
            <p:cNvPr id="13633" name="object 13633"/>
            <p:cNvSpPr/>
            <p:nvPr/>
          </p:nvSpPr>
          <p:spPr>
            <a:xfrm>
              <a:off x="6196596" y="8584565"/>
              <a:ext cx="12700" cy="18415"/>
            </a:xfrm>
            <a:custGeom>
              <a:avLst/>
              <a:gdLst/>
              <a:ahLst/>
              <a:cxnLst/>
              <a:rect l="l" t="t" r="r" b="b"/>
              <a:pathLst>
                <a:path w="12700" h="18415">
                  <a:moveTo>
                    <a:pt x="1409" y="0"/>
                  </a:moveTo>
                  <a:lnTo>
                    <a:pt x="1130" y="685"/>
                  </a:lnTo>
                  <a:lnTo>
                    <a:pt x="622" y="1269"/>
                  </a:lnTo>
                  <a:lnTo>
                    <a:pt x="0" y="1790"/>
                  </a:lnTo>
                  <a:lnTo>
                    <a:pt x="4051" y="7188"/>
                  </a:lnTo>
                  <a:lnTo>
                    <a:pt x="7531" y="12725"/>
                  </a:lnTo>
                  <a:lnTo>
                    <a:pt x="10680" y="18275"/>
                  </a:lnTo>
                  <a:lnTo>
                    <a:pt x="11252" y="17741"/>
                  </a:lnTo>
                  <a:lnTo>
                    <a:pt x="11760" y="17183"/>
                  </a:lnTo>
                  <a:lnTo>
                    <a:pt x="12166" y="16548"/>
                  </a:lnTo>
                  <a:lnTo>
                    <a:pt x="1409" y="0"/>
                  </a:lnTo>
                  <a:close/>
                </a:path>
              </a:pathLst>
            </a:custGeom>
            <a:solidFill>
              <a:srgbClr val="FBDC4F"/>
            </a:solidFill>
          </p:spPr>
          <p:txBody>
            <a:bodyPr wrap="square" lIns="0" tIns="0" rIns="0" bIns="0" rtlCol="0"/>
            <a:lstStyle/>
            <a:p>
              <a:endParaRPr/>
            </a:p>
          </p:txBody>
        </p:sp>
        <p:sp>
          <p:nvSpPr>
            <p:cNvPr id="13634" name="object 13634"/>
            <p:cNvSpPr/>
            <p:nvPr/>
          </p:nvSpPr>
          <p:spPr>
            <a:xfrm>
              <a:off x="6196596" y="8586355"/>
              <a:ext cx="10795" cy="16510"/>
            </a:xfrm>
            <a:custGeom>
              <a:avLst/>
              <a:gdLst/>
              <a:ahLst/>
              <a:cxnLst/>
              <a:rect l="l" t="t" r="r" b="b"/>
              <a:pathLst>
                <a:path w="10795" h="16509">
                  <a:moveTo>
                    <a:pt x="0" y="0"/>
                  </a:moveTo>
                  <a:lnTo>
                    <a:pt x="4051" y="5397"/>
                  </a:lnTo>
                  <a:lnTo>
                    <a:pt x="7531" y="10934"/>
                  </a:lnTo>
                  <a:lnTo>
                    <a:pt x="10680" y="16484"/>
                  </a:lnTo>
                </a:path>
              </a:pathLst>
            </a:custGeom>
            <a:ln w="25400">
              <a:solidFill>
                <a:srgbClr val="FCDE5E"/>
              </a:solidFill>
            </a:ln>
          </p:spPr>
          <p:txBody>
            <a:bodyPr wrap="square" lIns="0" tIns="0" rIns="0" bIns="0" rtlCol="0"/>
            <a:lstStyle/>
            <a:p>
              <a:endParaRPr/>
            </a:p>
          </p:txBody>
        </p:sp>
        <p:sp>
          <p:nvSpPr>
            <p:cNvPr id="13635" name="object 13635"/>
            <p:cNvSpPr/>
            <p:nvPr/>
          </p:nvSpPr>
          <p:spPr>
            <a:xfrm>
              <a:off x="6207277" y="8601113"/>
              <a:ext cx="1905" cy="1905"/>
            </a:xfrm>
            <a:custGeom>
              <a:avLst/>
              <a:gdLst/>
              <a:ahLst/>
              <a:cxnLst/>
              <a:rect l="l" t="t" r="r" b="b"/>
              <a:pathLst>
                <a:path w="1904" h="1904">
                  <a:moveTo>
                    <a:pt x="0" y="1727"/>
                  </a:moveTo>
                  <a:lnTo>
                    <a:pt x="1485" y="0"/>
                  </a:lnTo>
                </a:path>
              </a:pathLst>
            </a:custGeom>
            <a:ln w="25400">
              <a:solidFill>
                <a:srgbClr val="FDE159"/>
              </a:solidFill>
            </a:ln>
          </p:spPr>
          <p:txBody>
            <a:bodyPr wrap="square" lIns="0" tIns="0" rIns="0" bIns="0" rtlCol="0"/>
            <a:lstStyle/>
            <a:p>
              <a:endParaRPr/>
            </a:p>
          </p:txBody>
        </p:sp>
        <p:sp>
          <p:nvSpPr>
            <p:cNvPr id="13636" name="object 13636"/>
            <p:cNvSpPr/>
            <p:nvPr/>
          </p:nvSpPr>
          <p:spPr>
            <a:xfrm>
              <a:off x="6198006" y="8584565"/>
              <a:ext cx="10795" cy="17145"/>
            </a:xfrm>
            <a:custGeom>
              <a:avLst/>
              <a:gdLst/>
              <a:ahLst/>
              <a:cxnLst/>
              <a:rect l="l" t="t" r="r" b="b"/>
              <a:pathLst>
                <a:path w="10795" h="17145">
                  <a:moveTo>
                    <a:pt x="10756" y="16548"/>
                  </a:moveTo>
                  <a:lnTo>
                    <a:pt x="10749" y="16534"/>
                  </a:lnTo>
                </a:path>
                <a:path w="10795" h="17145">
                  <a:moveTo>
                    <a:pt x="33" y="44"/>
                  </a:moveTo>
                  <a:lnTo>
                    <a:pt x="0" y="0"/>
                  </a:lnTo>
                </a:path>
              </a:pathLst>
            </a:custGeom>
            <a:ln w="25400">
              <a:solidFill>
                <a:srgbClr val="FBDB40"/>
              </a:solidFill>
            </a:ln>
          </p:spPr>
          <p:txBody>
            <a:bodyPr wrap="square" lIns="0" tIns="0" rIns="0" bIns="0" rtlCol="0"/>
            <a:lstStyle/>
            <a:p>
              <a:endParaRPr/>
            </a:p>
          </p:txBody>
        </p:sp>
        <p:sp>
          <p:nvSpPr>
            <p:cNvPr id="13637" name="object 13637"/>
            <p:cNvSpPr/>
            <p:nvPr/>
          </p:nvSpPr>
          <p:spPr>
            <a:xfrm>
              <a:off x="6196596" y="8584565"/>
              <a:ext cx="1905" cy="1905"/>
            </a:xfrm>
            <a:custGeom>
              <a:avLst/>
              <a:gdLst/>
              <a:ahLst/>
              <a:cxnLst/>
              <a:rect l="l" t="t" r="r" b="b"/>
              <a:pathLst>
                <a:path w="1904" h="1904">
                  <a:moveTo>
                    <a:pt x="1409" y="0"/>
                  </a:moveTo>
                  <a:lnTo>
                    <a:pt x="0" y="1790"/>
                  </a:lnTo>
                </a:path>
              </a:pathLst>
            </a:custGeom>
            <a:ln w="25400">
              <a:solidFill>
                <a:srgbClr val="FAD744"/>
              </a:solidFill>
            </a:ln>
          </p:spPr>
          <p:txBody>
            <a:bodyPr wrap="square" lIns="0" tIns="0" rIns="0" bIns="0" rtlCol="0"/>
            <a:lstStyle/>
            <a:p>
              <a:endParaRPr/>
            </a:p>
          </p:txBody>
        </p:sp>
        <p:sp>
          <p:nvSpPr>
            <p:cNvPr id="13638" name="object 13638"/>
            <p:cNvSpPr/>
            <p:nvPr/>
          </p:nvSpPr>
          <p:spPr>
            <a:xfrm>
              <a:off x="6205410" y="8601113"/>
              <a:ext cx="12065" cy="20955"/>
            </a:xfrm>
            <a:custGeom>
              <a:avLst/>
              <a:gdLst/>
              <a:ahLst/>
              <a:cxnLst/>
              <a:rect l="l" t="t" r="r" b="b"/>
              <a:pathLst>
                <a:path w="12064" h="20954">
                  <a:moveTo>
                    <a:pt x="3352" y="0"/>
                  </a:moveTo>
                  <a:lnTo>
                    <a:pt x="2539" y="1257"/>
                  </a:lnTo>
                  <a:lnTo>
                    <a:pt x="0" y="3302"/>
                  </a:lnTo>
                  <a:lnTo>
                    <a:pt x="3263" y="8940"/>
                  </a:lnTo>
                  <a:lnTo>
                    <a:pt x="6184" y="14655"/>
                  </a:lnTo>
                  <a:lnTo>
                    <a:pt x="8915" y="20358"/>
                  </a:lnTo>
                  <a:lnTo>
                    <a:pt x="10032" y="18999"/>
                  </a:lnTo>
                  <a:lnTo>
                    <a:pt x="11976" y="16484"/>
                  </a:lnTo>
                  <a:lnTo>
                    <a:pt x="3352" y="0"/>
                  </a:lnTo>
                  <a:close/>
                </a:path>
              </a:pathLst>
            </a:custGeom>
            <a:solidFill>
              <a:srgbClr val="FEE66B"/>
            </a:solidFill>
          </p:spPr>
          <p:txBody>
            <a:bodyPr wrap="square" lIns="0" tIns="0" rIns="0" bIns="0" rtlCol="0"/>
            <a:lstStyle/>
            <a:p>
              <a:endParaRPr/>
            </a:p>
          </p:txBody>
        </p:sp>
        <p:sp>
          <p:nvSpPr>
            <p:cNvPr id="13639" name="object 13639"/>
            <p:cNvSpPr/>
            <p:nvPr/>
          </p:nvSpPr>
          <p:spPr>
            <a:xfrm>
              <a:off x="6205410" y="8601113"/>
              <a:ext cx="3810" cy="3810"/>
            </a:xfrm>
            <a:custGeom>
              <a:avLst/>
              <a:gdLst/>
              <a:ahLst/>
              <a:cxnLst/>
              <a:rect l="l" t="t" r="r" b="b"/>
              <a:pathLst>
                <a:path w="3810" h="3809">
                  <a:moveTo>
                    <a:pt x="0" y="3302"/>
                  </a:moveTo>
                  <a:lnTo>
                    <a:pt x="3352" y="0"/>
                  </a:lnTo>
                </a:path>
              </a:pathLst>
            </a:custGeom>
            <a:ln w="25399">
              <a:solidFill>
                <a:srgbClr val="FDE366"/>
              </a:solidFill>
            </a:ln>
          </p:spPr>
          <p:txBody>
            <a:bodyPr wrap="square" lIns="0" tIns="0" rIns="0" bIns="0" rtlCol="0"/>
            <a:lstStyle/>
            <a:p>
              <a:endParaRPr/>
            </a:p>
          </p:txBody>
        </p:sp>
        <p:sp>
          <p:nvSpPr>
            <p:cNvPr id="13640" name="object 13640"/>
            <p:cNvSpPr/>
            <p:nvPr/>
          </p:nvSpPr>
          <p:spPr>
            <a:xfrm>
              <a:off x="6208763" y="8601113"/>
              <a:ext cx="635" cy="635"/>
            </a:xfrm>
            <a:custGeom>
              <a:avLst/>
              <a:gdLst/>
              <a:ahLst/>
              <a:cxnLst/>
              <a:rect l="l" t="t" r="r" b="b"/>
              <a:pathLst>
                <a:path w="635" h="634">
                  <a:moveTo>
                    <a:pt x="0" y="0"/>
                  </a:moveTo>
                  <a:lnTo>
                    <a:pt x="13" y="23"/>
                  </a:lnTo>
                </a:path>
              </a:pathLst>
            </a:custGeom>
            <a:ln w="25400">
              <a:solidFill>
                <a:srgbClr val="FEE354"/>
              </a:solidFill>
            </a:ln>
          </p:spPr>
          <p:txBody>
            <a:bodyPr wrap="square" lIns="0" tIns="0" rIns="0" bIns="0" rtlCol="0"/>
            <a:lstStyle/>
            <a:p>
              <a:endParaRPr/>
            </a:p>
          </p:txBody>
        </p:sp>
        <p:sp>
          <p:nvSpPr>
            <p:cNvPr id="13641" name="object 13641"/>
            <p:cNvSpPr/>
            <p:nvPr/>
          </p:nvSpPr>
          <p:spPr>
            <a:xfrm>
              <a:off x="6214325" y="8617597"/>
              <a:ext cx="3175" cy="4445"/>
            </a:xfrm>
            <a:custGeom>
              <a:avLst/>
              <a:gdLst/>
              <a:ahLst/>
              <a:cxnLst/>
              <a:rect l="l" t="t" r="r" b="b"/>
              <a:pathLst>
                <a:path w="3175" h="4445">
                  <a:moveTo>
                    <a:pt x="3060" y="0"/>
                  </a:moveTo>
                  <a:lnTo>
                    <a:pt x="0" y="3873"/>
                  </a:lnTo>
                </a:path>
              </a:pathLst>
            </a:custGeom>
            <a:ln w="25400">
              <a:solidFill>
                <a:srgbClr val="FFE871"/>
              </a:solidFill>
            </a:ln>
          </p:spPr>
          <p:txBody>
            <a:bodyPr wrap="square" lIns="0" tIns="0" rIns="0" bIns="0" rtlCol="0"/>
            <a:lstStyle/>
            <a:p>
              <a:endParaRPr/>
            </a:p>
          </p:txBody>
        </p:sp>
        <p:sp>
          <p:nvSpPr>
            <p:cNvPr id="13642" name="object 13642"/>
            <p:cNvSpPr/>
            <p:nvPr/>
          </p:nvSpPr>
          <p:spPr>
            <a:xfrm>
              <a:off x="6205410" y="8604415"/>
              <a:ext cx="9525" cy="17145"/>
            </a:xfrm>
            <a:custGeom>
              <a:avLst/>
              <a:gdLst/>
              <a:ahLst/>
              <a:cxnLst/>
              <a:rect l="l" t="t" r="r" b="b"/>
              <a:pathLst>
                <a:path w="9525" h="17145">
                  <a:moveTo>
                    <a:pt x="8915" y="17056"/>
                  </a:moveTo>
                  <a:lnTo>
                    <a:pt x="6184" y="11353"/>
                  </a:lnTo>
                  <a:lnTo>
                    <a:pt x="3263" y="5638"/>
                  </a:lnTo>
                  <a:lnTo>
                    <a:pt x="0" y="0"/>
                  </a:lnTo>
                </a:path>
              </a:pathLst>
            </a:custGeom>
            <a:ln w="25400">
              <a:solidFill>
                <a:srgbClr val="FEE883"/>
              </a:solidFill>
            </a:ln>
          </p:spPr>
          <p:txBody>
            <a:bodyPr wrap="square" lIns="0" tIns="0" rIns="0" bIns="0" rtlCol="0"/>
            <a:lstStyle/>
            <a:p>
              <a:endParaRPr/>
            </a:p>
          </p:txBody>
        </p:sp>
        <p:sp>
          <p:nvSpPr>
            <p:cNvPr id="13643" name="object 13643"/>
            <p:cNvSpPr/>
            <p:nvPr/>
          </p:nvSpPr>
          <p:spPr>
            <a:xfrm>
              <a:off x="6210731" y="8621471"/>
              <a:ext cx="6350" cy="9525"/>
            </a:xfrm>
            <a:custGeom>
              <a:avLst/>
              <a:gdLst/>
              <a:ahLst/>
              <a:cxnLst/>
              <a:rect l="l" t="t" r="r" b="b"/>
              <a:pathLst>
                <a:path w="6350" h="9525">
                  <a:moveTo>
                    <a:pt x="3594" y="0"/>
                  </a:moveTo>
                  <a:lnTo>
                    <a:pt x="2489" y="1384"/>
                  </a:lnTo>
                  <a:lnTo>
                    <a:pt x="1295" y="2806"/>
                  </a:lnTo>
                  <a:lnTo>
                    <a:pt x="0" y="4305"/>
                  </a:lnTo>
                  <a:lnTo>
                    <a:pt x="800" y="6032"/>
                  </a:lnTo>
                  <a:lnTo>
                    <a:pt x="1574" y="7759"/>
                  </a:lnTo>
                  <a:lnTo>
                    <a:pt x="2324" y="9512"/>
                  </a:lnTo>
                  <a:lnTo>
                    <a:pt x="3670" y="8102"/>
                  </a:lnTo>
                  <a:lnTo>
                    <a:pt x="4927" y="6743"/>
                  </a:lnTo>
                  <a:lnTo>
                    <a:pt x="6083" y="5461"/>
                  </a:lnTo>
                  <a:lnTo>
                    <a:pt x="5270" y="3581"/>
                  </a:lnTo>
                  <a:lnTo>
                    <a:pt x="4432" y="1739"/>
                  </a:lnTo>
                  <a:lnTo>
                    <a:pt x="3594" y="0"/>
                  </a:lnTo>
                  <a:close/>
                </a:path>
              </a:pathLst>
            </a:custGeom>
            <a:solidFill>
              <a:srgbClr val="FFED97"/>
            </a:solidFill>
          </p:spPr>
          <p:txBody>
            <a:bodyPr wrap="square" lIns="0" tIns="0" rIns="0" bIns="0" rtlCol="0"/>
            <a:lstStyle/>
            <a:p>
              <a:endParaRPr/>
            </a:p>
          </p:txBody>
        </p:sp>
        <p:sp>
          <p:nvSpPr>
            <p:cNvPr id="13644" name="object 13644"/>
            <p:cNvSpPr/>
            <p:nvPr/>
          </p:nvSpPr>
          <p:spPr>
            <a:xfrm>
              <a:off x="6210731" y="8625776"/>
              <a:ext cx="2540" cy="5715"/>
            </a:xfrm>
            <a:custGeom>
              <a:avLst/>
              <a:gdLst/>
              <a:ahLst/>
              <a:cxnLst/>
              <a:rect l="l" t="t" r="r" b="b"/>
              <a:pathLst>
                <a:path w="2539" h="5715">
                  <a:moveTo>
                    <a:pt x="0" y="0"/>
                  </a:moveTo>
                  <a:lnTo>
                    <a:pt x="2324" y="5207"/>
                  </a:lnTo>
                </a:path>
              </a:pathLst>
            </a:custGeom>
            <a:ln w="25400">
              <a:solidFill>
                <a:srgbClr val="FFF0A7"/>
              </a:solidFill>
            </a:ln>
          </p:spPr>
          <p:txBody>
            <a:bodyPr wrap="square" lIns="0" tIns="0" rIns="0" bIns="0" rtlCol="0"/>
            <a:lstStyle/>
            <a:p>
              <a:endParaRPr/>
            </a:p>
          </p:txBody>
        </p:sp>
        <p:sp>
          <p:nvSpPr>
            <p:cNvPr id="13645" name="object 13645"/>
            <p:cNvSpPr/>
            <p:nvPr/>
          </p:nvSpPr>
          <p:spPr>
            <a:xfrm>
              <a:off x="6213055" y="8626932"/>
              <a:ext cx="3810" cy="4445"/>
            </a:xfrm>
            <a:custGeom>
              <a:avLst/>
              <a:gdLst/>
              <a:ahLst/>
              <a:cxnLst/>
              <a:rect l="l" t="t" r="r" b="b"/>
              <a:pathLst>
                <a:path w="3810" h="4445">
                  <a:moveTo>
                    <a:pt x="0" y="4051"/>
                  </a:moveTo>
                  <a:lnTo>
                    <a:pt x="3759" y="0"/>
                  </a:lnTo>
                </a:path>
              </a:pathLst>
            </a:custGeom>
            <a:ln w="25400">
              <a:solidFill>
                <a:srgbClr val="FFED98"/>
              </a:solidFill>
            </a:ln>
          </p:spPr>
          <p:txBody>
            <a:bodyPr wrap="square" lIns="0" tIns="0" rIns="0" bIns="0" rtlCol="0"/>
            <a:lstStyle/>
            <a:p>
              <a:endParaRPr/>
            </a:p>
          </p:txBody>
        </p:sp>
        <p:sp>
          <p:nvSpPr>
            <p:cNvPr id="13646" name="object 13646"/>
            <p:cNvSpPr/>
            <p:nvPr/>
          </p:nvSpPr>
          <p:spPr>
            <a:xfrm>
              <a:off x="6214325" y="8621471"/>
              <a:ext cx="2540" cy="5715"/>
            </a:xfrm>
            <a:custGeom>
              <a:avLst/>
              <a:gdLst/>
              <a:ahLst/>
              <a:cxnLst/>
              <a:rect l="l" t="t" r="r" b="b"/>
              <a:pathLst>
                <a:path w="2539" h="5715">
                  <a:moveTo>
                    <a:pt x="2489" y="5461"/>
                  </a:moveTo>
                  <a:lnTo>
                    <a:pt x="0" y="0"/>
                  </a:lnTo>
                </a:path>
              </a:pathLst>
            </a:custGeom>
            <a:ln w="25400">
              <a:solidFill>
                <a:srgbClr val="FFEB87"/>
              </a:solidFill>
            </a:ln>
          </p:spPr>
          <p:txBody>
            <a:bodyPr wrap="square" lIns="0" tIns="0" rIns="0" bIns="0" rtlCol="0"/>
            <a:lstStyle/>
            <a:p>
              <a:endParaRPr/>
            </a:p>
          </p:txBody>
        </p:sp>
        <p:sp>
          <p:nvSpPr>
            <p:cNvPr id="13647" name="object 13647"/>
            <p:cNvSpPr/>
            <p:nvPr/>
          </p:nvSpPr>
          <p:spPr>
            <a:xfrm>
              <a:off x="6210731" y="8621471"/>
              <a:ext cx="3810" cy="4445"/>
            </a:xfrm>
            <a:custGeom>
              <a:avLst/>
              <a:gdLst/>
              <a:ahLst/>
              <a:cxnLst/>
              <a:rect l="l" t="t" r="r" b="b"/>
              <a:pathLst>
                <a:path w="3810" h="4445">
                  <a:moveTo>
                    <a:pt x="3594" y="0"/>
                  </a:moveTo>
                  <a:lnTo>
                    <a:pt x="0" y="4305"/>
                  </a:lnTo>
                </a:path>
              </a:pathLst>
            </a:custGeom>
            <a:ln w="25400">
              <a:solidFill>
                <a:srgbClr val="FFED97"/>
              </a:solidFill>
            </a:ln>
          </p:spPr>
          <p:txBody>
            <a:bodyPr wrap="square" lIns="0" tIns="0" rIns="0" bIns="0" rtlCol="0"/>
            <a:lstStyle/>
            <a:p>
              <a:endParaRPr/>
            </a:p>
          </p:txBody>
        </p:sp>
        <p:sp>
          <p:nvSpPr>
            <p:cNvPr id="13648" name="object 13648"/>
            <p:cNvSpPr/>
            <p:nvPr/>
          </p:nvSpPr>
          <p:spPr>
            <a:xfrm>
              <a:off x="6214325" y="8617597"/>
              <a:ext cx="5715" cy="9525"/>
            </a:xfrm>
            <a:custGeom>
              <a:avLst/>
              <a:gdLst/>
              <a:ahLst/>
              <a:cxnLst/>
              <a:rect l="l" t="t" r="r" b="b"/>
              <a:pathLst>
                <a:path w="5714" h="9525">
                  <a:moveTo>
                    <a:pt x="3060" y="0"/>
                  </a:moveTo>
                  <a:lnTo>
                    <a:pt x="1117" y="2514"/>
                  </a:lnTo>
                  <a:lnTo>
                    <a:pt x="0" y="3873"/>
                  </a:lnTo>
                  <a:lnTo>
                    <a:pt x="867" y="5676"/>
                  </a:lnTo>
                  <a:lnTo>
                    <a:pt x="1676" y="7454"/>
                  </a:lnTo>
                  <a:lnTo>
                    <a:pt x="2489" y="9334"/>
                  </a:lnTo>
                  <a:lnTo>
                    <a:pt x="4724" y="6807"/>
                  </a:lnTo>
                  <a:lnTo>
                    <a:pt x="5689" y="5676"/>
                  </a:lnTo>
                  <a:lnTo>
                    <a:pt x="4813" y="3657"/>
                  </a:lnTo>
                  <a:lnTo>
                    <a:pt x="3937" y="1739"/>
                  </a:lnTo>
                  <a:lnTo>
                    <a:pt x="3060" y="0"/>
                  </a:lnTo>
                  <a:close/>
                </a:path>
              </a:pathLst>
            </a:custGeom>
            <a:solidFill>
              <a:srgbClr val="FFE872"/>
            </a:solidFill>
          </p:spPr>
          <p:txBody>
            <a:bodyPr wrap="square" lIns="0" tIns="0" rIns="0" bIns="0" rtlCol="0"/>
            <a:lstStyle/>
            <a:p>
              <a:endParaRPr/>
            </a:p>
          </p:txBody>
        </p:sp>
        <p:sp>
          <p:nvSpPr>
            <p:cNvPr id="13649" name="object 13649"/>
            <p:cNvSpPr/>
            <p:nvPr/>
          </p:nvSpPr>
          <p:spPr>
            <a:xfrm>
              <a:off x="6214325" y="8621471"/>
              <a:ext cx="2540" cy="5715"/>
            </a:xfrm>
            <a:custGeom>
              <a:avLst/>
              <a:gdLst/>
              <a:ahLst/>
              <a:cxnLst/>
              <a:rect l="l" t="t" r="r" b="b"/>
              <a:pathLst>
                <a:path w="2539" h="5715">
                  <a:moveTo>
                    <a:pt x="0" y="0"/>
                  </a:moveTo>
                  <a:lnTo>
                    <a:pt x="2489" y="5461"/>
                  </a:lnTo>
                </a:path>
              </a:pathLst>
            </a:custGeom>
            <a:ln w="25400">
              <a:solidFill>
                <a:srgbClr val="FFEB87"/>
              </a:solidFill>
            </a:ln>
          </p:spPr>
          <p:txBody>
            <a:bodyPr wrap="square" lIns="0" tIns="0" rIns="0" bIns="0" rtlCol="0"/>
            <a:lstStyle/>
            <a:p>
              <a:endParaRPr/>
            </a:p>
          </p:txBody>
        </p:sp>
        <p:sp>
          <p:nvSpPr>
            <p:cNvPr id="13650" name="object 13650"/>
            <p:cNvSpPr/>
            <p:nvPr/>
          </p:nvSpPr>
          <p:spPr>
            <a:xfrm>
              <a:off x="6216815" y="8623275"/>
              <a:ext cx="3810" cy="3810"/>
            </a:xfrm>
            <a:custGeom>
              <a:avLst/>
              <a:gdLst/>
              <a:ahLst/>
              <a:cxnLst/>
              <a:rect l="l" t="t" r="r" b="b"/>
              <a:pathLst>
                <a:path w="3810" h="3809">
                  <a:moveTo>
                    <a:pt x="0" y="3656"/>
                  </a:moveTo>
                  <a:lnTo>
                    <a:pt x="3200" y="0"/>
                  </a:lnTo>
                </a:path>
              </a:pathLst>
            </a:custGeom>
            <a:ln w="25400">
              <a:solidFill>
                <a:srgbClr val="FFE872"/>
              </a:solidFill>
            </a:ln>
          </p:spPr>
          <p:txBody>
            <a:bodyPr wrap="square" lIns="0" tIns="0" rIns="0" bIns="0" rtlCol="0"/>
            <a:lstStyle/>
            <a:p>
              <a:endParaRPr/>
            </a:p>
          </p:txBody>
        </p:sp>
        <p:sp>
          <p:nvSpPr>
            <p:cNvPr id="13651" name="object 13651"/>
            <p:cNvSpPr/>
            <p:nvPr/>
          </p:nvSpPr>
          <p:spPr>
            <a:xfrm>
              <a:off x="6217386" y="8617597"/>
              <a:ext cx="2540" cy="5715"/>
            </a:xfrm>
            <a:custGeom>
              <a:avLst/>
              <a:gdLst/>
              <a:ahLst/>
              <a:cxnLst/>
              <a:rect l="l" t="t" r="r" b="b"/>
              <a:pathLst>
                <a:path w="2539" h="5715">
                  <a:moveTo>
                    <a:pt x="2400" y="5146"/>
                  </a:moveTo>
                  <a:lnTo>
                    <a:pt x="0" y="0"/>
                  </a:lnTo>
                </a:path>
              </a:pathLst>
            </a:custGeom>
            <a:ln w="25400">
              <a:solidFill>
                <a:srgbClr val="FFE65C"/>
              </a:solidFill>
            </a:ln>
          </p:spPr>
          <p:txBody>
            <a:bodyPr wrap="square" lIns="0" tIns="0" rIns="0" bIns="0" rtlCol="0"/>
            <a:lstStyle/>
            <a:p>
              <a:endParaRPr/>
            </a:p>
          </p:txBody>
        </p:sp>
        <p:sp>
          <p:nvSpPr>
            <p:cNvPr id="13652" name="object 13652"/>
            <p:cNvSpPr/>
            <p:nvPr/>
          </p:nvSpPr>
          <p:spPr>
            <a:xfrm>
              <a:off x="6214325" y="8617597"/>
              <a:ext cx="3175" cy="4445"/>
            </a:xfrm>
            <a:custGeom>
              <a:avLst/>
              <a:gdLst/>
              <a:ahLst/>
              <a:cxnLst/>
              <a:rect l="l" t="t" r="r" b="b"/>
              <a:pathLst>
                <a:path w="3175" h="4445">
                  <a:moveTo>
                    <a:pt x="3060" y="0"/>
                  </a:moveTo>
                  <a:lnTo>
                    <a:pt x="0" y="3873"/>
                  </a:lnTo>
                </a:path>
              </a:pathLst>
            </a:custGeom>
            <a:ln w="25400">
              <a:solidFill>
                <a:srgbClr val="FFE871"/>
              </a:solidFill>
            </a:ln>
          </p:spPr>
          <p:txBody>
            <a:bodyPr wrap="square" lIns="0" tIns="0" rIns="0" bIns="0" rtlCol="0"/>
            <a:lstStyle/>
            <a:p>
              <a:endParaRPr/>
            </a:p>
          </p:txBody>
        </p:sp>
        <p:sp>
          <p:nvSpPr>
            <p:cNvPr id="13653" name="object 13653"/>
            <p:cNvSpPr/>
            <p:nvPr/>
          </p:nvSpPr>
          <p:spPr>
            <a:xfrm>
              <a:off x="6213055" y="8626932"/>
              <a:ext cx="10795" cy="21590"/>
            </a:xfrm>
            <a:custGeom>
              <a:avLst/>
              <a:gdLst/>
              <a:ahLst/>
              <a:cxnLst/>
              <a:rect l="l" t="t" r="r" b="b"/>
              <a:pathLst>
                <a:path w="10795" h="21590">
                  <a:moveTo>
                    <a:pt x="3759" y="0"/>
                  </a:moveTo>
                  <a:lnTo>
                    <a:pt x="2603" y="1282"/>
                  </a:lnTo>
                  <a:lnTo>
                    <a:pt x="0" y="4051"/>
                  </a:lnTo>
                  <a:lnTo>
                    <a:pt x="2476" y="9804"/>
                  </a:lnTo>
                  <a:lnTo>
                    <a:pt x="4711" y="15659"/>
                  </a:lnTo>
                  <a:lnTo>
                    <a:pt x="6781" y="21589"/>
                  </a:lnTo>
                  <a:lnTo>
                    <a:pt x="8216" y="20218"/>
                  </a:lnTo>
                  <a:lnTo>
                    <a:pt x="9436" y="18770"/>
                  </a:lnTo>
                  <a:lnTo>
                    <a:pt x="10553" y="17373"/>
                  </a:lnTo>
                  <a:lnTo>
                    <a:pt x="8382" y="11277"/>
                  </a:lnTo>
                  <a:lnTo>
                    <a:pt x="6121" y="5422"/>
                  </a:lnTo>
                  <a:lnTo>
                    <a:pt x="3759" y="0"/>
                  </a:lnTo>
                  <a:close/>
                </a:path>
              </a:pathLst>
            </a:custGeom>
            <a:solidFill>
              <a:srgbClr val="FFED95"/>
            </a:solidFill>
          </p:spPr>
          <p:txBody>
            <a:bodyPr wrap="square" lIns="0" tIns="0" rIns="0" bIns="0" rtlCol="0"/>
            <a:lstStyle/>
            <a:p>
              <a:endParaRPr/>
            </a:p>
          </p:txBody>
        </p:sp>
        <p:sp>
          <p:nvSpPr>
            <p:cNvPr id="13654" name="object 13654"/>
            <p:cNvSpPr/>
            <p:nvPr/>
          </p:nvSpPr>
          <p:spPr>
            <a:xfrm>
              <a:off x="6213055" y="8626932"/>
              <a:ext cx="3810" cy="4445"/>
            </a:xfrm>
            <a:custGeom>
              <a:avLst/>
              <a:gdLst/>
              <a:ahLst/>
              <a:cxnLst/>
              <a:rect l="l" t="t" r="r" b="b"/>
              <a:pathLst>
                <a:path w="3810" h="4445">
                  <a:moveTo>
                    <a:pt x="0" y="4051"/>
                  </a:moveTo>
                  <a:lnTo>
                    <a:pt x="3759" y="0"/>
                  </a:lnTo>
                </a:path>
              </a:pathLst>
            </a:custGeom>
            <a:ln w="25400">
              <a:solidFill>
                <a:srgbClr val="FFED98"/>
              </a:solidFill>
            </a:ln>
          </p:spPr>
          <p:txBody>
            <a:bodyPr wrap="square" lIns="0" tIns="0" rIns="0" bIns="0" rtlCol="0"/>
            <a:lstStyle/>
            <a:p>
              <a:endParaRPr/>
            </a:p>
          </p:txBody>
        </p:sp>
        <p:sp>
          <p:nvSpPr>
            <p:cNvPr id="13655" name="object 13655"/>
            <p:cNvSpPr/>
            <p:nvPr/>
          </p:nvSpPr>
          <p:spPr>
            <a:xfrm>
              <a:off x="6216815" y="8626932"/>
              <a:ext cx="6985" cy="17780"/>
            </a:xfrm>
            <a:custGeom>
              <a:avLst/>
              <a:gdLst/>
              <a:ahLst/>
              <a:cxnLst/>
              <a:rect l="l" t="t" r="r" b="b"/>
              <a:pathLst>
                <a:path w="6985" h="17779">
                  <a:moveTo>
                    <a:pt x="0" y="0"/>
                  </a:moveTo>
                  <a:lnTo>
                    <a:pt x="2362" y="5422"/>
                  </a:lnTo>
                  <a:lnTo>
                    <a:pt x="4622" y="11277"/>
                  </a:lnTo>
                  <a:lnTo>
                    <a:pt x="6794" y="17373"/>
                  </a:lnTo>
                </a:path>
              </a:pathLst>
            </a:custGeom>
            <a:ln w="25400">
              <a:solidFill>
                <a:srgbClr val="FFEB86"/>
              </a:solidFill>
            </a:ln>
          </p:spPr>
          <p:txBody>
            <a:bodyPr wrap="square" lIns="0" tIns="0" rIns="0" bIns="0" rtlCol="0"/>
            <a:lstStyle/>
            <a:p>
              <a:endParaRPr/>
            </a:p>
          </p:txBody>
        </p:sp>
        <p:sp>
          <p:nvSpPr>
            <p:cNvPr id="13656" name="object 13656"/>
            <p:cNvSpPr/>
            <p:nvPr/>
          </p:nvSpPr>
          <p:spPr>
            <a:xfrm>
              <a:off x="6219837" y="8644305"/>
              <a:ext cx="3810" cy="4445"/>
            </a:xfrm>
            <a:custGeom>
              <a:avLst/>
              <a:gdLst/>
              <a:ahLst/>
              <a:cxnLst/>
              <a:rect l="l" t="t" r="r" b="b"/>
              <a:pathLst>
                <a:path w="3810" h="4445">
                  <a:moveTo>
                    <a:pt x="3771" y="0"/>
                  </a:moveTo>
                  <a:lnTo>
                    <a:pt x="0" y="4216"/>
                  </a:lnTo>
                </a:path>
              </a:pathLst>
            </a:custGeom>
            <a:ln w="25400">
              <a:solidFill>
                <a:srgbClr val="FFED93"/>
              </a:solidFill>
            </a:ln>
          </p:spPr>
          <p:txBody>
            <a:bodyPr wrap="square" lIns="0" tIns="0" rIns="0" bIns="0" rtlCol="0"/>
            <a:lstStyle/>
            <a:p>
              <a:endParaRPr/>
            </a:p>
          </p:txBody>
        </p:sp>
        <p:sp>
          <p:nvSpPr>
            <p:cNvPr id="13657" name="object 13657"/>
            <p:cNvSpPr/>
            <p:nvPr/>
          </p:nvSpPr>
          <p:spPr>
            <a:xfrm>
              <a:off x="6213055" y="8630983"/>
              <a:ext cx="6985" cy="17780"/>
            </a:xfrm>
            <a:custGeom>
              <a:avLst/>
              <a:gdLst/>
              <a:ahLst/>
              <a:cxnLst/>
              <a:rect l="l" t="t" r="r" b="b"/>
              <a:pathLst>
                <a:path w="6985" h="17779">
                  <a:moveTo>
                    <a:pt x="6781" y="17538"/>
                  </a:moveTo>
                  <a:lnTo>
                    <a:pt x="4711" y="11607"/>
                  </a:lnTo>
                  <a:lnTo>
                    <a:pt x="2476" y="5753"/>
                  </a:lnTo>
                  <a:lnTo>
                    <a:pt x="0" y="0"/>
                  </a:lnTo>
                </a:path>
              </a:pathLst>
            </a:custGeom>
            <a:ln w="25400">
              <a:solidFill>
                <a:srgbClr val="FFF0A5"/>
              </a:solidFill>
            </a:ln>
          </p:spPr>
          <p:txBody>
            <a:bodyPr wrap="square" lIns="0" tIns="0" rIns="0" bIns="0" rtlCol="0"/>
            <a:lstStyle/>
            <a:p>
              <a:endParaRPr/>
            </a:p>
          </p:txBody>
        </p:sp>
        <p:sp>
          <p:nvSpPr>
            <p:cNvPr id="13658" name="object 13658"/>
            <p:cNvSpPr/>
            <p:nvPr/>
          </p:nvSpPr>
          <p:spPr>
            <a:xfrm>
              <a:off x="6219837" y="8644305"/>
              <a:ext cx="10160" cy="22225"/>
            </a:xfrm>
            <a:custGeom>
              <a:avLst/>
              <a:gdLst/>
              <a:ahLst/>
              <a:cxnLst/>
              <a:rect l="l" t="t" r="r" b="b"/>
              <a:pathLst>
                <a:path w="10160" h="22225">
                  <a:moveTo>
                    <a:pt x="3771" y="0"/>
                  </a:moveTo>
                  <a:lnTo>
                    <a:pt x="2654" y="1397"/>
                  </a:lnTo>
                  <a:lnTo>
                    <a:pt x="1435" y="2844"/>
                  </a:lnTo>
                  <a:lnTo>
                    <a:pt x="0" y="4216"/>
                  </a:lnTo>
                  <a:lnTo>
                    <a:pt x="2057" y="10147"/>
                  </a:lnTo>
                  <a:lnTo>
                    <a:pt x="3962" y="16141"/>
                  </a:lnTo>
                  <a:lnTo>
                    <a:pt x="5753" y="22174"/>
                  </a:lnTo>
                  <a:lnTo>
                    <a:pt x="7391" y="20891"/>
                  </a:lnTo>
                  <a:lnTo>
                    <a:pt x="10045" y="18732"/>
                  </a:lnTo>
                  <a:lnTo>
                    <a:pt x="8039" y="12407"/>
                  </a:lnTo>
                  <a:lnTo>
                    <a:pt x="5943" y="6095"/>
                  </a:lnTo>
                  <a:lnTo>
                    <a:pt x="3771" y="0"/>
                  </a:lnTo>
                  <a:close/>
                </a:path>
              </a:pathLst>
            </a:custGeom>
            <a:solidFill>
              <a:srgbClr val="FFEE8F"/>
            </a:solidFill>
          </p:spPr>
          <p:txBody>
            <a:bodyPr wrap="square" lIns="0" tIns="0" rIns="0" bIns="0" rtlCol="0"/>
            <a:lstStyle/>
            <a:p>
              <a:endParaRPr/>
            </a:p>
          </p:txBody>
        </p:sp>
        <p:sp>
          <p:nvSpPr>
            <p:cNvPr id="13659" name="object 13659"/>
            <p:cNvSpPr/>
            <p:nvPr/>
          </p:nvSpPr>
          <p:spPr>
            <a:xfrm>
              <a:off x="6219837" y="8644305"/>
              <a:ext cx="3810" cy="4445"/>
            </a:xfrm>
            <a:custGeom>
              <a:avLst/>
              <a:gdLst/>
              <a:ahLst/>
              <a:cxnLst/>
              <a:rect l="l" t="t" r="r" b="b"/>
              <a:pathLst>
                <a:path w="3810" h="4445">
                  <a:moveTo>
                    <a:pt x="0" y="4216"/>
                  </a:moveTo>
                  <a:lnTo>
                    <a:pt x="3771" y="0"/>
                  </a:lnTo>
                </a:path>
              </a:pathLst>
            </a:custGeom>
            <a:ln w="25400">
              <a:solidFill>
                <a:srgbClr val="FFED93"/>
              </a:solidFill>
            </a:ln>
          </p:spPr>
          <p:txBody>
            <a:bodyPr wrap="square" lIns="0" tIns="0" rIns="0" bIns="0" rtlCol="0"/>
            <a:lstStyle/>
            <a:p>
              <a:endParaRPr/>
            </a:p>
          </p:txBody>
        </p:sp>
        <p:sp>
          <p:nvSpPr>
            <p:cNvPr id="13660" name="object 13660"/>
            <p:cNvSpPr/>
            <p:nvPr/>
          </p:nvSpPr>
          <p:spPr>
            <a:xfrm>
              <a:off x="6223609" y="8644305"/>
              <a:ext cx="6350" cy="19050"/>
            </a:xfrm>
            <a:custGeom>
              <a:avLst/>
              <a:gdLst/>
              <a:ahLst/>
              <a:cxnLst/>
              <a:rect l="l" t="t" r="r" b="b"/>
              <a:pathLst>
                <a:path w="6350" h="19050">
                  <a:moveTo>
                    <a:pt x="0" y="0"/>
                  </a:moveTo>
                  <a:lnTo>
                    <a:pt x="2171" y="6095"/>
                  </a:lnTo>
                  <a:lnTo>
                    <a:pt x="4267" y="12407"/>
                  </a:lnTo>
                  <a:lnTo>
                    <a:pt x="6273" y="18732"/>
                  </a:lnTo>
                </a:path>
              </a:pathLst>
            </a:custGeom>
            <a:ln w="25400">
              <a:solidFill>
                <a:srgbClr val="FFEB80"/>
              </a:solidFill>
            </a:ln>
          </p:spPr>
          <p:txBody>
            <a:bodyPr wrap="square" lIns="0" tIns="0" rIns="0" bIns="0" rtlCol="0"/>
            <a:lstStyle/>
            <a:p>
              <a:endParaRPr/>
            </a:p>
          </p:txBody>
        </p:sp>
        <p:sp>
          <p:nvSpPr>
            <p:cNvPr id="13661" name="object 13661"/>
            <p:cNvSpPr/>
            <p:nvPr/>
          </p:nvSpPr>
          <p:spPr>
            <a:xfrm>
              <a:off x="6225590" y="8663038"/>
              <a:ext cx="4445" cy="3810"/>
            </a:xfrm>
            <a:custGeom>
              <a:avLst/>
              <a:gdLst/>
              <a:ahLst/>
              <a:cxnLst/>
              <a:rect l="l" t="t" r="r" b="b"/>
              <a:pathLst>
                <a:path w="4445" h="3809">
                  <a:moveTo>
                    <a:pt x="4292" y="0"/>
                  </a:moveTo>
                  <a:lnTo>
                    <a:pt x="0" y="3441"/>
                  </a:lnTo>
                </a:path>
              </a:pathLst>
            </a:custGeom>
            <a:ln w="25400">
              <a:solidFill>
                <a:srgbClr val="FFEE8B"/>
              </a:solidFill>
            </a:ln>
          </p:spPr>
          <p:txBody>
            <a:bodyPr wrap="square" lIns="0" tIns="0" rIns="0" bIns="0" rtlCol="0"/>
            <a:lstStyle/>
            <a:p>
              <a:endParaRPr/>
            </a:p>
          </p:txBody>
        </p:sp>
        <p:sp>
          <p:nvSpPr>
            <p:cNvPr id="13662" name="object 13662"/>
            <p:cNvSpPr/>
            <p:nvPr/>
          </p:nvSpPr>
          <p:spPr>
            <a:xfrm>
              <a:off x="6219837" y="8648522"/>
              <a:ext cx="6350" cy="18415"/>
            </a:xfrm>
            <a:custGeom>
              <a:avLst/>
              <a:gdLst/>
              <a:ahLst/>
              <a:cxnLst/>
              <a:rect l="l" t="t" r="r" b="b"/>
              <a:pathLst>
                <a:path w="6350" h="18415">
                  <a:moveTo>
                    <a:pt x="5753" y="17957"/>
                  </a:moveTo>
                  <a:lnTo>
                    <a:pt x="3962" y="11925"/>
                  </a:lnTo>
                  <a:lnTo>
                    <a:pt x="2057" y="5930"/>
                  </a:lnTo>
                  <a:lnTo>
                    <a:pt x="0" y="0"/>
                  </a:lnTo>
                </a:path>
              </a:pathLst>
            </a:custGeom>
            <a:ln w="25400">
              <a:solidFill>
                <a:srgbClr val="FFF09E"/>
              </a:solidFill>
            </a:ln>
          </p:spPr>
          <p:txBody>
            <a:bodyPr wrap="square" lIns="0" tIns="0" rIns="0" bIns="0" rtlCol="0"/>
            <a:lstStyle/>
            <a:p>
              <a:endParaRPr/>
            </a:p>
          </p:txBody>
        </p:sp>
        <p:sp>
          <p:nvSpPr>
            <p:cNvPr id="13663" name="object 13663"/>
            <p:cNvSpPr/>
            <p:nvPr/>
          </p:nvSpPr>
          <p:spPr>
            <a:xfrm>
              <a:off x="6216815" y="8623276"/>
              <a:ext cx="10160" cy="21590"/>
            </a:xfrm>
            <a:custGeom>
              <a:avLst/>
              <a:gdLst/>
              <a:ahLst/>
              <a:cxnLst/>
              <a:rect l="l" t="t" r="r" b="b"/>
              <a:pathLst>
                <a:path w="10160" h="21590">
                  <a:moveTo>
                    <a:pt x="3200" y="0"/>
                  </a:moveTo>
                  <a:lnTo>
                    <a:pt x="2235" y="1128"/>
                  </a:lnTo>
                  <a:lnTo>
                    <a:pt x="0" y="3656"/>
                  </a:lnTo>
                  <a:lnTo>
                    <a:pt x="2362" y="9079"/>
                  </a:lnTo>
                  <a:lnTo>
                    <a:pt x="4622" y="14933"/>
                  </a:lnTo>
                  <a:lnTo>
                    <a:pt x="6794" y="21029"/>
                  </a:lnTo>
                  <a:lnTo>
                    <a:pt x="7924" y="19632"/>
                  </a:lnTo>
                  <a:lnTo>
                    <a:pt x="8953" y="18286"/>
                  </a:lnTo>
                  <a:lnTo>
                    <a:pt x="10015" y="17161"/>
                  </a:lnTo>
                  <a:lnTo>
                    <a:pt x="3200" y="0"/>
                  </a:lnTo>
                  <a:close/>
                </a:path>
              </a:pathLst>
            </a:custGeom>
            <a:solidFill>
              <a:srgbClr val="FFE871"/>
            </a:solidFill>
          </p:spPr>
          <p:txBody>
            <a:bodyPr wrap="square" lIns="0" tIns="0" rIns="0" bIns="0" rtlCol="0"/>
            <a:lstStyle/>
            <a:p>
              <a:endParaRPr/>
            </a:p>
          </p:txBody>
        </p:sp>
        <p:sp>
          <p:nvSpPr>
            <p:cNvPr id="13664" name="object 13664"/>
            <p:cNvSpPr/>
            <p:nvPr/>
          </p:nvSpPr>
          <p:spPr>
            <a:xfrm>
              <a:off x="6216815" y="8623275"/>
              <a:ext cx="3810" cy="3810"/>
            </a:xfrm>
            <a:custGeom>
              <a:avLst/>
              <a:gdLst/>
              <a:ahLst/>
              <a:cxnLst/>
              <a:rect l="l" t="t" r="r" b="b"/>
              <a:pathLst>
                <a:path w="3810" h="3809">
                  <a:moveTo>
                    <a:pt x="0" y="3656"/>
                  </a:moveTo>
                  <a:lnTo>
                    <a:pt x="3200" y="0"/>
                  </a:lnTo>
                </a:path>
              </a:pathLst>
            </a:custGeom>
            <a:ln w="25400">
              <a:solidFill>
                <a:srgbClr val="FFE872"/>
              </a:solidFill>
            </a:ln>
          </p:spPr>
          <p:txBody>
            <a:bodyPr wrap="square" lIns="0" tIns="0" rIns="0" bIns="0" rtlCol="0"/>
            <a:lstStyle/>
            <a:p>
              <a:endParaRPr/>
            </a:p>
          </p:txBody>
        </p:sp>
        <p:sp>
          <p:nvSpPr>
            <p:cNvPr id="13665" name="object 13665"/>
            <p:cNvSpPr/>
            <p:nvPr/>
          </p:nvSpPr>
          <p:spPr>
            <a:xfrm>
              <a:off x="6223609" y="8640437"/>
              <a:ext cx="3810" cy="4445"/>
            </a:xfrm>
            <a:custGeom>
              <a:avLst/>
              <a:gdLst/>
              <a:ahLst/>
              <a:cxnLst/>
              <a:rect l="l" t="t" r="r" b="b"/>
              <a:pathLst>
                <a:path w="3810" h="4445">
                  <a:moveTo>
                    <a:pt x="3221" y="0"/>
                  </a:moveTo>
                  <a:lnTo>
                    <a:pt x="0" y="3868"/>
                  </a:lnTo>
                </a:path>
              </a:pathLst>
            </a:custGeom>
            <a:ln w="25400">
              <a:solidFill>
                <a:srgbClr val="FFE870"/>
              </a:solidFill>
            </a:ln>
          </p:spPr>
          <p:txBody>
            <a:bodyPr wrap="square" lIns="0" tIns="0" rIns="0" bIns="0" rtlCol="0"/>
            <a:lstStyle/>
            <a:p>
              <a:endParaRPr/>
            </a:p>
          </p:txBody>
        </p:sp>
        <p:sp>
          <p:nvSpPr>
            <p:cNvPr id="13666" name="object 13666"/>
            <p:cNvSpPr/>
            <p:nvPr/>
          </p:nvSpPr>
          <p:spPr>
            <a:xfrm>
              <a:off x="6216815" y="8626932"/>
              <a:ext cx="6985" cy="17780"/>
            </a:xfrm>
            <a:custGeom>
              <a:avLst/>
              <a:gdLst/>
              <a:ahLst/>
              <a:cxnLst/>
              <a:rect l="l" t="t" r="r" b="b"/>
              <a:pathLst>
                <a:path w="6985" h="17779">
                  <a:moveTo>
                    <a:pt x="6794" y="17373"/>
                  </a:moveTo>
                  <a:lnTo>
                    <a:pt x="4622" y="11277"/>
                  </a:lnTo>
                  <a:lnTo>
                    <a:pt x="2362" y="5422"/>
                  </a:lnTo>
                  <a:lnTo>
                    <a:pt x="0" y="0"/>
                  </a:lnTo>
                </a:path>
              </a:pathLst>
            </a:custGeom>
            <a:ln w="25400">
              <a:solidFill>
                <a:srgbClr val="FFEB86"/>
              </a:solidFill>
            </a:ln>
          </p:spPr>
          <p:txBody>
            <a:bodyPr wrap="square" lIns="0" tIns="0" rIns="0" bIns="0" rtlCol="0"/>
            <a:lstStyle/>
            <a:p>
              <a:endParaRPr/>
            </a:p>
          </p:txBody>
        </p:sp>
        <p:sp>
          <p:nvSpPr>
            <p:cNvPr id="13667" name="object 13667"/>
            <p:cNvSpPr/>
            <p:nvPr/>
          </p:nvSpPr>
          <p:spPr>
            <a:xfrm>
              <a:off x="6223609" y="8640437"/>
              <a:ext cx="10160" cy="22860"/>
            </a:xfrm>
            <a:custGeom>
              <a:avLst/>
              <a:gdLst/>
              <a:ahLst/>
              <a:cxnLst/>
              <a:rect l="l" t="t" r="r" b="b"/>
              <a:pathLst>
                <a:path w="10160" h="22859">
                  <a:moveTo>
                    <a:pt x="3221" y="0"/>
                  </a:moveTo>
                  <a:lnTo>
                    <a:pt x="2159" y="1125"/>
                  </a:lnTo>
                  <a:lnTo>
                    <a:pt x="1130" y="2471"/>
                  </a:lnTo>
                  <a:lnTo>
                    <a:pt x="0" y="3868"/>
                  </a:lnTo>
                  <a:lnTo>
                    <a:pt x="2171" y="9964"/>
                  </a:lnTo>
                  <a:lnTo>
                    <a:pt x="4267" y="16276"/>
                  </a:lnTo>
                  <a:lnTo>
                    <a:pt x="6273" y="22601"/>
                  </a:lnTo>
                  <a:lnTo>
                    <a:pt x="7556" y="21546"/>
                  </a:lnTo>
                  <a:lnTo>
                    <a:pt x="10030" y="19427"/>
                  </a:lnTo>
                  <a:lnTo>
                    <a:pt x="3221" y="0"/>
                  </a:lnTo>
                  <a:close/>
                </a:path>
              </a:pathLst>
            </a:custGeom>
            <a:solidFill>
              <a:srgbClr val="FFE86E"/>
            </a:solidFill>
          </p:spPr>
          <p:txBody>
            <a:bodyPr wrap="square" lIns="0" tIns="0" rIns="0" bIns="0" rtlCol="0"/>
            <a:lstStyle/>
            <a:p>
              <a:endParaRPr/>
            </a:p>
          </p:txBody>
        </p:sp>
        <p:sp>
          <p:nvSpPr>
            <p:cNvPr id="13668" name="object 13668"/>
            <p:cNvSpPr/>
            <p:nvPr/>
          </p:nvSpPr>
          <p:spPr>
            <a:xfrm>
              <a:off x="6223609" y="8640437"/>
              <a:ext cx="3810" cy="4445"/>
            </a:xfrm>
            <a:custGeom>
              <a:avLst/>
              <a:gdLst/>
              <a:ahLst/>
              <a:cxnLst/>
              <a:rect l="l" t="t" r="r" b="b"/>
              <a:pathLst>
                <a:path w="3810" h="4445">
                  <a:moveTo>
                    <a:pt x="0" y="3868"/>
                  </a:moveTo>
                  <a:lnTo>
                    <a:pt x="3221" y="0"/>
                  </a:lnTo>
                </a:path>
              </a:pathLst>
            </a:custGeom>
            <a:ln w="25400">
              <a:solidFill>
                <a:srgbClr val="FFE870"/>
              </a:solidFill>
            </a:ln>
          </p:spPr>
          <p:txBody>
            <a:bodyPr wrap="square" lIns="0" tIns="0" rIns="0" bIns="0" rtlCol="0"/>
            <a:lstStyle/>
            <a:p>
              <a:endParaRPr/>
            </a:p>
          </p:txBody>
        </p:sp>
        <p:sp>
          <p:nvSpPr>
            <p:cNvPr id="13669" name="object 13669"/>
            <p:cNvSpPr/>
            <p:nvPr/>
          </p:nvSpPr>
          <p:spPr>
            <a:xfrm>
              <a:off x="6229883" y="8659865"/>
              <a:ext cx="3810" cy="3175"/>
            </a:xfrm>
            <a:custGeom>
              <a:avLst/>
              <a:gdLst/>
              <a:ahLst/>
              <a:cxnLst/>
              <a:rect l="l" t="t" r="r" b="b"/>
              <a:pathLst>
                <a:path w="3810" h="3175">
                  <a:moveTo>
                    <a:pt x="3757" y="0"/>
                  </a:moveTo>
                  <a:lnTo>
                    <a:pt x="0" y="3173"/>
                  </a:lnTo>
                </a:path>
              </a:pathLst>
            </a:custGeom>
            <a:ln w="25399">
              <a:solidFill>
                <a:srgbClr val="FFE86C"/>
              </a:solidFill>
            </a:ln>
          </p:spPr>
          <p:txBody>
            <a:bodyPr wrap="square" lIns="0" tIns="0" rIns="0" bIns="0" rtlCol="0"/>
            <a:lstStyle/>
            <a:p>
              <a:endParaRPr/>
            </a:p>
          </p:txBody>
        </p:sp>
        <p:sp>
          <p:nvSpPr>
            <p:cNvPr id="13670" name="object 13670"/>
            <p:cNvSpPr/>
            <p:nvPr/>
          </p:nvSpPr>
          <p:spPr>
            <a:xfrm>
              <a:off x="6223609" y="8644305"/>
              <a:ext cx="6350" cy="19050"/>
            </a:xfrm>
            <a:custGeom>
              <a:avLst/>
              <a:gdLst/>
              <a:ahLst/>
              <a:cxnLst/>
              <a:rect l="l" t="t" r="r" b="b"/>
              <a:pathLst>
                <a:path w="6350" h="19050">
                  <a:moveTo>
                    <a:pt x="6273" y="18732"/>
                  </a:moveTo>
                  <a:lnTo>
                    <a:pt x="4267" y="12407"/>
                  </a:lnTo>
                  <a:lnTo>
                    <a:pt x="2171" y="6095"/>
                  </a:lnTo>
                  <a:lnTo>
                    <a:pt x="0" y="0"/>
                  </a:lnTo>
                </a:path>
              </a:pathLst>
            </a:custGeom>
            <a:ln w="25400">
              <a:solidFill>
                <a:srgbClr val="FFEB80"/>
              </a:solidFill>
            </a:ln>
          </p:spPr>
          <p:txBody>
            <a:bodyPr wrap="square" lIns="0" tIns="0" rIns="0" bIns="0" rtlCol="0"/>
            <a:lstStyle/>
            <a:p>
              <a:endParaRPr/>
            </a:p>
          </p:txBody>
        </p:sp>
        <p:sp>
          <p:nvSpPr>
            <p:cNvPr id="13671" name="object 13671"/>
            <p:cNvSpPr/>
            <p:nvPr/>
          </p:nvSpPr>
          <p:spPr>
            <a:xfrm>
              <a:off x="6225590" y="8663038"/>
              <a:ext cx="15875" cy="40005"/>
            </a:xfrm>
            <a:custGeom>
              <a:avLst/>
              <a:gdLst/>
              <a:ahLst/>
              <a:cxnLst/>
              <a:rect l="l" t="t" r="r" b="b"/>
              <a:pathLst>
                <a:path w="15875" h="40004">
                  <a:moveTo>
                    <a:pt x="4292" y="0"/>
                  </a:moveTo>
                  <a:lnTo>
                    <a:pt x="0" y="3441"/>
                  </a:lnTo>
                  <a:lnTo>
                    <a:pt x="2616" y="12502"/>
                  </a:lnTo>
                  <a:lnTo>
                    <a:pt x="10045" y="39750"/>
                  </a:lnTo>
                  <a:lnTo>
                    <a:pt x="15608" y="36309"/>
                  </a:lnTo>
                  <a:lnTo>
                    <a:pt x="4292" y="0"/>
                  </a:lnTo>
                  <a:close/>
                </a:path>
              </a:pathLst>
            </a:custGeom>
            <a:solidFill>
              <a:srgbClr val="FFEE83"/>
            </a:solidFill>
          </p:spPr>
          <p:txBody>
            <a:bodyPr wrap="square" lIns="0" tIns="0" rIns="0" bIns="0" rtlCol="0"/>
            <a:lstStyle/>
            <a:p>
              <a:endParaRPr/>
            </a:p>
          </p:txBody>
        </p:sp>
        <p:sp>
          <p:nvSpPr>
            <p:cNvPr id="13672" name="object 13672"/>
            <p:cNvSpPr/>
            <p:nvPr/>
          </p:nvSpPr>
          <p:spPr>
            <a:xfrm>
              <a:off x="6225590" y="8666480"/>
              <a:ext cx="10160" cy="36830"/>
            </a:xfrm>
            <a:custGeom>
              <a:avLst/>
              <a:gdLst/>
              <a:ahLst/>
              <a:cxnLst/>
              <a:rect l="l" t="t" r="r" b="b"/>
              <a:pathLst>
                <a:path w="10160" h="36829">
                  <a:moveTo>
                    <a:pt x="0" y="0"/>
                  </a:moveTo>
                  <a:lnTo>
                    <a:pt x="2616" y="9061"/>
                  </a:lnTo>
                  <a:lnTo>
                    <a:pt x="5127" y="18149"/>
                  </a:lnTo>
                  <a:lnTo>
                    <a:pt x="7586" y="27240"/>
                  </a:lnTo>
                  <a:lnTo>
                    <a:pt x="10045" y="36309"/>
                  </a:lnTo>
                </a:path>
              </a:pathLst>
            </a:custGeom>
            <a:ln w="25400">
              <a:solidFill>
                <a:srgbClr val="FFF18F"/>
              </a:solidFill>
            </a:ln>
          </p:spPr>
          <p:txBody>
            <a:bodyPr wrap="square" lIns="0" tIns="0" rIns="0" bIns="0" rtlCol="0"/>
            <a:lstStyle/>
            <a:p>
              <a:endParaRPr/>
            </a:p>
          </p:txBody>
        </p:sp>
        <p:sp>
          <p:nvSpPr>
            <p:cNvPr id="13673" name="object 13673"/>
            <p:cNvSpPr/>
            <p:nvPr/>
          </p:nvSpPr>
          <p:spPr>
            <a:xfrm>
              <a:off x="6235636" y="8699347"/>
              <a:ext cx="5715" cy="3810"/>
            </a:xfrm>
            <a:custGeom>
              <a:avLst/>
              <a:gdLst/>
              <a:ahLst/>
              <a:cxnLst/>
              <a:rect l="l" t="t" r="r" b="b"/>
              <a:pathLst>
                <a:path w="5714" h="3809">
                  <a:moveTo>
                    <a:pt x="0" y="3441"/>
                  </a:moveTo>
                  <a:lnTo>
                    <a:pt x="5562" y="0"/>
                  </a:lnTo>
                </a:path>
              </a:pathLst>
            </a:custGeom>
            <a:ln w="25400">
              <a:solidFill>
                <a:srgbClr val="FFEF7B"/>
              </a:solidFill>
            </a:ln>
          </p:spPr>
          <p:txBody>
            <a:bodyPr wrap="square" lIns="0" tIns="0" rIns="0" bIns="0" rtlCol="0"/>
            <a:lstStyle/>
            <a:p>
              <a:endParaRPr/>
            </a:p>
          </p:txBody>
        </p:sp>
        <p:sp>
          <p:nvSpPr>
            <p:cNvPr id="13674" name="object 13674"/>
            <p:cNvSpPr/>
            <p:nvPr/>
          </p:nvSpPr>
          <p:spPr>
            <a:xfrm>
              <a:off x="6229883" y="8663038"/>
              <a:ext cx="11430" cy="36830"/>
            </a:xfrm>
            <a:custGeom>
              <a:avLst/>
              <a:gdLst/>
              <a:ahLst/>
              <a:cxnLst/>
              <a:rect l="l" t="t" r="r" b="b"/>
              <a:pathLst>
                <a:path w="11429" h="36829">
                  <a:moveTo>
                    <a:pt x="11315" y="36309"/>
                  </a:moveTo>
                  <a:lnTo>
                    <a:pt x="8613" y="27785"/>
                  </a:lnTo>
                  <a:lnTo>
                    <a:pt x="5834" y="18783"/>
                  </a:lnTo>
                  <a:lnTo>
                    <a:pt x="2966" y="9466"/>
                  </a:lnTo>
                  <a:lnTo>
                    <a:pt x="0" y="0"/>
                  </a:lnTo>
                </a:path>
              </a:pathLst>
            </a:custGeom>
            <a:ln w="25400">
              <a:solidFill>
                <a:srgbClr val="FFEC77"/>
              </a:solidFill>
            </a:ln>
          </p:spPr>
          <p:txBody>
            <a:bodyPr wrap="square" lIns="0" tIns="0" rIns="0" bIns="0" rtlCol="0"/>
            <a:lstStyle/>
            <a:p>
              <a:endParaRPr/>
            </a:p>
          </p:txBody>
        </p:sp>
        <p:sp>
          <p:nvSpPr>
            <p:cNvPr id="13675" name="object 13675"/>
            <p:cNvSpPr/>
            <p:nvPr/>
          </p:nvSpPr>
          <p:spPr>
            <a:xfrm>
              <a:off x="6225590" y="8663038"/>
              <a:ext cx="4445" cy="3810"/>
            </a:xfrm>
            <a:custGeom>
              <a:avLst/>
              <a:gdLst/>
              <a:ahLst/>
              <a:cxnLst/>
              <a:rect l="l" t="t" r="r" b="b"/>
              <a:pathLst>
                <a:path w="4445" h="3809">
                  <a:moveTo>
                    <a:pt x="4292" y="0"/>
                  </a:moveTo>
                  <a:lnTo>
                    <a:pt x="0" y="3441"/>
                  </a:lnTo>
                </a:path>
              </a:pathLst>
            </a:custGeom>
            <a:ln w="25400">
              <a:solidFill>
                <a:srgbClr val="FFEE8B"/>
              </a:solidFill>
            </a:ln>
          </p:spPr>
          <p:txBody>
            <a:bodyPr wrap="square" lIns="0" tIns="0" rIns="0" bIns="0" rtlCol="0"/>
            <a:lstStyle/>
            <a:p>
              <a:endParaRPr/>
            </a:p>
          </p:txBody>
        </p:sp>
        <p:sp>
          <p:nvSpPr>
            <p:cNvPr id="13676" name="object 13676"/>
            <p:cNvSpPr/>
            <p:nvPr/>
          </p:nvSpPr>
          <p:spPr>
            <a:xfrm>
              <a:off x="6229883" y="8659865"/>
              <a:ext cx="16510" cy="40005"/>
            </a:xfrm>
            <a:custGeom>
              <a:avLst/>
              <a:gdLst/>
              <a:ahLst/>
              <a:cxnLst/>
              <a:rect l="l" t="t" r="r" b="b"/>
              <a:pathLst>
                <a:path w="16510" h="40004">
                  <a:moveTo>
                    <a:pt x="3757" y="0"/>
                  </a:moveTo>
                  <a:lnTo>
                    <a:pt x="1282" y="2119"/>
                  </a:lnTo>
                  <a:lnTo>
                    <a:pt x="0" y="3173"/>
                  </a:lnTo>
                  <a:lnTo>
                    <a:pt x="2966" y="12639"/>
                  </a:lnTo>
                  <a:lnTo>
                    <a:pt x="8613" y="30958"/>
                  </a:lnTo>
                  <a:lnTo>
                    <a:pt x="11315" y="39482"/>
                  </a:lnTo>
                  <a:lnTo>
                    <a:pt x="13081" y="38352"/>
                  </a:lnTo>
                  <a:lnTo>
                    <a:pt x="16332" y="36155"/>
                  </a:lnTo>
                  <a:lnTo>
                    <a:pt x="13388" y="28182"/>
                  </a:lnTo>
                  <a:lnTo>
                    <a:pt x="10293" y="19300"/>
                  </a:lnTo>
                  <a:lnTo>
                    <a:pt x="3757" y="0"/>
                  </a:lnTo>
                  <a:close/>
                </a:path>
              </a:pathLst>
            </a:custGeom>
            <a:solidFill>
              <a:srgbClr val="FFE969"/>
            </a:solidFill>
          </p:spPr>
          <p:txBody>
            <a:bodyPr wrap="square" lIns="0" tIns="0" rIns="0" bIns="0" rtlCol="0"/>
            <a:lstStyle/>
            <a:p>
              <a:endParaRPr/>
            </a:p>
          </p:txBody>
        </p:sp>
        <p:sp>
          <p:nvSpPr>
            <p:cNvPr id="13677" name="object 13677"/>
            <p:cNvSpPr/>
            <p:nvPr/>
          </p:nvSpPr>
          <p:spPr>
            <a:xfrm>
              <a:off x="6229883" y="8663038"/>
              <a:ext cx="11430" cy="36830"/>
            </a:xfrm>
            <a:custGeom>
              <a:avLst/>
              <a:gdLst/>
              <a:ahLst/>
              <a:cxnLst/>
              <a:rect l="l" t="t" r="r" b="b"/>
              <a:pathLst>
                <a:path w="11429" h="36829">
                  <a:moveTo>
                    <a:pt x="0" y="0"/>
                  </a:moveTo>
                  <a:lnTo>
                    <a:pt x="2966" y="9466"/>
                  </a:lnTo>
                  <a:lnTo>
                    <a:pt x="5834" y="18783"/>
                  </a:lnTo>
                  <a:lnTo>
                    <a:pt x="8613" y="27785"/>
                  </a:lnTo>
                  <a:lnTo>
                    <a:pt x="11315" y="36309"/>
                  </a:lnTo>
                </a:path>
              </a:pathLst>
            </a:custGeom>
            <a:ln w="25400">
              <a:solidFill>
                <a:srgbClr val="FFEC77"/>
              </a:solidFill>
            </a:ln>
          </p:spPr>
          <p:txBody>
            <a:bodyPr wrap="square" lIns="0" tIns="0" rIns="0" bIns="0" rtlCol="0"/>
            <a:lstStyle/>
            <a:p>
              <a:endParaRPr/>
            </a:p>
          </p:txBody>
        </p:sp>
        <p:sp>
          <p:nvSpPr>
            <p:cNvPr id="13678" name="object 13678"/>
            <p:cNvSpPr/>
            <p:nvPr/>
          </p:nvSpPr>
          <p:spPr>
            <a:xfrm>
              <a:off x="6241199" y="8696020"/>
              <a:ext cx="5080" cy="3810"/>
            </a:xfrm>
            <a:custGeom>
              <a:avLst/>
              <a:gdLst/>
              <a:ahLst/>
              <a:cxnLst/>
              <a:rect l="l" t="t" r="r" b="b"/>
              <a:pathLst>
                <a:path w="5079" h="3809">
                  <a:moveTo>
                    <a:pt x="0" y="3327"/>
                  </a:moveTo>
                  <a:lnTo>
                    <a:pt x="5016" y="0"/>
                  </a:lnTo>
                </a:path>
              </a:pathLst>
            </a:custGeom>
            <a:ln w="25400">
              <a:solidFill>
                <a:srgbClr val="FFE966"/>
              </a:solidFill>
            </a:ln>
          </p:spPr>
          <p:txBody>
            <a:bodyPr wrap="square" lIns="0" tIns="0" rIns="0" bIns="0" rtlCol="0"/>
            <a:lstStyle/>
            <a:p>
              <a:endParaRPr/>
            </a:p>
          </p:txBody>
        </p:sp>
        <p:sp>
          <p:nvSpPr>
            <p:cNvPr id="13679" name="object 13679"/>
            <p:cNvSpPr/>
            <p:nvPr/>
          </p:nvSpPr>
          <p:spPr>
            <a:xfrm>
              <a:off x="6234576" y="8662626"/>
              <a:ext cx="12065" cy="33655"/>
            </a:xfrm>
            <a:custGeom>
              <a:avLst/>
              <a:gdLst/>
              <a:ahLst/>
              <a:cxnLst/>
              <a:rect l="l" t="t" r="r" b="b"/>
              <a:pathLst>
                <a:path w="12064" h="33654">
                  <a:moveTo>
                    <a:pt x="11639" y="33393"/>
                  </a:moveTo>
                  <a:lnTo>
                    <a:pt x="8696" y="25420"/>
                  </a:lnTo>
                  <a:lnTo>
                    <a:pt x="5600" y="16539"/>
                  </a:lnTo>
                  <a:lnTo>
                    <a:pt x="2380" y="7045"/>
                  </a:lnTo>
                  <a:lnTo>
                    <a:pt x="0" y="0"/>
                  </a:lnTo>
                </a:path>
              </a:pathLst>
            </a:custGeom>
            <a:ln w="25400">
              <a:solidFill>
                <a:srgbClr val="FFE65C"/>
              </a:solidFill>
            </a:ln>
          </p:spPr>
          <p:txBody>
            <a:bodyPr wrap="square" lIns="0" tIns="0" rIns="0" bIns="0" rtlCol="0"/>
            <a:lstStyle/>
            <a:p>
              <a:endParaRPr/>
            </a:p>
          </p:txBody>
        </p:sp>
        <p:sp>
          <p:nvSpPr>
            <p:cNvPr id="13680" name="object 13680"/>
            <p:cNvSpPr/>
            <p:nvPr/>
          </p:nvSpPr>
          <p:spPr>
            <a:xfrm>
              <a:off x="6229883" y="8659865"/>
              <a:ext cx="3810" cy="3175"/>
            </a:xfrm>
            <a:custGeom>
              <a:avLst/>
              <a:gdLst/>
              <a:ahLst/>
              <a:cxnLst/>
              <a:rect l="l" t="t" r="r" b="b"/>
              <a:pathLst>
                <a:path w="3810" h="3175">
                  <a:moveTo>
                    <a:pt x="3757" y="0"/>
                  </a:moveTo>
                  <a:lnTo>
                    <a:pt x="0" y="3173"/>
                  </a:lnTo>
                </a:path>
              </a:pathLst>
            </a:custGeom>
            <a:ln w="25399">
              <a:solidFill>
                <a:srgbClr val="FFE86C"/>
              </a:solidFill>
            </a:ln>
          </p:spPr>
          <p:txBody>
            <a:bodyPr wrap="square" lIns="0" tIns="0" rIns="0" bIns="0" rtlCol="0"/>
            <a:lstStyle/>
            <a:p>
              <a:endParaRPr/>
            </a:p>
          </p:txBody>
        </p:sp>
        <p:sp>
          <p:nvSpPr>
            <p:cNvPr id="13681" name="object 13681"/>
            <p:cNvSpPr/>
            <p:nvPr/>
          </p:nvSpPr>
          <p:spPr>
            <a:xfrm>
              <a:off x="6235636" y="8696020"/>
              <a:ext cx="15875" cy="20955"/>
            </a:xfrm>
            <a:custGeom>
              <a:avLst/>
              <a:gdLst/>
              <a:ahLst/>
              <a:cxnLst/>
              <a:rect l="l" t="t" r="r" b="b"/>
              <a:pathLst>
                <a:path w="15875" h="20954">
                  <a:moveTo>
                    <a:pt x="10579" y="0"/>
                  </a:moveTo>
                  <a:lnTo>
                    <a:pt x="7429" y="2159"/>
                  </a:lnTo>
                  <a:lnTo>
                    <a:pt x="3873" y="4457"/>
                  </a:lnTo>
                  <a:lnTo>
                    <a:pt x="0" y="6769"/>
                  </a:lnTo>
                  <a:lnTo>
                    <a:pt x="1425" y="11785"/>
                  </a:lnTo>
                  <a:lnTo>
                    <a:pt x="2908" y="16294"/>
                  </a:lnTo>
                  <a:lnTo>
                    <a:pt x="4648" y="20929"/>
                  </a:lnTo>
                  <a:lnTo>
                    <a:pt x="8801" y="17640"/>
                  </a:lnTo>
                  <a:lnTo>
                    <a:pt x="12534" y="14516"/>
                  </a:lnTo>
                  <a:lnTo>
                    <a:pt x="15709" y="11785"/>
                  </a:lnTo>
                  <a:lnTo>
                    <a:pt x="14135" y="8851"/>
                  </a:lnTo>
                  <a:lnTo>
                    <a:pt x="12298" y="4457"/>
                  </a:lnTo>
                  <a:lnTo>
                    <a:pt x="10579" y="0"/>
                  </a:lnTo>
                  <a:close/>
                </a:path>
              </a:pathLst>
            </a:custGeom>
            <a:solidFill>
              <a:srgbClr val="FFEC70"/>
            </a:solidFill>
          </p:spPr>
          <p:txBody>
            <a:bodyPr wrap="square" lIns="0" tIns="0" rIns="0" bIns="0" rtlCol="0"/>
            <a:lstStyle/>
            <a:p>
              <a:endParaRPr/>
            </a:p>
          </p:txBody>
        </p:sp>
        <p:sp>
          <p:nvSpPr>
            <p:cNvPr id="13682" name="object 13682"/>
            <p:cNvSpPr/>
            <p:nvPr/>
          </p:nvSpPr>
          <p:spPr>
            <a:xfrm>
              <a:off x="6235636" y="8702789"/>
              <a:ext cx="5080" cy="14604"/>
            </a:xfrm>
            <a:custGeom>
              <a:avLst/>
              <a:gdLst/>
              <a:ahLst/>
              <a:cxnLst/>
              <a:rect l="l" t="t" r="r" b="b"/>
              <a:pathLst>
                <a:path w="5079" h="14604">
                  <a:moveTo>
                    <a:pt x="0" y="0"/>
                  </a:moveTo>
                  <a:lnTo>
                    <a:pt x="1358" y="4813"/>
                  </a:lnTo>
                  <a:lnTo>
                    <a:pt x="2908" y="9524"/>
                  </a:lnTo>
                  <a:lnTo>
                    <a:pt x="4648" y="14160"/>
                  </a:lnTo>
                </a:path>
              </a:pathLst>
            </a:custGeom>
            <a:ln w="25400">
              <a:solidFill>
                <a:srgbClr val="FFF185"/>
              </a:solidFill>
            </a:ln>
          </p:spPr>
          <p:txBody>
            <a:bodyPr wrap="square" lIns="0" tIns="0" rIns="0" bIns="0" rtlCol="0"/>
            <a:lstStyle/>
            <a:p>
              <a:endParaRPr/>
            </a:p>
          </p:txBody>
        </p:sp>
        <p:sp>
          <p:nvSpPr>
            <p:cNvPr id="13683" name="object 13683"/>
            <p:cNvSpPr/>
            <p:nvPr/>
          </p:nvSpPr>
          <p:spPr>
            <a:xfrm>
              <a:off x="6240284" y="8707805"/>
              <a:ext cx="11430" cy="9525"/>
            </a:xfrm>
            <a:custGeom>
              <a:avLst/>
              <a:gdLst/>
              <a:ahLst/>
              <a:cxnLst/>
              <a:rect l="l" t="t" r="r" b="b"/>
              <a:pathLst>
                <a:path w="11429" h="9525">
                  <a:moveTo>
                    <a:pt x="0" y="9143"/>
                  </a:moveTo>
                  <a:lnTo>
                    <a:pt x="11061" y="0"/>
                  </a:lnTo>
                </a:path>
              </a:pathLst>
            </a:custGeom>
            <a:ln w="25400">
              <a:solidFill>
                <a:srgbClr val="FFEC70"/>
              </a:solidFill>
            </a:ln>
          </p:spPr>
          <p:txBody>
            <a:bodyPr wrap="square" lIns="0" tIns="0" rIns="0" bIns="0" rtlCol="0"/>
            <a:lstStyle/>
            <a:p>
              <a:endParaRPr/>
            </a:p>
          </p:txBody>
        </p:sp>
        <p:sp>
          <p:nvSpPr>
            <p:cNvPr id="13684" name="object 13684"/>
            <p:cNvSpPr/>
            <p:nvPr/>
          </p:nvSpPr>
          <p:spPr>
            <a:xfrm>
              <a:off x="6235636" y="8696020"/>
              <a:ext cx="10795" cy="6985"/>
            </a:xfrm>
            <a:custGeom>
              <a:avLst/>
              <a:gdLst/>
              <a:ahLst/>
              <a:cxnLst/>
              <a:rect l="l" t="t" r="r" b="b"/>
              <a:pathLst>
                <a:path w="10795" h="6984">
                  <a:moveTo>
                    <a:pt x="10579" y="0"/>
                  </a:moveTo>
                  <a:lnTo>
                    <a:pt x="0" y="6769"/>
                  </a:lnTo>
                </a:path>
              </a:pathLst>
            </a:custGeom>
            <a:ln w="25400">
              <a:solidFill>
                <a:srgbClr val="FFEC71"/>
              </a:solidFill>
            </a:ln>
          </p:spPr>
          <p:txBody>
            <a:bodyPr wrap="square" lIns="0" tIns="0" rIns="0" bIns="0" rtlCol="0"/>
            <a:lstStyle/>
            <a:p>
              <a:endParaRPr/>
            </a:p>
          </p:txBody>
        </p:sp>
        <p:sp>
          <p:nvSpPr>
            <p:cNvPr id="13685" name="object 13685"/>
            <p:cNvSpPr/>
            <p:nvPr/>
          </p:nvSpPr>
          <p:spPr>
            <a:xfrm>
              <a:off x="6240284" y="8712162"/>
              <a:ext cx="15875" cy="26034"/>
            </a:xfrm>
            <a:custGeom>
              <a:avLst/>
              <a:gdLst/>
              <a:ahLst/>
              <a:cxnLst/>
              <a:rect l="l" t="t" r="r" b="b"/>
              <a:pathLst>
                <a:path w="15875" h="26034">
                  <a:moveTo>
                    <a:pt x="5905" y="0"/>
                  </a:moveTo>
                  <a:lnTo>
                    <a:pt x="2082" y="3136"/>
                  </a:lnTo>
                  <a:lnTo>
                    <a:pt x="0" y="4787"/>
                  </a:lnTo>
                  <a:lnTo>
                    <a:pt x="2654" y="11849"/>
                  </a:lnTo>
                  <a:lnTo>
                    <a:pt x="5727" y="18732"/>
                  </a:lnTo>
                  <a:lnTo>
                    <a:pt x="9144" y="25450"/>
                  </a:lnTo>
                  <a:lnTo>
                    <a:pt x="11468" y="23012"/>
                  </a:lnTo>
                  <a:lnTo>
                    <a:pt x="13512" y="20421"/>
                  </a:lnTo>
                  <a:lnTo>
                    <a:pt x="15392" y="17957"/>
                  </a:lnTo>
                  <a:lnTo>
                    <a:pt x="11734" y="11950"/>
                  </a:lnTo>
                  <a:lnTo>
                    <a:pt x="8509" y="5930"/>
                  </a:lnTo>
                  <a:lnTo>
                    <a:pt x="5905" y="0"/>
                  </a:lnTo>
                  <a:close/>
                </a:path>
              </a:pathLst>
            </a:custGeom>
            <a:solidFill>
              <a:srgbClr val="FFEF7A"/>
            </a:solidFill>
          </p:spPr>
          <p:txBody>
            <a:bodyPr wrap="square" lIns="0" tIns="0" rIns="0" bIns="0" rtlCol="0"/>
            <a:lstStyle/>
            <a:p>
              <a:endParaRPr/>
            </a:p>
          </p:txBody>
        </p:sp>
        <p:sp>
          <p:nvSpPr>
            <p:cNvPr id="13686" name="object 13686"/>
            <p:cNvSpPr/>
            <p:nvPr/>
          </p:nvSpPr>
          <p:spPr>
            <a:xfrm>
              <a:off x="6240284" y="8716949"/>
              <a:ext cx="9525" cy="20955"/>
            </a:xfrm>
            <a:custGeom>
              <a:avLst/>
              <a:gdLst/>
              <a:ahLst/>
              <a:cxnLst/>
              <a:rect l="l" t="t" r="r" b="b"/>
              <a:pathLst>
                <a:path w="9525" h="20954">
                  <a:moveTo>
                    <a:pt x="0" y="0"/>
                  </a:moveTo>
                  <a:lnTo>
                    <a:pt x="2654" y="7061"/>
                  </a:lnTo>
                  <a:lnTo>
                    <a:pt x="5727" y="13944"/>
                  </a:lnTo>
                  <a:lnTo>
                    <a:pt x="9144" y="20662"/>
                  </a:lnTo>
                </a:path>
              </a:pathLst>
            </a:custGeom>
            <a:ln w="25400">
              <a:solidFill>
                <a:srgbClr val="FFF281"/>
              </a:solidFill>
            </a:ln>
          </p:spPr>
          <p:txBody>
            <a:bodyPr wrap="square" lIns="0" tIns="0" rIns="0" bIns="0" rtlCol="0"/>
            <a:lstStyle/>
            <a:p>
              <a:endParaRPr/>
            </a:p>
          </p:txBody>
        </p:sp>
        <p:sp>
          <p:nvSpPr>
            <p:cNvPr id="13687" name="object 13687"/>
            <p:cNvSpPr/>
            <p:nvPr/>
          </p:nvSpPr>
          <p:spPr>
            <a:xfrm>
              <a:off x="6249428" y="8730119"/>
              <a:ext cx="6350" cy="7620"/>
            </a:xfrm>
            <a:custGeom>
              <a:avLst/>
              <a:gdLst/>
              <a:ahLst/>
              <a:cxnLst/>
              <a:rect l="l" t="t" r="r" b="b"/>
              <a:pathLst>
                <a:path w="6350" h="7620">
                  <a:moveTo>
                    <a:pt x="0" y="7492"/>
                  </a:moveTo>
                  <a:lnTo>
                    <a:pt x="6248" y="0"/>
                  </a:lnTo>
                </a:path>
              </a:pathLst>
            </a:custGeom>
            <a:ln w="25400">
              <a:solidFill>
                <a:srgbClr val="FFF07B"/>
              </a:solidFill>
            </a:ln>
          </p:spPr>
          <p:txBody>
            <a:bodyPr wrap="square" lIns="0" tIns="0" rIns="0" bIns="0" rtlCol="0"/>
            <a:lstStyle/>
            <a:p>
              <a:endParaRPr/>
            </a:p>
          </p:txBody>
        </p:sp>
        <p:sp>
          <p:nvSpPr>
            <p:cNvPr id="13688" name="object 13688"/>
            <p:cNvSpPr/>
            <p:nvPr/>
          </p:nvSpPr>
          <p:spPr>
            <a:xfrm>
              <a:off x="6246190" y="8712162"/>
              <a:ext cx="9525" cy="18415"/>
            </a:xfrm>
            <a:custGeom>
              <a:avLst/>
              <a:gdLst/>
              <a:ahLst/>
              <a:cxnLst/>
              <a:rect l="l" t="t" r="r" b="b"/>
              <a:pathLst>
                <a:path w="9525" h="18415">
                  <a:moveTo>
                    <a:pt x="9486" y="17957"/>
                  </a:moveTo>
                  <a:lnTo>
                    <a:pt x="5829" y="11950"/>
                  </a:lnTo>
                  <a:lnTo>
                    <a:pt x="2603" y="5930"/>
                  </a:lnTo>
                  <a:lnTo>
                    <a:pt x="0" y="0"/>
                  </a:lnTo>
                </a:path>
              </a:pathLst>
            </a:custGeom>
            <a:ln w="25400">
              <a:solidFill>
                <a:srgbClr val="FFED72"/>
              </a:solidFill>
            </a:ln>
          </p:spPr>
          <p:txBody>
            <a:bodyPr wrap="square" lIns="0" tIns="0" rIns="0" bIns="0" rtlCol="0"/>
            <a:lstStyle/>
            <a:p>
              <a:endParaRPr/>
            </a:p>
          </p:txBody>
        </p:sp>
        <p:sp>
          <p:nvSpPr>
            <p:cNvPr id="13689" name="object 13689"/>
            <p:cNvSpPr/>
            <p:nvPr/>
          </p:nvSpPr>
          <p:spPr>
            <a:xfrm>
              <a:off x="6240284" y="8712162"/>
              <a:ext cx="6350" cy="5080"/>
            </a:xfrm>
            <a:custGeom>
              <a:avLst/>
              <a:gdLst/>
              <a:ahLst/>
              <a:cxnLst/>
              <a:rect l="l" t="t" r="r" b="b"/>
              <a:pathLst>
                <a:path w="6350" h="5079">
                  <a:moveTo>
                    <a:pt x="5905" y="0"/>
                  </a:moveTo>
                  <a:lnTo>
                    <a:pt x="0" y="4787"/>
                  </a:lnTo>
                </a:path>
              </a:pathLst>
            </a:custGeom>
            <a:ln w="25400">
              <a:solidFill>
                <a:srgbClr val="FFEF7A"/>
              </a:solidFill>
            </a:ln>
          </p:spPr>
          <p:txBody>
            <a:bodyPr wrap="square" lIns="0" tIns="0" rIns="0" bIns="0" rtlCol="0"/>
            <a:lstStyle/>
            <a:p>
              <a:endParaRPr/>
            </a:p>
          </p:txBody>
        </p:sp>
        <p:sp>
          <p:nvSpPr>
            <p:cNvPr id="13690" name="object 13690"/>
            <p:cNvSpPr/>
            <p:nvPr/>
          </p:nvSpPr>
          <p:spPr>
            <a:xfrm>
              <a:off x="6246190" y="8707805"/>
              <a:ext cx="15240" cy="22860"/>
            </a:xfrm>
            <a:custGeom>
              <a:avLst/>
              <a:gdLst/>
              <a:ahLst/>
              <a:cxnLst/>
              <a:rect l="l" t="t" r="r" b="b"/>
              <a:pathLst>
                <a:path w="15239" h="22859">
                  <a:moveTo>
                    <a:pt x="5156" y="0"/>
                  </a:moveTo>
                  <a:lnTo>
                    <a:pt x="1841" y="2832"/>
                  </a:lnTo>
                  <a:lnTo>
                    <a:pt x="0" y="4356"/>
                  </a:lnTo>
                  <a:lnTo>
                    <a:pt x="2603" y="10287"/>
                  </a:lnTo>
                  <a:lnTo>
                    <a:pt x="5829" y="16306"/>
                  </a:lnTo>
                  <a:lnTo>
                    <a:pt x="9486" y="22313"/>
                  </a:lnTo>
                  <a:lnTo>
                    <a:pt x="11353" y="19850"/>
                  </a:lnTo>
                  <a:lnTo>
                    <a:pt x="13068" y="17526"/>
                  </a:lnTo>
                  <a:lnTo>
                    <a:pt x="14709" y="15632"/>
                  </a:lnTo>
                  <a:lnTo>
                    <a:pt x="10960" y="10134"/>
                  </a:lnTo>
                  <a:lnTo>
                    <a:pt x="7734" y="4787"/>
                  </a:lnTo>
                  <a:lnTo>
                    <a:pt x="5156" y="0"/>
                  </a:lnTo>
                  <a:close/>
                </a:path>
              </a:pathLst>
            </a:custGeom>
            <a:solidFill>
              <a:srgbClr val="FFE969"/>
            </a:solidFill>
          </p:spPr>
          <p:txBody>
            <a:bodyPr wrap="square" lIns="0" tIns="0" rIns="0" bIns="0" rtlCol="0"/>
            <a:lstStyle/>
            <a:p>
              <a:endParaRPr/>
            </a:p>
          </p:txBody>
        </p:sp>
        <p:sp>
          <p:nvSpPr>
            <p:cNvPr id="13691" name="object 13691"/>
            <p:cNvSpPr/>
            <p:nvPr/>
          </p:nvSpPr>
          <p:spPr>
            <a:xfrm>
              <a:off x="6246190" y="8712162"/>
              <a:ext cx="9525" cy="18415"/>
            </a:xfrm>
            <a:custGeom>
              <a:avLst/>
              <a:gdLst/>
              <a:ahLst/>
              <a:cxnLst/>
              <a:rect l="l" t="t" r="r" b="b"/>
              <a:pathLst>
                <a:path w="9525" h="18415">
                  <a:moveTo>
                    <a:pt x="0" y="0"/>
                  </a:moveTo>
                  <a:lnTo>
                    <a:pt x="2603" y="5930"/>
                  </a:lnTo>
                  <a:lnTo>
                    <a:pt x="5829" y="11950"/>
                  </a:lnTo>
                  <a:lnTo>
                    <a:pt x="9486" y="17957"/>
                  </a:lnTo>
                </a:path>
              </a:pathLst>
            </a:custGeom>
            <a:ln w="25400">
              <a:solidFill>
                <a:srgbClr val="FFED72"/>
              </a:solidFill>
            </a:ln>
          </p:spPr>
          <p:txBody>
            <a:bodyPr wrap="square" lIns="0" tIns="0" rIns="0" bIns="0" rtlCol="0"/>
            <a:lstStyle/>
            <a:p>
              <a:endParaRPr/>
            </a:p>
          </p:txBody>
        </p:sp>
        <p:sp>
          <p:nvSpPr>
            <p:cNvPr id="13692" name="object 13692"/>
            <p:cNvSpPr/>
            <p:nvPr/>
          </p:nvSpPr>
          <p:spPr>
            <a:xfrm>
              <a:off x="6255677" y="8723452"/>
              <a:ext cx="5715" cy="6985"/>
            </a:xfrm>
            <a:custGeom>
              <a:avLst/>
              <a:gdLst/>
              <a:ahLst/>
              <a:cxnLst/>
              <a:rect l="l" t="t" r="r" b="b"/>
              <a:pathLst>
                <a:path w="5714" h="6984">
                  <a:moveTo>
                    <a:pt x="0" y="6667"/>
                  </a:moveTo>
                  <a:lnTo>
                    <a:pt x="5232" y="0"/>
                  </a:lnTo>
                </a:path>
              </a:pathLst>
            </a:custGeom>
            <a:ln w="25400">
              <a:solidFill>
                <a:srgbClr val="FFEA6B"/>
              </a:solidFill>
            </a:ln>
          </p:spPr>
          <p:txBody>
            <a:bodyPr wrap="square" lIns="0" tIns="0" rIns="0" bIns="0" rtlCol="0"/>
            <a:lstStyle/>
            <a:p>
              <a:endParaRPr/>
            </a:p>
          </p:txBody>
        </p:sp>
        <p:sp>
          <p:nvSpPr>
            <p:cNvPr id="13693" name="object 13693"/>
            <p:cNvSpPr/>
            <p:nvPr/>
          </p:nvSpPr>
          <p:spPr>
            <a:xfrm>
              <a:off x="6251346" y="8707805"/>
              <a:ext cx="10160" cy="15875"/>
            </a:xfrm>
            <a:custGeom>
              <a:avLst/>
              <a:gdLst/>
              <a:ahLst/>
              <a:cxnLst/>
              <a:rect l="l" t="t" r="r" b="b"/>
              <a:pathLst>
                <a:path w="10160" h="15875">
                  <a:moveTo>
                    <a:pt x="9550" y="15627"/>
                  </a:moveTo>
                  <a:lnTo>
                    <a:pt x="5803" y="10134"/>
                  </a:lnTo>
                  <a:lnTo>
                    <a:pt x="2578" y="4787"/>
                  </a:lnTo>
                  <a:lnTo>
                    <a:pt x="0" y="0"/>
                  </a:lnTo>
                </a:path>
              </a:pathLst>
            </a:custGeom>
            <a:ln w="25400">
              <a:solidFill>
                <a:srgbClr val="FFE65F"/>
              </a:solidFill>
            </a:ln>
          </p:spPr>
          <p:txBody>
            <a:bodyPr wrap="square" lIns="0" tIns="0" rIns="0" bIns="0" rtlCol="0"/>
            <a:lstStyle/>
            <a:p>
              <a:endParaRPr/>
            </a:p>
          </p:txBody>
        </p:sp>
        <p:sp>
          <p:nvSpPr>
            <p:cNvPr id="13694" name="object 13694"/>
            <p:cNvSpPr/>
            <p:nvPr/>
          </p:nvSpPr>
          <p:spPr>
            <a:xfrm>
              <a:off x="6246190" y="8707805"/>
              <a:ext cx="5715" cy="4445"/>
            </a:xfrm>
            <a:custGeom>
              <a:avLst/>
              <a:gdLst/>
              <a:ahLst/>
              <a:cxnLst/>
              <a:rect l="l" t="t" r="r" b="b"/>
              <a:pathLst>
                <a:path w="5714" h="4445">
                  <a:moveTo>
                    <a:pt x="5156" y="0"/>
                  </a:moveTo>
                  <a:lnTo>
                    <a:pt x="0" y="4356"/>
                  </a:lnTo>
                </a:path>
              </a:pathLst>
            </a:custGeom>
            <a:ln w="25400">
              <a:solidFill>
                <a:srgbClr val="FFE967"/>
              </a:solidFill>
            </a:ln>
          </p:spPr>
          <p:txBody>
            <a:bodyPr wrap="square" lIns="0" tIns="0" rIns="0" bIns="0" rtlCol="0"/>
            <a:lstStyle/>
            <a:p>
              <a:endParaRPr/>
            </a:p>
          </p:txBody>
        </p:sp>
        <p:sp>
          <p:nvSpPr>
            <p:cNvPr id="13695" name="object 13695"/>
            <p:cNvSpPr/>
            <p:nvPr/>
          </p:nvSpPr>
          <p:spPr>
            <a:xfrm>
              <a:off x="6249428" y="8730119"/>
              <a:ext cx="18415" cy="27305"/>
            </a:xfrm>
            <a:custGeom>
              <a:avLst/>
              <a:gdLst/>
              <a:ahLst/>
              <a:cxnLst/>
              <a:rect l="l" t="t" r="r" b="b"/>
              <a:pathLst>
                <a:path w="18414" h="27304">
                  <a:moveTo>
                    <a:pt x="6248" y="0"/>
                  </a:moveTo>
                  <a:lnTo>
                    <a:pt x="2324" y="5054"/>
                  </a:lnTo>
                  <a:lnTo>
                    <a:pt x="0" y="7492"/>
                  </a:lnTo>
                  <a:lnTo>
                    <a:pt x="3403" y="14223"/>
                  </a:lnTo>
                  <a:lnTo>
                    <a:pt x="7137" y="20815"/>
                  </a:lnTo>
                  <a:lnTo>
                    <a:pt x="11137" y="27304"/>
                  </a:lnTo>
                  <a:lnTo>
                    <a:pt x="13728" y="24053"/>
                  </a:lnTo>
                  <a:lnTo>
                    <a:pt x="18313" y="17995"/>
                  </a:lnTo>
                  <a:lnTo>
                    <a:pt x="13982" y="12014"/>
                  </a:lnTo>
                  <a:lnTo>
                    <a:pt x="9905" y="6007"/>
                  </a:lnTo>
                  <a:lnTo>
                    <a:pt x="6248" y="0"/>
                  </a:lnTo>
                  <a:close/>
                </a:path>
              </a:pathLst>
            </a:custGeom>
            <a:solidFill>
              <a:srgbClr val="FFF07C"/>
            </a:solidFill>
          </p:spPr>
          <p:txBody>
            <a:bodyPr wrap="square" lIns="0" tIns="0" rIns="0" bIns="0" rtlCol="0"/>
            <a:lstStyle/>
            <a:p>
              <a:endParaRPr/>
            </a:p>
          </p:txBody>
        </p:sp>
        <p:sp>
          <p:nvSpPr>
            <p:cNvPr id="13696" name="object 13696"/>
            <p:cNvSpPr/>
            <p:nvPr/>
          </p:nvSpPr>
          <p:spPr>
            <a:xfrm>
              <a:off x="6249428" y="8737612"/>
              <a:ext cx="11430" cy="20320"/>
            </a:xfrm>
            <a:custGeom>
              <a:avLst/>
              <a:gdLst/>
              <a:ahLst/>
              <a:cxnLst/>
              <a:rect l="l" t="t" r="r" b="b"/>
              <a:pathLst>
                <a:path w="11429" h="20320">
                  <a:moveTo>
                    <a:pt x="0" y="0"/>
                  </a:moveTo>
                  <a:lnTo>
                    <a:pt x="3403" y="6731"/>
                  </a:lnTo>
                  <a:lnTo>
                    <a:pt x="7137" y="13322"/>
                  </a:lnTo>
                  <a:lnTo>
                    <a:pt x="11137" y="19812"/>
                  </a:lnTo>
                </a:path>
              </a:pathLst>
            </a:custGeom>
            <a:ln w="25399">
              <a:solidFill>
                <a:srgbClr val="FFF380"/>
              </a:solidFill>
            </a:ln>
          </p:spPr>
          <p:txBody>
            <a:bodyPr wrap="square" lIns="0" tIns="0" rIns="0" bIns="0" rtlCol="0"/>
            <a:lstStyle/>
            <a:p>
              <a:endParaRPr/>
            </a:p>
          </p:txBody>
        </p:sp>
        <p:sp>
          <p:nvSpPr>
            <p:cNvPr id="13697" name="object 13697"/>
            <p:cNvSpPr/>
            <p:nvPr/>
          </p:nvSpPr>
          <p:spPr>
            <a:xfrm>
              <a:off x="6260566" y="8748115"/>
              <a:ext cx="7620" cy="9525"/>
            </a:xfrm>
            <a:custGeom>
              <a:avLst/>
              <a:gdLst/>
              <a:ahLst/>
              <a:cxnLst/>
              <a:rect l="l" t="t" r="r" b="b"/>
              <a:pathLst>
                <a:path w="7620" h="9525">
                  <a:moveTo>
                    <a:pt x="0" y="9309"/>
                  </a:moveTo>
                  <a:lnTo>
                    <a:pt x="7175" y="0"/>
                  </a:lnTo>
                </a:path>
              </a:pathLst>
            </a:custGeom>
            <a:ln w="25400">
              <a:solidFill>
                <a:srgbClr val="FFF17C"/>
              </a:solidFill>
            </a:ln>
          </p:spPr>
          <p:txBody>
            <a:bodyPr wrap="square" lIns="0" tIns="0" rIns="0" bIns="0" rtlCol="0"/>
            <a:lstStyle/>
            <a:p>
              <a:endParaRPr/>
            </a:p>
          </p:txBody>
        </p:sp>
        <p:sp>
          <p:nvSpPr>
            <p:cNvPr id="13698" name="object 13698"/>
            <p:cNvSpPr/>
            <p:nvPr/>
          </p:nvSpPr>
          <p:spPr>
            <a:xfrm>
              <a:off x="6255677" y="8730119"/>
              <a:ext cx="12065" cy="18415"/>
            </a:xfrm>
            <a:custGeom>
              <a:avLst/>
              <a:gdLst/>
              <a:ahLst/>
              <a:cxnLst/>
              <a:rect l="l" t="t" r="r" b="b"/>
              <a:pathLst>
                <a:path w="12064" h="18415">
                  <a:moveTo>
                    <a:pt x="12065" y="17995"/>
                  </a:moveTo>
                  <a:lnTo>
                    <a:pt x="7734" y="12014"/>
                  </a:lnTo>
                  <a:lnTo>
                    <a:pt x="3657" y="6007"/>
                  </a:lnTo>
                  <a:lnTo>
                    <a:pt x="0" y="0"/>
                  </a:lnTo>
                </a:path>
              </a:pathLst>
            </a:custGeom>
            <a:ln w="25400">
              <a:solidFill>
                <a:srgbClr val="FFEE77"/>
              </a:solidFill>
            </a:ln>
          </p:spPr>
          <p:txBody>
            <a:bodyPr wrap="square" lIns="0" tIns="0" rIns="0" bIns="0" rtlCol="0"/>
            <a:lstStyle/>
            <a:p>
              <a:endParaRPr/>
            </a:p>
          </p:txBody>
        </p:sp>
        <p:sp>
          <p:nvSpPr>
            <p:cNvPr id="13699" name="object 13699"/>
            <p:cNvSpPr/>
            <p:nvPr/>
          </p:nvSpPr>
          <p:spPr>
            <a:xfrm>
              <a:off x="6249428" y="8730119"/>
              <a:ext cx="6350" cy="7620"/>
            </a:xfrm>
            <a:custGeom>
              <a:avLst/>
              <a:gdLst/>
              <a:ahLst/>
              <a:cxnLst/>
              <a:rect l="l" t="t" r="r" b="b"/>
              <a:pathLst>
                <a:path w="6350" h="7620">
                  <a:moveTo>
                    <a:pt x="6248" y="0"/>
                  </a:moveTo>
                  <a:lnTo>
                    <a:pt x="0" y="7492"/>
                  </a:lnTo>
                </a:path>
              </a:pathLst>
            </a:custGeom>
            <a:ln w="25400">
              <a:solidFill>
                <a:srgbClr val="FFF07B"/>
              </a:solidFill>
            </a:ln>
          </p:spPr>
          <p:txBody>
            <a:bodyPr wrap="square" lIns="0" tIns="0" rIns="0" bIns="0" rtlCol="0"/>
            <a:lstStyle/>
            <a:p>
              <a:endParaRPr/>
            </a:p>
          </p:txBody>
        </p:sp>
        <p:sp>
          <p:nvSpPr>
            <p:cNvPr id="13700" name="object 13700"/>
            <p:cNvSpPr/>
            <p:nvPr/>
          </p:nvSpPr>
          <p:spPr>
            <a:xfrm>
              <a:off x="6255677" y="8723452"/>
              <a:ext cx="18415" cy="24765"/>
            </a:xfrm>
            <a:custGeom>
              <a:avLst/>
              <a:gdLst/>
              <a:ahLst/>
              <a:cxnLst/>
              <a:rect l="l" t="t" r="r" b="b"/>
              <a:pathLst>
                <a:path w="18414" h="24765">
                  <a:moveTo>
                    <a:pt x="5232" y="0"/>
                  </a:moveTo>
                  <a:lnTo>
                    <a:pt x="3581" y="1879"/>
                  </a:lnTo>
                  <a:lnTo>
                    <a:pt x="1866" y="4203"/>
                  </a:lnTo>
                  <a:lnTo>
                    <a:pt x="0" y="6667"/>
                  </a:lnTo>
                  <a:lnTo>
                    <a:pt x="3657" y="12674"/>
                  </a:lnTo>
                  <a:lnTo>
                    <a:pt x="7734" y="18681"/>
                  </a:lnTo>
                  <a:lnTo>
                    <a:pt x="12065" y="24663"/>
                  </a:lnTo>
                  <a:lnTo>
                    <a:pt x="14249" y="21742"/>
                  </a:lnTo>
                  <a:lnTo>
                    <a:pt x="16217" y="19037"/>
                  </a:lnTo>
                  <a:lnTo>
                    <a:pt x="17919" y="16624"/>
                  </a:lnTo>
                  <a:lnTo>
                    <a:pt x="13271" y="11175"/>
                  </a:lnTo>
                  <a:lnTo>
                    <a:pt x="8991" y="5498"/>
                  </a:lnTo>
                  <a:lnTo>
                    <a:pt x="5232" y="0"/>
                  </a:lnTo>
                  <a:close/>
                </a:path>
              </a:pathLst>
            </a:custGeom>
            <a:solidFill>
              <a:srgbClr val="FFEB6D"/>
            </a:solidFill>
          </p:spPr>
          <p:txBody>
            <a:bodyPr wrap="square" lIns="0" tIns="0" rIns="0" bIns="0" rtlCol="0"/>
            <a:lstStyle/>
            <a:p>
              <a:endParaRPr/>
            </a:p>
          </p:txBody>
        </p:sp>
        <p:sp>
          <p:nvSpPr>
            <p:cNvPr id="13701" name="object 13701"/>
            <p:cNvSpPr/>
            <p:nvPr/>
          </p:nvSpPr>
          <p:spPr>
            <a:xfrm>
              <a:off x="6255677" y="8730119"/>
              <a:ext cx="12065" cy="18415"/>
            </a:xfrm>
            <a:custGeom>
              <a:avLst/>
              <a:gdLst/>
              <a:ahLst/>
              <a:cxnLst/>
              <a:rect l="l" t="t" r="r" b="b"/>
              <a:pathLst>
                <a:path w="12064" h="18415">
                  <a:moveTo>
                    <a:pt x="0" y="0"/>
                  </a:moveTo>
                  <a:lnTo>
                    <a:pt x="3657" y="6007"/>
                  </a:lnTo>
                  <a:lnTo>
                    <a:pt x="7734" y="12014"/>
                  </a:lnTo>
                  <a:lnTo>
                    <a:pt x="12065" y="17995"/>
                  </a:lnTo>
                </a:path>
              </a:pathLst>
            </a:custGeom>
            <a:ln w="25400">
              <a:solidFill>
                <a:srgbClr val="FFEE77"/>
              </a:solidFill>
            </a:ln>
          </p:spPr>
          <p:txBody>
            <a:bodyPr wrap="square" lIns="0" tIns="0" rIns="0" bIns="0" rtlCol="0"/>
            <a:lstStyle/>
            <a:p>
              <a:endParaRPr/>
            </a:p>
          </p:txBody>
        </p:sp>
        <p:sp>
          <p:nvSpPr>
            <p:cNvPr id="13702" name="object 13702"/>
            <p:cNvSpPr/>
            <p:nvPr/>
          </p:nvSpPr>
          <p:spPr>
            <a:xfrm>
              <a:off x="6267742" y="8740084"/>
              <a:ext cx="6350" cy="8255"/>
            </a:xfrm>
            <a:custGeom>
              <a:avLst/>
              <a:gdLst/>
              <a:ahLst/>
              <a:cxnLst/>
              <a:rect l="l" t="t" r="r" b="b"/>
              <a:pathLst>
                <a:path w="6350" h="8254">
                  <a:moveTo>
                    <a:pt x="0" y="8031"/>
                  </a:moveTo>
                  <a:lnTo>
                    <a:pt x="5861" y="0"/>
                  </a:lnTo>
                </a:path>
              </a:pathLst>
            </a:custGeom>
            <a:ln w="25400">
              <a:solidFill>
                <a:srgbClr val="FFEB6E"/>
              </a:solidFill>
            </a:ln>
          </p:spPr>
          <p:txBody>
            <a:bodyPr wrap="square" lIns="0" tIns="0" rIns="0" bIns="0" rtlCol="0"/>
            <a:lstStyle/>
            <a:p>
              <a:endParaRPr/>
            </a:p>
          </p:txBody>
        </p:sp>
        <p:sp>
          <p:nvSpPr>
            <p:cNvPr id="13703" name="object 13703"/>
            <p:cNvSpPr/>
            <p:nvPr/>
          </p:nvSpPr>
          <p:spPr>
            <a:xfrm>
              <a:off x="6260912" y="8723457"/>
              <a:ext cx="12700" cy="16510"/>
            </a:xfrm>
            <a:custGeom>
              <a:avLst/>
              <a:gdLst/>
              <a:ahLst/>
              <a:cxnLst/>
              <a:rect l="l" t="t" r="r" b="b"/>
              <a:pathLst>
                <a:path w="12700" h="16509">
                  <a:moveTo>
                    <a:pt x="12479" y="16365"/>
                  </a:moveTo>
                  <a:lnTo>
                    <a:pt x="8035" y="11171"/>
                  </a:lnTo>
                  <a:lnTo>
                    <a:pt x="3755" y="5494"/>
                  </a:lnTo>
                  <a:lnTo>
                    <a:pt x="0" y="0"/>
                  </a:lnTo>
                </a:path>
              </a:pathLst>
            </a:custGeom>
            <a:ln w="25400">
              <a:solidFill>
                <a:srgbClr val="FFE763"/>
              </a:solidFill>
            </a:ln>
          </p:spPr>
          <p:txBody>
            <a:bodyPr wrap="square" lIns="0" tIns="0" rIns="0" bIns="0" rtlCol="0"/>
            <a:lstStyle/>
            <a:p>
              <a:endParaRPr/>
            </a:p>
          </p:txBody>
        </p:sp>
        <p:sp>
          <p:nvSpPr>
            <p:cNvPr id="13704" name="object 13704"/>
            <p:cNvSpPr/>
            <p:nvPr/>
          </p:nvSpPr>
          <p:spPr>
            <a:xfrm>
              <a:off x="6255677" y="8723452"/>
              <a:ext cx="5715" cy="6985"/>
            </a:xfrm>
            <a:custGeom>
              <a:avLst/>
              <a:gdLst/>
              <a:ahLst/>
              <a:cxnLst/>
              <a:rect l="l" t="t" r="r" b="b"/>
              <a:pathLst>
                <a:path w="5714" h="6984">
                  <a:moveTo>
                    <a:pt x="5232" y="0"/>
                  </a:moveTo>
                  <a:lnTo>
                    <a:pt x="0" y="6667"/>
                  </a:lnTo>
                </a:path>
              </a:pathLst>
            </a:custGeom>
            <a:ln w="25400">
              <a:solidFill>
                <a:srgbClr val="FFEA6B"/>
              </a:solidFill>
            </a:ln>
          </p:spPr>
          <p:txBody>
            <a:bodyPr wrap="square" lIns="0" tIns="0" rIns="0" bIns="0" rtlCol="0"/>
            <a:lstStyle/>
            <a:p>
              <a:endParaRPr/>
            </a:p>
          </p:txBody>
        </p:sp>
        <p:sp>
          <p:nvSpPr>
            <p:cNvPr id="13705" name="object 13705"/>
            <p:cNvSpPr/>
            <p:nvPr/>
          </p:nvSpPr>
          <p:spPr>
            <a:xfrm>
              <a:off x="6260566" y="8748115"/>
              <a:ext cx="13335" cy="21590"/>
            </a:xfrm>
            <a:custGeom>
              <a:avLst/>
              <a:gdLst/>
              <a:ahLst/>
              <a:cxnLst/>
              <a:rect l="l" t="t" r="r" b="b"/>
              <a:pathLst>
                <a:path w="13335" h="21590">
                  <a:moveTo>
                    <a:pt x="7175" y="0"/>
                  </a:moveTo>
                  <a:lnTo>
                    <a:pt x="2590" y="6057"/>
                  </a:lnTo>
                  <a:lnTo>
                    <a:pt x="0" y="9309"/>
                  </a:lnTo>
                  <a:lnTo>
                    <a:pt x="2324" y="13220"/>
                  </a:lnTo>
                  <a:lnTo>
                    <a:pt x="6857" y="21374"/>
                  </a:lnTo>
                  <a:lnTo>
                    <a:pt x="9270" y="17513"/>
                  </a:lnTo>
                  <a:lnTo>
                    <a:pt x="11315" y="13157"/>
                  </a:lnTo>
                  <a:lnTo>
                    <a:pt x="13119" y="8966"/>
                  </a:lnTo>
                  <a:lnTo>
                    <a:pt x="9143" y="2895"/>
                  </a:lnTo>
                  <a:lnTo>
                    <a:pt x="7175" y="0"/>
                  </a:lnTo>
                  <a:close/>
                </a:path>
              </a:pathLst>
            </a:custGeom>
            <a:solidFill>
              <a:srgbClr val="FFF17E"/>
            </a:solidFill>
          </p:spPr>
          <p:txBody>
            <a:bodyPr wrap="square" lIns="0" tIns="0" rIns="0" bIns="0" rtlCol="0"/>
            <a:lstStyle/>
            <a:p>
              <a:endParaRPr/>
            </a:p>
          </p:txBody>
        </p:sp>
        <p:sp>
          <p:nvSpPr>
            <p:cNvPr id="13706" name="object 13706"/>
            <p:cNvSpPr/>
            <p:nvPr/>
          </p:nvSpPr>
          <p:spPr>
            <a:xfrm>
              <a:off x="6260566" y="8748115"/>
              <a:ext cx="7620" cy="9525"/>
            </a:xfrm>
            <a:custGeom>
              <a:avLst/>
              <a:gdLst/>
              <a:ahLst/>
              <a:cxnLst/>
              <a:rect l="l" t="t" r="r" b="b"/>
              <a:pathLst>
                <a:path w="7620" h="9525">
                  <a:moveTo>
                    <a:pt x="0" y="9309"/>
                  </a:moveTo>
                  <a:lnTo>
                    <a:pt x="7175" y="0"/>
                  </a:lnTo>
                </a:path>
              </a:pathLst>
            </a:custGeom>
            <a:ln w="25400">
              <a:solidFill>
                <a:srgbClr val="FFF17C"/>
              </a:solidFill>
            </a:ln>
          </p:spPr>
          <p:txBody>
            <a:bodyPr wrap="square" lIns="0" tIns="0" rIns="0" bIns="0" rtlCol="0"/>
            <a:lstStyle/>
            <a:p>
              <a:endParaRPr/>
            </a:p>
          </p:txBody>
        </p:sp>
        <p:sp>
          <p:nvSpPr>
            <p:cNvPr id="13707" name="object 13707"/>
            <p:cNvSpPr/>
            <p:nvPr/>
          </p:nvSpPr>
          <p:spPr>
            <a:xfrm>
              <a:off x="6267742" y="8748115"/>
              <a:ext cx="6350" cy="9525"/>
            </a:xfrm>
            <a:custGeom>
              <a:avLst/>
              <a:gdLst/>
              <a:ahLst/>
              <a:cxnLst/>
              <a:rect l="l" t="t" r="r" b="b"/>
              <a:pathLst>
                <a:path w="6350" h="9525">
                  <a:moveTo>
                    <a:pt x="0" y="0"/>
                  </a:moveTo>
                  <a:lnTo>
                    <a:pt x="5943" y="8966"/>
                  </a:lnTo>
                </a:path>
              </a:pathLst>
            </a:custGeom>
            <a:ln w="25400">
              <a:solidFill>
                <a:srgbClr val="FFEF7A"/>
              </a:solidFill>
            </a:ln>
          </p:spPr>
          <p:txBody>
            <a:bodyPr wrap="square" lIns="0" tIns="0" rIns="0" bIns="0" rtlCol="0"/>
            <a:lstStyle/>
            <a:p>
              <a:endParaRPr/>
            </a:p>
          </p:txBody>
        </p:sp>
        <p:sp>
          <p:nvSpPr>
            <p:cNvPr id="13708" name="object 13708"/>
            <p:cNvSpPr/>
            <p:nvPr/>
          </p:nvSpPr>
          <p:spPr>
            <a:xfrm>
              <a:off x="6267424" y="8757081"/>
              <a:ext cx="6350" cy="12700"/>
            </a:xfrm>
            <a:custGeom>
              <a:avLst/>
              <a:gdLst/>
              <a:ahLst/>
              <a:cxnLst/>
              <a:rect l="l" t="t" r="r" b="b"/>
              <a:pathLst>
                <a:path w="6350" h="12700">
                  <a:moveTo>
                    <a:pt x="6261" y="0"/>
                  </a:moveTo>
                  <a:lnTo>
                    <a:pt x="0" y="12407"/>
                  </a:lnTo>
                </a:path>
              </a:pathLst>
            </a:custGeom>
            <a:ln w="25400">
              <a:solidFill>
                <a:srgbClr val="FFF27F"/>
              </a:solidFill>
            </a:ln>
          </p:spPr>
          <p:txBody>
            <a:bodyPr wrap="square" lIns="0" tIns="0" rIns="0" bIns="0" rtlCol="0"/>
            <a:lstStyle/>
            <a:p>
              <a:endParaRPr/>
            </a:p>
          </p:txBody>
        </p:sp>
        <p:sp>
          <p:nvSpPr>
            <p:cNvPr id="13709" name="object 13709"/>
            <p:cNvSpPr/>
            <p:nvPr/>
          </p:nvSpPr>
          <p:spPr>
            <a:xfrm>
              <a:off x="6260566" y="8757424"/>
              <a:ext cx="6985" cy="12065"/>
            </a:xfrm>
            <a:custGeom>
              <a:avLst/>
              <a:gdLst/>
              <a:ahLst/>
              <a:cxnLst/>
              <a:rect l="l" t="t" r="r" b="b"/>
              <a:pathLst>
                <a:path w="6985" h="12065">
                  <a:moveTo>
                    <a:pt x="6857" y="12064"/>
                  </a:moveTo>
                  <a:lnTo>
                    <a:pt x="0" y="0"/>
                  </a:lnTo>
                </a:path>
              </a:pathLst>
            </a:custGeom>
            <a:ln w="25400">
              <a:solidFill>
                <a:srgbClr val="FFF481"/>
              </a:solidFill>
            </a:ln>
          </p:spPr>
          <p:txBody>
            <a:bodyPr wrap="square" lIns="0" tIns="0" rIns="0" bIns="0" rtlCol="0"/>
            <a:lstStyle/>
            <a:p>
              <a:endParaRPr/>
            </a:p>
          </p:txBody>
        </p:sp>
        <p:sp>
          <p:nvSpPr>
            <p:cNvPr id="13710" name="object 13710"/>
            <p:cNvSpPr/>
            <p:nvPr/>
          </p:nvSpPr>
          <p:spPr>
            <a:xfrm>
              <a:off x="6267424" y="8763406"/>
              <a:ext cx="10160" cy="19050"/>
            </a:xfrm>
            <a:custGeom>
              <a:avLst/>
              <a:gdLst/>
              <a:ahLst/>
              <a:cxnLst/>
              <a:rect l="l" t="t" r="r" b="b"/>
              <a:pathLst>
                <a:path w="10160" h="19050">
                  <a:moveTo>
                    <a:pt x="3352" y="0"/>
                  </a:moveTo>
                  <a:lnTo>
                    <a:pt x="2311" y="2108"/>
                  </a:lnTo>
                  <a:lnTo>
                    <a:pt x="1206" y="4152"/>
                  </a:lnTo>
                  <a:lnTo>
                    <a:pt x="0" y="6083"/>
                  </a:lnTo>
                  <a:lnTo>
                    <a:pt x="4521" y="14338"/>
                  </a:lnTo>
                  <a:lnTo>
                    <a:pt x="6845" y="18465"/>
                  </a:lnTo>
                  <a:lnTo>
                    <a:pt x="8839" y="13284"/>
                  </a:lnTo>
                  <a:lnTo>
                    <a:pt x="9753" y="10655"/>
                  </a:lnTo>
                  <a:lnTo>
                    <a:pt x="7594" y="7137"/>
                  </a:lnTo>
                  <a:lnTo>
                    <a:pt x="3352" y="0"/>
                  </a:lnTo>
                  <a:close/>
                </a:path>
              </a:pathLst>
            </a:custGeom>
            <a:solidFill>
              <a:srgbClr val="FFF486"/>
            </a:solidFill>
          </p:spPr>
          <p:txBody>
            <a:bodyPr wrap="square" lIns="0" tIns="0" rIns="0" bIns="0" rtlCol="0"/>
            <a:lstStyle/>
            <a:p>
              <a:endParaRPr/>
            </a:p>
          </p:txBody>
        </p:sp>
        <p:sp>
          <p:nvSpPr>
            <p:cNvPr id="13711" name="object 13711"/>
            <p:cNvSpPr/>
            <p:nvPr/>
          </p:nvSpPr>
          <p:spPr>
            <a:xfrm>
              <a:off x="6267424" y="8769489"/>
              <a:ext cx="6985" cy="12700"/>
            </a:xfrm>
            <a:custGeom>
              <a:avLst/>
              <a:gdLst/>
              <a:ahLst/>
              <a:cxnLst/>
              <a:rect l="l" t="t" r="r" b="b"/>
              <a:pathLst>
                <a:path w="6985" h="12700">
                  <a:moveTo>
                    <a:pt x="0" y="0"/>
                  </a:moveTo>
                  <a:lnTo>
                    <a:pt x="6845" y="12382"/>
                  </a:lnTo>
                </a:path>
              </a:pathLst>
            </a:custGeom>
            <a:ln w="25400">
              <a:solidFill>
                <a:srgbClr val="FFF587"/>
              </a:solidFill>
            </a:ln>
          </p:spPr>
          <p:txBody>
            <a:bodyPr wrap="square" lIns="0" tIns="0" rIns="0" bIns="0" rtlCol="0"/>
            <a:lstStyle/>
            <a:p>
              <a:endParaRPr/>
            </a:p>
          </p:txBody>
        </p:sp>
        <p:sp>
          <p:nvSpPr>
            <p:cNvPr id="13712" name="object 13712"/>
            <p:cNvSpPr/>
            <p:nvPr/>
          </p:nvSpPr>
          <p:spPr>
            <a:xfrm>
              <a:off x="6274269" y="8774061"/>
              <a:ext cx="3175" cy="8255"/>
            </a:xfrm>
            <a:custGeom>
              <a:avLst/>
              <a:gdLst/>
              <a:ahLst/>
              <a:cxnLst/>
              <a:rect l="l" t="t" r="r" b="b"/>
              <a:pathLst>
                <a:path w="3175" h="8254">
                  <a:moveTo>
                    <a:pt x="0" y="7810"/>
                  </a:moveTo>
                  <a:lnTo>
                    <a:pt x="2908" y="0"/>
                  </a:lnTo>
                </a:path>
              </a:pathLst>
            </a:custGeom>
            <a:ln w="25400">
              <a:solidFill>
                <a:srgbClr val="FFF589"/>
              </a:solidFill>
            </a:ln>
          </p:spPr>
          <p:txBody>
            <a:bodyPr wrap="square" lIns="0" tIns="0" rIns="0" bIns="0" rtlCol="0"/>
            <a:lstStyle/>
            <a:p>
              <a:endParaRPr/>
            </a:p>
          </p:txBody>
        </p:sp>
        <p:sp>
          <p:nvSpPr>
            <p:cNvPr id="13713" name="object 13713"/>
            <p:cNvSpPr/>
            <p:nvPr/>
          </p:nvSpPr>
          <p:spPr>
            <a:xfrm>
              <a:off x="6270777" y="8763406"/>
              <a:ext cx="6985" cy="10795"/>
            </a:xfrm>
            <a:custGeom>
              <a:avLst/>
              <a:gdLst/>
              <a:ahLst/>
              <a:cxnLst/>
              <a:rect l="l" t="t" r="r" b="b"/>
              <a:pathLst>
                <a:path w="6985" h="10795">
                  <a:moveTo>
                    <a:pt x="6400" y="10655"/>
                  </a:moveTo>
                  <a:lnTo>
                    <a:pt x="0" y="0"/>
                  </a:lnTo>
                </a:path>
              </a:pathLst>
            </a:custGeom>
            <a:ln w="25400">
              <a:solidFill>
                <a:srgbClr val="FFF385"/>
              </a:solidFill>
            </a:ln>
          </p:spPr>
          <p:txBody>
            <a:bodyPr wrap="square" lIns="0" tIns="0" rIns="0" bIns="0" rtlCol="0"/>
            <a:lstStyle/>
            <a:p>
              <a:endParaRPr/>
            </a:p>
          </p:txBody>
        </p:sp>
        <p:sp>
          <p:nvSpPr>
            <p:cNvPr id="13714" name="object 13714"/>
            <p:cNvSpPr/>
            <p:nvPr/>
          </p:nvSpPr>
          <p:spPr>
            <a:xfrm>
              <a:off x="6267424" y="8763406"/>
              <a:ext cx="3810" cy="6350"/>
            </a:xfrm>
            <a:custGeom>
              <a:avLst/>
              <a:gdLst/>
              <a:ahLst/>
              <a:cxnLst/>
              <a:rect l="l" t="t" r="r" b="b"/>
              <a:pathLst>
                <a:path w="3810" h="6350">
                  <a:moveTo>
                    <a:pt x="3352" y="0"/>
                  </a:moveTo>
                  <a:lnTo>
                    <a:pt x="0" y="6083"/>
                  </a:lnTo>
                </a:path>
              </a:pathLst>
            </a:custGeom>
            <a:ln w="25399">
              <a:solidFill>
                <a:srgbClr val="FFF382"/>
              </a:solidFill>
            </a:ln>
          </p:spPr>
          <p:txBody>
            <a:bodyPr wrap="square" lIns="0" tIns="0" rIns="0" bIns="0" rtlCol="0"/>
            <a:lstStyle/>
            <a:p>
              <a:endParaRPr/>
            </a:p>
          </p:txBody>
        </p:sp>
        <p:sp>
          <p:nvSpPr>
            <p:cNvPr id="13715" name="object 13715"/>
            <p:cNvSpPr/>
            <p:nvPr/>
          </p:nvSpPr>
          <p:spPr>
            <a:xfrm>
              <a:off x="6270777" y="8757081"/>
              <a:ext cx="9525" cy="17145"/>
            </a:xfrm>
            <a:custGeom>
              <a:avLst/>
              <a:gdLst/>
              <a:ahLst/>
              <a:cxnLst/>
              <a:rect l="l" t="t" r="r" b="b"/>
              <a:pathLst>
                <a:path w="9525" h="17145">
                  <a:moveTo>
                    <a:pt x="2908" y="0"/>
                  </a:moveTo>
                  <a:lnTo>
                    <a:pt x="2006" y="2095"/>
                  </a:lnTo>
                  <a:lnTo>
                    <a:pt x="1041" y="4229"/>
                  </a:lnTo>
                  <a:lnTo>
                    <a:pt x="0" y="6324"/>
                  </a:lnTo>
                  <a:lnTo>
                    <a:pt x="4241" y="13462"/>
                  </a:lnTo>
                  <a:lnTo>
                    <a:pt x="6400" y="16979"/>
                  </a:lnTo>
                  <a:lnTo>
                    <a:pt x="7327" y="14376"/>
                  </a:lnTo>
                  <a:lnTo>
                    <a:pt x="8204" y="11760"/>
                  </a:lnTo>
                  <a:lnTo>
                    <a:pt x="9016" y="9156"/>
                  </a:lnTo>
                  <a:lnTo>
                    <a:pt x="6946" y="6121"/>
                  </a:lnTo>
                  <a:lnTo>
                    <a:pt x="2908" y="0"/>
                  </a:lnTo>
                  <a:close/>
                </a:path>
              </a:pathLst>
            </a:custGeom>
            <a:solidFill>
              <a:srgbClr val="FFF281"/>
            </a:solidFill>
          </p:spPr>
          <p:txBody>
            <a:bodyPr wrap="square" lIns="0" tIns="0" rIns="0" bIns="0" rtlCol="0"/>
            <a:lstStyle/>
            <a:p>
              <a:endParaRPr/>
            </a:p>
          </p:txBody>
        </p:sp>
        <p:sp>
          <p:nvSpPr>
            <p:cNvPr id="13716" name="object 13716"/>
            <p:cNvSpPr/>
            <p:nvPr/>
          </p:nvSpPr>
          <p:spPr>
            <a:xfrm>
              <a:off x="6270777" y="8763406"/>
              <a:ext cx="9525" cy="10795"/>
            </a:xfrm>
            <a:custGeom>
              <a:avLst/>
              <a:gdLst/>
              <a:ahLst/>
              <a:cxnLst/>
              <a:rect l="l" t="t" r="r" b="b"/>
              <a:pathLst>
                <a:path w="9525" h="10795">
                  <a:moveTo>
                    <a:pt x="0" y="0"/>
                  </a:moveTo>
                  <a:lnTo>
                    <a:pt x="6400" y="10655"/>
                  </a:lnTo>
                </a:path>
                <a:path w="9525" h="10795">
                  <a:moveTo>
                    <a:pt x="6400" y="10655"/>
                  </a:moveTo>
                  <a:lnTo>
                    <a:pt x="9016" y="2832"/>
                  </a:lnTo>
                </a:path>
              </a:pathLst>
            </a:custGeom>
            <a:ln w="25400">
              <a:solidFill>
                <a:srgbClr val="FFF385"/>
              </a:solidFill>
            </a:ln>
          </p:spPr>
          <p:txBody>
            <a:bodyPr wrap="square" lIns="0" tIns="0" rIns="0" bIns="0" rtlCol="0"/>
            <a:lstStyle/>
            <a:p>
              <a:endParaRPr/>
            </a:p>
          </p:txBody>
        </p:sp>
        <p:sp>
          <p:nvSpPr>
            <p:cNvPr id="13717" name="object 13717"/>
            <p:cNvSpPr/>
            <p:nvPr/>
          </p:nvSpPr>
          <p:spPr>
            <a:xfrm>
              <a:off x="6270777" y="8757081"/>
              <a:ext cx="9525" cy="9525"/>
            </a:xfrm>
            <a:custGeom>
              <a:avLst/>
              <a:gdLst/>
              <a:ahLst/>
              <a:cxnLst/>
              <a:rect l="l" t="t" r="r" b="b"/>
              <a:pathLst>
                <a:path w="9525" h="9525">
                  <a:moveTo>
                    <a:pt x="9016" y="9156"/>
                  </a:moveTo>
                  <a:lnTo>
                    <a:pt x="2908" y="0"/>
                  </a:lnTo>
                </a:path>
                <a:path w="9525" h="9525">
                  <a:moveTo>
                    <a:pt x="2908" y="0"/>
                  </a:moveTo>
                  <a:lnTo>
                    <a:pt x="0" y="6324"/>
                  </a:lnTo>
                </a:path>
              </a:pathLst>
            </a:custGeom>
            <a:ln w="25400">
              <a:solidFill>
                <a:srgbClr val="FFF07E"/>
              </a:solidFill>
            </a:ln>
          </p:spPr>
          <p:txBody>
            <a:bodyPr wrap="square" lIns="0" tIns="0" rIns="0" bIns="0" rtlCol="0"/>
            <a:lstStyle/>
            <a:p>
              <a:endParaRPr/>
            </a:p>
          </p:txBody>
        </p:sp>
        <p:sp>
          <p:nvSpPr>
            <p:cNvPr id="13718" name="object 13718"/>
            <p:cNvSpPr/>
            <p:nvPr/>
          </p:nvSpPr>
          <p:spPr>
            <a:xfrm>
              <a:off x="6267742" y="8743912"/>
              <a:ext cx="14604" cy="22860"/>
            </a:xfrm>
            <a:custGeom>
              <a:avLst/>
              <a:gdLst/>
              <a:ahLst/>
              <a:cxnLst/>
              <a:rect l="l" t="t" r="r" b="b"/>
              <a:pathLst>
                <a:path w="14604" h="22859">
                  <a:moveTo>
                    <a:pt x="3111" y="0"/>
                  </a:moveTo>
                  <a:lnTo>
                    <a:pt x="0" y="4203"/>
                  </a:lnTo>
                  <a:lnTo>
                    <a:pt x="3937" y="10007"/>
                  </a:lnTo>
                  <a:lnTo>
                    <a:pt x="7899" y="16243"/>
                  </a:lnTo>
                  <a:lnTo>
                    <a:pt x="12052" y="22326"/>
                  </a:lnTo>
                  <a:lnTo>
                    <a:pt x="12865" y="19723"/>
                  </a:lnTo>
                  <a:lnTo>
                    <a:pt x="13614" y="17145"/>
                  </a:lnTo>
                  <a:lnTo>
                    <a:pt x="14274" y="14579"/>
                  </a:lnTo>
                  <a:lnTo>
                    <a:pt x="10337" y="9601"/>
                  </a:lnTo>
                  <a:lnTo>
                    <a:pt x="6553" y="4394"/>
                  </a:lnTo>
                  <a:lnTo>
                    <a:pt x="3111" y="0"/>
                  </a:lnTo>
                  <a:close/>
                </a:path>
              </a:pathLst>
            </a:custGeom>
            <a:solidFill>
              <a:srgbClr val="FFEE78"/>
            </a:solidFill>
          </p:spPr>
          <p:txBody>
            <a:bodyPr wrap="square" lIns="0" tIns="0" rIns="0" bIns="0" rtlCol="0"/>
            <a:lstStyle/>
            <a:p>
              <a:endParaRPr/>
            </a:p>
          </p:txBody>
        </p:sp>
        <p:sp>
          <p:nvSpPr>
            <p:cNvPr id="13719" name="object 13719"/>
            <p:cNvSpPr/>
            <p:nvPr/>
          </p:nvSpPr>
          <p:spPr>
            <a:xfrm>
              <a:off x="6267742" y="8748115"/>
              <a:ext cx="12065" cy="18415"/>
            </a:xfrm>
            <a:custGeom>
              <a:avLst/>
              <a:gdLst/>
              <a:ahLst/>
              <a:cxnLst/>
              <a:rect l="l" t="t" r="r" b="b"/>
              <a:pathLst>
                <a:path w="12064" h="18415">
                  <a:moveTo>
                    <a:pt x="0" y="0"/>
                  </a:moveTo>
                  <a:lnTo>
                    <a:pt x="3937" y="5803"/>
                  </a:lnTo>
                  <a:lnTo>
                    <a:pt x="7899" y="12039"/>
                  </a:lnTo>
                  <a:lnTo>
                    <a:pt x="12052" y="18122"/>
                  </a:lnTo>
                </a:path>
              </a:pathLst>
            </a:custGeom>
            <a:ln w="25400">
              <a:solidFill>
                <a:srgbClr val="FFF07D"/>
              </a:solidFill>
            </a:ln>
          </p:spPr>
          <p:txBody>
            <a:bodyPr wrap="square" lIns="0" tIns="0" rIns="0" bIns="0" rtlCol="0"/>
            <a:lstStyle/>
            <a:p>
              <a:endParaRPr/>
            </a:p>
          </p:txBody>
        </p:sp>
        <p:sp>
          <p:nvSpPr>
            <p:cNvPr id="13720" name="object 13720"/>
            <p:cNvSpPr/>
            <p:nvPr/>
          </p:nvSpPr>
          <p:spPr>
            <a:xfrm>
              <a:off x="6279794" y="8758491"/>
              <a:ext cx="2540" cy="8255"/>
            </a:xfrm>
            <a:custGeom>
              <a:avLst/>
              <a:gdLst/>
              <a:ahLst/>
              <a:cxnLst/>
              <a:rect l="l" t="t" r="r" b="b"/>
              <a:pathLst>
                <a:path w="2539" h="8254">
                  <a:moveTo>
                    <a:pt x="0" y="7747"/>
                  </a:moveTo>
                  <a:lnTo>
                    <a:pt x="2222" y="0"/>
                  </a:lnTo>
                </a:path>
              </a:pathLst>
            </a:custGeom>
            <a:ln w="25400">
              <a:solidFill>
                <a:srgbClr val="FFEF7B"/>
              </a:solidFill>
            </a:ln>
          </p:spPr>
          <p:txBody>
            <a:bodyPr wrap="square" lIns="0" tIns="0" rIns="0" bIns="0" rtlCol="0"/>
            <a:lstStyle/>
            <a:p>
              <a:endParaRPr/>
            </a:p>
          </p:txBody>
        </p:sp>
        <p:sp>
          <p:nvSpPr>
            <p:cNvPr id="13721" name="object 13721"/>
            <p:cNvSpPr/>
            <p:nvPr/>
          </p:nvSpPr>
          <p:spPr>
            <a:xfrm>
              <a:off x="6270853" y="8743912"/>
              <a:ext cx="11430" cy="14604"/>
            </a:xfrm>
            <a:custGeom>
              <a:avLst/>
              <a:gdLst/>
              <a:ahLst/>
              <a:cxnLst/>
              <a:rect l="l" t="t" r="r" b="b"/>
              <a:pathLst>
                <a:path w="11429" h="14604">
                  <a:moveTo>
                    <a:pt x="11163" y="14579"/>
                  </a:moveTo>
                  <a:lnTo>
                    <a:pt x="7226" y="9601"/>
                  </a:lnTo>
                  <a:lnTo>
                    <a:pt x="3441" y="4394"/>
                  </a:lnTo>
                  <a:lnTo>
                    <a:pt x="0" y="0"/>
                  </a:lnTo>
                </a:path>
              </a:pathLst>
            </a:custGeom>
            <a:ln w="25400">
              <a:solidFill>
                <a:srgbClr val="FFEC72"/>
              </a:solidFill>
            </a:ln>
          </p:spPr>
          <p:txBody>
            <a:bodyPr wrap="square" lIns="0" tIns="0" rIns="0" bIns="0" rtlCol="0"/>
            <a:lstStyle/>
            <a:p>
              <a:endParaRPr/>
            </a:p>
          </p:txBody>
        </p:sp>
        <p:sp>
          <p:nvSpPr>
            <p:cNvPr id="13722" name="object 13722"/>
            <p:cNvSpPr/>
            <p:nvPr/>
          </p:nvSpPr>
          <p:spPr>
            <a:xfrm>
              <a:off x="6267742" y="8743912"/>
              <a:ext cx="3175" cy="4445"/>
            </a:xfrm>
            <a:custGeom>
              <a:avLst/>
              <a:gdLst/>
              <a:ahLst/>
              <a:cxnLst/>
              <a:rect l="l" t="t" r="r" b="b"/>
              <a:pathLst>
                <a:path w="3175" h="4445">
                  <a:moveTo>
                    <a:pt x="3111" y="0"/>
                  </a:moveTo>
                  <a:lnTo>
                    <a:pt x="0" y="4203"/>
                  </a:lnTo>
                </a:path>
              </a:pathLst>
            </a:custGeom>
            <a:ln w="25400">
              <a:solidFill>
                <a:srgbClr val="FFED75"/>
              </a:solidFill>
            </a:ln>
          </p:spPr>
          <p:txBody>
            <a:bodyPr wrap="square" lIns="0" tIns="0" rIns="0" bIns="0" rtlCol="0"/>
            <a:lstStyle/>
            <a:p>
              <a:endParaRPr/>
            </a:p>
          </p:txBody>
        </p:sp>
        <p:sp>
          <p:nvSpPr>
            <p:cNvPr id="13723" name="object 13723"/>
            <p:cNvSpPr/>
            <p:nvPr/>
          </p:nvSpPr>
          <p:spPr>
            <a:xfrm>
              <a:off x="6270853" y="8740084"/>
              <a:ext cx="13335" cy="18415"/>
            </a:xfrm>
            <a:custGeom>
              <a:avLst/>
              <a:gdLst/>
              <a:ahLst/>
              <a:cxnLst/>
              <a:rect l="l" t="t" r="r" b="b"/>
              <a:pathLst>
                <a:path w="13335" h="18415">
                  <a:moveTo>
                    <a:pt x="2750" y="0"/>
                  </a:moveTo>
                  <a:lnTo>
                    <a:pt x="0" y="3827"/>
                  </a:lnTo>
                  <a:lnTo>
                    <a:pt x="3441" y="8221"/>
                  </a:lnTo>
                  <a:lnTo>
                    <a:pt x="7226" y="13428"/>
                  </a:lnTo>
                  <a:lnTo>
                    <a:pt x="11163" y="18407"/>
                  </a:lnTo>
                  <a:lnTo>
                    <a:pt x="11836" y="15867"/>
                  </a:lnTo>
                  <a:lnTo>
                    <a:pt x="12420" y="13339"/>
                  </a:lnTo>
                  <a:lnTo>
                    <a:pt x="12911" y="10872"/>
                  </a:lnTo>
                  <a:lnTo>
                    <a:pt x="9372" y="7434"/>
                  </a:lnTo>
                  <a:lnTo>
                    <a:pt x="5969" y="3764"/>
                  </a:lnTo>
                  <a:lnTo>
                    <a:pt x="2750" y="0"/>
                  </a:lnTo>
                  <a:close/>
                </a:path>
              </a:pathLst>
            </a:custGeom>
            <a:solidFill>
              <a:srgbClr val="FFE96B"/>
            </a:solidFill>
          </p:spPr>
          <p:txBody>
            <a:bodyPr wrap="square" lIns="0" tIns="0" rIns="0" bIns="0" rtlCol="0"/>
            <a:lstStyle/>
            <a:p>
              <a:endParaRPr/>
            </a:p>
          </p:txBody>
        </p:sp>
        <p:sp>
          <p:nvSpPr>
            <p:cNvPr id="13724" name="object 13724"/>
            <p:cNvSpPr/>
            <p:nvPr/>
          </p:nvSpPr>
          <p:spPr>
            <a:xfrm>
              <a:off x="6270853" y="8743912"/>
              <a:ext cx="11430" cy="14604"/>
            </a:xfrm>
            <a:custGeom>
              <a:avLst/>
              <a:gdLst/>
              <a:ahLst/>
              <a:cxnLst/>
              <a:rect l="l" t="t" r="r" b="b"/>
              <a:pathLst>
                <a:path w="11429" h="14604">
                  <a:moveTo>
                    <a:pt x="0" y="0"/>
                  </a:moveTo>
                  <a:lnTo>
                    <a:pt x="3441" y="4394"/>
                  </a:lnTo>
                  <a:lnTo>
                    <a:pt x="7226" y="9601"/>
                  </a:lnTo>
                  <a:lnTo>
                    <a:pt x="11163" y="14579"/>
                  </a:lnTo>
                </a:path>
              </a:pathLst>
            </a:custGeom>
            <a:ln w="25400">
              <a:solidFill>
                <a:srgbClr val="FFEC72"/>
              </a:solidFill>
            </a:ln>
          </p:spPr>
          <p:txBody>
            <a:bodyPr wrap="square" lIns="0" tIns="0" rIns="0" bIns="0" rtlCol="0"/>
            <a:lstStyle/>
            <a:p>
              <a:endParaRPr/>
            </a:p>
          </p:txBody>
        </p:sp>
        <p:sp>
          <p:nvSpPr>
            <p:cNvPr id="13725" name="object 13725"/>
            <p:cNvSpPr/>
            <p:nvPr/>
          </p:nvSpPr>
          <p:spPr>
            <a:xfrm>
              <a:off x="6282017" y="8750961"/>
              <a:ext cx="1905" cy="7620"/>
            </a:xfrm>
            <a:custGeom>
              <a:avLst/>
              <a:gdLst/>
              <a:ahLst/>
              <a:cxnLst/>
              <a:rect l="l" t="t" r="r" b="b"/>
              <a:pathLst>
                <a:path w="1904" h="7620">
                  <a:moveTo>
                    <a:pt x="0" y="7530"/>
                  </a:moveTo>
                  <a:lnTo>
                    <a:pt x="1752" y="0"/>
                  </a:lnTo>
                </a:path>
              </a:pathLst>
            </a:custGeom>
            <a:ln w="25400">
              <a:solidFill>
                <a:srgbClr val="FFE96C"/>
              </a:solidFill>
            </a:ln>
          </p:spPr>
          <p:txBody>
            <a:bodyPr wrap="square" lIns="0" tIns="0" rIns="0" bIns="0" rtlCol="0"/>
            <a:lstStyle/>
            <a:p>
              <a:endParaRPr/>
            </a:p>
          </p:txBody>
        </p:sp>
        <p:sp>
          <p:nvSpPr>
            <p:cNvPr id="13726" name="object 13726"/>
            <p:cNvSpPr/>
            <p:nvPr/>
          </p:nvSpPr>
          <p:spPr>
            <a:xfrm>
              <a:off x="6270853" y="8740084"/>
              <a:ext cx="3175" cy="4445"/>
            </a:xfrm>
            <a:custGeom>
              <a:avLst/>
              <a:gdLst/>
              <a:ahLst/>
              <a:cxnLst/>
              <a:rect l="l" t="t" r="r" b="b"/>
              <a:pathLst>
                <a:path w="3175" h="4445">
                  <a:moveTo>
                    <a:pt x="2750" y="0"/>
                  </a:moveTo>
                  <a:lnTo>
                    <a:pt x="0" y="3827"/>
                  </a:lnTo>
                </a:path>
              </a:pathLst>
            </a:custGeom>
            <a:ln w="25400">
              <a:solidFill>
                <a:srgbClr val="FFE96A"/>
              </a:solidFill>
            </a:ln>
          </p:spPr>
          <p:txBody>
            <a:bodyPr wrap="square" lIns="0" tIns="0" rIns="0" bIns="0" rtlCol="0"/>
            <a:lstStyle/>
            <a:p>
              <a:endParaRPr/>
            </a:p>
          </p:txBody>
        </p:sp>
        <p:sp>
          <p:nvSpPr>
            <p:cNvPr id="13727" name="object 13727"/>
            <p:cNvSpPr/>
            <p:nvPr/>
          </p:nvSpPr>
          <p:spPr>
            <a:xfrm>
              <a:off x="6274269" y="8774061"/>
              <a:ext cx="17145" cy="31750"/>
            </a:xfrm>
            <a:custGeom>
              <a:avLst/>
              <a:gdLst/>
              <a:ahLst/>
              <a:cxnLst/>
              <a:rect l="l" t="t" r="r" b="b"/>
              <a:pathLst>
                <a:path w="17145" h="31750">
                  <a:moveTo>
                    <a:pt x="2908" y="0"/>
                  </a:moveTo>
                  <a:lnTo>
                    <a:pt x="1993" y="2628"/>
                  </a:lnTo>
                  <a:lnTo>
                    <a:pt x="0" y="7810"/>
                  </a:lnTo>
                  <a:lnTo>
                    <a:pt x="3529" y="13983"/>
                  </a:lnTo>
                  <a:lnTo>
                    <a:pt x="7196" y="20062"/>
                  </a:lnTo>
                  <a:lnTo>
                    <a:pt x="11046" y="25994"/>
                  </a:lnTo>
                  <a:lnTo>
                    <a:pt x="15125" y="31724"/>
                  </a:lnTo>
                  <a:lnTo>
                    <a:pt x="15862" y="28181"/>
                  </a:lnTo>
                  <a:lnTo>
                    <a:pt x="16522" y="24511"/>
                  </a:lnTo>
                  <a:lnTo>
                    <a:pt x="17132" y="20751"/>
                  </a:lnTo>
                  <a:lnTo>
                    <a:pt x="11798" y="13995"/>
                  </a:lnTo>
                  <a:lnTo>
                    <a:pt x="7251" y="7061"/>
                  </a:lnTo>
                  <a:lnTo>
                    <a:pt x="2908" y="0"/>
                  </a:lnTo>
                  <a:close/>
                </a:path>
              </a:pathLst>
            </a:custGeom>
            <a:solidFill>
              <a:srgbClr val="FFF793"/>
            </a:solidFill>
          </p:spPr>
          <p:txBody>
            <a:bodyPr wrap="square" lIns="0" tIns="0" rIns="0" bIns="0" rtlCol="0"/>
            <a:lstStyle/>
            <a:p>
              <a:endParaRPr/>
            </a:p>
          </p:txBody>
        </p:sp>
        <p:sp>
          <p:nvSpPr>
            <p:cNvPr id="13728" name="object 13728"/>
            <p:cNvSpPr/>
            <p:nvPr/>
          </p:nvSpPr>
          <p:spPr>
            <a:xfrm>
              <a:off x="6274269" y="8781872"/>
              <a:ext cx="15240" cy="24130"/>
            </a:xfrm>
            <a:custGeom>
              <a:avLst/>
              <a:gdLst/>
              <a:ahLst/>
              <a:cxnLst/>
              <a:rect l="l" t="t" r="r" b="b"/>
              <a:pathLst>
                <a:path w="15239" h="24129">
                  <a:moveTo>
                    <a:pt x="0" y="0"/>
                  </a:moveTo>
                  <a:lnTo>
                    <a:pt x="3529" y="6172"/>
                  </a:lnTo>
                  <a:lnTo>
                    <a:pt x="7196" y="12252"/>
                  </a:lnTo>
                  <a:lnTo>
                    <a:pt x="11046" y="18184"/>
                  </a:lnTo>
                  <a:lnTo>
                    <a:pt x="15125" y="23914"/>
                  </a:lnTo>
                </a:path>
              </a:pathLst>
            </a:custGeom>
            <a:ln w="25400">
              <a:solidFill>
                <a:srgbClr val="FFF795"/>
              </a:solidFill>
            </a:ln>
          </p:spPr>
          <p:txBody>
            <a:bodyPr wrap="square" lIns="0" tIns="0" rIns="0" bIns="0" rtlCol="0"/>
            <a:lstStyle/>
            <a:p>
              <a:endParaRPr/>
            </a:p>
          </p:txBody>
        </p:sp>
        <p:sp>
          <p:nvSpPr>
            <p:cNvPr id="13729" name="object 13729"/>
            <p:cNvSpPr/>
            <p:nvPr/>
          </p:nvSpPr>
          <p:spPr>
            <a:xfrm>
              <a:off x="6289395" y="8794813"/>
              <a:ext cx="2540" cy="11430"/>
            </a:xfrm>
            <a:custGeom>
              <a:avLst/>
              <a:gdLst/>
              <a:ahLst/>
              <a:cxnLst/>
              <a:rect l="l" t="t" r="r" b="b"/>
              <a:pathLst>
                <a:path w="2539" h="11429">
                  <a:moveTo>
                    <a:pt x="0" y="10972"/>
                  </a:moveTo>
                  <a:lnTo>
                    <a:pt x="2006" y="0"/>
                  </a:lnTo>
                </a:path>
              </a:pathLst>
            </a:custGeom>
            <a:ln w="25400">
              <a:solidFill>
                <a:srgbClr val="FFF89D"/>
              </a:solidFill>
            </a:ln>
          </p:spPr>
          <p:txBody>
            <a:bodyPr wrap="square" lIns="0" tIns="0" rIns="0" bIns="0" rtlCol="0"/>
            <a:lstStyle/>
            <a:p>
              <a:endParaRPr/>
            </a:p>
          </p:txBody>
        </p:sp>
        <p:sp>
          <p:nvSpPr>
            <p:cNvPr id="13730" name="object 13730"/>
            <p:cNvSpPr/>
            <p:nvPr/>
          </p:nvSpPr>
          <p:spPr>
            <a:xfrm>
              <a:off x="6277178" y="8774061"/>
              <a:ext cx="14604" cy="20955"/>
            </a:xfrm>
            <a:custGeom>
              <a:avLst/>
              <a:gdLst/>
              <a:ahLst/>
              <a:cxnLst/>
              <a:rect l="l" t="t" r="r" b="b"/>
              <a:pathLst>
                <a:path w="14604" h="20954">
                  <a:moveTo>
                    <a:pt x="14224" y="20751"/>
                  </a:moveTo>
                  <a:lnTo>
                    <a:pt x="8889" y="13995"/>
                  </a:lnTo>
                  <a:lnTo>
                    <a:pt x="4343" y="7061"/>
                  </a:lnTo>
                  <a:lnTo>
                    <a:pt x="0" y="0"/>
                  </a:lnTo>
                </a:path>
              </a:pathLst>
            </a:custGeom>
            <a:ln w="25400">
              <a:solidFill>
                <a:srgbClr val="FFF591"/>
              </a:solidFill>
            </a:ln>
          </p:spPr>
          <p:txBody>
            <a:bodyPr wrap="square" lIns="0" tIns="0" rIns="0" bIns="0" rtlCol="0"/>
            <a:lstStyle/>
            <a:p>
              <a:endParaRPr/>
            </a:p>
          </p:txBody>
        </p:sp>
        <p:sp>
          <p:nvSpPr>
            <p:cNvPr id="13731" name="object 13731"/>
            <p:cNvSpPr/>
            <p:nvPr/>
          </p:nvSpPr>
          <p:spPr>
            <a:xfrm>
              <a:off x="6274269" y="8774061"/>
              <a:ext cx="3175" cy="8255"/>
            </a:xfrm>
            <a:custGeom>
              <a:avLst/>
              <a:gdLst/>
              <a:ahLst/>
              <a:cxnLst/>
              <a:rect l="l" t="t" r="r" b="b"/>
              <a:pathLst>
                <a:path w="3175" h="8254">
                  <a:moveTo>
                    <a:pt x="2908" y="0"/>
                  </a:moveTo>
                  <a:lnTo>
                    <a:pt x="0" y="7810"/>
                  </a:lnTo>
                </a:path>
              </a:pathLst>
            </a:custGeom>
            <a:ln w="25400">
              <a:solidFill>
                <a:srgbClr val="FFF589"/>
              </a:solidFill>
            </a:ln>
          </p:spPr>
          <p:txBody>
            <a:bodyPr wrap="square" lIns="0" tIns="0" rIns="0" bIns="0" rtlCol="0"/>
            <a:lstStyle/>
            <a:p>
              <a:endParaRPr/>
            </a:p>
          </p:txBody>
        </p:sp>
        <p:sp>
          <p:nvSpPr>
            <p:cNvPr id="13732" name="object 13732"/>
            <p:cNvSpPr/>
            <p:nvPr/>
          </p:nvSpPr>
          <p:spPr>
            <a:xfrm>
              <a:off x="6277178" y="8766238"/>
              <a:ext cx="15875" cy="28575"/>
            </a:xfrm>
            <a:custGeom>
              <a:avLst/>
              <a:gdLst/>
              <a:ahLst/>
              <a:cxnLst/>
              <a:rect l="l" t="t" r="r" b="b"/>
              <a:pathLst>
                <a:path w="15875" h="28575">
                  <a:moveTo>
                    <a:pt x="2616" y="0"/>
                  </a:moveTo>
                  <a:lnTo>
                    <a:pt x="927" y="5219"/>
                  </a:lnTo>
                  <a:lnTo>
                    <a:pt x="0" y="7823"/>
                  </a:lnTo>
                  <a:lnTo>
                    <a:pt x="4343" y="14884"/>
                  </a:lnTo>
                  <a:lnTo>
                    <a:pt x="8889" y="21818"/>
                  </a:lnTo>
                  <a:lnTo>
                    <a:pt x="14224" y="28575"/>
                  </a:lnTo>
                  <a:lnTo>
                    <a:pt x="14820" y="24828"/>
                  </a:lnTo>
                  <a:lnTo>
                    <a:pt x="15354" y="21005"/>
                  </a:lnTo>
                  <a:lnTo>
                    <a:pt x="15811" y="17145"/>
                  </a:lnTo>
                  <a:lnTo>
                    <a:pt x="11112" y="12001"/>
                  </a:lnTo>
                  <a:lnTo>
                    <a:pt x="6769" y="6070"/>
                  </a:lnTo>
                  <a:lnTo>
                    <a:pt x="2616" y="0"/>
                  </a:lnTo>
                  <a:close/>
                </a:path>
              </a:pathLst>
            </a:custGeom>
            <a:solidFill>
              <a:srgbClr val="FFF48D"/>
            </a:solidFill>
          </p:spPr>
          <p:txBody>
            <a:bodyPr wrap="square" lIns="0" tIns="0" rIns="0" bIns="0" rtlCol="0"/>
            <a:lstStyle/>
            <a:p>
              <a:endParaRPr/>
            </a:p>
          </p:txBody>
        </p:sp>
        <p:sp>
          <p:nvSpPr>
            <p:cNvPr id="13733" name="object 13733"/>
            <p:cNvSpPr/>
            <p:nvPr/>
          </p:nvSpPr>
          <p:spPr>
            <a:xfrm>
              <a:off x="6277178" y="8774061"/>
              <a:ext cx="14604" cy="20955"/>
            </a:xfrm>
            <a:custGeom>
              <a:avLst/>
              <a:gdLst/>
              <a:ahLst/>
              <a:cxnLst/>
              <a:rect l="l" t="t" r="r" b="b"/>
              <a:pathLst>
                <a:path w="14604" h="20954">
                  <a:moveTo>
                    <a:pt x="0" y="0"/>
                  </a:moveTo>
                  <a:lnTo>
                    <a:pt x="4343" y="7061"/>
                  </a:lnTo>
                  <a:lnTo>
                    <a:pt x="8889" y="13995"/>
                  </a:lnTo>
                  <a:lnTo>
                    <a:pt x="14224" y="20751"/>
                  </a:lnTo>
                </a:path>
              </a:pathLst>
            </a:custGeom>
            <a:ln w="25400">
              <a:solidFill>
                <a:srgbClr val="FFF591"/>
              </a:solidFill>
            </a:ln>
          </p:spPr>
          <p:txBody>
            <a:bodyPr wrap="square" lIns="0" tIns="0" rIns="0" bIns="0" rtlCol="0"/>
            <a:lstStyle/>
            <a:p>
              <a:endParaRPr/>
            </a:p>
          </p:txBody>
        </p:sp>
        <p:sp>
          <p:nvSpPr>
            <p:cNvPr id="13734" name="object 13734"/>
            <p:cNvSpPr/>
            <p:nvPr/>
          </p:nvSpPr>
          <p:spPr>
            <a:xfrm>
              <a:off x="6291402" y="8783383"/>
              <a:ext cx="1905" cy="11430"/>
            </a:xfrm>
            <a:custGeom>
              <a:avLst/>
              <a:gdLst/>
              <a:ahLst/>
              <a:cxnLst/>
              <a:rect l="l" t="t" r="r" b="b"/>
              <a:pathLst>
                <a:path w="1904" h="11429">
                  <a:moveTo>
                    <a:pt x="0" y="11429"/>
                  </a:moveTo>
                  <a:lnTo>
                    <a:pt x="1587" y="0"/>
                  </a:lnTo>
                </a:path>
              </a:pathLst>
            </a:custGeom>
            <a:ln w="25400">
              <a:solidFill>
                <a:srgbClr val="FFF595"/>
              </a:solidFill>
            </a:ln>
          </p:spPr>
          <p:txBody>
            <a:bodyPr wrap="square" lIns="0" tIns="0" rIns="0" bIns="0" rtlCol="0"/>
            <a:lstStyle/>
            <a:p>
              <a:endParaRPr/>
            </a:p>
          </p:txBody>
        </p:sp>
        <p:sp>
          <p:nvSpPr>
            <p:cNvPr id="13735" name="object 13735"/>
            <p:cNvSpPr/>
            <p:nvPr/>
          </p:nvSpPr>
          <p:spPr>
            <a:xfrm>
              <a:off x="6279794" y="8766238"/>
              <a:ext cx="13335" cy="17145"/>
            </a:xfrm>
            <a:custGeom>
              <a:avLst/>
              <a:gdLst/>
              <a:ahLst/>
              <a:cxnLst/>
              <a:rect l="l" t="t" r="r" b="b"/>
              <a:pathLst>
                <a:path w="13335" h="17145">
                  <a:moveTo>
                    <a:pt x="13195" y="17145"/>
                  </a:moveTo>
                  <a:lnTo>
                    <a:pt x="8496" y="12001"/>
                  </a:lnTo>
                  <a:lnTo>
                    <a:pt x="4152" y="6070"/>
                  </a:lnTo>
                  <a:lnTo>
                    <a:pt x="0" y="0"/>
                  </a:lnTo>
                </a:path>
              </a:pathLst>
            </a:custGeom>
            <a:ln w="25400">
              <a:solidFill>
                <a:srgbClr val="FFF389"/>
              </a:solidFill>
            </a:ln>
          </p:spPr>
          <p:txBody>
            <a:bodyPr wrap="square" lIns="0" tIns="0" rIns="0" bIns="0" rtlCol="0"/>
            <a:lstStyle/>
            <a:p>
              <a:endParaRPr/>
            </a:p>
          </p:txBody>
        </p:sp>
        <p:sp>
          <p:nvSpPr>
            <p:cNvPr id="13736" name="object 13736"/>
            <p:cNvSpPr/>
            <p:nvPr/>
          </p:nvSpPr>
          <p:spPr>
            <a:xfrm>
              <a:off x="6277178" y="8766238"/>
              <a:ext cx="3175" cy="8255"/>
            </a:xfrm>
            <a:custGeom>
              <a:avLst/>
              <a:gdLst/>
              <a:ahLst/>
              <a:cxnLst/>
              <a:rect l="l" t="t" r="r" b="b"/>
              <a:pathLst>
                <a:path w="3175" h="8254">
                  <a:moveTo>
                    <a:pt x="2616" y="0"/>
                  </a:moveTo>
                  <a:lnTo>
                    <a:pt x="0" y="7823"/>
                  </a:lnTo>
                </a:path>
              </a:pathLst>
            </a:custGeom>
            <a:ln w="25400">
              <a:solidFill>
                <a:srgbClr val="FFF385"/>
              </a:solidFill>
            </a:ln>
          </p:spPr>
          <p:txBody>
            <a:bodyPr wrap="square" lIns="0" tIns="0" rIns="0" bIns="0" rtlCol="0"/>
            <a:lstStyle/>
            <a:p>
              <a:endParaRPr/>
            </a:p>
          </p:txBody>
        </p:sp>
        <p:sp>
          <p:nvSpPr>
            <p:cNvPr id="13737" name="object 13737"/>
            <p:cNvSpPr/>
            <p:nvPr/>
          </p:nvSpPr>
          <p:spPr>
            <a:xfrm>
              <a:off x="6279794" y="8758491"/>
              <a:ext cx="14604" cy="25400"/>
            </a:xfrm>
            <a:custGeom>
              <a:avLst/>
              <a:gdLst/>
              <a:ahLst/>
              <a:cxnLst/>
              <a:rect l="l" t="t" r="r" b="b"/>
              <a:pathLst>
                <a:path w="14604" h="25400">
                  <a:moveTo>
                    <a:pt x="2222" y="0"/>
                  </a:moveTo>
                  <a:lnTo>
                    <a:pt x="1562" y="2565"/>
                  </a:lnTo>
                  <a:lnTo>
                    <a:pt x="812" y="5143"/>
                  </a:lnTo>
                  <a:lnTo>
                    <a:pt x="0" y="7747"/>
                  </a:lnTo>
                  <a:lnTo>
                    <a:pt x="4152" y="13817"/>
                  </a:lnTo>
                  <a:lnTo>
                    <a:pt x="8496" y="19748"/>
                  </a:lnTo>
                  <a:lnTo>
                    <a:pt x="13195" y="24892"/>
                  </a:lnTo>
                  <a:lnTo>
                    <a:pt x="13652" y="21043"/>
                  </a:lnTo>
                  <a:lnTo>
                    <a:pt x="14033" y="17170"/>
                  </a:lnTo>
                  <a:lnTo>
                    <a:pt x="14338" y="13309"/>
                  </a:lnTo>
                  <a:lnTo>
                    <a:pt x="10261" y="9766"/>
                  </a:lnTo>
                  <a:lnTo>
                    <a:pt x="6159" y="4991"/>
                  </a:lnTo>
                  <a:lnTo>
                    <a:pt x="2222" y="0"/>
                  </a:lnTo>
                  <a:close/>
                </a:path>
              </a:pathLst>
            </a:custGeom>
            <a:solidFill>
              <a:srgbClr val="FFF081"/>
            </a:solidFill>
          </p:spPr>
          <p:txBody>
            <a:bodyPr wrap="square" lIns="0" tIns="0" rIns="0" bIns="0" rtlCol="0"/>
            <a:lstStyle/>
            <a:p>
              <a:endParaRPr/>
            </a:p>
          </p:txBody>
        </p:sp>
        <p:sp>
          <p:nvSpPr>
            <p:cNvPr id="13738" name="object 13738"/>
            <p:cNvSpPr/>
            <p:nvPr/>
          </p:nvSpPr>
          <p:spPr>
            <a:xfrm>
              <a:off x="6279794" y="8766238"/>
              <a:ext cx="13335" cy="17145"/>
            </a:xfrm>
            <a:custGeom>
              <a:avLst/>
              <a:gdLst/>
              <a:ahLst/>
              <a:cxnLst/>
              <a:rect l="l" t="t" r="r" b="b"/>
              <a:pathLst>
                <a:path w="13335" h="17145">
                  <a:moveTo>
                    <a:pt x="0" y="0"/>
                  </a:moveTo>
                  <a:lnTo>
                    <a:pt x="4152" y="6070"/>
                  </a:lnTo>
                  <a:lnTo>
                    <a:pt x="8496" y="12001"/>
                  </a:lnTo>
                  <a:lnTo>
                    <a:pt x="13195" y="17145"/>
                  </a:lnTo>
                </a:path>
              </a:pathLst>
            </a:custGeom>
            <a:ln w="25400">
              <a:solidFill>
                <a:srgbClr val="FFF389"/>
              </a:solidFill>
            </a:ln>
          </p:spPr>
          <p:txBody>
            <a:bodyPr wrap="square" lIns="0" tIns="0" rIns="0" bIns="0" rtlCol="0"/>
            <a:lstStyle/>
            <a:p>
              <a:endParaRPr/>
            </a:p>
          </p:txBody>
        </p:sp>
        <p:sp>
          <p:nvSpPr>
            <p:cNvPr id="13739" name="object 13739"/>
            <p:cNvSpPr/>
            <p:nvPr/>
          </p:nvSpPr>
          <p:spPr>
            <a:xfrm>
              <a:off x="6292989" y="8771801"/>
              <a:ext cx="1270" cy="12065"/>
            </a:xfrm>
            <a:custGeom>
              <a:avLst/>
              <a:gdLst/>
              <a:ahLst/>
              <a:cxnLst/>
              <a:rect l="l" t="t" r="r" b="b"/>
              <a:pathLst>
                <a:path w="1270" h="12065">
                  <a:moveTo>
                    <a:pt x="0" y="11582"/>
                  </a:moveTo>
                  <a:lnTo>
                    <a:pt x="1142" y="0"/>
                  </a:lnTo>
                </a:path>
              </a:pathLst>
            </a:custGeom>
            <a:ln w="25400">
              <a:solidFill>
                <a:srgbClr val="FFF187"/>
              </a:solidFill>
            </a:ln>
          </p:spPr>
          <p:txBody>
            <a:bodyPr wrap="square" lIns="0" tIns="0" rIns="0" bIns="0" rtlCol="0"/>
            <a:lstStyle/>
            <a:p>
              <a:endParaRPr/>
            </a:p>
          </p:txBody>
        </p:sp>
        <p:sp>
          <p:nvSpPr>
            <p:cNvPr id="13740" name="object 13740"/>
            <p:cNvSpPr/>
            <p:nvPr/>
          </p:nvSpPr>
          <p:spPr>
            <a:xfrm>
              <a:off x="6282017" y="8758491"/>
              <a:ext cx="12700" cy="13335"/>
            </a:xfrm>
            <a:custGeom>
              <a:avLst/>
              <a:gdLst/>
              <a:ahLst/>
              <a:cxnLst/>
              <a:rect l="l" t="t" r="r" b="b"/>
              <a:pathLst>
                <a:path w="12700" h="13334">
                  <a:moveTo>
                    <a:pt x="12115" y="13309"/>
                  </a:moveTo>
                  <a:lnTo>
                    <a:pt x="8039" y="9766"/>
                  </a:lnTo>
                  <a:lnTo>
                    <a:pt x="3937" y="4991"/>
                  </a:lnTo>
                  <a:lnTo>
                    <a:pt x="0" y="0"/>
                  </a:lnTo>
                </a:path>
              </a:pathLst>
            </a:custGeom>
            <a:ln w="25399">
              <a:solidFill>
                <a:srgbClr val="FFED7A"/>
              </a:solidFill>
            </a:ln>
          </p:spPr>
          <p:txBody>
            <a:bodyPr wrap="square" lIns="0" tIns="0" rIns="0" bIns="0" rtlCol="0"/>
            <a:lstStyle/>
            <a:p>
              <a:endParaRPr/>
            </a:p>
          </p:txBody>
        </p:sp>
        <p:sp>
          <p:nvSpPr>
            <p:cNvPr id="13741" name="object 13741"/>
            <p:cNvSpPr/>
            <p:nvPr/>
          </p:nvSpPr>
          <p:spPr>
            <a:xfrm>
              <a:off x="6279794" y="8758491"/>
              <a:ext cx="2540" cy="8255"/>
            </a:xfrm>
            <a:custGeom>
              <a:avLst/>
              <a:gdLst/>
              <a:ahLst/>
              <a:cxnLst/>
              <a:rect l="l" t="t" r="r" b="b"/>
              <a:pathLst>
                <a:path w="2539" h="8254">
                  <a:moveTo>
                    <a:pt x="2222" y="0"/>
                  </a:moveTo>
                  <a:lnTo>
                    <a:pt x="0" y="7747"/>
                  </a:lnTo>
                </a:path>
              </a:pathLst>
            </a:custGeom>
            <a:ln w="25400">
              <a:solidFill>
                <a:srgbClr val="FFEF7B"/>
              </a:solidFill>
            </a:ln>
          </p:spPr>
          <p:txBody>
            <a:bodyPr wrap="square" lIns="0" tIns="0" rIns="0" bIns="0" rtlCol="0"/>
            <a:lstStyle/>
            <a:p>
              <a:endParaRPr/>
            </a:p>
          </p:txBody>
        </p:sp>
        <p:sp>
          <p:nvSpPr>
            <p:cNvPr id="13742" name="object 13742"/>
            <p:cNvSpPr/>
            <p:nvPr/>
          </p:nvSpPr>
          <p:spPr>
            <a:xfrm>
              <a:off x="6282017" y="8750961"/>
              <a:ext cx="13335" cy="20955"/>
            </a:xfrm>
            <a:custGeom>
              <a:avLst/>
              <a:gdLst/>
              <a:ahLst/>
              <a:cxnLst/>
              <a:rect l="l" t="t" r="r" b="b"/>
              <a:pathLst>
                <a:path w="13335" h="20954">
                  <a:moveTo>
                    <a:pt x="1752" y="0"/>
                  </a:moveTo>
                  <a:lnTo>
                    <a:pt x="1257" y="2462"/>
                  </a:lnTo>
                  <a:lnTo>
                    <a:pt x="673" y="4990"/>
                  </a:lnTo>
                  <a:lnTo>
                    <a:pt x="0" y="7530"/>
                  </a:lnTo>
                  <a:lnTo>
                    <a:pt x="3937" y="12521"/>
                  </a:lnTo>
                  <a:lnTo>
                    <a:pt x="8039" y="17296"/>
                  </a:lnTo>
                  <a:lnTo>
                    <a:pt x="12115" y="20839"/>
                  </a:lnTo>
                  <a:lnTo>
                    <a:pt x="12420" y="17004"/>
                  </a:lnTo>
                  <a:lnTo>
                    <a:pt x="12636" y="13181"/>
                  </a:lnTo>
                  <a:lnTo>
                    <a:pt x="12763" y="9460"/>
                  </a:lnTo>
                  <a:lnTo>
                    <a:pt x="8966" y="6628"/>
                  </a:lnTo>
                  <a:lnTo>
                    <a:pt x="5295" y="3427"/>
                  </a:lnTo>
                  <a:lnTo>
                    <a:pt x="1752" y="0"/>
                  </a:lnTo>
                  <a:close/>
                </a:path>
              </a:pathLst>
            </a:custGeom>
            <a:solidFill>
              <a:srgbClr val="FFEA6F"/>
            </a:solidFill>
          </p:spPr>
          <p:txBody>
            <a:bodyPr wrap="square" lIns="0" tIns="0" rIns="0" bIns="0" rtlCol="0"/>
            <a:lstStyle/>
            <a:p>
              <a:endParaRPr/>
            </a:p>
          </p:txBody>
        </p:sp>
        <p:sp>
          <p:nvSpPr>
            <p:cNvPr id="13743" name="object 13743"/>
            <p:cNvSpPr/>
            <p:nvPr/>
          </p:nvSpPr>
          <p:spPr>
            <a:xfrm>
              <a:off x="6282017" y="8758491"/>
              <a:ext cx="12700" cy="13335"/>
            </a:xfrm>
            <a:custGeom>
              <a:avLst/>
              <a:gdLst/>
              <a:ahLst/>
              <a:cxnLst/>
              <a:rect l="l" t="t" r="r" b="b"/>
              <a:pathLst>
                <a:path w="12700" h="13334">
                  <a:moveTo>
                    <a:pt x="0" y="0"/>
                  </a:moveTo>
                  <a:lnTo>
                    <a:pt x="3937" y="4991"/>
                  </a:lnTo>
                  <a:lnTo>
                    <a:pt x="8039" y="9766"/>
                  </a:lnTo>
                  <a:lnTo>
                    <a:pt x="12115" y="13309"/>
                  </a:lnTo>
                </a:path>
              </a:pathLst>
            </a:custGeom>
            <a:ln w="25399">
              <a:solidFill>
                <a:srgbClr val="FFED7A"/>
              </a:solidFill>
            </a:ln>
          </p:spPr>
          <p:txBody>
            <a:bodyPr wrap="square" lIns="0" tIns="0" rIns="0" bIns="0" rtlCol="0"/>
            <a:lstStyle/>
            <a:p>
              <a:endParaRPr/>
            </a:p>
          </p:txBody>
        </p:sp>
        <p:sp>
          <p:nvSpPr>
            <p:cNvPr id="13744" name="object 13744"/>
            <p:cNvSpPr/>
            <p:nvPr/>
          </p:nvSpPr>
          <p:spPr>
            <a:xfrm>
              <a:off x="6294132" y="8760422"/>
              <a:ext cx="1270" cy="11430"/>
            </a:xfrm>
            <a:custGeom>
              <a:avLst/>
              <a:gdLst/>
              <a:ahLst/>
              <a:cxnLst/>
              <a:rect l="l" t="t" r="r" b="b"/>
              <a:pathLst>
                <a:path w="1270" h="11429">
                  <a:moveTo>
                    <a:pt x="0" y="11379"/>
                  </a:moveTo>
                  <a:lnTo>
                    <a:pt x="647" y="0"/>
                  </a:lnTo>
                </a:path>
              </a:pathLst>
            </a:custGeom>
            <a:ln w="25400">
              <a:solidFill>
                <a:srgbClr val="FFEB71"/>
              </a:solidFill>
            </a:ln>
          </p:spPr>
          <p:txBody>
            <a:bodyPr wrap="square" lIns="0" tIns="0" rIns="0" bIns="0" rtlCol="0"/>
            <a:lstStyle/>
            <a:p>
              <a:endParaRPr/>
            </a:p>
          </p:txBody>
        </p:sp>
        <p:sp>
          <p:nvSpPr>
            <p:cNvPr id="13745" name="object 13745"/>
            <p:cNvSpPr/>
            <p:nvPr/>
          </p:nvSpPr>
          <p:spPr>
            <a:xfrm>
              <a:off x="6294556" y="8760229"/>
              <a:ext cx="635" cy="635"/>
            </a:xfrm>
            <a:custGeom>
              <a:avLst/>
              <a:gdLst/>
              <a:ahLst/>
              <a:cxnLst/>
              <a:rect l="l" t="t" r="r" b="b"/>
              <a:pathLst>
                <a:path w="635" h="634">
                  <a:moveTo>
                    <a:pt x="224" y="192"/>
                  </a:moveTo>
                  <a:lnTo>
                    <a:pt x="0" y="0"/>
                  </a:lnTo>
                </a:path>
              </a:pathLst>
            </a:custGeom>
            <a:ln w="25399">
              <a:solidFill>
                <a:srgbClr val="FFE764"/>
              </a:solidFill>
            </a:ln>
          </p:spPr>
          <p:txBody>
            <a:bodyPr wrap="square" lIns="0" tIns="0" rIns="0" bIns="0" rtlCol="0"/>
            <a:lstStyle/>
            <a:p>
              <a:endParaRPr/>
            </a:p>
          </p:txBody>
        </p:sp>
        <p:sp>
          <p:nvSpPr>
            <p:cNvPr id="13746" name="object 13746"/>
            <p:cNvSpPr/>
            <p:nvPr/>
          </p:nvSpPr>
          <p:spPr>
            <a:xfrm>
              <a:off x="6282017" y="8750961"/>
              <a:ext cx="1905" cy="7620"/>
            </a:xfrm>
            <a:custGeom>
              <a:avLst/>
              <a:gdLst/>
              <a:ahLst/>
              <a:cxnLst/>
              <a:rect l="l" t="t" r="r" b="b"/>
              <a:pathLst>
                <a:path w="1904" h="7620">
                  <a:moveTo>
                    <a:pt x="1752" y="0"/>
                  </a:moveTo>
                  <a:lnTo>
                    <a:pt x="0" y="7530"/>
                  </a:lnTo>
                </a:path>
              </a:pathLst>
            </a:custGeom>
            <a:ln w="25400">
              <a:solidFill>
                <a:srgbClr val="FFE96C"/>
              </a:solidFill>
            </a:ln>
          </p:spPr>
          <p:txBody>
            <a:bodyPr wrap="square" lIns="0" tIns="0" rIns="0" bIns="0" rtlCol="0"/>
            <a:lstStyle/>
            <a:p>
              <a:endParaRPr/>
            </a:p>
          </p:txBody>
        </p:sp>
        <p:sp>
          <p:nvSpPr>
            <p:cNvPr id="13747" name="object 13747"/>
            <p:cNvSpPr/>
            <p:nvPr/>
          </p:nvSpPr>
          <p:spPr>
            <a:xfrm>
              <a:off x="6289395" y="8794813"/>
              <a:ext cx="10795" cy="21590"/>
            </a:xfrm>
            <a:custGeom>
              <a:avLst/>
              <a:gdLst/>
              <a:ahLst/>
              <a:cxnLst/>
              <a:rect l="l" t="t" r="r" b="b"/>
              <a:pathLst>
                <a:path w="10795" h="21590">
                  <a:moveTo>
                    <a:pt x="2006" y="0"/>
                  </a:moveTo>
                  <a:lnTo>
                    <a:pt x="1397" y="3759"/>
                  </a:lnTo>
                  <a:lnTo>
                    <a:pt x="736" y="7429"/>
                  </a:lnTo>
                  <a:lnTo>
                    <a:pt x="0" y="10972"/>
                  </a:lnTo>
                  <a:lnTo>
                    <a:pt x="2755" y="14630"/>
                  </a:lnTo>
                  <a:lnTo>
                    <a:pt x="5676" y="18135"/>
                  </a:lnTo>
                  <a:lnTo>
                    <a:pt x="8839" y="21386"/>
                  </a:lnTo>
                  <a:lnTo>
                    <a:pt x="9753" y="13398"/>
                  </a:lnTo>
                  <a:lnTo>
                    <a:pt x="10185" y="9194"/>
                  </a:lnTo>
                  <a:lnTo>
                    <a:pt x="7353" y="6400"/>
                  </a:lnTo>
                  <a:lnTo>
                    <a:pt x="4686" y="3365"/>
                  </a:lnTo>
                  <a:lnTo>
                    <a:pt x="2006" y="0"/>
                  </a:lnTo>
                  <a:close/>
                </a:path>
              </a:pathLst>
            </a:custGeom>
            <a:solidFill>
              <a:srgbClr val="FFF9A1"/>
            </a:solidFill>
          </p:spPr>
          <p:txBody>
            <a:bodyPr wrap="square" lIns="0" tIns="0" rIns="0" bIns="0" rtlCol="0"/>
            <a:lstStyle/>
            <a:p>
              <a:endParaRPr/>
            </a:p>
          </p:txBody>
        </p:sp>
        <p:sp>
          <p:nvSpPr>
            <p:cNvPr id="13748" name="object 13748"/>
            <p:cNvSpPr/>
            <p:nvPr/>
          </p:nvSpPr>
          <p:spPr>
            <a:xfrm>
              <a:off x="6289395" y="8805786"/>
              <a:ext cx="8890" cy="10795"/>
            </a:xfrm>
            <a:custGeom>
              <a:avLst/>
              <a:gdLst/>
              <a:ahLst/>
              <a:cxnLst/>
              <a:rect l="l" t="t" r="r" b="b"/>
              <a:pathLst>
                <a:path w="8889" h="10795">
                  <a:moveTo>
                    <a:pt x="0" y="0"/>
                  </a:moveTo>
                  <a:lnTo>
                    <a:pt x="8839" y="10413"/>
                  </a:lnTo>
                </a:path>
              </a:pathLst>
            </a:custGeom>
            <a:ln w="25400">
              <a:solidFill>
                <a:srgbClr val="FFFAA2"/>
              </a:solidFill>
            </a:ln>
          </p:spPr>
          <p:txBody>
            <a:bodyPr wrap="square" lIns="0" tIns="0" rIns="0" bIns="0" rtlCol="0"/>
            <a:lstStyle/>
            <a:p>
              <a:endParaRPr/>
            </a:p>
          </p:txBody>
        </p:sp>
        <p:sp>
          <p:nvSpPr>
            <p:cNvPr id="13749" name="object 13749"/>
            <p:cNvSpPr/>
            <p:nvPr/>
          </p:nvSpPr>
          <p:spPr>
            <a:xfrm>
              <a:off x="6298234" y="8804008"/>
              <a:ext cx="1905" cy="12700"/>
            </a:xfrm>
            <a:custGeom>
              <a:avLst/>
              <a:gdLst/>
              <a:ahLst/>
              <a:cxnLst/>
              <a:rect l="l" t="t" r="r" b="b"/>
              <a:pathLst>
                <a:path w="1904" h="12700">
                  <a:moveTo>
                    <a:pt x="0" y="12191"/>
                  </a:moveTo>
                  <a:lnTo>
                    <a:pt x="1346" y="0"/>
                  </a:lnTo>
                </a:path>
              </a:pathLst>
            </a:custGeom>
            <a:ln w="25400">
              <a:solidFill>
                <a:srgbClr val="FFF9A4"/>
              </a:solidFill>
            </a:ln>
          </p:spPr>
          <p:txBody>
            <a:bodyPr wrap="square" lIns="0" tIns="0" rIns="0" bIns="0" rtlCol="0"/>
            <a:lstStyle/>
            <a:p>
              <a:endParaRPr/>
            </a:p>
          </p:txBody>
        </p:sp>
        <p:sp>
          <p:nvSpPr>
            <p:cNvPr id="13750" name="object 13750"/>
            <p:cNvSpPr/>
            <p:nvPr/>
          </p:nvSpPr>
          <p:spPr>
            <a:xfrm>
              <a:off x="6291402" y="8794813"/>
              <a:ext cx="8255" cy="9525"/>
            </a:xfrm>
            <a:custGeom>
              <a:avLst/>
              <a:gdLst/>
              <a:ahLst/>
              <a:cxnLst/>
              <a:rect l="l" t="t" r="r" b="b"/>
              <a:pathLst>
                <a:path w="8254" h="9525">
                  <a:moveTo>
                    <a:pt x="8178" y="9194"/>
                  </a:moveTo>
                  <a:lnTo>
                    <a:pt x="0" y="0"/>
                  </a:lnTo>
                </a:path>
              </a:pathLst>
            </a:custGeom>
            <a:ln w="25400">
              <a:solidFill>
                <a:srgbClr val="FFF79F"/>
              </a:solidFill>
            </a:ln>
          </p:spPr>
          <p:txBody>
            <a:bodyPr wrap="square" lIns="0" tIns="0" rIns="0" bIns="0" rtlCol="0"/>
            <a:lstStyle/>
            <a:p>
              <a:endParaRPr/>
            </a:p>
          </p:txBody>
        </p:sp>
        <p:sp>
          <p:nvSpPr>
            <p:cNvPr id="13751" name="object 13751"/>
            <p:cNvSpPr/>
            <p:nvPr/>
          </p:nvSpPr>
          <p:spPr>
            <a:xfrm>
              <a:off x="6289395" y="8794813"/>
              <a:ext cx="2540" cy="11430"/>
            </a:xfrm>
            <a:custGeom>
              <a:avLst/>
              <a:gdLst/>
              <a:ahLst/>
              <a:cxnLst/>
              <a:rect l="l" t="t" r="r" b="b"/>
              <a:pathLst>
                <a:path w="2539" h="11429">
                  <a:moveTo>
                    <a:pt x="2006" y="0"/>
                  </a:moveTo>
                  <a:lnTo>
                    <a:pt x="0" y="10972"/>
                  </a:lnTo>
                </a:path>
              </a:pathLst>
            </a:custGeom>
            <a:ln w="25400">
              <a:solidFill>
                <a:srgbClr val="FFF89D"/>
              </a:solidFill>
            </a:ln>
          </p:spPr>
          <p:txBody>
            <a:bodyPr wrap="square" lIns="0" tIns="0" rIns="0" bIns="0" rtlCol="0"/>
            <a:lstStyle/>
            <a:p>
              <a:endParaRPr/>
            </a:p>
          </p:txBody>
        </p:sp>
        <p:sp>
          <p:nvSpPr>
            <p:cNvPr id="13752" name="object 13752"/>
            <p:cNvSpPr/>
            <p:nvPr/>
          </p:nvSpPr>
          <p:spPr>
            <a:xfrm>
              <a:off x="6291402" y="8783383"/>
              <a:ext cx="9525" cy="20955"/>
            </a:xfrm>
            <a:custGeom>
              <a:avLst/>
              <a:gdLst/>
              <a:ahLst/>
              <a:cxnLst/>
              <a:rect l="l" t="t" r="r" b="b"/>
              <a:pathLst>
                <a:path w="9525" h="20954">
                  <a:moveTo>
                    <a:pt x="1587" y="0"/>
                  </a:moveTo>
                  <a:lnTo>
                    <a:pt x="1130" y="3860"/>
                  </a:lnTo>
                  <a:lnTo>
                    <a:pt x="596" y="7683"/>
                  </a:lnTo>
                  <a:lnTo>
                    <a:pt x="0" y="11429"/>
                  </a:lnTo>
                  <a:lnTo>
                    <a:pt x="2679" y="14795"/>
                  </a:lnTo>
                  <a:lnTo>
                    <a:pt x="5346" y="17830"/>
                  </a:lnTo>
                  <a:lnTo>
                    <a:pt x="8178" y="20624"/>
                  </a:lnTo>
                  <a:lnTo>
                    <a:pt x="8991" y="12103"/>
                  </a:lnTo>
                  <a:lnTo>
                    <a:pt x="9309" y="7759"/>
                  </a:lnTo>
                  <a:lnTo>
                    <a:pt x="6705" y="5333"/>
                  </a:lnTo>
                  <a:lnTo>
                    <a:pt x="4140" y="2717"/>
                  </a:lnTo>
                  <a:lnTo>
                    <a:pt x="1587" y="0"/>
                  </a:lnTo>
                  <a:close/>
                </a:path>
              </a:pathLst>
            </a:custGeom>
            <a:solidFill>
              <a:srgbClr val="FFF699"/>
            </a:solidFill>
          </p:spPr>
          <p:txBody>
            <a:bodyPr wrap="square" lIns="0" tIns="0" rIns="0" bIns="0" rtlCol="0"/>
            <a:lstStyle/>
            <a:p>
              <a:endParaRPr/>
            </a:p>
          </p:txBody>
        </p:sp>
        <p:sp>
          <p:nvSpPr>
            <p:cNvPr id="13753" name="object 13753"/>
            <p:cNvSpPr/>
            <p:nvPr/>
          </p:nvSpPr>
          <p:spPr>
            <a:xfrm>
              <a:off x="6291402" y="8794813"/>
              <a:ext cx="8255" cy="9525"/>
            </a:xfrm>
            <a:custGeom>
              <a:avLst/>
              <a:gdLst/>
              <a:ahLst/>
              <a:cxnLst/>
              <a:rect l="l" t="t" r="r" b="b"/>
              <a:pathLst>
                <a:path w="8254" h="9525">
                  <a:moveTo>
                    <a:pt x="0" y="0"/>
                  </a:moveTo>
                  <a:lnTo>
                    <a:pt x="8178" y="9194"/>
                  </a:lnTo>
                </a:path>
              </a:pathLst>
            </a:custGeom>
            <a:ln w="25400">
              <a:solidFill>
                <a:srgbClr val="FFF79F"/>
              </a:solidFill>
            </a:ln>
          </p:spPr>
          <p:txBody>
            <a:bodyPr wrap="square" lIns="0" tIns="0" rIns="0" bIns="0" rtlCol="0"/>
            <a:lstStyle/>
            <a:p>
              <a:endParaRPr/>
            </a:p>
          </p:txBody>
        </p:sp>
        <p:sp>
          <p:nvSpPr>
            <p:cNvPr id="13754" name="object 13754"/>
            <p:cNvSpPr/>
            <p:nvPr/>
          </p:nvSpPr>
          <p:spPr>
            <a:xfrm>
              <a:off x="6299581" y="8791143"/>
              <a:ext cx="1270" cy="13335"/>
            </a:xfrm>
            <a:custGeom>
              <a:avLst/>
              <a:gdLst/>
              <a:ahLst/>
              <a:cxnLst/>
              <a:rect l="l" t="t" r="r" b="b"/>
              <a:pathLst>
                <a:path w="1270" h="13334">
                  <a:moveTo>
                    <a:pt x="0" y="12865"/>
                  </a:moveTo>
                  <a:lnTo>
                    <a:pt x="419" y="8661"/>
                  </a:lnTo>
                  <a:lnTo>
                    <a:pt x="812" y="4343"/>
                  </a:lnTo>
                  <a:lnTo>
                    <a:pt x="1130" y="0"/>
                  </a:lnTo>
                </a:path>
              </a:pathLst>
            </a:custGeom>
            <a:ln w="25400">
              <a:solidFill>
                <a:srgbClr val="FFF79C"/>
              </a:solidFill>
            </a:ln>
          </p:spPr>
          <p:txBody>
            <a:bodyPr wrap="square" lIns="0" tIns="0" rIns="0" bIns="0" rtlCol="0"/>
            <a:lstStyle/>
            <a:p>
              <a:endParaRPr/>
            </a:p>
          </p:txBody>
        </p:sp>
        <p:sp>
          <p:nvSpPr>
            <p:cNvPr id="13755" name="object 13755"/>
            <p:cNvSpPr/>
            <p:nvPr/>
          </p:nvSpPr>
          <p:spPr>
            <a:xfrm>
              <a:off x="6292989" y="8783383"/>
              <a:ext cx="8255" cy="8255"/>
            </a:xfrm>
            <a:custGeom>
              <a:avLst/>
              <a:gdLst/>
              <a:ahLst/>
              <a:cxnLst/>
              <a:rect l="l" t="t" r="r" b="b"/>
              <a:pathLst>
                <a:path w="8254" h="8254">
                  <a:moveTo>
                    <a:pt x="7721" y="7759"/>
                  </a:moveTo>
                  <a:lnTo>
                    <a:pt x="0" y="0"/>
                  </a:lnTo>
                </a:path>
              </a:pathLst>
            </a:custGeom>
            <a:ln w="25400">
              <a:solidFill>
                <a:srgbClr val="FFF493"/>
              </a:solidFill>
            </a:ln>
          </p:spPr>
          <p:txBody>
            <a:bodyPr wrap="square" lIns="0" tIns="0" rIns="0" bIns="0" rtlCol="0"/>
            <a:lstStyle/>
            <a:p>
              <a:endParaRPr/>
            </a:p>
          </p:txBody>
        </p:sp>
        <p:sp>
          <p:nvSpPr>
            <p:cNvPr id="13756" name="object 13756"/>
            <p:cNvSpPr/>
            <p:nvPr/>
          </p:nvSpPr>
          <p:spPr>
            <a:xfrm>
              <a:off x="6291402" y="8783383"/>
              <a:ext cx="1905" cy="11430"/>
            </a:xfrm>
            <a:custGeom>
              <a:avLst/>
              <a:gdLst/>
              <a:ahLst/>
              <a:cxnLst/>
              <a:rect l="l" t="t" r="r" b="b"/>
              <a:pathLst>
                <a:path w="1904" h="11429">
                  <a:moveTo>
                    <a:pt x="1587" y="0"/>
                  </a:moveTo>
                  <a:lnTo>
                    <a:pt x="0" y="11429"/>
                  </a:lnTo>
                </a:path>
              </a:pathLst>
            </a:custGeom>
            <a:ln w="25400">
              <a:solidFill>
                <a:srgbClr val="FFF595"/>
              </a:solidFill>
            </a:ln>
          </p:spPr>
          <p:txBody>
            <a:bodyPr wrap="square" lIns="0" tIns="0" rIns="0" bIns="0" rtlCol="0"/>
            <a:lstStyle/>
            <a:p>
              <a:endParaRPr/>
            </a:p>
          </p:txBody>
        </p:sp>
        <p:sp>
          <p:nvSpPr>
            <p:cNvPr id="13757" name="object 13757"/>
            <p:cNvSpPr/>
            <p:nvPr/>
          </p:nvSpPr>
          <p:spPr>
            <a:xfrm>
              <a:off x="6292989" y="8771801"/>
              <a:ext cx="8890" cy="19685"/>
            </a:xfrm>
            <a:custGeom>
              <a:avLst/>
              <a:gdLst/>
              <a:ahLst/>
              <a:cxnLst/>
              <a:rect l="l" t="t" r="r" b="b"/>
              <a:pathLst>
                <a:path w="8889" h="19684">
                  <a:moveTo>
                    <a:pt x="1142" y="0"/>
                  </a:moveTo>
                  <a:lnTo>
                    <a:pt x="838" y="3860"/>
                  </a:lnTo>
                  <a:lnTo>
                    <a:pt x="457" y="7734"/>
                  </a:lnTo>
                  <a:lnTo>
                    <a:pt x="0" y="11582"/>
                  </a:lnTo>
                  <a:lnTo>
                    <a:pt x="2552" y="14300"/>
                  </a:lnTo>
                  <a:lnTo>
                    <a:pt x="5118" y="16916"/>
                  </a:lnTo>
                  <a:lnTo>
                    <a:pt x="7721" y="19342"/>
                  </a:lnTo>
                  <a:lnTo>
                    <a:pt x="8039" y="14986"/>
                  </a:lnTo>
                  <a:lnTo>
                    <a:pt x="8267" y="10566"/>
                  </a:lnTo>
                  <a:lnTo>
                    <a:pt x="8381" y="6197"/>
                  </a:lnTo>
                  <a:lnTo>
                    <a:pt x="6019" y="4229"/>
                  </a:lnTo>
                  <a:lnTo>
                    <a:pt x="1142" y="0"/>
                  </a:lnTo>
                  <a:close/>
                </a:path>
              </a:pathLst>
            </a:custGeom>
            <a:solidFill>
              <a:srgbClr val="FFF289"/>
            </a:solidFill>
          </p:spPr>
          <p:txBody>
            <a:bodyPr wrap="square" lIns="0" tIns="0" rIns="0" bIns="0" rtlCol="0"/>
            <a:lstStyle/>
            <a:p>
              <a:endParaRPr/>
            </a:p>
          </p:txBody>
        </p:sp>
        <p:sp>
          <p:nvSpPr>
            <p:cNvPr id="13758" name="object 13758"/>
            <p:cNvSpPr/>
            <p:nvPr/>
          </p:nvSpPr>
          <p:spPr>
            <a:xfrm>
              <a:off x="6292989" y="8783383"/>
              <a:ext cx="8255" cy="8255"/>
            </a:xfrm>
            <a:custGeom>
              <a:avLst/>
              <a:gdLst/>
              <a:ahLst/>
              <a:cxnLst/>
              <a:rect l="l" t="t" r="r" b="b"/>
              <a:pathLst>
                <a:path w="8254" h="8254">
                  <a:moveTo>
                    <a:pt x="0" y="0"/>
                  </a:moveTo>
                  <a:lnTo>
                    <a:pt x="7721" y="7759"/>
                  </a:lnTo>
                </a:path>
              </a:pathLst>
            </a:custGeom>
            <a:ln w="25400">
              <a:solidFill>
                <a:srgbClr val="FFF493"/>
              </a:solidFill>
            </a:ln>
          </p:spPr>
          <p:txBody>
            <a:bodyPr wrap="square" lIns="0" tIns="0" rIns="0" bIns="0" rtlCol="0"/>
            <a:lstStyle/>
            <a:p>
              <a:endParaRPr/>
            </a:p>
          </p:txBody>
        </p:sp>
        <p:sp>
          <p:nvSpPr>
            <p:cNvPr id="13759" name="object 13759"/>
            <p:cNvSpPr/>
            <p:nvPr/>
          </p:nvSpPr>
          <p:spPr>
            <a:xfrm>
              <a:off x="6300711" y="8777998"/>
              <a:ext cx="1270" cy="13335"/>
            </a:xfrm>
            <a:custGeom>
              <a:avLst/>
              <a:gdLst/>
              <a:ahLst/>
              <a:cxnLst/>
              <a:rect l="l" t="t" r="r" b="b"/>
              <a:pathLst>
                <a:path w="1270" h="13334">
                  <a:moveTo>
                    <a:pt x="0" y="13144"/>
                  </a:moveTo>
                  <a:lnTo>
                    <a:pt x="317" y="8788"/>
                  </a:lnTo>
                  <a:lnTo>
                    <a:pt x="546" y="4368"/>
                  </a:lnTo>
                  <a:lnTo>
                    <a:pt x="660" y="0"/>
                  </a:lnTo>
                </a:path>
              </a:pathLst>
            </a:custGeom>
            <a:ln w="25400">
              <a:solidFill>
                <a:srgbClr val="FFF28B"/>
              </a:solidFill>
            </a:ln>
          </p:spPr>
          <p:txBody>
            <a:bodyPr wrap="square" lIns="0" tIns="0" rIns="0" bIns="0" rtlCol="0"/>
            <a:lstStyle/>
            <a:p>
              <a:endParaRPr/>
            </a:p>
          </p:txBody>
        </p:sp>
        <p:sp>
          <p:nvSpPr>
            <p:cNvPr id="13760" name="object 13760"/>
            <p:cNvSpPr/>
            <p:nvPr/>
          </p:nvSpPr>
          <p:spPr>
            <a:xfrm>
              <a:off x="6294132" y="8771801"/>
              <a:ext cx="7620" cy="6350"/>
            </a:xfrm>
            <a:custGeom>
              <a:avLst/>
              <a:gdLst/>
              <a:ahLst/>
              <a:cxnLst/>
              <a:rect l="l" t="t" r="r" b="b"/>
              <a:pathLst>
                <a:path w="7620" h="6350">
                  <a:moveTo>
                    <a:pt x="7238" y="6197"/>
                  </a:moveTo>
                  <a:lnTo>
                    <a:pt x="0" y="0"/>
                  </a:lnTo>
                </a:path>
              </a:pathLst>
            </a:custGeom>
            <a:ln w="25400">
              <a:solidFill>
                <a:srgbClr val="FFEF7F"/>
              </a:solidFill>
            </a:ln>
          </p:spPr>
          <p:txBody>
            <a:bodyPr wrap="square" lIns="0" tIns="0" rIns="0" bIns="0" rtlCol="0"/>
            <a:lstStyle/>
            <a:p>
              <a:endParaRPr/>
            </a:p>
          </p:txBody>
        </p:sp>
        <p:sp>
          <p:nvSpPr>
            <p:cNvPr id="13761" name="object 13761"/>
            <p:cNvSpPr/>
            <p:nvPr/>
          </p:nvSpPr>
          <p:spPr>
            <a:xfrm>
              <a:off x="6292989" y="8771801"/>
              <a:ext cx="1270" cy="12065"/>
            </a:xfrm>
            <a:custGeom>
              <a:avLst/>
              <a:gdLst/>
              <a:ahLst/>
              <a:cxnLst/>
              <a:rect l="l" t="t" r="r" b="b"/>
              <a:pathLst>
                <a:path w="1270" h="12065">
                  <a:moveTo>
                    <a:pt x="1142" y="0"/>
                  </a:moveTo>
                  <a:lnTo>
                    <a:pt x="0" y="11582"/>
                  </a:lnTo>
                </a:path>
              </a:pathLst>
            </a:custGeom>
            <a:ln w="25400">
              <a:solidFill>
                <a:srgbClr val="FFF187"/>
              </a:solidFill>
            </a:ln>
          </p:spPr>
          <p:txBody>
            <a:bodyPr wrap="square" lIns="0" tIns="0" rIns="0" bIns="0" rtlCol="0"/>
            <a:lstStyle/>
            <a:p>
              <a:endParaRPr/>
            </a:p>
          </p:txBody>
        </p:sp>
        <p:sp>
          <p:nvSpPr>
            <p:cNvPr id="13762" name="object 13762"/>
            <p:cNvSpPr/>
            <p:nvPr/>
          </p:nvSpPr>
          <p:spPr>
            <a:xfrm>
              <a:off x="6294132" y="8760422"/>
              <a:ext cx="7620" cy="17780"/>
            </a:xfrm>
            <a:custGeom>
              <a:avLst/>
              <a:gdLst/>
              <a:ahLst/>
              <a:cxnLst/>
              <a:rect l="l" t="t" r="r" b="b"/>
              <a:pathLst>
                <a:path w="7620" h="17779">
                  <a:moveTo>
                    <a:pt x="647" y="0"/>
                  </a:moveTo>
                  <a:lnTo>
                    <a:pt x="528" y="3505"/>
                  </a:lnTo>
                  <a:lnTo>
                    <a:pt x="304" y="7543"/>
                  </a:lnTo>
                  <a:lnTo>
                    <a:pt x="0" y="11379"/>
                  </a:lnTo>
                  <a:lnTo>
                    <a:pt x="2412" y="13449"/>
                  </a:lnTo>
                  <a:lnTo>
                    <a:pt x="4876" y="15608"/>
                  </a:lnTo>
                  <a:lnTo>
                    <a:pt x="7238" y="17576"/>
                  </a:lnTo>
                  <a:lnTo>
                    <a:pt x="7268" y="7543"/>
                  </a:lnTo>
                  <a:lnTo>
                    <a:pt x="7140" y="4689"/>
                  </a:lnTo>
                  <a:lnTo>
                    <a:pt x="5359" y="3505"/>
                  </a:lnTo>
                  <a:lnTo>
                    <a:pt x="647" y="0"/>
                  </a:lnTo>
                  <a:close/>
                </a:path>
              </a:pathLst>
            </a:custGeom>
            <a:solidFill>
              <a:srgbClr val="FFEB72"/>
            </a:solidFill>
          </p:spPr>
          <p:txBody>
            <a:bodyPr wrap="square" lIns="0" tIns="0" rIns="0" bIns="0" rtlCol="0"/>
            <a:lstStyle/>
            <a:p>
              <a:endParaRPr/>
            </a:p>
          </p:txBody>
        </p:sp>
        <p:sp>
          <p:nvSpPr>
            <p:cNvPr id="13763" name="object 13763"/>
            <p:cNvSpPr/>
            <p:nvPr/>
          </p:nvSpPr>
          <p:spPr>
            <a:xfrm>
              <a:off x="6294132" y="8771801"/>
              <a:ext cx="7620" cy="6350"/>
            </a:xfrm>
            <a:custGeom>
              <a:avLst/>
              <a:gdLst/>
              <a:ahLst/>
              <a:cxnLst/>
              <a:rect l="l" t="t" r="r" b="b"/>
              <a:pathLst>
                <a:path w="7620" h="6350">
                  <a:moveTo>
                    <a:pt x="0" y="0"/>
                  </a:moveTo>
                  <a:lnTo>
                    <a:pt x="7238" y="6197"/>
                  </a:lnTo>
                </a:path>
              </a:pathLst>
            </a:custGeom>
            <a:ln w="25400">
              <a:solidFill>
                <a:srgbClr val="FFEF7F"/>
              </a:solidFill>
            </a:ln>
          </p:spPr>
          <p:txBody>
            <a:bodyPr wrap="square" lIns="0" tIns="0" rIns="0" bIns="0" rtlCol="0"/>
            <a:lstStyle/>
            <a:p>
              <a:endParaRPr/>
            </a:p>
          </p:txBody>
        </p:sp>
        <p:sp>
          <p:nvSpPr>
            <p:cNvPr id="13764" name="object 13764"/>
            <p:cNvSpPr/>
            <p:nvPr/>
          </p:nvSpPr>
          <p:spPr>
            <a:xfrm>
              <a:off x="6301273" y="8765111"/>
              <a:ext cx="635" cy="13335"/>
            </a:xfrm>
            <a:custGeom>
              <a:avLst/>
              <a:gdLst/>
              <a:ahLst/>
              <a:cxnLst/>
              <a:rect l="l" t="t" r="r" b="b"/>
              <a:pathLst>
                <a:path w="635" h="13334">
                  <a:moveTo>
                    <a:pt x="98" y="12887"/>
                  </a:moveTo>
                  <a:lnTo>
                    <a:pt x="199" y="8518"/>
                  </a:lnTo>
                  <a:lnTo>
                    <a:pt x="186" y="4175"/>
                  </a:lnTo>
                  <a:lnTo>
                    <a:pt x="0" y="0"/>
                  </a:lnTo>
                </a:path>
              </a:pathLst>
            </a:custGeom>
            <a:ln w="25400">
              <a:solidFill>
                <a:srgbClr val="FFEB72"/>
              </a:solidFill>
            </a:ln>
          </p:spPr>
          <p:txBody>
            <a:bodyPr wrap="square" lIns="0" tIns="0" rIns="0" bIns="0" rtlCol="0"/>
            <a:lstStyle/>
            <a:p>
              <a:endParaRPr/>
            </a:p>
          </p:txBody>
        </p:sp>
        <p:sp>
          <p:nvSpPr>
            <p:cNvPr id="13765" name="object 13765"/>
            <p:cNvSpPr/>
            <p:nvPr/>
          </p:nvSpPr>
          <p:spPr>
            <a:xfrm>
              <a:off x="6294780" y="8760422"/>
              <a:ext cx="635" cy="635"/>
            </a:xfrm>
            <a:custGeom>
              <a:avLst/>
              <a:gdLst/>
              <a:ahLst/>
              <a:cxnLst/>
              <a:rect l="l" t="t" r="r" b="b"/>
              <a:pathLst>
                <a:path w="635" h="634">
                  <a:moveTo>
                    <a:pt x="350" y="248"/>
                  </a:moveTo>
                  <a:lnTo>
                    <a:pt x="0" y="0"/>
                  </a:lnTo>
                </a:path>
              </a:pathLst>
            </a:custGeom>
            <a:ln w="25400">
              <a:solidFill>
                <a:srgbClr val="FFE764"/>
              </a:solidFill>
            </a:ln>
          </p:spPr>
          <p:txBody>
            <a:bodyPr wrap="square" lIns="0" tIns="0" rIns="0" bIns="0" rtlCol="0"/>
            <a:lstStyle/>
            <a:p>
              <a:endParaRPr/>
            </a:p>
          </p:txBody>
        </p:sp>
        <p:sp>
          <p:nvSpPr>
            <p:cNvPr id="13766" name="object 13766"/>
            <p:cNvSpPr/>
            <p:nvPr/>
          </p:nvSpPr>
          <p:spPr>
            <a:xfrm>
              <a:off x="6294132" y="8760422"/>
              <a:ext cx="1270" cy="11430"/>
            </a:xfrm>
            <a:custGeom>
              <a:avLst/>
              <a:gdLst/>
              <a:ahLst/>
              <a:cxnLst/>
              <a:rect l="l" t="t" r="r" b="b"/>
              <a:pathLst>
                <a:path w="1270" h="11429">
                  <a:moveTo>
                    <a:pt x="647" y="0"/>
                  </a:moveTo>
                  <a:lnTo>
                    <a:pt x="0" y="11379"/>
                  </a:lnTo>
                </a:path>
              </a:pathLst>
            </a:custGeom>
            <a:ln w="25400">
              <a:solidFill>
                <a:srgbClr val="FFEB71"/>
              </a:solidFill>
            </a:ln>
          </p:spPr>
          <p:txBody>
            <a:bodyPr wrap="square" lIns="0" tIns="0" rIns="0" bIns="0" rtlCol="0"/>
            <a:lstStyle/>
            <a:p>
              <a:endParaRPr/>
            </a:p>
          </p:txBody>
        </p:sp>
        <p:sp>
          <p:nvSpPr>
            <p:cNvPr id="13767" name="object 13767"/>
            <p:cNvSpPr/>
            <p:nvPr/>
          </p:nvSpPr>
          <p:spPr>
            <a:xfrm>
              <a:off x="6298234" y="8804008"/>
              <a:ext cx="10795" cy="21590"/>
            </a:xfrm>
            <a:custGeom>
              <a:avLst/>
              <a:gdLst/>
              <a:ahLst/>
              <a:cxnLst/>
              <a:rect l="l" t="t" r="r" b="b"/>
              <a:pathLst>
                <a:path w="10795" h="21590">
                  <a:moveTo>
                    <a:pt x="1346" y="0"/>
                  </a:moveTo>
                  <a:lnTo>
                    <a:pt x="457" y="8293"/>
                  </a:lnTo>
                  <a:lnTo>
                    <a:pt x="0" y="12191"/>
                  </a:lnTo>
                  <a:lnTo>
                    <a:pt x="3162" y="15455"/>
                  </a:lnTo>
                  <a:lnTo>
                    <a:pt x="6553" y="18478"/>
                  </a:lnTo>
                  <a:lnTo>
                    <a:pt x="10236" y="21196"/>
                  </a:lnTo>
                  <a:lnTo>
                    <a:pt x="10414" y="16916"/>
                  </a:lnTo>
                  <a:lnTo>
                    <a:pt x="10515" y="12433"/>
                  </a:lnTo>
                  <a:lnTo>
                    <a:pt x="10541" y="7810"/>
                  </a:lnTo>
                  <a:lnTo>
                    <a:pt x="7162" y="5359"/>
                  </a:lnTo>
                  <a:lnTo>
                    <a:pt x="4165" y="2793"/>
                  </a:lnTo>
                  <a:lnTo>
                    <a:pt x="1346" y="0"/>
                  </a:lnTo>
                  <a:close/>
                </a:path>
              </a:pathLst>
            </a:custGeom>
            <a:solidFill>
              <a:srgbClr val="FFF9A5"/>
            </a:solidFill>
          </p:spPr>
          <p:txBody>
            <a:bodyPr wrap="square" lIns="0" tIns="0" rIns="0" bIns="0" rtlCol="0"/>
            <a:lstStyle/>
            <a:p>
              <a:endParaRPr/>
            </a:p>
          </p:txBody>
        </p:sp>
        <p:sp>
          <p:nvSpPr>
            <p:cNvPr id="13768" name="object 13768"/>
            <p:cNvSpPr/>
            <p:nvPr/>
          </p:nvSpPr>
          <p:spPr>
            <a:xfrm>
              <a:off x="6298234" y="8811818"/>
              <a:ext cx="10795" cy="13970"/>
            </a:xfrm>
            <a:custGeom>
              <a:avLst/>
              <a:gdLst/>
              <a:ahLst/>
              <a:cxnLst/>
              <a:rect l="l" t="t" r="r" b="b"/>
              <a:pathLst>
                <a:path w="10795" h="13970">
                  <a:moveTo>
                    <a:pt x="0" y="4381"/>
                  </a:moveTo>
                  <a:lnTo>
                    <a:pt x="10236" y="13385"/>
                  </a:lnTo>
                </a:path>
                <a:path w="10795" h="13970">
                  <a:moveTo>
                    <a:pt x="10236" y="13385"/>
                  </a:moveTo>
                  <a:lnTo>
                    <a:pt x="10414" y="9105"/>
                  </a:lnTo>
                  <a:lnTo>
                    <a:pt x="10515" y="4622"/>
                  </a:lnTo>
                  <a:lnTo>
                    <a:pt x="10541" y="0"/>
                  </a:lnTo>
                </a:path>
              </a:pathLst>
            </a:custGeom>
            <a:ln w="25400">
              <a:solidFill>
                <a:srgbClr val="FFFAA7"/>
              </a:solidFill>
            </a:ln>
          </p:spPr>
          <p:txBody>
            <a:bodyPr wrap="square" lIns="0" tIns="0" rIns="0" bIns="0" rtlCol="0"/>
            <a:lstStyle/>
            <a:p>
              <a:endParaRPr/>
            </a:p>
          </p:txBody>
        </p:sp>
        <p:sp>
          <p:nvSpPr>
            <p:cNvPr id="13769" name="object 13769"/>
            <p:cNvSpPr/>
            <p:nvPr/>
          </p:nvSpPr>
          <p:spPr>
            <a:xfrm>
              <a:off x="6299581" y="8804008"/>
              <a:ext cx="9525" cy="8255"/>
            </a:xfrm>
            <a:custGeom>
              <a:avLst/>
              <a:gdLst/>
              <a:ahLst/>
              <a:cxnLst/>
              <a:rect l="l" t="t" r="r" b="b"/>
              <a:pathLst>
                <a:path w="9525" h="8254">
                  <a:moveTo>
                    <a:pt x="9194" y="7810"/>
                  </a:moveTo>
                  <a:lnTo>
                    <a:pt x="0" y="0"/>
                  </a:lnTo>
                </a:path>
              </a:pathLst>
            </a:custGeom>
            <a:ln w="25400">
              <a:solidFill>
                <a:srgbClr val="FFF9A3"/>
              </a:solidFill>
            </a:ln>
          </p:spPr>
          <p:txBody>
            <a:bodyPr wrap="square" lIns="0" tIns="0" rIns="0" bIns="0" rtlCol="0"/>
            <a:lstStyle/>
            <a:p>
              <a:endParaRPr/>
            </a:p>
          </p:txBody>
        </p:sp>
        <p:sp>
          <p:nvSpPr>
            <p:cNvPr id="13770" name="object 13770"/>
            <p:cNvSpPr/>
            <p:nvPr/>
          </p:nvSpPr>
          <p:spPr>
            <a:xfrm>
              <a:off x="6298234" y="8804008"/>
              <a:ext cx="1905" cy="12700"/>
            </a:xfrm>
            <a:custGeom>
              <a:avLst/>
              <a:gdLst/>
              <a:ahLst/>
              <a:cxnLst/>
              <a:rect l="l" t="t" r="r" b="b"/>
              <a:pathLst>
                <a:path w="1904" h="12700">
                  <a:moveTo>
                    <a:pt x="1346" y="0"/>
                  </a:moveTo>
                  <a:lnTo>
                    <a:pt x="0" y="12191"/>
                  </a:lnTo>
                </a:path>
              </a:pathLst>
            </a:custGeom>
            <a:ln w="25400">
              <a:solidFill>
                <a:srgbClr val="FFF9A4"/>
              </a:solidFill>
            </a:ln>
          </p:spPr>
          <p:txBody>
            <a:bodyPr wrap="square" lIns="0" tIns="0" rIns="0" bIns="0" rtlCol="0"/>
            <a:lstStyle/>
            <a:p>
              <a:endParaRPr/>
            </a:p>
          </p:txBody>
        </p:sp>
        <p:sp>
          <p:nvSpPr>
            <p:cNvPr id="13771" name="object 13771"/>
            <p:cNvSpPr/>
            <p:nvPr/>
          </p:nvSpPr>
          <p:spPr>
            <a:xfrm>
              <a:off x="6299581" y="8791143"/>
              <a:ext cx="9525" cy="20955"/>
            </a:xfrm>
            <a:custGeom>
              <a:avLst/>
              <a:gdLst/>
              <a:ahLst/>
              <a:cxnLst/>
              <a:rect l="l" t="t" r="r" b="b"/>
              <a:pathLst>
                <a:path w="9525" h="20954">
                  <a:moveTo>
                    <a:pt x="1130" y="0"/>
                  </a:moveTo>
                  <a:lnTo>
                    <a:pt x="812" y="4343"/>
                  </a:lnTo>
                  <a:lnTo>
                    <a:pt x="0" y="12865"/>
                  </a:lnTo>
                  <a:lnTo>
                    <a:pt x="2819" y="15659"/>
                  </a:lnTo>
                  <a:lnTo>
                    <a:pt x="5816" y="18224"/>
                  </a:lnTo>
                  <a:lnTo>
                    <a:pt x="9194" y="20675"/>
                  </a:lnTo>
                  <a:lnTo>
                    <a:pt x="9220" y="16052"/>
                  </a:lnTo>
                  <a:lnTo>
                    <a:pt x="9169" y="11290"/>
                  </a:lnTo>
                  <a:lnTo>
                    <a:pt x="9042" y="6476"/>
                  </a:lnTo>
                  <a:lnTo>
                    <a:pt x="6362" y="4597"/>
                  </a:lnTo>
                  <a:lnTo>
                    <a:pt x="3733" y="2400"/>
                  </a:lnTo>
                  <a:lnTo>
                    <a:pt x="1130" y="0"/>
                  </a:lnTo>
                  <a:close/>
                </a:path>
              </a:pathLst>
            </a:custGeom>
            <a:solidFill>
              <a:srgbClr val="FFF79D"/>
            </a:solidFill>
          </p:spPr>
          <p:txBody>
            <a:bodyPr wrap="square" lIns="0" tIns="0" rIns="0" bIns="0" rtlCol="0"/>
            <a:lstStyle/>
            <a:p>
              <a:endParaRPr/>
            </a:p>
          </p:txBody>
        </p:sp>
        <p:sp>
          <p:nvSpPr>
            <p:cNvPr id="13772" name="object 13772"/>
            <p:cNvSpPr/>
            <p:nvPr/>
          </p:nvSpPr>
          <p:spPr>
            <a:xfrm>
              <a:off x="6299581" y="8804008"/>
              <a:ext cx="9525" cy="8255"/>
            </a:xfrm>
            <a:custGeom>
              <a:avLst/>
              <a:gdLst/>
              <a:ahLst/>
              <a:cxnLst/>
              <a:rect l="l" t="t" r="r" b="b"/>
              <a:pathLst>
                <a:path w="9525" h="8254">
                  <a:moveTo>
                    <a:pt x="0" y="0"/>
                  </a:moveTo>
                  <a:lnTo>
                    <a:pt x="9194" y="7810"/>
                  </a:lnTo>
                </a:path>
              </a:pathLst>
            </a:custGeom>
            <a:ln w="25400">
              <a:solidFill>
                <a:srgbClr val="FFF9A3"/>
              </a:solidFill>
            </a:ln>
          </p:spPr>
          <p:txBody>
            <a:bodyPr wrap="square" lIns="0" tIns="0" rIns="0" bIns="0" rtlCol="0"/>
            <a:lstStyle/>
            <a:p>
              <a:endParaRPr/>
            </a:p>
          </p:txBody>
        </p:sp>
        <p:sp>
          <p:nvSpPr>
            <p:cNvPr id="13773" name="object 13773"/>
            <p:cNvSpPr/>
            <p:nvPr/>
          </p:nvSpPr>
          <p:spPr>
            <a:xfrm>
              <a:off x="6308623" y="8797620"/>
              <a:ext cx="635" cy="14604"/>
            </a:xfrm>
            <a:custGeom>
              <a:avLst/>
              <a:gdLst/>
              <a:ahLst/>
              <a:cxnLst/>
              <a:rect l="l" t="t" r="r" b="b"/>
              <a:pathLst>
                <a:path w="635" h="14604">
                  <a:moveTo>
                    <a:pt x="152" y="14198"/>
                  </a:moveTo>
                  <a:lnTo>
                    <a:pt x="177" y="9575"/>
                  </a:lnTo>
                  <a:lnTo>
                    <a:pt x="126" y="4813"/>
                  </a:lnTo>
                  <a:lnTo>
                    <a:pt x="0" y="0"/>
                  </a:lnTo>
                </a:path>
              </a:pathLst>
            </a:custGeom>
            <a:ln w="25400">
              <a:solidFill>
                <a:srgbClr val="FFF79F"/>
              </a:solidFill>
            </a:ln>
          </p:spPr>
          <p:txBody>
            <a:bodyPr wrap="square" lIns="0" tIns="0" rIns="0" bIns="0" rtlCol="0"/>
            <a:lstStyle/>
            <a:p>
              <a:endParaRPr/>
            </a:p>
          </p:txBody>
        </p:sp>
        <p:sp>
          <p:nvSpPr>
            <p:cNvPr id="13774" name="object 13774"/>
            <p:cNvSpPr/>
            <p:nvPr/>
          </p:nvSpPr>
          <p:spPr>
            <a:xfrm>
              <a:off x="6300711" y="8791143"/>
              <a:ext cx="8255" cy="6985"/>
            </a:xfrm>
            <a:custGeom>
              <a:avLst/>
              <a:gdLst/>
              <a:ahLst/>
              <a:cxnLst/>
              <a:rect l="l" t="t" r="r" b="b"/>
              <a:pathLst>
                <a:path w="8254" h="6984">
                  <a:moveTo>
                    <a:pt x="7912" y="6476"/>
                  </a:moveTo>
                  <a:lnTo>
                    <a:pt x="0" y="0"/>
                  </a:lnTo>
                </a:path>
              </a:pathLst>
            </a:custGeom>
            <a:ln w="25400">
              <a:solidFill>
                <a:srgbClr val="FFF597"/>
              </a:solidFill>
            </a:ln>
          </p:spPr>
          <p:txBody>
            <a:bodyPr wrap="square" lIns="0" tIns="0" rIns="0" bIns="0" rtlCol="0"/>
            <a:lstStyle/>
            <a:p>
              <a:endParaRPr/>
            </a:p>
          </p:txBody>
        </p:sp>
        <p:sp>
          <p:nvSpPr>
            <p:cNvPr id="13775" name="object 13775"/>
            <p:cNvSpPr/>
            <p:nvPr/>
          </p:nvSpPr>
          <p:spPr>
            <a:xfrm>
              <a:off x="6299581" y="8791143"/>
              <a:ext cx="1270" cy="13335"/>
            </a:xfrm>
            <a:custGeom>
              <a:avLst/>
              <a:gdLst/>
              <a:ahLst/>
              <a:cxnLst/>
              <a:rect l="l" t="t" r="r" b="b"/>
              <a:pathLst>
                <a:path w="1270" h="13334">
                  <a:moveTo>
                    <a:pt x="1130" y="0"/>
                  </a:moveTo>
                  <a:lnTo>
                    <a:pt x="812" y="4343"/>
                  </a:lnTo>
                  <a:lnTo>
                    <a:pt x="419" y="8661"/>
                  </a:lnTo>
                  <a:lnTo>
                    <a:pt x="0" y="12865"/>
                  </a:lnTo>
                </a:path>
              </a:pathLst>
            </a:custGeom>
            <a:ln w="25400">
              <a:solidFill>
                <a:srgbClr val="FFF79C"/>
              </a:solidFill>
            </a:ln>
          </p:spPr>
          <p:txBody>
            <a:bodyPr wrap="square" lIns="0" tIns="0" rIns="0" bIns="0" rtlCol="0"/>
            <a:lstStyle/>
            <a:p>
              <a:endParaRPr/>
            </a:p>
          </p:txBody>
        </p:sp>
        <p:sp>
          <p:nvSpPr>
            <p:cNvPr id="13776" name="object 13776"/>
            <p:cNvSpPr/>
            <p:nvPr/>
          </p:nvSpPr>
          <p:spPr>
            <a:xfrm>
              <a:off x="6300711" y="8777998"/>
              <a:ext cx="8255" cy="19685"/>
            </a:xfrm>
            <a:custGeom>
              <a:avLst/>
              <a:gdLst/>
              <a:ahLst/>
              <a:cxnLst/>
              <a:rect l="l" t="t" r="r" b="b"/>
              <a:pathLst>
                <a:path w="8254" h="19684">
                  <a:moveTo>
                    <a:pt x="660" y="0"/>
                  </a:moveTo>
                  <a:lnTo>
                    <a:pt x="546" y="4368"/>
                  </a:lnTo>
                  <a:lnTo>
                    <a:pt x="317" y="8788"/>
                  </a:lnTo>
                  <a:lnTo>
                    <a:pt x="0" y="13144"/>
                  </a:lnTo>
                  <a:lnTo>
                    <a:pt x="2603" y="15544"/>
                  </a:lnTo>
                  <a:lnTo>
                    <a:pt x="5232" y="17741"/>
                  </a:lnTo>
                  <a:lnTo>
                    <a:pt x="7912" y="19621"/>
                  </a:lnTo>
                  <a:lnTo>
                    <a:pt x="7772" y="14808"/>
                  </a:lnTo>
                  <a:lnTo>
                    <a:pt x="7543" y="9905"/>
                  </a:lnTo>
                  <a:lnTo>
                    <a:pt x="7238" y="5041"/>
                  </a:lnTo>
                  <a:lnTo>
                    <a:pt x="5257" y="3771"/>
                  </a:lnTo>
                  <a:lnTo>
                    <a:pt x="3009" y="1981"/>
                  </a:lnTo>
                  <a:lnTo>
                    <a:pt x="660" y="0"/>
                  </a:lnTo>
                  <a:close/>
                </a:path>
              </a:pathLst>
            </a:custGeom>
            <a:solidFill>
              <a:srgbClr val="FFF28C"/>
            </a:solidFill>
          </p:spPr>
          <p:txBody>
            <a:bodyPr wrap="square" lIns="0" tIns="0" rIns="0" bIns="0" rtlCol="0"/>
            <a:lstStyle/>
            <a:p>
              <a:endParaRPr/>
            </a:p>
          </p:txBody>
        </p:sp>
        <p:sp>
          <p:nvSpPr>
            <p:cNvPr id="13777" name="object 13777"/>
            <p:cNvSpPr/>
            <p:nvPr/>
          </p:nvSpPr>
          <p:spPr>
            <a:xfrm>
              <a:off x="6300711" y="8791143"/>
              <a:ext cx="8255" cy="6985"/>
            </a:xfrm>
            <a:custGeom>
              <a:avLst/>
              <a:gdLst/>
              <a:ahLst/>
              <a:cxnLst/>
              <a:rect l="l" t="t" r="r" b="b"/>
              <a:pathLst>
                <a:path w="8254" h="6984">
                  <a:moveTo>
                    <a:pt x="0" y="0"/>
                  </a:moveTo>
                  <a:lnTo>
                    <a:pt x="7912" y="6476"/>
                  </a:lnTo>
                </a:path>
              </a:pathLst>
            </a:custGeom>
            <a:ln w="25400">
              <a:solidFill>
                <a:srgbClr val="FFF597"/>
              </a:solidFill>
            </a:ln>
          </p:spPr>
          <p:txBody>
            <a:bodyPr wrap="square" lIns="0" tIns="0" rIns="0" bIns="0" rtlCol="0"/>
            <a:lstStyle/>
            <a:p>
              <a:endParaRPr/>
            </a:p>
          </p:txBody>
        </p:sp>
        <p:sp>
          <p:nvSpPr>
            <p:cNvPr id="13778" name="object 13778"/>
            <p:cNvSpPr/>
            <p:nvPr/>
          </p:nvSpPr>
          <p:spPr>
            <a:xfrm>
              <a:off x="6307950" y="8783040"/>
              <a:ext cx="1270" cy="14604"/>
            </a:xfrm>
            <a:custGeom>
              <a:avLst/>
              <a:gdLst/>
              <a:ahLst/>
              <a:cxnLst/>
              <a:rect l="l" t="t" r="r" b="b"/>
              <a:pathLst>
                <a:path w="1270" h="14604">
                  <a:moveTo>
                    <a:pt x="673" y="14579"/>
                  </a:moveTo>
                  <a:lnTo>
                    <a:pt x="533" y="9766"/>
                  </a:lnTo>
                  <a:lnTo>
                    <a:pt x="304" y="4864"/>
                  </a:lnTo>
                  <a:lnTo>
                    <a:pt x="0" y="0"/>
                  </a:lnTo>
                </a:path>
              </a:pathLst>
            </a:custGeom>
            <a:ln w="25400">
              <a:solidFill>
                <a:srgbClr val="FFF28D"/>
              </a:solidFill>
            </a:ln>
          </p:spPr>
          <p:txBody>
            <a:bodyPr wrap="square" lIns="0" tIns="0" rIns="0" bIns="0" rtlCol="0"/>
            <a:lstStyle/>
            <a:p>
              <a:endParaRPr/>
            </a:p>
          </p:txBody>
        </p:sp>
        <p:sp>
          <p:nvSpPr>
            <p:cNvPr id="13779" name="object 13779"/>
            <p:cNvSpPr/>
            <p:nvPr/>
          </p:nvSpPr>
          <p:spPr>
            <a:xfrm>
              <a:off x="6301371" y="8777998"/>
              <a:ext cx="6985" cy="5080"/>
            </a:xfrm>
            <a:custGeom>
              <a:avLst/>
              <a:gdLst/>
              <a:ahLst/>
              <a:cxnLst/>
              <a:rect l="l" t="t" r="r" b="b"/>
              <a:pathLst>
                <a:path w="6985" h="5079">
                  <a:moveTo>
                    <a:pt x="6578" y="5041"/>
                  </a:moveTo>
                  <a:lnTo>
                    <a:pt x="0" y="0"/>
                  </a:lnTo>
                </a:path>
              </a:pathLst>
            </a:custGeom>
            <a:ln w="25400">
              <a:solidFill>
                <a:srgbClr val="FFEF81"/>
              </a:solidFill>
            </a:ln>
          </p:spPr>
          <p:txBody>
            <a:bodyPr wrap="square" lIns="0" tIns="0" rIns="0" bIns="0" rtlCol="0"/>
            <a:lstStyle/>
            <a:p>
              <a:endParaRPr/>
            </a:p>
          </p:txBody>
        </p:sp>
        <p:sp>
          <p:nvSpPr>
            <p:cNvPr id="13780" name="object 13780"/>
            <p:cNvSpPr/>
            <p:nvPr/>
          </p:nvSpPr>
          <p:spPr>
            <a:xfrm>
              <a:off x="6300711" y="8777998"/>
              <a:ext cx="1270" cy="13335"/>
            </a:xfrm>
            <a:custGeom>
              <a:avLst/>
              <a:gdLst/>
              <a:ahLst/>
              <a:cxnLst/>
              <a:rect l="l" t="t" r="r" b="b"/>
              <a:pathLst>
                <a:path w="1270" h="13334">
                  <a:moveTo>
                    <a:pt x="660" y="0"/>
                  </a:moveTo>
                  <a:lnTo>
                    <a:pt x="546" y="4368"/>
                  </a:lnTo>
                  <a:lnTo>
                    <a:pt x="317" y="8788"/>
                  </a:lnTo>
                  <a:lnTo>
                    <a:pt x="0" y="13144"/>
                  </a:lnTo>
                </a:path>
              </a:pathLst>
            </a:custGeom>
            <a:ln w="25400">
              <a:solidFill>
                <a:srgbClr val="FFF28B"/>
              </a:solidFill>
            </a:ln>
          </p:spPr>
          <p:txBody>
            <a:bodyPr wrap="square" lIns="0" tIns="0" rIns="0" bIns="0" rtlCol="0"/>
            <a:lstStyle/>
            <a:p>
              <a:endParaRPr/>
            </a:p>
          </p:txBody>
        </p:sp>
        <p:sp>
          <p:nvSpPr>
            <p:cNvPr id="13781" name="object 13781"/>
            <p:cNvSpPr/>
            <p:nvPr/>
          </p:nvSpPr>
          <p:spPr>
            <a:xfrm>
              <a:off x="6301273" y="8765111"/>
              <a:ext cx="6985" cy="18415"/>
            </a:xfrm>
            <a:custGeom>
              <a:avLst/>
              <a:gdLst/>
              <a:ahLst/>
              <a:cxnLst/>
              <a:rect l="l" t="t" r="r" b="b"/>
              <a:pathLst>
                <a:path w="6985" h="18415">
                  <a:moveTo>
                    <a:pt x="0" y="0"/>
                  </a:moveTo>
                  <a:lnTo>
                    <a:pt x="98" y="12887"/>
                  </a:lnTo>
                  <a:lnTo>
                    <a:pt x="2447" y="14868"/>
                  </a:lnTo>
                  <a:lnTo>
                    <a:pt x="4695" y="16659"/>
                  </a:lnTo>
                  <a:lnTo>
                    <a:pt x="6676" y="17929"/>
                  </a:lnTo>
                  <a:lnTo>
                    <a:pt x="6344" y="12887"/>
                  </a:lnTo>
                  <a:lnTo>
                    <a:pt x="5952" y="8214"/>
                  </a:lnTo>
                  <a:lnTo>
                    <a:pt x="5446" y="3451"/>
                  </a:lnTo>
                  <a:lnTo>
                    <a:pt x="2117" y="1406"/>
                  </a:lnTo>
                  <a:lnTo>
                    <a:pt x="0" y="0"/>
                  </a:lnTo>
                  <a:close/>
                </a:path>
              </a:pathLst>
            </a:custGeom>
            <a:solidFill>
              <a:srgbClr val="FFEB73"/>
            </a:solidFill>
          </p:spPr>
          <p:txBody>
            <a:bodyPr wrap="square" lIns="0" tIns="0" rIns="0" bIns="0" rtlCol="0"/>
            <a:lstStyle/>
            <a:p>
              <a:endParaRPr/>
            </a:p>
          </p:txBody>
        </p:sp>
        <p:sp>
          <p:nvSpPr>
            <p:cNvPr id="13782" name="object 13782"/>
            <p:cNvSpPr/>
            <p:nvPr/>
          </p:nvSpPr>
          <p:spPr>
            <a:xfrm>
              <a:off x="6301371" y="8777998"/>
              <a:ext cx="6985" cy="5080"/>
            </a:xfrm>
            <a:custGeom>
              <a:avLst/>
              <a:gdLst/>
              <a:ahLst/>
              <a:cxnLst/>
              <a:rect l="l" t="t" r="r" b="b"/>
              <a:pathLst>
                <a:path w="6985" h="5079">
                  <a:moveTo>
                    <a:pt x="0" y="0"/>
                  </a:moveTo>
                  <a:lnTo>
                    <a:pt x="6578" y="5041"/>
                  </a:lnTo>
                </a:path>
              </a:pathLst>
            </a:custGeom>
            <a:ln w="25400">
              <a:solidFill>
                <a:srgbClr val="FFEF81"/>
              </a:solidFill>
            </a:ln>
          </p:spPr>
          <p:txBody>
            <a:bodyPr wrap="square" lIns="0" tIns="0" rIns="0" bIns="0" rtlCol="0"/>
            <a:lstStyle/>
            <a:p>
              <a:endParaRPr/>
            </a:p>
          </p:txBody>
        </p:sp>
        <p:sp>
          <p:nvSpPr>
            <p:cNvPr id="13783" name="object 13783"/>
            <p:cNvSpPr/>
            <p:nvPr/>
          </p:nvSpPr>
          <p:spPr>
            <a:xfrm>
              <a:off x="6306719" y="8768562"/>
              <a:ext cx="1270" cy="14604"/>
            </a:xfrm>
            <a:custGeom>
              <a:avLst/>
              <a:gdLst/>
              <a:ahLst/>
              <a:cxnLst/>
              <a:rect l="l" t="t" r="r" b="b"/>
              <a:pathLst>
                <a:path w="1270" h="14604">
                  <a:moveTo>
                    <a:pt x="1230" y="14478"/>
                  </a:moveTo>
                  <a:lnTo>
                    <a:pt x="913" y="9614"/>
                  </a:lnTo>
                  <a:lnTo>
                    <a:pt x="506" y="4762"/>
                  </a:lnTo>
                  <a:lnTo>
                    <a:pt x="0" y="0"/>
                  </a:lnTo>
                </a:path>
              </a:pathLst>
            </a:custGeom>
            <a:ln w="25399">
              <a:solidFill>
                <a:srgbClr val="FFEB73"/>
              </a:solidFill>
            </a:ln>
          </p:spPr>
          <p:txBody>
            <a:bodyPr wrap="square" lIns="0" tIns="0" rIns="0" bIns="0" rtlCol="0"/>
            <a:lstStyle/>
            <a:p>
              <a:endParaRPr/>
            </a:p>
          </p:txBody>
        </p:sp>
        <p:sp>
          <p:nvSpPr>
            <p:cNvPr id="13784" name="object 13784"/>
            <p:cNvSpPr/>
            <p:nvPr/>
          </p:nvSpPr>
          <p:spPr>
            <a:xfrm>
              <a:off x="6301273" y="8765111"/>
              <a:ext cx="635" cy="13335"/>
            </a:xfrm>
            <a:custGeom>
              <a:avLst/>
              <a:gdLst/>
              <a:ahLst/>
              <a:cxnLst/>
              <a:rect l="l" t="t" r="r" b="b"/>
              <a:pathLst>
                <a:path w="635" h="13334">
                  <a:moveTo>
                    <a:pt x="0" y="0"/>
                  </a:moveTo>
                  <a:lnTo>
                    <a:pt x="186" y="4175"/>
                  </a:lnTo>
                  <a:lnTo>
                    <a:pt x="199" y="8518"/>
                  </a:lnTo>
                  <a:lnTo>
                    <a:pt x="98" y="12887"/>
                  </a:lnTo>
                </a:path>
              </a:pathLst>
            </a:custGeom>
            <a:ln w="25400">
              <a:solidFill>
                <a:srgbClr val="FFEB72"/>
              </a:solidFill>
            </a:ln>
          </p:spPr>
          <p:txBody>
            <a:bodyPr wrap="square" lIns="0" tIns="0" rIns="0" bIns="0" rtlCol="0"/>
            <a:lstStyle/>
            <a:p>
              <a:endParaRPr/>
            </a:p>
          </p:txBody>
        </p:sp>
        <p:sp>
          <p:nvSpPr>
            <p:cNvPr id="13785" name="object 13785"/>
            <p:cNvSpPr/>
            <p:nvPr/>
          </p:nvSpPr>
          <p:spPr>
            <a:xfrm>
              <a:off x="6308470" y="8811818"/>
              <a:ext cx="8255" cy="19050"/>
            </a:xfrm>
            <a:custGeom>
              <a:avLst/>
              <a:gdLst/>
              <a:ahLst/>
              <a:cxnLst/>
              <a:rect l="l" t="t" r="r" b="b"/>
              <a:pathLst>
                <a:path w="8254" h="19050">
                  <a:moveTo>
                    <a:pt x="304" y="0"/>
                  </a:moveTo>
                  <a:lnTo>
                    <a:pt x="279" y="4622"/>
                  </a:lnTo>
                  <a:lnTo>
                    <a:pt x="177" y="9105"/>
                  </a:lnTo>
                  <a:lnTo>
                    <a:pt x="0" y="13385"/>
                  </a:lnTo>
                  <a:lnTo>
                    <a:pt x="2298" y="15087"/>
                  </a:lnTo>
                  <a:lnTo>
                    <a:pt x="4495" y="16763"/>
                  </a:lnTo>
                  <a:lnTo>
                    <a:pt x="6565" y="18453"/>
                  </a:lnTo>
                  <a:lnTo>
                    <a:pt x="7886" y="5372"/>
                  </a:lnTo>
                  <a:lnTo>
                    <a:pt x="5549" y="3632"/>
                  </a:lnTo>
                  <a:lnTo>
                    <a:pt x="3022" y="1904"/>
                  </a:lnTo>
                  <a:lnTo>
                    <a:pt x="304" y="0"/>
                  </a:lnTo>
                  <a:close/>
                </a:path>
              </a:pathLst>
            </a:custGeom>
            <a:solidFill>
              <a:srgbClr val="FFF9A6"/>
            </a:solidFill>
          </p:spPr>
          <p:txBody>
            <a:bodyPr wrap="square" lIns="0" tIns="0" rIns="0" bIns="0" rtlCol="0"/>
            <a:lstStyle/>
            <a:p>
              <a:endParaRPr/>
            </a:p>
          </p:txBody>
        </p:sp>
        <p:sp>
          <p:nvSpPr>
            <p:cNvPr id="13786" name="object 13786"/>
            <p:cNvSpPr/>
            <p:nvPr/>
          </p:nvSpPr>
          <p:spPr>
            <a:xfrm>
              <a:off x="6308470" y="8825204"/>
              <a:ext cx="6985" cy="5080"/>
            </a:xfrm>
            <a:custGeom>
              <a:avLst/>
              <a:gdLst/>
              <a:ahLst/>
              <a:cxnLst/>
              <a:rect l="l" t="t" r="r" b="b"/>
              <a:pathLst>
                <a:path w="6985" h="5079">
                  <a:moveTo>
                    <a:pt x="0" y="0"/>
                  </a:moveTo>
                  <a:lnTo>
                    <a:pt x="6565" y="5067"/>
                  </a:lnTo>
                </a:path>
              </a:pathLst>
            </a:custGeom>
            <a:ln w="25400">
              <a:solidFill>
                <a:srgbClr val="FFFAA8"/>
              </a:solidFill>
            </a:ln>
          </p:spPr>
          <p:txBody>
            <a:bodyPr wrap="square" lIns="0" tIns="0" rIns="0" bIns="0" rtlCol="0"/>
            <a:lstStyle/>
            <a:p>
              <a:endParaRPr/>
            </a:p>
          </p:txBody>
        </p:sp>
        <p:sp>
          <p:nvSpPr>
            <p:cNvPr id="13787" name="object 13787"/>
            <p:cNvSpPr/>
            <p:nvPr/>
          </p:nvSpPr>
          <p:spPr>
            <a:xfrm>
              <a:off x="6315036" y="8817191"/>
              <a:ext cx="1905" cy="13335"/>
            </a:xfrm>
            <a:custGeom>
              <a:avLst/>
              <a:gdLst/>
              <a:ahLst/>
              <a:cxnLst/>
              <a:rect l="l" t="t" r="r" b="b"/>
              <a:pathLst>
                <a:path w="1904" h="13334">
                  <a:moveTo>
                    <a:pt x="0" y="13080"/>
                  </a:moveTo>
                  <a:lnTo>
                    <a:pt x="419" y="8877"/>
                  </a:lnTo>
                  <a:lnTo>
                    <a:pt x="876" y="4495"/>
                  </a:lnTo>
                  <a:lnTo>
                    <a:pt x="1320" y="0"/>
                  </a:lnTo>
                </a:path>
              </a:pathLst>
            </a:custGeom>
            <a:ln w="25400">
              <a:solidFill>
                <a:srgbClr val="FFF9A5"/>
              </a:solidFill>
            </a:ln>
          </p:spPr>
          <p:txBody>
            <a:bodyPr wrap="square" lIns="0" tIns="0" rIns="0" bIns="0" rtlCol="0"/>
            <a:lstStyle/>
            <a:p>
              <a:endParaRPr/>
            </a:p>
          </p:txBody>
        </p:sp>
        <p:sp>
          <p:nvSpPr>
            <p:cNvPr id="13788" name="object 13788"/>
            <p:cNvSpPr/>
            <p:nvPr/>
          </p:nvSpPr>
          <p:spPr>
            <a:xfrm>
              <a:off x="6308775" y="8811818"/>
              <a:ext cx="7620" cy="5715"/>
            </a:xfrm>
            <a:custGeom>
              <a:avLst/>
              <a:gdLst/>
              <a:ahLst/>
              <a:cxnLst/>
              <a:rect l="l" t="t" r="r" b="b"/>
              <a:pathLst>
                <a:path w="7620" h="5715">
                  <a:moveTo>
                    <a:pt x="7581" y="5372"/>
                  </a:moveTo>
                  <a:lnTo>
                    <a:pt x="0" y="0"/>
                  </a:lnTo>
                </a:path>
              </a:pathLst>
            </a:custGeom>
            <a:ln w="25400">
              <a:solidFill>
                <a:srgbClr val="FFF9A4"/>
              </a:solidFill>
            </a:ln>
          </p:spPr>
          <p:txBody>
            <a:bodyPr wrap="square" lIns="0" tIns="0" rIns="0" bIns="0" rtlCol="0"/>
            <a:lstStyle/>
            <a:p>
              <a:endParaRPr/>
            </a:p>
          </p:txBody>
        </p:sp>
        <p:sp>
          <p:nvSpPr>
            <p:cNvPr id="13789" name="object 13789"/>
            <p:cNvSpPr/>
            <p:nvPr/>
          </p:nvSpPr>
          <p:spPr>
            <a:xfrm>
              <a:off x="6308470" y="8811818"/>
              <a:ext cx="635" cy="13970"/>
            </a:xfrm>
            <a:custGeom>
              <a:avLst/>
              <a:gdLst/>
              <a:ahLst/>
              <a:cxnLst/>
              <a:rect l="l" t="t" r="r" b="b"/>
              <a:pathLst>
                <a:path w="635" h="13970">
                  <a:moveTo>
                    <a:pt x="304" y="0"/>
                  </a:moveTo>
                  <a:lnTo>
                    <a:pt x="279" y="4622"/>
                  </a:lnTo>
                  <a:lnTo>
                    <a:pt x="177" y="9105"/>
                  </a:lnTo>
                  <a:lnTo>
                    <a:pt x="0" y="13385"/>
                  </a:lnTo>
                </a:path>
              </a:pathLst>
            </a:custGeom>
            <a:ln w="25399">
              <a:solidFill>
                <a:srgbClr val="FFFAA7"/>
              </a:solidFill>
            </a:ln>
          </p:spPr>
          <p:txBody>
            <a:bodyPr wrap="square" lIns="0" tIns="0" rIns="0" bIns="0" rtlCol="0"/>
            <a:lstStyle/>
            <a:p>
              <a:endParaRPr/>
            </a:p>
          </p:txBody>
        </p:sp>
        <p:sp>
          <p:nvSpPr>
            <p:cNvPr id="13790" name="object 13790"/>
            <p:cNvSpPr/>
            <p:nvPr/>
          </p:nvSpPr>
          <p:spPr>
            <a:xfrm>
              <a:off x="6308623" y="8797620"/>
              <a:ext cx="9525" cy="19685"/>
            </a:xfrm>
            <a:custGeom>
              <a:avLst/>
              <a:gdLst/>
              <a:ahLst/>
              <a:cxnLst/>
              <a:rect l="l" t="t" r="r" b="b"/>
              <a:pathLst>
                <a:path w="9525" h="19684">
                  <a:moveTo>
                    <a:pt x="0" y="0"/>
                  </a:moveTo>
                  <a:lnTo>
                    <a:pt x="126" y="4813"/>
                  </a:lnTo>
                  <a:lnTo>
                    <a:pt x="177" y="9575"/>
                  </a:lnTo>
                  <a:lnTo>
                    <a:pt x="152" y="14198"/>
                  </a:lnTo>
                  <a:lnTo>
                    <a:pt x="5397" y="17830"/>
                  </a:lnTo>
                  <a:lnTo>
                    <a:pt x="7734" y="19570"/>
                  </a:lnTo>
                  <a:lnTo>
                    <a:pt x="8597" y="10439"/>
                  </a:lnTo>
                  <a:lnTo>
                    <a:pt x="8940" y="5778"/>
                  </a:lnTo>
                  <a:lnTo>
                    <a:pt x="6464" y="4064"/>
                  </a:lnTo>
                  <a:lnTo>
                    <a:pt x="3594" y="2362"/>
                  </a:lnTo>
                  <a:lnTo>
                    <a:pt x="0" y="0"/>
                  </a:lnTo>
                  <a:close/>
                </a:path>
              </a:pathLst>
            </a:custGeom>
            <a:solidFill>
              <a:srgbClr val="FFF79E"/>
            </a:solidFill>
          </p:spPr>
          <p:txBody>
            <a:bodyPr wrap="square" lIns="0" tIns="0" rIns="0" bIns="0" rtlCol="0"/>
            <a:lstStyle/>
            <a:p>
              <a:endParaRPr/>
            </a:p>
          </p:txBody>
        </p:sp>
        <p:sp>
          <p:nvSpPr>
            <p:cNvPr id="13791" name="object 13791"/>
            <p:cNvSpPr/>
            <p:nvPr/>
          </p:nvSpPr>
          <p:spPr>
            <a:xfrm>
              <a:off x="6308775" y="8811818"/>
              <a:ext cx="7620" cy="5715"/>
            </a:xfrm>
            <a:custGeom>
              <a:avLst/>
              <a:gdLst/>
              <a:ahLst/>
              <a:cxnLst/>
              <a:rect l="l" t="t" r="r" b="b"/>
              <a:pathLst>
                <a:path w="7620" h="5715">
                  <a:moveTo>
                    <a:pt x="0" y="0"/>
                  </a:moveTo>
                  <a:lnTo>
                    <a:pt x="7581" y="5372"/>
                  </a:lnTo>
                </a:path>
              </a:pathLst>
            </a:custGeom>
            <a:ln w="25400">
              <a:solidFill>
                <a:srgbClr val="FFF9A4"/>
              </a:solidFill>
            </a:ln>
          </p:spPr>
          <p:txBody>
            <a:bodyPr wrap="square" lIns="0" tIns="0" rIns="0" bIns="0" rtlCol="0"/>
            <a:lstStyle/>
            <a:p>
              <a:endParaRPr/>
            </a:p>
          </p:txBody>
        </p:sp>
        <p:sp>
          <p:nvSpPr>
            <p:cNvPr id="13792" name="object 13792"/>
            <p:cNvSpPr/>
            <p:nvPr/>
          </p:nvSpPr>
          <p:spPr>
            <a:xfrm>
              <a:off x="6316357" y="8803398"/>
              <a:ext cx="1270" cy="13970"/>
            </a:xfrm>
            <a:custGeom>
              <a:avLst/>
              <a:gdLst/>
              <a:ahLst/>
              <a:cxnLst/>
              <a:rect l="l" t="t" r="r" b="b"/>
              <a:pathLst>
                <a:path w="1270" h="13970">
                  <a:moveTo>
                    <a:pt x="0" y="13792"/>
                  </a:moveTo>
                  <a:lnTo>
                    <a:pt x="444" y="9283"/>
                  </a:lnTo>
                  <a:lnTo>
                    <a:pt x="863" y="4660"/>
                  </a:lnTo>
                  <a:lnTo>
                    <a:pt x="1206" y="0"/>
                  </a:lnTo>
                </a:path>
              </a:pathLst>
            </a:custGeom>
            <a:ln w="25400">
              <a:solidFill>
                <a:srgbClr val="FFF79D"/>
              </a:solidFill>
            </a:ln>
          </p:spPr>
          <p:txBody>
            <a:bodyPr wrap="square" lIns="0" tIns="0" rIns="0" bIns="0" rtlCol="0"/>
            <a:lstStyle/>
            <a:p>
              <a:endParaRPr/>
            </a:p>
          </p:txBody>
        </p:sp>
        <p:sp>
          <p:nvSpPr>
            <p:cNvPr id="13793" name="object 13793"/>
            <p:cNvSpPr/>
            <p:nvPr/>
          </p:nvSpPr>
          <p:spPr>
            <a:xfrm>
              <a:off x="6308623" y="8797620"/>
              <a:ext cx="9525" cy="6350"/>
            </a:xfrm>
            <a:custGeom>
              <a:avLst/>
              <a:gdLst/>
              <a:ahLst/>
              <a:cxnLst/>
              <a:rect l="l" t="t" r="r" b="b"/>
              <a:pathLst>
                <a:path w="9525" h="6350">
                  <a:moveTo>
                    <a:pt x="8940" y="5778"/>
                  </a:moveTo>
                  <a:lnTo>
                    <a:pt x="0" y="0"/>
                  </a:lnTo>
                </a:path>
              </a:pathLst>
            </a:custGeom>
            <a:ln w="25400">
              <a:solidFill>
                <a:srgbClr val="FFF597"/>
              </a:solidFill>
            </a:ln>
          </p:spPr>
          <p:txBody>
            <a:bodyPr wrap="square" lIns="0" tIns="0" rIns="0" bIns="0" rtlCol="0"/>
            <a:lstStyle/>
            <a:p>
              <a:endParaRPr/>
            </a:p>
          </p:txBody>
        </p:sp>
        <p:sp>
          <p:nvSpPr>
            <p:cNvPr id="13794" name="object 13794"/>
            <p:cNvSpPr/>
            <p:nvPr/>
          </p:nvSpPr>
          <p:spPr>
            <a:xfrm>
              <a:off x="6308623" y="8797620"/>
              <a:ext cx="635" cy="14604"/>
            </a:xfrm>
            <a:custGeom>
              <a:avLst/>
              <a:gdLst/>
              <a:ahLst/>
              <a:cxnLst/>
              <a:rect l="l" t="t" r="r" b="b"/>
              <a:pathLst>
                <a:path w="635" h="14604">
                  <a:moveTo>
                    <a:pt x="0" y="0"/>
                  </a:moveTo>
                  <a:lnTo>
                    <a:pt x="126" y="4813"/>
                  </a:lnTo>
                  <a:lnTo>
                    <a:pt x="177" y="9575"/>
                  </a:lnTo>
                  <a:lnTo>
                    <a:pt x="152" y="14198"/>
                  </a:lnTo>
                </a:path>
              </a:pathLst>
            </a:custGeom>
            <a:ln w="25400">
              <a:solidFill>
                <a:srgbClr val="FFF79F"/>
              </a:solidFill>
            </a:ln>
          </p:spPr>
          <p:txBody>
            <a:bodyPr wrap="square" lIns="0" tIns="0" rIns="0" bIns="0" rtlCol="0"/>
            <a:lstStyle/>
            <a:p>
              <a:endParaRPr/>
            </a:p>
          </p:txBody>
        </p:sp>
        <p:sp>
          <p:nvSpPr>
            <p:cNvPr id="13795" name="object 13795"/>
            <p:cNvSpPr/>
            <p:nvPr/>
          </p:nvSpPr>
          <p:spPr>
            <a:xfrm>
              <a:off x="6307950" y="8783040"/>
              <a:ext cx="10795" cy="20955"/>
            </a:xfrm>
            <a:custGeom>
              <a:avLst/>
              <a:gdLst/>
              <a:ahLst/>
              <a:cxnLst/>
              <a:rect l="l" t="t" r="r" b="b"/>
              <a:pathLst>
                <a:path w="10795" h="20954">
                  <a:moveTo>
                    <a:pt x="0" y="0"/>
                  </a:moveTo>
                  <a:lnTo>
                    <a:pt x="304" y="4864"/>
                  </a:lnTo>
                  <a:lnTo>
                    <a:pt x="533" y="9766"/>
                  </a:lnTo>
                  <a:lnTo>
                    <a:pt x="673" y="14579"/>
                  </a:lnTo>
                  <a:lnTo>
                    <a:pt x="4267" y="16941"/>
                  </a:lnTo>
                  <a:lnTo>
                    <a:pt x="7137" y="18643"/>
                  </a:lnTo>
                  <a:lnTo>
                    <a:pt x="9613" y="20358"/>
                  </a:lnTo>
                  <a:lnTo>
                    <a:pt x="9956" y="15671"/>
                  </a:lnTo>
                  <a:lnTo>
                    <a:pt x="10210" y="10960"/>
                  </a:lnTo>
                  <a:lnTo>
                    <a:pt x="10325" y="6235"/>
                  </a:lnTo>
                  <a:lnTo>
                    <a:pt x="7696" y="4533"/>
                  </a:lnTo>
                  <a:lnTo>
                    <a:pt x="4495" y="2819"/>
                  </a:lnTo>
                  <a:lnTo>
                    <a:pt x="0" y="0"/>
                  </a:lnTo>
                  <a:close/>
                </a:path>
              </a:pathLst>
            </a:custGeom>
            <a:solidFill>
              <a:srgbClr val="FFF28C"/>
            </a:solidFill>
          </p:spPr>
          <p:txBody>
            <a:bodyPr wrap="square" lIns="0" tIns="0" rIns="0" bIns="0" rtlCol="0"/>
            <a:lstStyle/>
            <a:p>
              <a:endParaRPr/>
            </a:p>
          </p:txBody>
        </p:sp>
        <p:sp>
          <p:nvSpPr>
            <p:cNvPr id="13796" name="object 13796"/>
            <p:cNvSpPr/>
            <p:nvPr/>
          </p:nvSpPr>
          <p:spPr>
            <a:xfrm>
              <a:off x="6308623" y="8797620"/>
              <a:ext cx="9525" cy="6350"/>
            </a:xfrm>
            <a:custGeom>
              <a:avLst/>
              <a:gdLst/>
              <a:ahLst/>
              <a:cxnLst/>
              <a:rect l="l" t="t" r="r" b="b"/>
              <a:pathLst>
                <a:path w="9525" h="6350">
                  <a:moveTo>
                    <a:pt x="0" y="0"/>
                  </a:moveTo>
                  <a:lnTo>
                    <a:pt x="8940" y="5778"/>
                  </a:lnTo>
                </a:path>
              </a:pathLst>
            </a:custGeom>
            <a:ln w="25400">
              <a:solidFill>
                <a:srgbClr val="FFF597"/>
              </a:solidFill>
            </a:ln>
          </p:spPr>
          <p:txBody>
            <a:bodyPr wrap="square" lIns="0" tIns="0" rIns="0" bIns="0" rtlCol="0"/>
            <a:lstStyle/>
            <a:p>
              <a:endParaRPr/>
            </a:p>
          </p:txBody>
        </p:sp>
        <p:sp>
          <p:nvSpPr>
            <p:cNvPr id="13797" name="object 13797"/>
            <p:cNvSpPr/>
            <p:nvPr/>
          </p:nvSpPr>
          <p:spPr>
            <a:xfrm>
              <a:off x="6317564" y="8789276"/>
              <a:ext cx="1270" cy="14604"/>
            </a:xfrm>
            <a:custGeom>
              <a:avLst/>
              <a:gdLst/>
              <a:ahLst/>
              <a:cxnLst/>
              <a:rect l="l" t="t" r="r" b="b"/>
              <a:pathLst>
                <a:path w="1270" h="14604">
                  <a:moveTo>
                    <a:pt x="0" y="14122"/>
                  </a:moveTo>
                  <a:lnTo>
                    <a:pt x="342" y="9436"/>
                  </a:lnTo>
                  <a:lnTo>
                    <a:pt x="596" y="4724"/>
                  </a:lnTo>
                  <a:lnTo>
                    <a:pt x="711" y="0"/>
                  </a:lnTo>
                </a:path>
              </a:pathLst>
            </a:custGeom>
            <a:ln w="25400">
              <a:solidFill>
                <a:srgbClr val="FFF28B"/>
              </a:solidFill>
            </a:ln>
          </p:spPr>
          <p:txBody>
            <a:bodyPr wrap="square" lIns="0" tIns="0" rIns="0" bIns="0" rtlCol="0"/>
            <a:lstStyle/>
            <a:p>
              <a:endParaRPr/>
            </a:p>
          </p:txBody>
        </p:sp>
        <p:sp>
          <p:nvSpPr>
            <p:cNvPr id="13798" name="object 13798"/>
            <p:cNvSpPr/>
            <p:nvPr/>
          </p:nvSpPr>
          <p:spPr>
            <a:xfrm>
              <a:off x="6307950" y="8783040"/>
              <a:ext cx="10795" cy="6350"/>
            </a:xfrm>
            <a:custGeom>
              <a:avLst/>
              <a:gdLst/>
              <a:ahLst/>
              <a:cxnLst/>
              <a:rect l="l" t="t" r="r" b="b"/>
              <a:pathLst>
                <a:path w="10795" h="6350">
                  <a:moveTo>
                    <a:pt x="10325" y="6235"/>
                  </a:moveTo>
                  <a:lnTo>
                    <a:pt x="0" y="0"/>
                  </a:lnTo>
                </a:path>
              </a:pathLst>
            </a:custGeom>
            <a:ln w="25400">
              <a:solidFill>
                <a:srgbClr val="FFEF81"/>
              </a:solidFill>
            </a:ln>
          </p:spPr>
          <p:txBody>
            <a:bodyPr wrap="square" lIns="0" tIns="0" rIns="0" bIns="0" rtlCol="0"/>
            <a:lstStyle/>
            <a:p>
              <a:endParaRPr/>
            </a:p>
          </p:txBody>
        </p:sp>
        <p:sp>
          <p:nvSpPr>
            <p:cNvPr id="13799" name="object 13799"/>
            <p:cNvSpPr/>
            <p:nvPr/>
          </p:nvSpPr>
          <p:spPr>
            <a:xfrm>
              <a:off x="6307950" y="8783040"/>
              <a:ext cx="1270" cy="14604"/>
            </a:xfrm>
            <a:custGeom>
              <a:avLst/>
              <a:gdLst/>
              <a:ahLst/>
              <a:cxnLst/>
              <a:rect l="l" t="t" r="r" b="b"/>
              <a:pathLst>
                <a:path w="1270" h="14604">
                  <a:moveTo>
                    <a:pt x="0" y="0"/>
                  </a:moveTo>
                  <a:lnTo>
                    <a:pt x="304" y="4864"/>
                  </a:lnTo>
                  <a:lnTo>
                    <a:pt x="533" y="9766"/>
                  </a:lnTo>
                  <a:lnTo>
                    <a:pt x="673" y="14579"/>
                  </a:lnTo>
                </a:path>
              </a:pathLst>
            </a:custGeom>
            <a:ln w="25400">
              <a:solidFill>
                <a:srgbClr val="FFF28D"/>
              </a:solidFill>
            </a:ln>
          </p:spPr>
          <p:txBody>
            <a:bodyPr wrap="square" lIns="0" tIns="0" rIns="0" bIns="0" rtlCol="0"/>
            <a:lstStyle/>
            <a:p>
              <a:endParaRPr/>
            </a:p>
          </p:txBody>
        </p:sp>
        <p:sp>
          <p:nvSpPr>
            <p:cNvPr id="13800" name="object 13800"/>
            <p:cNvSpPr/>
            <p:nvPr/>
          </p:nvSpPr>
          <p:spPr>
            <a:xfrm>
              <a:off x="6306719" y="8768562"/>
              <a:ext cx="12065" cy="20955"/>
            </a:xfrm>
            <a:custGeom>
              <a:avLst/>
              <a:gdLst/>
              <a:ahLst/>
              <a:cxnLst/>
              <a:rect l="l" t="t" r="r" b="b"/>
              <a:pathLst>
                <a:path w="12064" h="20954">
                  <a:moveTo>
                    <a:pt x="0" y="0"/>
                  </a:moveTo>
                  <a:lnTo>
                    <a:pt x="506" y="4762"/>
                  </a:lnTo>
                  <a:lnTo>
                    <a:pt x="913" y="9614"/>
                  </a:lnTo>
                  <a:lnTo>
                    <a:pt x="1230" y="14478"/>
                  </a:lnTo>
                  <a:lnTo>
                    <a:pt x="5726" y="17297"/>
                  </a:lnTo>
                  <a:lnTo>
                    <a:pt x="8926" y="19012"/>
                  </a:lnTo>
                  <a:lnTo>
                    <a:pt x="11555" y="20714"/>
                  </a:lnTo>
                  <a:lnTo>
                    <a:pt x="11579" y="9614"/>
                  </a:lnTo>
                  <a:lnTo>
                    <a:pt x="11441" y="6655"/>
                  </a:lnTo>
                  <a:lnTo>
                    <a:pt x="10910" y="6326"/>
                  </a:lnTo>
                  <a:lnTo>
                    <a:pt x="9803" y="6020"/>
                  </a:lnTo>
                  <a:lnTo>
                    <a:pt x="0" y="0"/>
                  </a:lnTo>
                  <a:close/>
                </a:path>
              </a:pathLst>
            </a:custGeom>
            <a:solidFill>
              <a:srgbClr val="FFEB72"/>
            </a:solidFill>
          </p:spPr>
          <p:txBody>
            <a:bodyPr wrap="square" lIns="0" tIns="0" rIns="0" bIns="0" rtlCol="0"/>
            <a:lstStyle/>
            <a:p>
              <a:endParaRPr/>
            </a:p>
          </p:txBody>
        </p:sp>
        <p:sp>
          <p:nvSpPr>
            <p:cNvPr id="13801" name="object 13801"/>
            <p:cNvSpPr/>
            <p:nvPr/>
          </p:nvSpPr>
          <p:spPr>
            <a:xfrm>
              <a:off x="6307950" y="8783040"/>
              <a:ext cx="10795" cy="6350"/>
            </a:xfrm>
            <a:custGeom>
              <a:avLst/>
              <a:gdLst/>
              <a:ahLst/>
              <a:cxnLst/>
              <a:rect l="l" t="t" r="r" b="b"/>
              <a:pathLst>
                <a:path w="10795" h="6350">
                  <a:moveTo>
                    <a:pt x="0" y="0"/>
                  </a:moveTo>
                  <a:lnTo>
                    <a:pt x="10325" y="6235"/>
                  </a:lnTo>
                </a:path>
              </a:pathLst>
            </a:custGeom>
            <a:ln w="25400">
              <a:solidFill>
                <a:srgbClr val="FFEF81"/>
              </a:solidFill>
            </a:ln>
          </p:spPr>
          <p:txBody>
            <a:bodyPr wrap="square" lIns="0" tIns="0" rIns="0" bIns="0" rtlCol="0"/>
            <a:lstStyle/>
            <a:p>
              <a:endParaRPr/>
            </a:p>
          </p:txBody>
        </p:sp>
        <p:sp>
          <p:nvSpPr>
            <p:cNvPr id="13802" name="object 13802"/>
            <p:cNvSpPr/>
            <p:nvPr/>
          </p:nvSpPr>
          <p:spPr>
            <a:xfrm>
              <a:off x="6318161" y="8775217"/>
              <a:ext cx="635" cy="14604"/>
            </a:xfrm>
            <a:custGeom>
              <a:avLst/>
              <a:gdLst/>
              <a:ahLst/>
              <a:cxnLst/>
              <a:rect l="l" t="t" r="r" b="b"/>
              <a:pathLst>
                <a:path w="635" h="14604">
                  <a:moveTo>
                    <a:pt x="114" y="14058"/>
                  </a:moveTo>
                  <a:lnTo>
                    <a:pt x="241" y="9334"/>
                  </a:lnTo>
                  <a:lnTo>
                    <a:pt x="215" y="4635"/>
                  </a:lnTo>
                  <a:lnTo>
                    <a:pt x="0" y="0"/>
                  </a:lnTo>
                </a:path>
              </a:pathLst>
            </a:custGeom>
            <a:ln w="25400">
              <a:solidFill>
                <a:srgbClr val="FFEB72"/>
              </a:solidFill>
            </a:ln>
          </p:spPr>
          <p:txBody>
            <a:bodyPr wrap="square" lIns="0" tIns="0" rIns="0" bIns="0" rtlCol="0"/>
            <a:lstStyle/>
            <a:p>
              <a:endParaRPr/>
            </a:p>
          </p:txBody>
        </p:sp>
        <p:sp>
          <p:nvSpPr>
            <p:cNvPr id="13803" name="object 13803"/>
            <p:cNvSpPr/>
            <p:nvPr/>
          </p:nvSpPr>
          <p:spPr>
            <a:xfrm>
              <a:off x="6317567" y="8774871"/>
              <a:ext cx="635" cy="635"/>
            </a:xfrm>
            <a:custGeom>
              <a:avLst/>
              <a:gdLst/>
              <a:ahLst/>
              <a:cxnLst/>
              <a:rect l="l" t="t" r="r" b="b"/>
              <a:pathLst>
                <a:path w="635" h="634">
                  <a:moveTo>
                    <a:pt x="593" y="345"/>
                  </a:moveTo>
                  <a:lnTo>
                    <a:pt x="0" y="0"/>
                  </a:lnTo>
                </a:path>
              </a:pathLst>
            </a:custGeom>
            <a:ln w="25400">
              <a:solidFill>
                <a:srgbClr val="FFE764"/>
              </a:solidFill>
            </a:ln>
          </p:spPr>
          <p:txBody>
            <a:bodyPr wrap="square" lIns="0" tIns="0" rIns="0" bIns="0" rtlCol="0"/>
            <a:lstStyle/>
            <a:p>
              <a:endParaRPr/>
            </a:p>
          </p:txBody>
        </p:sp>
        <p:sp>
          <p:nvSpPr>
            <p:cNvPr id="13804" name="object 13804"/>
            <p:cNvSpPr/>
            <p:nvPr/>
          </p:nvSpPr>
          <p:spPr>
            <a:xfrm>
              <a:off x="6306719" y="8768562"/>
              <a:ext cx="1270" cy="14604"/>
            </a:xfrm>
            <a:custGeom>
              <a:avLst/>
              <a:gdLst/>
              <a:ahLst/>
              <a:cxnLst/>
              <a:rect l="l" t="t" r="r" b="b"/>
              <a:pathLst>
                <a:path w="1270" h="14604">
                  <a:moveTo>
                    <a:pt x="0" y="0"/>
                  </a:moveTo>
                  <a:lnTo>
                    <a:pt x="506" y="4762"/>
                  </a:lnTo>
                  <a:lnTo>
                    <a:pt x="913" y="9614"/>
                  </a:lnTo>
                  <a:lnTo>
                    <a:pt x="1230" y="14478"/>
                  </a:lnTo>
                </a:path>
              </a:pathLst>
            </a:custGeom>
            <a:ln w="25399">
              <a:solidFill>
                <a:srgbClr val="FFEB73"/>
              </a:solidFill>
            </a:ln>
          </p:spPr>
          <p:txBody>
            <a:bodyPr wrap="square" lIns="0" tIns="0" rIns="0" bIns="0" rtlCol="0"/>
            <a:lstStyle/>
            <a:p>
              <a:endParaRPr/>
            </a:p>
          </p:txBody>
        </p:sp>
        <p:sp>
          <p:nvSpPr>
            <p:cNvPr id="13805" name="object 13805"/>
            <p:cNvSpPr/>
            <p:nvPr/>
          </p:nvSpPr>
          <p:spPr>
            <a:xfrm>
              <a:off x="6315036" y="8817191"/>
              <a:ext cx="8255" cy="18415"/>
            </a:xfrm>
            <a:custGeom>
              <a:avLst/>
              <a:gdLst/>
              <a:ahLst/>
              <a:cxnLst/>
              <a:rect l="l" t="t" r="r" b="b"/>
              <a:pathLst>
                <a:path w="8254" h="18415">
                  <a:moveTo>
                    <a:pt x="1320" y="0"/>
                  </a:moveTo>
                  <a:lnTo>
                    <a:pt x="0" y="13080"/>
                  </a:lnTo>
                  <a:lnTo>
                    <a:pt x="2070" y="14770"/>
                  </a:lnTo>
                  <a:lnTo>
                    <a:pt x="4038" y="16471"/>
                  </a:lnTo>
                  <a:lnTo>
                    <a:pt x="5892" y="18186"/>
                  </a:lnTo>
                  <a:lnTo>
                    <a:pt x="6565" y="14058"/>
                  </a:lnTo>
                  <a:lnTo>
                    <a:pt x="7175" y="9778"/>
                  </a:lnTo>
                  <a:lnTo>
                    <a:pt x="7708" y="5372"/>
                  </a:lnTo>
                  <a:lnTo>
                    <a:pt x="5791" y="3467"/>
                  </a:lnTo>
                  <a:lnTo>
                    <a:pt x="3657" y="1727"/>
                  </a:lnTo>
                  <a:lnTo>
                    <a:pt x="1320" y="0"/>
                  </a:lnTo>
                  <a:close/>
                </a:path>
              </a:pathLst>
            </a:custGeom>
            <a:solidFill>
              <a:srgbClr val="FFF8A2"/>
            </a:solidFill>
          </p:spPr>
          <p:txBody>
            <a:bodyPr wrap="square" lIns="0" tIns="0" rIns="0" bIns="0" rtlCol="0"/>
            <a:lstStyle/>
            <a:p>
              <a:endParaRPr/>
            </a:p>
          </p:txBody>
        </p:sp>
        <p:sp>
          <p:nvSpPr>
            <p:cNvPr id="13806" name="object 13806"/>
            <p:cNvSpPr/>
            <p:nvPr/>
          </p:nvSpPr>
          <p:spPr>
            <a:xfrm>
              <a:off x="6315036" y="8830272"/>
              <a:ext cx="6350" cy="5715"/>
            </a:xfrm>
            <a:custGeom>
              <a:avLst/>
              <a:gdLst/>
              <a:ahLst/>
              <a:cxnLst/>
              <a:rect l="l" t="t" r="r" b="b"/>
              <a:pathLst>
                <a:path w="6350" h="5715">
                  <a:moveTo>
                    <a:pt x="0" y="0"/>
                  </a:moveTo>
                  <a:lnTo>
                    <a:pt x="5892" y="5105"/>
                  </a:lnTo>
                </a:path>
              </a:pathLst>
            </a:custGeom>
            <a:ln w="25400">
              <a:solidFill>
                <a:srgbClr val="FFF9A4"/>
              </a:solidFill>
            </a:ln>
          </p:spPr>
          <p:txBody>
            <a:bodyPr wrap="square" lIns="0" tIns="0" rIns="0" bIns="0" rtlCol="0"/>
            <a:lstStyle/>
            <a:p>
              <a:endParaRPr/>
            </a:p>
          </p:txBody>
        </p:sp>
        <p:sp>
          <p:nvSpPr>
            <p:cNvPr id="13807" name="object 13807"/>
            <p:cNvSpPr/>
            <p:nvPr/>
          </p:nvSpPr>
          <p:spPr>
            <a:xfrm>
              <a:off x="6320929" y="8822563"/>
              <a:ext cx="1905" cy="13335"/>
            </a:xfrm>
            <a:custGeom>
              <a:avLst/>
              <a:gdLst/>
              <a:ahLst/>
              <a:cxnLst/>
              <a:rect l="l" t="t" r="r" b="b"/>
              <a:pathLst>
                <a:path w="1904" h="13334">
                  <a:moveTo>
                    <a:pt x="0" y="12814"/>
                  </a:moveTo>
                  <a:lnTo>
                    <a:pt x="673" y="8686"/>
                  </a:lnTo>
                  <a:lnTo>
                    <a:pt x="1282" y="4406"/>
                  </a:lnTo>
                  <a:lnTo>
                    <a:pt x="1816" y="0"/>
                  </a:lnTo>
                </a:path>
              </a:pathLst>
            </a:custGeom>
            <a:ln w="25400">
              <a:solidFill>
                <a:srgbClr val="FFF79F"/>
              </a:solidFill>
            </a:ln>
          </p:spPr>
          <p:txBody>
            <a:bodyPr wrap="square" lIns="0" tIns="0" rIns="0" bIns="0" rtlCol="0"/>
            <a:lstStyle/>
            <a:p>
              <a:endParaRPr/>
            </a:p>
          </p:txBody>
        </p:sp>
        <p:sp>
          <p:nvSpPr>
            <p:cNvPr id="13808" name="object 13808"/>
            <p:cNvSpPr/>
            <p:nvPr/>
          </p:nvSpPr>
          <p:spPr>
            <a:xfrm>
              <a:off x="6316357" y="8817191"/>
              <a:ext cx="6985" cy="5715"/>
            </a:xfrm>
            <a:custGeom>
              <a:avLst/>
              <a:gdLst/>
              <a:ahLst/>
              <a:cxnLst/>
              <a:rect l="l" t="t" r="r" b="b"/>
              <a:pathLst>
                <a:path w="6985" h="5715">
                  <a:moveTo>
                    <a:pt x="6388" y="5372"/>
                  </a:moveTo>
                  <a:lnTo>
                    <a:pt x="0" y="0"/>
                  </a:lnTo>
                </a:path>
              </a:pathLst>
            </a:custGeom>
            <a:ln w="25400">
              <a:solidFill>
                <a:srgbClr val="FFF7A0"/>
              </a:solidFill>
            </a:ln>
          </p:spPr>
          <p:txBody>
            <a:bodyPr wrap="square" lIns="0" tIns="0" rIns="0" bIns="0" rtlCol="0"/>
            <a:lstStyle/>
            <a:p>
              <a:endParaRPr/>
            </a:p>
          </p:txBody>
        </p:sp>
        <p:sp>
          <p:nvSpPr>
            <p:cNvPr id="13809" name="object 13809"/>
            <p:cNvSpPr/>
            <p:nvPr/>
          </p:nvSpPr>
          <p:spPr>
            <a:xfrm>
              <a:off x="6315036" y="8817191"/>
              <a:ext cx="1905" cy="13335"/>
            </a:xfrm>
            <a:custGeom>
              <a:avLst/>
              <a:gdLst/>
              <a:ahLst/>
              <a:cxnLst/>
              <a:rect l="l" t="t" r="r" b="b"/>
              <a:pathLst>
                <a:path w="1904" h="13334">
                  <a:moveTo>
                    <a:pt x="1320" y="0"/>
                  </a:moveTo>
                  <a:lnTo>
                    <a:pt x="876" y="4495"/>
                  </a:lnTo>
                  <a:lnTo>
                    <a:pt x="419" y="8877"/>
                  </a:lnTo>
                  <a:lnTo>
                    <a:pt x="0" y="13080"/>
                  </a:lnTo>
                </a:path>
              </a:pathLst>
            </a:custGeom>
            <a:ln w="25400">
              <a:solidFill>
                <a:srgbClr val="FFF9A5"/>
              </a:solidFill>
            </a:ln>
          </p:spPr>
          <p:txBody>
            <a:bodyPr wrap="square" lIns="0" tIns="0" rIns="0" bIns="0" rtlCol="0"/>
            <a:lstStyle/>
            <a:p>
              <a:endParaRPr/>
            </a:p>
          </p:txBody>
        </p:sp>
        <p:sp>
          <p:nvSpPr>
            <p:cNvPr id="13810" name="object 13810"/>
            <p:cNvSpPr/>
            <p:nvPr/>
          </p:nvSpPr>
          <p:spPr>
            <a:xfrm>
              <a:off x="6316357" y="8803398"/>
              <a:ext cx="8255" cy="19685"/>
            </a:xfrm>
            <a:custGeom>
              <a:avLst/>
              <a:gdLst/>
              <a:ahLst/>
              <a:cxnLst/>
              <a:rect l="l" t="t" r="r" b="b"/>
              <a:pathLst>
                <a:path w="8254" h="19684">
                  <a:moveTo>
                    <a:pt x="1206" y="0"/>
                  </a:moveTo>
                  <a:lnTo>
                    <a:pt x="863" y="4660"/>
                  </a:lnTo>
                  <a:lnTo>
                    <a:pt x="0" y="13792"/>
                  </a:lnTo>
                  <a:lnTo>
                    <a:pt x="2336" y="15519"/>
                  </a:lnTo>
                  <a:lnTo>
                    <a:pt x="4470" y="17259"/>
                  </a:lnTo>
                  <a:lnTo>
                    <a:pt x="6388" y="19164"/>
                  </a:lnTo>
                  <a:lnTo>
                    <a:pt x="6934" y="14770"/>
                  </a:lnTo>
                  <a:lnTo>
                    <a:pt x="7391" y="10274"/>
                  </a:lnTo>
                  <a:lnTo>
                    <a:pt x="7785" y="5740"/>
                  </a:lnTo>
                  <a:lnTo>
                    <a:pt x="5753" y="3403"/>
                  </a:lnTo>
                  <a:lnTo>
                    <a:pt x="3683" y="1701"/>
                  </a:lnTo>
                  <a:lnTo>
                    <a:pt x="1206" y="0"/>
                  </a:lnTo>
                  <a:close/>
                </a:path>
              </a:pathLst>
            </a:custGeom>
            <a:solidFill>
              <a:srgbClr val="FFF699"/>
            </a:solidFill>
          </p:spPr>
          <p:txBody>
            <a:bodyPr wrap="square" lIns="0" tIns="0" rIns="0" bIns="0" rtlCol="0"/>
            <a:lstStyle/>
            <a:p>
              <a:endParaRPr/>
            </a:p>
          </p:txBody>
        </p:sp>
        <p:sp>
          <p:nvSpPr>
            <p:cNvPr id="13811" name="object 13811"/>
            <p:cNvSpPr/>
            <p:nvPr/>
          </p:nvSpPr>
          <p:spPr>
            <a:xfrm>
              <a:off x="6316357" y="8817191"/>
              <a:ext cx="6985" cy="5715"/>
            </a:xfrm>
            <a:custGeom>
              <a:avLst/>
              <a:gdLst/>
              <a:ahLst/>
              <a:cxnLst/>
              <a:rect l="l" t="t" r="r" b="b"/>
              <a:pathLst>
                <a:path w="6985" h="5715">
                  <a:moveTo>
                    <a:pt x="0" y="0"/>
                  </a:moveTo>
                  <a:lnTo>
                    <a:pt x="6388" y="5372"/>
                  </a:lnTo>
                </a:path>
              </a:pathLst>
            </a:custGeom>
            <a:ln w="25400">
              <a:solidFill>
                <a:srgbClr val="FFF7A0"/>
              </a:solidFill>
            </a:ln>
          </p:spPr>
          <p:txBody>
            <a:bodyPr wrap="square" lIns="0" tIns="0" rIns="0" bIns="0" rtlCol="0"/>
            <a:lstStyle/>
            <a:p>
              <a:endParaRPr/>
            </a:p>
          </p:txBody>
        </p:sp>
        <p:sp>
          <p:nvSpPr>
            <p:cNvPr id="13812" name="object 13812"/>
            <p:cNvSpPr/>
            <p:nvPr/>
          </p:nvSpPr>
          <p:spPr>
            <a:xfrm>
              <a:off x="6322746" y="8809139"/>
              <a:ext cx="1905" cy="13970"/>
            </a:xfrm>
            <a:custGeom>
              <a:avLst/>
              <a:gdLst/>
              <a:ahLst/>
              <a:cxnLst/>
              <a:rect l="l" t="t" r="r" b="b"/>
              <a:pathLst>
                <a:path w="1904" h="13970">
                  <a:moveTo>
                    <a:pt x="0" y="13423"/>
                  </a:moveTo>
                  <a:lnTo>
                    <a:pt x="546" y="9029"/>
                  </a:lnTo>
                  <a:lnTo>
                    <a:pt x="1003" y="4533"/>
                  </a:lnTo>
                  <a:lnTo>
                    <a:pt x="1397" y="0"/>
                  </a:lnTo>
                </a:path>
              </a:pathLst>
            </a:custGeom>
            <a:ln w="25399">
              <a:solidFill>
                <a:srgbClr val="FFF597"/>
              </a:solidFill>
            </a:ln>
          </p:spPr>
          <p:txBody>
            <a:bodyPr wrap="square" lIns="0" tIns="0" rIns="0" bIns="0" rtlCol="0"/>
            <a:lstStyle/>
            <a:p>
              <a:endParaRPr/>
            </a:p>
          </p:txBody>
        </p:sp>
        <p:sp>
          <p:nvSpPr>
            <p:cNvPr id="13813" name="object 13813"/>
            <p:cNvSpPr/>
            <p:nvPr/>
          </p:nvSpPr>
          <p:spPr>
            <a:xfrm>
              <a:off x="6317564" y="8803398"/>
              <a:ext cx="6985" cy="6350"/>
            </a:xfrm>
            <a:custGeom>
              <a:avLst/>
              <a:gdLst/>
              <a:ahLst/>
              <a:cxnLst/>
              <a:rect l="l" t="t" r="r" b="b"/>
              <a:pathLst>
                <a:path w="6985" h="6350">
                  <a:moveTo>
                    <a:pt x="6578" y="5740"/>
                  </a:moveTo>
                  <a:lnTo>
                    <a:pt x="0" y="0"/>
                  </a:lnTo>
                </a:path>
              </a:pathLst>
            </a:custGeom>
            <a:ln w="25400">
              <a:solidFill>
                <a:srgbClr val="FFF493"/>
              </a:solidFill>
            </a:ln>
          </p:spPr>
          <p:txBody>
            <a:bodyPr wrap="square" lIns="0" tIns="0" rIns="0" bIns="0" rtlCol="0"/>
            <a:lstStyle/>
            <a:p>
              <a:endParaRPr/>
            </a:p>
          </p:txBody>
        </p:sp>
        <p:sp>
          <p:nvSpPr>
            <p:cNvPr id="13814" name="object 13814"/>
            <p:cNvSpPr/>
            <p:nvPr/>
          </p:nvSpPr>
          <p:spPr>
            <a:xfrm>
              <a:off x="6316357" y="8803398"/>
              <a:ext cx="1270" cy="13970"/>
            </a:xfrm>
            <a:custGeom>
              <a:avLst/>
              <a:gdLst/>
              <a:ahLst/>
              <a:cxnLst/>
              <a:rect l="l" t="t" r="r" b="b"/>
              <a:pathLst>
                <a:path w="1270" h="13970">
                  <a:moveTo>
                    <a:pt x="1206" y="0"/>
                  </a:moveTo>
                  <a:lnTo>
                    <a:pt x="863" y="4660"/>
                  </a:lnTo>
                  <a:lnTo>
                    <a:pt x="444" y="9283"/>
                  </a:lnTo>
                  <a:lnTo>
                    <a:pt x="0" y="13792"/>
                  </a:lnTo>
                </a:path>
              </a:pathLst>
            </a:custGeom>
            <a:ln w="25400">
              <a:solidFill>
                <a:srgbClr val="FFF79D"/>
              </a:solidFill>
            </a:ln>
          </p:spPr>
          <p:txBody>
            <a:bodyPr wrap="square" lIns="0" tIns="0" rIns="0" bIns="0" rtlCol="0"/>
            <a:lstStyle/>
            <a:p>
              <a:endParaRPr/>
            </a:p>
          </p:txBody>
        </p:sp>
        <p:sp>
          <p:nvSpPr>
            <p:cNvPr id="13815" name="object 13815"/>
            <p:cNvSpPr/>
            <p:nvPr/>
          </p:nvSpPr>
          <p:spPr>
            <a:xfrm>
              <a:off x="6317564" y="8789276"/>
              <a:ext cx="7620" cy="20320"/>
            </a:xfrm>
            <a:custGeom>
              <a:avLst/>
              <a:gdLst/>
              <a:ahLst/>
              <a:cxnLst/>
              <a:rect l="l" t="t" r="r" b="b"/>
              <a:pathLst>
                <a:path w="7620" h="20320">
                  <a:moveTo>
                    <a:pt x="711" y="0"/>
                  </a:moveTo>
                  <a:lnTo>
                    <a:pt x="596" y="4724"/>
                  </a:lnTo>
                  <a:lnTo>
                    <a:pt x="342" y="9436"/>
                  </a:lnTo>
                  <a:lnTo>
                    <a:pt x="0" y="14122"/>
                  </a:lnTo>
                  <a:lnTo>
                    <a:pt x="2476" y="15824"/>
                  </a:lnTo>
                  <a:lnTo>
                    <a:pt x="4546" y="17526"/>
                  </a:lnTo>
                  <a:lnTo>
                    <a:pt x="6578" y="19862"/>
                  </a:lnTo>
                  <a:lnTo>
                    <a:pt x="6984" y="15316"/>
                  </a:lnTo>
                  <a:lnTo>
                    <a:pt x="7302" y="10731"/>
                  </a:lnTo>
                  <a:lnTo>
                    <a:pt x="7543" y="6146"/>
                  </a:lnTo>
                  <a:lnTo>
                    <a:pt x="5384" y="3390"/>
                  </a:lnTo>
                  <a:lnTo>
                    <a:pt x="3340" y="1701"/>
                  </a:lnTo>
                  <a:lnTo>
                    <a:pt x="711" y="0"/>
                  </a:lnTo>
                  <a:close/>
                </a:path>
              </a:pathLst>
            </a:custGeom>
            <a:solidFill>
              <a:srgbClr val="FFF188"/>
            </a:solidFill>
          </p:spPr>
          <p:txBody>
            <a:bodyPr wrap="square" lIns="0" tIns="0" rIns="0" bIns="0" rtlCol="0"/>
            <a:lstStyle/>
            <a:p>
              <a:endParaRPr/>
            </a:p>
          </p:txBody>
        </p:sp>
        <p:sp>
          <p:nvSpPr>
            <p:cNvPr id="13816" name="object 13816"/>
            <p:cNvSpPr/>
            <p:nvPr/>
          </p:nvSpPr>
          <p:spPr>
            <a:xfrm>
              <a:off x="6317564" y="8803398"/>
              <a:ext cx="6985" cy="6350"/>
            </a:xfrm>
            <a:custGeom>
              <a:avLst/>
              <a:gdLst/>
              <a:ahLst/>
              <a:cxnLst/>
              <a:rect l="l" t="t" r="r" b="b"/>
              <a:pathLst>
                <a:path w="6985" h="6350">
                  <a:moveTo>
                    <a:pt x="0" y="0"/>
                  </a:moveTo>
                  <a:lnTo>
                    <a:pt x="6578" y="5740"/>
                  </a:lnTo>
                </a:path>
              </a:pathLst>
            </a:custGeom>
            <a:ln w="25400">
              <a:solidFill>
                <a:srgbClr val="FFF493"/>
              </a:solidFill>
            </a:ln>
          </p:spPr>
          <p:txBody>
            <a:bodyPr wrap="square" lIns="0" tIns="0" rIns="0" bIns="0" rtlCol="0"/>
            <a:lstStyle/>
            <a:p>
              <a:endParaRPr/>
            </a:p>
          </p:txBody>
        </p:sp>
        <p:sp>
          <p:nvSpPr>
            <p:cNvPr id="13817" name="object 13817"/>
            <p:cNvSpPr/>
            <p:nvPr/>
          </p:nvSpPr>
          <p:spPr>
            <a:xfrm>
              <a:off x="6324142" y="8795423"/>
              <a:ext cx="1270" cy="13970"/>
            </a:xfrm>
            <a:custGeom>
              <a:avLst/>
              <a:gdLst/>
              <a:ahLst/>
              <a:cxnLst/>
              <a:rect l="l" t="t" r="r" b="b"/>
              <a:pathLst>
                <a:path w="1270" h="13970">
                  <a:moveTo>
                    <a:pt x="0" y="13715"/>
                  </a:moveTo>
                  <a:lnTo>
                    <a:pt x="406" y="9169"/>
                  </a:lnTo>
                  <a:lnTo>
                    <a:pt x="723" y="4584"/>
                  </a:lnTo>
                  <a:lnTo>
                    <a:pt x="965" y="0"/>
                  </a:lnTo>
                </a:path>
              </a:pathLst>
            </a:custGeom>
            <a:ln w="25400">
              <a:solidFill>
                <a:srgbClr val="FFF086"/>
              </a:solidFill>
            </a:ln>
          </p:spPr>
          <p:txBody>
            <a:bodyPr wrap="square" lIns="0" tIns="0" rIns="0" bIns="0" rtlCol="0"/>
            <a:lstStyle/>
            <a:p>
              <a:endParaRPr/>
            </a:p>
          </p:txBody>
        </p:sp>
        <p:sp>
          <p:nvSpPr>
            <p:cNvPr id="13818" name="object 13818"/>
            <p:cNvSpPr/>
            <p:nvPr/>
          </p:nvSpPr>
          <p:spPr>
            <a:xfrm>
              <a:off x="6318275" y="8789276"/>
              <a:ext cx="6985" cy="6350"/>
            </a:xfrm>
            <a:custGeom>
              <a:avLst/>
              <a:gdLst/>
              <a:ahLst/>
              <a:cxnLst/>
              <a:rect l="l" t="t" r="r" b="b"/>
              <a:pathLst>
                <a:path w="6985" h="6350">
                  <a:moveTo>
                    <a:pt x="6832" y="6146"/>
                  </a:moveTo>
                  <a:lnTo>
                    <a:pt x="0" y="0"/>
                  </a:lnTo>
                </a:path>
              </a:pathLst>
            </a:custGeom>
            <a:ln w="25400">
              <a:solidFill>
                <a:srgbClr val="FFEF7D"/>
              </a:solidFill>
            </a:ln>
          </p:spPr>
          <p:txBody>
            <a:bodyPr wrap="square" lIns="0" tIns="0" rIns="0" bIns="0" rtlCol="0"/>
            <a:lstStyle/>
            <a:p>
              <a:endParaRPr/>
            </a:p>
          </p:txBody>
        </p:sp>
        <p:sp>
          <p:nvSpPr>
            <p:cNvPr id="13819" name="object 13819"/>
            <p:cNvSpPr/>
            <p:nvPr/>
          </p:nvSpPr>
          <p:spPr>
            <a:xfrm>
              <a:off x="6317564" y="8789276"/>
              <a:ext cx="1270" cy="14604"/>
            </a:xfrm>
            <a:custGeom>
              <a:avLst/>
              <a:gdLst/>
              <a:ahLst/>
              <a:cxnLst/>
              <a:rect l="l" t="t" r="r" b="b"/>
              <a:pathLst>
                <a:path w="1270" h="14604">
                  <a:moveTo>
                    <a:pt x="711" y="0"/>
                  </a:moveTo>
                  <a:lnTo>
                    <a:pt x="596" y="4724"/>
                  </a:lnTo>
                  <a:lnTo>
                    <a:pt x="342" y="9436"/>
                  </a:lnTo>
                  <a:lnTo>
                    <a:pt x="0" y="14122"/>
                  </a:lnTo>
                </a:path>
              </a:pathLst>
            </a:custGeom>
            <a:ln w="25400">
              <a:solidFill>
                <a:srgbClr val="FFF28B"/>
              </a:solidFill>
            </a:ln>
          </p:spPr>
          <p:txBody>
            <a:bodyPr wrap="square" lIns="0" tIns="0" rIns="0" bIns="0" rtlCol="0"/>
            <a:lstStyle/>
            <a:p>
              <a:endParaRPr/>
            </a:p>
          </p:txBody>
        </p:sp>
        <p:sp>
          <p:nvSpPr>
            <p:cNvPr id="13820" name="object 13820"/>
            <p:cNvSpPr/>
            <p:nvPr/>
          </p:nvSpPr>
          <p:spPr>
            <a:xfrm>
              <a:off x="6318161" y="8775217"/>
              <a:ext cx="7620" cy="20320"/>
            </a:xfrm>
            <a:custGeom>
              <a:avLst/>
              <a:gdLst/>
              <a:ahLst/>
              <a:cxnLst/>
              <a:rect l="l" t="t" r="r" b="b"/>
              <a:pathLst>
                <a:path w="7620" h="20320">
                  <a:moveTo>
                    <a:pt x="0" y="0"/>
                  </a:moveTo>
                  <a:lnTo>
                    <a:pt x="215" y="4635"/>
                  </a:lnTo>
                  <a:lnTo>
                    <a:pt x="241" y="9334"/>
                  </a:lnTo>
                  <a:lnTo>
                    <a:pt x="114" y="14058"/>
                  </a:lnTo>
                  <a:lnTo>
                    <a:pt x="2743" y="15760"/>
                  </a:lnTo>
                  <a:lnTo>
                    <a:pt x="4787" y="17449"/>
                  </a:lnTo>
                  <a:lnTo>
                    <a:pt x="6946" y="20205"/>
                  </a:lnTo>
                  <a:lnTo>
                    <a:pt x="7188" y="15621"/>
                  </a:lnTo>
                  <a:lnTo>
                    <a:pt x="7340" y="11061"/>
                  </a:lnTo>
                  <a:lnTo>
                    <a:pt x="7416" y="6553"/>
                  </a:lnTo>
                  <a:lnTo>
                    <a:pt x="5207" y="3606"/>
                  </a:lnTo>
                  <a:lnTo>
                    <a:pt x="2946" y="1816"/>
                  </a:lnTo>
                  <a:lnTo>
                    <a:pt x="0" y="0"/>
                  </a:lnTo>
                  <a:close/>
                </a:path>
              </a:pathLst>
            </a:custGeom>
            <a:solidFill>
              <a:srgbClr val="FFEB6F"/>
            </a:solidFill>
          </p:spPr>
          <p:txBody>
            <a:bodyPr wrap="square" lIns="0" tIns="0" rIns="0" bIns="0" rtlCol="0"/>
            <a:lstStyle/>
            <a:p>
              <a:endParaRPr/>
            </a:p>
          </p:txBody>
        </p:sp>
        <p:sp>
          <p:nvSpPr>
            <p:cNvPr id="13821" name="object 13821"/>
            <p:cNvSpPr/>
            <p:nvPr/>
          </p:nvSpPr>
          <p:spPr>
            <a:xfrm>
              <a:off x="6318275" y="8789276"/>
              <a:ext cx="6985" cy="6350"/>
            </a:xfrm>
            <a:custGeom>
              <a:avLst/>
              <a:gdLst/>
              <a:ahLst/>
              <a:cxnLst/>
              <a:rect l="l" t="t" r="r" b="b"/>
              <a:pathLst>
                <a:path w="6985" h="6350">
                  <a:moveTo>
                    <a:pt x="0" y="0"/>
                  </a:moveTo>
                  <a:lnTo>
                    <a:pt x="6832" y="6146"/>
                  </a:lnTo>
                </a:path>
              </a:pathLst>
            </a:custGeom>
            <a:ln w="25400">
              <a:solidFill>
                <a:srgbClr val="FFEF7D"/>
              </a:solidFill>
            </a:ln>
          </p:spPr>
          <p:txBody>
            <a:bodyPr wrap="square" lIns="0" tIns="0" rIns="0" bIns="0" rtlCol="0"/>
            <a:lstStyle/>
            <a:p>
              <a:endParaRPr/>
            </a:p>
          </p:txBody>
        </p:sp>
        <p:sp>
          <p:nvSpPr>
            <p:cNvPr id="13822" name="object 13822"/>
            <p:cNvSpPr/>
            <p:nvPr/>
          </p:nvSpPr>
          <p:spPr>
            <a:xfrm>
              <a:off x="6325107" y="8781770"/>
              <a:ext cx="635" cy="13970"/>
            </a:xfrm>
            <a:custGeom>
              <a:avLst/>
              <a:gdLst/>
              <a:ahLst/>
              <a:cxnLst/>
              <a:rect l="l" t="t" r="r" b="b"/>
              <a:pathLst>
                <a:path w="635" h="13970">
                  <a:moveTo>
                    <a:pt x="0" y="13652"/>
                  </a:moveTo>
                  <a:lnTo>
                    <a:pt x="241" y="9067"/>
                  </a:lnTo>
                  <a:lnTo>
                    <a:pt x="393" y="4508"/>
                  </a:lnTo>
                  <a:lnTo>
                    <a:pt x="469" y="0"/>
                  </a:lnTo>
                </a:path>
              </a:pathLst>
            </a:custGeom>
            <a:ln w="25400">
              <a:solidFill>
                <a:srgbClr val="FFEA6D"/>
              </a:solidFill>
            </a:ln>
          </p:spPr>
          <p:txBody>
            <a:bodyPr wrap="square" lIns="0" tIns="0" rIns="0" bIns="0" rtlCol="0"/>
            <a:lstStyle/>
            <a:p>
              <a:endParaRPr/>
            </a:p>
          </p:txBody>
        </p:sp>
        <p:sp>
          <p:nvSpPr>
            <p:cNvPr id="13823" name="object 13823"/>
            <p:cNvSpPr/>
            <p:nvPr/>
          </p:nvSpPr>
          <p:spPr>
            <a:xfrm>
              <a:off x="6318161" y="8775217"/>
              <a:ext cx="7620" cy="6985"/>
            </a:xfrm>
            <a:custGeom>
              <a:avLst/>
              <a:gdLst/>
              <a:ahLst/>
              <a:cxnLst/>
              <a:rect l="l" t="t" r="r" b="b"/>
              <a:pathLst>
                <a:path w="7620" h="6984">
                  <a:moveTo>
                    <a:pt x="7416" y="6553"/>
                  </a:moveTo>
                  <a:lnTo>
                    <a:pt x="0" y="0"/>
                  </a:lnTo>
                </a:path>
              </a:pathLst>
            </a:custGeom>
            <a:ln w="25400">
              <a:solidFill>
                <a:srgbClr val="FFE662"/>
              </a:solidFill>
            </a:ln>
          </p:spPr>
          <p:txBody>
            <a:bodyPr wrap="square" lIns="0" tIns="0" rIns="0" bIns="0" rtlCol="0"/>
            <a:lstStyle/>
            <a:p>
              <a:endParaRPr/>
            </a:p>
          </p:txBody>
        </p:sp>
        <p:sp>
          <p:nvSpPr>
            <p:cNvPr id="13824" name="object 13824"/>
            <p:cNvSpPr/>
            <p:nvPr/>
          </p:nvSpPr>
          <p:spPr>
            <a:xfrm>
              <a:off x="6318161" y="8775217"/>
              <a:ext cx="635" cy="14604"/>
            </a:xfrm>
            <a:custGeom>
              <a:avLst/>
              <a:gdLst/>
              <a:ahLst/>
              <a:cxnLst/>
              <a:rect l="l" t="t" r="r" b="b"/>
              <a:pathLst>
                <a:path w="635" h="14604">
                  <a:moveTo>
                    <a:pt x="0" y="0"/>
                  </a:moveTo>
                  <a:lnTo>
                    <a:pt x="215" y="4635"/>
                  </a:lnTo>
                  <a:lnTo>
                    <a:pt x="241" y="9334"/>
                  </a:lnTo>
                  <a:lnTo>
                    <a:pt x="114" y="14058"/>
                  </a:lnTo>
                </a:path>
              </a:pathLst>
            </a:custGeom>
            <a:ln w="25400">
              <a:solidFill>
                <a:srgbClr val="FFEB72"/>
              </a:solidFill>
            </a:ln>
          </p:spPr>
          <p:txBody>
            <a:bodyPr wrap="square" lIns="0" tIns="0" rIns="0" bIns="0" rtlCol="0"/>
            <a:lstStyle/>
            <a:p>
              <a:endParaRPr/>
            </a:p>
          </p:txBody>
        </p:sp>
        <p:sp>
          <p:nvSpPr>
            <p:cNvPr id="13825" name="object 13825"/>
            <p:cNvSpPr/>
            <p:nvPr/>
          </p:nvSpPr>
          <p:spPr>
            <a:xfrm>
              <a:off x="6320929" y="8822563"/>
              <a:ext cx="9525" cy="21590"/>
            </a:xfrm>
            <a:custGeom>
              <a:avLst/>
              <a:gdLst/>
              <a:ahLst/>
              <a:cxnLst/>
              <a:rect l="l" t="t" r="r" b="b"/>
              <a:pathLst>
                <a:path w="9525" h="21590">
                  <a:moveTo>
                    <a:pt x="1816" y="0"/>
                  </a:moveTo>
                  <a:lnTo>
                    <a:pt x="1282" y="4406"/>
                  </a:lnTo>
                  <a:lnTo>
                    <a:pt x="673" y="8686"/>
                  </a:lnTo>
                  <a:lnTo>
                    <a:pt x="0" y="12814"/>
                  </a:lnTo>
                  <a:lnTo>
                    <a:pt x="2997" y="15595"/>
                  </a:lnTo>
                  <a:lnTo>
                    <a:pt x="5727" y="18440"/>
                  </a:lnTo>
                  <a:lnTo>
                    <a:pt x="8229" y="21424"/>
                  </a:lnTo>
                  <a:lnTo>
                    <a:pt x="8813" y="17652"/>
                  </a:lnTo>
                  <a:lnTo>
                    <a:pt x="9156" y="13550"/>
                  </a:lnTo>
                  <a:lnTo>
                    <a:pt x="9359" y="9270"/>
                  </a:lnTo>
                  <a:lnTo>
                    <a:pt x="7048" y="5740"/>
                  </a:lnTo>
                  <a:lnTo>
                    <a:pt x="4546" y="2616"/>
                  </a:lnTo>
                  <a:lnTo>
                    <a:pt x="1816" y="0"/>
                  </a:lnTo>
                  <a:close/>
                </a:path>
              </a:pathLst>
            </a:custGeom>
            <a:solidFill>
              <a:srgbClr val="FFF597"/>
            </a:solidFill>
          </p:spPr>
          <p:txBody>
            <a:bodyPr wrap="square" lIns="0" tIns="0" rIns="0" bIns="0" rtlCol="0"/>
            <a:lstStyle/>
            <a:p>
              <a:endParaRPr/>
            </a:p>
          </p:txBody>
        </p:sp>
        <p:sp>
          <p:nvSpPr>
            <p:cNvPr id="13826" name="object 13826"/>
            <p:cNvSpPr/>
            <p:nvPr/>
          </p:nvSpPr>
          <p:spPr>
            <a:xfrm>
              <a:off x="6320929" y="8835377"/>
              <a:ext cx="8255" cy="8890"/>
            </a:xfrm>
            <a:custGeom>
              <a:avLst/>
              <a:gdLst/>
              <a:ahLst/>
              <a:cxnLst/>
              <a:rect l="l" t="t" r="r" b="b"/>
              <a:pathLst>
                <a:path w="8254" h="8890">
                  <a:moveTo>
                    <a:pt x="0" y="0"/>
                  </a:moveTo>
                  <a:lnTo>
                    <a:pt x="8229" y="8610"/>
                  </a:lnTo>
                </a:path>
              </a:pathLst>
            </a:custGeom>
            <a:ln w="25400">
              <a:solidFill>
                <a:srgbClr val="FFF699"/>
              </a:solidFill>
            </a:ln>
          </p:spPr>
          <p:txBody>
            <a:bodyPr wrap="square" lIns="0" tIns="0" rIns="0" bIns="0" rtlCol="0"/>
            <a:lstStyle/>
            <a:p>
              <a:endParaRPr/>
            </a:p>
          </p:txBody>
        </p:sp>
        <p:sp>
          <p:nvSpPr>
            <p:cNvPr id="13827" name="object 13827"/>
            <p:cNvSpPr/>
            <p:nvPr/>
          </p:nvSpPr>
          <p:spPr>
            <a:xfrm>
              <a:off x="6329159" y="8831834"/>
              <a:ext cx="1270" cy="12700"/>
            </a:xfrm>
            <a:custGeom>
              <a:avLst/>
              <a:gdLst/>
              <a:ahLst/>
              <a:cxnLst/>
              <a:rect l="l" t="t" r="r" b="b"/>
              <a:pathLst>
                <a:path w="1270" h="12700">
                  <a:moveTo>
                    <a:pt x="0" y="12153"/>
                  </a:moveTo>
                  <a:lnTo>
                    <a:pt x="1130" y="0"/>
                  </a:lnTo>
                </a:path>
              </a:pathLst>
            </a:custGeom>
            <a:ln w="25400">
              <a:solidFill>
                <a:srgbClr val="FFF38E"/>
              </a:solidFill>
            </a:ln>
          </p:spPr>
          <p:txBody>
            <a:bodyPr wrap="square" lIns="0" tIns="0" rIns="0" bIns="0" rtlCol="0"/>
            <a:lstStyle/>
            <a:p>
              <a:endParaRPr/>
            </a:p>
          </p:txBody>
        </p:sp>
        <p:sp>
          <p:nvSpPr>
            <p:cNvPr id="13828" name="object 13828"/>
            <p:cNvSpPr/>
            <p:nvPr/>
          </p:nvSpPr>
          <p:spPr>
            <a:xfrm>
              <a:off x="6322746" y="8822563"/>
              <a:ext cx="7620" cy="9525"/>
            </a:xfrm>
            <a:custGeom>
              <a:avLst/>
              <a:gdLst/>
              <a:ahLst/>
              <a:cxnLst/>
              <a:rect l="l" t="t" r="r" b="b"/>
              <a:pathLst>
                <a:path w="7620" h="9525">
                  <a:moveTo>
                    <a:pt x="7543" y="9270"/>
                  </a:moveTo>
                  <a:lnTo>
                    <a:pt x="0" y="0"/>
                  </a:lnTo>
                </a:path>
              </a:pathLst>
            </a:custGeom>
            <a:ln w="25400">
              <a:solidFill>
                <a:srgbClr val="FFF494"/>
              </a:solidFill>
            </a:ln>
          </p:spPr>
          <p:txBody>
            <a:bodyPr wrap="square" lIns="0" tIns="0" rIns="0" bIns="0" rtlCol="0"/>
            <a:lstStyle/>
            <a:p>
              <a:endParaRPr/>
            </a:p>
          </p:txBody>
        </p:sp>
        <p:sp>
          <p:nvSpPr>
            <p:cNvPr id="13829" name="object 13829"/>
            <p:cNvSpPr/>
            <p:nvPr/>
          </p:nvSpPr>
          <p:spPr>
            <a:xfrm>
              <a:off x="6320929" y="8822563"/>
              <a:ext cx="1905" cy="13335"/>
            </a:xfrm>
            <a:custGeom>
              <a:avLst/>
              <a:gdLst/>
              <a:ahLst/>
              <a:cxnLst/>
              <a:rect l="l" t="t" r="r" b="b"/>
              <a:pathLst>
                <a:path w="1904" h="13334">
                  <a:moveTo>
                    <a:pt x="1816" y="0"/>
                  </a:moveTo>
                  <a:lnTo>
                    <a:pt x="1282" y="4406"/>
                  </a:lnTo>
                  <a:lnTo>
                    <a:pt x="673" y="8686"/>
                  </a:lnTo>
                  <a:lnTo>
                    <a:pt x="0" y="12814"/>
                  </a:lnTo>
                </a:path>
              </a:pathLst>
            </a:custGeom>
            <a:ln w="25400">
              <a:solidFill>
                <a:srgbClr val="FFF79F"/>
              </a:solidFill>
            </a:ln>
          </p:spPr>
          <p:txBody>
            <a:bodyPr wrap="square" lIns="0" tIns="0" rIns="0" bIns="0" rtlCol="0"/>
            <a:lstStyle/>
            <a:p>
              <a:endParaRPr/>
            </a:p>
          </p:txBody>
        </p:sp>
        <p:sp>
          <p:nvSpPr>
            <p:cNvPr id="13830" name="object 13830"/>
            <p:cNvSpPr/>
            <p:nvPr/>
          </p:nvSpPr>
          <p:spPr>
            <a:xfrm>
              <a:off x="6322746" y="8809139"/>
              <a:ext cx="8255" cy="22860"/>
            </a:xfrm>
            <a:custGeom>
              <a:avLst/>
              <a:gdLst/>
              <a:ahLst/>
              <a:cxnLst/>
              <a:rect l="l" t="t" r="r" b="b"/>
              <a:pathLst>
                <a:path w="8254" h="22859">
                  <a:moveTo>
                    <a:pt x="1397" y="0"/>
                  </a:moveTo>
                  <a:lnTo>
                    <a:pt x="1003" y="4533"/>
                  </a:lnTo>
                  <a:lnTo>
                    <a:pt x="546" y="9029"/>
                  </a:lnTo>
                  <a:lnTo>
                    <a:pt x="0" y="13423"/>
                  </a:lnTo>
                  <a:lnTo>
                    <a:pt x="2730" y="16040"/>
                  </a:lnTo>
                  <a:lnTo>
                    <a:pt x="5232" y="19164"/>
                  </a:lnTo>
                  <a:lnTo>
                    <a:pt x="7543" y="22694"/>
                  </a:lnTo>
                  <a:lnTo>
                    <a:pt x="7759" y="18427"/>
                  </a:lnTo>
                  <a:lnTo>
                    <a:pt x="7823" y="13969"/>
                  </a:lnTo>
                  <a:lnTo>
                    <a:pt x="7810" y="9461"/>
                  </a:lnTo>
                  <a:lnTo>
                    <a:pt x="5702" y="5499"/>
                  </a:lnTo>
                  <a:lnTo>
                    <a:pt x="3543" y="2247"/>
                  </a:lnTo>
                  <a:lnTo>
                    <a:pt x="1397" y="0"/>
                  </a:lnTo>
                  <a:close/>
                </a:path>
              </a:pathLst>
            </a:custGeom>
            <a:solidFill>
              <a:srgbClr val="FFF38E"/>
            </a:solidFill>
          </p:spPr>
          <p:txBody>
            <a:bodyPr wrap="square" lIns="0" tIns="0" rIns="0" bIns="0" rtlCol="0"/>
            <a:lstStyle/>
            <a:p>
              <a:endParaRPr/>
            </a:p>
          </p:txBody>
        </p:sp>
        <p:sp>
          <p:nvSpPr>
            <p:cNvPr id="13831" name="object 13831"/>
            <p:cNvSpPr/>
            <p:nvPr/>
          </p:nvSpPr>
          <p:spPr>
            <a:xfrm>
              <a:off x="6322746" y="8822563"/>
              <a:ext cx="7620" cy="9525"/>
            </a:xfrm>
            <a:custGeom>
              <a:avLst/>
              <a:gdLst/>
              <a:ahLst/>
              <a:cxnLst/>
              <a:rect l="l" t="t" r="r" b="b"/>
              <a:pathLst>
                <a:path w="7620" h="9525">
                  <a:moveTo>
                    <a:pt x="0" y="0"/>
                  </a:moveTo>
                  <a:lnTo>
                    <a:pt x="7543" y="9270"/>
                  </a:lnTo>
                </a:path>
              </a:pathLst>
            </a:custGeom>
            <a:ln w="25400">
              <a:solidFill>
                <a:srgbClr val="FFF494"/>
              </a:solidFill>
            </a:ln>
          </p:spPr>
          <p:txBody>
            <a:bodyPr wrap="square" lIns="0" tIns="0" rIns="0" bIns="0" rtlCol="0"/>
            <a:lstStyle/>
            <a:p>
              <a:endParaRPr/>
            </a:p>
          </p:txBody>
        </p:sp>
        <p:sp>
          <p:nvSpPr>
            <p:cNvPr id="13832" name="object 13832"/>
            <p:cNvSpPr/>
            <p:nvPr/>
          </p:nvSpPr>
          <p:spPr>
            <a:xfrm>
              <a:off x="6330289" y="8818600"/>
              <a:ext cx="635" cy="13335"/>
            </a:xfrm>
            <a:custGeom>
              <a:avLst/>
              <a:gdLst/>
              <a:ahLst/>
              <a:cxnLst/>
              <a:rect l="l" t="t" r="r" b="b"/>
              <a:pathLst>
                <a:path w="635" h="13334">
                  <a:moveTo>
                    <a:pt x="0" y="13233"/>
                  </a:moveTo>
                  <a:lnTo>
                    <a:pt x="215" y="8966"/>
                  </a:lnTo>
                  <a:lnTo>
                    <a:pt x="279" y="4508"/>
                  </a:lnTo>
                  <a:lnTo>
                    <a:pt x="266" y="0"/>
                  </a:lnTo>
                </a:path>
              </a:pathLst>
            </a:custGeom>
            <a:ln w="25400">
              <a:solidFill>
                <a:srgbClr val="FFF086"/>
              </a:solidFill>
            </a:ln>
          </p:spPr>
          <p:txBody>
            <a:bodyPr wrap="square" lIns="0" tIns="0" rIns="0" bIns="0" rtlCol="0"/>
            <a:lstStyle/>
            <a:p>
              <a:endParaRPr/>
            </a:p>
          </p:txBody>
        </p:sp>
        <p:sp>
          <p:nvSpPr>
            <p:cNvPr id="13833" name="object 13833"/>
            <p:cNvSpPr/>
            <p:nvPr/>
          </p:nvSpPr>
          <p:spPr>
            <a:xfrm>
              <a:off x="6324142" y="8809139"/>
              <a:ext cx="6985" cy="9525"/>
            </a:xfrm>
            <a:custGeom>
              <a:avLst/>
              <a:gdLst/>
              <a:ahLst/>
              <a:cxnLst/>
              <a:rect l="l" t="t" r="r" b="b"/>
              <a:pathLst>
                <a:path w="6985" h="9525">
                  <a:moveTo>
                    <a:pt x="6413" y="9461"/>
                  </a:moveTo>
                  <a:lnTo>
                    <a:pt x="0" y="0"/>
                  </a:lnTo>
                </a:path>
              </a:pathLst>
            </a:custGeom>
            <a:ln w="25400">
              <a:solidFill>
                <a:srgbClr val="FFF187"/>
              </a:solidFill>
            </a:ln>
          </p:spPr>
          <p:txBody>
            <a:bodyPr wrap="square" lIns="0" tIns="0" rIns="0" bIns="0" rtlCol="0"/>
            <a:lstStyle/>
            <a:p>
              <a:endParaRPr/>
            </a:p>
          </p:txBody>
        </p:sp>
        <p:sp>
          <p:nvSpPr>
            <p:cNvPr id="13834" name="object 13834"/>
            <p:cNvSpPr/>
            <p:nvPr/>
          </p:nvSpPr>
          <p:spPr>
            <a:xfrm>
              <a:off x="6322746" y="8809139"/>
              <a:ext cx="1905" cy="13970"/>
            </a:xfrm>
            <a:custGeom>
              <a:avLst/>
              <a:gdLst/>
              <a:ahLst/>
              <a:cxnLst/>
              <a:rect l="l" t="t" r="r" b="b"/>
              <a:pathLst>
                <a:path w="1904" h="13970">
                  <a:moveTo>
                    <a:pt x="1397" y="0"/>
                  </a:moveTo>
                  <a:lnTo>
                    <a:pt x="1003" y="4533"/>
                  </a:lnTo>
                  <a:lnTo>
                    <a:pt x="546" y="9029"/>
                  </a:lnTo>
                  <a:lnTo>
                    <a:pt x="0" y="13423"/>
                  </a:lnTo>
                </a:path>
              </a:pathLst>
            </a:custGeom>
            <a:ln w="25399">
              <a:solidFill>
                <a:srgbClr val="FFF597"/>
              </a:solidFill>
            </a:ln>
          </p:spPr>
          <p:txBody>
            <a:bodyPr wrap="square" lIns="0" tIns="0" rIns="0" bIns="0" rtlCol="0"/>
            <a:lstStyle/>
            <a:p>
              <a:endParaRPr/>
            </a:p>
          </p:txBody>
        </p:sp>
        <p:sp>
          <p:nvSpPr>
            <p:cNvPr id="13835" name="object 13835"/>
            <p:cNvSpPr/>
            <p:nvPr/>
          </p:nvSpPr>
          <p:spPr>
            <a:xfrm>
              <a:off x="6329159" y="8831834"/>
              <a:ext cx="7620" cy="22225"/>
            </a:xfrm>
            <a:custGeom>
              <a:avLst/>
              <a:gdLst/>
              <a:ahLst/>
              <a:cxnLst/>
              <a:rect l="l" t="t" r="r" b="b"/>
              <a:pathLst>
                <a:path w="7620" h="22225">
                  <a:moveTo>
                    <a:pt x="1130" y="0"/>
                  </a:moveTo>
                  <a:lnTo>
                    <a:pt x="927" y="4279"/>
                  </a:lnTo>
                  <a:lnTo>
                    <a:pt x="584" y="8382"/>
                  </a:lnTo>
                  <a:lnTo>
                    <a:pt x="0" y="12153"/>
                  </a:lnTo>
                  <a:lnTo>
                    <a:pt x="2501" y="15151"/>
                  </a:lnTo>
                  <a:lnTo>
                    <a:pt x="4775" y="18288"/>
                  </a:lnTo>
                  <a:lnTo>
                    <a:pt x="6870" y="21666"/>
                  </a:lnTo>
                  <a:lnTo>
                    <a:pt x="7238" y="18681"/>
                  </a:lnTo>
                  <a:lnTo>
                    <a:pt x="7442" y="15303"/>
                  </a:lnTo>
                  <a:lnTo>
                    <a:pt x="7531" y="11709"/>
                  </a:lnTo>
                  <a:lnTo>
                    <a:pt x="5562" y="7480"/>
                  </a:lnTo>
                  <a:lnTo>
                    <a:pt x="3441" y="3543"/>
                  </a:lnTo>
                  <a:lnTo>
                    <a:pt x="1130" y="0"/>
                  </a:lnTo>
                  <a:close/>
                </a:path>
              </a:pathLst>
            </a:custGeom>
            <a:solidFill>
              <a:srgbClr val="FFF081"/>
            </a:solidFill>
          </p:spPr>
          <p:txBody>
            <a:bodyPr wrap="square" lIns="0" tIns="0" rIns="0" bIns="0" rtlCol="0"/>
            <a:lstStyle/>
            <a:p>
              <a:endParaRPr/>
            </a:p>
          </p:txBody>
        </p:sp>
        <p:sp>
          <p:nvSpPr>
            <p:cNvPr id="13836" name="object 13836"/>
            <p:cNvSpPr/>
            <p:nvPr/>
          </p:nvSpPr>
          <p:spPr>
            <a:xfrm>
              <a:off x="6329159" y="8843988"/>
              <a:ext cx="6985" cy="9525"/>
            </a:xfrm>
            <a:custGeom>
              <a:avLst/>
              <a:gdLst/>
              <a:ahLst/>
              <a:cxnLst/>
              <a:rect l="l" t="t" r="r" b="b"/>
              <a:pathLst>
                <a:path w="6985" h="9525">
                  <a:moveTo>
                    <a:pt x="0" y="0"/>
                  </a:moveTo>
                  <a:lnTo>
                    <a:pt x="6870" y="9512"/>
                  </a:lnTo>
                </a:path>
              </a:pathLst>
            </a:custGeom>
            <a:ln w="25400">
              <a:solidFill>
                <a:srgbClr val="FFF084"/>
              </a:solidFill>
            </a:ln>
          </p:spPr>
          <p:txBody>
            <a:bodyPr wrap="square" lIns="0" tIns="0" rIns="0" bIns="0" rtlCol="0"/>
            <a:lstStyle/>
            <a:p>
              <a:endParaRPr/>
            </a:p>
          </p:txBody>
        </p:sp>
        <p:sp>
          <p:nvSpPr>
            <p:cNvPr id="13837" name="object 13837"/>
            <p:cNvSpPr/>
            <p:nvPr/>
          </p:nvSpPr>
          <p:spPr>
            <a:xfrm>
              <a:off x="6336030" y="8843543"/>
              <a:ext cx="1270" cy="10160"/>
            </a:xfrm>
            <a:custGeom>
              <a:avLst/>
              <a:gdLst/>
              <a:ahLst/>
              <a:cxnLst/>
              <a:rect l="l" t="t" r="r" b="b"/>
              <a:pathLst>
                <a:path w="1270" h="10159">
                  <a:moveTo>
                    <a:pt x="0" y="9956"/>
                  </a:moveTo>
                  <a:lnTo>
                    <a:pt x="660" y="0"/>
                  </a:lnTo>
                </a:path>
              </a:pathLst>
            </a:custGeom>
            <a:ln w="25400">
              <a:solidFill>
                <a:srgbClr val="FFED75"/>
              </a:solidFill>
            </a:ln>
          </p:spPr>
          <p:txBody>
            <a:bodyPr wrap="square" lIns="0" tIns="0" rIns="0" bIns="0" rtlCol="0"/>
            <a:lstStyle/>
            <a:p>
              <a:endParaRPr/>
            </a:p>
          </p:txBody>
        </p:sp>
        <p:sp>
          <p:nvSpPr>
            <p:cNvPr id="13838" name="object 13838"/>
            <p:cNvSpPr/>
            <p:nvPr/>
          </p:nvSpPr>
          <p:spPr>
            <a:xfrm>
              <a:off x="6330289" y="8831834"/>
              <a:ext cx="6985" cy="12065"/>
            </a:xfrm>
            <a:custGeom>
              <a:avLst/>
              <a:gdLst/>
              <a:ahLst/>
              <a:cxnLst/>
              <a:rect l="l" t="t" r="r" b="b"/>
              <a:pathLst>
                <a:path w="6985" h="12065">
                  <a:moveTo>
                    <a:pt x="6400" y="11709"/>
                  </a:moveTo>
                  <a:lnTo>
                    <a:pt x="0" y="0"/>
                  </a:lnTo>
                </a:path>
              </a:pathLst>
            </a:custGeom>
            <a:ln w="25400">
              <a:solidFill>
                <a:srgbClr val="FFEF7F"/>
              </a:solidFill>
            </a:ln>
          </p:spPr>
          <p:txBody>
            <a:bodyPr wrap="square" lIns="0" tIns="0" rIns="0" bIns="0" rtlCol="0"/>
            <a:lstStyle/>
            <a:p>
              <a:endParaRPr/>
            </a:p>
          </p:txBody>
        </p:sp>
        <p:sp>
          <p:nvSpPr>
            <p:cNvPr id="13839" name="object 13839"/>
            <p:cNvSpPr/>
            <p:nvPr/>
          </p:nvSpPr>
          <p:spPr>
            <a:xfrm>
              <a:off x="6329159" y="8831834"/>
              <a:ext cx="1270" cy="12700"/>
            </a:xfrm>
            <a:custGeom>
              <a:avLst/>
              <a:gdLst/>
              <a:ahLst/>
              <a:cxnLst/>
              <a:rect l="l" t="t" r="r" b="b"/>
              <a:pathLst>
                <a:path w="1270" h="12700">
                  <a:moveTo>
                    <a:pt x="1130" y="0"/>
                  </a:moveTo>
                  <a:lnTo>
                    <a:pt x="0" y="12153"/>
                  </a:lnTo>
                </a:path>
              </a:pathLst>
            </a:custGeom>
            <a:ln w="25400">
              <a:solidFill>
                <a:srgbClr val="FFF38E"/>
              </a:solidFill>
            </a:ln>
          </p:spPr>
          <p:txBody>
            <a:bodyPr wrap="square" lIns="0" tIns="0" rIns="0" bIns="0" rtlCol="0"/>
            <a:lstStyle/>
            <a:p>
              <a:endParaRPr/>
            </a:p>
          </p:txBody>
        </p:sp>
        <p:sp>
          <p:nvSpPr>
            <p:cNvPr id="13840" name="object 13840"/>
            <p:cNvSpPr/>
            <p:nvPr/>
          </p:nvSpPr>
          <p:spPr>
            <a:xfrm>
              <a:off x="6330289" y="8818600"/>
              <a:ext cx="6985" cy="25400"/>
            </a:xfrm>
            <a:custGeom>
              <a:avLst/>
              <a:gdLst/>
              <a:ahLst/>
              <a:cxnLst/>
              <a:rect l="l" t="t" r="r" b="b"/>
              <a:pathLst>
                <a:path w="6985" h="25400">
                  <a:moveTo>
                    <a:pt x="266" y="0"/>
                  </a:moveTo>
                  <a:lnTo>
                    <a:pt x="279" y="4508"/>
                  </a:lnTo>
                  <a:lnTo>
                    <a:pt x="215" y="8966"/>
                  </a:lnTo>
                  <a:lnTo>
                    <a:pt x="0" y="13233"/>
                  </a:lnTo>
                  <a:lnTo>
                    <a:pt x="2311" y="16776"/>
                  </a:lnTo>
                  <a:lnTo>
                    <a:pt x="4432" y="20713"/>
                  </a:lnTo>
                  <a:lnTo>
                    <a:pt x="6400" y="24942"/>
                  </a:lnTo>
                  <a:lnTo>
                    <a:pt x="6489" y="21361"/>
                  </a:lnTo>
                  <a:lnTo>
                    <a:pt x="6464" y="17576"/>
                  </a:lnTo>
                  <a:lnTo>
                    <a:pt x="6388" y="13779"/>
                  </a:lnTo>
                  <a:lnTo>
                    <a:pt x="4432" y="8648"/>
                  </a:lnTo>
                  <a:lnTo>
                    <a:pt x="2374" y="3962"/>
                  </a:lnTo>
                  <a:lnTo>
                    <a:pt x="266" y="0"/>
                  </a:lnTo>
                  <a:close/>
                </a:path>
              </a:pathLst>
            </a:custGeom>
            <a:solidFill>
              <a:srgbClr val="FFED79"/>
            </a:solidFill>
          </p:spPr>
          <p:txBody>
            <a:bodyPr wrap="square" lIns="0" tIns="0" rIns="0" bIns="0" rtlCol="0"/>
            <a:lstStyle/>
            <a:p>
              <a:endParaRPr/>
            </a:p>
          </p:txBody>
        </p:sp>
        <p:sp>
          <p:nvSpPr>
            <p:cNvPr id="13841" name="object 13841"/>
            <p:cNvSpPr/>
            <p:nvPr/>
          </p:nvSpPr>
          <p:spPr>
            <a:xfrm>
              <a:off x="6330289" y="8831834"/>
              <a:ext cx="6985" cy="12065"/>
            </a:xfrm>
            <a:custGeom>
              <a:avLst/>
              <a:gdLst/>
              <a:ahLst/>
              <a:cxnLst/>
              <a:rect l="l" t="t" r="r" b="b"/>
              <a:pathLst>
                <a:path w="6985" h="12065">
                  <a:moveTo>
                    <a:pt x="0" y="0"/>
                  </a:moveTo>
                  <a:lnTo>
                    <a:pt x="6400" y="11709"/>
                  </a:lnTo>
                </a:path>
              </a:pathLst>
            </a:custGeom>
            <a:ln w="25400">
              <a:solidFill>
                <a:srgbClr val="FFEF7F"/>
              </a:solidFill>
            </a:ln>
          </p:spPr>
          <p:txBody>
            <a:bodyPr wrap="square" lIns="0" tIns="0" rIns="0" bIns="0" rtlCol="0"/>
            <a:lstStyle/>
            <a:p>
              <a:endParaRPr/>
            </a:p>
          </p:txBody>
        </p:sp>
        <p:sp>
          <p:nvSpPr>
            <p:cNvPr id="13842" name="object 13842"/>
            <p:cNvSpPr/>
            <p:nvPr/>
          </p:nvSpPr>
          <p:spPr>
            <a:xfrm>
              <a:off x="6323977" y="8832380"/>
              <a:ext cx="19685" cy="11430"/>
            </a:xfrm>
            <a:custGeom>
              <a:avLst/>
              <a:gdLst/>
              <a:ahLst/>
              <a:cxnLst/>
              <a:rect l="l" t="t" r="r" b="b"/>
              <a:pathLst>
                <a:path w="19685" h="11429">
                  <a:moveTo>
                    <a:pt x="17218" y="0"/>
                  </a:moveTo>
                  <a:lnTo>
                    <a:pt x="0" y="0"/>
                  </a:lnTo>
                  <a:lnTo>
                    <a:pt x="0" y="11163"/>
                  </a:lnTo>
                  <a:lnTo>
                    <a:pt x="19266" y="11163"/>
                  </a:lnTo>
                  <a:lnTo>
                    <a:pt x="17368" y="618"/>
                  </a:lnTo>
                  <a:lnTo>
                    <a:pt x="17218" y="0"/>
                  </a:lnTo>
                  <a:close/>
                </a:path>
              </a:pathLst>
            </a:custGeom>
            <a:solidFill>
              <a:srgbClr val="FFEB6C"/>
            </a:solidFill>
          </p:spPr>
          <p:txBody>
            <a:bodyPr wrap="square" lIns="0" tIns="0" rIns="0" bIns="0" rtlCol="0"/>
            <a:lstStyle/>
            <a:p>
              <a:endParaRPr/>
            </a:p>
          </p:txBody>
        </p:sp>
        <p:sp>
          <p:nvSpPr>
            <p:cNvPr id="13843" name="object 13843"/>
            <p:cNvSpPr/>
            <p:nvPr/>
          </p:nvSpPr>
          <p:spPr>
            <a:xfrm>
              <a:off x="6330556" y="8818600"/>
              <a:ext cx="6350" cy="13970"/>
            </a:xfrm>
            <a:custGeom>
              <a:avLst/>
              <a:gdLst/>
              <a:ahLst/>
              <a:cxnLst/>
              <a:rect l="l" t="t" r="r" b="b"/>
              <a:pathLst>
                <a:path w="6350" h="13970">
                  <a:moveTo>
                    <a:pt x="6121" y="13779"/>
                  </a:moveTo>
                  <a:lnTo>
                    <a:pt x="4165" y="8648"/>
                  </a:lnTo>
                  <a:lnTo>
                    <a:pt x="2108" y="3962"/>
                  </a:lnTo>
                  <a:lnTo>
                    <a:pt x="0" y="0"/>
                  </a:lnTo>
                </a:path>
              </a:pathLst>
            </a:custGeom>
            <a:ln w="25400">
              <a:solidFill>
                <a:srgbClr val="FFEC73"/>
              </a:solidFill>
            </a:ln>
          </p:spPr>
          <p:txBody>
            <a:bodyPr wrap="square" lIns="0" tIns="0" rIns="0" bIns="0" rtlCol="0"/>
            <a:lstStyle/>
            <a:p>
              <a:endParaRPr/>
            </a:p>
          </p:txBody>
        </p:sp>
        <p:sp>
          <p:nvSpPr>
            <p:cNvPr id="13844" name="object 13844"/>
            <p:cNvSpPr/>
            <p:nvPr/>
          </p:nvSpPr>
          <p:spPr>
            <a:xfrm>
              <a:off x="6330289" y="8818600"/>
              <a:ext cx="635" cy="13335"/>
            </a:xfrm>
            <a:custGeom>
              <a:avLst/>
              <a:gdLst/>
              <a:ahLst/>
              <a:cxnLst/>
              <a:rect l="l" t="t" r="r" b="b"/>
              <a:pathLst>
                <a:path w="635" h="13334">
                  <a:moveTo>
                    <a:pt x="266" y="0"/>
                  </a:moveTo>
                  <a:lnTo>
                    <a:pt x="279" y="4508"/>
                  </a:lnTo>
                  <a:lnTo>
                    <a:pt x="215" y="8966"/>
                  </a:lnTo>
                  <a:lnTo>
                    <a:pt x="0" y="13233"/>
                  </a:lnTo>
                </a:path>
              </a:pathLst>
            </a:custGeom>
            <a:ln w="25400">
              <a:solidFill>
                <a:srgbClr val="FFF086"/>
              </a:solidFill>
            </a:ln>
          </p:spPr>
          <p:txBody>
            <a:bodyPr wrap="square" lIns="0" tIns="0" rIns="0" bIns="0" rtlCol="0"/>
            <a:lstStyle/>
            <a:p>
              <a:endParaRPr/>
            </a:p>
          </p:txBody>
        </p:sp>
        <p:sp>
          <p:nvSpPr>
            <p:cNvPr id="13845" name="object 13845"/>
            <p:cNvSpPr/>
            <p:nvPr/>
          </p:nvSpPr>
          <p:spPr>
            <a:xfrm>
              <a:off x="6324142" y="8795423"/>
              <a:ext cx="6985" cy="23495"/>
            </a:xfrm>
            <a:custGeom>
              <a:avLst/>
              <a:gdLst/>
              <a:ahLst/>
              <a:cxnLst/>
              <a:rect l="l" t="t" r="r" b="b"/>
              <a:pathLst>
                <a:path w="6985" h="23495">
                  <a:moveTo>
                    <a:pt x="965" y="0"/>
                  </a:moveTo>
                  <a:lnTo>
                    <a:pt x="723" y="4584"/>
                  </a:lnTo>
                  <a:lnTo>
                    <a:pt x="406" y="9169"/>
                  </a:lnTo>
                  <a:lnTo>
                    <a:pt x="0" y="13715"/>
                  </a:lnTo>
                  <a:lnTo>
                    <a:pt x="2146" y="15963"/>
                  </a:lnTo>
                  <a:lnTo>
                    <a:pt x="4305" y="19215"/>
                  </a:lnTo>
                  <a:lnTo>
                    <a:pt x="6413" y="23177"/>
                  </a:lnTo>
                  <a:lnTo>
                    <a:pt x="6400" y="18681"/>
                  </a:lnTo>
                  <a:lnTo>
                    <a:pt x="6261" y="9715"/>
                  </a:lnTo>
                  <a:lnTo>
                    <a:pt x="4343" y="5283"/>
                  </a:lnTo>
                  <a:lnTo>
                    <a:pt x="2514" y="1892"/>
                  </a:lnTo>
                  <a:lnTo>
                    <a:pt x="965" y="0"/>
                  </a:lnTo>
                  <a:close/>
                </a:path>
              </a:pathLst>
            </a:custGeom>
            <a:solidFill>
              <a:srgbClr val="FFEF7E"/>
            </a:solidFill>
          </p:spPr>
          <p:txBody>
            <a:bodyPr wrap="square" lIns="0" tIns="0" rIns="0" bIns="0" rtlCol="0"/>
            <a:lstStyle/>
            <a:p>
              <a:endParaRPr/>
            </a:p>
          </p:txBody>
        </p:sp>
        <p:sp>
          <p:nvSpPr>
            <p:cNvPr id="13846" name="object 13846"/>
            <p:cNvSpPr/>
            <p:nvPr/>
          </p:nvSpPr>
          <p:spPr>
            <a:xfrm>
              <a:off x="6324142" y="8809139"/>
              <a:ext cx="6985" cy="9525"/>
            </a:xfrm>
            <a:custGeom>
              <a:avLst/>
              <a:gdLst/>
              <a:ahLst/>
              <a:cxnLst/>
              <a:rect l="l" t="t" r="r" b="b"/>
              <a:pathLst>
                <a:path w="6985" h="9525">
                  <a:moveTo>
                    <a:pt x="0" y="0"/>
                  </a:moveTo>
                  <a:lnTo>
                    <a:pt x="6413" y="9461"/>
                  </a:lnTo>
                </a:path>
              </a:pathLst>
            </a:custGeom>
            <a:ln w="25400">
              <a:solidFill>
                <a:srgbClr val="FFF187"/>
              </a:solidFill>
            </a:ln>
          </p:spPr>
          <p:txBody>
            <a:bodyPr wrap="square" lIns="0" tIns="0" rIns="0" bIns="0" rtlCol="0"/>
            <a:lstStyle/>
            <a:p>
              <a:endParaRPr/>
            </a:p>
          </p:txBody>
        </p:sp>
        <p:sp>
          <p:nvSpPr>
            <p:cNvPr id="13847" name="object 13847"/>
            <p:cNvSpPr/>
            <p:nvPr/>
          </p:nvSpPr>
          <p:spPr>
            <a:xfrm>
              <a:off x="6330404" y="8805138"/>
              <a:ext cx="635" cy="13970"/>
            </a:xfrm>
            <a:custGeom>
              <a:avLst/>
              <a:gdLst/>
              <a:ahLst/>
              <a:cxnLst/>
              <a:rect l="l" t="t" r="r" b="b"/>
              <a:pathLst>
                <a:path w="635" h="13970">
                  <a:moveTo>
                    <a:pt x="152" y="13462"/>
                  </a:moveTo>
                  <a:lnTo>
                    <a:pt x="139" y="8966"/>
                  </a:lnTo>
                  <a:lnTo>
                    <a:pt x="76" y="4432"/>
                  </a:lnTo>
                  <a:lnTo>
                    <a:pt x="0" y="0"/>
                  </a:lnTo>
                </a:path>
              </a:pathLst>
            </a:custGeom>
            <a:ln w="25400">
              <a:solidFill>
                <a:srgbClr val="FFED76"/>
              </a:solidFill>
            </a:ln>
          </p:spPr>
          <p:txBody>
            <a:bodyPr wrap="square" lIns="0" tIns="0" rIns="0" bIns="0" rtlCol="0"/>
            <a:lstStyle/>
            <a:p>
              <a:endParaRPr/>
            </a:p>
          </p:txBody>
        </p:sp>
        <p:sp>
          <p:nvSpPr>
            <p:cNvPr id="13848" name="object 13848"/>
            <p:cNvSpPr/>
            <p:nvPr/>
          </p:nvSpPr>
          <p:spPr>
            <a:xfrm>
              <a:off x="6325107" y="8795423"/>
              <a:ext cx="5715" cy="10160"/>
            </a:xfrm>
            <a:custGeom>
              <a:avLst/>
              <a:gdLst/>
              <a:ahLst/>
              <a:cxnLst/>
              <a:rect l="l" t="t" r="r" b="b"/>
              <a:pathLst>
                <a:path w="5714" h="10159">
                  <a:moveTo>
                    <a:pt x="5295" y="9715"/>
                  </a:moveTo>
                  <a:lnTo>
                    <a:pt x="0" y="0"/>
                  </a:lnTo>
                </a:path>
              </a:pathLst>
            </a:custGeom>
            <a:ln w="25400">
              <a:solidFill>
                <a:srgbClr val="FFEC74"/>
              </a:solidFill>
            </a:ln>
          </p:spPr>
          <p:txBody>
            <a:bodyPr wrap="square" lIns="0" tIns="0" rIns="0" bIns="0" rtlCol="0"/>
            <a:lstStyle/>
            <a:p>
              <a:endParaRPr/>
            </a:p>
          </p:txBody>
        </p:sp>
        <p:sp>
          <p:nvSpPr>
            <p:cNvPr id="13849" name="object 13849"/>
            <p:cNvSpPr/>
            <p:nvPr/>
          </p:nvSpPr>
          <p:spPr>
            <a:xfrm>
              <a:off x="6324142" y="8795423"/>
              <a:ext cx="1270" cy="13970"/>
            </a:xfrm>
            <a:custGeom>
              <a:avLst/>
              <a:gdLst/>
              <a:ahLst/>
              <a:cxnLst/>
              <a:rect l="l" t="t" r="r" b="b"/>
              <a:pathLst>
                <a:path w="1270" h="13970">
                  <a:moveTo>
                    <a:pt x="965" y="0"/>
                  </a:moveTo>
                  <a:lnTo>
                    <a:pt x="723" y="4584"/>
                  </a:lnTo>
                  <a:lnTo>
                    <a:pt x="406" y="9169"/>
                  </a:lnTo>
                  <a:lnTo>
                    <a:pt x="0" y="13715"/>
                  </a:lnTo>
                </a:path>
              </a:pathLst>
            </a:custGeom>
            <a:ln w="25400">
              <a:solidFill>
                <a:srgbClr val="FFF086"/>
              </a:solidFill>
            </a:ln>
          </p:spPr>
          <p:txBody>
            <a:bodyPr wrap="square" lIns="0" tIns="0" rIns="0" bIns="0" rtlCol="0"/>
            <a:lstStyle/>
            <a:p>
              <a:endParaRPr/>
            </a:p>
          </p:txBody>
        </p:sp>
        <p:sp>
          <p:nvSpPr>
            <p:cNvPr id="13850" name="object 13850"/>
            <p:cNvSpPr/>
            <p:nvPr/>
          </p:nvSpPr>
          <p:spPr>
            <a:xfrm>
              <a:off x="6325107" y="8781770"/>
              <a:ext cx="5715" cy="23495"/>
            </a:xfrm>
            <a:custGeom>
              <a:avLst/>
              <a:gdLst/>
              <a:ahLst/>
              <a:cxnLst/>
              <a:rect l="l" t="t" r="r" b="b"/>
              <a:pathLst>
                <a:path w="5714" h="23495">
                  <a:moveTo>
                    <a:pt x="469" y="0"/>
                  </a:moveTo>
                  <a:lnTo>
                    <a:pt x="393" y="4508"/>
                  </a:lnTo>
                  <a:lnTo>
                    <a:pt x="241" y="9067"/>
                  </a:lnTo>
                  <a:lnTo>
                    <a:pt x="0" y="13652"/>
                  </a:lnTo>
                  <a:lnTo>
                    <a:pt x="1549" y="15544"/>
                  </a:lnTo>
                  <a:lnTo>
                    <a:pt x="3378" y="18935"/>
                  </a:lnTo>
                  <a:lnTo>
                    <a:pt x="5295" y="23368"/>
                  </a:lnTo>
                  <a:lnTo>
                    <a:pt x="5189" y="10502"/>
                  </a:lnTo>
                  <a:lnTo>
                    <a:pt x="469" y="0"/>
                  </a:lnTo>
                  <a:close/>
                </a:path>
              </a:pathLst>
            </a:custGeom>
            <a:solidFill>
              <a:srgbClr val="FFE868"/>
            </a:solidFill>
          </p:spPr>
          <p:txBody>
            <a:bodyPr wrap="square" lIns="0" tIns="0" rIns="0" bIns="0" rtlCol="0"/>
            <a:lstStyle/>
            <a:p>
              <a:endParaRPr/>
            </a:p>
          </p:txBody>
        </p:sp>
        <p:sp>
          <p:nvSpPr>
            <p:cNvPr id="13851" name="object 13851"/>
            <p:cNvSpPr/>
            <p:nvPr/>
          </p:nvSpPr>
          <p:spPr>
            <a:xfrm>
              <a:off x="6325107" y="8795423"/>
              <a:ext cx="5715" cy="10160"/>
            </a:xfrm>
            <a:custGeom>
              <a:avLst/>
              <a:gdLst/>
              <a:ahLst/>
              <a:cxnLst/>
              <a:rect l="l" t="t" r="r" b="b"/>
              <a:pathLst>
                <a:path w="5714" h="10159">
                  <a:moveTo>
                    <a:pt x="0" y="0"/>
                  </a:moveTo>
                  <a:lnTo>
                    <a:pt x="5295" y="9715"/>
                  </a:lnTo>
                </a:path>
              </a:pathLst>
            </a:custGeom>
            <a:ln w="25400">
              <a:solidFill>
                <a:srgbClr val="FFEC74"/>
              </a:solidFill>
            </a:ln>
          </p:spPr>
          <p:txBody>
            <a:bodyPr wrap="square" lIns="0" tIns="0" rIns="0" bIns="0" rtlCol="0"/>
            <a:lstStyle/>
            <a:p>
              <a:endParaRPr/>
            </a:p>
          </p:txBody>
        </p:sp>
        <p:sp>
          <p:nvSpPr>
            <p:cNvPr id="13852" name="object 13852"/>
            <p:cNvSpPr/>
            <p:nvPr/>
          </p:nvSpPr>
          <p:spPr>
            <a:xfrm>
              <a:off x="6330276" y="8792289"/>
              <a:ext cx="635" cy="13335"/>
            </a:xfrm>
            <a:custGeom>
              <a:avLst/>
              <a:gdLst/>
              <a:ahLst/>
              <a:cxnLst/>
              <a:rect l="l" t="t" r="r" b="b"/>
              <a:pathLst>
                <a:path w="635" h="13334">
                  <a:moveTo>
                    <a:pt x="126" y="12849"/>
                  </a:moveTo>
                  <a:lnTo>
                    <a:pt x="63" y="8404"/>
                  </a:lnTo>
                  <a:lnTo>
                    <a:pt x="0" y="4074"/>
                  </a:lnTo>
                  <a:lnTo>
                    <a:pt x="25" y="0"/>
                  </a:lnTo>
                </a:path>
              </a:pathLst>
            </a:custGeom>
            <a:ln w="25400">
              <a:solidFill>
                <a:srgbClr val="FFE763"/>
              </a:solidFill>
            </a:ln>
          </p:spPr>
          <p:txBody>
            <a:bodyPr wrap="square" lIns="0" tIns="0" rIns="0" bIns="0" rtlCol="0"/>
            <a:lstStyle/>
            <a:p>
              <a:endParaRPr/>
            </a:p>
          </p:txBody>
        </p:sp>
        <p:sp>
          <p:nvSpPr>
            <p:cNvPr id="13853" name="object 13853"/>
            <p:cNvSpPr/>
            <p:nvPr/>
          </p:nvSpPr>
          <p:spPr>
            <a:xfrm>
              <a:off x="6325578" y="8781770"/>
              <a:ext cx="5080" cy="10795"/>
            </a:xfrm>
            <a:custGeom>
              <a:avLst/>
              <a:gdLst/>
              <a:ahLst/>
              <a:cxnLst/>
              <a:rect l="l" t="t" r="r" b="b"/>
              <a:pathLst>
                <a:path w="5079" h="10795">
                  <a:moveTo>
                    <a:pt x="4721" y="10509"/>
                  </a:moveTo>
                  <a:lnTo>
                    <a:pt x="0" y="0"/>
                  </a:lnTo>
                </a:path>
              </a:pathLst>
            </a:custGeom>
            <a:ln w="25400">
              <a:solidFill>
                <a:srgbClr val="FFE55C"/>
              </a:solidFill>
            </a:ln>
          </p:spPr>
          <p:txBody>
            <a:bodyPr wrap="square" lIns="0" tIns="0" rIns="0" bIns="0" rtlCol="0"/>
            <a:lstStyle/>
            <a:p>
              <a:endParaRPr/>
            </a:p>
          </p:txBody>
        </p:sp>
        <p:sp>
          <p:nvSpPr>
            <p:cNvPr id="13854" name="object 13854"/>
            <p:cNvSpPr/>
            <p:nvPr/>
          </p:nvSpPr>
          <p:spPr>
            <a:xfrm>
              <a:off x="6325107" y="8781770"/>
              <a:ext cx="635" cy="13970"/>
            </a:xfrm>
            <a:custGeom>
              <a:avLst/>
              <a:gdLst/>
              <a:ahLst/>
              <a:cxnLst/>
              <a:rect l="l" t="t" r="r" b="b"/>
              <a:pathLst>
                <a:path w="635" h="13970">
                  <a:moveTo>
                    <a:pt x="469" y="0"/>
                  </a:moveTo>
                  <a:lnTo>
                    <a:pt x="393" y="4508"/>
                  </a:lnTo>
                  <a:lnTo>
                    <a:pt x="241" y="9067"/>
                  </a:lnTo>
                  <a:lnTo>
                    <a:pt x="0" y="13652"/>
                  </a:lnTo>
                </a:path>
              </a:pathLst>
            </a:custGeom>
            <a:ln w="25400">
              <a:solidFill>
                <a:srgbClr val="FFEA6D"/>
              </a:solidFill>
            </a:ln>
          </p:spPr>
          <p:txBody>
            <a:bodyPr wrap="square" lIns="0" tIns="0" rIns="0" bIns="0" rtlCol="0"/>
            <a:lstStyle/>
            <a:p>
              <a:endParaRPr/>
            </a:p>
          </p:txBody>
        </p:sp>
        <p:sp>
          <p:nvSpPr>
            <p:cNvPr id="13855" name="object 13855"/>
            <p:cNvSpPr/>
            <p:nvPr/>
          </p:nvSpPr>
          <p:spPr>
            <a:xfrm>
              <a:off x="6330302" y="8792289"/>
              <a:ext cx="6985" cy="40640"/>
            </a:xfrm>
            <a:custGeom>
              <a:avLst/>
              <a:gdLst/>
              <a:ahLst/>
              <a:cxnLst/>
              <a:rect l="l" t="t" r="r" b="b"/>
              <a:pathLst>
                <a:path w="6985" h="40640">
                  <a:moveTo>
                    <a:pt x="0" y="0"/>
                  </a:moveTo>
                  <a:lnTo>
                    <a:pt x="16" y="6289"/>
                  </a:lnTo>
                  <a:lnTo>
                    <a:pt x="186" y="18456"/>
                  </a:lnTo>
                  <a:lnTo>
                    <a:pt x="253" y="26311"/>
                  </a:lnTo>
                  <a:lnTo>
                    <a:pt x="2362" y="30274"/>
                  </a:lnTo>
                  <a:lnTo>
                    <a:pt x="4419" y="34960"/>
                  </a:lnTo>
                  <a:lnTo>
                    <a:pt x="6375" y="40091"/>
                  </a:lnTo>
                  <a:lnTo>
                    <a:pt x="6210" y="32483"/>
                  </a:lnTo>
                  <a:lnTo>
                    <a:pt x="5829" y="24774"/>
                  </a:lnTo>
                  <a:lnTo>
                    <a:pt x="5652" y="18456"/>
                  </a:lnTo>
                  <a:lnTo>
                    <a:pt x="0" y="0"/>
                  </a:lnTo>
                  <a:close/>
                </a:path>
              </a:pathLst>
            </a:custGeom>
            <a:solidFill>
              <a:srgbClr val="FFE763"/>
            </a:solidFill>
          </p:spPr>
          <p:txBody>
            <a:bodyPr wrap="square" lIns="0" tIns="0" rIns="0" bIns="0" rtlCol="0"/>
            <a:lstStyle/>
            <a:p>
              <a:endParaRPr/>
            </a:p>
          </p:txBody>
        </p:sp>
        <p:sp>
          <p:nvSpPr>
            <p:cNvPr id="13856" name="object 13856"/>
            <p:cNvSpPr/>
            <p:nvPr/>
          </p:nvSpPr>
          <p:spPr>
            <a:xfrm>
              <a:off x="6330302" y="8792289"/>
              <a:ext cx="635" cy="26670"/>
            </a:xfrm>
            <a:custGeom>
              <a:avLst/>
              <a:gdLst/>
              <a:ahLst/>
              <a:cxnLst/>
              <a:rect l="l" t="t" r="r" b="b"/>
              <a:pathLst>
                <a:path w="635" h="26670">
                  <a:moveTo>
                    <a:pt x="253" y="26311"/>
                  </a:moveTo>
                  <a:lnTo>
                    <a:pt x="201" y="19555"/>
                  </a:lnTo>
                  <a:lnTo>
                    <a:pt x="103" y="12844"/>
                  </a:lnTo>
                  <a:lnTo>
                    <a:pt x="16" y="6289"/>
                  </a:lnTo>
                  <a:lnTo>
                    <a:pt x="0" y="0"/>
                  </a:lnTo>
                </a:path>
              </a:pathLst>
            </a:custGeom>
            <a:ln w="25399">
              <a:solidFill>
                <a:srgbClr val="FFE96C"/>
              </a:solidFill>
            </a:ln>
          </p:spPr>
          <p:txBody>
            <a:bodyPr wrap="square" lIns="0" tIns="0" rIns="0" bIns="0" rtlCol="0"/>
            <a:lstStyle/>
            <a:p>
              <a:endParaRPr/>
            </a:p>
          </p:txBody>
        </p:sp>
        <p:sp>
          <p:nvSpPr>
            <p:cNvPr id="13857" name="object 13857"/>
            <p:cNvSpPr/>
            <p:nvPr/>
          </p:nvSpPr>
          <p:spPr>
            <a:xfrm>
              <a:off x="6335954" y="8810745"/>
              <a:ext cx="1270" cy="22225"/>
            </a:xfrm>
            <a:custGeom>
              <a:avLst/>
              <a:gdLst/>
              <a:ahLst/>
              <a:cxnLst/>
              <a:rect l="l" t="t" r="r" b="b"/>
              <a:pathLst>
                <a:path w="1270" h="22225">
                  <a:moveTo>
                    <a:pt x="0" y="0"/>
                  </a:moveTo>
                  <a:lnTo>
                    <a:pt x="177" y="6318"/>
                  </a:lnTo>
                  <a:lnTo>
                    <a:pt x="558" y="14027"/>
                  </a:lnTo>
                  <a:lnTo>
                    <a:pt x="723" y="21634"/>
                  </a:lnTo>
                </a:path>
              </a:pathLst>
            </a:custGeom>
            <a:ln w="25399">
              <a:solidFill>
                <a:srgbClr val="FFE559"/>
              </a:solidFill>
            </a:ln>
          </p:spPr>
          <p:txBody>
            <a:bodyPr wrap="square" lIns="0" tIns="0" rIns="0" bIns="0" rtlCol="0"/>
            <a:lstStyle/>
            <a:p>
              <a:endParaRPr/>
            </a:p>
          </p:txBody>
        </p:sp>
        <p:sp>
          <p:nvSpPr>
            <p:cNvPr id="13858" name="object 13858"/>
            <p:cNvSpPr/>
            <p:nvPr/>
          </p:nvSpPr>
          <p:spPr>
            <a:xfrm>
              <a:off x="6330556" y="8818600"/>
              <a:ext cx="6350" cy="13970"/>
            </a:xfrm>
            <a:custGeom>
              <a:avLst/>
              <a:gdLst/>
              <a:ahLst/>
              <a:cxnLst/>
              <a:rect l="l" t="t" r="r" b="b"/>
              <a:pathLst>
                <a:path w="6350" h="13970">
                  <a:moveTo>
                    <a:pt x="6121" y="13779"/>
                  </a:moveTo>
                  <a:lnTo>
                    <a:pt x="4165" y="8648"/>
                  </a:lnTo>
                  <a:lnTo>
                    <a:pt x="2108" y="3962"/>
                  </a:lnTo>
                  <a:lnTo>
                    <a:pt x="0" y="0"/>
                  </a:lnTo>
                </a:path>
              </a:pathLst>
            </a:custGeom>
            <a:ln w="25400">
              <a:solidFill>
                <a:srgbClr val="FFEC73"/>
              </a:solidFill>
            </a:ln>
          </p:spPr>
          <p:txBody>
            <a:bodyPr wrap="square" lIns="0" tIns="0" rIns="0" bIns="0" rtlCol="0"/>
            <a:lstStyle/>
            <a:p>
              <a:endParaRPr/>
            </a:p>
          </p:txBody>
        </p:sp>
        <p:sp>
          <p:nvSpPr>
            <p:cNvPr id="13859" name="object 13859"/>
            <p:cNvSpPr/>
            <p:nvPr/>
          </p:nvSpPr>
          <p:spPr>
            <a:xfrm>
              <a:off x="6336030" y="8843543"/>
              <a:ext cx="6350" cy="20955"/>
            </a:xfrm>
            <a:custGeom>
              <a:avLst/>
              <a:gdLst/>
              <a:ahLst/>
              <a:cxnLst/>
              <a:rect l="l" t="t" r="r" b="b"/>
              <a:pathLst>
                <a:path w="6350" h="20954">
                  <a:moveTo>
                    <a:pt x="660" y="0"/>
                  </a:moveTo>
                  <a:lnTo>
                    <a:pt x="571" y="3594"/>
                  </a:lnTo>
                  <a:lnTo>
                    <a:pt x="368" y="6972"/>
                  </a:lnTo>
                  <a:lnTo>
                    <a:pt x="0" y="9956"/>
                  </a:lnTo>
                  <a:lnTo>
                    <a:pt x="2095" y="13335"/>
                  </a:lnTo>
                  <a:lnTo>
                    <a:pt x="4000" y="16954"/>
                  </a:lnTo>
                  <a:lnTo>
                    <a:pt x="5765" y="20891"/>
                  </a:lnTo>
                  <a:lnTo>
                    <a:pt x="5918" y="18681"/>
                  </a:lnTo>
                  <a:lnTo>
                    <a:pt x="6019" y="16167"/>
                  </a:lnTo>
                  <a:lnTo>
                    <a:pt x="6070" y="13512"/>
                  </a:lnTo>
                  <a:lnTo>
                    <a:pt x="4406" y="8775"/>
                  </a:lnTo>
                  <a:lnTo>
                    <a:pt x="2616" y="4229"/>
                  </a:lnTo>
                  <a:lnTo>
                    <a:pt x="660" y="0"/>
                  </a:lnTo>
                  <a:close/>
                </a:path>
              </a:pathLst>
            </a:custGeom>
            <a:solidFill>
              <a:srgbClr val="FFE863"/>
            </a:solidFill>
          </p:spPr>
          <p:txBody>
            <a:bodyPr wrap="square" lIns="0" tIns="0" rIns="0" bIns="0" rtlCol="0"/>
            <a:lstStyle/>
            <a:p>
              <a:endParaRPr/>
            </a:p>
          </p:txBody>
        </p:sp>
        <p:sp>
          <p:nvSpPr>
            <p:cNvPr id="13860" name="object 13860"/>
            <p:cNvSpPr/>
            <p:nvPr/>
          </p:nvSpPr>
          <p:spPr>
            <a:xfrm>
              <a:off x="6336030" y="8853500"/>
              <a:ext cx="6350" cy="11430"/>
            </a:xfrm>
            <a:custGeom>
              <a:avLst/>
              <a:gdLst/>
              <a:ahLst/>
              <a:cxnLst/>
              <a:rect l="l" t="t" r="r" b="b"/>
              <a:pathLst>
                <a:path w="6350" h="11429">
                  <a:moveTo>
                    <a:pt x="0" y="0"/>
                  </a:moveTo>
                  <a:lnTo>
                    <a:pt x="5765" y="10934"/>
                  </a:lnTo>
                </a:path>
              </a:pathLst>
            </a:custGeom>
            <a:ln w="25400">
              <a:solidFill>
                <a:srgbClr val="FFE865"/>
              </a:solidFill>
            </a:ln>
          </p:spPr>
          <p:txBody>
            <a:bodyPr wrap="square" lIns="0" tIns="0" rIns="0" bIns="0" rtlCol="0"/>
            <a:lstStyle/>
            <a:p>
              <a:endParaRPr/>
            </a:p>
          </p:txBody>
        </p:sp>
        <p:sp>
          <p:nvSpPr>
            <p:cNvPr id="13861" name="object 13861"/>
            <p:cNvSpPr/>
            <p:nvPr/>
          </p:nvSpPr>
          <p:spPr>
            <a:xfrm>
              <a:off x="6341796" y="8857056"/>
              <a:ext cx="635" cy="7620"/>
            </a:xfrm>
            <a:custGeom>
              <a:avLst/>
              <a:gdLst/>
              <a:ahLst/>
              <a:cxnLst/>
              <a:rect l="l" t="t" r="r" b="b"/>
              <a:pathLst>
                <a:path w="635" h="7620">
                  <a:moveTo>
                    <a:pt x="0" y="7378"/>
                  </a:moveTo>
                  <a:lnTo>
                    <a:pt x="304" y="0"/>
                  </a:lnTo>
                </a:path>
              </a:pathLst>
            </a:custGeom>
            <a:ln w="25400">
              <a:solidFill>
                <a:srgbClr val="FFE451"/>
              </a:solidFill>
            </a:ln>
          </p:spPr>
          <p:txBody>
            <a:bodyPr wrap="square" lIns="0" tIns="0" rIns="0" bIns="0" rtlCol="0"/>
            <a:lstStyle/>
            <a:p>
              <a:endParaRPr/>
            </a:p>
          </p:txBody>
        </p:sp>
        <p:sp>
          <p:nvSpPr>
            <p:cNvPr id="13862" name="object 13862"/>
            <p:cNvSpPr/>
            <p:nvPr/>
          </p:nvSpPr>
          <p:spPr>
            <a:xfrm>
              <a:off x="6336690" y="8843543"/>
              <a:ext cx="5715" cy="13970"/>
            </a:xfrm>
            <a:custGeom>
              <a:avLst/>
              <a:gdLst/>
              <a:ahLst/>
              <a:cxnLst/>
              <a:rect l="l" t="t" r="r" b="b"/>
              <a:pathLst>
                <a:path w="5714" h="13970">
                  <a:moveTo>
                    <a:pt x="5410" y="13512"/>
                  </a:moveTo>
                  <a:lnTo>
                    <a:pt x="3746" y="8775"/>
                  </a:lnTo>
                  <a:lnTo>
                    <a:pt x="1955" y="4229"/>
                  </a:lnTo>
                  <a:lnTo>
                    <a:pt x="0" y="0"/>
                  </a:lnTo>
                </a:path>
              </a:pathLst>
            </a:custGeom>
            <a:ln w="25400">
              <a:solidFill>
                <a:srgbClr val="FFE761"/>
              </a:solidFill>
            </a:ln>
          </p:spPr>
          <p:txBody>
            <a:bodyPr wrap="square" lIns="0" tIns="0" rIns="0" bIns="0" rtlCol="0"/>
            <a:lstStyle/>
            <a:p>
              <a:endParaRPr/>
            </a:p>
          </p:txBody>
        </p:sp>
        <p:sp>
          <p:nvSpPr>
            <p:cNvPr id="13863" name="object 13863"/>
            <p:cNvSpPr/>
            <p:nvPr/>
          </p:nvSpPr>
          <p:spPr>
            <a:xfrm>
              <a:off x="6336030" y="8843543"/>
              <a:ext cx="1270" cy="10160"/>
            </a:xfrm>
            <a:custGeom>
              <a:avLst/>
              <a:gdLst/>
              <a:ahLst/>
              <a:cxnLst/>
              <a:rect l="l" t="t" r="r" b="b"/>
              <a:pathLst>
                <a:path w="1270" h="10159">
                  <a:moveTo>
                    <a:pt x="660" y="0"/>
                  </a:moveTo>
                  <a:lnTo>
                    <a:pt x="0" y="9956"/>
                  </a:lnTo>
                </a:path>
              </a:pathLst>
            </a:custGeom>
            <a:ln w="25400">
              <a:solidFill>
                <a:srgbClr val="FFED75"/>
              </a:solidFill>
            </a:ln>
          </p:spPr>
          <p:txBody>
            <a:bodyPr wrap="square" lIns="0" tIns="0" rIns="0" bIns="0" rtlCol="0"/>
            <a:lstStyle/>
            <a:p>
              <a:endParaRPr/>
            </a:p>
          </p:txBody>
        </p:sp>
        <p:sp>
          <p:nvSpPr>
            <p:cNvPr id="13864" name="object 13864"/>
            <p:cNvSpPr/>
            <p:nvPr/>
          </p:nvSpPr>
          <p:spPr>
            <a:xfrm>
              <a:off x="6336677" y="8832380"/>
              <a:ext cx="5715" cy="24765"/>
            </a:xfrm>
            <a:custGeom>
              <a:avLst/>
              <a:gdLst/>
              <a:ahLst/>
              <a:cxnLst/>
              <a:rect l="l" t="t" r="r" b="b"/>
              <a:pathLst>
                <a:path w="5714" h="24765">
                  <a:moveTo>
                    <a:pt x="0" y="0"/>
                  </a:moveTo>
                  <a:lnTo>
                    <a:pt x="76" y="3797"/>
                  </a:lnTo>
                  <a:lnTo>
                    <a:pt x="101" y="7581"/>
                  </a:lnTo>
                  <a:lnTo>
                    <a:pt x="12" y="11163"/>
                  </a:lnTo>
                  <a:lnTo>
                    <a:pt x="1968" y="15392"/>
                  </a:lnTo>
                  <a:lnTo>
                    <a:pt x="3759" y="19939"/>
                  </a:lnTo>
                  <a:lnTo>
                    <a:pt x="5422" y="24676"/>
                  </a:lnTo>
                  <a:lnTo>
                    <a:pt x="5473" y="22021"/>
                  </a:lnTo>
                  <a:lnTo>
                    <a:pt x="5435" y="16408"/>
                  </a:lnTo>
                  <a:lnTo>
                    <a:pt x="3784" y="10693"/>
                  </a:lnTo>
                  <a:lnTo>
                    <a:pt x="1943" y="5130"/>
                  </a:lnTo>
                  <a:lnTo>
                    <a:pt x="0" y="0"/>
                  </a:lnTo>
                  <a:close/>
                </a:path>
              </a:pathLst>
            </a:custGeom>
            <a:solidFill>
              <a:srgbClr val="FFE65C"/>
            </a:solidFill>
          </p:spPr>
          <p:txBody>
            <a:bodyPr wrap="square" lIns="0" tIns="0" rIns="0" bIns="0" rtlCol="0"/>
            <a:lstStyle/>
            <a:p>
              <a:endParaRPr/>
            </a:p>
          </p:txBody>
        </p:sp>
        <p:sp>
          <p:nvSpPr>
            <p:cNvPr id="13865" name="object 13865"/>
            <p:cNvSpPr/>
            <p:nvPr/>
          </p:nvSpPr>
          <p:spPr>
            <a:xfrm>
              <a:off x="6336690" y="8843543"/>
              <a:ext cx="5715" cy="13970"/>
            </a:xfrm>
            <a:custGeom>
              <a:avLst/>
              <a:gdLst/>
              <a:ahLst/>
              <a:cxnLst/>
              <a:rect l="l" t="t" r="r" b="b"/>
              <a:pathLst>
                <a:path w="5714" h="13970">
                  <a:moveTo>
                    <a:pt x="0" y="0"/>
                  </a:moveTo>
                  <a:lnTo>
                    <a:pt x="1955" y="4229"/>
                  </a:lnTo>
                  <a:lnTo>
                    <a:pt x="3746" y="8775"/>
                  </a:lnTo>
                  <a:lnTo>
                    <a:pt x="5410" y="13512"/>
                  </a:lnTo>
                </a:path>
              </a:pathLst>
            </a:custGeom>
            <a:ln w="25400">
              <a:solidFill>
                <a:srgbClr val="FFE761"/>
              </a:solidFill>
            </a:ln>
          </p:spPr>
          <p:txBody>
            <a:bodyPr wrap="square" lIns="0" tIns="0" rIns="0" bIns="0" rtlCol="0"/>
            <a:lstStyle/>
            <a:p>
              <a:endParaRPr/>
            </a:p>
          </p:txBody>
        </p:sp>
        <p:sp>
          <p:nvSpPr>
            <p:cNvPr id="13866" name="object 13866"/>
            <p:cNvSpPr/>
            <p:nvPr/>
          </p:nvSpPr>
          <p:spPr>
            <a:xfrm>
              <a:off x="6329400" y="8848788"/>
              <a:ext cx="16510" cy="8890"/>
            </a:xfrm>
            <a:custGeom>
              <a:avLst/>
              <a:gdLst/>
              <a:ahLst/>
              <a:cxnLst/>
              <a:rect l="l" t="t" r="r" b="b"/>
              <a:pathLst>
                <a:path w="16510" h="8890">
                  <a:moveTo>
                    <a:pt x="14787" y="0"/>
                  </a:moveTo>
                  <a:lnTo>
                    <a:pt x="0" y="0"/>
                  </a:lnTo>
                  <a:lnTo>
                    <a:pt x="0" y="8267"/>
                  </a:lnTo>
                  <a:lnTo>
                    <a:pt x="16193" y="8267"/>
                  </a:lnTo>
                  <a:lnTo>
                    <a:pt x="15900" y="6184"/>
                  </a:lnTo>
                  <a:lnTo>
                    <a:pt x="14787" y="0"/>
                  </a:lnTo>
                  <a:close/>
                </a:path>
              </a:pathLst>
            </a:custGeom>
            <a:solidFill>
              <a:srgbClr val="FFE24B"/>
            </a:solidFill>
          </p:spPr>
          <p:txBody>
            <a:bodyPr wrap="square" lIns="0" tIns="0" rIns="0" bIns="0" rtlCol="0"/>
            <a:lstStyle/>
            <a:p>
              <a:endParaRPr/>
            </a:p>
          </p:txBody>
        </p:sp>
        <p:sp>
          <p:nvSpPr>
            <p:cNvPr id="13867" name="object 13867"/>
            <p:cNvSpPr/>
            <p:nvPr/>
          </p:nvSpPr>
          <p:spPr>
            <a:xfrm>
              <a:off x="6336677" y="8832380"/>
              <a:ext cx="5715" cy="16510"/>
            </a:xfrm>
            <a:custGeom>
              <a:avLst/>
              <a:gdLst/>
              <a:ahLst/>
              <a:cxnLst/>
              <a:rect l="l" t="t" r="r" b="b"/>
              <a:pathLst>
                <a:path w="5714" h="16509">
                  <a:moveTo>
                    <a:pt x="5435" y="16408"/>
                  </a:moveTo>
                  <a:lnTo>
                    <a:pt x="3784" y="10693"/>
                  </a:lnTo>
                  <a:lnTo>
                    <a:pt x="1943" y="5130"/>
                  </a:lnTo>
                  <a:lnTo>
                    <a:pt x="0" y="0"/>
                  </a:lnTo>
                </a:path>
              </a:pathLst>
            </a:custGeom>
            <a:ln w="25400">
              <a:solidFill>
                <a:srgbClr val="FFE557"/>
              </a:solidFill>
            </a:ln>
          </p:spPr>
          <p:txBody>
            <a:bodyPr wrap="square" lIns="0" tIns="0" rIns="0" bIns="0" rtlCol="0"/>
            <a:lstStyle/>
            <a:p>
              <a:endParaRPr/>
            </a:p>
          </p:txBody>
        </p:sp>
        <p:sp>
          <p:nvSpPr>
            <p:cNvPr id="13868" name="object 13868"/>
            <p:cNvSpPr/>
            <p:nvPr/>
          </p:nvSpPr>
          <p:spPr>
            <a:xfrm>
              <a:off x="6323977" y="8832380"/>
              <a:ext cx="19685" cy="11430"/>
            </a:xfrm>
            <a:custGeom>
              <a:avLst/>
              <a:gdLst/>
              <a:ahLst/>
              <a:cxnLst/>
              <a:rect l="l" t="t" r="r" b="b"/>
              <a:pathLst>
                <a:path w="19685" h="11429">
                  <a:moveTo>
                    <a:pt x="17218" y="0"/>
                  </a:moveTo>
                  <a:lnTo>
                    <a:pt x="0" y="0"/>
                  </a:lnTo>
                  <a:lnTo>
                    <a:pt x="0" y="11163"/>
                  </a:lnTo>
                  <a:lnTo>
                    <a:pt x="19266" y="11163"/>
                  </a:lnTo>
                  <a:lnTo>
                    <a:pt x="17368" y="618"/>
                  </a:lnTo>
                  <a:lnTo>
                    <a:pt x="17218" y="0"/>
                  </a:lnTo>
                  <a:close/>
                </a:path>
              </a:pathLst>
            </a:custGeom>
            <a:solidFill>
              <a:srgbClr val="FFEB6C"/>
            </a:solidFill>
          </p:spPr>
          <p:txBody>
            <a:bodyPr wrap="square" lIns="0" tIns="0" rIns="0" bIns="0" rtlCol="0"/>
            <a:lstStyle/>
            <a:p>
              <a:endParaRPr/>
            </a:p>
          </p:txBody>
        </p:sp>
        <p:sp>
          <p:nvSpPr>
            <p:cNvPr id="13869" name="object 13869"/>
            <p:cNvSpPr/>
            <p:nvPr/>
          </p:nvSpPr>
          <p:spPr>
            <a:xfrm>
              <a:off x="6341796" y="8857056"/>
              <a:ext cx="5080" cy="20320"/>
            </a:xfrm>
            <a:custGeom>
              <a:avLst/>
              <a:gdLst/>
              <a:ahLst/>
              <a:cxnLst/>
              <a:rect l="l" t="t" r="r" b="b"/>
              <a:pathLst>
                <a:path w="5079" h="20320">
                  <a:moveTo>
                    <a:pt x="304" y="0"/>
                  </a:moveTo>
                  <a:lnTo>
                    <a:pt x="254" y="2654"/>
                  </a:lnTo>
                  <a:lnTo>
                    <a:pt x="152" y="5168"/>
                  </a:lnTo>
                  <a:lnTo>
                    <a:pt x="0" y="7378"/>
                  </a:lnTo>
                  <a:lnTo>
                    <a:pt x="1752" y="11328"/>
                  </a:lnTo>
                  <a:lnTo>
                    <a:pt x="3365" y="15582"/>
                  </a:lnTo>
                  <a:lnTo>
                    <a:pt x="4889" y="20242"/>
                  </a:lnTo>
                  <a:lnTo>
                    <a:pt x="4914" y="14643"/>
                  </a:lnTo>
                  <a:lnTo>
                    <a:pt x="3492" y="9639"/>
                  </a:lnTo>
                  <a:lnTo>
                    <a:pt x="1968" y="4711"/>
                  </a:lnTo>
                  <a:lnTo>
                    <a:pt x="304" y="0"/>
                  </a:lnTo>
                  <a:close/>
                </a:path>
              </a:pathLst>
            </a:custGeom>
            <a:solidFill>
              <a:srgbClr val="FFDE3B"/>
            </a:solidFill>
          </p:spPr>
          <p:txBody>
            <a:bodyPr wrap="square" lIns="0" tIns="0" rIns="0" bIns="0" rtlCol="0"/>
            <a:lstStyle/>
            <a:p>
              <a:endParaRPr/>
            </a:p>
          </p:txBody>
        </p:sp>
        <p:sp>
          <p:nvSpPr>
            <p:cNvPr id="13870" name="object 13870"/>
            <p:cNvSpPr/>
            <p:nvPr/>
          </p:nvSpPr>
          <p:spPr>
            <a:xfrm>
              <a:off x="6341796" y="8864435"/>
              <a:ext cx="5080" cy="13335"/>
            </a:xfrm>
            <a:custGeom>
              <a:avLst/>
              <a:gdLst/>
              <a:ahLst/>
              <a:cxnLst/>
              <a:rect l="l" t="t" r="r" b="b"/>
              <a:pathLst>
                <a:path w="5079" h="13334">
                  <a:moveTo>
                    <a:pt x="0" y="0"/>
                  </a:moveTo>
                  <a:lnTo>
                    <a:pt x="1752" y="3949"/>
                  </a:lnTo>
                  <a:lnTo>
                    <a:pt x="3365" y="8204"/>
                  </a:lnTo>
                  <a:lnTo>
                    <a:pt x="4889" y="12864"/>
                  </a:lnTo>
                </a:path>
              </a:pathLst>
            </a:custGeom>
            <a:ln w="25400">
              <a:solidFill>
                <a:srgbClr val="FFDE3C"/>
              </a:solidFill>
            </a:ln>
          </p:spPr>
          <p:txBody>
            <a:bodyPr wrap="square" lIns="0" tIns="0" rIns="0" bIns="0" rtlCol="0"/>
            <a:lstStyle/>
            <a:p>
              <a:endParaRPr/>
            </a:p>
          </p:txBody>
        </p:sp>
        <p:sp>
          <p:nvSpPr>
            <p:cNvPr id="13871" name="object 13871"/>
            <p:cNvSpPr/>
            <p:nvPr/>
          </p:nvSpPr>
          <p:spPr>
            <a:xfrm>
              <a:off x="6333985" y="8871699"/>
              <a:ext cx="13335" cy="5715"/>
            </a:xfrm>
            <a:custGeom>
              <a:avLst/>
              <a:gdLst/>
              <a:ahLst/>
              <a:cxnLst/>
              <a:rect l="l" t="t" r="r" b="b"/>
              <a:pathLst>
                <a:path w="13335" h="5715">
                  <a:moveTo>
                    <a:pt x="0" y="5600"/>
                  </a:moveTo>
                  <a:lnTo>
                    <a:pt x="12699" y="5600"/>
                  </a:lnTo>
                  <a:lnTo>
                    <a:pt x="12880" y="0"/>
                  </a:lnTo>
                  <a:lnTo>
                    <a:pt x="0" y="0"/>
                  </a:lnTo>
                  <a:lnTo>
                    <a:pt x="0" y="5600"/>
                  </a:lnTo>
                  <a:close/>
                </a:path>
              </a:pathLst>
            </a:custGeom>
            <a:solidFill>
              <a:srgbClr val="FFD825"/>
            </a:solidFill>
          </p:spPr>
          <p:txBody>
            <a:bodyPr wrap="square" lIns="0" tIns="0" rIns="0" bIns="0" rtlCol="0"/>
            <a:lstStyle/>
            <a:p>
              <a:endParaRPr/>
            </a:p>
          </p:txBody>
        </p:sp>
        <p:sp>
          <p:nvSpPr>
            <p:cNvPr id="13872" name="object 13872"/>
            <p:cNvSpPr/>
            <p:nvPr/>
          </p:nvSpPr>
          <p:spPr>
            <a:xfrm>
              <a:off x="6342100" y="8857056"/>
              <a:ext cx="5080" cy="15240"/>
            </a:xfrm>
            <a:custGeom>
              <a:avLst/>
              <a:gdLst/>
              <a:ahLst/>
              <a:cxnLst/>
              <a:rect l="l" t="t" r="r" b="b"/>
              <a:pathLst>
                <a:path w="5079" h="15240">
                  <a:moveTo>
                    <a:pt x="4610" y="14643"/>
                  </a:moveTo>
                  <a:lnTo>
                    <a:pt x="3187" y="9639"/>
                  </a:lnTo>
                  <a:lnTo>
                    <a:pt x="1663" y="4711"/>
                  </a:lnTo>
                  <a:lnTo>
                    <a:pt x="0" y="0"/>
                  </a:lnTo>
                </a:path>
              </a:pathLst>
            </a:custGeom>
            <a:ln w="25400">
              <a:solidFill>
                <a:srgbClr val="FFDE3A"/>
              </a:solidFill>
            </a:ln>
          </p:spPr>
          <p:txBody>
            <a:bodyPr wrap="square" lIns="0" tIns="0" rIns="0" bIns="0" rtlCol="0"/>
            <a:lstStyle/>
            <a:p>
              <a:endParaRPr/>
            </a:p>
          </p:txBody>
        </p:sp>
        <p:sp>
          <p:nvSpPr>
            <p:cNvPr id="13873" name="object 13873"/>
            <p:cNvSpPr/>
            <p:nvPr/>
          </p:nvSpPr>
          <p:spPr>
            <a:xfrm>
              <a:off x="6341796" y="8857056"/>
              <a:ext cx="635" cy="7620"/>
            </a:xfrm>
            <a:custGeom>
              <a:avLst/>
              <a:gdLst/>
              <a:ahLst/>
              <a:cxnLst/>
              <a:rect l="l" t="t" r="r" b="b"/>
              <a:pathLst>
                <a:path w="635" h="7620">
                  <a:moveTo>
                    <a:pt x="304" y="0"/>
                  </a:moveTo>
                  <a:lnTo>
                    <a:pt x="0" y="7378"/>
                  </a:lnTo>
                </a:path>
              </a:pathLst>
            </a:custGeom>
            <a:ln w="25400">
              <a:solidFill>
                <a:srgbClr val="FFE451"/>
              </a:solidFill>
            </a:ln>
          </p:spPr>
          <p:txBody>
            <a:bodyPr wrap="square" lIns="0" tIns="0" rIns="0" bIns="0" rtlCol="0"/>
            <a:lstStyle/>
            <a:p>
              <a:endParaRPr/>
            </a:p>
          </p:txBody>
        </p:sp>
        <p:sp>
          <p:nvSpPr>
            <p:cNvPr id="13874" name="object 13874"/>
            <p:cNvSpPr/>
            <p:nvPr/>
          </p:nvSpPr>
          <p:spPr>
            <a:xfrm>
              <a:off x="6342100" y="8848788"/>
              <a:ext cx="5080" cy="23495"/>
            </a:xfrm>
            <a:custGeom>
              <a:avLst/>
              <a:gdLst/>
              <a:ahLst/>
              <a:cxnLst/>
              <a:rect l="l" t="t" r="r" b="b"/>
              <a:pathLst>
                <a:path w="5079" h="23495">
                  <a:moveTo>
                    <a:pt x="12" y="0"/>
                  </a:moveTo>
                  <a:lnTo>
                    <a:pt x="50" y="5613"/>
                  </a:lnTo>
                  <a:lnTo>
                    <a:pt x="0" y="8267"/>
                  </a:lnTo>
                  <a:lnTo>
                    <a:pt x="1663" y="12979"/>
                  </a:lnTo>
                  <a:lnTo>
                    <a:pt x="3187" y="17907"/>
                  </a:lnTo>
                  <a:lnTo>
                    <a:pt x="4610" y="22910"/>
                  </a:lnTo>
                  <a:lnTo>
                    <a:pt x="4584" y="21043"/>
                  </a:lnTo>
                  <a:lnTo>
                    <a:pt x="4368" y="17322"/>
                  </a:lnTo>
                  <a:lnTo>
                    <a:pt x="3136" y="11582"/>
                  </a:lnTo>
                  <a:lnTo>
                    <a:pt x="1663" y="5702"/>
                  </a:lnTo>
                  <a:lnTo>
                    <a:pt x="12" y="0"/>
                  </a:lnTo>
                  <a:close/>
                </a:path>
              </a:pathLst>
            </a:custGeom>
            <a:solidFill>
              <a:srgbClr val="FFDD38"/>
            </a:solidFill>
          </p:spPr>
          <p:txBody>
            <a:bodyPr wrap="square" lIns="0" tIns="0" rIns="0" bIns="0" rtlCol="0"/>
            <a:lstStyle/>
            <a:p>
              <a:endParaRPr/>
            </a:p>
          </p:txBody>
        </p:sp>
        <p:sp>
          <p:nvSpPr>
            <p:cNvPr id="13875" name="object 13875"/>
            <p:cNvSpPr/>
            <p:nvPr/>
          </p:nvSpPr>
          <p:spPr>
            <a:xfrm>
              <a:off x="6342100" y="8857056"/>
              <a:ext cx="5080" cy="15240"/>
            </a:xfrm>
            <a:custGeom>
              <a:avLst/>
              <a:gdLst/>
              <a:ahLst/>
              <a:cxnLst/>
              <a:rect l="l" t="t" r="r" b="b"/>
              <a:pathLst>
                <a:path w="5079" h="15240">
                  <a:moveTo>
                    <a:pt x="0" y="0"/>
                  </a:moveTo>
                  <a:lnTo>
                    <a:pt x="1663" y="4711"/>
                  </a:lnTo>
                  <a:lnTo>
                    <a:pt x="3187" y="9639"/>
                  </a:lnTo>
                  <a:lnTo>
                    <a:pt x="4610" y="14643"/>
                  </a:lnTo>
                </a:path>
              </a:pathLst>
            </a:custGeom>
            <a:ln w="25400">
              <a:solidFill>
                <a:srgbClr val="FFDE3A"/>
              </a:solidFill>
            </a:ln>
          </p:spPr>
          <p:txBody>
            <a:bodyPr wrap="square" lIns="0" tIns="0" rIns="0" bIns="0" rtlCol="0"/>
            <a:lstStyle/>
            <a:p>
              <a:endParaRPr/>
            </a:p>
          </p:txBody>
        </p:sp>
        <p:sp>
          <p:nvSpPr>
            <p:cNvPr id="13876" name="object 13876"/>
            <p:cNvSpPr/>
            <p:nvPr/>
          </p:nvSpPr>
          <p:spPr>
            <a:xfrm>
              <a:off x="6346469" y="8866111"/>
              <a:ext cx="635" cy="5715"/>
            </a:xfrm>
            <a:custGeom>
              <a:avLst/>
              <a:gdLst/>
              <a:ahLst/>
              <a:cxnLst/>
              <a:rect l="l" t="t" r="r" b="b"/>
              <a:pathLst>
                <a:path w="635" h="5715">
                  <a:moveTo>
                    <a:pt x="241" y="5587"/>
                  </a:moveTo>
                  <a:lnTo>
                    <a:pt x="0" y="0"/>
                  </a:lnTo>
                </a:path>
              </a:pathLst>
            </a:custGeom>
            <a:ln w="25400">
              <a:solidFill>
                <a:srgbClr val="FFD825"/>
              </a:solidFill>
            </a:ln>
          </p:spPr>
          <p:txBody>
            <a:bodyPr wrap="square" lIns="0" tIns="0" rIns="0" bIns="0" rtlCol="0"/>
            <a:lstStyle/>
            <a:p>
              <a:endParaRPr/>
            </a:p>
          </p:txBody>
        </p:sp>
        <p:sp>
          <p:nvSpPr>
            <p:cNvPr id="13877" name="object 13877"/>
            <p:cNvSpPr/>
            <p:nvPr/>
          </p:nvSpPr>
          <p:spPr>
            <a:xfrm>
              <a:off x="6342113" y="8848788"/>
              <a:ext cx="4445" cy="17780"/>
            </a:xfrm>
            <a:custGeom>
              <a:avLst/>
              <a:gdLst/>
              <a:ahLst/>
              <a:cxnLst/>
              <a:rect l="l" t="t" r="r" b="b"/>
              <a:pathLst>
                <a:path w="4445" h="17779">
                  <a:moveTo>
                    <a:pt x="4356" y="17322"/>
                  </a:moveTo>
                  <a:lnTo>
                    <a:pt x="3124" y="11582"/>
                  </a:lnTo>
                  <a:lnTo>
                    <a:pt x="1650" y="5702"/>
                  </a:lnTo>
                  <a:lnTo>
                    <a:pt x="0" y="0"/>
                  </a:lnTo>
                </a:path>
              </a:pathLst>
            </a:custGeom>
            <a:ln w="25399">
              <a:solidFill>
                <a:srgbClr val="FFDC37"/>
              </a:solidFill>
            </a:ln>
          </p:spPr>
          <p:txBody>
            <a:bodyPr wrap="square" lIns="0" tIns="0" rIns="0" bIns="0" rtlCol="0"/>
            <a:lstStyle/>
            <a:p>
              <a:endParaRPr/>
            </a:p>
          </p:txBody>
        </p:sp>
        <p:sp>
          <p:nvSpPr>
            <p:cNvPr id="13878" name="object 13878"/>
            <p:cNvSpPr/>
            <p:nvPr/>
          </p:nvSpPr>
          <p:spPr>
            <a:xfrm>
              <a:off x="6329400" y="8848788"/>
              <a:ext cx="16510" cy="8890"/>
            </a:xfrm>
            <a:custGeom>
              <a:avLst/>
              <a:gdLst/>
              <a:ahLst/>
              <a:cxnLst/>
              <a:rect l="l" t="t" r="r" b="b"/>
              <a:pathLst>
                <a:path w="16510" h="8890">
                  <a:moveTo>
                    <a:pt x="14787" y="0"/>
                  </a:moveTo>
                  <a:lnTo>
                    <a:pt x="0" y="0"/>
                  </a:lnTo>
                  <a:lnTo>
                    <a:pt x="0" y="8267"/>
                  </a:lnTo>
                  <a:lnTo>
                    <a:pt x="16193" y="8267"/>
                  </a:lnTo>
                  <a:lnTo>
                    <a:pt x="15900" y="6184"/>
                  </a:lnTo>
                  <a:lnTo>
                    <a:pt x="14787" y="0"/>
                  </a:lnTo>
                  <a:close/>
                </a:path>
              </a:pathLst>
            </a:custGeom>
            <a:solidFill>
              <a:srgbClr val="FFE24B"/>
            </a:solidFill>
          </p:spPr>
          <p:txBody>
            <a:bodyPr wrap="square" lIns="0" tIns="0" rIns="0" bIns="0" rtlCol="0"/>
            <a:lstStyle/>
            <a:p>
              <a:endParaRPr/>
            </a:p>
          </p:txBody>
        </p:sp>
        <p:sp>
          <p:nvSpPr>
            <p:cNvPr id="13879" name="object 13879"/>
            <p:cNvSpPr/>
            <p:nvPr/>
          </p:nvSpPr>
          <p:spPr>
            <a:xfrm>
              <a:off x="6335954" y="8810745"/>
              <a:ext cx="6350" cy="38100"/>
            </a:xfrm>
            <a:custGeom>
              <a:avLst/>
              <a:gdLst/>
              <a:ahLst/>
              <a:cxnLst/>
              <a:rect l="l" t="t" r="r" b="b"/>
              <a:pathLst>
                <a:path w="6350" h="38100">
                  <a:moveTo>
                    <a:pt x="0" y="0"/>
                  </a:moveTo>
                  <a:lnTo>
                    <a:pt x="177" y="6318"/>
                  </a:lnTo>
                  <a:lnTo>
                    <a:pt x="558" y="14027"/>
                  </a:lnTo>
                  <a:lnTo>
                    <a:pt x="723" y="21634"/>
                  </a:lnTo>
                  <a:lnTo>
                    <a:pt x="2670" y="26778"/>
                  </a:lnTo>
                  <a:lnTo>
                    <a:pt x="4533" y="32417"/>
                  </a:lnTo>
                  <a:lnTo>
                    <a:pt x="6158" y="38043"/>
                  </a:lnTo>
                  <a:lnTo>
                    <a:pt x="6065" y="32328"/>
                  </a:lnTo>
                  <a:lnTo>
                    <a:pt x="5802" y="26765"/>
                  </a:lnTo>
                  <a:lnTo>
                    <a:pt x="5401" y="22308"/>
                  </a:lnTo>
                  <a:lnTo>
                    <a:pt x="0" y="0"/>
                  </a:lnTo>
                  <a:close/>
                </a:path>
              </a:pathLst>
            </a:custGeom>
            <a:solidFill>
              <a:srgbClr val="FFE24D"/>
            </a:solidFill>
          </p:spPr>
          <p:txBody>
            <a:bodyPr wrap="square" lIns="0" tIns="0" rIns="0" bIns="0" rtlCol="0"/>
            <a:lstStyle/>
            <a:p>
              <a:endParaRPr/>
            </a:p>
          </p:txBody>
        </p:sp>
        <p:sp>
          <p:nvSpPr>
            <p:cNvPr id="13880" name="object 13880"/>
            <p:cNvSpPr/>
            <p:nvPr/>
          </p:nvSpPr>
          <p:spPr>
            <a:xfrm>
              <a:off x="6335954" y="8810745"/>
              <a:ext cx="1270" cy="22225"/>
            </a:xfrm>
            <a:custGeom>
              <a:avLst/>
              <a:gdLst/>
              <a:ahLst/>
              <a:cxnLst/>
              <a:rect l="l" t="t" r="r" b="b"/>
              <a:pathLst>
                <a:path w="1270" h="22225">
                  <a:moveTo>
                    <a:pt x="723" y="21634"/>
                  </a:moveTo>
                  <a:lnTo>
                    <a:pt x="558" y="14027"/>
                  </a:lnTo>
                  <a:lnTo>
                    <a:pt x="177" y="6318"/>
                  </a:lnTo>
                  <a:lnTo>
                    <a:pt x="0" y="0"/>
                  </a:lnTo>
                </a:path>
              </a:pathLst>
            </a:custGeom>
            <a:ln w="25399">
              <a:solidFill>
                <a:srgbClr val="FFE559"/>
              </a:solidFill>
            </a:ln>
          </p:spPr>
          <p:txBody>
            <a:bodyPr wrap="square" lIns="0" tIns="0" rIns="0" bIns="0" rtlCol="0"/>
            <a:lstStyle/>
            <a:p>
              <a:endParaRPr/>
            </a:p>
          </p:txBody>
        </p:sp>
        <p:sp>
          <p:nvSpPr>
            <p:cNvPr id="13881" name="object 13881"/>
            <p:cNvSpPr/>
            <p:nvPr/>
          </p:nvSpPr>
          <p:spPr>
            <a:xfrm>
              <a:off x="6341356" y="8833054"/>
              <a:ext cx="1270" cy="15875"/>
            </a:xfrm>
            <a:custGeom>
              <a:avLst/>
              <a:gdLst/>
              <a:ahLst/>
              <a:cxnLst/>
              <a:rect l="l" t="t" r="r" b="b"/>
              <a:pathLst>
                <a:path w="1270" h="15875">
                  <a:moveTo>
                    <a:pt x="0" y="0"/>
                  </a:moveTo>
                  <a:lnTo>
                    <a:pt x="401" y="4469"/>
                  </a:lnTo>
                  <a:lnTo>
                    <a:pt x="668" y="10108"/>
                  </a:lnTo>
                  <a:lnTo>
                    <a:pt x="757" y="15734"/>
                  </a:lnTo>
                </a:path>
              </a:pathLst>
            </a:custGeom>
            <a:ln w="25400">
              <a:solidFill>
                <a:srgbClr val="FFDF41"/>
              </a:solidFill>
            </a:ln>
          </p:spPr>
          <p:txBody>
            <a:bodyPr wrap="square" lIns="0" tIns="0" rIns="0" bIns="0" rtlCol="0"/>
            <a:lstStyle/>
            <a:p>
              <a:endParaRPr/>
            </a:p>
          </p:txBody>
        </p:sp>
        <p:sp>
          <p:nvSpPr>
            <p:cNvPr id="13882" name="object 13882"/>
            <p:cNvSpPr/>
            <p:nvPr/>
          </p:nvSpPr>
          <p:spPr>
            <a:xfrm>
              <a:off x="6336677" y="8832380"/>
              <a:ext cx="5715" cy="16510"/>
            </a:xfrm>
            <a:custGeom>
              <a:avLst/>
              <a:gdLst/>
              <a:ahLst/>
              <a:cxnLst/>
              <a:rect l="l" t="t" r="r" b="b"/>
              <a:pathLst>
                <a:path w="5714" h="16509">
                  <a:moveTo>
                    <a:pt x="5435" y="16408"/>
                  </a:moveTo>
                  <a:lnTo>
                    <a:pt x="3784" y="10693"/>
                  </a:lnTo>
                  <a:lnTo>
                    <a:pt x="1943" y="5130"/>
                  </a:lnTo>
                  <a:lnTo>
                    <a:pt x="0" y="0"/>
                  </a:lnTo>
                </a:path>
              </a:pathLst>
            </a:custGeom>
            <a:ln w="25400">
              <a:solidFill>
                <a:srgbClr val="FFE557"/>
              </a:solidFill>
            </a:ln>
          </p:spPr>
          <p:txBody>
            <a:bodyPr wrap="square" lIns="0" tIns="0" rIns="0" bIns="0" rtlCol="0"/>
            <a:lstStyle/>
            <a:p>
              <a:endParaRPr/>
            </a:p>
          </p:txBody>
        </p:sp>
        <p:sp>
          <p:nvSpPr>
            <p:cNvPr id="13883" name="object 13883"/>
            <p:cNvSpPr/>
            <p:nvPr/>
          </p:nvSpPr>
          <p:spPr>
            <a:xfrm>
              <a:off x="6341356" y="8833054"/>
              <a:ext cx="5715" cy="33655"/>
            </a:xfrm>
            <a:custGeom>
              <a:avLst/>
              <a:gdLst/>
              <a:ahLst/>
              <a:cxnLst/>
              <a:rect l="l" t="t" r="r" b="b"/>
              <a:pathLst>
                <a:path w="5714" h="33654">
                  <a:moveTo>
                    <a:pt x="0" y="0"/>
                  </a:moveTo>
                  <a:lnTo>
                    <a:pt x="401" y="4469"/>
                  </a:lnTo>
                  <a:lnTo>
                    <a:pt x="668" y="10108"/>
                  </a:lnTo>
                  <a:lnTo>
                    <a:pt x="757" y="15734"/>
                  </a:lnTo>
                  <a:lnTo>
                    <a:pt x="2408" y="21436"/>
                  </a:lnTo>
                  <a:lnTo>
                    <a:pt x="3881" y="27316"/>
                  </a:lnTo>
                  <a:lnTo>
                    <a:pt x="5113" y="33057"/>
                  </a:lnTo>
                  <a:lnTo>
                    <a:pt x="4872" y="29323"/>
                  </a:lnTo>
                  <a:lnTo>
                    <a:pt x="4465" y="25615"/>
                  </a:lnTo>
                  <a:lnTo>
                    <a:pt x="3945" y="21919"/>
                  </a:lnTo>
                  <a:lnTo>
                    <a:pt x="0" y="0"/>
                  </a:lnTo>
                  <a:close/>
                </a:path>
              </a:pathLst>
            </a:custGeom>
            <a:solidFill>
              <a:srgbClr val="FFDC33"/>
            </a:solidFill>
          </p:spPr>
          <p:txBody>
            <a:bodyPr wrap="square" lIns="0" tIns="0" rIns="0" bIns="0" rtlCol="0"/>
            <a:lstStyle/>
            <a:p>
              <a:endParaRPr/>
            </a:p>
          </p:txBody>
        </p:sp>
        <p:sp>
          <p:nvSpPr>
            <p:cNvPr id="13884" name="object 13884"/>
            <p:cNvSpPr/>
            <p:nvPr/>
          </p:nvSpPr>
          <p:spPr>
            <a:xfrm>
              <a:off x="6341356" y="8833054"/>
              <a:ext cx="1270" cy="15875"/>
            </a:xfrm>
            <a:custGeom>
              <a:avLst/>
              <a:gdLst/>
              <a:ahLst/>
              <a:cxnLst/>
              <a:rect l="l" t="t" r="r" b="b"/>
              <a:pathLst>
                <a:path w="1270" h="15875">
                  <a:moveTo>
                    <a:pt x="757" y="15734"/>
                  </a:moveTo>
                  <a:lnTo>
                    <a:pt x="668" y="10108"/>
                  </a:lnTo>
                  <a:lnTo>
                    <a:pt x="401" y="4469"/>
                  </a:lnTo>
                  <a:lnTo>
                    <a:pt x="0" y="0"/>
                  </a:lnTo>
                </a:path>
              </a:pathLst>
            </a:custGeom>
            <a:ln w="25400">
              <a:solidFill>
                <a:srgbClr val="FFDF41"/>
              </a:solidFill>
            </a:ln>
          </p:spPr>
          <p:txBody>
            <a:bodyPr wrap="square" lIns="0" tIns="0" rIns="0" bIns="0" rtlCol="0"/>
            <a:lstStyle/>
            <a:p>
              <a:endParaRPr/>
            </a:p>
          </p:txBody>
        </p:sp>
        <p:sp>
          <p:nvSpPr>
            <p:cNvPr id="13885" name="object 13885"/>
            <p:cNvSpPr/>
            <p:nvPr/>
          </p:nvSpPr>
          <p:spPr>
            <a:xfrm>
              <a:off x="6345349" y="8855315"/>
              <a:ext cx="1270" cy="10795"/>
            </a:xfrm>
            <a:custGeom>
              <a:avLst/>
              <a:gdLst/>
              <a:ahLst/>
              <a:cxnLst/>
              <a:rect l="l" t="t" r="r" b="b"/>
              <a:pathLst>
                <a:path w="1270" h="10795">
                  <a:moveTo>
                    <a:pt x="0" y="0"/>
                  </a:moveTo>
                  <a:lnTo>
                    <a:pt x="1120" y="10795"/>
                  </a:lnTo>
                </a:path>
              </a:pathLst>
            </a:custGeom>
            <a:ln w="25400">
              <a:solidFill>
                <a:srgbClr val="FFD825"/>
              </a:solidFill>
            </a:ln>
          </p:spPr>
          <p:txBody>
            <a:bodyPr wrap="square" lIns="0" tIns="0" rIns="0" bIns="0" rtlCol="0"/>
            <a:lstStyle/>
            <a:p>
              <a:endParaRPr/>
            </a:p>
          </p:txBody>
        </p:sp>
        <p:sp>
          <p:nvSpPr>
            <p:cNvPr id="13886" name="object 13886"/>
            <p:cNvSpPr/>
            <p:nvPr/>
          </p:nvSpPr>
          <p:spPr>
            <a:xfrm>
              <a:off x="6342113" y="8848788"/>
              <a:ext cx="4445" cy="17780"/>
            </a:xfrm>
            <a:custGeom>
              <a:avLst/>
              <a:gdLst/>
              <a:ahLst/>
              <a:cxnLst/>
              <a:rect l="l" t="t" r="r" b="b"/>
              <a:pathLst>
                <a:path w="4445" h="17779">
                  <a:moveTo>
                    <a:pt x="4356" y="17322"/>
                  </a:moveTo>
                  <a:lnTo>
                    <a:pt x="3124" y="11582"/>
                  </a:lnTo>
                  <a:lnTo>
                    <a:pt x="1650" y="5702"/>
                  </a:lnTo>
                  <a:lnTo>
                    <a:pt x="0" y="0"/>
                  </a:lnTo>
                </a:path>
              </a:pathLst>
            </a:custGeom>
            <a:ln w="25399">
              <a:solidFill>
                <a:srgbClr val="FFDC37"/>
              </a:solidFill>
            </a:ln>
          </p:spPr>
          <p:txBody>
            <a:bodyPr wrap="square" lIns="0" tIns="0" rIns="0" bIns="0" rtlCol="0"/>
            <a:lstStyle/>
            <a:p>
              <a:endParaRPr/>
            </a:p>
          </p:txBody>
        </p:sp>
        <p:pic>
          <p:nvPicPr>
            <p:cNvPr id="13887" name="object 13887"/>
            <p:cNvPicPr/>
            <p:nvPr/>
          </p:nvPicPr>
          <p:blipFill>
            <a:blip r:embed="rId81" cstate="print"/>
            <a:stretch>
              <a:fillRect/>
            </a:stretch>
          </p:blipFill>
          <p:spPr>
            <a:xfrm>
              <a:off x="6061735" y="8535517"/>
              <a:ext cx="285191" cy="372440"/>
            </a:xfrm>
            <a:prstGeom prst="rect">
              <a:avLst/>
            </a:prstGeom>
          </p:spPr>
        </p:pic>
        <p:sp>
          <p:nvSpPr>
            <p:cNvPr id="13888" name="object 13888"/>
            <p:cNvSpPr/>
            <p:nvPr/>
          </p:nvSpPr>
          <p:spPr>
            <a:xfrm>
              <a:off x="5557481" y="8198027"/>
              <a:ext cx="50165" cy="13335"/>
            </a:xfrm>
            <a:custGeom>
              <a:avLst/>
              <a:gdLst/>
              <a:ahLst/>
              <a:cxnLst/>
              <a:rect l="l" t="t" r="r" b="b"/>
              <a:pathLst>
                <a:path w="50164" h="13334">
                  <a:moveTo>
                    <a:pt x="0" y="0"/>
                  </a:moveTo>
                  <a:lnTo>
                    <a:pt x="10896" y="3124"/>
                  </a:lnTo>
                  <a:lnTo>
                    <a:pt x="29608" y="8199"/>
                  </a:lnTo>
                  <a:lnTo>
                    <a:pt x="39698" y="10762"/>
                  </a:lnTo>
                  <a:lnTo>
                    <a:pt x="49819" y="13166"/>
                  </a:lnTo>
                  <a:lnTo>
                    <a:pt x="49476" y="10762"/>
                  </a:lnTo>
                  <a:lnTo>
                    <a:pt x="49164" y="8199"/>
                  </a:lnTo>
                  <a:lnTo>
                    <a:pt x="48895" y="5727"/>
                  </a:lnTo>
                  <a:lnTo>
                    <a:pt x="36145" y="4511"/>
                  </a:lnTo>
                  <a:lnTo>
                    <a:pt x="10670" y="1144"/>
                  </a:lnTo>
                  <a:lnTo>
                    <a:pt x="0" y="0"/>
                  </a:lnTo>
                  <a:close/>
                </a:path>
              </a:pathLst>
            </a:custGeom>
            <a:solidFill>
              <a:srgbClr val="F6CA3B"/>
            </a:solidFill>
          </p:spPr>
          <p:txBody>
            <a:bodyPr wrap="square" lIns="0" tIns="0" rIns="0" bIns="0" rtlCol="0"/>
            <a:lstStyle/>
            <a:p>
              <a:endParaRPr/>
            </a:p>
          </p:txBody>
        </p:sp>
        <p:sp>
          <p:nvSpPr>
            <p:cNvPr id="13889" name="object 13889"/>
            <p:cNvSpPr/>
            <p:nvPr/>
          </p:nvSpPr>
          <p:spPr>
            <a:xfrm>
              <a:off x="5606376" y="8203755"/>
              <a:ext cx="1270" cy="7620"/>
            </a:xfrm>
            <a:custGeom>
              <a:avLst/>
              <a:gdLst/>
              <a:ahLst/>
              <a:cxnLst/>
              <a:rect l="l" t="t" r="r" b="b"/>
              <a:pathLst>
                <a:path w="1270" h="7620">
                  <a:moveTo>
                    <a:pt x="925" y="7438"/>
                  </a:moveTo>
                  <a:lnTo>
                    <a:pt x="0" y="0"/>
                  </a:lnTo>
                </a:path>
              </a:pathLst>
            </a:custGeom>
            <a:ln w="25400">
              <a:solidFill>
                <a:srgbClr val="F5C83A"/>
              </a:solidFill>
            </a:ln>
          </p:spPr>
          <p:txBody>
            <a:bodyPr wrap="square" lIns="0" tIns="0" rIns="0" bIns="0" rtlCol="0"/>
            <a:lstStyle/>
            <a:p>
              <a:endParaRPr/>
            </a:p>
          </p:txBody>
        </p:sp>
        <p:sp>
          <p:nvSpPr>
            <p:cNvPr id="13890" name="object 13890"/>
            <p:cNvSpPr/>
            <p:nvPr/>
          </p:nvSpPr>
          <p:spPr>
            <a:xfrm>
              <a:off x="5557481" y="8198027"/>
              <a:ext cx="48895" cy="6350"/>
            </a:xfrm>
            <a:custGeom>
              <a:avLst/>
              <a:gdLst/>
              <a:ahLst/>
              <a:cxnLst/>
              <a:rect l="l" t="t" r="r" b="b"/>
              <a:pathLst>
                <a:path w="48895" h="6350">
                  <a:moveTo>
                    <a:pt x="48895" y="5727"/>
                  </a:moveTo>
                  <a:lnTo>
                    <a:pt x="36145" y="4511"/>
                  </a:lnTo>
                  <a:lnTo>
                    <a:pt x="23061" y="2816"/>
                  </a:lnTo>
                  <a:lnTo>
                    <a:pt x="10670" y="1144"/>
                  </a:lnTo>
                  <a:lnTo>
                    <a:pt x="0" y="0"/>
                  </a:lnTo>
                </a:path>
              </a:pathLst>
            </a:custGeom>
            <a:ln w="25400">
              <a:solidFill>
                <a:srgbClr val="F4C739"/>
              </a:solidFill>
            </a:ln>
          </p:spPr>
          <p:txBody>
            <a:bodyPr wrap="square" lIns="0" tIns="0" rIns="0" bIns="0" rtlCol="0"/>
            <a:lstStyle/>
            <a:p>
              <a:endParaRPr/>
            </a:p>
          </p:txBody>
        </p:sp>
        <p:sp>
          <p:nvSpPr>
            <p:cNvPr id="13891" name="object 13891"/>
            <p:cNvSpPr/>
            <p:nvPr/>
          </p:nvSpPr>
          <p:spPr>
            <a:xfrm>
              <a:off x="5557481" y="8198027"/>
              <a:ext cx="11430" cy="3175"/>
            </a:xfrm>
            <a:custGeom>
              <a:avLst/>
              <a:gdLst/>
              <a:ahLst/>
              <a:cxnLst/>
              <a:rect l="l" t="t" r="r" b="b"/>
              <a:pathLst>
                <a:path w="11429" h="3175">
                  <a:moveTo>
                    <a:pt x="0" y="0"/>
                  </a:moveTo>
                  <a:lnTo>
                    <a:pt x="10896" y="3124"/>
                  </a:lnTo>
                </a:path>
              </a:pathLst>
            </a:custGeom>
            <a:ln w="25400">
              <a:solidFill>
                <a:srgbClr val="F7CB3C"/>
              </a:solidFill>
            </a:ln>
          </p:spPr>
          <p:txBody>
            <a:bodyPr wrap="square" lIns="0" tIns="0" rIns="0" bIns="0" rtlCol="0"/>
            <a:lstStyle/>
            <a:p>
              <a:endParaRPr/>
            </a:p>
          </p:txBody>
        </p:sp>
        <p:sp>
          <p:nvSpPr>
            <p:cNvPr id="13892" name="object 13892"/>
            <p:cNvSpPr/>
            <p:nvPr/>
          </p:nvSpPr>
          <p:spPr>
            <a:xfrm>
              <a:off x="5549692" y="8195170"/>
              <a:ext cx="57150" cy="8890"/>
            </a:xfrm>
            <a:custGeom>
              <a:avLst/>
              <a:gdLst/>
              <a:ahLst/>
              <a:cxnLst/>
              <a:rect l="l" t="t" r="r" b="b"/>
              <a:pathLst>
                <a:path w="57150" h="8890">
                  <a:moveTo>
                    <a:pt x="11851" y="35"/>
                  </a:moveTo>
                  <a:lnTo>
                    <a:pt x="0" y="545"/>
                  </a:lnTo>
                  <a:lnTo>
                    <a:pt x="7789" y="2857"/>
                  </a:lnTo>
                  <a:lnTo>
                    <a:pt x="18459" y="4002"/>
                  </a:lnTo>
                  <a:lnTo>
                    <a:pt x="43934" y="7368"/>
                  </a:lnTo>
                  <a:lnTo>
                    <a:pt x="56684" y="8585"/>
                  </a:lnTo>
                  <a:lnTo>
                    <a:pt x="56355" y="5673"/>
                  </a:lnTo>
                  <a:lnTo>
                    <a:pt x="56083" y="2857"/>
                  </a:lnTo>
                  <a:lnTo>
                    <a:pt x="55869" y="281"/>
                  </a:lnTo>
                  <a:lnTo>
                    <a:pt x="40944" y="281"/>
                  </a:lnTo>
                  <a:lnTo>
                    <a:pt x="11851" y="35"/>
                  </a:lnTo>
                  <a:close/>
                </a:path>
                <a:path w="57150" h="8890">
                  <a:moveTo>
                    <a:pt x="55846" y="0"/>
                  </a:moveTo>
                  <a:lnTo>
                    <a:pt x="40944" y="281"/>
                  </a:lnTo>
                  <a:lnTo>
                    <a:pt x="55869" y="281"/>
                  </a:lnTo>
                  <a:lnTo>
                    <a:pt x="55846" y="0"/>
                  </a:lnTo>
                  <a:close/>
                </a:path>
              </a:pathLst>
            </a:custGeom>
            <a:solidFill>
              <a:srgbClr val="F3C434"/>
            </a:solidFill>
          </p:spPr>
          <p:txBody>
            <a:bodyPr wrap="square" lIns="0" tIns="0" rIns="0" bIns="0" rtlCol="0"/>
            <a:lstStyle/>
            <a:p>
              <a:endParaRPr/>
            </a:p>
          </p:txBody>
        </p:sp>
        <p:sp>
          <p:nvSpPr>
            <p:cNvPr id="13893" name="object 13893"/>
            <p:cNvSpPr/>
            <p:nvPr/>
          </p:nvSpPr>
          <p:spPr>
            <a:xfrm>
              <a:off x="5557481" y="8198027"/>
              <a:ext cx="48895" cy="6350"/>
            </a:xfrm>
            <a:custGeom>
              <a:avLst/>
              <a:gdLst/>
              <a:ahLst/>
              <a:cxnLst/>
              <a:rect l="l" t="t" r="r" b="b"/>
              <a:pathLst>
                <a:path w="48895" h="6350">
                  <a:moveTo>
                    <a:pt x="0" y="0"/>
                  </a:moveTo>
                  <a:lnTo>
                    <a:pt x="10670" y="1144"/>
                  </a:lnTo>
                  <a:lnTo>
                    <a:pt x="23061" y="2816"/>
                  </a:lnTo>
                  <a:lnTo>
                    <a:pt x="36145" y="4511"/>
                  </a:lnTo>
                  <a:lnTo>
                    <a:pt x="48895" y="5727"/>
                  </a:lnTo>
                </a:path>
              </a:pathLst>
            </a:custGeom>
            <a:ln w="25400">
              <a:solidFill>
                <a:srgbClr val="F4C739"/>
              </a:solidFill>
            </a:ln>
          </p:spPr>
          <p:txBody>
            <a:bodyPr wrap="square" lIns="0" tIns="0" rIns="0" bIns="0" rtlCol="0"/>
            <a:lstStyle/>
            <a:p>
              <a:endParaRPr/>
            </a:p>
          </p:txBody>
        </p:sp>
        <p:sp>
          <p:nvSpPr>
            <p:cNvPr id="13894" name="object 13894"/>
            <p:cNvSpPr/>
            <p:nvPr/>
          </p:nvSpPr>
          <p:spPr>
            <a:xfrm>
              <a:off x="5605538" y="8195170"/>
              <a:ext cx="1270" cy="8890"/>
            </a:xfrm>
            <a:custGeom>
              <a:avLst/>
              <a:gdLst/>
              <a:ahLst/>
              <a:cxnLst/>
              <a:rect l="l" t="t" r="r" b="b"/>
              <a:pathLst>
                <a:path w="1270" h="8890">
                  <a:moveTo>
                    <a:pt x="838" y="8585"/>
                  </a:moveTo>
                  <a:lnTo>
                    <a:pt x="0" y="0"/>
                  </a:lnTo>
                </a:path>
              </a:pathLst>
            </a:custGeom>
            <a:ln w="25400">
              <a:solidFill>
                <a:srgbClr val="F3C234"/>
              </a:solidFill>
            </a:ln>
          </p:spPr>
          <p:txBody>
            <a:bodyPr wrap="square" lIns="0" tIns="0" rIns="0" bIns="0" rtlCol="0"/>
            <a:lstStyle/>
            <a:p>
              <a:endParaRPr/>
            </a:p>
          </p:txBody>
        </p:sp>
        <p:sp>
          <p:nvSpPr>
            <p:cNvPr id="13895" name="object 13895"/>
            <p:cNvSpPr/>
            <p:nvPr/>
          </p:nvSpPr>
          <p:spPr>
            <a:xfrm>
              <a:off x="5549692" y="8195170"/>
              <a:ext cx="55880" cy="635"/>
            </a:xfrm>
            <a:custGeom>
              <a:avLst/>
              <a:gdLst/>
              <a:ahLst/>
              <a:cxnLst/>
              <a:rect l="l" t="t" r="r" b="b"/>
              <a:pathLst>
                <a:path w="55879" h="634">
                  <a:moveTo>
                    <a:pt x="55846" y="0"/>
                  </a:moveTo>
                  <a:lnTo>
                    <a:pt x="40944" y="281"/>
                  </a:lnTo>
                  <a:lnTo>
                    <a:pt x="25893" y="120"/>
                  </a:lnTo>
                  <a:lnTo>
                    <a:pt x="11851" y="35"/>
                  </a:lnTo>
                  <a:lnTo>
                    <a:pt x="0" y="545"/>
                  </a:lnTo>
                </a:path>
              </a:pathLst>
            </a:custGeom>
            <a:ln w="25400">
              <a:solidFill>
                <a:srgbClr val="F2C130"/>
              </a:solidFill>
            </a:ln>
          </p:spPr>
          <p:txBody>
            <a:bodyPr wrap="square" lIns="0" tIns="0" rIns="0" bIns="0" rtlCol="0"/>
            <a:lstStyle/>
            <a:p>
              <a:endParaRPr/>
            </a:p>
          </p:txBody>
        </p:sp>
        <p:sp>
          <p:nvSpPr>
            <p:cNvPr id="13896" name="object 13896"/>
            <p:cNvSpPr/>
            <p:nvPr/>
          </p:nvSpPr>
          <p:spPr>
            <a:xfrm>
              <a:off x="5552915" y="8196676"/>
              <a:ext cx="5080" cy="1905"/>
            </a:xfrm>
            <a:custGeom>
              <a:avLst/>
              <a:gdLst/>
              <a:ahLst/>
              <a:cxnLst/>
              <a:rect l="l" t="t" r="r" b="b"/>
              <a:pathLst>
                <a:path w="5079" h="1904">
                  <a:moveTo>
                    <a:pt x="0" y="0"/>
                  </a:moveTo>
                  <a:lnTo>
                    <a:pt x="4566" y="1351"/>
                  </a:lnTo>
                </a:path>
              </a:pathLst>
            </a:custGeom>
            <a:ln w="25400">
              <a:solidFill>
                <a:srgbClr val="F4C535"/>
              </a:solidFill>
            </a:ln>
          </p:spPr>
          <p:txBody>
            <a:bodyPr wrap="square" lIns="0" tIns="0" rIns="0" bIns="0" rtlCol="0"/>
            <a:lstStyle/>
            <a:p>
              <a:endParaRPr/>
            </a:p>
          </p:txBody>
        </p:sp>
        <p:sp>
          <p:nvSpPr>
            <p:cNvPr id="13897" name="object 13897"/>
            <p:cNvSpPr/>
            <p:nvPr/>
          </p:nvSpPr>
          <p:spPr>
            <a:xfrm>
              <a:off x="5546877" y="8188172"/>
              <a:ext cx="59055" cy="7620"/>
            </a:xfrm>
            <a:custGeom>
              <a:avLst/>
              <a:gdLst/>
              <a:ahLst/>
              <a:cxnLst/>
              <a:rect l="l" t="t" r="r" b="b"/>
              <a:pathLst>
                <a:path w="59054" h="7620">
                  <a:moveTo>
                    <a:pt x="58659" y="6972"/>
                  </a:moveTo>
                  <a:lnTo>
                    <a:pt x="901" y="6972"/>
                  </a:lnTo>
                  <a:lnTo>
                    <a:pt x="2815" y="7542"/>
                  </a:lnTo>
                  <a:lnTo>
                    <a:pt x="14666" y="7033"/>
                  </a:lnTo>
                  <a:lnTo>
                    <a:pt x="56772" y="7033"/>
                  </a:lnTo>
                  <a:lnTo>
                    <a:pt x="58661" y="6997"/>
                  </a:lnTo>
                  <a:close/>
                </a:path>
                <a:path w="59054" h="7620">
                  <a:moveTo>
                    <a:pt x="56772" y="7033"/>
                  </a:moveTo>
                  <a:lnTo>
                    <a:pt x="14666" y="7033"/>
                  </a:lnTo>
                  <a:lnTo>
                    <a:pt x="43759" y="7279"/>
                  </a:lnTo>
                  <a:lnTo>
                    <a:pt x="56772" y="7033"/>
                  </a:lnTo>
                  <a:close/>
                </a:path>
                <a:path w="59054" h="7620">
                  <a:moveTo>
                    <a:pt x="58140" y="0"/>
                  </a:moveTo>
                  <a:lnTo>
                    <a:pt x="12222" y="5129"/>
                  </a:lnTo>
                  <a:lnTo>
                    <a:pt x="0" y="6921"/>
                  </a:lnTo>
                  <a:lnTo>
                    <a:pt x="328" y="7033"/>
                  </a:lnTo>
                  <a:lnTo>
                    <a:pt x="901" y="6972"/>
                  </a:lnTo>
                  <a:lnTo>
                    <a:pt x="58659" y="6972"/>
                  </a:lnTo>
                  <a:lnTo>
                    <a:pt x="58255" y="1835"/>
                  </a:lnTo>
                  <a:lnTo>
                    <a:pt x="58140" y="0"/>
                  </a:lnTo>
                  <a:close/>
                </a:path>
              </a:pathLst>
            </a:custGeom>
            <a:solidFill>
              <a:srgbClr val="F2C02A"/>
            </a:solidFill>
          </p:spPr>
          <p:txBody>
            <a:bodyPr wrap="square" lIns="0" tIns="0" rIns="0" bIns="0" rtlCol="0"/>
            <a:lstStyle/>
            <a:p>
              <a:endParaRPr/>
            </a:p>
          </p:txBody>
        </p:sp>
        <p:sp>
          <p:nvSpPr>
            <p:cNvPr id="13898" name="object 13898"/>
            <p:cNvSpPr/>
            <p:nvPr/>
          </p:nvSpPr>
          <p:spPr>
            <a:xfrm>
              <a:off x="5549692" y="8195170"/>
              <a:ext cx="55880" cy="635"/>
            </a:xfrm>
            <a:custGeom>
              <a:avLst/>
              <a:gdLst/>
              <a:ahLst/>
              <a:cxnLst/>
              <a:rect l="l" t="t" r="r" b="b"/>
              <a:pathLst>
                <a:path w="55879" h="634">
                  <a:moveTo>
                    <a:pt x="0" y="545"/>
                  </a:moveTo>
                  <a:lnTo>
                    <a:pt x="11851" y="35"/>
                  </a:lnTo>
                  <a:lnTo>
                    <a:pt x="25893" y="120"/>
                  </a:lnTo>
                  <a:lnTo>
                    <a:pt x="40944" y="281"/>
                  </a:lnTo>
                  <a:lnTo>
                    <a:pt x="55846" y="0"/>
                  </a:lnTo>
                </a:path>
              </a:pathLst>
            </a:custGeom>
            <a:ln w="25400">
              <a:solidFill>
                <a:srgbClr val="F2C130"/>
              </a:solidFill>
            </a:ln>
          </p:spPr>
          <p:txBody>
            <a:bodyPr wrap="square" lIns="0" tIns="0" rIns="0" bIns="0" rtlCol="0"/>
            <a:lstStyle/>
            <a:p>
              <a:endParaRPr/>
            </a:p>
          </p:txBody>
        </p:sp>
        <p:sp>
          <p:nvSpPr>
            <p:cNvPr id="13899" name="object 13899"/>
            <p:cNvSpPr/>
            <p:nvPr/>
          </p:nvSpPr>
          <p:spPr>
            <a:xfrm>
              <a:off x="5605018" y="8188172"/>
              <a:ext cx="635" cy="7620"/>
            </a:xfrm>
            <a:custGeom>
              <a:avLst/>
              <a:gdLst/>
              <a:ahLst/>
              <a:cxnLst/>
              <a:rect l="l" t="t" r="r" b="b"/>
              <a:pathLst>
                <a:path w="635" h="7620">
                  <a:moveTo>
                    <a:pt x="520" y="6997"/>
                  </a:moveTo>
                  <a:lnTo>
                    <a:pt x="518" y="6972"/>
                  </a:lnTo>
                </a:path>
                <a:path w="635" h="7620">
                  <a:moveTo>
                    <a:pt x="518" y="6972"/>
                  </a:moveTo>
                  <a:lnTo>
                    <a:pt x="0" y="0"/>
                  </a:lnTo>
                </a:path>
              </a:pathLst>
            </a:custGeom>
            <a:ln w="25400">
              <a:solidFill>
                <a:srgbClr val="F4C42D"/>
              </a:solidFill>
            </a:ln>
          </p:spPr>
          <p:txBody>
            <a:bodyPr wrap="square" lIns="0" tIns="0" rIns="0" bIns="0" rtlCol="0"/>
            <a:lstStyle/>
            <a:p>
              <a:endParaRPr/>
            </a:p>
          </p:txBody>
        </p:sp>
        <p:sp>
          <p:nvSpPr>
            <p:cNvPr id="13900" name="object 13900"/>
            <p:cNvSpPr/>
            <p:nvPr/>
          </p:nvSpPr>
          <p:spPr>
            <a:xfrm>
              <a:off x="5546877" y="8188172"/>
              <a:ext cx="58419" cy="6985"/>
            </a:xfrm>
            <a:custGeom>
              <a:avLst/>
              <a:gdLst/>
              <a:ahLst/>
              <a:cxnLst/>
              <a:rect l="l" t="t" r="r" b="b"/>
              <a:pathLst>
                <a:path w="58420" h="6984">
                  <a:moveTo>
                    <a:pt x="58140" y="0"/>
                  </a:moveTo>
                  <a:lnTo>
                    <a:pt x="42353" y="1835"/>
                  </a:lnTo>
                  <a:lnTo>
                    <a:pt x="26693" y="3489"/>
                  </a:lnTo>
                  <a:lnTo>
                    <a:pt x="12222" y="5129"/>
                  </a:lnTo>
                  <a:lnTo>
                    <a:pt x="0" y="6921"/>
                  </a:lnTo>
                </a:path>
              </a:pathLst>
            </a:custGeom>
            <a:ln w="25400">
              <a:solidFill>
                <a:srgbClr val="F2BF25"/>
              </a:solidFill>
            </a:ln>
          </p:spPr>
          <p:txBody>
            <a:bodyPr wrap="square" lIns="0" tIns="0" rIns="0" bIns="0" rtlCol="0"/>
            <a:lstStyle/>
            <a:p>
              <a:endParaRPr/>
            </a:p>
          </p:txBody>
        </p:sp>
        <p:sp>
          <p:nvSpPr>
            <p:cNvPr id="13901" name="object 13901"/>
            <p:cNvSpPr/>
            <p:nvPr/>
          </p:nvSpPr>
          <p:spPr>
            <a:xfrm>
              <a:off x="5546877" y="8195094"/>
              <a:ext cx="635" cy="635"/>
            </a:xfrm>
            <a:custGeom>
              <a:avLst/>
              <a:gdLst/>
              <a:ahLst/>
              <a:cxnLst/>
              <a:rect l="l" t="t" r="r" b="b"/>
              <a:pathLst>
                <a:path w="635" h="634">
                  <a:moveTo>
                    <a:pt x="0" y="0"/>
                  </a:moveTo>
                  <a:lnTo>
                    <a:pt x="446" y="99"/>
                  </a:lnTo>
                </a:path>
              </a:pathLst>
            </a:custGeom>
            <a:ln w="25400">
              <a:solidFill>
                <a:srgbClr val="F0BC28"/>
              </a:solidFill>
            </a:ln>
          </p:spPr>
          <p:txBody>
            <a:bodyPr wrap="square" lIns="0" tIns="0" rIns="0" bIns="0" rtlCol="0"/>
            <a:lstStyle/>
            <a:p>
              <a:endParaRPr/>
            </a:p>
          </p:txBody>
        </p:sp>
        <p:sp>
          <p:nvSpPr>
            <p:cNvPr id="13902" name="object 13902"/>
            <p:cNvSpPr/>
            <p:nvPr/>
          </p:nvSpPr>
          <p:spPr>
            <a:xfrm>
              <a:off x="5546064" y="8189620"/>
              <a:ext cx="27940" cy="5715"/>
            </a:xfrm>
            <a:custGeom>
              <a:avLst/>
              <a:gdLst/>
              <a:ahLst/>
              <a:cxnLst/>
              <a:rect l="l" t="t" r="r" b="b"/>
              <a:pathLst>
                <a:path w="27939" h="5715">
                  <a:moveTo>
                    <a:pt x="26746" y="0"/>
                  </a:moveTo>
                  <a:lnTo>
                    <a:pt x="19316" y="1195"/>
                  </a:lnTo>
                  <a:lnTo>
                    <a:pt x="12315" y="2395"/>
                  </a:lnTo>
                  <a:lnTo>
                    <a:pt x="5843" y="3616"/>
                  </a:lnTo>
                  <a:lnTo>
                    <a:pt x="0" y="4876"/>
                  </a:lnTo>
                  <a:lnTo>
                    <a:pt x="139" y="5156"/>
                  </a:lnTo>
                  <a:lnTo>
                    <a:pt x="431" y="5334"/>
                  </a:lnTo>
                  <a:lnTo>
                    <a:pt x="812" y="5473"/>
                  </a:lnTo>
                  <a:lnTo>
                    <a:pt x="6577" y="4548"/>
                  </a:lnTo>
                  <a:lnTo>
                    <a:pt x="13036" y="3683"/>
                  </a:lnTo>
                  <a:lnTo>
                    <a:pt x="20058" y="2855"/>
                  </a:lnTo>
                  <a:lnTo>
                    <a:pt x="27508" y="2044"/>
                  </a:lnTo>
                  <a:lnTo>
                    <a:pt x="27190" y="1409"/>
                  </a:lnTo>
                  <a:lnTo>
                    <a:pt x="26924" y="736"/>
                  </a:lnTo>
                  <a:lnTo>
                    <a:pt x="26746" y="0"/>
                  </a:lnTo>
                  <a:close/>
                </a:path>
              </a:pathLst>
            </a:custGeom>
            <a:solidFill>
              <a:srgbClr val="F0BB1F"/>
            </a:solidFill>
          </p:spPr>
          <p:txBody>
            <a:bodyPr wrap="square" lIns="0" tIns="0" rIns="0" bIns="0" rtlCol="0"/>
            <a:lstStyle/>
            <a:p>
              <a:endParaRPr/>
            </a:p>
          </p:txBody>
        </p:sp>
        <p:sp>
          <p:nvSpPr>
            <p:cNvPr id="13903" name="object 13903"/>
            <p:cNvSpPr/>
            <p:nvPr/>
          </p:nvSpPr>
          <p:spPr>
            <a:xfrm>
              <a:off x="5546877" y="8191665"/>
              <a:ext cx="27305" cy="3810"/>
            </a:xfrm>
            <a:custGeom>
              <a:avLst/>
              <a:gdLst/>
              <a:ahLst/>
              <a:cxnLst/>
              <a:rect l="l" t="t" r="r" b="b"/>
              <a:pathLst>
                <a:path w="27304" h="3809">
                  <a:moveTo>
                    <a:pt x="0" y="3428"/>
                  </a:moveTo>
                  <a:lnTo>
                    <a:pt x="5764" y="2503"/>
                  </a:lnTo>
                  <a:lnTo>
                    <a:pt x="12223" y="1638"/>
                  </a:lnTo>
                  <a:lnTo>
                    <a:pt x="19245" y="810"/>
                  </a:lnTo>
                  <a:lnTo>
                    <a:pt x="26695" y="0"/>
                  </a:lnTo>
                </a:path>
              </a:pathLst>
            </a:custGeom>
            <a:ln w="25400">
              <a:solidFill>
                <a:srgbClr val="F0BC22"/>
              </a:solidFill>
            </a:ln>
          </p:spPr>
          <p:txBody>
            <a:bodyPr wrap="square" lIns="0" tIns="0" rIns="0" bIns="0" rtlCol="0"/>
            <a:lstStyle/>
            <a:p>
              <a:endParaRPr/>
            </a:p>
          </p:txBody>
        </p:sp>
        <p:sp>
          <p:nvSpPr>
            <p:cNvPr id="13904" name="object 13904"/>
            <p:cNvSpPr/>
            <p:nvPr/>
          </p:nvSpPr>
          <p:spPr>
            <a:xfrm>
              <a:off x="5572810" y="8189620"/>
              <a:ext cx="1270" cy="2540"/>
            </a:xfrm>
            <a:custGeom>
              <a:avLst/>
              <a:gdLst/>
              <a:ahLst/>
              <a:cxnLst/>
              <a:rect l="l" t="t" r="r" b="b"/>
              <a:pathLst>
                <a:path w="1270" h="2540">
                  <a:moveTo>
                    <a:pt x="762" y="2044"/>
                  </a:moveTo>
                  <a:lnTo>
                    <a:pt x="0" y="0"/>
                  </a:lnTo>
                </a:path>
              </a:pathLst>
            </a:custGeom>
            <a:ln w="25400">
              <a:solidFill>
                <a:srgbClr val="F4C122"/>
              </a:solidFill>
            </a:ln>
          </p:spPr>
          <p:txBody>
            <a:bodyPr wrap="square" lIns="0" tIns="0" rIns="0" bIns="0" rtlCol="0"/>
            <a:lstStyle/>
            <a:p>
              <a:endParaRPr/>
            </a:p>
          </p:txBody>
        </p:sp>
        <p:sp>
          <p:nvSpPr>
            <p:cNvPr id="13905" name="object 13905"/>
            <p:cNvSpPr/>
            <p:nvPr/>
          </p:nvSpPr>
          <p:spPr>
            <a:xfrm>
              <a:off x="5546064" y="8189620"/>
              <a:ext cx="27305" cy="5080"/>
            </a:xfrm>
            <a:custGeom>
              <a:avLst/>
              <a:gdLst/>
              <a:ahLst/>
              <a:cxnLst/>
              <a:rect l="l" t="t" r="r" b="b"/>
              <a:pathLst>
                <a:path w="27304" h="5079">
                  <a:moveTo>
                    <a:pt x="26746" y="0"/>
                  </a:moveTo>
                  <a:lnTo>
                    <a:pt x="19316" y="1195"/>
                  </a:lnTo>
                  <a:lnTo>
                    <a:pt x="12315" y="2395"/>
                  </a:lnTo>
                  <a:lnTo>
                    <a:pt x="5843" y="3616"/>
                  </a:lnTo>
                  <a:lnTo>
                    <a:pt x="0" y="4876"/>
                  </a:lnTo>
                </a:path>
              </a:pathLst>
            </a:custGeom>
            <a:ln w="25400">
              <a:solidFill>
                <a:srgbClr val="F0BA1C"/>
              </a:solidFill>
            </a:ln>
          </p:spPr>
          <p:txBody>
            <a:bodyPr wrap="square" lIns="0" tIns="0" rIns="0" bIns="0" rtlCol="0"/>
            <a:lstStyle/>
            <a:p>
              <a:endParaRPr/>
            </a:p>
          </p:txBody>
        </p:sp>
        <p:sp>
          <p:nvSpPr>
            <p:cNvPr id="13906" name="object 13906"/>
            <p:cNvSpPr/>
            <p:nvPr/>
          </p:nvSpPr>
          <p:spPr>
            <a:xfrm>
              <a:off x="5546064" y="8194497"/>
              <a:ext cx="1270" cy="635"/>
            </a:xfrm>
            <a:custGeom>
              <a:avLst/>
              <a:gdLst/>
              <a:ahLst/>
              <a:cxnLst/>
              <a:rect l="l" t="t" r="r" b="b"/>
              <a:pathLst>
                <a:path w="1270" h="634">
                  <a:moveTo>
                    <a:pt x="0" y="0"/>
                  </a:moveTo>
                  <a:lnTo>
                    <a:pt x="812" y="596"/>
                  </a:lnTo>
                </a:path>
              </a:pathLst>
            </a:custGeom>
            <a:ln w="25399">
              <a:solidFill>
                <a:srgbClr val="EDB41C"/>
              </a:solidFill>
            </a:ln>
          </p:spPr>
          <p:txBody>
            <a:bodyPr wrap="square" lIns="0" tIns="0" rIns="0" bIns="0" rtlCol="0"/>
            <a:lstStyle/>
            <a:p>
              <a:endParaRPr/>
            </a:p>
          </p:txBody>
        </p:sp>
        <p:sp>
          <p:nvSpPr>
            <p:cNvPr id="13907" name="object 13907"/>
            <p:cNvSpPr/>
            <p:nvPr/>
          </p:nvSpPr>
          <p:spPr>
            <a:xfrm>
              <a:off x="5545925" y="8187144"/>
              <a:ext cx="27305" cy="7620"/>
            </a:xfrm>
            <a:custGeom>
              <a:avLst/>
              <a:gdLst/>
              <a:ahLst/>
              <a:cxnLst/>
              <a:rect l="l" t="t" r="r" b="b"/>
              <a:pathLst>
                <a:path w="27304" h="7620">
                  <a:moveTo>
                    <a:pt x="26720" y="0"/>
                  </a:moveTo>
                  <a:lnTo>
                    <a:pt x="0" y="7073"/>
                  </a:lnTo>
                  <a:lnTo>
                    <a:pt x="139" y="7353"/>
                  </a:lnTo>
                  <a:lnTo>
                    <a:pt x="5983" y="6093"/>
                  </a:lnTo>
                  <a:lnTo>
                    <a:pt x="12455" y="4872"/>
                  </a:lnTo>
                  <a:lnTo>
                    <a:pt x="19456" y="3672"/>
                  </a:lnTo>
                  <a:lnTo>
                    <a:pt x="26885" y="2476"/>
                  </a:lnTo>
                  <a:lnTo>
                    <a:pt x="26720" y="1739"/>
                  </a:lnTo>
                  <a:lnTo>
                    <a:pt x="26720" y="0"/>
                  </a:lnTo>
                  <a:close/>
                </a:path>
              </a:pathLst>
            </a:custGeom>
            <a:solidFill>
              <a:srgbClr val="F0BA1B"/>
            </a:solidFill>
          </p:spPr>
          <p:txBody>
            <a:bodyPr wrap="square" lIns="0" tIns="0" rIns="0" bIns="0" rtlCol="0"/>
            <a:lstStyle/>
            <a:p>
              <a:endParaRPr/>
            </a:p>
          </p:txBody>
        </p:sp>
        <p:sp>
          <p:nvSpPr>
            <p:cNvPr id="13908" name="object 13908"/>
            <p:cNvSpPr/>
            <p:nvPr/>
          </p:nvSpPr>
          <p:spPr>
            <a:xfrm>
              <a:off x="5546064" y="8189620"/>
              <a:ext cx="27305" cy="5080"/>
            </a:xfrm>
            <a:custGeom>
              <a:avLst/>
              <a:gdLst/>
              <a:ahLst/>
              <a:cxnLst/>
              <a:rect l="l" t="t" r="r" b="b"/>
              <a:pathLst>
                <a:path w="27304" h="5079">
                  <a:moveTo>
                    <a:pt x="0" y="4876"/>
                  </a:moveTo>
                  <a:lnTo>
                    <a:pt x="5843" y="3616"/>
                  </a:lnTo>
                  <a:lnTo>
                    <a:pt x="12315" y="2395"/>
                  </a:lnTo>
                  <a:lnTo>
                    <a:pt x="19316" y="1195"/>
                  </a:lnTo>
                  <a:lnTo>
                    <a:pt x="26746" y="0"/>
                  </a:lnTo>
                </a:path>
              </a:pathLst>
            </a:custGeom>
            <a:ln w="25400">
              <a:solidFill>
                <a:srgbClr val="F0BA1C"/>
              </a:solidFill>
            </a:ln>
          </p:spPr>
          <p:txBody>
            <a:bodyPr wrap="square" lIns="0" tIns="0" rIns="0" bIns="0" rtlCol="0"/>
            <a:lstStyle/>
            <a:p>
              <a:endParaRPr/>
            </a:p>
          </p:txBody>
        </p:sp>
        <p:sp>
          <p:nvSpPr>
            <p:cNvPr id="13909" name="object 13909"/>
            <p:cNvSpPr/>
            <p:nvPr/>
          </p:nvSpPr>
          <p:spPr>
            <a:xfrm>
              <a:off x="5572645" y="8187144"/>
              <a:ext cx="635" cy="2540"/>
            </a:xfrm>
            <a:custGeom>
              <a:avLst/>
              <a:gdLst/>
              <a:ahLst/>
              <a:cxnLst/>
              <a:rect l="l" t="t" r="r" b="b"/>
              <a:pathLst>
                <a:path w="635" h="2540">
                  <a:moveTo>
                    <a:pt x="165" y="2476"/>
                  </a:moveTo>
                  <a:lnTo>
                    <a:pt x="0" y="0"/>
                  </a:lnTo>
                </a:path>
              </a:pathLst>
            </a:custGeom>
            <a:ln w="25399">
              <a:solidFill>
                <a:srgbClr val="F4C21F"/>
              </a:solidFill>
            </a:ln>
          </p:spPr>
          <p:txBody>
            <a:bodyPr wrap="square" lIns="0" tIns="0" rIns="0" bIns="0" rtlCol="0"/>
            <a:lstStyle/>
            <a:p>
              <a:endParaRPr/>
            </a:p>
          </p:txBody>
        </p:sp>
        <p:sp>
          <p:nvSpPr>
            <p:cNvPr id="13910" name="object 13910"/>
            <p:cNvSpPr/>
            <p:nvPr/>
          </p:nvSpPr>
          <p:spPr>
            <a:xfrm>
              <a:off x="5546166" y="8187144"/>
              <a:ext cx="26670" cy="6350"/>
            </a:xfrm>
            <a:custGeom>
              <a:avLst/>
              <a:gdLst/>
              <a:ahLst/>
              <a:cxnLst/>
              <a:rect l="l" t="t" r="r" b="b"/>
              <a:pathLst>
                <a:path w="26670" h="6350">
                  <a:moveTo>
                    <a:pt x="26479" y="0"/>
                  </a:moveTo>
                  <a:lnTo>
                    <a:pt x="19164" y="1607"/>
                  </a:lnTo>
                  <a:lnTo>
                    <a:pt x="12263" y="3181"/>
                  </a:lnTo>
                  <a:lnTo>
                    <a:pt x="5849" y="4707"/>
                  </a:lnTo>
                  <a:lnTo>
                    <a:pt x="0" y="6172"/>
                  </a:lnTo>
                </a:path>
              </a:pathLst>
            </a:custGeom>
            <a:ln w="25400">
              <a:solidFill>
                <a:srgbClr val="F0BA19"/>
              </a:solidFill>
            </a:ln>
          </p:spPr>
          <p:txBody>
            <a:bodyPr wrap="square" lIns="0" tIns="0" rIns="0" bIns="0" rtlCol="0"/>
            <a:lstStyle/>
            <a:p>
              <a:endParaRPr/>
            </a:p>
          </p:txBody>
        </p:sp>
        <p:sp>
          <p:nvSpPr>
            <p:cNvPr id="13911" name="object 13911"/>
            <p:cNvSpPr/>
            <p:nvPr/>
          </p:nvSpPr>
          <p:spPr>
            <a:xfrm>
              <a:off x="5545665" y="8193316"/>
              <a:ext cx="13335" cy="1270"/>
            </a:xfrm>
            <a:custGeom>
              <a:avLst/>
              <a:gdLst/>
              <a:ahLst/>
              <a:cxnLst/>
              <a:rect l="l" t="t" r="r" b="b"/>
              <a:pathLst>
                <a:path w="13335" h="1270">
                  <a:moveTo>
                    <a:pt x="13200" y="0"/>
                  </a:moveTo>
                  <a:lnTo>
                    <a:pt x="501" y="0"/>
                  </a:lnTo>
                  <a:lnTo>
                    <a:pt x="0" y="1181"/>
                  </a:lnTo>
                  <a:lnTo>
                    <a:pt x="13200" y="1181"/>
                  </a:lnTo>
                  <a:lnTo>
                    <a:pt x="13200" y="0"/>
                  </a:lnTo>
                  <a:close/>
                </a:path>
              </a:pathLst>
            </a:custGeom>
            <a:solidFill>
              <a:srgbClr val="EDB116"/>
            </a:solidFill>
          </p:spPr>
          <p:txBody>
            <a:bodyPr wrap="square" lIns="0" tIns="0" rIns="0" bIns="0" rtlCol="0"/>
            <a:lstStyle/>
            <a:p>
              <a:endParaRPr/>
            </a:p>
          </p:txBody>
        </p:sp>
        <p:sp>
          <p:nvSpPr>
            <p:cNvPr id="13912" name="object 13912"/>
            <p:cNvSpPr/>
            <p:nvPr/>
          </p:nvSpPr>
          <p:spPr>
            <a:xfrm>
              <a:off x="5572480" y="8180540"/>
              <a:ext cx="33020" cy="11430"/>
            </a:xfrm>
            <a:custGeom>
              <a:avLst/>
              <a:gdLst/>
              <a:ahLst/>
              <a:cxnLst/>
              <a:rect l="l" t="t" r="r" b="b"/>
              <a:pathLst>
                <a:path w="33020" h="11429">
                  <a:moveTo>
                    <a:pt x="32118" y="0"/>
                  </a:moveTo>
                  <a:lnTo>
                    <a:pt x="15746" y="3311"/>
                  </a:lnTo>
                  <a:lnTo>
                    <a:pt x="165" y="6604"/>
                  </a:lnTo>
                  <a:lnTo>
                    <a:pt x="0" y="8445"/>
                  </a:lnTo>
                  <a:lnTo>
                    <a:pt x="457" y="9855"/>
                  </a:lnTo>
                  <a:lnTo>
                    <a:pt x="1092" y="11125"/>
                  </a:lnTo>
                  <a:lnTo>
                    <a:pt x="24691" y="8583"/>
                  </a:lnTo>
                  <a:lnTo>
                    <a:pt x="32537" y="7632"/>
                  </a:lnTo>
                  <a:lnTo>
                    <a:pt x="32118" y="0"/>
                  </a:lnTo>
                  <a:close/>
                </a:path>
              </a:pathLst>
            </a:custGeom>
            <a:solidFill>
              <a:srgbClr val="F6C725"/>
            </a:solidFill>
          </p:spPr>
          <p:txBody>
            <a:bodyPr wrap="square" lIns="0" tIns="0" rIns="0" bIns="0" rtlCol="0"/>
            <a:lstStyle/>
            <a:p>
              <a:endParaRPr/>
            </a:p>
          </p:txBody>
        </p:sp>
        <p:sp>
          <p:nvSpPr>
            <p:cNvPr id="13913" name="object 13913"/>
            <p:cNvSpPr/>
            <p:nvPr/>
          </p:nvSpPr>
          <p:spPr>
            <a:xfrm>
              <a:off x="5572645" y="8187144"/>
              <a:ext cx="1270" cy="5080"/>
            </a:xfrm>
            <a:custGeom>
              <a:avLst/>
              <a:gdLst/>
              <a:ahLst/>
              <a:cxnLst/>
              <a:rect l="l" t="t" r="r" b="b"/>
              <a:pathLst>
                <a:path w="1270" h="5079">
                  <a:moveTo>
                    <a:pt x="927" y="4521"/>
                  </a:moveTo>
                  <a:lnTo>
                    <a:pt x="0" y="0"/>
                  </a:lnTo>
                </a:path>
              </a:pathLst>
            </a:custGeom>
            <a:ln w="25400">
              <a:solidFill>
                <a:srgbClr val="F4C221"/>
              </a:solidFill>
            </a:ln>
          </p:spPr>
          <p:txBody>
            <a:bodyPr wrap="square" lIns="0" tIns="0" rIns="0" bIns="0" rtlCol="0"/>
            <a:lstStyle/>
            <a:p>
              <a:endParaRPr/>
            </a:p>
          </p:txBody>
        </p:sp>
        <p:sp>
          <p:nvSpPr>
            <p:cNvPr id="13914" name="object 13914"/>
            <p:cNvSpPr/>
            <p:nvPr/>
          </p:nvSpPr>
          <p:spPr>
            <a:xfrm>
              <a:off x="5572645" y="8180540"/>
              <a:ext cx="32384" cy="6985"/>
            </a:xfrm>
            <a:custGeom>
              <a:avLst/>
              <a:gdLst/>
              <a:ahLst/>
              <a:cxnLst/>
              <a:rect l="l" t="t" r="r" b="b"/>
              <a:pathLst>
                <a:path w="32385" h="6984">
                  <a:moveTo>
                    <a:pt x="0" y="6604"/>
                  </a:moveTo>
                  <a:lnTo>
                    <a:pt x="7655" y="4964"/>
                  </a:lnTo>
                  <a:lnTo>
                    <a:pt x="15581" y="3311"/>
                  </a:lnTo>
                  <a:lnTo>
                    <a:pt x="23704" y="1653"/>
                  </a:lnTo>
                  <a:lnTo>
                    <a:pt x="31953" y="0"/>
                  </a:lnTo>
                </a:path>
              </a:pathLst>
            </a:custGeom>
            <a:ln w="25399">
              <a:solidFill>
                <a:srgbClr val="F7C922"/>
              </a:solidFill>
            </a:ln>
          </p:spPr>
          <p:txBody>
            <a:bodyPr wrap="square" lIns="0" tIns="0" rIns="0" bIns="0" rtlCol="0"/>
            <a:lstStyle/>
            <a:p>
              <a:endParaRPr/>
            </a:p>
          </p:txBody>
        </p:sp>
        <p:sp>
          <p:nvSpPr>
            <p:cNvPr id="13915" name="object 13915"/>
            <p:cNvSpPr/>
            <p:nvPr/>
          </p:nvSpPr>
          <p:spPr>
            <a:xfrm>
              <a:off x="5604599" y="8180540"/>
              <a:ext cx="635" cy="8255"/>
            </a:xfrm>
            <a:custGeom>
              <a:avLst/>
              <a:gdLst/>
              <a:ahLst/>
              <a:cxnLst/>
              <a:rect l="l" t="t" r="r" b="b"/>
              <a:pathLst>
                <a:path w="635" h="8254">
                  <a:moveTo>
                    <a:pt x="0" y="0"/>
                  </a:moveTo>
                  <a:lnTo>
                    <a:pt x="419" y="7632"/>
                  </a:lnTo>
                </a:path>
              </a:pathLst>
            </a:custGeom>
            <a:ln w="25400">
              <a:solidFill>
                <a:srgbClr val="F7CB28"/>
              </a:solidFill>
            </a:ln>
          </p:spPr>
          <p:txBody>
            <a:bodyPr wrap="square" lIns="0" tIns="0" rIns="0" bIns="0" rtlCol="0"/>
            <a:lstStyle/>
            <a:p>
              <a:endParaRPr/>
            </a:p>
          </p:txBody>
        </p:sp>
        <p:sp>
          <p:nvSpPr>
            <p:cNvPr id="13916" name="object 13916"/>
            <p:cNvSpPr/>
            <p:nvPr/>
          </p:nvSpPr>
          <p:spPr>
            <a:xfrm>
              <a:off x="5573572" y="8188172"/>
              <a:ext cx="31750" cy="3810"/>
            </a:xfrm>
            <a:custGeom>
              <a:avLst/>
              <a:gdLst/>
              <a:ahLst/>
              <a:cxnLst/>
              <a:rect l="l" t="t" r="r" b="b"/>
              <a:pathLst>
                <a:path w="31750" h="3809">
                  <a:moveTo>
                    <a:pt x="31445" y="0"/>
                  </a:moveTo>
                  <a:lnTo>
                    <a:pt x="23599" y="951"/>
                  </a:lnTo>
                  <a:lnTo>
                    <a:pt x="15655" y="1836"/>
                  </a:lnTo>
                  <a:lnTo>
                    <a:pt x="7745" y="2677"/>
                  </a:lnTo>
                  <a:lnTo>
                    <a:pt x="0" y="3492"/>
                  </a:lnTo>
                </a:path>
              </a:pathLst>
            </a:custGeom>
            <a:ln w="25400">
              <a:solidFill>
                <a:srgbClr val="F4C427"/>
              </a:solidFill>
            </a:ln>
          </p:spPr>
          <p:txBody>
            <a:bodyPr wrap="square" lIns="0" tIns="0" rIns="0" bIns="0" rtlCol="0"/>
            <a:lstStyle/>
            <a:p>
              <a:endParaRPr/>
            </a:p>
          </p:txBody>
        </p:sp>
        <p:sp>
          <p:nvSpPr>
            <p:cNvPr id="13917" name="object 13917"/>
            <p:cNvSpPr/>
            <p:nvPr/>
          </p:nvSpPr>
          <p:spPr>
            <a:xfrm>
              <a:off x="5546166" y="8170354"/>
              <a:ext cx="31750" cy="23495"/>
            </a:xfrm>
            <a:custGeom>
              <a:avLst/>
              <a:gdLst/>
              <a:ahLst/>
              <a:cxnLst/>
              <a:rect l="l" t="t" r="r" b="b"/>
              <a:pathLst>
                <a:path w="31750" h="23495">
                  <a:moveTo>
                    <a:pt x="31317" y="0"/>
                  </a:moveTo>
                  <a:lnTo>
                    <a:pt x="0" y="22961"/>
                  </a:lnTo>
                  <a:lnTo>
                    <a:pt x="5849" y="21497"/>
                  </a:lnTo>
                  <a:lnTo>
                    <a:pt x="19164" y="18396"/>
                  </a:lnTo>
                  <a:lnTo>
                    <a:pt x="26479" y="16789"/>
                  </a:lnTo>
                  <a:lnTo>
                    <a:pt x="26720" y="12852"/>
                  </a:lnTo>
                  <a:lnTo>
                    <a:pt x="29654" y="5991"/>
                  </a:lnTo>
                  <a:lnTo>
                    <a:pt x="31317" y="0"/>
                  </a:lnTo>
                  <a:close/>
                </a:path>
              </a:pathLst>
            </a:custGeom>
            <a:solidFill>
              <a:srgbClr val="F0BA1A"/>
            </a:solidFill>
          </p:spPr>
          <p:txBody>
            <a:bodyPr wrap="square" lIns="0" tIns="0" rIns="0" bIns="0" rtlCol="0"/>
            <a:lstStyle/>
            <a:p>
              <a:endParaRPr/>
            </a:p>
          </p:txBody>
        </p:sp>
        <p:sp>
          <p:nvSpPr>
            <p:cNvPr id="13918" name="object 13918"/>
            <p:cNvSpPr/>
            <p:nvPr/>
          </p:nvSpPr>
          <p:spPr>
            <a:xfrm>
              <a:off x="5546167" y="8183080"/>
              <a:ext cx="6350" cy="10795"/>
            </a:xfrm>
            <a:custGeom>
              <a:avLst/>
              <a:gdLst/>
              <a:ahLst/>
              <a:cxnLst/>
              <a:rect l="l" t="t" r="r" b="b"/>
              <a:pathLst>
                <a:path w="6350" h="10795">
                  <a:moveTo>
                    <a:pt x="0" y="10234"/>
                  </a:moveTo>
                  <a:lnTo>
                    <a:pt x="5930" y="0"/>
                  </a:lnTo>
                </a:path>
              </a:pathLst>
            </a:custGeom>
            <a:ln w="25400">
              <a:solidFill>
                <a:srgbClr val="ECB015"/>
              </a:solidFill>
            </a:ln>
          </p:spPr>
          <p:txBody>
            <a:bodyPr wrap="square" lIns="0" tIns="0" rIns="0" bIns="0" rtlCol="0"/>
            <a:lstStyle/>
            <a:p>
              <a:endParaRPr/>
            </a:p>
          </p:txBody>
        </p:sp>
        <p:sp>
          <p:nvSpPr>
            <p:cNvPr id="13919" name="object 13919"/>
            <p:cNvSpPr/>
            <p:nvPr/>
          </p:nvSpPr>
          <p:spPr>
            <a:xfrm>
              <a:off x="5552097" y="8170354"/>
              <a:ext cx="25400" cy="13335"/>
            </a:xfrm>
            <a:custGeom>
              <a:avLst/>
              <a:gdLst/>
              <a:ahLst/>
              <a:cxnLst/>
              <a:rect l="l" t="t" r="r" b="b"/>
              <a:pathLst>
                <a:path w="25400" h="13334">
                  <a:moveTo>
                    <a:pt x="0" y="12725"/>
                  </a:moveTo>
                  <a:lnTo>
                    <a:pt x="6143" y="9261"/>
                  </a:lnTo>
                  <a:lnTo>
                    <a:pt x="12441" y="5991"/>
                  </a:lnTo>
                  <a:lnTo>
                    <a:pt x="18864" y="2906"/>
                  </a:lnTo>
                  <a:lnTo>
                    <a:pt x="25387" y="0"/>
                  </a:lnTo>
                </a:path>
              </a:pathLst>
            </a:custGeom>
            <a:ln w="25400">
              <a:solidFill>
                <a:srgbClr val="F0BC1C"/>
              </a:solidFill>
            </a:ln>
          </p:spPr>
          <p:txBody>
            <a:bodyPr wrap="square" lIns="0" tIns="0" rIns="0" bIns="0" rtlCol="0"/>
            <a:lstStyle/>
            <a:p>
              <a:endParaRPr/>
            </a:p>
          </p:txBody>
        </p:sp>
        <p:sp>
          <p:nvSpPr>
            <p:cNvPr id="13920" name="object 13920"/>
            <p:cNvSpPr/>
            <p:nvPr/>
          </p:nvSpPr>
          <p:spPr>
            <a:xfrm>
              <a:off x="5572645" y="8170354"/>
              <a:ext cx="5080" cy="17145"/>
            </a:xfrm>
            <a:custGeom>
              <a:avLst/>
              <a:gdLst/>
              <a:ahLst/>
              <a:cxnLst/>
              <a:rect l="l" t="t" r="r" b="b"/>
              <a:pathLst>
                <a:path w="5079" h="17145">
                  <a:moveTo>
                    <a:pt x="4838" y="0"/>
                  </a:moveTo>
                  <a:lnTo>
                    <a:pt x="3149" y="6083"/>
                  </a:lnTo>
                  <a:lnTo>
                    <a:pt x="241" y="12852"/>
                  </a:lnTo>
                  <a:lnTo>
                    <a:pt x="0" y="16789"/>
                  </a:lnTo>
                </a:path>
              </a:pathLst>
            </a:custGeom>
            <a:ln w="25400">
              <a:solidFill>
                <a:srgbClr val="F4C520"/>
              </a:solidFill>
            </a:ln>
          </p:spPr>
          <p:txBody>
            <a:bodyPr wrap="square" lIns="0" tIns="0" rIns="0" bIns="0" rtlCol="0"/>
            <a:lstStyle/>
            <a:p>
              <a:endParaRPr/>
            </a:p>
          </p:txBody>
        </p:sp>
        <p:sp>
          <p:nvSpPr>
            <p:cNvPr id="13921" name="object 13921"/>
            <p:cNvSpPr/>
            <p:nvPr/>
          </p:nvSpPr>
          <p:spPr>
            <a:xfrm>
              <a:off x="5546166" y="8187144"/>
              <a:ext cx="26670" cy="6350"/>
            </a:xfrm>
            <a:custGeom>
              <a:avLst/>
              <a:gdLst/>
              <a:ahLst/>
              <a:cxnLst/>
              <a:rect l="l" t="t" r="r" b="b"/>
              <a:pathLst>
                <a:path w="26670" h="6350">
                  <a:moveTo>
                    <a:pt x="26479" y="0"/>
                  </a:moveTo>
                  <a:lnTo>
                    <a:pt x="19164" y="1607"/>
                  </a:lnTo>
                  <a:lnTo>
                    <a:pt x="12263" y="3181"/>
                  </a:lnTo>
                  <a:lnTo>
                    <a:pt x="5849" y="4707"/>
                  </a:lnTo>
                  <a:lnTo>
                    <a:pt x="0" y="6172"/>
                  </a:lnTo>
                </a:path>
              </a:pathLst>
            </a:custGeom>
            <a:ln w="25400">
              <a:solidFill>
                <a:srgbClr val="F0BA19"/>
              </a:solidFill>
            </a:ln>
          </p:spPr>
          <p:txBody>
            <a:bodyPr wrap="square" lIns="0" tIns="0" rIns="0" bIns="0" rtlCol="0"/>
            <a:lstStyle/>
            <a:p>
              <a:endParaRPr/>
            </a:p>
          </p:txBody>
        </p:sp>
        <p:sp>
          <p:nvSpPr>
            <p:cNvPr id="13922" name="object 13922"/>
            <p:cNvSpPr/>
            <p:nvPr/>
          </p:nvSpPr>
          <p:spPr>
            <a:xfrm>
              <a:off x="5572645" y="8160448"/>
              <a:ext cx="32384" cy="27305"/>
            </a:xfrm>
            <a:custGeom>
              <a:avLst/>
              <a:gdLst/>
              <a:ahLst/>
              <a:cxnLst/>
              <a:rect l="l" t="t" r="r" b="b"/>
              <a:pathLst>
                <a:path w="32385" h="27304">
                  <a:moveTo>
                    <a:pt x="31445" y="0"/>
                  </a:moveTo>
                  <a:lnTo>
                    <a:pt x="3149" y="15989"/>
                  </a:lnTo>
                  <a:lnTo>
                    <a:pt x="241" y="22758"/>
                  </a:lnTo>
                  <a:lnTo>
                    <a:pt x="0" y="26695"/>
                  </a:lnTo>
                  <a:lnTo>
                    <a:pt x="15581" y="23402"/>
                  </a:lnTo>
                  <a:lnTo>
                    <a:pt x="31953" y="20091"/>
                  </a:lnTo>
                  <a:lnTo>
                    <a:pt x="31673" y="13982"/>
                  </a:lnTo>
                  <a:lnTo>
                    <a:pt x="31483" y="7302"/>
                  </a:lnTo>
                  <a:lnTo>
                    <a:pt x="31445" y="0"/>
                  </a:lnTo>
                  <a:close/>
                </a:path>
              </a:pathLst>
            </a:custGeom>
            <a:solidFill>
              <a:srgbClr val="F7CA23"/>
            </a:solidFill>
          </p:spPr>
          <p:txBody>
            <a:bodyPr wrap="square" lIns="0" tIns="0" rIns="0" bIns="0" rtlCol="0"/>
            <a:lstStyle/>
            <a:p>
              <a:endParaRPr/>
            </a:p>
          </p:txBody>
        </p:sp>
        <p:sp>
          <p:nvSpPr>
            <p:cNvPr id="13923" name="object 13923"/>
            <p:cNvSpPr/>
            <p:nvPr/>
          </p:nvSpPr>
          <p:spPr>
            <a:xfrm>
              <a:off x="5572645" y="8170354"/>
              <a:ext cx="5080" cy="17145"/>
            </a:xfrm>
            <a:custGeom>
              <a:avLst/>
              <a:gdLst/>
              <a:ahLst/>
              <a:cxnLst/>
              <a:rect l="l" t="t" r="r" b="b"/>
              <a:pathLst>
                <a:path w="5079" h="17145">
                  <a:moveTo>
                    <a:pt x="0" y="16789"/>
                  </a:moveTo>
                  <a:lnTo>
                    <a:pt x="241" y="12852"/>
                  </a:lnTo>
                  <a:lnTo>
                    <a:pt x="3149" y="6083"/>
                  </a:lnTo>
                  <a:lnTo>
                    <a:pt x="4838" y="0"/>
                  </a:lnTo>
                </a:path>
              </a:pathLst>
            </a:custGeom>
            <a:ln w="25400">
              <a:solidFill>
                <a:srgbClr val="F4C520"/>
              </a:solidFill>
            </a:ln>
          </p:spPr>
          <p:txBody>
            <a:bodyPr wrap="square" lIns="0" tIns="0" rIns="0" bIns="0" rtlCol="0"/>
            <a:lstStyle/>
            <a:p>
              <a:endParaRPr/>
            </a:p>
          </p:txBody>
        </p:sp>
        <p:sp>
          <p:nvSpPr>
            <p:cNvPr id="13924" name="object 13924"/>
            <p:cNvSpPr/>
            <p:nvPr/>
          </p:nvSpPr>
          <p:spPr>
            <a:xfrm>
              <a:off x="5577484" y="8160448"/>
              <a:ext cx="26670" cy="10160"/>
            </a:xfrm>
            <a:custGeom>
              <a:avLst/>
              <a:gdLst/>
              <a:ahLst/>
              <a:cxnLst/>
              <a:rect l="l" t="t" r="r" b="b"/>
              <a:pathLst>
                <a:path w="26670" h="10159">
                  <a:moveTo>
                    <a:pt x="0" y="9905"/>
                  </a:moveTo>
                  <a:lnTo>
                    <a:pt x="6603" y="7181"/>
                  </a:lnTo>
                  <a:lnTo>
                    <a:pt x="13255" y="4624"/>
                  </a:lnTo>
                  <a:lnTo>
                    <a:pt x="19931" y="2231"/>
                  </a:lnTo>
                  <a:lnTo>
                    <a:pt x="26606" y="0"/>
                  </a:lnTo>
                </a:path>
              </a:pathLst>
            </a:custGeom>
            <a:ln w="25400">
              <a:solidFill>
                <a:srgbClr val="F6CB24"/>
              </a:solidFill>
            </a:ln>
          </p:spPr>
          <p:txBody>
            <a:bodyPr wrap="square" lIns="0" tIns="0" rIns="0" bIns="0" rtlCol="0"/>
            <a:lstStyle/>
            <a:p>
              <a:endParaRPr/>
            </a:p>
          </p:txBody>
        </p:sp>
        <p:sp>
          <p:nvSpPr>
            <p:cNvPr id="13925" name="object 13925"/>
            <p:cNvSpPr/>
            <p:nvPr/>
          </p:nvSpPr>
          <p:spPr>
            <a:xfrm>
              <a:off x="5604091" y="8160448"/>
              <a:ext cx="635" cy="20320"/>
            </a:xfrm>
            <a:custGeom>
              <a:avLst/>
              <a:gdLst/>
              <a:ahLst/>
              <a:cxnLst/>
              <a:rect l="l" t="t" r="r" b="b"/>
              <a:pathLst>
                <a:path w="635" h="20320">
                  <a:moveTo>
                    <a:pt x="0" y="0"/>
                  </a:moveTo>
                  <a:lnTo>
                    <a:pt x="38" y="7302"/>
                  </a:lnTo>
                  <a:lnTo>
                    <a:pt x="228" y="13982"/>
                  </a:lnTo>
                  <a:lnTo>
                    <a:pt x="508" y="20091"/>
                  </a:lnTo>
                </a:path>
              </a:pathLst>
            </a:custGeom>
            <a:ln w="25400">
              <a:solidFill>
                <a:srgbClr val="F9CF26"/>
              </a:solidFill>
            </a:ln>
          </p:spPr>
          <p:txBody>
            <a:bodyPr wrap="square" lIns="0" tIns="0" rIns="0" bIns="0" rtlCol="0"/>
            <a:lstStyle/>
            <a:p>
              <a:endParaRPr/>
            </a:p>
          </p:txBody>
        </p:sp>
        <p:sp>
          <p:nvSpPr>
            <p:cNvPr id="13926" name="object 13926"/>
            <p:cNvSpPr/>
            <p:nvPr/>
          </p:nvSpPr>
          <p:spPr>
            <a:xfrm>
              <a:off x="5572645" y="8180540"/>
              <a:ext cx="32384" cy="6985"/>
            </a:xfrm>
            <a:custGeom>
              <a:avLst/>
              <a:gdLst/>
              <a:ahLst/>
              <a:cxnLst/>
              <a:rect l="l" t="t" r="r" b="b"/>
              <a:pathLst>
                <a:path w="32385" h="6984">
                  <a:moveTo>
                    <a:pt x="31953" y="0"/>
                  </a:moveTo>
                  <a:lnTo>
                    <a:pt x="23704" y="1653"/>
                  </a:lnTo>
                  <a:lnTo>
                    <a:pt x="15581" y="3311"/>
                  </a:lnTo>
                  <a:lnTo>
                    <a:pt x="7655" y="4964"/>
                  </a:lnTo>
                  <a:lnTo>
                    <a:pt x="0" y="6604"/>
                  </a:lnTo>
                </a:path>
              </a:pathLst>
            </a:custGeom>
            <a:ln w="25399">
              <a:solidFill>
                <a:srgbClr val="F7C922"/>
              </a:solidFill>
            </a:ln>
          </p:spPr>
          <p:txBody>
            <a:bodyPr wrap="square" lIns="0" tIns="0" rIns="0" bIns="0" rtlCol="0"/>
            <a:lstStyle/>
            <a:p>
              <a:endParaRPr/>
            </a:p>
          </p:txBody>
        </p:sp>
        <p:sp>
          <p:nvSpPr>
            <p:cNvPr id="13927" name="object 13927"/>
            <p:cNvSpPr/>
            <p:nvPr/>
          </p:nvSpPr>
          <p:spPr>
            <a:xfrm>
              <a:off x="5552097" y="8166036"/>
              <a:ext cx="21590" cy="17145"/>
            </a:xfrm>
            <a:custGeom>
              <a:avLst/>
              <a:gdLst/>
              <a:ahLst/>
              <a:cxnLst/>
              <a:rect l="l" t="t" r="r" b="b"/>
              <a:pathLst>
                <a:path w="21589" h="17145">
                  <a:moveTo>
                    <a:pt x="21361" y="0"/>
                  </a:moveTo>
                  <a:lnTo>
                    <a:pt x="0" y="17043"/>
                  </a:lnTo>
                  <a:lnTo>
                    <a:pt x="6159" y="13423"/>
                  </a:lnTo>
                  <a:lnTo>
                    <a:pt x="12598" y="10109"/>
                  </a:lnTo>
                  <a:lnTo>
                    <a:pt x="19189" y="7073"/>
                  </a:lnTo>
                  <a:lnTo>
                    <a:pt x="20015" y="4686"/>
                  </a:lnTo>
                  <a:lnTo>
                    <a:pt x="20586" y="2412"/>
                  </a:lnTo>
                  <a:lnTo>
                    <a:pt x="21361" y="0"/>
                  </a:lnTo>
                  <a:close/>
                </a:path>
              </a:pathLst>
            </a:custGeom>
            <a:solidFill>
              <a:srgbClr val="F1BC1B"/>
            </a:solidFill>
          </p:spPr>
          <p:txBody>
            <a:bodyPr wrap="square" lIns="0" tIns="0" rIns="0" bIns="0" rtlCol="0"/>
            <a:lstStyle/>
            <a:p>
              <a:endParaRPr/>
            </a:p>
          </p:txBody>
        </p:sp>
        <p:sp>
          <p:nvSpPr>
            <p:cNvPr id="13928" name="object 13928"/>
            <p:cNvSpPr/>
            <p:nvPr/>
          </p:nvSpPr>
          <p:spPr>
            <a:xfrm>
              <a:off x="5552097" y="8176526"/>
              <a:ext cx="5715" cy="6985"/>
            </a:xfrm>
            <a:custGeom>
              <a:avLst/>
              <a:gdLst/>
              <a:ahLst/>
              <a:cxnLst/>
              <a:rect l="l" t="t" r="r" b="b"/>
              <a:pathLst>
                <a:path w="5714" h="6984">
                  <a:moveTo>
                    <a:pt x="0" y="6553"/>
                  </a:moveTo>
                  <a:lnTo>
                    <a:pt x="5105" y="0"/>
                  </a:lnTo>
                </a:path>
              </a:pathLst>
            </a:custGeom>
            <a:ln w="25399">
              <a:solidFill>
                <a:srgbClr val="EFB415"/>
              </a:solidFill>
            </a:ln>
          </p:spPr>
          <p:txBody>
            <a:bodyPr wrap="square" lIns="0" tIns="0" rIns="0" bIns="0" rtlCol="0"/>
            <a:lstStyle/>
            <a:p>
              <a:endParaRPr/>
            </a:p>
          </p:txBody>
        </p:sp>
        <p:sp>
          <p:nvSpPr>
            <p:cNvPr id="13929" name="object 13929"/>
            <p:cNvSpPr/>
            <p:nvPr/>
          </p:nvSpPr>
          <p:spPr>
            <a:xfrm>
              <a:off x="5557202" y="8166036"/>
              <a:ext cx="16510" cy="10795"/>
            </a:xfrm>
            <a:custGeom>
              <a:avLst/>
              <a:gdLst/>
              <a:ahLst/>
              <a:cxnLst/>
              <a:rect l="l" t="t" r="r" b="b"/>
              <a:pathLst>
                <a:path w="16510" h="10795">
                  <a:moveTo>
                    <a:pt x="0" y="10490"/>
                  </a:moveTo>
                  <a:lnTo>
                    <a:pt x="4851" y="6959"/>
                  </a:lnTo>
                  <a:lnTo>
                    <a:pt x="10325" y="3441"/>
                  </a:lnTo>
                  <a:lnTo>
                    <a:pt x="16256" y="0"/>
                  </a:lnTo>
                </a:path>
              </a:pathLst>
            </a:custGeom>
            <a:ln w="25400">
              <a:solidFill>
                <a:srgbClr val="F3BF1C"/>
              </a:solidFill>
            </a:ln>
          </p:spPr>
          <p:txBody>
            <a:bodyPr wrap="square" lIns="0" tIns="0" rIns="0" bIns="0" rtlCol="0"/>
            <a:lstStyle/>
            <a:p>
              <a:endParaRPr/>
            </a:p>
          </p:txBody>
        </p:sp>
        <p:sp>
          <p:nvSpPr>
            <p:cNvPr id="13930" name="object 13930"/>
            <p:cNvSpPr/>
            <p:nvPr/>
          </p:nvSpPr>
          <p:spPr>
            <a:xfrm>
              <a:off x="5571286" y="8166036"/>
              <a:ext cx="2540" cy="7620"/>
            </a:xfrm>
            <a:custGeom>
              <a:avLst/>
              <a:gdLst/>
              <a:ahLst/>
              <a:cxnLst/>
              <a:rect l="l" t="t" r="r" b="b"/>
              <a:pathLst>
                <a:path w="2539" h="7620">
                  <a:moveTo>
                    <a:pt x="2171" y="0"/>
                  </a:moveTo>
                  <a:lnTo>
                    <a:pt x="0" y="7073"/>
                  </a:lnTo>
                </a:path>
              </a:pathLst>
            </a:custGeom>
            <a:ln w="25400">
              <a:solidFill>
                <a:srgbClr val="F4C420"/>
              </a:solidFill>
            </a:ln>
          </p:spPr>
          <p:txBody>
            <a:bodyPr wrap="square" lIns="0" tIns="0" rIns="0" bIns="0" rtlCol="0"/>
            <a:lstStyle/>
            <a:p>
              <a:endParaRPr/>
            </a:p>
          </p:txBody>
        </p:sp>
        <p:sp>
          <p:nvSpPr>
            <p:cNvPr id="13931" name="object 13931"/>
            <p:cNvSpPr/>
            <p:nvPr/>
          </p:nvSpPr>
          <p:spPr>
            <a:xfrm>
              <a:off x="5552097" y="8173110"/>
              <a:ext cx="19685" cy="10160"/>
            </a:xfrm>
            <a:custGeom>
              <a:avLst/>
              <a:gdLst/>
              <a:ahLst/>
              <a:cxnLst/>
              <a:rect l="l" t="t" r="r" b="b"/>
              <a:pathLst>
                <a:path w="19685" h="10159">
                  <a:moveTo>
                    <a:pt x="19189" y="0"/>
                  </a:moveTo>
                  <a:lnTo>
                    <a:pt x="12598" y="3035"/>
                  </a:lnTo>
                  <a:lnTo>
                    <a:pt x="6159" y="6349"/>
                  </a:lnTo>
                  <a:lnTo>
                    <a:pt x="0" y="9969"/>
                  </a:lnTo>
                </a:path>
              </a:pathLst>
            </a:custGeom>
            <a:ln w="25400">
              <a:solidFill>
                <a:srgbClr val="EFBA1A"/>
              </a:solidFill>
            </a:ln>
          </p:spPr>
          <p:txBody>
            <a:bodyPr wrap="square" lIns="0" tIns="0" rIns="0" bIns="0" rtlCol="0"/>
            <a:lstStyle/>
            <a:p>
              <a:endParaRPr/>
            </a:p>
          </p:txBody>
        </p:sp>
        <p:sp>
          <p:nvSpPr>
            <p:cNvPr id="13932" name="object 13932"/>
            <p:cNvSpPr/>
            <p:nvPr/>
          </p:nvSpPr>
          <p:spPr>
            <a:xfrm>
              <a:off x="5571286" y="8156079"/>
              <a:ext cx="21590" cy="17145"/>
            </a:xfrm>
            <a:custGeom>
              <a:avLst/>
              <a:gdLst/>
              <a:ahLst/>
              <a:cxnLst/>
              <a:rect l="l" t="t" r="r" b="b"/>
              <a:pathLst>
                <a:path w="21589" h="17145">
                  <a:moveTo>
                    <a:pt x="21120" y="0"/>
                  </a:moveTo>
                  <a:lnTo>
                    <a:pt x="825" y="14643"/>
                  </a:lnTo>
                  <a:lnTo>
                    <a:pt x="0" y="17030"/>
                  </a:lnTo>
                  <a:lnTo>
                    <a:pt x="6591" y="13995"/>
                  </a:lnTo>
                  <a:lnTo>
                    <a:pt x="13334" y="11252"/>
                  </a:lnTo>
                  <a:lnTo>
                    <a:pt x="20129" y="8750"/>
                  </a:lnTo>
                  <a:lnTo>
                    <a:pt x="20370" y="5956"/>
                  </a:lnTo>
                  <a:lnTo>
                    <a:pt x="20700" y="3035"/>
                  </a:lnTo>
                  <a:lnTo>
                    <a:pt x="21120" y="0"/>
                  </a:lnTo>
                  <a:close/>
                </a:path>
              </a:pathLst>
            </a:custGeom>
            <a:solidFill>
              <a:srgbClr val="F5CA24"/>
            </a:solidFill>
          </p:spPr>
          <p:txBody>
            <a:bodyPr wrap="square" lIns="0" tIns="0" rIns="0" bIns="0" rtlCol="0"/>
            <a:lstStyle/>
            <a:p>
              <a:endParaRPr/>
            </a:p>
          </p:txBody>
        </p:sp>
        <p:sp>
          <p:nvSpPr>
            <p:cNvPr id="13933" name="object 13933"/>
            <p:cNvSpPr/>
            <p:nvPr/>
          </p:nvSpPr>
          <p:spPr>
            <a:xfrm>
              <a:off x="5571286" y="8166036"/>
              <a:ext cx="2540" cy="7620"/>
            </a:xfrm>
            <a:custGeom>
              <a:avLst/>
              <a:gdLst/>
              <a:ahLst/>
              <a:cxnLst/>
              <a:rect l="l" t="t" r="r" b="b"/>
              <a:pathLst>
                <a:path w="2539" h="7620">
                  <a:moveTo>
                    <a:pt x="0" y="7073"/>
                  </a:moveTo>
                  <a:lnTo>
                    <a:pt x="2171" y="0"/>
                  </a:lnTo>
                </a:path>
              </a:pathLst>
            </a:custGeom>
            <a:ln w="25400">
              <a:solidFill>
                <a:srgbClr val="F4C420"/>
              </a:solidFill>
            </a:ln>
          </p:spPr>
          <p:txBody>
            <a:bodyPr wrap="square" lIns="0" tIns="0" rIns="0" bIns="0" rtlCol="0"/>
            <a:lstStyle/>
            <a:p>
              <a:endParaRPr/>
            </a:p>
          </p:txBody>
        </p:sp>
        <p:sp>
          <p:nvSpPr>
            <p:cNvPr id="13934" name="object 13934"/>
            <p:cNvSpPr/>
            <p:nvPr/>
          </p:nvSpPr>
          <p:spPr>
            <a:xfrm>
              <a:off x="5573458" y="8156079"/>
              <a:ext cx="19050" cy="10160"/>
            </a:xfrm>
            <a:custGeom>
              <a:avLst/>
              <a:gdLst/>
              <a:ahLst/>
              <a:cxnLst/>
              <a:rect l="l" t="t" r="r" b="b"/>
              <a:pathLst>
                <a:path w="19050" h="10159">
                  <a:moveTo>
                    <a:pt x="0" y="9956"/>
                  </a:moveTo>
                  <a:lnTo>
                    <a:pt x="5930" y="6540"/>
                  </a:lnTo>
                  <a:lnTo>
                    <a:pt x="12306" y="3187"/>
                  </a:lnTo>
                  <a:lnTo>
                    <a:pt x="18948" y="0"/>
                  </a:lnTo>
                </a:path>
              </a:pathLst>
            </a:custGeom>
            <a:ln w="25400">
              <a:solidFill>
                <a:srgbClr val="F7CB25"/>
              </a:solidFill>
            </a:ln>
          </p:spPr>
          <p:txBody>
            <a:bodyPr wrap="square" lIns="0" tIns="0" rIns="0" bIns="0" rtlCol="0"/>
            <a:lstStyle/>
            <a:p>
              <a:endParaRPr/>
            </a:p>
          </p:txBody>
        </p:sp>
        <p:sp>
          <p:nvSpPr>
            <p:cNvPr id="13935" name="object 13935"/>
            <p:cNvSpPr/>
            <p:nvPr/>
          </p:nvSpPr>
          <p:spPr>
            <a:xfrm>
              <a:off x="5591416" y="8156079"/>
              <a:ext cx="1270" cy="8890"/>
            </a:xfrm>
            <a:custGeom>
              <a:avLst/>
              <a:gdLst/>
              <a:ahLst/>
              <a:cxnLst/>
              <a:rect l="l" t="t" r="r" b="b"/>
              <a:pathLst>
                <a:path w="1270" h="8890">
                  <a:moveTo>
                    <a:pt x="990" y="0"/>
                  </a:moveTo>
                  <a:lnTo>
                    <a:pt x="0" y="8750"/>
                  </a:lnTo>
                </a:path>
              </a:pathLst>
            </a:custGeom>
            <a:ln w="25400">
              <a:solidFill>
                <a:srgbClr val="F7CF27"/>
              </a:solidFill>
            </a:ln>
          </p:spPr>
          <p:txBody>
            <a:bodyPr wrap="square" lIns="0" tIns="0" rIns="0" bIns="0" rtlCol="0"/>
            <a:lstStyle/>
            <a:p>
              <a:endParaRPr/>
            </a:p>
          </p:txBody>
        </p:sp>
        <p:sp>
          <p:nvSpPr>
            <p:cNvPr id="13936" name="object 13936"/>
            <p:cNvSpPr/>
            <p:nvPr/>
          </p:nvSpPr>
          <p:spPr>
            <a:xfrm>
              <a:off x="5571286" y="8164830"/>
              <a:ext cx="20320" cy="8890"/>
            </a:xfrm>
            <a:custGeom>
              <a:avLst/>
              <a:gdLst/>
              <a:ahLst/>
              <a:cxnLst/>
              <a:rect l="l" t="t" r="r" b="b"/>
              <a:pathLst>
                <a:path w="20320" h="8890">
                  <a:moveTo>
                    <a:pt x="20129" y="0"/>
                  </a:moveTo>
                  <a:lnTo>
                    <a:pt x="13334" y="2501"/>
                  </a:lnTo>
                  <a:lnTo>
                    <a:pt x="6591" y="5245"/>
                  </a:lnTo>
                  <a:lnTo>
                    <a:pt x="0" y="8280"/>
                  </a:lnTo>
                </a:path>
              </a:pathLst>
            </a:custGeom>
            <a:ln w="25400">
              <a:solidFill>
                <a:srgbClr val="F4C822"/>
              </a:solidFill>
            </a:ln>
          </p:spPr>
          <p:txBody>
            <a:bodyPr wrap="square" lIns="0" tIns="0" rIns="0" bIns="0" rtlCol="0"/>
            <a:lstStyle/>
            <a:p>
              <a:endParaRPr/>
            </a:p>
          </p:txBody>
        </p:sp>
        <p:sp>
          <p:nvSpPr>
            <p:cNvPr id="13937" name="object 13937"/>
            <p:cNvSpPr/>
            <p:nvPr/>
          </p:nvSpPr>
          <p:spPr>
            <a:xfrm>
              <a:off x="5557202" y="8151444"/>
              <a:ext cx="36195" cy="25400"/>
            </a:xfrm>
            <a:custGeom>
              <a:avLst/>
              <a:gdLst/>
              <a:ahLst/>
              <a:cxnLst/>
              <a:rect l="l" t="t" r="r" b="b"/>
              <a:pathLst>
                <a:path w="36195" h="25400">
                  <a:moveTo>
                    <a:pt x="35915" y="0"/>
                  </a:moveTo>
                  <a:lnTo>
                    <a:pt x="3251" y="21437"/>
                  </a:lnTo>
                  <a:lnTo>
                    <a:pt x="0" y="25082"/>
                  </a:lnTo>
                  <a:lnTo>
                    <a:pt x="7725" y="19799"/>
                  </a:lnTo>
                  <a:lnTo>
                    <a:pt x="16259" y="14597"/>
                  </a:lnTo>
                  <a:lnTo>
                    <a:pt x="25463" y="9525"/>
                  </a:lnTo>
                  <a:lnTo>
                    <a:pt x="35204" y="4635"/>
                  </a:lnTo>
                  <a:lnTo>
                    <a:pt x="35915" y="0"/>
                  </a:lnTo>
                  <a:close/>
                </a:path>
              </a:pathLst>
            </a:custGeom>
            <a:solidFill>
              <a:srgbClr val="F7C921"/>
            </a:solidFill>
          </p:spPr>
          <p:txBody>
            <a:bodyPr wrap="square" lIns="0" tIns="0" rIns="0" bIns="0" rtlCol="0"/>
            <a:lstStyle/>
            <a:p>
              <a:endParaRPr/>
            </a:p>
          </p:txBody>
        </p:sp>
        <p:sp>
          <p:nvSpPr>
            <p:cNvPr id="13938" name="object 13938"/>
            <p:cNvSpPr/>
            <p:nvPr/>
          </p:nvSpPr>
          <p:spPr>
            <a:xfrm>
              <a:off x="5557202" y="8156079"/>
              <a:ext cx="35560" cy="20955"/>
            </a:xfrm>
            <a:custGeom>
              <a:avLst/>
              <a:gdLst/>
              <a:ahLst/>
              <a:cxnLst/>
              <a:rect l="l" t="t" r="r" b="b"/>
              <a:pathLst>
                <a:path w="35560" h="20954">
                  <a:moveTo>
                    <a:pt x="0" y="20446"/>
                  </a:moveTo>
                  <a:lnTo>
                    <a:pt x="7725" y="15164"/>
                  </a:lnTo>
                  <a:lnTo>
                    <a:pt x="16259" y="9961"/>
                  </a:lnTo>
                  <a:lnTo>
                    <a:pt x="25463" y="4889"/>
                  </a:lnTo>
                  <a:lnTo>
                    <a:pt x="35204" y="0"/>
                  </a:lnTo>
                </a:path>
              </a:pathLst>
            </a:custGeom>
            <a:ln w="25400">
              <a:solidFill>
                <a:srgbClr val="F5C41F"/>
              </a:solidFill>
            </a:ln>
          </p:spPr>
          <p:txBody>
            <a:bodyPr wrap="square" lIns="0" tIns="0" rIns="0" bIns="0" rtlCol="0"/>
            <a:lstStyle/>
            <a:p>
              <a:endParaRPr/>
            </a:p>
          </p:txBody>
        </p:sp>
        <p:sp>
          <p:nvSpPr>
            <p:cNvPr id="13939" name="object 13939"/>
            <p:cNvSpPr/>
            <p:nvPr/>
          </p:nvSpPr>
          <p:spPr>
            <a:xfrm>
              <a:off x="5592406" y="8151444"/>
              <a:ext cx="1270" cy="5080"/>
            </a:xfrm>
            <a:custGeom>
              <a:avLst/>
              <a:gdLst/>
              <a:ahLst/>
              <a:cxnLst/>
              <a:rect l="l" t="t" r="r" b="b"/>
              <a:pathLst>
                <a:path w="1270" h="5079">
                  <a:moveTo>
                    <a:pt x="0" y="4635"/>
                  </a:moveTo>
                  <a:lnTo>
                    <a:pt x="711" y="0"/>
                  </a:lnTo>
                </a:path>
              </a:pathLst>
            </a:custGeom>
            <a:ln w="25400">
              <a:solidFill>
                <a:srgbClr val="FAD42C"/>
              </a:solidFill>
            </a:ln>
          </p:spPr>
          <p:txBody>
            <a:bodyPr wrap="square" lIns="0" tIns="0" rIns="0" bIns="0" rtlCol="0"/>
            <a:lstStyle/>
            <a:p>
              <a:endParaRPr/>
            </a:p>
          </p:txBody>
        </p:sp>
        <p:sp>
          <p:nvSpPr>
            <p:cNvPr id="13940" name="object 13940"/>
            <p:cNvSpPr/>
            <p:nvPr/>
          </p:nvSpPr>
          <p:spPr>
            <a:xfrm>
              <a:off x="5560453" y="8151444"/>
              <a:ext cx="33020" cy="21590"/>
            </a:xfrm>
            <a:custGeom>
              <a:avLst/>
              <a:gdLst/>
              <a:ahLst/>
              <a:cxnLst/>
              <a:rect l="l" t="t" r="r" b="b"/>
              <a:pathLst>
                <a:path w="33020" h="21590">
                  <a:moveTo>
                    <a:pt x="32664" y="0"/>
                  </a:moveTo>
                  <a:lnTo>
                    <a:pt x="23149" y="5455"/>
                  </a:lnTo>
                  <a:lnTo>
                    <a:pt x="14389" y="10847"/>
                  </a:lnTo>
                  <a:lnTo>
                    <a:pt x="6600" y="16175"/>
                  </a:lnTo>
                  <a:lnTo>
                    <a:pt x="0" y="21437"/>
                  </a:lnTo>
                </a:path>
              </a:pathLst>
            </a:custGeom>
            <a:ln w="25399">
              <a:solidFill>
                <a:srgbClr val="F9CD24"/>
              </a:solidFill>
            </a:ln>
          </p:spPr>
          <p:txBody>
            <a:bodyPr wrap="square" lIns="0" tIns="0" rIns="0" bIns="0" rtlCol="0"/>
            <a:lstStyle/>
            <a:p>
              <a:endParaRPr/>
            </a:p>
          </p:txBody>
        </p:sp>
        <p:sp>
          <p:nvSpPr>
            <p:cNvPr id="13941" name="object 13941"/>
            <p:cNvSpPr/>
            <p:nvPr/>
          </p:nvSpPr>
          <p:spPr>
            <a:xfrm>
              <a:off x="5557202" y="8172881"/>
              <a:ext cx="3810" cy="3810"/>
            </a:xfrm>
            <a:custGeom>
              <a:avLst/>
              <a:gdLst/>
              <a:ahLst/>
              <a:cxnLst/>
              <a:rect l="l" t="t" r="r" b="b"/>
              <a:pathLst>
                <a:path w="3810" h="3809">
                  <a:moveTo>
                    <a:pt x="3251" y="0"/>
                  </a:moveTo>
                  <a:lnTo>
                    <a:pt x="0" y="3644"/>
                  </a:lnTo>
                </a:path>
              </a:pathLst>
            </a:custGeom>
            <a:ln w="25400">
              <a:solidFill>
                <a:srgbClr val="F4BD16"/>
              </a:solidFill>
            </a:ln>
          </p:spPr>
          <p:txBody>
            <a:bodyPr wrap="square" lIns="0" tIns="0" rIns="0" bIns="0" rtlCol="0"/>
            <a:lstStyle/>
            <a:p>
              <a:endParaRPr/>
            </a:p>
          </p:txBody>
        </p:sp>
        <p:sp>
          <p:nvSpPr>
            <p:cNvPr id="13942" name="object 13942"/>
            <p:cNvSpPr/>
            <p:nvPr/>
          </p:nvSpPr>
          <p:spPr>
            <a:xfrm>
              <a:off x="5560453" y="8146631"/>
              <a:ext cx="33655" cy="26670"/>
            </a:xfrm>
            <a:custGeom>
              <a:avLst/>
              <a:gdLst/>
              <a:ahLst/>
              <a:cxnLst/>
              <a:rect l="l" t="t" r="r" b="b"/>
              <a:pathLst>
                <a:path w="33654" h="26670">
                  <a:moveTo>
                    <a:pt x="33540" y="0"/>
                  </a:moveTo>
                  <a:lnTo>
                    <a:pt x="2222" y="23920"/>
                  </a:lnTo>
                  <a:lnTo>
                    <a:pt x="0" y="26250"/>
                  </a:lnTo>
                  <a:lnTo>
                    <a:pt x="6600" y="20988"/>
                  </a:lnTo>
                  <a:lnTo>
                    <a:pt x="14389" y="15660"/>
                  </a:lnTo>
                  <a:lnTo>
                    <a:pt x="23149" y="10268"/>
                  </a:lnTo>
                  <a:lnTo>
                    <a:pt x="32664" y="4813"/>
                  </a:lnTo>
                  <a:lnTo>
                    <a:pt x="33223" y="1625"/>
                  </a:lnTo>
                  <a:lnTo>
                    <a:pt x="33540" y="0"/>
                  </a:lnTo>
                  <a:close/>
                </a:path>
              </a:pathLst>
            </a:custGeom>
            <a:solidFill>
              <a:srgbClr val="FCD327"/>
            </a:solidFill>
          </p:spPr>
          <p:txBody>
            <a:bodyPr wrap="square" lIns="0" tIns="0" rIns="0" bIns="0" rtlCol="0"/>
            <a:lstStyle/>
            <a:p>
              <a:endParaRPr/>
            </a:p>
          </p:txBody>
        </p:sp>
        <p:sp>
          <p:nvSpPr>
            <p:cNvPr id="13943" name="object 13943"/>
            <p:cNvSpPr/>
            <p:nvPr/>
          </p:nvSpPr>
          <p:spPr>
            <a:xfrm>
              <a:off x="5560453" y="8151444"/>
              <a:ext cx="33020" cy="21590"/>
            </a:xfrm>
            <a:custGeom>
              <a:avLst/>
              <a:gdLst/>
              <a:ahLst/>
              <a:cxnLst/>
              <a:rect l="l" t="t" r="r" b="b"/>
              <a:pathLst>
                <a:path w="33020" h="21590">
                  <a:moveTo>
                    <a:pt x="0" y="21437"/>
                  </a:moveTo>
                  <a:lnTo>
                    <a:pt x="6600" y="16175"/>
                  </a:lnTo>
                  <a:lnTo>
                    <a:pt x="14389" y="10847"/>
                  </a:lnTo>
                  <a:lnTo>
                    <a:pt x="23149" y="5455"/>
                  </a:lnTo>
                  <a:lnTo>
                    <a:pt x="32664" y="0"/>
                  </a:lnTo>
                </a:path>
              </a:pathLst>
            </a:custGeom>
            <a:ln w="25399">
              <a:solidFill>
                <a:srgbClr val="F9CD24"/>
              </a:solidFill>
            </a:ln>
          </p:spPr>
          <p:txBody>
            <a:bodyPr wrap="square" lIns="0" tIns="0" rIns="0" bIns="0" rtlCol="0"/>
            <a:lstStyle/>
            <a:p>
              <a:endParaRPr/>
            </a:p>
          </p:txBody>
        </p:sp>
        <p:sp>
          <p:nvSpPr>
            <p:cNvPr id="13944" name="object 13944"/>
            <p:cNvSpPr/>
            <p:nvPr/>
          </p:nvSpPr>
          <p:spPr>
            <a:xfrm>
              <a:off x="5593118" y="8146631"/>
              <a:ext cx="1270" cy="5080"/>
            </a:xfrm>
            <a:custGeom>
              <a:avLst/>
              <a:gdLst/>
              <a:ahLst/>
              <a:cxnLst/>
              <a:rect l="l" t="t" r="r" b="b"/>
              <a:pathLst>
                <a:path w="1270" h="5079">
                  <a:moveTo>
                    <a:pt x="0" y="4813"/>
                  </a:moveTo>
                  <a:lnTo>
                    <a:pt x="876" y="0"/>
                  </a:lnTo>
                </a:path>
              </a:pathLst>
            </a:custGeom>
            <a:ln w="25400">
              <a:solidFill>
                <a:srgbClr val="FDDC36"/>
              </a:solidFill>
            </a:ln>
          </p:spPr>
          <p:txBody>
            <a:bodyPr wrap="square" lIns="0" tIns="0" rIns="0" bIns="0" rtlCol="0"/>
            <a:lstStyle/>
            <a:p>
              <a:endParaRPr/>
            </a:p>
          </p:txBody>
        </p:sp>
        <p:sp>
          <p:nvSpPr>
            <p:cNvPr id="13945" name="object 13945"/>
            <p:cNvSpPr/>
            <p:nvPr/>
          </p:nvSpPr>
          <p:spPr>
            <a:xfrm>
              <a:off x="5564251" y="8146631"/>
              <a:ext cx="29845" cy="22860"/>
            </a:xfrm>
            <a:custGeom>
              <a:avLst/>
              <a:gdLst/>
              <a:ahLst/>
              <a:cxnLst/>
              <a:rect l="l" t="t" r="r" b="b"/>
              <a:pathLst>
                <a:path w="29845" h="22859">
                  <a:moveTo>
                    <a:pt x="29743" y="0"/>
                  </a:moveTo>
                  <a:lnTo>
                    <a:pt x="20795" y="5664"/>
                  </a:lnTo>
                </a:path>
                <a:path w="29845" h="22859">
                  <a:moveTo>
                    <a:pt x="20598" y="5789"/>
                  </a:moveTo>
                  <a:lnTo>
                    <a:pt x="12647" y="11499"/>
                  </a:lnTo>
                  <a:lnTo>
                    <a:pt x="5806" y="17059"/>
                  </a:lnTo>
                  <a:lnTo>
                    <a:pt x="0" y="22390"/>
                  </a:lnTo>
                </a:path>
              </a:pathLst>
            </a:custGeom>
            <a:ln w="25400">
              <a:solidFill>
                <a:srgbClr val="FFD92A"/>
              </a:solidFill>
            </a:ln>
          </p:spPr>
          <p:txBody>
            <a:bodyPr wrap="square" lIns="0" tIns="0" rIns="0" bIns="0" rtlCol="0"/>
            <a:lstStyle/>
            <a:p>
              <a:endParaRPr/>
            </a:p>
          </p:txBody>
        </p:sp>
        <p:sp>
          <p:nvSpPr>
            <p:cNvPr id="13946" name="object 13946"/>
            <p:cNvSpPr/>
            <p:nvPr/>
          </p:nvSpPr>
          <p:spPr>
            <a:xfrm>
              <a:off x="5560453" y="8169021"/>
              <a:ext cx="3810" cy="4445"/>
            </a:xfrm>
            <a:custGeom>
              <a:avLst/>
              <a:gdLst/>
              <a:ahLst/>
              <a:cxnLst/>
              <a:rect l="l" t="t" r="r" b="b"/>
              <a:pathLst>
                <a:path w="3810" h="4445">
                  <a:moveTo>
                    <a:pt x="3797" y="0"/>
                  </a:moveTo>
                  <a:lnTo>
                    <a:pt x="0" y="3860"/>
                  </a:lnTo>
                </a:path>
              </a:pathLst>
            </a:custGeom>
            <a:ln w="25400">
              <a:solidFill>
                <a:srgbClr val="FBCA18"/>
              </a:solidFill>
            </a:ln>
          </p:spPr>
          <p:txBody>
            <a:bodyPr wrap="square" lIns="0" tIns="0" rIns="0" bIns="0" rtlCol="0"/>
            <a:lstStyle/>
            <a:p>
              <a:endParaRPr/>
            </a:p>
          </p:txBody>
        </p:sp>
        <p:sp>
          <p:nvSpPr>
            <p:cNvPr id="13947" name="object 13947"/>
            <p:cNvSpPr/>
            <p:nvPr/>
          </p:nvSpPr>
          <p:spPr>
            <a:xfrm>
              <a:off x="5591416" y="8151164"/>
              <a:ext cx="13335" cy="13970"/>
            </a:xfrm>
            <a:custGeom>
              <a:avLst/>
              <a:gdLst/>
              <a:ahLst/>
              <a:cxnLst/>
              <a:rect l="l" t="t" r="r" b="b"/>
              <a:pathLst>
                <a:path w="13335" h="13970">
                  <a:moveTo>
                    <a:pt x="12712" y="0"/>
                  </a:moveTo>
                  <a:lnTo>
                    <a:pt x="0" y="13665"/>
                  </a:lnTo>
                  <a:lnTo>
                    <a:pt x="4216" y="12103"/>
                  </a:lnTo>
                  <a:lnTo>
                    <a:pt x="8458" y="10642"/>
                  </a:lnTo>
                  <a:lnTo>
                    <a:pt x="12674" y="9283"/>
                  </a:lnTo>
                  <a:lnTo>
                    <a:pt x="12674" y="3200"/>
                  </a:lnTo>
                  <a:lnTo>
                    <a:pt x="12712" y="0"/>
                  </a:lnTo>
                  <a:close/>
                </a:path>
              </a:pathLst>
            </a:custGeom>
            <a:solidFill>
              <a:srgbClr val="F9D129"/>
            </a:solidFill>
          </p:spPr>
          <p:txBody>
            <a:bodyPr wrap="square" lIns="0" tIns="0" rIns="0" bIns="0" rtlCol="0"/>
            <a:lstStyle/>
            <a:p>
              <a:endParaRPr/>
            </a:p>
          </p:txBody>
        </p:sp>
        <p:sp>
          <p:nvSpPr>
            <p:cNvPr id="13948" name="object 13948"/>
            <p:cNvSpPr/>
            <p:nvPr/>
          </p:nvSpPr>
          <p:spPr>
            <a:xfrm>
              <a:off x="5591416" y="8160448"/>
              <a:ext cx="12700" cy="4445"/>
            </a:xfrm>
            <a:custGeom>
              <a:avLst/>
              <a:gdLst/>
              <a:ahLst/>
              <a:cxnLst/>
              <a:rect l="l" t="t" r="r" b="b"/>
              <a:pathLst>
                <a:path w="12700" h="4445">
                  <a:moveTo>
                    <a:pt x="0" y="4381"/>
                  </a:moveTo>
                  <a:lnTo>
                    <a:pt x="12674" y="0"/>
                  </a:lnTo>
                </a:path>
              </a:pathLst>
            </a:custGeom>
            <a:ln w="25400">
              <a:solidFill>
                <a:srgbClr val="F7CE26"/>
              </a:solidFill>
            </a:ln>
          </p:spPr>
          <p:txBody>
            <a:bodyPr wrap="square" lIns="0" tIns="0" rIns="0" bIns="0" rtlCol="0"/>
            <a:lstStyle/>
            <a:p>
              <a:endParaRPr/>
            </a:p>
          </p:txBody>
        </p:sp>
        <p:sp>
          <p:nvSpPr>
            <p:cNvPr id="13949" name="object 13949"/>
            <p:cNvSpPr/>
            <p:nvPr/>
          </p:nvSpPr>
          <p:spPr>
            <a:xfrm>
              <a:off x="5591391" y="8151164"/>
              <a:ext cx="26034" cy="9525"/>
            </a:xfrm>
            <a:custGeom>
              <a:avLst/>
              <a:gdLst/>
              <a:ahLst/>
              <a:cxnLst/>
              <a:rect l="l" t="t" r="r" b="b"/>
              <a:pathLst>
                <a:path w="26035" h="9525">
                  <a:moveTo>
                    <a:pt x="25438" y="0"/>
                  </a:moveTo>
                  <a:lnTo>
                    <a:pt x="0" y="0"/>
                  </a:lnTo>
                  <a:lnTo>
                    <a:pt x="0" y="9283"/>
                  </a:lnTo>
                  <a:lnTo>
                    <a:pt x="25438" y="9283"/>
                  </a:lnTo>
                  <a:lnTo>
                    <a:pt x="25438" y="0"/>
                  </a:lnTo>
                  <a:close/>
                </a:path>
              </a:pathLst>
            </a:custGeom>
            <a:solidFill>
              <a:srgbClr val="FAD22A"/>
            </a:solidFill>
          </p:spPr>
          <p:txBody>
            <a:bodyPr wrap="square" lIns="0" tIns="0" rIns="0" bIns="0" rtlCol="0"/>
            <a:lstStyle/>
            <a:p>
              <a:endParaRPr/>
            </a:p>
          </p:txBody>
        </p:sp>
        <p:sp>
          <p:nvSpPr>
            <p:cNvPr id="13950" name="object 13950"/>
            <p:cNvSpPr/>
            <p:nvPr/>
          </p:nvSpPr>
          <p:spPr>
            <a:xfrm>
              <a:off x="5592406" y="8151164"/>
              <a:ext cx="12065" cy="5080"/>
            </a:xfrm>
            <a:custGeom>
              <a:avLst/>
              <a:gdLst/>
              <a:ahLst/>
              <a:cxnLst/>
              <a:rect l="l" t="t" r="r" b="b"/>
              <a:pathLst>
                <a:path w="12064" h="5079">
                  <a:moveTo>
                    <a:pt x="11722" y="0"/>
                  </a:moveTo>
                  <a:lnTo>
                    <a:pt x="0" y="4914"/>
                  </a:lnTo>
                </a:path>
              </a:pathLst>
            </a:custGeom>
            <a:ln w="25400">
              <a:solidFill>
                <a:srgbClr val="FAD32C"/>
              </a:solidFill>
            </a:ln>
          </p:spPr>
          <p:txBody>
            <a:bodyPr wrap="square" lIns="0" tIns="0" rIns="0" bIns="0" rtlCol="0"/>
            <a:lstStyle/>
            <a:p>
              <a:endParaRPr/>
            </a:p>
          </p:txBody>
        </p:sp>
        <p:sp>
          <p:nvSpPr>
            <p:cNvPr id="13951" name="object 13951"/>
            <p:cNvSpPr/>
            <p:nvPr/>
          </p:nvSpPr>
          <p:spPr>
            <a:xfrm>
              <a:off x="5591416" y="8156079"/>
              <a:ext cx="1270" cy="8890"/>
            </a:xfrm>
            <a:custGeom>
              <a:avLst/>
              <a:gdLst/>
              <a:ahLst/>
              <a:cxnLst/>
              <a:rect l="l" t="t" r="r" b="b"/>
              <a:pathLst>
                <a:path w="1270" h="8890">
                  <a:moveTo>
                    <a:pt x="990" y="0"/>
                  </a:moveTo>
                  <a:lnTo>
                    <a:pt x="0" y="8750"/>
                  </a:lnTo>
                </a:path>
              </a:pathLst>
            </a:custGeom>
            <a:ln w="25400">
              <a:solidFill>
                <a:srgbClr val="F7CF27"/>
              </a:solidFill>
            </a:ln>
          </p:spPr>
          <p:txBody>
            <a:bodyPr wrap="square" lIns="0" tIns="0" rIns="0" bIns="0" rtlCol="0"/>
            <a:lstStyle/>
            <a:p>
              <a:endParaRPr/>
            </a:p>
          </p:txBody>
        </p:sp>
        <p:sp>
          <p:nvSpPr>
            <p:cNvPr id="13952" name="object 13952"/>
            <p:cNvSpPr/>
            <p:nvPr/>
          </p:nvSpPr>
          <p:spPr>
            <a:xfrm>
              <a:off x="5592406" y="8146288"/>
              <a:ext cx="12065" cy="10160"/>
            </a:xfrm>
            <a:custGeom>
              <a:avLst/>
              <a:gdLst/>
              <a:ahLst/>
              <a:cxnLst/>
              <a:rect l="l" t="t" r="r" b="b"/>
              <a:pathLst>
                <a:path w="12064" h="10159">
                  <a:moveTo>
                    <a:pt x="11798" y="0"/>
                  </a:moveTo>
                  <a:lnTo>
                    <a:pt x="8229" y="1562"/>
                  </a:lnTo>
                  <a:lnTo>
                    <a:pt x="4267" y="3187"/>
                  </a:lnTo>
                  <a:lnTo>
                    <a:pt x="711" y="5156"/>
                  </a:lnTo>
                  <a:lnTo>
                    <a:pt x="444" y="6730"/>
                  </a:lnTo>
                  <a:lnTo>
                    <a:pt x="0" y="9791"/>
                  </a:lnTo>
                  <a:lnTo>
                    <a:pt x="3822" y="7988"/>
                  </a:lnTo>
                  <a:lnTo>
                    <a:pt x="7886" y="6362"/>
                  </a:lnTo>
                  <a:lnTo>
                    <a:pt x="11722" y="4876"/>
                  </a:lnTo>
                  <a:lnTo>
                    <a:pt x="11760" y="1650"/>
                  </a:lnTo>
                  <a:lnTo>
                    <a:pt x="11798" y="0"/>
                  </a:lnTo>
                  <a:close/>
                </a:path>
              </a:pathLst>
            </a:custGeom>
            <a:solidFill>
              <a:srgbClr val="FBD630"/>
            </a:solidFill>
          </p:spPr>
          <p:txBody>
            <a:bodyPr wrap="square" lIns="0" tIns="0" rIns="0" bIns="0" rtlCol="0"/>
            <a:lstStyle/>
            <a:p>
              <a:endParaRPr/>
            </a:p>
          </p:txBody>
        </p:sp>
        <p:sp>
          <p:nvSpPr>
            <p:cNvPr id="13953" name="object 13953"/>
            <p:cNvSpPr/>
            <p:nvPr/>
          </p:nvSpPr>
          <p:spPr>
            <a:xfrm>
              <a:off x="5592406" y="8151164"/>
              <a:ext cx="12065" cy="5080"/>
            </a:xfrm>
            <a:custGeom>
              <a:avLst/>
              <a:gdLst/>
              <a:ahLst/>
              <a:cxnLst/>
              <a:rect l="l" t="t" r="r" b="b"/>
              <a:pathLst>
                <a:path w="12064" h="5079">
                  <a:moveTo>
                    <a:pt x="0" y="4914"/>
                  </a:moveTo>
                  <a:lnTo>
                    <a:pt x="11722" y="0"/>
                  </a:lnTo>
                </a:path>
              </a:pathLst>
            </a:custGeom>
            <a:ln w="25400">
              <a:solidFill>
                <a:srgbClr val="FAD32C"/>
              </a:solidFill>
            </a:ln>
          </p:spPr>
          <p:txBody>
            <a:bodyPr wrap="square" lIns="0" tIns="0" rIns="0" bIns="0" rtlCol="0"/>
            <a:lstStyle/>
            <a:p>
              <a:endParaRPr/>
            </a:p>
          </p:txBody>
        </p:sp>
        <p:sp>
          <p:nvSpPr>
            <p:cNvPr id="13954" name="object 13954"/>
            <p:cNvSpPr/>
            <p:nvPr/>
          </p:nvSpPr>
          <p:spPr>
            <a:xfrm>
              <a:off x="5591429" y="8146288"/>
              <a:ext cx="26034" cy="5080"/>
            </a:xfrm>
            <a:custGeom>
              <a:avLst/>
              <a:gdLst/>
              <a:ahLst/>
              <a:cxnLst/>
              <a:rect l="l" t="t" r="r" b="b"/>
              <a:pathLst>
                <a:path w="26035" h="5079">
                  <a:moveTo>
                    <a:pt x="25476" y="0"/>
                  </a:moveTo>
                  <a:lnTo>
                    <a:pt x="3127" y="0"/>
                  </a:lnTo>
                  <a:lnTo>
                    <a:pt x="2552" y="342"/>
                  </a:lnTo>
                  <a:lnTo>
                    <a:pt x="0" y="1961"/>
                  </a:lnTo>
                  <a:lnTo>
                    <a:pt x="0" y="4876"/>
                  </a:lnTo>
                  <a:lnTo>
                    <a:pt x="25476" y="4876"/>
                  </a:lnTo>
                  <a:lnTo>
                    <a:pt x="25476" y="0"/>
                  </a:lnTo>
                  <a:close/>
                </a:path>
              </a:pathLst>
            </a:custGeom>
            <a:solidFill>
              <a:srgbClr val="FCD834"/>
            </a:solidFill>
          </p:spPr>
          <p:txBody>
            <a:bodyPr wrap="square" lIns="0" tIns="0" rIns="0" bIns="0" rtlCol="0"/>
            <a:lstStyle/>
            <a:p>
              <a:endParaRPr/>
            </a:p>
          </p:txBody>
        </p:sp>
        <p:sp>
          <p:nvSpPr>
            <p:cNvPr id="13955" name="object 13955"/>
            <p:cNvSpPr/>
            <p:nvPr/>
          </p:nvSpPr>
          <p:spPr>
            <a:xfrm>
              <a:off x="5593118" y="8146288"/>
              <a:ext cx="11430" cy="5715"/>
            </a:xfrm>
            <a:custGeom>
              <a:avLst/>
              <a:gdLst/>
              <a:ahLst/>
              <a:cxnLst/>
              <a:rect l="l" t="t" r="r" b="b"/>
              <a:pathLst>
                <a:path w="11429" h="5715">
                  <a:moveTo>
                    <a:pt x="11087" y="0"/>
                  </a:moveTo>
                  <a:lnTo>
                    <a:pt x="0" y="5156"/>
                  </a:lnTo>
                </a:path>
              </a:pathLst>
            </a:custGeom>
            <a:ln w="25400">
              <a:solidFill>
                <a:srgbClr val="FCD935"/>
              </a:solidFill>
            </a:ln>
          </p:spPr>
          <p:txBody>
            <a:bodyPr wrap="square" lIns="0" tIns="0" rIns="0" bIns="0" rtlCol="0"/>
            <a:lstStyle/>
            <a:p>
              <a:endParaRPr/>
            </a:p>
          </p:txBody>
        </p:sp>
        <p:sp>
          <p:nvSpPr>
            <p:cNvPr id="13956" name="object 13956"/>
            <p:cNvSpPr/>
            <p:nvPr/>
          </p:nvSpPr>
          <p:spPr>
            <a:xfrm>
              <a:off x="5592406" y="8151444"/>
              <a:ext cx="1270" cy="5080"/>
            </a:xfrm>
            <a:custGeom>
              <a:avLst/>
              <a:gdLst/>
              <a:ahLst/>
              <a:cxnLst/>
              <a:rect l="l" t="t" r="r" b="b"/>
              <a:pathLst>
                <a:path w="1270" h="5079">
                  <a:moveTo>
                    <a:pt x="711" y="0"/>
                  </a:moveTo>
                  <a:lnTo>
                    <a:pt x="0" y="4635"/>
                  </a:lnTo>
                </a:path>
              </a:pathLst>
            </a:custGeom>
            <a:ln w="25400">
              <a:solidFill>
                <a:srgbClr val="FAD42C"/>
              </a:solidFill>
            </a:ln>
          </p:spPr>
          <p:txBody>
            <a:bodyPr wrap="square" lIns="0" tIns="0" rIns="0" bIns="0" rtlCol="0"/>
            <a:lstStyle/>
            <a:p>
              <a:endParaRPr/>
            </a:p>
          </p:txBody>
        </p:sp>
        <p:sp>
          <p:nvSpPr>
            <p:cNvPr id="13957" name="object 13957"/>
            <p:cNvSpPr/>
            <p:nvPr/>
          </p:nvSpPr>
          <p:spPr>
            <a:xfrm>
              <a:off x="5593118" y="8141246"/>
              <a:ext cx="11430" cy="10795"/>
            </a:xfrm>
            <a:custGeom>
              <a:avLst/>
              <a:gdLst/>
              <a:ahLst/>
              <a:cxnLst/>
              <a:rect l="l" t="t" r="r" b="b"/>
              <a:pathLst>
                <a:path w="11429" h="10795">
                  <a:moveTo>
                    <a:pt x="11201" y="0"/>
                  </a:moveTo>
                  <a:lnTo>
                    <a:pt x="0" y="10198"/>
                  </a:lnTo>
                  <a:lnTo>
                    <a:pt x="3555" y="8229"/>
                  </a:lnTo>
                  <a:lnTo>
                    <a:pt x="7518" y="6603"/>
                  </a:lnTo>
                  <a:lnTo>
                    <a:pt x="11087" y="5041"/>
                  </a:lnTo>
                  <a:lnTo>
                    <a:pt x="11150" y="1714"/>
                  </a:lnTo>
                  <a:lnTo>
                    <a:pt x="11201" y="0"/>
                  </a:lnTo>
                  <a:close/>
                </a:path>
              </a:pathLst>
            </a:custGeom>
            <a:solidFill>
              <a:srgbClr val="FDDE3C"/>
            </a:solidFill>
          </p:spPr>
          <p:txBody>
            <a:bodyPr wrap="square" lIns="0" tIns="0" rIns="0" bIns="0" rtlCol="0"/>
            <a:lstStyle/>
            <a:p>
              <a:endParaRPr/>
            </a:p>
          </p:txBody>
        </p:sp>
        <p:sp>
          <p:nvSpPr>
            <p:cNvPr id="13958" name="object 13958"/>
            <p:cNvSpPr/>
            <p:nvPr/>
          </p:nvSpPr>
          <p:spPr>
            <a:xfrm>
              <a:off x="5593118" y="8146288"/>
              <a:ext cx="11430" cy="5715"/>
            </a:xfrm>
            <a:custGeom>
              <a:avLst/>
              <a:gdLst/>
              <a:ahLst/>
              <a:cxnLst/>
              <a:rect l="l" t="t" r="r" b="b"/>
              <a:pathLst>
                <a:path w="11429" h="5715">
                  <a:moveTo>
                    <a:pt x="0" y="5156"/>
                  </a:moveTo>
                  <a:lnTo>
                    <a:pt x="11087" y="0"/>
                  </a:lnTo>
                </a:path>
              </a:pathLst>
            </a:custGeom>
            <a:ln w="25400">
              <a:solidFill>
                <a:srgbClr val="FCD935"/>
              </a:solidFill>
            </a:ln>
          </p:spPr>
          <p:txBody>
            <a:bodyPr wrap="square" lIns="0" tIns="0" rIns="0" bIns="0" rtlCol="0"/>
            <a:lstStyle/>
            <a:p>
              <a:endParaRPr/>
            </a:p>
          </p:txBody>
        </p:sp>
        <p:sp>
          <p:nvSpPr>
            <p:cNvPr id="13959" name="object 13959"/>
            <p:cNvSpPr/>
            <p:nvPr/>
          </p:nvSpPr>
          <p:spPr>
            <a:xfrm>
              <a:off x="5594556" y="8141246"/>
              <a:ext cx="22860" cy="5080"/>
            </a:xfrm>
            <a:custGeom>
              <a:avLst/>
              <a:gdLst/>
              <a:ahLst/>
              <a:cxnLst/>
              <a:rect l="l" t="t" r="r" b="b"/>
              <a:pathLst>
                <a:path w="22860" h="5079">
                  <a:moveTo>
                    <a:pt x="22462" y="0"/>
                  </a:moveTo>
                  <a:lnTo>
                    <a:pt x="9762" y="0"/>
                  </a:lnTo>
                  <a:lnTo>
                    <a:pt x="6308" y="1600"/>
                  </a:lnTo>
                  <a:lnTo>
                    <a:pt x="2853" y="3340"/>
                  </a:lnTo>
                  <a:lnTo>
                    <a:pt x="0" y="5041"/>
                  </a:lnTo>
                  <a:lnTo>
                    <a:pt x="22462" y="5041"/>
                  </a:lnTo>
                  <a:lnTo>
                    <a:pt x="22462" y="0"/>
                  </a:lnTo>
                  <a:close/>
                </a:path>
              </a:pathLst>
            </a:custGeom>
            <a:solidFill>
              <a:srgbClr val="FEE042"/>
            </a:solidFill>
          </p:spPr>
          <p:txBody>
            <a:bodyPr wrap="square" lIns="0" tIns="0" rIns="0" bIns="0" rtlCol="0"/>
            <a:lstStyle/>
            <a:p>
              <a:endParaRPr/>
            </a:p>
          </p:txBody>
        </p:sp>
        <p:sp>
          <p:nvSpPr>
            <p:cNvPr id="13960" name="object 13960"/>
            <p:cNvSpPr/>
            <p:nvPr/>
          </p:nvSpPr>
          <p:spPr>
            <a:xfrm>
              <a:off x="5593994" y="8141246"/>
              <a:ext cx="10795" cy="5715"/>
            </a:xfrm>
            <a:custGeom>
              <a:avLst/>
              <a:gdLst/>
              <a:ahLst/>
              <a:cxnLst/>
              <a:rect l="l" t="t" r="r" b="b"/>
              <a:pathLst>
                <a:path w="10795" h="5715">
                  <a:moveTo>
                    <a:pt x="10325" y="0"/>
                  </a:moveTo>
                  <a:lnTo>
                    <a:pt x="0" y="5384"/>
                  </a:lnTo>
                </a:path>
              </a:pathLst>
            </a:custGeom>
            <a:ln w="25400">
              <a:solidFill>
                <a:srgbClr val="FFE243"/>
              </a:solidFill>
            </a:ln>
          </p:spPr>
          <p:txBody>
            <a:bodyPr wrap="square" lIns="0" tIns="0" rIns="0" bIns="0" rtlCol="0"/>
            <a:lstStyle/>
            <a:p>
              <a:endParaRPr/>
            </a:p>
          </p:txBody>
        </p:sp>
        <p:sp>
          <p:nvSpPr>
            <p:cNvPr id="13961" name="object 13961"/>
            <p:cNvSpPr/>
            <p:nvPr/>
          </p:nvSpPr>
          <p:spPr>
            <a:xfrm>
              <a:off x="5593118" y="8146631"/>
              <a:ext cx="1270" cy="5080"/>
            </a:xfrm>
            <a:custGeom>
              <a:avLst/>
              <a:gdLst/>
              <a:ahLst/>
              <a:cxnLst/>
              <a:rect l="l" t="t" r="r" b="b"/>
              <a:pathLst>
                <a:path w="1270" h="5079">
                  <a:moveTo>
                    <a:pt x="876" y="0"/>
                  </a:moveTo>
                  <a:lnTo>
                    <a:pt x="0" y="4813"/>
                  </a:lnTo>
                </a:path>
              </a:pathLst>
            </a:custGeom>
            <a:ln w="25400">
              <a:solidFill>
                <a:srgbClr val="FDDC36"/>
              </a:solidFill>
            </a:ln>
          </p:spPr>
          <p:txBody>
            <a:bodyPr wrap="square" lIns="0" tIns="0" rIns="0" bIns="0" rtlCol="0"/>
            <a:lstStyle/>
            <a:p>
              <a:endParaRPr/>
            </a:p>
          </p:txBody>
        </p:sp>
        <p:sp>
          <p:nvSpPr>
            <p:cNvPr id="13962" name="object 13962"/>
            <p:cNvSpPr/>
            <p:nvPr/>
          </p:nvSpPr>
          <p:spPr>
            <a:xfrm>
              <a:off x="5606376" y="8203755"/>
              <a:ext cx="12700" cy="10160"/>
            </a:xfrm>
            <a:custGeom>
              <a:avLst/>
              <a:gdLst/>
              <a:ahLst/>
              <a:cxnLst/>
              <a:rect l="l" t="t" r="r" b="b"/>
              <a:pathLst>
                <a:path w="12700" h="10159">
                  <a:moveTo>
                    <a:pt x="0" y="0"/>
                  </a:moveTo>
                  <a:lnTo>
                    <a:pt x="292" y="2679"/>
                  </a:lnTo>
                  <a:lnTo>
                    <a:pt x="596" y="5156"/>
                  </a:lnTo>
                  <a:lnTo>
                    <a:pt x="924" y="7438"/>
                  </a:lnTo>
                  <a:lnTo>
                    <a:pt x="12077" y="9817"/>
                  </a:lnTo>
                  <a:lnTo>
                    <a:pt x="11684" y="7391"/>
                  </a:lnTo>
                  <a:lnTo>
                    <a:pt x="10795" y="4381"/>
                  </a:lnTo>
                  <a:lnTo>
                    <a:pt x="9918" y="1155"/>
                  </a:lnTo>
                  <a:lnTo>
                    <a:pt x="3352" y="368"/>
                  </a:lnTo>
                  <a:lnTo>
                    <a:pt x="0" y="0"/>
                  </a:lnTo>
                  <a:close/>
                </a:path>
              </a:pathLst>
            </a:custGeom>
            <a:solidFill>
              <a:srgbClr val="F5C93C"/>
            </a:solidFill>
          </p:spPr>
          <p:txBody>
            <a:bodyPr wrap="square" lIns="0" tIns="0" rIns="0" bIns="0" rtlCol="0"/>
            <a:lstStyle/>
            <a:p>
              <a:endParaRPr/>
            </a:p>
          </p:txBody>
        </p:sp>
        <p:sp>
          <p:nvSpPr>
            <p:cNvPr id="13963" name="object 13963"/>
            <p:cNvSpPr/>
            <p:nvPr/>
          </p:nvSpPr>
          <p:spPr>
            <a:xfrm>
              <a:off x="5606376" y="8203755"/>
              <a:ext cx="1270" cy="7620"/>
            </a:xfrm>
            <a:custGeom>
              <a:avLst/>
              <a:gdLst/>
              <a:ahLst/>
              <a:cxnLst/>
              <a:rect l="l" t="t" r="r" b="b"/>
              <a:pathLst>
                <a:path w="1270" h="7620">
                  <a:moveTo>
                    <a:pt x="925" y="7438"/>
                  </a:moveTo>
                  <a:lnTo>
                    <a:pt x="0" y="0"/>
                  </a:lnTo>
                </a:path>
              </a:pathLst>
            </a:custGeom>
            <a:ln w="25400">
              <a:solidFill>
                <a:srgbClr val="F5C83A"/>
              </a:solidFill>
            </a:ln>
          </p:spPr>
          <p:txBody>
            <a:bodyPr wrap="square" lIns="0" tIns="0" rIns="0" bIns="0" rtlCol="0"/>
            <a:lstStyle/>
            <a:p>
              <a:endParaRPr/>
            </a:p>
          </p:txBody>
        </p:sp>
        <p:sp>
          <p:nvSpPr>
            <p:cNvPr id="13964" name="object 13964"/>
            <p:cNvSpPr/>
            <p:nvPr/>
          </p:nvSpPr>
          <p:spPr>
            <a:xfrm>
              <a:off x="5606376" y="8203755"/>
              <a:ext cx="10160" cy="1270"/>
            </a:xfrm>
            <a:custGeom>
              <a:avLst/>
              <a:gdLst/>
              <a:ahLst/>
              <a:cxnLst/>
              <a:rect l="l" t="t" r="r" b="b"/>
              <a:pathLst>
                <a:path w="10160" h="1270">
                  <a:moveTo>
                    <a:pt x="0" y="0"/>
                  </a:moveTo>
                  <a:lnTo>
                    <a:pt x="9918" y="1155"/>
                  </a:lnTo>
                </a:path>
              </a:pathLst>
            </a:custGeom>
            <a:ln w="25399">
              <a:solidFill>
                <a:srgbClr val="F4C539"/>
              </a:solidFill>
            </a:ln>
          </p:spPr>
          <p:txBody>
            <a:bodyPr wrap="square" lIns="0" tIns="0" rIns="0" bIns="0" rtlCol="0"/>
            <a:lstStyle/>
            <a:p>
              <a:endParaRPr/>
            </a:p>
          </p:txBody>
        </p:sp>
        <p:sp>
          <p:nvSpPr>
            <p:cNvPr id="13965" name="object 13965"/>
            <p:cNvSpPr/>
            <p:nvPr/>
          </p:nvSpPr>
          <p:spPr>
            <a:xfrm>
              <a:off x="5616295" y="8204911"/>
              <a:ext cx="2540" cy="8890"/>
            </a:xfrm>
            <a:custGeom>
              <a:avLst/>
              <a:gdLst/>
              <a:ahLst/>
              <a:cxnLst/>
              <a:rect l="l" t="t" r="r" b="b"/>
              <a:pathLst>
                <a:path w="2539" h="8890">
                  <a:moveTo>
                    <a:pt x="0" y="0"/>
                  </a:moveTo>
                  <a:lnTo>
                    <a:pt x="2159" y="8661"/>
                  </a:lnTo>
                </a:path>
              </a:pathLst>
            </a:custGeom>
            <a:ln w="25399">
              <a:solidFill>
                <a:srgbClr val="F5CA3D"/>
              </a:solidFill>
            </a:ln>
          </p:spPr>
          <p:txBody>
            <a:bodyPr wrap="square" lIns="0" tIns="0" rIns="0" bIns="0" rtlCol="0"/>
            <a:lstStyle/>
            <a:p>
              <a:endParaRPr/>
            </a:p>
          </p:txBody>
        </p:sp>
        <p:sp>
          <p:nvSpPr>
            <p:cNvPr id="13966" name="object 13966"/>
            <p:cNvSpPr/>
            <p:nvPr/>
          </p:nvSpPr>
          <p:spPr>
            <a:xfrm>
              <a:off x="5616223" y="8213100"/>
              <a:ext cx="2540" cy="635"/>
            </a:xfrm>
            <a:custGeom>
              <a:avLst/>
              <a:gdLst/>
              <a:ahLst/>
              <a:cxnLst/>
              <a:rect l="l" t="t" r="r" b="b"/>
              <a:pathLst>
                <a:path w="2539" h="634">
                  <a:moveTo>
                    <a:pt x="2231" y="472"/>
                  </a:moveTo>
                  <a:lnTo>
                    <a:pt x="0" y="0"/>
                  </a:lnTo>
                </a:path>
              </a:pathLst>
            </a:custGeom>
            <a:ln w="25400">
              <a:solidFill>
                <a:srgbClr val="F7CE3F"/>
              </a:solidFill>
            </a:ln>
          </p:spPr>
          <p:txBody>
            <a:bodyPr wrap="square" lIns="0" tIns="0" rIns="0" bIns="0" rtlCol="0"/>
            <a:lstStyle/>
            <a:p>
              <a:endParaRPr/>
            </a:p>
          </p:txBody>
        </p:sp>
        <p:sp>
          <p:nvSpPr>
            <p:cNvPr id="13967" name="object 13967"/>
            <p:cNvSpPr/>
            <p:nvPr/>
          </p:nvSpPr>
          <p:spPr>
            <a:xfrm>
              <a:off x="5616295" y="8204911"/>
              <a:ext cx="12700" cy="10795"/>
            </a:xfrm>
            <a:custGeom>
              <a:avLst/>
              <a:gdLst/>
              <a:ahLst/>
              <a:cxnLst/>
              <a:rect l="l" t="t" r="r" b="b"/>
              <a:pathLst>
                <a:path w="12700" h="10795">
                  <a:moveTo>
                    <a:pt x="0" y="0"/>
                  </a:moveTo>
                  <a:lnTo>
                    <a:pt x="876" y="3225"/>
                  </a:lnTo>
                  <a:lnTo>
                    <a:pt x="1765" y="6235"/>
                  </a:lnTo>
                  <a:lnTo>
                    <a:pt x="2159" y="8661"/>
                  </a:lnTo>
                  <a:lnTo>
                    <a:pt x="12407" y="10452"/>
                  </a:lnTo>
                  <a:lnTo>
                    <a:pt x="11899" y="7759"/>
                  </a:lnTo>
                  <a:lnTo>
                    <a:pt x="10693" y="4521"/>
                  </a:lnTo>
                  <a:lnTo>
                    <a:pt x="9499" y="1041"/>
                  </a:lnTo>
                  <a:lnTo>
                    <a:pt x="6438" y="749"/>
                  </a:lnTo>
                  <a:lnTo>
                    <a:pt x="0" y="0"/>
                  </a:lnTo>
                  <a:close/>
                </a:path>
              </a:pathLst>
            </a:custGeom>
            <a:solidFill>
              <a:srgbClr val="F6CC42"/>
            </a:solidFill>
          </p:spPr>
          <p:txBody>
            <a:bodyPr wrap="square" lIns="0" tIns="0" rIns="0" bIns="0" rtlCol="0"/>
            <a:lstStyle/>
            <a:p>
              <a:endParaRPr/>
            </a:p>
          </p:txBody>
        </p:sp>
        <p:sp>
          <p:nvSpPr>
            <p:cNvPr id="13968" name="object 13968"/>
            <p:cNvSpPr/>
            <p:nvPr/>
          </p:nvSpPr>
          <p:spPr>
            <a:xfrm>
              <a:off x="5616295" y="8204911"/>
              <a:ext cx="2540" cy="8890"/>
            </a:xfrm>
            <a:custGeom>
              <a:avLst/>
              <a:gdLst/>
              <a:ahLst/>
              <a:cxnLst/>
              <a:rect l="l" t="t" r="r" b="b"/>
              <a:pathLst>
                <a:path w="2539" h="8890">
                  <a:moveTo>
                    <a:pt x="2159" y="8661"/>
                  </a:moveTo>
                  <a:lnTo>
                    <a:pt x="0" y="0"/>
                  </a:lnTo>
                </a:path>
              </a:pathLst>
            </a:custGeom>
            <a:ln w="25399">
              <a:solidFill>
                <a:srgbClr val="F5CA3D"/>
              </a:solidFill>
            </a:ln>
          </p:spPr>
          <p:txBody>
            <a:bodyPr wrap="square" lIns="0" tIns="0" rIns="0" bIns="0" rtlCol="0"/>
            <a:lstStyle/>
            <a:p>
              <a:endParaRPr/>
            </a:p>
          </p:txBody>
        </p:sp>
        <p:sp>
          <p:nvSpPr>
            <p:cNvPr id="13969" name="object 13969"/>
            <p:cNvSpPr/>
            <p:nvPr/>
          </p:nvSpPr>
          <p:spPr>
            <a:xfrm>
              <a:off x="5616295" y="8204911"/>
              <a:ext cx="9525" cy="1270"/>
            </a:xfrm>
            <a:custGeom>
              <a:avLst/>
              <a:gdLst/>
              <a:ahLst/>
              <a:cxnLst/>
              <a:rect l="l" t="t" r="r" b="b"/>
              <a:pathLst>
                <a:path w="9525" h="1270">
                  <a:moveTo>
                    <a:pt x="0" y="0"/>
                  </a:moveTo>
                  <a:lnTo>
                    <a:pt x="9499" y="1041"/>
                  </a:lnTo>
                </a:path>
              </a:pathLst>
            </a:custGeom>
            <a:ln w="25400">
              <a:solidFill>
                <a:srgbClr val="F5C83E"/>
              </a:solidFill>
            </a:ln>
          </p:spPr>
          <p:txBody>
            <a:bodyPr wrap="square" lIns="0" tIns="0" rIns="0" bIns="0" rtlCol="0"/>
            <a:lstStyle/>
            <a:p>
              <a:endParaRPr/>
            </a:p>
          </p:txBody>
        </p:sp>
        <p:sp>
          <p:nvSpPr>
            <p:cNvPr id="13970" name="object 13970"/>
            <p:cNvSpPr/>
            <p:nvPr/>
          </p:nvSpPr>
          <p:spPr>
            <a:xfrm>
              <a:off x="5625795" y="8205952"/>
              <a:ext cx="3175" cy="9525"/>
            </a:xfrm>
            <a:custGeom>
              <a:avLst/>
              <a:gdLst/>
              <a:ahLst/>
              <a:cxnLst/>
              <a:rect l="l" t="t" r="r" b="b"/>
              <a:pathLst>
                <a:path w="3175" h="9525">
                  <a:moveTo>
                    <a:pt x="0" y="0"/>
                  </a:moveTo>
                  <a:lnTo>
                    <a:pt x="2908" y="9410"/>
                  </a:lnTo>
                </a:path>
              </a:pathLst>
            </a:custGeom>
            <a:ln w="25400">
              <a:solidFill>
                <a:srgbClr val="F7CE46"/>
              </a:solidFill>
            </a:ln>
          </p:spPr>
          <p:txBody>
            <a:bodyPr wrap="square" lIns="0" tIns="0" rIns="0" bIns="0" rtlCol="0"/>
            <a:lstStyle/>
            <a:p>
              <a:endParaRPr/>
            </a:p>
          </p:txBody>
        </p:sp>
        <p:sp>
          <p:nvSpPr>
            <p:cNvPr id="13971" name="object 13971"/>
            <p:cNvSpPr/>
            <p:nvPr/>
          </p:nvSpPr>
          <p:spPr>
            <a:xfrm>
              <a:off x="5618454" y="8213572"/>
              <a:ext cx="10795" cy="1905"/>
            </a:xfrm>
            <a:custGeom>
              <a:avLst/>
              <a:gdLst/>
              <a:ahLst/>
              <a:cxnLst/>
              <a:rect l="l" t="t" r="r" b="b"/>
              <a:pathLst>
                <a:path w="10795" h="1904">
                  <a:moveTo>
                    <a:pt x="10248" y="1790"/>
                  </a:moveTo>
                  <a:lnTo>
                    <a:pt x="0" y="0"/>
                  </a:lnTo>
                </a:path>
              </a:pathLst>
            </a:custGeom>
            <a:ln w="25400">
              <a:solidFill>
                <a:srgbClr val="F7CF45"/>
              </a:solidFill>
            </a:ln>
          </p:spPr>
          <p:txBody>
            <a:bodyPr wrap="square" lIns="0" tIns="0" rIns="0" bIns="0" rtlCol="0"/>
            <a:lstStyle/>
            <a:p>
              <a:endParaRPr/>
            </a:p>
          </p:txBody>
        </p:sp>
        <p:sp>
          <p:nvSpPr>
            <p:cNvPr id="13972" name="object 13972"/>
            <p:cNvSpPr/>
            <p:nvPr/>
          </p:nvSpPr>
          <p:spPr>
            <a:xfrm>
              <a:off x="5625795" y="8205952"/>
              <a:ext cx="19050" cy="10795"/>
            </a:xfrm>
            <a:custGeom>
              <a:avLst/>
              <a:gdLst/>
              <a:ahLst/>
              <a:cxnLst/>
              <a:rect l="l" t="t" r="r" b="b"/>
              <a:pathLst>
                <a:path w="19050" h="10795">
                  <a:moveTo>
                    <a:pt x="0" y="0"/>
                  </a:moveTo>
                  <a:lnTo>
                    <a:pt x="1193" y="3479"/>
                  </a:lnTo>
                  <a:lnTo>
                    <a:pt x="2400" y="6718"/>
                  </a:lnTo>
                  <a:lnTo>
                    <a:pt x="2908" y="9410"/>
                  </a:lnTo>
                  <a:lnTo>
                    <a:pt x="11785" y="10490"/>
                  </a:lnTo>
                  <a:lnTo>
                    <a:pt x="18808" y="10718"/>
                  </a:lnTo>
                  <a:lnTo>
                    <a:pt x="18097" y="7619"/>
                  </a:lnTo>
                  <a:lnTo>
                    <a:pt x="17373" y="4216"/>
                  </a:lnTo>
                  <a:lnTo>
                    <a:pt x="16735" y="901"/>
                  </a:lnTo>
                  <a:lnTo>
                    <a:pt x="11798" y="901"/>
                  </a:lnTo>
                  <a:lnTo>
                    <a:pt x="6134" y="596"/>
                  </a:lnTo>
                  <a:lnTo>
                    <a:pt x="0" y="0"/>
                  </a:lnTo>
                  <a:close/>
                </a:path>
                <a:path w="19050" h="10795">
                  <a:moveTo>
                    <a:pt x="16662" y="520"/>
                  </a:moveTo>
                  <a:lnTo>
                    <a:pt x="11798" y="901"/>
                  </a:lnTo>
                  <a:lnTo>
                    <a:pt x="16735" y="901"/>
                  </a:lnTo>
                  <a:lnTo>
                    <a:pt x="16662" y="520"/>
                  </a:lnTo>
                  <a:close/>
                </a:path>
              </a:pathLst>
            </a:custGeom>
            <a:solidFill>
              <a:srgbClr val="F9D150"/>
            </a:solidFill>
          </p:spPr>
          <p:txBody>
            <a:bodyPr wrap="square" lIns="0" tIns="0" rIns="0" bIns="0" rtlCol="0"/>
            <a:lstStyle/>
            <a:p>
              <a:endParaRPr/>
            </a:p>
          </p:txBody>
        </p:sp>
        <p:sp>
          <p:nvSpPr>
            <p:cNvPr id="13973" name="object 13973"/>
            <p:cNvSpPr/>
            <p:nvPr/>
          </p:nvSpPr>
          <p:spPr>
            <a:xfrm>
              <a:off x="5625795" y="8205952"/>
              <a:ext cx="3175" cy="9525"/>
            </a:xfrm>
            <a:custGeom>
              <a:avLst/>
              <a:gdLst/>
              <a:ahLst/>
              <a:cxnLst/>
              <a:rect l="l" t="t" r="r" b="b"/>
              <a:pathLst>
                <a:path w="3175" h="9525">
                  <a:moveTo>
                    <a:pt x="2908" y="9410"/>
                  </a:moveTo>
                  <a:lnTo>
                    <a:pt x="0" y="0"/>
                  </a:lnTo>
                </a:path>
              </a:pathLst>
            </a:custGeom>
            <a:ln w="25400">
              <a:solidFill>
                <a:srgbClr val="F7CE46"/>
              </a:solidFill>
            </a:ln>
          </p:spPr>
          <p:txBody>
            <a:bodyPr wrap="square" lIns="0" tIns="0" rIns="0" bIns="0" rtlCol="0"/>
            <a:lstStyle/>
            <a:p>
              <a:endParaRPr/>
            </a:p>
          </p:txBody>
        </p:sp>
        <p:sp>
          <p:nvSpPr>
            <p:cNvPr id="13974" name="object 13974"/>
            <p:cNvSpPr/>
            <p:nvPr/>
          </p:nvSpPr>
          <p:spPr>
            <a:xfrm>
              <a:off x="5625795" y="8205952"/>
              <a:ext cx="17145" cy="1270"/>
            </a:xfrm>
            <a:custGeom>
              <a:avLst/>
              <a:gdLst/>
              <a:ahLst/>
              <a:cxnLst/>
              <a:rect l="l" t="t" r="r" b="b"/>
              <a:pathLst>
                <a:path w="17145" h="1270">
                  <a:moveTo>
                    <a:pt x="0" y="0"/>
                  </a:moveTo>
                  <a:lnTo>
                    <a:pt x="6134" y="596"/>
                  </a:lnTo>
                  <a:lnTo>
                    <a:pt x="11798" y="901"/>
                  </a:lnTo>
                  <a:lnTo>
                    <a:pt x="16662" y="520"/>
                  </a:lnTo>
                </a:path>
              </a:pathLst>
            </a:custGeom>
            <a:ln w="25400">
              <a:solidFill>
                <a:srgbClr val="F7CF4B"/>
              </a:solidFill>
            </a:ln>
          </p:spPr>
          <p:txBody>
            <a:bodyPr wrap="square" lIns="0" tIns="0" rIns="0" bIns="0" rtlCol="0"/>
            <a:lstStyle/>
            <a:p>
              <a:endParaRPr/>
            </a:p>
          </p:txBody>
        </p:sp>
        <p:sp>
          <p:nvSpPr>
            <p:cNvPr id="13975" name="object 13975"/>
            <p:cNvSpPr/>
            <p:nvPr/>
          </p:nvSpPr>
          <p:spPr>
            <a:xfrm>
              <a:off x="5642457" y="8206473"/>
              <a:ext cx="2540" cy="10795"/>
            </a:xfrm>
            <a:custGeom>
              <a:avLst/>
              <a:gdLst/>
              <a:ahLst/>
              <a:cxnLst/>
              <a:rect l="l" t="t" r="r" b="b"/>
              <a:pathLst>
                <a:path w="2539" h="10795">
                  <a:moveTo>
                    <a:pt x="0" y="0"/>
                  </a:moveTo>
                  <a:lnTo>
                    <a:pt x="2146" y="10198"/>
                  </a:lnTo>
                </a:path>
              </a:pathLst>
            </a:custGeom>
            <a:ln w="25400">
              <a:solidFill>
                <a:srgbClr val="FAD55A"/>
              </a:solidFill>
            </a:ln>
          </p:spPr>
          <p:txBody>
            <a:bodyPr wrap="square" lIns="0" tIns="0" rIns="0" bIns="0" rtlCol="0"/>
            <a:lstStyle/>
            <a:p>
              <a:endParaRPr/>
            </a:p>
          </p:txBody>
        </p:sp>
        <p:sp>
          <p:nvSpPr>
            <p:cNvPr id="13976" name="object 13976"/>
            <p:cNvSpPr/>
            <p:nvPr/>
          </p:nvSpPr>
          <p:spPr>
            <a:xfrm>
              <a:off x="5628703" y="8215363"/>
              <a:ext cx="635" cy="635"/>
            </a:xfrm>
            <a:custGeom>
              <a:avLst/>
              <a:gdLst/>
              <a:ahLst/>
              <a:cxnLst/>
              <a:rect l="l" t="t" r="r" b="b"/>
              <a:pathLst>
                <a:path w="635" h="634">
                  <a:moveTo>
                    <a:pt x="154" y="23"/>
                  </a:moveTo>
                  <a:lnTo>
                    <a:pt x="0" y="0"/>
                  </a:lnTo>
                </a:path>
              </a:pathLst>
            </a:custGeom>
            <a:ln w="25400">
              <a:solidFill>
                <a:srgbClr val="FAD455"/>
              </a:solidFill>
            </a:ln>
          </p:spPr>
          <p:txBody>
            <a:bodyPr wrap="square" lIns="0" tIns="0" rIns="0" bIns="0" rtlCol="0"/>
            <a:lstStyle/>
            <a:p>
              <a:endParaRPr/>
            </a:p>
          </p:txBody>
        </p:sp>
        <p:sp>
          <p:nvSpPr>
            <p:cNvPr id="13977" name="object 13977"/>
            <p:cNvSpPr/>
            <p:nvPr/>
          </p:nvSpPr>
          <p:spPr>
            <a:xfrm>
              <a:off x="5605538" y="8195005"/>
              <a:ext cx="10795" cy="10160"/>
            </a:xfrm>
            <a:custGeom>
              <a:avLst/>
              <a:gdLst/>
              <a:ahLst/>
              <a:cxnLst/>
              <a:rect l="l" t="t" r="r" b="b"/>
              <a:pathLst>
                <a:path w="10795" h="10159">
                  <a:moveTo>
                    <a:pt x="5803" y="0"/>
                  </a:moveTo>
                  <a:lnTo>
                    <a:pt x="2895" y="38"/>
                  </a:lnTo>
                  <a:lnTo>
                    <a:pt x="0" y="165"/>
                  </a:lnTo>
                  <a:lnTo>
                    <a:pt x="257" y="3263"/>
                  </a:lnTo>
                  <a:lnTo>
                    <a:pt x="601" y="6680"/>
                  </a:lnTo>
                  <a:lnTo>
                    <a:pt x="838" y="8750"/>
                  </a:lnTo>
                  <a:lnTo>
                    <a:pt x="4191" y="9118"/>
                  </a:lnTo>
                  <a:lnTo>
                    <a:pt x="10756" y="9905"/>
                  </a:lnTo>
                  <a:lnTo>
                    <a:pt x="9880" y="6680"/>
                  </a:lnTo>
                  <a:lnTo>
                    <a:pt x="9025" y="3225"/>
                  </a:lnTo>
                  <a:lnTo>
                    <a:pt x="8712" y="12"/>
                  </a:lnTo>
                  <a:lnTo>
                    <a:pt x="5803" y="0"/>
                  </a:lnTo>
                  <a:close/>
                </a:path>
              </a:pathLst>
            </a:custGeom>
            <a:solidFill>
              <a:srgbClr val="F3C435"/>
            </a:solidFill>
          </p:spPr>
          <p:txBody>
            <a:bodyPr wrap="square" lIns="0" tIns="0" rIns="0" bIns="0" rtlCol="0"/>
            <a:lstStyle/>
            <a:p>
              <a:endParaRPr/>
            </a:p>
          </p:txBody>
        </p:sp>
        <p:sp>
          <p:nvSpPr>
            <p:cNvPr id="13978" name="object 13978"/>
            <p:cNvSpPr/>
            <p:nvPr/>
          </p:nvSpPr>
          <p:spPr>
            <a:xfrm>
              <a:off x="5605538" y="8195170"/>
              <a:ext cx="1270" cy="8890"/>
            </a:xfrm>
            <a:custGeom>
              <a:avLst/>
              <a:gdLst/>
              <a:ahLst/>
              <a:cxnLst/>
              <a:rect l="l" t="t" r="r" b="b"/>
              <a:pathLst>
                <a:path w="1270" h="8890">
                  <a:moveTo>
                    <a:pt x="838" y="8585"/>
                  </a:moveTo>
                  <a:lnTo>
                    <a:pt x="0" y="0"/>
                  </a:lnTo>
                </a:path>
              </a:pathLst>
            </a:custGeom>
            <a:ln w="25400">
              <a:solidFill>
                <a:srgbClr val="F3C234"/>
              </a:solidFill>
            </a:ln>
          </p:spPr>
          <p:txBody>
            <a:bodyPr wrap="square" lIns="0" tIns="0" rIns="0" bIns="0" rtlCol="0"/>
            <a:lstStyle/>
            <a:p>
              <a:endParaRPr/>
            </a:p>
          </p:txBody>
        </p:sp>
        <p:sp>
          <p:nvSpPr>
            <p:cNvPr id="13979" name="object 13979"/>
            <p:cNvSpPr/>
            <p:nvPr/>
          </p:nvSpPr>
          <p:spPr>
            <a:xfrm>
              <a:off x="5605538" y="8195018"/>
              <a:ext cx="8890" cy="635"/>
            </a:xfrm>
            <a:custGeom>
              <a:avLst/>
              <a:gdLst/>
              <a:ahLst/>
              <a:cxnLst/>
              <a:rect l="l" t="t" r="r" b="b"/>
              <a:pathLst>
                <a:path w="8889" h="634">
                  <a:moveTo>
                    <a:pt x="0" y="152"/>
                  </a:moveTo>
                  <a:lnTo>
                    <a:pt x="1452" y="126"/>
                  </a:lnTo>
                </a:path>
                <a:path w="8889" h="634">
                  <a:moveTo>
                    <a:pt x="1452" y="126"/>
                  </a:moveTo>
                  <a:lnTo>
                    <a:pt x="8712" y="0"/>
                  </a:lnTo>
                </a:path>
              </a:pathLst>
            </a:custGeom>
            <a:ln w="25400">
              <a:solidFill>
                <a:srgbClr val="F3C231"/>
              </a:solidFill>
            </a:ln>
          </p:spPr>
          <p:txBody>
            <a:bodyPr wrap="square" lIns="0" tIns="0" rIns="0" bIns="0" rtlCol="0"/>
            <a:lstStyle/>
            <a:p>
              <a:endParaRPr/>
            </a:p>
          </p:txBody>
        </p:sp>
        <p:sp>
          <p:nvSpPr>
            <p:cNvPr id="13980" name="object 13980"/>
            <p:cNvSpPr/>
            <p:nvPr/>
          </p:nvSpPr>
          <p:spPr>
            <a:xfrm>
              <a:off x="5614250" y="8195018"/>
              <a:ext cx="2540" cy="10160"/>
            </a:xfrm>
            <a:custGeom>
              <a:avLst/>
              <a:gdLst/>
              <a:ahLst/>
              <a:cxnLst/>
              <a:rect l="l" t="t" r="r" b="b"/>
              <a:pathLst>
                <a:path w="2539" h="10159">
                  <a:moveTo>
                    <a:pt x="26" y="126"/>
                  </a:moveTo>
                  <a:lnTo>
                    <a:pt x="2044" y="9893"/>
                  </a:lnTo>
                </a:path>
                <a:path w="2539" h="10159">
                  <a:moveTo>
                    <a:pt x="0" y="0"/>
                  </a:moveTo>
                  <a:lnTo>
                    <a:pt x="26" y="126"/>
                  </a:lnTo>
                </a:path>
              </a:pathLst>
            </a:custGeom>
            <a:ln w="25400">
              <a:solidFill>
                <a:srgbClr val="F4C436"/>
              </a:solidFill>
            </a:ln>
          </p:spPr>
          <p:txBody>
            <a:bodyPr wrap="square" lIns="0" tIns="0" rIns="0" bIns="0" rtlCol="0"/>
            <a:lstStyle/>
            <a:p>
              <a:endParaRPr/>
            </a:p>
          </p:txBody>
        </p:sp>
        <p:sp>
          <p:nvSpPr>
            <p:cNvPr id="13981" name="object 13981"/>
            <p:cNvSpPr/>
            <p:nvPr/>
          </p:nvSpPr>
          <p:spPr>
            <a:xfrm>
              <a:off x="5606376" y="8203755"/>
              <a:ext cx="10160" cy="1270"/>
            </a:xfrm>
            <a:custGeom>
              <a:avLst/>
              <a:gdLst/>
              <a:ahLst/>
              <a:cxnLst/>
              <a:rect l="l" t="t" r="r" b="b"/>
              <a:pathLst>
                <a:path w="10160" h="1270">
                  <a:moveTo>
                    <a:pt x="9918" y="1155"/>
                  </a:moveTo>
                  <a:lnTo>
                    <a:pt x="0" y="0"/>
                  </a:lnTo>
                </a:path>
              </a:pathLst>
            </a:custGeom>
            <a:ln w="25399">
              <a:solidFill>
                <a:srgbClr val="F4C539"/>
              </a:solidFill>
            </a:ln>
          </p:spPr>
          <p:txBody>
            <a:bodyPr wrap="square" lIns="0" tIns="0" rIns="0" bIns="0" rtlCol="0"/>
            <a:lstStyle/>
            <a:p>
              <a:endParaRPr/>
            </a:p>
          </p:txBody>
        </p:sp>
        <p:sp>
          <p:nvSpPr>
            <p:cNvPr id="13982" name="object 13982"/>
            <p:cNvSpPr/>
            <p:nvPr/>
          </p:nvSpPr>
          <p:spPr>
            <a:xfrm>
              <a:off x="5614250" y="8195018"/>
              <a:ext cx="12065" cy="11430"/>
            </a:xfrm>
            <a:custGeom>
              <a:avLst/>
              <a:gdLst/>
              <a:ahLst/>
              <a:cxnLst/>
              <a:rect l="l" t="t" r="r" b="b"/>
              <a:pathLst>
                <a:path w="12064" h="11429">
                  <a:moveTo>
                    <a:pt x="0" y="0"/>
                  </a:moveTo>
                  <a:lnTo>
                    <a:pt x="11544" y="10934"/>
                  </a:lnTo>
                  <a:lnTo>
                    <a:pt x="10363" y="7467"/>
                  </a:lnTo>
                  <a:lnTo>
                    <a:pt x="9194" y="3759"/>
                  </a:lnTo>
                  <a:lnTo>
                    <a:pt x="8750" y="101"/>
                  </a:lnTo>
                  <a:lnTo>
                    <a:pt x="0" y="0"/>
                  </a:lnTo>
                  <a:close/>
                </a:path>
              </a:pathLst>
            </a:custGeom>
            <a:solidFill>
              <a:srgbClr val="F4C639"/>
            </a:solidFill>
          </p:spPr>
          <p:txBody>
            <a:bodyPr wrap="square" lIns="0" tIns="0" rIns="0" bIns="0" rtlCol="0"/>
            <a:lstStyle/>
            <a:p>
              <a:endParaRPr/>
            </a:p>
          </p:txBody>
        </p:sp>
        <p:sp>
          <p:nvSpPr>
            <p:cNvPr id="13983" name="object 13983"/>
            <p:cNvSpPr/>
            <p:nvPr/>
          </p:nvSpPr>
          <p:spPr>
            <a:xfrm>
              <a:off x="5614250" y="8195018"/>
              <a:ext cx="2540" cy="10160"/>
            </a:xfrm>
            <a:custGeom>
              <a:avLst/>
              <a:gdLst/>
              <a:ahLst/>
              <a:cxnLst/>
              <a:rect l="l" t="t" r="r" b="b"/>
              <a:pathLst>
                <a:path w="2539" h="10159">
                  <a:moveTo>
                    <a:pt x="2044" y="9893"/>
                  </a:moveTo>
                  <a:lnTo>
                    <a:pt x="26" y="126"/>
                  </a:lnTo>
                </a:path>
                <a:path w="2539" h="10159">
                  <a:moveTo>
                    <a:pt x="26" y="126"/>
                  </a:moveTo>
                  <a:lnTo>
                    <a:pt x="0" y="0"/>
                  </a:lnTo>
                </a:path>
              </a:pathLst>
            </a:custGeom>
            <a:ln w="25400">
              <a:solidFill>
                <a:srgbClr val="F4C436"/>
              </a:solidFill>
            </a:ln>
          </p:spPr>
          <p:txBody>
            <a:bodyPr wrap="square" lIns="0" tIns="0" rIns="0" bIns="0" rtlCol="0"/>
            <a:lstStyle/>
            <a:p>
              <a:endParaRPr/>
            </a:p>
          </p:txBody>
        </p:sp>
        <p:sp>
          <p:nvSpPr>
            <p:cNvPr id="13984" name="object 13984"/>
            <p:cNvSpPr/>
            <p:nvPr/>
          </p:nvSpPr>
          <p:spPr>
            <a:xfrm>
              <a:off x="5614250" y="8182318"/>
              <a:ext cx="8890" cy="26034"/>
            </a:xfrm>
            <a:custGeom>
              <a:avLst/>
              <a:gdLst/>
              <a:ahLst/>
              <a:cxnLst/>
              <a:rect l="l" t="t" r="r" b="b"/>
              <a:pathLst>
                <a:path w="8889" h="26034">
                  <a:moveTo>
                    <a:pt x="8750" y="0"/>
                  </a:moveTo>
                  <a:lnTo>
                    <a:pt x="0" y="0"/>
                  </a:lnTo>
                  <a:lnTo>
                    <a:pt x="0" y="25501"/>
                  </a:lnTo>
                  <a:lnTo>
                    <a:pt x="8750" y="25501"/>
                  </a:lnTo>
                  <a:lnTo>
                    <a:pt x="8750" y="0"/>
                  </a:lnTo>
                  <a:close/>
                </a:path>
              </a:pathLst>
            </a:custGeom>
            <a:solidFill>
              <a:srgbClr val="F4C534"/>
            </a:solidFill>
          </p:spPr>
          <p:txBody>
            <a:bodyPr wrap="square" lIns="0" tIns="0" rIns="0" bIns="0" rtlCol="0"/>
            <a:lstStyle/>
            <a:p>
              <a:endParaRPr/>
            </a:p>
          </p:txBody>
        </p:sp>
        <p:sp>
          <p:nvSpPr>
            <p:cNvPr id="13985" name="object 13985"/>
            <p:cNvSpPr/>
            <p:nvPr/>
          </p:nvSpPr>
          <p:spPr>
            <a:xfrm>
              <a:off x="5623001" y="8195119"/>
              <a:ext cx="3175" cy="11430"/>
            </a:xfrm>
            <a:custGeom>
              <a:avLst/>
              <a:gdLst/>
              <a:ahLst/>
              <a:cxnLst/>
              <a:rect l="l" t="t" r="r" b="b"/>
              <a:pathLst>
                <a:path w="3175" h="11429">
                  <a:moveTo>
                    <a:pt x="6" y="25"/>
                  </a:moveTo>
                  <a:lnTo>
                    <a:pt x="2794" y="10833"/>
                  </a:lnTo>
                </a:path>
                <a:path w="3175" h="11429">
                  <a:moveTo>
                    <a:pt x="0" y="0"/>
                  </a:moveTo>
                  <a:lnTo>
                    <a:pt x="6" y="25"/>
                  </a:lnTo>
                </a:path>
              </a:pathLst>
            </a:custGeom>
            <a:ln w="25400">
              <a:solidFill>
                <a:srgbClr val="F5C83C"/>
              </a:solidFill>
            </a:ln>
          </p:spPr>
          <p:txBody>
            <a:bodyPr wrap="square" lIns="0" tIns="0" rIns="0" bIns="0" rtlCol="0"/>
            <a:lstStyle/>
            <a:p>
              <a:endParaRPr/>
            </a:p>
          </p:txBody>
        </p:sp>
        <p:sp>
          <p:nvSpPr>
            <p:cNvPr id="13986" name="object 13986"/>
            <p:cNvSpPr/>
            <p:nvPr/>
          </p:nvSpPr>
          <p:spPr>
            <a:xfrm>
              <a:off x="5616295" y="8204911"/>
              <a:ext cx="9525" cy="1270"/>
            </a:xfrm>
            <a:custGeom>
              <a:avLst/>
              <a:gdLst/>
              <a:ahLst/>
              <a:cxnLst/>
              <a:rect l="l" t="t" r="r" b="b"/>
              <a:pathLst>
                <a:path w="9525" h="1270">
                  <a:moveTo>
                    <a:pt x="9499" y="1041"/>
                  </a:moveTo>
                  <a:lnTo>
                    <a:pt x="0" y="0"/>
                  </a:lnTo>
                </a:path>
              </a:pathLst>
            </a:custGeom>
            <a:ln w="25400">
              <a:solidFill>
                <a:srgbClr val="F5C83E"/>
              </a:solidFill>
            </a:ln>
          </p:spPr>
          <p:txBody>
            <a:bodyPr wrap="square" lIns="0" tIns="0" rIns="0" bIns="0" rtlCol="0"/>
            <a:lstStyle/>
            <a:p>
              <a:endParaRPr/>
            </a:p>
          </p:txBody>
        </p:sp>
        <p:sp>
          <p:nvSpPr>
            <p:cNvPr id="13987" name="object 13987"/>
            <p:cNvSpPr/>
            <p:nvPr/>
          </p:nvSpPr>
          <p:spPr>
            <a:xfrm>
              <a:off x="5623001" y="8194548"/>
              <a:ext cx="19685" cy="12700"/>
            </a:xfrm>
            <a:custGeom>
              <a:avLst/>
              <a:gdLst/>
              <a:ahLst/>
              <a:cxnLst/>
              <a:rect l="l" t="t" r="r" b="b"/>
              <a:pathLst>
                <a:path w="19685" h="12700">
                  <a:moveTo>
                    <a:pt x="0" y="571"/>
                  </a:moveTo>
                  <a:lnTo>
                    <a:pt x="14592" y="12306"/>
                  </a:lnTo>
                  <a:lnTo>
                    <a:pt x="19456" y="11925"/>
                  </a:lnTo>
                  <a:lnTo>
                    <a:pt x="18707" y="7937"/>
                  </a:lnTo>
                  <a:lnTo>
                    <a:pt x="18068" y="4229"/>
                  </a:lnTo>
                  <a:lnTo>
                    <a:pt x="17523" y="647"/>
                  </a:lnTo>
                  <a:lnTo>
                    <a:pt x="5829" y="647"/>
                  </a:lnTo>
                  <a:lnTo>
                    <a:pt x="0" y="571"/>
                  </a:lnTo>
                  <a:close/>
                </a:path>
                <a:path w="19685" h="12700">
                  <a:moveTo>
                    <a:pt x="17424" y="0"/>
                  </a:moveTo>
                  <a:lnTo>
                    <a:pt x="11658" y="622"/>
                  </a:lnTo>
                  <a:lnTo>
                    <a:pt x="5829" y="647"/>
                  </a:lnTo>
                  <a:lnTo>
                    <a:pt x="17523" y="647"/>
                  </a:lnTo>
                  <a:lnTo>
                    <a:pt x="17424" y="0"/>
                  </a:lnTo>
                  <a:close/>
                </a:path>
              </a:pathLst>
            </a:custGeom>
            <a:solidFill>
              <a:srgbClr val="F7CD45"/>
            </a:solidFill>
          </p:spPr>
          <p:txBody>
            <a:bodyPr wrap="square" lIns="0" tIns="0" rIns="0" bIns="0" rtlCol="0"/>
            <a:lstStyle/>
            <a:p>
              <a:endParaRPr/>
            </a:p>
          </p:txBody>
        </p:sp>
        <p:sp>
          <p:nvSpPr>
            <p:cNvPr id="13988" name="object 13988"/>
            <p:cNvSpPr/>
            <p:nvPr/>
          </p:nvSpPr>
          <p:spPr>
            <a:xfrm>
              <a:off x="5623001" y="8195119"/>
              <a:ext cx="3175" cy="11430"/>
            </a:xfrm>
            <a:custGeom>
              <a:avLst/>
              <a:gdLst/>
              <a:ahLst/>
              <a:cxnLst/>
              <a:rect l="l" t="t" r="r" b="b"/>
              <a:pathLst>
                <a:path w="3175" h="11429">
                  <a:moveTo>
                    <a:pt x="2794" y="10833"/>
                  </a:moveTo>
                  <a:lnTo>
                    <a:pt x="6" y="25"/>
                  </a:lnTo>
                </a:path>
                <a:path w="3175" h="11429">
                  <a:moveTo>
                    <a:pt x="6" y="25"/>
                  </a:moveTo>
                  <a:lnTo>
                    <a:pt x="0" y="0"/>
                  </a:lnTo>
                </a:path>
              </a:pathLst>
            </a:custGeom>
            <a:ln w="25400">
              <a:solidFill>
                <a:srgbClr val="F5C83C"/>
              </a:solidFill>
            </a:ln>
          </p:spPr>
          <p:txBody>
            <a:bodyPr wrap="square" lIns="0" tIns="0" rIns="0" bIns="0" rtlCol="0"/>
            <a:lstStyle/>
            <a:p>
              <a:endParaRPr/>
            </a:p>
          </p:txBody>
        </p:sp>
        <p:sp>
          <p:nvSpPr>
            <p:cNvPr id="13989" name="object 13989"/>
            <p:cNvSpPr/>
            <p:nvPr/>
          </p:nvSpPr>
          <p:spPr>
            <a:xfrm>
              <a:off x="5623001" y="8194548"/>
              <a:ext cx="17780" cy="1270"/>
            </a:xfrm>
            <a:custGeom>
              <a:avLst/>
              <a:gdLst/>
              <a:ahLst/>
              <a:cxnLst/>
              <a:rect l="l" t="t" r="r" b="b"/>
              <a:pathLst>
                <a:path w="17779" h="1270">
                  <a:moveTo>
                    <a:pt x="1943" y="596"/>
                  </a:moveTo>
                  <a:lnTo>
                    <a:pt x="5829" y="647"/>
                  </a:lnTo>
                  <a:lnTo>
                    <a:pt x="11658" y="622"/>
                  </a:lnTo>
                  <a:lnTo>
                    <a:pt x="11893" y="596"/>
                  </a:lnTo>
                </a:path>
                <a:path w="17779" h="1270">
                  <a:moveTo>
                    <a:pt x="0" y="571"/>
                  </a:moveTo>
                  <a:lnTo>
                    <a:pt x="1943" y="596"/>
                  </a:lnTo>
                </a:path>
                <a:path w="17779" h="1270">
                  <a:moveTo>
                    <a:pt x="11893" y="596"/>
                  </a:moveTo>
                  <a:lnTo>
                    <a:pt x="17424" y="0"/>
                  </a:lnTo>
                </a:path>
              </a:pathLst>
            </a:custGeom>
            <a:ln w="25400">
              <a:solidFill>
                <a:srgbClr val="F7CC3E"/>
              </a:solidFill>
            </a:ln>
          </p:spPr>
          <p:txBody>
            <a:bodyPr wrap="square" lIns="0" tIns="0" rIns="0" bIns="0" rtlCol="0"/>
            <a:lstStyle/>
            <a:p>
              <a:endParaRPr/>
            </a:p>
          </p:txBody>
        </p:sp>
        <p:sp>
          <p:nvSpPr>
            <p:cNvPr id="13990" name="object 13990"/>
            <p:cNvSpPr/>
            <p:nvPr/>
          </p:nvSpPr>
          <p:spPr>
            <a:xfrm>
              <a:off x="5640425" y="8194548"/>
              <a:ext cx="2540" cy="12065"/>
            </a:xfrm>
            <a:custGeom>
              <a:avLst/>
              <a:gdLst/>
              <a:ahLst/>
              <a:cxnLst/>
              <a:rect l="l" t="t" r="r" b="b"/>
              <a:pathLst>
                <a:path w="2539" h="12065">
                  <a:moveTo>
                    <a:pt x="101" y="596"/>
                  </a:moveTo>
                  <a:lnTo>
                    <a:pt x="2032" y="11925"/>
                  </a:lnTo>
                </a:path>
                <a:path w="2539" h="12065">
                  <a:moveTo>
                    <a:pt x="0" y="0"/>
                  </a:moveTo>
                  <a:lnTo>
                    <a:pt x="101" y="596"/>
                  </a:lnTo>
                </a:path>
              </a:pathLst>
            </a:custGeom>
            <a:ln w="25400">
              <a:solidFill>
                <a:srgbClr val="F9D24D"/>
              </a:solidFill>
            </a:ln>
          </p:spPr>
          <p:txBody>
            <a:bodyPr wrap="square" lIns="0" tIns="0" rIns="0" bIns="0" rtlCol="0"/>
            <a:lstStyle/>
            <a:p>
              <a:endParaRPr/>
            </a:p>
          </p:txBody>
        </p:sp>
        <p:sp>
          <p:nvSpPr>
            <p:cNvPr id="13991" name="object 13991"/>
            <p:cNvSpPr/>
            <p:nvPr/>
          </p:nvSpPr>
          <p:spPr>
            <a:xfrm>
              <a:off x="5625795" y="8205952"/>
              <a:ext cx="17145" cy="1270"/>
            </a:xfrm>
            <a:custGeom>
              <a:avLst/>
              <a:gdLst/>
              <a:ahLst/>
              <a:cxnLst/>
              <a:rect l="l" t="t" r="r" b="b"/>
              <a:pathLst>
                <a:path w="17145" h="1270">
                  <a:moveTo>
                    <a:pt x="16662" y="520"/>
                  </a:moveTo>
                  <a:lnTo>
                    <a:pt x="11798" y="901"/>
                  </a:lnTo>
                  <a:lnTo>
                    <a:pt x="6134" y="596"/>
                  </a:lnTo>
                  <a:lnTo>
                    <a:pt x="0" y="0"/>
                  </a:lnTo>
                </a:path>
              </a:pathLst>
            </a:custGeom>
            <a:ln w="25400">
              <a:solidFill>
                <a:srgbClr val="F7CF4B"/>
              </a:solidFill>
            </a:ln>
          </p:spPr>
          <p:txBody>
            <a:bodyPr wrap="square" lIns="0" tIns="0" rIns="0" bIns="0" rtlCol="0"/>
            <a:lstStyle/>
            <a:p>
              <a:endParaRPr/>
            </a:p>
          </p:txBody>
        </p:sp>
        <p:sp>
          <p:nvSpPr>
            <p:cNvPr id="13992" name="object 13992"/>
            <p:cNvSpPr/>
            <p:nvPr/>
          </p:nvSpPr>
          <p:spPr>
            <a:xfrm>
              <a:off x="5642457" y="8205305"/>
              <a:ext cx="10795" cy="11430"/>
            </a:xfrm>
            <a:custGeom>
              <a:avLst/>
              <a:gdLst/>
              <a:ahLst/>
              <a:cxnLst/>
              <a:rect l="l" t="t" r="r" b="b"/>
              <a:pathLst>
                <a:path w="10795" h="11429">
                  <a:moveTo>
                    <a:pt x="8178" y="0"/>
                  </a:moveTo>
                  <a:lnTo>
                    <a:pt x="5549" y="609"/>
                  </a:lnTo>
                  <a:lnTo>
                    <a:pt x="2832" y="965"/>
                  </a:lnTo>
                  <a:lnTo>
                    <a:pt x="0" y="1168"/>
                  </a:lnTo>
                  <a:lnTo>
                    <a:pt x="711" y="4864"/>
                  </a:lnTo>
                  <a:lnTo>
                    <a:pt x="1435" y="8267"/>
                  </a:lnTo>
                  <a:lnTo>
                    <a:pt x="2146" y="11366"/>
                  </a:lnTo>
                  <a:lnTo>
                    <a:pt x="5168" y="11252"/>
                  </a:lnTo>
                  <a:lnTo>
                    <a:pt x="8000" y="10807"/>
                  </a:lnTo>
                  <a:lnTo>
                    <a:pt x="10655" y="10172"/>
                  </a:lnTo>
                  <a:lnTo>
                    <a:pt x="9829" y="7099"/>
                  </a:lnTo>
                  <a:lnTo>
                    <a:pt x="8991" y="3708"/>
                  </a:lnTo>
                  <a:lnTo>
                    <a:pt x="8178" y="0"/>
                  </a:lnTo>
                  <a:close/>
                </a:path>
              </a:pathLst>
            </a:custGeom>
            <a:solidFill>
              <a:srgbClr val="FAD65C"/>
            </a:solidFill>
          </p:spPr>
          <p:txBody>
            <a:bodyPr wrap="square" lIns="0" tIns="0" rIns="0" bIns="0" rtlCol="0"/>
            <a:lstStyle/>
            <a:p>
              <a:endParaRPr/>
            </a:p>
          </p:txBody>
        </p:sp>
        <p:sp>
          <p:nvSpPr>
            <p:cNvPr id="13993" name="object 13993"/>
            <p:cNvSpPr/>
            <p:nvPr/>
          </p:nvSpPr>
          <p:spPr>
            <a:xfrm>
              <a:off x="5644604" y="8215477"/>
              <a:ext cx="8890" cy="1270"/>
            </a:xfrm>
            <a:custGeom>
              <a:avLst/>
              <a:gdLst/>
              <a:ahLst/>
              <a:cxnLst/>
              <a:rect l="l" t="t" r="r" b="b"/>
              <a:pathLst>
                <a:path w="8889" h="1270">
                  <a:moveTo>
                    <a:pt x="0" y="1193"/>
                  </a:moveTo>
                  <a:lnTo>
                    <a:pt x="8509" y="0"/>
                  </a:lnTo>
                </a:path>
              </a:pathLst>
            </a:custGeom>
            <a:ln w="25400">
              <a:solidFill>
                <a:srgbClr val="FBD761"/>
              </a:solidFill>
            </a:ln>
          </p:spPr>
          <p:txBody>
            <a:bodyPr wrap="square" lIns="0" tIns="0" rIns="0" bIns="0" rtlCol="0"/>
            <a:lstStyle/>
            <a:p>
              <a:endParaRPr/>
            </a:p>
          </p:txBody>
        </p:sp>
        <p:sp>
          <p:nvSpPr>
            <p:cNvPr id="13994" name="object 13994"/>
            <p:cNvSpPr/>
            <p:nvPr/>
          </p:nvSpPr>
          <p:spPr>
            <a:xfrm>
              <a:off x="5650636" y="8205305"/>
              <a:ext cx="2540" cy="10795"/>
            </a:xfrm>
            <a:custGeom>
              <a:avLst/>
              <a:gdLst/>
              <a:ahLst/>
              <a:cxnLst/>
              <a:rect l="l" t="t" r="r" b="b"/>
              <a:pathLst>
                <a:path w="2539" h="10795">
                  <a:moveTo>
                    <a:pt x="2476" y="10172"/>
                  </a:moveTo>
                  <a:lnTo>
                    <a:pt x="0" y="0"/>
                  </a:lnTo>
                </a:path>
              </a:pathLst>
            </a:custGeom>
            <a:ln w="25400">
              <a:solidFill>
                <a:srgbClr val="FBD75E"/>
              </a:solidFill>
            </a:ln>
          </p:spPr>
          <p:txBody>
            <a:bodyPr wrap="square" lIns="0" tIns="0" rIns="0" bIns="0" rtlCol="0"/>
            <a:lstStyle/>
            <a:p>
              <a:endParaRPr/>
            </a:p>
          </p:txBody>
        </p:sp>
        <p:sp>
          <p:nvSpPr>
            <p:cNvPr id="13995" name="object 13995"/>
            <p:cNvSpPr/>
            <p:nvPr/>
          </p:nvSpPr>
          <p:spPr>
            <a:xfrm>
              <a:off x="5642457" y="8205305"/>
              <a:ext cx="8255" cy="1270"/>
            </a:xfrm>
            <a:custGeom>
              <a:avLst/>
              <a:gdLst/>
              <a:ahLst/>
              <a:cxnLst/>
              <a:rect l="l" t="t" r="r" b="b"/>
              <a:pathLst>
                <a:path w="8254" h="1270">
                  <a:moveTo>
                    <a:pt x="8178" y="0"/>
                  </a:moveTo>
                  <a:lnTo>
                    <a:pt x="0" y="1168"/>
                  </a:lnTo>
                </a:path>
              </a:pathLst>
            </a:custGeom>
            <a:ln w="25400">
              <a:solidFill>
                <a:srgbClr val="FAD557"/>
              </a:solidFill>
            </a:ln>
          </p:spPr>
          <p:txBody>
            <a:bodyPr wrap="square" lIns="0" tIns="0" rIns="0" bIns="0" rtlCol="0"/>
            <a:lstStyle/>
            <a:p>
              <a:endParaRPr/>
            </a:p>
          </p:txBody>
        </p:sp>
        <p:sp>
          <p:nvSpPr>
            <p:cNvPr id="13996" name="object 13996"/>
            <p:cNvSpPr/>
            <p:nvPr/>
          </p:nvSpPr>
          <p:spPr>
            <a:xfrm>
              <a:off x="5642457" y="8206473"/>
              <a:ext cx="2540" cy="10795"/>
            </a:xfrm>
            <a:custGeom>
              <a:avLst/>
              <a:gdLst/>
              <a:ahLst/>
              <a:cxnLst/>
              <a:rect l="l" t="t" r="r" b="b"/>
              <a:pathLst>
                <a:path w="2539" h="10795">
                  <a:moveTo>
                    <a:pt x="0" y="0"/>
                  </a:moveTo>
                  <a:lnTo>
                    <a:pt x="2146" y="10198"/>
                  </a:lnTo>
                </a:path>
              </a:pathLst>
            </a:custGeom>
            <a:ln w="25400">
              <a:solidFill>
                <a:srgbClr val="FAD55A"/>
              </a:solidFill>
            </a:ln>
          </p:spPr>
          <p:txBody>
            <a:bodyPr wrap="square" lIns="0" tIns="0" rIns="0" bIns="0" rtlCol="0"/>
            <a:lstStyle/>
            <a:p>
              <a:endParaRPr/>
            </a:p>
          </p:txBody>
        </p:sp>
        <p:sp>
          <p:nvSpPr>
            <p:cNvPr id="13997" name="object 13997"/>
            <p:cNvSpPr/>
            <p:nvPr/>
          </p:nvSpPr>
          <p:spPr>
            <a:xfrm>
              <a:off x="5640425" y="8193278"/>
              <a:ext cx="10795" cy="13335"/>
            </a:xfrm>
            <a:custGeom>
              <a:avLst/>
              <a:gdLst/>
              <a:ahLst/>
              <a:cxnLst/>
              <a:rect l="l" t="t" r="r" b="b"/>
              <a:pathLst>
                <a:path w="10795" h="13334">
                  <a:moveTo>
                    <a:pt x="7848" y="0"/>
                  </a:moveTo>
                  <a:lnTo>
                    <a:pt x="5257" y="584"/>
                  </a:lnTo>
                  <a:lnTo>
                    <a:pt x="2628" y="990"/>
                  </a:lnTo>
                  <a:lnTo>
                    <a:pt x="0" y="1270"/>
                  </a:lnTo>
                  <a:lnTo>
                    <a:pt x="647" y="5524"/>
                  </a:lnTo>
                  <a:lnTo>
                    <a:pt x="1333" y="9499"/>
                  </a:lnTo>
                  <a:lnTo>
                    <a:pt x="2032" y="13195"/>
                  </a:lnTo>
                  <a:lnTo>
                    <a:pt x="4864" y="12992"/>
                  </a:lnTo>
                  <a:lnTo>
                    <a:pt x="7581" y="12636"/>
                  </a:lnTo>
                  <a:lnTo>
                    <a:pt x="10210" y="12026"/>
                  </a:lnTo>
                  <a:lnTo>
                    <a:pt x="9398" y="8318"/>
                  </a:lnTo>
                  <a:lnTo>
                    <a:pt x="8597" y="4305"/>
                  </a:lnTo>
                  <a:lnTo>
                    <a:pt x="7848" y="0"/>
                  </a:lnTo>
                  <a:close/>
                </a:path>
              </a:pathLst>
            </a:custGeom>
            <a:solidFill>
              <a:srgbClr val="FAD350"/>
            </a:solidFill>
          </p:spPr>
          <p:txBody>
            <a:bodyPr wrap="square" lIns="0" tIns="0" rIns="0" bIns="0" rtlCol="0"/>
            <a:lstStyle/>
            <a:p>
              <a:endParaRPr/>
            </a:p>
          </p:txBody>
        </p:sp>
        <p:sp>
          <p:nvSpPr>
            <p:cNvPr id="13998" name="object 13998"/>
            <p:cNvSpPr/>
            <p:nvPr/>
          </p:nvSpPr>
          <p:spPr>
            <a:xfrm>
              <a:off x="5642457" y="8205305"/>
              <a:ext cx="8255" cy="1270"/>
            </a:xfrm>
            <a:custGeom>
              <a:avLst/>
              <a:gdLst/>
              <a:ahLst/>
              <a:cxnLst/>
              <a:rect l="l" t="t" r="r" b="b"/>
              <a:pathLst>
                <a:path w="8254" h="1270">
                  <a:moveTo>
                    <a:pt x="0" y="1168"/>
                  </a:moveTo>
                  <a:lnTo>
                    <a:pt x="8178" y="0"/>
                  </a:lnTo>
                </a:path>
              </a:pathLst>
            </a:custGeom>
            <a:ln w="25400">
              <a:solidFill>
                <a:srgbClr val="FAD557"/>
              </a:solidFill>
            </a:ln>
          </p:spPr>
          <p:txBody>
            <a:bodyPr wrap="square" lIns="0" tIns="0" rIns="0" bIns="0" rtlCol="0"/>
            <a:lstStyle/>
            <a:p>
              <a:endParaRPr/>
            </a:p>
          </p:txBody>
        </p:sp>
        <p:sp>
          <p:nvSpPr>
            <p:cNvPr id="13999" name="object 13999"/>
            <p:cNvSpPr/>
            <p:nvPr/>
          </p:nvSpPr>
          <p:spPr>
            <a:xfrm>
              <a:off x="5648274" y="8193278"/>
              <a:ext cx="2540" cy="12065"/>
            </a:xfrm>
            <a:custGeom>
              <a:avLst/>
              <a:gdLst/>
              <a:ahLst/>
              <a:cxnLst/>
              <a:rect l="l" t="t" r="r" b="b"/>
              <a:pathLst>
                <a:path w="2539" h="12065">
                  <a:moveTo>
                    <a:pt x="2362" y="12026"/>
                  </a:moveTo>
                  <a:lnTo>
                    <a:pt x="366" y="1866"/>
                  </a:lnTo>
                </a:path>
                <a:path w="2539" h="12065">
                  <a:moveTo>
                    <a:pt x="366" y="1866"/>
                  </a:moveTo>
                  <a:lnTo>
                    <a:pt x="0" y="0"/>
                  </a:lnTo>
                </a:path>
              </a:pathLst>
            </a:custGeom>
            <a:ln w="25400">
              <a:solidFill>
                <a:srgbClr val="FAD553"/>
              </a:solidFill>
            </a:ln>
          </p:spPr>
          <p:txBody>
            <a:bodyPr wrap="square" lIns="0" tIns="0" rIns="0" bIns="0" rtlCol="0"/>
            <a:lstStyle/>
            <a:p>
              <a:endParaRPr/>
            </a:p>
          </p:txBody>
        </p:sp>
        <p:sp>
          <p:nvSpPr>
            <p:cNvPr id="14000" name="object 14000"/>
            <p:cNvSpPr/>
            <p:nvPr/>
          </p:nvSpPr>
          <p:spPr>
            <a:xfrm>
              <a:off x="5640425" y="8193278"/>
              <a:ext cx="8255" cy="1270"/>
            </a:xfrm>
            <a:custGeom>
              <a:avLst/>
              <a:gdLst/>
              <a:ahLst/>
              <a:cxnLst/>
              <a:rect l="l" t="t" r="r" b="b"/>
              <a:pathLst>
                <a:path w="8254" h="1270">
                  <a:moveTo>
                    <a:pt x="7848" y="0"/>
                  </a:moveTo>
                  <a:lnTo>
                    <a:pt x="0" y="1270"/>
                  </a:lnTo>
                </a:path>
              </a:pathLst>
            </a:custGeom>
            <a:ln w="25400">
              <a:solidFill>
                <a:srgbClr val="FAD249"/>
              </a:solidFill>
            </a:ln>
          </p:spPr>
          <p:txBody>
            <a:bodyPr wrap="square" lIns="0" tIns="0" rIns="0" bIns="0" rtlCol="0"/>
            <a:lstStyle/>
            <a:p>
              <a:endParaRPr/>
            </a:p>
          </p:txBody>
        </p:sp>
        <p:sp>
          <p:nvSpPr>
            <p:cNvPr id="14001" name="object 14001"/>
            <p:cNvSpPr/>
            <p:nvPr/>
          </p:nvSpPr>
          <p:spPr>
            <a:xfrm>
              <a:off x="5640425" y="8194548"/>
              <a:ext cx="2540" cy="12065"/>
            </a:xfrm>
            <a:custGeom>
              <a:avLst/>
              <a:gdLst/>
              <a:ahLst/>
              <a:cxnLst/>
              <a:rect l="l" t="t" r="r" b="b"/>
              <a:pathLst>
                <a:path w="2539" h="12065">
                  <a:moveTo>
                    <a:pt x="101" y="596"/>
                  </a:moveTo>
                  <a:lnTo>
                    <a:pt x="2032" y="11925"/>
                  </a:lnTo>
                </a:path>
                <a:path w="2539" h="12065">
                  <a:moveTo>
                    <a:pt x="0" y="0"/>
                  </a:moveTo>
                  <a:lnTo>
                    <a:pt x="101" y="596"/>
                  </a:lnTo>
                </a:path>
              </a:pathLst>
            </a:custGeom>
            <a:ln w="25400">
              <a:solidFill>
                <a:srgbClr val="F9D24D"/>
              </a:solidFill>
            </a:ln>
          </p:spPr>
          <p:txBody>
            <a:bodyPr wrap="square" lIns="0" tIns="0" rIns="0" bIns="0" rtlCol="0"/>
            <a:lstStyle/>
            <a:p>
              <a:endParaRPr/>
            </a:p>
          </p:txBody>
        </p:sp>
        <p:sp>
          <p:nvSpPr>
            <p:cNvPr id="14002" name="object 14002"/>
            <p:cNvSpPr/>
            <p:nvPr/>
          </p:nvSpPr>
          <p:spPr>
            <a:xfrm>
              <a:off x="5605018" y="8187093"/>
              <a:ext cx="11430" cy="8255"/>
            </a:xfrm>
            <a:custGeom>
              <a:avLst/>
              <a:gdLst/>
              <a:ahLst/>
              <a:cxnLst/>
              <a:rect l="l" t="t" r="r" b="b"/>
              <a:pathLst>
                <a:path w="11429" h="8254">
                  <a:moveTo>
                    <a:pt x="10591" y="0"/>
                  </a:moveTo>
                  <a:lnTo>
                    <a:pt x="3530" y="660"/>
                  </a:lnTo>
                  <a:lnTo>
                    <a:pt x="0" y="1079"/>
                  </a:lnTo>
                  <a:lnTo>
                    <a:pt x="152" y="3517"/>
                  </a:lnTo>
                  <a:lnTo>
                    <a:pt x="520" y="8077"/>
                  </a:lnTo>
                  <a:lnTo>
                    <a:pt x="4076" y="7912"/>
                  </a:lnTo>
                  <a:lnTo>
                    <a:pt x="11210" y="7912"/>
                  </a:lnTo>
                  <a:lnTo>
                    <a:pt x="10972" y="5575"/>
                  </a:lnTo>
                  <a:lnTo>
                    <a:pt x="10769" y="2844"/>
                  </a:lnTo>
                  <a:lnTo>
                    <a:pt x="10591" y="0"/>
                  </a:lnTo>
                  <a:close/>
                </a:path>
                <a:path w="11429" h="8254">
                  <a:moveTo>
                    <a:pt x="11210" y="7912"/>
                  </a:moveTo>
                  <a:lnTo>
                    <a:pt x="7645" y="7912"/>
                  </a:lnTo>
                  <a:lnTo>
                    <a:pt x="11214" y="7950"/>
                  </a:lnTo>
                  <a:close/>
                </a:path>
              </a:pathLst>
            </a:custGeom>
            <a:solidFill>
              <a:srgbClr val="F4C52E"/>
            </a:solidFill>
          </p:spPr>
          <p:txBody>
            <a:bodyPr wrap="square" lIns="0" tIns="0" rIns="0" bIns="0" rtlCol="0"/>
            <a:lstStyle/>
            <a:p>
              <a:endParaRPr/>
            </a:p>
          </p:txBody>
        </p:sp>
        <p:sp>
          <p:nvSpPr>
            <p:cNvPr id="14003" name="object 14003"/>
            <p:cNvSpPr/>
            <p:nvPr/>
          </p:nvSpPr>
          <p:spPr>
            <a:xfrm>
              <a:off x="5605018" y="8188172"/>
              <a:ext cx="635" cy="7620"/>
            </a:xfrm>
            <a:custGeom>
              <a:avLst/>
              <a:gdLst/>
              <a:ahLst/>
              <a:cxnLst/>
              <a:rect l="l" t="t" r="r" b="b"/>
              <a:pathLst>
                <a:path w="635" h="7620">
                  <a:moveTo>
                    <a:pt x="520" y="6997"/>
                  </a:moveTo>
                  <a:lnTo>
                    <a:pt x="518" y="6972"/>
                  </a:lnTo>
                </a:path>
                <a:path w="635" h="7620">
                  <a:moveTo>
                    <a:pt x="518" y="6972"/>
                  </a:moveTo>
                  <a:lnTo>
                    <a:pt x="0" y="0"/>
                  </a:lnTo>
                </a:path>
              </a:pathLst>
            </a:custGeom>
            <a:ln w="25400">
              <a:solidFill>
                <a:srgbClr val="F4C42D"/>
              </a:solidFill>
            </a:ln>
          </p:spPr>
          <p:txBody>
            <a:bodyPr wrap="square" lIns="0" tIns="0" rIns="0" bIns="0" rtlCol="0"/>
            <a:lstStyle/>
            <a:p>
              <a:endParaRPr/>
            </a:p>
          </p:txBody>
        </p:sp>
        <p:sp>
          <p:nvSpPr>
            <p:cNvPr id="14004" name="object 14004"/>
            <p:cNvSpPr/>
            <p:nvPr/>
          </p:nvSpPr>
          <p:spPr>
            <a:xfrm>
              <a:off x="5605018" y="8187093"/>
              <a:ext cx="10795" cy="1270"/>
            </a:xfrm>
            <a:custGeom>
              <a:avLst/>
              <a:gdLst/>
              <a:ahLst/>
              <a:cxnLst/>
              <a:rect l="l" t="t" r="r" b="b"/>
              <a:pathLst>
                <a:path w="10795" h="1270">
                  <a:moveTo>
                    <a:pt x="0" y="1079"/>
                  </a:moveTo>
                  <a:lnTo>
                    <a:pt x="10591" y="0"/>
                  </a:lnTo>
                </a:path>
              </a:pathLst>
            </a:custGeom>
            <a:ln w="25400">
              <a:solidFill>
                <a:srgbClr val="F6C92B"/>
              </a:solidFill>
            </a:ln>
          </p:spPr>
          <p:txBody>
            <a:bodyPr wrap="square" lIns="0" tIns="0" rIns="0" bIns="0" rtlCol="0"/>
            <a:lstStyle/>
            <a:p>
              <a:endParaRPr/>
            </a:p>
          </p:txBody>
        </p:sp>
        <p:sp>
          <p:nvSpPr>
            <p:cNvPr id="14005" name="object 14005"/>
            <p:cNvSpPr/>
            <p:nvPr/>
          </p:nvSpPr>
          <p:spPr>
            <a:xfrm>
              <a:off x="5615609" y="8187093"/>
              <a:ext cx="635" cy="8255"/>
            </a:xfrm>
            <a:custGeom>
              <a:avLst/>
              <a:gdLst/>
              <a:ahLst/>
              <a:cxnLst/>
              <a:rect l="l" t="t" r="r" b="b"/>
              <a:pathLst>
                <a:path w="635" h="8254">
                  <a:moveTo>
                    <a:pt x="0" y="0"/>
                  </a:moveTo>
                  <a:lnTo>
                    <a:pt x="622" y="7950"/>
                  </a:lnTo>
                </a:path>
              </a:pathLst>
            </a:custGeom>
            <a:ln w="25400">
              <a:solidFill>
                <a:srgbClr val="F4C630"/>
              </a:solidFill>
            </a:ln>
          </p:spPr>
          <p:txBody>
            <a:bodyPr wrap="square" lIns="0" tIns="0" rIns="0" bIns="0" rtlCol="0"/>
            <a:lstStyle/>
            <a:p>
              <a:endParaRPr/>
            </a:p>
          </p:txBody>
        </p:sp>
        <p:sp>
          <p:nvSpPr>
            <p:cNvPr id="14006" name="object 14006"/>
            <p:cNvSpPr/>
            <p:nvPr/>
          </p:nvSpPr>
          <p:spPr>
            <a:xfrm>
              <a:off x="5605538" y="8182343"/>
              <a:ext cx="10795" cy="26034"/>
            </a:xfrm>
            <a:custGeom>
              <a:avLst/>
              <a:gdLst/>
              <a:ahLst/>
              <a:cxnLst/>
              <a:rect l="l" t="t" r="r" b="b"/>
              <a:pathLst>
                <a:path w="10795" h="26034">
                  <a:moveTo>
                    <a:pt x="10693" y="0"/>
                  </a:moveTo>
                  <a:lnTo>
                    <a:pt x="0" y="0"/>
                  </a:lnTo>
                  <a:lnTo>
                    <a:pt x="0" y="25526"/>
                  </a:lnTo>
                  <a:lnTo>
                    <a:pt x="10693" y="25526"/>
                  </a:lnTo>
                  <a:lnTo>
                    <a:pt x="10693" y="0"/>
                  </a:lnTo>
                  <a:close/>
                </a:path>
              </a:pathLst>
            </a:custGeom>
            <a:solidFill>
              <a:srgbClr val="F3C231"/>
            </a:solidFill>
          </p:spPr>
          <p:txBody>
            <a:bodyPr wrap="square" lIns="0" tIns="0" rIns="0" bIns="0" rtlCol="0"/>
            <a:lstStyle/>
            <a:p>
              <a:endParaRPr/>
            </a:p>
          </p:txBody>
        </p:sp>
        <p:sp>
          <p:nvSpPr>
            <p:cNvPr id="14007" name="object 14007"/>
            <p:cNvSpPr/>
            <p:nvPr/>
          </p:nvSpPr>
          <p:spPr>
            <a:xfrm>
              <a:off x="5615609" y="8186191"/>
              <a:ext cx="11430" cy="9525"/>
            </a:xfrm>
            <a:custGeom>
              <a:avLst/>
              <a:gdLst/>
              <a:ahLst/>
              <a:cxnLst/>
              <a:rect l="l" t="t" r="r" b="b"/>
              <a:pathLst>
                <a:path w="11429" h="9525">
                  <a:moveTo>
                    <a:pt x="10541" y="0"/>
                  </a:moveTo>
                  <a:lnTo>
                    <a:pt x="0" y="901"/>
                  </a:lnTo>
                  <a:lnTo>
                    <a:pt x="177" y="3746"/>
                  </a:lnTo>
                  <a:lnTo>
                    <a:pt x="381" y="6477"/>
                  </a:lnTo>
                  <a:lnTo>
                    <a:pt x="622" y="8851"/>
                  </a:lnTo>
                  <a:lnTo>
                    <a:pt x="7785" y="8953"/>
                  </a:lnTo>
                  <a:lnTo>
                    <a:pt x="11366" y="8953"/>
                  </a:lnTo>
                  <a:lnTo>
                    <a:pt x="10998" y="6286"/>
                  </a:lnTo>
                  <a:lnTo>
                    <a:pt x="10756" y="3200"/>
                  </a:lnTo>
                  <a:lnTo>
                    <a:pt x="10541" y="0"/>
                  </a:lnTo>
                  <a:close/>
                </a:path>
              </a:pathLst>
            </a:custGeom>
            <a:solidFill>
              <a:srgbClr val="F6C932"/>
            </a:solidFill>
          </p:spPr>
          <p:txBody>
            <a:bodyPr wrap="square" lIns="0" tIns="0" rIns="0" bIns="0" rtlCol="0"/>
            <a:lstStyle/>
            <a:p>
              <a:endParaRPr/>
            </a:p>
          </p:txBody>
        </p:sp>
        <p:sp>
          <p:nvSpPr>
            <p:cNvPr id="14008" name="object 14008"/>
            <p:cNvSpPr/>
            <p:nvPr/>
          </p:nvSpPr>
          <p:spPr>
            <a:xfrm>
              <a:off x="5615609" y="8187093"/>
              <a:ext cx="635" cy="8255"/>
            </a:xfrm>
            <a:custGeom>
              <a:avLst/>
              <a:gdLst/>
              <a:ahLst/>
              <a:cxnLst/>
              <a:rect l="l" t="t" r="r" b="b"/>
              <a:pathLst>
                <a:path w="635" h="8254">
                  <a:moveTo>
                    <a:pt x="622" y="7950"/>
                  </a:moveTo>
                  <a:lnTo>
                    <a:pt x="0" y="0"/>
                  </a:lnTo>
                </a:path>
              </a:pathLst>
            </a:custGeom>
            <a:ln w="25400">
              <a:solidFill>
                <a:srgbClr val="F4C630"/>
              </a:solidFill>
            </a:ln>
          </p:spPr>
          <p:txBody>
            <a:bodyPr wrap="square" lIns="0" tIns="0" rIns="0" bIns="0" rtlCol="0"/>
            <a:lstStyle/>
            <a:p>
              <a:endParaRPr/>
            </a:p>
          </p:txBody>
        </p:sp>
        <p:sp>
          <p:nvSpPr>
            <p:cNvPr id="14009" name="object 14009"/>
            <p:cNvSpPr/>
            <p:nvPr/>
          </p:nvSpPr>
          <p:spPr>
            <a:xfrm>
              <a:off x="5615609" y="8186191"/>
              <a:ext cx="10795" cy="1270"/>
            </a:xfrm>
            <a:custGeom>
              <a:avLst/>
              <a:gdLst/>
              <a:ahLst/>
              <a:cxnLst/>
              <a:rect l="l" t="t" r="r" b="b"/>
              <a:pathLst>
                <a:path w="10795" h="1270">
                  <a:moveTo>
                    <a:pt x="0" y="901"/>
                  </a:moveTo>
                  <a:lnTo>
                    <a:pt x="10541" y="0"/>
                  </a:lnTo>
                </a:path>
              </a:pathLst>
            </a:custGeom>
            <a:ln w="25400">
              <a:solidFill>
                <a:srgbClr val="F7CB2E"/>
              </a:solidFill>
            </a:ln>
          </p:spPr>
          <p:txBody>
            <a:bodyPr wrap="square" lIns="0" tIns="0" rIns="0" bIns="0" rtlCol="0"/>
            <a:lstStyle/>
            <a:p>
              <a:endParaRPr/>
            </a:p>
          </p:txBody>
        </p:sp>
        <p:sp>
          <p:nvSpPr>
            <p:cNvPr id="14010" name="object 14010"/>
            <p:cNvSpPr/>
            <p:nvPr/>
          </p:nvSpPr>
          <p:spPr>
            <a:xfrm>
              <a:off x="5626150" y="8186191"/>
              <a:ext cx="1270" cy="9525"/>
            </a:xfrm>
            <a:custGeom>
              <a:avLst/>
              <a:gdLst/>
              <a:ahLst/>
              <a:cxnLst/>
              <a:rect l="l" t="t" r="r" b="b"/>
              <a:pathLst>
                <a:path w="1270" h="9525">
                  <a:moveTo>
                    <a:pt x="0" y="0"/>
                  </a:moveTo>
                  <a:lnTo>
                    <a:pt x="825" y="8953"/>
                  </a:lnTo>
                </a:path>
              </a:pathLst>
            </a:custGeom>
            <a:ln w="25399">
              <a:solidFill>
                <a:srgbClr val="F7CB35"/>
              </a:solidFill>
            </a:ln>
          </p:spPr>
          <p:txBody>
            <a:bodyPr wrap="square" lIns="0" tIns="0" rIns="0" bIns="0" rtlCol="0"/>
            <a:lstStyle/>
            <a:p>
              <a:endParaRPr/>
            </a:p>
          </p:txBody>
        </p:sp>
        <p:sp>
          <p:nvSpPr>
            <p:cNvPr id="14011" name="object 14011"/>
            <p:cNvSpPr/>
            <p:nvPr/>
          </p:nvSpPr>
          <p:spPr>
            <a:xfrm>
              <a:off x="5616232" y="8182343"/>
              <a:ext cx="10795" cy="26034"/>
            </a:xfrm>
            <a:custGeom>
              <a:avLst/>
              <a:gdLst/>
              <a:ahLst/>
              <a:cxnLst/>
              <a:rect l="l" t="t" r="r" b="b"/>
              <a:pathLst>
                <a:path w="10795" h="26034">
                  <a:moveTo>
                    <a:pt x="10744" y="0"/>
                  </a:moveTo>
                  <a:lnTo>
                    <a:pt x="0" y="0"/>
                  </a:lnTo>
                  <a:lnTo>
                    <a:pt x="0" y="25501"/>
                  </a:lnTo>
                  <a:lnTo>
                    <a:pt x="10744" y="25501"/>
                  </a:lnTo>
                  <a:lnTo>
                    <a:pt x="10744" y="0"/>
                  </a:lnTo>
                  <a:close/>
                </a:path>
              </a:pathLst>
            </a:custGeom>
            <a:solidFill>
              <a:srgbClr val="F4C637"/>
            </a:solidFill>
          </p:spPr>
          <p:txBody>
            <a:bodyPr wrap="square" lIns="0" tIns="0" rIns="0" bIns="0" rtlCol="0"/>
            <a:lstStyle/>
            <a:p>
              <a:endParaRPr/>
            </a:p>
          </p:txBody>
        </p:sp>
        <p:sp>
          <p:nvSpPr>
            <p:cNvPr id="14012" name="object 14012"/>
            <p:cNvSpPr/>
            <p:nvPr/>
          </p:nvSpPr>
          <p:spPr>
            <a:xfrm>
              <a:off x="5626150" y="8183422"/>
              <a:ext cx="22225" cy="12065"/>
            </a:xfrm>
            <a:custGeom>
              <a:avLst/>
              <a:gdLst/>
              <a:ahLst/>
              <a:cxnLst/>
              <a:rect l="l" t="t" r="r" b="b"/>
              <a:pathLst>
                <a:path w="22225" h="12065">
                  <a:moveTo>
                    <a:pt x="20612" y="0"/>
                  </a:moveTo>
                  <a:lnTo>
                    <a:pt x="13906" y="1371"/>
                  </a:lnTo>
                  <a:lnTo>
                    <a:pt x="6997" y="2133"/>
                  </a:lnTo>
                  <a:lnTo>
                    <a:pt x="0" y="2768"/>
                  </a:lnTo>
                  <a:lnTo>
                    <a:pt x="274" y="6718"/>
                  </a:lnTo>
                  <a:lnTo>
                    <a:pt x="457" y="9055"/>
                  </a:lnTo>
                  <a:lnTo>
                    <a:pt x="825" y="11722"/>
                  </a:lnTo>
                  <a:lnTo>
                    <a:pt x="7975" y="11734"/>
                  </a:lnTo>
                  <a:lnTo>
                    <a:pt x="15100" y="11417"/>
                  </a:lnTo>
                  <a:lnTo>
                    <a:pt x="22123" y="9855"/>
                  </a:lnTo>
                  <a:lnTo>
                    <a:pt x="21473" y="5968"/>
                  </a:lnTo>
                  <a:lnTo>
                    <a:pt x="20612" y="0"/>
                  </a:lnTo>
                  <a:close/>
                </a:path>
              </a:pathLst>
            </a:custGeom>
            <a:solidFill>
              <a:srgbClr val="F9CF3D"/>
            </a:solidFill>
          </p:spPr>
          <p:txBody>
            <a:bodyPr wrap="square" lIns="0" tIns="0" rIns="0" bIns="0" rtlCol="0"/>
            <a:lstStyle/>
            <a:p>
              <a:endParaRPr/>
            </a:p>
          </p:txBody>
        </p:sp>
        <p:sp>
          <p:nvSpPr>
            <p:cNvPr id="14013" name="object 14013"/>
            <p:cNvSpPr/>
            <p:nvPr/>
          </p:nvSpPr>
          <p:spPr>
            <a:xfrm>
              <a:off x="5626150" y="8186191"/>
              <a:ext cx="1270" cy="9525"/>
            </a:xfrm>
            <a:custGeom>
              <a:avLst/>
              <a:gdLst/>
              <a:ahLst/>
              <a:cxnLst/>
              <a:rect l="l" t="t" r="r" b="b"/>
              <a:pathLst>
                <a:path w="1270" h="9525">
                  <a:moveTo>
                    <a:pt x="825" y="8953"/>
                  </a:moveTo>
                  <a:lnTo>
                    <a:pt x="0" y="0"/>
                  </a:lnTo>
                </a:path>
              </a:pathLst>
            </a:custGeom>
            <a:ln w="25399">
              <a:solidFill>
                <a:srgbClr val="F7CB35"/>
              </a:solidFill>
            </a:ln>
          </p:spPr>
          <p:txBody>
            <a:bodyPr wrap="square" lIns="0" tIns="0" rIns="0" bIns="0" rtlCol="0"/>
            <a:lstStyle/>
            <a:p>
              <a:endParaRPr/>
            </a:p>
          </p:txBody>
        </p:sp>
        <p:sp>
          <p:nvSpPr>
            <p:cNvPr id="14014" name="object 14014"/>
            <p:cNvSpPr/>
            <p:nvPr/>
          </p:nvSpPr>
          <p:spPr>
            <a:xfrm>
              <a:off x="5626150" y="8183422"/>
              <a:ext cx="20955" cy="3175"/>
            </a:xfrm>
            <a:custGeom>
              <a:avLst/>
              <a:gdLst/>
              <a:ahLst/>
              <a:cxnLst/>
              <a:rect l="l" t="t" r="r" b="b"/>
              <a:pathLst>
                <a:path w="20954" h="3175">
                  <a:moveTo>
                    <a:pt x="0" y="2768"/>
                  </a:moveTo>
                  <a:lnTo>
                    <a:pt x="6997" y="2133"/>
                  </a:lnTo>
                  <a:lnTo>
                    <a:pt x="13906" y="1371"/>
                  </a:lnTo>
                  <a:lnTo>
                    <a:pt x="20612" y="0"/>
                  </a:lnTo>
                </a:path>
              </a:pathLst>
            </a:custGeom>
            <a:ln w="25400">
              <a:solidFill>
                <a:srgbClr val="F9D138"/>
              </a:solidFill>
            </a:ln>
          </p:spPr>
          <p:txBody>
            <a:bodyPr wrap="square" lIns="0" tIns="0" rIns="0" bIns="0" rtlCol="0"/>
            <a:lstStyle/>
            <a:p>
              <a:endParaRPr/>
            </a:p>
          </p:txBody>
        </p:sp>
        <p:sp>
          <p:nvSpPr>
            <p:cNvPr id="14015" name="object 14015"/>
            <p:cNvSpPr/>
            <p:nvPr/>
          </p:nvSpPr>
          <p:spPr>
            <a:xfrm>
              <a:off x="5646762" y="8183422"/>
              <a:ext cx="1905" cy="10160"/>
            </a:xfrm>
            <a:custGeom>
              <a:avLst/>
              <a:gdLst/>
              <a:ahLst/>
              <a:cxnLst/>
              <a:rect l="l" t="t" r="r" b="b"/>
              <a:pathLst>
                <a:path w="1904" h="10159">
                  <a:moveTo>
                    <a:pt x="0" y="0"/>
                  </a:moveTo>
                  <a:lnTo>
                    <a:pt x="1511" y="9855"/>
                  </a:lnTo>
                </a:path>
              </a:pathLst>
            </a:custGeom>
            <a:ln w="25400">
              <a:solidFill>
                <a:srgbClr val="FAD445"/>
              </a:solidFill>
            </a:ln>
          </p:spPr>
          <p:txBody>
            <a:bodyPr wrap="square" lIns="0" tIns="0" rIns="0" bIns="0" rtlCol="0"/>
            <a:lstStyle/>
            <a:p>
              <a:endParaRPr/>
            </a:p>
          </p:txBody>
        </p:sp>
        <p:sp>
          <p:nvSpPr>
            <p:cNvPr id="14016" name="object 14016"/>
            <p:cNvSpPr/>
            <p:nvPr/>
          </p:nvSpPr>
          <p:spPr>
            <a:xfrm>
              <a:off x="5626976" y="8193278"/>
              <a:ext cx="21590" cy="1905"/>
            </a:xfrm>
            <a:custGeom>
              <a:avLst/>
              <a:gdLst/>
              <a:ahLst/>
              <a:cxnLst/>
              <a:rect l="l" t="t" r="r" b="b"/>
              <a:pathLst>
                <a:path w="21589" h="1904">
                  <a:moveTo>
                    <a:pt x="7435" y="1866"/>
                  </a:moveTo>
                  <a:lnTo>
                    <a:pt x="7150" y="1879"/>
                  </a:lnTo>
                  <a:lnTo>
                    <a:pt x="0" y="1866"/>
                  </a:lnTo>
                </a:path>
                <a:path w="21589" h="1904">
                  <a:moveTo>
                    <a:pt x="21297" y="0"/>
                  </a:moveTo>
                  <a:lnTo>
                    <a:pt x="14274" y="1562"/>
                  </a:lnTo>
                  <a:lnTo>
                    <a:pt x="7435" y="1866"/>
                  </a:lnTo>
                </a:path>
              </a:pathLst>
            </a:custGeom>
            <a:ln w="25400">
              <a:solidFill>
                <a:srgbClr val="F8CF43"/>
              </a:solidFill>
            </a:ln>
          </p:spPr>
          <p:txBody>
            <a:bodyPr wrap="square" lIns="0" tIns="0" rIns="0" bIns="0" rtlCol="0"/>
            <a:lstStyle/>
            <a:p>
              <a:endParaRPr/>
            </a:p>
          </p:txBody>
        </p:sp>
        <p:sp>
          <p:nvSpPr>
            <p:cNvPr id="14017" name="object 14017"/>
            <p:cNvSpPr/>
            <p:nvPr/>
          </p:nvSpPr>
          <p:spPr>
            <a:xfrm>
              <a:off x="5604599" y="8176476"/>
              <a:ext cx="21590" cy="12065"/>
            </a:xfrm>
            <a:custGeom>
              <a:avLst/>
              <a:gdLst/>
              <a:ahLst/>
              <a:cxnLst/>
              <a:rect l="l" t="t" r="r" b="b"/>
              <a:pathLst>
                <a:path w="21589" h="12065">
                  <a:moveTo>
                    <a:pt x="20904" y="0"/>
                  </a:moveTo>
                  <a:lnTo>
                    <a:pt x="14020" y="1308"/>
                  </a:lnTo>
                  <a:lnTo>
                    <a:pt x="0" y="4063"/>
                  </a:lnTo>
                  <a:lnTo>
                    <a:pt x="114" y="6718"/>
                  </a:lnTo>
                  <a:lnTo>
                    <a:pt x="419" y="11696"/>
                  </a:lnTo>
                  <a:lnTo>
                    <a:pt x="7467" y="10833"/>
                  </a:lnTo>
                  <a:lnTo>
                    <a:pt x="14554" y="10337"/>
                  </a:lnTo>
                  <a:lnTo>
                    <a:pt x="21551" y="9715"/>
                  </a:lnTo>
                  <a:lnTo>
                    <a:pt x="21145" y="3175"/>
                  </a:lnTo>
                  <a:lnTo>
                    <a:pt x="20904" y="0"/>
                  </a:lnTo>
                  <a:close/>
                </a:path>
              </a:pathLst>
            </a:custGeom>
            <a:solidFill>
              <a:srgbClr val="F8CD2A"/>
            </a:solidFill>
          </p:spPr>
          <p:txBody>
            <a:bodyPr wrap="square" lIns="0" tIns="0" rIns="0" bIns="0" rtlCol="0"/>
            <a:lstStyle/>
            <a:p>
              <a:endParaRPr/>
            </a:p>
          </p:txBody>
        </p:sp>
        <p:sp>
          <p:nvSpPr>
            <p:cNvPr id="14018" name="object 14018"/>
            <p:cNvSpPr/>
            <p:nvPr/>
          </p:nvSpPr>
          <p:spPr>
            <a:xfrm>
              <a:off x="5604599" y="8180540"/>
              <a:ext cx="635" cy="8255"/>
            </a:xfrm>
            <a:custGeom>
              <a:avLst/>
              <a:gdLst/>
              <a:ahLst/>
              <a:cxnLst/>
              <a:rect l="l" t="t" r="r" b="b"/>
              <a:pathLst>
                <a:path w="635" h="8254">
                  <a:moveTo>
                    <a:pt x="419" y="7632"/>
                  </a:moveTo>
                  <a:lnTo>
                    <a:pt x="0" y="0"/>
                  </a:lnTo>
                </a:path>
              </a:pathLst>
            </a:custGeom>
            <a:ln w="25400">
              <a:solidFill>
                <a:srgbClr val="F7CB28"/>
              </a:solidFill>
            </a:ln>
          </p:spPr>
          <p:txBody>
            <a:bodyPr wrap="square" lIns="0" tIns="0" rIns="0" bIns="0" rtlCol="0"/>
            <a:lstStyle/>
            <a:p>
              <a:endParaRPr/>
            </a:p>
          </p:txBody>
        </p:sp>
        <p:sp>
          <p:nvSpPr>
            <p:cNvPr id="14019" name="object 14019"/>
            <p:cNvSpPr/>
            <p:nvPr/>
          </p:nvSpPr>
          <p:spPr>
            <a:xfrm>
              <a:off x="5604599" y="8176476"/>
              <a:ext cx="20955" cy="4445"/>
            </a:xfrm>
            <a:custGeom>
              <a:avLst/>
              <a:gdLst/>
              <a:ahLst/>
              <a:cxnLst/>
              <a:rect l="l" t="t" r="r" b="b"/>
              <a:pathLst>
                <a:path w="20954" h="4445">
                  <a:moveTo>
                    <a:pt x="0" y="4063"/>
                  </a:moveTo>
                  <a:lnTo>
                    <a:pt x="6985" y="2679"/>
                  </a:lnTo>
                  <a:lnTo>
                    <a:pt x="14020" y="1308"/>
                  </a:lnTo>
                  <a:lnTo>
                    <a:pt x="20904" y="0"/>
                  </a:lnTo>
                </a:path>
              </a:pathLst>
            </a:custGeom>
            <a:ln w="25399">
              <a:solidFill>
                <a:srgbClr val="FAD027"/>
              </a:solidFill>
            </a:ln>
          </p:spPr>
          <p:txBody>
            <a:bodyPr wrap="square" lIns="0" tIns="0" rIns="0" bIns="0" rtlCol="0"/>
            <a:lstStyle/>
            <a:p>
              <a:endParaRPr/>
            </a:p>
          </p:txBody>
        </p:sp>
        <p:sp>
          <p:nvSpPr>
            <p:cNvPr id="14020" name="object 14020"/>
            <p:cNvSpPr/>
            <p:nvPr/>
          </p:nvSpPr>
          <p:spPr>
            <a:xfrm>
              <a:off x="5625503" y="8176476"/>
              <a:ext cx="1270" cy="10160"/>
            </a:xfrm>
            <a:custGeom>
              <a:avLst/>
              <a:gdLst/>
              <a:ahLst/>
              <a:cxnLst/>
              <a:rect l="l" t="t" r="r" b="b"/>
              <a:pathLst>
                <a:path w="1270" h="10159">
                  <a:moveTo>
                    <a:pt x="0" y="0"/>
                  </a:moveTo>
                  <a:lnTo>
                    <a:pt x="647" y="9715"/>
                  </a:lnTo>
                </a:path>
              </a:pathLst>
            </a:custGeom>
            <a:ln w="25400">
              <a:solidFill>
                <a:srgbClr val="F9CF2C"/>
              </a:solidFill>
            </a:ln>
          </p:spPr>
          <p:txBody>
            <a:bodyPr wrap="square" lIns="0" tIns="0" rIns="0" bIns="0" rtlCol="0"/>
            <a:lstStyle/>
            <a:p>
              <a:endParaRPr/>
            </a:p>
          </p:txBody>
        </p:sp>
        <p:sp>
          <p:nvSpPr>
            <p:cNvPr id="14021" name="object 14021"/>
            <p:cNvSpPr/>
            <p:nvPr/>
          </p:nvSpPr>
          <p:spPr>
            <a:xfrm>
              <a:off x="5605018" y="8186191"/>
              <a:ext cx="21590" cy="2540"/>
            </a:xfrm>
            <a:custGeom>
              <a:avLst/>
              <a:gdLst/>
              <a:ahLst/>
              <a:cxnLst/>
              <a:rect l="l" t="t" r="r" b="b"/>
              <a:pathLst>
                <a:path w="21589" h="2540">
                  <a:moveTo>
                    <a:pt x="21132" y="0"/>
                  </a:moveTo>
                  <a:lnTo>
                    <a:pt x="14135" y="622"/>
                  </a:lnTo>
                  <a:lnTo>
                    <a:pt x="7048" y="1117"/>
                  </a:lnTo>
                  <a:lnTo>
                    <a:pt x="0" y="1981"/>
                  </a:lnTo>
                </a:path>
              </a:pathLst>
            </a:custGeom>
            <a:ln w="25400">
              <a:solidFill>
                <a:srgbClr val="F7CA2D"/>
              </a:solidFill>
            </a:ln>
          </p:spPr>
          <p:txBody>
            <a:bodyPr wrap="square" lIns="0" tIns="0" rIns="0" bIns="0" rtlCol="0"/>
            <a:lstStyle/>
            <a:p>
              <a:endParaRPr/>
            </a:p>
          </p:txBody>
        </p:sp>
        <p:sp>
          <p:nvSpPr>
            <p:cNvPr id="14022" name="object 14022"/>
            <p:cNvSpPr/>
            <p:nvPr/>
          </p:nvSpPr>
          <p:spPr>
            <a:xfrm>
              <a:off x="5625503" y="8172691"/>
              <a:ext cx="21590" cy="13970"/>
            </a:xfrm>
            <a:custGeom>
              <a:avLst/>
              <a:gdLst/>
              <a:ahLst/>
              <a:cxnLst/>
              <a:rect l="l" t="t" r="r" b="b"/>
              <a:pathLst>
                <a:path w="21589" h="13970">
                  <a:moveTo>
                    <a:pt x="20015" y="0"/>
                  </a:moveTo>
                  <a:lnTo>
                    <a:pt x="0" y="3784"/>
                  </a:lnTo>
                  <a:lnTo>
                    <a:pt x="241" y="6959"/>
                  </a:lnTo>
                  <a:lnTo>
                    <a:pt x="647" y="13500"/>
                  </a:lnTo>
                  <a:lnTo>
                    <a:pt x="7645" y="12865"/>
                  </a:lnTo>
                  <a:lnTo>
                    <a:pt x="14554" y="12103"/>
                  </a:lnTo>
                  <a:lnTo>
                    <a:pt x="21259" y="10731"/>
                  </a:lnTo>
                  <a:lnTo>
                    <a:pt x="20789" y="7302"/>
                  </a:lnTo>
                  <a:lnTo>
                    <a:pt x="20370" y="3721"/>
                  </a:lnTo>
                  <a:lnTo>
                    <a:pt x="20015" y="0"/>
                  </a:lnTo>
                  <a:close/>
                </a:path>
              </a:pathLst>
            </a:custGeom>
            <a:solidFill>
              <a:srgbClr val="FAD131"/>
            </a:solidFill>
          </p:spPr>
          <p:txBody>
            <a:bodyPr wrap="square" lIns="0" tIns="0" rIns="0" bIns="0" rtlCol="0"/>
            <a:lstStyle/>
            <a:p>
              <a:endParaRPr/>
            </a:p>
          </p:txBody>
        </p:sp>
        <p:sp>
          <p:nvSpPr>
            <p:cNvPr id="14023" name="object 14023"/>
            <p:cNvSpPr/>
            <p:nvPr/>
          </p:nvSpPr>
          <p:spPr>
            <a:xfrm>
              <a:off x="5625503" y="8176476"/>
              <a:ext cx="1270" cy="10160"/>
            </a:xfrm>
            <a:custGeom>
              <a:avLst/>
              <a:gdLst/>
              <a:ahLst/>
              <a:cxnLst/>
              <a:rect l="l" t="t" r="r" b="b"/>
              <a:pathLst>
                <a:path w="1270" h="10159">
                  <a:moveTo>
                    <a:pt x="647" y="9715"/>
                  </a:moveTo>
                  <a:lnTo>
                    <a:pt x="0" y="0"/>
                  </a:lnTo>
                </a:path>
              </a:pathLst>
            </a:custGeom>
            <a:ln w="25400">
              <a:solidFill>
                <a:srgbClr val="F9CF2C"/>
              </a:solidFill>
            </a:ln>
          </p:spPr>
          <p:txBody>
            <a:bodyPr wrap="square" lIns="0" tIns="0" rIns="0" bIns="0" rtlCol="0"/>
            <a:lstStyle/>
            <a:p>
              <a:endParaRPr/>
            </a:p>
          </p:txBody>
        </p:sp>
        <p:sp>
          <p:nvSpPr>
            <p:cNvPr id="14024" name="object 14024"/>
            <p:cNvSpPr/>
            <p:nvPr/>
          </p:nvSpPr>
          <p:spPr>
            <a:xfrm>
              <a:off x="5625503" y="8172691"/>
              <a:ext cx="20320" cy="3810"/>
            </a:xfrm>
            <a:custGeom>
              <a:avLst/>
              <a:gdLst/>
              <a:ahLst/>
              <a:cxnLst/>
              <a:rect l="l" t="t" r="r" b="b"/>
              <a:pathLst>
                <a:path w="20320" h="3809">
                  <a:moveTo>
                    <a:pt x="0" y="3784"/>
                  </a:moveTo>
                  <a:lnTo>
                    <a:pt x="6883" y="2463"/>
                  </a:lnTo>
                  <a:lnTo>
                    <a:pt x="13614" y="1193"/>
                  </a:lnTo>
                  <a:lnTo>
                    <a:pt x="20015" y="0"/>
                  </a:lnTo>
                </a:path>
              </a:pathLst>
            </a:custGeom>
            <a:ln w="25400">
              <a:solidFill>
                <a:srgbClr val="FAD22A"/>
              </a:solidFill>
            </a:ln>
          </p:spPr>
          <p:txBody>
            <a:bodyPr wrap="square" lIns="0" tIns="0" rIns="0" bIns="0" rtlCol="0"/>
            <a:lstStyle/>
            <a:p>
              <a:endParaRPr/>
            </a:p>
          </p:txBody>
        </p:sp>
        <p:sp>
          <p:nvSpPr>
            <p:cNvPr id="14025" name="object 14025"/>
            <p:cNvSpPr/>
            <p:nvPr/>
          </p:nvSpPr>
          <p:spPr>
            <a:xfrm>
              <a:off x="5645518" y="8172691"/>
              <a:ext cx="1270" cy="10795"/>
            </a:xfrm>
            <a:custGeom>
              <a:avLst/>
              <a:gdLst/>
              <a:ahLst/>
              <a:cxnLst/>
              <a:rect l="l" t="t" r="r" b="b"/>
              <a:pathLst>
                <a:path w="1270" h="10795">
                  <a:moveTo>
                    <a:pt x="0" y="0"/>
                  </a:moveTo>
                  <a:lnTo>
                    <a:pt x="1244" y="10731"/>
                  </a:lnTo>
                </a:path>
              </a:pathLst>
            </a:custGeom>
            <a:ln w="25399">
              <a:solidFill>
                <a:srgbClr val="FAD335"/>
              </a:solidFill>
            </a:ln>
          </p:spPr>
          <p:txBody>
            <a:bodyPr wrap="square" lIns="0" tIns="0" rIns="0" bIns="0" rtlCol="0"/>
            <a:lstStyle/>
            <a:p>
              <a:endParaRPr/>
            </a:p>
          </p:txBody>
        </p:sp>
        <p:sp>
          <p:nvSpPr>
            <p:cNvPr id="14026" name="object 14026"/>
            <p:cNvSpPr/>
            <p:nvPr/>
          </p:nvSpPr>
          <p:spPr>
            <a:xfrm>
              <a:off x="5626150" y="8183422"/>
              <a:ext cx="20955" cy="3175"/>
            </a:xfrm>
            <a:custGeom>
              <a:avLst/>
              <a:gdLst/>
              <a:ahLst/>
              <a:cxnLst/>
              <a:rect l="l" t="t" r="r" b="b"/>
              <a:pathLst>
                <a:path w="20954" h="3175">
                  <a:moveTo>
                    <a:pt x="20612" y="0"/>
                  </a:moveTo>
                  <a:lnTo>
                    <a:pt x="13906" y="1371"/>
                  </a:lnTo>
                  <a:lnTo>
                    <a:pt x="6997" y="2133"/>
                  </a:lnTo>
                  <a:lnTo>
                    <a:pt x="0" y="2768"/>
                  </a:lnTo>
                </a:path>
              </a:pathLst>
            </a:custGeom>
            <a:ln w="25400">
              <a:solidFill>
                <a:srgbClr val="F9D138"/>
              </a:solidFill>
            </a:ln>
          </p:spPr>
          <p:txBody>
            <a:bodyPr wrap="square" lIns="0" tIns="0" rIns="0" bIns="0" rtlCol="0"/>
            <a:lstStyle/>
            <a:p>
              <a:endParaRPr/>
            </a:p>
          </p:txBody>
        </p:sp>
        <p:sp>
          <p:nvSpPr>
            <p:cNvPr id="14027" name="object 14027"/>
            <p:cNvSpPr/>
            <p:nvPr/>
          </p:nvSpPr>
          <p:spPr>
            <a:xfrm>
              <a:off x="5604256" y="8168195"/>
              <a:ext cx="11430" cy="12700"/>
            </a:xfrm>
            <a:custGeom>
              <a:avLst/>
              <a:gdLst/>
              <a:ahLst/>
              <a:cxnLst/>
              <a:rect l="l" t="t" r="r" b="b"/>
              <a:pathLst>
                <a:path w="11429" h="12700">
                  <a:moveTo>
                    <a:pt x="10477" y="0"/>
                  </a:moveTo>
                  <a:lnTo>
                    <a:pt x="7010" y="863"/>
                  </a:lnTo>
                  <a:lnTo>
                    <a:pt x="3505" y="1778"/>
                  </a:lnTo>
                  <a:lnTo>
                    <a:pt x="0" y="2743"/>
                  </a:lnTo>
                  <a:lnTo>
                    <a:pt x="88" y="6096"/>
                  </a:lnTo>
                  <a:lnTo>
                    <a:pt x="203" y="9296"/>
                  </a:lnTo>
                  <a:lnTo>
                    <a:pt x="342" y="12344"/>
                  </a:lnTo>
                  <a:lnTo>
                    <a:pt x="10833" y="10287"/>
                  </a:lnTo>
                  <a:lnTo>
                    <a:pt x="10668" y="7162"/>
                  </a:lnTo>
                  <a:lnTo>
                    <a:pt x="10553" y="3657"/>
                  </a:lnTo>
                  <a:lnTo>
                    <a:pt x="10477" y="0"/>
                  </a:lnTo>
                  <a:close/>
                </a:path>
              </a:pathLst>
            </a:custGeom>
            <a:solidFill>
              <a:srgbClr val="FAD026"/>
            </a:solidFill>
          </p:spPr>
          <p:txBody>
            <a:bodyPr wrap="square" lIns="0" tIns="0" rIns="0" bIns="0" rtlCol="0"/>
            <a:lstStyle/>
            <a:p>
              <a:endParaRPr/>
            </a:p>
          </p:txBody>
        </p:sp>
        <p:sp>
          <p:nvSpPr>
            <p:cNvPr id="14028" name="object 14028"/>
            <p:cNvSpPr/>
            <p:nvPr/>
          </p:nvSpPr>
          <p:spPr>
            <a:xfrm>
              <a:off x="5604256" y="8170938"/>
              <a:ext cx="635" cy="10160"/>
            </a:xfrm>
            <a:custGeom>
              <a:avLst/>
              <a:gdLst/>
              <a:ahLst/>
              <a:cxnLst/>
              <a:rect l="l" t="t" r="r" b="b"/>
              <a:pathLst>
                <a:path w="635" h="10159">
                  <a:moveTo>
                    <a:pt x="342" y="9601"/>
                  </a:moveTo>
                  <a:lnTo>
                    <a:pt x="0" y="0"/>
                  </a:lnTo>
                </a:path>
              </a:pathLst>
            </a:custGeom>
            <a:ln w="25400">
              <a:solidFill>
                <a:srgbClr val="F9CF26"/>
              </a:solidFill>
            </a:ln>
          </p:spPr>
          <p:txBody>
            <a:bodyPr wrap="square" lIns="0" tIns="0" rIns="0" bIns="0" rtlCol="0"/>
            <a:lstStyle/>
            <a:p>
              <a:endParaRPr/>
            </a:p>
          </p:txBody>
        </p:sp>
        <p:sp>
          <p:nvSpPr>
            <p:cNvPr id="14029" name="object 14029"/>
            <p:cNvSpPr/>
            <p:nvPr/>
          </p:nvSpPr>
          <p:spPr>
            <a:xfrm>
              <a:off x="5604256" y="8168195"/>
              <a:ext cx="10795" cy="3175"/>
            </a:xfrm>
            <a:custGeom>
              <a:avLst/>
              <a:gdLst/>
              <a:ahLst/>
              <a:cxnLst/>
              <a:rect l="l" t="t" r="r" b="b"/>
              <a:pathLst>
                <a:path w="10795" h="3175">
                  <a:moveTo>
                    <a:pt x="0" y="2743"/>
                  </a:moveTo>
                  <a:lnTo>
                    <a:pt x="10477" y="0"/>
                  </a:lnTo>
                </a:path>
              </a:pathLst>
            </a:custGeom>
            <a:ln w="25399">
              <a:solidFill>
                <a:srgbClr val="FACF24"/>
              </a:solidFill>
            </a:ln>
          </p:spPr>
          <p:txBody>
            <a:bodyPr wrap="square" lIns="0" tIns="0" rIns="0" bIns="0" rtlCol="0"/>
            <a:lstStyle/>
            <a:p>
              <a:endParaRPr/>
            </a:p>
          </p:txBody>
        </p:sp>
        <p:sp>
          <p:nvSpPr>
            <p:cNvPr id="14030" name="object 14030"/>
            <p:cNvSpPr/>
            <p:nvPr/>
          </p:nvSpPr>
          <p:spPr>
            <a:xfrm>
              <a:off x="5614733" y="8168195"/>
              <a:ext cx="635" cy="10795"/>
            </a:xfrm>
            <a:custGeom>
              <a:avLst/>
              <a:gdLst/>
              <a:ahLst/>
              <a:cxnLst/>
              <a:rect l="l" t="t" r="r" b="b"/>
              <a:pathLst>
                <a:path w="635" h="10795">
                  <a:moveTo>
                    <a:pt x="0" y="0"/>
                  </a:moveTo>
                  <a:lnTo>
                    <a:pt x="355" y="10287"/>
                  </a:lnTo>
                </a:path>
              </a:pathLst>
            </a:custGeom>
            <a:ln w="25400">
              <a:solidFill>
                <a:srgbClr val="FAD125"/>
              </a:solidFill>
            </a:ln>
          </p:spPr>
          <p:txBody>
            <a:bodyPr wrap="square" lIns="0" tIns="0" rIns="0" bIns="0" rtlCol="0"/>
            <a:lstStyle/>
            <a:p>
              <a:endParaRPr/>
            </a:p>
          </p:txBody>
        </p:sp>
        <p:sp>
          <p:nvSpPr>
            <p:cNvPr id="14031" name="object 14031"/>
            <p:cNvSpPr/>
            <p:nvPr/>
          </p:nvSpPr>
          <p:spPr>
            <a:xfrm>
              <a:off x="5604599" y="8178482"/>
              <a:ext cx="10795" cy="2540"/>
            </a:xfrm>
            <a:custGeom>
              <a:avLst/>
              <a:gdLst/>
              <a:ahLst/>
              <a:cxnLst/>
              <a:rect l="l" t="t" r="r" b="b"/>
              <a:pathLst>
                <a:path w="10795" h="2540">
                  <a:moveTo>
                    <a:pt x="10490" y="0"/>
                  </a:moveTo>
                  <a:lnTo>
                    <a:pt x="0" y="2057"/>
                  </a:lnTo>
                </a:path>
              </a:pathLst>
            </a:custGeom>
            <a:ln w="25400">
              <a:solidFill>
                <a:srgbClr val="FAD026"/>
              </a:solidFill>
            </a:ln>
          </p:spPr>
          <p:txBody>
            <a:bodyPr wrap="square" lIns="0" tIns="0" rIns="0" bIns="0" rtlCol="0"/>
            <a:lstStyle/>
            <a:p>
              <a:endParaRPr/>
            </a:p>
          </p:txBody>
        </p:sp>
        <p:sp>
          <p:nvSpPr>
            <p:cNvPr id="14032" name="object 14032"/>
            <p:cNvSpPr/>
            <p:nvPr/>
          </p:nvSpPr>
          <p:spPr>
            <a:xfrm>
              <a:off x="5614733" y="8165757"/>
              <a:ext cx="10795" cy="13335"/>
            </a:xfrm>
            <a:custGeom>
              <a:avLst/>
              <a:gdLst/>
              <a:ahLst/>
              <a:cxnLst/>
              <a:rect l="l" t="t" r="r" b="b"/>
              <a:pathLst>
                <a:path w="10795" h="13334">
                  <a:moveTo>
                    <a:pt x="10287" y="0"/>
                  </a:moveTo>
                  <a:lnTo>
                    <a:pt x="6896" y="749"/>
                  </a:lnTo>
                  <a:lnTo>
                    <a:pt x="3467" y="1562"/>
                  </a:lnTo>
                  <a:lnTo>
                    <a:pt x="0" y="2438"/>
                  </a:lnTo>
                  <a:lnTo>
                    <a:pt x="76" y="6096"/>
                  </a:lnTo>
                  <a:lnTo>
                    <a:pt x="190" y="9601"/>
                  </a:lnTo>
                  <a:lnTo>
                    <a:pt x="355" y="12725"/>
                  </a:lnTo>
                  <a:lnTo>
                    <a:pt x="10769" y="10718"/>
                  </a:lnTo>
                  <a:lnTo>
                    <a:pt x="10528" y="7454"/>
                  </a:lnTo>
                  <a:lnTo>
                    <a:pt x="10388" y="3784"/>
                  </a:lnTo>
                  <a:lnTo>
                    <a:pt x="10287" y="0"/>
                  </a:lnTo>
                  <a:close/>
                </a:path>
              </a:pathLst>
            </a:custGeom>
            <a:solidFill>
              <a:srgbClr val="FAD123"/>
            </a:solidFill>
          </p:spPr>
          <p:txBody>
            <a:bodyPr wrap="square" lIns="0" tIns="0" rIns="0" bIns="0" rtlCol="0"/>
            <a:lstStyle/>
            <a:p>
              <a:endParaRPr/>
            </a:p>
          </p:txBody>
        </p:sp>
        <p:sp>
          <p:nvSpPr>
            <p:cNvPr id="14033" name="object 14033"/>
            <p:cNvSpPr/>
            <p:nvPr/>
          </p:nvSpPr>
          <p:spPr>
            <a:xfrm>
              <a:off x="5614733" y="8168195"/>
              <a:ext cx="635" cy="10795"/>
            </a:xfrm>
            <a:custGeom>
              <a:avLst/>
              <a:gdLst/>
              <a:ahLst/>
              <a:cxnLst/>
              <a:rect l="l" t="t" r="r" b="b"/>
              <a:pathLst>
                <a:path w="635" h="10795">
                  <a:moveTo>
                    <a:pt x="355" y="10287"/>
                  </a:moveTo>
                  <a:lnTo>
                    <a:pt x="0" y="0"/>
                  </a:lnTo>
                </a:path>
              </a:pathLst>
            </a:custGeom>
            <a:ln w="25400">
              <a:solidFill>
                <a:srgbClr val="FAD125"/>
              </a:solidFill>
            </a:ln>
          </p:spPr>
          <p:txBody>
            <a:bodyPr wrap="square" lIns="0" tIns="0" rIns="0" bIns="0" rtlCol="0"/>
            <a:lstStyle/>
            <a:p>
              <a:endParaRPr/>
            </a:p>
          </p:txBody>
        </p:sp>
        <p:sp>
          <p:nvSpPr>
            <p:cNvPr id="14034" name="object 14034"/>
            <p:cNvSpPr/>
            <p:nvPr/>
          </p:nvSpPr>
          <p:spPr>
            <a:xfrm>
              <a:off x="5614733" y="8165757"/>
              <a:ext cx="10795" cy="2540"/>
            </a:xfrm>
            <a:custGeom>
              <a:avLst/>
              <a:gdLst/>
              <a:ahLst/>
              <a:cxnLst/>
              <a:rect l="l" t="t" r="r" b="b"/>
              <a:pathLst>
                <a:path w="10795" h="2540">
                  <a:moveTo>
                    <a:pt x="0" y="2438"/>
                  </a:moveTo>
                  <a:lnTo>
                    <a:pt x="10287" y="0"/>
                  </a:lnTo>
                </a:path>
              </a:pathLst>
            </a:custGeom>
            <a:ln w="25399">
              <a:solidFill>
                <a:srgbClr val="FBD01F"/>
              </a:solidFill>
            </a:ln>
          </p:spPr>
          <p:txBody>
            <a:bodyPr wrap="square" lIns="0" tIns="0" rIns="0" bIns="0" rtlCol="0"/>
            <a:lstStyle/>
            <a:p>
              <a:endParaRPr/>
            </a:p>
          </p:txBody>
        </p:sp>
        <p:sp>
          <p:nvSpPr>
            <p:cNvPr id="14035" name="object 14035"/>
            <p:cNvSpPr/>
            <p:nvPr/>
          </p:nvSpPr>
          <p:spPr>
            <a:xfrm>
              <a:off x="5625020" y="8165757"/>
              <a:ext cx="635" cy="10795"/>
            </a:xfrm>
            <a:custGeom>
              <a:avLst/>
              <a:gdLst/>
              <a:ahLst/>
              <a:cxnLst/>
              <a:rect l="l" t="t" r="r" b="b"/>
              <a:pathLst>
                <a:path w="635" h="10795">
                  <a:moveTo>
                    <a:pt x="0" y="0"/>
                  </a:moveTo>
                  <a:lnTo>
                    <a:pt x="482" y="10718"/>
                  </a:lnTo>
                </a:path>
              </a:pathLst>
            </a:custGeom>
            <a:ln w="25399">
              <a:solidFill>
                <a:srgbClr val="FBD121"/>
              </a:solidFill>
            </a:ln>
          </p:spPr>
          <p:txBody>
            <a:bodyPr wrap="square" lIns="0" tIns="0" rIns="0" bIns="0" rtlCol="0"/>
            <a:lstStyle/>
            <a:p>
              <a:endParaRPr/>
            </a:p>
          </p:txBody>
        </p:sp>
        <p:sp>
          <p:nvSpPr>
            <p:cNvPr id="14036" name="object 14036"/>
            <p:cNvSpPr/>
            <p:nvPr/>
          </p:nvSpPr>
          <p:spPr>
            <a:xfrm>
              <a:off x="5615089" y="8176476"/>
              <a:ext cx="10795" cy="2540"/>
            </a:xfrm>
            <a:custGeom>
              <a:avLst/>
              <a:gdLst/>
              <a:ahLst/>
              <a:cxnLst/>
              <a:rect l="l" t="t" r="r" b="b"/>
              <a:pathLst>
                <a:path w="10795" h="2540">
                  <a:moveTo>
                    <a:pt x="10413" y="0"/>
                  </a:moveTo>
                  <a:lnTo>
                    <a:pt x="0" y="2006"/>
                  </a:lnTo>
                </a:path>
              </a:pathLst>
            </a:custGeom>
            <a:ln w="25400">
              <a:solidFill>
                <a:srgbClr val="FAD127"/>
              </a:solidFill>
            </a:ln>
          </p:spPr>
          <p:txBody>
            <a:bodyPr wrap="square" lIns="0" tIns="0" rIns="0" bIns="0" rtlCol="0"/>
            <a:lstStyle/>
            <a:p>
              <a:endParaRPr/>
            </a:p>
          </p:txBody>
        </p:sp>
        <p:sp>
          <p:nvSpPr>
            <p:cNvPr id="14037" name="object 14037"/>
            <p:cNvSpPr/>
            <p:nvPr/>
          </p:nvSpPr>
          <p:spPr>
            <a:xfrm>
              <a:off x="5625020" y="8163649"/>
              <a:ext cx="10795" cy="13335"/>
            </a:xfrm>
            <a:custGeom>
              <a:avLst/>
              <a:gdLst/>
              <a:ahLst/>
              <a:cxnLst/>
              <a:rect l="l" t="t" r="r" b="b"/>
              <a:pathLst>
                <a:path w="10795" h="13334">
                  <a:moveTo>
                    <a:pt x="10020" y="0"/>
                  </a:moveTo>
                  <a:lnTo>
                    <a:pt x="6743" y="647"/>
                  </a:lnTo>
                  <a:lnTo>
                    <a:pt x="3390" y="1346"/>
                  </a:lnTo>
                  <a:lnTo>
                    <a:pt x="0" y="2108"/>
                  </a:lnTo>
                  <a:lnTo>
                    <a:pt x="101" y="5892"/>
                  </a:lnTo>
                  <a:lnTo>
                    <a:pt x="241" y="9563"/>
                  </a:lnTo>
                  <a:lnTo>
                    <a:pt x="482" y="12826"/>
                  </a:lnTo>
                  <a:lnTo>
                    <a:pt x="10667" y="10883"/>
                  </a:lnTo>
                  <a:lnTo>
                    <a:pt x="10375" y="7480"/>
                  </a:lnTo>
                  <a:lnTo>
                    <a:pt x="10159" y="3797"/>
                  </a:lnTo>
                  <a:lnTo>
                    <a:pt x="10020" y="0"/>
                  </a:lnTo>
                  <a:close/>
                </a:path>
              </a:pathLst>
            </a:custGeom>
            <a:solidFill>
              <a:srgbClr val="FBD120"/>
            </a:solidFill>
          </p:spPr>
          <p:txBody>
            <a:bodyPr wrap="square" lIns="0" tIns="0" rIns="0" bIns="0" rtlCol="0"/>
            <a:lstStyle/>
            <a:p>
              <a:endParaRPr/>
            </a:p>
          </p:txBody>
        </p:sp>
        <p:sp>
          <p:nvSpPr>
            <p:cNvPr id="14038" name="object 14038"/>
            <p:cNvSpPr/>
            <p:nvPr/>
          </p:nvSpPr>
          <p:spPr>
            <a:xfrm>
              <a:off x="5625020" y="8165757"/>
              <a:ext cx="635" cy="10795"/>
            </a:xfrm>
            <a:custGeom>
              <a:avLst/>
              <a:gdLst/>
              <a:ahLst/>
              <a:cxnLst/>
              <a:rect l="l" t="t" r="r" b="b"/>
              <a:pathLst>
                <a:path w="635" h="10795">
                  <a:moveTo>
                    <a:pt x="482" y="10718"/>
                  </a:moveTo>
                  <a:lnTo>
                    <a:pt x="0" y="0"/>
                  </a:lnTo>
                </a:path>
              </a:pathLst>
            </a:custGeom>
            <a:ln w="25399">
              <a:solidFill>
                <a:srgbClr val="FBD121"/>
              </a:solidFill>
            </a:ln>
          </p:spPr>
          <p:txBody>
            <a:bodyPr wrap="square" lIns="0" tIns="0" rIns="0" bIns="0" rtlCol="0"/>
            <a:lstStyle/>
            <a:p>
              <a:endParaRPr/>
            </a:p>
          </p:txBody>
        </p:sp>
        <p:sp>
          <p:nvSpPr>
            <p:cNvPr id="14039" name="object 14039"/>
            <p:cNvSpPr/>
            <p:nvPr/>
          </p:nvSpPr>
          <p:spPr>
            <a:xfrm>
              <a:off x="5625020" y="8163649"/>
              <a:ext cx="10160" cy="2540"/>
            </a:xfrm>
            <a:custGeom>
              <a:avLst/>
              <a:gdLst/>
              <a:ahLst/>
              <a:cxnLst/>
              <a:rect l="l" t="t" r="r" b="b"/>
              <a:pathLst>
                <a:path w="10160" h="2540">
                  <a:moveTo>
                    <a:pt x="0" y="2108"/>
                  </a:moveTo>
                  <a:lnTo>
                    <a:pt x="10020" y="0"/>
                  </a:lnTo>
                </a:path>
              </a:pathLst>
            </a:custGeom>
            <a:ln w="25400">
              <a:solidFill>
                <a:srgbClr val="FCD018"/>
              </a:solidFill>
            </a:ln>
          </p:spPr>
          <p:txBody>
            <a:bodyPr wrap="square" lIns="0" tIns="0" rIns="0" bIns="0" rtlCol="0"/>
            <a:lstStyle/>
            <a:p>
              <a:endParaRPr/>
            </a:p>
          </p:txBody>
        </p:sp>
        <p:sp>
          <p:nvSpPr>
            <p:cNvPr id="14040" name="object 14040"/>
            <p:cNvSpPr/>
            <p:nvPr/>
          </p:nvSpPr>
          <p:spPr>
            <a:xfrm>
              <a:off x="5635040" y="8163649"/>
              <a:ext cx="1270" cy="11430"/>
            </a:xfrm>
            <a:custGeom>
              <a:avLst/>
              <a:gdLst/>
              <a:ahLst/>
              <a:cxnLst/>
              <a:rect l="l" t="t" r="r" b="b"/>
              <a:pathLst>
                <a:path w="1270" h="11429">
                  <a:moveTo>
                    <a:pt x="0" y="0"/>
                  </a:moveTo>
                  <a:lnTo>
                    <a:pt x="647" y="10883"/>
                  </a:lnTo>
                </a:path>
              </a:pathLst>
            </a:custGeom>
            <a:ln w="25400">
              <a:solidFill>
                <a:srgbClr val="FBD11F"/>
              </a:solidFill>
            </a:ln>
          </p:spPr>
          <p:txBody>
            <a:bodyPr wrap="square" lIns="0" tIns="0" rIns="0" bIns="0" rtlCol="0"/>
            <a:lstStyle/>
            <a:p>
              <a:endParaRPr/>
            </a:p>
          </p:txBody>
        </p:sp>
        <p:sp>
          <p:nvSpPr>
            <p:cNvPr id="14041" name="object 14041"/>
            <p:cNvSpPr/>
            <p:nvPr/>
          </p:nvSpPr>
          <p:spPr>
            <a:xfrm>
              <a:off x="5625503" y="8174533"/>
              <a:ext cx="10795" cy="2540"/>
            </a:xfrm>
            <a:custGeom>
              <a:avLst/>
              <a:gdLst/>
              <a:ahLst/>
              <a:cxnLst/>
              <a:rect l="l" t="t" r="r" b="b"/>
              <a:pathLst>
                <a:path w="10795" h="2540">
                  <a:moveTo>
                    <a:pt x="10185" y="0"/>
                  </a:moveTo>
                  <a:lnTo>
                    <a:pt x="0" y="1943"/>
                  </a:lnTo>
                </a:path>
              </a:pathLst>
            </a:custGeom>
            <a:ln w="25400">
              <a:solidFill>
                <a:srgbClr val="FAD228"/>
              </a:solidFill>
            </a:ln>
          </p:spPr>
          <p:txBody>
            <a:bodyPr wrap="square" lIns="0" tIns="0" rIns="0" bIns="0" rtlCol="0"/>
            <a:lstStyle/>
            <a:p>
              <a:endParaRPr/>
            </a:p>
          </p:txBody>
        </p:sp>
        <p:sp>
          <p:nvSpPr>
            <p:cNvPr id="14042" name="object 14042"/>
            <p:cNvSpPr/>
            <p:nvPr/>
          </p:nvSpPr>
          <p:spPr>
            <a:xfrm>
              <a:off x="5635040" y="8161921"/>
              <a:ext cx="10795" cy="12700"/>
            </a:xfrm>
            <a:custGeom>
              <a:avLst/>
              <a:gdLst/>
              <a:ahLst/>
              <a:cxnLst/>
              <a:rect l="l" t="t" r="r" b="b"/>
              <a:pathLst>
                <a:path w="10795" h="12700">
                  <a:moveTo>
                    <a:pt x="9639" y="0"/>
                  </a:moveTo>
                  <a:lnTo>
                    <a:pt x="6489" y="507"/>
                  </a:lnTo>
                  <a:lnTo>
                    <a:pt x="3276" y="1092"/>
                  </a:lnTo>
                  <a:lnTo>
                    <a:pt x="0" y="1727"/>
                  </a:lnTo>
                  <a:lnTo>
                    <a:pt x="139" y="5524"/>
                  </a:lnTo>
                  <a:lnTo>
                    <a:pt x="355" y="9207"/>
                  </a:lnTo>
                  <a:lnTo>
                    <a:pt x="647" y="12611"/>
                  </a:lnTo>
                  <a:lnTo>
                    <a:pt x="10477" y="10769"/>
                  </a:lnTo>
                  <a:lnTo>
                    <a:pt x="10134" y="7302"/>
                  </a:lnTo>
                  <a:lnTo>
                    <a:pt x="9855" y="3708"/>
                  </a:lnTo>
                  <a:lnTo>
                    <a:pt x="9639" y="0"/>
                  </a:lnTo>
                  <a:close/>
                </a:path>
              </a:pathLst>
            </a:custGeom>
            <a:solidFill>
              <a:srgbClr val="FBD11F"/>
            </a:solidFill>
          </p:spPr>
          <p:txBody>
            <a:bodyPr wrap="square" lIns="0" tIns="0" rIns="0" bIns="0" rtlCol="0"/>
            <a:lstStyle/>
            <a:p>
              <a:endParaRPr/>
            </a:p>
          </p:txBody>
        </p:sp>
        <p:sp>
          <p:nvSpPr>
            <p:cNvPr id="14043" name="object 14043"/>
            <p:cNvSpPr/>
            <p:nvPr/>
          </p:nvSpPr>
          <p:spPr>
            <a:xfrm>
              <a:off x="5635040" y="8163649"/>
              <a:ext cx="1270" cy="11430"/>
            </a:xfrm>
            <a:custGeom>
              <a:avLst/>
              <a:gdLst/>
              <a:ahLst/>
              <a:cxnLst/>
              <a:rect l="l" t="t" r="r" b="b"/>
              <a:pathLst>
                <a:path w="1270" h="11429">
                  <a:moveTo>
                    <a:pt x="647" y="10883"/>
                  </a:moveTo>
                  <a:lnTo>
                    <a:pt x="0" y="0"/>
                  </a:lnTo>
                </a:path>
              </a:pathLst>
            </a:custGeom>
            <a:ln w="25400">
              <a:solidFill>
                <a:srgbClr val="FBD11F"/>
              </a:solidFill>
            </a:ln>
          </p:spPr>
          <p:txBody>
            <a:bodyPr wrap="square" lIns="0" tIns="0" rIns="0" bIns="0" rtlCol="0"/>
            <a:lstStyle/>
            <a:p>
              <a:endParaRPr/>
            </a:p>
          </p:txBody>
        </p:sp>
        <p:sp>
          <p:nvSpPr>
            <p:cNvPr id="14044" name="object 14044"/>
            <p:cNvSpPr/>
            <p:nvPr/>
          </p:nvSpPr>
          <p:spPr>
            <a:xfrm>
              <a:off x="5635040" y="8161921"/>
              <a:ext cx="10160" cy="1905"/>
            </a:xfrm>
            <a:custGeom>
              <a:avLst/>
              <a:gdLst/>
              <a:ahLst/>
              <a:cxnLst/>
              <a:rect l="l" t="t" r="r" b="b"/>
              <a:pathLst>
                <a:path w="10160" h="1904">
                  <a:moveTo>
                    <a:pt x="0" y="1727"/>
                  </a:moveTo>
                  <a:lnTo>
                    <a:pt x="9639" y="0"/>
                  </a:lnTo>
                </a:path>
              </a:pathLst>
            </a:custGeom>
            <a:ln w="25399">
              <a:solidFill>
                <a:srgbClr val="FCD013"/>
              </a:solidFill>
            </a:ln>
          </p:spPr>
          <p:txBody>
            <a:bodyPr wrap="square" lIns="0" tIns="0" rIns="0" bIns="0" rtlCol="0"/>
            <a:lstStyle/>
            <a:p>
              <a:endParaRPr/>
            </a:p>
          </p:txBody>
        </p:sp>
        <p:sp>
          <p:nvSpPr>
            <p:cNvPr id="14045" name="object 14045"/>
            <p:cNvSpPr/>
            <p:nvPr/>
          </p:nvSpPr>
          <p:spPr>
            <a:xfrm>
              <a:off x="5644680" y="8161921"/>
              <a:ext cx="1270" cy="10795"/>
            </a:xfrm>
            <a:custGeom>
              <a:avLst/>
              <a:gdLst/>
              <a:ahLst/>
              <a:cxnLst/>
              <a:rect l="l" t="t" r="r" b="b"/>
              <a:pathLst>
                <a:path w="1270" h="10795">
                  <a:moveTo>
                    <a:pt x="0" y="0"/>
                  </a:moveTo>
                  <a:lnTo>
                    <a:pt x="838" y="10769"/>
                  </a:lnTo>
                </a:path>
              </a:pathLst>
            </a:custGeom>
            <a:ln w="25400">
              <a:solidFill>
                <a:srgbClr val="FCD21F"/>
              </a:solidFill>
            </a:ln>
          </p:spPr>
          <p:txBody>
            <a:bodyPr wrap="square" lIns="0" tIns="0" rIns="0" bIns="0" rtlCol="0"/>
            <a:lstStyle/>
            <a:p>
              <a:endParaRPr/>
            </a:p>
          </p:txBody>
        </p:sp>
        <p:sp>
          <p:nvSpPr>
            <p:cNvPr id="14046" name="object 14046"/>
            <p:cNvSpPr/>
            <p:nvPr/>
          </p:nvSpPr>
          <p:spPr>
            <a:xfrm>
              <a:off x="5635688" y="8172691"/>
              <a:ext cx="10160" cy="1905"/>
            </a:xfrm>
            <a:custGeom>
              <a:avLst/>
              <a:gdLst/>
              <a:ahLst/>
              <a:cxnLst/>
              <a:rect l="l" t="t" r="r" b="b"/>
              <a:pathLst>
                <a:path w="10160" h="1904">
                  <a:moveTo>
                    <a:pt x="9829" y="0"/>
                  </a:moveTo>
                  <a:lnTo>
                    <a:pt x="0" y="1841"/>
                  </a:lnTo>
                </a:path>
              </a:pathLst>
            </a:custGeom>
            <a:ln w="25399">
              <a:solidFill>
                <a:srgbClr val="FAD22A"/>
              </a:solidFill>
            </a:ln>
          </p:spPr>
          <p:txBody>
            <a:bodyPr wrap="square" lIns="0" tIns="0" rIns="0" bIns="0" rtlCol="0"/>
            <a:lstStyle/>
            <a:p>
              <a:endParaRPr/>
            </a:p>
          </p:txBody>
        </p:sp>
        <p:sp>
          <p:nvSpPr>
            <p:cNvPr id="14047" name="object 14047"/>
            <p:cNvSpPr/>
            <p:nvPr/>
          </p:nvSpPr>
          <p:spPr>
            <a:xfrm>
              <a:off x="5604091" y="8157045"/>
              <a:ext cx="10795" cy="13970"/>
            </a:xfrm>
            <a:custGeom>
              <a:avLst/>
              <a:gdLst/>
              <a:ahLst/>
              <a:cxnLst/>
              <a:rect l="l" t="t" r="r" b="b"/>
              <a:pathLst>
                <a:path w="10795" h="13970">
                  <a:moveTo>
                    <a:pt x="10490" y="0"/>
                  </a:moveTo>
                  <a:lnTo>
                    <a:pt x="7035" y="1028"/>
                  </a:lnTo>
                  <a:lnTo>
                    <a:pt x="3530" y="2158"/>
                  </a:lnTo>
                  <a:lnTo>
                    <a:pt x="0" y="3403"/>
                  </a:lnTo>
                  <a:lnTo>
                    <a:pt x="76" y="10553"/>
                  </a:lnTo>
                  <a:lnTo>
                    <a:pt x="165" y="13893"/>
                  </a:lnTo>
                  <a:lnTo>
                    <a:pt x="3670" y="12928"/>
                  </a:lnTo>
                  <a:lnTo>
                    <a:pt x="7175" y="12014"/>
                  </a:lnTo>
                  <a:lnTo>
                    <a:pt x="10642" y="11150"/>
                  </a:lnTo>
                  <a:lnTo>
                    <a:pt x="10553" y="7492"/>
                  </a:lnTo>
                  <a:lnTo>
                    <a:pt x="10490" y="0"/>
                  </a:lnTo>
                  <a:close/>
                </a:path>
              </a:pathLst>
            </a:custGeom>
            <a:solidFill>
              <a:srgbClr val="FACF24"/>
            </a:solidFill>
          </p:spPr>
          <p:txBody>
            <a:bodyPr wrap="square" lIns="0" tIns="0" rIns="0" bIns="0" rtlCol="0"/>
            <a:lstStyle/>
            <a:p>
              <a:endParaRPr/>
            </a:p>
          </p:txBody>
        </p:sp>
        <p:sp>
          <p:nvSpPr>
            <p:cNvPr id="14048" name="object 14048"/>
            <p:cNvSpPr/>
            <p:nvPr/>
          </p:nvSpPr>
          <p:spPr>
            <a:xfrm>
              <a:off x="5604091" y="8160448"/>
              <a:ext cx="635" cy="10795"/>
            </a:xfrm>
            <a:custGeom>
              <a:avLst/>
              <a:gdLst/>
              <a:ahLst/>
              <a:cxnLst/>
              <a:rect l="l" t="t" r="r" b="b"/>
              <a:pathLst>
                <a:path w="635" h="10795">
                  <a:moveTo>
                    <a:pt x="165" y="10490"/>
                  </a:moveTo>
                  <a:lnTo>
                    <a:pt x="0" y="0"/>
                  </a:lnTo>
                </a:path>
              </a:pathLst>
            </a:custGeom>
            <a:ln w="25400">
              <a:solidFill>
                <a:srgbClr val="F9CF26"/>
              </a:solidFill>
            </a:ln>
          </p:spPr>
          <p:txBody>
            <a:bodyPr wrap="square" lIns="0" tIns="0" rIns="0" bIns="0" rtlCol="0"/>
            <a:lstStyle/>
            <a:p>
              <a:endParaRPr/>
            </a:p>
          </p:txBody>
        </p:sp>
        <p:sp>
          <p:nvSpPr>
            <p:cNvPr id="14049" name="object 14049"/>
            <p:cNvSpPr/>
            <p:nvPr/>
          </p:nvSpPr>
          <p:spPr>
            <a:xfrm>
              <a:off x="5604091" y="8157045"/>
              <a:ext cx="10795" cy="3810"/>
            </a:xfrm>
            <a:custGeom>
              <a:avLst/>
              <a:gdLst/>
              <a:ahLst/>
              <a:cxnLst/>
              <a:rect l="l" t="t" r="r" b="b"/>
              <a:pathLst>
                <a:path w="10795" h="3809">
                  <a:moveTo>
                    <a:pt x="0" y="3403"/>
                  </a:moveTo>
                  <a:lnTo>
                    <a:pt x="10490" y="0"/>
                  </a:lnTo>
                </a:path>
              </a:pathLst>
            </a:custGeom>
            <a:ln w="25400">
              <a:solidFill>
                <a:srgbClr val="FACF23"/>
              </a:solidFill>
            </a:ln>
          </p:spPr>
          <p:txBody>
            <a:bodyPr wrap="square" lIns="0" tIns="0" rIns="0" bIns="0" rtlCol="0"/>
            <a:lstStyle/>
            <a:p>
              <a:endParaRPr/>
            </a:p>
          </p:txBody>
        </p:sp>
        <p:sp>
          <p:nvSpPr>
            <p:cNvPr id="14050" name="object 14050"/>
            <p:cNvSpPr/>
            <p:nvPr/>
          </p:nvSpPr>
          <p:spPr>
            <a:xfrm>
              <a:off x="5614581" y="8157045"/>
              <a:ext cx="635" cy="11430"/>
            </a:xfrm>
            <a:custGeom>
              <a:avLst/>
              <a:gdLst/>
              <a:ahLst/>
              <a:cxnLst/>
              <a:rect l="l" t="t" r="r" b="b"/>
              <a:pathLst>
                <a:path w="635" h="11429">
                  <a:moveTo>
                    <a:pt x="0" y="0"/>
                  </a:moveTo>
                  <a:lnTo>
                    <a:pt x="152" y="11150"/>
                  </a:lnTo>
                </a:path>
              </a:pathLst>
            </a:custGeom>
            <a:ln w="25399">
              <a:solidFill>
                <a:srgbClr val="FBCF21"/>
              </a:solidFill>
            </a:ln>
          </p:spPr>
          <p:txBody>
            <a:bodyPr wrap="square" lIns="0" tIns="0" rIns="0" bIns="0" rtlCol="0"/>
            <a:lstStyle/>
            <a:p>
              <a:endParaRPr/>
            </a:p>
          </p:txBody>
        </p:sp>
        <p:sp>
          <p:nvSpPr>
            <p:cNvPr id="14051" name="object 14051"/>
            <p:cNvSpPr/>
            <p:nvPr/>
          </p:nvSpPr>
          <p:spPr>
            <a:xfrm>
              <a:off x="5604256" y="8168195"/>
              <a:ext cx="10795" cy="3175"/>
            </a:xfrm>
            <a:custGeom>
              <a:avLst/>
              <a:gdLst/>
              <a:ahLst/>
              <a:cxnLst/>
              <a:rect l="l" t="t" r="r" b="b"/>
              <a:pathLst>
                <a:path w="10795" h="3175">
                  <a:moveTo>
                    <a:pt x="10477" y="0"/>
                  </a:moveTo>
                  <a:lnTo>
                    <a:pt x="0" y="2743"/>
                  </a:lnTo>
                </a:path>
              </a:pathLst>
            </a:custGeom>
            <a:ln w="25399">
              <a:solidFill>
                <a:srgbClr val="FACF24"/>
              </a:solidFill>
            </a:ln>
          </p:spPr>
          <p:txBody>
            <a:bodyPr wrap="square" lIns="0" tIns="0" rIns="0" bIns="0" rtlCol="0"/>
            <a:lstStyle/>
            <a:p>
              <a:endParaRPr/>
            </a:p>
          </p:txBody>
        </p:sp>
        <p:sp>
          <p:nvSpPr>
            <p:cNvPr id="14052" name="object 14052"/>
            <p:cNvSpPr/>
            <p:nvPr/>
          </p:nvSpPr>
          <p:spPr>
            <a:xfrm>
              <a:off x="5614581" y="8154251"/>
              <a:ext cx="10795" cy="13970"/>
            </a:xfrm>
            <a:custGeom>
              <a:avLst/>
              <a:gdLst/>
              <a:ahLst/>
              <a:cxnLst/>
              <a:rect l="l" t="t" r="r" b="b"/>
              <a:pathLst>
                <a:path w="10795" h="13970">
                  <a:moveTo>
                    <a:pt x="10248" y="0"/>
                  </a:moveTo>
                  <a:lnTo>
                    <a:pt x="6883" y="825"/>
                  </a:lnTo>
                  <a:lnTo>
                    <a:pt x="3454" y="1752"/>
                  </a:lnTo>
                  <a:lnTo>
                    <a:pt x="0" y="2793"/>
                  </a:lnTo>
                  <a:lnTo>
                    <a:pt x="63" y="10287"/>
                  </a:lnTo>
                  <a:lnTo>
                    <a:pt x="152" y="13944"/>
                  </a:lnTo>
                  <a:lnTo>
                    <a:pt x="3619" y="13068"/>
                  </a:lnTo>
                  <a:lnTo>
                    <a:pt x="7048" y="12255"/>
                  </a:lnTo>
                  <a:lnTo>
                    <a:pt x="10439" y="11506"/>
                  </a:lnTo>
                  <a:lnTo>
                    <a:pt x="10337" y="7708"/>
                  </a:lnTo>
                  <a:lnTo>
                    <a:pt x="10248" y="0"/>
                  </a:lnTo>
                  <a:close/>
                </a:path>
              </a:pathLst>
            </a:custGeom>
            <a:solidFill>
              <a:srgbClr val="FBCF1C"/>
            </a:solidFill>
          </p:spPr>
          <p:txBody>
            <a:bodyPr wrap="square" lIns="0" tIns="0" rIns="0" bIns="0" rtlCol="0"/>
            <a:lstStyle/>
            <a:p>
              <a:endParaRPr/>
            </a:p>
          </p:txBody>
        </p:sp>
        <p:sp>
          <p:nvSpPr>
            <p:cNvPr id="14053" name="object 14053"/>
            <p:cNvSpPr/>
            <p:nvPr/>
          </p:nvSpPr>
          <p:spPr>
            <a:xfrm>
              <a:off x="5614581" y="8157045"/>
              <a:ext cx="635" cy="11430"/>
            </a:xfrm>
            <a:custGeom>
              <a:avLst/>
              <a:gdLst/>
              <a:ahLst/>
              <a:cxnLst/>
              <a:rect l="l" t="t" r="r" b="b"/>
              <a:pathLst>
                <a:path w="635" h="11429">
                  <a:moveTo>
                    <a:pt x="152" y="11150"/>
                  </a:moveTo>
                  <a:lnTo>
                    <a:pt x="0" y="0"/>
                  </a:lnTo>
                </a:path>
              </a:pathLst>
            </a:custGeom>
            <a:ln w="25399">
              <a:solidFill>
                <a:srgbClr val="FBCF21"/>
              </a:solidFill>
            </a:ln>
          </p:spPr>
          <p:txBody>
            <a:bodyPr wrap="square" lIns="0" tIns="0" rIns="0" bIns="0" rtlCol="0"/>
            <a:lstStyle/>
            <a:p>
              <a:endParaRPr/>
            </a:p>
          </p:txBody>
        </p:sp>
        <p:sp>
          <p:nvSpPr>
            <p:cNvPr id="14054" name="object 14054"/>
            <p:cNvSpPr/>
            <p:nvPr/>
          </p:nvSpPr>
          <p:spPr>
            <a:xfrm>
              <a:off x="5614581" y="8154251"/>
              <a:ext cx="10795" cy="3175"/>
            </a:xfrm>
            <a:custGeom>
              <a:avLst/>
              <a:gdLst/>
              <a:ahLst/>
              <a:cxnLst/>
              <a:rect l="l" t="t" r="r" b="b"/>
              <a:pathLst>
                <a:path w="10795" h="3175">
                  <a:moveTo>
                    <a:pt x="0" y="2793"/>
                  </a:moveTo>
                  <a:lnTo>
                    <a:pt x="10248" y="0"/>
                  </a:lnTo>
                </a:path>
              </a:pathLst>
            </a:custGeom>
            <a:ln w="25400">
              <a:solidFill>
                <a:srgbClr val="FCCF19"/>
              </a:solidFill>
            </a:ln>
          </p:spPr>
          <p:txBody>
            <a:bodyPr wrap="square" lIns="0" tIns="0" rIns="0" bIns="0" rtlCol="0"/>
            <a:lstStyle/>
            <a:p>
              <a:endParaRPr/>
            </a:p>
          </p:txBody>
        </p:sp>
        <p:sp>
          <p:nvSpPr>
            <p:cNvPr id="14055" name="object 14055"/>
            <p:cNvSpPr/>
            <p:nvPr/>
          </p:nvSpPr>
          <p:spPr>
            <a:xfrm>
              <a:off x="5624830" y="8154251"/>
              <a:ext cx="635" cy="12065"/>
            </a:xfrm>
            <a:custGeom>
              <a:avLst/>
              <a:gdLst/>
              <a:ahLst/>
              <a:cxnLst/>
              <a:rect l="l" t="t" r="r" b="b"/>
              <a:pathLst>
                <a:path w="635" h="12065">
                  <a:moveTo>
                    <a:pt x="0" y="0"/>
                  </a:moveTo>
                  <a:lnTo>
                    <a:pt x="190" y="11506"/>
                  </a:lnTo>
                </a:path>
              </a:pathLst>
            </a:custGeom>
            <a:ln w="25400">
              <a:solidFill>
                <a:srgbClr val="FCCF17"/>
              </a:solidFill>
            </a:ln>
          </p:spPr>
          <p:txBody>
            <a:bodyPr wrap="square" lIns="0" tIns="0" rIns="0" bIns="0" rtlCol="0"/>
            <a:lstStyle/>
            <a:p>
              <a:endParaRPr/>
            </a:p>
          </p:txBody>
        </p:sp>
        <p:sp>
          <p:nvSpPr>
            <p:cNvPr id="14056" name="object 14056"/>
            <p:cNvSpPr/>
            <p:nvPr/>
          </p:nvSpPr>
          <p:spPr>
            <a:xfrm>
              <a:off x="5614733" y="8165757"/>
              <a:ext cx="10795" cy="2540"/>
            </a:xfrm>
            <a:custGeom>
              <a:avLst/>
              <a:gdLst/>
              <a:ahLst/>
              <a:cxnLst/>
              <a:rect l="l" t="t" r="r" b="b"/>
              <a:pathLst>
                <a:path w="10795" h="2540">
                  <a:moveTo>
                    <a:pt x="10287" y="0"/>
                  </a:moveTo>
                  <a:lnTo>
                    <a:pt x="0" y="2438"/>
                  </a:lnTo>
                </a:path>
              </a:pathLst>
            </a:custGeom>
            <a:ln w="25399">
              <a:solidFill>
                <a:srgbClr val="FBD01F"/>
              </a:solidFill>
            </a:ln>
          </p:spPr>
          <p:txBody>
            <a:bodyPr wrap="square" lIns="0" tIns="0" rIns="0" bIns="0" rtlCol="0"/>
            <a:lstStyle/>
            <a:p>
              <a:endParaRPr/>
            </a:p>
          </p:txBody>
        </p:sp>
        <p:sp>
          <p:nvSpPr>
            <p:cNvPr id="14057" name="object 14057"/>
            <p:cNvSpPr/>
            <p:nvPr/>
          </p:nvSpPr>
          <p:spPr>
            <a:xfrm>
              <a:off x="5624906" y="8157883"/>
              <a:ext cx="10160" cy="8255"/>
            </a:xfrm>
            <a:custGeom>
              <a:avLst/>
              <a:gdLst/>
              <a:ahLst/>
              <a:cxnLst/>
              <a:rect l="l" t="t" r="r" b="b"/>
              <a:pathLst>
                <a:path w="10160" h="8254">
                  <a:moveTo>
                    <a:pt x="9956" y="0"/>
                  </a:moveTo>
                  <a:lnTo>
                    <a:pt x="6692" y="622"/>
                  </a:lnTo>
                  <a:lnTo>
                    <a:pt x="3378" y="1320"/>
                  </a:lnTo>
                  <a:lnTo>
                    <a:pt x="0" y="2108"/>
                  </a:lnTo>
                  <a:lnTo>
                    <a:pt x="25" y="4038"/>
                  </a:lnTo>
                  <a:lnTo>
                    <a:pt x="114" y="7873"/>
                  </a:lnTo>
                  <a:lnTo>
                    <a:pt x="3505" y="7111"/>
                  </a:lnTo>
                  <a:lnTo>
                    <a:pt x="6858" y="6413"/>
                  </a:lnTo>
                  <a:lnTo>
                    <a:pt x="10134" y="5765"/>
                  </a:lnTo>
                  <a:lnTo>
                    <a:pt x="10058" y="3873"/>
                  </a:lnTo>
                  <a:lnTo>
                    <a:pt x="9956" y="0"/>
                  </a:lnTo>
                  <a:close/>
                </a:path>
              </a:pathLst>
            </a:custGeom>
            <a:solidFill>
              <a:srgbClr val="FCCF13"/>
            </a:solidFill>
          </p:spPr>
          <p:txBody>
            <a:bodyPr wrap="square" lIns="0" tIns="0" rIns="0" bIns="0" rtlCol="0"/>
            <a:lstStyle/>
            <a:p>
              <a:endParaRPr/>
            </a:p>
          </p:txBody>
        </p:sp>
        <p:sp>
          <p:nvSpPr>
            <p:cNvPr id="14058" name="object 14058"/>
            <p:cNvSpPr/>
            <p:nvPr/>
          </p:nvSpPr>
          <p:spPr>
            <a:xfrm>
              <a:off x="5612206" y="8159991"/>
              <a:ext cx="26034" cy="6350"/>
            </a:xfrm>
            <a:custGeom>
              <a:avLst/>
              <a:gdLst/>
              <a:ahLst/>
              <a:cxnLst/>
              <a:rect l="l" t="t" r="r" b="b"/>
              <a:pathLst>
                <a:path w="26035" h="6350">
                  <a:moveTo>
                    <a:pt x="25514" y="0"/>
                  </a:moveTo>
                  <a:lnTo>
                    <a:pt x="0" y="0"/>
                  </a:lnTo>
                  <a:lnTo>
                    <a:pt x="0" y="5765"/>
                  </a:lnTo>
                  <a:lnTo>
                    <a:pt x="25514" y="5765"/>
                  </a:lnTo>
                  <a:lnTo>
                    <a:pt x="25514" y="0"/>
                  </a:lnTo>
                  <a:close/>
                </a:path>
              </a:pathLst>
            </a:custGeom>
            <a:solidFill>
              <a:srgbClr val="FCCF18"/>
            </a:solidFill>
          </p:spPr>
          <p:txBody>
            <a:bodyPr wrap="square" lIns="0" tIns="0" rIns="0" bIns="0" rtlCol="0"/>
            <a:lstStyle/>
            <a:p>
              <a:endParaRPr/>
            </a:p>
          </p:txBody>
        </p:sp>
        <p:sp>
          <p:nvSpPr>
            <p:cNvPr id="14059" name="object 14059"/>
            <p:cNvSpPr/>
            <p:nvPr/>
          </p:nvSpPr>
          <p:spPr>
            <a:xfrm>
              <a:off x="5624906" y="8157883"/>
              <a:ext cx="10160" cy="2540"/>
            </a:xfrm>
            <a:custGeom>
              <a:avLst/>
              <a:gdLst/>
              <a:ahLst/>
              <a:cxnLst/>
              <a:rect l="l" t="t" r="r" b="b"/>
              <a:pathLst>
                <a:path w="10160" h="2540">
                  <a:moveTo>
                    <a:pt x="0" y="2108"/>
                  </a:moveTo>
                  <a:lnTo>
                    <a:pt x="9956" y="0"/>
                  </a:lnTo>
                </a:path>
              </a:pathLst>
            </a:custGeom>
            <a:ln w="25400">
              <a:solidFill>
                <a:srgbClr val="FECF10"/>
              </a:solidFill>
            </a:ln>
          </p:spPr>
          <p:txBody>
            <a:bodyPr wrap="square" lIns="0" tIns="0" rIns="0" bIns="0" rtlCol="0"/>
            <a:lstStyle/>
            <a:p>
              <a:endParaRPr/>
            </a:p>
          </p:txBody>
        </p:sp>
        <p:sp>
          <p:nvSpPr>
            <p:cNvPr id="14060" name="object 14060"/>
            <p:cNvSpPr/>
            <p:nvPr/>
          </p:nvSpPr>
          <p:spPr>
            <a:xfrm>
              <a:off x="5634863" y="8157883"/>
              <a:ext cx="635" cy="6350"/>
            </a:xfrm>
            <a:custGeom>
              <a:avLst/>
              <a:gdLst/>
              <a:ahLst/>
              <a:cxnLst/>
              <a:rect l="l" t="t" r="r" b="b"/>
              <a:pathLst>
                <a:path w="635" h="6350">
                  <a:moveTo>
                    <a:pt x="0" y="0"/>
                  </a:moveTo>
                  <a:lnTo>
                    <a:pt x="177" y="5765"/>
                  </a:lnTo>
                </a:path>
              </a:pathLst>
            </a:custGeom>
            <a:ln w="25400">
              <a:solidFill>
                <a:srgbClr val="FDCF0F"/>
              </a:solidFill>
            </a:ln>
          </p:spPr>
          <p:txBody>
            <a:bodyPr wrap="square" lIns="0" tIns="0" rIns="0" bIns="0" rtlCol="0"/>
            <a:lstStyle/>
            <a:p>
              <a:endParaRPr/>
            </a:p>
          </p:txBody>
        </p:sp>
        <p:sp>
          <p:nvSpPr>
            <p:cNvPr id="14061" name="object 14061"/>
            <p:cNvSpPr/>
            <p:nvPr/>
          </p:nvSpPr>
          <p:spPr>
            <a:xfrm>
              <a:off x="5625020" y="8163649"/>
              <a:ext cx="10160" cy="2540"/>
            </a:xfrm>
            <a:custGeom>
              <a:avLst/>
              <a:gdLst/>
              <a:ahLst/>
              <a:cxnLst/>
              <a:rect l="l" t="t" r="r" b="b"/>
              <a:pathLst>
                <a:path w="10160" h="2540">
                  <a:moveTo>
                    <a:pt x="10020" y="0"/>
                  </a:moveTo>
                  <a:lnTo>
                    <a:pt x="0" y="2108"/>
                  </a:lnTo>
                </a:path>
              </a:pathLst>
            </a:custGeom>
            <a:ln w="25400">
              <a:solidFill>
                <a:srgbClr val="FCD018"/>
              </a:solidFill>
            </a:ln>
          </p:spPr>
          <p:txBody>
            <a:bodyPr wrap="square" lIns="0" tIns="0" rIns="0" bIns="0" rtlCol="0"/>
            <a:lstStyle/>
            <a:p>
              <a:endParaRPr/>
            </a:p>
          </p:txBody>
        </p:sp>
        <p:sp>
          <p:nvSpPr>
            <p:cNvPr id="14062" name="object 14062"/>
            <p:cNvSpPr/>
            <p:nvPr/>
          </p:nvSpPr>
          <p:spPr>
            <a:xfrm>
              <a:off x="5634863" y="8156270"/>
              <a:ext cx="10160" cy="7620"/>
            </a:xfrm>
            <a:custGeom>
              <a:avLst/>
              <a:gdLst/>
              <a:ahLst/>
              <a:cxnLst/>
              <a:rect l="l" t="t" r="r" b="b"/>
              <a:pathLst>
                <a:path w="10160" h="7620">
                  <a:moveTo>
                    <a:pt x="9537" y="0"/>
                  </a:moveTo>
                  <a:lnTo>
                    <a:pt x="6438" y="457"/>
                  </a:lnTo>
                  <a:lnTo>
                    <a:pt x="3251" y="1003"/>
                  </a:lnTo>
                  <a:lnTo>
                    <a:pt x="0" y="1612"/>
                  </a:lnTo>
                  <a:lnTo>
                    <a:pt x="101" y="5486"/>
                  </a:lnTo>
                  <a:lnTo>
                    <a:pt x="177" y="7378"/>
                  </a:lnTo>
                  <a:lnTo>
                    <a:pt x="3454" y="6743"/>
                  </a:lnTo>
                  <a:lnTo>
                    <a:pt x="6667" y="6159"/>
                  </a:lnTo>
                  <a:lnTo>
                    <a:pt x="9817" y="5651"/>
                  </a:lnTo>
                  <a:lnTo>
                    <a:pt x="9601" y="1917"/>
                  </a:lnTo>
                  <a:lnTo>
                    <a:pt x="9537" y="0"/>
                  </a:lnTo>
                  <a:close/>
                </a:path>
              </a:pathLst>
            </a:custGeom>
            <a:solidFill>
              <a:srgbClr val="FDCF0D"/>
            </a:solidFill>
          </p:spPr>
          <p:txBody>
            <a:bodyPr wrap="square" lIns="0" tIns="0" rIns="0" bIns="0" rtlCol="0"/>
            <a:lstStyle/>
            <a:p>
              <a:endParaRPr/>
            </a:p>
          </p:txBody>
        </p:sp>
        <p:sp>
          <p:nvSpPr>
            <p:cNvPr id="14063" name="object 14063"/>
            <p:cNvSpPr/>
            <p:nvPr/>
          </p:nvSpPr>
          <p:spPr>
            <a:xfrm>
              <a:off x="5634863" y="8157883"/>
              <a:ext cx="635" cy="6350"/>
            </a:xfrm>
            <a:custGeom>
              <a:avLst/>
              <a:gdLst/>
              <a:ahLst/>
              <a:cxnLst/>
              <a:rect l="l" t="t" r="r" b="b"/>
              <a:pathLst>
                <a:path w="635" h="6350">
                  <a:moveTo>
                    <a:pt x="177" y="5765"/>
                  </a:moveTo>
                  <a:lnTo>
                    <a:pt x="0" y="0"/>
                  </a:lnTo>
                </a:path>
              </a:pathLst>
            </a:custGeom>
            <a:ln w="25400">
              <a:solidFill>
                <a:srgbClr val="FDCF0F"/>
              </a:solidFill>
            </a:ln>
          </p:spPr>
          <p:txBody>
            <a:bodyPr wrap="square" lIns="0" tIns="0" rIns="0" bIns="0" rtlCol="0"/>
            <a:lstStyle/>
            <a:p>
              <a:endParaRPr/>
            </a:p>
          </p:txBody>
        </p:sp>
        <p:sp>
          <p:nvSpPr>
            <p:cNvPr id="14064" name="object 14064"/>
            <p:cNvSpPr/>
            <p:nvPr/>
          </p:nvSpPr>
          <p:spPr>
            <a:xfrm>
              <a:off x="5634863" y="8156270"/>
              <a:ext cx="10160" cy="1905"/>
            </a:xfrm>
            <a:custGeom>
              <a:avLst/>
              <a:gdLst/>
              <a:ahLst/>
              <a:cxnLst/>
              <a:rect l="l" t="t" r="r" b="b"/>
              <a:pathLst>
                <a:path w="10160" h="1904">
                  <a:moveTo>
                    <a:pt x="0" y="1612"/>
                  </a:moveTo>
                  <a:lnTo>
                    <a:pt x="9537" y="0"/>
                  </a:lnTo>
                </a:path>
              </a:pathLst>
            </a:custGeom>
            <a:ln w="25400">
              <a:solidFill>
                <a:srgbClr val="FECF08"/>
              </a:solidFill>
            </a:ln>
          </p:spPr>
          <p:txBody>
            <a:bodyPr wrap="square" lIns="0" tIns="0" rIns="0" bIns="0" rtlCol="0"/>
            <a:lstStyle/>
            <a:p>
              <a:endParaRPr/>
            </a:p>
          </p:txBody>
        </p:sp>
        <p:sp>
          <p:nvSpPr>
            <p:cNvPr id="14065" name="object 14065"/>
            <p:cNvSpPr/>
            <p:nvPr/>
          </p:nvSpPr>
          <p:spPr>
            <a:xfrm>
              <a:off x="5644400" y="8156270"/>
              <a:ext cx="635" cy="5715"/>
            </a:xfrm>
            <a:custGeom>
              <a:avLst/>
              <a:gdLst/>
              <a:ahLst/>
              <a:cxnLst/>
              <a:rect l="l" t="t" r="r" b="b"/>
              <a:pathLst>
                <a:path w="635" h="5715">
                  <a:moveTo>
                    <a:pt x="0" y="0"/>
                  </a:moveTo>
                  <a:lnTo>
                    <a:pt x="279" y="5651"/>
                  </a:lnTo>
                </a:path>
              </a:pathLst>
            </a:custGeom>
            <a:ln w="25400">
              <a:solidFill>
                <a:srgbClr val="FECF0B"/>
              </a:solidFill>
            </a:ln>
          </p:spPr>
          <p:txBody>
            <a:bodyPr wrap="square" lIns="0" tIns="0" rIns="0" bIns="0" rtlCol="0"/>
            <a:lstStyle/>
            <a:p>
              <a:endParaRPr/>
            </a:p>
          </p:txBody>
        </p:sp>
        <p:sp>
          <p:nvSpPr>
            <p:cNvPr id="14066" name="object 14066"/>
            <p:cNvSpPr/>
            <p:nvPr/>
          </p:nvSpPr>
          <p:spPr>
            <a:xfrm>
              <a:off x="5635040" y="8161921"/>
              <a:ext cx="10160" cy="1905"/>
            </a:xfrm>
            <a:custGeom>
              <a:avLst/>
              <a:gdLst/>
              <a:ahLst/>
              <a:cxnLst/>
              <a:rect l="l" t="t" r="r" b="b"/>
              <a:pathLst>
                <a:path w="10160" h="1904">
                  <a:moveTo>
                    <a:pt x="9639" y="0"/>
                  </a:moveTo>
                  <a:lnTo>
                    <a:pt x="0" y="1727"/>
                  </a:lnTo>
                </a:path>
              </a:pathLst>
            </a:custGeom>
            <a:ln w="25399">
              <a:solidFill>
                <a:srgbClr val="FCD013"/>
              </a:solidFill>
            </a:ln>
          </p:spPr>
          <p:txBody>
            <a:bodyPr wrap="square" lIns="0" tIns="0" rIns="0" bIns="0" rtlCol="0"/>
            <a:lstStyle/>
            <a:p>
              <a:endParaRPr/>
            </a:p>
          </p:txBody>
        </p:sp>
        <p:sp>
          <p:nvSpPr>
            <p:cNvPr id="14067" name="object 14067"/>
            <p:cNvSpPr/>
            <p:nvPr/>
          </p:nvSpPr>
          <p:spPr>
            <a:xfrm>
              <a:off x="5624830" y="8152053"/>
              <a:ext cx="10160" cy="8255"/>
            </a:xfrm>
            <a:custGeom>
              <a:avLst/>
              <a:gdLst/>
              <a:ahLst/>
              <a:cxnLst/>
              <a:rect l="l" t="t" r="r" b="b"/>
              <a:pathLst>
                <a:path w="10160" h="8254">
                  <a:moveTo>
                    <a:pt x="9906" y="0"/>
                  </a:moveTo>
                  <a:lnTo>
                    <a:pt x="6667" y="622"/>
                  </a:lnTo>
                  <a:lnTo>
                    <a:pt x="3365" y="1358"/>
                  </a:lnTo>
                  <a:lnTo>
                    <a:pt x="0" y="2197"/>
                  </a:lnTo>
                  <a:lnTo>
                    <a:pt x="76" y="7937"/>
                  </a:lnTo>
                  <a:lnTo>
                    <a:pt x="3454" y="7150"/>
                  </a:lnTo>
                  <a:lnTo>
                    <a:pt x="6769" y="6451"/>
                  </a:lnTo>
                  <a:lnTo>
                    <a:pt x="10033" y="5829"/>
                  </a:lnTo>
                  <a:lnTo>
                    <a:pt x="9906" y="0"/>
                  </a:lnTo>
                  <a:close/>
                </a:path>
              </a:pathLst>
            </a:custGeom>
            <a:solidFill>
              <a:srgbClr val="FECF0E"/>
            </a:solidFill>
          </p:spPr>
          <p:txBody>
            <a:bodyPr wrap="square" lIns="0" tIns="0" rIns="0" bIns="0" rtlCol="0"/>
            <a:lstStyle/>
            <a:p>
              <a:endParaRPr/>
            </a:p>
          </p:txBody>
        </p:sp>
        <p:sp>
          <p:nvSpPr>
            <p:cNvPr id="14068" name="object 14068"/>
            <p:cNvSpPr/>
            <p:nvPr/>
          </p:nvSpPr>
          <p:spPr>
            <a:xfrm>
              <a:off x="5612130" y="8154251"/>
              <a:ext cx="26034" cy="6350"/>
            </a:xfrm>
            <a:custGeom>
              <a:avLst/>
              <a:gdLst/>
              <a:ahLst/>
              <a:cxnLst/>
              <a:rect l="l" t="t" r="r" b="b"/>
              <a:pathLst>
                <a:path w="26035" h="6350">
                  <a:moveTo>
                    <a:pt x="25476" y="0"/>
                  </a:moveTo>
                  <a:lnTo>
                    <a:pt x="0" y="0"/>
                  </a:lnTo>
                  <a:lnTo>
                    <a:pt x="0" y="5740"/>
                  </a:lnTo>
                  <a:lnTo>
                    <a:pt x="25476" y="5740"/>
                  </a:lnTo>
                  <a:lnTo>
                    <a:pt x="25476" y="0"/>
                  </a:lnTo>
                  <a:close/>
                </a:path>
              </a:pathLst>
            </a:custGeom>
            <a:solidFill>
              <a:srgbClr val="FDCF14"/>
            </a:solidFill>
          </p:spPr>
          <p:txBody>
            <a:bodyPr wrap="square" lIns="0" tIns="0" rIns="0" bIns="0" rtlCol="0"/>
            <a:lstStyle/>
            <a:p>
              <a:endParaRPr/>
            </a:p>
          </p:txBody>
        </p:sp>
        <p:sp>
          <p:nvSpPr>
            <p:cNvPr id="14069" name="object 14069"/>
            <p:cNvSpPr/>
            <p:nvPr/>
          </p:nvSpPr>
          <p:spPr>
            <a:xfrm>
              <a:off x="5624830" y="8152053"/>
              <a:ext cx="10160" cy="2540"/>
            </a:xfrm>
            <a:custGeom>
              <a:avLst/>
              <a:gdLst/>
              <a:ahLst/>
              <a:cxnLst/>
              <a:rect l="l" t="t" r="r" b="b"/>
              <a:pathLst>
                <a:path w="10160" h="2540">
                  <a:moveTo>
                    <a:pt x="0" y="2197"/>
                  </a:moveTo>
                  <a:lnTo>
                    <a:pt x="9906" y="0"/>
                  </a:lnTo>
                </a:path>
              </a:pathLst>
            </a:custGeom>
            <a:ln w="25400">
              <a:solidFill>
                <a:srgbClr val="FECE0C"/>
              </a:solidFill>
            </a:ln>
          </p:spPr>
          <p:txBody>
            <a:bodyPr wrap="square" lIns="0" tIns="0" rIns="0" bIns="0" rtlCol="0"/>
            <a:lstStyle/>
            <a:p>
              <a:endParaRPr/>
            </a:p>
          </p:txBody>
        </p:sp>
        <p:sp>
          <p:nvSpPr>
            <p:cNvPr id="14070" name="object 14070"/>
            <p:cNvSpPr/>
            <p:nvPr/>
          </p:nvSpPr>
          <p:spPr>
            <a:xfrm>
              <a:off x="5622036" y="8152053"/>
              <a:ext cx="26034" cy="6350"/>
            </a:xfrm>
            <a:custGeom>
              <a:avLst/>
              <a:gdLst/>
              <a:ahLst/>
              <a:cxnLst/>
              <a:rect l="l" t="t" r="r" b="b"/>
              <a:pathLst>
                <a:path w="26035" h="6350">
                  <a:moveTo>
                    <a:pt x="25526" y="0"/>
                  </a:moveTo>
                  <a:lnTo>
                    <a:pt x="0" y="0"/>
                  </a:lnTo>
                  <a:lnTo>
                    <a:pt x="0" y="5829"/>
                  </a:lnTo>
                  <a:lnTo>
                    <a:pt x="25526" y="5829"/>
                  </a:lnTo>
                  <a:lnTo>
                    <a:pt x="25526" y="0"/>
                  </a:lnTo>
                  <a:close/>
                </a:path>
              </a:pathLst>
            </a:custGeom>
            <a:solidFill>
              <a:srgbClr val="FECF08"/>
            </a:solidFill>
          </p:spPr>
          <p:txBody>
            <a:bodyPr wrap="square" lIns="0" tIns="0" rIns="0" bIns="0" rtlCol="0"/>
            <a:lstStyle/>
            <a:p>
              <a:endParaRPr/>
            </a:p>
          </p:txBody>
        </p:sp>
        <p:sp>
          <p:nvSpPr>
            <p:cNvPr id="14071" name="object 14071"/>
            <p:cNvSpPr/>
            <p:nvPr/>
          </p:nvSpPr>
          <p:spPr>
            <a:xfrm>
              <a:off x="5624906" y="8157883"/>
              <a:ext cx="10160" cy="2540"/>
            </a:xfrm>
            <a:custGeom>
              <a:avLst/>
              <a:gdLst/>
              <a:ahLst/>
              <a:cxnLst/>
              <a:rect l="l" t="t" r="r" b="b"/>
              <a:pathLst>
                <a:path w="10160" h="2540">
                  <a:moveTo>
                    <a:pt x="9956" y="0"/>
                  </a:moveTo>
                  <a:lnTo>
                    <a:pt x="0" y="2108"/>
                  </a:lnTo>
                </a:path>
              </a:pathLst>
            </a:custGeom>
            <a:ln w="25400">
              <a:solidFill>
                <a:srgbClr val="FECF10"/>
              </a:solidFill>
            </a:ln>
          </p:spPr>
          <p:txBody>
            <a:bodyPr wrap="square" lIns="0" tIns="0" rIns="0" bIns="0" rtlCol="0"/>
            <a:lstStyle/>
            <a:p>
              <a:endParaRPr/>
            </a:p>
          </p:txBody>
        </p:sp>
        <p:sp>
          <p:nvSpPr>
            <p:cNvPr id="14072" name="object 14072"/>
            <p:cNvSpPr/>
            <p:nvPr/>
          </p:nvSpPr>
          <p:spPr>
            <a:xfrm>
              <a:off x="5634736" y="8150466"/>
              <a:ext cx="10160" cy="7620"/>
            </a:xfrm>
            <a:custGeom>
              <a:avLst/>
              <a:gdLst/>
              <a:ahLst/>
              <a:cxnLst/>
              <a:rect l="l" t="t" r="r" b="b"/>
              <a:pathLst>
                <a:path w="10160" h="7620">
                  <a:moveTo>
                    <a:pt x="9486" y="0"/>
                  </a:moveTo>
                  <a:lnTo>
                    <a:pt x="6400" y="419"/>
                  </a:lnTo>
                  <a:lnTo>
                    <a:pt x="3238" y="965"/>
                  </a:lnTo>
                  <a:lnTo>
                    <a:pt x="0" y="1587"/>
                  </a:lnTo>
                  <a:lnTo>
                    <a:pt x="126" y="7416"/>
                  </a:lnTo>
                  <a:lnTo>
                    <a:pt x="3378" y="6807"/>
                  </a:lnTo>
                  <a:lnTo>
                    <a:pt x="6565" y="6261"/>
                  </a:lnTo>
                  <a:lnTo>
                    <a:pt x="9664" y="5803"/>
                  </a:lnTo>
                  <a:lnTo>
                    <a:pt x="9575" y="3898"/>
                  </a:lnTo>
                  <a:lnTo>
                    <a:pt x="9486" y="0"/>
                  </a:lnTo>
                  <a:close/>
                </a:path>
              </a:pathLst>
            </a:custGeom>
            <a:solidFill>
              <a:srgbClr val="FECF05"/>
            </a:solidFill>
          </p:spPr>
          <p:txBody>
            <a:bodyPr wrap="square" lIns="0" tIns="0" rIns="0" bIns="0" rtlCol="0"/>
            <a:lstStyle/>
            <a:p>
              <a:endParaRPr/>
            </a:p>
          </p:txBody>
        </p:sp>
        <p:sp>
          <p:nvSpPr>
            <p:cNvPr id="14073" name="object 14073"/>
            <p:cNvSpPr/>
            <p:nvPr/>
          </p:nvSpPr>
          <p:spPr>
            <a:xfrm>
              <a:off x="5622036" y="8152053"/>
              <a:ext cx="26034" cy="6350"/>
            </a:xfrm>
            <a:custGeom>
              <a:avLst/>
              <a:gdLst/>
              <a:ahLst/>
              <a:cxnLst/>
              <a:rect l="l" t="t" r="r" b="b"/>
              <a:pathLst>
                <a:path w="26035" h="6350">
                  <a:moveTo>
                    <a:pt x="25526" y="0"/>
                  </a:moveTo>
                  <a:lnTo>
                    <a:pt x="0" y="0"/>
                  </a:lnTo>
                  <a:lnTo>
                    <a:pt x="0" y="5829"/>
                  </a:lnTo>
                  <a:lnTo>
                    <a:pt x="25526" y="5829"/>
                  </a:lnTo>
                  <a:lnTo>
                    <a:pt x="25526" y="0"/>
                  </a:lnTo>
                  <a:close/>
                </a:path>
              </a:pathLst>
            </a:custGeom>
            <a:solidFill>
              <a:srgbClr val="FECF08"/>
            </a:solidFill>
          </p:spPr>
          <p:txBody>
            <a:bodyPr wrap="square" lIns="0" tIns="0" rIns="0" bIns="0" rtlCol="0"/>
            <a:lstStyle/>
            <a:p>
              <a:endParaRPr/>
            </a:p>
          </p:txBody>
        </p:sp>
        <p:sp>
          <p:nvSpPr>
            <p:cNvPr id="14074" name="object 14074"/>
            <p:cNvSpPr/>
            <p:nvPr/>
          </p:nvSpPr>
          <p:spPr>
            <a:xfrm>
              <a:off x="5634736" y="8150466"/>
              <a:ext cx="9525" cy="1905"/>
            </a:xfrm>
            <a:custGeom>
              <a:avLst/>
              <a:gdLst/>
              <a:ahLst/>
              <a:cxnLst/>
              <a:rect l="l" t="t" r="r" b="b"/>
              <a:pathLst>
                <a:path w="9525" h="1904">
                  <a:moveTo>
                    <a:pt x="0" y="1587"/>
                  </a:moveTo>
                  <a:lnTo>
                    <a:pt x="9486" y="0"/>
                  </a:lnTo>
                </a:path>
              </a:pathLst>
            </a:custGeom>
            <a:ln w="25400">
              <a:solidFill>
                <a:srgbClr val="FECE03"/>
              </a:solidFill>
            </a:ln>
          </p:spPr>
          <p:txBody>
            <a:bodyPr wrap="square" lIns="0" tIns="0" rIns="0" bIns="0" rtlCol="0"/>
            <a:lstStyle/>
            <a:p>
              <a:endParaRPr/>
            </a:p>
          </p:txBody>
        </p:sp>
        <p:sp>
          <p:nvSpPr>
            <p:cNvPr id="14075" name="object 14075"/>
            <p:cNvSpPr/>
            <p:nvPr/>
          </p:nvSpPr>
          <p:spPr>
            <a:xfrm>
              <a:off x="5644223" y="8150466"/>
              <a:ext cx="635" cy="6350"/>
            </a:xfrm>
            <a:custGeom>
              <a:avLst/>
              <a:gdLst/>
              <a:ahLst/>
              <a:cxnLst/>
              <a:rect l="l" t="t" r="r" b="b"/>
              <a:pathLst>
                <a:path w="635" h="6350">
                  <a:moveTo>
                    <a:pt x="0" y="0"/>
                  </a:moveTo>
                  <a:lnTo>
                    <a:pt x="177" y="5803"/>
                  </a:lnTo>
                </a:path>
              </a:pathLst>
            </a:custGeom>
            <a:ln w="25400">
              <a:solidFill>
                <a:srgbClr val="FECF03"/>
              </a:solidFill>
            </a:ln>
          </p:spPr>
          <p:txBody>
            <a:bodyPr wrap="square" lIns="0" tIns="0" rIns="0" bIns="0" rtlCol="0"/>
            <a:lstStyle/>
            <a:p>
              <a:endParaRPr/>
            </a:p>
          </p:txBody>
        </p:sp>
        <p:sp>
          <p:nvSpPr>
            <p:cNvPr id="14076" name="object 14076"/>
            <p:cNvSpPr/>
            <p:nvPr/>
          </p:nvSpPr>
          <p:spPr>
            <a:xfrm>
              <a:off x="5634863" y="8156270"/>
              <a:ext cx="10160" cy="1905"/>
            </a:xfrm>
            <a:custGeom>
              <a:avLst/>
              <a:gdLst/>
              <a:ahLst/>
              <a:cxnLst/>
              <a:rect l="l" t="t" r="r" b="b"/>
              <a:pathLst>
                <a:path w="10160" h="1904">
                  <a:moveTo>
                    <a:pt x="9537" y="0"/>
                  </a:moveTo>
                  <a:lnTo>
                    <a:pt x="0" y="1612"/>
                  </a:lnTo>
                </a:path>
              </a:pathLst>
            </a:custGeom>
            <a:ln w="25400">
              <a:solidFill>
                <a:srgbClr val="FECF08"/>
              </a:solidFill>
            </a:ln>
          </p:spPr>
          <p:txBody>
            <a:bodyPr wrap="square" lIns="0" tIns="0" rIns="0" bIns="0" rtlCol="0"/>
            <a:lstStyle/>
            <a:p>
              <a:endParaRPr/>
            </a:p>
          </p:txBody>
        </p:sp>
        <p:sp>
          <p:nvSpPr>
            <p:cNvPr id="14077" name="object 14077"/>
            <p:cNvSpPr/>
            <p:nvPr/>
          </p:nvSpPr>
          <p:spPr>
            <a:xfrm>
              <a:off x="5604091" y="8152308"/>
              <a:ext cx="10795" cy="8255"/>
            </a:xfrm>
            <a:custGeom>
              <a:avLst/>
              <a:gdLst/>
              <a:ahLst/>
              <a:cxnLst/>
              <a:rect l="l" t="t" r="r" b="b"/>
              <a:pathLst>
                <a:path w="10795" h="8254">
                  <a:moveTo>
                    <a:pt x="10490" y="0"/>
                  </a:moveTo>
                  <a:lnTo>
                    <a:pt x="7035" y="1079"/>
                  </a:lnTo>
                  <a:lnTo>
                    <a:pt x="3530" y="2273"/>
                  </a:lnTo>
                  <a:lnTo>
                    <a:pt x="0" y="3581"/>
                  </a:lnTo>
                  <a:lnTo>
                    <a:pt x="0" y="8140"/>
                  </a:lnTo>
                  <a:lnTo>
                    <a:pt x="3530" y="6896"/>
                  </a:lnTo>
                  <a:lnTo>
                    <a:pt x="7035" y="5765"/>
                  </a:lnTo>
                  <a:lnTo>
                    <a:pt x="10490" y="4737"/>
                  </a:lnTo>
                  <a:lnTo>
                    <a:pt x="10477" y="3213"/>
                  </a:lnTo>
                  <a:lnTo>
                    <a:pt x="10490" y="0"/>
                  </a:lnTo>
                  <a:close/>
                </a:path>
              </a:pathLst>
            </a:custGeom>
            <a:solidFill>
              <a:srgbClr val="FAD024"/>
            </a:solidFill>
          </p:spPr>
          <p:txBody>
            <a:bodyPr wrap="square" lIns="0" tIns="0" rIns="0" bIns="0" rtlCol="0"/>
            <a:lstStyle/>
            <a:p>
              <a:endParaRPr/>
            </a:p>
          </p:txBody>
        </p:sp>
        <p:sp>
          <p:nvSpPr>
            <p:cNvPr id="14078" name="object 14078"/>
            <p:cNvSpPr/>
            <p:nvPr/>
          </p:nvSpPr>
          <p:spPr>
            <a:xfrm>
              <a:off x="5591391" y="8155889"/>
              <a:ext cx="25400" cy="5080"/>
            </a:xfrm>
            <a:custGeom>
              <a:avLst/>
              <a:gdLst/>
              <a:ahLst/>
              <a:cxnLst/>
              <a:rect l="l" t="t" r="r" b="b"/>
              <a:pathLst>
                <a:path w="25400" h="5079">
                  <a:moveTo>
                    <a:pt x="25400" y="0"/>
                  </a:moveTo>
                  <a:lnTo>
                    <a:pt x="0" y="0"/>
                  </a:lnTo>
                  <a:lnTo>
                    <a:pt x="0" y="4559"/>
                  </a:lnTo>
                  <a:lnTo>
                    <a:pt x="25400" y="4559"/>
                  </a:lnTo>
                  <a:lnTo>
                    <a:pt x="25400" y="0"/>
                  </a:lnTo>
                  <a:close/>
                </a:path>
              </a:pathLst>
            </a:custGeom>
            <a:solidFill>
              <a:srgbClr val="F9CF27"/>
            </a:solidFill>
          </p:spPr>
          <p:txBody>
            <a:bodyPr wrap="square" lIns="0" tIns="0" rIns="0" bIns="0" rtlCol="0"/>
            <a:lstStyle/>
            <a:p>
              <a:endParaRPr/>
            </a:p>
          </p:txBody>
        </p:sp>
        <p:sp>
          <p:nvSpPr>
            <p:cNvPr id="14079" name="object 14079"/>
            <p:cNvSpPr/>
            <p:nvPr/>
          </p:nvSpPr>
          <p:spPr>
            <a:xfrm>
              <a:off x="5604091" y="8152308"/>
              <a:ext cx="10795" cy="3810"/>
            </a:xfrm>
            <a:custGeom>
              <a:avLst/>
              <a:gdLst/>
              <a:ahLst/>
              <a:cxnLst/>
              <a:rect l="l" t="t" r="r" b="b"/>
              <a:pathLst>
                <a:path w="10795" h="3809">
                  <a:moveTo>
                    <a:pt x="0" y="3581"/>
                  </a:moveTo>
                  <a:lnTo>
                    <a:pt x="10490" y="0"/>
                  </a:lnTo>
                </a:path>
              </a:pathLst>
            </a:custGeom>
            <a:ln w="25400">
              <a:solidFill>
                <a:srgbClr val="FAD126"/>
              </a:solidFill>
            </a:ln>
          </p:spPr>
          <p:txBody>
            <a:bodyPr wrap="square" lIns="0" tIns="0" rIns="0" bIns="0" rtlCol="0"/>
            <a:lstStyle/>
            <a:p>
              <a:endParaRPr/>
            </a:p>
          </p:txBody>
        </p:sp>
        <p:sp>
          <p:nvSpPr>
            <p:cNvPr id="14080" name="object 14080"/>
            <p:cNvSpPr/>
            <p:nvPr/>
          </p:nvSpPr>
          <p:spPr>
            <a:xfrm>
              <a:off x="5601881" y="8152308"/>
              <a:ext cx="25400" cy="5080"/>
            </a:xfrm>
            <a:custGeom>
              <a:avLst/>
              <a:gdLst/>
              <a:ahLst/>
              <a:cxnLst/>
              <a:rect l="l" t="t" r="r" b="b"/>
              <a:pathLst>
                <a:path w="25400" h="5079">
                  <a:moveTo>
                    <a:pt x="25400" y="0"/>
                  </a:moveTo>
                  <a:lnTo>
                    <a:pt x="0" y="0"/>
                  </a:lnTo>
                  <a:lnTo>
                    <a:pt x="0" y="4737"/>
                  </a:lnTo>
                  <a:lnTo>
                    <a:pt x="25400" y="4737"/>
                  </a:lnTo>
                  <a:lnTo>
                    <a:pt x="25400" y="0"/>
                  </a:lnTo>
                  <a:close/>
                </a:path>
              </a:pathLst>
            </a:custGeom>
            <a:solidFill>
              <a:srgbClr val="FBD022"/>
            </a:solidFill>
          </p:spPr>
          <p:txBody>
            <a:bodyPr wrap="square" lIns="0" tIns="0" rIns="0" bIns="0" rtlCol="0"/>
            <a:lstStyle/>
            <a:p>
              <a:endParaRPr/>
            </a:p>
          </p:txBody>
        </p:sp>
        <p:sp>
          <p:nvSpPr>
            <p:cNvPr id="14081" name="object 14081"/>
            <p:cNvSpPr/>
            <p:nvPr/>
          </p:nvSpPr>
          <p:spPr>
            <a:xfrm>
              <a:off x="5604091" y="8157045"/>
              <a:ext cx="10795" cy="3810"/>
            </a:xfrm>
            <a:custGeom>
              <a:avLst/>
              <a:gdLst/>
              <a:ahLst/>
              <a:cxnLst/>
              <a:rect l="l" t="t" r="r" b="b"/>
              <a:pathLst>
                <a:path w="10795" h="3809">
                  <a:moveTo>
                    <a:pt x="10490" y="0"/>
                  </a:moveTo>
                  <a:lnTo>
                    <a:pt x="0" y="3403"/>
                  </a:lnTo>
                </a:path>
              </a:pathLst>
            </a:custGeom>
            <a:ln w="25400">
              <a:solidFill>
                <a:srgbClr val="FACF23"/>
              </a:solidFill>
            </a:ln>
          </p:spPr>
          <p:txBody>
            <a:bodyPr wrap="square" lIns="0" tIns="0" rIns="0" bIns="0" rtlCol="0"/>
            <a:lstStyle/>
            <a:p>
              <a:endParaRPr/>
            </a:p>
          </p:txBody>
        </p:sp>
        <p:sp>
          <p:nvSpPr>
            <p:cNvPr id="14082" name="object 14082"/>
            <p:cNvSpPr/>
            <p:nvPr/>
          </p:nvSpPr>
          <p:spPr>
            <a:xfrm>
              <a:off x="5614568" y="8149399"/>
              <a:ext cx="10795" cy="8255"/>
            </a:xfrm>
            <a:custGeom>
              <a:avLst/>
              <a:gdLst/>
              <a:ahLst/>
              <a:cxnLst/>
              <a:rect l="l" t="t" r="r" b="b"/>
              <a:pathLst>
                <a:path w="10795" h="8254">
                  <a:moveTo>
                    <a:pt x="10248" y="0"/>
                  </a:moveTo>
                  <a:lnTo>
                    <a:pt x="6896" y="863"/>
                  </a:lnTo>
                  <a:lnTo>
                    <a:pt x="3467" y="1828"/>
                  </a:lnTo>
                  <a:lnTo>
                    <a:pt x="12" y="2908"/>
                  </a:lnTo>
                  <a:lnTo>
                    <a:pt x="0" y="4546"/>
                  </a:lnTo>
                  <a:lnTo>
                    <a:pt x="12" y="7645"/>
                  </a:lnTo>
                  <a:lnTo>
                    <a:pt x="3467" y="6604"/>
                  </a:lnTo>
                  <a:lnTo>
                    <a:pt x="6896" y="5676"/>
                  </a:lnTo>
                  <a:lnTo>
                    <a:pt x="10261" y="4851"/>
                  </a:lnTo>
                  <a:lnTo>
                    <a:pt x="10236" y="3289"/>
                  </a:lnTo>
                  <a:lnTo>
                    <a:pt x="10248" y="0"/>
                  </a:lnTo>
                  <a:close/>
                </a:path>
              </a:pathLst>
            </a:custGeom>
            <a:solidFill>
              <a:srgbClr val="FCD01C"/>
            </a:solidFill>
          </p:spPr>
          <p:txBody>
            <a:bodyPr wrap="square" lIns="0" tIns="0" rIns="0" bIns="0" rtlCol="0"/>
            <a:lstStyle/>
            <a:p>
              <a:endParaRPr/>
            </a:p>
          </p:txBody>
        </p:sp>
        <p:sp>
          <p:nvSpPr>
            <p:cNvPr id="14083" name="object 14083"/>
            <p:cNvSpPr/>
            <p:nvPr/>
          </p:nvSpPr>
          <p:spPr>
            <a:xfrm>
              <a:off x="5601881" y="8152308"/>
              <a:ext cx="25400" cy="5080"/>
            </a:xfrm>
            <a:custGeom>
              <a:avLst/>
              <a:gdLst/>
              <a:ahLst/>
              <a:cxnLst/>
              <a:rect l="l" t="t" r="r" b="b"/>
              <a:pathLst>
                <a:path w="25400" h="5079">
                  <a:moveTo>
                    <a:pt x="25400" y="0"/>
                  </a:moveTo>
                  <a:lnTo>
                    <a:pt x="0" y="0"/>
                  </a:lnTo>
                  <a:lnTo>
                    <a:pt x="0" y="4737"/>
                  </a:lnTo>
                  <a:lnTo>
                    <a:pt x="25400" y="4737"/>
                  </a:lnTo>
                  <a:lnTo>
                    <a:pt x="25400" y="0"/>
                  </a:lnTo>
                  <a:close/>
                </a:path>
              </a:pathLst>
            </a:custGeom>
            <a:solidFill>
              <a:srgbClr val="FBD022"/>
            </a:solidFill>
          </p:spPr>
          <p:txBody>
            <a:bodyPr wrap="square" lIns="0" tIns="0" rIns="0" bIns="0" rtlCol="0"/>
            <a:lstStyle/>
            <a:p>
              <a:endParaRPr/>
            </a:p>
          </p:txBody>
        </p:sp>
        <p:sp>
          <p:nvSpPr>
            <p:cNvPr id="14084" name="object 14084"/>
            <p:cNvSpPr/>
            <p:nvPr/>
          </p:nvSpPr>
          <p:spPr>
            <a:xfrm>
              <a:off x="5614581" y="8149399"/>
              <a:ext cx="10795" cy="3175"/>
            </a:xfrm>
            <a:custGeom>
              <a:avLst/>
              <a:gdLst/>
              <a:ahLst/>
              <a:cxnLst/>
              <a:rect l="l" t="t" r="r" b="b"/>
              <a:pathLst>
                <a:path w="10795" h="3175">
                  <a:moveTo>
                    <a:pt x="0" y="2908"/>
                  </a:moveTo>
                  <a:lnTo>
                    <a:pt x="10236" y="0"/>
                  </a:lnTo>
                </a:path>
              </a:pathLst>
            </a:custGeom>
            <a:ln w="25400">
              <a:solidFill>
                <a:srgbClr val="FCD11F"/>
              </a:solidFill>
            </a:ln>
          </p:spPr>
          <p:txBody>
            <a:bodyPr wrap="square" lIns="0" tIns="0" rIns="0" bIns="0" rtlCol="0"/>
            <a:lstStyle/>
            <a:p>
              <a:endParaRPr/>
            </a:p>
          </p:txBody>
        </p:sp>
        <p:sp>
          <p:nvSpPr>
            <p:cNvPr id="14085" name="object 14085"/>
            <p:cNvSpPr/>
            <p:nvPr/>
          </p:nvSpPr>
          <p:spPr>
            <a:xfrm>
              <a:off x="5612117" y="8149399"/>
              <a:ext cx="26034" cy="5080"/>
            </a:xfrm>
            <a:custGeom>
              <a:avLst/>
              <a:gdLst/>
              <a:ahLst/>
              <a:cxnLst/>
              <a:rect l="l" t="t" r="r" b="b"/>
              <a:pathLst>
                <a:path w="26035" h="5079">
                  <a:moveTo>
                    <a:pt x="25412" y="0"/>
                  </a:moveTo>
                  <a:lnTo>
                    <a:pt x="0" y="0"/>
                  </a:lnTo>
                  <a:lnTo>
                    <a:pt x="0" y="4851"/>
                  </a:lnTo>
                  <a:lnTo>
                    <a:pt x="25412" y="4851"/>
                  </a:lnTo>
                  <a:lnTo>
                    <a:pt x="25412" y="0"/>
                  </a:lnTo>
                  <a:close/>
                </a:path>
              </a:pathLst>
            </a:custGeom>
            <a:solidFill>
              <a:srgbClr val="FDCF16"/>
            </a:solidFill>
          </p:spPr>
          <p:txBody>
            <a:bodyPr wrap="square" lIns="0" tIns="0" rIns="0" bIns="0" rtlCol="0"/>
            <a:lstStyle/>
            <a:p>
              <a:endParaRPr/>
            </a:p>
          </p:txBody>
        </p:sp>
        <p:sp>
          <p:nvSpPr>
            <p:cNvPr id="14086" name="object 14086"/>
            <p:cNvSpPr/>
            <p:nvPr/>
          </p:nvSpPr>
          <p:spPr>
            <a:xfrm>
              <a:off x="5614581" y="8154251"/>
              <a:ext cx="10795" cy="3175"/>
            </a:xfrm>
            <a:custGeom>
              <a:avLst/>
              <a:gdLst/>
              <a:ahLst/>
              <a:cxnLst/>
              <a:rect l="l" t="t" r="r" b="b"/>
              <a:pathLst>
                <a:path w="10795" h="3175">
                  <a:moveTo>
                    <a:pt x="10248" y="0"/>
                  </a:moveTo>
                  <a:lnTo>
                    <a:pt x="0" y="2793"/>
                  </a:lnTo>
                </a:path>
              </a:pathLst>
            </a:custGeom>
            <a:ln w="25400">
              <a:solidFill>
                <a:srgbClr val="FCCF19"/>
              </a:solidFill>
            </a:ln>
          </p:spPr>
          <p:txBody>
            <a:bodyPr wrap="square" lIns="0" tIns="0" rIns="0" bIns="0" rtlCol="0"/>
            <a:lstStyle/>
            <a:p>
              <a:endParaRPr/>
            </a:p>
          </p:txBody>
        </p:sp>
        <p:sp>
          <p:nvSpPr>
            <p:cNvPr id="14087" name="object 14087"/>
            <p:cNvSpPr/>
            <p:nvPr/>
          </p:nvSpPr>
          <p:spPr>
            <a:xfrm>
              <a:off x="5604091" y="8147291"/>
              <a:ext cx="10795" cy="8890"/>
            </a:xfrm>
            <a:custGeom>
              <a:avLst/>
              <a:gdLst/>
              <a:ahLst/>
              <a:cxnLst/>
              <a:rect l="l" t="t" r="r" b="b"/>
              <a:pathLst>
                <a:path w="10795" h="8890">
                  <a:moveTo>
                    <a:pt x="10553" y="0"/>
                  </a:moveTo>
                  <a:lnTo>
                    <a:pt x="0" y="8597"/>
                  </a:lnTo>
                  <a:lnTo>
                    <a:pt x="3530" y="7289"/>
                  </a:lnTo>
                  <a:lnTo>
                    <a:pt x="7035" y="6095"/>
                  </a:lnTo>
                  <a:lnTo>
                    <a:pt x="10490" y="5016"/>
                  </a:lnTo>
                  <a:lnTo>
                    <a:pt x="10553" y="0"/>
                  </a:lnTo>
                  <a:close/>
                </a:path>
              </a:pathLst>
            </a:custGeom>
            <a:solidFill>
              <a:srgbClr val="FBD32B"/>
            </a:solidFill>
          </p:spPr>
          <p:txBody>
            <a:bodyPr wrap="square" lIns="0" tIns="0" rIns="0" bIns="0" rtlCol="0"/>
            <a:lstStyle/>
            <a:p>
              <a:endParaRPr/>
            </a:p>
          </p:txBody>
        </p:sp>
        <p:sp>
          <p:nvSpPr>
            <p:cNvPr id="14088" name="object 14088"/>
            <p:cNvSpPr/>
            <p:nvPr/>
          </p:nvSpPr>
          <p:spPr>
            <a:xfrm>
              <a:off x="5591391" y="8151164"/>
              <a:ext cx="26034" cy="5080"/>
            </a:xfrm>
            <a:custGeom>
              <a:avLst/>
              <a:gdLst/>
              <a:ahLst/>
              <a:cxnLst/>
              <a:rect l="l" t="t" r="r" b="b"/>
              <a:pathLst>
                <a:path w="26035" h="5079">
                  <a:moveTo>
                    <a:pt x="25438" y="0"/>
                  </a:moveTo>
                  <a:lnTo>
                    <a:pt x="0" y="0"/>
                  </a:lnTo>
                  <a:lnTo>
                    <a:pt x="0" y="4724"/>
                  </a:lnTo>
                  <a:lnTo>
                    <a:pt x="25438" y="4724"/>
                  </a:lnTo>
                  <a:lnTo>
                    <a:pt x="25438" y="0"/>
                  </a:lnTo>
                  <a:close/>
                </a:path>
              </a:pathLst>
            </a:custGeom>
            <a:solidFill>
              <a:srgbClr val="FAD22B"/>
            </a:solidFill>
          </p:spPr>
          <p:txBody>
            <a:bodyPr wrap="square" lIns="0" tIns="0" rIns="0" bIns="0" rtlCol="0"/>
            <a:lstStyle/>
            <a:p>
              <a:endParaRPr/>
            </a:p>
          </p:txBody>
        </p:sp>
        <p:sp>
          <p:nvSpPr>
            <p:cNvPr id="14089" name="object 14089"/>
            <p:cNvSpPr/>
            <p:nvPr/>
          </p:nvSpPr>
          <p:spPr>
            <a:xfrm>
              <a:off x="5604129" y="8147291"/>
              <a:ext cx="10795" cy="4445"/>
            </a:xfrm>
            <a:custGeom>
              <a:avLst/>
              <a:gdLst/>
              <a:ahLst/>
              <a:cxnLst/>
              <a:rect l="l" t="t" r="r" b="b"/>
              <a:pathLst>
                <a:path w="10795" h="4445">
                  <a:moveTo>
                    <a:pt x="0" y="3873"/>
                  </a:moveTo>
                  <a:lnTo>
                    <a:pt x="10515" y="0"/>
                  </a:lnTo>
                </a:path>
              </a:pathLst>
            </a:custGeom>
            <a:ln w="25400">
              <a:solidFill>
                <a:srgbClr val="FCD630"/>
              </a:solidFill>
            </a:ln>
          </p:spPr>
          <p:txBody>
            <a:bodyPr wrap="square" lIns="0" tIns="0" rIns="0" bIns="0" rtlCol="0"/>
            <a:lstStyle/>
            <a:p>
              <a:endParaRPr/>
            </a:p>
          </p:txBody>
        </p:sp>
        <p:sp>
          <p:nvSpPr>
            <p:cNvPr id="14090" name="object 14090"/>
            <p:cNvSpPr/>
            <p:nvPr/>
          </p:nvSpPr>
          <p:spPr>
            <a:xfrm>
              <a:off x="5601881" y="8147291"/>
              <a:ext cx="26034" cy="5080"/>
            </a:xfrm>
            <a:custGeom>
              <a:avLst/>
              <a:gdLst/>
              <a:ahLst/>
              <a:cxnLst/>
              <a:rect l="l" t="t" r="r" b="b"/>
              <a:pathLst>
                <a:path w="26035" h="5079">
                  <a:moveTo>
                    <a:pt x="25463" y="0"/>
                  </a:moveTo>
                  <a:lnTo>
                    <a:pt x="0" y="0"/>
                  </a:lnTo>
                  <a:lnTo>
                    <a:pt x="0" y="5016"/>
                  </a:lnTo>
                  <a:lnTo>
                    <a:pt x="25463" y="5016"/>
                  </a:lnTo>
                  <a:lnTo>
                    <a:pt x="25463" y="0"/>
                  </a:lnTo>
                  <a:close/>
                </a:path>
              </a:pathLst>
            </a:custGeom>
            <a:solidFill>
              <a:srgbClr val="FCD42A"/>
            </a:solidFill>
          </p:spPr>
          <p:txBody>
            <a:bodyPr wrap="square" lIns="0" tIns="0" rIns="0" bIns="0" rtlCol="0"/>
            <a:lstStyle/>
            <a:p>
              <a:endParaRPr/>
            </a:p>
          </p:txBody>
        </p:sp>
        <p:sp>
          <p:nvSpPr>
            <p:cNvPr id="14091" name="object 14091"/>
            <p:cNvSpPr/>
            <p:nvPr/>
          </p:nvSpPr>
          <p:spPr>
            <a:xfrm>
              <a:off x="5604091" y="8152308"/>
              <a:ext cx="10795" cy="3810"/>
            </a:xfrm>
            <a:custGeom>
              <a:avLst/>
              <a:gdLst/>
              <a:ahLst/>
              <a:cxnLst/>
              <a:rect l="l" t="t" r="r" b="b"/>
              <a:pathLst>
                <a:path w="10795" h="3809">
                  <a:moveTo>
                    <a:pt x="10490" y="0"/>
                  </a:moveTo>
                  <a:lnTo>
                    <a:pt x="0" y="3581"/>
                  </a:lnTo>
                </a:path>
              </a:pathLst>
            </a:custGeom>
            <a:ln w="25400">
              <a:solidFill>
                <a:srgbClr val="FAD126"/>
              </a:solidFill>
            </a:ln>
          </p:spPr>
          <p:txBody>
            <a:bodyPr wrap="square" lIns="0" tIns="0" rIns="0" bIns="0" rtlCol="0"/>
            <a:lstStyle/>
            <a:p>
              <a:endParaRPr/>
            </a:p>
          </p:txBody>
        </p:sp>
        <p:sp>
          <p:nvSpPr>
            <p:cNvPr id="14092" name="object 14092"/>
            <p:cNvSpPr/>
            <p:nvPr/>
          </p:nvSpPr>
          <p:spPr>
            <a:xfrm>
              <a:off x="5614581" y="8144268"/>
              <a:ext cx="10795" cy="8255"/>
            </a:xfrm>
            <a:custGeom>
              <a:avLst/>
              <a:gdLst/>
              <a:ahLst/>
              <a:cxnLst/>
              <a:rect l="l" t="t" r="r" b="b"/>
              <a:pathLst>
                <a:path w="10795" h="8254">
                  <a:moveTo>
                    <a:pt x="10325" y="0"/>
                  </a:moveTo>
                  <a:lnTo>
                    <a:pt x="6959" y="876"/>
                  </a:lnTo>
                  <a:lnTo>
                    <a:pt x="3530" y="1879"/>
                  </a:lnTo>
                  <a:lnTo>
                    <a:pt x="63" y="3022"/>
                  </a:lnTo>
                  <a:lnTo>
                    <a:pt x="0" y="8039"/>
                  </a:lnTo>
                  <a:lnTo>
                    <a:pt x="3454" y="6959"/>
                  </a:lnTo>
                  <a:lnTo>
                    <a:pt x="6883" y="5994"/>
                  </a:lnTo>
                  <a:lnTo>
                    <a:pt x="10236" y="5130"/>
                  </a:lnTo>
                  <a:lnTo>
                    <a:pt x="10325" y="0"/>
                  </a:lnTo>
                  <a:close/>
                </a:path>
              </a:pathLst>
            </a:custGeom>
            <a:solidFill>
              <a:srgbClr val="FCD426"/>
            </a:solidFill>
          </p:spPr>
          <p:txBody>
            <a:bodyPr wrap="square" lIns="0" tIns="0" rIns="0" bIns="0" rtlCol="0"/>
            <a:lstStyle/>
            <a:p>
              <a:endParaRPr/>
            </a:p>
          </p:txBody>
        </p:sp>
        <p:sp>
          <p:nvSpPr>
            <p:cNvPr id="14093" name="object 14093"/>
            <p:cNvSpPr/>
            <p:nvPr/>
          </p:nvSpPr>
          <p:spPr>
            <a:xfrm>
              <a:off x="5601881" y="8147291"/>
              <a:ext cx="26034" cy="5080"/>
            </a:xfrm>
            <a:custGeom>
              <a:avLst/>
              <a:gdLst/>
              <a:ahLst/>
              <a:cxnLst/>
              <a:rect l="l" t="t" r="r" b="b"/>
              <a:pathLst>
                <a:path w="26035" h="5079">
                  <a:moveTo>
                    <a:pt x="25463" y="0"/>
                  </a:moveTo>
                  <a:lnTo>
                    <a:pt x="0" y="0"/>
                  </a:lnTo>
                  <a:lnTo>
                    <a:pt x="0" y="5016"/>
                  </a:lnTo>
                  <a:lnTo>
                    <a:pt x="25463" y="5016"/>
                  </a:lnTo>
                  <a:lnTo>
                    <a:pt x="25463" y="0"/>
                  </a:lnTo>
                  <a:close/>
                </a:path>
              </a:pathLst>
            </a:custGeom>
            <a:solidFill>
              <a:srgbClr val="FCD42A"/>
            </a:solidFill>
          </p:spPr>
          <p:txBody>
            <a:bodyPr wrap="square" lIns="0" tIns="0" rIns="0" bIns="0" rtlCol="0"/>
            <a:lstStyle/>
            <a:p>
              <a:endParaRPr/>
            </a:p>
          </p:txBody>
        </p:sp>
        <p:sp>
          <p:nvSpPr>
            <p:cNvPr id="14094" name="object 14094"/>
            <p:cNvSpPr/>
            <p:nvPr/>
          </p:nvSpPr>
          <p:spPr>
            <a:xfrm>
              <a:off x="5614644" y="8144268"/>
              <a:ext cx="10795" cy="3175"/>
            </a:xfrm>
            <a:custGeom>
              <a:avLst/>
              <a:gdLst/>
              <a:ahLst/>
              <a:cxnLst/>
              <a:rect l="l" t="t" r="r" b="b"/>
              <a:pathLst>
                <a:path w="10795" h="3175">
                  <a:moveTo>
                    <a:pt x="0" y="3022"/>
                  </a:moveTo>
                  <a:lnTo>
                    <a:pt x="10261" y="0"/>
                  </a:lnTo>
                </a:path>
              </a:pathLst>
            </a:custGeom>
            <a:ln w="25400">
              <a:solidFill>
                <a:srgbClr val="FCD72D"/>
              </a:solidFill>
            </a:ln>
          </p:spPr>
          <p:txBody>
            <a:bodyPr wrap="square" lIns="0" tIns="0" rIns="0" bIns="0" rtlCol="0"/>
            <a:lstStyle/>
            <a:p>
              <a:endParaRPr/>
            </a:p>
          </p:txBody>
        </p:sp>
        <p:sp>
          <p:nvSpPr>
            <p:cNvPr id="14095" name="object 14095"/>
            <p:cNvSpPr/>
            <p:nvPr/>
          </p:nvSpPr>
          <p:spPr>
            <a:xfrm>
              <a:off x="5612117" y="8144268"/>
              <a:ext cx="26034" cy="5715"/>
            </a:xfrm>
            <a:custGeom>
              <a:avLst/>
              <a:gdLst/>
              <a:ahLst/>
              <a:cxnLst/>
              <a:rect l="l" t="t" r="r" b="b"/>
              <a:pathLst>
                <a:path w="26035" h="5715">
                  <a:moveTo>
                    <a:pt x="25488" y="0"/>
                  </a:moveTo>
                  <a:lnTo>
                    <a:pt x="0" y="0"/>
                  </a:lnTo>
                  <a:lnTo>
                    <a:pt x="0" y="5130"/>
                  </a:lnTo>
                  <a:lnTo>
                    <a:pt x="25488" y="5130"/>
                  </a:lnTo>
                  <a:lnTo>
                    <a:pt x="25488" y="0"/>
                  </a:lnTo>
                  <a:close/>
                </a:path>
              </a:pathLst>
            </a:custGeom>
            <a:solidFill>
              <a:srgbClr val="FDD521"/>
            </a:solidFill>
          </p:spPr>
          <p:txBody>
            <a:bodyPr wrap="square" lIns="0" tIns="0" rIns="0" bIns="0" rtlCol="0"/>
            <a:lstStyle/>
            <a:p>
              <a:endParaRPr/>
            </a:p>
          </p:txBody>
        </p:sp>
        <p:sp>
          <p:nvSpPr>
            <p:cNvPr id="14096" name="object 14096"/>
            <p:cNvSpPr/>
            <p:nvPr/>
          </p:nvSpPr>
          <p:spPr>
            <a:xfrm>
              <a:off x="5614581" y="8149399"/>
              <a:ext cx="10795" cy="3175"/>
            </a:xfrm>
            <a:custGeom>
              <a:avLst/>
              <a:gdLst/>
              <a:ahLst/>
              <a:cxnLst/>
              <a:rect l="l" t="t" r="r" b="b"/>
              <a:pathLst>
                <a:path w="10795" h="3175">
                  <a:moveTo>
                    <a:pt x="10236" y="0"/>
                  </a:moveTo>
                  <a:lnTo>
                    <a:pt x="0" y="2908"/>
                  </a:lnTo>
                </a:path>
              </a:pathLst>
            </a:custGeom>
            <a:ln w="25400">
              <a:solidFill>
                <a:srgbClr val="FCD11F"/>
              </a:solidFill>
            </a:ln>
          </p:spPr>
          <p:txBody>
            <a:bodyPr wrap="square" lIns="0" tIns="0" rIns="0" bIns="0" rtlCol="0"/>
            <a:lstStyle/>
            <a:p>
              <a:endParaRPr/>
            </a:p>
          </p:txBody>
        </p:sp>
        <p:sp>
          <p:nvSpPr>
            <p:cNvPr id="14097" name="object 14097"/>
            <p:cNvSpPr/>
            <p:nvPr/>
          </p:nvSpPr>
          <p:spPr>
            <a:xfrm>
              <a:off x="5624804" y="8147151"/>
              <a:ext cx="10160" cy="7620"/>
            </a:xfrm>
            <a:custGeom>
              <a:avLst/>
              <a:gdLst/>
              <a:ahLst/>
              <a:cxnLst/>
              <a:rect l="l" t="t" r="r" b="b"/>
              <a:pathLst>
                <a:path w="10160" h="7620">
                  <a:moveTo>
                    <a:pt x="9905" y="0"/>
                  </a:moveTo>
                  <a:lnTo>
                    <a:pt x="6680" y="634"/>
                  </a:lnTo>
                  <a:lnTo>
                    <a:pt x="3378" y="1384"/>
                  </a:lnTo>
                  <a:lnTo>
                    <a:pt x="12" y="2247"/>
                  </a:lnTo>
                  <a:lnTo>
                    <a:pt x="0" y="5537"/>
                  </a:lnTo>
                  <a:lnTo>
                    <a:pt x="25" y="7099"/>
                  </a:lnTo>
                  <a:lnTo>
                    <a:pt x="3390" y="6261"/>
                  </a:lnTo>
                  <a:lnTo>
                    <a:pt x="6692" y="5524"/>
                  </a:lnTo>
                  <a:lnTo>
                    <a:pt x="9931" y="4902"/>
                  </a:lnTo>
                  <a:lnTo>
                    <a:pt x="9893" y="1676"/>
                  </a:lnTo>
                  <a:lnTo>
                    <a:pt x="9905" y="0"/>
                  </a:lnTo>
                  <a:close/>
                </a:path>
              </a:pathLst>
            </a:custGeom>
            <a:solidFill>
              <a:srgbClr val="FECF10"/>
            </a:solidFill>
          </p:spPr>
          <p:txBody>
            <a:bodyPr wrap="square" lIns="0" tIns="0" rIns="0" bIns="0" rtlCol="0"/>
            <a:lstStyle/>
            <a:p>
              <a:endParaRPr/>
            </a:p>
          </p:txBody>
        </p:sp>
        <p:sp>
          <p:nvSpPr>
            <p:cNvPr id="14098" name="object 14098"/>
            <p:cNvSpPr/>
            <p:nvPr/>
          </p:nvSpPr>
          <p:spPr>
            <a:xfrm>
              <a:off x="5612117" y="8149399"/>
              <a:ext cx="26034" cy="5080"/>
            </a:xfrm>
            <a:custGeom>
              <a:avLst/>
              <a:gdLst/>
              <a:ahLst/>
              <a:cxnLst/>
              <a:rect l="l" t="t" r="r" b="b"/>
              <a:pathLst>
                <a:path w="26035" h="5079">
                  <a:moveTo>
                    <a:pt x="25412" y="0"/>
                  </a:moveTo>
                  <a:lnTo>
                    <a:pt x="0" y="0"/>
                  </a:lnTo>
                  <a:lnTo>
                    <a:pt x="0" y="4851"/>
                  </a:lnTo>
                  <a:lnTo>
                    <a:pt x="25412" y="4851"/>
                  </a:lnTo>
                  <a:lnTo>
                    <a:pt x="25412" y="0"/>
                  </a:lnTo>
                  <a:close/>
                </a:path>
              </a:pathLst>
            </a:custGeom>
            <a:solidFill>
              <a:srgbClr val="FDCF16"/>
            </a:solidFill>
          </p:spPr>
          <p:txBody>
            <a:bodyPr wrap="square" lIns="0" tIns="0" rIns="0" bIns="0" rtlCol="0"/>
            <a:lstStyle/>
            <a:p>
              <a:endParaRPr/>
            </a:p>
          </p:txBody>
        </p:sp>
        <p:sp>
          <p:nvSpPr>
            <p:cNvPr id="14099" name="object 14099"/>
            <p:cNvSpPr/>
            <p:nvPr/>
          </p:nvSpPr>
          <p:spPr>
            <a:xfrm>
              <a:off x="5624817" y="8147151"/>
              <a:ext cx="10160" cy="2540"/>
            </a:xfrm>
            <a:custGeom>
              <a:avLst/>
              <a:gdLst/>
              <a:ahLst/>
              <a:cxnLst/>
              <a:rect l="l" t="t" r="r" b="b"/>
              <a:pathLst>
                <a:path w="10160" h="2540">
                  <a:moveTo>
                    <a:pt x="0" y="2247"/>
                  </a:moveTo>
                  <a:lnTo>
                    <a:pt x="9893" y="0"/>
                  </a:lnTo>
                </a:path>
              </a:pathLst>
            </a:custGeom>
            <a:ln w="25399">
              <a:solidFill>
                <a:srgbClr val="FED113"/>
              </a:solidFill>
            </a:ln>
          </p:spPr>
          <p:txBody>
            <a:bodyPr wrap="square" lIns="0" tIns="0" rIns="0" bIns="0" rtlCol="0"/>
            <a:lstStyle/>
            <a:p>
              <a:endParaRPr/>
            </a:p>
          </p:txBody>
        </p:sp>
        <p:sp>
          <p:nvSpPr>
            <p:cNvPr id="14100" name="object 14100"/>
            <p:cNvSpPr/>
            <p:nvPr/>
          </p:nvSpPr>
          <p:spPr>
            <a:xfrm>
              <a:off x="5622010" y="8147151"/>
              <a:ext cx="26034" cy="5080"/>
            </a:xfrm>
            <a:custGeom>
              <a:avLst/>
              <a:gdLst/>
              <a:ahLst/>
              <a:cxnLst/>
              <a:rect l="l" t="t" r="r" b="b"/>
              <a:pathLst>
                <a:path w="26035" h="5079">
                  <a:moveTo>
                    <a:pt x="25425" y="0"/>
                  </a:moveTo>
                  <a:lnTo>
                    <a:pt x="0" y="0"/>
                  </a:lnTo>
                  <a:lnTo>
                    <a:pt x="0" y="4902"/>
                  </a:lnTo>
                  <a:lnTo>
                    <a:pt x="25425" y="4902"/>
                  </a:lnTo>
                  <a:lnTo>
                    <a:pt x="25425" y="0"/>
                  </a:lnTo>
                  <a:close/>
                </a:path>
              </a:pathLst>
            </a:custGeom>
            <a:solidFill>
              <a:srgbClr val="FECF09"/>
            </a:solidFill>
          </p:spPr>
          <p:txBody>
            <a:bodyPr wrap="square" lIns="0" tIns="0" rIns="0" bIns="0" rtlCol="0"/>
            <a:lstStyle/>
            <a:p>
              <a:endParaRPr/>
            </a:p>
          </p:txBody>
        </p:sp>
        <p:sp>
          <p:nvSpPr>
            <p:cNvPr id="14101" name="object 14101"/>
            <p:cNvSpPr/>
            <p:nvPr/>
          </p:nvSpPr>
          <p:spPr>
            <a:xfrm>
              <a:off x="5624830" y="8152053"/>
              <a:ext cx="10160" cy="2540"/>
            </a:xfrm>
            <a:custGeom>
              <a:avLst/>
              <a:gdLst/>
              <a:ahLst/>
              <a:cxnLst/>
              <a:rect l="l" t="t" r="r" b="b"/>
              <a:pathLst>
                <a:path w="10160" h="2540">
                  <a:moveTo>
                    <a:pt x="9906" y="0"/>
                  </a:moveTo>
                  <a:lnTo>
                    <a:pt x="0" y="2197"/>
                  </a:lnTo>
                </a:path>
              </a:pathLst>
            </a:custGeom>
            <a:ln w="25400">
              <a:solidFill>
                <a:srgbClr val="FECE0C"/>
              </a:solidFill>
            </a:ln>
          </p:spPr>
          <p:txBody>
            <a:bodyPr wrap="square" lIns="0" tIns="0" rIns="0" bIns="0" rtlCol="0"/>
            <a:lstStyle/>
            <a:p>
              <a:endParaRPr/>
            </a:p>
          </p:txBody>
        </p:sp>
        <p:sp>
          <p:nvSpPr>
            <p:cNvPr id="14102" name="object 14102"/>
            <p:cNvSpPr/>
            <p:nvPr/>
          </p:nvSpPr>
          <p:spPr>
            <a:xfrm>
              <a:off x="5634698" y="8145576"/>
              <a:ext cx="9525" cy="6985"/>
            </a:xfrm>
            <a:custGeom>
              <a:avLst/>
              <a:gdLst/>
              <a:ahLst/>
              <a:cxnLst/>
              <a:rect l="l" t="t" r="r" b="b"/>
              <a:pathLst>
                <a:path w="9525" h="6984">
                  <a:moveTo>
                    <a:pt x="9474" y="0"/>
                  </a:moveTo>
                  <a:lnTo>
                    <a:pt x="6400" y="419"/>
                  </a:lnTo>
                  <a:lnTo>
                    <a:pt x="3251" y="939"/>
                  </a:lnTo>
                  <a:lnTo>
                    <a:pt x="12" y="1574"/>
                  </a:lnTo>
                  <a:lnTo>
                    <a:pt x="0" y="3251"/>
                  </a:lnTo>
                  <a:lnTo>
                    <a:pt x="38" y="6476"/>
                  </a:lnTo>
                  <a:lnTo>
                    <a:pt x="3276" y="5854"/>
                  </a:lnTo>
                  <a:lnTo>
                    <a:pt x="6438" y="5308"/>
                  </a:lnTo>
                  <a:lnTo>
                    <a:pt x="9525" y="4889"/>
                  </a:lnTo>
                  <a:lnTo>
                    <a:pt x="9486" y="3276"/>
                  </a:lnTo>
                  <a:lnTo>
                    <a:pt x="9474" y="0"/>
                  </a:lnTo>
                  <a:close/>
                </a:path>
              </a:pathLst>
            </a:custGeom>
            <a:solidFill>
              <a:srgbClr val="FECF07"/>
            </a:solidFill>
          </p:spPr>
          <p:txBody>
            <a:bodyPr wrap="square" lIns="0" tIns="0" rIns="0" bIns="0" rtlCol="0"/>
            <a:lstStyle/>
            <a:p>
              <a:endParaRPr/>
            </a:p>
          </p:txBody>
        </p:sp>
        <p:sp>
          <p:nvSpPr>
            <p:cNvPr id="14103" name="object 14103"/>
            <p:cNvSpPr/>
            <p:nvPr/>
          </p:nvSpPr>
          <p:spPr>
            <a:xfrm>
              <a:off x="5622010" y="8147151"/>
              <a:ext cx="26034" cy="5080"/>
            </a:xfrm>
            <a:custGeom>
              <a:avLst/>
              <a:gdLst/>
              <a:ahLst/>
              <a:cxnLst/>
              <a:rect l="l" t="t" r="r" b="b"/>
              <a:pathLst>
                <a:path w="26035" h="5079">
                  <a:moveTo>
                    <a:pt x="25425" y="0"/>
                  </a:moveTo>
                  <a:lnTo>
                    <a:pt x="0" y="0"/>
                  </a:lnTo>
                  <a:lnTo>
                    <a:pt x="0" y="4902"/>
                  </a:lnTo>
                  <a:lnTo>
                    <a:pt x="25425" y="4902"/>
                  </a:lnTo>
                  <a:lnTo>
                    <a:pt x="25425" y="0"/>
                  </a:lnTo>
                  <a:close/>
                </a:path>
              </a:pathLst>
            </a:custGeom>
            <a:solidFill>
              <a:srgbClr val="FECF09"/>
            </a:solidFill>
          </p:spPr>
          <p:txBody>
            <a:bodyPr wrap="square" lIns="0" tIns="0" rIns="0" bIns="0" rtlCol="0"/>
            <a:lstStyle/>
            <a:p>
              <a:endParaRPr/>
            </a:p>
          </p:txBody>
        </p:sp>
        <p:sp>
          <p:nvSpPr>
            <p:cNvPr id="14104" name="object 14104"/>
            <p:cNvSpPr/>
            <p:nvPr/>
          </p:nvSpPr>
          <p:spPr>
            <a:xfrm>
              <a:off x="5634710" y="8145576"/>
              <a:ext cx="9525" cy="1905"/>
            </a:xfrm>
            <a:custGeom>
              <a:avLst/>
              <a:gdLst/>
              <a:ahLst/>
              <a:cxnLst/>
              <a:rect l="l" t="t" r="r" b="b"/>
              <a:pathLst>
                <a:path w="9525" h="1904">
                  <a:moveTo>
                    <a:pt x="0" y="1574"/>
                  </a:moveTo>
                  <a:lnTo>
                    <a:pt x="9461" y="0"/>
                  </a:lnTo>
                </a:path>
              </a:pathLst>
            </a:custGeom>
            <a:ln w="25400">
              <a:solidFill>
                <a:srgbClr val="FED10B"/>
              </a:solidFill>
            </a:ln>
          </p:spPr>
          <p:txBody>
            <a:bodyPr wrap="square" lIns="0" tIns="0" rIns="0" bIns="0" rtlCol="0"/>
            <a:lstStyle/>
            <a:p>
              <a:endParaRPr/>
            </a:p>
          </p:txBody>
        </p:sp>
        <p:sp>
          <p:nvSpPr>
            <p:cNvPr id="14105" name="object 14105"/>
            <p:cNvSpPr/>
            <p:nvPr/>
          </p:nvSpPr>
          <p:spPr>
            <a:xfrm>
              <a:off x="5631472" y="8145576"/>
              <a:ext cx="26034" cy="5080"/>
            </a:xfrm>
            <a:custGeom>
              <a:avLst/>
              <a:gdLst/>
              <a:ahLst/>
              <a:cxnLst/>
              <a:rect l="l" t="t" r="r" b="b"/>
              <a:pathLst>
                <a:path w="26035" h="5079">
                  <a:moveTo>
                    <a:pt x="25450" y="0"/>
                  </a:moveTo>
                  <a:lnTo>
                    <a:pt x="0" y="0"/>
                  </a:lnTo>
                  <a:lnTo>
                    <a:pt x="0" y="4889"/>
                  </a:lnTo>
                  <a:lnTo>
                    <a:pt x="25450" y="4889"/>
                  </a:lnTo>
                  <a:lnTo>
                    <a:pt x="25450" y="0"/>
                  </a:lnTo>
                  <a:close/>
                </a:path>
              </a:pathLst>
            </a:custGeom>
            <a:solidFill>
              <a:srgbClr val="FFCF05"/>
            </a:solidFill>
          </p:spPr>
          <p:txBody>
            <a:bodyPr wrap="square" lIns="0" tIns="0" rIns="0" bIns="0" rtlCol="0"/>
            <a:lstStyle/>
            <a:p>
              <a:endParaRPr/>
            </a:p>
          </p:txBody>
        </p:sp>
        <p:sp>
          <p:nvSpPr>
            <p:cNvPr id="14106" name="object 14106"/>
            <p:cNvSpPr/>
            <p:nvPr/>
          </p:nvSpPr>
          <p:spPr>
            <a:xfrm>
              <a:off x="5634736" y="8150466"/>
              <a:ext cx="9525" cy="1905"/>
            </a:xfrm>
            <a:custGeom>
              <a:avLst/>
              <a:gdLst/>
              <a:ahLst/>
              <a:cxnLst/>
              <a:rect l="l" t="t" r="r" b="b"/>
              <a:pathLst>
                <a:path w="9525" h="1904">
                  <a:moveTo>
                    <a:pt x="9486" y="0"/>
                  </a:moveTo>
                  <a:lnTo>
                    <a:pt x="0" y="1587"/>
                  </a:lnTo>
                </a:path>
              </a:pathLst>
            </a:custGeom>
            <a:ln w="25400">
              <a:solidFill>
                <a:srgbClr val="FECE03"/>
              </a:solidFill>
            </a:ln>
          </p:spPr>
          <p:txBody>
            <a:bodyPr wrap="square" lIns="0" tIns="0" rIns="0" bIns="0" rtlCol="0"/>
            <a:lstStyle/>
            <a:p>
              <a:endParaRPr/>
            </a:p>
          </p:txBody>
        </p:sp>
        <p:sp>
          <p:nvSpPr>
            <p:cNvPr id="14107" name="object 14107"/>
            <p:cNvSpPr/>
            <p:nvPr/>
          </p:nvSpPr>
          <p:spPr>
            <a:xfrm>
              <a:off x="5624817" y="8142059"/>
              <a:ext cx="10160" cy="7620"/>
            </a:xfrm>
            <a:custGeom>
              <a:avLst/>
              <a:gdLst/>
              <a:ahLst/>
              <a:cxnLst/>
              <a:rect l="l" t="t" r="r" b="b"/>
              <a:pathLst>
                <a:path w="10160" h="7620">
                  <a:moveTo>
                    <a:pt x="9982" y="0"/>
                  </a:moveTo>
                  <a:lnTo>
                    <a:pt x="6756" y="609"/>
                  </a:lnTo>
                  <a:lnTo>
                    <a:pt x="3454" y="1346"/>
                  </a:lnTo>
                  <a:lnTo>
                    <a:pt x="88" y="2209"/>
                  </a:lnTo>
                  <a:lnTo>
                    <a:pt x="0" y="7340"/>
                  </a:lnTo>
                  <a:lnTo>
                    <a:pt x="3365" y="6477"/>
                  </a:lnTo>
                  <a:lnTo>
                    <a:pt x="6667" y="5727"/>
                  </a:lnTo>
                  <a:lnTo>
                    <a:pt x="9893" y="5092"/>
                  </a:lnTo>
                  <a:lnTo>
                    <a:pt x="9931" y="1727"/>
                  </a:lnTo>
                  <a:lnTo>
                    <a:pt x="9982" y="0"/>
                  </a:lnTo>
                  <a:close/>
                </a:path>
              </a:pathLst>
            </a:custGeom>
            <a:solidFill>
              <a:srgbClr val="FED51D"/>
            </a:solidFill>
          </p:spPr>
          <p:txBody>
            <a:bodyPr wrap="square" lIns="0" tIns="0" rIns="0" bIns="0" rtlCol="0"/>
            <a:lstStyle/>
            <a:p>
              <a:endParaRPr/>
            </a:p>
          </p:txBody>
        </p:sp>
        <p:sp>
          <p:nvSpPr>
            <p:cNvPr id="14108" name="object 14108"/>
            <p:cNvSpPr/>
            <p:nvPr/>
          </p:nvSpPr>
          <p:spPr>
            <a:xfrm>
              <a:off x="5612117" y="8144268"/>
              <a:ext cx="26034" cy="5715"/>
            </a:xfrm>
            <a:custGeom>
              <a:avLst/>
              <a:gdLst/>
              <a:ahLst/>
              <a:cxnLst/>
              <a:rect l="l" t="t" r="r" b="b"/>
              <a:pathLst>
                <a:path w="26035" h="5715">
                  <a:moveTo>
                    <a:pt x="25488" y="0"/>
                  </a:moveTo>
                  <a:lnTo>
                    <a:pt x="0" y="0"/>
                  </a:lnTo>
                  <a:lnTo>
                    <a:pt x="0" y="5130"/>
                  </a:lnTo>
                  <a:lnTo>
                    <a:pt x="25488" y="5130"/>
                  </a:lnTo>
                  <a:lnTo>
                    <a:pt x="25488" y="0"/>
                  </a:lnTo>
                  <a:close/>
                </a:path>
              </a:pathLst>
            </a:custGeom>
            <a:solidFill>
              <a:srgbClr val="FDD521"/>
            </a:solidFill>
          </p:spPr>
          <p:txBody>
            <a:bodyPr wrap="square" lIns="0" tIns="0" rIns="0" bIns="0" rtlCol="0"/>
            <a:lstStyle/>
            <a:p>
              <a:endParaRPr/>
            </a:p>
          </p:txBody>
        </p:sp>
        <p:sp>
          <p:nvSpPr>
            <p:cNvPr id="14109" name="object 14109"/>
            <p:cNvSpPr/>
            <p:nvPr/>
          </p:nvSpPr>
          <p:spPr>
            <a:xfrm>
              <a:off x="5624906" y="8142059"/>
              <a:ext cx="10160" cy="2540"/>
            </a:xfrm>
            <a:custGeom>
              <a:avLst/>
              <a:gdLst/>
              <a:ahLst/>
              <a:cxnLst/>
              <a:rect l="l" t="t" r="r" b="b"/>
              <a:pathLst>
                <a:path w="10160" h="2540">
                  <a:moveTo>
                    <a:pt x="0" y="2209"/>
                  </a:moveTo>
                  <a:lnTo>
                    <a:pt x="9893" y="0"/>
                  </a:lnTo>
                </a:path>
              </a:pathLst>
            </a:custGeom>
            <a:ln w="25400">
              <a:solidFill>
                <a:srgbClr val="FED826"/>
              </a:solidFill>
            </a:ln>
          </p:spPr>
          <p:txBody>
            <a:bodyPr wrap="square" lIns="0" tIns="0" rIns="0" bIns="0" rtlCol="0"/>
            <a:lstStyle/>
            <a:p>
              <a:endParaRPr/>
            </a:p>
          </p:txBody>
        </p:sp>
        <p:sp>
          <p:nvSpPr>
            <p:cNvPr id="14110" name="object 14110"/>
            <p:cNvSpPr/>
            <p:nvPr/>
          </p:nvSpPr>
          <p:spPr>
            <a:xfrm>
              <a:off x="5622010" y="8142059"/>
              <a:ext cx="26034" cy="5715"/>
            </a:xfrm>
            <a:custGeom>
              <a:avLst/>
              <a:gdLst/>
              <a:ahLst/>
              <a:cxnLst/>
              <a:rect l="l" t="t" r="r" b="b"/>
              <a:pathLst>
                <a:path w="26035" h="5715">
                  <a:moveTo>
                    <a:pt x="25488" y="0"/>
                  </a:moveTo>
                  <a:lnTo>
                    <a:pt x="0" y="0"/>
                  </a:lnTo>
                  <a:lnTo>
                    <a:pt x="0" y="5092"/>
                  </a:lnTo>
                  <a:lnTo>
                    <a:pt x="25488" y="5092"/>
                  </a:lnTo>
                  <a:lnTo>
                    <a:pt x="25488" y="0"/>
                  </a:lnTo>
                  <a:close/>
                </a:path>
              </a:pathLst>
            </a:custGeom>
            <a:solidFill>
              <a:srgbClr val="FED518"/>
            </a:solidFill>
          </p:spPr>
          <p:txBody>
            <a:bodyPr wrap="square" lIns="0" tIns="0" rIns="0" bIns="0" rtlCol="0"/>
            <a:lstStyle/>
            <a:p>
              <a:endParaRPr/>
            </a:p>
          </p:txBody>
        </p:sp>
        <p:sp>
          <p:nvSpPr>
            <p:cNvPr id="14111" name="object 14111"/>
            <p:cNvSpPr/>
            <p:nvPr/>
          </p:nvSpPr>
          <p:spPr>
            <a:xfrm>
              <a:off x="5624817" y="8147151"/>
              <a:ext cx="10160" cy="2540"/>
            </a:xfrm>
            <a:custGeom>
              <a:avLst/>
              <a:gdLst/>
              <a:ahLst/>
              <a:cxnLst/>
              <a:rect l="l" t="t" r="r" b="b"/>
              <a:pathLst>
                <a:path w="10160" h="2540">
                  <a:moveTo>
                    <a:pt x="9893" y="0"/>
                  </a:moveTo>
                  <a:lnTo>
                    <a:pt x="0" y="2247"/>
                  </a:lnTo>
                </a:path>
              </a:pathLst>
            </a:custGeom>
            <a:ln w="25399">
              <a:solidFill>
                <a:srgbClr val="FED113"/>
              </a:solidFill>
            </a:ln>
          </p:spPr>
          <p:txBody>
            <a:bodyPr wrap="square" lIns="0" tIns="0" rIns="0" bIns="0" rtlCol="0"/>
            <a:lstStyle/>
            <a:p>
              <a:endParaRPr/>
            </a:p>
          </p:txBody>
        </p:sp>
        <p:sp>
          <p:nvSpPr>
            <p:cNvPr id="14112" name="object 14112"/>
            <p:cNvSpPr/>
            <p:nvPr/>
          </p:nvSpPr>
          <p:spPr>
            <a:xfrm>
              <a:off x="5634710" y="8140585"/>
              <a:ext cx="9525" cy="6985"/>
            </a:xfrm>
            <a:custGeom>
              <a:avLst/>
              <a:gdLst/>
              <a:ahLst/>
              <a:cxnLst/>
              <a:rect l="l" t="t" r="r" b="b"/>
              <a:pathLst>
                <a:path w="9525" h="6984">
                  <a:moveTo>
                    <a:pt x="9474" y="0"/>
                  </a:moveTo>
                  <a:lnTo>
                    <a:pt x="0" y="6565"/>
                  </a:lnTo>
                  <a:lnTo>
                    <a:pt x="3238" y="5930"/>
                  </a:lnTo>
                  <a:lnTo>
                    <a:pt x="6388" y="5410"/>
                  </a:lnTo>
                  <a:lnTo>
                    <a:pt x="9461" y="4991"/>
                  </a:lnTo>
                  <a:lnTo>
                    <a:pt x="9448" y="3352"/>
                  </a:lnTo>
                  <a:lnTo>
                    <a:pt x="9474" y="0"/>
                  </a:lnTo>
                  <a:close/>
                </a:path>
              </a:pathLst>
            </a:custGeom>
            <a:solidFill>
              <a:srgbClr val="FED517"/>
            </a:solidFill>
          </p:spPr>
          <p:txBody>
            <a:bodyPr wrap="square" lIns="0" tIns="0" rIns="0" bIns="0" rtlCol="0"/>
            <a:lstStyle/>
            <a:p>
              <a:endParaRPr/>
            </a:p>
          </p:txBody>
        </p:sp>
        <p:sp>
          <p:nvSpPr>
            <p:cNvPr id="14113" name="object 14113"/>
            <p:cNvSpPr/>
            <p:nvPr/>
          </p:nvSpPr>
          <p:spPr>
            <a:xfrm>
              <a:off x="5622010" y="8142059"/>
              <a:ext cx="26034" cy="5715"/>
            </a:xfrm>
            <a:custGeom>
              <a:avLst/>
              <a:gdLst/>
              <a:ahLst/>
              <a:cxnLst/>
              <a:rect l="l" t="t" r="r" b="b"/>
              <a:pathLst>
                <a:path w="26035" h="5715">
                  <a:moveTo>
                    <a:pt x="25488" y="0"/>
                  </a:moveTo>
                  <a:lnTo>
                    <a:pt x="0" y="0"/>
                  </a:lnTo>
                  <a:lnTo>
                    <a:pt x="0" y="5092"/>
                  </a:lnTo>
                  <a:lnTo>
                    <a:pt x="25488" y="5092"/>
                  </a:lnTo>
                  <a:lnTo>
                    <a:pt x="25488" y="0"/>
                  </a:lnTo>
                  <a:close/>
                </a:path>
              </a:pathLst>
            </a:custGeom>
            <a:solidFill>
              <a:srgbClr val="FED518"/>
            </a:solidFill>
          </p:spPr>
          <p:txBody>
            <a:bodyPr wrap="square" lIns="0" tIns="0" rIns="0" bIns="0" rtlCol="0"/>
            <a:lstStyle/>
            <a:p>
              <a:endParaRPr/>
            </a:p>
          </p:txBody>
        </p:sp>
        <p:sp>
          <p:nvSpPr>
            <p:cNvPr id="14114" name="object 14114"/>
            <p:cNvSpPr/>
            <p:nvPr/>
          </p:nvSpPr>
          <p:spPr>
            <a:xfrm>
              <a:off x="5634799" y="8140585"/>
              <a:ext cx="9525" cy="1905"/>
            </a:xfrm>
            <a:custGeom>
              <a:avLst/>
              <a:gdLst/>
              <a:ahLst/>
              <a:cxnLst/>
              <a:rect l="l" t="t" r="r" b="b"/>
              <a:pathLst>
                <a:path w="9525" h="1904">
                  <a:moveTo>
                    <a:pt x="0" y="1473"/>
                  </a:moveTo>
                  <a:lnTo>
                    <a:pt x="9385" y="0"/>
                  </a:lnTo>
                </a:path>
              </a:pathLst>
            </a:custGeom>
            <a:ln w="25400">
              <a:solidFill>
                <a:srgbClr val="FED822"/>
              </a:solidFill>
            </a:ln>
          </p:spPr>
          <p:txBody>
            <a:bodyPr wrap="square" lIns="0" tIns="0" rIns="0" bIns="0" rtlCol="0"/>
            <a:lstStyle/>
            <a:p>
              <a:endParaRPr/>
            </a:p>
          </p:txBody>
        </p:sp>
        <p:sp>
          <p:nvSpPr>
            <p:cNvPr id="14115" name="object 14115"/>
            <p:cNvSpPr/>
            <p:nvPr/>
          </p:nvSpPr>
          <p:spPr>
            <a:xfrm>
              <a:off x="5631472" y="8140585"/>
              <a:ext cx="26034" cy="5080"/>
            </a:xfrm>
            <a:custGeom>
              <a:avLst/>
              <a:gdLst/>
              <a:ahLst/>
              <a:cxnLst/>
              <a:rect l="l" t="t" r="r" b="b"/>
              <a:pathLst>
                <a:path w="26035" h="5079">
                  <a:moveTo>
                    <a:pt x="25412" y="0"/>
                  </a:moveTo>
                  <a:lnTo>
                    <a:pt x="0" y="0"/>
                  </a:lnTo>
                  <a:lnTo>
                    <a:pt x="0" y="4991"/>
                  </a:lnTo>
                  <a:lnTo>
                    <a:pt x="25412" y="4991"/>
                  </a:lnTo>
                  <a:lnTo>
                    <a:pt x="25412" y="0"/>
                  </a:lnTo>
                  <a:close/>
                </a:path>
              </a:pathLst>
            </a:custGeom>
            <a:solidFill>
              <a:srgbClr val="FFD515"/>
            </a:solidFill>
          </p:spPr>
          <p:txBody>
            <a:bodyPr wrap="square" lIns="0" tIns="0" rIns="0" bIns="0" rtlCol="0"/>
            <a:lstStyle/>
            <a:p>
              <a:endParaRPr/>
            </a:p>
          </p:txBody>
        </p:sp>
        <p:sp>
          <p:nvSpPr>
            <p:cNvPr id="14116" name="object 14116"/>
            <p:cNvSpPr/>
            <p:nvPr/>
          </p:nvSpPr>
          <p:spPr>
            <a:xfrm>
              <a:off x="5634710" y="8145576"/>
              <a:ext cx="9525" cy="1905"/>
            </a:xfrm>
            <a:custGeom>
              <a:avLst/>
              <a:gdLst/>
              <a:ahLst/>
              <a:cxnLst/>
              <a:rect l="l" t="t" r="r" b="b"/>
              <a:pathLst>
                <a:path w="9525" h="1904">
                  <a:moveTo>
                    <a:pt x="9461" y="0"/>
                  </a:moveTo>
                  <a:lnTo>
                    <a:pt x="0" y="1574"/>
                  </a:lnTo>
                </a:path>
              </a:pathLst>
            </a:custGeom>
            <a:ln w="25400">
              <a:solidFill>
                <a:srgbClr val="FED10B"/>
              </a:solidFill>
            </a:ln>
          </p:spPr>
          <p:txBody>
            <a:bodyPr wrap="square" lIns="0" tIns="0" rIns="0" bIns="0" rtlCol="0"/>
            <a:lstStyle/>
            <a:p>
              <a:endParaRPr/>
            </a:p>
          </p:txBody>
        </p:sp>
        <p:sp>
          <p:nvSpPr>
            <p:cNvPr id="14117" name="object 14117"/>
            <p:cNvSpPr/>
            <p:nvPr/>
          </p:nvSpPr>
          <p:spPr>
            <a:xfrm>
              <a:off x="5604129" y="8142122"/>
              <a:ext cx="10795" cy="9525"/>
            </a:xfrm>
            <a:custGeom>
              <a:avLst/>
              <a:gdLst/>
              <a:ahLst/>
              <a:cxnLst/>
              <a:rect l="l" t="t" r="r" b="b"/>
              <a:pathLst>
                <a:path w="10795" h="9525">
                  <a:moveTo>
                    <a:pt x="10617" y="0"/>
                  </a:moveTo>
                  <a:lnTo>
                    <a:pt x="0" y="9042"/>
                  </a:lnTo>
                  <a:lnTo>
                    <a:pt x="3530" y="7607"/>
                  </a:lnTo>
                  <a:lnTo>
                    <a:pt x="7048" y="6311"/>
                  </a:lnTo>
                  <a:lnTo>
                    <a:pt x="10515" y="5168"/>
                  </a:lnTo>
                  <a:lnTo>
                    <a:pt x="10617" y="0"/>
                  </a:lnTo>
                  <a:close/>
                </a:path>
              </a:pathLst>
            </a:custGeom>
            <a:solidFill>
              <a:srgbClr val="FCD937"/>
            </a:solidFill>
          </p:spPr>
          <p:txBody>
            <a:bodyPr wrap="square" lIns="0" tIns="0" rIns="0" bIns="0" rtlCol="0"/>
            <a:lstStyle/>
            <a:p>
              <a:endParaRPr/>
            </a:p>
          </p:txBody>
        </p:sp>
        <p:sp>
          <p:nvSpPr>
            <p:cNvPr id="14118" name="object 14118"/>
            <p:cNvSpPr/>
            <p:nvPr/>
          </p:nvSpPr>
          <p:spPr>
            <a:xfrm>
              <a:off x="5591429" y="8146288"/>
              <a:ext cx="26034" cy="5080"/>
            </a:xfrm>
            <a:custGeom>
              <a:avLst/>
              <a:gdLst/>
              <a:ahLst/>
              <a:cxnLst/>
              <a:rect l="l" t="t" r="r" b="b"/>
              <a:pathLst>
                <a:path w="26035" h="5079">
                  <a:moveTo>
                    <a:pt x="25476" y="0"/>
                  </a:moveTo>
                  <a:lnTo>
                    <a:pt x="3127" y="0"/>
                  </a:lnTo>
                  <a:lnTo>
                    <a:pt x="2552" y="342"/>
                  </a:lnTo>
                  <a:lnTo>
                    <a:pt x="0" y="1961"/>
                  </a:lnTo>
                  <a:lnTo>
                    <a:pt x="0" y="4876"/>
                  </a:lnTo>
                  <a:lnTo>
                    <a:pt x="25476" y="4876"/>
                  </a:lnTo>
                  <a:lnTo>
                    <a:pt x="25476" y="0"/>
                  </a:lnTo>
                  <a:close/>
                </a:path>
              </a:pathLst>
            </a:custGeom>
            <a:solidFill>
              <a:srgbClr val="FCD834"/>
            </a:solidFill>
          </p:spPr>
          <p:txBody>
            <a:bodyPr wrap="square" lIns="0" tIns="0" rIns="0" bIns="0" rtlCol="0"/>
            <a:lstStyle/>
            <a:p>
              <a:endParaRPr/>
            </a:p>
          </p:txBody>
        </p:sp>
        <p:sp>
          <p:nvSpPr>
            <p:cNvPr id="14119" name="object 14119"/>
            <p:cNvSpPr/>
            <p:nvPr/>
          </p:nvSpPr>
          <p:spPr>
            <a:xfrm>
              <a:off x="5604205" y="8142122"/>
              <a:ext cx="10795" cy="4445"/>
            </a:xfrm>
            <a:custGeom>
              <a:avLst/>
              <a:gdLst/>
              <a:ahLst/>
              <a:cxnLst/>
              <a:rect l="l" t="t" r="r" b="b"/>
              <a:pathLst>
                <a:path w="10795" h="4445">
                  <a:moveTo>
                    <a:pt x="0" y="4165"/>
                  </a:moveTo>
                  <a:lnTo>
                    <a:pt x="10540" y="0"/>
                  </a:lnTo>
                </a:path>
              </a:pathLst>
            </a:custGeom>
            <a:ln w="25400">
              <a:solidFill>
                <a:srgbClr val="FCDD3E"/>
              </a:solidFill>
            </a:ln>
          </p:spPr>
          <p:txBody>
            <a:bodyPr wrap="square" lIns="0" tIns="0" rIns="0" bIns="0" rtlCol="0"/>
            <a:lstStyle/>
            <a:p>
              <a:endParaRPr/>
            </a:p>
          </p:txBody>
        </p:sp>
        <p:sp>
          <p:nvSpPr>
            <p:cNvPr id="14120" name="object 14120"/>
            <p:cNvSpPr/>
            <p:nvPr/>
          </p:nvSpPr>
          <p:spPr>
            <a:xfrm>
              <a:off x="5601944" y="8142122"/>
              <a:ext cx="26034" cy="5715"/>
            </a:xfrm>
            <a:custGeom>
              <a:avLst/>
              <a:gdLst/>
              <a:ahLst/>
              <a:cxnLst/>
              <a:rect l="l" t="t" r="r" b="b"/>
              <a:pathLst>
                <a:path w="26035" h="5715">
                  <a:moveTo>
                    <a:pt x="25501" y="0"/>
                  </a:moveTo>
                  <a:lnTo>
                    <a:pt x="483" y="0"/>
                  </a:lnTo>
                  <a:lnTo>
                    <a:pt x="0" y="223"/>
                  </a:lnTo>
                  <a:lnTo>
                    <a:pt x="0" y="5168"/>
                  </a:lnTo>
                  <a:lnTo>
                    <a:pt x="25501" y="5168"/>
                  </a:lnTo>
                  <a:lnTo>
                    <a:pt x="25501" y="0"/>
                  </a:lnTo>
                  <a:close/>
                </a:path>
              </a:pathLst>
            </a:custGeom>
            <a:solidFill>
              <a:srgbClr val="FCDB39"/>
            </a:solidFill>
          </p:spPr>
          <p:txBody>
            <a:bodyPr wrap="square" lIns="0" tIns="0" rIns="0" bIns="0" rtlCol="0"/>
            <a:lstStyle/>
            <a:p>
              <a:endParaRPr/>
            </a:p>
          </p:txBody>
        </p:sp>
        <p:sp>
          <p:nvSpPr>
            <p:cNvPr id="14121" name="object 14121"/>
            <p:cNvSpPr/>
            <p:nvPr/>
          </p:nvSpPr>
          <p:spPr>
            <a:xfrm>
              <a:off x="5604129" y="8147291"/>
              <a:ext cx="10795" cy="4445"/>
            </a:xfrm>
            <a:custGeom>
              <a:avLst/>
              <a:gdLst/>
              <a:ahLst/>
              <a:cxnLst/>
              <a:rect l="l" t="t" r="r" b="b"/>
              <a:pathLst>
                <a:path w="10795" h="4445">
                  <a:moveTo>
                    <a:pt x="10515" y="0"/>
                  </a:moveTo>
                  <a:lnTo>
                    <a:pt x="0" y="3873"/>
                  </a:lnTo>
                </a:path>
              </a:pathLst>
            </a:custGeom>
            <a:ln w="25400">
              <a:solidFill>
                <a:srgbClr val="FCD630"/>
              </a:solidFill>
            </a:ln>
          </p:spPr>
          <p:txBody>
            <a:bodyPr wrap="square" lIns="0" tIns="0" rIns="0" bIns="0" rtlCol="0"/>
            <a:lstStyle/>
            <a:p>
              <a:endParaRPr/>
            </a:p>
          </p:txBody>
        </p:sp>
        <p:sp>
          <p:nvSpPr>
            <p:cNvPr id="14122" name="object 14122"/>
            <p:cNvSpPr/>
            <p:nvPr/>
          </p:nvSpPr>
          <p:spPr>
            <a:xfrm>
              <a:off x="5614644" y="8139023"/>
              <a:ext cx="10795" cy="8890"/>
            </a:xfrm>
            <a:custGeom>
              <a:avLst/>
              <a:gdLst/>
              <a:ahLst/>
              <a:cxnLst/>
              <a:rect l="l" t="t" r="r" b="b"/>
              <a:pathLst>
                <a:path w="10795" h="8890">
                  <a:moveTo>
                    <a:pt x="10413" y="0"/>
                  </a:moveTo>
                  <a:lnTo>
                    <a:pt x="7035" y="863"/>
                  </a:lnTo>
                  <a:lnTo>
                    <a:pt x="3581" y="1892"/>
                  </a:lnTo>
                  <a:lnTo>
                    <a:pt x="101" y="3098"/>
                  </a:lnTo>
                  <a:lnTo>
                    <a:pt x="0" y="8267"/>
                  </a:lnTo>
                  <a:lnTo>
                    <a:pt x="3467" y="7124"/>
                  </a:lnTo>
                  <a:lnTo>
                    <a:pt x="6896" y="6121"/>
                  </a:lnTo>
                  <a:lnTo>
                    <a:pt x="10261" y="5245"/>
                  </a:lnTo>
                  <a:lnTo>
                    <a:pt x="10299" y="3505"/>
                  </a:lnTo>
                  <a:lnTo>
                    <a:pt x="10413" y="0"/>
                  </a:lnTo>
                  <a:close/>
                </a:path>
              </a:pathLst>
            </a:custGeom>
            <a:solidFill>
              <a:srgbClr val="FDDC39"/>
            </a:solidFill>
          </p:spPr>
          <p:txBody>
            <a:bodyPr wrap="square" lIns="0" tIns="0" rIns="0" bIns="0" rtlCol="0"/>
            <a:lstStyle/>
            <a:p>
              <a:endParaRPr/>
            </a:p>
          </p:txBody>
        </p:sp>
        <p:sp>
          <p:nvSpPr>
            <p:cNvPr id="14123" name="object 14123"/>
            <p:cNvSpPr/>
            <p:nvPr/>
          </p:nvSpPr>
          <p:spPr>
            <a:xfrm>
              <a:off x="5601944" y="8142122"/>
              <a:ext cx="26034" cy="5715"/>
            </a:xfrm>
            <a:custGeom>
              <a:avLst/>
              <a:gdLst/>
              <a:ahLst/>
              <a:cxnLst/>
              <a:rect l="l" t="t" r="r" b="b"/>
              <a:pathLst>
                <a:path w="26035" h="5715">
                  <a:moveTo>
                    <a:pt x="25501" y="0"/>
                  </a:moveTo>
                  <a:lnTo>
                    <a:pt x="483" y="0"/>
                  </a:lnTo>
                  <a:lnTo>
                    <a:pt x="0" y="223"/>
                  </a:lnTo>
                  <a:lnTo>
                    <a:pt x="0" y="5168"/>
                  </a:lnTo>
                  <a:lnTo>
                    <a:pt x="25501" y="5168"/>
                  </a:lnTo>
                  <a:lnTo>
                    <a:pt x="25501" y="0"/>
                  </a:lnTo>
                  <a:close/>
                </a:path>
              </a:pathLst>
            </a:custGeom>
            <a:solidFill>
              <a:srgbClr val="FCDB39"/>
            </a:solidFill>
          </p:spPr>
          <p:txBody>
            <a:bodyPr wrap="square" lIns="0" tIns="0" rIns="0" bIns="0" rtlCol="0"/>
            <a:lstStyle/>
            <a:p>
              <a:endParaRPr/>
            </a:p>
          </p:txBody>
        </p:sp>
        <p:sp>
          <p:nvSpPr>
            <p:cNvPr id="14124" name="object 14124"/>
            <p:cNvSpPr/>
            <p:nvPr/>
          </p:nvSpPr>
          <p:spPr>
            <a:xfrm>
              <a:off x="5614746" y="8139023"/>
              <a:ext cx="10795" cy="3175"/>
            </a:xfrm>
            <a:custGeom>
              <a:avLst/>
              <a:gdLst/>
              <a:ahLst/>
              <a:cxnLst/>
              <a:rect l="l" t="t" r="r" b="b"/>
              <a:pathLst>
                <a:path w="10795" h="3175">
                  <a:moveTo>
                    <a:pt x="0" y="3098"/>
                  </a:moveTo>
                  <a:lnTo>
                    <a:pt x="10312" y="0"/>
                  </a:lnTo>
                </a:path>
              </a:pathLst>
            </a:custGeom>
            <a:ln w="25400">
              <a:solidFill>
                <a:srgbClr val="FEE144"/>
              </a:solidFill>
            </a:ln>
          </p:spPr>
          <p:txBody>
            <a:bodyPr wrap="square" lIns="0" tIns="0" rIns="0" bIns="0" rtlCol="0"/>
            <a:lstStyle/>
            <a:p>
              <a:endParaRPr/>
            </a:p>
          </p:txBody>
        </p:sp>
        <p:sp>
          <p:nvSpPr>
            <p:cNvPr id="14125" name="object 14125"/>
            <p:cNvSpPr/>
            <p:nvPr/>
          </p:nvSpPr>
          <p:spPr>
            <a:xfrm>
              <a:off x="5624906" y="8139023"/>
              <a:ext cx="635" cy="5715"/>
            </a:xfrm>
            <a:custGeom>
              <a:avLst/>
              <a:gdLst/>
              <a:ahLst/>
              <a:cxnLst/>
              <a:rect l="l" t="t" r="r" b="b"/>
              <a:pathLst>
                <a:path w="635" h="5715">
                  <a:moveTo>
                    <a:pt x="152" y="0"/>
                  </a:moveTo>
                  <a:lnTo>
                    <a:pt x="0" y="5245"/>
                  </a:lnTo>
                </a:path>
              </a:pathLst>
            </a:custGeom>
            <a:ln w="25400">
              <a:solidFill>
                <a:srgbClr val="FEDE38"/>
              </a:solidFill>
            </a:ln>
          </p:spPr>
          <p:txBody>
            <a:bodyPr wrap="square" lIns="0" tIns="0" rIns="0" bIns="0" rtlCol="0"/>
            <a:lstStyle/>
            <a:p>
              <a:endParaRPr/>
            </a:p>
          </p:txBody>
        </p:sp>
        <p:sp>
          <p:nvSpPr>
            <p:cNvPr id="14126" name="object 14126"/>
            <p:cNvSpPr/>
            <p:nvPr/>
          </p:nvSpPr>
          <p:spPr>
            <a:xfrm>
              <a:off x="5614644" y="8144268"/>
              <a:ext cx="10795" cy="3175"/>
            </a:xfrm>
            <a:custGeom>
              <a:avLst/>
              <a:gdLst/>
              <a:ahLst/>
              <a:cxnLst/>
              <a:rect l="l" t="t" r="r" b="b"/>
              <a:pathLst>
                <a:path w="10795" h="3175">
                  <a:moveTo>
                    <a:pt x="10261" y="0"/>
                  </a:moveTo>
                  <a:lnTo>
                    <a:pt x="0" y="3022"/>
                  </a:lnTo>
                </a:path>
              </a:pathLst>
            </a:custGeom>
            <a:ln w="25400">
              <a:solidFill>
                <a:srgbClr val="FCD72D"/>
              </a:solidFill>
            </a:ln>
          </p:spPr>
          <p:txBody>
            <a:bodyPr wrap="square" lIns="0" tIns="0" rIns="0" bIns="0" rtlCol="0"/>
            <a:lstStyle/>
            <a:p>
              <a:endParaRPr/>
            </a:p>
          </p:txBody>
        </p:sp>
        <p:sp>
          <p:nvSpPr>
            <p:cNvPr id="14127" name="object 14127"/>
            <p:cNvSpPr/>
            <p:nvPr/>
          </p:nvSpPr>
          <p:spPr>
            <a:xfrm>
              <a:off x="5604205" y="8136946"/>
              <a:ext cx="10795" cy="9525"/>
            </a:xfrm>
            <a:custGeom>
              <a:avLst/>
              <a:gdLst/>
              <a:ahLst/>
              <a:cxnLst/>
              <a:rect l="l" t="t" r="r" b="b"/>
              <a:pathLst>
                <a:path w="10795" h="9525">
                  <a:moveTo>
                    <a:pt x="10680" y="0"/>
                  </a:moveTo>
                  <a:lnTo>
                    <a:pt x="114" y="4299"/>
                  </a:lnTo>
                  <a:lnTo>
                    <a:pt x="0" y="9341"/>
                  </a:lnTo>
                  <a:lnTo>
                    <a:pt x="3530" y="7766"/>
                  </a:lnTo>
                  <a:lnTo>
                    <a:pt x="7061" y="6382"/>
                  </a:lnTo>
                  <a:lnTo>
                    <a:pt x="10540" y="5176"/>
                  </a:lnTo>
                  <a:lnTo>
                    <a:pt x="10680" y="0"/>
                  </a:lnTo>
                  <a:close/>
                </a:path>
              </a:pathLst>
            </a:custGeom>
            <a:solidFill>
              <a:srgbClr val="FEE248"/>
            </a:solidFill>
          </p:spPr>
          <p:txBody>
            <a:bodyPr wrap="square" lIns="0" tIns="0" rIns="0" bIns="0" rtlCol="0"/>
            <a:lstStyle/>
            <a:p>
              <a:endParaRPr/>
            </a:p>
          </p:txBody>
        </p:sp>
        <p:sp>
          <p:nvSpPr>
            <p:cNvPr id="14128" name="object 14128"/>
            <p:cNvSpPr/>
            <p:nvPr/>
          </p:nvSpPr>
          <p:spPr>
            <a:xfrm>
              <a:off x="5594556" y="8141246"/>
              <a:ext cx="22860" cy="5080"/>
            </a:xfrm>
            <a:custGeom>
              <a:avLst/>
              <a:gdLst/>
              <a:ahLst/>
              <a:cxnLst/>
              <a:rect l="l" t="t" r="r" b="b"/>
              <a:pathLst>
                <a:path w="22860" h="5079">
                  <a:moveTo>
                    <a:pt x="22462" y="0"/>
                  </a:moveTo>
                  <a:lnTo>
                    <a:pt x="9762" y="0"/>
                  </a:lnTo>
                  <a:lnTo>
                    <a:pt x="6308" y="1600"/>
                  </a:lnTo>
                  <a:lnTo>
                    <a:pt x="2853" y="3340"/>
                  </a:lnTo>
                  <a:lnTo>
                    <a:pt x="0" y="5041"/>
                  </a:lnTo>
                  <a:lnTo>
                    <a:pt x="22462" y="5041"/>
                  </a:lnTo>
                  <a:lnTo>
                    <a:pt x="22462" y="0"/>
                  </a:lnTo>
                  <a:close/>
                </a:path>
              </a:pathLst>
            </a:custGeom>
            <a:solidFill>
              <a:srgbClr val="FEE042"/>
            </a:solidFill>
          </p:spPr>
          <p:txBody>
            <a:bodyPr wrap="square" lIns="0" tIns="0" rIns="0" bIns="0" rtlCol="0"/>
            <a:lstStyle/>
            <a:p>
              <a:endParaRPr/>
            </a:p>
          </p:txBody>
        </p:sp>
        <p:sp>
          <p:nvSpPr>
            <p:cNvPr id="14129" name="object 14129"/>
            <p:cNvSpPr/>
            <p:nvPr/>
          </p:nvSpPr>
          <p:spPr>
            <a:xfrm>
              <a:off x="5614746" y="8136946"/>
              <a:ext cx="635" cy="5715"/>
            </a:xfrm>
            <a:custGeom>
              <a:avLst/>
              <a:gdLst/>
              <a:ahLst/>
              <a:cxnLst/>
              <a:rect l="l" t="t" r="r" b="b"/>
              <a:pathLst>
                <a:path w="635" h="5715">
                  <a:moveTo>
                    <a:pt x="139" y="0"/>
                  </a:moveTo>
                  <a:lnTo>
                    <a:pt x="0" y="5176"/>
                  </a:lnTo>
                </a:path>
              </a:pathLst>
            </a:custGeom>
            <a:ln w="25399">
              <a:solidFill>
                <a:srgbClr val="FEE54E"/>
              </a:solidFill>
            </a:ln>
          </p:spPr>
          <p:txBody>
            <a:bodyPr wrap="square" lIns="0" tIns="0" rIns="0" bIns="0" rtlCol="0"/>
            <a:lstStyle/>
            <a:p>
              <a:endParaRPr/>
            </a:p>
          </p:txBody>
        </p:sp>
        <p:sp>
          <p:nvSpPr>
            <p:cNvPr id="14130" name="object 14130"/>
            <p:cNvSpPr/>
            <p:nvPr/>
          </p:nvSpPr>
          <p:spPr>
            <a:xfrm>
              <a:off x="5604205" y="8142122"/>
              <a:ext cx="10795" cy="4445"/>
            </a:xfrm>
            <a:custGeom>
              <a:avLst/>
              <a:gdLst/>
              <a:ahLst/>
              <a:cxnLst/>
              <a:rect l="l" t="t" r="r" b="b"/>
              <a:pathLst>
                <a:path w="10795" h="4445">
                  <a:moveTo>
                    <a:pt x="10540" y="0"/>
                  </a:moveTo>
                  <a:lnTo>
                    <a:pt x="0" y="4165"/>
                  </a:lnTo>
                </a:path>
              </a:pathLst>
            </a:custGeom>
            <a:ln w="25400">
              <a:solidFill>
                <a:srgbClr val="FCDD3E"/>
              </a:solidFill>
            </a:ln>
          </p:spPr>
          <p:txBody>
            <a:bodyPr wrap="square" lIns="0" tIns="0" rIns="0" bIns="0" rtlCol="0"/>
            <a:lstStyle/>
            <a:p>
              <a:endParaRPr/>
            </a:p>
          </p:txBody>
        </p:sp>
        <p:sp>
          <p:nvSpPr>
            <p:cNvPr id="14131" name="object 14131"/>
            <p:cNvSpPr/>
            <p:nvPr/>
          </p:nvSpPr>
          <p:spPr>
            <a:xfrm>
              <a:off x="5614746" y="8133791"/>
              <a:ext cx="10795" cy="8890"/>
            </a:xfrm>
            <a:custGeom>
              <a:avLst/>
              <a:gdLst/>
              <a:ahLst/>
              <a:cxnLst/>
              <a:rect l="l" t="t" r="r" b="b"/>
              <a:pathLst>
                <a:path w="10795" h="8890">
                  <a:moveTo>
                    <a:pt x="10490" y="0"/>
                  </a:moveTo>
                  <a:lnTo>
                    <a:pt x="148" y="3151"/>
                  </a:lnTo>
                  <a:lnTo>
                    <a:pt x="0" y="8331"/>
                  </a:lnTo>
                  <a:lnTo>
                    <a:pt x="3479" y="7124"/>
                  </a:lnTo>
                  <a:lnTo>
                    <a:pt x="6934" y="6095"/>
                  </a:lnTo>
                  <a:lnTo>
                    <a:pt x="10312" y="5232"/>
                  </a:lnTo>
                  <a:lnTo>
                    <a:pt x="10490" y="0"/>
                  </a:lnTo>
                  <a:close/>
                </a:path>
              </a:pathLst>
            </a:custGeom>
            <a:solidFill>
              <a:srgbClr val="FEE754"/>
            </a:solidFill>
          </p:spPr>
          <p:txBody>
            <a:bodyPr wrap="square" lIns="0" tIns="0" rIns="0" bIns="0" rtlCol="0"/>
            <a:lstStyle/>
            <a:p>
              <a:endParaRPr/>
            </a:p>
          </p:txBody>
        </p:sp>
        <p:sp>
          <p:nvSpPr>
            <p:cNvPr id="14132" name="object 14132"/>
            <p:cNvSpPr/>
            <p:nvPr/>
          </p:nvSpPr>
          <p:spPr>
            <a:xfrm>
              <a:off x="5614746" y="8136946"/>
              <a:ext cx="635" cy="5715"/>
            </a:xfrm>
            <a:custGeom>
              <a:avLst/>
              <a:gdLst/>
              <a:ahLst/>
              <a:cxnLst/>
              <a:rect l="l" t="t" r="r" b="b"/>
              <a:pathLst>
                <a:path w="635" h="5715">
                  <a:moveTo>
                    <a:pt x="0" y="5176"/>
                  </a:moveTo>
                  <a:lnTo>
                    <a:pt x="139" y="0"/>
                  </a:lnTo>
                </a:path>
              </a:pathLst>
            </a:custGeom>
            <a:ln w="25399">
              <a:solidFill>
                <a:srgbClr val="FEE54E"/>
              </a:solidFill>
            </a:ln>
          </p:spPr>
          <p:txBody>
            <a:bodyPr wrap="square" lIns="0" tIns="0" rIns="0" bIns="0" rtlCol="0"/>
            <a:lstStyle/>
            <a:p>
              <a:endParaRPr/>
            </a:p>
          </p:txBody>
        </p:sp>
        <p:sp>
          <p:nvSpPr>
            <p:cNvPr id="14133" name="object 14133"/>
            <p:cNvSpPr/>
            <p:nvPr/>
          </p:nvSpPr>
          <p:spPr>
            <a:xfrm>
              <a:off x="5618987" y="8133791"/>
              <a:ext cx="6350" cy="1905"/>
            </a:xfrm>
            <a:custGeom>
              <a:avLst/>
              <a:gdLst/>
              <a:ahLst/>
              <a:cxnLst/>
              <a:rect l="l" t="t" r="r" b="b"/>
              <a:pathLst>
                <a:path w="6350" h="1904">
                  <a:moveTo>
                    <a:pt x="0" y="1901"/>
                  </a:moveTo>
                  <a:lnTo>
                    <a:pt x="6248" y="0"/>
                  </a:lnTo>
                </a:path>
              </a:pathLst>
            </a:custGeom>
            <a:ln w="25400">
              <a:solidFill>
                <a:srgbClr val="FFEE63"/>
              </a:solidFill>
            </a:ln>
          </p:spPr>
          <p:txBody>
            <a:bodyPr wrap="square" lIns="0" tIns="0" rIns="0" bIns="0" rtlCol="0"/>
            <a:lstStyle/>
            <a:p>
              <a:endParaRPr/>
            </a:p>
          </p:txBody>
        </p:sp>
        <p:sp>
          <p:nvSpPr>
            <p:cNvPr id="14134" name="object 14134"/>
            <p:cNvSpPr/>
            <p:nvPr/>
          </p:nvSpPr>
          <p:spPr>
            <a:xfrm>
              <a:off x="5625058" y="8133791"/>
              <a:ext cx="635" cy="5715"/>
            </a:xfrm>
            <a:custGeom>
              <a:avLst/>
              <a:gdLst/>
              <a:ahLst/>
              <a:cxnLst/>
              <a:rect l="l" t="t" r="r" b="b"/>
              <a:pathLst>
                <a:path w="635" h="5715">
                  <a:moveTo>
                    <a:pt x="177" y="0"/>
                  </a:moveTo>
                  <a:lnTo>
                    <a:pt x="0" y="5232"/>
                  </a:lnTo>
                </a:path>
              </a:pathLst>
            </a:custGeom>
            <a:ln w="25400">
              <a:solidFill>
                <a:srgbClr val="FEEA59"/>
              </a:solidFill>
            </a:ln>
          </p:spPr>
          <p:txBody>
            <a:bodyPr wrap="square" lIns="0" tIns="0" rIns="0" bIns="0" rtlCol="0"/>
            <a:lstStyle/>
            <a:p>
              <a:endParaRPr/>
            </a:p>
          </p:txBody>
        </p:sp>
        <p:sp>
          <p:nvSpPr>
            <p:cNvPr id="14135" name="object 14135"/>
            <p:cNvSpPr/>
            <p:nvPr/>
          </p:nvSpPr>
          <p:spPr>
            <a:xfrm>
              <a:off x="5614746" y="8139023"/>
              <a:ext cx="10795" cy="3175"/>
            </a:xfrm>
            <a:custGeom>
              <a:avLst/>
              <a:gdLst/>
              <a:ahLst/>
              <a:cxnLst/>
              <a:rect l="l" t="t" r="r" b="b"/>
              <a:pathLst>
                <a:path w="10795" h="3175">
                  <a:moveTo>
                    <a:pt x="10312" y="0"/>
                  </a:moveTo>
                  <a:lnTo>
                    <a:pt x="0" y="3098"/>
                  </a:lnTo>
                </a:path>
              </a:pathLst>
            </a:custGeom>
            <a:ln w="25400">
              <a:solidFill>
                <a:srgbClr val="FEE144"/>
              </a:solidFill>
            </a:ln>
          </p:spPr>
          <p:txBody>
            <a:bodyPr wrap="square" lIns="0" tIns="0" rIns="0" bIns="0" rtlCol="0"/>
            <a:lstStyle/>
            <a:p>
              <a:endParaRPr/>
            </a:p>
          </p:txBody>
        </p:sp>
        <p:sp>
          <p:nvSpPr>
            <p:cNvPr id="14136" name="object 14136"/>
            <p:cNvSpPr/>
            <p:nvPr/>
          </p:nvSpPr>
          <p:spPr>
            <a:xfrm>
              <a:off x="5624906" y="8136864"/>
              <a:ext cx="10160" cy="7620"/>
            </a:xfrm>
            <a:custGeom>
              <a:avLst/>
              <a:gdLst/>
              <a:ahLst/>
              <a:cxnLst/>
              <a:rect l="l" t="t" r="r" b="b"/>
              <a:pathLst>
                <a:path w="10160" h="7620">
                  <a:moveTo>
                    <a:pt x="10058" y="0"/>
                  </a:moveTo>
                  <a:lnTo>
                    <a:pt x="0" y="7404"/>
                  </a:lnTo>
                  <a:lnTo>
                    <a:pt x="3365" y="6540"/>
                  </a:lnTo>
                  <a:lnTo>
                    <a:pt x="6667" y="5803"/>
                  </a:lnTo>
                  <a:lnTo>
                    <a:pt x="9893" y="5194"/>
                  </a:lnTo>
                  <a:lnTo>
                    <a:pt x="9931" y="3467"/>
                  </a:lnTo>
                  <a:lnTo>
                    <a:pt x="10058" y="0"/>
                  </a:lnTo>
                  <a:close/>
                </a:path>
              </a:pathLst>
            </a:custGeom>
            <a:solidFill>
              <a:srgbClr val="FEDE37"/>
            </a:solidFill>
          </p:spPr>
          <p:txBody>
            <a:bodyPr wrap="square" lIns="0" tIns="0" rIns="0" bIns="0" rtlCol="0"/>
            <a:lstStyle/>
            <a:p>
              <a:endParaRPr/>
            </a:p>
          </p:txBody>
        </p:sp>
        <p:sp>
          <p:nvSpPr>
            <p:cNvPr id="14137" name="object 14137"/>
            <p:cNvSpPr/>
            <p:nvPr/>
          </p:nvSpPr>
          <p:spPr>
            <a:xfrm>
              <a:off x="5624906" y="8139023"/>
              <a:ext cx="635" cy="5715"/>
            </a:xfrm>
            <a:custGeom>
              <a:avLst/>
              <a:gdLst/>
              <a:ahLst/>
              <a:cxnLst/>
              <a:rect l="l" t="t" r="r" b="b"/>
              <a:pathLst>
                <a:path w="635" h="5715">
                  <a:moveTo>
                    <a:pt x="0" y="5245"/>
                  </a:moveTo>
                  <a:lnTo>
                    <a:pt x="152" y="0"/>
                  </a:lnTo>
                </a:path>
              </a:pathLst>
            </a:custGeom>
            <a:ln w="25400">
              <a:solidFill>
                <a:srgbClr val="FEDE38"/>
              </a:solidFill>
            </a:ln>
          </p:spPr>
          <p:txBody>
            <a:bodyPr wrap="square" lIns="0" tIns="0" rIns="0" bIns="0" rtlCol="0"/>
            <a:lstStyle/>
            <a:p>
              <a:endParaRPr/>
            </a:p>
          </p:txBody>
        </p:sp>
        <p:sp>
          <p:nvSpPr>
            <p:cNvPr id="14138" name="object 14138"/>
            <p:cNvSpPr/>
            <p:nvPr/>
          </p:nvSpPr>
          <p:spPr>
            <a:xfrm>
              <a:off x="5625058" y="8136864"/>
              <a:ext cx="10160" cy="2540"/>
            </a:xfrm>
            <a:custGeom>
              <a:avLst/>
              <a:gdLst/>
              <a:ahLst/>
              <a:cxnLst/>
              <a:rect l="l" t="t" r="r" b="b"/>
              <a:pathLst>
                <a:path w="10160" h="2540">
                  <a:moveTo>
                    <a:pt x="0" y="2159"/>
                  </a:moveTo>
                  <a:lnTo>
                    <a:pt x="9905" y="0"/>
                  </a:lnTo>
                </a:path>
              </a:pathLst>
            </a:custGeom>
            <a:ln w="25400">
              <a:solidFill>
                <a:srgbClr val="FEE447"/>
              </a:solidFill>
            </a:ln>
          </p:spPr>
          <p:txBody>
            <a:bodyPr wrap="square" lIns="0" tIns="0" rIns="0" bIns="0" rtlCol="0"/>
            <a:lstStyle/>
            <a:p>
              <a:endParaRPr/>
            </a:p>
          </p:txBody>
        </p:sp>
        <p:sp>
          <p:nvSpPr>
            <p:cNvPr id="14139" name="object 14139"/>
            <p:cNvSpPr/>
            <p:nvPr/>
          </p:nvSpPr>
          <p:spPr>
            <a:xfrm>
              <a:off x="5634799" y="8136864"/>
              <a:ext cx="635" cy="5715"/>
            </a:xfrm>
            <a:custGeom>
              <a:avLst/>
              <a:gdLst/>
              <a:ahLst/>
              <a:cxnLst/>
              <a:rect l="l" t="t" r="r" b="b"/>
              <a:pathLst>
                <a:path w="635" h="5715">
                  <a:moveTo>
                    <a:pt x="165" y="0"/>
                  </a:moveTo>
                  <a:lnTo>
                    <a:pt x="0" y="5194"/>
                  </a:lnTo>
                </a:path>
              </a:pathLst>
            </a:custGeom>
            <a:ln w="25400">
              <a:solidFill>
                <a:srgbClr val="FEDE35"/>
              </a:solidFill>
            </a:ln>
          </p:spPr>
          <p:txBody>
            <a:bodyPr wrap="square" lIns="0" tIns="0" rIns="0" bIns="0" rtlCol="0"/>
            <a:lstStyle/>
            <a:p>
              <a:endParaRPr/>
            </a:p>
          </p:txBody>
        </p:sp>
        <p:sp>
          <p:nvSpPr>
            <p:cNvPr id="14140" name="object 14140"/>
            <p:cNvSpPr/>
            <p:nvPr/>
          </p:nvSpPr>
          <p:spPr>
            <a:xfrm>
              <a:off x="5624906" y="8142059"/>
              <a:ext cx="10160" cy="2540"/>
            </a:xfrm>
            <a:custGeom>
              <a:avLst/>
              <a:gdLst/>
              <a:ahLst/>
              <a:cxnLst/>
              <a:rect l="l" t="t" r="r" b="b"/>
              <a:pathLst>
                <a:path w="10160" h="2540">
                  <a:moveTo>
                    <a:pt x="9893" y="0"/>
                  </a:moveTo>
                  <a:lnTo>
                    <a:pt x="0" y="2209"/>
                  </a:lnTo>
                </a:path>
              </a:pathLst>
            </a:custGeom>
            <a:ln w="25400">
              <a:solidFill>
                <a:srgbClr val="FED826"/>
              </a:solidFill>
            </a:ln>
          </p:spPr>
          <p:txBody>
            <a:bodyPr wrap="square" lIns="0" tIns="0" rIns="0" bIns="0" rtlCol="0"/>
            <a:lstStyle/>
            <a:p>
              <a:endParaRPr/>
            </a:p>
          </p:txBody>
        </p:sp>
        <p:sp>
          <p:nvSpPr>
            <p:cNvPr id="14141" name="object 14141"/>
            <p:cNvSpPr/>
            <p:nvPr/>
          </p:nvSpPr>
          <p:spPr>
            <a:xfrm>
              <a:off x="5634799" y="8135505"/>
              <a:ext cx="9525" cy="6985"/>
            </a:xfrm>
            <a:custGeom>
              <a:avLst/>
              <a:gdLst/>
              <a:ahLst/>
              <a:cxnLst/>
              <a:rect l="l" t="t" r="r" b="b"/>
              <a:pathLst>
                <a:path w="9525" h="6984">
                  <a:moveTo>
                    <a:pt x="9499" y="0"/>
                  </a:moveTo>
                  <a:lnTo>
                    <a:pt x="0" y="6553"/>
                  </a:lnTo>
                  <a:lnTo>
                    <a:pt x="3213" y="5943"/>
                  </a:lnTo>
                  <a:lnTo>
                    <a:pt x="6350" y="5460"/>
                  </a:lnTo>
                  <a:lnTo>
                    <a:pt x="9385" y="5080"/>
                  </a:lnTo>
                  <a:lnTo>
                    <a:pt x="9410" y="3416"/>
                  </a:lnTo>
                  <a:lnTo>
                    <a:pt x="9499" y="0"/>
                  </a:lnTo>
                  <a:close/>
                </a:path>
              </a:pathLst>
            </a:custGeom>
            <a:solidFill>
              <a:srgbClr val="FFDF36"/>
            </a:solidFill>
          </p:spPr>
          <p:txBody>
            <a:bodyPr wrap="square" lIns="0" tIns="0" rIns="0" bIns="0" rtlCol="0"/>
            <a:lstStyle/>
            <a:p>
              <a:endParaRPr/>
            </a:p>
          </p:txBody>
        </p:sp>
        <p:sp>
          <p:nvSpPr>
            <p:cNvPr id="14142" name="object 14142"/>
            <p:cNvSpPr/>
            <p:nvPr/>
          </p:nvSpPr>
          <p:spPr>
            <a:xfrm>
              <a:off x="5634799" y="8136864"/>
              <a:ext cx="635" cy="5715"/>
            </a:xfrm>
            <a:custGeom>
              <a:avLst/>
              <a:gdLst/>
              <a:ahLst/>
              <a:cxnLst/>
              <a:rect l="l" t="t" r="r" b="b"/>
              <a:pathLst>
                <a:path w="635" h="5715">
                  <a:moveTo>
                    <a:pt x="0" y="5194"/>
                  </a:moveTo>
                  <a:lnTo>
                    <a:pt x="165" y="0"/>
                  </a:lnTo>
                </a:path>
              </a:pathLst>
            </a:custGeom>
            <a:ln w="25400">
              <a:solidFill>
                <a:srgbClr val="FEDE35"/>
              </a:solidFill>
            </a:ln>
          </p:spPr>
          <p:txBody>
            <a:bodyPr wrap="square" lIns="0" tIns="0" rIns="0" bIns="0" rtlCol="0"/>
            <a:lstStyle/>
            <a:p>
              <a:endParaRPr/>
            </a:p>
          </p:txBody>
        </p:sp>
        <p:sp>
          <p:nvSpPr>
            <p:cNvPr id="14143" name="object 14143"/>
            <p:cNvSpPr/>
            <p:nvPr/>
          </p:nvSpPr>
          <p:spPr>
            <a:xfrm>
              <a:off x="5634964" y="8135505"/>
              <a:ext cx="9525" cy="1905"/>
            </a:xfrm>
            <a:custGeom>
              <a:avLst/>
              <a:gdLst/>
              <a:ahLst/>
              <a:cxnLst/>
              <a:rect l="l" t="t" r="r" b="b"/>
              <a:pathLst>
                <a:path w="9525" h="1904">
                  <a:moveTo>
                    <a:pt x="0" y="1358"/>
                  </a:moveTo>
                  <a:lnTo>
                    <a:pt x="9334" y="0"/>
                  </a:lnTo>
                </a:path>
              </a:pathLst>
            </a:custGeom>
            <a:ln w="25400">
              <a:solidFill>
                <a:srgbClr val="FFE54A"/>
              </a:solidFill>
            </a:ln>
          </p:spPr>
          <p:txBody>
            <a:bodyPr wrap="square" lIns="0" tIns="0" rIns="0" bIns="0" rtlCol="0"/>
            <a:lstStyle/>
            <a:p>
              <a:endParaRPr/>
            </a:p>
          </p:txBody>
        </p:sp>
        <p:sp>
          <p:nvSpPr>
            <p:cNvPr id="14144" name="object 14144"/>
            <p:cNvSpPr/>
            <p:nvPr/>
          </p:nvSpPr>
          <p:spPr>
            <a:xfrm>
              <a:off x="5631484" y="8135505"/>
              <a:ext cx="26034" cy="5080"/>
            </a:xfrm>
            <a:custGeom>
              <a:avLst/>
              <a:gdLst/>
              <a:ahLst/>
              <a:cxnLst/>
              <a:rect l="l" t="t" r="r" b="b"/>
              <a:pathLst>
                <a:path w="26035" h="5079">
                  <a:moveTo>
                    <a:pt x="25514" y="0"/>
                  </a:moveTo>
                  <a:lnTo>
                    <a:pt x="0" y="0"/>
                  </a:lnTo>
                  <a:lnTo>
                    <a:pt x="0" y="5080"/>
                  </a:lnTo>
                  <a:lnTo>
                    <a:pt x="25514" y="5080"/>
                  </a:lnTo>
                  <a:lnTo>
                    <a:pt x="25514" y="0"/>
                  </a:lnTo>
                  <a:close/>
                </a:path>
              </a:pathLst>
            </a:custGeom>
            <a:solidFill>
              <a:srgbClr val="FFDF38"/>
            </a:solidFill>
          </p:spPr>
          <p:txBody>
            <a:bodyPr wrap="square" lIns="0" tIns="0" rIns="0" bIns="0" rtlCol="0"/>
            <a:lstStyle/>
            <a:p>
              <a:endParaRPr/>
            </a:p>
          </p:txBody>
        </p:sp>
        <p:sp>
          <p:nvSpPr>
            <p:cNvPr id="14145" name="object 14145"/>
            <p:cNvSpPr/>
            <p:nvPr/>
          </p:nvSpPr>
          <p:spPr>
            <a:xfrm>
              <a:off x="5634799" y="8140585"/>
              <a:ext cx="9525" cy="1905"/>
            </a:xfrm>
            <a:custGeom>
              <a:avLst/>
              <a:gdLst/>
              <a:ahLst/>
              <a:cxnLst/>
              <a:rect l="l" t="t" r="r" b="b"/>
              <a:pathLst>
                <a:path w="9525" h="1904">
                  <a:moveTo>
                    <a:pt x="9385" y="0"/>
                  </a:moveTo>
                  <a:lnTo>
                    <a:pt x="0" y="1473"/>
                  </a:lnTo>
                </a:path>
              </a:pathLst>
            </a:custGeom>
            <a:ln w="25400">
              <a:solidFill>
                <a:srgbClr val="FED822"/>
              </a:solidFill>
            </a:ln>
          </p:spPr>
          <p:txBody>
            <a:bodyPr wrap="square" lIns="0" tIns="0" rIns="0" bIns="0" rtlCol="0"/>
            <a:lstStyle/>
            <a:p>
              <a:endParaRPr/>
            </a:p>
          </p:txBody>
        </p:sp>
        <p:sp>
          <p:nvSpPr>
            <p:cNvPr id="14146" name="object 14146"/>
            <p:cNvSpPr/>
            <p:nvPr/>
          </p:nvSpPr>
          <p:spPr>
            <a:xfrm>
              <a:off x="5625058" y="8131632"/>
              <a:ext cx="10160" cy="7620"/>
            </a:xfrm>
            <a:custGeom>
              <a:avLst/>
              <a:gdLst/>
              <a:ahLst/>
              <a:cxnLst/>
              <a:rect l="l" t="t" r="r" b="b"/>
              <a:pathLst>
                <a:path w="10160" h="7620">
                  <a:moveTo>
                    <a:pt x="10109" y="0"/>
                  </a:moveTo>
                  <a:lnTo>
                    <a:pt x="177" y="2158"/>
                  </a:lnTo>
                  <a:lnTo>
                    <a:pt x="0" y="7391"/>
                  </a:lnTo>
                  <a:lnTo>
                    <a:pt x="3378" y="6515"/>
                  </a:lnTo>
                  <a:lnTo>
                    <a:pt x="6680" y="5803"/>
                  </a:lnTo>
                  <a:lnTo>
                    <a:pt x="9905" y="5232"/>
                  </a:lnTo>
                  <a:lnTo>
                    <a:pt x="10109" y="0"/>
                  </a:lnTo>
                  <a:close/>
                </a:path>
              </a:pathLst>
            </a:custGeom>
            <a:solidFill>
              <a:srgbClr val="FFEC5D"/>
            </a:solidFill>
          </p:spPr>
          <p:txBody>
            <a:bodyPr wrap="square" lIns="0" tIns="0" rIns="0" bIns="0" rtlCol="0"/>
            <a:lstStyle/>
            <a:p>
              <a:endParaRPr/>
            </a:p>
          </p:txBody>
        </p:sp>
        <p:sp>
          <p:nvSpPr>
            <p:cNvPr id="14147" name="object 14147"/>
            <p:cNvSpPr/>
            <p:nvPr/>
          </p:nvSpPr>
          <p:spPr>
            <a:xfrm>
              <a:off x="5625058" y="8133791"/>
              <a:ext cx="635" cy="5715"/>
            </a:xfrm>
            <a:custGeom>
              <a:avLst/>
              <a:gdLst/>
              <a:ahLst/>
              <a:cxnLst/>
              <a:rect l="l" t="t" r="r" b="b"/>
              <a:pathLst>
                <a:path w="635" h="5715">
                  <a:moveTo>
                    <a:pt x="0" y="5232"/>
                  </a:moveTo>
                  <a:lnTo>
                    <a:pt x="177" y="0"/>
                  </a:lnTo>
                </a:path>
              </a:pathLst>
            </a:custGeom>
            <a:ln w="25400">
              <a:solidFill>
                <a:srgbClr val="FEEA59"/>
              </a:solidFill>
            </a:ln>
          </p:spPr>
          <p:txBody>
            <a:bodyPr wrap="square" lIns="0" tIns="0" rIns="0" bIns="0" rtlCol="0"/>
            <a:lstStyle/>
            <a:p>
              <a:endParaRPr/>
            </a:p>
          </p:txBody>
        </p:sp>
        <p:sp>
          <p:nvSpPr>
            <p:cNvPr id="14148" name="object 14148"/>
            <p:cNvSpPr/>
            <p:nvPr/>
          </p:nvSpPr>
          <p:spPr>
            <a:xfrm>
              <a:off x="5625236" y="8131632"/>
              <a:ext cx="10160" cy="2540"/>
            </a:xfrm>
            <a:custGeom>
              <a:avLst/>
              <a:gdLst/>
              <a:ahLst/>
              <a:cxnLst/>
              <a:rect l="l" t="t" r="r" b="b"/>
              <a:pathLst>
                <a:path w="10160" h="2540">
                  <a:moveTo>
                    <a:pt x="0" y="2158"/>
                  </a:moveTo>
                  <a:lnTo>
                    <a:pt x="9931" y="0"/>
                  </a:lnTo>
                </a:path>
              </a:pathLst>
            </a:custGeom>
            <a:ln w="25400">
              <a:solidFill>
                <a:srgbClr val="FFF474"/>
              </a:solidFill>
            </a:ln>
          </p:spPr>
          <p:txBody>
            <a:bodyPr wrap="square" lIns="0" tIns="0" rIns="0" bIns="0" rtlCol="0"/>
            <a:lstStyle/>
            <a:p>
              <a:endParaRPr/>
            </a:p>
          </p:txBody>
        </p:sp>
        <p:sp>
          <p:nvSpPr>
            <p:cNvPr id="14149" name="object 14149"/>
            <p:cNvSpPr/>
            <p:nvPr/>
          </p:nvSpPr>
          <p:spPr>
            <a:xfrm>
              <a:off x="5634964" y="8131632"/>
              <a:ext cx="635" cy="5715"/>
            </a:xfrm>
            <a:custGeom>
              <a:avLst/>
              <a:gdLst/>
              <a:ahLst/>
              <a:cxnLst/>
              <a:rect l="l" t="t" r="r" b="b"/>
              <a:pathLst>
                <a:path w="635" h="5715">
                  <a:moveTo>
                    <a:pt x="203" y="0"/>
                  </a:moveTo>
                  <a:lnTo>
                    <a:pt x="0" y="5232"/>
                  </a:lnTo>
                </a:path>
              </a:pathLst>
            </a:custGeom>
            <a:ln w="25400">
              <a:solidFill>
                <a:srgbClr val="FFED62"/>
              </a:solidFill>
            </a:ln>
          </p:spPr>
          <p:txBody>
            <a:bodyPr wrap="square" lIns="0" tIns="0" rIns="0" bIns="0" rtlCol="0"/>
            <a:lstStyle/>
            <a:p>
              <a:endParaRPr/>
            </a:p>
          </p:txBody>
        </p:sp>
        <p:sp>
          <p:nvSpPr>
            <p:cNvPr id="14150" name="object 14150"/>
            <p:cNvSpPr/>
            <p:nvPr/>
          </p:nvSpPr>
          <p:spPr>
            <a:xfrm>
              <a:off x="5625058" y="8136864"/>
              <a:ext cx="10160" cy="2540"/>
            </a:xfrm>
            <a:custGeom>
              <a:avLst/>
              <a:gdLst/>
              <a:ahLst/>
              <a:cxnLst/>
              <a:rect l="l" t="t" r="r" b="b"/>
              <a:pathLst>
                <a:path w="10160" h="2540">
                  <a:moveTo>
                    <a:pt x="9905" y="0"/>
                  </a:moveTo>
                  <a:lnTo>
                    <a:pt x="0" y="2159"/>
                  </a:lnTo>
                </a:path>
              </a:pathLst>
            </a:custGeom>
            <a:ln w="25400">
              <a:solidFill>
                <a:srgbClr val="FEE447"/>
              </a:solidFill>
            </a:ln>
          </p:spPr>
          <p:txBody>
            <a:bodyPr wrap="square" lIns="0" tIns="0" rIns="0" bIns="0" rtlCol="0"/>
            <a:lstStyle/>
            <a:p>
              <a:endParaRPr/>
            </a:p>
          </p:txBody>
        </p:sp>
        <p:sp>
          <p:nvSpPr>
            <p:cNvPr id="14151" name="object 14151"/>
            <p:cNvSpPr/>
            <p:nvPr/>
          </p:nvSpPr>
          <p:spPr>
            <a:xfrm>
              <a:off x="5634964" y="8130311"/>
              <a:ext cx="10160" cy="6985"/>
            </a:xfrm>
            <a:custGeom>
              <a:avLst/>
              <a:gdLst/>
              <a:ahLst/>
              <a:cxnLst/>
              <a:rect l="l" t="t" r="r" b="b"/>
              <a:pathLst>
                <a:path w="10160" h="6984">
                  <a:moveTo>
                    <a:pt x="9550" y="0"/>
                  </a:moveTo>
                  <a:lnTo>
                    <a:pt x="203" y="1320"/>
                  </a:lnTo>
                  <a:lnTo>
                    <a:pt x="0" y="6553"/>
                  </a:lnTo>
                  <a:lnTo>
                    <a:pt x="3213" y="5968"/>
                  </a:lnTo>
                  <a:lnTo>
                    <a:pt x="6337" y="5524"/>
                  </a:lnTo>
                  <a:lnTo>
                    <a:pt x="9334" y="5194"/>
                  </a:lnTo>
                  <a:lnTo>
                    <a:pt x="9550" y="0"/>
                  </a:lnTo>
                  <a:close/>
                </a:path>
              </a:pathLst>
            </a:custGeom>
            <a:solidFill>
              <a:srgbClr val="FFEE66"/>
            </a:solidFill>
          </p:spPr>
          <p:txBody>
            <a:bodyPr wrap="square" lIns="0" tIns="0" rIns="0" bIns="0" rtlCol="0"/>
            <a:lstStyle/>
            <a:p>
              <a:endParaRPr/>
            </a:p>
          </p:txBody>
        </p:sp>
        <p:sp>
          <p:nvSpPr>
            <p:cNvPr id="14152" name="object 14152"/>
            <p:cNvSpPr/>
            <p:nvPr/>
          </p:nvSpPr>
          <p:spPr>
            <a:xfrm>
              <a:off x="5634964" y="8131632"/>
              <a:ext cx="635" cy="5715"/>
            </a:xfrm>
            <a:custGeom>
              <a:avLst/>
              <a:gdLst/>
              <a:ahLst/>
              <a:cxnLst/>
              <a:rect l="l" t="t" r="r" b="b"/>
              <a:pathLst>
                <a:path w="635" h="5715">
                  <a:moveTo>
                    <a:pt x="0" y="5232"/>
                  </a:moveTo>
                  <a:lnTo>
                    <a:pt x="203" y="0"/>
                  </a:lnTo>
                </a:path>
              </a:pathLst>
            </a:custGeom>
            <a:ln w="25400">
              <a:solidFill>
                <a:srgbClr val="FFED62"/>
              </a:solidFill>
            </a:ln>
          </p:spPr>
          <p:txBody>
            <a:bodyPr wrap="square" lIns="0" tIns="0" rIns="0" bIns="0" rtlCol="0"/>
            <a:lstStyle/>
            <a:p>
              <a:endParaRPr/>
            </a:p>
          </p:txBody>
        </p:sp>
        <p:sp>
          <p:nvSpPr>
            <p:cNvPr id="14153" name="object 14153"/>
            <p:cNvSpPr/>
            <p:nvPr/>
          </p:nvSpPr>
          <p:spPr>
            <a:xfrm>
              <a:off x="5635167" y="8130311"/>
              <a:ext cx="9525" cy="1905"/>
            </a:xfrm>
            <a:custGeom>
              <a:avLst/>
              <a:gdLst/>
              <a:ahLst/>
              <a:cxnLst/>
              <a:rect l="l" t="t" r="r" b="b"/>
              <a:pathLst>
                <a:path w="9525" h="1904">
                  <a:moveTo>
                    <a:pt x="0" y="1320"/>
                  </a:moveTo>
                  <a:lnTo>
                    <a:pt x="9347" y="0"/>
                  </a:lnTo>
                </a:path>
              </a:pathLst>
            </a:custGeom>
            <a:ln w="25400">
              <a:solidFill>
                <a:srgbClr val="FFF782"/>
              </a:solidFill>
            </a:ln>
          </p:spPr>
          <p:txBody>
            <a:bodyPr wrap="square" lIns="0" tIns="0" rIns="0" bIns="0" rtlCol="0"/>
            <a:lstStyle/>
            <a:p>
              <a:endParaRPr/>
            </a:p>
          </p:txBody>
        </p:sp>
        <p:sp>
          <p:nvSpPr>
            <p:cNvPr id="14154" name="object 14154"/>
            <p:cNvSpPr/>
            <p:nvPr/>
          </p:nvSpPr>
          <p:spPr>
            <a:xfrm>
              <a:off x="5644299" y="8130311"/>
              <a:ext cx="635" cy="5715"/>
            </a:xfrm>
            <a:custGeom>
              <a:avLst/>
              <a:gdLst/>
              <a:ahLst/>
              <a:cxnLst/>
              <a:rect l="l" t="t" r="r" b="b"/>
              <a:pathLst>
                <a:path w="635" h="5715">
                  <a:moveTo>
                    <a:pt x="215" y="0"/>
                  </a:moveTo>
                  <a:lnTo>
                    <a:pt x="0" y="5194"/>
                  </a:lnTo>
                </a:path>
              </a:pathLst>
            </a:custGeom>
            <a:ln w="25399">
              <a:solidFill>
                <a:srgbClr val="FFEF6B"/>
              </a:solidFill>
            </a:ln>
          </p:spPr>
          <p:txBody>
            <a:bodyPr wrap="square" lIns="0" tIns="0" rIns="0" bIns="0" rtlCol="0"/>
            <a:lstStyle/>
            <a:p>
              <a:endParaRPr/>
            </a:p>
          </p:txBody>
        </p:sp>
        <p:sp>
          <p:nvSpPr>
            <p:cNvPr id="14155" name="object 14155"/>
            <p:cNvSpPr/>
            <p:nvPr/>
          </p:nvSpPr>
          <p:spPr>
            <a:xfrm>
              <a:off x="5634964" y="8135505"/>
              <a:ext cx="9525" cy="1905"/>
            </a:xfrm>
            <a:custGeom>
              <a:avLst/>
              <a:gdLst/>
              <a:ahLst/>
              <a:cxnLst/>
              <a:rect l="l" t="t" r="r" b="b"/>
              <a:pathLst>
                <a:path w="9525" h="1904">
                  <a:moveTo>
                    <a:pt x="9334" y="0"/>
                  </a:moveTo>
                  <a:lnTo>
                    <a:pt x="0" y="1358"/>
                  </a:lnTo>
                </a:path>
              </a:pathLst>
            </a:custGeom>
            <a:ln w="25400">
              <a:solidFill>
                <a:srgbClr val="FFE54A"/>
              </a:solidFill>
            </a:ln>
          </p:spPr>
          <p:txBody>
            <a:bodyPr wrap="square" lIns="0" tIns="0" rIns="0" bIns="0" rtlCol="0"/>
            <a:lstStyle/>
            <a:p>
              <a:endParaRPr/>
            </a:p>
          </p:txBody>
        </p:sp>
        <p:sp>
          <p:nvSpPr>
            <p:cNvPr id="14156" name="object 14156"/>
            <p:cNvSpPr/>
            <p:nvPr/>
          </p:nvSpPr>
          <p:spPr>
            <a:xfrm>
              <a:off x="5650636" y="8192351"/>
              <a:ext cx="29209" cy="23495"/>
            </a:xfrm>
            <a:custGeom>
              <a:avLst/>
              <a:gdLst/>
              <a:ahLst/>
              <a:cxnLst/>
              <a:rect l="l" t="t" r="r" b="b"/>
              <a:pathLst>
                <a:path w="29210" h="23495">
                  <a:moveTo>
                    <a:pt x="28841" y="0"/>
                  </a:moveTo>
                  <a:lnTo>
                    <a:pt x="25942" y="1586"/>
                  </a:lnTo>
                  <a:lnTo>
                    <a:pt x="20678" y="4948"/>
                  </a:lnTo>
                  <a:lnTo>
                    <a:pt x="12286" y="9074"/>
                  </a:lnTo>
                  <a:lnTo>
                    <a:pt x="0" y="12953"/>
                  </a:lnTo>
                  <a:lnTo>
                    <a:pt x="812" y="16662"/>
                  </a:lnTo>
                  <a:lnTo>
                    <a:pt x="1650" y="20053"/>
                  </a:lnTo>
                  <a:lnTo>
                    <a:pt x="2476" y="23126"/>
                  </a:lnTo>
                  <a:lnTo>
                    <a:pt x="16455" y="17601"/>
                  </a:lnTo>
                  <a:lnTo>
                    <a:pt x="24363" y="10991"/>
                  </a:lnTo>
                  <a:lnTo>
                    <a:pt x="27877" y="5449"/>
                  </a:lnTo>
                  <a:lnTo>
                    <a:pt x="28676" y="3124"/>
                  </a:lnTo>
                  <a:lnTo>
                    <a:pt x="28841" y="0"/>
                  </a:lnTo>
                  <a:close/>
                </a:path>
              </a:pathLst>
            </a:custGeom>
            <a:solidFill>
              <a:srgbClr val="FBD760"/>
            </a:solidFill>
          </p:spPr>
          <p:txBody>
            <a:bodyPr wrap="square" lIns="0" tIns="0" rIns="0" bIns="0" rtlCol="0"/>
            <a:lstStyle/>
            <a:p>
              <a:endParaRPr/>
            </a:p>
          </p:txBody>
        </p:sp>
        <p:sp>
          <p:nvSpPr>
            <p:cNvPr id="14157" name="object 14157"/>
            <p:cNvSpPr/>
            <p:nvPr/>
          </p:nvSpPr>
          <p:spPr>
            <a:xfrm>
              <a:off x="5653112" y="8192351"/>
              <a:ext cx="26670" cy="23495"/>
            </a:xfrm>
            <a:custGeom>
              <a:avLst/>
              <a:gdLst/>
              <a:ahLst/>
              <a:cxnLst/>
              <a:rect l="l" t="t" r="r" b="b"/>
              <a:pathLst>
                <a:path w="26670" h="23495">
                  <a:moveTo>
                    <a:pt x="0" y="23126"/>
                  </a:moveTo>
                  <a:lnTo>
                    <a:pt x="13978" y="17601"/>
                  </a:lnTo>
                  <a:lnTo>
                    <a:pt x="21886" y="10991"/>
                  </a:lnTo>
                  <a:lnTo>
                    <a:pt x="25401" y="5449"/>
                  </a:lnTo>
                  <a:lnTo>
                    <a:pt x="26200" y="3124"/>
                  </a:lnTo>
                </a:path>
                <a:path w="26670" h="23495">
                  <a:moveTo>
                    <a:pt x="26200" y="3124"/>
                  </a:moveTo>
                  <a:lnTo>
                    <a:pt x="26217" y="2793"/>
                  </a:lnTo>
                </a:path>
                <a:path w="26670" h="23495">
                  <a:moveTo>
                    <a:pt x="26217" y="2793"/>
                  </a:moveTo>
                  <a:lnTo>
                    <a:pt x="26365" y="0"/>
                  </a:lnTo>
                </a:path>
              </a:pathLst>
            </a:custGeom>
            <a:ln w="25400">
              <a:solidFill>
                <a:srgbClr val="FBD862"/>
              </a:solidFill>
            </a:ln>
          </p:spPr>
          <p:txBody>
            <a:bodyPr wrap="square" lIns="0" tIns="0" rIns="0" bIns="0" rtlCol="0"/>
            <a:lstStyle/>
            <a:p>
              <a:endParaRPr/>
            </a:p>
          </p:txBody>
        </p:sp>
        <p:sp>
          <p:nvSpPr>
            <p:cNvPr id="14158" name="object 14158"/>
            <p:cNvSpPr/>
            <p:nvPr/>
          </p:nvSpPr>
          <p:spPr>
            <a:xfrm>
              <a:off x="5650636" y="8192351"/>
              <a:ext cx="29209" cy="23495"/>
            </a:xfrm>
            <a:custGeom>
              <a:avLst/>
              <a:gdLst/>
              <a:ahLst/>
              <a:cxnLst/>
              <a:rect l="l" t="t" r="r" b="b"/>
              <a:pathLst>
                <a:path w="29210" h="23495">
                  <a:moveTo>
                    <a:pt x="24051" y="2793"/>
                  </a:moveTo>
                  <a:lnTo>
                    <a:pt x="20678" y="4948"/>
                  </a:lnTo>
                  <a:lnTo>
                    <a:pt x="12286" y="9074"/>
                  </a:lnTo>
                  <a:lnTo>
                    <a:pt x="0" y="12953"/>
                  </a:lnTo>
                </a:path>
                <a:path w="29210" h="23495">
                  <a:moveTo>
                    <a:pt x="28841" y="0"/>
                  </a:moveTo>
                  <a:lnTo>
                    <a:pt x="25942" y="1586"/>
                  </a:lnTo>
                  <a:lnTo>
                    <a:pt x="24051" y="2793"/>
                  </a:lnTo>
                </a:path>
                <a:path w="29210" h="23495">
                  <a:moveTo>
                    <a:pt x="0" y="12953"/>
                  </a:moveTo>
                  <a:lnTo>
                    <a:pt x="2476" y="23126"/>
                  </a:lnTo>
                </a:path>
              </a:pathLst>
            </a:custGeom>
            <a:ln w="25400">
              <a:solidFill>
                <a:srgbClr val="FBD75E"/>
              </a:solidFill>
            </a:ln>
          </p:spPr>
          <p:txBody>
            <a:bodyPr wrap="square" lIns="0" tIns="0" rIns="0" bIns="0" rtlCol="0"/>
            <a:lstStyle/>
            <a:p>
              <a:endParaRPr/>
            </a:p>
          </p:txBody>
        </p:sp>
        <p:sp>
          <p:nvSpPr>
            <p:cNvPr id="14159" name="object 14159"/>
            <p:cNvSpPr/>
            <p:nvPr/>
          </p:nvSpPr>
          <p:spPr>
            <a:xfrm>
              <a:off x="5648274" y="8187766"/>
              <a:ext cx="23495" cy="17780"/>
            </a:xfrm>
            <a:custGeom>
              <a:avLst/>
              <a:gdLst/>
              <a:ahLst/>
              <a:cxnLst/>
              <a:rect l="l" t="t" r="r" b="b"/>
              <a:pathLst>
                <a:path w="23495" h="17779">
                  <a:moveTo>
                    <a:pt x="19507" y="0"/>
                  </a:moveTo>
                  <a:lnTo>
                    <a:pt x="14173" y="1752"/>
                  </a:lnTo>
                  <a:lnTo>
                    <a:pt x="7594" y="3809"/>
                  </a:lnTo>
                  <a:lnTo>
                    <a:pt x="0" y="5511"/>
                  </a:lnTo>
                  <a:lnTo>
                    <a:pt x="749" y="9817"/>
                  </a:lnTo>
                  <a:lnTo>
                    <a:pt x="1549" y="13830"/>
                  </a:lnTo>
                  <a:lnTo>
                    <a:pt x="2362" y="17538"/>
                  </a:lnTo>
                  <a:lnTo>
                    <a:pt x="12026" y="15265"/>
                  </a:lnTo>
                  <a:lnTo>
                    <a:pt x="18567" y="12141"/>
                  </a:lnTo>
                  <a:lnTo>
                    <a:pt x="23037" y="9537"/>
                  </a:lnTo>
                  <a:lnTo>
                    <a:pt x="21412" y="6984"/>
                  </a:lnTo>
                  <a:lnTo>
                    <a:pt x="19812" y="3860"/>
                  </a:lnTo>
                  <a:lnTo>
                    <a:pt x="19507" y="0"/>
                  </a:lnTo>
                  <a:close/>
                </a:path>
              </a:pathLst>
            </a:custGeom>
            <a:solidFill>
              <a:srgbClr val="FBD657"/>
            </a:solidFill>
          </p:spPr>
          <p:txBody>
            <a:bodyPr wrap="square" lIns="0" tIns="0" rIns="0" bIns="0" rtlCol="0"/>
            <a:lstStyle/>
            <a:p>
              <a:endParaRPr/>
            </a:p>
          </p:txBody>
        </p:sp>
        <p:sp>
          <p:nvSpPr>
            <p:cNvPr id="14160" name="object 14160"/>
            <p:cNvSpPr/>
            <p:nvPr/>
          </p:nvSpPr>
          <p:spPr>
            <a:xfrm>
              <a:off x="5648274" y="8193278"/>
              <a:ext cx="2540" cy="12065"/>
            </a:xfrm>
            <a:custGeom>
              <a:avLst/>
              <a:gdLst/>
              <a:ahLst/>
              <a:cxnLst/>
              <a:rect l="l" t="t" r="r" b="b"/>
              <a:pathLst>
                <a:path w="2539" h="12065">
                  <a:moveTo>
                    <a:pt x="2362" y="12026"/>
                  </a:moveTo>
                  <a:lnTo>
                    <a:pt x="366" y="1866"/>
                  </a:lnTo>
                </a:path>
                <a:path w="2539" h="12065">
                  <a:moveTo>
                    <a:pt x="366" y="1866"/>
                  </a:moveTo>
                  <a:lnTo>
                    <a:pt x="0" y="0"/>
                  </a:lnTo>
                </a:path>
              </a:pathLst>
            </a:custGeom>
            <a:ln w="25400">
              <a:solidFill>
                <a:srgbClr val="FAD553"/>
              </a:solidFill>
            </a:ln>
          </p:spPr>
          <p:txBody>
            <a:bodyPr wrap="square" lIns="0" tIns="0" rIns="0" bIns="0" rtlCol="0"/>
            <a:lstStyle/>
            <a:p>
              <a:endParaRPr/>
            </a:p>
          </p:txBody>
        </p:sp>
        <p:sp>
          <p:nvSpPr>
            <p:cNvPr id="14161" name="object 14161"/>
            <p:cNvSpPr/>
            <p:nvPr/>
          </p:nvSpPr>
          <p:spPr>
            <a:xfrm>
              <a:off x="5648274" y="8187766"/>
              <a:ext cx="19685" cy="5715"/>
            </a:xfrm>
            <a:custGeom>
              <a:avLst/>
              <a:gdLst/>
              <a:ahLst/>
              <a:cxnLst/>
              <a:rect l="l" t="t" r="r" b="b"/>
              <a:pathLst>
                <a:path w="19685" h="5715">
                  <a:moveTo>
                    <a:pt x="0" y="5511"/>
                  </a:moveTo>
                  <a:lnTo>
                    <a:pt x="7594" y="3809"/>
                  </a:lnTo>
                  <a:lnTo>
                    <a:pt x="14173" y="1752"/>
                  </a:lnTo>
                  <a:lnTo>
                    <a:pt x="19507" y="0"/>
                  </a:lnTo>
                </a:path>
              </a:pathLst>
            </a:custGeom>
            <a:ln w="25399">
              <a:solidFill>
                <a:srgbClr val="FBD652"/>
              </a:solidFill>
            </a:ln>
          </p:spPr>
          <p:txBody>
            <a:bodyPr wrap="square" lIns="0" tIns="0" rIns="0" bIns="0" rtlCol="0"/>
            <a:lstStyle/>
            <a:p>
              <a:endParaRPr/>
            </a:p>
          </p:txBody>
        </p:sp>
        <p:sp>
          <p:nvSpPr>
            <p:cNvPr id="14162" name="object 14162"/>
            <p:cNvSpPr/>
            <p:nvPr/>
          </p:nvSpPr>
          <p:spPr>
            <a:xfrm>
              <a:off x="5667781" y="8187766"/>
              <a:ext cx="3810" cy="10160"/>
            </a:xfrm>
            <a:custGeom>
              <a:avLst/>
              <a:gdLst/>
              <a:ahLst/>
              <a:cxnLst/>
              <a:rect l="l" t="t" r="r" b="b"/>
              <a:pathLst>
                <a:path w="3810" h="10159">
                  <a:moveTo>
                    <a:pt x="2731" y="7378"/>
                  </a:moveTo>
                  <a:lnTo>
                    <a:pt x="3530" y="9537"/>
                  </a:lnTo>
                </a:path>
                <a:path w="3810" h="10159">
                  <a:moveTo>
                    <a:pt x="0" y="0"/>
                  </a:moveTo>
                  <a:lnTo>
                    <a:pt x="2731" y="7378"/>
                  </a:lnTo>
                </a:path>
              </a:pathLst>
            </a:custGeom>
            <a:ln w="25400">
              <a:solidFill>
                <a:srgbClr val="FBD85C"/>
              </a:solidFill>
            </a:ln>
          </p:spPr>
          <p:txBody>
            <a:bodyPr wrap="square" lIns="0" tIns="0" rIns="0" bIns="0" rtlCol="0"/>
            <a:lstStyle/>
            <a:p>
              <a:endParaRPr/>
            </a:p>
          </p:txBody>
        </p:sp>
        <p:sp>
          <p:nvSpPr>
            <p:cNvPr id="14163" name="object 14163"/>
            <p:cNvSpPr/>
            <p:nvPr/>
          </p:nvSpPr>
          <p:spPr>
            <a:xfrm>
              <a:off x="5650636" y="8197304"/>
              <a:ext cx="20955" cy="8255"/>
            </a:xfrm>
            <a:custGeom>
              <a:avLst/>
              <a:gdLst/>
              <a:ahLst/>
              <a:cxnLst/>
              <a:rect l="l" t="t" r="r" b="b"/>
              <a:pathLst>
                <a:path w="20954" h="8254">
                  <a:moveTo>
                    <a:pt x="20675" y="0"/>
                  </a:moveTo>
                  <a:lnTo>
                    <a:pt x="16205" y="2603"/>
                  </a:lnTo>
                  <a:lnTo>
                    <a:pt x="9664" y="5727"/>
                  </a:lnTo>
                  <a:lnTo>
                    <a:pt x="0" y="8000"/>
                  </a:lnTo>
                </a:path>
              </a:pathLst>
            </a:custGeom>
            <a:ln w="25400">
              <a:solidFill>
                <a:srgbClr val="FBD75C"/>
              </a:solidFill>
            </a:ln>
          </p:spPr>
          <p:txBody>
            <a:bodyPr wrap="square" lIns="0" tIns="0" rIns="0" bIns="0" rtlCol="0"/>
            <a:lstStyle/>
            <a:p>
              <a:endParaRPr/>
            </a:p>
          </p:txBody>
        </p:sp>
        <p:sp>
          <p:nvSpPr>
            <p:cNvPr id="14164" name="object 14164"/>
            <p:cNvSpPr/>
            <p:nvPr/>
          </p:nvSpPr>
          <p:spPr>
            <a:xfrm>
              <a:off x="5667781" y="8184121"/>
              <a:ext cx="12065" cy="13335"/>
            </a:xfrm>
            <a:custGeom>
              <a:avLst/>
              <a:gdLst/>
              <a:ahLst/>
              <a:cxnLst/>
              <a:rect l="l" t="t" r="r" b="b"/>
              <a:pathLst>
                <a:path w="12064" h="13334">
                  <a:moveTo>
                    <a:pt x="12038" y="0"/>
                  </a:moveTo>
                  <a:lnTo>
                    <a:pt x="9410" y="469"/>
                  </a:lnTo>
                  <a:lnTo>
                    <a:pt x="5321" y="1904"/>
                  </a:lnTo>
                  <a:lnTo>
                    <a:pt x="0" y="3644"/>
                  </a:lnTo>
                  <a:lnTo>
                    <a:pt x="304" y="7505"/>
                  </a:lnTo>
                  <a:lnTo>
                    <a:pt x="1905" y="10629"/>
                  </a:lnTo>
                  <a:lnTo>
                    <a:pt x="3530" y="13182"/>
                  </a:lnTo>
                  <a:lnTo>
                    <a:pt x="8000" y="10566"/>
                  </a:lnTo>
                  <a:lnTo>
                    <a:pt x="10375" y="8470"/>
                  </a:lnTo>
                  <a:lnTo>
                    <a:pt x="11696" y="8229"/>
                  </a:lnTo>
                  <a:lnTo>
                    <a:pt x="11914" y="3644"/>
                  </a:lnTo>
                  <a:lnTo>
                    <a:pt x="12038" y="0"/>
                  </a:lnTo>
                  <a:close/>
                </a:path>
              </a:pathLst>
            </a:custGeom>
            <a:solidFill>
              <a:srgbClr val="FBD85F"/>
            </a:solidFill>
          </p:spPr>
          <p:txBody>
            <a:bodyPr wrap="square" lIns="0" tIns="0" rIns="0" bIns="0" rtlCol="0"/>
            <a:lstStyle/>
            <a:p>
              <a:endParaRPr/>
            </a:p>
          </p:txBody>
        </p:sp>
        <p:sp>
          <p:nvSpPr>
            <p:cNvPr id="14165" name="object 14165"/>
            <p:cNvSpPr/>
            <p:nvPr/>
          </p:nvSpPr>
          <p:spPr>
            <a:xfrm>
              <a:off x="5667781" y="8187766"/>
              <a:ext cx="3810" cy="10160"/>
            </a:xfrm>
            <a:custGeom>
              <a:avLst/>
              <a:gdLst/>
              <a:ahLst/>
              <a:cxnLst/>
              <a:rect l="l" t="t" r="r" b="b"/>
              <a:pathLst>
                <a:path w="3810" h="10159">
                  <a:moveTo>
                    <a:pt x="3530" y="9537"/>
                  </a:moveTo>
                  <a:lnTo>
                    <a:pt x="2731" y="7378"/>
                  </a:lnTo>
                </a:path>
                <a:path w="3810" h="10159">
                  <a:moveTo>
                    <a:pt x="2731" y="7378"/>
                  </a:moveTo>
                  <a:lnTo>
                    <a:pt x="0" y="0"/>
                  </a:lnTo>
                </a:path>
              </a:pathLst>
            </a:custGeom>
            <a:ln w="25400">
              <a:solidFill>
                <a:srgbClr val="FBD85C"/>
              </a:solidFill>
            </a:ln>
          </p:spPr>
          <p:txBody>
            <a:bodyPr wrap="square" lIns="0" tIns="0" rIns="0" bIns="0" rtlCol="0"/>
            <a:lstStyle/>
            <a:p>
              <a:endParaRPr/>
            </a:p>
          </p:txBody>
        </p:sp>
        <p:sp>
          <p:nvSpPr>
            <p:cNvPr id="14166" name="object 14166"/>
            <p:cNvSpPr/>
            <p:nvPr/>
          </p:nvSpPr>
          <p:spPr>
            <a:xfrm>
              <a:off x="5667781" y="8184121"/>
              <a:ext cx="12065" cy="3810"/>
            </a:xfrm>
            <a:custGeom>
              <a:avLst/>
              <a:gdLst/>
              <a:ahLst/>
              <a:cxnLst/>
              <a:rect l="l" t="t" r="r" b="b"/>
              <a:pathLst>
                <a:path w="12064" h="3809">
                  <a:moveTo>
                    <a:pt x="0" y="3644"/>
                  </a:moveTo>
                  <a:lnTo>
                    <a:pt x="12038" y="0"/>
                  </a:lnTo>
                </a:path>
              </a:pathLst>
            </a:custGeom>
            <a:ln w="25400">
              <a:solidFill>
                <a:srgbClr val="FBD85D"/>
              </a:solidFill>
            </a:ln>
          </p:spPr>
          <p:txBody>
            <a:bodyPr wrap="square" lIns="0" tIns="0" rIns="0" bIns="0" rtlCol="0"/>
            <a:lstStyle/>
            <a:p>
              <a:endParaRPr/>
            </a:p>
          </p:txBody>
        </p:sp>
        <p:sp>
          <p:nvSpPr>
            <p:cNvPr id="14167" name="object 14167"/>
            <p:cNvSpPr/>
            <p:nvPr/>
          </p:nvSpPr>
          <p:spPr>
            <a:xfrm>
              <a:off x="5679478" y="8184245"/>
              <a:ext cx="635" cy="8255"/>
            </a:xfrm>
            <a:custGeom>
              <a:avLst/>
              <a:gdLst/>
              <a:ahLst/>
              <a:cxnLst/>
              <a:rect l="l" t="t" r="r" b="b"/>
              <a:pathLst>
                <a:path w="635" h="8254">
                  <a:moveTo>
                    <a:pt x="337" y="0"/>
                  </a:moveTo>
                  <a:lnTo>
                    <a:pt x="0" y="8106"/>
                  </a:lnTo>
                </a:path>
              </a:pathLst>
            </a:custGeom>
            <a:ln w="25400">
              <a:solidFill>
                <a:srgbClr val="FBD862"/>
              </a:solidFill>
            </a:ln>
          </p:spPr>
          <p:txBody>
            <a:bodyPr wrap="square" lIns="0" tIns="0" rIns="0" bIns="0" rtlCol="0"/>
            <a:lstStyle/>
            <a:p>
              <a:endParaRPr/>
            </a:p>
          </p:txBody>
        </p:sp>
        <p:sp>
          <p:nvSpPr>
            <p:cNvPr id="14168" name="object 14168"/>
            <p:cNvSpPr/>
            <p:nvPr/>
          </p:nvSpPr>
          <p:spPr>
            <a:xfrm>
              <a:off x="5671312" y="8192351"/>
              <a:ext cx="8255" cy="5080"/>
            </a:xfrm>
            <a:custGeom>
              <a:avLst/>
              <a:gdLst/>
              <a:ahLst/>
              <a:cxnLst/>
              <a:rect l="l" t="t" r="r" b="b"/>
              <a:pathLst>
                <a:path w="8254" h="5079">
                  <a:moveTo>
                    <a:pt x="3559" y="2793"/>
                  </a:moveTo>
                  <a:lnTo>
                    <a:pt x="0" y="4952"/>
                  </a:lnTo>
                </a:path>
                <a:path w="8254" h="5079">
                  <a:moveTo>
                    <a:pt x="8166" y="0"/>
                  </a:moveTo>
                  <a:lnTo>
                    <a:pt x="3559" y="2793"/>
                  </a:lnTo>
                </a:path>
              </a:pathLst>
            </a:custGeom>
            <a:ln w="25400">
              <a:solidFill>
                <a:srgbClr val="FBD861"/>
              </a:solidFill>
            </a:ln>
          </p:spPr>
          <p:txBody>
            <a:bodyPr wrap="square" lIns="0" tIns="0" rIns="0" bIns="0" rtlCol="0"/>
            <a:lstStyle/>
            <a:p>
              <a:endParaRPr/>
            </a:p>
          </p:txBody>
        </p:sp>
        <p:sp>
          <p:nvSpPr>
            <p:cNvPr id="14169" name="object 14169"/>
            <p:cNvSpPr/>
            <p:nvPr/>
          </p:nvSpPr>
          <p:spPr>
            <a:xfrm>
              <a:off x="5646762" y="8178965"/>
              <a:ext cx="21590" cy="14604"/>
            </a:xfrm>
            <a:custGeom>
              <a:avLst/>
              <a:gdLst/>
              <a:ahLst/>
              <a:cxnLst/>
              <a:rect l="l" t="t" r="r" b="b"/>
              <a:pathLst>
                <a:path w="21589" h="14604">
                  <a:moveTo>
                    <a:pt x="19507" y="0"/>
                  </a:moveTo>
                  <a:lnTo>
                    <a:pt x="7264" y="2959"/>
                  </a:lnTo>
                  <a:lnTo>
                    <a:pt x="0" y="4457"/>
                  </a:lnTo>
                  <a:lnTo>
                    <a:pt x="469" y="7899"/>
                  </a:lnTo>
                  <a:lnTo>
                    <a:pt x="977" y="11175"/>
                  </a:lnTo>
                  <a:lnTo>
                    <a:pt x="1511" y="14312"/>
                  </a:lnTo>
                  <a:lnTo>
                    <a:pt x="9105" y="12611"/>
                  </a:lnTo>
                  <a:lnTo>
                    <a:pt x="15684" y="10553"/>
                  </a:lnTo>
                  <a:lnTo>
                    <a:pt x="21018" y="8801"/>
                  </a:lnTo>
                  <a:lnTo>
                    <a:pt x="20789" y="5994"/>
                  </a:lnTo>
                  <a:lnTo>
                    <a:pt x="20142" y="3086"/>
                  </a:lnTo>
                  <a:lnTo>
                    <a:pt x="19507" y="0"/>
                  </a:lnTo>
                  <a:close/>
                </a:path>
              </a:pathLst>
            </a:custGeom>
            <a:solidFill>
              <a:srgbClr val="FBD64D"/>
            </a:solidFill>
          </p:spPr>
          <p:txBody>
            <a:bodyPr wrap="square" lIns="0" tIns="0" rIns="0" bIns="0" rtlCol="0"/>
            <a:lstStyle/>
            <a:p>
              <a:endParaRPr/>
            </a:p>
          </p:txBody>
        </p:sp>
        <p:sp>
          <p:nvSpPr>
            <p:cNvPr id="14170" name="object 14170"/>
            <p:cNvSpPr/>
            <p:nvPr/>
          </p:nvSpPr>
          <p:spPr>
            <a:xfrm>
              <a:off x="5646762" y="8183422"/>
              <a:ext cx="1905" cy="10160"/>
            </a:xfrm>
            <a:custGeom>
              <a:avLst/>
              <a:gdLst/>
              <a:ahLst/>
              <a:cxnLst/>
              <a:rect l="l" t="t" r="r" b="b"/>
              <a:pathLst>
                <a:path w="1904" h="10159">
                  <a:moveTo>
                    <a:pt x="1511" y="9855"/>
                  </a:moveTo>
                  <a:lnTo>
                    <a:pt x="0" y="0"/>
                  </a:lnTo>
                </a:path>
              </a:pathLst>
            </a:custGeom>
            <a:ln w="25400">
              <a:solidFill>
                <a:srgbClr val="FAD445"/>
              </a:solidFill>
            </a:ln>
          </p:spPr>
          <p:txBody>
            <a:bodyPr wrap="square" lIns="0" tIns="0" rIns="0" bIns="0" rtlCol="0"/>
            <a:lstStyle/>
            <a:p>
              <a:endParaRPr/>
            </a:p>
          </p:txBody>
        </p:sp>
        <p:sp>
          <p:nvSpPr>
            <p:cNvPr id="14171" name="object 14171"/>
            <p:cNvSpPr/>
            <p:nvPr/>
          </p:nvSpPr>
          <p:spPr>
            <a:xfrm>
              <a:off x="5646762" y="8178965"/>
              <a:ext cx="19685" cy="5080"/>
            </a:xfrm>
            <a:custGeom>
              <a:avLst/>
              <a:gdLst/>
              <a:ahLst/>
              <a:cxnLst/>
              <a:rect l="l" t="t" r="r" b="b"/>
              <a:pathLst>
                <a:path w="19685" h="5079">
                  <a:moveTo>
                    <a:pt x="0" y="4457"/>
                  </a:moveTo>
                  <a:lnTo>
                    <a:pt x="7264" y="2959"/>
                  </a:lnTo>
                  <a:lnTo>
                    <a:pt x="13855" y="1371"/>
                  </a:lnTo>
                  <a:lnTo>
                    <a:pt x="19507" y="0"/>
                  </a:lnTo>
                </a:path>
              </a:pathLst>
            </a:custGeom>
            <a:ln w="25399">
              <a:solidFill>
                <a:srgbClr val="FBD647"/>
              </a:solidFill>
            </a:ln>
          </p:spPr>
          <p:txBody>
            <a:bodyPr wrap="square" lIns="0" tIns="0" rIns="0" bIns="0" rtlCol="0"/>
            <a:lstStyle/>
            <a:p>
              <a:endParaRPr/>
            </a:p>
          </p:txBody>
        </p:sp>
        <p:sp>
          <p:nvSpPr>
            <p:cNvPr id="14172" name="object 14172"/>
            <p:cNvSpPr/>
            <p:nvPr/>
          </p:nvSpPr>
          <p:spPr>
            <a:xfrm>
              <a:off x="5666270" y="8178965"/>
              <a:ext cx="1905" cy="8890"/>
            </a:xfrm>
            <a:custGeom>
              <a:avLst/>
              <a:gdLst/>
              <a:ahLst/>
              <a:cxnLst/>
              <a:rect l="l" t="t" r="r" b="b"/>
              <a:pathLst>
                <a:path w="1904" h="8890">
                  <a:moveTo>
                    <a:pt x="0" y="0"/>
                  </a:moveTo>
                  <a:lnTo>
                    <a:pt x="1511" y="8801"/>
                  </a:lnTo>
                </a:path>
              </a:pathLst>
            </a:custGeom>
            <a:ln w="25400">
              <a:solidFill>
                <a:srgbClr val="FBD855"/>
              </a:solidFill>
            </a:ln>
          </p:spPr>
          <p:txBody>
            <a:bodyPr wrap="square" lIns="0" tIns="0" rIns="0" bIns="0" rtlCol="0"/>
            <a:lstStyle/>
            <a:p>
              <a:endParaRPr/>
            </a:p>
          </p:txBody>
        </p:sp>
        <p:sp>
          <p:nvSpPr>
            <p:cNvPr id="14173" name="object 14173"/>
            <p:cNvSpPr/>
            <p:nvPr/>
          </p:nvSpPr>
          <p:spPr>
            <a:xfrm>
              <a:off x="5648274" y="8187766"/>
              <a:ext cx="19685" cy="5715"/>
            </a:xfrm>
            <a:custGeom>
              <a:avLst/>
              <a:gdLst/>
              <a:ahLst/>
              <a:cxnLst/>
              <a:rect l="l" t="t" r="r" b="b"/>
              <a:pathLst>
                <a:path w="19685" h="5715">
                  <a:moveTo>
                    <a:pt x="19507" y="0"/>
                  </a:moveTo>
                  <a:lnTo>
                    <a:pt x="14173" y="1752"/>
                  </a:lnTo>
                  <a:lnTo>
                    <a:pt x="7594" y="3809"/>
                  </a:lnTo>
                  <a:lnTo>
                    <a:pt x="0" y="5511"/>
                  </a:lnTo>
                </a:path>
              </a:pathLst>
            </a:custGeom>
            <a:ln w="25399">
              <a:solidFill>
                <a:srgbClr val="FBD652"/>
              </a:solidFill>
            </a:ln>
          </p:spPr>
          <p:txBody>
            <a:bodyPr wrap="square" lIns="0" tIns="0" rIns="0" bIns="0" rtlCol="0"/>
            <a:lstStyle/>
            <a:p>
              <a:endParaRPr/>
            </a:p>
          </p:txBody>
        </p:sp>
        <p:sp>
          <p:nvSpPr>
            <p:cNvPr id="14174" name="object 14174"/>
            <p:cNvSpPr/>
            <p:nvPr/>
          </p:nvSpPr>
          <p:spPr>
            <a:xfrm>
              <a:off x="5667171" y="8180171"/>
              <a:ext cx="13335" cy="7620"/>
            </a:xfrm>
            <a:custGeom>
              <a:avLst/>
              <a:gdLst/>
              <a:ahLst/>
              <a:cxnLst/>
              <a:rect l="l" t="t" r="r" b="b"/>
              <a:pathLst>
                <a:path w="13335" h="7620">
                  <a:moveTo>
                    <a:pt x="12763" y="0"/>
                  </a:moveTo>
                  <a:lnTo>
                    <a:pt x="9880" y="520"/>
                  </a:lnTo>
                  <a:lnTo>
                    <a:pt x="0" y="3302"/>
                  </a:lnTo>
                  <a:lnTo>
                    <a:pt x="266" y="4762"/>
                  </a:lnTo>
                  <a:lnTo>
                    <a:pt x="482" y="6197"/>
                  </a:lnTo>
                  <a:lnTo>
                    <a:pt x="609" y="7594"/>
                  </a:lnTo>
                  <a:lnTo>
                    <a:pt x="5930" y="5854"/>
                  </a:lnTo>
                  <a:lnTo>
                    <a:pt x="10020" y="4419"/>
                  </a:lnTo>
                  <a:lnTo>
                    <a:pt x="12648" y="3949"/>
                  </a:lnTo>
                  <a:lnTo>
                    <a:pt x="12763" y="0"/>
                  </a:lnTo>
                  <a:close/>
                </a:path>
              </a:pathLst>
            </a:custGeom>
            <a:solidFill>
              <a:srgbClr val="FBD85D"/>
            </a:solidFill>
          </p:spPr>
          <p:txBody>
            <a:bodyPr wrap="square" lIns="0" tIns="0" rIns="0" bIns="0" rtlCol="0"/>
            <a:lstStyle/>
            <a:p>
              <a:endParaRPr/>
            </a:p>
          </p:txBody>
        </p:sp>
        <p:sp>
          <p:nvSpPr>
            <p:cNvPr id="14175" name="object 14175"/>
            <p:cNvSpPr/>
            <p:nvPr/>
          </p:nvSpPr>
          <p:spPr>
            <a:xfrm>
              <a:off x="5667781" y="8184121"/>
              <a:ext cx="12065" cy="3810"/>
            </a:xfrm>
            <a:custGeom>
              <a:avLst/>
              <a:gdLst/>
              <a:ahLst/>
              <a:cxnLst/>
              <a:rect l="l" t="t" r="r" b="b"/>
              <a:pathLst>
                <a:path w="12064" h="3809">
                  <a:moveTo>
                    <a:pt x="0" y="3644"/>
                  </a:moveTo>
                  <a:lnTo>
                    <a:pt x="12038" y="0"/>
                  </a:lnTo>
                </a:path>
              </a:pathLst>
            </a:custGeom>
            <a:ln w="25400">
              <a:solidFill>
                <a:srgbClr val="FBD85D"/>
              </a:solidFill>
            </a:ln>
          </p:spPr>
          <p:txBody>
            <a:bodyPr wrap="square" lIns="0" tIns="0" rIns="0" bIns="0" rtlCol="0"/>
            <a:lstStyle/>
            <a:p>
              <a:endParaRPr/>
            </a:p>
          </p:txBody>
        </p:sp>
        <p:sp>
          <p:nvSpPr>
            <p:cNvPr id="14176" name="object 14176"/>
            <p:cNvSpPr/>
            <p:nvPr/>
          </p:nvSpPr>
          <p:spPr>
            <a:xfrm>
              <a:off x="5667120" y="8180171"/>
              <a:ext cx="13335" cy="4445"/>
            </a:xfrm>
            <a:custGeom>
              <a:avLst/>
              <a:gdLst/>
              <a:ahLst/>
              <a:cxnLst/>
              <a:rect l="l" t="t" r="r" b="b"/>
              <a:pathLst>
                <a:path w="13335" h="4445">
                  <a:moveTo>
                    <a:pt x="0" y="3949"/>
                  </a:moveTo>
                  <a:lnTo>
                    <a:pt x="12698" y="3949"/>
                  </a:lnTo>
                  <a:lnTo>
                    <a:pt x="12830" y="0"/>
                  </a:lnTo>
                  <a:lnTo>
                    <a:pt x="0" y="0"/>
                  </a:lnTo>
                  <a:lnTo>
                    <a:pt x="0" y="3949"/>
                  </a:lnTo>
                  <a:close/>
                </a:path>
              </a:pathLst>
            </a:custGeom>
            <a:solidFill>
              <a:srgbClr val="FBD864"/>
            </a:solidFill>
          </p:spPr>
          <p:txBody>
            <a:bodyPr wrap="square" lIns="0" tIns="0" rIns="0" bIns="0" rtlCol="0"/>
            <a:lstStyle/>
            <a:p>
              <a:endParaRPr/>
            </a:p>
          </p:txBody>
        </p:sp>
        <p:sp>
          <p:nvSpPr>
            <p:cNvPr id="14177" name="object 14177"/>
            <p:cNvSpPr/>
            <p:nvPr/>
          </p:nvSpPr>
          <p:spPr>
            <a:xfrm>
              <a:off x="5667171" y="8180171"/>
              <a:ext cx="13335" cy="3810"/>
            </a:xfrm>
            <a:custGeom>
              <a:avLst/>
              <a:gdLst/>
              <a:ahLst/>
              <a:cxnLst/>
              <a:rect l="l" t="t" r="r" b="b"/>
              <a:pathLst>
                <a:path w="13335" h="3809">
                  <a:moveTo>
                    <a:pt x="12763" y="0"/>
                  </a:moveTo>
                  <a:lnTo>
                    <a:pt x="9880" y="520"/>
                  </a:lnTo>
                  <a:lnTo>
                    <a:pt x="5524" y="1765"/>
                  </a:lnTo>
                  <a:lnTo>
                    <a:pt x="0" y="3302"/>
                  </a:lnTo>
                </a:path>
              </a:pathLst>
            </a:custGeom>
            <a:ln w="25400">
              <a:solidFill>
                <a:srgbClr val="FBD85D"/>
              </a:solidFill>
            </a:ln>
          </p:spPr>
          <p:txBody>
            <a:bodyPr wrap="square" lIns="0" tIns="0" rIns="0" bIns="0" rtlCol="0"/>
            <a:lstStyle/>
            <a:p>
              <a:endParaRPr/>
            </a:p>
          </p:txBody>
        </p:sp>
        <p:sp>
          <p:nvSpPr>
            <p:cNvPr id="14178" name="object 14178"/>
            <p:cNvSpPr/>
            <p:nvPr/>
          </p:nvSpPr>
          <p:spPr>
            <a:xfrm>
              <a:off x="5667171" y="8183473"/>
              <a:ext cx="635" cy="4445"/>
            </a:xfrm>
            <a:custGeom>
              <a:avLst/>
              <a:gdLst/>
              <a:ahLst/>
              <a:cxnLst/>
              <a:rect l="l" t="t" r="r" b="b"/>
              <a:pathLst>
                <a:path w="635" h="4445">
                  <a:moveTo>
                    <a:pt x="0" y="0"/>
                  </a:moveTo>
                  <a:lnTo>
                    <a:pt x="609" y="4292"/>
                  </a:lnTo>
                </a:path>
              </a:pathLst>
            </a:custGeom>
            <a:ln w="25399">
              <a:solidFill>
                <a:srgbClr val="FBD857"/>
              </a:solidFill>
            </a:ln>
          </p:spPr>
          <p:txBody>
            <a:bodyPr wrap="square" lIns="0" tIns="0" rIns="0" bIns="0" rtlCol="0"/>
            <a:lstStyle/>
            <a:p>
              <a:endParaRPr/>
            </a:p>
          </p:txBody>
        </p:sp>
        <p:sp>
          <p:nvSpPr>
            <p:cNvPr id="14179" name="object 14179"/>
            <p:cNvSpPr/>
            <p:nvPr/>
          </p:nvSpPr>
          <p:spPr>
            <a:xfrm>
              <a:off x="5666270" y="8175841"/>
              <a:ext cx="13970" cy="8255"/>
            </a:xfrm>
            <a:custGeom>
              <a:avLst/>
              <a:gdLst/>
              <a:ahLst/>
              <a:cxnLst/>
              <a:rect l="l" t="t" r="r" b="b"/>
              <a:pathLst>
                <a:path w="13970" h="8254">
                  <a:moveTo>
                    <a:pt x="13779" y="0"/>
                  </a:moveTo>
                  <a:lnTo>
                    <a:pt x="10325" y="622"/>
                  </a:lnTo>
                  <a:lnTo>
                    <a:pt x="0" y="3124"/>
                  </a:lnTo>
                  <a:lnTo>
                    <a:pt x="635" y="6159"/>
                  </a:lnTo>
                  <a:lnTo>
                    <a:pt x="901" y="7632"/>
                  </a:lnTo>
                  <a:lnTo>
                    <a:pt x="6426" y="6095"/>
                  </a:lnTo>
                  <a:lnTo>
                    <a:pt x="10782" y="4851"/>
                  </a:lnTo>
                  <a:lnTo>
                    <a:pt x="13665" y="4330"/>
                  </a:lnTo>
                  <a:lnTo>
                    <a:pt x="13779" y="0"/>
                  </a:lnTo>
                  <a:close/>
                </a:path>
              </a:pathLst>
            </a:custGeom>
            <a:solidFill>
              <a:srgbClr val="FBD95E"/>
            </a:solidFill>
          </p:spPr>
          <p:txBody>
            <a:bodyPr wrap="square" lIns="0" tIns="0" rIns="0" bIns="0" rtlCol="0"/>
            <a:lstStyle/>
            <a:p>
              <a:endParaRPr/>
            </a:p>
          </p:txBody>
        </p:sp>
        <p:sp>
          <p:nvSpPr>
            <p:cNvPr id="14180" name="object 14180"/>
            <p:cNvSpPr/>
            <p:nvPr/>
          </p:nvSpPr>
          <p:spPr>
            <a:xfrm>
              <a:off x="5667171" y="8180171"/>
              <a:ext cx="13335" cy="3810"/>
            </a:xfrm>
            <a:custGeom>
              <a:avLst/>
              <a:gdLst/>
              <a:ahLst/>
              <a:cxnLst/>
              <a:rect l="l" t="t" r="r" b="b"/>
              <a:pathLst>
                <a:path w="13335" h="3809">
                  <a:moveTo>
                    <a:pt x="0" y="3302"/>
                  </a:moveTo>
                  <a:lnTo>
                    <a:pt x="5524" y="1765"/>
                  </a:lnTo>
                  <a:lnTo>
                    <a:pt x="9880" y="520"/>
                  </a:lnTo>
                  <a:lnTo>
                    <a:pt x="12763" y="0"/>
                  </a:lnTo>
                </a:path>
              </a:pathLst>
            </a:custGeom>
            <a:ln w="25400">
              <a:solidFill>
                <a:srgbClr val="FBD85D"/>
              </a:solidFill>
            </a:ln>
          </p:spPr>
          <p:txBody>
            <a:bodyPr wrap="square" lIns="0" tIns="0" rIns="0" bIns="0" rtlCol="0"/>
            <a:lstStyle/>
            <a:p>
              <a:endParaRPr/>
            </a:p>
          </p:txBody>
        </p:sp>
        <p:sp>
          <p:nvSpPr>
            <p:cNvPr id="14181" name="object 14181"/>
            <p:cNvSpPr/>
            <p:nvPr/>
          </p:nvSpPr>
          <p:spPr>
            <a:xfrm>
              <a:off x="5667235" y="8175841"/>
              <a:ext cx="13335" cy="4445"/>
            </a:xfrm>
            <a:custGeom>
              <a:avLst/>
              <a:gdLst/>
              <a:ahLst/>
              <a:cxnLst/>
              <a:rect l="l" t="t" r="r" b="b"/>
              <a:pathLst>
                <a:path w="13335" h="4445">
                  <a:moveTo>
                    <a:pt x="0" y="4330"/>
                  </a:moveTo>
                  <a:lnTo>
                    <a:pt x="12716" y="4330"/>
                  </a:lnTo>
                  <a:lnTo>
                    <a:pt x="12831" y="0"/>
                  </a:lnTo>
                  <a:lnTo>
                    <a:pt x="0" y="0"/>
                  </a:lnTo>
                  <a:lnTo>
                    <a:pt x="0" y="4330"/>
                  </a:lnTo>
                  <a:close/>
                </a:path>
              </a:pathLst>
            </a:custGeom>
            <a:solidFill>
              <a:srgbClr val="FBDB6A"/>
            </a:solidFill>
          </p:spPr>
          <p:txBody>
            <a:bodyPr wrap="square" lIns="0" tIns="0" rIns="0" bIns="0" rtlCol="0"/>
            <a:lstStyle/>
            <a:p>
              <a:endParaRPr/>
            </a:p>
          </p:txBody>
        </p:sp>
        <p:sp>
          <p:nvSpPr>
            <p:cNvPr id="14182" name="object 14182"/>
            <p:cNvSpPr/>
            <p:nvPr/>
          </p:nvSpPr>
          <p:spPr>
            <a:xfrm>
              <a:off x="5666270" y="8175841"/>
              <a:ext cx="13970" cy="3175"/>
            </a:xfrm>
            <a:custGeom>
              <a:avLst/>
              <a:gdLst/>
              <a:ahLst/>
              <a:cxnLst/>
              <a:rect l="l" t="t" r="r" b="b"/>
              <a:pathLst>
                <a:path w="13970" h="3175">
                  <a:moveTo>
                    <a:pt x="13779" y="0"/>
                  </a:moveTo>
                  <a:lnTo>
                    <a:pt x="10325" y="622"/>
                  </a:lnTo>
                  <a:lnTo>
                    <a:pt x="5651" y="1765"/>
                  </a:lnTo>
                  <a:lnTo>
                    <a:pt x="0" y="3124"/>
                  </a:lnTo>
                </a:path>
              </a:pathLst>
            </a:custGeom>
            <a:ln w="25399">
              <a:solidFill>
                <a:srgbClr val="FBDA5F"/>
              </a:solidFill>
            </a:ln>
          </p:spPr>
          <p:txBody>
            <a:bodyPr wrap="square" lIns="0" tIns="0" rIns="0" bIns="0" rtlCol="0"/>
            <a:lstStyle/>
            <a:p>
              <a:endParaRPr/>
            </a:p>
          </p:txBody>
        </p:sp>
        <p:sp>
          <p:nvSpPr>
            <p:cNvPr id="14183" name="object 14183"/>
            <p:cNvSpPr/>
            <p:nvPr/>
          </p:nvSpPr>
          <p:spPr>
            <a:xfrm>
              <a:off x="5666270" y="8178965"/>
              <a:ext cx="1270" cy="5080"/>
            </a:xfrm>
            <a:custGeom>
              <a:avLst/>
              <a:gdLst/>
              <a:ahLst/>
              <a:cxnLst/>
              <a:rect l="l" t="t" r="r" b="b"/>
              <a:pathLst>
                <a:path w="1270" h="5079">
                  <a:moveTo>
                    <a:pt x="0" y="0"/>
                  </a:moveTo>
                  <a:lnTo>
                    <a:pt x="901" y="4508"/>
                  </a:lnTo>
                </a:path>
              </a:pathLst>
            </a:custGeom>
            <a:ln w="25399">
              <a:solidFill>
                <a:srgbClr val="FBD852"/>
              </a:solidFill>
            </a:ln>
          </p:spPr>
          <p:txBody>
            <a:bodyPr wrap="square" lIns="0" tIns="0" rIns="0" bIns="0" rtlCol="0"/>
            <a:lstStyle/>
            <a:p>
              <a:endParaRPr/>
            </a:p>
          </p:txBody>
        </p:sp>
        <p:sp>
          <p:nvSpPr>
            <p:cNvPr id="14184" name="object 14184"/>
            <p:cNvSpPr/>
            <p:nvPr/>
          </p:nvSpPr>
          <p:spPr>
            <a:xfrm>
              <a:off x="5645518" y="8170837"/>
              <a:ext cx="12065" cy="12700"/>
            </a:xfrm>
            <a:custGeom>
              <a:avLst/>
              <a:gdLst/>
              <a:ahLst/>
              <a:cxnLst/>
              <a:rect l="l" t="t" r="r" b="b"/>
              <a:pathLst>
                <a:path w="12064" h="12700">
                  <a:moveTo>
                    <a:pt x="10058" y="0"/>
                  </a:moveTo>
                  <a:lnTo>
                    <a:pt x="0" y="1854"/>
                  </a:lnTo>
                  <a:lnTo>
                    <a:pt x="355" y="5575"/>
                  </a:lnTo>
                  <a:lnTo>
                    <a:pt x="774" y="9156"/>
                  </a:lnTo>
                  <a:lnTo>
                    <a:pt x="1244" y="12585"/>
                  </a:lnTo>
                  <a:lnTo>
                    <a:pt x="4876" y="11836"/>
                  </a:lnTo>
                  <a:lnTo>
                    <a:pt x="11607" y="10312"/>
                  </a:lnTo>
                  <a:lnTo>
                    <a:pt x="10972" y="7048"/>
                  </a:lnTo>
                  <a:lnTo>
                    <a:pt x="10363" y="3644"/>
                  </a:lnTo>
                  <a:lnTo>
                    <a:pt x="10058" y="0"/>
                  </a:lnTo>
                  <a:close/>
                </a:path>
              </a:pathLst>
            </a:custGeom>
            <a:solidFill>
              <a:srgbClr val="FAD539"/>
            </a:solidFill>
          </p:spPr>
          <p:txBody>
            <a:bodyPr wrap="square" lIns="0" tIns="0" rIns="0" bIns="0" rtlCol="0"/>
            <a:lstStyle/>
            <a:p>
              <a:endParaRPr/>
            </a:p>
          </p:txBody>
        </p:sp>
        <p:sp>
          <p:nvSpPr>
            <p:cNvPr id="14185" name="object 14185"/>
            <p:cNvSpPr/>
            <p:nvPr/>
          </p:nvSpPr>
          <p:spPr>
            <a:xfrm>
              <a:off x="5645518" y="8172691"/>
              <a:ext cx="1270" cy="10795"/>
            </a:xfrm>
            <a:custGeom>
              <a:avLst/>
              <a:gdLst/>
              <a:ahLst/>
              <a:cxnLst/>
              <a:rect l="l" t="t" r="r" b="b"/>
              <a:pathLst>
                <a:path w="1270" h="10795">
                  <a:moveTo>
                    <a:pt x="1244" y="10731"/>
                  </a:moveTo>
                  <a:lnTo>
                    <a:pt x="0" y="0"/>
                  </a:lnTo>
                </a:path>
              </a:pathLst>
            </a:custGeom>
            <a:ln w="25399">
              <a:solidFill>
                <a:srgbClr val="FAD335"/>
              </a:solidFill>
            </a:ln>
          </p:spPr>
          <p:txBody>
            <a:bodyPr wrap="square" lIns="0" tIns="0" rIns="0" bIns="0" rtlCol="0"/>
            <a:lstStyle/>
            <a:p>
              <a:endParaRPr/>
            </a:p>
          </p:txBody>
        </p:sp>
        <p:sp>
          <p:nvSpPr>
            <p:cNvPr id="14186" name="object 14186"/>
            <p:cNvSpPr/>
            <p:nvPr/>
          </p:nvSpPr>
          <p:spPr>
            <a:xfrm>
              <a:off x="5645518" y="8170837"/>
              <a:ext cx="10160" cy="1905"/>
            </a:xfrm>
            <a:custGeom>
              <a:avLst/>
              <a:gdLst/>
              <a:ahLst/>
              <a:cxnLst/>
              <a:rect l="l" t="t" r="r" b="b"/>
              <a:pathLst>
                <a:path w="10160" h="1904">
                  <a:moveTo>
                    <a:pt x="0" y="1854"/>
                  </a:moveTo>
                  <a:lnTo>
                    <a:pt x="10058" y="0"/>
                  </a:lnTo>
                </a:path>
              </a:pathLst>
            </a:custGeom>
            <a:ln w="25400">
              <a:solidFill>
                <a:srgbClr val="FAD530"/>
              </a:solidFill>
            </a:ln>
          </p:spPr>
          <p:txBody>
            <a:bodyPr wrap="square" lIns="0" tIns="0" rIns="0" bIns="0" rtlCol="0"/>
            <a:lstStyle/>
            <a:p>
              <a:endParaRPr/>
            </a:p>
          </p:txBody>
        </p:sp>
        <p:sp>
          <p:nvSpPr>
            <p:cNvPr id="14187" name="object 14187"/>
            <p:cNvSpPr/>
            <p:nvPr/>
          </p:nvSpPr>
          <p:spPr>
            <a:xfrm>
              <a:off x="5655576" y="8170837"/>
              <a:ext cx="1905" cy="10795"/>
            </a:xfrm>
            <a:custGeom>
              <a:avLst/>
              <a:gdLst/>
              <a:ahLst/>
              <a:cxnLst/>
              <a:rect l="l" t="t" r="r" b="b"/>
              <a:pathLst>
                <a:path w="1904" h="10795">
                  <a:moveTo>
                    <a:pt x="0" y="0"/>
                  </a:moveTo>
                  <a:lnTo>
                    <a:pt x="1549" y="10312"/>
                  </a:lnTo>
                </a:path>
              </a:pathLst>
            </a:custGeom>
            <a:ln w="25399">
              <a:solidFill>
                <a:srgbClr val="FAD63C"/>
              </a:solidFill>
            </a:ln>
          </p:spPr>
          <p:txBody>
            <a:bodyPr wrap="square" lIns="0" tIns="0" rIns="0" bIns="0" rtlCol="0"/>
            <a:lstStyle/>
            <a:p>
              <a:endParaRPr/>
            </a:p>
          </p:txBody>
        </p:sp>
        <p:sp>
          <p:nvSpPr>
            <p:cNvPr id="14188" name="object 14188"/>
            <p:cNvSpPr/>
            <p:nvPr/>
          </p:nvSpPr>
          <p:spPr>
            <a:xfrm>
              <a:off x="5646762" y="8181149"/>
              <a:ext cx="10795" cy="2540"/>
            </a:xfrm>
            <a:custGeom>
              <a:avLst/>
              <a:gdLst/>
              <a:ahLst/>
              <a:cxnLst/>
              <a:rect l="l" t="t" r="r" b="b"/>
              <a:pathLst>
                <a:path w="10795" h="2540">
                  <a:moveTo>
                    <a:pt x="10363" y="0"/>
                  </a:moveTo>
                  <a:lnTo>
                    <a:pt x="0" y="2273"/>
                  </a:lnTo>
                </a:path>
              </a:pathLst>
            </a:custGeom>
            <a:ln w="25400">
              <a:solidFill>
                <a:srgbClr val="FAD541"/>
              </a:solidFill>
            </a:ln>
          </p:spPr>
          <p:txBody>
            <a:bodyPr wrap="square" lIns="0" tIns="0" rIns="0" bIns="0" rtlCol="0"/>
            <a:lstStyle/>
            <a:p>
              <a:endParaRPr/>
            </a:p>
          </p:txBody>
        </p:sp>
        <p:sp>
          <p:nvSpPr>
            <p:cNvPr id="14189" name="object 14189"/>
            <p:cNvSpPr/>
            <p:nvPr/>
          </p:nvSpPr>
          <p:spPr>
            <a:xfrm>
              <a:off x="5655576" y="8169135"/>
              <a:ext cx="10795" cy="12065"/>
            </a:xfrm>
            <a:custGeom>
              <a:avLst/>
              <a:gdLst/>
              <a:ahLst/>
              <a:cxnLst/>
              <a:rect l="l" t="t" r="r" b="b"/>
              <a:pathLst>
                <a:path w="10795" h="12065">
                  <a:moveTo>
                    <a:pt x="9258" y="0"/>
                  </a:moveTo>
                  <a:lnTo>
                    <a:pt x="0" y="1701"/>
                  </a:lnTo>
                  <a:lnTo>
                    <a:pt x="304" y="5346"/>
                  </a:lnTo>
                  <a:lnTo>
                    <a:pt x="914" y="8750"/>
                  </a:lnTo>
                  <a:lnTo>
                    <a:pt x="1549" y="12014"/>
                  </a:lnTo>
                  <a:lnTo>
                    <a:pt x="4813" y="11252"/>
                  </a:lnTo>
                  <a:lnTo>
                    <a:pt x="10693" y="9829"/>
                  </a:lnTo>
                  <a:lnTo>
                    <a:pt x="10058" y="6756"/>
                  </a:lnTo>
                  <a:lnTo>
                    <a:pt x="9448" y="3505"/>
                  </a:lnTo>
                  <a:lnTo>
                    <a:pt x="9258" y="0"/>
                  </a:lnTo>
                  <a:close/>
                </a:path>
              </a:pathLst>
            </a:custGeom>
            <a:solidFill>
              <a:srgbClr val="FBD743"/>
            </a:solidFill>
          </p:spPr>
          <p:txBody>
            <a:bodyPr wrap="square" lIns="0" tIns="0" rIns="0" bIns="0" rtlCol="0"/>
            <a:lstStyle/>
            <a:p>
              <a:endParaRPr/>
            </a:p>
          </p:txBody>
        </p:sp>
        <p:sp>
          <p:nvSpPr>
            <p:cNvPr id="14190" name="object 14190"/>
            <p:cNvSpPr/>
            <p:nvPr/>
          </p:nvSpPr>
          <p:spPr>
            <a:xfrm>
              <a:off x="5655576" y="8170837"/>
              <a:ext cx="1905" cy="10795"/>
            </a:xfrm>
            <a:custGeom>
              <a:avLst/>
              <a:gdLst/>
              <a:ahLst/>
              <a:cxnLst/>
              <a:rect l="l" t="t" r="r" b="b"/>
              <a:pathLst>
                <a:path w="1904" h="10795">
                  <a:moveTo>
                    <a:pt x="1549" y="10312"/>
                  </a:moveTo>
                  <a:lnTo>
                    <a:pt x="0" y="0"/>
                  </a:lnTo>
                </a:path>
              </a:pathLst>
            </a:custGeom>
            <a:ln w="25399">
              <a:solidFill>
                <a:srgbClr val="FAD63C"/>
              </a:solidFill>
            </a:ln>
          </p:spPr>
          <p:txBody>
            <a:bodyPr wrap="square" lIns="0" tIns="0" rIns="0" bIns="0" rtlCol="0"/>
            <a:lstStyle/>
            <a:p>
              <a:endParaRPr/>
            </a:p>
          </p:txBody>
        </p:sp>
        <p:sp>
          <p:nvSpPr>
            <p:cNvPr id="14191" name="object 14191"/>
            <p:cNvSpPr/>
            <p:nvPr/>
          </p:nvSpPr>
          <p:spPr>
            <a:xfrm>
              <a:off x="5655576" y="8169135"/>
              <a:ext cx="9525" cy="1905"/>
            </a:xfrm>
            <a:custGeom>
              <a:avLst/>
              <a:gdLst/>
              <a:ahLst/>
              <a:cxnLst/>
              <a:rect l="l" t="t" r="r" b="b"/>
              <a:pathLst>
                <a:path w="9525" h="1904">
                  <a:moveTo>
                    <a:pt x="0" y="1701"/>
                  </a:moveTo>
                  <a:lnTo>
                    <a:pt x="9258" y="0"/>
                  </a:lnTo>
                </a:path>
              </a:pathLst>
            </a:custGeom>
            <a:ln w="25399">
              <a:solidFill>
                <a:srgbClr val="FBD73C"/>
              </a:solidFill>
            </a:ln>
          </p:spPr>
          <p:txBody>
            <a:bodyPr wrap="square" lIns="0" tIns="0" rIns="0" bIns="0" rtlCol="0"/>
            <a:lstStyle/>
            <a:p>
              <a:endParaRPr/>
            </a:p>
          </p:txBody>
        </p:sp>
        <p:sp>
          <p:nvSpPr>
            <p:cNvPr id="14192" name="object 14192"/>
            <p:cNvSpPr/>
            <p:nvPr/>
          </p:nvSpPr>
          <p:spPr>
            <a:xfrm>
              <a:off x="5664835" y="8169135"/>
              <a:ext cx="1905" cy="10160"/>
            </a:xfrm>
            <a:custGeom>
              <a:avLst/>
              <a:gdLst/>
              <a:ahLst/>
              <a:cxnLst/>
              <a:rect l="l" t="t" r="r" b="b"/>
              <a:pathLst>
                <a:path w="1904" h="10159">
                  <a:moveTo>
                    <a:pt x="0" y="0"/>
                  </a:moveTo>
                  <a:lnTo>
                    <a:pt x="1435" y="9829"/>
                  </a:lnTo>
                </a:path>
              </a:pathLst>
            </a:custGeom>
            <a:ln w="25399">
              <a:solidFill>
                <a:srgbClr val="FBD84A"/>
              </a:solidFill>
            </a:ln>
          </p:spPr>
          <p:txBody>
            <a:bodyPr wrap="square" lIns="0" tIns="0" rIns="0" bIns="0" rtlCol="0"/>
            <a:lstStyle/>
            <a:p>
              <a:endParaRPr/>
            </a:p>
          </p:txBody>
        </p:sp>
        <p:sp>
          <p:nvSpPr>
            <p:cNvPr id="14193" name="object 14193"/>
            <p:cNvSpPr/>
            <p:nvPr/>
          </p:nvSpPr>
          <p:spPr>
            <a:xfrm>
              <a:off x="5657126" y="8178965"/>
              <a:ext cx="9525" cy="2540"/>
            </a:xfrm>
            <a:custGeom>
              <a:avLst/>
              <a:gdLst/>
              <a:ahLst/>
              <a:cxnLst/>
              <a:rect l="l" t="t" r="r" b="b"/>
              <a:pathLst>
                <a:path w="9525" h="2540">
                  <a:moveTo>
                    <a:pt x="9144" y="0"/>
                  </a:moveTo>
                  <a:lnTo>
                    <a:pt x="0" y="2184"/>
                  </a:lnTo>
                </a:path>
              </a:pathLst>
            </a:custGeom>
            <a:ln w="25400">
              <a:solidFill>
                <a:srgbClr val="FBD74A"/>
              </a:solidFill>
            </a:ln>
          </p:spPr>
          <p:txBody>
            <a:bodyPr wrap="square" lIns="0" tIns="0" rIns="0" bIns="0" rtlCol="0"/>
            <a:lstStyle/>
            <a:p>
              <a:endParaRPr/>
            </a:p>
          </p:txBody>
        </p:sp>
        <p:sp>
          <p:nvSpPr>
            <p:cNvPr id="14194" name="object 14194"/>
            <p:cNvSpPr/>
            <p:nvPr/>
          </p:nvSpPr>
          <p:spPr>
            <a:xfrm>
              <a:off x="5665381" y="8172526"/>
              <a:ext cx="8890" cy="6985"/>
            </a:xfrm>
            <a:custGeom>
              <a:avLst/>
              <a:gdLst/>
              <a:ahLst/>
              <a:cxnLst/>
              <a:rect l="l" t="t" r="r" b="b"/>
              <a:pathLst>
                <a:path w="8889" h="6984">
                  <a:moveTo>
                    <a:pt x="8026" y="0"/>
                  </a:moveTo>
                  <a:lnTo>
                    <a:pt x="5549" y="508"/>
                  </a:lnTo>
                  <a:lnTo>
                    <a:pt x="0" y="1689"/>
                  </a:lnTo>
                  <a:lnTo>
                    <a:pt x="266" y="3314"/>
                  </a:lnTo>
                  <a:lnTo>
                    <a:pt x="571" y="4902"/>
                  </a:lnTo>
                  <a:lnTo>
                    <a:pt x="888" y="6438"/>
                  </a:lnTo>
                  <a:lnTo>
                    <a:pt x="3708" y="5765"/>
                  </a:lnTo>
                  <a:lnTo>
                    <a:pt x="6286" y="5130"/>
                  </a:lnTo>
                  <a:lnTo>
                    <a:pt x="8597" y="4597"/>
                  </a:lnTo>
                  <a:lnTo>
                    <a:pt x="8191" y="1587"/>
                  </a:lnTo>
                  <a:lnTo>
                    <a:pt x="8026" y="0"/>
                  </a:lnTo>
                  <a:close/>
                </a:path>
              </a:pathLst>
            </a:custGeom>
            <a:solidFill>
              <a:srgbClr val="FBDA55"/>
            </a:solidFill>
          </p:spPr>
          <p:txBody>
            <a:bodyPr wrap="square" lIns="0" tIns="0" rIns="0" bIns="0" rtlCol="0"/>
            <a:lstStyle/>
            <a:p>
              <a:endParaRPr/>
            </a:p>
          </p:txBody>
        </p:sp>
        <p:sp>
          <p:nvSpPr>
            <p:cNvPr id="14195" name="object 14195"/>
            <p:cNvSpPr/>
            <p:nvPr/>
          </p:nvSpPr>
          <p:spPr>
            <a:xfrm>
              <a:off x="5665381" y="8174215"/>
              <a:ext cx="1270" cy="5080"/>
            </a:xfrm>
            <a:custGeom>
              <a:avLst/>
              <a:gdLst/>
              <a:ahLst/>
              <a:cxnLst/>
              <a:rect l="l" t="t" r="r" b="b"/>
              <a:pathLst>
                <a:path w="1270" h="5079">
                  <a:moveTo>
                    <a:pt x="888" y="4749"/>
                  </a:moveTo>
                  <a:lnTo>
                    <a:pt x="0" y="0"/>
                  </a:lnTo>
                </a:path>
              </a:pathLst>
            </a:custGeom>
            <a:ln w="25400">
              <a:solidFill>
                <a:srgbClr val="FBD84D"/>
              </a:solidFill>
            </a:ln>
          </p:spPr>
          <p:txBody>
            <a:bodyPr wrap="square" lIns="0" tIns="0" rIns="0" bIns="0" rtlCol="0"/>
            <a:lstStyle/>
            <a:p>
              <a:endParaRPr/>
            </a:p>
          </p:txBody>
        </p:sp>
        <p:sp>
          <p:nvSpPr>
            <p:cNvPr id="14196" name="object 14196"/>
            <p:cNvSpPr/>
            <p:nvPr/>
          </p:nvSpPr>
          <p:spPr>
            <a:xfrm>
              <a:off x="5665381" y="8172526"/>
              <a:ext cx="8255" cy="1905"/>
            </a:xfrm>
            <a:custGeom>
              <a:avLst/>
              <a:gdLst/>
              <a:ahLst/>
              <a:cxnLst/>
              <a:rect l="l" t="t" r="r" b="b"/>
              <a:pathLst>
                <a:path w="8254" h="1904">
                  <a:moveTo>
                    <a:pt x="0" y="1689"/>
                  </a:moveTo>
                  <a:lnTo>
                    <a:pt x="8026" y="0"/>
                  </a:lnTo>
                </a:path>
              </a:pathLst>
            </a:custGeom>
            <a:ln w="25399">
              <a:solidFill>
                <a:srgbClr val="FBDB53"/>
              </a:solidFill>
            </a:ln>
          </p:spPr>
          <p:txBody>
            <a:bodyPr wrap="square" lIns="0" tIns="0" rIns="0" bIns="0" rtlCol="0"/>
            <a:lstStyle/>
            <a:p>
              <a:endParaRPr/>
            </a:p>
          </p:txBody>
        </p:sp>
        <p:sp>
          <p:nvSpPr>
            <p:cNvPr id="14197" name="object 14197"/>
            <p:cNvSpPr/>
            <p:nvPr/>
          </p:nvSpPr>
          <p:spPr>
            <a:xfrm>
              <a:off x="5673407" y="8172526"/>
              <a:ext cx="635" cy="5080"/>
            </a:xfrm>
            <a:custGeom>
              <a:avLst/>
              <a:gdLst/>
              <a:ahLst/>
              <a:cxnLst/>
              <a:rect l="l" t="t" r="r" b="b"/>
              <a:pathLst>
                <a:path w="635" h="5079">
                  <a:moveTo>
                    <a:pt x="0" y="0"/>
                  </a:moveTo>
                  <a:lnTo>
                    <a:pt x="571" y="4597"/>
                  </a:lnTo>
                </a:path>
              </a:pathLst>
            </a:custGeom>
            <a:ln w="25400">
              <a:solidFill>
                <a:srgbClr val="FBDB5C"/>
              </a:solidFill>
            </a:ln>
          </p:spPr>
          <p:txBody>
            <a:bodyPr wrap="square" lIns="0" tIns="0" rIns="0" bIns="0" rtlCol="0"/>
            <a:lstStyle/>
            <a:p>
              <a:endParaRPr/>
            </a:p>
          </p:txBody>
        </p:sp>
        <p:sp>
          <p:nvSpPr>
            <p:cNvPr id="14198" name="object 14198"/>
            <p:cNvSpPr/>
            <p:nvPr/>
          </p:nvSpPr>
          <p:spPr>
            <a:xfrm>
              <a:off x="5666270" y="8177123"/>
              <a:ext cx="8255" cy="1905"/>
            </a:xfrm>
            <a:custGeom>
              <a:avLst/>
              <a:gdLst/>
              <a:ahLst/>
              <a:cxnLst/>
              <a:rect l="l" t="t" r="r" b="b"/>
              <a:pathLst>
                <a:path w="8254" h="1904">
                  <a:moveTo>
                    <a:pt x="7708" y="0"/>
                  </a:moveTo>
                  <a:lnTo>
                    <a:pt x="0" y="1841"/>
                  </a:lnTo>
                </a:path>
              </a:pathLst>
            </a:custGeom>
            <a:ln w="25400">
              <a:solidFill>
                <a:srgbClr val="FBD956"/>
              </a:solidFill>
            </a:ln>
          </p:spPr>
          <p:txBody>
            <a:bodyPr wrap="square" lIns="0" tIns="0" rIns="0" bIns="0" rtlCol="0"/>
            <a:lstStyle/>
            <a:p>
              <a:endParaRPr/>
            </a:p>
          </p:txBody>
        </p:sp>
        <p:sp>
          <p:nvSpPr>
            <p:cNvPr id="14199" name="object 14199"/>
            <p:cNvSpPr/>
            <p:nvPr/>
          </p:nvSpPr>
          <p:spPr>
            <a:xfrm>
              <a:off x="5673407" y="8171234"/>
              <a:ext cx="6985" cy="6350"/>
            </a:xfrm>
            <a:custGeom>
              <a:avLst/>
              <a:gdLst/>
              <a:ahLst/>
              <a:cxnLst/>
              <a:rect l="l" t="t" r="r" b="b"/>
              <a:pathLst>
                <a:path w="6985" h="6350">
                  <a:moveTo>
                    <a:pt x="6684" y="0"/>
                  </a:moveTo>
                  <a:lnTo>
                    <a:pt x="4699" y="339"/>
                  </a:lnTo>
                  <a:lnTo>
                    <a:pt x="0" y="1291"/>
                  </a:lnTo>
                  <a:lnTo>
                    <a:pt x="165" y="2879"/>
                  </a:lnTo>
                  <a:lnTo>
                    <a:pt x="571" y="5889"/>
                  </a:lnTo>
                  <a:lnTo>
                    <a:pt x="2882" y="5355"/>
                  </a:lnTo>
                  <a:lnTo>
                    <a:pt x="4914" y="4924"/>
                  </a:lnTo>
                  <a:lnTo>
                    <a:pt x="6642" y="4606"/>
                  </a:lnTo>
                  <a:lnTo>
                    <a:pt x="6684" y="0"/>
                  </a:lnTo>
                  <a:close/>
                </a:path>
              </a:pathLst>
            </a:custGeom>
            <a:solidFill>
              <a:srgbClr val="FBDC67"/>
            </a:solidFill>
          </p:spPr>
          <p:txBody>
            <a:bodyPr wrap="square" lIns="0" tIns="0" rIns="0" bIns="0" rtlCol="0"/>
            <a:lstStyle/>
            <a:p>
              <a:endParaRPr/>
            </a:p>
          </p:txBody>
        </p:sp>
        <p:sp>
          <p:nvSpPr>
            <p:cNvPr id="14200" name="object 14200"/>
            <p:cNvSpPr/>
            <p:nvPr/>
          </p:nvSpPr>
          <p:spPr>
            <a:xfrm>
              <a:off x="5673407" y="8172526"/>
              <a:ext cx="635" cy="5080"/>
            </a:xfrm>
            <a:custGeom>
              <a:avLst/>
              <a:gdLst/>
              <a:ahLst/>
              <a:cxnLst/>
              <a:rect l="l" t="t" r="r" b="b"/>
              <a:pathLst>
                <a:path w="635" h="5079">
                  <a:moveTo>
                    <a:pt x="571" y="4597"/>
                  </a:moveTo>
                  <a:lnTo>
                    <a:pt x="0" y="0"/>
                  </a:lnTo>
                </a:path>
              </a:pathLst>
            </a:custGeom>
            <a:ln w="25400">
              <a:solidFill>
                <a:srgbClr val="FBDB5C"/>
              </a:solidFill>
            </a:ln>
          </p:spPr>
          <p:txBody>
            <a:bodyPr wrap="square" lIns="0" tIns="0" rIns="0" bIns="0" rtlCol="0"/>
            <a:lstStyle/>
            <a:p>
              <a:endParaRPr/>
            </a:p>
          </p:txBody>
        </p:sp>
        <p:sp>
          <p:nvSpPr>
            <p:cNvPr id="14201" name="object 14201"/>
            <p:cNvSpPr/>
            <p:nvPr/>
          </p:nvSpPr>
          <p:spPr>
            <a:xfrm>
              <a:off x="5673407" y="8171235"/>
              <a:ext cx="6985" cy="1905"/>
            </a:xfrm>
            <a:custGeom>
              <a:avLst/>
              <a:gdLst/>
              <a:ahLst/>
              <a:cxnLst/>
              <a:rect l="l" t="t" r="r" b="b"/>
              <a:pathLst>
                <a:path w="6985" h="1904">
                  <a:moveTo>
                    <a:pt x="0" y="1291"/>
                  </a:moveTo>
                  <a:lnTo>
                    <a:pt x="6684" y="0"/>
                  </a:lnTo>
                </a:path>
              </a:pathLst>
            </a:custGeom>
            <a:ln w="25400">
              <a:solidFill>
                <a:srgbClr val="FBDE69"/>
              </a:solidFill>
            </a:ln>
          </p:spPr>
          <p:txBody>
            <a:bodyPr wrap="square" lIns="0" tIns="0" rIns="0" bIns="0" rtlCol="0"/>
            <a:lstStyle/>
            <a:p>
              <a:endParaRPr/>
            </a:p>
          </p:txBody>
        </p:sp>
        <p:sp>
          <p:nvSpPr>
            <p:cNvPr id="14202" name="object 14202"/>
            <p:cNvSpPr/>
            <p:nvPr/>
          </p:nvSpPr>
          <p:spPr>
            <a:xfrm>
              <a:off x="5667349" y="8171230"/>
              <a:ext cx="13335" cy="5080"/>
            </a:xfrm>
            <a:custGeom>
              <a:avLst/>
              <a:gdLst/>
              <a:ahLst/>
              <a:cxnLst/>
              <a:rect l="l" t="t" r="r" b="b"/>
              <a:pathLst>
                <a:path w="13335" h="5079">
                  <a:moveTo>
                    <a:pt x="12742" y="0"/>
                  </a:moveTo>
                  <a:lnTo>
                    <a:pt x="0" y="0"/>
                  </a:lnTo>
                  <a:lnTo>
                    <a:pt x="0" y="4610"/>
                  </a:lnTo>
                  <a:lnTo>
                    <a:pt x="12717" y="4610"/>
                  </a:lnTo>
                  <a:lnTo>
                    <a:pt x="12742" y="0"/>
                  </a:lnTo>
                  <a:close/>
                </a:path>
              </a:pathLst>
            </a:custGeom>
            <a:solidFill>
              <a:srgbClr val="FBDE71"/>
            </a:solidFill>
          </p:spPr>
          <p:txBody>
            <a:bodyPr wrap="square" lIns="0" tIns="0" rIns="0" bIns="0" rtlCol="0"/>
            <a:lstStyle/>
            <a:p>
              <a:endParaRPr/>
            </a:p>
          </p:txBody>
        </p:sp>
        <p:sp>
          <p:nvSpPr>
            <p:cNvPr id="14203" name="object 14203"/>
            <p:cNvSpPr/>
            <p:nvPr/>
          </p:nvSpPr>
          <p:spPr>
            <a:xfrm>
              <a:off x="5673979" y="8175841"/>
              <a:ext cx="6350" cy="1905"/>
            </a:xfrm>
            <a:custGeom>
              <a:avLst/>
              <a:gdLst/>
              <a:ahLst/>
              <a:cxnLst/>
              <a:rect l="l" t="t" r="r" b="b"/>
              <a:pathLst>
                <a:path w="6350" h="1904">
                  <a:moveTo>
                    <a:pt x="6070" y="0"/>
                  </a:moveTo>
                  <a:lnTo>
                    <a:pt x="0" y="1282"/>
                  </a:lnTo>
                </a:path>
              </a:pathLst>
            </a:custGeom>
            <a:ln w="25400">
              <a:solidFill>
                <a:srgbClr val="FBDB65"/>
              </a:solidFill>
            </a:ln>
          </p:spPr>
          <p:txBody>
            <a:bodyPr wrap="square" lIns="0" tIns="0" rIns="0" bIns="0" rtlCol="0"/>
            <a:lstStyle/>
            <a:p>
              <a:endParaRPr/>
            </a:p>
          </p:txBody>
        </p:sp>
        <p:sp>
          <p:nvSpPr>
            <p:cNvPr id="14204" name="object 14204"/>
            <p:cNvSpPr/>
            <p:nvPr/>
          </p:nvSpPr>
          <p:spPr>
            <a:xfrm>
              <a:off x="5664835" y="8167649"/>
              <a:ext cx="8890" cy="6985"/>
            </a:xfrm>
            <a:custGeom>
              <a:avLst/>
              <a:gdLst/>
              <a:ahLst/>
              <a:cxnLst/>
              <a:rect l="l" t="t" r="r" b="b"/>
              <a:pathLst>
                <a:path w="8889" h="6984">
                  <a:moveTo>
                    <a:pt x="8254" y="0"/>
                  </a:moveTo>
                  <a:lnTo>
                    <a:pt x="0" y="1485"/>
                  </a:lnTo>
                  <a:lnTo>
                    <a:pt x="101" y="3238"/>
                  </a:lnTo>
                  <a:lnTo>
                    <a:pt x="292" y="4927"/>
                  </a:lnTo>
                  <a:lnTo>
                    <a:pt x="546" y="6565"/>
                  </a:lnTo>
                  <a:lnTo>
                    <a:pt x="6095" y="5384"/>
                  </a:lnTo>
                  <a:lnTo>
                    <a:pt x="8572" y="4876"/>
                  </a:lnTo>
                  <a:lnTo>
                    <a:pt x="8407" y="3301"/>
                  </a:lnTo>
                  <a:lnTo>
                    <a:pt x="8280" y="1676"/>
                  </a:lnTo>
                  <a:lnTo>
                    <a:pt x="8254" y="0"/>
                  </a:lnTo>
                  <a:close/>
                </a:path>
              </a:pathLst>
            </a:custGeom>
            <a:solidFill>
              <a:srgbClr val="FBDB51"/>
            </a:solidFill>
          </p:spPr>
          <p:txBody>
            <a:bodyPr wrap="square" lIns="0" tIns="0" rIns="0" bIns="0" rtlCol="0"/>
            <a:lstStyle/>
            <a:p>
              <a:endParaRPr/>
            </a:p>
          </p:txBody>
        </p:sp>
        <p:sp>
          <p:nvSpPr>
            <p:cNvPr id="14205" name="object 14205"/>
            <p:cNvSpPr/>
            <p:nvPr/>
          </p:nvSpPr>
          <p:spPr>
            <a:xfrm>
              <a:off x="5664835" y="8169135"/>
              <a:ext cx="635" cy="5080"/>
            </a:xfrm>
            <a:custGeom>
              <a:avLst/>
              <a:gdLst/>
              <a:ahLst/>
              <a:cxnLst/>
              <a:rect l="l" t="t" r="r" b="b"/>
              <a:pathLst>
                <a:path w="635" h="5079">
                  <a:moveTo>
                    <a:pt x="546" y="5079"/>
                  </a:moveTo>
                  <a:lnTo>
                    <a:pt x="0" y="0"/>
                  </a:lnTo>
                </a:path>
              </a:pathLst>
            </a:custGeom>
            <a:ln w="25400">
              <a:solidFill>
                <a:srgbClr val="FBD947"/>
              </a:solidFill>
            </a:ln>
          </p:spPr>
          <p:txBody>
            <a:bodyPr wrap="square" lIns="0" tIns="0" rIns="0" bIns="0" rtlCol="0"/>
            <a:lstStyle/>
            <a:p>
              <a:endParaRPr/>
            </a:p>
          </p:txBody>
        </p:sp>
        <p:sp>
          <p:nvSpPr>
            <p:cNvPr id="14206" name="object 14206"/>
            <p:cNvSpPr/>
            <p:nvPr/>
          </p:nvSpPr>
          <p:spPr>
            <a:xfrm>
              <a:off x="5664835" y="8167649"/>
              <a:ext cx="8255" cy="1905"/>
            </a:xfrm>
            <a:custGeom>
              <a:avLst/>
              <a:gdLst/>
              <a:ahLst/>
              <a:cxnLst/>
              <a:rect l="l" t="t" r="r" b="b"/>
              <a:pathLst>
                <a:path w="8254" h="1904">
                  <a:moveTo>
                    <a:pt x="0" y="1485"/>
                  </a:moveTo>
                  <a:lnTo>
                    <a:pt x="8254" y="0"/>
                  </a:lnTo>
                </a:path>
              </a:pathLst>
            </a:custGeom>
            <a:ln w="25399">
              <a:solidFill>
                <a:srgbClr val="FBDB50"/>
              </a:solidFill>
            </a:ln>
          </p:spPr>
          <p:txBody>
            <a:bodyPr wrap="square" lIns="0" tIns="0" rIns="0" bIns="0" rtlCol="0"/>
            <a:lstStyle/>
            <a:p>
              <a:endParaRPr/>
            </a:p>
          </p:txBody>
        </p:sp>
        <p:sp>
          <p:nvSpPr>
            <p:cNvPr id="14207" name="object 14207"/>
            <p:cNvSpPr/>
            <p:nvPr/>
          </p:nvSpPr>
          <p:spPr>
            <a:xfrm>
              <a:off x="5673089" y="8167649"/>
              <a:ext cx="635" cy="5080"/>
            </a:xfrm>
            <a:custGeom>
              <a:avLst/>
              <a:gdLst/>
              <a:ahLst/>
              <a:cxnLst/>
              <a:rect l="l" t="t" r="r" b="b"/>
              <a:pathLst>
                <a:path w="635" h="5079">
                  <a:moveTo>
                    <a:pt x="0" y="0"/>
                  </a:moveTo>
                  <a:lnTo>
                    <a:pt x="317" y="4876"/>
                  </a:lnTo>
                </a:path>
              </a:pathLst>
            </a:custGeom>
            <a:ln w="25400">
              <a:solidFill>
                <a:srgbClr val="FBDC5C"/>
              </a:solidFill>
            </a:ln>
          </p:spPr>
          <p:txBody>
            <a:bodyPr wrap="square" lIns="0" tIns="0" rIns="0" bIns="0" rtlCol="0"/>
            <a:lstStyle/>
            <a:p>
              <a:endParaRPr/>
            </a:p>
          </p:txBody>
        </p:sp>
        <p:sp>
          <p:nvSpPr>
            <p:cNvPr id="14208" name="object 14208"/>
            <p:cNvSpPr/>
            <p:nvPr/>
          </p:nvSpPr>
          <p:spPr>
            <a:xfrm>
              <a:off x="5665381" y="8172526"/>
              <a:ext cx="8255" cy="1905"/>
            </a:xfrm>
            <a:custGeom>
              <a:avLst/>
              <a:gdLst/>
              <a:ahLst/>
              <a:cxnLst/>
              <a:rect l="l" t="t" r="r" b="b"/>
              <a:pathLst>
                <a:path w="8254" h="1904">
                  <a:moveTo>
                    <a:pt x="8026" y="0"/>
                  </a:moveTo>
                  <a:lnTo>
                    <a:pt x="0" y="1689"/>
                  </a:lnTo>
                </a:path>
              </a:pathLst>
            </a:custGeom>
            <a:ln w="25399">
              <a:solidFill>
                <a:srgbClr val="FBDB53"/>
              </a:solidFill>
            </a:ln>
          </p:spPr>
          <p:txBody>
            <a:bodyPr wrap="square" lIns="0" tIns="0" rIns="0" bIns="0" rtlCol="0"/>
            <a:lstStyle/>
            <a:p>
              <a:endParaRPr/>
            </a:p>
          </p:txBody>
        </p:sp>
        <p:sp>
          <p:nvSpPr>
            <p:cNvPr id="14209" name="object 14209"/>
            <p:cNvSpPr/>
            <p:nvPr/>
          </p:nvSpPr>
          <p:spPr>
            <a:xfrm>
              <a:off x="5673089" y="8166404"/>
              <a:ext cx="7620" cy="6350"/>
            </a:xfrm>
            <a:custGeom>
              <a:avLst/>
              <a:gdLst/>
              <a:ahLst/>
              <a:cxnLst/>
              <a:rect l="l" t="t" r="r" b="b"/>
              <a:pathLst>
                <a:path w="7620" h="6350">
                  <a:moveTo>
                    <a:pt x="6981" y="0"/>
                  </a:moveTo>
                  <a:lnTo>
                    <a:pt x="0" y="1245"/>
                  </a:lnTo>
                  <a:lnTo>
                    <a:pt x="25" y="2921"/>
                  </a:lnTo>
                  <a:lnTo>
                    <a:pt x="217" y="5169"/>
                  </a:lnTo>
                  <a:lnTo>
                    <a:pt x="317" y="6122"/>
                  </a:lnTo>
                  <a:lnTo>
                    <a:pt x="5016" y="5169"/>
                  </a:lnTo>
                  <a:lnTo>
                    <a:pt x="7002" y="4830"/>
                  </a:lnTo>
                  <a:lnTo>
                    <a:pt x="6981" y="0"/>
                  </a:lnTo>
                  <a:close/>
                </a:path>
              </a:pathLst>
            </a:custGeom>
            <a:solidFill>
              <a:srgbClr val="FBDE69"/>
            </a:solidFill>
          </p:spPr>
          <p:txBody>
            <a:bodyPr wrap="square" lIns="0" tIns="0" rIns="0" bIns="0" rtlCol="0"/>
            <a:lstStyle/>
            <a:p>
              <a:endParaRPr/>
            </a:p>
          </p:txBody>
        </p:sp>
        <p:sp>
          <p:nvSpPr>
            <p:cNvPr id="14210" name="object 14210"/>
            <p:cNvSpPr/>
            <p:nvPr/>
          </p:nvSpPr>
          <p:spPr>
            <a:xfrm>
              <a:off x="5673089" y="8167649"/>
              <a:ext cx="635" cy="5080"/>
            </a:xfrm>
            <a:custGeom>
              <a:avLst/>
              <a:gdLst/>
              <a:ahLst/>
              <a:cxnLst/>
              <a:rect l="l" t="t" r="r" b="b"/>
              <a:pathLst>
                <a:path w="635" h="5079">
                  <a:moveTo>
                    <a:pt x="317" y="4876"/>
                  </a:moveTo>
                  <a:lnTo>
                    <a:pt x="0" y="0"/>
                  </a:lnTo>
                </a:path>
              </a:pathLst>
            </a:custGeom>
            <a:ln w="25400">
              <a:solidFill>
                <a:srgbClr val="FBDC5C"/>
              </a:solidFill>
            </a:ln>
          </p:spPr>
          <p:txBody>
            <a:bodyPr wrap="square" lIns="0" tIns="0" rIns="0" bIns="0" rtlCol="0"/>
            <a:lstStyle/>
            <a:p>
              <a:endParaRPr/>
            </a:p>
          </p:txBody>
        </p:sp>
        <p:sp>
          <p:nvSpPr>
            <p:cNvPr id="14211" name="object 14211"/>
            <p:cNvSpPr/>
            <p:nvPr/>
          </p:nvSpPr>
          <p:spPr>
            <a:xfrm>
              <a:off x="5673089" y="8166404"/>
              <a:ext cx="6985" cy="1270"/>
            </a:xfrm>
            <a:custGeom>
              <a:avLst/>
              <a:gdLst/>
              <a:ahLst/>
              <a:cxnLst/>
              <a:rect l="l" t="t" r="r" b="b"/>
              <a:pathLst>
                <a:path w="6985" h="1270">
                  <a:moveTo>
                    <a:pt x="0" y="1245"/>
                  </a:moveTo>
                  <a:lnTo>
                    <a:pt x="6981" y="0"/>
                  </a:lnTo>
                </a:path>
              </a:pathLst>
            </a:custGeom>
            <a:ln w="25399">
              <a:solidFill>
                <a:srgbClr val="FBDE6A"/>
              </a:solidFill>
            </a:ln>
          </p:spPr>
          <p:txBody>
            <a:bodyPr wrap="square" lIns="0" tIns="0" rIns="0" bIns="0" rtlCol="0"/>
            <a:lstStyle/>
            <a:p>
              <a:endParaRPr/>
            </a:p>
          </p:txBody>
        </p:sp>
        <p:sp>
          <p:nvSpPr>
            <p:cNvPr id="14212" name="object 14212"/>
            <p:cNvSpPr/>
            <p:nvPr/>
          </p:nvSpPr>
          <p:spPr>
            <a:xfrm>
              <a:off x="5673407" y="8171235"/>
              <a:ext cx="6985" cy="1905"/>
            </a:xfrm>
            <a:custGeom>
              <a:avLst/>
              <a:gdLst/>
              <a:ahLst/>
              <a:cxnLst/>
              <a:rect l="l" t="t" r="r" b="b"/>
              <a:pathLst>
                <a:path w="6985" h="1904">
                  <a:moveTo>
                    <a:pt x="6684" y="0"/>
                  </a:moveTo>
                  <a:lnTo>
                    <a:pt x="0" y="1291"/>
                  </a:lnTo>
                </a:path>
              </a:pathLst>
            </a:custGeom>
            <a:ln w="25400">
              <a:solidFill>
                <a:srgbClr val="FBDE69"/>
              </a:solidFill>
            </a:ln>
          </p:spPr>
          <p:txBody>
            <a:bodyPr wrap="square" lIns="0" tIns="0" rIns="0" bIns="0" rtlCol="0"/>
            <a:lstStyle/>
            <a:p>
              <a:endParaRPr/>
            </a:p>
          </p:txBody>
        </p:sp>
        <p:sp>
          <p:nvSpPr>
            <p:cNvPr id="14213" name="object 14213"/>
            <p:cNvSpPr/>
            <p:nvPr/>
          </p:nvSpPr>
          <p:spPr>
            <a:xfrm>
              <a:off x="5645048" y="8165554"/>
              <a:ext cx="10795" cy="7620"/>
            </a:xfrm>
            <a:custGeom>
              <a:avLst/>
              <a:gdLst/>
              <a:ahLst/>
              <a:cxnLst/>
              <a:rect l="l" t="t" r="r" b="b"/>
              <a:pathLst>
                <a:path w="10795" h="7620">
                  <a:moveTo>
                    <a:pt x="10452" y="0"/>
                  </a:moveTo>
                  <a:lnTo>
                    <a:pt x="0" y="1841"/>
                  </a:lnTo>
                  <a:lnTo>
                    <a:pt x="292" y="5410"/>
                  </a:lnTo>
                  <a:lnTo>
                    <a:pt x="469" y="7137"/>
                  </a:lnTo>
                  <a:lnTo>
                    <a:pt x="10528" y="5283"/>
                  </a:lnTo>
                  <a:lnTo>
                    <a:pt x="10388" y="3556"/>
                  </a:lnTo>
                  <a:lnTo>
                    <a:pt x="10388" y="1790"/>
                  </a:lnTo>
                  <a:lnTo>
                    <a:pt x="10452" y="0"/>
                  </a:lnTo>
                  <a:close/>
                </a:path>
              </a:pathLst>
            </a:custGeom>
            <a:solidFill>
              <a:srgbClr val="FBD42A"/>
            </a:solidFill>
          </p:spPr>
          <p:txBody>
            <a:bodyPr wrap="square" lIns="0" tIns="0" rIns="0" bIns="0" rtlCol="0"/>
            <a:lstStyle/>
            <a:p>
              <a:endParaRPr/>
            </a:p>
          </p:txBody>
        </p:sp>
        <p:sp>
          <p:nvSpPr>
            <p:cNvPr id="14214" name="object 14214"/>
            <p:cNvSpPr/>
            <p:nvPr/>
          </p:nvSpPr>
          <p:spPr>
            <a:xfrm>
              <a:off x="5645048" y="8167395"/>
              <a:ext cx="635" cy="5715"/>
            </a:xfrm>
            <a:custGeom>
              <a:avLst/>
              <a:gdLst/>
              <a:ahLst/>
              <a:cxnLst/>
              <a:rect l="l" t="t" r="r" b="b"/>
              <a:pathLst>
                <a:path w="635" h="5715">
                  <a:moveTo>
                    <a:pt x="469" y="5295"/>
                  </a:moveTo>
                  <a:lnTo>
                    <a:pt x="0" y="0"/>
                  </a:lnTo>
                </a:path>
              </a:pathLst>
            </a:custGeom>
            <a:ln w="25400">
              <a:solidFill>
                <a:srgbClr val="FBD226"/>
              </a:solidFill>
            </a:ln>
          </p:spPr>
          <p:txBody>
            <a:bodyPr wrap="square" lIns="0" tIns="0" rIns="0" bIns="0" rtlCol="0"/>
            <a:lstStyle/>
            <a:p>
              <a:endParaRPr/>
            </a:p>
          </p:txBody>
        </p:sp>
        <p:sp>
          <p:nvSpPr>
            <p:cNvPr id="14215" name="object 14215"/>
            <p:cNvSpPr/>
            <p:nvPr/>
          </p:nvSpPr>
          <p:spPr>
            <a:xfrm>
              <a:off x="5645048" y="8165554"/>
              <a:ext cx="10795" cy="1905"/>
            </a:xfrm>
            <a:custGeom>
              <a:avLst/>
              <a:gdLst/>
              <a:ahLst/>
              <a:cxnLst/>
              <a:rect l="l" t="t" r="r" b="b"/>
              <a:pathLst>
                <a:path w="10795" h="1904">
                  <a:moveTo>
                    <a:pt x="0" y="1841"/>
                  </a:moveTo>
                  <a:lnTo>
                    <a:pt x="10452" y="0"/>
                  </a:lnTo>
                </a:path>
              </a:pathLst>
            </a:custGeom>
            <a:ln w="25400">
              <a:solidFill>
                <a:srgbClr val="FBD324"/>
              </a:solidFill>
            </a:ln>
          </p:spPr>
          <p:txBody>
            <a:bodyPr wrap="square" lIns="0" tIns="0" rIns="0" bIns="0" rtlCol="0"/>
            <a:lstStyle/>
            <a:p>
              <a:endParaRPr/>
            </a:p>
          </p:txBody>
        </p:sp>
        <p:sp>
          <p:nvSpPr>
            <p:cNvPr id="14216" name="object 14216"/>
            <p:cNvSpPr/>
            <p:nvPr/>
          </p:nvSpPr>
          <p:spPr>
            <a:xfrm>
              <a:off x="5642800" y="8165554"/>
              <a:ext cx="26034" cy="5715"/>
            </a:xfrm>
            <a:custGeom>
              <a:avLst/>
              <a:gdLst/>
              <a:ahLst/>
              <a:cxnLst/>
              <a:rect l="l" t="t" r="r" b="b"/>
              <a:pathLst>
                <a:path w="26035" h="5715">
                  <a:moveTo>
                    <a:pt x="25476" y="0"/>
                  </a:moveTo>
                  <a:lnTo>
                    <a:pt x="0" y="0"/>
                  </a:lnTo>
                  <a:lnTo>
                    <a:pt x="0" y="5283"/>
                  </a:lnTo>
                  <a:lnTo>
                    <a:pt x="25476" y="5283"/>
                  </a:lnTo>
                  <a:lnTo>
                    <a:pt x="25476" y="0"/>
                  </a:lnTo>
                  <a:close/>
                </a:path>
              </a:pathLst>
            </a:custGeom>
            <a:solidFill>
              <a:srgbClr val="FBD52E"/>
            </a:solidFill>
          </p:spPr>
          <p:txBody>
            <a:bodyPr wrap="square" lIns="0" tIns="0" rIns="0" bIns="0" rtlCol="0"/>
            <a:lstStyle/>
            <a:p>
              <a:endParaRPr/>
            </a:p>
          </p:txBody>
        </p:sp>
        <p:sp>
          <p:nvSpPr>
            <p:cNvPr id="14217" name="object 14217"/>
            <p:cNvSpPr/>
            <p:nvPr/>
          </p:nvSpPr>
          <p:spPr>
            <a:xfrm>
              <a:off x="5645518" y="8170837"/>
              <a:ext cx="10160" cy="1905"/>
            </a:xfrm>
            <a:custGeom>
              <a:avLst/>
              <a:gdLst/>
              <a:ahLst/>
              <a:cxnLst/>
              <a:rect l="l" t="t" r="r" b="b"/>
              <a:pathLst>
                <a:path w="10160" h="1904">
                  <a:moveTo>
                    <a:pt x="10058" y="0"/>
                  </a:moveTo>
                  <a:lnTo>
                    <a:pt x="0" y="1854"/>
                  </a:lnTo>
                </a:path>
              </a:pathLst>
            </a:custGeom>
            <a:ln w="25400">
              <a:solidFill>
                <a:srgbClr val="FAD530"/>
              </a:solidFill>
            </a:ln>
          </p:spPr>
          <p:txBody>
            <a:bodyPr wrap="square" lIns="0" tIns="0" rIns="0" bIns="0" rtlCol="0"/>
            <a:lstStyle/>
            <a:p>
              <a:endParaRPr/>
            </a:p>
          </p:txBody>
        </p:sp>
        <p:sp>
          <p:nvSpPr>
            <p:cNvPr id="14218" name="object 14218"/>
            <p:cNvSpPr/>
            <p:nvPr/>
          </p:nvSpPr>
          <p:spPr>
            <a:xfrm>
              <a:off x="5655437" y="8163864"/>
              <a:ext cx="10160" cy="6985"/>
            </a:xfrm>
            <a:custGeom>
              <a:avLst/>
              <a:gdLst/>
              <a:ahLst/>
              <a:cxnLst/>
              <a:rect l="l" t="t" r="r" b="b"/>
              <a:pathLst>
                <a:path w="10160" h="6984">
                  <a:moveTo>
                    <a:pt x="9626" y="0"/>
                  </a:moveTo>
                  <a:lnTo>
                    <a:pt x="63" y="1689"/>
                  </a:lnTo>
                  <a:lnTo>
                    <a:pt x="0" y="3479"/>
                  </a:lnTo>
                  <a:lnTo>
                    <a:pt x="0" y="5245"/>
                  </a:lnTo>
                  <a:lnTo>
                    <a:pt x="139" y="6972"/>
                  </a:lnTo>
                  <a:lnTo>
                    <a:pt x="9398" y="5270"/>
                  </a:lnTo>
                  <a:lnTo>
                    <a:pt x="9321" y="3555"/>
                  </a:lnTo>
                  <a:lnTo>
                    <a:pt x="9423" y="1790"/>
                  </a:lnTo>
                  <a:lnTo>
                    <a:pt x="9626" y="0"/>
                  </a:lnTo>
                  <a:close/>
                </a:path>
              </a:pathLst>
            </a:custGeom>
            <a:solidFill>
              <a:srgbClr val="FBD637"/>
            </a:solidFill>
          </p:spPr>
          <p:txBody>
            <a:bodyPr wrap="square" lIns="0" tIns="0" rIns="0" bIns="0" rtlCol="0"/>
            <a:lstStyle/>
            <a:p>
              <a:endParaRPr/>
            </a:p>
          </p:txBody>
        </p:sp>
        <p:sp>
          <p:nvSpPr>
            <p:cNvPr id="14219" name="object 14219"/>
            <p:cNvSpPr/>
            <p:nvPr/>
          </p:nvSpPr>
          <p:spPr>
            <a:xfrm>
              <a:off x="5642800" y="8165554"/>
              <a:ext cx="26034" cy="5715"/>
            </a:xfrm>
            <a:custGeom>
              <a:avLst/>
              <a:gdLst/>
              <a:ahLst/>
              <a:cxnLst/>
              <a:rect l="l" t="t" r="r" b="b"/>
              <a:pathLst>
                <a:path w="26035" h="5715">
                  <a:moveTo>
                    <a:pt x="25476" y="0"/>
                  </a:moveTo>
                  <a:lnTo>
                    <a:pt x="0" y="0"/>
                  </a:lnTo>
                  <a:lnTo>
                    <a:pt x="0" y="5283"/>
                  </a:lnTo>
                  <a:lnTo>
                    <a:pt x="25476" y="5283"/>
                  </a:lnTo>
                  <a:lnTo>
                    <a:pt x="25476" y="0"/>
                  </a:lnTo>
                  <a:close/>
                </a:path>
              </a:pathLst>
            </a:custGeom>
            <a:solidFill>
              <a:srgbClr val="FBD52E"/>
            </a:solidFill>
          </p:spPr>
          <p:txBody>
            <a:bodyPr wrap="square" lIns="0" tIns="0" rIns="0" bIns="0" rtlCol="0"/>
            <a:lstStyle/>
            <a:p>
              <a:endParaRPr/>
            </a:p>
          </p:txBody>
        </p:sp>
        <p:sp>
          <p:nvSpPr>
            <p:cNvPr id="14220" name="object 14220"/>
            <p:cNvSpPr/>
            <p:nvPr/>
          </p:nvSpPr>
          <p:spPr>
            <a:xfrm>
              <a:off x="5655500" y="8163864"/>
              <a:ext cx="10160" cy="1905"/>
            </a:xfrm>
            <a:custGeom>
              <a:avLst/>
              <a:gdLst/>
              <a:ahLst/>
              <a:cxnLst/>
              <a:rect l="l" t="t" r="r" b="b"/>
              <a:pathLst>
                <a:path w="10160" h="1904">
                  <a:moveTo>
                    <a:pt x="0" y="1689"/>
                  </a:moveTo>
                  <a:lnTo>
                    <a:pt x="9563" y="0"/>
                  </a:lnTo>
                </a:path>
              </a:pathLst>
            </a:custGeom>
            <a:ln w="25399">
              <a:solidFill>
                <a:srgbClr val="FBD631"/>
              </a:solidFill>
            </a:ln>
          </p:spPr>
          <p:txBody>
            <a:bodyPr wrap="square" lIns="0" tIns="0" rIns="0" bIns="0" rtlCol="0"/>
            <a:lstStyle/>
            <a:p>
              <a:endParaRPr/>
            </a:p>
          </p:txBody>
        </p:sp>
        <p:sp>
          <p:nvSpPr>
            <p:cNvPr id="14221" name="object 14221"/>
            <p:cNvSpPr/>
            <p:nvPr/>
          </p:nvSpPr>
          <p:spPr>
            <a:xfrm>
              <a:off x="5664835" y="8163864"/>
              <a:ext cx="635" cy="5715"/>
            </a:xfrm>
            <a:custGeom>
              <a:avLst/>
              <a:gdLst/>
              <a:ahLst/>
              <a:cxnLst/>
              <a:rect l="l" t="t" r="r" b="b"/>
              <a:pathLst>
                <a:path w="635" h="5715">
                  <a:moveTo>
                    <a:pt x="228" y="0"/>
                  </a:moveTo>
                  <a:lnTo>
                    <a:pt x="0" y="5270"/>
                  </a:lnTo>
                </a:path>
              </a:pathLst>
            </a:custGeom>
            <a:ln w="25400">
              <a:solidFill>
                <a:srgbClr val="FBD83F"/>
              </a:solidFill>
            </a:ln>
          </p:spPr>
          <p:txBody>
            <a:bodyPr wrap="square" lIns="0" tIns="0" rIns="0" bIns="0" rtlCol="0"/>
            <a:lstStyle/>
            <a:p>
              <a:endParaRPr/>
            </a:p>
          </p:txBody>
        </p:sp>
        <p:sp>
          <p:nvSpPr>
            <p:cNvPr id="14222" name="object 14222"/>
            <p:cNvSpPr/>
            <p:nvPr/>
          </p:nvSpPr>
          <p:spPr>
            <a:xfrm>
              <a:off x="5655576" y="8169135"/>
              <a:ext cx="9525" cy="1905"/>
            </a:xfrm>
            <a:custGeom>
              <a:avLst/>
              <a:gdLst/>
              <a:ahLst/>
              <a:cxnLst/>
              <a:rect l="l" t="t" r="r" b="b"/>
              <a:pathLst>
                <a:path w="9525" h="1904">
                  <a:moveTo>
                    <a:pt x="9258" y="0"/>
                  </a:moveTo>
                  <a:lnTo>
                    <a:pt x="0" y="1701"/>
                  </a:lnTo>
                </a:path>
              </a:pathLst>
            </a:custGeom>
            <a:ln w="25399">
              <a:solidFill>
                <a:srgbClr val="FBD73C"/>
              </a:solidFill>
            </a:ln>
          </p:spPr>
          <p:txBody>
            <a:bodyPr wrap="square" lIns="0" tIns="0" rIns="0" bIns="0" rtlCol="0"/>
            <a:lstStyle/>
            <a:p>
              <a:endParaRPr/>
            </a:p>
          </p:txBody>
        </p:sp>
        <p:sp>
          <p:nvSpPr>
            <p:cNvPr id="14223" name="object 14223"/>
            <p:cNvSpPr/>
            <p:nvPr/>
          </p:nvSpPr>
          <p:spPr>
            <a:xfrm>
              <a:off x="5644680" y="8160118"/>
              <a:ext cx="11430" cy="7620"/>
            </a:xfrm>
            <a:custGeom>
              <a:avLst/>
              <a:gdLst/>
              <a:ahLst/>
              <a:cxnLst/>
              <a:rect l="l" t="t" r="r" b="b"/>
              <a:pathLst>
                <a:path w="11429" h="7620">
                  <a:moveTo>
                    <a:pt x="11175" y="0"/>
                  </a:moveTo>
                  <a:lnTo>
                    <a:pt x="7619" y="596"/>
                  </a:lnTo>
                  <a:lnTo>
                    <a:pt x="0" y="1803"/>
                  </a:lnTo>
                  <a:lnTo>
                    <a:pt x="101" y="3657"/>
                  </a:lnTo>
                  <a:lnTo>
                    <a:pt x="368" y="7277"/>
                  </a:lnTo>
                  <a:lnTo>
                    <a:pt x="10820" y="5435"/>
                  </a:lnTo>
                  <a:lnTo>
                    <a:pt x="10883" y="3644"/>
                  </a:lnTo>
                  <a:lnTo>
                    <a:pt x="11175" y="0"/>
                  </a:lnTo>
                  <a:close/>
                </a:path>
              </a:pathLst>
            </a:custGeom>
            <a:solidFill>
              <a:srgbClr val="FCD21D"/>
            </a:solidFill>
          </p:spPr>
          <p:txBody>
            <a:bodyPr wrap="square" lIns="0" tIns="0" rIns="0" bIns="0" rtlCol="0"/>
            <a:lstStyle/>
            <a:p>
              <a:endParaRPr/>
            </a:p>
          </p:txBody>
        </p:sp>
        <p:sp>
          <p:nvSpPr>
            <p:cNvPr id="14224" name="object 14224"/>
            <p:cNvSpPr/>
            <p:nvPr/>
          </p:nvSpPr>
          <p:spPr>
            <a:xfrm>
              <a:off x="5644680" y="8161921"/>
              <a:ext cx="635" cy="5715"/>
            </a:xfrm>
            <a:custGeom>
              <a:avLst/>
              <a:gdLst/>
              <a:ahLst/>
              <a:cxnLst/>
              <a:rect l="l" t="t" r="r" b="b"/>
              <a:pathLst>
                <a:path w="635" h="5715">
                  <a:moveTo>
                    <a:pt x="368" y="5473"/>
                  </a:moveTo>
                  <a:lnTo>
                    <a:pt x="0" y="0"/>
                  </a:lnTo>
                </a:path>
              </a:pathLst>
            </a:custGeom>
            <a:ln w="25400">
              <a:solidFill>
                <a:srgbClr val="FCD119"/>
              </a:solidFill>
            </a:ln>
          </p:spPr>
          <p:txBody>
            <a:bodyPr wrap="square" lIns="0" tIns="0" rIns="0" bIns="0" rtlCol="0"/>
            <a:lstStyle/>
            <a:p>
              <a:endParaRPr/>
            </a:p>
          </p:txBody>
        </p:sp>
        <p:sp>
          <p:nvSpPr>
            <p:cNvPr id="14225" name="object 14225"/>
            <p:cNvSpPr/>
            <p:nvPr/>
          </p:nvSpPr>
          <p:spPr>
            <a:xfrm>
              <a:off x="5644680" y="8160118"/>
              <a:ext cx="11430" cy="1905"/>
            </a:xfrm>
            <a:custGeom>
              <a:avLst/>
              <a:gdLst/>
              <a:ahLst/>
              <a:cxnLst/>
              <a:rect l="l" t="t" r="r" b="b"/>
              <a:pathLst>
                <a:path w="11429" h="1904">
                  <a:moveTo>
                    <a:pt x="0" y="1803"/>
                  </a:moveTo>
                  <a:lnTo>
                    <a:pt x="11175" y="0"/>
                  </a:lnTo>
                </a:path>
              </a:pathLst>
            </a:custGeom>
            <a:ln w="25400">
              <a:solidFill>
                <a:srgbClr val="FDD115"/>
              </a:solidFill>
            </a:ln>
          </p:spPr>
          <p:txBody>
            <a:bodyPr wrap="square" lIns="0" tIns="0" rIns="0" bIns="0" rtlCol="0"/>
            <a:lstStyle/>
            <a:p>
              <a:endParaRPr/>
            </a:p>
          </p:txBody>
        </p:sp>
        <p:sp>
          <p:nvSpPr>
            <p:cNvPr id="14226" name="object 14226"/>
            <p:cNvSpPr/>
            <p:nvPr/>
          </p:nvSpPr>
          <p:spPr>
            <a:xfrm>
              <a:off x="5655500" y="8160118"/>
              <a:ext cx="635" cy="5715"/>
            </a:xfrm>
            <a:custGeom>
              <a:avLst/>
              <a:gdLst/>
              <a:ahLst/>
              <a:cxnLst/>
              <a:rect l="l" t="t" r="r" b="b"/>
              <a:pathLst>
                <a:path w="635" h="5715">
                  <a:moveTo>
                    <a:pt x="355" y="0"/>
                  </a:moveTo>
                  <a:lnTo>
                    <a:pt x="0" y="5435"/>
                  </a:lnTo>
                </a:path>
              </a:pathLst>
            </a:custGeom>
            <a:ln w="25400">
              <a:solidFill>
                <a:srgbClr val="FCD321"/>
              </a:solidFill>
            </a:ln>
          </p:spPr>
          <p:txBody>
            <a:bodyPr wrap="square" lIns="0" tIns="0" rIns="0" bIns="0" rtlCol="0"/>
            <a:lstStyle/>
            <a:p>
              <a:endParaRPr/>
            </a:p>
          </p:txBody>
        </p:sp>
        <p:sp>
          <p:nvSpPr>
            <p:cNvPr id="14227" name="object 14227"/>
            <p:cNvSpPr/>
            <p:nvPr/>
          </p:nvSpPr>
          <p:spPr>
            <a:xfrm>
              <a:off x="5645048" y="8165554"/>
              <a:ext cx="10795" cy="1905"/>
            </a:xfrm>
            <a:custGeom>
              <a:avLst/>
              <a:gdLst/>
              <a:ahLst/>
              <a:cxnLst/>
              <a:rect l="l" t="t" r="r" b="b"/>
              <a:pathLst>
                <a:path w="10795" h="1904">
                  <a:moveTo>
                    <a:pt x="10452" y="0"/>
                  </a:moveTo>
                  <a:lnTo>
                    <a:pt x="0" y="1841"/>
                  </a:lnTo>
                </a:path>
              </a:pathLst>
            </a:custGeom>
            <a:ln w="25400">
              <a:solidFill>
                <a:srgbClr val="FBD324"/>
              </a:solidFill>
            </a:ln>
          </p:spPr>
          <p:txBody>
            <a:bodyPr wrap="square" lIns="0" tIns="0" rIns="0" bIns="0" rtlCol="0"/>
            <a:lstStyle/>
            <a:p>
              <a:endParaRPr/>
            </a:p>
          </p:txBody>
        </p:sp>
        <p:sp>
          <p:nvSpPr>
            <p:cNvPr id="14228" name="object 14228"/>
            <p:cNvSpPr/>
            <p:nvPr/>
          </p:nvSpPr>
          <p:spPr>
            <a:xfrm>
              <a:off x="5655500" y="8158429"/>
              <a:ext cx="10795" cy="7620"/>
            </a:xfrm>
            <a:custGeom>
              <a:avLst/>
              <a:gdLst/>
              <a:ahLst/>
              <a:cxnLst/>
              <a:rect l="l" t="t" r="r" b="b"/>
              <a:pathLst>
                <a:path w="10795" h="7620">
                  <a:moveTo>
                    <a:pt x="10363" y="0"/>
                  </a:moveTo>
                  <a:lnTo>
                    <a:pt x="7289" y="533"/>
                  </a:lnTo>
                  <a:lnTo>
                    <a:pt x="355" y="1689"/>
                  </a:lnTo>
                  <a:lnTo>
                    <a:pt x="63" y="5334"/>
                  </a:lnTo>
                  <a:lnTo>
                    <a:pt x="0" y="7124"/>
                  </a:lnTo>
                  <a:lnTo>
                    <a:pt x="9563" y="5435"/>
                  </a:lnTo>
                  <a:lnTo>
                    <a:pt x="9766" y="3644"/>
                  </a:lnTo>
                  <a:lnTo>
                    <a:pt x="10363" y="0"/>
                  </a:lnTo>
                  <a:close/>
                </a:path>
              </a:pathLst>
            </a:custGeom>
            <a:solidFill>
              <a:srgbClr val="FCD529"/>
            </a:solidFill>
          </p:spPr>
          <p:txBody>
            <a:bodyPr wrap="square" lIns="0" tIns="0" rIns="0" bIns="0" rtlCol="0"/>
            <a:lstStyle/>
            <a:p>
              <a:endParaRPr/>
            </a:p>
          </p:txBody>
        </p:sp>
        <p:sp>
          <p:nvSpPr>
            <p:cNvPr id="14229" name="object 14229"/>
            <p:cNvSpPr/>
            <p:nvPr/>
          </p:nvSpPr>
          <p:spPr>
            <a:xfrm>
              <a:off x="5655500" y="8158429"/>
              <a:ext cx="10795" cy="7620"/>
            </a:xfrm>
            <a:custGeom>
              <a:avLst/>
              <a:gdLst/>
              <a:ahLst/>
              <a:cxnLst/>
              <a:rect l="l" t="t" r="r" b="b"/>
              <a:pathLst>
                <a:path w="10795" h="7620">
                  <a:moveTo>
                    <a:pt x="0" y="7124"/>
                  </a:moveTo>
                  <a:lnTo>
                    <a:pt x="355" y="1689"/>
                  </a:lnTo>
                </a:path>
                <a:path w="10795" h="7620">
                  <a:moveTo>
                    <a:pt x="355" y="1689"/>
                  </a:moveTo>
                  <a:lnTo>
                    <a:pt x="10363" y="0"/>
                  </a:lnTo>
                </a:path>
              </a:pathLst>
            </a:custGeom>
            <a:ln w="25400">
              <a:solidFill>
                <a:srgbClr val="FCD321"/>
              </a:solidFill>
            </a:ln>
          </p:spPr>
          <p:txBody>
            <a:bodyPr wrap="square" lIns="0" tIns="0" rIns="0" bIns="0" rtlCol="0"/>
            <a:lstStyle/>
            <a:p>
              <a:endParaRPr/>
            </a:p>
          </p:txBody>
        </p:sp>
        <p:sp>
          <p:nvSpPr>
            <p:cNvPr id="14230" name="object 14230"/>
            <p:cNvSpPr/>
            <p:nvPr/>
          </p:nvSpPr>
          <p:spPr>
            <a:xfrm>
              <a:off x="5665063" y="8158429"/>
              <a:ext cx="1270" cy="5715"/>
            </a:xfrm>
            <a:custGeom>
              <a:avLst/>
              <a:gdLst/>
              <a:ahLst/>
              <a:cxnLst/>
              <a:rect l="l" t="t" r="r" b="b"/>
              <a:pathLst>
                <a:path w="1270" h="5715">
                  <a:moveTo>
                    <a:pt x="800" y="0"/>
                  </a:moveTo>
                  <a:lnTo>
                    <a:pt x="0" y="5435"/>
                  </a:lnTo>
                </a:path>
              </a:pathLst>
            </a:custGeom>
            <a:ln w="25400">
              <a:solidFill>
                <a:srgbClr val="FCD631"/>
              </a:solidFill>
            </a:ln>
          </p:spPr>
          <p:txBody>
            <a:bodyPr wrap="square" lIns="0" tIns="0" rIns="0" bIns="0" rtlCol="0"/>
            <a:lstStyle/>
            <a:p>
              <a:endParaRPr/>
            </a:p>
          </p:txBody>
        </p:sp>
        <p:sp>
          <p:nvSpPr>
            <p:cNvPr id="14231" name="object 14231"/>
            <p:cNvSpPr/>
            <p:nvPr/>
          </p:nvSpPr>
          <p:spPr>
            <a:xfrm>
              <a:off x="5655500" y="8163864"/>
              <a:ext cx="10160" cy="1905"/>
            </a:xfrm>
            <a:custGeom>
              <a:avLst/>
              <a:gdLst/>
              <a:ahLst/>
              <a:cxnLst/>
              <a:rect l="l" t="t" r="r" b="b"/>
              <a:pathLst>
                <a:path w="10160" h="1904">
                  <a:moveTo>
                    <a:pt x="9563" y="0"/>
                  </a:moveTo>
                  <a:lnTo>
                    <a:pt x="0" y="1689"/>
                  </a:lnTo>
                </a:path>
              </a:pathLst>
            </a:custGeom>
            <a:ln w="25399">
              <a:solidFill>
                <a:srgbClr val="FBD631"/>
              </a:solidFill>
            </a:ln>
          </p:spPr>
          <p:txBody>
            <a:bodyPr wrap="square" lIns="0" tIns="0" rIns="0" bIns="0" rtlCol="0"/>
            <a:lstStyle/>
            <a:p>
              <a:endParaRPr/>
            </a:p>
          </p:txBody>
        </p:sp>
        <p:sp>
          <p:nvSpPr>
            <p:cNvPr id="14232" name="object 14232"/>
            <p:cNvSpPr/>
            <p:nvPr/>
          </p:nvSpPr>
          <p:spPr>
            <a:xfrm>
              <a:off x="5664759" y="8162379"/>
              <a:ext cx="8890" cy="6985"/>
            </a:xfrm>
            <a:custGeom>
              <a:avLst/>
              <a:gdLst/>
              <a:ahLst/>
              <a:cxnLst/>
              <a:rect l="l" t="t" r="r" b="b"/>
              <a:pathLst>
                <a:path w="8889" h="6984">
                  <a:moveTo>
                    <a:pt x="8636" y="0"/>
                  </a:moveTo>
                  <a:lnTo>
                    <a:pt x="304" y="1485"/>
                  </a:lnTo>
                  <a:lnTo>
                    <a:pt x="101" y="3276"/>
                  </a:lnTo>
                  <a:lnTo>
                    <a:pt x="0" y="5041"/>
                  </a:lnTo>
                  <a:lnTo>
                    <a:pt x="76" y="6756"/>
                  </a:lnTo>
                  <a:lnTo>
                    <a:pt x="8331" y="5270"/>
                  </a:lnTo>
                  <a:lnTo>
                    <a:pt x="8305" y="3556"/>
                  </a:lnTo>
                  <a:lnTo>
                    <a:pt x="8432" y="1790"/>
                  </a:lnTo>
                  <a:lnTo>
                    <a:pt x="8636" y="0"/>
                  </a:lnTo>
                  <a:close/>
                </a:path>
              </a:pathLst>
            </a:custGeom>
            <a:solidFill>
              <a:srgbClr val="FBDA4B"/>
            </a:solidFill>
          </p:spPr>
          <p:txBody>
            <a:bodyPr wrap="square" lIns="0" tIns="0" rIns="0" bIns="0" rtlCol="0"/>
            <a:lstStyle/>
            <a:p>
              <a:endParaRPr/>
            </a:p>
          </p:txBody>
        </p:sp>
        <p:sp>
          <p:nvSpPr>
            <p:cNvPr id="14233" name="object 14233"/>
            <p:cNvSpPr/>
            <p:nvPr/>
          </p:nvSpPr>
          <p:spPr>
            <a:xfrm>
              <a:off x="5664835" y="8163864"/>
              <a:ext cx="635" cy="5715"/>
            </a:xfrm>
            <a:custGeom>
              <a:avLst/>
              <a:gdLst/>
              <a:ahLst/>
              <a:cxnLst/>
              <a:rect l="l" t="t" r="r" b="b"/>
              <a:pathLst>
                <a:path w="635" h="5715">
                  <a:moveTo>
                    <a:pt x="0" y="5270"/>
                  </a:moveTo>
                  <a:lnTo>
                    <a:pt x="228" y="0"/>
                  </a:lnTo>
                </a:path>
              </a:pathLst>
            </a:custGeom>
            <a:ln w="25400">
              <a:solidFill>
                <a:srgbClr val="FBD83F"/>
              </a:solidFill>
            </a:ln>
          </p:spPr>
          <p:txBody>
            <a:bodyPr wrap="square" lIns="0" tIns="0" rIns="0" bIns="0" rtlCol="0"/>
            <a:lstStyle/>
            <a:p>
              <a:endParaRPr/>
            </a:p>
          </p:txBody>
        </p:sp>
        <p:sp>
          <p:nvSpPr>
            <p:cNvPr id="14234" name="object 14234"/>
            <p:cNvSpPr/>
            <p:nvPr/>
          </p:nvSpPr>
          <p:spPr>
            <a:xfrm>
              <a:off x="5665063" y="8162379"/>
              <a:ext cx="8890" cy="1905"/>
            </a:xfrm>
            <a:custGeom>
              <a:avLst/>
              <a:gdLst/>
              <a:ahLst/>
              <a:cxnLst/>
              <a:rect l="l" t="t" r="r" b="b"/>
              <a:pathLst>
                <a:path w="8889" h="1904">
                  <a:moveTo>
                    <a:pt x="0" y="1485"/>
                  </a:moveTo>
                  <a:lnTo>
                    <a:pt x="8331" y="0"/>
                  </a:lnTo>
                </a:path>
              </a:pathLst>
            </a:custGeom>
            <a:ln w="25400">
              <a:solidFill>
                <a:srgbClr val="FBD947"/>
              </a:solidFill>
            </a:ln>
          </p:spPr>
          <p:txBody>
            <a:bodyPr wrap="square" lIns="0" tIns="0" rIns="0" bIns="0" rtlCol="0"/>
            <a:lstStyle/>
            <a:p>
              <a:endParaRPr/>
            </a:p>
          </p:txBody>
        </p:sp>
        <p:sp>
          <p:nvSpPr>
            <p:cNvPr id="14235" name="object 14235"/>
            <p:cNvSpPr/>
            <p:nvPr/>
          </p:nvSpPr>
          <p:spPr>
            <a:xfrm>
              <a:off x="5673089" y="8162379"/>
              <a:ext cx="635" cy="5715"/>
            </a:xfrm>
            <a:custGeom>
              <a:avLst/>
              <a:gdLst/>
              <a:ahLst/>
              <a:cxnLst/>
              <a:rect l="l" t="t" r="r" b="b"/>
              <a:pathLst>
                <a:path w="635" h="5715">
                  <a:moveTo>
                    <a:pt x="304" y="0"/>
                  </a:moveTo>
                  <a:lnTo>
                    <a:pt x="0" y="5270"/>
                  </a:lnTo>
                </a:path>
              </a:pathLst>
            </a:custGeom>
            <a:ln w="25399">
              <a:solidFill>
                <a:srgbClr val="FBDC57"/>
              </a:solidFill>
            </a:ln>
          </p:spPr>
          <p:txBody>
            <a:bodyPr wrap="square" lIns="0" tIns="0" rIns="0" bIns="0" rtlCol="0"/>
            <a:lstStyle/>
            <a:p>
              <a:endParaRPr/>
            </a:p>
          </p:txBody>
        </p:sp>
        <p:sp>
          <p:nvSpPr>
            <p:cNvPr id="14236" name="object 14236"/>
            <p:cNvSpPr/>
            <p:nvPr/>
          </p:nvSpPr>
          <p:spPr>
            <a:xfrm>
              <a:off x="5664835" y="8167649"/>
              <a:ext cx="8255" cy="1905"/>
            </a:xfrm>
            <a:custGeom>
              <a:avLst/>
              <a:gdLst/>
              <a:ahLst/>
              <a:cxnLst/>
              <a:rect l="l" t="t" r="r" b="b"/>
              <a:pathLst>
                <a:path w="8254" h="1904">
                  <a:moveTo>
                    <a:pt x="8254" y="0"/>
                  </a:moveTo>
                  <a:lnTo>
                    <a:pt x="0" y="1485"/>
                  </a:lnTo>
                </a:path>
              </a:pathLst>
            </a:custGeom>
            <a:ln w="25399">
              <a:solidFill>
                <a:srgbClr val="FBDB50"/>
              </a:solidFill>
            </a:ln>
          </p:spPr>
          <p:txBody>
            <a:bodyPr wrap="square" lIns="0" tIns="0" rIns="0" bIns="0" rtlCol="0"/>
            <a:lstStyle/>
            <a:p>
              <a:endParaRPr/>
            </a:p>
          </p:txBody>
        </p:sp>
        <p:sp>
          <p:nvSpPr>
            <p:cNvPr id="14237" name="object 14237"/>
            <p:cNvSpPr/>
            <p:nvPr/>
          </p:nvSpPr>
          <p:spPr>
            <a:xfrm>
              <a:off x="5673089" y="8161199"/>
              <a:ext cx="6985" cy="6985"/>
            </a:xfrm>
            <a:custGeom>
              <a:avLst/>
              <a:gdLst/>
              <a:ahLst/>
              <a:cxnLst/>
              <a:rect l="l" t="t" r="r" b="b"/>
              <a:pathLst>
                <a:path w="6985" h="6984">
                  <a:moveTo>
                    <a:pt x="6959" y="0"/>
                  </a:moveTo>
                  <a:lnTo>
                    <a:pt x="304" y="1179"/>
                  </a:lnTo>
                  <a:lnTo>
                    <a:pt x="101" y="2970"/>
                  </a:lnTo>
                  <a:lnTo>
                    <a:pt x="0" y="6450"/>
                  </a:lnTo>
                  <a:lnTo>
                    <a:pt x="6981" y="5205"/>
                  </a:lnTo>
                  <a:lnTo>
                    <a:pt x="6959" y="0"/>
                  </a:lnTo>
                  <a:close/>
                </a:path>
              </a:pathLst>
            </a:custGeom>
            <a:solidFill>
              <a:srgbClr val="FBDE66"/>
            </a:solidFill>
          </p:spPr>
          <p:txBody>
            <a:bodyPr wrap="square" lIns="0" tIns="0" rIns="0" bIns="0" rtlCol="0"/>
            <a:lstStyle/>
            <a:p>
              <a:endParaRPr/>
            </a:p>
          </p:txBody>
        </p:sp>
        <p:sp>
          <p:nvSpPr>
            <p:cNvPr id="14238" name="object 14238"/>
            <p:cNvSpPr/>
            <p:nvPr/>
          </p:nvSpPr>
          <p:spPr>
            <a:xfrm>
              <a:off x="5673089" y="8162379"/>
              <a:ext cx="635" cy="5715"/>
            </a:xfrm>
            <a:custGeom>
              <a:avLst/>
              <a:gdLst/>
              <a:ahLst/>
              <a:cxnLst/>
              <a:rect l="l" t="t" r="r" b="b"/>
              <a:pathLst>
                <a:path w="635" h="5715">
                  <a:moveTo>
                    <a:pt x="0" y="5270"/>
                  </a:moveTo>
                  <a:lnTo>
                    <a:pt x="304" y="0"/>
                  </a:lnTo>
                </a:path>
              </a:pathLst>
            </a:custGeom>
            <a:ln w="25399">
              <a:solidFill>
                <a:srgbClr val="FBDC57"/>
              </a:solidFill>
            </a:ln>
          </p:spPr>
          <p:txBody>
            <a:bodyPr wrap="square" lIns="0" tIns="0" rIns="0" bIns="0" rtlCol="0"/>
            <a:lstStyle/>
            <a:p>
              <a:endParaRPr/>
            </a:p>
          </p:txBody>
        </p:sp>
        <p:sp>
          <p:nvSpPr>
            <p:cNvPr id="14239" name="object 14239"/>
            <p:cNvSpPr/>
            <p:nvPr/>
          </p:nvSpPr>
          <p:spPr>
            <a:xfrm>
              <a:off x="5673394" y="8161198"/>
              <a:ext cx="6985" cy="1270"/>
            </a:xfrm>
            <a:custGeom>
              <a:avLst/>
              <a:gdLst/>
              <a:ahLst/>
              <a:cxnLst/>
              <a:rect l="l" t="t" r="r" b="b"/>
              <a:pathLst>
                <a:path w="6985" h="1270">
                  <a:moveTo>
                    <a:pt x="0" y="1180"/>
                  </a:moveTo>
                  <a:lnTo>
                    <a:pt x="6654" y="0"/>
                  </a:lnTo>
                </a:path>
              </a:pathLst>
            </a:custGeom>
            <a:ln w="25399">
              <a:solidFill>
                <a:srgbClr val="FBDD63"/>
              </a:solidFill>
            </a:ln>
          </p:spPr>
          <p:txBody>
            <a:bodyPr wrap="square" lIns="0" tIns="0" rIns="0" bIns="0" rtlCol="0"/>
            <a:lstStyle/>
            <a:p>
              <a:endParaRPr/>
            </a:p>
          </p:txBody>
        </p:sp>
        <p:sp>
          <p:nvSpPr>
            <p:cNvPr id="14240" name="object 14240"/>
            <p:cNvSpPr/>
            <p:nvPr/>
          </p:nvSpPr>
          <p:spPr>
            <a:xfrm>
              <a:off x="5673089" y="8166404"/>
              <a:ext cx="6985" cy="1270"/>
            </a:xfrm>
            <a:custGeom>
              <a:avLst/>
              <a:gdLst/>
              <a:ahLst/>
              <a:cxnLst/>
              <a:rect l="l" t="t" r="r" b="b"/>
              <a:pathLst>
                <a:path w="6985" h="1270">
                  <a:moveTo>
                    <a:pt x="6981" y="0"/>
                  </a:moveTo>
                  <a:lnTo>
                    <a:pt x="0" y="1245"/>
                  </a:lnTo>
                </a:path>
              </a:pathLst>
            </a:custGeom>
            <a:ln w="25399">
              <a:solidFill>
                <a:srgbClr val="FBDE6A"/>
              </a:solidFill>
            </a:ln>
          </p:spPr>
          <p:txBody>
            <a:bodyPr wrap="square" lIns="0" tIns="0" rIns="0" bIns="0" rtlCol="0"/>
            <a:lstStyle/>
            <a:p>
              <a:endParaRPr/>
            </a:p>
          </p:txBody>
        </p:sp>
        <p:sp>
          <p:nvSpPr>
            <p:cNvPr id="14241" name="object 14241"/>
            <p:cNvSpPr/>
            <p:nvPr/>
          </p:nvSpPr>
          <p:spPr>
            <a:xfrm>
              <a:off x="5665063" y="8156981"/>
              <a:ext cx="9525" cy="6985"/>
            </a:xfrm>
            <a:custGeom>
              <a:avLst/>
              <a:gdLst/>
              <a:ahLst/>
              <a:cxnLst/>
              <a:rect l="l" t="t" r="r" b="b"/>
              <a:pathLst>
                <a:path w="9525" h="6984">
                  <a:moveTo>
                    <a:pt x="9042" y="0"/>
                  </a:moveTo>
                  <a:lnTo>
                    <a:pt x="800" y="1447"/>
                  </a:lnTo>
                  <a:lnTo>
                    <a:pt x="203" y="5092"/>
                  </a:lnTo>
                  <a:lnTo>
                    <a:pt x="0" y="6883"/>
                  </a:lnTo>
                  <a:lnTo>
                    <a:pt x="8331" y="5397"/>
                  </a:lnTo>
                  <a:lnTo>
                    <a:pt x="8521" y="3619"/>
                  </a:lnTo>
                  <a:lnTo>
                    <a:pt x="9042" y="0"/>
                  </a:lnTo>
                  <a:close/>
                </a:path>
              </a:pathLst>
            </a:custGeom>
            <a:solidFill>
              <a:srgbClr val="FCD83E"/>
            </a:solidFill>
          </p:spPr>
          <p:txBody>
            <a:bodyPr wrap="square" lIns="0" tIns="0" rIns="0" bIns="0" rtlCol="0"/>
            <a:lstStyle/>
            <a:p>
              <a:endParaRPr/>
            </a:p>
          </p:txBody>
        </p:sp>
        <p:sp>
          <p:nvSpPr>
            <p:cNvPr id="14242" name="object 14242"/>
            <p:cNvSpPr/>
            <p:nvPr/>
          </p:nvSpPr>
          <p:spPr>
            <a:xfrm>
              <a:off x="5665063" y="8158429"/>
              <a:ext cx="1270" cy="5715"/>
            </a:xfrm>
            <a:custGeom>
              <a:avLst/>
              <a:gdLst/>
              <a:ahLst/>
              <a:cxnLst/>
              <a:rect l="l" t="t" r="r" b="b"/>
              <a:pathLst>
                <a:path w="1270" h="5715">
                  <a:moveTo>
                    <a:pt x="0" y="5435"/>
                  </a:moveTo>
                  <a:lnTo>
                    <a:pt x="800" y="0"/>
                  </a:lnTo>
                </a:path>
              </a:pathLst>
            </a:custGeom>
            <a:ln w="25400">
              <a:solidFill>
                <a:srgbClr val="FCD631"/>
              </a:solidFill>
            </a:ln>
          </p:spPr>
          <p:txBody>
            <a:bodyPr wrap="square" lIns="0" tIns="0" rIns="0" bIns="0" rtlCol="0"/>
            <a:lstStyle/>
            <a:p>
              <a:endParaRPr/>
            </a:p>
          </p:txBody>
        </p:sp>
        <p:sp>
          <p:nvSpPr>
            <p:cNvPr id="14243" name="object 14243"/>
            <p:cNvSpPr/>
            <p:nvPr/>
          </p:nvSpPr>
          <p:spPr>
            <a:xfrm>
              <a:off x="5665863" y="8156981"/>
              <a:ext cx="8255" cy="1905"/>
            </a:xfrm>
            <a:custGeom>
              <a:avLst/>
              <a:gdLst/>
              <a:ahLst/>
              <a:cxnLst/>
              <a:rect l="l" t="t" r="r" b="b"/>
              <a:pathLst>
                <a:path w="8254" h="1904">
                  <a:moveTo>
                    <a:pt x="0" y="1447"/>
                  </a:moveTo>
                  <a:lnTo>
                    <a:pt x="8242" y="0"/>
                  </a:lnTo>
                </a:path>
              </a:pathLst>
            </a:custGeom>
            <a:ln w="25400">
              <a:solidFill>
                <a:srgbClr val="FCD735"/>
              </a:solidFill>
            </a:ln>
          </p:spPr>
          <p:txBody>
            <a:bodyPr wrap="square" lIns="0" tIns="0" rIns="0" bIns="0" rtlCol="0"/>
            <a:lstStyle/>
            <a:p>
              <a:endParaRPr/>
            </a:p>
          </p:txBody>
        </p:sp>
        <p:sp>
          <p:nvSpPr>
            <p:cNvPr id="14244" name="object 14244"/>
            <p:cNvSpPr/>
            <p:nvPr/>
          </p:nvSpPr>
          <p:spPr>
            <a:xfrm>
              <a:off x="5673394" y="8156981"/>
              <a:ext cx="1270" cy="5715"/>
            </a:xfrm>
            <a:custGeom>
              <a:avLst/>
              <a:gdLst/>
              <a:ahLst/>
              <a:cxnLst/>
              <a:rect l="l" t="t" r="r" b="b"/>
              <a:pathLst>
                <a:path w="1270" h="5715">
                  <a:moveTo>
                    <a:pt x="711" y="0"/>
                  </a:moveTo>
                  <a:lnTo>
                    <a:pt x="0" y="5397"/>
                  </a:lnTo>
                </a:path>
              </a:pathLst>
            </a:custGeom>
            <a:ln w="25400">
              <a:solidFill>
                <a:srgbClr val="FCDA4A"/>
              </a:solidFill>
            </a:ln>
          </p:spPr>
          <p:txBody>
            <a:bodyPr wrap="square" lIns="0" tIns="0" rIns="0" bIns="0" rtlCol="0"/>
            <a:lstStyle/>
            <a:p>
              <a:endParaRPr/>
            </a:p>
          </p:txBody>
        </p:sp>
        <p:sp>
          <p:nvSpPr>
            <p:cNvPr id="14245" name="object 14245"/>
            <p:cNvSpPr/>
            <p:nvPr/>
          </p:nvSpPr>
          <p:spPr>
            <a:xfrm>
              <a:off x="5665063" y="8162379"/>
              <a:ext cx="8890" cy="1905"/>
            </a:xfrm>
            <a:custGeom>
              <a:avLst/>
              <a:gdLst/>
              <a:ahLst/>
              <a:cxnLst/>
              <a:rect l="l" t="t" r="r" b="b"/>
              <a:pathLst>
                <a:path w="8889" h="1904">
                  <a:moveTo>
                    <a:pt x="8331" y="0"/>
                  </a:moveTo>
                  <a:lnTo>
                    <a:pt x="0" y="1485"/>
                  </a:lnTo>
                </a:path>
              </a:pathLst>
            </a:custGeom>
            <a:ln w="25400">
              <a:solidFill>
                <a:srgbClr val="FBD947"/>
              </a:solidFill>
            </a:ln>
          </p:spPr>
          <p:txBody>
            <a:bodyPr wrap="square" lIns="0" tIns="0" rIns="0" bIns="0" rtlCol="0"/>
            <a:lstStyle/>
            <a:p>
              <a:endParaRPr/>
            </a:p>
          </p:txBody>
        </p:sp>
        <p:sp>
          <p:nvSpPr>
            <p:cNvPr id="14246" name="object 14246"/>
            <p:cNvSpPr/>
            <p:nvPr/>
          </p:nvSpPr>
          <p:spPr>
            <a:xfrm>
              <a:off x="5673394" y="8155927"/>
              <a:ext cx="6985" cy="6985"/>
            </a:xfrm>
            <a:custGeom>
              <a:avLst/>
              <a:gdLst/>
              <a:ahLst/>
              <a:cxnLst/>
              <a:rect l="l" t="t" r="r" b="b"/>
              <a:pathLst>
                <a:path w="6985" h="6984">
                  <a:moveTo>
                    <a:pt x="6629" y="0"/>
                  </a:moveTo>
                  <a:lnTo>
                    <a:pt x="711" y="1054"/>
                  </a:lnTo>
                  <a:lnTo>
                    <a:pt x="190" y="4673"/>
                  </a:lnTo>
                  <a:lnTo>
                    <a:pt x="0" y="6451"/>
                  </a:lnTo>
                  <a:lnTo>
                    <a:pt x="6654" y="5271"/>
                  </a:lnTo>
                  <a:lnTo>
                    <a:pt x="6629" y="0"/>
                  </a:lnTo>
                  <a:close/>
                </a:path>
              </a:pathLst>
            </a:custGeom>
            <a:solidFill>
              <a:srgbClr val="FBDC5A"/>
            </a:solidFill>
          </p:spPr>
          <p:txBody>
            <a:bodyPr wrap="square" lIns="0" tIns="0" rIns="0" bIns="0" rtlCol="0"/>
            <a:lstStyle/>
            <a:p>
              <a:endParaRPr/>
            </a:p>
          </p:txBody>
        </p:sp>
        <p:sp>
          <p:nvSpPr>
            <p:cNvPr id="14247" name="object 14247"/>
            <p:cNvSpPr/>
            <p:nvPr/>
          </p:nvSpPr>
          <p:spPr>
            <a:xfrm>
              <a:off x="5673394" y="8156981"/>
              <a:ext cx="1270" cy="5715"/>
            </a:xfrm>
            <a:custGeom>
              <a:avLst/>
              <a:gdLst/>
              <a:ahLst/>
              <a:cxnLst/>
              <a:rect l="l" t="t" r="r" b="b"/>
              <a:pathLst>
                <a:path w="1270" h="5715">
                  <a:moveTo>
                    <a:pt x="0" y="5397"/>
                  </a:moveTo>
                  <a:lnTo>
                    <a:pt x="711" y="0"/>
                  </a:lnTo>
                </a:path>
              </a:pathLst>
            </a:custGeom>
            <a:ln w="25400">
              <a:solidFill>
                <a:srgbClr val="FCDA4A"/>
              </a:solidFill>
            </a:ln>
          </p:spPr>
          <p:txBody>
            <a:bodyPr wrap="square" lIns="0" tIns="0" rIns="0" bIns="0" rtlCol="0"/>
            <a:lstStyle/>
            <a:p>
              <a:endParaRPr/>
            </a:p>
          </p:txBody>
        </p:sp>
        <p:sp>
          <p:nvSpPr>
            <p:cNvPr id="14248" name="object 14248"/>
            <p:cNvSpPr/>
            <p:nvPr/>
          </p:nvSpPr>
          <p:spPr>
            <a:xfrm>
              <a:off x="5674106" y="8155927"/>
              <a:ext cx="6350" cy="1270"/>
            </a:xfrm>
            <a:custGeom>
              <a:avLst/>
              <a:gdLst/>
              <a:ahLst/>
              <a:cxnLst/>
              <a:rect l="l" t="t" r="r" b="b"/>
              <a:pathLst>
                <a:path w="6350" h="1270">
                  <a:moveTo>
                    <a:pt x="0" y="1054"/>
                  </a:moveTo>
                  <a:lnTo>
                    <a:pt x="5918" y="0"/>
                  </a:lnTo>
                </a:path>
              </a:pathLst>
            </a:custGeom>
            <a:ln w="25400">
              <a:solidFill>
                <a:srgbClr val="FCDB52"/>
              </a:solidFill>
            </a:ln>
          </p:spPr>
          <p:txBody>
            <a:bodyPr wrap="square" lIns="0" tIns="0" rIns="0" bIns="0" rtlCol="0"/>
            <a:lstStyle/>
            <a:p>
              <a:endParaRPr/>
            </a:p>
          </p:txBody>
        </p:sp>
        <p:sp>
          <p:nvSpPr>
            <p:cNvPr id="14249" name="object 14249"/>
            <p:cNvSpPr/>
            <p:nvPr/>
          </p:nvSpPr>
          <p:spPr>
            <a:xfrm>
              <a:off x="5667324" y="8155927"/>
              <a:ext cx="13335" cy="5715"/>
            </a:xfrm>
            <a:custGeom>
              <a:avLst/>
              <a:gdLst/>
              <a:ahLst/>
              <a:cxnLst/>
              <a:rect l="l" t="t" r="r" b="b"/>
              <a:pathLst>
                <a:path w="13335" h="5715">
                  <a:moveTo>
                    <a:pt x="0" y="5257"/>
                  </a:moveTo>
                  <a:lnTo>
                    <a:pt x="12725" y="5257"/>
                  </a:lnTo>
                  <a:lnTo>
                    <a:pt x="12702" y="0"/>
                  </a:lnTo>
                  <a:lnTo>
                    <a:pt x="0" y="0"/>
                  </a:lnTo>
                  <a:lnTo>
                    <a:pt x="0" y="5257"/>
                  </a:lnTo>
                  <a:close/>
                </a:path>
              </a:pathLst>
            </a:custGeom>
            <a:solidFill>
              <a:srgbClr val="FBDE6A"/>
            </a:solidFill>
          </p:spPr>
          <p:txBody>
            <a:bodyPr wrap="square" lIns="0" tIns="0" rIns="0" bIns="0" rtlCol="0"/>
            <a:lstStyle/>
            <a:p>
              <a:endParaRPr/>
            </a:p>
          </p:txBody>
        </p:sp>
        <p:sp>
          <p:nvSpPr>
            <p:cNvPr id="14250" name="object 14250"/>
            <p:cNvSpPr/>
            <p:nvPr/>
          </p:nvSpPr>
          <p:spPr>
            <a:xfrm>
              <a:off x="5673394" y="8161198"/>
              <a:ext cx="6985" cy="1270"/>
            </a:xfrm>
            <a:custGeom>
              <a:avLst/>
              <a:gdLst/>
              <a:ahLst/>
              <a:cxnLst/>
              <a:rect l="l" t="t" r="r" b="b"/>
              <a:pathLst>
                <a:path w="6985" h="1270">
                  <a:moveTo>
                    <a:pt x="6654" y="0"/>
                  </a:moveTo>
                  <a:lnTo>
                    <a:pt x="0" y="1180"/>
                  </a:lnTo>
                </a:path>
              </a:pathLst>
            </a:custGeom>
            <a:ln w="25399">
              <a:solidFill>
                <a:srgbClr val="FBDD63"/>
              </a:solidFill>
            </a:ln>
          </p:spPr>
          <p:txBody>
            <a:bodyPr wrap="square" lIns="0" tIns="0" rIns="0" bIns="0" rtlCol="0"/>
            <a:lstStyle/>
            <a:p>
              <a:endParaRPr/>
            </a:p>
          </p:txBody>
        </p:sp>
        <p:sp>
          <p:nvSpPr>
            <p:cNvPr id="14251" name="object 14251"/>
            <p:cNvSpPr/>
            <p:nvPr/>
          </p:nvSpPr>
          <p:spPr>
            <a:xfrm>
              <a:off x="5644400" y="8154543"/>
              <a:ext cx="12065" cy="7620"/>
            </a:xfrm>
            <a:custGeom>
              <a:avLst/>
              <a:gdLst/>
              <a:ahLst/>
              <a:cxnLst/>
              <a:rect l="l" t="t" r="r" b="b"/>
              <a:pathLst>
                <a:path w="12064" h="7620">
                  <a:moveTo>
                    <a:pt x="11899" y="0"/>
                  </a:moveTo>
                  <a:lnTo>
                    <a:pt x="8140" y="571"/>
                  </a:lnTo>
                  <a:lnTo>
                    <a:pt x="4127" y="1155"/>
                  </a:lnTo>
                  <a:lnTo>
                    <a:pt x="0" y="1727"/>
                  </a:lnTo>
                  <a:lnTo>
                    <a:pt x="63" y="3644"/>
                  </a:lnTo>
                  <a:lnTo>
                    <a:pt x="279" y="7378"/>
                  </a:lnTo>
                  <a:lnTo>
                    <a:pt x="7899" y="6172"/>
                  </a:lnTo>
                  <a:lnTo>
                    <a:pt x="11455" y="5575"/>
                  </a:lnTo>
                  <a:lnTo>
                    <a:pt x="11772" y="1879"/>
                  </a:lnTo>
                  <a:lnTo>
                    <a:pt x="11899" y="0"/>
                  </a:lnTo>
                  <a:close/>
                </a:path>
              </a:pathLst>
            </a:custGeom>
            <a:solidFill>
              <a:srgbClr val="FED00E"/>
            </a:solidFill>
          </p:spPr>
          <p:txBody>
            <a:bodyPr wrap="square" lIns="0" tIns="0" rIns="0" bIns="0" rtlCol="0"/>
            <a:lstStyle/>
            <a:p>
              <a:endParaRPr/>
            </a:p>
          </p:txBody>
        </p:sp>
        <p:sp>
          <p:nvSpPr>
            <p:cNvPr id="14252" name="object 14252"/>
            <p:cNvSpPr/>
            <p:nvPr/>
          </p:nvSpPr>
          <p:spPr>
            <a:xfrm>
              <a:off x="5644400" y="8156270"/>
              <a:ext cx="635" cy="5715"/>
            </a:xfrm>
            <a:custGeom>
              <a:avLst/>
              <a:gdLst/>
              <a:ahLst/>
              <a:cxnLst/>
              <a:rect l="l" t="t" r="r" b="b"/>
              <a:pathLst>
                <a:path w="635" h="5715">
                  <a:moveTo>
                    <a:pt x="279" y="5651"/>
                  </a:moveTo>
                  <a:lnTo>
                    <a:pt x="0" y="0"/>
                  </a:lnTo>
                </a:path>
              </a:pathLst>
            </a:custGeom>
            <a:ln w="25400">
              <a:solidFill>
                <a:srgbClr val="FECF0B"/>
              </a:solidFill>
            </a:ln>
          </p:spPr>
          <p:txBody>
            <a:bodyPr wrap="square" lIns="0" tIns="0" rIns="0" bIns="0" rtlCol="0"/>
            <a:lstStyle/>
            <a:p>
              <a:endParaRPr/>
            </a:p>
          </p:txBody>
        </p:sp>
        <p:sp>
          <p:nvSpPr>
            <p:cNvPr id="14253" name="object 14253"/>
            <p:cNvSpPr/>
            <p:nvPr/>
          </p:nvSpPr>
          <p:spPr>
            <a:xfrm>
              <a:off x="5644400" y="8154543"/>
              <a:ext cx="12065" cy="1905"/>
            </a:xfrm>
            <a:custGeom>
              <a:avLst/>
              <a:gdLst/>
              <a:ahLst/>
              <a:cxnLst/>
              <a:rect l="l" t="t" r="r" b="b"/>
              <a:pathLst>
                <a:path w="12064" h="1904">
                  <a:moveTo>
                    <a:pt x="0" y="1727"/>
                  </a:moveTo>
                  <a:lnTo>
                    <a:pt x="11899" y="0"/>
                  </a:lnTo>
                </a:path>
              </a:pathLst>
            </a:custGeom>
            <a:ln w="25400">
              <a:solidFill>
                <a:srgbClr val="FECF08"/>
              </a:solidFill>
            </a:ln>
          </p:spPr>
          <p:txBody>
            <a:bodyPr wrap="square" lIns="0" tIns="0" rIns="0" bIns="0" rtlCol="0"/>
            <a:lstStyle/>
            <a:p>
              <a:endParaRPr/>
            </a:p>
          </p:txBody>
        </p:sp>
        <p:sp>
          <p:nvSpPr>
            <p:cNvPr id="14254" name="object 14254"/>
            <p:cNvSpPr/>
            <p:nvPr/>
          </p:nvSpPr>
          <p:spPr>
            <a:xfrm>
              <a:off x="5655856" y="8154543"/>
              <a:ext cx="635" cy="5715"/>
            </a:xfrm>
            <a:custGeom>
              <a:avLst/>
              <a:gdLst/>
              <a:ahLst/>
              <a:cxnLst/>
              <a:rect l="l" t="t" r="r" b="b"/>
              <a:pathLst>
                <a:path w="635" h="5715">
                  <a:moveTo>
                    <a:pt x="444" y="0"/>
                  </a:moveTo>
                  <a:lnTo>
                    <a:pt x="0" y="5575"/>
                  </a:lnTo>
                </a:path>
              </a:pathLst>
            </a:custGeom>
            <a:ln w="25399">
              <a:solidFill>
                <a:srgbClr val="FED112"/>
              </a:solidFill>
            </a:ln>
          </p:spPr>
          <p:txBody>
            <a:bodyPr wrap="square" lIns="0" tIns="0" rIns="0" bIns="0" rtlCol="0"/>
            <a:lstStyle/>
            <a:p>
              <a:endParaRPr/>
            </a:p>
          </p:txBody>
        </p:sp>
        <p:sp>
          <p:nvSpPr>
            <p:cNvPr id="14255" name="object 14255"/>
            <p:cNvSpPr/>
            <p:nvPr/>
          </p:nvSpPr>
          <p:spPr>
            <a:xfrm>
              <a:off x="5644680" y="8160118"/>
              <a:ext cx="11430" cy="1905"/>
            </a:xfrm>
            <a:custGeom>
              <a:avLst/>
              <a:gdLst/>
              <a:ahLst/>
              <a:cxnLst/>
              <a:rect l="l" t="t" r="r" b="b"/>
              <a:pathLst>
                <a:path w="11429" h="1904">
                  <a:moveTo>
                    <a:pt x="11175" y="0"/>
                  </a:moveTo>
                  <a:lnTo>
                    <a:pt x="0" y="1803"/>
                  </a:lnTo>
                </a:path>
              </a:pathLst>
            </a:custGeom>
            <a:ln w="25400">
              <a:solidFill>
                <a:srgbClr val="FDD115"/>
              </a:solidFill>
            </a:ln>
          </p:spPr>
          <p:txBody>
            <a:bodyPr wrap="square" lIns="0" tIns="0" rIns="0" bIns="0" rtlCol="0"/>
            <a:lstStyle/>
            <a:p>
              <a:endParaRPr/>
            </a:p>
          </p:txBody>
        </p:sp>
        <p:sp>
          <p:nvSpPr>
            <p:cNvPr id="14256" name="object 14256"/>
            <p:cNvSpPr/>
            <p:nvPr/>
          </p:nvSpPr>
          <p:spPr>
            <a:xfrm>
              <a:off x="5655856" y="8152917"/>
              <a:ext cx="11430" cy="7620"/>
            </a:xfrm>
            <a:custGeom>
              <a:avLst/>
              <a:gdLst/>
              <a:ahLst/>
              <a:cxnLst/>
              <a:rect l="l" t="t" r="r" b="b"/>
              <a:pathLst>
                <a:path w="11429" h="7620">
                  <a:moveTo>
                    <a:pt x="10820" y="0"/>
                  </a:moveTo>
                  <a:lnTo>
                    <a:pt x="7696" y="508"/>
                  </a:lnTo>
                  <a:lnTo>
                    <a:pt x="444" y="1625"/>
                  </a:lnTo>
                  <a:lnTo>
                    <a:pt x="317" y="3505"/>
                  </a:lnTo>
                  <a:lnTo>
                    <a:pt x="0" y="7200"/>
                  </a:lnTo>
                  <a:lnTo>
                    <a:pt x="6934" y="6045"/>
                  </a:lnTo>
                  <a:lnTo>
                    <a:pt x="10007" y="5511"/>
                  </a:lnTo>
                  <a:lnTo>
                    <a:pt x="10604" y="1841"/>
                  </a:lnTo>
                  <a:lnTo>
                    <a:pt x="10820" y="0"/>
                  </a:lnTo>
                  <a:close/>
                </a:path>
              </a:pathLst>
            </a:custGeom>
            <a:solidFill>
              <a:srgbClr val="FDD21A"/>
            </a:solidFill>
          </p:spPr>
          <p:txBody>
            <a:bodyPr wrap="square" lIns="0" tIns="0" rIns="0" bIns="0" rtlCol="0"/>
            <a:lstStyle/>
            <a:p>
              <a:endParaRPr/>
            </a:p>
          </p:txBody>
        </p:sp>
        <p:sp>
          <p:nvSpPr>
            <p:cNvPr id="14257" name="object 14257"/>
            <p:cNvSpPr/>
            <p:nvPr/>
          </p:nvSpPr>
          <p:spPr>
            <a:xfrm>
              <a:off x="5655856" y="8154543"/>
              <a:ext cx="635" cy="5715"/>
            </a:xfrm>
            <a:custGeom>
              <a:avLst/>
              <a:gdLst/>
              <a:ahLst/>
              <a:cxnLst/>
              <a:rect l="l" t="t" r="r" b="b"/>
              <a:pathLst>
                <a:path w="635" h="5715">
                  <a:moveTo>
                    <a:pt x="0" y="5575"/>
                  </a:moveTo>
                  <a:lnTo>
                    <a:pt x="444" y="0"/>
                  </a:lnTo>
                </a:path>
              </a:pathLst>
            </a:custGeom>
            <a:ln w="25399">
              <a:solidFill>
                <a:srgbClr val="FED112"/>
              </a:solidFill>
            </a:ln>
          </p:spPr>
          <p:txBody>
            <a:bodyPr wrap="square" lIns="0" tIns="0" rIns="0" bIns="0" rtlCol="0"/>
            <a:lstStyle/>
            <a:p>
              <a:endParaRPr/>
            </a:p>
          </p:txBody>
        </p:sp>
        <p:sp>
          <p:nvSpPr>
            <p:cNvPr id="14258" name="object 14258"/>
            <p:cNvSpPr/>
            <p:nvPr/>
          </p:nvSpPr>
          <p:spPr>
            <a:xfrm>
              <a:off x="5656300" y="8152917"/>
              <a:ext cx="10795" cy="1905"/>
            </a:xfrm>
            <a:custGeom>
              <a:avLst/>
              <a:gdLst/>
              <a:ahLst/>
              <a:cxnLst/>
              <a:rect l="l" t="t" r="r" b="b"/>
              <a:pathLst>
                <a:path w="10795" h="1904">
                  <a:moveTo>
                    <a:pt x="0" y="1625"/>
                  </a:moveTo>
                  <a:lnTo>
                    <a:pt x="10375" y="0"/>
                  </a:lnTo>
                </a:path>
              </a:pathLst>
            </a:custGeom>
            <a:ln w="25400">
              <a:solidFill>
                <a:srgbClr val="FED113"/>
              </a:solidFill>
            </a:ln>
          </p:spPr>
          <p:txBody>
            <a:bodyPr wrap="square" lIns="0" tIns="0" rIns="0" bIns="0" rtlCol="0"/>
            <a:lstStyle/>
            <a:p>
              <a:endParaRPr/>
            </a:p>
          </p:txBody>
        </p:sp>
        <p:sp>
          <p:nvSpPr>
            <p:cNvPr id="14259" name="object 14259"/>
            <p:cNvSpPr/>
            <p:nvPr/>
          </p:nvSpPr>
          <p:spPr>
            <a:xfrm>
              <a:off x="5655856" y="8152917"/>
              <a:ext cx="11430" cy="7620"/>
            </a:xfrm>
            <a:custGeom>
              <a:avLst/>
              <a:gdLst/>
              <a:ahLst/>
              <a:cxnLst/>
              <a:rect l="l" t="t" r="r" b="b"/>
              <a:pathLst>
                <a:path w="11429" h="7620">
                  <a:moveTo>
                    <a:pt x="10820" y="0"/>
                  </a:moveTo>
                  <a:lnTo>
                    <a:pt x="10007" y="5511"/>
                  </a:lnTo>
                </a:path>
                <a:path w="11429" h="7620">
                  <a:moveTo>
                    <a:pt x="10007" y="5511"/>
                  </a:moveTo>
                  <a:lnTo>
                    <a:pt x="0" y="7200"/>
                  </a:lnTo>
                </a:path>
              </a:pathLst>
            </a:custGeom>
            <a:ln w="25400">
              <a:solidFill>
                <a:srgbClr val="FCD321"/>
              </a:solidFill>
            </a:ln>
          </p:spPr>
          <p:txBody>
            <a:bodyPr wrap="square" lIns="0" tIns="0" rIns="0" bIns="0" rtlCol="0"/>
            <a:lstStyle/>
            <a:p>
              <a:endParaRPr/>
            </a:p>
          </p:txBody>
        </p:sp>
        <p:sp>
          <p:nvSpPr>
            <p:cNvPr id="14260" name="object 14260"/>
            <p:cNvSpPr/>
            <p:nvPr/>
          </p:nvSpPr>
          <p:spPr>
            <a:xfrm>
              <a:off x="5644223" y="8148840"/>
              <a:ext cx="12700" cy="7620"/>
            </a:xfrm>
            <a:custGeom>
              <a:avLst/>
              <a:gdLst/>
              <a:ahLst/>
              <a:cxnLst/>
              <a:rect l="l" t="t" r="r" b="b"/>
              <a:pathLst>
                <a:path w="12700" h="7620">
                  <a:moveTo>
                    <a:pt x="12191" y="0"/>
                  </a:moveTo>
                  <a:lnTo>
                    <a:pt x="0" y="1625"/>
                  </a:lnTo>
                  <a:lnTo>
                    <a:pt x="88" y="5524"/>
                  </a:lnTo>
                  <a:lnTo>
                    <a:pt x="177" y="7429"/>
                  </a:lnTo>
                  <a:lnTo>
                    <a:pt x="12242" y="1917"/>
                  </a:lnTo>
                  <a:lnTo>
                    <a:pt x="12191" y="0"/>
                  </a:lnTo>
                  <a:close/>
                </a:path>
              </a:pathLst>
            </a:custGeom>
            <a:solidFill>
              <a:srgbClr val="FECF05"/>
            </a:solidFill>
          </p:spPr>
          <p:txBody>
            <a:bodyPr wrap="square" lIns="0" tIns="0" rIns="0" bIns="0" rtlCol="0"/>
            <a:lstStyle/>
            <a:p>
              <a:endParaRPr/>
            </a:p>
          </p:txBody>
        </p:sp>
        <p:sp>
          <p:nvSpPr>
            <p:cNvPr id="14261" name="object 14261"/>
            <p:cNvSpPr/>
            <p:nvPr/>
          </p:nvSpPr>
          <p:spPr>
            <a:xfrm>
              <a:off x="5644223" y="8150466"/>
              <a:ext cx="635" cy="6350"/>
            </a:xfrm>
            <a:custGeom>
              <a:avLst/>
              <a:gdLst/>
              <a:ahLst/>
              <a:cxnLst/>
              <a:rect l="l" t="t" r="r" b="b"/>
              <a:pathLst>
                <a:path w="635" h="6350">
                  <a:moveTo>
                    <a:pt x="177" y="5803"/>
                  </a:moveTo>
                  <a:lnTo>
                    <a:pt x="0" y="0"/>
                  </a:lnTo>
                </a:path>
              </a:pathLst>
            </a:custGeom>
            <a:ln w="25400">
              <a:solidFill>
                <a:srgbClr val="FECF03"/>
              </a:solidFill>
            </a:ln>
          </p:spPr>
          <p:txBody>
            <a:bodyPr wrap="square" lIns="0" tIns="0" rIns="0" bIns="0" rtlCol="0"/>
            <a:lstStyle/>
            <a:p>
              <a:endParaRPr/>
            </a:p>
          </p:txBody>
        </p:sp>
        <p:sp>
          <p:nvSpPr>
            <p:cNvPr id="14262" name="object 14262"/>
            <p:cNvSpPr/>
            <p:nvPr/>
          </p:nvSpPr>
          <p:spPr>
            <a:xfrm>
              <a:off x="5644223" y="8148840"/>
              <a:ext cx="12700" cy="1905"/>
            </a:xfrm>
            <a:custGeom>
              <a:avLst/>
              <a:gdLst/>
              <a:ahLst/>
              <a:cxnLst/>
              <a:rect l="l" t="t" r="r" b="b"/>
              <a:pathLst>
                <a:path w="12700" h="1904">
                  <a:moveTo>
                    <a:pt x="0" y="1625"/>
                  </a:moveTo>
                  <a:lnTo>
                    <a:pt x="12191" y="0"/>
                  </a:lnTo>
                </a:path>
              </a:pathLst>
            </a:custGeom>
            <a:ln w="25400">
              <a:solidFill>
                <a:srgbClr val="FFCF03"/>
              </a:solidFill>
            </a:ln>
          </p:spPr>
          <p:txBody>
            <a:bodyPr wrap="square" lIns="0" tIns="0" rIns="0" bIns="0" rtlCol="0"/>
            <a:lstStyle/>
            <a:p>
              <a:endParaRPr/>
            </a:p>
          </p:txBody>
        </p:sp>
        <p:sp>
          <p:nvSpPr>
            <p:cNvPr id="14263" name="object 14263"/>
            <p:cNvSpPr/>
            <p:nvPr/>
          </p:nvSpPr>
          <p:spPr>
            <a:xfrm>
              <a:off x="5643600" y="8148840"/>
              <a:ext cx="26034" cy="5715"/>
            </a:xfrm>
            <a:custGeom>
              <a:avLst/>
              <a:gdLst/>
              <a:ahLst/>
              <a:cxnLst/>
              <a:rect l="l" t="t" r="r" b="b"/>
              <a:pathLst>
                <a:path w="26035" h="5715">
                  <a:moveTo>
                    <a:pt x="25514" y="0"/>
                  </a:moveTo>
                  <a:lnTo>
                    <a:pt x="0" y="0"/>
                  </a:lnTo>
                  <a:lnTo>
                    <a:pt x="0" y="5702"/>
                  </a:lnTo>
                  <a:lnTo>
                    <a:pt x="25514" y="5702"/>
                  </a:lnTo>
                  <a:lnTo>
                    <a:pt x="25514" y="0"/>
                  </a:lnTo>
                  <a:close/>
                </a:path>
              </a:pathLst>
            </a:custGeom>
            <a:solidFill>
              <a:srgbClr val="FECF08"/>
            </a:solidFill>
          </p:spPr>
          <p:txBody>
            <a:bodyPr wrap="square" lIns="0" tIns="0" rIns="0" bIns="0" rtlCol="0"/>
            <a:lstStyle/>
            <a:p>
              <a:endParaRPr/>
            </a:p>
          </p:txBody>
        </p:sp>
        <p:sp>
          <p:nvSpPr>
            <p:cNvPr id="14264" name="object 14264"/>
            <p:cNvSpPr/>
            <p:nvPr/>
          </p:nvSpPr>
          <p:spPr>
            <a:xfrm>
              <a:off x="5644400" y="8154543"/>
              <a:ext cx="12065" cy="1905"/>
            </a:xfrm>
            <a:custGeom>
              <a:avLst/>
              <a:gdLst/>
              <a:ahLst/>
              <a:cxnLst/>
              <a:rect l="l" t="t" r="r" b="b"/>
              <a:pathLst>
                <a:path w="12064" h="1904">
                  <a:moveTo>
                    <a:pt x="11899" y="0"/>
                  </a:moveTo>
                  <a:lnTo>
                    <a:pt x="0" y="1727"/>
                  </a:lnTo>
                </a:path>
              </a:pathLst>
            </a:custGeom>
            <a:ln w="25400">
              <a:solidFill>
                <a:srgbClr val="FECF08"/>
              </a:solidFill>
            </a:ln>
          </p:spPr>
          <p:txBody>
            <a:bodyPr wrap="square" lIns="0" tIns="0" rIns="0" bIns="0" rtlCol="0"/>
            <a:lstStyle/>
            <a:p>
              <a:endParaRPr/>
            </a:p>
          </p:txBody>
        </p:sp>
        <p:sp>
          <p:nvSpPr>
            <p:cNvPr id="14265" name="object 14265"/>
            <p:cNvSpPr/>
            <p:nvPr/>
          </p:nvSpPr>
          <p:spPr>
            <a:xfrm>
              <a:off x="5656300" y="8147443"/>
              <a:ext cx="10795" cy="7620"/>
            </a:xfrm>
            <a:custGeom>
              <a:avLst/>
              <a:gdLst/>
              <a:ahLst/>
              <a:cxnLst/>
              <a:rect l="l" t="t" r="r" b="b"/>
              <a:pathLst>
                <a:path w="10795" h="7620">
                  <a:moveTo>
                    <a:pt x="10617" y="0"/>
                  </a:moveTo>
                  <a:lnTo>
                    <a:pt x="114" y="1397"/>
                  </a:lnTo>
                  <a:lnTo>
                    <a:pt x="165" y="3314"/>
                  </a:lnTo>
                  <a:lnTo>
                    <a:pt x="101" y="5219"/>
                  </a:lnTo>
                  <a:lnTo>
                    <a:pt x="0" y="7099"/>
                  </a:lnTo>
                  <a:lnTo>
                    <a:pt x="7251" y="5981"/>
                  </a:lnTo>
                  <a:lnTo>
                    <a:pt x="10375" y="5473"/>
                  </a:lnTo>
                  <a:lnTo>
                    <a:pt x="10579" y="3644"/>
                  </a:lnTo>
                  <a:lnTo>
                    <a:pt x="10693" y="1803"/>
                  </a:lnTo>
                  <a:lnTo>
                    <a:pt x="10617" y="0"/>
                  </a:lnTo>
                  <a:close/>
                </a:path>
              </a:pathLst>
            </a:custGeom>
            <a:solidFill>
              <a:srgbClr val="FED10F"/>
            </a:solidFill>
          </p:spPr>
          <p:txBody>
            <a:bodyPr wrap="square" lIns="0" tIns="0" rIns="0" bIns="0" rtlCol="0"/>
            <a:lstStyle/>
            <a:p>
              <a:endParaRPr/>
            </a:p>
          </p:txBody>
        </p:sp>
        <p:sp>
          <p:nvSpPr>
            <p:cNvPr id="14266" name="object 14266"/>
            <p:cNvSpPr/>
            <p:nvPr/>
          </p:nvSpPr>
          <p:spPr>
            <a:xfrm>
              <a:off x="5643600" y="8148840"/>
              <a:ext cx="26034" cy="5715"/>
            </a:xfrm>
            <a:custGeom>
              <a:avLst/>
              <a:gdLst/>
              <a:ahLst/>
              <a:cxnLst/>
              <a:rect l="l" t="t" r="r" b="b"/>
              <a:pathLst>
                <a:path w="26035" h="5715">
                  <a:moveTo>
                    <a:pt x="25514" y="0"/>
                  </a:moveTo>
                  <a:lnTo>
                    <a:pt x="0" y="0"/>
                  </a:lnTo>
                  <a:lnTo>
                    <a:pt x="0" y="5702"/>
                  </a:lnTo>
                  <a:lnTo>
                    <a:pt x="25514" y="5702"/>
                  </a:lnTo>
                  <a:lnTo>
                    <a:pt x="25514" y="0"/>
                  </a:lnTo>
                  <a:close/>
                </a:path>
              </a:pathLst>
            </a:custGeom>
            <a:solidFill>
              <a:srgbClr val="FECF08"/>
            </a:solidFill>
          </p:spPr>
          <p:txBody>
            <a:bodyPr wrap="square" lIns="0" tIns="0" rIns="0" bIns="0" rtlCol="0"/>
            <a:lstStyle/>
            <a:p>
              <a:endParaRPr/>
            </a:p>
          </p:txBody>
        </p:sp>
        <p:sp>
          <p:nvSpPr>
            <p:cNvPr id="14267" name="object 14267"/>
            <p:cNvSpPr/>
            <p:nvPr/>
          </p:nvSpPr>
          <p:spPr>
            <a:xfrm>
              <a:off x="5656415" y="8147443"/>
              <a:ext cx="10795" cy="1905"/>
            </a:xfrm>
            <a:custGeom>
              <a:avLst/>
              <a:gdLst/>
              <a:ahLst/>
              <a:cxnLst/>
              <a:rect l="l" t="t" r="r" b="b"/>
              <a:pathLst>
                <a:path w="10795" h="1904">
                  <a:moveTo>
                    <a:pt x="0" y="1397"/>
                  </a:moveTo>
                  <a:lnTo>
                    <a:pt x="10502" y="0"/>
                  </a:lnTo>
                </a:path>
              </a:pathLst>
            </a:custGeom>
            <a:ln w="25399">
              <a:solidFill>
                <a:srgbClr val="FED00C"/>
              </a:solidFill>
            </a:ln>
          </p:spPr>
          <p:txBody>
            <a:bodyPr wrap="square" lIns="0" tIns="0" rIns="0" bIns="0" rtlCol="0"/>
            <a:lstStyle/>
            <a:p>
              <a:endParaRPr/>
            </a:p>
          </p:txBody>
        </p:sp>
        <p:sp>
          <p:nvSpPr>
            <p:cNvPr id="14268" name="object 14268"/>
            <p:cNvSpPr/>
            <p:nvPr/>
          </p:nvSpPr>
          <p:spPr>
            <a:xfrm>
              <a:off x="5666676" y="8147443"/>
              <a:ext cx="635" cy="5715"/>
            </a:xfrm>
            <a:custGeom>
              <a:avLst/>
              <a:gdLst/>
              <a:ahLst/>
              <a:cxnLst/>
              <a:rect l="l" t="t" r="r" b="b"/>
              <a:pathLst>
                <a:path w="635" h="5715">
                  <a:moveTo>
                    <a:pt x="241" y="0"/>
                  </a:moveTo>
                  <a:lnTo>
                    <a:pt x="0" y="5473"/>
                  </a:lnTo>
                </a:path>
              </a:pathLst>
            </a:custGeom>
            <a:ln w="25400">
              <a:solidFill>
                <a:srgbClr val="FED216"/>
              </a:solidFill>
            </a:ln>
          </p:spPr>
          <p:txBody>
            <a:bodyPr wrap="square" lIns="0" tIns="0" rIns="0" bIns="0" rtlCol="0"/>
            <a:lstStyle/>
            <a:p>
              <a:endParaRPr/>
            </a:p>
          </p:txBody>
        </p:sp>
        <p:sp>
          <p:nvSpPr>
            <p:cNvPr id="14269" name="object 14269"/>
            <p:cNvSpPr/>
            <p:nvPr/>
          </p:nvSpPr>
          <p:spPr>
            <a:xfrm>
              <a:off x="5656300" y="8152917"/>
              <a:ext cx="10795" cy="1905"/>
            </a:xfrm>
            <a:custGeom>
              <a:avLst/>
              <a:gdLst/>
              <a:ahLst/>
              <a:cxnLst/>
              <a:rect l="l" t="t" r="r" b="b"/>
              <a:pathLst>
                <a:path w="10795" h="1904">
                  <a:moveTo>
                    <a:pt x="10375" y="0"/>
                  </a:moveTo>
                  <a:lnTo>
                    <a:pt x="0" y="1625"/>
                  </a:lnTo>
                </a:path>
              </a:pathLst>
            </a:custGeom>
            <a:ln w="25400">
              <a:solidFill>
                <a:srgbClr val="FED113"/>
              </a:solidFill>
            </a:ln>
          </p:spPr>
          <p:txBody>
            <a:bodyPr wrap="square" lIns="0" tIns="0" rIns="0" bIns="0" rtlCol="0"/>
            <a:lstStyle/>
            <a:p>
              <a:endParaRPr/>
            </a:p>
          </p:txBody>
        </p:sp>
        <p:sp>
          <p:nvSpPr>
            <p:cNvPr id="14270" name="object 14270"/>
            <p:cNvSpPr/>
            <p:nvPr/>
          </p:nvSpPr>
          <p:spPr>
            <a:xfrm>
              <a:off x="5665863" y="8151584"/>
              <a:ext cx="9525" cy="6985"/>
            </a:xfrm>
            <a:custGeom>
              <a:avLst/>
              <a:gdLst/>
              <a:ahLst/>
              <a:cxnLst/>
              <a:rect l="l" t="t" r="r" b="b"/>
              <a:pathLst>
                <a:path w="9525" h="6984">
                  <a:moveTo>
                    <a:pt x="8902" y="0"/>
                  </a:moveTo>
                  <a:lnTo>
                    <a:pt x="3937" y="838"/>
                  </a:lnTo>
                  <a:lnTo>
                    <a:pt x="812" y="1333"/>
                  </a:lnTo>
                  <a:lnTo>
                    <a:pt x="596" y="3175"/>
                  </a:lnTo>
                  <a:lnTo>
                    <a:pt x="0" y="6845"/>
                  </a:lnTo>
                  <a:lnTo>
                    <a:pt x="8242" y="5397"/>
                  </a:lnTo>
                  <a:lnTo>
                    <a:pt x="8750" y="1790"/>
                  </a:lnTo>
                  <a:lnTo>
                    <a:pt x="8902" y="0"/>
                  </a:lnTo>
                  <a:close/>
                </a:path>
              </a:pathLst>
            </a:custGeom>
            <a:solidFill>
              <a:srgbClr val="FCD62E"/>
            </a:solidFill>
          </p:spPr>
          <p:txBody>
            <a:bodyPr wrap="square" lIns="0" tIns="0" rIns="0" bIns="0" rtlCol="0"/>
            <a:lstStyle/>
            <a:p>
              <a:endParaRPr/>
            </a:p>
          </p:txBody>
        </p:sp>
        <p:sp>
          <p:nvSpPr>
            <p:cNvPr id="14271" name="object 14271"/>
            <p:cNvSpPr/>
            <p:nvPr/>
          </p:nvSpPr>
          <p:spPr>
            <a:xfrm>
              <a:off x="5665863" y="8152917"/>
              <a:ext cx="1270" cy="5715"/>
            </a:xfrm>
            <a:custGeom>
              <a:avLst/>
              <a:gdLst/>
              <a:ahLst/>
              <a:cxnLst/>
              <a:rect l="l" t="t" r="r" b="b"/>
              <a:pathLst>
                <a:path w="1270" h="5715">
                  <a:moveTo>
                    <a:pt x="0" y="5511"/>
                  </a:moveTo>
                  <a:lnTo>
                    <a:pt x="812" y="0"/>
                  </a:lnTo>
                </a:path>
              </a:pathLst>
            </a:custGeom>
            <a:ln w="25400">
              <a:solidFill>
                <a:srgbClr val="FCD321"/>
              </a:solidFill>
            </a:ln>
          </p:spPr>
          <p:txBody>
            <a:bodyPr wrap="square" lIns="0" tIns="0" rIns="0" bIns="0" rtlCol="0"/>
            <a:lstStyle/>
            <a:p>
              <a:endParaRPr/>
            </a:p>
          </p:txBody>
        </p:sp>
        <p:sp>
          <p:nvSpPr>
            <p:cNvPr id="14272" name="object 14272"/>
            <p:cNvSpPr/>
            <p:nvPr/>
          </p:nvSpPr>
          <p:spPr>
            <a:xfrm>
              <a:off x="5666676" y="8151584"/>
              <a:ext cx="8255" cy="1905"/>
            </a:xfrm>
            <a:custGeom>
              <a:avLst/>
              <a:gdLst/>
              <a:ahLst/>
              <a:cxnLst/>
              <a:rect l="l" t="t" r="r" b="b"/>
              <a:pathLst>
                <a:path w="8254" h="1904">
                  <a:moveTo>
                    <a:pt x="0" y="1333"/>
                  </a:moveTo>
                  <a:lnTo>
                    <a:pt x="8089" y="0"/>
                  </a:lnTo>
                </a:path>
              </a:pathLst>
            </a:custGeom>
            <a:ln w="25400">
              <a:solidFill>
                <a:srgbClr val="FCD426"/>
              </a:solidFill>
            </a:ln>
          </p:spPr>
          <p:txBody>
            <a:bodyPr wrap="square" lIns="0" tIns="0" rIns="0" bIns="0" rtlCol="0"/>
            <a:lstStyle/>
            <a:p>
              <a:endParaRPr/>
            </a:p>
          </p:txBody>
        </p:sp>
        <p:sp>
          <p:nvSpPr>
            <p:cNvPr id="14273" name="object 14273"/>
            <p:cNvSpPr/>
            <p:nvPr/>
          </p:nvSpPr>
          <p:spPr>
            <a:xfrm>
              <a:off x="5674106" y="8151584"/>
              <a:ext cx="1270" cy="5715"/>
            </a:xfrm>
            <a:custGeom>
              <a:avLst/>
              <a:gdLst/>
              <a:ahLst/>
              <a:cxnLst/>
              <a:rect l="l" t="t" r="r" b="b"/>
              <a:pathLst>
                <a:path w="1270" h="5715">
                  <a:moveTo>
                    <a:pt x="660" y="0"/>
                  </a:moveTo>
                  <a:lnTo>
                    <a:pt x="0" y="5397"/>
                  </a:lnTo>
                </a:path>
              </a:pathLst>
            </a:custGeom>
            <a:ln w="25400">
              <a:solidFill>
                <a:srgbClr val="FCD73A"/>
              </a:solidFill>
            </a:ln>
          </p:spPr>
          <p:txBody>
            <a:bodyPr wrap="square" lIns="0" tIns="0" rIns="0" bIns="0" rtlCol="0"/>
            <a:lstStyle/>
            <a:p>
              <a:endParaRPr/>
            </a:p>
          </p:txBody>
        </p:sp>
        <p:sp>
          <p:nvSpPr>
            <p:cNvPr id="14274" name="object 14274"/>
            <p:cNvSpPr/>
            <p:nvPr/>
          </p:nvSpPr>
          <p:spPr>
            <a:xfrm>
              <a:off x="5665863" y="8156981"/>
              <a:ext cx="8255" cy="1905"/>
            </a:xfrm>
            <a:custGeom>
              <a:avLst/>
              <a:gdLst/>
              <a:ahLst/>
              <a:cxnLst/>
              <a:rect l="l" t="t" r="r" b="b"/>
              <a:pathLst>
                <a:path w="8254" h="1904">
                  <a:moveTo>
                    <a:pt x="8242" y="0"/>
                  </a:moveTo>
                  <a:lnTo>
                    <a:pt x="0" y="1447"/>
                  </a:lnTo>
                </a:path>
              </a:pathLst>
            </a:custGeom>
            <a:ln w="25400">
              <a:solidFill>
                <a:srgbClr val="FCD735"/>
              </a:solidFill>
            </a:ln>
          </p:spPr>
          <p:txBody>
            <a:bodyPr wrap="square" lIns="0" tIns="0" rIns="0" bIns="0" rtlCol="0"/>
            <a:lstStyle/>
            <a:p>
              <a:endParaRPr/>
            </a:p>
          </p:txBody>
        </p:sp>
        <p:sp>
          <p:nvSpPr>
            <p:cNvPr id="14275" name="object 14275"/>
            <p:cNvSpPr/>
            <p:nvPr/>
          </p:nvSpPr>
          <p:spPr>
            <a:xfrm>
              <a:off x="5674106" y="8150720"/>
              <a:ext cx="6350" cy="6350"/>
            </a:xfrm>
            <a:custGeom>
              <a:avLst/>
              <a:gdLst/>
              <a:ahLst/>
              <a:cxnLst/>
              <a:rect l="l" t="t" r="r" b="b"/>
              <a:pathLst>
                <a:path w="6350" h="6350">
                  <a:moveTo>
                    <a:pt x="5727" y="0"/>
                  </a:moveTo>
                  <a:lnTo>
                    <a:pt x="2908" y="495"/>
                  </a:lnTo>
                  <a:lnTo>
                    <a:pt x="660" y="863"/>
                  </a:lnTo>
                  <a:lnTo>
                    <a:pt x="508" y="2654"/>
                  </a:lnTo>
                  <a:lnTo>
                    <a:pt x="0" y="6261"/>
                  </a:lnTo>
                  <a:lnTo>
                    <a:pt x="2400" y="5842"/>
                  </a:lnTo>
                  <a:lnTo>
                    <a:pt x="5918" y="5207"/>
                  </a:lnTo>
                  <a:lnTo>
                    <a:pt x="5803" y="1714"/>
                  </a:lnTo>
                  <a:lnTo>
                    <a:pt x="5727" y="0"/>
                  </a:lnTo>
                  <a:close/>
                </a:path>
              </a:pathLst>
            </a:custGeom>
            <a:solidFill>
              <a:srgbClr val="FCDA4A"/>
            </a:solidFill>
          </p:spPr>
          <p:txBody>
            <a:bodyPr wrap="square" lIns="0" tIns="0" rIns="0" bIns="0" rtlCol="0"/>
            <a:lstStyle/>
            <a:p>
              <a:endParaRPr/>
            </a:p>
          </p:txBody>
        </p:sp>
        <p:sp>
          <p:nvSpPr>
            <p:cNvPr id="14276" name="object 14276"/>
            <p:cNvSpPr/>
            <p:nvPr/>
          </p:nvSpPr>
          <p:spPr>
            <a:xfrm>
              <a:off x="5674106" y="8151584"/>
              <a:ext cx="1270" cy="5715"/>
            </a:xfrm>
            <a:custGeom>
              <a:avLst/>
              <a:gdLst/>
              <a:ahLst/>
              <a:cxnLst/>
              <a:rect l="l" t="t" r="r" b="b"/>
              <a:pathLst>
                <a:path w="1270" h="5715">
                  <a:moveTo>
                    <a:pt x="0" y="5397"/>
                  </a:moveTo>
                  <a:lnTo>
                    <a:pt x="660" y="0"/>
                  </a:lnTo>
                </a:path>
              </a:pathLst>
            </a:custGeom>
            <a:ln w="25400">
              <a:solidFill>
                <a:srgbClr val="FCD73A"/>
              </a:solidFill>
            </a:ln>
          </p:spPr>
          <p:txBody>
            <a:bodyPr wrap="square" lIns="0" tIns="0" rIns="0" bIns="0" rtlCol="0"/>
            <a:lstStyle/>
            <a:p>
              <a:endParaRPr/>
            </a:p>
          </p:txBody>
        </p:sp>
        <p:sp>
          <p:nvSpPr>
            <p:cNvPr id="14277" name="object 14277"/>
            <p:cNvSpPr/>
            <p:nvPr/>
          </p:nvSpPr>
          <p:spPr>
            <a:xfrm>
              <a:off x="5674766" y="8150720"/>
              <a:ext cx="5080" cy="1270"/>
            </a:xfrm>
            <a:custGeom>
              <a:avLst/>
              <a:gdLst/>
              <a:ahLst/>
              <a:cxnLst/>
              <a:rect l="l" t="t" r="r" b="b"/>
              <a:pathLst>
                <a:path w="5079" h="1270">
                  <a:moveTo>
                    <a:pt x="0" y="863"/>
                  </a:moveTo>
                  <a:lnTo>
                    <a:pt x="5067" y="0"/>
                  </a:lnTo>
                </a:path>
              </a:pathLst>
            </a:custGeom>
            <a:ln w="25400">
              <a:solidFill>
                <a:srgbClr val="FCD942"/>
              </a:solidFill>
            </a:ln>
          </p:spPr>
          <p:txBody>
            <a:bodyPr wrap="square" lIns="0" tIns="0" rIns="0" bIns="0" rtlCol="0"/>
            <a:lstStyle/>
            <a:p>
              <a:endParaRPr/>
            </a:p>
          </p:txBody>
        </p:sp>
        <p:sp>
          <p:nvSpPr>
            <p:cNvPr id="14278" name="object 14278"/>
            <p:cNvSpPr/>
            <p:nvPr/>
          </p:nvSpPr>
          <p:spPr>
            <a:xfrm>
              <a:off x="5679833" y="8150720"/>
              <a:ext cx="635" cy="5715"/>
            </a:xfrm>
            <a:custGeom>
              <a:avLst/>
              <a:gdLst/>
              <a:ahLst/>
              <a:cxnLst/>
              <a:rect l="l" t="t" r="r" b="b"/>
              <a:pathLst>
                <a:path w="635" h="5715">
                  <a:moveTo>
                    <a:pt x="0" y="0"/>
                  </a:moveTo>
                  <a:lnTo>
                    <a:pt x="190" y="5207"/>
                  </a:lnTo>
                </a:path>
              </a:pathLst>
            </a:custGeom>
            <a:ln w="25400">
              <a:solidFill>
                <a:srgbClr val="FBDC5A"/>
              </a:solidFill>
            </a:ln>
          </p:spPr>
          <p:txBody>
            <a:bodyPr wrap="square" lIns="0" tIns="0" rIns="0" bIns="0" rtlCol="0"/>
            <a:lstStyle/>
            <a:p>
              <a:endParaRPr/>
            </a:p>
          </p:txBody>
        </p:sp>
        <p:sp>
          <p:nvSpPr>
            <p:cNvPr id="14279" name="object 14279"/>
            <p:cNvSpPr/>
            <p:nvPr/>
          </p:nvSpPr>
          <p:spPr>
            <a:xfrm>
              <a:off x="5674106" y="8155927"/>
              <a:ext cx="6350" cy="1270"/>
            </a:xfrm>
            <a:custGeom>
              <a:avLst/>
              <a:gdLst/>
              <a:ahLst/>
              <a:cxnLst/>
              <a:rect l="l" t="t" r="r" b="b"/>
              <a:pathLst>
                <a:path w="6350" h="1270">
                  <a:moveTo>
                    <a:pt x="5918" y="0"/>
                  </a:moveTo>
                  <a:lnTo>
                    <a:pt x="0" y="1054"/>
                  </a:lnTo>
                </a:path>
              </a:pathLst>
            </a:custGeom>
            <a:ln w="25400">
              <a:solidFill>
                <a:srgbClr val="FCDB52"/>
              </a:solidFill>
            </a:ln>
          </p:spPr>
          <p:txBody>
            <a:bodyPr wrap="square" lIns="0" tIns="0" rIns="0" bIns="0" rtlCol="0"/>
            <a:lstStyle/>
            <a:p>
              <a:endParaRPr/>
            </a:p>
          </p:txBody>
        </p:sp>
        <p:sp>
          <p:nvSpPr>
            <p:cNvPr id="14280" name="object 14280"/>
            <p:cNvSpPr/>
            <p:nvPr/>
          </p:nvSpPr>
          <p:spPr>
            <a:xfrm>
              <a:off x="5666676" y="8146338"/>
              <a:ext cx="8890" cy="6985"/>
            </a:xfrm>
            <a:custGeom>
              <a:avLst/>
              <a:gdLst/>
              <a:ahLst/>
              <a:cxnLst/>
              <a:rect l="l" t="t" r="r" b="b"/>
              <a:pathLst>
                <a:path w="8889" h="6984">
                  <a:moveTo>
                    <a:pt x="8229" y="0"/>
                  </a:moveTo>
                  <a:lnTo>
                    <a:pt x="241" y="1104"/>
                  </a:lnTo>
                  <a:lnTo>
                    <a:pt x="317" y="2908"/>
                  </a:lnTo>
                  <a:lnTo>
                    <a:pt x="203" y="4749"/>
                  </a:lnTo>
                  <a:lnTo>
                    <a:pt x="0" y="6578"/>
                  </a:lnTo>
                  <a:lnTo>
                    <a:pt x="3124" y="6083"/>
                  </a:lnTo>
                  <a:lnTo>
                    <a:pt x="8089" y="5245"/>
                  </a:lnTo>
                  <a:lnTo>
                    <a:pt x="8255" y="3467"/>
                  </a:lnTo>
                  <a:lnTo>
                    <a:pt x="8331" y="1714"/>
                  </a:lnTo>
                  <a:lnTo>
                    <a:pt x="8229" y="0"/>
                  </a:lnTo>
                  <a:close/>
                </a:path>
              </a:pathLst>
            </a:custGeom>
            <a:solidFill>
              <a:srgbClr val="FDD322"/>
            </a:solidFill>
          </p:spPr>
          <p:txBody>
            <a:bodyPr wrap="square" lIns="0" tIns="0" rIns="0" bIns="0" rtlCol="0"/>
            <a:lstStyle/>
            <a:p>
              <a:endParaRPr/>
            </a:p>
          </p:txBody>
        </p:sp>
        <p:sp>
          <p:nvSpPr>
            <p:cNvPr id="14281" name="object 14281"/>
            <p:cNvSpPr/>
            <p:nvPr/>
          </p:nvSpPr>
          <p:spPr>
            <a:xfrm>
              <a:off x="5666676" y="8147443"/>
              <a:ext cx="635" cy="5715"/>
            </a:xfrm>
            <a:custGeom>
              <a:avLst/>
              <a:gdLst/>
              <a:ahLst/>
              <a:cxnLst/>
              <a:rect l="l" t="t" r="r" b="b"/>
              <a:pathLst>
                <a:path w="635" h="5715">
                  <a:moveTo>
                    <a:pt x="0" y="5473"/>
                  </a:moveTo>
                  <a:lnTo>
                    <a:pt x="241" y="0"/>
                  </a:lnTo>
                </a:path>
              </a:pathLst>
            </a:custGeom>
            <a:ln w="25400">
              <a:solidFill>
                <a:srgbClr val="FED216"/>
              </a:solidFill>
            </a:ln>
          </p:spPr>
          <p:txBody>
            <a:bodyPr wrap="square" lIns="0" tIns="0" rIns="0" bIns="0" rtlCol="0"/>
            <a:lstStyle/>
            <a:p>
              <a:endParaRPr/>
            </a:p>
          </p:txBody>
        </p:sp>
        <p:sp>
          <p:nvSpPr>
            <p:cNvPr id="14282" name="object 14282"/>
            <p:cNvSpPr/>
            <p:nvPr/>
          </p:nvSpPr>
          <p:spPr>
            <a:xfrm>
              <a:off x="5666917" y="8146338"/>
              <a:ext cx="8255" cy="1270"/>
            </a:xfrm>
            <a:custGeom>
              <a:avLst/>
              <a:gdLst/>
              <a:ahLst/>
              <a:cxnLst/>
              <a:rect l="l" t="t" r="r" b="b"/>
              <a:pathLst>
                <a:path w="8254" h="1270">
                  <a:moveTo>
                    <a:pt x="0" y="1104"/>
                  </a:moveTo>
                  <a:lnTo>
                    <a:pt x="7988" y="0"/>
                  </a:lnTo>
                </a:path>
              </a:pathLst>
            </a:custGeom>
            <a:ln w="25400">
              <a:solidFill>
                <a:srgbClr val="FED31F"/>
              </a:solidFill>
            </a:ln>
          </p:spPr>
          <p:txBody>
            <a:bodyPr wrap="square" lIns="0" tIns="0" rIns="0" bIns="0" rtlCol="0"/>
            <a:lstStyle/>
            <a:p>
              <a:endParaRPr/>
            </a:p>
          </p:txBody>
        </p:sp>
        <p:sp>
          <p:nvSpPr>
            <p:cNvPr id="14283" name="object 14283"/>
            <p:cNvSpPr/>
            <p:nvPr/>
          </p:nvSpPr>
          <p:spPr>
            <a:xfrm>
              <a:off x="5674766" y="8146338"/>
              <a:ext cx="635" cy="5715"/>
            </a:xfrm>
            <a:custGeom>
              <a:avLst/>
              <a:gdLst/>
              <a:ahLst/>
              <a:cxnLst/>
              <a:rect l="l" t="t" r="r" b="b"/>
              <a:pathLst>
                <a:path w="635" h="5715">
                  <a:moveTo>
                    <a:pt x="139" y="0"/>
                  </a:moveTo>
                  <a:lnTo>
                    <a:pt x="0" y="5245"/>
                  </a:lnTo>
                </a:path>
              </a:pathLst>
            </a:custGeom>
            <a:ln w="25400">
              <a:solidFill>
                <a:srgbClr val="FCD62E"/>
              </a:solidFill>
            </a:ln>
          </p:spPr>
          <p:txBody>
            <a:bodyPr wrap="square" lIns="0" tIns="0" rIns="0" bIns="0" rtlCol="0"/>
            <a:lstStyle/>
            <a:p>
              <a:endParaRPr/>
            </a:p>
          </p:txBody>
        </p:sp>
        <p:sp>
          <p:nvSpPr>
            <p:cNvPr id="14284" name="object 14284"/>
            <p:cNvSpPr/>
            <p:nvPr/>
          </p:nvSpPr>
          <p:spPr>
            <a:xfrm>
              <a:off x="5666676" y="8151584"/>
              <a:ext cx="8255" cy="1905"/>
            </a:xfrm>
            <a:custGeom>
              <a:avLst/>
              <a:gdLst/>
              <a:ahLst/>
              <a:cxnLst/>
              <a:rect l="l" t="t" r="r" b="b"/>
              <a:pathLst>
                <a:path w="8254" h="1904">
                  <a:moveTo>
                    <a:pt x="8089" y="0"/>
                  </a:moveTo>
                  <a:lnTo>
                    <a:pt x="0" y="1333"/>
                  </a:lnTo>
                </a:path>
              </a:pathLst>
            </a:custGeom>
            <a:ln w="25400">
              <a:solidFill>
                <a:srgbClr val="FCD426"/>
              </a:solidFill>
            </a:ln>
          </p:spPr>
          <p:txBody>
            <a:bodyPr wrap="square" lIns="0" tIns="0" rIns="0" bIns="0" rtlCol="0"/>
            <a:lstStyle/>
            <a:p>
              <a:endParaRPr/>
            </a:p>
          </p:txBody>
        </p:sp>
        <p:sp>
          <p:nvSpPr>
            <p:cNvPr id="14285" name="object 14285"/>
            <p:cNvSpPr/>
            <p:nvPr/>
          </p:nvSpPr>
          <p:spPr>
            <a:xfrm>
              <a:off x="5674766" y="8145627"/>
              <a:ext cx="5080" cy="6350"/>
            </a:xfrm>
            <a:custGeom>
              <a:avLst/>
              <a:gdLst/>
              <a:ahLst/>
              <a:cxnLst/>
              <a:rect l="l" t="t" r="r" b="b"/>
              <a:pathLst>
                <a:path w="5079" h="6350">
                  <a:moveTo>
                    <a:pt x="4787" y="0"/>
                  </a:moveTo>
                  <a:lnTo>
                    <a:pt x="3886" y="165"/>
                  </a:lnTo>
                  <a:lnTo>
                    <a:pt x="2286" y="406"/>
                  </a:lnTo>
                  <a:lnTo>
                    <a:pt x="139" y="711"/>
                  </a:lnTo>
                  <a:lnTo>
                    <a:pt x="241" y="2425"/>
                  </a:lnTo>
                  <a:lnTo>
                    <a:pt x="165" y="4178"/>
                  </a:lnTo>
                  <a:lnTo>
                    <a:pt x="0" y="5956"/>
                  </a:lnTo>
                  <a:lnTo>
                    <a:pt x="2247" y="5587"/>
                  </a:lnTo>
                  <a:lnTo>
                    <a:pt x="5067" y="5092"/>
                  </a:lnTo>
                  <a:lnTo>
                    <a:pt x="4991" y="3365"/>
                  </a:lnTo>
                  <a:lnTo>
                    <a:pt x="4902" y="1663"/>
                  </a:lnTo>
                  <a:lnTo>
                    <a:pt x="4787" y="0"/>
                  </a:lnTo>
                  <a:close/>
                </a:path>
              </a:pathLst>
            </a:custGeom>
            <a:solidFill>
              <a:srgbClr val="FCD83E"/>
            </a:solidFill>
          </p:spPr>
          <p:txBody>
            <a:bodyPr wrap="square" lIns="0" tIns="0" rIns="0" bIns="0" rtlCol="0"/>
            <a:lstStyle/>
            <a:p>
              <a:endParaRPr/>
            </a:p>
          </p:txBody>
        </p:sp>
        <p:sp>
          <p:nvSpPr>
            <p:cNvPr id="14286" name="object 14286"/>
            <p:cNvSpPr/>
            <p:nvPr/>
          </p:nvSpPr>
          <p:spPr>
            <a:xfrm>
              <a:off x="5674766" y="8146338"/>
              <a:ext cx="635" cy="5715"/>
            </a:xfrm>
            <a:custGeom>
              <a:avLst/>
              <a:gdLst/>
              <a:ahLst/>
              <a:cxnLst/>
              <a:rect l="l" t="t" r="r" b="b"/>
              <a:pathLst>
                <a:path w="635" h="5715">
                  <a:moveTo>
                    <a:pt x="0" y="5245"/>
                  </a:moveTo>
                  <a:lnTo>
                    <a:pt x="139" y="0"/>
                  </a:lnTo>
                </a:path>
              </a:pathLst>
            </a:custGeom>
            <a:ln w="25400">
              <a:solidFill>
                <a:srgbClr val="FCD62E"/>
              </a:solidFill>
            </a:ln>
          </p:spPr>
          <p:txBody>
            <a:bodyPr wrap="square" lIns="0" tIns="0" rIns="0" bIns="0" rtlCol="0"/>
            <a:lstStyle/>
            <a:p>
              <a:endParaRPr/>
            </a:p>
          </p:txBody>
        </p:sp>
        <p:sp>
          <p:nvSpPr>
            <p:cNvPr id="14287" name="object 14287"/>
            <p:cNvSpPr/>
            <p:nvPr/>
          </p:nvSpPr>
          <p:spPr>
            <a:xfrm>
              <a:off x="5674906" y="8145627"/>
              <a:ext cx="5080" cy="1270"/>
            </a:xfrm>
            <a:custGeom>
              <a:avLst/>
              <a:gdLst/>
              <a:ahLst/>
              <a:cxnLst/>
              <a:rect l="l" t="t" r="r" b="b"/>
              <a:pathLst>
                <a:path w="5079" h="1270">
                  <a:moveTo>
                    <a:pt x="0" y="711"/>
                  </a:moveTo>
                  <a:lnTo>
                    <a:pt x="4648" y="0"/>
                  </a:lnTo>
                </a:path>
              </a:pathLst>
            </a:custGeom>
            <a:ln w="25400">
              <a:solidFill>
                <a:srgbClr val="FCD83B"/>
              </a:solidFill>
            </a:ln>
          </p:spPr>
          <p:txBody>
            <a:bodyPr wrap="square" lIns="0" tIns="0" rIns="0" bIns="0" rtlCol="0"/>
            <a:lstStyle/>
            <a:p>
              <a:endParaRPr/>
            </a:p>
          </p:txBody>
        </p:sp>
        <p:sp>
          <p:nvSpPr>
            <p:cNvPr id="14288" name="object 14288"/>
            <p:cNvSpPr/>
            <p:nvPr/>
          </p:nvSpPr>
          <p:spPr>
            <a:xfrm>
              <a:off x="5679554" y="8145627"/>
              <a:ext cx="635" cy="5715"/>
            </a:xfrm>
            <a:custGeom>
              <a:avLst/>
              <a:gdLst/>
              <a:ahLst/>
              <a:cxnLst/>
              <a:rect l="l" t="t" r="r" b="b"/>
              <a:pathLst>
                <a:path w="635" h="5715">
                  <a:moveTo>
                    <a:pt x="0" y="0"/>
                  </a:moveTo>
                  <a:lnTo>
                    <a:pt x="279" y="5092"/>
                  </a:lnTo>
                </a:path>
              </a:pathLst>
            </a:custGeom>
            <a:ln w="25400">
              <a:solidFill>
                <a:srgbClr val="FBDC4E"/>
              </a:solidFill>
            </a:ln>
          </p:spPr>
          <p:txBody>
            <a:bodyPr wrap="square" lIns="0" tIns="0" rIns="0" bIns="0" rtlCol="0"/>
            <a:lstStyle/>
            <a:p>
              <a:endParaRPr/>
            </a:p>
          </p:txBody>
        </p:sp>
        <p:sp>
          <p:nvSpPr>
            <p:cNvPr id="14289" name="object 14289"/>
            <p:cNvSpPr/>
            <p:nvPr/>
          </p:nvSpPr>
          <p:spPr>
            <a:xfrm>
              <a:off x="5674766" y="8150720"/>
              <a:ext cx="5080" cy="1270"/>
            </a:xfrm>
            <a:custGeom>
              <a:avLst/>
              <a:gdLst/>
              <a:ahLst/>
              <a:cxnLst/>
              <a:rect l="l" t="t" r="r" b="b"/>
              <a:pathLst>
                <a:path w="5079" h="1270">
                  <a:moveTo>
                    <a:pt x="5067" y="0"/>
                  </a:moveTo>
                  <a:lnTo>
                    <a:pt x="0" y="863"/>
                  </a:lnTo>
                </a:path>
              </a:pathLst>
            </a:custGeom>
            <a:ln w="25400">
              <a:solidFill>
                <a:srgbClr val="FCD942"/>
              </a:solidFill>
            </a:ln>
          </p:spPr>
          <p:txBody>
            <a:bodyPr wrap="square" lIns="0" tIns="0" rIns="0" bIns="0" rtlCol="0"/>
            <a:lstStyle/>
            <a:p>
              <a:endParaRPr/>
            </a:p>
          </p:txBody>
        </p:sp>
        <p:sp>
          <p:nvSpPr>
            <p:cNvPr id="14290" name="object 14290"/>
            <p:cNvSpPr/>
            <p:nvPr/>
          </p:nvSpPr>
          <p:spPr>
            <a:xfrm>
              <a:off x="5644184" y="8146478"/>
              <a:ext cx="12700" cy="4445"/>
            </a:xfrm>
            <a:custGeom>
              <a:avLst/>
              <a:gdLst/>
              <a:ahLst/>
              <a:cxnLst/>
              <a:rect l="l" t="t" r="r" b="b"/>
              <a:pathLst>
                <a:path w="12700" h="4445">
                  <a:moveTo>
                    <a:pt x="12242" y="0"/>
                  </a:moveTo>
                  <a:lnTo>
                    <a:pt x="4279" y="990"/>
                  </a:lnTo>
                  <a:lnTo>
                    <a:pt x="0" y="1562"/>
                  </a:lnTo>
                  <a:lnTo>
                    <a:pt x="12" y="3174"/>
                  </a:lnTo>
                  <a:lnTo>
                    <a:pt x="38" y="3987"/>
                  </a:lnTo>
                  <a:lnTo>
                    <a:pt x="12230" y="2362"/>
                  </a:lnTo>
                  <a:lnTo>
                    <a:pt x="12217" y="787"/>
                  </a:lnTo>
                  <a:lnTo>
                    <a:pt x="12242" y="0"/>
                  </a:lnTo>
                  <a:close/>
                </a:path>
              </a:pathLst>
            </a:custGeom>
            <a:solidFill>
              <a:srgbClr val="FFCF03"/>
            </a:solidFill>
          </p:spPr>
          <p:txBody>
            <a:bodyPr wrap="square" lIns="0" tIns="0" rIns="0" bIns="0" rtlCol="0"/>
            <a:lstStyle/>
            <a:p>
              <a:endParaRPr/>
            </a:p>
          </p:txBody>
        </p:sp>
        <p:sp>
          <p:nvSpPr>
            <p:cNvPr id="14291" name="object 14291"/>
            <p:cNvSpPr/>
            <p:nvPr/>
          </p:nvSpPr>
          <p:spPr>
            <a:xfrm>
              <a:off x="5644223" y="8148840"/>
              <a:ext cx="12700" cy="1905"/>
            </a:xfrm>
            <a:custGeom>
              <a:avLst/>
              <a:gdLst/>
              <a:ahLst/>
              <a:cxnLst/>
              <a:rect l="l" t="t" r="r" b="b"/>
              <a:pathLst>
                <a:path w="12700" h="1904">
                  <a:moveTo>
                    <a:pt x="0" y="1625"/>
                  </a:moveTo>
                  <a:lnTo>
                    <a:pt x="12191" y="0"/>
                  </a:lnTo>
                </a:path>
              </a:pathLst>
            </a:custGeom>
            <a:ln w="25400">
              <a:solidFill>
                <a:srgbClr val="FFCF03"/>
              </a:solidFill>
            </a:ln>
          </p:spPr>
          <p:txBody>
            <a:bodyPr wrap="square" lIns="0" tIns="0" rIns="0" bIns="0" rtlCol="0"/>
            <a:lstStyle/>
            <a:p>
              <a:endParaRPr/>
            </a:p>
          </p:txBody>
        </p:sp>
        <p:sp>
          <p:nvSpPr>
            <p:cNvPr id="14292" name="object 14292"/>
            <p:cNvSpPr/>
            <p:nvPr/>
          </p:nvSpPr>
          <p:spPr>
            <a:xfrm>
              <a:off x="5643715" y="8146478"/>
              <a:ext cx="26034" cy="2540"/>
            </a:xfrm>
            <a:custGeom>
              <a:avLst/>
              <a:gdLst/>
              <a:ahLst/>
              <a:cxnLst/>
              <a:rect l="l" t="t" r="r" b="b"/>
              <a:pathLst>
                <a:path w="26035" h="2540">
                  <a:moveTo>
                    <a:pt x="25412" y="0"/>
                  </a:moveTo>
                  <a:lnTo>
                    <a:pt x="0" y="0"/>
                  </a:lnTo>
                  <a:lnTo>
                    <a:pt x="0" y="2362"/>
                  </a:lnTo>
                  <a:lnTo>
                    <a:pt x="25412" y="2362"/>
                  </a:lnTo>
                  <a:lnTo>
                    <a:pt x="25412" y="0"/>
                  </a:lnTo>
                  <a:close/>
                </a:path>
              </a:pathLst>
            </a:custGeom>
            <a:solidFill>
              <a:srgbClr val="FFCF06"/>
            </a:solidFill>
          </p:spPr>
          <p:txBody>
            <a:bodyPr wrap="square" lIns="0" tIns="0" rIns="0" bIns="0" rtlCol="0"/>
            <a:lstStyle/>
            <a:p>
              <a:endParaRPr/>
            </a:p>
          </p:txBody>
        </p:sp>
        <p:sp>
          <p:nvSpPr>
            <p:cNvPr id="14293" name="object 14293"/>
            <p:cNvSpPr/>
            <p:nvPr/>
          </p:nvSpPr>
          <p:spPr>
            <a:xfrm>
              <a:off x="5644184" y="8146478"/>
              <a:ext cx="12700" cy="1905"/>
            </a:xfrm>
            <a:custGeom>
              <a:avLst/>
              <a:gdLst/>
              <a:ahLst/>
              <a:cxnLst/>
              <a:rect l="l" t="t" r="r" b="b"/>
              <a:pathLst>
                <a:path w="12700" h="1904">
                  <a:moveTo>
                    <a:pt x="12242" y="0"/>
                  </a:moveTo>
                  <a:lnTo>
                    <a:pt x="0" y="1562"/>
                  </a:lnTo>
                </a:path>
              </a:pathLst>
            </a:custGeom>
            <a:ln w="25400">
              <a:solidFill>
                <a:srgbClr val="FFCF05"/>
              </a:solidFill>
            </a:ln>
          </p:spPr>
          <p:txBody>
            <a:bodyPr wrap="square" lIns="0" tIns="0" rIns="0" bIns="0" rtlCol="0"/>
            <a:lstStyle/>
            <a:p>
              <a:endParaRPr/>
            </a:p>
          </p:txBody>
        </p:sp>
        <p:sp>
          <p:nvSpPr>
            <p:cNvPr id="14294" name="object 14294"/>
            <p:cNvSpPr/>
            <p:nvPr/>
          </p:nvSpPr>
          <p:spPr>
            <a:xfrm>
              <a:off x="5631484" y="8148040"/>
              <a:ext cx="26034" cy="2540"/>
            </a:xfrm>
            <a:custGeom>
              <a:avLst/>
              <a:gdLst/>
              <a:ahLst/>
              <a:cxnLst/>
              <a:rect l="l" t="t" r="r" b="b"/>
              <a:pathLst>
                <a:path w="26035" h="2540">
                  <a:moveTo>
                    <a:pt x="25438" y="0"/>
                  </a:moveTo>
                  <a:lnTo>
                    <a:pt x="0" y="0"/>
                  </a:lnTo>
                  <a:lnTo>
                    <a:pt x="0" y="2425"/>
                  </a:lnTo>
                  <a:lnTo>
                    <a:pt x="25438" y="2425"/>
                  </a:lnTo>
                  <a:lnTo>
                    <a:pt x="25438" y="0"/>
                  </a:lnTo>
                  <a:close/>
                </a:path>
              </a:pathLst>
            </a:custGeom>
            <a:solidFill>
              <a:srgbClr val="FFCF01"/>
            </a:solidFill>
          </p:spPr>
          <p:txBody>
            <a:bodyPr wrap="square" lIns="0" tIns="0" rIns="0" bIns="0" rtlCol="0"/>
            <a:lstStyle/>
            <a:p>
              <a:endParaRPr/>
            </a:p>
          </p:txBody>
        </p:sp>
        <p:sp>
          <p:nvSpPr>
            <p:cNvPr id="14295" name="object 14295"/>
            <p:cNvSpPr/>
            <p:nvPr/>
          </p:nvSpPr>
          <p:spPr>
            <a:xfrm>
              <a:off x="5644172" y="8144103"/>
              <a:ext cx="12700" cy="4445"/>
            </a:xfrm>
            <a:custGeom>
              <a:avLst/>
              <a:gdLst/>
              <a:ahLst/>
              <a:cxnLst/>
              <a:rect l="l" t="t" r="r" b="b"/>
              <a:pathLst>
                <a:path w="12700" h="4445">
                  <a:moveTo>
                    <a:pt x="12382" y="0"/>
                  </a:moveTo>
                  <a:lnTo>
                    <a:pt x="8521" y="431"/>
                  </a:lnTo>
                  <a:lnTo>
                    <a:pt x="4343" y="927"/>
                  </a:lnTo>
                  <a:lnTo>
                    <a:pt x="0" y="1473"/>
                  </a:lnTo>
                  <a:lnTo>
                    <a:pt x="12" y="3936"/>
                  </a:lnTo>
                  <a:lnTo>
                    <a:pt x="4292" y="3365"/>
                  </a:lnTo>
                  <a:lnTo>
                    <a:pt x="12255" y="2374"/>
                  </a:lnTo>
                  <a:lnTo>
                    <a:pt x="12382" y="0"/>
                  </a:lnTo>
                  <a:close/>
                </a:path>
              </a:pathLst>
            </a:custGeom>
            <a:solidFill>
              <a:srgbClr val="FFD008"/>
            </a:solidFill>
          </p:spPr>
          <p:txBody>
            <a:bodyPr wrap="square" lIns="0" tIns="0" rIns="0" bIns="0" rtlCol="0"/>
            <a:lstStyle/>
            <a:p>
              <a:endParaRPr/>
            </a:p>
          </p:txBody>
        </p:sp>
        <p:sp>
          <p:nvSpPr>
            <p:cNvPr id="14296" name="object 14296"/>
            <p:cNvSpPr/>
            <p:nvPr/>
          </p:nvSpPr>
          <p:spPr>
            <a:xfrm>
              <a:off x="5644184" y="8146478"/>
              <a:ext cx="12700" cy="1905"/>
            </a:xfrm>
            <a:custGeom>
              <a:avLst/>
              <a:gdLst/>
              <a:ahLst/>
              <a:cxnLst/>
              <a:rect l="l" t="t" r="r" b="b"/>
              <a:pathLst>
                <a:path w="12700" h="1904">
                  <a:moveTo>
                    <a:pt x="0" y="1562"/>
                  </a:moveTo>
                  <a:lnTo>
                    <a:pt x="12242" y="0"/>
                  </a:lnTo>
                </a:path>
              </a:pathLst>
            </a:custGeom>
            <a:ln w="25400">
              <a:solidFill>
                <a:srgbClr val="FFCF05"/>
              </a:solidFill>
            </a:ln>
          </p:spPr>
          <p:txBody>
            <a:bodyPr wrap="square" lIns="0" tIns="0" rIns="0" bIns="0" rtlCol="0"/>
            <a:lstStyle/>
            <a:p>
              <a:endParaRPr/>
            </a:p>
          </p:txBody>
        </p:sp>
        <p:sp>
          <p:nvSpPr>
            <p:cNvPr id="14297" name="object 14297"/>
            <p:cNvSpPr/>
            <p:nvPr/>
          </p:nvSpPr>
          <p:spPr>
            <a:xfrm>
              <a:off x="5656427" y="8144103"/>
              <a:ext cx="635" cy="2540"/>
            </a:xfrm>
            <a:custGeom>
              <a:avLst/>
              <a:gdLst/>
              <a:ahLst/>
              <a:cxnLst/>
              <a:rect l="l" t="t" r="r" b="b"/>
              <a:pathLst>
                <a:path w="635" h="2540">
                  <a:moveTo>
                    <a:pt x="0" y="2374"/>
                  </a:moveTo>
                  <a:lnTo>
                    <a:pt x="127" y="0"/>
                  </a:lnTo>
                </a:path>
              </a:pathLst>
            </a:custGeom>
            <a:ln w="25400">
              <a:solidFill>
                <a:srgbClr val="FFD00B"/>
              </a:solidFill>
            </a:ln>
          </p:spPr>
          <p:txBody>
            <a:bodyPr wrap="square" lIns="0" tIns="0" rIns="0" bIns="0" rtlCol="0"/>
            <a:lstStyle/>
            <a:p>
              <a:endParaRPr/>
            </a:p>
          </p:txBody>
        </p:sp>
        <p:sp>
          <p:nvSpPr>
            <p:cNvPr id="14298" name="object 14298"/>
            <p:cNvSpPr/>
            <p:nvPr/>
          </p:nvSpPr>
          <p:spPr>
            <a:xfrm>
              <a:off x="5644172" y="8144103"/>
              <a:ext cx="12700" cy="1905"/>
            </a:xfrm>
            <a:custGeom>
              <a:avLst/>
              <a:gdLst/>
              <a:ahLst/>
              <a:cxnLst/>
              <a:rect l="l" t="t" r="r" b="b"/>
              <a:pathLst>
                <a:path w="12700" h="1904">
                  <a:moveTo>
                    <a:pt x="12382" y="0"/>
                  </a:moveTo>
                  <a:lnTo>
                    <a:pt x="0" y="1473"/>
                  </a:lnTo>
                </a:path>
              </a:pathLst>
            </a:custGeom>
            <a:ln w="25400">
              <a:solidFill>
                <a:srgbClr val="FFD10C"/>
              </a:solidFill>
            </a:ln>
          </p:spPr>
          <p:txBody>
            <a:bodyPr wrap="square" lIns="0" tIns="0" rIns="0" bIns="0" rtlCol="0"/>
            <a:lstStyle/>
            <a:p>
              <a:endParaRPr/>
            </a:p>
          </p:txBody>
        </p:sp>
        <p:sp>
          <p:nvSpPr>
            <p:cNvPr id="14299" name="object 14299"/>
            <p:cNvSpPr/>
            <p:nvPr/>
          </p:nvSpPr>
          <p:spPr>
            <a:xfrm>
              <a:off x="5631472" y="8145576"/>
              <a:ext cx="26034" cy="2540"/>
            </a:xfrm>
            <a:custGeom>
              <a:avLst/>
              <a:gdLst/>
              <a:ahLst/>
              <a:cxnLst/>
              <a:rect l="l" t="t" r="r" b="b"/>
              <a:pathLst>
                <a:path w="26035" h="2540">
                  <a:moveTo>
                    <a:pt x="25412" y="0"/>
                  </a:moveTo>
                  <a:lnTo>
                    <a:pt x="0" y="0"/>
                  </a:lnTo>
                  <a:lnTo>
                    <a:pt x="0" y="2463"/>
                  </a:lnTo>
                  <a:lnTo>
                    <a:pt x="25412" y="2463"/>
                  </a:lnTo>
                  <a:lnTo>
                    <a:pt x="25412" y="0"/>
                  </a:lnTo>
                  <a:close/>
                </a:path>
              </a:pathLst>
            </a:custGeom>
            <a:solidFill>
              <a:srgbClr val="FFD006"/>
            </a:solidFill>
          </p:spPr>
          <p:txBody>
            <a:bodyPr wrap="square" lIns="0" tIns="0" rIns="0" bIns="0" rtlCol="0"/>
            <a:lstStyle/>
            <a:p>
              <a:endParaRPr/>
            </a:p>
          </p:txBody>
        </p:sp>
        <p:sp>
          <p:nvSpPr>
            <p:cNvPr id="14300" name="object 14300"/>
            <p:cNvSpPr/>
            <p:nvPr/>
          </p:nvSpPr>
          <p:spPr>
            <a:xfrm>
              <a:off x="5656402" y="8145208"/>
              <a:ext cx="10795" cy="3810"/>
            </a:xfrm>
            <a:custGeom>
              <a:avLst/>
              <a:gdLst/>
              <a:ahLst/>
              <a:cxnLst/>
              <a:rect l="l" t="t" r="r" b="b"/>
              <a:pathLst>
                <a:path w="10795" h="3809">
                  <a:moveTo>
                    <a:pt x="10515" y="0"/>
                  </a:moveTo>
                  <a:lnTo>
                    <a:pt x="25" y="1269"/>
                  </a:lnTo>
                  <a:lnTo>
                    <a:pt x="0" y="2057"/>
                  </a:lnTo>
                  <a:lnTo>
                    <a:pt x="12" y="3632"/>
                  </a:lnTo>
                  <a:lnTo>
                    <a:pt x="10515" y="2235"/>
                  </a:lnTo>
                  <a:lnTo>
                    <a:pt x="10477" y="1485"/>
                  </a:lnTo>
                  <a:lnTo>
                    <a:pt x="10515" y="0"/>
                  </a:lnTo>
                  <a:close/>
                </a:path>
              </a:pathLst>
            </a:custGeom>
            <a:solidFill>
              <a:srgbClr val="FED00D"/>
            </a:solidFill>
          </p:spPr>
          <p:txBody>
            <a:bodyPr wrap="square" lIns="0" tIns="0" rIns="0" bIns="0" rtlCol="0"/>
            <a:lstStyle/>
            <a:p>
              <a:endParaRPr/>
            </a:p>
          </p:txBody>
        </p:sp>
        <p:sp>
          <p:nvSpPr>
            <p:cNvPr id="14301" name="object 14301"/>
            <p:cNvSpPr/>
            <p:nvPr/>
          </p:nvSpPr>
          <p:spPr>
            <a:xfrm>
              <a:off x="5656415" y="8147443"/>
              <a:ext cx="10795" cy="1905"/>
            </a:xfrm>
            <a:custGeom>
              <a:avLst/>
              <a:gdLst/>
              <a:ahLst/>
              <a:cxnLst/>
              <a:rect l="l" t="t" r="r" b="b"/>
              <a:pathLst>
                <a:path w="10795" h="1904">
                  <a:moveTo>
                    <a:pt x="0" y="1397"/>
                  </a:moveTo>
                  <a:lnTo>
                    <a:pt x="10502" y="0"/>
                  </a:lnTo>
                </a:path>
              </a:pathLst>
            </a:custGeom>
            <a:ln w="25399">
              <a:solidFill>
                <a:srgbClr val="FED00C"/>
              </a:solidFill>
            </a:ln>
          </p:spPr>
          <p:txBody>
            <a:bodyPr wrap="square" lIns="0" tIns="0" rIns="0" bIns="0" rtlCol="0"/>
            <a:lstStyle/>
            <a:p>
              <a:endParaRPr/>
            </a:p>
          </p:txBody>
        </p:sp>
        <p:sp>
          <p:nvSpPr>
            <p:cNvPr id="14302" name="object 14302"/>
            <p:cNvSpPr/>
            <p:nvPr/>
          </p:nvSpPr>
          <p:spPr>
            <a:xfrm>
              <a:off x="5654217" y="8145208"/>
              <a:ext cx="25400" cy="2540"/>
            </a:xfrm>
            <a:custGeom>
              <a:avLst/>
              <a:gdLst/>
              <a:ahLst/>
              <a:cxnLst/>
              <a:rect l="l" t="t" r="r" b="b"/>
              <a:pathLst>
                <a:path w="25400" h="2540">
                  <a:moveTo>
                    <a:pt x="25311" y="0"/>
                  </a:moveTo>
                  <a:lnTo>
                    <a:pt x="0" y="0"/>
                  </a:lnTo>
                  <a:lnTo>
                    <a:pt x="0" y="2235"/>
                  </a:lnTo>
                  <a:lnTo>
                    <a:pt x="25400" y="2235"/>
                  </a:lnTo>
                  <a:lnTo>
                    <a:pt x="25311" y="0"/>
                  </a:lnTo>
                  <a:close/>
                </a:path>
              </a:pathLst>
            </a:custGeom>
            <a:solidFill>
              <a:srgbClr val="FED214"/>
            </a:solidFill>
          </p:spPr>
          <p:txBody>
            <a:bodyPr wrap="square" lIns="0" tIns="0" rIns="0" bIns="0" rtlCol="0"/>
            <a:lstStyle/>
            <a:p>
              <a:endParaRPr/>
            </a:p>
          </p:txBody>
        </p:sp>
        <p:sp>
          <p:nvSpPr>
            <p:cNvPr id="14303" name="object 14303"/>
            <p:cNvSpPr/>
            <p:nvPr/>
          </p:nvSpPr>
          <p:spPr>
            <a:xfrm>
              <a:off x="5656427" y="8145208"/>
              <a:ext cx="10795" cy="1270"/>
            </a:xfrm>
            <a:custGeom>
              <a:avLst/>
              <a:gdLst/>
              <a:ahLst/>
              <a:cxnLst/>
              <a:rect l="l" t="t" r="r" b="b"/>
              <a:pathLst>
                <a:path w="10795" h="1270">
                  <a:moveTo>
                    <a:pt x="10490" y="0"/>
                  </a:moveTo>
                  <a:lnTo>
                    <a:pt x="0" y="1269"/>
                  </a:lnTo>
                </a:path>
              </a:pathLst>
            </a:custGeom>
            <a:ln w="25399">
              <a:solidFill>
                <a:srgbClr val="FED10E"/>
              </a:solidFill>
            </a:ln>
          </p:spPr>
          <p:txBody>
            <a:bodyPr wrap="square" lIns="0" tIns="0" rIns="0" bIns="0" rtlCol="0"/>
            <a:lstStyle/>
            <a:p>
              <a:endParaRPr/>
            </a:p>
          </p:txBody>
        </p:sp>
        <p:sp>
          <p:nvSpPr>
            <p:cNvPr id="14304" name="object 14304"/>
            <p:cNvSpPr/>
            <p:nvPr/>
          </p:nvSpPr>
          <p:spPr>
            <a:xfrm>
              <a:off x="5643715" y="8146478"/>
              <a:ext cx="26034" cy="2540"/>
            </a:xfrm>
            <a:custGeom>
              <a:avLst/>
              <a:gdLst/>
              <a:ahLst/>
              <a:cxnLst/>
              <a:rect l="l" t="t" r="r" b="b"/>
              <a:pathLst>
                <a:path w="26035" h="2540">
                  <a:moveTo>
                    <a:pt x="25412" y="0"/>
                  </a:moveTo>
                  <a:lnTo>
                    <a:pt x="0" y="0"/>
                  </a:lnTo>
                  <a:lnTo>
                    <a:pt x="0" y="2362"/>
                  </a:lnTo>
                  <a:lnTo>
                    <a:pt x="25412" y="2362"/>
                  </a:lnTo>
                  <a:lnTo>
                    <a:pt x="25412" y="0"/>
                  </a:lnTo>
                  <a:close/>
                </a:path>
              </a:pathLst>
            </a:custGeom>
            <a:solidFill>
              <a:srgbClr val="FFCF06"/>
            </a:solidFill>
          </p:spPr>
          <p:txBody>
            <a:bodyPr wrap="square" lIns="0" tIns="0" rIns="0" bIns="0" rtlCol="0"/>
            <a:lstStyle/>
            <a:p>
              <a:endParaRPr/>
            </a:p>
          </p:txBody>
        </p:sp>
        <p:sp>
          <p:nvSpPr>
            <p:cNvPr id="14305" name="object 14305"/>
            <p:cNvSpPr/>
            <p:nvPr/>
          </p:nvSpPr>
          <p:spPr>
            <a:xfrm>
              <a:off x="5656427" y="8142973"/>
              <a:ext cx="10795" cy="3810"/>
            </a:xfrm>
            <a:custGeom>
              <a:avLst/>
              <a:gdLst/>
              <a:ahLst/>
              <a:cxnLst/>
              <a:rect l="l" t="t" r="r" b="b"/>
              <a:pathLst>
                <a:path w="10795" h="3809">
                  <a:moveTo>
                    <a:pt x="10655" y="0"/>
                  </a:moveTo>
                  <a:lnTo>
                    <a:pt x="3987" y="698"/>
                  </a:lnTo>
                  <a:lnTo>
                    <a:pt x="127" y="1130"/>
                  </a:lnTo>
                  <a:lnTo>
                    <a:pt x="25" y="2717"/>
                  </a:lnTo>
                  <a:lnTo>
                    <a:pt x="0" y="3505"/>
                  </a:lnTo>
                  <a:lnTo>
                    <a:pt x="10490" y="2235"/>
                  </a:lnTo>
                  <a:lnTo>
                    <a:pt x="10579" y="736"/>
                  </a:lnTo>
                  <a:lnTo>
                    <a:pt x="10655" y="0"/>
                  </a:lnTo>
                  <a:close/>
                </a:path>
              </a:pathLst>
            </a:custGeom>
            <a:solidFill>
              <a:srgbClr val="FED213"/>
            </a:solidFill>
          </p:spPr>
          <p:txBody>
            <a:bodyPr wrap="square" lIns="0" tIns="0" rIns="0" bIns="0" rtlCol="0"/>
            <a:lstStyle/>
            <a:p>
              <a:endParaRPr/>
            </a:p>
          </p:txBody>
        </p:sp>
        <p:sp>
          <p:nvSpPr>
            <p:cNvPr id="14306" name="object 14306"/>
            <p:cNvSpPr/>
            <p:nvPr/>
          </p:nvSpPr>
          <p:spPr>
            <a:xfrm>
              <a:off x="5656427" y="8145208"/>
              <a:ext cx="10795" cy="1270"/>
            </a:xfrm>
            <a:custGeom>
              <a:avLst/>
              <a:gdLst/>
              <a:ahLst/>
              <a:cxnLst/>
              <a:rect l="l" t="t" r="r" b="b"/>
              <a:pathLst>
                <a:path w="10795" h="1270">
                  <a:moveTo>
                    <a:pt x="0" y="1269"/>
                  </a:moveTo>
                  <a:lnTo>
                    <a:pt x="10490" y="0"/>
                  </a:lnTo>
                </a:path>
              </a:pathLst>
            </a:custGeom>
            <a:ln w="25399">
              <a:solidFill>
                <a:srgbClr val="FED10E"/>
              </a:solidFill>
            </a:ln>
          </p:spPr>
          <p:txBody>
            <a:bodyPr wrap="square" lIns="0" tIns="0" rIns="0" bIns="0" rtlCol="0"/>
            <a:lstStyle/>
            <a:p>
              <a:endParaRPr/>
            </a:p>
          </p:txBody>
        </p:sp>
        <p:sp>
          <p:nvSpPr>
            <p:cNvPr id="14307" name="object 14307"/>
            <p:cNvSpPr/>
            <p:nvPr/>
          </p:nvSpPr>
          <p:spPr>
            <a:xfrm>
              <a:off x="5666917" y="8142973"/>
              <a:ext cx="635" cy="2540"/>
            </a:xfrm>
            <a:custGeom>
              <a:avLst/>
              <a:gdLst/>
              <a:ahLst/>
              <a:cxnLst/>
              <a:rect l="l" t="t" r="r" b="b"/>
              <a:pathLst>
                <a:path w="635" h="2540">
                  <a:moveTo>
                    <a:pt x="0" y="2235"/>
                  </a:moveTo>
                  <a:lnTo>
                    <a:pt x="165" y="0"/>
                  </a:lnTo>
                </a:path>
              </a:pathLst>
            </a:custGeom>
            <a:ln w="25400">
              <a:solidFill>
                <a:srgbClr val="FED31A"/>
              </a:solidFill>
            </a:ln>
          </p:spPr>
          <p:txBody>
            <a:bodyPr wrap="square" lIns="0" tIns="0" rIns="0" bIns="0" rtlCol="0"/>
            <a:lstStyle/>
            <a:p>
              <a:endParaRPr/>
            </a:p>
          </p:txBody>
        </p:sp>
        <p:sp>
          <p:nvSpPr>
            <p:cNvPr id="14308" name="object 14308"/>
            <p:cNvSpPr/>
            <p:nvPr/>
          </p:nvSpPr>
          <p:spPr>
            <a:xfrm>
              <a:off x="5656554" y="8142973"/>
              <a:ext cx="10795" cy="1270"/>
            </a:xfrm>
            <a:custGeom>
              <a:avLst/>
              <a:gdLst/>
              <a:ahLst/>
              <a:cxnLst/>
              <a:rect l="l" t="t" r="r" b="b"/>
              <a:pathLst>
                <a:path w="10795" h="1270">
                  <a:moveTo>
                    <a:pt x="10528" y="0"/>
                  </a:moveTo>
                  <a:lnTo>
                    <a:pt x="0" y="1130"/>
                  </a:lnTo>
                </a:path>
              </a:pathLst>
            </a:custGeom>
            <a:ln w="25400">
              <a:solidFill>
                <a:srgbClr val="FED216"/>
              </a:solidFill>
            </a:ln>
          </p:spPr>
          <p:txBody>
            <a:bodyPr wrap="square" lIns="0" tIns="0" rIns="0" bIns="0" rtlCol="0"/>
            <a:lstStyle/>
            <a:p>
              <a:endParaRPr/>
            </a:p>
          </p:txBody>
        </p:sp>
        <p:sp>
          <p:nvSpPr>
            <p:cNvPr id="14309" name="object 14309"/>
            <p:cNvSpPr/>
            <p:nvPr/>
          </p:nvSpPr>
          <p:spPr>
            <a:xfrm>
              <a:off x="5656427" y="8144103"/>
              <a:ext cx="635" cy="2540"/>
            </a:xfrm>
            <a:custGeom>
              <a:avLst/>
              <a:gdLst/>
              <a:ahLst/>
              <a:cxnLst/>
              <a:rect l="l" t="t" r="r" b="b"/>
              <a:pathLst>
                <a:path w="635" h="2540">
                  <a:moveTo>
                    <a:pt x="127" y="0"/>
                  </a:moveTo>
                  <a:lnTo>
                    <a:pt x="0" y="2374"/>
                  </a:lnTo>
                </a:path>
              </a:pathLst>
            </a:custGeom>
            <a:ln w="25400">
              <a:solidFill>
                <a:srgbClr val="FFD00B"/>
              </a:solidFill>
            </a:ln>
          </p:spPr>
          <p:txBody>
            <a:bodyPr wrap="square" lIns="0" tIns="0" rIns="0" bIns="0" rtlCol="0"/>
            <a:lstStyle/>
            <a:p>
              <a:endParaRPr/>
            </a:p>
          </p:txBody>
        </p:sp>
        <p:sp>
          <p:nvSpPr>
            <p:cNvPr id="14310" name="object 14310"/>
            <p:cNvSpPr/>
            <p:nvPr/>
          </p:nvSpPr>
          <p:spPr>
            <a:xfrm>
              <a:off x="5644172" y="8139303"/>
              <a:ext cx="13335" cy="6350"/>
            </a:xfrm>
            <a:custGeom>
              <a:avLst/>
              <a:gdLst/>
              <a:ahLst/>
              <a:cxnLst/>
              <a:rect l="l" t="t" r="r" b="b"/>
              <a:pathLst>
                <a:path w="13335" h="6350">
                  <a:moveTo>
                    <a:pt x="12852" y="0"/>
                  </a:moveTo>
                  <a:lnTo>
                    <a:pt x="8902" y="330"/>
                  </a:lnTo>
                  <a:lnTo>
                    <a:pt x="4572" y="749"/>
                  </a:lnTo>
                  <a:lnTo>
                    <a:pt x="12" y="1282"/>
                  </a:lnTo>
                  <a:lnTo>
                    <a:pt x="0" y="6273"/>
                  </a:lnTo>
                  <a:lnTo>
                    <a:pt x="4343" y="5727"/>
                  </a:lnTo>
                  <a:lnTo>
                    <a:pt x="8521" y="5232"/>
                  </a:lnTo>
                  <a:lnTo>
                    <a:pt x="12382" y="4800"/>
                  </a:lnTo>
                  <a:lnTo>
                    <a:pt x="12496" y="3200"/>
                  </a:lnTo>
                  <a:lnTo>
                    <a:pt x="12852" y="0"/>
                  </a:lnTo>
                  <a:close/>
                </a:path>
              </a:pathLst>
            </a:custGeom>
            <a:solidFill>
              <a:srgbClr val="FFD51A"/>
            </a:solidFill>
          </p:spPr>
          <p:txBody>
            <a:bodyPr wrap="square" lIns="0" tIns="0" rIns="0" bIns="0" rtlCol="0"/>
            <a:lstStyle/>
            <a:p>
              <a:endParaRPr/>
            </a:p>
          </p:txBody>
        </p:sp>
        <p:sp>
          <p:nvSpPr>
            <p:cNvPr id="14311" name="object 14311"/>
            <p:cNvSpPr/>
            <p:nvPr/>
          </p:nvSpPr>
          <p:spPr>
            <a:xfrm>
              <a:off x="5631472" y="8140585"/>
              <a:ext cx="26034" cy="5080"/>
            </a:xfrm>
            <a:custGeom>
              <a:avLst/>
              <a:gdLst/>
              <a:ahLst/>
              <a:cxnLst/>
              <a:rect l="l" t="t" r="r" b="b"/>
              <a:pathLst>
                <a:path w="26035" h="5079">
                  <a:moveTo>
                    <a:pt x="25412" y="0"/>
                  </a:moveTo>
                  <a:lnTo>
                    <a:pt x="0" y="0"/>
                  </a:lnTo>
                  <a:lnTo>
                    <a:pt x="0" y="4991"/>
                  </a:lnTo>
                  <a:lnTo>
                    <a:pt x="25412" y="4991"/>
                  </a:lnTo>
                  <a:lnTo>
                    <a:pt x="25412" y="0"/>
                  </a:lnTo>
                  <a:close/>
                </a:path>
              </a:pathLst>
            </a:custGeom>
            <a:solidFill>
              <a:srgbClr val="FFD515"/>
            </a:solidFill>
          </p:spPr>
          <p:txBody>
            <a:bodyPr wrap="square" lIns="0" tIns="0" rIns="0" bIns="0" rtlCol="0"/>
            <a:lstStyle/>
            <a:p>
              <a:endParaRPr/>
            </a:p>
          </p:txBody>
        </p:sp>
        <p:sp>
          <p:nvSpPr>
            <p:cNvPr id="14312" name="object 14312"/>
            <p:cNvSpPr/>
            <p:nvPr/>
          </p:nvSpPr>
          <p:spPr>
            <a:xfrm>
              <a:off x="5644184" y="8139303"/>
              <a:ext cx="13335" cy="1905"/>
            </a:xfrm>
            <a:custGeom>
              <a:avLst/>
              <a:gdLst/>
              <a:ahLst/>
              <a:cxnLst/>
              <a:rect l="l" t="t" r="r" b="b"/>
              <a:pathLst>
                <a:path w="13335" h="1904">
                  <a:moveTo>
                    <a:pt x="0" y="1282"/>
                  </a:moveTo>
                  <a:lnTo>
                    <a:pt x="4559" y="749"/>
                  </a:lnTo>
                  <a:lnTo>
                    <a:pt x="8890" y="330"/>
                  </a:lnTo>
                  <a:lnTo>
                    <a:pt x="12839" y="0"/>
                  </a:lnTo>
                </a:path>
              </a:pathLst>
            </a:custGeom>
            <a:ln w="25400">
              <a:solidFill>
                <a:srgbClr val="FFD827"/>
              </a:solidFill>
            </a:ln>
          </p:spPr>
          <p:txBody>
            <a:bodyPr wrap="square" lIns="0" tIns="0" rIns="0" bIns="0" rtlCol="0"/>
            <a:lstStyle/>
            <a:p>
              <a:endParaRPr/>
            </a:p>
          </p:txBody>
        </p:sp>
        <p:sp>
          <p:nvSpPr>
            <p:cNvPr id="14313" name="object 14313"/>
            <p:cNvSpPr/>
            <p:nvPr/>
          </p:nvSpPr>
          <p:spPr>
            <a:xfrm>
              <a:off x="5656554" y="8139303"/>
              <a:ext cx="635" cy="5080"/>
            </a:xfrm>
            <a:custGeom>
              <a:avLst/>
              <a:gdLst/>
              <a:ahLst/>
              <a:cxnLst/>
              <a:rect l="l" t="t" r="r" b="b"/>
              <a:pathLst>
                <a:path w="635" h="5079">
                  <a:moveTo>
                    <a:pt x="469" y="0"/>
                  </a:moveTo>
                  <a:lnTo>
                    <a:pt x="0" y="4800"/>
                  </a:lnTo>
                </a:path>
              </a:pathLst>
            </a:custGeom>
            <a:ln w="25400">
              <a:solidFill>
                <a:srgbClr val="FFD51E"/>
              </a:solidFill>
            </a:ln>
          </p:spPr>
          <p:txBody>
            <a:bodyPr wrap="square" lIns="0" tIns="0" rIns="0" bIns="0" rtlCol="0"/>
            <a:lstStyle/>
            <a:p>
              <a:endParaRPr/>
            </a:p>
          </p:txBody>
        </p:sp>
        <p:sp>
          <p:nvSpPr>
            <p:cNvPr id="14314" name="object 14314"/>
            <p:cNvSpPr/>
            <p:nvPr/>
          </p:nvSpPr>
          <p:spPr>
            <a:xfrm>
              <a:off x="5644172" y="8144103"/>
              <a:ext cx="12700" cy="1905"/>
            </a:xfrm>
            <a:custGeom>
              <a:avLst/>
              <a:gdLst/>
              <a:ahLst/>
              <a:cxnLst/>
              <a:rect l="l" t="t" r="r" b="b"/>
              <a:pathLst>
                <a:path w="12700" h="1904">
                  <a:moveTo>
                    <a:pt x="12382" y="0"/>
                  </a:moveTo>
                  <a:lnTo>
                    <a:pt x="0" y="1473"/>
                  </a:lnTo>
                </a:path>
              </a:pathLst>
            </a:custGeom>
            <a:ln w="25400">
              <a:solidFill>
                <a:srgbClr val="FFD10C"/>
              </a:solidFill>
            </a:ln>
          </p:spPr>
          <p:txBody>
            <a:bodyPr wrap="square" lIns="0" tIns="0" rIns="0" bIns="0" rtlCol="0"/>
            <a:lstStyle/>
            <a:p>
              <a:endParaRPr/>
            </a:p>
          </p:txBody>
        </p:sp>
        <p:sp>
          <p:nvSpPr>
            <p:cNvPr id="14315" name="object 14315"/>
            <p:cNvSpPr/>
            <p:nvPr/>
          </p:nvSpPr>
          <p:spPr>
            <a:xfrm>
              <a:off x="5656554" y="8138515"/>
              <a:ext cx="11430" cy="5715"/>
            </a:xfrm>
            <a:custGeom>
              <a:avLst/>
              <a:gdLst/>
              <a:ahLst/>
              <a:cxnLst/>
              <a:rect l="l" t="t" r="r" b="b"/>
              <a:pathLst>
                <a:path w="11429" h="5715">
                  <a:moveTo>
                    <a:pt x="11112" y="0"/>
                  </a:moveTo>
                  <a:lnTo>
                    <a:pt x="0" y="5588"/>
                  </a:lnTo>
                  <a:lnTo>
                    <a:pt x="3860" y="5156"/>
                  </a:lnTo>
                  <a:lnTo>
                    <a:pt x="10528" y="4457"/>
                  </a:lnTo>
                  <a:lnTo>
                    <a:pt x="10680" y="2959"/>
                  </a:lnTo>
                  <a:lnTo>
                    <a:pt x="11112" y="0"/>
                  </a:lnTo>
                  <a:close/>
                </a:path>
              </a:pathLst>
            </a:custGeom>
            <a:solidFill>
              <a:srgbClr val="FED626"/>
            </a:solidFill>
          </p:spPr>
          <p:txBody>
            <a:bodyPr wrap="square" lIns="0" tIns="0" rIns="0" bIns="0" rtlCol="0"/>
            <a:lstStyle/>
            <a:p>
              <a:endParaRPr/>
            </a:p>
          </p:txBody>
        </p:sp>
        <p:sp>
          <p:nvSpPr>
            <p:cNvPr id="14316" name="object 14316"/>
            <p:cNvSpPr/>
            <p:nvPr/>
          </p:nvSpPr>
          <p:spPr>
            <a:xfrm>
              <a:off x="5656554" y="8139303"/>
              <a:ext cx="635" cy="5080"/>
            </a:xfrm>
            <a:custGeom>
              <a:avLst/>
              <a:gdLst/>
              <a:ahLst/>
              <a:cxnLst/>
              <a:rect l="l" t="t" r="r" b="b"/>
              <a:pathLst>
                <a:path w="635" h="5079">
                  <a:moveTo>
                    <a:pt x="0" y="4800"/>
                  </a:moveTo>
                  <a:lnTo>
                    <a:pt x="469" y="0"/>
                  </a:lnTo>
                </a:path>
              </a:pathLst>
            </a:custGeom>
            <a:ln w="25400">
              <a:solidFill>
                <a:srgbClr val="FFD51E"/>
              </a:solidFill>
            </a:ln>
          </p:spPr>
          <p:txBody>
            <a:bodyPr wrap="square" lIns="0" tIns="0" rIns="0" bIns="0" rtlCol="0"/>
            <a:lstStyle/>
            <a:p>
              <a:endParaRPr/>
            </a:p>
          </p:txBody>
        </p:sp>
        <p:sp>
          <p:nvSpPr>
            <p:cNvPr id="14317" name="object 14317"/>
            <p:cNvSpPr/>
            <p:nvPr/>
          </p:nvSpPr>
          <p:spPr>
            <a:xfrm>
              <a:off x="5657024" y="8138515"/>
              <a:ext cx="10795" cy="1270"/>
            </a:xfrm>
            <a:custGeom>
              <a:avLst/>
              <a:gdLst/>
              <a:ahLst/>
              <a:cxnLst/>
              <a:rect l="l" t="t" r="r" b="b"/>
              <a:pathLst>
                <a:path w="10795" h="1270">
                  <a:moveTo>
                    <a:pt x="0" y="787"/>
                  </a:moveTo>
                  <a:lnTo>
                    <a:pt x="10642" y="0"/>
                  </a:lnTo>
                </a:path>
              </a:pathLst>
            </a:custGeom>
            <a:ln w="25400">
              <a:solidFill>
                <a:srgbClr val="FEDB35"/>
              </a:solidFill>
            </a:ln>
          </p:spPr>
          <p:txBody>
            <a:bodyPr wrap="square" lIns="0" tIns="0" rIns="0" bIns="0" rtlCol="0"/>
            <a:lstStyle/>
            <a:p>
              <a:endParaRPr/>
            </a:p>
          </p:txBody>
        </p:sp>
        <p:sp>
          <p:nvSpPr>
            <p:cNvPr id="14318" name="object 14318"/>
            <p:cNvSpPr/>
            <p:nvPr/>
          </p:nvSpPr>
          <p:spPr>
            <a:xfrm>
              <a:off x="5667082" y="8138515"/>
              <a:ext cx="635" cy="5080"/>
            </a:xfrm>
            <a:custGeom>
              <a:avLst/>
              <a:gdLst/>
              <a:ahLst/>
              <a:cxnLst/>
              <a:rect l="l" t="t" r="r" b="b"/>
              <a:pathLst>
                <a:path w="635" h="5079">
                  <a:moveTo>
                    <a:pt x="584" y="0"/>
                  </a:moveTo>
                  <a:lnTo>
                    <a:pt x="0" y="4457"/>
                  </a:lnTo>
                </a:path>
              </a:pathLst>
            </a:custGeom>
            <a:ln w="25400">
              <a:solidFill>
                <a:srgbClr val="FED82D"/>
              </a:solidFill>
            </a:ln>
          </p:spPr>
          <p:txBody>
            <a:bodyPr wrap="square" lIns="0" tIns="0" rIns="0" bIns="0" rtlCol="0"/>
            <a:lstStyle/>
            <a:p>
              <a:endParaRPr/>
            </a:p>
          </p:txBody>
        </p:sp>
        <p:sp>
          <p:nvSpPr>
            <p:cNvPr id="14319" name="object 14319"/>
            <p:cNvSpPr/>
            <p:nvPr/>
          </p:nvSpPr>
          <p:spPr>
            <a:xfrm>
              <a:off x="5656554" y="8142973"/>
              <a:ext cx="10795" cy="1270"/>
            </a:xfrm>
            <a:custGeom>
              <a:avLst/>
              <a:gdLst/>
              <a:ahLst/>
              <a:cxnLst/>
              <a:rect l="l" t="t" r="r" b="b"/>
              <a:pathLst>
                <a:path w="10795" h="1270">
                  <a:moveTo>
                    <a:pt x="10528" y="0"/>
                  </a:moveTo>
                  <a:lnTo>
                    <a:pt x="0" y="1130"/>
                  </a:lnTo>
                </a:path>
              </a:pathLst>
            </a:custGeom>
            <a:ln w="25400">
              <a:solidFill>
                <a:srgbClr val="FED216"/>
              </a:solidFill>
            </a:ln>
          </p:spPr>
          <p:txBody>
            <a:bodyPr wrap="square" lIns="0" tIns="0" rIns="0" bIns="0" rtlCol="0"/>
            <a:lstStyle/>
            <a:p>
              <a:endParaRPr/>
            </a:p>
          </p:txBody>
        </p:sp>
        <p:sp>
          <p:nvSpPr>
            <p:cNvPr id="14320" name="object 14320"/>
            <p:cNvSpPr/>
            <p:nvPr/>
          </p:nvSpPr>
          <p:spPr>
            <a:xfrm>
              <a:off x="5666879" y="8144230"/>
              <a:ext cx="8255" cy="3810"/>
            </a:xfrm>
            <a:custGeom>
              <a:avLst/>
              <a:gdLst/>
              <a:ahLst/>
              <a:cxnLst/>
              <a:rect l="l" t="t" r="r" b="b"/>
              <a:pathLst>
                <a:path w="8254" h="3809">
                  <a:moveTo>
                    <a:pt x="7975" y="0"/>
                  </a:moveTo>
                  <a:lnTo>
                    <a:pt x="5841" y="279"/>
                  </a:lnTo>
                  <a:lnTo>
                    <a:pt x="38" y="977"/>
                  </a:lnTo>
                  <a:lnTo>
                    <a:pt x="0" y="2463"/>
                  </a:lnTo>
                  <a:lnTo>
                    <a:pt x="38" y="3213"/>
                  </a:lnTo>
                  <a:lnTo>
                    <a:pt x="8026" y="2108"/>
                  </a:lnTo>
                  <a:lnTo>
                    <a:pt x="7975" y="1396"/>
                  </a:lnTo>
                  <a:lnTo>
                    <a:pt x="7962" y="711"/>
                  </a:lnTo>
                  <a:lnTo>
                    <a:pt x="7975" y="0"/>
                  </a:lnTo>
                  <a:close/>
                </a:path>
              </a:pathLst>
            </a:custGeom>
            <a:solidFill>
              <a:srgbClr val="FED320"/>
            </a:solidFill>
          </p:spPr>
          <p:txBody>
            <a:bodyPr wrap="square" lIns="0" tIns="0" rIns="0" bIns="0" rtlCol="0"/>
            <a:lstStyle/>
            <a:p>
              <a:endParaRPr/>
            </a:p>
          </p:txBody>
        </p:sp>
        <p:sp>
          <p:nvSpPr>
            <p:cNvPr id="14321" name="object 14321"/>
            <p:cNvSpPr/>
            <p:nvPr/>
          </p:nvSpPr>
          <p:spPr>
            <a:xfrm>
              <a:off x="5666917" y="8146338"/>
              <a:ext cx="8255" cy="1270"/>
            </a:xfrm>
            <a:custGeom>
              <a:avLst/>
              <a:gdLst/>
              <a:ahLst/>
              <a:cxnLst/>
              <a:rect l="l" t="t" r="r" b="b"/>
              <a:pathLst>
                <a:path w="8254" h="1270">
                  <a:moveTo>
                    <a:pt x="0" y="1104"/>
                  </a:moveTo>
                  <a:lnTo>
                    <a:pt x="7988" y="0"/>
                  </a:lnTo>
                </a:path>
              </a:pathLst>
            </a:custGeom>
            <a:ln w="25400">
              <a:solidFill>
                <a:srgbClr val="FED31F"/>
              </a:solidFill>
            </a:ln>
          </p:spPr>
          <p:txBody>
            <a:bodyPr wrap="square" lIns="0" tIns="0" rIns="0" bIns="0" rtlCol="0"/>
            <a:lstStyle/>
            <a:p>
              <a:endParaRPr/>
            </a:p>
          </p:txBody>
        </p:sp>
        <p:sp>
          <p:nvSpPr>
            <p:cNvPr id="14322" name="object 14322"/>
            <p:cNvSpPr/>
            <p:nvPr/>
          </p:nvSpPr>
          <p:spPr>
            <a:xfrm>
              <a:off x="5662155" y="8144230"/>
              <a:ext cx="17780" cy="2540"/>
            </a:xfrm>
            <a:custGeom>
              <a:avLst/>
              <a:gdLst/>
              <a:ahLst/>
              <a:cxnLst/>
              <a:rect l="l" t="t" r="r" b="b"/>
              <a:pathLst>
                <a:path w="17779" h="2540">
                  <a:moveTo>
                    <a:pt x="0" y="2108"/>
                  </a:moveTo>
                  <a:lnTo>
                    <a:pt x="17451" y="2108"/>
                  </a:lnTo>
                  <a:lnTo>
                    <a:pt x="17307" y="0"/>
                  </a:lnTo>
                  <a:lnTo>
                    <a:pt x="0" y="0"/>
                  </a:lnTo>
                  <a:lnTo>
                    <a:pt x="0" y="2108"/>
                  </a:lnTo>
                  <a:close/>
                </a:path>
              </a:pathLst>
            </a:custGeom>
            <a:solidFill>
              <a:srgbClr val="FDD62B"/>
            </a:solidFill>
          </p:spPr>
          <p:txBody>
            <a:bodyPr wrap="square" lIns="0" tIns="0" rIns="0" bIns="0" rtlCol="0"/>
            <a:lstStyle/>
            <a:p>
              <a:endParaRPr/>
            </a:p>
          </p:txBody>
        </p:sp>
        <p:sp>
          <p:nvSpPr>
            <p:cNvPr id="14323" name="object 14323"/>
            <p:cNvSpPr/>
            <p:nvPr/>
          </p:nvSpPr>
          <p:spPr>
            <a:xfrm>
              <a:off x="5666917" y="8144230"/>
              <a:ext cx="8255" cy="1270"/>
            </a:xfrm>
            <a:custGeom>
              <a:avLst/>
              <a:gdLst/>
              <a:ahLst/>
              <a:cxnLst/>
              <a:rect l="l" t="t" r="r" b="b"/>
              <a:pathLst>
                <a:path w="8254" h="1270">
                  <a:moveTo>
                    <a:pt x="7937" y="0"/>
                  </a:moveTo>
                  <a:lnTo>
                    <a:pt x="0" y="977"/>
                  </a:lnTo>
                </a:path>
              </a:pathLst>
            </a:custGeom>
            <a:ln w="25400">
              <a:solidFill>
                <a:srgbClr val="FED421"/>
              </a:solidFill>
            </a:ln>
          </p:spPr>
          <p:txBody>
            <a:bodyPr wrap="square" lIns="0" tIns="0" rIns="0" bIns="0" rtlCol="0"/>
            <a:lstStyle/>
            <a:p>
              <a:endParaRPr/>
            </a:p>
          </p:txBody>
        </p:sp>
        <p:sp>
          <p:nvSpPr>
            <p:cNvPr id="14324" name="object 14324"/>
            <p:cNvSpPr/>
            <p:nvPr/>
          </p:nvSpPr>
          <p:spPr>
            <a:xfrm>
              <a:off x="5654217" y="8145208"/>
              <a:ext cx="25400" cy="2540"/>
            </a:xfrm>
            <a:custGeom>
              <a:avLst/>
              <a:gdLst/>
              <a:ahLst/>
              <a:cxnLst/>
              <a:rect l="l" t="t" r="r" b="b"/>
              <a:pathLst>
                <a:path w="25400" h="2540">
                  <a:moveTo>
                    <a:pt x="25311" y="0"/>
                  </a:moveTo>
                  <a:lnTo>
                    <a:pt x="0" y="0"/>
                  </a:lnTo>
                  <a:lnTo>
                    <a:pt x="0" y="2235"/>
                  </a:lnTo>
                  <a:lnTo>
                    <a:pt x="25400" y="2235"/>
                  </a:lnTo>
                  <a:lnTo>
                    <a:pt x="25311" y="0"/>
                  </a:lnTo>
                  <a:close/>
                </a:path>
              </a:pathLst>
            </a:custGeom>
            <a:solidFill>
              <a:srgbClr val="FED214"/>
            </a:solidFill>
          </p:spPr>
          <p:txBody>
            <a:bodyPr wrap="square" lIns="0" tIns="0" rIns="0" bIns="0" rtlCol="0"/>
            <a:lstStyle/>
            <a:p>
              <a:endParaRPr/>
            </a:p>
          </p:txBody>
        </p:sp>
        <p:sp>
          <p:nvSpPr>
            <p:cNvPr id="14325" name="object 14325"/>
            <p:cNvSpPr/>
            <p:nvPr/>
          </p:nvSpPr>
          <p:spPr>
            <a:xfrm>
              <a:off x="5666917" y="8142160"/>
              <a:ext cx="8255" cy="3175"/>
            </a:xfrm>
            <a:custGeom>
              <a:avLst/>
              <a:gdLst/>
              <a:ahLst/>
              <a:cxnLst/>
              <a:rect l="l" t="t" r="r" b="b"/>
              <a:pathLst>
                <a:path w="8254" h="3175">
                  <a:moveTo>
                    <a:pt x="8000" y="0"/>
                  </a:moveTo>
                  <a:lnTo>
                    <a:pt x="3263" y="482"/>
                  </a:lnTo>
                  <a:lnTo>
                    <a:pt x="165" y="812"/>
                  </a:lnTo>
                  <a:lnTo>
                    <a:pt x="88" y="1549"/>
                  </a:lnTo>
                  <a:lnTo>
                    <a:pt x="0" y="3047"/>
                  </a:lnTo>
                  <a:lnTo>
                    <a:pt x="5803" y="2349"/>
                  </a:lnTo>
                  <a:lnTo>
                    <a:pt x="7937" y="2070"/>
                  </a:lnTo>
                  <a:lnTo>
                    <a:pt x="7937" y="1384"/>
                  </a:lnTo>
                  <a:lnTo>
                    <a:pt x="8000" y="0"/>
                  </a:lnTo>
                  <a:close/>
                </a:path>
              </a:pathLst>
            </a:custGeom>
            <a:solidFill>
              <a:srgbClr val="FED525"/>
            </a:solidFill>
          </p:spPr>
          <p:txBody>
            <a:bodyPr wrap="square" lIns="0" tIns="0" rIns="0" bIns="0" rtlCol="0"/>
            <a:lstStyle/>
            <a:p>
              <a:endParaRPr/>
            </a:p>
          </p:txBody>
        </p:sp>
        <p:sp>
          <p:nvSpPr>
            <p:cNvPr id="14326" name="object 14326"/>
            <p:cNvSpPr/>
            <p:nvPr/>
          </p:nvSpPr>
          <p:spPr>
            <a:xfrm>
              <a:off x="5666917" y="8144230"/>
              <a:ext cx="8255" cy="1270"/>
            </a:xfrm>
            <a:custGeom>
              <a:avLst/>
              <a:gdLst/>
              <a:ahLst/>
              <a:cxnLst/>
              <a:rect l="l" t="t" r="r" b="b"/>
              <a:pathLst>
                <a:path w="8254" h="1270">
                  <a:moveTo>
                    <a:pt x="0" y="977"/>
                  </a:moveTo>
                  <a:lnTo>
                    <a:pt x="7937" y="0"/>
                  </a:lnTo>
                </a:path>
              </a:pathLst>
            </a:custGeom>
            <a:ln w="25400">
              <a:solidFill>
                <a:srgbClr val="FED421"/>
              </a:solidFill>
            </a:ln>
          </p:spPr>
          <p:txBody>
            <a:bodyPr wrap="square" lIns="0" tIns="0" rIns="0" bIns="0" rtlCol="0"/>
            <a:lstStyle/>
            <a:p>
              <a:endParaRPr/>
            </a:p>
          </p:txBody>
        </p:sp>
        <p:sp>
          <p:nvSpPr>
            <p:cNvPr id="14327" name="object 14327"/>
            <p:cNvSpPr/>
            <p:nvPr/>
          </p:nvSpPr>
          <p:spPr>
            <a:xfrm>
              <a:off x="5662155" y="8142160"/>
              <a:ext cx="17780" cy="2540"/>
            </a:xfrm>
            <a:custGeom>
              <a:avLst/>
              <a:gdLst/>
              <a:ahLst/>
              <a:cxnLst/>
              <a:rect l="l" t="t" r="r" b="b"/>
              <a:pathLst>
                <a:path w="17779" h="2540">
                  <a:moveTo>
                    <a:pt x="0" y="2070"/>
                  </a:moveTo>
                  <a:lnTo>
                    <a:pt x="17307" y="2070"/>
                  </a:lnTo>
                  <a:lnTo>
                    <a:pt x="17166" y="0"/>
                  </a:lnTo>
                  <a:lnTo>
                    <a:pt x="0" y="0"/>
                  </a:lnTo>
                  <a:lnTo>
                    <a:pt x="0" y="2070"/>
                  </a:lnTo>
                  <a:close/>
                </a:path>
              </a:pathLst>
            </a:custGeom>
            <a:solidFill>
              <a:srgbClr val="FDD730"/>
            </a:solidFill>
          </p:spPr>
          <p:txBody>
            <a:bodyPr wrap="square" lIns="0" tIns="0" rIns="0" bIns="0" rtlCol="0"/>
            <a:lstStyle/>
            <a:p>
              <a:endParaRPr/>
            </a:p>
          </p:txBody>
        </p:sp>
        <p:sp>
          <p:nvSpPr>
            <p:cNvPr id="14328" name="object 14328"/>
            <p:cNvSpPr/>
            <p:nvPr/>
          </p:nvSpPr>
          <p:spPr>
            <a:xfrm>
              <a:off x="5667082" y="8142160"/>
              <a:ext cx="8255" cy="1270"/>
            </a:xfrm>
            <a:custGeom>
              <a:avLst/>
              <a:gdLst/>
              <a:ahLst/>
              <a:cxnLst/>
              <a:rect l="l" t="t" r="r" b="b"/>
              <a:pathLst>
                <a:path w="8254" h="1270">
                  <a:moveTo>
                    <a:pt x="7835" y="0"/>
                  </a:moveTo>
                  <a:lnTo>
                    <a:pt x="0" y="812"/>
                  </a:lnTo>
                </a:path>
              </a:pathLst>
            </a:custGeom>
            <a:ln w="25400">
              <a:solidFill>
                <a:srgbClr val="FED629"/>
              </a:solidFill>
            </a:ln>
          </p:spPr>
          <p:txBody>
            <a:bodyPr wrap="square" lIns="0" tIns="0" rIns="0" bIns="0" rtlCol="0"/>
            <a:lstStyle/>
            <a:p>
              <a:endParaRPr/>
            </a:p>
          </p:txBody>
        </p:sp>
        <p:sp>
          <p:nvSpPr>
            <p:cNvPr id="14329" name="object 14329"/>
            <p:cNvSpPr/>
            <p:nvPr/>
          </p:nvSpPr>
          <p:spPr>
            <a:xfrm>
              <a:off x="5666917" y="8142973"/>
              <a:ext cx="635" cy="2540"/>
            </a:xfrm>
            <a:custGeom>
              <a:avLst/>
              <a:gdLst/>
              <a:ahLst/>
              <a:cxnLst/>
              <a:rect l="l" t="t" r="r" b="b"/>
              <a:pathLst>
                <a:path w="635" h="2540">
                  <a:moveTo>
                    <a:pt x="165" y="0"/>
                  </a:moveTo>
                  <a:lnTo>
                    <a:pt x="0" y="2235"/>
                  </a:lnTo>
                </a:path>
              </a:pathLst>
            </a:custGeom>
            <a:ln w="25400">
              <a:solidFill>
                <a:srgbClr val="FED31A"/>
              </a:solidFill>
            </a:ln>
          </p:spPr>
          <p:txBody>
            <a:bodyPr wrap="square" lIns="0" tIns="0" rIns="0" bIns="0" rtlCol="0"/>
            <a:lstStyle/>
            <a:p>
              <a:endParaRPr/>
            </a:p>
          </p:txBody>
        </p:sp>
        <p:sp>
          <p:nvSpPr>
            <p:cNvPr id="14330" name="object 14330"/>
            <p:cNvSpPr/>
            <p:nvPr/>
          </p:nvSpPr>
          <p:spPr>
            <a:xfrm>
              <a:off x="5674855" y="8143595"/>
              <a:ext cx="5080" cy="3175"/>
            </a:xfrm>
            <a:custGeom>
              <a:avLst/>
              <a:gdLst/>
              <a:ahLst/>
              <a:cxnLst/>
              <a:rect l="l" t="t" r="r" b="b"/>
              <a:pathLst>
                <a:path w="5079" h="3175">
                  <a:moveTo>
                    <a:pt x="4546" y="0"/>
                  </a:moveTo>
                  <a:lnTo>
                    <a:pt x="3683" y="152"/>
                  </a:lnTo>
                  <a:lnTo>
                    <a:pt x="0" y="634"/>
                  </a:lnTo>
                  <a:lnTo>
                    <a:pt x="50" y="2743"/>
                  </a:lnTo>
                  <a:lnTo>
                    <a:pt x="3797" y="2197"/>
                  </a:lnTo>
                  <a:lnTo>
                    <a:pt x="4699" y="2031"/>
                  </a:lnTo>
                  <a:lnTo>
                    <a:pt x="4546" y="0"/>
                  </a:lnTo>
                  <a:close/>
                </a:path>
              </a:pathLst>
            </a:custGeom>
            <a:solidFill>
              <a:srgbClr val="FCD83B"/>
            </a:solidFill>
          </p:spPr>
          <p:txBody>
            <a:bodyPr wrap="square" lIns="0" tIns="0" rIns="0" bIns="0" rtlCol="0"/>
            <a:lstStyle/>
            <a:p>
              <a:endParaRPr/>
            </a:p>
          </p:txBody>
        </p:sp>
        <p:sp>
          <p:nvSpPr>
            <p:cNvPr id="14331" name="object 14331"/>
            <p:cNvSpPr/>
            <p:nvPr/>
          </p:nvSpPr>
          <p:spPr>
            <a:xfrm>
              <a:off x="5674906" y="8145627"/>
              <a:ext cx="5080" cy="1270"/>
            </a:xfrm>
            <a:custGeom>
              <a:avLst/>
              <a:gdLst/>
              <a:ahLst/>
              <a:cxnLst/>
              <a:rect l="l" t="t" r="r" b="b"/>
              <a:pathLst>
                <a:path w="5079" h="1270">
                  <a:moveTo>
                    <a:pt x="0" y="711"/>
                  </a:moveTo>
                  <a:lnTo>
                    <a:pt x="4648" y="0"/>
                  </a:lnTo>
                </a:path>
              </a:pathLst>
            </a:custGeom>
            <a:ln w="25400">
              <a:solidFill>
                <a:srgbClr val="FCD83B"/>
              </a:solidFill>
            </a:ln>
          </p:spPr>
          <p:txBody>
            <a:bodyPr wrap="square" lIns="0" tIns="0" rIns="0" bIns="0" rtlCol="0"/>
            <a:lstStyle/>
            <a:p>
              <a:endParaRPr/>
            </a:p>
          </p:txBody>
        </p:sp>
        <p:sp>
          <p:nvSpPr>
            <p:cNvPr id="14332" name="object 14332"/>
            <p:cNvSpPr/>
            <p:nvPr/>
          </p:nvSpPr>
          <p:spPr>
            <a:xfrm>
              <a:off x="5679401" y="8143595"/>
              <a:ext cx="635" cy="2540"/>
            </a:xfrm>
            <a:custGeom>
              <a:avLst/>
              <a:gdLst/>
              <a:ahLst/>
              <a:cxnLst/>
              <a:rect l="l" t="t" r="r" b="b"/>
              <a:pathLst>
                <a:path w="635" h="2540">
                  <a:moveTo>
                    <a:pt x="152" y="2031"/>
                  </a:moveTo>
                  <a:lnTo>
                    <a:pt x="0" y="0"/>
                  </a:lnTo>
                </a:path>
              </a:pathLst>
            </a:custGeom>
            <a:ln w="25400">
              <a:solidFill>
                <a:srgbClr val="FBDB4B"/>
              </a:solidFill>
            </a:ln>
          </p:spPr>
          <p:txBody>
            <a:bodyPr wrap="square" lIns="0" tIns="0" rIns="0" bIns="0" rtlCol="0"/>
            <a:lstStyle/>
            <a:p>
              <a:endParaRPr/>
            </a:p>
          </p:txBody>
        </p:sp>
        <p:sp>
          <p:nvSpPr>
            <p:cNvPr id="14333" name="object 14333"/>
            <p:cNvSpPr/>
            <p:nvPr/>
          </p:nvSpPr>
          <p:spPr>
            <a:xfrm>
              <a:off x="5674855" y="8143595"/>
              <a:ext cx="5080" cy="635"/>
            </a:xfrm>
            <a:custGeom>
              <a:avLst/>
              <a:gdLst/>
              <a:ahLst/>
              <a:cxnLst/>
              <a:rect l="l" t="t" r="r" b="b"/>
              <a:pathLst>
                <a:path w="5079" h="634">
                  <a:moveTo>
                    <a:pt x="4546" y="0"/>
                  </a:moveTo>
                  <a:lnTo>
                    <a:pt x="0" y="634"/>
                  </a:lnTo>
                </a:path>
              </a:pathLst>
            </a:custGeom>
            <a:ln w="25400">
              <a:solidFill>
                <a:srgbClr val="FCD83C"/>
              </a:solidFill>
            </a:ln>
          </p:spPr>
          <p:txBody>
            <a:bodyPr wrap="square" lIns="0" tIns="0" rIns="0" bIns="0" rtlCol="0"/>
            <a:lstStyle/>
            <a:p>
              <a:endParaRPr/>
            </a:p>
          </p:txBody>
        </p:sp>
        <p:sp>
          <p:nvSpPr>
            <p:cNvPr id="14334" name="object 14334"/>
            <p:cNvSpPr/>
            <p:nvPr/>
          </p:nvSpPr>
          <p:spPr>
            <a:xfrm>
              <a:off x="5662155" y="8144230"/>
              <a:ext cx="17780" cy="2540"/>
            </a:xfrm>
            <a:custGeom>
              <a:avLst/>
              <a:gdLst/>
              <a:ahLst/>
              <a:cxnLst/>
              <a:rect l="l" t="t" r="r" b="b"/>
              <a:pathLst>
                <a:path w="17779" h="2540">
                  <a:moveTo>
                    <a:pt x="0" y="2108"/>
                  </a:moveTo>
                  <a:lnTo>
                    <a:pt x="17451" y="2108"/>
                  </a:lnTo>
                  <a:lnTo>
                    <a:pt x="17307" y="0"/>
                  </a:lnTo>
                  <a:lnTo>
                    <a:pt x="0" y="0"/>
                  </a:lnTo>
                  <a:lnTo>
                    <a:pt x="0" y="2108"/>
                  </a:lnTo>
                  <a:close/>
                </a:path>
              </a:pathLst>
            </a:custGeom>
            <a:solidFill>
              <a:srgbClr val="FDD62B"/>
            </a:solidFill>
          </p:spPr>
          <p:txBody>
            <a:bodyPr wrap="square" lIns="0" tIns="0" rIns="0" bIns="0" rtlCol="0"/>
            <a:lstStyle/>
            <a:p>
              <a:endParaRPr/>
            </a:p>
          </p:txBody>
        </p:sp>
        <p:sp>
          <p:nvSpPr>
            <p:cNvPr id="14335" name="object 14335"/>
            <p:cNvSpPr/>
            <p:nvPr/>
          </p:nvSpPr>
          <p:spPr>
            <a:xfrm>
              <a:off x="5674855" y="8141614"/>
              <a:ext cx="5080" cy="3175"/>
            </a:xfrm>
            <a:custGeom>
              <a:avLst/>
              <a:gdLst/>
              <a:ahLst/>
              <a:cxnLst/>
              <a:rect l="l" t="t" r="r" b="b"/>
              <a:pathLst>
                <a:path w="5079" h="3175">
                  <a:moveTo>
                    <a:pt x="4394" y="0"/>
                  </a:moveTo>
                  <a:lnTo>
                    <a:pt x="3619" y="139"/>
                  </a:lnTo>
                  <a:lnTo>
                    <a:pt x="2133" y="317"/>
                  </a:lnTo>
                  <a:lnTo>
                    <a:pt x="63" y="546"/>
                  </a:lnTo>
                  <a:lnTo>
                    <a:pt x="25" y="1231"/>
                  </a:lnTo>
                  <a:lnTo>
                    <a:pt x="0" y="1930"/>
                  </a:lnTo>
                  <a:lnTo>
                    <a:pt x="0" y="2616"/>
                  </a:lnTo>
                  <a:lnTo>
                    <a:pt x="2120" y="2349"/>
                  </a:lnTo>
                  <a:lnTo>
                    <a:pt x="3683" y="2133"/>
                  </a:lnTo>
                  <a:lnTo>
                    <a:pt x="4546" y="1981"/>
                  </a:lnTo>
                  <a:lnTo>
                    <a:pt x="4508" y="1320"/>
                  </a:lnTo>
                  <a:lnTo>
                    <a:pt x="4445" y="660"/>
                  </a:lnTo>
                  <a:lnTo>
                    <a:pt x="4394" y="0"/>
                  </a:lnTo>
                  <a:close/>
                </a:path>
              </a:pathLst>
            </a:custGeom>
            <a:solidFill>
              <a:srgbClr val="FCD940"/>
            </a:solidFill>
          </p:spPr>
          <p:txBody>
            <a:bodyPr wrap="square" lIns="0" tIns="0" rIns="0" bIns="0" rtlCol="0"/>
            <a:lstStyle/>
            <a:p>
              <a:endParaRPr/>
            </a:p>
          </p:txBody>
        </p:sp>
        <p:sp>
          <p:nvSpPr>
            <p:cNvPr id="14336" name="object 14336"/>
            <p:cNvSpPr/>
            <p:nvPr/>
          </p:nvSpPr>
          <p:spPr>
            <a:xfrm>
              <a:off x="5674855" y="8143595"/>
              <a:ext cx="5080" cy="635"/>
            </a:xfrm>
            <a:custGeom>
              <a:avLst/>
              <a:gdLst/>
              <a:ahLst/>
              <a:cxnLst/>
              <a:rect l="l" t="t" r="r" b="b"/>
              <a:pathLst>
                <a:path w="5079" h="634">
                  <a:moveTo>
                    <a:pt x="0" y="634"/>
                  </a:moveTo>
                  <a:lnTo>
                    <a:pt x="4546" y="0"/>
                  </a:lnTo>
                </a:path>
              </a:pathLst>
            </a:custGeom>
            <a:ln w="25400">
              <a:solidFill>
                <a:srgbClr val="FCD83C"/>
              </a:solidFill>
            </a:ln>
          </p:spPr>
          <p:txBody>
            <a:bodyPr wrap="square" lIns="0" tIns="0" rIns="0" bIns="0" rtlCol="0"/>
            <a:lstStyle/>
            <a:p>
              <a:endParaRPr/>
            </a:p>
          </p:txBody>
        </p:sp>
        <p:sp>
          <p:nvSpPr>
            <p:cNvPr id="14337" name="object 14337"/>
            <p:cNvSpPr/>
            <p:nvPr/>
          </p:nvSpPr>
          <p:spPr>
            <a:xfrm>
              <a:off x="5679249" y="8141614"/>
              <a:ext cx="635" cy="2540"/>
            </a:xfrm>
            <a:custGeom>
              <a:avLst/>
              <a:gdLst/>
              <a:ahLst/>
              <a:cxnLst/>
              <a:rect l="l" t="t" r="r" b="b"/>
              <a:pathLst>
                <a:path w="635" h="2540">
                  <a:moveTo>
                    <a:pt x="152" y="1981"/>
                  </a:moveTo>
                  <a:lnTo>
                    <a:pt x="0" y="0"/>
                  </a:lnTo>
                </a:path>
              </a:pathLst>
            </a:custGeom>
            <a:ln w="25399">
              <a:solidFill>
                <a:srgbClr val="FBDC4E"/>
              </a:solidFill>
            </a:ln>
          </p:spPr>
          <p:txBody>
            <a:bodyPr wrap="square" lIns="0" tIns="0" rIns="0" bIns="0" rtlCol="0"/>
            <a:lstStyle/>
            <a:p>
              <a:endParaRPr/>
            </a:p>
          </p:txBody>
        </p:sp>
        <p:sp>
          <p:nvSpPr>
            <p:cNvPr id="14338" name="object 14338"/>
            <p:cNvSpPr/>
            <p:nvPr/>
          </p:nvSpPr>
          <p:spPr>
            <a:xfrm>
              <a:off x="5674918" y="8141614"/>
              <a:ext cx="4445" cy="635"/>
            </a:xfrm>
            <a:custGeom>
              <a:avLst/>
              <a:gdLst/>
              <a:ahLst/>
              <a:cxnLst/>
              <a:rect l="l" t="t" r="r" b="b"/>
              <a:pathLst>
                <a:path w="4445" h="634">
                  <a:moveTo>
                    <a:pt x="4330" y="0"/>
                  </a:moveTo>
                  <a:lnTo>
                    <a:pt x="0" y="546"/>
                  </a:lnTo>
                </a:path>
              </a:pathLst>
            </a:custGeom>
            <a:ln w="25400">
              <a:solidFill>
                <a:srgbClr val="FCDB42"/>
              </a:solidFill>
            </a:ln>
          </p:spPr>
          <p:txBody>
            <a:bodyPr wrap="square" lIns="0" tIns="0" rIns="0" bIns="0" rtlCol="0"/>
            <a:lstStyle/>
            <a:p>
              <a:endParaRPr/>
            </a:p>
          </p:txBody>
        </p:sp>
        <p:sp>
          <p:nvSpPr>
            <p:cNvPr id="14339" name="object 14339"/>
            <p:cNvSpPr/>
            <p:nvPr/>
          </p:nvSpPr>
          <p:spPr>
            <a:xfrm>
              <a:off x="5662155" y="8142160"/>
              <a:ext cx="17780" cy="2540"/>
            </a:xfrm>
            <a:custGeom>
              <a:avLst/>
              <a:gdLst/>
              <a:ahLst/>
              <a:cxnLst/>
              <a:rect l="l" t="t" r="r" b="b"/>
              <a:pathLst>
                <a:path w="17779" h="2540">
                  <a:moveTo>
                    <a:pt x="0" y="2070"/>
                  </a:moveTo>
                  <a:lnTo>
                    <a:pt x="17307" y="2070"/>
                  </a:lnTo>
                  <a:lnTo>
                    <a:pt x="17166" y="0"/>
                  </a:lnTo>
                  <a:lnTo>
                    <a:pt x="0" y="0"/>
                  </a:lnTo>
                  <a:lnTo>
                    <a:pt x="0" y="2070"/>
                  </a:lnTo>
                  <a:close/>
                </a:path>
              </a:pathLst>
            </a:custGeom>
            <a:solidFill>
              <a:srgbClr val="FDD730"/>
            </a:solidFill>
          </p:spPr>
          <p:txBody>
            <a:bodyPr wrap="square" lIns="0" tIns="0" rIns="0" bIns="0" rtlCol="0"/>
            <a:lstStyle/>
            <a:p>
              <a:endParaRPr/>
            </a:p>
          </p:txBody>
        </p:sp>
        <p:sp>
          <p:nvSpPr>
            <p:cNvPr id="14340" name="object 14340"/>
            <p:cNvSpPr/>
            <p:nvPr/>
          </p:nvSpPr>
          <p:spPr>
            <a:xfrm>
              <a:off x="5667082" y="8138083"/>
              <a:ext cx="8255" cy="5080"/>
            </a:xfrm>
            <a:custGeom>
              <a:avLst/>
              <a:gdLst/>
              <a:ahLst/>
              <a:cxnLst/>
              <a:rect l="l" t="t" r="r" b="b"/>
              <a:pathLst>
                <a:path w="8254" h="5079">
                  <a:moveTo>
                    <a:pt x="8153" y="0"/>
                  </a:moveTo>
                  <a:lnTo>
                    <a:pt x="3670" y="241"/>
                  </a:lnTo>
                  <a:lnTo>
                    <a:pt x="584" y="431"/>
                  </a:lnTo>
                  <a:lnTo>
                    <a:pt x="152" y="3390"/>
                  </a:lnTo>
                  <a:lnTo>
                    <a:pt x="0" y="4889"/>
                  </a:lnTo>
                  <a:lnTo>
                    <a:pt x="3098" y="4559"/>
                  </a:lnTo>
                  <a:lnTo>
                    <a:pt x="7835" y="4076"/>
                  </a:lnTo>
                  <a:lnTo>
                    <a:pt x="7912" y="2692"/>
                  </a:lnTo>
                  <a:lnTo>
                    <a:pt x="8153" y="0"/>
                  </a:lnTo>
                  <a:close/>
                </a:path>
              </a:pathLst>
            </a:custGeom>
            <a:solidFill>
              <a:srgbClr val="FEDA37"/>
            </a:solidFill>
          </p:spPr>
          <p:txBody>
            <a:bodyPr wrap="square" lIns="0" tIns="0" rIns="0" bIns="0" rtlCol="0"/>
            <a:lstStyle/>
            <a:p>
              <a:endParaRPr/>
            </a:p>
          </p:txBody>
        </p:sp>
        <p:sp>
          <p:nvSpPr>
            <p:cNvPr id="14341" name="object 14341"/>
            <p:cNvSpPr/>
            <p:nvPr/>
          </p:nvSpPr>
          <p:spPr>
            <a:xfrm>
              <a:off x="5667082" y="8138515"/>
              <a:ext cx="635" cy="5080"/>
            </a:xfrm>
            <a:custGeom>
              <a:avLst/>
              <a:gdLst/>
              <a:ahLst/>
              <a:cxnLst/>
              <a:rect l="l" t="t" r="r" b="b"/>
              <a:pathLst>
                <a:path w="635" h="5079">
                  <a:moveTo>
                    <a:pt x="0" y="4457"/>
                  </a:moveTo>
                  <a:lnTo>
                    <a:pt x="584" y="0"/>
                  </a:lnTo>
                </a:path>
              </a:pathLst>
            </a:custGeom>
            <a:ln w="25400">
              <a:solidFill>
                <a:srgbClr val="FED82D"/>
              </a:solidFill>
            </a:ln>
          </p:spPr>
          <p:txBody>
            <a:bodyPr wrap="square" lIns="0" tIns="0" rIns="0" bIns="0" rtlCol="0"/>
            <a:lstStyle/>
            <a:p>
              <a:endParaRPr/>
            </a:p>
          </p:txBody>
        </p:sp>
        <p:sp>
          <p:nvSpPr>
            <p:cNvPr id="14342" name="object 14342"/>
            <p:cNvSpPr/>
            <p:nvPr/>
          </p:nvSpPr>
          <p:spPr>
            <a:xfrm>
              <a:off x="5667667" y="8138083"/>
              <a:ext cx="7620" cy="635"/>
            </a:xfrm>
            <a:custGeom>
              <a:avLst/>
              <a:gdLst/>
              <a:ahLst/>
              <a:cxnLst/>
              <a:rect l="l" t="t" r="r" b="b"/>
              <a:pathLst>
                <a:path w="7620" h="634">
                  <a:moveTo>
                    <a:pt x="0" y="431"/>
                  </a:moveTo>
                  <a:lnTo>
                    <a:pt x="7569" y="0"/>
                  </a:lnTo>
                </a:path>
              </a:pathLst>
            </a:custGeom>
            <a:ln w="25400">
              <a:solidFill>
                <a:srgbClr val="FEDE45"/>
              </a:solidFill>
            </a:ln>
          </p:spPr>
          <p:txBody>
            <a:bodyPr wrap="square" lIns="0" tIns="0" rIns="0" bIns="0" rtlCol="0"/>
            <a:lstStyle/>
            <a:p>
              <a:endParaRPr/>
            </a:p>
          </p:txBody>
        </p:sp>
        <p:sp>
          <p:nvSpPr>
            <p:cNvPr id="14343" name="object 14343"/>
            <p:cNvSpPr/>
            <p:nvPr/>
          </p:nvSpPr>
          <p:spPr>
            <a:xfrm>
              <a:off x="5674918" y="8138083"/>
              <a:ext cx="635" cy="4445"/>
            </a:xfrm>
            <a:custGeom>
              <a:avLst/>
              <a:gdLst/>
              <a:ahLst/>
              <a:cxnLst/>
              <a:rect l="l" t="t" r="r" b="b"/>
              <a:pathLst>
                <a:path w="635" h="4445">
                  <a:moveTo>
                    <a:pt x="317" y="0"/>
                  </a:moveTo>
                  <a:lnTo>
                    <a:pt x="0" y="4076"/>
                  </a:lnTo>
                </a:path>
              </a:pathLst>
            </a:custGeom>
            <a:ln w="25400">
              <a:solidFill>
                <a:srgbClr val="FDDC41"/>
              </a:solidFill>
            </a:ln>
          </p:spPr>
          <p:txBody>
            <a:bodyPr wrap="square" lIns="0" tIns="0" rIns="0" bIns="0" rtlCol="0"/>
            <a:lstStyle/>
            <a:p>
              <a:endParaRPr/>
            </a:p>
          </p:txBody>
        </p:sp>
        <p:sp>
          <p:nvSpPr>
            <p:cNvPr id="14344" name="object 14344"/>
            <p:cNvSpPr/>
            <p:nvPr/>
          </p:nvSpPr>
          <p:spPr>
            <a:xfrm>
              <a:off x="5667082" y="8142160"/>
              <a:ext cx="8255" cy="1270"/>
            </a:xfrm>
            <a:custGeom>
              <a:avLst/>
              <a:gdLst/>
              <a:ahLst/>
              <a:cxnLst/>
              <a:rect l="l" t="t" r="r" b="b"/>
              <a:pathLst>
                <a:path w="8254" h="1270">
                  <a:moveTo>
                    <a:pt x="7835" y="0"/>
                  </a:moveTo>
                  <a:lnTo>
                    <a:pt x="0" y="812"/>
                  </a:lnTo>
                </a:path>
              </a:pathLst>
            </a:custGeom>
            <a:ln w="25400">
              <a:solidFill>
                <a:srgbClr val="FED629"/>
              </a:solidFill>
            </a:ln>
          </p:spPr>
          <p:txBody>
            <a:bodyPr wrap="square" lIns="0" tIns="0" rIns="0" bIns="0" rtlCol="0"/>
            <a:lstStyle/>
            <a:p>
              <a:endParaRPr/>
            </a:p>
          </p:txBody>
        </p:sp>
        <p:sp>
          <p:nvSpPr>
            <p:cNvPr id="14345" name="object 14345"/>
            <p:cNvSpPr/>
            <p:nvPr/>
          </p:nvSpPr>
          <p:spPr>
            <a:xfrm>
              <a:off x="5674918" y="8137804"/>
              <a:ext cx="4445" cy="4445"/>
            </a:xfrm>
            <a:custGeom>
              <a:avLst/>
              <a:gdLst/>
              <a:ahLst/>
              <a:cxnLst/>
              <a:rect l="l" t="t" r="r" b="b"/>
              <a:pathLst>
                <a:path w="4445" h="4445">
                  <a:moveTo>
                    <a:pt x="3937" y="0"/>
                  </a:moveTo>
                  <a:lnTo>
                    <a:pt x="3479" y="76"/>
                  </a:lnTo>
                  <a:lnTo>
                    <a:pt x="2222" y="165"/>
                  </a:lnTo>
                  <a:lnTo>
                    <a:pt x="317" y="279"/>
                  </a:lnTo>
                  <a:lnTo>
                    <a:pt x="76" y="2971"/>
                  </a:lnTo>
                  <a:lnTo>
                    <a:pt x="0" y="4356"/>
                  </a:lnTo>
                  <a:lnTo>
                    <a:pt x="2070" y="4127"/>
                  </a:lnTo>
                  <a:lnTo>
                    <a:pt x="3556" y="3949"/>
                  </a:lnTo>
                  <a:lnTo>
                    <a:pt x="4330" y="3810"/>
                  </a:lnTo>
                  <a:lnTo>
                    <a:pt x="4076" y="1231"/>
                  </a:lnTo>
                  <a:lnTo>
                    <a:pt x="3937" y="0"/>
                  </a:lnTo>
                  <a:close/>
                </a:path>
              </a:pathLst>
            </a:custGeom>
            <a:solidFill>
              <a:srgbClr val="FCDE4D"/>
            </a:solidFill>
          </p:spPr>
          <p:txBody>
            <a:bodyPr wrap="square" lIns="0" tIns="0" rIns="0" bIns="0" rtlCol="0"/>
            <a:lstStyle/>
            <a:p>
              <a:endParaRPr/>
            </a:p>
          </p:txBody>
        </p:sp>
        <p:sp>
          <p:nvSpPr>
            <p:cNvPr id="14346" name="object 14346"/>
            <p:cNvSpPr/>
            <p:nvPr/>
          </p:nvSpPr>
          <p:spPr>
            <a:xfrm>
              <a:off x="5674918" y="8138083"/>
              <a:ext cx="635" cy="4445"/>
            </a:xfrm>
            <a:custGeom>
              <a:avLst/>
              <a:gdLst/>
              <a:ahLst/>
              <a:cxnLst/>
              <a:rect l="l" t="t" r="r" b="b"/>
              <a:pathLst>
                <a:path w="635" h="4445">
                  <a:moveTo>
                    <a:pt x="0" y="4076"/>
                  </a:moveTo>
                  <a:lnTo>
                    <a:pt x="317" y="0"/>
                  </a:lnTo>
                </a:path>
              </a:pathLst>
            </a:custGeom>
            <a:ln w="25400">
              <a:solidFill>
                <a:srgbClr val="FDDC41"/>
              </a:solidFill>
            </a:ln>
          </p:spPr>
          <p:txBody>
            <a:bodyPr wrap="square" lIns="0" tIns="0" rIns="0" bIns="0" rtlCol="0"/>
            <a:lstStyle/>
            <a:p>
              <a:endParaRPr/>
            </a:p>
          </p:txBody>
        </p:sp>
        <p:sp>
          <p:nvSpPr>
            <p:cNvPr id="14347" name="object 14347"/>
            <p:cNvSpPr/>
            <p:nvPr/>
          </p:nvSpPr>
          <p:spPr>
            <a:xfrm>
              <a:off x="5675236" y="8137804"/>
              <a:ext cx="3810" cy="635"/>
            </a:xfrm>
            <a:custGeom>
              <a:avLst/>
              <a:gdLst/>
              <a:ahLst/>
              <a:cxnLst/>
              <a:rect l="l" t="t" r="r" b="b"/>
              <a:pathLst>
                <a:path w="3810" h="634">
                  <a:moveTo>
                    <a:pt x="0" y="279"/>
                  </a:moveTo>
                  <a:lnTo>
                    <a:pt x="3619" y="0"/>
                  </a:lnTo>
                </a:path>
              </a:pathLst>
            </a:custGeom>
            <a:ln w="25400">
              <a:solidFill>
                <a:srgbClr val="FCE057"/>
              </a:solidFill>
            </a:ln>
          </p:spPr>
          <p:txBody>
            <a:bodyPr wrap="square" lIns="0" tIns="0" rIns="0" bIns="0" rtlCol="0"/>
            <a:lstStyle/>
            <a:p>
              <a:endParaRPr/>
            </a:p>
          </p:txBody>
        </p:sp>
        <p:sp>
          <p:nvSpPr>
            <p:cNvPr id="14348" name="object 14348"/>
            <p:cNvSpPr/>
            <p:nvPr/>
          </p:nvSpPr>
          <p:spPr>
            <a:xfrm>
              <a:off x="5678855" y="8137804"/>
              <a:ext cx="635" cy="3810"/>
            </a:xfrm>
            <a:custGeom>
              <a:avLst/>
              <a:gdLst/>
              <a:ahLst/>
              <a:cxnLst/>
              <a:rect l="l" t="t" r="r" b="b"/>
              <a:pathLst>
                <a:path w="635" h="3809">
                  <a:moveTo>
                    <a:pt x="0" y="0"/>
                  </a:moveTo>
                  <a:lnTo>
                    <a:pt x="393" y="3810"/>
                  </a:lnTo>
                </a:path>
              </a:pathLst>
            </a:custGeom>
            <a:ln w="25400">
              <a:solidFill>
                <a:srgbClr val="FCDF59"/>
              </a:solidFill>
            </a:ln>
          </p:spPr>
          <p:txBody>
            <a:bodyPr wrap="square" lIns="0" tIns="0" rIns="0" bIns="0" rtlCol="0"/>
            <a:lstStyle/>
            <a:p>
              <a:endParaRPr/>
            </a:p>
          </p:txBody>
        </p:sp>
        <p:sp>
          <p:nvSpPr>
            <p:cNvPr id="14349" name="object 14349"/>
            <p:cNvSpPr/>
            <p:nvPr/>
          </p:nvSpPr>
          <p:spPr>
            <a:xfrm>
              <a:off x="5674918" y="8141614"/>
              <a:ext cx="4445" cy="635"/>
            </a:xfrm>
            <a:custGeom>
              <a:avLst/>
              <a:gdLst/>
              <a:ahLst/>
              <a:cxnLst/>
              <a:rect l="l" t="t" r="r" b="b"/>
              <a:pathLst>
                <a:path w="4445" h="634">
                  <a:moveTo>
                    <a:pt x="4330" y="0"/>
                  </a:moveTo>
                  <a:lnTo>
                    <a:pt x="0" y="546"/>
                  </a:lnTo>
                </a:path>
              </a:pathLst>
            </a:custGeom>
            <a:ln w="25400">
              <a:solidFill>
                <a:srgbClr val="FCDB42"/>
              </a:solidFill>
            </a:ln>
          </p:spPr>
          <p:txBody>
            <a:bodyPr wrap="square" lIns="0" tIns="0" rIns="0" bIns="0" rtlCol="0"/>
            <a:lstStyle/>
            <a:p>
              <a:endParaRPr/>
            </a:p>
          </p:txBody>
        </p:sp>
        <p:sp>
          <p:nvSpPr>
            <p:cNvPr id="14350" name="object 14350"/>
            <p:cNvSpPr/>
            <p:nvPr/>
          </p:nvSpPr>
          <p:spPr>
            <a:xfrm>
              <a:off x="5644184" y="8134451"/>
              <a:ext cx="13970" cy="6350"/>
            </a:xfrm>
            <a:custGeom>
              <a:avLst/>
              <a:gdLst/>
              <a:ahLst/>
              <a:cxnLst/>
              <a:rect l="l" t="t" r="r" b="b"/>
              <a:pathLst>
                <a:path w="13970" h="6350">
                  <a:moveTo>
                    <a:pt x="13385" y="0"/>
                  </a:moveTo>
                  <a:lnTo>
                    <a:pt x="9347" y="215"/>
                  </a:lnTo>
                  <a:lnTo>
                    <a:pt x="4876" y="546"/>
                  </a:lnTo>
                  <a:lnTo>
                    <a:pt x="114" y="1054"/>
                  </a:lnTo>
                  <a:lnTo>
                    <a:pt x="0" y="6134"/>
                  </a:lnTo>
                  <a:lnTo>
                    <a:pt x="4559" y="5600"/>
                  </a:lnTo>
                  <a:lnTo>
                    <a:pt x="8890" y="5181"/>
                  </a:lnTo>
                  <a:lnTo>
                    <a:pt x="12839" y="4851"/>
                  </a:lnTo>
                  <a:lnTo>
                    <a:pt x="13385" y="0"/>
                  </a:lnTo>
                  <a:close/>
                </a:path>
              </a:pathLst>
            </a:custGeom>
            <a:solidFill>
              <a:srgbClr val="FFDF3E"/>
            </a:solidFill>
          </p:spPr>
          <p:txBody>
            <a:bodyPr wrap="square" lIns="0" tIns="0" rIns="0" bIns="0" rtlCol="0"/>
            <a:lstStyle/>
            <a:p>
              <a:endParaRPr/>
            </a:p>
          </p:txBody>
        </p:sp>
        <p:sp>
          <p:nvSpPr>
            <p:cNvPr id="14351" name="object 14351"/>
            <p:cNvSpPr/>
            <p:nvPr/>
          </p:nvSpPr>
          <p:spPr>
            <a:xfrm>
              <a:off x="5631484" y="8135505"/>
              <a:ext cx="26034" cy="5080"/>
            </a:xfrm>
            <a:custGeom>
              <a:avLst/>
              <a:gdLst/>
              <a:ahLst/>
              <a:cxnLst/>
              <a:rect l="l" t="t" r="r" b="b"/>
              <a:pathLst>
                <a:path w="26035" h="5079">
                  <a:moveTo>
                    <a:pt x="25514" y="0"/>
                  </a:moveTo>
                  <a:lnTo>
                    <a:pt x="0" y="0"/>
                  </a:lnTo>
                  <a:lnTo>
                    <a:pt x="0" y="5080"/>
                  </a:lnTo>
                  <a:lnTo>
                    <a:pt x="25514" y="5080"/>
                  </a:lnTo>
                  <a:lnTo>
                    <a:pt x="25514" y="0"/>
                  </a:lnTo>
                  <a:close/>
                </a:path>
              </a:pathLst>
            </a:custGeom>
            <a:solidFill>
              <a:srgbClr val="FFDF38"/>
            </a:solidFill>
          </p:spPr>
          <p:txBody>
            <a:bodyPr wrap="square" lIns="0" tIns="0" rIns="0" bIns="0" rtlCol="0"/>
            <a:lstStyle/>
            <a:p>
              <a:endParaRPr/>
            </a:p>
          </p:txBody>
        </p:sp>
        <p:sp>
          <p:nvSpPr>
            <p:cNvPr id="14352" name="object 14352"/>
            <p:cNvSpPr/>
            <p:nvPr/>
          </p:nvSpPr>
          <p:spPr>
            <a:xfrm>
              <a:off x="5644299" y="8134451"/>
              <a:ext cx="13335" cy="1270"/>
            </a:xfrm>
            <a:custGeom>
              <a:avLst/>
              <a:gdLst/>
              <a:ahLst/>
              <a:cxnLst/>
              <a:rect l="l" t="t" r="r" b="b"/>
              <a:pathLst>
                <a:path w="13335" h="1270">
                  <a:moveTo>
                    <a:pt x="0" y="1054"/>
                  </a:moveTo>
                  <a:lnTo>
                    <a:pt x="4762" y="546"/>
                  </a:lnTo>
                  <a:lnTo>
                    <a:pt x="9232" y="215"/>
                  </a:lnTo>
                  <a:lnTo>
                    <a:pt x="13271" y="0"/>
                  </a:lnTo>
                </a:path>
              </a:pathLst>
            </a:custGeom>
            <a:ln w="25400">
              <a:solidFill>
                <a:srgbClr val="FFE655"/>
              </a:solidFill>
            </a:ln>
          </p:spPr>
          <p:txBody>
            <a:bodyPr wrap="square" lIns="0" tIns="0" rIns="0" bIns="0" rtlCol="0"/>
            <a:lstStyle/>
            <a:p>
              <a:endParaRPr/>
            </a:p>
          </p:txBody>
        </p:sp>
        <p:sp>
          <p:nvSpPr>
            <p:cNvPr id="14353" name="object 14353"/>
            <p:cNvSpPr/>
            <p:nvPr/>
          </p:nvSpPr>
          <p:spPr>
            <a:xfrm>
              <a:off x="5657024" y="8134451"/>
              <a:ext cx="635" cy="5080"/>
            </a:xfrm>
            <a:custGeom>
              <a:avLst/>
              <a:gdLst/>
              <a:ahLst/>
              <a:cxnLst/>
              <a:rect l="l" t="t" r="r" b="b"/>
              <a:pathLst>
                <a:path w="635" h="5079">
                  <a:moveTo>
                    <a:pt x="546" y="0"/>
                  </a:moveTo>
                  <a:lnTo>
                    <a:pt x="0" y="4851"/>
                  </a:lnTo>
                </a:path>
              </a:pathLst>
            </a:custGeom>
            <a:ln w="25400">
              <a:solidFill>
                <a:srgbClr val="FFDF44"/>
              </a:solidFill>
            </a:ln>
          </p:spPr>
          <p:txBody>
            <a:bodyPr wrap="square" lIns="0" tIns="0" rIns="0" bIns="0" rtlCol="0"/>
            <a:lstStyle/>
            <a:p>
              <a:endParaRPr/>
            </a:p>
          </p:txBody>
        </p:sp>
        <p:sp>
          <p:nvSpPr>
            <p:cNvPr id="14354" name="object 14354"/>
            <p:cNvSpPr/>
            <p:nvPr/>
          </p:nvSpPr>
          <p:spPr>
            <a:xfrm>
              <a:off x="5644184" y="8139303"/>
              <a:ext cx="13335" cy="1905"/>
            </a:xfrm>
            <a:custGeom>
              <a:avLst/>
              <a:gdLst/>
              <a:ahLst/>
              <a:cxnLst/>
              <a:rect l="l" t="t" r="r" b="b"/>
              <a:pathLst>
                <a:path w="13335" h="1904">
                  <a:moveTo>
                    <a:pt x="12839" y="0"/>
                  </a:moveTo>
                  <a:lnTo>
                    <a:pt x="8890" y="330"/>
                  </a:lnTo>
                  <a:lnTo>
                    <a:pt x="4559" y="749"/>
                  </a:lnTo>
                  <a:lnTo>
                    <a:pt x="0" y="1282"/>
                  </a:lnTo>
                </a:path>
              </a:pathLst>
            </a:custGeom>
            <a:ln w="25400">
              <a:solidFill>
                <a:srgbClr val="FFD827"/>
              </a:solidFill>
            </a:ln>
          </p:spPr>
          <p:txBody>
            <a:bodyPr wrap="square" lIns="0" tIns="0" rIns="0" bIns="0" rtlCol="0"/>
            <a:lstStyle/>
            <a:p>
              <a:endParaRPr/>
            </a:p>
          </p:txBody>
        </p:sp>
        <p:sp>
          <p:nvSpPr>
            <p:cNvPr id="14355" name="object 14355"/>
            <p:cNvSpPr/>
            <p:nvPr/>
          </p:nvSpPr>
          <p:spPr>
            <a:xfrm>
              <a:off x="5657024" y="8134147"/>
              <a:ext cx="11430" cy="5715"/>
            </a:xfrm>
            <a:custGeom>
              <a:avLst/>
              <a:gdLst/>
              <a:ahLst/>
              <a:cxnLst/>
              <a:rect l="l" t="t" r="r" b="b"/>
              <a:pathLst>
                <a:path w="11429" h="5715">
                  <a:moveTo>
                    <a:pt x="11226" y="0"/>
                  </a:moveTo>
                  <a:lnTo>
                    <a:pt x="8191" y="25"/>
                  </a:lnTo>
                  <a:lnTo>
                    <a:pt x="4584" y="101"/>
                  </a:lnTo>
                  <a:lnTo>
                    <a:pt x="546" y="304"/>
                  </a:lnTo>
                  <a:lnTo>
                    <a:pt x="380" y="1930"/>
                  </a:lnTo>
                  <a:lnTo>
                    <a:pt x="0" y="5156"/>
                  </a:lnTo>
                  <a:lnTo>
                    <a:pt x="3962" y="4813"/>
                  </a:lnTo>
                  <a:lnTo>
                    <a:pt x="7556" y="4559"/>
                  </a:lnTo>
                  <a:lnTo>
                    <a:pt x="10642" y="4368"/>
                  </a:lnTo>
                  <a:lnTo>
                    <a:pt x="11074" y="1435"/>
                  </a:lnTo>
                  <a:lnTo>
                    <a:pt x="11226" y="0"/>
                  </a:lnTo>
                  <a:close/>
                </a:path>
              </a:pathLst>
            </a:custGeom>
            <a:solidFill>
              <a:srgbClr val="FEE14C"/>
            </a:solidFill>
          </p:spPr>
          <p:txBody>
            <a:bodyPr wrap="square" lIns="0" tIns="0" rIns="0" bIns="0" rtlCol="0"/>
            <a:lstStyle/>
            <a:p>
              <a:endParaRPr/>
            </a:p>
          </p:txBody>
        </p:sp>
        <p:sp>
          <p:nvSpPr>
            <p:cNvPr id="14356" name="object 14356"/>
            <p:cNvSpPr/>
            <p:nvPr/>
          </p:nvSpPr>
          <p:spPr>
            <a:xfrm>
              <a:off x="5657024" y="8134451"/>
              <a:ext cx="635" cy="5080"/>
            </a:xfrm>
            <a:custGeom>
              <a:avLst/>
              <a:gdLst/>
              <a:ahLst/>
              <a:cxnLst/>
              <a:rect l="l" t="t" r="r" b="b"/>
              <a:pathLst>
                <a:path w="635" h="5079">
                  <a:moveTo>
                    <a:pt x="0" y="4851"/>
                  </a:moveTo>
                  <a:lnTo>
                    <a:pt x="546" y="0"/>
                  </a:lnTo>
                </a:path>
              </a:pathLst>
            </a:custGeom>
            <a:ln w="25400">
              <a:solidFill>
                <a:srgbClr val="FFDF44"/>
              </a:solidFill>
            </a:ln>
          </p:spPr>
          <p:txBody>
            <a:bodyPr wrap="square" lIns="0" tIns="0" rIns="0" bIns="0" rtlCol="0"/>
            <a:lstStyle/>
            <a:p>
              <a:endParaRPr/>
            </a:p>
          </p:txBody>
        </p:sp>
        <p:sp>
          <p:nvSpPr>
            <p:cNvPr id="14357" name="object 14357"/>
            <p:cNvSpPr/>
            <p:nvPr/>
          </p:nvSpPr>
          <p:spPr>
            <a:xfrm>
              <a:off x="5657570" y="8134147"/>
              <a:ext cx="10795" cy="635"/>
            </a:xfrm>
            <a:custGeom>
              <a:avLst/>
              <a:gdLst/>
              <a:ahLst/>
              <a:cxnLst/>
              <a:rect l="l" t="t" r="r" b="b"/>
              <a:pathLst>
                <a:path w="10795" h="634">
                  <a:moveTo>
                    <a:pt x="0" y="304"/>
                  </a:moveTo>
                  <a:lnTo>
                    <a:pt x="10680" y="0"/>
                  </a:lnTo>
                </a:path>
              </a:pathLst>
            </a:custGeom>
            <a:ln w="25400">
              <a:solidFill>
                <a:srgbClr val="FEE763"/>
              </a:solidFill>
            </a:ln>
          </p:spPr>
          <p:txBody>
            <a:bodyPr wrap="square" lIns="0" tIns="0" rIns="0" bIns="0" rtlCol="0"/>
            <a:lstStyle/>
            <a:p>
              <a:endParaRPr/>
            </a:p>
          </p:txBody>
        </p:sp>
        <p:sp>
          <p:nvSpPr>
            <p:cNvPr id="14358" name="object 14358"/>
            <p:cNvSpPr/>
            <p:nvPr/>
          </p:nvSpPr>
          <p:spPr>
            <a:xfrm>
              <a:off x="5667667" y="8134147"/>
              <a:ext cx="635" cy="4445"/>
            </a:xfrm>
            <a:custGeom>
              <a:avLst/>
              <a:gdLst/>
              <a:ahLst/>
              <a:cxnLst/>
              <a:rect l="l" t="t" r="r" b="b"/>
              <a:pathLst>
                <a:path w="635" h="4445">
                  <a:moveTo>
                    <a:pt x="584" y="0"/>
                  </a:moveTo>
                  <a:lnTo>
                    <a:pt x="0" y="4368"/>
                  </a:lnTo>
                </a:path>
              </a:pathLst>
            </a:custGeom>
            <a:ln w="25400">
              <a:solidFill>
                <a:srgbClr val="FEE253"/>
              </a:solidFill>
            </a:ln>
          </p:spPr>
          <p:txBody>
            <a:bodyPr wrap="square" lIns="0" tIns="0" rIns="0" bIns="0" rtlCol="0"/>
            <a:lstStyle/>
            <a:p>
              <a:endParaRPr/>
            </a:p>
          </p:txBody>
        </p:sp>
        <p:sp>
          <p:nvSpPr>
            <p:cNvPr id="14359" name="object 14359"/>
            <p:cNvSpPr/>
            <p:nvPr/>
          </p:nvSpPr>
          <p:spPr>
            <a:xfrm>
              <a:off x="5657024" y="8138515"/>
              <a:ext cx="10795" cy="1270"/>
            </a:xfrm>
            <a:custGeom>
              <a:avLst/>
              <a:gdLst/>
              <a:ahLst/>
              <a:cxnLst/>
              <a:rect l="l" t="t" r="r" b="b"/>
              <a:pathLst>
                <a:path w="10795" h="1270">
                  <a:moveTo>
                    <a:pt x="10642" y="0"/>
                  </a:moveTo>
                  <a:lnTo>
                    <a:pt x="0" y="787"/>
                  </a:lnTo>
                </a:path>
              </a:pathLst>
            </a:custGeom>
            <a:ln w="25400">
              <a:solidFill>
                <a:srgbClr val="FEDB35"/>
              </a:solidFill>
            </a:ln>
          </p:spPr>
          <p:txBody>
            <a:bodyPr wrap="square" lIns="0" tIns="0" rIns="0" bIns="0" rtlCol="0"/>
            <a:lstStyle/>
            <a:p>
              <a:endParaRPr/>
            </a:p>
          </p:txBody>
        </p:sp>
        <p:sp>
          <p:nvSpPr>
            <p:cNvPr id="14360" name="object 14360"/>
            <p:cNvSpPr/>
            <p:nvPr/>
          </p:nvSpPr>
          <p:spPr>
            <a:xfrm>
              <a:off x="5644299" y="8129575"/>
              <a:ext cx="13970" cy="6350"/>
            </a:xfrm>
            <a:custGeom>
              <a:avLst/>
              <a:gdLst/>
              <a:ahLst/>
              <a:cxnLst/>
              <a:rect l="l" t="t" r="r" b="b"/>
              <a:pathLst>
                <a:path w="13970" h="6350">
                  <a:moveTo>
                    <a:pt x="13588" y="0"/>
                  </a:moveTo>
                  <a:lnTo>
                    <a:pt x="0" y="5930"/>
                  </a:lnTo>
                  <a:lnTo>
                    <a:pt x="4762" y="5422"/>
                  </a:lnTo>
                  <a:lnTo>
                    <a:pt x="9232" y="5092"/>
                  </a:lnTo>
                  <a:lnTo>
                    <a:pt x="13271" y="4876"/>
                  </a:lnTo>
                  <a:lnTo>
                    <a:pt x="13423" y="3251"/>
                  </a:lnTo>
                  <a:lnTo>
                    <a:pt x="13538" y="1625"/>
                  </a:lnTo>
                  <a:lnTo>
                    <a:pt x="13588" y="0"/>
                  </a:lnTo>
                  <a:close/>
                </a:path>
              </a:pathLst>
            </a:custGeom>
            <a:solidFill>
              <a:srgbClr val="FFEF72"/>
            </a:solidFill>
          </p:spPr>
          <p:txBody>
            <a:bodyPr wrap="square" lIns="0" tIns="0" rIns="0" bIns="0" rtlCol="0"/>
            <a:lstStyle/>
            <a:p>
              <a:endParaRPr/>
            </a:p>
          </p:txBody>
        </p:sp>
        <p:sp>
          <p:nvSpPr>
            <p:cNvPr id="14361" name="object 14361"/>
            <p:cNvSpPr/>
            <p:nvPr/>
          </p:nvSpPr>
          <p:spPr>
            <a:xfrm>
              <a:off x="5644299" y="8130311"/>
              <a:ext cx="635" cy="5715"/>
            </a:xfrm>
            <a:custGeom>
              <a:avLst/>
              <a:gdLst/>
              <a:ahLst/>
              <a:cxnLst/>
              <a:rect l="l" t="t" r="r" b="b"/>
              <a:pathLst>
                <a:path w="635" h="5715">
                  <a:moveTo>
                    <a:pt x="0" y="5194"/>
                  </a:moveTo>
                  <a:lnTo>
                    <a:pt x="215" y="0"/>
                  </a:lnTo>
                </a:path>
              </a:pathLst>
            </a:custGeom>
            <a:ln w="25399">
              <a:solidFill>
                <a:srgbClr val="FFEF6B"/>
              </a:solidFill>
            </a:ln>
          </p:spPr>
          <p:txBody>
            <a:bodyPr wrap="square" lIns="0" tIns="0" rIns="0" bIns="0" rtlCol="0"/>
            <a:lstStyle/>
            <a:p>
              <a:endParaRPr/>
            </a:p>
          </p:txBody>
        </p:sp>
        <p:sp>
          <p:nvSpPr>
            <p:cNvPr id="14362" name="object 14362"/>
            <p:cNvSpPr/>
            <p:nvPr/>
          </p:nvSpPr>
          <p:spPr>
            <a:xfrm>
              <a:off x="5644514" y="8129575"/>
              <a:ext cx="13970" cy="1270"/>
            </a:xfrm>
            <a:custGeom>
              <a:avLst/>
              <a:gdLst/>
              <a:ahLst/>
              <a:cxnLst/>
              <a:rect l="l" t="t" r="r" b="b"/>
              <a:pathLst>
                <a:path w="13970" h="1270">
                  <a:moveTo>
                    <a:pt x="0" y="736"/>
                  </a:moveTo>
                  <a:lnTo>
                    <a:pt x="4838" y="241"/>
                  </a:lnTo>
                  <a:lnTo>
                    <a:pt x="9347" y="25"/>
                  </a:lnTo>
                  <a:lnTo>
                    <a:pt x="13373" y="0"/>
                  </a:lnTo>
                </a:path>
              </a:pathLst>
            </a:custGeom>
            <a:ln w="25399">
              <a:solidFill>
                <a:srgbClr val="FFF890"/>
              </a:solidFill>
            </a:ln>
          </p:spPr>
          <p:txBody>
            <a:bodyPr wrap="square" lIns="0" tIns="0" rIns="0" bIns="0" rtlCol="0"/>
            <a:lstStyle/>
            <a:p>
              <a:endParaRPr/>
            </a:p>
          </p:txBody>
        </p:sp>
        <p:sp>
          <p:nvSpPr>
            <p:cNvPr id="14363" name="object 14363"/>
            <p:cNvSpPr/>
            <p:nvPr/>
          </p:nvSpPr>
          <p:spPr>
            <a:xfrm>
              <a:off x="5657570" y="8129575"/>
              <a:ext cx="635" cy="5080"/>
            </a:xfrm>
            <a:custGeom>
              <a:avLst/>
              <a:gdLst/>
              <a:ahLst/>
              <a:cxnLst/>
              <a:rect l="l" t="t" r="r" b="b"/>
              <a:pathLst>
                <a:path w="635" h="5079">
                  <a:moveTo>
                    <a:pt x="317" y="0"/>
                  </a:moveTo>
                  <a:lnTo>
                    <a:pt x="0" y="4876"/>
                  </a:lnTo>
                </a:path>
              </a:pathLst>
            </a:custGeom>
            <a:ln w="25399">
              <a:solidFill>
                <a:srgbClr val="FFEF7A"/>
              </a:solidFill>
            </a:ln>
          </p:spPr>
          <p:txBody>
            <a:bodyPr wrap="square" lIns="0" tIns="0" rIns="0" bIns="0" rtlCol="0"/>
            <a:lstStyle/>
            <a:p>
              <a:endParaRPr/>
            </a:p>
          </p:txBody>
        </p:sp>
        <p:sp>
          <p:nvSpPr>
            <p:cNvPr id="14364" name="object 14364"/>
            <p:cNvSpPr/>
            <p:nvPr/>
          </p:nvSpPr>
          <p:spPr>
            <a:xfrm>
              <a:off x="5644299" y="8134451"/>
              <a:ext cx="13335" cy="1270"/>
            </a:xfrm>
            <a:custGeom>
              <a:avLst/>
              <a:gdLst/>
              <a:ahLst/>
              <a:cxnLst/>
              <a:rect l="l" t="t" r="r" b="b"/>
              <a:pathLst>
                <a:path w="13335" h="1270">
                  <a:moveTo>
                    <a:pt x="13271" y="0"/>
                  </a:moveTo>
                  <a:lnTo>
                    <a:pt x="9232" y="215"/>
                  </a:lnTo>
                  <a:lnTo>
                    <a:pt x="4762" y="546"/>
                  </a:lnTo>
                  <a:lnTo>
                    <a:pt x="0" y="1054"/>
                  </a:lnTo>
                </a:path>
              </a:pathLst>
            </a:custGeom>
            <a:ln w="25400">
              <a:solidFill>
                <a:srgbClr val="FFE655"/>
              </a:solidFill>
            </a:ln>
          </p:spPr>
          <p:txBody>
            <a:bodyPr wrap="square" lIns="0" tIns="0" rIns="0" bIns="0" rtlCol="0"/>
            <a:lstStyle/>
            <a:p>
              <a:endParaRPr/>
            </a:p>
          </p:txBody>
        </p:sp>
        <p:sp>
          <p:nvSpPr>
            <p:cNvPr id="14365" name="object 14365"/>
            <p:cNvSpPr/>
            <p:nvPr/>
          </p:nvSpPr>
          <p:spPr>
            <a:xfrm>
              <a:off x="5657570" y="8129562"/>
              <a:ext cx="11430" cy="5080"/>
            </a:xfrm>
            <a:custGeom>
              <a:avLst/>
              <a:gdLst/>
              <a:ahLst/>
              <a:cxnLst/>
              <a:rect l="l" t="t" r="r" b="b"/>
              <a:pathLst>
                <a:path w="11429" h="5079">
                  <a:moveTo>
                    <a:pt x="4989" y="0"/>
                  </a:moveTo>
                  <a:lnTo>
                    <a:pt x="317" y="12"/>
                  </a:lnTo>
                  <a:lnTo>
                    <a:pt x="266" y="1638"/>
                  </a:lnTo>
                  <a:lnTo>
                    <a:pt x="152" y="3263"/>
                  </a:lnTo>
                  <a:lnTo>
                    <a:pt x="0" y="4889"/>
                  </a:lnTo>
                  <a:lnTo>
                    <a:pt x="4038" y="4686"/>
                  </a:lnTo>
                  <a:lnTo>
                    <a:pt x="7645" y="4610"/>
                  </a:lnTo>
                  <a:lnTo>
                    <a:pt x="10680" y="4584"/>
                  </a:lnTo>
                  <a:lnTo>
                    <a:pt x="10819" y="3263"/>
                  </a:lnTo>
                  <a:lnTo>
                    <a:pt x="10845" y="330"/>
                  </a:lnTo>
                  <a:lnTo>
                    <a:pt x="7899" y="114"/>
                  </a:lnTo>
                  <a:lnTo>
                    <a:pt x="4989" y="0"/>
                  </a:lnTo>
                  <a:close/>
                </a:path>
              </a:pathLst>
            </a:custGeom>
            <a:solidFill>
              <a:srgbClr val="FFEF7F"/>
            </a:solidFill>
          </p:spPr>
          <p:txBody>
            <a:bodyPr wrap="square" lIns="0" tIns="0" rIns="0" bIns="0" rtlCol="0"/>
            <a:lstStyle/>
            <a:p>
              <a:endParaRPr/>
            </a:p>
          </p:txBody>
        </p:sp>
        <p:sp>
          <p:nvSpPr>
            <p:cNvPr id="14366" name="object 14366"/>
            <p:cNvSpPr/>
            <p:nvPr/>
          </p:nvSpPr>
          <p:spPr>
            <a:xfrm>
              <a:off x="5657570" y="8129575"/>
              <a:ext cx="635" cy="5080"/>
            </a:xfrm>
            <a:custGeom>
              <a:avLst/>
              <a:gdLst/>
              <a:ahLst/>
              <a:cxnLst/>
              <a:rect l="l" t="t" r="r" b="b"/>
              <a:pathLst>
                <a:path w="635" h="5079">
                  <a:moveTo>
                    <a:pt x="0" y="4876"/>
                  </a:moveTo>
                  <a:lnTo>
                    <a:pt x="317" y="0"/>
                  </a:lnTo>
                </a:path>
              </a:pathLst>
            </a:custGeom>
            <a:ln w="25399">
              <a:solidFill>
                <a:srgbClr val="FFEF7A"/>
              </a:solidFill>
            </a:ln>
          </p:spPr>
          <p:txBody>
            <a:bodyPr wrap="square" lIns="0" tIns="0" rIns="0" bIns="0" rtlCol="0"/>
            <a:lstStyle/>
            <a:p>
              <a:endParaRPr/>
            </a:p>
          </p:txBody>
        </p:sp>
        <p:sp>
          <p:nvSpPr>
            <p:cNvPr id="14367" name="object 14367"/>
            <p:cNvSpPr/>
            <p:nvPr/>
          </p:nvSpPr>
          <p:spPr>
            <a:xfrm>
              <a:off x="5657888" y="8129575"/>
              <a:ext cx="10795" cy="635"/>
            </a:xfrm>
            <a:custGeom>
              <a:avLst/>
              <a:gdLst/>
              <a:ahLst/>
              <a:cxnLst/>
              <a:rect l="l" t="t" r="r" b="b"/>
              <a:pathLst>
                <a:path w="10795" h="634">
                  <a:moveTo>
                    <a:pt x="0" y="0"/>
                  </a:moveTo>
                  <a:lnTo>
                    <a:pt x="10528" y="317"/>
                  </a:lnTo>
                </a:path>
              </a:pathLst>
            </a:custGeom>
            <a:ln w="25399">
              <a:solidFill>
                <a:srgbClr val="FFF79B"/>
              </a:solidFill>
            </a:ln>
          </p:spPr>
          <p:txBody>
            <a:bodyPr wrap="square" lIns="0" tIns="0" rIns="0" bIns="0" rtlCol="0"/>
            <a:lstStyle/>
            <a:p>
              <a:endParaRPr/>
            </a:p>
          </p:txBody>
        </p:sp>
        <p:sp>
          <p:nvSpPr>
            <p:cNvPr id="14368" name="object 14368"/>
            <p:cNvSpPr/>
            <p:nvPr/>
          </p:nvSpPr>
          <p:spPr>
            <a:xfrm>
              <a:off x="5668251" y="8129892"/>
              <a:ext cx="635" cy="4445"/>
            </a:xfrm>
            <a:custGeom>
              <a:avLst/>
              <a:gdLst/>
              <a:ahLst/>
              <a:cxnLst/>
              <a:rect l="l" t="t" r="r" b="b"/>
              <a:pathLst>
                <a:path w="635" h="4445">
                  <a:moveTo>
                    <a:pt x="165" y="0"/>
                  </a:moveTo>
                  <a:lnTo>
                    <a:pt x="0" y="4254"/>
                  </a:lnTo>
                </a:path>
              </a:pathLst>
            </a:custGeom>
            <a:ln w="25400">
              <a:solidFill>
                <a:srgbClr val="FEF084"/>
              </a:solidFill>
            </a:ln>
          </p:spPr>
          <p:txBody>
            <a:bodyPr wrap="square" lIns="0" tIns="0" rIns="0" bIns="0" rtlCol="0"/>
            <a:lstStyle/>
            <a:p>
              <a:endParaRPr/>
            </a:p>
          </p:txBody>
        </p:sp>
        <p:sp>
          <p:nvSpPr>
            <p:cNvPr id="14369" name="object 14369"/>
            <p:cNvSpPr/>
            <p:nvPr/>
          </p:nvSpPr>
          <p:spPr>
            <a:xfrm>
              <a:off x="5657570" y="8134147"/>
              <a:ext cx="10795" cy="635"/>
            </a:xfrm>
            <a:custGeom>
              <a:avLst/>
              <a:gdLst/>
              <a:ahLst/>
              <a:cxnLst/>
              <a:rect l="l" t="t" r="r" b="b"/>
              <a:pathLst>
                <a:path w="10795" h="634">
                  <a:moveTo>
                    <a:pt x="10680" y="0"/>
                  </a:moveTo>
                  <a:lnTo>
                    <a:pt x="0" y="304"/>
                  </a:lnTo>
                </a:path>
              </a:pathLst>
            </a:custGeom>
            <a:ln w="25400">
              <a:solidFill>
                <a:srgbClr val="FEE763"/>
              </a:solidFill>
            </a:ln>
          </p:spPr>
          <p:txBody>
            <a:bodyPr wrap="square" lIns="0" tIns="0" rIns="0" bIns="0" rtlCol="0"/>
            <a:lstStyle/>
            <a:p>
              <a:endParaRPr/>
            </a:p>
          </p:txBody>
        </p:sp>
        <p:sp>
          <p:nvSpPr>
            <p:cNvPr id="14370" name="object 14370"/>
            <p:cNvSpPr/>
            <p:nvPr/>
          </p:nvSpPr>
          <p:spPr>
            <a:xfrm>
              <a:off x="5667667" y="8134096"/>
              <a:ext cx="11430" cy="4445"/>
            </a:xfrm>
            <a:custGeom>
              <a:avLst/>
              <a:gdLst/>
              <a:ahLst/>
              <a:cxnLst/>
              <a:rect l="l" t="t" r="r" b="b"/>
              <a:pathLst>
                <a:path w="11429" h="4445">
                  <a:moveTo>
                    <a:pt x="6654" y="0"/>
                  </a:moveTo>
                  <a:lnTo>
                    <a:pt x="584" y="50"/>
                  </a:lnTo>
                  <a:lnTo>
                    <a:pt x="431" y="1485"/>
                  </a:lnTo>
                  <a:lnTo>
                    <a:pt x="0" y="4419"/>
                  </a:lnTo>
                  <a:lnTo>
                    <a:pt x="6159" y="4025"/>
                  </a:lnTo>
                  <a:lnTo>
                    <a:pt x="10274" y="3873"/>
                  </a:lnTo>
                  <a:lnTo>
                    <a:pt x="11188" y="3708"/>
                  </a:lnTo>
                  <a:lnTo>
                    <a:pt x="10883" y="1282"/>
                  </a:lnTo>
                  <a:lnTo>
                    <a:pt x="10693" y="139"/>
                  </a:lnTo>
                  <a:lnTo>
                    <a:pt x="10413" y="190"/>
                  </a:lnTo>
                  <a:lnTo>
                    <a:pt x="6654" y="0"/>
                  </a:lnTo>
                  <a:close/>
                </a:path>
              </a:pathLst>
            </a:custGeom>
            <a:solidFill>
              <a:srgbClr val="FDE461"/>
            </a:solidFill>
          </p:spPr>
          <p:txBody>
            <a:bodyPr wrap="square" lIns="0" tIns="0" rIns="0" bIns="0" rtlCol="0"/>
            <a:lstStyle/>
            <a:p>
              <a:endParaRPr/>
            </a:p>
          </p:txBody>
        </p:sp>
        <p:sp>
          <p:nvSpPr>
            <p:cNvPr id="14371" name="object 14371"/>
            <p:cNvSpPr/>
            <p:nvPr/>
          </p:nvSpPr>
          <p:spPr>
            <a:xfrm>
              <a:off x="5667667" y="8137804"/>
              <a:ext cx="11430" cy="1270"/>
            </a:xfrm>
            <a:custGeom>
              <a:avLst/>
              <a:gdLst/>
              <a:ahLst/>
              <a:cxnLst/>
              <a:rect l="l" t="t" r="r" b="b"/>
              <a:pathLst>
                <a:path w="11429" h="1270">
                  <a:moveTo>
                    <a:pt x="0" y="711"/>
                  </a:moveTo>
                  <a:lnTo>
                    <a:pt x="11188" y="0"/>
                  </a:lnTo>
                </a:path>
              </a:pathLst>
            </a:custGeom>
            <a:ln w="25400">
              <a:solidFill>
                <a:srgbClr val="FDDF4F"/>
              </a:solidFill>
            </a:ln>
          </p:spPr>
          <p:txBody>
            <a:bodyPr wrap="square" lIns="0" tIns="0" rIns="0" bIns="0" rtlCol="0"/>
            <a:lstStyle/>
            <a:p>
              <a:endParaRPr/>
            </a:p>
          </p:txBody>
        </p:sp>
        <p:sp>
          <p:nvSpPr>
            <p:cNvPr id="14372" name="object 14372"/>
            <p:cNvSpPr/>
            <p:nvPr/>
          </p:nvSpPr>
          <p:spPr>
            <a:xfrm>
              <a:off x="5678360" y="8134235"/>
              <a:ext cx="635" cy="3810"/>
            </a:xfrm>
            <a:custGeom>
              <a:avLst/>
              <a:gdLst/>
              <a:ahLst/>
              <a:cxnLst/>
              <a:rect l="l" t="t" r="r" b="b"/>
              <a:pathLst>
                <a:path w="635" h="3809">
                  <a:moveTo>
                    <a:pt x="495" y="3568"/>
                  </a:moveTo>
                  <a:lnTo>
                    <a:pt x="0" y="0"/>
                  </a:lnTo>
                </a:path>
              </a:pathLst>
            </a:custGeom>
            <a:ln w="25400">
              <a:solidFill>
                <a:srgbClr val="FCE66F"/>
              </a:solidFill>
            </a:ln>
          </p:spPr>
          <p:txBody>
            <a:bodyPr wrap="square" lIns="0" tIns="0" rIns="0" bIns="0" rtlCol="0"/>
            <a:lstStyle/>
            <a:p>
              <a:endParaRPr/>
            </a:p>
          </p:txBody>
        </p:sp>
        <p:sp>
          <p:nvSpPr>
            <p:cNvPr id="14373" name="object 14373"/>
            <p:cNvSpPr/>
            <p:nvPr/>
          </p:nvSpPr>
          <p:spPr>
            <a:xfrm>
              <a:off x="5668251" y="8129562"/>
              <a:ext cx="10160" cy="17780"/>
            </a:xfrm>
            <a:custGeom>
              <a:avLst/>
              <a:gdLst/>
              <a:ahLst/>
              <a:cxnLst/>
              <a:rect l="l" t="t" r="r" b="b"/>
              <a:pathLst>
                <a:path w="10160" h="17779">
                  <a:moveTo>
                    <a:pt x="2197" y="0"/>
                  </a:moveTo>
                  <a:lnTo>
                    <a:pt x="0" y="0"/>
                  </a:lnTo>
                  <a:lnTo>
                    <a:pt x="0" y="17373"/>
                  </a:lnTo>
                  <a:lnTo>
                    <a:pt x="10109" y="17373"/>
                  </a:lnTo>
                  <a:lnTo>
                    <a:pt x="10109" y="4212"/>
                  </a:lnTo>
                  <a:lnTo>
                    <a:pt x="9550" y="1409"/>
                  </a:lnTo>
                  <a:lnTo>
                    <a:pt x="2197" y="0"/>
                  </a:lnTo>
                  <a:close/>
                </a:path>
              </a:pathLst>
            </a:custGeom>
            <a:solidFill>
              <a:srgbClr val="FEE973"/>
            </a:solidFill>
          </p:spPr>
          <p:txBody>
            <a:bodyPr wrap="square" lIns="0" tIns="0" rIns="0" bIns="0" rtlCol="0"/>
            <a:lstStyle/>
            <a:p>
              <a:endParaRPr/>
            </a:p>
          </p:txBody>
        </p:sp>
        <p:sp>
          <p:nvSpPr>
            <p:cNvPr id="14374" name="object 14374"/>
            <p:cNvSpPr/>
            <p:nvPr/>
          </p:nvSpPr>
          <p:spPr>
            <a:xfrm>
              <a:off x="5667667" y="8134147"/>
              <a:ext cx="635" cy="4445"/>
            </a:xfrm>
            <a:custGeom>
              <a:avLst/>
              <a:gdLst/>
              <a:ahLst/>
              <a:cxnLst/>
              <a:rect l="l" t="t" r="r" b="b"/>
              <a:pathLst>
                <a:path w="635" h="4445">
                  <a:moveTo>
                    <a:pt x="584" y="0"/>
                  </a:moveTo>
                  <a:lnTo>
                    <a:pt x="0" y="4368"/>
                  </a:lnTo>
                </a:path>
              </a:pathLst>
            </a:custGeom>
            <a:ln w="25400">
              <a:solidFill>
                <a:srgbClr val="FEE253"/>
              </a:solidFill>
            </a:ln>
          </p:spPr>
          <p:txBody>
            <a:bodyPr wrap="square" lIns="0" tIns="0" rIns="0" bIns="0" rtlCol="0"/>
            <a:lstStyle/>
            <a:p>
              <a:endParaRPr/>
            </a:p>
          </p:txBody>
        </p:sp>
        <p:sp>
          <p:nvSpPr>
            <p:cNvPr id="14375" name="object 14375"/>
            <p:cNvSpPr/>
            <p:nvPr/>
          </p:nvSpPr>
          <p:spPr>
            <a:xfrm>
              <a:off x="5668251" y="8129892"/>
              <a:ext cx="7620" cy="4445"/>
            </a:xfrm>
            <a:custGeom>
              <a:avLst/>
              <a:gdLst/>
              <a:ahLst/>
              <a:cxnLst/>
              <a:rect l="l" t="t" r="r" b="b"/>
              <a:pathLst>
                <a:path w="7620" h="4445">
                  <a:moveTo>
                    <a:pt x="165" y="0"/>
                  </a:moveTo>
                  <a:lnTo>
                    <a:pt x="228" y="1384"/>
                  </a:lnTo>
                  <a:lnTo>
                    <a:pt x="152" y="2806"/>
                  </a:lnTo>
                  <a:lnTo>
                    <a:pt x="0" y="4254"/>
                  </a:lnTo>
                  <a:lnTo>
                    <a:pt x="3035" y="4216"/>
                  </a:lnTo>
                  <a:lnTo>
                    <a:pt x="7226" y="4292"/>
                  </a:lnTo>
                  <a:lnTo>
                    <a:pt x="7264" y="3048"/>
                  </a:lnTo>
                  <a:lnTo>
                    <a:pt x="7226" y="1841"/>
                  </a:lnTo>
                  <a:lnTo>
                    <a:pt x="7061" y="698"/>
                  </a:lnTo>
                  <a:lnTo>
                    <a:pt x="5461" y="482"/>
                  </a:lnTo>
                  <a:lnTo>
                    <a:pt x="3111" y="203"/>
                  </a:lnTo>
                  <a:lnTo>
                    <a:pt x="165" y="0"/>
                  </a:lnTo>
                  <a:close/>
                </a:path>
              </a:pathLst>
            </a:custGeom>
            <a:solidFill>
              <a:srgbClr val="FEF088"/>
            </a:solidFill>
          </p:spPr>
          <p:txBody>
            <a:bodyPr wrap="square" lIns="0" tIns="0" rIns="0" bIns="0" rtlCol="0"/>
            <a:lstStyle/>
            <a:p>
              <a:endParaRPr/>
            </a:p>
          </p:txBody>
        </p:sp>
        <p:sp>
          <p:nvSpPr>
            <p:cNvPr id="14376" name="object 14376"/>
            <p:cNvSpPr/>
            <p:nvPr/>
          </p:nvSpPr>
          <p:spPr>
            <a:xfrm>
              <a:off x="5668251" y="8129892"/>
              <a:ext cx="635" cy="4445"/>
            </a:xfrm>
            <a:custGeom>
              <a:avLst/>
              <a:gdLst/>
              <a:ahLst/>
              <a:cxnLst/>
              <a:rect l="l" t="t" r="r" b="b"/>
              <a:pathLst>
                <a:path w="635" h="4445">
                  <a:moveTo>
                    <a:pt x="0" y="4254"/>
                  </a:moveTo>
                  <a:lnTo>
                    <a:pt x="165" y="0"/>
                  </a:lnTo>
                </a:path>
              </a:pathLst>
            </a:custGeom>
            <a:ln w="25400">
              <a:solidFill>
                <a:srgbClr val="FEF084"/>
              </a:solidFill>
            </a:ln>
          </p:spPr>
          <p:txBody>
            <a:bodyPr wrap="square" lIns="0" tIns="0" rIns="0" bIns="0" rtlCol="0"/>
            <a:lstStyle/>
            <a:p>
              <a:endParaRPr/>
            </a:p>
          </p:txBody>
        </p:sp>
        <p:sp>
          <p:nvSpPr>
            <p:cNvPr id="14377" name="object 14377"/>
            <p:cNvSpPr/>
            <p:nvPr/>
          </p:nvSpPr>
          <p:spPr>
            <a:xfrm>
              <a:off x="5668416" y="8129892"/>
              <a:ext cx="6985" cy="1270"/>
            </a:xfrm>
            <a:custGeom>
              <a:avLst/>
              <a:gdLst/>
              <a:ahLst/>
              <a:cxnLst/>
              <a:rect l="l" t="t" r="r" b="b"/>
              <a:pathLst>
                <a:path w="6985" h="1270">
                  <a:moveTo>
                    <a:pt x="0" y="0"/>
                  </a:moveTo>
                  <a:lnTo>
                    <a:pt x="6896" y="698"/>
                  </a:lnTo>
                </a:path>
              </a:pathLst>
            </a:custGeom>
            <a:ln w="25399">
              <a:solidFill>
                <a:srgbClr val="FFF7A1"/>
              </a:solidFill>
            </a:ln>
          </p:spPr>
          <p:txBody>
            <a:bodyPr wrap="square" lIns="0" tIns="0" rIns="0" bIns="0" rtlCol="0"/>
            <a:lstStyle/>
            <a:p>
              <a:endParaRPr/>
            </a:p>
          </p:txBody>
        </p:sp>
        <p:sp>
          <p:nvSpPr>
            <p:cNvPr id="14378" name="object 14378"/>
            <p:cNvSpPr/>
            <p:nvPr/>
          </p:nvSpPr>
          <p:spPr>
            <a:xfrm>
              <a:off x="5675312" y="8130590"/>
              <a:ext cx="635" cy="3810"/>
            </a:xfrm>
            <a:custGeom>
              <a:avLst/>
              <a:gdLst/>
              <a:ahLst/>
              <a:cxnLst/>
              <a:rect l="l" t="t" r="r" b="b"/>
              <a:pathLst>
                <a:path w="635" h="3809">
                  <a:moveTo>
                    <a:pt x="0" y="0"/>
                  </a:moveTo>
                  <a:lnTo>
                    <a:pt x="165" y="3594"/>
                  </a:lnTo>
                </a:path>
              </a:pathLst>
            </a:custGeom>
            <a:ln w="25400">
              <a:solidFill>
                <a:srgbClr val="FEF08C"/>
              </a:solidFill>
            </a:ln>
          </p:spPr>
          <p:txBody>
            <a:bodyPr wrap="square" lIns="0" tIns="0" rIns="0" bIns="0" rtlCol="0"/>
            <a:lstStyle/>
            <a:p>
              <a:endParaRPr/>
            </a:p>
          </p:txBody>
        </p:sp>
        <p:sp>
          <p:nvSpPr>
            <p:cNvPr id="14379" name="object 14379"/>
            <p:cNvSpPr/>
            <p:nvPr/>
          </p:nvSpPr>
          <p:spPr>
            <a:xfrm>
              <a:off x="5668251" y="8129562"/>
              <a:ext cx="7620" cy="17780"/>
            </a:xfrm>
            <a:custGeom>
              <a:avLst/>
              <a:gdLst/>
              <a:ahLst/>
              <a:cxnLst/>
              <a:rect l="l" t="t" r="r" b="b"/>
              <a:pathLst>
                <a:path w="7620" h="17779">
                  <a:moveTo>
                    <a:pt x="2197" y="0"/>
                  </a:moveTo>
                  <a:lnTo>
                    <a:pt x="0" y="0"/>
                  </a:lnTo>
                  <a:lnTo>
                    <a:pt x="0" y="17322"/>
                  </a:lnTo>
                  <a:lnTo>
                    <a:pt x="7226" y="17322"/>
                  </a:lnTo>
                  <a:lnTo>
                    <a:pt x="7226" y="964"/>
                  </a:lnTo>
                  <a:lnTo>
                    <a:pt x="2197" y="0"/>
                  </a:lnTo>
                  <a:close/>
                </a:path>
              </a:pathLst>
            </a:custGeom>
            <a:solidFill>
              <a:srgbClr val="FEE86F"/>
            </a:solidFill>
          </p:spPr>
          <p:txBody>
            <a:bodyPr wrap="square" lIns="0" tIns="0" rIns="0" bIns="0" rtlCol="0"/>
            <a:lstStyle/>
            <a:p>
              <a:endParaRPr/>
            </a:p>
          </p:txBody>
        </p:sp>
        <p:sp>
          <p:nvSpPr>
            <p:cNvPr id="14380" name="object 14380"/>
            <p:cNvSpPr/>
            <p:nvPr/>
          </p:nvSpPr>
          <p:spPr>
            <a:xfrm>
              <a:off x="5675312" y="8130590"/>
              <a:ext cx="3175" cy="3810"/>
            </a:xfrm>
            <a:custGeom>
              <a:avLst/>
              <a:gdLst/>
              <a:ahLst/>
              <a:cxnLst/>
              <a:rect l="l" t="t" r="r" b="b"/>
              <a:pathLst>
                <a:path w="3175" h="3809">
                  <a:moveTo>
                    <a:pt x="0" y="0"/>
                  </a:moveTo>
                  <a:lnTo>
                    <a:pt x="165" y="1143"/>
                  </a:lnTo>
                  <a:lnTo>
                    <a:pt x="203" y="2349"/>
                  </a:lnTo>
                  <a:lnTo>
                    <a:pt x="165" y="3594"/>
                  </a:lnTo>
                  <a:lnTo>
                    <a:pt x="1904" y="3632"/>
                  </a:lnTo>
                  <a:lnTo>
                    <a:pt x="2908" y="3670"/>
                  </a:lnTo>
                  <a:lnTo>
                    <a:pt x="3048" y="3644"/>
                  </a:lnTo>
                  <a:lnTo>
                    <a:pt x="2882" y="2501"/>
                  </a:lnTo>
                  <a:lnTo>
                    <a:pt x="2476" y="381"/>
                  </a:lnTo>
                  <a:lnTo>
                    <a:pt x="1600" y="215"/>
                  </a:lnTo>
                  <a:lnTo>
                    <a:pt x="0" y="0"/>
                  </a:lnTo>
                  <a:close/>
                </a:path>
              </a:pathLst>
            </a:custGeom>
            <a:solidFill>
              <a:srgbClr val="FEF08E"/>
            </a:solidFill>
          </p:spPr>
          <p:txBody>
            <a:bodyPr wrap="square" lIns="0" tIns="0" rIns="0" bIns="0" rtlCol="0"/>
            <a:lstStyle/>
            <a:p>
              <a:endParaRPr/>
            </a:p>
          </p:txBody>
        </p:sp>
        <p:sp>
          <p:nvSpPr>
            <p:cNvPr id="14381" name="object 14381"/>
            <p:cNvSpPr/>
            <p:nvPr/>
          </p:nvSpPr>
          <p:spPr>
            <a:xfrm>
              <a:off x="5675312" y="8130590"/>
              <a:ext cx="635" cy="3810"/>
            </a:xfrm>
            <a:custGeom>
              <a:avLst/>
              <a:gdLst/>
              <a:ahLst/>
              <a:cxnLst/>
              <a:rect l="l" t="t" r="r" b="b"/>
              <a:pathLst>
                <a:path w="635" h="3809">
                  <a:moveTo>
                    <a:pt x="165" y="3594"/>
                  </a:moveTo>
                  <a:lnTo>
                    <a:pt x="0" y="0"/>
                  </a:lnTo>
                </a:path>
              </a:pathLst>
            </a:custGeom>
            <a:ln w="25400">
              <a:solidFill>
                <a:srgbClr val="FEF08C"/>
              </a:solidFill>
            </a:ln>
          </p:spPr>
          <p:txBody>
            <a:bodyPr wrap="square" lIns="0" tIns="0" rIns="0" bIns="0" rtlCol="0"/>
            <a:lstStyle/>
            <a:p>
              <a:endParaRPr/>
            </a:p>
          </p:txBody>
        </p:sp>
        <p:sp>
          <p:nvSpPr>
            <p:cNvPr id="14382" name="object 14382"/>
            <p:cNvSpPr/>
            <p:nvPr/>
          </p:nvSpPr>
          <p:spPr>
            <a:xfrm>
              <a:off x="5675312" y="8130590"/>
              <a:ext cx="2540" cy="635"/>
            </a:xfrm>
            <a:custGeom>
              <a:avLst/>
              <a:gdLst/>
              <a:ahLst/>
              <a:cxnLst/>
              <a:rect l="l" t="t" r="r" b="b"/>
              <a:pathLst>
                <a:path w="2539" h="634">
                  <a:moveTo>
                    <a:pt x="0" y="0"/>
                  </a:moveTo>
                  <a:lnTo>
                    <a:pt x="2476" y="381"/>
                  </a:lnTo>
                </a:path>
              </a:pathLst>
            </a:custGeom>
            <a:ln w="25400">
              <a:solidFill>
                <a:srgbClr val="FFF7A3"/>
              </a:solidFill>
            </a:ln>
          </p:spPr>
          <p:txBody>
            <a:bodyPr wrap="square" lIns="0" tIns="0" rIns="0" bIns="0" rtlCol="0"/>
            <a:lstStyle/>
            <a:p>
              <a:endParaRPr/>
            </a:p>
          </p:txBody>
        </p:sp>
        <p:sp>
          <p:nvSpPr>
            <p:cNvPr id="14383" name="object 14383"/>
            <p:cNvSpPr/>
            <p:nvPr/>
          </p:nvSpPr>
          <p:spPr>
            <a:xfrm>
              <a:off x="5677788" y="8130972"/>
              <a:ext cx="635" cy="3810"/>
            </a:xfrm>
            <a:custGeom>
              <a:avLst/>
              <a:gdLst/>
              <a:ahLst/>
              <a:cxnLst/>
              <a:rect l="l" t="t" r="r" b="b"/>
              <a:pathLst>
                <a:path w="635" h="3809">
                  <a:moveTo>
                    <a:pt x="0" y="0"/>
                  </a:moveTo>
                  <a:lnTo>
                    <a:pt x="571" y="3263"/>
                  </a:lnTo>
                </a:path>
              </a:pathLst>
            </a:custGeom>
            <a:ln w="25400">
              <a:solidFill>
                <a:srgbClr val="FEF090"/>
              </a:solidFill>
            </a:ln>
          </p:spPr>
          <p:txBody>
            <a:bodyPr wrap="square" lIns="0" tIns="0" rIns="0" bIns="0" rtlCol="0"/>
            <a:lstStyle/>
            <a:p>
              <a:endParaRPr/>
            </a:p>
          </p:txBody>
        </p:sp>
        <p:sp>
          <p:nvSpPr>
            <p:cNvPr id="14384" name="object 14384"/>
            <p:cNvSpPr/>
            <p:nvPr/>
          </p:nvSpPr>
          <p:spPr>
            <a:xfrm>
              <a:off x="5675477" y="8130526"/>
              <a:ext cx="3175" cy="16510"/>
            </a:xfrm>
            <a:custGeom>
              <a:avLst/>
              <a:gdLst/>
              <a:ahLst/>
              <a:cxnLst/>
              <a:rect l="l" t="t" r="r" b="b"/>
              <a:pathLst>
                <a:path w="3175" h="16509">
                  <a:moveTo>
                    <a:pt x="0" y="0"/>
                  </a:moveTo>
                  <a:lnTo>
                    <a:pt x="0" y="16409"/>
                  </a:lnTo>
                  <a:lnTo>
                    <a:pt x="2882" y="16409"/>
                  </a:lnTo>
                  <a:lnTo>
                    <a:pt x="2882" y="3248"/>
                  </a:lnTo>
                  <a:lnTo>
                    <a:pt x="2324" y="445"/>
                  </a:lnTo>
                  <a:lnTo>
                    <a:pt x="0" y="0"/>
                  </a:lnTo>
                  <a:close/>
                </a:path>
              </a:pathLst>
            </a:custGeom>
            <a:solidFill>
              <a:srgbClr val="FEE979"/>
            </a:solidFill>
          </p:spPr>
          <p:txBody>
            <a:bodyPr wrap="square" lIns="0" tIns="0" rIns="0" bIns="0" rtlCol="0"/>
            <a:lstStyle/>
            <a:p>
              <a:endParaRPr/>
            </a:p>
          </p:txBody>
        </p:sp>
        <p:sp>
          <p:nvSpPr>
            <p:cNvPr id="14385" name="object 14385"/>
            <p:cNvSpPr/>
            <p:nvPr/>
          </p:nvSpPr>
          <p:spPr>
            <a:xfrm>
              <a:off x="5563349" y="8286940"/>
              <a:ext cx="8890" cy="12065"/>
            </a:xfrm>
            <a:custGeom>
              <a:avLst/>
              <a:gdLst/>
              <a:ahLst/>
              <a:cxnLst/>
              <a:rect l="l" t="t" r="r" b="b"/>
              <a:pathLst>
                <a:path w="8889" h="12065">
                  <a:moveTo>
                    <a:pt x="8784" y="7569"/>
                  </a:moveTo>
                  <a:lnTo>
                    <a:pt x="1926" y="7569"/>
                  </a:lnTo>
                  <a:lnTo>
                    <a:pt x="3911" y="9423"/>
                  </a:lnTo>
                  <a:lnTo>
                    <a:pt x="4521" y="11595"/>
                  </a:lnTo>
                  <a:lnTo>
                    <a:pt x="7581" y="9169"/>
                  </a:lnTo>
                  <a:lnTo>
                    <a:pt x="8784" y="7569"/>
                  </a:lnTo>
                  <a:close/>
                </a:path>
                <a:path w="8889" h="12065">
                  <a:moveTo>
                    <a:pt x="8631" y="0"/>
                  </a:moveTo>
                  <a:lnTo>
                    <a:pt x="6616" y="38"/>
                  </a:lnTo>
                  <a:lnTo>
                    <a:pt x="3721" y="457"/>
                  </a:lnTo>
                  <a:lnTo>
                    <a:pt x="0" y="1168"/>
                  </a:lnTo>
                  <a:lnTo>
                    <a:pt x="634" y="6362"/>
                  </a:lnTo>
                  <a:lnTo>
                    <a:pt x="1926" y="7569"/>
                  </a:lnTo>
                  <a:lnTo>
                    <a:pt x="8785" y="7568"/>
                  </a:lnTo>
                  <a:lnTo>
                    <a:pt x="8841" y="4000"/>
                  </a:lnTo>
                  <a:lnTo>
                    <a:pt x="8631" y="0"/>
                  </a:lnTo>
                  <a:close/>
                </a:path>
              </a:pathLst>
            </a:custGeom>
            <a:solidFill>
              <a:srgbClr val="E1A732"/>
            </a:solidFill>
          </p:spPr>
          <p:txBody>
            <a:bodyPr wrap="square" lIns="0" tIns="0" rIns="0" bIns="0" rtlCol="0"/>
            <a:lstStyle/>
            <a:p>
              <a:endParaRPr/>
            </a:p>
          </p:txBody>
        </p:sp>
        <p:sp>
          <p:nvSpPr>
            <p:cNvPr id="14386" name="object 14386"/>
            <p:cNvSpPr/>
            <p:nvPr/>
          </p:nvSpPr>
          <p:spPr>
            <a:xfrm>
              <a:off x="5571998" y="8287271"/>
              <a:ext cx="635" cy="5080"/>
            </a:xfrm>
            <a:custGeom>
              <a:avLst/>
              <a:gdLst/>
              <a:ahLst/>
              <a:cxnLst/>
              <a:rect l="l" t="t" r="r" b="b"/>
              <a:pathLst>
                <a:path w="635" h="5079">
                  <a:moveTo>
                    <a:pt x="178" y="4518"/>
                  </a:moveTo>
                  <a:lnTo>
                    <a:pt x="0" y="0"/>
                  </a:lnTo>
                </a:path>
              </a:pathLst>
            </a:custGeom>
            <a:ln w="25400">
              <a:solidFill>
                <a:srgbClr val="DEA434"/>
              </a:solidFill>
            </a:ln>
          </p:spPr>
          <p:txBody>
            <a:bodyPr wrap="square" lIns="0" tIns="0" rIns="0" bIns="0" rtlCol="0"/>
            <a:lstStyle/>
            <a:p>
              <a:endParaRPr/>
            </a:p>
          </p:txBody>
        </p:sp>
        <p:sp>
          <p:nvSpPr>
            <p:cNvPr id="14387" name="object 14387"/>
            <p:cNvSpPr/>
            <p:nvPr/>
          </p:nvSpPr>
          <p:spPr>
            <a:xfrm>
              <a:off x="5563349" y="8286941"/>
              <a:ext cx="8890" cy="1270"/>
            </a:xfrm>
            <a:custGeom>
              <a:avLst/>
              <a:gdLst/>
              <a:ahLst/>
              <a:cxnLst/>
              <a:rect l="l" t="t" r="r" b="b"/>
              <a:pathLst>
                <a:path w="8889" h="1270">
                  <a:moveTo>
                    <a:pt x="8631" y="0"/>
                  </a:moveTo>
                  <a:lnTo>
                    <a:pt x="0" y="1167"/>
                  </a:lnTo>
                </a:path>
              </a:pathLst>
            </a:custGeom>
            <a:ln w="25400">
              <a:solidFill>
                <a:srgbClr val="E3A831"/>
              </a:solidFill>
            </a:ln>
          </p:spPr>
          <p:txBody>
            <a:bodyPr wrap="square" lIns="0" tIns="0" rIns="0" bIns="0" rtlCol="0"/>
            <a:lstStyle/>
            <a:p>
              <a:endParaRPr/>
            </a:p>
          </p:txBody>
        </p:sp>
        <p:sp>
          <p:nvSpPr>
            <p:cNvPr id="14388" name="object 14388"/>
            <p:cNvSpPr/>
            <p:nvPr/>
          </p:nvSpPr>
          <p:spPr>
            <a:xfrm>
              <a:off x="5563349" y="8288109"/>
              <a:ext cx="5080" cy="10795"/>
            </a:xfrm>
            <a:custGeom>
              <a:avLst/>
              <a:gdLst/>
              <a:ahLst/>
              <a:cxnLst/>
              <a:rect l="l" t="t" r="r" b="b"/>
              <a:pathLst>
                <a:path w="5079" h="10795">
                  <a:moveTo>
                    <a:pt x="2775" y="6400"/>
                  </a:moveTo>
                  <a:lnTo>
                    <a:pt x="4521" y="10426"/>
                  </a:lnTo>
                </a:path>
                <a:path w="5079" h="10795">
                  <a:moveTo>
                    <a:pt x="0" y="0"/>
                  </a:moveTo>
                  <a:lnTo>
                    <a:pt x="2775" y="6400"/>
                  </a:lnTo>
                </a:path>
              </a:pathLst>
            </a:custGeom>
            <a:ln w="25400">
              <a:solidFill>
                <a:srgbClr val="E4A930"/>
              </a:solidFill>
            </a:ln>
          </p:spPr>
          <p:txBody>
            <a:bodyPr wrap="square" lIns="0" tIns="0" rIns="0" bIns="0" rtlCol="0"/>
            <a:lstStyle/>
            <a:p>
              <a:endParaRPr/>
            </a:p>
          </p:txBody>
        </p:sp>
        <p:sp>
          <p:nvSpPr>
            <p:cNvPr id="14389" name="object 14389"/>
            <p:cNvSpPr/>
            <p:nvPr/>
          </p:nvSpPr>
          <p:spPr>
            <a:xfrm>
              <a:off x="5567870" y="8294455"/>
              <a:ext cx="4445" cy="4445"/>
            </a:xfrm>
            <a:custGeom>
              <a:avLst/>
              <a:gdLst/>
              <a:ahLst/>
              <a:cxnLst/>
              <a:rect l="l" t="t" r="r" b="b"/>
              <a:pathLst>
                <a:path w="4445" h="4445">
                  <a:moveTo>
                    <a:pt x="0" y="4080"/>
                  </a:moveTo>
                  <a:lnTo>
                    <a:pt x="4207" y="54"/>
                  </a:lnTo>
                </a:path>
                <a:path w="4445" h="4445">
                  <a:moveTo>
                    <a:pt x="4207" y="54"/>
                  </a:moveTo>
                  <a:lnTo>
                    <a:pt x="4264" y="0"/>
                  </a:lnTo>
                </a:path>
              </a:pathLst>
            </a:custGeom>
            <a:ln w="25400">
              <a:solidFill>
                <a:srgbClr val="DFA532"/>
              </a:solidFill>
            </a:ln>
          </p:spPr>
          <p:txBody>
            <a:bodyPr wrap="square" lIns="0" tIns="0" rIns="0" bIns="0" rtlCol="0"/>
            <a:lstStyle/>
            <a:p>
              <a:endParaRPr/>
            </a:p>
          </p:txBody>
        </p:sp>
        <p:sp>
          <p:nvSpPr>
            <p:cNvPr id="14390" name="object 14390"/>
            <p:cNvSpPr/>
            <p:nvPr/>
          </p:nvSpPr>
          <p:spPr>
            <a:xfrm>
              <a:off x="5549709" y="8288109"/>
              <a:ext cx="18415" cy="18415"/>
            </a:xfrm>
            <a:custGeom>
              <a:avLst/>
              <a:gdLst/>
              <a:ahLst/>
              <a:cxnLst/>
              <a:rect l="l" t="t" r="r" b="b"/>
              <a:pathLst>
                <a:path w="18414" h="18415">
                  <a:moveTo>
                    <a:pt x="13639" y="0"/>
                  </a:moveTo>
                  <a:lnTo>
                    <a:pt x="9905" y="711"/>
                  </a:lnTo>
                  <a:lnTo>
                    <a:pt x="0" y="2921"/>
                  </a:lnTo>
                  <a:lnTo>
                    <a:pt x="1066" y="8877"/>
                  </a:lnTo>
                  <a:lnTo>
                    <a:pt x="2286" y="14033"/>
                  </a:lnTo>
                  <a:lnTo>
                    <a:pt x="3504" y="18360"/>
                  </a:lnTo>
                  <a:lnTo>
                    <a:pt x="10337" y="15875"/>
                  </a:lnTo>
                  <a:lnTo>
                    <a:pt x="15100" y="12839"/>
                  </a:lnTo>
                  <a:lnTo>
                    <a:pt x="18161" y="10426"/>
                  </a:lnTo>
                  <a:lnTo>
                    <a:pt x="17551" y="8255"/>
                  </a:lnTo>
                  <a:lnTo>
                    <a:pt x="14274" y="5194"/>
                  </a:lnTo>
                  <a:lnTo>
                    <a:pt x="13639" y="0"/>
                  </a:lnTo>
                  <a:close/>
                </a:path>
              </a:pathLst>
            </a:custGeom>
            <a:solidFill>
              <a:srgbClr val="E7AD2D"/>
            </a:solidFill>
          </p:spPr>
          <p:txBody>
            <a:bodyPr wrap="square" lIns="0" tIns="0" rIns="0" bIns="0" rtlCol="0"/>
            <a:lstStyle/>
            <a:p>
              <a:endParaRPr/>
            </a:p>
          </p:txBody>
        </p:sp>
        <p:sp>
          <p:nvSpPr>
            <p:cNvPr id="14391" name="object 14391"/>
            <p:cNvSpPr/>
            <p:nvPr/>
          </p:nvSpPr>
          <p:spPr>
            <a:xfrm>
              <a:off x="5563349" y="8288109"/>
              <a:ext cx="5080" cy="10795"/>
            </a:xfrm>
            <a:custGeom>
              <a:avLst/>
              <a:gdLst/>
              <a:ahLst/>
              <a:cxnLst/>
              <a:rect l="l" t="t" r="r" b="b"/>
              <a:pathLst>
                <a:path w="5079" h="10795">
                  <a:moveTo>
                    <a:pt x="4521" y="10426"/>
                  </a:moveTo>
                  <a:lnTo>
                    <a:pt x="2775" y="6400"/>
                  </a:lnTo>
                </a:path>
                <a:path w="5079" h="10795">
                  <a:moveTo>
                    <a:pt x="2775" y="6400"/>
                  </a:moveTo>
                  <a:lnTo>
                    <a:pt x="0" y="0"/>
                  </a:lnTo>
                </a:path>
              </a:pathLst>
            </a:custGeom>
            <a:ln w="25400">
              <a:solidFill>
                <a:srgbClr val="E4A930"/>
              </a:solidFill>
            </a:ln>
          </p:spPr>
          <p:txBody>
            <a:bodyPr wrap="square" lIns="0" tIns="0" rIns="0" bIns="0" rtlCol="0"/>
            <a:lstStyle/>
            <a:p>
              <a:endParaRPr/>
            </a:p>
          </p:txBody>
        </p:sp>
        <p:sp>
          <p:nvSpPr>
            <p:cNvPr id="14392" name="object 14392"/>
            <p:cNvSpPr/>
            <p:nvPr/>
          </p:nvSpPr>
          <p:spPr>
            <a:xfrm>
              <a:off x="5549709" y="8288109"/>
              <a:ext cx="13970" cy="3175"/>
            </a:xfrm>
            <a:custGeom>
              <a:avLst/>
              <a:gdLst/>
              <a:ahLst/>
              <a:cxnLst/>
              <a:rect l="l" t="t" r="r" b="b"/>
              <a:pathLst>
                <a:path w="13970" h="3175">
                  <a:moveTo>
                    <a:pt x="13639" y="0"/>
                  </a:moveTo>
                  <a:lnTo>
                    <a:pt x="9905" y="711"/>
                  </a:lnTo>
                  <a:lnTo>
                    <a:pt x="5346" y="1714"/>
                  </a:lnTo>
                  <a:lnTo>
                    <a:pt x="0" y="2921"/>
                  </a:lnTo>
                </a:path>
              </a:pathLst>
            </a:custGeom>
            <a:ln w="25400">
              <a:solidFill>
                <a:srgbClr val="E7AD29"/>
              </a:solidFill>
            </a:ln>
          </p:spPr>
          <p:txBody>
            <a:bodyPr wrap="square" lIns="0" tIns="0" rIns="0" bIns="0" rtlCol="0"/>
            <a:lstStyle/>
            <a:p>
              <a:endParaRPr/>
            </a:p>
          </p:txBody>
        </p:sp>
        <p:sp>
          <p:nvSpPr>
            <p:cNvPr id="14393" name="object 14393"/>
            <p:cNvSpPr/>
            <p:nvPr/>
          </p:nvSpPr>
          <p:spPr>
            <a:xfrm>
              <a:off x="5549709" y="8291030"/>
              <a:ext cx="3810" cy="15875"/>
            </a:xfrm>
            <a:custGeom>
              <a:avLst/>
              <a:gdLst/>
              <a:ahLst/>
              <a:cxnLst/>
              <a:rect l="l" t="t" r="r" b="b"/>
              <a:pathLst>
                <a:path w="3810" h="15875">
                  <a:moveTo>
                    <a:pt x="623" y="3479"/>
                  </a:moveTo>
                  <a:lnTo>
                    <a:pt x="1066" y="5956"/>
                  </a:lnTo>
                  <a:lnTo>
                    <a:pt x="2286" y="11112"/>
                  </a:lnTo>
                  <a:lnTo>
                    <a:pt x="3504" y="15439"/>
                  </a:lnTo>
                </a:path>
                <a:path w="3810" h="15875">
                  <a:moveTo>
                    <a:pt x="0" y="0"/>
                  </a:moveTo>
                  <a:lnTo>
                    <a:pt x="623" y="3479"/>
                  </a:lnTo>
                </a:path>
              </a:pathLst>
            </a:custGeom>
            <a:ln w="25400">
              <a:solidFill>
                <a:srgbClr val="EBB12A"/>
              </a:solidFill>
            </a:ln>
          </p:spPr>
          <p:txBody>
            <a:bodyPr wrap="square" lIns="0" tIns="0" rIns="0" bIns="0" rtlCol="0"/>
            <a:lstStyle/>
            <a:p>
              <a:endParaRPr/>
            </a:p>
          </p:txBody>
        </p:sp>
        <p:sp>
          <p:nvSpPr>
            <p:cNvPr id="14394" name="object 14394"/>
            <p:cNvSpPr/>
            <p:nvPr/>
          </p:nvSpPr>
          <p:spPr>
            <a:xfrm>
              <a:off x="5560047" y="8298535"/>
              <a:ext cx="8255" cy="5715"/>
            </a:xfrm>
            <a:custGeom>
              <a:avLst/>
              <a:gdLst/>
              <a:ahLst/>
              <a:cxnLst/>
              <a:rect l="l" t="t" r="r" b="b"/>
              <a:pathLst>
                <a:path w="8254" h="5715">
                  <a:moveTo>
                    <a:pt x="0" y="5448"/>
                  </a:moveTo>
                  <a:lnTo>
                    <a:pt x="4762" y="2412"/>
                  </a:lnTo>
                  <a:lnTo>
                    <a:pt x="7823" y="0"/>
                  </a:lnTo>
                </a:path>
              </a:pathLst>
            </a:custGeom>
            <a:ln w="25400">
              <a:solidFill>
                <a:srgbClr val="E8AE30"/>
              </a:solidFill>
            </a:ln>
          </p:spPr>
          <p:txBody>
            <a:bodyPr wrap="square" lIns="0" tIns="0" rIns="0" bIns="0" rtlCol="0"/>
            <a:lstStyle/>
            <a:p>
              <a:endParaRPr/>
            </a:p>
          </p:txBody>
        </p:sp>
        <p:sp>
          <p:nvSpPr>
            <p:cNvPr id="14395" name="object 14395"/>
            <p:cNvSpPr/>
            <p:nvPr/>
          </p:nvSpPr>
          <p:spPr>
            <a:xfrm>
              <a:off x="5538647" y="8299361"/>
              <a:ext cx="14604" cy="10795"/>
            </a:xfrm>
            <a:custGeom>
              <a:avLst/>
              <a:gdLst/>
              <a:ahLst/>
              <a:cxnLst/>
              <a:rect l="l" t="t" r="r" b="b"/>
              <a:pathLst>
                <a:path w="14604" h="10795">
                  <a:moveTo>
                    <a:pt x="12750" y="0"/>
                  </a:moveTo>
                  <a:lnTo>
                    <a:pt x="8788" y="1041"/>
                  </a:lnTo>
                  <a:lnTo>
                    <a:pt x="4546" y="1866"/>
                  </a:lnTo>
                  <a:lnTo>
                    <a:pt x="0" y="2463"/>
                  </a:lnTo>
                  <a:lnTo>
                    <a:pt x="952" y="5321"/>
                  </a:lnTo>
                  <a:lnTo>
                    <a:pt x="1917" y="7975"/>
                  </a:lnTo>
                  <a:lnTo>
                    <a:pt x="2450" y="10333"/>
                  </a:lnTo>
                  <a:lnTo>
                    <a:pt x="8919" y="8890"/>
                  </a:lnTo>
                  <a:lnTo>
                    <a:pt x="14565" y="7107"/>
                  </a:lnTo>
                  <a:lnTo>
                    <a:pt x="13957" y="4940"/>
                  </a:lnTo>
                  <a:lnTo>
                    <a:pt x="13324" y="2463"/>
                  </a:lnTo>
                  <a:lnTo>
                    <a:pt x="12750" y="0"/>
                  </a:lnTo>
                  <a:close/>
                </a:path>
              </a:pathLst>
            </a:custGeom>
            <a:solidFill>
              <a:srgbClr val="EDB42D"/>
            </a:solidFill>
          </p:spPr>
          <p:txBody>
            <a:bodyPr wrap="square" lIns="0" tIns="0" rIns="0" bIns="0" rtlCol="0"/>
            <a:lstStyle/>
            <a:p>
              <a:endParaRPr/>
            </a:p>
          </p:txBody>
        </p:sp>
        <p:sp>
          <p:nvSpPr>
            <p:cNvPr id="14396" name="object 14396"/>
            <p:cNvSpPr/>
            <p:nvPr/>
          </p:nvSpPr>
          <p:spPr>
            <a:xfrm>
              <a:off x="5541213" y="8306494"/>
              <a:ext cx="12065" cy="3175"/>
            </a:xfrm>
            <a:custGeom>
              <a:avLst/>
              <a:gdLst/>
              <a:ahLst/>
              <a:cxnLst/>
              <a:rect l="l" t="t" r="r" b="b"/>
              <a:pathLst>
                <a:path w="12064" h="3175">
                  <a:moveTo>
                    <a:pt x="11920" y="0"/>
                  </a:moveTo>
                  <a:lnTo>
                    <a:pt x="0" y="3173"/>
                  </a:lnTo>
                </a:path>
              </a:pathLst>
            </a:custGeom>
            <a:ln w="25400">
              <a:solidFill>
                <a:srgbClr val="F0B633"/>
              </a:solidFill>
            </a:ln>
          </p:spPr>
          <p:txBody>
            <a:bodyPr wrap="square" lIns="0" tIns="0" rIns="0" bIns="0" rtlCol="0"/>
            <a:lstStyle/>
            <a:p>
              <a:endParaRPr/>
            </a:p>
          </p:txBody>
        </p:sp>
        <p:sp>
          <p:nvSpPr>
            <p:cNvPr id="14397" name="object 14397"/>
            <p:cNvSpPr/>
            <p:nvPr/>
          </p:nvSpPr>
          <p:spPr>
            <a:xfrm>
              <a:off x="5538647" y="8301825"/>
              <a:ext cx="2540" cy="8255"/>
            </a:xfrm>
            <a:custGeom>
              <a:avLst/>
              <a:gdLst/>
              <a:ahLst/>
              <a:cxnLst/>
              <a:rect l="l" t="t" r="r" b="b"/>
              <a:pathLst>
                <a:path w="2539" h="8254">
                  <a:moveTo>
                    <a:pt x="2449" y="7869"/>
                  </a:moveTo>
                  <a:lnTo>
                    <a:pt x="0" y="0"/>
                  </a:lnTo>
                </a:path>
              </a:pathLst>
            </a:custGeom>
            <a:ln w="25400">
              <a:solidFill>
                <a:srgbClr val="F0B72D"/>
              </a:solidFill>
            </a:ln>
          </p:spPr>
          <p:txBody>
            <a:bodyPr wrap="square" lIns="0" tIns="0" rIns="0" bIns="0" rtlCol="0"/>
            <a:lstStyle/>
            <a:p>
              <a:endParaRPr/>
            </a:p>
          </p:txBody>
        </p:sp>
        <p:sp>
          <p:nvSpPr>
            <p:cNvPr id="14398" name="object 14398"/>
            <p:cNvSpPr/>
            <p:nvPr/>
          </p:nvSpPr>
          <p:spPr>
            <a:xfrm>
              <a:off x="5538647" y="8299361"/>
              <a:ext cx="13335" cy="2540"/>
            </a:xfrm>
            <a:custGeom>
              <a:avLst/>
              <a:gdLst/>
              <a:ahLst/>
              <a:cxnLst/>
              <a:rect l="l" t="t" r="r" b="b"/>
              <a:pathLst>
                <a:path w="13335" h="2540">
                  <a:moveTo>
                    <a:pt x="0" y="2463"/>
                  </a:moveTo>
                  <a:lnTo>
                    <a:pt x="4546" y="1866"/>
                  </a:lnTo>
                  <a:lnTo>
                    <a:pt x="8788" y="1041"/>
                  </a:lnTo>
                  <a:lnTo>
                    <a:pt x="12750" y="0"/>
                  </a:lnTo>
                </a:path>
              </a:pathLst>
            </a:custGeom>
            <a:ln w="25400">
              <a:solidFill>
                <a:srgbClr val="ECB227"/>
              </a:solidFill>
            </a:ln>
          </p:spPr>
          <p:txBody>
            <a:bodyPr wrap="square" lIns="0" tIns="0" rIns="0" bIns="0" rtlCol="0"/>
            <a:lstStyle/>
            <a:p>
              <a:endParaRPr/>
            </a:p>
          </p:txBody>
        </p:sp>
        <p:sp>
          <p:nvSpPr>
            <p:cNvPr id="14399" name="object 14399"/>
            <p:cNvSpPr/>
            <p:nvPr/>
          </p:nvSpPr>
          <p:spPr>
            <a:xfrm>
              <a:off x="5551398" y="8299361"/>
              <a:ext cx="1905" cy="7620"/>
            </a:xfrm>
            <a:custGeom>
              <a:avLst/>
              <a:gdLst/>
              <a:ahLst/>
              <a:cxnLst/>
              <a:rect l="l" t="t" r="r" b="b"/>
              <a:pathLst>
                <a:path w="1904" h="7620">
                  <a:moveTo>
                    <a:pt x="0" y="0"/>
                  </a:moveTo>
                  <a:lnTo>
                    <a:pt x="1815" y="7107"/>
                  </a:lnTo>
                </a:path>
              </a:pathLst>
            </a:custGeom>
            <a:ln w="25399">
              <a:solidFill>
                <a:srgbClr val="ECB22D"/>
              </a:solidFill>
            </a:ln>
          </p:spPr>
          <p:txBody>
            <a:bodyPr wrap="square" lIns="0" tIns="0" rIns="0" bIns="0" rtlCol="0"/>
            <a:lstStyle/>
            <a:p>
              <a:endParaRPr/>
            </a:p>
          </p:txBody>
        </p:sp>
        <p:sp>
          <p:nvSpPr>
            <p:cNvPr id="14400" name="object 14400"/>
            <p:cNvSpPr/>
            <p:nvPr/>
          </p:nvSpPr>
          <p:spPr>
            <a:xfrm>
              <a:off x="5536323" y="8291030"/>
              <a:ext cx="15240" cy="10795"/>
            </a:xfrm>
            <a:custGeom>
              <a:avLst/>
              <a:gdLst/>
              <a:ahLst/>
              <a:cxnLst/>
              <a:rect l="l" t="t" r="r" b="b"/>
              <a:pathLst>
                <a:path w="15239" h="10795">
                  <a:moveTo>
                    <a:pt x="13385" y="0"/>
                  </a:moveTo>
                  <a:lnTo>
                    <a:pt x="8928" y="812"/>
                  </a:lnTo>
                  <a:lnTo>
                    <a:pt x="4470" y="1397"/>
                  </a:lnTo>
                  <a:lnTo>
                    <a:pt x="0" y="1828"/>
                  </a:lnTo>
                  <a:lnTo>
                    <a:pt x="444" y="4927"/>
                  </a:lnTo>
                  <a:lnTo>
                    <a:pt x="1506" y="8331"/>
                  </a:lnTo>
                  <a:lnTo>
                    <a:pt x="2324" y="10795"/>
                  </a:lnTo>
                  <a:lnTo>
                    <a:pt x="6870" y="10198"/>
                  </a:lnTo>
                  <a:lnTo>
                    <a:pt x="11112" y="9372"/>
                  </a:lnTo>
                  <a:lnTo>
                    <a:pt x="15074" y="8331"/>
                  </a:lnTo>
                  <a:lnTo>
                    <a:pt x="14490" y="5753"/>
                  </a:lnTo>
                  <a:lnTo>
                    <a:pt x="14023" y="3479"/>
                  </a:lnTo>
                  <a:lnTo>
                    <a:pt x="13385" y="0"/>
                  </a:lnTo>
                  <a:close/>
                </a:path>
              </a:pathLst>
            </a:custGeom>
            <a:solidFill>
              <a:srgbClr val="EBB124"/>
            </a:solidFill>
          </p:spPr>
          <p:txBody>
            <a:bodyPr wrap="square" lIns="0" tIns="0" rIns="0" bIns="0" rtlCol="0"/>
            <a:lstStyle/>
            <a:p>
              <a:endParaRPr/>
            </a:p>
          </p:txBody>
        </p:sp>
        <p:sp>
          <p:nvSpPr>
            <p:cNvPr id="14401" name="object 14401"/>
            <p:cNvSpPr/>
            <p:nvPr/>
          </p:nvSpPr>
          <p:spPr>
            <a:xfrm>
              <a:off x="5538647" y="8299361"/>
              <a:ext cx="13335" cy="2540"/>
            </a:xfrm>
            <a:custGeom>
              <a:avLst/>
              <a:gdLst/>
              <a:ahLst/>
              <a:cxnLst/>
              <a:rect l="l" t="t" r="r" b="b"/>
              <a:pathLst>
                <a:path w="13335" h="2540">
                  <a:moveTo>
                    <a:pt x="12750" y="0"/>
                  </a:moveTo>
                  <a:lnTo>
                    <a:pt x="8788" y="1041"/>
                  </a:lnTo>
                  <a:lnTo>
                    <a:pt x="4546" y="1866"/>
                  </a:lnTo>
                  <a:lnTo>
                    <a:pt x="0" y="2463"/>
                  </a:lnTo>
                </a:path>
              </a:pathLst>
            </a:custGeom>
            <a:ln w="25400">
              <a:solidFill>
                <a:srgbClr val="ECB227"/>
              </a:solidFill>
            </a:ln>
          </p:spPr>
          <p:txBody>
            <a:bodyPr wrap="square" lIns="0" tIns="0" rIns="0" bIns="0" rtlCol="0"/>
            <a:lstStyle/>
            <a:p>
              <a:endParaRPr/>
            </a:p>
          </p:txBody>
        </p:sp>
        <p:sp>
          <p:nvSpPr>
            <p:cNvPr id="14402" name="object 14402"/>
            <p:cNvSpPr/>
            <p:nvPr/>
          </p:nvSpPr>
          <p:spPr>
            <a:xfrm>
              <a:off x="5536323" y="8292858"/>
              <a:ext cx="2540" cy="9525"/>
            </a:xfrm>
            <a:custGeom>
              <a:avLst/>
              <a:gdLst/>
              <a:ahLst/>
              <a:cxnLst/>
              <a:rect l="l" t="t" r="r" b="b"/>
              <a:pathLst>
                <a:path w="2539" h="9525">
                  <a:moveTo>
                    <a:pt x="2324" y="8966"/>
                  </a:moveTo>
                  <a:lnTo>
                    <a:pt x="427" y="1650"/>
                  </a:lnTo>
                </a:path>
                <a:path w="2539" h="9525">
                  <a:moveTo>
                    <a:pt x="427" y="1650"/>
                  </a:moveTo>
                  <a:lnTo>
                    <a:pt x="0" y="0"/>
                  </a:lnTo>
                </a:path>
              </a:pathLst>
            </a:custGeom>
            <a:ln w="25400">
              <a:solidFill>
                <a:srgbClr val="ECB21F"/>
              </a:solidFill>
            </a:ln>
          </p:spPr>
          <p:txBody>
            <a:bodyPr wrap="square" lIns="0" tIns="0" rIns="0" bIns="0" rtlCol="0"/>
            <a:lstStyle/>
            <a:p>
              <a:endParaRPr/>
            </a:p>
          </p:txBody>
        </p:sp>
        <p:sp>
          <p:nvSpPr>
            <p:cNvPr id="14403" name="object 14403"/>
            <p:cNvSpPr/>
            <p:nvPr/>
          </p:nvSpPr>
          <p:spPr>
            <a:xfrm>
              <a:off x="5536323" y="8291030"/>
              <a:ext cx="13970" cy="1905"/>
            </a:xfrm>
            <a:custGeom>
              <a:avLst/>
              <a:gdLst/>
              <a:ahLst/>
              <a:cxnLst/>
              <a:rect l="l" t="t" r="r" b="b"/>
              <a:pathLst>
                <a:path w="13970" h="1904">
                  <a:moveTo>
                    <a:pt x="0" y="1828"/>
                  </a:moveTo>
                  <a:lnTo>
                    <a:pt x="4470" y="1397"/>
                  </a:lnTo>
                  <a:lnTo>
                    <a:pt x="8928" y="812"/>
                  </a:lnTo>
                  <a:lnTo>
                    <a:pt x="13385" y="0"/>
                  </a:lnTo>
                </a:path>
              </a:pathLst>
            </a:custGeom>
            <a:ln w="25400">
              <a:solidFill>
                <a:srgbClr val="EAB01F"/>
              </a:solidFill>
            </a:ln>
          </p:spPr>
          <p:txBody>
            <a:bodyPr wrap="square" lIns="0" tIns="0" rIns="0" bIns="0" rtlCol="0"/>
            <a:lstStyle/>
            <a:p>
              <a:endParaRPr/>
            </a:p>
          </p:txBody>
        </p:sp>
        <p:sp>
          <p:nvSpPr>
            <p:cNvPr id="14404" name="object 14404"/>
            <p:cNvSpPr/>
            <p:nvPr/>
          </p:nvSpPr>
          <p:spPr>
            <a:xfrm>
              <a:off x="5549709" y="8291030"/>
              <a:ext cx="1905" cy="8890"/>
            </a:xfrm>
            <a:custGeom>
              <a:avLst/>
              <a:gdLst/>
              <a:ahLst/>
              <a:cxnLst/>
              <a:rect l="l" t="t" r="r" b="b"/>
              <a:pathLst>
                <a:path w="1904" h="8890">
                  <a:moveTo>
                    <a:pt x="705" y="3479"/>
                  </a:moveTo>
                  <a:lnTo>
                    <a:pt x="1689" y="8331"/>
                  </a:lnTo>
                </a:path>
                <a:path w="1904" h="8890">
                  <a:moveTo>
                    <a:pt x="0" y="0"/>
                  </a:moveTo>
                  <a:lnTo>
                    <a:pt x="705" y="3479"/>
                  </a:lnTo>
                </a:path>
              </a:pathLst>
            </a:custGeom>
            <a:ln w="25400">
              <a:solidFill>
                <a:srgbClr val="E9B027"/>
              </a:solidFill>
            </a:ln>
          </p:spPr>
          <p:txBody>
            <a:bodyPr wrap="square" lIns="0" tIns="0" rIns="0" bIns="0" rtlCol="0"/>
            <a:lstStyle/>
            <a:p>
              <a:endParaRPr/>
            </a:p>
          </p:txBody>
        </p:sp>
        <p:sp>
          <p:nvSpPr>
            <p:cNvPr id="14405" name="object 14405"/>
            <p:cNvSpPr/>
            <p:nvPr/>
          </p:nvSpPr>
          <p:spPr>
            <a:xfrm>
              <a:off x="5524754" y="8305952"/>
              <a:ext cx="16510" cy="5715"/>
            </a:xfrm>
            <a:custGeom>
              <a:avLst/>
              <a:gdLst/>
              <a:ahLst/>
              <a:cxnLst/>
              <a:rect l="l" t="t" r="r" b="b"/>
              <a:pathLst>
                <a:path w="16510" h="5715">
                  <a:moveTo>
                    <a:pt x="15278" y="0"/>
                  </a:moveTo>
                  <a:lnTo>
                    <a:pt x="10706" y="698"/>
                  </a:lnTo>
                  <a:lnTo>
                    <a:pt x="5651" y="1130"/>
                  </a:lnTo>
                  <a:lnTo>
                    <a:pt x="0" y="1206"/>
                  </a:lnTo>
                  <a:lnTo>
                    <a:pt x="673" y="5156"/>
                  </a:lnTo>
                  <a:lnTo>
                    <a:pt x="8972" y="4735"/>
                  </a:lnTo>
                  <a:lnTo>
                    <a:pt x="16343" y="3741"/>
                  </a:lnTo>
                  <a:lnTo>
                    <a:pt x="16078" y="2565"/>
                  </a:lnTo>
                  <a:lnTo>
                    <a:pt x="15651" y="1130"/>
                  </a:lnTo>
                  <a:lnTo>
                    <a:pt x="15278" y="0"/>
                  </a:lnTo>
                  <a:close/>
                </a:path>
              </a:pathLst>
            </a:custGeom>
            <a:solidFill>
              <a:srgbClr val="F2BC35"/>
            </a:solidFill>
          </p:spPr>
          <p:txBody>
            <a:bodyPr wrap="square" lIns="0" tIns="0" rIns="0" bIns="0" rtlCol="0"/>
            <a:lstStyle/>
            <a:p>
              <a:endParaRPr/>
            </a:p>
          </p:txBody>
        </p:sp>
        <p:sp>
          <p:nvSpPr>
            <p:cNvPr id="14406" name="object 14406"/>
            <p:cNvSpPr/>
            <p:nvPr/>
          </p:nvSpPr>
          <p:spPr>
            <a:xfrm>
              <a:off x="5524754" y="8307159"/>
              <a:ext cx="1270" cy="4445"/>
            </a:xfrm>
            <a:custGeom>
              <a:avLst/>
              <a:gdLst/>
              <a:ahLst/>
              <a:cxnLst/>
              <a:rect l="l" t="t" r="r" b="b"/>
              <a:pathLst>
                <a:path w="1270" h="4445">
                  <a:moveTo>
                    <a:pt x="673" y="3949"/>
                  </a:moveTo>
                  <a:lnTo>
                    <a:pt x="0" y="0"/>
                  </a:lnTo>
                </a:path>
              </a:pathLst>
            </a:custGeom>
            <a:ln w="25400">
              <a:solidFill>
                <a:srgbClr val="F4BE39"/>
              </a:solidFill>
            </a:ln>
          </p:spPr>
          <p:txBody>
            <a:bodyPr wrap="square" lIns="0" tIns="0" rIns="0" bIns="0" rtlCol="0"/>
            <a:lstStyle/>
            <a:p>
              <a:endParaRPr/>
            </a:p>
          </p:txBody>
        </p:sp>
        <p:sp>
          <p:nvSpPr>
            <p:cNvPr id="14407" name="object 14407"/>
            <p:cNvSpPr/>
            <p:nvPr/>
          </p:nvSpPr>
          <p:spPr>
            <a:xfrm>
              <a:off x="5524754" y="8305952"/>
              <a:ext cx="15875" cy="1270"/>
            </a:xfrm>
            <a:custGeom>
              <a:avLst/>
              <a:gdLst/>
              <a:ahLst/>
              <a:cxnLst/>
              <a:rect l="l" t="t" r="r" b="b"/>
              <a:pathLst>
                <a:path w="15875" h="1270">
                  <a:moveTo>
                    <a:pt x="0" y="1206"/>
                  </a:moveTo>
                  <a:lnTo>
                    <a:pt x="5651" y="1130"/>
                  </a:lnTo>
                  <a:lnTo>
                    <a:pt x="10706" y="698"/>
                  </a:lnTo>
                  <a:lnTo>
                    <a:pt x="15278" y="0"/>
                  </a:lnTo>
                </a:path>
              </a:pathLst>
            </a:custGeom>
            <a:ln w="25400">
              <a:solidFill>
                <a:srgbClr val="F0BA2E"/>
              </a:solidFill>
            </a:ln>
          </p:spPr>
          <p:txBody>
            <a:bodyPr wrap="square" lIns="0" tIns="0" rIns="0" bIns="0" rtlCol="0"/>
            <a:lstStyle/>
            <a:p>
              <a:endParaRPr/>
            </a:p>
          </p:txBody>
        </p:sp>
        <p:sp>
          <p:nvSpPr>
            <p:cNvPr id="14408" name="object 14408"/>
            <p:cNvSpPr/>
            <p:nvPr/>
          </p:nvSpPr>
          <p:spPr>
            <a:xfrm>
              <a:off x="5540032" y="8305952"/>
              <a:ext cx="1270" cy="3810"/>
            </a:xfrm>
            <a:custGeom>
              <a:avLst/>
              <a:gdLst/>
              <a:ahLst/>
              <a:cxnLst/>
              <a:rect l="l" t="t" r="r" b="b"/>
              <a:pathLst>
                <a:path w="1270" h="3809">
                  <a:moveTo>
                    <a:pt x="0" y="0"/>
                  </a:moveTo>
                  <a:lnTo>
                    <a:pt x="1065" y="3741"/>
                  </a:lnTo>
                </a:path>
              </a:pathLst>
            </a:custGeom>
            <a:ln w="25400">
              <a:solidFill>
                <a:srgbClr val="F0B931"/>
              </a:solidFill>
            </a:ln>
          </p:spPr>
          <p:txBody>
            <a:bodyPr wrap="square" lIns="0" tIns="0" rIns="0" bIns="0" rtlCol="0"/>
            <a:lstStyle/>
            <a:p>
              <a:endParaRPr/>
            </a:p>
          </p:txBody>
        </p:sp>
        <p:sp>
          <p:nvSpPr>
            <p:cNvPr id="14409" name="object 14409"/>
            <p:cNvSpPr/>
            <p:nvPr/>
          </p:nvSpPr>
          <p:spPr>
            <a:xfrm>
              <a:off x="5524106" y="8301825"/>
              <a:ext cx="16510" cy="5715"/>
            </a:xfrm>
            <a:custGeom>
              <a:avLst/>
              <a:gdLst/>
              <a:ahLst/>
              <a:cxnLst/>
              <a:rect l="l" t="t" r="r" b="b"/>
              <a:pathLst>
                <a:path w="16510" h="5715">
                  <a:moveTo>
                    <a:pt x="14541" y="0"/>
                  </a:moveTo>
                  <a:lnTo>
                    <a:pt x="10007" y="622"/>
                  </a:lnTo>
                  <a:lnTo>
                    <a:pt x="5168" y="990"/>
                  </a:lnTo>
                  <a:lnTo>
                    <a:pt x="0" y="1130"/>
                  </a:lnTo>
                  <a:lnTo>
                    <a:pt x="647" y="5333"/>
                  </a:lnTo>
                  <a:lnTo>
                    <a:pt x="6299" y="5257"/>
                  </a:lnTo>
                  <a:lnTo>
                    <a:pt x="11353" y="4825"/>
                  </a:lnTo>
                  <a:lnTo>
                    <a:pt x="15925" y="4127"/>
                  </a:lnTo>
                  <a:lnTo>
                    <a:pt x="15506" y="2806"/>
                  </a:lnTo>
                  <a:lnTo>
                    <a:pt x="14541" y="0"/>
                  </a:lnTo>
                  <a:close/>
                </a:path>
              </a:pathLst>
            </a:custGeom>
            <a:solidFill>
              <a:srgbClr val="F0B828"/>
            </a:solidFill>
          </p:spPr>
          <p:txBody>
            <a:bodyPr wrap="square" lIns="0" tIns="0" rIns="0" bIns="0" rtlCol="0"/>
            <a:lstStyle/>
            <a:p>
              <a:endParaRPr/>
            </a:p>
          </p:txBody>
        </p:sp>
        <p:sp>
          <p:nvSpPr>
            <p:cNvPr id="14410" name="object 14410"/>
            <p:cNvSpPr/>
            <p:nvPr/>
          </p:nvSpPr>
          <p:spPr>
            <a:xfrm>
              <a:off x="5524754" y="8305952"/>
              <a:ext cx="15875" cy="1270"/>
            </a:xfrm>
            <a:custGeom>
              <a:avLst/>
              <a:gdLst/>
              <a:ahLst/>
              <a:cxnLst/>
              <a:rect l="l" t="t" r="r" b="b"/>
              <a:pathLst>
                <a:path w="15875" h="1270">
                  <a:moveTo>
                    <a:pt x="15278" y="0"/>
                  </a:moveTo>
                  <a:lnTo>
                    <a:pt x="10706" y="698"/>
                  </a:lnTo>
                  <a:lnTo>
                    <a:pt x="5651" y="1130"/>
                  </a:lnTo>
                  <a:lnTo>
                    <a:pt x="0" y="1206"/>
                  </a:lnTo>
                </a:path>
              </a:pathLst>
            </a:custGeom>
            <a:ln w="25400">
              <a:solidFill>
                <a:srgbClr val="F0BA2E"/>
              </a:solidFill>
            </a:ln>
          </p:spPr>
          <p:txBody>
            <a:bodyPr wrap="square" lIns="0" tIns="0" rIns="0" bIns="0" rtlCol="0"/>
            <a:lstStyle/>
            <a:p>
              <a:endParaRPr/>
            </a:p>
          </p:txBody>
        </p:sp>
        <p:sp>
          <p:nvSpPr>
            <p:cNvPr id="14411" name="object 14411"/>
            <p:cNvSpPr/>
            <p:nvPr/>
          </p:nvSpPr>
          <p:spPr>
            <a:xfrm>
              <a:off x="5524106" y="8302955"/>
              <a:ext cx="1270" cy="4445"/>
            </a:xfrm>
            <a:custGeom>
              <a:avLst/>
              <a:gdLst/>
              <a:ahLst/>
              <a:cxnLst/>
              <a:rect l="l" t="t" r="r" b="b"/>
              <a:pathLst>
                <a:path w="1270" h="4445">
                  <a:moveTo>
                    <a:pt x="647" y="4203"/>
                  </a:moveTo>
                  <a:lnTo>
                    <a:pt x="0" y="0"/>
                  </a:lnTo>
                </a:path>
              </a:pathLst>
            </a:custGeom>
            <a:ln w="25400">
              <a:solidFill>
                <a:srgbClr val="F1BA27"/>
              </a:solidFill>
            </a:ln>
          </p:spPr>
          <p:txBody>
            <a:bodyPr wrap="square" lIns="0" tIns="0" rIns="0" bIns="0" rtlCol="0"/>
            <a:lstStyle/>
            <a:p>
              <a:endParaRPr/>
            </a:p>
          </p:txBody>
        </p:sp>
        <p:sp>
          <p:nvSpPr>
            <p:cNvPr id="14412" name="object 14412"/>
            <p:cNvSpPr/>
            <p:nvPr/>
          </p:nvSpPr>
          <p:spPr>
            <a:xfrm>
              <a:off x="5524106" y="8301825"/>
              <a:ext cx="14604" cy="1270"/>
            </a:xfrm>
            <a:custGeom>
              <a:avLst/>
              <a:gdLst/>
              <a:ahLst/>
              <a:cxnLst/>
              <a:rect l="l" t="t" r="r" b="b"/>
              <a:pathLst>
                <a:path w="14604" h="1270">
                  <a:moveTo>
                    <a:pt x="0" y="1130"/>
                  </a:moveTo>
                  <a:lnTo>
                    <a:pt x="5168" y="990"/>
                  </a:lnTo>
                  <a:lnTo>
                    <a:pt x="10007" y="622"/>
                  </a:lnTo>
                  <a:lnTo>
                    <a:pt x="14541" y="0"/>
                  </a:lnTo>
                </a:path>
              </a:pathLst>
            </a:custGeom>
            <a:ln w="25400">
              <a:solidFill>
                <a:srgbClr val="EFB622"/>
              </a:solidFill>
            </a:ln>
          </p:spPr>
          <p:txBody>
            <a:bodyPr wrap="square" lIns="0" tIns="0" rIns="0" bIns="0" rtlCol="0"/>
            <a:lstStyle/>
            <a:p>
              <a:endParaRPr/>
            </a:p>
          </p:txBody>
        </p:sp>
        <p:sp>
          <p:nvSpPr>
            <p:cNvPr id="14413" name="object 14413"/>
            <p:cNvSpPr/>
            <p:nvPr/>
          </p:nvSpPr>
          <p:spPr>
            <a:xfrm>
              <a:off x="5538647" y="8301825"/>
              <a:ext cx="1905" cy="4445"/>
            </a:xfrm>
            <a:custGeom>
              <a:avLst/>
              <a:gdLst/>
              <a:ahLst/>
              <a:cxnLst/>
              <a:rect l="l" t="t" r="r" b="b"/>
              <a:pathLst>
                <a:path w="1904" h="4445">
                  <a:moveTo>
                    <a:pt x="0" y="0"/>
                  </a:moveTo>
                  <a:lnTo>
                    <a:pt x="1384" y="4127"/>
                  </a:lnTo>
                </a:path>
              </a:pathLst>
            </a:custGeom>
            <a:ln w="25400">
              <a:solidFill>
                <a:srgbClr val="EEB629"/>
              </a:solidFill>
            </a:ln>
          </p:spPr>
          <p:txBody>
            <a:bodyPr wrap="square" lIns="0" tIns="0" rIns="0" bIns="0" rtlCol="0"/>
            <a:lstStyle/>
            <a:p>
              <a:endParaRPr/>
            </a:p>
          </p:txBody>
        </p:sp>
        <p:sp>
          <p:nvSpPr>
            <p:cNvPr id="14414" name="object 14414"/>
            <p:cNvSpPr/>
            <p:nvPr/>
          </p:nvSpPr>
          <p:spPr>
            <a:xfrm>
              <a:off x="5522874" y="8292858"/>
              <a:ext cx="15875" cy="10160"/>
            </a:xfrm>
            <a:custGeom>
              <a:avLst/>
              <a:gdLst/>
              <a:ahLst/>
              <a:cxnLst/>
              <a:rect l="l" t="t" r="r" b="b"/>
              <a:pathLst>
                <a:path w="15875" h="10159">
                  <a:moveTo>
                    <a:pt x="13449" y="0"/>
                  </a:moveTo>
                  <a:lnTo>
                    <a:pt x="8978" y="431"/>
                  </a:lnTo>
                  <a:lnTo>
                    <a:pt x="4495" y="723"/>
                  </a:lnTo>
                  <a:lnTo>
                    <a:pt x="0" y="927"/>
                  </a:lnTo>
                  <a:lnTo>
                    <a:pt x="380" y="4127"/>
                  </a:lnTo>
                  <a:lnTo>
                    <a:pt x="800" y="7200"/>
                  </a:lnTo>
                  <a:lnTo>
                    <a:pt x="1231" y="10096"/>
                  </a:lnTo>
                  <a:lnTo>
                    <a:pt x="6400" y="9956"/>
                  </a:lnTo>
                  <a:lnTo>
                    <a:pt x="11239" y="9588"/>
                  </a:lnTo>
                  <a:lnTo>
                    <a:pt x="15773" y="8966"/>
                  </a:lnTo>
                  <a:lnTo>
                    <a:pt x="14833" y="6134"/>
                  </a:lnTo>
                  <a:lnTo>
                    <a:pt x="13893" y="3098"/>
                  </a:lnTo>
                  <a:lnTo>
                    <a:pt x="13449" y="0"/>
                  </a:lnTo>
                  <a:close/>
                </a:path>
              </a:pathLst>
            </a:custGeom>
            <a:solidFill>
              <a:srgbClr val="EDB31B"/>
            </a:solidFill>
          </p:spPr>
          <p:txBody>
            <a:bodyPr wrap="square" lIns="0" tIns="0" rIns="0" bIns="0" rtlCol="0"/>
            <a:lstStyle/>
            <a:p>
              <a:endParaRPr/>
            </a:p>
          </p:txBody>
        </p:sp>
        <p:sp>
          <p:nvSpPr>
            <p:cNvPr id="14415" name="object 14415"/>
            <p:cNvSpPr/>
            <p:nvPr/>
          </p:nvSpPr>
          <p:spPr>
            <a:xfrm>
              <a:off x="5524106" y="8301825"/>
              <a:ext cx="14604" cy="1270"/>
            </a:xfrm>
            <a:custGeom>
              <a:avLst/>
              <a:gdLst/>
              <a:ahLst/>
              <a:cxnLst/>
              <a:rect l="l" t="t" r="r" b="b"/>
              <a:pathLst>
                <a:path w="14604" h="1270">
                  <a:moveTo>
                    <a:pt x="14541" y="0"/>
                  </a:moveTo>
                  <a:lnTo>
                    <a:pt x="10007" y="622"/>
                  </a:lnTo>
                  <a:lnTo>
                    <a:pt x="5168" y="990"/>
                  </a:lnTo>
                  <a:lnTo>
                    <a:pt x="0" y="1130"/>
                  </a:lnTo>
                </a:path>
              </a:pathLst>
            </a:custGeom>
            <a:ln w="25400">
              <a:solidFill>
                <a:srgbClr val="EFB622"/>
              </a:solidFill>
            </a:ln>
          </p:spPr>
          <p:txBody>
            <a:bodyPr wrap="square" lIns="0" tIns="0" rIns="0" bIns="0" rtlCol="0"/>
            <a:lstStyle/>
            <a:p>
              <a:endParaRPr/>
            </a:p>
          </p:txBody>
        </p:sp>
        <p:sp>
          <p:nvSpPr>
            <p:cNvPr id="14416" name="object 14416"/>
            <p:cNvSpPr/>
            <p:nvPr/>
          </p:nvSpPr>
          <p:spPr>
            <a:xfrm>
              <a:off x="5522874" y="8293786"/>
              <a:ext cx="1270" cy="9525"/>
            </a:xfrm>
            <a:custGeom>
              <a:avLst/>
              <a:gdLst/>
              <a:ahLst/>
              <a:cxnLst/>
              <a:rect l="l" t="t" r="r" b="b"/>
              <a:pathLst>
                <a:path w="1270" h="9525">
                  <a:moveTo>
                    <a:pt x="1231" y="9169"/>
                  </a:moveTo>
                  <a:lnTo>
                    <a:pt x="97" y="723"/>
                  </a:lnTo>
                </a:path>
                <a:path w="1270" h="9525">
                  <a:moveTo>
                    <a:pt x="97" y="723"/>
                  </a:moveTo>
                  <a:lnTo>
                    <a:pt x="0" y="0"/>
                  </a:lnTo>
                </a:path>
              </a:pathLst>
            </a:custGeom>
            <a:ln w="25400">
              <a:solidFill>
                <a:srgbClr val="EFB417"/>
              </a:solidFill>
            </a:ln>
          </p:spPr>
          <p:txBody>
            <a:bodyPr wrap="square" lIns="0" tIns="0" rIns="0" bIns="0" rtlCol="0"/>
            <a:lstStyle/>
            <a:p>
              <a:endParaRPr/>
            </a:p>
          </p:txBody>
        </p:sp>
        <p:sp>
          <p:nvSpPr>
            <p:cNvPr id="14417" name="object 14417"/>
            <p:cNvSpPr/>
            <p:nvPr/>
          </p:nvSpPr>
          <p:spPr>
            <a:xfrm>
              <a:off x="5522874" y="8292858"/>
              <a:ext cx="13970" cy="1270"/>
            </a:xfrm>
            <a:custGeom>
              <a:avLst/>
              <a:gdLst/>
              <a:ahLst/>
              <a:cxnLst/>
              <a:rect l="l" t="t" r="r" b="b"/>
              <a:pathLst>
                <a:path w="13970" h="1270">
                  <a:moveTo>
                    <a:pt x="0" y="927"/>
                  </a:moveTo>
                  <a:lnTo>
                    <a:pt x="4495" y="723"/>
                  </a:lnTo>
                  <a:lnTo>
                    <a:pt x="8978" y="431"/>
                  </a:lnTo>
                  <a:lnTo>
                    <a:pt x="13449" y="0"/>
                  </a:lnTo>
                </a:path>
              </a:pathLst>
            </a:custGeom>
            <a:ln w="25400">
              <a:solidFill>
                <a:srgbClr val="ECB114"/>
              </a:solidFill>
            </a:ln>
          </p:spPr>
          <p:txBody>
            <a:bodyPr wrap="square" lIns="0" tIns="0" rIns="0" bIns="0" rtlCol="0"/>
            <a:lstStyle/>
            <a:p>
              <a:endParaRPr/>
            </a:p>
          </p:txBody>
        </p:sp>
        <p:sp>
          <p:nvSpPr>
            <p:cNvPr id="14418" name="object 14418"/>
            <p:cNvSpPr/>
            <p:nvPr/>
          </p:nvSpPr>
          <p:spPr>
            <a:xfrm>
              <a:off x="5536323" y="8292858"/>
              <a:ext cx="2540" cy="9525"/>
            </a:xfrm>
            <a:custGeom>
              <a:avLst/>
              <a:gdLst/>
              <a:ahLst/>
              <a:cxnLst/>
              <a:rect l="l" t="t" r="r" b="b"/>
              <a:pathLst>
                <a:path w="2539" h="9525">
                  <a:moveTo>
                    <a:pt x="427" y="1650"/>
                  </a:moveTo>
                  <a:lnTo>
                    <a:pt x="2324" y="8966"/>
                  </a:lnTo>
                </a:path>
                <a:path w="2539" h="9525">
                  <a:moveTo>
                    <a:pt x="0" y="0"/>
                  </a:moveTo>
                  <a:lnTo>
                    <a:pt x="427" y="1650"/>
                  </a:lnTo>
                </a:path>
              </a:pathLst>
            </a:custGeom>
            <a:ln w="25400">
              <a:solidFill>
                <a:srgbClr val="ECB21F"/>
              </a:solidFill>
            </a:ln>
          </p:spPr>
          <p:txBody>
            <a:bodyPr wrap="square" lIns="0" tIns="0" rIns="0" bIns="0" rtlCol="0"/>
            <a:lstStyle/>
            <a:p>
              <a:endParaRPr/>
            </a:p>
          </p:txBody>
        </p:sp>
        <p:sp>
          <p:nvSpPr>
            <p:cNvPr id="14419" name="object 14419"/>
            <p:cNvSpPr/>
            <p:nvPr/>
          </p:nvSpPr>
          <p:spPr>
            <a:xfrm>
              <a:off x="5516651" y="8307070"/>
              <a:ext cx="8890" cy="4445"/>
            </a:xfrm>
            <a:custGeom>
              <a:avLst/>
              <a:gdLst/>
              <a:ahLst/>
              <a:cxnLst/>
              <a:rect l="l" t="t" r="r" b="b"/>
              <a:pathLst>
                <a:path w="8889" h="4445">
                  <a:moveTo>
                    <a:pt x="0" y="0"/>
                  </a:moveTo>
                  <a:lnTo>
                    <a:pt x="609" y="3835"/>
                  </a:lnTo>
                  <a:lnTo>
                    <a:pt x="3441" y="3987"/>
                  </a:lnTo>
                  <a:lnTo>
                    <a:pt x="6172" y="4063"/>
                  </a:lnTo>
                  <a:lnTo>
                    <a:pt x="8775" y="4038"/>
                  </a:lnTo>
                  <a:lnTo>
                    <a:pt x="8547" y="2768"/>
                  </a:lnTo>
                  <a:lnTo>
                    <a:pt x="8102" y="88"/>
                  </a:lnTo>
                  <a:lnTo>
                    <a:pt x="5486" y="126"/>
                  </a:lnTo>
                  <a:lnTo>
                    <a:pt x="2781" y="101"/>
                  </a:lnTo>
                  <a:lnTo>
                    <a:pt x="0" y="0"/>
                  </a:lnTo>
                  <a:close/>
                </a:path>
              </a:pathLst>
            </a:custGeom>
            <a:solidFill>
              <a:srgbClr val="F4C03D"/>
            </a:solidFill>
          </p:spPr>
          <p:txBody>
            <a:bodyPr wrap="square" lIns="0" tIns="0" rIns="0" bIns="0" rtlCol="0"/>
            <a:lstStyle/>
            <a:p>
              <a:endParaRPr/>
            </a:p>
          </p:txBody>
        </p:sp>
        <p:sp>
          <p:nvSpPr>
            <p:cNvPr id="14420" name="object 14420"/>
            <p:cNvSpPr/>
            <p:nvPr/>
          </p:nvSpPr>
          <p:spPr>
            <a:xfrm>
              <a:off x="5517261" y="8310905"/>
              <a:ext cx="8255" cy="635"/>
            </a:xfrm>
            <a:custGeom>
              <a:avLst/>
              <a:gdLst/>
              <a:ahLst/>
              <a:cxnLst/>
              <a:rect l="l" t="t" r="r" b="b"/>
              <a:pathLst>
                <a:path w="8254" h="634">
                  <a:moveTo>
                    <a:pt x="8166" y="203"/>
                  </a:moveTo>
                  <a:lnTo>
                    <a:pt x="0" y="0"/>
                  </a:lnTo>
                </a:path>
              </a:pathLst>
            </a:custGeom>
            <a:ln w="25400">
              <a:solidFill>
                <a:srgbClr val="F5C34A"/>
              </a:solidFill>
            </a:ln>
          </p:spPr>
          <p:txBody>
            <a:bodyPr wrap="square" lIns="0" tIns="0" rIns="0" bIns="0" rtlCol="0"/>
            <a:lstStyle/>
            <a:p>
              <a:endParaRPr/>
            </a:p>
          </p:txBody>
        </p:sp>
        <p:sp>
          <p:nvSpPr>
            <p:cNvPr id="14421" name="object 14421"/>
            <p:cNvSpPr/>
            <p:nvPr/>
          </p:nvSpPr>
          <p:spPr>
            <a:xfrm>
              <a:off x="5516651" y="8307070"/>
              <a:ext cx="635" cy="4445"/>
            </a:xfrm>
            <a:custGeom>
              <a:avLst/>
              <a:gdLst/>
              <a:ahLst/>
              <a:cxnLst/>
              <a:rect l="l" t="t" r="r" b="b"/>
              <a:pathLst>
                <a:path w="635" h="4445">
                  <a:moveTo>
                    <a:pt x="609" y="3835"/>
                  </a:moveTo>
                  <a:lnTo>
                    <a:pt x="0" y="0"/>
                  </a:lnTo>
                </a:path>
              </a:pathLst>
            </a:custGeom>
            <a:ln w="25399">
              <a:solidFill>
                <a:srgbClr val="F4C241"/>
              </a:solidFill>
            </a:ln>
          </p:spPr>
          <p:txBody>
            <a:bodyPr wrap="square" lIns="0" tIns="0" rIns="0" bIns="0" rtlCol="0"/>
            <a:lstStyle/>
            <a:p>
              <a:endParaRPr/>
            </a:p>
          </p:txBody>
        </p:sp>
        <p:sp>
          <p:nvSpPr>
            <p:cNvPr id="14422" name="object 14422"/>
            <p:cNvSpPr/>
            <p:nvPr/>
          </p:nvSpPr>
          <p:spPr>
            <a:xfrm>
              <a:off x="5516651" y="8294370"/>
              <a:ext cx="8255" cy="17145"/>
            </a:xfrm>
            <a:custGeom>
              <a:avLst/>
              <a:gdLst/>
              <a:ahLst/>
              <a:cxnLst/>
              <a:rect l="l" t="t" r="r" b="b"/>
              <a:pathLst>
                <a:path w="8254" h="17145">
                  <a:moveTo>
                    <a:pt x="8102" y="0"/>
                  </a:moveTo>
                  <a:lnTo>
                    <a:pt x="0" y="0"/>
                  </a:lnTo>
                  <a:lnTo>
                    <a:pt x="0" y="16572"/>
                  </a:lnTo>
                  <a:lnTo>
                    <a:pt x="3555" y="16802"/>
                  </a:lnTo>
                  <a:lnTo>
                    <a:pt x="8102" y="16746"/>
                  </a:lnTo>
                  <a:lnTo>
                    <a:pt x="8102" y="0"/>
                  </a:lnTo>
                  <a:close/>
                </a:path>
              </a:pathLst>
            </a:custGeom>
            <a:solidFill>
              <a:srgbClr val="F3BD31"/>
            </a:solidFill>
          </p:spPr>
          <p:txBody>
            <a:bodyPr wrap="square" lIns="0" tIns="0" rIns="0" bIns="0" rtlCol="0"/>
            <a:lstStyle/>
            <a:p>
              <a:endParaRPr/>
            </a:p>
          </p:txBody>
        </p:sp>
        <p:sp>
          <p:nvSpPr>
            <p:cNvPr id="14423" name="object 14423"/>
            <p:cNvSpPr/>
            <p:nvPr/>
          </p:nvSpPr>
          <p:spPr>
            <a:xfrm>
              <a:off x="5524754" y="8307159"/>
              <a:ext cx="1270" cy="4445"/>
            </a:xfrm>
            <a:custGeom>
              <a:avLst/>
              <a:gdLst/>
              <a:ahLst/>
              <a:cxnLst/>
              <a:rect l="l" t="t" r="r" b="b"/>
              <a:pathLst>
                <a:path w="1270" h="4445">
                  <a:moveTo>
                    <a:pt x="0" y="0"/>
                  </a:moveTo>
                  <a:lnTo>
                    <a:pt x="673" y="3949"/>
                  </a:lnTo>
                </a:path>
              </a:pathLst>
            </a:custGeom>
            <a:ln w="25400">
              <a:solidFill>
                <a:srgbClr val="F4BE39"/>
              </a:solidFill>
            </a:ln>
          </p:spPr>
          <p:txBody>
            <a:bodyPr wrap="square" lIns="0" tIns="0" rIns="0" bIns="0" rtlCol="0"/>
            <a:lstStyle/>
            <a:p>
              <a:endParaRPr/>
            </a:p>
          </p:txBody>
        </p:sp>
        <p:sp>
          <p:nvSpPr>
            <p:cNvPr id="14424" name="object 14424"/>
            <p:cNvSpPr/>
            <p:nvPr/>
          </p:nvSpPr>
          <p:spPr>
            <a:xfrm>
              <a:off x="5516003" y="8302955"/>
              <a:ext cx="8890" cy="4445"/>
            </a:xfrm>
            <a:custGeom>
              <a:avLst/>
              <a:gdLst/>
              <a:ahLst/>
              <a:cxnLst/>
              <a:rect l="l" t="t" r="r" b="b"/>
              <a:pathLst>
                <a:path w="8889" h="4445">
                  <a:moveTo>
                    <a:pt x="8102" y="0"/>
                  </a:moveTo>
                  <a:lnTo>
                    <a:pt x="5461" y="63"/>
                  </a:lnTo>
                  <a:lnTo>
                    <a:pt x="2755" y="50"/>
                  </a:lnTo>
                  <a:lnTo>
                    <a:pt x="0" y="0"/>
                  </a:lnTo>
                  <a:lnTo>
                    <a:pt x="647" y="4114"/>
                  </a:lnTo>
                  <a:lnTo>
                    <a:pt x="3428" y="4216"/>
                  </a:lnTo>
                  <a:lnTo>
                    <a:pt x="6134" y="4241"/>
                  </a:lnTo>
                  <a:lnTo>
                    <a:pt x="8750" y="4203"/>
                  </a:lnTo>
                  <a:lnTo>
                    <a:pt x="8102" y="0"/>
                  </a:lnTo>
                  <a:close/>
                </a:path>
              </a:pathLst>
            </a:custGeom>
            <a:solidFill>
              <a:srgbClr val="F2BB28"/>
            </a:solidFill>
          </p:spPr>
          <p:txBody>
            <a:bodyPr wrap="square" lIns="0" tIns="0" rIns="0" bIns="0" rtlCol="0"/>
            <a:lstStyle/>
            <a:p>
              <a:endParaRPr/>
            </a:p>
          </p:txBody>
        </p:sp>
        <p:sp>
          <p:nvSpPr>
            <p:cNvPr id="14425" name="object 14425"/>
            <p:cNvSpPr/>
            <p:nvPr/>
          </p:nvSpPr>
          <p:spPr>
            <a:xfrm>
              <a:off x="5516651" y="8294370"/>
              <a:ext cx="8255" cy="17145"/>
            </a:xfrm>
            <a:custGeom>
              <a:avLst/>
              <a:gdLst/>
              <a:ahLst/>
              <a:cxnLst/>
              <a:rect l="l" t="t" r="r" b="b"/>
              <a:pathLst>
                <a:path w="8254" h="17145">
                  <a:moveTo>
                    <a:pt x="8102" y="0"/>
                  </a:moveTo>
                  <a:lnTo>
                    <a:pt x="0" y="0"/>
                  </a:lnTo>
                  <a:lnTo>
                    <a:pt x="0" y="16572"/>
                  </a:lnTo>
                  <a:lnTo>
                    <a:pt x="3555" y="16802"/>
                  </a:lnTo>
                  <a:lnTo>
                    <a:pt x="8102" y="16746"/>
                  </a:lnTo>
                  <a:lnTo>
                    <a:pt x="8102" y="0"/>
                  </a:lnTo>
                  <a:close/>
                </a:path>
              </a:pathLst>
            </a:custGeom>
            <a:solidFill>
              <a:srgbClr val="F3BD31"/>
            </a:solidFill>
          </p:spPr>
          <p:txBody>
            <a:bodyPr wrap="square" lIns="0" tIns="0" rIns="0" bIns="0" rtlCol="0"/>
            <a:lstStyle/>
            <a:p>
              <a:endParaRPr/>
            </a:p>
          </p:txBody>
        </p:sp>
        <p:sp>
          <p:nvSpPr>
            <p:cNvPr id="14426" name="object 14426"/>
            <p:cNvSpPr/>
            <p:nvPr/>
          </p:nvSpPr>
          <p:spPr>
            <a:xfrm>
              <a:off x="5516003" y="8302955"/>
              <a:ext cx="1270" cy="4445"/>
            </a:xfrm>
            <a:custGeom>
              <a:avLst/>
              <a:gdLst/>
              <a:ahLst/>
              <a:cxnLst/>
              <a:rect l="l" t="t" r="r" b="b"/>
              <a:pathLst>
                <a:path w="1270" h="4445">
                  <a:moveTo>
                    <a:pt x="647" y="4114"/>
                  </a:moveTo>
                  <a:lnTo>
                    <a:pt x="0" y="0"/>
                  </a:lnTo>
                </a:path>
              </a:pathLst>
            </a:custGeom>
            <a:ln w="25400">
              <a:solidFill>
                <a:srgbClr val="F2BC29"/>
              </a:solidFill>
            </a:ln>
          </p:spPr>
          <p:txBody>
            <a:bodyPr wrap="square" lIns="0" tIns="0" rIns="0" bIns="0" rtlCol="0"/>
            <a:lstStyle/>
            <a:p>
              <a:endParaRPr/>
            </a:p>
          </p:txBody>
        </p:sp>
        <p:sp>
          <p:nvSpPr>
            <p:cNvPr id="14427" name="object 14427"/>
            <p:cNvSpPr/>
            <p:nvPr/>
          </p:nvSpPr>
          <p:spPr>
            <a:xfrm>
              <a:off x="5516003" y="8290255"/>
              <a:ext cx="8255" cy="20955"/>
            </a:xfrm>
            <a:custGeom>
              <a:avLst/>
              <a:gdLst/>
              <a:ahLst/>
              <a:cxnLst/>
              <a:rect l="l" t="t" r="r" b="b"/>
              <a:pathLst>
                <a:path w="8254" h="20954">
                  <a:moveTo>
                    <a:pt x="8102" y="0"/>
                  </a:moveTo>
                  <a:lnTo>
                    <a:pt x="0" y="0"/>
                  </a:lnTo>
                  <a:lnTo>
                    <a:pt x="0" y="20645"/>
                  </a:lnTo>
                  <a:lnTo>
                    <a:pt x="4203" y="20916"/>
                  </a:lnTo>
                  <a:lnTo>
                    <a:pt x="8102" y="20869"/>
                  </a:lnTo>
                  <a:lnTo>
                    <a:pt x="8102" y="0"/>
                  </a:lnTo>
                  <a:close/>
                </a:path>
              </a:pathLst>
            </a:custGeom>
            <a:solidFill>
              <a:srgbClr val="F0B81F"/>
            </a:solidFill>
          </p:spPr>
          <p:txBody>
            <a:bodyPr wrap="square" lIns="0" tIns="0" rIns="0" bIns="0" rtlCol="0"/>
            <a:lstStyle/>
            <a:p>
              <a:endParaRPr/>
            </a:p>
          </p:txBody>
        </p:sp>
        <p:sp>
          <p:nvSpPr>
            <p:cNvPr id="14428" name="object 14428"/>
            <p:cNvSpPr/>
            <p:nvPr/>
          </p:nvSpPr>
          <p:spPr>
            <a:xfrm>
              <a:off x="5524106" y="8302955"/>
              <a:ext cx="1270" cy="4445"/>
            </a:xfrm>
            <a:custGeom>
              <a:avLst/>
              <a:gdLst/>
              <a:ahLst/>
              <a:cxnLst/>
              <a:rect l="l" t="t" r="r" b="b"/>
              <a:pathLst>
                <a:path w="1270" h="4445">
                  <a:moveTo>
                    <a:pt x="0" y="0"/>
                  </a:moveTo>
                  <a:lnTo>
                    <a:pt x="647" y="4203"/>
                  </a:lnTo>
                </a:path>
              </a:pathLst>
            </a:custGeom>
            <a:ln w="25400">
              <a:solidFill>
                <a:srgbClr val="F1BA27"/>
              </a:solidFill>
            </a:ln>
          </p:spPr>
          <p:txBody>
            <a:bodyPr wrap="square" lIns="0" tIns="0" rIns="0" bIns="0" rtlCol="0"/>
            <a:lstStyle/>
            <a:p>
              <a:endParaRPr/>
            </a:p>
          </p:txBody>
        </p:sp>
        <p:sp>
          <p:nvSpPr>
            <p:cNvPr id="14429" name="object 14429"/>
            <p:cNvSpPr/>
            <p:nvPr/>
          </p:nvSpPr>
          <p:spPr>
            <a:xfrm>
              <a:off x="5515394" y="8298484"/>
              <a:ext cx="8890" cy="5080"/>
            </a:xfrm>
            <a:custGeom>
              <a:avLst/>
              <a:gdLst/>
              <a:ahLst/>
              <a:cxnLst/>
              <a:rect l="l" t="t" r="r" b="b"/>
              <a:pathLst>
                <a:path w="8889" h="5079">
                  <a:moveTo>
                    <a:pt x="8077" y="0"/>
                  </a:moveTo>
                  <a:lnTo>
                    <a:pt x="5422" y="101"/>
                  </a:lnTo>
                  <a:lnTo>
                    <a:pt x="0" y="114"/>
                  </a:lnTo>
                  <a:lnTo>
                    <a:pt x="190" y="1600"/>
                  </a:lnTo>
                  <a:lnTo>
                    <a:pt x="609" y="4470"/>
                  </a:lnTo>
                  <a:lnTo>
                    <a:pt x="3365" y="4521"/>
                  </a:lnTo>
                  <a:lnTo>
                    <a:pt x="6070" y="4533"/>
                  </a:lnTo>
                  <a:lnTo>
                    <a:pt x="8712" y="4470"/>
                  </a:lnTo>
                  <a:lnTo>
                    <a:pt x="8496" y="3022"/>
                  </a:lnTo>
                  <a:lnTo>
                    <a:pt x="8077" y="0"/>
                  </a:lnTo>
                  <a:close/>
                </a:path>
              </a:pathLst>
            </a:custGeom>
            <a:solidFill>
              <a:srgbClr val="F0B619"/>
            </a:solidFill>
          </p:spPr>
          <p:txBody>
            <a:bodyPr wrap="square" lIns="0" tIns="0" rIns="0" bIns="0" rtlCol="0"/>
            <a:lstStyle/>
            <a:p>
              <a:endParaRPr/>
            </a:p>
          </p:txBody>
        </p:sp>
        <p:sp>
          <p:nvSpPr>
            <p:cNvPr id="14430" name="object 14430"/>
            <p:cNvSpPr/>
            <p:nvPr/>
          </p:nvSpPr>
          <p:spPr>
            <a:xfrm>
              <a:off x="5516003" y="8290255"/>
              <a:ext cx="8255" cy="20955"/>
            </a:xfrm>
            <a:custGeom>
              <a:avLst/>
              <a:gdLst/>
              <a:ahLst/>
              <a:cxnLst/>
              <a:rect l="l" t="t" r="r" b="b"/>
              <a:pathLst>
                <a:path w="8254" h="20954">
                  <a:moveTo>
                    <a:pt x="8102" y="0"/>
                  </a:moveTo>
                  <a:lnTo>
                    <a:pt x="0" y="0"/>
                  </a:lnTo>
                  <a:lnTo>
                    <a:pt x="0" y="20645"/>
                  </a:lnTo>
                  <a:lnTo>
                    <a:pt x="4203" y="20916"/>
                  </a:lnTo>
                  <a:lnTo>
                    <a:pt x="8102" y="20869"/>
                  </a:lnTo>
                  <a:lnTo>
                    <a:pt x="8102" y="0"/>
                  </a:lnTo>
                  <a:close/>
                </a:path>
              </a:pathLst>
            </a:custGeom>
            <a:solidFill>
              <a:srgbClr val="F0B81F"/>
            </a:solidFill>
          </p:spPr>
          <p:txBody>
            <a:bodyPr wrap="square" lIns="0" tIns="0" rIns="0" bIns="0" rtlCol="0"/>
            <a:lstStyle/>
            <a:p>
              <a:endParaRPr/>
            </a:p>
          </p:txBody>
        </p:sp>
        <p:sp>
          <p:nvSpPr>
            <p:cNvPr id="14431" name="object 14431"/>
            <p:cNvSpPr/>
            <p:nvPr/>
          </p:nvSpPr>
          <p:spPr>
            <a:xfrm>
              <a:off x="5515394" y="8298599"/>
              <a:ext cx="635" cy="4445"/>
            </a:xfrm>
            <a:custGeom>
              <a:avLst/>
              <a:gdLst/>
              <a:ahLst/>
              <a:cxnLst/>
              <a:rect l="l" t="t" r="r" b="b"/>
              <a:pathLst>
                <a:path w="635" h="4445">
                  <a:moveTo>
                    <a:pt x="609" y="4356"/>
                  </a:moveTo>
                  <a:lnTo>
                    <a:pt x="0" y="0"/>
                  </a:lnTo>
                </a:path>
              </a:pathLst>
            </a:custGeom>
            <a:ln w="25400">
              <a:solidFill>
                <a:srgbClr val="F0B718"/>
              </a:solidFill>
            </a:ln>
          </p:spPr>
          <p:txBody>
            <a:bodyPr wrap="square" lIns="0" tIns="0" rIns="0" bIns="0" rtlCol="0"/>
            <a:lstStyle/>
            <a:p>
              <a:endParaRPr/>
            </a:p>
          </p:txBody>
        </p:sp>
        <p:sp>
          <p:nvSpPr>
            <p:cNvPr id="14432" name="object 14432"/>
            <p:cNvSpPr/>
            <p:nvPr/>
          </p:nvSpPr>
          <p:spPr>
            <a:xfrm>
              <a:off x="5515394" y="8285784"/>
              <a:ext cx="8255" cy="25400"/>
            </a:xfrm>
            <a:custGeom>
              <a:avLst/>
              <a:gdLst/>
              <a:ahLst/>
              <a:cxnLst/>
              <a:rect l="l" t="t" r="r" b="b"/>
              <a:pathLst>
                <a:path w="8254" h="25400">
                  <a:moveTo>
                    <a:pt x="8077" y="0"/>
                  </a:moveTo>
                  <a:lnTo>
                    <a:pt x="0" y="0"/>
                  </a:lnTo>
                  <a:lnTo>
                    <a:pt x="0" y="25077"/>
                  </a:lnTo>
                  <a:lnTo>
                    <a:pt x="4813" y="25387"/>
                  </a:lnTo>
                  <a:lnTo>
                    <a:pt x="8077" y="25347"/>
                  </a:lnTo>
                  <a:lnTo>
                    <a:pt x="8077" y="0"/>
                  </a:lnTo>
                  <a:close/>
                </a:path>
              </a:pathLst>
            </a:custGeom>
            <a:solidFill>
              <a:srgbClr val="EFB413"/>
            </a:solidFill>
          </p:spPr>
          <p:txBody>
            <a:bodyPr wrap="square" lIns="0" tIns="0" rIns="0" bIns="0" rtlCol="0"/>
            <a:lstStyle/>
            <a:p>
              <a:endParaRPr/>
            </a:p>
          </p:txBody>
        </p:sp>
        <p:sp>
          <p:nvSpPr>
            <p:cNvPr id="14433" name="object 14433"/>
            <p:cNvSpPr/>
            <p:nvPr/>
          </p:nvSpPr>
          <p:spPr>
            <a:xfrm>
              <a:off x="5523471" y="8298484"/>
              <a:ext cx="635" cy="5080"/>
            </a:xfrm>
            <a:custGeom>
              <a:avLst/>
              <a:gdLst/>
              <a:ahLst/>
              <a:cxnLst/>
              <a:rect l="l" t="t" r="r" b="b"/>
              <a:pathLst>
                <a:path w="635" h="5079">
                  <a:moveTo>
                    <a:pt x="0" y="0"/>
                  </a:moveTo>
                  <a:lnTo>
                    <a:pt x="635" y="4470"/>
                  </a:lnTo>
                </a:path>
              </a:pathLst>
            </a:custGeom>
            <a:ln w="25400">
              <a:solidFill>
                <a:srgbClr val="EFB61A"/>
              </a:solidFill>
            </a:ln>
          </p:spPr>
          <p:txBody>
            <a:bodyPr wrap="square" lIns="0" tIns="0" rIns="0" bIns="0" rtlCol="0"/>
            <a:lstStyle/>
            <a:p>
              <a:endParaRPr/>
            </a:p>
          </p:txBody>
        </p:sp>
        <p:sp>
          <p:nvSpPr>
            <p:cNvPr id="14434" name="object 14434"/>
            <p:cNvSpPr/>
            <p:nvPr/>
          </p:nvSpPr>
          <p:spPr>
            <a:xfrm>
              <a:off x="5514860" y="8293786"/>
              <a:ext cx="8890" cy="5080"/>
            </a:xfrm>
            <a:custGeom>
              <a:avLst/>
              <a:gdLst/>
              <a:ahLst/>
              <a:cxnLst/>
              <a:rect l="l" t="t" r="r" b="b"/>
              <a:pathLst>
                <a:path w="8889" h="5079">
                  <a:moveTo>
                    <a:pt x="8013" y="0"/>
                  </a:moveTo>
                  <a:lnTo>
                    <a:pt x="5346" y="114"/>
                  </a:lnTo>
                  <a:lnTo>
                    <a:pt x="0" y="266"/>
                  </a:lnTo>
                  <a:lnTo>
                    <a:pt x="330" y="3327"/>
                  </a:lnTo>
                  <a:lnTo>
                    <a:pt x="533" y="4813"/>
                  </a:lnTo>
                  <a:lnTo>
                    <a:pt x="5956" y="4800"/>
                  </a:lnTo>
                  <a:lnTo>
                    <a:pt x="8610" y="4699"/>
                  </a:lnTo>
                  <a:lnTo>
                    <a:pt x="8013" y="0"/>
                  </a:lnTo>
                  <a:close/>
                </a:path>
              </a:pathLst>
            </a:custGeom>
            <a:solidFill>
              <a:srgbClr val="EEB30F"/>
            </a:solidFill>
          </p:spPr>
          <p:txBody>
            <a:bodyPr wrap="square" lIns="0" tIns="0" rIns="0" bIns="0" rtlCol="0"/>
            <a:lstStyle/>
            <a:p>
              <a:endParaRPr/>
            </a:p>
          </p:txBody>
        </p:sp>
        <p:sp>
          <p:nvSpPr>
            <p:cNvPr id="14435" name="object 14435"/>
            <p:cNvSpPr/>
            <p:nvPr/>
          </p:nvSpPr>
          <p:spPr>
            <a:xfrm>
              <a:off x="5515394" y="8285784"/>
              <a:ext cx="8255" cy="25400"/>
            </a:xfrm>
            <a:custGeom>
              <a:avLst/>
              <a:gdLst/>
              <a:ahLst/>
              <a:cxnLst/>
              <a:rect l="l" t="t" r="r" b="b"/>
              <a:pathLst>
                <a:path w="8254" h="25400">
                  <a:moveTo>
                    <a:pt x="8077" y="0"/>
                  </a:moveTo>
                  <a:lnTo>
                    <a:pt x="0" y="0"/>
                  </a:lnTo>
                  <a:lnTo>
                    <a:pt x="0" y="25077"/>
                  </a:lnTo>
                  <a:lnTo>
                    <a:pt x="4813" y="25387"/>
                  </a:lnTo>
                  <a:lnTo>
                    <a:pt x="8077" y="25347"/>
                  </a:lnTo>
                  <a:lnTo>
                    <a:pt x="8077" y="0"/>
                  </a:lnTo>
                  <a:close/>
                </a:path>
              </a:pathLst>
            </a:custGeom>
            <a:solidFill>
              <a:srgbClr val="EFB413"/>
            </a:solidFill>
          </p:spPr>
          <p:txBody>
            <a:bodyPr wrap="square" lIns="0" tIns="0" rIns="0" bIns="0" rtlCol="0"/>
            <a:lstStyle/>
            <a:p>
              <a:endParaRPr/>
            </a:p>
          </p:txBody>
        </p:sp>
        <p:sp>
          <p:nvSpPr>
            <p:cNvPr id="14436" name="object 14436"/>
            <p:cNvSpPr/>
            <p:nvPr/>
          </p:nvSpPr>
          <p:spPr>
            <a:xfrm>
              <a:off x="5514860" y="8294052"/>
              <a:ext cx="635" cy="5080"/>
            </a:xfrm>
            <a:custGeom>
              <a:avLst/>
              <a:gdLst/>
              <a:ahLst/>
              <a:cxnLst/>
              <a:rect l="l" t="t" r="r" b="b"/>
              <a:pathLst>
                <a:path w="635" h="5079">
                  <a:moveTo>
                    <a:pt x="533" y="4546"/>
                  </a:moveTo>
                  <a:lnTo>
                    <a:pt x="53" y="457"/>
                  </a:lnTo>
                </a:path>
                <a:path w="635" h="5079">
                  <a:moveTo>
                    <a:pt x="53" y="457"/>
                  </a:moveTo>
                  <a:lnTo>
                    <a:pt x="0" y="0"/>
                  </a:lnTo>
                </a:path>
              </a:pathLst>
            </a:custGeom>
            <a:ln w="25400">
              <a:solidFill>
                <a:srgbClr val="EFB30D"/>
              </a:solidFill>
            </a:ln>
          </p:spPr>
          <p:txBody>
            <a:bodyPr wrap="square" lIns="0" tIns="0" rIns="0" bIns="0" rtlCol="0"/>
            <a:lstStyle/>
            <a:p>
              <a:endParaRPr/>
            </a:p>
          </p:txBody>
        </p:sp>
        <p:sp>
          <p:nvSpPr>
            <p:cNvPr id="14437" name="object 14437"/>
            <p:cNvSpPr/>
            <p:nvPr/>
          </p:nvSpPr>
          <p:spPr>
            <a:xfrm>
              <a:off x="5514860" y="8293786"/>
              <a:ext cx="8255" cy="635"/>
            </a:xfrm>
            <a:custGeom>
              <a:avLst/>
              <a:gdLst/>
              <a:ahLst/>
              <a:cxnLst/>
              <a:rect l="l" t="t" r="r" b="b"/>
              <a:pathLst>
                <a:path w="8254" h="634">
                  <a:moveTo>
                    <a:pt x="0" y="266"/>
                  </a:moveTo>
                  <a:lnTo>
                    <a:pt x="8013" y="0"/>
                  </a:lnTo>
                </a:path>
              </a:pathLst>
            </a:custGeom>
            <a:ln w="25400">
              <a:solidFill>
                <a:srgbClr val="EDB10B"/>
              </a:solidFill>
            </a:ln>
          </p:spPr>
          <p:txBody>
            <a:bodyPr wrap="square" lIns="0" tIns="0" rIns="0" bIns="0" rtlCol="0"/>
            <a:lstStyle/>
            <a:p>
              <a:endParaRPr/>
            </a:p>
          </p:txBody>
        </p:sp>
        <p:sp>
          <p:nvSpPr>
            <p:cNvPr id="14438" name="object 14438"/>
            <p:cNvSpPr/>
            <p:nvPr/>
          </p:nvSpPr>
          <p:spPr>
            <a:xfrm>
              <a:off x="5522874" y="8293786"/>
              <a:ext cx="635" cy="5080"/>
            </a:xfrm>
            <a:custGeom>
              <a:avLst/>
              <a:gdLst/>
              <a:ahLst/>
              <a:cxnLst/>
              <a:rect l="l" t="t" r="r" b="b"/>
              <a:pathLst>
                <a:path w="635" h="5079">
                  <a:moveTo>
                    <a:pt x="91" y="723"/>
                  </a:moveTo>
                  <a:lnTo>
                    <a:pt x="596" y="4699"/>
                  </a:lnTo>
                </a:path>
                <a:path w="635" h="5079">
                  <a:moveTo>
                    <a:pt x="0" y="0"/>
                  </a:moveTo>
                  <a:lnTo>
                    <a:pt x="91" y="723"/>
                  </a:lnTo>
                </a:path>
              </a:pathLst>
            </a:custGeom>
            <a:ln w="25400">
              <a:solidFill>
                <a:srgbClr val="EDB311"/>
              </a:solidFill>
            </a:ln>
          </p:spPr>
          <p:txBody>
            <a:bodyPr wrap="square" lIns="0" tIns="0" rIns="0" bIns="0" rtlCol="0"/>
            <a:lstStyle/>
            <a:p>
              <a:endParaRPr/>
            </a:p>
          </p:txBody>
        </p:sp>
        <p:sp>
          <p:nvSpPr>
            <p:cNvPr id="14439" name="object 14439"/>
            <p:cNvSpPr/>
            <p:nvPr/>
          </p:nvSpPr>
          <p:spPr>
            <a:xfrm>
              <a:off x="5508078" y="8306549"/>
              <a:ext cx="9525" cy="4445"/>
            </a:xfrm>
            <a:custGeom>
              <a:avLst/>
              <a:gdLst/>
              <a:ahLst/>
              <a:cxnLst/>
              <a:rect l="l" t="t" r="r" b="b"/>
              <a:pathLst>
                <a:path w="9525" h="4445">
                  <a:moveTo>
                    <a:pt x="0" y="0"/>
                  </a:moveTo>
                  <a:lnTo>
                    <a:pt x="469" y="3632"/>
                  </a:lnTo>
                  <a:lnTo>
                    <a:pt x="3733" y="3973"/>
                  </a:lnTo>
                  <a:lnTo>
                    <a:pt x="6350" y="4191"/>
                  </a:lnTo>
                  <a:lnTo>
                    <a:pt x="9182" y="4356"/>
                  </a:lnTo>
                  <a:lnTo>
                    <a:pt x="8572" y="520"/>
                  </a:lnTo>
                  <a:lnTo>
                    <a:pt x="5791" y="419"/>
                  </a:lnTo>
                  <a:lnTo>
                    <a:pt x="2933" y="254"/>
                  </a:lnTo>
                  <a:lnTo>
                    <a:pt x="0" y="0"/>
                  </a:lnTo>
                  <a:close/>
                </a:path>
              </a:pathLst>
            </a:custGeom>
            <a:solidFill>
              <a:srgbClr val="F5C445"/>
            </a:solidFill>
          </p:spPr>
          <p:txBody>
            <a:bodyPr wrap="square" lIns="0" tIns="0" rIns="0" bIns="0" rtlCol="0"/>
            <a:lstStyle/>
            <a:p>
              <a:endParaRPr/>
            </a:p>
          </p:txBody>
        </p:sp>
        <p:sp>
          <p:nvSpPr>
            <p:cNvPr id="14440" name="object 14440"/>
            <p:cNvSpPr/>
            <p:nvPr/>
          </p:nvSpPr>
          <p:spPr>
            <a:xfrm>
              <a:off x="5508548" y="8310181"/>
              <a:ext cx="8890" cy="1270"/>
            </a:xfrm>
            <a:custGeom>
              <a:avLst/>
              <a:gdLst/>
              <a:ahLst/>
              <a:cxnLst/>
              <a:rect l="l" t="t" r="r" b="b"/>
              <a:pathLst>
                <a:path w="8889" h="1270">
                  <a:moveTo>
                    <a:pt x="8712" y="723"/>
                  </a:moveTo>
                  <a:lnTo>
                    <a:pt x="0" y="0"/>
                  </a:lnTo>
                </a:path>
              </a:pathLst>
            </a:custGeom>
            <a:ln w="25400">
              <a:solidFill>
                <a:srgbClr val="F7C854"/>
              </a:solidFill>
            </a:ln>
          </p:spPr>
          <p:txBody>
            <a:bodyPr wrap="square" lIns="0" tIns="0" rIns="0" bIns="0" rtlCol="0"/>
            <a:lstStyle/>
            <a:p>
              <a:endParaRPr/>
            </a:p>
          </p:txBody>
        </p:sp>
        <p:sp>
          <p:nvSpPr>
            <p:cNvPr id="14441" name="object 14441"/>
            <p:cNvSpPr/>
            <p:nvPr/>
          </p:nvSpPr>
          <p:spPr>
            <a:xfrm>
              <a:off x="5508078" y="8306549"/>
              <a:ext cx="635" cy="3810"/>
            </a:xfrm>
            <a:custGeom>
              <a:avLst/>
              <a:gdLst/>
              <a:ahLst/>
              <a:cxnLst/>
              <a:rect l="l" t="t" r="r" b="b"/>
              <a:pathLst>
                <a:path w="635" h="3809">
                  <a:moveTo>
                    <a:pt x="469" y="3632"/>
                  </a:moveTo>
                  <a:lnTo>
                    <a:pt x="0" y="0"/>
                  </a:lnTo>
                </a:path>
              </a:pathLst>
            </a:custGeom>
            <a:ln w="25399">
              <a:solidFill>
                <a:srgbClr val="F7C64A"/>
              </a:solidFill>
            </a:ln>
          </p:spPr>
          <p:txBody>
            <a:bodyPr wrap="square" lIns="0" tIns="0" rIns="0" bIns="0" rtlCol="0"/>
            <a:lstStyle/>
            <a:p>
              <a:endParaRPr/>
            </a:p>
          </p:txBody>
        </p:sp>
        <p:sp>
          <p:nvSpPr>
            <p:cNvPr id="14442" name="object 14442"/>
            <p:cNvSpPr/>
            <p:nvPr/>
          </p:nvSpPr>
          <p:spPr>
            <a:xfrm>
              <a:off x="5508078" y="8306549"/>
              <a:ext cx="8890" cy="635"/>
            </a:xfrm>
            <a:custGeom>
              <a:avLst/>
              <a:gdLst/>
              <a:ahLst/>
              <a:cxnLst/>
              <a:rect l="l" t="t" r="r" b="b"/>
              <a:pathLst>
                <a:path w="8889" h="634">
                  <a:moveTo>
                    <a:pt x="0" y="0"/>
                  </a:moveTo>
                  <a:lnTo>
                    <a:pt x="8572" y="520"/>
                  </a:lnTo>
                </a:path>
              </a:pathLst>
            </a:custGeom>
            <a:ln w="25399">
              <a:solidFill>
                <a:srgbClr val="F4C137"/>
              </a:solidFill>
            </a:ln>
          </p:spPr>
          <p:txBody>
            <a:bodyPr wrap="square" lIns="0" tIns="0" rIns="0" bIns="0" rtlCol="0"/>
            <a:lstStyle/>
            <a:p>
              <a:endParaRPr/>
            </a:p>
          </p:txBody>
        </p:sp>
        <p:sp>
          <p:nvSpPr>
            <p:cNvPr id="14443" name="object 14443"/>
            <p:cNvSpPr/>
            <p:nvPr/>
          </p:nvSpPr>
          <p:spPr>
            <a:xfrm>
              <a:off x="5516651" y="8307070"/>
              <a:ext cx="635" cy="4445"/>
            </a:xfrm>
            <a:custGeom>
              <a:avLst/>
              <a:gdLst/>
              <a:ahLst/>
              <a:cxnLst/>
              <a:rect l="l" t="t" r="r" b="b"/>
              <a:pathLst>
                <a:path w="635" h="4445">
                  <a:moveTo>
                    <a:pt x="0" y="0"/>
                  </a:moveTo>
                  <a:lnTo>
                    <a:pt x="609" y="3835"/>
                  </a:lnTo>
                </a:path>
              </a:pathLst>
            </a:custGeom>
            <a:ln w="25399">
              <a:solidFill>
                <a:srgbClr val="F4C241"/>
              </a:solidFill>
            </a:ln>
          </p:spPr>
          <p:txBody>
            <a:bodyPr wrap="square" lIns="0" tIns="0" rIns="0" bIns="0" rtlCol="0"/>
            <a:lstStyle/>
            <a:p>
              <a:endParaRPr/>
            </a:p>
          </p:txBody>
        </p:sp>
        <p:sp>
          <p:nvSpPr>
            <p:cNvPr id="14444" name="object 14444"/>
            <p:cNvSpPr/>
            <p:nvPr/>
          </p:nvSpPr>
          <p:spPr>
            <a:xfrm>
              <a:off x="5507634" y="8302663"/>
              <a:ext cx="9525" cy="4445"/>
            </a:xfrm>
            <a:custGeom>
              <a:avLst/>
              <a:gdLst/>
              <a:ahLst/>
              <a:cxnLst/>
              <a:rect l="l" t="t" r="r" b="b"/>
              <a:pathLst>
                <a:path w="9525" h="4445">
                  <a:moveTo>
                    <a:pt x="0" y="0"/>
                  </a:moveTo>
                  <a:lnTo>
                    <a:pt x="139" y="1333"/>
                  </a:lnTo>
                  <a:lnTo>
                    <a:pt x="304" y="2628"/>
                  </a:lnTo>
                  <a:lnTo>
                    <a:pt x="444" y="3886"/>
                  </a:lnTo>
                  <a:lnTo>
                    <a:pt x="3378" y="4140"/>
                  </a:lnTo>
                  <a:lnTo>
                    <a:pt x="6235" y="4305"/>
                  </a:lnTo>
                  <a:lnTo>
                    <a:pt x="9016" y="4406"/>
                  </a:lnTo>
                  <a:lnTo>
                    <a:pt x="8369" y="292"/>
                  </a:lnTo>
                  <a:lnTo>
                    <a:pt x="5626" y="241"/>
                  </a:lnTo>
                  <a:lnTo>
                    <a:pt x="0" y="0"/>
                  </a:lnTo>
                  <a:close/>
                </a:path>
              </a:pathLst>
            </a:custGeom>
            <a:solidFill>
              <a:srgbClr val="F3BE2B"/>
            </a:solidFill>
          </p:spPr>
          <p:txBody>
            <a:bodyPr wrap="square" lIns="0" tIns="0" rIns="0" bIns="0" rtlCol="0"/>
            <a:lstStyle/>
            <a:p>
              <a:endParaRPr/>
            </a:p>
          </p:txBody>
        </p:sp>
        <p:sp>
          <p:nvSpPr>
            <p:cNvPr id="14445" name="object 14445"/>
            <p:cNvSpPr/>
            <p:nvPr/>
          </p:nvSpPr>
          <p:spPr>
            <a:xfrm>
              <a:off x="5508078" y="8306549"/>
              <a:ext cx="8890" cy="635"/>
            </a:xfrm>
            <a:custGeom>
              <a:avLst/>
              <a:gdLst/>
              <a:ahLst/>
              <a:cxnLst/>
              <a:rect l="l" t="t" r="r" b="b"/>
              <a:pathLst>
                <a:path w="8889" h="634">
                  <a:moveTo>
                    <a:pt x="8572" y="520"/>
                  </a:moveTo>
                  <a:lnTo>
                    <a:pt x="0" y="0"/>
                  </a:lnTo>
                </a:path>
              </a:pathLst>
            </a:custGeom>
            <a:ln w="25399">
              <a:solidFill>
                <a:srgbClr val="F4C137"/>
              </a:solidFill>
            </a:ln>
          </p:spPr>
          <p:txBody>
            <a:bodyPr wrap="square" lIns="0" tIns="0" rIns="0" bIns="0" rtlCol="0"/>
            <a:lstStyle/>
            <a:p>
              <a:endParaRPr/>
            </a:p>
          </p:txBody>
        </p:sp>
        <p:sp>
          <p:nvSpPr>
            <p:cNvPr id="14446" name="object 14446"/>
            <p:cNvSpPr/>
            <p:nvPr/>
          </p:nvSpPr>
          <p:spPr>
            <a:xfrm>
              <a:off x="5507634" y="8302663"/>
              <a:ext cx="635" cy="4445"/>
            </a:xfrm>
            <a:custGeom>
              <a:avLst/>
              <a:gdLst/>
              <a:ahLst/>
              <a:cxnLst/>
              <a:rect l="l" t="t" r="r" b="b"/>
              <a:pathLst>
                <a:path w="635" h="4445">
                  <a:moveTo>
                    <a:pt x="444" y="3886"/>
                  </a:moveTo>
                  <a:lnTo>
                    <a:pt x="0" y="0"/>
                  </a:lnTo>
                </a:path>
              </a:pathLst>
            </a:custGeom>
            <a:ln w="25400">
              <a:solidFill>
                <a:srgbClr val="F4BF2E"/>
              </a:solidFill>
            </a:ln>
          </p:spPr>
          <p:txBody>
            <a:bodyPr wrap="square" lIns="0" tIns="0" rIns="0" bIns="0" rtlCol="0"/>
            <a:lstStyle/>
            <a:p>
              <a:endParaRPr/>
            </a:p>
          </p:txBody>
        </p:sp>
        <p:sp>
          <p:nvSpPr>
            <p:cNvPr id="14447" name="object 14447"/>
            <p:cNvSpPr/>
            <p:nvPr/>
          </p:nvSpPr>
          <p:spPr>
            <a:xfrm>
              <a:off x="5507634" y="8302663"/>
              <a:ext cx="8890" cy="635"/>
            </a:xfrm>
            <a:custGeom>
              <a:avLst/>
              <a:gdLst/>
              <a:ahLst/>
              <a:cxnLst/>
              <a:rect l="l" t="t" r="r" b="b"/>
              <a:pathLst>
                <a:path w="8889" h="634">
                  <a:moveTo>
                    <a:pt x="0" y="0"/>
                  </a:moveTo>
                  <a:lnTo>
                    <a:pt x="8369" y="292"/>
                  </a:lnTo>
                </a:path>
              </a:pathLst>
            </a:custGeom>
            <a:ln w="25400">
              <a:solidFill>
                <a:srgbClr val="F2BA21"/>
              </a:solidFill>
            </a:ln>
          </p:spPr>
          <p:txBody>
            <a:bodyPr wrap="square" lIns="0" tIns="0" rIns="0" bIns="0" rtlCol="0"/>
            <a:lstStyle/>
            <a:p>
              <a:endParaRPr/>
            </a:p>
          </p:txBody>
        </p:sp>
        <p:sp>
          <p:nvSpPr>
            <p:cNvPr id="14448" name="object 14448"/>
            <p:cNvSpPr/>
            <p:nvPr/>
          </p:nvSpPr>
          <p:spPr>
            <a:xfrm>
              <a:off x="5516003" y="8302955"/>
              <a:ext cx="1270" cy="4445"/>
            </a:xfrm>
            <a:custGeom>
              <a:avLst/>
              <a:gdLst/>
              <a:ahLst/>
              <a:cxnLst/>
              <a:rect l="l" t="t" r="r" b="b"/>
              <a:pathLst>
                <a:path w="1270" h="4445">
                  <a:moveTo>
                    <a:pt x="0" y="0"/>
                  </a:moveTo>
                  <a:lnTo>
                    <a:pt x="647" y="4114"/>
                  </a:lnTo>
                </a:path>
              </a:pathLst>
            </a:custGeom>
            <a:ln w="25400">
              <a:solidFill>
                <a:srgbClr val="F2BC29"/>
              </a:solidFill>
            </a:ln>
          </p:spPr>
          <p:txBody>
            <a:bodyPr wrap="square" lIns="0" tIns="0" rIns="0" bIns="0" rtlCol="0"/>
            <a:lstStyle/>
            <a:p>
              <a:endParaRPr/>
            </a:p>
          </p:txBody>
        </p:sp>
        <p:sp>
          <p:nvSpPr>
            <p:cNvPr id="14449" name="object 14449"/>
            <p:cNvSpPr/>
            <p:nvPr/>
          </p:nvSpPr>
          <p:spPr>
            <a:xfrm>
              <a:off x="5507202" y="8298561"/>
              <a:ext cx="8890" cy="4445"/>
            </a:xfrm>
            <a:custGeom>
              <a:avLst/>
              <a:gdLst/>
              <a:ahLst/>
              <a:cxnLst/>
              <a:rect l="l" t="t" r="r" b="b"/>
              <a:pathLst>
                <a:path w="8889" h="4445">
                  <a:moveTo>
                    <a:pt x="2730" y="0"/>
                  </a:moveTo>
                  <a:lnTo>
                    <a:pt x="0" y="0"/>
                  </a:lnTo>
                  <a:lnTo>
                    <a:pt x="431" y="4102"/>
                  </a:lnTo>
                  <a:lnTo>
                    <a:pt x="6057" y="4343"/>
                  </a:lnTo>
                  <a:lnTo>
                    <a:pt x="8801" y="4394"/>
                  </a:lnTo>
                  <a:lnTo>
                    <a:pt x="8382" y="1523"/>
                  </a:lnTo>
                  <a:lnTo>
                    <a:pt x="8191" y="38"/>
                  </a:lnTo>
                  <a:lnTo>
                    <a:pt x="2730" y="0"/>
                  </a:lnTo>
                  <a:close/>
                </a:path>
              </a:pathLst>
            </a:custGeom>
            <a:solidFill>
              <a:srgbClr val="F0B819"/>
            </a:solidFill>
          </p:spPr>
          <p:txBody>
            <a:bodyPr wrap="square" lIns="0" tIns="0" rIns="0" bIns="0" rtlCol="0"/>
            <a:lstStyle/>
            <a:p>
              <a:endParaRPr/>
            </a:p>
          </p:txBody>
        </p:sp>
        <p:sp>
          <p:nvSpPr>
            <p:cNvPr id="14450" name="object 14450"/>
            <p:cNvSpPr/>
            <p:nvPr/>
          </p:nvSpPr>
          <p:spPr>
            <a:xfrm>
              <a:off x="5507634" y="8302663"/>
              <a:ext cx="8890" cy="635"/>
            </a:xfrm>
            <a:custGeom>
              <a:avLst/>
              <a:gdLst/>
              <a:ahLst/>
              <a:cxnLst/>
              <a:rect l="l" t="t" r="r" b="b"/>
              <a:pathLst>
                <a:path w="8889" h="634">
                  <a:moveTo>
                    <a:pt x="8369" y="292"/>
                  </a:moveTo>
                  <a:lnTo>
                    <a:pt x="0" y="0"/>
                  </a:lnTo>
                </a:path>
              </a:pathLst>
            </a:custGeom>
            <a:ln w="25400">
              <a:solidFill>
                <a:srgbClr val="F2BA21"/>
              </a:solidFill>
            </a:ln>
          </p:spPr>
          <p:txBody>
            <a:bodyPr wrap="square" lIns="0" tIns="0" rIns="0" bIns="0" rtlCol="0"/>
            <a:lstStyle/>
            <a:p>
              <a:endParaRPr/>
            </a:p>
          </p:txBody>
        </p:sp>
        <p:sp>
          <p:nvSpPr>
            <p:cNvPr id="14451" name="object 14451"/>
            <p:cNvSpPr/>
            <p:nvPr/>
          </p:nvSpPr>
          <p:spPr>
            <a:xfrm>
              <a:off x="5507202" y="8298561"/>
              <a:ext cx="635" cy="4445"/>
            </a:xfrm>
            <a:custGeom>
              <a:avLst/>
              <a:gdLst/>
              <a:ahLst/>
              <a:cxnLst/>
              <a:rect l="l" t="t" r="r" b="b"/>
              <a:pathLst>
                <a:path w="635" h="4445">
                  <a:moveTo>
                    <a:pt x="431" y="4102"/>
                  </a:moveTo>
                  <a:lnTo>
                    <a:pt x="0" y="0"/>
                  </a:lnTo>
                </a:path>
              </a:pathLst>
            </a:custGeom>
            <a:ln w="25400">
              <a:solidFill>
                <a:srgbClr val="F1BA19"/>
              </a:solidFill>
            </a:ln>
          </p:spPr>
          <p:txBody>
            <a:bodyPr wrap="square" lIns="0" tIns="0" rIns="0" bIns="0" rtlCol="0"/>
            <a:lstStyle/>
            <a:p>
              <a:endParaRPr/>
            </a:p>
          </p:txBody>
        </p:sp>
        <p:sp>
          <p:nvSpPr>
            <p:cNvPr id="14452" name="object 14452"/>
            <p:cNvSpPr/>
            <p:nvPr/>
          </p:nvSpPr>
          <p:spPr>
            <a:xfrm>
              <a:off x="5507202" y="8285861"/>
              <a:ext cx="8255" cy="25400"/>
            </a:xfrm>
            <a:custGeom>
              <a:avLst/>
              <a:gdLst/>
              <a:ahLst/>
              <a:cxnLst/>
              <a:rect l="l" t="t" r="r" b="b"/>
              <a:pathLst>
                <a:path w="8254" h="25400">
                  <a:moveTo>
                    <a:pt x="8191" y="0"/>
                  </a:moveTo>
                  <a:lnTo>
                    <a:pt x="0" y="0"/>
                  </a:lnTo>
                  <a:lnTo>
                    <a:pt x="0" y="24149"/>
                  </a:lnTo>
                  <a:lnTo>
                    <a:pt x="1346" y="24320"/>
                  </a:lnTo>
                  <a:lnTo>
                    <a:pt x="7289" y="24942"/>
                  </a:lnTo>
                  <a:lnTo>
                    <a:pt x="8191" y="25000"/>
                  </a:lnTo>
                  <a:lnTo>
                    <a:pt x="8191" y="0"/>
                  </a:lnTo>
                  <a:close/>
                </a:path>
              </a:pathLst>
            </a:custGeom>
            <a:solidFill>
              <a:srgbClr val="F0B611"/>
            </a:solidFill>
          </p:spPr>
          <p:txBody>
            <a:bodyPr wrap="square" lIns="0" tIns="0" rIns="0" bIns="0" rtlCol="0"/>
            <a:lstStyle/>
            <a:p>
              <a:endParaRPr/>
            </a:p>
          </p:txBody>
        </p:sp>
        <p:sp>
          <p:nvSpPr>
            <p:cNvPr id="14453" name="object 14453"/>
            <p:cNvSpPr/>
            <p:nvPr/>
          </p:nvSpPr>
          <p:spPr>
            <a:xfrm>
              <a:off x="5515394" y="8298599"/>
              <a:ext cx="635" cy="4445"/>
            </a:xfrm>
            <a:custGeom>
              <a:avLst/>
              <a:gdLst/>
              <a:ahLst/>
              <a:cxnLst/>
              <a:rect l="l" t="t" r="r" b="b"/>
              <a:pathLst>
                <a:path w="635" h="4445">
                  <a:moveTo>
                    <a:pt x="0" y="0"/>
                  </a:moveTo>
                  <a:lnTo>
                    <a:pt x="609" y="4356"/>
                  </a:lnTo>
                </a:path>
              </a:pathLst>
            </a:custGeom>
            <a:ln w="25400">
              <a:solidFill>
                <a:srgbClr val="F0B718"/>
              </a:solidFill>
            </a:ln>
          </p:spPr>
          <p:txBody>
            <a:bodyPr wrap="square" lIns="0" tIns="0" rIns="0" bIns="0" rtlCol="0"/>
            <a:lstStyle/>
            <a:p>
              <a:endParaRPr/>
            </a:p>
          </p:txBody>
        </p:sp>
        <p:sp>
          <p:nvSpPr>
            <p:cNvPr id="14454" name="object 14454"/>
            <p:cNvSpPr/>
            <p:nvPr/>
          </p:nvSpPr>
          <p:spPr>
            <a:xfrm>
              <a:off x="5506809" y="8294052"/>
              <a:ext cx="8890" cy="5080"/>
            </a:xfrm>
            <a:custGeom>
              <a:avLst/>
              <a:gdLst/>
              <a:ahLst/>
              <a:cxnLst/>
              <a:rect l="l" t="t" r="r" b="b"/>
              <a:pathLst>
                <a:path w="8889" h="5079">
                  <a:moveTo>
                    <a:pt x="8051" y="0"/>
                  </a:moveTo>
                  <a:lnTo>
                    <a:pt x="0" y="203"/>
                  </a:lnTo>
                  <a:lnTo>
                    <a:pt x="393" y="4508"/>
                  </a:lnTo>
                  <a:lnTo>
                    <a:pt x="8585" y="4546"/>
                  </a:lnTo>
                  <a:lnTo>
                    <a:pt x="8381" y="3060"/>
                  </a:lnTo>
                  <a:lnTo>
                    <a:pt x="8051" y="0"/>
                  </a:lnTo>
                  <a:close/>
                </a:path>
              </a:pathLst>
            </a:custGeom>
            <a:solidFill>
              <a:srgbClr val="EFB40C"/>
            </a:solidFill>
          </p:spPr>
          <p:txBody>
            <a:bodyPr wrap="square" lIns="0" tIns="0" rIns="0" bIns="0" rtlCol="0"/>
            <a:lstStyle/>
            <a:p>
              <a:endParaRPr/>
            </a:p>
          </p:txBody>
        </p:sp>
        <p:sp>
          <p:nvSpPr>
            <p:cNvPr id="14455" name="object 14455"/>
            <p:cNvSpPr/>
            <p:nvPr/>
          </p:nvSpPr>
          <p:spPr>
            <a:xfrm>
              <a:off x="5507202" y="8285861"/>
              <a:ext cx="8255" cy="25400"/>
            </a:xfrm>
            <a:custGeom>
              <a:avLst/>
              <a:gdLst/>
              <a:ahLst/>
              <a:cxnLst/>
              <a:rect l="l" t="t" r="r" b="b"/>
              <a:pathLst>
                <a:path w="8254" h="25400">
                  <a:moveTo>
                    <a:pt x="8191" y="0"/>
                  </a:moveTo>
                  <a:lnTo>
                    <a:pt x="0" y="0"/>
                  </a:lnTo>
                  <a:lnTo>
                    <a:pt x="0" y="24149"/>
                  </a:lnTo>
                  <a:lnTo>
                    <a:pt x="1346" y="24320"/>
                  </a:lnTo>
                  <a:lnTo>
                    <a:pt x="7289" y="24942"/>
                  </a:lnTo>
                  <a:lnTo>
                    <a:pt x="8191" y="25000"/>
                  </a:lnTo>
                  <a:lnTo>
                    <a:pt x="8191" y="0"/>
                  </a:lnTo>
                  <a:close/>
                </a:path>
              </a:pathLst>
            </a:custGeom>
            <a:solidFill>
              <a:srgbClr val="F0B611"/>
            </a:solidFill>
          </p:spPr>
          <p:txBody>
            <a:bodyPr wrap="square" lIns="0" tIns="0" rIns="0" bIns="0" rtlCol="0"/>
            <a:lstStyle/>
            <a:p>
              <a:endParaRPr/>
            </a:p>
          </p:txBody>
        </p:sp>
        <p:sp>
          <p:nvSpPr>
            <p:cNvPr id="14456" name="object 14456"/>
            <p:cNvSpPr/>
            <p:nvPr/>
          </p:nvSpPr>
          <p:spPr>
            <a:xfrm>
              <a:off x="5506809" y="8294255"/>
              <a:ext cx="635" cy="4445"/>
            </a:xfrm>
            <a:custGeom>
              <a:avLst/>
              <a:gdLst/>
              <a:ahLst/>
              <a:cxnLst/>
              <a:rect l="l" t="t" r="r" b="b"/>
              <a:pathLst>
                <a:path w="635" h="4445">
                  <a:moveTo>
                    <a:pt x="393" y="4305"/>
                  </a:moveTo>
                  <a:lnTo>
                    <a:pt x="23" y="253"/>
                  </a:lnTo>
                </a:path>
                <a:path w="635" h="4445">
                  <a:moveTo>
                    <a:pt x="23" y="253"/>
                  </a:moveTo>
                  <a:lnTo>
                    <a:pt x="0" y="0"/>
                  </a:lnTo>
                </a:path>
              </a:pathLst>
            </a:custGeom>
            <a:ln w="25400">
              <a:solidFill>
                <a:srgbClr val="F0B40C"/>
              </a:solidFill>
            </a:ln>
          </p:spPr>
          <p:txBody>
            <a:bodyPr wrap="square" lIns="0" tIns="0" rIns="0" bIns="0" rtlCol="0"/>
            <a:lstStyle/>
            <a:p>
              <a:endParaRPr/>
            </a:p>
          </p:txBody>
        </p:sp>
        <p:sp>
          <p:nvSpPr>
            <p:cNvPr id="14457" name="object 14457"/>
            <p:cNvSpPr/>
            <p:nvPr/>
          </p:nvSpPr>
          <p:spPr>
            <a:xfrm>
              <a:off x="5506809" y="8294052"/>
              <a:ext cx="8255" cy="635"/>
            </a:xfrm>
            <a:custGeom>
              <a:avLst/>
              <a:gdLst/>
              <a:ahLst/>
              <a:cxnLst/>
              <a:rect l="l" t="t" r="r" b="b"/>
              <a:pathLst>
                <a:path w="8254" h="634">
                  <a:moveTo>
                    <a:pt x="0" y="203"/>
                  </a:moveTo>
                  <a:lnTo>
                    <a:pt x="8051" y="0"/>
                  </a:lnTo>
                </a:path>
              </a:pathLst>
            </a:custGeom>
            <a:ln w="25400">
              <a:solidFill>
                <a:srgbClr val="EFB208"/>
              </a:solidFill>
            </a:ln>
          </p:spPr>
          <p:txBody>
            <a:bodyPr wrap="square" lIns="0" tIns="0" rIns="0" bIns="0" rtlCol="0"/>
            <a:lstStyle/>
            <a:p>
              <a:endParaRPr/>
            </a:p>
          </p:txBody>
        </p:sp>
        <p:sp>
          <p:nvSpPr>
            <p:cNvPr id="14458" name="object 14458"/>
            <p:cNvSpPr/>
            <p:nvPr/>
          </p:nvSpPr>
          <p:spPr>
            <a:xfrm>
              <a:off x="5514860" y="8294052"/>
              <a:ext cx="635" cy="5080"/>
            </a:xfrm>
            <a:custGeom>
              <a:avLst/>
              <a:gdLst/>
              <a:ahLst/>
              <a:cxnLst/>
              <a:rect l="l" t="t" r="r" b="b"/>
              <a:pathLst>
                <a:path w="635" h="5079">
                  <a:moveTo>
                    <a:pt x="53" y="457"/>
                  </a:moveTo>
                  <a:lnTo>
                    <a:pt x="533" y="4546"/>
                  </a:lnTo>
                </a:path>
                <a:path w="635" h="5079">
                  <a:moveTo>
                    <a:pt x="0" y="0"/>
                  </a:moveTo>
                  <a:lnTo>
                    <a:pt x="53" y="457"/>
                  </a:lnTo>
                </a:path>
              </a:pathLst>
            </a:custGeom>
            <a:ln w="25400">
              <a:solidFill>
                <a:srgbClr val="EFB30D"/>
              </a:solidFill>
            </a:ln>
          </p:spPr>
          <p:txBody>
            <a:bodyPr wrap="square" lIns="0" tIns="0" rIns="0" bIns="0" rtlCol="0"/>
            <a:lstStyle/>
            <a:p>
              <a:endParaRPr/>
            </a:p>
          </p:txBody>
        </p:sp>
        <p:sp>
          <p:nvSpPr>
            <p:cNvPr id="14459" name="object 14459"/>
            <p:cNvSpPr/>
            <p:nvPr/>
          </p:nvSpPr>
          <p:spPr>
            <a:xfrm>
              <a:off x="5497969" y="8305520"/>
              <a:ext cx="10795" cy="5080"/>
            </a:xfrm>
            <a:custGeom>
              <a:avLst/>
              <a:gdLst/>
              <a:ahLst/>
              <a:cxnLst/>
              <a:rect l="l" t="t" r="r" b="b"/>
              <a:pathLst>
                <a:path w="10795" h="5079">
                  <a:moveTo>
                    <a:pt x="0" y="0"/>
                  </a:moveTo>
                  <a:lnTo>
                    <a:pt x="482" y="3378"/>
                  </a:lnTo>
                  <a:lnTo>
                    <a:pt x="10579" y="4660"/>
                  </a:lnTo>
                  <a:lnTo>
                    <a:pt x="10109" y="1028"/>
                  </a:lnTo>
                  <a:lnTo>
                    <a:pt x="6794" y="749"/>
                  </a:lnTo>
                  <a:lnTo>
                    <a:pt x="3403" y="393"/>
                  </a:lnTo>
                  <a:lnTo>
                    <a:pt x="0" y="0"/>
                  </a:lnTo>
                  <a:close/>
                </a:path>
              </a:pathLst>
            </a:custGeom>
            <a:solidFill>
              <a:srgbClr val="F7C950"/>
            </a:solidFill>
          </p:spPr>
          <p:txBody>
            <a:bodyPr wrap="square" lIns="0" tIns="0" rIns="0" bIns="0" rtlCol="0"/>
            <a:lstStyle/>
            <a:p>
              <a:endParaRPr/>
            </a:p>
          </p:txBody>
        </p:sp>
        <p:sp>
          <p:nvSpPr>
            <p:cNvPr id="14460" name="object 14460"/>
            <p:cNvSpPr/>
            <p:nvPr/>
          </p:nvSpPr>
          <p:spPr>
            <a:xfrm>
              <a:off x="5498452" y="8308898"/>
              <a:ext cx="10160" cy="1905"/>
            </a:xfrm>
            <a:custGeom>
              <a:avLst/>
              <a:gdLst/>
              <a:ahLst/>
              <a:cxnLst/>
              <a:rect l="l" t="t" r="r" b="b"/>
              <a:pathLst>
                <a:path w="10160" h="1904">
                  <a:moveTo>
                    <a:pt x="10096" y="1282"/>
                  </a:moveTo>
                  <a:lnTo>
                    <a:pt x="0" y="0"/>
                  </a:lnTo>
                </a:path>
              </a:pathLst>
            </a:custGeom>
            <a:ln w="25400">
              <a:solidFill>
                <a:srgbClr val="F9CD5F"/>
              </a:solidFill>
            </a:ln>
          </p:spPr>
          <p:txBody>
            <a:bodyPr wrap="square" lIns="0" tIns="0" rIns="0" bIns="0" rtlCol="0"/>
            <a:lstStyle/>
            <a:p>
              <a:endParaRPr/>
            </a:p>
          </p:txBody>
        </p:sp>
        <p:sp>
          <p:nvSpPr>
            <p:cNvPr id="14461" name="object 14461"/>
            <p:cNvSpPr/>
            <p:nvPr/>
          </p:nvSpPr>
          <p:spPr>
            <a:xfrm>
              <a:off x="5497969" y="8305520"/>
              <a:ext cx="635" cy="3810"/>
            </a:xfrm>
            <a:custGeom>
              <a:avLst/>
              <a:gdLst/>
              <a:ahLst/>
              <a:cxnLst/>
              <a:rect l="l" t="t" r="r" b="b"/>
              <a:pathLst>
                <a:path w="635" h="3809">
                  <a:moveTo>
                    <a:pt x="482" y="3378"/>
                  </a:moveTo>
                  <a:lnTo>
                    <a:pt x="0" y="0"/>
                  </a:lnTo>
                </a:path>
              </a:pathLst>
            </a:custGeom>
            <a:ln w="25399">
              <a:solidFill>
                <a:srgbClr val="F9CC57"/>
              </a:solidFill>
            </a:ln>
          </p:spPr>
          <p:txBody>
            <a:bodyPr wrap="square" lIns="0" tIns="0" rIns="0" bIns="0" rtlCol="0"/>
            <a:lstStyle/>
            <a:p>
              <a:endParaRPr/>
            </a:p>
          </p:txBody>
        </p:sp>
        <p:sp>
          <p:nvSpPr>
            <p:cNvPr id="14462" name="object 14462"/>
            <p:cNvSpPr/>
            <p:nvPr/>
          </p:nvSpPr>
          <p:spPr>
            <a:xfrm>
              <a:off x="5497969" y="8305520"/>
              <a:ext cx="10160" cy="1270"/>
            </a:xfrm>
            <a:custGeom>
              <a:avLst/>
              <a:gdLst/>
              <a:ahLst/>
              <a:cxnLst/>
              <a:rect l="l" t="t" r="r" b="b"/>
              <a:pathLst>
                <a:path w="10160" h="1270">
                  <a:moveTo>
                    <a:pt x="0" y="0"/>
                  </a:moveTo>
                  <a:lnTo>
                    <a:pt x="10109" y="1028"/>
                  </a:lnTo>
                </a:path>
              </a:pathLst>
            </a:custGeom>
            <a:ln w="25400">
              <a:solidFill>
                <a:srgbClr val="F6C541"/>
              </a:solidFill>
            </a:ln>
          </p:spPr>
          <p:txBody>
            <a:bodyPr wrap="square" lIns="0" tIns="0" rIns="0" bIns="0" rtlCol="0"/>
            <a:lstStyle/>
            <a:p>
              <a:endParaRPr/>
            </a:p>
          </p:txBody>
        </p:sp>
        <p:sp>
          <p:nvSpPr>
            <p:cNvPr id="14463" name="object 14463"/>
            <p:cNvSpPr/>
            <p:nvPr/>
          </p:nvSpPr>
          <p:spPr>
            <a:xfrm>
              <a:off x="5508078" y="8306549"/>
              <a:ext cx="635" cy="3810"/>
            </a:xfrm>
            <a:custGeom>
              <a:avLst/>
              <a:gdLst/>
              <a:ahLst/>
              <a:cxnLst/>
              <a:rect l="l" t="t" r="r" b="b"/>
              <a:pathLst>
                <a:path w="635" h="3809">
                  <a:moveTo>
                    <a:pt x="0" y="0"/>
                  </a:moveTo>
                  <a:lnTo>
                    <a:pt x="469" y="3632"/>
                  </a:lnTo>
                </a:path>
              </a:pathLst>
            </a:custGeom>
            <a:ln w="25399">
              <a:solidFill>
                <a:srgbClr val="F7C64A"/>
              </a:solidFill>
            </a:ln>
          </p:spPr>
          <p:txBody>
            <a:bodyPr wrap="square" lIns="0" tIns="0" rIns="0" bIns="0" rtlCol="0"/>
            <a:lstStyle/>
            <a:p>
              <a:endParaRPr/>
            </a:p>
          </p:txBody>
        </p:sp>
        <p:sp>
          <p:nvSpPr>
            <p:cNvPr id="14464" name="object 14464"/>
            <p:cNvSpPr/>
            <p:nvPr/>
          </p:nvSpPr>
          <p:spPr>
            <a:xfrm>
              <a:off x="5497487" y="8301964"/>
              <a:ext cx="10795" cy="5080"/>
            </a:xfrm>
            <a:custGeom>
              <a:avLst/>
              <a:gdLst/>
              <a:ahLst/>
              <a:cxnLst/>
              <a:rect l="l" t="t" r="r" b="b"/>
              <a:pathLst>
                <a:path w="10795" h="5079">
                  <a:moveTo>
                    <a:pt x="0" y="0"/>
                  </a:moveTo>
                  <a:lnTo>
                    <a:pt x="10591" y="4584"/>
                  </a:lnTo>
                  <a:lnTo>
                    <a:pt x="10287" y="2032"/>
                  </a:lnTo>
                  <a:lnTo>
                    <a:pt x="10147" y="698"/>
                  </a:lnTo>
                  <a:lnTo>
                    <a:pt x="6794" y="571"/>
                  </a:lnTo>
                  <a:lnTo>
                    <a:pt x="3390" y="330"/>
                  </a:lnTo>
                  <a:lnTo>
                    <a:pt x="0" y="0"/>
                  </a:lnTo>
                  <a:close/>
                </a:path>
              </a:pathLst>
            </a:custGeom>
            <a:solidFill>
              <a:srgbClr val="F5C235"/>
            </a:solidFill>
          </p:spPr>
          <p:txBody>
            <a:bodyPr wrap="square" lIns="0" tIns="0" rIns="0" bIns="0" rtlCol="0"/>
            <a:lstStyle/>
            <a:p>
              <a:endParaRPr/>
            </a:p>
          </p:txBody>
        </p:sp>
        <p:sp>
          <p:nvSpPr>
            <p:cNvPr id="14465" name="object 14465"/>
            <p:cNvSpPr/>
            <p:nvPr/>
          </p:nvSpPr>
          <p:spPr>
            <a:xfrm>
              <a:off x="5497969" y="8305520"/>
              <a:ext cx="10160" cy="1270"/>
            </a:xfrm>
            <a:custGeom>
              <a:avLst/>
              <a:gdLst/>
              <a:ahLst/>
              <a:cxnLst/>
              <a:rect l="l" t="t" r="r" b="b"/>
              <a:pathLst>
                <a:path w="10160" h="1270">
                  <a:moveTo>
                    <a:pt x="10109" y="1028"/>
                  </a:moveTo>
                  <a:lnTo>
                    <a:pt x="0" y="0"/>
                  </a:lnTo>
                </a:path>
              </a:pathLst>
            </a:custGeom>
            <a:ln w="25400">
              <a:solidFill>
                <a:srgbClr val="F6C541"/>
              </a:solidFill>
            </a:ln>
          </p:spPr>
          <p:txBody>
            <a:bodyPr wrap="square" lIns="0" tIns="0" rIns="0" bIns="0" rtlCol="0"/>
            <a:lstStyle/>
            <a:p>
              <a:endParaRPr/>
            </a:p>
          </p:txBody>
        </p:sp>
        <p:sp>
          <p:nvSpPr>
            <p:cNvPr id="14466" name="object 14466"/>
            <p:cNvSpPr/>
            <p:nvPr/>
          </p:nvSpPr>
          <p:spPr>
            <a:xfrm>
              <a:off x="5497487" y="8301964"/>
              <a:ext cx="635" cy="3810"/>
            </a:xfrm>
            <a:custGeom>
              <a:avLst/>
              <a:gdLst/>
              <a:ahLst/>
              <a:cxnLst/>
              <a:rect l="l" t="t" r="r" b="b"/>
              <a:pathLst>
                <a:path w="635" h="3809">
                  <a:moveTo>
                    <a:pt x="482" y="3556"/>
                  </a:moveTo>
                  <a:lnTo>
                    <a:pt x="0" y="0"/>
                  </a:lnTo>
                </a:path>
              </a:pathLst>
            </a:custGeom>
            <a:ln w="25399">
              <a:solidFill>
                <a:srgbClr val="F6C43C"/>
              </a:solidFill>
            </a:ln>
          </p:spPr>
          <p:txBody>
            <a:bodyPr wrap="square" lIns="0" tIns="0" rIns="0" bIns="0" rtlCol="0"/>
            <a:lstStyle/>
            <a:p>
              <a:endParaRPr/>
            </a:p>
          </p:txBody>
        </p:sp>
        <p:sp>
          <p:nvSpPr>
            <p:cNvPr id="14467" name="object 14467"/>
            <p:cNvSpPr/>
            <p:nvPr/>
          </p:nvSpPr>
          <p:spPr>
            <a:xfrm>
              <a:off x="5497487" y="8301964"/>
              <a:ext cx="10160" cy="1270"/>
            </a:xfrm>
            <a:custGeom>
              <a:avLst/>
              <a:gdLst/>
              <a:ahLst/>
              <a:cxnLst/>
              <a:rect l="l" t="t" r="r" b="b"/>
              <a:pathLst>
                <a:path w="10160" h="1270">
                  <a:moveTo>
                    <a:pt x="0" y="0"/>
                  </a:moveTo>
                  <a:lnTo>
                    <a:pt x="10147" y="698"/>
                  </a:lnTo>
                </a:path>
              </a:pathLst>
            </a:custGeom>
            <a:ln w="25400">
              <a:solidFill>
                <a:srgbClr val="F4BE29"/>
              </a:solidFill>
            </a:ln>
          </p:spPr>
          <p:txBody>
            <a:bodyPr wrap="square" lIns="0" tIns="0" rIns="0" bIns="0" rtlCol="0"/>
            <a:lstStyle/>
            <a:p>
              <a:endParaRPr/>
            </a:p>
          </p:txBody>
        </p:sp>
        <p:sp>
          <p:nvSpPr>
            <p:cNvPr id="14468" name="object 14468"/>
            <p:cNvSpPr/>
            <p:nvPr/>
          </p:nvSpPr>
          <p:spPr>
            <a:xfrm>
              <a:off x="5507634" y="8302663"/>
              <a:ext cx="635" cy="4445"/>
            </a:xfrm>
            <a:custGeom>
              <a:avLst/>
              <a:gdLst/>
              <a:ahLst/>
              <a:cxnLst/>
              <a:rect l="l" t="t" r="r" b="b"/>
              <a:pathLst>
                <a:path w="635" h="4445">
                  <a:moveTo>
                    <a:pt x="0" y="0"/>
                  </a:moveTo>
                  <a:lnTo>
                    <a:pt x="444" y="3886"/>
                  </a:lnTo>
                </a:path>
              </a:pathLst>
            </a:custGeom>
            <a:ln w="25400">
              <a:solidFill>
                <a:srgbClr val="F4BF2E"/>
              </a:solidFill>
            </a:ln>
          </p:spPr>
          <p:txBody>
            <a:bodyPr wrap="square" lIns="0" tIns="0" rIns="0" bIns="0" rtlCol="0"/>
            <a:lstStyle/>
            <a:p>
              <a:endParaRPr/>
            </a:p>
          </p:txBody>
        </p:sp>
        <p:sp>
          <p:nvSpPr>
            <p:cNvPr id="14469" name="object 14469"/>
            <p:cNvSpPr/>
            <p:nvPr/>
          </p:nvSpPr>
          <p:spPr>
            <a:xfrm>
              <a:off x="5487263" y="8300821"/>
              <a:ext cx="11430" cy="8255"/>
            </a:xfrm>
            <a:custGeom>
              <a:avLst/>
              <a:gdLst/>
              <a:ahLst/>
              <a:cxnLst/>
              <a:rect l="l" t="t" r="r" b="b"/>
              <a:pathLst>
                <a:path w="11429" h="8254">
                  <a:moveTo>
                    <a:pt x="0" y="0"/>
                  </a:moveTo>
                  <a:lnTo>
                    <a:pt x="317" y="2298"/>
                  </a:lnTo>
                  <a:lnTo>
                    <a:pt x="952" y="6400"/>
                  </a:lnTo>
                  <a:lnTo>
                    <a:pt x="11188" y="8077"/>
                  </a:lnTo>
                  <a:lnTo>
                    <a:pt x="10883" y="5867"/>
                  </a:lnTo>
                  <a:lnTo>
                    <a:pt x="10541" y="3581"/>
                  </a:lnTo>
                  <a:lnTo>
                    <a:pt x="10223" y="1143"/>
                  </a:lnTo>
                  <a:lnTo>
                    <a:pt x="6807" y="812"/>
                  </a:lnTo>
                  <a:lnTo>
                    <a:pt x="0" y="0"/>
                  </a:lnTo>
                  <a:close/>
                </a:path>
              </a:pathLst>
            </a:custGeom>
            <a:solidFill>
              <a:srgbClr val="F9CC55"/>
            </a:solidFill>
          </p:spPr>
          <p:txBody>
            <a:bodyPr wrap="square" lIns="0" tIns="0" rIns="0" bIns="0" rtlCol="0"/>
            <a:lstStyle/>
            <a:p>
              <a:endParaRPr/>
            </a:p>
          </p:txBody>
        </p:sp>
        <p:sp>
          <p:nvSpPr>
            <p:cNvPr id="14470" name="object 14470"/>
            <p:cNvSpPr/>
            <p:nvPr/>
          </p:nvSpPr>
          <p:spPr>
            <a:xfrm>
              <a:off x="5497487" y="8301964"/>
              <a:ext cx="1270" cy="6985"/>
            </a:xfrm>
            <a:custGeom>
              <a:avLst/>
              <a:gdLst/>
              <a:ahLst/>
              <a:cxnLst/>
              <a:rect l="l" t="t" r="r" b="b"/>
              <a:pathLst>
                <a:path w="1270" h="6984">
                  <a:moveTo>
                    <a:pt x="965" y="6934"/>
                  </a:moveTo>
                  <a:lnTo>
                    <a:pt x="0" y="0"/>
                  </a:lnTo>
                </a:path>
              </a:pathLst>
            </a:custGeom>
            <a:ln w="25400">
              <a:solidFill>
                <a:srgbClr val="F7C84B"/>
              </a:solidFill>
            </a:ln>
          </p:spPr>
          <p:txBody>
            <a:bodyPr wrap="square" lIns="0" tIns="0" rIns="0" bIns="0" rtlCol="0"/>
            <a:lstStyle/>
            <a:p>
              <a:endParaRPr/>
            </a:p>
          </p:txBody>
        </p:sp>
        <p:sp>
          <p:nvSpPr>
            <p:cNvPr id="14471" name="object 14471"/>
            <p:cNvSpPr/>
            <p:nvPr/>
          </p:nvSpPr>
          <p:spPr>
            <a:xfrm>
              <a:off x="5487263" y="8300821"/>
              <a:ext cx="10795" cy="1270"/>
            </a:xfrm>
            <a:custGeom>
              <a:avLst/>
              <a:gdLst/>
              <a:ahLst/>
              <a:cxnLst/>
              <a:rect l="l" t="t" r="r" b="b"/>
              <a:pathLst>
                <a:path w="10795" h="1270">
                  <a:moveTo>
                    <a:pt x="10223" y="1143"/>
                  </a:moveTo>
                  <a:lnTo>
                    <a:pt x="0" y="0"/>
                  </a:lnTo>
                </a:path>
              </a:pathLst>
            </a:custGeom>
            <a:ln w="25399">
              <a:solidFill>
                <a:srgbClr val="F6C53C"/>
              </a:solidFill>
            </a:ln>
          </p:spPr>
          <p:txBody>
            <a:bodyPr wrap="square" lIns="0" tIns="0" rIns="0" bIns="0" rtlCol="0"/>
            <a:lstStyle/>
            <a:p>
              <a:endParaRPr/>
            </a:p>
          </p:txBody>
        </p:sp>
        <p:sp>
          <p:nvSpPr>
            <p:cNvPr id="14472" name="object 14472"/>
            <p:cNvSpPr/>
            <p:nvPr/>
          </p:nvSpPr>
          <p:spPr>
            <a:xfrm>
              <a:off x="5487263" y="8300821"/>
              <a:ext cx="1270" cy="6985"/>
            </a:xfrm>
            <a:custGeom>
              <a:avLst/>
              <a:gdLst/>
              <a:ahLst/>
              <a:cxnLst/>
              <a:rect l="l" t="t" r="r" b="b"/>
              <a:pathLst>
                <a:path w="1270" h="6984">
                  <a:moveTo>
                    <a:pt x="0" y="0"/>
                  </a:moveTo>
                  <a:lnTo>
                    <a:pt x="952" y="6400"/>
                  </a:lnTo>
                </a:path>
              </a:pathLst>
            </a:custGeom>
            <a:ln w="25400">
              <a:solidFill>
                <a:srgbClr val="FACF5E"/>
              </a:solidFill>
            </a:ln>
          </p:spPr>
          <p:txBody>
            <a:bodyPr wrap="square" lIns="0" tIns="0" rIns="0" bIns="0" rtlCol="0"/>
            <a:lstStyle/>
            <a:p>
              <a:endParaRPr/>
            </a:p>
          </p:txBody>
        </p:sp>
        <p:sp>
          <p:nvSpPr>
            <p:cNvPr id="14473" name="object 14473"/>
            <p:cNvSpPr/>
            <p:nvPr/>
          </p:nvSpPr>
          <p:spPr>
            <a:xfrm>
              <a:off x="5488216" y="8307222"/>
              <a:ext cx="10795" cy="1905"/>
            </a:xfrm>
            <a:custGeom>
              <a:avLst/>
              <a:gdLst/>
              <a:ahLst/>
              <a:cxnLst/>
              <a:rect l="l" t="t" r="r" b="b"/>
              <a:pathLst>
                <a:path w="10795" h="1904">
                  <a:moveTo>
                    <a:pt x="0" y="0"/>
                  </a:moveTo>
                  <a:lnTo>
                    <a:pt x="10236" y="1676"/>
                  </a:lnTo>
                </a:path>
              </a:pathLst>
            </a:custGeom>
            <a:ln w="25400">
              <a:solidFill>
                <a:srgbClr val="FCD26D"/>
              </a:solidFill>
            </a:ln>
          </p:spPr>
          <p:txBody>
            <a:bodyPr wrap="square" lIns="0" tIns="0" rIns="0" bIns="0" rtlCol="0"/>
            <a:lstStyle/>
            <a:p>
              <a:endParaRPr/>
            </a:p>
          </p:txBody>
        </p:sp>
        <p:sp>
          <p:nvSpPr>
            <p:cNvPr id="14474" name="object 14474"/>
            <p:cNvSpPr/>
            <p:nvPr/>
          </p:nvSpPr>
          <p:spPr>
            <a:xfrm>
              <a:off x="5502122" y="8298484"/>
              <a:ext cx="5715" cy="4445"/>
            </a:xfrm>
            <a:custGeom>
              <a:avLst/>
              <a:gdLst/>
              <a:ahLst/>
              <a:cxnLst/>
              <a:rect l="l" t="t" r="r" b="b"/>
              <a:pathLst>
                <a:path w="5714" h="4445">
                  <a:moveTo>
                    <a:pt x="0" y="0"/>
                  </a:moveTo>
                  <a:lnTo>
                    <a:pt x="5511" y="4178"/>
                  </a:lnTo>
                  <a:lnTo>
                    <a:pt x="5219" y="1473"/>
                  </a:lnTo>
                  <a:lnTo>
                    <a:pt x="5079" y="76"/>
                  </a:lnTo>
                  <a:lnTo>
                    <a:pt x="3390" y="88"/>
                  </a:lnTo>
                  <a:lnTo>
                    <a:pt x="1701" y="63"/>
                  </a:lnTo>
                  <a:lnTo>
                    <a:pt x="0" y="0"/>
                  </a:lnTo>
                  <a:close/>
                </a:path>
              </a:pathLst>
            </a:custGeom>
            <a:solidFill>
              <a:srgbClr val="F2BA1C"/>
            </a:solidFill>
          </p:spPr>
          <p:txBody>
            <a:bodyPr wrap="square" lIns="0" tIns="0" rIns="0" bIns="0" rtlCol="0"/>
            <a:lstStyle/>
            <a:p>
              <a:endParaRPr/>
            </a:p>
          </p:txBody>
        </p:sp>
        <p:sp>
          <p:nvSpPr>
            <p:cNvPr id="14475" name="object 14475"/>
            <p:cNvSpPr/>
            <p:nvPr/>
          </p:nvSpPr>
          <p:spPr>
            <a:xfrm>
              <a:off x="5507202" y="8298561"/>
              <a:ext cx="635" cy="4445"/>
            </a:xfrm>
            <a:custGeom>
              <a:avLst/>
              <a:gdLst/>
              <a:ahLst/>
              <a:cxnLst/>
              <a:rect l="l" t="t" r="r" b="b"/>
              <a:pathLst>
                <a:path w="635" h="4445">
                  <a:moveTo>
                    <a:pt x="431" y="4102"/>
                  </a:moveTo>
                  <a:lnTo>
                    <a:pt x="0" y="0"/>
                  </a:lnTo>
                </a:path>
              </a:pathLst>
            </a:custGeom>
            <a:ln w="25400">
              <a:solidFill>
                <a:srgbClr val="F1BA19"/>
              </a:solidFill>
            </a:ln>
          </p:spPr>
          <p:txBody>
            <a:bodyPr wrap="square" lIns="0" tIns="0" rIns="0" bIns="0" rtlCol="0"/>
            <a:lstStyle/>
            <a:p>
              <a:endParaRPr/>
            </a:p>
          </p:txBody>
        </p:sp>
        <p:sp>
          <p:nvSpPr>
            <p:cNvPr id="14476" name="object 14476"/>
            <p:cNvSpPr/>
            <p:nvPr/>
          </p:nvSpPr>
          <p:spPr>
            <a:xfrm>
              <a:off x="5502122" y="8285784"/>
              <a:ext cx="5080" cy="24765"/>
            </a:xfrm>
            <a:custGeom>
              <a:avLst/>
              <a:gdLst/>
              <a:ahLst/>
              <a:cxnLst/>
              <a:rect l="l" t="t" r="r" b="b"/>
              <a:pathLst>
                <a:path w="5079" h="24765">
                  <a:moveTo>
                    <a:pt x="5079" y="0"/>
                  </a:moveTo>
                  <a:lnTo>
                    <a:pt x="0" y="0"/>
                  </a:lnTo>
                  <a:lnTo>
                    <a:pt x="0" y="23580"/>
                  </a:lnTo>
                  <a:lnTo>
                    <a:pt x="5079" y="24225"/>
                  </a:lnTo>
                  <a:lnTo>
                    <a:pt x="5079" y="0"/>
                  </a:lnTo>
                  <a:close/>
                </a:path>
              </a:pathLst>
            </a:custGeom>
            <a:solidFill>
              <a:srgbClr val="F0B813"/>
            </a:solidFill>
          </p:spPr>
          <p:txBody>
            <a:bodyPr wrap="square" lIns="0" tIns="0" rIns="0" bIns="0" rtlCol="0"/>
            <a:lstStyle/>
            <a:p>
              <a:endParaRPr/>
            </a:p>
          </p:txBody>
        </p:sp>
        <p:sp>
          <p:nvSpPr>
            <p:cNvPr id="14477" name="object 14477"/>
            <p:cNvSpPr/>
            <p:nvPr/>
          </p:nvSpPr>
          <p:spPr>
            <a:xfrm>
              <a:off x="5502122" y="8298484"/>
              <a:ext cx="635" cy="4445"/>
            </a:xfrm>
            <a:custGeom>
              <a:avLst/>
              <a:gdLst/>
              <a:ahLst/>
              <a:cxnLst/>
              <a:rect l="l" t="t" r="r" b="b"/>
              <a:pathLst>
                <a:path w="635" h="4445">
                  <a:moveTo>
                    <a:pt x="0" y="0"/>
                  </a:moveTo>
                  <a:lnTo>
                    <a:pt x="444" y="3911"/>
                  </a:lnTo>
                </a:path>
              </a:pathLst>
            </a:custGeom>
            <a:ln w="25400">
              <a:solidFill>
                <a:srgbClr val="F2BB1E"/>
              </a:solidFill>
            </a:ln>
          </p:spPr>
          <p:txBody>
            <a:bodyPr wrap="square" lIns="0" tIns="0" rIns="0" bIns="0" rtlCol="0"/>
            <a:lstStyle/>
            <a:p>
              <a:endParaRPr/>
            </a:p>
          </p:txBody>
        </p:sp>
        <p:sp>
          <p:nvSpPr>
            <p:cNvPr id="14478" name="object 14478"/>
            <p:cNvSpPr/>
            <p:nvPr/>
          </p:nvSpPr>
          <p:spPr>
            <a:xfrm>
              <a:off x="5502567" y="8302396"/>
              <a:ext cx="5080" cy="635"/>
            </a:xfrm>
            <a:custGeom>
              <a:avLst/>
              <a:gdLst/>
              <a:ahLst/>
              <a:cxnLst/>
              <a:rect l="l" t="t" r="r" b="b"/>
              <a:pathLst>
                <a:path w="5079" h="634">
                  <a:moveTo>
                    <a:pt x="0" y="0"/>
                  </a:moveTo>
                  <a:lnTo>
                    <a:pt x="5067" y="266"/>
                  </a:lnTo>
                </a:path>
              </a:pathLst>
            </a:custGeom>
            <a:ln w="25400">
              <a:solidFill>
                <a:srgbClr val="F3BD24"/>
              </a:solidFill>
            </a:ln>
          </p:spPr>
          <p:txBody>
            <a:bodyPr wrap="square" lIns="0" tIns="0" rIns="0" bIns="0" rtlCol="0"/>
            <a:lstStyle/>
            <a:p>
              <a:endParaRPr/>
            </a:p>
          </p:txBody>
        </p:sp>
        <p:sp>
          <p:nvSpPr>
            <p:cNvPr id="14479" name="object 14479"/>
            <p:cNvSpPr/>
            <p:nvPr/>
          </p:nvSpPr>
          <p:spPr>
            <a:xfrm>
              <a:off x="5497004" y="8298218"/>
              <a:ext cx="5715" cy="4445"/>
            </a:xfrm>
            <a:custGeom>
              <a:avLst/>
              <a:gdLst/>
              <a:ahLst/>
              <a:cxnLst/>
              <a:rect l="l" t="t" r="r" b="b"/>
              <a:pathLst>
                <a:path w="5714" h="4445">
                  <a:moveTo>
                    <a:pt x="0" y="0"/>
                  </a:moveTo>
                  <a:lnTo>
                    <a:pt x="5562" y="4178"/>
                  </a:lnTo>
                  <a:lnTo>
                    <a:pt x="5257" y="1612"/>
                  </a:lnTo>
                  <a:lnTo>
                    <a:pt x="5118" y="266"/>
                  </a:lnTo>
                  <a:lnTo>
                    <a:pt x="3416" y="203"/>
                  </a:lnTo>
                  <a:lnTo>
                    <a:pt x="1714" y="114"/>
                  </a:lnTo>
                  <a:lnTo>
                    <a:pt x="0" y="0"/>
                  </a:lnTo>
                  <a:close/>
                </a:path>
              </a:pathLst>
            </a:custGeom>
            <a:solidFill>
              <a:srgbClr val="F3BD22"/>
            </a:solidFill>
          </p:spPr>
          <p:txBody>
            <a:bodyPr wrap="square" lIns="0" tIns="0" rIns="0" bIns="0" rtlCol="0"/>
            <a:lstStyle/>
            <a:p>
              <a:endParaRPr/>
            </a:p>
          </p:txBody>
        </p:sp>
        <p:sp>
          <p:nvSpPr>
            <p:cNvPr id="14480" name="object 14480"/>
            <p:cNvSpPr/>
            <p:nvPr/>
          </p:nvSpPr>
          <p:spPr>
            <a:xfrm>
              <a:off x="5502122" y="8298484"/>
              <a:ext cx="635" cy="4445"/>
            </a:xfrm>
            <a:custGeom>
              <a:avLst/>
              <a:gdLst/>
              <a:ahLst/>
              <a:cxnLst/>
              <a:rect l="l" t="t" r="r" b="b"/>
              <a:pathLst>
                <a:path w="635" h="4445">
                  <a:moveTo>
                    <a:pt x="444" y="3911"/>
                  </a:moveTo>
                  <a:lnTo>
                    <a:pt x="0" y="0"/>
                  </a:lnTo>
                </a:path>
              </a:pathLst>
            </a:custGeom>
            <a:ln w="25400">
              <a:solidFill>
                <a:srgbClr val="F2BB1E"/>
              </a:solidFill>
            </a:ln>
          </p:spPr>
          <p:txBody>
            <a:bodyPr wrap="square" lIns="0" tIns="0" rIns="0" bIns="0" rtlCol="0"/>
            <a:lstStyle/>
            <a:p>
              <a:endParaRPr/>
            </a:p>
          </p:txBody>
        </p:sp>
        <p:sp>
          <p:nvSpPr>
            <p:cNvPr id="14481" name="object 14481"/>
            <p:cNvSpPr/>
            <p:nvPr/>
          </p:nvSpPr>
          <p:spPr>
            <a:xfrm>
              <a:off x="5497004" y="8298218"/>
              <a:ext cx="5715" cy="635"/>
            </a:xfrm>
            <a:custGeom>
              <a:avLst/>
              <a:gdLst/>
              <a:ahLst/>
              <a:cxnLst/>
              <a:rect l="l" t="t" r="r" b="b"/>
              <a:pathLst>
                <a:path w="5714" h="634">
                  <a:moveTo>
                    <a:pt x="5118" y="266"/>
                  </a:moveTo>
                  <a:lnTo>
                    <a:pt x="0" y="0"/>
                  </a:lnTo>
                </a:path>
              </a:pathLst>
            </a:custGeom>
            <a:ln w="25399">
              <a:solidFill>
                <a:srgbClr val="F2BA18"/>
              </a:solidFill>
            </a:ln>
          </p:spPr>
          <p:txBody>
            <a:bodyPr wrap="square" lIns="0" tIns="0" rIns="0" bIns="0" rtlCol="0"/>
            <a:lstStyle/>
            <a:p>
              <a:endParaRPr/>
            </a:p>
          </p:txBody>
        </p:sp>
        <p:sp>
          <p:nvSpPr>
            <p:cNvPr id="14482" name="object 14482"/>
            <p:cNvSpPr/>
            <p:nvPr/>
          </p:nvSpPr>
          <p:spPr>
            <a:xfrm>
              <a:off x="5497004" y="8298218"/>
              <a:ext cx="635" cy="3810"/>
            </a:xfrm>
            <a:custGeom>
              <a:avLst/>
              <a:gdLst/>
              <a:ahLst/>
              <a:cxnLst/>
              <a:rect l="l" t="t" r="r" b="b"/>
              <a:pathLst>
                <a:path w="635" h="3809">
                  <a:moveTo>
                    <a:pt x="0" y="0"/>
                  </a:moveTo>
                  <a:lnTo>
                    <a:pt x="482" y="3746"/>
                  </a:lnTo>
                </a:path>
              </a:pathLst>
            </a:custGeom>
            <a:ln w="25400">
              <a:solidFill>
                <a:srgbClr val="F4BE26"/>
              </a:solidFill>
            </a:ln>
          </p:spPr>
          <p:txBody>
            <a:bodyPr wrap="square" lIns="0" tIns="0" rIns="0" bIns="0" rtlCol="0"/>
            <a:lstStyle/>
            <a:p>
              <a:endParaRPr/>
            </a:p>
          </p:txBody>
        </p:sp>
        <p:sp>
          <p:nvSpPr>
            <p:cNvPr id="14483" name="object 14483"/>
            <p:cNvSpPr/>
            <p:nvPr/>
          </p:nvSpPr>
          <p:spPr>
            <a:xfrm>
              <a:off x="5497487" y="8301964"/>
              <a:ext cx="5080" cy="635"/>
            </a:xfrm>
            <a:custGeom>
              <a:avLst/>
              <a:gdLst/>
              <a:ahLst/>
              <a:cxnLst/>
              <a:rect l="l" t="t" r="r" b="b"/>
              <a:pathLst>
                <a:path w="5079" h="634">
                  <a:moveTo>
                    <a:pt x="0" y="0"/>
                  </a:moveTo>
                  <a:lnTo>
                    <a:pt x="5080" y="431"/>
                  </a:lnTo>
                </a:path>
              </a:pathLst>
            </a:custGeom>
            <a:ln w="25400">
              <a:solidFill>
                <a:srgbClr val="F4BF2B"/>
              </a:solidFill>
            </a:ln>
          </p:spPr>
          <p:txBody>
            <a:bodyPr wrap="square" lIns="0" tIns="0" rIns="0" bIns="0" rtlCol="0"/>
            <a:lstStyle/>
            <a:p>
              <a:endParaRPr/>
            </a:p>
          </p:txBody>
        </p:sp>
        <p:sp>
          <p:nvSpPr>
            <p:cNvPr id="14484" name="object 14484"/>
            <p:cNvSpPr/>
            <p:nvPr/>
          </p:nvSpPr>
          <p:spPr>
            <a:xfrm>
              <a:off x="5501716" y="8294255"/>
              <a:ext cx="5715" cy="4445"/>
            </a:xfrm>
            <a:custGeom>
              <a:avLst/>
              <a:gdLst/>
              <a:ahLst/>
              <a:cxnLst/>
              <a:rect l="l" t="t" r="r" b="b"/>
              <a:pathLst>
                <a:path w="5714" h="4445">
                  <a:moveTo>
                    <a:pt x="0" y="63"/>
                  </a:moveTo>
                  <a:lnTo>
                    <a:pt x="114" y="1498"/>
                  </a:lnTo>
                  <a:lnTo>
                    <a:pt x="406" y="4229"/>
                  </a:lnTo>
                  <a:lnTo>
                    <a:pt x="2108" y="4292"/>
                  </a:lnTo>
                  <a:lnTo>
                    <a:pt x="3797" y="4318"/>
                  </a:lnTo>
                  <a:lnTo>
                    <a:pt x="5486" y="4305"/>
                  </a:lnTo>
                  <a:lnTo>
                    <a:pt x="5099" y="76"/>
                  </a:lnTo>
                  <a:lnTo>
                    <a:pt x="0" y="63"/>
                  </a:lnTo>
                  <a:close/>
                </a:path>
                <a:path w="5714" h="4445">
                  <a:moveTo>
                    <a:pt x="5092" y="0"/>
                  </a:moveTo>
                  <a:lnTo>
                    <a:pt x="3403" y="50"/>
                  </a:lnTo>
                  <a:lnTo>
                    <a:pt x="1689" y="76"/>
                  </a:lnTo>
                  <a:lnTo>
                    <a:pt x="5099" y="76"/>
                  </a:lnTo>
                  <a:close/>
                </a:path>
              </a:pathLst>
            </a:custGeom>
            <a:solidFill>
              <a:srgbClr val="F0B50D"/>
            </a:solidFill>
          </p:spPr>
          <p:txBody>
            <a:bodyPr wrap="square" lIns="0" tIns="0" rIns="0" bIns="0" rtlCol="0"/>
            <a:lstStyle/>
            <a:p>
              <a:endParaRPr/>
            </a:p>
          </p:txBody>
        </p:sp>
        <p:sp>
          <p:nvSpPr>
            <p:cNvPr id="14485" name="object 14485"/>
            <p:cNvSpPr/>
            <p:nvPr/>
          </p:nvSpPr>
          <p:spPr>
            <a:xfrm>
              <a:off x="5506809" y="8294255"/>
              <a:ext cx="635" cy="4445"/>
            </a:xfrm>
            <a:custGeom>
              <a:avLst/>
              <a:gdLst/>
              <a:ahLst/>
              <a:cxnLst/>
              <a:rect l="l" t="t" r="r" b="b"/>
              <a:pathLst>
                <a:path w="635" h="4445">
                  <a:moveTo>
                    <a:pt x="393" y="4305"/>
                  </a:moveTo>
                  <a:lnTo>
                    <a:pt x="23" y="253"/>
                  </a:lnTo>
                </a:path>
                <a:path w="635" h="4445">
                  <a:moveTo>
                    <a:pt x="23" y="253"/>
                  </a:moveTo>
                  <a:lnTo>
                    <a:pt x="0" y="0"/>
                  </a:lnTo>
                </a:path>
              </a:pathLst>
            </a:custGeom>
            <a:ln w="25400">
              <a:solidFill>
                <a:srgbClr val="F0B40C"/>
              </a:solidFill>
            </a:ln>
          </p:spPr>
          <p:txBody>
            <a:bodyPr wrap="square" lIns="0" tIns="0" rIns="0" bIns="0" rtlCol="0"/>
            <a:lstStyle/>
            <a:p>
              <a:endParaRPr/>
            </a:p>
          </p:txBody>
        </p:sp>
        <p:sp>
          <p:nvSpPr>
            <p:cNvPr id="14486" name="object 14486"/>
            <p:cNvSpPr/>
            <p:nvPr/>
          </p:nvSpPr>
          <p:spPr>
            <a:xfrm>
              <a:off x="5501716" y="8281555"/>
              <a:ext cx="5715" cy="26034"/>
            </a:xfrm>
            <a:custGeom>
              <a:avLst/>
              <a:gdLst/>
              <a:ahLst/>
              <a:cxnLst/>
              <a:rect l="l" t="t" r="r" b="b"/>
              <a:pathLst>
                <a:path w="5714" h="26034">
                  <a:moveTo>
                    <a:pt x="5092" y="0"/>
                  </a:moveTo>
                  <a:lnTo>
                    <a:pt x="0" y="0"/>
                  </a:lnTo>
                  <a:lnTo>
                    <a:pt x="0" y="25463"/>
                  </a:lnTo>
                  <a:lnTo>
                    <a:pt x="5092" y="25463"/>
                  </a:lnTo>
                  <a:lnTo>
                    <a:pt x="5092" y="0"/>
                  </a:lnTo>
                  <a:close/>
                </a:path>
              </a:pathLst>
            </a:custGeom>
            <a:solidFill>
              <a:srgbClr val="F0B308"/>
            </a:solidFill>
          </p:spPr>
          <p:txBody>
            <a:bodyPr wrap="square" lIns="0" tIns="0" rIns="0" bIns="0" rtlCol="0"/>
            <a:lstStyle/>
            <a:p>
              <a:endParaRPr/>
            </a:p>
          </p:txBody>
        </p:sp>
        <p:sp>
          <p:nvSpPr>
            <p:cNvPr id="14487" name="object 14487"/>
            <p:cNvSpPr/>
            <p:nvPr/>
          </p:nvSpPr>
          <p:spPr>
            <a:xfrm>
              <a:off x="5501716" y="8294319"/>
              <a:ext cx="635" cy="4445"/>
            </a:xfrm>
            <a:custGeom>
              <a:avLst/>
              <a:gdLst/>
              <a:ahLst/>
              <a:cxnLst/>
              <a:rect l="l" t="t" r="r" b="b"/>
              <a:pathLst>
                <a:path w="635" h="4445">
                  <a:moveTo>
                    <a:pt x="18" y="190"/>
                  </a:moveTo>
                  <a:lnTo>
                    <a:pt x="406" y="4165"/>
                  </a:lnTo>
                </a:path>
                <a:path w="635" h="4445">
                  <a:moveTo>
                    <a:pt x="0" y="0"/>
                  </a:moveTo>
                  <a:lnTo>
                    <a:pt x="18" y="190"/>
                  </a:lnTo>
                </a:path>
              </a:pathLst>
            </a:custGeom>
            <a:ln w="25400">
              <a:solidFill>
                <a:srgbClr val="F0B60E"/>
              </a:solidFill>
            </a:ln>
          </p:spPr>
          <p:txBody>
            <a:bodyPr wrap="square" lIns="0" tIns="0" rIns="0" bIns="0" rtlCol="0"/>
            <a:lstStyle/>
            <a:p>
              <a:endParaRPr/>
            </a:p>
          </p:txBody>
        </p:sp>
        <p:sp>
          <p:nvSpPr>
            <p:cNvPr id="14488" name="object 14488"/>
            <p:cNvSpPr/>
            <p:nvPr/>
          </p:nvSpPr>
          <p:spPr>
            <a:xfrm>
              <a:off x="5502122" y="8285784"/>
              <a:ext cx="5080" cy="24765"/>
            </a:xfrm>
            <a:custGeom>
              <a:avLst/>
              <a:gdLst/>
              <a:ahLst/>
              <a:cxnLst/>
              <a:rect l="l" t="t" r="r" b="b"/>
              <a:pathLst>
                <a:path w="5079" h="24765">
                  <a:moveTo>
                    <a:pt x="5079" y="0"/>
                  </a:moveTo>
                  <a:lnTo>
                    <a:pt x="0" y="0"/>
                  </a:lnTo>
                  <a:lnTo>
                    <a:pt x="0" y="23580"/>
                  </a:lnTo>
                  <a:lnTo>
                    <a:pt x="5079" y="24225"/>
                  </a:lnTo>
                  <a:lnTo>
                    <a:pt x="5079" y="0"/>
                  </a:lnTo>
                  <a:close/>
                </a:path>
              </a:pathLst>
            </a:custGeom>
            <a:solidFill>
              <a:srgbClr val="F0B813"/>
            </a:solidFill>
          </p:spPr>
          <p:txBody>
            <a:bodyPr wrap="square" lIns="0" tIns="0" rIns="0" bIns="0" rtlCol="0"/>
            <a:lstStyle/>
            <a:p>
              <a:endParaRPr/>
            </a:p>
          </p:txBody>
        </p:sp>
        <p:sp>
          <p:nvSpPr>
            <p:cNvPr id="14489" name="object 14489"/>
            <p:cNvSpPr/>
            <p:nvPr/>
          </p:nvSpPr>
          <p:spPr>
            <a:xfrm>
              <a:off x="5496598" y="8294243"/>
              <a:ext cx="5715" cy="4445"/>
            </a:xfrm>
            <a:custGeom>
              <a:avLst/>
              <a:gdLst/>
              <a:ahLst/>
              <a:cxnLst/>
              <a:rect l="l" t="t" r="r" b="b"/>
              <a:pathLst>
                <a:path w="5714" h="4445">
                  <a:moveTo>
                    <a:pt x="0" y="0"/>
                  </a:moveTo>
                  <a:lnTo>
                    <a:pt x="406" y="3975"/>
                  </a:lnTo>
                  <a:lnTo>
                    <a:pt x="3822" y="4178"/>
                  </a:lnTo>
                  <a:lnTo>
                    <a:pt x="5524" y="4241"/>
                  </a:lnTo>
                  <a:lnTo>
                    <a:pt x="5232" y="1511"/>
                  </a:lnTo>
                  <a:lnTo>
                    <a:pt x="5118" y="76"/>
                  </a:lnTo>
                  <a:lnTo>
                    <a:pt x="3403" y="76"/>
                  </a:lnTo>
                  <a:lnTo>
                    <a:pt x="0" y="0"/>
                  </a:lnTo>
                  <a:close/>
                </a:path>
              </a:pathLst>
            </a:custGeom>
            <a:solidFill>
              <a:srgbClr val="F1B712"/>
            </a:solidFill>
          </p:spPr>
          <p:txBody>
            <a:bodyPr wrap="square" lIns="0" tIns="0" rIns="0" bIns="0" rtlCol="0"/>
            <a:lstStyle/>
            <a:p>
              <a:endParaRPr/>
            </a:p>
          </p:txBody>
        </p:sp>
        <p:sp>
          <p:nvSpPr>
            <p:cNvPr id="14490" name="object 14490"/>
            <p:cNvSpPr/>
            <p:nvPr/>
          </p:nvSpPr>
          <p:spPr>
            <a:xfrm>
              <a:off x="5501716" y="8294319"/>
              <a:ext cx="635" cy="4445"/>
            </a:xfrm>
            <a:custGeom>
              <a:avLst/>
              <a:gdLst/>
              <a:ahLst/>
              <a:cxnLst/>
              <a:rect l="l" t="t" r="r" b="b"/>
              <a:pathLst>
                <a:path w="635" h="4445">
                  <a:moveTo>
                    <a:pt x="406" y="4165"/>
                  </a:moveTo>
                  <a:lnTo>
                    <a:pt x="18" y="190"/>
                  </a:lnTo>
                </a:path>
                <a:path w="635" h="4445">
                  <a:moveTo>
                    <a:pt x="18" y="190"/>
                  </a:moveTo>
                  <a:lnTo>
                    <a:pt x="0" y="0"/>
                  </a:lnTo>
                </a:path>
              </a:pathLst>
            </a:custGeom>
            <a:ln w="25400">
              <a:solidFill>
                <a:srgbClr val="F0B60E"/>
              </a:solidFill>
            </a:ln>
          </p:spPr>
          <p:txBody>
            <a:bodyPr wrap="square" lIns="0" tIns="0" rIns="0" bIns="0" rtlCol="0"/>
            <a:lstStyle/>
            <a:p>
              <a:endParaRPr/>
            </a:p>
          </p:txBody>
        </p:sp>
        <p:sp>
          <p:nvSpPr>
            <p:cNvPr id="14491" name="object 14491"/>
            <p:cNvSpPr/>
            <p:nvPr/>
          </p:nvSpPr>
          <p:spPr>
            <a:xfrm>
              <a:off x="5496598" y="8281543"/>
              <a:ext cx="5715" cy="26034"/>
            </a:xfrm>
            <a:custGeom>
              <a:avLst/>
              <a:gdLst/>
              <a:ahLst/>
              <a:cxnLst/>
              <a:rect l="l" t="t" r="r" b="b"/>
              <a:pathLst>
                <a:path w="5714" h="26034">
                  <a:moveTo>
                    <a:pt x="5118" y="0"/>
                  </a:moveTo>
                  <a:lnTo>
                    <a:pt x="0" y="0"/>
                  </a:lnTo>
                  <a:lnTo>
                    <a:pt x="0" y="25476"/>
                  </a:lnTo>
                  <a:lnTo>
                    <a:pt x="5118" y="25476"/>
                  </a:lnTo>
                  <a:lnTo>
                    <a:pt x="5118" y="0"/>
                  </a:lnTo>
                  <a:close/>
                </a:path>
              </a:pathLst>
            </a:custGeom>
            <a:solidFill>
              <a:srgbClr val="F0B50C"/>
            </a:solidFill>
          </p:spPr>
          <p:txBody>
            <a:bodyPr wrap="square" lIns="0" tIns="0" rIns="0" bIns="0" rtlCol="0"/>
            <a:lstStyle/>
            <a:p>
              <a:endParaRPr/>
            </a:p>
          </p:txBody>
        </p:sp>
        <p:sp>
          <p:nvSpPr>
            <p:cNvPr id="14492" name="object 14492"/>
            <p:cNvSpPr/>
            <p:nvPr/>
          </p:nvSpPr>
          <p:spPr>
            <a:xfrm>
              <a:off x="5496598" y="8294243"/>
              <a:ext cx="635" cy="4445"/>
            </a:xfrm>
            <a:custGeom>
              <a:avLst/>
              <a:gdLst/>
              <a:ahLst/>
              <a:cxnLst/>
              <a:rect l="l" t="t" r="r" b="b"/>
              <a:pathLst>
                <a:path w="635" h="4445">
                  <a:moveTo>
                    <a:pt x="27" y="266"/>
                  </a:moveTo>
                  <a:lnTo>
                    <a:pt x="406" y="3975"/>
                  </a:lnTo>
                </a:path>
                <a:path w="635" h="4445">
                  <a:moveTo>
                    <a:pt x="0" y="0"/>
                  </a:moveTo>
                  <a:lnTo>
                    <a:pt x="27" y="266"/>
                  </a:lnTo>
                </a:path>
              </a:pathLst>
            </a:custGeom>
            <a:ln w="25400">
              <a:solidFill>
                <a:srgbClr val="F2B916"/>
              </a:solidFill>
            </a:ln>
          </p:spPr>
          <p:txBody>
            <a:bodyPr wrap="square" lIns="0" tIns="0" rIns="0" bIns="0" rtlCol="0"/>
            <a:lstStyle/>
            <a:p>
              <a:endParaRPr/>
            </a:p>
          </p:txBody>
        </p:sp>
        <p:sp>
          <p:nvSpPr>
            <p:cNvPr id="14493" name="object 14493"/>
            <p:cNvSpPr/>
            <p:nvPr/>
          </p:nvSpPr>
          <p:spPr>
            <a:xfrm>
              <a:off x="5497004" y="8298218"/>
              <a:ext cx="5715" cy="635"/>
            </a:xfrm>
            <a:custGeom>
              <a:avLst/>
              <a:gdLst/>
              <a:ahLst/>
              <a:cxnLst/>
              <a:rect l="l" t="t" r="r" b="b"/>
              <a:pathLst>
                <a:path w="5714" h="634">
                  <a:moveTo>
                    <a:pt x="0" y="0"/>
                  </a:moveTo>
                  <a:lnTo>
                    <a:pt x="5118" y="266"/>
                  </a:lnTo>
                </a:path>
              </a:pathLst>
            </a:custGeom>
            <a:ln w="25399">
              <a:solidFill>
                <a:srgbClr val="F2BA18"/>
              </a:solidFill>
            </a:ln>
          </p:spPr>
          <p:txBody>
            <a:bodyPr wrap="square" lIns="0" tIns="0" rIns="0" bIns="0" rtlCol="0"/>
            <a:lstStyle/>
            <a:p>
              <a:endParaRPr/>
            </a:p>
          </p:txBody>
        </p:sp>
        <p:sp>
          <p:nvSpPr>
            <p:cNvPr id="14494" name="object 14494"/>
            <p:cNvSpPr/>
            <p:nvPr/>
          </p:nvSpPr>
          <p:spPr>
            <a:xfrm>
              <a:off x="5486819" y="8297341"/>
              <a:ext cx="10795" cy="5080"/>
            </a:xfrm>
            <a:custGeom>
              <a:avLst/>
              <a:gdLst/>
              <a:ahLst/>
              <a:cxnLst/>
              <a:rect l="l" t="t" r="r" b="b"/>
              <a:pathLst>
                <a:path w="10795" h="5079">
                  <a:moveTo>
                    <a:pt x="0" y="0"/>
                  </a:moveTo>
                  <a:lnTo>
                    <a:pt x="444" y="3479"/>
                  </a:lnTo>
                  <a:lnTo>
                    <a:pt x="3835" y="3898"/>
                  </a:lnTo>
                  <a:lnTo>
                    <a:pt x="7251" y="4292"/>
                  </a:lnTo>
                  <a:lnTo>
                    <a:pt x="10667" y="4622"/>
                  </a:lnTo>
                  <a:lnTo>
                    <a:pt x="10185" y="876"/>
                  </a:lnTo>
                  <a:lnTo>
                    <a:pt x="6781" y="634"/>
                  </a:lnTo>
                  <a:lnTo>
                    <a:pt x="0" y="0"/>
                  </a:lnTo>
                  <a:close/>
                </a:path>
              </a:pathLst>
            </a:custGeom>
            <a:solidFill>
              <a:srgbClr val="F5C232"/>
            </a:solidFill>
          </p:spPr>
          <p:txBody>
            <a:bodyPr wrap="square" lIns="0" tIns="0" rIns="0" bIns="0" rtlCol="0"/>
            <a:lstStyle/>
            <a:p>
              <a:endParaRPr/>
            </a:p>
          </p:txBody>
        </p:sp>
        <p:sp>
          <p:nvSpPr>
            <p:cNvPr id="14495" name="object 14495"/>
            <p:cNvSpPr/>
            <p:nvPr/>
          </p:nvSpPr>
          <p:spPr>
            <a:xfrm>
              <a:off x="5487263" y="8300821"/>
              <a:ext cx="10795" cy="1270"/>
            </a:xfrm>
            <a:custGeom>
              <a:avLst/>
              <a:gdLst/>
              <a:ahLst/>
              <a:cxnLst/>
              <a:rect l="l" t="t" r="r" b="b"/>
              <a:pathLst>
                <a:path w="10795" h="1270">
                  <a:moveTo>
                    <a:pt x="10223" y="1143"/>
                  </a:moveTo>
                  <a:lnTo>
                    <a:pt x="0" y="0"/>
                  </a:lnTo>
                </a:path>
              </a:pathLst>
            </a:custGeom>
            <a:ln w="25399">
              <a:solidFill>
                <a:srgbClr val="F6C53C"/>
              </a:solidFill>
            </a:ln>
          </p:spPr>
          <p:txBody>
            <a:bodyPr wrap="square" lIns="0" tIns="0" rIns="0" bIns="0" rtlCol="0"/>
            <a:lstStyle/>
            <a:p>
              <a:endParaRPr/>
            </a:p>
          </p:txBody>
        </p:sp>
        <p:sp>
          <p:nvSpPr>
            <p:cNvPr id="14496" name="object 14496"/>
            <p:cNvSpPr/>
            <p:nvPr/>
          </p:nvSpPr>
          <p:spPr>
            <a:xfrm>
              <a:off x="5486819" y="8297341"/>
              <a:ext cx="635" cy="3810"/>
            </a:xfrm>
            <a:custGeom>
              <a:avLst/>
              <a:gdLst/>
              <a:ahLst/>
              <a:cxnLst/>
              <a:rect l="l" t="t" r="r" b="b"/>
              <a:pathLst>
                <a:path w="635" h="3809">
                  <a:moveTo>
                    <a:pt x="444" y="3479"/>
                  </a:moveTo>
                  <a:lnTo>
                    <a:pt x="0" y="0"/>
                  </a:lnTo>
                </a:path>
              </a:pathLst>
            </a:custGeom>
            <a:ln w="25400">
              <a:solidFill>
                <a:srgbClr val="F6C63E"/>
              </a:solidFill>
            </a:ln>
          </p:spPr>
          <p:txBody>
            <a:bodyPr wrap="square" lIns="0" tIns="0" rIns="0" bIns="0" rtlCol="0"/>
            <a:lstStyle/>
            <a:p>
              <a:endParaRPr/>
            </a:p>
          </p:txBody>
        </p:sp>
        <p:sp>
          <p:nvSpPr>
            <p:cNvPr id="14497" name="object 14497"/>
            <p:cNvSpPr/>
            <p:nvPr/>
          </p:nvSpPr>
          <p:spPr>
            <a:xfrm>
              <a:off x="5486819" y="8297341"/>
              <a:ext cx="10795" cy="1270"/>
            </a:xfrm>
            <a:custGeom>
              <a:avLst/>
              <a:gdLst/>
              <a:ahLst/>
              <a:cxnLst/>
              <a:rect l="l" t="t" r="r" b="b"/>
              <a:pathLst>
                <a:path w="10795" h="1270">
                  <a:moveTo>
                    <a:pt x="0" y="0"/>
                  </a:moveTo>
                  <a:lnTo>
                    <a:pt x="10185" y="876"/>
                  </a:lnTo>
                </a:path>
              </a:pathLst>
            </a:custGeom>
            <a:ln w="25400">
              <a:solidFill>
                <a:srgbClr val="F4BF28"/>
              </a:solidFill>
            </a:ln>
          </p:spPr>
          <p:txBody>
            <a:bodyPr wrap="square" lIns="0" tIns="0" rIns="0" bIns="0" rtlCol="0"/>
            <a:lstStyle/>
            <a:p>
              <a:endParaRPr/>
            </a:p>
          </p:txBody>
        </p:sp>
        <p:sp>
          <p:nvSpPr>
            <p:cNvPr id="14498" name="object 14498"/>
            <p:cNvSpPr/>
            <p:nvPr/>
          </p:nvSpPr>
          <p:spPr>
            <a:xfrm>
              <a:off x="5497004" y="8298218"/>
              <a:ext cx="635" cy="3810"/>
            </a:xfrm>
            <a:custGeom>
              <a:avLst/>
              <a:gdLst/>
              <a:ahLst/>
              <a:cxnLst/>
              <a:rect l="l" t="t" r="r" b="b"/>
              <a:pathLst>
                <a:path w="635" h="3809">
                  <a:moveTo>
                    <a:pt x="0" y="0"/>
                  </a:moveTo>
                  <a:lnTo>
                    <a:pt x="482" y="3746"/>
                  </a:lnTo>
                </a:path>
              </a:pathLst>
            </a:custGeom>
            <a:ln w="25400">
              <a:solidFill>
                <a:srgbClr val="F4BE26"/>
              </a:solidFill>
            </a:ln>
          </p:spPr>
          <p:txBody>
            <a:bodyPr wrap="square" lIns="0" tIns="0" rIns="0" bIns="0" rtlCol="0"/>
            <a:lstStyle/>
            <a:p>
              <a:endParaRPr/>
            </a:p>
          </p:txBody>
        </p:sp>
        <p:sp>
          <p:nvSpPr>
            <p:cNvPr id="14499" name="object 14499"/>
            <p:cNvSpPr/>
            <p:nvPr/>
          </p:nvSpPr>
          <p:spPr>
            <a:xfrm>
              <a:off x="5486425" y="8293849"/>
              <a:ext cx="10795" cy="4445"/>
            </a:xfrm>
            <a:custGeom>
              <a:avLst/>
              <a:gdLst/>
              <a:ahLst/>
              <a:cxnLst/>
              <a:rect l="l" t="t" r="r" b="b"/>
              <a:pathLst>
                <a:path w="10795" h="4445">
                  <a:moveTo>
                    <a:pt x="0" y="0"/>
                  </a:moveTo>
                  <a:lnTo>
                    <a:pt x="241" y="2324"/>
                  </a:lnTo>
                  <a:lnTo>
                    <a:pt x="393" y="3492"/>
                  </a:lnTo>
                  <a:lnTo>
                    <a:pt x="7175" y="4127"/>
                  </a:lnTo>
                  <a:lnTo>
                    <a:pt x="10579" y="4368"/>
                  </a:lnTo>
                  <a:lnTo>
                    <a:pt x="10172" y="393"/>
                  </a:lnTo>
                  <a:lnTo>
                    <a:pt x="6769" y="292"/>
                  </a:lnTo>
                  <a:lnTo>
                    <a:pt x="0" y="0"/>
                  </a:lnTo>
                  <a:close/>
                </a:path>
              </a:pathLst>
            </a:custGeom>
            <a:solidFill>
              <a:srgbClr val="F3BD21"/>
            </a:solidFill>
          </p:spPr>
          <p:txBody>
            <a:bodyPr wrap="square" lIns="0" tIns="0" rIns="0" bIns="0" rtlCol="0"/>
            <a:lstStyle/>
            <a:p>
              <a:endParaRPr/>
            </a:p>
          </p:txBody>
        </p:sp>
        <p:sp>
          <p:nvSpPr>
            <p:cNvPr id="14500" name="object 14500"/>
            <p:cNvSpPr/>
            <p:nvPr/>
          </p:nvSpPr>
          <p:spPr>
            <a:xfrm>
              <a:off x="5486819" y="8297341"/>
              <a:ext cx="10795" cy="1270"/>
            </a:xfrm>
            <a:custGeom>
              <a:avLst/>
              <a:gdLst/>
              <a:ahLst/>
              <a:cxnLst/>
              <a:rect l="l" t="t" r="r" b="b"/>
              <a:pathLst>
                <a:path w="10795" h="1270">
                  <a:moveTo>
                    <a:pt x="10185" y="876"/>
                  </a:moveTo>
                  <a:lnTo>
                    <a:pt x="0" y="0"/>
                  </a:lnTo>
                </a:path>
              </a:pathLst>
            </a:custGeom>
            <a:ln w="25400">
              <a:solidFill>
                <a:srgbClr val="F4BF28"/>
              </a:solidFill>
            </a:ln>
          </p:spPr>
          <p:txBody>
            <a:bodyPr wrap="square" lIns="0" tIns="0" rIns="0" bIns="0" rtlCol="0"/>
            <a:lstStyle/>
            <a:p>
              <a:endParaRPr/>
            </a:p>
          </p:txBody>
        </p:sp>
        <p:sp>
          <p:nvSpPr>
            <p:cNvPr id="14501" name="object 14501"/>
            <p:cNvSpPr/>
            <p:nvPr/>
          </p:nvSpPr>
          <p:spPr>
            <a:xfrm>
              <a:off x="5486425" y="8293849"/>
              <a:ext cx="635" cy="3810"/>
            </a:xfrm>
            <a:custGeom>
              <a:avLst/>
              <a:gdLst/>
              <a:ahLst/>
              <a:cxnLst/>
              <a:rect l="l" t="t" r="r" b="b"/>
              <a:pathLst>
                <a:path w="635" h="3809">
                  <a:moveTo>
                    <a:pt x="393" y="3492"/>
                  </a:moveTo>
                  <a:lnTo>
                    <a:pt x="74" y="660"/>
                  </a:lnTo>
                </a:path>
                <a:path w="635" h="3809">
                  <a:moveTo>
                    <a:pt x="74" y="660"/>
                  </a:moveTo>
                  <a:lnTo>
                    <a:pt x="0" y="0"/>
                  </a:lnTo>
                </a:path>
              </a:pathLst>
            </a:custGeom>
            <a:ln w="25400">
              <a:solidFill>
                <a:srgbClr val="F4C12C"/>
              </a:solidFill>
            </a:ln>
          </p:spPr>
          <p:txBody>
            <a:bodyPr wrap="square" lIns="0" tIns="0" rIns="0" bIns="0" rtlCol="0"/>
            <a:lstStyle/>
            <a:p>
              <a:endParaRPr/>
            </a:p>
          </p:txBody>
        </p:sp>
        <p:sp>
          <p:nvSpPr>
            <p:cNvPr id="14502" name="object 14502"/>
            <p:cNvSpPr/>
            <p:nvPr/>
          </p:nvSpPr>
          <p:spPr>
            <a:xfrm>
              <a:off x="5486425" y="8293849"/>
              <a:ext cx="10795" cy="635"/>
            </a:xfrm>
            <a:custGeom>
              <a:avLst/>
              <a:gdLst/>
              <a:ahLst/>
              <a:cxnLst/>
              <a:rect l="l" t="t" r="r" b="b"/>
              <a:pathLst>
                <a:path w="10795" h="634">
                  <a:moveTo>
                    <a:pt x="0" y="0"/>
                  </a:moveTo>
                  <a:lnTo>
                    <a:pt x="10172" y="393"/>
                  </a:lnTo>
                </a:path>
              </a:pathLst>
            </a:custGeom>
            <a:ln w="25400">
              <a:solidFill>
                <a:srgbClr val="F2BA1A"/>
              </a:solidFill>
            </a:ln>
          </p:spPr>
          <p:txBody>
            <a:bodyPr wrap="square" lIns="0" tIns="0" rIns="0" bIns="0" rtlCol="0"/>
            <a:lstStyle/>
            <a:p>
              <a:endParaRPr/>
            </a:p>
          </p:txBody>
        </p:sp>
        <p:sp>
          <p:nvSpPr>
            <p:cNvPr id="14503" name="object 14503"/>
            <p:cNvSpPr/>
            <p:nvPr/>
          </p:nvSpPr>
          <p:spPr>
            <a:xfrm>
              <a:off x="5496598" y="8294243"/>
              <a:ext cx="635" cy="4445"/>
            </a:xfrm>
            <a:custGeom>
              <a:avLst/>
              <a:gdLst/>
              <a:ahLst/>
              <a:cxnLst/>
              <a:rect l="l" t="t" r="r" b="b"/>
              <a:pathLst>
                <a:path w="635" h="4445">
                  <a:moveTo>
                    <a:pt x="27" y="266"/>
                  </a:moveTo>
                  <a:lnTo>
                    <a:pt x="406" y="3975"/>
                  </a:lnTo>
                </a:path>
                <a:path w="635" h="4445">
                  <a:moveTo>
                    <a:pt x="0" y="0"/>
                  </a:moveTo>
                  <a:lnTo>
                    <a:pt x="27" y="266"/>
                  </a:lnTo>
                </a:path>
              </a:pathLst>
            </a:custGeom>
            <a:ln w="25400">
              <a:solidFill>
                <a:srgbClr val="F2B916"/>
              </a:solidFill>
            </a:ln>
          </p:spPr>
          <p:txBody>
            <a:bodyPr wrap="square" lIns="0" tIns="0" rIns="0" bIns="0" rtlCol="0"/>
            <a:lstStyle/>
            <a:p>
              <a:endParaRPr/>
            </a:p>
          </p:txBody>
        </p:sp>
        <p:sp>
          <p:nvSpPr>
            <p:cNvPr id="14504" name="object 14504"/>
            <p:cNvSpPr/>
            <p:nvPr/>
          </p:nvSpPr>
          <p:spPr>
            <a:xfrm>
              <a:off x="5477230" y="8299577"/>
              <a:ext cx="11430" cy="8255"/>
            </a:xfrm>
            <a:custGeom>
              <a:avLst/>
              <a:gdLst/>
              <a:ahLst/>
              <a:cxnLst/>
              <a:rect l="l" t="t" r="r" b="b"/>
              <a:pathLst>
                <a:path w="11429" h="8254">
                  <a:moveTo>
                    <a:pt x="0" y="0"/>
                  </a:moveTo>
                  <a:lnTo>
                    <a:pt x="279" y="2070"/>
                  </a:lnTo>
                  <a:lnTo>
                    <a:pt x="584" y="4076"/>
                  </a:lnTo>
                  <a:lnTo>
                    <a:pt x="863" y="5689"/>
                  </a:lnTo>
                  <a:lnTo>
                    <a:pt x="10985" y="7645"/>
                  </a:lnTo>
                  <a:lnTo>
                    <a:pt x="10350" y="3543"/>
                  </a:lnTo>
                  <a:lnTo>
                    <a:pt x="10032" y="1244"/>
                  </a:lnTo>
                  <a:lnTo>
                    <a:pt x="6654" y="838"/>
                  </a:lnTo>
                  <a:lnTo>
                    <a:pt x="3289" y="393"/>
                  </a:lnTo>
                  <a:lnTo>
                    <a:pt x="0" y="0"/>
                  </a:lnTo>
                  <a:close/>
                </a:path>
              </a:pathLst>
            </a:custGeom>
            <a:solidFill>
              <a:srgbClr val="FBD268"/>
            </a:solidFill>
          </p:spPr>
          <p:txBody>
            <a:bodyPr wrap="square" lIns="0" tIns="0" rIns="0" bIns="0" rtlCol="0"/>
            <a:lstStyle/>
            <a:p>
              <a:endParaRPr/>
            </a:p>
          </p:txBody>
        </p:sp>
        <p:sp>
          <p:nvSpPr>
            <p:cNvPr id="14505" name="object 14505"/>
            <p:cNvSpPr/>
            <p:nvPr/>
          </p:nvSpPr>
          <p:spPr>
            <a:xfrm>
              <a:off x="5487263" y="8300821"/>
              <a:ext cx="1270" cy="6985"/>
            </a:xfrm>
            <a:custGeom>
              <a:avLst/>
              <a:gdLst/>
              <a:ahLst/>
              <a:cxnLst/>
              <a:rect l="l" t="t" r="r" b="b"/>
              <a:pathLst>
                <a:path w="1270" h="6984">
                  <a:moveTo>
                    <a:pt x="952" y="6400"/>
                  </a:moveTo>
                  <a:lnTo>
                    <a:pt x="0" y="0"/>
                  </a:lnTo>
                </a:path>
              </a:pathLst>
            </a:custGeom>
            <a:ln w="25400">
              <a:solidFill>
                <a:srgbClr val="FACF5E"/>
              </a:solidFill>
            </a:ln>
          </p:spPr>
          <p:txBody>
            <a:bodyPr wrap="square" lIns="0" tIns="0" rIns="0" bIns="0" rtlCol="0"/>
            <a:lstStyle/>
            <a:p>
              <a:endParaRPr/>
            </a:p>
          </p:txBody>
        </p:sp>
        <p:sp>
          <p:nvSpPr>
            <p:cNvPr id="14506" name="object 14506"/>
            <p:cNvSpPr/>
            <p:nvPr/>
          </p:nvSpPr>
          <p:spPr>
            <a:xfrm>
              <a:off x="5477230" y="8299577"/>
              <a:ext cx="10160" cy="1270"/>
            </a:xfrm>
            <a:custGeom>
              <a:avLst/>
              <a:gdLst/>
              <a:ahLst/>
              <a:cxnLst/>
              <a:rect l="l" t="t" r="r" b="b"/>
              <a:pathLst>
                <a:path w="10160" h="1270">
                  <a:moveTo>
                    <a:pt x="10032" y="1244"/>
                  </a:moveTo>
                  <a:lnTo>
                    <a:pt x="0" y="0"/>
                  </a:lnTo>
                </a:path>
              </a:pathLst>
            </a:custGeom>
            <a:ln w="25400">
              <a:solidFill>
                <a:srgbClr val="F9CD55"/>
              </a:solidFill>
            </a:ln>
          </p:spPr>
          <p:txBody>
            <a:bodyPr wrap="square" lIns="0" tIns="0" rIns="0" bIns="0" rtlCol="0"/>
            <a:lstStyle/>
            <a:p>
              <a:endParaRPr/>
            </a:p>
          </p:txBody>
        </p:sp>
        <p:sp>
          <p:nvSpPr>
            <p:cNvPr id="14507" name="object 14507"/>
            <p:cNvSpPr/>
            <p:nvPr/>
          </p:nvSpPr>
          <p:spPr>
            <a:xfrm>
              <a:off x="5477230" y="8299577"/>
              <a:ext cx="1270" cy="5715"/>
            </a:xfrm>
            <a:custGeom>
              <a:avLst/>
              <a:gdLst/>
              <a:ahLst/>
              <a:cxnLst/>
              <a:rect l="l" t="t" r="r" b="b"/>
              <a:pathLst>
                <a:path w="1270" h="5715">
                  <a:moveTo>
                    <a:pt x="0" y="0"/>
                  </a:moveTo>
                  <a:lnTo>
                    <a:pt x="863" y="5689"/>
                  </a:lnTo>
                </a:path>
              </a:pathLst>
            </a:custGeom>
            <a:ln w="25400">
              <a:solidFill>
                <a:srgbClr val="FCD672"/>
              </a:solidFill>
            </a:ln>
          </p:spPr>
          <p:txBody>
            <a:bodyPr wrap="square" lIns="0" tIns="0" rIns="0" bIns="0" rtlCol="0"/>
            <a:lstStyle/>
            <a:p>
              <a:endParaRPr/>
            </a:p>
          </p:txBody>
        </p:sp>
        <p:sp>
          <p:nvSpPr>
            <p:cNvPr id="14508" name="object 14508"/>
            <p:cNvSpPr/>
            <p:nvPr/>
          </p:nvSpPr>
          <p:spPr>
            <a:xfrm>
              <a:off x="5478094" y="8305266"/>
              <a:ext cx="10160" cy="2540"/>
            </a:xfrm>
            <a:custGeom>
              <a:avLst/>
              <a:gdLst/>
              <a:ahLst/>
              <a:cxnLst/>
              <a:rect l="l" t="t" r="r" b="b"/>
              <a:pathLst>
                <a:path w="10160" h="2540">
                  <a:moveTo>
                    <a:pt x="0" y="0"/>
                  </a:moveTo>
                  <a:lnTo>
                    <a:pt x="10121" y="1955"/>
                  </a:lnTo>
                </a:path>
              </a:pathLst>
            </a:custGeom>
            <a:ln w="25400">
              <a:solidFill>
                <a:srgbClr val="FED87B"/>
              </a:solidFill>
            </a:ln>
          </p:spPr>
          <p:txBody>
            <a:bodyPr wrap="square" lIns="0" tIns="0" rIns="0" bIns="0" rtlCol="0"/>
            <a:lstStyle/>
            <a:p>
              <a:endParaRPr/>
            </a:p>
          </p:txBody>
        </p:sp>
        <p:sp>
          <p:nvSpPr>
            <p:cNvPr id="14509" name="object 14509"/>
            <p:cNvSpPr/>
            <p:nvPr/>
          </p:nvSpPr>
          <p:spPr>
            <a:xfrm>
              <a:off x="5467578" y="8298548"/>
              <a:ext cx="10795" cy="6985"/>
            </a:xfrm>
            <a:custGeom>
              <a:avLst/>
              <a:gdLst/>
              <a:ahLst/>
              <a:cxnLst/>
              <a:rect l="l" t="t" r="r" b="b"/>
              <a:pathLst>
                <a:path w="10795" h="6984">
                  <a:moveTo>
                    <a:pt x="0" y="0"/>
                  </a:moveTo>
                  <a:lnTo>
                    <a:pt x="520" y="3124"/>
                  </a:lnTo>
                  <a:lnTo>
                    <a:pt x="794" y="4578"/>
                  </a:lnTo>
                  <a:lnTo>
                    <a:pt x="10515" y="6718"/>
                  </a:lnTo>
                  <a:lnTo>
                    <a:pt x="10156" y="4578"/>
                  </a:lnTo>
                  <a:lnTo>
                    <a:pt x="9931" y="3098"/>
                  </a:lnTo>
                  <a:lnTo>
                    <a:pt x="9652" y="1028"/>
                  </a:lnTo>
                  <a:lnTo>
                    <a:pt x="3124" y="266"/>
                  </a:lnTo>
                  <a:lnTo>
                    <a:pt x="0" y="0"/>
                  </a:lnTo>
                  <a:close/>
                </a:path>
              </a:pathLst>
            </a:custGeom>
            <a:solidFill>
              <a:srgbClr val="FCD97A"/>
            </a:solidFill>
          </p:spPr>
          <p:txBody>
            <a:bodyPr wrap="square" lIns="0" tIns="0" rIns="0" bIns="0" rtlCol="0"/>
            <a:lstStyle/>
            <a:p>
              <a:endParaRPr/>
            </a:p>
          </p:txBody>
        </p:sp>
        <p:sp>
          <p:nvSpPr>
            <p:cNvPr id="14510" name="object 14510"/>
            <p:cNvSpPr/>
            <p:nvPr/>
          </p:nvSpPr>
          <p:spPr>
            <a:xfrm>
              <a:off x="5477230" y="8299577"/>
              <a:ext cx="1270" cy="5715"/>
            </a:xfrm>
            <a:custGeom>
              <a:avLst/>
              <a:gdLst/>
              <a:ahLst/>
              <a:cxnLst/>
              <a:rect l="l" t="t" r="r" b="b"/>
              <a:pathLst>
                <a:path w="1270" h="5715">
                  <a:moveTo>
                    <a:pt x="863" y="5689"/>
                  </a:moveTo>
                  <a:lnTo>
                    <a:pt x="0" y="0"/>
                  </a:lnTo>
                </a:path>
              </a:pathLst>
            </a:custGeom>
            <a:ln w="25400">
              <a:solidFill>
                <a:srgbClr val="FCD672"/>
              </a:solidFill>
            </a:ln>
          </p:spPr>
          <p:txBody>
            <a:bodyPr wrap="square" lIns="0" tIns="0" rIns="0" bIns="0" rtlCol="0"/>
            <a:lstStyle/>
            <a:p>
              <a:endParaRPr/>
            </a:p>
          </p:txBody>
        </p:sp>
        <p:sp>
          <p:nvSpPr>
            <p:cNvPr id="14511" name="object 14511"/>
            <p:cNvSpPr/>
            <p:nvPr/>
          </p:nvSpPr>
          <p:spPr>
            <a:xfrm>
              <a:off x="5467578" y="8298548"/>
              <a:ext cx="10160" cy="1270"/>
            </a:xfrm>
            <a:custGeom>
              <a:avLst/>
              <a:gdLst/>
              <a:ahLst/>
              <a:cxnLst/>
              <a:rect l="l" t="t" r="r" b="b"/>
              <a:pathLst>
                <a:path w="10160" h="1270">
                  <a:moveTo>
                    <a:pt x="9652" y="1028"/>
                  </a:moveTo>
                  <a:lnTo>
                    <a:pt x="0" y="0"/>
                  </a:lnTo>
                </a:path>
              </a:pathLst>
            </a:custGeom>
            <a:ln w="25400">
              <a:solidFill>
                <a:srgbClr val="FBD56C"/>
              </a:solidFill>
            </a:ln>
          </p:spPr>
          <p:txBody>
            <a:bodyPr wrap="square" lIns="0" tIns="0" rIns="0" bIns="0" rtlCol="0"/>
            <a:lstStyle/>
            <a:p>
              <a:endParaRPr/>
            </a:p>
          </p:txBody>
        </p:sp>
        <p:sp>
          <p:nvSpPr>
            <p:cNvPr id="14512" name="object 14512"/>
            <p:cNvSpPr/>
            <p:nvPr/>
          </p:nvSpPr>
          <p:spPr>
            <a:xfrm>
              <a:off x="5467578" y="8298548"/>
              <a:ext cx="1270" cy="5080"/>
            </a:xfrm>
            <a:custGeom>
              <a:avLst/>
              <a:gdLst/>
              <a:ahLst/>
              <a:cxnLst/>
              <a:rect l="l" t="t" r="r" b="b"/>
              <a:pathLst>
                <a:path w="1270" h="5079">
                  <a:moveTo>
                    <a:pt x="0" y="0"/>
                  </a:moveTo>
                  <a:lnTo>
                    <a:pt x="794" y="4578"/>
                  </a:lnTo>
                </a:path>
              </a:pathLst>
            </a:custGeom>
            <a:ln w="25400">
              <a:solidFill>
                <a:srgbClr val="FDDC82"/>
              </a:solidFill>
            </a:ln>
          </p:spPr>
          <p:txBody>
            <a:bodyPr wrap="square" lIns="0" tIns="0" rIns="0" bIns="0" rtlCol="0"/>
            <a:lstStyle/>
            <a:p>
              <a:endParaRPr/>
            </a:p>
          </p:txBody>
        </p:sp>
        <p:sp>
          <p:nvSpPr>
            <p:cNvPr id="14513" name="object 14513"/>
            <p:cNvSpPr/>
            <p:nvPr/>
          </p:nvSpPr>
          <p:spPr>
            <a:xfrm>
              <a:off x="5476809" y="8304988"/>
              <a:ext cx="1905" cy="635"/>
            </a:xfrm>
            <a:custGeom>
              <a:avLst/>
              <a:gdLst/>
              <a:ahLst/>
              <a:cxnLst/>
              <a:rect l="l" t="t" r="r" b="b"/>
              <a:pathLst>
                <a:path w="1904" h="634">
                  <a:moveTo>
                    <a:pt x="0" y="0"/>
                  </a:moveTo>
                  <a:lnTo>
                    <a:pt x="1284" y="278"/>
                  </a:lnTo>
                </a:path>
              </a:pathLst>
            </a:custGeom>
            <a:ln w="25400">
              <a:solidFill>
                <a:srgbClr val="FEDD87"/>
              </a:solidFill>
            </a:ln>
          </p:spPr>
          <p:txBody>
            <a:bodyPr wrap="square" lIns="0" tIns="0" rIns="0" bIns="0" rtlCol="0"/>
            <a:lstStyle/>
            <a:p>
              <a:endParaRPr/>
            </a:p>
          </p:txBody>
        </p:sp>
        <p:sp>
          <p:nvSpPr>
            <p:cNvPr id="14514" name="object 14514"/>
            <p:cNvSpPr/>
            <p:nvPr/>
          </p:nvSpPr>
          <p:spPr>
            <a:xfrm>
              <a:off x="5476824" y="8296478"/>
              <a:ext cx="10795" cy="4445"/>
            </a:xfrm>
            <a:custGeom>
              <a:avLst/>
              <a:gdLst/>
              <a:ahLst/>
              <a:cxnLst/>
              <a:rect l="l" t="t" r="r" b="b"/>
              <a:pathLst>
                <a:path w="10795" h="4445">
                  <a:moveTo>
                    <a:pt x="0" y="0"/>
                  </a:moveTo>
                  <a:lnTo>
                    <a:pt x="406" y="3098"/>
                  </a:lnTo>
                  <a:lnTo>
                    <a:pt x="3695" y="3492"/>
                  </a:lnTo>
                  <a:lnTo>
                    <a:pt x="7061" y="3937"/>
                  </a:lnTo>
                  <a:lnTo>
                    <a:pt x="10439" y="4343"/>
                  </a:lnTo>
                  <a:lnTo>
                    <a:pt x="9994" y="863"/>
                  </a:lnTo>
                  <a:lnTo>
                    <a:pt x="3276" y="228"/>
                  </a:lnTo>
                  <a:lnTo>
                    <a:pt x="0" y="0"/>
                  </a:lnTo>
                  <a:close/>
                </a:path>
              </a:pathLst>
            </a:custGeom>
            <a:solidFill>
              <a:srgbClr val="F7CA4C"/>
            </a:solidFill>
          </p:spPr>
          <p:txBody>
            <a:bodyPr wrap="square" lIns="0" tIns="0" rIns="0" bIns="0" rtlCol="0"/>
            <a:lstStyle/>
            <a:p>
              <a:endParaRPr/>
            </a:p>
          </p:txBody>
        </p:sp>
        <p:sp>
          <p:nvSpPr>
            <p:cNvPr id="14515" name="object 14515"/>
            <p:cNvSpPr/>
            <p:nvPr/>
          </p:nvSpPr>
          <p:spPr>
            <a:xfrm>
              <a:off x="5477230" y="8299577"/>
              <a:ext cx="10160" cy="1270"/>
            </a:xfrm>
            <a:custGeom>
              <a:avLst/>
              <a:gdLst/>
              <a:ahLst/>
              <a:cxnLst/>
              <a:rect l="l" t="t" r="r" b="b"/>
              <a:pathLst>
                <a:path w="10160" h="1270">
                  <a:moveTo>
                    <a:pt x="10032" y="1244"/>
                  </a:moveTo>
                  <a:lnTo>
                    <a:pt x="0" y="0"/>
                  </a:lnTo>
                </a:path>
              </a:pathLst>
            </a:custGeom>
            <a:ln w="25400">
              <a:solidFill>
                <a:srgbClr val="F9CD55"/>
              </a:solidFill>
            </a:ln>
          </p:spPr>
          <p:txBody>
            <a:bodyPr wrap="square" lIns="0" tIns="0" rIns="0" bIns="0" rtlCol="0"/>
            <a:lstStyle/>
            <a:p>
              <a:endParaRPr/>
            </a:p>
          </p:txBody>
        </p:sp>
        <p:sp>
          <p:nvSpPr>
            <p:cNvPr id="14516" name="object 14516"/>
            <p:cNvSpPr/>
            <p:nvPr/>
          </p:nvSpPr>
          <p:spPr>
            <a:xfrm>
              <a:off x="5476824" y="8296478"/>
              <a:ext cx="635" cy="3175"/>
            </a:xfrm>
            <a:custGeom>
              <a:avLst/>
              <a:gdLst/>
              <a:ahLst/>
              <a:cxnLst/>
              <a:rect l="l" t="t" r="r" b="b"/>
              <a:pathLst>
                <a:path w="635" h="3175">
                  <a:moveTo>
                    <a:pt x="406" y="3098"/>
                  </a:moveTo>
                  <a:lnTo>
                    <a:pt x="0" y="0"/>
                  </a:lnTo>
                </a:path>
              </a:pathLst>
            </a:custGeom>
            <a:ln w="25400">
              <a:solidFill>
                <a:srgbClr val="F9CF59"/>
              </a:solidFill>
            </a:ln>
          </p:spPr>
          <p:txBody>
            <a:bodyPr wrap="square" lIns="0" tIns="0" rIns="0" bIns="0" rtlCol="0"/>
            <a:lstStyle/>
            <a:p>
              <a:endParaRPr/>
            </a:p>
          </p:txBody>
        </p:sp>
        <p:sp>
          <p:nvSpPr>
            <p:cNvPr id="14517" name="object 14517"/>
            <p:cNvSpPr/>
            <p:nvPr/>
          </p:nvSpPr>
          <p:spPr>
            <a:xfrm>
              <a:off x="5476824" y="8296478"/>
              <a:ext cx="10160" cy="1270"/>
            </a:xfrm>
            <a:custGeom>
              <a:avLst/>
              <a:gdLst/>
              <a:ahLst/>
              <a:cxnLst/>
              <a:rect l="l" t="t" r="r" b="b"/>
              <a:pathLst>
                <a:path w="10160" h="1270">
                  <a:moveTo>
                    <a:pt x="0" y="0"/>
                  </a:moveTo>
                  <a:lnTo>
                    <a:pt x="9994" y="863"/>
                  </a:lnTo>
                </a:path>
              </a:pathLst>
            </a:custGeom>
            <a:ln w="25400">
              <a:solidFill>
                <a:srgbClr val="F6C842"/>
              </a:solidFill>
            </a:ln>
          </p:spPr>
          <p:txBody>
            <a:bodyPr wrap="square" lIns="0" tIns="0" rIns="0" bIns="0" rtlCol="0"/>
            <a:lstStyle/>
            <a:p>
              <a:endParaRPr/>
            </a:p>
          </p:txBody>
        </p:sp>
        <p:sp>
          <p:nvSpPr>
            <p:cNvPr id="14518" name="object 14518"/>
            <p:cNvSpPr/>
            <p:nvPr/>
          </p:nvSpPr>
          <p:spPr>
            <a:xfrm>
              <a:off x="5486819" y="8297341"/>
              <a:ext cx="635" cy="3810"/>
            </a:xfrm>
            <a:custGeom>
              <a:avLst/>
              <a:gdLst/>
              <a:ahLst/>
              <a:cxnLst/>
              <a:rect l="l" t="t" r="r" b="b"/>
              <a:pathLst>
                <a:path w="635" h="3809">
                  <a:moveTo>
                    <a:pt x="0" y="0"/>
                  </a:moveTo>
                  <a:lnTo>
                    <a:pt x="444" y="3479"/>
                  </a:lnTo>
                </a:path>
              </a:pathLst>
            </a:custGeom>
            <a:ln w="25400">
              <a:solidFill>
                <a:srgbClr val="F6C63E"/>
              </a:solidFill>
            </a:ln>
          </p:spPr>
          <p:txBody>
            <a:bodyPr wrap="square" lIns="0" tIns="0" rIns="0" bIns="0" rtlCol="0"/>
            <a:lstStyle/>
            <a:p>
              <a:endParaRPr/>
            </a:p>
          </p:txBody>
        </p:sp>
        <p:sp>
          <p:nvSpPr>
            <p:cNvPr id="14519" name="object 14519"/>
            <p:cNvSpPr/>
            <p:nvPr/>
          </p:nvSpPr>
          <p:spPr>
            <a:xfrm>
              <a:off x="5476456" y="8293519"/>
              <a:ext cx="10795" cy="4445"/>
            </a:xfrm>
            <a:custGeom>
              <a:avLst/>
              <a:gdLst/>
              <a:ahLst/>
              <a:cxnLst/>
              <a:rect l="l" t="t" r="r" b="b"/>
              <a:pathLst>
                <a:path w="10795" h="4445">
                  <a:moveTo>
                    <a:pt x="0" y="0"/>
                  </a:moveTo>
                  <a:lnTo>
                    <a:pt x="368" y="2959"/>
                  </a:lnTo>
                  <a:lnTo>
                    <a:pt x="3644" y="3187"/>
                  </a:lnTo>
                  <a:lnTo>
                    <a:pt x="10363" y="3822"/>
                  </a:lnTo>
                  <a:lnTo>
                    <a:pt x="10210" y="2654"/>
                  </a:lnTo>
                  <a:lnTo>
                    <a:pt x="9969" y="330"/>
                  </a:lnTo>
                  <a:lnTo>
                    <a:pt x="3263" y="50"/>
                  </a:lnTo>
                  <a:lnTo>
                    <a:pt x="0" y="0"/>
                  </a:lnTo>
                  <a:close/>
                </a:path>
              </a:pathLst>
            </a:custGeom>
            <a:solidFill>
              <a:srgbClr val="F5C53B"/>
            </a:solidFill>
          </p:spPr>
          <p:txBody>
            <a:bodyPr wrap="square" lIns="0" tIns="0" rIns="0" bIns="0" rtlCol="0"/>
            <a:lstStyle/>
            <a:p>
              <a:endParaRPr/>
            </a:p>
          </p:txBody>
        </p:sp>
        <p:sp>
          <p:nvSpPr>
            <p:cNvPr id="14520" name="object 14520"/>
            <p:cNvSpPr/>
            <p:nvPr/>
          </p:nvSpPr>
          <p:spPr>
            <a:xfrm>
              <a:off x="5476824" y="8296478"/>
              <a:ext cx="10160" cy="1270"/>
            </a:xfrm>
            <a:custGeom>
              <a:avLst/>
              <a:gdLst/>
              <a:ahLst/>
              <a:cxnLst/>
              <a:rect l="l" t="t" r="r" b="b"/>
              <a:pathLst>
                <a:path w="10160" h="1270">
                  <a:moveTo>
                    <a:pt x="9994" y="863"/>
                  </a:moveTo>
                  <a:lnTo>
                    <a:pt x="0" y="0"/>
                  </a:lnTo>
                </a:path>
              </a:pathLst>
            </a:custGeom>
            <a:ln w="25400">
              <a:solidFill>
                <a:srgbClr val="F6C842"/>
              </a:solidFill>
            </a:ln>
          </p:spPr>
          <p:txBody>
            <a:bodyPr wrap="square" lIns="0" tIns="0" rIns="0" bIns="0" rtlCol="0"/>
            <a:lstStyle/>
            <a:p>
              <a:endParaRPr/>
            </a:p>
          </p:txBody>
        </p:sp>
        <p:sp>
          <p:nvSpPr>
            <p:cNvPr id="14521" name="object 14521"/>
            <p:cNvSpPr/>
            <p:nvPr/>
          </p:nvSpPr>
          <p:spPr>
            <a:xfrm>
              <a:off x="5476456" y="8293519"/>
              <a:ext cx="635" cy="3175"/>
            </a:xfrm>
            <a:custGeom>
              <a:avLst/>
              <a:gdLst/>
              <a:ahLst/>
              <a:cxnLst/>
              <a:rect l="l" t="t" r="r" b="b"/>
              <a:pathLst>
                <a:path w="635" h="3175">
                  <a:moveTo>
                    <a:pt x="368" y="2959"/>
                  </a:moveTo>
                  <a:lnTo>
                    <a:pt x="123" y="990"/>
                  </a:lnTo>
                </a:path>
                <a:path w="635" h="3175">
                  <a:moveTo>
                    <a:pt x="123" y="990"/>
                  </a:moveTo>
                  <a:lnTo>
                    <a:pt x="0" y="0"/>
                  </a:lnTo>
                </a:path>
              </a:pathLst>
            </a:custGeom>
            <a:ln w="25400">
              <a:solidFill>
                <a:srgbClr val="F7C949"/>
              </a:solidFill>
            </a:ln>
          </p:spPr>
          <p:txBody>
            <a:bodyPr wrap="square" lIns="0" tIns="0" rIns="0" bIns="0" rtlCol="0"/>
            <a:lstStyle/>
            <a:p>
              <a:endParaRPr/>
            </a:p>
          </p:txBody>
        </p:sp>
        <p:sp>
          <p:nvSpPr>
            <p:cNvPr id="14522" name="object 14522"/>
            <p:cNvSpPr/>
            <p:nvPr/>
          </p:nvSpPr>
          <p:spPr>
            <a:xfrm>
              <a:off x="5476456" y="8293519"/>
              <a:ext cx="10160" cy="635"/>
            </a:xfrm>
            <a:custGeom>
              <a:avLst/>
              <a:gdLst/>
              <a:ahLst/>
              <a:cxnLst/>
              <a:rect l="l" t="t" r="r" b="b"/>
              <a:pathLst>
                <a:path w="10160" h="634">
                  <a:moveTo>
                    <a:pt x="0" y="0"/>
                  </a:moveTo>
                  <a:lnTo>
                    <a:pt x="9969" y="330"/>
                  </a:lnTo>
                </a:path>
              </a:pathLst>
            </a:custGeom>
            <a:ln w="25400">
              <a:solidFill>
                <a:srgbClr val="F4C232"/>
              </a:solidFill>
            </a:ln>
          </p:spPr>
          <p:txBody>
            <a:bodyPr wrap="square" lIns="0" tIns="0" rIns="0" bIns="0" rtlCol="0"/>
            <a:lstStyle/>
            <a:p>
              <a:endParaRPr/>
            </a:p>
          </p:txBody>
        </p:sp>
        <p:sp>
          <p:nvSpPr>
            <p:cNvPr id="14523" name="object 14523"/>
            <p:cNvSpPr/>
            <p:nvPr/>
          </p:nvSpPr>
          <p:spPr>
            <a:xfrm>
              <a:off x="5486425" y="8293849"/>
              <a:ext cx="635" cy="3810"/>
            </a:xfrm>
            <a:custGeom>
              <a:avLst/>
              <a:gdLst/>
              <a:ahLst/>
              <a:cxnLst/>
              <a:rect l="l" t="t" r="r" b="b"/>
              <a:pathLst>
                <a:path w="635" h="3809">
                  <a:moveTo>
                    <a:pt x="74" y="660"/>
                  </a:moveTo>
                  <a:lnTo>
                    <a:pt x="393" y="3492"/>
                  </a:lnTo>
                </a:path>
                <a:path w="635" h="3809">
                  <a:moveTo>
                    <a:pt x="0" y="0"/>
                  </a:moveTo>
                  <a:lnTo>
                    <a:pt x="74" y="660"/>
                  </a:lnTo>
                </a:path>
              </a:pathLst>
            </a:custGeom>
            <a:ln w="25400">
              <a:solidFill>
                <a:srgbClr val="F4C12C"/>
              </a:solidFill>
            </a:ln>
          </p:spPr>
          <p:txBody>
            <a:bodyPr wrap="square" lIns="0" tIns="0" rIns="0" bIns="0" rtlCol="0"/>
            <a:lstStyle/>
            <a:p>
              <a:endParaRPr/>
            </a:p>
          </p:txBody>
        </p:sp>
        <p:sp>
          <p:nvSpPr>
            <p:cNvPr id="14524" name="object 14524"/>
            <p:cNvSpPr/>
            <p:nvPr/>
          </p:nvSpPr>
          <p:spPr>
            <a:xfrm>
              <a:off x="5466854" y="8293468"/>
              <a:ext cx="10795" cy="6350"/>
            </a:xfrm>
            <a:custGeom>
              <a:avLst/>
              <a:gdLst/>
              <a:ahLst/>
              <a:cxnLst/>
              <a:rect l="l" t="t" r="r" b="b"/>
              <a:pathLst>
                <a:path w="10795" h="6350">
                  <a:moveTo>
                    <a:pt x="6324" y="0"/>
                  </a:moveTo>
                  <a:lnTo>
                    <a:pt x="3124" y="25"/>
                  </a:lnTo>
                  <a:lnTo>
                    <a:pt x="0" y="215"/>
                  </a:lnTo>
                  <a:lnTo>
                    <a:pt x="555" y="4038"/>
                  </a:lnTo>
                  <a:lnTo>
                    <a:pt x="723" y="5080"/>
                  </a:lnTo>
                  <a:lnTo>
                    <a:pt x="3848" y="5346"/>
                  </a:lnTo>
                  <a:lnTo>
                    <a:pt x="10375" y="6108"/>
                  </a:lnTo>
                  <a:lnTo>
                    <a:pt x="10018" y="3505"/>
                  </a:lnTo>
                  <a:lnTo>
                    <a:pt x="9601" y="50"/>
                  </a:lnTo>
                  <a:lnTo>
                    <a:pt x="6324" y="0"/>
                  </a:lnTo>
                  <a:close/>
                </a:path>
              </a:pathLst>
            </a:custGeom>
            <a:solidFill>
              <a:srgbClr val="F9D05C"/>
            </a:solidFill>
          </p:spPr>
          <p:txBody>
            <a:bodyPr wrap="square" lIns="0" tIns="0" rIns="0" bIns="0" rtlCol="0"/>
            <a:lstStyle/>
            <a:p>
              <a:endParaRPr/>
            </a:p>
          </p:txBody>
        </p:sp>
        <p:sp>
          <p:nvSpPr>
            <p:cNvPr id="14525" name="object 14525"/>
            <p:cNvSpPr/>
            <p:nvPr/>
          </p:nvSpPr>
          <p:spPr>
            <a:xfrm>
              <a:off x="5476456" y="8293519"/>
              <a:ext cx="1270" cy="6350"/>
            </a:xfrm>
            <a:custGeom>
              <a:avLst/>
              <a:gdLst/>
              <a:ahLst/>
              <a:cxnLst/>
              <a:rect l="l" t="t" r="r" b="b"/>
              <a:pathLst>
                <a:path w="1270" h="6350">
                  <a:moveTo>
                    <a:pt x="774" y="6057"/>
                  </a:moveTo>
                  <a:lnTo>
                    <a:pt x="126" y="990"/>
                  </a:lnTo>
                </a:path>
                <a:path w="1270" h="6350">
                  <a:moveTo>
                    <a:pt x="126" y="990"/>
                  </a:moveTo>
                  <a:lnTo>
                    <a:pt x="0" y="0"/>
                  </a:lnTo>
                </a:path>
              </a:pathLst>
            </a:custGeom>
            <a:ln w="25400">
              <a:solidFill>
                <a:srgbClr val="F8CC51"/>
              </a:solidFill>
            </a:ln>
          </p:spPr>
          <p:txBody>
            <a:bodyPr wrap="square" lIns="0" tIns="0" rIns="0" bIns="0" rtlCol="0"/>
            <a:lstStyle/>
            <a:p>
              <a:endParaRPr/>
            </a:p>
          </p:txBody>
        </p:sp>
        <p:sp>
          <p:nvSpPr>
            <p:cNvPr id="14526" name="object 14526"/>
            <p:cNvSpPr/>
            <p:nvPr/>
          </p:nvSpPr>
          <p:spPr>
            <a:xfrm>
              <a:off x="5466854" y="8293519"/>
              <a:ext cx="10160" cy="635"/>
            </a:xfrm>
            <a:custGeom>
              <a:avLst/>
              <a:gdLst/>
              <a:ahLst/>
              <a:cxnLst/>
              <a:rect l="l" t="t" r="r" b="b"/>
              <a:pathLst>
                <a:path w="10160" h="634">
                  <a:moveTo>
                    <a:pt x="9601" y="0"/>
                  </a:moveTo>
                  <a:lnTo>
                    <a:pt x="0" y="165"/>
                  </a:lnTo>
                </a:path>
              </a:pathLst>
            </a:custGeom>
            <a:ln w="25400">
              <a:solidFill>
                <a:srgbClr val="F7CB4C"/>
              </a:solidFill>
            </a:ln>
          </p:spPr>
          <p:txBody>
            <a:bodyPr wrap="square" lIns="0" tIns="0" rIns="0" bIns="0" rtlCol="0"/>
            <a:lstStyle/>
            <a:p>
              <a:endParaRPr/>
            </a:p>
          </p:txBody>
        </p:sp>
        <p:sp>
          <p:nvSpPr>
            <p:cNvPr id="14527" name="object 14527"/>
            <p:cNvSpPr/>
            <p:nvPr/>
          </p:nvSpPr>
          <p:spPr>
            <a:xfrm>
              <a:off x="5466854" y="8293684"/>
              <a:ext cx="1270" cy="5080"/>
            </a:xfrm>
            <a:custGeom>
              <a:avLst/>
              <a:gdLst/>
              <a:ahLst/>
              <a:cxnLst/>
              <a:rect l="l" t="t" r="r" b="b"/>
              <a:pathLst>
                <a:path w="1270" h="5079">
                  <a:moveTo>
                    <a:pt x="122" y="825"/>
                  </a:moveTo>
                  <a:lnTo>
                    <a:pt x="723" y="4864"/>
                  </a:lnTo>
                </a:path>
                <a:path w="1270" h="5079">
                  <a:moveTo>
                    <a:pt x="0" y="0"/>
                  </a:moveTo>
                  <a:lnTo>
                    <a:pt x="122" y="825"/>
                  </a:lnTo>
                </a:path>
              </a:pathLst>
            </a:custGeom>
            <a:ln w="25400">
              <a:solidFill>
                <a:srgbClr val="FAD367"/>
              </a:solidFill>
            </a:ln>
          </p:spPr>
          <p:txBody>
            <a:bodyPr wrap="square" lIns="0" tIns="0" rIns="0" bIns="0" rtlCol="0"/>
            <a:lstStyle/>
            <a:p>
              <a:endParaRPr/>
            </a:p>
          </p:txBody>
        </p:sp>
        <p:sp>
          <p:nvSpPr>
            <p:cNvPr id="14528" name="object 14528"/>
            <p:cNvSpPr/>
            <p:nvPr/>
          </p:nvSpPr>
          <p:spPr>
            <a:xfrm>
              <a:off x="5467578" y="8298548"/>
              <a:ext cx="10160" cy="1270"/>
            </a:xfrm>
            <a:custGeom>
              <a:avLst/>
              <a:gdLst/>
              <a:ahLst/>
              <a:cxnLst/>
              <a:rect l="l" t="t" r="r" b="b"/>
              <a:pathLst>
                <a:path w="10160" h="1270">
                  <a:moveTo>
                    <a:pt x="0" y="0"/>
                  </a:moveTo>
                  <a:lnTo>
                    <a:pt x="9652" y="1028"/>
                  </a:lnTo>
                </a:path>
              </a:pathLst>
            </a:custGeom>
            <a:ln w="25400">
              <a:solidFill>
                <a:srgbClr val="FBD56C"/>
              </a:solidFill>
            </a:ln>
          </p:spPr>
          <p:txBody>
            <a:bodyPr wrap="square" lIns="0" tIns="0" rIns="0" bIns="0" rtlCol="0"/>
            <a:lstStyle/>
            <a:p>
              <a:endParaRPr/>
            </a:p>
          </p:txBody>
        </p:sp>
        <p:sp>
          <p:nvSpPr>
            <p:cNvPr id="14529" name="object 14529"/>
            <p:cNvSpPr/>
            <p:nvPr/>
          </p:nvSpPr>
          <p:spPr>
            <a:xfrm>
              <a:off x="5455196" y="8297672"/>
              <a:ext cx="13335" cy="5715"/>
            </a:xfrm>
            <a:custGeom>
              <a:avLst/>
              <a:gdLst/>
              <a:ahLst/>
              <a:cxnLst/>
              <a:rect l="l" t="t" r="r" b="b"/>
              <a:pathLst>
                <a:path w="13335" h="5715">
                  <a:moveTo>
                    <a:pt x="0" y="0"/>
                  </a:moveTo>
                  <a:lnTo>
                    <a:pt x="13176" y="5455"/>
                  </a:lnTo>
                  <a:lnTo>
                    <a:pt x="12848" y="3670"/>
                  </a:lnTo>
                  <a:lnTo>
                    <a:pt x="12382" y="876"/>
                  </a:lnTo>
                  <a:lnTo>
                    <a:pt x="8572" y="723"/>
                  </a:lnTo>
                  <a:lnTo>
                    <a:pt x="4178" y="330"/>
                  </a:lnTo>
                  <a:lnTo>
                    <a:pt x="0" y="0"/>
                  </a:lnTo>
                  <a:close/>
                </a:path>
              </a:pathLst>
            </a:custGeom>
            <a:solidFill>
              <a:srgbClr val="FEDE88"/>
            </a:solidFill>
          </p:spPr>
          <p:txBody>
            <a:bodyPr wrap="square" lIns="0" tIns="0" rIns="0" bIns="0" rtlCol="0"/>
            <a:lstStyle/>
            <a:p>
              <a:endParaRPr/>
            </a:p>
          </p:txBody>
        </p:sp>
        <p:sp>
          <p:nvSpPr>
            <p:cNvPr id="14530" name="object 14530"/>
            <p:cNvSpPr/>
            <p:nvPr/>
          </p:nvSpPr>
          <p:spPr>
            <a:xfrm>
              <a:off x="5460631" y="8301342"/>
              <a:ext cx="5715" cy="1905"/>
            </a:xfrm>
            <a:custGeom>
              <a:avLst/>
              <a:gdLst/>
              <a:ahLst/>
              <a:cxnLst/>
              <a:rect l="l" t="t" r="r" b="b"/>
              <a:pathLst>
                <a:path w="5714" h="1904">
                  <a:moveTo>
                    <a:pt x="5580" y="1308"/>
                  </a:moveTo>
                  <a:lnTo>
                    <a:pt x="0" y="0"/>
                  </a:lnTo>
                </a:path>
              </a:pathLst>
            </a:custGeom>
            <a:ln w="25399">
              <a:solidFill>
                <a:srgbClr val="FFE090"/>
              </a:solidFill>
            </a:ln>
          </p:spPr>
          <p:txBody>
            <a:bodyPr wrap="square" lIns="0" tIns="0" rIns="0" bIns="0" rtlCol="0"/>
            <a:lstStyle/>
            <a:p>
              <a:endParaRPr/>
            </a:p>
          </p:txBody>
        </p:sp>
        <p:sp>
          <p:nvSpPr>
            <p:cNvPr id="14531" name="object 14531"/>
            <p:cNvSpPr/>
            <p:nvPr/>
          </p:nvSpPr>
          <p:spPr>
            <a:xfrm>
              <a:off x="5455196" y="8297672"/>
              <a:ext cx="5715" cy="3810"/>
            </a:xfrm>
            <a:custGeom>
              <a:avLst/>
              <a:gdLst/>
              <a:ahLst/>
              <a:cxnLst/>
              <a:rect l="l" t="t" r="r" b="b"/>
              <a:pathLst>
                <a:path w="5714" h="3809">
                  <a:moveTo>
                    <a:pt x="5435" y="3670"/>
                  </a:moveTo>
                  <a:lnTo>
                    <a:pt x="0" y="0"/>
                  </a:lnTo>
                </a:path>
              </a:pathLst>
            </a:custGeom>
            <a:ln w="25399">
              <a:solidFill>
                <a:srgbClr val="FEE08E"/>
              </a:solidFill>
            </a:ln>
          </p:spPr>
          <p:txBody>
            <a:bodyPr wrap="square" lIns="0" tIns="0" rIns="0" bIns="0" rtlCol="0"/>
            <a:lstStyle/>
            <a:p>
              <a:endParaRPr/>
            </a:p>
          </p:txBody>
        </p:sp>
        <p:sp>
          <p:nvSpPr>
            <p:cNvPr id="14532" name="object 14532"/>
            <p:cNvSpPr/>
            <p:nvPr/>
          </p:nvSpPr>
          <p:spPr>
            <a:xfrm>
              <a:off x="5455196" y="8297672"/>
              <a:ext cx="12700" cy="1270"/>
            </a:xfrm>
            <a:custGeom>
              <a:avLst/>
              <a:gdLst/>
              <a:ahLst/>
              <a:cxnLst/>
              <a:rect l="l" t="t" r="r" b="b"/>
              <a:pathLst>
                <a:path w="12700" h="1270">
                  <a:moveTo>
                    <a:pt x="0" y="0"/>
                  </a:moveTo>
                  <a:lnTo>
                    <a:pt x="12382" y="876"/>
                  </a:lnTo>
                </a:path>
              </a:pathLst>
            </a:custGeom>
            <a:ln w="25400">
              <a:solidFill>
                <a:srgbClr val="FCDC80"/>
              </a:solidFill>
            </a:ln>
          </p:spPr>
          <p:txBody>
            <a:bodyPr wrap="square" lIns="0" tIns="0" rIns="0" bIns="0" rtlCol="0"/>
            <a:lstStyle/>
            <a:p>
              <a:endParaRPr/>
            </a:p>
          </p:txBody>
        </p:sp>
        <p:sp>
          <p:nvSpPr>
            <p:cNvPr id="14533" name="object 14533"/>
            <p:cNvSpPr/>
            <p:nvPr/>
          </p:nvSpPr>
          <p:spPr>
            <a:xfrm>
              <a:off x="5467578" y="8298548"/>
              <a:ext cx="1270" cy="5080"/>
            </a:xfrm>
            <a:custGeom>
              <a:avLst/>
              <a:gdLst/>
              <a:ahLst/>
              <a:cxnLst/>
              <a:rect l="l" t="t" r="r" b="b"/>
              <a:pathLst>
                <a:path w="1270" h="5079">
                  <a:moveTo>
                    <a:pt x="0" y="0"/>
                  </a:moveTo>
                  <a:lnTo>
                    <a:pt x="794" y="4578"/>
                  </a:lnTo>
                </a:path>
              </a:pathLst>
            </a:custGeom>
            <a:ln w="25400">
              <a:solidFill>
                <a:srgbClr val="FDDC82"/>
              </a:solidFill>
            </a:ln>
          </p:spPr>
          <p:txBody>
            <a:bodyPr wrap="square" lIns="0" tIns="0" rIns="0" bIns="0" rtlCol="0"/>
            <a:lstStyle/>
            <a:p>
              <a:endParaRPr/>
            </a:p>
          </p:txBody>
        </p:sp>
        <p:sp>
          <p:nvSpPr>
            <p:cNvPr id="14534" name="object 14534"/>
            <p:cNvSpPr/>
            <p:nvPr/>
          </p:nvSpPr>
          <p:spPr>
            <a:xfrm>
              <a:off x="5451195" y="8293684"/>
              <a:ext cx="16510" cy="5080"/>
            </a:xfrm>
            <a:custGeom>
              <a:avLst/>
              <a:gdLst/>
              <a:ahLst/>
              <a:cxnLst/>
              <a:rect l="l" t="t" r="r" b="b"/>
              <a:pathLst>
                <a:path w="16510" h="5079">
                  <a:moveTo>
                    <a:pt x="15659" y="0"/>
                  </a:moveTo>
                  <a:lnTo>
                    <a:pt x="10718" y="292"/>
                  </a:lnTo>
                  <a:lnTo>
                    <a:pt x="5194" y="342"/>
                  </a:lnTo>
                  <a:lnTo>
                    <a:pt x="0" y="482"/>
                  </a:lnTo>
                  <a:lnTo>
                    <a:pt x="952" y="1562"/>
                  </a:lnTo>
                  <a:lnTo>
                    <a:pt x="2349" y="2755"/>
                  </a:lnTo>
                  <a:lnTo>
                    <a:pt x="4000" y="3987"/>
                  </a:lnTo>
                  <a:lnTo>
                    <a:pt x="8178" y="4317"/>
                  </a:lnTo>
                  <a:lnTo>
                    <a:pt x="12573" y="4711"/>
                  </a:lnTo>
                  <a:lnTo>
                    <a:pt x="16382" y="4864"/>
                  </a:lnTo>
                  <a:lnTo>
                    <a:pt x="15659" y="0"/>
                  </a:lnTo>
                  <a:close/>
                </a:path>
              </a:pathLst>
            </a:custGeom>
            <a:solidFill>
              <a:srgbClr val="FBD875"/>
            </a:solidFill>
          </p:spPr>
          <p:txBody>
            <a:bodyPr wrap="square" lIns="0" tIns="0" rIns="0" bIns="0" rtlCol="0"/>
            <a:lstStyle/>
            <a:p>
              <a:endParaRPr/>
            </a:p>
          </p:txBody>
        </p:sp>
        <p:sp>
          <p:nvSpPr>
            <p:cNvPr id="14535" name="object 14535"/>
            <p:cNvSpPr/>
            <p:nvPr/>
          </p:nvSpPr>
          <p:spPr>
            <a:xfrm>
              <a:off x="5455196" y="8297672"/>
              <a:ext cx="12700" cy="1270"/>
            </a:xfrm>
            <a:custGeom>
              <a:avLst/>
              <a:gdLst/>
              <a:ahLst/>
              <a:cxnLst/>
              <a:rect l="l" t="t" r="r" b="b"/>
              <a:pathLst>
                <a:path w="12700" h="1270">
                  <a:moveTo>
                    <a:pt x="12382" y="876"/>
                  </a:moveTo>
                  <a:lnTo>
                    <a:pt x="0" y="0"/>
                  </a:lnTo>
                </a:path>
              </a:pathLst>
            </a:custGeom>
            <a:ln w="25400">
              <a:solidFill>
                <a:srgbClr val="FCDC80"/>
              </a:solidFill>
            </a:ln>
          </p:spPr>
          <p:txBody>
            <a:bodyPr wrap="square" lIns="0" tIns="0" rIns="0" bIns="0" rtlCol="0"/>
            <a:lstStyle/>
            <a:p>
              <a:endParaRPr/>
            </a:p>
          </p:txBody>
        </p:sp>
        <p:sp>
          <p:nvSpPr>
            <p:cNvPr id="14536" name="object 14536"/>
            <p:cNvSpPr/>
            <p:nvPr/>
          </p:nvSpPr>
          <p:spPr>
            <a:xfrm>
              <a:off x="5451195" y="8294166"/>
              <a:ext cx="4445" cy="3810"/>
            </a:xfrm>
            <a:custGeom>
              <a:avLst/>
              <a:gdLst/>
              <a:ahLst/>
              <a:cxnLst/>
              <a:rect l="l" t="t" r="r" b="b"/>
              <a:pathLst>
                <a:path w="4445" h="3809">
                  <a:moveTo>
                    <a:pt x="4000" y="3505"/>
                  </a:moveTo>
                  <a:lnTo>
                    <a:pt x="391" y="342"/>
                  </a:lnTo>
                </a:path>
                <a:path w="4445" h="3809">
                  <a:moveTo>
                    <a:pt x="391" y="342"/>
                  </a:moveTo>
                  <a:lnTo>
                    <a:pt x="0" y="0"/>
                  </a:lnTo>
                </a:path>
              </a:pathLst>
            </a:custGeom>
            <a:ln w="25400">
              <a:solidFill>
                <a:srgbClr val="FCDC82"/>
              </a:solidFill>
            </a:ln>
          </p:spPr>
          <p:txBody>
            <a:bodyPr wrap="square" lIns="0" tIns="0" rIns="0" bIns="0" rtlCol="0"/>
            <a:lstStyle/>
            <a:p>
              <a:endParaRPr/>
            </a:p>
          </p:txBody>
        </p:sp>
        <p:sp>
          <p:nvSpPr>
            <p:cNvPr id="14537" name="object 14537"/>
            <p:cNvSpPr/>
            <p:nvPr/>
          </p:nvSpPr>
          <p:spPr>
            <a:xfrm>
              <a:off x="5451195" y="8293684"/>
              <a:ext cx="15875" cy="635"/>
            </a:xfrm>
            <a:custGeom>
              <a:avLst/>
              <a:gdLst/>
              <a:ahLst/>
              <a:cxnLst/>
              <a:rect l="l" t="t" r="r" b="b"/>
              <a:pathLst>
                <a:path w="15875" h="634">
                  <a:moveTo>
                    <a:pt x="0" y="482"/>
                  </a:moveTo>
                  <a:lnTo>
                    <a:pt x="5194" y="342"/>
                  </a:lnTo>
                  <a:lnTo>
                    <a:pt x="10718" y="292"/>
                  </a:lnTo>
                  <a:lnTo>
                    <a:pt x="15659" y="0"/>
                  </a:lnTo>
                </a:path>
              </a:pathLst>
            </a:custGeom>
            <a:ln w="25399">
              <a:solidFill>
                <a:srgbClr val="FAD569"/>
              </a:solidFill>
            </a:ln>
          </p:spPr>
          <p:txBody>
            <a:bodyPr wrap="square" lIns="0" tIns="0" rIns="0" bIns="0" rtlCol="0"/>
            <a:lstStyle/>
            <a:p>
              <a:endParaRPr/>
            </a:p>
          </p:txBody>
        </p:sp>
        <p:sp>
          <p:nvSpPr>
            <p:cNvPr id="14538" name="object 14538"/>
            <p:cNvSpPr/>
            <p:nvPr/>
          </p:nvSpPr>
          <p:spPr>
            <a:xfrm>
              <a:off x="5466854" y="8293684"/>
              <a:ext cx="1270" cy="5080"/>
            </a:xfrm>
            <a:custGeom>
              <a:avLst/>
              <a:gdLst/>
              <a:ahLst/>
              <a:cxnLst/>
              <a:rect l="l" t="t" r="r" b="b"/>
              <a:pathLst>
                <a:path w="1270" h="5079">
                  <a:moveTo>
                    <a:pt x="122" y="825"/>
                  </a:moveTo>
                  <a:lnTo>
                    <a:pt x="723" y="4864"/>
                  </a:lnTo>
                </a:path>
                <a:path w="1270" h="5079">
                  <a:moveTo>
                    <a:pt x="0" y="0"/>
                  </a:moveTo>
                  <a:lnTo>
                    <a:pt x="122" y="825"/>
                  </a:lnTo>
                </a:path>
              </a:pathLst>
            </a:custGeom>
            <a:ln w="25400">
              <a:solidFill>
                <a:srgbClr val="FAD367"/>
              </a:solidFill>
            </a:ln>
          </p:spPr>
          <p:txBody>
            <a:bodyPr wrap="square" lIns="0" tIns="0" rIns="0" bIns="0" rtlCol="0"/>
            <a:lstStyle/>
            <a:p>
              <a:endParaRPr/>
            </a:p>
          </p:txBody>
        </p:sp>
        <p:sp>
          <p:nvSpPr>
            <p:cNvPr id="14539" name="object 14539"/>
            <p:cNvSpPr/>
            <p:nvPr/>
          </p:nvSpPr>
          <p:spPr>
            <a:xfrm>
              <a:off x="5444109" y="8297037"/>
              <a:ext cx="17145" cy="4445"/>
            </a:xfrm>
            <a:custGeom>
              <a:avLst/>
              <a:gdLst/>
              <a:ahLst/>
              <a:cxnLst/>
              <a:rect l="l" t="t" r="r" b="b"/>
              <a:pathLst>
                <a:path w="17145" h="4445">
                  <a:moveTo>
                    <a:pt x="2946" y="0"/>
                  </a:moveTo>
                  <a:lnTo>
                    <a:pt x="0" y="50"/>
                  </a:lnTo>
                  <a:lnTo>
                    <a:pt x="5905" y="1638"/>
                  </a:lnTo>
                  <a:lnTo>
                    <a:pt x="11671" y="3124"/>
                  </a:lnTo>
                  <a:lnTo>
                    <a:pt x="16522" y="4305"/>
                  </a:lnTo>
                  <a:lnTo>
                    <a:pt x="14617" y="3111"/>
                  </a:lnTo>
                  <a:lnTo>
                    <a:pt x="12738" y="1854"/>
                  </a:lnTo>
                  <a:lnTo>
                    <a:pt x="11087" y="635"/>
                  </a:lnTo>
                  <a:lnTo>
                    <a:pt x="6908" y="292"/>
                  </a:lnTo>
                  <a:lnTo>
                    <a:pt x="2946" y="0"/>
                  </a:lnTo>
                  <a:close/>
                </a:path>
              </a:pathLst>
            </a:custGeom>
            <a:solidFill>
              <a:srgbClr val="FEE294"/>
            </a:solidFill>
          </p:spPr>
          <p:txBody>
            <a:bodyPr wrap="square" lIns="0" tIns="0" rIns="0" bIns="0" rtlCol="0"/>
            <a:lstStyle/>
            <a:p>
              <a:endParaRPr/>
            </a:p>
          </p:txBody>
        </p:sp>
        <p:sp>
          <p:nvSpPr>
            <p:cNvPr id="14540" name="object 14540"/>
            <p:cNvSpPr/>
            <p:nvPr/>
          </p:nvSpPr>
          <p:spPr>
            <a:xfrm>
              <a:off x="5453557" y="8299589"/>
              <a:ext cx="7620" cy="1905"/>
            </a:xfrm>
            <a:custGeom>
              <a:avLst/>
              <a:gdLst/>
              <a:ahLst/>
              <a:cxnLst/>
              <a:rect l="l" t="t" r="r" b="b"/>
              <a:pathLst>
                <a:path w="7620" h="1904">
                  <a:moveTo>
                    <a:pt x="7073" y="1752"/>
                  </a:moveTo>
                  <a:lnTo>
                    <a:pt x="0" y="0"/>
                  </a:lnTo>
                </a:path>
              </a:pathLst>
            </a:custGeom>
            <a:ln w="25400">
              <a:solidFill>
                <a:srgbClr val="FFE295"/>
              </a:solidFill>
            </a:ln>
          </p:spPr>
          <p:txBody>
            <a:bodyPr wrap="square" lIns="0" tIns="0" rIns="0" bIns="0" rtlCol="0"/>
            <a:lstStyle/>
            <a:p>
              <a:endParaRPr/>
            </a:p>
          </p:txBody>
        </p:sp>
        <p:sp>
          <p:nvSpPr>
            <p:cNvPr id="14541" name="object 14541"/>
            <p:cNvSpPr/>
            <p:nvPr/>
          </p:nvSpPr>
          <p:spPr>
            <a:xfrm>
              <a:off x="5444109" y="8297087"/>
              <a:ext cx="9525" cy="2540"/>
            </a:xfrm>
            <a:custGeom>
              <a:avLst/>
              <a:gdLst/>
              <a:ahLst/>
              <a:cxnLst/>
              <a:rect l="l" t="t" r="r" b="b"/>
              <a:pathLst>
                <a:path w="9525" h="2540">
                  <a:moveTo>
                    <a:pt x="9448" y="2501"/>
                  </a:moveTo>
                  <a:lnTo>
                    <a:pt x="0" y="0"/>
                  </a:lnTo>
                </a:path>
              </a:pathLst>
            </a:custGeom>
            <a:ln w="25400">
              <a:solidFill>
                <a:srgbClr val="FFE49A"/>
              </a:solidFill>
            </a:ln>
          </p:spPr>
          <p:txBody>
            <a:bodyPr wrap="square" lIns="0" tIns="0" rIns="0" bIns="0" rtlCol="0"/>
            <a:lstStyle/>
            <a:p>
              <a:endParaRPr/>
            </a:p>
          </p:txBody>
        </p:sp>
        <p:sp>
          <p:nvSpPr>
            <p:cNvPr id="14542" name="object 14542"/>
            <p:cNvSpPr/>
            <p:nvPr/>
          </p:nvSpPr>
          <p:spPr>
            <a:xfrm>
              <a:off x="5444109" y="8297087"/>
              <a:ext cx="11430" cy="635"/>
            </a:xfrm>
            <a:custGeom>
              <a:avLst/>
              <a:gdLst/>
              <a:ahLst/>
              <a:cxnLst/>
              <a:rect l="l" t="t" r="r" b="b"/>
              <a:pathLst>
                <a:path w="11429" h="634">
                  <a:moveTo>
                    <a:pt x="0" y="0"/>
                  </a:moveTo>
                  <a:lnTo>
                    <a:pt x="11087" y="584"/>
                  </a:lnTo>
                </a:path>
              </a:pathLst>
            </a:custGeom>
            <a:ln w="25400">
              <a:solidFill>
                <a:srgbClr val="FEE293"/>
              </a:solidFill>
            </a:ln>
          </p:spPr>
          <p:txBody>
            <a:bodyPr wrap="square" lIns="0" tIns="0" rIns="0" bIns="0" rtlCol="0"/>
            <a:lstStyle/>
            <a:p>
              <a:endParaRPr/>
            </a:p>
          </p:txBody>
        </p:sp>
        <p:sp>
          <p:nvSpPr>
            <p:cNvPr id="14543" name="object 14543"/>
            <p:cNvSpPr/>
            <p:nvPr/>
          </p:nvSpPr>
          <p:spPr>
            <a:xfrm>
              <a:off x="5455196" y="8297672"/>
              <a:ext cx="5715" cy="3810"/>
            </a:xfrm>
            <a:custGeom>
              <a:avLst/>
              <a:gdLst/>
              <a:ahLst/>
              <a:cxnLst/>
              <a:rect l="l" t="t" r="r" b="b"/>
              <a:pathLst>
                <a:path w="5714" h="3809">
                  <a:moveTo>
                    <a:pt x="0" y="0"/>
                  </a:moveTo>
                  <a:lnTo>
                    <a:pt x="5435" y="3670"/>
                  </a:lnTo>
                </a:path>
              </a:pathLst>
            </a:custGeom>
            <a:ln w="25399">
              <a:solidFill>
                <a:srgbClr val="FEE08E"/>
              </a:solidFill>
            </a:ln>
          </p:spPr>
          <p:txBody>
            <a:bodyPr wrap="square" lIns="0" tIns="0" rIns="0" bIns="0" rtlCol="0"/>
            <a:lstStyle/>
            <a:p>
              <a:endParaRPr/>
            </a:p>
          </p:txBody>
        </p:sp>
        <p:sp>
          <p:nvSpPr>
            <p:cNvPr id="14544" name="object 14544"/>
            <p:cNvSpPr/>
            <p:nvPr/>
          </p:nvSpPr>
          <p:spPr>
            <a:xfrm>
              <a:off x="5437447" y="8294166"/>
              <a:ext cx="17780" cy="3810"/>
            </a:xfrm>
            <a:custGeom>
              <a:avLst/>
              <a:gdLst/>
              <a:ahLst/>
              <a:cxnLst/>
              <a:rect l="l" t="t" r="r" b="b"/>
              <a:pathLst>
                <a:path w="17779" h="3809">
                  <a:moveTo>
                    <a:pt x="16897" y="2870"/>
                  </a:moveTo>
                  <a:lnTo>
                    <a:pt x="9607" y="2870"/>
                  </a:lnTo>
                  <a:lnTo>
                    <a:pt x="17748" y="3505"/>
                  </a:lnTo>
                  <a:lnTo>
                    <a:pt x="16897" y="2870"/>
                  </a:lnTo>
                  <a:close/>
                </a:path>
                <a:path w="17779" h="3809">
                  <a:moveTo>
                    <a:pt x="13748" y="0"/>
                  </a:moveTo>
                  <a:lnTo>
                    <a:pt x="8541" y="152"/>
                  </a:lnTo>
                  <a:lnTo>
                    <a:pt x="3664" y="393"/>
                  </a:lnTo>
                  <a:lnTo>
                    <a:pt x="0" y="1040"/>
                  </a:lnTo>
                  <a:lnTo>
                    <a:pt x="6661" y="2920"/>
                  </a:lnTo>
                  <a:lnTo>
                    <a:pt x="9607" y="2870"/>
                  </a:lnTo>
                  <a:lnTo>
                    <a:pt x="16897" y="2870"/>
                  </a:lnTo>
                  <a:lnTo>
                    <a:pt x="16097" y="2273"/>
                  </a:lnTo>
                  <a:lnTo>
                    <a:pt x="14666" y="1040"/>
                  </a:lnTo>
                  <a:lnTo>
                    <a:pt x="13748" y="0"/>
                  </a:lnTo>
                  <a:close/>
                </a:path>
              </a:pathLst>
            </a:custGeom>
            <a:solidFill>
              <a:srgbClr val="FEE190"/>
            </a:solidFill>
          </p:spPr>
          <p:txBody>
            <a:bodyPr wrap="square" lIns="0" tIns="0" rIns="0" bIns="0" rtlCol="0"/>
            <a:lstStyle/>
            <a:p>
              <a:endParaRPr/>
            </a:p>
          </p:txBody>
        </p:sp>
        <p:sp>
          <p:nvSpPr>
            <p:cNvPr id="14545" name="object 14545"/>
            <p:cNvSpPr/>
            <p:nvPr/>
          </p:nvSpPr>
          <p:spPr>
            <a:xfrm>
              <a:off x="5444109" y="8297087"/>
              <a:ext cx="11430" cy="635"/>
            </a:xfrm>
            <a:custGeom>
              <a:avLst/>
              <a:gdLst/>
              <a:ahLst/>
              <a:cxnLst/>
              <a:rect l="l" t="t" r="r" b="b"/>
              <a:pathLst>
                <a:path w="11429" h="634">
                  <a:moveTo>
                    <a:pt x="11087" y="584"/>
                  </a:moveTo>
                  <a:lnTo>
                    <a:pt x="0" y="0"/>
                  </a:lnTo>
                </a:path>
              </a:pathLst>
            </a:custGeom>
            <a:ln w="25400">
              <a:solidFill>
                <a:srgbClr val="FEE293"/>
              </a:solidFill>
            </a:ln>
          </p:spPr>
          <p:txBody>
            <a:bodyPr wrap="square" lIns="0" tIns="0" rIns="0" bIns="0" rtlCol="0"/>
            <a:lstStyle/>
            <a:p>
              <a:endParaRPr/>
            </a:p>
          </p:txBody>
        </p:sp>
        <p:sp>
          <p:nvSpPr>
            <p:cNvPr id="14546" name="object 14546"/>
            <p:cNvSpPr/>
            <p:nvPr/>
          </p:nvSpPr>
          <p:spPr>
            <a:xfrm>
              <a:off x="5437734" y="8295290"/>
              <a:ext cx="6985" cy="1905"/>
            </a:xfrm>
            <a:custGeom>
              <a:avLst/>
              <a:gdLst/>
              <a:ahLst/>
              <a:cxnLst/>
              <a:rect l="l" t="t" r="r" b="b"/>
              <a:pathLst>
                <a:path w="6985" h="1904">
                  <a:moveTo>
                    <a:pt x="6374" y="1797"/>
                  </a:moveTo>
                  <a:lnTo>
                    <a:pt x="0" y="0"/>
                  </a:lnTo>
                </a:path>
              </a:pathLst>
            </a:custGeom>
            <a:ln w="25400">
              <a:solidFill>
                <a:srgbClr val="FFE59E"/>
              </a:solidFill>
            </a:ln>
          </p:spPr>
          <p:txBody>
            <a:bodyPr wrap="square" lIns="0" tIns="0" rIns="0" bIns="0" rtlCol="0"/>
            <a:lstStyle/>
            <a:p>
              <a:endParaRPr/>
            </a:p>
          </p:txBody>
        </p:sp>
        <p:sp>
          <p:nvSpPr>
            <p:cNvPr id="14547" name="object 14547"/>
            <p:cNvSpPr/>
            <p:nvPr/>
          </p:nvSpPr>
          <p:spPr>
            <a:xfrm>
              <a:off x="5437447" y="8294166"/>
              <a:ext cx="13970" cy="1270"/>
            </a:xfrm>
            <a:custGeom>
              <a:avLst/>
              <a:gdLst/>
              <a:ahLst/>
              <a:cxnLst/>
              <a:rect l="l" t="t" r="r" b="b"/>
              <a:pathLst>
                <a:path w="13970" h="1270">
                  <a:moveTo>
                    <a:pt x="0" y="1040"/>
                  </a:moveTo>
                  <a:lnTo>
                    <a:pt x="3664" y="393"/>
                  </a:lnTo>
                  <a:lnTo>
                    <a:pt x="4691" y="342"/>
                  </a:lnTo>
                </a:path>
                <a:path w="13970" h="1270">
                  <a:moveTo>
                    <a:pt x="4691" y="342"/>
                  </a:moveTo>
                  <a:lnTo>
                    <a:pt x="8541" y="152"/>
                  </a:lnTo>
                  <a:lnTo>
                    <a:pt x="13748" y="0"/>
                  </a:lnTo>
                </a:path>
              </a:pathLst>
            </a:custGeom>
            <a:ln w="25400">
              <a:solidFill>
                <a:srgbClr val="FDE08C"/>
              </a:solidFill>
            </a:ln>
          </p:spPr>
          <p:txBody>
            <a:bodyPr wrap="square" lIns="0" tIns="0" rIns="0" bIns="0" rtlCol="0"/>
            <a:lstStyle/>
            <a:p>
              <a:endParaRPr/>
            </a:p>
          </p:txBody>
        </p:sp>
        <p:sp>
          <p:nvSpPr>
            <p:cNvPr id="14548" name="object 14548"/>
            <p:cNvSpPr/>
            <p:nvPr/>
          </p:nvSpPr>
          <p:spPr>
            <a:xfrm>
              <a:off x="5451195" y="8294166"/>
              <a:ext cx="4445" cy="3810"/>
            </a:xfrm>
            <a:custGeom>
              <a:avLst/>
              <a:gdLst/>
              <a:ahLst/>
              <a:cxnLst/>
              <a:rect l="l" t="t" r="r" b="b"/>
              <a:pathLst>
                <a:path w="4445" h="3809">
                  <a:moveTo>
                    <a:pt x="391" y="342"/>
                  </a:moveTo>
                  <a:lnTo>
                    <a:pt x="4000" y="3505"/>
                  </a:lnTo>
                </a:path>
                <a:path w="4445" h="3809">
                  <a:moveTo>
                    <a:pt x="0" y="0"/>
                  </a:moveTo>
                  <a:lnTo>
                    <a:pt x="391" y="342"/>
                  </a:lnTo>
                </a:path>
              </a:pathLst>
            </a:custGeom>
            <a:ln w="25400">
              <a:solidFill>
                <a:srgbClr val="FCDC82"/>
              </a:solidFill>
            </a:ln>
          </p:spPr>
          <p:txBody>
            <a:bodyPr wrap="square" lIns="0" tIns="0" rIns="0" bIns="0" rtlCol="0"/>
            <a:lstStyle/>
            <a:p>
              <a:endParaRPr/>
            </a:p>
          </p:txBody>
        </p:sp>
        <p:sp>
          <p:nvSpPr>
            <p:cNvPr id="14549" name="object 14549"/>
            <p:cNvSpPr/>
            <p:nvPr/>
          </p:nvSpPr>
          <p:spPr>
            <a:xfrm>
              <a:off x="5559945" y="8274151"/>
              <a:ext cx="12065" cy="13970"/>
            </a:xfrm>
            <a:custGeom>
              <a:avLst/>
              <a:gdLst/>
              <a:ahLst/>
              <a:cxnLst/>
              <a:rect l="l" t="t" r="r" b="b"/>
              <a:pathLst>
                <a:path w="12064" h="13970">
                  <a:moveTo>
                    <a:pt x="11112" y="0"/>
                  </a:moveTo>
                  <a:lnTo>
                    <a:pt x="7645" y="76"/>
                  </a:lnTo>
                  <a:lnTo>
                    <a:pt x="3924" y="203"/>
                  </a:lnTo>
                  <a:lnTo>
                    <a:pt x="0" y="393"/>
                  </a:lnTo>
                  <a:lnTo>
                    <a:pt x="495" y="5638"/>
                  </a:lnTo>
                  <a:lnTo>
                    <a:pt x="2882" y="9817"/>
                  </a:lnTo>
                  <a:lnTo>
                    <a:pt x="3403" y="13957"/>
                  </a:lnTo>
                  <a:lnTo>
                    <a:pt x="7124" y="13246"/>
                  </a:lnTo>
                  <a:lnTo>
                    <a:pt x="10020" y="12826"/>
                  </a:lnTo>
                  <a:lnTo>
                    <a:pt x="12035" y="12788"/>
                  </a:lnTo>
                  <a:lnTo>
                    <a:pt x="11832" y="8970"/>
                  </a:lnTo>
                  <a:lnTo>
                    <a:pt x="11557" y="4737"/>
                  </a:lnTo>
                  <a:lnTo>
                    <a:pt x="11112" y="0"/>
                  </a:lnTo>
                  <a:close/>
                </a:path>
              </a:pathLst>
            </a:custGeom>
            <a:solidFill>
              <a:srgbClr val="E4A92F"/>
            </a:solidFill>
          </p:spPr>
          <p:txBody>
            <a:bodyPr wrap="square" lIns="0" tIns="0" rIns="0" bIns="0" rtlCol="0"/>
            <a:lstStyle/>
            <a:p>
              <a:endParaRPr/>
            </a:p>
          </p:txBody>
        </p:sp>
        <p:sp>
          <p:nvSpPr>
            <p:cNvPr id="14550" name="object 14550"/>
            <p:cNvSpPr/>
            <p:nvPr/>
          </p:nvSpPr>
          <p:spPr>
            <a:xfrm>
              <a:off x="5571058" y="8274151"/>
              <a:ext cx="1270" cy="10160"/>
            </a:xfrm>
            <a:custGeom>
              <a:avLst/>
              <a:gdLst/>
              <a:ahLst/>
              <a:cxnLst/>
              <a:rect l="l" t="t" r="r" b="b"/>
              <a:pathLst>
                <a:path w="1270" h="10159">
                  <a:moveTo>
                    <a:pt x="762" y="9726"/>
                  </a:moveTo>
                  <a:lnTo>
                    <a:pt x="736" y="9245"/>
                  </a:lnTo>
                  <a:lnTo>
                    <a:pt x="719" y="8970"/>
                  </a:lnTo>
                </a:path>
                <a:path w="1270" h="10159">
                  <a:moveTo>
                    <a:pt x="100" y="1037"/>
                  </a:moveTo>
                  <a:lnTo>
                    <a:pt x="0" y="0"/>
                  </a:lnTo>
                </a:path>
              </a:pathLst>
            </a:custGeom>
            <a:ln w="25400">
              <a:solidFill>
                <a:srgbClr val="E1A734"/>
              </a:solidFill>
            </a:ln>
          </p:spPr>
          <p:txBody>
            <a:bodyPr wrap="square" lIns="0" tIns="0" rIns="0" bIns="0" rtlCol="0"/>
            <a:lstStyle/>
            <a:p>
              <a:endParaRPr/>
            </a:p>
          </p:txBody>
        </p:sp>
        <p:sp>
          <p:nvSpPr>
            <p:cNvPr id="14551" name="object 14551"/>
            <p:cNvSpPr/>
            <p:nvPr/>
          </p:nvSpPr>
          <p:spPr>
            <a:xfrm>
              <a:off x="5559945" y="8274151"/>
              <a:ext cx="11430" cy="635"/>
            </a:xfrm>
            <a:custGeom>
              <a:avLst/>
              <a:gdLst/>
              <a:ahLst/>
              <a:cxnLst/>
              <a:rect l="l" t="t" r="r" b="b"/>
              <a:pathLst>
                <a:path w="11429" h="634">
                  <a:moveTo>
                    <a:pt x="11112" y="0"/>
                  </a:moveTo>
                  <a:lnTo>
                    <a:pt x="0" y="393"/>
                  </a:lnTo>
                </a:path>
              </a:pathLst>
            </a:custGeom>
            <a:ln w="25399">
              <a:solidFill>
                <a:srgbClr val="E4AB2D"/>
              </a:solidFill>
            </a:ln>
          </p:spPr>
          <p:txBody>
            <a:bodyPr wrap="square" lIns="0" tIns="0" rIns="0" bIns="0" rtlCol="0"/>
            <a:lstStyle/>
            <a:p>
              <a:endParaRPr/>
            </a:p>
          </p:txBody>
        </p:sp>
        <p:sp>
          <p:nvSpPr>
            <p:cNvPr id="14552" name="object 14552"/>
            <p:cNvSpPr/>
            <p:nvPr/>
          </p:nvSpPr>
          <p:spPr>
            <a:xfrm>
              <a:off x="5559945" y="8274545"/>
              <a:ext cx="3810" cy="13970"/>
            </a:xfrm>
            <a:custGeom>
              <a:avLst/>
              <a:gdLst/>
              <a:ahLst/>
              <a:cxnLst/>
              <a:rect l="l" t="t" r="r" b="b"/>
              <a:pathLst>
                <a:path w="3810" h="13970">
                  <a:moveTo>
                    <a:pt x="0" y="0"/>
                  </a:moveTo>
                  <a:lnTo>
                    <a:pt x="495" y="5245"/>
                  </a:lnTo>
                  <a:lnTo>
                    <a:pt x="2882" y="9423"/>
                  </a:lnTo>
                  <a:lnTo>
                    <a:pt x="3403" y="13563"/>
                  </a:lnTo>
                </a:path>
              </a:pathLst>
            </a:custGeom>
            <a:ln w="25399">
              <a:solidFill>
                <a:srgbClr val="E5AC2B"/>
              </a:solidFill>
            </a:ln>
          </p:spPr>
          <p:txBody>
            <a:bodyPr wrap="square" lIns="0" tIns="0" rIns="0" bIns="0" rtlCol="0"/>
            <a:lstStyle/>
            <a:p>
              <a:endParaRPr/>
            </a:p>
          </p:txBody>
        </p:sp>
        <p:sp>
          <p:nvSpPr>
            <p:cNvPr id="14553" name="object 14553"/>
            <p:cNvSpPr/>
            <p:nvPr/>
          </p:nvSpPr>
          <p:spPr>
            <a:xfrm>
              <a:off x="5563349" y="8286941"/>
              <a:ext cx="8890" cy="1270"/>
            </a:xfrm>
            <a:custGeom>
              <a:avLst/>
              <a:gdLst/>
              <a:ahLst/>
              <a:cxnLst/>
              <a:rect l="l" t="t" r="r" b="b"/>
              <a:pathLst>
                <a:path w="8889" h="1270">
                  <a:moveTo>
                    <a:pt x="0" y="1167"/>
                  </a:moveTo>
                  <a:lnTo>
                    <a:pt x="8631" y="0"/>
                  </a:lnTo>
                </a:path>
              </a:pathLst>
            </a:custGeom>
            <a:ln w="25400">
              <a:solidFill>
                <a:srgbClr val="E3A831"/>
              </a:solidFill>
            </a:ln>
          </p:spPr>
          <p:txBody>
            <a:bodyPr wrap="square" lIns="0" tIns="0" rIns="0" bIns="0" rtlCol="0"/>
            <a:lstStyle/>
            <a:p>
              <a:endParaRPr/>
            </a:p>
          </p:txBody>
        </p:sp>
        <p:sp>
          <p:nvSpPr>
            <p:cNvPr id="14554" name="object 14554"/>
            <p:cNvSpPr/>
            <p:nvPr/>
          </p:nvSpPr>
          <p:spPr>
            <a:xfrm>
              <a:off x="5547601" y="8274545"/>
              <a:ext cx="15875" cy="16510"/>
            </a:xfrm>
            <a:custGeom>
              <a:avLst/>
              <a:gdLst/>
              <a:ahLst/>
              <a:cxnLst/>
              <a:rect l="l" t="t" r="r" b="b"/>
              <a:pathLst>
                <a:path w="15875" h="16509">
                  <a:moveTo>
                    <a:pt x="12344" y="0"/>
                  </a:moveTo>
                  <a:lnTo>
                    <a:pt x="4279" y="444"/>
                  </a:lnTo>
                  <a:lnTo>
                    <a:pt x="0" y="736"/>
                  </a:lnTo>
                  <a:lnTo>
                    <a:pt x="533" y="6477"/>
                  </a:lnTo>
                  <a:lnTo>
                    <a:pt x="1269" y="11734"/>
                  </a:lnTo>
                  <a:lnTo>
                    <a:pt x="2108" y="16484"/>
                  </a:lnTo>
                  <a:lnTo>
                    <a:pt x="12014" y="14274"/>
                  </a:lnTo>
                  <a:lnTo>
                    <a:pt x="15748" y="13563"/>
                  </a:lnTo>
                  <a:lnTo>
                    <a:pt x="15227" y="9423"/>
                  </a:lnTo>
                  <a:lnTo>
                    <a:pt x="12839" y="5245"/>
                  </a:lnTo>
                  <a:lnTo>
                    <a:pt x="12344" y="0"/>
                  </a:lnTo>
                  <a:close/>
                </a:path>
              </a:pathLst>
            </a:custGeom>
            <a:solidFill>
              <a:srgbClr val="E7AE26"/>
            </a:solidFill>
          </p:spPr>
          <p:txBody>
            <a:bodyPr wrap="square" lIns="0" tIns="0" rIns="0" bIns="0" rtlCol="0"/>
            <a:lstStyle/>
            <a:p>
              <a:endParaRPr/>
            </a:p>
          </p:txBody>
        </p:sp>
        <p:sp>
          <p:nvSpPr>
            <p:cNvPr id="14555" name="object 14555"/>
            <p:cNvSpPr/>
            <p:nvPr/>
          </p:nvSpPr>
          <p:spPr>
            <a:xfrm>
              <a:off x="5559945" y="8274545"/>
              <a:ext cx="3810" cy="13970"/>
            </a:xfrm>
            <a:custGeom>
              <a:avLst/>
              <a:gdLst/>
              <a:ahLst/>
              <a:cxnLst/>
              <a:rect l="l" t="t" r="r" b="b"/>
              <a:pathLst>
                <a:path w="3810" h="13970">
                  <a:moveTo>
                    <a:pt x="3403" y="13563"/>
                  </a:moveTo>
                  <a:lnTo>
                    <a:pt x="2882" y="9423"/>
                  </a:lnTo>
                  <a:lnTo>
                    <a:pt x="495" y="5245"/>
                  </a:lnTo>
                  <a:lnTo>
                    <a:pt x="0" y="0"/>
                  </a:lnTo>
                </a:path>
              </a:pathLst>
            </a:custGeom>
            <a:ln w="25399">
              <a:solidFill>
                <a:srgbClr val="E5AC2B"/>
              </a:solidFill>
            </a:ln>
          </p:spPr>
          <p:txBody>
            <a:bodyPr wrap="square" lIns="0" tIns="0" rIns="0" bIns="0" rtlCol="0"/>
            <a:lstStyle/>
            <a:p>
              <a:endParaRPr/>
            </a:p>
          </p:txBody>
        </p:sp>
        <p:sp>
          <p:nvSpPr>
            <p:cNvPr id="14556" name="object 14556"/>
            <p:cNvSpPr/>
            <p:nvPr/>
          </p:nvSpPr>
          <p:spPr>
            <a:xfrm>
              <a:off x="5547601" y="8274545"/>
              <a:ext cx="12700" cy="1270"/>
            </a:xfrm>
            <a:custGeom>
              <a:avLst/>
              <a:gdLst/>
              <a:ahLst/>
              <a:cxnLst/>
              <a:rect l="l" t="t" r="r" b="b"/>
              <a:pathLst>
                <a:path w="12700" h="1270">
                  <a:moveTo>
                    <a:pt x="12344" y="0"/>
                  </a:moveTo>
                  <a:lnTo>
                    <a:pt x="0" y="736"/>
                  </a:lnTo>
                </a:path>
              </a:pathLst>
            </a:custGeom>
            <a:ln w="25400">
              <a:solidFill>
                <a:srgbClr val="E7AE22"/>
              </a:solidFill>
            </a:ln>
          </p:spPr>
          <p:txBody>
            <a:bodyPr wrap="square" lIns="0" tIns="0" rIns="0" bIns="0" rtlCol="0"/>
            <a:lstStyle/>
            <a:p>
              <a:endParaRPr/>
            </a:p>
          </p:txBody>
        </p:sp>
        <p:sp>
          <p:nvSpPr>
            <p:cNvPr id="14557" name="object 14557"/>
            <p:cNvSpPr/>
            <p:nvPr/>
          </p:nvSpPr>
          <p:spPr>
            <a:xfrm>
              <a:off x="5547601" y="8275282"/>
              <a:ext cx="2540" cy="15875"/>
            </a:xfrm>
            <a:custGeom>
              <a:avLst/>
              <a:gdLst/>
              <a:ahLst/>
              <a:cxnLst/>
              <a:rect l="l" t="t" r="r" b="b"/>
              <a:pathLst>
                <a:path w="2539" h="15875">
                  <a:moveTo>
                    <a:pt x="0" y="0"/>
                  </a:moveTo>
                  <a:lnTo>
                    <a:pt x="533" y="5740"/>
                  </a:lnTo>
                  <a:lnTo>
                    <a:pt x="1269" y="10998"/>
                  </a:lnTo>
                  <a:lnTo>
                    <a:pt x="2108" y="15748"/>
                  </a:lnTo>
                </a:path>
              </a:pathLst>
            </a:custGeom>
            <a:ln w="25400">
              <a:solidFill>
                <a:srgbClr val="E9AF21"/>
              </a:solidFill>
            </a:ln>
          </p:spPr>
          <p:txBody>
            <a:bodyPr wrap="square" lIns="0" tIns="0" rIns="0" bIns="0" rtlCol="0"/>
            <a:lstStyle/>
            <a:p>
              <a:endParaRPr/>
            </a:p>
          </p:txBody>
        </p:sp>
        <p:sp>
          <p:nvSpPr>
            <p:cNvPr id="14558" name="object 14558"/>
            <p:cNvSpPr/>
            <p:nvPr/>
          </p:nvSpPr>
          <p:spPr>
            <a:xfrm>
              <a:off x="5549709" y="8288109"/>
              <a:ext cx="13970" cy="3175"/>
            </a:xfrm>
            <a:custGeom>
              <a:avLst/>
              <a:gdLst/>
              <a:ahLst/>
              <a:cxnLst/>
              <a:rect l="l" t="t" r="r" b="b"/>
              <a:pathLst>
                <a:path w="13970" h="3175">
                  <a:moveTo>
                    <a:pt x="0" y="2921"/>
                  </a:moveTo>
                  <a:lnTo>
                    <a:pt x="5346" y="1714"/>
                  </a:lnTo>
                  <a:lnTo>
                    <a:pt x="9905" y="711"/>
                  </a:lnTo>
                  <a:lnTo>
                    <a:pt x="13639" y="0"/>
                  </a:lnTo>
                </a:path>
              </a:pathLst>
            </a:custGeom>
            <a:ln w="25400">
              <a:solidFill>
                <a:srgbClr val="E7AD29"/>
              </a:solidFill>
            </a:ln>
          </p:spPr>
          <p:txBody>
            <a:bodyPr wrap="square" lIns="0" tIns="0" rIns="0" bIns="0" rtlCol="0"/>
            <a:lstStyle/>
            <a:p>
              <a:endParaRPr/>
            </a:p>
          </p:txBody>
        </p:sp>
        <p:sp>
          <p:nvSpPr>
            <p:cNvPr id="14559" name="object 14559"/>
            <p:cNvSpPr/>
            <p:nvPr/>
          </p:nvSpPr>
          <p:spPr>
            <a:xfrm>
              <a:off x="5527230" y="8275282"/>
              <a:ext cx="22860" cy="18415"/>
            </a:xfrm>
            <a:custGeom>
              <a:avLst/>
              <a:gdLst/>
              <a:ahLst/>
              <a:cxnLst/>
              <a:rect l="l" t="t" r="r" b="b"/>
              <a:pathLst>
                <a:path w="22860" h="18415">
                  <a:moveTo>
                    <a:pt x="20370" y="0"/>
                  </a:moveTo>
                  <a:lnTo>
                    <a:pt x="13868" y="457"/>
                  </a:lnTo>
                  <a:lnTo>
                    <a:pt x="7023" y="1028"/>
                  </a:lnTo>
                  <a:lnTo>
                    <a:pt x="0" y="1714"/>
                  </a:lnTo>
                  <a:lnTo>
                    <a:pt x="381" y="7188"/>
                  </a:lnTo>
                  <a:lnTo>
                    <a:pt x="469" y="13487"/>
                  </a:lnTo>
                  <a:lnTo>
                    <a:pt x="1092" y="18211"/>
                  </a:lnTo>
                  <a:lnTo>
                    <a:pt x="8242" y="17767"/>
                  </a:lnTo>
                  <a:lnTo>
                    <a:pt x="15379" y="17043"/>
                  </a:lnTo>
                  <a:lnTo>
                    <a:pt x="22479" y="15748"/>
                  </a:lnTo>
                  <a:lnTo>
                    <a:pt x="21640" y="10998"/>
                  </a:lnTo>
                  <a:lnTo>
                    <a:pt x="20904" y="5740"/>
                  </a:lnTo>
                  <a:lnTo>
                    <a:pt x="20370" y="0"/>
                  </a:lnTo>
                  <a:close/>
                </a:path>
              </a:pathLst>
            </a:custGeom>
            <a:solidFill>
              <a:srgbClr val="EBAF18"/>
            </a:solidFill>
          </p:spPr>
          <p:txBody>
            <a:bodyPr wrap="square" lIns="0" tIns="0" rIns="0" bIns="0" rtlCol="0"/>
            <a:lstStyle/>
            <a:p>
              <a:endParaRPr/>
            </a:p>
          </p:txBody>
        </p:sp>
        <p:sp>
          <p:nvSpPr>
            <p:cNvPr id="14560" name="object 14560"/>
            <p:cNvSpPr/>
            <p:nvPr/>
          </p:nvSpPr>
          <p:spPr>
            <a:xfrm>
              <a:off x="5547601" y="8275282"/>
              <a:ext cx="2540" cy="15875"/>
            </a:xfrm>
            <a:custGeom>
              <a:avLst/>
              <a:gdLst/>
              <a:ahLst/>
              <a:cxnLst/>
              <a:rect l="l" t="t" r="r" b="b"/>
              <a:pathLst>
                <a:path w="2539" h="15875">
                  <a:moveTo>
                    <a:pt x="2108" y="15748"/>
                  </a:moveTo>
                  <a:lnTo>
                    <a:pt x="1269" y="10998"/>
                  </a:lnTo>
                  <a:lnTo>
                    <a:pt x="533" y="5740"/>
                  </a:lnTo>
                  <a:lnTo>
                    <a:pt x="0" y="0"/>
                  </a:lnTo>
                </a:path>
              </a:pathLst>
            </a:custGeom>
            <a:ln w="25400">
              <a:solidFill>
                <a:srgbClr val="E9AF21"/>
              </a:solidFill>
            </a:ln>
          </p:spPr>
          <p:txBody>
            <a:bodyPr wrap="square" lIns="0" tIns="0" rIns="0" bIns="0" rtlCol="0"/>
            <a:lstStyle/>
            <a:p>
              <a:endParaRPr/>
            </a:p>
          </p:txBody>
        </p:sp>
        <p:sp>
          <p:nvSpPr>
            <p:cNvPr id="14561" name="object 14561"/>
            <p:cNvSpPr/>
            <p:nvPr/>
          </p:nvSpPr>
          <p:spPr>
            <a:xfrm>
              <a:off x="5527230" y="8275282"/>
              <a:ext cx="20955" cy="1905"/>
            </a:xfrm>
            <a:custGeom>
              <a:avLst/>
              <a:gdLst/>
              <a:ahLst/>
              <a:cxnLst/>
              <a:rect l="l" t="t" r="r" b="b"/>
              <a:pathLst>
                <a:path w="20954" h="1904">
                  <a:moveTo>
                    <a:pt x="20370" y="0"/>
                  </a:moveTo>
                  <a:lnTo>
                    <a:pt x="13868" y="457"/>
                  </a:lnTo>
                  <a:lnTo>
                    <a:pt x="7023" y="1028"/>
                  </a:lnTo>
                  <a:lnTo>
                    <a:pt x="0" y="1714"/>
                  </a:lnTo>
                </a:path>
              </a:pathLst>
            </a:custGeom>
            <a:ln w="25400">
              <a:solidFill>
                <a:srgbClr val="EBAE14"/>
              </a:solidFill>
            </a:ln>
          </p:spPr>
          <p:txBody>
            <a:bodyPr wrap="square" lIns="0" tIns="0" rIns="0" bIns="0" rtlCol="0"/>
            <a:lstStyle/>
            <a:p>
              <a:endParaRPr/>
            </a:p>
          </p:txBody>
        </p:sp>
        <p:sp>
          <p:nvSpPr>
            <p:cNvPr id="14562" name="object 14562"/>
            <p:cNvSpPr/>
            <p:nvPr/>
          </p:nvSpPr>
          <p:spPr>
            <a:xfrm>
              <a:off x="5527230" y="8276996"/>
              <a:ext cx="1270" cy="16510"/>
            </a:xfrm>
            <a:custGeom>
              <a:avLst/>
              <a:gdLst/>
              <a:ahLst/>
              <a:cxnLst/>
              <a:rect l="l" t="t" r="r" b="b"/>
              <a:pathLst>
                <a:path w="1270" h="16509">
                  <a:moveTo>
                    <a:pt x="0" y="0"/>
                  </a:moveTo>
                  <a:lnTo>
                    <a:pt x="381" y="5473"/>
                  </a:lnTo>
                  <a:lnTo>
                    <a:pt x="469" y="11772"/>
                  </a:lnTo>
                  <a:lnTo>
                    <a:pt x="1092" y="16497"/>
                  </a:lnTo>
                </a:path>
              </a:pathLst>
            </a:custGeom>
            <a:ln w="25400">
              <a:solidFill>
                <a:srgbClr val="ECAF0E"/>
              </a:solidFill>
            </a:ln>
          </p:spPr>
          <p:txBody>
            <a:bodyPr wrap="square" lIns="0" tIns="0" rIns="0" bIns="0" rtlCol="0"/>
            <a:lstStyle/>
            <a:p>
              <a:endParaRPr/>
            </a:p>
          </p:txBody>
        </p:sp>
        <p:sp>
          <p:nvSpPr>
            <p:cNvPr id="14563" name="object 14563"/>
            <p:cNvSpPr/>
            <p:nvPr/>
          </p:nvSpPr>
          <p:spPr>
            <a:xfrm>
              <a:off x="5528322" y="8291030"/>
              <a:ext cx="21590" cy="2540"/>
            </a:xfrm>
            <a:custGeom>
              <a:avLst/>
              <a:gdLst/>
              <a:ahLst/>
              <a:cxnLst/>
              <a:rect l="l" t="t" r="r" b="b"/>
              <a:pathLst>
                <a:path w="21589" h="2540">
                  <a:moveTo>
                    <a:pt x="0" y="2463"/>
                  </a:moveTo>
                  <a:lnTo>
                    <a:pt x="7150" y="2019"/>
                  </a:lnTo>
                  <a:lnTo>
                    <a:pt x="14287" y="1295"/>
                  </a:lnTo>
                  <a:lnTo>
                    <a:pt x="21386" y="0"/>
                  </a:lnTo>
                </a:path>
              </a:pathLst>
            </a:custGeom>
            <a:ln w="25399">
              <a:solidFill>
                <a:srgbClr val="EBB01C"/>
              </a:solidFill>
            </a:ln>
          </p:spPr>
          <p:txBody>
            <a:bodyPr wrap="square" lIns="0" tIns="0" rIns="0" bIns="0" rtlCol="0"/>
            <a:lstStyle/>
            <a:p>
              <a:endParaRPr/>
            </a:p>
          </p:txBody>
        </p:sp>
        <p:sp>
          <p:nvSpPr>
            <p:cNvPr id="14564" name="object 14564"/>
            <p:cNvSpPr/>
            <p:nvPr/>
          </p:nvSpPr>
          <p:spPr>
            <a:xfrm>
              <a:off x="5517019" y="8285530"/>
              <a:ext cx="11430" cy="8890"/>
            </a:xfrm>
            <a:custGeom>
              <a:avLst/>
              <a:gdLst/>
              <a:ahLst/>
              <a:cxnLst/>
              <a:rect l="l" t="t" r="r" b="b"/>
              <a:pathLst>
                <a:path w="11429" h="8890">
                  <a:moveTo>
                    <a:pt x="10667" y="0"/>
                  </a:moveTo>
                  <a:lnTo>
                    <a:pt x="0" y="736"/>
                  </a:lnTo>
                  <a:lnTo>
                    <a:pt x="152" y="3454"/>
                  </a:lnTo>
                  <a:lnTo>
                    <a:pt x="330" y="6095"/>
                  </a:lnTo>
                  <a:lnTo>
                    <a:pt x="571" y="8445"/>
                  </a:lnTo>
                  <a:lnTo>
                    <a:pt x="4152" y="8331"/>
                  </a:lnTo>
                  <a:lnTo>
                    <a:pt x="7734" y="8178"/>
                  </a:lnTo>
                  <a:lnTo>
                    <a:pt x="11302" y="7962"/>
                  </a:lnTo>
                  <a:lnTo>
                    <a:pt x="10998" y="5600"/>
                  </a:lnTo>
                  <a:lnTo>
                    <a:pt x="10820" y="2844"/>
                  </a:lnTo>
                  <a:lnTo>
                    <a:pt x="10667" y="0"/>
                  </a:lnTo>
                  <a:close/>
                </a:path>
              </a:pathLst>
            </a:custGeom>
            <a:solidFill>
              <a:srgbClr val="EDAF0B"/>
            </a:solidFill>
          </p:spPr>
          <p:txBody>
            <a:bodyPr wrap="square" lIns="0" tIns="0" rIns="0" bIns="0" rtlCol="0"/>
            <a:lstStyle/>
            <a:p>
              <a:endParaRPr/>
            </a:p>
          </p:txBody>
        </p:sp>
        <p:sp>
          <p:nvSpPr>
            <p:cNvPr id="14565" name="object 14565"/>
            <p:cNvSpPr/>
            <p:nvPr/>
          </p:nvSpPr>
          <p:spPr>
            <a:xfrm>
              <a:off x="5527687" y="8285530"/>
              <a:ext cx="635" cy="8255"/>
            </a:xfrm>
            <a:custGeom>
              <a:avLst/>
              <a:gdLst/>
              <a:ahLst/>
              <a:cxnLst/>
              <a:rect l="l" t="t" r="r" b="b"/>
              <a:pathLst>
                <a:path w="635" h="8254">
                  <a:moveTo>
                    <a:pt x="635" y="7962"/>
                  </a:moveTo>
                  <a:lnTo>
                    <a:pt x="0" y="0"/>
                  </a:lnTo>
                </a:path>
              </a:pathLst>
            </a:custGeom>
            <a:ln w="25400">
              <a:solidFill>
                <a:srgbClr val="ECAF10"/>
              </a:solidFill>
            </a:ln>
          </p:spPr>
          <p:txBody>
            <a:bodyPr wrap="square" lIns="0" tIns="0" rIns="0" bIns="0" rtlCol="0"/>
            <a:lstStyle/>
            <a:p>
              <a:endParaRPr/>
            </a:p>
          </p:txBody>
        </p:sp>
        <p:sp>
          <p:nvSpPr>
            <p:cNvPr id="14566" name="object 14566"/>
            <p:cNvSpPr/>
            <p:nvPr/>
          </p:nvSpPr>
          <p:spPr>
            <a:xfrm>
              <a:off x="5517019" y="8285530"/>
              <a:ext cx="10795" cy="1270"/>
            </a:xfrm>
            <a:custGeom>
              <a:avLst/>
              <a:gdLst/>
              <a:ahLst/>
              <a:cxnLst/>
              <a:rect l="l" t="t" r="r" b="b"/>
              <a:pathLst>
                <a:path w="10795" h="1270">
                  <a:moveTo>
                    <a:pt x="10667" y="0"/>
                  </a:moveTo>
                  <a:lnTo>
                    <a:pt x="0" y="736"/>
                  </a:lnTo>
                </a:path>
              </a:pathLst>
            </a:custGeom>
            <a:ln w="25400">
              <a:solidFill>
                <a:srgbClr val="EDAE09"/>
              </a:solidFill>
            </a:ln>
          </p:spPr>
          <p:txBody>
            <a:bodyPr wrap="square" lIns="0" tIns="0" rIns="0" bIns="0" rtlCol="0"/>
            <a:lstStyle/>
            <a:p>
              <a:endParaRPr/>
            </a:p>
          </p:txBody>
        </p:sp>
        <p:sp>
          <p:nvSpPr>
            <p:cNvPr id="14567" name="object 14567"/>
            <p:cNvSpPr/>
            <p:nvPr/>
          </p:nvSpPr>
          <p:spPr>
            <a:xfrm>
              <a:off x="5517019" y="8286267"/>
              <a:ext cx="635" cy="8255"/>
            </a:xfrm>
            <a:custGeom>
              <a:avLst/>
              <a:gdLst/>
              <a:ahLst/>
              <a:cxnLst/>
              <a:rect l="l" t="t" r="r" b="b"/>
              <a:pathLst>
                <a:path w="635" h="8254">
                  <a:moveTo>
                    <a:pt x="0" y="0"/>
                  </a:moveTo>
                  <a:lnTo>
                    <a:pt x="571" y="7708"/>
                  </a:lnTo>
                </a:path>
              </a:pathLst>
            </a:custGeom>
            <a:ln w="25399">
              <a:solidFill>
                <a:srgbClr val="EDB007"/>
              </a:solidFill>
            </a:ln>
          </p:spPr>
          <p:txBody>
            <a:bodyPr wrap="square" lIns="0" tIns="0" rIns="0" bIns="0" rtlCol="0"/>
            <a:lstStyle/>
            <a:p>
              <a:endParaRPr/>
            </a:p>
          </p:txBody>
        </p:sp>
        <p:sp>
          <p:nvSpPr>
            <p:cNvPr id="14568" name="object 14568"/>
            <p:cNvSpPr/>
            <p:nvPr/>
          </p:nvSpPr>
          <p:spPr>
            <a:xfrm>
              <a:off x="5517591" y="8293493"/>
              <a:ext cx="10795" cy="635"/>
            </a:xfrm>
            <a:custGeom>
              <a:avLst/>
              <a:gdLst/>
              <a:ahLst/>
              <a:cxnLst/>
              <a:rect l="l" t="t" r="r" b="b"/>
              <a:pathLst>
                <a:path w="10795" h="634">
                  <a:moveTo>
                    <a:pt x="0" y="482"/>
                  </a:moveTo>
                  <a:lnTo>
                    <a:pt x="10731" y="0"/>
                  </a:lnTo>
                </a:path>
              </a:pathLst>
            </a:custGeom>
            <a:ln w="25400">
              <a:solidFill>
                <a:srgbClr val="EDB10E"/>
              </a:solidFill>
            </a:ln>
          </p:spPr>
          <p:txBody>
            <a:bodyPr wrap="square" lIns="0" tIns="0" rIns="0" bIns="0" rtlCol="0"/>
            <a:lstStyle/>
            <a:p>
              <a:endParaRPr/>
            </a:p>
          </p:txBody>
        </p:sp>
        <p:sp>
          <p:nvSpPr>
            <p:cNvPr id="14569" name="object 14569"/>
            <p:cNvSpPr/>
            <p:nvPr/>
          </p:nvSpPr>
          <p:spPr>
            <a:xfrm>
              <a:off x="5506262" y="8286267"/>
              <a:ext cx="11430" cy="8255"/>
            </a:xfrm>
            <a:custGeom>
              <a:avLst/>
              <a:gdLst/>
              <a:ahLst/>
              <a:cxnLst/>
              <a:rect l="l" t="t" r="r" b="b"/>
              <a:pathLst>
                <a:path w="11429" h="8254">
                  <a:moveTo>
                    <a:pt x="10756" y="0"/>
                  </a:moveTo>
                  <a:lnTo>
                    <a:pt x="3594" y="469"/>
                  </a:lnTo>
                  <a:lnTo>
                    <a:pt x="0" y="736"/>
                  </a:lnTo>
                  <a:lnTo>
                    <a:pt x="342" y="5638"/>
                  </a:lnTo>
                  <a:lnTo>
                    <a:pt x="546" y="7988"/>
                  </a:lnTo>
                  <a:lnTo>
                    <a:pt x="7734" y="7823"/>
                  </a:lnTo>
                  <a:lnTo>
                    <a:pt x="11328" y="7708"/>
                  </a:lnTo>
                  <a:lnTo>
                    <a:pt x="11087" y="5359"/>
                  </a:lnTo>
                  <a:lnTo>
                    <a:pt x="10909" y="2717"/>
                  </a:lnTo>
                  <a:lnTo>
                    <a:pt x="10756" y="0"/>
                  </a:lnTo>
                  <a:close/>
                </a:path>
              </a:pathLst>
            </a:custGeom>
            <a:solidFill>
              <a:srgbClr val="EEB006"/>
            </a:solidFill>
          </p:spPr>
          <p:txBody>
            <a:bodyPr wrap="square" lIns="0" tIns="0" rIns="0" bIns="0" rtlCol="0"/>
            <a:lstStyle/>
            <a:p>
              <a:endParaRPr/>
            </a:p>
          </p:txBody>
        </p:sp>
        <p:sp>
          <p:nvSpPr>
            <p:cNvPr id="14570" name="object 14570"/>
            <p:cNvSpPr/>
            <p:nvPr/>
          </p:nvSpPr>
          <p:spPr>
            <a:xfrm>
              <a:off x="5517019" y="8286267"/>
              <a:ext cx="635" cy="8255"/>
            </a:xfrm>
            <a:custGeom>
              <a:avLst/>
              <a:gdLst/>
              <a:ahLst/>
              <a:cxnLst/>
              <a:rect l="l" t="t" r="r" b="b"/>
              <a:pathLst>
                <a:path w="635" h="8254">
                  <a:moveTo>
                    <a:pt x="571" y="7708"/>
                  </a:moveTo>
                  <a:lnTo>
                    <a:pt x="0" y="0"/>
                  </a:lnTo>
                </a:path>
              </a:pathLst>
            </a:custGeom>
            <a:ln w="25399">
              <a:solidFill>
                <a:srgbClr val="EDB007"/>
              </a:solidFill>
            </a:ln>
          </p:spPr>
          <p:txBody>
            <a:bodyPr wrap="square" lIns="0" tIns="0" rIns="0" bIns="0" rtlCol="0"/>
            <a:lstStyle/>
            <a:p>
              <a:endParaRPr/>
            </a:p>
          </p:txBody>
        </p:sp>
        <p:sp>
          <p:nvSpPr>
            <p:cNvPr id="14571" name="object 14571"/>
            <p:cNvSpPr/>
            <p:nvPr/>
          </p:nvSpPr>
          <p:spPr>
            <a:xfrm>
              <a:off x="5506262" y="8286267"/>
              <a:ext cx="10795" cy="1270"/>
            </a:xfrm>
            <a:custGeom>
              <a:avLst/>
              <a:gdLst/>
              <a:ahLst/>
              <a:cxnLst/>
              <a:rect l="l" t="t" r="r" b="b"/>
              <a:pathLst>
                <a:path w="10795" h="1270">
                  <a:moveTo>
                    <a:pt x="10756" y="0"/>
                  </a:moveTo>
                  <a:lnTo>
                    <a:pt x="0" y="736"/>
                  </a:lnTo>
                </a:path>
              </a:pathLst>
            </a:custGeom>
            <a:ln w="25400">
              <a:solidFill>
                <a:srgbClr val="EDAE03"/>
              </a:solidFill>
            </a:ln>
          </p:spPr>
          <p:txBody>
            <a:bodyPr wrap="square" lIns="0" tIns="0" rIns="0" bIns="0" rtlCol="0"/>
            <a:lstStyle/>
            <a:p>
              <a:endParaRPr/>
            </a:p>
          </p:txBody>
        </p:sp>
        <p:sp>
          <p:nvSpPr>
            <p:cNvPr id="14572" name="object 14572"/>
            <p:cNvSpPr/>
            <p:nvPr/>
          </p:nvSpPr>
          <p:spPr>
            <a:xfrm>
              <a:off x="5506262" y="8287004"/>
              <a:ext cx="635" cy="7620"/>
            </a:xfrm>
            <a:custGeom>
              <a:avLst/>
              <a:gdLst/>
              <a:ahLst/>
              <a:cxnLst/>
              <a:rect l="l" t="t" r="r" b="b"/>
              <a:pathLst>
                <a:path w="635" h="7620">
                  <a:moveTo>
                    <a:pt x="0" y="0"/>
                  </a:moveTo>
                  <a:lnTo>
                    <a:pt x="546" y="7251"/>
                  </a:lnTo>
                </a:path>
              </a:pathLst>
            </a:custGeom>
            <a:ln w="25400">
              <a:solidFill>
                <a:srgbClr val="EFB004"/>
              </a:solidFill>
            </a:ln>
          </p:spPr>
          <p:txBody>
            <a:bodyPr wrap="square" lIns="0" tIns="0" rIns="0" bIns="0" rtlCol="0"/>
            <a:lstStyle/>
            <a:p>
              <a:endParaRPr/>
            </a:p>
          </p:txBody>
        </p:sp>
        <p:sp>
          <p:nvSpPr>
            <p:cNvPr id="14573" name="object 14573"/>
            <p:cNvSpPr/>
            <p:nvPr/>
          </p:nvSpPr>
          <p:spPr>
            <a:xfrm>
              <a:off x="5506809" y="8293976"/>
              <a:ext cx="10795" cy="635"/>
            </a:xfrm>
            <a:custGeom>
              <a:avLst/>
              <a:gdLst/>
              <a:ahLst/>
              <a:cxnLst/>
              <a:rect l="l" t="t" r="r" b="b"/>
              <a:pathLst>
                <a:path w="10795" h="634">
                  <a:moveTo>
                    <a:pt x="0" y="279"/>
                  </a:moveTo>
                  <a:lnTo>
                    <a:pt x="10782" y="0"/>
                  </a:lnTo>
                </a:path>
              </a:pathLst>
            </a:custGeom>
            <a:ln w="25400">
              <a:solidFill>
                <a:srgbClr val="EEB209"/>
              </a:solidFill>
            </a:ln>
          </p:spPr>
          <p:txBody>
            <a:bodyPr wrap="square" lIns="0" tIns="0" rIns="0" bIns="0" rtlCol="0"/>
            <a:lstStyle/>
            <a:p>
              <a:endParaRPr/>
            </a:p>
          </p:txBody>
        </p:sp>
        <p:sp>
          <p:nvSpPr>
            <p:cNvPr id="14574" name="object 14574"/>
            <p:cNvSpPr/>
            <p:nvPr/>
          </p:nvSpPr>
          <p:spPr>
            <a:xfrm>
              <a:off x="5516613" y="8276996"/>
              <a:ext cx="11430" cy="9525"/>
            </a:xfrm>
            <a:custGeom>
              <a:avLst/>
              <a:gdLst/>
              <a:ahLst/>
              <a:cxnLst/>
              <a:rect l="l" t="t" r="r" b="b"/>
              <a:pathLst>
                <a:path w="11429" h="9525">
                  <a:moveTo>
                    <a:pt x="10617" y="0"/>
                  </a:moveTo>
                  <a:lnTo>
                    <a:pt x="3568" y="711"/>
                  </a:lnTo>
                  <a:lnTo>
                    <a:pt x="0" y="1092"/>
                  </a:lnTo>
                  <a:lnTo>
                    <a:pt x="253" y="6540"/>
                  </a:lnTo>
                  <a:lnTo>
                    <a:pt x="406" y="9271"/>
                  </a:lnTo>
                  <a:lnTo>
                    <a:pt x="11074" y="8534"/>
                  </a:lnTo>
                  <a:lnTo>
                    <a:pt x="10921" y="5676"/>
                  </a:lnTo>
                  <a:lnTo>
                    <a:pt x="10820" y="2743"/>
                  </a:lnTo>
                  <a:lnTo>
                    <a:pt x="10617" y="0"/>
                  </a:lnTo>
                  <a:close/>
                </a:path>
              </a:pathLst>
            </a:custGeom>
            <a:solidFill>
              <a:srgbClr val="EDAE08"/>
            </a:solidFill>
          </p:spPr>
          <p:txBody>
            <a:bodyPr wrap="square" lIns="0" tIns="0" rIns="0" bIns="0" rtlCol="0"/>
            <a:lstStyle/>
            <a:p>
              <a:endParaRPr/>
            </a:p>
          </p:txBody>
        </p:sp>
        <p:sp>
          <p:nvSpPr>
            <p:cNvPr id="14575" name="object 14575"/>
            <p:cNvSpPr/>
            <p:nvPr/>
          </p:nvSpPr>
          <p:spPr>
            <a:xfrm>
              <a:off x="5527230" y="8276996"/>
              <a:ext cx="635" cy="8890"/>
            </a:xfrm>
            <a:custGeom>
              <a:avLst/>
              <a:gdLst/>
              <a:ahLst/>
              <a:cxnLst/>
              <a:rect l="l" t="t" r="r" b="b"/>
              <a:pathLst>
                <a:path w="635" h="8890">
                  <a:moveTo>
                    <a:pt x="457" y="8534"/>
                  </a:moveTo>
                  <a:lnTo>
                    <a:pt x="0" y="0"/>
                  </a:lnTo>
                </a:path>
              </a:pathLst>
            </a:custGeom>
            <a:ln w="25400">
              <a:solidFill>
                <a:srgbClr val="ECAE0C"/>
              </a:solidFill>
            </a:ln>
          </p:spPr>
          <p:txBody>
            <a:bodyPr wrap="square" lIns="0" tIns="0" rIns="0" bIns="0" rtlCol="0"/>
            <a:lstStyle/>
            <a:p>
              <a:endParaRPr/>
            </a:p>
          </p:txBody>
        </p:sp>
        <p:sp>
          <p:nvSpPr>
            <p:cNvPr id="14576" name="object 14576"/>
            <p:cNvSpPr/>
            <p:nvPr/>
          </p:nvSpPr>
          <p:spPr>
            <a:xfrm>
              <a:off x="5516613" y="8276996"/>
              <a:ext cx="10795" cy="1270"/>
            </a:xfrm>
            <a:custGeom>
              <a:avLst/>
              <a:gdLst/>
              <a:ahLst/>
              <a:cxnLst/>
              <a:rect l="l" t="t" r="r" b="b"/>
              <a:pathLst>
                <a:path w="10795" h="1270">
                  <a:moveTo>
                    <a:pt x="10617" y="0"/>
                  </a:moveTo>
                  <a:lnTo>
                    <a:pt x="0" y="1092"/>
                  </a:lnTo>
                </a:path>
              </a:pathLst>
            </a:custGeom>
            <a:ln w="25400">
              <a:solidFill>
                <a:srgbClr val="EDAE07"/>
              </a:solidFill>
            </a:ln>
          </p:spPr>
          <p:txBody>
            <a:bodyPr wrap="square" lIns="0" tIns="0" rIns="0" bIns="0" rtlCol="0"/>
            <a:lstStyle/>
            <a:p>
              <a:endParaRPr/>
            </a:p>
          </p:txBody>
        </p:sp>
        <p:sp>
          <p:nvSpPr>
            <p:cNvPr id="14577" name="object 14577"/>
            <p:cNvSpPr/>
            <p:nvPr/>
          </p:nvSpPr>
          <p:spPr>
            <a:xfrm>
              <a:off x="5516613" y="8278088"/>
              <a:ext cx="635" cy="8255"/>
            </a:xfrm>
            <a:custGeom>
              <a:avLst/>
              <a:gdLst/>
              <a:ahLst/>
              <a:cxnLst/>
              <a:rect l="l" t="t" r="r" b="b"/>
              <a:pathLst>
                <a:path w="635" h="8254">
                  <a:moveTo>
                    <a:pt x="0" y="0"/>
                  </a:moveTo>
                  <a:lnTo>
                    <a:pt x="406" y="8178"/>
                  </a:lnTo>
                </a:path>
              </a:pathLst>
            </a:custGeom>
            <a:ln w="25400">
              <a:solidFill>
                <a:srgbClr val="EDAE03"/>
              </a:solidFill>
            </a:ln>
          </p:spPr>
          <p:txBody>
            <a:bodyPr wrap="square" lIns="0" tIns="0" rIns="0" bIns="0" rtlCol="0"/>
            <a:lstStyle/>
            <a:p>
              <a:endParaRPr/>
            </a:p>
          </p:txBody>
        </p:sp>
        <p:sp>
          <p:nvSpPr>
            <p:cNvPr id="14578" name="object 14578"/>
            <p:cNvSpPr/>
            <p:nvPr/>
          </p:nvSpPr>
          <p:spPr>
            <a:xfrm>
              <a:off x="5517019" y="8285530"/>
              <a:ext cx="10795" cy="1270"/>
            </a:xfrm>
            <a:custGeom>
              <a:avLst/>
              <a:gdLst/>
              <a:ahLst/>
              <a:cxnLst/>
              <a:rect l="l" t="t" r="r" b="b"/>
              <a:pathLst>
                <a:path w="10795" h="1270">
                  <a:moveTo>
                    <a:pt x="0" y="736"/>
                  </a:moveTo>
                  <a:lnTo>
                    <a:pt x="10667" y="0"/>
                  </a:lnTo>
                </a:path>
              </a:pathLst>
            </a:custGeom>
            <a:ln w="25400">
              <a:solidFill>
                <a:srgbClr val="EDAE09"/>
              </a:solidFill>
            </a:ln>
          </p:spPr>
          <p:txBody>
            <a:bodyPr wrap="square" lIns="0" tIns="0" rIns="0" bIns="0" rtlCol="0"/>
            <a:lstStyle/>
            <a:p>
              <a:endParaRPr/>
            </a:p>
          </p:txBody>
        </p:sp>
        <p:sp>
          <p:nvSpPr>
            <p:cNvPr id="14579" name="object 14579"/>
            <p:cNvSpPr/>
            <p:nvPr/>
          </p:nvSpPr>
          <p:spPr>
            <a:xfrm>
              <a:off x="5505856" y="8278088"/>
              <a:ext cx="11430" cy="9525"/>
            </a:xfrm>
            <a:custGeom>
              <a:avLst/>
              <a:gdLst/>
              <a:ahLst/>
              <a:cxnLst/>
              <a:rect l="l" t="t" r="r" b="b"/>
              <a:pathLst>
                <a:path w="11429" h="9525">
                  <a:moveTo>
                    <a:pt x="10756" y="0"/>
                  </a:moveTo>
                  <a:lnTo>
                    <a:pt x="3594" y="825"/>
                  </a:lnTo>
                  <a:lnTo>
                    <a:pt x="0" y="1257"/>
                  </a:lnTo>
                  <a:lnTo>
                    <a:pt x="101" y="3873"/>
                  </a:lnTo>
                  <a:lnTo>
                    <a:pt x="241" y="6426"/>
                  </a:lnTo>
                  <a:lnTo>
                    <a:pt x="406" y="8915"/>
                  </a:lnTo>
                  <a:lnTo>
                    <a:pt x="4000" y="8648"/>
                  </a:lnTo>
                  <a:lnTo>
                    <a:pt x="11163" y="8178"/>
                  </a:lnTo>
                  <a:lnTo>
                    <a:pt x="11010" y="5448"/>
                  </a:lnTo>
                  <a:lnTo>
                    <a:pt x="10756" y="0"/>
                  </a:lnTo>
                  <a:close/>
                </a:path>
              </a:pathLst>
            </a:custGeom>
            <a:solidFill>
              <a:srgbClr val="EDAE02"/>
            </a:solidFill>
          </p:spPr>
          <p:txBody>
            <a:bodyPr wrap="square" lIns="0" tIns="0" rIns="0" bIns="0" rtlCol="0"/>
            <a:lstStyle/>
            <a:p>
              <a:endParaRPr/>
            </a:p>
          </p:txBody>
        </p:sp>
        <p:sp>
          <p:nvSpPr>
            <p:cNvPr id="14580" name="object 14580"/>
            <p:cNvSpPr/>
            <p:nvPr/>
          </p:nvSpPr>
          <p:spPr>
            <a:xfrm>
              <a:off x="5516613" y="8278088"/>
              <a:ext cx="635" cy="8255"/>
            </a:xfrm>
            <a:custGeom>
              <a:avLst/>
              <a:gdLst/>
              <a:ahLst/>
              <a:cxnLst/>
              <a:rect l="l" t="t" r="r" b="b"/>
              <a:pathLst>
                <a:path w="635" h="8254">
                  <a:moveTo>
                    <a:pt x="406" y="8178"/>
                  </a:moveTo>
                  <a:lnTo>
                    <a:pt x="0" y="0"/>
                  </a:lnTo>
                </a:path>
              </a:pathLst>
            </a:custGeom>
            <a:ln w="25400">
              <a:solidFill>
                <a:srgbClr val="EDAE03"/>
              </a:solidFill>
            </a:ln>
          </p:spPr>
          <p:txBody>
            <a:bodyPr wrap="square" lIns="0" tIns="0" rIns="0" bIns="0" rtlCol="0"/>
            <a:lstStyle/>
            <a:p>
              <a:endParaRPr/>
            </a:p>
          </p:txBody>
        </p:sp>
        <p:sp>
          <p:nvSpPr>
            <p:cNvPr id="14581" name="object 14581"/>
            <p:cNvSpPr/>
            <p:nvPr/>
          </p:nvSpPr>
          <p:spPr>
            <a:xfrm>
              <a:off x="5505856" y="8278088"/>
              <a:ext cx="10795" cy="1270"/>
            </a:xfrm>
            <a:custGeom>
              <a:avLst/>
              <a:gdLst/>
              <a:ahLst/>
              <a:cxnLst/>
              <a:rect l="l" t="t" r="r" b="b"/>
              <a:pathLst>
                <a:path w="10795" h="1270">
                  <a:moveTo>
                    <a:pt x="10756" y="0"/>
                  </a:moveTo>
                  <a:lnTo>
                    <a:pt x="0" y="1257"/>
                  </a:lnTo>
                </a:path>
              </a:pathLst>
            </a:custGeom>
            <a:ln w="25400">
              <a:solidFill>
                <a:srgbClr val="EDAD01"/>
              </a:solidFill>
            </a:ln>
          </p:spPr>
          <p:txBody>
            <a:bodyPr wrap="square" lIns="0" tIns="0" rIns="0" bIns="0" rtlCol="0"/>
            <a:lstStyle/>
            <a:p>
              <a:endParaRPr/>
            </a:p>
          </p:txBody>
        </p:sp>
        <p:sp>
          <p:nvSpPr>
            <p:cNvPr id="14582" name="object 14582"/>
            <p:cNvSpPr/>
            <p:nvPr/>
          </p:nvSpPr>
          <p:spPr>
            <a:xfrm>
              <a:off x="5505856" y="8279346"/>
              <a:ext cx="635" cy="8255"/>
            </a:xfrm>
            <a:custGeom>
              <a:avLst/>
              <a:gdLst/>
              <a:ahLst/>
              <a:cxnLst/>
              <a:rect l="l" t="t" r="r" b="b"/>
              <a:pathLst>
                <a:path w="635" h="8254">
                  <a:moveTo>
                    <a:pt x="0" y="0"/>
                  </a:moveTo>
                  <a:lnTo>
                    <a:pt x="406" y="7658"/>
                  </a:lnTo>
                </a:path>
              </a:pathLst>
            </a:custGeom>
            <a:ln w="25400">
              <a:solidFill>
                <a:srgbClr val="EEAE00"/>
              </a:solidFill>
            </a:ln>
          </p:spPr>
          <p:txBody>
            <a:bodyPr wrap="square" lIns="0" tIns="0" rIns="0" bIns="0" rtlCol="0"/>
            <a:lstStyle/>
            <a:p>
              <a:endParaRPr/>
            </a:p>
          </p:txBody>
        </p:sp>
        <p:sp>
          <p:nvSpPr>
            <p:cNvPr id="14583" name="object 14583"/>
            <p:cNvSpPr/>
            <p:nvPr/>
          </p:nvSpPr>
          <p:spPr>
            <a:xfrm>
              <a:off x="5506262" y="8286267"/>
              <a:ext cx="10795" cy="1270"/>
            </a:xfrm>
            <a:custGeom>
              <a:avLst/>
              <a:gdLst/>
              <a:ahLst/>
              <a:cxnLst/>
              <a:rect l="l" t="t" r="r" b="b"/>
              <a:pathLst>
                <a:path w="10795" h="1270">
                  <a:moveTo>
                    <a:pt x="0" y="736"/>
                  </a:moveTo>
                  <a:lnTo>
                    <a:pt x="10756" y="0"/>
                  </a:lnTo>
                </a:path>
              </a:pathLst>
            </a:custGeom>
            <a:ln w="25400">
              <a:solidFill>
                <a:srgbClr val="EDAE03"/>
              </a:solidFill>
            </a:ln>
          </p:spPr>
          <p:txBody>
            <a:bodyPr wrap="square" lIns="0" tIns="0" rIns="0" bIns="0" rtlCol="0"/>
            <a:lstStyle/>
            <a:p>
              <a:endParaRPr/>
            </a:p>
          </p:txBody>
        </p:sp>
        <p:sp>
          <p:nvSpPr>
            <p:cNvPr id="14584" name="object 14584"/>
            <p:cNvSpPr/>
            <p:nvPr/>
          </p:nvSpPr>
          <p:spPr>
            <a:xfrm>
              <a:off x="5496013" y="8287004"/>
              <a:ext cx="10795" cy="7620"/>
            </a:xfrm>
            <a:custGeom>
              <a:avLst/>
              <a:gdLst/>
              <a:ahLst/>
              <a:cxnLst/>
              <a:rect l="l" t="t" r="r" b="b"/>
              <a:pathLst>
                <a:path w="10795" h="7620">
                  <a:moveTo>
                    <a:pt x="10248" y="0"/>
                  </a:moveTo>
                  <a:lnTo>
                    <a:pt x="6832" y="266"/>
                  </a:lnTo>
                  <a:lnTo>
                    <a:pt x="0" y="635"/>
                  </a:lnTo>
                  <a:lnTo>
                    <a:pt x="177" y="2870"/>
                  </a:lnTo>
                  <a:lnTo>
                    <a:pt x="393" y="5041"/>
                  </a:lnTo>
                  <a:lnTo>
                    <a:pt x="584" y="7239"/>
                  </a:lnTo>
                  <a:lnTo>
                    <a:pt x="3987" y="7327"/>
                  </a:lnTo>
                  <a:lnTo>
                    <a:pt x="7404" y="7353"/>
                  </a:lnTo>
                  <a:lnTo>
                    <a:pt x="10795" y="7251"/>
                  </a:lnTo>
                  <a:lnTo>
                    <a:pt x="10591" y="4902"/>
                  </a:lnTo>
                  <a:lnTo>
                    <a:pt x="10248" y="0"/>
                  </a:lnTo>
                  <a:close/>
                </a:path>
              </a:pathLst>
            </a:custGeom>
            <a:solidFill>
              <a:srgbClr val="F0B207"/>
            </a:solidFill>
          </p:spPr>
          <p:txBody>
            <a:bodyPr wrap="square" lIns="0" tIns="0" rIns="0" bIns="0" rtlCol="0"/>
            <a:lstStyle/>
            <a:p>
              <a:endParaRPr/>
            </a:p>
          </p:txBody>
        </p:sp>
        <p:sp>
          <p:nvSpPr>
            <p:cNvPr id="14585" name="object 14585"/>
            <p:cNvSpPr/>
            <p:nvPr/>
          </p:nvSpPr>
          <p:spPr>
            <a:xfrm>
              <a:off x="5506262" y="8287004"/>
              <a:ext cx="635" cy="7620"/>
            </a:xfrm>
            <a:custGeom>
              <a:avLst/>
              <a:gdLst/>
              <a:ahLst/>
              <a:cxnLst/>
              <a:rect l="l" t="t" r="r" b="b"/>
              <a:pathLst>
                <a:path w="635" h="7620">
                  <a:moveTo>
                    <a:pt x="546" y="7251"/>
                  </a:moveTo>
                  <a:lnTo>
                    <a:pt x="0" y="0"/>
                  </a:lnTo>
                </a:path>
              </a:pathLst>
            </a:custGeom>
            <a:ln w="25400">
              <a:solidFill>
                <a:srgbClr val="EFB004"/>
              </a:solidFill>
            </a:ln>
          </p:spPr>
          <p:txBody>
            <a:bodyPr wrap="square" lIns="0" tIns="0" rIns="0" bIns="0" rtlCol="0"/>
            <a:lstStyle/>
            <a:p>
              <a:endParaRPr/>
            </a:p>
          </p:txBody>
        </p:sp>
        <p:sp>
          <p:nvSpPr>
            <p:cNvPr id="14586" name="object 14586"/>
            <p:cNvSpPr/>
            <p:nvPr/>
          </p:nvSpPr>
          <p:spPr>
            <a:xfrm>
              <a:off x="5496013" y="8287004"/>
              <a:ext cx="10795" cy="635"/>
            </a:xfrm>
            <a:custGeom>
              <a:avLst/>
              <a:gdLst/>
              <a:ahLst/>
              <a:cxnLst/>
              <a:rect l="l" t="t" r="r" b="b"/>
              <a:pathLst>
                <a:path w="10795" h="634">
                  <a:moveTo>
                    <a:pt x="10248" y="0"/>
                  </a:moveTo>
                  <a:lnTo>
                    <a:pt x="0" y="635"/>
                  </a:lnTo>
                </a:path>
              </a:pathLst>
            </a:custGeom>
            <a:ln w="25400">
              <a:solidFill>
                <a:srgbClr val="EFB003"/>
              </a:solidFill>
            </a:ln>
          </p:spPr>
          <p:txBody>
            <a:bodyPr wrap="square" lIns="0" tIns="0" rIns="0" bIns="0" rtlCol="0"/>
            <a:lstStyle/>
            <a:p>
              <a:endParaRPr/>
            </a:p>
          </p:txBody>
        </p:sp>
        <p:sp>
          <p:nvSpPr>
            <p:cNvPr id="14587" name="object 14587"/>
            <p:cNvSpPr/>
            <p:nvPr/>
          </p:nvSpPr>
          <p:spPr>
            <a:xfrm>
              <a:off x="5496013" y="8287639"/>
              <a:ext cx="635" cy="6985"/>
            </a:xfrm>
            <a:custGeom>
              <a:avLst/>
              <a:gdLst/>
              <a:ahLst/>
              <a:cxnLst/>
              <a:rect l="l" t="t" r="r" b="b"/>
              <a:pathLst>
                <a:path w="635" h="6984">
                  <a:moveTo>
                    <a:pt x="0" y="0"/>
                  </a:moveTo>
                  <a:lnTo>
                    <a:pt x="584" y="6604"/>
                  </a:lnTo>
                </a:path>
              </a:pathLst>
            </a:custGeom>
            <a:ln w="25400">
              <a:solidFill>
                <a:srgbClr val="F0B30A"/>
              </a:solidFill>
            </a:ln>
          </p:spPr>
          <p:txBody>
            <a:bodyPr wrap="square" lIns="0" tIns="0" rIns="0" bIns="0" rtlCol="0"/>
            <a:lstStyle/>
            <a:p>
              <a:endParaRPr/>
            </a:p>
          </p:txBody>
        </p:sp>
        <p:sp>
          <p:nvSpPr>
            <p:cNvPr id="14588" name="object 14588"/>
            <p:cNvSpPr/>
            <p:nvPr/>
          </p:nvSpPr>
          <p:spPr>
            <a:xfrm>
              <a:off x="5496598" y="8281543"/>
              <a:ext cx="10795" cy="26034"/>
            </a:xfrm>
            <a:custGeom>
              <a:avLst/>
              <a:gdLst/>
              <a:ahLst/>
              <a:cxnLst/>
              <a:rect l="l" t="t" r="r" b="b"/>
              <a:pathLst>
                <a:path w="10795" h="26034">
                  <a:moveTo>
                    <a:pt x="10210" y="0"/>
                  </a:moveTo>
                  <a:lnTo>
                    <a:pt x="0" y="0"/>
                  </a:lnTo>
                  <a:lnTo>
                    <a:pt x="0" y="25412"/>
                  </a:lnTo>
                  <a:lnTo>
                    <a:pt x="10210" y="25412"/>
                  </a:lnTo>
                  <a:lnTo>
                    <a:pt x="10210" y="0"/>
                  </a:lnTo>
                  <a:close/>
                </a:path>
              </a:pathLst>
            </a:custGeom>
            <a:solidFill>
              <a:srgbClr val="F0B40B"/>
            </a:solidFill>
          </p:spPr>
          <p:txBody>
            <a:bodyPr wrap="square" lIns="0" tIns="0" rIns="0" bIns="0" rtlCol="0"/>
            <a:lstStyle/>
            <a:p>
              <a:endParaRPr/>
            </a:p>
          </p:txBody>
        </p:sp>
        <p:sp>
          <p:nvSpPr>
            <p:cNvPr id="14589" name="object 14589"/>
            <p:cNvSpPr/>
            <p:nvPr/>
          </p:nvSpPr>
          <p:spPr>
            <a:xfrm>
              <a:off x="5485853" y="8287639"/>
              <a:ext cx="10795" cy="6985"/>
            </a:xfrm>
            <a:custGeom>
              <a:avLst/>
              <a:gdLst/>
              <a:ahLst/>
              <a:cxnLst/>
              <a:rect l="l" t="t" r="r" b="b"/>
              <a:pathLst>
                <a:path w="10795" h="6984">
                  <a:moveTo>
                    <a:pt x="10160" y="0"/>
                  </a:moveTo>
                  <a:lnTo>
                    <a:pt x="6743" y="177"/>
                  </a:lnTo>
                  <a:lnTo>
                    <a:pt x="0" y="495"/>
                  </a:lnTo>
                  <a:lnTo>
                    <a:pt x="177" y="2451"/>
                  </a:lnTo>
                  <a:lnTo>
                    <a:pt x="571" y="6210"/>
                  </a:lnTo>
                  <a:lnTo>
                    <a:pt x="7340" y="6502"/>
                  </a:lnTo>
                  <a:lnTo>
                    <a:pt x="10744" y="6604"/>
                  </a:lnTo>
                  <a:lnTo>
                    <a:pt x="10553" y="4406"/>
                  </a:lnTo>
                  <a:lnTo>
                    <a:pt x="10337" y="2235"/>
                  </a:lnTo>
                  <a:lnTo>
                    <a:pt x="10160" y="0"/>
                  </a:lnTo>
                  <a:close/>
                </a:path>
              </a:pathLst>
            </a:custGeom>
            <a:solidFill>
              <a:srgbClr val="F1B713"/>
            </a:solidFill>
          </p:spPr>
          <p:txBody>
            <a:bodyPr wrap="square" lIns="0" tIns="0" rIns="0" bIns="0" rtlCol="0"/>
            <a:lstStyle/>
            <a:p>
              <a:endParaRPr/>
            </a:p>
          </p:txBody>
        </p:sp>
        <p:sp>
          <p:nvSpPr>
            <p:cNvPr id="14590" name="object 14590"/>
            <p:cNvSpPr/>
            <p:nvPr/>
          </p:nvSpPr>
          <p:spPr>
            <a:xfrm>
              <a:off x="5485853" y="8287639"/>
              <a:ext cx="10795" cy="6985"/>
            </a:xfrm>
            <a:custGeom>
              <a:avLst/>
              <a:gdLst/>
              <a:ahLst/>
              <a:cxnLst/>
              <a:rect l="l" t="t" r="r" b="b"/>
              <a:pathLst>
                <a:path w="10795" h="6984">
                  <a:moveTo>
                    <a:pt x="10744" y="6604"/>
                  </a:moveTo>
                  <a:lnTo>
                    <a:pt x="10160" y="0"/>
                  </a:lnTo>
                </a:path>
                <a:path w="10795" h="6984">
                  <a:moveTo>
                    <a:pt x="10160" y="0"/>
                  </a:moveTo>
                  <a:lnTo>
                    <a:pt x="0" y="495"/>
                  </a:lnTo>
                </a:path>
              </a:pathLst>
            </a:custGeom>
            <a:ln w="25400">
              <a:solidFill>
                <a:srgbClr val="F0B30A"/>
              </a:solidFill>
            </a:ln>
          </p:spPr>
          <p:txBody>
            <a:bodyPr wrap="square" lIns="0" tIns="0" rIns="0" bIns="0" rtlCol="0"/>
            <a:lstStyle/>
            <a:p>
              <a:endParaRPr/>
            </a:p>
          </p:txBody>
        </p:sp>
        <p:sp>
          <p:nvSpPr>
            <p:cNvPr id="14591" name="object 14591"/>
            <p:cNvSpPr/>
            <p:nvPr/>
          </p:nvSpPr>
          <p:spPr>
            <a:xfrm>
              <a:off x="5485853" y="8288134"/>
              <a:ext cx="10795" cy="6350"/>
            </a:xfrm>
            <a:custGeom>
              <a:avLst/>
              <a:gdLst/>
              <a:ahLst/>
              <a:cxnLst/>
              <a:rect l="l" t="t" r="r" b="b"/>
              <a:pathLst>
                <a:path w="10795" h="6350">
                  <a:moveTo>
                    <a:pt x="0" y="0"/>
                  </a:moveTo>
                  <a:lnTo>
                    <a:pt x="571" y="5714"/>
                  </a:lnTo>
                </a:path>
                <a:path w="10795" h="6350">
                  <a:moveTo>
                    <a:pt x="571" y="5714"/>
                  </a:moveTo>
                  <a:lnTo>
                    <a:pt x="10744" y="6108"/>
                  </a:lnTo>
                </a:path>
              </a:pathLst>
            </a:custGeom>
            <a:ln w="25400">
              <a:solidFill>
                <a:srgbClr val="F2BA1A"/>
              </a:solidFill>
            </a:ln>
          </p:spPr>
          <p:txBody>
            <a:bodyPr wrap="square" lIns="0" tIns="0" rIns="0" bIns="0" rtlCol="0"/>
            <a:lstStyle/>
            <a:p>
              <a:endParaRPr/>
            </a:p>
          </p:txBody>
        </p:sp>
        <p:sp>
          <p:nvSpPr>
            <p:cNvPr id="14592" name="object 14592"/>
            <p:cNvSpPr/>
            <p:nvPr/>
          </p:nvSpPr>
          <p:spPr>
            <a:xfrm>
              <a:off x="5495556" y="8279346"/>
              <a:ext cx="10795" cy="8890"/>
            </a:xfrm>
            <a:custGeom>
              <a:avLst/>
              <a:gdLst/>
              <a:ahLst/>
              <a:cxnLst/>
              <a:rect l="l" t="t" r="r" b="b"/>
              <a:pathLst>
                <a:path w="10795" h="8890">
                  <a:moveTo>
                    <a:pt x="10299" y="0"/>
                  </a:moveTo>
                  <a:lnTo>
                    <a:pt x="3416" y="876"/>
                  </a:lnTo>
                  <a:lnTo>
                    <a:pt x="0" y="1333"/>
                  </a:lnTo>
                  <a:lnTo>
                    <a:pt x="114" y="3771"/>
                  </a:lnTo>
                  <a:lnTo>
                    <a:pt x="457" y="8293"/>
                  </a:lnTo>
                  <a:lnTo>
                    <a:pt x="7289" y="7924"/>
                  </a:lnTo>
                  <a:lnTo>
                    <a:pt x="10706" y="7658"/>
                  </a:lnTo>
                  <a:lnTo>
                    <a:pt x="10540" y="5168"/>
                  </a:lnTo>
                  <a:lnTo>
                    <a:pt x="10401" y="2616"/>
                  </a:lnTo>
                  <a:lnTo>
                    <a:pt x="10299" y="0"/>
                  </a:lnTo>
                  <a:close/>
                </a:path>
              </a:pathLst>
            </a:custGeom>
            <a:solidFill>
              <a:srgbClr val="EFAE01"/>
            </a:solidFill>
          </p:spPr>
          <p:txBody>
            <a:bodyPr wrap="square" lIns="0" tIns="0" rIns="0" bIns="0" rtlCol="0"/>
            <a:lstStyle/>
            <a:p>
              <a:endParaRPr/>
            </a:p>
          </p:txBody>
        </p:sp>
        <p:sp>
          <p:nvSpPr>
            <p:cNvPr id="14593" name="object 14593"/>
            <p:cNvSpPr/>
            <p:nvPr/>
          </p:nvSpPr>
          <p:spPr>
            <a:xfrm>
              <a:off x="5505856" y="8279346"/>
              <a:ext cx="635" cy="8255"/>
            </a:xfrm>
            <a:custGeom>
              <a:avLst/>
              <a:gdLst/>
              <a:ahLst/>
              <a:cxnLst/>
              <a:rect l="l" t="t" r="r" b="b"/>
              <a:pathLst>
                <a:path w="635" h="8254">
                  <a:moveTo>
                    <a:pt x="406" y="7658"/>
                  </a:moveTo>
                  <a:lnTo>
                    <a:pt x="0" y="0"/>
                  </a:lnTo>
                </a:path>
              </a:pathLst>
            </a:custGeom>
            <a:ln w="25400">
              <a:solidFill>
                <a:srgbClr val="EEAE00"/>
              </a:solidFill>
            </a:ln>
          </p:spPr>
          <p:txBody>
            <a:bodyPr wrap="square" lIns="0" tIns="0" rIns="0" bIns="0" rtlCol="0"/>
            <a:lstStyle/>
            <a:p>
              <a:endParaRPr/>
            </a:p>
          </p:txBody>
        </p:sp>
        <p:sp>
          <p:nvSpPr>
            <p:cNvPr id="14594" name="object 14594"/>
            <p:cNvSpPr/>
            <p:nvPr/>
          </p:nvSpPr>
          <p:spPr>
            <a:xfrm>
              <a:off x="5495556" y="8279346"/>
              <a:ext cx="10795" cy="1905"/>
            </a:xfrm>
            <a:custGeom>
              <a:avLst/>
              <a:gdLst/>
              <a:ahLst/>
              <a:cxnLst/>
              <a:rect l="l" t="t" r="r" b="b"/>
              <a:pathLst>
                <a:path w="10795" h="1904">
                  <a:moveTo>
                    <a:pt x="10299" y="0"/>
                  </a:moveTo>
                  <a:lnTo>
                    <a:pt x="0" y="1333"/>
                  </a:lnTo>
                </a:path>
              </a:pathLst>
            </a:custGeom>
            <a:ln w="25400">
              <a:solidFill>
                <a:srgbClr val="EFAE00"/>
              </a:solidFill>
            </a:ln>
          </p:spPr>
          <p:txBody>
            <a:bodyPr wrap="square" lIns="0" tIns="0" rIns="0" bIns="0" rtlCol="0"/>
            <a:lstStyle/>
            <a:p>
              <a:endParaRPr/>
            </a:p>
          </p:txBody>
        </p:sp>
        <p:sp>
          <p:nvSpPr>
            <p:cNvPr id="14595" name="object 14595"/>
            <p:cNvSpPr/>
            <p:nvPr/>
          </p:nvSpPr>
          <p:spPr>
            <a:xfrm>
              <a:off x="5495556" y="8280679"/>
              <a:ext cx="635" cy="6985"/>
            </a:xfrm>
            <a:custGeom>
              <a:avLst/>
              <a:gdLst/>
              <a:ahLst/>
              <a:cxnLst/>
              <a:rect l="l" t="t" r="r" b="b"/>
              <a:pathLst>
                <a:path w="635" h="6984">
                  <a:moveTo>
                    <a:pt x="0" y="0"/>
                  </a:moveTo>
                  <a:lnTo>
                    <a:pt x="457" y="6959"/>
                  </a:lnTo>
                </a:path>
              </a:pathLst>
            </a:custGeom>
            <a:ln w="25400">
              <a:solidFill>
                <a:srgbClr val="F0B003"/>
              </a:solidFill>
            </a:ln>
          </p:spPr>
          <p:txBody>
            <a:bodyPr wrap="square" lIns="0" tIns="0" rIns="0" bIns="0" rtlCol="0"/>
            <a:lstStyle/>
            <a:p>
              <a:endParaRPr/>
            </a:p>
          </p:txBody>
        </p:sp>
        <p:sp>
          <p:nvSpPr>
            <p:cNvPr id="14596" name="object 14596"/>
            <p:cNvSpPr/>
            <p:nvPr/>
          </p:nvSpPr>
          <p:spPr>
            <a:xfrm>
              <a:off x="5496013" y="8287004"/>
              <a:ext cx="10795" cy="635"/>
            </a:xfrm>
            <a:custGeom>
              <a:avLst/>
              <a:gdLst/>
              <a:ahLst/>
              <a:cxnLst/>
              <a:rect l="l" t="t" r="r" b="b"/>
              <a:pathLst>
                <a:path w="10795" h="634">
                  <a:moveTo>
                    <a:pt x="0" y="635"/>
                  </a:moveTo>
                  <a:lnTo>
                    <a:pt x="10248" y="0"/>
                  </a:lnTo>
                </a:path>
              </a:pathLst>
            </a:custGeom>
            <a:ln w="25400">
              <a:solidFill>
                <a:srgbClr val="EFB003"/>
              </a:solidFill>
            </a:ln>
          </p:spPr>
          <p:txBody>
            <a:bodyPr wrap="square" lIns="0" tIns="0" rIns="0" bIns="0" rtlCol="0"/>
            <a:lstStyle/>
            <a:p>
              <a:endParaRPr/>
            </a:p>
          </p:txBody>
        </p:sp>
        <p:sp>
          <p:nvSpPr>
            <p:cNvPr id="14597" name="object 14597"/>
            <p:cNvSpPr/>
            <p:nvPr/>
          </p:nvSpPr>
          <p:spPr>
            <a:xfrm>
              <a:off x="5485396" y="8280679"/>
              <a:ext cx="10795" cy="7620"/>
            </a:xfrm>
            <a:custGeom>
              <a:avLst/>
              <a:gdLst/>
              <a:ahLst/>
              <a:cxnLst/>
              <a:rect l="l" t="t" r="r" b="b"/>
              <a:pathLst>
                <a:path w="10795" h="7620">
                  <a:moveTo>
                    <a:pt x="10160" y="0"/>
                  </a:moveTo>
                  <a:lnTo>
                    <a:pt x="3352" y="952"/>
                  </a:lnTo>
                  <a:lnTo>
                    <a:pt x="0" y="1460"/>
                  </a:lnTo>
                  <a:lnTo>
                    <a:pt x="114" y="3479"/>
                  </a:lnTo>
                  <a:lnTo>
                    <a:pt x="457" y="7454"/>
                  </a:lnTo>
                  <a:lnTo>
                    <a:pt x="7200" y="7137"/>
                  </a:lnTo>
                  <a:lnTo>
                    <a:pt x="10617" y="6959"/>
                  </a:lnTo>
                  <a:lnTo>
                    <a:pt x="10274" y="2438"/>
                  </a:lnTo>
                  <a:lnTo>
                    <a:pt x="10160" y="0"/>
                  </a:lnTo>
                  <a:close/>
                </a:path>
              </a:pathLst>
            </a:custGeom>
            <a:solidFill>
              <a:srgbClr val="F0B206"/>
            </a:solidFill>
          </p:spPr>
          <p:txBody>
            <a:bodyPr wrap="square" lIns="0" tIns="0" rIns="0" bIns="0" rtlCol="0"/>
            <a:lstStyle/>
            <a:p>
              <a:endParaRPr/>
            </a:p>
          </p:txBody>
        </p:sp>
        <p:sp>
          <p:nvSpPr>
            <p:cNvPr id="14598" name="object 14598"/>
            <p:cNvSpPr/>
            <p:nvPr/>
          </p:nvSpPr>
          <p:spPr>
            <a:xfrm>
              <a:off x="5495556" y="8280679"/>
              <a:ext cx="635" cy="6985"/>
            </a:xfrm>
            <a:custGeom>
              <a:avLst/>
              <a:gdLst/>
              <a:ahLst/>
              <a:cxnLst/>
              <a:rect l="l" t="t" r="r" b="b"/>
              <a:pathLst>
                <a:path w="635" h="6984">
                  <a:moveTo>
                    <a:pt x="457" y="6959"/>
                  </a:moveTo>
                  <a:lnTo>
                    <a:pt x="0" y="0"/>
                  </a:lnTo>
                </a:path>
              </a:pathLst>
            </a:custGeom>
            <a:ln w="25400">
              <a:solidFill>
                <a:srgbClr val="F0B003"/>
              </a:solidFill>
            </a:ln>
          </p:spPr>
          <p:txBody>
            <a:bodyPr wrap="square" lIns="0" tIns="0" rIns="0" bIns="0" rtlCol="0"/>
            <a:lstStyle/>
            <a:p>
              <a:endParaRPr/>
            </a:p>
          </p:txBody>
        </p:sp>
        <p:sp>
          <p:nvSpPr>
            <p:cNvPr id="14599" name="object 14599"/>
            <p:cNvSpPr/>
            <p:nvPr/>
          </p:nvSpPr>
          <p:spPr>
            <a:xfrm>
              <a:off x="5485396" y="8280679"/>
              <a:ext cx="10160" cy="1905"/>
            </a:xfrm>
            <a:custGeom>
              <a:avLst/>
              <a:gdLst/>
              <a:ahLst/>
              <a:cxnLst/>
              <a:rect l="l" t="t" r="r" b="b"/>
              <a:pathLst>
                <a:path w="10160" h="1904">
                  <a:moveTo>
                    <a:pt x="10160" y="0"/>
                  </a:moveTo>
                  <a:lnTo>
                    <a:pt x="0" y="1460"/>
                  </a:lnTo>
                </a:path>
              </a:pathLst>
            </a:custGeom>
            <a:ln w="25400">
              <a:solidFill>
                <a:srgbClr val="F0B001"/>
              </a:solidFill>
            </a:ln>
          </p:spPr>
          <p:txBody>
            <a:bodyPr wrap="square" lIns="0" tIns="0" rIns="0" bIns="0" rtlCol="0"/>
            <a:lstStyle/>
            <a:p>
              <a:endParaRPr/>
            </a:p>
          </p:txBody>
        </p:sp>
        <p:sp>
          <p:nvSpPr>
            <p:cNvPr id="14600" name="object 14600"/>
            <p:cNvSpPr/>
            <p:nvPr/>
          </p:nvSpPr>
          <p:spPr>
            <a:xfrm>
              <a:off x="5485396" y="8282140"/>
              <a:ext cx="635" cy="6350"/>
            </a:xfrm>
            <a:custGeom>
              <a:avLst/>
              <a:gdLst/>
              <a:ahLst/>
              <a:cxnLst/>
              <a:rect l="l" t="t" r="r" b="b"/>
              <a:pathLst>
                <a:path w="635" h="6350">
                  <a:moveTo>
                    <a:pt x="0" y="0"/>
                  </a:moveTo>
                  <a:lnTo>
                    <a:pt x="457" y="5994"/>
                  </a:lnTo>
                </a:path>
              </a:pathLst>
            </a:custGeom>
            <a:ln w="25400">
              <a:solidFill>
                <a:srgbClr val="F1B409"/>
              </a:solidFill>
            </a:ln>
          </p:spPr>
          <p:txBody>
            <a:bodyPr wrap="square" lIns="0" tIns="0" rIns="0" bIns="0" rtlCol="0"/>
            <a:lstStyle/>
            <a:p>
              <a:endParaRPr/>
            </a:p>
          </p:txBody>
        </p:sp>
        <p:sp>
          <p:nvSpPr>
            <p:cNvPr id="14601" name="object 14601"/>
            <p:cNvSpPr/>
            <p:nvPr/>
          </p:nvSpPr>
          <p:spPr>
            <a:xfrm>
              <a:off x="5485853" y="8287639"/>
              <a:ext cx="10160" cy="635"/>
            </a:xfrm>
            <a:custGeom>
              <a:avLst/>
              <a:gdLst/>
              <a:ahLst/>
              <a:cxnLst/>
              <a:rect l="l" t="t" r="r" b="b"/>
              <a:pathLst>
                <a:path w="10160" h="634">
                  <a:moveTo>
                    <a:pt x="0" y="495"/>
                  </a:moveTo>
                  <a:lnTo>
                    <a:pt x="10160" y="0"/>
                  </a:lnTo>
                </a:path>
              </a:pathLst>
            </a:custGeom>
            <a:ln w="25400">
              <a:solidFill>
                <a:srgbClr val="F0B30A"/>
              </a:solidFill>
            </a:ln>
          </p:spPr>
          <p:txBody>
            <a:bodyPr wrap="square" lIns="0" tIns="0" rIns="0" bIns="0" rtlCol="0"/>
            <a:lstStyle/>
            <a:p>
              <a:endParaRPr/>
            </a:p>
          </p:txBody>
        </p:sp>
        <p:sp>
          <p:nvSpPr>
            <p:cNvPr id="14602" name="object 14602"/>
            <p:cNvSpPr/>
            <p:nvPr/>
          </p:nvSpPr>
          <p:spPr>
            <a:xfrm>
              <a:off x="5475922" y="8288134"/>
              <a:ext cx="10795" cy="5715"/>
            </a:xfrm>
            <a:custGeom>
              <a:avLst/>
              <a:gdLst/>
              <a:ahLst/>
              <a:cxnLst/>
              <a:rect l="l" t="t" r="r" b="b"/>
              <a:pathLst>
                <a:path w="10795" h="5715">
                  <a:moveTo>
                    <a:pt x="9931" y="0"/>
                  </a:moveTo>
                  <a:lnTo>
                    <a:pt x="3263" y="342"/>
                  </a:lnTo>
                  <a:lnTo>
                    <a:pt x="0" y="571"/>
                  </a:lnTo>
                  <a:lnTo>
                    <a:pt x="355" y="3898"/>
                  </a:lnTo>
                  <a:lnTo>
                    <a:pt x="533" y="5384"/>
                  </a:lnTo>
                  <a:lnTo>
                    <a:pt x="3797" y="5435"/>
                  </a:lnTo>
                  <a:lnTo>
                    <a:pt x="10502" y="5714"/>
                  </a:lnTo>
                  <a:lnTo>
                    <a:pt x="10109" y="1955"/>
                  </a:lnTo>
                  <a:lnTo>
                    <a:pt x="9931" y="0"/>
                  </a:lnTo>
                  <a:close/>
                </a:path>
              </a:pathLst>
            </a:custGeom>
            <a:solidFill>
              <a:srgbClr val="F3BE25"/>
            </a:solidFill>
          </p:spPr>
          <p:txBody>
            <a:bodyPr wrap="square" lIns="0" tIns="0" rIns="0" bIns="0" rtlCol="0"/>
            <a:lstStyle/>
            <a:p>
              <a:endParaRPr/>
            </a:p>
          </p:txBody>
        </p:sp>
        <p:sp>
          <p:nvSpPr>
            <p:cNvPr id="14603" name="object 14603"/>
            <p:cNvSpPr/>
            <p:nvPr/>
          </p:nvSpPr>
          <p:spPr>
            <a:xfrm>
              <a:off x="5485853" y="8288134"/>
              <a:ext cx="635" cy="5715"/>
            </a:xfrm>
            <a:custGeom>
              <a:avLst/>
              <a:gdLst/>
              <a:ahLst/>
              <a:cxnLst/>
              <a:rect l="l" t="t" r="r" b="b"/>
              <a:pathLst>
                <a:path w="635" h="5715">
                  <a:moveTo>
                    <a:pt x="571" y="5714"/>
                  </a:moveTo>
                  <a:lnTo>
                    <a:pt x="0" y="0"/>
                  </a:lnTo>
                </a:path>
              </a:pathLst>
            </a:custGeom>
            <a:ln w="25400">
              <a:solidFill>
                <a:srgbClr val="F2BA1A"/>
              </a:solidFill>
            </a:ln>
          </p:spPr>
          <p:txBody>
            <a:bodyPr wrap="square" lIns="0" tIns="0" rIns="0" bIns="0" rtlCol="0"/>
            <a:lstStyle/>
            <a:p>
              <a:endParaRPr/>
            </a:p>
          </p:txBody>
        </p:sp>
        <p:sp>
          <p:nvSpPr>
            <p:cNvPr id="14604" name="object 14604"/>
            <p:cNvSpPr/>
            <p:nvPr/>
          </p:nvSpPr>
          <p:spPr>
            <a:xfrm>
              <a:off x="5475922" y="8288134"/>
              <a:ext cx="10160" cy="635"/>
            </a:xfrm>
            <a:custGeom>
              <a:avLst/>
              <a:gdLst/>
              <a:ahLst/>
              <a:cxnLst/>
              <a:rect l="l" t="t" r="r" b="b"/>
              <a:pathLst>
                <a:path w="10160" h="634">
                  <a:moveTo>
                    <a:pt x="9931" y="0"/>
                  </a:moveTo>
                  <a:lnTo>
                    <a:pt x="0" y="571"/>
                  </a:lnTo>
                </a:path>
              </a:pathLst>
            </a:custGeom>
            <a:ln w="25400">
              <a:solidFill>
                <a:srgbClr val="F2BA18"/>
              </a:solidFill>
            </a:ln>
          </p:spPr>
          <p:txBody>
            <a:bodyPr wrap="square" lIns="0" tIns="0" rIns="0" bIns="0" rtlCol="0"/>
            <a:lstStyle/>
            <a:p>
              <a:endParaRPr/>
            </a:p>
          </p:txBody>
        </p:sp>
        <p:sp>
          <p:nvSpPr>
            <p:cNvPr id="14605" name="object 14605"/>
            <p:cNvSpPr/>
            <p:nvPr/>
          </p:nvSpPr>
          <p:spPr>
            <a:xfrm>
              <a:off x="5475922" y="8288705"/>
              <a:ext cx="635" cy="5080"/>
            </a:xfrm>
            <a:custGeom>
              <a:avLst/>
              <a:gdLst/>
              <a:ahLst/>
              <a:cxnLst/>
              <a:rect l="l" t="t" r="r" b="b"/>
              <a:pathLst>
                <a:path w="635" h="5079">
                  <a:moveTo>
                    <a:pt x="0" y="0"/>
                  </a:moveTo>
                  <a:lnTo>
                    <a:pt x="533" y="4813"/>
                  </a:lnTo>
                </a:path>
              </a:pathLst>
            </a:custGeom>
            <a:ln w="25400">
              <a:solidFill>
                <a:srgbClr val="F4C230"/>
              </a:solidFill>
            </a:ln>
          </p:spPr>
          <p:txBody>
            <a:bodyPr wrap="square" lIns="0" tIns="0" rIns="0" bIns="0" rtlCol="0"/>
            <a:lstStyle/>
            <a:p>
              <a:endParaRPr/>
            </a:p>
          </p:txBody>
        </p:sp>
        <p:sp>
          <p:nvSpPr>
            <p:cNvPr id="14606" name="object 14606"/>
            <p:cNvSpPr/>
            <p:nvPr/>
          </p:nvSpPr>
          <p:spPr>
            <a:xfrm>
              <a:off x="5476456" y="8293519"/>
              <a:ext cx="10160" cy="635"/>
            </a:xfrm>
            <a:custGeom>
              <a:avLst/>
              <a:gdLst/>
              <a:ahLst/>
              <a:cxnLst/>
              <a:rect l="l" t="t" r="r" b="b"/>
              <a:pathLst>
                <a:path w="10160" h="634">
                  <a:moveTo>
                    <a:pt x="0" y="0"/>
                  </a:moveTo>
                  <a:lnTo>
                    <a:pt x="9969" y="330"/>
                  </a:lnTo>
                </a:path>
              </a:pathLst>
            </a:custGeom>
            <a:ln w="25400">
              <a:solidFill>
                <a:srgbClr val="F4C232"/>
              </a:solidFill>
            </a:ln>
          </p:spPr>
          <p:txBody>
            <a:bodyPr wrap="square" lIns="0" tIns="0" rIns="0" bIns="0" rtlCol="0"/>
            <a:lstStyle/>
            <a:p>
              <a:endParaRPr/>
            </a:p>
          </p:txBody>
        </p:sp>
        <p:sp>
          <p:nvSpPr>
            <p:cNvPr id="14607" name="object 14607"/>
            <p:cNvSpPr/>
            <p:nvPr/>
          </p:nvSpPr>
          <p:spPr>
            <a:xfrm>
              <a:off x="5466600" y="8291182"/>
              <a:ext cx="10160" cy="2540"/>
            </a:xfrm>
            <a:custGeom>
              <a:avLst/>
              <a:gdLst/>
              <a:ahLst/>
              <a:cxnLst/>
              <a:rect l="l" t="t" r="r" b="b"/>
              <a:pathLst>
                <a:path w="10160" h="2540">
                  <a:moveTo>
                    <a:pt x="9588" y="0"/>
                  </a:moveTo>
                  <a:lnTo>
                    <a:pt x="6324" y="88"/>
                  </a:lnTo>
                  <a:lnTo>
                    <a:pt x="3124" y="241"/>
                  </a:lnTo>
                  <a:lnTo>
                    <a:pt x="0" y="482"/>
                  </a:lnTo>
                  <a:lnTo>
                    <a:pt x="254" y="2501"/>
                  </a:lnTo>
                  <a:lnTo>
                    <a:pt x="3378" y="2311"/>
                  </a:lnTo>
                  <a:lnTo>
                    <a:pt x="6578" y="2286"/>
                  </a:lnTo>
                  <a:lnTo>
                    <a:pt x="9855" y="2336"/>
                  </a:lnTo>
                  <a:lnTo>
                    <a:pt x="9588" y="0"/>
                  </a:lnTo>
                  <a:close/>
                </a:path>
              </a:pathLst>
            </a:custGeom>
            <a:solidFill>
              <a:srgbClr val="F6C844"/>
            </a:solidFill>
          </p:spPr>
          <p:txBody>
            <a:bodyPr wrap="square" lIns="0" tIns="0" rIns="0" bIns="0" rtlCol="0"/>
            <a:lstStyle/>
            <a:p>
              <a:endParaRPr/>
            </a:p>
          </p:txBody>
        </p:sp>
        <p:sp>
          <p:nvSpPr>
            <p:cNvPr id="14608" name="object 14608"/>
            <p:cNvSpPr/>
            <p:nvPr/>
          </p:nvSpPr>
          <p:spPr>
            <a:xfrm>
              <a:off x="5466854" y="8293519"/>
              <a:ext cx="10160" cy="635"/>
            </a:xfrm>
            <a:custGeom>
              <a:avLst/>
              <a:gdLst/>
              <a:ahLst/>
              <a:cxnLst/>
              <a:rect l="l" t="t" r="r" b="b"/>
              <a:pathLst>
                <a:path w="10160" h="634">
                  <a:moveTo>
                    <a:pt x="9601" y="0"/>
                  </a:moveTo>
                  <a:lnTo>
                    <a:pt x="0" y="165"/>
                  </a:lnTo>
                </a:path>
              </a:pathLst>
            </a:custGeom>
            <a:ln w="25400">
              <a:solidFill>
                <a:srgbClr val="F7CB4C"/>
              </a:solidFill>
            </a:ln>
          </p:spPr>
          <p:txBody>
            <a:bodyPr wrap="square" lIns="0" tIns="0" rIns="0" bIns="0" rtlCol="0"/>
            <a:lstStyle/>
            <a:p>
              <a:endParaRPr/>
            </a:p>
          </p:txBody>
        </p:sp>
        <p:sp>
          <p:nvSpPr>
            <p:cNvPr id="14609" name="object 14609"/>
            <p:cNvSpPr/>
            <p:nvPr/>
          </p:nvSpPr>
          <p:spPr>
            <a:xfrm>
              <a:off x="5466600" y="8291665"/>
              <a:ext cx="635" cy="2540"/>
            </a:xfrm>
            <a:custGeom>
              <a:avLst/>
              <a:gdLst/>
              <a:ahLst/>
              <a:cxnLst/>
              <a:rect l="l" t="t" r="r" b="b"/>
              <a:pathLst>
                <a:path w="635" h="2540">
                  <a:moveTo>
                    <a:pt x="254" y="2019"/>
                  </a:moveTo>
                  <a:lnTo>
                    <a:pt x="0" y="0"/>
                  </a:lnTo>
                </a:path>
              </a:pathLst>
            </a:custGeom>
            <a:ln w="25400">
              <a:solidFill>
                <a:srgbClr val="F7CC4F"/>
              </a:solidFill>
            </a:ln>
          </p:spPr>
          <p:txBody>
            <a:bodyPr wrap="square" lIns="0" tIns="0" rIns="0" bIns="0" rtlCol="0"/>
            <a:lstStyle/>
            <a:p>
              <a:endParaRPr/>
            </a:p>
          </p:txBody>
        </p:sp>
        <p:sp>
          <p:nvSpPr>
            <p:cNvPr id="14610" name="object 14610"/>
            <p:cNvSpPr/>
            <p:nvPr/>
          </p:nvSpPr>
          <p:spPr>
            <a:xfrm>
              <a:off x="5466600" y="8291182"/>
              <a:ext cx="10160" cy="635"/>
            </a:xfrm>
            <a:custGeom>
              <a:avLst/>
              <a:gdLst/>
              <a:ahLst/>
              <a:cxnLst/>
              <a:rect l="l" t="t" r="r" b="b"/>
              <a:pathLst>
                <a:path w="10160" h="634">
                  <a:moveTo>
                    <a:pt x="0" y="482"/>
                  </a:moveTo>
                  <a:lnTo>
                    <a:pt x="9588" y="0"/>
                  </a:lnTo>
                </a:path>
              </a:pathLst>
            </a:custGeom>
            <a:ln w="25400">
              <a:solidFill>
                <a:srgbClr val="F5C63B"/>
              </a:solidFill>
            </a:ln>
          </p:spPr>
          <p:txBody>
            <a:bodyPr wrap="square" lIns="0" tIns="0" rIns="0" bIns="0" rtlCol="0"/>
            <a:lstStyle/>
            <a:p>
              <a:endParaRPr/>
            </a:p>
          </p:txBody>
        </p:sp>
        <p:sp>
          <p:nvSpPr>
            <p:cNvPr id="14611" name="object 14611"/>
            <p:cNvSpPr/>
            <p:nvPr/>
          </p:nvSpPr>
          <p:spPr>
            <a:xfrm>
              <a:off x="5476189" y="8291182"/>
              <a:ext cx="635" cy="2540"/>
            </a:xfrm>
            <a:custGeom>
              <a:avLst/>
              <a:gdLst/>
              <a:ahLst/>
              <a:cxnLst/>
              <a:rect l="l" t="t" r="r" b="b"/>
              <a:pathLst>
                <a:path w="635" h="2540">
                  <a:moveTo>
                    <a:pt x="0" y="0"/>
                  </a:moveTo>
                  <a:lnTo>
                    <a:pt x="266" y="2336"/>
                  </a:lnTo>
                </a:path>
              </a:pathLst>
            </a:custGeom>
            <a:ln w="25400">
              <a:solidFill>
                <a:srgbClr val="F5C439"/>
              </a:solidFill>
            </a:ln>
          </p:spPr>
          <p:txBody>
            <a:bodyPr wrap="square" lIns="0" tIns="0" rIns="0" bIns="0" rtlCol="0"/>
            <a:lstStyle/>
            <a:p>
              <a:endParaRPr/>
            </a:p>
          </p:txBody>
        </p:sp>
        <p:sp>
          <p:nvSpPr>
            <p:cNvPr id="14612" name="object 14612"/>
            <p:cNvSpPr/>
            <p:nvPr/>
          </p:nvSpPr>
          <p:spPr>
            <a:xfrm>
              <a:off x="5466372" y="8288705"/>
              <a:ext cx="10160" cy="3175"/>
            </a:xfrm>
            <a:custGeom>
              <a:avLst/>
              <a:gdLst/>
              <a:ahLst/>
              <a:cxnLst/>
              <a:rect l="l" t="t" r="r" b="b"/>
              <a:pathLst>
                <a:path w="10160" h="3175">
                  <a:moveTo>
                    <a:pt x="9550" y="0"/>
                  </a:moveTo>
                  <a:lnTo>
                    <a:pt x="6299" y="241"/>
                  </a:lnTo>
                  <a:lnTo>
                    <a:pt x="3111" y="520"/>
                  </a:lnTo>
                  <a:lnTo>
                    <a:pt x="0" y="901"/>
                  </a:lnTo>
                  <a:lnTo>
                    <a:pt x="228" y="2959"/>
                  </a:lnTo>
                  <a:lnTo>
                    <a:pt x="3352" y="2717"/>
                  </a:lnTo>
                  <a:lnTo>
                    <a:pt x="6553" y="2565"/>
                  </a:lnTo>
                  <a:lnTo>
                    <a:pt x="9817" y="2476"/>
                  </a:lnTo>
                  <a:lnTo>
                    <a:pt x="9550" y="0"/>
                  </a:lnTo>
                  <a:close/>
                </a:path>
              </a:pathLst>
            </a:custGeom>
            <a:solidFill>
              <a:srgbClr val="F5C431"/>
            </a:solidFill>
          </p:spPr>
          <p:txBody>
            <a:bodyPr wrap="square" lIns="0" tIns="0" rIns="0" bIns="0" rtlCol="0"/>
            <a:lstStyle/>
            <a:p>
              <a:endParaRPr/>
            </a:p>
          </p:txBody>
        </p:sp>
        <p:sp>
          <p:nvSpPr>
            <p:cNvPr id="14613" name="object 14613"/>
            <p:cNvSpPr/>
            <p:nvPr/>
          </p:nvSpPr>
          <p:spPr>
            <a:xfrm>
              <a:off x="5466600" y="8291182"/>
              <a:ext cx="10160" cy="635"/>
            </a:xfrm>
            <a:custGeom>
              <a:avLst/>
              <a:gdLst/>
              <a:ahLst/>
              <a:cxnLst/>
              <a:rect l="l" t="t" r="r" b="b"/>
              <a:pathLst>
                <a:path w="10160" h="634">
                  <a:moveTo>
                    <a:pt x="9588" y="0"/>
                  </a:moveTo>
                  <a:lnTo>
                    <a:pt x="0" y="482"/>
                  </a:lnTo>
                </a:path>
              </a:pathLst>
            </a:custGeom>
            <a:ln w="25400">
              <a:solidFill>
                <a:srgbClr val="F5C63B"/>
              </a:solidFill>
            </a:ln>
          </p:spPr>
          <p:txBody>
            <a:bodyPr wrap="square" lIns="0" tIns="0" rIns="0" bIns="0" rtlCol="0"/>
            <a:lstStyle/>
            <a:p>
              <a:endParaRPr/>
            </a:p>
          </p:txBody>
        </p:sp>
        <p:sp>
          <p:nvSpPr>
            <p:cNvPr id="14614" name="object 14614"/>
            <p:cNvSpPr/>
            <p:nvPr/>
          </p:nvSpPr>
          <p:spPr>
            <a:xfrm>
              <a:off x="5466372" y="8289607"/>
              <a:ext cx="635" cy="2540"/>
            </a:xfrm>
            <a:custGeom>
              <a:avLst/>
              <a:gdLst/>
              <a:ahLst/>
              <a:cxnLst/>
              <a:rect l="l" t="t" r="r" b="b"/>
              <a:pathLst>
                <a:path w="635" h="2540">
                  <a:moveTo>
                    <a:pt x="228" y="2057"/>
                  </a:moveTo>
                  <a:lnTo>
                    <a:pt x="0" y="0"/>
                  </a:lnTo>
                </a:path>
              </a:pathLst>
            </a:custGeom>
            <a:ln w="25399">
              <a:solidFill>
                <a:srgbClr val="F6C83B"/>
              </a:solidFill>
            </a:ln>
          </p:spPr>
          <p:txBody>
            <a:bodyPr wrap="square" lIns="0" tIns="0" rIns="0" bIns="0" rtlCol="0"/>
            <a:lstStyle/>
            <a:p>
              <a:endParaRPr/>
            </a:p>
          </p:txBody>
        </p:sp>
        <p:sp>
          <p:nvSpPr>
            <p:cNvPr id="14615" name="object 14615"/>
            <p:cNvSpPr/>
            <p:nvPr/>
          </p:nvSpPr>
          <p:spPr>
            <a:xfrm>
              <a:off x="5466372" y="8288705"/>
              <a:ext cx="10160" cy="1270"/>
            </a:xfrm>
            <a:custGeom>
              <a:avLst/>
              <a:gdLst/>
              <a:ahLst/>
              <a:cxnLst/>
              <a:rect l="l" t="t" r="r" b="b"/>
              <a:pathLst>
                <a:path w="10160" h="1270">
                  <a:moveTo>
                    <a:pt x="0" y="901"/>
                  </a:moveTo>
                  <a:lnTo>
                    <a:pt x="9550" y="0"/>
                  </a:lnTo>
                </a:path>
              </a:pathLst>
            </a:custGeom>
            <a:ln w="25400">
              <a:solidFill>
                <a:srgbClr val="F4C127"/>
              </a:solidFill>
            </a:ln>
          </p:spPr>
          <p:txBody>
            <a:bodyPr wrap="square" lIns="0" tIns="0" rIns="0" bIns="0" rtlCol="0"/>
            <a:lstStyle/>
            <a:p>
              <a:endParaRPr/>
            </a:p>
          </p:txBody>
        </p:sp>
        <p:sp>
          <p:nvSpPr>
            <p:cNvPr id="14616" name="object 14616"/>
            <p:cNvSpPr/>
            <p:nvPr/>
          </p:nvSpPr>
          <p:spPr>
            <a:xfrm>
              <a:off x="5475922" y="8288705"/>
              <a:ext cx="635" cy="2540"/>
            </a:xfrm>
            <a:custGeom>
              <a:avLst/>
              <a:gdLst/>
              <a:ahLst/>
              <a:cxnLst/>
              <a:rect l="l" t="t" r="r" b="b"/>
              <a:pathLst>
                <a:path w="635" h="2540">
                  <a:moveTo>
                    <a:pt x="0" y="0"/>
                  </a:moveTo>
                  <a:lnTo>
                    <a:pt x="266" y="2476"/>
                  </a:lnTo>
                </a:path>
              </a:pathLst>
            </a:custGeom>
            <a:ln w="25400">
              <a:solidFill>
                <a:srgbClr val="F4BF28"/>
              </a:solidFill>
            </a:ln>
          </p:spPr>
          <p:txBody>
            <a:bodyPr wrap="square" lIns="0" tIns="0" rIns="0" bIns="0" rtlCol="0"/>
            <a:lstStyle/>
            <a:p>
              <a:endParaRPr/>
            </a:p>
          </p:txBody>
        </p:sp>
        <p:sp>
          <p:nvSpPr>
            <p:cNvPr id="14617" name="object 14617"/>
            <p:cNvSpPr/>
            <p:nvPr/>
          </p:nvSpPr>
          <p:spPr>
            <a:xfrm>
              <a:off x="5475694" y="8285150"/>
              <a:ext cx="10160" cy="3810"/>
            </a:xfrm>
            <a:custGeom>
              <a:avLst/>
              <a:gdLst/>
              <a:ahLst/>
              <a:cxnLst/>
              <a:rect l="l" t="t" r="r" b="b"/>
              <a:pathLst>
                <a:path w="10160" h="3809">
                  <a:moveTo>
                    <a:pt x="9906" y="0"/>
                  </a:moveTo>
                  <a:lnTo>
                    <a:pt x="6565" y="317"/>
                  </a:lnTo>
                  <a:lnTo>
                    <a:pt x="3251" y="660"/>
                  </a:lnTo>
                  <a:lnTo>
                    <a:pt x="0" y="1041"/>
                  </a:lnTo>
                  <a:lnTo>
                    <a:pt x="228" y="3555"/>
                  </a:lnTo>
                  <a:lnTo>
                    <a:pt x="3492" y="3327"/>
                  </a:lnTo>
                  <a:lnTo>
                    <a:pt x="10160" y="2984"/>
                  </a:lnTo>
                  <a:lnTo>
                    <a:pt x="9906" y="0"/>
                  </a:lnTo>
                  <a:close/>
                </a:path>
              </a:pathLst>
            </a:custGeom>
            <a:solidFill>
              <a:srgbClr val="F2B811"/>
            </a:solidFill>
          </p:spPr>
          <p:txBody>
            <a:bodyPr wrap="square" lIns="0" tIns="0" rIns="0" bIns="0" rtlCol="0"/>
            <a:lstStyle/>
            <a:p>
              <a:endParaRPr/>
            </a:p>
          </p:txBody>
        </p:sp>
        <p:sp>
          <p:nvSpPr>
            <p:cNvPr id="14618" name="object 14618"/>
            <p:cNvSpPr/>
            <p:nvPr/>
          </p:nvSpPr>
          <p:spPr>
            <a:xfrm>
              <a:off x="5475922" y="8288134"/>
              <a:ext cx="10160" cy="635"/>
            </a:xfrm>
            <a:custGeom>
              <a:avLst/>
              <a:gdLst/>
              <a:ahLst/>
              <a:cxnLst/>
              <a:rect l="l" t="t" r="r" b="b"/>
              <a:pathLst>
                <a:path w="10160" h="634">
                  <a:moveTo>
                    <a:pt x="9931" y="0"/>
                  </a:moveTo>
                  <a:lnTo>
                    <a:pt x="0" y="571"/>
                  </a:lnTo>
                </a:path>
              </a:pathLst>
            </a:custGeom>
            <a:ln w="25400">
              <a:solidFill>
                <a:srgbClr val="F2BA18"/>
              </a:solidFill>
            </a:ln>
          </p:spPr>
          <p:txBody>
            <a:bodyPr wrap="square" lIns="0" tIns="0" rIns="0" bIns="0" rtlCol="0"/>
            <a:lstStyle/>
            <a:p>
              <a:endParaRPr/>
            </a:p>
          </p:txBody>
        </p:sp>
        <p:sp>
          <p:nvSpPr>
            <p:cNvPr id="14619" name="object 14619"/>
            <p:cNvSpPr/>
            <p:nvPr/>
          </p:nvSpPr>
          <p:spPr>
            <a:xfrm>
              <a:off x="5475694" y="8286191"/>
              <a:ext cx="635" cy="2540"/>
            </a:xfrm>
            <a:custGeom>
              <a:avLst/>
              <a:gdLst/>
              <a:ahLst/>
              <a:cxnLst/>
              <a:rect l="l" t="t" r="r" b="b"/>
              <a:pathLst>
                <a:path w="635" h="2540">
                  <a:moveTo>
                    <a:pt x="228" y="2514"/>
                  </a:moveTo>
                  <a:lnTo>
                    <a:pt x="0" y="0"/>
                  </a:lnTo>
                </a:path>
              </a:pathLst>
            </a:custGeom>
            <a:ln w="25400">
              <a:solidFill>
                <a:srgbClr val="F3BB18"/>
              </a:solidFill>
            </a:ln>
          </p:spPr>
          <p:txBody>
            <a:bodyPr wrap="square" lIns="0" tIns="0" rIns="0" bIns="0" rtlCol="0"/>
            <a:lstStyle/>
            <a:p>
              <a:endParaRPr/>
            </a:p>
          </p:txBody>
        </p:sp>
        <p:sp>
          <p:nvSpPr>
            <p:cNvPr id="14620" name="object 14620"/>
            <p:cNvSpPr/>
            <p:nvPr/>
          </p:nvSpPr>
          <p:spPr>
            <a:xfrm>
              <a:off x="5475694" y="8285150"/>
              <a:ext cx="10160" cy="1270"/>
            </a:xfrm>
            <a:custGeom>
              <a:avLst/>
              <a:gdLst/>
              <a:ahLst/>
              <a:cxnLst/>
              <a:rect l="l" t="t" r="r" b="b"/>
              <a:pathLst>
                <a:path w="10160" h="1270">
                  <a:moveTo>
                    <a:pt x="0" y="1041"/>
                  </a:moveTo>
                  <a:lnTo>
                    <a:pt x="9906" y="0"/>
                  </a:lnTo>
                </a:path>
              </a:pathLst>
            </a:custGeom>
            <a:ln w="25400">
              <a:solidFill>
                <a:srgbClr val="F2B60B"/>
              </a:solidFill>
            </a:ln>
          </p:spPr>
          <p:txBody>
            <a:bodyPr wrap="square" lIns="0" tIns="0" rIns="0" bIns="0" rtlCol="0"/>
            <a:lstStyle/>
            <a:p>
              <a:endParaRPr/>
            </a:p>
          </p:txBody>
        </p:sp>
        <p:sp>
          <p:nvSpPr>
            <p:cNvPr id="14621" name="object 14621"/>
            <p:cNvSpPr/>
            <p:nvPr/>
          </p:nvSpPr>
          <p:spPr>
            <a:xfrm>
              <a:off x="5485600" y="8285150"/>
              <a:ext cx="635" cy="3175"/>
            </a:xfrm>
            <a:custGeom>
              <a:avLst/>
              <a:gdLst/>
              <a:ahLst/>
              <a:cxnLst/>
              <a:rect l="l" t="t" r="r" b="b"/>
              <a:pathLst>
                <a:path w="635" h="3175">
                  <a:moveTo>
                    <a:pt x="0" y="0"/>
                  </a:moveTo>
                  <a:lnTo>
                    <a:pt x="253" y="2984"/>
                  </a:lnTo>
                </a:path>
              </a:pathLst>
            </a:custGeom>
            <a:ln w="25400">
              <a:solidFill>
                <a:srgbClr val="F1B40B"/>
              </a:solidFill>
            </a:ln>
          </p:spPr>
          <p:txBody>
            <a:bodyPr wrap="square" lIns="0" tIns="0" rIns="0" bIns="0" rtlCol="0"/>
            <a:lstStyle/>
            <a:p>
              <a:endParaRPr/>
            </a:p>
          </p:txBody>
        </p:sp>
        <p:sp>
          <p:nvSpPr>
            <p:cNvPr id="14622" name="object 14622"/>
            <p:cNvSpPr/>
            <p:nvPr/>
          </p:nvSpPr>
          <p:spPr>
            <a:xfrm>
              <a:off x="5475490" y="8282140"/>
              <a:ext cx="10160" cy="4445"/>
            </a:xfrm>
            <a:custGeom>
              <a:avLst/>
              <a:gdLst/>
              <a:ahLst/>
              <a:cxnLst/>
              <a:rect l="l" t="t" r="r" b="b"/>
              <a:pathLst>
                <a:path w="10160" h="4445">
                  <a:moveTo>
                    <a:pt x="9905" y="0"/>
                  </a:moveTo>
                  <a:lnTo>
                    <a:pt x="6565" y="495"/>
                  </a:lnTo>
                  <a:lnTo>
                    <a:pt x="3251" y="1028"/>
                  </a:lnTo>
                  <a:lnTo>
                    <a:pt x="0" y="1574"/>
                  </a:lnTo>
                  <a:lnTo>
                    <a:pt x="203" y="4051"/>
                  </a:lnTo>
                  <a:lnTo>
                    <a:pt x="3454" y="3670"/>
                  </a:lnTo>
                  <a:lnTo>
                    <a:pt x="6769" y="3327"/>
                  </a:lnTo>
                  <a:lnTo>
                    <a:pt x="10109" y="3009"/>
                  </a:lnTo>
                  <a:lnTo>
                    <a:pt x="9905" y="0"/>
                  </a:lnTo>
                  <a:close/>
                </a:path>
              </a:pathLst>
            </a:custGeom>
            <a:solidFill>
              <a:srgbClr val="F2B508"/>
            </a:solidFill>
          </p:spPr>
          <p:txBody>
            <a:bodyPr wrap="square" lIns="0" tIns="0" rIns="0" bIns="0" rtlCol="0"/>
            <a:lstStyle/>
            <a:p>
              <a:endParaRPr/>
            </a:p>
          </p:txBody>
        </p:sp>
        <p:sp>
          <p:nvSpPr>
            <p:cNvPr id="14623" name="object 14623"/>
            <p:cNvSpPr/>
            <p:nvPr/>
          </p:nvSpPr>
          <p:spPr>
            <a:xfrm>
              <a:off x="5475694" y="8285150"/>
              <a:ext cx="10160" cy="1270"/>
            </a:xfrm>
            <a:custGeom>
              <a:avLst/>
              <a:gdLst/>
              <a:ahLst/>
              <a:cxnLst/>
              <a:rect l="l" t="t" r="r" b="b"/>
              <a:pathLst>
                <a:path w="10160" h="1270">
                  <a:moveTo>
                    <a:pt x="9906" y="0"/>
                  </a:moveTo>
                  <a:lnTo>
                    <a:pt x="0" y="1041"/>
                  </a:lnTo>
                </a:path>
              </a:pathLst>
            </a:custGeom>
            <a:ln w="25400">
              <a:solidFill>
                <a:srgbClr val="F2B60B"/>
              </a:solidFill>
            </a:ln>
          </p:spPr>
          <p:txBody>
            <a:bodyPr wrap="square" lIns="0" tIns="0" rIns="0" bIns="0" rtlCol="0"/>
            <a:lstStyle/>
            <a:p>
              <a:endParaRPr/>
            </a:p>
          </p:txBody>
        </p:sp>
        <p:sp>
          <p:nvSpPr>
            <p:cNvPr id="14624" name="object 14624"/>
            <p:cNvSpPr/>
            <p:nvPr/>
          </p:nvSpPr>
          <p:spPr>
            <a:xfrm>
              <a:off x="5475490" y="8283714"/>
              <a:ext cx="635" cy="2540"/>
            </a:xfrm>
            <a:custGeom>
              <a:avLst/>
              <a:gdLst/>
              <a:ahLst/>
              <a:cxnLst/>
              <a:rect l="l" t="t" r="r" b="b"/>
              <a:pathLst>
                <a:path w="635" h="2540">
                  <a:moveTo>
                    <a:pt x="203" y="2476"/>
                  </a:moveTo>
                  <a:lnTo>
                    <a:pt x="0" y="0"/>
                  </a:lnTo>
                </a:path>
              </a:pathLst>
            </a:custGeom>
            <a:ln w="25400">
              <a:solidFill>
                <a:srgbClr val="F2B80B"/>
              </a:solidFill>
            </a:ln>
          </p:spPr>
          <p:txBody>
            <a:bodyPr wrap="square" lIns="0" tIns="0" rIns="0" bIns="0" rtlCol="0"/>
            <a:lstStyle/>
            <a:p>
              <a:endParaRPr/>
            </a:p>
          </p:txBody>
        </p:sp>
        <p:sp>
          <p:nvSpPr>
            <p:cNvPr id="14625" name="object 14625"/>
            <p:cNvSpPr/>
            <p:nvPr/>
          </p:nvSpPr>
          <p:spPr>
            <a:xfrm>
              <a:off x="5475490" y="8282140"/>
              <a:ext cx="10160" cy="1905"/>
            </a:xfrm>
            <a:custGeom>
              <a:avLst/>
              <a:gdLst/>
              <a:ahLst/>
              <a:cxnLst/>
              <a:rect l="l" t="t" r="r" b="b"/>
              <a:pathLst>
                <a:path w="10160" h="1904">
                  <a:moveTo>
                    <a:pt x="0" y="1574"/>
                  </a:moveTo>
                  <a:lnTo>
                    <a:pt x="9905" y="0"/>
                  </a:lnTo>
                </a:path>
              </a:pathLst>
            </a:custGeom>
            <a:ln w="25400">
              <a:solidFill>
                <a:srgbClr val="F2B405"/>
              </a:solidFill>
            </a:ln>
          </p:spPr>
          <p:txBody>
            <a:bodyPr wrap="square" lIns="0" tIns="0" rIns="0" bIns="0" rtlCol="0"/>
            <a:lstStyle/>
            <a:p>
              <a:endParaRPr/>
            </a:p>
          </p:txBody>
        </p:sp>
        <p:sp>
          <p:nvSpPr>
            <p:cNvPr id="14626" name="object 14626"/>
            <p:cNvSpPr/>
            <p:nvPr/>
          </p:nvSpPr>
          <p:spPr>
            <a:xfrm>
              <a:off x="5485396" y="8282140"/>
              <a:ext cx="635" cy="3175"/>
            </a:xfrm>
            <a:custGeom>
              <a:avLst/>
              <a:gdLst/>
              <a:ahLst/>
              <a:cxnLst/>
              <a:rect l="l" t="t" r="r" b="b"/>
              <a:pathLst>
                <a:path w="635" h="3175">
                  <a:moveTo>
                    <a:pt x="0" y="0"/>
                  </a:moveTo>
                  <a:lnTo>
                    <a:pt x="203" y="3009"/>
                  </a:lnTo>
                </a:path>
              </a:pathLst>
            </a:custGeom>
            <a:ln w="25400">
              <a:solidFill>
                <a:srgbClr val="F1B305"/>
              </a:solidFill>
            </a:ln>
          </p:spPr>
          <p:txBody>
            <a:bodyPr wrap="square" lIns="0" tIns="0" rIns="0" bIns="0" rtlCol="0"/>
            <a:lstStyle/>
            <a:p>
              <a:endParaRPr/>
            </a:p>
          </p:txBody>
        </p:sp>
        <p:sp>
          <p:nvSpPr>
            <p:cNvPr id="14627" name="object 14627"/>
            <p:cNvSpPr/>
            <p:nvPr/>
          </p:nvSpPr>
          <p:spPr>
            <a:xfrm>
              <a:off x="5466156" y="8286191"/>
              <a:ext cx="10160" cy="3810"/>
            </a:xfrm>
            <a:custGeom>
              <a:avLst/>
              <a:gdLst/>
              <a:ahLst/>
              <a:cxnLst/>
              <a:rect l="l" t="t" r="r" b="b"/>
              <a:pathLst>
                <a:path w="10160" h="3809">
                  <a:moveTo>
                    <a:pt x="9537" y="0"/>
                  </a:moveTo>
                  <a:lnTo>
                    <a:pt x="6299" y="368"/>
                  </a:lnTo>
                  <a:lnTo>
                    <a:pt x="3111" y="812"/>
                  </a:lnTo>
                  <a:lnTo>
                    <a:pt x="0" y="1320"/>
                  </a:lnTo>
                  <a:lnTo>
                    <a:pt x="215" y="3416"/>
                  </a:lnTo>
                  <a:lnTo>
                    <a:pt x="3327" y="3035"/>
                  </a:lnTo>
                  <a:lnTo>
                    <a:pt x="6515" y="2755"/>
                  </a:lnTo>
                  <a:lnTo>
                    <a:pt x="9766" y="2514"/>
                  </a:lnTo>
                  <a:lnTo>
                    <a:pt x="9537" y="0"/>
                  </a:lnTo>
                  <a:close/>
                </a:path>
              </a:pathLst>
            </a:custGeom>
            <a:solidFill>
              <a:srgbClr val="F4BF1F"/>
            </a:solidFill>
          </p:spPr>
          <p:txBody>
            <a:bodyPr wrap="square" lIns="0" tIns="0" rIns="0" bIns="0" rtlCol="0"/>
            <a:lstStyle/>
            <a:p>
              <a:endParaRPr/>
            </a:p>
          </p:txBody>
        </p:sp>
        <p:sp>
          <p:nvSpPr>
            <p:cNvPr id="14628" name="object 14628"/>
            <p:cNvSpPr/>
            <p:nvPr/>
          </p:nvSpPr>
          <p:spPr>
            <a:xfrm>
              <a:off x="5466372" y="8288705"/>
              <a:ext cx="10160" cy="1270"/>
            </a:xfrm>
            <a:custGeom>
              <a:avLst/>
              <a:gdLst/>
              <a:ahLst/>
              <a:cxnLst/>
              <a:rect l="l" t="t" r="r" b="b"/>
              <a:pathLst>
                <a:path w="10160" h="1270">
                  <a:moveTo>
                    <a:pt x="9550" y="0"/>
                  </a:moveTo>
                  <a:lnTo>
                    <a:pt x="0" y="901"/>
                  </a:lnTo>
                </a:path>
              </a:pathLst>
            </a:custGeom>
            <a:ln w="25400">
              <a:solidFill>
                <a:srgbClr val="F4C127"/>
              </a:solidFill>
            </a:ln>
          </p:spPr>
          <p:txBody>
            <a:bodyPr wrap="square" lIns="0" tIns="0" rIns="0" bIns="0" rtlCol="0"/>
            <a:lstStyle/>
            <a:p>
              <a:endParaRPr/>
            </a:p>
          </p:txBody>
        </p:sp>
        <p:sp>
          <p:nvSpPr>
            <p:cNvPr id="14629" name="object 14629"/>
            <p:cNvSpPr/>
            <p:nvPr/>
          </p:nvSpPr>
          <p:spPr>
            <a:xfrm>
              <a:off x="5466156" y="8287512"/>
              <a:ext cx="635" cy="2540"/>
            </a:xfrm>
            <a:custGeom>
              <a:avLst/>
              <a:gdLst/>
              <a:ahLst/>
              <a:cxnLst/>
              <a:rect l="l" t="t" r="r" b="b"/>
              <a:pathLst>
                <a:path w="635" h="2540">
                  <a:moveTo>
                    <a:pt x="215" y="2095"/>
                  </a:moveTo>
                  <a:lnTo>
                    <a:pt x="0" y="0"/>
                  </a:lnTo>
                </a:path>
              </a:pathLst>
            </a:custGeom>
            <a:ln w="25400">
              <a:solidFill>
                <a:srgbClr val="F4C226"/>
              </a:solidFill>
            </a:ln>
          </p:spPr>
          <p:txBody>
            <a:bodyPr wrap="square" lIns="0" tIns="0" rIns="0" bIns="0" rtlCol="0"/>
            <a:lstStyle/>
            <a:p>
              <a:endParaRPr/>
            </a:p>
          </p:txBody>
        </p:sp>
        <p:sp>
          <p:nvSpPr>
            <p:cNvPr id="14630" name="object 14630"/>
            <p:cNvSpPr/>
            <p:nvPr/>
          </p:nvSpPr>
          <p:spPr>
            <a:xfrm>
              <a:off x="5466156" y="8286191"/>
              <a:ext cx="10160" cy="1905"/>
            </a:xfrm>
            <a:custGeom>
              <a:avLst/>
              <a:gdLst/>
              <a:ahLst/>
              <a:cxnLst/>
              <a:rect l="l" t="t" r="r" b="b"/>
              <a:pathLst>
                <a:path w="10160" h="1904">
                  <a:moveTo>
                    <a:pt x="0" y="1320"/>
                  </a:moveTo>
                  <a:lnTo>
                    <a:pt x="9537" y="0"/>
                  </a:lnTo>
                </a:path>
              </a:pathLst>
            </a:custGeom>
            <a:ln w="25399">
              <a:solidFill>
                <a:srgbClr val="F3BD16"/>
              </a:solidFill>
            </a:ln>
          </p:spPr>
          <p:txBody>
            <a:bodyPr wrap="square" lIns="0" tIns="0" rIns="0" bIns="0" rtlCol="0"/>
            <a:lstStyle/>
            <a:p>
              <a:endParaRPr/>
            </a:p>
          </p:txBody>
        </p:sp>
        <p:sp>
          <p:nvSpPr>
            <p:cNvPr id="14631" name="object 14631"/>
            <p:cNvSpPr/>
            <p:nvPr/>
          </p:nvSpPr>
          <p:spPr>
            <a:xfrm>
              <a:off x="5475694" y="8286191"/>
              <a:ext cx="635" cy="2540"/>
            </a:xfrm>
            <a:custGeom>
              <a:avLst/>
              <a:gdLst/>
              <a:ahLst/>
              <a:cxnLst/>
              <a:rect l="l" t="t" r="r" b="b"/>
              <a:pathLst>
                <a:path w="635" h="2540">
                  <a:moveTo>
                    <a:pt x="0" y="0"/>
                  </a:moveTo>
                  <a:lnTo>
                    <a:pt x="228" y="2514"/>
                  </a:lnTo>
                </a:path>
              </a:pathLst>
            </a:custGeom>
            <a:ln w="25400">
              <a:solidFill>
                <a:srgbClr val="F3BB18"/>
              </a:solidFill>
            </a:ln>
          </p:spPr>
          <p:txBody>
            <a:bodyPr wrap="square" lIns="0" tIns="0" rIns="0" bIns="0" rtlCol="0"/>
            <a:lstStyle/>
            <a:p>
              <a:endParaRPr/>
            </a:p>
          </p:txBody>
        </p:sp>
        <p:sp>
          <p:nvSpPr>
            <p:cNvPr id="14632" name="object 14632"/>
            <p:cNvSpPr/>
            <p:nvPr/>
          </p:nvSpPr>
          <p:spPr>
            <a:xfrm>
              <a:off x="5465965" y="8283714"/>
              <a:ext cx="10160" cy="3810"/>
            </a:xfrm>
            <a:custGeom>
              <a:avLst/>
              <a:gdLst/>
              <a:ahLst/>
              <a:cxnLst/>
              <a:rect l="l" t="t" r="r" b="b"/>
              <a:pathLst>
                <a:path w="10160" h="3809">
                  <a:moveTo>
                    <a:pt x="9525" y="0"/>
                  </a:moveTo>
                  <a:lnTo>
                    <a:pt x="6286" y="520"/>
                  </a:lnTo>
                  <a:lnTo>
                    <a:pt x="0" y="1663"/>
                  </a:lnTo>
                  <a:lnTo>
                    <a:pt x="190" y="3797"/>
                  </a:lnTo>
                  <a:lnTo>
                    <a:pt x="3301" y="3289"/>
                  </a:lnTo>
                  <a:lnTo>
                    <a:pt x="6489" y="2844"/>
                  </a:lnTo>
                  <a:lnTo>
                    <a:pt x="9728" y="2476"/>
                  </a:lnTo>
                  <a:lnTo>
                    <a:pt x="9525" y="0"/>
                  </a:lnTo>
                  <a:close/>
                </a:path>
              </a:pathLst>
            </a:custGeom>
            <a:solidFill>
              <a:srgbClr val="F3BC11"/>
            </a:solidFill>
          </p:spPr>
          <p:txBody>
            <a:bodyPr wrap="square" lIns="0" tIns="0" rIns="0" bIns="0" rtlCol="0"/>
            <a:lstStyle/>
            <a:p>
              <a:endParaRPr/>
            </a:p>
          </p:txBody>
        </p:sp>
        <p:sp>
          <p:nvSpPr>
            <p:cNvPr id="14633" name="object 14633"/>
            <p:cNvSpPr/>
            <p:nvPr/>
          </p:nvSpPr>
          <p:spPr>
            <a:xfrm>
              <a:off x="5466156" y="8286191"/>
              <a:ext cx="10160" cy="1905"/>
            </a:xfrm>
            <a:custGeom>
              <a:avLst/>
              <a:gdLst/>
              <a:ahLst/>
              <a:cxnLst/>
              <a:rect l="l" t="t" r="r" b="b"/>
              <a:pathLst>
                <a:path w="10160" h="1904">
                  <a:moveTo>
                    <a:pt x="9537" y="0"/>
                  </a:moveTo>
                  <a:lnTo>
                    <a:pt x="0" y="1320"/>
                  </a:lnTo>
                </a:path>
              </a:pathLst>
            </a:custGeom>
            <a:ln w="25399">
              <a:solidFill>
                <a:srgbClr val="F3BD16"/>
              </a:solidFill>
            </a:ln>
          </p:spPr>
          <p:txBody>
            <a:bodyPr wrap="square" lIns="0" tIns="0" rIns="0" bIns="0" rtlCol="0"/>
            <a:lstStyle/>
            <a:p>
              <a:endParaRPr/>
            </a:p>
          </p:txBody>
        </p:sp>
        <p:sp>
          <p:nvSpPr>
            <p:cNvPr id="14634" name="object 14634"/>
            <p:cNvSpPr/>
            <p:nvPr/>
          </p:nvSpPr>
          <p:spPr>
            <a:xfrm>
              <a:off x="5465965" y="8285378"/>
              <a:ext cx="635" cy="2540"/>
            </a:xfrm>
            <a:custGeom>
              <a:avLst/>
              <a:gdLst/>
              <a:ahLst/>
              <a:cxnLst/>
              <a:rect l="l" t="t" r="r" b="b"/>
              <a:pathLst>
                <a:path w="635" h="2540">
                  <a:moveTo>
                    <a:pt x="190" y="2133"/>
                  </a:moveTo>
                  <a:lnTo>
                    <a:pt x="0" y="0"/>
                  </a:lnTo>
                </a:path>
              </a:pathLst>
            </a:custGeom>
            <a:ln w="25400">
              <a:solidFill>
                <a:srgbClr val="F4BF16"/>
              </a:solidFill>
            </a:ln>
          </p:spPr>
          <p:txBody>
            <a:bodyPr wrap="square" lIns="0" tIns="0" rIns="0" bIns="0" rtlCol="0"/>
            <a:lstStyle/>
            <a:p>
              <a:endParaRPr/>
            </a:p>
          </p:txBody>
        </p:sp>
        <p:sp>
          <p:nvSpPr>
            <p:cNvPr id="14635" name="object 14635"/>
            <p:cNvSpPr/>
            <p:nvPr/>
          </p:nvSpPr>
          <p:spPr>
            <a:xfrm>
              <a:off x="5465965" y="8283714"/>
              <a:ext cx="9525" cy="1905"/>
            </a:xfrm>
            <a:custGeom>
              <a:avLst/>
              <a:gdLst/>
              <a:ahLst/>
              <a:cxnLst/>
              <a:rect l="l" t="t" r="r" b="b"/>
              <a:pathLst>
                <a:path w="9525" h="1904">
                  <a:moveTo>
                    <a:pt x="0" y="1663"/>
                  </a:moveTo>
                  <a:lnTo>
                    <a:pt x="9525" y="0"/>
                  </a:lnTo>
                </a:path>
              </a:pathLst>
            </a:custGeom>
            <a:ln w="25399">
              <a:solidFill>
                <a:srgbClr val="F3BA0B"/>
              </a:solidFill>
            </a:ln>
          </p:spPr>
          <p:txBody>
            <a:bodyPr wrap="square" lIns="0" tIns="0" rIns="0" bIns="0" rtlCol="0"/>
            <a:lstStyle/>
            <a:p>
              <a:endParaRPr/>
            </a:p>
          </p:txBody>
        </p:sp>
        <p:sp>
          <p:nvSpPr>
            <p:cNvPr id="14636" name="object 14636"/>
            <p:cNvSpPr/>
            <p:nvPr/>
          </p:nvSpPr>
          <p:spPr>
            <a:xfrm>
              <a:off x="5475490" y="8283714"/>
              <a:ext cx="635" cy="2540"/>
            </a:xfrm>
            <a:custGeom>
              <a:avLst/>
              <a:gdLst/>
              <a:ahLst/>
              <a:cxnLst/>
              <a:rect l="l" t="t" r="r" b="b"/>
              <a:pathLst>
                <a:path w="635" h="2540">
                  <a:moveTo>
                    <a:pt x="0" y="0"/>
                  </a:moveTo>
                  <a:lnTo>
                    <a:pt x="203" y="2476"/>
                  </a:lnTo>
                </a:path>
              </a:pathLst>
            </a:custGeom>
            <a:ln w="25400">
              <a:solidFill>
                <a:srgbClr val="F2B80B"/>
              </a:solidFill>
            </a:ln>
          </p:spPr>
          <p:txBody>
            <a:bodyPr wrap="square" lIns="0" tIns="0" rIns="0" bIns="0" rtlCol="0"/>
            <a:lstStyle/>
            <a:p>
              <a:endParaRPr/>
            </a:p>
          </p:txBody>
        </p:sp>
        <p:sp>
          <p:nvSpPr>
            <p:cNvPr id="14637" name="object 14637"/>
            <p:cNvSpPr/>
            <p:nvPr/>
          </p:nvSpPr>
          <p:spPr>
            <a:xfrm>
              <a:off x="5458548" y="8291665"/>
              <a:ext cx="8890" cy="2540"/>
            </a:xfrm>
            <a:custGeom>
              <a:avLst/>
              <a:gdLst/>
              <a:ahLst/>
              <a:cxnLst/>
              <a:rect l="l" t="t" r="r" b="b"/>
              <a:pathLst>
                <a:path w="8889" h="2540">
                  <a:moveTo>
                    <a:pt x="8051" y="0"/>
                  </a:moveTo>
                  <a:lnTo>
                    <a:pt x="0" y="635"/>
                  </a:lnTo>
                  <a:lnTo>
                    <a:pt x="406" y="1727"/>
                  </a:lnTo>
                  <a:lnTo>
                    <a:pt x="571" y="2311"/>
                  </a:lnTo>
                  <a:lnTo>
                    <a:pt x="3225" y="2247"/>
                  </a:lnTo>
                  <a:lnTo>
                    <a:pt x="5841" y="2159"/>
                  </a:lnTo>
                  <a:lnTo>
                    <a:pt x="8305" y="2019"/>
                  </a:lnTo>
                  <a:lnTo>
                    <a:pt x="8229" y="1346"/>
                  </a:lnTo>
                  <a:lnTo>
                    <a:pt x="8051" y="0"/>
                  </a:lnTo>
                  <a:close/>
                </a:path>
              </a:pathLst>
            </a:custGeom>
            <a:solidFill>
              <a:srgbClr val="F9D058"/>
            </a:solidFill>
          </p:spPr>
          <p:txBody>
            <a:bodyPr wrap="square" lIns="0" tIns="0" rIns="0" bIns="0" rtlCol="0"/>
            <a:lstStyle/>
            <a:p>
              <a:endParaRPr/>
            </a:p>
          </p:txBody>
        </p:sp>
        <p:sp>
          <p:nvSpPr>
            <p:cNvPr id="14638" name="object 14638"/>
            <p:cNvSpPr/>
            <p:nvPr/>
          </p:nvSpPr>
          <p:spPr>
            <a:xfrm>
              <a:off x="5459120" y="8293684"/>
              <a:ext cx="8255" cy="635"/>
            </a:xfrm>
            <a:custGeom>
              <a:avLst/>
              <a:gdLst/>
              <a:ahLst/>
              <a:cxnLst/>
              <a:rect l="l" t="t" r="r" b="b"/>
              <a:pathLst>
                <a:path w="8254" h="634">
                  <a:moveTo>
                    <a:pt x="7734" y="0"/>
                  </a:moveTo>
                  <a:lnTo>
                    <a:pt x="0" y="292"/>
                  </a:lnTo>
                </a:path>
              </a:pathLst>
            </a:custGeom>
            <a:ln w="25399">
              <a:solidFill>
                <a:srgbClr val="F9D261"/>
              </a:solidFill>
            </a:ln>
          </p:spPr>
          <p:txBody>
            <a:bodyPr wrap="square" lIns="0" tIns="0" rIns="0" bIns="0" rtlCol="0"/>
            <a:lstStyle/>
            <a:p>
              <a:endParaRPr/>
            </a:p>
          </p:txBody>
        </p:sp>
        <p:sp>
          <p:nvSpPr>
            <p:cNvPr id="14639" name="object 14639"/>
            <p:cNvSpPr/>
            <p:nvPr/>
          </p:nvSpPr>
          <p:spPr>
            <a:xfrm>
              <a:off x="5458548" y="8292300"/>
              <a:ext cx="635" cy="1905"/>
            </a:xfrm>
            <a:custGeom>
              <a:avLst/>
              <a:gdLst/>
              <a:ahLst/>
              <a:cxnLst/>
              <a:rect l="l" t="t" r="r" b="b"/>
              <a:pathLst>
                <a:path w="635" h="1904">
                  <a:moveTo>
                    <a:pt x="571" y="1676"/>
                  </a:moveTo>
                  <a:lnTo>
                    <a:pt x="0" y="0"/>
                  </a:lnTo>
                </a:path>
              </a:pathLst>
            </a:custGeom>
            <a:ln w="25399">
              <a:solidFill>
                <a:srgbClr val="FAD361"/>
              </a:solidFill>
            </a:ln>
          </p:spPr>
          <p:txBody>
            <a:bodyPr wrap="square" lIns="0" tIns="0" rIns="0" bIns="0" rtlCol="0"/>
            <a:lstStyle/>
            <a:p>
              <a:endParaRPr/>
            </a:p>
          </p:txBody>
        </p:sp>
        <p:sp>
          <p:nvSpPr>
            <p:cNvPr id="14640" name="object 14640"/>
            <p:cNvSpPr/>
            <p:nvPr/>
          </p:nvSpPr>
          <p:spPr>
            <a:xfrm>
              <a:off x="5458548" y="8291665"/>
              <a:ext cx="8255" cy="635"/>
            </a:xfrm>
            <a:custGeom>
              <a:avLst/>
              <a:gdLst/>
              <a:ahLst/>
              <a:cxnLst/>
              <a:rect l="l" t="t" r="r" b="b"/>
              <a:pathLst>
                <a:path w="8254" h="634">
                  <a:moveTo>
                    <a:pt x="0" y="635"/>
                  </a:moveTo>
                  <a:lnTo>
                    <a:pt x="8051" y="0"/>
                  </a:lnTo>
                </a:path>
              </a:pathLst>
            </a:custGeom>
            <a:ln w="25400">
              <a:solidFill>
                <a:srgbClr val="F8CE4F"/>
              </a:solidFill>
            </a:ln>
          </p:spPr>
          <p:txBody>
            <a:bodyPr wrap="square" lIns="0" tIns="0" rIns="0" bIns="0" rtlCol="0"/>
            <a:lstStyle/>
            <a:p>
              <a:endParaRPr/>
            </a:p>
          </p:txBody>
        </p:sp>
        <p:sp>
          <p:nvSpPr>
            <p:cNvPr id="14641" name="object 14641"/>
            <p:cNvSpPr/>
            <p:nvPr/>
          </p:nvSpPr>
          <p:spPr>
            <a:xfrm>
              <a:off x="5466600" y="8291665"/>
              <a:ext cx="635" cy="2540"/>
            </a:xfrm>
            <a:custGeom>
              <a:avLst/>
              <a:gdLst/>
              <a:ahLst/>
              <a:cxnLst/>
              <a:rect l="l" t="t" r="r" b="b"/>
              <a:pathLst>
                <a:path w="635" h="2540">
                  <a:moveTo>
                    <a:pt x="0" y="0"/>
                  </a:moveTo>
                  <a:lnTo>
                    <a:pt x="254" y="2019"/>
                  </a:lnTo>
                </a:path>
              </a:pathLst>
            </a:custGeom>
            <a:ln w="25400">
              <a:solidFill>
                <a:srgbClr val="F7CC4F"/>
              </a:solidFill>
            </a:ln>
          </p:spPr>
          <p:txBody>
            <a:bodyPr wrap="square" lIns="0" tIns="0" rIns="0" bIns="0" rtlCol="0"/>
            <a:lstStyle/>
            <a:p>
              <a:endParaRPr/>
            </a:p>
          </p:txBody>
        </p:sp>
        <p:sp>
          <p:nvSpPr>
            <p:cNvPr id="14642" name="object 14642"/>
            <p:cNvSpPr/>
            <p:nvPr/>
          </p:nvSpPr>
          <p:spPr>
            <a:xfrm>
              <a:off x="5457926" y="8289607"/>
              <a:ext cx="8890" cy="3175"/>
            </a:xfrm>
            <a:custGeom>
              <a:avLst/>
              <a:gdLst/>
              <a:ahLst/>
              <a:cxnLst/>
              <a:rect l="l" t="t" r="r" b="b"/>
              <a:pathLst>
                <a:path w="8889" h="3175">
                  <a:moveTo>
                    <a:pt x="8445" y="0"/>
                  </a:moveTo>
                  <a:lnTo>
                    <a:pt x="5715" y="342"/>
                  </a:lnTo>
                  <a:lnTo>
                    <a:pt x="0" y="1092"/>
                  </a:lnTo>
                  <a:lnTo>
                    <a:pt x="190" y="1625"/>
                  </a:lnTo>
                  <a:lnTo>
                    <a:pt x="419" y="2158"/>
                  </a:lnTo>
                  <a:lnTo>
                    <a:pt x="622" y="2692"/>
                  </a:lnTo>
                  <a:lnTo>
                    <a:pt x="8674" y="2057"/>
                  </a:lnTo>
                  <a:lnTo>
                    <a:pt x="8445" y="0"/>
                  </a:lnTo>
                  <a:close/>
                </a:path>
              </a:pathLst>
            </a:custGeom>
            <a:solidFill>
              <a:srgbClr val="F7CB44"/>
            </a:solidFill>
          </p:spPr>
          <p:txBody>
            <a:bodyPr wrap="square" lIns="0" tIns="0" rIns="0" bIns="0" rtlCol="0"/>
            <a:lstStyle/>
            <a:p>
              <a:endParaRPr/>
            </a:p>
          </p:txBody>
        </p:sp>
        <p:sp>
          <p:nvSpPr>
            <p:cNvPr id="14643" name="object 14643"/>
            <p:cNvSpPr/>
            <p:nvPr/>
          </p:nvSpPr>
          <p:spPr>
            <a:xfrm>
              <a:off x="5458548" y="8291665"/>
              <a:ext cx="8255" cy="635"/>
            </a:xfrm>
            <a:custGeom>
              <a:avLst/>
              <a:gdLst/>
              <a:ahLst/>
              <a:cxnLst/>
              <a:rect l="l" t="t" r="r" b="b"/>
              <a:pathLst>
                <a:path w="8254" h="634">
                  <a:moveTo>
                    <a:pt x="8051" y="0"/>
                  </a:moveTo>
                  <a:lnTo>
                    <a:pt x="0" y="635"/>
                  </a:lnTo>
                </a:path>
              </a:pathLst>
            </a:custGeom>
            <a:ln w="25400">
              <a:solidFill>
                <a:srgbClr val="F8CE4F"/>
              </a:solidFill>
            </a:ln>
          </p:spPr>
          <p:txBody>
            <a:bodyPr wrap="square" lIns="0" tIns="0" rIns="0" bIns="0" rtlCol="0"/>
            <a:lstStyle/>
            <a:p>
              <a:endParaRPr/>
            </a:p>
          </p:txBody>
        </p:sp>
        <p:sp>
          <p:nvSpPr>
            <p:cNvPr id="14644" name="object 14644"/>
            <p:cNvSpPr/>
            <p:nvPr/>
          </p:nvSpPr>
          <p:spPr>
            <a:xfrm>
              <a:off x="5457926" y="8290699"/>
              <a:ext cx="635" cy="1905"/>
            </a:xfrm>
            <a:custGeom>
              <a:avLst/>
              <a:gdLst/>
              <a:ahLst/>
              <a:cxnLst/>
              <a:rect l="l" t="t" r="r" b="b"/>
              <a:pathLst>
                <a:path w="635" h="1904">
                  <a:moveTo>
                    <a:pt x="622" y="1600"/>
                  </a:moveTo>
                  <a:lnTo>
                    <a:pt x="0" y="0"/>
                  </a:lnTo>
                </a:path>
              </a:pathLst>
            </a:custGeom>
            <a:ln w="25400">
              <a:solidFill>
                <a:srgbClr val="F9CF4D"/>
              </a:solidFill>
            </a:ln>
          </p:spPr>
          <p:txBody>
            <a:bodyPr wrap="square" lIns="0" tIns="0" rIns="0" bIns="0" rtlCol="0"/>
            <a:lstStyle/>
            <a:p>
              <a:endParaRPr/>
            </a:p>
          </p:txBody>
        </p:sp>
        <p:sp>
          <p:nvSpPr>
            <p:cNvPr id="14645" name="object 14645"/>
            <p:cNvSpPr/>
            <p:nvPr/>
          </p:nvSpPr>
          <p:spPr>
            <a:xfrm>
              <a:off x="5457926" y="8289607"/>
              <a:ext cx="8890" cy="1270"/>
            </a:xfrm>
            <a:custGeom>
              <a:avLst/>
              <a:gdLst/>
              <a:ahLst/>
              <a:cxnLst/>
              <a:rect l="l" t="t" r="r" b="b"/>
              <a:pathLst>
                <a:path w="8889" h="1270">
                  <a:moveTo>
                    <a:pt x="0" y="1092"/>
                  </a:moveTo>
                  <a:lnTo>
                    <a:pt x="8445" y="0"/>
                  </a:lnTo>
                </a:path>
              </a:pathLst>
            </a:custGeom>
            <a:ln w="25400">
              <a:solidFill>
                <a:srgbClr val="F7C839"/>
              </a:solidFill>
            </a:ln>
          </p:spPr>
          <p:txBody>
            <a:bodyPr wrap="square" lIns="0" tIns="0" rIns="0" bIns="0" rtlCol="0"/>
            <a:lstStyle/>
            <a:p>
              <a:endParaRPr/>
            </a:p>
          </p:txBody>
        </p:sp>
        <p:sp>
          <p:nvSpPr>
            <p:cNvPr id="14646" name="object 14646"/>
            <p:cNvSpPr/>
            <p:nvPr/>
          </p:nvSpPr>
          <p:spPr>
            <a:xfrm>
              <a:off x="5466372" y="8289607"/>
              <a:ext cx="635" cy="2540"/>
            </a:xfrm>
            <a:custGeom>
              <a:avLst/>
              <a:gdLst/>
              <a:ahLst/>
              <a:cxnLst/>
              <a:rect l="l" t="t" r="r" b="b"/>
              <a:pathLst>
                <a:path w="635" h="2540">
                  <a:moveTo>
                    <a:pt x="0" y="0"/>
                  </a:moveTo>
                  <a:lnTo>
                    <a:pt x="228" y="2057"/>
                  </a:lnTo>
                </a:path>
              </a:pathLst>
            </a:custGeom>
            <a:ln w="25399">
              <a:solidFill>
                <a:srgbClr val="F6C83B"/>
              </a:solidFill>
            </a:ln>
          </p:spPr>
          <p:txBody>
            <a:bodyPr wrap="square" lIns="0" tIns="0" rIns="0" bIns="0" rtlCol="0"/>
            <a:lstStyle/>
            <a:p>
              <a:endParaRPr/>
            </a:p>
          </p:txBody>
        </p:sp>
        <p:sp>
          <p:nvSpPr>
            <p:cNvPr id="14647" name="object 14647"/>
            <p:cNvSpPr/>
            <p:nvPr/>
          </p:nvSpPr>
          <p:spPr>
            <a:xfrm>
              <a:off x="5450205" y="8292300"/>
              <a:ext cx="9525" cy="1905"/>
            </a:xfrm>
            <a:custGeom>
              <a:avLst/>
              <a:gdLst/>
              <a:ahLst/>
              <a:cxnLst/>
              <a:rect l="l" t="t" r="r" b="b"/>
              <a:pathLst>
                <a:path w="9525" h="1904">
                  <a:moveTo>
                    <a:pt x="8343" y="0"/>
                  </a:moveTo>
                  <a:lnTo>
                    <a:pt x="2743" y="444"/>
                  </a:lnTo>
                  <a:lnTo>
                    <a:pt x="0" y="698"/>
                  </a:lnTo>
                  <a:lnTo>
                    <a:pt x="304" y="1079"/>
                  </a:lnTo>
                  <a:lnTo>
                    <a:pt x="647" y="1447"/>
                  </a:lnTo>
                  <a:lnTo>
                    <a:pt x="990" y="1866"/>
                  </a:lnTo>
                  <a:lnTo>
                    <a:pt x="3581" y="1790"/>
                  </a:lnTo>
                  <a:lnTo>
                    <a:pt x="8915" y="1676"/>
                  </a:lnTo>
                  <a:lnTo>
                    <a:pt x="8750" y="1092"/>
                  </a:lnTo>
                  <a:lnTo>
                    <a:pt x="8343" y="0"/>
                  </a:lnTo>
                  <a:close/>
                </a:path>
              </a:pathLst>
            </a:custGeom>
            <a:solidFill>
              <a:srgbClr val="FAD66A"/>
            </a:solidFill>
          </p:spPr>
          <p:txBody>
            <a:bodyPr wrap="square" lIns="0" tIns="0" rIns="0" bIns="0" rtlCol="0"/>
            <a:lstStyle/>
            <a:p>
              <a:endParaRPr/>
            </a:p>
          </p:txBody>
        </p:sp>
        <p:sp>
          <p:nvSpPr>
            <p:cNvPr id="14648" name="object 14648"/>
            <p:cNvSpPr/>
            <p:nvPr/>
          </p:nvSpPr>
          <p:spPr>
            <a:xfrm>
              <a:off x="5451195" y="8293976"/>
              <a:ext cx="8255" cy="635"/>
            </a:xfrm>
            <a:custGeom>
              <a:avLst/>
              <a:gdLst/>
              <a:ahLst/>
              <a:cxnLst/>
              <a:rect l="l" t="t" r="r" b="b"/>
              <a:pathLst>
                <a:path w="8254" h="634">
                  <a:moveTo>
                    <a:pt x="7924" y="0"/>
                  </a:moveTo>
                  <a:lnTo>
                    <a:pt x="0" y="190"/>
                  </a:lnTo>
                </a:path>
              </a:pathLst>
            </a:custGeom>
            <a:ln w="25400">
              <a:solidFill>
                <a:srgbClr val="FBD772"/>
              </a:solidFill>
            </a:ln>
          </p:spPr>
          <p:txBody>
            <a:bodyPr wrap="square" lIns="0" tIns="0" rIns="0" bIns="0" rtlCol="0"/>
            <a:lstStyle/>
            <a:p>
              <a:endParaRPr/>
            </a:p>
          </p:txBody>
        </p:sp>
        <p:sp>
          <p:nvSpPr>
            <p:cNvPr id="14649" name="object 14649"/>
            <p:cNvSpPr/>
            <p:nvPr/>
          </p:nvSpPr>
          <p:spPr>
            <a:xfrm>
              <a:off x="5450205" y="8292998"/>
              <a:ext cx="1270" cy="1270"/>
            </a:xfrm>
            <a:custGeom>
              <a:avLst/>
              <a:gdLst/>
              <a:ahLst/>
              <a:cxnLst/>
              <a:rect l="l" t="t" r="r" b="b"/>
              <a:pathLst>
                <a:path w="1270" h="1270">
                  <a:moveTo>
                    <a:pt x="990" y="1168"/>
                  </a:moveTo>
                  <a:lnTo>
                    <a:pt x="0" y="0"/>
                  </a:lnTo>
                </a:path>
              </a:pathLst>
            </a:custGeom>
            <a:ln w="25400">
              <a:solidFill>
                <a:srgbClr val="FBD974"/>
              </a:solidFill>
            </a:ln>
          </p:spPr>
          <p:txBody>
            <a:bodyPr wrap="square" lIns="0" tIns="0" rIns="0" bIns="0" rtlCol="0"/>
            <a:lstStyle/>
            <a:p>
              <a:endParaRPr/>
            </a:p>
          </p:txBody>
        </p:sp>
        <p:sp>
          <p:nvSpPr>
            <p:cNvPr id="14650" name="object 14650"/>
            <p:cNvSpPr/>
            <p:nvPr/>
          </p:nvSpPr>
          <p:spPr>
            <a:xfrm>
              <a:off x="5450205" y="8292300"/>
              <a:ext cx="8890" cy="1270"/>
            </a:xfrm>
            <a:custGeom>
              <a:avLst/>
              <a:gdLst/>
              <a:ahLst/>
              <a:cxnLst/>
              <a:rect l="l" t="t" r="r" b="b"/>
              <a:pathLst>
                <a:path w="8889" h="1270">
                  <a:moveTo>
                    <a:pt x="0" y="698"/>
                  </a:moveTo>
                  <a:lnTo>
                    <a:pt x="8343" y="0"/>
                  </a:lnTo>
                </a:path>
              </a:pathLst>
            </a:custGeom>
            <a:ln w="25400">
              <a:solidFill>
                <a:srgbClr val="FAD563"/>
              </a:solidFill>
            </a:ln>
          </p:spPr>
          <p:txBody>
            <a:bodyPr wrap="square" lIns="0" tIns="0" rIns="0" bIns="0" rtlCol="0"/>
            <a:lstStyle/>
            <a:p>
              <a:endParaRPr/>
            </a:p>
          </p:txBody>
        </p:sp>
        <p:sp>
          <p:nvSpPr>
            <p:cNvPr id="14651" name="object 14651"/>
            <p:cNvSpPr/>
            <p:nvPr/>
          </p:nvSpPr>
          <p:spPr>
            <a:xfrm>
              <a:off x="5458548" y="8292300"/>
              <a:ext cx="635" cy="1905"/>
            </a:xfrm>
            <a:custGeom>
              <a:avLst/>
              <a:gdLst/>
              <a:ahLst/>
              <a:cxnLst/>
              <a:rect l="l" t="t" r="r" b="b"/>
              <a:pathLst>
                <a:path w="635" h="1904">
                  <a:moveTo>
                    <a:pt x="0" y="0"/>
                  </a:moveTo>
                  <a:lnTo>
                    <a:pt x="571" y="1676"/>
                  </a:lnTo>
                </a:path>
              </a:pathLst>
            </a:custGeom>
            <a:ln w="25399">
              <a:solidFill>
                <a:srgbClr val="FAD361"/>
              </a:solidFill>
            </a:ln>
          </p:spPr>
          <p:txBody>
            <a:bodyPr wrap="square" lIns="0" tIns="0" rIns="0" bIns="0" rtlCol="0"/>
            <a:lstStyle/>
            <a:p>
              <a:endParaRPr/>
            </a:p>
          </p:txBody>
        </p:sp>
        <p:sp>
          <p:nvSpPr>
            <p:cNvPr id="14652" name="object 14652"/>
            <p:cNvSpPr/>
            <p:nvPr/>
          </p:nvSpPr>
          <p:spPr>
            <a:xfrm>
              <a:off x="5449417" y="8290699"/>
              <a:ext cx="9525" cy="2540"/>
            </a:xfrm>
            <a:custGeom>
              <a:avLst/>
              <a:gdLst/>
              <a:ahLst/>
              <a:cxnLst/>
              <a:rect l="l" t="t" r="r" b="b"/>
              <a:pathLst>
                <a:path w="9525" h="2540">
                  <a:moveTo>
                    <a:pt x="8508" y="0"/>
                  </a:moveTo>
                  <a:lnTo>
                    <a:pt x="5651" y="368"/>
                  </a:lnTo>
                  <a:lnTo>
                    <a:pt x="2781" y="761"/>
                  </a:lnTo>
                  <a:lnTo>
                    <a:pt x="0" y="1168"/>
                  </a:lnTo>
                  <a:lnTo>
                    <a:pt x="215" y="1562"/>
                  </a:lnTo>
                  <a:lnTo>
                    <a:pt x="482" y="1930"/>
                  </a:lnTo>
                  <a:lnTo>
                    <a:pt x="787" y="2298"/>
                  </a:lnTo>
                  <a:lnTo>
                    <a:pt x="3530" y="2044"/>
                  </a:lnTo>
                  <a:lnTo>
                    <a:pt x="9131" y="1600"/>
                  </a:lnTo>
                  <a:lnTo>
                    <a:pt x="8928" y="1066"/>
                  </a:lnTo>
                  <a:lnTo>
                    <a:pt x="8699" y="533"/>
                  </a:lnTo>
                  <a:lnTo>
                    <a:pt x="8508" y="0"/>
                  </a:lnTo>
                  <a:close/>
                </a:path>
              </a:pathLst>
            </a:custGeom>
            <a:solidFill>
              <a:srgbClr val="FAD259"/>
            </a:solidFill>
          </p:spPr>
          <p:txBody>
            <a:bodyPr wrap="square" lIns="0" tIns="0" rIns="0" bIns="0" rtlCol="0"/>
            <a:lstStyle/>
            <a:p>
              <a:endParaRPr/>
            </a:p>
          </p:txBody>
        </p:sp>
        <p:sp>
          <p:nvSpPr>
            <p:cNvPr id="14653" name="object 14653"/>
            <p:cNvSpPr/>
            <p:nvPr/>
          </p:nvSpPr>
          <p:spPr>
            <a:xfrm>
              <a:off x="5450205" y="8292300"/>
              <a:ext cx="8890" cy="1270"/>
            </a:xfrm>
            <a:custGeom>
              <a:avLst/>
              <a:gdLst/>
              <a:ahLst/>
              <a:cxnLst/>
              <a:rect l="l" t="t" r="r" b="b"/>
              <a:pathLst>
                <a:path w="8889" h="1270">
                  <a:moveTo>
                    <a:pt x="8343" y="0"/>
                  </a:moveTo>
                  <a:lnTo>
                    <a:pt x="0" y="698"/>
                  </a:lnTo>
                </a:path>
              </a:pathLst>
            </a:custGeom>
            <a:ln w="25400">
              <a:solidFill>
                <a:srgbClr val="FAD563"/>
              </a:solidFill>
            </a:ln>
          </p:spPr>
          <p:txBody>
            <a:bodyPr wrap="square" lIns="0" tIns="0" rIns="0" bIns="0" rtlCol="0"/>
            <a:lstStyle/>
            <a:p>
              <a:endParaRPr/>
            </a:p>
          </p:txBody>
        </p:sp>
        <p:sp>
          <p:nvSpPr>
            <p:cNvPr id="14654" name="object 14654"/>
            <p:cNvSpPr/>
            <p:nvPr/>
          </p:nvSpPr>
          <p:spPr>
            <a:xfrm>
              <a:off x="5449417" y="8291868"/>
              <a:ext cx="1270" cy="1270"/>
            </a:xfrm>
            <a:custGeom>
              <a:avLst/>
              <a:gdLst/>
              <a:ahLst/>
              <a:cxnLst/>
              <a:rect l="l" t="t" r="r" b="b"/>
              <a:pathLst>
                <a:path w="1270" h="1270">
                  <a:moveTo>
                    <a:pt x="787" y="1130"/>
                  </a:moveTo>
                  <a:lnTo>
                    <a:pt x="0" y="0"/>
                  </a:lnTo>
                </a:path>
              </a:pathLst>
            </a:custGeom>
            <a:ln w="25400">
              <a:solidFill>
                <a:srgbClr val="FBD665"/>
              </a:solidFill>
            </a:ln>
          </p:spPr>
          <p:txBody>
            <a:bodyPr wrap="square" lIns="0" tIns="0" rIns="0" bIns="0" rtlCol="0"/>
            <a:lstStyle/>
            <a:p>
              <a:endParaRPr/>
            </a:p>
          </p:txBody>
        </p:sp>
        <p:sp>
          <p:nvSpPr>
            <p:cNvPr id="14655" name="object 14655"/>
            <p:cNvSpPr/>
            <p:nvPr/>
          </p:nvSpPr>
          <p:spPr>
            <a:xfrm>
              <a:off x="5449417" y="8290699"/>
              <a:ext cx="8890" cy="1270"/>
            </a:xfrm>
            <a:custGeom>
              <a:avLst/>
              <a:gdLst/>
              <a:ahLst/>
              <a:cxnLst/>
              <a:rect l="l" t="t" r="r" b="b"/>
              <a:pathLst>
                <a:path w="8889" h="1270">
                  <a:moveTo>
                    <a:pt x="0" y="1168"/>
                  </a:moveTo>
                  <a:lnTo>
                    <a:pt x="8508" y="0"/>
                  </a:lnTo>
                </a:path>
              </a:pathLst>
            </a:custGeom>
            <a:ln w="25400">
              <a:solidFill>
                <a:srgbClr val="F9D04E"/>
              </a:solidFill>
            </a:ln>
          </p:spPr>
          <p:txBody>
            <a:bodyPr wrap="square" lIns="0" tIns="0" rIns="0" bIns="0" rtlCol="0"/>
            <a:lstStyle/>
            <a:p>
              <a:endParaRPr/>
            </a:p>
          </p:txBody>
        </p:sp>
        <p:sp>
          <p:nvSpPr>
            <p:cNvPr id="14656" name="object 14656"/>
            <p:cNvSpPr/>
            <p:nvPr/>
          </p:nvSpPr>
          <p:spPr>
            <a:xfrm>
              <a:off x="5457926" y="8290699"/>
              <a:ext cx="635" cy="1905"/>
            </a:xfrm>
            <a:custGeom>
              <a:avLst/>
              <a:gdLst/>
              <a:ahLst/>
              <a:cxnLst/>
              <a:rect l="l" t="t" r="r" b="b"/>
              <a:pathLst>
                <a:path w="635" h="1904">
                  <a:moveTo>
                    <a:pt x="0" y="0"/>
                  </a:moveTo>
                  <a:lnTo>
                    <a:pt x="622" y="1600"/>
                  </a:lnTo>
                </a:path>
              </a:pathLst>
            </a:custGeom>
            <a:ln w="25400">
              <a:solidFill>
                <a:srgbClr val="F9CF4D"/>
              </a:solidFill>
            </a:ln>
          </p:spPr>
          <p:txBody>
            <a:bodyPr wrap="square" lIns="0" tIns="0" rIns="0" bIns="0" rtlCol="0"/>
            <a:lstStyle/>
            <a:p>
              <a:endParaRPr/>
            </a:p>
          </p:txBody>
        </p:sp>
        <p:sp>
          <p:nvSpPr>
            <p:cNvPr id="14657" name="object 14657"/>
            <p:cNvSpPr/>
            <p:nvPr/>
          </p:nvSpPr>
          <p:spPr>
            <a:xfrm>
              <a:off x="5457444" y="8287512"/>
              <a:ext cx="9525" cy="3810"/>
            </a:xfrm>
            <a:custGeom>
              <a:avLst/>
              <a:gdLst/>
              <a:ahLst/>
              <a:cxnLst/>
              <a:rect l="l" t="t" r="r" b="b"/>
              <a:pathLst>
                <a:path w="9525" h="3809">
                  <a:moveTo>
                    <a:pt x="8712" y="0"/>
                  </a:moveTo>
                  <a:lnTo>
                    <a:pt x="2882" y="977"/>
                  </a:lnTo>
                  <a:lnTo>
                    <a:pt x="0" y="1485"/>
                  </a:lnTo>
                  <a:lnTo>
                    <a:pt x="126" y="2082"/>
                  </a:lnTo>
                  <a:lnTo>
                    <a:pt x="292" y="2628"/>
                  </a:lnTo>
                  <a:lnTo>
                    <a:pt x="482" y="3187"/>
                  </a:lnTo>
                  <a:lnTo>
                    <a:pt x="3352" y="2806"/>
                  </a:lnTo>
                  <a:lnTo>
                    <a:pt x="8928" y="2095"/>
                  </a:lnTo>
                  <a:lnTo>
                    <a:pt x="8712" y="0"/>
                  </a:lnTo>
                  <a:close/>
                </a:path>
              </a:pathLst>
            </a:custGeom>
            <a:solidFill>
              <a:srgbClr val="F6C62F"/>
            </a:solidFill>
          </p:spPr>
          <p:txBody>
            <a:bodyPr wrap="square" lIns="0" tIns="0" rIns="0" bIns="0" rtlCol="0"/>
            <a:lstStyle/>
            <a:p>
              <a:endParaRPr/>
            </a:p>
          </p:txBody>
        </p:sp>
        <p:sp>
          <p:nvSpPr>
            <p:cNvPr id="14658" name="object 14658"/>
            <p:cNvSpPr/>
            <p:nvPr/>
          </p:nvSpPr>
          <p:spPr>
            <a:xfrm>
              <a:off x="5457926" y="8289607"/>
              <a:ext cx="8890" cy="1270"/>
            </a:xfrm>
            <a:custGeom>
              <a:avLst/>
              <a:gdLst/>
              <a:ahLst/>
              <a:cxnLst/>
              <a:rect l="l" t="t" r="r" b="b"/>
              <a:pathLst>
                <a:path w="8889" h="1270">
                  <a:moveTo>
                    <a:pt x="8445" y="0"/>
                  </a:moveTo>
                  <a:lnTo>
                    <a:pt x="0" y="1092"/>
                  </a:lnTo>
                </a:path>
              </a:pathLst>
            </a:custGeom>
            <a:ln w="25400">
              <a:solidFill>
                <a:srgbClr val="F7C839"/>
              </a:solidFill>
            </a:ln>
          </p:spPr>
          <p:txBody>
            <a:bodyPr wrap="square" lIns="0" tIns="0" rIns="0" bIns="0" rtlCol="0"/>
            <a:lstStyle/>
            <a:p>
              <a:endParaRPr/>
            </a:p>
          </p:txBody>
        </p:sp>
        <p:sp>
          <p:nvSpPr>
            <p:cNvPr id="14659" name="object 14659"/>
            <p:cNvSpPr/>
            <p:nvPr/>
          </p:nvSpPr>
          <p:spPr>
            <a:xfrm>
              <a:off x="5457444" y="8288998"/>
              <a:ext cx="635" cy="1905"/>
            </a:xfrm>
            <a:custGeom>
              <a:avLst/>
              <a:gdLst/>
              <a:ahLst/>
              <a:cxnLst/>
              <a:rect l="l" t="t" r="r" b="b"/>
              <a:pathLst>
                <a:path w="635" h="1904">
                  <a:moveTo>
                    <a:pt x="482" y="1701"/>
                  </a:moveTo>
                  <a:lnTo>
                    <a:pt x="0" y="0"/>
                  </a:lnTo>
                </a:path>
              </a:pathLst>
            </a:custGeom>
            <a:ln w="25399">
              <a:solidFill>
                <a:srgbClr val="F7CA38"/>
              </a:solidFill>
            </a:ln>
          </p:spPr>
          <p:txBody>
            <a:bodyPr wrap="square" lIns="0" tIns="0" rIns="0" bIns="0" rtlCol="0"/>
            <a:lstStyle/>
            <a:p>
              <a:endParaRPr/>
            </a:p>
          </p:txBody>
        </p:sp>
        <p:sp>
          <p:nvSpPr>
            <p:cNvPr id="14660" name="object 14660"/>
            <p:cNvSpPr/>
            <p:nvPr/>
          </p:nvSpPr>
          <p:spPr>
            <a:xfrm>
              <a:off x="5457444" y="8287512"/>
              <a:ext cx="8890" cy="1905"/>
            </a:xfrm>
            <a:custGeom>
              <a:avLst/>
              <a:gdLst/>
              <a:ahLst/>
              <a:cxnLst/>
              <a:rect l="l" t="t" r="r" b="b"/>
              <a:pathLst>
                <a:path w="8889" h="1904">
                  <a:moveTo>
                    <a:pt x="0" y="1485"/>
                  </a:moveTo>
                  <a:lnTo>
                    <a:pt x="8712" y="0"/>
                  </a:lnTo>
                </a:path>
              </a:pathLst>
            </a:custGeom>
            <a:ln w="25399">
              <a:solidFill>
                <a:srgbClr val="F5C424"/>
              </a:solidFill>
            </a:ln>
          </p:spPr>
          <p:txBody>
            <a:bodyPr wrap="square" lIns="0" tIns="0" rIns="0" bIns="0" rtlCol="0"/>
            <a:lstStyle/>
            <a:p>
              <a:endParaRPr/>
            </a:p>
          </p:txBody>
        </p:sp>
        <p:sp>
          <p:nvSpPr>
            <p:cNvPr id="14661" name="object 14661"/>
            <p:cNvSpPr/>
            <p:nvPr/>
          </p:nvSpPr>
          <p:spPr>
            <a:xfrm>
              <a:off x="5466156" y="8287512"/>
              <a:ext cx="635" cy="2540"/>
            </a:xfrm>
            <a:custGeom>
              <a:avLst/>
              <a:gdLst/>
              <a:ahLst/>
              <a:cxnLst/>
              <a:rect l="l" t="t" r="r" b="b"/>
              <a:pathLst>
                <a:path w="635" h="2540">
                  <a:moveTo>
                    <a:pt x="0" y="0"/>
                  </a:moveTo>
                  <a:lnTo>
                    <a:pt x="215" y="2095"/>
                  </a:lnTo>
                </a:path>
              </a:pathLst>
            </a:custGeom>
            <a:ln w="25400">
              <a:solidFill>
                <a:srgbClr val="F4C226"/>
              </a:solidFill>
            </a:ln>
          </p:spPr>
          <p:txBody>
            <a:bodyPr wrap="square" lIns="0" tIns="0" rIns="0" bIns="0" rtlCol="0"/>
            <a:lstStyle/>
            <a:p>
              <a:endParaRPr/>
            </a:p>
          </p:txBody>
        </p:sp>
        <p:sp>
          <p:nvSpPr>
            <p:cNvPr id="14662" name="object 14662"/>
            <p:cNvSpPr/>
            <p:nvPr/>
          </p:nvSpPr>
          <p:spPr>
            <a:xfrm>
              <a:off x="5457253" y="8285378"/>
              <a:ext cx="9525" cy="3810"/>
            </a:xfrm>
            <a:custGeom>
              <a:avLst/>
              <a:gdLst/>
              <a:ahLst/>
              <a:cxnLst/>
              <a:rect l="l" t="t" r="r" b="b"/>
              <a:pathLst>
                <a:path w="9525" h="3809">
                  <a:moveTo>
                    <a:pt x="8712" y="0"/>
                  </a:moveTo>
                  <a:lnTo>
                    <a:pt x="5727" y="546"/>
                  </a:lnTo>
                  <a:lnTo>
                    <a:pt x="2819" y="1104"/>
                  </a:lnTo>
                  <a:lnTo>
                    <a:pt x="0" y="1689"/>
                  </a:lnTo>
                  <a:lnTo>
                    <a:pt x="0" y="2387"/>
                  </a:lnTo>
                  <a:lnTo>
                    <a:pt x="76" y="3022"/>
                  </a:lnTo>
                  <a:lnTo>
                    <a:pt x="190" y="3619"/>
                  </a:lnTo>
                  <a:lnTo>
                    <a:pt x="3073" y="3111"/>
                  </a:lnTo>
                  <a:lnTo>
                    <a:pt x="8902" y="2133"/>
                  </a:lnTo>
                  <a:lnTo>
                    <a:pt x="8712" y="0"/>
                  </a:lnTo>
                  <a:close/>
                </a:path>
              </a:pathLst>
            </a:custGeom>
            <a:solidFill>
              <a:srgbClr val="F5C31F"/>
            </a:solidFill>
          </p:spPr>
          <p:txBody>
            <a:bodyPr wrap="square" lIns="0" tIns="0" rIns="0" bIns="0" rtlCol="0"/>
            <a:lstStyle/>
            <a:p>
              <a:endParaRPr/>
            </a:p>
          </p:txBody>
        </p:sp>
        <p:sp>
          <p:nvSpPr>
            <p:cNvPr id="14663" name="object 14663"/>
            <p:cNvSpPr/>
            <p:nvPr/>
          </p:nvSpPr>
          <p:spPr>
            <a:xfrm>
              <a:off x="5457444" y="8287512"/>
              <a:ext cx="8890" cy="1905"/>
            </a:xfrm>
            <a:custGeom>
              <a:avLst/>
              <a:gdLst/>
              <a:ahLst/>
              <a:cxnLst/>
              <a:rect l="l" t="t" r="r" b="b"/>
              <a:pathLst>
                <a:path w="8889" h="1904">
                  <a:moveTo>
                    <a:pt x="8712" y="0"/>
                  </a:moveTo>
                  <a:lnTo>
                    <a:pt x="0" y="1485"/>
                  </a:lnTo>
                </a:path>
              </a:pathLst>
            </a:custGeom>
            <a:ln w="25399">
              <a:solidFill>
                <a:srgbClr val="F5C424"/>
              </a:solidFill>
            </a:ln>
          </p:spPr>
          <p:txBody>
            <a:bodyPr wrap="square" lIns="0" tIns="0" rIns="0" bIns="0" rtlCol="0"/>
            <a:lstStyle/>
            <a:p>
              <a:endParaRPr/>
            </a:p>
          </p:txBody>
        </p:sp>
        <p:sp>
          <p:nvSpPr>
            <p:cNvPr id="14664" name="object 14664"/>
            <p:cNvSpPr/>
            <p:nvPr/>
          </p:nvSpPr>
          <p:spPr>
            <a:xfrm>
              <a:off x="5457253" y="8287067"/>
              <a:ext cx="635" cy="2540"/>
            </a:xfrm>
            <a:custGeom>
              <a:avLst/>
              <a:gdLst/>
              <a:ahLst/>
              <a:cxnLst/>
              <a:rect l="l" t="t" r="r" b="b"/>
              <a:pathLst>
                <a:path w="635" h="2540">
                  <a:moveTo>
                    <a:pt x="190" y="1930"/>
                  </a:moveTo>
                  <a:lnTo>
                    <a:pt x="0" y="0"/>
                  </a:lnTo>
                </a:path>
              </a:pathLst>
            </a:custGeom>
            <a:ln w="25399">
              <a:solidFill>
                <a:srgbClr val="F7C727"/>
              </a:solidFill>
            </a:ln>
          </p:spPr>
          <p:txBody>
            <a:bodyPr wrap="square" lIns="0" tIns="0" rIns="0" bIns="0" rtlCol="0"/>
            <a:lstStyle/>
            <a:p>
              <a:endParaRPr/>
            </a:p>
          </p:txBody>
        </p:sp>
        <p:sp>
          <p:nvSpPr>
            <p:cNvPr id="14665" name="object 14665"/>
            <p:cNvSpPr/>
            <p:nvPr/>
          </p:nvSpPr>
          <p:spPr>
            <a:xfrm>
              <a:off x="5457253" y="8285378"/>
              <a:ext cx="8890" cy="1905"/>
            </a:xfrm>
            <a:custGeom>
              <a:avLst/>
              <a:gdLst/>
              <a:ahLst/>
              <a:cxnLst/>
              <a:rect l="l" t="t" r="r" b="b"/>
              <a:pathLst>
                <a:path w="8889" h="1904">
                  <a:moveTo>
                    <a:pt x="0" y="1689"/>
                  </a:moveTo>
                  <a:lnTo>
                    <a:pt x="8712" y="0"/>
                  </a:lnTo>
                </a:path>
              </a:pathLst>
            </a:custGeom>
            <a:ln w="25400">
              <a:solidFill>
                <a:srgbClr val="F5C219"/>
              </a:solidFill>
            </a:ln>
          </p:spPr>
          <p:txBody>
            <a:bodyPr wrap="square" lIns="0" tIns="0" rIns="0" bIns="0" rtlCol="0"/>
            <a:lstStyle/>
            <a:p>
              <a:endParaRPr/>
            </a:p>
          </p:txBody>
        </p:sp>
        <p:sp>
          <p:nvSpPr>
            <p:cNvPr id="14666" name="object 14666"/>
            <p:cNvSpPr/>
            <p:nvPr/>
          </p:nvSpPr>
          <p:spPr>
            <a:xfrm>
              <a:off x="5465965" y="8285378"/>
              <a:ext cx="635" cy="2540"/>
            </a:xfrm>
            <a:custGeom>
              <a:avLst/>
              <a:gdLst/>
              <a:ahLst/>
              <a:cxnLst/>
              <a:rect l="l" t="t" r="r" b="b"/>
              <a:pathLst>
                <a:path w="635" h="2540">
                  <a:moveTo>
                    <a:pt x="0" y="0"/>
                  </a:moveTo>
                  <a:lnTo>
                    <a:pt x="190" y="2133"/>
                  </a:lnTo>
                </a:path>
              </a:pathLst>
            </a:custGeom>
            <a:ln w="25400">
              <a:solidFill>
                <a:srgbClr val="F4BF16"/>
              </a:solidFill>
            </a:ln>
          </p:spPr>
          <p:txBody>
            <a:bodyPr wrap="square" lIns="0" tIns="0" rIns="0" bIns="0" rtlCol="0"/>
            <a:lstStyle/>
            <a:p>
              <a:endParaRPr/>
            </a:p>
          </p:txBody>
        </p:sp>
        <p:sp>
          <p:nvSpPr>
            <p:cNvPr id="14667" name="object 14667"/>
            <p:cNvSpPr/>
            <p:nvPr/>
          </p:nvSpPr>
          <p:spPr>
            <a:xfrm>
              <a:off x="5448998" y="8288998"/>
              <a:ext cx="9525" cy="3175"/>
            </a:xfrm>
            <a:custGeom>
              <a:avLst/>
              <a:gdLst/>
              <a:ahLst/>
              <a:cxnLst/>
              <a:rect l="l" t="t" r="r" b="b"/>
              <a:pathLst>
                <a:path w="9525" h="3175">
                  <a:moveTo>
                    <a:pt x="8445" y="0"/>
                  </a:moveTo>
                  <a:lnTo>
                    <a:pt x="5562" y="507"/>
                  </a:lnTo>
                  <a:lnTo>
                    <a:pt x="2730" y="1028"/>
                  </a:lnTo>
                  <a:lnTo>
                    <a:pt x="0" y="1562"/>
                  </a:lnTo>
                  <a:lnTo>
                    <a:pt x="63" y="2044"/>
                  </a:lnTo>
                  <a:lnTo>
                    <a:pt x="203" y="2476"/>
                  </a:lnTo>
                  <a:lnTo>
                    <a:pt x="419" y="2870"/>
                  </a:lnTo>
                  <a:lnTo>
                    <a:pt x="3200" y="2463"/>
                  </a:lnTo>
                  <a:lnTo>
                    <a:pt x="6070" y="2070"/>
                  </a:lnTo>
                  <a:lnTo>
                    <a:pt x="8928" y="1701"/>
                  </a:lnTo>
                  <a:lnTo>
                    <a:pt x="8737" y="1142"/>
                  </a:lnTo>
                  <a:lnTo>
                    <a:pt x="8572" y="596"/>
                  </a:lnTo>
                  <a:lnTo>
                    <a:pt x="8445" y="0"/>
                  </a:lnTo>
                  <a:close/>
                </a:path>
              </a:pathLst>
            </a:custGeom>
            <a:solidFill>
              <a:srgbClr val="F9CE45"/>
            </a:solidFill>
          </p:spPr>
          <p:txBody>
            <a:bodyPr wrap="square" lIns="0" tIns="0" rIns="0" bIns="0" rtlCol="0"/>
            <a:lstStyle/>
            <a:p>
              <a:endParaRPr/>
            </a:p>
          </p:txBody>
        </p:sp>
        <p:sp>
          <p:nvSpPr>
            <p:cNvPr id="14668" name="object 14668"/>
            <p:cNvSpPr/>
            <p:nvPr/>
          </p:nvSpPr>
          <p:spPr>
            <a:xfrm>
              <a:off x="5449417" y="8290699"/>
              <a:ext cx="8890" cy="1270"/>
            </a:xfrm>
            <a:custGeom>
              <a:avLst/>
              <a:gdLst/>
              <a:ahLst/>
              <a:cxnLst/>
              <a:rect l="l" t="t" r="r" b="b"/>
              <a:pathLst>
                <a:path w="8889" h="1270">
                  <a:moveTo>
                    <a:pt x="8508" y="0"/>
                  </a:moveTo>
                  <a:lnTo>
                    <a:pt x="0" y="1168"/>
                  </a:lnTo>
                </a:path>
              </a:pathLst>
            </a:custGeom>
            <a:ln w="25400">
              <a:solidFill>
                <a:srgbClr val="F9D04E"/>
              </a:solidFill>
            </a:ln>
          </p:spPr>
          <p:txBody>
            <a:bodyPr wrap="square" lIns="0" tIns="0" rIns="0" bIns="0" rtlCol="0"/>
            <a:lstStyle/>
            <a:p>
              <a:endParaRPr/>
            </a:p>
          </p:txBody>
        </p:sp>
        <p:sp>
          <p:nvSpPr>
            <p:cNvPr id="14669" name="object 14669"/>
            <p:cNvSpPr/>
            <p:nvPr/>
          </p:nvSpPr>
          <p:spPr>
            <a:xfrm>
              <a:off x="5448998" y="8290560"/>
              <a:ext cx="635" cy="1905"/>
            </a:xfrm>
            <a:custGeom>
              <a:avLst/>
              <a:gdLst/>
              <a:ahLst/>
              <a:cxnLst/>
              <a:rect l="l" t="t" r="r" b="b"/>
              <a:pathLst>
                <a:path w="635" h="1904">
                  <a:moveTo>
                    <a:pt x="419" y="1308"/>
                  </a:moveTo>
                  <a:lnTo>
                    <a:pt x="0" y="0"/>
                  </a:lnTo>
                </a:path>
              </a:pathLst>
            </a:custGeom>
            <a:ln w="25400">
              <a:solidFill>
                <a:srgbClr val="FAD252"/>
              </a:solidFill>
            </a:ln>
          </p:spPr>
          <p:txBody>
            <a:bodyPr wrap="square" lIns="0" tIns="0" rIns="0" bIns="0" rtlCol="0"/>
            <a:lstStyle/>
            <a:p>
              <a:endParaRPr/>
            </a:p>
          </p:txBody>
        </p:sp>
        <p:sp>
          <p:nvSpPr>
            <p:cNvPr id="14670" name="object 14670"/>
            <p:cNvSpPr/>
            <p:nvPr/>
          </p:nvSpPr>
          <p:spPr>
            <a:xfrm>
              <a:off x="5448998" y="8288998"/>
              <a:ext cx="8890" cy="1905"/>
            </a:xfrm>
            <a:custGeom>
              <a:avLst/>
              <a:gdLst/>
              <a:ahLst/>
              <a:cxnLst/>
              <a:rect l="l" t="t" r="r" b="b"/>
              <a:pathLst>
                <a:path w="8889" h="1904">
                  <a:moveTo>
                    <a:pt x="0" y="1562"/>
                  </a:moveTo>
                  <a:lnTo>
                    <a:pt x="8445" y="0"/>
                  </a:lnTo>
                </a:path>
              </a:pathLst>
            </a:custGeom>
            <a:ln w="25400">
              <a:solidFill>
                <a:srgbClr val="F8CC3B"/>
              </a:solidFill>
            </a:ln>
          </p:spPr>
          <p:txBody>
            <a:bodyPr wrap="square" lIns="0" tIns="0" rIns="0" bIns="0" rtlCol="0"/>
            <a:lstStyle/>
            <a:p>
              <a:endParaRPr/>
            </a:p>
          </p:txBody>
        </p:sp>
        <p:sp>
          <p:nvSpPr>
            <p:cNvPr id="14671" name="object 14671"/>
            <p:cNvSpPr/>
            <p:nvPr/>
          </p:nvSpPr>
          <p:spPr>
            <a:xfrm>
              <a:off x="5457444" y="8288998"/>
              <a:ext cx="635" cy="1905"/>
            </a:xfrm>
            <a:custGeom>
              <a:avLst/>
              <a:gdLst/>
              <a:ahLst/>
              <a:cxnLst/>
              <a:rect l="l" t="t" r="r" b="b"/>
              <a:pathLst>
                <a:path w="635" h="1904">
                  <a:moveTo>
                    <a:pt x="0" y="0"/>
                  </a:moveTo>
                  <a:lnTo>
                    <a:pt x="482" y="1701"/>
                  </a:lnTo>
                </a:path>
              </a:pathLst>
            </a:custGeom>
            <a:ln w="25399">
              <a:solidFill>
                <a:srgbClr val="F7CA38"/>
              </a:solidFill>
            </a:ln>
          </p:spPr>
          <p:txBody>
            <a:bodyPr wrap="square" lIns="0" tIns="0" rIns="0" bIns="0" rtlCol="0"/>
            <a:lstStyle/>
            <a:p>
              <a:endParaRPr/>
            </a:p>
          </p:txBody>
        </p:sp>
        <p:sp>
          <p:nvSpPr>
            <p:cNvPr id="14672" name="object 14672"/>
            <p:cNvSpPr/>
            <p:nvPr/>
          </p:nvSpPr>
          <p:spPr>
            <a:xfrm>
              <a:off x="5448935" y="8287067"/>
              <a:ext cx="8890" cy="3810"/>
            </a:xfrm>
            <a:custGeom>
              <a:avLst/>
              <a:gdLst/>
              <a:ahLst/>
              <a:cxnLst/>
              <a:rect l="l" t="t" r="r" b="b"/>
              <a:pathLst>
                <a:path w="8889" h="3809">
                  <a:moveTo>
                    <a:pt x="8318" y="0"/>
                  </a:moveTo>
                  <a:lnTo>
                    <a:pt x="0" y="2997"/>
                  </a:lnTo>
                  <a:lnTo>
                    <a:pt x="63" y="3492"/>
                  </a:lnTo>
                  <a:lnTo>
                    <a:pt x="2793" y="2959"/>
                  </a:lnTo>
                  <a:lnTo>
                    <a:pt x="5626" y="2438"/>
                  </a:lnTo>
                  <a:lnTo>
                    <a:pt x="8509" y="1930"/>
                  </a:lnTo>
                  <a:lnTo>
                    <a:pt x="8394" y="1333"/>
                  </a:lnTo>
                  <a:lnTo>
                    <a:pt x="8318" y="698"/>
                  </a:lnTo>
                  <a:lnTo>
                    <a:pt x="8318" y="0"/>
                  </a:lnTo>
                  <a:close/>
                </a:path>
              </a:pathLst>
            </a:custGeom>
            <a:solidFill>
              <a:srgbClr val="F8CB35"/>
            </a:solidFill>
          </p:spPr>
          <p:txBody>
            <a:bodyPr wrap="square" lIns="0" tIns="0" rIns="0" bIns="0" rtlCol="0"/>
            <a:lstStyle/>
            <a:p>
              <a:endParaRPr/>
            </a:p>
          </p:txBody>
        </p:sp>
        <p:sp>
          <p:nvSpPr>
            <p:cNvPr id="14673" name="object 14673"/>
            <p:cNvSpPr/>
            <p:nvPr/>
          </p:nvSpPr>
          <p:spPr>
            <a:xfrm>
              <a:off x="5448998" y="8288998"/>
              <a:ext cx="8890" cy="1905"/>
            </a:xfrm>
            <a:custGeom>
              <a:avLst/>
              <a:gdLst/>
              <a:ahLst/>
              <a:cxnLst/>
              <a:rect l="l" t="t" r="r" b="b"/>
              <a:pathLst>
                <a:path w="8889" h="1904">
                  <a:moveTo>
                    <a:pt x="8445" y="0"/>
                  </a:moveTo>
                  <a:lnTo>
                    <a:pt x="0" y="1562"/>
                  </a:lnTo>
                </a:path>
              </a:pathLst>
            </a:custGeom>
            <a:ln w="25400">
              <a:solidFill>
                <a:srgbClr val="F8CC3B"/>
              </a:solidFill>
            </a:ln>
          </p:spPr>
          <p:txBody>
            <a:bodyPr wrap="square" lIns="0" tIns="0" rIns="0" bIns="0" rtlCol="0"/>
            <a:lstStyle/>
            <a:p>
              <a:endParaRPr/>
            </a:p>
          </p:txBody>
        </p:sp>
        <p:sp>
          <p:nvSpPr>
            <p:cNvPr id="14674" name="object 14674"/>
            <p:cNvSpPr/>
            <p:nvPr/>
          </p:nvSpPr>
          <p:spPr>
            <a:xfrm>
              <a:off x="5436298" y="8288845"/>
              <a:ext cx="26034" cy="1905"/>
            </a:xfrm>
            <a:custGeom>
              <a:avLst/>
              <a:gdLst/>
              <a:ahLst/>
              <a:cxnLst/>
              <a:rect l="l" t="t" r="r" b="b"/>
              <a:pathLst>
                <a:path w="26035" h="1904">
                  <a:moveTo>
                    <a:pt x="25526" y="0"/>
                  </a:moveTo>
                  <a:lnTo>
                    <a:pt x="1034" y="0"/>
                  </a:lnTo>
                  <a:lnTo>
                    <a:pt x="0" y="1618"/>
                  </a:lnTo>
                  <a:lnTo>
                    <a:pt x="25526" y="1714"/>
                  </a:lnTo>
                  <a:lnTo>
                    <a:pt x="25526" y="0"/>
                  </a:lnTo>
                  <a:close/>
                </a:path>
              </a:pathLst>
            </a:custGeom>
            <a:solidFill>
              <a:srgbClr val="F9D044"/>
            </a:solidFill>
          </p:spPr>
          <p:txBody>
            <a:bodyPr wrap="square" lIns="0" tIns="0" rIns="0" bIns="0" rtlCol="0"/>
            <a:lstStyle/>
            <a:p>
              <a:endParaRPr/>
            </a:p>
          </p:txBody>
        </p:sp>
        <p:sp>
          <p:nvSpPr>
            <p:cNvPr id="14675" name="object 14675"/>
            <p:cNvSpPr/>
            <p:nvPr/>
          </p:nvSpPr>
          <p:spPr>
            <a:xfrm>
              <a:off x="5449125" y="8287067"/>
              <a:ext cx="8255" cy="1905"/>
            </a:xfrm>
            <a:custGeom>
              <a:avLst/>
              <a:gdLst/>
              <a:ahLst/>
              <a:cxnLst/>
              <a:rect l="l" t="t" r="r" b="b"/>
              <a:pathLst>
                <a:path w="8254" h="1904">
                  <a:moveTo>
                    <a:pt x="0" y="1778"/>
                  </a:moveTo>
                  <a:lnTo>
                    <a:pt x="8127" y="0"/>
                  </a:lnTo>
                </a:path>
              </a:pathLst>
            </a:custGeom>
            <a:ln w="25400">
              <a:solidFill>
                <a:srgbClr val="F7CA30"/>
              </a:solidFill>
            </a:ln>
          </p:spPr>
          <p:txBody>
            <a:bodyPr wrap="square" lIns="0" tIns="0" rIns="0" bIns="0" rtlCol="0"/>
            <a:lstStyle/>
            <a:p>
              <a:endParaRPr/>
            </a:p>
          </p:txBody>
        </p:sp>
        <p:sp>
          <p:nvSpPr>
            <p:cNvPr id="14676" name="object 14676"/>
            <p:cNvSpPr/>
            <p:nvPr/>
          </p:nvSpPr>
          <p:spPr>
            <a:xfrm>
              <a:off x="5457253" y="8287067"/>
              <a:ext cx="635" cy="2540"/>
            </a:xfrm>
            <a:custGeom>
              <a:avLst/>
              <a:gdLst/>
              <a:ahLst/>
              <a:cxnLst/>
              <a:rect l="l" t="t" r="r" b="b"/>
              <a:pathLst>
                <a:path w="635" h="2540">
                  <a:moveTo>
                    <a:pt x="0" y="0"/>
                  </a:moveTo>
                  <a:lnTo>
                    <a:pt x="190" y="1930"/>
                  </a:lnTo>
                </a:path>
              </a:pathLst>
            </a:custGeom>
            <a:ln w="25399">
              <a:solidFill>
                <a:srgbClr val="F7C727"/>
              </a:solidFill>
            </a:ln>
          </p:spPr>
          <p:txBody>
            <a:bodyPr wrap="square" lIns="0" tIns="0" rIns="0" bIns="0" rtlCol="0"/>
            <a:lstStyle/>
            <a:p>
              <a:endParaRPr/>
            </a:p>
          </p:txBody>
        </p:sp>
        <p:sp>
          <p:nvSpPr>
            <p:cNvPr id="14677" name="object 14677"/>
            <p:cNvSpPr/>
            <p:nvPr/>
          </p:nvSpPr>
          <p:spPr>
            <a:xfrm>
              <a:off x="5442369" y="8292998"/>
              <a:ext cx="8890" cy="1905"/>
            </a:xfrm>
            <a:custGeom>
              <a:avLst/>
              <a:gdLst/>
              <a:ahLst/>
              <a:cxnLst/>
              <a:rect l="l" t="t" r="r" b="b"/>
              <a:pathLst>
                <a:path w="8889" h="1904">
                  <a:moveTo>
                    <a:pt x="7835" y="0"/>
                  </a:moveTo>
                  <a:lnTo>
                    <a:pt x="5092" y="254"/>
                  </a:lnTo>
                  <a:lnTo>
                    <a:pt x="2438" y="533"/>
                  </a:lnTo>
                  <a:lnTo>
                    <a:pt x="0" y="825"/>
                  </a:lnTo>
                  <a:lnTo>
                    <a:pt x="393" y="1041"/>
                  </a:lnTo>
                  <a:lnTo>
                    <a:pt x="1371" y="1498"/>
                  </a:lnTo>
                  <a:lnTo>
                    <a:pt x="3695" y="1333"/>
                  </a:lnTo>
                  <a:lnTo>
                    <a:pt x="8826" y="1168"/>
                  </a:lnTo>
                  <a:lnTo>
                    <a:pt x="8483" y="749"/>
                  </a:lnTo>
                  <a:lnTo>
                    <a:pt x="8140" y="381"/>
                  </a:lnTo>
                  <a:lnTo>
                    <a:pt x="7835" y="0"/>
                  </a:lnTo>
                  <a:close/>
                </a:path>
              </a:pathLst>
            </a:custGeom>
            <a:solidFill>
              <a:srgbClr val="FCDC7F"/>
            </a:solidFill>
          </p:spPr>
          <p:txBody>
            <a:bodyPr wrap="square" lIns="0" tIns="0" rIns="0" bIns="0" rtlCol="0"/>
            <a:lstStyle/>
            <a:p>
              <a:endParaRPr/>
            </a:p>
          </p:txBody>
        </p:sp>
        <p:sp>
          <p:nvSpPr>
            <p:cNvPr id="14678" name="object 14678"/>
            <p:cNvSpPr/>
            <p:nvPr/>
          </p:nvSpPr>
          <p:spPr>
            <a:xfrm>
              <a:off x="5443740" y="8294166"/>
              <a:ext cx="7620" cy="635"/>
            </a:xfrm>
            <a:custGeom>
              <a:avLst/>
              <a:gdLst/>
              <a:ahLst/>
              <a:cxnLst/>
              <a:rect l="l" t="t" r="r" b="b"/>
              <a:pathLst>
                <a:path w="7620" h="634">
                  <a:moveTo>
                    <a:pt x="7454" y="0"/>
                  </a:moveTo>
                  <a:lnTo>
                    <a:pt x="0" y="330"/>
                  </a:lnTo>
                </a:path>
              </a:pathLst>
            </a:custGeom>
            <a:ln w="25399">
              <a:solidFill>
                <a:srgbClr val="FCDD83"/>
              </a:solidFill>
            </a:ln>
          </p:spPr>
          <p:txBody>
            <a:bodyPr wrap="square" lIns="0" tIns="0" rIns="0" bIns="0" rtlCol="0"/>
            <a:lstStyle/>
            <a:p>
              <a:endParaRPr/>
            </a:p>
          </p:txBody>
        </p:sp>
        <p:sp>
          <p:nvSpPr>
            <p:cNvPr id="14679" name="object 14679"/>
            <p:cNvSpPr/>
            <p:nvPr/>
          </p:nvSpPr>
          <p:spPr>
            <a:xfrm>
              <a:off x="5442369" y="8293824"/>
              <a:ext cx="1905" cy="1270"/>
            </a:xfrm>
            <a:custGeom>
              <a:avLst/>
              <a:gdLst/>
              <a:ahLst/>
              <a:cxnLst/>
              <a:rect l="l" t="t" r="r" b="b"/>
              <a:pathLst>
                <a:path w="1904" h="1270">
                  <a:moveTo>
                    <a:pt x="1371" y="673"/>
                  </a:moveTo>
                  <a:lnTo>
                    <a:pt x="0" y="0"/>
                  </a:lnTo>
                </a:path>
              </a:pathLst>
            </a:custGeom>
            <a:ln w="25399">
              <a:solidFill>
                <a:srgbClr val="FDDF89"/>
              </a:solidFill>
            </a:ln>
          </p:spPr>
          <p:txBody>
            <a:bodyPr wrap="square" lIns="0" tIns="0" rIns="0" bIns="0" rtlCol="0"/>
            <a:lstStyle/>
            <a:p>
              <a:endParaRPr/>
            </a:p>
          </p:txBody>
        </p:sp>
        <p:sp>
          <p:nvSpPr>
            <p:cNvPr id="14680" name="object 14680"/>
            <p:cNvSpPr/>
            <p:nvPr/>
          </p:nvSpPr>
          <p:spPr>
            <a:xfrm>
              <a:off x="5442369" y="8292998"/>
              <a:ext cx="8255" cy="1270"/>
            </a:xfrm>
            <a:custGeom>
              <a:avLst/>
              <a:gdLst/>
              <a:ahLst/>
              <a:cxnLst/>
              <a:rect l="l" t="t" r="r" b="b"/>
              <a:pathLst>
                <a:path w="8254" h="1270">
                  <a:moveTo>
                    <a:pt x="0" y="825"/>
                  </a:moveTo>
                  <a:lnTo>
                    <a:pt x="7835" y="0"/>
                  </a:lnTo>
                </a:path>
              </a:pathLst>
            </a:custGeom>
            <a:ln w="25400">
              <a:solidFill>
                <a:srgbClr val="FCDC7A"/>
              </a:solidFill>
            </a:ln>
          </p:spPr>
          <p:txBody>
            <a:bodyPr wrap="square" lIns="0" tIns="0" rIns="0" bIns="0" rtlCol="0"/>
            <a:lstStyle/>
            <a:p>
              <a:endParaRPr/>
            </a:p>
          </p:txBody>
        </p:sp>
        <p:sp>
          <p:nvSpPr>
            <p:cNvPr id="14681" name="object 14681"/>
            <p:cNvSpPr/>
            <p:nvPr/>
          </p:nvSpPr>
          <p:spPr>
            <a:xfrm>
              <a:off x="5450205" y="8292998"/>
              <a:ext cx="1270" cy="1270"/>
            </a:xfrm>
            <a:custGeom>
              <a:avLst/>
              <a:gdLst/>
              <a:ahLst/>
              <a:cxnLst/>
              <a:rect l="l" t="t" r="r" b="b"/>
              <a:pathLst>
                <a:path w="1270" h="1270">
                  <a:moveTo>
                    <a:pt x="0" y="0"/>
                  </a:moveTo>
                  <a:lnTo>
                    <a:pt x="990" y="1168"/>
                  </a:lnTo>
                </a:path>
              </a:pathLst>
            </a:custGeom>
            <a:ln w="25400">
              <a:solidFill>
                <a:srgbClr val="FBD974"/>
              </a:solidFill>
            </a:ln>
          </p:spPr>
          <p:txBody>
            <a:bodyPr wrap="square" lIns="0" tIns="0" rIns="0" bIns="0" rtlCol="0"/>
            <a:lstStyle/>
            <a:p>
              <a:endParaRPr/>
            </a:p>
          </p:txBody>
        </p:sp>
        <p:sp>
          <p:nvSpPr>
            <p:cNvPr id="14682" name="object 14682"/>
            <p:cNvSpPr/>
            <p:nvPr/>
          </p:nvSpPr>
          <p:spPr>
            <a:xfrm>
              <a:off x="5441480" y="8291868"/>
              <a:ext cx="8890" cy="2540"/>
            </a:xfrm>
            <a:custGeom>
              <a:avLst/>
              <a:gdLst/>
              <a:ahLst/>
              <a:cxnLst/>
              <a:rect l="l" t="t" r="r" b="b"/>
              <a:pathLst>
                <a:path w="8889" h="2540">
                  <a:moveTo>
                    <a:pt x="7937" y="0"/>
                  </a:moveTo>
                  <a:lnTo>
                    <a:pt x="5156" y="406"/>
                  </a:lnTo>
                  <a:lnTo>
                    <a:pt x="2476" y="838"/>
                  </a:lnTo>
                  <a:lnTo>
                    <a:pt x="0" y="1282"/>
                  </a:lnTo>
                  <a:lnTo>
                    <a:pt x="203" y="1549"/>
                  </a:lnTo>
                  <a:lnTo>
                    <a:pt x="507" y="1752"/>
                  </a:lnTo>
                  <a:lnTo>
                    <a:pt x="888" y="1955"/>
                  </a:lnTo>
                  <a:lnTo>
                    <a:pt x="3327" y="1663"/>
                  </a:lnTo>
                  <a:lnTo>
                    <a:pt x="5981" y="1384"/>
                  </a:lnTo>
                  <a:lnTo>
                    <a:pt x="8724" y="1130"/>
                  </a:lnTo>
                  <a:lnTo>
                    <a:pt x="8420" y="761"/>
                  </a:lnTo>
                  <a:lnTo>
                    <a:pt x="8153" y="393"/>
                  </a:lnTo>
                  <a:lnTo>
                    <a:pt x="7937" y="0"/>
                  </a:lnTo>
                  <a:close/>
                </a:path>
              </a:pathLst>
            </a:custGeom>
            <a:solidFill>
              <a:srgbClr val="FCDA72"/>
            </a:solidFill>
          </p:spPr>
          <p:txBody>
            <a:bodyPr wrap="square" lIns="0" tIns="0" rIns="0" bIns="0" rtlCol="0"/>
            <a:lstStyle/>
            <a:p>
              <a:endParaRPr/>
            </a:p>
          </p:txBody>
        </p:sp>
        <p:sp>
          <p:nvSpPr>
            <p:cNvPr id="14683" name="object 14683"/>
            <p:cNvSpPr/>
            <p:nvPr/>
          </p:nvSpPr>
          <p:spPr>
            <a:xfrm>
              <a:off x="5442369" y="8292998"/>
              <a:ext cx="8255" cy="1270"/>
            </a:xfrm>
            <a:custGeom>
              <a:avLst/>
              <a:gdLst/>
              <a:ahLst/>
              <a:cxnLst/>
              <a:rect l="l" t="t" r="r" b="b"/>
              <a:pathLst>
                <a:path w="8254" h="1270">
                  <a:moveTo>
                    <a:pt x="7835" y="0"/>
                  </a:moveTo>
                  <a:lnTo>
                    <a:pt x="0" y="825"/>
                  </a:lnTo>
                </a:path>
              </a:pathLst>
            </a:custGeom>
            <a:ln w="25400">
              <a:solidFill>
                <a:srgbClr val="FCDC7A"/>
              </a:solidFill>
            </a:ln>
          </p:spPr>
          <p:txBody>
            <a:bodyPr wrap="square" lIns="0" tIns="0" rIns="0" bIns="0" rtlCol="0"/>
            <a:lstStyle/>
            <a:p>
              <a:endParaRPr/>
            </a:p>
          </p:txBody>
        </p:sp>
        <p:sp>
          <p:nvSpPr>
            <p:cNvPr id="14684" name="object 14684"/>
            <p:cNvSpPr/>
            <p:nvPr/>
          </p:nvSpPr>
          <p:spPr>
            <a:xfrm>
              <a:off x="5441480" y="8293150"/>
              <a:ext cx="1270" cy="1270"/>
            </a:xfrm>
            <a:custGeom>
              <a:avLst/>
              <a:gdLst/>
              <a:ahLst/>
              <a:cxnLst/>
              <a:rect l="l" t="t" r="r" b="b"/>
              <a:pathLst>
                <a:path w="1270" h="1270">
                  <a:moveTo>
                    <a:pt x="888" y="673"/>
                  </a:moveTo>
                  <a:lnTo>
                    <a:pt x="0" y="0"/>
                  </a:lnTo>
                </a:path>
              </a:pathLst>
            </a:custGeom>
            <a:ln w="25400">
              <a:solidFill>
                <a:srgbClr val="FCDE80"/>
              </a:solidFill>
            </a:ln>
          </p:spPr>
          <p:txBody>
            <a:bodyPr wrap="square" lIns="0" tIns="0" rIns="0" bIns="0" rtlCol="0"/>
            <a:lstStyle/>
            <a:p>
              <a:endParaRPr/>
            </a:p>
          </p:txBody>
        </p:sp>
        <p:sp>
          <p:nvSpPr>
            <p:cNvPr id="14685" name="object 14685"/>
            <p:cNvSpPr/>
            <p:nvPr/>
          </p:nvSpPr>
          <p:spPr>
            <a:xfrm>
              <a:off x="5441480" y="8291868"/>
              <a:ext cx="8255" cy="1905"/>
            </a:xfrm>
            <a:custGeom>
              <a:avLst/>
              <a:gdLst/>
              <a:ahLst/>
              <a:cxnLst/>
              <a:rect l="l" t="t" r="r" b="b"/>
              <a:pathLst>
                <a:path w="8254" h="1904">
                  <a:moveTo>
                    <a:pt x="0" y="1282"/>
                  </a:moveTo>
                  <a:lnTo>
                    <a:pt x="7937" y="0"/>
                  </a:lnTo>
                </a:path>
              </a:pathLst>
            </a:custGeom>
            <a:ln w="25400">
              <a:solidFill>
                <a:srgbClr val="FBD86B"/>
              </a:solidFill>
            </a:ln>
          </p:spPr>
          <p:txBody>
            <a:bodyPr wrap="square" lIns="0" tIns="0" rIns="0" bIns="0" rtlCol="0"/>
            <a:lstStyle/>
            <a:p>
              <a:endParaRPr/>
            </a:p>
          </p:txBody>
        </p:sp>
        <p:sp>
          <p:nvSpPr>
            <p:cNvPr id="14686" name="object 14686"/>
            <p:cNvSpPr/>
            <p:nvPr/>
          </p:nvSpPr>
          <p:spPr>
            <a:xfrm>
              <a:off x="5449417" y="8291868"/>
              <a:ext cx="1270" cy="1270"/>
            </a:xfrm>
            <a:custGeom>
              <a:avLst/>
              <a:gdLst/>
              <a:ahLst/>
              <a:cxnLst/>
              <a:rect l="l" t="t" r="r" b="b"/>
              <a:pathLst>
                <a:path w="1270" h="1270">
                  <a:moveTo>
                    <a:pt x="0" y="0"/>
                  </a:moveTo>
                  <a:lnTo>
                    <a:pt x="787" y="1130"/>
                  </a:lnTo>
                </a:path>
              </a:pathLst>
            </a:custGeom>
            <a:ln w="25400">
              <a:solidFill>
                <a:srgbClr val="FBD665"/>
              </a:solidFill>
            </a:ln>
          </p:spPr>
          <p:txBody>
            <a:bodyPr wrap="square" lIns="0" tIns="0" rIns="0" bIns="0" rtlCol="0"/>
            <a:lstStyle/>
            <a:p>
              <a:endParaRPr/>
            </a:p>
          </p:txBody>
        </p:sp>
        <p:sp>
          <p:nvSpPr>
            <p:cNvPr id="14687" name="object 14687"/>
            <p:cNvSpPr/>
            <p:nvPr/>
          </p:nvSpPr>
          <p:spPr>
            <a:xfrm>
              <a:off x="5436048" y="8293824"/>
              <a:ext cx="8255" cy="1905"/>
            </a:xfrm>
            <a:custGeom>
              <a:avLst/>
              <a:gdLst/>
              <a:ahLst/>
              <a:cxnLst/>
              <a:rect l="l" t="t" r="r" b="b"/>
              <a:pathLst>
                <a:path w="8254" h="1904">
                  <a:moveTo>
                    <a:pt x="6321" y="0"/>
                  </a:moveTo>
                  <a:lnTo>
                    <a:pt x="3882" y="304"/>
                  </a:lnTo>
                  <a:lnTo>
                    <a:pt x="1478" y="685"/>
                  </a:lnTo>
                  <a:lnTo>
                    <a:pt x="0" y="975"/>
                  </a:lnTo>
                  <a:lnTo>
                    <a:pt x="1399" y="1383"/>
                  </a:lnTo>
                  <a:lnTo>
                    <a:pt x="3234" y="1054"/>
                  </a:lnTo>
                  <a:lnTo>
                    <a:pt x="5368" y="838"/>
                  </a:lnTo>
                  <a:lnTo>
                    <a:pt x="7692" y="673"/>
                  </a:lnTo>
                  <a:lnTo>
                    <a:pt x="6714" y="215"/>
                  </a:lnTo>
                  <a:lnTo>
                    <a:pt x="6321" y="0"/>
                  </a:lnTo>
                  <a:close/>
                </a:path>
              </a:pathLst>
            </a:custGeom>
            <a:solidFill>
              <a:srgbClr val="FEE394"/>
            </a:solidFill>
          </p:spPr>
          <p:txBody>
            <a:bodyPr wrap="square" lIns="0" tIns="0" rIns="0" bIns="0" rtlCol="0"/>
            <a:lstStyle/>
            <a:p>
              <a:endParaRPr/>
            </a:p>
          </p:txBody>
        </p:sp>
        <p:sp>
          <p:nvSpPr>
            <p:cNvPr id="14688" name="object 14688"/>
            <p:cNvSpPr/>
            <p:nvPr/>
          </p:nvSpPr>
          <p:spPr>
            <a:xfrm>
              <a:off x="5437448" y="8294497"/>
              <a:ext cx="6350" cy="1270"/>
            </a:xfrm>
            <a:custGeom>
              <a:avLst/>
              <a:gdLst/>
              <a:ahLst/>
              <a:cxnLst/>
              <a:rect l="l" t="t" r="r" b="b"/>
              <a:pathLst>
                <a:path w="6350" h="1270">
                  <a:moveTo>
                    <a:pt x="6179" y="12"/>
                  </a:moveTo>
                  <a:lnTo>
                    <a:pt x="0" y="710"/>
                  </a:lnTo>
                </a:path>
                <a:path w="6350" h="1270">
                  <a:moveTo>
                    <a:pt x="6292" y="0"/>
                  </a:moveTo>
                  <a:lnTo>
                    <a:pt x="6179" y="12"/>
                  </a:lnTo>
                </a:path>
              </a:pathLst>
            </a:custGeom>
            <a:ln w="25400">
              <a:solidFill>
                <a:srgbClr val="FEE395"/>
              </a:solidFill>
            </a:ln>
          </p:spPr>
          <p:txBody>
            <a:bodyPr wrap="square" lIns="0" tIns="0" rIns="0" bIns="0" rtlCol="0"/>
            <a:lstStyle/>
            <a:p>
              <a:endParaRPr/>
            </a:p>
          </p:txBody>
        </p:sp>
        <p:sp>
          <p:nvSpPr>
            <p:cNvPr id="14689" name="object 14689"/>
            <p:cNvSpPr/>
            <p:nvPr/>
          </p:nvSpPr>
          <p:spPr>
            <a:xfrm>
              <a:off x="5436066" y="8293824"/>
              <a:ext cx="6350" cy="1270"/>
            </a:xfrm>
            <a:custGeom>
              <a:avLst/>
              <a:gdLst/>
              <a:ahLst/>
              <a:cxnLst/>
              <a:rect l="l" t="t" r="r" b="b"/>
              <a:pathLst>
                <a:path w="6350" h="1270">
                  <a:moveTo>
                    <a:pt x="0" y="980"/>
                  </a:moveTo>
                  <a:lnTo>
                    <a:pt x="1896" y="685"/>
                  </a:lnTo>
                </a:path>
                <a:path w="6350" h="1270">
                  <a:moveTo>
                    <a:pt x="1896" y="685"/>
                  </a:moveTo>
                  <a:lnTo>
                    <a:pt x="6302" y="0"/>
                  </a:lnTo>
                </a:path>
              </a:pathLst>
            </a:custGeom>
            <a:ln w="25400">
              <a:solidFill>
                <a:srgbClr val="FEE292"/>
              </a:solidFill>
            </a:ln>
          </p:spPr>
          <p:txBody>
            <a:bodyPr wrap="square" lIns="0" tIns="0" rIns="0" bIns="0" rtlCol="0"/>
            <a:lstStyle/>
            <a:p>
              <a:endParaRPr/>
            </a:p>
          </p:txBody>
        </p:sp>
        <p:sp>
          <p:nvSpPr>
            <p:cNvPr id="14690" name="object 14690"/>
            <p:cNvSpPr/>
            <p:nvPr/>
          </p:nvSpPr>
          <p:spPr>
            <a:xfrm>
              <a:off x="5442369" y="8293824"/>
              <a:ext cx="1905" cy="1270"/>
            </a:xfrm>
            <a:custGeom>
              <a:avLst/>
              <a:gdLst/>
              <a:ahLst/>
              <a:cxnLst/>
              <a:rect l="l" t="t" r="r" b="b"/>
              <a:pathLst>
                <a:path w="1904" h="1270">
                  <a:moveTo>
                    <a:pt x="0" y="0"/>
                  </a:moveTo>
                  <a:lnTo>
                    <a:pt x="1371" y="673"/>
                  </a:lnTo>
                </a:path>
              </a:pathLst>
            </a:custGeom>
            <a:ln w="25399">
              <a:solidFill>
                <a:srgbClr val="FDDF89"/>
              </a:solidFill>
            </a:ln>
          </p:spPr>
          <p:txBody>
            <a:bodyPr wrap="square" lIns="0" tIns="0" rIns="0" bIns="0" rtlCol="0"/>
            <a:lstStyle/>
            <a:p>
              <a:endParaRPr/>
            </a:p>
          </p:txBody>
        </p:sp>
        <p:sp>
          <p:nvSpPr>
            <p:cNvPr id="14691" name="object 14691"/>
            <p:cNvSpPr/>
            <p:nvPr/>
          </p:nvSpPr>
          <p:spPr>
            <a:xfrm>
              <a:off x="5434832" y="8293150"/>
              <a:ext cx="7620" cy="1905"/>
            </a:xfrm>
            <a:custGeom>
              <a:avLst/>
              <a:gdLst/>
              <a:ahLst/>
              <a:cxnLst/>
              <a:rect l="l" t="t" r="r" b="b"/>
              <a:pathLst>
                <a:path w="7620" h="1904">
                  <a:moveTo>
                    <a:pt x="2694" y="1358"/>
                  </a:moveTo>
                  <a:lnTo>
                    <a:pt x="221" y="1358"/>
                  </a:lnTo>
                  <a:lnTo>
                    <a:pt x="1215" y="1648"/>
                  </a:lnTo>
                  <a:lnTo>
                    <a:pt x="2694" y="1358"/>
                  </a:lnTo>
                  <a:close/>
                </a:path>
                <a:path w="7620" h="1904">
                  <a:moveTo>
                    <a:pt x="6647" y="0"/>
                  </a:moveTo>
                  <a:lnTo>
                    <a:pt x="4045" y="469"/>
                  </a:lnTo>
                  <a:lnTo>
                    <a:pt x="1898" y="901"/>
                  </a:lnTo>
                  <a:lnTo>
                    <a:pt x="81" y="1358"/>
                  </a:lnTo>
                  <a:lnTo>
                    <a:pt x="221" y="1358"/>
                  </a:lnTo>
                  <a:lnTo>
                    <a:pt x="2694" y="1358"/>
                  </a:lnTo>
                  <a:lnTo>
                    <a:pt x="5098" y="977"/>
                  </a:lnTo>
                  <a:lnTo>
                    <a:pt x="7536" y="673"/>
                  </a:lnTo>
                  <a:lnTo>
                    <a:pt x="7117" y="444"/>
                  </a:lnTo>
                  <a:lnTo>
                    <a:pt x="6851" y="266"/>
                  </a:lnTo>
                  <a:lnTo>
                    <a:pt x="6647" y="0"/>
                  </a:lnTo>
                  <a:close/>
                </a:path>
              </a:pathLst>
            </a:custGeom>
            <a:solidFill>
              <a:srgbClr val="FEE28F"/>
            </a:solidFill>
          </p:spPr>
          <p:txBody>
            <a:bodyPr wrap="square" lIns="0" tIns="0" rIns="0" bIns="0" rtlCol="0"/>
            <a:lstStyle/>
            <a:p>
              <a:endParaRPr/>
            </a:p>
          </p:txBody>
        </p:sp>
        <p:sp>
          <p:nvSpPr>
            <p:cNvPr id="14692" name="object 14692"/>
            <p:cNvSpPr/>
            <p:nvPr/>
          </p:nvSpPr>
          <p:spPr>
            <a:xfrm>
              <a:off x="5436066" y="8293824"/>
              <a:ext cx="6350" cy="1270"/>
            </a:xfrm>
            <a:custGeom>
              <a:avLst/>
              <a:gdLst/>
              <a:ahLst/>
              <a:cxnLst/>
              <a:rect l="l" t="t" r="r" b="b"/>
              <a:pathLst>
                <a:path w="6350" h="1270">
                  <a:moveTo>
                    <a:pt x="1896" y="685"/>
                  </a:moveTo>
                  <a:lnTo>
                    <a:pt x="0" y="980"/>
                  </a:lnTo>
                </a:path>
                <a:path w="6350" h="1270">
                  <a:moveTo>
                    <a:pt x="6302" y="0"/>
                  </a:moveTo>
                  <a:lnTo>
                    <a:pt x="1896" y="685"/>
                  </a:lnTo>
                </a:path>
              </a:pathLst>
            </a:custGeom>
            <a:ln w="25400">
              <a:solidFill>
                <a:srgbClr val="FEE292"/>
              </a:solidFill>
            </a:ln>
          </p:spPr>
          <p:txBody>
            <a:bodyPr wrap="square" lIns="0" tIns="0" rIns="0" bIns="0" rtlCol="0"/>
            <a:lstStyle/>
            <a:p>
              <a:endParaRPr/>
            </a:p>
          </p:txBody>
        </p:sp>
        <p:sp>
          <p:nvSpPr>
            <p:cNvPr id="14693" name="object 14693"/>
            <p:cNvSpPr/>
            <p:nvPr/>
          </p:nvSpPr>
          <p:spPr>
            <a:xfrm>
              <a:off x="5434761" y="8294547"/>
              <a:ext cx="635" cy="635"/>
            </a:xfrm>
            <a:custGeom>
              <a:avLst/>
              <a:gdLst/>
              <a:ahLst/>
              <a:cxnLst/>
              <a:rect l="l" t="t" r="r" b="b"/>
              <a:pathLst>
                <a:path w="635" h="634">
                  <a:moveTo>
                    <a:pt x="97" y="26"/>
                  </a:moveTo>
                  <a:lnTo>
                    <a:pt x="0" y="0"/>
                  </a:lnTo>
                </a:path>
              </a:pathLst>
            </a:custGeom>
            <a:ln w="25400">
              <a:solidFill>
                <a:srgbClr val="FFE69F"/>
              </a:solidFill>
            </a:ln>
          </p:spPr>
          <p:txBody>
            <a:bodyPr wrap="square" lIns="0" tIns="0" rIns="0" bIns="0" rtlCol="0"/>
            <a:lstStyle/>
            <a:p>
              <a:endParaRPr/>
            </a:p>
          </p:txBody>
        </p:sp>
        <p:sp>
          <p:nvSpPr>
            <p:cNvPr id="14694" name="object 14694"/>
            <p:cNvSpPr/>
            <p:nvPr/>
          </p:nvSpPr>
          <p:spPr>
            <a:xfrm>
              <a:off x="5434761" y="8293150"/>
              <a:ext cx="6985" cy="1905"/>
            </a:xfrm>
            <a:custGeom>
              <a:avLst/>
              <a:gdLst/>
              <a:ahLst/>
              <a:cxnLst/>
              <a:rect l="l" t="t" r="r" b="b"/>
              <a:pathLst>
                <a:path w="6985" h="1904">
                  <a:moveTo>
                    <a:pt x="0" y="1396"/>
                  </a:moveTo>
                  <a:lnTo>
                    <a:pt x="6718" y="0"/>
                  </a:lnTo>
                </a:path>
              </a:pathLst>
            </a:custGeom>
            <a:ln w="25400">
              <a:solidFill>
                <a:srgbClr val="FEE18C"/>
              </a:solidFill>
            </a:ln>
          </p:spPr>
          <p:txBody>
            <a:bodyPr wrap="square" lIns="0" tIns="0" rIns="0" bIns="0" rtlCol="0"/>
            <a:lstStyle/>
            <a:p>
              <a:endParaRPr/>
            </a:p>
          </p:txBody>
        </p:sp>
        <p:sp>
          <p:nvSpPr>
            <p:cNvPr id="14695" name="object 14695"/>
            <p:cNvSpPr/>
            <p:nvPr/>
          </p:nvSpPr>
          <p:spPr>
            <a:xfrm>
              <a:off x="5441480" y="8293150"/>
              <a:ext cx="1270" cy="1270"/>
            </a:xfrm>
            <a:custGeom>
              <a:avLst/>
              <a:gdLst/>
              <a:ahLst/>
              <a:cxnLst/>
              <a:rect l="l" t="t" r="r" b="b"/>
              <a:pathLst>
                <a:path w="1270" h="1270">
                  <a:moveTo>
                    <a:pt x="0" y="0"/>
                  </a:moveTo>
                  <a:lnTo>
                    <a:pt x="888" y="673"/>
                  </a:lnTo>
                </a:path>
              </a:pathLst>
            </a:custGeom>
            <a:ln w="25400">
              <a:solidFill>
                <a:srgbClr val="FCDE80"/>
              </a:solidFill>
            </a:ln>
          </p:spPr>
          <p:txBody>
            <a:bodyPr wrap="square" lIns="0" tIns="0" rIns="0" bIns="0" rtlCol="0"/>
            <a:lstStyle/>
            <a:p>
              <a:endParaRPr/>
            </a:p>
          </p:txBody>
        </p:sp>
        <p:sp>
          <p:nvSpPr>
            <p:cNvPr id="14696" name="object 14696"/>
            <p:cNvSpPr/>
            <p:nvPr/>
          </p:nvSpPr>
          <p:spPr>
            <a:xfrm>
              <a:off x="5441162" y="8290560"/>
              <a:ext cx="8255" cy="3175"/>
            </a:xfrm>
            <a:custGeom>
              <a:avLst/>
              <a:gdLst/>
              <a:ahLst/>
              <a:cxnLst/>
              <a:rect l="l" t="t" r="r" b="b"/>
              <a:pathLst>
                <a:path w="8254" h="3175">
                  <a:moveTo>
                    <a:pt x="7835" y="0"/>
                  </a:moveTo>
                  <a:lnTo>
                    <a:pt x="5105" y="520"/>
                  </a:lnTo>
                  <a:lnTo>
                    <a:pt x="2489" y="1066"/>
                  </a:lnTo>
                  <a:lnTo>
                    <a:pt x="25" y="1625"/>
                  </a:lnTo>
                  <a:lnTo>
                    <a:pt x="0" y="2032"/>
                  </a:lnTo>
                  <a:lnTo>
                    <a:pt x="114" y="2336"/>
                  </a:lnTo>
                  <a:lnTo>
                    <a:pt x="317" y="2590"/>
                  </a:lnTo>
                  <a:lnTo>
                    <a:pt x="2794" y="2146"/>
                  </a:lnTo>
                  <a:lnTo>
                    <a:pt x="5473" y="1714"/>
                  </a:lnTo>
                  <a:lnTo>
                    <a:pt x="8255" y="1308"/>
                  </a:lnTo>
                  <a:lnTo>
                    <a:pt x="8039" y="914"/>
                  </a:lnTo>
                  <a:lnTo>
                    <a:pt x="7899" y="482"/>
                  </a:lnTo>
                  <a:lnTo>
                    <a:pt x="7835" y="0"/>
                  </a:lnTo>
                  <a:close/>
                </a:path>
              </a:pathLst>
            </a:custGeom>
            <a:solidFill>
              <a:srgbClr val="FBD763"/>
            </a:solidFill>
          </p:spPr>
          <p:txBody>
            <a:bodyPr wrap="square" lIns="0" tIns="0" rIns="0" bIns="0" rtlCol="0"/>
            <a:lstStyle/>
            <a:p>
              <a:endParaRPr/>
            </a:p>
          </p:txBody>
        </p:sp>
        <p:sp>
          <p:nvSpPr>
            <p:cNvPr id="14697" name="object 14697"/>
            <p:cNvSpPr/>
            <p:nvPr/>
          </p:nvSpPr>
          <p:spPr>
            <a:xfrm>
              <a:off x="5441480" y="8291868"/>
              <a:ext cx="8255" cy="1905"/>
            </a:xfrm>
            <a:custGeom>
              <a:avLst/>
              <a:gdLst/>
              <a:ahLst/>
              <a:cxnLst/>
              <a:rect l="l" t="t" r="r" b="b"/>
              <a:pathLst>
                <a:path w="8254" h="1904">
                  <a:moveTo>
                    <a:pt x="7937" y="0"/>
                  </a:moveTo>
                  <a:lnTo>
                    <a:pt x="0" y="1282"/>
                  </a:lnTo>
                </a:path>
              </a:pathLst>
            </a:custGeom>
            <a:ln w="25400">
              <a:solidFill>
                <a:srgbClr val="FBD86B"/>
              </a:solidFill>
            </a:ln>
          </p:spPr>
          <p:txBody>
            <a:bodyPr wrap="square" lIns="0" tIns="0" rIns="0" bIns="0" rtlCol="0"/>
            <a:lstStyle/>
            <a:p>
              <a:endParaRPr/>
            </a:p>
          </p:txBody>
        </p:sp>
        <p:sp>
          <p:nvSpPr>
            <p:cNvPr id="14698" name="object 14698"/>
            <p:cNvSpPr/>
            <p:nvPr/>
          </p:nvSpPr>
          <p:spPr>
            <a:xfrm>
              <a:off x="5441188" y="8292185"/>
              <a:ext cx="635" cy="1270"/>
            </a:xfrm>
            <a:custGeom>
              <a:avLst/>
              <a:gdLst/>
              <a:ahLst/>
              <a:cxnLst/>
              <a:rect l="l" t="t" r="r" b="b"/>
              <a:pathLst>
                <a:path w="635" h="1270">
                  <a:moveTo>
                    <a:pt x="292" y="965"/>
                  </a:moveTo>
                  <a:lnTo>
                    <a:pt x="0" y="0"/>
                  </a:lnTo>
                </a:path>
              </a:pathLst>
            </a:custGeom>
            <a:ln w="25400">
              <a:solidFill>
                <a:srgbClr val="FCDC74"/>
              </a:solidFill>
            </a:ln>
          </p:spPr>
          <p:txBody>
            <a:bodyPr wrap="square" lIns="0" tIns="0" rIns="0" bIns="0" rtlCol="0"/>
            <a:lstStyle/>
            <a:p>
              <a:endParaRPr/>
            </a:p>
          </p:txBody>
        </p:sp>
        <p:sp>
          <p:nvSpPr>
            <p:cNvPr id="14699" name="object 14699"/>
            <p:cNvSpPr/>
            <p:nvPr/>
          </p:nvSpPr>
          <p:spPr>
            <a:xfrm>
              <a:off x="5441188" y="8290560"/>
              <a:ext cx="8255" cy="1905"/>
            </a:xfrm>
            <a:custGeom>
              <a:avLst/>
              <a:gdLst/>
              <a:ahLst/>
              <a:cxnLst/>
              <a:rect l="l" t="t" r="r" b="b"/>
              <a:pathLst>
                <a:path w="8254" h="1904">
                  <a:moveTo>
                    <a:pt x="0" y="1625"/>
                  </a:moveTo>
                  <a:lnTo>
                    <a:pt x="7810" y="0"/>
                  </a:lnTo>
                </a:path>
              </a:pathLst>
            </a:custGeom>
            <a:ln w="25400">
              <a:solidFill>
                <a:srgbClr val="FBD65C"/>
              </a:solidFill>
            </a:ln>
          </p:spPr>
          <p:txBody>
            <a:bodyPr wrap="square" lIns="0" tIns="0" rIns="0" bIns="0" rtlCol="0"/>
            <a:lstStyle/>
            <a:p>
              <a:endParaRPr/>
            </a:p>
          </p:txBody>
        </p:sp>
        <p:sp>
          <p:nvSpPr>
            <p:cNvPr id="14700" name="object 14700"/>
            <p:cNvSpPr/>
            <p:nvPr/>
          </p:nvSpPr>
          <p:spPr>
            <a:xfrm>
              <a:off x="5448998" y="8290560"/>
              <a:ext cx="635" cy="1905"/>
            </a:xfrm>
            <a:custGeom>
              <a:avLst/>
              <a:gdLst/>
              <a:ahLst/>
              <a:cxnLst/>
              <a:rect l="l" t="t" r="r" b="b"/>
              <a:pathLst>
                <a:path w="635" h="1904">
                  <a:moveTo>
                    <a:pt x="0" y="0"/>
                  </a:moveTo>
                  <a:lnTo>
                    <a:pt x="419" y="1308"/>
                  </a:lnTo>
                </a:path>
              </a:pathLst>
            </a:custGeom>
            <a:ln w="25400">
              <a:solidFill>
                <a:srgbClr val="FAD252"/>
              </a:solidFill>
            </a:ln>
          </p:spPr>
          <p:txBody>
            <a:bodyPr wrap="square" lIns="0" tIns="0" rIns="0" bIns="0" rtlCol="0"/>
            <a:lstStyle/>
            <a:p>
              <a:endParaRPr/>
            </a:p>
          </p:txBody>
        </p:sp>
        <p:sp>
          <p:nvSpPr>
            <p:cNvPr id="14701" name="object 14701"/>
            <p:cNvSpPr/>
            <p:nvPr/>
          </p:nvSpPr>
          <p:spPr>
            <a:xfrm>
              <a:off x="5441188" y="8288845"/>
              <a:ext cx="8255" cy="3810"/>
            </a:xfrm>
            <a:custGeom>
              <a:avLst/>
              <a:gdLst/>
              <a:ahLst/>
              <a:cxnLst/>
              <a:rect l="l" t="t" r="r" b="b"/>
              <a:pathLst>
                <a:path w="8254" h="3809">
                  <a:moveTo>
                    <a:pt x="7937" y="0"/>
                  </a:moveTo>
                  <a:lnTo>
                    <a:pt x="0" y="3340"/>
                  </a:lnTo>
                  <a:lnTo>
                    <a:pt x="2463" y="2781"/>
                  </a:lnTo>
                  <a:lnTo>
                    <a:pt x="5079" y="2235"/>
                  </a:lnTo>
                  <a:lnTo>
                    <a:pt x="7810" y="1714"/>
                  </a:lnTo>
                  <a:lnTo>
                    <a:pt x="7747" y="1219"/>
                  </a:lnTo>
                  <a:lnTo>
                    <a:pt x="7785" y="660"/>
                  </a:lnTo>
                  <a:lnTo>
                    <a:pt x="7937" y="0"/>
                  </a:lnTo>
                  <a:close/>
                </a:path>
              </a:pathLst>
            </a:custGeom>
            <a:solidFill>
              <a:srgbClr val="FBD556"/>
            </a:solidFill>
          </p:spPr>
          <p:txBody>
            <a:bodyPr wrap="square" lIns="0" tIns="0" rIns="0" bIns="0" rtlCol="0"/>
            <a:lstStyle/>
            <a:p>
              <a:endParaRPr/>
            </a:p>
          </p:txBody>
        </p:sp>
        <p:sp>
          <p:nvSpPr>
            <p:cNvPr id="14702" name="object 14702"/>
            <p:cNvSpPr/>
            <p:nvPr/>
          </p:nvSpPr>
          <p:spPr>
            <a:xfrm>
              <a:off x="5441188" y="8290560"/>
              <a:ext cx="8255" cy="1905"/>
            </a:xfrm>
            <a:custGeom>
              <a:avLst/>
              <a:gdLst/>
              <a:ahLst/>
              <a:cxnLst/>
              <a:rect l="l" t="t" r="r" b="b"/>
              <a:pathLst>
                <a:path w="8254" h="1904">
                  <a:moveTo>
                    <a:pt x="7810" y="0"/>
                  </a:moveTo>
                  <a:lnTo>
                    <a:pt x="0" y="1625"/>
                  </a:lnTo>
                </a:path>
              </a:pathLst>
            </a:custGeom>
            <a:ln w="25400">
              <a:solidFill>
                <a:srgbClr val="FBD65C"/>
              </a:solidFill>
            </a:ln>
          </p:spPr>
          <p:txBody>
            <a:bodyPr wrap="square" lIns="0" tIns="0" rIns="0" bIns="0" rtlCol="0"/>
            <a:lstStyle/>
            <a:p>
              <a:endParaRPr/>
            </a:p>
          </p:txBody>
        </p:sp>
        <p:sp>
          <p:nvSpPr>
            <p:cNvPr id="14703" name="object 14703"/>
            <p:cNvSpPr/>
            <p:nvPr/>
          </p:nvSpPr>
          <p:spPr>
            <a:xfrm>
              <a:off x="5441188" y="8290687"/>
              <a:ext cx="635" cy="1905"/>
            </a:xfrm>
            <a:custGeom>
              <a:avLst/>
              <a:gdLst/>
              <a:ahLst/>
              <a:cxnLst/>
              <a:rect l="l" t="t" r="r" b="b"/>
              <a:pathLst>
                <a:path w="635" h="1904">
                  <a:moveTo>
                    <a:pt x="0" y="1498"/>
                  </a:moveTo>
                  <a:lnTo>
                    <a:pt x="482" y="0"/>
                  </a:lnTo>
                </a:path>
              </a:pathLst>
            </a:custGeom>
            <a:ln w="25400">
              <a:solidFill>
                <a:srgbClr val="FCDB6A"/>
              </a:solidFill>
            </a:ln>
          </p:spPr>
          <p:txBody>
            <a:bodyPr wrap="square" lIns="0" tIns="0" rIns="0" bIns="0" rtlCol="0"/>
            <a:lstStyle/>
            <a:p>
              <a:endParaRPr/>
            </a:p>
          </p:txBody>
        </p:sp>
        <p:sp>
          <p:nvSpPr>
            <p:cNvPr id="14704" name="object 14704"/>
            <p:cNvSpPr/>
            <p:nvPr/>
          </p:nvSpPr>
          <p:spPr>
            <a:xfrm>
              <a:off x="5441670" y="8288845"/>
              <a:ext cx="7620" cy="1905"/>
            </a:xfrm>
            <a:custGeom>
              <a:avLst/>
              <a:gdLst/>
              <a:ahLst/>
              <a:cxnLst/>
              <a:rect l="l" t="t" r="r" b="b"/>
              <a:pathLst>
                <a:path w="7620" h="1904">
                  <a:moveTo>
                    <a:pt x="0" y="1841"/>
                  </a:moveTo>
                  <a:lnTo>
                    <a:pt x="7454" y="0"/>
                  </a:lnTo>
                </a:path>
              </a:pathLst>
            </a:custGeom>
            <a:ln w="25400">
              <a:solidFill>
                <a:srgbClr val="FBD551"/>
              </a:solidFill>
            </a:ln>
          </p:spPr>
          <p:txBody>
            <a:bodyPr wrap="square" lIns="0" tIns="0" rIns="0" bIns="0" rtlCol="0"/>
            <a:lstStyle/>
            <a:p>
              <a:endParaRPr/>
            </a:p>
          </p:txBody>
        </p:sp>
        <p:sp>
          <p:nvSpPr>
            <p:cNvPr id="14705" name="object 14705"/>
            <p:cNvSpPr/>
            <p:nvPr/>
          </p:nvSpPr>
          <p:spPr>
            <a:xfrm>
              <a:off x="5436298" y="8288845"/>
              <a:ext cx="26034" cy="1905"/>
            </a:xfrm>
            <a:custGeom>
              <a:avLst/>
              <a:gdLst/>
              <a:ahLst/>
              <a:cxnLst/>
              <a:rect l="l" t="t" r="r" b="b"/>
              <a:pathLst>
                <a:path w="26035" h="1904">
                  <a:moveTo>
                    <a:pt x="25526" y="0"/>
                  </a:moveTo>
                  <a:lnTo>
                    <a:pt x="1034" y="0"/>
                  </a:lnTo>
                  <a:lnTo>
                    <a:pt x="0" y="1618"/>
                  </a:lnTo>
                  <a:lnTo>
                    <a:pt x="25526" y="1714"/>
                  </a:lnTo>
                  <a:lnTo>
                    <a:pt x="25526" y="0"/>
                  </a:lnTo>
                  <a:close/>
                </a:path>
              </a:pathLst>
            </a:custGeom>
            <a:solidFill>
              <a:srgbClr val="F9D044"/>
            </a:solidFill>
          </p:spPr>
          <p:txBody>
            <a:bodyPr wrap="square" lIns="0" tIns="0" rIns="0" bIns="0" rtlCol="0"/>
            <a:lstStyle/>
            <a:p>
              <a:endParaRPr/>
            </a:p>
          </p:txBody>
        </p:sp>
        <p:sp>
          <p:nvSpPr>
            <p:cNvPr id="14706" name="object 14706"/>
            <p:cNvSpPr/>
            <p:nvPr/>
          </p:nvSpPr>
          <p:spPr>
            <a:xfrm>
              <a:off x="5434393" y="8292185"/>
              <a:ext cx="7620" cy="2540"/>
            </a:xfrm>
            <a:custGeom>
              <a:avLst/>
              <a:gdLst/>
              <a:ahLst/>
              <a:cxnLst/>
              <a:rect l="l" t="t" r="r" b="b"/>
              <a:pathLst>
                <a:path w="7620" h="2540">
                  <a:moveTo>
                    <a:pt x="6794" y="0"/>
                  </a:moveTo>
                  <a:lnTo>
                    <a:pt x="4356" y="571"/>
                  </a:lnTo>
                  <a:lnTo>
                    <a:pt x="2070" y="1143"/>
                  </a:lnTo>
                  <a:lnTo>
                    <a:pt x="25" y="1739"/>
                  </a:lnTo>
                  <a:lnTo>
                    <a:pt x="0" y="2044"/>
                  </a:lnTo>
                  <a:lnTo>
                    <a:pt x="127" y="2222"/>
                  </a:lnTo>
                  <a:lnTo>
                    <a:pt x="368" y="2362"/>
                  </a:lnTo>
                  <a:lnTo>
                    <a:pt x="2336" y="1866"/>
                  </a:lnTo>
                  <a:lnTo>
                    <a:pt x="4610" y="1409"/>
                  </a:lnTo>
                  <a:lnTo>
                    <a:pt x="7086" y="965"/>
                  </a:lnTo>
                  <a:lnTo>
                    <a:pt x="6883" y="711"/>
                  </a:lnTo>
                  <a:lnTo>
                    <a:pt x="6769" y="406"/>
                  </a:lnTo>
                  <a:lnTo>
                    <a:pt x="6794" y="0"/>
                  </a:lnTo>
                  <a:close/>
                </a:path>
              </a:pathLst>
            </a:custGeom>
            <a:solidFill>
              <a:srgbClr val="FEE189"/>
            </a:solidFill>
          </p:spPr>
          <p:txBody>
            <a:bodyPr wrap="square" lIns="0" tIns="0" rIns="0" bIns="0" rtlCol="0"/>
            <a:lstStyle/>
            <a:p>
              <a:endParaRPr/>
            </a:p>
          </p:txBody>
        </p:sp>
        <p:sp>
          <p:nvSpPr>
            <p:cNvPr id="14707" name="object 14707"/>
            <p:cNvSpPr/>
            <p:nvPr/>
          </p:nvSpPr>
          <p:spPr>
            <a:xfrm>
              <a:off x="5434761" y="8293150"/>
              <a:ext cx="6985" cy="1905"/>
            </a:xfrm>
            <a:custGeom>
              <a:avLst/>
              <a:gdLst/>
              <a:ahLst/>
              <a:cxnLst/>
              <a:rect l="l" t="t" r="r" b="b"/>
              <a:pathLst>
                <a:path w="6985" h="1904">
                  <a:moveTo>
                    <a:pt x="6718" y="0"/>
                  </a:moveTo>
                  <a:lnTo>
                    <a:pt x="0" y="1396"/>
                  </a:lnTo>
                </a:path>
              </a:pathLst>
            </a:custGeom>
            <a:ln w="25400">
              <a:solidFill>
                <a:srgbClr val="FEE18C"/>
              </a:solidFill>
            </a:ln>
          </p:spPr>
          <p:txBody>
            <a:bodyPr wrap="square" lIns="0" tIns="0" rIns="0" bIns="0" rtlCol="0"/>
            <a:lstStyle/>
            <a:p>
              <a:endParaRPr/>
            </a:p>
          </p:txBody>
        </p:sp>
        <p:sp>
          <p:nvSpPr>
            <p:cNvPr id="14708" name="object 14708"/>
            <p:cNvSpPr/>
            <p:nvPr/>
          </p:nvSpPr>
          <p:spPr>
            <a:xfrm>
              <a:off x="5434419" y="8293925"/>
              <a:ext cx="635" cy="635"/>
            </a:xfrm>
            <a:custGeom>
              <a:avLst/>
              <a:gdLst/>
              <a:ahLst/>
              <a:cxnLst/>
              <a:rect l="l" t="t" r="r" b="b"/>
              <a:pathLst>
                <a:path w="635" h="634">
                  <a:moveTo>
                    <a:pt x="342" y="622"/>
                  </a:moveTo>
                  <a:lnTo>
                    <a:pt x="0" y="0"/>
                  </a:lnTo>
                </a:path>
              </a:pathLst>
            </a:custGeom>
            <a:ln w="25399">
              <a:solidFill>
                <a:srgbClr val="FFE69D"/>
              </a:solidFill>
            </a:ln>
          </p:spPr>
          <p:txBody>
            <a:bodyPr wrap="square" lIns="0" tIns="0" rIns="0" bIns="0" rtlCol="0"/>
            <a:lstStyle/>
            <a:p>
              <a:endParaRPr/>
            </a:p>
          </p:txBody>
        </p:sp>
        <p:sp>
          <p:nvSpPr>
            <p:cNvPr id="14709" name="object 14709"/>
            <p:cNvSpPr/>
            <p:nvPr/>
          </p:nvSpPr>
          <p:spPr>
            <a:xfrm>
              <a:off x="5434419" y="8292185"/>
              <a:ext cx="6985" cy="1905"/>
            </a:xfrm>
            <a:custGeom>
              <a:avLst/>
              <a:gdLst/>
              <a:ahLst/>
              <a:cxnLst/>
              <a:rect l="l" t="t" r="r" b="b"/>
              <a:pathLst>
                <a:path w="6985" h="1904">
                  <a:moveTo>
                    <a:pt x="0" y="1739"/>
                  </a:moveTo>
                  <a:lnTo>
                    <a:pt x="6769" y="0"/>
                  </a:lnTo>
                </a:path>
              </a:pathLst>
            </a:custGeom>
            <a:ln w="25399">
              <a:solidFill>
                <a:srgbClr val="FEE085"/>
              </a:solidFill>
            </a:ln>
          </p:spPr>
          <p:txBody>
            <a:bodyPr wrap="square" lIns="0" tIns="0" rIns="0" bIns="0" rtlCol="0"/>
            <a:lstStyle/>
            <a:p>
              <a:endParaRPr/>
            </a:p>
          </p:txBody>
        </p:sp>
        <p:sp>
          <p:nvSpPr>
            <p:cNvPr id="14710" name="object 14710"/>
            <p:cNvSpPr/>
            <p:nvPr/>
          </p:nvSpPr>
          <p:spPr>
            <a:xfrm>
              <a:off x="5441188" y="8292185"/>
              <a:ext cx="635" cy="1270"/>
            </a:xfrm>
            <a:custGeom>
              <a:avLst/>
              <a:gdLst/>
              <a:ahLst/>
              <a:cxnLst/>
              <a:rect l="l" t="t" r="r" b="b"/>
              <a:pathLst>
                <a:path w="635" h="1270">
                  <a:moveTo>
                    <a:pt x="0" y="0"/>
                  </a:moveTo>
                  <a:lnTo>
                    <a:pt x="292" y="965"/>
                  </a:lnTo>
                </a:path>
              </a:pathLst>
            </a:custGeom>
            <a:ln w="25400">
              <a:solidFill>
                <a:srgbClr val="FCDC74"/>
              </a:solidFill>
            </a:ln>
          </p:spPr>
          <p:txBody>
            <a:bodyPr wrap="square" lIns="0" tIns="0" rIns="0" bIns="0" rtlCol="0"/>
            <a:lstStyle/>
            <a:p>
              <a:endParaRPr/>
            </a:p>
          </p:txBody>
        </p:sp>
        <p:sp>
          <p:nvSpPr>
            <p:cNvPr id="14711" name="object 14711"/>
            <p:cNvSpPr/>
            <p:nvPr/>
          </p:nvSpPr>
          <p:spPr>
            <a:xfrm>
              <a:off x="5434419" y="8290687"/>
              <a:ext cx="7620" cy="3810"/>
            </a:xfrm>
            <a:custGeom>
              <a:avLst/>
              <a:gdLst/>
              <a:ahLst/>
              <a:cxnLst/>
              <a:rect l="l" t="t" r="r" b="b"/>
              <a:pathLst>
                <a:path w="7620" h="3809">
                  <a:moveTo>
                    <a:pt x="7251" y="0"/>
                  </a:moveTo>
                  <a:lnTo>
                    <a:pt x="0" y="3238"/>
                  </a:lnTo>
                  <a:lnTo>
                    <a:pt x="2044" y="2641"/>
                  </a:lnTo>
                  <a:lnTo>
                    <a:pt x="4330" y="2070"/>
                  </a:lnTo>
                  <a:lnTo>
                    <a:pt x="6769" y="1498"/>
                  </a:lnTo>
                  <a:lnTo>
                    <a:pt x="6794" y="1104"/>
                  </a:lnTo>
                  <a:lnTo>
                    <a:pt x="6946" y="622"/>
                  </a:lnTo>
                  <a:lnTo>
                    <a:pt x="7251" y="0"/>
                  </a:lnTo>
                  <a:close/>
                </a:path>
              </a:pathLst>
            </a:custGeom>
            <a:solidFill>
              <a:srgbClr val="FEE082"/>
            </a:solidFill>
          </p:spPr>
          <p:txBody>
            <a:bodyPr wrap="square" lIns="0" tIns="0" rIns="0" bIns="0" rtlCol="0"/>
            <a:lstStyle/>
            <a:p>
              <a:endParaRPr/>
            </a:p>
          </p:txBody>
        </p:sp>
        <p:sp>
          <p:nvSpPr>
            <p:cNvPr id="14712" name="object 14712"/>
            <p:cNvSpPr/>
            <p:nvPr/>
          </p:nvSpPr>
          <p:spPr>
            <a:xfrm>
              <a:off x="5434419" y="8292185"/>
              <a:ext cx="6985" cy="1905"/>
            </a:xfrm>
            <a:custGeom>
              <a:avLst/>
              <a:gdLst/>
              <a:ahLst/>
              <a:cxnLst/>
              <a:rect l="l" t="t" r="r" b="b"/>
              <a:pathLst>
                <a:path w="6985" h="1904">
                  <a:moveTo>
                    <a:pt x="6769" y="0"/>
                  </a:moveTo>
                  <a:lnTo>
                    <a:pt x="0" y="1739"/>
                  </a:lnTo>
                </a:path>
              </a:pathLst>
            </a:custGeom>
            <a:ln w="25399">
              <a:solidFill>
                <a:srgbClr val="FEE085"/>
              </a:solidFill>
            </a:ln>
          </p:spPr>
          <p:txBody>
            <a:bodyPr wrap="square" lIns="0" tIns="0" rIns="0" bIns="0" rtlCol="0"/>
            <a:lstStyle/>
            <a:p>
              <a:endParaRPr/>
            </a:p>
          </p:txBody>
        </p:sp>
        <p:sp>
          <p:nvSpPr>
            <p:cNvPr id="14713" name="object 14713"/>
            <p:cNvSpPr/>
            <p:nvPr/>
          </p:nvSpPr>
          <p:spPr>
            <a:xfrm>
              <a:off x="5434419" y="8292592"/>
              <a:ext cx="635" cy="1905"/>
            </a:xfrm>
            <a:custGeom>
              <a:avLst/>
              <a:gdLst/>
              <a:ahLst/>
              <a:cxnLst/>
              <a:rect l="l" t="t" r="r" b="b"/>
              <a:pathLst>
                <a:path w="635" h="1904">
                  <a:moveTo>
                    <a:pt x="0" y="1333"/>
                  </a:moveTo>
                  <a:lnTo>
                    <a:pt x="571" y="0"/>
                  </a:lnTo>
                </a:path>
              </a:pathLst>
            </a:custGeom>
            <a:ln w="25400">
              <a:solidFill>
                <a:srgbClr val="FFE59A"/>
              </a:solidFill>
            </a:ln>
          </p:spPr>
          <p:txBody>
            <a:bodyPr wrap="square" lIns="0" tIns="0" rIns="0" bIns="0" rtlCol="0"/>
            <a:lstStyle/>
            <a:p>
              <a:endParaRPr/>
            </a:p>
          </p:txBody>
        </p:sp>
        <p:sp>
          <p:nvSpPr>
            <p:cNvPr id="14714" name="object 14714"/>
            <p:cNvSpPr/>
            <p:nvPr/>
          </p:nvSpPr>
          <p:spPr>
            <a:xfrm>
              <a:off x="5434990" y="8290687"/>
              <a:ext cx="6985" cy="1905"/>
            </a:xfrm>
            <a:custGeom>
              <a:avLst/>
              <a:gdLst/>
              <a:ahLst/>
              <a:cxnLst/>
              <a:rect l="l" t="t" r="r" b="b"/>
              <a:pathLst>
                <a:path w="6985" h="1904">
                  <a:moveTo>
                    <a:pt x="0" y="1905"/>
                  </a:moveTo>
                  <a:lnTo>
                    <a:pt x="6680" y="0"/>
                  </a:lnTo>
                </a:path>
              </a:pathLst>
            </a:custGeom>
            <a:ln w="25400">
              <a:solidFill>
                <a:srgbClr val="FEDF7F"/>
              </a:solidFill>
            </a:ln>
          </p:spPr>
          <p:txBody>
            <a:bodyPr wrap="square" lIns="0" tIns="0" rIns="0" bIns="0" rtlCol="0"/>
            <a:lstStyle/>
            <a:p>
              <a:endParaRPr/>
            </a:p>
          </p:txBody>
        </p:sp>
        <p:sp>
          <p:nvSpPr>
            <p:cNvPr id="14715" name="object 14715"/>
            <p:cNvSpPr/>
            <p:nvPr/>
          </p:nvSpPr>
          <p:spPr>
            <a:xfrm>
              <a:off x="5441188" y="8290687"/>
              <a:ext cx="635" cy="1905"/>
            </a:xfrm>
            <a:custGeom>
              <a:avLst/>
              <a:gdLst/>
              <a:ahLst/>
              <a:cxnLst/>
              <a:rect l="l" t="t" r="r" b="b"/>
              <a:pathLst>
                <a:path w="635" h="1904">
                  <a:moveTo>
                    <a:pt x="482" y="0"/>
                  </a:moveTo>
                  <a:lnTo>
                    <a:pt x="0" y="1498"/>
                  </a:lnTo>
                </a:path>
              </a:pathLst>
            </a:custGeom>
            <a:ln w="25400">
              <a:solidFill>
                <a:srgbClr val="FCDB6A"/>
              </a:solidFill>
            </a:ln>
          </p:spPr>
          <p:txBody>
            <a:bodyPr wrap="square" lIns="0" tIns="0" rIns="0" bIns="0" rtlCol="0"/>
            <a:lstStyle/>
            <a:p>
              <a:endParaRPr/>
            </a:p>
          </p:txBody>
        </p:sp>
        <p:sp>
          <p:nvSpPr>
            <p:cNvPr id="14716" name="object 14716"/>
            <p:cNvSpPr/>
            <p:nvPr/>
          </p:nvSpPr>
          <p:spPr>
            <a:xfrm>
              <a:off x="5546775" y="8258264"/>
              <a:ext cx="24765" cy="17145"/>
            </a:xfrm>
            <a:custGeom>
              <a:avLst/>
              <a:gdLst/>
              <a:ahLst/>
              <a:cxnLst/>
              <a:rect l="l" t="t" r="r" b="b"/>
              <a:pathLst>
                <a:path w="24764" h="17145">
                  <a:moveTo>
                    <a:pt x="0" y="1981"/>
                  </a:moveTo>
                  <a:lnTo>
                    <a:pt x="101" y="7302"/>
                  </a:lnTo>
                  <a:lnTo>
                    <a:pt x="380" y="12331"/>
                  </a:lnTo>
                  <a:lnTo>
                    <a:pt x="825" y="17017"/>
                  </a:lnTo>
                  <a:lnTo>
                    <a:pt x="9398" y="16421"/>
                  </a:lnTo>
                  <a:lnTo>
                    <a:pt x="17360" y="16027"/>
                  </a:lnTo>
                  <a:lnTo>
                    <a:pt x="24282" y="15887"/>
                  </a:lnTo>
                  <a:lnTo>
                    <a:pt x="23774" y="10528"/>
                  </a:lnTo>
                  <a:lnTo>
                    <a:pt x="23063" y="4876"/>
                  </a:lnTo>
                  <a:lnTo>
                    <a:pt x="22511" y="2158"/>
                  </a:lnTo>
                  <a:lnTo>
                    <a:pt x="10185" y="2158"/>
                  </a:lnTo>
                  <a:lnTo>
                    <a:pt x="0" y="1981"/>
                  </a:lnTo>
                  <a:close/>
                </a:path>
                <a:path w="24764" h="17145">
                  <a:moveTo>
                    <a:pt x="22072" y="0"/>
                  </a:moveTo>
                  <a:lnTo>
                    <a:pt x="18884" y="63"/>
                  </a:lnTo>
                  <a:lnTo>
                    <a:pt x="10185" y="2158"/>
                  </a:lnTo>
                  <a:lnTo>
                    <a:pt x="22511" y="2158"/>
                  </a:lnTo>
                  <a:lnTo>
                    <a:pt x="22072" y="0"/>
                  </a:lnTo>
                  <a:close/>
                </a:path>
              </a:pathLst>
            </a:custGeom>
            <a:solidFill>
              <a:srgbClr val="E6AD28"/>
            </a:solidFill>
          </p:spPr>
          <p:txBody>
            <a:bodyPr wrap="square" lIns="0" tIns="0" rIns="0" bIns="0" rtlCol="0"/>
            <a:lstStyle/>
            <a:p>
              <a:endParaRPr/>
            </a:p>
          </p:txBody>
        </p:sp>
        <p:sp>
          <p:nvSpPr>
            <p:cNvPr id="14717" name="object 14717"/>
            <p:cNvSpPr/>
            <p:nvPr/>
          </p:nvSpPr>
          <p:spPr>
            <a:xfrm>
              <a:off x="5547601" y="8274151"/>
              <a:ext cx="23495" cy="1270"/>
            </a:xfrm>
            <a:custGeom>
              <a:avLst/>
              <a:gdLst/>
              <a:ahLst/>
              <a:cxnLst/>
              <a:rect l="l" t="t" r="r" b="b"/>
              <a:pathLst>
                <a:path w="23495" h="1270">
                  <a:moveTo>
                    <a:pt x="23456" y="0"/>
                  </a:moveTo>
                  <a:lnTo>
                    <a:pt x="16535" y="139"/>
                  </a:lnTo>
                  <a:lnTo>
                    <a:pt x="8572" y="533"/>
                  </a:lnTo>
                  <a:lnTo>
                    <a:pt x="0" y="1130"/>
                  </a:lnTo>
                </a:path>
              </a:pathLst>
            </a:custGeom>
            <a:ln w="25400">
              <a:solidFill>
                <a:srgbClr val="E5AB28"/>
              </a:solidFill>
            </a:ln>
          </p:spPr>
          <p:txBody>
            <a:bodyPr wrap="square" lIns="0" tIns="0" rIns="0" bIns="0" rtlCol="0"/>
            <a:lstStyle/>
            <a:p>
              <a:endParaRPr/>
            </a:p>
          </p:txBody>
        </p:sp>
        <p:sp>
          <p:nvSpPr>
            <p:cNvPr id="14718" name="object 14718"/>
            <p:cNvSpPr/>
            <p:nvPr/>
          </p:nvSpPr>
          <p:spPr>
            <a:xfrm>
              <a:off x="5546775" y="8260245"/>
              <a:ext cx="1270" cy="15240"/>
            </a:xfrm>
            <a:custGeom>
              <a:avLst/>
              <a:gdLst/>
              <a:ahLst/>
              <a:cxnLst/>
              <a:rect l="l" t="t" r="r" b="b"/>
              <a:pathLst>
                <a:path w="1270" h="15240">
                  <a:moveTo>
                    <a:pt x="825" y="15036"/>
                  </a:moveTo>
                  <a:lnTo>
                    <a:pt x="380" y="10350"/>
                  </a:lnTo>
                  <a:lnTo>
                    <a:pt x="101" y="5321"/>
                  </a:lnTo>
                  <a:lnTo>
                    <a:pt x="0" y="0"/>
                  </a:lnTo>
                </a:path>
              </a:pathLst>
            </a:custGeom>
            <a:ln w="25400">
              <a:solidFill>
                <a:srgbClr val="EAB11E"/>
              </a:solidFill>
            </a:ln>
          </p:spPr>
          <p:txBody>
            <a:bodyPr wrap="square" lIns="0" tIns="0" rIns="0" bIns="0" rtlCol="0"/>
            <a:lstStyle/>
            <a:p>
              <a:endParaRPr/>
            </a:p>
          </p:txBody>
        </p:sp>
        <p:sp>
          <p:nvSpPr>
            <p:cNvPr id="14719" name="object 14719"/>
            <p:cNvSpPr/>
            <p:nvPr/>
          </p:nvSpPr>
          <p:spPr>
            <a:xfrm>
              <a:off x="5546775" y="8258264"/>
              <a:ext cx="22225" cy="2540"/>
            </a:xfrm>
            <a:custGeom>
              <a:avLst/>
              <a:gdLst/>
              <a:ahLst/>
              <a:cxnLst/>
              <a:rect l="l" t="t" r="r" b="b"/>
              <a:pathLst>
                <a:path w="22225" h="2540">
                  <a:moveTo>
                    <a:pt x="0" y="1981"/>
                  </a:moveTo>
                  <a:lnTo>
                    <a:pt x="10185" y="2158"/>
                  </a:lnTo>
                  <a:lnTo>
                    <a:pt x="18884" y="63"/>
                  </a:lnTo>
                  <a:lnTo>
                    <a:pt x="22072" y="0"/>
                  </a:lnTo>
                </a:path>
              </a:pathLst>
            </a:custGeom>
            <a:ln w="25400">
              <a:solidFill>
                <a:srgbClr val="E6AE28"/>
              </a:solidFill>
            </a:ln>
          </p:spPr>
          <p:txBody>
            <a:bodyPr wrap="square" lIns="0" tIns="0" rIns="0" bIns="0" rtlCol="0"/>
            <a:lstStyle/>
            <a:p>
              <a:endParaRPr/>
            </a:p>
          </p:txBody>
        </p:sp>
        <p:sp>
          <p:nvSpPr>
            <p:cNvPr id="14720" name="object 14720"/>
            <p:cNvSpPr/>
            <p:nvPr/>
          </p:nvSpPr>
          <p:spPr>
            <a:xfrm>
              <a:off x="5568860" y="8258323"/>
              <a:ext cx="2540" cy="15875"/>
            </a:xfrm>
            <a:custGeom>
              <a:avLst/>
              <a:gdLst/>
              <a:ahLst/>
              <a:cxnLst/>
              <a:rect l="l" t="t" r="r" b="b"/>
              <a:pathLst>
                <a:path w="2539" h="15875">
                  <a:moveTo>
                    <a:pt x="0" y="0"/>
                  </a:moveTo>
                  <a:lnTo>
                    <a:pt x="978" y="4817"/>
                  </a:lnTo>
                  <a:lnTo>
                    <a:pt x="1689" y="10468"/>
                  </a:lnTo>
                  <a:lnTo>
                    <a:pt x="2197" y="15828"/>
                  </a:lnTo>
                </a:path>
              </a:pathLst>
            </a:custGeom>
            <a:ln w="25400">
              <a:solidFill>
                <a:srgbClr val="E2A932"/>
              </a:solidFill>
            </a:ln>
          </p:spPr>
          <p:txBody>
            <a:bodyPr wrap="square" lIns="0" tIns="0" rIns="0" bIns="0" rtlCol="0"/>
            <a:lstStyle/>
            <a:p>
              <a:endParaRPr/>
            </a:p>
          </p:txBody>
        </p:sp>
        <p:sp>
          <p:nvSpPr>
            <p:cNvPr id="14721" name="object 14721"/>
            <p:cNvSpPr/>
            <p:nvPr/>
          </p:nvSpPr>
          <p:spPr>
            <a:xfrm>
              <a:off x="5526913" y="8260245"/>
              <a:ext cx="20955" cy="17145"/>
            </a:xfrm>
            <a:custGeom>
              <a:avLst/>
              <a:gdLst/>
              <a:ahLst/>
              <a:cxnLst/>
              <a:rect l="l" t="t" r="r" b="b"/>
              <a:pathLst>
                <a:path w="20954" h="17145">
                  <a:moveTo>
                    <a:pt x="19862" y="0"/>
                  </a:moveTo>
                  <a:lnTo>
                    <a:pt x="7683" y="63"/>
                  </a:lnTo>
                  <a:lnTo>
                    <a:pt x="762" y="381"/>
                  </a:lnTo>
                  <a:lnTo>
                    <a:pt x="762" y="5905"/>
                  </a:lnTo>
                  <a:lnTo>
                    <a:pt x="0" y="11722"/>
                  </a:lnTo>
                  <a:lnTo>
                    <a:pt x="317" y="16751"/>
                  </a:lnTo>
                  <a:lnTo>
                    <a:pt x="7340" y="16065"/>
                  </a:lnTo>
                  <a:lnTo>
                    <a:pt x="14185" y="15493"/>
                  </a:lnTo>
                  <a:lnTo>
                    <a:pt x="20688" y="15036"/>
                  </a:lnTo>
                  <a:lnTo>
                    <a:pt x="20243" y="10350"/>
                  </a:lnTo>
                  <a:lnTo>
                    <a:pt x="19964" y="5321"/>
                  </a:lnTo>
                  <a:lnTo>
                    <a:pt x="19862" y="0"/>
                  </a:lnTo>
                  <a:close/>
                </a:path>
              </a:pathLst>
            </a:custGeom>
            <a:solidFill>
              <a:srgbClr val="EBB015"/>
            </a:solidFill>
          </p:spPr>
          <p:txBody>
            <a:bodyPr wrap="square" lIns="0" tIns="0" rIns="0" bIns="0" rtlCol="0"/>
            <a:lstStyle/>
            <a:p>
              <a:endParaRPr/>
            </a:p>
          </p:txBody>
        </p:sp>
        <p:sp>
          <p:nvSpPr>
            <p:cNvPr id="14722" name="object 14722"/>
            <p:cNvSpPr/>
            <p:nvPr/>
          </p:nvSpPr>
          <p:spPr>
            <a:xfrm>
              <a:off x="5546775" y="8260245"/>
              <a:ext cx="1270" cy="15240"/>
            </a:xfrm>
            <a:custGeom>
              <a:avLst/>
              <a:gdLst/>
              <a:ahLst/>
              <a:cxnLst/>
              <a:rect l="l" t="t" r="r" b="b"/>
              <a:pathLst>
                <a:path w="1270" h="15240">
                  <a:moveTo>
                    <a:pt x="825" y="15036"/>
                  </a:moveTo>
                  <a:lnTo>
                    <a:pt x="380" y="10350"/>
                  </a:lnTo>
                  <a:lnTo>
                    <a:pt x="101" y="5321"/>
                  </a:lnTo>
                  <a:lnTo>
                    <a:pt x="0" y="0"/>
                  </a:lnTo>
                </a:path>
              </a:pathLst>
            </a:custGeom>
            <a:ln w="25400">
              <a:solidFill>
                <a:srgbClr val="EAB11E"/>
              </a:solidFill>
            </a:ln>
          </p:spPr>
          <p:txBody>
            <a:bodyPr wrap="square" lIns="0" tIns="0" rIns="0" bIns="0" rtlCol="0"/>
            <a:lstStyle/>
            <a:p>
              <a:endParaRPr/>
            </a:p>
          </p:txBody>
        </p:sp>
        <p:sp>
          <p:nvSpPr>
            <p:cNvPr id="14723" name="object 14723"/>
            <p:cNvSpPr/>
            <p:nvPr/>
          </p:nvSpPr>
          <p:spPr>
            <a:xfrm>
              <a:off x="5527675" y="8260245"/>
              <a:ext cx="19685" cy="635"/>
            </a:xfrm>
            <a:custGeom>
              <a:avLst/>
              <a:gdLst/>
              <a:ahLst/>
              <a:cxnLst/>
              <a:rect l="l" t="t" r="r" b="b"/>
              <a:pathLst>
                <a:path w="19685" h="634">
                  <a:moveTo>
                    <a:pt x="19100" y="0"/>
                  </a:moveTo>
                  <a:lnTo>
                    <a:pt x="13347" y="12"/>
                  </a:lnTo>
                  <a:lnTo>
                    <a:pt x="6921" y="63"/>
                  </a:lnTo>
                  <a:lnTo>
                    <a:pt x="0" y="381"/>
                  </a:lnTo>
                </a:path>
              </a:pathLst>
            </a:custGeom>
            <a:ln w="25399">
              <a:solidFill>
                <a:srgbClr val="ECB215"/>
              </a:solidFill>
            </a:ln>
          </p:spPr>
          <p:txBody>
            <a:bodyPr wrap="square" lIns="0" tIns="0" rIns="0" bIns="0" rtlCol="0"/>
            <a:lstStyle/>
            <a:p>
              <a:endParaRPr/>
            </a:p>
          </p:txBody>
        </p:sp>
        <p:sp>
          <p:nvSpPr>
            <p:cNvPr id="14724" name="object 14724"/>
            <p:cNvSpPr/>
            <p:nvPr/>
          </p:nvSpPr>
          <p:spPr>
            <a:xfrm>
              <a:off x="5526913" y="8260626"/>
              <a:ext cx="1270" cy="16510"/>
            </a:xfrm>
            <a:custGeom>
              <a:avLst/>
              <a:gdLst/>
              <a:ahLst/>
              <a:cxnLst/>
              <a:rect l="l" t="t" r="r" b="b"/>
              <a:pathLst>
                <a:path w="1270" h="16509">
                  <a:moveTo>
                    <a:pt x="762" y="0"/>
                  </a:moveTo>
                  <a:lnTo>
                    <a:pt x="762" y="5524"/>
                  </a:lnTo>
                  <a:lnTo>
                    <a:pt x="0" y="11341"/>
                  </a:lnTo>
                  <a:lnTo>
                    <a:pt x="317" y="16370"/>
                  </a:lnTo>
                </a:path>
              </a:pathLst>
            </a:custGeom>
            <a:ln w="25400">
              <a:solidFill>
                <a:srgbClr val="EDB00B"/>
              </a:solidFill>
            </a:ln>
          </p:spPr>
          <p:txBody>
            <a:bodyPr wrap="square" lIns="0" tIns="0" rIns="0" bIns="0" rtlCol="0"/>
            <a:lstStyle/>
            <a:p>
              <a:endParaRPr/>
            </a:p>
          </p:txBody>
        </p:sp>
        <p:sp>
          <p:nvSpPr>
            <p:cNvPr id="14725" name="object 14725"/>
            <p:cNvSpPr/>
            <p:nvPr/>
          </p:nvSpPr>
          <p:spPr>
            <a:xfrm>
              <a:off x="5527230" y="8275282"/>
              <a:ext cx="20955" cy="1905"/>
            </a:xfrm>
            <a:custGeom>
              <a:avLst/>
              <a:gdLst/>
              <a:ahLst/>
              <a:cxnLst/>
              <a:rect l="l" t="t" r="r" b="b"/>
              <a:pathLst>
                <a:path w="20954" h="1904">
                  <a:moveTo>
                    <a:pt x="0" y="1714"/>
                  </a:moveTo>
                  <a:lnTo>
                    <a:pt x="7023" y="1028"/>
                  </a:lnTo>
                  <a:lnTo>
                    <a:pt x="13868" y="457"/>
                  </a:lnTo>
                  <a:lnTo>
                    <a:pt x="20370" y="0"/>
                  </a:lnTo>
                </a:path>
              </a:pathLst>
            </a:custGeom>
            <a:ln w="25400">
              <a:solidFill>
                <a:srgbClr val="EBAE14"/>
              </a:solidFill>
            </a:ln>
          </p:spPr>
          <p:txBody>
            <a:bodyPr wrap="square" lIns="0" tIns="0" rIns="0" bIns="0" rtlCol="0"/>
            <a:lstStyle/>
            <a:p>
              <a:endParaRPr/>
            </a:p>
          </p:txBody>
        </p:sp>
        <p:sp>
          <p:nvSpPr>
            <p:cNvPr id="14726" name="object 14726"/>
            <p:cNvSpPr/>
            <p:nvPr/>
          </p:nvSpPr>
          <p:spPr>
            <a:xfrm>
              <a:off x="5516359" y="8260626"/>
              <a:ext cx="11430" cy="17780"/>
            </a:xfrm>
            <a:custGeom>
              <a:avLst/>
              <a:gdLst/>
              <a:ahLst/>
              <a:cxnLst/>
              <a:rect l="l" t="t" r="r" b="b"/>
              <a:pathLst>
                <a:path w="11429" h="17779">
                  <a:moveTo>
                    <a:pt x="11315" y="0"/>
                  </a:moveTo>
                  <a:lnTo>
                    <a:pt x="7861" y="165"/>
                  </a:lnTo>
                  <a:lnTo>
                    <a:pt x="4279" y="393"/>
                  </a:lnTo>
                  <a:lnTo>
                    <a:pt x="596" y="723"/>
                  </a:lnTo>
                  <a:lnTo>
                    <a:pt x="533" y="6388"/>
                  </a:lnTo>
                  <a:lnTo>
                    <a:pt x="0" y="12192"/>
                  </a:lnTo>
                  <a:lnTo>
                    <a:pt x="254" y="17462"/>
                  </a:lnTo>
                  <a:lnTo>
                    <a:pt x="7366" y="16713"/>
                  </a:lnTo>
                  <a:lnTo>
                    <a:pt x="10871" y="16370"/>
                  </a:lnTo>
                  <a:lnTo>
                    <a:pt x="10553" y="11341"/>
                  </a:lnTo>
                  <a:lnTo>
                    <a:pt x="11315" y="5524"/>
                  </a:lnTo>
                  <a:lnTo>
                    <a:pt x="11315" y="0"/>
                  </a:lnTo>
                  <a:close/>
                </a:path>
              </a:pathLst>
            </a:custGeom>
            <a:solidFill>
              <a:srgbClr val="EDAF08"/>
            </a:solidFill>
          </p:spPr>
          <p:txBody>
            <a:bodyPr wrap="square" lIns="0" tIns="0" rIns="0" bIns="0" rtlCol="0"/>
            <a:lstStyle/>
            <a:p>
              <a:endParaRPr/>
            </a:p>
          </p:txBody>
        </p:sp>
        <p:sp>
          <p:nvSpPr>
            <p:cNvPr id="14727" name="object 14727"/>
            <p:cNvSpPr/>
            <p:nvPr/>
          </p:nvSpPr>
          <p:spPr>
            <a:xfrm>
              <a:off x="5526913" y="8260626"/>
              <a:ext cx="1270" cy="16510"/>
            </a:xfrm>
            <a:custGeom>
              <a:avLst/>
              <a:gdLst/>
              <a:ahLst/>
              <a:cxnLst/>
              <a:rect l="l" t="t" r="r" b="b"/>
              <a:pathLst>
                <a:path w="1270" h="16509">
                  <a:moveTo>
                    <a:pt x="317" y="16370"/>
                  </a:moveTo>
                  <a:lnTo>
                    <a:pt x="0" y="11341"/>
                  </a:lnTo>
                  <a:lnTo>
                    <a:pt x="762" y="5524"/>
                  </a:lnTo>
                  <a:lnTo>
                    <a:pt x="762" y="0"/>
                  </a:lnTo>
                </a:path>
              </a:pathLst>
            </a:custGeom>
            <a:ln w="25400">
              <a:solidFill>
                <a:srgbClr val="EDB00B"/>
              </a:solidFill>
            </a:ln>
          </p:spPr>
          <p:txBody>
            <a:bodyPr wrap="square" lIns="0" tIns="0" rIns="0" bIns="0" rtlCol="0"/>
            <a:lstStyle/>
            <a:p>
              <a:endParaRPr/>
            </a:p>
          </p:txBody>
        </p:sp>
        <p:sp>
          <p:nvSpPr>
            <p:cNvPr id="14728" name="object 14728"/>
            <p:cNvSpPr/>
            <p:nvPr/>
          </p:nvSpPr>
          <p:spPr>
            <a:xfrm>
              <a:off x="5516956" y="8260626"/>
              <a:ext cx="10795" cy="1270"/>
            </a:xfrm>
            <a:custGeom>
              <a:avLst/>
              <a:gdLst/>
              <a:ahLst/>
              <a:cxnLst/>
              <a:rect l="l" t="t" r="r" b="b"/>
              <a:pathLst>
                <a:path w="10795" h="1270">
                  <a:moveTo>
                    <a:pt x="10718" y="0"/>
                  </a:moveTo>
                  <a:lnTo>
                    <a:pt x="0" y="723"/>
                  </a:lnTo>
                </a:path>
              </a:pathLst>
            </a:custGeom>
            <a:ln w="25400">
              <a:solidFill>
                <a:srgbClr val="EDB108"/>
              </a:solidFill>
            </a:ln>
          </p:spPr>
          <p:txBody>
            <a:bodyPr wrap="square" lIns="0" tIns="0" rIns="0" bIns="0" rtlCol="0"/>
            <a:lstStyle/>
            <a:p>
              <a:endParaRPr/>
            </a:p>
          </p:txBody>
        </p:sp>
        <p:sp>
          <p:nvSpPr>
            <p:cNvPr id="14729" name="object 14729"/>
            <p:cNvSpPr/>
            <p:nvPr/>
          </p:nvSpPr>
          <p:spPr>
            <a:xfrm>
              <a:off x="5516359" y="8261350"/>
              <a:ext cx="635" cy="17145"/>
            </a:xfrm>
            <a:custGeom>
              <a:avLst/>
              <a:gdLst/>
              <a:ahLst/>
              <a:cxnLst/>
              <a:rect l="l" t="t" r="r" b="b"/>
              <a:pathLst>
                <a:path w="635" h="17145">
                  <a:moveTo>
                    <a:pt x="596" y="0"/>
                  </a:moveTo>
                  <a:lnTo>
                    <a:pt x="533" y="5664"/>
                  </a:lnTo>
                  <a:lnTo>
                    <a:pt x="0" y="11468"/>
                  </a:lnTo>
                  <a:lnTo>
                    <a:pt x="254" y="16738"/>
                  </a:lnTo>
                </a:path>
              </a:pathLst>
            </a:custGeom>
            <a:ln w="25400">
              <a:solidFill>
                <a:srgbClr val="EDAE03"/>
              </a:solidFill>
            </a:ln>
          </p:spPr>
          <p:txBody>
            <a:bodyPr wrap="square" lIns="0" tIns="0" rIns="0" bIns="0" rtlCol="0"/>
            <a:lstStyle/>
            <a:p>
              <a:endParaRPr/>
            </a:p>
          </p:txBody>
        </p:sp>
        <p:sp>
          <p:nvSpPr>
            <p:cNvPr id="14730" name="object 14730"/>
            <p:cNvSpPr/>
            <p:nvPr/>
          </p:nvSpPr>
          <p:spPr>
            <a:xfrm>
              <a:off x="5516613" y="8276996"/>
              <a:ext cx="10795" cy="1270"/>
            </a:xfrm>
            <a:custGeom>
              <a:avLst/>
              <a:gdLst/>
              <a:ahLst/>
              <a:cxnLst/>
              <a:rect l="l" t="t" r="r" b="b"/>
              <a:pathLst>
                <a:path w="10795" h="1270">
                  <a:moveTo>
                    <a:pt x="0" y="1092"/>
                  </a:moveTo>
                  <a:lnTo>
                    <a:pt x="10617" y="0"/>
                  </a:lnTo>
                </a:path>
              </a:pathLst>
            </a:custGeom>
            <a:ln w="25400">
              <a:solidFill>
                <a:srgbClr val="EDAE07"/>
              </a:solidFill>
            </a:ln>
          </p:spPr>
          <p:txBody>
            <a:bodyPr wrap="square" lIns="0" tIns="0" rIns="0" bIns="0" rtlCol="0"/>
            <a:lstStyle/>
            <a:p>
              <a:endParaRPr/>
            </a:p>
          </p:txBody>
        </p:sp>
        <p:sp>
          <p:nvSpPr>
            <p:cNvPr id="14731" name="object 14731"/>
            <p:cNvSpPr/>
            <p:nvPr/>
          </p:nvSpPr>
          <p:spPr>
            <a:xfrm>
              <a:off x="5505551" y="8261350"/>
              <a:ext cx="11430" cy="18415"/>
            </a:xfrm>
            <a:custGeom>
              <a:avLst/>
              <a:gdLst/>
              <a:ahLst/>
              <a:cxnLst/>
              <a:rect l="l" t="t" r="r" b="b"/>
              <a:pathLst>
                <a:path w="11429" h="18415">
                  <a:moveTo>
                    <a:pt x="11404" y="0"/>
                  </a:moveTo>
                  <a:lnTo>
                    <a:pt x="7734" y="317"/>
                  </a:lnTo>
                  <a:lnTo>
                    <a:pt x="3949" y="736"/>
                  </a:lnTo>
                  <a:lnTo>
                    <a:pt x="88" y="1282"/>
                  </a:lnTo>
                  <a:lnTo>
                    <a:pt x="0" y="7010"/>
                  </a:lnTo>
                  <a:lnTo>
                    <a:pt x="88" y="12623"/>
                  </a:lnTo>
                  <a:lnTo>
                    <a:pt x="304" y="17995"/>
                  </a:lnTo>
                  <a:lnTo>
                    <a:pt x="11061" y="16738"/>
                  </a:lnTo>
                  <a:lnTo>
                    <a:pt x="10807" y="11468"/>
                  </a:lnTo>
                  <a:lnTo>
                    <a:pt x="11341" y="5664"/>
                  </a:lnTo>
                  <a:lnTo>
                    <a:pt x="11404" y="0"/>
                  </a:lnTo>
                  <a:close/>
                </a:path>
              </a:pathLst>
            </a:custGeom>
            <a:solidFill>
              <a:srgbClr val="EEAE02"/>
            </a:solidFill>
          </p:spPr>
          <p:txBody>
            <a:bodyPr wrap="square" lIns="0" tIns="0" rIns="0" bIns="0" rtlCol="0"/>
            <a:lstStyle/>
            <a:p>
              <a:endParaRPr/>
            </a:p>
          </p:txBody>
        </p:sp>
        <p:sp>
          <p:nvSpPr>
            <p:cNvPr id="14732" name="object 14732"/>
            <p:cNvSpPr/>
            <p:nvPr/>
          </p:nvSpPr>
          <p:spPr>
            <a:xfrm>
              <a:off x="5516359" y="8261350"/>
              <a:ext cx="635" cy="17145"/>
            </a:xfrm>
            <a:custGeom>
              <a:avLst/>
              <a:gdLst/>
              <a:ahLst/>
              <a:cxnLst/>
              <a:rect l="l" t="t" r="r" b="b"/>
              <a:pathLst>
                <a:path w="635" h="17145">
                  <a:moveTo>
                    <a:pt x="254" y="16738"/>
                  </a:moveTo>
                  <a:lnTo>
                    <a:pt x="0" y="11468"/>
                  </a:lnTo>
                  <a:lnTo>
                    <a:pt x="533" y="5664"/>
                  </a:lnTo>
                  <a:lnTo>
                    <a:pt x="596" y="0"/>
                  </a:lnTo>
                </a:path>
              </a:pathLst>
            </a:custGeom>
            <a:ln w="25400">
              <a:solidFill>
                <a:srgbClr val="EDAE03"/>
              </a:solidFill>
            </a:ln>
          </p:spPr>
          <p:txBody>
            <a:bodyPr wrap="square" lIns="0" tIns="0" rIns="0" bIns="0" rtlCol="0"/>
            <a:lstStyle/>
            <a:p>
              <a:endParaRPr/>
            </a:p>
          </p:txBody>
        </p:sp>
        <p:sp>
          <p:nvSpPr>
            <p:cNvPr id="14733" name="object 14733"/>
            <p:cNvSpPr/>
            <p:nvPr/>
          </p:nvSpPr>
          <p:spPr>
            <a:xfrm>
              <a:off x="5505640" y="8261350"/>
              <a:ext cx="11430" cy="1905"/>
            </a:xfrm>
            <a:custGeom>
              <a:avLst/>
              <a:gdLst/>
              <a:ahLst/>
              <a:cxnLst/>
              <a:rect l="l" t="t" r="r" b="b"/>
              <a:pathLst>
                <a:path w="11429" h="1904">
                  <a:moveTo>
                    <a:pt x="11315" y="0"/>
                  </a:moveTo>
                  <a:lnTo>
                    <a:pt x="0" y="1282"/>
                  </a:lnTo>
                </a:path>
              </a:pathLst>
            </a:custGeom>
            <a:ln w="25400">
              <a:solidFill>
                <a:srgbClr val="EFB002"/>
              </a:solidFill>
            </a:ln>
          </p:spPr>
          <p:txBody>
            <a:bodyPr wrap="square" lIns="0" tIns="0" rIns="0" bIns="0" rtlCol="0"/>
            <a:lstStyle/>
            <a:p>
              <a:endParaRPr/>
            </a:p>
          </p:txBody>
        </p:sp>
        <p:sp>
          <p:nvSpPr>
            <p:cNvPr id="14734" name="object 14734"/>
            <p:cNvSpPr/>
            <p:nvPr/>
          </p:nvSpPr>
          <p:spPr>
            <a:xfrm>
              <a:off x="5505551" y="8262632"/>
              <a:ext cx="635" cy="17145"/>
            </a:xfrm>
            <a:custGeom>
              <a:avLst/>
              <a:gdLst/>
              <a:ahLst/>
              <a:cxnLst/>
              <a:rect l="l" t="t" r="r" b="b"/>
              <a:pathLst>
                <a:path w="635" h="17145">
                  <a:moveTo>
                    <a:pt x="88" y="0"/>
                  </a:moveTo>
                  <a:lnTo>
                    <a:pt x="0" y="5727"/>
                  </a:lnTo>
                  <a:lnTo>
                    <a:pt x="88" y="11341"/>
                  </a:lnTo>
                  <a:lnTo>
                    <a:pt x="304" y="16713"/>
                  </a:lnTo>
                </a:path>
              </a:pathLst>
            </a:custGeom>
            <a:ln w="25400">
              <a:solidFill>
                <a:srgbClr val="EFAE00"/>
              </a:solidFill>
            </a:ln>
          </p:spPr>
          <p:txBody>
            <a:bodyPr wrap="square" lIns="0" tIns="0" rIns="0" bIns="0" rtlCol="0"/>
            <a:lstStyle/>
            <a:p>
              <a:endParaRPr/>
            </a:p>
          </p:txBody>
        </p:sp>
        <p:sp>
          <p:nvSpPr>
            <p:cNvPr id="14735" name="object 14735"/>
            <p:cNvSpPr/>
            <p:nvPr/>
          </p:nvSpPr>
          <p:spPr>
            <a:xfrm>
              <a:off x="5505856" y="8278088"/>
              <a:ext cx="10795" cy="1270"/>
            </a:xfrm>
            <a:custGeom>
              <a:avLst/>
              <a:gdLst/>
              <a:ahLst/>
              <a:cxnLst/>
              <a:rect l="l" t="t" r="r" b="b"/>
              <a:pathLst>
                <a:path w="10795" h="1270">
                  <a:moveTo>
                    <a:pt x="0" y="1257"/>
                  </a:moveTo>
                  <a:lnTo>
                    <a:pt x="10756" y="0"/>
                  </a:lnTo>
                </a:path>
              </a:pathLst>
            </a:custGeom>
            <a:ln w="25400">
              <a:solidFill>
                <a:srgbClr val="EDAD01"/>
              </a:solidFill>
            </a:ln>
          </p:spPr>
          <p:txBody>
            <a:bodyPr wrap="square" lIns="0" tIns="0" rIns="0" bIns="0" rtlCol="0"/>
            <a:lstStyle/>
            <a:p>
              <a:endParaRPr/>
            </a:p>
          </p:txBody>
        </p:sp>
        <p:sp>
          <p:nvSpPr>
            <p:cNvPr id="14736" name="object 14736"/>
            <p:cNvSpPr/>
            <p:nvPr/>
          </p:nvSpPr>
          <p:spPr>
            <a:xfrm>
              <a:off x="5485180" y="8271129"/>
              <a:ext cx="20955" cy="11430"/>
            </a:xfrm>
            <a:custGeom>
              <a:avLst/>
              <a:gdLst/>
              <a:ahLst/>
              <a:cxnLst/>
              <a:rect l="l" t="t" r="r" b="b"/>
              <a:pathLst>
                <a:path w="20954" h="11429">
                  <a:moveTo>
                    <a:pt x="20447" y="0"/>
                  </a:moveTo>
                  <a:lnTo>
                    <a:pt x="13525" y="901"/>
                  </a:lnTo>
                  <a:lnTo>
                    <a:pt x="6692" y="2044"/>
                  </a:lnTo>
                  <a:lnTo>
                    <a:pt x="0" y="3429"/>
                  </a:lnTo>
                  <a:lnTo>
                    <a:pt x="76" y="8686"/>
                  </a:lnTo>
                  <a:lnTo>
                    <a:pt x="215" y="11010"/>
                  </a:lnTo>
                  <a:lnTo>
                    <a:pt x="6921" y="10007"/>
                  </a:lnTo>
                  <a:lnTo>
                    <a:pt x="13792" y="9067"/>
                  </a:lnTo>
                  <a:lnTo>
                    <a:pt x="20675" y="8216"/>
                  </a:lnTo>
                  <a:lnTo>
                    <a:pt x="20561" y="5537"/>
                  </a:lnTo>
                  <a:lnTo>
                    <a:pt x="20447" y="0"/>
                  </a:lnTo>
                  <a:close/>
                </a:path>
              </a:pathLst>
            </a:custGeom>
            <a:solidFill>
              <a:srgbClr val="F0B000"/>
            </a:solidFill>
          </p:spPr>
          <p:txBody>
            <a:bodyPr wrap="square" lIns="0" tIns="0" rIns="0" bIns="0" rtlCol="0"/>
            <a:lstStyle/>
            <a:p>
              <a:endParaRPr/>
            </a:p>
          </p:txBody>
        </p:sp>
        <p:sp>
          <p:nvSpPr>
            <p:cNvPr id="14737" name="object 14737"/>
            <p:cNvSpPr/>
            <p:nvPr/>
          </p:nvSpPr>
          <p:spPr>
            <a:xfrm>
              <a:off x="5485396" y="8279346"/>
              <a:ext cx="20955" cy="3175"/>
            </a:xfrm>
            <a:custGeom>
              <a:avLst/>
              <a:gdLst/>
              <a:ahLst/>
              <a:cxnLst/>
              <a:rect l="l" t="t" r="r" b="b"/>
              <a:pathLst>
                <a:path w="20954" h="3175">
                  <a:moveTo>
                    <a:pt x="20459" y="0"/>
                  </a:moveTo>
                  <a:lnTo>
                    <a:pt x="13576" y="850"/>
                  </a:lnTo>
                  <a:lnTo>
                    <a:pt x="6705" y="1790"/>
                  </a:lnTo>
                  <a:lnTo>
                    <a:pt x="0" y="2793"/>
                  </a:lnTo>
                </a:path>
              </a:pathLst>
            </a:custGeom>
            <a:ln w="25400">
              <a:solidFill>
                <a:srgbClr val="F0B001"/>
              </a:solidFill>
            </a:ln>
          </p:spPr>
          <p:txBody>
            <a:bodyPr wrap="square" lIns="0" tIns="0" rIns="0" bIns="0" rtlCol="0"/>
            <a:lstStyle/>
            <a:p>
              <a:endParaRPr/>
            </a:p>
          </p:txBody>
        </p:sp>
        <p:sp>
          <p:nvSpPr>
            <p:cNvPr id="14738" name="object 14738"/>
            <p:cNvSpPr/>
            <p:nvPr/>
          </p:nvSpPr>
          <p:spPr>
            <a:xfrm>
              <a:off x="5485180" y="8274558"/>
              <a:ext cx="635" cy="7620"/>
            </a:xfrm>
            <a:custGeom>
              <a:avLst/>
              <a:gdLst/>
              <a:ahLst/>
              <a:cxnLst/>
              <a:rect l="l" t="t" r="r" b="b"/>
              <a:pathLst>
                <a:path w="635" h="7620">
                  <a:moveTo>
                    <a:pt x="215" y="7581"/>
                  </a:moveTo>
                  <a:lnTo>
                    <a:pt x="0" y="0"/>
                  </a:lnTo>
                </a:path>
              </a:pathLst>
            </a:custGeom>
            <a:ln w="25399">
              <a:solidFill>
                <a:srgbClr val="F1B201"/>
              </a:solidFill>
            </a:ln>
          </p:spPr>
          <p:txBody>
            <a:bodyPr wrap="square" lIns="0" tIns="0" rIns="0" bIns="0" rtlCol="0"/>
            <a:lstStyle/>
            <a:p>
              <a:endParaRPr/>
            </a:p>
          </p:txBody>
        </p:sp>
        <p:sp>
          <p:nvSpPr>
            <p:cNvPr id="14739" name="object 14739"/>
            <p:cNvSpPr/>
            <p:nvPr/>
          </p:nvSpPr>
          <p:spPr>
            <a:xfrm>
              <a:off x="5485180" y="8271129"/>
              <a:ext cx="20955" cy="3810"/>
            </a:xfrm>
            <a:custGeom>
              <a:avLst/>
              <a:gdLst/>
              <a:ahLst/>
              <a:cxnLst/>
              <a:rect l="l" t="t" r="r" b="b"/>
              <a:pathLst>
                <a:path w="20954" h="3809">
                  <a:moveTo>
                    <a:pt x="0" y="3429"/>
                  </a:moveTo>
                  <a:lnTo>
                    <a:pt x="6692" y="2044"/>
                  </a:lnTo>
                  <a:lnTo>
                    <a:pt x="13525" y="901"/>
                  </a:lnTo>
                  <a:lnTo>
                    <a:pt x="20447" y="0"/>
                  </a:lnTo>
                </a:path>
              </a:pathLst>
            </a:custGeom>
            <a:ln w="25400">
              <a:solidFill>
                <a:srgbClr val="F0B000"/>
              </a:solidFill>
            </a:ln>
          </p:spPr>
          <p:txBody>
            <a:bodyPr wrap="square" lIns="0" tIns="0" rIns="0" bIns="0" rtlCol="0"/>
            <a:lstStyle/>
            <a:p>
              <a:endParaRPr/>
            </a:p>
          </p:txBody>
        </p:sp>
        <p:sp>
          <p:nvSpPr>
            <p:cNvPr id="14740" name="object 14740"/>
            <p:cNvSpPr/>
            <p:nvPr/>
          </p:nvSpPr>
          <p:spPr>
            <a:xfrm>
              <a:off x="5505627" y="8271129"/>
              <a:ext cx="635" cy="8255"/>
            </a:xfrm>
            <a:custGeom>
              <a:avLst/>
              <a:gdLst/>
              <a:ahLst/>
              <a:cxnLst/>
              <a:rect l="l" t="t" r="r" b="b"/>
              <a:pathLst>
                <a:path w="635" h="8254">
                  <a:moveTo>
                    <a:pt x="0" y="0"/>
                  </a:moveTo>
                  <a:lnTo>
                    <a:pt x="228" y="8216"/>
                  </a:lnTo>
                </a:path>
              </a:pathLst>
            </a:custGeom>
            <a:ln w="25400">
              <a:solidFill>
                <a:srgbClr val="EEAD00"/>
              </a:solidFill>
            </a:ln>
          </p:spPr>
          <p:txBody>
            <a:bodyPr wrap="square" lIns="0" tIns="0" rIns="0" bIns="0" rtlCol="0"/>
            <a:lstStyle/>
            <a:p>
              <a:endParaRPr/>
            </a:p>
          </p:txBody>
        </p:sp>
        <p:sp>
          <p:nvSpPr>
            <p:cNvPr id="14741" name="object 14741"/>
            <p:cNvSpPr/>
            <p:nvPr/>
          </p:nvSpPr>
          <p:spPr>
            <a:xfrm>
              <a:off x="5485168" y="8262632"/>
              <a:ext cx="20955" cy="12065"/>
            </a:xfrm>
            <a:custGeom>
              <a:avLst/>
              <a:gdLst/>
              <a:ahLst/>
              <a:cxnLst/>
              <a:rect l="l" t="t" r="r" b="b"/>
              <a:pathLst>
                <a:path w="20954" h="12065">
                  <a:moveTo>
                    <a:pt x="20472" y="0"/>
                  </a:moveTo>
                  <a:lnTo>
                    <a:pt x="13512" y="977"/>
                  </a:lnTo>
                  <a:lnTo>
                    <a:pt x="6705" y="2336"/>
                  </a:lnTo>
                  <a:lnTo>
                    <a:pt x="0" y="4089"/>
                  </a:lnTo>
                  <a:lnTo>
                    <a:pt x="12" y="11925"/>
                  </a:lnTo>
                  <a:lnTo>
                    <a:pt x="6705" y="10541"/>
                  </a:lnTo>
                  <a:lnTo>
                    <a:pt x="13538" y="9398"/>
                  </a:lnTo>
                  <a:lnTo>
                    <a:pt x="20459" y="8496"/>
                  </a:lnTo>
                  <a:lnTo>
                    <a:pt x="20421" y="2870"/>
                  </a:lnTo>
                  <a:lnTo>
                    <a:pt x="20472" y="0"/>
                  </a:lnTo>
                  <a:close/>
                </a:path>
              </a:pathLst>
            </a:custGeom>
            <a:solidFill>
              <a:srgbClr val="F0B100"/>
            </a:solidFill>
          </p:spPr>
          <p:txBody>
            <a:bodyPr wrap="square" lIns="0" tIns="0" rIns="0" bIns="0" rtlCol="0"/>
            <a:lstStyle/>
            <a:p>
              <a:endParaRPr/>
            </a:p>
          </p:txBody>
        </p:sp>
        <p:sp>
          <p:nvSpPr>
            <p:cNvPr id="14742" name="object 14742"/>
            <p:cNvSpPr/>
            <p:nvPr/>
          </p:nvSpPr>
          <p:spPr>
            <a:xfrm>
              <a:off x="5485180" y="8271129"/>
              <a:ext cx="20955" cy="3810"/>
            </a:xfrm>
            <a:custGeom>
              <a:avLst/>
              <a:gdLst/>
              <a:ahLst/>
              <a:cxnLst/>
              <a:rect l="l" t="t" r="r" b="b"/>
              <a:pathLst>
                <a:path w="20954" h="3809">
                  <a:moveTo>
                    <a:pt x="20447" y="0"/>
                  </a:moveTo>
                  <a:lnTo>
                    <a:pt x="13525" y="901"/>
                  </a:lnTo>
                  <a:lnTo>
                    <a:pt x="6692" y="2044"/>
                  </a:lnTo>
                  <a:lnTo>
                    <a:pt x="0" y="3429"/>
                  </a:lnTo>
                </a:path>
              </a:pathLst>
            </a:custGeom>
            <a:ln w="25400">
              <a:solidFill>
                <a:srgbClr val="F0B000"/>
              </a:solidFill>
            </a:ln>
          </p:spPr>
          <p:txBody>
            <a:bodyPr wrap="square" lIns="0" tIns="0" rIns="0" bIns="0" rtlCol="0"/>
            <a:lstStyle/>
            <a:p>
              <a:endParaRPr/>
            </a:p>
          </p:txBody>
        </p:sp>
        <p:sp>
          <p:nvSpPr>
            <p:cNvPr id="14743" name="object 14743"/>
            <p:cNvSpPr/>
            <p:nvPr/>
          </p:nvSpPr>
          <p:spPr>
            <a:xfrm>
              <a:off x="5472468" y="8266722"/>
              <a:ext cx="26034" cy="8255"/>
            </a:xfrm>
            <a:custGeom>
              <a:avLst/>
              <a:gdLst/>
              <a:ahLst/>
              <a:cxnLst/>
              <a:rect l="l" t="t" r="r" b="b"/>
              <a:pathLst>
                <a:path w="26035" h="8254">
                  <a:moveTo>
                    <a:pt x="25412" y="0"/>
                  </a:moveTo>
                  <a:lnTo>
                    <a:pt x="0" y="0"/>
                  </a:lnTo>
                  <a:lnTo>
                    <a:pt x="0" y="7835"/>
                  </a:lnTo>
                  <a:lnTo>
                    <a:pt x="25412" y="7835"/>
                  </a:lnTo>
                  <a:lnTo>
                    <a:pt x="25412" y="0"/>
                  </a:lnTo>
                  <a:close/>
                </a:path>
              </a:pathLst>
            </a:custGeom>
            <a:solidFill>
              <a:srgbClr val="F2B300"/>
            </a:solidFill>
          </p:spPr>
          <p:txBody>
            <a:bodyPr wrap="square" lIns="0" tIns="0" rIns="0" bIns="0" rtlCol="0"/>
            <a:lstStyle/>
            <a:p>
              <a:endParaRPr/>
            </a:p>
          </p:txBody>
        </p:sp>
        <p:sp>
          <p:nvSpPr>
            <p:cNvPr id="14744" name="object 14744"/>
            <p:cNvSpPr/>
            <p:nvPr/>
          </p:nvSpPr>
          <p:spPr>
            <a:xfrm>
              <a:off x="5485168" y="8262632"/>
              <a:ext cx="20955" cy="4445"/>
            </a:xfrm>
            <a:custGeom>
              <a:avLst/>
              <a:gdLst/>
              <a:ahLst/>
              <a:cxnLst/>
              <a:rect l="l" t="t" r="r" b="b"/>
              <a:pathLst>
                <a:path w="20954" h="4445">
                  <a:moveTo>
                    <a:pt x="0" y="4089"/>
                  </a:moveTo>
                  <a:lnTo>
                    <a:pt x="6705" y="2336"/>
                  </a:lnTo>
                  <a:lnTo>
                    <a:pt x="13512" y="977"/>
                  </a:lnTo>
                  <a:lnTo>
                    <a:pt x="20472" y="0"/>
                  </a:lnTo>
                </a:path>
              </a:pathLst>
            </a:custGeom>
            <a:ln w="25400">
              <a:solidFill>
                <a:srgbClr val="F0B200"/>
              </a:solidFill>
            </a:ln>
          </p:spPr>
          <p:txBody>
            <a:bodyPr wrap="square" lIns="0" tIns="0" rIns="0" bIns="0" rtlCol="0"/>
            <a:lstStyle/>
            <a:p>
              <a:endParaRPr/>
            </a:p>
          </p:txBody>
        </p:sp>
        <p:sp>
          <p:nvSpPr>
            <p:cNvPr id="14745" name="object 14745"/>
            <p:cNvSpPr/>
            <p:nvPr/>
          </p:nvSpPr>
          <p:spPr>
            <a:xfrm>
              <a:off x="5492927" y="8262632"/>
              <a:ext cx="26034" cy="8890"/>
            </a:xfrm>
            <a:custGeom>
              <a:avLst/>
              <a:gdLst/>
              <a:ahLst/>
              <a:cxnLst/>
              <a:rect l="l" t="t" r="r" b="b"/>
              <a:pathLst>
                <a:path w="26035" h="8890">
                  <a:moveTo>
                    <a:pt x="25412" y="0"/>
                  </a:moveTo>
                  <a:lnTo>
                    <a:pt x="0" y="0"/>
                  </a:lnTo>
                  <a:lnTo>
                    <a:pt x="0" y="8496"/>
                  </a:lnTo>
                  <a:lnTo>
                    <a:pt x="25412" y="8496"/>
                  </a:lnTo>
                  <a:lnTo>
                    <a:pt x="25412" y="0"/>
                  </a:lnTo>
                  <a:close/>
                </a:path>
              </a:pathLst>
            </a:custGeom>
            <a:solidFill>
              <a:srgbClr val="EFAE00"/>
            </a:solidFill>
          </p:spPr>
          <p:txBody>
            <a:bodyPr wrap="square" lIns="0" tIns="0" rIns="0" bIns="0" rtlCol="0"/>
            <a:lstStyle/>
            <a:p>
              <a:endParaRPr/>
            </a:p>
          </p:txBody>
        </p:sp>
        <p:sp>
          <p:nvSpPr>
            <p:cNvPr id="14746" name="object 14746"/>
            <p:cNvSpPr/>
            <p:nvPr/>
          </p:nvSpPr>
          <p:spPr>
            <a:xfrm>
              <a:off x="5475249" y="8274558"/>
              <a:ext cx="10160" cy="9525"/>
            </a:xfrm>
            <a:custGeom>
              <a:avLst/>
              <a:gdLst/>
              <a:ahLst/>
              <a:cxnLst/>
              <a:rect l="l" t="t" r="r" b="b"/>
              <a:pathLst>
                <a:path w="10160" h="9525">
                  <a:moveTo>
                    <a:pt x="9931" y="0"/>
                  </a:moveTo>
                  <a:lnTo>
                    <a:pt x="6578" y="698"/>
                  </a:lnTo>
                  <a:lnTo>
                    <a:pt x="3263" y="1447"/>
                  </a:lnTo>
                  <a:lnTo>
                    <a:pt x="0" y="2247"/>
                  </a:lnTo>
                  <a:lnTo>
                    <a:pt x="25" y="4686"/>
                  </a:lnTo>
                  <a:lnTo>
                    <a:pt x="88" y="7086"/>
                  </a:lnTo>
                  <a:lnTo>
                    <a:pt x="241" y="9156"/>
                  </a:lnTo>
                  <a:lnTo>
                    <a:pt x="3492" y="8610"/>
                  </a:lnTo>
                  <a:lnTo>
                    <a:pt x="6807" y="8077"/>
                  </a:lnTo>
                  <a:lnTo>
                    <a:pt x="10147" y="7581"/>
                  </a:lnTo>
                  <a:lnTo>
                    <a:pt x="10007" y="5257"/>
                  </a:lnTo>
                  <a:lnTo>
                    <a:pt x="9956" y="2654"/>
                  </a:lnTo>
                  <a:lnTo>
                    <a:pt x="9931" y="0"/>
                  </a:lnTo>
                  <a:close/>
                </a:path>
              </a:pathLst>
            </a:custGeom>
            <a:solidFill>
              <a:srgbClr val="F2B403"/>
            </a:solidFill>
          </p:spPr>
          <p:txBody>
            <a:bodyPr wrap="square" lIns="0" tIns="0" rIns="0" bIns="0" rtlCol="0"/>
            <a:lstStyle/>
            <a:p>
              <a:endParaRPr/>
            </a:p>
          </p:txBody>
        </p:sp>
        <p:sp>
          <p:nvSpPr>
            <p:cNvPr id="14747" name="object 14747"/>
            <p:cNvSpPr/>
            <p:nvPr/>
          </p:nvSpPr>
          <p:spPr>
            <a:xfrm>
              <a:off x="5485180" y="8274558"/>
              <a:ext cx="635" cy="7620"/>
            </a:xfrm>
            <a:custGeom>
              <a:avLst/>
              <a:gdLst/>
              <a:ahLst/>
              <a:cxnLst/>
              <a:rect l="l" t="t" r="r" b="b"/>
              <a:pathLst>
                <a:path w="635" h="7620">
                  <a:moveTo>
                    <a:pt x="215" y="7581"/>
                  </a:moveTo>
                  <a:lnTo>
                    <a:pt x="0" y="0"/>
                  </a:lnTo>
                </a:path>
              </a:pathLst>
            </a:custGeom>
            <a:ln w="25399">
              <a:solidFill>
                <a:srgbClr val="F1B201"/>
              </a:solidFill>
            </a:ln>
          </p:spPr>
          <p:txBody>
            <a:bodyPr wrap="square" lIns="0" tIns="0" rIns="0" bIns="0" rtlCol="0"/>
            <a:lstStyle/>
            <a:p>
              <a:endParaRPr/>
            </a:p>
          </p:txBody>
        </p:sp>
        <p:sp>
          <p:nvSpPr>
            <p:cNvPr id="14748" name="object 14748"/>
            <p:cNvSpPr/>
            <p:nvPr/>
          </p:nvSpPr>
          <p:spPr>
            <a:xfrm>
              <a:off x="5475249" y="8274558"/>
              <a:ext cx="10160" cy="2540"/>
            </a:xfrm>
            <a:custGeom>
              <a:avLst/>
              <a:gdLst/>
              <a:ahLst/>
              <a:cxnLst/>
              <a:rect l="l" t="t" r="r" b="b"/>
              <a:pathLst>
                <a:path w="10160" h="2540">
                  <a:moveTo>
                    <a:pt x="9931" y="0"/>
                  </a:moveTo>
                  <a:lnTo>
                    <a:pt x="0" y="2247"/>
                  </a:lnTo>
                </a:path>
              </a:pathLst>
            </a:custGeom>
            <a:ln w="25400">
              <a:solidFill>
                <a:srgbClr val="F2B400"/>
              </a:solidFill>
            </a:ln>
          </p:spPr>
          <p:txBody>
            <a:bodyPr wrap="square" lIns="0" tIns="0" rIns="0" bIns="0" rtlCol="0"/>
            <a:lstStyle/>
            <a:p>
              <a:endParaRPr/>
            </a:p>
          </p:txBody>
        </p:sp>
        <p:sp>
          <p:nvSpPr>
            <p:cNvPr id="14749" name="object 14749"/>
            <p:cNvSpPr/>
            <p:nvPr/>
          </p:nvSpPr>
          <p:spPr>
            <a:xfrm>
              <a:off x="5475249" y="8276806"/>
              <a:ext cx="635" cy="6985"/>
            </a:xfrm>
            <a:custGeom>
              <a:avLst/>
              <a:gdLst/>
              <a:ahLst/>
              <a:cxnLst/>
              <a:rect l="l" t="t" r="r" b="b"/>
              <a:pathLst>
                <a:path w="635" h="6984">
                  <a:moveTo>
                    <a:pt x="0" y="0"/>
                  </a:moveTo>
                  <a:lnTo>
                    <a:pt x="241" y="6908"/>
                  </a:lnTo>
                </a:path>
              </a:pathLst>
            </a:custGeom>
            <a:ln w="25399">
              <a:solidFill>
                <a:srgbClr val="F2B704"/>
              </a:solidFill>
            </a:ln>
          </p:spPr>
          <p:txBody>
            <a:bodyPr wrap="square" lIns="0" tIns="0" rIns="0" bIns="0" rtlCol="0"/>
            <a:lstStyle/>
            <a:p>
              <a:endParaRPr/>
            </a:p>
          </p:txBody>
        </p:sp>
        <p:sp>
          <p:nvSpPr>
            <p:cNvPr id="14750" name="object 14750"/>
            <p:cNvSpPr/>
            <p:nvPr/>
          </p:nvSpPr>
          <p:spPr>
            <a:xfrm>
              <a:off x="5475490" y="8282140"/>
              <a:ext cx="10160" cy="1905"/>
            </a:xfrm>
            <a:custGeom>
              <a:avLst/>
              <a:gdLst/>
              <a:ahLst/>
              <a:cxnLst/>
              <a:rect l="l" t="t" r="r" b="b"/>
              <a:pathLst>
                <a:path w="10160" h="1904">
                  <a:moveTo>
                    <a:pt x="0" y="1574"/>
                  </a:moveTo>
                  <a:lnTo>
                    <a:pt x="9905" y="0"/>
                  </a:lnTo>
                </a:path>
              </a:pathLst>
            </a:custGeom>
            <a:ln w="25400">
              <a:solidFill>
                <a:srgbClr val="F2B405"/>
              </a:solidFill>
            </a:ln>
          </p:spPr>
          <p:txBody>
            <a:bodyPr wrap="square" lIns="0" tIns="0" rIns="0" bIns="0" rtlCol="0"/>
            <a:lstStyle/>
            <a:p>
              <a:endParaRPr/>
            </a:p>
          </p:txBody>
        </p:sp>
        <p:sp>
          <p:nvSpPr>
            <p:cNvPr id="14751" name="object 14751"/>
            <p:cNvSpPr/>
            <p:nvPr/>
          </p:nvSpPr>
          <p:spPr>
            <a:xfrm>
              <a:off x="5465559" y="8276806"/>
              <a:ext cx="10160" cy="8890"/>
            </a:xfrm>
            <a:custGeom>
              <a:avLst/>
              <a:gdLst/>
              <a:ahLst/>
              <a:cxnLst/>
              <a:rect l="l" t="t" r="r" b="b"/>
              <a:pathLst>
                <a:path w="10160" h="8890">
                  <a:moveTo>
                    <a:pt x="9690" y="0"/>
                  </a:moveTo>
                  <a:lnTo>
                    <a:pt x="6413" y="812"/>
                  </a:lnTo>
                  <a:lnTo>
                    <a:pt x="3175" y="1676"/>
                  </a:lnTo>
                  <a:lnTo>
                    <a:pt x="0" y="2616"/>
                  </a:lnTo>
                  <a:lnTo>
                    <a:pt x="101" y="4635"/>
                  </a:lnTo>
                  <a:lnTo>
                    <a:pt x="241" y="6629"/>
                  </a:lnTo>
                  <a:lnTo>
                    <a:pt x="406" y="8572"/>
                  </a:lnTo>
                  <a:lnTo>
                    <a:pt x="6692" y="7429"/>
                  </a:lnTo>
                  <a:lnTo>
                    <a:pt x="9931" y="6908"/>
                  </a:lnTo>
                  <a:lnTo>
                    <a:pt x="9779" y="4838"/>
                  </a:lnTo>
                  <a:lnTo>
                    <a:pt x="9715" y="2438"/>
                  </a:lnTo>
                  <a:lnTo>
                    <a:pt x="9690" y="0"/>
                  </a:lnTo>
                  <a:close/>
                </a:path>
              </a:pathLst>
            </a:custGeom>
            <a:solidFill>
              <a:srgbClr val="F3BA08"/>
            </a:solidFill>
          </p:spPr>
          <p:txBody>
            <a:bodyPr wrap="square" lIns="0" tIns="0" rIns="0" bIns="0" rtlCol="0"/>
            <a:lstStyle/>
            <a:p>
              <a:endParaRPr/>
            </a:p>
          </p:txBody>
        </p:sp>
        <p:sp>
          <p:nvSpPr>
            <p:cNvPr id="14752" name="object 14752"/>
            <p:cNvSpPr/>
            <p:nvPr/>
          </p:nvSpPr>
          <p:spPr>
            <a:xfrm>
              <a:off x="5475249" y="8276806"/>
              <a:ext cx="635" cy="6985"/>
            </a:xfrm>
            <a:custGeom>
              <a:avLst/>
              <a:gdLst/>
              <a:ahLst/>
              <a:cxnLst/>
              <a:rect l="l" t="t" r="r" b="b"/>
              <a:pathLst>
                <a:path w="635" h="6984">
                  <a:moveTo>
                    <a:pt x="241" y="6908"/>
                  </a:moveTo>
                  <a:lnTo>
                    <a:pt x="0" y="0"/>
                  </a:lnTo>
                </a:path>
              </a:pathLst>
            </a:custGeom>
            <a:ln w="25399">
              <a:solidFill>
                <a:srgbClr val="F2B704"/>
              </a:solidFill>
            </a:ln>
          </p:spPr>
          <p:txBody>
            <a:bodyPr wrap="square" lIns="0" tIns="0" rIns="0" bIns="0" rtlCol="0"/>
            <a:lstStyle/>
            <a:p>
              <a:endParaRPr/>
            </a:p>
          </p:txBody>
        </p:sp>
        <p:sp>
          <p:nvSpPr>
            <p:cNvPr id="14753" name="object 14753"/>
            <p:cNvSpPr/>
            <p:nvPr/>
          </p:nvSpPr>
          <p:spPr>
            <a:xfrm>
              <a:off x="5465559" y="8276806"/>
              <a:ext cx="10160" cy="3175"/>
            </a:xfrm>
            <a:custGeom>
              <a:avLst/>
              <a:gdLst/>
              <a:ahLst/>
              <a:cxnLst/>
              <a:rect l="l" t="t" r="r" b="b"/>
              <a:pathLst>
                <a:path w="10160" h="3175">
                  <a:moveTo>
                    <a:pt x="9690" y="0"/>
                  </a:moveTo>
                  <a:lnTo>
                    <a:pt x="0" y="2616"/>
                  </a:lnTo>
                </a:path>
              </a:pathLst>
            </a:custGeom>
            <a:ln w="25400">
              <a:solidFill>
                <a:srgbClr val="F3BA03"/>
              </a:solidFill>
            </a:ln>
          </p:spPr>
          <p:txBody>
            <a:bodyPr wrap="square" lIns="0" tIns="0" rIns="0" bIns="0" rtlCol="0"/>
            <a:lstStyle/>
            <a:p>
              <a:endParaRPr/>
            </a:p>
          </p:txBody>
        </p:sp>
        <p:sp>
          <p:nvSpPr>
            <p:cNvPr id="14754" name="object 14754"/>
            <p:cNvSpPr/>
            <p:nvPr/>
          </p:nvSpPr>
          <p:spPr>
            <a:xfrm>
              <a:off x="5465559" y="8279422"/>
              <a:ext cx="635" cy="6350"/>
            </a:xfrm>
            <a:custGeom>
              <a:avLst/>
              <a:gdLst/>
              <a:ahLst/>
              <a:cxnLst/>
              <a:rect l="l" t="t" r="r" b="b"/>
              <a:pathLst>
                <a:path w="635" h="6350">
                  <a:moveTo>
                    <a:pt x="0" y="0"/>
                  </a:moveTo>
                  <a:lnTo>
                    <a:pt x="406" y="5956"/>
                  </a:lnTo>
                </a:path>
              </a:pathLst>
            </a:custGeom>
            <a:ln w="25400">
              <a:solidFill>
                <a:srgbClr val="F4BD0B"/>
              </a:solidFill>
            </a:ln>
          </p:spPr>
          <p:txBody>
            <a:bodyPr wrap="square" lIns="0" tIns="0" rIns="0" bIns="0" rtlCol="0"/>
            <a:lstStyle/>
            <a:p>
              <a:endParaRPr/>
            </a:p>
          </p:txBody>
        </p:sp>
        <p:sp>
          <p:nvSpPr>
            <p:cNvPr id="14755" name="object 14755"/>
            <p:cNvSpPr/>
            <p:nvPr/>
          </p:nvSpPr>
          <p:spPr>
            <a:xfrm>
              <a:off x="5465965" y="8283714"/>
              <a:ext cx="9525" cy="1905"/>
            </a:xfrm>
            <a:custGeom>
              <a:avLst/>
              <a:gdLst/>
              <a:ahLst/>
              <a:cxnLst/>
              <a:rect l="l" t="t" r="r" b="b"/>
              <a:pathLst>
                <a:path w="9525" h="1904">
                  <a:moveTo>
                    <a:pt x="0" y="1663"/>
                  </a:moveTo>
                  <a:lnTo>
                    <a:pt x="9525" y="0"/>
                  </a:lnTo>
                </a:path>
              </a:pathLst>
            </a:custGeom>
            <a:ln w="25399">
              <a:solidFill>
                <a:srgbClr val="F3BA0B"/>
              </a:solidFill>
            </a:ln>
          </p:spPr>
          <p:txBody>
            <a:bodyPr wrap="square" lIns="0" tIns="0" rIns="0" bIns="0" rtlCol="0"/>
            <a:lstStyle/>
            <a:p>
              <a:endParaRPr/>
            </a:p>
          </p:txBody>
        </p:sp>
        <p:sp>
          <p:nvSpPr>
            <p:cNvPr id="14756" name="object 14756"/>
            <p:cNvSpPr/>
            <p:nvPr/>
          </p:nvSpPr>
          <p:spPr>
            <a:xfrm>
              <a:off x="5465330" y="8266722"/>
              <a:ext cx="20320" cy="12700"/>
            </a:xfrm>
            <a:custGeom>
              <a:avLst/>
              <a:gdLst/>
              <a:ahLst/>
              <a:cxnLst/>
              <a:rect l="l" t="t" r="r" b="b"/>
              <a:pathLst>
                <a:path w="20320" h="12700">
                  <a:moveTo>
                    <a:pt x="19837" y="0"/>
                  </a:moveTo>
                  <a:lnTo>
                    <a:pt x="13144" y="1765"/>
                  </a:lnTo>
                  <a:lnTo>
                    <a:pt x="6540" y="3911"/>
                  </a:lnTo>
                  <a:lnTo>
                    <a:pt x="0" y="6489"/>
                  </a:lnTo>
                  <a:lnTo>
                    <a:pt x="114" y="10668"/>
                  </a:lnTo>
                  <a:lnTo>
                    <a:pt x="228" y="12700"/>
                  </a:lnTo>
                  <a:lnTo>
                    <a:pt x="6591" y="10845"/>
                  </a:lnTo>
                  <a:lnTo>
                    <a:pt x="13157" y="9220"/>
                  </a:lnTo>
                  <a:lnTo>
                    <a:pt x="19850" y="7835"/>
                  </a:lnTo>
                  <a:lnTo>
                    <a:pt x="19824" y="5194"/>
                  </a:lnTo>
                  <a:lnTo>
                    <a:pt x="19837" y="0"/>
                  </a:lnTo>
                  <a:close/>
                </a:path>
              </a:pathLst>
            </a:custGeom>
            <a:solidFill>
              <a:srgbClr val="F3B803"/>
            </a:solidFill>
          </p:spPr>
          <p:txBody>
            <a:bodyPr wrap="square" lIns="0" tIns="0" rIns="0" bIns="0" rtlCol="0"/>
            <a:lstStyle/>
            <a:p>
              <a:endParaRPr/>
            </a:p>
          </p:txBody>
        </p:sp>
        <p:sp>
          <p:nvSpPr>
            <p:cNvPr id="14757" name="object 14757"/>
            <p:cNvSpPr/>
            <p:nvPr/>
          </p:nvSpPr>
          <p:spPr>
            <a:xfrm>
              <a:off x="5465559" y="8274558"/>
              <a:ext cx="19685" cy="5080"/>
            </a:xfrm>
            <a:custGeom>
              <a:avLst/>
              <a:gdLst/>
              <a:ahLst/>
              <a:cxnLst/>
              <a:rect l="l" t="t" r="r" b="b"/>
              <a:pathLst>
                <a:path w="19685" h="5079">
                  <a:moveTo>
                    <a:pt x="19621" y="0"/>
                  </a:moveTo>
                  <a:lnTo>
                    <a:pt x="12928" y="1384"/>
                  </a:lnTo>
                  <a:lnTo>
                    <a:pt x="6362" y="3009"/>
                  </a:lnTo>
                  <a:lnTo>
                    <a:pt x="0" y="4864"/>
                  </a:lnTo>
                </a:path>
              </a:pathLst>
            </a:custGeom>
            <a:ln w="25400">
              <a:solidFill>
                <a:srgbClr val="F3B803"/>
              </a:solidFill>
            </a:ln>
          </p:spPr>
          <p:txBody>
            <a:bodyPr wrap="square" lIns="0" tIns="0" rIns="0" bIns="0" rtlCol="0"/>
            <a:lstStyle/>
            <a:p>
              <a:endParaRPr/>
            </a:p>
          </p:txBody>
        </p:sp>
        <p:sp>
          <p:nvSpPr>
            <p:cNvPr id="14758" name="object 14758"/>
            <p:cNvSpPr/>
            <p:nvPr/>
          </p:nvSpPr>
          <p:spPr>
            <a:xfrm>
              <a:off x="5465330" y="8273211"/>
              <a:ext cx="635" cy="6350"/>
            </a:xfrm>
            <a:custGeom>
              <a:avLst/>
              <a:gdLst/>
              <a:ahLst/>
              <a:cxnLst/>
              <a:rect l="l" t="t" r="r" b="b"/>
              <a:pathLst>
                <a:path w="635" h="6350">
                  <a:moveTo>
                    <a:pt x="228" y="6210"/>
                  </a:moveTo>
                  <a:lnTo>
                    <a:pt x="0" y="0"/>
                  </a:lnTo>
                </a:path>
              </a:pathLst>
            </a:custGeom>
            <a:ln w="25400">
              <a:solidFill>
                <a:srgbClr val="F4BD06"/>
              </a:solidFill>
            </a:ln>
          </p:spPr>
          <p:txBody>
            <a:bodyPr wrap="square" lIns="0" tIns="0" rIns="0" bIns="0" rtlCol="0"/>
            <a:lstStyle/>
            <a:p>
              <a:endParaRPr/>
            </a:p>
          </p:txBody>
        </p:sp>
        <p:sp>
          <p:nvSpPr>
            <p:cNvPr id="14759" name="object 14759"/>
            <p:cNvSpPr/>
            <p:nvPr/>
          </p:nvSpPr>
          <p:spPr>
            <a:xfrm>
              <a:off x="5465330" y="8266722"/>
              <a:ext cx="20320" cy="6985"/>
            </a:xfrm>
            <a:custGeom>
              <a:avLst/>
              <a:gdLst/>
              <a:ahLst/>
              <a:cxnLst/>
              <a:rect l="l" t="t" r="r" b="b"/>
              <a:pathLst>
                <a:path w="20320" h="6984">
                  <a:moveTo>
                    <a:pt x="0" y="6489"/>
                  </a:moveTo>
                  <a:lnTo>
                    <a:pt x="6540" y="3911"/>
                  </a:lnTo>
                  <a:lnTo>
                    <a:pt x="13144" y="1765"/>
                  </a:lnTo>
                  <a:lnTo>
                    <a:pt x="19837" y="0"/>
                  </a:lnTo>
                </a:path>
              </a:pathLst>
            </a:custGeom>
            <a:ln w="25400">
              <a:solidFill>
                <a:srgbClr val="F4B903"/>
              </a:solidFill>
            </a:ln>
          </p:spPr>
          <p:txBody>
            <a:bodyPr wrap="square" lIns="0" tIns="0" rIns="0" bIns="0" rtlCol="0"/>
            <a:lstStyle/>
            <a:p>
              <a:endParaRPr/>
            </a:p>
          </p:txBody>
        </p:sp>
        <p:sp>
          <p:nvSpPr>
            <p:cNvPr id="14760" name="object 14760"/>
            <p:cNvSpPr/>
            <p:nvPr/>
          </p:nvSpPr>
          <p:spPr>
            <a:xfrm>
              <a:off x="5472468" y="8266722"/>
              <a:ext cx="26034" cy="8255"/>
            </a:xfrm>
            <a:custGeom>
              <a:avLst/>
              <a:gdLst/>
              <a:ahLst/>
              <a:cxnLst/>
              <a:rect l="l" t="t" r="r" b="b"/>
              <a:pathLst>
                <a:path w="26035" h="8254">
                  <a:moveTo>
                    <a:pt x="25412" y="0"/>
                  </a:moveTo>
                  <a:lnTo>
                    <a:pt x="0" y="0"/>
                  </a:lnTo>
                  <a:lnTo>
                    <a:pt x="0" y="7835"/>
                  </a:lnTo>
                  <a:lnTo>
                    <a:pt x="25412" y="7835"/>
                  </a:lnTo>
                  <a:lnTo>
                    <a:pt x="25412" y="0"/>
                  </a:lnTo>
                  <a:close/>
                </a:path>
              </a:pathLst>
            </a:custGeom>
            <a:solidFill>
              <a:srgbClr val="F2B300"/>
            </a:solidFill>
          </p:spPr>
          <p:txBody>
            <a:bodyPr wrap="square" lIns="0" tIns="0" rIns="0" bIns="0" rtlCol="0"/>
            <a:lstStyle/>
            <a:p>
              <a:endParaRPr/>
            </a:p>
          </p:txBody>
        </p:sp>
        <p:sp>
          <p:nvSpPr>
            <p:cNvPr id="14761" name="object 14761"/>
            <p:cNvSpPr/>
            <p:nvPr/>
          </p:nvSpPr>
          <p:spPr>
            <a:xfrm>
              <a:off x="5457190" y="8279422"/>
              <a:ext cx="8890" cy="8255"/>
            </a:xfrm>
            <a:custGeom>
              <a:avLst/>
              <a:gdLst/>
              <a:ahLst/>
              <a:cxnLst/>
              <a:rect l="l" t="t" r="r" b="b"/>
              <a:pathLst>
                <a:path w="8889" h="8254">
                  <a:moveTo>
                    <a:pt x="8369" y="0"/>
                  </a:moveTo>
                  <a:lnTo>
                    <a:pt x="0" y="5880"/>
                  </a:lnTo>
                  <a:lnTo>
                    <a:pt x="63" y="7645"/>
                  </a:lnTo>
                  <a:lnTo>
                    <a:pt x="2882" y="7061"/>
                  </a:lnTo>
                  <a:lnTo>
                    <a:pt x="5791" y="6502"/>
                  </a:lnTo>
                  <a:lnTo>
                    <a:pt x="8775" y="5956"/>
                  </a:lnTo>
                  <a:lnTo>
                    <a:pt x="8610" y="4013"/>
                  </a:lnTo>
                  <a:lnTo>
                    <a:pt x="8470" y="2019"/>
                  </a:lnTo>
                  <a:lnTo>
                    <a:pt x="8369" y="0"/>
                  </a:lnTo>
                  <a:close/>
                </a:path>
              </a:pathLst>
            </a:custGeom>
            <a:solidFill>
              <a:srgbClr val="F5C113"/>
            </a:solidFill>
          </p:spPr>
          <p:txBody>
            <a:bodyPr wrap="square" lIns="0" tIns="0" rIns="0" bIns="0" rtlCol="0"/>
            <a:lstStyle/>
            <a:p>
              <a:endParaRPr/>
            </a:p>
          </p:txBody>
        </p:sp>
        <p:sp>
          <p:nvSpPr>
            <p:cNvPr id="14762" name="object 14762"/>
            <p:cNvSpPr/>
            <p:nvPr/>
          </p:nvSpPr>
          <p:spPr>
            <a:xfrm>
              <a:off x="5465559" y="8279422"/>
              <a:ext cx="635" cy="6350"/>
            </a:xfrm>
            <a:custGeom>
              <a:avLst/>
              <a:gdLst/>
              <a:ahLst/>
              <a:cxnLst/>
              <a:rect l="l" t="t" r="r" b="b"/>
              <a:pathLst>
                <a:path w="635" h="6350">
                  <a:moveTo>
                    <a:pt x="406" y="5956"/>
                  </a:moveTo>
                  <a:lnTo>
                    <a:pt x="0" y="0"/>
                  </a:lnTo>
                </a:path>
              </a:pathLst>
            </a:custGeom>
            <a:ln w="25400">
              <a:solidFill>
                <a:srgbClr val="F4BD0B"/>
              </a:solidFill>
            </a:ln>
          </p:spPr>
          <p:txBody>
            <a:bodyPr wrap="square" lIns="0" tIns="0" rIns="0" bIns="0" rtlCol="0"/>
            <a:lstStyle/>
            <a:p>
              <a:endParaRPr/>
            </a:p>
          </p:txBody>
        </p:sp>
        <p:sp>
          <p:nvSpPr>
            <p:cNvPr id="14763" name="object 14763"/>
            <p:cNvSpPr/>
            <p:nvPr/>
          </p:nvSpPr>
          <p:spPr>
            <a:xfrm>
              <a:off x="5457748" y="8279422"/>
              <a:ext cx="8255" cy="2540"/>
            </a:xfrm>
            <a:custGeom>
              <a:avLst/>
              <a:gdLst/>
              <a:ahLst/>
              <a:cxnLst/>
              <a:rect l="l" t="t" r="r" b="b"/>
              <a:pathLst>
                <a:path w="8254" h="2540">
                  <a:moveTo>
                    <a:pt x="7810" y="0"/>
                  </a:moveTo>
                  <a:lnTo>
                    <a:pt x="0" y="2311"/>
                  </a:lnTo>
                </a:path>
              </a:pathLst>
            </a:custGeom>
            <a:ln w="25400">
              <a:solidFill>
                <a:srgbClr val="F5C10D"/>
              </a:solidFill>
            </a:ln>
          </p:spPr>
          <p:txBody>
            <a:bodyPr wrap="square" lIns="0" tIns="0" rIns="0" bIns="0" rtlCol="0"/>
            <a:lstStyle/>
            <a:p>
              <a:endParaRPr/>
            </a:p>
          </p:txBody>
        </p:sp>
        <p:sp>
          <p:nvSpPr>
            <p:cNvPr id="14764" name="object 14764"/>
            <p:cNvSpPr/>
            <p:nvPr/>
          </p:nvSpPr>
          <p:spPr>
            <a:xfrm>
              <a:off x="5457253" y="8281733"/>
              <a:ext cx="635" cy="5715"/>
            </a:xfrm>
            <a:custGeom>
              <a:avLst/>
              <a:gdLst/>
              <a:ahLst/>
              <a:cxnLst/>
              <a:rect l="l" t="t" r="r" b="b"/>
              <a:pathLst>
                <a:path w="635" h="5715">
                  <a:moveTo>
                    <a:pt x="495" y="0"/>
                  </a:moveTo>
                  <a:lnTo>
                    <a:pt x="0" y="5333"/>
                  </a:lnTo>
                </a:path>
              </a:pathLst>
            </a:custGeom>
            <a:ln w="25400">
              <a:solidFill>
                <a:srgbClr val="F6C51A"/>
              </a:solidFill>
            </a:ln>
          </p:spPr>
          <p:txBody>
            <a:bodyPr wrap="square" lIns="0" tIns="0" rIns="0" bIns="0" rtlCol="0"/>
            <a:lstStyle/>
            <a:p>
              <a:endParaRPr/>
            </a:p>
          </p:txBody>
        </p:sp>
        <p:sp>
          <p:nvSpPr>
            <p:cNvPr id="14765" name="object 14765"/>
            <p:cNvSpPr/>
            <p:nvPr/>
          </p:nvSpPr>
          <p:spPr>
            <a:xfrm>
              <a:off x="5457253" y="8285378"/>
              <a:ext cx="8890" cy="1905"/>
            </a:xfrm>
            <a:custGeom>
              <a:avLst/>
              <a:gdLst/>
              <a:ahLst/>
              <a:cxnLst/>
              <a:rect l="l" t="t" r="r" b="b"/>
              <a:pathLst>
                <a:path w="8889" h="1904">
                  <a:moveTo>
                    <a:pt x="0" y="1689"/>
                  </a:moveTo>
                  <a:lnTo>
                    <a:pt x="8712" y="0"/>
                  </a:lnTo>
                </a:path>
              </a:pathLst>
            </a:custGeom>
            <a:ln w="25400">
              <a:solidFill>
                <a:srgbClr val="F5C219"/>
              </a:solidFill>
            </a:ln>
          </p:spPr>
          <p:txBody>
            <a:bodyPr wrap="square" lIns="0" tIns="0" rIns="0" bIns="0" rtlCol="0"/>
            <a:lstStyle/>
            <a:p>
              <a:endParaRPr/>
            </a:p>
          </p:txBody>
        </p:sp>
        <p:sp>
          <p:nvSpPr>
            <p:cNvPr id="14766" name="object 14766"/>
            <p:cNvSpPr/>
            <p:nvPr/>
          </p:nvSpPr>
          <p:spPr>
            <a:xfrm>
              <a:off x="5449125" y="8281733"/>
              <a:ext cx="8890" cy="7620"/>
            </a:xfrm>
            <a:custGeom>
              <a:avLst/>
              <a:gdLst/>
              <a:ahLst/>
              <a:cxnLst/>
              <a:rect l="l" t="t" r="r" b="b"/>
              <a:pathLst>
                <a:path w="8889" h="7620">
                  <a:moveTo>
                    <a:pt x="8623" y="0"/>
                  </a:moveTo>
                  <a:lnTo>
                    <a:pt x="0" y="7111"/>
                  </a:lnTo>
                  <a:lnTo>
                    <a:pt x="2603" y="6502"/>
                  </a:lnTo>
                  <a:lnTo>
                    <a:pt x="5321" y="5905"/>
                  </a:lnTo>
                  <a:lnTo>
                    <a:pt x="8127" y="5333"/>
                  </a:lnTo>
                  <a:lnTo>
                    <a:pt x="8064" y="3568"/>
                  </a:lnTo>
                  <a:lnTo>
                    <a:pt x="8318" y="1816"/>
                  </a:lnTo>
                  <a:lnTo>
                    <a:pt x="8623" y="0"/>
                  </a:lnTo>
                  <a:close/>
                </a:path>
              </a:pathLst>
            </a:custGeom>
            <a:solidFill>
              <a:srgbClr val="F7C928"/>
            </a:solidFill>
          </p:spPr>
          <p:txBody>
            <a:bodyPr wrap="square" lIns="0" tIns="0" rIns="0" bIns="0" rtlCol="0"/>
            <a:lstStyle/>
            <a:p>
              <a:endParaRPr/>
            </a:p>
          </p:txBody>
        </p:sp>
        <p:sp>
          <p:nvSpPr>
            <p:cNvPr id="14767" name="object 14767"/>
            <p:cNvSpPr/>
            <p:nvPr/>
          </p:nvSpPr>
          <p:spPr>
            <a:xfrm>
              <a:off x="5457253" y="8281733"/>
              <a:ext cx="635" cy="5715"/>
            </a:xfrm>
            <a:custGeom>
              <a:avLst/>
              <a:gdLst/>
              <a:ahLst/>
              <a:cxnLst/>
              <a:rect l="l" t="t" r="r" b="b"/>
              <a:pathLst>
                <a:path w="635" h="5715">
                  <a:moveTo>
                    <a:pt x="0" y="5333"/>
                  </a:moveTo>
                  <a:lnTo>
                    <a:pt x="495" y="0"/>
                  </a:lnTo>
                </a:path>
              </a:pathLst>
            </a:custGeom>
            <a:ln w="25400">
              <a:solidFill>
                <a:srgbClr val="F6C51A"/>
              </a:solidFill>
            </a:ln>
          </p:spPr>
          <p:txBody>
            <a:bodyPr wrap="square" lIns="0" tIns="0" rIns="0" bIns="0" rtlCol="0"/>
            <a:lstStyle/>
            <a:p>
              <a:endParaRPr/>
            </a:p>
          </p:txBody>
        </p:sp>
        <p:sp>
          <p:nvSpPr>
            <p:cNvPr id="14768" name="object 14768"/>
            <p:cNvSpPr/>
            <p:nvPr/>
          </p:nvSpPr>
          <p:spPr>
            <a:xfrm>
              <a:off x="5450154" y="8281733"/>
              <a:ext cx="7620" cy="3175"/>
            </a:xfrm>
            <a:custGeom>
              <a:avLst/>
              <a:gdLst/>
              <a:ahLst/>
              <a:cxnLst/>
              <a:rect l="l" t="t" r="r" b="b"/>
              <a:pathLst>
                <a:path w="7620" h="3175">
                  <a:moveTo>
                    <a:pt x="7594" y="0"/>
                  </a:moveTo>
                  <a:lnTo>
                    <a:pt x="0" y="2552"/>
                  </a:lnTo>
                </a:path>
              </a:pathLst>
            </a:custGeom>
            <a:ln w="25399">
              <a:solidFill>
                <a:srgbClr val="F7C821"/>
              </a:solidFill>
            </a:ln>
          </p:spPr>
          <p:txBody>
            <a:bodyPr wrap="square" lIns="0" tIns="0" rIns="0" bIns="0" rtlCol="0"/>
            <a:lstStyle/>
            <a:p>
              <a:endParaRPr/>
            </a:p>
          </p:txBody>
        </p:sp>
        <p:sp>
          <p:nvSpPr>
            <p:cNvPr id="14769" name="object 14769"/>
            <p:cNvSpPr/>
            <p:nvPr/>
          </p:nvSpPr>
          <p:spPr>
            <a:xfrm>
              <a:off x="5449125" y="8284286"/>
              <a:ext cx="1270" cy="5080"/>
            </a:xfrm>
            <a:custGeom>
              <a:avLst/>
              <a:gdLst/>
              <a:ahLst/>
              <a:cxnLst/>
              <a:rect l="l" t="t" r="r" b="b"/>
              <a:pathLst>
                <a:path w="1270" h="5079">
                  <a:moveTo>
                    <a:pt x="1028" y="0"/>
                  </a:moveTo>
                  <a:lnTo>
                    <a:pt x="0" y="4559"/>
                  </a:lnTo>
                </a:path>
              </a:pathLst>
            </a:custGeom>
            <a:ln w="25400">
              <a:solidFill>
                <a:srgbClr val="F9CD36"/>
              </a:solidFill>
            </a:ln>
          </p:spPr>
          <p:txBody>
            <a:bodyPr wrap="square" lIns="0" tIns="0" rIns="0" bIns="0" rtlCol="0"/>
            <a:lstStyle/>
            <a:p>
              <a:endParaRPr/>
            </a:p>
          </p:txBody>
        </p:sp>
        <p:sp>
          <p:nvSpPr>
            <p:cNvPr id="14770" name="object 14770"/>
            <p:cNvSpPr/>
            <p:nvPr/>
          </p:nvSpPr>
          <p:spPr>
            <a:xfrm>
              <a:off x="5449125" y="8287067"/>
              <a:ext cx="8255" cy="1905"/>
            </a:xfrm>
            <a:custGeom>
              <a:avLst/>
              <a:gdLst/>
              <a:ahLst/>
              <a:cxnLst/>
              <a:rect l="l" t="t" r="r" b="b"/>
              <a:pathLst>
                <a:path w="8254" h="1904">
                  <a:moveTo>
                    <a:pt x="0" y="1778"/>
                  </a:moveTo>
                  <a:lnTo>
                    <a:pt x="8127" y="0"/>
                  </a:lnTo>
                </a:path>
              </a:pathLst>
            </a:custGeom>
            <a:ln w="25400">
              <a:solidFill>
                <a:srgbClr val="F7CA30"/>
              </a:solidFill>
            </a:ln>
          </p:spPr>
          <p:txBody>
            <a:bodyPr wrap="square" lIns="0" tIns="0" rIns="0" bIns="0" rtlCol="0"/>
            <a:lstStyle/>
            <a:p>
              <a:endParaRPr/>
            </a:p>
          </p:txBody>
        </p:sp>
        <p:sp>
          <p:nvSpPr>
            <p:cNvPr id="14771" name="object 14771"/>
            <p:cNvSpPr/>
            <p:nvPr/>
          </p:nvSpPr>
          <p:spPr>
            <a:xfrm>
              <a:off x="5457748" y="8273211"/>
              <a:ext cx="8255" cy="8890"/>
            </a:xfrm>
            <a:custGeom>
              <a:avLst/>
              <a:gdLst/>
              <a:ahLst/>
              <a:cxnLst/>
              <a:rect l="l" t="t" r="r" b="b"/>
              <a:pathLst>
                <a:path w="8254" h="8890">
                  <a:moveTo>
                    <a:pt x="7581" y="0"/>
                  </a:moveTo>
                  <a:lnTo>
                    <a:pt x="5372" y="863"/>
                  </a:lnTo>
                  <a:lnTo>
                    <a:pt x="3098" y="1790"/>
                  </a:lnTo>
                  <a:lnTo>
                    <a:pt x="838" y="2755"/>
                  </a:lnTo>
                  <a:lnTo>
                    <a:pt x="660" y="4813"/>
                  </a:lnTo>
                  <a:lnTo>
                    <a:pt x="304" y="6692"/>
                  </a:lnTo>
                  <a:lnTo>
                    <a:pt x="0" y="8521"/>
                  </a:lnTo>
                  <a:lnTo>
                    <a:pt x="2590" y="7696"/>
                  </a:lnTo>
                  <a:lnTo>
                    <a:pt x="5206" y="6908"/>
                  </a:lnTo>
                  <a:lnTo>
                    <a:pt x="7810" y="6210"/>
                  </a:lnTo>
                  <a:lnTo>
                    <a:pt x="7696" y="4178"/>
                  </a:lnTo>
                  <a:lnTo>
                    <a:pt x="7619" y="2108"/>
                  </a:lnTo>
                  <a:lnTo>
                    <a:pt x="7581" y="0"/>
                  </a:lnTo>
                  <a:close/>
                </a:path>
              </a:pathLst>
            </a:custGeom>
            <a:solidFill>
              <a:srgbClr val="F5C00B"/>
            </a:solidFill>
          </p:spPr>
          <p:txBody>
            <a:bodyPr wrap="square" lIns="0" tIns="0" rIns="0" bIns="0" rtlCol="0"/>
            <a:lstStyle/>
            <a:p>
              <a:endParaRPr/>
            </a:p>
          </p:txBody>
        </p:sp>
        <p:sp>
          <p:nvSpPr>
            <p:cNvPr id="14772" name="object 14772"/>
            <p:cNvSpPr/>
            <p:nvPr/>
          </p:nvSpPr>
          <p:spPr>
            <a:xfrm>
              <a:off x="5465330" y="8273211"/>
              <a:ext cx="635" cy="6350"/>
            </a:xfrm>
            <a:custGeom>
              <a:avLst/>
              <a:gdLst/>
              <a:ahLst/>
              <a:cxnLst/>
              <a:rect l="l" t="t" r="r" b="b"/>
              <a:pathLst>
                <a:path w="635" h="6350">
                  <a:moveTo>
                    <a:pt x="228" y="6210"/>
                  </a:moveTo>
                  <a:lnTo>
                    <a:pt x="0" y="0"/>
                  </a:lnTo>
                </a:path>
              </a:pathLst>
            </a:custGeom>
            <a:ln w="25400">
              <a:solidFill>
                <a:srgbClr val="F4BD06"/>
              </a:solidFill>
            </a:ln>
          </p:spPr>
          <p:txBody>
            <a:bodyPr wrap="square" lIns="0" tIns="0" rIns="0" bIns="0" rtlCol="0"/>
            <a:lstStyle/>
            <a:p>
              <a:endParaRPr/>
            </a:p>
          </p:txBody>
        </p:sp>
        <p:sp>
          <p:nvSpPr>
            <p:cNvPr id="14773" name="object 14773"/>
            <p:cNvSpPr/>
            <p:nvPr/>
          </p:nvSpPr>
          <p:spPr>
            <a:xfrm>
              <a:off x="5458587" y="8273211"/>
              <a:ext cx="6985" cy="3175"/>
            </a:xfrm>
            <a:custGeom>
              <a:avLst/>
              <a:gdLst/>
              <a:ahLst/>
              <a:cxnLst/>
              <a:rect l="l" t="t" r="r" b="b"/>
              <a:pathLst>
                <a:path w="6985" h="3175">
                  <a:moveTo>
                    <a:pt x="6743" y="0"/>
                  </a:moveTo>
                  <a:lnTo>
                    <a:pt x="0" y="2755"/>
                  </a:lnTo>
                </a:path>
              </a:pathLst>
            </a:custGeom>
            <a:ln w="25399">
              <a:solidFill>
                <a:srgbClr val="F5BF09"/>
              </a:solidFill>
            </a:ln>
          </p:spPr>
          <p:txBody>
            <a:bodyPr wrap="square" lIns="0" tIns="0" rIns="0" bIns="0" rtlCol="0"/>
            <a:lstStyle/>
            <a:p>
              <a:endParaRPr/>
            </a:p>
          </p:txBody>
        </p:sp>
        <p:sp>
          <p:nvSpPr>
            <p:cNvPr id="14774" name="object 14774"/>
            <p:cNvSpPr/>
            <p:nvPr/>
          </p:nvSpPr>
          <p:spPr>
            <a:xfrm>
              <a:off x="5457748" y="8275967"/>
              <a:ext cx="1270" cy="6350"/>
            </a:xfrm>
            <a:custGeom>
              <a:avLst/>
              <a:gdLst/>
              <a:ahLst/>
              <a:cxnLst/>
              <a:rect l="l" t="t" r="r" b="b"/>
              <a:pathLst>
                <a:path w="1270" h="6350">
                  <a:moveTo>
                    <a:pt x="838" y="0"/>
                  </a:moveTo>
                  <a:lnTo>
                    <a:pt x="0" y="5765"/>
                  </a:lnTo>
                </a:path>
              </a:pathLst>
            </a:custGeom>
            <a:ln w="25400">
              <a:solidFill>
                <a:srgbClr val="F6C210"/>
              </a:solidFill>
            </a:ln>
          </p:spPr>
          <p:txBody>
            <a:bodyPr wrap="square" lIns="0" tIns="0" rIns="0" bIns="0" rtlCol="0"/>
            <a:lstStyle/>
            <a:p>
              <a:endParaRPr/>
            </a:p>
          </p:txBody>
        </p:sp>
        <p:sp>
          <p:nvSpPr>
            <p:cNvPr id="14775" name="object 14775"/>
            <p:cNvSpPr/>
            <p:nvPr/>
          </p:nvSpPr>
          <p:spPr>
            <a:xfrm>
              <a:off x="5457748" y="8279422"/>
              <a:ext cx="8255" cy="2540"/>
            </a:xfrm>
            <a:custGeom>
              <a:avLst/>
              <a:gdLst/>
              <a:ahLst/>
              <a:cxnLst/>
              <a:rect l="l" t="t" r="r" b="b"/>
              <a:pathLst>
                <a:path w="8254" h="2540">
                  <a:moveTo>
                    <a:pt x="0" y="2311"/>
                  </a:moveTo>
                  <a:lnTo>
                    <a:pt x="7810" y="0"/>
                  </a:lnTo>
                </a:path>
              </a:pathLst>
            </a:custGeom>
            <a:ln w="25400">
              <a:solidFill>
                <a:srgbClr val="F5C10D"/>
              </a:solidFill>
            </a:ln>
          </p:spPr>
          <p:txBody>
            <a:bodyPr wrap="square" lIns="0" tIns="0" rIns="0" bIns="0" rtlCol="0"/>
            <a:lstStyle/>
            <a:p>
              <a:endParaRPr/>
            </a:p>
          </p:txBody>
        </p:sp>
        <p:sp>
          <p:nvSpPr>
            <p:cNvPr id="14776" name="object 14776"/>
            <p:cNvSpPr/>
            <p:nvPr/>
          </p:nvSpPr>
          <p:spPr>
            <a:xfrm>
              <a:off x="5450154" y="8275967"/>
              <a:ext cx="8890" cy="8890"/>
            </a:xfrm>
            <a:custGeom>
              <a:avLst/>
              <a:gdLst/>
              <a:ahLst/>
              <a:cxnLst/>
              <a:rect l="l" t="t" r="r" b="b"/>
              <a:pathLst>
                <a:path w="8889" h="8890">
                  <a:moveTo>
                    <a:pt x="8432" y="0"/>
                  </a:moveTo>
                  <a:lnTo>
                    <a:pt x="3898" y="1968"/>
                  </a:lnTo>
                  <a:lnTo>
                    <a:pt x="1727" y="2971"/>
                  </a:lnTo>
                  <a:lnTo>
                    <a:pt x="1092" y="4889"/>
                  </a:lnTo>
                  <a:lnTo>
                    <a:pt x="482" y="6667"/>
                  </a:lnTo>
                  <a:lnTo>
                    <a:pt x="0" y="8318"/>
                  </a:lnTo>
                  <a:lnTo>
                    <a:pt x="2451" y="7454"/>
                  </a:lnTo>
                  <a:lnTo>
                    <a:pt x="5003" y="6578"/>
                  </a:lnTo>
                  <a:lnTo>
                    <a:pt x="7594" y="5765"/>
                  </a:lnTo>
                  <a:lnTo>
                    <a:pt x="7899" y="3936"/>
                  </a:lnTo>
                  <a:lnTo>
                    <a:pt x="8254" y="2057"/>
                  </a:lnTo>
                  <a:lnTo>
                    <a:pt x="8432" y="0"/>
                  </a:lnTo>
                  <a:close/>
                </a:path>
              </a:pathLst>
            </a:custGeom>
            <a:solidFill>
              <a:srgbClr val="F7C51A"/>
            </a:solidFill>
          </p:spPr>
          <p:txBody>
            <a:bodyPr wrap="square" lIns="0" tIns="0" rIns="0" bIns="0" rtlCol="0"/>
            <a:lstStyle/>
            <a:p>
              <a:endParaRPr/>
            </a:p>
          </p:txBody>
        </p:sp>
        <p:sp>
          <p:nvSpPr>
            <p:cNvPr id="14777" name="object 14777"/>
            <p:cNvSpPr/>
            <p:nvPr/>
          </p:nvSpPr>
          <p:spPr>
            <a:xfrm>
              <a:off x="5457748" y="8275967"/>
              <a:ext cx="1270" cy="6350"/>
            </a:xfrm>
            <a:custGeom>
              <a:avLst/>
              <a:gdLst/>
              <a:ahLst/>
              <a:cxnLst/>
              <a:rect l="l" t="t" r="r" b="b"/>
              <a:pathLst>
                <a:path w="1270" h="6350">
                  <a:moveTo>
                    <a:pt x="0" y="5765"/>
                  </a:moveTo>
                  <a:lnTo>
                    <a:pt x="838" y="0"/>
                  </a:lnTo>
                </a:path>
              </a:pathLst>
            </a:custGeom>
            <a:ln w="25400">
              <a:solidFill>
                <a:srgbClr val="F6C210"/>
              </a:solidFill>
            </a:ln>
          </p:spPr>
          <p:txBody>
            <a:bodyPr wrap="square" lIns="0" tIns="0" rIns="0" bIns="0" rtlCol="0"/>
            <a:lstStyle/>
            <a:p>
              <a:endParaRPr/>
            </a:p>
          </p:txBody>
        </p:sp>
        <p:sp>
          <p:nvSpPr>
            <p:cNvPr id="14778" name="object 14778"/>
            <p:cNvSpPr/>
            <p:nvPr/>
          </p:nvSpPr>
          <p:spPr>
            <a:xfrm>
              <a:off x="5451881" y="8275967"/>
              <a:ext cx="6985" cy="3175"/>
            </a:xfrm>
            <a:custGeom>
              <a:avLst/>
              <a:gdLst/>
              <a:ahLst/>
              <a:cxnLst/>
              <a:rect l="l" t="t" r="r" b="b"/>
              <a:pathLst>
                <a:path w="6985" h="3175">
                  <a:moveTo>
                    <a:pt x="6705" y="0"/>
                  </a:moveTo>
                  <a:lnTo>
                    <a:pt x="0" y="2971"/>
                  </a:lnTo>
                </a:path>
              </a:pathLst>
            </a:custGeom>
            <a:ln w="25399">
              <a:solidFill>
                <a:srgbClr val="F7C413"/>
              </a:solidFill>
            </a:ln>
          </p:spPr>
          <p:txBody>
            <a:bodyPr wrap="square" lIns="0" tIns="0" rIns="0" bIns="0" rtlCol="0"/>
            <a:lstStyle/>
            <a:p>
              <a:endParaRPr/>
            </a:p>
          </p:txBody>
        </p:sp>
        <p:sp>
          <p:nvSpPr>
            <p:cNvPr id="14779" name="object 14779"/>
            <p:cNvSpPr/>
            <p:nvPr/>
          </p:nvSpPr>
          <p:spPr>
            <a:xfrm>
              <a:off x="5450154" y="8278939"/>
              <a:ext cx="1905" cy="5715"/>
            </a:xfrm>
            <a:custGeom>
              <a:avLst/>
              <a:gdLst/>
              <a:ahLst/>
              <a:cxnLst/>
              <a:rect l="l" t="t" r="r" b="b"/>
              <a:pathLst>
                <a:path w="1904" h="5715">
                  <a:moveTo>
                    <a:pt x="1727" y="0"/>
                  </a:moveTo>
                  <a:lnTo>
                    <a:pt x="0" y="5346"/>
                  </a:lnTo>
                </a:path>
              </a:pathLst>
            </a:custGeom>
            <a:ln w="25400">
              <a:solidFill>
                <a:srgbClr val="F7C824"/>
              </a:solidFill>
            </a:ln>
          </p:spPr>
          <p:txBody>
            <a:bodyPr wrap="square" lIns="0" tIns="0" rIns="0" bIns="0" rtlCol="0"/>
            <a:lstStyle/>
            <a:p>
              <a:endParaRPr/>
            </a:p>
          </p:txBody>
        </p:sp>
        <p:sp>
          <p:nvSpPr>
            <p:cNvPr id="14780" name="object 14780"/>
            <p:cNvSpPr/>
            <p:nvPr/>
          </p:nvSpPr>
          <p:spPr>
            <a:xfrm>
              <a:off x="5450154" y="8281733"/>
              <a:ext cx="7620" cy="3175"/>
            </a:xfrm>
            <a:custGeom>
              <a:avLst/>
              <a:gdLst/>
              <a:ahLst/>
              <a:cxnLst/>
              <a:rect l="l" t="t" r="r" b="b"/>
              <a:pathLst>
                <a:path w="7620" h="3175">
                  <a:moveTo>
                    <a:pt x="0" y="2552"/>
                  </a:moveTo>
                  <a:lnTo>
                    <a:pt x="7594" y="0"/>
                  </a:lnTo>
                </a:path>
              </a:pathLst>
            </a:custGeom>
            <a:ln w="25399">
              <a:solidFill>
                <a:srgbClr val="F7C821"/>
              </a:solidFill>
            </a:ln>
          </p:spPr>
          <p:txBody>
            <a:bodyPr wrap="square" lIns="0" tIns="0" rIns="0" bIns="0" rtlCol="0"/>
            <a:lstStyle/>
            <a:p>
              <a:endParaRPr/>
            </a:p>
          </p:txBody>
        </p:sp>
        <p:sp>
          <p:nvSpPr>
            <p:cNvPr id="14781" name="object 14781"/>
            <p:cNvSpPr/>
            <p:nvPr/>
          </p:nvSpPr>
          <p:spPr>
            <a:xfrm>
              <a:off x="5441670" y="8286661"/>
              <a:ext cx="8255" cy="4445"/>
            </a:xfrm>
            <a:custGeom>
              <a:avLst/>
              <a:gdLst/>
              <a:ahLst/>
              <a:cxnLst/>
              <a:rect l="l" t="t" r="r" b="b"/>
              <a:pathLst>
                <a:path w="8254" h="4445">
                  <a:moveTo>
                    <a:pt x="7848" y="0"/>
                  </a:moveTo>
                  <a:lnTo>
                    <a:pt x="5334" y="774"/>
                  </a:lnTo>
                  <a:lnTo>
                    <a:pt x="2921" y="1549"/>
                  </a:lnTo>
                  <a:lnTo>
                    <a:pt x="647" y="2311"/>
                  </a:lnTo>
                  <a:lnTo>
                    <a:pt x="0" y="4025"/>
                  </a:lnTo>
                  <a:lnTo>
                    <a:pt x="2362" y="3403"/>
                  </a:lnTo>
                  <a:lnTo>
                    <a:pt x="4851" y="2781"/>
                  </a:lnTo>
                  <a:lnTo>
                    <a:pt x="7454" y="2184"/>
                  </a:lnTo>
                  <a:lnTo>
                    <a:pt x="7531" y="1485"/>
                  </a:lnTo>
                  <a:lnTo>
                    <a:pt x="7670" y="762"/>
                  </a:lnTo>
                  <a:lnTo>
                    <a:pt x="7848" y="0"/>
                  </a:lnTo>
                  <a:close/>
                </a:path>
              </a:pathLst>
            </a:custGeom>
            <a:solidFill>
              <a:srgbClr val="FAD44D"/>
            </a:solidFill>
          </p:spPr>
          <p:txBody>
            <a:bodyPr wrap="square" lIns="0" tIns="0" rIns="0" bIns="0" rtlCol="0"/>
            <a:lstStyle/>
            <a:p>
              <a:endParaRPr/>
            </a:p>
          </p:txBody>
        </p:sp>
        <p:sp>
          <p:nvSpPr>
            <p:cNvPr id="14782" name="object 14782"/>
            <p:cNvSpPr/>
            <p:nvPr/>
          </p:nvSpPr>
          <p:spPr>
            <a:xfrm>
              <a:off x="5441670" y="8288845"/>
              <a:ext cx="7620" cy="1905"/>
            </a:xfrm>
            <a:custGeom>
              <a:avLst/>
              <a:gdLst/>
              <a:ahLst/>
              <a:cxnLst/>
              <a:rect l="l" t="t" r="r" b="b"/>
              <a:pathLst>
                <a:path w="7620" h="1904">
                  <a:moveTo>
                    <a:pt x="7454" y="0"/>
                  </a:moveTo>
                  <a:lnTo>
                    <a:pt x="0" y="1841"/>
                  </a:lnTo>
                </a:path>
              </a:pathLst>
            </a:custGeom>
            <a:ln w="25400">
              <a:solidFill>
                <a:srgbClr val="FBD551"/>
              </a:solidFill>
            </a:ln>
          </p:spPr>
          <p:txBody>
            <a:bodyPr wrap="square" lIns="0" tIns="0" rIns="0" bIns="0" rtlCol="0"/>
            <a:lstStyle/>
            <a:p>
              <a:endParaRPr/>
            </a:p>
          </p:txBody>
        </p:sp>
        <p:sp>
          <p:nvSpPr>
            <p:cNvPr id="14783" name="object 14783"/>
            <p:cNvSpPr/>
            <p:nvPr/>
          </p:nvSpPr>
          <p:spPr>
            <a:xfrm>
              <a:off x="5441670" y="8288972"/>
              <a:ext cx="1270" cy="1905"/>
            </a:xfrm>
            <a:custGeom>
              <a:avLst/>
              <a:gdLst/>
              <a:ahLst/>
              <a:cxnLst/>
              <a:rect l="l" t="t" r="r" b="b"/>
              <a:pathLst>
                <a:path w="1270" h="1904">
                  <a:moveTo>
                    <a:pt x="0" y="1714"/>
                  </a:moveTo>
                  <a:lnTo>
                    <a:pt x="647" y="0"/>
                  </a:lnTo>
                </a:path>
              </a:pathLst>
            </a:custGeom>
            <a:ln w="25400">
              <a:solidFill>
                <a:srgbClr val="FCD961"/>
              </a:solidFill>
            </a:ln>
          </p:spPr>
          <p:txBody>
            <a:bodyPr wrap="square" lIns="0" tIns="0" rIns="0" bIns="0" rtlCol="0"/>
            <a:lstStyle/>
            <a:p>
              <a:endParaRPr/>
            </a:p>
          </p:txBody>
        </p:sp>
        <p:sp>
          <p:nvSpPr>
            <p:cNvPr id="14784" name="object 14784"/>
            <p:cNvSpPr/>
            <p:nvPr/>
          </p:nvSpPr>
          <p:spPr>
            <a:xfrm>
              <a:off x="5442318" y="8286661"/>
              <a:ext cx="7620" cy="2540"/>
            </a:xfrm>
            <a:custGeom>
              <a:avLst/>
              <a:gdLst/>
              <a:ahLst/>
              <a:cxnLst/>
              <a:rect l="l" t="t" r="r" b="b"/>
              <a:pathLst>
                <a:path w="7620" h="2540">
                  <a:moveTo>
                    <a:pt x="0" y="2311"/>
                  </a:moveTo>
                  <a:lnTo>
                    <a:pt x="7200" y="0"/>
                  </a:lnTo>
                </a:path>
              </a:pathLst>
            </a:custGeom>
            <a:ln w="25399">
              <a:solidFill>
                <a:srgbClr val="FAD34A"/>
              </a:solidFill>
            </a:ln>
          </p:spPr>
          <p:txBody>
            <a:bodyPr wrap="square" lIns="0" tIns="0" rIns="0" bIns="0" rtlCol="0"/>
            <a:lstStyle/>
            <a:p>
              <a:endParaRPr/>
            </a:p>
          </p:txBody>
        </p:sp>
        <p:sp>
          <p:nvSpPr>
            <p:cNvPr id="14785" name="object 14785"/>
            <p:cNvSpPr/>
            <p:nvPr/>
          </p:nvSpPr>
          <p:spPr>
            <a:xfrm>
              <a:off x="5449125" y="8286661"/>
              <a:ext cx="635" cy="2540"/>
            </a:xfrm>
            <a:custGeom>
              <a:avLst/>
              <a:gdLst/>
              <a:ahLst/>
              <a:cxnLst/>
              <a:rect l="l" t="t" r="r" b="b"/>
              <a:pathLst>
                <a:path w="635" h="2540">
                  <a:moveTo>
                    <a:pt x="393" y="0"/>
                  </a:moveTo>
                  <a:lnTo>
                    <a:pt x="0" y="2184"/>
                  </a:lnTo>
                </a:path>
              </a:pathLst>
            </a:custGeom>
            <a:ln w="25399">
              <a:solidFill>
                <a:srgbClr val="F9CF3A"/>
              </a:solidFill>
            </a:ln>
          </p:spPr>
          <p:txBody>
            <a:bodyPr wrap="square" lIns="0" tIns="0" rIns="0" bIns="0" rtlCol="0"/>
            <a:lstStyle/>
            <a:p>
              <a:endParaRPr/>
            </a:p>
          </p:txBody>
        </p:sp>
        <p:sp>
          <p:nvSpPr>
            <p:cNvPr id="14786" name="object 14786"/>
            <p:cNvSpPr/>
            <p:nvPr/>
          </p:nvSpPr>
          <p:spPr>
            <a:xfrm>
              <a:off x="5442318" y="8284286"/>
              <a:ext cx="8255" cy="5080"/>
            </a:xfrm>
            <a:custGeom>
              <a:avLst/>
              <a:gdLst/>
              <a:ahLst/>
              <a:cxnLst/>
              <a:rect l="l" t="t" r="r" b="b"/>
              <a:pathLst>
                <a:path w="8254" h="5079">
                  <a:moveTo>
                    <a:pt x="7835" y="0"/>
                  </a:moveTo>
                  <a:lnTo>
                    <a:pt x="0" y="4686"/>
                  </a:lnTo>
                  <a:lnTo>
                    <a:pt x="2273" y="3924"/>
                  </a:lnTo>
                  <a:lnTo>
                    <a:pt x="4686" y="3149"/>
                  </a:lnTo>
                  <a:lnTo>
                    <a:pt x="7200" y="2374"/>
                  </a:lnTo>
                  <a:lnTo>
                    <a:pt x="7581" y="825"/>
                  </a:lnTo>
                  <a:lnTo>
                    <a:pt x="7835" y="0"/>
                  </a:lnTo>
                  <a:close/>
                </a:path>
              </a:pathLst>
            </a:custGeom>
            <a:solidFill>
              <a:srgbClr val="FAD144"/>
            </a:solidFill>
          </p:spPr>
          <p:txBody>
            <a:bodyPr wrap="square" lIns="0" tIns="0" rIns="0" bIns="0" rtlCol="0"/>
            <a:lstStyle/>
            <a:p>
              <a:endParaRPr/>
            </a:p>
          </p:txBody>
        </p:sp>
        <p:sp>
          <p:nvSpPr>
            <p:cNvPr id="14787" name="object 14787"/>
            <p:cNvSpPr/>
            <p:nvPr/>
          </p:nvSpPr>
          <p:spPr>
            <a:xfrm>
              <a:off x="5442318" y="8286661"/>
              <a:ext cx="7620" cy="2540"/>
            </a:xfrm>
            <a:custGeom>
              <a:avLst/>
              <a:gdLst/>
              <a:ahLst/>
              <a:cxnLst/>
              <a:rect l="l" t="t" r="r" b="b"/>
              <a:pathLst>
                <a:path w="7620" h="2540">
                  <a:moveTo>
                    <a:pt x="7200" y="0"/>
                  </a:moveTo>
                  <a:lnTo>
                    <a:pt x="0" y="2311"/>
                  </a:lnTo>
                </a:path>
              </a:pathLst>
            </a:custGeom>
            <a:ln w="25399">
              <a:solidFill>
                <a:srgbClr val="FAD34A"/>
              </a:solidFill>
            </a:ln>
          </p:spPr>
          <p:txBody>
            <a:bodyPr wrap="square" lIns="0" tIns="0" rIns="0" bIns="0" rtlCol="0"/>
            <a:lstStyle/>
            <a:p>
              <a:endParaRPr/>
            </a:p>
          </p:txBody>
        </p:sp>
        <p:sp>
          <p:nvSpPr>
            <p:cNvPr id="14788" name="object 14788"/>
            <p:cNvSpPr/>
            <p:nvPr/>
          </p:nvSpPr>
          <p:spPr>
            <a:xfrm>
              <a:off x="5442318" y="8286889"/>
              <a:ext cx="1270" cy="2540"/>
            </a:xfrm>
            <a:custGeom>
              <a:avLst/>
              <a:gdLst/>
              <a:ahLst/>
              <a:cxnLst/>
              <a:rect l="l" t="t" r="r" b="b"/>
              <a:pathLst>
                <a:path w="1270" h="2540">
                  <a:moveTo>
                    <a:pt x="0" y="2082"/>
                  </a:moveTo>
                  <a:lnTo>
                    <a:pt x="825" y="0"/>
                  </a:lnTo>
                </a:path>
              </a:pathLst>
            </a:custGeom>
            <a:ln w="25400">
              <a:solidFill>
                <a:srgbClr val="FBD657"/>
              </a:solidFill>
            </a:ln>
          </p:spPr>
          <p:txBody>
            <a:bodyPr wrap="square" lIns="0" tIns="0" rIns="0" bIns="0" rtlCol="0"/>
            <a:lstStyle/>
            <a:p>
              <a:endParaRPr/>
            </a:p>
          </p:txBody>
        </p:sp>
        <p:sp>
          <p:nvSpPr>
            <p:cNvPr id="14789" name="object 14789"/>
            <p:cNvSpPr/>
            <p:nvPr/>
          </p:nvSpPr>
          <p:spPr>
            <a:xfrm>
              <a:off x="5443143" y="8284286"/>
              <a:ext cx="7620" cy="3175"/>
            </a:xfrm>
            <a:custGeom>
              <a:avLst/>
              <a:gdLst/>
              <a:ahLst/>
              <a:cxnLst/>
              <a:rect l="l" t="t" r="r" b="b"/>
              <a:pathLst>
                <a:path w="7620" h="3175">
                  <a:moveTo>
                    <a:pt x="0" y="2603"/>
                  </a:moveTo>
                  <a:lnTo>
                    <a:pt x="7010" y="0"/>
                  </a:lnTo>
                </a:path>
              </a:pathLst>
            </a:custGeom>
            <a:ln w="25400">
              <a:solidFill>
                <a:srgbClr val="F9CF40"/>
              </a:solidFill>
            </a:ln>
          </p:spPr>
          <p:txBody>
            <a:bodyPr wrap="square" lIns="0" tIns="0" rIns="0" bIns="0" rtlCol="0"/>
            <a:lstStyle/>
            <a:p>
              <a:endParaRPr/>
            </a:p>
          </p:txBody>
        </p:sp>
        <p:sp>
          <p:nvSpPr>
            <p:cNvPr id="14790" name="object 14790"/>
            <p:cNvSpPr/>
            <p:nvPr/>
          </p:nvSpPr>
          <p:spPr>
            <a:xfrm>
              <a:off x="5449519" y="8284286"/>
              <a:ext cx="635" cy="2540"/>
            </a:xfrm>
            <a:custGeom>
              <a:avLst/>
              <a:gdLst/>
              <a:ahLst/>
              <a:cxnLst/>
              <a:rect l="l" t="t" r="r" b="b"/>
              <a:pathLst>
                <a:path w="635" h="2540">
                  <a:moveTo>
                    <a:pt x="635" y="0"/>
                  </a:moveTo>
                  <a:lnTo>
                    <a:pt x="0" y="2374"/>
                  </a:lnTo>
                </a:path>
              </a:pathLst>
            </a:custGeom>
            <a:ln w="25400">
              <a:solidFill>
                <a:srgbClr val="F9CC32"/>
              </a:solidFill>
            </a:ln>
          </p:spPr>
          <p:txBody>
            <a:bodyPr wrap="square" lIns="0" tIns="0" rIns="0" bIns="0" rtlCol="0"/>
            <a:lstStyle/>
            <a:p>
              <a:endParaRPr/>
            </a:p>
          </p:txBody>
        </p:sp>
        <p:sp>
          <p:nvSpPr>
            <p:cNvPr id="14791" name="object 14791"/>
            <p:cNvSpPr/>
            <p:nvPr/>
          </p:nvSpPr>
          <p:spPr>
            <a:xfrm>
              <a:off x="5434990" y="8288972"/>
              <a:ext cx="7620" cy="3810"/>
            </a:xfrm>
            <a:custGeom>
              <a:avLst/>
              <a:gdLst/>
              <a:ahLst/>
              <a:cxnLst/>
              <a:rect l="l" t="t" r="r" b="b"/>
              <a:pathLst>
                <a:path w="7620" h="3809">
                  <a:moveTo>
                    <a:pt x="7327" y="0"/>
                  </a:moveTo>
                  <a:lnTo>
                    <a:pt x="5041" y="762"/>
                  </a:lnTo>
                  <a:lnTo>
                    <a:pt x="888" y="2171"/>
                  </a:lnTo>
                  <a:lnTo>
                    <a:pt x="0" y="3619"/>
                  </a:lnTo>
                  <a:lnTo>
                    <a:pt x="2082" y="2971"/>
                  </a:lnTo>
                  <a:lnTo>
                    <a:pt x="4317" y="2336"/>
                  </a:lnTo>
                  <a:lnTo>
                    <a:pt x="6680" y="1714"/>
                  </a:lnTo>
                  <a:lnTo>
                    <a:pt x="7327" y="0"/>
                  </a:lnTo>
                  <a:close/>
                </a:path>
              </a:pathLst>
            </a:custGeom>
            <a:solidFill>
              <a:srgbClr val="FDDE7A"/>
            </a:solidFill>
          </p:spPr>
          <p:txBody>
            <a:bodyPr wrap="square" lIns="0" tIns="0" rIns="0" bIns="0" rtlCol="0"/>
            <a:lstStyle/>
            <a:p>
              <a:endParaRPr/>
            </a:p>
          </p:txBody>
        </p:sp>
        <p:sp>
          <p:nvSpPr>
            <p:cNvPr id="14792" name="object 14792"/>
            <p:cNvSpPr/>
            <p:nvPr/>
          </p:nvSpPr>
          <p:spPr>
            <a:xfrm>
              <a:off x="5434990" y="8290687"/>
              <a:ext cx="6985" cy="1905"/>
            </a:xfrm>
            <a:custGeom>
              <a:avLst/>
              <a:gdLst/>
              <a:ahLst/>
              <a:cxnLst/>
              <a:rect l="l" t="t" r="r" b="b"/>
              <a:pathLst>
                <a:path w="6985" h="1904">
                  <a:moveTo>
                    <a:pt x="6680" y="0"/>
                  </a:moveTo>
                  <a:lnTo>
                    <a:pt x="0" y="1905"/>
                  </a:lnTo>
                </a:path>
              </a:pathLst>
            </a:custGeom>
            <a:ln w="25400">
              <a:solidFill>
                <a:srgbClr val="FEDF7F"/>
              </a:solidFill>
            </a:ln>
          </p:spPr>
          <p:txBody>
            <a:bodyPr wrap="square" lIns="0" tIns="0" rIns="0" bIns="0" rtlCol="0"/>
            <a:lstStyle/>
            <a:p>
              <a:endParaRPr/>
            </a:p>
          </p:txBody>
        </p:sp>
        <p:sp>
          <p:nvSpPr>
            <p:cNvPr id="14793" name="object 14793"/>
            <p:cNvSpPr/>
            <p:nvPr/>
          </p:nvSpPr>
          <p:spPr>
            <a:xfrm>
              <a:off x="5434990" y="8291144"/>
              <a:ext cx="1270" cy="1905"/>
            </a:xfrm>
            <a:custGeom>
              <a:avLst/>
              <a:gdLst/>
              <a:ahLst/>
              <a:cxnLst/>
              <a:rect l="l" t="t" r="r" b="b"/>
              <a:pathLst>
                <a:path w="1270" h="1904">
                  <a:moveTo>
                    <a:pt x="0" y="1447"/>
                  </a:moveTo>
                  <a:lnTo>
                    <a:pt x="888" y="0"/>
                  </a:lnTo>
                </a:path>
              </a:pathLst>
            </a:custGeom>
            <a:ln w="25400">
              <a:solidFill>
                <a:srgbClr val="FEE493"/>
              </a:solidFill>
            </a:ln>
          </p:spPr>
          <p:txBody>
            <a:bodyPr wrap="square" lIns="0" tIns="0" rIns="0" bIns="0" rtlCol="0"/>
            <a:lstStyle/>
            <a:p>
              <a:endParaRPr/>
            </a:p>
          </p:txBody>
        </p:sp>
        <p:sp>
          <p:nvSpPr>
            <p:cNvPr id="14794" name="object 14794"/>
            <p:cNvSpPr/>
            <p:nvPr/>
          </p:nvSpPr>
          <p:spPr>
            <a:xfrm>
              <a:off x="5435879" y="8288972"/>
              <a:ext cx="6985" cy="2540"/>
            </a:xfrm>
            <a:custGeom>
              <a:avLst/>
              <a:gdLst/>
              <a:ahLst/>
              <a:cxnLst/>
              <a:rect l="l" t="t" r="r" b="b"/>
              <a:pathLst>
                <a:path w="6985" h="2540">
                  <a:moveTo>
                    <a:pt x="0" y="2171"/>
                  </a:moveTo>
                  <a:lnTo>
                    <a:pt x="6438" y="0"/>
                  </a:lnTo>
                </a:path>
              </a:pathLst>
            </a:custGeom>
            <a:ln w="25400">
              <a:solidFill>
                <a:srgbClr val="FCDD75"/>
              </a:solidFill>
            </a:ln>
          </p:spPr>
          <p:txBody>
            <a:bodyPr wrap="square" lIns="0" tIns="0" rIns="0" bIns="0" rtlCol="0"/>
            <a:lstStyle/>
            <a:p>
              <a:endParaRPr/>
            </a:p>
          </p:txBody>
        </p:sp>
        <p:sp>
          <p:nvSpPr>
            <p:cNvPr id="14795" name="object 14795"/>
            <p:cNvSpPr/>
            <p:nvPr/>
          </p:nvSpPr>
          <p:spPr>
            <a:xfrm>
              <a:off x="5441670" y="8288972"/>
              <a:ext cx="1270" cy="1905"/>
            </a:xfrm>
            <a:custGeom>
              <a:avLst/>
              <a:gdLst/>
              <a:ahLst/>
              <a:cxnLst/>
              <a:rect l="l" t="t" r="r" b="b"/>
              <a:pathLst>
                <a:path w="1270" h="1904">
                  <a:moveTo>
                    <a:pt x="647" y="0"/>
                  </a:moveTo>
                  <a:lnTo>
                    <a:pt x="0" y="1714"/>
                  </a:lnTo>
                </a:path>
              </a:pathLst>
            </a:custGeom>
            <a:ln w="25400">
              <a:solidFill>
                <a:srgbClr val="FCD961"/>
              </a:solidFill>
            </a:ln>
          </p:spPr>
          <p:txBody>
            <a:bodyPr wrap="square" lIns="0" tIns="0" rIns="0" bIns="0" rtlCol="0"/>
            <a:lstStyle/>
            <a:p>
              <a:endParaRPr/>
            </a:p>
          </p:txBody>
        </p:sp>
        <p:sp>
          <p:nvSpPr>
            <p:cNvPr id="14796" name="object 14796"/>
            <p:cNvSpPr/>
            <p:nvPr/>
          </p:nvSpPr>
          <p:spPr>
            <a:xfrm>
              <a:off x="5435879" y="8286889"/>
              <a:ext cx="7620" cy="4445"/>
            </a:xfrm>
            <a:custGeom>
              <a:avLst/>
              <a:gdLst/>
              <a:ahLst/>
              <a:cxnLst/>
              <a:rect l="l" t="t" r="r" b="b"/>
              <a:pathLst>
                <a:path w="7620" h="4445">
                  <a:moveTo>
                    <a:pt x="7264" y="0"/>
                  </a:moveTo>
                  <a:lnTo>
                    <a:pt x="0" y="4254"/>
                  </a:lnTo>
                  <a:lnTo>
                    <a:pt x="2006" y="3568"/>
                  </a:lnTo>
                  <a:lnTo>
                    <a:pt x="6438" y="2082"/>
                  </a:lnTo>
                  <a:lnTo>
                    <a:pt x="6946" y="736"/>
                  </a:lnTo>
                  <a:lnTo>
                    <a:pt x="7264" y="0"/>
                  </a:lnTo>
                  <a:close/>
                </a:path>
              </a:pathLst>
            </a:custGeom>
            <a:solidFill>
              <a:srgbClr val="FCDB6E"/>
            </a:solidFill>
          </p:spPr>
          <p:txBody>
            <a:bodyPr wrap="square" lIns="0" tIns="0" rIns="0" bIns="0" rtlCol="0"/>
            <a:lstStyle/>
            <a:p>
              <a:endParaRPr/>
            </a:p>
          </p:txBody>
        </p:sp>
        <p:sp>
          <p:nvSpPr>
            <p:cNvPr id="14797" name="object 14797"/>
            <p:cNvSpPr/>
            <p:nvPr/>
          </p:nvSpPr>
          <p:spPr>
            <a:xfrm>
              <a:off x="5435879" y="8288972"/>
              <a:ext cx="6985" cy="2540"/>
            </a:xfrm>
            <a:custGeom>
              <a:avLst/>
              <a:gdLst/>
              <a:ahLst/>
              <a:cxnLst/>
              <a:rect l="l" t="t" r="r" b="b"/>
              <a:pathLst>
                <a:path w="6985" h="2540">
                  <a:moveTo>
                    <a:pt x="6438" y="0"/>
                  </a:moveTo>
                  <a:lnTo>
                    <a:pt x="0" y="2171"/>
                  </a:lnTo>
                </a:path>
              </a:pathLst>
            </a:custGeom>
            <a:ln w="25400">
              <a:solidFill>
                <a:srgbClr val="FCDD75"/>
              </a:solidFill>
            </a:ln>
          </p:spPr>
          <p:txBody>
            <a:bodyPr wrap="square" lIns="0" tIns="0" rIns="0" bIns="0" rtlCol="0"/>
            <a:lstStyle/>
            <a:p>
              <a:endParaRPr/>
            </a:p>
          </p:txBody>
        </p:sp>
        <p:sp>
          <p:nvSpPr>
            <p:cNvPr id="14798" name="object 14798"/>
            <p:cNvSpPr/>
            <p:nvPr/>
          </p:nvSpPr>
          <p:spPr>
            <a:xfrm>
              <a:off x="5435879" y="8289328"/>
              <a:ext cx="1270" cy="1905"/>
            </a:xfrm>
            <a:custGeom>
              <a:avLst/>
              <a:gdLst/>
              <a:ahLst/>
              <a:cxnLst/>
              <a:rect l="l" t="t" r="r" b="b"/>
              <a:pathLst>
                <a:path w="1270" h="1904">
                  <a:moveTo>
                    <a:pt x="0" y="1816"/>
                  </a:moveTo>
                  <a:lnTo>
                    <a:pt x="1193" y="0"/>
                  </a:lnTo>
                </a:path>
              </a:pathLst>
            </a:custGeom>
            <a:ln w="25400">
              <a:solidFill>
                <a:srgbClr val="FEDF85"/>
              </a:solidFill>
            </a:ln>
          </p:spPr>
          <p:txBody>
            <a:bodyPr wrap="square" lIns="0" tIns="0" rIns="0" bIns="0" rtlCol="0"/>
            <a:lstStyle/>
            <a:p>
              <a:endParaRPr/>
            </a:p>
          </p:txBody>
        </p:sp>
        <p:sp>
          <p:nvSpPr>
            <p:cNvPr id="14799" name="object 14799"/>
            <p:cNvSpPr/>
            <p:nvPr/>
          </p:nvSpPr>
          <p:spPr>
            <a:xfrm>
              <a:off x="5437073" y="8286889"/>
              <a:ext cx="6350" cy="2540"/>
            </a:xfrm>
            <a:custGeom>
              <a:avLst/>
              <a:gdLst/>
              <a:ahLst/>
              <a:cxnLst/>
              <a:rect l="l" t="t" r="r" b="b"/>
              <a:pathLst>
                <a:path w="6350" h="2540">
                  <a:moveTo>
                    <a:pt x="0" y="2438"/>
                  </a:moveTo>
                  <a:lnTo>
                    <a:pt x="6070" y="0"/>
                  </a:lnTo>
                </a:path>
              </a:pathLst>
            </a:custGeom>
            <a:ln w="25400">
              <a:solidFill>
                <a:srgbClr val="FCD867"/>
              </a:solidFill>
            </a:ln>
          </p:spPr>
          <p:txBody>
            <a:bodyPr wrap="square" lIns="0" tIns="0" rIns="0" bIns="0" rtlCol="0"/>
            <a:lstStyle/>
            <a:p>
              <a:endParaRPr/>
            </a:p>
          </p:txBody>
        </p:sp>
        <p:sp>
          <p:nvSpPr>
            <p:cNvPr id="14800" name="object 14800"/>
            <p:cNvSpPr/>
            <p:nvPr/>
          </p:nvSpPr>
          <p:spPr>
            <a:xfrm>
              <a:off x="5442318" y="8286889"/>
              <a:ext cx="1270" cy="2540"/>
            </a:xfrm>
            <a:custGeom>
              <a:avLst/>
              <a:gdLst/>
              <a:ahLst/>
              <a:cxnLst/>
              <a:rect l="l" t="t" r="r" b="b"/>
              <a:pathLst>
                <a:path w="1270" h="2540">
                  <a:moveTo>
                    <a:pt x="825" y="0"/>
                  </a:moveTo>
                  <a:lnTo>
                    <a:pt x="0" y="2082"/>
                  </a:lnTo>
                </a:path>
              </a:pathLst>
            </a:custGeom>
            <a:ln w="25400">
              <a:solidFill>
                <a:srgbClr val="FBD657"/>
              </a:solidFill>
            </a:ln>
          </p:spPr>
          <p:txBody>
            <a:bodyPr wrap="square" lIns="0" tIns="0" rIns="0" bIns="0" rtlCol="0"/>
            <a:lstStyle/>
            <a:p>
              <a:endParaRPr/>
            </a:p>
          </p:txBody>
        </p:sp>
        <p:sp>
          <p:nvSpPr>
            <p:cNvPr id="14801" name="object 14801"/>
            <p:cNvSpPr/>
            <p:nvPr/>
          </p:nvSpPr>
          <p:spPr>
            <a:xfrm>
              <a:off x="5443143" y="8278939"/>
              <a:ext cx="8890" cy="8255"/>
            </a:xfrm>
            <a:custGeom>
              <a:avLst/>
              <a:gdLst/>
              <a:ahLst/>
              <a:cxnLst/>
              <a:rect l="l" t="t" r="r" b="b"/>
              <a:pathLst>
                <a:path w="8889" h="8254">
                  <a:moveTo>
                    <a:pt x="8737" y="0"/>
                  </a:moveTo>
                  <a:lnTo>
                    <a:pt x="0" y="7950"/>
                  </a:lnTo>
                  <a:lnTo>
                    <a:pt x="2184" y="7099"/>
                  </a:lnTo>
                  <a:lnTo>
                    <a:pt x="4546" y="6210"/>
                  </a:lnTo>
                  <a:lnTo>
                    <a:pt x="7010" y="5346"/>
                  </a:lnTo>
                  <a:lnTo>
                    <a:pt x="7493" y="3695"/>
                  </a:lnTo>
                  <a:lnTo>
                    <a:pt x="8102" y="1917"/>
                  </a:lnTo>
                  <a:lnTo>
                    <a:pt x="8737" y="0"/>
                  </a:lnTo>
                  <a:close/>
                </a:path>
              </a:pathLst>
            </a:custGeom>
            <a:solidFill>
              <a:srgbClr val="F9CC33"/>
            </a:solidFill>
          </p:spPr>
          <p:txBody>
            <a:bodyPr wrap="square" lIns="0" tIns="0" rIns="0" bIns="0" rtlCol="0"/>
            <a:lstStyle/>
            <a:p>
              <a:endParaRPr/>
            </a:p>
          </p:txBody>
        </p:sp>
        <p:sp>
          <p:nvSpPr>
            <p:cNvPr id="14802" name="object 14802"/>
            <p:cNvSpPr/>
            <p:nvPr/>
          </p:nvSpPr>
          <p:spPr>
            <a:xfrm>
              <a:off x="5450154" y="8278939"/>
              <a:ext cx="1905" cy="5715"/>
            </a:xfrm>
            <a:custGeom>
              <a:avLst/>
              <a:gdLst/>
              <a:ahLst/>
              <a:cxnLst/>
              <a:rect l="l" t="t" r="r" b="b"/>
              <a:pathLst>
                <a:path w="1904" h="5715">
                  <a:moveTo>
                    <a:pt x="0" y="5346"/>
                  </a:moveTo>
                  <a:lnTo>
                    <a:pt x="1727" y="0"/>
                  </a:lnTo>
                </a:path>
              </a:pathLst>
            </a:custGeom>
            <a:ln w="25400">
              <a:solidFill>
                <a:srgbClr val="F7C824"/>
              </a:solidFill>
            </a:ln>
          </p:spPr>
          <p:txBody>
            <a:bodyPr wrap="square" lIns="0" tIns="0" rIns="0" bIns="0" rtlCol="0"/>
            <a:lstStyle/>
            <a:p>
              <a:endParaRPr/>
            </a:p>
          </p:txBody>
        </p:sp>
        <p:sp>
          <p:nvSpPr>
            <p:cNvPr id="14803" name="object 14803"/>
            <p:cNvSpPr/>
            <p:nvPr/>
          </p:nvSpPr>
          <p:spPr>
            <a:xfrm>
              <a:off x="5445658" y="8278939"/>
              <a:ext cx="6350" cy="3175"/>
            </a:xfrm>
            <a:custGeom>
              <a:avLst/>
              <a:gdLst/>
              <a:ahLst/>
              <a:cxnLst/>
              <a:rect l="l" t="t" r="r" b="b"/>
              <a:pathLst>
                <a:path w="6350" h="3175">
                  <a:moveTo>
                    <a:pt x="6223" y="0"/>
                  </a:moveTo>
                  <a:lnTo>
                    <a:pt x="0" y="2984"/>
                  </a:lnTo>
                </a:path>
              </a:pathLst>
            </a:custGeom>
            <a:ln w="25400">
              <a:solidFill>
                <a:srgbClr val="F8C826"/>
              </a:solidFill>
            </a:ln>
          </p:spPr>
          <p:txBody>
            <a:bodyPr wrap="square" lIns="0" tIns="0" rIns="0" bIns="0" rtlCol="0"/>
            <a:lstStyle/>
            <a:p>
              <a:endParaRPr/>
            </a:p>
          </p:txBody>
        </p:sp>
        <p:sp>
          <p:nvSpPr>
            <p:cNvPr id="14804" name="object 14804"/>
            <p:cNvSpPr/>
            <p:nvPr/>
          </p:nvSpPr>
          <p:spPr>
            <a:xfrm>
              <a:off x="5443143" y="8281924"/>
              <a:ext cx="2540" cy="5080"/>
            </a:xfrm>
            <a:custGeom>
              <a:avLst/>
              <a:gdLst/>
              <a:ahLst/>
              <a:cxnLst/>
              <a:rect l="l" t="t" r="r" b="b"/>
              <a:pathLst>
                <a:path w="2539" h="5079">
                  <a:moveTo>
                    <a:pt x="2514" y="0"/>
                  </a:moveTo>
                  <a:lnTo>
                    <a:pt x="0" y="4965"/>
                  </a:lnTo>
                </a:path>
              </a:pathLst>
            </a:custGeom>
            <a:ln w="25400">
              <a:solidFill>
                <a:srgbClr val="FACF41"/>
              </a:solidFill>
            </a:ln>
          </p:spPr>
          <p:txBody>
            <a:bodyPr wrap="square" lIns="0" tIns="0" rIns="0" bIns="0" rtlCol="0"/>
            <a:lstStyle/>
            <a:p>
              <a:endParaRPr/>
            </a:p>
          </p:txBody>
        </p:sp>
        <p:sp>
          <p:nvSpPr>
            <p:cNvPr id="14805" name="object 14805"/>
            <p:cNvSpPr/>
            <p:nvPr/>
          </p:nvSpPr>
          <p:spPr>
            <a:xfrm>
              <a:off x="5443143" y="8284286"/>
              <a:ext cx="7620" cy="3175"/>
            </a:xfrm>
            <a:custGeom>
              <a:avLst/>
              <a:gdLst/>
              <a:ahLst/>
              <a:cxnLst/>
              <a:rect l="l" t="t" r="r" b="b"/>
              <a:pathLst>
                <a:path w="7620" h="3175">
                  <a:moveTo>
                    <a:pt x="0" y="2603"/>
                  </a:moveTo>
                  <a:lnTo>
                    <a:pt x="7010" y="0"/>
                  </a:lnTo>
                </a:path>
              </a:pathLst>
            </a:custGeom>
            <a:ln w="25400">
              <a:solidFill>
                <a:srgbClr val="F9CF40"/>
              </a:solidFill>
            </a:ln>
          </p:spPr>
          <p:txBody>
            <a:bodyPr wrap="square" lIns="0" tIns="0" rIns="0" bIns="0" rtlCol="0"/>
            <a:lstStyle/>
            <a:p>
              <a:endParaRPr/>
            </a:p>
          </p:txBody>
        </p:sp>
        <p:sp>
          <p:nvSpPr>
            <p:cNvPr id="14806" name="object 14806"/>
            <p:cNvSpPr/>
            <p:nvPr/>
          </p:nvSpPr>
          <p:spPr>
            <a:xfrm>
              <a:off x="5437073" y="8281924"/>
              <a:ext cx="8890" cy="7620"/>
            </a:xfrm>
            <a:custGeom>
              <a:avLst/>
              <a:gdLst/>
              <a:ahLst/>
              <a:cxnLst/>
              <a:rect l="l" t="t" r="r" b="b"/>
              <a:pathLst>
                <a:path w="8889" h="7620">
                  <a:moveTo>
                    <a:pt x="8585" y="0"/>
                  </a:moveTo>
                  <a:lnTo>
                    <a:pt x="0" y="7404"/>
                  </a:lnTo>
                  <a:lnTo>
                    <a:pt x="1816" y="6642"/>
                  </a:lnTo>
                  <a:lnTo>
                    <a:pt x="3860" y="5816"/>
                  </a:lnTo>
                  <a:lnTo>
                    <a:pt x="6070" y="4965"/>
                  </a:lnTo>
                  <a:lnTo>
                    <a:pt x="6692" y="3467"/>
                  </a:lnTo>
                  <a:lnTo>
                    <a:pt x="7493" y="1777"/>
                  </a:lnTo>
                  <a:lnTo>
                    <a:pt x="8585" y="0"/>
                  </a:lnTo>
                  <a:close/>
                </a:path>
              </a:pathLst>
            </a:custGeom>
            <a:solidFill>
              <a:srgbClr val="FBD354"/>
            </a:solidFill>
          </p:spPr>
          <p:txBody>
            <a:bodyPr wrap="square" lIns="0" tIns="0" rIns="0" bIns="0" rtlCol="0"/>
            <a:lstStyle/>
            <a:p>
              <a:endParaRPr/>
            </a:p>
          </p:txBody>
        </p:sp>
        <p:sp>
          <p:nvSpPr>
            <p:cNvPr id="14807" name="object 14807"/>
            <p:cNvSpPr/>
            <p:nvPr/>
          </p:nvSpPr>
          <p:spPr>
            <a:xfrm>
              <a:off x="5443143" y="8281924"/>
              <a:ext cx="2540" cy="5080"/>
            </a:xfrm>
            <a:custGeom>
              <a:avLst/>
              <a:gdLst/>
              <a:ahLst/>
              <a:cxnLst/>
              <a:rect l="l" t="t" r="r" b="b"/>
              <a:pathLst>
                <a:path w="2539" h="5079">
                  <a:moveTo>
                    <a:pt x="0" y="4965"/>
                  </a:moveTo>
                  <a:lnTo>
                    <a:pt x="2514" y="0"/>
                  </a:lnTo>
                </a:path>
              </a:pathLst>
            </a:custGeom>
            <a:ln w="25400">
              <a:solidFill>
                <a:srgbClr val="FACF41"/>
              </a:solidFill>
            </a:ln>
          </p:spPr>
          <p:txBody>
            <a:bodyPr wrap="square" lIns="0" tIns="0" rIns="0" bIns="0" rtlCol="0"/>
            <a:lstStyle/>
            <a:p>
              <a:endParaRPr/>
            </a:p>
          </p:txBody>
        </p:sp>
        <p:sp>
          <p:nvSpPr>
            <p:cNvPr id="14808" name="object 14808"/>
            <p:cNvSpPr/>
            <p:nvPr/>
          </p:nvSpPr>
          <p:spPr>
            <a:xfrm>
              <a:off x="5440400" y="8281924"/>
              <a:ext cx="5715" cy="3175"/>
            </a:xfrm>
            <a:custGeom>
              <a:avLst/>
              <a:gdLst/>
              <a:ahLst/>
              <a:cxnLst/>
              <a:rect l="l" t="t" r="r" b="b"/>
              <a:pathLst>
                <a:path w="5714" h="3175">
                  <a:moveTo>
                    <a:pt x="5257" y="0"/>
                  </a:moveTo>
                  <a:lnTo>
                    <a:pt x="0" y="2819"/>
                  </a:lnTo>
                </a:path>
              </a:pathLst>
            </a:custGeom>
            <a:ln w="25400">
              <a:solidFill>
                <a:srgbClr val="FACE41"/>
              </a:solidFill>
            </a:ln>
          </p:spPr>
          <p:txBody>
            <a:bodyPr wrap="square" lIns="0" tIns="0" rIns="0" bIns="0" rtlCol="0"/>
            <a:lstStyle/>
            <a:p>
              <a:endParaRPr/>
            </a:p>
          </p:txBody>
        </p:sp>
        <p:sp>
          <p:nvSpPr>
            <p:cNvPr id="14809" name="object 14809"/>
            <p:cNvSpPr/>
            <p:nvPr/>
          </p:nvSpPr>
          <p:spPr>
            <a:xfrm>
              <a:off x="5437073" y="8284743"/>
              <a:ext cx="3810" cy="5080"/>
            </a:xfrm>
            <a:custGeom>
              <a:avLst/>
              <a:gdLst/>
              <a:ahLst/>
              <a:cxnLst/>
              <a:rect l="l" t="t" r="r" b="b"/>
              <a:pathLst>
                <a:path w="3810" h="5079">
                  <a:moveTo>
                    <a:pt x="3327" y="0"/>
                  </a:moveTo>
                  <a:lnTo>
                    <a:pt x="0" y="4584"/>
                  </a:lnTo>
                </a:path>
              </a:pathLst>
            </a:custGeom>
            <a:ln w="25400">
              <a:solidFill>
                <a:srgbClr val="FCD767"/>
              </a:solidFill>
            </a:ln>
          </p:spPr>
          <p:txBody>
            <a:bodyPr wrap="square" lIns="0" tIns="0" rIns="0" bIns="0" rtlCol="0"/>
            <a:lstStyle/>
            <a:p>
              <a:endParaRPr/>
            </a:p>
          </p:txBody>
        </p:sp>
        <p:sp>
          <p:nvSpPr>
            <p:cNvPr id="14810" name="object 14810"/>
            <p:cNvSpPr/>
            <p:nvPr/>
          </p:nvSpPr>
          <p:spPr>
            <a:xfrm>
              <a:off x="5437073" y="8286889"/>
              <a:ext cx="6350" cy="2540"/>
            </a:xfrm>
            <a:custGeom>
              <a:avLst/>
              <a:gdLst/>
              <a:ahLst/>
              <a:cxnLst/>
              <a:rect l="l" t="t" r="r" b="b"/>
              <a:pathLst>
                <a:path w="6350" h="2540">
                  <a:moveTo>
                    <a:pt x="0" y="2438"/>
                  </a:moveTo>
                  <a:lnTo>
                    <a:pt x="6070" y="0"/>
                  </a:lnTo>
                </a:path>
              </a:pathLst>
            </a:custGeom>
            <a:ln w="25400">
              <a:solidFill>
                <a:srgbClr val="FCD867"/>
              </a:solidFill>
            </a:ln>
          </p:spPr>
          <p:txBody>
            <a:bodyPr wrap="square" lIns="0" tIns="0" rIns="0" bIns="0" rtlCol="0"/>
            <a:lstStyle/>
            <a:p>
              <a:endParaRPr/>
            </a:p>
          </p:txBody>
        </p:sp>
        <p:sp>
          <p:nvSpPr>
            <p:cNvPr id="14811" name="object 14811"/>
            <p:cNvSpPr/>
            <p:nvPr/>
          </p:nvSpPr>
          <p:spPr>
            <a:xfrm>
              <a:off x="5560321" y="8252256"/>
              <a:ext cx="8890" cy="7620"/>
            </a:xfrm>
            <a:custGeom>
              <a:avLst/>
              <a:gdLst/>
              <a:ahLst/>
              <a:cxnLst/>
              <a:rect l="l" t="t" r="r" b="b"/>
              <a:pathLst>
                <a:path w="8889" h="7620">
                  <a:moveTo>
                    <a:pt x="7003" y="0"/>
                  </a:moveTo>
                  <a:lnTo>
                    <a:pt x="6215" y="25"/>
                  </a:lnTo>
                  <a:lnTo>
                    <a:pt x="3790" y="304"/>
                  </a:lnTo>
                  <a:lnTo>
                    <a:pt x="208" y="533"/>
                  </a:lnTo>
                  <a:lnTo>
                    <a:pt x="107" y="1790"/>
                  </a:lnTo>
                  <a:lnTo>
                    <a:pt x="0" y="6007"/>
                  </a:lnTo>
                  <a:lnTo>
                    <a:pt x="119" y="7086"/>
                  </a:lnTo>
                  <a:lnTo>
                    <a:pt x="3968" y="6578"/>
                  </a:lnTo>
                  <a:lnTo>
                    <a:pt x="6927" y="6032"/>
                  </a:lnTo>
                  <a:lnTo>
                    <a:pt x="8527" y="6007"/>
                  </a:lnTo>
                  <a:lnTo>
                    <a:pt x="8070" y="3810"/>
                  </a:lnTo>
                  <a:lnTo>
                    <a:pt x="7574" y="1790"/>
                  </a:lnTo>
                  <a:lnTo>
                    <a:pt x="7003" y="0"/>
                  </a:lnTo>
                  <a:close/>
                </a:path>
              </a:pathLst>
            </a:custGeom>
            <a:solidFill>
              <a:srgbClr val="E6B02F"/>
            </a:solidFill>
          </p:spPr>
          <p:txBody>
            <a:bodyPr wrap="square" lIns="0" tIns="0" rIns="0" bIns="0" rtlCol="0"/>
            <a:lstStyle/>
            <a:p>
              <a:endParaRPr/>
            </a:p>
          </p:txBody>
        </p:sp>
        <p:sp>
          <p:nvSpPr>
            <p:cNvPr id="14812" name="object 14812"/>
            <p:cNvSpPr/>
            <p:nvPr/>
          </p:nvSpPr>
          <p:spPr>
            <a:xfrm>
              <a:off x="5560441" y="8258264"/>
              <a:ext cx="8890" cy="1270"/>
            </a:xfrm>
            <a:custGeom>
              <a:avLst/>
              <a:gdLst/>
              <a:ahLst/>
              <a:cxnLst/>
              <a:rect l="l" t="t" r="r" b="b"/>
              <a:pathLst>
                <a:path w="8889" h="1270">
                  <a:moveTo>
                    <a:pt x="8407" y="0"/>
                  </a:moveTo>
                  <a:lnTo>
                    <a:pt x="0" y="1079"/>
                  </a:lnTo>
                </a:path>
              </a:pathLst>
            </a:custGeom>
            <a:ln w="25400">
              <a:solidFill>
                <a:srgbClr val="E4AD2E"/>
              </a:solidFill>
            </a:ln>
          </p:spPr>
          <p:txBody>
            <a:bodyPr wrap="square" lIns="0" tIns="0" rIns="0" bIns="0" rtlCol="0"/>
            <a:lstStyle/>
            <a:p>
              <a:endParaRPr/>
            </a:p>
          </p:txBody>
        </p:sp>
        <p:sp>
          <p:nvSpPr>
            <p:cNvPr id="14813" name="object 14813"/>
            <p:cNvSpPr/>
            <p:nvPr/>
          </p:nvSpPr>
          <p:spPr>
            <a:xfrm>
              <a:off x="5547741" y="8252790"/>
              <a:ext cx="21590" cy="6985"/>
            </a:xfrm>
            <a:custGeom>
              <a:avLst/>
              <a:gdLst/>
              <a:ahLst/>
              <a:cxnLst/>
              <a:rect l="l" t="t" r="r" b="b"/>
              <a:pathLst>
                <a:path w="21589" h="6984">
                  <a:moveTo>
                    <a:pt x="19879" y="0"/>
                  </a:moveTo>
                  <a:lnTo>
                    <a:pt x="0" y="0"/>
                  </a:lnTo>
                  <a:lnTo>
                    <a:pt x="0" y="6553"/>
                  </a:lnTo>
                  <a:lnTo>
                    <a:pt x="21329" y="6553"/>
                  </a:lnTo>
                  <a:lnTo>
                    <a:pt x="20205" y="1092"/>
                  </a:lnTo>
                  <a:lnTo>
                    <a:pt x="19879" y="0"/>
                  </a:lnTo>
                  <a:close/>
                </a:path>
              </a:pathLst>
            </a:custGeom>
            <a:solidFill>
              <a:srgbClr val="E8B32B"/>
            </a:solidFill>
          </p:spPr>
          <p:txBody>
            <a:bodyPr wrap="square" lIns="0" tIns="0" rIns="0" bIns="0" rtlCol="0"/>
            <a:lstStyle/>
            <a:p>
              <a:endParaRPr/>
            </a:p>
          </p:txBody>
        </p:sp>
        <p:sp>
          <p:nvSpPr>
            <p:cNvPr id="14814" name="object 14814"/>
            <p:cNvSpPr/>
            <p:nvPr/>
          </p:nvSpPr>
          <p:spPr>
            <a:xfrm>
              <a:off x="5560529" y="8252256"/>
              <a:ext cx="6985" cy="635"/>
            </a:xfrm>
            <a:custGeom>
              <a:avLst/>
              <a:gdLst/>
              <a:ahLst/>
              <a:cxnLst/>
              <a:rect l="l" t="t" r="r" b="b"/>
              <a:pathLst>
                <a:path w="6985" h="634">
                  <a:moveTo>
                    <a:pt x="0" y="533"/>
                  </a:moveTo>
                  <a:lnTo>
                    <a:pt x="6794" y="0"/>
                  </a:lnTo>
                </a:path>
              </a:pathLst>
            </a:custGeom>
            <a:ln w="25399">
              <a:solidFill>
                <a:srgbClr val="E7B330"/>
              </a:solidFill>
            </a:ln>
          </p:spPr>
          <p:txBody>
            <a:bodyPr wrap="square" lIns="0" tIns="0" rIns="0" bIns="0" rtlCol="0"/>
            <a:lstStyle/>
            <a:p>
              <a:endParaRPr/>
            </a:p>
          </p:txBody>
        </p:sp>
        <p:sp>
          <p:nvSpPr>
            <p:cNvPr id="14815" name="object 14815"/>
            <p:cNvSpPr/>
            <p:nvPr/>
          </p:nvSpPr>
          <p:spPr>
            <a:xfrm>
              <a:off x="5567324" y="8252256"/>
              <a:ext cx="1905" cy="6350"/>
            </a:xfrm>
            <a:custGeom>
              <a:avLst/>
              <a:gdLst/>
              <a:ahLst/>
              <a:cxnLst/>
              <a:rect l="l" t="t" r="r" b="b"/>
              <a:pathLst>
                <a:path w="1904" h="6350">
                  <a:moveTo>
                    <a:pt x="0" y="0"/>
                  </a:moveTo>
                  <a:lnTo>
                    <a:pt x="1523" y="6003"/>
                  </a:lnTo>
                </a:path>
              </a:pathLst>
            </a:custGeom>
            <a:ln w="25400">
              <a:solidFill>
                <a:srgbClr val="E4AE33"/>
              </a:solidFill>
            </a:ln>
          </p:spPr>
          <p:txBody>
            <a:bodyPr wrap="square" lIns="0" tIns="0" rIns="0" bIns="0" rtlCol="0"/>
            <a:lstStyle/>
            <a:p>
              <a:endParaRPr/>
            </a:p>
          </p:txBody>
        </p:sp>
        <p:sp>
          <p:nvSpPr>
            <p:cNvPr id="14816" name="object 14816"/>
            <p:cNvSpPr/>
            <p:nvPr/>
          </p:nvSpPr>
          <p:spPr>
            <a:xfrm>
              <a:off x="5560529" y="8246795"/>
              <a:ext cx="6985" cy="6350"/>
            </a:xfrm>
            <a:custGeom>
              <a:avLst/>
              <a:gdLst/>
              <a:ahLst/>
              <a:cxnLst/>
              <a:rect l="l" t="t" r="r" b="b"/>
              <a:pathLst>
                <a:path w="6985" h="6350">
                  <a:moveTo>
                    <a:pt x="12" y="0"/>
                  </a:moveTo>
                  <a:lnTo>
                    <a:pt x="160" y="965"/>
                  </a:lnTo>
                  <a:lnTo>
                    <a:pt x="286" y="2146"/>
                  </a:lnTo>
                  <a:lnTo>
                    <a:pt x="0" y="5994"/>
                  </a:lnTo>
                  <a:lnTo>
                    <a:pt x="3581" y="5765"/>
                  </a:lnTo>
                  <a:lnTo>
                    <a:pt x="6007" y="5486"/>
                  </a:lnTo>
                  <a:lnTo>
                    <a:pt x="6794" y="5460"/>
                  </a:lnTo>
                  <a:lnTo>
                    <a:pt x="6223" y="3682"/>
                  </a:lnTo>
                  <a:lnTo>
                    <a:pt x="5587" y="2146"/>
                  </a:lnTo>
                  <a:lnTo>
                    <a:pt x="4889" y="965"/>
                  </a:lnTo>
                  <a:lnTo>
                    <a:pt x="3084" y="518"/>
                  </a:lnTo>
                  <a:lnTo>
                    <a:pt x="12" y="0"/>
                  </a:lnTo>
                  <a:close/>
                </a:path>
              </a:pathLst>
            </a:custGeom>
            <a:solidFill>
              <a:srgbClr val="ECBA34"/>
            </a:solidFill>
          </p:spPr>
          <p:txBody>
            <a:bodyPr wrap="square" lIns="0" tIns="0" rIns="0" bIns="0" rtlCol="0"/>
            <a:lstStyle/>
            <a:p>
              <a:endParaRPr/>
            </a:p>
          </p:txBody>
        </p:sp>
        <p:sp>
          <p:nvSpPr>
            <p:cNvPr id="14817" name="object 14817"/>
            <p:cNvSpPr/>
            <p:nvPr/>
          </p:nvSpPr>
          <p:spPr>
            <a:xfrm>
              <a:off x="5560529" y="8252256"/>
              <a:ext cx="6985" cy="635"/>
            </a:xfrm>
            <a:custGeom>
              <a:avLst/>
              <a:gdLst/>
              <a:ahLst/>
              <a:cxnLst/>
              <a:rect l="l" t="t" r="r" b="b"/>
              <a:pathLst>
                <a:path w="6985" h="634">
                  <a:moveTo>
                    <a:pt x="6794" y="0"/>
                  </a:moveTo>
                  <a:lnTo>
                    <a:pt x="0" y="533"/>
                  </a:lnTo>
                </a:path>
              </a:pathLst>
            </a:custGeom>
            <a:ln w="25399">
              <a:solidFill>
                <a:srgbClr val="E7B330"/>
              </a:solidFill>
            </a:ln>
          </p:spPr>
          <p:txBody>
            <a:bodyPr wrap="square" lIns="0" tIns="0" rIns="0" bIns="0" rtlCol="0"/>
            <a:lstStyle/>
            <a:p>
              <a:endParaRPr/>
            </a:p>
          </p:txBody>
        </p:sp>
        <p:sp>
          <p:nvSpPr>
            <p:cNvPr id="14818" name="object 14818"/>
            <p:cNvSpPr/>
            <p:nvPr/>
          </p:nvSpPr>
          <p:spPr>
            <a:xfrm>
              <a:off x="5547829" y="8246795"/>
              <a:ext cx="20320" cy="6350"/>
            </a:xfrm>
            <a:custGeom>
              <a:avLst/>
              <a:gdLst/>
              <a:ahLst/>
              <a:cxnLst/>
              <a:rect l="l" t="t" r="r" b="b"/>
              <a:pathLst>
                <a:path w="20320" h="6350">
                  <a:moveTo>
                    <a:pt x="13692" y="0"/>
                  </a:moveTo>
                  <a:lnTo>
                    <a:pt x="0" y="0"/>
                  </a:lnTo>
                  <a:lnTo>
                    <a:pt x="0" y="5994"/>
                  </a:lnTo>
                  <a:lnTo>
                    <a:pt x="19790" y="5994"/>
                  </a:lnTo>
                  <a:lnTo>
                    <a:pt x="18999" y="3340"/>
                  </a:lnTo>
                  <a:lnTo>
                    <a:pt x="17589" y="965"/>
                  </a:lnTo>
                  <a:lnTo>
                    <a:pt x="13692" y="0"/>
                  </a:lnTo>
                  <a:close/>
                </a:path>
              </a:pathLst>
            </a:custGeom>
            <a:solidFill>
              <a:srgbClr val="EDBC31"/>
            </a:solidFill>
          </p:spPr>
          <p:txBody>
            <a:bodyPr wrap="square" lIns="0" tIns="0" rIns="0" bIns="0" rtlCol="0"/>
            <a:lstStyle/>
            <a:p>
              <a:endParaRPr/>
            </a:p>
          </p:txBody>
        </p:sp>
        <p:sp>
          <p:nvSpPr>
            <p:cNvPr id="14819" name="object 14819"/>
            <p:cNvSpPr/>
            <p:nvPr/>
          </p:nvSpPr>
          <p:spPr>
            <a:xfrm>
              <a:off x="5560542" y="8246795"/>
              <a:ext cx="5080" cy="1270"/>
            </a:xfrm>
            <a:custGeom>
              <a:avLst/>
              <a:gdLst/>
              <a:ahLst/>
              <a:cxnLst/>
              <a:rect l="l" t="t" r="r" b="b"/>
              <a:pathLst>
                <a:path w="5079" h="1270">
                  <a:moveTo>
                    <a:pt x="0" y="0"/>
                  </a:moveTo>
                  <a:lnTo>
                    <a:pt x="4876" y="965"/>
                  </a:lnTo>
                </a:path>
              </a:pathLst>
            </a:custGeom>
            <a:ln w="25399">
              <a:solidFill>
                <a:srgbClr val="F0C137"/>
              </a:solidFill>
            </a:ln>
          </p:spPr>
          <p:txBody>
            <a:bodyPr wrap="square" lIns="0" tIns="0" rIns="0" bIns="0" rtlCol="0"/>
            <a:lstStyle/>
            <a:p>
              <a:endParaRPr/>
            </a:p>
          </p:txBody>
        </p:sp>
        <p:sp>
          <p:nvSpPr>
            <p:cNvPr id="14820" name="object 14820"/>
            <p:cNvSpPr/>
            <p:nvPr/>
          </p:nvSpPr>
          <p:spPr>
            <a:xfrm>
              <a:off x="5565419" y="8247761"/>
              <a:ext cx="1905" cy="5080"/>
            </a:xfrm>
            <a:custGeom>
              <a:avLst/>
              <a:gdLst/>
              <a:ahLst/>
              <a:cxnLst/>
              <a:rect l="l" t="t" r="r" b="b"/>
              <a:pathLst>
                <a:path w="1904" h="5079">
                  <a:moveTo>
                    <a:pt x="0" y="0"/>
                  </a:moveTo>
                  <a:lnTo>
                    <a:pt x="1905" y="4495"/>
                  </a:lnTo>
                </a:path>
              </a:pathLst>
            </a:custGeom>
            <a:ln w="25400">
              <a:solidFill>
                <a:srgbClr val="EAB937"/>
              </a:solidFill>
            </a:ln>
          </p:spPr>
          <p:txBody>
            <a:bodyPr wrap="square" lIns="0" tIns="0" rIns="0" bIns="0" rtlCol="0"/>
            <a:lstStyle/>
            <a:p>
              <a:endParaRPr/>
            </a:p>
          </p:txBody>
        </p:sp>
        <p:sp>
          <p:nvSpPr>
            <p:cNvPr id="14821" name="object 14821"/>
            <p:cNvSpPr/>
            <p:nvPr/>
          </p:nvSpPr>
          <p:spPr>
            <a:xfrm>
              <a:off x="5546725" y="8252790"/>
              <a:ext cx="13970" cy="7620"/>
            </a:xfrm>
            <a:custGeom>
              <a:avLst/>
              <a:gdLst/>
              <a:ahLst/>
              <a:cxnLst/>
              <a:rect l="l" t="t" r="r" b="b"/>
              <a:pathLst>
                <a:path w="13970" h="7620">
                  <a:moveTo>
                    <a:pt x="13804" y="0"/>
                  </a:moveTo>
                  <a:lnTo>
                    <a:pt x="10223" y="215"/>
                  </a:lnTo>
                  <a:lnTo>
                    <a:pt x="5473" y="368"/>
                  </a:lnTo>
                  <a:lnTo>
                    <a:pt x="38" y="126"/>
                  </a:lnTo>
                  <a:lnTo>
                    <a:pt x="0" y="2628"/>
                  </a:lnTo>
                  <a:lnTo>
                    <a:pt x="50" y="7454"/>
                  </a:lnTo>
                  <a:lnTo>
                    <a:pt x="5143" y="7543"/>
                  </a:lnTo>
                  <a:lnTo>
                    <a:pt x="9867" y="7061"/>
                  </a:lnTo>
                  <a:lnTo>
                    <a:pt x="13715" y="6553"/>
                  </a:lnTo>
                  <a:lnTo>
                    <a:pt x="13462" y="4267"/>
                  </a:lnTo>
                  <a:lnTo>
                    <a:pt x="13804" y="0"/>
                  </a:lnTo>
                  <a:close/>
                </a:path>
              </a:pathLst>
            </a:custGeom>
            <a:solidFill>
              <a:srgbClr val="EBB426"/>
            </a:solidFill>
          </p:spPr>
          <p:txBody>
            <a:bodyPr wrap="square" lIns="0" tIns="0" rIns="0" bIns="0" rtlCol="0"/>
            <a:lstStyle/>
            <a:p>
              <a:endParaRPr/>
            </a:p>
          </p:txBody>
        </p:sp>
        <p:sp>
          <p:nvSpPr>
            <p:cNvPr id="14822" name="object 14822"/>
            <p:cNvSpPr/>
            <p:nvPr/>
          </p:nvSpPr>
          <p:spPr>
            <a:xfrm>
              <a:off x="5546775" y="8259343"/>
              <a:ext cx="13970" cy="1270"/>
            </a:xfrm>
            <a:custGeom>
              <a:avLst/>
              <a:gdLst/>
              <a:ahLst/>
              <a:cxnLst/>
              <a:rect l="l" t="t" r="r" b="b"/>
              <a:pathLst>
                <a:path w="13970" h="1270">
                  <a:moveTo>
                    <a:pt x="13665" y="0"/>
                  </a:moveTo>
                  <a:lnTo>
                    <a:pt x="9817" y="508"/>
                  </a:lnTo>
                  <a:lnTo>
                    <a:pt x="5092" y="990"/>
                  </a:lnTo>
                  <a:lnTo>
                    <a:pt x="0" y="901"/>
                  </a:lnTo>
                </a:path>
              </a:pathLst>
            </a:custGeom>
            <a:ln w="25400">
              <a:solidFill>
                <a:srgbClr val="E9B124"/>
              </a:solidFill>
            </a:ln>
          </p:spPr>
          <p:txBody>
            <a:bodyPr wrap="square" lIns="0" tIns="0" rIns="0" bIns="0" rtlCol="0"/>
            <a:lstStyle/>
            <a:p>
              <a:endParaRPr/>
            </a:p>
          </p:txBody>
        </p:sp>
        <p:sp>
          <p:nvSpPr>
            <p:cNvPr id="14823" name="object 14823"/>
            <p:cNvSpPr/>
            <p:nvPr/>
          </p:nvSpPr>
          <p:spPr>
            <a:xfrm>
              <a:off x="5534063" y="8252917"/>
              <a:ext cx="26034" cy="7620"/>
            </a:xfrm>
            <a:custGeom>
              <a:avLst/>
              <a:gdLst/>
              <a:ahLst/>
              <a:cxnLst/>
              <a:rect l="l" t="t" r="r" b="b"/>
              <a:pathLst>
                <a:path w="26035" h="7620">
                  <a:moveTo>
                    <a:pt x="25412" y="0"/>
                  </a:moveTo>
                  <a:lnTo>
                    <a:pt x="0" y="0"/>
                  </a:lnTo>
                  <a:lnTo>
                    <a:pt x="0" y="7327"/>
                  </a:lnTo>
                  <a:lnTo>
                    <a:pt x="25412" y="7327"/>
                  </a:lnTo>
                  <a:lnTo>
                    <a:pt x="25412" y="0"/>
                  </a:lnTo>
                  <a:close/>
                </a:path>
              </a:pathLst>
            </a:custGeom>
            <a:solidFill>
              <a:srgbClr val="EDB621"/>
            </a:solidFill>
          </p:spPr>
          <p:txBody>
            <a:bodyPr wrap="square" lIns="0" tIns="0" rIns="0" bIns="0" rtlCol="0"/>
            <a:lstStyle/>
            <a:p>
              <a:endParaRPr/>
            </a:p>
          </p:txBody>
        </p:sp>
        <p:sp>
          <p:nvSpPr>
            <p:cNvPr id="14824" name="object 14824"/>
            <p:cNvSpPr/>
            <p:nvPr/>
          </p:nvSpPr>
          <p:spPr>
            <a:xfrm>
              <a:off x="5546763" y="8252790"/>
              <a:ext cx="13970" cy="635"/>
            </a:xfrm>
            <a:custGeom>
              <a:avLst/>
              <a:gdLst/>
              <a:ahLst/>
              <a:cxnLst/>
              <a:rect l="l" t="t" r="r" b="b"/>
              <a:pathLst>
                <a:path w="13970" h="634">
                  <a:moveTo>
                    <a:pt x="0" y="126"/>
                  </a:moveTo>
                  <a:lnTo>
                    <a:pt x="5435" y="368"/>
                  </a:lnTo>
                  <a:lnTo>
                    <a:pt x="10185" y="215"/>
                  </a:lnTo>
                  <a:lnTo>
                    <a:pt x="13766" y="0"/>
                  </a:lnTo>
                </a:path>
              </a:pathLst>
            </a:custGeom>
            <a:ln w="25399">
              <a:solidFill>
                <a:srgbClr val="ECB828"/>
              </a:solidFill>
            </a:ln>
          </p:spPr>
          <p:txBody>
            <a:bodyPr wrap="square" lIns="0" tIns="0" rIns="0" bIns="0" rtlCol="0"/>
            <a:lstStyle/>
            <a:p>
              <a:endParaRPr/>
            </a:p>
          </p:txBody>
        </p:sp>
        <p:sp>
          <p:nvSpPr>
            <p:cNvPr id="14825" name="object 14825"/>
            <p:cNvSpPr/>
            <p:nvPr/>
          </p:nvSpPr>
          <p:spPr>
            <a:xfrm>
              <a:off x="5547741" y="8252790"/>
              <a:ext cx="21590" cy="6985"/>
            </a:xfrm>
            <a:custGeom>
              <a:avLst/>
              <a:gdLst/>
              <a:ahLst/>
              <a:cxnLst/>
              <a:rect l="l" t="t" r="r" b="b"/>
              <a:pathLst>
                <a:path w="21589" h="6984">
                  <a:moveTo>
                    <a:pt x="19879" y="0"/>
                  </a:moveTo>
                  <a:lnTo>
                    <a:pt x="0" y="0"/>
                  </a:lnTo>
                  <a:lnTo>
                    <a:pt x="0" y="6553"/>
                  </a:lnTo>
                  <a:lnTo>
                    <a:pt x="21329" y="6553"/>
                  </a:lnTo>
                  <a:lnTo>
                    <a:pt x="20205" y="1092"/>
                  </a:lnTo>
                  <a:lnTo>
                    <a:pt x="19879" y="0"/>
                  </a:lnTo>
                  <a:close/>
                </a:path>
              </a:pathLst>
            </a:custGeom>
            <a:solidFill>
              <a:srgbClr val="E8B32B"/>
            </a:solidFill>
          </p:spPr>
          <p:txBody>
            <a:bodyPr wrap="square" lIns="0" tIns="0" rIns="0" bIns="0" rtlCol="0"/>
            <a:lstStyle/>
            <a:p>
              <a:endParaRPr/>
            </a:p>
          </p:txBody>
        </p:sp>
        <p:sp>
          <p:nvSpPr>
            <p:cNvPr id="14826" name="object 14826"/>
            <p:cNvSpPr/>
            <p:nvPr/>
          </p:nvSpPr>
          <p:spPr>
            <a:xfrm>
              <a:off x="5546763" y="8245225"/>
              <a:ext cx="14604" cy="8255"/>
            </a:xfrm>
            <a:custGeom>
              <a:avLst/>
              <a:gdLst/>
              <a:ahLst/>
              <a:cxnLst/>
              <a:rect l="l" t="t" r="r" b="b"/>
              <a:pathLst>
                <a:path w="14604" h="8254">
                  <a:moveTo>
                    <a:pt x="241" y="0"/>
                  </a:moveTo>
                  <a:lnTo>
                    <a:pt x="114" y="2612"/>
                  </a:lnTo>
                  <a:lnTo>
                    <a:pt x="0" y="7692"/>
                  </a:lnTo>
                  <a:lnTo>
                    <a:pt x="5435" y="7933"/>
                  </a:lnTo>
                  <a:lnTo>
                    <a:pt x="10185" y="7781"/>
                  </a:lnTo>
                  <a:lnTo>
                    <a:pt x="13766" y="7565"/>
                  </a:lnTo>
                  <a:lnTo>
                    <a:pt x="14071" y="3475"/>
                  </a:lnTo>
                  <a:lnTo>
                    <a:pt x="13779" y="1570"/>
                  </a:lnTo>
                  <a:lnTo>
                    <a:pt x="10617" y="1037"/>
                  </a:lnTo>
                  <a:lnTo>
                    <a:pt x="6249" y="434"/>
                  </a:lnTo>
                  <a:lnTo>
                    <a:pt x="241" y="0"/>
                  </a:lnTo>
                  <a:close/>
                </a:path>
              </a:pathLst>
            </a:custGeom>
            <a:solidFill>
              <a:srgbClr val="EFBD2D"/>
            </a:solidFill>
          </p:spPr>
          <p:txBody>
            <a:bodyPr wrap="square" lIns="0" tIns="0" rIns="0" bIns="0" rtlCol="0"/>
            <a:lstStyle/>
            <a:p>
              <a:endParaRPr/>
            </a:p>
          </p:txBody>
        </p:sp>
        <p:sp>
          <p:nvSpPr>
            <p:cNvPr id="14827" name="object 14827"/>
            <p:cNvSpPr/>
            <p:nvPr/>
          </p:nvSpPr>
          <p:spPr>
            <a:xfrm>
              <a:off x="5546763" y="8252790"/>
              <a:ext cx="13970" cy="635"/>
            </a:xfrm>
            <a:custGeom>
              <a:avLst/>
              <a:gdLst/>
              <a:ahLst/>
              <a:cxnLst/>
              <a:rect l="l" t="t" r="r" b="b"/>
              <a:pathLst>
                <a:path w="13970" h="634">
                  <a:moveTo>
                    <a:pt x="13766" y="0"/>
                  </a:moveTo>
                  <a:lnTo>
                    <a:pt x="10185" y="215"/>
                  </a:lnTo>
                  <a:lnTo>
                    <a:pt x="5435" y="368"/>
                  </a:lnTo>
                  <a:lnTo>
                    <a:pt x="0" y="126"/>
                  </a:lnTo>
                </a:path>
              </a:pathLst>
            </a:custGeom>
            <a:ln w="25399">
              <a:solidFill>
                <a:srgbClr val="ECB828"/>
              </a:solidFill>
            </a:ln>
          </p:spPr>
          <p:txBody>
            <a:bodyPr wrap="square" lIns="0" tIns="0" rIns="0" bIns="0" rtlCol="0"/>
            <a:lstStyle/>
            <a:p>
              <a:endParaRPr/>
            </a:p>
          </p:txBody>
        </p:sp>
        <p:sp>
          <p:nvSpPr>
            <p:cNvPr id="14828" name="object 14828"/>
            <p:cNvSpPr/>
            <p:nvPr/>
          </p:nvSpPr>
          <p:spPr>
            <a:xfrm>
              <a:off x="5546763" y="8245225"/>
              <a:ext cx="635" cy="8255"/>
            </a:xfrm>
            <a:custGeom>
              <a:avLst/>
              <a:gdLst/>
              <a:ahLst/>
              <a:cxnLst/>
              <a:rect l="l" t="t" r="r" b="b"/>
              <a:pathLst>
                <a:path w="635" h="8254">
                  <a:moveTo>
                    <a:pt x="0" y="7692"/>
                  </a:moveTo>
                  <a:lnTo>
                    <a:pt x="241" y="0"/>
                  </a:lnTo>
                </a:path>
              </a:pathLst>
            </a:custGeom>
            <a:ln w="25400">
              <a:solidFill>
                <a:srgbClr val="F0BF29"/>
              </a:solidFill>
            </a:ln>
          </p:spPr>
          <p:txBody>
            <a:bodyPr wrap="square" lIns="0" tIns="0" rIns="0" bIns="0" rtlCol="0"/>
            <a:lstStyle/>
            <a:p>
              <a:endParaRPr/>
            </a:p>
          </p:txBody>
        </p:sp>
        <p:sp>
          <p:nvSpPr>
            <p:cNvPr id="14829" name="object 14829"/>
            <p:cNvSpPr/>
            <p:nvPr/>
          </p:nvSpPr>
          <p:spPr>
            <a:xfrm>
              <a:off x="5553012" y="8245659"/>
              <a:ext cx="7620" cy="1270"/>
            </a:xfrm>
            <a:custGeom>
              <a:avLst/>
              <a:gdLst/>
              <a:ahLst/>
              <a:cxnLst/>
              <a:rect l="l" t="t" r="r" b="b"/>
              <a:pathLst>
                <a:path w="7620" h="1270">
                  <a:moveTo>
                    <a:pt x="0" y="0"/>
                  </a:moveTo>
                  <a:lnTo>
                    <a:pt x="4367" y="603"/>
                  </a:lnTo>
                  <a:lnTo>
                    <a:pt x="7530" y="1136"/>
                  </a:lnTo>
                </a:path>
              </a:pathLst>
            </a:custGeom>
            <a:ln w="25400">
              <a:solidFill>
                <a:srgbClr val="F2C432"/>
              </a:solidFill>
            </a:ln>
          </p:spPr>
          <p:txBody>
            <a:bodyPr wrap="square" lIns="0" tIns="0" rIns="0" bIns="0" rtlCol="0"/>
            <a:lstStyle/>
            <a:p>
              <a:endParaRPr/>
            </a:p>
          </p:txBody>
        </p:sp>
        <p:sp>
          <p:nvSpPr>
            <p:cNvPr id="14830" name="object 14830"/>
            <p:cNvSpPr/>
            <p:nvPr/>
          </p:nvSpPr>
          <p:spPr>
            <a:xfrm>
              <a:off x="5547829" y="8246795"/>
              <a:ext cx="20320" cy="6350"/>
            </a:xfrm>
            <a:custGeom>
              <a:avLst/>
              <a:gdLst/>
              <a:ahLst/>
              <a:cxnLst/>
              <a:rect l="l" t="t" r="r" b="b"/>
              <a:pathLst>
                <a:path w="20320" h="6350">
                  <a:moveTo>
                    <a:pt x="13692" y="0"/>
                  </a:moveTo>
                  <a:lnTo>
                    <a:pt x="0" y="0"/>
                  </a:lnTo>
                  <a:lnTo>
                    <a:pt x="0" y="5994"/>
                  </a:lnTo>
                  <a:lnTo>
                    <a:pt x="19790" y="5994"/>
                  </a:lnTo>
                  <a:lnTo>
                    <a:pt x="18999" y="3340"/>
                  </a:lnTo>
                  <a:lnTo>
                    <a:pt x="17589" y="965"/>
                  </a:lnTo>
                  <a:lnTo>
                    <a:pt x="13692" y="0"/>
                  </a:lnTo>
                  <a:close/>
                </a:path>
              </a:pathLst>
            </a:custGeom>
            <a:solidFill>
              <a:srgbClr val="EDBC31"/>
            </a:solidFill>
          </p:spPr>
          <p:txBody>
            <a:bodyPr wrap="square" lIns="0" tIns="0" rIns="0" bIns="0" rtlCol="0"/>
            <a:lstStyle/>
            <a:p>
              <a:endParaRPr/>
            </a:p>
          </p:txBody>
        </p:sp>
        <p:sp>
          <p:nvSpPr>
            <p:cNvPr id="14831" name="object 14831"/>
            <p:cNvSpPr/>
            <p:nvPr/>
          </p:nvSpPr>
          <p:spPr>
            <a:xfrm>
              <a:off x="5527675" y="8252637"/>
              <a:ext cx="19685" cy="8255"/>
            </a:xfrm>
            <a:custGeom>
              <a:avLst/>
              <a:gdLst/>
              <a:ahLst/>
              <a:cxnLst/>
              <a:rect l="l" t="t" r="r" b="b"/>
              <a:pathLst>
                <a:path w="19685" h="8254">
                  <a:moveTo>
                    <a:pt x="7391" y="0"/>
                  </a:moveTo>
                  <a:lnTo>
                    <a:pt x="520" y="241"/>
                  </a:lnTo>
                  <a:lnTo>
                    <a:pt x="0" y="5511"/>
                  </a:lnTo>
                  <a:lnTo>
                    <a:pt x="0" y="7988"/>
                  </a:lnTo>
                  <a:lnTo>
                    <a:pt x="6921" y="7670"/>
                  </a:lnTo>
                  <a:lnTo>
                    <a:pt x="19100" y="7607"/>
                  </a:lnTo>
                  <a:lnTo>
                    <a:pt x="19050" y="2781"/>
                  </a:lnTo>
                  <a:lnTo>
                    <a:pt x="19088" y="279"/>
                  </a:lnTo>
                  <a:lnTo>
                    <a:pt x="13639" y="88"/>
                  </a:lnTo>
                  <a:lnTo>
                    <a:pt x="7391" y="0"/>
                  </a:lnTo>
                  <a:close/>
                </a:path>
              </a:pathLst>
            </a:custGeom>
            <a:solidFill>
              <a:srgbClr val="EDB519"/>
            </a:solidFill>
          </p:spPr>
          <p:txBody>
            <a:bodyPr wrap="square" lIns="0" tIns="0" rIns="0" bIns="0" rtlCol="0"/>
            <a:lstStyle/>
            <a:p>
              <a:endParaRPr/>
            </a:p>
          </p:txBody>
        </p:sp>
        <p:sp>
          <p:nvSpPr>
            <p:cNvPr id="14832" name="object 14832"/>
            <p:cNvSpPr/>
            <p:nvPr/>
          </p:nvSpPr>
          <p:spPr>
            <a:xfrm>
              <a:off x="5527675" y="8260245"/>
              <a:ext cx="19685" cy="635"/>
            </a:xfrm>
            <a:custGeom>
              <a:avLst/>
              <a:gdLst/>
              <a:ahLst/>
              <a:cxnLst/>
              <a:rect l="l" t="t" r="r" b="b"/>
              <a:pathLst>
                <a:path w="19685" h="634">
                  <a:moveTo>
                    <a:pt x="19100" y="0"/>
                  </a:moveTo>
                  <a:lnTo>
                    <a:pt x="13347" y="12"/>
                  </a:lnTo>
                  <a:lnTo>
                    <a:pt x="6921" y="63"/>
                  </a:lnTo>
                  <a:lnTo>
                    <a:pt x="0" y="381"/>
                  </a:lnTo>
                </a:path>
              </a:pathLst>
            </a:custGeom>
            <a:ln w="25399">
              <a:solidFill>
                <a:srgbClr val="ECB215"/>
              </a:solidFill>
            </a:ln>
          </p:spPr>
          <p:txBody>
            <a:bodyPr wrap="square" lIns="0" tIns="0" rIns="0" bIns="0" rtlCol="0"/>
            <a:lstStyle/>
            <a:p>
              <a:endParaRPr/>
            </a:p>
          </p:txBody>
        </p:sp>
        <p:pic>
          <p:nvPicPr>
            <p:cNvPr id="14833" name="object 14833"/>
            <p:cNvPicPr/>
            <p:nvPr/>
          </p:nvPicPr>
          <p:blipFill>
            <a:blip r:embed="rId82" cstate="print"/>
            <a:stretch>
              <a:fillRect/>
            </a:stretch>
          </p:blipFill>
          <p:spPr>
            <a:xfrm>
              <a:off x="5345645" y="8129562"/>
              <a:ext cx="334459" cy="274675"/>
            </a:xfrm>
            <a:prstGeom prst="rect">
              <a:avLst/>
            </a:prstGeom>
          </p:spPr>
        </p:pic>
        <p:sp>
          <p:nvSpPr>
            <p:cNvPr id="14834" name="object 14834"/>
            <p:cNvSpPr/>
            <p:nvPr/>
          </p:nvSpPr>
          <p:spPr>
            <a:xfrm>
              <a:off x="5527675" y="8252879"/>
              <a:ext cx="635" cy="8255"/>
            </a:xfrm>
            <a:custGeom>
              <a:avLst/>
              <a:gdLst/>
              <a:ahLst/>
              <a:cxnLst/>
              <a:rect l="l" t="t" r="r" b="b"/>
              <a:pathLst>
                <a:path w="635" h="8254">
                  <a:moveTo>
                    <a:pt x="0" y="7747"/>
                  </a:moveTo>
                  <a:lnTo>
                    <a:pt x="520" y="0"/>
                  </a:lnTo>
                </a:path>
              </a:pathLst>
            </a:custGeom>
            <a:ln w="25400">
              <a:solidFill>
                <a:srgbClr val="EFB510"/>
              </a:solidFill>
            </a:ln>
          </p:spPr>
          <p:txBody>
            <a:bodyPr wrap="square" lIns="0" tIns="0" rIns="0" bIns="0" rtlCol="0"/>
            <a:lstStyle/>
            <a:p>
              <a:endParaRPr/>
            </a:p>
          </p:txBody>
        </p:sp>
        <p:sp>
          <p:nvSpPr>
            <p:cNvPr id="14835" name="object 14835"/>
            <p:cNvSpPr/>
            <p:nvPr/>
          </p:nvSpPr>
          <p:spPr>
            <a:xfrm>
              <a:off x="5528195" y="8252637"/>
              <a:ext cx="19050" cy="635"/>
            </a:xfrm>
            <a:custGeom>
              <a:avLst/>
              <a:gdLst/>
              <a:ahLst/>
              <a:cxnLst/>
              <a:rect l="l" t="t" r="r" b="b"/>
              <a:pathLst>
                <a:path w="19050" h="634">
                  <a:moveTo>
                    <a:pt x="0" y="241"/>
                  </a:moveTo>
                  <a:lnTo>
                    <a:pt x="6870" y="0"/>
                  </a:lnTo>
                  <a:lnTo>
                    <a:pt x="13119" y="88"/>
                  </a:lnTo>
                  <a:lnTo>
                    <a:pt x="18567" y="279"/>
                  </a:lnTo>
                </a:path>
              </a:pathLst>
            </a:custGeom>
            <a:ln w="25399">
              <a:solidFill>
                <a:srgbClr val="EFB91C"/>
              </a:solidFill>
            </a:ln>
          </p:spPr>
          <p:txBody>
            <a:bodyPr wrap="square" lIns="0" tIns="0" rIns="0" bIns="0" rtlCol="0"/>
            <a:lstStyle/>
            <a:p>
              <a:endParaRPr/>
            </a:p>
          </p:txBody>
        </p:sp>
        <p:sp>
          <p:nvSpPr>
            <p:cNvPr id="14836" name="object 14836"/>
            <p:cNvSpPr/>
            <p:nvPr/>
          </p:nvSpPr>
          <p:spPr>
            <a:xfrm>
              <a:off x="5534063" y="8252917"/>
              <a:ext cx="26034" cy="7620"/>
            </a:xfrm>
            <a:custGeom>
              <a:avLst/>
              <a:gdLst/>
              <a:ahLst/>
              <a:cxnLst/>
              <a:rect l="l" t="t" r="r" b="b"/>
              <a:pathLst>
                <a:path w="26035" h="7620">
                  <a:moveTo>
                    <a:pt x="25412" y="0"/>
                  </a:moveTo>
                  <a:lnTo>
                    <a:pt x="0" y="0"/>
                  </a:lnTo>
                  <a:lnTo>
                    <a:pt x="0" y="7327"/>
                  </a:lnTo>
                  <a:lnTo>
                    <a:pt x="25412" y="7327"/>
                  </a:lnTo>
                  <a:lnTo>
                    <a:pt x="25412" y="0"/>
                  </a:lnTo>
                  <a:close/>
                </a:path>
              </a:pathLst>
            </a:custGeom>
            <a:solidFill>
              <a:srgbClr val="EDB621"/>
            </a:solidFill>
          </p:spPr>
          <p:txBody>
            <a:bodyPr wrap="square" lIns="0" tIns="0" rIns="0" bIns="0" rtlCol="0"/>
            <a:lstStyle/>
            <a:p>
              <a:endParaRPr/>
            </a:p>
          </p:txBody>
        </p:sp>
        <p:sp>
          <p:nvSpPr>
            <p:cNvPr id="14837" name="object 14837"/>
            <p:cNvSpPr/>
            <p:nvPr/>
          </p:nvSpPr>
          <p:spPr>
            <a:xfrm>
              <a:off x="5528195" y="8244802"/>
              <a:ext cx="19050" cy="8255"/>
            </a:xfrm>
            <a:custGeom>
              <a:avLst/>
              <a:gdLst/>
              <a:ahLst/>
              <a:cxnLst/>
              <a:rect l="l" t="t" r="r" b="b"/>
              <a:pathLst>
                <a:path w="19050" h="8254">
                  <a:moveTo>
                    <a:pt x="18571" y="7835"/>
                  </a:moveTo>
                  <a:lnTo>
                    <a:pt x="6870" y="7835"/>
                  </a:lnTo>
                  <a:lnTo>
                    <a:pt x="13119" y="7924"/>
                  </a:lnTo>
                  <a:lnTo>
                    <a:pt x="18567" y="8115"/>
                  </a:lnTo>
                  <a:lnTo>
                    <a:pt x="18571" y="7835"/>
                  </a:lnTo>
                  <a:close/>
                </a:path>
                <a:path w="19050" h="8254">
                  <a:moveTo>
                    <a:pt x="11214" y="0"/>
                  </a:moveTo>
                  <a:lnTo>
                    <a:pt x="6794" y="0"/>
                  </a:lnTo>
                  <a:lnTo>
                    <a:pt x="773" y="107"/>
                  </a:lnTo>
                  <a:lnTo>
                    <a:pt x="609" y="2717"/>
                  </a:lnTo>
                  <a:lnTo>
                    <a:pt x="0" y="8077"/>
                  </a:lnTo>
                  <a:lnTo>
                    <a:pt x="6870" y="7835"/>
                  </a:lnTo>
                  <a:lnTo>
                    <a:pt x="18571" y="7835"/>
                  </a:lnTo>
                  <a:lnTo>
                    <a:pt x="18697" y="2717"/>
                  </a:lnTo>
                  <a:lnTo>
                    <a:pt x="18808" y="422"/>
                  </a:lnTo>
                  <a:lnTo>
                    <a:pt x="15239" y="165"/>
                  </a:lnTo>
                  <a:lnTo>
                    <a:pt x="11214" y="0"/>
                  </a:lnTo>
                  <a:close/>
                </a:path>
              </a:pathLst>
            </a:custGeom>
            <a:solidFill>
              <a:srgbClr val="F2C024"/>
            </a:solidFill>
          </p:spPr>
          <p:txBody>
            <a:bodyPr wrap="square" lIns="0" tIns="0" rIns="0" bIns="0" rtlCol="0"/>
            <a:lstStyle/>
            <a:p>
              <a:endParaRPr/>
            </a:p>
          </p:txBody>
        </p:sp>
        <p:sp>
          <p:nvSpPr>
            <p:cNvPr id="14838" name="object 14838"/>
            <p:cNvSpPr/>
            <p:nvPr/>
          </p:nvSpPr>
          <p:spPr>
            <a:xfrm>
              <a:off x="5528195" y="8252637"/>
              <a:ext cx="19050" cy="635"/>
            </a:xfrm>
            <a:custGeom>
              <a:avLst/>
              <a:gdLst/>
              <a:ahLst/>
              <a:cxnLst/>
              <a:rect l="l" t="t" r="r" b="b"/>
              <a:pathLst>
                <a:path w="19050" h="634">
                  <a:moveTo>
                    <a:pt x="18567" y="279"/>
                  </a:moveTo>
                  <a:lnTo>
                    <a:pt x="13119" y="88"/>
                  </a:lnTo>
                  <a:lnTo>
                    <a:pt x="6870" y="0"/>
                  </a:lnTo>
                  <a:lnTo>
                    <a:pt x="0" y="241"/>
                  </a:lnTo>
                </a:path>
              </a:pathLst>
            </a:custGeom>
            <a:ln w="25399">
              <a:solidFill>
                <a:srgbClr val="EFB91C"/>
              </a:solidFill>
            </a:ln>
          </p:spPr>
          <p:txBody>
            <a:bodyPr wrap="square" lIns="0" tIns="0" rIns="0" bIns="0" rtlCol="0"/>
            <a:lstStyle/>
            <a:p>
              <a:endParaRPr/>
            </a:p>
          </p:txBody>
        </p:sp>
        <p:sp>
          <p:nvSpPr>
            <p:cNvPr id="14839" name="object 14839"/>
            <p:cNvSpPr/>
            <p:nvPr/>
          </p:nvSpPr>
          <p:spPr>
            <a:xfrm>
              <a:off x="5528195" y="8244909"/>
              <a:ext cx="1270" cy="8255"/>
            </a:xfrm>
            <a:custGeom>
              <a:avLst/>
              <a:gdLst/>
              <a:ahLst/>
              <a:cxnLst/>
              <a:rect l="l" t="t" r="r" b="b"/>
              <a:pathLst>
                <a:path w="1270" h="8254">
                  <a:moveTo>
                    <a:pt x="0" y="7969"/>
                  </a:moveTo>
                  <a:lnTo>
                    <a:pt x="772" y="0"/>
                  </a:lnTo>
                </a:path>
              </a:pathLst>
            </a:custGeom>
            <a:ln w="25400">
              <a:solidFill>
                <a:srgbClr val="F3C11E"/>
              </a:solidFill>
            </a:ln>
          </p:spPr>
          <p:txBody>
            <a:bodyPr wrap="square" lIns="0" tIns="0" rIns="0" bIns="0" rtlCol="0"/>
            <a:lstStyle/>
            <a:p>
              <a:endParaRPr/>
            </a:p>
          </p:txBody>
        </p:sp>
        <p:sp>
          <p:nvSpPr>
            <p:cNvPr id="14840" name="object 14840"/>
            <p:cNvSpPr/>
            <p:nvPr/>
          </p:nvSpPr>
          <p:spPr>
            <a:xfrm>
              <a:off x="5546763" y="8245225"/>
              <a:ext cx="635" cy="8255"/>
            </a:xfrm>
            <a:custGeom>
              <a:avLst/>
              <a:gdLst/>
              <a:ahLst/>
              <a:cxnLst/>
              <a:rect l="l" t="t" r="r" b="b"/>
              <a:pathLst>
                <a:path w="635" h="8254">
                  <a:moveTo>
                    <a:pt x="241" y="0"/>
                  </a:moveTo>
                  <a:lnTo>
                    <a:pt x="0" y="7692"/>
                  </a:lnTo>
                </a:path>
              </a:pathLst>
            </a:custGeom>
            <a:ln w="25400">
              <a:solidFill>
                <a:srgbClr val="F0BF29"/>
              </a:solidFill>
            </a:ln>
          </p:spPr>
          <p:txBody>
            <a:bodyPr wrap="square" lIns="0" tIns="0" rIns="0" bIns="0" rtlCol="0"/>
            <a:lstStyle/>
            <a:p>
              <a:endParaRPr/>
            </a:p>
          </p:txBody>
        </p:sp>
        <p:sp>
          <p:nvSpPr>
            <p:cNvPr id="14841" name="object 14841"/>
            <p:cNvSpPr/>
            <p:nvPr/>
          </p:nvSpPr>
          <p:spPr>
            <a:xfrm>
              <a:off x="5516956" y="8252879"/>
              <a:ext cx="11430" cy="8890"/>
            </a:xfrm>
            <a:custGeom>
              <a:avLst/>
              <a:gdLst/>
              <a:ahLst/>
              <a:cxnLst/>
              <a:rect l="l" t="t" r="r" b="b"/>
              <a:pathLst>
                <a:path w="11429" h="8890">
                  <a:moveTo>
                    <a:pt x="11239" y="0"/>
                  </a:moveTo>
                  <a:lnTo>
                    <a:pt x="0" y="8470"/>
                  </a:lnTo>
                  <a:lnTo>
                    <a:pt x="3683" y="8140"/>
                  </a:lnTo>
                  <a:lnTo>
                    <a:pt x="7264" y="7912"/>
                  </a:lnTo>
                  <a:lnTo>
                    <a:pt x="10718" y="7747"/>
                  </a:lnTo>
                  <a:lnTo>
                    <a:pt x="10718" y="5270"/>
                  </a:lnTo>
                  <a:lnTo>
                    <a:pt x="10960" y="2654"/>
                  </a:lnTo>
                  <a:lnTo>
                    <a:pt x="11239" y="0"/>
                  </a:lnTo>
                  <a:close/>
                </a:path>
              </a:pathLst>
            </a:custGeom>
            <a:solidFill>
              <a:srgbClr val="EFB40C"/>
            </a:solidFill>
          </p:spPr>
          <p:txBody>
            <a:bodyPr wrap="square" lIns="0" tIns="0" rIns="0" bIns="0" rtlCol="0"/>
            <a:lstStyle/>
            <a:p>
              <a:endParaRPr/>
            </a:p>
          </p:txBody>
        </p:sp>
        <p:sp>
          <p:nvSpPr>
            <p:cNvPr id="14842" name="object 14842"/>
            <p:cNvSpPr/>
            <p:nvPr/>
          </p:nvSpPr>
          <p:spPr>
            <a:xfrm>
              <a:off x="5527675" y="8252879"/>
              <a:ext cx="635" cy="8255"/>
            </a:xfrm>
            <a:custGeom>
              <a:avLst/>
              <a:gdLst/>
              <a:ahLst/>
              <a:cxnLst/>
              <a:rect l="l" t="t" r="r" b="b"/>
              <a:pathLst>
                <a:path w="635" h="8254">
                  <a:moveTo>
                    <a:pt x="0" y="7747"/>
                  </a:moveTo>
                  <a:lnTo>
                    <a:pt x="520" y="0"/>
                  </a:lnTo>
                </a:path>
              </a:pathLst>
            </a:custGeom>
            <a:ln w="25400">
              <a:solidFill>
                <a:srgbClr val="EFB510"/>
              </a:solidFill>
            </a:ln>
          </p:spPr>
          <p:txBody>
            <a:bodyPr wrap="square" lIns="0" tIns="0" rIns="0" bIns="0" rtlCol="0"/>
            <a:lstStyle/>
            <a:p>
              <a:endParaRPr/>
            </a:p>
          </p:txBody>
        </p:sp>
        <p:sp>
          <p:nvSpPr>
            <p:cNvPr id="14843" name="object 14843"/>
            <p:cNvSpPr/>
            <p:nvPr/>
          </p:nvSpPr>
          <p:spPr>
            <a:xfrm>
              <a:off x="5517451" y="8252879"/>
              <a:ext cx="10795" cy="1270"/>
            </a:xfrm>
            <a:custGeom>
              <a:avLst/>
              <a:gdLst/>
              <a:ahLst/>
              <a:cxnLst/>
              <a:rect l="l" t="t" r="r" b="b"/>
              <a:pathLst>
                <a:path w="10795" h="1270">
                  <a:moveTo>
                    <a:pt x="10744" y="0"/>
                  </a:moveTo>
                  <a:lnTo>
                    <a:pt x="0" y="647"/>
                  </a:lnTo>
                </a:path>
              </a:pathLst>
            </a:custGeom>
            <a:ln w="25400">
              <a:solidFill>
                <a:srgbClr val="F0B910"/>
              </a:solidFill>
            </a:ln>
          </p:spPr>
          <p:txBody>
            <a:bodyPr wrap="square" lIns="0" tIns="0" rIns="0" bIns="0" rtlCol="0"/>
            <a:lstStyle/>
            <a:p>
              <a:endParaRPr/>
            </a:p>
          </p:txBody>
        </p:sp>
        <p:sp>
          <p:nvSpPr>
            <p:cNvPr id="14844" name="object 14844"/>
            <p:cNvSpPr/>
            <p:nvPr/>
          </p:nvSpPr>
          <p:spPr>
            <a:xfrm>
              <a:off x="5516956" y="8253526"/>
              <a:ext cx="635" cy="8255"/>
            </a:xfrm>
            <a:custGeom>
              <a:avLst/>
              <a:gdLst/>
              <a:ahLst/>
              <a:cxnLst/>
              <a:rect l="l" t="t" r="r" b="b"/>
              <a:pathLst>
                <a:path w="635" h="8254">
                  <a:moveTo>
                    <a:pt x="495" y="0"/>
                  </a:moveTo>
                  <a:lnTo>
                    <a:pt x="0" y="7823"/>
                  </a:lnTo>
                </a:path>
              </a:pathLst>
            </a:custGeom>
            <a:ln w="25400">
              <a:solidFill>
                <a:srgbClr val="F0B408"/>
              </a:solidFill>
            </a:ln>
          </p:spPr>
          <p:txBody>
            <a:bodyPr wrap="square" lIns="0" tIns="0" rIns="0" bIns="0" rtlCol="0"/>
            <a:lstStyle/>
            <a:p>
              <a:endParaRPr/>
            </a:p>
          </p:txBody>
        </p:sp>
        <p:sp>
          <p:nvSpPr>
            <p:cNvPr id="14845" name="object 14845"/>
            <p:cNvSpPr/>
            <p:nvPr/>
          </p:nvSpPr>
          <p:spPr>
            <a:xfrm>
              <a:off x="5516956" y="8260626"/>
              <a:ext cx="10795" cy="1270"/>
            </a:xfrm>
            <a:custGeom>
              <a:avLst/>
              <a:gdLst/>
              <a:ahLst/>
              <a:cxnLst/>
              <a:rect l="l" t="t" r="r" b="b"/>
              <a:pathLst>
                <a:path w="10795" h="1270">
                  <a:moveTo>
                    <a:pt x="0" y="723"/>
                  </a:moveTo>
                  <a:lnTo>
                    <a:pt x="10718" y="0"/>
                  </a:lnTo>
                </a:path>
              </a:pathLst>
            </a:custGeom>
            <a:ln w="25400">
              <a:solidFill>
                <a:srgbClr val="EDB108"/>
              </a:solidFill>
            </a:ln>
          </p:spPr>
          <p:txBody>
            <a:bodyPr wrap="square" lIns="0" tIns="0" rIns="0" bIns="0" rtlCol="0"/>
            <a:lstStyle/>
            <a:p>
              <a:endParaRPr/>
            </a:p>
          </p:txBody>
        </p:sp>
        <p:sp>
          <p:nvSpPr>
            <p:cNvPr id="14846" name="object 14846"/>
            <p:cNvSpPr/>
            <p:nvPr/>
          </p:nvSpPr>
          <p:spPr>
            <a:xfrm>
              <a:off x="5505640" y="8253526"/>
              <a:ext cx="12065" cy="9525"/>
            </a:xfrm>
            <a:custGeom>
              <a:avLst/>
              <a:gdLst/>
              <a:ahLst/>
              <a:cxnLst/>
              <a:rect l="l" t="t" r="r" b="b"/>
              <a:pathLst>
                <a:path w="12064" h="9525">
                  <a:moveTo>
                    <a:pt x="11811" y="0"/>
                  </a:moveTo>
                  <a:lnTo>
                    <a:pt x="0" y="9105"/>
                  </a:lnTo>
                  <a:lnTo>
                    <a:pt x="3860" y="8559"/>
                  </a:lnTo>
                  <a:lnTo>
                    <a:pt x="7645" y="8140"/>
                  </a:lnTo>
                  <a:lnTo>
                    <a:pt x="11315" y="7823"/>
                  </a:lnTo>
                  <a:lnTo>
                    <a:pt x="11341" y="5283"/>
                  </a:lnTo>
                  <a:lnTo>
                    <a:pt x="11557" y="2641"/>
                  </a:lnTo>
                  <a:lnTo>
                    <a:pt x="11811" y="0"/>
                  </a:lnTo>
                  <a:close/>
                </a:path>
              </a:pathLst>
            </a:custGeom>
            <a:solidFill>
              <a:srgbClr val="F0B406"/>
            </a:solidFill>
          </p:spPr>
          <p:txBody>
            <a:bodyPr wrap="square" lIns="0" tIns="0" rIns="0" bIns="0" rtlCol="0"/>
            <a:lstStyle/>
            <a:p>
              <a:endParaRPr/>
            </a:p>
          </p:txBody>
        </p:sp>
        <p:sp>
          <p:nvSpPr>
            <p:cNvPr id="14847" name="object 14847"/>
            <p:cNvSpPr/>
            <p:nvPr/>
          </p:nvSpPr>
          <p:spPr>
            <a:xfrm>
              <a:off x="5516956" y="8253526"/>
              <a:ext cx="635" cy="8255"/>
            </a:xfrm>
            <a:custGeom>
              <a:avLst/>
              <a:gdLst/>
              <a:ahLst/>
              <a:cxnLst/>
              <a:rect l="l" t="t" r="r" b="b"/>
              <a:pathLst>
                <a:path w="635" h="8254">
                  <a:moveTo>
                    <a:pt x="0" y="7823"/>
                  </a:moveTo>
                  <a:lnTo>
                    <a:pt x="495" y="0"/>
                  </a:lnTo>
                </a:path>
              </a:pathLst>
            </a:custGeom>
            <a:ln w="25400">
              <a:solidFill>
                <a:srgbClr val="F0B408"/>
              </a:solidFill>
            </a:ln>
          </p:spPr>
          <p:txBody>
            <a:bodyPr wrap="square" lIns="0" tIns="0" rIns="0" bIns="0" rtlCol="0"/>
            <a:lstStyle/>
            <a:p>
              <a:endParaRPr/>
            </a:p>
          </p:txBody>
        </p:sp>
        <p:sp>
          <p:nvSpPr>
            <p:cNvPr id="14848" name="object 14848"/>
            <p:cNvSpPr/>
            <p:nvPr/>
          </p:nvSpPr>
          <p:spPr>
            <a:xfrm>
              <a:off x="5505894" y="8253526"/>
              <a:ext cx="12065" cy="1905"/>
            </a:xfrm>
            <a:custGeom>
              <a:avLst/>
              <a:gdLst/>
              <a:ahLst/>
              <a:cxnLst/>
              <a:rect l="l" t="t" r="r" b="b"/>
              <a:pathLst>
                <a:path w="12064" h="1904">
                  <a:moveTo>
                    <a:pt x="11556" y="0"/>
                  </a:moveTo>
                  <a:lnTo>
                    <a:pt x="0" y="1346"/>
                  </a:lnTo>
                </a:path>
              </a:pathLst>
            </a:custGeom>
            <a:ln w="25400">
              <a:solidFill>
                <a:srgbClr val="F2B80A"/>
              </a:solidFill>
            </a:ln>
          </p:spPr>
          <p:txBody>
            <a:bodyPr wrap="square" lIns="0" tIns="0" rIns="0" bIns="0" rtlCol="0"/>
            <a:lstStyle/>
            <a:p>
              <a:endParaRPr/>
            </a:p>
          </p:txBody>
        </p:sp>
        <p:sp>
          <p:nvSpPr>
            <p:cNvPr id="14849" name="object 14849"/>
            <p:cNvSpPr/>
            <p:nvPr/>
          </p:nvSpPr>
          <p:spPr>
            <a:xfrm>
              <a:off x="5505640" y="8254873"/>
              <a:ext cx="635" cy="8255"/>
            </a:xfrm>
            <a:custGeom>
              <a:avLst/>
              <a:gdLst/>
              <a:ahLst/>
              <a:cxnLst/>
              <a:rect l="l" t="t" r="r" b="b"/>
              <a:pathLst>
                <a:path w="635" h="8254">
                  <a:moveTo>
                    <a:pt x="254" y="0"/>
                  </a:moveTo>
                  <a:lnTo>
                    <a:pt x="0" y="7759"/>
                  </a:lnTo>
                </a:path>
              </a:pathLst>
            </a:custGeom>
            <a:ln w="25399">
              <a:solidFill>
                <a:srgbClr val="F0B404"/>
              </a:solidFill>
            </a:ln>
          </p:spPr>
          <p:txBody>
            <a:bodyPr wrap="square" lIns="0" tIns="0" rIns="0" bIns="0" rtlCol="0"/>
            <a:lstStyle/>
            <a:p>
              <a:endParaRPr/>
            </a:p>
          </p:txBody>
        </p:sp>
        <p:sp>
          <p:nvSpPr>
            <p:cNvPr id="14850" name="object 14850"/>
            <p:cNvSpPr/>
            <p:nvPr/>
          </p:nvSpPr>
          <p:spPr>
            <a:xfrm>
              <a:off x="5505640" y="8261350"/>
              <a:ext cx="11430" cy="1905"/>
            </a:xfrm>
            <a:custGeom>
              <a:avLst/>
              <a:gdLst/>
              <a:ahLst/>
              <a:cxnLst/>
              <a:rect l="l" t="t" r="r" b="b"/>
              <a:pathLst>
                <a:path w="11429" h="1904">
                  <a:moveTo>
                    <a:pt x="0" y="1282"/>
                  </a:moveTo>
                  <a:lnTo>
                    <a:pt x="11315" y="0"/>
                  </a:lnTo>
                </a:path>
              </a:pathLst>
            </a:custGeom>
            <a:ln w="25400">
              <a:solidFill>
                <a:srgbClr val="EFB002"/>
              </a:solidFill>
            </a:ln>
          </p:spPr>
          <p:txBody>
            <a:bodyPr wrap="square" lIns="0" tIns="0" rIns="0" bIns="0" rtlCol="0"/>
            <a:lstStyle/>
            <a:p>
              <a:endParaRPr/>
            </a:p>
          </p:txBody>
        </p:sp>
        <p:sp>
          <p:nvSpPr>
            <p:cNvPr id="14851" name="object 14851"/>
            <p:cNvSpPr/>
            <p:nvPr/>
          </p:nvSpPr>
          <p:spPr>
            <a:xfrm>
              <a:off x="5517451" y="8244909"/>
              <a:ext cx="12065" cy="8890"/>
            </a:xfrm>
            <a:custGeom>
              <a:avLst/>
              <a:gdLst/>
              <a:ahLst/>
              <a:cxnLst/>
              <a:rect l="l" t="t" r="r" b="b"/>
              <a:pathLst>
                <a:path w="12064" h="8890">
                  <a:moveTo>
                    <a:pt x="11517" y="0"/>
                  </a:moveTo>
                  <a:lnTo>
                    <a:pt x="11074" y="7"/>
                  </a:lnTo>
                  <a:lnTo>
                    <a:pt x="4129" y="384"/>
                  </a:lnTo>
                  <a:lnTo>
                    <a:pt x="733" y="700"/>
                  </a:lnTo>
                  <a:lnTo>
                    <a:pt x="533" y="3283"/>
                  </a:lnTo>
                  <a:lnTo>
                    <a:pt x="241" y="5963"/>
                  </a:lnTo>
                  <a:lnTo>
                    <a:pt x="0" y="8617"/>
                  </a:lnTo>
                  <a:lnTo>
                    <a:pt x="3721" y="8287"/>
                  </a:lnTo>
                  <a:lnTo>
                    <a:pt x="7315" y="8084"/>
                  </a:lnTo>
                  <a:lnTo>
                    <a:pt x="10744" y="7969"/>
                  </a:lnTo>
                  <a:lnTo>
                    <a:pt x="11353" y="2610"/>
                  </a:lnTo>
                  <a:lnTo>
                    <a:pt x="11517" y="0"/>
                  </a:lnTo>
                  <a:close/>
                </a:path>
              </a:pathLst>
            </a:custGeom>
            <a:solidFill>
              <a:srgbClr val="F3C11A"/>
            </a:solidFill>
          </p:spPr>
          <p:txBody>
            <a:bodyPr wrap="square" lIns="0" tIns="0" rIns="0" bIns="0" rtlCol="0"/>
            <a:lstStyle/>
            <a:p>
              <a:endParaRPr/>
            </a:p>
          </p:txBody>
        </p:sp>
        <p:sp>
          <p:nvSpPr>
            <p:cNvPr id="14852" name="object 14852"/>
            <p:cNvSpPr/>
            <p:nvPr/>
          </p:nvSpPr>
          <p:spPr>
            <a:xfrm>
              <a:off x="5528195" y="8244909"/>
              <a:ext cx="1270" cy="8255"/>
            </a:xfrm>
            <a:custGeom>
              <a:avLst/>
              <a:gdLst/>
              <a:ahLst/>
              <a:cxnLst/>
              <a:rect l="l" t="t" r="r" b="b"/>
              <a:pathLst>
                <a:path w="1270" h="8254">
                  <a:moveTo>
                    <a:pt x="0" y="7969"/>
                  </a:moveTo>
                  <a:lnTo>
                    <a:pt x="772" y="0"/>
                  </a:lnTo>
                </a:path>
              </a:pathLst>
            </a:custGeom>
            <a:ln w="25400">
              <a:solidFill>
                <a:srgbClr val="F3C11E"/>
              </a:solidFill>
            </a:ln>
          </p:spPr>
          <p:txBody>
            <a:bodyPr wrap="square" lIns="0" tIns="0" rIns="0" bIns="0" rtlCol="0"/>
            <a:lstStyle/>
            <a:p>
              <a:endParaRPr/>
            </a:p>
          </p:txBody>
        </p:sp>
        <p:sp>
          <p:nvSpPr>
            <p:cNvPr id="14853" name="object 14853"/>
            <p:cNvSpPr/>
            <p:nvPr/>
          </p:nvSpPr>
          <p:spPr>
            <a:xfrm>
              <a:off x="5519673" y="8244916"/>
              <a:ext cx="8890" cy="635"/>
            </a:xfrm>
            <a:custGeom>
              <a:avLst/>
              <a:gdLst/>
              <a:ahLst/>
              <a:cxnLst/>
              <a:rect l="l" t="t" r="r" b="b"/>
              <a:pathLst>
                <a:path w="8889" h="634">
                  <a:moveTo>
                    <a:pt x="8886" y="0"/>
                  </a:moveTo>
                  <a:lnTo>
                    <a:pt x="0" y="554"/>
                  </a:lnTo>
                </a:path>
              </a:pathLst>
            </a:custGeom>
            <a:ln w="25400">
              <a:solidFill>
                <a:srgbClr val="F5C825"/>
              </a:solidFill>
            </a:ln>
          </p:spPr>
          <p:txBody>
            <a:bodyPr wrap="square" lIns="0" tIns="0" rIns="0" bIns="0" rtlCol="0"/>
            <a:lstStyle/>
            <a:p>
              <a:endParaRPr/>
            </a:p>
          </p:txBody>
        </p:sp>
        <p:sp>
          <p:nvSpPr>
            <p:cNvPr id="14854" name="object 14854"/>
            <p:cNvSpPr/>
            <p:nvPr/>
          </p:nvSpPr>
          <p:spPr>
            <a:xfrm>
              <a:off x="5517451" y="8245609"/>
              <a:ext cx="1270" cy="8255"/>
            </a:xfrm>
            <a:custGeom>
              <a:avLst/>
              <a:gdLst/>
              <a:ahLst/>
              <a:cxnLst/>
              <a:rect l="l" t="t" r="r" b="b"/>
              <a:pathLst>
                <a:path w="1270" h="8254">
                  <a:moveTo>
                    <a:pt x="732" y="0"/>
                  </a:moveTo>
                  <a:lnTo>
                    <a:pt x="0" y="7917"/>
                  </a:lnTo>
                </a:path>
              </a:pathLst>
            </a:custGeom>
            <a:ln w="25400">
              <a:solidFill>
                <a:srgbClr val="F4C118"/>
              </a:solidFill>
            </a:ln>
          </p:spPr>
          <p:txBody>
            <a:bodyPr wrap="square" lIns="0" tIns="0" rIns="0" bIns="0" rtlCol="0"/>
            <a:lstStyle/>
            <a:p>
              <a:endParaRPr/>
            </a:p>
          </p:txBody>
        </p:sp>
        <p:sp>
          <p:nvSpPr>
            <p:cNvPr id="14855" name="object 14855"/>
            <p:cNvSpPr/>
            <p:nvPr/>
          </p:nvSpPr>
          <p:spPr>
            <a:xfrm>
              <a:off x="5517451" y="8252879"/>
              <a:ext cx="10795" cy="1270"/>
            </a:xfrm>
            <a:custGeom>
              <a:avLst/>
              <a:gdLst/>
              <a:ahLst/>
              <a:cxnLst/>
              <a:rect l="l" t="t" r="r" b="b"/>
              <a:pathLst>
                <a:path w="10795" h="1270">
                  <a:moveTo>
                    <a:pt x="0" y="647"/>
                  </a:moveTo>
                  <a:lnTo>
                    <a:pt x="10744" y="0"/>
                  </a:lnTo>
                </a:path>
              </a:pathLst>
            </a:custGeom>
            <a:ln w="25400">
              <a:solidFill>
                <a:srgbClr val="F0B910"/>
              </a:solidFill>
            </a:ln>
          </p:spPr>
          <p:txBody>
            <a:bodyPr wrap="square" lIns="0" tIns="0" rIns="0" bIns="0" rtlCol="0"/>
            <a:lstStyle/>
            <a:p>
              <a:endParaRPr/>
            </a:p>
          </p:txBody>
        </p:sp>
        <p:sp>
          <p:nvSpPr>
            <p:cNvPr id="14856" name="object 14856"/>
            <p:cNvSpPr/>
            <p:nvPr/>
          </p:nvSpPr>
          <p:spPr>
            <a:xfrm>
              <a:off x="5505894" y="8245609"/>
              <a:ext cx="12700" cy="9525"/>
            </a:xfrm>
            <a:custGeom>
              <a:avLst/>
              <a:gdLst/>
              <a:ahLst/>
              <a:cxnLst/>
              <a:rect l="l" t="t" r="r" b="b"/>
              <a:pathLst>
                <a:path w="12700" h="9525">
                  <a:moveTo>
                    <a:pt x="12290" y="0"/>
                  </a:moveTo>
                  <a:lnTo>
                    <a:pt x="0" y="9263"/>
                  </a:lnTo>
                  <a:lnTo>
                    <a:pt x="3962" y="8679"/>
                  </a:lnTo>
                  <a:lnTo>
                    <a:pt x="7823" y="8234"/>
                  </a:lnTo>
                  <a:lnTo>
                    <a:pt x="11556" y="7917"/>
                  </a:lnTo>
                  <a:lnTo>
                    <a:pt x="11798" y="5263"/>
                  </a:lnTo>
                  <a:lnTo>
                    <a:pt x="12090" y="2583"/>
                  </a:lnTo>
                  <a:lnTo>
                    <a:pt x="12290" y="0"/>
                  </a:lnTo>
                  <a:close/>
                </a:path>
              </a:pathLst>
            </a:custGeom>
            <a:solidFill>
              <a:srgbClr val="F4C116"/>
            </a:solidFill>
          </p:spPr>
          <p:txBody>
            <a:bodyPr wrap="square" lIns="0" tIns="0" rIns="0" bIns="0" rtlCol="0"/>
            <a:lstStyle/>
            <a:p>
              <a:endParaRPr/>
            </a:p>
          </p:txBody>
        </p:sp>
        <p:sp>
          <p:nvSpPr>
            <p:cNvPr id="14857" name="object 14857"/>
            <p:cNvSpPr/>
            <p:nvPr/>
          </p:nvSpPr>
          <p:spPr>
            <a:xfrm>
              <a:off x="5517451" y="8245609"/>
              <a:ext cx="1270" cy="8255"/>
            </a:xfrm>
            <a:custGeom>
              <a:avLst/>
              <a:gdLst/>
              <a:ahLst/>
              <a:cxnLst/>
              <a:rect l="l" t="t" r="r" b="b"/>
              <a:pathLst>
                <a:path w="1270" h="8254">
                  <a:moveTo>
                    <a:pt x="0" y="7917"/>
                  </a:moveTo>
                  <a:lnTo>
                    <a:pt x="732" y="0"/>
                  </a:lnTo>
                </a:path>
              </a:pathLst>
            </a:custGeom>
            <a:ln w="25400">
              <a:solidFill>
                <a:srgbClr val="F4C118"/>
              </a:solidFill>
            </a:ln>
          </p:spPr>
          <p:txBody>
            <a:bodyPr wrap="square" lIns="0" tIns="0" rIns="0" bIns="0" rtlCol="0"/>
            <a:lstStyle/>
            <a:p>
              <a:endParaRPr/>
            </a:p>
          </p:txBody>
        </p:sp>
        <p:sp>
          <p:nvSpPr>
            <p:cNvPr id="14858" name="object 14858"/>
            <p:cNvSpPr/>
            <p:nvPr/>
          </p:nvSpPr>
          <p:spPr>
            <a:xfrm>
              <a:off x="5506389" y="8245745"/>
              <a:ext cx="10795" cy="1905"/>
            </a:xfrm>
            <a:custGeom>
              <a:avLst/>
              <a:gdLst/>
              <a:ahLst/>
              <a:cxnLst/>
              <a:rect l="l" t="t" r="r" b="b"/>
              <a:pathLst>
                <a:path w="10795" h="1904">
                  <a:moveTo>
                    <a:pt x="10333" y="0"/>
                  </a:moveTo>
                  <a:lnTo>
                    <a:pt x="0" y="1279"/>
                  </a:lnTo>
                </a:path>
              </a:pathLst>
            </a:custGeom>
            <a:ln w="25399">
              <a:solidFill>
                <a:srgbClr val="F7C921"/>
              </a:solidFill>
            </a:ln>
          </p:spPr>
          <p:txBody>
            <a:bodyPr wrap="square" lIns="0" tIns="0" rIns="0" bIns="0" rtlCol="0"/>
            <a:lstStyle/>
            <a:p>
              <a:endParaRPr/>
            </a:p>
          </p:txBody>
        </p:sp>
        <p:sp>
          <p:nvSpPr>
            <p:cNvPr id="14859" name="object 14859"/>
            <p:cNvSpPr/>
            <p:nvPr/>
          </p:nvSpPr>
          <p:spPr>
            <a:xfrm>
              <a:off x="5505894" y="8247024"/>
              <a:ext cx="635" cy="8255"/>
            </a:xfrm>
            <a:custGeom>
              <a:avLst/>
              <a:gdLst/>
              <a:ahLst/>
              <a:cxnLst/>
              <a:rect l="l" t="t" r="r" b="b"/>
              <a:pathLst>
                <a:path w="635" h="8254">
                  <a:moveTo>
                    <a:pt x="495" y="0"/>
                  </a:moveTo>
                  <a:lnTo>
                    <a:pt x="0" y="7848"/>
                  </a:lnTo>
                </a:path>
              </a:pathLst>
            </a:custGeom>
            <a:ln w="25400">
              <a:solidFill>
                <a:srgbClr val="F4C114"/>
              </a:solidFill>
            </a:ln>
          </p:spPr>
          <p:txBody>
            <a:bodyPr wrap="square" lIns="0" tIns="0" rIns="0" bIns="0" rtlCol="0"/>
            <a:lstStyle/>
            <a:p>
              <a:endParaRPr/>
            </a:p>
          </p:txBody>
        </p:sp>
        <p:sp>
          <p:nvSpPr>
            <p:cNvPr id="14860" name="object 14860"/>
            <p:cNvSpPr/>
            <p:nvPr/>
          </p:nvSpPr>
          <p:spPr>
            <a:xfrm>
              <a:off x="5505894" y="8253526"/>
              <a:ext cx="12065" cy="1905"/>
            </a:xfrm>
            <a:custGeom>
              <a:avLst/>
              <a:gdLst/>
              <a:ahLst/>
              <a:cxnLst/>
              <a:rect l="l" t="t" r="r" b="b"/>
              <a:pathLst>
                <a:path w="12064" h="1904">
                  <a:moveTo>
                    <a:pt x="0" y="1346"/>
                  </a:moveTo>
                  <a:lnTo>
                    <a:pt x="11556" y="0"/>
                  </a:lnTo>
                </a:path>
              </a:pathLst>
            </a:custGeom>
            <a:ln w="25400">
              <a:solidFill>
                <a:srgbClr val="F2B80A"/>
              </a:solidFill>
            </a:ln>
          </p:spPr>
          <p:txBody>
            <a:bodyPr wrap="square" lIns="0" tIns="0" rIns="0" bIns="0" rtlCol="0"/>
            <a:lstStyle/>
            <a:p>
              <a:endParaRPr/>
            </a:p>
          </p:txBody>
        </p:sp>
        <p:sp>
          <p:nvSpPr>
            <p:cNvPr id="14861" name="object 14861"/>
            <p:cNvSpPr/>
            <p:nvPr/>
          </p:nvSpPr>
          <p:spPr>
            <a:xfrm>
              <a:off x="5493931" y="8254873"/>
              <a:ext cx="12065" cy="10160"/>
            </a:xfrm>
            <a:custGeom>
              <a:avLst/>
              <a:gdLst/>
              <a:ahLst/>
              <a:cxnLst/>
              <a:rect l="l" t="t" r="r" b="b"/>
              <a:pathLst>
                <a:path w="12064" h="10159">
                  <a:moveTo>
                    <a:pt x="11963" y="0"/>
                  </a:moveTo>
                  <a:lnTo>
                    <a:pt x="8013" y="584"/>
                  </a:lnTo>
                  <a:lnTo>
                    <a:pt x="4051" y="1295"/>
                  </a:lnTo>
                  <a:lnTo>
                    <a:pt x="38" y="2158"/>
                  </a:lnTo>
                  <a:lnTo>
                    <a:pt x="0" y="4724"/>
                  </a:lnTo>
                  <a:lnTo>
                    <a:pt x="12" y="7264"/>
                  </a:lnTo>
                  <a:lnTo>
                    <a:pt x="50" y="9791"/>
                  </a:lnTo>
                  <a:lnTo>
                    <a:pt x="3898" y="8978"/>
                  </a:lnTo>
                  <a:lnTo>
                    <a:pt x="7772" y="8305"/>
                  </a:lnTo>
                  <a:lnTo>
                    <a:pt x="11709" y="7759"/>
                  </a:lnTo>
                  <a:lnTo>
                    <a:pt x="11747" y="5194"/>
                  </a:lnTo>
                  <a:lnTo>
                    <a:pt x="11836" y="2603"/>
                  </a:lnTo>
                  <a:lnTo>
                    <a:pt x="11963" y="0"/>
                  </a:lnTo>
                  <a:close/>
                </a:path>
              </a:pathLst>
            </a:custGeom>
            <a:solidFill>
              <a:srgbClr val="F1B404"/>
            </a:solidFill>
          </p:spPr>
          <p:txBody>
            <a:bodyPr wrap="square" lIns="0" tIns="0" rIns="0" bIns="0" rtlCol="0"/>
            <a:lstStyle/>
            <a:p>
              <a:endParaRPr/>
            </a:p>
          </p:txBody>
        </p:sp>
        <p:sp>
          <p:nvSpPr>
            <p:cNvPr id="14862" name="object 14862"/>
            <p:cNvSpPr/>
            <p:nvPr/>
          </p:nvSpPr>
          <p:spPr>
            <a:xfrm>
              <a:off x="5493981" y="8262632"/>
              <a:ext cx="12065" cy="2540"/>
            </a:xfrm>
            <a:custGeom>
              <a:avLst/>
              <a:gdLst/>
              <a:ahLst/>
              <a:cxnLst/>
              <a:rect l="l" t="t" r="r" b="b"/>
              <a:pathLst>
                <a:path w="12064" h="2540">
                  <a:moveTo>
                    <a:pt x="11658" y="0"/>
                  </a:moveTo>
                  <a:lnTo>
                    <a:pt x="0" y="2031"/>
                  </a:lnTo>
                </a:path>
              </a:pathLst>
            </a:custGeom>
            <a:ln w="25399">
              <a:solidFill>
                <a:srgbClr val="F0B100"/>
              </a:solidFill>
            </a:ln>
          </p:spPr>
          <p:txBody>
            <a:bodyPr wrap="square" lIns="0" tIns="0" rIns="0" bIns="0" rtlCol="0"/>
            <a:lstStyle/>
            <a:p>
              <a:endParaRPr/>
            </a:p>
          </p:txBody>
        </p:sp>
        <p:sp>
          <p:nvSpPr>
            <p:cNvPr id="14863" name="object 14863"/>
            <p:cNvSpPr/>
            <p:nvPr/>
          </p:nvSpPr>
          <p:spPr>
            <a:xfrm>
              <a:off x="5481269" y="8257032"/>
              <a:ext cx="26034" cy="8255"/>
            </a:xfrm>
            <a:custGeom>
              <a:avLst/>
              <a:gdLst/>
              <a:ahLst/>
              <a:cxnLst/>
              <a:rect l="l" t="t" r="r" b="b"/>
              <a:pathLst>
                <a:path w="26035" h="8254">
                  <a:moveTo>
                    <a:pt x="25412" y="0"/>
                  </a:moveTo>
                  <a:lnTo>
                    <a:pt x="0" y="0"/>
                  </a:lnTo>
                  <a:lnTo>
                    <a:pt x="0" y="7632"/>
                  </a:lnTo>
                  <a:lnTo>
                    <a:pt x="25412" y="7632"/>
                  </a:lnTo>
                  <a:lnTo>
                    <a:pt x="25412" y="0"/>
                  </a:lnTo>
                  <a:close/>
                </a:path>
              </a:pathLst>
            </a:custGeom>
            <a:solidFill>
              <a:srgbClr val="F2B503"/>
            </a:solidFill>
          </p:spPr>
          <p:txBody>
            <a:bodyPr wrap="square" lIns="0" tIns="0" rIns="0" bIns="0" rtlCol="0"/>
            <a:lstStyle/>
            <a:p>
              <a:endParaRPr/>
            </a:p>
          </p:txBody>
        </p:sp>
        <p:sp>
          <p:nvSpPr>
            <p:cNvPr id="14864" name="object 14864"/>
            <p:cNvSpPr/>
            <p:nvPr/>
          </p:nvSpPr>
          <p:spPr>
            <a:xfrm>
              <a:off x="5493969" y="8254873"/>
              <a:ext cx="12065" cy="2540"/>
            </a:xfrm>
            <a:custGeom>
              <a:avLst/>
              <a:gdLst/>
              <a:ahLst/>
              <a:cxnLst/>
              <a:rect l="l" t="t" r="r" b="b"/>
              <a:pathLst>
                <a:path w="12064" h="2540">
                  <a:moveTo>
                    <a:pt x="0" y="2158"/>
                  </a:moveTo>
                  <a:lnTo>
                    <a:pt x="11925" y="0"/>
                  </a:lnTo>
                </a:path>
              </a:pathLst>
            </a:custGeom>
            <a:ln w="25400">
              <a:solidFill>
                <a:srgbClr val="F3B908"/>
              </a:solidFill>
            </a:ln>
          </p:spPr>
          <p:txBody>
            <a:bodyPr wrap="square" lIns="0" tIns="0" rIns="0" bIns="0" rtlCol="0"/>
            <a:lstStyle/>
            <a:p>
              <a:endParaRPr/>
            </a:p>
          </p:txBody>
        </p:sp>
        <p:sp>
          <p:nvSpPr>
            <p:cNvPr id="14865" name="object 14865"/>
            <p:cNvSpPr/>
            <p:nvPr/>
          </p:nvSpPr>
          <p:spPr>
            <a:xfrm>
              <a:off x="5505640" y="8254873"/>
              <a:ext cx="635" cy="8255"/>
            </a:xfrm>
            <a:custGeom>
              <a:avLst/>
              <a:gdLst/>
              <a:ahLst/>
              <a:cxnLst/>
              <a:rect l="l" t="t" r="r" b="b"/>
              <a:pathLst>
                <a:path w="635" h="8254">
                  <a:moveTo>
                    <a:pt x="254" y="0"/>
                  </a:moveTo>
                  <a:lnTo>
                    <a:pt x="0" y="7759"/>
                  </a:lnTo>
                </a:path>
              </a:pathLst>
            </a:custGeom>
            <a:ln w="25399">
              <a:solidFill>
                <a:srgbClr val="F0B404"/>
              </a:solidFill>
            </a:ln>
          </p:spPr>
          <p:txBody>
            <a:bodyPr wrap="square" lIns="0" tIns="0" rIns="0" bIns="0" rtlCol="0"/>
            <a:lstStyle/>
            <a:p>
              <a:endParaRPr/>
            </a:p>
          </p:txBody>
        </p:sp>
        <p:sp>
          <p:nvSpPr>
            <p:cNvPr id="14866" name="object 14866"/>
            <p:cNvSpPr/>
            <p:nvPr/>
          </p:nvSpPr>
          <p:spPr>
            <a:xfrm>
              <a:off x="5493969" y="8247024"/>
              <a:ext cx="12700" cy="10160"/>
            </a:xfrm>
            <a:custGeom>
              <a:avLst/>
              <a:gdLst/>
              <a:ahLst/>
              <a:cxnLst/>
              <a:rect l="l" t="t" r="r" b="b"/>
              <a:pathLst>
                <a:path w="12700" h="10159">
                  <a:moveTo>
                    <a:pt x="12420" y="0"/>
                  </a:moveTo>
                  <a:lnTo>
                    <a:pt x="0" y="10007"/>
                  </a:lnTo>
                  <a:lnTo>
                    <a:pt x="4013" y="9143"/>
                  </a:lnTo>
                  <a:lnTo>
                    <a:pt x="7975" y="8432"/>
                  </a:lnTo>
                  <a:lnTo>
                    <a:pt x="11925" y="7848"/>
                  </a:lnTo>
                  <a:lnTo>
                    <a:pt x="12064" y="4851"/>
                  </a:lnTo>
                  <a:lnTo>
                    <a:pt x="12204" y="2616"/>
                  </a:lnTo>
                  <a:lnTo>
                    <a:pt x="12420" y="0"/>
                  </a:lnTo>
                  <a:close/>
                </a:path>
              </a:pathLst>
            </a:custGeom>
            <a:solidFill>
              <a:srgbClr val="F5C113"/>
            </a:solidFill>
          </p:spPr>
          <p:txBody>
            <a:bodyPr wrap="square" lIns="0" tIns="0" rIns="0" bIns="0" rtlCol="0"/>
            <a:lstStyle/>
            <a:p>
              <a:endParaRPr/>
            </a:p>
          </p:txBody>
        </p:sp>
        <p:sp>
          <p:nvSpPr>
            <p:cNvPr id="14867" name="object 14867"/>
            <p:cNvSpPr/>
            <p:nvPr/>
          </p:nvSpPr>
          <p:spPr>
            <a:xfrm>
              <a:off x="5493969" y="8254873"/>
              <a:ext cx="12065" cy="2540"/>
            </a:xfrm>
            <a:custGeom>
              <a:avLst/>
              <a:gdLst/>
              <a:ahLst/>
              <a:cxnLst/>
              <a:rect l="l" t="t" r="r" b="b"/>
              <a:pathLst>
                <a:path w="12064" h="2540">
                  <a:moveTo>
                    <a:pt x="11925" y="0"/>
                  </a:moveTo>
                  <a:lnTo>
                    <a:pt x="0" y="2158"/>
                  </a:lnTo>
                </a:path>
              </a:pathLst>
            </a:custGeom>
            <a:ln w="25400">
              <a:solidFill>
                <a:srgbClr val="F3B908"/>
              </a:solidFill>
            </a:ln>
          </p:spPr>
          <p:txBody>
            <a:bodyPr wrap="square" lIns="0" tIns="0" rIns="0" bIns="0" rtlCol="0"/>
            <a:lstStyle/>
            <a:p>
              <a:endParaRPr/>
            </a:p>
          </p:txBody>
        </p:sp>
        <p:sp>
          <p:nvSpPr>
            <p:cNvPr id="14868" name="object 14868"/>
            <p:cNvSpPr/>
            <p:nvPr/>
          </p:nvSpPr>
          <p:spPr>
            <a:xfrm>
              <a:off x="5493969" y="8249285"/>
              <a:ext cx="635" cy="8255"/>
            </a:xfrm>
            <a:custGeom>
              <a:avLst/>
              <a:gdLst/>
              <a:ahLst/>
              <a:cxnLst/>
              <a:rect l="l" t="t" r="r" b="b"/>
              <a:pathLst>
                <a:path w="635" h="8254">
                  <a:moveTo>
                    <a:pt x="0" y="7747"/>
                  </a:moveTo>
                  <a:lnTo>
                    <a:pt x="228" y="0"/>
                  </a:lnTo>
                </a:path>
              </a:pathLst>
            </a:custGeom>
            <a:ln w="25400">
              <a:solidFill>
                <a:srgbClr val="F5C113"/>
              </a:solidFill>
            </a:ln>
          </p:spPr>
          <p:txBody>
            <a:bodyPr wrap="square" lIns="0" tIns="0" rIns="0" bIns="0" rtlCol="0"/>
            <a:lstStyle/>
            <a:p>
              <a:endParaRPr/>
            </a:p>
          </p:txBody>
        </p:sp>
        <p:sp>
          <p:nvSpPr>
            <p:cNvPr id="14869" name="object 14869"/>
            <p:cNvSpPr/>
            <p:nvPr/>
          </p:nvSpPr>
          <p:spPr>
            <a:xfrm>
              <a:off x="5494197" y="8247024"/>
              <a:ext cx="12700" cy="2540"/>
            </a:xfrm>
            <a:custGeom>
              <a:avLst/>
              <a:gdLst/>
              <a:ahLst/>
              <a:cxnLst/>
              <a:rect l="l" t="t" r="r" b="b"/>
              <a:pathLst>
                <a:path w="12700" h="2540">
                  <a:moveTo>
                    <a:pt x="0" y="2260"/>
                  </a:moveTo>
                  <a:lnTo>
                    <a:pt x="12192" y="0"/>
                  </a:lnTo>
                </a:path>
              </a:pathLst>
            </a:custGeom>
            <a:ln w="25400">
              <a:solidFill>
                <a:srgbClr val="F7C91F"/>
              </a:solidFill>
            </a:ln>
          </p:spPr>
          <p:txBody>
            <a:bodyPr wrap="square" lIns="0" tIns="0" rIns="0" bIns="0" rtlCol="0"/>
            <a:lstStyle/>
            <a:p>
              <a:endParaRPr/>
            </a:p>
          </p:txBody>
        </p:sp>
        <p:sp>
          <p:nvSpPr>
            <p:cNvPr id="14870" name="object 14870"/>
            <p:cNvSpPr/>
            <p:nvPr/>
          </p:nvSpPr>
          <p:spPr>
            <a:xfrm>
              <a:off x="5505894" y="8247024"/>
              <a:ext cx="635" cy="8255"/>
            </a:xfrm>
            <a:custGeom>
              <a:avLst/>
              <a:gdLst/>
              <a:ahLst/>
              <a:cxnLst/>
              <a:rect l="l" t="t" r="r" b="b"/>
              <a:pathLst>
                <a:path w="635" h="8254">
                  <a:moveTo>
                    <a:pt x="495" y="0"/>
                  </a:moveTo>
                  <a:lnTo>
                    <a:pt x="0" y="7848"/>
                  </a:lnTo>
                </a:path>
              </a:pathLst>
            </a:custGeom>
            <a:ln w="25400">
              <a:solidFill>
                <a:srgbClr val="F4C114"/>
              </a:solidFill>
            </a:ln>
          </p:spPr>
          <p:txBody>
            <a:bodyPr wrap="square" lIns="0" tIns="0" rIns="0" bIns="0" rtlCol="0"/>
            <a:lstStyle/>
            <a:p>
              <a:endParaRPr/>
            </a:p>
          </p:txBody>
        </p:sp>
        <p:sp>
          <p:nvSpPr>
            <p:cNvPr id="14871" name="object 14871"/>
            <p:cNvSpPr/>
            <p:nvPr/>
          </p:nvSpPr>
          <p:spPr>
            <a:xfrm>
              <a:off x="5465292" y="8257032"/>
              <a:ext cx="29209" cy="16510"/>
            </a:xfrm>
            <a:custGeom>
              <a:avLst/>
              <a:gdLst/>
              <a:ahLst/>
              <a:cxnLst/>
              <a:rect l="l" t="t" r="r" b="b"/>
              <a:pathLst>
                <a:path w="29210" h="16509">
                  <a:moveTo>
                    <a:pt x="28676" y="0"/>
                  </a:moveTo>
                  <a:lnTo>
                    <a:pt x="0" y="12357"/>
                  </a:lnTo>
                  <a:lnTo>
                    <a:pt x="38" y="16179"/>
                  </a:lnTo>
                  <a:lnTo>
                    <a:pt x="7108" y="13569"/>
                  </a:lnTo>
                  <a:lnTo>
                    <a:pt x="14230" y="11277"/>
                  </a:lnTo>
                  <a:lnTo>
                    <a:pt x="21419" y="9300"/>
                  </a:lnTo>
                  <a:lnTo>
                    <a:pt x="28689" y="7632"/>
                  </a:lnTo>
                  <a:lnTo>
                    <a:pt x="28651" y="5105"/>
                  </a:lnTo>
                  <a:lnTo>
                    <a:pt x="28676" y="0"/>
                  </a:lnTo>
                  <a:close/>
                </a:path>
              </a:pathLst>
            </a:custGeom>
            <a:solidFill>
              <a:srgbClr val="F4BA06"/>
            </a:solidFill>
          </p:spPr>
          <p:txBody>
            <a:bodyPr wrap="square" lIns="0" tIns="0" rIns="0" bIns="0" rtlCol="0"/>
            <a:lstStyle/>
            <a:p>
              <a:endParaRPr/>
            </a:p>
          </p:txBody>
        </p:sp>
        <p:sp>
          <p:nvSpPr>
            <p:cNvPr id="14872" name="object 14872"/>
            <p:cNvSpPr/>
            <p:nvPr/>
          </p:nvSpPr>
          <p:spPr>
            <a:xfrm>
              <a:off x="5465330" y="8264664"/>
              <a:ext cx="29209" cy="8890"/>
            </a:xfrm>
            <a:custGeom>
              <a:avLst/>
              <a:gdLst/>
              <a:ahLst/>
              <a:cxnLst/>
              <a:rect l="l" t="t" r="r" b="b"/>
              <a:pathLst>
                <a:path w="29210" h="8890">
                  <a:moveTo>
                    <a:pt x="28651" y="0"/>
                  </a:moveTo>
                  <a:lnTo>
                    <a:pt x="21381" y="1667"/>
                  </a:lnTo>
                  <a:lnTo>
                    <a:pt x="14192" y="3644"/>
                  </a:lnTo>
                  <a:lnTo>
                    <a:pt x="7069" y="5936"/>
                  </a:lnTo>
                  <a:lnTo>
                    <a:pt x="0" y="8547"/>
                  </a:lnTo>
                </a:path>
              </a:pathLst>
            </a:custGeom>
            <a:ln w="25400">
              <a:solidFill>
                <a:srgbClr val="F3B703"/>
              </a:solidFill>
            </a:ln>
          </p:spPr>
          <p:txBody>
            <a:bodyPr wrap="square" lIns="0" tIns="0" rIns="0" bIns="0" rtlCol="0"/>
            <a:lstStyle/>
            <a:p>
              <a:endParaRPr/>
            </a:p>
          </p:txBody>
        </p:sp>
        <p:sp>
          <p:nvSpPr>
            <p:cNvPr id="14873" name="object 14873"/>
            <p:cNvSpPr/>
            <p:nvPr/>
          </p:nvSpPr>
          <p:spPr>
            <a:xfrm>
              <a:off x="5452618" y="8267433"/>
              <a:ext cx="26034" cy="6350"/>
            </a:xfrm>
            <a:custGeom>
              <a:avLst/>
              <a:gdLst/>
              <a:ahLst/>
              <a:cxnLst/>
              <a:rect l="l" t="t" r="r" b="b"/>
              <a:pathLst>
                <a:path w="26035" h="6350">
                  <a:moveTo>
                    <a:pt x="25412" y="0"/>
                  </a:moveTo>
                  <a:lnTo>
                    <a:pt x="4339" y="0"/>
                  </a:lnTo>
                  <a:lnTo>
                    <a:pt x="1193" y="2641"/>
                  </a:lnTo>
                  <a:lnTo>
                    <a:pt x="0" y="3833"/>
                  </a:lnTo>
                  <a:lnTo>
                    <a:pt x="0" y="5778"/>
                  </a:lnTo>
                  <a:lnTo>
                    <a:pt x="25412" y="5778"/>
                  </a:lnTo>
                  <a:lnTo>
                    <a:pt x="25412" y="0"/>
                  </a:lnTo>
                  <a:close/>
                </a:path>
              </a:pathLst>
            </a:custGeom>
            <a:solidFill>
              <a:srgbClr val="F6BE08"/>
            </a:solidFill>
          </p:spPr>
          <p:txBody>
            <a:bodyPr wrap="square" lIns="0" tIns="0" rIns="0" bIns="0" rtlCol="0"/>
            <a:lstStyle/>
            <a:p>
              <a:endParaRPr/>
            </a:p>
          </p:txBody>
        </p:sp>
        <p:sp>
          <p:nvSpPr>
            <p:cNvPr id="14874" name="object 14874"/>
            <p:cNvSpPr/>
            <p:nvPr/>
          </p:nvSpPr>
          <p:spPr>
            <a:xfrm>
              <a:off x="5465318" y="8257032"/>
              <a:ext cx="29209" cy="10795"/>
            </a:xfrm>
            <a:custGeom>
              <a:avLst/>
              <a:gdLst/>
              <a:ahLst/>
              <a:cxnLst/>
              <a:rect l="l" t="t" r="r" b="b"/>
              <a:pathLst>
                <a:path w="29210" h="10795">
                  <a:moveTo>
                    <a:pt x="0" y="10401"/>
                  </a:moveTo>
                  <a:lnTo>
                    <a:pt x="6668" y="7224"/>
                  </a:lnTo>
                  <a:lnTo>
                    <a:pt x="13654" y="4386"/>
                  </a:lnTo>
                  <a:lnTo>
                    <a:pt x="20975" y="1955"/>
                  </a:lnTo>
                  <a:lnTo>
                    <a:pt x="28651" y="0"/>
                  </a:lnTo>
                </a:path>
              </a:pathLst>
            </a:custGeom>
            <a:ln w="25400">
              <a:solidFill>
                <a:srgbClr val="F5BD09"/>
              </a:solidFill>
            </a:ln>
          </p:spPr>
          <p:txBody>
            <a:bodyPr wrap="square" lIns="0" tIns="0" rIns="0" bIns="0" rtlCol="0"/>
            <a:lstStyle/>
            <a:p>
              <a:endParaRPr/>
            </a:p>
          </p:txBody>
        </p:sp>
        <p:sp>
          <p:nvSpPr>
            <p:cNvPr id="14875" name="object 14875"/>
            <p:cNvSpPr/>
            <p:nvPr/>
          </p:nvSpPr>
          <p:spPr>
            <a:xfrm>
              <a:off x="5481269" y="8257032"/>
              <a:ext cx="26034" cy="8255"/>
            </a:xfrm>
            <a:custGeom>
              <a:avLst/>
              <a:gdLst/>
              <a:ahLst/>
              <a:cxnLst/>
              <a:rect l="l" t="t" r="r" b="b"/>
              <a:pathLst>
                <a:path w="26035" h="8254">
                  <a:moveTo>
                    <a:pt x="25412" y="0"/>
                  </a:moveTo>
                  <a:lnTo>
                    <a:pt x="0" y="0"/>
                  </a:lnTo>
                  <a:lnTo>
                    <a:pt x="0" y="7632"/>
                  </a:lnTo>
                  <a:lnTo>
                    <a:pt x="25412" y="7632"/>
                  </a:lnTo>
                  <a:lnTo>
                    <a:pt x="25412" y="0"/>
                  </a:lnTo>
                  <a:close/>
                </a:path>
              </a:pathLst>
            </a:custGeom>
            <a:solidFill>
              <a:srgbClr val="F2B503"/>
            </a:solidFill>
          </p:spPr>
          <p:txBody>
            <a:bodyPr wrap="square" lIns="0" tIns="0" rIns="0" bIns="0" rtlCol="0"/>
            <a:lstStyle/>
            <a:p>
              <a:endParaRPr/>
            </a:p>
          </p:txBody>
        </p:sp>
        <p:sp>
          <p:nvSpPr>
            <p:cNvPr id="14876" name="object 14876"/>
            <p:cNvSpPr/>
            <p:nvPr/>
          </p:nvSpPr>
          <p:spPr>
            <a:xfrm>
              <a:off x="5465318" y="8249285"/>
              <a:ext cx="29209" cy="18415"/>
            </a:xfrm>
            <a:custGeom>
              <a:avLst/>
              <a:gdLst/>
              <a:ahLst/>
              <a:cxnLst/>
              <a:rect l="l" t="t" r="r" b="b"/>
              <a:pathLst>
                <a:path w="29210" h="18415">
                  <a:moveTo>
                    <a:pt x="28879" y="0"/>
                  </a:moveTo>
                  <a:lnTo>
                    <a:pt x="0" y="18148"/>
                  </a:lnTo>
                  <a:lnTo>
                    <a:pt x="6668" y="14971"/>
                  </a:lnTo>
                  <a:lnTo>
                    <a:pt x="13654" y="12133"/>
                  </a:lnTo>
                  <a:lnTo>
                    <a:pt x="20975" y="9702"/>
                  </a:lnTo>
                  <a:lnTo>
                    <a:pt x="28651" y="7747"/>
                  </a:lnTo>
                  <a:lnTo>
                    <a:pt x="28765" y="2590"/>
                  </a:lnTo>
                  <a:lnTo>
                    <a:pt x="28879" y="0"/>
                  </a:lnTo>
                  <a:close/>
                </a:path>
              </a:pathLst>
            </a:custGeom>
            <a:solidFill>
              <a:srgbClr val="F7C213"/>
            </a:solidFill>
          </p:spPr>
          <p:txBody>
            <a:bodyPr wrap="square" lIns="0" tIns="0" rIns="0" bIns="0" rtlCol="0"/>
            <a:lstStyle/>
            <a:p>
              <a:endParaRPr/>
            </a:p>
          </p:txBody>
        </p:sp>
        <p:sp>
          <p:nvSpPr>
            <p:cNvPr id="14877" name="object 14877"/>
            <p:cNvSpPr/>
            <p:nvPr/>
          </p:nvSpPr>
          <p:spPr>
            <a:xfrm>
              <a:off x="5465318" y="8257032"/>
              <a:ext cx="29209" cy="10795"/>
            </a:xfrm>
            <a:custGeom>
              <a:avLst/>
              <a:gdLst/>
              <a:ahLst/>
              <a:cxnLst/>
              <a:rect l="l" t="t" r="r" b="b"/>
              <a:pathLst>
                <a:path w="29210" h="10795">
                  <a:moveTo>
                    <a:pt x="28651" y="0"/>
                  </a:moveTo>
                  <a:lnTo>
                    <a:pt x="20975" y="1955"/>
                  </a:lnTo>
                  <a:lnTo>
                    <a:pt x="13654" y="4386"/>
                  </a:lnTo>
                  <a:lnTo>
                    <a:pt x="6668" y="7224"/>
                  </a:lnTo>
                  <a:lnTo>
                    <a:pt x="0" y="10401"/>
                  </a:lnTo>
                </a:path>
              </a:pathLst>
            </a:custGeom>
            <a:ln w="25400">
              <a:solidFill>
                <a:srgbClr val="F5BD09"/>
              </a:solidFill>
            </a:ln>
          </p:spPr>
          <p:txBody>
            <a:bodyPr wrap="square" lIns="0" tIns="0" rIns="0" bIns="0" rtlCol="0"/>
            <a:lstStyle/>
            <a:p>
              <a:endParaRPr/>
            </a:p>
          </p:txBody>
        </p:sp>
        <p:sp>
          <p:nvSpPr>
            <p:cNvPr id="14878" name="object 14878"/>
            <p:cNvSpPr/>
            <p:nvPr/>
          </p:nvSpPr>
          <p:spPr>
            <a:xfrm>
              <a:off x="5465318" y="8261464"/>
              <a:ext cx="635" cy="6350"/>
            </a:xfrm>
            <a:custGeom>
              <a:avLst/>
              <a:gdLst/>
              <a:ahLst/>
              <a:cxnLst/>
              <a:rect l="l" t="t" r="r" b="b"/>
              <a:pathLst>
                <a:path w="635" h="6350">
                  <a:moveTo>
                    <a:pt x="0" y="5968"/>
                  </a:moveTo>
                  <a:lnTo>
                    <a:pt x="177" y="0"/>
                  </a:lnTo>
                </a:path>
              </a:pathLst>
            </a:custGeom>
            <a:ln w="25400">
              <a:solidFill>
                <a:srgbClr val="F9C414"/>
              </a:solidFill>
            </a:ln>
          </p:spPr>
          <p:txBody>
            <a:bodyPr wrap="square" lIns="0" tIns="0" rIns="0" bIns="0" rtlCol="0"/>
            <a:lstStyle/>
            <a:p>
              <a:endParaRPr/>
            </a:p>
          </p:txBody>
        </p:sp>
        <p:sp>
          <p:nvSpPr>
            <p:cNvPr id="14879" name="object 14879"/>
            <p:cNvSpPr/>
            <p:nvPr/>
          </p:nvSpPr>
          <p:spPr>
            <a:xfrm>
              <a:off x="5493969" y="8249285"/>
              <a:ext cx="635" cy="8255"/>
            </a:xfrm>
            <a:custGeom>
              <a:avLst/>
              <a:gdLst/>
              <a:ahLst/>
              <a:cxnLst/>
              <a:rect l="l" t="t" r="r" b="b"/>
              <a:pathLst>
                <a:path w="635" h="8254">
                  <a:moveTo>
                    <a:pt x="228" y="0"/>
                  </a:moveTo>
                  <a:lnTo>
                    <a:pt x="0" y="7747"/>
                  </a:lnTo>
                </a:path>
              </a:pathLst>
            </a:custGeom>
            <a:ln w="25400">
              <a:solidFill>
                <a:srgbClr val="F5C113"/>
              </a:solidFill>
            </a:ln>
          </p:spPr>
          <p:txBody>
            <a:bodyPr wrap="square" lIns="0" tIns="0" rIns="0" bIns="0" rtlCol="0"/>
            <a:lstStyle/>
            <a:p>
              <a:endParaRPr/>
            </a:p>
          </p:txBody>
        </p:sp>
        <p:sp>
          <p:nvSpPr>
            <p:cNvPr id="14880" name="object 14880"/>
            <p:cNvSpPr/>
            <p:nvPr/>
          </p:nvSpPr>
          <p:spPr>
            <a:xfrm>
              <a:off x="5458587" y="8267433"/>
              <a:ext cx="6985" cy="8890"/>
            </a:xfrm>
            <a:custGeom>
              <a:avLst/>
              <a:gdLst/>
              <a:ahLst/>
              <a:cxnLst/>
              <a:rect l="l" t="t" r="r" b="b"/>
              <a:pathLst>
                <a:path w="6985" h="8890">
                  <a:moveTo>
                    <a:pt x="6730" y="0"/>
                  </a:moveTo>
                  <a:lnTo>
                    <a:pt x="0" y="8534"/>
                  </a:lnTo>
                  <a:lnTo>
                    <a:pt x="2260" y="7569"/>
                  </a:lnTo>
                  <a:lnTo>
                    <a:pt x="4533" y="6642"/>
                  </a:lnTo>
                  <a:lnTo>
                    <a:pt x="6743" y="5778"/>
                  </a:lnTo>
                  <a:lnTo>
                    <a:pt x="6705" y="3886"/>
                  </a:lnTo>
                  <a:lnTo>
                    <a:pt x="6705" y="1955"/>
                  </a:lnTo>
                  <a:lnTo>
                    <a:pt x="6730" y="0"/>
                  </a:lnTo>
                  <a:close/>
                </a:path>
              </a:pathLst>
            </a:custGeom>
            <a:solidFill>
              <a:srgbClr val="F7C00B"/>
            </a:solidFill>
          </p:spPr>
          <p:txBody>
            <a:bodyPr wrap="square" lIns="0" tIns="0" rIns="0" bIns="0" rtlCol="0"/>
            <a:lstStyle/>
            <a:p>
              <a:endParaRPr/>
            </a:p>
          </p:txBody>
        </p:sp>
        <p:sp>
          <p:nvSpPr>
            <p:cNvPr id="14881" name="object 14881"/>
            <p:cNvSpPr/>
            <p:nvPr/>
          </p:nvSpPr>
          <p:spPr>
            <a:xfrm>
              <a:off x="5452618" y="8267433"/>
              <a:ext cx="26034" cy="6350"/>
            </a:xfrm>
            <a:custGeom>
              <a:avLst/>
              <a:gdLst/>
              <a:ahLst/>
              <a:cxnLst/>
              <a:rect l="l" t="t" r="r" b="b"/>
              <a:pathLst>
                <a:path w="26035" h="6350">
                  <a:moveTo>
                    <a:pt x="25412" y="0"/>
                  </a:moveTo>
                  <a:lnTo>
                    <a:pt x="4339" y="0"/>
                  </a:lnTo>
                  <a:lnTo>
                    <a:pt x="1193" y="2641"/>
                  </a:lnTo>
                  <a:lnTo>
                    <a:pt x="0" y="3833"/>
                  </a:lnTo>
                  <a:lnTo>
                    <a:pt x="0" y="5778"/>
                  </a:lnTo>
                  <a:lnTo>
                    <a:pt x="25412" y="5778"/>
                  </a:lnTo>
                  <a:lnTo>
                    <a:pt x="25412" y="0"/>
                  </a:lnTo>
                  <a:close/>
                </a:path>
              </a:pathLst>
            </a:custGeom>
            <a:solidFill>
              <a:srgbClr val="F6BE08"/>
            </a:solidFill>
          </p:spPr>
          <p:txBody>
            <a:bodyPr wrap="square" lIns="0" tIns="0" rIns="0" bIns="0" rtlCol="0"/>
            <a:lstStyle/>
            <a:p>
              <a:endParaRPr/>
            </a:p>
          </p:txBody>
        </p:sp>
        <p:sp>
          <p:nvSpPr>
            <p:cNvPr id="14882" name="object 14882"/>
            <p:cNvSpPr/>
            <p:nvPr/>
          </p:nvSpPr>
          <p:spPr>
            <a:xfrm>
              <a:off x="5458587" y="8267433"/>
              <a:ext cx="6985" cy="8890"/>
            </a:xfrm>
            <a:custGeom>
              <a:avLst/>
              <a:gdLst/>
              <a:ahLst/>
              <a:cxnLst/>
              <a:rect l="l" t="t" r="r" b="b"/>
              <a:pathLst>
                <a:path w="6985" h="8890">
                  <a:moveTo>
                    <a:pt x="6730" y="0"/>
                  </a:moveTo>
                  <a:lnTo>
                    <a:pt x="1015" y="2971"/>
                  </a:lnTo>
                </a:path>
                <a:path w="6985" h="8890">
                  <a:moveTo>
                    <a:pt x="1015" y="2971"/>
                  </a:moveTo>
                  <a:lnTo>
                    <a:pt x="0" y="8534"/>
                  </a:lnTo>
                </a:path>
              </a:pathLst>
            </a:custGeom>
            <a:ln w="25400">
              <a:solidFill>
                <a:srgbClr val="F7C10D"/>
              </a:solidFill>
            </a:ln>
          </p:spPr>
          <p:txBody>
            <a:bodyPr wrap="square" lIns="0" tIns="0" rIns="0" bIns="0" rtlCol="0"/>
            <a:lstStyle/>
            <a:p>
              <a:endParaRPr/>
            </a:p>
          </p:txBody>
        </p:sp>
        <p:sp>
          <p:nvSpPr>
            <p:cNvPr id="14883" name="object 14883"/>
            <p:cNvSpPr/>
            <p:nvPr/>
          </p:nvSpPr>
          <p:spPr>
            <a:xfrm>
              <a:off x="5458587" y="8273211"/>
              <a:ext cx="6985" cy="3175"/>
            </a:xfrm>
            <a:custGeom>
              <a:avLst/>
              <a:gdLst/>
              <a:ahLst/>
              <a:cxnLst/>
              <a:rect l="l" t="t" r="r" b="b"/>
              <a:pathLst>
                <a:path w="6985" h="3175">
                  <a:moveTo>
                    <a:pt x="0" y="2755"/>
                  </a:moveTo>
                  <a:lnTo>
                    <a:pt x="6743" y="0"/>
                  </a:lnTo>
                </a:path>
              </a:pathLst>
            </a:custGeom>
            <a:ln w="25399">
              <a:solidFill>
                <a:srgbClr val="F5BF09"/>
              </a:solidFill>
            </a:ln>
          </p:spPr>
          <p:txBody>
            <a:bodyPr wrap="square" lIns="0" tIns="0" rIns="0" bIns="0" rtlCol="0"/>
            <a:lstStyle/>
            <a:p>
              <a:endParaRPr/>
            </a:p>
          </p:txBody>
        </p:sp>
        <p:sp>
          <p:nvSpPr>
            <p:cNvPr id="14884" name="object 14884"/>
            <p:cNvSpPr/>
            <p:nvPr/>
          </p:nvSpPr>
          <p:spPr>
            <a:xfrm>
              <a:off x="5451881" y="8273211"/>
              <a:ext cx="7620" cy="6350"/>
            </a:xfrm>
            <a:custGeom>
              <a:avLst/>
              <a:gdLst/>
              <a:ahLst/>
              <a:cxnLst/>
              <a:rect l="l" t="t" r="r" b="b"/>
              <a:pathLst>
                <a:path w="7620" h="6350">
                  <a:moveTo>
                    <a:pt x="7099" y="0"/>
                  </a:moveTo>
                  <a:lnTo>
                    <a:pt x="0" y="5727"/>
                  </a:lnTo>
                  <a:lnTo>
                    <a:pt x="2171" y="4724"/>
                  </a:lnTo>
                  <a:lnTo>
                    <a:pt x="4432" y="3733"/>
                  </a:lnTo>
                  <a:lnTo>
                    <a:pt x="6705" y="2755"/>
                  </a:lnTo>
                  <a:lnTo>
                    <a:pt x="6781" y="1841"/>
                  </a:lnTo>
                  <a:lnTo>
                    <a:pt x="6921" y="927"/>
                  </a:lnTo>
                  <a:lnTo>
                    <a:pt x="7099" y="0"/>
                  </a:lnTo>
                  <a:close/>
                </a:path>
              </a:pathLst>
            </a:custGeom>
            <a:solidFill>
              <a:srgbClr val="F7C312"/>
            </a:solidFill>
          </p:spPr>
          <p:txBody>
            <a:bodyPr wrap="square" lIns="0" tIns="0" rIns="0" bIns="0" rtlCol="0"/>
            <a:lstStyle/>
            <a:p>
              <a:endParaRPr/>
            </a:p>
          </p:txBody>
        </p:sp>
        <p:sp>
          <p:nvSpPr>
            <p:cNvPr id="14885" name="object 14885"/>
            <p:cNvSpPr/>
            <p:nvPr/>
          </p:nvSpPr>
          <p:spPr>
            <a:xfrm>
              <a:off x="5451881" y="8275967"/>
              <a:ext cx="6985" cy="3175"/>
            </a:xfrm>
            <a:custGeom>
              <a:avLst/>
              <a:gdLst/>
              <a:ahLst/>
              <a:cxnLst/>
              <a:rect l="l" t="t" r="r" b="b"/>
              <a:pathLst>
                <a:path w="6985" h="3175">
                  <a:moveTo>
                    <a:pt x="6705" y="0"/>
                  </a:moveTo>
                  <a:lnTo>
                    <a:pt x="0" y="2971"/>
                  </a:lnTo>
                </a:path>
              </a:pathLst>
            </a:custGeom>
            <a:ln w="25399">
              <a:solidFill>
                <a:srgbClr val="F7C413"/>
              </a:solidFill>
            </a:ln>
          </p:spPr>
          <p:txBody>
            <a:bodyPr wrap="square" lIns="0" tIns="0" rIns="0" bIns="0" rtlCol="0"/>
            <a:lstStyle/>
            <a:p>
              <a:endParaRPr/>
            </a:p>
          </p:txBody>
        </p:sp>
        <p:sp>
          <p:nvSpPr>
            <p:cNvPr id="14886" name="object 14886"/>
            <p:cNvSpPr/>
            <p:nvPr/>
          </p:nvSpPr>
          <p:spPr>
            <a:xfrm>
              <a:off x="5451881" y="8276310"/>
              <a:ext cx="1270" cy="3175"/>
            </a:xfrm>
            <a:custGeom>
              <a:avLst/>
              <a:gdLst/>
              <a:ahLst/>
              <a:cxnLst/>
              <a:rect l="l" t="t" r="r" b="b"/>
              <a:pathLst>
                <a:path w="1270" h="3175">
                  <a:moveTo>
                    <a:pt x="0" y="2628"/>
                  </a:moveTo>
                  <a:lnTo>
                    <a:pt x="965" y="0"/>
                  </a:lnTo>
                </a:path>
              </a:pathLst>
            </a:custGeom>
            <a:ln w="25400">
              <a:solidFill>
                <a:srgbClr val="F7C519"/>
              </a:solidFill>
            </a:ln>
          </p:spPr>
          <p:txBody>
            <a:bodyPr wrap="square" lIns="0" tIns="0" rIns="0" bIns="0" rtlCol="0"/>
            <a:lstStyle/>
            <a:p>
              <a:endParaRPr/>
            </a:p>
          </p:txBody>
        </p:sp>
        <p:sp>
          <p:nvSpPr>
            <p:cNvPr id="14887" name="object 14887"/>
            <p:cNvSpPr/>
            <p:nvPr/>
          </p:nvSpPr>
          <p:spPr>
            <a:xfrm>
              <a:off x="5452846" y="8273211"/>
              <a:ext cx="6350" cy="3175"/>
            </a:xfrm>
            <a:custGeom>
              <a:avLst/>
              <a:gdLst/>
              <a:ahLst/>
              <a:cxnLst/>
              <a:rect l="l" t="t" r="r" b="b"/>
              <a:pathLst>
                <a:path w="6350" h="3175">
                  <a:moveTo>
                    <a:pt x="0" y="3098"/>
                  </a:moveTo>
                  <a:lnTo>
                    <a:pt x="6134" y="0"/>
                  </a:lnTo>
                </a:path>
              </a:pathLst>
            </a:custGeom>
            <a:ln w="25400">
              <a:solidFill>
                <a:srgbClr val="F7C210"/>
              </a:solidFill>
            </a:ln>
          </p:spPr>
          <p:txBody>
            <a:bodyPr wrap="square" lIns="0" tIns="0" rIns="0" bIns="0" rtlCol="0"/>
            <a:lstStyle/>
            <a:p>
              <a:endParaRPr/>
            </a:p>
          </p:txBody>
        </p:sp>
        <p:sp>
          <p:nvSpPr>
            <p:cNvPr id="14888" name="object 14888"/>
            <p:cNvSpPr/>
            <p:nvPr/>
          </p:nvSpPr>
          <p:spPr>
            <a:xfrm>
              <a:off x="5458587" y="8273211"/>
              <a:ext cx="635" cy="3175"/>
            </a:xfrm>
            <a:custGeom>
              <a:avLst/>
              <a:gdLst/>
              <a:ahLst/>
              <a:cxnLst/>
              <a:rect l="l" t="t" r="r" b="b"/>
              <a:pathLst>
                <a:path w="635" h="3175">
                  <a:moveTo>
                    <a:pt x="393" y="0"/>
                  </a:moveTo>
                  <a:lnTo>
                    <a:pt x="0" y="2755"/>
                  </a:lnTo>
                </a:path>
              </a:pathLst>
            </a:custGeom>
            <a:ln w="25400">
              <a:solidFill>
                <a:srgbClr val="F7C10B"/>
              </a:solidFill>
            </a:ln>
          </p:spPr>
          <p:txBody>
            <a:bodyPr wrap="square" lIns="0" tIns="0" rIns="0" bIns="0" rtlCol="0"/>
            <a:lstStyle/>
            <a:p>
              <a:endParaRPr/>
            </a:p>
          </p:txBody>
        </p:sp>
        <p:sp>
          <p:nvSpPr>
            <p:cNvPr id="14889" name="object 14889"/>
            <p:cNvSpPr/>
            <p:nvPr/>
          </p:nvSpPr>
          <p:spPr>
            <a:xfrm>
              <a:off x="5452846" y="8270405"/>
              <a:ext cx="6985" cy="6350"/>
            </a:xfrm>
            <a:custGeom>
              <a:avLst/>
              <a:gdLst/>
              <a:ahLst/>
              <a:cxnLst/>
              <a:rect l="l" t="t" r="r" b="b"/>
              <a:pathLst>
                <a:path w="6985" h="6350">
                  <a:moveTo>
                    <a:pt x="6756" y="0"/>
                  </a:moveTo>
                  <a:lnTo>
                    <a:pt x="0" y="5905"/>
                  </a:lnTo>
                  <a:lnTo>
                    <a:pt x="1981" y="4851"/>
                  </a:lnTo>
                  <a:lnTo>
                    <a:pt x="4038" y="3810"/>
                  </a:lnTo>
                  <a:lnTo>
                    <a:pt x="6134" y="2806"/>
                  </a:lnTo>
                  <a:lnTo>
                    <a:pt x="6311" y="1879"/>
                  </a:lnTo>
                  <a:lnTo>
                    <a:pt x="6756" y="0"/>
                  </a:lnTo>
                  <a:close/>
                </a:path>
              </a:pathLst>
            </a:custGeom>
            <a:solidFill>
              <a:srgbClr val="F8C312"/>
            </a:solidFill>
          </p:spPr>
          <p:txBody>
            <a:bodyPr wrap="square" lIns="0" tIns="0" rIns="0" bIns="0" rtlCol="0"/>
            <a:lstStyle/>
            <a:p>
              <a:endParaRPr/>
            </a:p>
          </p:txBody>
        </p:sp>
        <p:sp>
          <p:nvSpPr>
            <p:cNvPr id="14890" name="object 14890"/>
            <p:cNvSpPr/>
            <p:nvPr/>
          </p:nvSpPr>
          <p:spPr>
            <a:xfrm>
              <a:off x="5452846" y="8273211"/>
              <a:ext cx="6350" cy="3175"/>
            </a:xfrm>
            <a:custGeom>
              <a:avLst/>
              <a:gdLst/>
              <a:ahLst/>
              <a:cxnLst/>
              <a:rect l="l" t="t" r="r" b="b"/>
              <a:pathLst>
                <a:path w="6350" h="3175">
                  <a:moveTo>
                    <a:pt x="6134" y="0"/>
                  </a:moveTo>
                  <a:lnTo>
                    <a:pt x="0" y="3098"/>
                  </a:lnTo>
                </a:path>
              </a:pathLst>
            </a:custGeom>
            <a:ln w="25400">
              <a:solidFill>
                <a:srgbClr val="F7C210"/>
              </a:solidFill>
            </a:ln>
          </p:spPr>
          <p:txBody>
            <a:bodyPr wrap="square" lIns="0" tIns="0" rIns="0" bIns="0" rtlCol="0"/>
            <a:lstStyle/>
            <a:p>
              <a:endParaRPr/>
            </a:p>
          </p:txBody>
        </p:sp>
        <p:sp>
          <p:nvSpPr>
            <p:cNvPr id="14891" name="object 14891"/>
            <p:cNvSpPr/>
            <p:nvPr/>
          </p:nvSpPr>
          <p:spPr>
            <a:xfrm>
              <a:off x="5452846" y="8273567"/>
              <a:ext cx="1270" cy="3175"/>
            </a:xfrm>
            <a:custGeom>
              <a:avLst/>
              <a:gdLst/>
              <a:ahLst/>
              <a:cxnLst/>
              <a:rect l="l" t="t" r="r" b="b"/>
              <a:pathLst>
                <a:path w="1270" h="3175">
                  <a:moveTo>
                    <a:pt x="0" y="2743"/>
                  </a:moveTo>
                  <a:lnTo>
                    <a:pt x="1168" y="0"/>
                  </a:lnTo>
                </a:path>
              </a:pathLst>
            </a:custGeom>
            <a:ln w="25400">
              <a:solidFill>
                <a:srgbClr val="F8C416"/>
              </a:solidFill>
            </a:ln>
          </p:spPr>
          <p:txBody>
            <a:bodyPr wrap="square" lIns="0" tIns="0" rIns="0" bIns="0" rtlCol="0"/>
            <a:lstStyle/>
            <a:p>
              <a:endParaRPr/>
            </a:p>
          </p:txBody>
        </p:sp>
        <p:sp>
          <p:nvSpPr>
            <p:cNvPr id="14892" name="object 14892"/>
            <p:cNvSpPr/>
            <p:nvPr/>
          </p:nvSpPr>
          <p:spPr>
            <a:xfrm>
              <a:off x="5454015" y="8270405"/>
              <a:ext cx="5715" cy="3175"/>
            </a:xfrm>
            <a:custGeom>
              <a:avLst/>
              <a:gdLst/>
              <a:ahLst/>
              <a:cxnLst/>
              <a:rect l="l" t="t" r="r" b="b"/>
              <a:pathLst>
                <a:path w="5714" h="3175">
                  <a:moveTo>
                    <a:pt x="0" y="3162"/>
                  </a:moveTo>
                  <a:lnTo>
                    <a:pt x="5587" y="0"/>
                  </a:lnTo>
                </a:path>
              </a:pathLst>
            </a:custGeom>
            <a:ln w="25399">
              <a:solidFill>
                <a:srgbClr val="F8C313"/>
              </a:solidFill>
            </a:ln>
          </p:spPr>
          <p:txBody>
            <a:bodyPr wrap="square" lIns="0" tIns="0" rIns="0" bIns="0" rtlCol="0"/>
            <a:lstStyle/>
            <a:p>
              <a:endParaRPr/>
            </a:p>
          </p:txBody>
        </p:sp>
        <p:sp>
          <p:nvSpPr>
            <p:cNvPr id="14893" name="object 14893"/>
            <p:cNvSpPr/>
            <p:nvPr/>
          </p:nvSpPr>
          <p:spPr>
            <a:xfrm>
              <a:off x="5458980" y="8270405"/>
              <a:ext cx="635" cy="3175"/>
            </a:xfrm>
            <a:custGeom>
              <a:avLst/>
              <a:gdLst/>
              <a:ahLst/>
              <a:cxnLst/>
              <a:rect l="l" t="t" r="r" b="b"/>
              <a:pathLst>
                <a:path w="635" h="3175">
                  <a:moveTo>
                    <a:pt x="622" y="0"/>
                  </a:moveTo>
                  <a:lnTo>
                    <a:pt x="0" y="2806"/>
                  </a:lnTo>
                </a:path>
              </a:pathLst>
            </a:custGeom>
            <a:ln w="25400">
              <a:solidFill>
                <a:srgbClr val="F7C10D"/>
              </a:solidFill>
            </a:ln>
          </p:spPr>
          <p:txBody>
            <a:bodyPr wrap="square" lIns="0" tIns="0" rIns="0" bIns="0" rtlCol="0"/>
            <a:lstStyle/>
            <a:p>
              <a:endParaRPr/>
            </a:p>
          </p:txBody>
        </p:sp>
        <p:sp>
          <p:nvSpPr>
            <p:cNvPr id="14894" name="object 14894"/>
            <p:cNvSpPr/>
            <p:nvPr/>
          </p:nvSpPr>
          <p:spPr>
            <a:xfrm>
              <a:off x="5459603" y="8261464"/>
              <a:ext cx="6350" cy="9525"/>
            </a:xfrm>
            <a:custGeom>
              <a:avLst/>
              <a:gdLst/>
              <a:ahLst/>
              <a:cxnLst/>
              <a:rect l="l" t="t" r="r" b="b"/>
              <a:pathLst>
                <a:path w="6350" h="9525">
                  <a:moveTo>
                    <a:pt x="5892" y="0"/>
                  </a:moveTo>
                  <a:lnTo>
                    <a:pt x="4168" y="1119"/>
                  </a:lnTo>
                  <a:lnTo>
                    <a:pt x="2794" y="2070"/>
                  </a:lnTo>
                  <a:lnTo>
                    <a:pt x="1333" y="3136"/>
                  </a:lnTo>
                  <a:lnTo>
                    <a:pt x="965" y="5130"/>
                  </a:lnTo>
                  <a:lnTo>
                    <a:pt x="457" y="7061"/>
                  </a:lnTo>
                  <a:lnTo>
                    <a:pt x="0" y="8940"/>
                  </a:lnTo>
                  <a:lnTo>
                    <a:pt x="1892" y="7912"/>
                  </a:lnTo>
                  <a:lnTo>
                    <a:pt x="3822" y="6908"/>
                  </a:lnTo>
                  <a:lnTo>
                    <a:pt x="5714" y="5968"/>
                  </a:lnTo>
                  <a:lnTo>
                    <a:pt x="5836" y="1119"/>
                  </a:lnTo>
                  <a:lnTo>
                    <a:pt x="5892" y="0"/>
                  </a:lnTo>
                  <a:close/>
                </a:path>
              </a:pathLst>
            </a:custGeom>
            <a:solidFill>
              <a:srgbClr val="F9C415"/>
            </a:solidFill>
          </p:spPr>
          <p:txBody>
            <a:bodyPr wrap="square" lIns="0" tIns="0" rIns="0" bIns="0" rtlCol="0"/>
            <a:lstStyle/>
            <a:p>
              <a:endParaRPr/>
            </a:p>
          </p:txBody>
        </p:sp>
        <p:sp>
          <p:nvSpPr>
            <p:cNvPr id="14895" name="object 14895"/>
            <p:cNvSpPr/>
            <p:nvPr/>
          </p:nvSpPr>
          <p:spPr>
            <a:xfrm>
              <a:off x="5465318" y="8261464"/>
              <a:ext cx="635" cy="6350"/>
            </a:xfrm>
            <a:custGeom>
              <a:avLst/>
              <a:gdLst/>
              <a:ahLst/>
              <a:cxnLst/>
              <a:rect l="l" t="t" r="r" b="b"/>
              <a:pathLst>
                <a:path w="635" h="6350">
                  <a:moveTo>
                    <a:pt x="0" y="5968"/>
                  </a:moveTo>
                  <a:lnTo>
                    <a:pt x="177" y="0"/>
                  </a:lnTo>
                </a:path>
              </a:pathLst>
            </a:custGeom>
            <a:ln w="25400">
              <a:solidFill>
                <a:srgbClr val="F9C414"/>
              </a:solidFill>
            </a:ln>
          </p:spPr>
          <p:txBody>
            <a:bodyPr wrap="square" lIns="0" tIns="0" rIns="0" bIns="0" rtlCol="0"/>
            <a:lstStyle/>
            <a:p>
              <a:endParaRPr/>
            </a:p>
          </p:txBody>
        </p:sp>
        <p:sp>
          <p:nvSpPr>
            <p:cNvPr id="14896" name="object 14896"/>
            <p:cNvSpPr/>
            <p:nvPr/>
          </p:nvSpPr>
          <p:spPr>
            <a:xfrm>
              <a:off x="5460936" y="8261464"/>
              <a:ext cx="5080" cy="3175"/>
            </a:xfrm>
            <a:custGeom>
              <a:avLst/>
              <a:gdLst/>
              <a:ahLst/>
              <a:cxnLst/>
              <a:rect l="l" t="t" r="r" b="b"/>
              <a:pathLst>
                <a:path w="5079" h="3175">
                  <a:moveTo>
                    <a:pt x="4559" y="0"/>
                  </a:moveTo>
                  <a:lnTo>
                    <a:pt x="0" y="3136"/>
                  </a:lnTo>
                </a:path>
              </a:pathLst>
            </a:custGeom>
            <a:ln w="25400">
              <a:solidFill>
                <a:srgbClr val="FAC81D"/>
              </a:solidFill>
            </a:ln>
          </p:spPr>
          <p:txBody>
            <a:bodyPr wrap="square" lIns="0" tIns="0" rIns="0" bIns="0" rtlCol="0"/>
            <a:lstStyle/>
            <a:p>
              <a:endParaRPr/>
            </a:p>
          </p:txBody>
        </p:sp>
        <p:sp>
          <p:nvSpPr>
            <p:cNvPr id="14897" name="object 14897"/>
            <p:cNvSpPr/>
            <p:nvPr/>
          </p:nvSpPr>
          <p:spPr>
            <a:xfrm>
              <a:off x="5459603" y="8264601"/>
              <a:ext cx="1905" cy="6350"/>
            </a:xfrm>
            <a:custGeom>
              <a:avLst/>
              <a:gdLst/>
              <a:ahLst/>
              <a:cxnLst/>
              <a:rect l="l" t="t" r="r" b="b"/>
              <a:pathLst>
                <a:path w="1904" h="6350">
                  <a:moveTo>
                    <a:pt x="1333" y="0"/>
                  </a:moveTo>
                  <a:lnTo>
                    <a:pt x="0" y="5803"/>
                  </a:lnTo>
                </a:path>
              </a:pathLst>
            </a:custGeom>
            <a:ln w="25400">
              <a:solidFill>
                <a:srgbClr val="F9C516"/>
              </a:solidFill>
            </a:ln>
          </p:spPr>
          <p:txBody>
            <a:bodyPr wrap="square" lIns="0" tIns="0" rIns="0" bIns="0" rtlCol="0"/>
            <a:lstStyle/>
            <a:p>
              <a:endParaRPr/>
            </a:p>
          </p:txBody>
        </p:sp>
        <p:sp>
          <p:nvSpPr>
            <p:cNvPr id="14898" name="object 14898"/>
            <p:cNvSpPr/>
            <p:nvPr/>
          </p:nvSpPr>
          <p:spPr>
            <a:xfrm>
              <a:off x="5459603" y="8267433"/>
              <a:ext cx="5715" cy="3175"/>
            </a:xfrm>
            <a:custGeom>
              <a:avLst/>
              <a:gdLst/>
              <a:ahLst/>
              <a:cxnLst/>
              <a:rect l="l" t="t" r="r" b="b"/>
              <a:pathLst>
                <a:path w="5714" h="3175">
                  <a:moveTo>
                    <a:pt x="0" y="2971"/>
                  </a:moveTo>
                  <a:lnTo>
                    <a:pt x="5714" y="0"/>
                  </a:lnTo>
                </a:path>
              </a:pathLst>
            </a:custGeom>
            <a:ln w="25400">
              <a:solidFill>
                <a:srgbClr val="F7C10D"/>
              </a:solidFill>
            </a:ln>
          </p:spPr>
          <p:txBody>
            <a:bodyPr wrap="square" lIns="0" tIns="0" rIns="0" bIns="0" rtlCol="0"/>
            <a:lstStyle/>
            <a:p>
              <a:endParaRPr/>
            </a:p>
          </p:txBody>
        </p:sp>
        <p:sp>
          <p:nvSpPr>
            <p:cNvPr id="14899" name="object 14899"/>
            <p:cNvSpPr/>
            <p:nvPr/>
          </p:nvSpPr>
          <p:spPr>
            <a:xfrm>
              <a:off x="5454015" y="8264601"/>
              <a:ext cx="6985" cy="9525"/>
            </a:xfrm>
            <a:custGeom>
              <a:avLst/>
              <a:gdLst/>
              <a:ahLst/>
              <a:cxnLst/>
              <a:rect l="l" t="t" r="r" b="b"/>
              <a:pathLst>
                <a:path w="6985" h="9525">
                  <a:moveTo>
                    <a:pt x="6921" y="0"/>
                  </a:moveTo>
                  <a:lnTo>
                    <a:pt x="0" y="8966"/>
                  </a:lnTo>
                  <a:lnTo>
                    <a:pt x="1803" y="7886"/>
                  </a:lnTo>
                  <a:lnTo>
                    <a:pt x="3683" y="6832"/>
                  </a:lnTo>
                  <a:lnTo>
                    <a:pt x="5587" y="5803"/>
                  </a:lnTo>
                  <a:lnTo>
                    <a:pt x="6045" y="3924"/>
                  </a:lnTo>
                  <a:lnTo>
                    <a:pt x="6553" y="1993"/>
                  </a:lnTo>
                  <a:lnTo>
                    <a:pt x="6921" y="0"/>
                  </a:lnTo>
                  <a:close/>
                </a:path>
              </a:pathLst>
            </a:custGeom>
            <a:solidFill>
              <a:srgbClr val="F9C518"/>
            </a:solidFill>
          </p:spPr>
          <p:txBody>
            <a:bodyPr wrap="square" lIns="0" tIns="0" rIns="0" bIns="0" rtlCol="0"/>
            <a:lstStyle/>
            <a:p>
              <a:endParaRPr/>
            </a:p>
          </p:txBody>
        </p:sp>
        <p:sp>
          <p:nvSpPr>
            <p:cNvPr id="14900" name="object 14900"/>
            <p:cNvSpPr/>
            <p:nvPr/>
          </p:nvSpPr>
          <p:spPr>
            <a:xfrm>
              <a:off x="5459603" y="8264601"/>
              <a:ext cx="1905" cy="6350"/>
            </a:xfrm>
            <a:custGeom>
              <a:avLst/>
              <a:gdLst/>
              <a:ahLst/>
              <a:cxnLst/>
              <a:rect l="l" t="t" r="r" b="b"/>
              <a:pathLst>
                <a:path w="1904" h="6350">
                  <a:moveTo>
                    <a:pt x="0" y="5803"/>
                  </a:moveTo>
                  <a:lnTo>
                    <a:pt x="1333" y="0"/>
                  </a:lnTo>
                </a:path>
              </a:pathLst>
            </a:custGeom>
            <a:ln w="25400">
              <a:solidFill>
                <a:srgbClr val="F9C516"/>
              </a:solidFill>
            </a:ln>
          </p:spPr>
          <p:txBody>
            <a:bodyPr wrap="square" lIns="0" tIns="0" rIns="0" bIns="0" rtlCol="0"/>
            <a:lstStyle/>
            <a:p>
              <a:endParaRPr/>
            </a:p>
          </p:txBody>
        </p:sp>
        <p:sp>
          <p:nvSpPr>
            <p:cNvPr id="14901" name="object 14901"/>
            <p:cNvSpPr/>
            <p:nvPr/>
          </p:nvSpPr>
          <p:spPr>
            <a:xfrm>
              <a:off x="5456732" y="8264601"/>
              <a:ext cx="4445" cy="3810"/>
            </a:xfrm>
            <a:custGeom>
              <a:avLst/>
              <a:gdLst/>
              <a:ahLst/>
              <a:cxnLst/>
              <a:rect l="l" t="t" r="r" b="b"/>
              <a:pathLst>
                <a:path w="4445" h="3809">
                  <a:moveTo>
                    <a:pt x="4203" y="0"/>
                  </a:moveTo>
                  <a:lnTo>
                    <a:pt x="0" y="3251"/>
                  </a:lnTo>
                </a:path>
              </a:pathLst>
            </a:custGeom>
            <a:ln w="25400">
              <a:solidFill>
                <a:srgbClr val="FAC81E"/>
              </a:solidFill>
            </a:ln>
          </p:spPr>
          <p:txBody>
            <a:bodyPr wrap="square" lIns="0" tIns="0" rIns="0" bIns="0" rtlCol="0"/>
            <a:lstStyle/>
            <a:p>
              <a:endParaRPr/>
            </a:p>
          </p:txBody>
        </p:sp>
        <p:sp>
          <p:nvSpPr>
            <p:cNvPr id="14902" name="object 14902"/>
            <p:cNvSpPr/>
            <p:nvPr/>
          </p:nvSpPr>
          <p:spPr>
            <a:xfrm>
              <a:off x="5454015" y="8267852"/>
              <a:ext cx="3175" cy="5715"/>
            </a:xfrm>
            <a:custGeom>
              <a:avLst/>
              <a:gdLst/>
              <a:ahLst/>
              <a:cxnLst/>
              <a:rect l="l" t="t" r="r" b="b"/>
              <a:pathLst>
                <a:path w="3175" h="5715">
                  <a:moveTo>
                    <a:pt x="2717" y="0"/>
                  </a:moveTo>
                  <a:lnTo>
                    <a:pt x="0" y="5715"/>
                  </a:lnTo>
                </a:path>
              </a:pathLst>
            </a:custGeom>
            <a:ln w="25400">
              <a:solidFill>
                <a:srgbClr val="F9C61A"/>
              </a:solidFill>
            </a:ln>
          </p:spPr>
          <p:txBody>
            <a:bodyPr wrap="square" lIns="0" tIns="0" rIns="0" bIns="0" rtlCol="0"/>
            <a:lstStyle/>
            <a:p>
              <a:endParaRPr/>
            </a:p>
          </p:txBody>
        </p:sp>
        <p:sp>
          <p:nvSpPr>
            <p:cNvPr id="14903" name="object 14903"/>
            <p:cNvSpPr/>
            <p:nvPr/>
          </p:nvSpPr>
          <p:spPr>
            <a:xfrm>
              <a:off x="5454015" y="8270405"/>
              <a:ext cx="5715" cy="3175"/>
            </a:xfrm>
            <a:custGeom>
              <a:avLst/>
              <a:gdLst/>
              <a:ahLst/>
              <a:cxnLst/>
              <a:rect l="l" t="t" r="r" b="b"/>
              <a:pathLst>
                <a:path w="5714" h="3175">
                  <a:moveTo>
                    <a:pt x="0" y="3162"/>
                  </a:moveTo>
                  <a:lnTo>
                    <a:pt x="5587" y="0"/>
                  </a:lnTo>
                </a:path>
              </a:pathLst>
            </a:custGeom>
            <a:ln w="25399">
              <a:solidFill>
                <a:srgbClr val="F8C313"/>
              </a:solidFill>
            </a:ln>
          </p:spPr>
          <p:txBody>
            <a:bodyPr wrap="square" lIns="0" tIns="0" rIns="0" bIns="0" rtlCol="0"/>
            <a:lstStyle/>
            <a:p>
              <a:endParaRPr/>
            </a:p>
          </p:txBody>
        </p:sp>
        <p:sp>
          <p:nvSpPr>
            <p:cNvPr id="14904" name="object 14904"/>
            <p:cNvSpPr/>
            <p:nvPr/>
          </p:nvSpPr>
          <p:spPr>
            <a:xfrm>
              <a:off x="5445658" y="8276310"/>
              <a:ext cx="7620" cy="5715"/>
            </a:xfrm>
            <a:custGeom>
              <a:avLst/>
              <a:gdLst/>
              <a:ahLst/>
              <a:cxnLst/>
              <a:rect l="l" t="t" r="r" b="b"/>
              <a:pathLst>
                <a:path w="7620" h="5715">
                  <a:moveTo>
                    <a:pt x="7188" y="0"/>
                  </a:moveTo>
                  <a:lnTo>
                    <a:pt x="495" y="4825"/>
                  </a:lnTo>
                  <a:lnTo>
                    <a:pt x="0" y="5613"/>
                  </a:lnTo>
                  <a:lnTo>
                    <a:pt x="1943" y="4635"/>
                  </a:lnTo>
                  <a:lnTo>
                    <a:pt x="4038" y="3632"/>
                  </a:lnTo>
                  <a:lnTo>
                    <a:pt x="6223" y="2628"/>
                  </a:lnTo>
                  <a:lnTo>
                    <a:pt x="6502" y="1778"/>
                  </a:lnTo>
                  <a:lnTo>
                    <a:pt x="6832" y="901"/>
                  </a:lnTo>
                  <a:lnTo>
                    <a:pt x="7188" y="0"/>
                  </a:lnTo>
                  <a:close/>
                </a:path>
              </a:pathLst>
            </a:custGeom>
            <a:solidFill>
              <a:srgbClr val="F8C723"/>
            </a:solidFill>
          </p:spPr>
          <p:txBody>
            <a:bodyPr wrap="square" lIns="0" tIns="0" rIns="0" bIns="0" rtlCol="0"/>
            <a:lstStyle/>
            <a:p>
              <a:endParaRPr/>
            </a:p>
          </p:txBody>
        </p:sp>
        <p:sp>
          <p:nvSpPr>
            <p:cNvPr id="14905" name="object 14905"/>
            <p:cNvSpPr/>
            <p:nvPr/>
          </p:nvSpPr>
          <p:spPr>
            <a:xfrm>
              <a:off x="5445658" y="8278939"/>
              <a:ext cx="6350" cy="3175"/>
            </a:xfrm>
            <a:custGeom>
              <a:avLst/>
              <a:gdLst/>
              <a:ahLst/>
              <a:cxnLst/>
              <a:rect l="l" t="t" r="r" b="b"/>
              <a:pathLst>
                <a:path w="6350" h="3175">
                  <a:moveTo>
                    <a:pt x="6223" y="0"/>
                  </a:moveTo>
                  <a:lnTo>
                    <a:pt x="0" y="2984"/>
                  </a:lnTo>
                </a:path>
              </a:pathLst>
            </a:custGeom>
            <a:ln w="25400">
              <a:solidFill>
                <a:srgbClr val="F8C826"/>
              </a:solidFill>
            </a:ln>
          </p:spPr>
          <p:txBody>
            <a:bodyPr wrap="square" lIns="0" tIns="0" rIns="0" bIns="0" rtlCol="0"/>
            <a:lstStyle/>
            <a:p>
              <a:endParaRPr/>
            </a:p>
          </p:txBody>
        </p:sp>
        <p:sp>
          <p:nvSpPr>
            <p:cNvPr id="14906" name="object 14906"/>
            <p:cNvSpPr/>
            <p:nvPr/>
          </p:nvSpPr>
          <p:spPr>
            <a:xfrm>
              <a:off x="5445658" y="8279434"/>
              <a:ext cx="1905" cy="2540"/>
            </a:xfrm>
            <a:custGeom>
              <a:avLst/>
              <a:gdLst/>
              <a:ahLst/>
              <a:cxnLst/>
              <a:rect l="l" t="t" r="r" b="b"/>
              <a:pathLst>
                <a:path w="1904" h="2540">
                  <a:moveTo>
                    <a:pt x="0" y="2489"/>
                  </a:moveTo>
                  <a:lnTo>
                    <a:pt x="1524" y="0"/>
                  </a:lnTo>
                </a:path>
              </a:pathLst>
            </a:custGeom>
            <a:ln w="25399">
              <a:solidFill>
                <a:srgbClr val="F9C92D"/>
              </a:solidFill>
            </a:ln>
          </p:spPr>
          <p:txBody>
            <a:bodyPr wrap="square" lIns="0" tIns="0" rIns="0" bIns="0" rtlCol="0"/>
            <a:lstStyle/>
            <a:p>
              <a:endParaRPr/>
            </a:p>
          </p:txBody>
        </p:sp>
        <p:sp>
          <p:nvSpPr>
            <p:cNvPr id="14907" name="object 14907"/>
            <p:cNvSpPr/>
            <p:nvPr/>
          </p:nvSpPr>
          <p:spPr>
            <a:xfrm>
              <a:off x="5447182" y="8276310"/>
              <a:ext cx="5715" cy="3175"/>
            </a:xfrm>
            <a:custGeom>
              <a:avLst/>
              <a:gdLst/>
              <a:ahLst/>
              <a:cxnLst/>
              <a:rect l="l" t="t" r="r" b="b"/>
              <a:pathLst>
                <a:path w="5714" h="3175">
                  <a:moveTo>
                    <a:pt x="0" y="3124"/>
                  </a:moveTo>
                  <a:lnTo>
                    <a:pt x="5664" y="0"/>
                  </a:lnTo>
                </a:path>
              </a:pathLst>
            </a:custGeom>
            <a:ln w="25400">
              <a:solidFill>
                <a:srgbClr val="F9C61F"/>
              </a:solidFill>
            </a:ln>
          </p:spPr>
          <p:txBody>
            <a:bodyPr wrap="square" lIns="0" tIns="0" rIns="0" bIns="0" rtlCol="0"/>
            <a:lstStyle/>
            <a:p>
              <a:endParaRPr/>
            </a:p>
          </p:txBody>
        </p:sp>
        <p:sp>
          <p:nvSpPr>
            <p:cNvPr id="14908" name="object 14908"/>
            <p:cNvSpPr/>
            <p:nvPr/>
          </p:nvSpPr>
          <p:spPr>
            <a:xfrm>
              <a:off x="5451881" y="8276310"/>
              <a:ext cx="1270" cy="3175"/>
            </a:xfrm>
            <a:custGeom>
              <a:avLst/>
              <a:gdLst/>
              <a:ahLst/>
              <a:cxnLst/>
              <a:rect l="l" t="t" r="r" b="b"/>
              <a:pathLst>
                <a:path w="1270" h="3175">
                  <a:moveTo>
                    <a:pt x="965" y="0"/>
                  </a:moveTo>
                  <a:lnTo>
                    <a:pt x="0" y="2628"/>
                  </a:lnTo>
                </a:path>
              </a:pathLst>
            </a:custGeom>
            <a:ln w="25400">
              <a:solidFill>
                <a:srgbClr val="F7C519"/>
              </a:solidFill>
            </a:ln>
          </p:spPr>
          <p:txBody>
            <a:bodyPr wrap="square" lIns="0" tIns="0" rIns="0" bIns="0" rtlCol="0"/>
            <a:lstStyle/>
            <a:p>
              <a:endParaRPr/>
            </a:p>
          </p:txBody>
        </p:sp>
        <p:sp>
          <p:nvSpPr>
            <p:cNvPr id="14909" name="object 14909"/>
            <p:cNvSpPr/>
            <p:nvPr/>
          </p:nvSpPr>
          <p:spPr>
            <a:xfrm>
              <a:off x="5447182" y="8273567"/>
              <a:ext cx="6985" cy="6350"/>
            </a:xfrm>
            <a:custGeom>
              <a:avLst/>
              <a:gdLst/>
              <a:ahLst/>
              <a:cxnLst/>
              <a:rect l="l" t="t" r="r" b="b"/>
              <a:pathLst>
                <a:path w="6985" h="6350">
                  <a:moveTo>
                    <a:pt x="6832" y="0"/>
                  </a:moveTo>
                  <a:lnTo>
                    <a:pt x="0" y="5867"/>
                  </a:lnTo>
                  <a:lnTo>
                    <a:pt x="1778" y="4838"/>
                  </a:lnTo>
                  <a:lnTo>
                    <a:pt x="3683" y="3784"/>
                  </a:lnTo>
                  <a:lnTo>
                    <a:pt x="5664" y="2743"/>
                  </a:lnTo>
                  <a:lnTo>
                    <a:pt x="6019" y="1841"/>
                  </a:lnTo>
                  <a:lnTo>
                    <a:pt x="6413" y="927"/>
                  </a:lnTo>
                  <a:lnTo>
                    <a:pt x="6832" y="0"/>
                  </a:lnTo>
                  <a:close/>
                </a:path>
              </a:pathLst>
            </a:custGeom>
            <a:solidFill>
              <a:srgbClr val="F9C61E"/>
            </a:solidFill>
          </p:spPr>
          <p:txBody>
            <a:bodyPr wrap="square" lIns="0" tIns="0" rIns="0" bIns="0" rtlCol="0"/>
            <a:lstStyle/>
            <a:p>
              <a:endParaRPr/>
            </a:p>
          </p:txBody>
        </p:sp>
        <p:sp>
          <p:nvSpPr>
            <p:cNvPr id="14910" name="object 14910"/>
            <p:cNvSpPr/>
            <p:nvPr/>
          </p:nvSpPr>
          <p:spPr>
            <a:xfrm>
              <a:off x="5447182" y="8276310"/>
              <a:ext cx="5715" cy="3175"/>
            </a:xfrm>
            <a:custGeom>
              <a:avLst/>
              <a:gdLst/>
              <a:ahLst/>
              <a:cxnLst/>
              <a:rect l="l" t="t" r="r" b="b"/>
              <a:pathLst>
                <a:path w="5714" h="3175">
                  <a:moveTo>
                    <a:pt x="5664" y="0"/>
                  </a:moveTo>
                  <a:lnTo>
                    <a:pt x="0" y="3124"/>
                  </a:lnTo>
                </a:path>
              </a:pathLst>
            </a:custGeom>
            <a:ln w="25400">
              <a:solidFill>
                <a:srgbClr val="F9C61F"/>
              </a:solidFill>
            </a:ln>
          </p:spPr>
          <p:txBody>
            <a:bodyPr wrap="square" lIns="0" tIns="0" rIns="0" bIns="0" rtlCol="0"/>
            <a:lstStyle/>
            <a:p>
              <a:endParaRPr/>
            </a:p>
          </p:txBody>
        </p:sp>
        <p:sp>
          <p:nvSpPr>
            <p:cNvPr id="14911" name="object 14911"/>
            <p:cNvSpPr/>
            <p:nvPr/>
          </p:nvSpPr>
          <p:spPr>
            <a:xfrm>
              <a:off x="5447182" y="8276742"/>
              <a:ext cx="1905" cy="3175"/>
            </a:xfrm>
            <a:custGeom>
              <a:avLst/>
              <a:gdLst/>
              <a:ahLst/>
              <a:cxnLst/>
              <a:rect l="l" t="t" r="r" b="b"/>
              <a:pathLst>
                <a:path w="1904" h="3175">
                  <a:moveTo>
                    <a:pt x="0" y="2692"/>
                  </a:moveTo>
                  <a:lnTo>
                    <a:pt x="1663" y="0"/>
                  </a:lnTo>
                </a:path>
              </a:pathLst>
            </a:custGeom>
            <a:ln w="25400">
              <a:solidFill>
                <a:srgbClr val="F9C826"/>
              </a:solidFill>
            </a:ln>
          </p:spPr>
          <p:txBody>
            <a:bodyPr wrap="square" lIns="0" tIns="0" rIns="0" bIns="0" rtlCol="0"/>
            <a:lstStyle/>
            <a:p>
              <a:endParaRPr/>
            </a:p>
          </p:txBody>
        </p:sp>
        <p:sp>
          <p:nvSpPr>
            <p:cNvPr id="14912" name="object 14912"/>
            <p:cNvSpPr/>
            <p:nvPr/>
          </p:nvSpPr>
          <p:spPr>
            <a:xfrm>
              <a:off x="5448846" y="8273567"/>
              <a:ext cx="5715" cy="3175"/>
            </a:xfrm>
            <a:custGeom>
              <a:avLst/>
              <a:gdLst/>
              <a:ahLst/>
              <a:cxnLst/>
              <a:rect l="l" t="t" r="r" b="b"/>
              <a:pathLst>
                <a:path w="5714" h="3175">
                  <a:moveTo>
                    <a:pt x="0" y="3175"/>
                  </a:moveTo>
                  <a:lnTo>
                    <a:pt x="5168" y="0"/>
                  </a:lnTo>
                </a:path>
              </a:pathLst>
            </a:custGeom>
            <a:ln w="25400">
              <a:solidFill>
                <a:srgbClr val="F9C51E"/>
              </a:solidFill>
            </a:ln>
          </p:spPr>
          <p:txBody>
            <a:bodyPr wrap="square" lIns="0" tIns="0" rIns="0" bIns="0" rtlCol="0"/>
            <a:lstStyle/>
            <a:p>
              <a:endParaRPr/>
            </a:p>
          </p:txBody>
        </p:sp>
        <p:sp>
          <p:nvSpPr>
            <p:cNvPr id="14913" name="object 14913"/>
            <p:cNvSpPr/>
            <p:nvPr/>
          </p:nvSpPr>
          <p:spPr>
            <a:xfrm>
              <a:off x="5452846" y="8273567"/>
              <a:ext cx="1270" cy="3175"/>
            </a:xfrm>
            <a:custGeom>
              <a:avLst/>
              <a:gdLst/>
              <a:ahLst/>
              <a:cxnLst/>
              <a:rect l="l" t="t" r="r" b="b"/>
              <a:pathLst>
                <a:path w="1270" h="3175">
                  <a:moveTo>
                    <a:pt x="1168" y="0"/>
                  </a:moveTo>
                  <a:lnTo>
                    <a:pt x="0" y="2743"/>
                  </a:lnTo>
                </a:path>
              </a:pathLst>
            </a:custGeom>
            <a:ln w="25400">
              <a:solidFill>
                <a:srgbClr val="F8C416"/>
              </a:solidFill>
            </a:ln>
          </p:spPr>
          <p:txBody>
            <a:bodyPr wrap="square" lIns="0" tIns="0" rIns="0" bIns="0" rtlCol="0"/>
            <a:lstStyle/>
            <a:p>
              <a:endParaRPr/>
            </a:p>
          </p:txBody>
        </p:sp>
        <p:sp>
          <p:nvSpPr>
            <p:cNvPr id="14914" name="object 14914"/>
            <p:cNvSpPr/>
            <p:nvPr/>
          </p:nvSpPr>
          <p:spPr>
            <a:xfrm>
              <a:off x="5440400" y="8279434"/>
              <a:ext cx="6985" cy="5715"/>
            </a:xfrm>
            <a:custGeom>
              <a:avLst/>
              <a:gdLst/>
              <a:ahLst/>
              <a:cxnLst/>
              <a:rect l="l" t="t" r="r" b="b"/>
              <a:pathLst>
                <a:path w="6985" h="5715">
                  <a:moveTo>
                    <a:pt x="6781" y="0"/>
                  </a:moveTo>
                  <a:lnTo>
                    <a:pt x="0" y="5308"/>
                  </a:lnTo>
                  <a:lnTo>
                    <a:pt x="1536" y="4419"/>
                  </a:lnTo>
                  <a:lnTo>
                    <a:pt x="3327" y="3467"/>
                  </a:lnTo>
                  <a:lnTo>
                    <a:pt x="5257" y="2489"/>
                  </a:lnTo>
                  <a:lnTo>
                    <a:pt x="6781" y="0"/>
                  </a:lnTo>
                  <a:close/>
                </a:path>
              </a:pathLst>
            </a:custGeom>
            <a:solidFill>
              <a:srgbClr val="FACC3B"/>
            </a:solidFill>
          </p:spPr>
          <p:txBody>
            <a:bodyPr wrap="square" lIns="0" tIns="0" rIns="0" bIns="0" rtlCol="0"/>
            <a:lstStyle/>
            <a:p>
              <a:endParaRPr/>
            </a:p>
          </p:txBody>
        </p:sp>
        <p:sp>
          <p:nvSpPr>
            <p:cNvPr id="14915" name="object 14915"/>
            <p:cNvSpPr/>
            <p:nvPr/>
          </p:nvSpPr>
          <p:spPr>
            <a:xfrm>
              <a:off x="5440400" y="8281924"/>
              <a:ext cx="5715" cy="3175"/>
            </a:xfrm>
            <a:custGeom>
              <a:avLst/>
              <a:gdLst/>
              <a:ahLst/>
              <a:cxnLst/>
              <a:rect l="l" t="t" r="r" b="b"/>
              <a:pathLst>
                <a:path w="5714" h="3175">
                  <a:moveTo>
                    <a:pt x="5257" y="0"/>
                  </a:moveTo>
                  <a:lnTo>
                    <a:pt x="0" y="2819"/>
                  </a:lnTo>
                </a:path>
              </a:pathLst>
            </a:custGeom>
            <a:ln w="25400">
              <a:solidFill>
                <a:srgbClr val="FACE41"/>
              </a:solidFill>
            </a:ln>
          </p:spPr>
          <p:txBody>
            <a:bodyPr wrap="square" lIns="0" tIns="0" rIns="0" bIns="0" rtlCol="0"/>
            <a:lstStyle/>
            <a:p>
              <a:endParaRPr/>
            </a:p>
          </p:txBody>
        </p:sp>
        <p:sp>
          <p:nvSpPr>
            <p:cNvPr id="14916" name="object 14916"/>
            <p:cNvSpPr/>
            <p:nvPr/>
          </p:nvSpPr>
          <p:spPr>
            <a:xfrm>
              <a:off x="5440400" y="8282355"/>
              <a:ext cx="1905" cy="2540"/>
            </a:xfrm>
            <a:custGeom>
              <a:avLst/>
              <a:gdLst/>
              <a:ahLst/>
              <a:cxnLst/>
              <a:rect l="l" t="t" r="r" b="b"/>
              <a:pathLst>
                <a:path w="1904" h="2540">
                  <a:moveTo>
                    <a:pt x="0" y="2387"/>
                  </a:moveTo>
                  <a:lnTo>
                    <a:pt x="1879" y="0"/>
                  </a:lnTo>
                </a:path>
              </a:pathLst>
            </a:custGeom>
            <a:ln w="25399">
              <a:solidFill>
                <a:srgbClr val="FACF4A"/>
              </a:solidFill>
            </a:ln>
          </p:spPr>
          <p:txBody>
            <a:bodyPr wrap="square" lIns="0" tIns="0" rIns="0" bIns="0" rtlCol="0"/>
            <a:lstStyle/>
            <a:p>
              <a:endParaRPr/>
            </a:p>
          </p:txBody>
        </p:sp>
        <p:sp>
          <p:nvSpPr>
            <p:cNvPr id="14917" name="object 14917"/>
            <p:cNvSpPr/>
            <p:nvPr/>
          </p:nvSpPr>
          <p:spPr>
            <a:xfrm>
              <a:off x="5442280" y="8279434"/>
              <a:ext cx="5080" cy="3175"/>
            </a:xfrm>
            <a:custGeom>
              <a:avLst/>
              <a:gdLst/>
              <a:ahLst/>
              <a:cxnLst/>
              <a:rect l="l" t="t" r="r" b="b"/>
              <a:pathLst>
                <a:path w="5079" h="3175">
                  <a:moveTo>
                    <a:pt x="0" y="2921"/>
                  </a:moveTo>
                  <a:lnTo>
                    <a:pt x="4902" y="0"/>
                  </a:lnTo>
                </a:path>
              </a:pathLst>
            </a:custGeom>
            <a:ln w="25400">
              <a:solidFill>
                <a:srgbClr val="FACA35"/>
              </a:solidFill>
            </a:ln>
          </p:spPr>
          <p:txBody>
            <a:bodyPr wrap="square" lIns="0" tIns="0" rIns="0" bIns="0" rtlCol="0"/>
            <a:lstStyle/>
            <a:p>
              <a:endParaRPr/>
            </a:p>
          </p:txBody>
        </p:sp>
        <p:sp>
          <p:nvSpPr>
            <p:cNvPr id="14918" name="object 14918"/>
            <p:cNvSpPr/>
            <p:nvPr/>
          </p:nvSpPr>
          <p:spPr>
            <a:xfrm>
              <a:off x="5445658" y="8279434"/>
              <a:ext cx="1905" cy="2540"/>
            </a:xfrm>
            <a:custGeom>
              <a:avLst/>
              <a:gdLst/>
              <a:ahLst/>
              <a:cxnLst/>
              <a:rect l="l" t="t" r="r" b="b"/>
              <a:pathLst>
                <a:path w="1904" h="2540">
                  <a:moveTo>
                    <a:pt x="1524" y="0"/>
                  </a:moveTo>
                  <a:lnTo>
                    <a:pt x="0" y="2489"/>
                  </a:lnTo>
                </a:path>
              </a:pathLst>
            </a:custGeom>
            <a:ln w="25399">
              <a:solidFill>
                <a:srgbClr val="F9C92D"/>
              </a:solidFill>
            </a:ln>
          </p:spPr>
          <p:txBody>
            <a:bodyPr wrap="square" lIns="0" tIns="0" rIns="0" bIns="0" rtlCol="0"/>
            <a:lstStyle/>
            <a:p>
              <a:endParaRPr/>
            </a:p>
          </p:txBody>
        </p:sp>
        <p:sp>
          <p:nvSpPr>
            <p:cNvPr id="14919" name="object 14919"/>
            <p:cNvSpPr/>
            <p:nvPr/>
          </p:nvSpPr>
          <p:spPr>
            <a:xfrm>
              <a:off x="5442280" y="8276742"/>
              <a:ext cx="6985" cy="5715"/>
            </a:xfrm>
            <a:custGeom>
              <a:avLst/>
              <a:gdLst/>
              <a:ahLst/>
              <a:cxnLst/>
              <a:rect l="l" t="t" r="r" b="b"/>
              <a:pathLst>
                <a:path w="6985" h="5715">
                  <a:moveTo>
                    <a:pt x="6565" y="0"/>
                  </a:moveTo>
                  <a:lnTo>
                    <a:pt x="0" y="5613"/>
                  </a:lnTo>
                  <a:lnTo>
                    <a:pt x="1473" y="4699"/>
                  </a:lnTo>
                  <a:lnTo>
                    <a:pt x="3124" y="3708"/>
                  </a:lnTo>
                  <a:lnTo>
                    <a:pt x="4902" y="2692"/>
                  </a:lnTo>
                  <a:lnTo>
                    <a:pt x="5422" y="1828"/>
                  </a:lnTo>
                  <a:lnTo>
                    <a:pt x="6565" y="0"/>
                  </a:lnTo>
                  <a:close/>
                </a:path>
              </a:pathLst>
            </a:custGeom>
            <a:solidFill>
              <a:srgbClr val="FAC931"/>
            </a:solidFill>
          </p:spPr>
          <p:txBody>
            <a:bodyPr wrap="square" lIns="0" tIns="0" rIns="0" bIns="0" rtlCol="0"/>
            <a:lstStyle/>
            <a:p>
              <a:endParaRPr/>
            </a:p>
          </p:txBody>
        </p:sp>
        <p:sp>
          <p:nvSpPr>
            <p:cNvPr id="14920" name="object 14920"/>
            <p:cNvSpPr/>
            <p:nvPr/>
          </p:nvSpPr>
          <p:spPr>
            <a:xfrm>
              <a:off x="5442280" y="8279434"/>
              <a:ext cx="5080" cy="3175"/>
            </a:xfrm>
            <a:custGeom>
              <a:avLst/>
              <a:gdLst/>
              <a:ahLst/>
              <a:cxnLst/>
              <a:rect l="l" t="t" r="r" b="b"/>
              <a:pathLst>
                <a:path w="5079" h="3175">
                  <a:moveTo>
                    <a:pt x="4902" y="0"/>
                  </a:moveTo>
                  <a:lnTo>
                    <a:pt x="0" y="2921"/>
                  </a:lnTo>
                </a:path>
              </a:pathLst>
            </a:custGeom>
            <a:ln w="25400">
              <a:solidFill>
                <a:srgbClr val="FACA35"/>
              </a:solidFill>
            </a:ln>
          </p:spPr>
          <p:txBody>
            <a:bodyPr wrap="square" lIns="0" tIns="0" rIns="0" bIns="0" rtlCol="0"/>
            <a:lstStyle/>
            <a:p>
              <a:endParaRPr/>
            </a:p>
          </p:txBody>
        </p:sp>
        <p:sp>
          <p:nvSpPr>
            <p:cNvPr id="14921" name="object 14921"/>
            <p:cNvSpPr/>
            <p:nvPr/>
          </p:nvSpPr>
          <p:spPr>
            <a:xfrm>
              <a:off x="5442280" y="8279815"/>
              <a:ext cx="2540" cy="2540"/>
            </a:xfrm>
            <a:custGeom>
              <a:avLst/>
              <a:gdLst/>
              <a:ahLst/>
              <a:cxnLst/>
              <a:rect l="l" t="t" r="r" b="b"/>
              <a:pathLst>
                <a:path w="2539" h="2540">
                  <a:moveTo>
                    <a:pt x="0" y="2540"/>
                  </a:moveTo>
                  <a:lnTo>
                    <a:pt x="2133" y="0"/>
                  </a:lnTo>
                </a:path>
              </a:pathLst>
            </a:custGeom>
            <a:ln w="25400">
              <a:solidFill>
                <a:srgbClr val="FACB3B"/>
              </a:solidFill>
            </a:ln>
          </p:spPr>
          <p:txBody>
            <a:bodyPr wrap="square" lIns="0" tIns="0" rIns="0" bIns="0" rtlCol="0"/>
            <a:lstStyle/>
            <a:p>
              <a:endParaRPr/>
            </a:p>
          </p:txBody>
        </p:sp>
        <p:sp>
          <p:nvSpPr>
            <p:cNvPr id="14922" name="object 14922"/>
            <p:cNvSpPr/>
            <p:nvPr/>
          </p:nvSpPr>
          <p:spPr>
            <a:xfrm>
              <a:off x="5444413" y="8276742"/>
              <a:ext cx="4445" cy="3175"/>
            </a:xfrm>
            <a:custGeom>
              <a:avLst/>
              <a:gdLst/>
              <a:ahLst/>
              <a:cxnLst/>
              <a:rect l="l" t="t" r="r" b="b"/>
              <a:pathLst>
                <a:path w="4445" h="3175">
                  <a:moveTo>
                    <a:pt x="0" y="3073"/>
                  </a:moveTo>
                  <a:lnTo>
                    <a:pt x="4432" y="0"/>
                  </a:lnTo>
                </a:path>
              </a:pathLst>
            </a:custGeom>
            <a:ln w="25400">
              <a:solidFill>
                <a:srgbClr val="FAC82C"/>
              </a:solidFill>
            </a:ln>
          </p:spPr>
          <p:txBody>
            <a:bodyPr wrap="square" lIns="0" tIns="0" rIns="0" bIns="0" rtlCol="0"/>
            <a:lstStyle/>
            <a:p>
              <a:endParaRPr/>
            </a:p>
          </p:txBody>
        </p:sp>
        <p:sp>
          <p:nvSpPr>
            <p:cNvPr id="14923" name="object 14923"/>
            <p:cNvSpPr/>
            <p:nvPr/>
          </p:nvSpPr>
          <p:spPr>
            <a:xfrm>
              <a:off x="5447182" y="8276742"/>
              <a:ext cx="1905" cy="3175"/>
            </a:xfrm>
            <a:custGeom>
              <a:avLst/>
              <a:gdLst/>
              <a:ahLst/>
              <a:cxnLst/>
              <a:rect l="l" t="t" r="r" b="b"/>
              <a:pathLst>
                <a:path w="1904" h="3175">
                  <a:moveTo>
                    <a:pt x="1663" y="0"/>
                  </a:moveTo>
                  <a:lnTo>
                    <a:pt x="0" y="2692"/>
                  </a:lnTo>
                </a:path>
              </a:pathLst>
            </a:custGeom>
            <a:ln w="25400">
              <a:solidFill>
                <a:srgbClr val="F9C826"/>
              </a:solidFill>
            </a:ln>
          </p:spPr>
          <p:txBody>
            <a:bodyPr wrap="square" lIns="0" tIns="0" rIns="0" bIns="0" rtlCol="0"/>
            <a:lstStyle/>
            <a:p>
              <a:endParaRPr/>
            </a:p>
          </p:txBody>
        </p:sp>
        <p:sp>
          <p:nvSpPr>
            <p:cNvPr id="14924" name="object 14924"/>
            <p:cNvSpPr/>
            <p:nvPr/>
          </p:nvSpPr>
          <p:spPr>
            <a:xfrm>
              <a:off x="5444413" y="8267852"/>
              <a:ext cx="12700" cy="12065"/>
            </a:xfrm>
            <a:custGeom>
              <a:avLst/>
              <a:gdLst/>
              <a:ahLst/>
              <a:cxnLst/>
              <a:rect l="l" t="t" r="r" b="b"/>
              <a:pathLst>
                <a:path w="12700" h="12065">
                  <a:moveTo>
                    <a:pt x="12318" y="0"/>
                  </a:moveTo>
                  <a:lnTo>
                    <a:pt x="0" y="11963"/>
                  </a:lnTo>
                  <a:lnTo>
                    <a:pt x="2641" y="9994"/>
                  </a:lnTo>
                  <a:lnTo>
                    <a:pt x="5968" y="7835"/>
                  </a:lnTo>
                  <a:lnTo>
                    <a:pt x="9601" y="5715"/>
                  </a:lnTo>
                  <a:lnTo>
                    <a:pt x="10426" y="3848"/>
                  </a:lnTo>
                  <a:lnTo>
                    <a:pt x="11353" y="1930"/>
                  </a:lnTo>
                  <a:lnTo>
                    <a:pt x="12318" y="0"/>
                  </a:lnTo>
                  <a:close/>
                </a:path>
              </a:pathLst>
            </a:custGeom>
            <a:solidFill>
              <a:srgbClr val="FAC723"/>
            </a:solidFill>
          </p:spPr>
          <p:txBody>
            <a:bodyPr wrap="square" lIns="0" tIns="0" rIns="0" bIns="0" rtlCol="0"/>
            <a:lstStyle/>
            <a:p>
              <a:endParaRPr/>
            </a:p>
          </p:txBody>
        </p:sp>
        <p:sp>
          <p:nvSpPr>
            <p:cNvPr id="14925" name="object 14925"/>
            <p:cNvSpPr/>
            <p:nvPr/>
          </p:nvSpPr>
          <p:spPr>
            <a:xfrm>
              <a:off x="5444413" y="8273567"/>
              <a:ext cx="10160" cy="6350"/>
            </a:xfrm>
            <a:custGeom>
              <a:avLst/>
              <a:gdLst/>
              <a:ahLst/>
              <a:cxnLst/>
              <a:rect l="l" t="t" r="r" b="b"/>
              <a:pathLst>
                <a:path w="10160" h="6350">
                  <a:moveTo>
                    <a:pt x="9601" y="0"/>
                  </a:moveTo>
                  <a:lnTo>
                    <a:pt x="0" y="6248"/>
                  </a:lnTo>
                </a:path>
              </a:pathLst>
            </a:custGeom>
            <a:ln w="25400">
              <a:solidFill>
                <a:srgbClr val="F9C726"/>
              </a:solidFill>
            </a:ln>
          </p:spPr>
          <p:txBody>
            <a:bodyPr wrap="square" lIns="0" tIns="0" rIns="0" bIns="0" rtlCol="0"/>
            <a:lstStyle/>
            <a:p>
              <a:endParaRPr/>
            </a:p>
          </p:txBody>
        </p:sp>
        <p:sp>
          <p:nvSpPr>
            <p:cNvPr id="14926" name="object 14926"/>
            <p:cNvSpPr/>
            <p:nvPr/>
          </p:nvSpPr>
          <p:spPr>
            <a:xfrm>
              <a:off x="5444413" y="8274529"/>
              <a:ext cx="5080" cy="5715"/>
            </a:xfrm>
            <a:custGeom>
              <a:avLst/>
              <a:gdLst/>
              <a:ahLst/>
              <a:cxnLst/>
              <a:rect l="l" t="t" r="r" b="b"/>
              <a:pathLst>
                <a:path w="5079" h="5715">
                  <a:moveTo>
                    <a:pt x="0" y="5286"/>
                  </a:moveTo>
                  <a:lnTo>
                    <a:pt x="4936" y="0"/>
                  </a:lnTo>
                </a:path>
              </a:pathLst>
            </a:custGeom>
            <a:ln w="25400">
              <a:solidFill>
                <a:srgbClr val="FAC82B"/>
              </a:solidFill>
            </a:ln>
          </p:spPr>
          <p:txBody>
            <a:bodyPr wrap="square" lIns="0" tIns="0" rIns="0" bIns="0" rtlCol="0"/>
            <a:lstStyle/>
            <a:p>
              <a:endParaRPr/>
            </a:p>
          </p:txBody>
        </p:sp>
        <p:sp>
          <p:nvSpPr>
            <p:cNvPr id="14927" name="object 14927"/>
            <p:cNvSpPr/>
            <p:nvPr/>
          </p:nvSpPr>
          <p:spPr>
            <a:xfrm>
              <a:off x="5449491" y="8267852"/>
              <a:ext cx="7620" cy="6985"/>
            </a:xfrm>
            <a:custGeom>
              <a:avLst/>
              <a:gdLst/>
              <a:ahLst/>
              <a:cxnLst/>
              <a:rect l="l" t="t" r="r" b="b"/>
              <a:pathLst>
                <a:path w="7620" h="6984">
                  <a:moveTo>
                    <a:pt x="0" y="6536"/>
                  </a:moveTo>
                  <a:lnTo>
                    <a:pt x="7241" y="0"/>
                  </a:lnTo>
                </a:path>
              </a:pathLst>
            </a:custGeom>
            <a:ln w="25400">
              <a:solidFill>
                <a:srgbClr val="FAC81F"/>
              </a:solidFill>
            </a:ln>
          </p:spPr>
          <p:txBody>
            <a:bodyPr wrap="square" lIns="0" tIns="0" rIns="0" bIns="0" rtlCol="0"/>
            <a:lstStyle/>
            <a:p>
              <a:endParaRPr/>
            </a:p>
          </p:txBody>
        </p:sp>
        <p:sp>
          <p:nvSpPr>
            <p:cNvPr id="14928" name="object 14928"/>
            <p:cNvSpPr/>
            <p:nvPr/>
          </p:nvSpPr>
          <p:spPr>
            <a:xfrm>
              <a:off x="5454015" y="8267852"/>
              <a:ext cx="3175" cy="5715"/>
            </a:xfrm>
            <a:custGeom>
              <a:avLst/>
              <a:gdLst/>
              <a:ahLst/>
              <a:cxnLst/>
              <a:rect l="l" t="t" r="r" b="b"/>
              <a:pathLst>
                <a:path w="3175" h="5715">
                  <a:moveTo>
                    <a:pt x="2717" y="0"/>
                  </a:moveTo>
                  <a:lnTo>
                    <a:pt x="0" y="5715"/>
                  </a:lnTo>
                </a:path>
              </a:pathLst>
            </a:custGeom>
            <a:ln w="25400">
              <a:solidFill>
                <a:srgbClr val="F9C61A"/>
              </a:solidFill>
            </a:ln>
          </p:spPr>
          <p:txBody>
            <a:bodyPr wrap="square" lIns="0" tIns="0" rIns="0" bIns="0" rtlCol="0"/>
            <a:lstStyle/>
            <a:p>
              <a:endParaRPr/>
            </a:p>
          </p:txBody>
        </p:sp>
        <p:sp>
          <p:nvSpPr>
            <p:cNvPr id="14929" name="object 14929"/>
            <p:cNvSpPr/>
            <p:nvPr/>
          </p:nvSpPr>
          <p:spPr>
            <a:xfrm>
              <a:off x="5353973" y="8365807"/>
              <a:ext cx="22860" cy="17780"/>
            </a:xfrm>
            <a:custGeom>
              <a:avLst/>
              <a:gdLst/>
              <a:ahLst/>
              <a:cxnLst/>
              <a:rect l="l" t="t" r="r" b="b"/>
              <a:pathLst>
                <a:path w="22860" h="17779">
                  <a:moveTo>
                    <a:pt x="22520" y="0"/>
                  </a:moveTo>
                  <a:lnTo>
                    <a:pt x="0" y="17355"/>
                  </a:lnTo>
                  <a:lnTo>
                    <a:pt x="4981" y="14300"/>
                  </a:lnTo>
                  <a:lnTo>
                    <a:pt x="11483" y="11214"/>
                  </a:lnTo>
                  <a:lnTo>
                    <a:pt x="18583" y="8280"/>
                  </a:lnTo>
                  <a:lnTo>
                    <a:pt x="19650" y="5638"/>
                  </a:lnTo>
                  <a:lnTo>
                    <a:pt x="20894" y="2870"/>
                  </a:lnTo>
                  <a:lnTo>
                    <a:pt x="22520" y="0"/>
                  </a:lnTo>
                  <a:close/>
                </a:path>
              </a:pathLst>
            </a:custGeom>
            <a:solidFill>
              <a:srgbClr val="F4BA08"/>
            </a:solidFill>
          </p:spPr>
          <p:txBody>
            <a:bodyPr wrap="square" lIns="0" tIns="0" rIns="0" bIns="0" rtlCol="0"/>
            <a:lstStyle/>
            <a:p>
              <a:endParaRPr/>
            </a:p>
          </p:txBody>
        </p:sp>
        <p:sp>
          <p:nvSpPr>
            <p:cNvPr id="14930" name="object 14930"/>
            <p:cNvSpPr/>
            <p:nvPr/>
          </p:nvSpPr>
          <p:spPr>
            <a:xfrm>
              <a:off x="5353997" y="8375826"/>
              <a:ext cx="8255" cy="7620"/>
            </a:xfrm>
            <a:custGeom>
              <a:avLst/>
              <a:gdLst/>
              <a:ahLst/>
              <a:cxnLst/>
              <a:rect l="l" t="t" r="r" b="b"/>
              <a:pathLst>
                <a:path w="8254" h="7620">
                  <a:moveTo>
                    <a:pt x="8073" y="0"/>
                  </a:moveTo>
                  <a:lnTo>
                    <a:pt x="0" y="7312"/>
                  </a:lnTo>
                </a:path>
              </a:pathLst>
            </a:custGeom>
            <a:ln w="25400">
              <a:solidFill>
                <a:srgbClr val="F5BD09"/>
              </a:solidFill>
            </a:ln>
          </p:spPr>
          <p:txBody>
            <a:bodyPr wrap="square" lIns="0" tIns="0" rIns="0" bIns="0" rtlCol="0"/>
            <a:lstStyle/>
            <a:p>
              <a:endParaRPr/>
            </a:p>
          </p:txBody>
        </p:sp>
        <p:sp>
          <p:nvSpPr>
            <p:cNvPr id="14931" name="object 14931"/>
            <p:cNvSpPr/>
            <p:nvPr/>
          </p:nvSpPr>
          <p:spPr>
            <a:xfrm>
              <a:off x="5353973" y="8374088"/>
              <a:ext cx="19050" cy="9525"/>
            </a:xfrm>
            <a:custGeom>
              <a:avLst/>
              <a:gdLst/>
              <a:ahLst/>
              <a:cxnLst/>
              <a:rect l="l" t="t" r="r" b="b"/>
              <a:pathLst>
                <a:path w="19050" h="9525">
                  <a:moveTo>
                    <a:pt x="0" y="9074"/>
                  </a:moveTo>
                  <a:lnTo>
                    <a:pt x="4981" y="6019"/>
                  </a:lnTo>
                  <a:lnTo>
                    <a:pt x="11483" y="2933"/>
                  </a:lnTo>
                  <a:lnTo>
                    <a:pt x="18583" y="0"/>
                  </a:lnTo>
                </a:path>
              </a:pathLst>
            </a:custGeom>
            <a:ln w="25400">
              <a:solidFill>
                <a:srgbClr val="F4B906"/>
              </a:solidFill>
            </a:ln>
          </p:spPr>
          <p:txBody>
            <a:bodyPr wrap="square" lIns="0" tIns="0" rIns="0" bIns="0" rtlCol="0"/>
            <a:lstStyle/>
            <a:p>
              <a:endParaRPr/>
            </a:p>
          </p:txBody>
        </p:sp>
        <p:sp>
          <p:nvSpPr>
            <p:cNvPr id="14932" name="object 14932"/>
            <p:cNvSpPr/>
            <p:nvPr/>
          </p:nvSpPr>
          <p:spPr>
            <a:xfrm>
              <a:off x="5372557" y="8365807"/>
              <a:ext cx="4445" cy="8890"/>
            </a:xfrm>
            <a:custGeom>
              <a:avLst/>
              <a:gdLst/>
              <a:ahLst/>
              <a:cxnLst/>
              <a:rect l="l" t="t" r="r" b="b"/>
              <a:pathLst>
                <a:path w="4445" h="8890">
                  <a:moveTo>
                    <a:pt x="0" y="8280"/>
                  </a:moveTo>
                  <a:lnTo>
                    <a:pt x="3937" y="0"/>
                  </a:lnTo>
                </a:path>
              </a:pathLst>
            </a:custGeom>
            <a:ln w="25400">
              <a:solidFill>
                <a:srgbClr val="F3B807"/>
              </a:solidFill>
            </a:ln>
          </p:spPr>
          <p:txBody>
            <a:bodyPr wrap="square" lIns="0" tIns="0" rIns="0" bIns="0" rtlCol="0"/>
            <a:lstStyle/>
            <a:p>
              <a:endParaRPr/>
            </a:p>
          </p:txBody>
        </p:sp>
        <p:sp>
          <p:nvSpPr>
            <p:cNvPr id="14933" name="object 14933"/>
            <p:cNvSpPr/>
            <p:nvPr/>
          </p:nvSpPr>
          <p:spPr>
            <a:xfrm>
              <a:off x="5376254" y="8365807"/>
              <a:ext cx="635" cy="635"/>
            </a:xfrm>
            <a:custGeom>
              <a:avLst/>
              <a:gdLst/>
              <a:ahLst/>
              <a:cxnLst/>
              <a:rect l="l" t="t" r="r" b="b"/>
              <a:pathLst>
                <a:path w="635" h="634">
                  <a:moveTo>
                    <a:pt x="239" y="0"/>
                  </a:moveTo>
                  <a:lnTo>
                    <a:pt x="0" y="142"/>
                  </a:lnTo>
                </a:path>
              </a:pathLst>
            </a:custGeom>
            <a:ln w="25400">
              <a:solidFill>
                <a:srgbClr val="F5BC0A"/>
              </a:solidFill>
            </a:ln>
          </p:spPr>
          <p:txBody>
            <a:bodyPr wrap="square" lIns="0" tIns="0" rIns="0" bIns="0" rtlCol="0"/>
            <a:lstStyle/>
            <a:p>
              <a:endParaRPr/>
            </a:p>
          </p:txBody>
        </p:sp>
        <p:sp>
          <p:nvSpPr>
            <p:cNvPr id="14934" name="object 14934"/>
            <p:cNvSpPr/>
            <p:nvPr/>
          </p:nvSpPr>
          <p:spPr>
            <a:xfrm>
              <a:off x="5374309" y="8356790"/>
              <a:ext cx="20320" cy="13335"/>
            </a:xfrm>
            <a:custGeom>
              <a:avLst/>
              <a:gdLst/>
              <a:ahLst/>
              <a:cxnLst/>
              <a:rect l="l" t="t" r="r" b="b"/>
              <a:pathLst>
                <a:path w="20320" h="13334">
                  <a:moveTo>
                    <a:pt x="20294" y="0"/>
                  </a:moveTo>
                  <a:lnTo>
                    <a:pt x="0" y="13246"/>
                  </a:lnTo>
                  <a:lnTo>
                    <a:pt x="6324" y="10160"/>
                  </a:lnTo>
                  <a:lnTo>
                    <a:pt x="13258" y="7239"/>
                  </a:lnTo>
                  <a:lnTo>
                    <a:pt x="20269" y="4673"/>
                  </a:lnTo>
                  <a:lnTo>
                    <a:pt x="20294" y="0"/>
                  </a:lnTo>
                  <a:close/>
                </a:path>
              </a:pathLst>
            </a:custGeom>
            <a:solidFill>
              <a:srgbClr val="F3B809"/>
            </a:solidFill>
          </p:spPr>
          <p:txBody>
            <a:bodyPr wrap="square" lIns="0" tIns="0" rIns="0" bIns="0" rtlCol="0"/>
            <a:lstStyle/>
            <a:p>
              <a:endParaRPr/>
            </a:p>
          </p:txBody>
        </p:sp>
        <p:sp>
          <p:nvSpPr>
            <p:cNvPr id="14935" name="object 14935"/>
            <p:cNvSpPr/>
            <p:nvPr/>
          </p:nvSpPr>
          <p:spPr>
            <a:xfrm>
              <a:off x="5376494" y="8365672"/>
              <a:ext cx="635" cy="635"/>
            </a:xfrm>
            <a:custGeom>
              <a:avLst/>
              <a:gdLst/>
              <a:ahLst/>
              <a:cxnLst/>
              <a:rect l="l" t="t" r="r" b="b"/>
              <a:pathLst>
                <a:path w="635" h="634">
                  <a:moveTo>
                    <a:pt x="0" y="134"/>
                  </a:moveTo>
                  <a:lnTo>
                    <a:pt x="225" y="0"/>
                  </a:lnTo>
                </a:path>
              </a:pathLst>
            </a:custGeom>
            <a:ln w="25400">
              <a:solidFill>
                <a:srgbClr val="F4BC0C"/>
              </a:solidFill>
            </a:ln>
          </p:spPr>
          <p:txBody>
            <a:bodyPr wrap="square" lIns="0" tIns="0" rIns="0" bIns="0" rtlCol="0"/>
            <a:lstStyle/>
            <a:p>
              <a:endParaRPr/>
            </a:p>
          </p:txBody>
        </p:sp>
        <p:sp>
          <p:nvSpPr>
            <p:cNvPr id="14936" name="object 14936"/>
            <p:cNvSpPr/>
            <p:nvPr/>
          </p:nvSpPr>
          <p:spPr>
            <a:xfrm>
              <a:off x="5384410" y="8356790"/>
              <a:ext cx="23495" cy="5080"/>
            </a:xfrm>
            <a:custGeom>
              <a:avLst/>
              <a:gdLst/>
              <a:ahLst/>
              <a:cxnLst/>
              <a:rect l="l" t="t" r="r" b="b"/>
              <a:pathLst>
                <a:path w="23495" h="5079">
                  <a:moveTo>
                    <a:pt x="22894" y="0"/>
                  </a:moveTo>
                  <a:lnTo>
                    <a:pt x="10194" y="0"/>
                  </a:lnTo>
                  <a:lnTo>
                    <a:pt x="679" y="4301"/>
                  </a:lnTo>
                  <a:lnTo>
                    <a:pt x="0" y="4673"/>
                  </a:lnTo>
                  <a:lnTo>
                    <a:pt x="22894" y="4673"/>
                  </a:lnTo>
                  <a:lnTo>
                    <a:pt x="22894" y="0"/>
                  </a:lnTo>
                  <a:close/>
                </a:path>
              </a:pathLst>
            </a:custGeom>
            <a:solidFill>
              <a:srgbClr val="F2B709"/>
            </a:solidFill>
          </p:spPr>
          <p:txBody>
            <a:bodyPr wrap="square" lIns="0" tIns="0" rIns="0" bIns="0" rtlCol="0"/>
            <a:lstStyle/>
            <a:p>
              <a:endParaRPr/>
            </a:p>
          </p:txBody>
        </p:sp>
        <p:sp>
          <p:nvSpPr>
            <p:cNvPr id="14937" name="object 14937"/>
            <p:cNvSpPr/>
            <p:nvPr/>
          </p:nvSpPr>
          <p:spPr>
            <a:xfrm>
              <a:off x="5374309" y="8361464"/>
              <a:ext cx="20320" cy="8890"/>
            </a:xfrm>
            <a:custGeom>
              <a:avLst/>
              <a:gdLst/>
              <a:ahLst/>
              <a:cxnLst/>
              <a:rect l="l" t="t" r="r" b="b"/>
              <a:pathLst>
                <a:path w="20320" h="8890">
                  <a:moveTo>
                    <a:pt x="20269" y="0"/>
                  </a:moveTo>
                  <a:lnTo>
                    <a:pt x="13258" y="2565"/>
                  </a:lnTo>
                  <a:lnTo>
                    <a:pt x="6324" y="5486"/>
                  </a:lnTo>
                  <a:lnTo>
                    <a:pt x="0" y="8572"/>
                  </a:lnTo>
                </a:path>
              </a:pathLst>
            </a:custGeom>
            <a:ln w="25400">
              <a:solidFill>
                <a:srgbClr val="F2B406"/>
              </a:solidFill>
            </a:ln>
          </p:spPr>
          <p:txBody>
            <a:bodyPr wrap="square" lIns="0" tIns="0" rIns="0" bIns="0" rtlCol="0"/>
            <a:lstStyle/>
            <a:p>
              <a:endParaRPr/>
            </a:p>
          </p:txBody>
        </p:sp>
        <p:sp>
          <p:nvSpPr>
            <p:cNvPr id="14938" name="object 14938"/>
            <p:cNvSpPr/>
            <p:nvPr/>
          </p:nvSpPr>
          <p:spPr>
            <a:xfrm>
              <a:off x="5374309" y="8365807"/>
              <a:ext cx="2540" cy="4445"/>
            </a:xfrm>
            <a:custGeom>
              <a:avLst/>
              <a:gdLst/>
              <a:ahLst/>
              <a:cxnLst/>
              <a:rect l="l" t="t" r="r" b="b"/>
              <a:pathLst>
                <a:path w="2539" h="4445">
                  <a:moveTo>
                    <a:pt x="0" y="4229"/>
                  </a:moveTo>
                  <a:lnTo>
                    <a:pt x="2184" y="0"/>
                  </a:lnTo>
                </a:path>
              </a:pathLst>
            </a:custGeom>
            <a:ln w="25400">
              <a:solidFill>
                <a:srgbClr val="F4BA09"/>
              </a:solidFill>
            </a:ln>
          </p:spPr>
          <p:txBody>
            <a:bodyPr wrap="square" lIns="0" tIns="0" rIns="0" bIns="0" rtlCol="0"/>
            <a:lstStyle/>
            <a:p>
              <a:endParaRPr/>
            </a:p>
          </p:txBody>
        </p:sp>
        <p:sp>
          <p:nvSpPr>
            <p:cNvPr id="14939" name="object 14939"/>
            <p:cNvSpPr/>
            <p:nvPr/>
          </p:nvSpPr>
          <p:spPr>
            <a:xfrm>
              <a:off x="5372557" y="8361464"/>
              <a:ext cx="22225" cy="12700"/>
            </a:xfrm>
            <a:custGeom>
              <a:avLst/>
              <a:gdLst/>
              <a:ahLst/>
              <a:cxnLst/>
              <a:rect l="l" t="t" r="r" b="b"/>
              <a:pathLst>
                <a:path w="22225" h="12700">
                  <a:moveTo>
                    <a:pt x="22021" y="0"/>
                  </a:moveTo>
                  <a:lnTo>
                    <a:pt x="0" y="12623"/>
                  </a:lnTo>
                  <a:lnTo>
                    <a:pt x="7099" y="9702"/>
                  </a:lnTo>
                  <a:lnTo>
                    <a:pt x="14782" y="6934"/>
                  </a:lnTo>
                  <a:lnTo>
                    <a:pt x="22174" y="4495"/>
                  </a:lnTo>
                  <a:lnTo>
                    <a:pt x="22098" y="3022"/>
                  </a:lnTo>
                  <a:lnTo>
                    <a:pt x="22021" y="0"/>
                  </a:lnTo>
                  <a:close/>
                </a:path>
              </a:pathLst>
            </a:custGeom>
            <a:solidFill>
              <a:srgbClr val="F0B304"/>
            </a:solidFill>
          </p:spPr>
          <p:txBody>
            <a:bodyPr wrap="square" lIns="0" tIns="0" rIns="0" bIns="0" rtlCol="0"/>
            <a:lstStyle/>
            <a:p>
              <a:endParaRPr/>
            </a:p>
          </p:txBody>
        </p:sp>
        <p:sp>
          <p:nvSpPr>
            <p:cNvPr id="14940" name="object 14940"/>
            <p:cNvSpPr/>
            <p:nvPr/>
          </p:nvSpPr>
          <p:spPr>
            <a:xfrm>
              <a:off x="5374309" y="8361464"/>
              <a:ext cx="20320" cy="8890"/>
            </a:xfrm>
            <a:custGeom>
              <a:avLst/>
              <a:gdLst/>
              <a:ahLst/>
              <a:cxnLst/>
              <a:rect l="l" t="t" r="r" b="b"/>
              <a:pathLst>
                <a:path w="20320" h="8890">
                  <a:moveTo>
                    <a:pt x="0" y="8572"/>
                  </a:moveTo>
                  <a:lnTo>
                    <a:pt x="6324" y="5486"/>
                  </a:lnTo>
                  <a:lnTo>
                    <a:pt x="13258" y="2565"/>
                  </a:lnTo>
                  <a:lnTo>
                    <a:pt x="20269" y="0"/>
                  </a:lnTo>
                </a:path>
              </a:pathLst>
            </a:custGeom>
            <a:ln w="25400">
              <a:solidFill>
                <a:srgbClr val="F2B406"/>
              </a:solidFill>
            </a:ln>
          </p:spPr>
          <p:txBody>
            <a:bodyPr wrap="square" lIns="0" tIns="0" rIns="0" bIns="0" rtlCol="0"/>
            <a:lstStyle/>
            <a:p>
              <a:endParaRPr/>
            </a:p>
          </p:txBody>
        </p:sp>
        <p:sp>
          <p:nvSpPr>
            <p:cNvPr id="14941" name="object 14941"/>
            <p:cNvSpPr/>
            <p:nvPr/>
          </p:nvSpPr>
          <p:spPr>
            <a:xfrm>
              <a:off x="5394579" y="8361464"/>
              <a:ext cx="635" cy="5080"/>
            </a:xfrm>
            <a:custGeom>
              <a:avLst/>
              <a:gdLst/>
              <a:ahLst/>
              <a:cxnLst/>
              <a:rect l="l" t="t" r="r" b="b"/>
              <a:pathLst>
                <a:path w="635" h="5079">
                  <a:moveTo>
                    <a:pt x="0" y="0"/>
                  </a:moveTo>
                  <a:lnTo>
                    <a:pt x="152" y="4495"/>
                  </a:lnTo>
                </a:path>
              </a:pathLst>
            </a:custGeom>
            <a:ln w="25400">
              <a:solidFill>
                <a:srgbClr val="EFB003"/>
              </a:solidFill>
            </a:ln>
          </p:spPr>
          <p:txBody>
            <a:bodyPr wrap="square" lIns="0" tIns="0" rIns="0" bIns="0" rtlCol="0"/>
            <a:lstStyle/>
            <a:p>
              <a:endParaRPr/>
            </a:p>
          </p:txBody>
        </p:sp>
        <p:sp>
          <p:nvSpPr>
            <p:cNvPr id="14942" name="object 14942"/>
            <p:cNvSpPr/>
            <p:nvPr/>
          </p:nvSpPr>
          <p:spPr>
            <a:xfrm>
              <a:off x="5372557" y="8365960"/>
              <a:ext cx="22225" cy="8255"/>
            </a:xfrm>
            <a:custGeom>
              <a:avLst/>
              <a:gdLst/>
              <a:ahLst/>
              <a:cxnLst/>
              <a:rect l="l" t="t" r="r" b="b"/>
              <a:pathLst>
                <a:path w="22225" h="8254">
                  <a:moveTo>
                    <a:pt x="22174" y="0"/>
                  </a:moveTo>
                  <a:lnTo>
                    <a:pt x="14782" y="2438"/>
                  </a:lnTo>
                  <a:lnTo>
                    <a:pt x="7099" y="5207"/>
                  </a:lnTo>
                  <a:lnTo>
                    <a:pt x="0" y="8128"/>
                  </a:lnTo>
                </a:path>
              </a:pathLst>
            </a:custGeom>
            <a:ln w="25400">
              <a:solidFill>
                <a:srgbClr val="EFB102"/>
              </a:solidFill>
            </a:ln>
          </p:spPr>
          <p:txBody>
            <a:bodyPr wrap="square" lIns="0" tIns="0" rIns="0" bIns="0" rtlCol="0"/>
            <a:lstStyle/>
            <a:p>
              <a:endParaRPr/>
            </a:p>
          </p:txBody>
        </p:sp>
        <p:sp>
          <p:nvSpPr>
            <p:cNvPr id="14943" name="object 14943"/>
            <p:cNvSpPr/>
            <p:nvPr/>
          </p:nvSpPr>
          <p:spPr>
            <a:xfrm>
              <a:off x="5372557" y="8370036"/>
              <a:ext cx="1905" cy="4445"/>
            </a:xfrm>
            <a:custGeom>
              <a:avLst/>
              <a:gdLst/>
              <a:ahLst/>
              <a:cxnLst/>
              <a:rect l="l" t="t" r="r" b="b"/>
              <a:pathLst>
                <a:path w="1904" h="4445">
                  <a:moveTo>
                    <a:pt x="0" y="4051"/>
                  </a:moveTo>
                  <a:lnTo>
                    <a:pt x="1752" y="0"/>
                  </a:lnTo>
                </a:path>
              </a:pathLst>
            </a:custGeom>
            <a:ln w="25400">
              <a:solidFill>
                <a:srgbClr val="F2B605"/>
              </a:solidFill>
            </a:ln>
          </p:spPr>
          <p:txBody>
            <a:bodyPr wrap="square" lIns="0" tIns="0" rIns="0" bIns="0" rtlCol="0"/>
            <a:lstStyle/>
            <a:p>
              <a:endParaRPr/>
            </a:p>
          </p:txBody>
        </p:sp>
        <p:sp>
          <p:nvSpPr>
            <p:cNvPr id="14944" name="object 14944"/>
            <p:cNvSpPr/>
            <p:nvPr/>
          </p:nvSpPr>
          <p:spPr>
            <a:xfrm>
              <a:off x="5394579" y="8347214"/>
              <a:ext cx="53340" cy="14604"/>
            </a:xfrm>
            <a:custGeom>
              <a:avLst/>
              <a:gdLst/>
              <a:ahLst/>
              <a:cxnLst/>
              <a:rect l="l" t="t" r="r" b="b"/>
              <a:pathLst>
                <a:path w="53339" h="14604">
                  <a:moveTo>
                    <a:pt x="52983" y="0"/>
                  </a:moveTo>
                  <a:lnTo>
                    <a:pt x="11391" y="5577"/>
                  </a:lnTo>
                  <a:lnTo>
                    <a:pt x="0" y="14249"/>
                  </a:lnTo>
                  <a:lnTo>
                    <a:pt x="11993" y="10335"/>
                  </a:lnTo>
                  <a:lnTo>
                    <a:pt x="24855" y="7296"/>
                  </a:lnTo>
                  <a:lnTo>
                    <a:pt x="38510" y="5351"/>
                  </a:lnTo>
                  <a:lnTo>
                    <a:pt x="52882" y="4724"/>
                  </a:lnTo>
                  <a:lnTo>
                    <a:pt x="52983" y="0"/>
                  </a:lnTo>
                  <a:close/>
                </a:path>
              </a:pathLst>
            </a:custGeom>
            <a:solidFill>
              <a:srgbClr val="F0B40B"/>
            </a:solidFill>
          </p:spPr>
          <p:txBody>
            <a:bodyPr wrap="square" lIns="0" tIns="0" rIns="0" bIns="0" rtlCol="0"/>
            <a:lstStyle/>
            <a:p>
              <a:endParaRPr/>
            </a:p>
          </p:txBody>
        </p:sp>
        <p:sp>
          <p:nvSpPr>
            <p:cNvPr id="14945" name="object 14945"/>
            <p:cNvSpPr/>
            <p:nvPr/>
          </p:nvSpPr>
          <p:spPr>
            <a:xfrm>
              <a:off x="5394604" y="8347209"/>
              <a:ext cx="52705" cy="10160"/>
            </a:xfrm>
            <a:custGeom>
              <a:avLst/>
              <a:gdLst/>
              <a:ahLst/>
              <a:cxnLst/>
              <a:rect l="l" t="t" r="r" b="b"/>
              <a:pathLst>
                <a:path w="52704" h="10159">
                  <a:moveTo>
                    <a:pt x="0" y="9581"/>
                  </a:moveTo>
                  <a:lnTo>
                    <a:pt x="11366" y="5582"/>
                  </a:lnTo>
                </a:path>
                <a:path w="52704" h="10159">
                  <a:moveTo>
                    <a:pt x="15738" y="4469"/>
                  </a:moveTo>
                  <a:lnTo>
                    <a:pt x="23706" y="2515"/>
                  </a:lnTo>
                </a:path>
                <a:path w="52704" h="10159">
                  <a:moveTo>
                    <a:pt x="29311" y="1652"/>
                  </a:moveTo>
                  <a:lnTo>
                    <a:pt x="36972" y="595"/>
                  </a:lnTo>
                </a:path>
                <a:path w="52704" h="10159">
                  <a:moveTo>
                    <a:pt x="43302" y="269"/>
                  </a:moveTo>
                  <a:lnTo>
                    <a:pt x="52704" y="0"/>
                  </a:lnTo>
                </a:path>
              </a:pathLst>
            </a:custGeom>
            <a:ln w="25400">
              <a:solidFill>
                <a:srgbClr val="F2BA11"/>
              </a:solidFill>
            </a:ln>
          </p:spPr>
          <p:txBody>
            <a:bodyPr wrap="square" lIns="0" tIns="0" rIns="0" bIns="0" rtlCol="0"/>
            <a:lstStyle/>
            <a:p>
              <a:endParaRPr/>
            </a:p>
          </p:txBody>
        </p:sp>
        <p:sp>
          <p:nvSpPr>
            <p:cNvPr id="14946" name="object 14946"/>
            <p:cNvSpPr/>
            <p:nvPr/>
          </p:nvSpPr>
          <p:spPr>
            <a:xfrm>
              <a:off x="5434761" y="8347202"/>
              <a:ext cx="26034" cy="5080"/>
            </a:xfrm>
            <a:custGeom>
              <a:avLst/>
              <a:gdLst/>
              <a:ahLst/>
              <a:cxnLst/>
              <a:rect l="l" t="t" r="r" b="b"/>
              <a:pathLst>
                <a:path w="26035" h="5079">
                  <a:moveTo>
                    <a:pt x="12204" y="0"/>
                  </a:moveTo>
                  <a:lnTo>
                    <a:pt x="8506" y="0"/>
                  </a:lnTo>
                  <a:lnTo>
                    <a:pt x="0" y="438"/>
                  </a:lnTo>
                  <a:lnTo>
                    <a:pt x="0" y="4737"/>
                  </a:lnTo>
                  <a:lnTo>
                    <a:pt x="25501" y="4737"/>
                  </a:lnTo>
                  <a:lnTo>
                    <a:pt x="25501" y="969"/>
                  </a:lnTo>
                  <a:lnTo>
                    <a:pt x="20269" y="405"/>
                  </a:lnTo>
                  <a:lnTo>
                    <a:pt x="12801" y="12"/>
                  </a:lnTo>
                  <a:lnTo>
                    <a:pt x="12204" y="0"/>
                  </a:lnTo>
                  <a:close/>
                </a:path>
              </a:pathLst>
            </a:custGeom>
            <a:solidFill>
              <a:srgbClr val="EDB20D"/>
            </a:solidFill>
          </p:spPr>
          <p:txBody>
            <a:bodyPr wrap="square" lIns="0" tIns="0" rIns="0" bIns="0" rtlCol="0"/>
            <a:lstStyle/>
            <a:p>
              <a:endParaRPr/>
            </a:p>
          </p:txBody>
        </p:sp>
        <p:sp>
          <p:nvSpPr>
            <p:cNvPr id="14947" name="object 14947"/>
            <p:cNvSpPr/>
            <p:nvPr/>
          </p:nvSpPr>
          <p:spPr>
            <a:xfrm>
              <a:off x="5394579" y="8351939"/>
              <a:ext cx="53340" cy="9525"/>
            </a:xfrm>
            <a:custGeom>
              <a:avLst/>
              <a:gdLst/>
              <a:ahLst/>
              <a:cxnLst/>
              <a:rect l="l" t="t" r="r" b="b"/>
              <a:pathLst>
                <a:path w="53339" h="9525">
                  <a:moveTo>
                    <a:pt x="52882" y="0"/>
                  </a:moveTo>
                  <a:lnTo>
                    <a:pt x="38510" y="627"/>
                  </a:lnTo>
                  <a:lnTo>
                    <a:pt x="24855" y="2571"/>
                  </a:lnTo>
                  <a:lnTo>
                    <a:pt x="11993" y="5611"/>
                  </a:lnTo>
                  <a:lnTo>
                    <a:pt x="0" y="9524"/>
                  </a:lnTo>
                </a:path>
              </a:pathLst>
            </a:custGeom>
            <a:ln w="25400">
              <a:solidFill>
                <a:srgbClr val="EDAF06"/>
              </a:solidFill>
            </a:ln>
          </p:spPr>
          <p:txBody>
            <a:bodyPr wrap="square" lIns="0" tIns="0" rIns="0" bIns="0" rtlCol="0"/>
            <a:lstStyle/>
            <a:p>
              <a:endParaRPr/>
            </a:p>
          </p:txBody>
        </p:sp>
        <p:sp>
          <p:nvSpPr>
            <p:cNvPr id="14948" name="object 14948"/>
            <p:cNvSpPr/>
            <p:nvPr/>
          </p:nvSpPr>
          <p:spPr>
            <a:xfrm>
              <a:off x="5384410" y="8356790"/>
              <a:ext cx="23495" cy="5080"/>
            </a:xfrm>
            <a:custGeom>
              <a:avLst/>
              <a:gdLst/>
              <a:ahLst/>
              <a:cxnLst/>
              <a:rect l="l" t="t" r="r" b="b"/>
              <a:pathLst>
                <a:path w="23495" h="5079">
                  <a:moveTo>
                    <a:pt x="22894" y="0"/>
                  </a:moveTo>
                  <a:lnTo>
                    <a:pt x="10194" y="0"/>
                  </a:lnTo>
                  <a:lnTo>
                    <a:pt x="679" y="4301"/>
                  </a:lnTo>
                  <a:lnTo>
                    <a:pt x="0" y="4673"/>
                  </a:lnTo>
                  <a:lnTo>
                    <a:pt x="22894" y="4673"/>
                  </a:lnTo>
                  <a:lnTo>
                    <a:pt x="22894" y="0"/>
                  </a:lnTo>
                  <a:close/>
                </a:path>
              </a:pathLst>
            </a:custGeom>
            <a:solidFill>
              <a:srgbClr val="F2B709"/>
            </a:solidFill>
          </p:spPr>
          <p:txBody>
            <a:bodyPr wrap="square" lIns="0" tIns="0" rIns="0" bIns="0" rtlCol="0"/>
            <a:lstStyle/>
            <a:p>
              <a:endParaRPr/>
            </a:p>
          </p:txBody>
        </p:sp>
        <p:sp>
          <p:nvSpPr>
            <p:cNvPr id="14949" name="object 14949"/>
            <p:cNvSpPr/>
            <p:nvPr/>
          </p:nvSpPr>
          <p:spPr>
            <a:xfrm>
              <a:off x="5394579" y="8351939"/>
              <a:ext cx="53340" cy="14604"/>
            </a:xfrm>
            <a:custGeom>
              <a:avLst/>
              <a:gdLst/>
              <a:ahLst/>
              <a:cxnLst/>
              <a:rect l="l" t="t" r="r" b="b"/>
              <a:pathLst>
                <a:path w="53339" h="14604">
                  <a:moveTo>
                    <a:pt x="52882" y="0"/>
                  </a:moveTo>
                  <a:lnTo>
                    <a:pt x="38510" y="627"/>
                  </a:lnTo>
                  <a:lnTo>
                    <a:pt x="24855" y="2571"/>
                  </a:lnTo>
                  <a:lnTo>
                    <a:pt x="11993" y="5611"/>
                  </a:lnTo>
                  <a:lnTo>
                    <a:pt x="0" y="9524"/>
                  </a:lnTo>
                  <a:lnTo>
                    <a:pt x="152" y="14020"/>
                  </a:lnTo>
                  <a:lnTo>
                    <a:pt x="12395" y="10335"/>
                  </a:lnTo>
                  <a:lnTo>
                    <a:pt x="25346" y="7410"/>
                  </a:lnTo>
                  <a:lnTo>
                    <a:pt x="38910" y="5437"/>
                  </a:lnTo>
                  <a:lnTo>
                    <a:pt x="52997" y="4610"/>
                  </a:lnTo>
                  <a:lnTo>
                    <a:pt x="52882" y="0"/>
                  </a:lnTo>
                  <a:close/>
                </a:path>
              </a:pathLst>
            </a:custGeom>
            <a:solidFill>
              <a:srgbClr val="EBAC03"/>
            </a:solidFill>
          </p:spPr>
          <p:txBody>
            <a:bodyPr wrap="square" lIns="0" tIns="0" rIns="0" bIns="0" rtlCol="0"/>
            <a:lstStyle/>
            <a:p>
              <a:endParaRPr/>
            </a:p>
          </p:txBody>
        </p:sp>
        <p:sp>
          <p:nvSpPr>
            <p:cNvPr id="14950" name="object 14950"/>
            <p:cNvSpPr/>
            <p:nvPr/>
          </p:nvSpPr>
          <p:spPr>
            <a:xfrm>
              <a:off x="5394579" y="8351939"/>
              <a:ext cx="53340" cy="9525"/>
            </a:xfrm>
            <a:custGeom>
              <a:avLst/>
              <a:gdLst/>
              <a:ahLst/>
              <a:cxnLst/>
              <a:rect l="l" t="t" r="r" b="b"/>
              <a:pathLst>
                <a:path w="53339" h="9525">
                  <a:moveTo>
                    <a:pt x="0" y="9524"/>
                  </a:moveTo>
                  <a:lnTo>
                    <a:pt x="11993" y="5611"/>
                  </a:lnTo>
                  <a:lnTo>
                    <a:pt x="24855" y="2571"/>
                  </a:lnTo>
                  <a:lnTo>
                    <a:pt x="38510" y="627"/>
                  </a:lnTo>
                  <a:lnTo>
                    <a:pt x="52882" y="0"/>
                  </a:lnTo>
                </a:path>
              </a:pathLst>
            </a:custGeom>
            <a:ln w="25400">
              <a:solidFill>
                <a:srgbClr val="EDAF06"/>
              </a:solidFill>
            </a:ln>
          </p:spPr>
          <p:txBody>
            <a:bodyPr wrap="square" lIns="0" tIns="0" rIns="0" bIns="0" rtlCol="0"/>
            <a:lstStyle/>
            <a:p>
              <a:endParaRPr/>
            </a:p>
          </p:txBody>
        </p:sp>
        <p:sp>
          <p:nvSpPr>
            <p:cNvPr id="14951" name="object 14951"/>
            <p:cNvSpPr/>
            <p:nvPr/>
          </p:nvSpPr>
          <p:spPr>
            <a:xfrm>
              <a:off x="5434761" y="8351939"/>
              <a:ext cx="26034" cy="5080"/>
            </a:xfrm>
            <a:custGeom>
              <a:avLst/>
              <a:gdLst/>
              <a:ahLst/>
              <a:cxnLst/>
              <a:rect l="l" t="t" r="r" b="b"/>
              <a:pathLst>
                <a:path w="26035" h="5079">
                  <a:moveTo>
                    <a:pt x="25514" y="0"/>
                  </a:moveTo>
                  <a:lnTo>
                    <a:pt x="0" y="0"/>
                  </a:lnTo>
                  <a:lnTo>
                    <a:pt x="0" y="4610"/>
                  </a:lnTo>
                  <a:lnTo>
                    <a:pt x="25514" y="4610"/>
                  </a:lnTo>
                  <a:lnTo>
                    <a:pt x="25514" y="0"/>
                  </a:lnTo>
                  <a:close/>
                </a:path>
              </a:pathLst>
            </a:custGeom>
            <a:solidFill>
              <a:srgbClr val="E8A803"/>
            </a:solidFill>
          </p:spPr>
          <p:txBody>
            <a:bodyPr wrap="square" lIns="0" tIns="0" rIns="0" bIns="0" rtlCol="0"/>
            <a:lstStyle/>
            <a:p>
              <a:endParaRPr/>
            </a:p>
          </p:txBody>
        </p:sp>
        <p:sp>
          <p:nvSpPr>
            <p:cNvPr id="14952" name="object 14952"/>
            <p:cNvSpPr/>
            <p:nvPr/>
          </p:nvSpPr>
          <p:spPr>
            <a:xfrm>
              <a:off x="5394731" y="8356549"/>
              <a:ext cx="53340" cy="9525"/>
            </a:xfrm>
            <a:custGeom>
              <a:avLst/>
              <a:gdLst/>
              <a:ahLst/>
              <a:cxnLst/>
              <a:rect l="l" t="t" r="r" b="b"/>
              <a:pathLst>
                <a:path w="53339" h="9525">
                  <a:moveTo>
                    <a:pt x="52844" y="0"/>
                  </a:moveTo>
                  <a:lnTo>
                    <a:pt x="38758" y="827"/>
                  </a:lnTo>
                  <a:lnTo>
                    <a:pt x="25193" y="2800"/>
                  </a:lnTo>
                  <a:lnTo>
                    <a:pt x="12243" y="5725"/>
                  </a:lnTo>
                  <a:lnTo>
                    <a:pt x="0" y="9410"/>
                  </a:lnTo>
                </a:path>
              </a:pathLst>
            </a:custGeom>
            <a:ln w="25399">
              <a:solidFill>
                <a:srgbClr val="E9A901"/>
              </a:solidFill>
            </a:ln>
          </p:spPr>
          <p:txBody>
            <a:bodyPr wrap="square" lIns="0" tIns="0" rIns="0" bIns="0" rtlCol="0"/>
            <a:lstStyle/>
            <a:p>
              <a:endParaRPr/>
            </a:p>
          </p:txBody>
        </p:sp>
        <p:sp>
          <p:nvSpPr>
            <p:cNvPr id="14953" name="object 14953"/>
            <p:cNvSpPr/>
            <p:nvPr/>
          </p:nvSpPr>
          <p:spPr>
            <a:xfrm>
              <a:off x="5394579" y="8361464"/>
              <a:ext cx="635" cy="5080"/>
            </a:xfrm>
            <a:custGeom>
              <a:avLst/>
              <a:gdLst/>
              <a:ahLst/>
              <a:cxnLst/>
              <a:rect l="l" t="t" r="r" b="b"/>
              <a:pathLst>
                <a:path w="635" h="5079">
                  <a:moveTo>
                    <a:pt x="152" y="4495"/>
                  </a:moveTo>
                  <a:lnTo>
                    <a:pt x="0" y="0"/>
                  </a:lnTo>
                </a:path>
              </a:pathLst>
            </a:custGeom>
            <a:ln w="25400">
              <a:solidFill>
                <a:srgbClr val="EFB003"/>
              </a:solidFill>
            </a:ln>
          </p:spPr>
          <p:txBody>
            <a:bodyPr wrap="square" lIns="0" tIns="0" rIns="0" bIns="0" rtlCol="0"/>
            <a:lstStyle/>
            <a:p>
              <a:endParaRPr/>
            </a:p>
          </p:txBody>
        </p:sp>
        <p:sp>
          <p:nvSpPr>
            <p:cNvPr id="14954" name="object 14954"/>
            <p:cNvSpPr/>
            <p:nvPr/>
          </p:nvSpPr>
          <p:spPr>
            <a:xfrm>
              <a:off x="5447461" y="8347214"/>
              <a:ext cx="8255" cy="5080"/>
            </a:xfrm>
            <a:custGeom>
              <a:avLst/>
              <a:gdLst/>
              <a:ahLst/>
              <a:cxnLst/>
              <a:rect l="l" t="t" r="r" b="b"/>
              <a:pathLst>
                <a:path w="8254" h="5079">
                  <a:moveTo>
                    <a:pt x="100" y="0"/>
                  </a:moveTo>
                  <a:lnTo>
                    <a:pt x="0" y="4724"/>
                  </a:lnTo>
                  <a:lnTo>
                    <a:pt x="2539" y="4711"/>
                  </a:lnTo>
                  <a:lnTo>
                    <a:pt x="5105" y="4597"/>
                  </a:lnTo>
                  <a:lnTo>
                    <a:pt x="7683" y="4445"/>
                  </a:lnTo>
                  <a:lnTo>
                    <a:pt x="7599" y="3162"/>
                  </a:lnTo>
                  <a:lnTo>
                    <a:pt x="7568" y="392"/>
                  </a:lnTo>
                  <a:lnTo>
                    <a:pt x="100" y="0"/>
                  </a:lnTo>
                  <a:close/>
                </a:path>
              </a:pathLst>
            </a:custGeom>
            <a:solidFill>
              <a:srgbClr val="EDB20E"/>
            </a:solidFill>
          </p:spPr>
          <p:txBody>
            <a:bodyPr wrap="square" lIns="0" tIns="0" rIns="0" bIns="0" rtlCol="0"/>
            <a:lstStyle/>
            <a:p>
              <a:endParaRPr/>
            </a:p>
          </p:txBody>
        </p:sp>
        <p:sp>
          <p:nvSpPr>
            <p:cNvPr id="14955" name="object 14955"/>
            <p:cNvSpPr/>
            <p:nvPr/>
          </p:nvSpPr>
          <p:spPr>
            <a:xfrm>
              <a:off x="5434761" y="8347202"/>
              <a:ext cx="26034" cy="5080"/>
            </a:xfrm>
            <a:custGeom>
              <a:avLst/>
              <a:gdLst/>
              <a:ahLst/>
              <a:cxnLst/>
              <a:rect l="l" t="t" r="r" b="b"/>
              <a:pathLst>
                <a:path w="26035" h="5079">
                  <a:moveTo>
                    <a:pt x="12204" y="0"/>
                  </a:moveTo>
                  <a:lnTo>
                    <a:pt x="8506" y="0"/>
                  </a:lnTo>
                  <a:lnTo>
                    <a:pt x="0" y="438"/>
                  </a:lnTo>
                  <a:lnTo>
                    <a:pt x="0" y="4737"/>
                  </a:lnTo>
                  <a:lnTo>
                    <a:pt x="25501" y="4737"/>
                  </a:lnTo>
                  <a:lnTo>
                    <a:pt x="25501" y="969"/>
                  </a:lnTo>
                  <a:lnTo>
                    <a:pt x="20269" y="405"/>
                  </a:lnTo>
                  <a:lnTo>
                    <a:pt x="12801" y="12"/>
                  </a:lnTo>
                  <a:lnTo>
                    <a:pt x="12204" y="0"/>
                  </a:lnTo>
                  <a:close/>
                </a:path>
              </a:pathLst>
            </a:custGeom>
            <a:solidFill>
              <a:srgbClr val="EDB20D"/>
            </a:solidFill>
          </p:spPr>
          <p:txBody>
            <a:bodyPr wrap="square" lIns="0" tIns="0" rIns="0" bIns="0" rtlCol="0"/>
            <a:lstStyle/>
            <a:p>
              <a:endParaRPr/>
            </a:p>
          </p:txBody>
        </p:sp>
        <p:sp>
          <p:nvSpPr>
            <p:cNvPr id="14956" name="object 14956"/>
            <p:cNvSpPr/>
            <p:nvPr/>
          </p:nvSpPr>
          <p:spPr>
            <a:xfrm>
              <a:off x="5447461" y="8351659"/>
              <a:ext cx="8255" cy="635"/>
            </a:xfrm>
            <a:custGeom>
              <a:avLst/>
              <a:gdLst/>
              <a:ahLst/>
              <a:cxnLst/>
              <a:rect l="l" t="t" r="r" b="b"/>
              <a:pathLst>
                <a:path w="8254" h="634">
                  <a:moveTo>
                    <a:pt x="0" y="279"/>
                  </a:moveTo>
                  <a:lnTo>
                    <a:pt x="7683" y="0"/>
                  </a:lnTo>
                </a:path>
              </a:pathLst>
            </a:custGeom>
            <a:ln w="25400">
              <a:solidFill>
                <a:srgbClr val="EAAD08"/>
              </a:solidFill>
            </a:ln>
          </p:spPr>
          <p:txBody>
            <a:bodyPr wrap="square" lIns="0" tIns="0" rIns="0" bIns="0" rtlCol="0"/>
            <a:lstStyle/>
            <a:p>
              <a:endParaRPr/>
            </a:p>
          </p:txBody>
        </p:sp>
        <p:sp>
          <p:nvSpPr>
            <p:cNvPr id="14957" name="object 14957"/>
            <p:cNvSpPr/>
            <p:nvPr/>
          </p:nvSpPr>
          <p:spPr>
            <a:xfrm>
              <a:off x="5442331" y="8347595"/>
              <a:ext cx="26034" cy="4445"/>
            </a:xfrm>
            <a:custGeom>
              <a:avLst/>
              <a:gdLst/>
              <a:ahLst/>
              <a:cxnLst/>
              <a:rect l="l" t="t" r="r" b="b"/>
              <a:pathLst>
                <a:path w="26035" h="4445">
                  <a:moveTo>
                    <a:pt x="12477" y="0"/>
                  </a:moveTo>
                  <a:lnTo>
                    <a:pt x="0" y="0"/>
                  </a:lnTo>
                  <a:lnTo>
                    <a:pt x="0" y="4064"/>
                  </a:lnTo>
                  <a:lnTo>
                    <a:pt x="25514" y="4064"/>
                  </a:lnTo>
                  <a:lnTo>
                    <a:pt x="25514" y="1690"/>
                  </a:lnTo>
                  <a:lnTo>
                    <a:pt x="20356" y="836"/>
                  </a:lnTo>
                  <a:lnTo>
                    <a:pt x="12477" y="0"/>
                  </a:lnTo>
                  <a:close/>
                </a:path>
              </a:pathLst>
            </a:custGeom>
            <a:solidFill>
              <a:srgbClr val="ECB20F"/>
            </a:solidFill>
          </p:spPr>
          <p:txBody>
            <a:bodyPr wrap="square" lIns="0" tIns="0" rIns="0" bIns="0" rtlCol="0"/>
            <a:lstStyle/>
            <a:p>
              <a:endParaRPr/>
            </a:p>
          </p:txBody>
        </p:sp>
        <p:sp>
          <p:nvSpPr>
            <p:cNvPr id="14958" name="object 14958"/>
            <p:cNvSpPr/>
            <p:nvPr/>
          </p:nvSpPr>
          <p:spPr>
            <a:xfrm>
              <a:off x="5455030" y="8347607"/>
              <a:ext cx="8255" cy="2540"/>
            </a:xfrm>
            <a:custGeom>
              <a:avLst/>
              <a:gdLst/>
              <a:ahLst/>
              <a:cxnLst/>
              <a:rect l="l" t="t" r="r" b="b"/>
              <a:pathLst>
                <a:path w="8254" h="2540">
                  <a:moveTo>
                    <a:pt x="0" y="0"/>
                  </a:moveTo>
                  <a:lnTo>
                    <a:pt x="0" y="2020"/>
                  </a:lnTo>
                  <a:lnTo>
                    <a:pt x="5118" y="2045"/>
                  </a:lnTo>
                  <a:lnTo>
                    <a:pt x="7709" y="2134"/>
                  </a:lnTo>
                  <a:lnTo>
                    <a:pt x="7658" y="826"/>
                  </a:lnTo>
                  <a:lnTo>
                    <a:pt x="0" y="0"/>
                  </a:lnTo>
                  <a:close/>
                </a:path>
              </a:pathLst>
            </a:custGeom>
            <a:solidFill>
              <a:srgbClr val="ECB313"/>
            </a:solidFill>
          </p:spPr>
          <p:txBody>
            <a:bodyPr wrap="square" lIns="0" tIns="0" rIns="0" bIns="0" rtlCol="0"/>
            <a:lstStyle/>
            <a:p>
              <a:endParaRPr/>
            </a:p>
          </p:txBody>
        </p:sp>
        <p:sp>
          <p:nvSpPr>
            <p:cNvPr id="14959" name="object 14959"/>
            <p:cNvSpPr/>
            <p:nvPr/>
          </p:nvSpPr>
          <p:spPr>
            <a:xfrm>
              <a:off x="5461864" y="8348343"/>
              <a:ext cx="1270" cy="635"/>
            </a:xfrm>
            <a:custGeom>
              <a:avLst/>
              <a:gdLst/>
              <a:ahLst/>
              <a:cxnLst/>
              <a:rect l="l" t="t" r="r" b="b"/>
              <a:pathLst>
                <a:path w="1270" h="634">
                  <a:moveTo>
                    <a:pt x="0" y="0"/>
                  </a:moveTo>
                  <a:lnTo>
                    <a:pt x="825" y="90"/>
                  </a:lnTo>
                </a:path>
              </a:pathLst>
            </a:custGeom>
            <a:ln w="25400">
              <a:solidFill>
                <a:srgbClr val="EDB413"/>
              </a:solidFill>
            </a:ln>
          </p:spPr>
          <p:txBody>
            <a:bodyPr wrap="square" lIns="0" tIns="0" rIns="0" bIns="0" rtlCol="0"/>
            <a:lstStyle/>
            <a:p>
              <a:endParaRPr/>
            </a:p>
          </p:txBody>
        </p:sp>
        <p:sp>
          <p:nvSpPr>
            <p:cNvPr id="14960" name="object 14960"/>
            <p:cNvSpPr/>
            <p:nvPr/>
          </p:nvSpPr>
          <p:spPr>
            <a:xfrm>
              <a:off x="5449989" y="8348434"/>
              <a:ext cx="20955" cy="1905"/>
            </a:xfrm>
            <a:custGeom>
              <a:avLst/>
              <a:gdLst/>
              <a:ahLst/>
              <a:cxnLst/>
              <a:rect l="l" t="t" r="r" b="b"/>
              <a:pathLst>
                <a:path w="20954" h="1904">
                  <a:moveTo>
                    <a:pt x="12708" y="0"/>
                  </a:moveTo>
                  <a:lnTo>
                    <a:pt x="0" y="0"/>
                  </a:lnTo>
                  <a:lnTo>
                    <a:pt x="0" y="1308"/>
                  </a:lnTo>
                  <a:lnTo>
                    <a:pt x="20591" y="1308"/>
                  </a:lnTo>
                  <a:lnTo>
                    <a:pt x="12708" y="0"/>
                  </a:lnTo>
                  <a:close/>
                </a:path>
              </a:pathLst>
            </a:custGeom>
            <a:solidFill>
              <a:srgbClr val="ECB215"/>
            </a:solidFill>
          </p:spPr>
          <p:txBody>
            <a:bodyPr wrap="square" lIns="0" tIns="0" rIns="0" bIns="0" rtlCol="0"/>
            <a:lstStyle/>
            <a:p>
              <a:endParaRPr/>
            </a:p>
          </p:txBody>
        </p:sp>
        <p:sp>
          <p:nvSpPr>
            <p:cNvPr id="14961" name="object 14961"/>
            <p:cNvSpPr/>
            <p:nvPr/>
          </p:nvSpPr>
          <p:spPr>
            <a:xfrm>
              <a:off x="5455031" y="8347607"/>
              <a:ext cx="8255" cy="15240"/>
            </a:xfrm>
            <a:custGeom>
              <a:avLst/>
              <a:gdLst/>
              <a:ahLst/>
              <a:cxnLst/>
              <a:rect l="l" t="t" r="r" b="b"/>
              <a:pathLst>
                <a:path w="8254" h="15240">
                  <a:moveTo>
                    <a:pt x="0" y="0"/>
                  </a:moveTo>
                  <a:lnTo>
                    <a:pt x="0" y="14834"/>
                  </a:lnTo>
                  <a:lnTo>
                    <a:pt x="7708" y="14834"/>
                  </a:lnTo>
                  <a:lnTo>
                    <a:pt x="7708" y="833"/>
                  </a:lnTo>
                  <a:lnTo>
                    <a:pt x="0" y="0"/>
                  </a:lnTo>
                  <a:close/>
                </a:path>
              </a:pathLst>
            </a:custGeom>
            <a:solidFill>
              <a:srgbClr val="ECB213"/>
            </a:solidFill>
          </p:spPr>
          <p:txBody>
            <a:bodyPr wrap="square" lIns="0" tIns="0" rIns="0" bIns="0" rtlCol="0"/>
            <a:lstStyle/>
            <a:p>
              <a:endParaRPr/>
            </a:p>
          </p:txBody>
        </p:sp>
        <p:sp>
          <p:nvSpPr>
            <p:cNvPr id="14962" name="object 14962"/>
            <p:cNvSpPr/>
            <p:nvPr/>
          </p:nvSpPr>
          <p:spPr>
            <a:xfrm>
              <a:off x="5442331" y="8347595"/>
              <a:ext cx="25400" cy="2540"/>
            </a:xfrm>
            <a:custGeom>
              <a:avLst/>
              <a:gdLst/>
              <a:ahLst/>
              <a:cxnLst/>
              <a:rect l="l" t="t" r="r" b="b"/>
              <a:pathLst>
                <a:path w="25400" h="2540">
                  <a:moveTo>
                    <a:pt x="12477" y="0"/>
                  </a:moveTo>
                  <a:lnTo>
                    <a:pt x="0" y="0"/>
                  </a:lnTo>
                  <a:lnTo>
                    <a:pt x="0" y="2032"/>
                  </a:lnTo>
                  <a:lnTo>
                    <a:pt x="25400" y="2032"/>
                  </a:lnTo>
                  <a:lnTo>
                    <a:pt x="25400" y="1671"/>
                  </a:lnTo>
                  <a:lnTo>
                    <a:pt x="20356" y="836"/>
                  </a:lnTo>
                  <a:lnTo>
                    <a:pt x="12477" y="0"/>
                  </a:lnTo>
                  <a:close/>
                </a:path>
              </a:pathLst>
            </a:custGeom>
            <a:solidFill>
              <a:srgbClr val="EDB311"/>
            </a:solidFill>
          </p:spPr>
          <p:txBody>
            <a:bodyPr wrap="square" lIns="0" tIns="0" rIns="0" bIns="0" rtlCol="0"/>
            <a:lstStyle/>
            <a:p>
              <a:endParaRPr/>
            </a:p>
          </p:txBody>
        </p:sp>
        <p:sp>
          <p:nvSpPr>
            <p:cNvPr id="14963" name="object 14963"/>
            <p:cNvSpPr/>
            <p:nvPr/>
          </p:nvSpPr>
          <p:spPr>
            <a:xfrm>
              <a:off x="5455031" y="8349627"/>
              <a:ext cx="8255" cy="2540"/>
            </a:xfrm>
            <a:custGeom>
              <a:avLst/>
              <a:gdLst/>
              <a:ahLst/>
              <a:cxnLst/>
              <a:rect l="l" t="t" r="r" b="b"/>
              <a:pathLst>
                <a:path w="8254" h="2540">
                  <a:moveTo>
                    <a:pt x="2540" y="0"/>
                  </a:moveTo>
                  <a:lnTo>
                    <a:pt x="0" y="0"/>
                  </a:lnTo>
                  <a:lnTo>
                    <a:pt x="25" y="673"/>
                  </a:lnTo>
                  <a:lnTo>
                    <a:pt x="114" y="2031"/>
                  </a:lnTo>
                  <a:lnTo>
                    <a:pt x="2705" y="1892"/>
                  </a:lnTo>
                  <a:lnTo>
                    <a:pt x="5308" y="1727"/>
                  </a:lnTo>
                  <a:lnTo>
                    <a:pt x="7912" y="1625"/>
                  </a:lnTo>
                  <a:lnTo>
                    <a:pt x="7759" y="584"/>
                  </a:lnTo>
                  <a:lnTo>
                    <a:pt x="7708" y="114"/>
                  </a:lnTo>
                  <a:lnTo>
                    <a:pt x="5118" y="25"/>
                  </a:lnTo>
                  <a:lnTo>
                    <a:pt x="2540" y="0"/>
                  </a:lnTo>
                  <a:close/>
                </a:path>
              </a:pathLst>
            </a:custGeom>
            <a:solidFill>
              <a:srgbClr val="ECB011"/>
            </a:solidFill>
          </p:spPr>
          <p:txBody>
            <a:bodyPr wrap="square" lIns="0" tIns="0" rIns="0" bIns="0" rtlCol="0"/>
            <a:lstStyle/>
            <a:p>
              <a:endParaRPr/>
            </a:p>
          </p:txBody>
        </p:sp>
        <p:sp>
          <p:nvSpPr>
            <p:cNvPr id="14964" name="object 14964"/>
            <p:cNvSpPr/>
            <p:nvPr/>
          </p:nvSpPr>
          <p:spPr>
            <a:xfrm>
              <a:off x="5455031" y="8347607"/>
              <a:ext cx="8255" cy="15240"/>
            </a:xfrm>
            <a:custGeom>
              <a:avLst/>
              <a:gdLst/>
              <a:ahLst/>
              <a:cxnLst/>
              <a:rect l="l" t="t" r="r" b="b"/>
              <a:pathLst>
                <a:path w="8254" h="15240">
                  <a:moveTo>
                    <a:pt x="0" y="0"/>
                  </a:moveTo>
                  <a:lnTo>
                    <a:pt x="0" y="14834"/>
                  </a:lnTo>
                  <a:lnTo>
                    <a:pt x="7708" y="14834"/>
                  </a:lnTo>
                  <a:lnTo>
                    <a:pt x="7708" y="833"/>
                  </a:lnTo>
                  <a:lnTo>
                    <a:pt x="0" y="0"/>
                  </a:lnTo>
                  <a:close/>
                </a:path>
              </a:pathLst>
            </a:custGeom>
            <a:solidFill>
              <a:srgbClr val="ECB213"/>
            </a:solidFill>
          </p:spPr>
          <p:txBody>
            <a:bodyPr wrap="square" lIns="0" tIns="0" rIns="0" bIns="0" rtlCol="0"/>
            <a:lstStyle/>
            <a:p>
              <a:endParaRPr/>
            </a:p>
          </p:txBody>
        </p:sp>
        <p:sp>
          <p:nvSpPr>
            <p:cNvPr id="14965" name="object 14965"/>
            <p:cNvSpPr/>
            <p:nvPr/>
          </p:nvSpPr>
          <p:spPr>
            <a:xfrm>
              <a:off x="5462740" y="8349742"/>
              <a:ext cx="635" cy="1905"/>
            </a:xfrm>
            <a:custGeom>
              <a:avLst/>
              <a:gdLst/>
              <a:ahLst/>
              <a:cxnLst/>
              <a:rect l="l" t="t" r="r" b="b"/>
              <a:pathLst>
                <a:path w="635" h="1904">
                  <a:moveTo>
                    <a:pt x="0" y="0"/>
                  </a:moveTo>
                  <a:lnTo>
                    <a:pt x="203" y="1511"/>
                  </a:lnTo>
                </a:path>
              </a:pathLst>
            </a:custGeom>
            <a:ln w="25400">
              <a:solidFill>
                <a:srgbClr val="ECB116"/>
              </a:solidFill>
            </a:ln>
          </p:spPr>
          <p:txBody>
            <a:bodyPr wrap="square" lIns="0" tIns="0" rIns="0" bIns="0" rtlCol="0"/>
            <a:lstStyle/>
            <a:p>
              <a:endParaRPr/>
            </a:p>
          </p:txBody>
        </p:sp>
        <p:sp>
          <p:nvSpPr>
            <p:cNvPr id="14966" name="object 14966"/>
            <p:cNvSpPr/>
            <p:nvPr/>
          </p:nvSpPr>
          <p:spPr>
            <a:xfrm>
              <a:off x="5455145" y="8351253"/>
              <a:ext cx="8255" cy="635"/>
            </a:xfrm>
            <a:custGeom>
              <a:avLst/>
              <a:gdLst/>
              <a:ahLst/>
              <a:cxnLst/>
              <a:rect l="l" t="t" r="r" b="b"/>
              <a:pathLst>
                <a:path w="8254" h="634">
                  <a:moveTo>
                    <a:pt x="7797" y="0"/>
                  </a:moveTo>
                  <a:lnTo>
                    <a:pt x="0" y="406"/>
                  </a:lnTo>
                </a:path>
              </a:pathLst>
            </a:custGeom>
            <a:ln w="25400">
              <a:solidFill>
                <a:srgbClr val="EBAE10"/>
              </a:solidFill>
            </a:ln>
          </p:spPr>
          <p:txBody>
            <a:bodyPr wrap="square" lIns="0" tIns="0" rIns="0" bIns="0" rtlCol="0"/>
            <a:lstStyle/>
            <a:p>
              <a:endParaRPr/>
            </a:p>
          </p:txBody>
        </p:sp>
        <p:sp>
          <p:nvSpPr>
            <p:cNvPr id="14967" name="object 14967"/>
            <p:cNvSpPr/>
            <p:nvPr/>
          </p:nvSpPr>
          <p:spPr>
            <a:xfrm>
              <a:off x="5442331" y="8349627"/>
              <a:ext cx="26034" cy="2540"/>
            </a:xfrm>
            <a:custGeom>
              <a:avLst/>
              <a:gdLst/>
              <a:ahLst/>
              <a:cxnLst/>
              <a:rect l="l" t="t" r="r" b="b"/>
              <a:pathLst>
                <a:path w="26035" h="2540">
                  <a:moveTo>
                    <a:pt x="25514" y="0"/>
                  </a:moveTo>
                  <a:lnTo>
                    <a:pt x="0" y="0"/>
                  </a:lnTo>
                  <a:lnTo>
                    <a:pt x="0" y="2031"/>
                  </a:lnTo>
                  <a:lnTo>
                    <a:pt x="25514" y="2031"/>
                  </a:lnTo>
                  <a:lnTo>
                    <a:pt x="25514" y="0"/>
                  </a:lnTo>
                  <a:close/>
                </a:path>
              </a:pathLst>
            </a:custGeom>
            <a:solidFill>
              <a:srgbClr val="EBAF0C"/>
            </a:solidFill>
          </p:spPr>
          <p:txBody>
            <a:bodyPr wrap="square" lIns="0" tIns="0" rIns="0" bIns="0" rtlCol="0"/>
            <a:lstStyle/>
            <a:p>
              <a:endParaRPr/>
            </a:p>
          </p:txBody>
        </p:sp>
        <p:sp>
          <p:nvSpPr>
            <p:cNvPr id="14968" name="object 14968"/>
            <p:cNvSpPr/>
            <p:nvPr/>
          </p:nvSpPr>
          <p:spPr>
            <a:xfrm>
              <a:off x="5447461" y="8351659"/>
              <a:ext cx="8255" cy="5080"/>
            </a:xfrm>
            <a:custGeom>
              <a:avLst/>
              <a:gdLst/>
              <a:ahLst/>
              <a:cxnLst/>
              <a:rect l="l" t="t" r="r" b="b"/>
              <a:pathLst>
                <a:path w="8254" h="5079">
                  <a:moveTo>
                    <a:pt x="7683" y="0"/>
                  </a:moveTo>
                  <a:lnTo>
                    <a:pt x="5105" y="152"/>
                  </a:lnTo>
                  <a:lnTo>
                    <a:pt x="2539" y="266"/>
                  </a:lnTo>
                  <a:lnTo>
                    <a:pt x="0" y="279"/>
                  </a:lnTo>
                  <a:lnTo>
                    <a:pt x="0" y="1841"/>
                  </a:lnTo>
                  <a:lnTo>
                    <a:pt x="38" y="3378"/>
                  </a:lnTo>
                  <a:lnTo>
                    <a:pt x="114" y="4889"/>
                  </a:lnTo>
                  <a:lnTo>
                    <a:pt x="2743" y="4826"/>
                  </a:lnTo>
                  <a:lnTo>
                    <a:pt x="5384" y="4533"/>
                  </a:lnTo>
                  <a:lnTo>
                    <a:pt x="8039" y="4178"/>
                  </a:lnTo>
                  <a:lnTo>
                    <a:pt x="7950" y="2768"/>
                  </a:lnTo>
                  <a:lnTo>
                    <a:pt x="7797" y="1371"/>
                  </a:lnTo>
                  <a:lnTo>
                    <a:pt x="7683" y="0"/>
                  </a:lnTo>
                  <a:close/>
                </a:path>
              </a:pathLst>
            </a:custGeom>
            <a:solidFill>
              <a:srgbClr val="E8A906"/>
            </a:solidFill>
          </p:spPr>
          <p:txBody>
            <a:bodyPr wrap="square" lIns="0" tIns="0" rIns="0" bIns="0" rtlCol="0"/>
            <a:lstStyle/>
            <a:p>
              <a:endParaRPr/>
            </a:p>
          </p:txBody>
        </p:sp>
        <p:sp>
          <p:nvSpPr>
            <p:cNvPr id="14969" name="object 14969"/>
            <p:cNvSpPr/>
            <p:nvPr/>
          </p:nvSpPr>
          <p:spPr>
            <a:xfrm>
              <a:off x="5434761" y="8351939"/>
              <a:ext cx="26034" cy="5080"/>
            </a:xfrm>
            <a:custGeom>
              <a:avLst/>
              <a:gdLst/>
              <a:ahLst/>
              <a:cxnLst/>
              <a:rect l="l" t="t" r="r" b="b"/>
              <a:pathLst>
                <a:path w="26035" h="5079">
                  <a:moveTo>
                    <a:pt x="25514" y="0"/>
                  </a:moveTo>
                  <a:lnTo>
                    <a:pt x="0" y="0"/>
                  </a:lnTo>
                  <a:lnTo>
                    <a:pt x="0" y="4610"/>
                  </a:lnTo>
                  <a:lnTo>
                    <a:pt x="25514" y="4610"/>
                  </a:lnTo>
                  <a:lnTo>
                    <a:pt x="25514" y="0"/>
                  </a:lnTo>
                  <a:close/>
                </a:path>
              </a:pathLst>
            </a:custGeom>
            <a:solidFill>
              <a:srgbClr val="E8A803"/>
            </a:solidFill>
          </p:spPr>
          <p:txBody>
            <a:bodyPr wrap="square" lIns="0" tIns="0" rIns="0" bIns="0" rtlCol="0"/>
            <a:lstStyle/>
            <a:p>
              <a:endParaRPr/>
            </a:p>
          </p:txBody>
        </p:sp>
        <p:sp>
          <p:nvSpPr>
            <p:cNvPr id="14970" name="object 14970"/>
            <p:cNvSpPr/>
            <p:nvPr/>
          </p:nvSpPr>
          <p:spPr>
            <a:xfrm>
              <a:off x="5447576" y="8355838"/>
              <a:ext cx="8255" cy="1270"/>
            </a:xfrm>
            <a:custGeom>
              <a:avLst/>
              <a:gdLst/>
              <a:ahLst/>
              <a:cxnLst/>
              <a:rect l="l" t="t" r="r" b="b"/>
              <a:pathLst>
                <a:path w="8254" h="1270">
                  <a:moveTo>
                    <a:pt x="0" y="711"/>
                  </a:moveTo>
                  <a:lnTo>
                    <a:pt x="7924" y="0"/>
                  </a:lnTo>
                </a:path>
              </a:pathLst>
            </a:custGeom>
            <a:ln w="25400">
              <a:solidFill>
                <a:srgbClr val="E6A503"/>
              </a:solidFill>
            </a:ln>
          </p:spPr>
          <p:txBody>
            <a:bodyPr wrap="square" lIns="0" tIns="0" rIns="0" bIns="0" rtlCol="0"/>
            <a:lstStyle/>
            <a:p>
              <a:endParaRPr/>
            </a:p>
          </p:txBody>
        </p:sp>
        <p:sp>
          <p:nvSpPr>
            <p:cNvPr id="14971" name="object 14971"/>
            <p:cNvSpPr/>
            <p:nvPr/>
          </p:nvSpPr>
          <p:spPr>
            <a:xfrm>
              <a:off x="5455145" y="8351659"/>
              <a:ext cx="635" cy="4445"/>
            </a:xfrm>
            <a:custGeom>
              <a:avLst/>
              <a:gdLst/>
              <a:ahLst/>
              <a:cxnLst/>
              <a:rect l="l" t="t" r="r" b="b"/>
              <a:pathLst>
                <a:path w="635" h="4445">
                  <a:moveTo>
                    <a:pt x="355" y="4178"/>
                  </a:moveTo>
                  <a:lnTo>
                    <a:pt x="0" y="0"/>
                  </a:lnTo>
                </a:path>
              </a:pathLst>
            </a:custGeom>
            <a:ln w="25400">
              <a:solidFill>
                <a:srgbClr val="E8A908"/>
              </a:solidFill>
            </a:ln>
          </p:spPr>
          <p:txBody>
            <a:bodyPr wrap="square" lIns="0" tIns="0" rIns="0" bIns="0" rtlCol="0"/>
            <a:lstStyle/>
            <a:p>
              <a:endParaRPr/>
            </a:p>
          </p:txBody>
        </p:sp>
        <p:sp>
          <p:nvSpPr>
            <p:cNvPr id="14972" name="object 14972"/>
            <p:cNvSpPr/>
            <p:nvPr/>
          </p:nvSpPr>
          <p:spPr>
            <a:xfrm>
              <a:off x="5447461" y="8351659"/>
              <a:ext cx="8255" cy="635"/>
            </a:xfrm>
            <a:custGeom>
              <a:avLst/>
              <a:gdLst/>
              <a:ahLst/>
              <a:cxnLst/>
              <a:rect l="l" t="t" r="r" b="b"/>
              <a:pathLst>
                <a:path w="8254" h="634">
                  <a:moveTo>
                    <a:pt x="7683" y="0"/>
                  </a:moveTo>
                  <a:lnTo>
                    <a:pt x="0" y="279"/>
                  </a:lnTo>
                </a:path>
              </a:pathLst>
            </a:custGeom>
            <a:ln w="25400">
              <a:solidFill>
                <a:srgbClr val="EAAD08"/>
              </a:solidFill>
            </a:ln>
          </p:spPr>
          <p:txBody>
            <a:bodyPr wrap="square" lIns="0" tIns="0" rIns="0" bIns="0" rtlCol="0"/>
            <a:lstStyle/>
            <a:p>
              <a:endParaRPr/>
            </a:p>
          </p:txBody>
        </p:sp>
        <p:sp>
          <p:nvSpPr>
            <p:cNvPr id="14973" name="object 14973"/>
            <p:cNvSpPr/>
            <p:nvPr/>
          </p:nvSpPr>
          <p:spPr>
            <a:xfrm>
              <a:off x="5455145" y="8351253"/>
              <a:ext cx="8890" cy="5080"/>
            </a:xfrm>
            <a:custGeom>
              <a:avLst/>
              <a:gdLst/>
              <a:ahLst/>
              <a:cxnLst/>
              <a:rect l="l" t="t" r="r" b="b"/>
              <a:pathLst>
                <a:path w="8889" h="5079">
                  <a:moveTo>
                    <a:pt x="7797" y="0"/>
                  </a:moveTo>
                  <a:lnTo>
                    <a:pt x="5194" y="101"/>
                  </a:lnTo>
                  <a:lnTo>
                    <a:pt x="2590" y="266"/>
                  </a:lnTo>
                  <a:lnTo>
                    <a:pt x="0" y="406"/>
                  </a:lnTo>
                  <a:lnTo>
                    <a:pt x="114" y="1778"/>
                  </a:lnTo>
                  <a:lnTo>
                    <a:pt x="266" y="3175"/>
                  </a:lnTo>
                  <a:lnTo>
                    <a:pt x="355" y="4584"/>
                  </a:lnTo>
                  <a:lnTo>
                    <a:pt x="3009" y="4216"/>
                  </a:lnTo>
                  <a:lnTo>
                    <a:pt x="5664" y="3771"/>
                  </a:lnTo>
                  <a:lnTo>
                    <a:pt x="8318" y="3403"/>
                  </a:lnTo>
                  <a:lnTo>
                    <a:pt x="8178" y="2209"/>
                  </a:lnTo>
                  <a:lnTo>
                    <a:pt x="7797" y="0"/>
                  </a:lnTo>
                  <a:close/>
                </a:path>
              </a:pathLst>
            </a:custGeom>
            <a:solidFill>
              <a:srgbClr val="E9AB0D"/>
            </a:solidFill>
          </p:spPr>
          <p:txBody>
            <a:bodyPr wrap="square" lIns="0" tIns="0" rIns="0" bIns="0" rtlCol="0"/>
            <a:lstStyle/>
            <a:p>
              <a:endParaRPr/>
            </a:p>
          </p:txBody>
        </p:sp>
        <p:sp>
          <p:nvSpPr>
            <p:cNvPr id="14974" name="object 14974"/>
            <p:cNvSpPr/>
            <p:nvPr/>
          </p:nvSpPr>
          <p:spPr>
            <a:xfrm>
              <a:off x="5455145" y="8351659"/>
              <a:ext cx="635" cy="4445"/>
            </a:xfrm>
            <a:custGeom>
              <a:avLst/>
              <a:gdLst/>
              <a:ahLst/>
              <a:cxnLst/>
              <a:rect l="l" t="t" r="r" b="b"/>
              <a:pathLst>
                <a:path w="635" h="4445">
                  <a:moveTo>
                    <a:pt x="0" y="0"/>
                  </a:moveTo>
                  <a:lnTo>
                    <a:pt x="355" y="4178"/>
                  </a:lnTo>
                </a:path>
              </a:pathLst>
            </a:custGeom>
            <a:ln w="25400">
              <a:solidFill>
                <a:srgbClr val="E8A908"/>
              </a:solidFill>
            </a:ln>
          </p:spPr>
          <p:txBody>
            <a:bodyPr wrap="square" lIns="0" tIns="0" rIns="0" bIns="0" rtlCol="0"/>
            <a:lstStyle/>
            <a:p>
              <a:endParaRPr/>
            </a:p>
          </p:txBody>
        </p:sp>
        <p:sp>
          <p:nvSpPr>
            <p:cNvPr id="14975" name="object 14975"/>
            <p:cNvSpPr/>
            <p:nvPr/>
          </p:nvSpPr>
          <p:spPr>
            <a:xfrm>
              <a:off x="5455500" y="8354657"/>
              <a:ext cx="8255" cy="1270"/>
            </a:xfrm>
            <a:custGeom>
              <a:avLst/>
              <a:gdLst/>
              <a:ahLst/>
              <a:cxnLst/>
              <a:rect l="l" t="t" r="r" b="b"/>
              <a:pathLst>
                <a:path w="8254" h="1270">
                  <a:moveTo>
                    <a:pt x="0" y="1181"/>
                  </a:moveTo>
                  <a:lnTo>
                    <a:pt x="7962" y="0"/>
                  </a:lnTo>
                </a:path>
              </a:pathLst>
            </a:custGeom>
            <a:ln w="25400">
              <a:solidFill>
                <a:srgbClr val="E8A80A"/>
              </a:solidFill>
            </a:ln>
          </p:spPr>
          <p:txBody>
            <a:bodyPr wrap="square" lIns="0" tIns="0" rIns="0" bIns="0" rtlCol="0"/>
            <a:lstStyle/>
            <a:p>
              <a:endParaRPr/>
            </a:p>
          </p:txBody>
        </p:sp>
        <p:sp>
          <p:nvSpPr>
            <p:cNvPr id="14976" name="object 14976"/>
            <p:cNvSpPr/>
            <p:nvPr/>
          </p:nvSpPr>
          <p:spPr>
            <a:xfrm>
              <a:off x="5462943" y="8351253"/>
              <a:ext cx="635" cy="3810"/>
            </a:xfrm>
            <a:custGeom>
              <a:avLst/>
              <a:gdLst/>
              <a:ahLst/>
              <a:cxnLst/>
              <a:rect l="l" t="t" r="r" b="b"/>
              <a:pathLst>
                <a:path w="635" h="3809">
                  <a:moveTo>
                    <a:pt x="520" y="3403"/>
                  </a:moveTo>
                  <a:lnTo>
                    <a:pt x="0" y="0"/>
                  </a:lnTo>
                </a:path>
              </a:pathLst>
            </a:custGeom>
            <a:ln w="25400">
              <a:solidFill>
                <a:srgbClr val="EBAE13"/>
              </a:solidFill>
            </a:ln>
          </p:spPr>
          <p:txBody>
            <a:bodyPr wrap="square" lIns="0" tIns="0" rIns="0" bIns="0" rtlCol="0"/>
            <a:lstStyle/>
            <a:p>
              <a:endParaRPr/>
            </a:p>
          </p:txBody>
        </p:sp>
        <p:sp>
          <p:nvSpPr>
            <p:cNvPr id="14977" name="object 14977"/>
            <p:cNvSpPr/>
            <p:nvPr/>
          </p:nvSpPr>
          <p:spPr>
            <a:xfrm>
              <a:off x="5455145" y="8351253"/>
              <a:ext cx="8255" cy="635"/>
            </a:xfrm>
            <a:custGeom>
              <a:avLst/>
              <a:gdLst/>
              <a:ahLst/>
              <a:cxnLst/>
              <a:rect l="l" t="t" r="r" b="b"/>
              <a:pathLst>
                <a:path w="8254" h="634">
                  <a:moveTo>
                    <a:pt x="7797" y="0"/>
                  </a:moveTo>
                  <a:lnTo>
                    <a:pt x="0" y="406"/>
                  </a:lnTo>
                </a:path>
              </a:pathLst>
            </a:custGeom>
            <a:ln w="25400">
              <a:solidFill>
                <a:srgbClr val="EBAE10"/>
              </a:solidFill>
            </a:ln>
          </p:spPr>
          <p:txBody>
            <a:bodyPr wrap="square" lIns="0" tIns="0" rIns="0" bIns="0" rtlCol="0"/>
            <a:lstStyle/>
            <a:p>
              <a:endParaRPr/>
            </a:p>
          </p:txBody>
        </p:sp>
        <p:sp>
          <p:nvSpPr>
            <p:cNvPr id="14978" name="object 14978"/>
            <p:cNvSpPr/>
            <p:nvPr/>
          </p:nvSpPr>
          <p:spPr>
            <a:xfrm>
              <a:off x="5462689" y="8348434"/>
              <a:ext cx="8255" cy="1905"/>
            </a:xfrm>
            <a:custGeom>
              <a:avLst/>
              <a:gdLst/>
              <a:ahLst/>
              <a:cxnLst/>
              <a:rect l="l" t="t" r="r" b="b"/>
              <a:pathLst>
                <a:path w="8254" h="1904">
                  <a:moveTo>
                    <a:pt x="0" y="0"/>
                  </a:moveTo>
                  <a:lnTo>
                    <a:pt x="50" y="1308"/>
                  </a:lnTo>
                  <a:lnTo>
                    <a:pt x="2654" y="1397"/>
                  </a:lnTo>
                  <a:lnTo>
                    <a:pt x="5270" y="1562"/>
                  </a:lnTo>
                  <a:lnTo>
                    <a:pt x="7912" y="1879"/>
                  </a:lnTo>
                  <a:lnTo>
                    <a:pt x="7835" y="1295"/>
                  </a:lnTo>
                  <a:lnTo>
                    <a:pt x="0" y="0"/>
                  </a:lnTo>
                  <a:close/>
                </a:path>
              </a:pathLst>
            </a:custGeom>
            <a:solidFill>
              <a:srgbClr val="EAB117"/>
            </a:solidFill>
          </p:spPr>
          <p:txBody>
            <a:bodyPr wrap="square" lIns="0" tIns="0" rIns="0" bIns="0" rtlCol="0"/>
            <a:lstStyle/>
            <a:p>
              <a:endParaRPr/>
            </a:p>
          </p:txBody>
        </p:sp>
        <p:sp>
          <p:nvSpPr>
            <p:cNvPr id="14979" name="object 14979"/>
            <p:cNvSpPr/>
            <p:nvPr/>
          </p:nvSpPr>
          <p:spPr>
            <a:xfrm>
              <a:off x="5462689" y="8348434"/>
              <a:ext cx="5715" cy="1270"/>
            </a:xfrm>
            <a:custGeom>
              <a:avLst/>
              <a:gdLst/>
              <a:ahLst/>
              <a:cxnLst/>
              <a:rect l="l" t="t" r="r" b="b"/>
              <a:pathLst>
                <a:path w="5714" h="1270">
                  <a:moveTo>
                    <a:pt x="0" y="0"/>
                  </a:moveTo>
                  <a:lnTo>
                    <a:pt x="5477" y="905"/>
                  </a:lnTo>
                </a:path>
              </a:pathLst>
            </a:custGeom>
            <a:ln w="25399">
              <a:solidFill>
                <a:srgbClr val="E8AF13"/>
              </a:solidFill>
            </a:ln>
          </p:spPr>
          <p:txBody>
            <a:bodyPr wrap="square" lIns="0" tIns="0" rIns="0" bIns="0" rtlCol="0"/>
            <a:lstStyle/>
            <a:p>
              <a:endParaRPr/>
            </a:p>
          </p:txBody>
        </p:sp>
        <p:sp>
          <p:nvSpPr>
            <p:cNvPr id="14980" name="object 14980"/>
            <p:cNvSpPr/>
            <p:nvPr/>
          </p:nvSpPr>
          <p:spPr>
            <a:xfrm>
              <a:off x="5457825" y="8349729"/>
              <a:ext cx="15875" cy="635"/>
            </a:xfrm>
            <a:custGeom>
              <a:avLst/>
              <a:gdLst/>
              <a:ahLst/>
              <a:cxnLst/>
              <a:rect l="l" t="t" r="r" b="b"/>
              <a:pathLst>
                <a:path w="15875" h="634">
                  <a:moveTo>
                    <a:pt x="0" y="584"/>
                  </a:moveTo>
                  <a:lnTo>
                    <a:pt x="15285" y="584"/>
                  </a:lnTo>
                  <a:lnTo>
                    <a:pt x="12696" y="0"/>
                  </a:lnTo>
                  <a:lnTo>
                    <a:pt x="0" y="0"/>
                  </a:lnTo>
                  <a:lnTo>
                    <a:pt x="0" y="584"/>
                  </a:lnTo>
                  <a:close/>
                </a:path>
              </a:pathLst>
            </a:custGeom>
            <a:solidFill>
              <a:srgbClr val="E8AF19"/>
            </a:solidFill>
          </p:spPr>
          <p:txBody>
            <a:bodyPr wrap="square" lIns="0" tIns="0" rIns="0" bIns="0" rtlCol="0"/>
            <a:lstStyle/>
            <a:p>
              <a:endParaRPr/>
            </a:p>
          </p:txBody>
        </p:sp>
        <p:sp>
          <p:nvSpPr>
            <p:cNvPr id="14981" name="object 14981"/>
            <p:cNvSpPr/>
            <p:nvPr/>
          </p:nvSpPr>
          <p:spPr>
            <a:xfrm>
              <a:off x="5462740" y="8349742"/>
              <a:ext cx="8255" cy="635"/>
            </a:xfrm>
            <a:custGeom>
              <a:avLst/>
              <a:gdLst/>
              <a:ahLst/>
              <a:cxnLst/>
              <a:rect l="l" t="t" r="r" b="b"/>
              <a:pathLst>
                <a:path w="8254" h="634">
                  <a:moveTo>
                    <a:pt x="7861" y="571"/>
                  </a:moveTo>
                  <a:lnTo>
                    <a:pt x="0" y="0"/>
                  </a:lnTo>
                </a:path>
              </a:pathLst>
            </a:custGeom>
            <a:ln w="25400">
              <a:solidFill>
                <a:srgbClr val="ECB21B"/>
              </a:solidFill>
            </a:ln>
          </p:spPr>
          <p:txBody>
            <a:bodyPr wrap="square" lIns="0" tIns="0" rIns="0" bIns="0" rtlCol="0"/>
            <a:lstStyle/>
            <a:p>
              <a:endParaRPr/>
            </a:p>
          </p:txBody>
        </p:sp>
        <p:sp>
          <p:nvSpPr>
            <p:cNvPr id="14982" name="object 14982"/>
            <p:cNvSpPr/>
            <p:nvPr/>
          </p:nvSpPr>
          <p:spPr>
            <a:xfrm>
              <a:off x="5449989" y="8348434"/>
              <a:ext cx="20955" cy="1905"/>
            </a:xfrm>
            <a:custGeom>
              <a:avLst/>
              <a:gdLst/>
              <a:ahLst/>
              <a:cxnLst/>
              <a:rect l="l" t="t" r="r" b="b"/>
              <a:pathLst>
                <a:path w="20954" h="1904">
                  <a:moveTo>
                    <a:pt x="12708" y="0"/>
                  </a:moveTo>
                  <a:lnTo>
                    <a:pt x="0" y="0"/>
                  </a:lnTo>
                  <a:lnTo>
                    <a:pt x="0" y="1308"/>
                  </a:lnTo>
                  <a:lnTo>
                    <a:pt x="20591" y="1308"/>
                  </a:lnTo>
                  <a:lnTo>
                    <a:pt x="12708" y="0"/>
                  </a:lnTo>
                  <a:close/>
                </a:path>
              </a:pathLst>
            </a:custGeom>
            <a:solidFill>
              <a:srgbClr val="ECB215"/>
            </a:solidFill>
          </p:spPr>
          <p:txBody>
            <a:bodyPr wrap="square" lIns="0" tIns="0" rIns="0" bIns="0" rtlCol="0"/>
            <a:lstStyle/>
            <a:p>
              <a:endParaRPr/>
            </a:p>
          </p:txBody>
        </p:sp>
        <p:sp>
          <p:nvSpPr>
            <p:cNvPr id="14983" name="object 14983"/>
            <p:cNvSpPr/>
            <p:nvPr/>
          </p:nvSpPr>
          <p:spPr>
            <a:xfrm>
              <a:off x="5462740" y="8349742"/>
              <a:ext cx="8255" cy="1905"/>
            </a:xfrm>
            <a:custGeom>
              <a:avLst/>
              <a:gdLst/>
              <a:ahLst/>
              <a:cxnLst/>
              <a:rect l="l" t="t" r="r" b="b"/>
              <a:pathLst>
                <a:path w="8254" h="1904">
                  <a:moveTo>
                    <a:pt x="0" y="0"/>
                  </a:moveTo>
                  <a:lnTo>
                    <a:pt x="50" y="469"/>
                  </a:lnTo>
                  <a:lnTo>
                    <a:pt x="203" y="1511"/>
                  </a:lnTo>
                  <a:lnTo>
                    <a:pt x="2819" y="1409"/>
                  </a:lnTo>
                  <a:lnTo>
                    <a:pt x="5448" y="1371"/>
                  </a:lnTo>
                  <a:lnTo>
                    <a:pt x="8077" y="1511"/>
                  </a:lnTo>
                  <a:lnTo>
                    <a:pt x="7861" y="571"/>
                  </a:lnTo>
                  <a:lnTo>
                    <a:pt x="5219" y="253"/>
                  </a:lnTo>
                  <a:lnTo>
                    <a:pt x="2603" y="88"/>
                  </a:lnTo>
                  <a:lnTo>
                    <a:pt x="0" y="0"/>
                  </a:lnTo>
                  <a:close/>
                </a:path>
              </a:pathLst>
            </a:custGeom>
            <a:solidFill>
              <a:srgbClr val="ECB21C"/>
            </a:solidFill>
          </p:spPr>
          <p:txBody>
            <a:bodyPr wrap="square" lIns="0" tIns="0" rIns="0" bIns="0" rtlCol="0"/>
            <a:lstStyle/>
            <a:p>
              <a:endParaRPr/>
            </a:p>
          </p:txBody>
        </p:sp>
        <p:sp>
          <p:nvSpPr>
            <p:cNvPr id="14984" name="object 14984"/>
            <p:cNvSpPr/>
            <p:nvPr/>
          </p:nvSpPr>
          <p:spPr>
            <a:xfrm>
              <a:off x="5462740" y="8349742"/>
              <a:ext cx="8255" cy="635"/>
            </a:xfrm>
            <a:custGeom>
              <a:avLst/>
              <a:gdLst/>
              <a:ahLst/>
              <a:cxnLst/>
              <a:rect l="l" t="t" r="r" b="b"/>
              <a:pathLst>
                <a:path w="8254" h="634">
                  <a:moveTo>
                    <a:pt x="0" y="0"/>
                  </a:moveTo>
                  <a:lnTo>
                    <a:pt x="7861" y="571"/>
                  </a:lnTo>
                </a:path>
              </a:pathLst>
            </a:custGeom>
            <a:ln w="25400">
              <a:solidFill>
                <a:srgbClr val="ECB21B"/>
              </a:solidFill>
            </a:ln>
          </p:spPr>
          <p:txBody>
            <a:bodyPr wrap="square" lIns="0" tIns="0" rIns="0" bIns="0" rtlCol="0"/>
            <a:lstStyle/>
            <a:p>
              <a:endParaRPr/>
            </a:p>
          </p:txBody>
        </p:sp>
        <p:sp>
          <p:nvSpPr>
            <p:cNvPr id="14985" name="object 14985"/>
            <p:cNvSpPr/>
            <p:nvPr/>
          </p:nvSpPr>
          <p:spPr>
            <a:xfrm>
              <a:off x="5470601" y="8350313"/>
              <a:ext cx="635" cy="1270"/>
            </a:xfrm>
            <a:custGeom>
              <a:avLst/>
              <a:gdLst/>
              <a:ahLst/>
              <a:cxnLst/>
              <a:rect l="l" t="t" r="r" b="b"/>
              <a:pathLst>
                <a:path w="635" h="1270">
                  <a:moveTo>
                    <a:pt x="0" y="0"/>
                  </a:moveTo>
                  <a:lnTo>
                    <a:pt x="215" y="939"/>
                  </a:lnTo>
                </a:path>
              </a:pathLst>
            </a:custGeom>
            <a:ln w="25400">
              <a:solidFill>
                <a:srgbClr val="ECB321"/>
              </a:solidFill>
            </a:ln>
          </p:spPr>
          <p:txBody>
            <a:bodyPr wrap="square" lIns="0" tIns="0" rIns="0" bIns="0" rtlCol="0"/>
            <a:lstStyle/>
            <a:p>
              <a:endParaRPr/>
            </a:p>
          </p:txBody>
        </p:sp>
        <p:sp>
          <p:nvSpPr>
            <p:cNvPr id="14986" name="object 14986"/>
            <p:cNvSpPr/>
            <p:nvPr/>
          </p:nvSpPr>
          <p:spPr>
            <a:xfrm>
              <a:off x="5462943" y="8348474"/>
              <a:ext cx="8255" cy="15875"/>
            </a:xfrm>
            <a:custGeom>
              <a:avLst/>
              <a:gdLst/>
              <a:ahLst/>
              <a:cxnLst/>
              <a:rect l="l" t="t" r="r" b="b"/>
              <a:pathLst>
                <a:path w="8254" h="15875">
                  <a:moveTo>
                    <a:pt x="0" y="0"/>
                  </a:moveTo>
                  <a:lnTo>
                    <a:pt x="0" y="15478"/>
                  </a:lnTo>
                  <a:lnTo>
                    <a:pt x="7874" y="15478"/>
                  </a:lnTo>
                  <a:lnTo>
                    <a:pt x="7874" y="1320"/>
                  </a:lnTo>
                  <a:lnTo>
                    <a:pt x="7589" y="1256"/>
                  </a:lnTo>
                  <a:lnTo>
                    <a:pt x="0" y="0"/>
                  </a:lnTo>
                  <a:close/>
                </a:path>
              </a:pathLst>
            </a:custGeom>
            <a:solidFill>
              <a:srgbClr val="EDB21C"/>
            </a:solidFill>
          </p:spPr>
          <p:txBody>
            <a:bodyPr wrap="square" lIns="0" tIns="0" rIns="0" bIns="0" rtlCol="0"/>
            <a:lstStyle/>
            <a:p>
              <a:endParaRPr/>
            </a:p>
          </p:txBody>
        </p:sp>
        <p:sp>
          <p:nvSpPr>
            <p:cNvPr id="14987" name="object 14987"/>
            <p:cNvSpPr/>
            <p:nvPr/>
          </p:nvSpPr>
          <p:spPr>
            <a:xfrm>
              <a:off x="5462740" y="8349742"/>
              <a:ext cx="635" cy="1905"/>
            </a:xfrm>
            <a:custGeom>
              <a:avLst/>
              <a:gdLst/>
              <a:ahLst/>
              <a:cxnLst/>
              <a:rect l="l" t="t" r="r" b="b"/>
              <a:pathLst>
                <a:path w="635" h="1904">
                  <a:moveTo>
                    <a:pt x="203" y="1511"/>
                  </a:moveTo>
                  <a:lnTo>
                    <a:pt x="0" y="0"/>
                  </a:lnTo>
                </a:path>
              </a:pathLst>
            </a:custGeom>
            <a:ln w="25400">
              <a:solidFill>
                <a:srgbClr val="ECB116"/>
              </a:solidFill>
            </a:ln>
          </p:spPr>
          <p:txBody>
            <a:bodyPr wrap="square" lIns="0" tIns="0" rIns="0" bIns="0" rtlCol="0"/>
            <a:lstStyle/>
            <a:p>
              <a:endParaRPr/>
            </a:p>
          </p:txBody>
        </p:sp>
        <p:sp>
          <p:nvSpPr>
            <p:cNvPr id="14988" name="object 14988"/>
            <p:cNvSpPr/>
            <p:nvPr/>
          </p:nvSpPr>
          <p:spPr>
            <a:xfrm>
              <a:off x="5470525" y="8349730"/>
              <a:ext cx="8255" cy="2540"/>
            </a:xfrm>
            <a:custGeom>
              <a:avLst/>
              <a:gdLst/>
              <a:ahLst/>
              <a:cxnLst/>
              <a:rect l="l" t="t" r="r" b="b"/>
              <a:pathLst>
                <a:path w="8254" h="2540">
                  <a:moveTo>
                    <a:pt x="0" y="0"/>
                  </a:moveTo>
                  <a:lnTo>
                    <a:pt x="76" y="583"/>
                  </a:lnTo>
                  <a:lnTo>
                    <a:pt x="2730" y="888"/>
                  </a:lnTo>
                  <a:lnTo>
                    <a:pt x="5384" y="1345"/>
                  </a:lnTo>
                  <a:lnTo>
                    <a:pt x="8077" y="2006"/>
                  </a:lnTo>
                  <a:lnTo>
                    <a:pt x="8026" y="1815"/>
                  </a:lnTo>
                  <a:lnTo>
                    <a:pt x="0" y="0"/>
                  </a:lnTo>
                  <a:close/>
                </a:path>
              </a:pathLst>
            </a:custGeom>
            <a:solidFill>
              <a:srgbClr val="E6AC19"/>
            </a:solidFill>
          </p:spPr>
          <p:txBody>
            <a:bodyPr wrap="square" lIns="0" tIns="0" rIns="0" bIns="0" rtlCol="0"/>
            <a:lstStyle/>
            <a:p>
              <a:endParaRPr/>
            </a:p>
          </p:txBody>
        </p:sp>
        <p:sp>
          <p:nvSpPr>
            <p:cNvPr id="14989" name="object 14989"/>
            <p:cNvSpPr/>
            <p:nvPr/>
          </p:nvSpPr>
          <p:spPr>
            <a:xfrm>
              <a:off x="5470866" y="8349806"/>
              <a:ext cx="8255" cy="1905"/>
            </a:xfrm>
            <a:custGeom>
              <a:avLst/>
              <a:gdLst/>
              <a:ahLst/>
              <a:cxnLst/>
              <a:rect l="l" t="t" r="r" b="b"/>
              <a:pathLst>
                <a:path w="8254" h="1904">
                  <a:moveTo>
                    <a:pt x="0" y="0"/>
                  </a:moveTo>
                  <a:lnTo>
                    <a:pt x="7685" y="1738"/>
                  </a:lnTo>
                </a:path>
              </a:pathLst>
            </a:custGeom>
            <a:ln w="25400">
              <a:solidFill>
                <a:srgbClr val="E4A811"/>
              </a:solidFill>
            </a:ln>
          </p:spPr>
          <p:txBody>
            <a:bodyPr wrap="square" lIns="0" tIns="0" rIns="0" bIns="0" rtlCol="0"/>
            <a:lstStyle/>
            <a:p>
              <a:endParaRPr/>
            </a:p>
          </p:txBody>
        </p:sp>
        <p:sp>
          <p:nvSpPr>
            <p:cNvPr id="14990" name="object 14990"/>
            <p:cNvSpPr/>
            <p:nvPr/>
          </p:nvSpPr>
          <p:spPr>
            <a:xfrm>
              <a:off x="5465851" y="8351545"/>
              <a:ext cx="13335" cy="635"/>
            </a:xfrm>
            <a:custGeom>
              <a:avLst/>
              <a:gdLst/>
              <a:ahLst/>
              <a:cxnLst/>
              <a:rect l="l" t="t" r="r" b="b"/>
              <a:pathLst>
                <a:path w="13335" h="634">
                  <a:moveTo>
                    <a:pt x="0" y="190"/>
                  </a:moveTo>
                  <a:lnTo>
                    <a:pt x="12762" y="190"/>
                  </a:lnTo>
                  <a:lnTo>
                    <a:pt x="12712" y="0"/>
                  </a:lnTo>
                  <a:lnTo>
                    <a:pt x="0" y="0"/>
                  </a:lnTo>
                  <a:lnTo>
                    <a:pt x="0" y="190"/>
                  </a:lnTo>
                  <a:close/>
                </a:path>
              </a:pathLst>
            </a:custGeom>
            <a:solidFill>
              <a:srgbClr val="E4A91A"/>
            </a:solidFill>
          </p:spPr>
          <p:txBody>
            <a:bodyPr wrap="square" lIns="0" tIns="0" rIns="0" bIns="0" rtlCol="0"/>
            <a:lstStyle/>
            <a:p>
              <a:endParaRPr/>
            </a:p>
          </p:txBody>
        </p:sp>
        <p:sp>
          <p:nvSpPr>
            <p:cNvPr id="14991" name="object 14991"/>
            <p:cNvSpPr/>
            <p:nvPr/>
          </p:nvSpPr>
          <p:spPr>
            <a:xfrm>
              <a:off x="5470601" y="8350313"/>
              <a:ext cx="8255" cy="1905"/>
            </a:xfrm>
            <a:custGeom>
              <a:avLst/>
              <a:gdLst/>
              <a:ahLst/>
              <a:cxnLst/>
              <a:rect l="l" t="t" r="r" b="b"/>
              <a:pathLst>
                <a:path w="8254" h="1904">
                  <a:moveTo>
                    <a:pt x="8001" y="1422"/>
                  </a:moveTo>
                  <a:lnTo>
                    <a:pt x="0" y="0"/>
                  </a:lnTo>
                </a:path>
              </a:pathLst>
            </a:custGeom>
            <a:ln w="25400">
              <a:solidFill>
                <a:srgbClr val="E9B022"/>
              </a:solidFill>
            </a:ln>
          </p:spPr>
          <p:txBody>
            <a:bodyPr wrap="square" lIns="0" tIns="0" rIns="0" bIns="0" rtlCol="0"/>
            <a:lstStyle/>
            <a:p>
              <a:endParaRPr/>
            </a:p>
          </p:txBody>
        </p:sp>
        <p:sp>
          <p:nvSpPr>
            <p:cNvPr id="14992" name="object 14992"/>
            <p:cNvSpPr/>
            <p:nvPr/>
          </p:nvSpPr>
          <p:spPr>
            <a:xfrm>
              <a:off x="5457825" y="8349729"/>
              <a:ext cx="15875" cy="635"/>
            </a:xfrm>
            <a:custGeom>
              <a:avLst/>
              <a:gdLst/>
              <a:ahLst/>
              <a:cxnLst/>
              <a:rect l="l" t="t" r="r" b="b"/>
              <a:pathLst>
                <a:path w="15875" h="634">
                  <a:moveTo>
                    <a:pt x="0" y="584"/>
                  </a:moveTo>
                  <a:lnTo>
                    <a:pt x="15285" y="584"/>
                  </a:lnTo>
                  <a:lnTo>
                    <a:pt x="12696" y="0"/>
                  </a:lnTo>
                  <a:lnTo>
                    <a:pt x="0" y="0"/>
                  </a:lnTo>
                  <a:lnTo>
                    <a:pt x="0" y="584"/>
                  </a:lnTo>
                  <a:close/>
                </a:path>
              </a:pathLst>
            </a:custGeom>
            <a:solidFill>
              <a:srgbClr val="E8AF19"/>
            </a:solidFill>
          </p:spPr>
          <p:txBody>
            <a:bodyPr wrap="square" lIns="0" tIns="0" rIns="0" bIns="0" rtlCol="0"/>
            <a:lstStyle/>
            <a:p>
              <a:endParaRPr/>
            </a:p>
          </p:txBody>
        </p:sp>
        <p:sp>
          <p:nvSpPr>
            <p:cNvPr id="14993" name="object 14993"/>
            <p:cNvSpPr/>
            <p:nvPr/>
          </p:nvSpPr>
          <p:spPr>
            <a:xfrm>
              <a:off x="5470601" y="8350313"/>
              <a:ext cx="8255" cy="2540"/>
            </a:xfrm>
            <a:custGeom>
              <a:avLst/>
              <a:gdLst/>
              <a:ahLst/>
              <a:cxnLst/>
              <a:rect l="l" t="t" r="r" b="b"/>
              <a:pathLst>
                <a:path w="8254" h="2540">
                  <a:moveTo>
                    <a:pt x="0" y="0"/>
                  </a:moveTo>
                  <a:lnTo>
                    <a:pt x="215" y="939"/>
                  </a:lnTo>
                  <a:lnTo>
                    <a:pt x="2844" y="1079"/>
                  </a:lnTo>
                  <a:lnTo>
                    <a:pt x="5499" y="1384"/>
                  </a:lnTo>
                  <a:lnTo>
                    <a:pt x="8140" y="1955"/>
                  </a:lnTo>
                  <a:lnTo>
                    <a:pt x="8001" y="1422"/>
                  </a:lnTo>
                  <a:lnTo>
                    <a:pt x="5308" y="762"/>
                  </a:lnTo>
                  <a:lnTo>
                    <a:pt x="2654" y="304"/>
                  </a:lnTo>
                  <a:lnTo>
                    <a:pt x="0" y="0"/>
                  </a:lnTo>
                  <a:close/>
                </a:path>
              </a:pathLst>
            </a:custGeom>
            <a:solidFill>
              <a:srgbClr val="ECB227"/>
            </a:solidFill>
          </p:spPr>
          <p:txBody>
            <a:bodyPr wrap="square" lIns="0" tIns="0" rIns="0" bIns="0" rtlCol="0"/>
            <a:lstStyle/>
            <a:p>
              <a:endParaRPr/>
            </a:p>
          </p:txBody>
        </p:sp>
        <p:sp>
          <p:nvSpPr>
            <p:cNvPr id="14994" name="object 14994"/>
            <p:cNvSpPr/>
            <p:nvPr/>
          </p:nvSpPr>
          <p:spPr>
            <a:xfrm>
              <a:off x="5470601" y="8350313"/>
              <a:ext cx="8255" cy="1905"/>
            </a:xfrm>
            <a:custGeom>
              <a:avLst/>
              <a:gdLst/>
              <a:ahLst/>
              <a:cxnLst/>
              <a:rect l="l" t="t" r="r" b="b"/>
              <a:pathLst>
                <a:path w="8254" h="1904">
                  <a:moveTo>
                    <a:pt x="0" y="0"/>
                  </a:moveTo>
                  <a:lnTo>
                    <a:pt x="8001" y="1422"/>
                  </a:lnTo>
                </a:path>
              </a:pathLst>
            </a:custGeom>
            <a:ln w="25400">
              <a:solidFill>
                <a:srgbClr val="E9B022"/>
              </a:solidFill>
            </a:ln>
          </p:spPr>
          <p:txBody>
            <a:bodyPr wrap="square" lIns="0" tIns="0" rIns="0" bIns="0" rtlCol="0"/>
            <a:lstStyle/>
            <a:p>
              <a:endParaRPr/>
            </a:p>
          </p:txBody>
        </p:sp>
        <p:sp>
          <p:nvSpPr>
            <p:cNvPr id="14995" name="object 14995"/>
            <p:cNvSpPr/>
            <p:nvPr/>
          </p:nvSpPr>
          <p:spPr>
            <a:xfrm>
              <a:off x="5478602" y="8351736"/>
              <a:ext cx="635" cy="635"/>
            </a:xfrm>
            <a:custGeom>
              <a:avLst/>
              <a:gdLst/>
              <a:ahLst/>
              <a:cxnLst/>
              <a:rect l="l" t="t" r="r" b="b"/>
              <a:pathLst>
                <a:path w="635" h="634">
                  <a:moveTo>
                    <a:pt x="0" y="0"/>
                  </a:moveTo>
                  <a:lnTo>
                    <a:pt x="139" y="533"/>
                  </a:lnTo>
                </a:path>
              </a:pathLst>
            </a:custGeom>
            <a:ln w="25400">
              <a:solidFill>
                <a:srgbClr val="EBB22C"/>
              </a:solidFill>
            </a:ln>
          </p:spPr>
          <p:txBody>
            <a:bodyPr wrap="square" lIns="0" tIns="0" rIns="0" bIns="0" rtlCol="0"/>
            <a:lstStyle/>
            <a:p>
              <a:endParaRPr/>
            </a:p>
          </p:txBody>
        </p:sp>
        <p:sp>
          <p:nvSpPr>
            <p:cNvPr id="14996" name="object 14996"/>
            <p:cNvSpPr/>
            <p:nvPr/>
          </p:nvSpPr>
          <p:spPr>
            <a:xfrm>
              <a:off x="5470817" y="8351253"/>
              <a:ext cx="8255" cy="1270"/>
            </a:xfrm>
            <a:custGeom>
              <a:avLst/>
              <a:gdLst/>
              <a:ahLst/>
              <a:cxnLst/>
              <a:rect l="l" t="t" r="r" b="b"/>
              <a:pathLst>
                <a:path w="8254" h="1270">
                  <a:moveTo>
                    <a:pt x="7924" y="1016"/>
                  </a:moveTo>
                  <a:lnTo>
                    <a:pt x="0" y="0"/>
                  </a:lnTo>
                </a:path>
              </a:pathLst>
            </a:custGeom>
            <a:ln w="25399">
              <a:solidFill>
                <a:srgbClr val="EDB42B"/>
              </a:solidFill>
            </a:ln>
          </p:spPr>
          <p:txBody>
            <a:bodyPr wrap="square" lIns="0" tIns="0" rIns="0" bIns="0" rtlCol="0"/>
            <a:lstStyle/>
            <a:p>
              <a:endParaRPr/>
            </a:p>
          </p:txBody>
        </p:sp>
        <p:sp>
          <p:nvSpPr>
            <p:cNvPr id="14997" name="object 14997"/>
            <p:cNvSpPr/>
            <p:nvPr/>
          </p:nvSpPr>
          <p:spPr>
            <a:xfrm>
              <a:off x="5470601" y="8350313"/>
              <a:ext cx="635" cy="1270"/>
            </a:xfrm>
            <a:custGeom>
              <a:avLst/>
              <a:gdLst/>
              <a:ahLst/>
              <a:cxnLst/>
              <a:rect l="l" t="t" r="r" b="b"/>
              <a:pathLst>
                <a:path w="635" h="1270">
                  <a:moveTo>
                    <a:pt x="215" y="939"/>
                  </a:moveTo>
                  <a:lnTo>
                    <a:pt x="0" y="0"/>
                  </a:lnTo>
                </a:path>
              </a:pathLst>
            </a:custGeom>
            <a:ln w="25400">
              <a:solidFill>
                <a:srgbClr val="ECB321"/>
              </a:solidFill>
            </a:ln>
          </p:spPr>
          <p:txBody>
            <a:bodyPr wrap="square" lIns="0" tIns="0" rIns="0" bIns="0" rtlCol="0"/>
            <a:lstStyle/>
            <a:p>
              <a:endParaRPr/>
            </a:p>
          </p:txBody>
        </p:sp>
        <p:sp>
          <p:nvSpPr>
            <p:cNvPr id="14998" name="object 14998"/>
            <p:cNvSpPr/>
            <p:nvPr/>
          </p:nvSpPr>
          <p:spPr>
            <a:xfrm>
              <a:off x="5462943" y="8351113"/>
              <a:ext cx="8890" cy="3810"/>
            </a:xfrm>
            <a:custGeom>
              <a:avLst/>
              <a:gdLst/>
              <a:ahLst/>
              <a:cxnLst/>
              <a:rect l="l" t="t" r="r" b="b"/>
              <a:pathLst>
                <a:path w="8889" h="3809">
                  <a:moveTo>
                    <a:pt x="5245" y="0"/>
                  </a:moveTo>
                  <a:lnTo>
                    <a:pt x="2616" y="38"/>
                  </a:lnTo>
                  <a:lnTo>
                    <a:pt x="0" y="139"/>
                  </a:lnTo>
                  <a:lnTo>
                    <a:pt x="380" y="2349"/>
                  </a:lnTo>
                  <a:lnTo>
                    <a:pt x="520" y="3543"/>
                  </a:lnTo>
                  <a:lnTo>
                    <a:pt x="3175" y="3162"/>
                  </a:lnTo>
                  <a:lnTo>
                    <a:pt x="5816" y="2857"/>
                  </a:lnTo>
                  <a:lnTo>
                    <a:pt x="8445" y="2743"/>
                  </a:lnTo>
                  <a:lnTo>
                    <a:pt x="8267" y="1778"/>
                  </a:lnTo>
                  <a:lnTo>
                    <a:pt x="7874" y="139"/>
                  </a:lnTo>
                  <a:lnTo>
                    <a:pt x="5245" y="0"/>
                  </a:lnTo>
                  <a:close/>
                </a:path>
              </a:pathLst>
            </a:custGeom>
            <a:solidFill>
              <a:srgbClr val="ECB01B"/>
            </a:solidFill>
          </p:spPr>
          <p:txBody>
            <a:bodyPr wrap="square" lIns="0" tIns="0" rIns="0" bIns="0" rtlCol="0"/>
            <a:lstStyle/>
            <a:p>
              <a:endParaRPr/>
            </a:p>
          </p:txBody>
        </p:sp>
        <p:sp>
          <p:nvSpPr>
            <p:cNvPr id="14999" name="object 14999"/>
            <p:cNvSpPr/>
            <p:nvPr/>
          </p:nvSpPr>
          <p:spPr>
            <a:xfrm>
              <a:off x="5462943" y="8351253"/>
              <a:ext cx="635" cy="3810"/>
            </a:xfrm>
            <a:custGeom>
              <a:avLst/>
              <a:gdLst/>
              <a:ahLst/>
              <a:cxnLst/>
              <a:rect l="l" t="t" r="r" b="b"/>
              <a:pathLst>
                <a:path w="635" h="3809">
                  <a:moveTo>
                    <a:pt x="0" y="0"/>
                  </a:moveTo>
                  <a:lnTo>
                    <a:pt x="520" y="3403"/>
                  </a:lnTo>
                </a:path>
              </a:pathLst>
            </a:custGeom>
            <a:ln w="25400">
              <a:solidFill>
                <a:srgbClr val="EBAE13"/>
              </a:solidFill>
            </a:ln>
          </p:spPr>
          <p:txBody>
            <a:bodyPr wrap="square" lIns="0" tIns="0" rIns="0" bIns="0" rtlCol="0"/>
            <a:lstStyle/>
            <a:p>
              <a:endParaRPr/>
            </a:p>
          </p:txBody>
        </p:sp>
        <p:sp>
          <p:nvSpPr>
            <p:cNvPr id="15000" name="object 15000"/>
            <p:cNvSpPr/>
            <p:nvPr/>
          </p:nvSpPr>
          <p:spPr>
            <a:xfrm>
              <a:off x="5463463" y="8353856"/>
              <a:ext cx="8255" cy="1270"/>
            </a:xfrm>
            <a:custGeom>
              <a:avLst/>
              <a:gdLst/>
              <a:ahLst/>
              <a:cxnLst/>
              <a:rect l="l" t="t" r="r" b="b"/>
              <a:pathLst>
                <a:path w="8254" h="1270">
                  <a:moveTo>
                    <a:pt x="0" y="800"/>
                  </a:moveTo>
                  <a:lnTo>
                    <a:pt x="7924" y="0"/>
                  </a:lnTo>
                </a:path>
              </a:pathLst>
            </a:custGeom>
            <a:ln w="25400">
              <a:solidFill>
                <a:srgbClr val="EBAE1A"/>
              </a:solidFill>
            </a:ln>
          </p:spPr>
          <p:txBody>
            <a:bodyPr wrap="square" lIns="0" tIns="0" rIns="0" bIns="0" rtlCol="0"/>
            <a:lstStyle/>
            <a:p>
              <a:endParaRPr/>
            </a:p>
          </p:txBody>
        </p:sp>
        <p:sp>
          <p:nvSpPr>
            <p:cNvPr id="15001" name="object 15001"/>
            <p:cNvSpPr/>
            <p:nvPr/>
          </p:nvSpPr>
          <p:spPr>
            <a:xfrm>
              <a:off x="5470817" y="8351253"/>
              <a:ext cx="635" cy="3175"/>
            </a:xfrm>
            <a:custGeom>
              <a:avLst/>
              <a:gdLst/>
              <a:ahLst/>
              <a:cxnLst/>
              <a:rect l="l" t="t" r="r" b="b"/>
              <a:pathLst>
                <a:path w="635" h="3175">
                  <a:moveTo>
                    <a:pt x="571" y="2603"/>
                  </a:moveTo>
                  <a:lnTo>
                    <a:pt x="0" y="0"/>
                  </a:lnTo>
                </a:path>
              </a:pathLst>
            </a:custGeom>
            <a:ln w="25400">
              <a:solidFill>
                <a:srgbClr val="EDB324"/>
              </a:solidFill>
            </a:ln>
          </p:spPr>
          <p:txBody>
            <a:bodyPr wrap="square" lIns="0" tIns="0" rIns="0" bIns="0" rtlCol="0"/>
            <a:lstStyle/>
            <a:p>
              <a:endParaRPr/>
            </a:p>
          </p:txBody>
        </p:sp>
        <p:sp>
          <p:nvSpPr>
            <p:cNvPr id="15002" name="object 15002"/>
            <p:cNvSpPr/>
            <p:nvPr/>
          </p:nvSpPr>
          <p:spPr>
            <a:xfrm>
              <a:off x="5462943" y="8348474"/>
              <a:ext cx="8255" cy="15875"/>
            </a:xfrm>
            <a:custGeom>
              <a:avLst/>
              <a:gdLst/>
              <a:ahLst/>
              <a:cxnLst/>
              <a:rect l="l" t="t" r="r" b="b"/>
              <a:pathLst>
                <a:path w="8254" h="15875">
                  <a:moveTo>
                    <a:pt x="0" y="0"/>
                  </a:moveTo>
                  <a:lnTo>
                    <a:pt x="0" y="15478"/>
                  </a:lnTo>
                  <a:lnTo>
                    <a:pt x="7874" y="15478"/>
                  </a:lnTo>
                  <a:lnTo>
                    <a:pt x="7874" y="1320"/>
                  </a:lnTo>
                  <a:lnTo>
                    <a:pt x="7589" y="1256"/>
                  </a:lnTo>
                  <a:lnTo>
                    <a:pt x="0" y="0"/>
                  </a:lnTo>
                  <a:close/>
                </a:path>
              </a:pathLst>
            </a:custGeom>
            <a:solidFill>
              <a:srgbClr val="EDB21C"/>
            </a:solidFill>
          </p:spPr>
          <p:txBody>
            <a:bodyPr wrap="square" lIns="0" tIns="0" rIns="0" bIns="0" rtlCol="0"/>
            <a:lstStyle/>
            <a:p>
              <a:endParaRPr/>
            </a:p>
          </p:txBody>
        </p:sp>
        <p:sp>
          <p:nvSpPr>
            <p:cNvPr id="15003" name="object 15003"/>
            <p:cNvSpPr/>
            <p:nvPr/>
          </p:nvSpPr>
          <p:spPr>
            <a:xfrm>
              <a:off x="5470817" y="8351253"/>
              <a:ext cx="8255" cy="1905"/>
            </a:xfrm>
            <a:custGeom>
              <a:avLst/>
              <a:gdLst/>
              <a:ahLst/>
              <a:cxnLst/>
              <a:rect l="l" t="t" r="r" b="b"/>
              <a:pathLst>
                <a:path w="8254" h="1904">
                  <a:moveTo>
                    <a:pt x="0" y="0"/>
                  </a:moveTo>
                  <a:lnTo>
                    <a:pt x="292" y="1219"/>
                  </a:lnTo>
                  <a:lnTo>
                    <a:pt x="2908" y="1206"/>
                  </a:lnTo>
                  <a:lnTo>
                    <a:pt x="5524" y="1397"/>
                  </a:lnTo>
                  <a:lnTo>
                    <a:pt x="8127" y="1879"/>
                  </a:lnTo>
                  <a:lnTo>
                    <a:pt x="7924" y="1016"/>
                  </a:lnTo>
                  <a:lnTo>
                    <a:pt x="5283" y="444"/>
                  </a:lnTo>
                  <a:lnTo>
                    <a:pt x="2628" y="139"/>
                  </a:lnTo>
                  <a:lnTo>
                    <a:pt x="0" y="0"/>
                  </a:lnTo>
                  <a:close/>
                </a:path>
              </a:pathLst>
            </a:custGeom>
            <a:solidFill>
              <a:srgbClr val="EEB62E"/>
            </a:solidFill>
          </p:spPr>
          <p:txBody>
            <a:bodyPr wrap="square" lIns="0" tIns="0" rIns="0" bIns="0" rtlCol="0"/>
            <a:lstStyle/>
            <a:p>
              <a:endParaRPr/>
            </a:p>
          </p:txBody>
        </p:sp>
        <p:sp>
          <p:nvSpPr>
            <p:cNvPr id="15004" name="object 15004"/>
            <p:cNvSpPr/>
            <p:nvPr/>
          </p:nvSpPr>
          <p:spPr>
            <a:xfrm>
              <a:off x="5470817" y="8351253"/>
              <a:ext cx="8255" cy="1270"/>
            </a:xfrm>
            <a:custGeom>
              <a:avLst/>
              <a:gdLst/>
              <a:ahLst/>
              <a:cxnLst/>
              <a:rect l="l" t="t" r="r" b="b"/>
              <a:pathLst>
                <a:path w="8254" h="1270">
                  <a:moveTo>
                    <a:pt x="0" y="0"/>
                  </a:moveTo>
                  <a:lnTo>
                    <a:pt x="7924" y="1016"/>
                  </a:lnTo>
                </a:path>
              </a:pathLst>
            </a:custGeom>
            <a:ln w="25399">
              <a:solidFill>
                <a:srgbClr val="EDB42B"/>
              </a:solidFill>
            </a:ln>
          </p:spPr>
          <p:txBody>
            <a:bodyPr wrap="square" lIns="0" tIns="0" rIns="0" bIns="0" rtlCol="0"/>
            <a:lstStyle/>
            <a:p>
              <a:endParaRPr/>
            </a:p>
          </p:txBody>
        </p:sp>
        <p:sp>
          <p:nvSpPr>
            <p:cNvPr id="15005" name="object 15005"/>
            <p:cNvSpPr/>
            <p:nvPr/>
          </p:nvSpPr>
          <p:spPr>
            <a:xfrm>
              <a:off x="5478741" y="8352269"/>
              <a:ext cx="635" cy="1270"/>
            </a:xfrm>
            <a:custGeom>
              <a:avLst/>
              <a:gdLst/>
              <a:ahLst/>
              <a:cxnLst/>
              <a:rect l="l" t="t" r="r" b="b"/>
              <a:pathLst>
                <a:path w="635" h="1270">
                  <a:moveTo>
                    <a:pt x="0" y="0"/>
                  </a:moveTo>
                  <a:lnTo>
                    <a:pt x="203" y="863"/>
                  </a:lnTo>
                </a:path>
              </a:pathLst>
            </a:custGeom>
            <a:ln w="25400">
              <a:solidFill>
                <a:srgbClr val="F0B938"/>
              </a:solidFill>
            </a:ln>
          </p:spPr>
          <p:txBody>
            <a:bodyPr wrap="square" lIns="0" tIns="0" rIns="0" bIns="0" rtlCol="0"/>
            <a:lstStyle/>
            <a:p>
              <a:endParaRPr/>
            </a:p>
          </p:txBody>
        </p:sp>
        <p:sp>
          <p:nvSpPr>
            <p:cNvPr id="15006" name="object 15006"/>
            <p:cNvSpPr/>
            <p:nvPr/>
          </p:nvSpPr>
          <p:spPr>
            <a:xfrm>
              <a:off x="5471109" y="8352472"/>
              <a:ext cx="8255" cy="1270"/>
            </a:xfrm>
            <a:custGeom>
              <a:avLst/>
              <a:gdLst/>
              <a:ahLst/>
              <a:cxnLst/>
              <a:rect l="l" t="t" r="r" b="b"/>
              <a:pathLst>
                <a:path w="8254" h="1270">
                  <a:moveTo>
                    <a:pt x="7835" y="660"/>
                  </a:moveTo>
                  <a:lnTo>
                    <a:pt x="0" y="0"/>
                  </a:lnTo>
                </a:path>
              </a:pathLst>
            </a:custGeom>
            <a:ln w="25400">
              <a:solidFill>
                <a:srgbClr val="EFB730"/>
              </a:solidFill>
            </a:ln>
          </p:spPr>
          <p:txBody>
            <a:bodyPr wrap="square" lIns="0" tIns="0" rIns="0" bIns="0" rtlCol="0"/>
            <a:lstStyle/>
            <a:p>
              <a:endParaRPr/>
            </a:p>
          </p:txBody>
        </p:sp>
        <p:sp>
          <p:nvSpPr>
            <p:cNvPr id="15007" name="object 15007"/>
            <p:cNvSpPr/>
            <p:nvPr/>
          </p:nvSpPr>
          <p:spPr>
            <a:xfrm>
              <a:off x="5470817" y="8351253"/>
              <a:ext cx="635" cy="1270"/>
            </a:xfrm>
            <a:custGeom>
              <a:avLst/>
              <a:gdLst/>
              <a:ahLst/>
              <a:cxnLst/>
              <a:rect l="l" t="t" r="r" b="b"/>
              <a:pathLst>
                <a:path w="635" h="1270">
                  <a:moveTo>
                    <a:pt x="292" y="1219"/>
                  </a:moveTo>
                  <a:lnTo>
                    <a:pt x="0" y="0"/>
                  </a:lnTo>
                </a:path>
              </a:pathLst>
            </a:custGeom>
            <a:ln w="25400">
              <a:solidFill>
                <a:srgbClr val="EDB324"/>
              </a:solidFill>
            </a:ln>
          </p:spPr>
          <p:txBody>
            <a:bodyPr wrap="square" lIns="0" tIns="0" rIns="0" bIns="0" rtlCol="0"/>
            <a:lstStyle/>
            <a:p>
              <a:endParaRPr/>
            </a:p>
          </p:txBody>
        </p:sp>
        <p:sp>
          <p:nvSpPr>
            <p:cNvPr id="15008" name="object 15008"/>
            <p:cNvSpPr/>
            <p:nvPr/>
          </p:nvSpPr>
          <p:spPr>
            <a:xfrm>
              <a:off x="5471109" y="8352459"/>
              <a:ext cx="8255" cy="1905"/>
            </a:xfrm>
            <a:custGeom>
              <a:avLst/>
              <a:gdLst/>
              <a:ahLst/>
              <a:cxnLst/>
              <a:rect l="l" t="t" r="r" b="b"/>
              <a:pathLst>
                <a:path w="8254" h="1904">
                  <a:moveTo>
                    <a:pt x="2616" y="0"/>
                  </a:moveTo>
                  <a:lnTo>
                    <a:pt x="0" y="12"/>
                  </a:lnTo>
                  <a:lnTo>
                    <a:pt x="101" y="444"/>
                  </a:lnTo>
                  <a:lnTo>
                    <a:pt x="279" y="1397"/>
                  </a:lnTo>
                  <a:lnTo>
                    <a:pt x="2908" y="1295"/>
                  </a:lnTo>
                  <a:lnTo>
                    <a:pt x="5524" y="1384"/>
                  </a:lnTo>
                  <a:lnTo>
                    <a:pt x="8102" y="1828"/>
                  </a:lnTo>
                  <a:lnTo>
                    <a:pt x="8013" y="1397"/>
                  </a:lnTo>
                  <a:lnTo>
                    <a:pt x="7835" y="673"/>
                  </a:lnTo>
                  <a:lnTo>
                    <a:pt x="5232" y="190"/>
                  </a:lnTo>
                  <a:lnTo>
                    <a:pt x="2616" y="0"/>
                  </a:lnTo>
                  <a:close/>
                </a:path>
              </a:pathLst>
            </a:custGeom>
            <a:solidFill>
              <a:srgbClr val="EFB731"/>
            </a:solidFill>
          </p:spPr>
          <p:txBody>
            <a:bodyPr wrap="square" lIns="0" tIns="0" rIns="0" bIns="0" rtlCol="0"/>
            <a:lstStyle/>
            <a:p>
              <a:endParaRPr/>
            </a:p>
          </p:txBody>
        </p:sp>
        <p:sp>
          <p:nvSpPr>
            <p:cNvPr id="15009" name="object 15009"/>
            <p:cNvSpPr/>
            <p:nvPr/>
          </p:nvSpPr>
          <p:spPr>
            <a:xfrm>
              <a:off x="5471109" y="8352472"/>
              <a:ext cx="8255" cy="1270"/>
            </a:xfrm>
            <a:custGeom>
              <a:avLst/>
              <a:gdLst/>
              <a:ahLst/>
              <a:cxnLst/>
              <a:rect l="l" t="t" r="r" b="b"/>
              <a:pathLst>
                <a:path w="8254" h="1270">
                  <a:moveTo>
                    <a:pt x="0" y="0"/>
                  </a:moveTo>
                  <a:lnTo>
                    <a:pt x="7835" y="660"/>
                  </a:lnTo>
                </a:path>
              </a:pathLst>
            </a:custGeom>
            <a:ln w="25400">
              <a:solidFill>
                <a:srgbClr val="EFB730"/>
              </a:solidFill>
            </a:ln>
          </p:spPr>
          <p:txBody>
            <a:bodyPr wrap="square" lIns="0" tIns="0" rIns="0" bIns="0" rtlCol="0"/>
            <a:lstStyle/>
            <a:p>
              <a:endParaRPr/>
            </a:p>
          </p:txBody>
        </p:sp>
        <p:sp>
          <p:nvSpPr>
            <p:cNvPr id="15010" name="object 15010"/>
            <p:cNvSpPr/>
            <p:nvPr/>
          </p:nvSpPr>
          <p:spPr>
            <a:xfrm>
              <a:off x="5478945" y="8353133"/>
              <a:ext cx="635" cy="1270"/>
            </a:xfrm>
            <a:custGeom>
              <a:avLst/>
              <a:gdLst/>
              <a:ahLst/>
              <a:cxnLst/>
              <a:rect l="l" t="t" r="r" b="b"/>
              <a:pathLst>
                <a:path w="635" h="1270">
                  <a:moveTo>
                    <a:pt x="0" y="0"/>
                  </a:moveTo>
                  <a:lnTo>
                    <a:pt x="266" y="1155"/>
                  </a:lnTo>
                </a:path>
              </a:pathLst>
            </a:custGeom>
            <a:ln w="25400">
              <a:solidFill>
                <a:srgbClr val="F2BC3D"/>
              </a:solidFill>
            </a:ln>
          </p:spPr>
          <p:txBody>
            <a:bodyPr wrap="square" lIns="0" tIns="0" rIns="0" bIns="0" rtlCol="0"/>
            <a:lstStyle/>
            <a:p>
              <a:endParaRPr/>
            </a:p>
          </p:txBody>
        </p:sp>
        <p:sp>
          <p:nvSpPr>
            <p:cNvPr id="15011" name="object 15011"/>
            <p:cNvSpPr/>
            <p:nvPr/>
          </p:nvSpPr>
          <p:spPr>
            <a:xfrm>
              <a:off x="5471388" y="8353856"/>
              <a:ext cx="8255" cy="635"/>
            </a:xfrm>
            <a:custGeom>
              <a:avLst/>
              <a:gdLst/>
              <a:ahLst/>
              <a:cxnLst/>
              <a:rect l="l" t="t" r="r" b="b"/>
              <a:pathLst>
                <a:path w="8254" h="634">
                  <a:moveTo>
                    <a:pt x="7823" y="431"/>
                  </a:moveTo>
                  <a:lnTo>
                    <a:pt x="0" y="0"/>
                  </a:lnTo>
                </a:path>
              </a:pathLst>
            </a:custGeom>
            <a:ln w="25400">
              <a:solidFill>
                <a:srgbClr val="F0B731"/>
              </a:solidFill>
            </a:ln>
          </p:spPr>
          <p:txBody>
            <a:bodyPr wrap="square" lIns="0" tIns="0" rIns="0" bIns="0" rtlCol="0"/>
            <a:lstStyle/>
            <a:p>
              <a:endParaRPr/>
            </a:p>
          </p:txBody>
        </p:sp>
        <p:sp>
          <p:nvSpPr>
            <p:cNvPr id="15012" name="object 15012"/>
            <p:cNvSpPr/>
            <p:nvPr/>
          </p:nvSpPr>
          <p:spPr>
            <a:xfrm>
              <a:off x="5471109" y="8352472"/>
              <a:ext cx="635" cy="1905"/>
            </a:xfrm>
            <a:custGeom>
              <a:avLst/>
              <a:gdLst/>
              <a:ahLst/>
              <a:cxnLst/>
              <a:rect l="l" t="t" r="r" b="b"/>
              <a:pathLst>
                <a:path w="635" h="1904">
                  <a:moveTo>
                    <a:pt x="279" y="1384"/>
                  </a:moveTo>
                  <a:lnTo>
                    <a:pt x="0" y="0"/>
                  </a:lnTo>
                </a:path>
              </a:pathLst>
            </a:custGeom>
            <a:ln w="25400">
              <a:solidFill>
                <a:srgbClr val="EDB324"/>
              </a:solidFill>
            </a:ln>
          </p:spPr>
          <p:txBody>
            <a:bodyPr wrap="square" lIns="0" tIns="0" rIns="0" bIns="0" rtlCol="0"/>
            <a:lstStyle/>
            <a:p>
              <a:endParaRPr/>
            </a:p>
          </p:txBody>
        </p:sp>
        <p:sp>
          <p:nvSpPr>
            <p:cNvPr id="15013" name="object 15013"/>
            <p:cNvSpPr/>
            <p:nvPr/>
          </p:nvSpPr>
          <p:spPr>
            <a:xfrm>
              <a:off x="5351157" y="8378571"/>
              <a:ext cx="11430" cy="8255"/>
            </a:xfrm>
            <a:custGeom>
              <a:avLst/>
              <a:gdLst/>
              <a:ahLst/>
              <a:cxnLst/>
              <a:rect l="l" t="t" r="r" b="b"/>
              <a:pathLst>
                <a:path w="11429" h="8254">
                  <a:moveTo>
                    <a:pt x="11315" y="0"/>
                  </a:moveTo>
                  <a:lnTo>
                    <a:pt x="0" y="7645"/>
                  </a:lnTo>
                  <a:lnTo>
                    <a:pt x="2666" y="6146"/>
                  </a:lnTo>
                  <a:lnTo>
                    <a:pt x="5778" y="4673"/>
                  </a:lnTo>
                  <a:lnTo>
                    <a:pt x="9194" y="3225"/>
                  </a:lnTo>
                  <a:lnTo>
                    <a:pt x="9766" y="2171"/>
                  </a:lnTo>
                  <a:lnTo>
                    <a:pt x="10452" y="1092"/>
                  </a:lnTo>
                  <a:lnTo>
                    <a:pt x="11315" y="0"/>
                  </a:lnTo>
                  <a:close/>
                </a:path>
              </a:pathLst>
            </a:custGeom>
            <a:solidFill>
              <a:srgbClr val="F5BD0C"/>
            </a:solidFill>
          </p:spPr>
          <p:txBody>
            <a:bodyPr wrap="square" lIns="0" tIns="0" rIns="0" bIns="0" rtlCol="0"/>
            <a:lstStyle/>
            <a:p>
              <a:endParaRPr/>
            </a:p>
          </p:txBody>
        </p:sp>
        <p:sp>
          <p:nvSpPr>
            <p:cNvPr id="15014" name="object 15014"/>
            <p:cNvSpPr/>
            <p:nvPr/>
          </p:nvSpPr>
          <p:spPr>
            <a:xfrm>
              <a:off x="5353972" y="8378571"/>
              <a:ext cx="8890" cy="5080"/>
            </a:xfrm>
            <a:custGeom>
              <a:avLst/>
              <a:gdLst/>
              <a:ahLst/>
              <a:cxnLst/>
              <a:rect l="l" t="t" r="r" b="b"/>
              <a:pathLst>
                <a:path w="8889" h="5079">
                  <a:moveTo>
                    <a:pt x="0" y="4593"/>
                  </a:moveTo>
                  <a:lnTo>
                    <a:pt x="8500" y="0"/>
                  </a:lnTo>
                </a:path>
              </a:pathLst>
            </a:custGeom>
            <a:ln w="25400">
              <a:solidFill>
                <a:srgbClr val="F5BC08"/>
              </a:solidFill>
            </a:ln>
          </p:spPr>
          <p:txBody>
            <a:bodyPr wrap="square" lIns="0" tIns="0" rIns="0" bIns="0" rtlCol="0"/>
            <a:lstStyle/>
            <a:p>
              <a:endParaRPr/>
            </a:p>
          </p:txBody>
        </p:sp>
        <p:sp>
          <p:nvSpPr>
            <p:cNvPr id="15015" name="object 15015"/>
            <p:cNvSpPr/>
            <p:nvPr/>
          </p:nvSpPr>
          <p:spPr>
            <a:xfrm>
              <a:off x="5360352" y="8378571"/>
              <a:ext cx="2540" cy="3810"/>
            </a:xfrm>
            <a:custGeom>
              <a:avLst/>
              <a:gdLst/>
              <a:ahLst/>
              <a:cxnLst/>
              <a:rect l="l" t="t" r="r" b="b"/>
              <a:pathLst>
                <a:path w="2539" h="3809">
                  <a:moveTo>
                    <a:pt x="2120" y="0"/>
                  </a:moveTo>
                  <a:lnTo>
                    <a:pt x="0" y="3225"/>
                  </a:lnTo>
                </a:path>
              </a:pathLst>
            </a:custGeom>
            <a:ln w="25400">
              <a:solidFill>
                <a:srgbClr val="F4BA09"/>
              </a:solidFill>
            </a:ln>
          </p:spPr>
          <p:txBody>
            <a:bodyPr wrap="square" lIns="0" tIns="0" rIns="0" bIns="0" rtlCol="0"/>
            <a:lstStyle/>
            <a:p>
              <a:endParaRPr/>
            </a:p>
          </p:txBody>
        </p:sp>
        <p:sp>
          <p:nvSpPr>
            <p:cNvPr id="15016" name="object 15016"/>
            <p:cNvSpPr/>
            <p:nvPr/>
          </p:nvSpPr>
          <p:spPr>
            <a:xfrm>
              <a:off x="5351157" y="8381797"/>
              <a:ext cx="9525" cy="4445"/>
            </a:xfrm>
            <a:custGeom>
              <a:avLst/>
              <a:gdLst/>
              <a:ahLst/>
              <a:cxnLst/>
              <a:rect l="l" t="t" r="r" b="b"/>
              <a:pathLst>
                <a:path w="9525" h="4445">
                  <a:moveTo>
                    <a:pt x="9194" y="0"/>
                  </a:moveTo>
                  <a:lnTo>
                    <a:pt x="0" y="4419"/>
                  </a:lnTo>
                </a:path>
              </a:pathLst>
            </a:custGeom>
            <a:ln w="25400">
              <a:solidFill>
                <a:srgbClr val="F5BE10"/>
              </a:solidFill>
            </a:ln>
          </p:spPr>
          <p:txBody>
            <a:bodyPr wrap="square" lIns="0" tIns="0" rIns="0" bIns="0" rtlCol="0"/>
            <a:lstStyle/>
            <a:p>
              <a:endParaRPr/>
            </a:p>
          </p:txBody>
        </p:sp>
        <p:sp>
          <p:nvSpPr>
            <p:cNvPr id="15017" name="object 15017"/>
            <p:cNvSpPr/>
            <p:nvPr/>
          </p:nvSpPr>
          <p:spPr>
            <a:xfrm>
              <a:off x="5351157" y="8383237"/>
              <a:ext cx="3175" cy="3175"/>
            </a:xfrm>
            <a:custGeom>
              <a:avLst/>
              <a:gdLst/>
              <a:ahLst/>
              <a:cxnLst/>
              <a:rect l="l" t="t" r="r" b="b"/>
              <a:pathLst>
                <a:path w="3175" h="3175">
                  <a:moveTo>
                    <a:pt x="0" y="2979"/>
                  </a:moveTo>
                  <a:lnTo>
                    <a:pt x="2743" y="0"/>
                  </a:lnTo>
                </a:path>
              </a:pathLst>
            </a:custGeom>
            <a:ln w="25400">
              <a:solidFill>
                <a:srgbClr val="F7C00F"/>
              </a:solidFill>
            </a:ln>
          </p:spPr>
          <p:txBody>
            <a:bodyPr wrap="square" lIns="0" tIns="0" rIns="0" bIns="0" rtlCol="0"/>
            <a:lstStyle/>
            <a:p>
              <a:endParaRPr/>
            </a:p>
          </p:txBody>
        </p:sp>
        <p:sp>
          <p:nvSpPr>
            <p:cNvPr id="15018" name="object 15018"/>
            <p:cNvSpPr/>
            <p:nvPr/>
          </p:nvSpPr>
          <p:spPr>
            <a:xfrm>
              <a:off x="5348897" y="8381797"/>
              <a:ext cx="12065" cy="7620"/>
            </a:xfrm>
            <a:custGeom>
              <a:avLst/>
              <a:gdLst/>
              <a:ahLst/>
              <a:cxnLst/>
              <a:rect l="l" t="t" r="r" b="b"/>
              <a:pathLst>
                <a:path w="12064" h="7620">
                  <a:moveTo>
                    <a:pt x="11455" y="0"/>
                  </a:moveTo>
                  <a:lnTo>
                    <a:pt x="0" y="7213"/>
                  </a:lnTo>
                  <a:lnTo>
                    <a:pt x="3035" y="5829"/>
                  </a:lnTo>
                  <a:lnTo>
                    <a:pt x="6426" y="4432"/>
                  </a:lnTo>
                  <a:lnTo>
                    <a:pt x="10071" y="3047"/>
                  </a:lnTo>
                  <a:lnTo>
                    <a:pt x="10426" y="2070"/>
                  </a:lnTo>
                  <a:lnTo>
                    <a:pt x="10883" y="1054"/>
                  </a:lnTo>
                  <a:lnTo>
                    <a:pt x="11455" y="0"/>
                  </a:lnTo>
                  <a:close/>
                </a:path>
              </a:pathLst>
            </a:custGeom>
            <a:solidFill>
              <a:srgbClr val="F5C018"/>
            </a:solidFill>
          </p:spPr>
          <p:txBody>
            <a:bodyPr wrap="square" lIns="0" tIns="0" rIns="0" bIns="0" rtlCol="0"/>
            <a:lstStyle/>
            <a:p>
              <a:endParaRPr/>
            </a:p>
          </p:txBody>
        </p:sp>
        <p:sp>
          <p:nvSpPr>
            <p:cNvPr id="15019" name="object 15019"/>
            <p:cNvSpPr/>
            <p:nvPr/>
          </p:nvSpPr>
          <p:spPr>
            <a:xfrm>
              <a:off x="5351157" y="8381797"/>
              <a:ext cx="9525" cy="4445"/>
            </a:xfrm>
            <a:custGeom>
              <a:avLst/>
              <a:gdLst/>
              <a:ahLst/>
              <a:cxnLst/>
              <a:rect l="l" t="t" r="r" b="b"/>
              <a:pathLst>
                <a:path w="9525" h="4445">
                  <a:moveTo>
                    <a:pt x="0" y="4419"/>
                  </a:moveTo>
                  <a:lnTo>
                    <a:pt x="9194" y="0"/>
                  </a:lnTo>
                </a:path>
              </a:pathLst>
            </a:custGeom>
            <a:ln w="25400">
              <a:solidFill>
                <a:srgbClr val="F5BE10"/>
              </a:solidFill>
            </a:ln>
          </p:spPr>
          <p:txBody>
            <a:bodyPr wrap="square" lIns="0" tIns="0" rIns="0" bIns="0" rtlCol="0"/>
            <a:lstStyle/>
            <a:p>
              <a:endParaRPr/>
            </a:p>
          </p:txBody>
        </p:sp>
        <p:sp>
          <p:nvSpPr>
            <p:cNvPr id="15020" name="object 15020"/>
            <p:cNvSpPr/>
            <p:nvPr/>
          </p:nvSpPr>
          <p:spPr>
            <a:xfrm>
              <a:off x="5358968" y="8381797"/>
              <a:ext cx="1905" cy="3175"/>
            </a:xfrm>
            <a:custGeom>
              <a:avLst/>
              <a:gdLst/>
              <a:ahLst/>
              <a:cxnLst/>
              <a:rect l="l" t="t" r="r" b="b"/>
              <a:pathLst>
                <a:path w="1904" h="3175">
                  <a:moveTo>
                    <a:pt x="1384" y="0"/>
                  </a:moveTo>
                  <a:lnTo>
                    <a:pt x="0" y="3047"/>
                  </a:lnTo>
                </a:path>
              </a:pathLst>
            </a:custGeom>
            <a:ln w="25400">
              <a:solidFill>
                <a:srgbClr val="F4BD11"/>
              </a:solidFill>
            </a:ln>
          </p:spPr>
          <p:txBody>
            <a:bodyPr wrap="square" lIns="0" tIns="0" rIns="0" bIns="0" rtlCol="0"/>
            <a:lstStyle/>
            <a:p>
              <a:endParaRPr/>
            </a:p>
          </p:txBody>
        </p:sp>
        <p:sp>
          <p:nvSpPr>
            <p:cNvPr id="15021" name="object 15021"/>
            <p:cNvSpPr/>
            <p:nvPr/>
          </p:nvSpPr>
          <p:spPr>
            <a:xfrm>
              <a:off x="5348897" y="8384844"/>
              <a:ext cx="10160" cy="4445"/>
            </a:xfrm>
            <a:custGeom>
              <a:avLst/>
              <a:gdLst/>
              <a:ahLst/>
              <a:cxnLst/>
              <a:rect l="l" t="t" r="r" b="b"/>
              <a:pathLst>
                <a:path w="10160" h="4445">
                  <a:moveTo>
                    <a:pt x="10071" y="0"/>
                  </a:moveTo>
                  <a:lnTo>
                    <a:pt x="0" y="4165"/>
                  </a:lnTo>
                </a:path>
              </a:pathLst>
            </a:custGeom>
            <a:ln w="25400">
              <a:solidFill>
                <a:srgbClr val="F5C221"/>
              </a:solidFill>
            </a:ln>
          </p:spPr>
          <p:txBody>
            <a:bodyPr wrap="square" lIns="0" tIns="0" rIns="0" bIns="0" rtlCol="0"/>
            <a:lstStyle/>
            <a:p>
              <a:endParaRPr/>
            </a:p>
          </p:txBody>
        </p:sp>
        <p:sp>
          <p:nvSpPr>
            <p:cNvPr id="15022" name="object 15022"/>
            <p:cNvSpPr/>
            <p:nvPr/>
          </p:nvSpPr>
          <p:spPr>
            <a:xfrm>
              <a:off x="5348897" y="8386216"/>
              <a:ext cx="2540" cy="3175"/>
            </a:xfrm>
            <a:custGeom>
              <a:avLst/>
              <a:gdLst/>
              <a:ahLst/>
              <a:cxnLst/>
              <a:rect l="l" t="t" r="r" b="b"/>
              <a:pathLst>
                <a:path w="2539" h="3175">
                  <a:moveTo>
                    <a:pt x="0" y="2793"/>
                  </a:moveTo>
                  <a:lnTo>
                    <a:pt x="2260" y="0"/>
                  </a:lnTo>
                </a:path>
              </a:pathLst>
            </a:custGeom>
            <a:ln w="25400">
              <a:solidFill>
                <a:srgbClr val="F7C41F"/>
              </a:solidFill>
            </a:ln>
          </p:spPr>
          <p:txBody>
            <a:bodyPr wrap="square" lIns="0" tIns="0" rIns="0" bIns="0" rtlCol="0"/>
            <a:lstStyle/>
            <a:p>
              <a:endParaRPr/>
            </a:p>
          </p:txBody>
        </p:sp>
        <p:sp>
          <p:nvSpPr>
            <p:cNvPr id="15023" name="object 15023"/>
            <p:cNvSpPr/>
            <p:nvPr/>
          </p:nvSpPr>
          <p:spPr>
            <a:xfrm>
              <a:off x="5360352" y="8374088"/>
              <a:ext cx="12700" cy="8255"/>
            </a:xfrm>
            <a:custGeom>
              <a:avLst/>
              <a:gdLst/>
              <a:ahLst/>
              <a:cxnLst/>
              <a:rect l="l" t="t" r="r" b="b"/>
              <a:pathLst>
                <a:path w="12700" h="8254">
                  <a:moveTo>
                    <a:pt x="12204" y="0"/>
                  </a:moveTo>
                  <a:lnTo>
                    <a:pt x="0" y="7708"/>
                  </a:lnTo>
                  <a:lnTo>
                    <a:pt x="3416" y="6261"/>
                  </a:lnTo>
                  <a:lnTo>
                    <a:pt x="7112" y="4838"/>
                  </a:lnTo>
                  <a:lnTo>
                    <a:pt x="10972" y="3454"/>
                  </a:lnTo>
                  <a:lnTo>
                    <a:pt x="11315" y="2336"/>
                  </a:lnTo>
                  <a:lnTo>
                    <a:pt x="11722" y="1181"/>
                  </a:lnTo>
                  <a:lnTo>
                    <a:pt x="12204" y="0"/>
                  </a:lnTo>
                  <a:close/>
                </a:path>
              </a:pathLst>
            </a:custGeom>
            <a:solidFill>
              <a:srgbClr val="F3B706"/>
            </a:solidFill>
          </p:spPr>
          <p:txBody>
            <a:bodyPr wrap="square" lIns="0" tIns="0" rIns="0" bIns="0" rtlCol="0"/>
            <a:lstStyle/>
            <a:p>
              <a:endParaRPr/>
            </a:p>
          </p:txBody>
        </p:sp>
        <p:sp>
          <p:nvSpPr>
            <p:cNvPr id="15024" name="object 15024"/>
            <p:cNvSpPr/>
            <p:nvPr/>
          </p:nvSpPr>
          <p:spPr>
            <a:xfrm>
              <a:off x="5362473" y="8374088"/>
              <a:ext cx="10160" cy="5080"/>
            </a:xfrm>
            <a:custGeom>
              <a:avLst/>
              <a:gdLst/>
              <a:ahLst/>
              <a:cxnLst/>
              <a:rect l="l" t="t" r="r" b="b"/>
              <a:pathLst>
                <a:path w="10160" h="5079">
                  <a:moveTo>
                    <a:pt x="0" y="4483"/>
                  </a:moveTo>
                  <a:lnTo>
                    <a:pt x="10083" y="0"/>
                  </a:lnTo>
                </a:path>
              </a:pathLst>
            </a:custGeom>
            <a:ln w="25399">
              <a:solidFill>
                <a:srgbClr val="F3B605"/>
              </a:solidFill>
            </a:ln>
          </p:spPr>
          <p:txBody>
            <a:bodyPr wrap="square" lIns="0" tIns="0" rIns="0" bIns="0" rtlCol="0"/>
            <a:lstStyle/>
            <a:p>
              <a:endParaRPr/>
            </a:p>
          </p:txBody>
        </p:sp>
        <p:sp>
          <p:nvSpPr>
            <p:cNvPr id="15025" name="object 15025"/>
            <p:cNvSpPr/>
            <p:nvPr/>
          </p:nvSpPr>
          <p:spPr>
            <a:xfrm>
              <a:off x="5371325" y="8374088"/>
              <a:ext cx="1270" cy="3810"/>
            </a:xfrm>
            <a:custGeom>
              <a:avLst/>
              <a:gdLst/>
              <a:ahLst/>
              <a:cxnLst/>
              <a:rect l="l" t="t" r="r" b="b"/>
              <a:pathLst>
                <a:path w="1270" h="3809">
                  <a:moveTo>
                    <a:pt x="1231" y="0"/>
                  </a:moveTo>
                  <a:lnTo>
                    <a:pt x="0" y="3454"/>
                  </a:lnTo>
                </a:path>
              </a:pathLst>
            </a:custGeom>
            <a:ln w="25400">
              <a:solidFill>
                <a:srgbClr val="F1B404"/>
              </a:solidFill>
            </a:ln>
          </p:spPr>
          <p:txBody>
            <a:bodyPr wrap="square" lIns="0" tIns="0" rIns="0" bIns="0" rtlCol="0"/>
            <a:lstStyle/>
            <a:p>
              <a:endParaRPr/>
            </a:p>
          </p:txBody>
        </p:sp>
        <p:sp>
          <p:nvSpPr>
            <p:cNvPr id="15026" name="object 15026"/>
            <p:cNvSpPr/>
            <p:nvPr/>
          </p:nvSpPr>
          <p:spPr>
            <a:xfrm>
              <a:off x="5360352" y="8377542"/>
              <a:ext cx="11430" cy="4445"/>
            </a:xfrm>
            <a:custGeom>
              <a:avLst/>
              <a:gdLst/>
              <a:ahLst/>
              <a:cxnLst/>
              <a:rect l="l" t="t" r="r" b="b"/>
              <a:pathLst>
                <a:path w="11429" h="4445">
                  <a:moveTo>
                    <a:pt x="10972" y="0"/>
                  </a:moveTo>
                  <a:lnTo>
                    <a:pt x="0" y="4254"/>
                  </a:lnTo>
                </a:path>
              </a:pathLst>
            </a:custGeom>
            <a:ln w="25400">
              <a:solidFill>
                <a:srgbClr val="F3B808"/>
              </a:solidFill>
            </a:ln>
          </p:spPr>
          <p:txBody>
            <a:bodyPr wrap="square" lIns="0" tIns="0" rIns="0" bIns="0" rtlCol="0"/>
            <a:lstStyle/>
            <a:p>
              <a:endParaRPr/>
            </a:p>
          </p:txBody>
        </p:sp>
        <p:sp>
          <p:nvSpPr>
            <p:cNvPr id="15027" name="object 15027"/>
            <p:cNvSpPr/>
            <p:nvPr/>
          </p:nvSpPr>
          <p:spPr>
            <a:xfrm>
              <a:off x="5360352" y="8378571"/>
              <a:ext cx="2540" cy="3810"/>
            </a:xfrm>
            <a:custGeom>
              <a:avLst/>
              <a:gdLst/>
              <a:ahLst/>
              <a:cxnLst/>
              <a:rect l="l" t="t" r="r" b="b"/>
              <a:pathLst>
                <a:path w="2539" h="3809">
                  <a:moveTo>
                    <a:pt x="0" y="3225"/>
                  </a:moveTo>
                  <a:lnTo>
                    <a:pt x="2120" y="0"/>
                  </a:lnTo>
                </a:path>
              </a:pathLst>
            </a:custGeom>
            <a:ln w="25400">
              <a:solidFill>
                <a:srgbClr val="F4BA09"/>
              </a:solidFill>
            </a:ln>
          </p:spPr>
          <p:txBody>
            <a:bodyPr wrap="square" lIns="0" tIns="0" rIns="0" bIns="0" rtlCol="0"/>
            <a:lstStyle/>
            <a:p>
              <a:endParaRPr/>
            </a:p>
          </p:txBody>
        </p:sp>
        <p:sp>
          <p:nvSpPr>
            <p:cNvPr id="15028" name="object 15028"/>
            <p:cNvSpPr/>
            <p:nvPr/>
          </p:nvSpPr>
          <p:spPr>
            <a:xfrm>
              <a:off x="5358968" y="8377542"/>
              <a:ext cx="12700" cy="7620"/>
            </a:xfrm>
            <a:custGeom>
              <a:avLst/>
              <a:gdLst/>
              <a:ahLst/>
              <a:cxnLst/>
              <a:rect l="l" t="t" r="r" b="b"/>
              <a:pathLst>
                <a:path w="12700" h="7620">
                  <a:moveTo>
                    <a:pt x="12357" y="0"/>
                  </a:moveTo>
                  <a:lnTo>
                    <a:pt x="0" y="7302"/>
                  </a:lnTo>
                  <a:lnTo>
                    <a:pt x="3632" y="5930"/>
                  </a:lnTo>
                  <a:lnTo>
                    <a:pt x="7505" y="4571"/>
                  </a:lnTo>
                  <a:lnTo>
                    <a:pt x="11518" y="3251"/>
                  </a:lnTo>
                  <a:lnTo>
                    <a:pt x="11747" y="2197"/>
                  </a:lnTo>
                  <a:lnTo>
                    <a:pt x="12026" y="1117"/>
                  </a:lnTo>
                  <a:lnTo>
                    <a:pt x="12357" y="0"/>
                  </a:lnTo>
                  <a:close/>
                </a:path>
              </a:pathLst>
            </a:custGeom>
            <a:solidFill>
              <a:srgbClr val="F2B90C"/>
            </a:solidFill>
          </p:spPr>
          <p:txBody>
            <a:bodyPr wrap="square" lIns="0" tIns="0" rIns="0" bIns="0" rtlCol="0"/>
            <a:lstStyle/>
            <a:p>
              <a:endParaRPr/>
            </a:p>
          </p:txBody>
        </p:sp>
        <p:sp>
          <p:nvSpPr>
            <p:cNvPr id="15029" name="object 15029"/>
            <p:cNvSpPr/>
            <p:nvPr/>
          </p:nvSpPr>
          <p:spPr>
            <a:xfrm>
              <a:off x="5360352" y="8377542"/>
              <a:ext cx="11430" cy="4445"/>
            </a:xfrm>
            <a:custGeom>
              <a:avLst/>
              <a:gdLst/>
              <a:ahLst/>
              <a:cxnLst/>
              <a:rect l="l" t="t" r="r" b="b"/>
              <a:pathLst>
                <a:path w="11429" h="4445">
                  <a:moveTo>
                    <a:pt x="0" y="4254"/>
                  </a:moveTo>
                  <a:lnTo>
                    <a:pt x="10972" y="0"/>
                  </a:lnTo>
                </a:path>
              </a:pathLst>
            </a:custGeom>
            <a:ln w="25400">
              <a:solidFill>
                <a:srgbClr val="F3B808"/>
              </a:solidFill>
            </a:ln>
          </p:spPr>
          <p:txBody>
            <a:bodyPr wrap="square" lIns="0" tIns="0" rIns="0" bIns="0" rtlCol="0"/>
            <a:lstStyle/>
            <a:p>
              <a:endParaRPr/>
            </a:p>
          </p:txBody>
        </p:sp>
        <p:sp>
          <p:nvSpPr>
            <p:cNvPr id="15030" name="object 15030"/>
            <p:cNvSpPr/>
            <p:nvPr/>
          </p:nvSpPr>
          <p:spPr>
            <a:xfrm>
              <a:off x="5370487" y="8377542"/>
              <a:ext cx="1270" cy="3810"/>
            </a:xfrm>
            <a:custGeom>
              <a:avLst/>
              <a:gdLst/>
              <a:ahLst/>
              <a:cxnLst/>
              <a:rect l="l" t="t" r="r" b="b"/>
              <a:pathLst>
                <a:path w="1270" h="3809">
                  <a:moveTo>
                    <a:pt x="838" y="0"/>
                  </a:moveTo>
                  <a:lnTo>
                    <a:pt x="0" y="3251"/>
                  </a:lnTo>
                </a:path>
              </a:pathLst>
            </a:custGeom>
            <a:ln w="25400">
              <a:solidFill>
                <a:srgbClr val="F0B608"/>
              </a:solidFill>
            </a:ln>
          </p:spPr>
          <p:txBody>
            <a:bodyPr wrap="square" lIns="0" tIns="0" rIns="0" bIns="0" rtlCol="0"/>
            <a:lstStyle/>
            <a:p>
              <a:endParaRPr/>
            </a:p>
          </p:txBody>
        </p:sp>
        <p:sp>
          <p:nvSpPr>
            <p:cNvPr id="15031" name="object 15031"/>
            <p:cNvSpPr/>
            <p:nvPr/>
          </p:nvSpPr>
          <p:spPr>
            <a:xfrm>
              <a:off x="5358968" y="8380793"/>
              <a:ext cx="12065" cy="4445"/>
            </a:xfrm>
            <a:custGeom>
              <a:avLst/>
              <a:gdLst/>
              <a:ahLst/>
              <a:cxnLst/>
              <a:rect l="l" t="t" r="r" b="b"/>
              <a:pathLst>
                <a:path w="12064" h="4445">
                  <a:moveTo>
                    <a:pt x="11518" y="0"/>
                  </a:moveTo>
                  <a:lnTo>
                    <a:pt x="0" y="4051"/>
                  </a:lnTo>
                </a:path>
              </a:pathLst>
            </a:custGeom>
            <a:ln w="25400">
              <a:solidFill>
                <a:srgbClr val="F2BA10"/>
              </a:solidFill>
            </a:ln>
          </p:spPr>
          <p:txBody>
            <a:bodyPr wrap="square" lIns="0" tIns="0" rIns="0" bIns="0" rtlCol="0"/>
            <a:lstStyle/>
            <a:p>
              <a:endParaRPr/>
            </a:p>
          </p:txBody>
        </p:sp>
        <p:sp>
          <p:nvSpPr>
            <p:cNvPr id="15032" name="object 15032"/>
            <p:cNvSpPr/>
            <p:nvPr/>
          </p:nvSpPr>
          <p:spPr>
            <a:xfrm>
              <a:off x="5358968" y="8381797"/>
              <a:ext cx="1905" cy="3175"/>
            </a:xfrm>
            <a:custGeom>
              <a:avLst/>
              <a:gdLst/>
              <a:ahLst/>
              <a:cxnLst/>
              <a:rect l="l" t="t" r="r" b="b"/>
              <a:pathLst>
                <a:path w="1904" h="3175">
                  <a:moveTo>
                    <a:pt x="0" y="3047"/>
                  </a:moveTo>
                  <a:lnTo>
                    <a:pt x="1384" y="0"/>
                  </a:lnTo>
                </a:path>
              </a:pathLst>
            </a:custGeom>
            <a:ln w="25400">
              <a:solidFill>
                <a:srgbClr val="F4BD11"/>
              </a:solidFill>
            </a:ln>
          </p:spPr>
          <p:txBody>
            <a:bodyPr wrap="square" lIns="0" tIns="0" rIns="0" bIns="0" rtlCol="0"/>
            <a:lstStyle/>
            <a:p>
              <a:endParaRPr/>
            </a:p>
          </p:txBody>
        </p:sp>
        <p:sp>
          <p:nvSpPr>
            <p:cNvPr id="15033" name="object 15033"/>
            <p:cNvSpPr/>
            <p:nvPr/>
          </p:nvSpPr>
          <p:spPr>
            <a:xfrm>
              <a:off x="5347182" y="8384844"/>
              <a:ext cx="12065" cy="6985"/>
            </a:xfrm>
            <a:custGeom>
              <a:avLst/>
              <a:gdLst/>
              <a:ahLst/>
              <a:cxnLst/>
              <a:rect l="l" t="t" r="r" b="b"/>
              <a:pathLst>
                <a:path w="12064" h="6984">
                  <a:moveTo>
                    <a:pt x="11785" y="0"/>
                  </a:moveTo>
                  <a:lnTo>
                    <a:pt x="0" y="6654"/>
                  </a:lnTo>
                  <a:lnTo>
                    <a:pt x="3428" y="5359"/>
                  </a:lnTo>
                  <a:lnTo>
                    <a:pt x="7061" y="4064"/>
                  </a:lnTo>
                  <a:lnTo>
                    <a:pt x="10883" y="2781"/>
                  </a:lnTo>
                  <a:lnTo>
                    <a:pt x="11125" y="1905"/>
                  </a:lnTo>
                  <a:lnTo>
                    <a:pt x="11417" y="977"/>
                  </a:lnTo>
                  <a:lnTo>
                    <a:pt x="11785" y="0"/>
                  </a:lnTo>
                  <a:close/>
                </a:path>
              </a:pathLst>
            </a:custGeom>
            <a:solidFill>
              <a:srgbClr val="F6C429"/>
            </a:solidFill>
          </p:spPr>
          <p:txBody>
            <a:bodyPr wrap="square" lIns="0" tIns="0" rIns="0" bIns="0" rtlCol="0"/>
            <a:lstStyle/>
            <a:p>
              <a:endParaRPr/>
            </a:p>
          </p:txBody>
        </p:sp>
        <p:sp>
          <p:nvSpPr>
            <p:cNvPr id="15034" name="object 15034"/>
            <p:cNvSpPr/>
            <p:nvPr/>
          </p:nvSpPr>
          <p:spPr>
            <a:xfrm>
              <a:off x="5348897" y="8384844"/>
              <a:ext cx="10160" cy="4445"/>
            </a:xfrm>
            <a:custGeom>
              <a:avLst/>
              <a:gdLst/>
              <a:ahLst/>
              <a:cxnLst/>
              <a:rect l="l" t="t" r="r" b="b"/>
              <a:pathLst>
                <a:path w="10160" h="4445">
                  <a:moveTo>
                    <a:pt x="0" y="4165"/>
                  </a:moveTo>
                  <a:lnTo>
                    <a:pt x="10071" y="0"/>
                  </a:lnTo>
                </a:path>
              </a:pathLst>
            </a:custGeom>
            <a:ln w="25400">
              <a:solidFill>
                <a:srgbClr val="F5C221"/>
              </a:solidFill>
            </a:ln>
          </p:spPr>
          <p:txBody>
            <a:bodyPr wrap="square" lIns="0" tIns="0" rIns="0" bIns="0" rtlCol="0"/>
            <a:lstStyle/>
            <a:p>
              <a:endParaRPr/>
            </a:p>
          </p:txBody>
        </p:sp>
        <p:sp>
          <p:nvSpPr>
            <p:cNvPr id="15035" name="object 15035"/>
            <p:cNvSpPr/>
            <p:nvPr/>
          </p:nvSpPr>
          <p:spPr>
            <a:xfrm>
              <a:off x="5358066" y="8384844"/>
              <a:ext cx="1270" cy="3175"/>
            </a:xfrm>
            <a:custGeom>
              <a:avLst/>
              <a:gdLst/>
              <a:ahLst/>
              <a:cxnLst/>
              <a:rect l="l" t="t" r="r" b="b"/>
              <a:pathLst>
                <a:path w="1270" h="3175">
                  <a:moveTo>
                    <a:pt x="901" y="0"/>
                  </a:moveTo>
                  <a:lnTo>
                    <a:pt x="0" y="2781"/>
                  </a:lnTo>
                </a:path>
              </a:pathLst>
            </a:custGeom>
            <a:ln w="25400">
              <a:solidFill>
                <a:srgbClr val="F4BF1D"/>
              </a:solidFill>
            </a:ln>
          </p:spPr>
          <p:txBody>
            <a:bodyPr wrap="square" lIns="0" tIns="0" rIns="0" bIns="0" rtlCol="0"/>
            <a:lstStyle/>
            <a:p>
              <a:endParaRPr/>
            </a:p>
          </p:txBody>
        </p:sp>
        <p:sp>
          <p:nvSpPr>
            <p:cNvPr id="15036" name="object 15036"/>
            <p:cNvSpPr/>
            <p:nvPr/>
          </p:nvSpPr>
          <p:spPr>
            <a:xfrm>
              <a:off x="5347182" y="8387626"/>
              <a:ext cx="11430" cy="4445"/>
            </a:xfrm>
            <a:custGeom>
              <a:avLst/>
              <a:gdLst/>
              <a:ahLst/>
              <a:cxnLst/>
              <a:rect l="l" t="t" r="r" b="b"/>
              <a:pathLst>
                <a:path w="11429" h="4445">
                  <a:moveTo>
                    <a:pt x="10883" y="0"/>
                  </a:moveTo>
                  <a:lnTo>
                    <a:pt x="0" y="3873"/>
                  </a:lnTo>
                </a:path>
              </a:pathLst>
            </a:custGeom>
            <a:ln w="25400">
              <a:solidFill>
                <a:srgbClr val="F6C532"/>
              </a:solidFill>
            </a:ln>
          </p:spPr>
          <p:txBody>
            <a:bodyPr wrap="square" lIns="0" tIns="0" rIns="0" bIns="0" rtlCol="0"/>
            <a:lstStyle/>
            <a:p>
              <a:endParaRPr/>
            </a:p>
          </p:txBody>
        </p:sp>
        <p:sp>
          <p:nvSpPr>
            <p:cNvPr id="15037" name="object 15037"/>
            <p:cNvSpPr/>
            <p:nvPr/>
          </p:nvSpPr>
          <p:spPr>
            <a:xfrm>
              <a:off x="5347182" y="8389010"/>
              <a:ext cx="1905" cy="2540"/>
            </a:xfrm>
            <a:custGeom>
              <a:avLst/>
              <a:gdLst/>
              <a:ahLst/>
              <a:cxnLst/>
              <a:rect l="l" t="t" r="r" b="b"/>
              <a:pathLst>
                <a:path w="1904" h="2540">
                  <a:moveTo>
                    <a:pt x="0" y="2489"/>
                  </a:moveTo>
                  <a:lnTo>
                    <a:pt x="1714" y="0"/>
                  </a:lnTo>
                </a:path>
              </a:pathLst>
            </a:custGeom>
            <a:ln w="25399">
              <a:solidFill>
                <a:srgbClr val="F7C835"/>
              </a:solidFill>
            </a:ln>
          </p:spPr>
          <p:txBody>
            <a:bodyPr wrap="square" lIns="0" tIns="0" rIns="0" bIns="0" rtlCol="0"/>
            <a:lstStyle/>
            <a:p>
              <a:endParaRPr/>
            </a:p>
          </p:txBody>
        </p:sp>
        <p:sp>
          <p:nvSpPr>
            <p:cNvPr id="15038" name="object 15038"/>
            <p:cNvSpPr/>
            <p:nvPr/>
          </p:nvSpPr>
          <p:spPr>
            <a:xfrm>
              <a:off x="5346065" y="8387626"/>
              <a:ext cx="12065" cy="6350"/>
            </a:xfrm>
            <a:custGeom>
              <a:avLst/>
              <a:gdLst/>
              <a:ahLst/>
              <a:cxnLst/>
              <a:rect l="l" t="t" r="r" b="b"/>
              <a:pathLst>
                <a:path w="12064" h="6350">
                  <a:moveTo>
                    <a:pt x="12001" y="0"/>
                  </a:moveTo>
                  <a:lnTo>
                    <a:pt x="0" y="6007"/>
                  </a:lnTo>
                  <a:lnTo>
                    <a:pt x="3581" y="4762"/>
                  </a:lnTo>
                  <a:lnTo>
                    <a:pt x="7378" y="3556"/>
                  </a:lnTo>
                  <a:lnTo>
                    <a:pt x="11353" y="2374"/>
                  </a:lnTo>
                  <a:lnTo>
                    <a:pt x="11557" y="1663"/>
                  </a:lnTo>
                  <a:lnTo>
                    <a:pt x="11747" y="863"/>
                  </a:lnTo>
                  <a:lnTo>
                    <a:pt x="12001" y="0"/>
                  </a:lnTo>
                  <a:close/>
                </a:path>
              </a:pathLst>
            </a:custGeom>
            <a:solidFill>
              <a:srgbClr val="F6C738"/>
            </a:solidFill>
          </p:spPr>
          <p:txBody>
            <a:bodyPr wrap="square" lIns="0" tIns="0" rIns="0" bIns="0" rtlCol="0"/>
            <a:lstStyle/>
            <a:p>
              <a:endParaRPr/>
            </a:p>
          </p:txBody>
        </p:sp>
        <p:sp>
          <p:nvSpPr>
            <p:cNvPr id="15039" name="object 15039"/>
            <p:cNvSpPr/>
            <p:nvPr/>
          </p:nvSpPr>
          <p:spPr>
            <a:xfrm>
              <a:off x="5347182" y="8387626"/>
              <a:ext cx="11430" cy="4445"/>
            </a:xfrm>
            <a:custGeom>
              <a:avLst/>
              <a:gdLst/>
              <a:ahLst/>
              <a:cxnLst/>
              <a:rect l="l" t="t" r="r" b="b"/>
              <a:pathLst>
                <a:path w="11429" h="4445">
                  <a:moveTo>
                    <a:pt x="0" y="3873"/>
                  </a:moveTo>
                  <a:lnTo>
                    <a:pt x="10883" y="0"/>
                  </a:lnTo>
                </a:path>
              </a:pathLst>
            </a:custGeom>
            <a:ln w="25400">
              <a:solidFill>
                <a:srgbClr val="F6C532"/>
              </a:solidFill>
            </a:ln>
          </p:spPr>
          <p:txBody>
            <a:bodyPr wrap="square" lIns="0" tIns="0" rIns="0" bIns="0" rtlCol="0"/>
            <a:lstStyle/>
            <a:p>
              <a:endParaRPr/>
            </a:p>
          </p:txBody>
        </p:sp>
        <p:sp>
          <p:nvSpPr>
            <p:cNvPr id="15040" name="object 15040"/>
            <p:cNvSpPr/>
            <p:nvPr/>
          </p:nvSpPr>
          <p:spPr>
            <a:xfrm>
              <a:off x="5357418" y="8387626"/>
              <a:ext cx="1270" cy="2540"/>
            </a:xfrm>
            <a:custGeom>
              <a:avLst/>
              <a:gdLst/>
              <a:ahLst/>
              <a:cxnLst/>
              <a:rect l="l" t="t" r="r" b="b"/>
              <a:pathLst>
                <a:path w="1270" h="2540">
                  <a:moveTo>
                    <a:pt x="647" y="0"/>
                  </a:moveTo>
                  <a:lnTo>
                    <a:pt x="0" y="2374"/>
                  </a:lnTo>
                </a:path>
              </a:pathLst>
            </a:custGeom>
            <a:ln w="25400">
              <a:solidFill>
                <a:srgbClr val="F4C128"/>
              </a:solidFill>
            </a:ln>
          </p:spPr>
          <p:txBody>
            <a:bodyPr wrap="square" lIns="0" tIns="0" rIns="0" bIns="0" rtlCol="0"/>
            <a:lstStyle/>
            <a:p>
              <a:endParaRPr/>
            </a:p>
          </p:txBody>
        </p:sp>
        <p:sp>
          <p:nvSpPr>
            <p:cNvPr id="15041" name="object 15041"/>
            <p:cNvSpPr/>
            <p:nvPr/>
          </p:nvSpPr>
          <p:spPr>
            <a:xfrm>
              <a:off x="5346065" y="8390001"/>
              <a:ext cx="11430" cy="3810"/>
            </a:xfrm>
            <a:custGeom>
              <a:avLst/>
              <a:gdLst/>
              <a:ahLst/>
              <a:cxnLst/>
              <a:rect l="l" t="t" r="r" b="b"/>
              <a:pathLst>
                <a:path w="11429" h="3809">
                  <a:moveTo>
                    <a:pt x="11353" y="0"/>
                  </a:moveTo>
                  <a:lnTo>
                    <a:pt x="0" y="3632"/>
                  </a:lnTo>
                </a:path>
              </a:pathLst>
            </a:custGeom>
            <a:ln w="25400">
              <a:solidFill>
                <a:srgbClr val="F6C83E"/>
              </a:solidFill>
            </a:ln>
          </p:spPr>
          <p:txBody>
            <a:bodyPr wrap="square" lIns="0" tIns="0" rIns="0" bIns="0" rtlCol="0"/>
            <a:lstStyle/>
            <a:p>
              <a:endParaRPr/>
            </a:p>
          </p:txBody>
        </p:sp>
        <p:sp>
          <p:nvSpPr>
            <p:cNvPr id="15042" name="object 15042"/>
            <p:cNvSpPr/>
            <p:nvPr/>
          </p:nvSpPr>
          <p:spPr>
            <a:xfrm>
              <a:off x="5346065" y="8391499"/>
              <a:ext cx="1270" cy="2540"/>
            </a:xfrm>
            <a:custGeom>
              <a:avLst/>
              <a:gdLst/>
              <a:ahLst/>
              <a:cxnLst/>
              <a:rect l="l" t="t" r="r" b="b"/>
              <a:pathLst>
                <a:path w="1270" h="2540">
                  <a:moveTo>
                    <a:pt x="0" y="2133"/>
                  </a:moveTo>
                  <a:lnTo>
                    <a:pt x="1117" y="0"/>
                  </a:lnTo>
                </a:path>
              </a:pathLst>
            </a:custGeom>
            <a:ln w="25399">
              <a:solidFill>
                <a:srgbClr val="F8CC49"/>
              </a:solidFill>
            </a:ln>
          </p:spPr>
          <p:txBody>
            <a:bodyPr wrap="square" lIns="0" tIns="0" rIns="0" bIns="0" rtlCol="0"/>
            <a:lstStyle/>
            <a:p>
              <a:endParaRPr/>
            </a:p>
          </p:txBody>
        </p:sp>
        <p:sp>
          <p:nvSpPr>
            <p:cNvPr id="15043" name="object 15043"/>
            <p:cNvSpPr/>
            <p:nvPr/>
          </p:nvSpPr>
          <p:spPr>
            <a:xfrm>
              <a:off x="5357418" y="8380793"/>
              <a:ext cx="13335" cy="9525"/>
            </a:xfrm>
            <a:custGeom>
              <a:avLst/>
              <a:gdLst/>
              <a:ahLst/>
              <a:cxnLst/>
              <a:rect l="l" t="t" r="r" b="b"/>
              <a:pathLst>
                <a:path w="13335" h="9525">
                  <a:moveTo>
                    <a:pt x="13068" y="0"/>
                  </a:moveTo>
                  <a:lnTo>
                    <a:pt x="393" y="7772"/>
                  </a:lnTo>
                  <a:lnTo>
                    <a:pt x="0" y="9207"/>
                  </a:lnTo>
                  <a:lnTo>
                    <a:pt x="3962" y="8039"/>
                  </a:lnTo>
                  <a:lnTo>
                    <a:pt x="8089" y="6908"/>
                  </a:lnTo>
                  <a:lnTo>
                    <a:pt x="12344" y="5829"/>
                  </a:lnTo>
                  <a:lnTo>
                    <a:pt x="12407" y="4051"/>
                  </a:lnTo>
                  <a:lnTo>
                    <a:pt x="12623" y="2095"/>
                  </a:lnTo>
                  <a:lnTo>
                    <a:pt x="13068" y="0"/>
                  </a:lnTo>
                  <a:close/>
                </a:path>
              </a:pathLst>
            </a:custGeom>
            <a:solidFill>
              <a:srgbClr val="F2BC19"/>
            </a:solidFill>
          </p:spPr>
          <p:txBody>
            <a:bodyPr wrap="square" lIns="0" tIns="0" rIns="0" bIns="0" rtlCol="0"/>
            <a:lstStyle/>
            <a:p>
              <a:endParaRPr/>
            </a:p>
          </p:txBody>
        </p:sp>
        <p:sp>
          <p:nvSpPr>
            <p:cNvPr id="15044" name="object 15044"/>
            <p:cNvSpPr/>
            <p:nvPr/>
          </p:nvSpPr>
          <p:spPr>
            <a:xfrm>
              <a:off x="5357418" y="8384844"/>
              <a:ext cx="1905" cy="5715"/>
            </a:xfrm>
            <a:custGeom>
              <a:avLst/>
              <a:gdLst/>
              <a:ahLst/>
              <a:cxnLst/>
              <a:rect l="l" t="t" r="r" b="b"/>
              <a:pathLst>
                <a:path w="1904" h="5715">
                  <a:moveTo>
                    <a:pt x="1549" y="0"/>
                  </a:moveTo>
                  <a:lnTo>
                    <a:pt x="0" y="5156"/>
                  </a:lnTo>
                </a:path>
              </a:pathLst>
            </a:custGeom>
            <a:ln w="25399">
              <a:solidFill>
                <a:srgbClr val="F4C022"/>
              </a:solidFill>
            </a:ln>
          </p:spPr>
          <p:txBody>
            <a:bodyPr wrap="square" lIns="0" tIns="0" rIns="0" bIns="0" rtlCol="0"/>
            <a:lstStyle/>
            <a:p>
              <a:endParaRPr/>
            </a:p>
          </p:txBody>
        </p:sp>
        <p:sp>
          <p:nvSpPr>
            <p:cNvPr id="15045" name="object 15045"/>
            <p:cNvSpPr/>
            <p:nvPr/>
          </p:nvSpPr>
          <p:spPr>
            <a:xfrm>
              <a:off x="5357418" y="8386622"/>
              <a:ext cx="12700" cy="3810"/>
            </a:xfrm>
            <a:custGeom>
              <a:avLst/>
              <a:gdLst/>
              <a:ahLst/>
              <a:cxnLst/>
              <a:rect l="l" t="t" r="r" b="b"/>
              <a:pathLst>
                <a:path w="12700" h="3809">
                  <a:moveTo>
                    <a:pt x="0" y="3378"/>
                  </a:moveTo>
                  <a:lnTo>
                    <a:pt x="12344" y="0"/>
                  </a:lnTo>
                </a:path>
              </a:pathLst>
            </a:custGeom>
            <a:ln w="25400">
              <a:solidFill>
                <a:srgbClr val="F2BD21"/>
              </a:solidFill>
            </a:ln>
          </p:spPr>
          <p:txBody>
            <a:bodyPr wrap="square" lIns="0" tIns="0" rIns="0" bIns="0" rtlCol="0"/>
            <a:lstStyle/>
            <a:p>
              <a:endParaRPr/>
            </a:p>
          </p:txBody>
        </p:sp>
        <p:sp>
          <p:nvSpPr>
            <p:cNvPr id="15046" name="object 15046"/>
            <p:cNvSpPr/>
            <p:nvPr/>
          </p:nvSpPr>
          <p:spPr>
            <a:xfrm>
              <a:off x="5369763" y="8380793"/>
              <a:ext cx="1270" cy="6350"/>
            </a:xfrm>
            <a:custGeom>
              <a:avLst/>
              <a:gdLst/>
              <a:ahLst/>
              <a:cxnLst/>
              <a:rect l="l" t="t" r="r" b="b"/>
              <a:pathLst>
                <a:path w="1270" h="6350">
                  <a:moveTo>
                    <a:pt x="0" y="5829"/>
                  </a:moveTo>
                  <a:lnTo>
                    <a:pt x="723" y="0"/>
                  </a:lnTo>
                </a:path>
              </a:pathLst>
            </a:custGeom>
            <a:ln w="25400">
              <a:solidFill>
                <a:srgbClr val="F0B70F"/>
              </a:solidFill>
            </a:ln>
          </p:spPr>
          <p:txBody>
            <a:bodyPr wrap="square" lIns="0" tIns="0" rIns="0" bIns="0" rtlCol="0"/>
            <a:lstStyle/>
            <a:p>
              <a:endParaRPr/>
            </a:p>
          </p:txBody>
        </p:sp>
        <p:sp>
          <p:nvSpPr>
            <p:cNvPr id="15047" name="object 15047"/>
            <p:cNvSpPr/>
            <p:nvPr/>
          </p:nvSpPr>
          <p:spPr>
            <a:xfrm>
              <a:off x="5358968" y="8380793"/>
              <a:ext cx="12065" cy="4445"/>
            </a:xfrm>
            <a:custGeom>
              <a:avLst/>
              <a:gdLst/>
              <a:ahLst/>
              <a:cxnLst/>
              <a:rect l="l" t="t" r="r" b="b"/>
              <a:pathLst>
                <a:path w="12064" h="4445">
                  <a:moveTo>
                    <a:pt x="11518" y="0"/>
                  </a:moveTo>
                  <a:lnTo>
                    <a:pt x="0" y="4051"/>
                  </a:lnTo>
                </a:path>
              </a:pathLst>
            </a:custGeom>
            <a:ln w="25400">
              <a:solidFill>
                <a:srgbClr val="F2BA10"/>
              </a:solidFill>
            </a:ln>
          </p:spPr>
          <p:txBody>
            <a:bodyPr wrap="square" lIns="0" tIns="0" rIns="0" bIns="0" rtlCol="0"/>
            <a:lstStyle/>
            <a:p>
              <a:endParaRPr/>
            </a:p>
          </p:txBody>
        </p:sp>
        <p:sp>
          <p:nvSpPr>
            <p:cNvPr id="15048" name="object 15048"/>
            <p:cNvSpPr/>
            <p:nvPr/>
          </p:nvSpPr>
          <p:spPr>
            <a:xfrm>
              <a:off x="5370487" y="8369833"/>
              <a:ext cx="13335" cy="11430"/>
            </a:xfrm>
            <a:custGeom>
              <a:avLst/>
              <a:gdLst/>
              <a:ahLst/>
              <a:cxnLst/>
              <a:rect l="l" t="t" r="r" b="b"/>
              <a:pathLst>
                <a:path w="13335" h="11429">
                  <a:moveTo>
                    <a:pt x="13042" y="0"/>
                  </a:moveTo>
                  <a:lnTo>
                    <a:pt x="0" y="10960"/>
                  </a:lnTo>
                  <a:lnTo>
                    <a:pt x="4013" y="9639"/>
                  </a:lnTo>
                  <a:lnTo>
                    <a:pt x="8166" y="8369"/>
                  </a:lnTo>
                  <a:lnTo>
                    <a:pt x="12357" y="7150"/>
                  </a:lnTo>
                  <a:lnTo>
                    <a:pt x="12534" y="4902"/>
                  </a:lnTo>
                  <a:lnTo>
                    <a:pt x="12839" y="2552"/>
                  </a:lnTo>
                  <a:lnTo>
                    <a:pt x="13042" y="0"/>
                  </a:lnTo>
                  <a:close/>
                </a:path>
              </a:pathLst>
            </a:custGeom>
            <a:solidFill>
              <a:srgbClr val="EFB204"/>
            </a:solidFill>
          </p:spPr>
          <p:txBody>
            <a:bodyPr wrap="square" lIns="0" tIns="0" rIns="0" bIns="0" rtlCol="0"/>
            <a:lstStyle/>
            <a:p>
              <a:endParaRPr/>
            </a:p>
          </p:txBody>
        </p:sp>
        <p:sp>
          <p:nvSpPr>
            <p:cNvPr id="15049" name="object 15049"/>
            <p:cNvSpPr/>
            <p:nvPr/>
          </p:nvSpPr>
          <p:spPr>
            <a:xfrm>
              <a:off x="5370487" y="8374088"/>
              <a:ext cx="2540" cy="6985"/>
            </a:xfrm>
            <a:custGeom>
              <a:avLst/>
              <a:gdLst/>
              <a:ahLst/>
              <a:cxnLst/>
              <a:rect l="l" t="t" r="r" b="b"/>
              <a:pathLst>
                <a:path w="2539" h="6984">
                  <a:moveTo>
                    <a:pt x="2070" y="0"/>
                  </a:moveTo>
                  <a:lnTo>
                    <a:pt x="0" y="6705"/>
                  </a:lnTo>
                </a:path>
              </a:pathLst>
            </a:custGeom>
            <a:ln w="25400">
              <a:solidFill>
                <a:srgbClr val="F0B506"/>
              </a:solidFill>
            </a:ln>
          </p:spPr>
          <p:txBody>
            <a:bodyPr wrap="square" lIns="0" tIns="0" rIns="0" bIns="0" rtlCol="0"/>
            <a:lstStyle/>
            <a:p>
              <a:endParaRPr/>
            </a:p>
          </p:txBody>
        </p:sp>
        <p:sp>
          <p:nvSpPr>
            <p:cNvPr id="15050" name="object 15050"/>
            <p:cNvSpPr/>
            <p:nvPr/>
          </p:nvSpPr>
          <p:spPr>
            <a:xfrm>
              <a:off x="5370487" y="8376983"/>
              <a:ext cx="12700" cy="3810"/>
            </a:xfrm>
            <a:custGeom>
              <a:avLst/>
              <a:gdLst/>
              <a:ahLst/>
              <a:cxnLst/>
              <a:rect l="l" t="t" r="r" b="b"/>
              <a:pathLst>
                <a:path w="12700" h="3809">
                  <a:moveTo>
                    <a:pt x="0" y="3809"/>
                  </a:moveTo>
                  <a:lnTo>
                    <a:pt x="12357" y="0"/>
                  </a:lnTo>
                </a:path>
              </a:pathLst>
            </a:custGeom>
            <a:ln w="25400">
              <a:solidFill>
                <a:srgbClr val="EFB306"/>
              </a:solidFill>
            </a:ln>
          </p:spPr>
          <p:txBody>
            <a:bodyPr wrap="square" lIns="0" tIns="0" rIns="0" bIns="0" rtlCol="0"/>
            <a:lstStyle/>
            <a:p>
              <a:endParaRPr/>
            </a:p>
          </p:txBody>
        </p:sp>
        <p:sp>
          <p:nvSpPr>
            <p:cNvPr id="15051" name="object 15051"/>
            <p:cNvSpPr/>
            <p:nvPr/>
          </p:nvSpPr>
          <p:spPr>
            <a:xfrm>
              <a:off x="5382844" y="8369833"/>
              <a:ext cx="1270" cy="7620"/>
            </a:xfrm>
            <a:custGeom>
              <a:avLst/>
              <a:gdLst/>
              <a:ahLst/>
              <a:cxnLst/>
              <a:rect l="l" t="t" r="r" b="b"/>
              <a:pathLst>
                <a:path w="1270" h="7620">
                  <a:moveTo>
                    <a:pt x="0" y="7150"/>
                  </a:moveTo>
                  <a:lnTo>
                    <a:pt x="685" y="0"/>
                  </a:lnTo>
                </a:path>
              </a:pathLst>
            </a:custGeom>
            <a:ln w="25400">
              <a:solidFill>
                <a:srgbClr val="EEB002"/>
              </a:solidFill>
            </a:ln>
          </p:spPr>
          <p:txBody>
            <a:bodyPr wrap="square" lIns="0" tIns="0" rIns="0" bIns="0" rtlCol="0"/>
            <a:lstStyle/>
            <a:p>
              <a:endParaRPr/>
            </a:p>
          </p:txBody>
        </p:sp>
        <p:sp>
          <p:nvSpPr>
            <p:cNvPr id="15052" name="object 15052"/>
            <p:cNvSpPr/>
            <p:nvPr/>
          </p:nvSpPr>
          <p:spPr>
            <a:xfrm>
              <a:off x="5372557" y="8369833"/>
              <a:ext cx="11430" cy="4445"/>
            </a:xfrm>
            <a:custGeom>
              <a:avLst/>
              <a:gdLst/>
              <a:ahLst/>
              <a:cxnLst/>
              <a:rect l="l" t="t" r="r" b="b"/>
              <a:pathLst>
                <a:path w="11429" h="4445">
                  <a:moveTo>
                    <a:pt x="10972" y="0"/>
                  </a:moveTo>
                  <a:lnTo>
                    <a:pt x="0" y="4254"/>
                  </a:lnTo>
                </a:path>
              </a:pathLst>
            </a:custGeom>
            <a:ln w="25400">
              <a:solidFill>
                <a:srgbClr val="F0B203"/>
              </a:solidFill>
            </a:ln>
          </p:spPr>
          <p:txBody>
            <a:bodyPr wrap="square" lIns="0" tIns="0" rIns="0" bIns="0" rtlCol="0"/>
            <a:lstStyle/>
            <a:p>
              <a:endParaRPr/>
            </a:p>
          </p:txBody>
        </p:sp>
        <p:sp>
          <p:nvSpPr>
            <p:cNvPr id="15053" name="object 15053"/>
            <p:cNvSpPr/>
            <p:nvPr/>
          </p:nvSpPr>
          <p:spPr>
            <a:xfrm>
              <a:off x="5382844" y="8365960"/>
              <a:ext cx="12700" cy="11430"/>
            </a:xfrm>
            <a:custGeom>
              <a:avLst/>
              <a:gdLst/>
              <a:ahLst/>
              <a:cxnLst/>
              <a:rect l="l" t="t" r="r" b="b"/>
              <a:pathLst>
                <a:path w="12700" h="11429">
                  <a:moveTo>
                    <a:pt x="11887" y="0"/>
                  </a:moveTo>
                  <a:lnTo>
                    <a:pt x="8191" y="1219"/>
                  </a:lnTo>
                  <a:lnTo>
                    <a:pt x="4432" y="2514"/>
                  </a:lnTo>
                  <a:lnTo>
                    <a:pt x="685" y="3873"/>
                  </a:lnTo>
                  <a:lnTo>
                    <a:pt x="482" y="6426"/>
                  </a:lnTo>
                  <a:lnTo>
                    <a:pt x="177" y="8775"/>
                  </a:lnTo>
                  <a:lnTo>
                    <a:pt x="0" y="11023"/>
                  </a:lnTo>
                  <a:lnTo>
                    <a:pt x="4178" y="9804"/>
                  </a:lnTo>
                  <a:lnTo>
                    <a:pt x="8394" y="8661"/>
                  </a:lnTo>
                  <a:lnTo>
                    <a:pt x="12534" y="7594"/>
                  </a:lnTo>
                  <a:lnTo>
                    <a:pt x="12242" y="5156"/>
                  </a:lnTo>
                  <a:lnTo>
                    <a:pt x="12026" y="2616"/>
                  </a:lnTo>
                  <a:lnTo>
                    <a:pt x="11887" y="0"/>
                  </a:lnTo>
                  <a:close/>
                </a:path>
              </a:pathLst>
            </a:custGeom>
            <a:solidFill>
              <a:srgbClr val="EDAD01"/>
            </a:solidFill>
          </p:spPr>
          <p:txBody>
            <a:bodyPr wrap="square" lIns="0" tIns="0" rIns="0" bIns="0" rtlCol="0"/>
            <a:lstStyle/>
            <a:p>
              <a:endParaRPr/>
            </a:p>
          </p:txBody>
        </p:sp>
        <p:sp>
          <p:nvSpPr>
            <p:cNvPr id="15054" name="object 15054"/>
            <p:cNvSpPr/>
            <p:nvPr/>
          </p:nvSpPr>
          <p:spPr>
            <a:xfrm>
              <a:off x="5382844" y="8369833"/>
              <a:ext cx="1270" cy="7620"/>
            </a:xfrm>
            <a:custGeom>
              <a:avLst/>
              <a:gdLst/>
              <a:ahLst/>
              <a:cxnLst/>
              <a:rect l="l" t="t" r="r" b="b"/>
              <a:pathLst>
                <a:path w="1270" h="7620">
                  <a:moveTo>
                    <a:pt x="685" y="0"/>
                  </a:moveTo>
                  <a:lnTo>
                    <a:pt x="0" y="7150"/>
                  </a:lnTo>
                </a:path>
              </a:pathLst>
            </a:custGeom>
            <a:ln w="25400">
              <a:solidFill>
                <a:srgbClr val="EEB002"/>
              </a:solidFill>
            </a:ln>
          </p:spPr>
          <p:txBody>
            <a:bodyPr wrap="square" lIns="0" tIns="0" rIns="0" bIns="0" rtlCol="0"/>
            <a:lstStyle/>
            <a:p>
              <a:endParaRPr/>
            </a:p>
          </p:txBody>
        </p:sp>
        <p:sp>
          <p:nvSpPr>
            <p:cNvPr id="15055" name="object 15055"/>
            <p:cNvSpPr/>
            <p:nvPr/>
          </p:nvSpPr>
          <p:spPr>
            <a:xfrm>
              <a:off x="5382844" y="8373554"/>
              <a:ext cx="12700" cy="3810"/>
            </a:xfrm>
            <a:custGeom>
              <a:avLst/>
              <a:gdLst/>
              <a:ahLst/>
              <a:cxnLst/>
              <a:rect l="l" t="t" r="r" b="b"/>
              <a:pathLst>
                <a:path w="12700" h="3809">
                  <a:moveTo>
                    <a:pt x="0" y="3428"/>
                  </a:moveTo>
                  <a:lnTo>
                    <a:pt x="12534" y="0"/>
                  </a:lnTo>
                </a:path>
              </a:pathLst>
            </a:custGeom>
            <a:ln w="25400">
              <a:solidFill>
                <a:srgbClr val="ECAC01"/>
              </a:solidFill>
            </a:ln>
          </p:spPr>
          <p:txBody>
            <a:bodyPr wrap="square" lIns="0" tIns="0" rIns="0" bIns="0" rtlCol="0"/>
            <a:lstStyle/>
            <a:p>
              <a:endParaRPr/>
            </a:p>
          </p:txBody>
        </p:sp>
        <p:sp>
          <p:nvSpPr>
            <p:cNvPr id="15056" name="object 15056"/>
            <p:cNvSpPr/>
            <p:nvPr/>
          </p:nvSpPr>
          <p:spPr>
            <a:xfrm>
              <a:off x="5394731" y="8365960"/>
              <a:ext cx="1270" cy="7620"/>
            </a:xfrm>
            <a:custGeom>
              <a:avLst/>
              <a:gdLst/>
              <a:ahLst/>
              <a:cxnLst/>
              <a:rect l="l" t="t" r="r" b="b"/>
              <a:pathLst>
                <a:path w="1270" h="7620">
                  <a:moveTo>
                    <a:pt x="647" y="7594"/>
                  </a:moveTo>
                  <a:lnTo>
                    <a:pt x="0" y="0"/>
                  </a:lnTo>
                </a:path>
              </a:pathLst>
            </a:custGeom>
            <a:ln w="25400">
              <a:solidFill>
                <a:srgbClr val="ECAB00"/>
              </a:solidFill>
            </a:ln>
          </p:spPr>
          <p:txBody>
            <a:bodyPr wrap="square" lIns="0" tIns="0" rIns="0" bIns="0" rtlCol="0"/>
            <a:lstStyle/>
            <a:p>
              <a:endParaRPr/>
            </a:p>
          </p:txBody>
        </p:sp>
        <p:sp>
          <p:nvSpPr>
            <p:cNvPr id="15057" name="object 15057"/>
            <p:cNvSpPr/>
            <p:nvPr/>
          </p:nvSpPr>
          <p:spPr>
            <a:xfrm>
              <a:off x="5383530" y="8365960"/>
              <a:ext cx="11430" cy="4445"/>
            </a:xfrm>
            <a:custGeom>
              <a:avLst/>
              <a:gdLst/>
              <a:ahLst/>
              <a:cxnLst/>
              <a:rect l="l" t="t" r="r" b="b"/>
              <a:pathLst>
                <a:path w="11429" h="4445">
                  <a:moveTo>
                    <a:pt x="11201" y="0"/>
                  </a:moveTo>
                  <a:lnTo>
                    <a:pt x="0" y="3873"/>
                  </a:lnTo>
                </a:path>
              </a:pathLst>
            </a:custGeom>
            <a:ln w="25400">
              <a:solidFill>
                <a:srgbClr val="EEAE01"/>
              </a:solidFill>
            </a:ln>
          </p:spPr>
          <p:txBody>
            <a:bodyPr wrap="square" lIns="0" tIns="0" rIns="0" bIns="0" rtlCol="0"/>
            <a:lstStyle/>
            <a:p>
              <a:endParaRPr/>
            </a:p>
          </p:txBody>
        </p:sp>
        <p:sp>
          <p:nvSpPr>
            <p:cNvPr id="15058" name="object 15058"/>
            <p:cNvSpPr/>
            <p:nvPr/>
          </p:nvSpPr>
          <p:spPr>
            <a:xfrm>
              <a:off x="5369763" y="8376983"/>
              <a:ext cx="13335" cy="10160"/>
            </a:xfrm>
            <a:custGeom>
              <a:avLst/>
              <a:gdLst/>
              <a:ahLst/>
              <a:cxnLst/>
              <a:rect l="l" t="t" r="r" b="b"/>
              <a:pathLst>
                <a:path w="13335" h="10159">
                  <a:moveTo>
                    <a:pt x="13081" y="0"/>
                  </a:moveTo>
                  <a:lnTo>
                    <a:pt x="0" y="9639"/>
                  </a:lnTo>
                  <a:lnTo>
                    <a:pt x="4254" y="8547"/>
                  </a:lnTo>
                  <a:lnTo>
                    <a:pt x="8636" y="7505"/>
                  </a:lnTo>
                  <a:lnTo>
                    <a:pt x="13106" y="6502"/>
                  </a:lnTo>
                  <a:lnTo>
                    <a:pt x="12839" y="4394"/>
                  </a:lnTo>
                  <a:lnTo>
                    <a:pt x="12890" y="2247"/>
                  </a:lnTo>
                  <a:lnTo>
                    <a:pt x="13081" y="0"/>
                  </a:lnTo>
                  <a:close/>
                </a:path>
              </a:pathLst>
            </a:custGeom>
            <a:solidFill>
              <a:srgbClr val="EFB309"/>
            </a:solidFill>
          </p:spPr>
          <p:txBody>
            <a:bodyPr wrap="square" lIns="0" tIns="0" rIns="0" bIns="0" rtlCol="0"/>
            <a:lstStyle/>
            <a:p>
              <a:endParaRPr/>
            </a:p>
          </p:txBody>
        </p:sp>
        <p:sp>
          <p:nvSpPr>
            <p:cNvPr id="15059" name="object 15059"/>
            <p:cNvSpPr/>
            <p:nvPr/>
          </p:nvSpPr>
          <p:spPr>
            <a:xfrm>
              <a:off x="5369763" y="8380793"/>
              <a:ext cx="1270" cy="6350"/>
            </a:xfrm>
            <a:custGeom>
              <a:avLst/>
              <a:gdLst/>
              <a:ahLst/>
              <a:cxnLst/>
              <a:rect l="l" t="t" r="r" b="b"/>
              <a:pathLst>
                <a:path w="1270" h="6350">
                  <a:moveTo>
                    <a:pt x="723" y="0"/>
                  </a:moveTo>
                  <a:lnTo>
                    <a:pt x="0" y="5829"/>
                  </a:lnTo>
                </a:path>
              </a:pathLst>
            </a:custGeom>
            <a:ln w="25400">
              <a:solidFill>
                <a:srgbClr val="F0B70F"/>
              </a:solidFill>
            </a:ln>
          </p:spPr>
          <p:txBody>
            <a:bodyPr wrap="square" lIns="0" tIns="0" rIns="0" bIns="0" rtlCol="0"/>
            <a:lstStyle/>
            <a:p>
              <a:endParaRPr/>
            </a:p>
          </p:txBody>
        </p:sp>
        <p:sp>
          <p:nvSpPr>
            <p:cNvPr id="15060" name="object 15060"/>
            <p:cNvSpPr/>
            <p:nvPr/>
          </p:nvSpPr>
          <p:spPr>
            <a:xfrm>
              <a:off x="5369763" y="8383486"/>
              <a:ext cx="13335" cy="3175"/>
            </a:xfrm>
            <a:custGeom>
              <a:avLst/>
              <a:gdLst/>
              <a:ahLst/>
              <a:cxnLst/>
              <a:rect l="l" t="t" r="r" b="b"/>
              <a:pathLst>
                <a:path w="13335" h="3175">
                  <a:moveTo>
                    <a:pt x="0" y="3136"/>
                  </a:moveTo>
                  <a:lnTo>
                    <a:pt x="4254" y="2044"/>
                  </a:lnTo>
                  <a:lnTo>
                    <a:pt x="8636" y="1003"/>
                  </a:lnTo>
                  <a:lnTo>
                    <a:pt x="13106" y="0"/>
                  </a:lnTo>
                </a:path>
              </a:pathLst>
            </a:custGeom>
            <a:ln w="25400">
              <a:solidFill>
                <a:srgbClr val="EFB40C"/>
              </a:solidFill>
            </a:ln>
          </p:spPr>
          <p:txBody>
            <a:bodyPr wrap="square" lIns="0" tIns="0" rIns="0" bIns="0" rtlCol="0"/>
            <a:lstStyle/>
            <a:p>
              <a:endParaRPr/>
            </a:p>
          </p:txBody>
        </p:sp>
        <p:sp>
          <p:nvSpPr>
            <p:cNvPr id="15061" name="object 15061"/>
            <p:cNvSpPr/>
            <p:nvPr/>
          </p:nvSpPr>
          <p:spPr>
            <a:xfrm>
              <a:off x="5370144" y="8376983"/>
              <a:ext cx="26034" cy="6985"/>
            </a:xfrm>
            <a:custGeom>
              <a:avLst/>
              <a:gdLst/>
              <a:ahLst/>
              <a:cxnLst/>
              <a:rect l="l" t="t" r="r" b="b"/>
              <a:pathLst>
                <a:path w="26035" h="6984">
                  <a:moveTo>
                    <a:pt x="25425" y="0"/>
                  </a:moveTo>
                  <a:lnTo>
                    <a:pt x="0" y="0"/>
                  </a:lnTo>
                  <a:lnTo>
                    <a:pt x="0" y="6502"/>
                  </a:lnTo>
                  <a:lnTo>
                    <a:pt x="25425" y="6502"/>
                  </a:lnTo>
                  <a:lnTo>
                    <a:pt x="25425" y="0"/>
                  </a:lnTo>
                  <a:close/>
                </a:path>
              </a:pathLst>
            </a:custGeom>
            <a:solidFill>
              <a:srgbClr val="EDB003"/>
            </a:solidFill>
          </p:spPr>
          <p:txBody>
            <a:bodyPr wrap="square" lIns="0" tIns="0" rIns="0" bIns="0" rtlCol="0"/>
            <a:lstStyle/>
            <a:p>
              <a:endParaRPr/>
            </a:p>
          </p:txBody>
        </p:sp>
        <p:sp>
          <p:nvSpPr>
            <p:cNvPr id="15062" name="object 15062"/>
            <p:cNvSpPr/>
            <p:nvPr/>
          </p:nvSpPr>
          <p:spPr>
            <a:xfrm>
              <a:off x="5370487" y="8376983"/>
              <a:ext cx="12700" cy="3810"/>
            </a:xfrm>
            <a:custGeom>
              <a:avLst/>
              <a:gdLst/>
              <a:ahLst/>
              <a:cxnLst/>
              <a:rect l="l" t="t" r="r" b="b"/>
              <a:pathLst>
                <a:path w="12700" h="3809">
                  <a:moveTo>
                    <a:pt x="12357" y="0"/>
                  </a:moveTo>
                  <a:lnTo>
                    <a:pt x="0" y="3809"/>
                  </a:lnTo>
                </a:path>
              </a:pathLst>
            </a:custGeom>
            <a:ln w="25400">
              <a:solidFill>
                <a:srgbClr val="EFB306"/>
              </a:solidFill>
            </a:ln>
          </p:spPr>
          <p:txBody>
            <a:bodyPr wrap="square" lIns="0" tIns="0" rIns="0" bIns="0" rtlCol="0"/>
            <a:lstStyle/>
            <a:p>
              <a:endParaRPr/>
            </a:p>
          </p:txBody>
        </p:sp>
        <p:sp>
          <p:nvSpPr>
            <p:cNvPr id="15063" name="object 15063"/>
            <p:cNvSpPr/>
            <p:nvPr/>
          </p:nvSpPr>
          <p:spPr>
            <a:xfrm>
              <a:off x="5382603" y="8373554"/>
              <a:ext cx="13970" cy="10160"/>
            </a:xfrm>
            <a:custGeom>
              <a:avLst/>
              <a:gdLst/>
              <a:ahLst/>
              <a:cxnLst/>
              <a:rect l="l" t="t" r="r" b="b"/>
              <a:pathLst>
                <a:path w="13970" h="10159">
                  <a:moveTo>
                    <a:pt x="12776" y="0"/>
                  </a:moveTo>
                  <a:lnTo>
                    <a:pt x="0" y="7823"/>
                  </a:lnTo>
                  <a:lnTo>
                    <a:pt x="266" y="9931"/>
                  </a:lnTo>
                  <a:lnTo>
                    <a:pt x="4737" y="8928"/>
                  </a:lnTo>
                  <a:lnTo>
                    <a:pt x="9283" y="7962"/>
                  </a:lnTo>
                  <a:lnTo>
                    <a:pt x="13881" y="7048"/>
                  </a:lnTo>
                  <a:lnTo>
                    <a:pt x="13436" y="4787"/>
                  </a:lnTo>
                  <a:lnTo>
                    <a:pt x="13081" y="2438"/>
                  </a:lnTo>
                  <a:lnTo>
                    <a:pt x="12776" y="0"/>
                  </a:lnTo>
                  <a:close/>
                </a:path>
              </a:pathLst>
            </a:custGeom>
            <a:solidFill>
              <a:srgbClr val="ECAC02"/>
            </a:solidFill>
          </p:spPr>
          <p:txBody>
            <a:bodyPr wrap="square" lIns="0" tIns="0" rIns="0" bIns="0" rtlCol="0"/>
            <a:lstStyle/>
            <a:p>
              <a:endParaRPr/>
            </a:p>
          </p:txBody>
        </p:sp>
        <p:sp>
          <p:nvSpPr>
            <p:cNvPr id="15064" name="object 15064"/>
            <p:cNvSpPr/>
            <p:nvPr/>
          </p:nvSpPr>
          <p:spPr>
            <a:xfrm>
              <a:off x="5370144" y="8376983"/>
              <a:ext cx="26034" cy="6985"/>
            </a:xfrm>
            <a:custGeom>
              <a:avLst/>
              <a:gdLst/>
              <a:ahLst/>
              <a:cxnLst/>
              <a:rect l="l" t="t" r="r" b="b"/>
              <a:pathLst>
                <a:path w="26035" h="6984">
                  <a:moveTo>
                    <a:pt x="25425" y="0"/>
                  </a:moveTo>
                  <a:lnTo>
                    <a:pt x="0" y="0"/>
                  </a:lnTo>
                  <a:lnTo>
                    <a:pt x="0" y="6502"/>
                  </a:lnTo>
                  <a:lnTo>
                    <a:pt x="25425" y="6502"/>
                  </a:lnTo>
                  <a:lnTo>
                    <a:pt x="25425" y="0"/>
                  </a:lnTo>
                  <a:close/>
                </a:path>
              </a:pathLst>
            </a:custGeom>
            <a:solidFill>
              <a:srgbClr val="EDB003"/>
            </a:solidFill>
          </p:spPr>
          <p:txBody>
            <a:bodyPr wrap="square" lIns="0" tIns="0" rIns="0" bIns="0" rtlCol="0"/>
            <a:lstStyle/>
            <a:p>
              <a:endParaRPr/>
            </a:p>
          </p:txBody>
        </p:sp>
        <p:sp>
          <p:nvSpPr>
            <p:cNvPr id="15065" name="object 15065"/>
            <p:cNvSpPr/>
            <p:nvPr/>
          </p:nvSpPr>
          <p:spPr>
            <a:xfrm>
              <a:off x="5382869" y="8380603"/>
              <a:ext cx="13970" cy="3175"/>
            </a:xfrm>
            <a:custGeom>
              <a:avLst/>
              <a:gdLst/>
              <a:ahLst/>
              <a:cxnLst/>
              <a:rect l="l" t="t" r="r" b="b"/>
              <a:pathLst>
                <a:path w="13970" h="3175">
                  <a:moveTo>
                    <a:pt x="0" y="2882"/>
                  </a:moveTo>
                  <a:lnTo>
                    <a:pt x="4470" y="1879"/>
                  </a:lnTo>
                  <a:lnTo>
                    <a:pt x="9016" y="914"/>
                  </a:lnTo>
                  <a:lnTo>
                    <a:pt x="13614" y="0"/>
                  </a:lnTo>
                </a:path>
              </a:pathLst>
            </a:custGeom>
            <a:ln w="25400">
              <a:solidFill>
                <a:srgbClr val="ECAD03"/>
              </a:solidFill>
            </a:ln>
          </p:spPr>
          <p:txBody>
            <a:bodyPr wrap="square" lIns="0" tIns="0" rIns="0" bIns="0" rtlCol="0"/>
            <a:lstStyle/>
            <a:p>
              <a:endParaRPr/>
            </a:p>
          </p:txBody>
        </p:sp>
        <p:sp>
          <p:nvSpPr>
            <p:cNvPr id="15066" name="object 15066"/>
            <p:cNvSpPr/>
            <p:nvPr/>
          </p:nvSpPr>
          <p:spPr>
            <a:xfrm>
              <a:off x="5395379" y="8373554"/>
              <a:ext cx="1270" cy="7620"/>
            </a:xfrm>
            <a:custGeom>
              <a:avLst/>
              <a:gdLst/>
              <a:ahLst/>
              <a:cxnLst/>
              <a:rect l="l" t="t" r="r" b="b"/>
              <a:pathLst>
                <a:path w="1270" h="7620">
                  <a:moveTo>
                    <a:pt x="1104" y="7048"/>
                  </a:moveTo>
                  <a:lnTo>
                    <a:pt x="0" y="0"/>
                  </a:lnTo>
                </a:path>
              </a:pathLst>
            </a:custGeom>
            <a:ln w="25400">
              <a:solidFill>
                <a:srgbClr val="EBA900"/>
              </a:solidFill>
            </a:ln>
          </p:spPr>
          <p:txBody>
            <a:bodyPr wrap="square" lIns="0" tIns="0" rIns="0" bIns="0" rtlCol="0"/>
            <a:lstStyle/>
            <a:p>
              <a:endParaRPr/>
            </a:p>
          </p:txBody>
        </p:sp>
        <p:sp>
          <p:nvSpPr>
            <p:cNvPr id="15067" name="object 15067"/>
            <p:cNvSpPr/>
            <p:nvPr/>
          </p:nvSpPr>
          <p:spPr>
            <a:xfrm>
              <a:off x="5382844" y="8373554"/>
              <a:ext cx="12700" cy="3810"/>
            </a:xfrm>
            <a:custGeom>
              <a:avLst/>
              <a:gdLst/>
              <a:ahLst/>
              <a:cxnLst/>
              <a:rect l="l" t="t" r="r" b="b"/>
              <a:pathLst>
                <a:path w="12700" h="3809">
                  <a:moveTo>
                    <a:pt x="12534" y="0"/>
                  </a:moveTo>
                  <a:lnTo>
                    <a:pt x="0" y="3428"/>
                  </a:lnTo>
                </a:path>
              </a:pathLst>
            </a:custGeom>
            <a:ln w="25400">
              <a:solidFill>
                <a:srgbClr val="ECAC01"/>
              </a:solidFill>
            </a:ln>
          </p:spPr>
          <p:txBody>
            <a:bodyPr wrap="square" lIns="0" tIns="0" rIns="0" bIns="0" rtlCol="0"/>
            <a:lstStyle/>
            <a:p>
              <a:endParaRPr/>
            </a:p>
          </p:txBody>
        </p:sp>
        <p:sp>
          <p:nvSpPr>
            <p:cNvPr id="15068" name="object 15068"/>
            <p:cNvSpPr/>
            <p:nvPr/>
          </p:nvSpPr>
          <p:spPr>
            <a:xfrm>
              <a:off x="5394731" y="8359356"/>
              <a:ext cx="29209" cy="21590"/>
            </a:xfrm>
            <a:custGeom>
              <a:avLst/>
              <a:gdLst/>
              <a:ahLst/>
              <a:cxnLst/>
              <a:rect l="l" t="t" r="r" b="b"/>
              <a:pathLst>
                <a:path w="29210" h="21590">
                  <a:moveTo>
                    <a:pt x="25196" y="0"/>
                  </a:moveTo>
                  <a:lnTo>
                    <a:pt x="18638" y="1353"/>
                  </a:lnTo>
                  <a:lnTo>
                    <a:pt x="12245" y="2921"/>
                  </a:lnTo>
                  <a:lnTo>
                    <a:pt x="6030" y="4679"/>
                  </a:lnTo>
                  <a:lnTo>
                    <a:pt x="0" y="6604"/>
                  </a:lnTo>
                  <a:lnTo>
                    <a:pt x="266" y="11836"/>
                  </a:lnTo>
                  <a:lnTo>
                    <a:pt x="888" y="16725"/>
                  </a:lnTo>
                  <a:lnTo>
                    <a:pt x="1752" y="21247"/>
                  </a:lnTo>
                  <a:lnTo>
                    <a:pt x="8489" y="19944"/>
                  </a:lnTo>
                  <a:lnTo>
                    <a:pt x="15251" y="18705"/>
                  </a:lnTo>
                  <a:lnTo>
                    <a:pt x="22010" y="17530"/>
                  </a:lnTo>
                  <a:lnTo>
                    <a:pt x="28740" y="16421"/>
                  </a:lnTo>
                  <a:lnTo>
                    <a:pt x="27812" y="11709"/>
                  </a:lnTo>
                  <a:lnTo>
                    <a:pt x="25463" y="5334"/>
                  </a:lnTo>
                  <a:lnTo>
                    <a:pt x="25196" y="0"/>
                  </a:lnTo>
                  <a:close/>
                </a:path>
              </a:pathLst>
            </a:custGeom>
            <a:solidFill>
              <a:srgbClr val="E9A700"/>
            </a:solidFill>
          </p:spPr>
          <p:txBody>
            <a:bodyPr wrap="square" lIns="0" tIns="0" rIns="0" bIns="0" rtlCol="0"/>
            <a:lstStyle/>
            <a:p>
              <a:endParaRPr/>
            </a:p>
          </p:txBody>
        </p:sp>
        <p:sp>
          <p:nvSpPr>
            <p:cNvPr id="15069" name="object 15069"/>
            <p:cNvSpPr/>
            <p:nvPr/>
          </p:nvSpPr>
          <p:spPr>
            <a:xfrm>
              <a:off x="5394731" y="8365960"/>
              <a:ext cx="1905" cy="15240"/>
            </a:xfrm>
            <a:custGeom>
              <a:avLst/>
              <a:gdLst/>
              <a:ahLst/>
              <a:cxnLst/>
              <a:rect l="l" t="t" r="r" b="b"/>
              <a:pathLst>
                <a:path w="1904" h="15240">
                  <a:moveTo>
                    <a:pt x="0" y="0"/>
                  </a:moveTo>
                  <a:lnTo>
                    <a:pt x="266" y="5232"/>
                  </a:lnTo>
                  <a:lnTo>
                    <a:pt x="888" y="10121"/>
                  </a:lnTo>
                  <a:lnTo>
                    <a:pt x="1752" y="14643"/>
                  </a:lnTo>
                </a:path>
              </a:pathLst>
            </a:custGeom>
            <a:ln w="25400">
              <a:solidFill>
                <a:srgbClr val="ECAB00"/>
              </a:solidFill>
            </a:ln>
          </p:spPr>
          <p:txBody>
            <a:bodyPr wrap="square" lIns="0" tIns="0" rIns="0" bIns="0" rtlCol="0"/>
            <a:lstStyle/>
            <a:p>
              <a:endParaRPr/>
            </a:p>
          </p:txBody>
        </p:sp>
        <p:sp>
          <p:nvSpPr>
            <p:cNvPr id="15070" name="object 15070"/>
            <p:cNvSpPr/>
            <p:nvPr/>
          </p:nvSpPr>
          <p:spPr>
            <a:xfrm>
              <a:off x="5396484" y="8375777"/>
              <a:ext cx="27305" cy="5080"/>
            </a:xfrm>
            <a:custGeom>
              <a:avLst/>
              <a:gdLst/>
              <a:ahLst/>
              <a:cxnLst/>
              <a:rect l="l" t="t" r="r" b="b"/>
              <a:pathLst>
                <a:path w="27304" h="5079">
                  <a:moveTo>
                    <a:pt x="0" y="4825"/>
                  </a:moveTo>
                  <a:lnTo>
                    <a:pt x="6736" y="3523"/>
                  </a:lnTo>
                  <a:lnTo>
                    <a:pt x="13498" y="2284"/>
                  </a:lnTo>
                  <a:lnTo>
                    <a:pt x="20257" y="1109"/>
                  </a:lnTo>
                  <a:lnTo>
                    <a:pt x="26987" y="0"/>
                  </a:lnTo>
                </a:path>
              </a:pathLst>
            </a:custGeom>
            <a:ln w="25400">
              <a:solidFill>
                <a:srgbClr val="E7A500"/>
              </a:solidFill>
            </a:ln>
          </p:spPr>
          <p:txBody>
            <a:bodyPr wrap="square" lIns="0" tIns="0" rIns="0" bIns="0" rtlCol="0"/>
            <a:lstStyle/>
            <a:p>
              <a:endParaRPr/>
            </a:p>
          </p:txBody>
        </p:sp>
        <p:sp>
          <p:nvSpPr>
            <p:cNvPr id="15071" name="object 15071"/>
            <p:cNvSpPr/>
            <p:nvPr/>
          </p:nvSpPr>
          <p:spPr>
            <a:xfrm>
              <a:off x="5419928" y="8359356"/>
              <a:ext cx="3810" cy="16510"/>
            </a:xfrm>
            <a:custGeom>
              <a:avLst/>
              <a:gdLst/>
              <a:ahLst/>
              <a:cxnLst/>
              <a:rect l="l" t="t" r="r" b="b"/>
              <a:pathLst>
                <a:path w="3810" h="16509">
                  <a:moveTo>
                    <a:pt x="3543" y="16421"/>
                  </a:moveTo>
                  <a:lnTo>
                    <a:pt x="2616" y="11709"/>
                  </a:lnTo>
                  <a:lnTo>
                    <a:pt x="266" y="5334"/>
                  </a:lnTo>
                  <a:lnTo>
                    <a:pt x="0" y="0"/>
                  </a:lnTo>
                </a:path>
              </a:pathLst>
            </a:custGeom>
            <a:ln w="25400">
              <a:solidFill>
                <a:srgbClr val="E6A400"/>
              </a:solidFill>
            </a:ln>
          </p:spPr>
          <p:txBody>
            <a:bodyPr wrap="square" lIns="0" tIns="0" rIns="0" bIns="0" rtlCol="0"/>
            <a:lstStyle/>
            <a:p>
              <a:endParaRPr/>
            </a:p>
          </p:txBody>
        </p:sp>
        <p:sp>
          <p:nvSpPr>
            <p:cNvPr id="15072" name="object 15072"/>
            <p:cNvSpPr/>
            <p:nvPr/>
          </p:nvSpPr>
          <p:spPr>
            <a:xfrm>
              <a:off x="5394731" y="8359356"/>
              <a:ext cx="25400" cy="6985"/>
            </a:xfrm>
            <a:custGeom>
              <a:avLst/>
              <a:gdLst/>
              <a:ahLst/>
              <a:cxnLst/>
              <a:rect l="l" t="t" r="r" b="b"/>
              <a:pathLst>
                <a:path w="25400" h="6984">
                  <a:moveTo>
                    <a:pt x="25196" y="0"/>
                  </a:moveTo>
                  <a:lnTo>
                    <a:pt x="18638" y="1353"/>
                  </a:lnTo>
                  <a:lnTo>
                    <a:pt x="12245" y="2921"/>
                  </a:lnTo>
                  <a:lnTo>
                    <a:pt x="6030" y="4679"/>
                  </a:lnTo>
                  <a:lnTo>
                    <a:pt x="0" y="6604"/>
                  </a:lnTo>
                </a:path>
              </a:pathLst>
            </a:custGeom>
            <a:ln w="25400">
              <a:solidFill>
                <a:srgbClr val="EBAA01"/>
              </a:solidFill>
            </a:ln>
          </p:spPr>
          <p:txBody>
            <a:bodyPr wrap="square" lIns="0" tIns="0" rIns="0" bIns="0" rtlCol="0"/>
            <a:lstStyle/>
            <a:p>
              <a:endParaRPr/>
            </a:p>
          </p:txBody>
        </p:sp>
        <p:sp>
          <p:nvSpPr>
            <p:cNvPr id="15073" name="object 15073"/>
            <p:cNvSpPr/>
            <p:nvPr/>
          </p:nvSpPr>
          <p:spPr>
            <a:xfrm>
              <a:off x="5419928" y="8356549"/>
              <a:ext cx="28575" cy="11430"/>
            </a:xfrm>
            <a:custGeom>
              <a:avLst/>
              <a:gdLst/>
              <a:ahLst/>
              <a:cxnLst/>
              <a:rect l="l" t="t" r="r" b="b"/>
              <a:pathLst>
                <a:path w="28575" h="11429">
                  <a:moveTo>
                    <a:pt x="27647" y="0"/>
                  </a:moveTo>
                  <a:lnTo>
                    <a:pt x="20543" y="265"/>
                  </a:lnTo>
                  <a:lnTo>
                    <a:pt x="13562" y="836"/>
                  </a:lnTo>
                  <a:lnTo>
                    <a:pt x="6711" y="1691"/>
                  </a:lnTo>
                  <a:lnTo>
                    <a:pt x="0" y="2806"/>
                  </a:lnTo>
                  <a:lnTo>
                    <a:pt x="126" y="5461"/>
                  </a:lnTo>
                  <a:lnTo>
                    <a:pt x="787" y="8394"/>
                  </a:lnTo>
                  <a:lnTo>
                    <a:pt x="1524" y="11252"/>
                  </a:lnTo>
                  <a:lnTo>
                    <a:pt x="8209" y="10159"/>
                  </a:lnTo>
                  <a:lnTo>
                    <a:pt x="14920" y="9232"/>
                  </a:lnTo>
                  <a:lnTo>
                    <a:pt x="21639" y="8487"/>
                  </a:lnTo>
                  <a:lnTo>
                    <a:pt x="28346" y="7937"/>
                  </a:lnTo>
                  <a:lnTo>
                    <a:pt x="28016" y="5359"/>
                  </a:lnTo>
                  <a:lnTo>
                    <a:pt x="27774" y="2717"/>
                  </a:lnTo>
                  <a:lnTo>
                    <a:pt x="27647" y="0"/>
                  </a:lnTo>
                  <a:close/>
                </a:path>
              </a:pathLst>
            </a:custGeom>
            <a:solidFill>
              <a:srgbClr val="E5A400"/>
            </a:solidFill>
          </p:spPr>
          <p:txBody>
            <a:bodyPr wrap="square" lIns="0" tIns="0" rIns="0" bIns="0" rtlCol="0"/>
            <a:lstStyle/>
            <a:p>
              <a:endParaRPr/>
            </a:p>
          </p:txBody>
        </p:sp>
        <p:sp>
          <p:nvSpPr>
            <p:cNvPr id="15074" name="object 15074"/>
            <p:cNvSpPr/>
            <p:nvPr/>
          </p:nvSpPr>
          <p:spPr>
            <a:xfrm>
              <a:off x="5419928" y="8356549"/>
              <a:ext cx="27940" cy="3175"/>
            </a:xfrm>
            <a:custGeom>
              <a:avLst/>
              <a:gdLst/>
              <a:ahLst/>
              <a:cxnLst/>
              <a:rect l="l" t="t" r="r" b="b"/>
              <a:pathLst>
                <a:path w="27939" h="3175">
                  <a:moveTo>
                    <a:pt x="0" y="2806"/>
                  </a:moveTo>
                  <a:lnTo>
                    <a:pt x="6711" y="1691"/>
                  </a:lnTo>
                  <a:lnTo>
                    <a:pt x="13562" y="836"/>
                  </a:lnTo>
                  <a:lnTo>
                    <a:pt x="20543" y="265"/>
                  </a:lnTo>
                  <a:lnTo>
                    <a:pt x="27647" y="0"/>
                  </a:lnTo>
                </a:path>
              </a:pathLst>
            </a:custGeom>
            <a:ln w="25400">
              <a:solidFill>
                <a:srgbClr val="E7A601"/>
              </a:solidFill>
            </a:ln>
          </p:spPr>
          <p:txBody>
            <a:bodyPr wrap="square" lIns="0" tIns="0" rIns="0" bIns="0" rtlCol="0"/>
            <a:lstStyle/>
            <a:p>
              <a:endParaRPr/>
            </a:p>
          </p:txBody>
        </p:sp>
        <p:sp>
          <p:nvSpPr>
            <p:cNvPr id="15075" name="object 15075"/>
            <p:cNvSpPr/>
            <p:nvPr/>
          </p:nvSpPr>
          <p:spPr>
            <a:xfrm>
              <a:off x="5447576" y="8356549"/>
              <a:ext cx="1270" cy="8255"/>
            </a:xfrm>
            <a:custGeom>
              <a:avLst/>
              <a:gdLst/>
              <a:ahLst/>
              <a:cxnLst/>
              <a:rect l="l" t="t" r="r" b="b"/>
              <a:pathLst>
                <a:path w="1270" h="8254">
                  <a:moveTo>
                    <a:pt x="0" y="0"/>
                  </a:moveTo>
                  <a:lnTo>
                    <a:pt x="698" y="7937"/>
                  </a:lnTo>
                </a:path>
              </a:pathLst>
            </a:custGeom>
            <a:ln w="25400">
              <a:solidFill>
                <a:srgbClr val="E4A300"/>
              </a:solidFill>
            </a:ln>
          </p:spPr>
          <p:txBody>
            <a:bodyPr wrap="square" lIns="0" tIns="0" rIns="0" bIns="0" rtlCol="0"/>
            <a:lstStyle/>
            <a:p>
              <a:endParaRPr/>
            </a:p>
          </p:txBody>
        </p:sp>
        <p:sp>
          <p:nvSpPr>
            <p:cNvPr id="15076" name="object 15076"/>
            <p:cNvSpPr/>
            <p:nvPr/>
          </p:nvSpPr>
          <p:spPr>
            <a:xfrm>
              <a:off x="5421452" y="8364486"/>
              <a:ext cx="27305" cy="3810"/>
            </a:xfrm>
            <a:custGeom>
              <a:avLst/>
              <a:gdLst/>
              <a:ahLst/>
              <a:cxnLst/>
              <a:rect l="l" t="t" r="r" b="b"/>
              <a:pathLst>
                <a:path w="27304" h="3809">
                  <a:moveTo>
                    <a:pt x="26822" y="0"/>
                  </a:moveTo>
                  <a:lnTo>
                    <a:pt x="20115" y="550"/>
                  </a:lnTo>
                  <a:lnTo>
                    <a:pt x="13396" y="1295"/>
                  </a:lnTo>
                  <a:lnTo>
                    <a:pt x="6685" y="2221"/>
                  </a:lnTo>
                  <a:lnTo>
                    <a:pt x="0" y="3314"/>
                  </a:lnTo>
                </a:path>
              </a:pathLst>
            </a:custGeom>
            <a:ln w="25400">
              <a:solidFill>
                <a:srgbClr val="E4A200"/>
              </a:solidFill>
            </a:ln>
          </p:spPr>
          <p:txBody>
            <a:bodyPr wrap="square" lIns="0" tIns="0" rIns="0" bIns="0" rtlCol="0"/>
            <a:lstStyle/>
            <a:p>
              <a:endParaRPr/>
            </a:p>
          </p:txBody>
        </p:sp>
        <p:sp>
          <p:nvSpPr>
            <p:cNvPr id="15077" name="object 15077"/>
            <p:cNvSpPr/>
            <p:nvPr/>
          </p:nvSpPr>
          <p:spPr>
            <a:xfrm>
              <a:off x="5419928" y="8359356"/>
              <a:ext cx="1905" cy="8890"/>
            </a:xfrm>
            <a:custGeom>
              <a:avLst/>
              <a:gdLst/>
              <a:ahLst/>
              <a:cxnLst/>
              <a:rect l="l" t="t" r="r" b="b"/>
              <a:pathLst>
                <a:path w="1904" h="8890">
                  <a:moveTo>
                    <a:pt x="1524" y="8445"/>
                  </a:moveTo>
                  <a:lnTo>
                    <a:pt x="0" y="0"/>
                  </a:lnTo>
                </a:path>
              </a:pathLst>
            </a:custGeom>
            <a:ln w="25400">
              <a:solidFill>
                <a:srgbClr val="E6A500"/>
              </a:solidFill>
            </a:ln>
          </p:spPr>
          <p:txBody>
            <a:bodyPr wrap="square" lIns="0" tIns="0" rIns="0" bIns="0" rtlCol="0"/>
            <a:lstStyle/>
            <a:p>
              <a:endParaRPr/>
            </a:p>
          </p:txBody>
        </p:sp>
        <p:sp>
          <p:nvSpPr>
            <p:cNvPr id="15078" name="object 15078"/>
            <p:cNvSpPr/>
            <p:nvPr/>
          </p:nvSpPr>
          <p:spPr>
            <a:xfrm>
              <a:off x="5421452" y="8364486"/>
              <a:ext cx="28575" cy="11430"/>
            </a:xfrm>
            <a:custGeom>
              <a:avLst/>
              <a:gdLst/>
              <a:ahLst/>
              <a:cxnLst/>
              <a:rect l="l" t="t" r="r" b="b"/>
              <a:pathLst>
                <a:path w="28575" h="11429">
                  <a:moveTo>
                    <a:pt x="26822" y="0"/>
                  </a:moveTo>
                  <a:lnTo>
                    <a:pt x="20115" y="550"/>
                  </a:lnTo>
                  <a:lnTo>
                    <a:pt x="13396" y="1295"/>
                  </a:lnTo>
                  <a:lnTo>
                    <a:pt x="6685" y="2221"/>
                  </a:lnTo>
                  <a:lnTo>
                    <a:pt x="0" y="3314"/>
                  </a:lnTo>
                  <a:lnTo>
                    <a:pt x="736" y="6172"/>
                  </a:lnTo>
                  <a:lnTo>
                    <a:pt x="1562" y="8940"/>
                  </a:lnTo>
                  <a:lnTo>
                    <a:pt x="2019" y="11290"/>
                  </a:lnTo>
                  <a:lnTo>
                    <a:pt x="15270" y="9278"/>
                  </a:lnTo>
                  <a:lnTo>
                    <a:pt x="28054" y="7543"/>
                  </a:lnTo>
                  <a:lnTo>
                    <a:pt x="27558" y="5092"/>
                  </a:lnTo>
                  <a:lnTo>
                    <a:pt x="27139" y="2590"/>
                  </a:lnTo>
                  <a:lnTo>
                    <a:pt x="26822" y="0"/>
                  </a:lnTo>
                  <a:close/>
                </a:path>
              </a:pathLst>
            </a:custGeom>
            <a:solidFill>
              <a:srgbClr val="E4A100"/>
            </a:solidFill>
          </p:spPr>
          <p:txBody>
            <a:bodyPr wrap="square" lIns="0" tIns="0" rIns="0" bIns="0" rtlCol="0"/>
            <a:lstStyle/>
            <a:p>
              <a:endParaRPr/>
            </a:p>
          </p:txBody>
        </p:sp>
        <p:sp>
          <p:nvSpPr>
            <p:cNvPr id="15079" name="object 15079"/>
            <p:cNvSpPr/>
            <p:nvPr/>
          </p:nvSpPr>
          <p:spPr>
            <a:xfrm>
              <a:off x="5421452" y="8364486"/>
              <a:ext cx="27305" cy="3810"/>
            </a:xfrm>
            <a:custGeom>
              <a:avLst/>
              <a:gdLst/>
              <a:ahLst/>
              <a:cxnLst/>
              <a:rect l="l" t="t" r="r" b="b"/>
              <a:pathLst>
                <a:path w="27304" h="3809">
                  <a:moveTo>
                    <a:pt x="0" y="3314"/>
                  </a:moveTo>
                  <a:lnTo>
                    <a:pt x="6685" y="2221"/>
                  </a:lnTo>
                  <a:lnTo>
                    <a:pt x="13396" y="1295"/>
                  </a:lnTo>
                  <a:lnTo>
                    <a:pt x="20115" y="550"/>
                  </a:lnTo>
                  <a:lnTo>
                    <a:pt x="26822" y="0"/>
                  </a:lnTo>
                </a:path>
              </a:pathLst>
            </a:custGeom>
            <a:ln w="25400">
              <a:solidFill>
                <a:srgbClr val="E4A200"/>
              </a:solidFill>
            </a:ln>
          </p:spPr>
          <p:txBody>
            <a:bodyPr wrap="square" lIns="0" tIns="0" rIns="0" bIns="0" rtlCol="0"/>
            <a:lstStyle/>
            <a:p>
              <a:endParaRPr/>
            </a:p>
          </p:txBody>
        </p:sp>
        <p:sp>
          <p:nvSpPr>
            <p:cNvPr id="15080" name="object 15080"/>
            <p:cNvSpPr/>
            <p:nvPr/>
          </p:nvSpPr>
          <p:spPr>
            <a:xfrm>
              <a:off x="5448274" y="8364486"/>
              <a:ext cx="1270" cy="7620"/>
            </a:xfrm>
            <a:custGeom>
              <a:avLst/>
              <a:gdLst/>
              <a:ahLst/>
              <a:cxnLst/>
              <a:rect l="l" t="t" r="r" b="b"/>
              <a:pathLst>
                <a:path w="1270" h="7620">
                  <a:moveTo>
                    <a:pt x="0" y="0"/>
                  </a:moveTo>
                  <a:lnTo>
                    <a:pt x="1231" y="7543"/>
                  </a:lnTo>
                </a:path>
              </a:pathLst>
            </a:custGeom>
            <a:ln w="25400">
              <a:solidFill>
                <a:srgbClr val="E2A100"/>
              </a:solidFill>
            </a:ln>
          </p:spPr>
          <p:txBody>
            <a:bodyPr wrap="square" lIns="0" tIns="0" rIns="0" bIns="0" rtlCol="0"/>
            <a:lstStyle/>
            <a:p>
              <a:endParaRPr/>
            </a:p>
          </p:txBody>
        </p:sp>
        <p:sp>
          <p:nvSpPr>
            <p:cNvPr id="15081" name="object 15081"/>
            <p:cNvSpPr/>
            <p:nvPr/>
          </p:nvSpPr>
          <p:spPr>
            <a:xfrm>
              <a:off x="5423471" y="8372030"/>
              <a:ext cx="26034" cy="3810"/>
            </a:xfrm>
            <a:custGeom>
              <a:avLst/>
              <a:gdLst/>
              <a:ahLst/>
              <a:cxnLst/>
              <a:rect l="l" t="t" r="r" b="b"/>
              <a:pathLst>
                <a:path w="26035" h="3809">
                  <a:moveTo>
                    <a:pt x="26035" y="0"/>
                  </a:moveTo>
                  <a:lnTo>
                    <a:pt x="19714" y="833"/>
                  </a:lnTo>
                  <a:lnTo>
                    <a:pt x="13250" y="1735"/>
                  </a:lnTo>
                  <a:lnTo>
                    <a:pt x="6670" y="2705"/>
                  </a:lnTo>
                  <a:lnTo>
                    <a:pt x="0" y="3746"/>
                  </a:lnTo>
                </a:path>
              </a:pathLst>
            </a:custGeom>
            <a:ln w="25400">
              <a:solidFill>
                <a:srgbClr val="E4A100"/>
              </a:solidFill>
            </a:ln>
          </p:spPr>
          <p:txBody>
            <a:bodyPr wrap="square" lIns="0" tIns="0" rIns="0" bIns="0" rtlCol="0"/>
            <a:lstStyle/>
            <a:p>
              <a:endParaRPr/>
            </a:p>
          </p:txBody>
        </p:sp>
        <p:sp>
          <p:nvSpPr>
            <p:cNvPr id="15082" name="object 15082"/>
            <p:cNvSpPr/>
            <p:nvPr/>
          </p:nvSpPr>
          <p:spPr>
            <a:xfrm>
              <a:off x="5421452" y="8367801"/>
              <a:ext cx="2540" cy="8255"/>
            </a:xfrm>
            <a:custGeom>
              <a:avLst/>
              <a:gdLst/>
              <a:ahLst/>
              <a:cxnLst/>
              <a:rect l="l" t="t" r="r" b="b"/>
              <a:pathLst>
                <a:path w="2539" h="8254">
                  <a:moveTo>
                    <a:pt x="2019" y="7975"/>
                  </a:moveTo>
                  <a:lnTo>
                    <a:pt x="0" y="0"/>
                  </a:lnTo>
                </a:path>
              </a:pathLst>
            </a:custGeom>
            <a:ln w="25400">
              <a:solidFill>
                <a:srgbClr val="E5A200"/>
              </a:solidFill>
            </a:ln>
          </p:spPr>
          <p:txBody>
            <a:bodyPr wrap="square" lIns="0" tIns="0" rIns="0" bIns="0" rtlCol="0"/>
            <a:lstStyle/>
            <a:p>
              <a:endParaRPr/>
            </a:p>
          </p:txBody>
        </p:sp>
        <p:sp>
          <p:nvSpPr>
            <p:cNvPr id="15083" name="object 15083"/>
            <p:cNvSpPr/>
            <p:nvPr/>
          </p:nvSpPr>
          <p:spPr>
            <a:xfrm>
              <a:off x="5447576" y="8355838"/>
              <a:ext cx="9525" cy="8890"/>
            </a:xfrm>
            <a:custGeom>
              <a:avLst/>
              <a:gdLst/>
              <a:ahLst/>
              <a:cxnLst/>
              <a:rect l="l" t="t" r="r" b="b"/>
              <a:pathLst>
                <a:path w="9525" h="8890">
                  <a:moveTo>
                    <a:pt x="7924" y="0"/>
                  </a:moveTo>
                  <a:lnTo>
                    <a:pt x="5270" y="355"/>
                  </a:lnTo>
                  <a:lnTo>
                    <a:pt x="2628" y="647"/>
                  </a:lnTo>
                  <a:lnTo>
                    <a:pt x="0" y="711"/>
                  </a:lnTo>
                  <a:lnTo>
                    <a:pt x="126" y="3428"/>
                  </a:lnTo>
                  <a:lnTo>
                    <a:pt x="368" y="6070"/>
                  </a:lnTo>
                  <a:lnTo>
                    <a:pt x="698" y="8648"/>
                  </a:lnTo>
                  <a:lnTo>
                    <a:pt x="3530" y="8420"/>
                  </a:lnTo>
                  <a:lnTo>
                    <a:pt x="6350" y="8026"/>
                  </a:lnTo>
                  <a:lnTo>
                    <a:pt x="9144" y="7556"/>
                  </a:lnTo>
                  <a:lnTo>
                    <a:pt x="8585" y="5041"/>
                  </a:lnTo>
                  <a:lnTo>
                    <a:pt x="8089" y="2527"/>
                  </a:lnTo>
                  <a:lnTo>
                    <a:pt x="7924" y="0"/>
                  </a:lnTo>
                  <a:close/>
                </a:path>
              </a:pathLst>
            </a:custGeom>
            <a:solidFill>
              <a:srgbClr val="E5A403"/>
            </a:solidFill>
          </p:spPr>
          <p:txBody>
            <a:bodyPr wrap="square" lIns="0" tIns="0" rIns="0" bIns="0" rtlCol="0"/>
            <a:lstStyle/>
            <a:p>
              <a:endParaRPr/>
            </a:p>
          </p:txBody>
        </p:sp>
        <p:sp>
          <p:nvSpPr>
            <p:cNvPr id="15084" name="object 15084"/>
            <p:cNvSpPr/>
            <p:nvPr/>
          </p:nvSpPr>
          <p:spPr>
            <a:xfrm>
              <a:off x="5447576" y="8356549"/>
              <a:ext cx="1270" cy="8255"/>
            </a:xfrm>
            <a:custGeom>
              <a:avLst/>
              <a:gdLst/>
              <a:ahLst/>
              <a:cxnLst/>
              <a:rect l="l" t="t" r="r" b="b"/>
              <a:pathLst>
                <a:path w="1270" h="8254">
                  <a:moveTo>
                    <a:pt x="0" y="0"/>
                  </a:moveTo>
                  <a:lnTo>
                    <a:pt x="698" y="7937"/>
                  </a:lnTo>
                </a:path>
              </a:pathLst>
            </a:custGeom>
            <a:ln w="25400">
              <a:solidFill>
                <a:srgbClr val="E4A300"/>
              </a:solidFill>
            </a:ln>
          </p:spPr>
          <p:txBody>
            <a:bodyPr wrap="square" lIns="0" tIns="0" rIns="0" bIns="0" rtlCol="0"/>
            <a:lstStyle/>
            <a:p>
              <a:endParaRPr/>
            </a:p>
          </p:txBody>
        </p:sp>
        <p:sp>
          <p:nvSpPr>
            <p:cNvPr id="15085" name="object 15085"/>
            <p:cNvSpPr/>
            <p:nvPr/>
          </p:nvSpPr>
          <p:spPr>
            <a:xfrm>
              <a:off x="5448274" y="8363394"/>
              <a:ext cx="8890" cy="1270"/>
            </a:xfrm>
            <a:custGeom>
              <a:avLst/>
              <a:gdLst/>
              <a:ahLst/>
              <a:cxnLst/>
              <a:rect l="l" t="t" r="r" b="b"/>
              <a:pathLst>
                <a:path w="8889" h="1270">
                  <a:moveTo>
                    <a:pt x="0" y="1092"/>
                  </a:moveTo>
                  <a:lnTo>
                    <a:pt x="8445" y="0"/>
                  </a:lnTo>
                </a:path>
              </a:pathLst>
            </a:custGeom>
            <a:ln w="25400">
              <a:solidFill>
                <a:srgbClr val="E4A202"/>
              </a:solidFill>
            </a:ln>
          </p:spPr>
          <p:txBody>
            <a:bodyPr wrap="square" lIns="0" tIns="0" rIns="0" bIns="0" rtlCol="0"/>
            <a:lstStyle/>
            <a:p>
              <a:endParaRPr/>
            </a:p>
          </p:txBody>
        </p:sp>
        <p:sp>
          <p:nvSpPr>
            <p:cNvPr id="15086" name="object 15086"/>
            <p:cNvSpPr/>
            <p:nvPr/>
          </p:nvSpPr>
          <p:spPr>
            <a:xfrm>
              <a:off x="5455500" y="8355838"/>
              <a:ext cx="1270" cy="7620"/>
            </a:xfrm>
            <a:custGeom>
              <a:avLst/>
              <a:gdLst/>
              <a:ahLst/>
              <a:cxnLst/>
              <a:rect l="l" t="t" r="r" b="b"/>
              <a:pathLst>
                <a:path w="1270" h="7620">
                  <a:moveTo>
                    <a:pt x="1219" y="7556"/>
                  </a:moveTo>
                  <a:lnTo>
                    <a:pt x="0" y="0"/>
                  </a:lnTo>
                </a:path>
              </a:pathLst>
            </a:custGeom>
            <a:ln w="25399">
              <a:solidFill>
                <a:srgbClr val="E5A405"/>
              </a:solidFill>
            </a:ln>
          </p:spPr>
          <p:txBody>
            <a:bodyPr wrap="square" lIns="0" tIns="0" rIns="0" bIns="0" rtlCol="0"/>
            <a:lstStyle/>
            <a:p>
              <a:endParaRPr/>
            </a:p>
          </p:txBody>
        </p:sp>
        <p:sp>
          <p:nvSpPr>
            <p:cNvPr id="15087" name="object 15087"/>
            <p:cNvSpPr/>
            <p:nvPr/>
          </p:nvSpPr>
          <p:spPr>
            <a:xfrm>
              <a:off x="5447576" y="8355838"/>
              <a:ext cx="8255" cy="1270"/>
            </a:xfrm>
            <a:custGeom>
              <a:avLst/>
              <a:gdLst/>
              <a:ahLst/>
              <a:cxnLst/>
              <a:rect l="l" t="t" r="r" b="b"/>
              <a:pathLst>
                <a:path w="8254" h="1270">
                  <a:moveTo>
                    <a:pt x="7924" y="0"/>
                  </a:moveTo>
                  <a:lnTo>
                    <a:pt x="0" y="711"/>
                  </a:lnTo>
                </a:path>
              </a:pathLst>
            </a:custGeom>
            <a:ln w="25400">
              <a:solidFill>
                <a:srgbClr val="E6A503"/>
              </a:solidFill>
            </a:ln>
          </p:spPr>
          <p:txBody>
            <a:bodyPr wrap="square" lIns="0" tIns="0" rIns="0" bIns="0" rtlCol="0"/>
            <a:lstStyle/>
            <a:p>
              <a:endParaRPr/>
            </a:p>
          </p:txBody>
        </p:sp>
        <p:sp>
          <p:nvSpPr>
            <p:cNvPr id="15088" name="object 15088"/>
            <p:cNvSpPr/>
            <p:nvPr/>
          </p:nvSpPr>
          <p:spPr>
            <a:xfrm>
              <a:off x="5455500" y="8354657"/>
              <a:ext cx="9525" cy="8890"/>
            </a:xfrm>
            <a:custGeom>
              <a:avLst/>
              <a:gdLst/>
              <a:ahLst/>
              <a:cxnLst/>
              <a:rect l="l" t="t" r="r" b="b"/>
              <a:pathLst>
                <a:path w="9525" h="8890">
                  <a:moveTo>
                    <a:pt x="7962" y="0"/>
                  </a:moveTo>
                  <a:lnTo>
                    <a:pt x="5308" y="368"/>
                  </a:lnTo>
                  <a:lnTo>
                    <a:pt x="2654" y="812"/>
                  </a:lnTo>
                  <a:lnTo>
                    <a:pt x="0" y="1181"/>
                  </a:lnTo>
                  <a:lnTo>
                    <a:pt x="165" y="3708"/>
                  </a:lnTo>
                  <a:lnTo>
                    <a:pt x="660" y="6223"/>
                  </a:lnTo>
                  <a:lnTo>
                    <a:pt x="1219" y="8737"/>
                  </a:lnTo>
                  <a:lnTo>
                    <a:pt x="4013" y="8267"/>
                  </a:lnTo>
                  <a:lnTo>
                    <a:pt x="6781" y="7734"/>
                  </a:lnTo>
                  <a:lnTo>
                    <a:pt x="9499" y="7239"/>
                  </a:lnTo>
                  <a:lnTo>
                    <a:pt x="8813" y="4610"/>
                  </a:lnTo>
                  <a:lnTo>
                    <a:pt x="8204" y="2120"/>
                  </a:lnTo>
                  <a:lnTo>
                    <a:pt x="7962" y="0"/>
                  </a:lnTo>
                  <a:close/>
                </a:path>
              </a:pathLst>
            </a:custGeom>
            <a:solidFill>
              <a:srgbClr val="E7A70A"/>
            </a:solidFill>
          </p:spPr>
          <p:txBody>
            <a:bodyPr wrap="square" lIns="0" tIns="0" rIns="0" bIns="0" rtlCol="0"/>
            <a:lstStyle/>
            <a:p>
              <a:endParaRPr/>
            </a:p>
          </p:txBody>
        </p:sp>
        <p:sp>
          <p:nvSpPr>
            <p:cNvPr id="15089" name="object 15089"/>
            <p:cNvSpPr/>
            <p:nvPr/>
          </p:nvSpPr>
          <p:spPr>
            <a:xfrm>
              <a:off x="5455500" y="8355838"/>
              <a:ext cx="1270" cy="7620"/>
            </a:xfrm>
            <a:custGeom>
              <a:avLst/>
              <a:gdLst/>
              <a:ahLst/>
              <a:cxnLst/>
              <a:rect l="l" t="t" r="r" b="b"/>
              <a:pathLst>
                <a:path w="1270" h="7620">
                  <a:moveTo>
                    <a:pt x="0" y="0"/>
                  </a:moveTo>
                  <a:lnTo>
                    <a:pt x="1219" y="7556"/>
                  </a:lnTo>
                </a:path>
              </a:pathLst>
            </a:custGeom>
            <a:ln w="25399">
              <a:solidFill>
                <a:srgbClr val="E5A405"/>
              </a:solidFill>
            </a:ln>
          </p:spPr>
          <p:txBody>
            <a:bodyPr wrap="square" lIns="0" tIns="0" rIns="0" bIns="0" rtlCol="0"/>
            <a:lstStyle/>
            <a:p>
              <a:endParaRPr/>
            </a:p>
          </p:txBody>
        </p:sp>
        <p:sp>
          <p:nvSpPr>
            <p:cNvPr id="15090" name="object 15090"/>
            <p:cNvSpPr/>
            <p:nvPr/>
          </p:nvSpPr>
          <p:spPr>
            <a:xfrm>
              <a:off x="5456720" y="8361896"/>
              <a:ext cx="8890" cy="1905"/>
            </a:xfrm>
            <a:custGeom>
              <a:avLst/>
              <a:gdLst/>
              <a:ahLst/>
              <a:cxnLst/>
              <a:rect l="l" t="t" r="r" b="b"/>
              <a:pathLst>
                <a:path w="8889" h="1904">
                  <a:moveTo>
                    <a:pt x="0" y="1498"/>
                  </a:moveTo>
                  <a:lnTo>
                    <a:pt x="8280" y="0"/>
                  </a:lnTo>
                </a:path>
              </a:pathLst>
            </a:custGeom>
            <a:ln w="25400">
              <a:solidFill>
                <a:srgbClr val="E5A50A"/>
              </a:solidFill>
            </a:ln>
          </p:spPr>
          <p:txBody>
            <a:bodyPr wrap="square" lIns="0" tIns="0" rIns="0" bIns="0" rtlCol="0"/>
            <a:lstStyle/>
            <a:p>
              <a:endParaRPr/>
            </a:p>
          </p:txBody>
        </p:sp>
        <p:sp>
          <p:nvSpPr>
            <p:cNvPr id="15091" name="object 15091"/>
            <p:cNvSpPr/>
            <p:nvPr/>
          </p:nvSpPr>
          <p:spPr>
            <a:xfrm>
              <a:off x="5463463" y="8354657"/>
              <a:ext cx="1905" cy="7620"/>
            </a:xfrm>
            <a:custGeom>
              <a:avLst/>
              <a:gdLst/>
              <a:ahLst/>
              <a:cxnLst/>
              <a:rect l="l" t="t" r="r" b="b"/>
              <a:pathLst>
                <a:path w="1904" h="7620">
                  <a:moveTo>
                    <a:pt x="1536" y="7239"/>
                  </a:moveTo>
                  <a:lnTo>
                    <a:pt x="0" y="0"/>
                  </a:lnTo>
                </a:path>
              </a:pathLst>
            </a:custGeom>
            <a:ln w="25400">
              <a:solidFill>
                <a:srgbClr val="E8A910"/>
              </a:solidFill>
            </a:ln>
          </p:spPr>
          <p:txBody>
            <a:bodyPr wrap="square" lIns="0" tIns="0" rIns="0" bIns="0" rtlCol="0"/>
            <a:lstStyle/>
            <a:p>
              <a:endParaRPr/>
            </a:p>
          </p:txBody>
        </p:sp>
        <p:sp>
          <p:nvSpPr>
            <p:cNvPr id="15092" name="object 15092"/>
            <p:cNvSpPr/>
            <p:nvPr/>
          </p:nvSpPr>
          <p:spPr>
            <a:xfrm>
              <a:off x="5455500" y="8354657"/>
              <a:ext cx="8255" cy="1270"/>
            </a:xfrm>
            <a:custGeom>
              <a:avLst/>
              <a:gdLst/>
              <a:ahLst/>
              <a:cxnLst/>
              <a:rect l="l" t="t" r="r" b="b"/>
              <a:pathLst>
                <a:path w="8254" h="1270">
                  <a:moveTo>
                    <a:pt x="7962" y="0"/>
                  </a:moveTo>
                  <a:lnTo>
                    <a:pt x="0" y="1181"/>
                  </a:lnTo>
                </a:path>
              </a:pathLst>
            </a:custGeom>
            <a:ln w="25400">
              <a:solidFill>
                <a:srgbClr val="E8A80A"/>
              </a:solidFill>
            </a:ln>
          </p:spPr>
          <p:txBody>
            <a:bodyPr wrap="square" lIns="0" tIns="0" rIns="0" bIns="0" rtlCol="0"/>
            <a:lstStyle/>
            <a:p>
              <a:endParaRPr/>
            </a:p>
          </p:txBody>
        </p:sp>
        <p:sp>
          <p:nvSpPr>
            <p:cNvPr id="15093" name="object 15093"/>
            <p:cNvSpPr/>
            <p:nvPr/>
          </p:nvSpPr>
          <p:spPr>
            <a:xfrm>
              <a:off x="5448274" y="8363394"/>
              <a:ext cx="10160" cy="8890"/>
            </a:xfrm>
            <a:custGeom>
              <a:avLst/>
              <a:gdLst/>
              <a:ahLst/>
              <a:cxnLst/>
              <a:rect l="l" t="t" r="r" b="b"/>
              <a:pathLst>
                <a:path w="10160" h="8890">
                  <a:moveTo>
                    <a:pt x="8445" y="0"/>
                  </a:moveTo>
                  <a:lnTo>
                    <a:pt x="5651" y="469"/>
                  </a:lnTo>
                  <a:lnTo>
                    <a:pt x="2832" y="863"/>
                  </a:lnTo>
                  <a:lnTo>
                    <a:pt x="0" y="1092"/>
                  </a:lnTo>
                  <a:lnTo>
                    <a:pt x="317" y="3683"/>
                  </a:lnTo>
                  <a:lnTo>
                    <a:pt x="736" y="6184"/>
                  </a:lnTo>
                  <a:lnTo>
                    <a:pt x="1231" y="8636"/>
                  </a:lnTo>
                  <a:lnTo>
                    <a:pt x="4267" y="8242"/>
                  </a:lnTo>
                  <a:lnTo>
                    <a:pt x="10147" y="7543"/>
                  </a:lnTo>
                  <a:lnTo>
                    <a:pt x="9664" y="5029"/>
                  </a:lnTo>
                  <a:lnTo>
                    <a:pt x="9017" y="2514"/>
                  </a:lnTo>
                  <a:lnTo>
                    <a:pt x="8445" y="0"/>
                  </a:lnTo>
                  <a:close/>
                </a:path>
              </a:pathLst>
            </a:custGeom>
            <a:solidFill>
              <a:srgbClr val="E3A202"/>
            </a:solidFill>
          </p:spPr>
          <p:txBody>
            <a:bodyPr wrap="square" lIns="0" tIns="0" rIns="0" bIns="0" rtlCol="0"/>
            <a:lstStyle/>
            <a:p>
              <a:endParaRPr/>
            </a:p>
          </p:txBody>
        </p:sp>
        <p:sp>
          <p:nvSpPr>
            <p:cNvPr id="15094" name="object 15094"/>
            <p:cNvSpPr/>
            <p:nvPr/>
          </p:nvSpPr>
          <p:spPr>
            <a:xfrm>
              <a:off x="5448274" y="8364486"/>
              <a:ext cx="1270" cy="7620"/>
            </a:xfrm>
            <a:custGeom>
              <a:avLst/>
              <a:gdLst/>
              <a:ahLst/>
              <a:cxnLst/>
              <a:rect l="l" t="t" r="r" b="b"/>
              <a:pathLst>
                <a:path w="1270" h="7620">
                  <a:moveTo>
                    <a:pt x="0" y="0"/>
                  </a:moveTo>
                  <a:lnTo>
                    <a:pt x="1231" y="7543"/>
                  </a:lnTo>
                </a:path>
              </a:pathLst>
            </a:custGeom>
            <a:ln w="25400">
              <a:solidFill>
                <a:srgbClr val="E2A100"/>
              </a:solidFill>
            </a:ln>
          </p:spPr>
          <p:txBody>
            <a:bodyPr wrap="square" lIns="0" tIns="0" rIns="0" bIns="0" rtlCol="0"/>
            <a:lstStyle/>
            <a:p>
              <a:endParaRPr/>
            </a:p>
          </p:txBody>
        </p:sp>
        <p:sp>
          <p:nvSpPr>
            <p:cNvPr id="15095" name="object 15095"/>
            <p:cNvSpPr/>
            <p:nvPr/>
          </p:nvSpPr>
          <p:spPr>
            <a:xfrm>
              <a:off x="5449506" y="8370938"/>
              <a:ext cx="9525" cy="1270"/>
            </a:xfrm>
            <a:custGeom>
              <a:avLst/>
              <a:gdLst/>
              <a:ahLst/>
              <a:cxnLst/>
              <a:rect l="l" t="t" r="r" b="b"/>
              <a:pathLst>
                <a:path w="9525" h="1270">
                  <a:moveTo>
                    <a:pt x="0" y="1092"/>
                  </a:moveTo>
                  <a:lnTo>
                    <a:pt x="8915" y="0"/>
                  </a:lnTo>
                </a:path>
              </a:pathLst>
            </a:custGeom>
            <a:ln w="25400">
              <a:solidFill>
                <a:srgbClr val="E2A102"/>
              </a:solidFill>
            </a:ln>
          </p:spPr>
          <p:txBody>
            <a:bodyPr wrap="square" lIns="0" tIns="0" rIns="0" bIns="0" rtlCol="0"/>
            <a:lstStyle/>
            <a:p>
              <a:endParaRPr/>
            </a:p>
          </p:txBody>
        </p:sp>
        <p:sp>
          <p:nvSpPr>
            <p:cNvPr id="15096" name="object 15096"/>
            <p:cNvSpPr/>
            <p:nvPr/>
          </p:nvSpPr>
          <p:spPr>
            <a:xfrm>
              <a:off x="5456720" y="8363394"/>
              <a:ext cx="1905" cy="7620"/>
            </a:xfrm>
            <a:custGeom>
              <a:avLst/>
              <a:gdLst/>
              <a:ahLst/>
              <a:cxnLst/>
              <a:rect l="l" t="t" r="r" b="b"/>
              <a:pathLst>
                <a:path w="1904" h="7620">
                  <a:moveTo>
                    <a:pt x="1701" y="7543"/>
                  </a:moveTo>
                  <a:lnTo>
                    <a:pt x="0" y="0"/>
                  </a:lnTo>
                </a:path>
              </a:pathLst>
            </a:custGeom>
            <a:ln w="25399">
              <a:solidFill>
                <a:srgbClr val="E4A204"/>
              </a:solidFill>
            </a:ln>
          </p:spPr>
          <p:txBody>
            <a:bodyPr wrap="square" lIns="0" tIns="0" rIns="0" bIns="0" rtlCol="0"/>
            <a:lstStyle/>
            <a:p>
              <a:endParaRPr/>
            </a:p>
          </p:txBody>
        </p:sp>
        <p:sp>
          <p:nvSpPr>
            <p:cNvPr id="15097" name="object 15097"/>
            <p:cNvSpPr/>
            <p:nvPr/>
          </p:nvSpPr>
          <p:spPr>
            <a:xfrm>
              <a:off x="5448274" y="8363394"/>
              <a:ext cx="8890" cy="1270"/>
            </a:xfrm>
            <a:custGeom>
              <a:avLst/>
              <a:gdLst/>
              <a:ahLst/>
              <a:cxnLst/>
              <a:rect l="l" t="t" r="r" b="b"/>
              <a:pathLst>
                <a:path w="8889" h="1270">
                  <a:moveTo>
                    <a:pt x="8445" y="0"/>
                  </a:moveTo>
                  <a:lnTo>
                    <a:pt x="0" y="1092"/>
                  </a:lnTo>
                </a:path>
              </a:pathLst>
            </a:custGeom>
            <a:ln w="25400">
              <a:solidFill>
                <a:srgbClr val="E4A202"/>
              </a:solidFill>
            </a:ln>
          </p:spPr>
          <p:txBody>
            <a:bodyPr wrap="square" lIns="0" tIns="0" rIns="0" bIns="0" rtlCol="0"/>
            <a:lstStyle/>
            <a:p>
              <a:endParaRPr/>
            </a:p>
          </p:txBody>
        </p:sp>
        <p:sp>
          <p:nvSpPr>
            <p:cNvPr id="15098" name="object 15098"/>
            <p:cNvSpPr/>
            <p:nvPr/>
          </p:nvSpPr>
          <p:spPr>
            <a:xfrm>
              <a:off x="5456720" y="8361896"/>
              <a:ext cx="10160" cy="9525"/>
            </a:xfrm>
            <a:custGeom>
              <a:avLst/>
              <a:gdLst/>
              <a:ahLst/>
              <a:cxnLst/>
              <a:rect l="l" t="t" r="r" b="b"/>
              <a:pathLst>
                <a:path w="10160" h="9525">
                  <a:moveTo>
                    <a:pt x="8280" y="0"/>
                  </a:moveTo>
                  <a:lnTo>
                    <a:pt x="5562" y="495"/>
                  </a:lnTo>
                  <a:lnTo>
                    <a:pt x="2793" y="1028"/>
                  </a:lnTo>
                  <a:lnTo>
                    <a:pt x="0" y="1498"/>
                  </a:lnTo>
                  <a:lnTo>
                    <a:pt x="571" y="4013"/>
                  </a:lnTo>
                  <a:lnTo>
                    <a:pt x="1219" y="6527"/>
                  </a:lnTo>
                  <a:lnTo>
                    <a:pt x="1701" y="9042"/>
                  </a:lnTo>
                  <a:lnTo>
                    <a:pt x="7416" y="8394"/>
                  </a:lnTo>
                  <a:lnTo>
                    <a:pt x="10134" y="8115"/>
                  </a:lnTo>
                  <a:lnTo>
                    <a:pt x="9664" y="5410"/>
                  </a:lnTo>
                  <a:lnTo>
                    <a:pt x="8940" y="2628"/>
                  </a:lnTo>
                  <a:lnTo>
                    <a:pt x="8280" y="0"/>
                  </a:lnTo>
                  <a:close/>
                </a:path>
              </a:pathLst>
            </a:custGeom>
            <a:solidFill>
              <a:srgbClr val="E5A50A"/>
            </a:solidFill>
          </p:spPr>
          <p:txBody>
            <a:bodyPr wrap="square" lIns="0" tIns="0" rIns="0" bIns="0" rtlCol="0"/>
            <a:lstStyle/>
            <a:p>
              <a:endParaRPr/>
            </a:p>
          </p:txBody>
        </p:sp>
        <p:sp>
          <p:nvSpPr>
            <p:cNvPr id="15099" name="object 15099"/>
            <p:cNvSpPr/>
            <p:nvPr/>
          </p:nvSpPr>
          <p:spPr>
            <a:xfrm>
              <a:off x="5456720" y="8363394"/>
              <a:ext cx="1905" cy="7620"/>
            </a:xfrm>
            <a:custGeom>
              <a:avLst/>
              <a:gdLst/>
              <a:ahLst/>
              <a:cxnLst/>
              <a:rect l="l" t="t" r="r" b="b"/>
              <a:pathLst>
                <a:path w="1904" h="7620">
                  <a:moveTo>
                    <a:pt x="0" y="0"/>
                  </a:moveTo>
                  <a:lnTo>
                    <a:pt x="1701" y="7543"/>
                  </a:lnTo>
                </a:path>
              </a:pathLst>
            </a:custGeom>
            <a:ln w="25399">
              <a:solidFill>
                <a:srgbClr val="E4A204"/>
              </a:solidFill>
            </a:ln>
          </p:spPr>
          <p:txBody>
            <a:bodyPr wrap="square" lIns="0" tIns="0" rIns="0" bIns="0" rtlCol="0"/>
            <a:lstStyle/>
            <a:p>
              <a:endParaRPr/>
            </a:p>
          </p:txBody>
        </p:sp>
        <p:sp>
          <p:nvSpPr>
            <p:cNvPr id="15100" name="object 15100"/>
            <p:cNvSpPr/>
            <p:nvPr/>
          </p:nvSpPr>
          <p:spPr>
            <a:xfrm>
              <a:off x="5458422" y="8370011"/>
              <a:ext cx="8890" cy="1270"/>
            </a:xfrm>
            <a:custGeom>
              <a:avLst/>
              <a:gdLst/>
              <a:ahLst/>
              <a:cxnLst/>
              <a:rect l="l" t="t" r="r" b="b"/>
              <a:pathLst>
                <a:path w="8889" h="1270">
                  <a:moveTo>
                    <a:pt x="0" y="927"/>
                  </a:moveTo>
                  <a:lnTo>
                    <a:pt x="8432" y="0"/>
                  </a:lnTo>
                </a:path>
              </a:pathLst>
            </a:custGeom>
            <a:ln w="25400">
              <a:solidFill>
                <a:srgbClr val="E4A40A"/>
              </a:solidFill>
            </a:ln>
          </p:spPr>
          <p:txBody>
            <a:bodyPr wrap="square" lIns="0" tIns="0" rIns="0" bIns="0" rtlCol="0"/>
            <a:lstStyle/>
            <a:p>
              <a:endParaRPr/>
            </a:p>
          </p:txBody>
        </p:sp>
        <p:sp>
          <p:nvSpPr>
            <p:cNvPr id="15101" name="object 15101"/>
            <p:cNvSpPr/>
            <p:nvPr/>
          </p:nvSpPr>
          <p:spPr>
            <a:xfrm>
              <a:off x="5465000" y="8361896"/>
              <a:ext cx="1905" cy="8255"/>
            </a:xfrm>
            <a:custGeom>
              <a:avLst/>
              <a:gdLst/>
              <a:ahLst/>
              <a:cxnLst/>
              <a:rect l="l" t="t" r="r" b="b"/>
              <a:pathLst>
                <a:path w="1904" h="8254">
                  <a:moveTo>
                    <a:pt x="1854" y="8115"/>
                  </a:moveTo>
                  <a:lnTo>
                    <a:pt x="0" y="0"/>
                  </a:lnTo>
                </a:path>
              </a:pathLst>
            </a:custGeom>
            <a:ln w="25400">
              <a:solidFill>
                <a:srgbClr val="E6A710"/>
              </a:solidFill>
            </a:ln>
          </p:spPr>
          <p:txBody>
            <a:bodyPr wrap="square" lIns="0" tIns="0" rIns="0" bIns="0" rtlCol="0"/>
            <a:lstStyle/>
            <a:p>
              <a:endParaRPr/>
            </a:p>
          </p:txBody>
        </p:sp>
        <p:sp>
          <p:nvSpPr>
            <p:cNvPr id="15102" name="object 15102"/>
            <p:cNvSpPr/>
            <p:nvPr/>
          </p:nvSpPr>
          <p:spPr>
            <a:xfrm>
              <a:off x="5456720" y="8361896"/>
              <a:ext cx="8890" cy="1905"/>
            </a:xfrm>
            <a:custGeom>
              <a:avLst/>
              <a:gdLst/>
              <a:ahLst/>
              <a:cxnLst/>
              <a:rect l="l" t="t" r="r" b="b"/>
              <a:pathLst>
                <a:path w="8889" h="1904">
                  <a:moveTo>
                    <a:pt x="8280" y="0"/>
                  </a:moveTo>
                  <a:lnTo>
                    <a:pt x="0" y="1498"/>
                  </a:lnTo>
                </a:path>
              </a:pathLst>
            </a:custGeom>
            <a:ln w="25400">
              <a:solidFill>
                <a:srgbClr val="E5A50A"/>
              </a:solidFill>
            </a:ln>
          </p:spPr>
          <p:txBody>
            <a:bodyPr wrap="square" lIns="0" tIns="0" rIns="0" bIns="0" rtlCol="0"/>
            <a:lstStyle/>
            <a:p>
              <a:endParaRPr/>
            </a:p>
          </p:txBody>
        </p:sp>
        <p:sp>
          <p:nvSpPr>
            <p:cNvPr id="15103" name="object 15103"/>
            <p:cNvSpPr/>
            <p:nvPr/>
          </p:nvSpPr>
          <p:spPr>
            <a:xfrm>
              <a:off x="5463463" y="8353856"/>
              <a:ext cx="11430" cy="16510"/>
            </a:xfrm>
            <a:custGeom>
              <a:avLst/>
              <a:gdLst/>
              <a:ahLst/>
              <a:cxnLst/>
              <a:rect l="l" t="t" r="r" b="b"/>
              <a:pathLst>
                <a:path w="11429" h="16509">
                  <a:moveTo>
                    <a:pt x="7924" y="0"/>
                  </a:moveTo>
                  <a:lnTo>
                    <a:pt x="5295" y="114"/>
                  </a:lnTo>
                  <a:lnTo>
                    <a:pt x="2654" y="419"/>
                  </a:lnTo>
                  <a:lnTo>
                    <a:pt x="0" y="800"/>
                  </a:lnTo>
                  <a:lnTo>
                    <a:pt x="482" y="5054"/>
                  </a:lnTo>
                  <a:lnTo>
                    <a:pt x="2463" y="10744"/>
                  </a:lnTo>
                  <a:lnTo>
                    <a:pt x="3390" y="16154"/>
                  </a:lnTo>
                  <a:lnTo>
                    <a:pt x="8750" y="15608"/>
                  </a:lnTo>
                  <a:lnTo>
                    <a:pt x="11264" y="15379"/>
                  </a:lnTo>
                  <a:lnTo>
                    <a:pt x="10363" y="9626"/>
                  </a:lnTo>
                  <a:lnTo>
                    <a:pt x="8559" y="3441"/>
                  </a:lnTo>
                  <a:lnTo>
                    <a:pt x="7924" y="0"/>
                  </a:lnTo>
                  <a:close/>
                </a:path>
              </a:pathLst>
            </a:custGeom>
            <a:solidFill>
              <a:srgbClr val="EAAD1A"/>
            </a:solidFill>
          </p:spPr>
          <p:txBody>
            <a:bodyPr wrap="square" lIns="0" tIns="0" rIns="0" bIns="0" rtlCol="0"/>
            <a:lstStyle/>
            <a:p>
              <a:endParaRPr/>
            </a:p>
          </p:txBody>
        </p:sp>
        <p:sp>
          <p:nvSpPr>
            <p:cNvPr id="15104" name="object 15104"/>
            <p:cNvSpPr/>
            <p:nvPr/>
          </p:nvSpPr>
          <p:spPr>
            <a:xfrm>
              <a:off x="5463463" y="8354657"/>
              <a:ext cx="3810" cy="15875"/>
            </a:xfrm>
            <a:custGeom>
              <a:avLst/>
              <a:gdLst/>
              <a:ahLst/>
              <a:cxnLst/>
              <a:rect l="l" t="t" r="r" b="b"/>
              <a:pathLst>
                <a:path w="3810" h="15875">
                  <a:moveTo>
                    <a:pt x="0" y="0"/>
                  </a:moveTo>
                  <a:lnTo>
                    <a:pt x="482" y="4254"/>
                  </a:lnTo>
                  <a:lnTo>
                    <a:pt x="2463" y="9944"/>
                  </a:lnTo>
                  <a:lnTo>
                    <a:pt x="3390" y="15354"/>
                  </a:lnTo>
                </a:path>
              </a:pathLst>
            </a:custGeom>
            <a:ln w="25400">
              <a:solidFill>
                <a:srgbClr val="E7A910"/>
              </a:solidFill>
            </a:ln>
          </p:spPr>
          <p:txBody>
            <a:bodyPr wrap="square" lIns="0" tIns="0" rIns="0" bIns="0" rtlCol="0"/>
            <a:lstStyle/>
            <a:p>
              <a:endParaRPr/>
            </a:p>
          </p:txBody>
        </p:sp>
        <p:sp>
          <p:nvSpPr>
            <p:cNvPr id="15105" name="object 15105"/>
            <p:cNvSpPr/>
            <p:nvPr/>
          </p:nvSpPr>
          <p:spPr>
            <a:xfrm>
              <a:off x="5466854" y="8369236"/>
              <a:ext cx="8255" cy="1270"/>
            </a:xfrm>
            <a:custGeom>
              <a:avLst/>
              <a:gdLst/>
              <a:ahLst/>
              <a:cxnLst/>
              <a:rect l="l" t="t" r="r" b="b"/>
              <a:pathLst>
                <a:path w="8254" h="1270">
                  <a:moveTo>
                    <a:pt x="0" y="774"/>
                  </a:moveTo>
                  <a:lnTo>
                    <a:pt x="7874" y="0"/>
                  </a:lnTo>
                </a:path>
              </a:pathLst>
            </a:custGeom>
            <a:ln w="25400">
              <a:solidFill>
                <a:srgbClr val="E8AB19"/>
              </a:solidFill>
            </a:ln>
          </p:spPr>
          <p:txBody>
            <a:bodyPr wrap="square" lIns="0" tIns="0" rIns="0" bIns="0" rtlCol="0"/>
            <a:lstStyle/>
            <a:p>
              <a:endParaRPr/>
            </a:p>
          </p:txBody>
        </p:sp>
        <p:sp>
          <p:nvSpPr>
            <p:cNvPr id="15106" name="object 15106"/>
            <p:cNvSpPr/>
            <p:nvPr/>
          </p:nvSpPr>
          <p:spPr>
            <a:xfrm>
              <a:off x="5471388" y="8353856"/>
              <a:ext cx="3810" cy="15875"/>
            </a:xfrm>
            <a:custGeom>
              <a:avLst/>
              <a:gdLst/>
              <a:ahLst/>
              <a:cxnLst/>
              <a:rect l="l" t="t" r="r" b="b"/>
              <a:pathLst>
                <a:path w="3810" h="15875">
                  <a:moveTo>
                    <a:pt x="3340" y="15379"/>
                  </a:moveTo>
                  <a:lnTo>
                    <a:pt x="2438" y="9626"/>
                  </a:lnTo>
                  <a:lnTo>
                    <a:pt x="635" y="3441"/>
                  </a:lnTo>
                  <a:lnTo>
                    <a:pt x="0" y="0"/>
                  </a:lnTo>
                </a:path>
              </a:pathLst>
            </a:custGeom>
            <a:ln w="25400">
              <a:solidFill>
                <a:srgbClr val="ECB124"/>
              </a:solidFill>
            </a:ln>
          </p:spPr>
          <p:txBody>
            <a:bodyPr wrap="square" lIns="0" tIns="0" rIns="0" bIns="0" rtlCol="0"/>
            <a:lstStyle/>
            <a:p>
              <a:endParaRPr/>
            </a:p>
          </p:txBody>
        </p:sp>
        <p:sp>
          <p:nvSpPr>
            <p:cNvPr id="15107" name="object 15107"/>
            <p:cNvSpPr/>
            <p:nvPr/>
          </p:nvSpPr>
          <p:spPr>
            <a:xfrm>
              <a:off x="5463463" y="8353856"/>
              <a:ext cx="8255" cy="1270"/>
            </a:xfrm>
            <a:custGeom>
              <a:avLst/>
              <a:gdLst/>
              <a:ahLst/>
              <a:cxnLst/>
              <a:rect l="l" t="t" r="r" b="b"/>
              <a:pathLst>
                <a:path w="8254" h="1270">
                  <a:moveTo>
                    <a:pt x="7924" y="0"/>
                  </a:moveTo>
                  <a:lnTo>
                    <a:pt x="0" y="800"/>
                  </a:lnTo>
                </a:path>
              </a:pathLst>
            </a:custGeom>
            <a:ln w="25400">
              <a:solidFill>
                <a:srgbClr val="EBAE1A"/>
              </a:solidFill>
            </a:ln>
          </p:spPr>
          <p:txBody>
            <a:bodyPr wrap="square" lIns="0" tIns="0" rIns="0" bIns="0" rtlCol="0"/>
            <a:lstStyle/>
            <a:p>
              <a:endParaRPr/>
            </a:p>
          </p:txBody>
        </p:sp>
        <p:sp>
          <p:nvSpPr>
            <p:cNvPr id="15108" name="object 15108"/>
            <p:cNvSpPr/>
            <p:nvPr/>
          </p:nvSpPr>
          <p:spPr>
            <a:xfrm>
              <a:off x="5471388" y="8353755"/>
              <a:ext cx="10795" cy="15875"/>
            </a:xfrm>
            <a:custGeom>
              <a:avLst/>
              <a:gdLst/>
              <a:ahLst/>
              <a:cxnLst/>
              <a:rect l="l" t="t" r="r" b="b"/>
              <a:pathLst>
                <a:path w="10795" h="15875">
                  <a:moveTo>
                    <a:pt x="2628" y="0"/>
                  </a:moveTo>
                  <a:lnTo>
                    <a:pt x="0" y="101"/>
                  </a:lnTo>
                  <a:lnTo>
                    <a:pt x="653" y="3606"/>
                  </a:lnTo>
                  <a:lnTo>
                    <a:pt x="2438" y="9728"/>
                  </a:lnTo>
                  <a:lnTo>
                    <a:pt x="3340" y="15481"/>
                  </a:lnTo>
                  <a:lnTo>
                    <a:pt x="10549" y="14872"/>
                  </a:lnTo>
                  <a:lnTo>
                    <a:pt x="9677" y="8953"/>
                  </a:lnTo>
                  <a:lnTo>
                    <a:pt x="8519" y="3543"/>
                  </a:lnTo>
                  <a:lnTo>
                    <a:pt x="7823" y="533"/>
                  </a:lnTo>
                  <a:lnTo>
                    <a:pt x="5245" y="88"/>
                  </a:lnTo>
                  <a:lnTo>
                    <a:pt x="2628" y="0"/>
                  </a:lnTo>
                  <a:close/>
                </a:path>
              </a:pathLst>
            </a:custGeom>
            <a:solidFill>
              <a:srgbClr val="EFB631"/>
            </a:solidFill>
          </p:spPr>
          <p:txBody>
            <a:bodyPr wrap="square" lIns="0" tIns="0" rIns="0" bIns="0" rtlCol="0"/>
            <a:lstStyle/>
            <a:p>
              <a:endParaRPr/>
            </a:p>
          </p:txBody>
        </p:sp>
        <p:sp>
          <p:nvSpPr>
            <p:cNvPr id="15109" name="object 15109"/>
            <p:cNvSpPr/>
            <p:nvPr/>
          </p:nvSpPr>
          <p:spPr>
            <a:xfrm>
              <a:off x="5471388" y="8353856"/>
              <a:ext cx="3810" cy="15875"/>
            </a:xfrm>
            <a:custGeom>
              <a:avLst/>
              <a:gdLst/>
              <a:ahLst/>
              <a:cxnLst/>
              <a:rect l="l" t="t" r="r" b="b"/>
              <a:pathLst>
                <a:path w="3810" h="15875">
                  <a:moveTo>
                    <a:pt x="0" y="0"/>
                  </a:moveTo>
                  <a:lnTo>
                    <a:pt x="635" y="3441"/>
                  </a:lnTo>
                  <a:lnTo>
                    <a:pt x="2438" y="9626"/>
                  </a:lnTo>
                  <a:lnTo>
                    <a:pt x="3340" y="15379"/>
                  </a:lnTo>
                </a:path>
              </a:pathLst>
            </a:custGeom>
            <a:ln w="25400">
              <a:solidFill>
                <a:srgbClr val="ECB124"/>
              </a:solidFill>
            </a:ln>
          </p:spPr>
          <p:txBody>
            <a:bodyPr wrap="square" lIns="0" tIns="0" rIns="0" bIns="0" rtlCol="0"/>
            <a:lstStyle/>
            <a:p>
              <a:endParaRPr/>
            </a:p>
          </p:txBody>
        </p:sp>
        <p:sp>
          <p:nvSpPr>
            <p:cNvPr id="15110" name="object 15110"/>
            <p:cNvSpPr/>
            <p:nvPr/>
          </p:nvSpPr>
          <p:spPr>
            <a:xfrm>
              <a:off x="5474728" y="8368627"/>
              <a:ext cx="7620" cy="635"/>
            </a:xfrm>
            <a:custGeom>
              <a:avLst/>
              <a:gdLst/>
              <a:ahLst/>
              <a:cxnLst/>
              <a:rect l="l" t="t" r="r" b="b"/>
              <a:pathLst>
                <a:path w="7620" h="634">
                  <a:moveTo>
                    <a:pt x="0" y="609"/>
                  </a:moveTo>
                  <a:lnTo>
                    <a:pt x="7209" y="0"/>
                  </a:lnTo>
                </a:path>
              </a:pathLst>
            </a:custGeom>
            <a:ln w="25400">
              <a:solidFill>
                <a:srgbClr val="EFB631"/>
              </a:solidFill>
            </a:ln>
          </p:spPr>
          <p:txBody>
            <a:bodyPr wrap="square" lIns="0" tIns="0" rIns="0" bIns="0" rtlCol="0"/>
            <a:lstStyle/>
            <a:p>
              <a:endParaRPr/>
            </a:p>
          </p:txBody>
        </p:sp>
        <p:sp>
          <p:nvSpPr>
            <p:cNvPr id="15111" name="object 15111"/>
            <p:cNvSpPr/>
            <p:nvPr/>
          </p:nvSpPr>
          <p:spPr>
            <a:xfrm>
              <a:off x="5479211" y="8354288"/>
              <a:ext cx="2540" cy="10795"/>
            </a:xfrm>
            <a:custGeom>
              <a:avLst/>
              <a:gdLst/>
              <a:ahLst/>
              <a:cxnLst/>
              <a:rect l="l" t="t" r="r" b="b"/>
              <a:pathLst>
                <a:path w="2539" h="10795">
                  <a:moveTo>
                    <a:pt x="2128" y="10269"/>
                  </a:moveTo>
                  <a:lnTo>
                    <a:pt x="1854" y="8420"/>
                  </a:lnTo>
                  <a:lnTo>
                    <a:pt x="711" y="3073"/>
                  </a:lnTo>
                  <a:lnTo>
                    <a:pt x="0" y="0"/>
                  </a:lnTo>
                </a:path>
              </a:pathLst>
            </a:custGeom>
            <a:ln w="25400">
              <a:solidFill>
                <a:srgbClr val="F2BC3F"/>
              </a:solidFill>
            </a:ln>
          </p:spPr>
          <p:txBody>
            <a:bodyPr wrap="square" lIns="0" tIns="0" rIns="0" bIns="0" rtlCol="0"/>
            <a:lstStyle/>
            <a:p>
              <a:endParaRPr/>
            </a:p>
          </p:txBody>
        </p:sp>
        <p:sp>
          <p:nvSpPr>
            <p:cNvPr id="15112" name="object 15112"/>
            <p:cNvSpPr/>
            <p:nvPr/>
          </p:nvSpPr>
          <p:spPr>
            <a:xfrm>
              <a:off x="5471388" y="8353856"/>
              <a:ext cx="8255" cy="635"/>
            </a:xfrm>
            <a:custGeom>
              <a:avLst/>
              <a:gdLst/>
              <a:ahLst/>
              <a:cxnLst/>
              <a:rect l="l" t="t" r="r" b="b"/>
              <a:pathLst>
                <a:path w="8254" h="634">
                  <a:moveTo>
                    <a:pt x="7823" y="431"/>
                  </a:moveTo>
                  <a:lnTo>
                    <a:pt x="0" y="0"/>
                  </a:lnTo>
                </a:path>
              </a:pathLst>
            </a:custGeom>
            <a:ln w="25400">
              <a:solidFill>
                <a:srgbClr val="F0B731"/>
              </a:solidFill>
            </a:ln>
          </p:spPr>
          <p:txBody>
            <a:bodyPr wrap="square" lIns="0" tIns="0" rIns="0" bIns="0" rtlCol="0"/>
            <a:lstStyle/>
            <a:p>
              <a:endParaRPr/>
            </a:p>
          </p:txBody>
        </p:sp>
        <p:sp>
          <p:nvSpPr>
            <p:cNvPr id="15113" name="object 15113"/>
            <p:cNvSpPr/>
            <p:nvPr/>
          </p:nvSpPr>
          <p:spPr>
            <a:xfrm>
              <a:off x="5345649" y="8390001"/>
              <a:ext cx="12065" cy="5080"/>
            </a:xfrm>
            <a:custGeom>
              <a:avLst/>
              <a:gdLst/>
              <a:ahLst/>
              <a:cxnLst/>
              <a:rect l="l" t="t" r="r" b="b"/>
              <a:pathLst>
                <a:path w="12064" h="5079">
                  <a:moveTo>
                    <a:pt x="11769" y="0"/>
                  </a:moveTo>
                  <a:lnTo>
                    <a:pt x="0" y="4649"/>
                  </a:lnTo>
                  <a:lnTo>
                    <a:pt x="3603" y="3441"/>
                  </a:lnTo>
                  <a:lnTo>
                    <a:pt x="7464" y="2260"/>
                  </a:lnTo>
                  <a:lnTo>
                    <a:pt x="11502" y="1117"/>
                  </a:lnTo>
                  <a:lnTo>
                    <a:pt x="11655" y="368"/>
                  </a:lnTo>
                  <a:lnTo>
                    <a:pt x="11769" y="0"/>
                  </a:lnTo>
                  <a:close/>
                </a:path>
              </a:pathLst>
            </a:custGeom>
            <a:solidFill>
              <a:srgbClr val="F6C840"/>
            </a:solidFill>
          </p:spPr>
          <p:txBody>
            <a:bodyPr wrap="square" lIns="0" tIns="0" rIns="0" bIns="0" rtlCol="0"/>
            <a:lstStyle/>
            <a:p>
              <a:endParaRPr/>
            </a:p>
          </p:txBody>
        </p:sp>
        <p:sp>
          <p:nvSpPr>
            <p:cNvPr id="15114" name="object 15114"/>
            <p:cNvSpPr/>
            <p:nvPr/>
          </p:nvSpPr>
          <p:spPr>
            <a:xfrm>
              <a:off x="5345650" y="8393633"/>
              <a:ext cx="635" cy="1270"/>
            </a:xfrm>
            <a:custGeom>
              <a:avLst/>
              <a:gdLst/>
              <a:ahLst/>
              <a:cxnLst/>
              <a:rect l="l" t="t" r="r" b="b"/>
              <a:pathLst>
                <a:path w="635" h="1270">
                  <a:moveTo>
                    <a:pt x="414" y="0"/>
                  </a:moveTo>
                  <a:lnTo>
                    <a:pt x="0" y="1017"/>
                  </a:lnTo>
                </a:path>
              </a:pathLst>
            </a:custGeom>
            <a:ln w="25400">
              <a:solidFill>
                <a:srgbClr val="F8CF52"/>
              </a:solidFill>
            </a:ln>
          </p:spPr>
          <p:txBody>
            <a:bodyPr wrap="square" lIns="0" tIns="0" rIns="0" bIns="0" rtlCol="0"/>
            <a:lstStyle/>
            <a:p>
              <a:endParaRPr/>
            </a:p>
          </p:txBody>
        </p:sp>
        <p:sp>
          <p:nvSpPr>
            <p:cNvPr id="15115" name="object 15115"/>
            <p:cNvSpPr/>
            <p:nvPr/>
          </p:nvSpPr>
          <p:spPr>
            <a:xfrm>
              <a:off x="5345669" y="8391118"/>
              <a:ext cx="12065" cy="3810"/>
            </a:xfrm>
            <a:custGeom>
              <a:avLst/>
              <a:gdLst/>
              <a:ahLst/>
              <a:cxnLst/>
              <a:rect l="l" t="t" r="r" b="b"/>
              <a:pathLst>
                <a:path w="12064" h="3809">
                  <a:moveTo>
                    <a:pt x="0" y="3536"/>
                  </a:moveTo>
                  <a:lnTo>
                    <a:pt x="11482" y="0"/>
                  </a:lnTo>
                </a:path>
              </a:pathLst>
            </a:custGeom>
            <a:ln w="25399">
              <a:solidFill>
                <a:srgbClr val="F6C942"/>
              </a:solidFill>
            </a:ln>
          </p:spPr>
          <p:txBody>
            <a:bodyPr wrap="square" lIns="0" tIns="0" rIns="0" bIns="0" rtlCol="0"/>
            <a:lstStyle/>
            <a:p>
              <a:endParaRPr/>
            </a:p>
          </p:txBody>
        </p:sp>
        <p:sp>
          <p:nvSpPr>
            <p:cNvPr id="15116" name="object 15116"/>
            <p:cNvSpPr/>
            <p:nvPr/>
          </p:nvSpPr>
          <p:spPr>
            <a:xfrm>
              <a:off x="5357152" y="8390001"/>
              <a:ext cx="635" cy="1270"/>
            </a:xfrm>
            <a:custGeom>
              <a:avLst/>
              <a:gdLst/>
              <a:ahLst/>
              <a:cxnLst/>
              <a:rect l="l" t="t" r="r" b="b"/>
              <a:pathLst>
                <a:path w="635" h="1270">
                  <a:moveTo>
                    <a:pt x="0" y="1117"/>
                  </a:moveTo>
                  <a:lnTo>
                    <a:pt x="266" y="0"/>
                  </a:lnTo>
                </a:path>
              </a:pathLst>
            </a:custGeom>
            <a:ln w="25399">
              <a:solidFill>
                <a:srgbClr val="F4C22E"/>
              </a:solidFill>
            </a:ln>
          </p:spPr>
          <p:txBody>
            <a:bodyPr wrap="square" lIns="0" tIns="0" rIns="0" bIns="0" rtlCol="0"/>
            <a:lstStyle/>
            <a:p>
              <a:endParaRPr/>
            </a:p>
          </p:txBody>
        </p:sp>
        <p:sp>
          <p:nvSpPr>
            <p:cNvPr id="15117" name="object 15117"/>
            <p:cNvSpPr/>
            <p:nvPr/>
          </p:nvSpPr>
          <p:spPr>
            <a:xfrm>
              <a:off x="5346065" y="8390001"/>
              <a:ext cx="11430" cy="3810"/>
            </a:xfrm>
            <a:custGeom>
              <a:avLst/>
              <a:gdLst/>
              <a:ahLst/>
              <a:cxnLst/>
              <a:rect l="l" t="t" r="r" b="b"/>
              <a:pathLst>
                <a:path w="11429" h="3809">
                  <a:moveTo>
                    <a:pt x="11353" y="0"/>
                  </a:moveTo>
                  <a:lnTo>
                    <a:pt x="0" y="3632"/>
                  </a:lnTo>
                </a:path>
              </a:pathLst>
            </a:custGeom>
            <a:ln w="25400">
              <a:solidFill>
                <a:srgbClr val="F6C83E"/>
              </a:solidFill>
            </a:ln>
          </p:spPr>
          <p:txBody>
            <a:bodyPr wrap="square" lIns="0" tIns="0" rIns="0" bIns="0" rtlCol="0"/>
            <a:lstStyle/>
            <a:p>
              <a:endParaRPr/>
            </a:p>
          </p:txBody>
        </p:sp>
        <p:sp>
          <p:nvSpPr>
            <p:cNvPr id="15118" name="object 15118"/>
            <p:cNvSpPr/>
            <p:nvPr/>
          </p:nvSpPr>
          <p:spPr>
            <a:xfrm>
              <a:off x="5357152" y="8386622"/>
              <a:ext cx="12700" cy="5080"/>
            </a:xfrm>
            <a:custGeom>
              <a:avLst/>
              <a:gdLst/>
              <a:ahLst/>
              <a:cxnLst/>
              <a:rect l="l" t="t" r="r" b="b"/>
              <a:pathLst>
                <a:path w="12700" h="5079">
                  <a:moveTo>
                    <a:pt x="12611" y="0"/>
                  </a:moveTo>
                  <a:lnTo>
                    <a:pt x="0" y="4495"/>
                  </a:lnTo>
                  <a:lnTo>
                    <a:pt x="4025" y="3365"/>
                  </a:lnTo>
                  <a:lnTo>
                    <a:pt x="8242" y="2273"/>
                  </a:lnTo>
                  <a:lnTo>
                    <a:pt x="12585" y="1219"/>
                  </a:lnTo>
                  <a:lnTo>
                    <a:pt x="12585" y="406"/>
                  </a:lnTo>
                  <a:lnTo>
                    <a:pt x="12611" y="0"/>
                  </a:lnTo>
                  <a:close/>
                </a:path>
              </a:pathLst>
            </a:custGeom>
            <a:solidFill>
              <a:srgbClr val="F2BD22"/>
            </a:solidFill>
          </p:spPr>
          <p:txBody>
            <a:bodyPr wrap="square" lIns="0" tIns="0" rIns="0" bIns="0" rtlCol="0"/>
            <a:lstStyle/>
            <a:p>
              <a:endParaRPr/>
            </a:p>
          </p:txBody>
        </p:sp>
        <p:sp>
          <p:nvSpPr>
            <p:cNvPr id="15119" name="object 15119"/>
            <p:cNvSpPr/>
            <p:nvPr/>
          </p:nvSpPr>
          <p:spPr>
            <a:xfrm>
              <a:off x="5357152" y="8390001"/>
              <a:ext cx="635" cy="1270"/>
            </a:xfrm>
            <a:custGeom>
              <a:avLst/>
              <a:gdLst/>
              <a:ahLst/>
              <a:cxnLst/>
              <a:rect l="l" t="t" r="r" b="b"/>
              <a:pathLst>
                <a:path w="635" h="1270">
                  <a:moveTo>
                    <a:pt x="266" y="0"/>
                  </a:moveTo>
                  <a:lnTo>
                    <a:pt x="0" y="1117"/>
                  </a:lnTo>
                </a:path>
              </a:pathLst>
            </a:custGeom>
            <a:ln w="25399">
              <a:solidFill>
                <a:srgbClr val="F4C22E"/>
              </a:solidFill>
            </a:ln>
          </p:spPr>
          <p:txBody>
            <a:bodyPr wrap="square" lIns="0" tIns="0" rIns="0" bIns="0" rtlCol="0"/>
            <a:lstStyle/>
            <a:p>
              <a:endParaRPr/>
            </a:p>
          </p:txBody>
        </p:sp>
        <p:sp>
          <p:nvSpPr>
            <p:cNvPr id="15120" name="object 15120"/>
            <p:cNvSpPr/>
            <p:nvPr/>
          </p:nvSpPr>
          <p:spPr>
            <a:xfrm>
              <a:off x="5357152" y="8387842"/>
              <a:ext cx="12700" cy="3810"/>
            </a:xfrm>
            <a:custGeom>
              <a:avLst/>
              <a:gdLst/>
              <a:ahLst/>
              <a:cxnLst/>
              <a:rect l="l" t="t" r="r" b="b"/>
              <a:pathLst>
                <a:path w="12700" h="3809">
                  <a:moveTo>
                    <a:pt x="0" y="3276"/>
                  </a:moveTo>
                  <a:lnTo>
                    <a:pt x="12585" y="0"/>
                  </a:lnTo>
                </a:path>
              </a:pathLst>
            </a:custGeom>
            <a:ln w="25400">
              <a:solidFill>
                <a:srgbClr val="F2BE23"/>
              </a:solidFill>
            </a:ln>
          </p:spPr>
          <p:txBody>
            <a:bodyPr wrap="square" lIns="0" tIns="0" rIns="0" bIns="0" rtlCol="0"/>
            <a:lstStyle/>
            <a:p>
              <a:endParaRPr/>
            </a:p>
          </p:txBody>
        </p:sp>
        <p:sp>
          <p:nvSpPr>
            <p:cNvPr id="15121" name="object 15121"/>
            <p:cNvSpPr/>
            <p:nvPr/>
          </p:nvSpPr>
          <p:spPr>
            <a:xfrm>
              <a:off x="5357037" y="8386622"/>
              <a:ext cx="26034" cy="1270"/>
            </a:xfrm>
            <a:custGeom>
              <a:avLst/>
              <a:gdLst/>
              <a:ahLst/>
              <a:cxnLst/>
              <a:rect l="l" t="t" r="r" b="b"/>
              <a:pathLst>
                <a:path w="26035" h="1270">
                  <a:moveTo>
                    <a:pt x="25425" y="0"/>
                  </a:moveTo>
                  <a:lnTo>
                    <a:pt x="0" y="0"/>
                  </a:lnTo>
                  <a:lnTo>
                    <a:pt x="0" y="1219"/>
                  </a:lnTo>
                  <a:lnTo>
                    <a:pt x="25425" y="1219"/>
                  </a:lnTo>
                  <a:lnTo>
                    <a:pt x="25425" y="0"/>
                  </a:lnTo>
                  <a:close/>
                </a:path>
              </a:pathLst>
            </a:custGeom>
            <a:solidFill>
              <a:srgbClr val="F0B915"/>
            </a:solidFill>
          </p:spPr>
          <p:txBody>
            <a:bodyPr wrap="square" lIns="0" tIns="0" rIns="0" bIns="0" rtlCol="0"/>
            <a:lstStyle/>
            <a:p>
              <a:endParaRPr/>
            </a:p>
          </p:txBody>
        </p:sp>
        <p:sp>
          <p:nvSpPr>
            <p:cNvPr id="15122" name="object 15122"/>
            <p:cNvSpPr/>
            <p:nvPr/>
          </p:nvSpPr>
          <p:spPr>
            <a:xfrm>
              <a:off x="5357418" y="8386622"/>
              <a:ext cx="12700" cy="3810"/>
            </a:xfrm>
            <a:custGeom>
              <a:avLst/>
              <a:gdLst/>
              <a:ahLst/>
              <a:cxnLst/>
              <a:rect l="l" t="t" r="r" b="b"/>
              <a:pathLst>
                <a:path w="12700" h="3809">
                  <a:moveTo>
                    <a:pt x="12344" y="0"/>
                  </a:moveTo>
                  <a:lnTo>
                    <a:pt x="0" y="3378"/>
                  </a:lnTo>
                </a:path>
              </a:pathLst>
            </a:custGeom>
            <a:ln w="25400">
              <a:solidFill>
                <a:srgbClr val="F2BD21"/>
              </a:solidFill>
            </a:ln>
          </p:spPr>
          <p:txBody>
            <a:bodyPr wrap="square" lIns="0" tIns="0" rIns="0" bIns="0" rtlCol="0"/>
            <a:lstStyle/>
            <a:p>
              <a:endParaRPr/>
            </a:p>
          </p:txBody>
        </p:sp>
        <p:sp>
          <p:nvSpPr>
            <p:cNvPr id="15123" name="object 15123"/>
            <p:cNvSpPr/>
            <p:nvPr/>
          </p:nvSpPr>
          <p:spPr>
            <a:xfrm>
              <a:off x="5369737" y="8383486"/>
              <a:ext cx="13335" cy="4445"/>
            </a:xfrm>
            <a:custGeom>
              <a:avLst/>
              <a:gdLst/>
              <a:ahLst/>
              <a:cxnLst/>
              <a:rect l="l" t="t" r="r" b="b"/>
              <a:pathLst>
                <a:path w="13335" h="4445">
                  <a:moveTo>
                    <a:pt x="13131" y="0"/>
                  </a:moveTo>
                  <a:lnTo>
                    <a:pt x="8661" y="1003"/>
                  </a:lnTo>
                  <a:lnTo>
                    <a:pt x="4279" y="2044"/>
                  </a:lnTo>
                  <a:lnTo>
                    <a:pt x="25" y="3136"/>
                  </a:lnTo>
                  <a:lnTo>
                    <a:pt x="0" y="4356"/>
                  </a:lnTo>
                  <a:lnTo>
                    <a:pt x="4343" y="3302"/>
                  </a:lnTo>
                  <a:lnTo>
                    <a:pt x="8788" y="2286"/>
                  </a:lnTo>
                  <a:lnTo>
                    <a:pt x="13322" y="1308"/>
                  </a:lnTo>
                  <a:lnTo>
                    <a:pt x="13182" y="444"/>
                  </a:lnTo>
                  <a:lnTo>
                    <a:pt x="13131" y="0"/>
                  </a:lnTo>
                  <a:close/>
                </a:path>
              </a:pathLst>
            </a:custGeom>
            <a:solidFill>
              <a:srgbClr val="EFB40D"/>
            </a:solidFill>
          </p:spPr>
          <p:txBody>
            <a:bodyPr wrap="square" lIns="0" tIns="0" rIns="0" bIns="0" rtlCol="0"/>
            <a:lstStyle/>
            <a:p>
              <a:endParaRPr/>
            </a:p>
          </p:txBody>
        </p:sp>
        <p:sp>
          <p:nvSpPr>
            <p:cNvPr id="15124" name="object 15124"/>
            <p:cNvSpPr/>
            <p:nvPr/>
          </p:nvSpPr>
          <p:spPr>
            <a:xfrm>
              <a:off x="5357037" y="8386622"/>
              <a:ext cx="26034" cy="1270"/>
            </a:xfrm>
            <a:custGeom>
              <a:avLst/>
              <a:gdLst/>
              <a:ahLst/>
              <a:cxnLst/>
              <a:rect l="l" t="t" r="r" b="b"/>
              <a:pathLst>
                <a:path w="26035" h="1270">
                  <a:moveTo>
                    <a:pt x="25425" y="0"/>
                  </a:moveTo>
                  <a:lnTo>
                    <a:pt x="0" y="0"/>
                  </a:lnTo>
                  <a:lnTo>
                    <a:pt x="0" y="1219"/>
                  </a:lnTo>
                  <a:lnTo>
                    <a:pt x="25425" y="1219"/>
                  </a:lnTo>
                  <a:lnTo>
                    <a:pt x="25425" y="0"/>
                  </a:lnTo>
                  <a:close/>
                </a:path>
              </a:pathLst>
            </a:custGeom>
            <a:solidFill>
              <a:srgbClr val="F0B915"/>
            </a:solidFill>
          </p:spPr>
          <p:txBody>
            <a:bodyPr wrap="square" lIns="0" tIns="0" rIns="0" bIns="0" rtlCol="0"/>
            <a:lstStyle/>
            <a:p>
              <a:endParaRPr/>
            </a:p>
          </p:txBody>
        </p:sp>
        <p:sp>
          <p:nvSpPr>
            <p:cNvPr id="15125" name="object 15125"/>
            <p:cNvSpPr/>
            <p:nvPr/>
          </p:nvSpPr>
          <p:spPr>
            <a:xfrm>
              <a:off x="5369737" y="8384794"/>
              <a:ext cx="13335" cy="3175"/>
            </a:xfrm>
            <a:custGeom>
              <a:avLst/>
              <a:gdLst/>
              <a:ahLst/>
              <a:cxnLst/>
              <a:rect l="l" t="t" r="r" b="b"/>
              <a:pathLst>
                <a:path w="13335" h="3175">
                  <a:moveTo>
                    <a:pt x="0" y="3047"/>
                  </a:moveTo>
                  <a:lnTo>
                    <a:pt x="4343" y="1993"/>
                  </a:lnTo>
                  <a:lnTo>
                    <a:pt x="8788" y="977"/>
                  </a:lnTo>
                  <a:lnTo>
                    <a:pt x="13322" y="0"/>
                  </a:lnTo>
                </a:path>
              </a:pathLst>
            </a:custGeom>
            <a:ln w="25400">
              <a:solidFill>
                <a:srgbClr val="EFB40E"/>
              </a:solidFill>
            </a:ln>
          </p:spPr>
          <p:txBody>
            <a:bodyPr wrap="square" lIns="0" tIns="0" rIns="0" bIns="0" rtlCol="0"/>
            <a:lstStyle/>
            <a:p>
              <a:endParaRPr/>
            </a:p>
          </p:txBody>
        </p:sp>
        <p:sp>
          <p:nvSpPr>
            <p:cNvPr id="15126" name="object 15126"/>
            <p:cNvSpPr/>
            <p:nvPr/>
          </p:nvSpPr>
          <p:spPr>
            <a:xfrm>
              <a:off x="5382869" y="8383486"/>
              <a:ext cx="635" cy="1905"/>
            </a:xfrm>
            <a:custGeom>
              <a:avLst/>
              <a:gdLst/>
              <a:ahLst/>
              <a:cxnLst/>
              <a:rect l="l" t="t" r="r" b="b"/>
              <a:pathLst>
                <a:path w="635" h="1904">
                  <a:moveTo>
                    <a:pt x="190" y="1308"/>
                  </a:moveTo>
                  <a:lnTo>
                    <a:pt x="0" y="0"/>
                  </a:lnTo>
                </a:path>
              </a:pathLst>
            </a:custGeom>
            <a:ln w="25400">
              <a:solidFill>
                <a:srgbClr val="EDB006"/>
              </a:solidFill>
            </a:ln>
          </p:spPr>
          <p:txBody>
            <a:bodyPr wrap="square" lIns="0" tIns="0" rIns="0" bIns="0" rtlCol="0"/>
            <a:lstStyle/>
            <a:p>
              <a:endParaRPr/>
            </a:p>
          </p:txBody>
        </p:sp>
        <p:sp>
          <p:nvSpPr>
            <p:cNvPr id="15127" name="object 15127"/>
            <p:cNvSpPr/>
            <p:nvPr/>
          </p:nvSpPr>
          <p:spPr>
            <a:xfrm>
              <a:off x="5369763" y="8383486"/>
              <a:ext cx="13335" cy="3175"/>
            </a:xfrm>
            <a:custGeom>
              <a:avLst/>
              <a:gdLst/>
              <a:ahLst/>
              <a:cxnLst/>
              <a:rect l="l" t="t" r="r" b="b"/>
              <a:pathLst>
                <a:path w="13335" h="3175">
                  <a:moveTo>
                    <a:pt x="13106" y="0"/>
                  </a:moveTo>
                  <a:lnTo>
                    <a:pt x="8636" y="1003"/>
                  </a:lnTo>
                  <a:lnTo>
                    <a:pt x="4254" y="2044"/>
                  </a:lnTo>
                  <a:lnTo>
                    <a:pt x="0" y="3136"/>
                  </a:lnTo>
                </a:path>
              </a:pathLst>
            </a:custGeom>
            <a:ln w="25400">
              <a:solidFill>
                <a:srgbClr val="EFB40C"/>
              </a:solidFill>
            </a:ln>
          </p:spPr>
          <p:txBody>
            <a:bodyPr wrap="square" lIns="0" tIns="0" rIns="0" bIns="0" rtlCol="0"/>
            <a:lstStyle/>
            <a:p>
              <a:endParaRPr/>
            </a:p>
          </p:txBody>
        </p:sp>
        <p:sp>
          <p:nvSpPr>
            <p:cNvPr id="15128" name="object 15128"/>
            <p:cNvSpPr/>
            <p:nvPr/>
          </p:nvSpPr>
          <p:spPr>
            <a:xfrm>
              <a:off x="5382869" y="8380603"/>
              <a:ext cx="13970" cy="4445"/>
            </a:xfrm>
            <a:custGeom>
              <a:avLst/>
              <a:gdLst/>
              <a:ahLst/>
              <a:cxnLst/>
              <a:rect l="l" t="t" r="r" b="b"/>
              <a:pathLst>
                <a:path w="13970" h="4445">
                  <a:moveTo>
                    <a:pt x="13614" y="0"/>
                  </a:moveTo>
                  <a:lnTo>
                    <a:pt x="9016" y="914"/>
                  </a:lnTo>
                  <a:lnTo>
                    <a:pt x="4470" y="1879"/>
                  </a:lnTo>
                  <a:lnTo>
                    <a:pt x="0" y="2882"/>
                  </a:lnTo>
                  <a:lnTo>
                    <a:pt x="190" y="4191"/>
                  </a:lnTo>
                  <a:lnTo>
                    <a:pt x="4711" y="3213"/>
                  </a:lnTo>
                  <a:lnTo>
                    <a:pt x="9296" y="2273"/>
                  </a:lnTo>
                  <a:lnTo>
                    <a:pt x="13868" y="1371"/>
                  </a:lnTo>
                  <a:lnTo>
                    <a:pt x="13614" y="0"/>
                  </a:lnTo>
                  <a:close/>
                </a:path>
              </a:pathLst>
            </a:custGeom>
            <a:solidFill>
              <a:srgbClr val="ECAD03"/>
            </a:solidFill>
          </p:spPr>
          <p:txBody>
            <a:bodyPr wrap="square" lIns="0" tIns="0" rIns="0" bIns="0" rtlCol="0"/>
            <a:lstStyle/>
            <a:p>
              <a:endParaRPr/>
            </a:p>
          </p:txBody>
        </p:sp>
        <p:sp>
          <p:nvSpPr>
            <p:cNvPr id="15129" name="object 15129"/>
            <p:cNvSpPr/>
            <p:nvPr/>
          </p:nvSpPr>
          <p:spPr>
            <a:xfrm>
              <a:off x="5382869" y="8383486"/>
              <a:ext cx="635" cy="1905"/>
            </a:xfrm>
            <a:custGeom>
              <a:avLst/>
              <a:gdLst/>
              <a:ahLst/>
              <a:cxnLst/>
              <a:rect l="l" t="t" r="r" b="b"/>
              <a:pathLst>
                <a:path w="635" h="1904">
                  <a:moveTo>
                    <a:pt x="0" y="0"/>
                  </a:moveTo>
                  <a:lnTo>
                    <a:pt x="190" y="1308"/>
                  </a:lnTo>
                </a:path>
              </a:pathLst>
            </a:custGeom>
            <a:ln w="25400">
              <a:solidFill>
                <a:srgbClr val="EDB006"/>
              </a:solidFill>
            </a:ln>
          </p:spPr>
          <p:txBody>
            <a:bodyPr wrap="square" lIns="0" tIns="0" rIns="0" bIns="0" rtlCol="0"/>
            <a:lstStyle/>
            <a:p>
              <a:endParaRPr/>
            </a:p>
          </p:txBody>
        </p:sp>
        <p:sp>
          <p:nvSpPr>
            <p:cNvPr id="15130" name="object 15130"/>
            <p:cNvSpPr/>
            <p:nvPr/>
          </p:nvSpPr>
          <p:spPr>
            <a:xfrm>
              <a:off x="5383060" y="8381974"/>
              <a:ext cx="13970" cy="3175"/>
            </a:xfrm>
            <a:custGeom>
              <a:avLst/>
              <a:gdLst/>
              <a:ahLst/>
              <a:cxnLst/>
              <a:rect l="l" t="t" r="r" b="b"/>
              <a:pathLst>
                <a:path w="13970" h="3175">
                  <a:moveTo>
                    <a:pt x="0" y="2819"/>
                  </a:moveTo>
                  <a:lnTo>
                    <a:pt x="4521" y="1841"/>
                  </a:lnTo>
                  <a:lnTo>
                    <a:pt x="9105" y="901"/>
                  </a:lnTo>
                  <a:lnTo>
                    <a:pt x="13677" y="0"/>
                  </a:lnTo>
                </a:path>
              </a:pathLst>
            </a:custGeom>
            <a:ln w="25400">
              <a:solidFill>
                <a:srgbClr val="ECAD03"/>
              </a:solidFill>
            </a:ln>
          </p:spPr>
          <p:txBody>
            <a:bodyPr wrap="square" lIns="0" tIns="0" rIns="0" bIns="0" rtlCol="0"/>
            <a:lstStyle/>
            <a:p>
              <a:endParaRPr/>
            </a:p>
          </p:txBody>
        </p:sp>
        <p:sp>
          <p:nvSpPr>
            <p:cNvPr id="15131" name="object 15131"/>
            <p:cNvSpPr/>
            <p:nvPr/>
          </p:nvSpPr>
          <p:spPr>
            <a:xfrm>
              <a:off x="5396484" y="8380603"/>
              <a:ext cx="635" cy="1905"/>
            </a:xfrm>
            <a:custGeom>
              <a:avLst/>
              <a:gdLst/>
              <a:ahLst/>
              <a:cxnLst/>
              <a:rect l="l" t="t" r="r" b="b"/>
              <a:pathLst>
                <a:path w="635" h="1904">
                  <a:moveTo>
                    <a:pt x="253" y="1371"/>
                  </a:moveTo>
                  <a:lnTo>
                    <a:pt x="0" y="0"/>
                  </a:lnTo>
                </a:path>
              </a:pathLst>
            </a:custGeom>
            <a:ln w="25400">
              <a:solidFill>
                <a:srgbClr val="EAA900"/>
              </a:solidFill>
            </a:ln>
          </p:spPr>
          <p:txBody>
            <a:bodyPr wrap="square" lIns="0" tIns="0" rIns="0" bIns="0" rtlCol="0"/>
            <a:lstStyle/>
            <a:p>
              <a:endParaRPr/>
            </a:p>
          </p:txBody>
        </p:sp>
        <p:sp>
          <p:nvSpPr>
            <p:cNvPr id="15132" name="object 15132"/>
            <p:cNvSpPr/>
            <p:nvPr/>
          </p:nvSpPr>
          <p:spPr>
            <a:xfrm>
              <a:off x="5382869" y="8380603"/>
              <a:ext cx="13970" cy="3175"/>
            </a:xfrm>
            <a:custGeom>
              <a:avLst/>
              <a:gdLst/>
              <a:ahLst/>
              <a:cxnLst/>
              <a:rect l="l" t="t" r="r" b="b"/>
              <a:pathLst>
                <a:path w="13970" h="3175">
                  <a:moveTo>
                    <a:pt x="13614" y="0"/>
                  </a:moveTo>
                  <a:lnTo>
                    <a:pt x="9016" y="914"/>
                  </a:lnTo>
                  <a:lnTo>
                    <a:pt x="4470" y="1879"/>
                  </a:lnTo>
                  <a:lnTo>
                    <a:pt x="0" y="2882"/>
                  </a:lnTo>
                </a:path>
              </a:pathLst>
            </a:custGeom>
            <a:ln w="25400">
              <a:solidFill>
                <a:srgbClr val="ECAD03"/>
              </a:solidFill>
            </a:ln>
          </p:spPr>
          <p:txBody>
            <a:bodyPr wrap="square" lIns="0" tIns="0" rIns="0" bIns="0" rtlCol="0"/>
            <a:lstStyle/>
            <a:p>
              <a:endParaRPr/>
            </a:p>
          </p:txBody>
        </p:sp>
        <p:sp>
          <p:nvSpPr>
            <p:cNvPr id="15133" name="object 15133"/>
            <p:cNvSpPr/>
            <p:nvPr/>
          </p:nvSpPr>
          <p:spPr>
            <a:xfrm>
              <a:off x="5345668" y="8391118"/>
              <a:ext cx="13970" cy="4445"/>
            </a:xfrm>
            <a:custGeom>
              <a:avLst/>
              <a:gdLst/>
              <a:ahLst/>
              <a:cxnLst/>
              <a:rect l="l" t="t" r="r" b="b"/>
              <a:pathLst>
                <a:path w="13970" h="4445">
                  <a:moveTo>
                    <a:pt x="11484" y="0"/>
                  </a:moveTo>
                  <a:lnTo>
                    <a:pt x="7445" y="1143"/>
                  </a:lnTo>
                  <a:lnTo>
                    <a:pt x="3584" y="2324"/>
                  </a:lnTo>
                  <a:lnTo>
                    <a:pt x="0" y="3535"/>
                  </a:lnTo>
                  <a:lnTo>
                    <a:pt x="1375" y="3864"/>
                  </a:lnTo>
                  <a:lnTo>
                    <a:pt x="2937" y="4203"/>
                  </a:lnTo>
                  <a:lnTo>
                    <a:pt x="6048" y="3441"/>
                  </a:lnTo>
                  <a:lnTo>
                    <a:pt x="9731" y="2781"/>
                  </a:lnTo>
                  <a:lnTo>
                    <a:pt x="13757" y="2197"/>
                  </a:lnTo>
                  <a:lnTo>
                    <a:pt x="12271" y="1219"/>
                  </a:lnTo>
                  <a:lnTo>
                    <a:pt x="11547" y="381"/>
                  </a:lnTo>
                  <a:lnTo>
                    <a:pt x="11484" y="0"/>
                  </a:lnTo>
                  <a:close/>
                </a:path>
              </a:pathLst>
            </a:custGeom>
            <a:solidFill>
              <a:srgbClr val="F6CA48"/>
            </a:solidFill>
          </p:spPr>
          <p:txBody>
            <a:bodyPr wrap="square" lIns="0" tIns="0" rIns="0" bIns="0" rtlCol="0"/>
            <a:lstStyle/>
            <a:p>
              <a:endParaRPr/>
            </a:p>
          </p:txBody>
        </p:sp>
        <p:sp>
          <p:nvSpPr>
            <p:cNvPr id="15134" name="object 15134"/>
            <p:cNvSpPr/>
            <p:nvPr/>
          </p:nvSpPr>
          <p:spPr>
            <a:xfrm>
              <a:off x="5346446" y="8394840"/>
              <a:ext cx="2540" cy="635"/>
            </a:xfrm>
            <a:custGeom>
              <a:avLst/>
              <a:gdLst/>
              <a:ahLst/>
              <a:cxnLst/>
              <a:rect l="l" t="t" r="r" b="b"/>
              <a:pathLst>
                <a:path w="2539" h="634">
                  <a:moveTo>
                    <a:pt x="0" y="0"/>
                  </a:moveTo>
                  <a:lnTo>
                    <a:pt x="2158" y="481"/>
                  </a:lnTo>
                </a:path>
              </a:pathLst>
            </a:custGeom>
            <a:ln w="25400">
              <a:solidFill>
                <a:srgbClr val="F8D059"/>
              </a:solidFill>
            </a:ln>
          </p:spPr>
          <p:txBody>
            <a:bodyPr wrap="square" lIns="0" tIns="0" rIns="0" bIns="0" rtlCol="0"/>
            <a:lstStyle/>
            <a:p>
              <a:endParaRPr/>
            </a:p>
          </p:txBody>
        </p:sp>
        <p:sp>
          <p:nvSpPr>
            <p:cNvPr id="15135" name="object 15135"/>
            <p:cNvSpPr/>
            <p:nvPr/>
          </p:nvSpPr>
          <p:spPr>
            <a:xfrm>
              <a:off x="5348605" y="8393315"/>
              <a:ext cx="11430" cy="2540"/>
            </a:xfrm>
            <a:custGeom>
              <a:avLst/>
              <a:gdLst/>
              <a:ahLst/>
              <a:cxnLst/>
              <a:rect l="l" t="t" r="r" b="b"/>
              <a:pathLst>
                <a:path w="11429" h="2540">
                  <a:moveTo>
                    <a:pt x="0" y="2006"/>
                  </a:moveTo>
                  <a:lnTo>
                    <a:pt x="10820" y="0"/>
                  </a:lnTo>
                </a:path>
              </a:pathLst>
            </a:custGeom>
            <a:ln w="25400">
              <a:solidFill>
                <a:srgbClr val="F7CB4E"/>
              </a:solidFill>
            </a:ln>
          </p:spPr>
          <p:txBody>
            <a:bodyPr wrap="square" lIns="0" tIns="0" rIns="0" bIns="0" rtlCol="0"/>
            <a:lstStyle/>
            <a:p>
              <a:endParaRPr/>
            </a:p>
          </p:txBody>
        </p:sp>
        <p:sp>
          <p:nvSpPr>
            <p:cNvPr id="15136" name="object 15136"/>
            <p:cNvSpPr/>
            <p:nvPr/>
          </p:nvSpPr>
          <p:spPr>
            <a:xfrm>
              <a:off x="5357152" y="8391118"/>
              <a:ext cx="2540" cy="2540"/>
            </a:xfrm>
            <a:custGeom>
              <a:avLst/>
              <a:gdLst/>
              <a:ahLst/>
              <a:cxnLst/>
              <a:rect l="l" t="t" r="r" b="b"/>
              <a:pathLst>
                <a:path w="2539" h="2540">
                  <a:moveTo>
                    <a:pt x="2273" y="2197"/>
                  </a:moveTo>
                  <a:lnTo>
                    <a:pt x="0" y="0"/>
                  </a:lnTo>
                </a:path>
              </a:pathLst>
            </a:custGeom>
            <a:ln w="25400">
              <a:solidFill>
                <a:srgbClr val="F4C438"/>
              </a:solidFill>
            </a:ln>
          </p:spPr>
          <p:txBody>
            <a:bodyPr wrap="square" lIns="0" tIns="0" rIns="0" bIns="0" rtlCol="0"/>
            <a:lstStyle/>
            <a:p>
              <a:endParaRPr/>
            </a:p>
          </p:txBody>
        </p:sp>
        <p:sp>
          <p:nvSpPr>
            <p:cNvPr id="15137" name="object 15137"/>
            <p:cNvSpPr/>
            <p:nvPr/>
          </p:nvSpPr>
          <p:spPr>
            <a:xfrm>
              <a:off x="5345669" y="8391118"/>
              <a:ext cx="12065" cy="3810"/>
            </a:xfrm>
            <a:custGeom>
              <a:avLst/>
              <a:gdLst/>
              <a:ahLst/>
              <a:cxnLst/>
              <a:rect l="l" t="t" r="r" b="b"/>
              <a:pathLst>
                <a:path w="12064" h="3809">
                  <a:moveTo>
                    <a:pt x="11482" y="0"/>
                  </a:moveTo>
                  <a:lnTo>
                    <a:pt x="0" y="3536"/>
                  </a:lnTo>
                </a:path>
              </a:pathLst>
            </a:custGeom>
            <a:ln w="25399">
              <a:solidFill>
                <a:srgbClr val="F6C942"/>
              </a:solidFill>
            </a:ln>
          </p:spPr>
          <p:txBody>
            <a:bodyPr wrap="square" lIns="0" tIns="0" rIns="0" bIns="0" rtlCol="0"/>
            <a:lstStyle/>
            <a:p>
              <a:endParaRPr/>
            </a:p>
          </p:txBody>
        </p:sp>
        <p:sp>
          <p:nvSpPr>
            <p:cNvPr id="15138" name="object 15138"/>
            <p:cNvSpPr/>
            <p:nvPr/>
          </p:nvSpPr>
          <p:spPr>
            <a:xfrm>
              <a:off x="5357152" y="8387842"/>
              <a:ext cx="15240" cy="5715"/>
            </a:xfrm>
            <a:custGeom>
              <a:avLst/>
              <a:gdLst/>
              <a:ahLst/>
              <a:cxnLst/>
              <a:rect l="l" t="t" r="r" b="b"/>
              <a:pathLst>
                <a:path w="15239" h="5715">
                  <a:moveTo>
                    <a:pt x="12585" y="0"/>
                  </a:moveTo>
                  <a:lnTo>
                    <a:pt x="8242" y="1054"/>
                  </a:lnTo>
                  <a:lnTo>
                    <a:pt x="4025" y="2146"/>
                  </a:lnTo>
                  <a:lnTo>
                    <a:pt x="0" y="3276"/>
                  </a:lnTo>
                  <a:lnTo>
                    <a:pt x="63" y="3657"/>
                  </a:lnTo>
                  <a:lnTo>
                    <a:pt x="787" y="4495"/>
                  </a:lnTo>
                  <a:lnTo>
                    <a:pt x="2273" y="5473"/>
                  </a:lnTo>
                  <a:lnTo>
                    <a:pt x="6286" y="4876"/>
                  </a:lnTo>
                  <a:lnTo>
                    <a:pt x="10642" y="4356"/>
                  </a:lnTo>
                  <a:lnTo>
                    <a:pt x="15100" y="3860"/>
                  </a:lnTo>
                  <a:lnTo>
                    <a:pt x="13728" y="2501"/>
                  </a:lnTo>
                  <a:lnTo>
                    <a:pt x="12827" y="1181"/>
                  </a:lnTo>
                  <a:lnTo>
                    <a:pt x="12585" y="0"/>
                  </a:lnTo>
                  <a:close/>
                </a:path>
              </a:pathLst>
            </a:custGeom>
            <a:solidFill>
              <a:srgbClr val="F3BF2B"/>
            </a:solidFill>
          </p:spPr>
          <p:txBody>
            <a:bodyPr wrap="square" lIns="0" tIns="0" rIns="0" bIns="0" rtlCol="0"/>
            <a:lstStyle/>
            <a:p>
              <a:endParaRPr/>
            </a:p>
          </p:txBody>
        </p:sp>
        <p:sp>
          <p:nvSpPr>
            <p:cNvPr id="15139" name="object 15139"/>
            <p:cNvSpPr/>
            <p:nvPr/>
          </p:nvSpPr>
          <p:spPr>
            <a:xfrm>
              <a:off x="5357152" y="8391118"/>
              <a:ext cx="2540" cy="2540"/>
            </a:xfrm>
            <a:custGeom>
              <a:avLst/>
              <a:gdLst/>
              <a:ahLst/>
              <a:cxnLst/>
              <a:rect l="l" t="t" r="r" b="b"/>
              <a:pathLst>
                <a:path w="2539" h="2540">
                  <a:moveTo>
                    <a:pt x="0" y="0"/>
                  </a:moveTo>
                  <a:lnTo>
                    <a:pt x="2273" y="2197"/>
                  </a:lnTo>
                </a:path>
              </a:pathLst>
            </a:custGeom>
            <a:ln w="25400">
              <a:solidFill>
                <a:srgbClr val="F4C438"/>
              </a:solidFill>
            </a:ln>
          </p:spPr>
          <p:txBody>
            <a:bodyPr wrap="square" lIns="0" tIns="0" rIns="0" bIns="0" rtlCol="0"/>
            <a:lstStyle/>
            <a:p>
              <a:endParaRPr/>
            </a:p>
          </p:txBody>
        </p:sp>
        <p:sp>
          <p:nvSpPr>
            <p:cNvPr id="15140" name="object 15140"/>
            <p:cNvSpPr/>
            <p:nvPr/>
          </p:nvSpPr>
          <p:spPr>
            <a:xfrm>
              <a:off x="5359425" y="8391702"/>
              <a:ext cx="13335" cy="1905"/>
            </a:xfrm>
            <a:custGeom>
              <a:avLst/>
              <a:gdLst/>
              <a:ahLst/>
              <a:cxnLst/>
              <a:rect l="l" t="t" r="r" b="b"/>
              <a:pathLst>
                <a:path w="13335" h="1904">
                  <a:moveTo>
                    <a:pt x="0" y="1612"/>
                  </a:moveTo>
                  <a:lnTo>
                    <a:pt x="4013" y="1015"/>
                  </a:lnTo>
                  <a:lnTo>
                    <a:pt x="8369" y="495"/>
                  </a:lnTo>
                  <a:lnTo>
                    <a:pt x="12826" y="0"/>
                  </a:lnTo>
                </a:path>
              </a:pathLst>
            </a:custGeom>
            <a:ln w="25400">
              <a:solidFill>
                <a:srgbClr val="F3C134"/>
              </a:solidFill>
            </a:ln>
          </p:spPr>
          <p:txBody>
            <a:bodyPr wrap="square" lIns="0" tIns="0" rIns="0" bIns="0" rtlCol="0"/>
            <a:lstStyle/>
            <a:p>
              <a:endParaRPr/>
            </a:p>
          </p:txBody>
        </p:sp>
        <p:sp>
          <p:nvSpPr>
            <p:cNvPr id="15141" name="object 15141"/>
            <p:cNvSpPr/>
            <p:nvPr/>
          </p:nvSpPr>
          <p:spPr>
            <a:xfrm>
              <a:off x="5369737" y="8387842"/>
              <a:ext cx="2540" cy="4445"/>
            </a:xfrm>
            <a:custGeom>
              <a:avLst/>
              <a:gdLst/>
              <a:ahLst/>
              <a:cxnLst/>
              <a:rect l="l" t="t" r="r" b="b"/>
              <a:pathLst>
                <a:path w="2539" h="4445">
                  <a:moveTo>
                    <a:pt x="2514" y="3860"/>
                  </a:moveTo>
                  <a:lnTo>
                    <a:pt x="0" y="0"/>
                  </a:lnTo>
                </a:path>
              </a:pathLst>
            </a:custGeom>
            <a:ln w="25400">
              <a:solidFill>
                <a:srgbClr val="F0BA1F"/>
              </a:solidFill>
            </a:ln>
          </p:spPr>
          <p:txBody>
            <a:bodyPr wrap="square" lIns="0" tIns="0" rIns="0" bIns="0" rtlCol="0"/>
            <a:lstStyle/>
            <a:p>
              <a:endParaRPr/>
            </a:p>
          </p:txBody>
        </p:sp>
        <p:sp>
          <p:nvSpPr>
            <p:cNvPr id="15142" name="object 15142"/>
            <p:cNvSpPr/>
            <p:nvPr/>
          </p:nvSpPr>
          <p:spPr>
            <a:xfrm>
              <a:off x="5357152" y="8387842"/>
              <a:ext cx="12700" cy="3810"/>
            </a:xfrm>
            <a:custGeom>
              <a:avLst/>
              <a:gdLst/>
              <a:ahLst/>
              <a:cxnLst/>
              <a:rect l="l" t="t" r="r" b="b"/>
              <a:pathLst>
                <a:path w="12700" h="3809">
                  <a:moveTo>
                    <a:pt x="12585" y="0"/>
                  </a:moveTo>
                  <a:lnTo>
                    <a:pt x="0" y="3276"/>
                  </a:lnTo>
                </a:path>
              </a:pathLst>
            </a:custGeom>
            <a:ln w="25400">
              <a:solidFill>
                <a:srgbClr val="F2BE23"/>
              </a:solidFill>
            </a:ln>
          </p:spPr>
          <p:txBody>
            <a:bodyPr wrap="square" lIns="0" tIns="0" rIns="0" bIns="0" rtlCol="0"/>
            <a:lstStyle/>
            <a:p>
              <a:endParaRPr/>
            </a:p>
          </p:txBody>
        </p:sp>
        <p:sp>
          <p:nvSpPr>
            <p:cNvPr id="15143" name="object 15143"/>
            <p:cNvSpPr/>
            <p:nvPr/>
          </p:nvSpPr>
          <p:spPr>
            <a:xfrm>
              <a:off x="5348605" y="8393315"/>
              <a:ext cx="17780" cy="3810"/>
            </a:xfrm>
            <a:custGeom>
              <a:avLst/>
              <a:gdLst/>
              <a:ahLst/>
              <a:cxnLst/>
              <a:rect l="l" t="t" r="r" b="b"/>
              <a:pathLst>
                <a:path w="17779" h="3809">
                  <a:moveTo>
                    <a:pt x="10820" y="0"/>
                  </a:moveTo>
                  <a:lnTo>
                    <a:pt x="6794" y="584"/>
                  </a:lnTo>
                  <a:lnTo>
                    <a:pt x="3111" y="1244"/>
                  </a:lnTo>
                  <a:lnTo>
                    <a:pt x="0" y="2006"/>
                  </a:lnTo>
                  <a:lnTo>
                    <a:pt x="4472" y="2955"/>
                  </a:lnTo>
                  <a:lnTo>
                    <a:pt x="8305" y="3683"/>
                  </a:lnTo>
                  <a:lnTo>
                    <a:pt x="10934" y="3378"/>
                  </a:lnTo>
                  <a:lnTo>
                    <a:pt x="14122" y="3136"/>
                  </a:lnTo>
                  <a:lnTo>
                    <a:pt x="17653" y="2933"/>
                  </a:lnTo>
                  <a:lnTo>
                    <a:pt x="14528" y="2057"/>
                  </a:lnTo>
                  <a:lnTo>
                    <a:pt x="12293" y="965"/>
                  </a:lnTo>
                  <a:lnTo>
                    <a:pt x="10820" y="0"/>
                  </a:lnTo>
                  <a:close/>
                </a:path>
              </a:pathLst>
            </a:custGeom>
            <a:solidFill>
              <a:srgbClr val="F7CC54"/>
            </a:solidFill>
          </p:spPr>
          <p:txBody>
            <a:bodyPr wrap="square" lIns="0" tIns="0" rIns="0" bIns="0" rtlCol="0"/>
            <a:lstStyle/>
            <a:p>
              <a:endParaRPr/>
            </a:p>
          </p:txBody>
        </p:sp>
        <p:sp>
          <p:nvSpPr>
            <p:cNvPr id="15144" name="object 15144"/>
            <p:cNvSpPr/>
            <p:nvPr/>
          </p:nvSpPr>
          <p:spPr>
            <a:xfrm>
              <a:off x="5348605" y="8395322"/>
              <a:ext cx="8890" cy="1905"/>
            </a:xfrm>
            <a:custGeom>
              <a:avLst/>
              <a:gdLst/>
              <a:ahLst/>
              <a:cxnLst/>
              <a:rect l="l" t="t" r="r" b="b"/>
              <a:pathLst>
                <a:path w="8889" h="1904">
                  <a:moveTo>
                    <a:pt x="0" y="0"/>
                  </a:moveTo>
                  <a:lnTo>
                    <a:pt x="8305" y="1676"/>
                  </a:lnTo>
                </a:path>
              </a:pathLst>
            </a:custGeom>
            <a:ln w="25400">
              <a:solidFill>
                <a:srgbClr val="F8D261"/>
              </a:solidFill>
            </a:ln>
          </p:spPr>
          <p:txBody>
            <a:bodyPr wrap="square" lIns="0" tIns="0" rIns="0" bIns="0" rtlCol="0"/>
            <a:lstStyle/>
            <a:p>
              <a:endParaRPr/>
            </a:p>
          </p:txBody>
        </p:sp>
        <p:sp>
          <p:nvSpPr>
            <p:cNvPr id="15145" name="object 15145"/>
            <p:cNvSpPr/>
            <p:nvPr/>
          </p:nvSpPr>
          <p:spPr>
            <a:xfrm>
              <a:off x="5356910" y="8396249"/>
              <a:ext cx="9525" cy="1270"/>
            </a:xfrm>
            <a:custGeom>
              <a:avLst/>
              <a:gdLst/>
              <a:ahLst/>
              <a:cxnLst/>
              <a:rect l="l" t="t" r="r" b="b"/>
              <a:pathLst>
                <a:path w="9525" h="1270">
                  <a:moveTo>
                    <a:pt x="0" y="749"/>
                  </a:moveTo>
                  <a:lnTo>
                    <a:pt x="9347" y="0"/>
                  </a:lnTo>
                </a:path>
              </a:pathLst>
            </a:custGeom>
            <a:ln w="25399">
              <a:solidFill>
                <a:srgbClr val="F7CE59"/>
              </a:solidFill>
            </a:ln>
          </p:spPr>
          <p:txBody>
            <a:bodyPr wrap="square" lIns="0" tIns="0" rIns="0" bIns="0" rtlCol="0"/>
            <a:lstStyle/>
            <a:p>
              <a:endParaRPr/>
            </a:p>
          </p:txBody>
        </p:sp>
        <p:sp>
          <p:nvSpPr>
            <p:cNvPr id="15146" name="object 15146"/>
            <p:cNvSpPr/>
            <p:nvPr/>
          </p:nvSpPr>
          <p:spPr>
            <a:xfrm>
              <a:off x="5359425" y="8393315"/>
              <a:ext cx="6985" cy="3175"/>
            </a:xfrm>
            <a:custGeom>
              <a:avLst/>
              <a:gdLst/>
              <a:ahLst/>
              <a:cxnLst/>
              <a:rect l="l" t="t" r="r" b="b"/>
              <a:pathLst>
                <a:path w="6985" h="3175">
                  <a:moveTo>
                    <a:pt x="6832" y="2933"/>
                  </a:moveTo>
                  <a:lnTo>
                    <a:pt x="0" y="0"/>
                  </a:lnTo>
                </a:path>
              </a:pathLst>
            </a:custGeom>
            <a:ln w="25400">
              <a:solidFill>
                <a:srgbClr val="F5C847"/>
              </a:solidFill>
            </a:ln>
          </p:spPr>
          <p:txBody>
            <a:bodyPr wrap="square" lIns="0" tIns="0" rIns="0" bIns="0" rtlCol="0"/>
            <a:lstStyle/>
            <a:p>
              <a:endParaRPr/>
            </a:p>
          </p:txBody>
        </p:sp>
        <p:sp>
          <p:nvSpPr>
            <p:cNvPr id="15147" name="object 15147"/>
            <p:cNvSpPr/>
            <p:nvPr/>
          </p:nvSpPr>
          <p:spPr>
            <a:xfrm>
              <a:off x="5348605" y="8393315"/>
              <a:ext cx="11430" cy="2540"/>
            </a:xfrm>
            <a:custGeom>
              <a:avLst/>
              <a:gdLst/>
              <a:ahLst/>
              <a:cxnLst/>
              <a:rect l="l" t="t" r="r" b="b"/>
              <a:pathLst>
                <a:path w="11429" h="2540">
                  <a:moveTo>
                    <a:pt x="10820" y="0"/>
                  </a:moveTo>
                  <a:lnTo>
                    <a:pt x="0" y="2006"/>
                  </a:lnTo>
                </a:path>
              </a:pathLst>
            </a:custGeom>
            <a:ln w="25400">
              <a:solidFill>
                <a:srgbClr val="F7CB4E"/>
              </a:solidFill>
            </a:ln>
          </p:spPr>
          <p:txBody>
            <a:bodyPr wrap="square" lIns="0" tIns="0" rIns="0" bIns="0" rtlCol="0"/>
            <a:lstStyle/>
            <a:p>
              <a:endParaRPr/>
            </a:p>
          </p:txBody>
        </p:sp>
        <p:sp>
          <p:nvSpPr>
            <p:cNvPr id="15148" name="object 15148"/>
            <p:cNvSpPr/>
            <p:nvPr/>
          </p:nvSpPr>
          <p:spPr>
            <a:xfrm>
              <a:off x="5359425" y="8391702"/>
              <a:ext cx="18415" cy="5080"/>
            </a:xfrm>
            <a:custGeom>
              <a:avLst/>
              <a:gdLst/>
              <a:ahLst/>
              <a:cxnLst/>
              <a:rect l="l" t="t" r="r" b="b"/>
              <a:pathLst>
                <a:path w="18414" h="5079">
                  <a:moveTo>
                    <a:pt x="12826" y="0"/>
                  </a:moveTo>
                  <a:lnTo>
                    <a:pt x="8369" y="495"/>
                  </a:lnTo>
                  <a:lnTo>
                    <a:pt x="4013" y="1015"/>
                  </a:lnTo>
                  <a:lnTo>
                    <a:pt x="0" y="1612"/>
                  </a:lnTo>
                  <a:lnTo>
                    <a:pt x="1473" y="2578"/>
                  </a:lnTo>
                  <a:lnTo>
                    <a:pt x="3708" y="3670"/>
                  </a:lnTo>
                  <a:lnTo>
                    <a:pt x="6832" y="4546"/>
                  </a:lnTo>
                  <a:lnTo>
                    <a:pt x="10363" y="4356"/>
                  </a:lnTo>
                  <a:lnTo>
                    <a:pt x="18173" y="4076"/>
                  </a:lnTo>
                  <a:lnTo>
                    <a:pt x="16040" y="2743"/>
                  </a:lnTo>
                  <a:lnTo>
                    <a:pt x="14198" y="1346"/>
                  </a:lnTo>
                  <a:lnTo>
                    <a:pt x="12826" y="0"/>
                  </a:lnTo>
                  <a:close/>
                </a:path>
              </a:pathLst>
            </a:custGeom>
            <a:solidFill>
              <a:srgbClr val="F4C33C"/>
            </a:solidFill>
          </p:spPr>
          <p:txBody>
            <a:bodyPr wrap="square" lIns="0" tIns="0" rIns="0" bIns="0" rtlCol="0"/>
            <a:lstStyle/>
            <a:p>
              <a:endParaRPr/>
            </a:p>
          </p:txBody>
        </p:sp>
        <p:sp>
          <p:nvSpPr>
            <p:cNvPr id="15149" name="object 15149"/>
            <p:cNvSpPr/>
            <p:nvPr/>
          </p:nvSpPr>
          <p:spPr>
            <a:xfrm>
              <a:off x="5359425" y="8393315"/>
              <a:ext cx="6985" cy="3175"/>
            </a:xfrm>
            <a:custGeom>
              <a:avLst/>
              <a:gdLst/>
              <a:ahLst/>
              <a:cxnLst/>
              <a:rect l="l" t="t" r="r" b="b"/>
              <a:pathLst>
                <a:path w="6985" h="3175">
                  <a:moveTo>
                    <a:pt x="0" y="0"/>
                  </a:moveTo>
                  <a:lnTo>
                    <a:pt x="6832" y="2933"/>
                  </a:lnTo>
                </a:path>
              </a:pathLst>
            </a:custGeom>
            <a:ln w="25400">
              <a:solidFill>
                <a:srgbClr val="F5C847"/>
              </a:solidFill>
            </a:ln>
          </p:spPr>
          <p:txBody>
            <a:bodyPr wrap="square" lIns="0" tIns="0" rIns="0" bIns="0" rtlCol="0"/>
            <a:lstStyle/>
            <a:p>
              <a:endParaRPr/>
            </a:p>
          </p:txBody>
        </p:sp>
        <p:sp>
          <p:nvSpPr>
            <p:cNvPr id="15150" name="object 15150"/>
            <p:cNvSpPr/>
            <p:nvPr/>
          </p:nvSpPr>
          <p:spPr>
            <a:xfrm>
              <a:off x="5366258" y="8395779"/>
              <a:ext cx="11430" cy="635"/>
            </a:xfrm>
            <a:custGeom>
              <a:avLst/>
              <a:gdLst/>
              <a:ahLst/>
              <a:cxnLst/>
              <a:rect l="l" t="t" r="r" b="b"/>
              <a:pathLst>
                <a:path w="11429" h="634">
                  <a:moveTo>
                    <a:pt x="0" y="469"/>
                  </a:moveTo>
                  <a:lnTo>
                    <a:pt x="11341" y="0"/>
                  </a:lnTo>
                </a:path>
              </a:pathLst>
            </a:custGeom>
            <a:ln w="25399">
              <a:solidFill>
                <a:srgbClr val="F4C545"/>
              </a:solidFill>
            </a:ln>
          </p:spPr>
          <p:txBody>
            <a:bodyPr wrap="square" lIns="0" tIns="0" rIns="0" bIns="0" rtlCol="0"/>
            <a:lstStyle/>
            <a:p>
              <a:endParaRPr/>
            </a:p>
          </p:txBody>
        </p:sp>
        <p:sp>
          <p:nvSpPr>
            <p:cNvPr id="15151" name="object 15151"/>
            <p:cNvSpPr/>
            <p:nvPr/>
          </p:nvSpPr>
          <p:spPr>
            <a:xfrm>
              <a:off x="5372252" y="8391702"/>
              <a:ext cx="5715" cy="4445"/>
            </a:xfrm>
            <a:custGeom>
              <a:avLst/>
              <a:gdLst/>
              <a:ahLst/>
              <a:cxnLst/>
              <a:rect l="l" t="t" r="r" b="b"/>
              <a:pathLst>
                <a:path w="5714" h="4445">
                  <a:moveTo>
                    <a:pt x="5346" y="4076"/>
                  </a:moveTo>
                  <a:lnTo>
                    <a:pt x="0" y="0"/>
                  </a:lnTo>
                </a:path>
              </a:pathLst>
            </a:custGeom>
            <a:ln w="25400">
              <a:solidFill>
                <a:srgbClr val="F2BE31"/>
              </a:solidFill>
            </a:ln>
          </p:spPr>
          <p:txBody>
            <a:bodyPr wrap="square" lIns="0" tIns="0" rIns="0" bIns="0" rtlCol="0"/>
            <a:lstStyle/>
            <a:p>
              <a:endParaRPr/>
            </a:p>
          </p:txBody>
        </p:sp>
        <p:sp>
          <p:nvSpPr>
            <p:cNvPr id="15152" name="object 15152"/>
            <p:cNvSpPr/>
            <p:nvPr/>
          </p:nvSpPr>
          <p:spPr>
            <a:xfrm>
              <a:off x="5359425" y="8391702"/>
              <a:ext cx="13335" cy="1905"/>
            </a:xfrm>
            <a:custGeom>
              <a:avLst/>
              <a:gdLst/>
              <a:ahLst/>
              <a:cxnLst/>
              <a:rect l="l" t="t" r="r" b="b"/>
              <a:pathLst>
                <a:path w="13335" h="1904">
                  <a:moveTo>
                    <a:pt x="12826" y="0"/>
                  </a:moveTo>
                  <a:lnTo>
                    <a:pt x="8369" y="495"/>
                  </a:lnTo>
                  <a:lnTo>
                    <a:pt x="4013" y="1015"/>
                  </a:lnTo>
                  <a:lnTo>
                    <a:pt x="0" y="1612"/>
                  </a:lnTo>
                </a:path>
              </a:pathLst>
            </a:custGeom>
            <a:ln w="25400">
              <a:solidFill>
                <a:srgbClr val="F3C134"/>
              </a:solidFill>
            </a:ln>
          </p:spPr>
          <p:txBody>
            <a:bodyPr wrap="square" lIns="0" tIns="0" rIns="0" bIns="0" rtlCol="0"/>
            <a:lstStyle/>
            <a:p>
              <a:endParaRPr/>
            </a:p>
          </p:txBody>
        </p:sp>
        <p:sp>
          <p:nvSpPr>
            <p:cNvPr id="15153" name="object 15153"/>
            <p:cNvSpPr/>
            <p:nvPr/>
          </p:nvSpPr>
          <p:spPr>
            <a:xfrm>
              <a:off x="5369737" y="8384794"/>
              <a:ext cx="16510" cy="6985"/>
            </a:xfrm>
            <a:custGeom>
              <a:avLst/>
              <a:gdLst/>
              <a:ahLst/>
              <a:cxnLst/>
              <a:rect l="l" t="t" r="r" b="b"/>
              <a:pathLst>
                <a:path w="16510" h="6984">
                  <a:moveTo>
                    <a:pt x="13322" y="0"/>
                  </a:moveTo>
                  <a:lnTo>
                    <a:pt x="8788" y="977"/>
                  </a:lnTo>
                  <a:lnTo>
                    <a:pt x="4343" y="1993"/>
                  </a:lnTo>
                  <a:lnTo>
                    <a:pt x="0" y="3047"/>
                  </a:lnTo>
                  <a:lnTo>
                    <a:pt x="241" y="4229"/>
                  </a:lnTo>
                  <a:lnTo>
                    <a:pt x="1142" y="5549"/>
                  </a:lnTo>
                  <a:lnTo>
                    <a:pt x="2514" y="6908"/>
                  </a:lnTo>
                  <a:lnTo>
                    <a:pt x="6972" y="6413"/>
                  </a:lnTo>
                  <a:lnTo>
                    <a:pt x="15963" y="5473"/>
                  </a:lnTo>
                  <a:lnTo>
                    <a:pt x="14757" y="3759"/>
                  </a:lnTo>
                  <a:lnTo>
                    <a:pt x="13715" y="1993"/>
                  </a:lnTo>
                  <a:lnTo>
                    <a:pt x="13322" y="0"/>
                  </a:lnTo>
                  <a:close/>
                </a:path>
              </a:pathLst>
            </a:custGeom>
            <a:solidFill>
              <a:srgbClr val="EFB616"/>
            </a:solidFill>
          </p:spPr>
          <p:txBody>
            <a:bodyPr wrap="square" lIns="0" tIns="0" rIns="0" bIns="0" rtlCol="0"/>
            <a:lstStyle/>
            <a:p>
              <a:endParaRPr/>
            </a:p>
          </p:txBody>
        </p:sp>
        <p:sp>
          <p:nvSpPr>
            <p:cNvPr id="15154" name="object 15154"/>
            <p:cNvSpPr/>
            <p:nvPr/>
          </p:nvSpPr>
          <p:spPr>
            <a:xfrm>
              <a:off x="5369737" y="8387842"/>
              <a:ext cx="2540" cy="4445"/>
            </a:xfrm>
            <a:custGeom>
              <a:avLst/>
              <a:gdLst/>
              <a:ahLst/>
              <a:cxnLst/>
              <a:rect l="l" t="t" r="r" b="b"/>
              <a:pathLst>
                <a:path w="2539" h="4445">
                  <a:moveTo>
                    <a:pt x="0" y="0"/>
                  </a:moveTo>
                  <a:lnTo>
                    <a:pt x="2514" y="3860"/>
                  </a:lnTo>
                </a:path>
              </a:pathLst>
            </a:custGeom>
            <a:ln w="25400">
              <a:solidFill>
                <a:srgbClr val="F0BA1F"/>
              </a:solidFill>
            </a:ln>
          </p:spPr>
          <p:txBody>
            <a:bodyPr wrap="square" lIns="0" tIns="0" rIns="0" bIns="0" rtlCol="0"/>
            <a:lstStyle/>
            <a:p>
              <a:endParaRPr/>
            </a:p>
          </p:txBody>
        </p:sp>
        <p:sp>
          <p:nvSpPr>
            <p:cNvPr id="15155" name="object 15155"/>
            <p:cNvSpPr/>
            <p:nvPr/>
          </p:nvSpPr>
          <p:spPr>
            <a:xfrm>
              <a:off x="5372252" y="8390267"/>
              <a:ext cx="13970" cy="1905"/>
            </a:xfrm>
            <a:custGeom>
              <a:avLst/>
              <a:gdLst/>
              <a:ahLst/>
              <a:cxnLst/>
              <a:rect l="l" t="t" r="r" b="b"/>
              <a:pathLst>
                <a:path w="13970" h="1904">
                  <a:moveTo>
                    <a:pt x="0" y="1435"/>
                  </a:moveTo>
                  <a:lnTo>
                    <a:pt x="4457" y="939"/>
                  </a:lnTo>
                  <a:lnTo>
                    <a:pt x="9016" y="469"/>
                  </a:lnTo>
                  <a:lnTo>
                    <a:pt x="13449" y="0"/>
                  </a:lnTo>
                </a:path>
              </a:pathLst>
            </a:custGeom>
            <a:ln w="25400">
              <a:solidFill>
                <a:srgbClr val="F0B81E"/>
              </a:solidFill>
            </a:ln>
          </p:spPr>
          <p:txBody>
            <a:bodyPr wrap="square" lIns="0" tIns="0" rIns="0" bIns="0" rtlCol="0"/>
            <a:lstStyle/>
            <a:p>
              <a:endParaRPr/>
            </a:p>
          </p:txBody>
        </p:sp>
        <p:sp>
          <p:nvSpPr>
            <p:cNvPr id="15156" name="object 15156"/>
            <p:cNvSpPr/>
            <p:nvPr/>
          </p:nvSpPr>
          <p:spPr>
            <a:xfrm>
              <a:off x="5383060" y="8384794"/>
              <a:ext cx="3175" cy="5715"/>
            </a:xfrm>
            <a:custGeom>
              <a:avLst/>
              <a:gdLst/>
              <a:ahLst/>
              <a:cxnLst/>
              <a:rect l="l" t="t" r="r" b="b"/>
              <a:pathLst>
                <a:path w="3175" h="5715">
                  <a:moveTo>
                    <a:pt x="2641" y="5473"/>
                  </a:moveTo>
                  <a:lnTo>
                    <a:pt x="0" y="0"/>
                  </a:lnTo>
                </a:path>
              </a:pathLst>
            </a:custGeom>
            <a:ln w="25400">
              <a:solidFill>
                <a:srgbClr val="EDB20D"/>
              </a:solidFill>
            </a:ln>
          </p:spPr>
          <p:txBody>
            <a:bodyPr wrap="square" lIns="0" tIns="0" rIns="0" bIns="0" rtlCol="0"/>
            <a:lstStyle/>
            <a:p>
              <a:endParaRPr/>
            </a:p>
          </p:txBody>
        </p:sp>
        <p:sp>
          <p:nvSpPr>
            <p:cNvPr id="15157" name="object 15157"/>
            <p:cNvSpPr/>
            <p:nvPr/>
          </p:nvSpPr>
          <p:spPr>
            <a:xfrm>
              <a:off x="5369737" y="8384794"/>
              <a:ext cx="13335" cy="3175"/>
            </a:xfrm>
            <a:custGeom>
              <a:avLst/>
              <a:gdLst/>
              <a:ahLst/>
              <a:cxnLst/>
              <a:rect l="l" t="t" r="r" b="b"/>
              <a:pathLst>
                <a:path w="13335" h="3175">
                  <a:moveTo>
                    <a:pt x="13322" y="0"/>
                  </a:moveTo>
                  <a:lnTo>
                    <a:pt x="8788" y="977"/>
                  </a:lnTo>
                  <a:lnTo>
                    <a:pt x="4343" y="1993"/>
                  </a:lnTo>
                  <a:lnTo>
                    <a:pt x="0" y="3047"/>
                  </a:lnTo>
                </a:path>
              </a:pathLst>
            </a:custGeom>
            <a:ln w="25400">
              <a:solidFill>
                <a:srgbClr val="EFB40E"/>
              </a:solidFill>
            </a:ln>
          </p:spPr>
          <p:txBody>
            <a:bodyPr wrap="square" lIns="0" tIns="0" rIns="0" bIns="0" rtlCol="0"/>
            <a:lstStyle/>
            <a:p>
              <a:endParaRPr/>
            </a:p>
          </p:txBody>
        </p:sp>
        <p:sp>
          <p:nvSpPr>
            <p:cNvPr id="15158" name="object 15158"/>
            <p:cNvSpPr/>
            <p:nvPr/>
          </p:nvSpPr>
          <p:spPr>
            <a:xfrm>
              <a:off x="5383060" y="8381974"/>
              <a:ext cx="15875" cy="8890"/>
            </a:xfrm>
            <a:custGeom>
              <a:avLst/>
              <a:gdLst/>
              <a:ahLst/>
              <a:cxnLst/>
              <a:rect l="l" t="t" r="r" b="b"/>
              <a:pathLst>
                <a:path w="15875" h="8890">
                  <a:moveTo>
                    <a:pt x="13677" y="0"/>
                  </a:moveTo>
                  <a:lnTo>
                    <a:pt x="9105" y="901"/>
                  </a:lnTo>
                  <a:lnTo>
                    <a:pt x="4521" y="1841"/>
                  </a:lnTo>
                  <a:lnTo>
                    <a:pt x="0" y="2819"/>
                  </a:lnTo>
                  <a:lnTo>
                    <a:pt x="393" y="4813"/>
                  </a:lnTo>
                  <a:lnTo>
                    <a:pt x="1435" y="6578"/>
                  </a:lnTo>
                  <a:lnTo>
                    <a:pt x="2641" y="8293"/>
                  </a:lnTo>
                  <a:lnTo>
                    <a:pt x="11366" y="7353"/>
                  </a:lnTo>
                  <a:lnTo>
                    <a:pt x="15303" y="6832"/>
                  </a:lnTo>
                  <a:lnTo>
                    <a:pt x="14706" y="4648"/>
                  </a:lnTo>
                  <a:lnTo>
                    <a:pt x="14173" y="2374"/>
                  </a:lnTo>
                  <a:lnTo>
                    <a:pt x="13677" y="0"/>
                  </a:lnTo>
                  <a:close/>
                </a:path>
              </a:pathLst>
            </a:custGeom>
            <a:solidFill>
              <a:srgbClr val="ECAE09"/>
            </a:solidFill>
          </p:spPr>
          <p:txBody>
            <a:bodyPr wrap="square" lIns="0" tIns="0" rIns="0" bIns="0" rtlCol="0"/>
            <a:lstStyle/>
            <a:p>
              <a:endParaRPr/>
            </a:p>
          </p:txBody>
        </p:sp>
        <p:sp>
          <p:nvSpPr>
            <p:cNvPr id="15159" name="object 15159"/>
            <p:cNvSpPr/>
            <p:nvPr/>
          </p:nvSpPr>
          <p:spPr>
            <a:xfrm>
              <a:off x="5383060" y="8384794"/>
              <a:ext cx="3175" cy="5715"/>
            </a:xfrm>
            <a:custGeom>
              <a:avLst/>
              <a:gdLst/>
              <a:ahLst/>
              <a:cxnLst/>
              <a:rect l="l" t="t" r="r" b="b"/>
              <a:pathLst>
                <a:path w="3175" h="5715">
                  <a:moveTo>
                    <a:pt x="0" y="0"/>
                  </a:moveTo>
                  <a:lnTo>
                    <a:pt x="2641" y="5473"/>
                  </a:lnTo>
                </a:path>
              </a:pathLst>
            </a:custGeom>
            <a:ln w="25400">
              <a:solidFill>
                <a:srgbClr val="EDB20D"/>
              </a:solidFill>
            </a:ln>
          </p:spPr>
          <p:txBody>
            <a:bodyPr wrap="square" lIns="0" tIns="0" rIns="0" bIns="0" rtlCol="0"/>
            <a:lstStyle/>
            <a:p>
              <a:endParaRPr/>
            </a:p>
          </p:txBody>
        </p:sp>
        <p:sp>
          <p:nvSpPr>
            <p:cNvPr id="15160" name="object 15160"/>
            <p:cNvSpPr/>
            <p:nvPr/>
          </p:nvSpPr>
          <p:spPr>
            <a:xfrm>
              <a:off x="5385701" y="8388807"/>
              <a:ext cx="12700" cy="1905"/>
            </a:xfrm>
            <a:custGeom>
              <a:avLst/>
              <a:gdLst/>
              <a:ahLst/>
              <a:cxnLst/>
              <a:rect l="l" t="t" r="r" b="b"/>
              <a:pathLst>
                <a:path w="12700" h="1904">
                  <a:moveTo>
                    <a:pt x="0" y="1460"/>
                  </a:moveTo>
                  <a:lnTo>
                    <a:pt x="12661" y="0"/>
                  </a:lnTo>
                </a:path>
              </a:pathLst>
            </a:custGeom>
            <a:ln w="25399">
              <a:solidFill>
                <a:srgbClr val="EDB110"/>
              </a:solidFill>
            </a:ln>
          </p:spPr>
          <p:txBody>
            <a:bodyPr wrap="square" lIns="0" tIns="0" rIns="0" bIns="0" rtlCol="0"/>
            <a:lstStyle/>
            <a:p>
              <a:endParaRPr/>
            </a:p>
          </p:txBody>
        </p:sp>
        <p:sp>
          <p:nvSpPr>
            <p:cNvPr id="15161" name="object 15161"/>
            <p:cNvSpPr/>
            <p:nvPr/>
          </p:nvSpPr>
          <p:spPr>
            <a:xfrm>
              <a:off x="5396738" y="8381974"/>
              <a:ext cx="1905" cy="6985"/>
            </a:xfrm>
            <a:custGeom>
              <a:avLst/>
              <a:gdLst/>
              <a:ahLst/>
              <a:cxnLst/>
              <a:rect l="l" t="t" r="r" b="b"/>
              <a:pathLst>
                <a:path w="1904" h="6984">
                  <a:moveTo>
                    <a:pt x="1625" y="6832"/>
                  </a:moveTo>
                  <a:lnTo>
                    <a:pt x="0" y="0"/>
                  </a:lnTo>
                </a:path>
              </a:pathLst>
            </a:custGeom>
            <a:ln w="25400">
              <a:solidFill>
                <a:srgbClr val="EBAB05"/>
              </a:solidFill>
            </a:ln>
          </p:spPr>
          <p:txBody>
            <a:bodyPr wrap="square" lIns="0" tIns="0" rIns="0" bIns="0" rtlCol="0"/>
            <a:lstStyle/>
            <a:p>
              <a:endParaRPr/>
            </a:p>
          </p:txBody>
        </p:sp>
        <p:sp>
          <p:nvSpPr>
            <p:cNvPr id="15162" name="object 15162"/>
            <p:cNvSpPr/>
            <p:nvPr/>
          </p:nvSpPr>
          <p:spPr>
            <a:xfrm>
              <a:off x="5383060" y="8381974"/>
              <a:ext cx="13970" cy="3175"/>
            </a:xfrm>
            <a:custGeom>
              <a:avLst/>
              <a:gdLst/>
              <a:ahLst/>
              <a:cxnLst/>
              <a:rect l="l" t="t" r="r" b="b"/>
              <a:pathLst>
                <a:path w="13970" h="3175">
                  <a:moveTo>
                    <a:pt x="13677" y="0"/>
                  </a:moveTo>
                  <a:lnTo>
                    <a:pt x="9105" y="901"/>
                  </a:lnTo>
                  <a:lnTo>
                    <a:pt x="4521" y="1841"/>
                  </a:lnTo>
                  <a:lnTo>
                    <a:pt x="0" y="2819"/>
                  </a:lnTo>
                </a:path>
              </a:pathLst>
            </a:custGeom>
            <a:ln w="25400">
              <a:solidFill>
                <a:srgbClr val="ECAD03"/>
              </a:solidFill>
            </a:ln>
          </p:spPr>
          <p:txBody>
            <a:bodyPr wrap="square" lIns="0" tIns="0" rIns="0" bIns="0" rtlCol="0"/>
            <a:lstStyle/>
            <a:p>
              <a:endParaRPr/>
            </a:p>
          </p:txBody>
        </p:sp>
        <p:sp>
          <p:nvSpPr>
            <p:cNvPr id="15163" name="object 15163"/>
            <p:cNvSpPr/>
            <p:nvPr/>
          </p:nvSpPr>
          <p:spPr>
            <a:xfrm>
              <a:off x="5372252" y="8390267"/>
              <a:ext cx="17780" cy="5715"/>
            </a:xfrm>
            <a:custGeom>
              <a:avLst/>
              <a:gdLst/>
              <a:ahLst/>
              <a:cxnLst/>
              <a:rect l="l" t="t" r="r" b="b"/>
              <a:pathLst>
                <a:path w="17779" h="5715">
                  <a:moveTo>
                    <a:pt x="13449" y="0"/>
                  </a:moveTo>
                  <a:lnTo>
                    <a:pt x="4457" y="939"/>
                  </a:lnTo>
                  <a:lnTo>
                    <a:pt x="0" y="1435"/>
                  </a:lnTo>
                  <a:lnTo>
                    <a:pt x="1371" y="2781"/>
                  </a:lnTo>
                  <a:lnTo>
                    <a:pt x="3213" y="4178"/>
                  </a:lnTo>
                  <a:lnTo>
                    <a:pt x="5346" y="5511"/>
                  </a:lnTo>
                  <a:lnTo>
                    <a:pt x="9296" y="5372"/>
                  </a:lnTo>
                  <a:lnTo>
                    <a:pt x="17195" y="5143"/>
                  </a:lnTo>
                  <a:lnTo>
                    <a:pt x="16052" y="3365"/>
                  </a:lnTo>
                  <a:lnTo>
                    <a:pt x="14668" y="1714"/>
                  </a:lnTo>
                  <a:lnTo>
                    <a:pt x="13449" y="0"/>
                  </a:lnTo>
                  <a:close/>
                </a:path>
              </a:pathLst>
            </a:custGeom>
            <a:solidFill>
              <a:srgbClr val="F0BB29"/>
            </a:solidFill>
          </p:spPr>
          <p:txBody>
            <a:bodyPr wrap="square" lIns="0" tIns="0" rIns="0" bIns="0" rtlCol="0"/>
            <a:lstStyle/>
            <a:p>
              <a:endParaRPr/>
            </a:p>
          </p:txBody>
        </p:sp>
        <p:sp>
          <p:nvSpPr>
            <p:cNvPr id="15164" name="object 15164"/>
            <p:cNvSpPr/>
            <p:nvPr/>
          </p:nvSpPr>
          <p:spPr>
            <a:xfrm>
              <a:off x="5372252" y="8391702"/>
              <a:ext cx="5715" cy="4445"/>
            </a:xfrm>
            <a:custGeom>
              <a:avLst/>
              <a:gdLst/>
              <a:ahLst/>
              <a:cxnLst/>
              <a:rect l="l" t="t" r="r" b="b"/>
              <a:pathLst>
                <a:path w="5714" h="4445">
                  <a:moveTo>
                    <a:pt x="0" y="0"/>
                  </a:moveTo>
                  <a:lnTo>
                    <a:pt x="5346" y="4076"/>
                  </a:lnTo>
                </a:path>
              </a:pathLst>
            </a:custGeom>
            <a:ln w="25400">
              <a:solidFill>
                <a:srgbClr val="F2BE31"/>
              </a:solidFill>
            </a:ln>
          </p:spPr>
          <p:txBody>
            <a:bodyPr wrap="square" lIns="0" tIns="0" rIns="0" bIns="0" rtlCol="0"/>
            <a:lstStyle/>
            <a:p>
              <a:endParaRPr/>
            </a:p>
          </p:txBody>
        </p:sp>
        <p:sp>
          <p:nvSpPr>
            <p:cNvPr id="15165" name="object 15165"/>
            <p:cNvSpPr/>
            <p:nvPr/>
          </p:nvSpPr>
          <p:spPr>
            <a:xfrm>
              <a:off x="5377599" y="8395411"/>
              <a:ext cx="12065" cy="635"/>
            </a:xfrm>
            <a:custGeom>
              <a:avLst/>
              <a:gdLst/>
              <a:ahLst/>
              <a:cxnLst/>
              <a:rect l="l" t="t" r="r" b="b"/>
              <a:pathLst>
                <a:path w="12064" h="634">
                  <a:moveTo>
                    <a:pt x="0" y="368"/>
                  </a:moveTo>
                  <a:lnTo>
                    <a:pt x="11849" y="0"/>
                  </a:lnTo>
                </a:path>
              </a:pathLst>
            </a:custGeom>
            <a:ln w="25400">
              <a:solidFill>
                <a:srgbClr val="F2BE34"/>
              </a:solidFill>
            </a:ln>
          </p:spPr>
          <p:txBody>
            <a:bodyPr wrap="square" lIns="0" tIns="0" rIns="0" bIns="0" rtlCol="0"/>
            <a:lstStyle/>
            <a:p>
              <a:endParaRPr/>
            </a:p>
          </p:txBody>
        </p:sp>
        <p:sp>
          <p:nvSpPr>
            <p:cNvPr id="15166" name="object 15166"/>
            <p:cNvSpPr/>
            <p:nvPr/>
          </p:nvSpPr>
          <p:spPr>
            <a:xfrm>
              <a:off x="5385701" y="8390267"/>
              <a:ext cx="3810" cy="5715"/>
            </a:xfrm>
            <a:custGeom>
              <a:avLst/>
              <a:gdLst/>
              <a:ahLst/>
              <a:cxnLst/>
              <a:rect l="l" t="t" r="r" b="b"/>
              <a:pathLst>
                <a:path w="3810" h="5715">
                  <a:moveTo>
                    <a:pt x="3746" y="5143"/>
                  </a:moveTo>
                  <a:lnTo>
                    <a:pt x="0" y="0"/>
                  </a:lnTo>
                </a:path>
              </a:pathLst>
            </a:custGeom>
            <a:ln w="25399">
              <a:solidFill>
                <a:srgbClr val="EFB821"/>
              </a:solidFill>
            </a:ln>
          </p:spPr>
          <p:txBody>
            <a:bodyPr wrap="square" lIns="0" tIns="0" rIns="0" bIns="0" rtlCol="0"/>
            <a:lstStyle/>
            <a:p>
              <a:endParaRPr/>
            </a:p>
          </p:txBody>
        </p:sp>
        <p:sp>
          <p:nvSpPr>
            <p:cNvPr id="15167" name="object 15167"/>
            <p:cNvSpPr/>
            <p:nvPr/>
          </p:nvSpPr>
          <p:spPr>
            <a:xfrm>
              <a:off x="5372252" y="8390267"/>
              <a:ext cx="13970" cy="1905"/>
            </a:xfrm>
            <a:custGeom>
              <a:avLst/>
              <a:gdLst/>
              <a:ahLst/>
              <a:cxnLst/>
              <a:rect l="l" t="t" r="r" b="b"/>
              <a:pathLst>
                <a:path w="13970" h="1904">
                  <a:moveTo>
                    <a:pt x="13449" y="0"/>
                  </a:moveTo>
                  <a:lnTo>
                    <a:pt x="9016" y="469"/>
                  </a:lnTo>
                  <a:lnTo>
                    <a:pt x="4457" y="939"/>
                  </a:lnTo>
                  <a:lnTo>
                    <a:pt x="0" y="1435"/>
                  </a:lnTo>
                </a:path>
              </a:pathLst>
            </a:custGeom>
            <a:ln w="25400">
              <a:solidFill>
                <a:srgbClr val="F0B81E"/>
              </a:solidFill>
            </a:ln>
          </p:spPr>
          <p:txBody>
            <a:bodyPr wrap="square" lIns="0" tIns="0" rIns="0" bIns="0" rtlCol="0"/>
            <a:lstStyle/>
            <a:p>
              <a:endParaRPr/>
            </a:p>
          </p:txBody>
        </p:sp>
        <p:sp>
          <p:nvSpPr>
            <p:cNvPr id="15168" name="object 15168"/>
            <p:cNvSpPr/>
            <p:nvPr/>
          </p:nvSpPr>
          <p:spPr>
            <a:xfrm>
              <a:off x="5385701" y="8388807"/>
              <a:ext cx="14604" cy="6985"/>
            </a:xfrm>
            <a:custGeom>
              <a:avLst/>
              <a:gdLst/>
              <a:ahLst/>
              <a:cxnLst/>
              <a:rect l="l" t="t" r="r" b="b"/>
              <a:pathLst>
                <a:path w="14604" h="6984">
                  <a:moveTo>
                    <a:pt x="12661" y="0"/>
                  </a:moveTo>
                  <a:lnTo>
                    <a:pt x="8724" y="520"/>
                  </a:lnTo>
                  <a:lnTo>
                    <a:pt x="0" y="1460"/>
                  </a:lnTo>
                  <a:lnTo>
                    <a:pt x="1219" y="3174"/>
                  </a:lnTo>
                  <a:lnTo>
                    <a:pt x="2603" y="4825"/>
                  </a:lnTo>
                  <a:lnTo>
                    <a:pt x="3746" y="6603"/>
                  </a:lnTo>
                  <a:lnTo>
                    <a:pt x="11302" y="6375"/>
                  </a:lnTo>
                  <a:lnTo>
                    <a:pt x="14592" y="6222"/>
                  </a:lnTo>
                  <a:lnTo>
                    <a:pt x="13906" y="4241"/>
                  </a:lnTo>
                  <a:lnTo>
                    <a:pt x="13258" y="2171"/>
                  </a:lnTo>
                  <a:lnTo>
                    <a:pt x="12661" y="0"/>
                  </a:lnTo>
                  <a:close/>
                </a:path>
              </a:pathLst>
            </a:custGeom>
            <a:solidFill>
              <a:srgbClr val="EEB41B"/>
            </a:solidFill>
          </p:spPr>
          <p:txBody>
            <a:bodyPr wrap="square" lIns="0" tIns="0" rIns="0" bIns="0" rtlCol="0"/>
            <a:lstStyle/>
            <a:p>
              <a:endParaRPr/>
            </a:p>
          </p:txBody>
        </p:sp>
        <p:sp>
          <p:nvSpPr>
            <p:cNvPr id="15169" name="object 15169"/>
            <p:cNvSpPr/>
            <p:nvPr/>
          </p:nvSpPr>
          <p:spPr>
            <a:xfrm>
              <a:off x="5385701" y="8390267"/>
              <a:ext cx="3810" cy="5715"/>
            </a:xfrm>
            <a:custGeom>
              <a:avLst/>
              <a:gdLst/>
              <a:ahLst/>
              <a:cxnLst/>
              <a:rect l="l" t="t" r="r" b="b"/>
              <a:pathLst>
                <a:path w="3810" h="5715">
                  <a:moveTo>
                    <a:pt x="0" y="0"/>
                  </a:moveTo>
                  <a:lnTo>
                    <a:pt x="3746" y="5143"/>
                  </a:lnTo>
                </a:path>
              </a:pathLst>
            </a:custGeom>
            <a:ln w="25399">
              <a:solidFill>
                <a:srgbClr val="EFB821"/>
              </a:solidFill>
            </a:ln>
          </p:spPr>
          <p:txBody>
            <a:bodyPr wrap="square" lIns="0" tIns="0" rIns="0" bIns="0" rtlCol="0"/>
            <a:lstStyle/>
            <a:p>
              <a:endParaRPr/>
            </a:p>
          </p:txBody>
        </p:sp>
        <p:sp>
          <p:nvSpPr>
            <p:cNvPr id="15170" name="object 15170"/>
            <p:cNvSpPr/>
            <p:nvPr/>
          </p:nvSpPr>
          <p:spPr>
            <a:xfrm>
              <a:off x="5389448" y="8395030"/>
              <a:ext cx="11430" cy="635"/>
            </a:xfrm>
            <a:custGeom>
              <a:avLst/>
              <a:gdLst/>
              <a:ahLst/>
              <a:cxnLst/>
              <a:rect l="l" t="t" r="r" b="b"/>
              <a:pathLst>
                <a:path w="11429" h="634">
                  <a:moveTo>
                    <a:pt x="0" y="380"/>
                  </a:moveTo>
                  <a:lnTo>
                    <a:pt x="10845" y="0"/>
                  </a:lnTo>
                </a:path>
              </a:pathLst>
            </a:custGeom>
            <a:ln w="25399">
              <a:solidFill>
                <a:srgbClr val="EFB827"/>
              </a:solidFill>
            </a:ln>
          </p:spPr>
          <p:txBody>
            <a:bodyPr wrap="square" lIns="0" tIns="0" rIns="0" bIns="0" rtlCol="0"/>
            <a:lstStyle/>
            <a:p>
              <a:endParaRPr/>
            </a:p>
          </p:txBody>
        </p:sp>
        <p:sp>
          <p:nvSpPr>
            <p:cNvPr id="15171" name="object 15171"/>
            <p:cNvSpPr/>
            <p:nvPr/>
          </p:nvSpPr>
          <p:spPr>
            <a:xfrm>
              <a:off x="5398363" y="8388807"/>
              <a:ext cx="2540" cy="6350"/>
            </a:xfrm>
            <a:custGeom>
              <a:avLst/>
              <a:gdLst/>
              <a:ahLst/>
              <a:cxnLst/>
              <a:rect l="l" t="t" r="r" b="b"/>
              <a:pathLst>
                <a:path w="2539" h="6350">
                  <a:moveTo>
                    <a:pt x="1930" y="6222"/>
                  </a:moveTo>
                  <a:lnTo>
                    <a:pt x="0" y="0"/>
                  </a:lnTo>
                </a:path>
              </a:pathLst>
            </a:custGeom>
            <a:ln w="25400">
              <a:solidFill>
                <a:srgbClr val="EDB115"/>
              </a:solidFill>
            </a:ln>
          </p:spPr>
          <p:txBody>
            <a:bodyPr wrap="square" lIns="0" tIns="0" rIns="0" bIns="0" rtlCol="0"/>
            <a:lstStyle/>
            <a:p>
              <a:endParaRPr/>
            </a:p>
          </p:txBody>
        </p:sp>
        <p:sp>
          <p:nvSpPr>
            <p:cNvPr id="15172" name="object 15172"/>
            <p:cNvSpPr/>
            <p:nvPr/>
          </p:nvSpPr>
          <p:spPr>
            <a:xfrm>
              <a:off x="5385701" y="8388807"/>
              <a:ext cx="12700" cy="1905"/>
            </a:xfrm>
            <a:custGeom>
              <a:avLst/>
              <a:gdLst/>
              <a:ahLst/>
              <a:cxnLst/>
              <a:rect l="l" t="t" r="r" b="b"/>
              <a:pathLst>
                <a:path w="12700" h="1904">
                  <a:moveTo>
                    <a:pt x="12661" y="0"/>
                  </a:moveTo>
                  <a:lnTo>
                    <a:pt x="0" y="1460"/>
                  </a:lnTo>
                </a:path>
              </a:pathLst>
            </a:custGeom>
            <a:ln w="25399">
              <a:solidFill>
                <a:srgbClr val="EDB110"/>
              </a:solidFill>
            </a:ln>
          </p:spPr>
          <p:txBody>
            <a:bodyPr wrap="square" lIns="0" tIns="0" rIns="0" bIns="0" rtlCol="0"/>
            <a:lstStyle/>
            <a:p>
              <a:endParaRPr/>
            </a:p>
          </p:txBody>
        </p:sp>
        <p:sp>
          <p:nvSpPr>
            <p:cNvPr id="15173" name="object 15173"/>
            <p:cNvSpPr/>
            <p:nvPr/>
          </p:nvSpPr>
          <p:spPr>
            <a:xfrm>
              <a:off x="5396484" y="8375777"/>
              <a:ext cx="29209" cy="12700"/>
            </a:xfrm>
            <a:custGeom>
              <a:avLst/>
              <a:gdLst/>
              <a:ahLst/>
              <a:cxnLst/>
              <a:rect l="l" t="t" r="r" b="b"/>
              <a:pathLst>
                <a:path w="29210" h="12700">
                  <a:moveTo>
                    <a:pt x="26987" y="0"/>
                  </a:moveTo>
                  <a:lnTo>
                    <a:pt x="20257" y="1109"/>
                  </a:lnTo>
                  <a:lnTo>
                    <a:pt x="13498" y="2284"/>
                  </a:lnTo>
                  <a:lnTo>
                    <a:pt x="6736" y="3523"/>
                  </a:lnTo>
                  <a:lnTo>
                    <a:pt x="0" y="4825"/>
                  </a:lnTo>
                  <a:lnTo>
                    <a:pt x="495" y="7467"/>
                  </a:lnTo>
                  <a:lnTo>
                    <a:pt x="1066" y="9982"/>
                  </a:lnTo>
                  <a:lnTo>
                    <a:pt x="1714" y="12395"/>
                  </a:lnTo>
                  <a:lnTo>
                    <a:pt x="28790" y="9169"/>
                  </a:lnTo>
                  <a:lnTo>
                    <a:pt x="28130" y="6083"/>
                  </a:lnTo>
                  <a:lnTo>
                    <a:pt x="27558" y="2882"/>
                  </a:lnTo>
                  <a:lnTo>
                    <a:pt x="26987" y="0"/>
                  </a:lnTo>
                  <a:close/>
                </a:path>
              </a:pathLst>
            </a:custGeom>
            <a:solidFill>
              <a:srgbClr val="E8A603"/>
            </a:solidFill>
          </p:spPr>
          <p:txBody>
            <a:bodyPr wrap="square" lIns="0" tIns="0" rIns="0" bIns="0" rtlCol="0"/>
            <a:lstStyle/>
            <a:p>
              <a:endParaRPr/>
            </a:p>
          </p:txBody>
        </p:sp>
        <p:sp>
          <p:nvSpPr>
            <p:cNvPr id="15174" name="object 15174"/>
            <p:cNvSpPr/>
            <p:nvPr/>
          </p:nvSpPr>
          <p:spPr>
            <a:xfrm>
              <a:off x="5396484" y="8375777"/>
              <a:ext cx="27305" cy="5080"/>
            </a:xfrm>
            <a:custGeom>
              <a:avLst/>
              <a:gdLst/>
              <a:ahLst/>
              <a:cxnLst/>
              <a:rect l="l" t="t" r="r" b="b"/>
              <a:pathLst>
                <a:path w="27304" h="5079">
                  <a:moveTo>
                    <a:pt x="0" y="4825"/>
                  </a:moveTo>
                  <a:lnTo>
                    <a:pt x="6736" y="3523"/>
                  </a:lnTo>
                  <a:lnTo>
                    <a:pt x="13498" y="2284"/>
                  </a:lnTo>
                  <a:lnTo>
                    <a:pt x="20257" y="1109"/>
                  </a:lnTo>
                  <a:lnTo>
                    <a:pt x="26987" y="0"/>
                  </a:lnTo>
                </a:path>
              </a:pathLst>
            </a:custGeom>
            <a:ln w="25400">
              <a:solidFill>
                <a:srgbClr val="E7A500"/>
              </a:solidFill>
            </a:ln>
          </p:spPr>
          <p:txBody>
            <a:bodyPr wrap="square" lIns="0" tIns="0" rIns="0" bIns="0" rtlCol="0"/>
            <a:lstStyle/>
            <a:p>
              <a:endParaRPr/>
            </a:p>
          </p:txBody>
        </p:sp>
        <p:sp>
          <p:nvSpPr>
            <p:cNvPr id="15175" name="object 15175"/>
            <p:cNvSpPr/>
            <p:nvPr/>
          </p:nvSpPr>
          <p:spPr>
            <a:xfrm>
              <a:off x="5423471" y="8375777"/>
              <a:ext cx="1905" cy="9525"/>
            </a:xfrm>
            <a:custGeom>
              <a:avLst/>
              <a:gdLst/>
              <a:ahLst/>
              <a:cxnLst/>
              <a:rect l="l" t="t" r="r" b="b"/>
              <a:pathLst>
                <a:path w="1904" h="9525">
                  <a:moveTo>
                    <a:pt x="0" y="0"/>
                  </a:moveTo>
                  <a:lnTo>
                    <a:pt x="1803" y="9169"/>
                  </a:lnTo>
                </a:path>
              </a:pathLst>
            </a:custGeom>
            <a:ln w="25399">
              <a:solidFill>
                <a:srgbClr val="E5A200"/>
              </a:solidFill>
            </a:ln>
          </p:spPr>
          <p:txBody>
            <a:bodyPr wrap="square" lIns="0" tIns="0" rIns="0" bIns="0" rtlCol="0"/>
            <a:lstStyle/>
            <a:p>
              <a:endParaRPr/>
            </a:p>
          </p:txBody>
        </p:sp>
        <p:sp>
          <p:nvSpPr>
            <p:cNvPr id="15176" name="object 15176"/>
            <p:cNvSpPr/>
            <p:nvPr/>
          </p:nvSpPr>
          <p:spPr>
            <a:xfrm>
              <a:off x="5398198" y="8384946"/>
              <a:ext cx="27305" cy="3810"/>
            </a:xfrm>
            <a:custGeom>
              <a:avLst/>
              <a:gdLst/>
              <a:ahLst/>
              <a:cxnLst/>
              <a:rect l="l" t="t" r="r" b="b"/>
              <a:pathLst>
                <a:path w="27304" h="3809">
                  <a:moveTo>
                    <a:pt x="27076" y="0"/>
                  </a:moveTo>
                  <a:lnTo>
                    <a:pt x="20343" y="820"/>
                  </a:lnTo>
                  <a:lnTo>
                    <a:pt x="13581" y="1617"/>
                  </a:lnTo>
                  <a:lnTo>
                    <a:pt x="6797" y="2412"/>
                  </a:lnTo>
                  <a:lnTo>
                    <a:pt x="0" y="3225"/>
                  </a:lnTo>
                </a:path>
              </a:pathLst>
            </a:custGeom>
            <a:ln w="25400">
              <a:solidFill>
                <a:srgbClr val="E8A705"/>
              </a:solidFill>
            </a:ln>
          </p:spPr>
          <p:txBody>
            <a:bodyPr wrap="square" lIns="0" tIns="0" rIns="0" bIns="0" rtlCol="0"/>
            <a:lstStyle/>
            <a:p>
              <a:endParaRPr/>
            </a:p>
          </p:txBody>
        </p:sp>
        <p:sp>
          <p:nvSpPr>
            <p:cNvPr id="15177" name="object 15177"/>
            <p:cNvSpPr/>
            <p:nvPr/>
          </p:nvSpPr>
          <p:spPr>
            <a:xfrm>
              <a:off x="5396484" y="8380603"/>
              <a:ext cx="1905" cy="7620"/>
            </a:xfrm>
            <a:custGeom>
              <a:avLst/>
              <a:gdLst/>
              <a:ahLst/>
              <a:cxnLst/>
              <a:rect l="l" t="t" r="r" b="b"/>
              <a:pathLst>
                <a:path w="1904" h="7620">
                  <a:moveTo>
                    <a:pt x="1714" y="7569"/>
                  </a:moveTo>
                  <a:lnTo>
                    <a:pt x="0" y="0"/>
                  </a:lnTo>
                </a:path>
              </a:pathLst>
            </a:custGeom>
            <a:ln w="25400">
              <a:solidFill>
                <a:srgbClr val="EBAB05"/>
              </a:solidFill>
            </a:ln>
          </p:spPr>
          <p:txBody>
            <a:bodyPr wrap="square" lIns="0" tIns="0" rIns="0" bIns="0" rtlCol="0"/>
            <a:lstStyle/>
            <a:p>
              <a:endParaRPr/>
            </a:p>
          </p:txBody>
        </p:sp>
        <p:sp>
          <p:nvSpPr>
            <p:cNvPr id="15178" name="object 15178"/>
            <p:cNvSpPr/>
            <p:nvPr/>
          </p:nvSpPr>
          <p:spPr>
            <a:xfrm>
              <a:off x="5398198" y="8386572"/>
              <a:ext cx="15240" cy="5715"/>
            </a:xfrm>
            <a:custGeom>
              <a:avLst/>
              <a:gdLst/>
              <a:ahLst/>
              <a:cxnLst/>
              <a:rect l="l" t="t" r="r" b="b"/>
              <a:pathLst>
                <a:path w="15239" h="5715">
                  <a:moveTo>
                    <a:pt x="13576" y="0"/>
                  </a:moveTo>
                  <a:lnTo>
                    <a:pt x="0" y="1600"/>
                  </a:lnTo>
                  <a:lnTo>
                    <a:pt x="647" y="3975"/>
                  </a:lnTo>
                  <a:lnTo>
                    <a:pt x="1003" y="5118"/>
                  </a:lnTo>
                  <a:lnTo>
                    <a:pt x="10109" y="4483"/>
                  </a:lnTo>
                  <a:lnTo>
                    <a:pt x="14630" y="4114"/>
                  </a:lnTo>
                  <a:lnTo>
                    <a:pt x="14262" y="2806"/>
                  </a:lnTo>
                  <a:lnTo>
                    <a:pt x="13576" y="0"/>
                  </a:lnTo>
                  <a:close/>
                </a:path>
              </a:pathLst>
            </a:custGeom>
            <a:solidFill>
              <a:srgbClr val="EAAB0A"/>
            </a:solidFill>
          </p:spPr>
          <p:txBody>
            <a:bodyPr wrap="square" lIns="0" tIns="0" rIns="0" bIns="0" rtlCol="0"/>
            <a:lstStyle/>
            <a:p>
              <a:endParaRPr/>
            </a:p>
          </p:txBody>
        </p:sp>
        <p:sp>
          <p:nvSpPr>
            <p:cNvPr id="15179" name="object 15179"/>
            <p:cNvSpPr/>
            <p:nvPr/>
          </p:nvSpPr>
          <p:spPr>
            <a:xfrm>
              <a:off x="5398198" y="8386572"/>
              <a:ext cx="13970" cy="1905"/>
            </a:xfrm>
            <a:custGeom>
              <a:avLst/>
              <a:gdLst/>
              <a:ahLst/>
              <a:cxnLst/>
              <a:rect l="l" t="t" r="r" b="b"/>
              <a:pathLst>
                <a:path w="13970" h="1904">
                  <a:moveTo>
                    <a:pt x="0" y="1600"/>
                  </a:moveTo>
                  <a:lnTo>
                    <a:pt x="4533" y="1054"/>
                  </a:lnTo>
                  <a:lnTo>
                    <a:pt x="9067" y="520"/>
                  </a:lnTo>
                  <a:lnTo>
                    <a:pt x="13576" y="0"/>
                  </a:lnTo>
                </a:path>
              </a:pathLst>
            </a:custGeom>
            <a:ln w="25400">
              <a:solidFill>
                <a:srgbClr val="E9A906"/>
              </a:solidFill>
            </a:ln>
          </p:spPr>
          <p:txBody>
            <a:bodyPr wrap="square" lIns="0" tIns="0" rIns="0" bIns="0" rtlCol="0"/>
            <a:lstStyle/>
            <a:p>
              <a:endParaRPr/>
            </a:p>
          </p:txBody>
        </p:sp>
        <p:sp>
          <p:nvSpPr>
            <p:cNvPr id="15180" name="object 15180"/>
            <p:cNvSpPr/>
            <p:nvPr/>
          </p:nvSpPr>
          <p:spPr>
            <a:xfrm>
              <a:off x="5411774" y="8386572"/>
              <a:ext cx="1270" cy="4445"/>
            </a:xfrm>
            <a:custGeom>
              <a:avLst/>
              <a:gdLst/>
              <a:ahLst/>
              <a:cxnLst/>
              <a:rect l="l" t="t" r="r" b="b"/>
              <a:pathLst>
                <a:path w="1270" h="4445">
                  <a:moveTo>
                    <a:pt x="0" y="0"/>
                  </a:moveTo>
                  <a:lnTo>
                    <a:pt x="1054" y="4114"/>
                  </a:lnTo>
                </a:path>
              </a:pathLst>
            </a:custGeom>
            <a:ln w="25400">
              <a:solidFill>
                <a:srgbClr val="E8A806"/>
              </a:solidFill>
            </a:ln>
          </p:spPr>
          <p:txBody>
            <a:bodyPr wrap="square" lIns="0" tIns="0" rIns="0" bIns="0" rtlCol="0"/>
            <a:lstStyle/>
            <a:p>
              <a:endParaRPr/>
            </a:p>
          </p:txBody>
        </p:sp>
        <p:sp>
          <p:nvSpPr>
            <p:cNvPr id="15181" name="object 15181"/>
            <p:cNvSpPr/>
            <p:nvPr/>
          </p:nvSpPr>
          <p:spPr>
            <a:xfrm>
              <a:off x="5399201" y="8390686"/>
              <a:ext cx="13970" cy="1270"/>
            </a:xfrm>
            <a:custGeom>
              <a:avLst/>
              <a:gdLst/>
              <a:ahLst/>
              <a:cxnLst/>
              <a:rect l="l" t="t" r="r" b="b"/>
              <a:pathLst>
                <a:path w="13970" h="1270">
                  <a:moveTo>
                    <a:pt x="13627" y="0"/>
                  </a:moveTo>
                  <a:lnTo>
                    <a:pt x="9105" y="368"/>
                  </a:lnTo>
                  <a:lnTo>
                    <a:pt x="4572" y="685"/>
                  </a:lnTo>
                  <a:lnTo>
                    <a:pt x="0" y="1003"/>
                  </a:lnTo>
                </a:path>
              </a:pathLst>
            </a:custGeom>
            <a:ln w="25400">
              <a:solidFill>
                <a:srgbClr val="EBAD0E"/>
              </a:solidFill>
            </a:ln>
          </p:spPr>
          <p:txBody>
            <a:bodyPr wrap="square" lIns="0" tIns="0" rIns="0" bIns="0" rtlCol="0"/>
            <a:lstStyle/>
            <a:p>
              <a:endParaRPr/>
            </a:p>
          </p:txBody>
        </p:sp>
        <p:sp>
          <p:nvSpPr>
            <p:cNvPr id="15182" name="object 15182"/>
            <p:cNvSpPr/>
            <p:nvPr/>
          </p:nvSpPr>
          <p:spPr>
            <a:xfrm>
              <a:off x="5398198" y="8388172"/>
              <a:ext cx="1270" cy="3810"/>
            </a:xfrm>
            <a:custGeom>
              <a:avLst/>
              <a:gdLst/>
              <a:ahLst/>
              <a:cxnLst/>
              <a:rect l="l" t="t" r="r" b="b"/>
              <a:pathLst>
                <a:path w="1270" h="3809">
                  <a:moveTo>
                    <a:pt x="1003" y="3517"/>
                  </a:moveTo>
                  <a:lnTo>
                    <a:pt x="0" y="0"/>
                  </a:lnTo>
                </a:path>
              </a:pathLst>
            </a:custGeom>
            <a:ln w="25400">
              <a:solidFill>
                <a:srgbClr val="ECAE0E"/>
              </a:solidFill>
            </a:ln>
          </p:spPr>
          <p:txBody>
            <a:bodyPr wrap="square" lIns="0" tIns="0" rIns="0" bIns="0" rtlCol="0"/>
            <a:lstStyle/>
            <a:p>
              <a:endParaRPr/>
            </a:p>
          </p:txBody>
        </p:sp>
        <p:sp>
          <p:nvSpPr>
            <p:cNvPr id="15183" name="object 15183"/>
            <p:cNvSpPr/>
            <p:nvPr/>
          </p:nvSpPr>
          <p:spPr>
            <a:xfrm>
              <a:off x="5399201" y="8390686"/>
              <a:ext cx="15240" cy="4445"/>
            </a:xfrm>
            <a:custGeom>
              <a:avLst/>
              <a:gdLst/>
              <a:ahLst/>
              <a:cxnLst/>
              <a:rect l="l" t="t" r="r" b="b"/>
              <a:pathLst>
                <a:path w="15239" h="4445">
                  <a:moveTo>
                    <a:pt x="13627" y="0"/>
                  </a:moveTo>
                  <a:lnTo>
                    <a:pt x="9105" y="368"/>
                  </a:lnTo>
                  <a:lnTo>
                    <a:pt x="0" y="1003"/>
                  </a:lnTo>
                  <a:lnTo>
                    <a:pt x="355" y="2146"/>
                  </a:lnTo>
                  <a:lnTo>
                    <a:pt x="1092" y="4343"/>
                  </a:lnTo>
                  <a:lnTo>
                    <a:pt x="10236" y="3924"/>
                  </a:lnTo>
                  <a:lnTo>
                    <a:pt x="14770" y="3670"/>
                  </a:lnTo>
                  <a:lnTo>
                    <a:pt x="14376" y="2552"/>
                  </a:lnTo>
                  <a:lnTo>
                    <a:pt x="13995" y="1308"/>
                  </a:lnTo>
                  <a:lnTo>
                    <a:pt x="13627" y="0"/>
                  </a:lnTo>
                  <a:close/>
                </a:path>
              </a:pathLst>
            </a:custGeom>
            <a:solidFill>
              <a:srgbClr val="ECAF14"/>
            </a:solidFill>
          </p:spPr>
          <p:txBody>
            <a:bodyPr wrap="square" lIns="0" tIns="0" rIns="0" bIns="0" rtlCol="0"/>
            <a:lstStyle/>
            <a:p>
              <a:endParaRPr/>
            </a:p>
          </p:txBody>
        </p:sp>
        <p:sp>
          <p:nvSpPr>
            <p:cNvPr id="15184" name="object 15184"/>
            <p:cNvSpPr/>
            <p:nvPr/>
          </p:nvSpPr>
          <p:spPr>
            <a:xfrm>
              <a:off x="5399201" y="8390686"/>
              <a:ext cx="13970" cy="1270"/>
            </a:xfrm>
            <a:custGeom>
              <a:avLst/>
              <a:gdLst/>
              <a:ahLst/>
              <a:cxnLst/>
              <a:rect l="l" t="t" r="r" b="b"/>
              <a:pathLst>
                <a:path w="13970" h="1270">
                  <a:moveTo>
                    <a:pt x="0" y="1003"/>
                  </a:moveTo>
                  <a:lnTo>
                    <a:pt x="4572" y="685"/>
                  </a:lnTo>
                  <a:lnTo>
                    <a:pt x="9105" y="368"/>
                  </a:lnTo>
                  <a:lnTo>
                    <a:pt x="13627" y="0"/>
                  </a:lnTo>
                </a:path>
              </a:pathLst>
            </a:custGeom>
            <a:ln w="25400">
              <a:solidFill>
                <a:srgbClr val="EBAD0E"/>
              </a:solidFill>
            </a:ln>
          </p:spPr>
          <p:txBody>
            <a:bodyPr wrap="square" lIns="0" tIns="0" rIns="0" bIns="0" rtlCol="0"/>
            <a:lstStyle/>
            <a:p>
              <a:endParaRPr/>
            </a:p>
          </p:txBody>
        </p:sp>
        <p:sp>
          <p:nvSpPr>
            <p:cNvPr id="15185" name="object 15185"/>
            <p:cNvSpPr/>
            <p:nvPr/>
          </p:nvSpPr>
          <p:spPr>
            <a:xfrm>
              <a:off x="5412828" y="8390686"/>
              <a:ext cx="1270" cy="3810"/>
            </a:xfrm>
            <a:custGeom>
              <a:avLst/>
              <a:gdLst/>
              <a:ahLst/>
              <a:cxnLst/>
              <a:rect l="l" t="t" r="r" b="b"/>
              <a:pathLst>
                <a:path w="1270" h="3809">
                  <a:moveTo>
                    <a:pt x="0" y="0"/>
                  </a:moveTo>
                  <a:lnTo>
                    <a:pt x="1143" y="3670"/>
                  </a:lnTo>
                </a:path>
              </a:pathLst>
            </a:custGeom>
            <a:ln w="25400">
              <a:solidFill>
                <a:srgbClr val="EAAC0E"/>
              </a:solidFill>
            </a:ln>
          </p:spPr>
          <p:txBody>
            <a:bodyPr wrap="square" lIns="0" tIns="0" rIns="0" bIns="0" rtlCol="0"/>
            <a:lstStyle/>
            <a:p>
              <a:endParaRPr/>
            </a:p>
          </p:txBody>
        </p:sp>
        <p:sp>
          <p:nvSpPr>
            <p:cNvPr id="15186" name="object 15186"/>
            <p:cNvSpPr/>
            <p:nvPr/>
          </p:nvSpPr>
          <p:spPr>
            <a:xfrm>
              <a:off x="5400294" y="8394357"/>
              <a:ext cx="13970" cy="1270"/>
            </a:xfrm>
            <a:custGeom>
              <a:avLst/>
              <a:gdLst/>
              <a:ahLst/>
              <a:cxnLst/>
              <a:rect l="l" t="t" r="r" b="b"/>
              <a:pathLst>
                <a:path w="13970" h="1270">
                  <a:moveTo>
                    <a:pt x="13677" y="0"/>
                  </a:moveTo>
                  <a:lnTo>
                    <a:pt x="9143" y="254"/>
                  </a:lnTo>
                  <a:lnTo>
                    <a:pt x="4584" y="457"/>
                  </a:lnTo>
                  <a:lnTo>
                    <a:pt x="0" y="673"/>
                  </a:lnTo>
                </a:path>
              </a:pathLst>
            </a:custGeom>
            <a:ln w="25400">
              <a:solidFill>
                <a:srgbClr val="EDB21A"/>
              </a:solidFill>
            </a:ln>
          </p:spPr>
          <p:txBody>
            <a:bodyPr wrap="square" lIns="0" tIns="0" rIns="0" bIns="0" rtlCol="0"/>
            <a:lstStyle/>
            <a:p>
              <a:endParaRPr/>
            </a:p>
          </p:txBody>
        </p:sp>
        <p:sp>
          <p:nvSpPr>
            <p:cNvPr id="15187" name="object 15187"/>
            <p:cNvSpPr/>
            <p:nvPr/>
          </p:nvSpPr>
          <p:spPr>
            <a:xfrm>
              <a:off x="5399201" y="8391690"/>
              <a:ext cx="1270" cy="3810"/>
            </a:xfrm>
            <a:custGeom>
              <a:avLst/>
              <a:gdLst/>
              <a:ahLst/>
              <a:cxnLst/>
              <a:rect l="l" t="t" r="r" b="b"/>
              <a:pathLst>
                <a:path w="1270" h="3809">
                  <a:moveTo>
                    <a:pt x="1092" y="3340"/>
                  </a:moveTo>
                  <a:lnTo>
                    <a:pt x="0" y="0"/>
                  </a:lnTo>
                </a:path>
              </a:pathLst>
            </a:custGeom>
            <a:ln w="25399">
              <a:solidFill>
                <a:srgbClr val="EDB31A"/>
              </a:solidFill>
            </a:ln>
          </p:spPr>
          <p:txBody>
            <a:bodyPr wrap="square" lIns="0" tIns="0" rIns="0" bIns="0" rtlCol="0"/>
            <a:lstStyle/>
            <a:p>
              <a:endParaRPr/>
            </a:p>
          </p:txBody>
        </p:sp>
        <p:sp>
          <p:nvSpPr>
            <p:cNvPr id="15188" name="object 15188"/>
            <p:cNvSpPr/>
            <p:nvPr/>
          </p:nvSpPr>
          <p:spPr>
            <a:xfrm>
              <a:off x="5411774" y="8384946"/>
              <a:ext cx="14604" cy="6350"/>
            </a:xfrm>
            <a:custGeom>
              <a:avLst/>
              <a:gdLst/>
              <a:ahLst/>
              <a:cxnLst/>
              <a:rect l="l" t="t" r="r" b="b"/>
              <a:pathLst>
                <a:path w="14604" h="6350">
                  <a:moveTo>
                    <a:pt x="13500" y="0"/>
                  </a:moveTo>
                  <a:lnTo>
                    <a:pt x="9016" y="558"/>
                  </a:lnTo>
                  <a:lnTo>
                    <a:pt x="0" y="1625"/>
                  </a:lnTo>
                  <a:lnTo>
                    <a:pt x="685" y="4432"/>
                  </a:lnTo>
                  <a:lnTo>
                    <a:pt x="1054" y="5740"/>
                  </a:lnTo>
                  <a:lnTo>
                    <a:pt x="5575" y="5372"/>
                  </a:lnTo>
                  <a:lnTo>
                    <a:pt x="10071" y="4965"/>
                  </a:lnTo>
                  <a:lnTo>
                    <a:pt x="14541" y="4483"/>
                  </a:lnTo>
                  <a:lnTo>
                    <a:pt x="14173" y="3060"/>
                  </a:lnTo>
                  <a:lnTo>
                    <a:pt x="13817" y="1549"/>
                  </a:lnTo>
                  <a:lnTo>
                    <a:pt x="13500" y="0"/>
                  </a:lnTo>
                  <a:close/>
                </a:path>
              </a:pathLst>
            </a:custGeom>
            <a:solidFill>
              <a:srgbClr val="E7A604"/>
            </a:solidFill>
          </p:spPr>
          <p:txBody>
            <a:bodyPr wrap="square" lIns="0" tIns="0" rIns="0" bIns="0" rtlCol="0"/>
            <a:lstStyle/>
            <a:p>
              <a:endParaRPr/>
            </a:p>
          </p:txBody>
        </p:sp>
        <p:sp>
          <p:nvSpPr>
            <p:cNvPr id="15189" name="object 15189"/>
            <p:cNvSpPr/>
            <p:nvPr/>
          </p:nvSpPr>
          <p:spPr>
            <a:xfrm>
              <a:off x="5411774" y="8384946"/>
              <a:ext cx="13970" cy="1905"/>
            </a:xfrm>
            <a:custGeom>
              <a:avLst/>
              <a:gdLst/>
              <a:ahLst/>
              <a:cxnLst/>
              <a:rect l="l" t="t" r="r" b="b"/>
              <a:pathLst>
                <a:path w="13970" h="1904">
                  <a:moveTo>
                    <a:pt x="0" y="1625"/>
                  </a:moveTo>
                  <a:lnTo>
                    <a:pt x="4521" y="1092"/>
                  </a:lnTo>
                  <a:lnTo>
                    <a:pt x="9016" y="558"/>
                  </a:lnTo>
                  <a:lnTo>
                    <a:pt x="13500" y="0"/>
                  </a:lnTo>
                </a:path>
              </a:pathLst>
            </a:custGeom>
            <a:ln w="25399">
              <a:solidFill>
                <a:srgbClr val="E6A502"/>
              </a:solidFill>
            </a:ln>
          </p:spPr>
          <p:txBody>
            <a:bodyPr wrap="square" lIns="0" tIns="0" rIns="0" bIns="0" rtlCol="0"/>
            <a:lstStyle/>
            <a:p>
              <a:endParaRPr/>
            </a:p>
          </p:txBody>
        </p:sp>
        <p:sp>
          <p:nvSpPr>
            <p:cNvPr id="15190" name="object 15190"/>
            <p:cNvSpPr/>
            <p:nvPr/>
          </p:nvSpPr>
          <p:spPr>
            <a:xfrm>
              <a:off x="5425275" y="8384946"/>
              <a:ext cx="1270" cy="5080"/>
            </a:xfrm>
            <a:custGeom>
              <a:avLst/>
              <a:gdLst/>
              <a:ahLst/>
              <a:cxnLst/>
              <a:rect l="l" t="t" r="r" b="b"/>
              <a:pathLst>
                <a:path w="1270" h="5079">
                  <a:moveTo>
                    <a:pt x="0" y="0"/>
                  </a:moveTo>
                  <a:lnTo>
                    <a:pt x="1041" y="4483"/>
                  </a:lnTo>
                </a:path>
              </a:pathLst>
            </a:custGeom>
            <a:ln w="25400">
              <a:solidFill>
                <a:srgbClr val="E5A402"/>
              </a:solidFill>
            </a:ln>
          </p:spPr>
          <p:txBody>
            <a:bodyPr wrap="square" lIns="0" tIns="0" rIns="0" bIns="0" rtlCol="0"/>
            <a:lstStyle/>
            <a:p>
              <a:endParaRPr/>
            </a:p>
          </p:txBody>
        </p:sp>
        <p:sp>
          <p:nvSpPr>
            <p:cNvPr id="15191" name="object 15191"/>
            <p:cNvSpPr/>
            <p:nvPr/>
          </p:nvSpPr>
          <p:spPr>
            <a:xfrm>
              <a:off x="5412828" y="8389429"/>
              <a:ext cx="13970" cy="1270"/>
            </a:xfrm>
            <a:custGeom>
              <a:avLst/>
              <a:gdLst/>
              <a:ahLst/>
              <a:cxnLst/>
              <a:rect l="l" t="t" r="r" b="b"/>
              <a:pathLst>
                <a:path w="13970" h="1270">
                  <a:moveTo>
                    <a:pt x="13487" y="0"/>
                  </a:moveTo>
                  <a:lnTo>
                    <a:pt x="9016" y="482"/>
                  </a:lnTo>
                  <a:lnTo>
                    <a:pt x="4521" y="888"/>
                  </a:lnTo>
                  <a:lnTo>
                    <a:pt x="0" y="1257"/>
                  </a:lnTo>
                </a:path>
              </a:pathLst>
            </a:custGeom>
            <a:ln w="25400">
              <a:solidFill>
                <a:srgbClr val="E7A706"/>
              </a:solidFill>
            </a:ln>
          </p:spPr>
          <p:txBody>
            <a:bodyPr wrap="square" lIns="0" tIns="0" rIns="0" bIns="0" rtlCol="0"/>
            <a:lstStyle/>
            <a:p>
              <a:endParaRPr/>
            </a:p>
          </p:txBody>
        </p:sp>
        <p:sp>
          <p:nvSpPr>
            <p:cNvPr id="15192" name="object 15192"/>
            <p:cNvSpPr/>
            <p:nvPr/>
          </p:nvSpPr>
          <p:spPr>
            <a:xfrm>
              <a:off x="5411774" y="8386572"/>
              <a:ext cx="1270" cy="4445"/>
            </a:xfrm>
            <a:custGeom>
              <a:avLst/>
              <a:gdLst/>
              <a:ahLst/>
              <a:cxnLst/>
              <a:rect l="l" t="t" r="r" b="b"/>
              <a:pathLst>
                <a:path w="1270" h="4445">
                  <a:moveTo>
                    <a:pt x="1054" y="4114"/>
                  </a:moveTo>
                  <a:lnTo>
                    <a:pt x="0" y="0"/>
                  </a:lnTo>
                </a:path>
              </a:pathLst>
            </a:custGeom>
            <a:ln w="25400">
              <a:solidFill>
                <a:srgbClr val="E8A806"/>
              </a:solidFill>
            </a:ln>
          </p:spPr>
          <p:txBody>
            <a:bodyPr wrap="square" lIns="0" tIns="0" rIns="0" bIns="0" rtlCol="0"/>
            <a:lstStyle/>
            <a:p>
              <a:endParaRPr/>
            </a:p>
          </p:txBody>
        </p:sp>
        <p:sp>
          <p:nvSpPr>
            <p:cNvPr id="15193" name="object 15193"/>
            <p:cNvSpPr/>
            <p:nvPr/>
          </p:nvSpPr>
          <p:spPr>
            <a:xfrm>
              <a:off x="5412828" y="8389429"/>
              <a:ext cx="15240" cy="5080"/>
            </a:xfrm>
            <a:custGeom>
              <a:avLst/>
              <a:gdLst/>
              <a:ahLst/>
              <a:cxnLst/>
              <a:rect l="l" t="t" r="r" b="b"/>
              <a:pathLst>
                <a:path w="15239" h="5079">
                  <a:moveTo>
                    <a:pt x="13487" y="0"/>
                  </a:moveTo>
                  <a:lnTo>
                    <a:pt x="9016" y="482"/>
                  </a:lnTo>
                  <a:lnTo>
                    <a:pt x="4521" y="888"/>
                  </a:lnTo>
                  <a:lnTo>
                    <a:pt x="0" y="1257"/>
                  </a:lnTo>
                  <a:lnTo>
                    <a:pt x="368" y="2565"/>
                  </a:lnTo>
                  <a:lnTo>
                    <a:pt x="749" y="3809"/>
                  </a:lnTo>
                  <a:lnTo>
                    <a:pt x="1143" y="4927"/>
                  </a:lnTo>
                  <a:lnTo>
                    <a:pt x="5689" y="4673"/>
                  </a:lnTo>
                  <a:lnTo>
                    <a:pt x="10198" y="4368"/>
                  </a:lnTo>
                  <a:lnTo>
                    <a:pt x="14693" y="3949"/>
                  </a:lnTo>
                  <a:lnTo>
                    <a:pt x="14262" y="2768"/>
                  </a:lnTo>
                  <a:lnTo>
                    <a:pt x="13868" y="1422"/>
                  </a:lnTo>
                  <a:lnTo>
                    <a:pt x="13487" y="0"/>
                  </a:lnTo>
                  <a:close/>
                </a:path>
              </a:pathLst>
            </a:custGeom>
            <a:solidFill>
              <a:srgbClr val="E8A90A"/>
            </a:solidFill>
          </p:spPr>
          <p:txBody>
            <a:bodyPr wrap="square" lIns="0" tIns="0" rIns="0" bIns="0" rtlCol="0"/>
            <a:lstStyle/>
            <a:p>
              <a:endParaRPr/>
            </a:p>
          </p:txBody>
        </p:sp>
        <p:sp>
          <p:nvSpPr>
            <p:cNvPr id="15194" name="object 15194"/>
            <p:cNvSpPr/>
            <p:nvPr/>
          </p:nvSpPr>
          <p:spPr>
            <a:xfrm>
              <a:off x="5412828" y="8389429"/>
              <a:ext cx="13970" cy="1270"/>
            </a:xfrm>
            <a:custGeom>
              <a:avLst/>
              <a:gdLst/>
              <a:ahLst/>
              <a:cxnLst/>
              <a:rect l="l" t="t" r="r" b="b"/>
              <a:pathLst>
                <a:path w="13970" h="1270">
                  <a:moveTo>
                    <a:pt x="0" y="1257"/>
                  </a:moveTo>
                  <a:lnTo>
                    <a:pt x="4521" y="888"/>
                  </a:lnTo>
                  <a:lnTo>
                    <a:pt x="9016" y="482"/>
                  </a:lnTo>
                  <a:lnTo>
                    <a:pt x="13487" y="0"/>
                  </a:lnTo>
                </a:path>
              </a:pathLst>
            </a:custGeom>
            <a:ln w="25400">
              <a:solidFill>
                <a:srgbClr val="E7A706"/>
              </a:solidFill>
            </a:ln>
          </p:spPr>
          <p:txBody>
            <a:bodyPr wrap="square" lIns="0" tIns="0" rIns="0" bIns="0" rtlCol="0"/>
            <a:lstStyle/>
            <a:p>
              <a:endParaRPr/>
            </a:p>
          </p:txBody>
        </p:sp>
        <p:sp>
          <p:nvSpPr>
            <p:cNvPr id="15195" name="object 15195"/>
            <p:cNvSpPr/>
            <p:nvPr/>
          </p:nvSpPr>
          <p:spPr>
            <a:xfrm>
              <a:off x="5426316" y="8389429"/>
              <a:ext cx="1270" cy="4445"/>
            </a:xfrm>
            <a:custGeom>
              <a:avLst/>
              <a:gdLst/>
              <a:ahLst/>
              <a:cxnLst/>
              <a:rect l="l" t="t" r="r" b="b"/>
              <a:pathLst>
                <a:path w="1270" h="4445">
                  <a:moveTo>
                    <a:pt x="0" y="0"/>
                  </a:moveTo>
                  <a:lnTo>
                    <a:pt x="1206" y="3949"/>
                  </a:lnTo>
                </a:path>
              </a:pathLst>
            </a:custGeom>
            <a:ln w="25400">
              <a:solidFill>
                <a:srgbClr val="E7A606"/>
              </a:solidFill>
            </a:ln>
          </p:spPr>
          <p:txBody>
            <a:bodyPr wrap="square" lIns="0" tIns="0" rIns="0" bIns="0" rtlCol="0"/>
            <a:lstStyle/>
            <a:p>
              <a:endParaRPr/>
            </a:p>
          </p:txBody>
        </p:sp>
        <p:sp>
          <p:nvSpPr>
            <p:cNvPr id="15196" name="object 15196"/>
            <p:cNvSpPr/>
            <p:nvPr/>
          </p:nvSpPr>
          <p:spPr>
            <a:xfrm>
              <a:off x="5413972" y="8393379"/>
              <a:ext cx="13970" cy="1270"/>
            </a:xfrm>
            <a:custGeom>
              <a:avLst/>
              <a:gdLst/>
              <a:ahLst/>
              <a:cxnLst/>
              <a:rect l="l" t="t" r="r" b="b"/>
              <a:pathLst>
                <a:path w="13970" h="1270">
                  <a:moveTo>
                    <a:pt x="13550" y="0"/>
                  </a:moveTo>
                  <a:lnTo>
                    <a:pt x="9055" y="419"/>
                  </a:lnTo>
                  <a:lnTo>
                    <a:pt x="4546" y="723"/>
                  </a:lnTo>
                  <a:lnTo>
                    <a:pt x="0" y="977"/>
                  </a:lnTo>
                </a:path>
              </a:pathLst>
            </a:custGeom>
            <a:ln w="25400">
              <a:solidFill>
                <a:srgbClr val="E9AB0E"/>
              </a:solidFill>
            </a:ln>
          </p:spPr>
          <p:txBody>
            <a:bodyPr wrap="square" lIns="0" tIns="0" rIns="0" bIns="0" rtlCol="0"/>
            <a:lstStyle/>
            <a:p>
              <a:endParaRPr/>
            </a:p>
          </p:txBody>
        </p:sp>
        <p:sp>
          <p:nvSpPr>
            <p:cNvPr id="15197" name="object 15197"/>
            <p:cNvSpPr/>
            <p:nvPr/>
          </p:nvSpPr>
          <p:spPr>
            <a:xfrm>
              <a:off x="5412828" y="8390686"/>
              <a:ext cx="1270" cy="3810"/>
            </a:xfrm>
            <a:custGeom>
              <a:avLst/>
              <a:gdLst/>
              <a:ahLst/>
              <a:cxnLst/>
              <a:rect l="l" t="t" r="r" b="b"/>
              <a:pathLst>
                <a:path w="1270" h="3809">
                  <a:moveTo>
                    <a:pt x="1143" y="3670"/>
                  </a:moveTo>
                  <a:lnTo>
                    <a:pt x="0" y="0"/>
                  </a:lnTo>
                </a:path>
              </a:pathLst>
            </a:custGeom>
            <a:ln w="25400">
              <a:solidFill>
                <a:srgbClr val="EAAC0E"/>
              </a:solidFill>
            </a:ln>
          </p:spPr>
          <p:txBody>
            <a:bodyPr wrap="square" lIns="0" tIns="0" rIns="0" bIns="0" rtlCol="0"/>
            <a:lstStyle/>
            <a:p>
              <a:endParaRPr/>
            </a:p>
          </p:txBody>
        </p:sp>
        <p:sp>
          <p:nvSpPr>
            <p:cNvPr id="15198" name="object 15198"/>
            <p:cNvSpPr/>
            <p:nvPr/>
          </p:nvSpPr>
          <p:spPr>
            <a:xfrm>
              <a:off x="5423471" y="8372030"/>
              <a:ext cx="28575" cy="13335"/>
            </a:xfrm>
            <a:custGeom>
              <a:avLst/>
              <a:gdLst/>
              <a:ahLst/>
              <a:cxnLst/>
              <a:rect l="l" t="t" r="r" b="b"/>
              <a:pathLst>
                <a:path w="28575" h="13334">
                  <a:moveTo>
                    <a:pt x="26035" y="0"/>
                  </a:moveTo>
                  <a:lnTo>
                    <a:pt x="13250" y="1735"/>
                  </a:lnTo>
                  <a:lnTo>
                    <a:pt x="0" y="3746"/>
                  </a:lnTo>
                  <a:lnTo>
                    <a:pt x="571" y="6629"/>
                  </a:lnTo>
                  <a:lnTo>
                    <a:pt x="1142" y="9829"/>
                  </a:lnTo>
                  <a:lnTo>
                    <a:pt x="1803" y="12915"/>
                  </a:lnTo>
                  <a:lnTo>
                    <a:pt x="8496" y="12052"/>
                  </a:lnTo>
                  <a:lnTo>
                    <a:pt x="15139" y="11123"/>
                  </a:lnTo>
                  <a:lnTo>
                    <a:pt x="21729" y="10106"/>
                  </a:lnTo>
                  <a:lnTo>
                    <a:pt x="28257" y="8978"/>
                  </a:lnTo>
                  <a:lnTo>
                    <a:pt x="27419" y="6108"/>
                  </a:lnTo>
                  <a:lnTo>
                    <a:pt x="26669" y="3111"/>
                  </a:lnTo>
                  <a:lnTo>
                    <a:pt x="26035" y="0"/>
                  </a:lnTo>
                  <a:close/>
                </a:path>
              </a:pathLst>
            </a:custGeom>
            <a:solidFill>
              <a:srgbClr val="E4A100"/>
            </a:solidFill>
          </p:spPr>
          <p:txBody>
            <a:bodyPr wrap="square" lIns="0" tIns="0" rIns="0" bIns="0" rtlCol="0"/>
            <a:lstStyle/>
            <a:p>
              <a:endParaRPr/>
            </a:p>
          </p:txBody>
        </p:sp>
        <p:sp>
          <p:nvSpPr>
            <p:cNvPr id="15199" name="object 15199"/>
            <p:cNvSpPr/>
            <p:nvPr/>
          </p:nvSpPr>
          <p:spPr>
            <a:xfrm>
              <a:off x="5423471" y="8372030"/>
              <a:ext cx="26034" cy="3810"/>
            </a:xfrm>
            <a:custGeom>
              <a:avLst/>
              <a:gdLst/>
              <a:ahLst/>
              <a:cxnLst/>
              <a:rect l="l" t="t" r="r" b="b"/>
              <a:pathLst>
                <a:path w="26035" h="3809">
                  <a:moveTo>
                    <a:pt x="0" y="3746"/>
                  </a:moveTo>
                  <a:lnTo>
                    <a:pt x="6670" y="2705"/>
                  </a:lnTo>
                  <a:lnTo>
                    <a:pt x="13250" y="1735"/>
                  </a:lnTo>
                  <a:lnTo>
                    <a:pt x="19714" y="833"/>
                  </a:lnTo>
                  <a:lnTo>
                    <a:pt x="26035" y="0"/>
                  </a:lnTo>
                </a:path>
              </a:pathLst>
            </a:custGeom>
            <a:ln w="25400">
              <a:solidFill>
                <a:srgbClr val="E4A100"/>
              </a:solidFill>
            </a:ln>
          </p:spPr>
          <p:txBody>
            <a:bodyPr wrap="square" lIns="0" tIns="0" rIns="0" bIns="0" rtlCol="0"/>
            <a:lstStyle/>
            <a:p>
              <a:endParaRPr/>
            </a:p>
          </p:txBody>
        </p:sp>
        <p:sp>
          <p:nvSpPr>
            <p:cNvPr id="15200" name="object 15200"/>
            <p:cNvSpPr/>
            <p:nvPr/>
          </p:nvSpPr>
          <p:spPr>
            <a:xfrm>
              <a:off x="5449506" y="8372030"/>
              <a:ext cx="2540" cy="9525"/>
            </a:xfrm>
            <a:custGeom>
              <a:avLst/>
              <a:gdLst/>
              <a:ahLst/>
              <a:cxnLst/>
              <a:rect l="l" t="t" r="r" b="b"/>
              <a:pathLst>
                <a:path w="2539" h="9525">
                  <a:moveTo>
                    <a:pt x="0" y="0"/>
                  </a:moveTo>
                  <a:lnTo>
                    <a:pt x="2222" y="8978"/>
                  </a:lnTo>
                </a:path>
              </a:pathLst>
            </a:custGeom>
            <a:ln w="25399">
              <a:solidFill>
                <a:srgbClr val="E2A100"/>
              </a:solidFill>
            </a:ln>
          </p:spPr>
          <p:txBody>
            <a:bodyPr wrap="square" lIns="0" tIns="0" rIns="0" bIns="0" rtlCol="0"/>
            <a:lstStyle/>
            <a:p>
              <a:endParaRPr/>
            </a:p>
          </p:txBody>
        </p:sp>
        <p:sp>
          <p:nvSpPr>
            <p:cNvPr id="15201" name="object 15201"/>
            <p:cNvSpPr/>
            <p:nvPr/>
          </p:nvSpPr>
          <p:spPr>
            <a:xfrm>
              <a:off x="5425275" y="8381009"/>
              <a:ext cx="26670" cy="4445"/>
            </a:xfrm>
            <a:custGeom>
              <a:avLst/>
              <a:gdLst/>
              <a:ahLst/>
              <a:cxnLst/>
              <a:rect l="l" t="t" r="r" b="b"/>
              <a:pathLst>
                <a:path w="26670" h="4445">
                  <a:moveTo>
                    <a:pt x="26454" y="0"/>
                  </a:moveTo>
                  <a:lnTo>
                    <a:pt x="19925" y="1127"/>
                  </a:lnTo>
                  <a:lnTo>
                    <a:pt x="13336" y="2144"/>
                  </a:lnTo>
                  <a:lnTo>
                    <a:pt x="6692" y="3073"/>
                  </a:lnTo>
                  <a:lnTo>
                    <a:pt x="0" y="3936"/>
                  </a:lnTo>
                </a:path>
              </a:pathLst>
            </a:custGeom>
            <a:ln w="25400">
              <a:solidFill>
                <a:srgbClr val="E4A200"/>
              </a:solidFill>
            </a:ln>
          </p:spPr>
          <p:txBody>
            <a:bodyPr wrap="square" lIns="0" tIns="0" rIns="0" bIns="0" rtlCol="0"/>
            <a:lstStyle/>
            <a:p>
              <a:endParaRPr/>
            </a:p>
          </p:txBody>
        </p:sp>
        <p:sp>
          <p:nvSpPr>
            <p:cNvPr id="15202" name="object 15202"/>
            <p:cNvSpPr/>
            <p:nvPr/>
          </p:nvSpPr>
          <p:spPr>
            <a:xfrm>
              <a:off x="5423471" y="8375777"/>
              <a:ext cx="1905" cy="9525"/>
            </a:xfrm>
            <a:custGeom>
              <a:avLst/>
              <a:gdLst/>
              <a:ahLst/>
              <a:cxnLst/>
              <a:rect l="l" t="t" r="r" b="b"/>
              <a:pathLst>
                <a:path w="1904" h="9525">
                  <a:moveTo>
                    <a:pt x="1803" y="9169"/>
                  </a:moveTo>
                  <a:lnTo>
                    <a:pt x="0" y="0"/>
                  </a:lnTo>
                </a:path>
              </a:pathLst>
            </a:custGeom>
            <a:ln w="25399">
              <a:solidFill>
                <a:srgbClr val="E5A200"/>
              </a:solidFill>
            </a:ln>
          </p:spPr>
          <p:txBody>
            <a:bodyPr wrap="square" lIns="0" tIns="0" rIns="0" bIns="0" rtlCol="0"/>
            <a:lstStyle/>
            <a:p>
              <a:endParaRPr/>
            </a:p>
          </p:txBody>
        </p:sp>
        <p:sp>
          <p:nvSpPr>
            <p:cNvPr id="15203" name="object 15203"/>
            <p:cNvSpPr/>
            <p:nvPr/>
          </p:nvSpPr>
          <p:spPr>
            <a:xfrm>
              <a:off x="5425275" y="8381009"/>
              <a:ext cx="29209" cy="12700"/>
            </a:xfrm>
            <a:custGeom>
              <a:avLst/>
              <a:gdLst/>
              <a:ahLst/>
              <a:cxnLst/>
              <a:rect l="l" t="t" r="r" b="b"/>
              <a:pathLst>
                <a:path w="29210" h="12700">
                  <a:moveTo>
                    <a:pt x="26454" y="0"/>
                  </a:moveTo>
                  <a:lnTo>
                    <a:pt x="19925" y="1127"/>
                  </a:lnTo>
                  <a:lnTo>
                    <a:pt x="13336" y="2144"/>
                  </a:lnTo>
                  <a:lnTo>
                    <a:pt x="6692" y="3073"/>
                  </a:lnTo>
                  <a:lnTo>
                    <a:pt x="0" y="3936"/>
                  </a:lnTo>
                  <a:lnTo>
                    <a:pt x="647" y="7023"/>
                  </a:lnTo>
                  <a:lnTo>
                    <a:pt x="1384" y="9994"/>
                  </a:lnTo>
                  <a:lnTo>
                    <a:pt x="2247" y="12369"/>
                  </a:lnTo>
                  <a:lnTo>
                    <a:pt x="8994" y="11674"/>
                  </a:lnTo>
                  <a:lnTo>
                    <a:pt x="15733" y="10780"/>
                  </a:lnTo>
                  <a:lnTo>
                    <a:pt x="22470" y="9646"/>
                  </a:lnTo>
                  <a:lnTo>
                    <a:pt x="29210" y="8229"/>
                  </a:lnTo>
                  <a:lnTo>
                    <a:pt x="28232" y="5626"/>
                  </a:lnTo>
                  <a:lnTo>
                    <a:pt x="27292" y="2870"/>
                  </a:lnTo>
                  <a:lnTo>
                    <a:pt x="26454" y="0"/>
                  </a:lnTo>
                  <a:close/>
                </a:path>
              </a:pathLst>
            </a:custGeom>
            <a:solidFill>
              <a:srgbClr val="E5A303"/>
            </a:solidFill>
          </p:spPr>
          <p:txBody>
            <a:bodyPr wrap="square" lIns="0" tIns="0" rIns="0" bIns="0" rtlCol="0"/>
            <a:lstStyle/>
            <a:p>
              <a:endParaRPr/>
            </a:p>
          </p:txBody>
        </p:sp>
        <p:sp>
          <p:nvSpPr>
            <p:cNvPr id="15204" name="object 15204"/>
            <p:cNvSpPr/>
            <p:nvPr/>
          </p:nvSpPr>
          <p:spPr>
            <a:xfrm>
              <a:off x="5425275" y="8381009"/>
              <a:ext cx="29209" cy="8255"/>
            </a:xfrm>
            <a:custGeom>
              <a:avLst/>
              <a:gdLst/>
              <a:ahLst/>
              <a:cxnLst/>
              <a:rect l="l" t="t" r="r" b="b"/>
              <a:pathLst>
                <a:path w="29210" h="8254">
                  <a:moveTo>
                    <a:pt x="0" y="3936"/>
                  </a:moveTo>
                  <a:lnTo>
                    <a:pt x="6692" y="3073"/>
                  </a:lnTo>
                  <a:lnTo>
                    <a:pt x="13336" y="2144"/>
                  </a:lnTo>
                  <a:lnTo>
                    <a:pt x="19925" y="1127"/>
                  </a:lnTo>
                  <a:lnTo>
                    <a:pt x="26454" y="0"/>
                  </a:lnTo>
                </a:path>
                <a:path w="29210" h="8254">
                  <a:moveTo>
                    <a:pt x="26454" y="0"/>
                  </a:moveTo>
                  <a:lnTo>
                    <a:pt x="29210" y="8229"/>
                  </a:lnTo>
                </a:path>
              </a:pathLst>
            </a:custGeom>
            <a:ln w="25400">
              <a:solidFill>
                <a:srgbClr val="E4A200"/>
              </a:solidFill>
            </a:ln>
          </p:spPr>
          <p:txBody>
            <a:bodyPr wrap="square" lIns="0" tIns="0" rIns="0" bIns="0" rtlCol="0"/>
            <a:lstStyle/>
            <a:p>
              <a:endParaRPr/>
            </a:p>
          </p:txBody>
        </p:sp>
        <p:sp>
          <p:nvSpPr>
            <p:cNvPr id="15205" name="object 15205"/>
            <p:cNvSpPr/>
            <p:nvPr/>
          </p:nvSpPr>
          <p:spPr>
            <a:xfrm>
              <a:off x="5427522" y="8389239"/>
              <a:ext cx="27305" cy="4445"/>
            </a:xfrm>
            <a:custGeom>
              <a:avLst/>
              <a:gdLst/>
              <a:ahLst/>
              <a:cxnLst/>
              <a:rect l="l" t="t" r="r" b="b"/>
              <a:pathLst>
                <a:path w="27304" h="4445">
                  <a:moveTo>
                    <a:pt x="26962" y="0"/>
                  </a:moveTo>
                  <a:lnTo>
                    <a:pt x="20222" y="1416"/>
                  </a:lnTo>
                  <a:lnTo>
                    <a:pt x="13485" y="2551"/>
                  </a:lnTo>
                  <a:lnTo>
                    <a:pt x="6747" y="3445"/>
                  </a:lnTo>
                  <a:lnTo>
                    <a:pt x="0" y="4140"/>
                  </a:lnTo>
                </a:path>
              </a:pathLst>
            </a:custGeom>
            <a:ln w="25399">
              <a:solidFill>
                <a:srgbClr val="E6A505"/>
              </a:solidFill>
            </a:ln>
          </p:spPr>
          <p:txBody>
            <a:bodyPr wrap="square" lIns="0" tIns="0" rIns="0" bIns="0" rtlCol="0"/>
            <a:lstStyle/>
            <a:p>
              <a:endParaRPr/>
            </a:p>
          </p:txBody>
        </p:sp>
        <p:sp>
          <p:nvSpPr>
            <p:cNvPr id="15206" name="object 15206"/>
            <p:cNvSpPr/>
            <p:nvPr/>
          </p:nvSpPr>
          <p:spPr>
            <a:xfrm>
              <a:off x="5425275" y="8384946"/>
              <a:ext cx="2540" cy="8890"/>
            </a:xfrm>
            <a:custGeom>
              <a:avLst/>
              <a:gdLst/>
              <a:ahLst/>
              <a:cxnLst/>
              <a:rect l="l" t="t" r="r" b="b"/>
              <a:pathLst>
                <a:path w="2539" h="8890">
                  <a:moveTo>
                    <a:pt x="2247" y="8432"/>
                  </a:moveTo>
                  <a:lnTo>
                    <a:pt x="0" y="0"/>
                  </a:lnTo>
                </a:path>
              </a:pathLst>
            </a:custGeom>
            <a:ln w="25400">
              <a:solidFill>
                <a:srgbClr val="E6A605"/>
              </a:solidFill>
            </a:ln>
          </p:spPr>
          <p:txBody>
            <a:bodyPr wrap="square" lIns="0" tIns="0" rIns="0" bIns="0" rtlCol="0"/>
            <a:lstStyle/>
            <a:p>
              <a:endParaRPr/>
            </a:p>
          </p:txBody>
        </p:sp>
        <p:sp>
          <p:nvSpPr>
            <p:cNvPr id="15207" name="object 15207"/>
            <p:cNvSpPr/>
            <p:nvPr/>
          </p:nvSpPr>
          <p:spPr>
            <a:xfrm>
              <a:off x="5449506" y="8370938"/>
              <a:ext cx="15240" cy="18415"/>
            </a:xfrm>
            <a:custGeom>
              <a:avLst/>
              <a:gdLst/>
              <a:ahLst/>
              <a:cxnLst/>
              <a:rect l="l" t="t" r="r" b="b"/>
              <a:pathLst>
                <a:path w="15239" h="18415">
                  <a:moveTo>
                    <a:pt x="8915" y="0"/>
                  </a:moveTo>
                  <a:lnTo>
                    <a:pt x="3035" y="698"/>
                  </a:lnTo>
                  <a:lnTo>
                    <a:pt x="0" y="1092"/>
                  </a:lnTo>
                  <a:lnTo>
                    <a:pt x="1257" y="7315"/>
                  </a:lnTo>
                  <a:lnTo>
                    <a:pt x="2997" y="13080"/>
                  </a:lnTo>
                  <a:lnTo>
                    <a:pt x="4978" y="18300"/>
                  </a:lnTo>
                  <a:lnTo>
                    <a:pt x="8508" y="17424"/>
                  </a:lnTo>
                  <a:lnTo>
                    <a:pt x="11861" y="16484"/>
                  </a:lnTo>
                  <a:lnTo>
                    <a:pt x="14947" y="15570"/>
                  </a:lnTo>
                  <a:lnTo>
                    <a:pt x="13258" y="10528"/>
                  </a:lnTo>
                  <a:lnTo>
                    <a:pt x="10071" y="5880"/>
                  </a:lnTo>
                  <a:lnTo>
                    <a:pt x="8915" y="0"/>
                  </a:lnTo>
                  <a:close/>
                </a:path>
              </a:pathLst>
            </a:custGeom>
            <a:solidFill>
              <a:srgbClr val="E4A202"/>
            </a:solidFill>
          </p:spPr>
          <p:txBody>
            <a:bodyPr wrap="square" lIns="0" tIns="0" rIns="0" bIns="0" rtlCol="0"/>
            <a:lstStyle/>
            <a:p>
              <a:endParaRPr/>
            </a:p>
          </p:txBody>
        </p:sp>
        <p:sp>
          <p:nvSpPr>
            <p:cNvPr id="15208" name="object 15208"/>
            <p:cNvSpPr/>
            <p:nvPr/>
          </p:nvSpPr>
          <p:spPr>
            <a:xfrm>
              <a:off x="5449506" y="8372030"/>
              <a:ext cx="5080" cy="17780"/>
            </a:xfrm>
            <a:custGeom>
              <a:avLst/>
              <a:gdLst/>
              <a:ahLst/>
              <a:cxnLst/>
              <a:rect l="l" t="t" r="r" b="b"/>
              <a:pathLst>
                <a:path w="5079" h="17779">
                  <a:moveTo>
                    <a:pt x="0" y="0"/>
                  </a:moveTo>
                  <a:lnTo>
                    <a:pt x="1257" y="6222"/>
                  </a:lnTo>
                  <a:lnTo>
                    <a:pt x="2997" y="11988"/>
                  </a:lnTo>
                  <a:lnTo>
                    <a:pt x="4978" y="17208"/>
                  </a:lnTo>
                </a:path>
              </a:pathLst>
            </a:custGeom>
            <a:ln w="25399">
              <a:solidFill>
                <a:srgbClr val="E3A100"/>
              </a:solidFill>
            </a:ln>
          </p:spPr>
          <p:txBody>
            <a:bodyPr wrap="square" lIns="0" tIns="0" rIns="0" bIns="0" rtlCol="0"/>
            <a:lstStyle/>
            <a:p>
              <a:endParaRPr/>
            </a:p>
          </p:txBody>
        </p:sp>
        <p:sp>
          <p:nvSpPr>
            <p:cNvPr id="15209" name="object 15209"/>
            <p:cNvSpPr/>
            <p:nvPr/>
          </p:nvSpPr>
          <p:spPr>
            <a:xfrm>
              <a:off x="5454485" y="8386508"/>
              <a:ext cx="10160" cy="3175"/>
            </a:xfrm>
            <a:custGeom>
              <a:avLst/>
              <a:gdLst/>
              <a:ahLst/>
              <a:cxnLst/>
              <a:rect l="l" t="t" r="r" b="b"/>
              <a:pathLst>
                <a:path w="10160" h="3175">
                  <a:moveTo>
                    <a:pt x="0" y="2730"/>
                  </a:moveTo>
                  <a:lnTo>
                    <a:pt x="9969" y="0"/>
                  </a:lnTo>
                </a:path>
              </a:pathLst>
            </a:custGeom>
            <a:ln w="25399">
              <a:solidFill>
                <a:srgbClr val="E4A302"/>
              </a:solidFill>
            </a:ln>
          </p:spPr>
          <p:txBody>
            <a:bodyPr wrap="square" lIns="0" tIns="0" rIns="0" bIns="0" rtlCol="0"/>
            <a:lstStyle/>
            <a:p>
              <a:endParaRPr/>
            </a:p>
          </p:txBody>
        </p:sp>
        <p:sp>
          <p:nvSpPr>
            <p:cNvPr id="15210" name="object 15210"/>
            <p:cNvSpPr/>
            <p:nvPr/>
          </p:nvSpPr>
          <p:spPr>
            <a:xfrm>
              <a:off x="5458422" y="8370938"/>
              <a:ext cx="6350" cy="15875"/>
            </a:xfrm>
            <a:custGeom>
              <a:avLst/>
              <a:gdLst/>
              <a:ahLst/>
              <a:cxnLst/>
              <a:rect l="l" t="t" r="r" b="b"/>
              <a:pathLst>
                <a:path w="6350" h="15875">
                  <a:moveTo>
                    <a:pt x="6032" y="15570"/>
                  </a:moveTo>
                  <a:lnTo>
                    <a:pt x="4343" y="10528"/>
                  </a:lnTo>
                  <a:lnTo>
                    <a:pt x="1155" y="5880"/>
                  </a:lnTo>
                  <a:lnTo>
                    <a:pt x="0" y="0"/>
                  </a:lnTo>
                </a:path>
              </a:pathLst>
            </a:custGeom>
            <a:ln w="25400">
              <a:solidFill>
                <a:srgbClr val="E4A304"/>
              </a:solidFill>
            </a:ln>
          </p:spPr>
          <p:txBody>
            <a:bodyPr wrap="square" lIns="0" tIns="0" rIns="0" bIns="0" rtlCol="0"/>
            <a:lstStyle/>
            <a:p>
              <a:endParaRPr/>
            </a:p>
          </p:txBody>
        </p:sp>
        <p:sp>
          <p:nvSpPr>
            <p:cNvPr id="15211" name="object 15211"/>
            <p:cNvSpPr/>
            <p:nvPr/>
          </p:nvSpPr>
          <p:spPr>
            <a:xfrm>
              <a:off x="5449506" y="8370938"/>
              <a:ext cx="9525" cy="1270"/>
            </a:xfrm>
            <a:custGeom>
              <a:avLst/>
              <a:gdLst/>
              <a:ahLst/>
              <a:cxnLst/>
              <a:rect l="l" t="t" r="r" b="b"/>
              <a:pathLst>
                <a:path w="9525" h="1270">
                  <a:moveTo>
                    <a:pt x="8915" y="0"/>
                  </a:moveTo>
                  <a:lnTo>
                    <a:pt x="0" y="1092"/>
                  </a:lnTo>
                </a:path>
              </a:pathLst>
            </a:custGeom>
            <a:ln w="25400">
              <a:solidFill>
                <a:srgbClr val="E2A102"/>
              </a:solidFill>
            </a:ln>
          </p:spPr>
          <p:txBody>
            <a:bodyPr wrap="square" lIns="0" tIns="0" rIns="0" bIns="0" rtlCol="0"/>
            <a:lstStyle/>
            <a:p>
              <a:endParaRPr/>
            </a:p>
          </p:txBody>
        </p:sp>
        <p:sp>
          <p:nvSpPr>
            <p:cNvPr id="15212" name="object 15212"/>
            <p:cNvSpPr/>
            <p:nvPr/>
          </p:nvSpPr>
          <p:spPr>
            <a:xfrm>
              <a:off x="5458422" y="8370011"/>
              <a:ext cx="14604" cy="16510"/>
            </a:xfrm>
            <a:custGeom>
              <a:avLst/>
              <a:gdLst/>
              <a:ahLst/>
              <a:cxnLst/>
              <a:rect l="l" t="t" r="r" b="b"/>
              <a:pathLst>
                <a:path w="14604" h="16509">
                  <a:moveTo>
                    <a:pt x="8432" y="0"/>
                  </a:moveTo>
                  <a:lnTo>
                    <a:pt x="0" y="927"/>
                  </a:lnTo>
                  <a:lnTo>
                    <a:pt x="1155" y="6807"/>
                  </a:lnTo>
                  <a:lnTo>
                    <a:pt x="4343" y="11455"/>
                  </a:lnTo>
                  <a:lnTo>
                    <a:pt x="6032" y="16497"/>
                  </a:lnTo>
                  <a:lnTo>
                    <a:pt x="9118" y="15557"/>
                  </a:lnTo>
                  <a:lnTo>
                    <a:pt x="14427" y="13842"/>
                  </a:lnTo>
                  <a:lnTo>
                    <a:pt x="13385" y="9232"/>
                  </a:lnTo>
                  <a:lnTo>
                    <a:pt x="9359" y="5118"/>
                  </a:lnTo>
                  <a:lnTo>
                    <a:pt x="8432" y="0"/>
                  </a:lnTo>
                  <a:close/>
                </a:path>
              </a:pathLst>
            </a:custGeom>
            <a:solidFill>
              <a:srgbClr val="E5A50A"/>
            </a:solidFill>
          </p:spPr>
          <p:txBody>
            <a:bodyPr wrap="square" lIns="0" tIns="0" rIns="0" bIns="0" rtlCol="0"/>
            <a:lstStyle/>
            <a:p>
              <a:endParaRPr/>
            </a:p>
          </p:txBody>
        </p:sp>
        <p:sp>
          <p:nvSpPr>
            <p:cNvPr id="15213" name="object 15213"/>
            <p:cNvSpPr/>
            <p:nvPr/>
          </p:nvSpPr>
          <p:spPr>
            <a:xfrm>
              <a:off x="5458422" y="8370938"/>
              <a:ext cx="6350" cy="15875"/>
            </a:xfrm>
            <a:custGeom>
              <a:avLst/>
              <a:gdLst/>
              <a:ahLst/>
              <a:cxnLst/>
              <a:rect l="l" t="t" r="r" b="b"/>
              <a:pathLst>
                <a:path w="6350" h="15875">
                  <a:moveTo>
                    <a:pt x="0" y="0"/>
                  </a:moveTo>
                  <a:lnTo>
                    <a:pt x="1155" y="5880"/>
                  </a:lnTo>
                  <a:lnTo>
                    <a:pt x="4343" y="10528"/>
                  </a:lnTo>
                  <a:lnTo>
                    <a:pt x="6032" y="15570"/>
                  </a:lnTo>
                </a:path>
              </a:pathLst>
            </a:custGeom>
            <a:ln w="25400">
              <a:solidFill>
                <a:srgbClr val="E4A304"/>
              </a:solidFill>
            </a:ln>
          </p:spPr>
          <p:txBody>
            <a:bodyPr wrap="square" lIns="0" tIns="0" rIns="0" bIns="0" rtlCol="0"/>
            <a:lstStyle/>
            <a:p>
              <a:endParaRPr/>
            </a:p>
          </p:txBody>
        </p:sp>
        <p:sp>
          <p:nvSpPr>
            <p:cNvPr id="15214" name="object 15214"/>
            <p:cNvSpPr/>
            <p:nvPr/>
          </p:nvSpPr>
          <p:spPr>
            <a:xfrm>
              <a:off x="5464454" y="8383854"/>
              <a:ext cx="8890" cy="3175"/>
            </a:xfrm>
            <a:custGeom>
              <a:avLst/>
              <a:gdLst/>
              <a:ahLst/>
              <a:cxnLst/>
              <a:rect l="l" t="t" r="r" b="b"/>
              <a:pathLst>
                <a:path w="8889" h="3175">
                  <a:moveTo>
                    <a:pt x="0" y="2654"/>
                  </a:moveTo>
                  <a:lnTo>
                    <a:pt x="8394" y="0"/>
                  </a:lnTo>
                </a:path>
              </a:pathLst>
            </a:custGeom>
            <a:ln w="25400">
              <a:solidFill>
                <a:srgbClr val="E6A60A"/>
              </a:solidFill>
            </a:ln>
          </p:spPr>
          <p:txBody>
            <a:bodyPr wrap="square" lIns="0" tIns="0" rIns="0" bIns="0" rtlCol="0"/>
            <a:lstStyle/>
            <a:p>
              <a:endParaRPr/>
            </a:p>
          </p:txBody>
        </p:sp>
        <p:sp>
          <p:nvSpPr>
            <p:cNvPr id="15215" name="object 15215"/>
            <p:cNvSpPr/>
            <p:nvPr/>
          </p:nvSpPr>
          <p:spPr>
            <a:xfrm>
              <a:off x="5466854" y="8370011"/>
              <a:ext cx="6350" cy="13970"/>
            </a:xfrm>
            <a:custGeom>
              <a:avLst/>
              <a:gdLst/>
              <a:ahLst/>
              <a:cxnLst/>
              <a:rect l="l" t="t" r="r" b="b"/>
              <a:pathLst>
                <a:path w="6350" h="13970">
                  <a:moveTo>
                    <a:pt x="5994" y="13842"/>
                  </a:moveTo>
                  <a:lnTo>
                    <a:pt x="4952" y="9232"/>
                  </a:lnTo>
                  <a:lnTo>
                    <a:pt x="927" y="5118"/>
                  </a:lnTo>
                  <a:lnTo>
                    <a:pt x="0" y="0"/>
                  </a:lnTo>
                </a:path>
              </a:pathLst>
            </a:custGeom>
            <a:ln w="25400">
              <a:solidFill>
                <a:srgbClr val="E6A810"/>
              </a:solidFill>
            </a:ln>
          </p:spPr>
          <p:txBody>
            <a:bodyPr wrap="square" lIns="0" tIns="0" rIns="0" bIns="0" rtlCol="0"/>
            <a:lstStyle/>
            <a:p>
              <a:endParaRPr/>
            </a:p>
          </p:txBody>
        </p:sp>
        <p:sp>
          <p:nvSpPr>
            <p:cNvPr id="15216" name="object 15216"/>
            <p:cNvSpPr/>
            <p:nvPr/>
          </p:nvSpPr>
          <p:spPr>
            <a:xfrm>
              <a:off x="5458422" y="8370011"/>
              <a:ext cx="8890" cy="1270"/>
            </a:xfrm>
            <a:custGeom>
              <a:avLst/>
              <a:gdLst/>
              <a:ahLst/>
              <a:cxnLst/>
              <a:rect l="l" t="t" r="r" b="b"/>
              <a:pathLst>
                <a:path w="8889" h="1270">
                  <a:moveTo>
                    <a:pt x="8432" y="0"/>
                  </a:moveTo>
                  <a:lnTo>
                    <a:pt x="0" y="927"/>
                  </a:lnTo>
                </a:path>
              </a:pathLst>
            </a:custGeom>
            <a:ln w="25400">
              <a:solidFill>
                <a:srgbClr val="E4A40A"/>
              </a:solidFill>
            </a:ln>
          </p:spPr>
          <p:txBody>
            <a:bodyPr wrap="square" lIns="0" tIns="0" rIns="0" bIns="0" rtlCol="0"/>
            <a:lstStyle/>
            <a:p>
              <a:endParaRPr/>
            </a:p>
          </p:txBody>
        </p:sp>
        <p:sp>
          <p:nvSpPr>
            <p:cNvPr id="15217" name="object 15217"/>
            <p:cNvSpPr/>
            <p:nvPr/>
          </p:nvSpPr>
          <p:spPr>
            <a:xfrm>
              <a:off x="5466854" y="8369236"/>
              <a:ext cx="12700" cy="15240"/>
            </a:xfrm>
            <a:custGeom>
              <a:avLst/>
              <a:gdLst/>
              <a:ahLst/>
              <a:cxnLst/>
              <a:rect l="l" t="t" r="r" b="b"/>
              <a:pathLst>
                <a:path w="12700" h="15240">
                  <a:moveTo>
                    <a:pt x="7874" y="0"/>
                  </a:moveTo>
                  <a:lnTo>
                    <a:pt x="2730" y="482"/>
                  </a:lnTo>
                  <a:lnTo>
                    <a:pt x="0" y="774"/>
                  </a:lnTo>
                  <a:lnTo>
                    <a:pt x="927" y="5892"/>
                  </a:lnTo>
                  <a:lnTo>
                    <a:pt x="4952" y="10007"/>
                  </a:lnTo>
                  <a:lnTo>
                    <a:pt x="5994" y="14617"/>
                  </a:lnTo>
                  <a:lnTo>
                    <a:pt x="10629" y="13106"/>
                  </a:lnTo>
                  <a:lnTo>
                    <a:pt x="12369" y="12585"/>
                  </a:lnTo>
                  <a:lnTo>
                    <a:pt x="11963" y="8381"/>
                  </a:lnTo>
                  <a:lnTo>
                    <a:pt x="8559" y="4343"/>
                  </a:lnTo>
                  <a:lnTo>
                    <a:pt x="7874" y="0"/>
                  </a:lnTo>
                  <a:close/>
                </a:path>
              </a:pathLst>
            </a:custGeom>
            <a:solidFill>
              <a:srgbClr val="E9AC19"/>
            </a:solidFill>
          </p:spPr>
          <p:txBody>
            <a:bodyPr wrap="square" lIns="0" tIns="0" rIns="0" bIns="0" rtlCol="0"/>
            <a:lstStyle/>
            <a:p>
              <a:endParaRPr/>
            </a:p>
          </p:txBody>
        </p:sp>
        <p:sp>
          <p:nvSpPr>
            <p:cNvPr id="15218" name="object 15218"/>
            <p:cNvSpPr/>
            <p:nvPr/>
          </p:nvSpPr>
          <p:spPr>
            <a:xfrm>
              <a:off x="5466854" y="8370011"/>
              <a:ext cx="6350" cy="13970"/>
            </a:xfrm>
            <a:custGeom>
              <a:avLst/>
              <a:gdLst/>
              <a:ahLst/>
              <a:cxnLst/>
              <a:rect l="l" t="t" r="r" b="b"/>
              <a:pathLst>
                <a:path w="6350" h="13970">
                  <a:moveTo>
                    <a:pt x="0" y="0"/>
                  </a:moveTo>
                  <a:lnTo>
                    <a:pt x="927" y="5118"/>
                  </a:lnTo>
                  <a:lnTo>
                    <a:pt x="4952" y="9232"/>
                  </a:lnTo>
                  <a:lnTo>
                    <a:pt x="5994" y="13842"/>
                  </a:lnTo>
                </a:path>
              </a:pathLst>
            </a:custGeom>
            <a:ln w="25400">
              <a:solidFill>
                <a:srgbClr val="E6A810"/>
              </a:solidFill>
            </a:ln>
          </p:spPr>
          <p:txBody>
            <a:bodyPr wrap="square" lIns="0" tIns="0" rIns="0" bIns="0" rtlCol="0"/>
            <a:lstStyle/>
            <a:p>
              <a:endParaRPr/>
            </a:p>
          </p:txBody>
        </p:sp>
        <p:sp>
          <p:nvSpPr>
            <p:cNvPr id="15219" name="object 15219"/>
            <p:cNvSpPr/>
            <p:nvPr/>
          </p:nvSpPr>
          <p:spPr>
            <a:xfrm>
              <a:off x="5472849" y="8381822"/>
              <a:ext cx="6985" cy="2540"/>
            </a:xfrm>
            <a:custGeom>
              <a:avLst/>
              <a:gdLst/>
              <a:ahLst/>
              <a:cxnLst/>
              <a:rect l="l" t="t" r="r" b="b"/>
              <a:pathLst>
                <a:path w="6985" h="2540">
                  <a:moveTo>
                    <a:pt x="0" y="2031"/>
                  </a:moveTo>
                  <a:lnTo>
                    <a:pt x="6375" y="0"/>
                  </a:lnTo>
                </a:path>
              </a:pathLst>
            </a:custGeom>
            <a:ln w="25400">
              <a:solidFill>
                <a:srgbClr val="E9AD19"/>
              </a:solidFill>
            </a:ln>
          </p:spPr>
          <p:txBody>
            <a:bodyPr wrap="square" lIns="0" tIns="0" rIns="0" bIns="0" rtlCol="0"/>
            <a:lstStyle/>
            <a:p>
              <a:endParaRPr/>
            </a:p>
          </p:txBody>
        </p:sp>
        <p:sp>
          <p:nvSpPr>
            <p:cNvPr id="15220" name="object 15220"/>
            <p:cNvSpPr/>
            <p:nvPr/>
          </p:nvSpPr>
          <p:spPr>
            <a:xfrm>
              <a:off x="5474728" y="8369236"/>
              <a:ext cx="5080" cy="12700"/>
            </a:xfrm>
            <a:custGeom>
              <a:avLst/>
              <a:gdLst/>
              <a:ahLst/>
              <a:cxnLst/>
              <a:rect l="l" t="t" r="r" b="b"/>
              <a:pathLst>
                <a:path w="5079" h="12700">
                  <a:moveTo>
                    <a:pt x="4495" y="12585"/>
                  </a:moveTo>
                  <a:lnTo>
                    <a:pt x="0" y="0"/>
                  </a:lnTo>
                </a:path>
              </a:pathLst>
            </a:custGeom>
            <a:ln w="25400">
              <a:solidFill>
                <a:srgbClr val="ECB123"/>
              </a:solidFill>
            </a:ln>
          </p:spPr>
          <p:txBody>
            <a:bodyPr wrap="square" lIns="0" tIns="0" rIns="0" bIns="0" rtlCol="0"/>
            <a:lstStyle/>
            <a:p>
              <a:endParaRPr/>
            </a:p>
          </p:txBody>
        </p:sp>
        <p:sp>
          <p:nvSpPr>
            <p:cNvPr id="15221" name="object 15221"/>
            <p:cNvSpPr/>
            <p:nvPr/>
          </p:nvSpPr>
          <p:spPr>
            <a:xfrm>
              <a:off x="5466854" y="8369236"/>
              <a:ext cx="8255" cy="1270"/>
            </a:xfrm>
            <a:custGeom>
              <a:avLst/>
              <a:gdLst/>
              <a:ahLst/>
              <a:cxnLst/>
              <a:rect l="l" t="t" r="r" b="b"/>
              <a:pathLst>
                <a:path w="8254" h="1270">
                  <a:moveTo>
                    <a:pt x="7874" y="0"/>
                  </a:moveTo>
                  <a:lnTo>
                    <a:pt x="0" y="774"/>
                  </a:lnTo>
                </a:path>
              </a:pathLst>
            </a:custGeom>
            <a:ln w="25400">
              <a:solidFill>
                <a:srgbClr val="E8AB19"/>
              </a:solidFill>
            </a:ln>
          </p:spPr>
          <p:txBody>
            <a:bodyPr wrap="square" lIns="0" tIns="0" rIns="0" bIns="0" rtlCol="0"/>
            <a:lstStyle/>
            <a:p>
              <a:endParaRPr/>
            </a:p>
          </p:txBody>
        </p:sp>
        <p:sp>
          <p:nvSpPr>
            <p:cNvPr id="15222" name="object 15222"/>
            <p:cNvSpPr/>
            <p:nvPr/>
          </p:nvSpPr>
          <p:spPr>
            <a:xfrm>
              <a:off x="5474728" y="8368627"/>
              <a:ext cx="8890" cy="13335"/>
            </a:xfrm>
            <a:custGeom>
              <a:avLst/>
              <a:gdLst/>
              <a:ahLst/>
              <a:cxnLst/>
              <a:rect l="l" t="t" r="r" b="b"/>
              <a:pathLst>
                <a:path w="8889" h="13334">
                  <a:moveTo>
                    <a:pt x="7209" y="0"/>
                  </a:moveTo>
                  <a:lnTo>
                    <a:pt x="0" y="609"/>
                  </a:lnTo>
                  <a:lnTo>
                    <a:pt x="685" y="4952"/>
                  </a:lnTo>
                  <a:lnTo>
                    <a:pt x="4089" y="8991"/>
                  </a:lnTo>
                  <a:lnTo>
                    <a:pt x="4495" y="13194"/>
                  </a:lnTo>
                  <a:lnTo>
                    <a:pt x="6235" y="12661"/>
                  </a:lnTo>
                  <a:lnTo>
                    <a:pt x="7556" y="12331"/>
                  </a:lnTo>
                  <a:lnTo>
                    <a:pt x="8331" y="12271"/>
                  </a:lnTo>
                  <a:lnTo>
                    <a:pt x="8254" y="8254"/>
                  </a:lnTo>
                  <a:lnTo>
                    <a:pt x="7797" y="4000"/>
                  </a:lnTo>
                  <a:lnTo>
                    <a:pt x="7209" y="0"/>
                  </a:lnTo>
                  <a:close/>
                </a:path>
              </a:pathLst>
            </a:custGeom>
            <a:solidFill>
              <a:srgbClr val="EFB631"/>
            </a:solidFill>
          </p:spPr>
          <p:txBody>
            <a:bodyPr wrap="square" lIns="0" tIns="0" rIns="0" bIns="0" rtlCol="0"/>
            <a:lstStyle/>
            <a:p>
              <a:endParaRPr/>
            </a:p>
          </p:txBody>
        </p:sp>
        <p:sp>
          <p:nvSpPr>
            <p:cNvPr id="15223" name="object 15223"/>
            <p:cNvSpPr/>
            <p:nvPr/>
          </p:nvSpPr>
          <p:spPr>
            <a:xfrm>
              <a:off x="5474728" y="8369236"/>
              <a:ext cx="5080" cy="12700"/>
            </a:xfrm>
            <a:custGeom>
              <a:avLst/>
              <a:gdLst/>
              <a:ahLst/>
              <a:cxnLst/>
              <a:rect l="l" t="t" r="r" b="b"/>
              <a:pathLst>
                <a:path w="5079" h="12700">
                  <a:moveTo>
                    <a:pt x="0" y="0"/>
                  </a:moveTo>
                  <a:lnTo>
                    <a:pt x="4495" y="12585"/>
                  </a:lnTo>
                </a:path>
              </a:pathLst>
            </a:custGeom>
            <a:ln w="25400">
              <a:solidFill>
                <a:srgbClr val="ECB123"/>
              </a:solidFill>
            </a:ln>
          </p:spPr>
          <p:txBody>
            <a:bodyPr wrap="square" lIns="0" tIns="0" rIns="0" bIns="0" rtlCol="0"/>
            <a:lstStyle/>
            <a:p>
              <a:endParaRPr/>
            </a:p>
          </p:txBody>
        </p:sp>
        <p:sp>
          <p:nvSpPr>
            <p:cNvPr id="15224" name="object 15224"/>
            <p:cNvSpPr/>
            <p:nvPr/>
          </p:nvSpPr>
          <p:spPr>
            <a:xfrm>
              <a:off x="5479224" y="8380907"/>
              <a:ext cx="4445" cy="1270"/>
            </a:xfrm>
            <a:custGeom>
              <a:avLst/>
              <a:gdLst/>
              <a:ahLst/>
              <a:cxnLst/>
              <a:rect l="l" t="t" r="r" b="b"/>
              <a:pathLst>
                <a:path w="4445" h="1270">
                  <a:moveTo>
                    <a:pt x="0" y="914"/>
                  </a:moveTo>
                  <a:lnTo>
                    <a:pt x="3835" y="0"/>
                  </a:lnTo>
                </a:path>
              </a:pathLst>
            </a:custGeom>
            <a:ln w="25400">
              <a:solidFill>
                <a:srgbClr val="EFB631"/>
              </a:solidFill>
            </a:ln>
          </p:spPr>
          <p:txBody>
            <a:bodyPr wrap="square" lIns="0" tIns="0" rIns="0" bIns="0" rtlCol="0"/>
            <a:lstStyle/>
            <a:p>
              <a:endParaRPr/>
            </a:p>
          </p:txBody>
        </p:sp>
        <p:sp>
          <p:nvSpPr>
            <p:cNvPr id="15225" name="object 15225"/>
            <p:cNvSpPr/>
            <p:nvPr/>
          </p:nvSpPr>
          <p:spPr>
            <a:xfrm>
              <a:off x="5481949" y="8368706"/>
              <a:ext cx="1270" cy="12065"/>
            </a:xfrm>
            <a:custGeom>
              <a:avLst/>
              <a:gdLst/>
              <a:ahLst/>
              <a:cxnLst/>
              <a:rect l="l" t="t" r="r" b="b"/>
              <a:pathLst>
                <a:path w="1270" h="12065">
                  <a:moveTo>
                    <a:pt x="1102" y="11577"/>
                  </a:moveTo>
                  <a:lnTo>
                    <a:pt x="0" y="0"/>
                  </a:lnTo>
                </a:path>
              </a:pathLst>
            </a:custGeom>
            <a:ln w="25400">
              <a:solidFill>
                <a:srgbClr val="F2BC3F"/>
              </a:solidFill>
            </a:ln>
          </p:spPr>
          <p:txBody>
            <a:bodyPr wrap="square" lIns="0" tIns="0" rIns="0" bIns="0" rtlCol="0"/>
            <a:lstStyle/>
            <a:p>
              <a:endParaRPr/>
            </a:p>
          </p:txBody>
        </p:sp>
        <p:sp>
          <p:nvSpPr>
            <p:cNvPr id="15226" name="object 15226"/>
            <p:cNvSpPr/>
            <p:nvPr/>
          </p:nvSpPr>
          <p:spPr>
            <a:xfrm>
              <a:off x="5474728" y="8368627"/>
              <a:ext cx="7620" cy="635"/>
            </a:xfrm>
            <a:custGeom>
              <a:avLst/>
              <a:gdLst/>
              <a:ahLst/>
              <a:cxnLst/>
              <a:rect l="l" t="t" r="r" b="b"/>
              <a:pathLst>
                <a:path w="7620" h="634">
                  <a:moveTo>
                    <a:pt x="7209" y="0"/>
                  </a:moveTo>
                  <a:lnTo>
                    <a:pt x="0" y="609"/>
                  </a:lnTo>
                </a:path>
              </a:pathLst>
            </a:custGeom>
            <a:ln w="25400">
              <a:solidFill>
                <a:srgbClr val="EFB631"/>
              </a:solidFill>
            </a:ln>
          </p:spPr>
          <p:txBody>
            <a:bodyPr wrap="square" lIns="0" tIns="0" rIns="0" bIns="0" rtlCol="0"/>
            <a:lstStyle/>
            <a:p>
              <a:endParaRPr/>
            </a:p>
          </p:txBody>
        </p:sp>
        <p:sp>
          <p:nvSpPr>
            <p:cNvPr id="15227" name="object 15227"/>
            <p:cNvSpPr/>
            <p:nvPr/>
          </p:nvSpPr>
          <p:spPr>
            <a:xfrm>
              <a:off x="5356910" y="8395779"/>
              <a:ext cx="26670" cy="3175"/>
            </a:xfrm>
            <a:custGeom>
              <a:avLst/>
              <a:gdLst/>
              <a:ahLst/>
              <a:cxnLst/>
              <a:rect l="l" t="t" r="r" b="b"/>
              <a:pathLst>
                <a:path w="26670" h="3175">
                  <a:moveTo>
                    <a:pt x="25512" y="2793"/>
                  </a:moveTo>
                  <a:lnTo>
                    <a:pt x="13576" y="2793"/>
                  </a:lnTo>
                  <a:lnTo>
                    <a:pt x="26149" y="3124"/>
                  </a:lnTo>
                  <a:lnTo>
                    <a:pt x="25512" y="2793"/>
                  </a:lnTo>
                  <a:close/>
                </a:path>
                <a:path w="26670" h="3175">
                  <a:moveTo>
                    <a:pt x="20688" y="0"/>
                  </a:moveTo>
                  <a:lnTo>
                    <a:pt x="5232" y="596"/>
                  </a:lnTo>
                  <a:lnTo>
                    <a:pt x="0" y="1219"/>
                  </a:lnTo>
                  <a:lnTo>
                    <a:pt x="1802" y="1567"/>
                  </a:lnTo>
                  <a:lnTo>
                    <a:pt x="5638" y="2260"/>
                  </a:lnTo>
                  <a:lnTo>
                    <a:pt x="9004" y="2819"/>
                  </a:lnTo>
                  <a:lnTo>
                    <a:pt x="25512" y="2793"/>
                  </a:lnTo>
                  <a:lnTo>
                    <a:pt x="24117" y="2070"/>
                  </a:lnTo>
                  <a:lnTo>
                    <a:pt x="22250" y="990"/>
                  </a:lnTo>
                  <a:lnTo>
                    <a:pt x="20688" y="0"/>
                  </a:lnTo>
                  <a:close/>
                </a:path>
              </a:pathLst>
            </a:custGeom>
            <a:solidFill>
              <a:srgbClr val="F6CC58"/>
            </a:solidFill>
          </p:spPr>
          <p:txBody>
            <a:bodyPr wrap="square" lIns="0" tIns="0" rIns="0" bIns="0" rtlCol="0"/>
            <a:lstStyle/>
            <a:p>
              <a:endParaRPr/>
            </a:p>
          </p:txBody>
        </p:sp>
        <p:sp>
          <p:nvSpPr>
            <p:cNvPr id="15228" name="object 15228"/>
            <p:cNvSpPr/>
            <p:nvPr/>
          </p:nvSpPr>
          <p:spPr>
            <a:xfrm>
              <a:off x="5356910" y="8395779"/>
              <a:ext cx="20955" cy="1270"/>
            </a:xfrm>
            <a:custGeom>
              <a:avLst/>
              <a:gdLst/>
              <a:ahLst/>
              <a:cxnLst/>
              <a:rect l="l" t="t" r="r" b="b"/>
              <a:pathLst>
                <a:path w="20954" h="1270">
                  <a:moveTo>
                    <a:pt x="0" y="1219"/>
                  </a:moveTo>
                  <a:lnTo>
                    <a:pt x="5232" y="596"/>
                  </a:lnTo>
                  <a:lnTo>
                    <a:pt x="12801" y="266"/>
                  </a:lnTo>
                  <a:lnTo>
                    <a:pt x="20688" y="0"/>
                  </a:lnTo>
                </a:path>
              </a:pathLst>
            </a:custGeom>
            <a:ln w="25400">
              <a:solidFill>
                <a:srgbClr val="F5C950"/>
              </a:solidFill>
            </a:ln>
          </p:spPr>
          <p:txBody>
            <a:bodyPr wrap="square" lIns="0" tIns="0" rIns="0" bIns="0" rtlCol="0"/>
            <a:lstStyle/>
            <a:p>
              <a:endParaRPr/>
            </a:p>
          </p:txBody>
        </p:sp>
        <p:sp>
          <p:nvSpPr>
            <p:cNvPr id="15229" name="object 15229"/>
            <p:cNvSpPr/>
            <p:nvPr/>
          </p:nvSpPr>
          <p:spPr>
            <a:xfrm>
              <a:off x="5377599" y="8395779"/>
              <a:ext cx="5715" cy="3175"/>
            </a:xfrm>
            <a:custGeom>
              <a:avLst/>
              <a:gdLst/>
              <a:ahLst/>
              <a:cxnLst/>
              <a:rect l="l" t="t" r="r" b="b"/>
              <a:pathLst>
                <a:path w="5714" h="3175">
                  <a:moveTo>
                    <a:pt x="0" y="0"/>
                  </a:moveTo>
                  <a:lnTo>
                    <a:pt x="5461" y="3124"/>
                  </a:lnTo>
                </a:path>
              </a:pathLst>
            </a:custGeom>
            <a:ln w="25400">
              <a:solidFill>
                <a:srgbClr val="F4C447"/>
              </a:solidFill>
            </a:ln>
          </p:spPr>
          <p:txBody>
            <a:bodyPr wrap="square" lIns="0" tIns="0" rIns="0" bIns="0" rtlCol="0"/>
            <a:lstStyle/>
            <a:p>
              <a:endParaRPr/>
            </a:p>
          </p:txBody>
        </p:sp>
        <p:sp>
          <p:nvSpPr>
            <p:cNvPr id="15230" name="object 15230"/>
            <p:cNvSpPr/>
            <p:nvPr/>
          </p:nvSpPr>
          <p:spPr>
            <a:xfrm>
              <a:off x="5365915" y="8398573"/>
              <a:ext cx="17145" cy="635"/>
            </a:xfrm>
            <a:custGeom>
              <a:avLst/>
              <a:gdLst/>
              <a:ahLst/>
              <a:cxnLst/>
              <a:rect l="l" t="t" r="r" b="b"/>
              <a:pathLst>
                <a:path w="17145" h="634">
                  <a:moveTo>
                    <a:pt x="17145" y="330"/>
                  </a:moveTo>
                  <a:lnTo>
                    <a:pt x="10718" y="165"/>
                  </a:lnTo>
                  <a:lnTo>
                    <a:pt x="4572" y="0"/>
                  </a:lnTo>
                  <a:lnTo>
                    <a:pt x="0" y="25"/>
                  </a:lnTo>
                </a:path>
              </a:pathLst>
            </a:custGeom>
            <a:ln w="25400">
              <a:solidFill>
                <a:srgbClr val="F7CE60"/>
              </a:solidFill>
            </a:ln>
          </p:spPr>
          <p:txBody>
            <a:bodyPr wrap="square" lIns="0" tIns="0" rIns="0" bIns="0" rtlCol="0"/>
            <a:lstStyle/>
            <a:p>
              <a:endParaRPr/>
            </a:p>
          </p:txBody>
        </p:sp>
        <p:sp>
          <p:nvSpPr>
            <p:cNvPr id="15231" name="object 15231"/>
            <p:cNvSpPr/>
            <p:nvPr/>
          </p:nvSpPr>
          <p:spPr>
            <a:xfrm>
              <a:off x="5356910" y="8396998"/>
              <a:ext cx="9525" cy="1905"/>
            </a:xfrm>
            <a:custGeom>
              <a:avLst/>
              <a:gdLst/>
              <a:ahLst/>
              <a:cxnLst/>
              <a:rect l="l" t="t" r="r" b="b"/>
              <a:pathLst>
                <a:path w="9525" h="1904">
                  <a:moveTo>
                    <a:pt x="9004" y="1600"/>
                  </a:moveTo>
                  <a:lnTo>
                    <a:pt x="0" y="0"/>
                  </a:lnTo>
                </a:path>
              </a:pathLst>
            </a:custGeom>
            <a:ln w="25400">
              <a:solidFill>
                <a:srgbClr val="F8D369"/>
              </a:solidFill>
            </a:ln>
          </p:spPr>
          <p:txBody>
            <a:bodyPr wrap="square" lIns="0" tIns="0" rIns="0" bIns="0" rtlCol="0"/>
            <a:lstStyle/>
            <a:p>
              <a:endParaRPr/>
            </a:p>
          </p:txBody>
        </p:sp>
        <p:sp>
          <p:nvSpPr>
            <p:cNvPr id="15232" name="object 15232"/>
            <p:cNvSpPr/>
            <p:nvPr/>
          </p:nvSpPr>
          <p:spPr>
            <a:xfrm>
              <a:off x="5365915" y="8398573"/>
              <a:ext cx="24130" cy="3810"/>
            </a:xfrm>
            <a:custGeom>
              <a:avLst/>
              <a:gdLst/>
              <a:ahLst/>
              <a:cxnLst/>
              <a:rect l="l" t="t" r="r" b="b"/>
              <a:pathLst>
                <a:path w="24129" h="3809">
                  <a:moveTo>
                    <a:pt x="4572" y="0"/>
                  </a:moveTo>
                  <a:lnTo>
                    <a:pt x="0" y="25"/>
                  </a:lnTo>
                  <a:lnTo>
                    <a:pt x="3365" y="596"/>
                  </a:lnTo>
                  <a:lnTo>
                    <a:pt x="6791" y="1136"/>
                  </a:lnTo>
                  <a:lnTo>
                    <a:pt x="17196" y="2575"/>
                  </a:lnTo>
                  <a:lnTo>
                    <a:pt x="23698" y="3352"/>
                  </a:lnTo>
                  <a:lnTo>
                    <a:pt x="21399" y="2438"/>
                  </a:lnTo>
                  <a:lnTo>
                    <a:pt x="19177" y="1396"/>
                  </a:lnTo>
                  <a:lnTo>
                    <a:pt x="17145" y="330"/>
                  </a:lnTo>
                  <a:lnTo>
                    <a:pt x="4572" y="0"/>
                  </a:lnTo>
                  <a:close/>
                </a:path>
              </a:pathLst>
            </a:custGeom>
            <a:solidFill>
              <a:srgbClr val="F7D06A"/>
            </a:solidFill>
          </p:spPr>
          <p:txBody>
            <a:bodyPr wrap="square" lIns="0" tIns="0" rIns="0" bIns="0" rtlCol="0"/>
            <a:lstStyle/>
            <a:p>
              <a:endParaRPr/>
            </a:p>
          </p:txBody>
        </p:sp>
        <p:sp>
          <p:nvSpPr>
            <p:cNvPr id="15233" name="object 15233"/>
            <p:cNvSpPr/>
            <p:nvPr/>
          </p:nvSpPr>
          <p:spPr>
            <a:xfrm>
              <a:off x="5365915" y="8398573"/>
              <a:ext cx="17145" cy="635"/>
            </a:xfrm>
            <a:custGeom>
              <a:avLst/>
              <a:gdLst/>
              <a:ahLst/>
              <a:cxnLst/>
              <a:rect l="l" t="t" r="r" b="b"/>
              <a:pathLst>
                <a:path w="17145" h="634">
                  <a:moveTo>
                    <a:pt x="0" y="25"/>
                  </a:moveTo>
                  <a:lnTo>
                    <a:pt x="4572" y="0"/>
                  </a:lnTo>
                  <a:lnTo>
                    <a:pt x="10718" y="165"/>
                  </a:lnTo>
                  <a:lnTo>
                    <a:pt x="17145" y="330"/>
                  </a:lnTo>
                </a:path>
              </a:pathLst>
            </a:custGeom>
            <a:ln w="25400">
              <a:solidFill>
                <a:srgbClr val="F7CE60"/>
              </a:solidFill>
            </a:ln>
          </p:spPr>
          <p:txBody>
            <a:bodyPr wrap="square" lIns="0" tIns="0" rIns="0" bIns="0" rtlCol="0"/>
            <a:lstStyle/>
            <a:p>
              <a:endParaRPr/>
            </a:p>
          </p:txBody>
        </p:sp>
        <p:sp>
          <p:nvSpPr>
            <p:cNvPr id="15234" name="object 15234"/>
            <p:cNvSpPr/>
            <p:nvPr/>
          </p:nvSpPr>
          <p:spPr>
            <a:xfrm>
              <a:off x="5383060" y="8398903"/>
              <a:ext cx="6985" cy="3175"/>
            </a:xfrm>
            <a:custGeom>
              <a:avLst/>
              <a:gdLst/>
              <a:ahLst/>
              <a:cxnLst/>
              <a:rect l="l" t="t" r="r" b="b"/>
              <a:pathLst>
                <a:path w="6985" h="3175">
                  <a:moveTo>
                    <a:pt x="0" y="0"/>
                  </a:moveTo>
                  <a:lnTo>
                    <a:pt x="6553" y="3022"/>
                  </a:lnTo>
                </a:path>
              </a:pathLst>
            </a:custGeom>
            <a:ln w="25400">
              <a:solidFill>
                <a:srgbClr val="F6CB5F"/>
              </a:solidFill>
            </a:ln>
          </p:spPr>
          <p:txBody>
            <a:bodyPr wrap="square" lIns="0" tIns="0" rIns="0" bIns="0" rtlCol="0"/>
            <a:lstStyle/>
            <a:p>
              <a:endParaRPr/>
            </a:p>
          </p:txBody>
        </p:sp>
        <p:sp>
          <p:nvSpPr>
            <p:cNvPr id="15235" name="object 15235"/>
            <p:cNvSpPr/>
            <p:nvPr/>
          </p:nvSpPr>
          <p:spPr>
            <a:xfrm>
              <a:off x="5378907" y="8400567"/>
              <a:ext cx="10795" cy="1905"/>
            </a:xfrm>
            <a:custGeom>
              <a:avLst/>
              <a:gdLst/>
              <a:ahLst/>
              <a:cxnLst/>
              <a:rect l="l" t="t" r="r" b="b"/>
              <a:pathLst>
                <a:path w="10795" h="1904">
                  <a:moveTo>
                    <a:pt x="10706" y="1358"/>
                  </a:moveTo>
                  <a:lnTo>
                    <a:pt x="0" y="0"/>
                  </a:lnTo>
                </a:path>
              </a:pathLst>
            </a:custGeom>
            <a:ln w="25399">
              <a:solidFill>
                <a:srgbClr val="F7D273"/>
              </a:solidFill>
            </a:ln>
          </p:spPr>
          <p:txBody>
            <a:bodyPr wrap="square" lIns="0" tIns="0" rIns="0" bIns="0" rtlCol="0"/>
            <a:lstStyle/>
            <a:p>
              <a:endParaRPr/>
            </a:p>
          </p:txBody>
        </p:sp>
        <p:sp>
          <p:nvSpPr>
            <p:cNvPr id="15236" name="object 15236"/>
            <p:cNvSpPr/>
            <p:nvPr/>
          </p:nvSpPr>
          <p:spPr>
            <a:xfrm>
              <a:off x="5365915" y="8398599"/>
              <a:ext cx="10160" cy="1905"/>
            </a:xfrm>
            <a:custGeom>
              <a:avLst/>
              <a:gdLst/>
              <a:ahLst/>
              <a:cxnLst/>
              <a:rect l="l" t="t" r="r" b="b"/>
              <a:pathLst>
                <a:path w="10160" h="1904">
                  <a:moveTo>
                    <a:pt x="9838" y="1532"/>
                  </a:moveTo>
                  <a:lnTo>
                    <a:pt x="0" y="0"/>
                  </a:lnTo>
                </a:path>
              </a:pathLst>
            </a:custGeom>
            <a:ln w="25400">
              <a:solidFill>
                <a:srgbClr val="F8D574"/>
              </a:solidFill>
            </a:ln>
          </p:spPr>
          <p:txBody>
            <a:bodyPr wrap="square" lIns="0" tIns="0" rIns="0" bIns="0" rtlCol="0"/>
            <a:lstStyle/>
            <a:p>
              <a:endParaRPr/>
            </a:p>
          </p:txBody>
        </p:sp>
        <p:sp>
          <p:nvSpPr>
            <p:cNvPr id="15237" name="object 15237"/>
            <p:cNvSpPr/>
            <p:nvPr/>
          </p:nvSpPr>
          <p:spPr>
            <a:xfrm>
              <a:off x="5377599" y="8395030"/>
              <a:ext cx="24765" cy="4445"/>
            </a:xfrm>
            <a:custGeom>
              <a:avLst/>
              <a:gdLst/>
              <a:ahLst/>
              <a:cxnLst/>
              <a:rect l="l" t="t" r="r" b="b"/>
              <a:pathLst>
                <a:path w="24764" h="4445">
                  <a:moveTo>
                    <a:pt x="22694" y="0"/>
                  </a:moveTo>
                  <a:lnTo>
                    <a:pt x="16128" y="292"/>
                  </a:lnTo>
                  <a:lnTo>
                    <a:pt x="7899" y="482"/>
                  </a:lnTo>
                  <a:lnTo>
                    <a:pt x="0" y="749"/>
                  </a:lnTo>
                  <a:lnTo>
                    <a:pt x="24307" y="4305"/>
                  </a:lnTo>
                  <a:lnTo>
                    <a:pt x="23202" y="1485"/>
                  </a:lnTo>
                  <a:lnTo>
                    <a:pt x="22694" y="0"/>
                  </a:lnTo>
                  <a:close/>
                </a:path>
              </a:pathLst>
            </a:custGeom>
            <a:solidFill>
              <a:srgbClr val="F2BF3A"/>
            </a:solidFill>
          </p:spPr>
          <p:txBody>
            <a:bodyPr wrap="square" lIns="0" tIns="0" rIns="0" bIns="0" rtlCol="0"/>
            <a:lstStyle/>
            <a:p>
              <a:endParaRPr/>
            </a:p>
          </p:txBody>
        </p:sp>
        <p:sp>
          <p:nvSpPr>
            <p:cNvPr id="15238" name="object 15238"/>
            <p:cNvSpPr/>
            <p:nvPr/>
          </p:nvSpPr>
          <p:spPr>
            <a:xfrm>
              <a:off x="5377599" y="8395030"/>
              <a:ext cx="22860" cy="1270"/>
            </a:xfrm>
            <a:custGeom>
              <a:avLst/>
              <a:gdLst/>
              <a:ahLst/>
              <a:cxnLst/>
              <a:rect l="l" t="t" r="r" b="b"/>
              <a:pathLst>
                <a:path w="22860" h="1270">
                  <a:moveTo>
                    <a:pt x="0" y="749"/>
                  </a:moveTo>
                  <a:lnTo>
                    <a:pt x="7899" y="482"/>
                  </a:lnTo>
                  <a:lnTo>
                    <a:pt x="16128" y="292"/>
                  </a:lnTo>
                  <a:lnTo>
                    <a:pt x="22694" y="0"/>
                  </a:lnTo>
                </a:path>
              </a:pathLst>
            </a:custGeom>
            <a:ln w="25399">
              <a:solidFill>
                <a:srgbClr val="F0BB2E"/>
              </a:solidFill>
            </a:ln>
          </p:spPr>
          <p:txBody>
            <a:bodyPr wrap="square" lIns="0" tIns="0" rIns="0" bIns="0" rtlCol="0"/>
            <a:lstStyle/>
            <a:p>
              <a:endParaRPr/>
            </a:p>
          </p:txBody>
        </p:sp>
        <p:sp>
          <p:nvSpPr>
            <p:cNvPr id="15239" name="object 15239"/>
            <p:cNvSpPr/>
            <p:nvPr/>
          </p:nvSpPr>
          <p:spPr>
            <a:xfrm>
              <a:off x="5400294" y="8395030"/>
              <a:ext cx="1905" cy="4445"/>
            </a:xfrm>
            <a:custGeom>
              <a:avLst/>
              <a:gdLst/>
              <a:ahLst/>
              <a:cxnLst/>
              <a:rect l="l" t="t" r="r" b="b"/>
              <a:pathLst>
                <a:path w="1904" h="4445">
                  <a:moveTo>
                    <a:pt x="0" y="0"/>
                  </a:moveTo>
                  <a:lnTo>
                    <a:pt x="1612" y="4305"/>
                  </a:lnTo>
                </a:path>
              </a:pathLst>
            </a:custGeom>
            <a:ln w="25400">
              <a:solidFill>
                <a:srgbClr val="F0B92D"/>
              </a:solidFill>
            </a:ln>
          </p:spPr>
          <p:txBody>
            <a:bodyPr wrap="square" lIns="0" tIns="0" rIns="0" bIns="0" rtlCol="0"/>
            <a:lstStyle/>
            <a:p>
              <a:endParaRPr/>
            </a:p>
          </p:txBody>
        </p:sp>
        <p:sp>
          <p:nvSpPr>
            <p:cNvPr id="15240" name="object 15240"/>
            <p:cNvSpPr/>
            <p:nvPr/>
          </p:nvSpPr>
          <p:spPr>
            <a:xfrm>
              <a:off x="5383060" y="8398903"/>
              <a:ext cx="19050" cy="635"/>
            </a:xfrm>
            <a:custGeom>
              <a:avLst/>
              <a:gdLst/>
              <a:ahLst/>
              <a:cxnLst/>
              <a:rect l="l" t="t" r="r" b="b"/>
              <a:pathLst>
                <a:path w="19050" h="634">
                  <a:moveTo>
                    <a:pt x="18846" y="431"/>
                  </a:moveTo>
                  <a:lnTo>
                    <a:pt x="13131" y="380"/>
                  </a:lnTo>
                  <a:lnTo>
                    <a:pt x="6426" y="190"/>
                  </a:lnTo>
                  <a:lnTo>
                    <a:pt x="0" y="0"/>
                  </a:lnTo>
                </a:path>
              </a:pathLst>
            </a:custGeom>
            <a:ln w="25400">
              <a:solidFill>
                <a:srgbClr val="F3C246"/>
              </a:solidFill>
            </a:ln>
          </p:spPr>
          <p:txBody>
            <a:bodyPr wrap="square" lIns="0" tIns="0" rIns="0" bIns="0" rtlCol="0"/>
            <a:lstStyle/>
            <a:p>
              <a:endParaRPr/>
            </a:p>
          </p:txBody>
        </p:sp>
        <p:sp>
          <p:nvSpPr>
            <p:cNvPr id="15241" name="object 15241"/>
            <p:cNvSpPr/>
            <p:nvPr/>
          </p:nvSpPr>
          <p:spPr>
            <a:xfrm>
              <a:off x="5377599" y="8395779"/>
              <a:ext cx="5715" cy="3175"/>
            </a:xfrm>
            <a:custGeom>
              <a:avLst/>
              <a:gdLst/>
              <a:ahLst/>
              <a:cxnLst/>
              <a:rect l="l" t="t" r="r" b="b"/>
              <a:pathLst>
                <a:path w="5714" h="3175">
                  <a:moveTo>
                    <a:pt x="5461" y="3124"/>
                  </a:moveTo>
                  <a:lnTo>
                    <a:pt x="0" y="0"/>
                  </a:lnTo>
                </a:path>
              </a:pathLst>
            </a:custGeom>
            <a:ln w="25400">
              <a:solidFill>
                <a:srgbClr val="F4C447"/>
              </a:solidFill>
            </a:ln>
          </p:spPr>
          <p:txBody>
            <a:bodyPr wrap="square" lIns="0" tIns="0" rIns="0" bIns="0" rtlCol="0"/>
            <a:lstStyle/>
            <a:p>
              <a:endParaRPr/>
            </a:p>
          </p:txBody>
        </p:sp>
        <p:sp>
          <p:nvSpPr>
            <p:cNvPr id="15242" name="object 15242"/>
            <p:cNvSpPr/>
            <p:nvPr/>
          </p:nvSpPr>
          <p:spPr>
            <a:xfrm>
              <a:off x="5383060" y="8398903"/>
              <a:ext cx="20955" cy="4445"/>
            </a:xfrm>
            <a:custGeom>
              <a:avLst/>
              <a:gdLst/>
              <a:ahLst/>
              <a:cxnLst/>
              <a:rect l="l" t="t" r="r" b="b"/>
              <a:pathLst>
                <a:path w="20954" h="4445">
                  <a:moveTo>
                    <a:pt x="0" y="0"/>
                  </a:moveTo>
                  <a:lnTo>
                    <a:pt x="20561" y="4394"/>
                  </a:lnTo>
                  <a:lnTo>
                    <a:pt x="19392" y="1816"/>
                  </a:lnTo>
                  <a:lnTo>
                    <a:pt x="18846" y="431"/>
                  </a:lnTo>
                  <a:lnTo>
                    <a:pt x="13131" y="380"/>
                  </a:lnTo>
                  <a:lnTo>
                    <a:pt x="0" y="0"/>
                  </a:lnTo>
                  <a:close/>
                </a:path>
              </a:pathLst>
            </a:custGeom>
            <a:solidFill>
              <a:srgbClr val="F4C755"/>
            </a:solidFill>
          </p:spPr>
          <p:txBody>
            <a:bodyPr wrap="square" lIns="0" tIns="0" rIns="0" bIns="0" rtlCol="0"/>
            <a:lstStyle/>
            <a:p>
              <a:endParaRPr/>
            </a:p>
          </p:txBody>
        </p:sp>
        <p:sp>
          <p:nvSpPr>
            <p:cNvPr id="15243" name="object 15243"/>
            <p:cNvSpPr/>
            <p:nvPr/>
          </p:nvSpPr>
          <p:spPr>
            <a:xfrm>
              <a:off x="5383060" y="8398903"/>
              <a:ext cx="19050" cy="635"/>
            </a:xfrm>
            <a:custGeom>
              <a:avLst/>
              <a:gdLst/>
              <a:ahLst/>
              <a:cxnLst/>
              <a:rect l="l" t="t" r="r" b="b"/>
              <a:pathLst>
                <a:path w="19050" h="634">
                  <a:moveTo>
                    <a:pt x="0" y="0"/>
                  </a:moveTo>
                  <a:lnTo>
                    <a:pt x="6426" y="190"/>
                  </a:lnTo>
                  <a:lnTo>
                    <a:pt x="13131" y="380"/>
                  </a:lnTo>
                  <a:lnTo>
                    <a:pt x="18846" y="431"/>
                  </a:lnTo>
                </a:path>
              </a:pathLst>
            </a:custGeom>
            <a:ln w="25400">
              <a:solidFill>
                <a:srgbClr val="F3C246"/>
              </a:solidFill>
            </a:ln>
          </p:spPr>
          <p:txBody>
            <a:bodyPr wrap="square" lIns="0" tIns="0" rIns="0" bIns="0" rtlCol="0"/>
            <a:lstStyle/>
            <a:p>
              <a:endParaRPr/>
            </a:p>
          </p:txBody>
        </p:sp>
        <p:sp>
          <p:nvSpPr>
            <p:cNvPr id="15244" name="object 15244"/>
            <p:cNvSpPr/>
            <p:nvPr/>
          </p:nvSpPr>
          <p:spPr>
            <a:xfrm>
              <a:off x="5401906" y="8399335"/>
              <a:ext cx="1905" cy="4445"/>
            </a:xfrm>
            <a:custGeom>
              <a:avLst/>
              <a:gdLst/>
              <a:ahLst/>
              <a:cxnLst/>
              <a:rect l="l" t="t" r="r" b="b"/>
              <a:pathLst>
                <a:path w="1904" h="4445">
                  <a:moveTo>
                    <a:pt x="0" y="0"/>
                  </a:moveTo>
                  <a:lnTo>
                    <a:pt x="1714" y="3962"/>
                  </a:lnTo>
                </a:path>
              </a:pathLst>
            </a:custGeom>
            <a:ln w="25400">
              <a:solidFill>
                <a:srgbClr val="F3C24B"/>
              </a:solidFill>
            </a:ln>
          </p:spPr>
          <p:txBody>
            <a:bodyPr wrap="square" lIns="0" tIns="0" rIns="0" bIns="0" rtlCol="0"/>
            <a:lstStyle/>
            <a:p>
              <a:endParaRPr/>
            </a:p>
          </p:txBody>
        </p:sp>
        <p:sp>
          <p:nvSpPr>
            <p:cNvPr id="15245" name="object 15245"/>
            <p:cNvSpPr/>
            <p:nvPr/>
          </p:nvSpPr>
          <p:spPr>
            <a:xfrm>
              <a:off x="5389613" y="8401926"/>
              <a:ext cx="635" cy="635"/>
            </a:xfrm>
            <a:custGeom>
              <a:avLst/>
              <a:gdLst/>
              <a:ahLst/>
              <a:cxnLst/>
              <a:rect l="l" t="t" r="r" b="b"/>
              <a:pathLst>
                <a:path w="635" h="634">
                  <a:moveTo>
                    <a:pt x="516" y="58"/>
                  </a:moveTo>
                  <a:lnTo>
                    <a:pt x="0" y="0"/>
                  </a:lnTo>
                </a:path>
              </a:pathLst>
            </a:custGeom>
            <a:ln w="25400">
              <a:solidFill>
                <a:srgbClr val="F6CB65"/>
              </a:solidFill>
            </a:ln>
          </p:spPr>
          <p:txBody>
            <a:bodyPr wrap="square" lIns="0" tIns="0" rIns="0" bIns="0" rtlCol="0"/>
            <a:lstStyle/>
            <a:p>
              <a:endParaRPr/>
            </a:p>
          </p:txBody>
        </p:sp>
        <p:sp>
          <p:nvSpPr>
            <p:cNvPr id="15246" name="object 15246"/>
            <p:cNvSpPr/>
            <p:nvPr/>
          </p:nvSpPr>
          <p:spPr>
            <a:xfrm>
              <a:off x="5383060" y="8398903"/>
              <a:ext cx="6985" cy="3175"/>
            </a:xfrm>
            <a:custGeom>
              <a:avLst/>
              <a:gdLst/>
              <a:ahLst/>
              <a:cxnLst/>
              <a:rect l="l" t="t" r="r" b="b"/>
              <a:pathLst>
                <a:path w="6985" h="3175">
                  <a:moveTo>
                    <a:pt x="6553" y="3022"/>
                  </a:moveTo>
                  <a:lnTo>
                    <a:pt x="0" y="0"/>
                  </a:lnTo>
                </a:path>
              </a:pathLst>
            </a:custGeom>
            <a:ln w="25400">
              <a:solidFill>
                <a:srgbClr val="F6CB5F"/>
              </a:solidFill>
            </a:ln>
          </p:spPr>
          <p:txBody>
            <a:bodyPr wrap="square" lIns="0" tIns="0" rIns="0" bIns="0" rtlCol="0"/>
            <a:lstStyle/>
            <a:p>
              <a:endParaRPr/>
            </a:p>
          </p:txBody>
        </p:sp>
        <p:sp>
          <p:nvSpPr>
            <p:cNvPr id="15247" name="object 15247"/>
            <p:cNvSpPr/>
            <p:nvPr/>
          </p:nvSpPr>
          <p:spPr>
            <a:xfrm>
              <a:off x="5400294" y="8394357"/>
              <a:ext cx="15875" cy="5715"/>
            </a:xfrm>
            <a:custGeom>
              <a:avLst/>
              <a:gdLst/>
              <a:ahLst/>
              <a:cxnLst/>
              <a:rect l="l" t="t" r="r" b="b"/>
              <a:pathLst>
                <a:path w="15875" h="5715">
                  <a:moveTo>
                    <a:pt x="13741" y="0"/>
                  </a:moveTo>
                  <a:lnTo>
                    <a:pt x="9182" y="254"/>
                  </a:lnTo>
                  <a:lnTo>
                    <a:pt x="0" y="673"/>
                  </a:lnTo>
                  <a:lnTo>
                    <a:pt x="507" y="2159"/>
                  </a:lnTo>
                  <a:lnTo>
                    <a:pt x="1054" y="3606"/>
                  </a:lnTo>
                  <a:lnTo>
                    <a:pt x="1612" y="4978"/>
                  </a:lnTo>
                  <a:lnTo>
                    <a:pt x="10807" y="5130"/>
                  </a:lnTo>
                  <a:lnTo>
                    <a:pt x="15481" y="5118"/>
                  </a:lnTo>
                  <a:lnTo>
                    <a:pt x="14300" y="1765"/>
                  </a:lnTo>
                  <a:lnTo>
                    <a:pt x="13741" y="0"/>
                  </a:lnTo>
                  <a:close/>
                </a:path>
              </a:pathLst>
            </a:custGeom>
            <a:solidFill>
              <a:srgbClr val="EEB626"/>
            </a:solidFill>
          </p:spPr>
          <p:txBody>
            <a:bodyPr wrap="square" lIns="0" tIns="0" rIns="0" bIns="0" rtlCol="0"/>
            <a:lstStyle/>
            <a:p>
              <a:endParaRPr/>
            </a:p>
          </p:txBody>
        </p:sp>
        <p:sp>
          <p:nvSpPr>
            <p:cNvPr id="15248" name="object 15248"/>
            <p:cNvSpPr/>
            <p:nvPr/>
          </p:nvSpPr>
          <p:spPr>
            <a:xfrm>
              <a:off x="5400294" y="8394357"/>
              <a:ext cx="13970" cy="1270"/>
            </a:xfrm>
            <a:custGeom>
              <a:avLst/>
              <a:gdLst/>
              <a:ahLst/>
              <a:cxnLst/>
              <a:rect l="l" t="t" r="r" b="b"/>
              <a:pathLst>
                <a:path w="13970" h="1270">
                  <a:moveTo>
                    <a:pt x="0" y="673"/>
                  </a:moveTo>
                  <a:lnTo>
                    <a:pt x="4610" y="457"/>
                  </a:lnTo>
                  <a:lnTo>
                    <a:pt x="9182" y="254"/>
                  </a:lnTo>
                  <a:lnTo>
                    <a:pt x="13741" y="0"/>
                  </a:lnTo>
                </a:path>
              </a:pathLst>
            </a:custGeom>
            <a:ln w="25400">
              <a:solidFill>
                <a:srgbClr val="EDB21A"/>
              </a:solidFill>
            </a:ln>
          </p:spPr>
          <p:txBody>
            <a:bodyPr wrap="square" lIns="0" tIns="0" rIns="0" bIns="0" rtlCol="0"/>
            <a:lstStyle/>
            <a:p>
              <a:endParaRPr/>
            </a:p>
          </p:txBody>
        </p:sp>
        <p:sp>
          <p:nvSpPr>
            <p:cNvPr id="15249" name="object 15249"/>
            <p:cNvSpPr/>
            <p:nvPr/>
          </p:nvSpPr>
          <p:spPr>
            <a:xfrm>
              <a:off x="5414035" y="8394357"/>
              <a:ext cx="1905" cy="5715"/>
            </a:xfrm>
            <a:custGeom>
              <a:avLst/>
              <a:gdLst/>
              <a:ahLst/>
              <a:cxnLst/>
              <a:rect l="l" t="t" r="r" b="b"/>
              <a:pathLst>
                <a:path w="1904" h="5715">
                  <a:moveTo>
                    <a:pt x="0" y="0"/>
                  </a:moveTo>
                  <a:lnTo>
                    <a:pt x="1739" y="5118"/>
                  </a:lnTo>
                </a:path>
              </a:pathLst>
            </a:custGeom>
            <a:ln w="25400">
              <a:solidFill>
                <a:srgbClr val="EDB21E"/>
              </a:solidFill>
            </a:ln>
          </p:spPr>
          <p:txBody>
            <a:bodyPr wrap="square" lIns="0" tIns="0" rIns="0" bIns="0" rtlCol="0"/>
            <a:lstStyle/>
            <a:p>
              <a:endParaRPr/>
            </a:p>
          </p:txBody>
        </p:sp>
        <p:sp>
          <p:nvSpPr>
            <p:cNvPr id="15250" name="object 15250"/>
            <p:cNvSpPr/>
            <p:nvPr/>
          </p:nvSpPr>
          <p:spPr>
            <a:xfrm>
              <a:off x="5401906" y="8399335"/>
              <a:ext cx="13970" cy="635"/>
            </a:xfrm>
            <a:custGeom>
              <a:avLst/>
              <a:gdLst/>
              <a:ahLst/>
              <a:cxnLst/>
              <a:rect l="l" t="t" r="r" b="b"/>
              <a:pathLst>
                <a:path w="13970" h="634">
                  <a:moveTo>
                    <a:pt x="13868" y="139"/>
                  </a:moveTo>
                  <a:lnTo>
                    <a:pt x="9194" y="152"/>
                  </a:lnTo>
                  <a:lnTo>
                    <a:pt x="4572" y="76"/>
                  </a:lnTo>
                  <a:lnTo>
                    <a:pt x="0" y="0"/>
                  </a:lnTo>
                </a:path>
              </a:pathLst>
            </a:custGeom>
            <a:ln w="25400">
              <a:solidFill>
                <a:srgbClr val="F0BA31"/>
              </a:solidFill>
            </a:ln>
          </p:spPr>
          <p:txBody>
            <a:bodyPr wrap="square" lIns="0" tIns="0" rIns="0" bIns="0" rtlCol="0"/>
            <a:lstStyle/>
            <a:p>
              <a:endParaRPr/>
            </a:p>
          </p:txBody>
        </p:sp>
        <p:sp>
          <p:nvSpPr>
            <p:cNvPr id="15251" name="object 15251"/>
            <p:cNvSpPr/>
            <p:nvPr/>
          </p:nvSpPr>
          <p:spPr>
            <a:xfrm>
              <a:off x="5400294" y="8395030"/>
              <a:ext cx="1905" cy="4445"/>
            </a:xfrm>
            <a:custGeom>
              <a:avLst/>
              <a:gdLst/>
              <a:ahLst/>
              <a:cxnLst/>
              <a:rect l="l" t="t" r="r" b="b"/>
              <a:pathLst>
                <a:path w="1904" h="4445">
                  <a:moveTo>
                    <a:pt x="1612" y="4305"/>
                  </a:moveTo>
                  <a:lnTo>
                    <a:pt x="0" y="0"/>
                  </a:lnTo>
                </a:path>
              </a:pathLst>
            </a:custGeom>
            <a:ln w="25400">
              <a:solidFill>
                <a:srgbClr val="F0B92D"/>
              </a:solidFill>
            </a:ln>
          </p:spPr>
          <p:txBody>
            <a:bodyPr wrap="square" lIns="0" tIns="0" rIns="0" bIns="0" rtlCol="0"/>
            <a:lstStyle/>
            <a:p>
              <a:endParaRPr/>
            </a:p>
          </p:txBody>
        </p:sp>
        <p:sp>
          <p:nvSpPr>
            <p:cNvPr id="15252" name="object 15252"/>
            <p:cNvSpPr/>
            <p:nvPr/>
          </p:nvSpPr>
          <p:spPr>
            <a:xfrm>
              <a:off x="5401906" y="8399335"/>
              <a:ext cx="15875" cy="5080"/>
            </a:xfrm>
            <a:custGeom>
              <a:avLst/>
              <a:gdLst/>
              <a:ahLst/>
              <a:cxnLst/>
              <a:rect l="l" t="t" r="r" b="b"/>
              <a:pathLst>
                <a:path w="15875" h="5079">
                  <a:moveTo>
                    <a:pt x="0" y="0"/>
                  </a:moveTo>
                  <a:lnTo>
                    <a:pt x="546" y="1384"/>
                  </a:lnTo>
                  <a:lnTo>
                    <a:pt x="1714" y="3962"/>
                  </a:lnTo>
                  <a:lnTo>
                    <a:pt x="10909" y="4660"/>
                  </a:lnTo>
                  <a:lnTo>
                    <a:pt x="15722" y="4889"/>
                  </a:lnTo>
                  <a:lnTo>
                    <a:pt x="15100" y="3378"/>
                  </a:lnTo>
                  <a:lnTo>
                    <a:pt x="14478" y="1790"/>
                  </a:lnTo>
                  <a:lnTo>
                    <a:pt x="13873" y="152"/>
                  </a:lnTo>
                  <a:lnTo>
                    <a:pt x="9194" y="152"/>
                  </a:lnTo>
                  <a:lnTo>
                    <a:pt x="0" y="0"/>
                  </a:lnTo>
                  <a:close/>
                </a:path>
                <a:path w="15875" h="5079">
                  <a:moveTo>
                    <a:pt x="13868" y="139"/>
                  </a:moveTo>
                  <a:lnTo>
                    <a:pt x="9194" y="152"/>
                  </a:lnTo>
                  <a:lnTo>
                    <a:pt x="13873" y="152"/>
                  </a:lnTo>
                  <a:close/>
                </a:path>
              </a:pathLst>
            </a:custGeom>
            <a:solidFill>
              <a:srgbClr val="F2BF40"/>
            </a:solidFill>
          </p:spPr>
          <p:txBody>
            <a:bodyPr wrap="square" lIns="0" tIns="0" rIns="0" bIns="0" rtlCol="0"/>
            <a:lstStyle/>
            <a:p>
              <a:endParaRPr/>
            </a:p>
          </p:txBody>
        </p:sp>
        <p:sp>
          <p:nvSpPr>
            <p:cNvPr id="15253" name="object 15253"/>
            <p:cNvSpPr/>
            <p:nvPr/>
          </p:nvSpPr>
          <p:spPr>
            <a:xfrm>
              <a:off x="5401906" y="8399335"/>
              <a:ext cx="13970" cy="635"/>
            </a:xfrm>
            <a:custGeom>
              <a:avLst/>
              <a:gdLst/>
              <a:ahLst/>
              <a:cxnLst/>
              <a:rect l="l" t="t" r="r" b="b"/>
              <a:pathLst>
                <a:path w="13970" h="634">
                  <a:moveTo>
                    <a:pt x="0" y="0"/>
                  </a:moveTo>
                  <a:lnTo>
                    <a:pt x="4572" y="76"/>
                  </a:lnTo>
                  <a:lnTo>
                    <a:pt x="9194" y="152"/>
                  </a:lnTo>
                  <a:lnTo>
                    <a:pt x="13868" y="139"/>
                  </a:lnTo>
                </a:path>
              </a:pathLst>
            </a:custGeom>
            <a:ln w="25400">
              <a:solidFill>
                <a:srgbClr val="F0BA31"/>
              </a:solidFill>
            </a:ln>
          </p:spPr>
          <p:txBody>
            <a:bodyPr wrap="square" lIns="0" tIns="0" rIns="0" bIns="0" rtlCol="0"/>
            <a:lstStyle/>
            <a:p>
              <a:endParaRPr/>
            </a:p>
          </p:txBody>
        </p:sp>
        <p:sp>
          <p:nvSpPr>
            <p:cNvPr id="15254" name="object 15254"/>
            <p:cNvSpPr/>
            <p:nvPr/>
          </p:nvSpPr>
          <p:spPr>
            <a:xfrm>
              <a:off x="5415775" y="8399475"/>
              <a:ext cx="1905" cy="5080"/>
            </a:xfrm>
            <a:custGeom>
              <a:avLst/>
              <a:gdLst/>
              <a:ahLst/>
              <a:cxnLst/>
              <a:rect l="l" t="t" r="r" b="b"/>
              <a:pathLst>
                <a:path w="1904" h="5079">
                  <a:moveTo>
                    <a:pt x="0" y="0"/>
                  </a:moveTo>
                  <a:lnTo>
                    <a:pt x="1854" y="4749"/>
                  </a:lnTo>
                </a:path>
              </a:pathLst>
            </a:custGeom>
            <a:ln w="25400">
              <a:solidFill>
                <a:srgbClr val="F0BB36"/>
              </a:solidFill>
            </a:ln>
          </p:spPr>
          <p:txBody>
            <a:bodyPr wrap="square" lIns="0" tIns="0" rIns="0" bIns="0" rtlCol="0"/>
            <a:lstStyle/>
            <a:p>
              <a:endParaRPr/>
            </a:p>
          </p:txBody>
        </p:sp>
        <p:sp>
          <p:nvSpPr>
            <p:cNvPr id="15255" name="object 15255"/>
            <p:cNvSpPr/>
            <p:nvPr/>
          </p:nvSpPr>
          <p:spPr>
            <a:xfrm>
              <a:off x="5412816" y="8403996"/>
              <a:ext cx="5080" cy="635"/>
            </a:xfrm>
            <a:custGeom>
              <a:avLst/>
              <a:gdLst/>
              <a:ahLst/>
              <a:cxnLst/>
              <a:rect l="l" t="t" r="r" b="b"/>
              <a:pathLst>
                <a:path w="5079" h="634">
                  <a:moveTo>
                    <a:pt x="4813" y="228"/>
                  </a:moveTo>
                  <a:lnTo>
                    <a:pt x="0" y="0"/>
                  </a:lnTo>
                </a:path>
              </a:pathLst>
            </a:custGeom>
            <a:ln w="25400">
              <a:solidFill>
                <a:srgbClr val="F4C450"/>
              </a:solidFill>
            </a:ln>
          </p:spPr>
          <p:txBody>
            <a:bodyPr wrap="square" lIns="0" tIns="0" rIns="0" bIns="0" rtlCol="0"/>
            <a:lstStyle/>
            <a:p>
              <a:endParaRPr/>
            </a:p>
          </p:txBody>
        </p:sp>
        <p:sp>
          <p:nvSpPr>
            <p:cNvPr id="15256" name="object 15256"/>
            <p:cNvSpPr/>
            <p:nvPr/>
          </p:nvSpPr>
          <p:spPr>
            <a:xfrm>
              <a:off x="5401906" y="8399335"/>
              <a:ext cx="1905" cy="4445"/>
            </a:xfrm>
            <a:custGeom>
              <a:avLst/>
              <a:gdLst/>
              <a:ahLst/>
              <a:cxnLst/>
              <a:rect l="l" t="t" r="r" b="b"/>
              <a:pathLst>
                <a:path w="1904" h="4445">
                  <a:moveTo>
                    <a:pt x="1714" y="3962"/>
                  </a:moveTo>
                  <a:lnTo>
                    <a:pt x="0" y="0"/>
                  </a:lnTo>
                </a:path>
              </a:pathLst>
            </a:custGeom>
            <a:ln w="25400">
              <a:solidFill>
                <a:srgbClr val="F3C24B"/>
              </a:solidFill>
            </a:ln>
          </p:spPr>
          <p:txBody>
            <a:bodyPr wrap="square" lIns="0" tIns="0" rIns="0" bIns="0" rtlCol="0"/>
            <a:lstStyle/>
            <a:p>
              <a:endParaRPr/>
            </a:p>
          </p:txBody>
        </p:sp>
        <p:sp>
          <p:nvSpPr>
            <p:cNvPr id="15257" name="object 15257"/>
            <p:cNvSpPr/>
            <p:nvPr/>
          </p:nvSpPr>
          <p:spPr>
            <a:xfrm>
              <a:off x="5414035" y="8392680"/>
              <a:ext cx="23495" cy="6985"/>
            </a:xfrm>
            <a:custGeom>
              <a:avLst/>
              <a:gdLst/>
              <a:ahLst/>
              <a:cxnLst/>
              <a:rect l="l" t="t" r="r" b="b"/>
              <a:pathLst>
                <a:path w="23495" h="6984">
                  <a:moveTo>
                    <a:pt x="20256" y="0"/>
                  </a:moveTo>
                  <a:lnTo>
                    <a:pt x="13538" y="800"/>
                  </a:lnTo>
                  <a:lnTo>
                    <a:pt x="6794" y="1282"/>
                  </a:lnTo>
                  <a:lnTo>
                    <a:pt x="0" y="1676"/>
                  </a:lnTo>
                  <a:lnTo>
                    <a:pt x="558" y="3441"/>
                  </a:lnTo>
                  <a:lnTo>
                    <a:pt x="1739" y="6794"/>
                  </a:lnTo>
                  <a:lnTo>
                    <a:pt x="9270" y="6794"/>
                  </a:lnTo>
                  <a:lnTo>
                    <a:pt x="16446" y="6337"/>
                  </a:lnTo>
                  <a:lnTo>
                    <a:pt x="23266" y="5473"/>
                  </a:lnTo>
                  <a:lnTo>
                    <a:pt x="22059" y="3657"/>
                  </a:lnTo>
                  <a:lnTo>
                    <a:pt x="20891" y="1790"/>
                  </a:lnTo>
                  <a:lnTo>
                    <a:pt x="20256" y="0"/>
                  </a:lnTo>
                  <a:close/>
                </a:path>
              </a:pathLst>
            </a:custGeom>
            <a:solidFill>
              <a:srgbClr val="EBAE13"/>
            </a:solidFill>
          </p:spPr>
          <p:txBody>
            <a:bodyPr wrap="square" lIns="0" tIns="0" rIns="0" bIns="0" rtlCol="0"/>
            <a:lstStyle/>
            <a:p>
              <a:endParaRPr/>
            </a:p>
          </p:txBody>
        </p:sp>
        <p:sp>
          <p:nvSpPr>
            <p:cNvPr id="15258" name="object 15258"/>
            <p:cNvSpPr/>
            <p:nvPr/>
          </p:nvSpPr>
          <p:spPr>
            <a:xfrm>
              <a:off x="5414035" y="8392680"/>
              <a:ext cx="20320" cy="1905"/>
            </a:xfrm>
            <a:custGeom>
              <a:avLst/>
              <a:gdLst/>
              <a:ahLst/>
              <a:cxnLst/>
              <a:rect l="l" t="t" r="r" b="b"/>
              <a:pathLst>
                <a:path w="20320" h="1904">
                  <a:moveTo>
                    <a:pt x="0" y="1676"/>
                  </a:moveTo>
                  <a:lnTo>
                    <a:pt x="6794" y="1282"/>
                  </a:lnTo>
                  <a:lnTo>
                    <a:pt x="13538" y="800"/>
                  </a:lnTo>
                  <a:lnTo>
                    <a:pt x="20256" y="0"/>
                  </a:lnTo>
                </a:path>
              </a:pathLst>
            </a:custGeom>
            <a:ln w="25400">
              <a:solidFill>
                <a:srgbClr val="E8AA0C"/>
              </a:solidFill>
            </a:ln>
          </p:spPr>
          <p:txBody>
            <a:bodyPr wrap="square" lIns="0" tIns="0" rIns="0" bIns="0" rtlCol="0"/>
            <a:lstStyle/>
            <a:p>
              <a:endParaRPr/>
            </a:p>
          </p:txBody>
        </p:sp>
        <p:sp>
          <p:nvSpPr>
            <p:cNvPr id="15259" name="object 15259"/>
            <p:cNvSpPr/>
            <p:nvPr/>
          </p:nvSpPr>
          <p:spPr>
            <a:xfrm>
              <a:off x="5434291" y="8392680"/>
              <a:ext cx="3175" cy="5715"/>
            </a:xfrm>
            <a:custGeom>
              <a:avLst/>
              <a:gdLst/>
              <a:ahLst/>
              <a:cxnLst/>
              <a:rect l="l" t="t" r="r" b="b"/>
              <a:pathLst>
                <a:path w="3175" h="5715">
                  <a:moveTo>
                    <a:pt x="0" y="0"/>
                  </a:moveTo>
                  <a:lnTo>
                    <a:pt x="3009" y="5473"/>
                  </a:lnTo>
                </a:path>
              </a:pathLst>
            </a:custGeom>
            <a:ln w="25400">
              <a:solidFill>
                <a:srgbClr val="E8A909"/>
              </a:solidFill>
            </a:ln>
          </p:spPr>
          <p:txBody>
            <a:bodyPr wrap="square" lIns="0" tIns="0" rIns="0" bIns="0" rtlCol="0"/>
            <a:lstStyle/>
            <a:p>
              <a:endParaRPr/>
            </a:p>
          </p:txBody>
        </p:sp>
        <p:sp>
          <p:nvSpPr>
            <p:cNvPr id="15260" name="object 15260"/>
            <p:cNvSpPr/>
            <p:nvPr/>
          </p:nvSpPr>
          <p:spPr>
            <a:xfrm>
              <a:off x="5415775" y="8398154"/>
              <a:ext cx="21590" cy="1905"/>
            </a:xfrm>
            <a:custGeom>
              <a:avLst/>
              <a:gdLst/>
              <a:ahLst/>
              <a:cxnLst/>
              <a:rect l="l" t="t" r="r" b="b"/>
              <a:pathLst>
                <a:path w="21589" h="1904">
                  <a:moveTo>
                    <a:pt x="21526" y="0"/>
                  </a:moveTo>
                  <a:lnTo>
                    <a:pt x="14706" y="863"/>
                  </a:lnTo>
                  <a:lnTo>
                    <a:pt x="7531" y="1320"/>
                  </a:lnTo>
                  <a:lnTo>
                    <a:pt x="0" y="1320"/>
                  </a:lnTo>
                </a:path>
              </a:pathLst>
            </a:custGeom>
            <a:ln w="25400">
              <a:solidFill>
                <a:srgbClr val="EDB11B"/>
              </a:solidFill>
            </a:ln>
          </p:spPr>
          <p:txBody>
            <a:bodyPr wrap="square" lIns="0" tIns="0" rIns="0" bIns="0" rtlCol="0"/>
            <a:lstStyle/>
            <a:p>
              <a:endParaRPr/>
            </a:p>
          </p:txBody>
        </p:sp>
        <p:sp>
          <p:nvSpPr>
            <p:cNvPr id="15261" name="object 15261"/>
            <p:cNvSpPr/>
            <p:nvPr/>
          </p:nvSpPr>
          <p:spPr>
            <a:xfrm>
              <a:off x="5414035" y="8394357"/>
              <a:ext cx="1905" cy="5715"/>
            </a:xfrm>
            <a:custGeom>
              <a:avLst/>
              <a:gdLst/>
              <a:ahLst/>
              <a:cxnLst/>
              <a:rect l="l" t="t" r="r" b="b"/>
              <a:pathLst>
                <a:path w="1904" h="5715">
                  <a:moveTo>
                    <a:pt x="1739" y="5118"/>
                  </a:moveTo>
                  <a:lnTo>
                    <a:pt x="0" y="0"/>
                  </a:lnTo>
                </a:path>
              </a:pathLst>
            </a:custGeom>
            <a:ln w="25400">
              <a:solidFill>
                <a:srgbClr val="EDB21E"/>
              </a:solidFill>
            </a:ln>
          </p:spPr>
          <p:txBody>
            <a:bodyPr wrap="square" lIns="0" tIns="0" rIns="0" bIns="0" rtlCol="0"/>
            <a:lstStyle/>
            <a:p>
              <a:endParaRPr/>
            </a:p>
          </p:txBody>
        </p:sp>
        <p:sp>
          <p:nvSpPr>
            <p:cNvPr id="15262" name="object 15262"/>
            <p:cNvSpPr/>
            <p:nvPr/>
          </p:nvSpPr>
          <p:spPr>
            <a:xfrm>
              <a:off x="5415775" y="8398154"/>
              <a:ext cx="24765" cy="6350"/>
            </a:xfrm>
            <a:custGeom>
              <a:avLst/>
              <a:gdLst/>
              <a:ahLst/>
              <a:cxnLst/>
              <a:rect l="l" t="t" r="r" b="b"/>
              <a:pathLst>
                <a:path w="24764" h="6350">
                  <a:moveTo>
                    <a:pt x="21526" y="0"/>
                  </a:moveTo>
                  <a:lnTo>
                    <a:pt x="14706" y="863"/>
                  </a:lnTo>
                  <a:lnTo>
                    <a:pt x="7531" y="1320"/>
                  </a:lnTo>
                  <a:lnTo>
                    <a:pt x="0" y="1320"/>
                  </a:lnTo>
                  <a:lnTo>
                    <a:pt x="609" y="2971"/>
                  </a:lnTo>
                  <a:lnTo>
                    <a:pt x="1231" y="4559"/>
                  </a:lnTo>
                  <a:lnTo>
                    <a:pt x="1854" y="6070"/>
                  </a:lnTo>
                  <a:lnTo>
                    <a:pt x="13845" y="6083"/>
                  </a:lnTo>
                  <a:lnTo>
                    <a:pt x="24625" y="5092"/>
                  </a:lnTo>
                  <a:lnTo>
                    <a:pt x="23926" y="3568"/>
                  </a:lnTo>
                  <a:lnTo>
                    <a:pt x="22720" y="1816"/>
                  </a:lnTo>
                  <a:lnTo>
                    <a:pt x="21526" y="0"/>
                  </a:lnTo>
                  <a:close/>
                </a:path>
              </a:pathLst>
            </a:custGeom>
            <a:solidFill>
              <a:srgbClr val="EFB625"/>
            </a:solidFill>
          </p:spPr>
          <p:txBody>
            <a:bodyPr wrap="square" lIns="0" tIns="0" rIns="0" bIns="0" rtlCol="0"/>
            <a:lstStyle/>
            <a:p>
              <a:endParaRPr/>
            </a:p>
          </p:txBody>
        </p:sp>
        <p:sp>
          <p:nvSpPr>
            <p:cNvPr id="15263" name="object 15263"/>
            <p:cNvSpPr/>
            <p:nvPr/>
          </p:nvSpPr>
          <p:spPr>
            <a:xfrm>
              <a:off x="5415775" y="8398154"/>
              <a:ext cx="21590" cy="1905"/>
            </a:xfrm>
            <a:custGeom>
              <a:avLst/>
              <a:gdLst/>
              <a:ahLst/>
              <a:cxnLst/>
              <a:rect l="l" t="t" r="r" b="b"/>
              <a:pathLst>
                <a:path w="21589" h="1904">
                  <a:moveTo>
                    <a:pt x="0" y="1320"/>
                  </a:moveTo>
                  <a:lnTo>
                    <a:pt x="7531" y="1320"/>
                  </a:lnTo>
                  <a:lnTo>
                    <a:pt x="14706" y="863"/>
                  </a:lnTo>
                  <a:lnTo>
                    <a:pt x="21526" y="0"/>
                  </a:lnTo>
                </a:path>
              </a:pathLst>
            </a:custGeom>
            <a:ln w="25400">
              <a:solidFill>
                <a:srgbClr val="EDB11B"/>
              </a:solidFill>
            </a:ln>
          </p:spPr>
          <p:txBody>
            <a:bodyPr wrap="square" lIns="0" tIns="0" rIns="0" bIns="0" rtlCol="0"/>
            <a:lstStyle/>
            <a:p>
              <a:endParaRPr/>
            </a:p>
          </p:txBody>
        </p:sp>
        <p:sp>
          <p:nvSpPr>
            <p:cNvPr id="15264" name="object 15264"/>
            <p:cNvSpPr/>
            <p:nvPr/>
          </p:nvSpPr>
          <p:spPr>
            <a:xfrm>
              <a:off x="5437301" y="8398154"/>
              <a:ext cx="3175" cy="5715"/>
            </a:xfrm>
            <a:custGeom>
              <a:avLst/>
              <a:gdLst/>
              <a:ahLst/>
              <a:cxnLst/>
              <a:rect l="l" t="t" r="r" b="b"/>
              <a:pathLst>
                <a:path w="3175" h="5715">
                  <a:moveTo>
                    <a:pt x="0" y="0"/>
                  </a:moveTo>
                  <a:lnTo>
                    <a:pt x="3098" y="5092"/>
                  </a:lnTo>
                </a:path>
              </a:pathLst>
            </a:custGeom>
            <a:ln w="25400">
              <a:solidFill>
                <a:srgbClr val="EDB014"/>
              </a:solidFill>
            </a:ln>
          </p:spPr>
          <p:txBody>
            <a:bodyPr wrap="square" lIns="0" tIns="0" rIns="0" bIns="0" rtlCol="0"/>
            <a:lstStyle/>
            <a:p>
              <a:endParaRPr/>
            </a:p>
          </p:txBody>
        </p:sp>
        <p:sp>
          <p:nvSpPr>
            <p:cNvPr id="15265" name="object 15265"/>
            <p:cNvSpPr/>
            <p:nvPr/>
          </p:nvSpPr>
          <p:spPr>
            <a:xfrm>
              <a:off x="5417629" y="8403247"/>
              <a:ext cx="22860" cy="1270"/>
            </a:xfrm>
            <a:custGeom>
              <a:avLst/>
              <a:gdLst/>
              <a:ahLst/>
              <a:cxnLst/>
              <a:rect l="l" t="t" r="r" b="b"/>
              <a:pathLst>
                <a:path w="22860" h="1270">
                  <a:moveTo>
                    <a:pt x="22771" y="0"/>
                  </a:moveTo>
                  <a:lnTo>
                    <a:pt x="22620" y="20"/>
                  </a:lnTo>
                </a:path>
                <a:path w="22860" h="1270">
                  <a:moveTo>
                    <a:pt x="258" y="990"/>
                  </a:moveTo>
                  <a:lnTo>
                    <a:pt x="0" y="977"/>
                  </a:lnTo>
                </a:path>
              </a:pathLst>
            </a:custGeom>
            <a:ln w="25400">
              <a:solidFill>
                <a:srgbClr val="F1BA30"/>
              </a:solidFill>
            </a:ln>
          </p:spPr>
          <p:txBody>
            <a:bodyPr wrap="square" lIns="0" tIns="0" rIns="0" bIns="0" rtlCol="0"/>
            <a:lstStyle/>
            <a:p>
              <a:endParaRPr/>
            </a:p>
          </p:txBody>
        </p:sp>
        <p:sp>
          <p:nvSpPr>
            <p:cNvPr id="15266" name="object 15266"/>
            <p:cNvSpPr/>
            <p:nvPr/>
          </p:nvSpPr>
          <p:spPr>
            <a:xfrm>
              <a:off x="5415775" y="8399475"/>
              <a:ext cx="1905" cy="5080"/>
            </a:xfrm>
            <a:custGeom>
              <a:avLst/>
              <a:gdLst/>
              <a:ahLst/>
              <a:cxnLst/>
              <a:rect l="l" t="t" r="r" b="b"/>
              <a:pathLst>
                <a:path w="1904" h="5079">
                  <a:moveTo>
                    <a:pt x="1854" y="4749"/>
                  </a:moveTo>
                  <a:lnTo>
                    <a:pt x="0" y="0"/>
                  </a:lnTo>
                </a:path>
              </a:pathLst>
            </a:custGeom>
            <a:ln w="25400">
              <a:solidFill>
                <a:srgbClr val="F0BB36"/>
              </a:solidFill>
            </a:ln>
          </p:spPr>
          <p:txBody>
            <a:bodyPr wrap="square" lIns="0" tIns="0" rIns="0" bIns="0" rtlCol="0"/>
            <a:lstStyle/>
            <a:p>
              <a:endParaRPr/>
            </a:p>
          </p:txBody>
        </p:sp>
        <p:sp>
          <p:nvSpPr>
            <p:cNvPr id="15267" name="object 15267"/>
            <p:cNvSpPr/>
            <p:nvPr/>
          </p:nvSpPr>
          <p:spPr>
            <a:xfrm>
              <a:off x="5434291" y="8391258"/>
              <a:ext cx="13335" cy="6985"/>
            </a:xfrm>
            <a:custGeom>
              <a:avLst/>
              <a:gdLst/>
              <a:ahLst/>
              <a:cxnLst/>
              <a:rect l="l" t="t" r="r" b="b"/>
              <a:pathLst>
                <a:path w="13335" h="6984">
                  <a:moveTo>
                    <a:pt x="10096" y="0"/>
                  </a:moveTo>
                  <a:lnTo>
                    <a:pt x="6731" y="558"/>
                  </a:lnTo>
                  <a:lnTo>
                    <a:pt x="3365" y="1028"/>
                  </a:lnTo>
                  <a:lnTo>
                    <a:pt x="0" y="1422"/>
                  </a:lnTo>
                  <a:lnTo>
                    <a:pt x="635" y="3213"/>
                  </a:lnTo>
                  <a:lnTo>
                    <a:pt x="1803" y="5079"/>
                  </a:lnTo>
                  <a:lnTo>
                    <a:pt x="3009" y="6896"/>
                  </a:lnTo>
                  <a:lnTo>
                    <a:pt x="6413" y="6476"/>
                  </a:lnTo>
                  <a:lnTo>
                    <a:pt x="9728" y="5943"/>
                  </a:lnTo>
                  <a:lnTo>
                    <a:pt x="12941" y="5321"/>
                  </a:lnTo>
                  <a:lnTo>
                    <a:pt x="11836" y="3594"/>
                  </a:lnTo>
                  <a:lnTo>
                    <a:pt x="10756" y="1790"/>
                  </a:lnTo>
                  <a:lnTo>
                    <a:pt x="10096" y="0"/>
                  </a:lnTo>
                  <a:close/>
                </a:path>
              </a:pathLst>
            </a:custGeom>
            <a:solidFill>
              <a:srgbClr val="E7A706"/>
            </a:solidFill>
          </p:spPr>
          <p:txBody>
            <a:bodyPr wrap="square" lIns="0" tIns="0" rIns="0" bIns="0" rtlCol="0"/>
            <a:lstStyle/>
            <a:p>
              <a:endParaRPr/>
            </a:p>
          </p:txBody>
        </p:sp>
        <p:sp>
          <p:nvSpPr>
            <p:cNvPr id="15268" name="object 15268"/>
            <p:cNvSpPr/>
            <p:nvPr/>
          </p:nvSpPr>
          <p:spPr>
            <a:xfrm>
              <a:off x="5434291" y="8392680"/>
              <a:ext cx="3175" cy="5715"/>
            </a:xfrm>
            <a:custGeom>
              <a:avLst/>
              <a:gdLst/>
              <a:ahLst/>
              <a:cxnLst/>
              <a:rect l="l" t="t" r="r" b="b"/>
              <a:pathLst>
                <a:path w="3175" h="5715">
                  <a:moveTo>
                    <a:pt x="0" y="0"/>
                  </a:moveTo>
                  <a:lnTo>
                    <a:pt x="3009" y="5473"/>
                  </a:lnTo>
                </a:path>
              </a:pathLst>
            </a:custGeom>
            <a:ln w="25400">
              <a:solidFill>
                <a:srgbClr val="E8A909"/>
              </a:solidFill>
            </a:ln>
          </p:spPr>
          <p:txBody>
            <a:bodyPr wrap="square" lIns="0" tIns="0" rIns="0" bIns="0" rtlCol="0"/>
            <a:lstStyle/>
            <a:p>
              <a:endParaRPr/>
            </a:p>
          </p:txBody>
        </p:sp>
        <p:sp>
          <p:nvSpPr>
            <p:cNvPr id="15269" name="object 15269"/>
            <p:cNvSpPr/>
            <p:nvPr/>
          </p:nvSpPr>
          <p:spPr>
            <a:xfrm>
              <a:off x="5437301" y="8396579"/>
              <a:ext cx="10160" cy="1905"/>
            </a:xfrm>
            <a:custGeom>
              <a:avLst/>
              <a:gdLst/>
              <a:ahLst/>
              <a:cxnLst/>
              <a:rect l="l" t="t" r="r" b="b"/>
              <a:pathLst>
                <a:path w="10160" h="1904">
                  <a:moveTo>
                    <a:pt x="0" y="1574"/>
                  </a:moveTo>
                  <a:lnTo>
                    <a:pt x="9931" y="0"/>
                  </a:lnTo>
                </a:path>
              </a:pathLst>
            </a:custGeom>
            <a:ln w="25400">
              <a:solidFill>
                <a:srgbClr val="E9AA09"/>
              </a:solidFill>
            </a:ln>
          </p:spPr>
          <p:txBody>
            <a:bodyPr wrap="square" lIns="0" tIns="0" rIns="0" bIns="0" rtlCol="0"/>
            <a:lstStyle/>
            <a:p>
              <a:endParaRPr/>
            </a:p>
          </p:txBody>
        </p:sp>
        <p:sp>
          <p:nvSpPr>
            <p:cNvPr id="15270" name="object 15270"/>
            <p:cNvSpPr/>
            <p:nvPr/>
          </p:nvSpPr>
          <p:spPr>
            <a:xfrm>
              <a:off x="5444388" y="8391258"/>
              <a:ext cx="3175" cy="5715"/>
            </a:xfrm>
            <a:custGeom>
              <a:avLst/>
              <a:gdLst/>
              <a:ahLst/>
              <a:cxnLst/>
              <a:rect l="l" t="t" r="r" b="b"/>
              <a:pathLst>
                <a:path w="3175" h="5715">
                  <a:moveTo>
                    <a:pt x="2844" y="5321"/>
                  </a:moveTo>
                  <a:lnTo>
                    <a:pt x="0" y="0"/>
                  </a:lnTo>
                </a:path>
              </a:pathLst>
            </a:custGeom>
            <a:ln w="25400">
              <a:solidFill>
                <a:srgbClr val="E6A503"/>
              </a:solidFill>
            </a:ln>
          </p:spPr>
          <p:txBody>
            <a:bodyPr wrap="square" lIns="0" tIns="0" rIns="0" bIns="0" rtlCol="0"/>
            <a:lstStyle/>
            <a:p>
              <a:endParaRPr/>
            </a:p>
          </p:txBody>
        </p:sp>
        <p:sp>
          <p:nvSpPr>
            <p:cNvPr id="15271" name="object 15271"/>
            <p:cNvSpPr/>
            <p:nvPr/>
          </p:nvSpPr>
          <p:spPr>
            <a:xfrm>
              <a:off x="5434291" y="8391258"/>
              <a:ext cx="10160" cy="1905"/>
            </a:xfrm>
            <a:custGeom>
              <a:avLst/>
              <a:gdLst/>
              <a:ahLst/>
              <a:cxnLst/>
              <a:rect l="l" t="t" r="r" b="b"/>
              <a:pathLst>
                <a:path w="10160" h="1904">
                  <a:moveTo>
                    <a:pt x="10096" y="0"/>
                  </a:moveTo>
                  <a:lnTo>
                    <a:pt x="0" y="1422"/>
                  </a:lnTo>
                </a:path>
              </a:pathLst>
            </a:custGeom>
            <a:ln w="25400">
              <a:solidFill>
                <a:srgbClr val="E5A403"/>
              </a:solidFill>
            </a:ln>
          </p:spPr>
          <p:txBody>
            <a:bodyPr wrap="square" lIns="0" tIns="0" rIns="0" bIns="0" rtlCol="0"/>
            <a:lstStyle/>
            <a:p>
              <a:endParaRPr/>
            </a:p>
          </p:txBody>
        </p:sp>
        <p:sp>
          <p:nvSpPr>
            <p:cNvPr id="15272" name="object 15272"/>
            <p:cNvSpPr/>
            <p:nvPr/>
          </p:nvSpPr>
          <p:spPr>
            <a:xfrm>
              <a:off x="5444388" y="8389239"/>
              <a:ext cx="12700" cy="7620"/>
            </a:xfrm>
            <a:custGeom>
              <a:avLst/>
              <a:gdLst/>
              <a:ahLst/>
              <a:cxnLst/>
              <a:rect l="l" t="t" r="r" b="b"/>
              <a:pathLst>
                <a:path w="12700" h="7620">
                  <a:moveTo>
                    <a:pt x="10096" y="0"/>
                  </a:moveTo>
                  <a:lnTo>
                    <a:pt x="6730" y="787"/>
                  </a:lnTo>
                  <a:lnTo>
                    <a:pt x="3365" y="1447"/>
                  </a:lnTo>
                  <a:lnTo>
                    <a:pt x="0" y="2019"/>
                  </a:lnTo>
                  <a:lnTo>
                    <a:pt x="660" y="3810"/>
                  </a:lnTo>
                  <a:lnTo>
                    <a:pt x="1739" y="5613"/>
                  </a:lnTo>
                  <a:lnTo>
                    <a:pt x="2844" y="7340"/>
                  </a:lnTo>
                  <a:lnTo>
                    <a:pt x="6070" y="6718"/>
                  </a:lnTo>
                  <a:lnTo>
                    <a:pt x="9182" y="6007"/>
                  </a:lnTo>
                  <a:lnTo>
                    <a:pt x="12217" y="5207"/>
                  </a:lnTo>
                  <a:lnTo>
                    <a:pt x="11480" y="3543"/>
                  </a:lnTo>
                  <a:lnTo>
                    <a:pt x="10782" y="1803"/>
                  </a:lnTo>
                  <a:lnTo>
                    <a:pt x="10096" y="0"/>
                  </a:lnTo>
                  <a:close/>
                </a:path>
              </a:pathLst>
            </a:custGeom>
            <a:solidFill>
              <a:srgbClr val="E5A402"/>
            </a:solidFill>
          </p:spPr>
          <p:txBody>
            <a:bodyPr wrap="square" lIns="0" tIns="0" rIns="0" bIns="0" rtlCol="0"/>
            <a:lstStyle/>
            <a:p>
              <a:endParaRPr/>
            </a:p>
          </p:txBody>
        </p:sp>
        <p:sp>
          <p:nvSpPr>
            <p:cNvPr id="15273" name="object 15273"/>
            <p:cNvSpPr/>
            <p:nvPr/>
          </p:nvSpPr>
          <p:spPr>
            <a:xfrm>
              <a:off x="5444388" y="8391258"/>
              <a:ext cx="12700" cy="5715"/>
            </a:xfrm>
            <a:custGeom>
              <a:avLst/>
              <a:gdLst/>
              <a:ahLst/>
              <a:cxnLst/>
              <a:rect l="l" t="t" r="r" b="b"/>
              <a:pathLst>
                <a:path w="12700" h="5715">
                  <a:moveTo>
                    <a:pt x="0" y="0"/>
                  </a:moveTo>
                  <a:lnTo>
                    <a:pt x="2844" y="5321"/>
                  </a:lnTo>
                </a:path>
                <a:path w="12700" h="5715">
                  <a:moveTo>
                    <a:pt x="2844" y="5321"/>
                  </a:moveTo>
                  <a:lnTo>
                    <a:pt x="12217" y="3187"/>
                  </a:lnTo>
                </a:path>
              </a:pathLst>
            </a:custGeom>
            <a:ln w="25400">
              <a:solidFill>
                <a:srgbClr val="E6A503"/>
              </a:solidFill>
            </a:ln>
          </p:spPr>
          <p:txBody>
            <a:bodyPr wrap="square" lIns="0" tIns="0" rIns="0" bIns="0" rtlCol="0"/>
            <a:lstStyle/>
            <a:p>
              <a:endParaRPr/>
            </a:p>
          </p:txBody>
        </p:sp>
        <p:sp>
          <p:nvSpPr>
            <p:cNvPr id="15274" name="object 15274"/>
            <p:cNvSpPr/>
            <p:nvPr/>
          </p:nvSpPr>
          <p:spPr>
            <a:xfrm>
              <a:off x="5444388" y="8389239"/>
              <a:ext cx="12700" cy="5715"/>
            </a:xfrm>
            <a:custGeom>
              <a:avLst/>
              <a:gdLst/>
              <a:ahLst/>
              <a:cxnLst/>
              <a:rect l="l" t="t" r="r" b="b"/>
              <a:pathLst>
                <a:path w="12700" h="5715">
                  <a:moveTo>
                    <a:pt x="12217" y="5207"/>
                  </a:moveTo>
                  <a:lnTo>
                    <a:pt x="10096" y="0"/>
                  </a:lnTo>
                </a:path>
                <a:path w="12700" h="5715">
                  <a:moveTo>
                    <a:pt x="10096" y="0"/>
                  </a:moveTo>
                  <a:lnTo>
                    <a:pt x="0" y="2019"/>
                  </a:lnTo>
                </a:path>
              </a:pathLst>
            </a:custGeom>
            <a:ln w="25400">
              <a:solidFill>
                <a:srgbClr val="E4A200"/>
              </a:solidFill>
            </a:ln>
          </p:spPr>
          <p:txBody>
            <a:bodyPr wrap="square" lIns="0" tIns="0" rIns="0" bIns="0" rtlCol="0"/>
            <a:lstStyle/>
            <a:p>
              <a:endParaRPr/>
            </a:p>
          </p:txBody>
        </p:sp>
        <p:sp>
          <p:nvSpPr>
            <p:cNvPr id="15275" name="object 15275"/>
            <p:cNvSpPr/>
            <p:nvPr/>
          </p:nvSpPr>
          <p:spPr>
            <a:xfrm>
              <a:off x="5437301" y="8396579"/>
              <a:ext cx="13335" cy="6985"/>
            </a:xfrm>
            <a:custGeom>
              <a:avLst/>
              <a:gdLst/>
              <a:ahLst/>
              <a:cxnLst/>
              <a:rect l="l" t="t" r="r" b="b"/>
              <a:pathLst>
                <a:path w="13335" h="6984">
                  <a:moveTo>
                    <a:pt x="9931" y="0"/>
                  </a:moveTo>
                  <a:lnTo>
                    <a:pt x="6718" y="622"/>
                  </a:lnTo>
                  <a:lnTo>
                    <a:pt x="3403" y="1155"/>
                  </a:lnTo>
                  <a:lnTo>
                    <a:pt x="0" y="1574"/>
                  </a:lnTo>
                  <a:lnTo>
                    <a:pt x="1193" y="3390"/>
                  </a:lnTo>
                  <a:lnTo>
                    <a:pt x="2400" y="5143"/>
                  </a:lnTo>
                  <a:lnTo>
                    <a:pt x="3098" y="6667"/>
                  </a:lnTo>
                  <a:lnTo>
                    <a:pt x="12877" y="4927"/>
                  </a:lnTo>
                  <a:lnTo>
                    <a:pt x="12153" y="3390"/>
                  </a:lnTo>
                  <a:lnTo>
                    <a:pt x="10938" y="1574"/>
                  </a:lnTo>
                  <a:lnTo>
                    <a:pt x="9931" y="0"/>
                  </a:lnTo>
                  <a:close/>
                </a:path>
              </a:pathLst>
            </a:custGeom>
            <a:solidFill>
              <a:srgbClr val="ECAD0E"/>
            </a:solidFill>
          </p:spPr>
          <p:txBody>
            <a:bodyPr wrap="square" lIns="0" tIns="0" rIns="0" bIns="0" rtlCol="0"/>
            <a:lstStyle/>
            <a:p>
              <a:endParaRPr/>
            </a:p>
          </p:txBody>
        </p:sp>
        <p:sp>
          <p:nvSpPr>
            <p:cNvPr id="15276" name="object 15276"/>
            <p:cNvSpPr/>
            <p:nvPr/>
          </p:nvSpPr>
          <p:spPr>
            <a:xfrm>
              <a:off x="5437301" y="8398154"/>
              <a:ext cx="3175" cy="5715"/>
            </a:xfrm>
            <a:custGeom>
              <a:avLst/>
              <a:gdLst/>
              <a:ahLst/>
              <a:cxnLst/>
              <a:rect l="l" t="t" r="r" b="b"/>
              <a:pathLst>
                <a:path w="3175" h="5715">
                  <a:moveTo>
                    <a:pt x="0" y="0"/>
                  </a:moveTo>
                  <a:lnTo>
                    <a:pt x="3098" y="5092"/>
                  </a:lnTo>
                </a:path>
              </a:pathLst>
            </a:custGeom>
            <a:ln w="25400">
              <a:solidFill>
                <a:srgbClr val="EDB014"/>
              </a:solidFill>
            </a:ln>
          </p:spPr>
          <p:txBody>
            <a:bodyPr wrap="square" lIns="0" tIns="0" rIns="0" bIns="0" rtlCol="0"/>
            <a:lstStyle/>
            <a:p>
              <a:endParaRPr/>
            </a:p>
          </p:txBody>
        </p:sp>
        <p:sp>
          <p:nvSpPr>
            <p:cNvPr id="15277" name="object 15277"/>
            <p:cNvSpPr/>
            <p:nvPr/>
          </p:nvSpPr>
          <p:spPr>
            <a:xfrm>
              <a:off x="5440400" y="8401507"/>
              <a:ext cx="10160" cy="1905"/>
            </a:xfrm>
            <a:custGeom>
              <a:avLst/>
              <a:gdLst/>
              <a:ahLst/>
              <a:cxnLst/>
              <a:rect l="l" t="t" r="r" b="b"/>
              <a:pathLst>
                <a:path w="10160" h="1904">
                  <a:moveTo>
                    <a:pt x="0" y="1739"/>
                  </a:moveTo>
                  <a:lnTo>
                    <a:pt x="9779" y="0"/>
                  </a:lnTo>
                </a:path>
              </a:pathLst>
            </a:custGeom>
            <a:ln w="25400">
              <a:solidFill>
                <a:srgbClr val="EDB113"/>
              </a:solidFill>
            </a:ln>
          </p:spPr>
          <p:txBody>
            <a:bodyPr wrap="square" lIns="0" tIns="0" rIns="0" bIns="0" rtlCol="0"/>
            <a:lstStyle/>
            <a:p>
              <a:endParaRPr/>
            </a:p>
          </p:txBody>
        </p:sp>
        <p:sp>
          <p:nvSpPr>
            <p:cNvPr id="15278" name="object 15278"/>
            <p:cNvSpPr/>
            <p:nvPr/>
          </p:nvSpPr>
          <p:spPr>
            <a:xfrm>
              <a:off x="5447233" y="8396579"/>
              <a:ext cx="3175" cy="5080"/>
            </a:xfrm>
            <a:custGeom>
              <a:avLst/>
              <a:gdLst/>
              <a:ahLst/>
              <a:cxnLst/>
              <a:rect l="l" t="t" r="r" b="b"/>
              <a:pathLst>
                <a:path w="3175" h="5079">
                  <a:moveTo>
                    <a:pt x="2946" y="4927"/>
                  </a:moveTo>
                  <a:lnTo>
                    <a:pt x="0" y="0"/>
                  </a:lnTo>
                </a:path>
              </a:pathLst>
            </a:custGeom>
            <a:ln w="25400">
              <a:solidFill>
                <a:srgbClr val="EAAB09"/>
              </a:solidFill>
            </a:ln>
          </p:spPr>
          <p:txBody>
            <a:bodyPr wrap="square" lIns="0" tIns="0" rIns="0" bIns="0" rtlCol="0"/>
            <a:lstStyle/>
            <a:p>
              <a:endParaRPr/>
            </a:p>
          </p:txBody>
        </p:sp>
        <p:sp>
          <p:nvSpPr>
            <p:cNvPr id="15279" name="object 15279"/>
            <p:cNvSpPr/>
            <p:nvPr/>
          </p:nvSpPr>
          <p:spPr>
            <a:xfrm>
              <a:off x="5437301" y="8396579"/>
              <a:ext cx="10160" cy="1905"/>
            </a:xfrm>
            <a:custGeom>
              <a:avLst/>
              <a:gdLst/>
              <a:ahLst/>
              <a:cxnLst/>
              <a:rect l="l" t="t" r="r" b="b"/>
              <a:pathLst>
                <a:path w="10160" h="1904">
                  <a:moveTo>
                    <a:pt x="9931" y="0"/>
                  </a:moveTo>
                  <a:lnTo>
                    <a:pt x="0" y="1574"/>
                  </a:lnTo>
                </a:path>
              </a:pathLst>
            </a:custGeom>
            <a:ln w="25400">
              <a:solidFill>
                <a:srgbClr val="E9AA09"/>
              </a:solidFill>
            </a:ln>
          </p:spPr>
          <p:txBody>
            <a:bodyPr wrap="square" lIns="0" tIns="0" rIns="0" bIns="0" rtlCol="0"/>
            <a:lstStyle/>
            <a:p>
              <a:endParaRPr/>
            </a:p>
          </p:txBody>
        </p:sp>
        <p:sp>
          <p:nvSpPr>
            <p:cNvPr id="15280" name="object 15280"/>
            <p:cNvSpPr/>
            <p:nvPr/>
          </p:nvSpPr>
          <p:spPr>
            <a:xfrm>
              <a:off x="5447233" y="8394446"/>
              <a:ext cx="12065" cy="7620"/>
            </a:xfrm>
            <a:custGeom>
              <a:avLst/>
              <a:gdLst/>
              <a:ahLst/>
              <a:cxnLst/>
              <a:rect l="l" t="t" r="r" b="b"/>
              <a:pathLst>
                <a:path w="12064" h="7620">
                  <a:moveTo>
                    <a:pt x="9372" y="0"/>
                  </a:moveTo>
                  <a:lnTo>
                    <a:pt x="6337" y="800"/>
                  </a:lnTo>
                  <a:lnTo>
                    <a:pt x="3225" y="1511"/>
                  </a:lnTo>
                  <a:lnTo>
                    <a:pt x="0" y="2133"/>
                  </a:lnTo>
                  <a:lnTo>
                    <a:pt x="1104" y="3860"/>
                  </a:lnTo>
                  <a:lnTo>
                    <a:pt x="2222" y="5524"/>
                  </a:lnTo>
                  <a:lnTo>
                    <a:pt x="2946" y="7061"/>
                  </a:lnTo>
                  <a:lnTo>
                    <a:pt x="11595" y="4800"/>
                  </a:lnTo>
                  <a:lnTo>
                    <a:pt x="10845" y="3276"/>
                  </a:lnTo>
                  <a:lnTo>
                    <a:pt x="10030" y="1511"/>
                  </a:lnTo>
                  <a:lnTo>
                    <a:pt x="9372" y="0"/>
                  </a:lnTo>
                  <a:close/>
                </a:path>
              </a:pathLst>
            </a:custGeom>
            <a:solidFill>
              <a:srgbClr val="E8A706"/>
            </a:solidFill>
          </p:spPr>
          <p:txBody>
            <a:bodyPr wrap="square" lIns="0" tIns="0" rIns="0" bIns="0" rtlCol="0"/>
            <a:lstStyle/>
            <a:p>
              <a:endParaRPr/>
            </a:p>
          </p:txBody>
        </p:sp>
        <p:sp>
          <p:nvSpPr>
            <p:cNvPr id="15281" name="object 15281"/>
            <p:cNvSpPr/>
            <p:nvPr/>
          </p:nvSpPr>
          <p:spPr>
            <a:xfrm>
              <a:off x="5447233" y="8396579"/>
              <a:ext cx="3175" cy="5080"/>
            </a:xfrm>
            <a:custGeom>
              <a:avLst/>
              <a:gdLst/>
              <a:ahLst/>
              <a:cxnLst/>
              <a:rect l="l" t="t" r="r" b="b"/>
              <a:pathLst>
                <a:path w="3175" h="5079">
                  <a:moveTo>
                    <a:pt x="0" y="0"/>
                  </a:moveTo>
                  <a:lnTo>
                    <a:pt x="2946" y="4927"/>
                  </a:lnTo>
                </a:path>
              </a:pathLst>
            </a:custGeom>
            <a:ln w="25400">
              <a:solidFill>
                <a:srgbClr val="EAAB09"/>
              </a:solidFill>
            </a:ln>
          </p:spPr>
          <p:txBody>
            <a:bodyPr wrap="square" lIns="0" tIns="0" rIns="0" bIns="0" rtlCol="0"/>
            <a:lstStyle/>
            <a:p>
              <a:endParaRPr/>
            </a:p>
          </p:txBody>
        </p:sp>
        <p:sp>
          <p:nvSpPr>
            <p:cNvPr id="15282" name="object 15282"/>
            <p:cNvSpPr/>
            <p:nvPr/>
          </p:nvSpPr>
          <p:spPr>
            <a:xfrm>
              <a:off x="5450179" y="8399246"/>
              <a:ext cx="8890" cy="2540"/>
            </a:xfrm>
            <a:custGeom>
              <a:avLst/>
              <a:gdLst/>
              <a:ahLst/>
              <a:cxnLst/>
              <a:rect l="l" t="t" r="r" b="b"/>
              <a:pathLst>
                <a:path w="8889" h="2540">
                  <a:moveTo>
                    <a:pt x="0" y="2260"/>
                  </a:moveTo>
                  <a:lnTo>
                    <a:pt x="8648" y="0"/>
                  </a:lnTo>
                </a:path>
              </a:pathLst>
            </a:custGeom>
            <a:ln w="25400">
              <a:solidFill>
                <a:srgbClr val="E9A909"/>
              </a:solidFill>
            </a:ln>
          </p:spPr>
          <p:txBody>
            <a:bodyPr wrap="square" lIns="0" tIns="0" rIns="0" bIns="0" rtlCol="0"/>
            <a:lstStyle/>
            <a:p>
              <a:endParaRPr/>
            </a:p>
          </p:txBody>
        </p:sp>
        <p:sp>
          <p:nvSpPr>
            <p:cNvPr id="15283" name="object 15283"/>
            <p:cNvSpPr/>
            <p:nvPr/>
          </p:nvSpPr>
          <p:spPr>
            <a:xfrm>
              <a:off x="5456605" y="8394446"/>
              <a:ext cx="2540" cy="5080"/>
            </a:xfrm>
            <a:custGeom>
              <a:avLst/>
              <a:gdLst/>
              <a:ahLst/>
              <a:cxnLst/>
              <a:rect l="l" t="t" r="r" b="b"/>
              <a:pathLst>
                <a:path w="2539" h="5079">
                  <a:moveTo>
                    <a:pt x="2222" y="4800"/>
                  </a:moveTo>
                  <a:lnTo>
                    <a:pt x="0" y="0"/>
                  </a:lnTo>
                </a:path>
              </a:pathLst>
            </a:custGeom>
            <a:ln w="25400">
              <a:solidFill>
                <a:srgbClr val="E6A403"/>
              </a:solidFill>
            </a:ln>
          </p:spPr>
          <p:txBody>
            <a:bodyPr wrap="square" lIns="0" tIns="0" rIns="0" bIns="0" rtlCol="0"/>
            <a:lstStyle/>
            <a:p>
              <a:endParaRPr/>
            </a:p>
          </p:txBody>
        </p:sp>
        <p:sp>
          <p:nvSpPr>
            <p:cNvPr id="15284" name="object 15284"/>
            <p:cNvSpPr/>
            <p:nvPr/>
          </p:nvSpPr>
          <p:spPr>
            <a:xfrm>
              <a:off x="5447233" y="8394446"/>
              <a:ext cx="9525" cy="2540"/>
            </a:xfrm>
            <a:custGeom>
              <a:avLst/>
              <a:gdLst/>
              <a:ahLst/>
              <a:cxnLst/>
              <a:rect l="l" t="t" r="r" b="b"/>
              <a:pathLst>
                <a:path w="9525" h="2540">
                  <a:moveTo>
                    <a:pt x="9372" y="0"/>
                  </a:moveTo>
                  <a:lnTo>
                    <a:pt x="0" y="2133"/>
                  </a:lnTo>
                </a:path>
              </a:pathLst>
            </a:custGeom>
            <a:ln w="25400">
              <a:solidFill>
                <a:srgbClr val="E6A503"/>
              </a:solidFill>
            </a:ln>
          </p:spPr>
          <p:txBody>
            <a:bodyPr wrap="square" lIns="0" tIns="0" rIns="0" bIns="0" rtlCol="0"/>
            <a:lstStyle/>
            <a:p>
              <a:endParaRPr/>
            </a:p>
          </p:txBody>
        </p:sp>
        <p:sp>
          <p:nvSpPr>
            <p:cNvPr id="15285" name="object 15285"/>
            <p:cNvSpPr/>
            <p:nvPr/>
          </p:nvSpPr>
          <p:spPr>
            <a:xfrm>
              <a:off x="5454485" y="8386508"/>
              <a:ext cx="12700" cy="8255"/>
            </a:xfrm>
            <a:custGeom>
              <a:avLst/>
              <a:gdLst/>
              <a:ahLst/>
              <a:cxnLst/>
              <a:rect l="l" t="t" r="r" b="b"/>
              <a:pathLst>
                <a:path w="12700" h="8254">
                  <a:moveTo>
                    <a:pt x="9969" y="0"/>
                  </a:moveTo>
                  <a:lnTo>
                    <a:pt x="6883" y="914"/>
                  </a:lnTo>
                  <a:lnTo>
                    <a:pt x="3530" y="1854"/>
                  </a:lnTo>
                  <a:lnTo>
                    <a:pt x="0" y="2730"/>
                  </a:lnTo>
                  <a:lnTo>
                    <a:pt x="685" y="4533"/>
                  </a:lnTo>
                  <a:lnTo>
                    <a:pt x="1384" y="6273"/>
                  </a:lnTo>
                  <a:lnTo>
                    <a:pt x="2120" y="7937"/>
                  </a:lnTo>
                  <a:lnTo>
                    <a:pt x="5791" y="6934"/>
                  </a:lnTo>
                  <a:lnTo>
                    <a:pt x="9182" y="5841"/>
                  </a:lnTo>
                  <a:lnTo>
                    <a:pt x="12217" y="4762"/>
                  </a:lnTo>
                  <a:lnTo>
                    <a:pt x="11379" y="3276"/>
                  </a:lnTo>
                  <a:lnTo>
                    <a:pt x="10553" y="1727"/>
                  </a:lnTo>
                  <a:lnTo>
                    <a:pt x="9969" y="0"/>
                  </a:lnTo>
                  <a:close/>
                </a:path>
              </a:pathLst>
            </a:custGeom>
            <a:solidFill>
              <a:srgbClr val="E4A203"/>
            </a:solidFill>
          </p:spPr>
          <p:txBody>
            <a:bodyPr wrap="square" lIns="0" tIns="0" rIns="0" bIns="0" rtlCol="0"/>
            <a:lstStyle/>
            <a:p>
              <a:endParaRPr/>
            </a:p>
          </p:txBody>
        </p:sp>
        <p:sp>
          <p:nvSpPr>
            <p:cNvPr id="15286" name="object 15286"/>
            <p:cNvSpPr/>
            <p:nvPr/>
          </p:nvSpPr>
          <p:spPr>
            <a:xfrm>
              <a:off x="5454485" y="8389239"/>
              <a:ext cx="2540" cy="5715"/>
            </a:xfrm>
            <a:custGeom>
              <a:avLst/>
              <a:gdLst/>
              <a:ahLst/>
              <a:cxnLst/>
              <a:rect l="l" t="t" r="r" b="b"/>
              <a:pathLst>
                <a:path w="2539" h="5715">
                  <a:moveTo>
                    <a:pt x="0" y="0"/>
                  </a:moveTo>
                  <a:lnTo>
                    <a:pt x="2120" y="5207"/>
                  </a:lnTo>
                </a:path>
              </a:pathLst>
            </a:custGeom>
            <a:ln w="25400">
              <a:solidFill>
                <a:srgbClr val="E4A200"/>
              </a:solidFill>
            </a:ln>
          </p:spPr>
          <p:txBody>
            <a:bodyPr wrap="square" lIns="0" tIns="0" rIns="0" bIns="0" rtlCol="0"/>
            <a:lstStyle/>
            <a:p>
              <a:endParaRPr/>
            </a:p>
          </p:txBody>
        </p:sp>
        <p:sp>
          <p:nvSpPr>
            <p:cNvPr id="15287" name="object 15287"/>
            <p:cNvSpPr/>
            <p:nvPr/>
          </p:nvSpPr>
          <p:spPr>
            <a:xfrm>
              <a:off x="5456605" y="8391271"/>
              <a:ext cx="10160" cy="3175"/>
            </a:xfrm>
            <a:custGeom>
              <a:avLst/>
              <a:gdLst/>
              <a:ahLst/>
              <a:cxnLst/>
              <a:rect l="l" t="t" r="r" b="b"/>
              <a:pathLst>
                <a:path w="10160" h="3175">
                  <a:moveTo>
                    <a:pt x="0" y="3174"/>
                  </a:moveTo>
                  <a:lnTo>
                    <a:pt x="10096" y="0"/>
                  </a:lnTo>
                </a:path>
              </a:pathLst>
            </a:custGeom>
            <a:ln w="25400">
              <a:solidFill>
                <a:srgbClr val="E4A203"/>
              </a:solidFill>
            </a:ln>
          </p:spPr>
          <p:txBody>
            <a:bodyPr wrap="square" lIns="0" tIns="0" rIns="0" bIns="0" rtlCol="0"/>
            <a:lstStyle/>
            <a:p>
              <a:endParaRPr/>
            </a:p>
          </p:txBody>
        </p:sp>
        <p:sp>
          <p:nvSpPr>
            <p:cNvPr id="15288" name="object 15288"/>
            <p:cNvSpPr/>
            <p:nvPr/>
          </p:nvSpPr>
          <p:spPr>
            <a:xfrm>
              <a:off x="5464454" y="8386508"/>
              <a:ext cx="2540" cy="5080"/>
            </a:xfrm>
            <a:custGeom>
              <a:avLst/>
              <a:gdLst/>
              <a:ahLst/>
              <a:cxnLst/>
              <a:rect l="l" t="t" r="r" b="b"/>
              <a:pathLst>
                <a:path w="2539" h="5079">
                  <a:moveTo>
                    <a:pt x="2247" y="4762"/>
                  </a:moveTo>
                  <a:lnTo>
                    <a:pt x="0" y="0"/>
                  </a:lnTo>
                </a:path>
              </a:pathLst>
            </a:custGeom>
            <a:ln w="25400">
              <a:solidFill>
                <a:srgbClr val="E4A205"/>
              </a:solidFill>
            </a:ln>
          </p:spPr>
          <p:txBody>
            <a:bodyPr wrap="square" lIns="0" tIns="0" rIns="0" bIns="0" rtlCol="0"/>
            <a:lstStyle/>
            <a:p>
              <a:endParaRPr/>
            </a:p>
          </p:txBody>
        </p:sp>
        <p:sp>
          <p:nvSpPr>
            <p:cNvPr id="15289" name="object 15289"/>
            <p:cNvSpPr/>
            <p:nvPr/>
          </p:nvSpPr>
          <p:spPr>
            <a:xfrm>
              <a:off x="5454485" y="8386508"/>
              <a:ext cx="10160" cy="3175"/>
            </a:xfrm>
            <a:custGeom>
              <a:avLst/>
              <a:gdLst/>
              <a:ahLst/>
              <a:cxnLst/>
              <a:rect l="l" t="t" r="r" b="b"/>
              <a:pathLst>
                <a:path w="10160" h="3175">
                  <a:moveTo>
                    <a:pt x="9969" y="0"/>
                  </a:moveTo>
                  <a:lnTo>
                    <a:pt x="0" y="2730"/>
                  </a:lnTo>
                </a:path>
              </a:pathLst>
            </a:custGeom>
            <a:ln w="25399">
              <a:solidFill>
                <a:srgbClr val="E4A302"/>
              </a:solidFill>
            </a:ln>
          </p:spPr>
          <p:txBody>
            <a:bodyPr wrap="square" lIns="0" tIns="0" rIns="0" bIns="0" rtlCol="0"/>
            <a:lstStyle/>
            <a:p>
              <a:endParaRPr/>
            </a:p>
          </p:txBody>
        </p:sp>
        <p:sp>
          <p:nvSpPr>
            <p:cNvPr id="15290" name="object 15290"/>
            <p:cNvSpPr/>
            <p:nvPr/>
          </p:nvSpPr>
          <p:spPr>
            <a:xfrm>
              <a:off x="5464454" y="8383854"/>
              <a:ext cx="10795" cy="7620"/>
            </a:xfrm>
            <a:custGeom>
              <a:avLst/>
              <a:gdLst/>
              <a:ahLst/>
              <a:cxnLst/>
              <a:rect l="l" t="t" r="r" b="b"/>
              <a:pathLst>
                <a:path w="10795" h="7620">
                  <a:moveTo>
                    <a:pt x="8394" y="0"/>
                  </a:moveTo>
                  <a:lnTo>
                    <a:pt x="3086" y="1714"/>
                  </a:lnTo>
                  <a:lnTo>
                    <a:pt x="0" y="2654"/>
                  </a:lnTo>
                  <a:lnTo>
                    <a:pt x="584" y="4381"/>
                  </a:lnTo>
                  <a:lnTo>
                    <a:pt x="1409" y="5930"/>
                  </a:lnTo>
                  <a:lnTo>
                    <a:pt x="2247" y="7416"/>
                  </a:lnTo>
                  <a:lnTo>
                    <a:pt x="5295" y="6337"/>
                  </a:lnTo>
                  <a:lnTo>
                    <a:pt x="8000" y="5295"/>
                  </a:lnTo>
                  <a:lnTo>
                    <a:pt x="10287" y="4368"/>
                  </a:lnTo>
                  <a:lnTo>
                    <a:pt x="8762" y="1587"/>
                  </a:lnTo>
                  <a:lnTo>
                    <a:pt x="8394" y="0"/>
                  </a:lnTo>
                  <a:close/>
                </a:path>
              </a:pathLst>
            </a:custGeom>
            <a:solidFill>
              <a:srgbClr val="E5A40B"/>
            </a:solidFill>
          </p:spPr>
          <p:txBody>
            <a:bodyPr wrap="square" lIns="0" tIns="0" rIns="0" bIns="0" rtlCol="0"/>
            <a:lstStyle/>
            <a:p>
              <a:endParaRPr/>
            </a:p>
          </p:txBody>
        </p:sp>
        <p:sp>
          <p:nvSpPr>
            <p:cNvPr id="15291" name="object 15291"/>
            <p:cNvSpPr/>
            <p:nvPr/>
          </p:nvSpPr>
          <p:spPr>
            <a:xfrm>
              <a:off x="5464454" y="8386508"/>
              <a:ext cx="2540" cy="5080"/>
            </a:xfrm>
            <a:custGeom>
              <a:avLst/>
              <a:gdLst/>
              <a:ahLst/>
              <a:cxnLst/>
              <a:rect l="l" t="t" r="r" b="b"/>
              <a:pathLst>
                <a:path w="2539" h="5079">
                  <a:moveTo>
                    <a:pt x="0" y="0"/>
                  </a:moveTo>
                  <a:lnTo>
                    <a:pt x="2247" y="4762"/>
                  </a:lnTo>
                </a:path>
              </a:pathLst>
            </a:custGeom>
            <a:ln w="25400">
              <a:solidFill>
                <a:srgbClr val="E4A205"/>
              </a:solidFill>
            </a:ln>
          </p:spPr>
          <p:txBody>
            <a:bodyPr wrap="square" lIns="0" tIns="0" rIns="0" bIns="0" rtlCol="0"/>
            <a:lstStyle/>
            <a:p>
              <a:endParaRPr/>
            </a:p>
          </p:txBody>
        </p:sp>
        <p:sp>
          <p:nvSpPr>
            <p:cNvPr id="15292" name="object 15292"/>
            <p:cNvSpPr/>
            <p:nvPr/>
          </p:nvSpPr>
          <p:spPr>
            <a:xfrm>
              <a:off x="5466702" y="8388223"/>
              <a:ext cx="8255" cy="3175"/>
            </a:xfrm>
            <a:custGeom>
              <a:avLst/>
              <a:gdLst/>
              <a:ahLst/>
              <a:cxnLst/>
              <a:rect l="l" t="t" r="r" b="b"/>
              <a:pathLst>
                <a:path w="8254" h="3175">
                  <a:moveTo>
                    <a:pt x="0" y="3047"/>
                  </a:moveTo>
                  <a:lnTo>
                    <a:pt x="8039" y="0"/>
                  </a:lnTo>
                </a:path>
              </a:pathLst>
            </a:custGeom>
            <a:ln w="25400">
              <a:solidFill>
                <a:srgbClr val="E4A20B"/>
              </a:solidFill>
            </a:ln>
          </p:spPr>
          <p:txBody>
            <a:bodyPr wrap="square" lIns="0" tIns="0" rIns="0" bIns="0" rtlCol="0"/>
            <a:lstStyle/>
            <a:p>
              <a:endParaRPr/>
            </a:p>
          </p:txBody>
        </p:sp>
        <p:sp>
          <p:nvSpPr>
            <p:cNvPr id="15293" name="object 15293"/>
            <p:cNvSpPr/>
            <p:nvPr/>
          </p:nvSpPr>
          <p:spPr>
            <a:xfrm>
              <a:off x="5472849" y="8383854"/>
              <a:ext cx="1905" cy="4445"/>
            </a:xfrm>
            <a:custGeom>
              <a:avLst/>
              <a:gdLst/>
              <a:ahLst/>
              <a:cxnLst/>
              <a:rect l="l" t="t" r="r" b="b"/>
              <a:pathLst>
                <a:path w="1904" h="4445">
                  <a:moveTo>
                    <a:pt x="1892" y="4368"/>
                  </a:moveTo>
                  <a:lnTo>
                    <a:pt x="0" y="0"/>
                  </a:lnTo>
                </a:path>
              </a:pathLst>
            </a:custGeom>
            <a:ln w="25400">
              <a:solidFill>
                <a:srgbClr val="E5A610"/>
              </a:solidFill>
            </a:ln>
          </p:spPr>
          <p:txBody>
            <a:bodyPr wrap="square" lIns="0" tIns="0" rIns="0" bIns="0" rtlCol="0"/>
            <a:lstStyle/>
            <a:p>
              <a:endParaRPr/>
            </a:p>
          </p:txBody>
        </p:sp>
        <p:sp>
          <p:nvSpPr>
            <p:cNvPr id="15294" name="object 15294"/>
            <p:cNvSpPr/>
            <p:nvPr/>
          </p:nvSpPr>
          <p:spPr>
            <a:xfrm>
              <a:off x="5464454" y="8383854"/>
              <a:ext cx="8890" cy="3175"/>
            </a:xfrm>
            <a:custGeom>
              <a:avLst/>
              <a:gdLst/>
              <a:ahLst/>
              <a:cxnLst/>
              <a:rect l="l" t="t" r="r" b="b"/>
              <a:pathLst>
                <a:path w="8889" h="3175">
                  <a:moveTo>
                    <a:pt x="8394" y="0"/>
                  </a:moveTo>
                  <a:lnTo>
                    <a:pt x="0" y="2654"/>
                  </a:lnTo>
                </a:path>
              </a:pathLst>
            </a:custGeom>
            <a:ln w="25400">
              <a:solidFill>
                <a:srgbClr val="E6A60A"/>
              </a:solidFill>
            </a:ln>
          </p:spPr>
          <p:txBody>
            <a:bodyPr wrap="square" lIns="0" tIns="0" rIns="0" bIns="0" rtlCol="0"/>
            <a:lstStyle/>
            <a:p>
              <a:endParaRPr/>
            </a:p>
          </p:txBody>
        </p:sp>
        <p:sp>
          <p:nvSpPr>
            <p:cNvPr id="15295" name="object 15295"/>
            <p:cNvSpPr/>
            <p:nvPr/>
          </p:nvSpPr>
          <p:spPr>
            <a:xfrm>
              <a:off x="5456605" y="8391271"/>
              <a:ext cx="12700" cy="8255"/>
            </a:xfrm>
            <a:custGeom>
              <a:avLst/>
              <a:gdLst/>
              <a:ahLst/>
              <a:cxnLst/>
              <a:rect l="l" t="t" r="r" b="b"/>
              <a:pathLst>
                <a:path w="12700" h="8254">
                  <a:moveTo>
                    <a:pt x="10096" y="0"/>
                  </a:moveTo>
                  <a:lnTo>
                    <a:pt x="7061" y="1079"/>
                  </a:lnTo>
                  <a:lnTo>
                    <a:pt x="3670" y="2171"/>
                  </a:lnTo>
                  <a:lnTo>
                    <a:pt x="0" y="3174"/>
                  </a:lnTo>
                  <a:lnTo>
                    <a:pt x="723" y="4838"/>
                  </a:lnTo>
                  <a:lnTo>
                    <a:pt x="1473" y="6451"/>
                  </a:lnTo>
                  <a:lnTo>
                    <a:pt x="2222" y="7975"/>
                  </a:lnTo>
                  <a:lnTo>
                    <a:pt x="12395" y="4381"/>
                  </a:lnTo>
                  <a:lnTo>
                    <a:pt x="11798" y="2908"/>
                  </a:lnTo>
                  <a:lnTo>
                    <a:pt x="10947" y="1485"/>
                  </a:lnTo>
                  <a:lnTo>
                    <a:pt x="10096" y="0"/>
                  </a:lnTo>
                  <a:close/>
                </a:path>
              </a:pathLst>
            </a:custGeom>
            <a:solidFill>
              <a:srgbClr val="E3A105"/>
            </a:solidFill>
          </p:spPr>
          <p:txBody>
            <a:bodyPr wrap="square" lIns="0" tIns="0" rIns="0" bIns="0" rtlCol="0"/>
            <a:lstStyle/>
            <a:p>
              <a:endParaRPr/>
            </a:p>
          </p:txBody>
        </p:sp>
        <p:sp>
          <p:nvSpPr>
            <p:cNvPr id="15296" name="object 15296"/>
            <p:cNvSpPr/>
            <p:nvPr/>
          </p:nvSpPr>
          <p:spPr>
            <a:xfrm>
              <a:off x="5456605" y="8394446"/>
              <a:ext cx="2540" cy="5080"/>
            </a:xfrm>
            <a:custGeom>
              <a:avLst/>
              <a:gdLst/>
              <a:ahLst/>
              <a:cxnLst/>
              <a:rect l="l" t="t" r="r" b="b"/>
              <a:pathLst>
                <a:path w="2539" h="5079">
                  <a:moveTo>
                    <a:pt x="0" y="0"/>
                  </a:moveTo>
                  <a:lnTo>
                    <a:pt x="2222" y="4800"/>
                  </a:lnTo>
                </a:path>
              </a:pathLst>
            </a:custGeom>
            <a:ln w="25400">
              <a:solidFill>
                <a:srgbClr val="E6A403"/>
              </a:solidFill>
            </a:ln>
          </p:spPr>
          <p:txBody>
            <a:bodyPr wrap="square" lIns="0" tIns="0" rIns="0" bIns="0" rtlCol="0"/>
            <a:lstStyle/>
            <a:p>
              <a:endParaRPr/>
            </a:p>
          </p:txBody>
        </p:sp>
        <p:sp>
          <p:nvSpPr>
            <p:cNvPr id="15297" name="object 15297"/>
            <p:cNvSpPr/>
            <p:nvPr/>
          </p:nvSpPr>
          <p:spPr>
            <a:xfrm>
              <a:off x="5458828" y="8395652"/>
              <a:ext cx="10795" cy="3810"/>
            </a:xfrm>
            <a:custGeom>
              <a:avLst/>
              <a:gdLst/>
              <a:ahLst/>
              <a:cxnLst/>
              <a:rect l="l" t="t" r="r" b="b"/>
              <a:pathLst>
                <a:path w="10795" h="3809">
                  <a:moveTo>
                    <a:pt x="0" y="3594"/>
                  </a:moveTo>
                  <a:lnTo>
                    <a:pt x="10172" y="0"/>
                  </a:lnTo>
                </a:path>
              </a:pathLst>
            </a:custGeom>
            <a:ln w="25400">
              <a:solidFill>
                <a:srgbClr val="E29F06"/>
              </a:solidFill>
            </a:ln>
          </p:spPr>
          <p:txBody>
            <a:bodyPr wrap="square" lIns="0" tIns="0" rIns="0" bIns="0" rtlCol="0"/>
            <a:lstStyle/>
            <a:p>
              <a:endParaRPr/>
            </a:p>
          </p:txBody>
        </p:sp>
        <p:sp>
          <p:nvSpPr>
            <p:cNvPr id="15298" name="object 15298"/>
            <p:cNvSpPr/>
            <p:nvPr/>
          </p:nvSpPr>
          <p:spPr>
            <a:xfrm>
              <a:off x="5466702" y="8391271"/>
              <a:ext cx="2540" cy="4445"/>
            </a:xfrm>
            <a:custGeom>
              <a:avLst/>
              <a:gdLst/>
              <a:ahLst/>
              <a:cxnLst/>
              <a:rect l="l" t="t" r="r" b="b"/>
              <a:pathLst>
                <a:path w="2539" h="4445">
                  <a:moveTo>
                    <a:pt x="2298" y="4381"/>
                  </a:moveTo>
                  <a:lnTo>
                    <a:pt x="0" y="0"/>
                  </a:lnTo>
                </a:path>
              </a:pathLst>
            </a:custGeom>
            <a:ln w="25400">
              <a:solidFill>
                <a:srgbClr val="E09E06"/>
              </a:solidFill>
            </a:ln>
          </p:spPr>
          <p:txBody>
            <a:bodyPr wrap="square" lIns="0" tIns="0" rIns="0" bIns="0" rtlCol="0"/>
            <a:lstStyle/>
            <a:p>
              <a:endParaRPr/>
            </a:p>
          </p:txBody>
        </p:sp>
        <p:sp>
          <p:nvSpPr>
            <p:cNvPr id="15299" name="object 15299"/>
            <p:cNvSpPr/>
            <p:nvPr/>
          </p:nvSpPr>
          <p:spPr>
            <a:xfrm>
              <a:off x="5456605" y="8391271"/>
              <a:ext cx="10160" cy="3175"/>
            </a:xfrm>
            <a:custGeom>
              <a:avLst/>
              <a:gdLst/>
              <a:ahLst/>
              <a:cxnLst/>
              <a:rect l="l" t="t" r="r" b="b"/>
              <a:pathLst>
                <a:path w="10160" h="3175">
                  <a:moveTo>
                    <a:pt x="10096" y="0"/>
                  </a:moveTo>
                  <a:lnTo>
                    <a:pt x="0" y="3174"/>
                  </a:lnTo>
                </a:path>
              </a:pathLst>
            </a:custGeom>
            <a:ln w="25400">
              <a:solidFill>
                <a:srgbClr val="E4A203"/>
              </a:solidFill>
            </a:ln>
          </p:spPr>
          <p:txBody>
            <a:bodyPr wrap="square" lIns="0" tIns="0" rIns="0" bIns="0" rtlCol="0"/>
            <a:lstStyle/>
            <a:p>
              <a:endParaRPr/>
            </a:p>
          </p:txBody>
        </p:sp>
        <p:sp>
          <p:nvSpPr>
            <p:cNvPr id="15300" name="object 15300"/>
            <p:cNvSpPr/>
            <p:nvPr/>
          </p:nvSpPr>
          <p:spPr>
            <a:xfrm>
              <a:off x="5466702" y="8388223"/>
              <a:ext cx="9525" cy="5715"/>
            </a:xfrm>
            <a:custGeom>
              <a:avLst/>
              <a:gdLst/>
              <a:ahLst/>
              <a:cxnLst/>
              <a:rect l="l" t="t" r="r" b="b"/>
              <a:pathLst>
                <a:path w="9525" h="5715">
                  <a:moveTo>
                    <a:pt x="8039" y="0"/>
                  </a:moveTo>
                  <a:lnTo>
                    <a:pt x="5753" y="927"/>
                  </a:lnTo>
                  <a:lnTo>
                    <a:pt x="3048" y="1968"/>
                  </a:lnTo>
                  <a:lnTo>
                    <a:pt x="0" y="3047"/>
                  </a:lnTo>
                  <a:lnTo>
                    <a:pt x="850" y="4521"/>
                  </a:lnTo>
                  <a:lnTo>
                    <a:pt x="1244" y="5245"/>
                  </a:lnTo>
                  <a:lnTo>
                    <a:pt x="4279" y="4102"/>
                  </a:lnTo>
                  <a:lnTo>
                    <a:pt x="6921" y="2984"/>
                  </a:lnTo>
                  <a:lnTo>
                    <a:pt x="9105" y="1993"/>
                  </a:lnTo>
                  <a:lnTo>
                    <a:pt x="8788" y="1333"/>
                  </a:lnTo>
                  <a:lnTo>
                    <a:pt x="8039" y="0"/>
                  </a:lnTo>
                  <a:close/>
                </a:path>
              </a:pathLst>
            </a:custGeom>
            <a:solidFill>
              <a:srgbClr val="E2A00B"/>
            </a:solidFill>
          </p:spPr>
          <p:txBody>
            <a:bodyPr wrap="square" lIns="0" tIns="0" rIns="0" bIns="0" rtlCol="0"/>
            <a:lstStyle/>
            <a:p>
              <a:endParaRPr/>
            </a:p>
          </p:txBody>
        </p:sp>
        <p:sp>
          <p:nvSpPr>
            <p:cNvPr id="15301" name="object 15301"/>
            <p:cNvSpPr/>
            <p:nvPr/>
          </p:nvSpPr>
          <p:spPr>
            <a:xfrm>
              <a:off x="5466702" y="8388223"/>
              <a:ext cx="8255" cy="3175"/>
            </a:xfrm>
            <a:custGeom>
              <a:avLst/>
              <a:gdLst/>
              <a:ahLst/>
              <a:cxnLst/>
              <a:rect l="l" t="t" r="r" b="b"/>
              <a:pathLst>
                <a:path w="8254" h="3175">
                  <a:moveTo>
                    <a:pt x="0" y="3047"/>
                  </a:moveTo>
                  <a:lnTo>
                    <a:pt x="8039" y="0"/>
                  </a:lnTo>
                </a:path>
              </a:pathLst>
            </a:custGeom>
            <a:ln w="25400">
              <a:solidFill>
                <a:srgbClr val="E4A20B"/>
              </a:solidFill>
            </a:ln>
          </p:spPr>
          <p:txBody>
            <a:bodyPr wrap="square" lIns="0" tIns="0" rIns="0" bIns="0" rtlCol="0"/>
            <a:lstStyle/>
            <a:p>
              <a:endParaRPr/>
            </a:p>
          </p:txBody>
        </p:sp>
        <p:sp>
          <p:nvSpPr>
            <p:cNvPr id="15302" name="object 15302"/>
            <p:cNvSpPr/>
            <p:nvPr/>
          </p:nvSpPr>
          <p:spPr>
            <a:xfrm>
              <a:off x="5474741" y="8388223"/>
              <a:ext cx="1270" cy="2540"/>
            </a:xfrm>
            <a:custGeom>
              <a:avLst/>
              <a:gdLst/>
              <a:ahLst/>
              <a:cxnLst/>
              <a:rect l="l" t="t" r="r" b="b"/>
              <a:pathLst>
                <a:path w="1270" h="2540">
                  <a:moveTo>
                    <a:pt x="0" y="0"/>
                  </a:moveTo>
                  <a:lnTo>
                    <a:pt x="1066" y="1993"/>
                  </a:lnTo>
                </a:path>
              </a:pathLst>
            </a:custGeom>
            <a:ln w="25400">
              <a:solidFill>
                <a:srgbClr val="E1A110"/>
              </a:solidFill>
            </a:ln>
          </p:spPr>
          <p:txBody>
            <a:bodyPr wrap="square" lIns="0" tIns="0" rIns="0" bIns="0" rtlCol="0"/>
            <a:lstStyle/>
            <a:p>
              <a:endParaRPr/>
            </a:p>
          </p:txBody>
        </p:sp>
        <p:sp>
          <p:nvSpPr>
            <p:cNvPr id="15303" name="object 15303"/>
            <p:cNvSpPr/>
            <p:nvPr/>
          </p:nvSpPr>
          <p:spPr>
            <a:xfrm>
              <a:off x="5467947" y="8390217"/>
              <a:ext cx="8255" cy="3810"/>
            </a:xfrm>
            <a:custGeom>
              <a:avLst/>
              <a:gdLst/>
              <a:ahLst/>
              <a:cxnLst/>
              <a:rect l="l" t="t" r="r" b="b"/>
              <a:pathLst>
                <a:path w="8254" h="3809">
                  <a:moveTo>
                    <a:pt x="7861" y="0"/>
                  </a:moveTo>
                  <a:lnTo>
                    <a:pt x="0" y="3251"/>
                  </a:lnTo>
                </a:path>
              </a:pathLst>
            </a:custGeom>
            <a:ln w="25399">
              <a:solidFill>
                <a:srgbClr val="E09E0B"/>
              </a:solidFill>
            </a:ln>
          </p:spPr>
          <p:txBody>
            <a:bodyPr wrap="square" lIns="0" tIns="0" rIns="0" bIns="0" rtlCol="0"/>
            <a:lstStyle/>
            <a:p>
              <a:endParaRPr/>
            </a:p>
          </p:txBody>
        </p:sp>
        <p:sp>
          <p:nvSpPr>
            <p:cNvPr id="15304" name="object 15304"/>
            <p:cNvSpPr/>
            <p:nvPr/>
          </p:nvSpPr>
          <p:spPr>
            <a:xfrm>
              <a:off x="5466702" y="8391271"/>
              <a:ext cx="1270" cy="2540"/>
            </a:xfrm>
            <a:custGeom>
              <a:avLst/>
              <a:gdLst/>
              <a:ahLst/>
              <a:cxnLst/>
              <a:rect l="l" t="t" r="r" b="b"/>
              <a:pathLst>
                <a:path w="1270" h="2540">
                  <a:moveTo>
                    <a:pt x="1244" y="2197"/>
                  </a:moveTo>
                  <a:lnTo>
                    <a:pt x="0" y="0"/>
                  </a:lnTo>
                </a:path>
              </a:pathLst>
            </a:custGeom>
            <a:ln w="25400">
              <a:solidFill>
                <a:srgbClr val="E29F06"/>
              </a:solidFill>
            </a:ln>
          </p:spPr>
          <p:txBody>
            <a:bodyPr wrap="square" lIns="0" tIns="0" rIns="0" bIns="0" rtlCol="0"/>
            <a:lstStyle/>
            <a:p>
              <a:endParaRPr/>
            </a:p>
          </p:txBody>
        </p:sp>
        <p:sp>
          <p:nvSpPr>
            <p:cNvPr id="15305" name="object 15305"/>
            <p:cNvSpPr/>
            <p:nvPr/>
          </p:nvSpPr>
          <p:spPr>
            <a:xfrm>
              <a:off x="5467947" y="8390217"/>
              <a:ext cx="8890" cy="5715"/>
            </a:xfrm>
            <a:custGeom>
              <a:avLst/>
              <a:gdLst/>
              <a:ahLst/>
              <a:cxnLst/>
              <a:rect l="l" t="t" r="r" b="b"/>
              <a:pathLst>
                <a:path w="8889" h="5715">
                  <a:moveTo>
                    <a:pt x="7861" y="0"/>
                  </a:moveTo>
                  <a:lnTo>
                    <a:pt x="5676" y="990"/>
                  </a:lnTo>
                  <a:lnTo>
                    <a:pt x="3035" y="2108"/>
                  </a:lnTo>
                  <a:lnTo>
                    <a:pt x="0" y="3251"/>
                  </a:lnTo>
                  <a:lnTo>
                    <a:pt x="762" y="4699"/>
                  </a:lnTo>
                  <a:lnTo>
                    <a:pt x="1054" y="5435"/>
                  </a:lnTo>
                  <a:lnTo>
                    <a:pt x="8574" y="2012"/>
                  </a:lnTo>
                  <a:lnTo>
                    <a:pt x="8445" y="1333"/>
                  </a:lnTo>
                  <a:lnTo>
                    <a:pt x="8178" y="660"/>
                  </a:lnTo>
                  <a:lnTo>
                    <a:pt x="7861" y="0"/>
                  </a:lnTo>
                  <a:close/>
                </a:path>
              </a:pathLst>
            </a:custGeom>
            <a:solidFill>
              <a:srgbClr val="DD9909"/>
            </a:solidFill>
          </p:spPr>
          <p:txBody>
            <a:bodyPr wrap="square" lIns="0" tIns="0" rIns="0" bIns="0" rtlCol="0"/>
            <a:lstStyle/>
            <a:p>
              <a:endParaRPr/>
            </a:p>
          </p:txBody>
        </p:sp>
        <p:sp>
          <p:nvSpPr>
            <p:cNvPr id="15306" name="object 15306"/>
            <p:cNvSpPr/>
            <p:nvPr/>
          </p:nvSpPr>
          <p:spPr>
            <a:xfrm>
              <a:off x="5467947" y="8390217"/>
              <a:ext cx="8255" cy="3810"/>
            </a:xfrm>
            <a:custGeom>
              <a:avLst/>
              <a:gdLst/>
              <a:ahLst/>
              <a:cxnLst/>
              <a:rect l="l" t="t" r="r" b="b"/>
              <a:pathLst>
                <a:path w="8254" h="3809">
                  <a:moveTo>
                    <a:pt x="0" y="3251"/>
                  </a:moveTo>
                  <a:lnTo>
                    <a:pt x="7861" y="0"/>
                  </a:lnTo>
                </a:path>
              </a:pathLst>
            </a:custGeom>
            <a:ln w="25399">
              <a:solidFill>
                <a:srgbClr val="E09E0B"/>
              </a:solidFill>
            </a:ln>
          </p:spPr>
          <p:txBody>
            <a:bodyPr wrap="square" lIns="0" tIns="0" rIns="0" bIns="0" rtlCol="0"/>
            <a:lstStyle/>
            <a:p>
              <a:endParaRPr/>
            </a:p>
          </p:txBody>
        </p:sp>
        <p:sp>
          <p:nvSpPr>
            <p:cNvPr id="15307" name="object 15307"/>
            <p:cNvSpPr/>
            <p:nvPr/>
          </p:nvSpPr>
          <p:spPr>
            <a:xfrm>
              <a:off x="5475808" y="8390217"/>
              <a:ext cx="1270" cy="2540"/>
            </a:xfrm>
            <a:custGeom>
              <a:avLst/>
              <a:gdLst/>
              <a:ahLst/>
              <a:cxnLst/>
              <a:rect l="l" t="t" r="r" b="b"/>
              <a:pathLst>
                <a:path w="1270" h="2540">
                  <a:moveTo>
                    <a:pt x="0" y="0"/>
                  </a:moveTo>
                  <a:lnTo>
                    <a:pt x="723" y="2006"/>
                  </a:lnTo>
                </a:path>
              </a:pathLst>
            </a:custGeom>
            <a:ln w="25400">
              <a:solidFill>
                <a:srgbClr val="DB970A"/>
              </a:solidFill>
            </a:ln>
          </p:spPr>
          <p:txBody>
            <a:bodyPr wrap="square" lIns="0" tIns="0" rIns="0" bIns="0" rtlCol="0"/>
            <a:lstStyle/>
            <a:p>
              <a:endParaRPr/>
            </a:p>
          </p:txBody>
        </p:sp>
        <p:sp>
          <p:nvSpPr>
            <p:cNvPr id="15308" name="object 15308"/>
            <p:cNvSpPr/>
            <p:nvPr/>
          </p:nvSpPr>
          <p:spPr>
            <a:xfrm>
              <a:off x="5469001" y="8392223"/>
              <a:ext cx="7620" cy="3810"/>
            </a:xfrm>
            <a:custGeom>
              <a:avLst/>
              <a:gdLst/>
              <a:ahLst/>
              <a:cxnLst/>
              <a:rect l="l" t="t" r="r" b="b"/>
              <a:pathLst>
                <a:path w="7620" h="3809">
                  <a:moveTo>
                    <a:pt x="7531" y="0"/>
                  </a:moveTo>
                  <a:lnTo>
                    <a:pt x="0" y="3428"/>
                  </a:lnTo>
                </a:path>
              </a:pathLst>
            </a:custGeom>
            <a:ln w="25400">
              <a:solidFill>
                <a:srgbClr val="DA9506"/>
              </a:solidFill>
            </a:ln>
          </p:spPr>
          <p:txBody>
            <a:bodyPr wrap="square" lIns="0" tIns="0" rIns="0" bIns="0" rtlCol="0"/>
            <a:lstStyle/>
            <a:p>
              <a:endParaRPr/>
            </a:p>
          </p:txBody>
        </p:sp>
        <p:sp>
          <p:nvSpPr>
            <p:cNvPr id="15309" name="object 15309"/>
            <p:cNvSpPr/>
            <p:nvPr/>
          </p:nvSpPr>
          <p:spPr>
            <a:xfrm>
              <a:off x="5467947" y="8393468"/>
              <a:ext cx="1270" cy="2540"/>
            </a:xfrm>
            <a:custGeom>
              <a:avLst/>
              <a:gdLst/>
              <a:ahLst/>
              <a:cxnLst/>
              <a:rect l="l" t="t" r="r" b="b"/>
              <a:pathLst>
                <a:path w="1270" h="2540">
                  <a:moveTo>
                    <a:pt x="1054" y="2184"/>
                  </a:moveTo>
                  <a:lnTo>
                    <a:pt x="0" y="0"/>
                  </a:lnTo>
                </a:path>
              </a:pathLst>
            </a:custGeom>
            <a:ln w="25399">
              <a:solidFill>
                <a:srgbClr val="DF9C06"/>
              </a:solidFill>
            </a:ln>
          </p:spPr>
          <p:txBody>
            <a:bodyPr wrap="square" lIns="0" tIns="0" rIns="0" bIns="0" rtlCol="0"/>
            <a:lstStyle/>
            <a:p>
              <a:endParaRPr/>
            </a:p>
          </p:txBody>
        </p:sp>
        <p:sp>
          <p:nvSpPr>
            <p:cNvPr id="15310" name="object 15310"/>
            <p:cNvSpPr/>
            <p:nvPr/>
          </p:nvSpPr>
          <p:spPr>
            <a:xfrm>
              <a:off x="5472849" y="8381822"/>
              <a:ext cx="6985" cy="4445"/>
            </a:xfrm>
            <a:custGeom>
              <a:avLst/>
              <a:gdLst/>
              <a:ahLst/>
              <a:cxnLst/>
              <a:rect l="l" t="t" r="r" b="b"/>
              <a:pathLst>
                <a:path w="6985" h="4445">
                  <a:moveTo>
                    <a:pt x="6375" y="0"/>
                  </a:moveTo>
                  <a:lnTo>
                    <a:pt x="4635" y="520"/>
                  </a:lnTo>
                  <a:lnTo>
                    <a:pt x="0" y="2031"/>
                  </a:lnTo>
                  <a:lnTo>
                    <a:pt x="190" y="2832"/>
                  </a:lnTo>
                  <a:lnTo>
                    <a:pt x="469" y="3581"/>
                  </a:lnTo>
                  <a:lnTo>
                    <a:pt x="800" y="4305"/>
                  </a:lnTo>
                  <a:lnTo>
                    <a:pt x="3187" y="3429"/>
                  </a:lnTo>
                  <a:lnTo>
                    <a:pt x="5207" y="2654"/>
                  </a:lnTo>
                  <a:lnTo>
                    <a:pt x="6807" y="2095"/>
                  </a:lnTo>
                  <a:lnTo>
                    <a:pt x="6616" y="1409"/>
                  </a:lnTo>
                  <a:lnTo>
                    <a:pt x="6451" y="711"/>
                  </a:lnTo>
                  <a:lnTo>
                    <a:pt x="6375" y="0"/>
                  </a:lnTo>
                  <a:close/>
                </a:path>
              </a:pathLst>
            </a:custGeom>
            <a:solidFill>
              <a:srgbClr val="E9AC1A"/>
            </a:solidFill>
          </p:spPr>
          <p:txBody>
            <a:bodyPr wrap="square" lIns="0" tIns="0" rIns="0" bIns="0" rtlCol="0"/>
            <a:lstStyle/>
            <a:p>
              <a:endParaRPr/>
            </a:p>
          </p:txBody>
        </p:sp>
        <p:sp>
          <p:nvSpPr>
            <p:cNvPr id="15311" name="object 15311"/>
            <p:cNvSpPr/>
            <p:nvPr/>
          </p:nvSpPr>
          <p:spPr>
            <a:xfrm>
              <a:off x="5472849" y="8381822"/>
              <a:ext cx="6985" cy="2540"/>
            </a:xfrm>
            <a:custGeom>
              <a:avLst/>
              <a:gdLst/>
              <a:ahLst/>
              <a:cxnLst/>
              <a:rect l="l" t="t" r="r" b="b"/>
              <a:pathLst>
                <a:path w="6985" h="2540">
                  <a:moveTo>
                    <a:pt x="0" y="2031"/>
                  </a:moveTo>
                  <a:lnTo>
                    <a:pt x="6375" y="0"/>
                  </a:lnTo>
                </a:path>
              </a:pathLst>
            </a:custGeom>
            <a:ln w="25400">
              <a:solidFill>
                <a:srgbClr val="E9AD19"/>
              </a:solidFill>
            </a:ln>
          </p:spPr>
          <p:txBody>
            <a:bodyPr wrap="square" lIns="0" tIns="0" rIns="0" bIns="0" rtlCol="0"/>
            <a:lstStyle/>
            <a:p>
              <a:endParaRPr/>
            </a:p>
          </p:txBody>
        </p:sp>
        <p:sp>
          <p:nvSpPr>
            <p:cNvPr id="15312" name="object 15312"/>
            <p:cNvSpPr/>
            <p:nvPr/>
          </p:nvSpPr>
          <p:spPr>
            <a:xfrm>
              <a:off x="5479224" y="8381822"/>
              <a:ext cx="635" cy="2540"/>
            </a:xfrm>
            <a:custGeom>
              <a:avLst/>
              <a:gdLst/>
              <a:ahLst/>
              <a:cxnLst/>
              <a:rect l="l" t="t" r="r" b="b"/>
              <a:pathLst>
                <a:path w="635" h="2540">
                  <a:moveTo>
                    <a:pt x="0" y="0"/>
                  </a:moveTo>
                  <a:lnTo>
                    <a:pt x="431" y="2095"/>
                  </a:lnTo>
                </a:path>
              </a:pathLst>
            </a:custGeom>
            <a:ln w="25400">
              <a:solidFill>
                <a:srgbClr val="ECB023"/>
              </a:solidFill>
            </a:ln>
          </p:spPr>
          <p:txBody>
            <a:bodyPr wrap="square" lIns="0" tIns="0" rIns="0" bIns="0" rtlCol="0"/>
            <a:lstStyle/>
            <a:p>
              <a:endParaRPr/>
            </a:p>
          </p:txBody>
        </p:sp>
        <p:sp>
          <p:nvSpPr>
            <p:cNvPr id="15313" name="object 15313"/>
            <p:cNvSpPr/>
            <p:nvPr/>
          </p:nvSpPr>
          <p:spPr>
            <a:xfrm>
              <a:off x="5473649" y="8383917"/>
              <a:ext cx="6350" cy="2540"/>
            </a:xfrm>
            <a:custGeom>
              <a:avLst/>
              <a:gdLst/>
              <a:ahLst/>
              <a:cxnLst/>
              <a:rect l="l" t="t" r="r" b="b"/>
              <a:pathLst>
                <a:path w="6350" h="2540">
                  <a:moveTo>
                    <a:pt x="6007" y="0"/>
                  </a:moveTo>
                  <a:lnTo>
                    <a:pt x="0" y="2209"/>
                  </a:lnTo>
                </a:path>
              </a:pathLst>
            </a:custGeom>
            <a:ln w="25400">
              <a:solidFill>
                <a:srgbClr val="E9AB1A"/>
              </a:solidFill>
            </a:ln>
          </p:spPr>
          <p:txBody>
            <a:bodyPr wrap="square" lIns="0" tIns="0" rIns="0" bIns="0" rtlCol="0"/>
            <a:lstStyle/>
            <a:p>
              <a:endParaRPr/>
            </a:p>
          </p:txBody>
        </p:sp>
        <p:sp>
          <p:nvSpPr>
            <p:cNvPr id="15314" name="object 15314"/>
            <p:cNvSpPr/>
            <p:nvPr/>
          </p:nvSpPr>
          <p:spPr>
            <a:xfrm>
              <a:off x="5472849" y="8383854"/>
              <a:ext cx="1270" cy="2540"/>
            </a:xfrm>
            <a:custGeom>
              <a:avLst/>
              <a:gdLst/>
              <a:ahLst/>
              <a:cxnLst/>
              <a:rect l="l" t="t" r="r" b="b"/>
              <a:pathLst>
                <a:path w="1270" h="2540">
                  <a:moveTo>
                    <a:pt x="800" y="2273"/>
                  </a:moveTo>
                  <a:lnTo>
                    <a:pt x="0" y="0"/>
                  </a:lnTo>
                </a:path>
              </a:pathLst>
            </a:custGeom>
            <a:ln w="25400">
              <a:solidFill>
                <a:srgbClr val="E7A810"/>
              </a:solidFill>
            </a:ln>
          </p:spPr>
          <p:txBody>
            <a:bodyPr wrap="square" lIns="0" tIns="0" rIns="0" bIns="0" rtlCol="0"/>
            <a:lstStyle/>
            <a:p>
              <a:endParaRPr/>
            </a:p>
          </p:txBody>
        </p:sp>
        <p:sp>
          <p:nvSpPr>
            <p:cNvPr id="15315" name="object 15315"/>
            <p:cNvSpPr/>
            <p:nvPr/>
          </p:nvSpPr>
          <p:spPr>
            <a:xfrm>
              <a:off x="5473649" y="8383917"/>
              <a:ext cx="6985" cy="4445"/>
            </a:xfrm>
            <a:custGeom>
              <a:avLst/>
              <a:gdLst/>
              <a:ahLst/>
              <a:cxnLst/>
              <a:rect l="l" t="t" r="r" b="b"/>
              <a:pathLst>
                <a:path w="6985" h="4445">
                  <a:moveTo>
                    <a:pt x="6007" y="0"/>
                  </a:moveTo>
                  <a:lnTo>
                    <a:pt x="4406" y="558"/>
                  </a:lnTo>
                  <a:lnTo>
                    <a:pt x="2387" y="1333"/>
                  </a:lnTo>
                  <a:lnTo>
                    <a:pt x="0" y="2209"/>
                  </a:lnTo>
                  <a:lnTo>
                    <a:pt x="330" y="2933"/>
                  </a:lnTo>
                  <a:lnTo>
                    <a:pt x="1092" y="4305"/>
                  </a:lnTo>
                  <a:lnTo>
                    <a:pt x="3390" y="3365"/>
                  </a:lnTo>
                  <a:lnTo>
                    <a:pt x="5270" y="2565"/>
                  </a:lnTo>
                  <a:lnTo>
                    <a:pt x="6680" y="1981"/>
                  </a:lnTo>
                  <a:lnTo>
                    <a:pt x="6210" y="673"/>
                  </a:lnTo>
                  <a:lnTo>
                    <a:pt x="6007" y="0"/>
                  </a:lnTo>
                  <a:close/>
                </a:path>
              </a:pathLst>
            </a:custGeom>
            <a:solidFill>
              <a:srgbClr val="E7A919"/>
            </a:solidFill>
          </p:spPr>
          <p:txBody>
            <a:bodyPr wrap="square" lIns="0" tIns="0" rIns="0" bIns="0" rtlCol="0"/>
            <a:lstStyle/>
            <a:p>
              <a:endParaRPr/>
            </a:p>
          </p:txBody>
        </p:sp>
        <p:sp>
          <p:nvSpPr>
            <p:cNvPr id="15316" name="object 15316"/>
            <p:cNvSpPr/>
            <p:nvPr/>
          </p:nvSpPr>
          <p:spPr>
            <a:xfrm>
              <a:off x="5473649" y="8383917"/>
              <a:ext cx="6350" cy="2540"/>
            </a:xfrm>
            <a:custGeom>
              <a:avLst/>
              <a:gdLst/>
              <a:ahLst/>
              <a:cxnLst/>
              <a:rect l="l" t="t" r="r" b="b"/>
              <a:pathLst>
                <a:path w="6350" h="2540">
                  <a:moveTo>
                    <a:pt x="0" y="2209"/>
                  </a:moveTo>
                  <a:lnTo>
                    <a:pt x="6007" y="0"/>
                  </a:lnTo>
                </a:path>
              </a:pathLst>
            </a:custGeom>
            <a:ln w="25400">
              <a:solidFill>
                <a:srgbClr val="E9AB1A"/>
              </a:solidFill>
            </a:ln>
          </p:spPr>
          <p:txBody>
            <a:bodyPr wrap="square" lIns="0" tIns="0" rIns="0" bIns="0" rtlCol="0"/>
            <a:lstStyle/>
            <a:p>
              <a:endParaRPr/>
            </a:p>
          </p:txBody>
        </p:sp>
        <p:sp>
          <p:nvSpPr>
            <p:cNvPr id="15317" name="object 15317"/>
            <p:cNvSpPr/>
            <p:nvPr/>
          </p:nvSpPr>
          <p:spPr>
            <a:xfrm>
              <a:off x="5479656" y="8383917"/>
              <a:ext cx="1270" cy="2540"/>
            </a:xfrm>
            <a:custGeom>
              <a:avLst/>
              <a:gdLst/>
              <a:ahLst/>
              <a:cxnLst/>
              <a:rect l="l" t="t" r="r" b="b"/>
              <a:pathLst>
                <a:path w="1270" h="2540">
                  <a:moveTo>
                    <a:pt x="0" y="0"/>
                  </a:moveTo>
                  <a:lnTo>
                    <a:pt x="673" y="1981"/>
                  </a:lnTo>
                </a:path>
              </a:pathLst>
            </a:custGeom>
            <a:ln w="25400">
              <a:solidFill>
                <a:srgbClr val="E8AC22"/>
              </a:solidFill>
            </a:ln>
          </p:spPr>
          <p:txBody>
            <a:bodyPr wrap="square" lIns="0" tIns="0" rIns="0" bIns="0" rtlCol="0"/>
            <a:lstStyle/>
            <a:p>
              <a:endParaRPr/>
            </a:p>
          </p:txBody>
        </p:sp>
        <p:sp>
          <p:nvSpPr>
            <p:cNvPr id="15318" name="object 15318"/>
            <p:cNvSpPr/>
            <p:nvPr/>
          </p:nvSpPr>
          <p:spPr>
            <a:xfrm>
              <a:off x="5474741" y="8385899"/>
              <a:ext cx="5715" cy="2540"/>
            </a:xfrm>
            <a:custGeom>
              <a:avLst/>
              <a:gdLst/>
              <a:ahLst/>
              <a:cxnLst/>
              <a:rect l="l" t="t" r="r" b="b"/>
              <a:pathLst>
                <a:path w="5714" h="2540">
                  <a:moveTo>
                    <a:pt x="5587" y="0"/>
                  </a:moveTo>
                  <a:lnTo>
                    <a:pt x="0" y="2324"/>
                  </a:lnTo>
                </a:path>
              </a:pathLst>
            </a:custGeom>
            <a:ln w="25400">
              <a:solidFill>
                <a:srgbClr val="E5A619"/>
              </a:solidFill>
            </a:ln>
          </p:spPr>
          <p:txBody>
            <a:bodyPr wrap="square" lIns="0" tIns="0" rIns="0" bIns="0" rtlCol="0"/>
            <a:lstStyle/>
            <a:p>
              <a:endParaRPr/>
            </a:p>
          </p:txBody>
        </p:sp>
        <p:sp>
          <p:nvSpPr>
            <p:cNvPr id="15319" name="object 15319"/>
            <p:cNvSpPr/>
            <p:nvPr/>
          </p:nvSpPr>
          <p:spPr>
            <a:xfrm>
              <a:off x="5473649" y="8386127"/>
              <a:ext cx="1270" cy="2540"/>
            </a:xfrm>
            <a:custGeom>
              <a:avLst/>
              <a:gdLst/>
              <a:ahLst/>
              <a:cxnLst/>
              <a:rect l="l" t="t" r="r" b="b"/>
              <a:pathLst>
                <a:path w="1270" h="2540">
                  <a:moveTo>
                    <a:pt x="1092" y="2095"/>
                  </a:moveTo>
                  <a:lnTo>
                    <a:pt x="0" y="0"/>
                  </a:lnTo>
                </a:path>
              </a:pathLst>
            </a:custGeom>
            <a:ln w="25400">
              <a:solidFill>
                <a:srgbClr val="E5A611"/>
              </a:solidFill>
            </a:ln>
          </p:spPr>
          <p:txBody>
            <a:bodyPr wrap="square" lIns="0" tIns="0" rIns="0" bIns="0" rtlCol="0"/>
            <a:lstStyle/>
            <a:p>
              <a:endParaRPr/>
            </a:p>
          </p:txBody>
        </p:sp>
        <p:sp>
          <p:nvSpPr>
            <p:cNvPr id="15320" name="object 15320"/>
            <p:cNvSpPr/>
            <p:nvPr/>
          </p:nvSpPr>
          <p:spPr>
            <a:xfrm>
              <a:off x="5479224" y="8380899"/>
              <a:ext cx="4445" cy="3175"/>
            </a:xfrm>
            <a:custGeom>
              <a:avLst/>
              <a:gdLst/>
              <a:ahLst/>
              <a:cxnLst/>
              <a:rect l="l" t="t" r="r" b="b"/>
              <a:pathLst>
                <a:path w="4445" h="3175">
                  <a:moveTo>
                    <a:pt x="3835" y="0"/>
                  </a:moveTo>
                  <a:lnTo>
                    <a:pt x="3060" y="59"/>
                  </a:lnTo>
                  <a:lnTo>
                    <a:pt x="1739" y="389"/>
                  </a:lnTo>
                  <a:lnTo>
                    <a:pt x="0" y="923"/>
                  </a:lnTo>
                  <a:lnTo>
                    <a:pt x="76" y="1634"/>
                  </a:lnTo>
                  <a:lnTo>
                    <a:pt x="431" y="3018"/>
                  </a:lnTo>
                  <a:lnTo>
                    <a:pt x="2044" y="2447"/>
                  </a:lnTo>
                  <a:lnTo>
                    <a:pt x="3225" y="2091"/>
                  </a:lnTo>
                  <a:lnTo>
                    <a:pt x="3859" y="2045"/>
                  </a:lnTo>
                  <a:lnTo>
                    <a:pt x="3835" y="0"/>
                  </a:lnTo>
                  <a:close/>
                </a:path>
              </a:pathLst>
            </a:custGeom>
            <a:solidFill>
              <a:srgbClr val="EEB530"/>
            </a:solidFill>
          </p:spPr>
          <p:txBody>
            <a:bodyPr wrap="square" lIns="0" tIns="0" rIns="0" bIns="0" rtlCol="0"/>
            <a:lstStyle/>
            <a:p>
              <a:endParaRPr/>
            </a:p>
          </p:txBody>
        </p:sp>
        <p:sp>
          <p:nvSpPr>
            <p:cNvPr id="15321" name="object 15321"/>
            <p:cNvSpPr/>
            <p:nvPr/>
          </p:nvSpPr>
          <p:spPr>
            <a:xfrm>
              <a:off x="5479224" y="8380907"/>
              <a:ext cx="4445" cy="1270"/>
            </a:xfrm>
            <a:custGeom>
              <a:avLst/>
              <a:gdLst/>
              <a:ahLst/>
              <a:cxnLst/>
              <a:rect l="l" t="t" r="r" b="b"/>
              <a:pathLst>
                <a:path w="4445" h="1270">
                  <a:moveTo>
                    <a:pt x="0" y="914"/>
                  </a:moveTo>
                  <a:lnTo>
                    <a:pt x="3835" y="0"/>
                  </a:lnTo>
                </a:path>
              </a:pathLst>
            </a:custGeom>
            <a:ln w="25400">
              <a:solidFill>
                <a:srgbClr val="EFB631"/>
              </a:solidFill>
            </a:ln>
          </p:spPr>
          <p:txBody>
            <a:bodyPr wrap="square" lIns="0" tIns="0" rIns="0" bIns="0" rtlCol="0"/>
            <a:lstStyle/>
            <a:p>
              <a:endParaRPr/>
            </a:p>
          </p:txBody>
        </p:sp>
        <p:sp>
          <p:nvSpPr>
            <p:cNvPr id="15322" name="object 15322"/>
            <p:cNvSpPr/>
            <p:nvPr/>
          </p:nvSpPr>
          <p:spPr>
            <a:xfrm>
              <a:off x="5479656" y="8382958"/>
              <a:ext cx="3810" cy="1270"/>
            </a:xfrm>
            <a:custGeom>
              <a:avLst/>
              <a:gdLst/>
              <a:ahLst/>
              <a:cxnLst/>
              <a:rect l="l" t="t" r="r" b="b"/>
              <a:pathLst>
                <a:path w="3810" h="1270">
                  <a:moveTo>
                    <a:pt x="3427" y="0"/>
                  </a:moveTo>
                  <a:lnTo>
                    <a:pt x="0" y="959"/>
                  </a:lnTo>
                </a:path>
              </a:pathLst>
            </a:custGeom>
            <a:ln w="25400">
              <a:solidFill>
                <a:srgbClr val="EDB42F"/>
              </a:solidFill>
            </a:ln>
          </p:spPr>
          <p:txBody>
            <a:bodyPr wrap="square" lIns="0" tIns="0" rIns="0" bIns="0" rtlCol="0"/>
            <a:lstStyle/>
            <a:p>
              <a:endParaRPr/>
            </a:p>
          </p:txBody>
        </p:sp>
        <p:sp>
          <p:nvSpPr>
            <p:cNvPr id="15323" name="object 15323"/>
            <p:cNvSpPr/>
            <p:nvPr/>
          </p:nvSpPr>
          <p:spPr>
            <a:xfrm>
              <a:off x="5479224" y="8381822"/>
              <a:ext cx="635" cy="2540"/>
            </a:xfrm>
            <a:custGeom>
              <a:avLst/>
              <a:gdLst/>
              <a:ahLst/>
              <a:cxnLst/>
              <a:rect l="l" t="t" r="r" b="b"/>
              <a:pathLst>
                <a:path w="635" h="2540">
                  <a:moveTo>
                    <a:pt x="431" y="2095"/>
                  </a:moveTo>
                  <a:lnTo>
                    <a:pt x="0" y="0"/>
                  </a:lnTo>
                </a:path>
              </a:pathLst>
            </a:custGeom>
            <a:ln w="25400">
              <a:solidFill>
                <a:srgbClr val="ECB023"/>
              </a:solidFill>
            </a:ln>
          </p:spPr>
          <p:txBody>
            <a:bodyPr wrap="square" lIns="0" tIns="0" rIns="0" bIns="0" rtlCol="0"/>
            <a:lstStyle/>
            <a:p>
              <a:endParaRPr/>
            </a:p>
          </p:txBody>
        </p:sp>
        <p:sp>
          <p:nvSpPr>
            <p:cNvPr id="15324" name="object 15324"/>
            <p:cNvSpPr/>
            <p:nvPr/>
          </p:nvSpPr>
          <p:spPr>
            <a:xfrm>
              <a:off x="5479656" y="8382944"/>
              <a:ext cx="3810" cy="3175"/>
            </a:xfrm>
            <a:custGeom>
              <a:avLst/>
              <a:gdLst/>
              <a:ahLst/>
              <a:cxnLst/>
              <a:rect l="l" t="t" r="r" b="b"/>
              <a:pathLst>
                <a:path w="3810" h="3175">
                  <a:moveTo>
                    <a:pt x="3427" y="0"/>
                  </a:moveTo>
                  <a:lnTo>
                    <a:pt x="2794" y="46"/>
                  </a:lnTo>
                  <a:lnTo>
                    <a:pt x="1612" y="401"/>
                  </a:lnTo>
                  <a:lnTo>
                    <a:pt x="0" y="973"/>
                  </a:lnTo>
                  <a:lnTo>
                    <a:pt x="330" y="2001"/>
                  </a:lnTo>
                  <a:lnTo>
                    <a:pt x="673" y="2954"/>
                  </a:lnTo>
                  <a:lnTo>
                    <a:pt x="3035" y="2001"/>
                  </a:lnTo>
                  <a:lnTo>
                    <a:pt x="3451" y="1976"/>
                  </a:lnTo>
                  <a:lnTo>
                    <a:pt x="3427" y="0"/>
                  </a:lnTo>
                  <a:close/>
                </a:path>
              </a:pathLst>
            </a:custGeom>
            <a:solidFill>
              <a:srgbClr val="EAB02C"/>
            </a:solidFill>
          </p:spPr>
          <p:txBody>
            <a:bodyPr wrap="square" lIns="0" tIns="0" rIns="0" bIns="0" rtlCol="0"/>
            <a:lstStyle/>
            <a:p>
              <a:endParaRPr/>
            </a:p>
          </p:txBody>
        </p:sp>
        <p:sp>
          <p:nvSpPr>
            <p:cNvPr id="15325" name="object 15325"/>
            <p:cNvSpPr/>
            <p:nvPr/>
          </p:nvSpPr>
          <p:spPr>
            <a:xfrm>
              <a:off x="5479656" y="8382958"/>
              <a:ext cx="3810" cy="1270"/>
            </a:xfrm>
            <a:custGeom>
              <a:avLst/>
              <a:gdLst/>
              <a:ahLst/>
              <a:cxnLst/>
              <a:rect l="l" t="t" r="r" b="b"/>
              <a:pathLst>
                <a:path w="3810" h="1270">
                  <a:moveTo>
                    <a:pt x="0" y="959"/>
                  </a:moveTo>
                  <a:lnTo>
                    <a:pt x="3427" y="0"/>
                  </a:lnTo>
                </a:path>
              </a:pathLst>
            </a:custGeom>
            <a:ln w="25400">
              <a:solidFill>
                <a:srgbClr val="EDB42F"/>
              </a:solidFill>
            </a:ln>
          </p:spPr>
          <p:txBody>
            <a:bodyPr wrap="square" lIns="0" tIns="0" rIns="0" bIns="0" rtlCol="0"/>
            <a:lstStyle/>
            <a:p>
              <a:endParaRPr/>
            </a:p>
          </p:txBody>
        </p:sp>
        <p:sp>
          <p:nvSpPr>
            <p:cNvPr id="15326" name="object 15326"/>
            <p:cNvSpPr/>
            <p:nvPr/>
          </p:nvSpPr>
          <p:spPr>
            <a:xfrm>
              <a:off x="5480329" y="8384922"/>
              <a:ext cx="3175" cy="1270"/>
            </a:xfrm>
            <a:custGeom>
              <a:avLst/>
              <a:gdLst/>
              <a:ahLst/>
              <a:cxnLst/>
              <a:rect l="l" t="t" r="r" b="b"/>
              <a:pathLst>
                <a:path w="3175" h="1270">
                  <a:moveTo>
                    <a:pt x="2777" y="0"/>
                  </a:moveTo>
                  <a:lnTo>
                    <a:pt x="0" y="976"/>
                  </a:lnTo>
                </a:path>
              </a:pathLst>
            </a:custGeom>
            <a:ln w="25400">
              <a:solidFill>
                <a:srgbClr val="E6AB29"/>
              </a:solidFill>
            </a:ln>
          </p:spPr>
          <p:txBody>
            <a:bodyPr wrap="square" lIns="0" tIns="0" rIns="0" bIns="0" rtlCol="0"/>
            <a:lstStyle/>
            <a:p>
              <a:endParaRPr/>
            </a:p>
          </p:txBody>
        </p:sp>
        <p:sp>
          <p:nvSpPr>
            <p:cNvPr id="15327" name="object 15327"/>
            <p:cNvSpPr/>
            <p:nvPr/>
          </p:nvSpPr>
          <p:spPr>
            <a:xfrm>
              <a:off x="5479656" y="8383917"/>
              <a:ext cx="1270" cy="2540"/>
            </a:xfrm>
            <a:custGeom>
              <a:avLst/>
              <a:gdLst/>
              <a:ahLst/>
              <a:cxnLst/>
              <a:rect l="l" t="t" r="r" b="b"/>
              <a:pathLst>
                <a:path w="1270" h="2540">
                  <a:moveTo>
                    <a:pt x="673" y="1981"/>
                  </a:moveTo>
                  <a:lnTo>
                    <a:pt x="0" y="0"/>
                  </a:lnTo>
                </a:path>
              </a:pathLst>
            </a:custGeom>
            <a:ln w="25400">
              <a:solidFill>
                <a:srgbClr val="E8AC22"/>
              </a:solidFill>
            </a:ln>
          </p:spPr>
          <p:txBody>
            <a:bodyPr wrap="square" lIns="0" tIns="0" rIns="0" bIns="0" rtlCol="0"/>
            <a:lstStyle/>
            <a:p>
              <a:endParaRPr/>
            </a:p>
          </p:txBody>
        </p:sp>
        <p:sp>
          <p:nvSpPr>
            <p:cNvPr id="15328" name="object 15328"/>
            <p:cNvSpPr/>
            <p:nvPr/>
          </p:nvSpPr>
          <p:spPr>
            <a:xfrm>
              <a:off x="5474741" y="8385899"/>
              <a:ext cx="6350" cy="4445"/>
            </a:xfrm>
            <a:custGeom>
              <a:avLst/>
              <a:gdLst/>
              <a:ahLst/>
              <a:cxnLst/>
              <a:rect l="l" t="t" r="r" b="b"/>
              <a:pathLst>
                <a:path w="6350" h="4445">
                  <a:moveTo>
                    <a:pt x="5587" y="0"/>
                  </a:moveTo>
                  <a:lnTo>
                    <a:pt x="4178" y="584"/>
                  </a:lnTo>
                  <a:lnTo>
                    <a:pt x="2298" y="1384"/>
                  </a:lnTo>
                  <a:lnTo>
                    <a:pt x="0" y="2324"/>
                  </a:lnTo>
                  <a:lnTo>
                    <a:pt x="749" y="3657"/>
                  </a:lnTo>
                  <a:lnTo>
                    <a:pt x="1066" y="4317"/>
                  </a:lnTo>
                  <a:lnTo>
                    <a:pt x="3251" y="3340"/>
                  </a:lnTo>
                  <a:lnTo>
                    <a:pt x="4991" y="2501"/>
                  </a:lnTo>
                  <a:lnTo>
                    <a:pt x="6210" y="1892"/>
                  </a:lnTo>
                  <a:lnTo>
                    <a:pt x="6045" y="1269"/>
                  </a:lnTo>
                  <a:lnTo>
                    <a:pt x="5587" y="0"/>
                  </a:lnTo>
                  <a:close/>
                </a:path>
              </a:pathLst>
            </a:custGeom>
            <a:solidFill>
              <a:srgbClr val="E1A216"/>
            </a:solidFill>
          </p:spPr>
          <p:txBody>
            <a:bodyPr wrap="square" lIns="0" tIns="0" rIns="0" bIns="0" rtlCol="0"/>
            <a:lstStyle/>
            <a:p>
              <a:endParaRPr/>
            </a:p>
          </p:txBody>
        </p:sp>
        <p:sp>
          <p:nvSpPr>
            <p:cNvPr id="15329" name="object 15329"/>
            <p:cNvSpPr/>
            <p:nvPr/>
          </p:nvSpPr>
          <p:spPr>
            <a:xfrm>
              <a:off x="5474741" y="8385899"/>
              <a:ext cx="5715" cy="2540"/>
            </a:xfrm>
            <a:custGeom>
              <a:avLst/>
              <a:gdLst/>
              <a:ahLst/>
              <a:cxnLst/>
              <a:rect l="l" t="t" r="r" b="b"/>
              <a:pathLst>
                <a:path w="5714" h="2540">
                  <a:moveTo>
                    <a:pt x="0" y="2324"/>
                  </a:moveTo>
                  <a:lnTo>
                    <a:pt x="5587" y="0"/>
                  </a:lnTo>
                </a:path>
              </a:pathLst>
            </a:custGeom>
            <a:ln w="25400">
              <a:solidFill>
                <a:srgbClr val="E5A619"/>
              </a:solidFill>
            </a:ln>
          </p:spPr>
          <p:txBody>
            <a:bodyPr wrap="square" lIns="0" tIns="0" rIns="0" bIns="0" rtlCol="0"/>
            <a:lstStyle/>
            <a:p>
              <a:endParaRPr/>
            </a:p>
          </p:txBody>
        </p:sp>
        <p:sp>
          <p:nvSpPr>
            <p:cNvPr id="15330" name="object 15330"/>
            <p:cNvSpPr/>
            <p:nvPr/>
          </p:nvSpPr>
          <p:spPr>
            <a:xfrm>
              <a:off x="5480329" y="8385899"/>
              <a:ext cx="635" cy="1905"/>
            </a:xfrm>
            <a:custGeom>
              <a:avLst/>
              <a:gdLst/>
              <a:ahLst/>
              <a:cxnLst/>
              <a:rect l="l" t="t" r="r" b="b"/>
              <a:pathLst>
                <a:path w="635" h="1904">
                  <a:moveTo>
                    <a:pt x="0" y="0"/>
                  </a:moveTo>
                  <a:lnTo>
                    <a:pt x="622" y="1892"/>
                  </a:lnTo>
                </a:path>
              </a:pathLst>
            </a:custGeom>
            <a:ln w="25400">
              <a:solidFill>
                <a:srgbClr val="E1A31C"/>
              </a:solidFill>
            </a:ln>
          </p:spPr>
          <p:txBody>
            <a:bodyPr wrap="square" lIns="0" tIns="0" rIns="0" bIns="0" rtlCol="0"/>
            <a:lstStyle/>
            <a:p>
              <a:endParaRPr/>
            </a:p>
          </p:txBody>
        </p:sp>
        <p:sp>
          <p:nvSpPr>
            <p:cNvPr id="15331" name="object 15331"/>
            <p:cNvSpPr/>
            <p:nvPr/>
          </p:nvSpPr>
          <p:spPr>
            <a:xfrm>
              <a:off x="5475808" y="8387791"/>
              <a:ext cx="5715" cy="2540"/>
            </a:xfrm>
            <a:custGeom>
              <a:avLst/>
              <a:gdLst/>
              <a:ahLst/>
              <a:cxnLst/>
              <a:rect l="l" t="t" r="r" b="b"/>
              <a:pathLst>
                <a:path w="5714" h="2540">
                  <a:moveTo>
                    <a:pt x="5143" y="0"/>
                  </a:moveTo>
                  <a:lnTo>
                    <a:pt x="0" y="2425"/>
                  </a:lnTo>
                </a:path>
              </a:pathLst>
            </a:custGeom>
            <a:ln w="25400">
              <a:solidFill>
                <a:srgbClr val="DE9D13"/>
              </a:solidFill>
            </a:ln>
          </p:spPr>
          <p:txBody>
            <a:bodyPr wrap="square" lIns="0" tIns="0" rIns="0" bIns="0" rtlCol="0"/>
            <a:lstStyle/>
            <a:p>
              <a:endParaRPr/>
            </a:p>
          </p:txBody>
        </p:sp>
        <p:sp>
          <p:nvSpPr>
            <p:cNvPr id="15332" name="object 15332"/>
            <p:cNvSpPr/>
            <p:nvPr/>
          </p:nvSpPr>
          <p:spPr>
            <a:xfrm>
              <a:off x="5474741" y="8388223"/>
              <a:ext cx="1270" cy="2540"/>
            </a:xfrm>
            <a:custGeom>
              <a:avLst/>
              <a:gdLst/>
              <a:ahLst/>
              <a:cxnLst/>
              <a:rect l="l" t="t" r="r" b="b"/>
              <a:pathLst>
                <a:path w="1270" h="2540">
                  <a:moveTo>
                    <a:pt x="1066" y="1993"/>
                  </a:moveTo>
                  <a:lnTo>
                    <a:pt x="0" y="0"/>
                  </a:lnTo>
                </a:path>
              </a:pathLst>
            </a:custGeom>
            <a:ln w="25400">
              <a:solidFill>
                <a:srgbClr val="E1A110"/>
              </a:solidFill>
            </a:ln>
          </p:spPr>
          <p:txBody>
            <a:bodyPr wrap="square" lIns="0" tIns="0" rIns="0" bIns="0" rtlCol="0"/>
            <a:lstStyle/>
            <a:p>
              <a:endParaRPr/>
            </a:p>
          </p:txBody>
        </p:sp>
        <p:sp>
          <p:nvSpPr>
            <p:cNvPr id="15333" name="object 15333"/>
            <p:cNvSpPr/>
            <p:nvPr/>
          </p:nvSpPr>
          <p:spPr>
            <a:xfrm>
              <a:off x="5475808" y="8387791"/>
              <a:ext cx="5715" cy="4445"/>
            </a:xfrm>
            <a:custGeom>
              <a:avLst/>
              <a:gdLst/>
              <a:ahLst/>
              <a:cxnLst/>
              <a:rect l="l" t="t" r="r" b="b"/>
              <a:pathLst>
                <a:path w="5714" h="4445">
                  <a:moveTo>
                    <a:pt x="5143" y="0"/>
                  </a:moveTo>
                  <a:lnTo>
                    <a:pt x="2184" y="1447"/>
                  </a:lnTo>
                  <a:lnTo>
                    <a:pt x="0" y="2425"/>
                  </a:lnTo>
                  <a:lnTo>
                    <a:pt x="317" y="3086"/>
                  </a:lnTo>
                  <a:lnTo>
                    <a:pt x="584" y="3759"/>
                  </a:lnTo>
                  <a:lnTo>
                    <a:pt x="723" y="4432"/>
                  </a:lnTo>
                  <a:lnTo>
                    <a:pt x="5397" y="1854"/>
                  </a:lnTo>
                  <a:lnTo>
                    <a:pt x="5295" y="634"/>
                  </a:lnTo>
                  <a:lnTo>
                    <a:pt x="5143" y="0"/>
                  </a:lnTo>
                  <a:close/>
                </a:path>
              </a:pathLst>
            </a:custGeom>
            <a:solidFill>
              <a:srgbClr val="D8950D"/>
            </a:solidFill>
          </p:spPr>
          <p:txBody>
            <a:bodyPr wrap="square" lIns="0" tIns="0" rIns="0" bIns="0" rtlCol="0"/>
            <a:lstStyle/>
            <a:p>
              <a:endParaRPr/>
            </a:p>
          </p:txBody>
        </p:sp>
        <p:sp>
          <p:nvSpPr>
            <p:cNvPr id="15334" name="object 15334"/>
            <p:cNvSpPr/>
            <p:nvPr/>
          </p:nvSpPr>
          <p:spPr>
            <a:xfrm>
              <a:off x="5475808" y="8387791"/>
              <a:ext cx="5715" cy="2540"/>
            </a:xfrm>
            <a:custGeom>
              <a:avLst/>
              <a:gdLst/>
              <a:ahLst/>
              <a:cxnLst/>
              <a:rect l="l" t="t" r="r" b="b"/>
              <a:pathLst>
                <a:path w="5714" h="2540">
                  <a:moveTo>
                    <a:pt x="0" y="2425"/>
                  </a:moveTo>
                  <a:lnTo>
                    <a:pt x="5143" y="0"/>
                  </a:lnTo>
                </a:path>
              </a:pathLst>
            </a:custGeom>
            <a:ln w="25400">
              <a:solidFill>
                <a:srgbClr val="DE9D13"/>
              </a:solidFill>
            </a:ln>
          </p:spPr>
          <p:txBody>
            <a:bodyPr wrap="square" lIns="0" tIns="0" rIns="0" bIns="0" rtlCol="0"/>
            <a:lstStyle/>
            <a:p>
              <a:endParaRPr/>
            </a:p>
          </p:txBody>
        </p:sp>
        <p:sp>
          <p:nvSpPr>
            <p:cNvPr id="15335" name="object 15335"/>
            <p:cNvSpPr/>
            <p:nvPr/>
          </p:nvSpPr>
          <p:spPr>
            <a:xfrm>
              <a:off x="5480951" y="8387791"/>
              <a:ext cx="635" cy="1905"/>
            </a:xfrm>
            <a:custGeom>
              <a:avLst/>
              <a:gdLst/>
              <a:ahLst/>
              <a:cxnLst/>
              <a:rect l="l" t="t" r="r" b="b"/>
              <a:pathLst>
                <a:path w="635" h="1904">
                  <a:moveTo>
                    <a:pt x="0" y="0"/>
                  </a:moveTo>
                  <a:lnTo>
                    <a:pt x="253" y="1854"/>
                  </a:lnTo>
                </a:path>
              </a:pathLst>
            </a:custGeom>
            <a:ln w="25400">
              <a:solidFill>
                <a:srgbClr val="D6930F"/>
              </a:solidFill>
            </a:ln>
          </p:spPr>
          <p:txBody>
            <a:bodyPr wrap="square" lIns="0" tIns="0" rIns="0" bIns="0" rtlCol="0"/>
            <a:lstStyle/>
            <a:p>
              <a:endParaRPr/>
            </a:p>
          </p:txBody>
        </p:sp>
        <p:sp>
          <p:nvSpPr>
            <p:cNvPr id="15336" name="object 15336"/>
            <p:cNvSpPr/>
            <p:nvPr/>
          </p:nvSpPr>
          <p:spPr>
            <a:xfrm>
              <a:off x="5476532" y="8389645"/>
              <a:ext cx="5080" cy="3175"/>
            </a:xfrm>
            <a:custGeom>
              <a:avLst/>
              <a:gdLst/>
              <a:ahLst/>
              <a:cxnLst/>
              <a:rect l="l" t="t" r="r" b="b"/>
              <a:pathLst>
                <a:path w="5079" h="3175">
                  <a:moveTo>
                    <a:pt x="4673" y="0"/>
                  </a:moveTo>
                  <a:lnTo>
                    <a:pt x="0" y="2578"/>
                  </a:lnTo>
                </a:path>
              </a:pathLst>
            </a:custGeom>
            <a:ln w="25399">
              <a:solidFill>
                <a:srgbClr val="D28D06"/>
              </a:solidFill>
            </a:ln>
          </p:spPr>
          <p:txBody>
            <a:bodyPr wrap="square" lIns="0" tIns="0" rIns="0" bIns="0" rtlCol="0"/>
            <a:lstStyle/>
            <a:p>
              <a:endParaRPr/>
            </a:p>
          </p:txBody>
        </p:sp>
        <p:sp>
          <p:nvSpPr>
            <p:cNvPr id="15337" name="object 15337"/>
            <p:cNvSpPr/>
            <p:nvPr/>
          </p:nvSpPr>
          <p:spPr>
            <a:xfrm>
              <a:off x="5475808" y="8390217"/>
              <a:ext cx="1270" cy="2540"/>
            </a:xfrm>
            <a:custGeom>
              <a:avLst/>
              <a:gdLst/>
              <a:ahLst/>
              <a:cxnLst/>
              <a:rect l="l" t="t" r="r" b="b"/>
              <a:pathLst>
                <a:path w="1270" h="2540">
                  <a:moveTo>
                    <a:pt x="723" y="2006"/>
                  </a:moveTo>
                  <a:lnTo>
                    <a:pt x="0" y="0"/>
                  </a:lnTo>
                </a:path>
              </a:pathLst>
            </a:custGeom>
            <a:ln w="25400">
              <a:solidFill>
                <a:srgbClr val="DB970A"/>
              </a:solidFill>
            </a:ln>
          </p:spPr>
          <p:txBody>
            <a:bodyPr wrap="square" lIns="0" tIns="0" rIns="0" bIns="0" rtlCol="0"/>
            <a:lstStyle/>
            <a:p>
              <a:endParaRPr/>
            </a:p>
          </p:txBody>
        </p:sp>
        <p:sp>
          <p:nvSpPr>
            <p:cNvPr id="15338" name="object 15338"/>
            <p:cNvSpPr/>
            <p:nvPr/>
          </p:nvSpPr>
          <p:spPr>
            <a:xfrm>
              <a:off x="5480329" y="8384921"/>
              <a:ext cx="3175" cy="3175"/>
            </a:xfrm>
            <a:custGeom>
              <a:avLst/>
              <a:gdLst/>
              <a:ahLst/>
              <a:cxnLst/>
              <a:rect l="l" t="t" r="r" b="b"/>
              <a:pathLst>
                <a:path w="3175" h="3175">
                  <a:moveTo>
                    <a:pt x="2777" y="0"/>
                  </a:moveTo>
                  <a:lnTo>
                    <a:pt x="2362" y="25"/>
                  </a:lnTo>
                  <a:lnTo>
                    <a:pt x="0" y="977"/>
                  </a:lnTo>
                  <a:lnTo>
                    <a:pt x="457" y="2247"/>
                  </a:lnTo>
                  <a:lnTo>
                    <a:pt x="622" y="2869"/>
                  </a:lnTo>
                  <a:lnTo>
                    <a:pt x="2539" y="1917"/>
                  </a:lnTo>
                  <a:lnTo>
                    <a:pt x="2667" y="1904"/>
                  </a:lnTo>
                  <a:lnTo>
                    <a:pt x="2777" y="0"/>
                  </a:lnTo>
                  <a:close/>
                </a:path>
              </a:pathLst>
            </a:custGeom>
            <a:solidFill>
              <a:srgbClr val="E1A422"/>
            </a:solidFill>
          </p:spPr>
          <p:txBody>
            <a:bodyPr wrap="square" lIns="0" tIns="0" rIns="0" bIns="0" rtlCol="0"/>
            <a:lstStyle/>
            <a:p>
              <a:endParaRPr/>
            </a:p>
          </p:txBody>
        </p:sp>
        <p:sp>
          <p:nvSpPr>
            <p:cNvPr id="15339" name="object 15339"/>
            <p:cNvSpPr/>
            <p:nvPr/>
          </p:nvSpPr>
          <p:spPr>
            <a:xfrm>
              <a:off x="5480329" y="8384922"/>
              <a:ext cx="3175" cy="1270"/>
            </a:xfrm>
            <a:custGeom>
              <a:avLst/>
              <a:gdLst/>
              <a:ahLst/>
              <a:cxnLst/>
              <a:rect l="l" t="t" r="r" b="b"/>
              <a:pathLst>
                <a:path w="3175" h="1270">
                  <a:moveTo>
                    <a:pt x="0" y="976"/>
                  </a:moveTo>
                  <a:lnTo>
                    <a:pt x="2777" y="0"/>
                  </a:lnTo>
                </a:path>
              </a:pathLst>
            </a:custGeom>
            <a:ln w="25400">
              <a:solidFill>
                <a:srgbClr val="E6AB29"/>
              </a:solidFill>
            </a:ln>
          </p:spPr>
          <p:txBody>
            <a:bodyPr wrap="square" lIns="0" tIns="0" rIns="0" bIns="0" rtlCol="0"/>
            <a:lstStyle/>
            <a:p>
              <a:endParaRPr/>
            </a:p>
          </p:txBody>
        </p:sp>
        <p:sp>
          <p:nvSpPr>
            <p:cNvPr id="15340" name="object 15340"/>
            <p:cNvSpPr/>
            <p:nvPr/>
          </p:nvSpPr>
          <p:spPr>
            <a:xfrm>
              <a:off x="5470296" y="8384921"/>
              <a:ext cx="13335" cy="1905"/>
            </a:xfrm>
            <a:custGeom>
              <a:avLst/>
              <a:gdLst/>
              <a:ahLst/>
              <a:cxnLst/>
              <a:rect l="l" t="t" r="r" b="b"/>
              <a:pathLst>
                <a:path w="13335" h="1904">
                  <a:moveTo>
                    <a:pt x="12810" y="0"/>
                  </a:moveTo>
                  <a:lnTo>
                    <a:pt x="0" y="0"/>
                  </a:lnTo>
                  <a:lnTo>
                    <a:pt x="0" y="1904"/>
                  </a:lnTo>
                  <a:lnTo>
                    <a:pt x="12753" y="1904"/>
                  </a:lnTo>
                  <a:lnTo>
                    <a:pt x="12810" y="0"/>
                  </a:lnTo>
                  <a:close/>
                </a:path>
              </a:pathLst>
            </a:custGeom>
            <a:solidFill>
              <a:srgbClr val="E0A528"/>
            </a:solidFill>
          </p:spPr>
          <p:txBody>
            <a:bodyPr wrap="square" lIns="0" tIns="0" rIns="0" bIns="0" rtlCol="0"/>
            <a:lstStyle/>
            <a:p>
              <a:endParaRPr/>
            </a:p>
          </p:txBody>
        </p:sp>
        <p:sp>
          <p:nvSpPr>
            <p:cNvPr id="15341" name="object 15341"/>
            <p:cNvSpPr/>
            <p:nvPr/>
          </p:nvSpPr>
          <p:spPr>
            <a:xfrm>
              <a:off x="5480951" y="8386826"/>
              <a:ext cx="2540" cy="1270"/>
            </a:xfrm>
            <a:custGeom>
              <a:avLst/>
              <a:gdLst/>
              <a:ahLst/>
              <a:cxnLst/>
              <a:rect l="l" t="t" r="r" b="b"/>
              <a:pathLst>
                <a:path w="2539" h="1270">
                  <a:moveTo>
                    <a:pt x="2044" y="0"/>
                  </a:moveTo>
                  <a:lnTo>
                    <a:pt x="0" y="965"/>
                  </a:lnTo>
                </a:path>
              </a:pathLst>
            </a:custGeom>
            <a:ln w="25400">
              <a:solidFill>
                <a:srgbClr val="DC9D1C"/>
              </a:solidFill>
            </a:ln>
          </p:spPr>
          <p:txBody>
            <a:bodyPr wrap="square" lIns="0" tIns="0" rIns="0" bIns="0" rtlCol="0"/>
            <a:lstStyle/>
            <a:p>
              <a:endParaRPr/>
            </a:p>
          </p:txBody>
        </p:sp>
        <p:sp>
          <p:nvSpPr>
            <p:cNvPr id="15342" name="object 15342"/>
            <p:cNvSpPr/>
            <p:nvPr/>
          </p:nvSpPr>
          <p:spPr>
            <a:xfrm>
              <a:off x="5480329" y="8385899"/>
              <a:ext cx="635" cy="1905"/>
            </a:xfrm>
            <a:custGeom>
              <a:avLst/>
              <a:gdLst/>
              <a:ahLst/>
              <a:cxnLst/>
              <a:rect l="l" t="t" r="r" b="b"/>
              <a:pathLst>
                <a:path w="635" h="1904">
                  <a:moveTo>
                    <a:pt x="622" y="1892"/>
                  </a:moveTo>
                  <a:lnTo>
                    <a:pt x="0" y="0"/>
                  </a:lnTo>
                </a:path>
              </a:pathLst>
            </a:custGeom>
            <a:ln w="25400">
              <a:solidFill>
                <a:srgbClr val="E1A31C"/>
              </a:solidFill>
            </a:ln>
          </p:spPr>
          <p:txBody>
            <a:bodyPr wrap="square" lIns="0" tIns="0" rIns="0" bIns="0" rtlCol="0"/>
            <a:lstStyle/>
            <a:p>
              <a:endParaRPr/>
            </a:p>
          </p:txBody>
        </p:sp>
        <p:sp>
          <p:nvSpPr>
            <p:cNvPr id="15343" name="object 15343"/>
            <p:cNvSpPr/>
            <p:nvPr/>
          </p:nvSpPr>
          <p:spPr>
            <a:xfrm>
              <a:off x="5480951" y="8386826"/>
              <a:ext cx="2540" cy="3175"/>
            </a:xfrm>
            <a:custGeom>
              <a:avLst/>
              <a:gdLst/>
              <a:ahLst/>
              <a:cxnLst/>
              <a:rect l="l" t="t" r="r" b="b"/>
              <a:pathLst>
                <a:path w="2539" h="3175">
                  <a:moveTo>
                    <a:pt x="2044" y="0"/>
                  </a:moveTo>
                  <a:lnTo>
                    <a:pt x="1917" y="12"/>
                  </a:lnTo>
                  <a:lnTo>
                    <a:pt x="0" y="965"/>
                  </a:lnTo>
                  <a:lnTo>
                    <a:pt x="152" y="1600"/>
                  </a:lnTo>
                  <a:lnTo>
                    <a:pt x="253" y="2819"/>
                  </a:lnTo>
                  <a:lnTo>
                    <a:pt x="1854" y="1816"/>
                  </a:lnTo>
                  <a:lnTo>
                    <a:pt x="2044" y="0"/>
                  </a:lnTo>
                  <a:close/>
                </a:path>
              </a:pathLst>
            </a:custGeom>
            <a:solidFill>
              <a:srgbClr val="D39211"/>
            </a:solidFill>
          </p:spPr>
          <p:txBody>
            <a:bodyPr wrap="square" lIns="0" tIns="0" rIns="0" bIns="0" rtlCol="0"/>
            <a:lstStyle/>
            <a:p>
              <a:endParaRPr/>
            </a:p>
          </p:txBody>
        </p:sp>
        <p:sp>
          <p:nvSpPr>
            <p:cNvPr id="15344" name="object 15344"/>
            <p:cNvSpPr/>
            <p:nvPr/>
          </p:nvSpPr>
          <p:spPr>
            <a:xfrm>
              <a:off x="5480951" y="8386826"/>
              <a:ext cx="2540" cy="1270"/>
            </a:xfrm>
            <a:custGeom>
              <a:avLst/>
              <a:gdLst/>
              <a:ahLst/>
              <a:cxnLst/>
              <a:rect l="l" t="t" r="r" b="b"/>
              <a:pathLst>
                <a:path w="2539" h="1270">
                  <a:moveTo>
                    <a:pt x="0" y="965"/>
                  </a:moveTo>
                  <a:lnTo>
                    <a:pt x="2044" y="0"/>
                  </a:lnTo>
                </a:path>
              </a:pathLst>
            </a:custGeom>
            <a:ln w="25400">
              <a:solidFill>
                <a:srgbClr val="DC9D1C"/>
              </a:solidFill>
            </a:ln>
          </p:spPr>
          <p:txBody>
            <a:bodyPr wrap="square" lIns="0" tIns="0" rIns="0" bIns="0" rtlCol="0"/>
            <a:lstStyle/>
            <a:p>
              <a:endParaRPr/>
            </a:p>
          </p:txBody>
        </p:sp>
        <p:sp>
          <p:nvSpPr>
            <p:cNvPr id="15345" name="object 15345"/>
            <p:cNvSpPr/>
            <p:nvPr/>
          </p:nvSpPr>
          <p:spPr>
            <a:xfrm>
              <a:off x="5482806" y="8386826"/>
              <a:ext cx="635" cy="1905"/>
            </a:xfrm>
            <a:custGeom>
              <a:avLst/>
              <a:gdLst/>
              <a:ahLst/>
              <a:cxnLst/>
              <a:rect l="l" t="t" r="r" b="b"/>
              <a:pathLst>
                <a:path w="635" h="1904">
                  <a:moveTo>
                    <a:pt x="190" y="0"/>
                  </a:moveTo>
                  <a:lnTo>
                    <a:pt x="0" y="1816"/>
                  </a:lnTo>
                </a:path>
              </a:pathLst>
            </a:custGeom>
            <a:ln w="25399">
              <a:solidFill>
                <a:srgbClr val="D19013"/>
              </a:solidFill>
            </a:ln>
          </p:spPr>
          <p:txBody>
            <a:bodyPr wrap="square" lIns="0" tIns="0" rIns="0" bIns="0" rtlCol="0"/>
            <a:lstStyle/>
            <a:p>
              <a:endParaRPr/>
            </a:p>
          </p:txBody>
        </p:sp>
        <p:sp>
          <p:nvSpPr>
            <p:cNvPr id="15346" name="object 15346"/>
            <p:cNvSpPr/>
            <p:nvPr/>
          </p:nvSpPr>
          <p:spPr>
            <a:xfrm>
              <a:off x="5481205" y="8388642"/>
              <a:ext cx="1905" cy="1270"/>
            </a:xfrm>
            <a:custGeom>
              <a:avLst/>
              <a:gdLst/>
              <a:ahLst/>
              <a:cxnLst/>
              <a:rect l="l" t="t" r="r" b="b"/>
              <a:pathLst>
                <a:path w="1904" h="1270">
                  <a:moveTo>
                    <a:pt x="1600" y="0"/>
                  </a:moveTo>
                  <a:lnTo>
                    <a:pt x="0" y="1003"/>
                  </a:lnTo>
                </a:path>
              </a:pathLst>
            </a:custGeom>
            <a:ln w="25400">
              <a:solidFill>
                <a:srgbClr val="CA8706"/>
              </a:solidFill>
            </a:ln>
          </p:spPr>
          <p:txBody>
            <a:bodyPr wrap="square" lIns="0" tIns="0" rIns="0" bIns="0" rtlCol="0"/>
            <a:lstStyle/>
            <a:p>
              <a:endParaRPr/>
            </a:p>
          </p:txBody>
        </p:sp>
        <p:sp>
          <p:nvSpPr>
            <p:cNvPr id="15347" name="object 15347"/>
            <p:cNvSpPr/>
            <p:nvPr/>
          </p:nvSpPr>
          <p:spPr>
            <a:xfrm>
              <a:off x="5480951" y="8387791"/>
              <a:ext cx="635" cy="1905"/>
            </a:xfrm>
            <a:custGeom>
              <a:avLst/>
              <a:gdLst/>
              <a:ahLst/>
              <a:cxnLst/>
              <a:rect l="l" t="t" r="r" b="b"/>
              <a:pathLst>
                <a:path w="635" h="1904">
                  <a:moveTo>
                    <a:pt x="253" y="1854"/>
                  </a:moveTo>
                  <a:lnTo>
                    <a:pt x="0" y="0"/>
                  </a:lnTo>
                </a:path>
              </a:pathLst>
            </a:custGeom>
            <a:ln w="25400">
              <a:solidFill>
                <a:srgbClr val="D6930F"/>
              </a:solidFill>
            </a:ln>
          </p:spPr>
          <p:txBody>
            <a:bodyPr wrap="square" lIns="0" tIns="0" rIns="0" bIns="0" rtlCol="0"/>
            <a:lstStyle/>
            <a:p>
              <a:endParaRPr/>
            </a:p>
          </p:txBody>
        </p:sp>
        <p:sp>
          <p:nvSpPr>
            <p:cNvPr id="15348" name="object 15348"/>
            <p:cNvSpPr/>
            <p:nvPr/>
          </p:nvSpPr>
          <p:spPr>
            <a:xfrm>
              <a:off x="5530926" y="7979969"/>
              <a:ext cx="33020" cy="29845"/>
            </a:xfrm>
            <a:custGeom>
              <a:avLst/>
              <a:gdLst/>
              <a:ahLst/>
              <a:cxnLst/>
              <a:rect l="l" t="t" r="r" b="b"/>
              <a:pathLst>
                <a:path w="33020" h="29845">
                  <a:moveTo>
                    <a:pt x="32918" y="0"/>
                  </a:moveTo>
                  <a:lnTo>
                    <a:pt x="2667" y="26060"/>
                  </a:lnTo>
                  <a:lnTo>
                    <a:pt x="0" y="29705"/>
                  </a:lnTo>
                  <a:lnTo>
                    <a:pt x="7972" y="24477"/>
                  </a:lnTo>
                  <a:lnTo>
                    <a:pt x="16043" y="20632"/>
                  </a:lnTo>
                  <a:lnTo>
                    <a:pt x="31457" y="14731"/>
                  </a:lnTo>
                  <a:lnTo>
                    <a:pt x="31877" y="10032"/>
                  </a:lnTo>
                  <a:lnTo>
                    <a:pt x="32359" y="5130"/>
                  </a:lnTo>
                  <a:lnTo>
                    <a:pt x="32918" y="0"/>
                  </a:lnTo>
                  <a:close/>
                </a:path>
              </a:pathLst>
            </a:custGeom>
            <a:solidFill>
              <a:srgbClr val="FFDE5C"/>
            </a:solidFill>
          </p:spPr>
          <p:txBody>
            <a:bodyPr wrap="square" lIns="0" tIns="0" rIns="0" bIns="0" rtlCol="0"/>
            <a:lstStyle/>
            <a:p>
              <a:endParaRPr/>
            </a:p>
          </p:txBody>
        </p:sp>
        <p:sp>
          <p:nvSpPr>
            <p:cNvPr id="15349" name="object 15349"/>
            <p:cNvSpPr/>
            <p:nvPr/>
          </p:nvSpPr>
          <p:spPr>
            <a:xfrm>
              <a:off x="5530926" y="7979969"/>
              <a:ext cx="33020" cy="29845"/>
            </a:xfrm>
            <a:custGeom>
              <a:avLst/>
              <a:gdLst/>
              <a:ahLst/>
              <a:cxnLst/>
              <a:rect l="l" t="t" r="r" b="b"/>
              <a:pathLst>
                <a:path w="33020" h="29845">
                  <a:moveTo>
                    <a:pt x="8242" y="19697"/>
                  </a:moveTo>
                  <a:lnTo>
                    <a:pt x="14475" y="13521"/>
                  </a:lnTo>
                  <a:lnTo>
                    <a:pt x="20747" y="8234"/>
                  </a:lnTo>
                  <a:lnTo>
                    <a:pt x="26935" y="3754"/>
                  </a:lnTo>
                  <a:lnTo>
                    <a:pt x="32918" y="0"/>
                  </a:lnTo>
                </a:path>
                <a:path w="33020" h="29845">
                  <a:moveTo>
                    <a:pt x="32918" y="0"/>
                  </a:moveTo>
                  <a:lnTo>
                    <a:pt x="32359" y="5130"/>
                  </a:lnTo>
                  <a:lnTo>
                    <a:pt x="31877" y="10032"/>
                  </a:lnTo>
                  <a:lnTo>
                    <a:pt x="31457" y="14731"/>
                  </a:lnTo>
                </a:path>
                <a:path w="33020" h="29845">
                  <a:moveTo>
                    <a:pt x="31457" y="14731"/>
                  </a:moveTo>
                  <a:lnTo>
                    <a:pt x="23956" y="17580"/>
                  </a:lnTo>
                  <a:lnTo>
                    <a:pt x="16043" y="20632"/>
                  </a:lnTo>
                  <a:lnTo>
                    <a:pt x="7972" y="24477"/>
                  </a:lnTo>
                  <a:lnTo>
                    <a:pt x="0" y="29705"/>
                  </a:lnTo>
                </a:path>
                <a:path w="33020" h="29845">
                  <a:moveTo>
                    <a:pt x="0" y="29705"/>
                  </a:moveTo>
                  <a:lnTo>
                    <a:pt x="8242" y="19697"/>
                  </a:lnTo>
                </a:path>
              </a:pathLst>
            </a:custGeom>
            <a:ln w="25400">
              <a:solidFill>
                <a:srgbClr val="FFDE5C"/>
              </a:solidFill>
            </a:ln>
          </p:spPr>
          <p:txBody>
            <a:bodyPr wrap="square" lIns="0" tIns="0" rIns="0" bIns="0" rtlCol="0"/>
            <a:lstStyle/>
            <a:p>
              <a:endParaRPr/>
            </a:p>
          </p:txBody>
        </p:sp>
        <p:sp>
          <p:nvSpPr>
            <p:cNvPr id="15350" name="object 15350"/>
            <p:cNvSpPr/>
            <p:nvPr/>
          </p:nvSpPr>
          <p:spPr>
            <a:xfrm>
              <a:off x="5562384" y="7967611"/>
              <a:ext cx="30480" cy="27305"/>
            </a:xfrm>
            <a:custGeom>
              <a:avLst/>
              <a:gdLst/>
              <a:ahLst/>
              <a:cxnLst/>
              <a:rect l="l" t="t" r="r" b="b"/>
              <a:pathLst>
                <a:path w="30479" h="27304">
                  <a:moveTo>
                    <a:pt x="29997" y="0"/>
                  </a:moveTo>
                  <a:lnTo>
                    <a:pt x="0" y="27089"/>
                  </a:lnTo>
                  <a:lnTo>
                    <a:pt x="7622" y="23966"/>
                  </a:lnTo>
                  <a:lnTo>
                    <a:pt x="15176" y="21004"/>
                  </a:lnTo>
                  <a:lnTo>
                    <a:pt x="22720" y="18411"/>
                  </a:lnTo>
                  <a:lnTo>
                    <a:pt x="30314" y="16395"/>
                  </a:lnTo>
                  <a:lnTo>
                    <a:pt x="29908" y="10795"/>
                  </a:lnTo>
                  <a:lnTo>
                    <a:pt x="29854" y="8654"/>
                  </a:lnTo>
                  <a:lnTo>
                    <a:pt x="29889" y="2502"/>
                  </a:lnTo>
                  <a:lnTo>
                    <a:pt x="29997" y="0"/>
                  </a:lnTo>
                  <a:close/>
                </a:path>
              </a:pathLst>
            </a:custGeom>
            <a:solidFill>
              <a:srgbClr val="FFDE5C"/>
            </a:solidFill>
          </p:spPr>
          <p:txBody>
            <a:bodyPr wrap="square" lIns="0" tIns="0" rIns="0" bIns="0" rtlCol="0"/>
            <a:lstStyle/>
            <a:p>
              <a:endParaRPr/>
            </a:p>
          </p:txBody>
        </p:sp>
        <p:sp>
          <p:nvSpPr>
            <p:cNvPr id="15351" name="object 15351"/>
            <p:cNvSpPr/>
            <p:nvPr/>
          </p:nvSpPr>
          <p:spPr>
            <a:xfrm>
              <a:off x="5562384" y="7967611"/>
              <a:ext cx="30480" cy="27305"/>
            </a:xfrm>
            <a:custGeom>
              <a:avLst/>
              <a:gdLst/>
              <a:ahLst/>
              <a:cxnLst/>
              <a:rect l="l" t="t" r="r" b="b"/>
              <a:pathLst>
                <a:path w="30479" h="27304">
                  <a:moveTo>
                    <a:pt x="25946" y="1372"/>
                  </a:moveTo>
                  <a:lnTo>
                    <a:pt x="29997" y="0"/>
                  </a:lnTo>
                </a:path>
                <a:path w="30479" h="27304">
                  <a:moveTo>
                    <a:pt x="29997" y="0"/>
                  </a:moveTo>
                  <a:lnTo>
                    <a:pt x="29768" y="5283"/>
                  </a:lnTo>
                  <a:lnTo>
                    <a:pt x="29908" y="10795"/>
                  </a:lnTo>
                  <a:lnTo>
                    <a:pt x="30314" y="16395"/>
                  </a:lnTo>
                </a:path>
                <a:path w="30479" h="27304">
                  <a:moveTo>
                    <a:pt x="30314" y="16395"/>
                  </a:moveTo>
                  <a:lnTo>
                    <a:pt x="22720" y="18411"/>
                  </a:lnTo>
                  <a:lnTo>
                    <a:pt x="15176" y="21004"/>
                  </a:lnTo>
                  <a:lnTo>
                    <a:pt x="7622" y="23966"/>
                  </a:lnTo>
                  <a:lnTo>
                    <a:pt x="0" y="27089"/>
                  </a:lnTo>
                </a:path>
                <a:path w="30479" h="27304">
                  <a:moveTo>
                    <a:pt x="0" y="27089"/>
                  </a:moveTo>
                  <a:lnTo>
                    <a:pt x="419" y="22390"/>
                  </a:lnTo>
                  <a:lnTo>
                    <a:pt x="901" y="17487"/>
                  </a:lnTo>
                  <a:lnTo>
                    <a:pt x="1460" y="12357"/>
                  </a:lnTo>
                </a:path>
              </a:pathLst>
            </a:custGeom>
            <a:ln w="25400">
              <a:solidFill>
                <a:srgbClr val="FFDE5C"/>
              </a:solidFill>
            </a:ln>
          </p:spPr>
          <p:txBody>
            <a:bodyPr wrap="square" lIns="0" tIns="0" rIns="0" bIns="0" rtlCol="0"/>
            <a:lstStyle/>
            <a:p>
              <a:endParaRPr/>
            </a:p>
          </p:txBody>
        </p:sp>
        <p:sp>
          <p:nvSpPr>
            <p:cNvPr id="15352" name="object 15352"/>
            <p:cNvSpPr/>
            <p:nvPr/>
          </p:nvSpPr>
          <p:spPr>
            <a:xfrm>
              <a:off x="5592292" y="7967332"/>
              <a:ext cx="1270" cy="8890"/>
            </a:xfrm>
            <a:custGeom>
              <a:avLst/>
              <a:gdLst/>
              <a:ahLst/>
              <a:cxnLst/>
              <a:rect l="l" t="t" r="r" b="b"/>
              <a:pathLst>
                <a:path w="1270" h="8890">
                  <a:moveTo>
                    <a:pt x="965" y="0"/>
                  </a:moveTo>
                  <a:lnTo>
                    <a:pt x="88" y="279"/>
                  </a:lnTo>
                  <a:lnTo>
                    <a:pt x="0" y="8356"/>
                  </a:lnTo>
                  <a:lnTo>
                    <a:pt x="901" y="8115"/>
                  </a:lnTo>
                  <a:lnTo>
                    <a:pt x="965" y="0"/>
                  </a:lnTo>
                  <a:close/>
                </a:path>
              </a:pathLst>
            </a:custGeom>
            <a:solidFill>
              <a:srgbClr val="FFDE5D"/>
            </a:solidFill>
          </p:spPr>
          <p:txBody>
            <a:bodyPr wrap="square" lIns="0" tIns="0" rIns="0" bIns="0" rtlCol="0"/>
            <a:lstStyle/>
            <a:p>
              <a:endParaRPr/>
            </a:p>
          </p:txBody>
        </p:sp>
        <p:sp>
          <p:nvSpPr>
            <p:cNvPr id="15353" name="object 15353"/>
            <p:cNvSpPr/>
            <p:nvPr/>
          </p:nvSpPr>
          <p:spPr>
            <a:xfrm>
              <a:off x="5579592" y="7967611"/>
              <a:ext cx="26034" cy="8255"/>
            </a:xfrm>
            <a:custGeom>
              <a:avLst/>
              <a:gdLst/>
              <a:ahLst/>
              <a:cxnLst/>
              <a:rect l="l" t="t" r="r" b="b"/>
              <a:pathLst>
                <a:path w="26035" h="8254">
                  <a:moveTo>
                    <a:pt x="25488" y="0"/>
                  </a:moveTo>
                  <a:lnTo>
                    <a:pt x="12776" y="0"/>
                  </a:lnTo>
                  <a:lnTo>
                    <a:pt x="5413" y="2502"/>
                  </a:lnTo>
                  <a:lnTo>
                    <a:pt x="0" y="4650"/>
                  </a:lnTo>
                  <a:lnTo>
                    <a:pt x="0" y="8077"/>
                  </a:lnTo>
                  <a:lnTo>
                    <a:pt x="25488" y="8077"/>
                  </a:lnTo>
                  <a:lnTo>
                    <a:pt x="25488" y="0"/>
                  </a:lnTo>
                  <a:close/>
                </a:path>
              </a:pathLst>
            </a:custGeom>
            <a:solidFill>
              <a:srgbClr val="FFDE5C"/>
            </a:solidFill>
          </p:spPr>
          <p:txBody>
            <a:bodyPr wrap="square" lIns="0" tIns="0" rIns="0" bIns="0" rtlCol="0"/>
            <a:lstStyle/>
            <a:p>
              <a:endParaRPr/>
            </a:p>
          </p:txBody>
        </p:sp>
        <p:sp>
          <p:nvSpPr>
            <p:cNvPr id="15354" name="object 15354"/>
            <p:cNvSpPr/>
            <p:nvPr/>
          </p:nvSpPr>
          <p:spPr>
            <a:xfrm>
              <a:off x="5592292" y="7975447"/>
              <a:ext cx="1270" cy="635"/>
            </a:xfrm>
            <a:custGeom>
              <a:avLst/>
              <a:gdLst/>
              <a:ahLst/>
              <a:cxnLst/>
              <a:rect l="l" t="t" r="r" b="b"/>
              <a:pathLst>
                <a:path w="1270" h="634">
                  <a:moveTo>
                    <a:pt x="0" y="241"/>
                  </a:moveTo>
                  <a:lnTo>
                    <a:pt x="901" y="0"/>
                  </a:lnTo>
                </a:path>
              </a:pathLst>
            </a:custGeom>
            <a:ln w="25400">
              <a:solidFill>
                <a:srgbClr val="FFDE5C"/>
              </a:solidFill>
            </a:ln>
          </p:spPr>
          <p:txBody>
            <a:bodyPr wrap="square" lIns="0" tIns="0" rIns="0" bIns="0" rtlCol="0"/>
            <a:lstStyle/>
            <a:p>
              <a:endParaRPr/>
            </a:p>
          </p:txBody>
        </p:sp>
        <p:sp>
          <p:nvSpPr>
            <p:cNvPr id="15355" name="object 15355"/>
            <p:cNvSpPr/>
            <p:nvPr/>
          </p:nvSpPr>
          <p:spPr>
            <a:xfrm>
              <a:off x="5580494" y="7967332"/>
              <a:ext cx="26034" cy="8255"/>
            </a:xfrm>
            <a:custGeom>
              <a:avLst/>
              <a:gdLst/>
              <a:ahLst/>
              <a:cxnLst/>
              <a:rect l="l" t="t" r="r" b="b"/>
              <a:pathLst>
                <a:path w="26035" h="8254">
                  <a:moveTo>
                    <a:pt x="25463" y="0"/>
                  </a:moveTo>
                  <a:lnTo>
                    <a:pt x="12755" y="0"/>
                  </a:lnTo>
                  <a:lnTo>
                    <a:pt x="11874" y="279"/>
                  </a:lnTo>
                  <a:lnTo>
                    <a:pt x="4511" y="2781"/>
                  </a:lnTo>
                  <a:lnTo>
                    <a:pt x="0" y="4572"/>
                  </a:lnTo>
                  <a:lnTo>
                    <a:pt x="0" y="8115"/>
                  </a:lnTo>
                  <a:lnTo>
                    <a:pt x="25463" y="8115"/>
                  </a:lnTo>
                  <a:lnTo>
                    <a:pt x="25463" y="0"/>
                  </a:lnTo>
                  <a:close/>
                </a:path>
              </a:pathLst>
            </a:custGeom>
            <a:solidFill>
              <a:srgbClr val="FFDE5D"/>
            </a:solidFill>
          </p:spPr>
          <p:txBody>
            <a:bodyPr wrap="square" lIns="0" tIns="0" rIns="0" bIns="0" rtlCol="0"/>
            <a:lstStyle/>
            <a:p>
              <a:endParaRPr/>
            </a:p>
          </p:txBody>
        </p:sp>
        <p:sp>
          <p:nvSpPr>
            <p:cNvPr id="15356" name="object 15356"/>
            <p:cNvSpPr/>
            <p:nvPr/>
          </p:nvSpPr>
          <p:spPr>
            <a:xfrm>
              <a:off x="5592381" y="7967332"/>
              <a:ext cx="1270" cy="635"/>
            </a:xfrm>
            <a:custGeom>
              <a:avLst/>
              <a:gdLst/>
              <a:ahLst/>
              <a:cxnLst/>
              <a:rect l="l" t="t" r="r" b="b"/>
              <a:pathLst>
                <a:path w="1270" h="634">
                  <a:moveTo>
                    <a:pt x="876" y="0"/>
                  </a:moveTo>
                  <a:lnTo>
                    <a:pt x="0" y="279"/>
                  </a:lnTo>
                </a:path>
              </a:pathLst>
            </a:custGeom>
            <a:ln w="25400">
              <a:solidFill>
                <a:srgbClr val="FFDE5D"/>
              </a:solidFill>
            </a:ln>
          </p:spPr>
          <p:txBody>
            <a:bodyPr wrap="square" lIns="0" tIns="0" rIns="0" bIns="0" rtlCol="0"/>
            <a:lstStyle/>
            <a:p>
              <a:endParaRPr/>
            </a:p>
          </p:txBody>
        </p:sp>
        <p:sp>
          <p:nvSpPr>
            <p:cNvPr id="15357" name="object 15357"/>
            <p:cNvSpPr/>
            <p:nvPr/>
          </p:nvSpPr>
          <p:spPr>
            <a:xfrm>
              <a:off x="5593130" y="7967065"/>
              <a:ext cx="1270" cy="8890"/>
            </a:xfrm>
            <a:custGeom>
              <a:avLst/>
              <a:gdLst/>
              <a:ahLst/>
              <a:cxnLst/>
              <a:rect l="l" t="t" r="r" b="b"/>
              <a:pathLst>
                <a:path w="1270" h="8890">
                  <a:moveTo>
                    <a:pt x="1003" y="0"/>
                  </a:moveTo>
                  <a:lnTo>
                    <a:pt x="126" y="266"/>
                  </a:lnTo>
                  <a:lnTo>
                    <a:pt x="12" y="2908"/>
                  </a:lnTo>
                  <a:lnTo>
                    <a:pt x="0" y="5626"/>
                  </a:lnTo>
                  <a:lnTo>
                    <a:pt x="63" y="8382"/>
                  </a:lnTo>
                  <a:lnTo>
                    <a:pt x="939" y="8140"/>
                  </a:lnTo>
                  <a:lnTo>
                    <a:pt x="876" y="5384"/>
                  </a:lnTo>
                  <a:lnTo>
                    <a:pt x="888" y="2654"/>
                  </a:lnTo>
                  <a:lnTo>
                    <a:pt x="1003" y="0"/>
                  </a:lnTo>
                  <a:close/>
                </a:path>
              </a:pathLst>
            </a:custGeom>
            <a:solidFill>
              <a:srgbClr val="FEDE5F"/>
            </a:solidFill>
          </p:spPr>
          <p:txBody>
            <a:bodyPr wrap="square" lIns="0" tIns="0" rIns="0" bIns="0" rtlCol="0"/>
            <a:lstStyle/>
            <a:p>
              <a:endParaRPr/>
            </a:p>
          </p:txBody>
        </p:sp>
        <p:sp>
          <p:nvSpPr>
            <p:cNvPr id="15358" name="object 15358"/>
            <p:cNvSpPr/>
            <p:nvPr/>
          </p:nvSpPr>
          <p:spPr>
            <a:xfrm>
              <a:off x="5580494" y="7967332"/>
              <a:ext cx="26034" cy="8255"/>
            </a:xfrm>
            <a:custGeom>
              <a:avLst/>
              <a:gdLst/>
              <a:ahLst/>
              <a:cxnLst/>
              <a:rect l="l" t="t" r="r" b="b"/>
              <a:pathLst>
                <a:path w="26035" h="8254">
                  <a:moveTo>
                    <a:pt x="25463" y="0"/>
                  </a:moveTo>
                  <a:lnTo>
                    <a:pt x="12755" y="0"/>
                  </a:lnTo>
                  <a:lnTo>
                    <a:pt x="11874" y="279"/>
                  </a:lnTo>
                  <a:lnTo>
                    <a:pt x="4511" y="2781"/>
                  </a:lnTo>
                  <a:lnTo>
                    <a:pt x="0" y="4572"/>
                  </a:lnTo>
                  <a:lnTo>
                    <a:pt x="0" y="8115"/>
                  </a:lnTo>
                  <a:lnTo>
                    <a:pt x="25463" y="8115"/>
                  </a:lnTo>
                  <a:lnTo>
                    <a:pt x="25463" y="0"/>
                  </a:lnTo>
                  <a:close/>
                </a:path>
              </a:pathLst>
            </a:custGeom>
            <a:solidFill>
              <a:srgbClr val="FFDE5D"/>
            </a:solidFill>
          </p:spPr>
          <p:txBody>
            <a:bodyPr wrap="square" lIns="0" tIns="0" rIns="0" bIns="0" rtlCol="0"/>
            <a:lstStyle/>
            <a:p>
              <a:endParaRPr/>
            </a:p>
          </p:txBody>
        </p:sp>
        <p:sp>
          <p:nvSpPr>
            <p:cNvPr id="15359" name="object 15359"/>
            <p:cNvSpPr/>
            <p:nvPr/>
          </p:nvSpPr>
          <p:spPr>
            <a:xfrm>
              <a:off x="5593194" y="7975206"/>
              <a:ext cx="1270" cy="635"/>
            </a:xfrm>
            <a:custGeom>
              <a:avLst/>
              <a:gdLst/>
              <a:ahLst/>
              <a:cxnLst/>
              <a:rect l="l" t="t" r="r" b="b"/>
              <a:pathLst>
                <a:path w="1270" h="634">
                  <a:moveTo>
                    <a:pt x="0" y="241"/>
                  </a:moveTo>
                  <a:lnTo>
                    <a:pt x="876" y="0"/>
                  </a:lnTo>
                </a:path>
              </a:pathLst>
            </a:custGeom>
            <a:ln w="25400">
              <a:solidFill>
                <a:srgbClr val="FEDE5C"/>
              </a:solidFill>
            </a:ln>
          </p:spPr>
          <p:txBody>
            <a:bodyPr wrap="square" lIns="0" tIns="0" rIns="0" bIns="0" rtlCol="0"/>
            <a:lstStyle/>
            <a:p>
              <a:endParaRPr/>
            </a:p>
          </p:txBody>
        </p:sp>
        <p:sp>
          <p:nvSpPr>
            <p:cNvPr id="15360" name="object 15360"/>
            <p:cNvSpPr/>
            <p:nvPr/>
          </p:nvSpPr>
          <p:spPr>
            <a:xfrm>
              <a:off x="5581370" y="7967065"/>
              <a:ext cx="26034" cy="8255"/>
            </a:xfrm>
            <a:custGeom>
              <a:avLst/>
              <a:gdLst/>
              <a:ahLst/>
              <a:cxnLst/>
              <a:rect l="l" t="t" r="r" b="b"/>
              <a:pathLst>
                <a:path w="26035" h="8254">
                  <a:moveTo>
                    <a:pt x="25463" y="0"/>
                  </a:moveTo>
                  <a:lnTo>
                    <a:pt x="12719" y="0"/>
                  </a:lnTo>
                  <a:lnTo>
                    <a:pt x="10998" y="546"/>
                  </a:lnTo>
                  <a:lnTo>
                    <a:pt x="3635" y="3048"/>
                  </a:lnTo>
                  <a:lnTo>
                    <a:pt x="0" y="4491"/>
                  </a:lnTo>
                  <a:lnTo>
                    <a:pt x="0" y="8140"/>
                  </a:lnTo>
                  <a:lnTo>
                    <a:pt x="25463" y="8140"/>
                  </a:lnTo>
                  <a:lnTo>
                    <a:pt x="25463" y="0"/>
                  </a:lnTo>
                  <a:close/>
                </a:path>
              </a:pathLst>
            </a:custGeom>
            <a:solidFill>
              <a:srgbClr val="FEDE61"/>
            </a:solidFill>
          </p:spPr>
          <p:txBody>
            <a:bodyPr wrap="square" lIns="0" tIns="0" rIns="0" bIns="0" rtlCol="0"/>
            <a:lstStyle/>
            <a:p>
              <a:endParaRPr/>
            </a:p>
          </p:txBody>
        </p:sp>
        <p:sp>
          <p:nvSpPr>
            <p:cNvPr id="15361" name="object 15361"/>
            <p:cNvSpPr/>
            <p:nvPr/>
          </p:nvSpPr>
          <p:spPr>
            <a:xfrm>
              <a:off x="5593258" y="7967065"/>
              <a:ext cx="1270" cy="635"/>
            </a:xfrm>
            <a:custGeom>
              <a:avLst/>
              <a:gdLst/>
              <a:ahLst/>
              <a:cxnLst/>
              <a:rect l="l" t="t" r="r" b="b"/>
              <a:pathLst>
                <a:path w="1270" h="634">
                  <a:moveTo>
                    <a:pt x="876" y="0"/>
                  </a:moveTo>
                  <a:lnTo>
                    <a:pt x="0" y="266"/>
                  </a:lnTo>
                </a:path>
              </a:pathLst>
            </a:custGeom>
            <a:ln w="25400">
              <a:solidFill>
                <a:srgbClr val="FEDE63"/>
              </a:solidFill>
            </a:ln>
          </p:spPr>
          <p:txBody>
            <a:bodyPr wrap="square" lIns="0" tIns="0" rIns="0" bIns="0" rtlCol="0"/>
            <a:lstStyle/>
            <a:p>
              <a:endParaRPr/>
            </a:p>
          </p:txBody>
        </p:sp>
        <p:sp>
          <p:nvSpPr>
            <p:cNvPr id="15362" name="object 15362"/>
            <p:cNvSpPr/>
            <p:nvPr/>
          </p:nvSpPr>
          <p:spPr>
            <a:xfrm>
              <a:off x="5594032" y="7966583"/>
              <a:ext cx="1905" cy="5080"/>
            </a:xfrm>
            <a:custGeom>
              <a:avLst/>
              <a:gdLst/>
              <a:ahLst/>
              <a:cxnLst/>
              <a:rect l="l" t="t" r="r" b="b"/>
              <a:pathLst>
                <a:path w="1904" h="5079">
                  <a:moveTo>
                    <a:pt x="1841" y="0"/>
                  </a:moveTo>
                  <a:lnTo>
                    <a:pt x="0" y="4521"/>
                  </a:lnTo>
                  <a:lnTo>
                    <a:pt x="584" y="4343"/>
                  </a:lnTo>
                  <a:lnTo>
                    <a:pt x="1739" y="4038"/>
                  </a:lnTo>
                  <a:lnTo>
                    <a:pt x="1752" y="2679"/>
                  </a:lnTo>
                  <a:lnTo>
                    <a:pt x="1777" y="1333"/>
                  </a:lnTo>
                  <a:lnTo>
                    <a:pt x="1841" y="0"/>
                  </a:lnTo>
                  <a:close/>
                </a:path>
              </a:pathLst>
            </a:custGeom>
            <a:solidFill>
              <a:srgbClr val="FEE06A"/>
            </a:solidFill>
          </p:spPr>
          <p:txBody>
            <a:bodyPr wrap="square" lIns="0" tIns="0" rIns="0" bIns="0" rtlCol="0"/>
            <a:lstStyle/>
            <a:p>
              <a:endParaRPr/>
            </a:p>
          </p:txBody>
        </p:sp>
        <p:sp>
          <p:nvSpPr>
            <p:cNvPr id="15363" name="object 15363"/>
            <p:cNvSpPr/>
            <p:nvPr/>
          </p:nvSpPr>
          <p:spPr>
            <a:xfrm>
              <a:off x="5594134" y="7966583"/>
              <a:ext cx="1905" cy="635"/>
            </a:xfrm>
            <a:custGeom>
              <a:avLst/>
              <a:gdLst/>
              <a:ahLst/>
              <a:cxnLst/>
              <a:rect l="l" t="t" r="r" b="b"/>
              <a:pathLst>
                <a:path w="1904" h="634">
                  <a:moveTo>
                    <a:pt x="0" y="482"/>
                  </a:moveTo>
                  <a:lnTo>
                    <a:pt x="1739" y="0"/>
                  </a:lnTo>
                </a:path>
              </a:pathLst>
            </a:custGeom>
            <a:ln w="25400">
              <a:solidFill>
                <a:srgbClr val="FEE172"/>
              </a:solidFill>
            </a:ln>
          </p:spPr>
          <p:txBody>
            <a:bodyPr wrap="square" lIns="0" tIns="0" rIns="0" bIns="0" rtlCol="0"/>
            <a:lstStyle/>
            <a:p>
              <a:endParaRPr/>
            </a:p>
          </p:txBody>
        </p:sp>
        <p:sp>
          <p:nvSpPr>
            <p:cNvPr id="15364" name="object 15364"/>
            <p:cNvSpPr/>
            <p:nvPr/>
          </p:nvSpPr>
          <p:spPr>
            <a:xfrm>
              <a:off x="5583727" y="7966583"/>
              <a:ext cx="25400" cy="4445"/>
            </a:xfrm>
            <a:custGeom>
              <a:avLst/>
              <a:gdLst/>
              <a:ahLst/>
              <a:cxnLst/>
              <a:rect l="l" t="t" r="r" b="b"/>
              <a:pathLst>
                <a:path w="25400" h="4445">
                  <a:moveTo>
                    <a:pt x="24846" y="0"/>
                  </a:moveTo>
                  <a:lnTo>
                    <a:pt x="12041" y="0"/>
                  </a:lnTo>
                  <a:lnTo>
                    <a:pt x="11003" y="279"/>
                  </a:lnTo>
                  <a:lnTo>
                    <a:pt x="8641" y="1028"/>
                  </a:lnTo>
                  <a:lnTo>
                    <a:pt x="1279" y="3530"/>
                  </a:lnTo>
                  <a:lnTo>
                    <a:pt x="0" y="4038"/>
                  </a:lnTo>
                  <a:lnTo>
                    <a:pt x="24846" y="4038"/>
                  </a:lnTo>
                  <a:lnTo>
                    <a:pt x="24846" y="0"/>
                  </a:lnTo>
                  <a:close/>
                </a:path>
              </a:pathLst>
            </a:custGeom>
            <a:solidFill>
              <a:srgbClr val="FDE172"/>
            </a:solidFill>
          </p:spPr>
          <p:txBody>
            <a:bodyPr wrap="square" lIns="0" tIns="0" rIns="0" bIns="0" rtlCol="0"/>
            <a:lstStyle/>
            <a:p>
              <a:endParaRPr/>
            </a:p>
          </p:txBody>
        </p:sp>
        <p:sp>
          <p:nvSpPr>
            <p:cNvPr id="15365" name="object 15365"/>
            <p:cNvSpPr/>
            <p:nvPr/>
          </p:nvSpPr>
          <p:spPr>
            <a:xfrm>
              <a:off x="5594032" y="7970621"/>
              <a:ext cx="1905" cy="635"/>
            </a:xfrm>
            <a:custGeom>
              <a:avLst/>
              <a:gdLst/>
              <a:ahLst/>
              <a:cxnLst/>
              <a:rect l="l" t="t" r="r" b="b"/>
              <a:pathLst>
                <a:path w="1904" h="634">
                  <a:moveTo>
                    <a:pt x="1739" y="0"/>
                  </a:moveTo>
                  <a:lnTo>
                    <a:pt x="0" y="482"/>
                  </a:lnTo>
                </a:path>
              </a:pathLst>
            </a:custGeom>
            <a:ln w="25400">
              <a:solidFill>
                <a:srgbClr val="FEDE63"/>
              </a:solidFill>
            </a:ln>
          </p:spPr>
          <p:txBody>
            <a:bodyPr wrap="square" lIns="0" tIns="0" rIns="0" bIns="0" rtlCol="0"/>
            <a:lstStyle/>
            <a:p>
              <a:endParaRPr/>
            </a:p>
          </p:txBody>
        </p:sp>
        <p:sp>
          <p:nvSpPr>
            <p:cNvPr id="15366" name="object 15366"/>
            <p:cNvSpPr/>
            <p:nvPr/>
          </p:nvSpPr>
          <p:spPr>
            <a:xfrm>
              <a:off x="5582511" y="7967065"/>
              <a:ext cx="24765" cy="4445"/>
            </a:xfrm>
            <a:custGeom>
              <a:avLst/>
              <a:gdLst/>
              <a:ahLst/>
              <a:cxnLst/>
              <a:rect l="l" t="t" r="r" b="b"/>
              <a:pathLst>
                <a:path w="24764" h="4445">
                  <a:moveTo>
                    <a:pt x="24322" y="0"/>
                  </a:moveTo>
                  <a:lnTo>
                    <a:pt x="11579" y="0"/>
                  </a:lnTo>
                  <a:lnTo>
                    <a:pt x="9857" y="546"/>
                  </a:lnTo>
                  <a:lnTo>
                    <a:pt x="2495" y="3048"/>
                  </a:lnTo>
                  <a:lnTo>
                    <a:pt x="0" y="4038"/>
                  </a:lnTo>
                  <a:lnTo>
                    <a:pt x="24322" y="4038"/>
                  </a:lnTo>
                  <a:lnTo>
                    <a:pt x="24322" y="0"/>
                  </a:lnTo>
                  <a:close/>
                </a:path>
              </a:pathLst>
            </a:custGeom>
            <a:solidFill>
              <a:srgbClr val="FEDE63"/>
            </a:solidFill>
          </p:spPr>
          <p:txBody>
            <a:bodyPr wrap="square" lIns="0" tIns="0" rIns="0" bIns="0" rtlCol="0"/>
            <a:lstStyle/>
            <a:p>
              <a:endParaRPr/>
            </a:p>
          </p:txBody>
        </p:sp>
        <p:sp>
          <p:nvSpPr>
            <p:cNvPr id="15367" name="object 15367"/>
            <p:cNvSpPr/>
            <p:nvPr/>
          </p:nvSpPr>
          <p:spPr>
            <a:xfrm>
              <a:off x="5594019" y="7970621"/>
              <a:ext cx="1905" cy="5080"/>
            </a:xfrm>
            <a:custGeom>
              <a:avLst/>
              <a:gdLst/>
              <a:ahLst/>
              <a:cxnLst/>
              <a:rect l="l" t="t" r="r" b="b"/>
              <a:pathLst>
                <a:path w="1904" h="5079">
                  <a:moveTo>
                    <a:pt x="1752" y="0"/>
                  </a:moveTo>
                  <a:lnTo>
                    <a:pt x="596" y="304"/>
                  </a:lnTo>
                  <a:lnTo>
                    <a:pt x="12" y="482"/>
                  </a:lnTo>
                  <a:lnTo>
                    <a:pt x="0" y="1828"/>
                  </a:lnTo>
                  <a:lnTo>
                    <a:pt x="12" y="3213"/>
                  </a:lnTo>
                  <a:lnTo>
                    <a:pt x="50" y="4584"/>
                  </a:lnTo>
                  <a:lnTo>
                    <a:pt x="1777" y="4127"/>
                  </a:lnTo>
                  <a:lnTo>
                    <a:pt x="1752" y="2743"/>
                  </a:lnTo>
                  <a:lnTo>
                    <a:pt x="1739" y="1371"/>
                  </a:lnTo>
                  <a:lnTo>
                    <a:pt x="1752" y="0"/>
                  </a:lnTo>
                  <a:close/>
                </a:path>
              </a:pathLst>
            </a:custGeom>
            <a:solidFill>
              <a:srgbClr val="FDDE5E"/>
            </a:solidFill>
          </p:spPr>
          <p:txBody>
            <a:bodyPr wrap="square" lIns="0" tIns="0" rIns="0" bIns="0" rtlCol="0"/>
            <a:lstStyle/>
            <a:p>
              <a:endParaRPr/>
            </a:p>
          </p:txBody>
        </p:sp>
        <p:sp>
          <p:nvSpPr>
            <p:cNvPr id="15368" name="object 15368"/>
            <p:cNvSpPr/>
            <p:nvPr/>
          </p:nvSpPr>
          <p:spPr>
            <a:xfrm>
              <a:off x="5594032" y="7970621"/>
              <a:ext cx="1905" cy="635"/>
            </a:xfrm>
            <a:custGeom>
              <a:avLst/>
              <a:gdLst/>
              <a:ahLst/>
              <a:cxnLst/>
              <a:rect l="l" t="t" r="r" b="b"/>
              <a:pathLst>
                <a:path w="1904" h="634">
                  <a:moveTo>
                    <a:pt x="0" y="482"/>
                  </a:moveTo>
                  <a:lnTo>
                    <a:pt x="1739" y="0"/>
                  </a:lnTo>
                </a:path>
              </a:pathLst>
            </a:custGeom>
            <a:ln w="25400">
              <a:solidFill>
                <a:srgbClr val="FEDE63"/>
              </a:solidFill>
            </a:ln>
          </p:spPr>
          <p:txBody>
            <a:bodyPr wrap="square" lIns="0" tIns="0" rIns="0" bIns="0" rtlCol="0"/>
            <a:lstStyle/>
            <a:p>
              <a:endParaRPr/>
            </a:p>
          </p:txBody>
        </p:sp>
        <p:sp>
          <p:nvSpPr>
            <p:cNvPr id="15369" name="object 15369"/>
            <p:cNvSpPr/>
            <p:nvPr/>
          </p:nvSpPr>
          <p:spPr>
            <a:xfrm>
              <a:off x="5583072" y="7970621"/>
              <a:ext cx="26034" cy="4445"/>
            </a:xfrm>
            <a:custGeom>
              <a:avLst/>
              <a:gdLst/>
              <a:ahLst/>
              <a:cxnLst/>
              <a:rect l="l" t="t" r="r" b="b"/>
              <a:pathLst>
                <a:path w="26035" h="4445">
                  <a:moveTo>
                    <a:pt x="25425" y="0"/>
                  </a:moveTo>
                  <a:lnTo>
                    <a:pt x="654" y="0"/>
                  </a:lnTo>
                  <a:lnTo>
                    <a:pt x="0" y="259"/>
                  </a:lnTo>
                  <a:lnTo>
                    <a:pt x="0" y="4127"/>
                  </a:lnTo>
                  <a:lnTo>
                    <a:pt x="25425" y="4127"/>
                  </a:lnTo>
                  <a:lnTo>
                    <a:pt x="25425" y="0"/>
                  </a:lnTo>
                  <a:close/>
                </a:path>
              </a:pathLst>
            </a:custGeom>
            <a:solidFill>
              <a:srgbClr val="FCDE5F"/>
            </a:solidFill>
          </p:spPr>
          <p:txBody>
            <a:bodyPr wrap="square" lIns="0" tIns="0" rIns="0" bIns="0" rtlCol="0"/>
            <a:lstStyle/>
            <a:p>
              <a:endParaRPr/>
            </a:p>
          </p:txBody>
        </p:sp>
        <p:sp>
          <p:nvSpPr>
            <p:cNvPr id="15370" name="object 15370"/>
            <p:cNvSpPr/>
            <p:nvPr/>
          </p:nvSpPr>
          <p:spPr>
            <a:xfrm>
              <a:off x="5594070" y="7974749"/>
              <a:ext cx="1905" cy="635"/>
            </a:xfrm>
            <a:custGeom>
              <a:avLst/>
              <a:gdLst/>
              <a:ahLst/>
              <a:cxnLst/>
              <a:rect l="l" t="t" r="r" b="b"/>
              <a:pathLst>
                <a:path w="1904" h="634">
                  <a:moveTo>
                    <a:pt x="1727" y="0"/>
                  </a:moveTo>
                  <a:lnTo>
                    <a:pt x="0" y="457"/>
                  </a:lnTo>
                </a:path>
              </a:pathLst>
            </a:custGeom>
            <a:ln w="25400">
              <a:solidFill>
                <a:srgbClr val="FDDC59"/>
              </a:solidFill>
            </a:ln>
          </p:spPr>
          <p:txBody>
            <a:bodyPr wrap="square" lIns="0" tIns="0" rIns="0" bIns="0" rtlCol="0"/>
            <a:lstStyle/>
            <a:p>
              <a:endParaRPr/>
            </a:p>
          </p:txBody>
        </p:sp>
        <p:sp>
          <p:nvSpPr>
            <p:cNvPr id="15371" name="object 15371"/>
            <p:cNvSpPr/>
            <p:nvPr/>
          </p:nvSpPr>
          <p:spPr>
            <a:xfrm>
              <a:off x="5581332" y="7971104"/>
              <a:ext cx="26034" cy="4445"/>
            </a:xfrm>
            <a:custGeom>
              <a:avLst/>
              <a:gdLst/>
              <a:ahLst/>
              <a:cxnLst/>
              <a:rect l="l" t="t" r="r" b="b"/>
              <a:pathLst>
                <a:path w="26035" h="4445">
                  <a:moveTo>
                    <a:pt x="25438" y="0"/>
                  </a:moveTo>
                  <a:lnTo>
                    <a:pt x="1178" y="0"/>
                  </a:lnTo>
                  <a:lnTo>
                    <a:pt x="0" y="467"/>
                  </a:lnTo>
                  <a:lnTo>
                    <a:pt x="0" y="4102"/>
                  </a:lnTo>
                  <a:lnTo>
                    <a:pt x="25438" y="4102"/>
                  </a:lnTo>
                  <a:lnTo>
                    <a:pt x="25438" y="0"/>
                  </a:lnTo>
                  <a:close/>
                </a:path>
              </a:pathLst>
            </a:custGeom>
            <a:solidFill>
              <a:srgbClr val="FEDE5D"/>
            </a:solidFill>
          </p:spPr>
          <p:txBody>
            <a:bodyPr wrap="square" lIns="0" tIns="0" rIns="0" bIns="0" rtlCol="0"/>
            <a:lstStyle/>
            <a:p>
              <a:endParaRPr/>
            </a:p>
          </p:txBody>
        </p:sp>
        <p:sp>
          <p:nvSpPr>
            <p:cNvPr id="15372" name="object 15372"/>
            <p:cNvSpPr/>
            <p:nvPr/>
          </p:nvSpPr>
          <p:spPr>
            <a:xfrm>
              <a:off x="5592292" y="7975206"/>
              <a:ext cx="2540" cy="8890"/>
            </a:xfrm>
            <a:custGeom>
              <a:avLst/>
              <a:gdLst/>
              <a:ahLst/>
              <a:cxnLst/>
              <a:rect l="l" t="t" r="r" b="b"/>
              <a:pathLst>
                <a:path w="2539" h="8890">
                  <a:moveTo>
                    <a:pt x="1777" y="0"/>
                  </a:moveTo>
                  <a:lnTo>
                    <a:pt x="0" y="482"/>
                  </a:lnTo>
                  <a:lnTo>
                    <a:pt x="63" y="3225"/>
                  </a:lnTo>
                  <a:lnTo>
                    <a:pt x="203" y="5994"/>
                  </a:lnTo>
                  <a:lnTo>
                    <a:pt x="406" y="8801"/>
                  </a:lnTo>
                  <a:lnTo>
                    <a:pt x="2197" y="8394"/>
                  </a:lnTo>
                  <a:lnTo>
                    <a:pt x="1993" y="5575"/>
                  </a:lnTo>
                  <a:lnTo>
                    <a:pt x="1841" y="2768"/>
                  </a:lnTo>
                  <a:lnTo>
                    <a:pt x="1777" y="0"/>
                  </a:lnTo>
                  <a:close/>
                </a:path>
              </a:pathLst>
            </a:custGeom>
            <a:solidFill>
              <a:srgbClr val="FEDE5B"/>
            </a:solidFill>
          </p:spPr>
          <p:txBody>
            <a:bodyPr wrap="square" lIns="0" tIns="0" rIns="0" bIns="0" rtlCol="0"/>
            <a:lstStyle/>
            <a:p>
              <a:endParaRPr/>
            </a:p>
          </p:txBody>
        </p:sp>
        <p:sp>
          <p:nvSpPr>
            <p:cNvPr id="15373" name="object 15373"/>
            <p:cNvSpPr/>
            <p:nvPr/>
          </p:nvSpPr>
          <p:spPr>
            <a:xfrm>
              <a:off x="5592292" y="7975689"/>
              <a:ext cx="635" cy="8890"/>
            </a:xfrm>
            <a:custGeom>
              <a:avLst/>
              <a:gdLst/>
              <a:ahLst/>
              <a:cxnLst/>
              <a:rect l="l" t="t" r="r" b="b"/>
              <a:pathLst>
                <a:path w="635" h="8890">
                  <a:moveTo>
                    <a:pt x="0" y="0"/>
                  </a:moveTo>
                  <a:lnTo>
                    <a:pt x="406" y="8318"/>
                  </a:lnTo>
                </a:path>
              </a:pathLst>
            </a:custGeom>
            <a:ln w="25400">
              <a:solidFill>
                <a:srgbClr val="FFDE5C"/>
              </a:solidFill>
            </a:ln>
          </p:spPr>
          <p:txBody>
            <a:bodyPr wrap="square" lIns="0" tIns="0" rIns="0" bIns="0" rtlCol="0"/>
            <a:lstStyle/>
            <a:p>
              <a:endParaRPr/>
            </a:p>
          </p:txBody>
        </p:sp>
        <p:sp>
          <p:nvSpPr>
            <p:cNvPr id="15374" name="object 15374"/>
            <p:cNvSpPr/>
            <p:nvPr/>
          </p:nvSpPr>
          <p:spPr>
            <a:xfrm>
              <a:off x="5592699" y="7983601"/>
              <a:ext cx="1905" cy="635"/>
            </a:xfrm>
            <a:custGeom>
              <a:avLst/>
              <a:gdLst/>
              <a:ahLst/>
              <a:cxnLst/>
              <a:rect l="l" t="t" r="r" b="b"/>
              <a:pathLst>
                <a:path w="1904" h="634">
                  <a:moveTo>
                    <a:pt x="0" y="406"/>
                  </a:moveTo>
                  <a:lnTo>
                    <a:pt x="1790" y="0"/>
                  </a:lnTo>
                </a:path>
              </a:pathLst>
            </a:custGeom>
            <a:ln w="25400">
              <a:solidFill>
                <a:srgbClr val="FEDE5A"/>
              </a:solidFill>
            </a:ln>
          </p:spPr>
          <p:txBody>
            <a:bodyPr wrap="square" lIns="0" tIns="0" rIns="0" bIns="0" rtlCol="0"/>
            <a:lstStyle/>
            <a:p>
              <a:endParaRPr/>
            </a:p>
          </p:txBody>
        </p:sp>
        <p:sp>
          <p:nvSpPr>
            <p:cNvPr id="15375" name="object 15375"/>
            <p:cNvSpPr/>
            <p:nvPr/>
          </p:nvSpPr>
          <p:spPr>
            <a:xfrm>
              <a:off x="5594070" y="7975206"/>
              <a:ext cx="635" cy="8890"/>
            </a:xfrm>
            <a:custGeom>
              <a:avLst/>
              <a:gdLst/>
              <a:ahLst/>
              <a:cxnLst/>
              <a:rect l="l" t="t" r="r" b="b"/>
              <a:pathLst>
                <a:path w="635" h="8890">
                  <a:moveTo>
                    <a:pt x="419" y="8394"/>
                  </a:moveTo>
                  <a:lnTo>
                    <a:pt x="0" y="0"/>
                  </a:lnTo>
                </a:path>
              </a:pathLst>
            </a:custGeom>
            <a:ln w="25400">
              <a:solidFill>
                <a:srgbClr val="FEDD59"/>
              </a:solidFill>
            </a:ln>
          </p:spPr>
          <p:txBody>
            <a:bodyPr wrap="square" lIns="0" tIns="0" rIns="0" bIns="0" rtlCol="0"/>
            <a:lstStyle/>
            <a:p>
              <a:endParaRPr/>
            </a:p>
          </p:txBody>
        </p:sp>
        <p:sp>
          <p:nvSpPr>
            <p:cNvPr id="15376" name="object 15376"/>
            <p:cNvSpPr/>
            <p:nvPr/>
          </p:nvSpPr>
          <p:spPr>
            <a:xfrm>
              <a:off x="5592292" y="7975206"/>
              <a:ext cx="1905" cy="635"/>
            </a:xfrm>
            <a:custGeom>
              <a:avLst/>
              <a:gdLst/>
              <a:ahLst/>
              <a:cxnLst/>
              <a:rect l="l" t="t" r="r" b="b"/>
              <a:pathLst>
                <a:path w="1904" h="634">
                  <a:moveTo>
                    <a:pt x="1777" y="0"/>
                  </a:moveTo>
                  <a:lnTo>
                    <a:pt x="0" y="482"/>
                  </a:lnTo>
                </a:path>
              </a:pathLst>
            </a:custGeom>
            <a:ln w="25400">
              <a:solidFill>
                <a:srgbClr val="FEDE5C"/>
              </a:solidFill>
            </a:ln>
          </p:spPr>
          <p:txBody>
            <a:bodyPr wrap="square" lIns="0" tIns="0" rIns="0" bIns="0" rtlCol="0"/>
            <a:lstStyle/>
            <a:p>
              <a:endParaRPr/>
            </a:p>
          </p:txBody>
        </p:sp>
        <p:sp>
          <p:nvSpPr>
            <p:cNvPr id="15377" name="object 15377"/>
            <p:cNvSpPr/>
            <p:nvPr/>
          </p:nvSpPr>
          <p:spPr>
            <a:xfrm>
              <a:off x="5594070" y="7974749"/>
              <a:ext cx="1905" cy="5080"/>
            </a:xfrm>
            <a:custGeom>
              <a:avLst/>
              <a:gdLst/>
              <a:ahLst/>
              <a:cxnLst/>
              <a:rect l="l" t="t" r="r" b="b"/>
              <a:pathLst>
                <a:path w="1904" h="5079">
                  <a:moveTo>
                    <a:pt x="1727" y="0"/>
                  </a:moveTo>
                  <a:lnTo>
                    <a:pt x="0" y="457"/>
                  </a:lnTo>
                  <a:lnTo>
                    <a:pt x="25" y="1841"/>
                  </a:lnTo>
                  <a:lnTo>
                    <a:pt x="152" y="4635"/>
                  </a:lnTo>
                  <a:lnTo>
                    <a:pt x="736" y="4495"/>
                  </a:lnTo>
                  <a:lnTo>
                    <a:pt x="1308" y="4343"/>
                  </a:lnTo>
                  <a:lnTo>
                    <a:pt x="1892" y="4203"/>
                  </a:lnTo>
                  <a:lnTo>
                    <a:pt x="1816" y="2793"/>
                  </a:lnTo>
                  <a:lnTo>
                    <a:pt x="1765" y="1397"/>
                  </a:lnTo>
                  <a:lnTo>
                    <a:pt x="1727" y="0"/>
                  </a:lnTo>
                  <a:close/>
                </a:path>
              </a:pathLst>
            </a:custGeom>
            <a:solidFill>
              <a:srgbClr val="FDDC57"/>
            </a:solidFill>
          </p:spPr>
          <p:txBody>
            <a:bodyPr wrap="square" lIns="0" tIns="0" rIns="0" bIns="0" rtlCol="0"/>
            <a:lstStyle/>
            <a:p>
              <a:endParaRPr/>
            </a:p>
          </p:txBody>
        </p:sp>
        <p:sp>
          <p:nvSpPr>
            <p:cNvPr id="15378" name="object 15378"/>
            <p:cNvSpPr/>
            <p:nvPr/>
          </p:nvSpPr>
          <p:spPr>
            <a:xfrm>
              <a:off x="5594070" y="7974749"/>
              <a:ext cx="1905" cy="635"/>
            </a:xfrm>
            <a:custGeom>
              <a:avLst/>
              <a:gdLst/>
              <a:ahLst/>
              <a:cxnLst/>
              <a:rect l="l" t="t" r="r" b="b"/>
              <a:pathLst>
                <a:path w="1904" h="634">
                  <a:moveTo>
                    <a:pt x="0" y="457"/>
                  </a:moveTo>
                  <a:lnTo>
                    <a:pt x="1727" y="0"/>
                  </a:lnTo>
                </a:path>
              </a:pathLst>
            </a:custGeom>
            <a:ln w="25400">
              <a:solidFill>
                <a:srgbClr val="FDDC59"/>
              </a:solidFill>
            </a:ln>
          </p:spPr>
          <p:txBody>
            <a:bodyPr wrap="square" lIns="0" tIns="0" rIns="0" bIns="0" rtlCol="0"/>
            <a:lstStyle/>
            <a:p>
              <a:endParaRPr/>
            </a:p>
          </p:txBody>
        </p:sp>
        <p:sp>
          <p:nvSpPr>
            <p:cNvPr id="15379" name="object 15379"/>
            <p:cNvSpPr/>
            <p:nvPr/>
          </p:nvSpPr>
          <p:spPr>
            <a:xfrm>
              <a:off x="5595797" y="7974749"/>
              <a:ext cx="635" cy="4445"/>
            </a:xfrm>
            <a:custGeom>
              <a:avLst/>
              <a:gdLst/>
              <a:ahLst/>
              <a:cxnLst/>
              <a:rect l="l" t="t" r="r" b="b"/>
              <a:pathLst>
                <a:path w="635" h="4445">
                  <a:moveTo>
                    <a:pt x="0" y="0"/>
                  </a:moveTo>
                  <a:lnTo>
                    <a:pt x="165" y="4203"/>
                  </a:lnTo>
                </a:path>
              </a:pathLst>
            </a:custGeom>
            <a:ln w="25400">
              <a:solidFill>
                <a:srgbClr val="FCDB54"/>
              </a:solidFill>
            </a:ln>
          </p:spPr>
          <p:txBody>
            <a:bodyPr wrap="square" lIns="0" tIns="0" rIns="0" bIns="0" rtlCol="0"/>
            <a:lstStyle/>
            <a:p>
              <a:endParaRPr/>
            </a:p>
          </p:txBody>
        </p:sp>
        <p:sp>
          <p:nvSpPr>
            <p:cNvPr id="15380" name="object 15380"/>
            <p:cNvSpPr/>
            <p:nvPr/>
          </p:nvSpPr>
          <p:spPr>
            <a:xfrm>
              <a:off x="5594223" y="7978952"/>
              <a:ext cx="1905" cy="635"/>
            </a:xfrm>
            <a:custGeom>
              <a:avLst/>
              <a:gdLst/>
              <a:ahLst/>
              <a:cxnLst/>
              <a:rect l="l" t="t" r="r" b="b"/>
              <a:pathLst>
                <a:path w="1904" h="634">
                  <a:moveTo>
                    <a:pt x="1739" y="0"/>
                  </a:moveTo>
                  <a:lnTo>
                    <a:pt x="0" y="431"/>
                  </a:lnTo>
                </a:path>
              </a:pathLst>
            </a:custGeom>
            <a:ln w="25400">
              <a:solidFill>
                <a:srgbClr val="FDDC54"/>
              </a:solidFill>
            </a:ln>
          </p:spPr>
          <p:txBody>
            <a:bodyPr wrap="square" lIns="0" tIns="0" rIns="0" bIns="0" rtlCol="0"/>
            <a:lstStyle/>
            <a:p>
              <a:endParaRPr/>
            </a:p>
          </p:txBody>
        </p:sp>
        <p:sp>
          <p:nvSpPr>
            <p:cNvPr id="15381" name="object 15381"/>
            <p:cNvSpPr/>
            <p:nvPr/>
          </p:nvSpPr>
          <p:spPr>
            <a:xfrm>
              <a:off x="5594070" y="7975206"/>
              <a:ext cx="635" cy="4445"/>
            </a:xfrm>
            <a:custGeom>
              <a:avLst/>
              <a:gdLst/>
              <a:ahLst/>
              <a:cxnLst/>
              <a:rect l="l" t="t" r="r" b="b"/>
              <a:pathLst>
                <a:path w="635" h="4445">
                  <a:moveTo>
                    <a:pt x="152" y="4178"/>
                  </a:moveTo>
                  <a:lnTo>
                    <a:pt x="0" y="0"/>
                  </a:lnTo>
                </a:path>
              </a:pathLst>
            </a:custGeom>
            <a:ln w="25400">
              <a:solidFill>
                <a:srgbClr val="FEDD59"/>
              </a:solidFill>
            </a:ln>
          </p:spPr>
          <p:txBody>
            <a:bodyPr wrap="square" lIns="0" tIns="0" rIns="0" bIns="0" rtlCol="0"/>
            <a:lstStyle/>
            <a:p>
              <a:endParaRPr/>
            </a:p>
          </p:txBody>
        </p:sp>
        <p:sp>
          <p:nvSpPr>
            <p:cNvPr id="15382" name="object 15382"/>
            <p:cNvSpPr/>
            <p:nvPr/>
          </p:nvSpPr>
          <p:spPr>
            <a:xfrm>
              <a:off x="5594223" y="7978952"/>
              <a:ext cx="2540" cy="5080"/>
            </a:xfrm>
            <a:custGeom>
              <a:avLst/>
              <a:gdLst/>
              <a:ahLst/>
              <a:cxnLst/>
              <a:rect l="l" t="t" r="r" b="b"/>
              <a:pathLst>
                <a:path w="2539" h="5079">
                  <a:moveTo>
                    <a:pt x="1739" y="0"/>
                  </a:moveTo>
                  <a:lnTo>
                    <a:pt x="1155" y="139"/>
                  </a:lnTo>
                  <a:lnTo>
                    <a:pt x="584" y="292"/>
                  </a:lnTo>
                  <a:lnTo>
                    <a:pt x="0" y="431"/>
                  </a:lnTo>
                  <a:lnTo>
                    <a:pt x="76" y="1828"/>
                  </a:lnTo>
                  <a:lnTo>
                    <a:pt x="165" y="3238"/>
                  </a:lnTo>
                  <a:lnTo>
                    <a:pt x="266" y="4648"/>
                  </a:lnTo>
                  <a:lnTo>
                    <a:pt x="850" y="4521"/>
                  </a:lnTo>
                  <a:lnTo>
                    <a:pt x="1435" y="4381"/>
                  </a:lnTo>
                  <a:lnTo>
                    <a:pt x="2006" y="4267"/>
                  </a:lnTo>
                  <a:lnTo>
                    <a:pt x="1892" y="2844"/>
                  </a:lnTo>
                  <a:lnTo>
                    <a:pt x="1803" y="1422"/>
                  </a:lnTo>
                  <a:lnTo>
                    <a:pt x="1739" y="0"/>
                  </a:lnTo>
                  <a:close/>
                </a:path>
              </a:pathLst>
            </a:custGeom>
            <a:solidFill>
              <a:srgbClr val="FDDC54"/>
            </a:solidFill>
          </p:spPr>
          <p:txBody>
            <a:bodyPr wrap="square" lIns="0" tIns="0" rIns="0" bIns="0" rtlCol="0"/>
            <a:lstStyle/>
            <a:p>
              <a:endParaRPr/>
            </a:p>
          </p:txBody>
        </p:sp>
        <p:sp>
          <p:nvSpPr>
            <p:cNvPr id="15383" name="object 15383"/>
            <p:cNvSpPr/>
            <p:nvPr/>
          </p:nvSpPr>
          <p:spPr>
            <a:xfrm>
              <a:off x="5594223" y="7978952"/>
              <a:ext cx="1905" cy="635"/>
            </a:xfrm>
            <a:custGeom>
              <a:avLst/>
              <a:gdLst/>
              <a:ahLst/>
              <a:cxnLst/>
              <a:rect l="l" t="t" r="r" b="b"/>
              <a:pathLst>
                <a:path w="1904" h="634">
                  <a:moveTo>
                    <a:pt x="0" y="431"/>
                  </a:moveTo>
                  <a:lnTo>
                    <a:pt x="1739" y="0"/>
                  </a:lnTo>
                </a:path>
              </a:pathLst>
            </a:custGeom>
            <a:ln w="25400">
              <a:solidFill>
                <a:srgbClr val="FDDC54"/>
              </a:solidFill>
            </a:ln>
          </p:spPr>
          <p:txBody>
            <a:bodyPr wrap="square" lIns="0" tIns="0" rIns="0" bIns="0" rtlCol="0"/>
            <a:lstStyle/>
            <a:p>
              <a:endParaRPr/>
            </a:p>
          </p:txBody>
        </p:sp>
        <p:sp>
          <p:nvSpPr>
            <p:cNvPr id="15384" name="object 15384"/>
            <p:cNvSpPr/>
            <p:nvPr/>
          </p:nvSpPr>
          <p:spPr>
            <a:xfrm>
              <a:off x="5595962" y="7978952"/>
              <a:ext cx="635" cy="4445"/>
            </a:xfrm>
            <a:custGeom>
              <a:avLst/>
              <a:gdLst/>
              <a:ahLst/>
              <a:cxnLst/>
              <a:rect l="l" t="t" r="r" b="b"/>
              <a:pathLst>
                <a:path w="635" h="4445">
                  <a:moveTo>
                    <a:pt x="0" y="0"/>
                  </a:moveTo>
                  <a:lnTo>
                    <a:pt x="266" y="4267"/>
                  </a:lnTo>
                </a:path>
              </a:pathLst>
            </a:custGeom>
            <a:ln w="25399">
              <a:solidFill>
                <a:srgbClr val="FCDA4F"/>
              </a:solidFill>
            </a:ln>
          </p:spPr>
          <p:txBody>
            <a:bodyPr wrap="square" lIns="0" tIns="0" rIns="0" bIns="0" rtlCol="0"/>
            <a:lstStyle/>
            <a:p>
              <a:endParaRPr/>
            </a:p>
          </p:txBody>
        </p:sp>
        <p:sp>
          <p:nvSpPr>
            <p:cNvPr id="15385" name="object 15385"/>
            <p:cNvSpPr/>
            <p:nvPr/>
          </p:nvSpPr>
          <p:spPr>
            <a:xfrm>
              <a:off x="5594489" y="7983220"/>
              <a:ext cx="1905" cy="635"/>
            </a:xfrm>
            <a:custGeom>
              <a:avLst/>
              <a:gdLst/>
              <a:ahLst/>
              <a:cxnLst/>
              <a:rect l="l" t="t" r="r" b="b"/>
              <a:pathLst>
                <a:path w="1904" h="634">
                  <a:moveTo>
                    <a:pt x="1739" y="0"/>
                  </a:moveTo>
                  <a:lnTo>
                    <a:pt x="0" y="380"/>
                  </a:lnTo>
                </a:path>
              </a:pathLst>
            </a:custGeom>
            <a:ln w="25400">
              <a:solidFill>
                <a:srgbClr val="FDDC53"/>
              </a:solidFill>
            </a:ln>
          </p:spPr>
          <p:txBody>
            <a:bodyPr wrap="square" lIns="0" tIns="0" rIns="0" bIns="0" rtlCol="0"/>
            <a:lstStyle/>
            <a:p>
              <a:endParaRPr/>
            </a:p>
          </p:txBody>
        </p:sp>
        <p:sp>
          <p:nvSpPr>
            <p:cNvPr id="15386" name="object 15386"/>
            <p:cNvSpPr/>
            <p:nvPr/>
          </p:nvSpPr>
          <p:spPr>
            <a:xfrm>
              <a:off x="5594223" y="7979384"/>
              <a:ext cx="635" cy="4445"/>
            </a:xfrm>
            <a:custGeom>
              <a:avLst/>
              <a:gdLst/>
              <a:ahLst/>
              <a:cxnLst/>
              <a:rect l="l" t="t" r="r" b="b"/>
              <a:pathLst>
                <a:path w="635" h="4445">
                  <a:moveTo>
                    <a:pt x="266" y="4216"/>
                  </a:moveTo>
                  <a:lnTo>
                    <a:pt x="0" y="0"/>
                  </a:lnTo>
                </a:path>
              </a:pathLst>
            </a:custGeom>
            <a:ln w="25400">
              <a:solidFill>
                <a:srgbClr val="FEDD58"/>
              </a:solidFill>
            </a:ln>
          </p:spPr>
          <p:txBody>
            <a:bodyPr wrap="square" lIns="0" tIns="0" rIns="0" bIns="0" rtlCol="0"/>
            <a:lstStyle/>
            <a:p>
              <a:endParaRPr/>
            </a:p>
          </p:txBody>
        </p:sp>
        <p:sp>
          <p:nvSpPr>
            <p:cNvPr id="15387" name="object 15387"/>
            <p:cNvSpPr/>
            <p:nvPr/>
          </p:nvSpPr>
          <p:spPr>
            <a:xfrm>
              <a:off x="5595772" y="7966151"/>
              <a:ext cx="1905" cy="5080"/>
            </a:xfrm>
            <a:custGeom>
              <a:avLst/>
              <a:gdLst/>
              <a:ahLst/>
              <a:cxnLst/>
              <a:rect l="l" t="t" r="r" b="b"/>
              <a:pathLst>
                <a:path w="1904" h="5079">
                  <a:moveTo>
                    <a:pt x="1816" y="0"/>
                  </a:moveTo>
                  <a:lnTo>
                    <a:pt x="0" y="4470"/>
                  </a:lnTo>
                  <a:lnTo>
                    <a:pt x="571" y="4318"/>
                  </a:lnTo>
                  <a:lnTo>
                    <a:pt x="1142" y="4178"/>
                  </a:lnTo>
                  <a:lnTo>
                    <a:pt x="1701" y="4051"/>
                  </a:lnTo>
                  <a:lnTo>
                    <a:pt x="1714" y="2679"/>
                  </a:lnTo>
                  <a:lnTo>
                    <a:pt x="1752" y="1333"/>
                  </a:lnTo>
                  <a:lnTo>
                    <a:pt x="1816" y="0"/>
                  </a:lnTo>
                  <a:close/>
                </a:path>
              </a:pathLst>
            </a:custGeom>
            <a:solidFill>
              <a:srgbClr val="FCE27B"/>
            </a:solidFill>
          </p:spPr>
          <p:txBody>
            <a:bodyPr wrap="square" lIns="0" tIns="0" rIns="0" bIns="0" rtlCol="0"/>
            <a:lstStyle/>
            <a:p>
              <a:endParaRPr/>
            </a:p>
          </p:txBody>
        </p:sp>
        <p:sp>
          <p:nvSpPr>
            <p:cNvPr id="15388" name="object 15388"/>
            <p:cNvSpPr/>
            <p:nvPr/>
          </p:nvSpPr>
          <p:spPr>
            <a:xfrm>
              <a:off x="5595874" y="7966151"/>
              <a:ext cx="1905" cy="635"/>
            </a:xfrm>
            <a:custGeom>
              <a:avLst/>
              <a:gdLst/>
              <a:ahLst/>
              <a:cxnLst/>
              <a:rect l="l" t="t" r="r" b="b"/>
              <a:pathLst>
                <a:path w="1904" h="634">
                  <a:moveTo>
                    <a:pt x="0" y="431"/>
                  </a:moveTo>
                  <a:lnTo>
                    <a:pt x="1714" y="0"/>
                  </a:lnTo>
                </a:path>
              </a:pathLst>
            </a:custGeom>
            <a:ln w="25400">
              <a:solidFill>
                <a:srgbClr val="FCE48A"/>
              </a:solidFill>
            </a:ln>
          </p:spPr>
          <p:txBody>
            <a:bodyPr wrap="square" lIns="0" tIns="0" rIns="0" bIns="0" rtlCol="0"/>
            <a:lstStyle/>
            <a:p>
              <a:endParaRPr/>
            </a:p>
          </p:txBody>
        </p:sp>
        <p:sp>
          <p:nvSpPr>
            <p:cNvPr id="15389" name="object 15389"/>
            <p:cNvSpPr/>
            <p:nvPr/>
          </p:nvSpPr>
          <p:spPr>
            <a:xfrm>
              <a:off x="5584783" y="7966151"/>
              <a:ext cx="26034" cy="4445"/>
            </a:xfrm>
            <a:custGeom>
              <a:avLst/>
              <a:gdLst/>
              <a:ahLst/>
              <a:cxnLst/>
              <a:rect l="l" t="t" r="r" b="b"/>
              <a:pathLst>
                <a:path w="26035" h="4445">
                  <a:moveTo>
                    <a:pt x="25505" y="0"/>
                  </a:moveTo>
                  <a:lnTo>
                    <a:pt x="12689" y="0"/>
                  </a:lnTo>
                  <a:lnTo>
                    <a:pt x="12259" y="88"/>
                  </a:lnTo>
                  <a:lnTo>
                    <a:pt x="9947" y="711"/>
                  </a:lnTo>
                  <a:lnTo>
                    <a:pt x="7585" y="1460"/>
                  </a:lnTo>
                  <a:lnTo>
                    <a:pt x="0" y="4051"/>
                  </a:lnTo>
                  <a:lnTo>
                    <a:pt x="25505" y="4051"/>
                  </a:lnTo>
                  <a:lnTo>
                    <a:pt x="25505" y="0"/>
                  </a:lnTo>
                  <a:close/>
                </a:path>
              </a:pathLst>
            </a:custGeom>
            <a:solidFill>
              <a:srgbClr val="FCE284"/>
            </a:solidFill>
          </p:spPr>
          <p:txBody>
            <a:bodyPr wrap="square" lIns="0" tIns="0" rIns="0" bIns="0" rtlCol="0"/>
            <a:lstStyle/>
            <a:p>
              <a:endParaRPr/>
            </a:p>
          </p:txBody>
        </p:sp>
        <p:sp>
          <p:nvSpPr>
            <p:cNvPr id="15390" name="object 15390"/>
            <p:cNvSpPr/>
            <p:nvPr/>
          </p:nvSpPr>
          <p:spPr>
            <a:xfrm>
              <a:off x="5595772" y="7970202"/>
              <a:ext cx="1905" cy="635"/>
            </a:xfrm>
            <a:custGeom>
              <a:avLst/>
              <a:gdLst/>
              <a:ahLst/>
              <a:cxnLst/>
              <a:rect l="l" t="t" r="r" b="b"/>
              <a:pathLst>
                <a:path w="1904" h="634">
                  <a:moveTo>
                    <a:pt x="1701" y="0"/>
                  </a:moveTo>
                  <a:lnTo>
                    <a:pt x="0" y="419"/>
                  </a:lnTo>
                </a:path>
              </a:pathLst>
            </a:custGeom>
            <a:ln w="25400">
              <a:solidFill>
                <a:srgbClr val="FCDF6C"/>
              </a:solidFill>
            </a:ln>
          </p:spPr>
          <p:txBody>
            <a:bodyPr wrap="square" lIns="0" tIns="0" rIns="0" bIns="0" rtlCol="0"/>
            <a:lstStyle/>
            <a:p>
              <a:endParaRPr/>
            </a:p>
          </p:txBody>
        </p:sp>
        <p:sp>
          <p:nvSpPr>
            <p:cNvPr id="15391" name="object 15391"/>
            <p:cNvSpPr/>
            <p:nvPr/>
          </p:nvSpPr>
          <p:spPr>
            <a:xfrm>
              <a:off x="5583727" y="7966583"/>
              <a:ext cx="25400" cy="4445"/>
            </a:xfrm>
            <a:custGeom>
              <a:avLst/>
              <a:gdLst/>
              <a:ahLst/>
              <a:cxnLst/>
              <a:rect l="l" t="t" r="r" b="b"/>
              <a:pathLst>
                <a:path w="25400" h="4445">
                  <a:moveTo>
                    <a:pt x="24846" y="0"/>
                  </a:moveTo>
                  <a:lnTo>
                    <a:pt x="12041" y="0"/>
                  </a:lnTo>
                  <a:lnTo>
                    <a:pt x="11003" y="279"/>
                  </a:lnTo>
                  <a:lnTo>
                    <a:pt x="8641" y="1028"/>
                  </a:lnTo>
                  <a:lnTo>
                    <a:pt x="1279" y="3530"/>
                  </a:lnTo>
                  <a:lnTo>
                    <a:pt x="0" y="4038"/>
                  </a:lnTo>
                  <a:lnTo>
                    <a:pt x="24846" y="4038"/>
                  </a:lnTo>
                  <a:lnTo>
                    <a:pt x="24846" y="0"/>
                  </a:lnTo>
                  <a:close/>
                </a:path>
              </a:pathLst>
            </a:custGeom>
            <a:solidFill>
              <a:srgbClr val="FDE172"/>
            </a:solidFill>
          </p:spPr>
          <p:txBody>
            <a:bodyPr wrap="square" lIns="0" tIns="0" rIns="0" bIns="0" rtlCol="0"/>
            <a:lstStyle/>
            <a:p>
              <a:endParaRPr/>
            </a:p>
          </p:txBody>
        </p:sp>
        <p:sp>
          <p:nvSpPr>
            <p:cNvPr id="15392" name="object 15392"/>
            <p:cNvSpPr/>
            <p:nvPr/>
          </p:nvSpPr>
          <p:spPr>
            <a:xfrm>
              <a:off x="5595759" y="7970202"/>
              <a:ext cx="1905" cy="5080"/>
            </a:xfrm>
            <a:custGeom>
              <a:avLst/>
              <a:gdLst/>
              <a:ahLst/>
              <a:cxnLst/>
              <a:rect l="l" t="t" r="r" b="b"/>
              <a:pathLst>
                <a:path w="1904" h="5079">
                  <a:moveTo>
                    <a:pt x="1714" y="0"/>
                  </a:moveTo>
                  <a:lnTo>
                    <a:pt x="1155" y="126"/>
                  </a:lnTo>
                  <a:lnTo>
                    <a:pt x="584" y="266"/>
                  </a:lnTo>
                  <a:lnTo>
                    <a:pt x="12" y="419"/>
                  </a:lnTo>
                  <a:lnTo>
                    <a:pt x="0" y="1790"/>
                  </a:lnTo>
                  <a:lnTo>
                    <a:pt x="12" y="3162"/>
                  </a:lnTo>
                  <a:lnTo>
                    <a:pt x="38" y="4546"/>
                  </a:lnTo>
                  <a:lnTo>
                    <a:pt x="1181" y="4267"/>
                  </a:lnTo>
                  <a:lnTo>
                    <a:pt x="1752" y="4140"/>
                  </a:lnTo>
                  <a:lnTo>
                    <a:pt x="1714" y="2743"/>
                  </a:lnTo>
                  <a:lnTo>
                    <a:pt x="1701" y="1358"/>
                  </a:lnTo>
                  <a:lnTo>
                    <a:pt x="1714" y="0"/>
                  </a:lnTo>
                  <a:close/>
                </a:path>
              </a:pathLst>
            </a:custGeom>
            <a:solidFill>
              <a:srgbClr val="FCDD62"/>
            </a:solidFill>
          </p:spPr>
          <p:txBody>
            <a:bodyPr wrap="square" lIns="0" tIns="0" rIns="0" bIns="0" rtlCol="0"/>
            <a:lstStyle/>
            <a:p>
              <a:endParaRPr/>
            </a:p>
          </p:txBody>
        </p:sp>
        <p:sp>
          <p:nvSpPr>
            <p:cNvPr id="15393" name="object 15393"/>
            <p:cNvSpPr/>
            <p:nvPr/>
          </p:nvSpPr>
          <p:spPr>
            <a:xfrm>
              <a:off x="5595772" y="7970202"/>
              <a:ext cx="1905" cy="635"/>
            </a:xfrm>
            <a:custGeom>
              <a:avLst/>
              <a:gdLst/>
              <a:ahLst/>
              <a:cxnLst/>
              <a:rect l="l" t="t" r="r" b="b"/>
              <a:pathLst>
                <a:path w="1904" h="634">
                  <a:moveTo>
                    <a:pt x="0" y="419"/>
                  </a:moveTo>
                  <a:lnTo>
                    <a:pt x="1701" y="0"/>
                  </a:lnTo>
                </a:path>
              </a:pathLst>
            </a:custGeom>
            <a:ln w="25400">
              <a:solidFill>
                <a:srgbClr val="FCDF6C"/>
              </a:solidFill>
            </a:ln>
          </p:spPr>
          <p:txBody>
            <a:bodyPr wrap="square" lIns="0" tIns="0" rIns="0" bIns="0" rtlCol="0"/>
            <a:lstStyle/>
            <a:p>
              <a:endParaRPr/>
            </a:p>
          </p:txBody>
        </p:sp>
        <p:sp>
          <p:nvSpPr>
            <p:cNvPr id="15394" name="object 15394"/>
            <p:cNvSpPr/>
            <p:nvPr/>
          </p:nvSpPr>
          <p:spPr>
            <a:xfrm>
              <a:off x="5584774" y="7970202"/>
              <a:ext cx="26034" cy="4445"/>
            </a:xfrm>
            <a:custGeom>
              <a:avLst/>
              <a:gdLst/>
              <a:ahLst/>
              <a:cxnLst/>
              <a:rect l="l" t="t" r="r" b="b"/>
              <a:pathLst>
                <a:path w="26035" h="4445">
                  <a:moveTo>
                    <a:pt x="0" y="4140"/>
                  </a:moveTo>
                  <a:lnTo>
                    <a:pt x="25438" y="4140"/>
                  </a:lnTo>
                  <a:lnTo>
                    <a:pt x="25438" y="0"/>
                  </a:lnTo>
                  <a:lnTo>
                    <a:pt x="8" y="0"/>
                  </a:lnTo>
                  <a:lnTo>
                    <a:pt x="0" y="4140"/>
                  </a:lnTo>
                  <a:close/>
                </a:path>
              </a:pathLst>
            </a:custGeom>
            <a:solidFill>
              <a:srgbClr val="FBDD64"/>
            </a:solidFill>
          </p:spPr>
          <p:txBody>
            <a:bodyPr wrap="square" lIns="0" tIns="0" rIns="0" bIns="0" rtlCol="0"/>
            <a:lstStyle/>
            <a:p>
              <a:endParaRPr/>
            </a:p>
          </p:txBody>
        </p:sp>
        <p:sp>
          <p:nvSpPr>
            <p:cNvPr id="15395" name="object 15395"/>
            <p:cNvSpPr/>
            <p:nvPr/>
          </p:nvSpPr>
          <p:spPr>
            <a:xfrm>
              <a:off x="5595797" y="7974342"/>
              <a:ext cx="1905" cy="635"/>
            </a:xfrm>
            <a:custGeom>
              <a:avLst/>
              <a:gdLst/>
              <a:ahLst/>
              <a:cxnLst/>
              <a:rect l="l" t="t" r="r" b="b"/>
              <a:pathLst>
                <a:path w="1904" h="634">
                  <a:moveTo>
                    <a:pt x="1714" y="0"/>
                  </a:moveTo>
                  <a:lnTo>
                    <a:pt x="0" y="406"/>
                  </a:lnTo>
                </a:path>
              </a:pathLst>
            </a:custGeom>
            <a:ln w="25399">
              <a:solidFill>
                <a:srgbClr val="FCDC57"/>
              </a:solidFill>
            </a:ln>
          </p:spPr>
          <p:txBody>
            <a:bodyPr wrap="square" lIns="0" tIns="0" rIns="0" bIns="0" rtlCol="0"/>
            <a:lstStyle/>
            <a:p>
              <a:endParaRPr/>
            </a:p>
          </p:txBody>
        </p:sp>
        <p:sp>
          <p:nvSpPr>
            <p:cNvPr id="15396" name="object 15396"/>
            <p:cNvSpPr/>
            <p:nvPr/>
          </p:nvSpPr>
          <p:spPr>
            <a:xfrm>
              <a:off x="5583072" y="7970621"/>
              <a:ext cx="26034" cy="4445"/>
            </a:xfrm>
            <a:custGeom>
              <a:avLst/>
              <a:gdLst/>
              <a:ahLst/>
              <a:cxnLst/>
              <a:rect l="l" t="t" r="r" b="b"/>
              <a:pathLst>
                <a:path w="26035" h="4445">
                  <a:moveTo>
                    <a:pt x="25425" y="0"/>
                  </a:moveTo>
                  <a:lnTo>
                    <a:pt x="654" y="0"/>
                  </a:lnTo>
                  <a:lnTo>
                    <a:pt x="0" y="259"/>
                  </a:lnTo>
                  <a:lnTo>
                    <a:pt x="0" y="4127"/>
                  </a:lnTo>
                  <a:lnTo>
                    <a:pt x="25425" y="4127"/>
                  </a:lnTo>
                  <a:lnTo>
                    <a:pt x="25425" y="0"/>
                  </a:lnTo>
                  <a:close/>
                </a:path>
              </a:pathLst>
            </a:custGeom>
            <a:solidFill>
              <a:srgbClr val="FCDE5F"/>
            </a:solidFill>
          </p:spPr>
          <p:txBody>
            <a:bodyPr wrap="square" lIns="0" tIns="0" rIns="0" bIns="0" rtlCol="0"/>
            <a:lstStyle/>
            <a:p>
              <a:endParaRPr/>
            </a:p>
          </p:txBody>
        </p:sp>
        <p:sp>
          <p:nvSpPr>
            <p:cNvPr id="15397" name="object 15397"/>
            <p:cNvSpPr/>
            <p:nvPr/>
          </p:nvSpPr>
          <p:spPr>
            <a:xfrm>
              <a:off x="5597474" y="7965783"/>
              <a:ext cx="1905" cy="4445"/>
            </a:xfrm>
            <a:custGeom>
              <a:avLst/>
              <a:gdLst/>
              <a:ahLst/>
              <a:cxnLst/>
              <a:rect l="l" t="t" r="r" b="b"/>
              <a:pathLst>
                <a:path w="1904" h="4445">
                  <a:moveTo>
                    <a:pt x="1803" y="0"/>
                  </a:moveTo>
                  <a:lnTo>
                    <a:pt x="0" y="4419"/>
                  </a:lnTo>
                  <a:lnTo>
                    <a:pt x="571" y="4279"/>
                  </a:lnTo>
                  <a:lnTo>
                    <a:pt x="1143" y="4165"/>
                  </a:lnTo>
                  <a:lnTo>
                    <a:pt x="1701" y="4064"/>
                  </a:lnTo>
                  <a:lnTo>
                    <a:pt x="1714" y="2679"/>
                  </a:lnTo>
                  <a:lnTo>
                    <a:pt x="1739" y="1333"/>
                  </a:lnTo>
                  <a:lnTo>
                    <a:pt x="1803" y="0"/>
                  </a:lnTo>
                  <a:close/>
                </a:path>
              </a:pathLst>
            </a:custGeom>
            <a:solidFill>
              <a:srgbClr val="FBE48B"/>
            </a:solidFill>
          </p:spPr>
          <p:txBody>
            <a:bodyPr wrap="square" lIns="0" tIns="0" rIns="0" bIns="0" rtlCol="0"/>
            <a:lstStyle/>
            <a:p>
              <a:endParaRPr/>
            </a:p>
          </p:txBody>
        </p:sp>
        <p:sp>
          <p:nvSpPr>
            <p:cNvPr id="15398" name="object 15398"/>
            <p:cNvSpPr/>
            <p:nvPr/>
          </p:nvSpPr>
          <p:spPr>
            <a:xfrm>
              <a:off x="5597588" y="7965783"/>
              <a:ext cx="1905" cy="635"/>
            </a:xfrm>
            <a:custGeom>
              <a:avLst/>
              <a:gdLst/>
              <a:ahLst/>
              <a:cxnLst/>
              <a:rect l="l" t="t" r="r" b="b"/>
              <a:pathLst>
                <a:path w="1904" h="634">
                  <a:moveTo>
                    <a:pt x="0" y="368"/>
                  </a:moveTo>
                  <a:lnTo>
                    <a:pt x="1689" y="0"/>
                  </a:lnTo>
                </a:path>
              </a:pathLst>
            </a:custGeom>
            <a:ln w="25399">
              <a:solidFill>
                <a:srgbClr val="FCE7A1"/>
              </a:solidFill>
            </a:ln>
          </p:spPr>
          <p:txBody>
            <a:bodyPr wrap="square" lIns="0" tIns="0" rIns="0" bIns="0" rtlCol="0"/>
            <a:lstStyle/>
            <a:p>
              <a:endParaRPr/>
            </a:p>
          </p:txBody>
        </p:sp>
        <p:sp>
          <p:nvSpPr>
            <p:cNvPr id="15399" name="object 15399"/>
            <p:cNvSpPr/>
            <p:nvPr/>
          </p:nvSpPr>
          <p:spPr>
            <a:xfrm>
              <a:off x="5586476" y="7965783"/>
              <a:ext cx="26034" cy="4445"/>
            </a:xfrm>
            <a:custGeom>
              <a:avLst/>
              <a:gdLst/>
              <a:ahLst/>
              <a:cxnLst/>
              <a:rect l="l" t="t" r="r" b="b"/>
              <a:pathLst>
                <a:path w="26035" h="4445">
                  <a:moveTo>
                    <a:pt x="25501" y="0"/>
                  </a:moveTo>
                  <a:lnTo>
                    <a:pt x="12778" y="0"/>
                  </a:lnTo>
                  <a:lnTo>
                    <a:pt x="10566" y="457"/>
                  </a:lnTo>
                  <a:lnTo>
                    <a:pt x="8254" y="1079"/>
                  </a:lnTo>
                  <a:lnTo>
                    <a:pt x="5892" y="1828"/>
                  </a:lnTo>
                  <a:lnTo>
                    <a:pt x="0" y="3831"/>
                  </a:lnTo>
                  <a:lnTo>
                    <a:pt x="0" y="4064"/>
                  </a:lnTo>
                  <a:lnTo>
                    <a:pt x="25501" y="4064"/>
                  </a:lnTo>
                  <a:lnTo>
                    <a:pt x="25501" y="0"/>
                  </a:lnTo>
                  <a:close/>
                </a:path>
              </a:pathLst>
            </a:custGeom>
            <a:solidFill>
              <a:srgbClr val="FBE593"/>
            </a:solidFill>
          </p:spPr>
          <p:txBody>
            <a:bodyPr wrap="square" lIns="0" tIns="0" rIns="0" bIns="0" rtlCol="0"/>
            <a:lstStyle/>
            <a:p>
              <a:endParaRPr/>
            </a:p>
          </p:txBody>
        </p:sp>
        <p:sp>
          <p:nvSpPr>
            <p:cNvPr id="15400" name="object 15400"/>
            <p:cNvSpPr/>
            <p:nvPr/>
          </p:nvSpPr>
          <p:spPr>
            <a:xfrm>
              <a:off x="5597474" y="7969847"/>
              <a:ext cx="1905" cy="635"/>
            </a:xfrm>
            <a:custGeom>
              <a:avLst/>
              <a:gdLst/>
              <a:ahLst/>
              <a:cxnLst/>
              <a:rect l="l" t="t" r="r" b="b"/>
              <a:pathLst>
                <a:path w="1904" h="634">
                  <a:moveTo>
                    <a:pt x="1701" y="0"/>
                  </a:moveTo>
                  <a:lnTo>
                    <a:pt x="0" y="355"/>
                  </a:lnTo>
                </a:path>
              </a:pathLst>
            </a:custGeom>
            <a:ln w="25400">
              <a:solidFill>
                <a:srgbClr val="FBE077"/>
              </a:solidFill>
            </a:ln>
          </p:spPr>
          <p:txBody>
            <a:bodyPr wrap="square" lIns="0" tIns="0" rIns="0" bIns="0" rtlCol="0"/>
            <a:lstStyle/>
            <a:p>
              <a:endParaRPr/>
            </a:p>
          </p:txBody>
        </p:sp>
        <p:sp>
          <p:nvSpPr>
            <p:cNvPr id="15401" name="object 15401"/>
            <p:cNvSpPr/>
            <p:nvPr/>
          </p:nvSpPr>
          <p:spPr>
            <a:xfrm>
              <a:off x="5584783" y="7966151"/>
              <a:ext cx="26034" cy="4445"/>
            </a:xfrm>
            <a:custGeom>
              <a:avLst/>
              <a:gdLst/>
              <a:ahLst/>
              <a:cxnLst/>
              <a:rect l="l" t="t" r="r" b="b"/>
              <a:pathLst>
                <a:path w="26035" h="4445">
                  <a:moveTo>
                    <a:pt x="25505" y="0"/>
                  </a:moveTo>
                  <a:lnTo>
                    <a:pt x="12689" y="0"/>
                  </a:lnTo>
                  <a:lnTo>
                    <a:pt x="12259" y="88"/>
                  </a:lnTo>
                  <a:lnTo>
                    <a:pt x="9947" y="711"/>
                  </a:lnTo>
                  <a:lnTo>
                    <a:pt x="7585" y="1460"/>
                  </a:lnTo>
                  <a:lnTo>
                    <a:pt x="0" y="4051"/>
                  </a:lnTo>
                  <a:lnTo>
                    <a:pt x="25505" y="4051"/>
                  </a:lnTo>
                  <a:lnTo>
                    <a:pt x="25505" y="0"/>
                  </a:lnTo>
                  <a:close/>
                </a:path>
              </a:pathLst>
            </a:custGeom>
            <a:solidFill>
              <a:srgbClr val="FCE284"/>
            </a:solidFill>
          </p:spPr>
          <p:txBody>
            <a:bodyPr wrap="square" lIns="0" tIns="0" rIns="0" bIns="0" rtlCol="0"/>
            <a:lstStyle/>
            <a:p>
              <a:endParaRPr/>
            </a:p>
          </p:txBody>
        </p:sp>
        <p:sp>
          <p:nvSpPr>
            <p:cNvPr id="15402" name="object 15402"/>
            <p:cNvSpPr/>
            <p:nvPr/>
          </p:nvSpPr>
          <p:spPr>
            <a:xfrm>
              <a:off x="5597461" y="7969847"/>
              <a:ext cx="1905" cy="5080"/>
            </a:xfrm>
            <a:custGeom>
              <a:avLst/>
              <a:gdLst/>
              <a:ahLst/>
              <a:cxnLst/>
              <a:rect l="l" t="t" r="r" b="b"/>
              <a:pathLst>
                <a:path w="1904" h="5079">
                  <a:moveTo>
                    <a:pt x="1714" y="0"/>
                  </a:moveTo>
                  <a:lnTo>
                    <a:pt x="1155" y="101"/>
                  </a:lnTo>
                  <a:lnTo>
                    <a:pt x="584" y="215"/>
                  </a:lnTo>
                  <a:lnTo>
                    <a:pt x="12" y="355"/>
                  </a:lnTo>
                  <a:lnTo>
                    <a:pt x="0" y="1714"/>
                  </a:lnTo>
                  <a:lnTo>
                    <a:pt x="12" y="3098"/>
                  </a:lnTo>
                  <a:lnTo>
                    <a:pt x="50" y="4495"/>
                  </a:lnTo>
                  <a:lnTo>
                    <a:pt x="609" y="4368"/>
                  </a:lnTo>
                  <a:lnTo>
                    <a:pt x="1181" y="4254"/>
                  </a:lnTo>
                  <a:lnTo>
                    <a:pt x="1752" y="4165"/>
                  </a:lnTo>
                  <a:lnTo>
                    <a:pt x="1714" y="2768"/>
                  </a:lnTo>
                  <a:lnTo>
                    <a:pt x="1701" y="1371"/>
                  </a:lnTo>
                  <a:lnTo>
                    <a:pt x="1714" y="0"/>
                  </a:lnTo>
                  <a:close/>
                </a:path>
              </a:pathLst>
            </a:custGeom>
            <a:solidFill>
              <a:srgbClr val="FBDE68"/>
            </a:solidFill>
          </p:spPr>
          <p:txBody>
            <a:bodyPr wrap="square" lIns="0" tIns="0" rIns="0" bIns="0" rtlCol="0"/>
            <a:lstStyle/>
            <a:p>
              <a:endParaRPr/>
            </a:p>
          </p:txBody>
        </p:sp>
        <p:sp>
          <p:nvSpPr>
            <p:cNvPr id="15403" name="object 15403"/>
            <p:cNvSpPr/>
            <p:nvPr/>
          </p:nvSpPr>
          <p:spPr>
            <a:xfrm>
              <a:off x="5597474" y="7969847"/>
              <a:ext cx="1905" cy="635"/>
            </a:xfrm>
            <a:custGeom>
              <a:avLst/>
              <a:gdLst/>
              <a:ahLst/>
              <a:cxnLst/>
              <a:rect l="l" t="t" r="r" b="b"/>
              <a:pathLst>
                <a:path w="1904" h="634">
                  <a:moveTo>
                    <a:pt x="0" y="355"/>
                  </a:moveTo>
                  <a:lnTo>
                    <a:pt x="1701" y="0"/>
                  </a:lnTo>
                </a:path>
              </a:pathLst>
            </a:custGeom>
            <a:ln w="25400">
              <a:solidFill>
                <a:srgbClr val="FBE077"/>
              </a:solidFill>
            </a:ln>
          </p:spPr>
          <p:txBody>
            <a:bodyPr wrap="square" lIns="0" tIns="0" rIns="0" bIns="0" rtlCol="0"/>
            <a:lstStyle/>
            <a:p>
              <a:endParaRPr/>
            </a:p>
          </p:txBody>
        </p:sp>
        <p:sp>
          <p:nvSpPr>
            <p:cNvPr id="15404" name="object 15404"/>
            <p:cNvSpPr/>
            <p:nvPr/>
          </p:nvSpPr>
          <p:spPr>
            <a:xfrm>
              <a:off x="5586476" y="7969847"/>
              <a:ext cx="26034" cy="4445"/>
            </a:xfrm>
            <a:custGeom>
              <a:avLst/>
              <a:gdLst/>
              <a:ahLst/>
              <a:cxnLst/>
              <a:rect l="l" t="t" r="r" b="b"/>
              <a:pathLst>
                <a:path w="26035" h="4445">
                  <a:moveTo>
                    <a:pt x="25438" y="0"/>
                  </a:moveTo>
                  <a:lnTo>
                    <a:pt x="0" y="0"/>
                  </a:lnTo>
                  <a:lnTo>
                    <a:pt x="0" y="4165"/>
                  </a:lnTo>
                  <a:lnTo>
                    <a:pt x="25438" y="4165"/>
                  </a:lnTo>
                  <a:lnTo>
                    <a:pt x="25438" y="0"/>
                  </a:lnTo>
                  <a:close/>
                </a:path>
              </a:pathLst>
            </a:custGeom>
            <a:solidFill>
              <a:srgbClr val="FADE6B"/>
            </a:solidFill>
          </p:spPr>
          <p:txBody>
            <a:bodyPr wrap="square" lIns="0" tIns="0" rIns="0" bIns="0" rtlCol="0"/>
            <a:lstStyle/>
            <a:p>
              <a:endParaRPr/>
            </a:p>
          </p:txBody>
        </p:sp>
        <p:sp>
          <p:nvSpPr>
            <p:cNvPr id="15405" name="object 15405"/>
            <p:cNvSpPr/>
            <p:nvPr/>
          </p:nvSpPr>
          <p:spPr>
            <a:xfrm>
              <a:off x="5597512" y="7974012"/>
              <a:ext cx="1905" cy="635"/>
            </a:xfrm>
            <a:custGeom>
              <a:avLst/>
              <a:gdLst/>
              <a:ahLst/>
              <a:cxnLst/>
              <a:rect l="l" t="t" r="r" b="b"/>
              <a:pathLst>
                <a:path w="1904" h="634">
                  <a:moveTo>
                    <a:pt x="1701" y="0"/>
                  </a:moveTo>
                  <a:lnTo>
                    <a:pt x="0" y="330"/>
                  </a:lnTo>
                </a:path>
              </a:pathLst>
            </a:custGeom>
            <a:ln w="25400">
              <a:solidFill>
                <a:srgbClr val="FBDB59"/>
              </a:solidFill>
            </a:ln>
          </p:spPr>
          <p:txBody>
            <a:bodyPr wrap="square" lIns="0" tIns="0" rIns="0" bIns="0" rtlCol="0"/>
            <a:lstStyle/>
            <a:p>
              <a:endParaRPr/>
            </a:p>
          </p:txBody>
        </p:sp>
        <p:sp>
          <p:nvSpPr>
            <p:cNvPr id="15406" name="object 15406"/>
            <p:cNvSpPr/>
            <p:nvPr/>
          </p:nvSpPr>
          <p:spPr>
            <a:xfrm>
              <a:off x="5584774" y="7970202"/>
              <a:ext cx="26034" cy="4445"/>
            </a:xfrm>
            <a:custGeom>
              <a:avLst/>
              <a:gdLst/>
              <a:ahLst/>
              <a:cxnLst/>
              <a:rect l="l" t="t" r="r" b="b"/>
              <a:pathLst>
                <a:path w="26035" h="4445">
                  <a:moveTo>
                    <a:pt x="0" y="4140"/>
                  </a:moveTo>
                  <a:lnTo>
                    <a:pt x="25438" y="4140"/>
                  </a:lnTo>
                  <a:lnTo>
                    <a:pt x="25438" y="0"/>
                  </a:lnTo>
                  <a:lnTo>
                    <a:pt x="8" y="0"/>
                  </a:lnTo>
                  <a:lnTo>
                    <a:pt x="0" y="4140"/>
                  </a:lnTo>
                  <a:close/>
                </a:path>
              </a:pathLst>
            </a:custGeom>
            <a:solidFill>
              <a:srgbClr val="FBDD64"/>
            </a:solidFill>
          </p:spPr>
          <p:txBody>
            <a:bodyPr wrap="square" lIns="0" tIns="0" rIns="0" bIns="0" rtlCol="0"/>
            <a:lstStyle/>
            <a:p>
              <a:endParaRPr/>
            </a:p>
          </p:txBody>
        </p:sp>
        <p:sp>
          <p:nvSpPr>
            <p:cNvPr id="15407" name="object 15407"/>
            <p:cNvSpPr/>
            <p:nvPr/>
          </p:nvSpPr>
          <p:spPr>
            <a:xfrm>
              <a:off x="5595797" y="7974342"/>
              <a:ext cx="1905" cy="5080"/>
            </a:xfrm>
            <a:custGeom>
              <a:avLst/>
              <a:gdLst/>
              <a:ahLst/>
              <a:cxnLst/>
              <a:rect l="l" t="t" r="r" b="b"/>
              <a:pathLst>
                <a:path w="1904" h="5079">
                  <a:moveTo>
                    <a:pt x="1714" y="0"/>
                  </a:moveTo>
                  <a:lnTo>
                    <a:pt x="1143" y="126"/>
                  </a:lnTo>
                  <a:lnTo>
                    <a:pt x="0" y="406"/>
                  </a:lnTo>
                  <a:lnTo>
                    <a:pt x="38" y="1803"/>
                  </a:lnTo>
                  <a:lnTo>
                    <a:pt x="88" y="3200"/>
                  </a:lnTo>
                  <a:lnTo>
                    <a:pt x="165" y="4610"/>
                  </a:lnTo>
                  <a:lnTo>
                    <a:pt x="736" y="4470"/>
                  </a:lnTo>
                  <a:lnTo>
                    <a:pt x="1308" y="4343"/>
                  </a:lnTo>
                  <a:lnTo>
                    <a:pt x="1866" y="4229"/>
                  </a:lnTo>
                  <a:lnTo>
                    <a:pt x="1790" y="2806"/>
                  </a:lnTo>
                  <a:lnTo>
                    <a:pt x="1739" y="1396"/>
                  </a:lnTo>
                  <a:lnTo>
                    <a:pt x="1714" y="0"/>
                  </a:lnTo>
                  <a:close/>
                </a:path>
              </a:pathLst>
            </a:custGeom>
            <a:solidFill>
              <a:srgbClr val="FBDA52"/>
            </a:solidFill>
          </p:spPr>
          <p:txBody>
            <a:bodyPr wrap="square" lIns="0" tIns="0" rIns="0" bIns="0" rtlCol="0"/>
            <a:lstStyle/>
            <a:p>
              <a:endParaRPr/>
            </a:p>
          </p:txBody>
        </p:sp>
        <p:sp>
          <p:nvSpPr>
            <p:cNvPr id="15408" name="object 15408"/>
            <p:cNvSpPr/>
            <p:nvPr/>
          </p:nvSpPr>
          <p:spPr>
            <a:xfrm>
              <a:off x="5595797" y="7974342"/>
              <a:ext cx="1905" cy="635"/>
            </a:xfrm>
            <a:custGeom>
              <a:avLst/>
              <a:gdLst/>
              <a:ahLst/>
              <a:cxnLst/>
              <a:rect l="l" t="t" r="r" b="b"/>
              <a:pathLst>
                <a:path w="1904" h="634">
                  <a:moveTo>
                    <a:pt x="0" y="406"/>
                  </a:moveTo>
                  <a:lnTo>
                    <a:pt x="1714" y="0"/>
                  </a:lnTo>
                </a:path>
              </a:pathLst>
            </a:custGeom>
            <a:ln w="25399">
              <a:solidFill>
                <a:srgbClr val="FCDC57"/>
              </a:solidFill>
            </a:ln>
          </p:spPr>
          <p:txBody>
            <a:bodyPr wrap="square" lIns="0" tIns="0" rIns="0" bIns="0" rtlCol="0"/>
            <a:lstStyle/>
            <a:p>
              <a:endParaRPr/>
            </a:p>
          </p:txBody>
        </p:sp>
        <p:sp>
          <p:nvSpPr>
            <p:cNvPr id="15409" name="object 15409"/>
            <p:cNvSpPr/>
            <p:nvPr/>
          </p:nvSpPr>
          <p:spPr>
            <a:xfrm>
              <a:off x="5597512" y="7974342"/>
              <a:ext cx="635" cy="4445"/>
            </a:xfrm>
            <a:custGeom>
              <a:avLst/>
              <a:gdLst/>
              <a:ahLst/>
              <a:cxnLst/>
              <a:rect l="l" t="t" r="r" b="b"/>
              <a:pathLst>
                <a:path w="635" h="4445">
                  <a:moveTo>
                    <a:pt x="0" y="0"/>
                  </a:moveTo>
                  <a:lnTo>
                    <a:pt x="152" y="4229"/>
                  </a:lnTo>
                </a:path>
              </a:pathLst>
            </a:custGeom>
            <a:ln w="25400">
              <a:solidFill>
                <a:srgbClr val="FBD950"/>
              </a:solidFill>
            </a:ln>
          </p:spPr>
          <p:txBody>
            <a:bodyPr wrap="square" lIns="0" tIns="0" rIns="0" bIns="0" rtlCol="0"/>
            <a:lstStyle/>
            <a:p>
              <a:endParaRPr/>
            </a:p>
          </p:txBody>
        </p:sp>
        <p:sp>
          <p:nvSpPr>
            <p:cNvPr id="15410" name="object 15410"/>
            <p:cNvSpPr/>
            <p:nvPr/>
          </p:nvSpPr>
          <p:spPr>
            <a:xfrm>
              <a:off x="5595962" y="7978572"/>
              <a:ext cx="1905" cy="635"/>
            </a:xfrm>
            <a:custGeom>
              <a:avLst/>
              <a:gdLst/>
              <a:ahLst/>
              <a:cxnLst/>
              <a:rect l="l" t="t" r="r" b="b"/>
              <a:pathLst>
                <a:path w="1904" h="634">
                  <a:moveTo>
                    <a:pt x="1701" y="0"/>
                  </a:moveTo>
                  <a:lnTo>
                    <a:pt x="0" y="380"/>
                  </a:lnTo>
                </a:path>
              </a:pathLst>
            </a:custGeom>
            <a:ln w="25400">
              <a:solidFill>
                <a:srgbClr val="FBD94C"/>
              </a:solidFill>
            </a:ln>
          </p:spPr>
          <p:txBody>
            <a:bodyPr wrap="square" lIns="0" tIns="0" rIns="0" bIns="0" rtlCol="0"/>
            <a:lstStyle/>
            <a:p>
              <a:endParaRPr/>
            </a:p>
          </p:txBody>
        </p:sp>
        <p:sp>
          <p:nvSpPr>
            <p:cNvPr id="15411" name="object 15411"/>
            <p:cNvSpPr/>
            <p:nvPr/>
          </p:nvSpPr>
          <p:spPr>
            <a:xfrm>
              <a:off x="5595797" y="7974749"/>
              <a:ext cx="635" cy="4445"/>
            </a:xfrm>
            <a:custGeom>
              <a:avLst/>
              <a:gdLst/>
              <a:ahLst/>
              <a:cxnLst/>
              <a:rect l="l" t="t" r="r" b="b"/>
              <a:pathLst>
                <a:path w="635" h="4445">
                  <a:moveTo>
                    <a:pt x="165" y="4203"/>
                  </a:moveTo>
                  <a:lnTo>
                    <a:pt x="0" y="0"/>
                  </a:lnTo>
                </a:path>
              </a:pathLst>
            </a:custGeom>
            <a:ln w="25400">
              <a:solidFill>
                <a:srgbClr val="FCDB54"/>
              </a:solidFill>
            </a:ln>
          </p:spPr>
          <p:txBody>
            <a:bodyPr wrap="square" lIns="0" tIns="0" rIns="0" bIns="0" rtlCol="0"/>
            <a:lstStyle/>
            <a:p>
              <a:endParaRPr/>
            </a:p>
          </p:txBody>
        </p:sp>
        <p:sp>
          <p:nvSpPr>
            <p:cNvPr id="15412" name="object 15412"/>
            <p:cNvSpPr/>
            <p:nvPr/>
          </p:nvSpPr>
          <p:spPr>
            <a:xfrm>
              <a:off x="5595962" y="7978572"/>
              <a:ext cx="2540" cy="5080"/>
            </a:xfrm>
            <a:custGeom>
              <a:avLst/>
              <a:gdLst/>
              <a:ahLst/>
              <a:cxnLst/>
              <a:rect l="l" t="t" r="r" b="b"/>
              <a:pathLst>
                <a:path w="2539" h="5079">
                  <a:moveTo>
                    <a:pt x="1701" y="0"/>
                  </a:moveTo>
                  <a:lnTo>
                    <a:pt x="1142" y="114"/>
                  </a:lnTo>
                  <a:lnTo>
                    <a:pt x="571" y="241"/>
                  </a:lnTo>
                  <a:lnTo>
                    <a:pt x="0" y="380"/>
                  </a:lnTo>
                  <a:lnTo>
                    <a:pt x="63" y="1803"/>
                  </a:lnTo>
                  <a:lnTo>
                    <a:pt x="152" y="3225"/>
                  </a:lnTo>
                  <a:lnTo>
                    <a:pt x="266" y="4648"/>
                  </a:lnTo>
                  <a:lnTo>
                    <a:pt x="850" y="4521"/>
                  </a:lnTo>
                  <a:lnTo>
                    <a:pt x="1422" y="4406"/>
                  </a:lnTo>
                  <a:lnTo>
                    <a:pt x="1981" y="4305"/>
                  </a:lnTo>
                  <a:lnTo>
                    <a:pt x="1866" y="2857"/>
                  </a:lnTo>
                  <a:lnTo>
                    <a:pt x="1777" y="1422"/>
                  </a:lnTo>
                  <a:lnTo>
                    <a:pt x="1701" y="0"/>
                  </a:lnTo>
                  <a:close/>
                </a:path>
              </a:pathLst>
            </a:custGeom>
            <a:solidFill>
              <a:srgbClr val="FBD94B"/>
            </a:solidFill>
          </p:spPr>
          <p:txBody>
            <a:bodyPr wrap="square" lIns="0" tIns="0" rIns="0" bIns="0" rtlCol="0"/>
            <a:lstStyle/>
            <a:p>
              <a:endParaRPr/>
            </a:p>
          </p:txBody>
        </p:sp>
        <p:sp>
          <p:nvSpPr>
            <p:cNvPr id="15413" name="object 15413"/>
            <p:cNvSpPr/>
            <p:nvPr/>
          </p:nvSpPr>
          <p:spPr>
            <a:xfrm>
              <a:off x="5595962" y="7978572"/>
              <a:ext cx="1905" cy="635"/>
            </a:xfrm>
            <a:custGeom>
              <a:avLst/>
              <a:gdLst/>
              <a:ahLst/>
              <a:cxnLst/>
              <a:rect l="l" t="t" r="r" b="b"/>
              <a:pathLst>
                <a:path w="1904" h="634">
                  <a:moveTo>
                    <a:pt x="0" y="380"/>
                  </a:moveTo>
                  <a:lnTo>
                    <a:pt x="1701" y="0"/>
                  </a:lnTo>
                </a:path>
              </a:pathLst>
            </a:custGeom>
            <a:ln w="25400">
              <a:solidFill>
                <a:srgbClr val="FBD94C"/>
              </a:solidFill>
            </a:ln>
          </p:spPr>
          <p:txBody>
            <a:bodyPr wrap="square" lIns="0" tIns="0" rIns="0" bIns="0" rtlCol="0"/>
            <a:lstStyle/>
            <a:p>
              <a:endParaRPr/>
            </a:p>
          </p:txBody>
        </p:sp>
        <p:sp>
          <p:nvSpPr>
            <p:cNvPr id="15414" name="object 15414"/>
            <p:cNvSpPr/>
            <p:nvPr/>
          </p:nvSpPr>
          <p:spPr>
            <a:xfrm>
              <a:off x="5597664" y="7978572"/>
              <a:ext cx="635" cy="4445"/>
            </a:xfrm>
            <a:custGeom>
              <a:avLst/>
              <a:gdLst/>
              <a:ahLst/>
              <a:cxnLst/>
              <a:rect l="l" t="t" r="r" b="b"/>
              <a:pathLst>
                <a:path w="635" h="4445">
                  <a:moveTo>
                    <a:pt x="0" y="0"/>
                  </a:moveTo>
                  <a:lnTo>
                    <a:pt x="279" y="4305"/>
                  </a:lnTo>
                </a:path>
              </a:pathLst>
            </a:custGeom>
            <a:ln w="25400">
              <a:solidFill>
                <a:srgbClr val="FAD747"/>
              </a:solidFill>
            </a:ln>
          </p:spPr>
          <p:txBody>
            <a:bodyPr wrap="square" lIns="0" tIns="0" rIns="0" bIns="0" rtlCol="0"/>
            <a:lstStyle/>
            <a:p>
              <a:endParaRPr/>
            </a:p>
          </p:txBody>
        </p:sp>
        <p:sp>
          <p:nvSpPr>
            <p:cNvPr id="15415" name="object 15415"/>
            <p:cNvSpPr/>
            <p:nvPr/>
          </p:nvSpPr>
          <p:spPr>
            <a:xfrm>
              <a:off x="5596229" y="7982877"/>
              <a:ext cx="1905" cy="635"/>
            </a:xfrm>
            <a:custGeom>
              <a:avLst/>
              <a:gdLst/>
              <a:ahLst/>
              <a:cxnLst/>
              <a:rect l="l" t="t" r="r" b="b"/>
              <a:pathLst>
                <a:path w="1904" h="634">
                  <a:moveTo>
                    <a:pt x="1714" y="0"/>
                  </a:moveTo>
                  <a:lnTo>
                    <a:pt x="0" y="342"/>
                  </a:lnTo>
                </a:path>
              </a:pathLst>
            </a:custGeom>
            <a:ln w="25400">
              <a:solidFill>
                <a:srgbClr val="FBD849"/>
              </a:solidFill>
            </a:ln>
          </p:spPr>
          <p:txBody>
            <a:bodyPr wrap="square" lIns="0" tIns="0" rIns="0" bIns="0" rtlCol="0"/>
            <a:lstStyle/>
            <a:p>
              <a:endParaRPr/>
            </a:p>
          </p:txBody>
        </p:sp>
        <p:sp>
          <p:nvSpPr>
            <p:cNvPr id="15416" name="object 15416"/>
            <p:cNvSpPr/>
            <p:nvPr/>
          </p:nvSpPr>
          <p:spPr>
            <a:xfrm>
              <a:off x="5595962" y="7978952"/>
              <a:ext cx="635" cy="4445"/>
            </a:xfrm>
            <a:custGeom>
              <a:avLst/>
              <a:gdLst/>
              <a:ahLst/>
              <a:cxnLst/>
              <a:rect l="l" t="t" r="r" b="b"/>
              <a:pathLst>
                <a:path w="635" h="4445">
                  <a:moveTo>
                    <a:pt x="266" y="4267"/>
                  </a:moveTo>
                  <a:lnTo>
                    <a:pt x="0" y="0"/>
                  </a:lnTo>
                </a:path>
              </a:pathLst>
            </a:custGeom>
            <a:ln w="25399">
              <a:solidFill>
                <a:srgbClr val="FCDA4F"/>
              </a:solidFill>
            </a:ln>
          </p:spPr>
          <p:txBody>
            <a:bodyPr wrap="square" lIns="0" tIns="0" rIns="0" bIns="0" rtlCol="0"/>
            <a:lstStyle/>
            <a:p>
              <a:endParaRPr/>
            </a:p>
          </p:txBody>
        </p:sp>
        <p:sp>
          <p:nvSpPr>
            <p:cNvPr id="15417" name="object 15417"/>
            <p:cNvSpPr/>
            <p:nvPr/>
          </p:nvSpPr>
          <p:spPr>
            <a:xfrm>
              <a:off x="5597512" y="7974012"/>
              <a:ext cx="1905" cy="5080"/>
            </a:xfrm>
            <a:custGeom>
              <a:avLst/>
              <a:gdLst/>
              <a:ahLst/>
              <a:cxnLst/>
              <a:rect l="l" t="t" r="r" b="b"/>
              <a:pathLst>
                <a:path w="1904" h="5079">
                  <a:moveTo>
                    <a:pt x="1701" y="0"/>
                  </a:moveTo>
                  <a:lnTo>
                    <a:pt x="1130" y="88"/>
                  </a:lnTo>
                  <a:lnTo>
                    <a:pt x="558" y="203"/>
                  </a:lnTo>
                  <a:lnTo>
                    <a:pt x="0" y="330"/>
                  </a:lnTo>
                  <a:lnTo>
                    <a:pt x="25" y="1727"/>
                  </a:lnTo>
                  <a:lnTo>
                    <a:pt x="76" y="3136"/>
                  </a:lnTo>
                  <a:lnTo>
                    <a:pt x="152" y="4559"/>
                  </a:lnTo>
                  <a:lnTo>
                    <a:pt x="723" y="4444"/>
                  </a:lnTo>
                  <a:lnTo>
                    <a:pt x="1282" y="4343"/>
                  </a:lnTo>
                  <a:lnTo>
                    <a:pt x="1866" y="4267"/>
                  </a:lnTo>
                  <a:lnTo>
                    <a:pt x="1777" y="2832"/>
                  </a:lnTo>
                  <a:lnTo>
                    <a:pt x="1727" y="1409"/>
                  </a:lnTo>
                  <a:lnTo>
                    <a:pt x="1701" y="0"/>
                  </a:lnTo>
                  <a:close/>
                </a:path>
              </a:pathLst>
            </a:custGeom>
            <a:solidFill>
              <a:srgbClr val="FAD950"/>
            </a:solidFill>
          </p:spPr>
          <p:txBody>
            <a:bodyPr wrap="square" lIns="0" tIns="0" rIns="0" bIns="0" rtlCol="0"/>
            <a:lstStyle/>
            <a:p>
              <a:endParaRPr/>
            </a:p>
          </p:txBody>
        </p:sp>
        <p:sp>
          <p:nvSpPr>
            <p:cNvPr id="15418" name="object 15418"/>
            <p:cNvSpPr/>
            <p:nvPr/>
          </p:nvSpPr>
          <p:spPr>
            <a:xfrm>
              <a:off x="5597512" y="7974012"/>
              <a:ext cx="1905" cy="635"/>
            </a:xfrm>
            <a:custGeom>
              <a:avLst/>
              <a:gdLst/>
              <a:ahLst/>
              <a:cxnLst/>
              <a:rect l="l" t="t" r="r" b="b"/>
              <a:pathLst>
                <a:path w="1904" h="634">
                  <a:moveTo>
                    <a:pt x="0" y="330"/>
                  </a:moveTo>
                  <a:lnTo>
                    <a:pt x="1701" y="0"/>
                  </a:lnTo>
                </a:path>
              </a:pathLst>
            </a:custGeom>
            <a:ln w="25400">
              <a:solidFill>
                <a:srgbClr val="FBDB59"/>
              </a:solidFill>
            </a:ln>
          </p:spPr>
          <p:txBody>
            <a:bodyPr wrap="square" lIns="0" tIns="0" rIns="0" bIns="0" rtlCol="0"/>
            <a:lstStyle/>
            <a:p>
              <a:endParaRPr/>
            </a:p>
          </p:txBody>
        </p:sp>
        <p:sp>
          <p:nvSpPr>
            <p:cNvPr id="15419" name="object 15419"/>
            <p:cNvSpPr/>
            <p:nvPr/>
          </p:nvSpPr>
          <p:spPr>
            <a:xfrm>
              <a:off x="5599214" y="7974012"/>
              <a:ext cx="635" cy="4445"/>
            </a:xfrm>
            <a:custGeom>
              <a:avLst/>
              <a:gdLst/>
              <a:ahLst/>
              <a:cxnLst/>
              <a:rect l="l" t="t" r="r" b="b"/>
              <a:pathLst>
                <a:path w="635" h="4445">
                  <a:moveTo>
                    <a:pt x="0" y="0"/>
                  </a:moveTo>
                  <a:lnTo>
                    <a:pt x="165" y="4267"/>
                  </a:lnTo>
                </a:path>
              </a:pathLst>
            </a:custGeom>
            <a:ln w="25400">
              <a:solidFill>
                <a:srgbClr val="FAD951"/>
              </a:solidFill>
            </a:ln>
          </p:spPr>
          <p:txBody>
            <a:bodyPr wrap="square" lIns="0" tIns="0" rIns="0" bIns="0" rtlCol="0"/>
            <a:lstStyle/>
            <a:p>
              <a:endParaRPr/>
            </a:p>
          </p:txBody>
        </p:sp>
        <p:sp>
          <p:nvSpPr>
            <p:cNvPr id="15420" name="object 15420"/>
            <p:cNvSpPr/>
            <p:nvPr/>
          </p:nvSpPr>
          <p:spPr>
            <a:xfrm>
              <a:off x="5597664" y="7978279"/>
              <a:ext cx="1905" cy="635"/>
            </a:xfrm>
            <a:custGeom>
              <a:avLst/>
              <a:gdLst/>
              <a:ahLst/>
              <a:cxnLst/>
              <a:rect l="l" t="t" r="r" b="b"/>
              <a:pathLst>
                <a:path w="1904" h="634">
                  <a:moveTo>
                    <a:pt x="1714" y="0"/>
                  </a:moveTo>
                  <a:lnTo>
                    <a:pt x="0" y="292"/>
                  </a:lnTo>
                </a:path>
              </a:pathLst>
            </a:custGeom>
            <a:ln w="25400">
              <a:solidFill>
                <a:srgbClr val="FAD748"/>
              </a:solidFill>
            </a:ln>
          </p:spPr>
          <p:txBody>
            <a:bodyPr wrap="square" lIns="0" tIns="0" rIns="0" bIns="0" rtlCol="0"/>
            <a:lstStyle/>
            <a:p>
              <a:endParaRPr/>
            </a:p>
          </p:txBody>
        </p:sp>
        <p:sp>
          <p:nvSpPr>
            <p:cNvPr id="15421" name="object 15421"/>
            <p:cNvSpPr/>
            <p:nvPr/>
          </p:nvSpPr>
          <p:spPr>
            <a:xfrm>
              <a:off x="5597512" y="7974342"/>
              <a:ext cx="635" cy="4445"/>
            </a:xfrm>
            <a:custGeom>
              <a:avLst/>
              <a:gdLst/>
              <a:ahLst/>
              <a:cxnLst/>
              <a:rect l="l" t="t" r="r" b="b"/>
              <a:pathLst>
                <a:path w="635" h="4445">
                  <a:moveTo>
                    <a:pt x="152" y="4229"/>
                  </a:moveTo>
                  <a:lnTo>
                    <a:pt x="0" y="0"/>
                  </a:lnTo>
                </a:path>
              </a:pathLst>
            </a:custGeom>
            <a:ln w="25400">
              <a:solidFill>
                <a:srgbClr val="FBD950"/>
              </a:solidFill>
            </a:ln>
          </p:spPr>
          <p:txBody>
            <a:bodyPr wrap="square" lIns="0" tIns="0" rIns="0" bIns="0" rtlCol="0"/>
            <a:lstStyle/>
            <a:p>
              <a:endParaRPr/>
            </a:p>
          </p:txBody>
        </p:sp>
        <p:sp>
          <p:nvSpPr>
            <p:cNvPr id="15422" name="object 15422"/>
            <p:cNvSpPr/>
            <p:nvPr/>
          </p:nvSpPr>
          <p:spPr>
            <a:xfrm>
              <a:off x="5597664" y="7978279"/>
              <a:ext cx="2540" cy="5080"/>
            </a:xfrm>
            <a:custGeom>
              <a:avLst/>
              <a:gdLst/>
              <a:ahLst/>
              <a:cxnLst/>
              <a:rect l="l" t="t" r="r" b="b"/>
              <a:pathLst>
                <a:path w="2539" h="5079">
                  <a:moveTo>
                    <a:pt x="1714" y="0"/>
                  </a:moveTo>
                  <a:lnTo>
                    <a:pt x="1130" y="76"/>
                  </a:lnTo>
                  <a:lnTo>
                    <a:pt x="571" y="177"/>
                  </a:lnTo>
                  <a:lnTo>
                    <a:pt x="0" y="292"/>
                  </a:lnTo>
                  <a:lnTo>
                    <a:pt x="76" y="1714"/>
                  </a:lnTo>
                  <a:lnTo>
                    <a:pt x="165" y="3149"/>
                  </a:lnTo>
                  <a:lnTo>
                    <a:pt x="279" y="4597"/>
                  </a:lnTo>
                  <a:lnTo>
                    <a:pt x="850" y="4495"/>
                  </a:lnTo>
                  <a:lnTo>
                    <a:pt x="1422" y="4406"/>
                  </a:lnTo>
                  <a:lnTo>
                    <a:pt x="1993" y="4343"/>
                  </a:lnTo>
                  <a:lnTo>
                    <a:pt x="1879" y="2882"/>
                  </a:lnTo>
                  <a:lnTo>
                    <a:pt x="1790" y="1435"/>
                  </a:lnTo>
                  <a:lnTo>
                    <a:pt x="1714" y="0"/>
                  </a:lnTo>
                  <a:close/>
                </a:path>
              </a:pathLst>
            </a:custGeom>
            <a:solidFill>
              <a:srgbClr val="FAD745"/>
            </a:solidFill>
          </p:spPr>
          <p:txBody>
            <a:bodyPr wrap="square" lIns="0" tIns="0" rIns="0" bIns="0" rtlCol="0"/>
            <a:lstStyle/>
            <a:p>
              <a:endParaRPr/>
            </a:p>
          </p:txBody>
        </p:sp>
        <p:sp>
          <p:nvSpPr>
            <p:cNvPr id="15423" name="object 15423"/>
            <p:cNvSpPr/>
            <p:nvPr/>
          </p:nvSpPr>
          <p:spPr>
            <a:xfrm>
              <a:off x="5597664" y="7978279"/>
              <a:ext cx="1905" cy="635"/>
            </a:xfrm>
            <a:custGeom>
              <a:avLst/>
              <a:gdLst/>
              <a:ahLst/>
              <a:cxnLst/>
              <a:rect l="l" t="t" r="r" b="b"/>
              <a:pathLst>
                <a:path w="1904" h="634">
                  <a:moveTo>
                    <a:pt x="0" y="292"/>
                  </a:moveTo>
                  <a:lnTo>
                    <a:pt x="1714" y="0"/>
                  </a:lnTo>
                </a:path>
              </a:pathLst>
            </a:custGeom>
            <a:ln w="25400">
              <a:solidFill>
                <a:srgbClr val="FAD748"/>
              </a:solidFill>
            </a:ln>
          </p:spPr>
          <p:txBody>
            <a:bodyPr wrap="square" lIns="0" tIns="0" rIns="0" bIns="0" rtlCol="0"/>
            <a:lstStyle/>
            <a:p>
              <a:endParaRPr/>
            </a:p>
          </p:txBody>
        </p:sp>
        <p:sp>
          <p:nvSpPr>
            <p:cNvPr id="15424" name="object 15424"/>
            <p:cNvSpPr/>
            <p:nvPr/>
          </p:nvSpPr>
          <p:spPr>
            <a:xfrm>
              <a:off x="5599379" y="7978279"/>
              <a:ext cx="635" cy="4445"/>
            </a:xfrm>
            <a:custGeom>
              <a:avLst/>
              <a:gdLst/>
              <a:ahLst/>
              <a:cxnLst/>
              <a:rect l="l" t="t" r="r" b="b"/>
              <a:pathLst>
                <a:path w="635" h="4445">
                  <a:moveTo>
                    <a:pt x="0" y="0"/>
                  </a:moveTo>
                  <a:lnTo>
                    <a:pt x="279" y="4343"/>
                  </a:lnTo>
                </a:path>
              </a:pathLst>
            </a:custGeom>
            <a:ln w="25400">
              <a:solidFill>
                <a:srgbClr val="F9D644"/>
              </a:solidFill>
            </a:ln>
          </p:spPr>
          <p:txBody>
            <a:bodyPr wrap="square" lIns="0" tIns="0" rIns="0" bIns="0" rtlCol="0"/>
            <a:lstStyle/>
            <a:p>
              <a:endParaRPr/>
            </a:p>
          </p:txBody>
        </p:sp>
        <p:sp>
          <p:nvSpPr>
            <p:cNvPr id="15425" name="object 15425"/>
            <p:cNvSpPr/>
            <p:nvPr/>
          </p:nvSpPr>
          <p:spPr>
            <a:xfrm>
              <a:off x="5597944" y="7982623"/>
              <a:ext cx="1905" cy="635"/>
            </a:xfrm>
            <a:custGeom>
              <a:avLst/>
              <a:gdLst/>
              <a:ahLst/>
              <a:cxnLst/>
              <a:rect l="l" t="t" r="r" b="b"/>
              <a:pathLst>
                <a:path w="1904" h="634">
                  <a:moveTo>
                    <a:pt x="1714" y="0"/>
                  </a:moveTo>
                  <a:lnTo>
                    <a:pt x="0" y="254"/>
                  </a:lnTo>
                </a:path>
              </a:pathLst>
            </a:custGeom>
            <a:ln w="25400">
              <a:solidFill>
                <a:srgbClr val="FAD642"/>
              </a:solidFill>
            </a:ln>
          </p:spPr>
          <p:txBody>
            <a:bodyPr wrap="square" lIns="0" tIns="0" rIns="0" bIns="0" rtlCol="0"/>
            <a:lstStyle/>
            <a:p>
              <a:endParaRPr/>
            </a:p>
          </p:txBody>
        </p:sp>
        <p:sp>
          <p:nvSpPr>
            <p:cNvPr id="15426" name="object 15426"/>
            <p:cNvSpPr/>
            <p:nvPr/>
          </p:nvSpPr>
          <p:spPr>
            <a:xfrm>
              <a:off x="5597664" y="7978572"/>
              <a:ext cx="635" cy="4445"/>
            </a:xfrm>
            <a:custGeom>
              <a:avLst/>
              <a:gdLst/>
              <a:ahLst/>
              <a:cxnLst/>
              <a:rect l="l" t="t" r="r" b="b"/>
              <a:pathLst>
                <a:path w="635" h="4445">
                  <a:moveTo>
                    <a:pt x="279" y="4305"/>
                  </a:moveTo>
                  <a:lnTo>
                    <a:pt x="0" y="0"/>
                  </a:lnTo>
                </a:path>
              </a:pathLst>
            </a:custGeom>
            <a:ln w="25400">
              <a:solidFill>
                <a:srgbClr val="FAD747"/>
              </a:solidFill>
            </a:ln>
          </p:spPr>
          <p:txBody>
            <a:bodyPr wrap="square" lIns="0" tIns="0" rIns="0" bIns="0" rtlCol="0"/>
            <a:lstStyle/>
            <a:p>
              <a:endParaRPr/>
            </a:p>
          </p:txBody>
        </p:sp>
        <p:sp>
          <p:nvSpPr>
            <p:cNvPr id="15427" name="object 15427"/>
            <p:cNvSpPr/>
            <p:nvPr/>
          </p:nvSpPr>
          <p:spPr>
            <a:xfrm>
              <a:off x="5599176" y="7965503"/>
              <a:ext cx="1905" cy="4445"/>
            </a:xfrm>
            <a:custGeom>
              <a:avLst/>
              <a:gdLst/>
              <a:ahLst/>
              <a:cxnLst/>
              <a:rect l="l" t="t" r="r" b="b"/>
              <a:pathLst>
                <a:path w="1904" h="4445">
                  <a:moveTo>
                    <a:pt x="1549" y="0"/>
                  </a:moveTo>
                  <a:lnTo>
                    <a:pt x="0" y="4343"/>
                  </a:lnTo>
                  <a:lnTo>
                    <a:pt x="482" y="4254"/>
                  </a:lnTo>
                  <a:lnTo>
                    <a:pt x="990" y="4178"/>
                  </a:lnTo>
                  <a:lnTo>
                    <a:pt x="1511" y="4140"/>
                  </a:lnTo>
                  <a:lnTo>
                    <a:pt x="1498" y="2743"/>
                  </a:lnTo>
                  <a:lnTo>
                    <a:pt x="1511" y="1358"/>
                  </a:lnTo>
                  <a:lnTo>
                    <a:pt x="1549" y="0"/>
                  </a:lnTo>
                  <a:close/>
                </a:path>
              </a:pathLst>
            </a:custGeom>
            <a:solidFill>
              <a:srgbClr val="FBE698"/>
            </a:solidFill>
          </p:spPr>
          <p:txBody>
            <a:bodyPr wrap="square" lIns="0" tIns="0" rIns="0" bIns="0" rtlCol="0"/>
            <a:lstStyle/>
            <a:p>
              <a:endParaRPr/>
            </a:p>
          </p:txBody>
        </p:sp>
        <p:sp>
          <p:nvSpPr>
            <p:cNvPr id="15428" name="object 15428"/>
            <p:cNvSpPr/>
            <p:nvPr/>
          </p:nvSpPr>
          <p:spPr>
            <a:xfrm>
              <a:off x="5599277" y="7965503"/>
              <a:ext cx="1905" cy="635"/>
            </a:xfrm>
            <a:custGeom>
              <a:avLst/>
              <a:gdLst/>
              <a:ahLst/>
              <a:cxnLst/>
              <a:rect l="l" t="t" r="r" b="b"/>
              <a:pathLst>
                <a:path w="1904" h="634">
                  <a:moveTo>
                    <a:pt x="0" y="279"/>
                  </a:moveTo>
                  <a:lnTo>
                    <a:pt x="1447" y="0"/>
                  </a:lnTo>
                </a:path>
              </a:pathLst>
            </a:custGeom>
            <a:ln w="25400">
              <a:solidFill>
                <a:srgbClr val="FBE9AE"/>
              </a:solidFill>
            </a:ln>
          </p:spPr>
          <p:txBody>
            <a:bodyPr wrap="square" lIns="0" tIns="0" rIns="0" bIns="0" rtlCol="0"/>
            <a:lstStyle/>
            <a:p>
              <a:endParaRPr/>
            </a:p>
          </p:txBody>
        </p:sp>
        <p:sp>
          <p:nvSpPr>
            <p:cNvPr id="15429" name="object 15429"/>
            <p:cNvSpPr/>
            <p:nvPr/>
          </p:nvSpPr>
          <p:spPr>
            <a:xfrm>
              <a:off x="5587987" y="7965503"/>
              <a:ext cx="26034" cy="4445"/>
            </a:xfrm>
            <a:custGeom>
              <a:avLst/>
              <a:gdLst/>
              <a:ahLst/>
              <a:cxnLst/>
              <a:rect l="l" t="t" r="r" b="b"/>
              <a:pathLst>
                <a:path w="26035" h="4445">
                  <a:moveTo>
                    <a:pt x="24258" y="0"/>
                  </a:moveTo>
                  <a:lnTo>
                    <a:pt x="12618" y="0"/>
                  </a:lnTo>
                  <a:lnTo>
                    <a:pt x="9055" y="736"/>
                  </a:lnTo>
                  <a:lnTo>
                    <a:pt x="6743" y="1358"/>
                  </a:lnTo>
                  <a:lnTo>
                    <a:pt x="4381" y="2108"/>
                  </a:lnTo>
                  <a:lnTo>
                    <a:pt x="0" y="3597"/>
                  </a:lnTo>
                  <a:lnTo>
                    <a:pt x="0" y="4140"/>
                  </a:lnTo>
                  <a:lnTo>
                    <a:pt x="25438" y="4140"/>
                  </a:lnTo>
                  <a:lnTo>
                    <a:pt x="25438" y="345"/>
                  </a:lnTo>
                  <a:lnTo>
                    <a:pt x="24258" y="0"/>
                  </a:lnTo>
                  <a:close/>
                </a:path>
              </a:pathLst>
            </a:custGeom>
            <a:solidFill>
              <a:srgbClr val="FBE69E"/>
            </a:solidFill>
          </p:spPr>
          <p:txBody>
            <a:bodyPr wrap="square" lIns="0" tIns="0" rIns="0" bIns="0" rtlCol="0"/>
            <a:lstStyle/>
            <a:p>
              <a:endParaRPr/>
            </a:p>
          </p:txBody>
        </p:sp>
        <p:sp>
          <p:nvSpPr>
            <p:cNvPr id="15430" name="object 15430"/>
            <p:cNvSpPr/>
            <p:nvPr/>
          </p:nvSpPr>
          <p:spPr>
            <a:xfrm>
              <a:off x="5599176" y="7969643"/>
              <a:ext cx="1905" cy="635"/>
            </a:xfrm>
            <a:custGeom>
              <a:avLst/>
              <a:gdLst/>
              <a:ahLst/>
              <a:cxnLst/>
              <a:rect l="l" t="t" r="r" b="b"/>
              <a:pathLst>
                <a:path w="1904" h="634">
                  <a:moveTo>
                    <a:pt x="1511" y="0"/>
                  </a:moveTo>
                  <a:lnTo>
                    <a:pt x="0" y="203"/>
                  </a:lnTo>
                </a:path>
              </a:pathLst>
            </a:custGeom>
            <a:ln w="25400">
              <a:solidFill>
                <a:srgbClr val="FAE282"/>
              </a:solidFill>
            </a:ln>
          </p:spPr>
          <p:txBody>
            <a:bodyPr wrap="square" lIns="0" tIns="0" rIns="0" bIns="0" rtlCol="0"/>
            <a:lstStyle/>
            <a:p>
              <a:endParaRPr/>
            </a:p>
          </p:txBody>
        </p:sp>
        <p:sp>
          <p:nvSpPr>
            <p:cNvPr id="15431" name="object 15431"/>
            <p:cNvSpPr/>
            <p:nvPr/>
          </p:nvSpPr>
          <p:spPr>
            <a:xfrm>
              <a:off x="5586476" y="7965783"/>
              <a:ext cx="26034" cy="4445"/>
            </a:xfrm>
            <a:custGeom>
              <a:avLst/>
              <a:gdLst/>
              <a:ahLst/>
              <a:cxnLst/>
              <a:rect l="l" t="t" r="r" b="b"/>
              <a:pathLst>
                <a:path w="26035" h="4445">
                  <a:moveTo>
                    <a:pt x="25501" y="0"/>
                  </a:moveTo>
                  <a:lnTo>
                    <a:pt x="12778" y="0"/>
                  </a:lnTo>
                  <a:lnTo>
                    <a:pt x="10566" y="457"/>
                  </a:lnTo>
                  <a:lnTo>
                    <a:pt x="8254" y="1079"/>
                  </a:lnTo>
                  <a:lnTo>
                    <a:pt x="5892" y="1828"/>
                  </a:lnTo>
                  <a:lnTo>
                    <a:pt x="0" y="3831"/>
                  </a:lnTo>
                  <a:lnTo>
                    <a:pt x="0" y="4064"/>
                  </a:lnTo>
                  <a:lnTo>
                    <a:pt x="25501" y="4064"/>
                  </a:lnTo>
                  <a:lnTo>
                    <a:pt x="25501" y="0"/>
                  </a:lnTo>
                  <a:close/>
                </a:path>
              </a:pathLst>
            </a:custGeom>
            <a:solidFill>
              <a:srgbClr val="FBE593"/>
            </a:solidFill>
          </p:spPr>
          <p:txBody>
            <a:bodyPr wrap="square" lIns="0" tIns="0" rIns="0" bIns="0" rtlCol="0"/>
            <a:lstStyle/>
            <a:p>
              <a:endParaRPr/>
            </a:p>
          </p:txBody>
        </p:sp>
        <p:sp>
          <p:nvSpPr>
            <p:cNvPr id="15432" name="object 15432"/>
            <p:cNvSpPr/>
            <p:nvPr/>
          </p:nvSpPr>
          <p:spPr>
            <a:xfrm>
              <a:off x="5599163" y="7969720"/>
              <a:ext cx="1270" cy="4445"/>
            </a:xfrm>
            <a:custGeom>
              <a:avLst/>
              <a:gdLst/>
              <a:ahLst/>
              <a:cxnLst/>
              <a:rect l="l" t="t" r="r" b="b"/>
              <a:pathLst>
                <a:path w="1270" h="4445">
                  <a:moveTo>
                    <a:pt x="762" y="0"/>
                  </a:moveTo>
                  <a:lnTo>
                    <a:pt x="253" y="76"/>
                  </a:lnTo>
                  <a:lnTo>
                    <a:pt x="12" y="126"/>
                  </a:lnTo>
                  <a:lnTo>
                    <a:pt x="0" y="1498"/>
                  </a:lnTo>
                  <a:lnTo>
                    <a:pt x="12" y="2895"/>
                  </a:lnTo>
                  <a:lnTo>
                    <a:pt x="50" y="4292"/>
                  </a:lnTo>
                  <a:lnTo>
                    <a:pt x="292" y="4254"/>
                  </a:lnTo>
                  <a:lnTo>
                    <a:pt x="812" y="4203"/>
                  </a:lnTo>
                  <a:lnTo>
                    <a:pt x="774" y="2793"/>
                  </a:lnTo>
                  <a:lnTo>
                    <a:pt x="749" y="1384"/>
                  </a:lnTo>
                  <a:lnTo>
                    <a:pt x="762" y="0"/>
                  </a:lnTo>
                  <a:close/>
                </a:path>
              </a:pathLst>
            </a:custGeom>
            <a:solidFill>
              <a:srgbClr val="FADE6E"/>
            </a:solidFill>
          </p:spPr>
          <p:txBody>
            <a:bodyPr wrap="square" lIns="0" tIns="0" rIns="0" bIns="0" rtlCol="0"/>
            <a:lstStyle/>
            <a:p>
              <a:endParaRPr/>
            </a:p>
          </p:txBody>
        </p:sp>
        <p:sp>
          <p:nvSpPr>
            <p:cNvPr id="15433" name="object 15433"/>
            <p:cNvSpPr/>
            <p:nvPr/>
          </p:nvSpPr>
          <p:spPr>
            <a:xfrm>
              <a:off x="5586476" y="7969847"/>
              <a:ext cx="26034" cy="4445"/>
            </a:xfrm>
            <a:custGeom>
              <a:avLst/>
              <a:gdLst/>
              <a:ahLst/>
              <a:cxnLst/>
              <a:rect l="l" t="t" r="r" b="b"/>
              <a:pathLst>
                <a:path w="26035" h="4445">
                  <a:moveTo>
                    <a:pt x="25438" y="0"/>
                  </a:moveTo>
                  <a:lnTo>
                    <a:pt x="0" y="0"/>
                  </a:lnTo>
                  <a:lnTo>
                    <a:pt x="0" y="4165"/>
                  </a:lnTo>
                  <a:lnTo>
                    <a:pt x="25438" y="4165"/>
                  </a:lnTo>
                  <a:lnTo>
                    <a:pt x="25438" y="0"/>
                  </a:lnTo>
                  <a:close/>
                </a:path>
              </a:pathLst>
            </a:custGeom>
            <a:solidFill>
              <a:srgbClr val="FADE6B"/>
            </a:solidFill>
          </p:spPr>
          <p:txBody>
            <a:bodyPr wrap="square" lIns="0" tIns="0" rIns="0" bIns="0" rtlCol="0"/>
            <a:lstStyle/>
            <a:p>
              <a:endParaRPr/>
            </a:p>
          </p:txBody>
        </p:sp>
        <p:sp>
          <p:nvSpPr>
            <p:cNvPr id="15434" name="object 15434"/>
            <p:cNvSpPr/>
            <p:nvPr/>
          </p:nvSpPr>
          <p:spPr>
            <a:xfrm>
              <a:off x="5599214" y="7965633"/>
              <a:ext cx="1270" cy="21590"/>
            </a:xfrm>
            <a:custGeom>
              <a:avLst/>
              <a:gdLst/>
              <a:ahLst/>
              <a:cxnLst/>
              <a:rect l="l" t="t" r="r" b="b"/>
              <a:pathLst>
                <a:path w="1270" h="21590">
                  <a:moveTo>
                    <a:pt x="0" y="21078"/>
                  </a:moveTo>
                  <a:lnTo>
                    <a:pt x="762" y="21078"/>
                  </a:lnTo>
                  <a:lnTo>
                    <a:pt x="762" y="0"/>
                  </a:lnTo>
                  <a:lnTo>
                    <a:pt x="0" y="157"/>
                  </a:lnTo>
                  <a:lnTo>
                    <a:pt x="0" y="21078"/>
                  </a:lnTo>
                  <a:close/>
                </a:path>
              </a:pathLst>
            </a:custGeom>
            <a:solidFill>
              <a:srgbClr val="FADC5D"/>
            </a:solidFill>
          </p:spPr>
          <p:txBody>
            <a:bodyPr wrap="square" lIns="0" tIns="0" rIns="0" bIns="0" rtlCol="0"/>
            <a:lstStyle/>
            <a:p>
              <a:endParaRPr/>
            </a:p>
          </p:txBody>
        </p:sp>
        <p:sp>
          <p:nvSpPr>
            <p:cNvPr id="15435" name="object 15435"/>
            <p:cNvSpPr/>
            <p:nvPr/>
          </p:nvSpPr>
          <p:spPr>
            <a:xfrm>
              <a:off x="5587225" y="7969720"/>
              <a:ext cx="26034" cy="4445"/>
            </a:xfrm>
            <a:custGeom>
              <a:avLst/>
              <a:gdLst/>
              <a:ahLst/>
              <a:cxnLst/>
              <a:rect l="l" t="t" r="r" b="b"/>
              <a:pathLst>
                <a:path w="26035" h="4445">
                  <a:moveTo>
                    <a:pt x="25450" y="0"/>
                  </a:moveTo>
                  <a:lnTo>
                    <a:pt x="0" y="0"/>
                  </a:lnTo>
                  <a:lnTo>
                    <a:pt x="0" y="4203"/>
                  </a:lnTo>
                  <a:lnTo>
                    <a:pt x="25450" y="4203"/>
                  </a:lnTo>
                  <a:lnTo>
                    <a:pt x="25450" y="0"/>
                  </a:lnTo>
                  <a:close/>
                </a:path>
              </a:pathLst>
            </a:custGeom>
            <a:solidFill>
              <a:srgbClr val="FADF70"/>
            </a:solidFill>
          </p:spPr>
          <p:txBody>
            <a:bodyPr wrap="square" lIns="0" tIns="0" rIns="0" bIns="0" rtlCol="0"/>
            <a:lstStyle/>
            <a:p>
              <a:endParaRPr/>
            </a:p>
          </p:txBody>
        </p:sp>
        <p:sp>
          <p:nvSpPr>
            <p:cNvPr id="15436" name="object 15436"/>
            <p:cNvSpPr/>
            <p:nvPr/>
          </p:nvSpPr>
          <p:spPr>
            <a:xfrm>
              <a:off x="5599176" y="7965644"/>
              <a:ext cx="1270" cy="17145"/>
            </a:xfrm>
            <a:custGeom>
              <a:avLst/>
              <a:gdLst/>
              <a:ahLst/>
              <a:cxnLst/>
              <a:rect l="l" t="t" r="r" b="b"/>
              <a:pathLst>
                <a:path w="1270" h="17145">
                  <a:moveTo>
                    <a:pt x="0" y="16902"/>
                  </a:moveTo>
                  <a:lnTo>
                    <a:pt x="749" y="16902"/>
                  </a:lnTo>
                  <a:lnTo>
                    <a:pt x="749" y="0"/>
                  </a:lnTo>
                  <a:lnTo>
                    <a:pt x="0" y="154"/>
                  </a:lnTo>
                  <a:lnTo>
                    <a:pt x="0" y="16902"/>
                  </a:lnTo>
                  <a:close/>
                </a:path>
              </a:pathLst>
            </a:custGeom>
            <a:solidFill>
              <a:srgbClr val="FAE17F"/>
            </a:solidFill>
          </p:spPr>
          <p:txBody>
            <a:bodyPr wrap="square" lIns="0" tIns="0" rIns="0" bIns="0" rtlCol="0"/>
            <a:lstStyle/>
            <a:p>
              <a:endParaRPr/>
            </a:p>
          </p:txBody>
        </p:sp>
        <p:sp>
          <p:nvSpPr>
            <p:cNvPr id="15437" name="object 15437"/>
            <p:cNvSpPr/>
            <p:nvPr/>
          </p:nvSpPr>
          <p:spPr>
            <a:xfrm>
              <a:off x="5599912" y="7969643"/>
              <a:ext cx="1270" cy="4445"/>
            </a:xfrm>
            <a:custGeom>
              <a:avLst/>
              <a:gdLst/>
              <a:ahLst/>
              <a:cxnLst/>
              <a:rect l="l" t="t" r="r" b="b"/>
              <a:pathLst>
                <a:path w="1270" h="4445">
                  <a:moveTo>
                    <a:pt x="774" y="0"/>
                  </a:moveTo>
                  <a:lnTo>
                    <a:pt x="12" y="76"/>
                  </a:lnTo>
                  <a:lnTo>
                    <a:pt x="0" y="1460"/>
                  </a:lnTo>
                  <a:lnTo>
                    <a:pt x="25" y="2870"/>
                  </a:lnTo>
                  <a:lnTo>
                    <a:pt x="63" y="4279"/>
                  </a:lnTo>
                  <a:lnTo>
                    <a:pt x="330" y="4254"/>
                  </a:lnTo>
                  <a:lnTo>
                    <a:pt x="596" y="4241"/>
                  </a:lnTo>
                  <a:lnTo>
                    <a:pt x="876" y="4241"/>
                  </a:lnTo>
                  <a:lnTo>
                    <a:pt x="825" y="2806"/>
                  </a:lnTo>
                  <a:lnTo>
                    <a:pt x="787" y="1397"/>
                  </a:lnTo>
                  <a:lnTo>
                    <a:pt x="774" y="0"/>
                  </a:lnTo>
                  <a:close/>
                </a:path>
              </a:pathLst>
            </a:custGeom>
            <a:solidFill>
              <a:srgbClr val="FAE075"/>
            </a:solidFill>
          </p:spPr>
          <p:txBody>
            <a:bodyPr wrap="square" lIns="0" tIns="0" rIns="0" bIns="0" rtlCol="0"/>
            <a:lstStyle/>
            <a:p>
              <a:endParaRPr/>
            </a:p>
          </p:txBody>
        </p:sp>
        <p:sp>
          <p:nvSpPr>
            <p:cNvPr id="15438" name="object 15438"/>
            <p:cNvSpPr/>
            <p:nvPr/>
          </p:nvSpPr>
          <p:spPr>
            <a:xfrm>
              <a:off x="5587225" y="7969720"/>
              <a:ext cx="26034" cy="4445"/>
            </a:xfrm>
            <a:custGeom>
              <a:avLst/>
              <a:gdLst/>
              <a:ahLst/>
              <a:cxnLst/>
              <a:rect l="l" t="t" r="r" b="b"/>
              <a:pathLst>
                <a:path w="26035" h="4445">
                  <a:moveTo>
                    <a:pt x="25450" y="0"/>
                  </a:moveTo>
                  <a:lnTo>
                    <a:pt x="0" y="0"/>
                  </a:lnTo>
                  <a:lnTo>
                    <a:pt x="0" y="4203"/>
                  </a:lnTo>
                  <a:lnTo>
                    <a:pt x="25450" y="4203"/>
                  </a:lnTo>
                  <a:lnTo>
                    <a:pt x="25450" y="0"/>
                  </a:lnTo>
                  <a:close/>
                </a:path>
              </a:pathLst>
            </a:custGeom>
            <a:solidFill>
              <a:srgbClr val="FADF70"/>
            </a:solidFill>
          </p:spPr>
          <p:txBody>
            <a:bodyPr wrap="square" lIns="0" tIns="0" rIns="0" bIns="0" rtlCol="0"/>
            <a:lstStyle/>
            <a:p>
              <a:endParaRPr/>
            </a:p>
          </p:txBody>
        </p:sp>
        <p:sp>
          <p:nvSpPr>
            <p:cNvPr id="15439" name="object 15439"/>
            <p:cNvSpPr/>
            <p:nvPr/>
          </p:nvSpPr>
          <p:spPr>
            <a:xfrm>
              <a:off x="5599976" y="7965465"/>
              <a:ext cx="1270" cy="21590"/>
            </a:xfrm>
            <a:custGeom>
              <a:avLst/>
              <a:gdLst/>
              <a:ahLst/>
              <a:cxnLst/>
              <a:rect l="l" t="t" r="r" b="b"/>
              <a:pathLst>
                <a:path w="1270" h="21590">
                  <a:moveTo>
                    <a:pt x="0" y="21157"/>
                  </a:moveTo>
                  <a:lnTo>
                    <a:pt x="812" y="21157"/>
                  </a:lnTo>
                  <a:lnTo>
                    <a:pt x="812" y="0"/>
                  </a:lnTo>
                  <a:lnTo>
                    <a:pt x="0" y="167"/>
                  </a:lnTo>
                  <a:lnTo>
                    <a:pt x="0" y="21157"/>
                  </a:lnTo>
                  <a:close/>
                </a:path>
              </a:pathLst>
            </a:custGeom>
            <a:solidFill>
              <a:srgbClr val="FADD66"/>
            </a:solidFill>
          </p:spPr>
          <p:txBody>
            <a:bodyPr wrap="square" lIns="0" tIns="0" rIns="0" bIns="0" rtlCol="0"/>
            <a:lstStyle/>
            <a:p>
              <a:endParaRPr/>
            </a:p>
          </p:txBody>
        </p:sp>
        <p:sp>
          <p:nvSpPr>
            <p:cNvPr id="15440" name="object 15440"/>
            <p:cNvSpPr/>
            <p:nvPr/>
          </p:nvSpPr>
          <p:spPr>
            <a:xfrm>
              <a:off x="5587987" y="7969643"/>
              <a:ext cx="26034" cy="4445"/>
            </a:xfrm>
            <a:custGeom>
              <a:avLst/>
              <a:gdLst/>
              <a:ahLst/>
              <a:cxnLst/>
              <a:rect l="l" t="t" r="r" b="b"/>
              <a:pathLst>
                <a:path w="26035" h="4445">
                  <a:moveTo>
                    <a:pt x="25501" y="0"/>
                  </a:moveTo>
                  <a:lnTo>
                    <a:pt x="0" y="0"/>
                  </a:lnTo>
                  <a:lnTo>
                    <a:pt x="0" y="4241"/>
                  </a:lnTo>
                  <a:lnTo>
                    <a:pt x="25501" y="4241"/>
                  </a:lnTo>
                  <a:lnTo>
                    <a:pt x="25501" y="0"/>
                  </a:lnTo>
                  <a:close/>
                </a:path>
              </a:pathLst>
            </a:custGeom>
            <a:solidFill>
              <a:srgbClr val="FAE07A"/>
            </a:solidFill>
          </p:spPr>
          <p:txBody>
            <a:bodyPr wrap="square" lIns="0" tIns="0" rIns="0" bIns="0" rtlCol="0"/>
            <a:lstStyle/>
            <a:p>
              <a:endParaRPr/>
            </a:p>
          </p:txBody>
        </p:sp>
        <p:sp>
          <p:nvSpPr>
            <p:cNvPr id="15441" name="object 15441"/>
            <p:cNvSpPr/>
            <p:nvPr/>
          </p:nvSpPr>
          <p:spPr>
            <a:xfrm>
              <a:off x="5599925" y="7965486"/>
              <a:ext cx="1270" cy="17145"/>
            </a:xfrm>
            <a:custGeom>
              <a:avLst/>
              <a:gdLst/>
              <a:ahLst/>
              <a:cxnLst/>
              <a:rect l="l" t="t" r="r" b="b"/>
              <a:pathLst>
                <a:path w="1270" h="17145">
                  <a:moveTo>
                    <a:pt x="0" y="16933"/>
                  </a:moveTo>
                  <a:lnTo>
                    <a:pt x="762" y="16933"/>
                  </a:lnTo>
                  <a:lnTo>
                    <a:pt x="762" y="0"/>
                  </a:lnTo>
                  <a:lnTo>
                    <a:pt x="0" y="157"/>
                  </a:lnTo>
                  <a:lnTo>
                    <a:pt x="0" y="16933"/>
                  </a:lnTo>
                  <a:close/>
                </a:path>
              </a:pathLst>
            </a:custGeom>
            <a:solidFill>
              <a:srgbClr val="FAE285"/>
            </a:solidFill>
          </p:spPr>
          <p:txBody>
            <a:bodyPr wrap="square" lIns="0" tIns="0" rIns="0" bIns="0" rtlCol="0"/>
            <a:lstStyle/>
            <a:p>
              <a:endParaRPr/>
            </a:p>
          </p:txBody>
        </p:sp>
        <p:sp>
          <p:nvSpPr>
            <p:cNvPr id="15442" name="object 15442"/>
            <p:cNvSpPr/>
            <p:nvPr/>
          </p:nvSpPr>
          <p:spPr>
            <a:xfrm>
              <a:off x="5600674" y="7965287"/>
              <a:ext cx="1905" cy="4445"/>
            </a:xfrm>
            <a:custGeom>
              <a:avLst/>
              <a:gdLst/>
              <a:ahLst/>
              <a:cxnLst/>
              <a:rect l="l" t="t" r="r" b="b"/>
              <a:pathLst>
                <a:path w="1904" h="4445">
                  <a:moveTo>
                    <a:pt x="1460" y="0"/>
                  </a:moveTo>
                  <a:lnTo>
                    <a:pt x="990" y="63"/>
                  </a:lnTo>
                  <a:lnTo>
                    <a:pt x="50" y="215"/>
                  </a:lnTo>
                  <a:lnTo>
                    <a:pt x="12" y="1574"/>
                  </a:lnTo>
                  <a:lnTo>
                    <a:pt x="0" y="2959"/>
                  </a:lnTo>
                  <a:lnTo>
                    <a:pt x="12" y="4356"/>
                  </a:lnTo>
                  <a:lnTo>
                    <a:pt x="533" y="4305"/>
                  </a:lnTo>
                  <a:lnTo>
                    <a:pt x="1066" y="4279"/>
                  </a:lnTo>
                  <a:lnTo>
                    <a:pt x="1587" y="4267"/>
                  </a:lnTo>
                  <a:lnTo>
                    <a:pt x="1524" y="2832"/>
                  </a:lnTo>
                  <a:lnTo>
                    <a:pt x="1485" y="1409"/>
                  </a:lnTo>
                  <a:lnTo>
                    <a:pt x="1460" y="0"/>
                  </a:lnTo>
                  <a:close/>
                </a:path>
              </a:pathLst>
            </a:custGeom>
            <a:solidFill>
              <a:srgbClr val="FBE8A3"/>
            </a:solidFill>
          </p:spPr>
          <p:txBody>
            <a:bodyPr wrap="square" lIns="0" tIns="0" rIns="0" bIns="0" rtlCol="0"/>
            <a:lstStyle/>
            <a:p>
              <a:endParaRPr/>
            </a:p>
          </p:txBody>
        </p:sp>
        <p:sp>
          <p:nvSpPr>
            <p:cNvPr id="15443" name="object 15443"/>
            <p:cNvSpPr/>
            <p:nvPr/>
          </p:nvSpPr>
          <p:spPr>
            <a:xfrm>
              <a:off x="5600725" y="7965287"/>
              <a:ext cx="1905" cy="635"/>
            </a:xfrm>
            <a:custGeom>
              <a:avLst/>
              <a:gdLst/>
              <a:ahLst/>
              <a:cxnLst/>
              <a:rect l="l" t="t" r="r" b="b"/>
              <a:pathLst>
                <a:path w="1904" h="634">
                  <a:moveTo>
                    <a:pt x="0" y="215"/>
                  </a:moveTo>
                  <a:lnTo>
                    <a:pt x="1409" y="0"/>
                  </a:lnTo>
                </a:path>
              </a:pathLst>
            </a:custGeom>
            <a:ln w="25400">
              <a:solidFill>
                <a:srgbClr val="FBEBB4"/>
              </a:solidFill>
            </a:ln>
          </p:spPr>
          <p:txBody>
            <a:bodyPr wrap="square" lIns="0" tIns="0" rIns="0" bIns="0" rtlCol="0"/>
            <a:lstStyle/>
            <a:p>
              <a:endParaRPr/>
            </a:p>
          </p:txBody>
        </p:sp>
        <p:sp>
          <p:nvSpPr>
            <p:cNvPr id="15444" name="object 15444"/>
            <p:cNvSpPr/>
            <p:nvPr/>
          </p:nvSpPr>
          <p:spPr>
            <a:xfrm>
              <a:off x="5589435" y="7965287"/>
              <a:ext cx="26034" cy="4445"/>
            </a:xfrm>
            <a:custGeom>
              <a:avLst/>
              <a:gdLst/>
              <a:ahLst/>
              <a:cxnLst/>
              <a:rect l="l" t="t" r="r" b="b"/>
              <a:pathLst>
                <a:path w="26035" h="4445">
                  <a:moveTo>
                    <a:pt x="22072" y="0"/>
                  </a:moveTo>
                  <a:lnTo>
                    <a:pt x="12443" y="0"/>
                  </a:lnTo>
                  <a:lnTo>
                    <a:pt x="11785" y="88"/>
                  </a:lnTo>
                  <a:lnTo>
                    <a:pt x="7607" y="952"/>
                  </a:lnTo>
                  <a:lnTo>
                    <a:pt x="5175" y="1612"/>
                  </a:lnTo>
                  <a:lnTo>
                    <a:pt x="2933" y="2324"/>
                  </a:lnTo>
                  <a:lnTo>
                    <a:pt x="0" y="3321"/>
                  </a:lnTo>
                  <a:lnTo>
                    <a:pt x="0" y="4267"/>
                  </a:lnTo>
                  <a:lnTo>
                    <a:pt x="25526" y="4267"/>
                  </a:lnTo>
                  <a:lnTo>
                    <a:pt x="25488" y="1574"/>
                  </a:lnTo>
                  <a:lnTo>
                    <a:pt x="24676" y="762"/>
                  </a:lnTo>
                  <a:lnTo>
                    <a:pt x="22072" y="0"/>
                  </a:lnTo>
                  <a:close/>
                </a:path>
              </a:pathLst>
            </a:custGeom>
            <a:solidFill>
              <a:srgbClr val="FBE9A9"/>
            </a:solidFill>
          </p:spPr>
          <p:txBody>
            <a:bodyPr wrap="square" lIns="0" tIns="0" rIns="0" bIns="0" rtlCol="0"/>
            <a:lstStyle/>
            <a:p>
              <a:endParaRPr/>
            </a:p>
          </p:txBody>
        </p:sp>
        <p:sp>
          <p:nvSpPr>
            <p:cNvPr id="15445" name="object 15445"/>
            <p:cNvSpPr/>
            <p:nvPr/>
          </p:nvSpPr>
          <p:spPr>
            <a:xfrm>
              <a:off x="5600687" y="7965235"/>
              <a:ext cx="1905" cy="17145"/>
            </a:xfrm>
            <a:custGeom>
              <a:avLst/>
              <a:gdLst/>
              <a:ahLst/>
              <a:cxnLst/>
              <a:rect l="l" t="t" r="r" b="b"/>
              <a:pathLst>
                <a:path w="1904" h="17145">
                  <a:moveTo>
                    <a:pt x="1574" y="0"/>
                  </a:moveTo>
                  <a:lnTo>
                    <a:pt x="533" y="140"/>
                  </a:lnTo>
                  <a:lnTo>
                    <a:pt x="0" y="250"/>
                  </a:lnTo>
                  <a:lnTo>
                    <a:pt x="0" y="17107"/>
                  </a:lnTo>
                  <a:lnTo>
                    <a:pt x="1574" y="17107"/>
                  </a:lnTo>
                  <a:lnTo>
                    <a:pt x="1574" y="0"/>
                  </a:lnTo>
                  <a:close/>
                </a:path>
              </a:pathLst>
            </a:custGeom>
            <a:solidFill>
              <a:srgbClr val="FBE592"/>
            </a:solidFill>
          </p:spPr>
          <p:txBody>
            <a:bodyPr wrap="square" lIns="0" tIns="0" rIns="0" bIns="0" rtlCol="0"/>
            <a:lstStyle/>
            <a:p>
              <a:endParaRPr/>
            </a:p>
          </p:txBody>
        </p:sp>
        <p:sp>
          <p:nvSpPr>
            <p:cNvPr id="15446" name="object 15446"/>
            <p:cNvSpPr/>
            <p:nvPr/>
          </p:nvSpPr>
          <p:spPr>
            <a:xfrm>
              <a:off x="5587987" y="7965503"/>
              <a:ext cx="26034" cy="4445"/>
            </a:xfrm>
            <a:custGeom>
              <a:avLst/>
              <a:gdLst/>
              <a:ahLst/>
              <a:cxnLst/>
              <a:rect l="l" t="t" r="r" b="b"/>
              <a:pathLst>
                <a:path w="26035" h="4445">
                  <a:moveTo>
                    <a:pt x="24258" y="0"/>
                  </a:moveTo>
                  <a:lnTo>
                    <a:pt x="12618" y="0"/>
                  </a:lnTo>
                  <a:lnTo>
                    <a:pt x="9055" y="736"/>
                  </a:lnTo>
                  <a:lnTo>
                    <a:pt x="6743" y="1358"/>
                  </a:lnTo>
                  <a:lnTo>
                    <a:pt x="4381" y="2108"/>
                  </a:lnTo>
                  <a:lnTo>
                    <a:pt x="0" y="3597"/>
                  </a:lnTo>
                  <a:lnTo>
                    <a:pt x="0" y="4140"/>
                  </a:lnTo>
                  <a:lnTo>
                    <a:pt x="25438" y="4140"/>
                  </a:lnTo>
                  <a:lnTo>
                    <a:pt x="25438" y="345"/>
                  </a:lnTo>
                  <a:lnTo>
                    <a:pt x="24258" y="0"/>
                  </a:lnTo>
                  <a:close/>
                </a:path>
              </a:pathLst>
            </a:custGeom>
            <a:solidFill>
              <a:srgbClr val="FBE69E"/>
            </a:solidFill>
          </p:spPr>
          <p:txBody>
            <a:bodyPr wrap="square" lIns="0" tIns="0" rIns="0" bIns="0" rtlCol="0"/>
            <a:lstStyle/>
            <a:p>
              <a:endParaRPr/>
            </a:p>
          </p:txBody>
        </p:sp>
        <p:sp>
          <p:nvSpPr>
            <p:cNvPr id="15447" name="object 15447"/>
            <p:cNvSpPr/>
            <p:nvPr/>
          </p:nvSpPr>
          <p:spPr>
            <a:xfrm>
              <a:off x="5600687" y="7969555"/>
              <a:ext cx="1905" cy="4445"/>
            </a:xfrm>
            <a:custGeom>
              <a:avLst/>
              <a:gdLst/>
              <a:ahLst/>
              <a:cxnLst/>
              <a:rect l="l" t="t" r="r" b="b"/>
              <a:pathLst>
                <a:path w="1904" h="4445">
                  <a:moveTo>
                    <a:pt x="1574" y="0"/>
                  </a:moveTo>
                  <a:lnTo>
                    <a:pt x="1054" y="12"/>
                  </a:lnTo>
                  <a:lnTo>
                    <a:pt x="520" y="38"/>
                  </a:lnTo>
                  <a:lnTo>
                    <a:pt x="0" y="88"/>
                  </a:lnTo>
                  <a:lnTo>
                    <a:pt x="12" y="1485"/>
                  </a:lnTo>
                  <a:lnTo>
                    <a:pt x="50" y="2895"/>
                  </a:lnTo>
                  <a:lnTo>
                    <a:pt x="101" y="4330"/>
                  </a:lnTo>
                  <a:lnTo>
                    <a:pt x="660" y="4305"/>
                  </a:lnTo>
                  <a:lnTo>
                    <a:pt x="1803" y="4330"/>
                  </a:lnTo>
                  <a:lnTo>
                    <a:pt x="1714" y="2882"/>
                  </a:lnTo>
                  <a:lnTo>
                    <a:pt x="1638" y="1435"/>
                  </a:lnTo>
                  <a:lnTo>
                    <a:pt x="1574" y="0"/>
                  </a:lnTo>
                  <a:close/>
                </a:path>
              </a:pathLst>
            </a:custGeom>
            <a:solidFill>
              <a:srgbClr val="FBE386"/>
            </a:solidFill>
          </p:spPr>
          <p:txBody>
            <a:bodyPr wrap="square" lIns="0" tIns="0" rIns="0" bIns="0" rtlCol="0"/>
            <a:lstStyle/>
            <a:p>
              <a:endParaRPr/>
            </a:p>
          </p:txBody>
        </p:sp>
        <p:sp>
          <p:nvSpPr>
            <p:cNvPr id="15448" name="object 15448"/>
            <p:cNvSpPr/>
            <p:nvPr/>
          </p:nvSpPr>
          <p:spPr>
            <a:xfrm>
              <a:off x="5600687" y="7965235"/>
              <a:ext cx="1905" cy="17145"/>
            </a:xfrm>
            <a:custGeom>
              <a:avLst/>
              <a:gdLst/>
              <a:ahLst/>
              <a:cxnLst/>
              <a:rect l="l" t="t" r="r" b="b"/>
              <a:pathLst>
                <a:path w="1904" h="17145">
                  <a:moveTo>
                    <a:pt x="1574" y="0"/>
                  </a:moveTo>
                  <a:lnTo>
                    <a:pt x="533" y="140"/>
                  </a:lnTo>
                  <a:lnTo>
                    <a:pt x="0" y="250"/>
                  </a:lnTo>
                  <a:lnTo>
                    <a:pt x="0" y="17107"/>
                  </a:lnTo>
                  <a:lnTo>
                    <a:pt x="1574" y="17107"/>
                  </a:lnTo>
                  <a:lnTo>
                    <a:pt x="1574" y="0"/>
                  </a:lnTo>
                  <a:close/>
                </a:path>
              </a:pathLst>
            </a:custGeom>
            <a:solidFill>
              <a:srgbClr val="FBE592"/>
            </a:solidFill>
          </p:spPr>
          <p:txBody>
            <a:bodyPr wrap="square" lIns="0" tIns="0" rIns="0" bIns="0" rtlCol="0"/>
            <a:lstStyle/>
            <a:p>
              <a:endParaRPr/>
            </a:p>
          </p:txBody>
        </p:sp>
        <p:sp>
          <p:nvSpPr>
            <p:cNvPr id="15449" name="object 15449"/>
            <p:cNvSpPr/>
            <p:nvPr/>
          </p:nvSpPr>
          <p:spPr>
            <a:xfrm>
              <a:off x="5602262" y="7969555"/>
              <a:ext cx="635" cy="4445"/>
            </a:xfrm>
            <a:custGeom>
              <a:avLst/>
              <a:gdLst/>
              <a:ahLst/>
              <a:cxnLst/>
              <a:rect l="l" t="t" r="r" b="b"/>
              <a:pathLst>
                <a:path w="635" h="4445">
                  <a:moveTo>
                    <a:pt x="0" y="0"/>
                  </a:moveTo>
                  <a:lnTo>
                    <a:pt x="228" y="4330"/>
                  </a:lnTo>
                </a:path>
              </a:pathLst>
            </a:custGeom>
            <a:ln w="25400">
              <a:solidFill>
                <a:srgbClr val="FBE592"/>
              </a:solidFill>
            </a:ln>
          </p:spPr>
          <p:txBody>
            <a:bodyPr wrap="square" lIns="0" tIns="0" rIns="0" bIns="0" rtlCol="0"/>
            <a:lstStyle/>
            <a:p>
              <a:endParaRPr/>
            </a:p>
          </p:txBody>
        </p:sp>
        <p:sp>
          <p:nvSpPr>
            <p:cNvPr id="15450" name="object 15450"/>
            <p:cNvSpPr/>
            <p:nvPr/>
          </p:nvSpPr>
          <p:spPr>
            <a:xfrm>
              <a:off x="5600788" y="7965205"/>
              <a:ext cx="1905" cy="21590"/>
            </a:xfrm>
            <a:custGeom>
              <a:avLst/>
              <a:gdLst/>
              <a:ahLst/>
              <a:cxnLst/>
              <a:rect l="l" t="t" r="r" b="b"/>
              <a:pathLst>
                <a:path w="1904" h="21590">
                  <a:moveTo>
                    <a:pt x="1701" y="0"/>
                  </a:moveTo>
                  <a:lnTo>
                    <a:pt x="431" y="171"/>
                  </a:lnTo>
                  <a:lnTo>
                    <a:pt x="0" y="260"/>
                  </a:lnTo>
                  <a:lnTo>
                    <a:pt x="0" y="21380"/>
                  </a:lnTo>
                  <a:lnTo>
                    <a:pt x="1701" y="21380"/>
                  </a:lnTo>
                  <a:lnTo>
                    <a:pt x="1701" y="0"/>
                  </a:lnTo>
                  <a:close/>
                </a:path>
              </a:pathLst>
            </a:custGeom>
            <a:solidFill>
              <a:srgbClr val="FBE17A"/>
            </a:solidFill>
          </p:spPr>
          <p:txBody>
            <a:bodyPr wrap="square" lIns="0" tIns="0" rIns="0" bIns="0" rtlCol="0"/>
            <a:lstStyle/>
            <a:p>
              <a:endParaRPr/>
            </a:p>
          </p:txBody>
        </p:sp>
        <p:sp>
          <p:nvSpPr>
            <p:cNvPr id="15451" name="object 15451"/>
            <p:cNvSpPr/>
            <p:nvPr/>
          </p:nvSpPr>
          <p:spPr>
            <a:xfrm>
              <a:off x="5587987" y="7969643"/>
              <a:ext cx="26034" cy="4445"/>
            </a:xfrm>
            <a:custGeom>
              <a:avLst/>
              <a:gdLst/>
              <a:ahLst/>
              <a:cxnLst/>
              <a:rect l="l" t="t" r="r" b="b"/>
              <a:pathLst>
                <a:path w="26035" h="4445">
                  <a:moveTo>
                    <a:pt x="25501" y="0"/>
                  </a:moveTo>
                  <a:lnTo>
                    <a:pt x="0" y="0"/>
                  </a:lnTo>
                  <a:lnTo>
                    <a:pt x="0" y="4241"/>
                  </a:lnTo>
                  <a:lnTo>
                    <a:pt x="25501" y="4241"/>
                  </a:lnTo>
                  <a:lnTo>
                    <a:pt x="25501" y="0"/>
                  </a:lnTo>
                  <a:close/>
                </a:path>
              </a:pathLst>
            </a:custGeom>
            <a:solidFill>
              <a:srgbClr val="FAE07A"/>
            </a:solidFill>
          </p:spPr>
          <p:txBody>
            <a:bodyPr wrap="square" lIns="0" tIns="0" rIns="0" bIns="0" rtlCol="0"/>
            <a:lstStyle/>
            <a:p>
              <a:endParaRPr/>
            </a:p>
          </p:txBody>
        </p:sp>
        <p:sp>
          <p:nvSpPr>
            <p:cNvPr id="15452" name="object 15452"/>
            <p:cNvSpPr/>
            <p:nvPr/>
          </p:nvSpPr>
          <p:spPr>
            <a:xfrm>
              <a:off x="5599214" y="7973923"/>
              <a:ext cx="1270" cy="4445"/>
            </a:xfrm>
            <a:custGeom>
              <a:avLst/>
              <a:gdLst/>
              <a:ahLst/>
              <a:cxnLst/>
              <a:rect l="l" t="t" r="r" b="b"/>
              <a:pathLst>
                <a:path w="1270" h="4445">
                  <a:moveTo>
                    <a:pt x="762" y="0"/>
                  </a:moveTo>
                  <a:lnTo>
                    <a:pt x="241" y="50"/>
                  </a:lnTo>
                  <a:lnTo>
                    <a:pt x="0" y="88"/>
                  </a:lnTo>
                  <a:lnTo>
                    <a:pt x="25" y="1498"/>
                  </a:lnTo>
                  <a:lnTo>
                    <a:pt x="76" y="2921"/>
                  </a:lnTo>
                  <a:lnTo>
                    <a:pt x="165" y="4356"/>
                  </a:lnTo>
                  <a:lnTo>
                    <a:pt x="406" y="4318"/>
                  </a:lnTo>
                  <a:lnTo>
                    <a:pt x="952" y="4292"/>
                  </a:lnTo>
                  <a:lnTo>
                    <a:pt x="863" y="2844"/>
                  </a:lnTo>
                  <a:lnTo>
                    <a:pt x="800" y="1422"/>
                  </a:lnTo>
                  <a:lnTo>
                    <a:pt x="762" y="0"/>
                  </a:lnTo>
                  <a:close/>
                </a:path>
              </a:pathLst>
            </a:custGeom>
            <a:solidFill>
              <a:srgbClr val="FAD954"/>
            </a:solidFill>
          </p:spPr>
          <p:txBody>
            <a:bodyPr wrap="square" lIns="0" tIns="0" rIns="0" bIns="0" rtlCol="0"/>
            <a:lstStyle/>
            <a:p>
              <a:endParaRPr/>
            </a:p>
          </p:txBody>
        </p:sp>
        <p:sp>
          <p:nvSpPr>
            <p:cNvPr id="15453" name="object 15453"/>
            <p:cNvSpPr/>
            <p:nvPr/>
          </p:nvSpPr>
          <p:spPr>
            <a:xfrm>
              <a:off x="5599214" y="7974012"/>
              <a:ext cx="635" cy="4445"/>
            </a:xfrm>
            <a:custGeom>
              <a:avLst/>
              <a:gdLst/>
              <a:ahLst/>
              <a:cxnLst/>
              <a:rect l="l" t="t" r="r" b="b"/>
              <a:pathLst>
                <a:path w="635" h="4445">
                  <a:moveTo>
                    <a:pt x="0" y="0"/>
                  </a:moveTo>
                  <a:lnTo>
                    <a:pt x="165" y="4267"/>
                  </a:lnTo>
                </a:path>
              </a:pathLst>
            </a:custGeom>
            <a:ln w="25400">
              <a:solidFill>
                <a:srgbClr val="FAD951"/>
              </a:solidFill>
            </a:ln>
          </p:spPr>
          <p:txBody>
            <a:bodyPr wrap="square" lIns="0" tIns="0" rIns="0" bIns="0" rtlCol="0"/>
            <a:lstStyle/>
            <a:p>
              <a:endParaRPr/>
            </a:p>
          </p:txBody>
        </p:sp>
        <p:sp>
          <p:nvSpPr>
            <p:cNvPr id="15454" name="object 15454"/>
            <p:cNvSpPr/>
            <p:nvPr/>
          </p:nvSpPr>
          <p:spPr>
            <a:xfrm>
              <a:off x="5599379" y="7965594"/>
              <a:ext cx="1270" cy="25400"/>
            </a:xfrm>
            <a:custGeom>
              <a:avLst/>
              <a:gdLst/>
              <a:ahLst/>
              <a:cxnLst/>
              <a:rect l="l" t="t" r="r" b="b"/>
              <a:pathLst>
                <a:path w="1270" h="25400">
                  <a:moveTo>
                    <a:pt x="0" y="25385"/>
                  </a:moveTo>
                  <a:lnTo>
                    <a:pt x="787" y="25385"/>
                  </a:lnTo>
                  <a:lnTo>
                    <a:pt x="787" y="0"/>
                  </a:lnTo>
                  <a:lnTo>
                    <a:pt x="0" y="162"/>
                  </a:lnTo>
                  <a:lnTo>
                    <a:pt x="0" y="25385"/>
                  </a:lnTo>
                  <a:close/>
                </a:path>
              </a:pathLst>
            </a:custGeom>
            <a:solidFill>
              <a:srgbClr val="F9D74A"/>
            </a:solidFill>
          </p:spPr>
          <p:txBody>
            <a:bodyPr wrap="square" lIns="0" tIns="0" rIns="0" bIns="0" rtlCol="0"/>
            <a:lstStyle/>
            <a:p>
              <a:endParaRPr/>
            </a:p>
          </p:txBody>
        </p:sp>
        <p:sp>
          <p:nvSpPr>
            <p:cNvPr id="15455" name="object 15455"/>
            <p:cNvSpPr/>
            <p:nvPr/>
          </p:nvSpPr>
          <p:spPr>
            <a:xfrm>
              <a:off x="5599976" y="7973923"/>
              <a:ext cx="635" cy="4445"/>
            </a:xfrm>
            <a:custGeom>
              <a:avLst/>
              <a:gdLst/>
              <a:ahLst/>
              <a:cxnLst/>
              <a:rect l="l" t="t" r="r" b="b"/>
              <a:pathLst>
                <a:path w="635" h="4445">
                  <a:moveTo>
                    <a:pt x="190" y="4292"/>
                  </a:moveTo>
                  <a:lnTo>
                    <a:pt x="0" y="0"/>
                  </a:lnTo>
                </a:path>
              </a:pathLst>
            </a:custGeom>
            <a:ln w="25400">
              <a:solidFill>
                <a:srgbClr val="FADA56"/>
              </a:solidFill>
            </a:ln>
          </p:spPr>
          <p:txBody>
            <a:bodyPr wrap="square" lIns="0" tIns="0" rIns="0" bIns="0" rtlCol="0"/>
            <a:lstStyle/>
            <a:p>
              <a:endParaRPr/>
            </a:p>
          </p:txBody>
        </p:sp>
        <p:sp>
          <p:nvSpPr>
            <p:cNvPr id="15456" name="object 15456"/>
            <p:cNvSpPr/>
            <p:nvPr/>
          </p:nvSpPr>
          <p:spPr>
            <a:xfrm>
              <a:off x="5599214" y="7965633"/>
              <a:ext cx="1270" cy="21590"/>
            </a:xfrm>
            <a:custGeom>
              <a:avLst/>
              <a:gdLst/>
              <a:ahLst/>
              <a:cxnLst/>
              <a:rect l="l" t="t" r="r" b="b"/>
              <a:pathLst>
                <a:path w="1270" h="21590">
                  <a:moveTo>
                    <a:pt x="0" y="21078"/>
                  </a:moveTo>
                  <a:lnTo>
                    <a:pt x="762" y="21078"/>
                  </a:lnTo>
                  <a:lnTo>
                    <a:pt x="762" y="0"/>
                  </a:lnTo>
                  <a:lnTo>
                    <a:pt x="0" y="157"/>
                  </a:lnTo>
                  <a:lnTo>
                    <a:pt x="0" y="21078"/>
                  </a:lnTo>
                  <a:close/>
                </a:path>
              </a:pathLst>
            </a:custGeom>
            <a:solidFill>
              <a:srgbClr val="FADC5D"/>
            </a:solidFill>
          </p:spPr>
          <p:txBody>
            <a:bodyPr wrap="square" lIns="0" tIns="0" rIns="0" bIns="0" rtlCol="0"/>
            <a:lstStyle/>
            <a:p>
              <a:endParaRPr/>
            </a:p>
          </p:txBody>
        </p:sp>
        <p:sp>
          <p:nvSpPr>
            <p:cNvPr id="15457" name="object 15457"/>
            <p:cNvSpPr/>
            <p:nvPr/>
          </p:nvSpPr>
          <p:spPr>
            <a:xfrm>
              <a:off x="5599976" y="7973885"/>
              <a:ext cx="1270" cy="4445"/>
            </a:xfrm>
            <a:custGeom>
              <a:avLst/>
              <a:gdLst/>
              <a:ahLst/>
              <a:cxnLst/>
              <a:rect l="l" t="t" r="r" b="b"/>
              <a:pathLst>
                <a:path w="1270" h="4445">
                  <a:moveTo>
                    <a:pt x="812" y="0"/>
                  </a:moveTo>
                  <a:lnTo>
                    <a:pt x="533" y="0"/>
                  </a:lnTo>
                  <a:lnTo>
                    <a:pt x="266" y="12"/>
                  </a:lnTo>
                  <a:lnTo>
                    <a:pt x="0" y="38"/>
                  </a:lnTo>
                  <a:lnTo>
                    <a:pt x="38" y="1460"/>
                  </a:lnTo>
                  <a:lnTo>
                    <a:pt x="101" y="2882"/>
                  </a:lnTo>
                  <a:lnTo>
                    <a:pt x="190" y="4330"/>
                  </a:lnTo>
                  <a:lnTo>
                    <a:pt x="469" y="4318"/>
                  </a:lnTo>
                  <a:lnTo>
                    <a:pt x="1041" y="4318"/>
                  </a:lnTo>
                  <a:lnTo>
                    <a:pt x="952" y="2870"/>
                  </a:lnTo>
                  <a:lnTo>
                    <a:pt x="876" y="1422"/>
                  </a:lnTo>
                  <a:lnTo>
                    <a:pt x="812" y="0"/>
                  </a:lnTo>
                  <a:close/>
                </a:path>
              </a:pathLst>
            </a:custGeom>
            <a:solidFill>
              <a:srgbClr val="FADB5C"/>
            </a:solidFill>
          </p:spPr>
          <p:txBody>
            <a:bodyPr wrap="square" lIns="0" tIns="0" rIns="0" bIns="0" rtlCol="0"/>
            <a:lstStyle/>
            <a:p>
              <a:endParaRPr/>
            </a:p>
          </p:txBody>
        </p:sp>
        <p:sp>
          <p:nvSpPr>
            <p:cNvPr id="15458" name="object 15458"/>
            <p:cNvSpPr/>
            <p:nvPr/>
          </p:nvSpPr>
          <p:spPr>
            <a:xfrm>
              <a:off x="5599976" y="7973923"/>
              <a:ext cx="635" cy="4445"/>
            </a:xfrm>
            <a:custGeom>
              <a:avLst/>
              <a:gdLst/>
              <a:ahLst/>
              <a:cxnLst/>
              <a:rect l="l" t="t" r="r" b="b"/>
              <a:pathLst>
                <a:path w="635" h="4445">
                  <a:moveTo>
                    <a:pt x="0" y="0"/>
                  </a:moveTo>
                  <a:lnTo>
                    <a:pt x="190" y="4292"/>
                  </a:lnTo>
                </a:path>
              </a:pathLst>
            </a:custGeom>
            <a:ln w="25400">
              <a:solidFill>
                <a:srgbClr val="FADA56"/>
              </a:solidFill>
            </a:ln>
          </p:spPr>
          <p:txBody>
            <a:bodyPr wrap="square" lIns="0" tIns="0" rIns="0" bIns="0" rtlCol="0"/>
            <a:lstStyle/>
            <a:p>
              <a:endParaRPr/>
            </a:p>
          </p:txBody>
        </p:sp>
        <p:sp>
          <p:nvSpPr>
            <p:cNvPr id="15459" name="object 15459"/>
            <p:cNvSpPr/>
            <p:nvPr/>
          </p:nvSpPr>
          <p:spPr>
            <a:xfrm>
              <a:off x="5600166" y="7965503"/>
              <a:ext cx="1270" cy="26034"/>
            </a:xfrm>
            <a:custGeom>
              <a:avLst/>
              <a:gdLst/>
              <a:ahLst/>
              <a:cxnLst/>
              <a:rect l="l" t="t" r="r" b="b"/>
              <a:pathLst>
                <a:path w="1270" h="26034">
                  <a:moveTo>
                    <a:pt x="850" y="0"/>
                  </a:moveTo>
                  <a:lnTo>
                    <a:pt x="439" y="0"/>
                  </a:lnTo>
                  <a:lnTo>
                    <a:pt x="0" y="90"/>
                  </a:lnTo>
                  <a:lnTo>
                    <a:pt x="0" y="25412"/>
                  </a:lnTo>
                  <a:lnTo>
                    <a:pt x="850" y="25412"/>
                  </a:lnTo>
                  <a:lnTo>
                    <a:pt x="850" y="0"/>
                  </a:lnTo>
                  <a:close/>
                </a:path>
              </a:pathLst>
            </a:custGeom>
            <a:solidFill>
              <a:srgbClr val="FAD952"/>
            </a:solidFill>
          </p:spPr>
          <p:txBody>
            <a:bodyPr wrap="square" lIns="0" tIns="0" rIns="0" bIns="0" rtlCol="0"/>
            <a:lstStyle/>
            <a:p>
              <a:endParaRPr/>
            </a:p>
          </p:txBody>
        </p:sp>
        <p:sp>
          <p:nvSpPr>
            <p:cNvPr id="15460" name="object 15460"/>
            <p:cNvSpPr/>
            <p:nvPr/>
          </p:nvSpPr>
          <p:spPr>
            <a:xfrm>
              <a:off x="5600788" y="7973885"/>
              <a:ext cx="635" cy="4445"/>
            </a:xfrm>
            <a:custGeom>
              <a:avLst/>
              <a:gdLst/>
              <a:ahLst/>
              <a:cxnLst/>
              <a:rect l="l" t="t" r="r" b="b"/>
              <a:pathLst>
                <a:path w="635" h="4445">
                  <a:moveTo>
                    <a:pt x="228" y="4318"/>
                  </a:moveTo>
                  <a:lnTo>
                    <a:pt x="0" y="0"/>
                  </a:lnTo>
                </a:path>
              </a:pathLst>
            </a:custGeom>
            <a:ln w="25400">
              <a:solidFill>
                <a:srgbClr val="FADC62"/>
              </a:solidFill>
            </a:ln>
          </p:spPr>
          <p:txBody>
            <a:bodyPr wrap="square" lIns="0" tIns="0" rIns="0" bIns="0" rtlCol="0"/>
            <a:lstStyle/>
            <a:p>
              <a:endParaRPr/>
            </a:p>
          </p:txBody>
        </p:sp>
        <p:sp>
          <p:nvSpPr>
            <p:cNvPr id="15461" name="object 15461"/>
            <p:cNvSpPr/>
            <p:nvPr/>
          </p:nvSpPr>
          <p:spPr>
            <a:xfrm>
              <a:off x="5599976" y="7965465"/>
              <a:ext cx="1270" cy="21590"/>
            </a:xfrm>
            <a:custGeom>
              <a:avLst/>
              <a:gdLst/>
              <a:ahLst/>
              <a:cxnLst/>
              <a:rect l="l" t="t" r="r" b="b"/>
              <a:pathLst>
                <a:path w="1270" h="21590">
                  <a:moveTo>
                    <a:pt x="0" y="21157"/>
                  </a:moveTo>
                  <a:lnTo>
                    <a:pt x="812" y="21157"/>
                  </a:lnTo>
                  <a:lnTo>
                    <a:pt x="812" y="0"/>
                  </a:lnTo>
                  <a:lnTo>
                    <a:pt x="0" y="167"/>
                  </a:lnTo>
                  <a:lnTo>
                    <a:pt x="0" y="21157"/>
                  </a:lnTo>
                  <a:close/>
                </a:path>
              </a:pathLst>
            </a:custGeom>
            <a:solidFill>
              <a:srgbClr val="FADD66"/>
            </a:solidFill>
          </p:spPr>
          <p:txBody>
            <a:bodyPr wrap="square" lIns="0" tIns="0" rIns="0" bIns="0" rtlCol="0"/>
            <a:lstStyle/>
            <a:p>
              <a:endParaRPr/>
            </a:p>
          </p:txBody>
        </p:sp>
        <p:sp>
          <p:nvSpPr>
            <p:cNvPr id="15462" name="object 15462"/>
            <p:cNvSpPr/>
            <p:nvPr/>
          </p:nvSpPr>
          <p:spPr>
            <a:xfrm>
              <a:off x="5599379" y="7978216"/>
              <a:ext cx="1270" cy="4445"/>
            </a:xfrm>
            <a:custGeom>
              <a:avLst/>
              <a:gdLst/>
              <a:ahLst/>
              <a:cxnLst/>
              <a:rect l="l" t="t" r="r" b="b"/>
              <a:pathLst>
                <a:path w="1270" h="4445">
                  <a:moveTo>
                    <a:pt x="787" y="0"/>
                  </a:moveTo>
                  <a:lnTo>
                    <a:pt x="241" y="25"/>
                  </a:lnTo>
                  <a:lnTo>
                    <a:pt x="0" y="63"/>
                  </a:lnTo>
                  <a:lnTo>
                    <a:pt x="76" y="1498"/>
                  </a:lnTo>
                  <a:lnTo>
                    <a:pt x="165" y="2946"/>
                  </a:lnTo>
                  <a:lnTo>
                    <a:pt x="279" y="4406"/>
                  </a:lnTo>
                  <a:lnTo>
                    <a:pt x="533" y="4368"/>
                  </a:lnTo>
                  <a:lnTo>
                    <a:pt x="1092" y="4343"/>
                  </a:lnTo>
                  <a:lnTo>
                    <a:pt x="965" y="2882"/>
                  </a:lnTo>
                  <a:lnTo>
                    <a:pt x="787" y="0"/>
                  </a:lnTo>
                  <a:close/>
                </a:path>
              </a:pathLst>
            </a:custGeom>
            <a:solidFill>
              <a:srgbClr val="F9D746"/>
            </a:solidFill>
          </p:spPr>
          <p:txBody>
            <a:bodyPr wrap="square" lIns="0" tIns="0" rIns="0" bIns="0" rtlCol="0"/>
            <a:lstStyle/>
            <a:p>
              <a:endParaRPr/>
            </a:p>
          </p:txBody>
        </p:sp>
        <p:sp>
          <p:nvSpPr>
            <p:cNvPr id="15463" name="object 15463"/>
            <p:cNvSpPr/>
            <p:nvPr/>
          </p:nvSpPr>
          <p:spPr>
            <a:xfrm>
              <a:off x="5599379" y="7978279"/>
              <a:ext cx="635" cy="4445"/>
            </a:xfrm>
            <a:custGeom>
              <a:avLst/>
              <a:gdLst/>
              <a:ahLst/>
              <a:cxnLst/>
              <a:rect l="l" t="t" r="r" b="b"/>
              <a:pathLst>
                <a:path w="635" h="4445">
                  <a:moveTo>
                    <a:pt x="0" y="0"/>
                  </a:moveTo>
                  <a:lnTo>
                    <a:pt x="279" y="4343"/>
                  </a:lnTo>
                </a:path>
              </a:pathLst>
            </a:custGeom>
            <a:ln w="25400">
              <a:solidFill>
                <a:srgbClr val="F9D644"/>
              </a:solidFill>
            </a:ln>
          </p:spPr>
          <p:txBody>
            <a:bodyPr wrap="square" lIns="0" tIns="0" rIns="0" bIns="0" rtlCol="0"/>
            <a:lstStyle/>
            <a:p>
              <a:endParaRPr/>
            </a:p>
          </p:txBody>
        </p:sp>
        <p:sp>
          <p:nvSpPr>
            <p:cNvPr id="15464" name="object 15464"/>
            <p:cNvSpPr/>
            <p:nvPr/>
          </p:nvSpPr>
          <p:spPr>
            <a:xfrm>
              <a:off x="5599658" y="7969859"/>
              <a:ext cx="1270" cy="26034"/>
            </a:xfrm>
            <a:custGeom>
              <a:avLst/>
              <a:gdLst/>
              <a:ahLst/>
              <a:cxnLst/>
              <a:rect l="l" t="t" r="r" b="b"/>
              <a:pathLst>
                <a:path w="1270" h="26034">
                  <a:moveTo>
                    <a:pt x="812" y="0"/>
                  </a:moveTo>
                  <a:lnTo>
                    <a:pt x="0" y="0"/>
                  </a:lnTo>
                  <a:lnTo>
                    <a:pt x="0" y="25463"/>
                  </a:lnTo>
                  <a:lnTo>
                    <a:pt x="812" y="25463"/>
                  </a:lnTo>
                  <a:lnTo>
                    <a:pt x="812" y="0"/>
                  </a:lnTo>
                  <a:close/>
                </a:path>
              </a:pathLst>
            </a:custGeom>
            <a:solidFill>
              <a:srgbClr val="F9D642"/>
            </a:solidFill>
          </p:spPr>
          <p:txBody>
            <a:bodyPr wrap="square" lIns="0" tIns="0" rIns="0" bIns="0" rtlCol="0"/>
            <a:lstStyle/>
            <a:p>
              <a:endParaRPr/>
            </a:p>
          </p:txBody>
        </p:sp>
        <p:sp>
          <p:nvSpPr>
            <p:cNvPr id="15465" name="object 15465"/>
            <p:cNvSpPr/>
            <p:nvPr/>
          </p:nvSpPr>
          <p:spPr>
            <a:xfrm>
              <a:off x="5600166" y="7978216"/>
              <a:ext cx="635" cy="4445"/>
            </a:xfrm>
            <a:custGeom>
              <a:avLst/>
              <a:gdLst/>
              <a:ahLst/>
              <a:cxnLst/>
              <a:rect l="l" t="t" r="r" b="b"/>
              <a:pathLst>
                <a:path w="635" h="4445">
                  <a:moveTo>
                    <a:pt x="304" y="4343"/>
                  </a:moveTo>
                  <a:lnTo>
                    <a:pt x="0" y="0"/>
                  </a:lnTo>
                </a:path>
              </a:pathLst>
            </a:custGeom>
            <a:ln w="25400">
              <a:solidFill>
                <a:srgbClr val="F9D749"/>
              </a:solidFill>
            </a:ln>
          </p:spPr>
          <p:txBody>
            <a:bodyPr wrap="square" lIns="0" tIns="0" rIns="0" bIns="0" rtlCol="0"/>
            <a:lstStyle/>
            <a:p>
              <a:endParaRPr/>
            </a:p>
          </p:txBody>
        </p:sp>
        <p:sp>
          <p:nvSpPr>
            <p:cNvPr id="15466" name="object 15466"/>
            <p:cNvSpPr/>
            <p:nvPr/>
          </p:nvSpPr>
          <p:spPr>
            <a:xfrm>
              <a:off x="5599379" y="7965594"/>
              <a:ext cx="1270" cy="25400"/>
            </a:xfrm>
            <a:custGeom>
              <a:avLst/>
              <a:gdLst/>
              <a:ahLst/>
              <a:cxnLst/>
              <a:rect l="l" t="t" r="r" b="b"/>
              <a:pathLst>
                <a:path w="1270" h="25400">
                  <a:moveTo>
                    <a:pt x="0" y="25385"/>
                  </a:moveTo>
                  <a:lnTo>
                    <a:pt x="787" y="25385"/>
                  </a:lnTo>
                  <a:lnTo>
                    <a:pt x="787" y="0"/>
                  </a:lnTo>
                  <a:lnTo>
                    <a:pt x="0" y="162"/>
                  </a:lnTo>
                  <a:lnTo>
                    <a:pt x="0" y="25385"/>
                  </a:lnTo>
                  <a:close/>
                </a:path>
              </a:pathLst>
            </a:custGeom>
            <a:solidFill>
              <a:srgbClr val="F9D74A"/>
            </a:solidFill>
          </p:spPr>
          <p:txBody>
            <a:bodyPr wrap="square" lIns="0" tIns="0" rIns="0" bIns="0" rtlCol="0"/>
            <a:lstStyle/>
            <a:p>
              <a:endParaRPr/>
            </a:p>
          </p:txBody>
        </p:sp>
        <p:sp>
          <p:nvSpPr>
            <p:cNvPr id="15467" name="object 15467"/>
            <p:cNvSpPr/>
            <p:nvPr/>
          </p:nvSpPr>
          <p:spPr>
            <a:xfrm>
              <a:off x="5600166" y="7978203"/>
              <a:ext cx="1270" cy="4445"/>
            </a:xfrm>
            <a:custGeom>
              <a:avLst/>
              <a:gdLst/>
              <a:ahLst/>
              <a:cxnLst/>
              <a:rect l="l" t="t" r="r" b="b"/>
              <a:pathLst>
                <a:path w="1270" h="4445">
                  <a:moveTo>
                    <a:pt x="850" y="0"/>
                  </a:moveTo>
                  <a:lnTo>
                    <a:pt x="279" y="0"/>
                  </a:lnTo>
                  <a:lnTo>
                    <a:pt x="0" y="12"/>
                  </a:lnTo>
                  <a:lnTo>
                    <a:pt x="177" y="2895"/>
                  </a:lnTo>
                  <a:lnTo>
                    <a:pt x="304" y="4356"/>
                  </a:lnTo>
                  <a:lnTo>
                    <a:pt x="876" y="4356"/>
                  </a:lnTo>
                  <a:lnTo>
                    <a:pt x="1181" y="4368"/>
                  </a:lnTo>
                  <a:lnTo>
                    <a:pt x="1054" y="2908"/>
                  </a:lnTo>
                  <a:lnTo>
                    <a:pt x="939" y="1447"/>
                  </a:lnTo>
                  <a:lnTo>
                    <a:pt x="850" y="0"/>
                  </a:lnTo>
                  <a:close/>
                </a:path>
              </a:pathLst>
            </a:custGeom>
            <a:solidFill>
              <a:srgbClr val="FAD94E"/>
            </a:solidFill>
          </p:spPr>
          <p:txBody>
            <a:bodyPr wrap="square" lIns="0" tIns="0" rIns="0" bIns="0" rtlCol="0"/>
            <a:lstStyle/>
            <a:p>
              <a:endParaRPr/>
            </a:p>
          </p:txBody>
        </p:sp>
        <p:sp>
          <p:nvSpPr>
            <p:cNvPr id="15468" name="object 15468"/>
            <p:cNvSpPr/>
            <p:nvPr/>
          </p:nvSpPr>
          <p:spPr>
            <a:xfrm>
              <a:off x="5600166" y="7978216"/>
              <a:ext cx="635" cy="4445"/>
            </a:xfrm>
            <a:custGeom>
              <a:avLst/>
              <a:gdLst/>
              <a:ahLst/>
              <a:cxnLst/>
              <a:rect l="l" t="t" r="r" b="b"/>
              <a:pathLst>
                <a:path w="635" h="4445">
                  <a:moveTo>
                    <a:pt x="0" y="0"/>
                  </a:moveTo>
                  <a:lnTo>
                    <a:pt x="304" y="4343"/>
                  </a:lnTo>
                </a:path>
              </a:pathLst>
            </a:custGeom>
            <a:ln w="25400">
              <a:solidFill>
                <a:srgbClr val="F9D749"/>
              </a:solidFill>
            </a:ln>
          </p:spPr>
          <p:txBody>
            <a:bodyPr wrap="square" lIns="0" tIns="0" rIns="0" bIns="0" rtlCol="0"/>
            <a:lstStyle/>
            <a:p>
              <a:endParaRPr/>
            </a:p>
          </p:txBody>
        </p:sp>
        <p:sp>
          <p:nvSpPr>
            <p:cNvPr id="15469" name="object 15469"/>
            <p:cNvSpPr/>
            <p:nvPr/>
          </p:nvSpPr>
          <p:spPr>
            <a:xfrm>
              <a:off x="5600471" y="7969859"/>
              <a:ext cx="1270" cy="26034"/>
            </a:xfrm>
            <a:custGeom>
              <a:avLst/>
              <a:gdLst/>
              <a:ahLst/>
              <a:cxnLst/>
              <a:rect l="l" t="t" r="r" b="b"/>
              <a:pathLst>
                <a:path w="1270" h="26034">
                  <a:moveTo>
                    <a:pt x="876" y="0"/>
                  </a:moveTo>
                  <a:lnTo>
                    <a:pt x="0" y="0"/>
                  </a:lnTo>
                  <a:lnTo>
                    <a:pt x="0" y="25412"/>
                  </a:lnTo>
                  <a:lnTo>
                    <a:pt x="876" y="25412"/>
                  </a:lnTo>
                  <a:lnTo>
                    <a:pt x="876" y="0"/>
                  </a:lnTo>
                  <a:close/>
                </a:path>
              </a:pathLst>
            </a:custGeom>
            <a:solidFill>
              <a:srgbClr val="FAD84B"/>
            </a:solidFill>
          </p:spPr>
          <p:txBody>
            <a:bodyPr wrap="square" lIns="0" tIns="0" rIns="0" bIns="0" rtlCol="0"/>
            <a:lstStyle/>
            <a:p>
              <a:endParaRPr/>
            </a:p>
          </p:txBody>
        </p:sp>
        <p:sp>
          <p:nvSpPr>
            <p:cNvPr id="15470" name="object 15470"/>
            <p:cNvSpPr/>
            <p:nvPr/>
          </p:nvSpPr>
          <p:spPr>
            <a:xfrm>
              <a:off x="5601017" y="7978203"/>
              <a:ext cx="635" cy="4445"/>
            </a:xfrm>
            <a:custGeom>
              <a:avLst/>
              <a:gdLst/>
              <a:ahLst/>
              <a:cxnLst/>
              <a:rect l="l" t="t" r="r" b="b"/>
              <a:pathLst>
                <a:path w="635" h="4445">
                  <a:moveTo>
                    <a:pt x="330" y="4368"/>
                  </a:moveTo>
                  <a:lnTo>
                    <a:pt x="0" y="0"/>
                  </a:lnTo>
                </a:path>
              </a:pathLst>
            </a:custGeom>
            <a:ln w="25400">
              <a:solidFill>
                <a:srgbClr val="FADA55"/>
              </a:solidFill>
            </a:ln>
          </p:spPr>
          <p:txBody>
            <a:bodyPr wrap="square" lIns="0" tIns="0" rIns="0" bIns="0" rtlCol="0"/>
            <a:lstStyle/>
            <a:p>
              <a:endParaRPr/>
            </a:p>
          </p:txBody>
        </p:sp>
        <p:sp>
          <p:nvSpPr>
            <p:cNvPr id="15471" name="object 15471"/>
            <p:cNvSpPr/>
            <p:nvPr/>
          </p:nvSpPr>
          <p:spPr>
            <a:xfrm>
              <a:off x="5600166" y="7965503"/>
              <a:ext cx="1270" cy="26034"/>
            </a:xfrm>
            <a:custGeom>
              <a:avLst/>
              <a:gdLst/>
              <a:ahLst/>
              <a:cxnLst/>
              <a:rect l="l" t="t" r="r" b="b"/>
              <a:pathLst>
                <a:path w="1270" h="26034">
                  <a:moveTo>
                    <a:pt x="850" y="0"/>
                  </a:moveTo>
                  <a:lnTo>
                    <a:pt x="439" y="0"/>
                  </a:lnTo>
                  <a:lnTo>
                    <a:pt x="0" y="90"/>
                  </a:lnTo>
                  <a:lnTo>
                    <a:pt x="0" y="25412"/>
                  </a:lnTo>
                  <a:lnTo>
                    <a:pt x="850" y="25412"/>
                  </a:lnTo>
                  <a:lnTo>
                    <a:pt x="850" y="0"/>
                  </a:lnTo>
                  <a:close/>
                </a:path>
              </a:pathLst>
            </a:custGeom>
            <a:solidFill>
              <a:srgbClr val="FAD952"/>
            </a:solidFill>
          </p:spPr>
          <p:txBody>
            <a:bodyPr wrap="square" lIns="0" tIns="0" rIns="0" bIns="0" rtlCol="0"/>
            <a:lstStyle/>
            <a:p>
              <a:endParaRPr/>
            </a:p>
          </p:txBody>
        </p:sp>
        <p:sp>
          <p:nvSpPr>
            <p:cNvPr id="15472" name="object 15472"/>
            <p:cNvSpPr/>
            <p:nvPr/>
          </p:nvSpPr>
          <p:spPr>
            <a:xfrm>
              <a:off x="5600788" y="7973860"/>
              <a:ext cx="2540" cy="4445"/>
            </a:xfrm>
            <a:custGeom>
              <a:avLst/>
              <a:gdLst/>
              <a:ahLst/>
              <a:cxnLst/>
              <a:rect l="l" t="t" r="r" b="b"/>
              <a:pathLst>
                <a:path w="2539" h="4445">
                  <a:moveTo>
                    <a:pt x="558" y="0"/>
                  </a:moveTo>
                  <a:lnTo>
                    <a:pt x="0" y="25"/>
                  </a:lnTo>
                  <a:lnTo>
                    <a:pt x="63" y="1447"/>
                  </a:lnTo>
                  <a:lnTo>
                    <a:pt x="139" y="2895"/>
                  </a:lnTo>
                  <a:lnTo>
                    <a:pt x="228" y="4343"/>
                  </a:lnTo>
                  <a:lnTo>
                    <a:pt x="812" y="4343"/>
                  </a:lnTo>
                  <a:lnTo>
                    <a:pt x="2019" y="4419"/>
                  </a:lnTo>
                  <a:lnTo>
                    <a:pt x="1790" y="1485"/>
                  </a:lnTo>
                  <a:lnTo>
                    <a:pt x="1701" y="25"/>
                  </a:lnTo>
                  <a:lnTo>
                    <a:pt x="558" y="0"/>
                  </a:lnTo>
                  <a:close/>
                </a:path>
              </a:pathLst>
            </a:custGeom>
            <a:solidFill>
              <a:srgbClr val="FBE072"/>
            </a:solidFill>
          </p:spPr>
          <p:txBody>
            <a:bodyPr wrap="square" lIns="0" tIns="0" rIns="0" bIns="0" rtlCol="0"/>
            <a:lstStyle/>
            <a:p>
              <a:endParaRPr/>
            </a:p>
          </p:txBody>
        </p:sp>
        <p:sp>
          <p:nvSpPr>
            <p:cNvPr id="15473" name="object 15473"/>
            <p:cNvSpPr/>
            <p:nvPr/>
          </p:nvSpPr>
          <p:spPr>
            <a:xfrm>
              <a:off x="5600788" y="7965205"/>
              <a:ext cx="1905" cy="21590"/>
            </a:xfrm>
            <a:custGeom>
              <a:avLst/>
              <a:gdLst/>
              <a:ahLst/>
              <a:cxnLst/>
              <a:rect l="l" t="t" r="r" b="b"/>
              <a:pathLst>
                <a:path w="1904" h="21590">
                  <a:moveTo>
                    <a:pt x="1701" y="0"/>
                  </a:moveTo>
                  <a:lnTo>
                    <a:pt x="431" y="171"/>
                  </a:lnTo>
                  <a:lnTo>
                    <a:pt x="0" y="260"/>
                  </a:lnTo>
                  <a:lnTo>
                    <a:pt x="0" y="21380"/>
                  </a:lnTo>
                  <a:lnTo>
                    <a:pt x="1701" y="21380"/>
                  </a:lnTo>
                  <a:lnTo>
                    <a:pt x="1701" y="0"/>
                  </a:lnTo>
                  <a:close/>
                </a:path>
              </a:pathLst>
            </a:custGeom>
            <a:solidFill>
              <a:srgbClr val="FBE17A"/>
            </a:solidFill>
          </p:spPr>
          <p:txBody>
            <a:bodyPr wrap="square" lIns="0" tIns="0" rIns="0" bIns="0" rtlCol="0"/>
            <a:lstStyle/>
            <a:p>
              <a:endParaRPr/>
            </a:p>
          </p:txBody>
        </p:sp>
        <p:sp>
          <p:nvSpPr>
            <p:cNvPr id="15474" name="object 15474"/>
            <p:cNvSpPr/>
            <p:nvPr/>
          </p:nvSpPr>
          <p:spPr>
            <a:xfrm>
              <a:off x="5602490" y="7973885"/>
              <a:ext cx="635" cy="4445"/>
            </a:xfrm>
            <a:custGeom>
              <a:avLst/>
              <a:gdLst/>
              <a:ahLst/>
              <a:cxnLst/>
              <a:rect l="l" t="t" r="r" b="b"/>
              <a:pathLst>
                <a:path w="635" h="4445">
                  <a:moveTo>
                    <a:pt x="0" y="0"/>
                  </a:moveTo>
                  <a:lnTo>
                    <a:pt x="317" y="4394"/>
                  </a:lnTo>
                </a:path>
              </a:pathLst>
            </a:custGeom>
            <a:ln w="25400">
              <a:solidFill>
                <a:srgbClr val="FCE381"/>
              </a:solidFill>
            </a:ln>
          </p:spPr>
          <p:txBody>
            <a:bodyPr wrap="square" lIns="0" tIns="0" rIns="0" bIns="0" rtlCol="0"/>
            <a:lstStyle/>
            <a:p>
              <a:endParaRPr/>
            </a:p>
          </p:txBody>
        </p:sp>
        <p:sp>
          <p:nvSpPr>
            <p:cNvPr id="15475" name="object 15475"/>
            <p:cNvSpPr/>
            <p:nvPr/>
          </p:nvSpPr>
          <p:spPr>
            <a:xfrm>
              <a:off x="5601017" y="7965503"/>
              <a:ext cx="1905" cy="26034"/>
            </a:xfrm>
            <a:custGeom>
              <a:avLst/>
              <a:gdLst/>
              <a:ahLst/>
              <a:cxnLst/>
              <a:rect l="l" t="t" r="r" b="b"/>
              <a:pathLst>
                <a:path w="1904" h="26034">
                  <a:moveTo>
                    <a:pt x="1790" y="0"/>
                  </a:moveTo>
                  <a:lnTo>
                    <a:pt x="0" y="0"/>
                  </a:lnTo>
                  <a:lnTo>
                    <a:pt x="0" y="25476"/>
                  </a:lnTo>
                  <a:lnTo>
                    <a:pt x="1790" y="25476"/>
                  </a:lnTo>
                  <a:lnTo>
                    <a:pt x="1790" y="0"/>
                  </a:lnTo>
                  <a:close/>
                </a:path>
              </a:pathLst>
            </a:custGeom>
            <a:solidFill>
              <a:srgbClr val="FBDE6A"/>
            </a:solidFill>
          </p:spPr>
          <p:txBody>
            <a:bodyPr wrap="square" lIns="0" tIns="0" rIns="0" bIns="0" rtlCol="0"/>
            <a:lstStyle/>
            <a:p>
              <a:endParaRPr/>
            </a:p>
          </p:txBody>
        </p:sp>
        <p:sp>
          <p:nvSpPr>
            <p:cNvPr id="15476" name="object 15476"/>
            <p:cNvSpPr/>
            <p:nvPr/>
          </p:nvSpPr>
          <p:spPr>
            <a:xfrm>
              <a:off x="5600788" y="7973885"/>
              <a:ext cx="635" cy="4445"/>
            </a:xfrm>
            <a:custGeom>
              <a:avLst/>
              <a:gdLst/>
              <a:ahLst/>
              <a:cxnLst/>
              <a:rect l="l" t="t" r="r" b="b"/>
              <a:pathLst>
                <a:path w="635" h="4445">
                  <a:moveTo>
                    <a:pt x="228" y="4318"/>
                  </a:moveTo>
                  <a:lnTo>
                    <a:pt x="0" y="0"/>
                  </a:lnTo>
                </a:path>
              </a:pathLst>
            </a:custGeom>
            <a:ln w="25400">
              <a:solidFill>
                <a:srgbClr val="FADC62"/>
              </a:solidFill>
            </a:ln>
          </p:spPr>
          <p:txBody>
            <a:bodyPr wrap="square" lIns="0" tIns="0" rIns="0" bIns="0" rtlCol="0"/>
            <a:lstStyle/>
            <a:p>
              <a:endParaRPr/>
            </a:p>
          </p:txBody>
        </p:sp>
        <p:sp>
          <p:nvSpPr>
            <p:cNvPr id="15477" name="object 15477"/>
            <p:cNvSpPr/>
            <p:nvPr/>
          </p:nvSpPr>
          <p:spPr>
            <a:xfrm>
              <a:off x="5601017" y="7978203"/>
              <a:ext cx="2540" cy="5080"/>
            </a:xfrm>
            <a:custGeom>
              <a:avLst/>
              <a:gdLst/>
              <a:ahLst/>
              <a:cxnLst/>
              <a:rect l="l" t="t" r="r" b="b"/>
              <a:pathLst>
                <a:path w="2539" h="5079">
                  <a:moveTo>
                    <a:pt x="584" y="0"/>
                  </a:moveTo>
                  <a:lnTo>
                    <a:pt x="0" y="0"/>
                  </a:lnTo>
                  <a:lnTo>
                    <a:pt x="88" y="1447"/>
                  </a:lnTo>
                  <a:lnTo>
                    <a:pt x="203" y="2908"/>
                  </a:lnTo>
                  <a:lnTo>
                    <a:pt x="330" y="4368"/>
                  </a:lnTo>
                  <a:lnTo>
                    <a:pt x="927" y="4394"/>
                  </a:lnTo>
                  <a:lnTo>
                    <a:pt x="1562" y="4444"/>
                  </a:lnTo>
                  <a:lnTo>
                    <a:pt x="2197" y="4508"/>
                  </a:lnTo>
                  <a:lnTo>
                    <a:pt x="2044" y="3022"/>
                  </a:lnTo>
                  <a:lnTo>
                    <a:pt x="1905" y="1549"/>
                  </a:lnTo>
                  <a:lnTo>
                    <a:pt x="1790" y="76"/>
                  </a:lnTo>
                  <a:lnTo>
                    <a:pt x="584" y="0"/>
                  </a:lnTo>
                  <a:close/>
                </a:path>
              </a:pathLst>
            </a:custGeom>
            <a:solidFill>
              <a:srgbClr val="FBDE66"/>
            </a:solidFill>
          </p:spPr>
          <p:txBody>
            <a:bodyPr wrap="square" lIns="0" tIns="0" rIns="0" bIns="0" rtlCol="0"/>
            <a:lstStyle/>
            <a:p>
              <a:endParaRPr/>
            </a:p>
          </p:txBody>
        </p:sp>
        <p:sp>
          <p:nvSpPr>
            <p:cNvPr id="15478" name="object 15478"/>
            <p:cNvSpPr/>
            <p:nvPr/>
          </p:nvSpPr>
          <p:spPr>
            <a:xfrm>
              <a:off x="5601017" y="7965503"/>
              <a:ext cx="1905" cy="26034"/>
            </a:xfrm>
            <a:custGeom>
              <a:avLst/>
              <a:gdLst/>
              <a:ahLst/>
              <a:cxnLst/>
              <a:rect l="l" t="t" r="r" b="b"/>
              <a:pathLst>
                <a:path w="1904" h="26034">
                  <a:moveTo>
                    <a:pt x="1790" y="0"/>
                  </a:moveTo>
                  <a:lnTo>
                    <a:pt x="0" y="0"/>
                  </a:lnTo>
                  <a:lnTo>
                    <a:pt x="0" y="25476"/>
                  </a:lnTo>
                  <a:lnTo>
                    <a:pt x="1790" y="25476"/>
                  </a:lnTo>
                  <a:lnTo>
                    <a:pt x="1790" y="0"/>
                  </a:lnTo>
                  <a:close/>
                </a:path>
              </a:pathLst>
            </a:custGeom>
            <a:solidFill>
              <a:srgbClr val="FBDE6A"/>
            </a:solidFill>
          </p:spPr>
          <p:txBody>
            <a:bodyPr wrap="square" lIns="0" tIns="0" rIns="0" bIns="0" rtlCol="0"/>
            <a:lstStyle/>
            <a:p>
              <a:endParaRPr/>
            </a:p>
          </p:txBody>
        </p:sp>
        <p:sp>
          <p:nvSpPr>
            <p:cNvPr id="15479" name="object 15479"/>
            <p:cNvSpPr/>
            <p:nvPr/>
          </p:nvSpPr>
          <p:spPr>
            <a:xfrm>
              <a:off x="5602808" y="7978279"/>
              <a:ext cx="635" cy="4445"/>
            </a:xfrm>
            <a:custGeom>
              <a:avLst/>
              <a:gdLst/>
              <a:ahLst/>
              <a:cxnLst/>
              <a:rect l="l" t="t" r="r" b="b"/>
              <a:pathLst>
                <a:path w="635" h="4445">
                  <a:moveTo>
                    <a:pt x="0" y="0"/>
                  </a:moveTo>
                  <a:lnTo>
                    <a:pt x="406" y="4432"/>
                  </a:lnTo>
                </a:path>
              </a:pathLst>
            </a:custGeom>
            <a:ln w="25400">
              <a:solidFill>
                <a:srgbClr val="FCE178"/>
              </a:solidFill>
            </a:ln>
          </p:spPr>
          <p:txBody>
            <a:bodyPr wrap="square" lIns="0" tIns="0" rIns="0" bIns="0" rtlCol="0"/>
            <a:lstStyle/>
            <a:p>
              <a:endParaRPr/>
            </a:p>
          </p:txBody>
        </p:sp>
        <p:sp>
          <p:nvSpPr>
            <p:cNvPr id="15480" name="object 15480"/>
            <p:cNvSpPr/>
            <p:nvPr/>
          </p:nvSpPr>
          <p:spPr>
            <a:xfrm>
              <a:off x="5601347" y="7982572"/>
              <a:ext cx="1905" cy="635"/>
            </a:xfrm>
            <a:custGeom>
              <a:avLst/>
              <a:gdLst/>
              <a:ahLst/>
              <a:cxnLst/>
              <a:rect l="l" t="t" r="r" b="b"/>
              <a:pathLst>
                <a:path w="1904" h="634">
                  <a:moveTo>
                    <a:pt x="1866" y="139"/>
                  </a:moveTo>
                  <a:lnTo>
                    <a:pt x="0" y="0"/>
                  </a:lnTo>
                </a:path>
              </a:pathLst>
            </a:custGeom>
            <a:ln w="25400">
              <a:solidFill>
                <a:srgbClr val="FBDD63"/>
              </a:solidFill>
            </a:ln>
          </p:spPr>
          <p:txBody>
            <a:bodyPr wrap="square" lIns="0" tIns="0" rIns="0" bIns="0" rtlCol="0"/>
            <a:lstStyle/>
            <a:p>
              <a:endParaRPr/>
            </a:p>
          </p:txBody>
        </p:sp>
        <p:sp>
          <p:nvSpPr>
            <p:cNvPr id="15481" name="object 15481"/>
            <p:cNvSpPr/>
            <p:nvPr/>
          </p:nvSpPr>
          <p:spPr>
            <a:xfrm>
              <a:off x="5601017" y="7978203"/>
              <a:ext cx="635" cy="4445"/>
            </a:xfrm>
            <a:custGeom>
              <a:avLst/>
              <a:gdLst/>
              <a:ahLst/>
              <a:cxnLst/>
              <a:rect l="l" t="t" r="r" b="b"/>
              <a:pathLst>
                <a:path w="635" h="4445">
                  <a:moveTo>
                    <a:pt x="330" y="4368"/>
                  </a:moveTo>
                  <a:lnTo>
                    <a:pt x="0" y="0"/>
                  </a:lnTo>
                </a:path>
              </a:pathLst>
            </a:custGeom>
            <a:ln w="25400">
              <a:solidFill>
                <a:srgbClr val="FADA55"/>
              </a:solidFill>
            </a:ln>
          </p:spPr>
          <p:txBody>
            <a:bodyPr wrap="square" lIns="0" tIns="0" rIns="0" bIns="0" rtlCol="0"/>
            <a:lstStyle/>
            <a:p>
              <a:endParaRPr/>
            </a:p>
          </p:txBody>
        </p:sp>
        <p:sp>
          <p:nvSpPr>
            <p:cNvPr id="15482" name="object 15482"/>
            <p:cNvSpPr/>
            <p:nvPr/>
          </p:nvSpPr>
          <p:spPr>
            <a:xfrm>
              <a:off x="5602135" y="7965122"/>
              <a:ext cx="1905" cy="4445"/>
            </a:xfrm>
            <a:custGeom>
              <a:avLst/>
              <a:gdLst/>
              <a:ahLst/>
              <a:cxnLst/>
              <a:rect l="l" t="t" r="r" b="b"/>
              <a:pathLst>
                <a:path w="1904" h="4445">
                  <a:moveTo>
                    <a:pt x="1384" y="0"/>
                  </a:moveTo>
                  <a:lnTo>
                    <a:pt x="457" y="101"/>
                  </a:lnTo>
                  <a:lnTo>
                    <a:pt x="0" y="165"/>
                  </a:lnTo>
                  <a:lnTo>
                    <a:pt x="25" y="1574"/>
                  </a:lnTo>
                  <a:lnTo>
                    <a:pt x="63" y="2997"/>
                  </a:lnTo>
                  <a:lnTo>
                    <a:pt x="126" y="4432"/>
                  </a:lnTo>
                  <a:lnTo>
                    <a:pt x="1181" y="4406"/>
                  </a:lnTo>
                  <a:lnTo>
                    <a:pt x="1676" y="4406"/>
                  </a:lnTo>
                  <a:lnTo>
                    <a:pt x="1473" y="1460"/>
                  </a:lnTo>
                  <a:lnTo>
                    <a:pt x="1384" y="0"/>
                  </a:lnTo>
                  <a:close/>
                </a:path>
              </a:pathLst>
            </a:custGeom>
            <a:solidFill>
              <a:srgbClr val="FBEAAE"/>
            </a:solidFill>
          </p:spPr>
          <p:txBody>
            <a:bodyPr wrap="square" lIns="0" tIns="0" rIns="0" bIns="0" rtlCol="0"/>
            <a:lstStyle/>
            <a:p>
              <a:endParaRPr/>
            </a:p>
          </p:txBody>
        </p:sp>
        <p:sp>
          <p:nvSpPr>
            <p:cNvPr id="15483" name="object 15483"/>
            <p:cNvSpPr/>
            <p:nvPr/>
          </p:nvSpPr>
          <p:spPr>
            <a:xfrm>
              <a:off x="5602135" y="7965122"/>
              <a:ext cx="1905" cy="635"/>
            </a:xfrm>
            <a:custGeom>
              <a:avLst/>
              <a:gdLst/>
              <a:ahLst/>
              <a:cxnLst/>
              <a:rect l="l" t="t" r="r" b="b"/>
              <a:pathLst>
                <a:path w="1904" h="634">
                  <a:moveTo>
                    <a:pt x="0" y="165"/>
                  </a:moveTo>
                  <a:lnTo>
                    <a:pt x="1384" y="0"/>
                  </a:lnTo>
                </a:path>
              </a:pathLst>
            </a:custGeom>
            <a:ln w="25400">
              <a:solidFill>
                <a:srgbClr val="FAECB8"/>
              </a:solidFill>
            </a:ln>
          </p:spPr>
          <p:txBody>
            <a:bodyPr wrap="square" lIns="0" tIns="0" rIns="0" bIns="0" rtlCol="0"/>
            <a:lstStyle/>
            <a:p>
              <a:endParaRPr/>
            </a:p>
          </p:txBody>
        </p:sp>
        <p:sp>
          <p:nvSpPr>
            <p:cNvPr id="15484" name="object 15484"/>
            <p:cNvSpPr/>
            <p:nvPr/>
          </p:nvSpPr>
          <p:spPr>
            <a:xfrm>
              <a:off x="5603519" y="7965122"/>
              <a:ext cx="635" cy="4445"/>
            </a:xfrm>
            <a:custGeom>
              <a:avLst/>
              <a:gdLst/>
              <a:ahLst/>
              <a:cxnLst/>
              <a:rect l="l" t="t" r="r" b="b"/>
              <a:pathLst>
                <a:path w="635" h="4445">
                  <a:moveTo>
                    <a:pt x="0" y="0"/>
                  </a:moveTo>
                  <a:lnTo>
                    <a:pt x="292" y="4406"/>
                  </a:lnTo>
                </a:path>
              </a:pathLst>
            </a:custGeom>
            <a:ln w="25400">
              <a:solidFill>
                <a:srgbClr val="FBECB3"/>
              </a:solidFill>
            </a:ln>
          </p:spPr>
          <p:txBody>
            <a:bodyPr wrap="square" lIns="0" tIns="0" rIns="0" bIns="0" rtlCol="0"/>
            <a:lstStyle/>
            <a:p>
              <a:endParaRPr/>
            </a:p>
          </p:txBody>
        </p:sp>
        <p:sp>
          <p:nvSpPr>
            <p:cNvPr id="15485" name="object 15485"/>
            <p:cNvSpPr/>
            <p:nvPr/>
          </p:nvSpPr>
          <p:spPr>
            <a:xfrm>
              <a:off x="5602262" y="7965082"/>
              <a:ext cx="1905" cy="17780"/>
            </a:xfrm>
            <a:custGeom>
              <a:avLst/>
              <a:gdLst/>
              <a:ahLst/>
              <a:cxnLst/>
              <a:rect l="l" t="t" r="r" b="b"/>
              <a:pathLst>
                <a:path w="1904" h="17779">
                  <a:moveTo>
                    <a:pt x="1549" y="0"/>
                  </a:moveTo>
                  <a:lnTo>
                    <a:pt x="838" y="40"/>
                  </a:lnTo>
                  <a:lnTo>
                    <a:pt x="0" y="153"/>
                  </a:lnTo>
                  <a:lnTo>
                    <a:pt x="0" y="17172"/>
                  </a:lnTo>
                  <a:lnTo>
                    <a:pt x="1549" y="17172"/>
                  </a:lnTo>
                  <a:lnTo>
                    <a:pt x="1549" y="0"/>
                  </a:lnTo>
                  <a:close/>
                </a:path>
              </a:pathLst>
            </a:custGeom>
            <a:solidFill>
              <a:srgbClr val="FCE9A4"/>
            </a:solidFill>
          </p:spPr>
          <p:txBody>
            <a:bodyPr wrap="square" lIns="0" tIns="0" rIns="0" bIns="0" rtlCol="0"/>
            <a:lstStyle/>
            <a:p>
              <a:endParaRPr/>
            </a:p>
          </p:txBody>
        </p:sp>
        <p:sp>
          <p:nvSpPr>
            <p:cNvPr id="15486" name="object 15486"/>
            <p:cNvSpPr/>
            <p:nvPr/>
          </p:nvSpPr>
          <p:spPr>
            <a:xfrm>
              <a:off x="5589435" y="7965287"/>
              <a:ext cx="26034" cy="4445"/>
            </a:xfrm>
            <a:custGeom>
              <a:avLst/>
              <a:gdLst/>
              <a:ahLst/>
              <a:cxnLst/>
              <a:rect l="l" t="t" r="r" b="b"/>
              <a:pathLst>
                <a:path w="26035" h="4445">
                  <a:moveTo>
                    <a:pt x="22072" y="0"/>
                  </a:moveTo>
                  <a:lnTo>
                    <a:pt x="12443" y="0"/>
                  </a:lnTo>
                  <a:lnTo>
                    <a:pt x="11785" y="88"/>
                  </a:lnTo>
                  <a:lnTo>
                    <a:pt x="7607" y="952"/>
                  </a:lnTo>
                  <a:lnTo>
                    <a:pt x="5175" y="1612"/>
                  </a:lnTo>
                  <a:lnTo>
                    <a:pt x="2933" y="2324"/>
                  </a:lnTo>
                  <a:lnTo>
                    <a:pt x="0" y="3321"/>
                  </a:lnTo>
                  <a:lnTo>
                    <a:pt x="0" y="4267"/>
                  </a:lnTo>
                  <a:lnTo>
                    <a:pt x="25526" y="4267"/>
                  </a:lnTo>
                  <a:lnTo>
                    <a:pt x="25488" y="1574"/>
                  </a:lnTo>
                  <a:lnTo>
                    <a:pt x="24676" y="762"/>
                  </a:lnTo>
                  <a:lnTo>
                    <a:pt x="22072" y="0"/>
                  </a:lnTo>
                  <a:close/>
                </a:path>
              </a:pathLst>
            </a:custGeom>
            <a:solidFill>
              <a:srgbClr val="FBE9A9"/>
            </a:solidFill>
          </p:spPr>
          <p:txBody>
            <a:bodyPr wrap="square" lIns="0" tIns="0" rIns="0" bIns="0" rtlCol="0"/>
            <a:lstStyle/>
            <a:p>
              <a:endParaRPr/>
            </a:p>
          </p:txBody>
        </p:sp>
        <p:sp>
          <p:nvSpPr>
            <p:cNvPr id="15487" name="object 15487"/>
            <p:cNvSpPr/>
            <p:nvPr/>
          </p:nvSpPr>
          <p:spPr>
            <a:xfrm>
              <a:off x="5602262" y="7969529"/>
              <a:ext cx="1905" cy="4445"/>
            </a:xfrm>
            <a:custGeom>
              <a:avLst/>
              <a:gdLst/>
              <a:ahLst/>
              <a:cxnLst/>
              <a:rect l="l" t="t" r="r" b="b"/>
              <a:pathLst>
                <a:path w="1904" h="4445">
                  <a:moveTo>
                    <a:pt x="1549" y="0"/>
                  </a:moveTo>
                  <a:lnTo>
                    <a:pt x="1054" y="0"/>
                  </a:lnTo>
                  <a:lnTo>
                    <a:pt x="0" y="25"/>
                  </a:lnTo>
                  <a:lnTo>
                    <a:pt x="1892" y="4419"/>
                  </a:lnTo>
                  <a:lnTo>
                    <a:pt x="1777" y="2946"/>
                  </a:lnTo>
                  <a:lnTo>
                    <a:pt x="1650" y="1460"/>
                  </a:lnTo>
                  <a:lnTo>
                    <a:pt x="1549" y="0"/>
                  </a:lnTo>
                  <a:close/>
                </a:path>
              </a:pathLst>
            </a:custGeom>
            <a:solidFill>
              <a:srgbClr val="FCE89E"/>
            </a:solidFill>
          </p:spPr>
          <p:txBody>
            <a:bodyPr wrap="square" lIns="0" tIns="0" rIns="0" bIns="0" rtlCol="0"/>
            <a:lstStyle/>
            <a:p>
              <a:endParaRPr/>
            </a:p>
          </p:txBody>
        </p:sp>
        <p:sp>
          <p:nvSpPr>
            <p:cNvPr id="15488" name="object 15488"/>
            <p:cNvSpPr/>
            <p:nvPr/>
          </p:nvSpPr>
          <p:spPr>
            <a:xfrm>
              <a:off x="5602262" y="7965082"/>
              <a:ext cx="1905" cy="17780"/>
            </a:xfrm>
            <a:custGeom>
              <a:avLst/>
              <a:gdLst/>
              <a:ahLst/>
              <a:cxnLst/>
              <a:rect l="l" t="t" r="r" b="b"/>
              <a:pathLst>
                <a:path w="1904" h="17779">
                  <a:moveTo>
                    <a:pt x="1549" y="0"/>
                  </a:moveTo>
                  <a:lnTo>
                    <a:pt x="838" y="40"/>
                  </a:lnTo>
                  <a:lnTo>
                    <a:pt x="0" y="153"/>
                  </a:lnTo>
                  <a:lnTo>
                    <a:pt x="0" y="17172"/>
                  </a:lnTo>
                  <a:lnTo>
                    <a:pt x="1549" y="17172"/>
                  </a:lnTo>
                  <a:lnTo>
                    <a:pt x="1549" y="0"/>
                  </a:lnTo>
                  <a:close/>
                </a:path>
              </a:pathLst>
            </a:custGeom>
            <a:solidFill>
              <a:srgbClr val="FCE9A4"/>
            </a:solidFill>
          </p:spPr>
          <p:txBody>
            <a:bodyPr wrap="square" lIns="0" tIns="0" rIns="0" bIns="0" rtlCol="0"/>
            <a:lstStyle/>
            <a:p>
              <a:endParaRPr/>
            </a:p>
          </p:txBody>
        </p:sp>
        <p:sp>
          <p:nvSpPr>
            <p:cNvPr id="15489" name="object 15489"/>
            <p:cNvSpPr/>
            <p:nvPr/>
          </p:nvSpPr>
          <p:spPr>
            <a:xfrm>
              <a:off x="5603811" y="7969529"/>
              <a:ext cx="635" cy="4445"/>
            </a:xfrm>
            <a:custGeom>
              <a:avLst/>
              <a:gdLst/>
              <a:ahLst/>
              <a:cxnLst/>
              <a:rect l="l" t="t" r="r" b="b"/>
              <a:pathLst>
                <a:path w="635" h="4445">
                  <a:moveTo>
                    <a:pt x="0" y="0"/>
                  </a:moveTo>
                  <a:lnTo>
                    <a:pt x="342" y="4419"/>
                  </a:lnTo>
                </a:path>
              </a:pathLst>
            </a:custGeom>
            <a:ln w="25400">
              <a:solidFill>
                <a:srgbClr val="FCEBA9"/>
              </a:solidFill>
            </a:ln>
          </p:spPr>
          <p:txBody>
            <a:bodyPr wrap="square" lIns="0" tIns="0" rIns="0" bIns="0" rtlCol="0"/>
            <a:lstStyle/>
            <a:p>
              <a:endParaRPr/>
            </a:p>
          </p:txBody>
        </p:sp>
        <p:sp>
          <p:nvSpPr>
            <p:cNvPr id="15490" name="object 15490"/>
            <p:cNvSpPr/>
            <p:nvPr/>
          </p:nvSpPr>
          <p:spPr>
            <a:xfrm>
              <a:off x="5602490" y="7965063"/>
              <a:ext cx="1905" cy="21590"/>
            </a:xfrm>
            <a:custGeom>
              <a:avLst/>
              <a:gdLst/>
              <a:ahLst/>
              <a:cxnLst/>
              <a:rect l="l" t="t" r="r" b="b"/>
              <a:pathLst>
                <a:path w="1904" h="21590">
                  <a:moveTo>
                    <a:pt x="1663" y="0"/>
                  </a:moveTo>
                  <a:lnTo>
                    <a:pt x="609" y="59"/>
                  </a:lnTo>
                  <a:lnTo>
                    <a:pt x="0" y="141"/>
                  </a:lnTo>
                  <a:lnTo>
                    <a:pt x="0" y="21586"/>
                  </a:lnTo>
                  <a:lnTo>
                    <a:pt x="1663" y="21586"/>
                  </a:lnTo>
                  <a:lnTo>
                    <a:pt x="1663" y="0"/>
                  </a:lnTo>
                  <a:close/>
                </a:path>
              </a:pathLst>
            </a:custGeom>
            <a:solidFill>
              <a:srgbClr val="FCE797"/>
            </a:solidFill>
          </p:spPr>
          <p:txBody>
            <a:bodyPr wrap="square" lIns="0" tIns="0" rIns="0" bIns="0" rtlCol="0"/>
            <a:lstStyle/>
            <a:p>
              <a:endParaRPr/>
            </a:p>
          </p:txBody>
        </p:sp>
        <p:sp>
          <p:nvSpPr>
            <p:cNvPr id="15491" name="object 15491"/>
            <p:cNvSpPr/>
            <p:nvPr/>
          </p:nvSpPr>
          <p:spPr>
            <a:xfrm>
              <a:off x="5602262" y="7969555"/>
              <a:ext cx="635" cy="4445"/>
            </a:xfrm>
            <a:custGeom>
              <a:avLst/>
              <a:gdLst/>
              <a:ahLst/>
              <a:cxnLst/>
              <a:rect l="l" t="t" r="r" b="b"/>
              <a:pathLst>
                <a:path w="635" h="4445">
                  <a:moveTo>
                    <a:pt x="228" y="4330"/>
                  </a:moveTo>
                  <a:lnTo>
                    <a:pt x="0" y="0"/>
                  </a:lnTo>
                </a:path>
              </a:pathLst>
            </a:custGeom>
            <a:ln w="25400">
              <a:solidFill>
                <a:srgbClr val="FBE592"/>
              </a:solidFill>
            </a:ln>
          </p:spPr>
          <p:txBody>
            <a:bodyPr wrap="square" lIns="0" tIns="0" rIns="0" bIns="0" rtlCol="0"/>
            <a:lstStyle/>
            <a:p>
              <a:endParaRPr/>
            </a:p>
          </p:txBody>
        </p:sp>
        <p:sp>
          <p:nvSpPr>
            <p:cNvPr id="15492" name="object 15492"/>
            <p:cNvSpPr/>
            <p:nvPr/>
          </p:nvSpPr>
          <p:spPr>
            <a:xfrm>
              <a:off x="5603519" y="7965060"/>
              <a:ext cx="1905" cy="9525"/>
            </a:xfrm>
            <a:custGeom>
              <a:avLst/>
              <a:gdLst/>
              <a:ahLst/>
              <a:cxnLst/>
              <a:rect l="l" t="t" r="r" b="b"/>
              <a:pathLst>
                <a:path w="1904" h="9525">
                  <a:moveTo>
                    <a:pt x="685" y="0"/>
                  </a:moveTo>
                  <a:lnTo>
                    <a:pt x="0" y="62"/>
                  </a:lnTo>
                  <a:lnTo>
                    <a:pt x="381" y="5929"/>
                  </a:lnTo>
                  <a:lnTo>
                    <a:pt x="635" y="8888"/>
                  </a:lnTo>
                  <a:lnTo>
                    <a:pt x="1168" y="8914"/>
                  </a:lnTo>
                  <a:lnTo>
                    <a:pt x="1422" y="8914"/>
                  </a:lnTo>
                  <a:lnTo>
                    <a:pt x="888" y="2958"/>
                  </a:lnTo>
                  <a:lnTo>
                    <a:pt x="685" y="0"/>
                  </a:lnTo>
                  <a:close/>
                </a:path>
              </a:pathLst>
            </a:custGeom>
            <a:solidFill>
              <a:srgbClr val="FCECB2"/>
            </a:solidFill>
          </p:spPr>
          <p:txBody>
            <a:bodyPr wrap="square" lIns="0" tIns="0" rIns="0" bIns="0" rtlCol="0"/>
            <a:lstStyle/>
            <a:p>
              <a:endParaRPr/>
            </a:p>
          </p:txBody>
        </p:sp>
        <p:sp>
          <p:nvSpPr>
            <p:cNvPr id="15493" name="object 15493"/>
            <p:cNvSpPr/>
            <p:nvPr/>
          </p:nvSpPr>
          <p:spPr>
            <a:xfrm>
              <a:off x="5603519" y="7965122"/>
              <a:ext cx="635" cy="8890"/>
            </a:xfrm>
            <a:custGeom>
              <a:avLst/>
              <a:gdLst/>
              <a:ahLst/>
              <a:cxnLst/>
              <a:rect l="l" t="t" r="r" b="b"/>
              <a:pathLst>
                <a:path w="635" h="8890">
                  <a:moveTo>
                    <a:pt x="0" y="0"/>
                  </a:moveTo>
                  <a:lnTo>
                    <a:pt x="635" y="8826"/>
                  </a:lnTo>
                </a:path>
              </a:pathLst>
            </a:custGeom>
            <a:ln w="25400">
              <a:solidFill>
                <a:srgbClr val="FCECAF"/>
              </a:solidFill>
            </a:ln>
          </p:spPr>
          <p:txBody>
            <a:bodyPr wrap="square" lIns="0" tIns="0" rIns="0" bIns="0" rtlCol="0"/>
            <a:lstStyle/>
            <a:p>
              <a:endParaRPr/>
            </a:p>
          </p:txBody>
        </p:sp>
        <p:sp>
          <p:nvSpPr>
            <p:cNvPr id="15494" name="object 15494"/>
            <p:cNvSpPr/>
            <p:nvPr/>
          </p:nvSpPr>
          <p:spPr>
            <a:xfrm>
              <a:off x="5604154" y="7965018"/>
              <a:ext cx="1270" cy="22225"/>
            </a:xfrm>
            <a:custGeom>
              <a:avLst/>
              <a:gdLst/>
              <a:ahLst/>
              <a:cxnLst/>
              <a:rect l="l" t="t" r="r" b="b"/>
              <a:pathLst>
                <a:path w="1270" h="22225">
                  <a:moveTo>
                    <a:pt x="0" y="21655"/>
                  </a:moveTo>
                  <a:lnTo>
                    <a:pt x="787" y="21655"/>
                  </a:lnTo>
                  <a:lnTo>
                    <a:pt x="787" y="0"/>
                  </a:lnTo>
                  <a:lnTo>
                    <a:pt x="0" y="44"/>
                  </a:lnTo>
                  <a:lnTo>
                    <a:pt x="0" y="21655"/>
                  </a:lnTo>
                  <a:close/>
                </a:path>
              </a:pathLst>
            </a:custGeom>
            <a:solidFill>
              <a:srgbClr val="FEECA9"/>
            </a:solidFill>
          </p:spPr>
          <p:txBody>
            <a:bodyPr wrap="square" lIns="0" tIns="0" rIns="0" bIns="0" rtlCol="0"/>
            <a:lstStyle/>
            <a:p>
              <a:endParaRPr/>
            </a:p>
          </p:txBody>
        </p:sp>
        <p:sp>
          <p:nvSpPr>
            <p:cNvPr id="15495" name="object 15495"/>
            <p:cNvSpPr/>
            <p:nvPr/>
          </p:nvSpPr>
          <p:spPr>
            <a:xfrm>
              <a:off x="5604205" y="7965060"/>
              <a:ext cx="1270" cy="9525"/>
            </a:xfrm>
            <a:custGeom>
              <a:avLst/>
              <a:gdLst/>
              <a:ahLst/>
              <a:cxnLst/>
              <a:rect l="l" t="t" r="r" b="b"/>
              <a:pathLst>
                <a:path w="1270" h="9525">
                  <a:moveTo>
                    <a:pt x="736" y="8914"/>
                  </a:moveTo>
                  <a:lnTo>
                    <a:pt x="0" y="0"/>
                  </a:lnTo>
                </a:path>
              </a:pathLst>
            </a:custGeom>
            <a:ln w="25399">
              <a:solidFill>
                <a:srgbClr val="FCEDB4"/>
              </a:solidFill>
            </a:ln>
          </p:spPr>
          <p:txBody>
            <a:bodyPr wrap="square" lIns="0" tIns="0" rIns="0" bIns="0" rtlCol="0"/>
            <a:lstStyle/>
            <a:p>
              <a:endParaRPr/>
            </a:p>
          </p:txBody>
        </p:sp>
        <p:sp>
          <p:nvSpPr>
            <p:cNvPr id="15496" name="object 15496"/>
            <p:cNvSpPr/>
            <p:nvPr/>
          </p:nvSpPr>
          <p:spPr>
            <a:xfrm>
              <a:off x="5603519" y="7965060"/>
              <a:ext cx="1270" cy="13335"/>
            </a:xfrm>
            <a:custGeom>
              <a:avLst/>
              <a:gdLst/>
              <a:ahLst/>
              <a:cxnLst/>
              <a:rect l="l" t="t" r="r" b="b"/>
              <a:pathLst>
                <a:path w="1270" h="13334">
                  <a:moveTo>
                    <a:pt x="0" y="12762"/>
                  </a:moveTo>
                  <a:lnTo>
                    <a:pt x="685" y="12762"/>
                  </a:lnTo>
                  <a:lnTo>
                    <a:pt x="685" y="0"/>
                  </a:lnTo>
                  <a:lnTo>
                    <a:pt x="0" y="38"/>
                  </a:lnTo>
                  <a:lnTo>
                    <a:pt x="0" y="12762"/>
                  </a:lnTo>
                  <a:close/>
                </a:path>
              </a:pathLst>
            </a:custGeom>
            <a:solidFill>
              <a:srgbClr val="FAECBA"/>
            </a:solidFill>
          </p:spPr>
          <p:txBody>
            <a:bodyPr wrap="square" lIns="0" tIns="0" rIns="0" bIns="0" rtlCol="0"/>
            <a:lstStyle/>
            <a:p>
              <a:endParaRPr/>
            </a:p>
          </p:txBody>
        </p:sp>
        <p:sp>
          <p:nvSpPr>
            <p:cNvPr id="15497" name="object 15497"/>
            <p:cNvSpPr/>
            <p:nvPr/>
          </p:nvSpPr>
          <p:spPr>
            <a:xfrm>
              <a:off x="5604205" y="7965022"/>
              <a:ext cx="1905" cy="9525"/>
            </a:xfrm>
            <a:custGeom>
              <a:avLst/>
              <a:gdLst/>
              <a:ahLst/>
              <a:cxnLst/>
              <a:rect l="l" t="t" r="r" b="b"/>
              <a:pathLst>
                <a:path w="1904" h="9525">
                  <a:moveTo>
                    <a:pt x="673" y="0"/>
                  </a:moveTo>
                  <a:lnTo>
                    <a:pt x="0" y="38"/>
                  </a:lnTo>
                  <a:lnTo>
                    <a:pt x="203" y="2996"/>
                  </a:lnTo>
                  <a:lnTo>
                    <a:pt x="457" y="5967"/>
                  </a:lnTo>
                  <a:lnTo>
                    <a:pt x="736" y="8952"/>
                  </a:lnTo>
                  <a:lnTo>
                    <a:pt x="1460" y="8952"/>
                  </a:lnTo>
                  <a:lnTo>
                    <a:pt x="1168" y="5955"/>
                  </a:lnTo>
                  <a:lnTo>
                    <a:pt x="901" y="2970"/>
                  </a:lnTo>
                  <a:lnTo>
                    <a:pt x="673" y="0"/>
                  </a:lnTo>
                  <a:close/>
                </a:path>
              </a:pathLst>
            </a:custGeom>
            <a:solidFill>
              <a:srgbClr val="FCEDB6"/>
            </a:solidFill>
          </p:spPr>
          <p:txBody>
            <a:bodyPr wrap="square" lIns="0" tIns="0" rIns="0" bIns="0" rtlCol="0"/>
            <a:lstStyle/>
            <a:p>
              <a:endParaRPr/>
            </a:p>
          </p:txBody>
        </p:sp>
        <p:sp>
          <p:nvSpPr>
            <p:cNvPr id="15498" name="object 15498"/>
            <p:cNvSpPr/>
            <p:nvPr/>
          </p:nvSpPr>
          <p:spPr>
            <a:xfrm>
              <a:off x="5604205" y="7965060"/>
              <a:ext cx="1270" cy="9525"/>
            </a:xfrm>
            <a:custGeom>
              <a:avLst/>
              <a:gdLst/>
              <a:ahLst/>
              <a:cxnLst/>
              <a:rect l="l" t="t" r="r" b="b"/>
              <a:pathLst>
                <a:path w="1270" h="9525">
                  <a:moveTo>
                    <a:pt x="0" y="0"/>
                  </a:moveTo>
                  <a:lnTo>
                    <a:pt x="736" y="8914"/>
                  </a:lnTo>
                </a:path>
              </a:pathLst>
            </a:custGeom>
            <a:ln w="25399">
              <a:solidFill>
                <a:srgbClr val="FCEDB4"/>
              </a:solidFill>
            </a:ln>
          </p:spPr>
          <p:txBody>
            <a:bodyPr wrap="square" lIns="0" tIns="0" rIns="0" bIns="0" rtlCol="0"/>
            <a:lstStyle/>
            <a:p>
              <a:endParaRPr/>
            </a:p>
          </p:txBody>
        </p:sp>
        <p:sp>
          <p:nvSpPr>
            <p:cNvPr id="15499" name="object 15499"/>
            <p:cNvSpPr/>
            <p:nvPr/>
          </p:nvSpPr>
          <p:spPr>
            <a:xfrm>
              <a:off x="5604941" y="7964994"/>
              <a:ext cx="1270" cy="22225"/>
            </a:xfrm>
            <a:custGeom>
              <a:avLst/>
              <a:gdLst/>
              <a:ahLst/>
              <a:cxnLst/>
              <a:rect l="l" t="t" r="r" b="b"/>
              <a:pathLst>
                <a:path w="1270" h="22225">
                  <a:moveTo>
                    <a:pt x="0" y="21679"/>
                  </a:moveTo>
                  <a:lnTo>
                    <a:pt x="723" y="21679"/>
                  </a:lnTo>
                  <a:lnTo>
                    <a:pt x="723" y="0"/>
                  </a:lnTo>
                  <a:lnTo>
                    <a:pt x="0" y="23"/>
                  </a:lnTo>
                  <a:lnTo>
                    <a:pt x="0" y="21679"/>
                  </a:lnTo>
                  <a:close/>
                </a:path>
              </a:pathLst>
            </a:custGeom>
            <a:solidFill>
              <a:srgbClr val="FEEEB1"/>
            </a:solidFill>
          </p:spPr>
          <p:txBody>
            <a:bodyPr wrap="square" lIns="0" tIns="0" rIns="0" bIns="0" rtlCol="0"/>
            <a:lstStyle/>
            <a:p>
              <a:endParaRPr/>
            </a:p>
          </p:txBody>
        </p:sp>
        <p:sp>
          <p:nvSpPr>
            <p:cNvPr id="15500" name="object 15500"/>
            <p:cNvSpPr/>
            <p:nvPr/>
          </p:nvSpPr>
          <p:spPr>
            <a:xfrm>
              <a:off x="5604878" y="7965022"/>
              <a:ext cx="1270" cy="9525"/>
            </a:xfrm>
            <a:custGeom>
              <a:avLst/>
              <a:gdLst/>
              <a:ahLst/>
              <a:cxnLst/>
              <a:rect l="l" t="t" r="r" b="b"/>
              <a:pathLst>
                <a:path w="1270" h="9525">
                  <a:moveTo>
                    <a:pt x="787" y="8952"/>
                  </a:moveTo>
                  <a:lnTo>
                    <a:pt x="0" y="0"/>
                  </a:lnTo>
                </a:path>
              </a:pathLst>
            </a:custGeom>
            <a:ln w="25400">
              <a:solidFill>
                <a:srgbClr val="FCEEB8"/>
              </a:solidFill>
            </a:ln>
          </p:spPr>
          <p:txBody>
            <a:bodyPr wrap="square" lIns="0" tIns="0" rIns="0" bIns="0" rtlCol="0"/>
            <a:lstStyle/>
            <a:p>
              <a:endParaRPr/>
            </a:p>
          </p:txBody>
        </p:sp>
        <p:sp>
          <p:nvSpPr>
            <p:cNvPr id="15501" name="object 15501"/>
            <p:cNvSpPr/>
            <p:nvPr/>
          </p:nvSpPr>
          <p:spPr>
            <a:xfrm>
              <a:off x="5604205" y="7965022"/>
              <a:ext cx="1270" cy="13335"/>
            </a:xfrm>
            <a:custGeom>
              <a:avLst/>
              <a:gdLst/>
              <a:ahLst/>
              <a:cxnLst/>
              <a:rect l="l" t="t" r="r" b="b"/>
              <a:pathLst>
                <a:path w="1270" h="13334">
                  <a:moveTo>
                    <a:pt x="0" y="12736"/>
                  </a:moveTo>
                  <a:lnTo>
                    <a:pt x="673" y="12736"/>
                  </a:lnTo>
                  <a:lnTo>
                    <a:pt x="673" y="0"/>
                  </a:lnTo>
                  <a:lnTo>
                    <a:pt x="0" y="38"/>
                  </a:lnTo>
                  <a:lnTo>
                    <a:pt x="0" y="12736"/>
                  </a:lnTo>
                  <a:close/>
                </a:path>
              </a:pathLst>
            </a:custGeom>
            <a:solidFill>
              <a:srgbClr val="FAEDBB"/>
            </a:solidFill>
          </p:spPr>
          <p:txBody>
            <a:bodyPr wrap="square" lIns="0" tIns="0" rIns="0" bIns="0" rtlCol="0"/>
            <a:lstStyle/>
            <a:p>
              <a:endParaRPr/>
            </a:p>
          </p:txBody>
        </p:sp>
        <p:sp>
          <p:nvSpPr>
            <p:cNvPr id="15502" name="object 15502"/>
            <p:cNvSpPr/>
            <p:nvPr/>
          </p:nvSpPr>
          <p:spPr>
            <a:xfrm>
              <a:off x="5602490" y="7973885"/>
              <a:ext cx="2540" cy="5080"/>
            </a:xfrm>
            <a:custGeom>
              <a:avLst/>
              <a:gdLst/>
              <a:ahLst/>
              <a:cxnLst/>
              <a:rect l="l" t="t" r="r" b="b"/>
              <a:pathLst>
                <a:path w="2539" h="5079">
                  <a:moveTo>
                    <a:pt x="0" y="0"/>
                  </a:moveTo>
                  <a:lnTo>
                    <a:pt x="88" y="1460"/>
                  </a:lnTo>
                  <a:lnTo>
                    <a:pt x="317" y="4394"/>
                  </a:lnTo>
                  <a:lnTo>
                    <a:pt x="914" y="4432"/>
                  </a:lnTo>
                  <a:lnTo>
                    <a:pt x="2082" y="4521"/>
                  </a:lnTo>
                  <a:lnTo>
                    <a:pt x="1930" y="3035"/>
                  </a:lnTo>
                  <a:lnTo>
                    <a:pt x="1803" y="1549"/>
                  </a:lnTo>
                  <a:lnTo>
                    <a:pt x="1663" y="63"/>
                  </a:lnTo>
                  <a:lnTo>
                    <a:pt x="1130" y="50"/>
                  </a:lnTo>
                  <a:lnTo>
                    <a:pt x="0" y="0"/>
                  </a:lnTo>
                  <a:close/>
                </a:path>
              </a:pathLst>
            </a:custGeom>
            <a:solidFill>
              <a:srgbClr val="FCE791"/>
            </a:solidFill>
          </p:spPr>
          <p:txBody>
            <a:bodyPr wrap="square" lIns="0" tIns="0" rIns="0" bIns="0" rtlCol="0"/>
            <a:lstStyle/>
            <a:p>
              <a:endParaRPr/>
            </a:p>
          </p:txBody>
        </p:sp>
        <p:sp>
          <p:nvSpPr>
            <p:cNvPr id="15503" name="object 15503"/>
            <p:cNvSpPr/>
            <p:nvPr/>
          </p:nvSpPr>
          <p:spPr>
            <a:xfrm>
              <a:off x="5602490" y="7965063"/>
              <a:ext cx="1905" cy="21590"/>
            </a:xfrm>
            <a:custGeom>
              <a:avLst/>
              <a:gdLst/>
              <a:ahLst/>
              <a:cxnLst/>
              <a:rect l="l" t="t" r="r" b="b"/>
              <a:pathLst>
                <a:path w="1904" h="21590">
                  <a:moveTo>
                    <a:pt x="1663" y="0"/>
                  </a:moveTo>
                  <a:lnTo>
                    <a:pt x="609" y="59"/>
                  </a:lnTo>
                  <a:lnTo>
                    <a:pt x="0" y="141"/>
                  </a:lnTo>
                  <a:lnTo>
                    <a:pt x="0" y="21586"/>
                  </a:lnTo>
                  <a:lnTo>
                    <a:pt x="1663" y="21586"/>
                  </a:lnTo>
                  <a:lnTo>
                    <a:pt x="1663" y="0"/>
                  </a:lnTo>
                  <a:close/>
                </a:path>
              </a:pathLst>
            </a:custGeom>
            <a:solidFill>
              <a:srgbClr val="FCE797"/>
            </a:solidFill>
          </p:spPr>
          <p:txBody>
            <a:bodyPr wrap="square" lIns="0" tIns="0" rIns="0" bIns="0" rtlCol="0"/>
            <a:lstStyle/>
            <a:p>
              <a:endParaRPr/>
            </a:p>
          </p:txBody>
        </p:sp>
        <p:sp>
          <p:nvSpPr>
            <p:cNvPr id="15504" name="object 15504"/>
            <p:cNvSpPr/>
            <p:nvPr/>
          </p:nvSpPr>
          <p:spPr>
            <a:xfrm>
              <a:off x="5604154" y="7973949"/>
              <a:ext cx="635" cy="5080"/>
            </a:xfrm>
            <a:custGeom>
              <a:avLst/>
              <a:gdLst/>
              <a:ahLst/>
              <a:cxnLst/>
              <a:rect l="l" t="t" r="r" b="b"/>
              <a:pathLst>
                <a:path w="635" h="5079">
                  <a:moveTo>
                    <a:pt x="0" y="0"/>
                  </a:moveTo>
                  <a:lnTo>
                    <a:pt x="419" y="4457"/>
                  </a:lnTo>
                </a:path>
              </a:pathLst>
            </a:custGeom>
            <a:ln w="25400">
              <a:solidFill>
                <a:srgbClr val="FEEBA2"/>
              </a:solidFill>
            </a:ln>
          </p:spPr>
          <p:txBody>
            <a:bodyPr wrap="square" lIns="0" tIns="0" rIns="0" bIns="0" rtlCol="0"/>
            <a:lstStyle/>
            <a:p>
              <a:endParaRPr/>
            </a:p>
          </p:txBody>
        </p:sp>
        <p:sp>
          <p:nvSpPr>
            <p:cNvPr id="15505" name="object 15505"/>
            <p:cNvSpPr/>
            <p:nvPr/>
          </p:nvSpPr>
          <p:spPr>
            <a:xfrm>
              <a:off x="5602808" y="7965579"/>
              <a:ext cx="1905" cy="26034"/>
            </a:xfrm>
            <a:custGeom>
              <a:avLst/>
              <a:gdLst/>
              <a:ahLst/>
              <a:cxnLst/>
              <a:rect l="l" t="t" r="r" b="b"/>
              <a:pathLst>
                <a:path w="1904" h="26034">
                  <a:moveTo>
                    <a:pt x="1765" y="0"/>
                  </a:moveTo>
                  <a:lnTo>
                    <a:pt x="0" y="0"/>
                  </a:lnTo>
                  <a:lnTo>
                    <a:pt x="0" y="25526"/>
                  </a:lnTo>
                  <a:lnTo>
                    <a:pt x="1765" y="25526"/>
                  </a:lnTo>
                  <a:lnTo>
                    <a:pt x="1765" y="0"/>
                  </a:lnTo>
                  <a:close/>
                </a:path>
              </a:pathLst>
            </a:custGeom>
            <a:solidFill>
              <a:srgbClr val="FDE68C"/>
            </a:solidFill>
          </p:spPr>
          <p:txBody>
            <a:bodyPr wrap="square" lIns="0" tIns="0" rIns="0" bIns="0" rtlCol="0"/>
            <a:lstStyle/>
            <a:p>
              <a:endParaRPr/>
            </a:p>
          </p:txBody>
        </p:sp>
        <p:sp>
          <p:nvSpPr>
            <p:cNvPr id="15506" name="object 15506"/>
            <p:cNvSpPr/>
            <p:nvPr/>
          </p:nvSpPr>
          <p:spPr>
            <a:xfrm>
              <a:off x="5602490" y="7973885"/>
              <a:ext cx="635" cy="4445"/>
            </a:xfrm>
            <a:custGeom>
              <a:avLst/>
              <a:gdLst/>
              <a:ahLst/>
              <a:cxnLst/>
              <a:rect l="l" t="t" r="r" b="b"/>
              <a:pathLst>
                <a:path w="635" h="4445">
                  <a:moveTo>
                    <a:pt x="317" y="4394"/>
                  </a:moveTo>
                  <a:lnTo>
                    <a:pt x="0" y="0"/>
                  </a:lnTo>
                </a:path>
              </a:pathLst>
            </a:custGeom>
            <a:ln w="25400">
              <a:solidFill>
                <a:srgbClr val="FCE381"/>
              </a:solidFill>
            </a:ln>
          </p:spPr>
          <p:txBody>
            <a:bodyPr wrap="square" lIns="0" tIns="0" rIns="0" bIns="0" rtlCol="0"/>
            <a:lstStyle/>
            <a:p>
              <a:endParaRPr/>
            </a:p>
          </p:txBody>
        </p:sp>
        <p:sp>
          <p:nvSpPr>
            <p:cNvPr id="15507" name="object 15507"/>
            <p:cNvSpPr/>
            <p:nvPr/>
          </p:nvSpPr>
          <p:spPr>
            <a:xfrm>
              <a:off x="5602808" y="7978279"/>
              <a:ext cx="2540" cy="5080"/>
            </a:xfrm>
            <a:custGeom>
              <a:avLst/>
              <a:gdLst/>
              <a:ahLst/>
              <a:cxnLst/>
              <a:rect l="l" t="t" r="r" b="b"/>
              <a:pathLst>
                <a:path w="2539" h="5079">
                  <a:moveTo>
                    <a:pt x="0" y="0"/>
                  </a:moveTo>
                  <a:lnTo>
                    <a:pt x="114" y="1473"/>
                  </a:lnTo>
                  <a:lnTo>
                    <a:pt x="253" y="2946"/>
                  </a:lnTo>
                  <a:lnTo>
                    <a:pt x="406" y="4432"/>
                  </a:lnTo>
                  <a:lnTo>
                    <a:pt x="2235" y="4622"/>
                  </a:lnTo>
                  <a:lnTo>
                    <a:pt x="1904" y="1625"/>
                  </a:lnTo>
                  <a:lnTo>
                    <a:pt x="1765" y="126"/>
                  </a:lnTo>
                  <a:lnTo>
                    <a:pt x="596" y="38"/>
                  </a:lnTo>
                  <a:lnTo>
                    <a:pt x="0" y="0"/>
                  </a:lnTo>
                  <a:close/>
                </a:path>
              </a:pathLst>
            </a:custGeom>
            <a:solidFill>
              <a:srgbClr val="FDE68A"/>
            </a:solidFill>
          </p:spPr>
          <p:txBody>
            <a:bodyPr wrap="square" lIns="0" tIns="0" rIns="0" bIns="0" rtlCol="0"/>
            <a:lstStyle/>
            <a:p>
              <a:endParaRPr/>
            </a:p>
          </p:txBody>
        </p:sp>
        <p:sp>
          <p:nvSpPr>
            <p:cNvPr id="15508" name="object 15508"/>
            <p:cNvSpPr/>
            <p:nvPr/>
          </p:nvSpPr>
          <p:spPr>
            <a:xfrm>
              <a:off x="5602808" y="7965579"/>
              <a:ext cx="1905" cy="26034"/>
            </a:xfrm>
            <a:custGeom>
              <a:avLst/>
              <a:gdLst/>
              <a:ahLst/>
              <a:cxnLst/>
              <a:rect l="l" t="t" r="r" b="b"/>
              <a:pathLst>
                <a:path w="1904" h="26034">
                  <a:moveTo>
                    <a:pt x="1765" y="0"/>
                  </a:moveTo>
                  <a:lnTo>
                    <a:pt x="0" y="0"/>
                  </a:lnTo>
                  <a:lnTo>
                    <a:pt x="0" y="25526"/>
                  </a:lnTo>
                  <a:lnTo>
                    <a:pt x="1765" y="25526"/>
                  </a:lnTo>
                  <a:lnTo>
                    <a:pt x="1765" y="0"/>
                  </a:lnTo>
                  <a:close/>
                </a:path>
              </a:pathLst>
            </a:custGeom>
            <a:solidFill>
              <a:srgbClr val="FDE68C"/>
            </a:solidFill>
          </p:spPr>
          <p:txBody>
            <a:bodyPr wrap="square" lIns="0" tIns="0" rIns="0" bIns="0" rtlCol="0"/>
            <a:lstStyle/>
            <a:p>
              <a:endParaRPr/>
            </a:p>
          </p:txBody>
        </p:sp>
        <p:sp>
          <p:nvSpPr>
            <p:cNvPr id="15509" name="object 15509"/>
            <p:cNvSpPr/>
            <p:nvPr/>
          </p:nvSpPr>
          <p:spPr>
            <a:xfrm>
              <a:off x="5604573" y="7978406"/>
              <a:ext cx="635" cy="5080"/>
            </a:xfrm>
            <a:custGeom>
              <a:avLst/>
              <a:gdLst/>
              <a:ahLst/>
              <a:cxnLst/>
              <a:rect l="l" t="t" r="r" b="b"/>
              <a:pathLst>
                <a:path w="635" h="5079">
                  <a:moveTo>
                    <a:pt x="0" y="0"/>
                  </a:moveTo>
                  <a:lnTo>
                    <a:pt x="469" y="4495"/>
                  </a:lnTo>
                </a:path>
              </a:pathLst>
            </a:custGeom>
            <a:ln w="25400">
              <a:solidFill>
                <a:srgbClr val="FEEA9B"/>
              </a:solidFill>
            </a:ln>
          </p:spPr>
          <p:txBody>
            <a:bodyPr wrap="square" lIns="0" tIns="0" rIns="0" bIns="0" rtlCol="0"/>
            <a:lstStyle/>
            <a:p>
              <a:endParaRPr/>
            </a:p>
          </p:txBody>
        </p:sp>
        <p:sp>
          <p:nvSpPr>
            <p:cNvPr id="15510" name="object 15510"/>
            <p:cNvSpPr/>
            <p:nvPr/>
          </p:nvSpPr>
          <p:spPr>
            <a:xfrm>
              <a:off x="5603214" y="7982712"/>
              <a:ext cx="1905" cy="635"/>
            </a:xfrm>
            <a:custGeom>
              <a:avLst/>
              <a:gdLst/>
              <a:ahLst/>
              <a:cxnLst/>
              <a:rect l="l" t="t" r="r" b="b"/>
              <a:pathLst>
                <a:path w="1904" h="634">
                  <a:moveTo>
                    <a:pt x="1828" y="190"/>
                  </a:moveTo>
                  <a:lnTo>
                    <a:pt x="0" y="0"/>
                  </a:lnTo>
                </a:path>
              </a:pathLst>
            </a:custGeom>
            <a:ln w="25400">
              <a:solidFill>
                <a:srgbClr val="FDE587"/>
              </a:solidFill>
            </a:ln>
          </p:spPr>
          <p:txBody>
            <a:bodyPr wrap="square" lIns="0" tIns="0" rIns="0" bIns="0" rtlCol="0"/>
            <a:lstStyle/>
            <a:p>
              <a:endParaRPr/>
            </a:p>
          </p:txBody>
        </p:sp>
        <p:sp>
          <p:nvSpPr>
            <p:cNvPr id="15511" name="object 15511"/>
            <p:cNvSpPr/>
            <p:nvPr/>
          </p:nvSpPr>
          <p:spPr>
            <a:xfrm>
              <a:off x="5602808" y="7978279"/>
              <a:ext cx="635" cy="4445"/>
            </a:xfrm>
            <a:custGeom>
              <a:avLst/>
              <a:gdLst/>
              <a:ahLst/>
              <a:cxnLst/>
              <a:rect l="l" t="t" r="r" b="b"/>
              <a:pathLst>
                <a:path w="635" h="4445">
                  <a:moveTo>
                    <a:pt x="406" y="4432"/>
                  </a:moveTo>
                  <a:lnTo>
                    <a:pt x="0" y="0"/>
                  </a:lnTo>
                </a:path>
              </a:pathLst>
            </a:custGeom>
            <a:ln w="25400">
              <a:solidFill>
                <a:srgbClr val="FCE178"/>
              </a:solidFill>
            </a:ln>
          </p:spPr>
          <p:txBody>
            <a:bodyPr wrap="square" lIns="0" tIns="0" rIns="0" bIns="0" rtlCol="0"/>
            <a:lstStyle/>
            <a:p>
              <a:endParaRPr/>
            </a:p>
          </p:txBody>
        </p:sp>
        <p:sp>
          <p:nvSpPr>
            <p:cNvPr id="15512" name="object 15512"/>
            <p:cNvSpPr/>
            <p:nvPr/>
          </p:nvSpPr>
          <p:spPr>
            <a:xfrm>
              <a:off x="5604154" y="7973949"/>
              <a:ext cx="1905" cy="9525"/>
            </a:xfrm>
            <a:custGeom>
              <a:avLst/>
              <a:gdLst/>
              <a:ahLst/>
              <a:cxnLst/>
              <a:rect l="l" t="t" r="r" b="b"/>
              <a:pathLst>
                <a:path w="1904" h="9525">
                  <a:moveTo>
                    <a:pt x="0" y="0"/>
                  </a:moveTo>
                  <a:lnTo>
                    <a:pt x="253" y="2971"/>
                  </a:lnTo>
                  <a:lnTo>
                    <a:pt x="558" y="5956"/>
                  </a:lnTo>
                  <a:lnTo>
                    <a:pt x="888" y="8953"/>
                  </a:lnTo>
                  <a:lnTo>
                    <a:pt x="1727" y="9017"/>
                  </a:lnTo>
                  <a:lnTo>
                    <a:pt x="1384" y="6007"/>
                  </a:lnTo>
                  <a:lnTo>
                    <a:pt x="1066" y="3009"/>
                  </a:lnTo>
                  <a:lnTo>
                    <a:pt x="787" y="25"/>
                  </a:lnTo>
                  <a:lnTo>
                    <a:pt x="0" y="0"/>
                  </a:lnTo>
                  <a:close/>
                </a:path>
              </a:pathLst>
            </a:custGeom>
            <a:solidFill>
              <a:srgbClr val="FEECA4"/>
            </a:solidFill>
          </p:spPr>
          <p:txBody>
            <a:bodyPr wrap="square" lIns="0" tIns="0" rIns="0" bIns="0" rtlCol="0"/>
            <a:lstStyle/>
            <a:p>
              <a:endParaRPr/>
            </a:p>
          </p:txBody>
        </p:sp>
        <p:sp>
          <p:nvSpPr>
            <p:cNvPr id="15513" name="object 15513"/>
            <p:cNvSpPr/>
            <p:nvPr/>
          </p:nvSpPr>
          <p:spPr>
            <a:xfrm>
              <a:off x="5604154" y="7973949"/>
              <a:ext cx="1270" cy="9525"/>
            </a:xfrm>
            <a:custGeom>
              <a:avLst/>
              <a:gdLst/>
              <a:ahLst/>
              <a:cxnLst/>
              <a:rect l="l" t="t" r="r" b="b"/>
              <a:pathLst>
                <a:path w="1270" h="9525">
                  <a:moveTo>
                    <a:pt x="0" y="0"/>
                  </a:moveTo>
                  <a:lnTo>
                    <a:pt x="888" y="8953"/>
                  </a:lnTo>
                </a:path>
              </a:pathLst>
            </a:custGeom>
            <a:ln w="25399">
              <a:solidFill>
                <a:srgbClr val="FEEB9F"/>
              </a:solidFill>
            </a:ln>
          </p:spPr>
          <p:txBody>
            <a:bodyPr wrap="square" lIns="0" tIns="0" rIns="0" bIns="0" rtlCol="0"/>
            <a:lstStyle/>
            <a:p>
              <a:endParaRPr/>
            </a:p>
          </p:txBody>
        </p:sp>
        <p:sp>
          <p:nvSpPr>
            <p:cNvPr id="15514" name="object 15514"/>
            <p:cNvSpPr/>
            <p:nvPr/>
          </p:nvSpPr>
          <p:spPr>
            <a:xfrm>
              <a:off x="5605043" y="7970202"/>
              <a:ext cx="1270" cy="26034"/>
            </a:xfrm>
            <a:custGeom>
              <a:avLst/>
              <a:gdLst/>
              <a:ahLst/>
              <a:cxnLst/>
              <a:rect l="l" t="t" r="r" b="b"/>
              <a:pathLst>
                <a:path w="1270" h="26034">
                  <a:moveTo>
                    <a:pt x="838" y="0"/>
                  </a:moveTo>
                  <a:lnTo>
                    <a:pt x="0" y="0"/>
                  </a:lnTo>
                  <a:lnTo>
                    <a:pt x="0" y="25463"/>
                  </a:lnTo>
                  <a:lnTo>
                    <a:pt x="838" y="25463"/>
                  </a:lnTo>
                  <a:lnTo>
                    <a:pt x="838" y="0"/>
                  </a:lnTo>
                  <a:close/>
                </a:path>
              </a:pathLst>
            </a:custGeom>
            <a:solidFill>
              <a:srgbClr val="FEEC9F"/>
            </a:solidFill>
          </p:spPr>
          <p:txBody>
            <a:bodyPr wrap="square" lIns="0" tIns="0" rIns="0" bIns="0" rtlCol="0"/>
            <a:lstStyle/>
            <a:p>
              <a:endParaRPr/>
            </a:p>
          </p:txBody>
        </p:sp>
        <p:sp>
          <p:nvSpPr>
            <p:cNvPr id="15515" name="object 15515"/>
            <p:cNvSpPr/>
            <p:nvPr/>
          </p:nvSpPr>
          <p:spPr>
            <a:xfrm>
              <a:off x="5604941" y="7973974"/>
              <a:ext cx="1270" cy="9525"/>
            </a:xfrm>
            <a:custGeom>
              <a:avLst/>
              <a:gdLst/>
              <a:ahLst/>
              <a:cxnLst/>
              <a:rect l="l" t="t" r="r" b="b"/>
              <a:pathLst>
                <a:path w="1270" h="9525">
                  <a:moveTo>
                    <a:pt x="939" y="8991"/>
                  </a:moveTo>
                  <a:lnTo>
                    <a:pt x="0" y="0"/>
                  </a:lnTo>
                </a:path>
              </a:pathLst>
            </a:custGeom>
            <a:ln w="25400">
              <a:solidFill>
                <a:srgbClr val="FEEDA9"/>
              </a:solidFill>
            </a:ln>
          </p:spPr>
          <p:txBody>
            <a:bodyPr wrap="square" lIns="0" tIns="0" rIns="0" bIns="0" rtlCol="0"/>
            <a:lstStyle/>
            <a:p>
              <a:endParaRPr/>
            </a:p>
          </p:txBody>
        </p:sp>
        <p:sp>
          <p:nvSpPr>
            <p:cNvPr id="15516" name="object 15516"/>
            <p:cNvSpPr/>
            <p:nvPr/>
          </p:nvSpPr>
          <p:spPr>
            <a:xfrm>
              <a:off x="5604154" y="7965018"/>
              <a:ext cx="1270" cy="22225"/>
            </a:xfrm>
            <a:custGeom>
              <a:avLst/>
              <a:gdLst/>
              <a:ahLst/>
              <a:cxnLst/>
              <a:rect l="l" t="t" r="r" b="b"/>
              <a:pathLst>
                <a:path w="1270" h="22225">
                  <a:moveTo>
                    <a:pt x="0" y="21655"/>
                  </a:moveTo>
                  <a:lnTo>
                    <a:pt x="787" y="21655"/>
                  </a:lnTo>
                  <a:lnTo>
                    <a:pt x="787" y="0"/>
                  </a:lnTo>
                  <a:lnTo>
                    <a:pt x="0" y="44"/>
                  </a:lnTo>
                  <a:lnTo>
                    <a:pt x="0" y="21655"/>
                  </a:lnTo>
                  <a:close/>
                </a:path>
              </a:pathLst>
            </a:custGeom>
            <a:solidFill>
              <a:srgbClr val="FEECA9"/>
            </a:solidFill>
          </p:spPr>
          <p:txBody>
            <a:bodyPr wrap="square" lIns="0" tIns="0" rIns="0" bIns="0" rtlCol="0"/>
            <a:lstStyle/>
            <a:p>
              <a:endParaRPr/>
            </a:p>
          </p:txBody>
        </p:sp>
        <p:sp>
          <p:nvSpPr>
            <p:cNvPr id="15517" name="object 15517"/>
            <p:cNvSpPr/>
            <p:nvPr/>
          </p:nvSpPr>
          <p:spPr>
            <a:xfrm>
              <a:off x="5604941" y="7973974"/>
              <a:ext cx="1905" cy="9525"/>
            </a:xfrm>
            <a:custGeom>
              <a:avLst/>
              <a:gdLst/>
              <a:ahLst/>
              <a:cxnLst/>
              <a:rect l="l" t="t" r="r" b="b"/>
              <a:pathLst>
                <a:path w="1904" h="9525">
                  <a:moveTo>
                    <a:pt x="723" y="0"/>
                  </a:moveTo>
                  <a:lnTo>
                    <a:pt x="0" y="0"/>
                  </a:lnTo>
                  <a:lnTo>
                    <a:pt x="279" y="2984"/>
                  </a:lnTo>
                  <a:lnTo>
                    <a:pt x="596" y="5981"/>
                  </a:lnTo>
                  <a:lnTo>
                    <a:pt x="939" y="8991"/>
                  </a:lnTo>
                  <a:lnTo>
                    <a:pt x="1701" y="9016"/>
                  </a:lnTo>
                  <a:lnTo>
                    <a:pt x="1346" y="6007"/>
                  </a:lnTo>
                  <a:lnTo>
                    <a:pt x="1015" y="2997"/>
                  </a:lnTo>
                  <a:lnTo>
                    <a:pt x="723" y="0"/>
                  </a:lnTo>
                  <a:close/>
                </a:path>
              </a:pathLst>
            </a:custGeom>
            <a:solidFill>
              <a:srgbClr val="FEEEAC"/>
            </a:solidFill>
          </p:spPr>
          <p:txBody>
            <a:bodyPr wrap="square" lIns="0" tIns="0" rIns="0" bIns="0" rtlCol="0"/>
            <a:lstStyle/>
            <a:p>
              <a:endParaRPr/>
            </a:p>
          </p:txBody>
        </p:sp>
        <p:sp>
          <p:nvSpPr>
            <p:cNvPr id="15518" name="object 15518"/>
            <p:cNvSpPr/>
            <p:nvPr/>
          </p:nvSpPr>
          <p:spPr>
            <a:xfrm>
              <a:off x="5604941" y="7973974"/>
              <a:ext cx="1270" cy="9525"/>
            </a:xfrm>
            <a:custGeom>
              <a:avLst/>
              <a:gdLst/>
              <a:ahLst/>
              <a:cxnLst/>
              <a:rect l="l" t="t" r="r" b="b"/>
              <a:pathLst>
                <a:path w="1270" h="9525">
                  <a:moveTo>
                    <a:pt x="0" y="0"/>
                  </a:moveTo>
                  <a:lnTo>
                    <a:pt x="939" y="8991"/>
                  </a:lnTo>
                </a:path>
              </a:pathLst>
            </a:custGeom>
            <a:ln w="25400">
              <a:solidFill>
                <a:srgbClr val="FEEDA9"/>
              </a:solidFill>
            </a:ln>
          </p:spPr>
          <p:txBody>
            <a:bodyPr wrap="square" lIns="0" tIns="0" rIns="0" bIns="0" rtlCol="0"/>
            <a:lstStyle/>
            <a:p>
              <a:endParaRPr/>
            </a:p>
          </p:txBody>
        </p:sp>
        <p:sp>
          <p:nvSpPr>
            <p:cNvPr id="15519" name="object 15519"/>
            <p:cNvSpPr/>
            <p:nvPr/>
          </p:nvSpPr>
          <p:spPr>
            <a:xfrm>
              <a:off x="5605881" y="7970266"/>
              <a:ext cx="1270" cy="26034"/>
            </a:xfrm>
            <a:custGeom>
              <a:avLst/>
              <a:gdLst/>
              <a:ahLst/>
              <a:cxnLst/>
              <a:rect l="l" t="t" r="r" b="b"/>
              <a:pathLst>
                <a:path w="1270" h="26034">
                  <a:moveTo>
                    <a:pt x="762" y="0"/>
                  </a:moveTo>
                  <a:lnTo>
                    <a:pt x="0" y="0"/>
                  </a:lnTo>
                  <a:lnTo>
                    <a:pt x="0" y="25425"/>
                  </a:lnTo>
                  <a:lnTo>
                    <a:pt x="762" y="25425"/>
                  </a:lnTo>
                  <a:lnTo>
                    <a:pt x="762" y="0"/>
                  </a:lnTo>
                  <a:close/>
                </a:path>
              </a:pathLst>
            </a:custGeom>
            <a:solidFill>
              <a:srgbClr val="FFEEA7"/>
            </a:solidFill>
          </p:spPr>
          <p:txBody>
            <a:bodyPr wrap="square" lIns="0" tIns="0" rIns="0" bIns="0" rtlCol="0"/>
            <a:lstStyle/>
            <a:p>
              <a:endParaRPr/>
            </a:p>
          </p:txBody>
        </p:sp>
        <p:sp>
          <p:nvSpPr>
            <p:cNvPr id="15520" name="object 15520"/>
            <p:cNvSpPr/>
            <p:nvPr/>
          </p:nvSpPr>
          <p:spPr>
            <a:xfrm>
              <a:off x="5605665" y="7973974"/>
              <a:ext cx="1270" cy="9525"/>
            </a:xfrm>
            <a:custGeom>
              <a:avLst/>
              <a:gdLst/>
              <a:ahLst/>
              <a:cxnLst/>
              <a:rect l="l" t="t" r="r" b="b"/>
              <a:pathLst>
                <a:path w="1270" h="9525">
                  <a:moveTo>
                    <a:pt x="977" y="9016"/>
                  </a:moveTo>
                  <a:lnTo>
                    <a:pt x="0" y="0"/>
                  </a:lnTo>
                </a:path>
              </a:pathLst>
            </a:custGeom>
            <a:ln w="25400">
              <a:solidFill>
                <a:srgbClr val="FEEFAE"/>
              </a:solidFill>
            </a:ln>
          </p:spPr>
          <p:txBody>
            <a:bodyPr wrap="square" lIns="0" tIns="0" rIns="0" bIns="0" rtlCol="0"/>
            <a:lstStyle/>
            <a:p>
              <a:endParaRPr/>
            </a:p>
          </p:txBody>
        </p:sp>
        <p:sp>
          <p:nvSpPr>
            <p:cNvPr id="15521" name="object 15521"/>
            <p:cNvSpPr/>
            <p:nvPr/>
          </p:nvSpPr>
          <p:spPr>
            <a:xfrm>
              <a:off x="5604941" y="7964994"/>
              <a:ext cx="1270" cy="22225"/>
            </a:xfrm>
            <a:custGeom>
              <a:avLst/>
              <a:gdLst/>
              <a:ahLst/>
              <a:cxnLst/>
              <a:rect l="l" t="t" r="r" b="b"/>
              <a:pathLst>
                <a:path w="1270" h="22225">
                  <a:moveTo>
                    <a:pt x="0" y="21679"/>
                  </a:moveTo>
                  <a:lnTo>
                    <a:pt x="723" y="21679"/>
                  </a:lnTo>
                  <a:lnTo>
                    <a:pt x="723" y="0"/>
                  </a:lnTo>
                  <a:lnTo>
                    <a:pt x="0" y="23"/>
                  </a:lnTo>
                  <a:lnTo>
                    <a:pt x="0" y="21679"/>
                  </a:lnTo>
                  <a:close/>
                </a:path>
              </a:pathLst>
            </a:custGeom>
            <a:solidFill>
              <a:srgbClr val="FEEEB1"/>
            </a:solidFill>
          </p:spPr>
          <p:txBody>
            <a:bodyPr wrap="square" lIns="0" tIns="0" rIns="0" bIns="0" rtlCol="0"/>
            <a:lstStyle/>
            <a:p>
              <a:endParaRPr/>
            </a:p>
          </p:txBody>
        </p:sp>
        <p:sp>
          <p:nvSpPr>
            <p:cNvPr id="15522" name="object 15522"/>
            <p:cNvSpPr/>
            <p:nvPr/>
          </p:nvSpPr>
          <p:spPr>
            <a:xfrm>
              <a:off x="5604878" y="7964990"/>
              <a:ext cx="5080" cy="9525"/>
            </a:xfrm>
            <a:custGeom>
              <a:avLst/>
              <a:gdLst/>
              <a:ahLst/>
              <a:cxnLst/>
              <a:rect l="l" t="t" r="r" b="b"/>
              <a:pathLst>
                <a:path w="5079" h="9525">
                  <a:moveTo>
                    <a:pt x="2446" y="0"/>
                  </a:moveTo>
                  <a:lnTo>
                    <a:pt x="347" y="11"/>
                  </a:lnTo>
                  <a:lnTo>
                    <a:pt x="0" y="31"/>
                  </a:lnTo>
                  <a:lnTo>
                    <a:pt x="228" y="3002"/>
                  </a:lnTo>
                  <a:lnTo>
                    <a:pt x="787" y="8983"/>
                  </a:lnTo>
                  <a:lnTo>
                    <a:pt x="2057" y="8933"/>
                  </a:lnTo>
                  <a:lnTo>
                    <a:pt x="3467" y="8729"/>
                  </a:lnTo>
                  <a:lnTo>
                    <a:pt x="4889" y="8475"/>
                  </a:lnTo>
                  <a:lnTo>
                    <a:pt x="3898" y="2849"/>
                  </a:lnTo>
                  <a:lnTo>
                    <a:pt x="3454" y="81"/>
                  </a:lnTo>
                  <a:lnTo>
                    <a:pt x="2446" y="0"/>
                  </a:lnTo>
                  <a:close/>
                </a:path>
              </a:pathLst>
            </a:custGeom>
            <a:solidFill>
              <a:srgbClr val="FCF0BB"/>
            </a:solidFill>
          </p:spPr>
          <p:txBody>
            <a:bodyPr wrap="square" lIns="0" tIns="0" rIns="0" bIns="0" rtlCol="0"/>
            <a:lstStyle/>
            <a:p>
              <a:endParaRPr/>
            </a:p>
          </p:txBody>
        </p:sp>
        <p:sp>
          <p:nvSpPr>
            <p:cNvPr id="15523" name="object 15523"/>
            <p:cNvSpPr/>
            <p:nvPr/>
          </p:nvSpPr>
          <p:spPr>
            <a:xfrm>
              <a:off x="5604878" y="7965022"/>
              <a:ext cx="1270" cy="9525"/>
            </a:xfrm>
            <a:custGeom>
              <a:avLst/>
              <a:gdLst/>
              <a:ahLst/>
              <a:cxnLst/>
              <a:rect l="l" t="t" r="r" b="b"/>
              <a:pathLst>
                <a:path w="1270" h="9525">
                  <a:moveTo>
                    <a:pt x="0" y="0"/>
                  </a:moveTo>
                  <a:lnTo>
                    <a:pt x="787" y="8952"/>
                  </a:lnTo>
                </a:path>
              </a:pathLst>
            </a:custGeom>
            <a:ln w="25400">
              <a:solidFill>
                <a:srgbClr val="FCEEB8"/>
              </a:solidFill>
            </a:ln>
          </p:spPr>
          <p:txBody>
            <a:bodyPr wrap="square" lIns="0" tIns="0" rIns="0" bIns="0" rtlCol="0"/>
            <a:lstStyle/>
            <a:p>
              <a:endParaRPr/>
            </a:p>
          </p:txBody>
        </p:sp>
        <p:sp>
          <p:nvSpPr>
            <p:cNvPr id="15524" name="object 15524"/>
            <p:cNvSpPr/>
            <p:nvPr/>
          </p:nvSpPr>
          <p:spPr>
            <a:xfrm>
              <a:off x="5605665" y="7973466"/>
              <a:ext cx="4445" cy="635"/>
            </a:xfrm>
            <a:custGeom>
              <a:avLst/>
              <a:gdLst/>
              <a:ahLst/>
              <a:cxnLst/>
              <a:rect l="l" t="t" r="r" b="b"/>
              <a:pathLst>
                <a:path w="4445" h="634">
                  <a:moveTo>
                    <a:pt x="0" y="508"/>
                  </a:moveTo>
                  <a:lnTo>
                    <a:pt x="4102" y="0"/>
                  </a:lnTo>
                </a:path>
              </a:pathLst>
            </a:custGeom>
            <a:ln w="25400">
              <a:solidFill>
                <a:srgbClr val="FEF1B4"/>
              </a:solidFill>
            </a:ln>
          </p:spPr>
          <p:txBody>
            <a:bodyPr wrap="square" lIns="0" tIns="0" rIns="0" bIns="0" rtlCol="0"/>
            <a:lstStyle/>
            <a:p>
              <a:endParaRPr/>
            </a:p>
          </p:txBody>
        </p:sp>
        <p:sp>
          <p:nvSpPr>
            <p:cNvPr id="15525" name="object 15525"/>
            <p:cNvSpPr/>
            <p:nvPr/>
          </p:nvSpPr>
          <p:spPr>
            <a:xfrm>
              <a:off x="5608332" y="7965071"/>
              <a:ext cx="1905" cy="8890"/>
            </a:xfrm>
            <a:custGeom>
              <a:avLst/>
              <a:gdLst/>
              <a:ahLst/>
              <a:cxnLst/>
              <a:rect l="l" t="t" r="r" b="b"/>
              <a:pathLst>
                <a:path w="1904" h="8890">
                  <a:moveTo>
                    <a:pt x="1435" y="8394"/>
                  </a:moveTo>
                  <a:lnTo>
                    <a:pt x="0" y="0"/>
                  </a:lnTo>
                </a:path>
              </a:pathLst>
            </a:custGeom>
            <a:ln w="25400">
              <a:solidFill>
                <a:srgbClr val="FCF2BF"/>
              </a:solidFill>
            </a:ln>
          </p:spPr>
          <p:txBody>
            <a:bodyPr wrap="square" lIns="0" tIns="0" rIns="0" bIns="0" rtlCol="0"/>
            <a:lstStyle/>
            <a:p>
              <a:endParaRPr/>
            </a:p>
          </p:txBody>
        </p:sp>
        <p:sp>
          <p:nvSpPr>
            <p:cNvPr id="15526" name="object 15526"/>
            <p:cNvSpPr/>
            <p:nvPr/>
          </p:nvSpPr>
          <p:spPr>
            <a:xfrm>
              <a:off x="5604878" y="7964988"/>
              <a:ext cx="3810" cy="13335"/>
            </a:xfrm>
            <a:custGeom>
              <a:avLst/>
              <a:gdLst/>
              <a:ahLst/>
              <a:cxnLst/>
              <a:rect l="l" t="t" r="r" b="b"/>
              <a:pathLst>
                <a:path w="3810" h="13334">
                  <a:moveTo>
                    <a:pt x="3454" y="0"/>
                  </a:moveTo>
                  <a:lnTo>
                    <a:pt x="469" y="7"/>
                  </a:lnTo>
                  <a:lnTo>
                    <a:pt x="0" y="33"/>
                  </a:lnTo>
                  <a:lnTo>
                    <a:pt x="0" y="12783"/>
                  </a:lnTo>
                  <a:lnTo>
                    <a:pt x="3454" y="12783"/>
                  </a:lnTo>
                  <a:lnTo>
                    <a:pt x="3454" y="0"/>
                  </a:lnTo>
                  <a:close/>
                </a:path>
              </a:pathLst>
            </a:custGeom>
            <a:solidFill>
              <a:srgbClr val="FAEFC2"/>
            </a:solidFill>
          </p:spPr>
          <p:txBody>
            <a:bodyPr wrap="square" lIns="0" tIns="0" rIns="0" bIns="0" rtlCol="0"/>
            <a:lstStyle/>
            <a:p>
              <a:endParaRPr/>
            </a:p>
          </p:txBody>
        </p:sp>
        <p:sp>
          <p:nvSpPr>
            <p:cNvPr id="15527" name="object 15527"/>
            <p:cNvSpPr/>
            <p:nvPr/>
          </p:nvSpPr>
          <p:spPr>
            <a:xfrm>
              <a:off x="5608332" y="7965071"/>
              <a:ext cx="6350" cy="8890"/>
            </a:xfrm>
            <a:custGeom>
              <a:avLst/>
              <a:gdLst/>
              <a:ahLst/>
              <a:cxnLst/>
              <a:rect l="l" t="t" r="r" b="b"/>
              <a:pathLst>
                <a:path w="6350" h="8890">
                  <a:moveTo>
                    <a:pt x="0" y="0"/>
                  </a:moveTo>
                  <a:lnTo>
                    <a:pt x="444" y="2768"/>
                  </a:lnTo>
                  <a:lnTo>
                    <a:pt x="1435" y="8394"/>
                  </a:lnTo>
                  <a:lnTo>
                    <a:pt x="2870" y="8140"/>
                  </a:lnTo>
                  <a:lnTo>
                    <a:pt x="4330" y="7848"/>
                  </a:lnTo>
                  <a:lnTo>
                    <a:pt x="5740" y="7658"/>
                  </a:lnTo>
                  <a:lnTo>
                    <a:pt x="1117" y="114"/>
                  </a:lnTo>
                  <a:lnTo>
                    <a:pt x="0" y="0"/>
                  </a:lnTo>
                  <a:close/>
                </a:path>
              </a:pathLst>
            </a:custGeom>
            <a:solidFill>
              <a:srgbClr val="FCF3C1"/>
            </a:solidFill>
          </p:spPr>
          <p:txBody>
            <a:bodyPr wrap="square" lIns="0" tIns="0" rIns="0" bIns="0" rtlCol="0"/>
            <a:lstStyle/>
            <a:p>
              <a:endParaRPr/>
            </a:p>
          </p:txBody>
        </p:sp>
        <p:sp>
          <p:nvSpPr>
            <p:cNvPr id="15528" name="object 15528"/>
            <p:cNvSpPr/>
            <p:nvPr/>
          </p:nvSpPr>
          <p:spPr>
            <a:xfrm>
              <a:off x="5608332" y="7965071"/>
              <a:ext cx="1905" cy="8890"/>
            </a:xfrm>
            <a:custGeom>
              <a:avLst/>
              <a:gdLst/>
              <a:ahLst/>
              <a:cxnLst/>
              <a:rect l="l" t="t" r="r" b="b"/>
              <a:pathLst>
                <a:path w="1904" h="8890">
                  <a:moveTo>
                    <a:pt x="0" y="0"/>
                  </a:moveTo>
                  <a:lnTo>
                    <a:pt x="1435" y="8394"/>
                  </a:lnTo>
                </a:path>
              </a:pathLst>
            </a:custGeom>
            <a:ln w="25400">
              <a:solidFill>
                <a:srgbClr val="FCF2BF"/>
              </a:solidFill>
            </a:ln>
          </p:spPr>
          <p:txBody>
            <a:bodyPr wrap="square" lIns="0" tIns="0" rIns="0" bIns="0" rtlCol="0"/>
            <a:lstStyle/>
            <a:p>
              <a:endParaRPr/>
            </a:p>
          </p:txBody>
        </p:sp>
        <p:sp>
          <p:nvSpPr>
            <p:cNvPr id="15529" name="object 15529"/>
            <p:cNvSpPr/>
            <p:nvPr/>
          </p:nvSpPr>
          <p:spPr>
            <a:xfrm>
              <a:off x="5609767" y="7972730"/>
              <a:ext cx="4445" cy="1270"/>
            </a:xfrm>
            <a:custGeom>
              <a:avLst/>
              <a:gdLst/>
              <a:ahLst/>
              <a:cxnLst/>
              <a:rect l="l" t="t" r="r" b="b"/>
              <a:pathLst>
                <a:path w="4445" h="1270">
                  <a:moveTo>
                    <a:pt x="0" y="736"/>
                  </a:moveTo>
                  <a:lnTo>
                    <a:pt x="4305" y="0"/>
                  </a:lnTo>
                </a:path>
              </a:pathLst>
            </a:custGeom>
            <a:ln w="25400">
              <a:solidFill>
                <a:srgbClr val="FDF4B6"/>
              </a:solidFill>
            </a:ln>
          </p:spPr>
          <p:txBody>
            <a:bodyPr wrap="square" lIns="0" tIns="0" rIns="0" bIns="0" rtlCol="0"/>
            <a:lstStyle/>
            <a:p>
              <a:endParaRPr/>
            </a:p>
          </p:txBody>
        </p:sp>
        <p:sp>
          <p:nvSpPr>
            <p:cNvPr id="15530" name="object 15530"/>
            <p:cNvSpPr/>
            <p:nvPr/>
          </p:nvSpPr>
          <p:spPr>
            <a:xfrm>
              <a:off x="5611520" y="7965668"/>
              <a:ext cx="3175" cy="7620"/>
            </a:xfrm>
            <a:custGeom>
              <a:avLst/>
              <a:gdLst/>
              <a:ahLst/>
              <a:cxnLst/>
              <a:rect l="l" t="t" r="r" b="b"/>
              <a:pathLst>
                <a:path w="3175" h="7620">
                  <a:moveTo>
                    <a:pt x="2552" y="7061"/>
                  </a:moveTo>
                  <a:lnTo>
                    <a:pt x="0" y="0"/>
                  </a:lnTo>
                </a:path>
              </a:pathLst>
            </a:custGeom>
            <a:ln w="25400">
              <a:solidFill>
                <a:srgbClr val="FCF4C4"/>
              </a:solidFill>
            </a:ln>
          </p:spPr>
          <p:txBody>
            <a:bodyPr wrap="square" lIns="0" tIns="0" rIns="0" bIns="0" rtlCol="0"/>
            <a:lstStyle/>
            <a:p>
              <a:endParaRPr/>
            </a:p>
          </p:txBody>
        </p:sp>
        <p:sp>
          <p:nvSpPr>
            <p:cNvPr id="15531" name="object 15531"/>
            <p:cNvSpPr/>
            <p:nvPr/>
          </p:nvSpPr>
          <p:spPr>
            <a:xfrm>
              <a:off x="5608332" y="7965071"/>
              <a:ext cx="3810" cy="635"/>
            </a:xfrm>
            <a:custGeom>
              <a:avLst/>
              <a:gdLst/>
              <a:ahLst/>
              <a:cxnLst/>
              <a:rect l="l" t="t" r="r" b="b"/>
              <a:pathLst>
                <a:path w="3810" h="634">
                  <a:moveTo>
                    <a:pt x="3187" y="596"/>
                  </a:moveTo>
                  <a:lnTo>
                    <a:pt x="0" y="0"/>
                  </a:lnTo>
                </a:path>
              </a:pathLst>
            </a:custGeom>
            <a:ln w="25400">
              <a:solidFill>
                <a:srgbClr val="FBF2CD"/>
              </a:solidFill>
            </a:ln>
          </p:spPr>
          <p:txBody>
            <a:bodyPr wrap="square" lIns="0" tIns="0" rIns="0" bIns="0" rtlCol="0"/>
            <a:lstStyle/>
            <a:p>
              <a:endParaRPr/>
            </a:p>
          </p:txBody>
        </p:sp>
        <p:sp>
          <p:nvSpPr>
            <p:cNvPr id="15532" name="object 15532"/>
            <p:cNvSpPr/>
            <p:nvPr/>
          </p:nvSpPr>
          <p:spPr>
            <a:xfrm>
              <a:off x="5605665" y="7973466"/>
              <a:ext cx="5715" cy="9525"/>
            </a:xfrm>
            <a:custGeom>
              <a:avLst/>
              <a:gdLst/>
              <a:ahLst/>
              <a:cxnLst/>
              <a:rect l="l" t="t" r="r" b="b"/>
              <a:pathLst>
                <a:path w="5714" h="9525">
                  <a:moveTo>
                    <a:pt x="4102" y="0"/>
                  </a:moveTo>
                  <a:lnTo>
                    <a:pt x="2679" y="254"/>
                  </a:lnTo>
                  <a:lnTo>
                    <a:pt x="1269" y="457"/>
                  </a:lnTo>
                  <a:lnTo>
                    <a:pt x="0" y="508"/>
                  </a:lnTo>
                  <a:lnTo>
                    <a:pt x="292" y="3505"/>
                  </a:lnTo>
                  <a:lnTo>
                    <a:pt x="622" y="6515"/>
                  </a:lnTo>
                  <a:lnTo>
                    <a:pt x="977" y="9525"/>
                  </a:lnTo>
                  <a:lnTo>
                    <a:pt x="2336" y="9499"/>
                  </a:lnTo>
                  <a:lnTo>
                    <a:pt x="3898" y="9105"/>
                  </a:lnTo>
                  <a:lnTo>
                    <a:pt x="5537" y="8585"/>
                  </a:lnTo>
                  <a:lnTo>
                    <a:pt x="5092" y="5702"/>
                  </a:lnTo>
                  <a:lnTo>
                    <a:pt x="4102" y="0"/>
                  </a:lnTo>
                  <a:close/>
                </a:path>
              </a:pathLst>
            </a:custGeom>
            <a:solidFill>
              <a:srgbClr val="FEF1AF"/>
            </a:solidFill>
          </p:spPr>
          <p:txBody>
            <a:bodyPr wrap="square" lIns="0" tIns="0" rIns="0" bIns="0" rtlCol="0"/>
            <a:lstStyle/>
            <a:p>
              <a:endParaRPr/>
            </a:p>
          </p:txBody>
        </p:sp>
        <p:sp>
          <p:nvSpPr>
            <p:cNvPr id="15533" name="object 15533"/>
            <p:cNvSpPr/>
            <p:nvPr/>
          </p:nvSpPr>
          <p:spPr>
            <a:xfrm>
              <a:off x="5605665" y="7973974"/>
              <a:ext cx="1270" cy="9525"/>
            </a:xfrm>
            <a:custGeom>
              <a:avLst/>
              <a:gdLst/>
              <a:ahLst/>
              <a:cxnLst/>
              <a:rect l="l" t="t" r="r" b="b"/>
              <a:pathLst>
                <a:path w="1270" h="9525">
                  <a:moveTo>
                    <a:pt x="0" y="0"/>
                  </a:moveTo>
                  <a:lnTo>
                    <a:pt x="977" y="9016"/>
                  </a:lnTo>
                </a:path>
              </a:pathLst>
            </a:custGeom>
            <a:ln w="25400">
              <a:solidFill>
                <a:srgbClr val="FEEFAE"/>
              </a:solidFill>
            </a:ln>
          </p:spPr>
          <p:txBody>
            <a:bodyPr wrap="square" lIns="0" tIns="0" rIns="0" bIns="0" rtlCol="0"/>
            <a:lstStyle/>
            <a:p>
              <a:endParaRPr/>
            </a:p>
          </p:txBody>
        </p:sp>
        <p:sp>
          <p:nvSpPr>
            <p:cNvPr id="15534" name="object 15534"/>
            <p:cNvSpPr/>
            <p:nvPr/>
          </p:nvSpPr>
          <p:spPr>
            <a:xfrm>
              <a:off x="5606643" y="7982051"/>
              <a:ext cx="5080" cy="1270"/>
            </a:xfrm>
            <a:custGeom>
              <a:avLst/>
              <a:gdLst/>
              <a:ahLst/>
              <a:cxnLst/>
              <a:rect l="l" t="t" r="r" b="b"/>
              <a:pathLst>
                <a:path w="5079" h="1270">
                  <a:moveTo>
                    <a:pt x="0" y="939"/>
                  </a:moveTo>
                  <a:lnTo>
                    <a:pt x="4559" y="0"/>
                  </a:lnTo>
                </a:path>
              </a:pathLst>
            </a:custGeom>
            <a:ln w="25399">
              <a:solidFill>
                <a:srgbClr val="FFF2AA"/>
              </a:solidFill>
            </a:ln>
          </p:spPr>
          <p:txBody>
            <a:bodyPr wrap="square" lIns="0" tIns="0" rIns="0" bIns="0" rtlCol="0"/>
            <a:lstStyle/>
            <a:p>
              <a:endParaRPr/>
            </a:p>
          </p:txBody>
        </p:sp>
        <p:sp>
          <p:nvSpPr>
            <p:cNvPr id="15535" name="object 15535"/>
            <p:cNvSpPr/>
            <p:nvPr/>
          </p:nvSpPr>
          <p:spPr>
            <a:xfrm>
              <a:off x="5609767" y="7973466"/>
              <a:ext cx="1905" cy="8890"/>
            </a:xfrm>
            <a:custGeom>
              <a:avLst/>
              <a:gdLst/>
              <a:ahLst/>
              <a:cxnLst/>
              <a:rect l="l" t="t" r="r" b="b"/>
              <a:pathLst>
                <a:path w="1904" h="8890">
                  <a:moveTo>
                    <a:pt x="1435" y="8585"/>
                  </a:moveTo>
                  <a:lnTo>
                    <a:pt x="0" y="0"/>
                  </a:lnTo>
                </a:path>
              </a:pathLst>
            </a:custGeom>
            <a:ln w="25400">
              <a:solidFill>
                <a:srgbClr val="FEF4B0"/>
              </a:solidFill>
            </a:ln>
          </p:spPr>
          <p:txBody>
            <a:bodyPr wrap="square" lIns="0" tIns="0" rIns="0" bIns="0" rtlCol="0"/>
            <a:lstStyle/>
            <a:p>
              <a:endParaRPr/>
            </a:p>
          </p:txBody>
        </p:sp>
        <p:sp>
          <p:nvSpPr>
            <p:cNvPr id="15536" name="object 15536"/>
            <p:cNvSpPr/>
            <p:nvPr/>
          </p:nvSpPr>
          <p:spPr>
            <a:xfrm>
              <a:off x="5605665" y="7973466"/>
              <a:ext cx="4445" cy="635"/>
            </a:xfrm>
            <a:custGeom>
              <a:avLst/>
              <a:gdLst/>
              <a:ahLst/>
              <a:cxnLst/>
              <a:rect l="l" t="t" r="r" b="b"/>
              <a:pathLst>
                <a:path w="4445" h="634">
                  <a:moveTo>
                    <a:pt x="4102" y="0"/>
                  </a:moveTo>
                  <a:lnTo>
                    <a:pt x="0" y="508"/>
                  </a:lnTo>
                </a:path>
              </a:pathLst>
            </a:custGeom>
            <a:ln w="25400">
              <a:solidFill>
                <a:srgbClr val="FEF1B4"/>
              </a:solidFill>
            </a:ln>
          </p:spPr>
          <p:txBody>
            <a:bodyPr wrap="square" lIns="0" tIns="0" rIns="0" bIns="0" rtlCol="0"/>
            <a:lstStyle/>
            <a:p>
              <a:endParaRPr/>
            </a:p>
          </p:txBody>
        </p:sp>
        <p:sp>
          <p:nvSpPr>
            <p:cNvPr id="15537" name="object 15537"/>
            <p:cNvSpPr/>
            <p:nvPr/>
          </p:nvSpPr>
          <p:spPr>
            <a:xfrm>
              <a:off x="5609767" y="7972730"/>
              <a:ext cx="6985" cy="9525"/>
            </a:xfrm>
            <a:custGeom>
              <a:avLst/>
              <a:gdLst/>
              <a:ahLst/>
              <a:cxnLst/>
              <a:rect l="l" t="t" r="r" b="b"/>
              <a:pathLst>
                <a:path w="6985" h="9525">
                  <a:moveTo>
                    <a:pt x="4305" y="0"/>
                  </a:moveTo>
                  <a:lnTo>
                    <a:pt x="2895" y="190"/>
                  </a:lnTo>
                  <a:lnTo>
                    <a:pt x="1435" y="482"/>
                  </a:lnTo>
                  <a:lnTo>
                    <a:pt x="0" y="736"/>
                  </a:lnTo>
                  <a:lnTo>
                    <a:pt x="990" y="6438"/>
                  </a:lnTo>
                  <a:lnTo>
                    <a:pt x="1435" y="9321"/>
                  </a:lnTo>
                  <a:lnTo>
                    <a:pt x="3073" y="8788"/>
                  </a:lnTo>
                  <a:lnTo>
                    <a:pt x="4787" y="8115"/>
                  </a:lnTo>
                  <a:lnTo>
                    <a:pt x="6438" y="7518"/>
                  </a:lnTo>
                  <a:lnTo>
                    <a:pt x="5803" y="4914"/>
                  </a:lnTo>
                  <a:lnTo>
                    <a:pt x="5092" y="2425"/>
                  </a:lnTo>
                  <a:lnTo>
                    <a:pt x="4305" y="0"/>
                  </a:lnTo>
                  <a:close/>
                </a:path>
              </a:pathLst>
            </a:custGeom>
            <a:solidFill>
              <a:srgbClr val="FEF5B0"/>
            </a:solidFill>
          </p:spPr>
          <p:txBody>
            <a:bodyPr wrap="square" lIns="0" tIns="0" rIns="0" bIns="0" rtlCol="0"/>
            <a:lstStyle/>
            <a:p>
              <a:endParaRPr/>
            </a:p>
          </p:txBody>
        </p:sp>
        <p:sp>
          <p:nvSpPr>
            <p:cNvPr id="15538" name="object 15538"/>
            <p:cNvSpPr/>
            <p:nvPr/>
          </p:nvSpPr>
          <p:spPr>
            <a:xfrm>
              <a:off x="5609767" y="7973466"/>
              <a:ext cx="1905" cy="8890"/>
            </a:xfrm>
            <a:custGeom>
              <a:avLst/>
              <a:gdLst/>
              <a:ahLst/>
              <a:cxnLst/>
              <a:rect l="l" t="t" r="r" b="b"/>
              <a:pathLst>
                <a:path w="1904" h="8890">
                  <a:moveTo>
                    <a:pt x="0" y="0"/>
                  </a:moveTo>
                  <a:lnTo>
                    <a:pt x="1435" y="8585"/>
                  </a:lnTo>
                </a:path>
              </a:pathLst>
            </a:custGeom>
            <a:ln w="25400">
              <a:solidFill>
                <a:srgbClr val="FEF4B0"/>
              </a:solidFill>
            </a:ln>
          </p:spPr>
          <p:txBody>
            <a:bodyPr wrap="square" lIns="0" tIns="0" rIns="0" bIns="0" rtlCol="0"/>
            <a:lstStyle/>
            <a:p>
              <a:endParaRPr/>
            </a:p>
          </p:txBody>
        </p:sp>
        <p:sp>
          <p:nvSpPr>
            <p:cNvPr id="15539" name="object 15539"/>
            <p:cNvSpPr/>
            <p:nvPr/>
          </p:nvSpPr>
          <p:spPr>
            <a:xfrm>
              <a:off x="5611203" y="7980248"/>
              <a:ext cx="5080" cy="1905"/>
            </a:xfrm>
            <a:custGeom>
              <a:avLst/>
              <a:gdLst/>
              <a:ahLst/>
              <a:cxnLst/>
              <a:rect l="l" t="t" r="r" b="b"/>
              <a:pathLst>
                <a:path w="5079" h="1904">
                  <a:moveTo>
                    <a:pt x="0" y="1803"/>
                  </a:moveTo>
                  <a:lnTo>
                    <a:pt x="5003" y="0"/>
                  </a:lnTo>
                </a:path>
              </a:pathLst>
            </a:custGeom>
            <a:ln w="25400">
              <a:solidFill>
                <a:srgbClr val="FEF5A9"/>
              </a:solidFill>
            </a:ln>
          </p:spPr>
          <p:txBody>
            <a:bodyPr wrap="square" lIns="0" tIns="0" rIns="0" bIns="0" rtlCol="0"/>
            <a:lstStyle/>
            <a:p>
              <a:endParaRPr/>
            </a:p>
          </p:txBody>
        </p:sp>
        <p:sp>
          <p:nvSpPr>
            <p:cNvPr id="15540" name="object 15540"/>
            <p:cNvSpPr/>
            <p:nvPr/>
          </p:nvSpPr>
          <p:spPr>
            <a:xfrm>
              <a:off x="5614073" y="7972730"/>
              <a:ext cx="2540" cy="7620"/>
            </a:xfrm>
            <a:custGeom>
              <a:avLst/>
              <a:gdLst/>
              <a:ahLst/>
              <a:cxnLst/>
              <a:rect l="l" t="t" r="r" b="b"/>
              <a:pathLst>
                <a:path w="2539" h="7620">
                  <a:moveTo>
                    <a:pt x="2133" y="7518"/>
                  </a:moveTo>
                  <a:lnTo>
                    <a:pt x="0" y="0"/>
                  </a:lnTo>
                </a:path>
              </a:pathLst>
            </a:custGeom>
            <a:ln w="25400">
              <a:solidFill>
                <a:srgbClr val="FEF6AF"/>
              </a:solidFill>
            </a:ln>
          </p:spPr>
          <p:txBody>
            <a:bodyPr wrap="square" lIns="0" tIns="0" rIns="0" bIns="0" rtlCol="0"/>
            <a:lstStyle/>
            <a:p>
              <a:endParaRPr/>
            </a:p>
          </p:txBody>
        </p:sp>
        <p:sp>
          <p:nvSpPr>
            <p:cNvPr id="15541" name="object 15541"/>
            <p:cNvSpPr/>
            <p:nvPr/>
          </p:nvSpPr>
          <p:spPr>
            <a:xfrm>
              <a:off x="5609767" y="7972730"/>
              <a:ext cx="4445" cy="1270"/>
            </a:xfrm>
            <a:custGeom>
              <a:avLst/>
              <a:gdLst/>
              <a:ahLst/>
              <a:cxnLst/>
              <a:rect l="l" t="t" r="r" b="b"/>
              <a:pathLst>
                <a:path w="4445" h="1270">
                  <a:moveTo>
                    <a:pt x="4305" y="0"/>
                  </a:moveTo>
                  <a:lnTo>
                    <a:pt x="0" y="736"/>
                  </a:lnTo>
                </a:path>
              </a:pathLst>
            </a:custGeom>
            <a:ln w="25400">
              <a:solidFill>
                <a:srgbClr val="FDF4B6"/>
              </a:solidFill>
            </a:ln>
          </p:spPr>
          <p:txBody>
            <a:bodyPr wrap="square" lIns="0" tIns="0" rIns="0" bIns="0" rtlCol="0"/>
            <a:lstStyle/>
            <a:p>
              <a:endParaRPr/>
            </a:p>
          </p:txBody>
        </p:sp>
        <p:sp>
          <p:nvSpPr>
            <p:cNvPr id="15542" name="object 15542"/>
            <p:cNvSpPr/>
            <p:nvPr/>
          </p:nvSpPr>
          <p:spPr>
            <a:xfrm>
              <a:off x="5611520" y="7965668"/>
              <a:ext cx="7620" cy="5715"/>
            </a:xfrm>
            <a:custGeom>
              <a:avLst/>
              <a:gdLst/>
              <a:ahLst/>
              <a:cxnLst/>
              <a:rect l="l" t="t" r="r" b="b"/>
              <a:pathLst>
                <a:path w="7620" h="5715">
                  <a:moveTo>
                    <a:pt x="0" y="0"/>
                  </a:moveTo>
                  <a:lnTo>
                    <a:pt x="901" y="2298"/>
                  </a:lnTo>
                  <a:lnTo>
                    <a:pt x="1320" y="3479"/>
                  </a:lnTo>
                  <a:lnTo>
                    <a:pt x="3797" y="3568"/>
                  </a:lnTo>
                  <a:lnTo>
                    <a:pt x="6045" y="4038"/>
                  </a:lnTo>
                  <a:lnTo>
                    <a:pt x="7620" y="5499"/>
                  </a:lnTo>
                  <a:lnTo>
                    <a:pt x="6388" y="4178"/>
                  </a:lnTo>
                  <a:lnTo>
                    <a:pt x="3810" y="1600"/>
                  </a:lnTo>
                  <a:lnTo>
                    <a:pt x="2019" y="596"/>
                  </a:lnTo>
                  <a:lnTo>
                    <a:pt x="0" y="0"/>
                  </a:lnTo>
                  <a:close/>
                </a:path>
              </a:pathLst>
            </a:custGeom>
            <a:solidFill>
              <a:srgbClr val="FDF6D1"/>
            </a:solidFill>
          </p:spPr>
          <p:txBody>
            <a:bodyPr wrap="square" lIns="0" tIns="0" rIns="0" bIns="0" rtlCol="0"/>
            <a:lstStyle/>
            <a:p>
              <a:endParaRPr/>
            </a:p>
          </p:txBody>
        </p:sp>
        <p:sp>
          <p:nvSpPr>
            <p:cNvPr id="15543" name="object 15543"/>
            <p:cNvSpPr/>
            <p:nvPr/>
          </p:nvSpPr>
          <p:spPr>
            <a:xfrm>
              <a:off x="5611520" y="7965668"/>
              <a:ext cx="5715" cy="3175"/>
            </a:xfrm>
            <a:custGeom>
              <a:avLst/>
              <a:gdLst/>
              <a:ahLst/>
              <a:cxnLst/>
              <a:rect l="l" t="t" r="r" b="b"/>
              <a:pathLst>
                <a:path w="5714" h="3175">
                  <a:moveTo>
                    <a:pt x="0" y="0"/>
                  </a:moveTo>
                  <a:lnTo>
                    <a:pt x="5321" y="3111"/>
                  </a:lnTo>
                </a:path>
              </a:pathLst>
            </a:custGeom>
            <a:ln w="25400">
              <a:solidFill>
                <a:srgbClr val="FDF6DC"/>
              </a:solidFill>
            </a:ln>
          </p:spPr>
          <p:txBody>
            <a:bodyPr wrap="square" lIns="0" tIns="0" rIns="0" bIns="0" rtlCol="0"/>
            <a:lstStyle/>
            <a:p>
              <a:endParaRPr/>
            </a:p>
          </p:txBody>
        </p:sp>
        <p:sp>
          <p:nvSpPr>
            <p:cNvPr id="15544" name="object 15544"/>
            <p:cNvSpPr/>
            <p:nvPr/>
          </p:nvSpPr>
          <p:spPr>
            <a:xfrm>
              <a:off x="5616841" y="7968780"/>
              <a:ext cx="2540" cy="2540"/>
            </a:xfrm>
            <a:custGeom>
              <a:avLst/>
              <a:gdLst/>
              <a:ahLst/>
              <a:cxnLst/>
              <a:rect l="l" t="t" r="r" b="b"/>
              <a:pathLst>
                <a:path w="2539" h="2540">
                  <a:moveTo>
                    <a:pt x="0" y="0"/>
                  </a:moveTo>
                  <a:lnTo>
                    <a:pt x="2298" y="2387"/>
                  </a:lnTo>
                </a:path>
              </a:pathLst>
            </a:custGeom>
            <a:ln w="25400">
              <a:solidFill>
                <a:srgbClr val="FEF9D7"/>
              </a:solidFill>
            </a:ln>
          </p:spPr>
          <p:txBody>
            <a:bodyPr wrap="square" lIns="0" tIns="0" rIns="0" bIns="0" rtlCol="0"/>
            <a:lstStyle/>
            <a:p>
              <a:endParaRPr/>
            </a:p>
          </p:txBody>
        </p:sp>
        <p:sp>
          <p:nvSpPr>
            <p:cNvPr id="15545" name="object 15545"/>
            <p:cNvSpPr/>
            <p:nvPr/>
          </p:nvSpPr>
          <p:spPr>
            <a:xfrm>
              <a:off x="5612841" y="7969148"/>
              <a:ext cx="6350" cy="2540"/>
            </a:xfrm>
            <a:custGeom>
              <a:avLst/>
              <a:gdLst/>
              <a:ahLst/>
              <a:cxnLst/>
              <a:rect l="l" t="t" r="r" b="b"/>
              <a:pathLst>
                <a:path w="6350" h="2540">
                  <a:moveTo>
                    <a:pt x="6299" y="2019"/>
                  </a:moveTo>
                  <a:lnTo>
                    <a:pt x="0" y="0"/>
                  </a:lnTo>
                </a:path>
              </a:pathLst>
            </a:custGeom>
            <a:ln w="25400">
              <a:solidFill>
                <a:srgbClr val="FCF7C5"/>
              </a:solidFill>
            </a:ln>
          </p:spPr>
          <p:txBody>
            <a:bodyPr wrap="square" lIns="0" tIns="0" rIns="0" bIns="0" rtlCol="0"/>
            <a:lstStyle/>
            <a:p>
              <a:endParaRPr/>
            </a:p>
          </p:txBody>
        </p:sp>
        <p:sp>
          <p:nvSpPr>
            <p:cNvPr id="15546" name="object 15546"/>
            <p:cNvSpPr/>
            <p:nvPr/>
          </p:nvSpPr>
          <p:spPr>
            <a:xfrm>
              <a:off x="5611520" y="7965668"/>
              <a:ext cx="1905" cy="3810"/>
            </a:xfrm>
            <a:custGeom>
              <a:avLst/>
              <a:gdLst/>
              <a:ahLst/>
              <a:cxnLst/>
              <a:rect l="l" t="t" r="r" b="b"/>
              <a:pathLst>
                <a:path w="1904" h="3809">
                  <a:moveTo>
                    <a:pt x="1320" y="3479"/>
                  </a:moveTo>
                  <a:lnTo>
                    <a:pt x="0" y="0"/>
                  </a:lnTo>
                </a:path>
              </a:pathLst>
            </a:custGeom>
            <a:ln w="25399">
              <a:solidFill>
                <a:srgbClr val="FCF4CA"/>
              </a:solidFill>
            </a:ln>
          </p:spPr>
          <p:txBody>
            <a:bodyPr wrap="square" lIns="0" tIns="0" rIns="0" bIns="0" rtlCol="0"/>
            <a:lstStyle/>
            <a:p>
              <a:endParaRPr/>
            </a:p>
          </p:txBody>
        </p:sp>
        <p:sp>
          <p:nvSpPr>
            <p:cNvPr id="15547" name="object 15547"/>
            <p:cNvSpPr/>
            <p:nvPr/>
          </p:nvSpPr>
          <p:spPr>
            <a:xfrm>
              <a:off x="5612841" y="7969148"/>
              <a:ext cx="8890" cy="5080"/>
            </a:xfrm>
            <a:custGeom>
              <a:avLst/>
              <a:gdLst/>
              <a:ahLst/>
              <a:cxnLst/>
              <a:rect l="l" t="t" r="r" b="b"/>
              <a:pathLst>
                <a:path w="8889" h="5079">
                  <a:moveTo>
                    <a:pt x="0" y="0"/>
                  </a:moveTo>
                  <a:lnTo>
                    <a:pt x="431" y="1181"/>
                  </a:lnTo>
                  <a:lnTo>
                    <a:pt x="838" y="2362"/>
                  </a:lnTo>
                  <a:lnTo>
                    <a:pt x="1231" y="3581"/>
                  </a:lnTo>
                  <a:lnTo>
                    <a:pt x="4051" y="3187"/>
                  </a:lnTo>
                  <a:lnTo>
                    <a:pt x="6654" y="3136"/>
                  </a:lnTo>
                  <a:lnTo>
                    <a:pt x="8343" y="4457"/>
                  </a:lnTo>
                  <a:lnTo>
                    <a:pt x="7696" y="3619"/>
                  </a:lnTo>
                  <a:lnTo>
                    <a:pt x="7023" y="2819"/>
                  </a:lnTo>
                  <a:lnTo>
                    <a:pt x="6299" y="2019"/>
                  </a:lnTo>
                  <a:lnTo>
                    <a:pt x="4724" y="558"/>
                  </a:lnTo>
                  <a:lnTo>
                    <a:pt x="2476" y="88"/>
                  </a:lnTo>
                  <a:lnTo>
                    <a:pt x="0" y="0"/>
                  </a:lnTo>
                  <a:close/>
                </a:path>
              </a:pathLst>
            </a:custGeom>
            <a:solidFill>
              <a:srgbClr val="FCF7BD"/>
            </a:solidFill>
          </p:spPr>
          <p:txBody>
            <a:bodyPr wrap="square" lIns="0" tIns="0" rIns="0" bIns="0" rtlCol="0"/>
            <a:lstStyle/>
            <a:p>
              <a:endParaRPr/>
            </a:p>
          </p:txBody>
        </p:sp>
        <p:sp>
          <p:nvSpPr>
            <p:cNvPr id="15548" name="object 15548"/>
            <p:cNvSpPr/>
            <p:nvPr/>
          </p:nvSpPr>
          <p:spPr>
            <a:xfrm>
              <a:off x="5612841" y="7969148"/>
              <a:ext cx="6350" cy="2540"/>
            </a:xfrm>
            <a:custGeom>
              <a:avLst/>
              <a:gdLst/>
              <a:ahLst/>
              <a:cxnLst/>
              <a:rect l="l" t="t" r="r" b="b"/>
              <a:pathLst>
                <a:path w="6350" h="2540">
                  <a:moveTo>
                    <a:pt x="0" y="0"/>
                  </a:moveTo>
                  <a:lnTo>
                    <a:pt x="6299" y="2019"/>
                  </a:lnTo>
                </a:path>
              </a:pathLst>
            </a:custGeom>
            <a:ln w="25400">
              <a:solidFill>
                <a:srgbClr val="FCF7C5"/>
              </a:solidFill>
            </a:ln>
          </p:spPr>
          <p:txBody>
            <a:bodyPr wrap="square" lIns="0" tIns="0" rIns="0" bIns="0" rtlCol="0"/>
            <a:lstStyle/>
            <a:p>
              <a:endParaRPr/>
            </a:p>
          </p:txBody>
        </p:sp>
        <p:sp>
          <p:nvSpPr>
            <p:cNvPr id="15549" name="object 15549"/>
            <p:cNvSpPr/>
            <p:nvPr/>
          </p:nvSpPr>
          <p:spPr>
            <a:xfrm>
              <a:off x="5619140" y="7971167"/>
              <a:ext cx="2540" cy="2540"/>
            </a:xfrm>
            <a:custGeom>
              <a:avLst/>
              <a:gdLst/>
              <a:ahLst/>
              <a:cxnLst/>
              <a:rect l="l" t="t" r="r" b="b"/>
              <a:pathLst>
                <a:path w="2539" h="2540">
                  <a:moveTo>
                    <a:pt x="0" y="0"/>
                  </a:moveTo>
                  <a:lnTo>
                    <a:pt x="2044" y="2438"/>
                  </a:lnTo>
                </a:path>
              </a:pathLst>
            </a:custGeom>
            <a:ln w="25400">
              <a:solidFill>
                <a:srgbClr val="FCF9BF"/>
              </a:solidFill>
            </a:ln>
          </p:spPr>
          <p:txBody>
            <a:bodyPr wrap="square" lIns="0" tIns="0" rIns="0" bIns="0" rtlCol="0"/>
            <a:lstStyle/>
            <a:p>
              <a:endParaRPr/>
            </a:p>
          </p:txBody>
        </p:sp>
        <p:sp>
          <p:nvSpPr>
            <p:cNvPr id="15550" name="object 15550"/>
            <p:cNvSpPr/>
            <p:nvPr/>
          </p:nvSpPr>
          <p:spPr>
            <a:xfrm>
              <a:off x="5614073" y="7972730"/>
              <a:ext cx="7620" cy="1270"/>
            </a:xfrm>
            <a:custGeom>
              <a:avLst/>
              <a:gdLst/>
              <a:ahLst/>
              <a:cxnLst/>
              <a:rect l="l" t="t" r="r" b="b"/>
              <a:pathLst>
                <a:path w="7620" h="1270">
                  <a:moveTo>
                    <a:pt x="7112" y="876"/>
                  </a:moveTo>
                  <a:lnTo>
                    <a:pt x="0" y="0"/>
                  </a:lnTo>
                </a:path>
              </a:pathLst>
            </a:custGeom>
            <a:ln w="25399">
              <a:solidFill>
                <a:srgbClr val="FCF7B5"/>
              </a:solidFill>
            </a:ln>
          </p:spPr>
          <p:txBody>
            <a:bodyPr wrap="square" lIns="0" tIns="0" rIns="0" bIns="0" rtlCol="0"/>
            <a:lstStyle/>
            <a:p>
              <a:endParaRPr/>
            </a:p>
          </p:txBody>
        </p:sp>
        <p:sp>
          <p:nvSpPr>
            <p:cNvPr id="15551" name="object 15551"/>
            <p:cNvSpPr/>
            <p:nvPr/>
          </p:nvSpPr>
          <p:spPr>
            <a:xfrm>
              <a:off x="5612841" y="7969148"/>
              <a:ext cx="1270" cy="3810"/>
            </a:xfrm>
            <a:custGeom>
              <a:avLst/>
              <a:gdLst/>
              <a:ahLst/>
              <a:cxnLst/>
              <a:rect l="l" t="t" r="r" b="b"/>
              <a:pathLst>
                <a:path w="1270" h="3809">
                  <a:moveTo>
                    <a:pt x="1231" y="3581"/>
                  </a:moveTo>
                  <a:lnTo>
                    <a:pt x="0" y="0"/>
                  </a:lnTo>
                </a:path>
              </a:pathLst>
            </a:custGeom>
            <a:ln w="25400">
              <a:solidFill>
                <a:srgbClr val="FCF4BC"/>
              </a:solidFill>
            </a:ln>
          </p:spPr>
          <p:txBody>
            <a:bodyPr wrap="square" lIns="0" tIns="0" rIns="0" bIns="0" rtlCol="0"/>
            <a:lstStyle/>
            <a:p>
              <a:endParaRPr/>
            </a:p>
          </p:txBody>
        </p:sp>
        <p:sp>
          <p:nvSpPr>
            <p:cNvPr id="15552" name="object 15552"/>
            <p:cNvSpPr/>
            <p:nvPr/>
          </p:nvSpPr>
          <p:spPr>
            <a:xfrm>
              <a:off x="5614073" y="7972285"/>
              <a:ext cx="9525" cy="4445"/>
            </a:xfrm>
            <a:custGeom>
              <a:avLst/>
              <a:gdLst/>
              <a:ahLst/>
              <a:cxnLst/>
              <a:rect l="l" t="t" r="r" b="b"/>
              <a:pathLst>
                <a:path w="9525" h="4445">
                  <a:moveTo>
                    <a:pt x="5422" y="0"/>
                  </a:moveTo>
                  <a:lnTo>
                    <a:pt x="2819" y="50"/>
                  </a:lnTo>
                  <a:lnTo>
                    <a:pt x="0" y="444"/>
                  </a:lnTo>
                  <a:lnTo>
                    <a:pt x="393" y="1650"/>
                  </a:lnTo>
                  <a:lnTo>
                    <a:pt x="774" y="2882"/>
                  </a:lnTo>
                  <a:lnTo>
                    <a:pt x="1117" y="4140"/>
                  </a:lnTo>
                  <a:lnTo>
                    <a:pt x="4203" y="3301"/>
                  </a:lnTo>
                  <a:lnTo>
                    <a:pt x="7086" y="2781"/>
                  </a:lnTo>
                  <a:lnTo>
                    <a:pt x="8902" y="3987"/>
                  </a:lnTo>
                  <a:lnTo>
                    <a:pt x="8356" y="3047"/>
                  </a:lnTo>
                  <a:lnTo>
                    <a:pt x="7747" y="2171"/>
                  </a:lnTo>
                  <a:lnTo>
                    <a:pt x="7112" y="1320"/>
                  </a:lnTo>
                  <a:lnTo>
                    <a:pt x="5422" y="0"/>
                  </a:lnTo>
                  <a:close/>
                </a:path>
              </a:pathLst>
            </a:custGeom>
            <a:solidFill>
              <a:srgbClr val="FCF7B0"/>
            </a:solidFill>
          </p:spPr>
          <p:txBody>
            <a:bodyPr wrap="square" lIns="0" tIns="0" rIns="0" bIns="0" rtlCol="0"/>
            <a:lstStyle/>
            <a:p>
              <a:endParaRPr/>
            </a:p>
          </p:txBody>
        </p:sp>
        <p:sp>
          <p:nvSpPr>
            <p:cNvPr id="15553" name="object 15553"/>
            <p:cNvSpPr/>
            <p:nvPr/>
          </p:nvSpPr>
          <p:spPr>
            <a:xfrm>
              <a:off x="5614073" y="7972730"/>
              <a:ext cx="7620" cy="1270"/>
            </a:xfrm>
            <a:custGeom>
              <a:avLst/>
              <a:gdLst/>
              <a:ahLst/>
              <a:cxnLst/>
              <a:rect l="l" t="t" r="r" b="b"/>
              <a:pathLst>
                <a:path w="7620" h="1270">
                  <a:moveTo>
                    <a:pt x="0" y="0"/>
                  </a:moveTo>
                  <a:lnTo>
                    <a:pt x="7112" y="876"/>
                  </a:lnTo>
                </a:path>
              </a:pathLst>
            </a:custGeom>
            <a:ln w="25399">
              <a:solidFill>
                <a:srgbClr val="FCF7B5"/>
              </a:solidFill>
            </a:ln>
          </p:spPr>
          <p:txBody>
            <a:bodyPr wrap="square" lIns="0" tIns="0" rIns="0" bIns="0" rtlCol="0"/>
            <a:lstStyle/>
            <a:p>
              <a:endParaRPr/>
            </a:p>
          </p:txBody>
        </p:sp>
        <p:sp>
          <p:nvSpPr>
            <p:cNvPr id="15554" name="object 15554"/>
            <p:cNvSpPr/>
            <p:nvPr/>
          </p:nvSpPr>
          <p:spPr>
            <a:xfrm>
              <a:off x="5621185" y="7973606"/>
              <a:ext cx="1905" cy="3175"/>
            </a:xfrm>
            <a:custGeom>
              <a:avLst/>
              <a:gdLst/>
              <a:ahLst/>
              <a:cxnLst/>
              <a:rect l="l" t="t" r="r" b="b"/>
              <a:pathLst>
                <a:path w="1904" h="3175">
                  <a:moveTo>
                    <a:pt x="0" y="0"/>
                  </a:moveTo>
                  <a:lnTo>
                    <a:pt x="1790" y="2667"/>
                  </a:lnTo>
                </a:path>
              </a:pathLst>
            </a:custGeom>
            <a:ln w="25399">
              <a:solidFill>
                <a:srgbClr val="FCF8AF"/>
              </a:solidFill>
            </a:ln>
          </p:spPr>
          <p:txBody>
            <a:bodyPr wrap="square" lIns="0" tIns="0" rIns="0" bIns="0" rtlCol="0"/>
            <a:lstStyle/>
            <a:p>
              <a:endParaRPr/>
            </a:p>
          </p:txBody>
        </p:sp>
        <p:sp>
          <p:nvSpPr>
            <p:cNvPr id="15555" name="object 15555"/>
            <p:cNvSpPr/>
            <p:nvPr/>
          </p:nvSpPr>
          <p:spPr>
            <a:xfrm>
              <a:off x="5615190" y="7976273"/>
              <a:ext cx="8255" cy="635"/>
            </a:xfrm>
            <a:custGeom>
              <a:avLst/>
              <a:gdLst/>
              <a:ahLst/>
              <a:cxnLst/>
              <a:rect l="l" t="t" r="r" b="b"/>
              <a:pathLst>
                <a:path w="8254" h="634">
                  <a:moveTo>
                    <a:pt x="7785" y="0"/>
                  </a:moveTo>
                  <a:lnTo>
                    <a:pt x="0" y="152"/>
                  </a:lnTo>
                </a:path>
              </a:pathLst>
            </a:custGeom>
            <a:ln w="25399">
              <a:solidFill>
                <a:srgbClr val="FCF7AB"/>
              </a:solidFill>
            </a:ln>
          </p:spPr>
          <p:txBody>
            <a:bodyPr wrap="square" lIns="0" tIns="0" rIns="0" bIns="0" rtlCol="0"/>
            <a:lstStyle/>
            <a:p>
              <a:endParaRPr/>
            </a:p>
          </p:txBody>
        </p:sp>
        <p:sp>
          <p:nvSpPr>
            <p:cNvPr id="15556" name="object 15556"/>
            <p:cNvSpPr/>
            <p:nvPr/>
          </p:nvSpPr>
          <p:spPr>
            <a:xfrm>
              <a:off x="5614073" y="7972730"/>
              <a:ext cx="1270" cy="3810"/>
            </a:xfrm>
            <a:custGeom>
              <a:avLst/>
              <a:gdLst/>
              <a:ahLst/>
              <a:cxnLst/>
              <a:rect l="l" t="t" r="r" b="b"/>
              <a:pathLst>
                <a:path w="1270" h="3809">
                  <a:moveTo>
                    <a:pt x="1117" y="3695"/>
                  </a:moveTo>
                  <a:lnTo>
                    <a:pt x="0" y="0"/>
                  </a:lnTo>
                </a:path>
              </a:pathLst>
            </a:custGeom>
            <a:ln w="25400">
              <a:solidFill>
                <a:srgbClr val="FEF5B1"/>
              </a:solidFill>
            </a:ln>
          </p:spPr>
          <p:txBody>
            <a:bodyPr wrap="square" lIns="0" tIns="0" rIns="0" bIns="0" rtlCol="0"/>
            <a:lstStyle/>
            <a:p>
              <a:endParaRPr/>
            </a:p>
          </p:txBody>
        </p:sp>
        <p:sp>
          <p:nvSpPr>
            <p:cNvPr id="15557" name="object 15557"/>
            <p:cNvSpPr/>
            <p:nvPr/>
          </p:nvSpPr>
          <p:spPr>
            <a:xfrm>
              <a:off x="5615190" y="7975066"/>
              <a:ext cx="9525" cy="5715"/>
            </a:xfrm>
            <a:custGeom>
              <a:avLst/>
              <a:gdLst/>
              <a:ahLst/>
              <a:cxnLst/>
              <a:rect l="l" t="t" r="r" b="b"/>
              <a:pathLst>
                <a:path w="9525" h="5715">
                  <a:moveTo>
                    <a:pt x="5968" y="0"/>
                  </a:moveTo>
                  <a:lnTo>
                    <a:pt x="3086" y="520"/>
                  </a:lnTo>
                  <a:lnTo>
                    <a:pt x="0" y="1358"/>
                  </a:lnTo>
                  <a:lnTo>
                    <a:pt x="368" y="2603"/>
                  </a:lnTo>
                  <a:lnTo>
                    <a:pt x="1015" y="5181"/>
                  </a:lnTo>
                  <a:lnTo>
                    <a:pt x="4330" y="3987"/>
                  </a:lnTo>
                  <a:lnTo>
                    <a:pt x="7429" y="3086"/>
                  </a:lnTo>
                  <a:lnTo>
                    <a:pt x="9309" y="4241"/>
                  </a:lnTo>
                  <a:lnTo>
                    <a:pt x="8851" y="3149"/>
                  </a:lnTo>
                  <a:lnTo>
                    <a:pt x="8343" y="2146"/>
                  </a:lnTo>
                  <a:lnTo>
                    <a:pt x="7785" y="1206"/>
                  </a:lnTo>
                  <a:lnTo>
                    <a:pt x="5968" y="0"/>
                  </a:lnTo>
                  <a:close/>
                </a:path>
              </a:pathLst>
            </a:custGeom>
            <a:solidFill>
              <a:srgbClr val="FCF7A9"/>
            </a:solidFill>
          </p:spPr>
          <p:txBody>
            <a:bodyPr wrap="square" lIns="0" tIns="0" rIns="0" bIns="0" rtlCol="0"/>
            <a:lstStyle/>
            <a:p>
              <a:endParaRPr/>
            </a:p>
          </p:txBody>
        </p:sp>
        <p:sp>
          <p:nvSpPr>
            <p:cNvPr id="15558" name="object 15558"/>
            <p:cNvSpPr/>
            <p:nvPr/>
          </p:nvSpPr>
          <p:spPr>
            <a:xfrm>
              <a:off x="5615190" y="7976273"/>
              <a:ext cx="8255" cy="635"/>
            </a:xfrm>
            <a:custGeom>
              <a:avLst/>
              <a:gdLst/>
              <a:ahLst/>
              <a:cxnLst/>
              <a:rect l="l" t="t" r="r" b="b"/>
              <a:pathLst>
                <a:path w="8254" h="634">
                  <a:moveTo>
                    <a:pt x="0" y="152"/>
                  </a:moveTo>
                  <a:lnTo>
                    <a:pt x="7785" y="0"/>
                  </a:lnTo>
                </a:path>
              </a:pathLst>
            </a:custGeom>
            <a:ln w="25399">
              <a:solidFill>
                <a:srgbClr val="FCF7AB"/>
              </a:solidFill>
            </a:ln>
          </p:spPr>
          <p:txBody>
            <a:bodyPr wrap="square" lIns="0" tIns="0" rIns="0" bIns="0" rtlCol="0"/>
            <a:lstStyle/>
            <a:p>
              <a:endParaRPr/>
            </a:p>
          </p:txBody>
        </p:sp>
        <p:sp>
          <p:nvSpPr>
            <p:cNvPr id="15559" name="object 15559"/>
            <p:cNvSpPr/>
            <p:nvPr/>
          </p:nvSpPr>
          <p:spPr>
            <a:xfrm>
              <a:off x="5622975" y="7976273"/>
              <a:ext cx="1905" cy="3175"/>
            </a:xfrm>
            <a:custGeom>
              <a:avLst/>
              <a:gdLst/>
              <a:ahLst/>
              <a:cxnLst/>
              <a:rect l="l" t="t" r="r" b="b"/>
              <a:pathLst>
                <a:path w="1904" h="3175">
                  <a:moveTo>
                    <a:pt x="0" y="0"/>
                  </a:moveTo>
                  <a:lnTo>
                    <a:pt x="1524" y="3035"/>
                  </a:lnTo>
                </a:path>
              </a:pathLst>
            </a:custGeom>
            <a:ln w="25400">
              <a:solidFill>
                <a:srgbClr val="FBF8A7"/>
              </a:solidFill>
            </a:ln>
          </p:spPr>
          <p:txBody>
            <a:bodyPr wrap="square" lIns="0" tIns="0" rIns="0" bIns="0" rtlCol="0"/>
            <a:lstStyle/>
            <a:p>
              <a:endParaRPr/>
            </a:p>
          </p:txBody>
        </p:sp>
        <p:sp>
          <p:nvSpPr>
            <p:cNvPr id="15560" name="object 15560"/>
            <p:cNvSpPr/>
            <p:nvPr/>
          </p:nvSpPr>
          <p:spPr>
            <a:xfrm>
              <a:off x="5616206" y="7979308"/>
              <a:ext cx="8890" cy="1270"/>
            </a:xfrm>
            <a:custGeom>
              <a:avLst/>
              <a:gdLst/>
              <a:ahLst/>
              <a:cxnLst/>
              <a:rect l="l" t="t" r="r" b="b"/>
              <a:pathLst>
                <a:path w="8889" h="1270">
                  <a:moveTo>
                    <a:pt x="8293" y="0"/>
                  </a:moveTo>
                  <a:lnTo>
                    <a:pt x="0" y="939"/>
                  </a:lnTo>
                </a:path>
              </a:pathLst>
            </a:custGeom>
            <a:ln w="25400">
              <a:solidFill>
                <a:srgbClr val="FCF7A7"/>
              </a:solidFill>
            </a:ln>
          </p:spPr>
          <p:txBody>
            <a:bodyPr wrap="square" lIns="0" tIns="0" rIns="0" bIns="0" rtlCol="0"/>
            <a:lstStyle/>
            <a:p>
              <a:endParaRPr/>
            </a:p>
          </p:txBody>
        </p:sp>
        <p:sp>
          <p:nvSpPr>
            <p:cNvPr id="15561" name="object 15561"/>
            <p:cNvSpPr/>
            <p:nvPr/>
          </p:nvSpPr>
          <p:spPr>
            <a:xfrm>
              <a:off x="5615190" y="7976425"/>
              <a:ext cx="1270" cy="4445"/>
            </a:xfrm>
            <a:custGeom>
              <a:avLst/>
              <a:gdLst/>
              <a:ahLst/>
              <a:cxnLst/>
              <a:rect l="l" t="t" r="r" b="b"/>
              <a:pathLst>
                <a:path w="1270" h="4445">
                  <a:moveTo>
                    <a:pt x="1015" y="3822"/>
                  </a:moveTo>
                  <a:lnTo>
                    <a:pt x="0" y="0"/>
                  </a:lnTo>
                </a:path>
              </a:pathLst>
            </a:custGeom>
            <a:ln w="25400">
              <a:solidFill>
                <a:srgbClr val="FEF7AB"/>
              </a:solidFill>
            </a:ln>
          </p:spPr>
          <p:txBody>
            <a:bodyPr wrap="square" lIns="0" tIns="0" rIns="0" bIns="0" rtlCol="0"/>
            <a:lstStyle/>
            <a:p>
              <a:endParaRPr/>
            </a:p>
          </p:txBody>
        </p:sp>
        <p:sp>
          <p:nvSpPr>
            <p:cNvPr id="15562" name="object 15562"/>
            <p:cNvSpPr/>
            <p:nvPr/>
          </p:nvSpPr>
          <p:spPr>
            <a:xfrm>
              <a:off x="5516057" y="7994700"/>
              <a:ext cx="46355" cy="42545"/>
            </a:xfrm>
            <a:custGeom>
              <a:avLst/>
              <a:gdLst/>
              <a:ahLst/>
              <a:cxnLst/>
              <a:rect l="l" t="t" r="r" b="b"/>
              <a:pathLst>
                <a:path w="46354" h="42545">
                  <a:moveTo>
                    <a:pt x="46326" y="0"/>
                  </a:moveTo>
                  <a:lnTo>
                    <a:pt x="10466" y="21543"/>
                  </a:lnTo>
                  <a:lnTo>
                    <a:pt x="0" y="42093"/>
                  </a:lnTo>
                  <a:lnTo>
                    <a:pt x="11405" y="37066"/>
                  </a:lnTo>
                  <a:lnTo>
                    <a:pt x="22652" y="33102"/>
                  </a:lnTo>
                  <a:lnTo>
                    <a:pt x="33658" y="30109"/>
                  </a:lnTo>
                  <a:lnTo>
                    <a:pt x="44357" y="27990"/>
                  </a:lnTo>
                  <a:lnTo>
                    <a:pt x="44715" y="21403"/>
                  </a:lnTo>
                  <a:lnTo>
                    <a:pt x="45146" y="14733"/>
                  </a:lnTo>
                  <a:lnTo>
                    <a:pt x="45684" y="7554"/>
                  </a:lnTo>
                  <a:lnTo>
                    <a:pt x="46326" y="0"/>
                  </a:lnTo>
                  <a:close/>
                </a:path>
              </a:pathLst>
            </a:custGeom>
            <a:solidFill>
              <a:srgbClr val="FFDE5C"/>
            </a:solidFill>
          </p:spPr>
          <p:txBody>
            <a:bodyPr wrap="square" lIns="0" tIns="0" rIns="0" bIns="0" rtlCol="0"/>
            <a:lstStyle/>
            <a:p>
              <a:endParaRPr/>
            </a:p>
          </p:txBody>
        </p:sp>
        <p:sp>
          <p:nvSpPr>
            <p:cNvPr id="15563" name="object 15563"/>
            <p:cNvSpPr/>
            <p:nvPr/>
          </p:nvSpPr>
          <p:spPr>
            <a:xfrm>
              <a:off x="5516057" y="7994700"/>
              <a:ext cx="46355" cy="42545"/>
            </a:xfrm>
            <a:custGeom>
              <a:avLst/>
              <a:gdLst/>
              <a:ahLst/>
              <a:cxnLst/>
              <a:rect l="l" t="t" r="r" b="b"/>
              <a:pathLst>
                <a:path w="46354" h="42545">
                  <a:moveTo>
                    <a:pt x="14868" y="14973"/>
                  </a:moveTo>
                  <a:lnTo>
                    <a:pt x="22841" y="9745"/>
                  </a:lnTo>
                  <a:lnTo>
                    <a:pt x="30911" y="5900"/>
                  </a:lnTo>
                  <a:lnTo>
                    <a:pt x="38825" y="2848"/>
                  </a:lnTo>
                  <a:lnTo>
                    <a:pt x="46326" y="0"/>
                  </a:lnTo>
                </a:path>
                <a:path w="46354" h="42545">
                  <a:moveTo>
                    <a:pt x="46326" y="0"/>
                  </a:moveTo>
                  <a:lnTo>
                    <a:pt x="45684" y="7554"/>
                  </a:lnTo>
                  <a:lnTo>
                    <a:pt x="45146" y="14733"/>
                  </a:lnTo>
                  <a:lnTo>
                    <a:pt x="44706" y="21543"/>
                  </a:lnTo>
                  <a:lnTo>
                    <a:pt x="44357" y="27990"/>
                  </a:lnTo>
                </a:path>
                <a:path w="46354" h="42545">
                  <a:moveTo>
                    <a:pt x="44357" y="27990"/>
                  </a:moveTo>
                  <a:lnTo>
                    <a:pt x="33658" y="30109"/>
                  </a:lnTo>
                  <a:lnTo>
                    <a:pt x="22652" y="33102"/>
                  </a:lnTo>
                  <a:lnTo>
                    <a:pt x="11405" y="37066"/>
                  </a:lnTo>
                  <a:lnTo>
                    <a:pt x="0" y="42093"/>
                  </a:lnTo>
                </a:path>
              </a:pathLst>
            </a:custGeom>
            <a:ln w="25400">
              <a:solidFill>
                <a:srgbClr val="FFDE5C"/>
              </a:solidFill>
            </a:ln>
          </p:spPr>
          <p:txBody>
            <a:bodyPr wrap="square" lIns="0" tIns="0" rIns="0" bIns="0" rtlCol="0"/>
            <a:lstStyle/>
            <a:p>
              <a:endParaRPr/>
            </a:p>
          </p:txBody>
        </p:sp>
        <p:sp>
          <p:nvSpPr>
            <p:cNvPr id="15564" name="object 15564"/>
            <p:cNvSpPr/>
            <p:nvPr/>
          </p:nvSpPr>
          <p:spPr>
            <a:xfrm>
              <a:off x="5561203" y="7988605"/>
              <a:ext cx="17780" cy="20955"/>
            </a:xfrm>
            <a:custGeom>
              <a:avLst/>
              <a:gdLst/>
              <a:ahLst/>
              <a:cxnLst/>
              <a:rect l="l" t="t" r="r" b="b"/>
              <a:pathLst>
                <a:path w="17779" h="20954">
                  <a:moveTo>
                    <a:pt x="16357" y="0"/>
                  </a:moveTo>
                  <a:lnTo>
                    <a:pt x="11328" y="1879"/>
                  </a:lnTo>
                  <a:lnTo>
                    <a:pt x="6299" y="4000"/>
                  </a:lnTo>
                  <a:lnTo>
                    <a:pt x="1181" y="6095"/>
                  </a:lnTo>
                  <a:lnTo>
                    <a:pt x="330" y="16167"/>
                  </a:lnTo>
                  <a:lnTo>
                    <a:pt x="0" y="20827"/>
                  </a:lnTo>
                  <a:lnTo>
                    <a:pt x="11760" y="17703"/>
                  </a:lnTo>
                  <a:lnTo>
                    <a:pt x="17348" y="16497"/>
                  </a:lnTo>
                  <a:lnTo>
                    <a:pt x="16776" y="11163"/>
                  </a:lnTo>
                  <a:lnTo>
                    <a:pt x="16344" y="5664"/>
                  </a:lnTo>
                  <a:lnTo>
                    <a:pt x="16357" y="0"/>
                  </a:lnTo>
                  <a:close/>
                </a:path>
              </a:pathLst>
            </a:custGeom>
            <a:solidFill>
              <a:srgbClr val="FFDE5B"/>
            </a:solidFill>
          </p:spPr>
          <p:txBody>
            <a:bodyPr wrap="square" lIns="0" tIns="0" rIns="0" bIns="0" rtlCol="0"/>
            <a:lstStyle/>
            <a:p>
              <a:endParaRPr/>
            </a:p>
          </p:txBody>
        </p:sp>
        <p:sp>
          <p:nvSpPr>
            <p:cNvPr id="15565" name="object 15565"/>
            <p:cNvSpPr/>
            <p:nvPr/>
          </p:nvSpPr>
          <p:spPr>
            <a:xfrm>
              <a:off x="5562384" y="7988605"/>
              <a:ext cx="15240" cy="6350"/>
            </a:xfrm>
            <a:custGeom>
              <a:avLst/>
              <a:gdLst/>
              <a:ahLst/>
              <a:cxnLst/>
              <a:rect l="l" t="t" r="r" b="b"/>
              <a:pathLst>
                <a:path w="15239" h="6350">
                  <a:moveTo>
                    <a:pt x="0" y="6095"/>
                  </a:moveTo>
                  <a:lnTo>
                    <a:pt x="5118" y="4000"/>
                  </a:lnTo>
                  <a:lnTo>
                    <a:pt x="10147" y="1879"/>
                  </a:lnTo>
                  <a:lnTo>
                    <a:pt x="15176" y="0"/>
                  </a:lnTo>
                </a:path>
              </a:pathLst>
            </a:custGeom>
            <a:ln w="25400">
              <a:solidFill>
                <a:srgbClr val="FFDE5C"/>
              </a:solidFill>
            </a:ln>
          </p:spPr>
          <p:txBody>
            <a:bodyPr wrap="square" lIns="0" tIns="0" rIns="0" bIns="0" rtlCol="0"/>
            <a:lstStyle/>
            <a:p>
              <a:endParaRPr/>
            </a:p>
          </p:txBody>
        </p:sp>
        <p:sp>
          <p:nvSpPr>
            <p:cNvPr id="15566" name="object 15566"/>
            <p:cNvSpPr/>
            <p:nvPr/>
          </p:nvSpPr>
          <p:spPr>
            <a:xfrm>
              <a:off x="5561203" y="7988605"/>
              <a:ext cx="17780" cy="20955"/>
            </a:xfrm>
            <a:custGeom>
              <a:avLst/>
              <a:gdLst/>
              <a:ahLst/>
              <a:cxnLst/>
              <a:rect l="l" t="t" r="r" b="b"/>
              <a:pathLst>
                <a:path w="17779" h="20954">
                  <a:moveTo>
                    <a:pt x="16357" y="0"/>
                  </a:moveTo>
                  <a:lnTo>
                    <a:pt x="16344" y="5664"/>
                  </a:lnTo>
                  <a:lnTo>
                    <a:pt x="16776" y="11163"/>
                  </a:lnTo>
                  <a:lnTo>
                    <a:pt x="17348" y="16497"/>
                  </a:lnTo>
                </a:path>
                <a:path w="17779" h="20954">
                  <a:moveTo>
                    <a:pt x="17348" y="16497"/>
                  </a:moveTo>
                  <a:lnTo>
                    <a:pt x="11760" y="17703"/>
                  </a:lnTo>
                  <a:lnTo>
                    <a:pt x="6007" y="19227"/>
                  </a:lnTo>
                  <a:lnTo>
                    <a:pt x="0" y="20827"/>
                  </a:lnTo>
                </a:path>
              </a:pathLst>
            </a:custGeom>
            <a:ln w="25400">
              <a:solidFill>
                <a:srgbClr val="FEDE59"/>
              </a:solidFill>
            </a:ln>
          </p:spPr>
          <p:txBody>
            <a:bodyPr wrap="square" lIns="0" tIns="0" rIns="0" bIns="0" rtlCol="0"/>
            <a:lstStyle/>
            <a:p>
              <a:endParaRPr/>
            </a:p>
          </p:txBody>
        </p:sp>
        <p:sp>
          <p:nvSpPr>
            <p:cNvPr id="15567" name="object 15567"/>
            <p:cNvSpPr/>
            <p:nvPr/>
          </p:nvSpPr>
          <p:spPr>
            <a:xfrm>
              <a:off x="5561203" y="7994700"/>
              <a:ext cx="1270" cy="15240"/>
            </a:xfrm>
            <a:custGeom>
              <a:avLst/>
              <a:gdLst/>
              <a:ahLst/>
              <a:cxnLst/>
              <a:rect l="l" t="t" r="r" b="b"/>
              <a:pathLst>
                <a:path w="1270" h="15240">
                  <a:moveTo>
                    <a:pt x="0" y="14731"/>
                  </a:moveTo>
                  <a:lnTo>
                    <a:pt x="330" y="10071"/>
                  </a:lnTo>
                  <a:lnTo>
                    <a:pt x="723" y="5168"/>
                  </a:lnTo>
                  <a:lnTo>
                    <a:pt x="1181" y="0"/>
                  </a:lnTo>
                </a:path>
              </a:pathLst>
            </a:custGeom>
            <a:ln w="25400">
              <a:solidFill>
                <a:srgbClr val="FFDE5C"/>
              </a:solidFill>
            </a:ln>
          </p:spPr>
          <p:txBody>
            <a:bodyPr wrap="square" lIns="0" tIns="0" rIns="0" bIns="0" rtlCol="0"/>
            <a:lstStyle/>
            <a:p>
              <a:endParaRPr/>
            </a:p>
          </p:txBody>
        </p:sp>
        <p:sp>
          <p:nvSpPr>
            <p:cNvPr id="15568" name="object 15568"/>
            <p:cNvSpPr/>
            <p:nvPr/>
          </p:nvSpPr>
          <p:spPr>
            <a:xfrm>
              <a:off x="5560415" y="8007121"/>
              <a:ext cx="10795" cy="15875"/>
            </a:xfrm>
            <a:custGeom>
              <a:avLst/>
              <a:gdLst/>
              <a:ahLst/>
              <a:cxnLst/>
              <a:rect l="l" t="t" r="r" b="b"/>
              <a:pathLst>
                <a:path w="10795" h="15875">
                  <a:moveTo>
                    <a:pt x="9613" y="0"/>
                  </a:moveTo>
                  <a:lnTo>
                    <a:pt x="0" y="15570"/>
                  </a:lnTo>
                  <a:lnTo>
                    <a:pt x="3454" y="15011"/>
                  </a:lnTo>
                  <a:lnTo>
                    <a:pt x="6858" y="14579"/>
                  </a:lnTo>
                  <a:lnTo>
                    <a:pt x="10172" y="14249"/>
                  </a:lnTo>
                  <a:lnTo>
                    <a:pt x="10147" y="9791"/>
                  </a:lnTo>
                  <a:lnTo>
                    <a:pt x="9842" y="5003"/>
                  </a:lnTo>
                  <a:lnTo>
                    <a:pt x="9613" y="0"/>
                  </a:lnTo>
                  <a:close/>
                </a:path>
              </a:pathLst>
            </a:custGeom>
            <a:solidFill>
              <a:srgbClr val="FFDE5A"/>
            </a:solidFill>
          </p:spPr>
          <p:txBody>
            <a:bodyPr wrap="square" lIns="0" tIns="0" rIns="0" bIns="0" rtlCol="0"/>
            <a:lstStyle/>
            <a:p>
              <a:endParaRPr/>
            </a:p>
          </p:txBody>
        </p:sp>
        <p:sp>
          <p:nvSpPr>
            <p:cNvPr id="15569" name="object 15569"/>
            <p:cNvSpPr/>
            <p:nvPr/>
          </p:nvSpPr>
          <p:spPr>
            <a:xfrm>
              <a:off x="5560415" y="8009433"/>
              <a:ext cx="1270" cy="13335"/>
            </a:xfrm>
            <a:custGeom>
              <a:avLst/>
              <a:gdLst/>
              <a:ahLst/>
              <a:cxnLst/>
              <a:rect l="l" t="t" r="r" b="b"/>
              <a:pathLst>
                <a:path w="1270" h="13334">
                  <a:moveTo>
                    <a:pt x="787" y="0"/>
                  </a:moveTo>
                  <a:lnTo>
                    <a:pt x="469" y="4660"/>
                  </a:lnTo>
                  <a:lnTo>
                    <a:pt x="203" y="9080"/>
                  </a:lnTo>
                  <a:lnTo>
                    <a:pt x="0" y="13258"/>
                  </a:lnTo>
                </a:path>
              </a:pathLst>
            </a:custGeom>
            <a:ln w="25400">
              <a:solidFill>
                <a:srgbClr val="FFDE5C"/>
              </a:solidFill>
            </a:ln>
          </p:spPr>
          <p:txBody>
            <a:bodyPr wrap="square" lIns="0" tIns="0" rIns="0" bIns="0" rtlCol="0"/>
            <a:lstStyle/>
            <a:p>
              <a:endParaRPr/>
            </a:p>
          </p:txBody>
        </p:sp>
        <p:sp>
          <p:nvSpPr>
            <p:cNvPr id="15570" name="object 15570"/>
            <p:cNvSpPr/>
            <p:nvPr/>
          </p:nvSpPr>
          <p:spPr>
            <a:xfrm>
              <a:off x="5560415" y="8021370"/>
              <a:ext cx="10795" cy="1905"/>
            </a:xfrm>
            <a:custGeom>
              <a:avLst/>
              <a:gdLst/>
              <a:ahLst/>
              <a:cxnLst/>
              <a:rect l="l" t="t" r="r" b="b"/>
              <a:pathLst>
                <a:path w="10795" h="1904">
                  <a:moveTo>
                    <a:pt x="0" y="1320"/>
                  </a:moveTo>
                  <a:lnTo>
                    <a:pt x="10172" y="0"/>
                  </a:lnTo>
                </a:path>
              </a:pathLst>
            </a:custGeom>
            <a:ln w="25400">
              <a:solidFill>
                <a:srgbClr val="FEDE5A"/>
              </a:solidFill>
            </a:ln>
          </p:spPr>
          <p:txBody>
            <a:bodyPr wrap="square" lIns="0" tIns="0" rIns="0" bIns="0" rtlCol="0"/>
            <a:lstStyle/>
            <a:p>
              <a:endParaRPr/>
            </a:p>
          </p:txBody>
        </p:sp>
        <p:sp>
          <p:nvSpPr>
            <p:cNvPr id="15571" name="object 15571"/>
            <p:cNvSpPr/>
            <p:nvPr/>
          </p:nvSpPr>
          <p:spPr>
            <a:xfrm>
              <a:off x="5570029" y="8007121"/>
              <a:ext cx="635" cy="14604"/>
            </a:xfrm>
            <a:custGeom>
              <a:avLst/>
              <a:gdLst/>
              <a:ahLst/>
              <a:cxnLst/>
              <a:rect l="l" t="t" r="r" b="b"/>
              <a:pathLst>
                <a:path w="635" h="14604">
                  <a:moveTo>
                    <a:pt x="558" y="14249"/>
                  </a:moveTo>
                  <a:lnTo>
                    <a:pt x="533" y="9791"/>
                  </a:lnTo>
                  <a:lnTo>
                    <a:pt x="228" y="5003"/>
                  </a:lnTo>
                  <a:lnTo>
                    <a:pt x="0" y="0"/>
                  </a:lnTo>
                </a:path>
              </a:pathLst>
            </a:custGeom>
            <a:ln w="25400">
              <a:solidFill>
                <a:srgbClr val="FEDE59"/>
              </a:solidFill>
            </a:ln>
          </p:spPr>
          <p:txBody>
            <a:bodyPr wrap="square" lIns="0" tIns="0" rIns="0" bIns="0" rtlCol="0"/>
            <a:lstStyle/>
            <a:p>
              <a:endParaRPr/>
            </a:p>
          </p:txBody>
        </p:sp>
        <p:sp>
          <p:nvSpPr>
            <p:cNvPr id="15572" name="object 15572"/>
            <p:cNvSpPr/>
            <p:nvPr/>
          </p:nvSpPr>
          <p:spPr>
            <a:xfrm>
              <a:off x="5561203" y="8007121"/>
              <a:ext cx="8890" cy="2540"/>
            </a:xfrm>
            <a:custGeom>
              <a:avLst/>
              <a:gdLst/>
              <a:ahLst/>
              <a:cxnLst/>
              <a:rect l="l" t="t" r="r" b="b"/>
              <a:pathLst>
                <a:path w="8889" h="2540">
                  <a:moveTo>
                    <a:pt x="8826" y="0"/>
                  </a:moveTo>
                  <a:lnTo>
                    <a:pt x="0" y="2311"/>
                  </a:lnTo>
                </a:path>
              </a:pathLst>
            </a:custGeom>
            <a:ln w="25399">
              <a:solidFill>
                <a:srgbClr val="FFDE5B"/>
              </a:solidFill>
            </a:ln>
          </p:spPr>
          <p:txBody>
            <a:bodyPr wrap="square" lIns="0" tIns="0" rIns="0" bIns="0" rtlCol="0"/>
            <a:lstStyle/>
            <a:p>
              <a:endParaRPr/>
            </a:p>
          </p:txBody>
        </p:sp>
        <p:sp>
          <p:nvSpPr>
            <p:cNvPr id="15573" name="object 15573"/>
            <p:cNvSpPr/>
            <p:nvPr/>
          </p:nvSpPr>
          <p:spPr>
            <a:xfrm>
              <a:off x="5570029" y="8005102"/>
              <a:ext cx="10795" cy="16510"/>
            </a:xfrm>
            <a:custGeom>
              <a:avLst/>
              <a:gdLst/>
              <a:ahLst/>
              <a:cxnLst/>
              <a:rect l="l" t="t" r="r" b="b"/>
              <a:pathLst>
                <a:path w="10795" h="16509">
                  <a:moveTo>
                    <a:pt x="8521" y="0"/>
                  </a:moveTo>
                  <a:lnTo>
                    <a:pt x="5727" y="609"/>
                  </a:lnTo>
                  <a:lnTo>
                    <a:pt x="0" y="2019"/>
                  </a:lnTo>
                  <a:lnTo>
                    <a:pt x="228" y="7023"/>
                  </a:lnTo>
                  <a:lnTo>
                    <a:pt x="533" y="11811"/>
                  </a:lnTo>
                  <a:lnTo>
                    <a:pt x="558" y="16268"/>
                  </a:lnTo>
                  <a:lnTo>
                    <a:pt x="3873" y="15938"/>
                  </a:lnTo>
                  <a:lnTo>
                    <a:pt x="7124" y="15709"/>
                  </a:lnTo>
                  <a:lnTo>
                    <a:pt x="10299" y="15582"/>
                  </a:lnTo>
                  <a:lnTo>
                    <a:pt x="9779" y="10528"/>
                  </a:lnTo>
                  <a:lnTo>
                    <a:pt x="9080" y="5346"/>
                  </a:lnTo>
                  <a:lnTo>
                    <a:pt x="8521" y="0"/>
                  </a:lnTo>
                  <a:close/>
                </a:path>
              </a:pathLst>
            </a:custGeom>
            <a:solidFill>
              <a:srgbClr val="FEDC56"/>
            </a:solidFill>
          </p:spPr>
          <p:txBody>
            <a:bodyPr wrap="square" lIns="0" tIns="0" rIns="0" bIns="0" rtlCol="0"/>
            <a:lstStyle/>
            <a:p>
              <a:endParaRPr/>
            </a:p>
          </p:txBody>
        </p:sp>
        <p:sp>
          <p:nvSpPr>
            <p:cNvPr id="15574" name="object 15574"/>
            <p:cNvSpPr/>
            <p:nvPr/>
          </p:nvSpPr>
          <p:spPr>
            <a:xfrm>
              <a:off x="5570029" y="8007121"/>
              <a:ext cx="635" cy="14604"/>
            </a:xfrm>
            <a:custGeom>
              <a:avLst/>
              <a:gdLst/>
              <a:ahLst/>
              <a:cxnLst/>
              <a:rect l="l" t="t" r="r" b="b"/>
              <a:pathLst>
                <a:path w="635" h="14604">
                  <a:moveTo>
                    <a:pt x="0" y="0"/>
                  </a:moveTo>
                  <a:lnTo>
                    <a:pt x="228" y="5003"/>
                  </a:lnTo>
                  <a:lnTo>
                    <a:pt x="533" y="9791"/>
                  </a:lnTo>
                  <a:lnTo>
                    <a:pt x="558" y="14249"/>
                  </a:lnTo>
                </a:path>
              </a:pathLst>
            </a:custGeom>
            <a:ln w="25400">
              <a:solidFill>
                <a:srgbClr val="FEDE59"/>
              </a:solidFill>
            </a:ln>
          </p:spPr>
          <p:txBody>
            <a:bodyPr wrap="square" lIns="0" tIns="0" rIns="0" bIns="0" rtlCol="0"/>
            <a:lstStyle/>
            <a:p>
              <a:endParaRPr/>
            </a:p>
          </p:txBody>
        </p:sp>
        <p:sp>
          <p:nvSpPr>
            <p:cNvPr id="15575" name="object 15575"/>
            <p:cNvSpPr/>
            <p:nvPr/>
          </p:nvSpPr>
          <p:spPr>
            <a:xfrm>
              <a:off x="5570588" y="8020685"/>
              <a:ext cx="10160" cy="1270"/>
            </a:xfrm>
            <a:custGeom>
              <a:avLst/>
              <a:gdLst/>
              <a:ahLst/>
              <a:cxnLst/>
              <a:rect l="l" t="t" r="r" b="b"/>
              <a:pathLst>
                <a:path w="10160" h="1270">
                  <a:moveTo>
                    <a:pt x="0" y="685"/>
                  </a:moveTo>
                  <a:lnTo>
                    <a:pt x="9740" y="0"/>
                  </a:lnTo>
                </a:path>
              </a:pathLst>
            </a:custGeom>
            <a:ln w="25399">
              <a:solidFill>
                <a:srgbClr val="FDDC53"/>
              </a:solidFill>
            </a:ln>
          </p:spPr>
          <p:txBody>
            <a:bodyPr wrap="square" lIns="0" tIns="0" rIns="0" bIns="0" rtlCol="0"/>
            <a:lstStyle/>
            <a:p>
              <a:endParaRPr/>
            </a:p>
          </p:txBody>
        </p:sp>
        <p:sp>
          <p:nvSpPr>
            <p:cNvPr id="15576" name="object 15576"/>
            <p:cNvSpPr/>
            <p:nvPr/>
          </p:nvSpPr>
          <p:spPr>
            <a:xfrm>
              <a:off x="5578551" y="8005102"/>
              <a:ext cx="1905" cy="15875"/>
            </a:xfrm>
            <a:custGeom>
              <a:avLst/>
              <a:gdLst/>
              <a:ahLst/>
              <a:cxnLst/>
              <a:rect l="l" t="t" r="r" b="b"/>
              <a:pathLst>
                <a:path w="1904" h="15875">
                  <a:moveTo>
                    <a:pt x="1778" y="15582"/>
                  </a:moveTo>
                  <a:lnTo>
                    <a:pt x="1257" y="10528"/>
                  </a:lnTo>
                  <a:lnTo>
                    <a:pt x="558" y="5346"/>
                  </a:lnTo>
                  <a:lnTo>
                    <a:pt x="0" y="0"/>
                  </a:lnTo>
                </a:path>
              </a:pathLst>
            </a:custGeom>
            <a:ln w="25400">
              <a:solidFill>
                <a:srgbClr val="FDDC52"/>
              </a:solidFill>
            </a:ln>
          </p:spPr>
          <p:txBody>
            <a:bodyPr wrap="square" lIns="0" tIns="0" rIns="0" bIns="0" rtlCol="0"/>
            <a:lstStyle/>
            <a:p>
              <a:endParaRPr/>
            </a:p>
          </p:txBody>
        </p:sp>
        <p:sp>
          <p:nvSpPr>
            <p:cNvPr id="15577" name="object 15577"/>
            <p:cNvSpPr/>
            <p:nvPr/>
          </p:nvSpPr>
          <p:spPr>
            <a:xfrm>
              <a:off x="5570029" y="8005102"/>
              <a:ext cx="8890" cy="2540"/>
            </a:xfrm>
            <a:custGeom>
              <a:avLst/>
              <a:gdLst/>
              <a:ahLst/>
              <a:cxnLst/>
              <a:rect l="l" t="t" r="r" b="b"/>
              <a:pathLst>
                <a:path w="8889" h="2540">
                  <a:moveTo>
                    <a:pt x="8521" y="0"/>
                  </a:moveTo>
                  <a:lnTo>
                    <a:pt x="0" y="2019"/>
                  </a:lnTo>
                </a:path>
              </a:pathLst>
            </a:custGeom>
            <a:ln w="25400">
              <a:solidFill>
                <a:srgbClr val="FEDE59"/>
              </a:solidFill>
            </a:ln>
          </p:spPr>
          <p:txBody>
            <a:bodyPr wrap="square" lIns="0" tIns="0" rIns="0" bIns="0" rtlCol="0"/>
            <a:lstStyle/>
            <a:p>
              <a:endParaRPr/>
            </a:p>
          </p:txBody>
        </p:sp>
        <p:sp>
          <p:nvSpPr>
            <p:cNvPr id="15578" name="object 15578"/>
            <p:cNvSpPr/>
            <p:nvPr/>
          </p:nvSpPr>
          <p:spPr>
            <a:xfrm>
              <a:off x="5577560" y="7984007"/>
              <a:ext cx="16510" cy="13335"/>
            </a:xfrm>
            <a:custGeom>
              <a:avLst/>
              <a:gdLst/>
              <a:ahLst/>
              <a:cxnLst/>
              <a:rect l="l" t="t" r="r" b="b"/>
              <a:pathLst>
                <a:path w="16510" h="13334">
                  <a:moveTo>
                    <a:pt x="15138" y="0"/>
                  </a:moveTo>
                  <a:lnTo>
                    <a:pt x="10045" y="1104"/>
                  </a:lnTo>
                  <a:lnTo>
                    <a:pt x="5029" y="2730"/>
                  </a:lnTo>
                  <a:lnTo>
                    <a:pt x="0" y="4597"/>
                  </a:lnTo>
                  <a:lnTo>
                    <a:pt x="0" y="7429"/>
                  </a:lnTo>
                  <a:lnTo>
                    <a:pt x="101" y="10223"/>
                  </a:lnTo>
                  <a:lnTo>
                    <a:pt x="279" y="12966"/>
                  </a:lnTo>
                  <a:lnTo>
                    <a:pt x="5600" y="11442"/>
                  </a:lnTo>
                  <a:lnTo>
                    <a:pt x="10871" y="10159"/>
                  </a:lnTo>
                  <a:lnTo>
                    <a:pt x="16040" y="9296"/>
                  </a:lnTo>
                  <a:lnTo>
                    <a:pt x="15671" y="6184"/>
                  </a:lnTo>
                  <a:lnTo>
                    <a:pt x="15366" y="3073"/>
                  </a:lnTo>
                  <a:lnTo>
                    <a:pt x="15138" y="0"/>
                  </a:lnTo>
                  <a:close/>
                </a:path>
              </a:pathLst>
            </a:custGeom>
            <a:solidFill>
              <a:srgbClr val="FFDE5B"/>
            </a:solidFill>
          </p:spPr>
          <p:txBody>
            <a:bodyPr wrap="square" lIns="0" tIns="0" rIns="0" bIns="0" rtlCol="0"/>
            <a:lstStyle/>
            <a:p>
              <a:endParaRPr/>
            </a:p>
          </p:txBody>
        </p:sp>
        <p:sp>
          <p:nvSpPr>
            <p:cNvPr id="15579" name="object 15579"/>
            <p:cNvSpPr/>
            <p:nvPr/>
          </p:nvSpPr>
          <p:spPr>
            <a:xfrm>
              <a:off x="5577560" y="7984007"/>
              <a:ext cx="15240" cy="5080"/>
            </a:xfrm>
            <a:custGeom>
              <a:avLst/>
              <a:gdLst/>
              <a:ahLst/>
              <a:cxnLst/>
              <a:rect l="l" t="t" r="r" b="b"/>
              <a:pathLst>
                <a:path w="15239" h="5079">
                  <a:moveTo>
                    <a:pt x="0" y="4597"/>
                  </a:moveTo>
                  <a:lnTo>
                    <a:pt x="5029" y="2730"/>
                  </a:lnTo>
                  <a:lnTo>
                    <a:pt x="10045" y="1104"/>
                  </a:lnTo>
                  <a:lnTo>
                    <a:pt x="15138" y="0"/>
                  </a:lnTo>
                </a:path>
              </a:pathLst>
            </a:custGeom>
            <a:ln w="25400">
              <a:solidFill>
                <a:srgbClr val="FFDE5C"/>
              </a:solidFill>
            </a:ln>
          </p:spPr>
          <p:txBody>
            <a:bodyPr wrap="square" lIns="0" tIns="0" rIns="0" bIns="0" rtlCol="0"/>
            <a:lstStyle/>
            <a:p>
              <a:endParaRPr/>
            </a:p>
          </p:txBody>
        </p:sp>
        <p:sp>
          <p:nvSpPr>
            <p:cNvPr id="15580" name="object 15580"/>
            <p:cNvSpPr/>
            <p:nvPr/>
          </p:nvSpPr>
          <p:spPr>
            <a:xfrm>
              <a:off x="5592699" y="7984007"/>
              <a:ext cx="1270" cy="9525"/>
            </a:xfrm>
            <a:custGeom>
              <a:avLst/>
              <a:gdLst/>
              <a:ahLst/>
              <a:cxnLst/>
              <a:rect l="l" t="t" r="r" b="b"/>
              <a:pathLst>
                <a:path w="1270" h="9525">
                  <a:moveTo>
                    <a:pt x="0" y="0"/>
                  </a:moveTo>
                  <a:lnTo>
                    <a:pt x="901" y="9296"/>
                  </a:lnTo>
                </a:path>
              </a:pathLst>
            </a:custGeom>
            <a:ln w="25400">
              <a:solidFill>
                <a:srgbClr val="FEDE5A"/>
              </a:solidFill>
            </a:ln>
          </p:spPr>
          <p:txBody>
            <a:bodyPr wrap="square" lIns="0" tIns="0" rIns="0" bIns="0" rtlCol="0"/>
            <a:lstStyle/>
            <a:p>
              <a:endParaRPr/>
            </a:p>
          </p:txBody>
        </p:sp>
        <p:sp>
          <p:nvSpPr>
            <p:cNvPr id="15581" name="object 15581"/>
            <p:cNvSpPr/>
            <p:nvPr/>
          </p:nvSpPr>
          <p:spPr>
            <a:xfrm>
              <a:off x="5577840" y="7993303"/>
              <a:ext cx="15875" cy="3810"/>
            </a:xfrm>
            <a:custGeom>
              <a:avLst/>
              <a:gdLst/>
              <a:ahLst/>
              <a:cxnLst/>
              <a:rect l="l" t="t" r="r" b="b"/>
              <a:pathLst>
                <a:path w="15875" h="3809">
                  <a:moveTo>
                    <a:pt x="15760" y="0"/>
                  </a:moveTo>
                  <a:lnTo>
                    <a:pt x="10591" y="863"/>
                  </a:lnTo>
                  <a:lnTo>
                    <a:pt x="5321" y="2146"/>
                  </a:lnTo>
                  <a:lnTo>
                    <a:pt x="0" y="3670"/>
                  </a:lnTo>
                </a:path>
              </a:pathLst>
            </a:custGeom>
            <a:ln w="25400">
              <a:solidFill>
                <a:srgbClr val="FEDE59"/>
              </a:solidFill>
            </a:ln>
          </p:spPr>
          <p:txBody>
            <a:bodyPr wrap="square" lIns="0" tIns="0" rIns="0" bIns="0" rtlCol="0"/>
            <a:lstStyle/>
            <a:p>
              <a:endParaRPr/>
            </a:p>
          </p:txBody>
        </p:sp>
        <p:sp>
          <p:nvSpPr>
            <p:cNvPr id="15582" name="object 15582"/>
            <p:cNvSpPr/>
            <p:nvPr/>
          </p:nvSpPr>
          <p:spPr>
            <a:xfrm>
              <a:off x="5577560" y="7988605"/>
              <a:ext cx="635" cy="8890"/>
            </a:xfrm>
            <a:custGeom>
              <a:avLst/>
              <a:gdLst/>
              <a:ahLst/>
              <a:cxnLst/>
              <a:rect l="l" t="t" r="r" b="b"/>
              <a:pathLst>
                <a:path w="635" h="8890">
                  <a:moveTo>
                    <a:pt x="279" y="8369"/>
                  </a:moveTo>
                  <a:lnTo>
                    <a:pt x="0" y="0"/>
                  </a:lnTo>
                </a:path>
              </a:pathLst>
            </a:custGeom>
            <a:ln w="25400">
              <a:solidFill>
                <a:srgbClr val="FFDE5B"/>
              </a:solidFill>
            </a:ln>
          </p:spPr>
          <p:txBody>
            <a:bodyPr wrap="square" lIns="0" tIns="0" rIns="0" bIns="0" rtlCol="0"/>
            <a:lstStyle/>
            <a:p>
              <a:endParaRPr/>
            </a:p>
          </p:txBody>
        </p:sp>
        <p:sp>
          <p:nvSpPr>
            <p:cNvPr id="15583" name="object 15583"/>
            <p:cNvSpPr/>
            <p:nvPr/>
          </p:nvSpPr>
          <p:spPr>
            <a:xfrm>
              <a:off x="5577840" y="7993303"/>
              <a:ext cx="17145" cy="12065"/>
            </a:xfrm>
            <a:custGeom>
              <a:avLst/>
              <a:gdLst/>
              <a:ahLst/>
              <a:cxnLst/>
              <a:rect l="l" t="t" r="r" b="b"/>
              <a:pathLst>
                <a:path w="17145" h="12065">
                  <a:moveTo>
                    <a:pt x="15760" y="0"/>
                  </a:moveTo>
                  <a:lnTo>
                    <a:pt x="10591" y="863"/>
                  </a:lnTo>
                  <a:lnTo>
                    <a:pt x="5321" y="2146"/>
                  </a:lnTo>
                  <a:lnTo>
                    <a:pt x="0" y="3670"/>
                  </a:lnTo>
                  <a:lnTo>
                    <a:pt x="177" y="6426"/>
                  </a:lnTo>
                  <a:lnTo>
                    <a:pt x="419" y="9131"/>
                  </a:lnTo>
                  <a:lnTo>
                    <a:pt x="711" y="11798"/>
                  </a:lnTo>
                  <a:lnTo>
                    <a:pt x="6286" y="10604"/>
                  </a:lnTo>
                  <a:lnTo>
                    <a:pt x="11709" y="9702"/>
                  </a:lnTo>
                  <a:lnTo>
                    <a:pt x="17056" y="9334"/>
                  </a:lnTo>
                  <a:lnTo>
                    <a:pt x="16573" y="6222"/>
                  </a:lnTo>
                  <a:lnTo>
                    <a:pt x="16129" y="3111"/>
                  </a:lnTo>
                  <a:lnTo>
                    <a:pt x="15760" y="0"/>
                  </a:lnTo>
                  <a:close/>
                </a:path>
              </a:pathLst>
            </a:custGeom>
            <a:solidFill>
              <a:srgbClr val="FEDD57"/>
            </a:solidFill>
          </p:spPr>
          <p:txBody>
            <a:bodyPr wrap="square" lIns="0" tIns="0" rIns="0" bIns="0" rtlCol="0"/>
            <a:lstStyle/>
            <a:p>
              <a:endParaRPr/>
            </a:p>
          </p:txBody>
        </p:sp>
        <p:sp>
          <p:nvSpPr>
            <p:cNvPr id="15584" name="object 15584"/>
            <p:cNvSpPr/>
            <p:nvPr/>
          </p:nvSpPr>
          <p:spPr>
            <a:xfrm>
              <a:off x="5577840" y="7993303"/>
              <a:ext cx="15875" cy="3810"/>
            </a:xfrm>
            <a:custGeom>
              <a:avLst/>
              <a:gdLst/>
              <a:ahLst/>
              <a:cxnLst/>
              <a:rect l="l" t="t" r="r" b="b"/>
              <a:pathLst>
                <a:path w="15875" h="3809">
                  <a:moveTo>
                    <a:pt x="0" y="3670"/>
                  </a:moveTo>
                  <a:lnTo>
                    <a:pt x="5321" y="2146"/>
                  </a:lnTo>
                  <a:lnTo>
                    <a:pt x="10591" y="863"/>
                  </a:lnTo>
                  <a:lnTo>
                    <a:pt x="15760" y="0"/>
                  </a:lnTo>
                </a:path>
              </a:pathLst>
            </a:custGeom>
            <a:ln w="25400">
              <a:solidFill>
                <a:srgbClr val="FEDE59"/>
              </a:solidFill>
            </a:ln>
          </p:spPr>
          <p:txBody>
            <a:bodyPr wrap="square" lIns="0" tIns="0" rIns="0" bIns="0" rtlCol="0"/>
            <a:lstStyle/>
            <a:p>
              <a:endParaRPr/>
            </a:p>
          </p:txBody>
        </p:sp>
        <p:sp>
          <p:nvSpPr>
            <p:cNvPr id="15585" name="object 15585"/>
            <p:cNvSpPr/>
            <p:nvPr/>
          </p:nvSpPr>
          <p:spPr>
            <a:xfrm>
              <a:off x="5593600" y="7993303"/>
              <a:ext cx="1905" cy="9525"/>
            </a:xfrm>
            <a:custGeom>
              <a:avLst/>
              <a:gdLst/>
              <a:ahLst/>
              <a:cxnLst/>
              <a:rect l="l" t="t" r="r" b="b"/>
              <a:pathLst>
                <a:path w="1904" h="9525">
                  <a:moveTo>
                    <a:pt x="0" y="0"/>
                  </a:moveTo>
                  <a:lnTo>
                    <a:pt x="1295" y="9334"/>
                  </a:lnTo>
                </a:path>
              </a:pathLst>
            </a:custGeom>
            <a:ln w="25400">
              <a:solidFill>
                <a:srgbClr val="FEDC55"/>
              </a:solidFill>
            </a:ln>
          </p:spPr>
          <p:txBody>
            <a:bodyPr wrap="square" lIns="0" tIns="0" rIns="0" bIns="0" rtlCol="0"/>
            <a:lstStyle/>
            <a:p>
              <a:endParaRPr/>
            </a:p>
          </p:txBody>
        </p:sp>
        <p:sp>
          <p:nvSpPr>
            <p:cNvPr id="15586" name="object 15586"/>
            <p:cNvSpPr/>
            <p:nvPr/>
          </p:nvSpPr>
          <p:spPr>
            <a:xfrm>
              <a:off x="5578551" y="8002638"/>
              <a:ext cx="16510" cy="2540"/>
            </a:xfrm>
            <a:custGeom>
              <a:avLst/>
              <a:gdLst/>
              <a:ahLst/>
              <a:cxnLst/>
              <a:rect l="l" t="t" r="r" b="b"/>
              <a:pathLst>
                <a:path w="16510" h="2540">
                  <a:moveTo>
                    <a:pt x="16344" y="0"/>
                  </a:moveTo>
                  <a:lnTo>
                    <a:pt x="10998" y="368"/>
                  </a:lnTo>
                  <a:lnTo>
                    <a:pt x="5575" y="1269"/>
                  </a:lnTo>
                  <a:lnTo>
                    <a:pt x="0" y="2463"/>
                  </a:lnTo>
                </a:path>
              </a:pathLst>
            </a:custGeom>
            <a:ln w="25400">
              <a:solidFill>
                <a:srgbClr val="FEDC54"/>
              </a:solidFill>
            </a:ln>
          </p:spPr>
          <p:txBody>
            <a:bodyPr wrap="square" lIns="0" tIns="0" rIns="0" bIns="0" rtlCol="0"/>
            <a:lstStyle/>
            <a:p>
              <a:endParaRPr/>
            </a:p>
          </p:txBody>
        </p:sp>
        <p:sp>
          <p:nvSpPr>
            <p:cNvPr id="15587" name="object 15587"/>
            <p:cNvSpPr/>
            <p:nvPr/>
          </p:nvSpPr>
          <p:spPr>
            <a:xfrm>
              <a:off x="5577840" y="7996974"/>
              <a:ext cx="1270" cy="8255"/>
            </a:xfrm>
            <a:custGeom>
              <a:avLst/>
              <a:gdLst/>
              <a:ahLst/>
              <a:cxnLst/>
              <a:rect l="l" t="t" r="r" b="b"/>
              <a:pathLst>
                <a:path w="1270" h="8254">
                  <a:moveTo>
                    <a:pt x="711" y="8128"/>
                  </a:moveTo>
                  <a:lnTo>
                    <a:pt x="0" y="0"/>
                  </a:lnTo>
                </a:path>
              </a:pathLst>
            </a:custGeom>
            <a:ln w="25399">
              <a:solidFill>
                <a:srgbClr val="FEDE59"/>
              </a:solidFill>
            </a:ln>
          </p:spPr>
          <p:txBody>
            <a:bodyPr wrap="square" lIns="0" tIns="0" rIns="0" bIns="0" rtlCol="0"/>
            <a:lstStyle/>
            <a:p>
              <a:endParaRPr/>
            </a:p>
          </p:txBody>
        </p:sp>
        <p:sp>
          <p:nvSpPr>
            <p:cNvPr id="15588" name="object 15588"/>
            <p:cNvSpPr/>
            <p:nvPr/>
          </p:nvSpPr>
          <p:spPr>
            <a:xfrm>
              <a:off x="5578551" y="8003552"/>
              <a:ext cx="11430" cy="17145"/>
            </a:xfrm>
            <a:custGeom>
              <a:avLst/>
              <a:gdLst/>
              <a:ahLst/>
              <a:cxnLst/>
              <a:rect l="l" t="t" r="r" b="b"/>
              <a:pathLst>
                <a:path w="11429" h="17145">
                  <a:moveTo>
                    <a:pt x="8267" y="0"/>
                  </a:moveTo>
                  <a:lnTo>
                    <a:pt x="5537" y="419"/>
                  </a:lnTo>
                  <a:lnTo>
                    <a:pt x="2794" y="952"/>
                  </a:lnTo>
                  <a:lnTo>
                    <a:pt x="0" y="1549"/>
                  </a:lnTo>
                  <a:lnTo>
                    <a:pt x="558" y="6896"/>
                  </a:lnTo>
                  <a:lnTo>
                    <a:pt x="1257" y="12077"/>
                  </a:lnTo>
                  <a:lnTo>
                    <a:pt x="1778" y="17132"/>
                  </a:lnTo>
                  <a:lnTo>
                    <a:pt x="4940" y="17005"/>
                  </a:lnTo>
                  <a:lnTo>
                    <a:pt x="8026" y="16967"/>
                  </a:lnTo>
                  <a:lnTo>
                    <a:pt x="11023" y="17017"/>
                  </a:lnTo>
                  <a:lnTo>
                    <a:pt x="10007" y="11366"/>
                  </a:lnTo>
                  <a:lnTo>
                    <a:pt x="9055" y="5727"/>
                  </a:lnTo>
                  <a:lnTo>
                    <a:pt x="8267" y="0"/>
                  </a:lnTo>
                  <a:close/>
                </a:path>
              </a:pathLst>
            </a:custGeom>
            <a:solidFill>
              <a:srgbClr val="FCDB4F"/>
            </a:solidFill>
          </p:spPr>
          <p:txBody>
            <a:bodyPr wrap="square" lIns="0" tIns="0" rIns="0" bIns="0" rtlCol="0"/>
            <a:lstStyle/>
            <a:p>
              <a:endParaRPr/>
            </a:p>
          </p:txBody>
        </p:sp>
        <p:sp>
          <p:nvSpPr>
            <p:cNvPr id="15589" name="object 15589"/>
            <p:cNvSpPr/>
            <p:nvPr/>
          </p:nvSpPr>
          <p:spPr>
            <a:xfrm>
              <a:off x="5578551" y="8005102"/>
              <a:ext cx="1905" cy="15875"/>
            </a:xfrm>
            <a:custGeom>
              <a:avLst/>
              <a:gdLst/>
              <a:ahLst/>
              <a:cxnLst/>
              <a:rect l="l" t="t" r="r" b="b"/>
              <a:pathLst>
                <a:path w="1904" h="15875">
                  <a:moveTo>
                    <a:pt x="0" y="0"/>
                  </a:moveTo>
                  <a:lnTo>
                    <a:pt x="558" y="5346"/>
                  </a:lnTo>
                  <a:lnTo>
                    <a:pt x="1257" y="10528"/>
                  </a:lnTo>
                  <a:lnTo>
                    <a:pt x="1778" y="15582"/>
                  </a:lnTo>
                </a:path>
              </a:pathLst>
            </a:custGeom>
            <a:ln w="25400">
              <a:solidFill>
                <a:srgbClr val="FDDC52"/>
              </a:solidFill>
            </a:ln>
          </p:spPr>
          <p:txBody>
            <a:bodyPr wrap="square" lIns="0" tIns="0" rIns="0" bIns="0" rtlCol="0"/>
            <a:lstStyle/>
            <a:p>
              <a:endParaRPr/>
            </a:p>
          </p:txBody>
        </p:sp>
        <p:sp>
          <p:nvSpPr>
            <p:cNvPr id="15590" name="object 15590"/>
            <p:cNvSpPr/>
            <p:nvPr/>
          </p:nvSpPr>
          <p:spPr>
            <a:xfrm>
              <a:off x="5580329" y="8007870"/>
              <a:ext cx="9525" cy="26034"/>
            </a:xfrm>
            <a:custGeom>
              <a:avLst/>
              <a:gdLst/>
              <a:ahLst/>
              <a:cxnLst/>
              <a:rect l="l" t="t" r="r" b="b"/>
              <a:pathLst>
                <a:path w="9525" h="26034">
                  <a:moveTo>
                    <a:pt x="9245" y="0"/>
                  </a:moveTo>
                  <a:lnTo>
                    <a:pt x="0" y="0"/>
                  </a:lnTo>
                  <a:lnTo>
                    <a:pt x="0" y="25514"/>
                  </a:lnTo>
                  <a:lnTo>
                    <a:pt x="9245" y="25514"/>
                  </a:lnTo>
                  <a:lnTo>
                    <a:pt x="9245" y="0"/>
                  </a:lnTo>
                  <a:close/>
                </a:path>
              </a:pathLst>
            </a:custGeom>
            <a:solidFill>
              <a:srgbClr val="FBD849"/>
            </a:solidFill>
          </p:spPr>
          <p:txBody>
            <a:bodyPr wrap="square" lIns="0" tIns="0" rIns="0" bIns="0" rtlCol="0"/>
            <a:lstStyle/>
            <a:p>
              <a:endParaRPr/>
            </a:p>
          </p:txBody>
        </p:sp>
        <p:sp>
          <p:nvSpPr>
            <p:cNvPr id="15591" name="object 15591"/>
            <p:cNvSpPr/>
            <p:nvPr/>
          </p:nvSpPr>
          <p:spPr>
            <a:xfrm>
              <a:off x="5586819" y="8003552"/>
              <a:ext cx="3175" cy="17145"/>
            </a:xfrm>
            <a:custGeom>
              <a:avLst/>
              <a:gdLst/>
              <a:ahLst/>
              <a:cxnLst/>
              <a:rect l="l" t="t" r="r" b="b"/>
              <a:pathLst>
                <a:path w="3175" h="17145">
                  <a:moveTo>
                    <a:pt x="2755" y="17017"/>
                  </a:moveTo>
                  <a:lnTo>
                    <a:pt x="1739" y="11366"/>
                  </a:lnTo>
                  <a:lnTo>
                    <a:pt x="787" y="5727"/>
                  </a:lnTo>
                  <a:lnTo>
                    <a:pt x="0" y="0"/>
                  </a:lnTo>
                </a:path>
              </a:pathLst>
            </a:custGeom>
            <a:ln w="25400">
              <a:solidFill>
                <a:srgbClr val="FCD94B"/>
              </a:solidFill>
            </a:ln>
          </p:spPr>
          <p:txBody>
            <a:bodyPr wrap="square" lIns="0" tIns="0" rIns="0" bIns="0" rtlCol="0"/>
            <a:lstStyle/>
            <a:p>
              <a:endParaRPr/>
            </a:p>
          </p:txBody>
        </p:sp>
        <p:sp>
          <p:nvSpPr>
            <p:cNvPr id="15592" name="object 15592"/>
            <p:cNvSpPr/>
            <p:nvPr/>
          </p:nvSpPr>
          <p:spPr>
            <a:xfrm>
              <a:off x="5578551" y="8003552"/>
              <a:ext cx="8890" cy="1905"/>
            </a:xfrm>
            <a:custGeom>
              <a:avLst/>
              <a:gdLst/>
              <a:ahLst/>
              <a:cxnLst/>
              <a:rect l="l" t="t" r="r" b="b"/>
              <a:pathLst>
                <a:path w="8889" h="1904">
                  <a:moveTo>
                    <a:pt x="8267" y="0"/>
                  </a:moveTo>
                  <a:lnTo>
                    <a:pt x="0" y="1549"/>
                  </a:lnTo>
                </a:path>
              </a:pathLst>
            </a:custGeom>
            <a:ln w="25400">
              <a:solidFill>
                <a:srgbClr val="FEDC55"/>
              </a:solidFill>
            </a:ln>
          </p:spPr>
          <p:txBody>
            <a:bodyPr wrap="square" lIns="0" tIns="0" rIns="0" bIns="0" rtlCol="0"/>
            <a:lstStyle/>
            <a:p>
              <a:endParaRPr/>
            </a:p>
          </p:txBody>
        </p:sp>
        <p:sp>
          <p:nvSpPr>
            <p:cNvPr id="15593" name="object 15593"/>
            <p:cNvSpPr/>
            <p:nvPr/>
          </p:nvSpPr>
          <p:spPr>
            <a:xfrm>
              <a:off x="5586819" y="8002638"/>
              <a:ext cx="12065" cy="18415"/>
            </a:xfrm>
            <a:custGeom>
              <a:avLst/>
              <a:gdLst/>
              <a:ahLst/>
              <a:cxnLst/>
              <a:rect l="l" t="t" r="r" b="b"/>
              <a:pathLst>
                <a:path w="12064" h="18415">
                  <a:moveTo>
                    <a:pt x="8077" y="0"/>
                  </a:moveTo>
                  <a:lnTo>
                    <a:pt x="5410" y="177"/>
                  </a:lnTo>
                  <a:lnTo>
                    <a:pt x="2717" y="495"/>
                  </a:lnTo>
                  <a:lnTo>
                    <a:pt x="0" y="914"/>
                  </a:lnTo>
                  <a:lnTo>
                    <a:pt x="787" y="6642"/>
                  </a:lnTo>
                  <a:lnTo>
                    <a:pt x="1739" y="12280"/>
                  </a:lnTo>
                  <a:lnTo>
                    <a:pt x="2755" y="17932"/>
                  </a:lnTo>
                  <a:lnTo>
                    <a:pt x="5740" y="17970"/>
                  </a:lnTo>
                  <a:lnTo>
                    <a:pt x="8648" y="18084"/>
                  </a:lnTo>
                  <a:lnTo>
                    <a:pt x="11442" y="18275"/>
                  </a:lnTo>
                  <a:lnTo>
                    <a:pt x="10210" y="12357"/>
                  </a:lnTo>
                  <a:lnTo>
                    <a:pt x="9055" y="6210"/>
                  </a:lnTo>
                  <a:lnTo>
                    <a:pt x="8077" y="0"/>
                  </a:lnTo>
                  <a:close/>
                </a:path>
              </a:pathLst>
            </a:custGeom>
            <a:solidFill>
              <a:srgbClr val="FBD94A"/>
            </a:solidFill>
          </p:spPr>
          <p:txBody>
            <a:bodyPr wrap="square" lIns="0" tIns="0" rIns="0" bIns="0" rtlCol="0"/>
            <a:lstStyle/>
            <a:p>
              <a:endParaRPr/>
            </a:p>
          </p:txBody>
        </p:sp>
        <p:sp>
          <p:nvSpPr>
            <p:cNvPr id="15594" name="object 15594"/>
            <p:cNvSpPr/>
            <p:nvPr/>
          </p:nvSpPr>
          <p:spPr>
            <a:xfrm>
              <a:off x="5586819" y="8003552"/>
              <a:ext cx="3175" cy="17145"/>
            </a:xfrm>
            <a:custGeom>
              <a:avLst/>
              <a:gdLst/>
              <a:ahLst/>
              <a:cxnLst/>
              <a:rect l="l" t="t" r="r" b="b"/>
              <a:pathLst>
                <a:path w="3175" h="17145">
                  <a:moveTo>
                    <a:pt x="0" y="0"/>
                  </a:moveTo>
                  <a:lnTo>
                    <a:pt x="787" y="5727"/>
                  </a:lnTo>
                  <a:lnTo>
                    <a:pt x="1739" y="11366"/>
                  </a:lnTo>
                  <a:lnTo>
                    <a:pt x="2755" y="17017"/>
                  </a:lnTo>
                </a:path>
              </a:pathLst>
            </a:custGeom>
            <a:ln w="25400">
              <a:solidFill>
                <a:srgbClr val="FCD94B"/>
              </a:solidFill>
            </a:ln>
          </p:spPr>
          <p:txBody>
            <a:bodyPr wrap="square" lIns="0" tIns="0" rIns="0" bIns="0" rtlCol="0"/>
            <a:lstStyle/>
            <a:p>
              <a:endParaRPr/>
            </a:p>
          </p:txBody>
        </p:sp>
        <p:sp>
          <p:nvSpPr>
            <p:cNvPr id="15595" name="object 15595"/>
            <p:cNvSpPr/>
            <p:nvPr/>
          </p:nvSpPr>
          <p:spPr>
            <a:xfrm>
              <a:off x="5589574" y="8020570"/>
              <a:ext cx="8890" cy="635"/>
            </a:xfrm>
            <a:custGeom>
              <a:avLst/>
              <a:gdLst/>
              <a:ahLst/>
              <a:cxnLst/>
              <a:rect l="l" t="t" r="r" b="b"/>
              <a:pathLst>
                <a:path w="8889" h="634">
                  <a:moveTo>
                    <a:pt x="0" y="0"/>
                  </a:moveTo>
                  <a:lnTo>
                    <a:pt x="8686" y="342"/>
                  </a:lnTo>
                </a:path>
              </a:pathLst>
            </a:custGeom>
            <a:ln w="25400">
              <a:solidFill>
                <a:srgbClr val="FAD642"/>
              </a:solidFill>
            </a:ln>
          </p:spPr>
          <p:txBody>
            <a:bodyPr wrap="square" lIns="0" tIns="0" rIns="0" bIns="0" rtlCol="0"/>
            <a:lstStyle/>
            <a:p>
              <a:endParaRPr/>
            </a:p>
          </p:txBody>
        </p:sp>
        <p:sp>
          <p:nvSpPr>
            <p:cNvPr id="15596" name="object 15596"/>
            <p:cNvSpPr/>
            <p:nvPr/>
          </p:nvSpPr>
          <p:spPr>
            <a:xfrm>
              <a:off x="5594896" y="8002638"/>
              <a:ext cx="3810" cy="18415"/>
            </a:xfrm>
            <a:custGeom>
              <a:avLst/>
              <a:gdLst/>
              <a:ahLst/>
              <a:cxnLst/>
              <a:rect l="l" t="t" r="r" b="b"/>
              <a:pathLst>
                <a:path w="3810" h="18415">
                  <a:moveTo>
                    <a:pt x="3365" y="18275"/>
                  </a:moveTo>
                  <a:lnTo>
                    <a:pt x="2133" y="12357"/>
                  </a:lnTo>
                  <a:lnTo>
                    <a:pt x="977" y="6210"/>
                  </a:lnTo>
                  <a:lnTo>
                    <a:pt x="0" y="0"/>
                  </a:lnTo>
                </a:path>
              </a:pathLst>
            </a:custGeom>
            <a:ln w="25400">
              <a:solidFill>
                <a:srgbClr val="FBD849"/>
              </a:solidFill>
            </a:ln>
          </p:spPr>
          <p:txBody>
            <a:bodyPr wrap="square" lIns="0" tIns="0" rIns="0" bIns="0" rtlCol="0"/>
            <a:lstStyle/>
            <a:p>
              <a:endParaRPr/>
            </a:p>
          </p:txBody>
        </p:sp>
        <p:sp>
          <p:nvSpPr>
            <p:cNvPr id="15597" name="object 15597"/>
            <p:cNvSpPr/>
            <p:nvPr/>
          </p:nvSpPr>
          <p:spPr>
            <a:xfrm>
              <a:off x="5586819" y="8002638"/>
              <a:ext cx="8255" cy="1270"/>
            </a:xfrm>
            <a:custGeom>
              <a:avLst/>
              <a:gdLst/>
              <a:ahLst/>
              <a:cxnLst/>
              <a:rect l="l" t="t" r="r" b="b"/>
              <a:pathLst>
                <a:path w="8254" h="1270">
                  <a:moveTo>
                    <a:pt x="8077" y="0"/>
                  </a:moveTo>
                  <a:lnTo>
                    <a:pt x="0" y="914"/>
                  </a:lnTo>
                </a:path>
              </a:pathLst>
            </a:custGeom>
            <a:ln w="25399">
              <a:solidFill>
                <a:srgbClr val="FDDC52"/>
              </a:solidFill>
            </a:ln>
          </p:spPr>
          <p:txBody>
            <a:bodyPr wrap="square" lIns="0" tIns="0" rIns="0" bIns="0" rtlCol="0"/>
            <a:lstStyle/>
            <a:p>
              <a:endParaRPr/>
            </a:p>
          </p:txBody>
        </p:sp>
        <p:sp>
          <p:nvSpPr>
            <p:cNvPr id="15598" name="object 15598"/>
            <p:cNvSpPr/>
            <p:nvPr/>
          </p:nvSpPr>
          <p:spPr>
            <a:xfrm>
              <a:off x="5592699" y="7983601"/>
              <a:ext cx="3175" cy="10160"/>
            </a:xfrm>
            <a:custGeom>
              <a:avLst/>
              <a:gdLst/>
              <a:ahLst/>
              <a:cxnLst/>
              <a:rect l="l" t="t" r="r" b="b"/>
              <a:pathLst>
                <a:path w="3175" h="10159">
                  <a:moveTo>
                    <a:pt x="1790" y="0"/>
                  </a:moveTo>
                  <a:lnTo>
                    <a:pt x="0" y="406"/>
                  </a:lnTo>
                  <a:lnTo>
                    <a:pt x="228" y="3479"/>
                  </a:lnTo>
                  <a:lnTo>
                    <a:pt x="533" y="6591"/>
                  </a:lnTo>
                  <a:lnTo>
                    <a:pt x="901" y="9702"/>
                  </a:lnTo>
                  <a:lnTo>
                    <a:pt x="2717" y="9410"/>
                  </a:lnTo>
                  <a:lnTo>
                    <a:pt x="2336" y="6248"/>
                  </a:lnTo>
                  <a:lnTo>
                    <a:pt x="2019" y="3098"/>
                  </a:lnTo>
                  <a:lnTo>
                    <a:pt x="1790" y="0"/>
                  </a:lnTo>
                  <a:close/>
                </a:path>
              </a:pathLst>
            </a:custGeom>
            <a:solidFill>
              <a:srgbClr val="FEDD59"/>
            </a:solidFill>
          </p:spPr>
          <p:txBody>
            <a:bodyPr wrap="square" lIns="0" tIns="0" rIns="0" bIns="0" rtlCol="0"/>
            <a:lstStyle/>
            <a:p>
              <a:endParaRPr/>
            </a:p>
          </p:txBody>
        </p:sp>
        <p:sp>
          <p:nvSpPr>
            <p:cNvPr id="15599" name="object 15599"/>
            <p:cNvSpPr/>
            <p:nvPr/>
          </p:nvSpPr>
          <p:spPr>
            <a:xfrm>
              <a:off x="5592699" y="7983601"/>
              <a:ext cx="1905" cy="635"/>
            </a:xfrm>
            <a:custGeom>
              <a:avLst/>
              <a:gdLst/>
              <a:ahLst/>
              <a:cxnLst/>
              <a:rect l="l" t="t" r="r" b="b"/>
              <a:pathLst>
                <a:path w="1904" h="634">
                  <a:moveTo>
                    <a:pt x="0" y="406"/>
                  </a:moveTo>
                  <a:lnTo>
                    <a:pt x="1790" y="0"/>
                  </a:lnTo>
                </a:path>
              </a:pathLst>
            </a:custGeom>
            <a:ln w="25400">
              <a:solidFill>
                <a:srgbClr val="FEDE5A"/>
              </a:solidFill>
            </a:ln>
          </p:spPr>
          <p:txBody>
            <a:bodyPr wrap="square" lIns="0" tIns="0" rIns="0" bIns="0" rtlCol="0"/>
            <a:lstStyle/>
            <a:p>
              <a:endParaRPr/>
            </a:p>
          </p:txBody>
        </p:sp>
        <p:sp>
          <p:nvSpPr>
            <p:cNvPr id="15600" name="object 15600"/>
            <p:cNvSpPr/>
            <p:nvPr/>
          </p:nvSpPr>
          <p:spPr>
            <a:xfrm>
              <a:off x="5594489" y="7983601"/>
              <a:ext cx="1270" cy="9525"/>
            </a:xfrm>
            <a:custGeom>
              <a:avLst/>
              <a:gdLst/>
              <a:ahLst/>
              <a:cxnLst/>
              <a:rect l="l" t="t" r="r" b="b"/>
              <a:pathLst>
                <a:path w="1270" h="9525">
                  <a:moveTo>
                    <a:pt x="0" y="0"/>
                  </a:moveTo>
                  <a:lnTo>
                    <a:pt x="927" y="9410"/>
                  </a:lnTo>
                </a:path>
              </a:pathLst>
            </a:custGeom>
            <a:ln w="25400">
              <a:solidFill>
                <a:srgbClr val="FEDC56"/>
              </a:solidFill>
            </a:ln>
          </p:spPr>
          <p:txBody>
            <a:bodyPr wrap="square" lIns="0" tIns="0" rIns="0" bIns="0" rtlCol="0"/>
            <a:lstStyle/>
            <a:p>
              <a:endParaRPr/>
            </a:p>
          </p:txBody>
        </p:sp>
        <p:sp>
          <p:nvSpPr>
            <p:cNvPr id="15601" name="object 15601"/>
            <p:cNvSpPr/>
            <p:nvPr/>
          </p:nvSpPr>
          <p:spPr>
            <a:xfrm>
              <a:off x="5593600" y="7993011"/>
              <a:ext cx="1905" cy="635"/>
            </a:xfrm>
            <a:custGeom>
              <a:avLst/>
              <a:gdLst/>
              <a:ahLst/>
              <a:cxnLst/>
              <a:rect l="l" t="t" r="r" b="b"/>
              <a:pathLst>
                <a:path w="1904" h="634">
                  <a:moveTo>
                    <a:pt x="1816" y="0"/>
                  </a:moveTo>
                  <a:lnTo>
                    <a:pt x="0" y="292"/>
                  </a:lnTo>
                </a:path>
              </a:pathLst>
            </a:custGeom>
            <a:ln w="25400">
              <a:solidFill>
                <a:srgbClr val="FEDC57"/>
              </a:solidFill>
            </a:ln>
          </p:spPr>
          <p:txBody>
            <a:bodyPr wrap="square" lIns="0" tIns="0" rIns="0" bIns="0" rtlCol="0"/>
            <a:lstStyle/>
            <a:p>
              <a:endParaRPr/>
            </a:p>
          </p:txBody>
        </p:sp>
        <p:sp>
          <p:nvSpPr>
            <p:cNvPr id="15602" name="object 15602"/>
            <p:cNvSpPr/>
            <p:nvPr/>
          </p:nvSpPr>
          <p:spPr>
            <a:xfrm>
              <a:off x="5592699" y="7984007"/>
              <a:ext cx="1270" cy="9525"/>
            </a:xfrm>
            <a:custGeom>
              <a:avLst/>
              <a:gdLst/>
              <a:ahLst/>
              <a:cxnLst/>
              <a:rect l="l" t="t" r="r" b="b"/>
              <a:pathLst>
                <a:path w="1270" h="9525">
                  <a:moveTo>
                    <a:pt x="901" y="9296"/>
                  </a:moveTo>
                  <a:lnTo>
                    <a:pt x="0" y="0"/>
                  </a:lnTo>
                </a:path>
              </a:pathLst>
            </a:custGeom>
            <a:ln w="25400">
              <a:solidFill>
                <a:srgbClr val="FEDE5A"/>
              </a:solidFill>
            </a:ln>
          </p:spPr>
          <p:txBody>
            <a:bodyPr wrap="square" lIns="0" tIns="0" rIns="0" bIns="0" rtlCol="0"/>
            <a:lstStyle/>
            <a:p>
              <a:endParaRPr/>
            </a:p>
          </p:txBody>
        </p:sp>
        <p:sp>
          <p:nvSpPr>
            <p:cNvPr id="15603" name="object 15603"/>
            <p:cNvSpPr/>
            <p:nvPr/>
          </p:nvSpPr>
          <p:spPr>
            <a:xfrm>
              <a:off x="5593600" y="7993011"/>
              <a:ext cx="3175" cy="10160"/>
            </a:xfrm>
            <a:custGeom>
              <a:avLst/>
              <a:gdLst/>
              <a:ahLst/>
              <a:cxnLst/>
              <a:rect l="l" t="t" r="r" b="b"/>
              <a:pathLst>
                <a:path w="3175" h="10159">
                  <a:moveTo>
                    <a:pt x="1816" y="0"/>
                  </a:moveTo>
                  <a:lnTo>
                    <a:pt x="0" y="292"/>
                  </a:lnTo>
                  <a:lnTo>
                    <a:pt x="368" y="3403"/>
                  </a:lnTo>
                  <a:lnTo>
                    <a:pt x="812" y="6515"/>
                  </a:lnTo>
                  <a:lnTo>
                    <a:pt x="1295" y="9626"/>
                  </a:lnTo>
                  <a:lnTo>
                    <a:pt x="3175" y="9474"/>
                  </a:lnTo>
                  <a:lnTo>
                    <a:pt x="2667" y="6324"/>
                  </a:lnTo>
                  <a:lnTo>
                    <a:pt x="2209" y="3149"/>
                  </a:lnTo>
                  <a:lnTo>
                    <a:pt x="1816" y="0"/>
                  </a:lnTo>
                  <a:close/>
                </a:path>
              </a:pathLst>
            </a:custGeom>
            <a:solidFill>
              <a:srgbClr val="FDDC54"/>
            </a:solidFill>
          </p:spPr>
          <p:txBody>
            <a:bodyPr wrap="square" lIns="0" tIns="0" rIns="0" bIns="0" rtlCol="0"/>
            <a:lstStyle/>
            <a:p>
              <a:endParaRPr/>
            </a:p>
          </p:txBody>
        </p:sp>
        <p:sp>
          <p:nvSpPr>
            <p:cNvPr id="15604" name="object 15604"/>
            <p:cNvSpPr/>
            <p:nvPr/>
          </p:nvSpPr>
          <p:spPr>
            <a:xfrm>
              <a:off x="5593600" y="7993011"/>
              <a:ext cx="1905" cy="635"/>
            </a:xfrm>
            <a:custGeom>
              <a:avLst/>
              <a:gdLst/>
              <a:ahLst/>
              <a:cxnLst/>
              <a:rect l="l" t="t" r="r" b="b"/>
              <a:pathLst>
                <a:path w="1904" h="634">
                  <a:moveTo>
                    <a:pt x="0" y="292"/>
                  </a:moveTo>
                  <a:lnTo>
                    <a:pt x="1816" y="0"/>
                  </a:lnTo>
                </a:path>
              </a:pathLst>
            </a:custGeom>
            <a:ln w="25400">
              <a:solidFill>
                <a:srgbClr val="FEDC57"/>
              </a:solidFill>
            </a:ln>
          </p:spPr>
          <p:txBody>
            <a:bodyPr wrap="square" lIns="0" tIns="0" rIns="0" bIns="0" rtlCol="0"/>
            <a:lstStyle/>
            <a:p>
              <a:endParaRPr/>
            </a:p>
          </p:txBody>
        </p:sp>
        <p:sp>
          <p:nvSpPr>
            <p:cNvPr id="15605" name="object 15605"/>
            <p:cNvSpPr/>
            <p:nvPr/>
          </p:nvSpPr>
          <p:spPr>
            <a:xfrm>
              <a:off x="5595416" y="7993011"/>
              <a:ext cx="1905" cy="9525"/>
            </a:xfrm>
            <a:custGeom>
              <a:avLst/>
              <a:gdLst/>
              <a:ahLst/>
              <a:cxnLst/>
              <a:rect l="l" t="t" r="r" b="b"/>
              <a:pathLst>
                <a:path w="1904" h="9525">
                  <a:moveTo>
                    <a:pt x="0" y="0"/>
                  </a:moveTo>
                  <a:lnTo>
                    <a:pt x="1358" y="9474"/>
                  </a:lnTo>
                </a:path>
              </a:pathLst>
            </a:custGeom>
            <a:ln w="25399">
              <a:solidFill>
                <a:srgbClr val="FCDB52"/>
              </a:solidFill>
            </a:ln>
          </p:spPr>
          <p:txBody>
            <a:bodyPr wrap="square" lIns="0" tIns="0" rIns="0" bIns="0" rtlCol="0"/>
            <a:lstStyle/>
            <a:p>
              <a:endParaRPr/>
            </a:p>
          </p:txBody>
        </p:sp>
        <p:sp>
          <p:nvSpPr>
            <p:cNvPr id="15606" name="object 15606"/>
            <p:cNvSpPr/>
            <p:nvPr/>
          </p:nvSpPr>
          <p:spPr>
            <a:xfrm>
              <a:off x="5594896" y="8002486"/>
              <a:ext cx="1905" cy="635"/>
            </a:xfrm>
            <a:custGeom>
              <a:avLst/>
              <a:gdLst/>
              <a:ahLst/>
              <a:cxnLst/>
              <a:rect l="l" t="t" r="r" b="b"/>
              <a:pathLst>
                <a:path w="1904" h="634">
                  <a:moveTo>
                    <a:pt x="1879" y="0"/>
                  </a:moveTo>
                  <a:lnTo>
                    <a:pt x="0" y="152"/>
                  </a:lnTo>
                </a:path>
              </a:pathLst>
            </a:custGeom>
            <a:ln w="25399">
              <a:solidFill>
                <a:srgbClr val="FCDB50"/>
              </a:solidFill>
            </a:ln>
          </p:spPr>
          <p:txBody>
            <a:bodyPr wrap="square" lIns="0" tIns="0" rIns="0" bIns="0" rtlCol="0"/>
            <a:lstStyle/>
            <a:p>
              <a:endParaRPr/>
            </a:p>
          </p:txBody>
        </p:sp>
        <p:sp>
          <p:nvSpPr>
            <p:cNvPr id="15607" name="object 15607"/>
            <p:cNvSpPr/>
            <p:nvPr/>
          </p:nvSpPr>
          <p:spPr>
            <a:xfrm>
              <a:off x="5593600" y="7993303"/>
              <a:ext cx="1905" cy="9525"/>
            </a:xfrm>
            <a:custGeom>
              <a:avLst/>
              <a:gdLst/>
              <a:ahLst/>
              <a:cxnLst/>
              <a:rect l="l" t="t" r="r" b="b"/>
              <a:pathLst>
                <a:path w="1904" h="9525">
                  <a:moveTo>
                    <a:pt x="1295" y="9334"/>
                  </a:moveTo>
                  <a:lnTo>
                    <a:pt x="0" y="0"/>
                  </a:lnTo>
                </a:path>
              </a:pathLst>
            </a:custGeom>
            <a:ln w="25400">
              <a:solidFill>
                <a:srgbClr val="FEDC55"/>
              </a:solidFill>
            </a:ln>
          </p:spPr>
          <p:txBody>
            <a:bodyPr wrap="square" lIns="0" tIns="0" rIns="0" bIns="0" rtlCol="0"/>
            <a:lstStyle/>
            <a:p>
              <a:endParaRPr/>
            </a:p>
          </p:txBody>
        </p:sp>
        <p:sp>
          <p:nvSpPr>
            <p:cNvPr id="15608" name="object 15608"/>
            <p:cNvSpPr/>
            <p:nvPr/>
          </p:nvSpPr>
          <p:spPr>
            <a:xfrm>
              <a:off x="5594489" y="7983220"/>
              <a:ext cx="4445" cy="19685"/>
            </a:xfrm>
            <a:custGeom>
              <a:avLst/>
              <a:gdLst/>
              <a:ahLst/>
              <a:cxnLst/>
              <a:rect l="l" t="t" r="r" b="b"/>
              <a:pathLst>
                <a:path w="4445" h="19684">
                  <a:moveTo>
                    <a:pt x="1739" y="0"/>
                  </a:moveTo>
                  <a:lnTo>
                    <a:pt x="0" y="380"/>
                  </a:lnTo>
                  <a:lnTo>
                    <a:pt x="457" y="6578"/>
                  </a:lnTo>
                  <a:lnTo>
                    <a:pt x="1269" y="12953"/>
                  </a:lnTo>
                  <a:lnTo>
                    <a:pt x="2285" y="19265"/>
                  </a:lnTo>
                  <a:lnTo>
                    <a:pt x="4102" y="19138"/>
                  </a:lnTo>
                  <a:lnTo>
                    <a:pt x="3060" y="12738"/>
                  </a:lnTo>
                  <a:lnTo>
                    <a:pt x="2222" y="6286"/>
                  </a:lnTo>
                  <a:lnTo>
                    <a:pt x="1739" y="0"/>
                  </a:lnTo>
                  <a:close/>
                </a:path>
              </a:pathLst>
            </a:custGeom>
            <a:solidFill>
              <a:srgbClr val="FCDB50"/>
            </a:solidFill>
          </p:spPr>
          <p:txBody>
            <a:bodyPr wrap="square" lIns="0" tIns="0" rIns="0" bIns="0" rtlCol="0"/>
            <a:lstStyle/>
            <a:p>
              <a:endParaRPr/>
            </a:p>
          </p:txBody>
        </p:sp>
        <p:sp>
          <p:nvSpPr>
            <p:cNvPr id="15609" name="object 15609"/>
            <p:cNvSpPr/>
            <p:nvPr/>
          </p:nvSpPr>
          <p:spPr>
            <a:xfrm>
              <a:off x="5594489" y="7983601"/>
              <a:ext cx="2540" cy="19050"/>
            </a:xfrm>
            <a:custGeom>
              <a:avLst/>
              <a:gdLst/>
              <a:ahLst/>
              <a:cxnLst/>
              <a:rect l="l" t="t" r="r" b="b"/>
              <a:pathLst>
                <a:path w="2539" h="19050">
                  <a:moveTo>
                    <a:pt x="0" y="0"/>
                  </a:moveTo>
                  <a:lnTo>
                    <a:pt x="457" y="6197"/>
                  </a:lnTo>
                  <a:lnTo>
                    <a:pt x="1269" y="12573"/>
                  </a:lnTo>
                  <a:lnTo>
                    <a:pt x="2285" y="18884"/>
                  </a:lnTo>
                </a:path>
              </a:pathLst>
            </a:custGeom>
            <a:ln w="25400">
              <a:solidFill>
                <a:srgbClr val="FDDC54"/>
              </a:solidFill>
            </a:ln>
          </p:spPr>
          <p:txBody>
            <a:bodyPr wrap="square" lIns="0" tIns="0" rIns="0" bIns="0" rtlCol="0"/>
            <a:lstStyle/>
            <a:p>
              <a:endParaRPr/>
            </a:p>
          </p:txBody>
        </p:sp>
        <p:sp>
          <p:nvSpPr>
            <p:cNvPr id="15610" name="object 15610"/>
            <p:cNvSpPr/>
            <p:nvPr/>
          </p:nvSpPr>
          <p:spPr>
            <a:xfrm>
              <a:off x="5596775" y="7989659"/>
              <a:ext cx="1905" cy="26034"/>
            </a:xfrm>
            <a:custGeom>
              <a:avLst/>
              <a:gdLst/>
              <a:ahLst/>
              <a:cxnLst/>
              <a:rect l="l" t="t" r="r" b="b"/>
              <a:pathLst>
                <a:path w="1904" h="26034">
                  <a:moveTo>
                    <a:pt x="1816" y="0"/>
                  </a:moveTo>
                  <a:lnTo>
                    <a:pt x="0" y="0"/>
                  </a:lnTo>
                  <a:lnTo>
                    <a:pt x="0" y="25527"/>
                  </a:lnTo>
                  <a:lnTo>
                    <a:pt x="1816" y="25527"/>
                  </a:lnTo>
                  <a:lnTo>
                    <a:pt x="1816" y="0"/>
                  </a:lnTo>
                  <a:close/>
                </a:path>
              </a:pathLst>
            </a:custGeom>
            <a:solidFill>
              <a:srgbClr val="FCD94C"/>
            </a:solidFill>
          </p:spPr>
          <p:txBody>
            <a:bodyPr wrap="square" lIns="0" tIns="0" rIns="0" bIns="0" rtlCol="0"/>
            <a:lstStyle/>
            <a:p>
              <a:endParaRPr/>
            </a:p>
          </p:txBody>
        </p:sp>
        <p:sp>
          <p:nvSpPr>
            <p:cNvPr id="15611" name="object 15611"/>
            <p:cNvSpPr/>
            <p:nvPr/>
          </p:nvSpPr>
          <p:spPr>
            <a:xfrm>
              <a:off x="5596229" y="7983220"/>
              <a:ext cx="2540" cy="19685"/>
            </a:xfrm>
            <a:custGeom>
              <a:avLst/>
              <a:gdLst/>
              <a:ahLst/>
              <a:cxnLst/>
              <a:rect l="l" t="t" r="r" b="b"/>
              <a:pathLst>
                <a:path w="2539" h="19684">
                  <a:moveTo>
                    <a:pt x="2362" y="19138"/>
                  </a:moveTo>
                  <a:lnTo>
                    <a:pt x="1320" y="12738"/>
                  </a:lnTo>
                  <a:lnTo>
                    <a:pt x="482" y="6286"/>
                  </a:lnTo>
                  <a:lnTo>
                    <a:pt x="0" y="0"/>
                  </a:lnTo>
                </a:path>
              </a:pathLst>
            </a:custGeom>
            <a:ln w="25400">
              <a:solidFill>
                <a:srgbClr val="FCD94B"/>
              </a:solidFill>
            </a:ln>
          </p:spPr>
          <p:txBody>
            <a:bodyPr wrap="square" lIns="0" tIns="0" rIns="0" bIns="0" rtlCol="0"/>
            <a:lstStyle/>
            <a:p>
              <a:endParaRPr/>
            </a:p>
          </p:txBody>
        </p:sp>
        <p:sp>
          <p:nvSpPr>
            <p:cNvPr id="15612" name="object 15612"/>
            <p:cNvSpPr/>
            <p:nvPr/>
          </p:nvSpPr>
          <p:spPr>
            <a:xfrm>
              <a:off x="5594489" y="7983220"/>
              <a:ext cx="1905" cy="635"/>
            </a:xfrm>
            <a:custGeom>
              <a:avLst/>
              <a:gdLst/>
              <a:ahLst/>
              <a:cxnLst/>
              <a:rect l="l" t="t" r="r" b="b"/>
              <a:pathLst>
                <a:path w="1904" h="634">
                  <a:moveTo>
                    <a:pt x="1739" y="0"/>
                  </a:moveTo>
                  <a:lnTo>
                    <a:pt x="0" y="380"/>
                  </a:lnTo>
                </a:path>
              </a:pathLst>
            </a:custGeom>
            <a:ln w="25400">
              <a:solidFill>
                <a:srgbClr val="FDDC53"/>
              </a:solidFill>
            </a:ln>
          </p:spPr>
          <p:txBody>
            <a:bodyPr wrap="square" lIns="0" tIns="0" rIns="0" bIns="0" rtlCol="0"/>
            <a:lstStyle/>
            <a:p>
              <a:endParaRPr/>
            </a:p>
          </p:txBody>
        </p:sp>
        <p:sp>
          <p:nvSpPr>
            <p:cNvPr id="15613" name="object 15613"/>
            <p:cNvSpPr/>
            <p:nvPr/>
          </p:nvSpPr>
          <p:spPr>
            <a:xfrm>
              <a:off x="5594896" y="8002359"/>
              <a:ext cx="7620" cy="19050"/>
            </a:xfrm>
            <a:custGeom>
              <a:avLst/>
              <a:gdLst/>
              <a:ahLst/>
              <a:cxnLst/>
              <a:rect l="l" t="t" r="r" b="b"/>
              <a:pathLst>
                <a:path w="7620" h="19050">
                  <a:moveTo>
                    <a:pt x="3695" y="0"/>
                  </a:moveTo>
                  <a:lnTo>
                    <a:pt x="0" y="279"/>
                  </a:lnTo>
                  <a:lnTo>
                    <a:pt x="977" y="6489"/>
                  </a:lnTo>
                  <a:lnTo>
                    <a:pt x="2133" y="12636"/>
                  </a:lnTo>
                  <a:lnTo>
                    <a:pt x="3365" y="18554"/>
                  </a:lnTo>
                  <a:lnTo>
                    <a:pt x="7327" y="18859"/>
                  </a:lnTo>
                  <a:lnTo>
                    <a:pt x="5994" y="12750"/>
                  </a:lnTo>
                  <a:lnTo>
                    <a:pt x="4737" y="6400"/>
                  </a:lnTo>
                  <a:lnTo>
                    <a:pt x="3695" y="0"/>
                  </a:lnTo>
                  <a:close/>
                </a:path>
              </a:pathLst>
            </a:custGeom>
            <a:solidFill>
              <a:srgbClr val="FBD847"/>
            </a:solidFill>
          </p:spPr>
          <p:txBody>
            <a:bodyPr wrap="square" lIns="0" tIns="0" rIns="0" bIns="0" rtlCol="0"/>
            <a:lstStyle/>
            <a:p>
              <a:endParaRPr/>
            </a:p>
          </p:txBody>
        </p:sp>
        <p:sp>
          <p:nvSpPr>
            <p:cNvPr id="15614" name="object 15614"/>
            <p:cNvSpPr/>
            <p:nvPr/>
          </p:nvSpPr>
          <p:spPr>
            <a:xfrm>
              <a:off x="5594896" y="8002359"/>
              <a:ext cx="3810" cy="635"/>
            </a:xfrm>
            <a:custGeom>
              <a:avLst/>
              <a:gdLst/>
              <a:ahLst/>
              <a:cxnLst/>
              <a:rect l="l" t="t" r="r" b="b"/>
              <a:pathLst>
                <a:path w="3810" h="634">
                  <a:moveTo>
                    <a:pt x="0" y="279"/>
                  </a:moveTo>
                  <a:lnTo>
                    <a:pt x="3695" y="0"/>
                  </a:lnTo>
                </a:path>
              </a:pathLst>
            </a:custGeom>
            <a:ln w="25399">
              <a:solidFill>
                <a:srgbClr val="FCDA4D"/>
              </a:solidFill>
            </a:ln>
          </p:spPr>
          <p:txBody>
            <a:bodyPr wrap="square" lIns="0" tIns="0" rIns="0" bIns="0" rtlCol="0"/>
            <a:lstStyle/>
            <a:p>
              <a:endParaRPr/>
            </a:p>
          </p:txBody>
        </p:sp>
        <p:sp>
          <p:nvSpPr>
            <p:cNvPr id="15615" name="object 15615"/>
            <p:cNvSpPr/>
            <p:nvPr/>
          </p:nvSpPr>
          <p:spPr>
            <a:xfrm>
              <a:off x="5598591" y="8002359"/>
              <a:ext cx="3810" cy="19050"/>
            </a:xfrm>
            <a:custGeom>
              <a:avLst/>
              <a:gdLst/>
              <a:ahLst/>
              <a:cxnLst/>
              <a:rect l="l" t="t" r="r" b="b"/>
              <a:pathLst>
                <a:path w="3810" h="19050">
                  <a:moveTo>
                    <a:pt x="0" y="0"/>
                  </a:moveTo>
                  <a:lnTo>
                    <a:pt x="1041" y="6400"/>
                  </a:lnTo>
                  <a:lnTo>
                    <a:pt x="2298" y="12750"/>
                  </a:lnTo>
                  <a:lnTo>
                    <a:pt x="3632" y="18859"/>
                  </a:lnTo>
                </a:path>
              </a:pathLst>
            </a:custGeom>
            <a:ln w="25400">
              <a:solidFill>
                <a:srgbClr val="FAD744"/>
              </a:solidFill>
            </a:ln>
          </p:spPr>
          <p:txBody>
            <a:bodyPr wrap="square" lIns="0" tIns="0" rIns="0" bIns="0" rtlCol="0"/>
            <a:lstStyle/>
            <a:p>
              <a:endParaRPr/>
            </a:p>
          </p:txBody>
        </p:sp>
        <p:sp>
          <p:nvSpPr>
            <p:cNvPr id="15616" name="object 15616"/>
            <p:cNvSpPr/>
            <p:nvPr/>
          </p:nvSpPr>
          <p:spPr>
            <a:xfrm>
              <a:off x="5598261" y="8020913"/>
              <a:ext cx="4445" cy="635"/>
            </a:xfrm>
            <a:custGeom>
              <a:avLst/>
              <a:gdLst/>
              <a:ahLst/>
              <a:cxnLst/>
              <a:rect l="l" t="t" r="r" b="b"/>
              <a:pathLst>
                <a:path w="4445" h="634">
                  <a:moveTo>
                    <a:pt x="3962" y="304"/>
                  </a:moveTo>
                  <a:lnTo>
                    <a:pt x="0" y="0"/>
                  </a:lnTo>
                </a:path>
              </a:pathLst>
            </a:custGeom>
            <a:ln w="25399">
              <a:solidFill>
                <a:srgbClr val="F9D640"/>
              </a:solidFill>
            </a:ln>
          </p:spPr>
          <p:txBody>
            <a:bodyPr wrap="square" lIns="0" tIns="0" rIns="0" bIns="0" rtlCol="0"/>
            <a:lstStyle/>
            <a:p>
              <a:endParaRPr/>
            </a:p>
          </p:txBody>
        </p:sp>
        <p:sp>
          <p:nvSpPr>
            <p:cNvPr id="15617" name="object 15617"/>
            <p:cNvSpPr/>
            <p:nvPr/>
          </p:nvSpPr>
          <p:spPr>
            <a:xfrm>
              <a:off x="5594896" y="8002638"/>
              <a:ext cx="3810" cy="18415"/>
            </a:xfrm>
            <a:custGeom>
              <a:avLst/>
              <a:gdLst/>
              <a:ahLst/>
              <a:cxnLst/>
              <a:rect l="l" t="t" r="r" b="b"/>
              <a:pathLst>
                <a:path w="3810" h="18415">
                  <a:moveTo>
                    <a:pt x="3365" y="18275"/>
                  </a:moveTo>
                  <a:lnTo>
                    <a:pt x="2133" y="12357"/>
                  </a:lnTo>
                  <a:lnTo>
                    <a:pt x="977" y="6210"/>
                  </a:lnTo>
                  <a:lnTo>
                    <a:pt x="0" y="0"/>
                  </a:lnTo>
                </a:path>
              </a:pathLst>
            </a:custGeom>
            <a:ln w="25400">
              <a:solidFill>
                <a:srgbClr val="FBD849"/>
              </a:solidFill>
            </a:ln>
          </p:spPr>
          <p:txBody>
            <a:bodyPr wrap="square" lIns="0" tIns="0" rIns="0" bIns="0" rtlCol="0"/>
            <a:lstStyle/>
            <a:p>
              <a:endParaRPr/>
            </a:p>
          </p:txBody>
        </p:sp>
        <p:sp>
          <p:nvSpPr>
            <p:cNvPr id="15618" name="object 15618"/>
            <p:cNvSpPr/>
            <p:nvPr/>
          </p:nvSpPr>
          <p:spPr>
            <a:xfrm>
              <a:off x="5596229" y="7982877"/>
              <a:ext cx="4445" cy="19685"/>
            </a:xfrm>
            <a:custGeom>
              <a:avLst/>
              <a:gdLst/>
              <a:ahLst/>
              <a:cxnLst/>
              <a:rect l="l" t="t" r="r" b="b"/>
              <a:pathLst>
                <a:path w="4445" h="19684">
                  <a:moveTo>
                    <a:pt x="1714" y="0"/>
                  </a:moveTo>
                  <a:lnTo>
                    <a:pt x="0" y="342"/>
                  </a:lnTo>
                  <a:lnTo>
                    <a:pt x="482" y="6629"/>
                  </a:lnTo>
                  <a:lnTo>
                    <a:pt x="1320" y="13081"/>
                  </a:lnTo>
                  <a:lnTo>
                    <a:pt x="2362" y="19481"/>
                  </a:lnTo>
                  <a:lnTo>
                    <a:pt x="4152" y="19367"/>
                  </a:lnTo>
                  <a:lnTo>
                    <a:pt x="3073" y="12890"/>
                  </a:lnTo>
                  <a:lnTo>
                    <a:pt x="2222" y="6375"/>
                  </a:lnTo>
                  <a:lnTo>
                    <a:pt x="1714" y="0"/>
                  </a:lnTo>
                  <a:close/>
                </a:path>
              </a:pathLst>
            </a:custGeom>
            <a:solidFill>
              <a:srgbClr val="FBD847"/>
            </a:solidFill>
          </p:spPr>
          <p:txBody>
            <a:bodyPr wrap="square" lIns="0" tIns="0" rIns="0" bIns="0" rtlCol="0"/>
            <a:lstStyle/>
            <a:p>
              <a:endParaRPr/>
            </a:p>
          </p:txBody>
        </p:sp>
        <p:sp>
          <p:nvSpPr>
            <p:cNvPr id="15619" name="object 15619"/>
            <p:cNvSpPr/>
            <p:nvPr/>
          </p:nvSpPr>
          <p:spPr>
            <a:xfrm>
              <a:off x="5596229" y="7983220"/>
              <a:ext cx="2540" cy="19685"/>
            </a:xfrm>
            <a:custGeom>
              <a:avLst/>
              <a:gdLst/>
              <a:ahLst/>
              <a:cxnLst/>
              <a:rect l="l" t="t" r="r" b="b"/>
              <a:pathLst>
                <a:path w="2539" h="19684">
                  <a:moveTo>
                    <a:pt x="0" y="0"/>
                  </a:moveTo>
                  <a:lnTo>
                    <a:pt x="482" y="6286"/>
                  </a:lnTo>
                  <a:lnTo>
                    <a:pt x="1320" y="12738"/>
                  </a:lnTo>
                  <a:lnTo>
                    <a:pt x="2362" y="19138"/>
                  </a:lnTo>
                </a:path>
              </a:pathLst>
            </a:custGeom>
            <a:ln w="25400">
              <a:solidFill>
                <a:srgbClr val="FCD94B"/>
              </a:solidFill>
            </a:ln>
          </p:spPr>
          <p:txBody>
            <a:bodyPr wrap="square" lIns="0" tIns="0" rIns="0" bIns="0" rtlCol="0"/>
            <a:lstStyle/>
            <a:p>
              <a:endParaRPr/>
            </a:p>
          </p:txBody>
        </p:sp>
        <p:sp>
          <p:nvSpPr>
            <p:cNvPr id="15620" name="object 15620"/>
            <p:cNvSpPr/>
            <p:nvPr/>
          </p:nvSpPr>
          <p:spPr>
            <a:xfrm>
              <a:off x="5598591" y="7989544"/>
              <a:ext cx="1905" cy="26034"/>
            </a:xfrm>
            <a:custGeom>
              <a:avLst/>
              <a:gdLst/>
              <a:ahLst/>
              <a:cxnLst/>
              <a:rect l="l" t="t" r="r" b="b"/>
              <a:pathLst>
                <a:path w="1904" h="26034">
                  <a:moveTo>
                    <a:pt x="1790" y="0"/>
                  </a:moveTo>
                  <a:lnTo>
                    <a:pt x="0" y="0"/>
                  </a:lnTo>
                  <a:lnTo>
                    <a:pt x="0" y="25514"/>
                  </a:lnTo>
                  <a:lnTo>
                    <a:pt x="1790" y="25514"/>
                  </a:lnTo>
                  <a:lnTo>
                    <a:pt x="1790" y="0"/>
                  </a:lnTo>
                  <a:close/>
                </a:path>
              </a:pathLst>
            </a:custGeom>
            <a:solidFill>
              <a:srgbClr val="FBD846"/>
            </a:solidFill>
          </p:spPr>
          <p:txBody>
            <a:bodyPr wrap="square" lIns="0" tIns="0" rIns="0" bIns="0" rtlCol="0"/>
            <a:lstStyle/>
            <a:p>
              <a:endParaRPr/>
            </a:p>
          </p:txBody>
        </p:sp>
        <p:sp>
          <p:nvSpPr>
            <p:cNvPr id="15621" name="object 15621"/>
            <p:cNvSpPr/>
            <p:nvPr/>
          </p:nvSpPr>
          <p:spPr>
            <a:xfrm>
              <a:off x="5597944" y="7982877"/>
              <a:ext cx="2540" cy="19685"/>
            </a:xfrm>
            <a:custGeom>
              <a:avLst/>
              <a:gdLst/>
              <a:ahLst/>
              <a:cxnLst/>
              <a:rect l="l" t="t" r="r" b="b"/>
              <a:pathLst>
                <a:path w="2539" h="19684">
                  <a:moveTo>
                    <a:pt x="2438" y="19367"/>
                  </a:moveTo>
                  <a:lnTo>
                    <a:pt x="1358" y="12890"/>
                  </a:lnTo>
                  <a:lnTo>
                    <a:pt x="507" y="6375"/>
                  </a:lnTo>
                  <a:lnTo>
                    <a:pt x="0" y="0"/>
                  </a:lnTo>
                </a:path>
              </a:pathLst>
            </a:custGeom>
            <a:ln w="25400">
              <a:solidFill>
                <a:srgbClr val="FAD744"/>
              </a:solidFill>
            </a:ln>
          </p:spPr>
          <p:txBody>
            <a:bodyPr wrap="square" lIns="0" tIns="0" rIns="0" bIns="0" rtlCol="0"/>
            <a:lstStyle/>
            <a:p>
              <a:endParaRPr/>
            </a:p>
          </p:txBody>
        </p:sp>
        <p:sp>
          <p:nvSpPr>
            <p:cNvPr id="15622" name="object 15622"/>
            <p:cNvSpPr/>
            <p:nvPr/>
          </p:nvSpPr>
          <p:spPr>
            <a:xfrm>
              <a:off x="5596229" y="7982877"/>
              <a:ext cx="1905" cy="635"/>
            </a:xfrm>
            <a:custGeom>
              <a:avLst/>
              <a:gdLst/>
              <a:ahLst/>
              <a:cxnLst/>
              <a:rect l="l" t="t" r="r" b="b"/>
              <a:pathLst>
                <a:path w="1904" h="634">
                  <a:moveTo>
                    <a:pt x="1714" y="0"/>
                  </a:moveTo>
                  <a:lnTo>
                    <a:pt x="0" y="342"/>
                  </a:lnTo>
                </a:path>
              </a:pathLst>
            </a:custGeom>
            <a:ln w="25400">
              <a:solidFill>
                <a:srgbClr val="FBD849"/>
              </a:solidFill>
            </a:ln>
          </p:spPr>
          <p:txBody>
            <a:bodyPr wrap="square" lIns="0" tIns="0" rIns="0" bIns="0" rtlCol="0"/>
            <a:lstStyle/>
            <a:p>
              <a:endParaRPr/>
            </a:p>
          </p:txBody>
        </p:sp>
        <p:sp>
          <p:nvSpPr>
            <p:cNvPr id="15623" name="object 15623"/>
            <p:cNvSpPr/>
            <p:nvPr/>
          </p:nvSpPr>
          <p:spPr>
            <a:xfrm>
              <a:off x="5597944" y="7982623"/>
              <a:ext cx="4445" cy="19685"/>
            </a:xfrm>
            <a:custGeom>
              <a:avLst/>
              <a:gdLst/>
              <a:ahLst/>
              <a:cxnLst/>
              <a:rect l="l" t="t" r="r" b="b"/>
              <a:pathLst>
                <a:path w="4445" h="19684">
                  <a:moveTo>
                    <a:pt x="1714" y="0"/>
                  </a:moveTo>
                  <a:lnTo>
                    <a:pt x="0" y="254"/>
                  </a:lnTo>
                  <a:lnTo>
                    <a:pt x="507" y="6629"/>
                  </a:lnTo>
                  <a:lnTo>
                    <a:pt x="1358" y="13144"/>
                  </a:lnTo>
                  <a:lnTo>
                    <a:pt x="2438" y="19621"/>
                  </a:lnTo>
                  <a:lnTo>
                    <a:pt x="4216" y="19583"/>
                  </a:lnTo>
                  <a:lnTo>
                    <a:pt x="3111" y="13004"/>
                  </a:lnTo>
                  <a:lnTo>
                    <a:pt x="2235" y="6413"/>
                  </a:lnTo>
                  <a:lnTo>
                    <a:pt x="1714" y="0"/>
                  </a:lnTo>
                  <a:close/>
                </a:path>
              </a:pathLst>
            </a:custGeom>
            <a:solidFill>
              <a:srgbClr val="FAD642"/>
            </a:solidFill>
          </p:spPr>
          <p:txBody>
            <a:bodyPr wrap="square" lIns="0" tIns="0" rIns="0" bIns="0" rtlCol="0"/>
            <a:lstStyle/>
            <a:p>
              <a:endParaRPr/>
            </a:p>
          </p:txBody>
        </p:sp>
        <p:sp>
          <p:nvSpPr>
            <p:cNvPr id="15624" name="object 15624"/>
            <p:cNvSpPr/>
            <p:nvPr/>
          </p:nvSpPr>
          <p:spPr>
            <a:xfrm>
              <a:off x="5597944" y="7982877"/>
              <a:ext cx="2540" cy="19685"/>
            </a:xfrm>
            <a:custGeom>
              <a:avLst/>
              <a:gdLst/>
              <a:ahLst/>
              <a:cxnLst/>
              <a:rect l="l" t="t" r="r" b="b"/>
              <a:pathLst>
                <a:path w="2539" h="19684">
                  <a:moveTo>
                    <a:pt x="0" y="0"/>
                  </a:moveTo>
                  <a:lnTo>
                    <a:pt x="507" y="6375"/>
                  </a:lnTo>
                  <a:lnTo>
                    <a:pt x="1358" y="12890"/>
                  </a:lnTo>
                  <a:lnTo>
                    <a:pt x="2438" y="19367"/>
                  </a:lnTo>
                </a:path>
              </a:pathLst>
            </a:custGeom>
            <a:ln w="25400">
              <a:solidFill>
                <a:srgbClr val="FAD744"/>
              </a:solidFill>
            </a:ln>
          </p:spPr>
          <p:txBody>
            <a:bodyPr wrap="square" lIns="0" tIns="0" rIns="0" bIns="0" rtlCol="0"/>
            <a:lstStyle/>
            <a:p>
              <a:endParaRPr/>
            </a:p>
          </p:txBody>
        </p:sp>
        <p:sp>
          <p:nvSpPr>
            <p:cNvPr id="15625" name="object 15625"/>
            <p:cNvSpPr/>
            <p:nvPr/>
          </p:nvSpPr>
          <p:spPr>
            <a:xfrm>
              <a:off x="5600382" y="7989506"/>
              <a:ext cx="1905" cy="26034"/>
            </a:xfrm>
            <a:custGeom>
              <a:avLst/>
              <a:gdLst/>
              <a:ahLst/>
              <a:cxnLst/>
              <a:rect l="l" t="t" r="r" b="b"/>
              <a:pathLst>
                <a:path w="1904" h="26034">
                  <a:moveTo>
                    <a:pt x="1777" y="0"/>
                  </a:moveTo>
                  <a:lnTo>
                    <a:pt x="0" y="0"/>
                  </a:lnTo>
                  <a:lnTo>
                    <a:pt x="0" y="25438"/>
                  </a:lnTo>
                  <a:lnTo>
                    <a:pt x="1777" y="25438"/>
                  </a:lnTo>
                  <a:lnTo>
                    <a:pt x="1777" y="0"/>
                  </a:lnTo>
                  <a:close/>
                </a:path>
              </a:pathLst>
            </a:custGeom>
            <a:solidFill>
              <a:srgbClr val="FAD641"/>
            </a:solidFill>
          </p:spPr>
          <p:txBody>
            <a:bodyPr wrap="square" lIns="0" tIns="0" rIns="0" bIns="0" rtlCol="0"/>
            <a:lstStyle/>
            <a:p>
              <a:endParaRPr/>
            </a:p>
          </p:txBody>
        </p:sp>
        <p:sp>
          <p:nvSpPr>
            <p:cNvPr id="15626" name="object 15626"/>
            <p:cNvSpPr/>
            <p:nvPr/>
          </p:nvSpPr>
          <p:spPr>
            <a:xfrm>
              <a:off x="5599658" y="7982623"/>
              <a:ext cx="2540" cy="19685"/>
            </a:xfrm>
            <a:custGeom>
              <a:avLst/>
              <a:gdLst/>
              <a:ahLst/>
              <a:cxnLst/>
              <a:rect l="l" t="t" r="r" b="b"/>
              <a:pathLst>
                <a:path w="2539" h="19684">
                  <a:moveTo>
                    <a:pt x="2501" y="19583"/>
                  </a:moveTo>
                  <a:lnTo>
                    <a:pt x="1397" y="13004"/>
                  </a:lnTo>
                  <a:lnTo>
                    <a:pt x="520" y="6413"/>
                  </a:lnTo>
                  <a:lnTo>
                    <a:pt x="0" y="0"/>
                  </a:lnTo>
                </a:path>
              </a:pathLst>
            </a:custGeom>
            <a:ln w="25400">
              <a:solidFill>
                <a:srgbClr val="F9D640"/>
              </a:solidFill>
            </a:ln>
          </p:spPr>
          <p:txBody>
            <a:bodyPr wrap="square" lIns="0" tIns="0" rIns="0" bIns="0" rtlCol="0"/>
            <a:lstStyle/>
            <a:p>
              <a:endParaRPr/>
            </a:p>
          </p:txBody>
        </p:sp>
        <p:sp>
          <p:nvSpPr>
            <p:cNvPr id="15627" name="object 15627"/>
            <p:cNvSpPr/>
            <p:nvPr/>
          </p:nvSpPr>
          <p:spPr>
            <a:xfrm>
              <a:off x="5597944" y="7982623"/>
              <a:ext cx="1905" cy="635"/>
            </a:xfrm>
            <a:custGeom>
              <a:avLst/>
              <a:gdLst/>
              <a:ahLst/>
              <a:cxnLst/>
              <a:rect l="l" t="t" r="r" b="b"/>
              <a:pathLst>
                <a:path w="1904" h="634">
                  <a:moveTo>
                    <a:pt x="1714" y="0"/>
                  </a:moveTo>
                  <a:lnTo>
                    <a:pt x="0" y="254"/>
                  </a:lnTo>
                </a:path>
              </a:pathLst>
            </a:custGeom>
            <a:ln w="25400">
              <a:solidFill>
                <a:srgbClr val="FAD642"/>
              </a:solidFill>
            </a:ln>
          </p:spPr>
          <p:txBody>
            <a:bodyPr wrap="square" lIns="0" tIns="0" rIns="0" bIns="0" rtlCol="0"/>
            <a:lstStyle/>
            <a:p>
              <a:endParaRPr/>
            </a:p>
          </p:txBody>
        </p:sp>
        <p:sp>
          <p:nvSpPr>
            <p:cNvPr id="15628" name="object 15628"/>
            <p:cNvSpPr/>
            <p:nvPr/>
          </p:nvSpPr>
          <p:spPr>
            <a:xfrm>
              <a:off x="5598591" y="8002206"/>
              <a:ext cx="7620" cy="19685"/>
            </a:xfrm>
            <a:custGeom>
              <a:avLst/>
              <a:gdLst/>
              <a:ahLst/>
              <a:cxnLst/>
              <a:rect l="l" t="t" r="r" b="b"/>
              <a:pathLst>
                <a:path w="7620" h="19684">
                  <a:moveTo>
                    <a:pt x="3568" y="0"/>
                  </a:moveTo>
                  <a:lnTo>
                    <a:pt x="2374" y="0"/>
                  </a:lnTo>
                  <a:lnTo>
                    <a:pt x="0" y="152"/>
                  </a:lnTo>
                  <a:lnTo>
                    <a:pt x="1041" y="6553"/>
                  </a:lnTo>
                  <a:lnTo>
                    <a:pt x="2298" y="12903"/>
                  </a:lnTo>
                  <a:lnTo>
                    <a:pt x="3632" y="19011"/>
                  </a:lnTo>
                  <a:lnTo>
                    <a:pt x="7429" y="19392"/>
                  </a:lnTo>
                  <a:lnTo>
                    <a:pt x="6007" y="13106"/>
                  </a:lnTo>
                  <a:lnTo>
                    <a:pt x="4673" y="6565"/>
                  </a:lnTo>
                  <a:lnTo>
                    <a:pt x="3568" y="0"/>
                  </a:lnTo>
                  <a:close/>
                </a:path>
              </a:pathLst>
            </a:custGeom>
            <a:solidFill>
              <a:srgbClr val="FAD742"/>
            </a:solidFill>
          </p:spPr>
          <p:txBody>
            <a:bodyPr wrap="square" lIns="0" tIns="0" rIns="0" bIns="0" rtlCol="0"/>
            <a:lstStyle/>
            <a:p>
              <a:endParaRPr/>
            </a:p>
          </p:txBody>
        </p:sp>
        <p:sp>
          <p:nvSpPr>
            <p:cNvPr id="15629" name="object 15629"/>
            <p:cNvSpPr/>
            <p:nvPr/>
          </p:nvSpPr>
          <p:spPr>
            <a:xfrm>
              <a:off x="5598591" y="8002206"/>
              <a:ext cx="3810" cy="635"/>
            </a:xfrm>
            <a:custGeom>
              <a:avLst/>
              <a:gdLst/>
              <a:ahLst/>
              <a:cxnLst/>
              <a:rect l="l" t="t" r="r" b="b"/>
              <a:pathLst>
                <a:path w="3810" h="634">
                  <a:moveTo>
                    <a:pt x="0" y="152"/>
                  </a:moveTo>
                  <a:lnTo>
                    <a:pt x="3568" y="0"/>
                  </a:lnTo>
                </a:path>
              </a:pathLst>
            </a:custGeom>
            <a:ln w="25400">
              <a:solidFill>
                <a:srgbClr val="FAD744"/>
              </a:solidFill>
            </a:ln>
          </p:spPr>
          <p:txBody>
            <a:bodyPr wrap="square" lIns="0" tIns="0" rIns="0" bIns="0" rtlCol="0"/>
            <a:lstStyle/>
            <a:p>
              <a:endParaRPr/>
            </a:p>
          </p:txBody>
        </p:sp>
        <p:sp>
          <p:nvSpPr>
            <p:cNvPr id="15630" name="object 15630"/>
            <p:cNvSpPr/>
            <p:nvPr/>
          </p:nvSpPr>
          <p:spPr>
            <a:xfrm>
              <a:off x="5602160" y="8002206"/>
              <a:ext cx="4445" cy="19685"/>
            </a:xfrm>
            <a:custGeom>
              <a:avLst/>
              <a:gdLst/>
              <a:ahLst/>
              <a:cxnLst/>
              <a:rect l="l" t="t" r="r" b="b"/>
              <a:pathLst>
                <a:path w="4445" h="19684">
                  <a:moveTo>
                    <a:pt x="0" y="0"/>
                  </a:moveTo>
                  <a:lnTo>
                    <a:pt x="1104" y="6565"/>
                  </a:lnTo>
                  <a:lnTo>
                    <a:pt x="2438" y="13106"/>
                  </a:lnTo>
                  <a:lnTo>
                    <a:pt x="3860" y="19392"/>
                  </a:lnTo>
                </a:path>
                <a:path w="4445" h="19684">
                  <a:moveTo>
                    <a:pt x="3860" y="19392"/>
                  </a:moveTo>
                  <a:lnTo>
                    <a:pt x="63" y="19011"/>
                  </a:lnTo>
                </a:path>
              </a:pathLst>
            </a:custGeom>
            <a:ln w="25400">
              <a:solidFill>
                <a:srgbClr val="F9D640"/>
              </a:solidFill>
            </a:ln>
          </p:spPr>
          <p:txBody>
            <a:bodyPr wrap="square" lIns="0" tIns="0" rIns="0" bIns="0" rtlCol="0"/>
            <a:lstStyle/>
            <a:p>
              <a:endParaRPr/>
            </a:p>
          </p:txBody>
        </p:sp>
        <p:sp>
          <p:nvSpPr>
            <p:cNvPr id="15631" name="object 15631"/>
            <p:cNvSpPr/>
            <p:nvPr/>
          </p:nvSpPr>
          <p:spPr>
            <a:xfrm>
              <a:off x="5598591" y="8002359"/>
              <a:ext cx="3810" cy="19050"/>
            </a:xfrm>
            <a:custGeom>
              <a:avLst/>
              <a:gdLst/>
              <a:ahLst/>
              <a:cxnLst/>
              <a:rect l="l" t="t" r="r" b="b"/>
              <a:pathLst>
                <a:path w="3810" h="19050">
                  <a:moveTo>
                    <a:pt x="3632" y="18859"/>
                  </a:moveTo>
                  <a:lnTo>
                    <a:pt x="2298" y="12750"/>
                  </a:lnTo>
                  <a:lnTo>
                    <a:pt x="1041" y="6400"/>
                  </a:lnTo>
                  <a:lnTo>
                    <a:pt x="0" y="0"/>
                  </a:lnTo>
                </a:path>
              </a:pathLst>
            </a:custGeom>
            <a:ln w="25400">
              <a:solidFill>
                <a:srgbClr val="FAD744"/>
              </a:solidFill>
            </a:ln>
          </p:spPr>
          <p:txBody>
            <a:bodyPr wrap="square" lIns="0" tIns="0" rIns="0" bIns="0" rtlCol="0"/>
            <a:lstStyle/>
            <a:p>
              <a:endParaRPr/>
            </a:p>
          </p:txBody>
        </p:sp>
        <p:sp>
          <p:nvSpPr>
            <p:cNvPr id="15632" name="object 15632"/>
            <p:cNvSpPr/>
            <p:nvPr/>
          </p:nvSpPr>
          <p:spPr>
            <a:xfrm>
              <a:off x="5599658" y="7982559"/>
              <a:ext cx="3810" cy="19685"/>
            </a:xfrm>
            <a:custGeom>
              <a:avLst/>
              <a:gdLst/>
              <a:ahLst/>
              <a:cxnLst/>
              <a:rect l="l" t="t" r="r" b="b"/>
              <a:pathLst>
                <a:path w="3810" h="19684">
                  <a:moveTo>
                    <a:pt x="812" y="0"/>
                  </a:moveTo>
                  <a:lnTo>
                    <a:pt x="0" y="63"/>
                  </a:lnTo>
                  <a:lnTo>
                    <a:pt x="520" y="6476"/>
                  </a:lnTo>
                  <a:lnTo>
                    <a:pt x="1397" y="13068"/>
                  </a:lnTo>
                  <a:lnTo>
                    <a:pt x="2501" y="19646"/>
                  </a:lnTo>
                  <a:lnTo>
                    <a:pt x="3352" y="19672"/>
                  </a:lnTo>
                  <a:lnTo>
                    <a:pt x="2235" y="13068"/>
                  </a:lnTo>
                  <a:lnTo>
                    <a:pt x="1333" y="6426"/>
                  </a:lnTo>
                  <a:lnTo>
                    <a:pt x="812" y="0"/>
                  </a:lnTo>
                  <a:close/>
                </a:path>
              </a:pathLst>
            </a:custGeom>
            <a:solidFill>
              <a:srgbClr val="F9D642"/>
            </a:solidFill>
          </p:spPr>
          <p:txBody>
            <a:bodyPr wrap="square" lIns="0" tIns="0" rIns="0" bIns="0" rtlCol="0"/>
            <a:lstStyle/>
            <a:p>
              <a:endParaRPr/>
            </a:p>
          </p:txBody>
        </p:sp>
        <p:sp>
          <p:nvSpPr>
            <p:cNvPr id="15633" name="object 15633"/>
            <p:cNvSpPr/>
            <p:nvPr/>
          </p:nvSpPr>
          <p:spPr>
            <a:xfrm>
              <a:off x="5599658" y="7982623"/>
              <a:ext cx="2540" cy="19685"/>
            </a:xfrm>
            <a:custGeom>
              <a:avLst/>
              <a:gdLst/>
              <a:ahLst/>
              <a:cxnLst/>
              <a:rect l="l" t="t" r="r" b="b"/>
              <a:pathLst>
                <a:path w="2539" h="19684">
                  <a:moveTo>
                    <a:pt x="0" y="0"/>
                  </a:moveTo>
                  <a:lnTo>
                    <a:pt x="520" y="6413"/>
                  </a:lnTo>
                  <a:lnTo>
                    <a:pt x="1397" y="13004"/>
                  </a:lnTo>
                  <a:lnTo>
                    <a:pt x="2501" y="19583"/>
                  </a:lnTo>
                </a:path>
              </a:pathLst>
            </a:custGeom>
            <a:ln w="25400">
              <a:solidFill>
                <a:srgbClr val="F9D640"/>
              </a:solidFill>
            </a:ln>
          </p:spPr>
          <p:txBody>
            <a:bodyPr wrap="square" lIns="0" tIns="0" rIns="0" bIns="0" rtlCol="0"/>
            <a:lstStyle/>
            <a:p>
              <a:endParaRPr/>
            </a:p>
          </p:txBody>
        </p:sp>
        <p:sp>
          <p:nvSpPr>
            <p:cNvPr id="15634" name="object 15634"/>
            <p:cNvSpPr/>
            <p:nvPr/>
          </p:nvSpPr>
          <p:spPr>
            <a:xfrm>
              <a:off x="5602160" y="7989506"/>
              <a:ext cx="1270" cy="26034"/>
            </a:xfrm>
            <a:custGeom>
              <a:avLst/>
              <a:gdLst/>
              <a:ahLst/>
              <a:cxnLst/>
              <a:rect l="l" t="t" r="r" b="b"/>
              <a:pathLst>
                <a:path w="1270" h="26034">
                  <a:moveTo>
                    <a:pt x="850" y="0"/>
                  </a:moveTo>
                  <a:lnTo>
                    <a:pt x="0" y="0"/>
                  </a:lnTo>
                  <a:lnTo>
                    <a:pt x="0" y="25425"/>
                  </a:lnTo>
                  <a:lnTo>
                    <a:pt x="850" y="25425"/>
                  </a:lnTo>
                  <a:lnTo>
                    <a:pt x="850" y="0"/>
                  </a:lnTo>
                  <a:close/>
                </a:path>
              </a:pathLst>
            </a:custGeom>
            <a:solidFill>
              <a:srgbClr val="F9D641"/>
            </a:solidFill>
          </p:spPr>
          <p:txBody>
            <a:bodyPr wrap="square" lIns="0" tIns="0" rIns="0" bIns="0" rtlCol="0"/>
            <a:lstStyle/>
            <a:p>
              <a:endParaRPr/>
            </a:p>
          </p:txBody>
        </p:sp>
        <p:sp>
          <p:nvSpPr>
            <p:cNvPr id="15635" name="object 15635"/>
            <p:cNvSpPr/>
            <p:nvPr/>
          </p:nvSpPr>
          <p:spPr>
            <a:xfrm>
              <a:off x="5600471" y="7982559"/>
              <a:ext cx="2540" cy="19685"/>
            </a:xfrm>
            <a:custGeom>
              <a:avLst/>
              <a:gdLst/>
              <a:ahLst/>
              <a:cxnLst/>
              <a:rect l="l" t="t" r="r" b="b"/>
              <a:pathLst>
                <a:path w="2539" h="19684">
                  <a:moveTo>
                    <a:pt x="2539" y="19672"/>
                  </a:moveTo>
                  <a:lnTo>
                    <a:pt x="1422" y="13068"/>
                  </a:lnTo>
                  <a:lnTo>
                    <a:pt x="520" y="6426"/>
                  </a:lnTo>
                  <a:lnTo>
                    <a:pt x="0" y="0"/>
                  </a:lnTo>
                </a:path>
              </a:pathLst>
            </a:custGeom>
            <a:ln w="25400">
              <a:solidFill>
                <a:srgbClr val="F9D744"/>
              </a:solidFill>
            </a:ln>
          </p:spPr>
          <p:txBody>
            <a:bodyPr wrap="square" lIns="0" tIns="0" rIns="0" bIns="0" rtlCol="0"/>
            <a:lstStyle/>
            <a:p>
              <a:endParaRPr/>
            </a:p>
          </p:txBody>
        </p:sp>
        <p:sp>
          <p:nvSpPr>
            <p:cNvPr id="15636" name="object 15636"/>
            <p:cNvSpPr/>
            <p:nvPr/>
          </p:nvSpPr>
          <p:spPr>
            <a:xfrm>
              <a:off x="5599658" y="7969859"/>
              <a:ext cx="1270" cy="26034"/>
            </a:xfrm>
            <a:custGeom>
              <a:avLst/>
              <a:gdLst/>
              <a:ahLst/>
              <a:cxnLst/>
              <a:rect l="l" t="t" r="r" b="b"/>
              <a:pathLst>
                <a:path w="1270" h="26034">
                  <a:moveTo>
                    <a:pt x="812" y="0"/>
                  </a:moveTo>
                  <a:lnTo>
                    <a:pt x="0" y="0"/>
                  </a:lnTo>
                  <a:lnTo>
                    <a:pt x="0" y="25463"/>
                  </a:lnTo>
                  <a:lnTo>
                    <a:pt x="812" y="25463"/>
                  </a:lnTo>
                  <a:lnTo>
                    <a:pt x="812" y="0"/>
                  </a:lnTo>
                  <a:close/>
                </a:path>
              </a:pathLst>
            </a:custGeom>
            <a:solidFill>
              <a:srgbClr val="F9D642"/>
            </a:solidFill>
          </p:spPr>
          <p:txBody>
            <a:bodyPr wrap="square" lIns="0" tIns="0" rIns="0" bIns="0" rtlCol="0"/>
            <a:lstStyle/>
            <a:p>
              <a:endParaRPr/>
            </a:p>
          </p:txBody>
        </p:sp>
        <p:sp>
          <p:nvSpPr>
            <p:cNvPr id="15637" name="object 15637"/>
            <p:cNvSpPr/>
            <p:nvPr/>
          </p:nvSpPr>
          <p:spPr>
            <a:xfrm>
              <a:off x="5600471" y="7982559"/>
              <a:ext cx="3810" cy="20320"/>
            </a:xfrm>
            <a:custGeom>
              <a:avLst/>
              <a:gdLst/>
              <a:ahLst/>
              <a:cxnLst/>
              <a:rect l="l" t="t" r="r" b="b"/>
              <a:pathLst>
                <a:path w="3810" h="20320">
                  <a:moveTo>
                    <a:pt x="876" y="12"/>
                  </a:moveTo>
                  <a:lnTo>
                    <a:pt x="0" y="0"/>
                  </a:lnTo>
                  <a:lnTo>
                    <a:pt x="520" y="6426"/>
                  </a:lnTo>
                  <a:lnTo>
                    <a:pt x="1422" y="13068"/>
                  </a:lnTo>
                  <a:lnTo>
                    <a:pt x="2539" y="19672"/>
                  </a:lnTo>
                  <a:lnTo>
                    <a:pt x="3454" y="19735"/>
                  </a:lnTo>
                  <a:lnTo>
                    <a:pt x="2324" y="13119"/>
                  </a:lnTo>
                  <a:lnTo>
                    <a:pt x="1422" y="6464"/>
                  </a:lnTo>
                  <a:lnTo>
                    <a:pt x="876" y="12"/>
                  </a:lnTo>
                  <a:close/>
                </a:path>
              </a:pathLst>
            </a:custGeom>
            <a:solidFill>
              <a:srgbClr val="FAD84A"/>
            </a:solidFill>
          </p:spPr>
          <p:txBody>
            <a:bodyPr wrap="square" lIns="0" tIns="0" rIns="0" bIns="0" rtlCol="0"/>
            <a:lstStyle/>
            <a:p>
              <a:endParaRPr/>
            </a:p>
          </p:txBody>
        </p:sp>
        <p:sp>
          <p:nvSpPr>
            <p:cNvPr id="15638" name="object 15638"/>
            <p:cNvSpPr/>
            <p:nvPr/>
          </p:nvSpPr>
          <p:spPr>
            <a:xfrm>
              <a:off x="5600471" y="7982559"/>
              <a:ext cx="2540" cy="19685"/>
            </a:xfrm>
            <a:custGeom>
              <a:avLst/>
              <a:gdLst/>
              <a:ahLst/>
              <a:cxnLst/>
              <a:rect l="l" t="t" r="r" b="b"/>
              <a:pathLst>
                <a:path w="2539" h="19684">
                  <a:moveTo>
                    <a:pt x="0" y="0"/>
                  </a:moveTo>
                  <a:lnTo>
                    <a:pt x="520" y="6426"/>
                  </a:lnTo>
                  <a:lnTo>
                    <a:pt x="1422" y="13068"/>
                  </a:lnTo>
                  <a:lnTo>
                    <a:pt x="2539" y="19672"/>
                  </a:lnTo>
                </a:path>
              </a:pathLst>
            </a:custGeom>
            <a:ln w="25400">
              <a:solidFill>
                <a:srgbClr val="F9D744"/>
              </a:solidFill>
            </a:ln>
          </p:spPr>
          <p:txBody>
            <a:bodyPr wrap="square" lIns="0" tIns="0" rIns="0" bIns="0" rtlCol="0"/>
            <a:lstStyle/>
            <a:p>
              <a:endParaRPr/>
            </a:p>
          </p:txBody>
        </p:sp>
        <p:sp>
          <p:nvSpPr>
            <p:cNvPr id="15639" name="object 15639"/>
            <p:cNvSpPr/>
            <p:nvPr/>
          </p:nvSpPr>
          <p:spPr>
            <a:xfrm>
              <a:off x="5603011" y="7989532"/>
              <a:ext cx="1270" cy="26034"/>
            </a:xfrm>
            <a:custGeom>
              <a:avLst/>
              <a:gdLst/>
              <a:ahLst/>
              <a:cxnLst/>
              <a:rect l="l" t="t" r="r" b="b"/>
              <a:pathLst>
                <a:path w="1270" h="26034">
                  <a:moveTo>
                    <a:pt x="914" y="0"/>
                  </a:moveTo>
                  <a:lnTo>
                    <a:pt x="0" y="0"/>
                  </a:lnTo>
                  <a:lnTo>
                    <a:pt x="0" y="25463"/>
                  </a:lnTo>
                  <a:lnTo>
                    <a:pt x="914" y="25463"/>
                  </a:lnTo>
                  <a:lnTo>
                    <a:pt x="914" y="0"/>
                  </a:lnTo>
                  <a:close/>
                </a:path>
              </a:pathLst>
            </a:custGeom>
            <a:solidFill>
              <a:srgbClr val="FAD848"/>
            </a:solidFill>
          </p:spPr>
          <p:txBody>
            <a:bodyPr wrap="square" lIns="0" tIns="0" rIns="0" bIns="0" rtlCol="0"/>
            <a:lstStyle/>
            <a:p>
              <a:endParaRPr/>
            </a:p>
          </p:txBody>
        </p:sp>
        <p:sp>
          <p:nvSpPr>
            <p:cNvPr id="15640" name="object 15640"/>
            <p:cNvSpPr/>
            <p:nvPr/>
          </p:nvSpPr>
          <p:spPr>
            <a:xfrm>
              <a:off x="5601347" y="7982572"/>
              <a:ext cx="3175" cy="20320"/>
            </a:xfrm>
            <a:custGeom>
              <a:avLst/>
              <a:gdLst/>
              <a:ahLst/>
              <a:cxnLst/>
              <a:rect l="l" t="t" r="r" b="b"/>
              <a:pathLst>
                <a:path w="3175" h="20320">
                  <a:moveTo>
                    <a:pt x="2578" y="19723"/>
                  </a:moveTo>
                  <a:lnTo>
                    <a:pt x="1447" y="13106"/>
                  </a:lnTo>
                  <a:lnTo>
                    <a:pt x="546" y="6451"/>
                  </a:lnTo>
                  <a:lnTo>
                    <a:pt x="0" y="0"/>
                  </a:lnTo>
                </a:path>
              </a:pathLst>
            </a:custGeom>
            <a:ln w="25400">
              <a:solidFill>
                <a:srgbClr val="FAD94F"/>
              </a:solidFill>
            </a:ln>
          </p:spPr>
          <p:txBody>
            <a:bodyPr wrap="square" lIns="0" tIns="0" rIns="0" bIns="0" rtlCol="0"/>
            <a:lstStyle/>
            <a:p>
              <a:endParaRPr/>
            </a:p>
          </p:txBody>
        </p:sp>
        <p:sp>
          <p:nvSpPr>
            <p:cNvPr id="15641" name="object 15641"/>
            <p:cNvSpPr/>
            <p:nvPr/>
          </p:nvSpPr>
          <p:spPr>
            <a:xfrm>
              <a:off x="5600471" y="7969859"/>
              <a:ext cx="1270" cy="26034"/>
            </a:xfrm>
            <a:custGeom>
              <a:avLst/>
              <a:gdLst/>
              <a:ahLst/>
              <a:cxnLst/>
              <a:rect l="l" t="t" r="r" b="b"/>
              <a:pathLst>
                <a:path w="1270" h="26034">
                  <a:moveTo>
                    <a:pt x="876" y="0"/>
                  </a:moveTo>
                  <a:lnTo>
                    <a:pt x="0" y="0"/>
                  </a:lnTo>
                  <a:lnTo>
                    <a:pt x="0" y="25412"/>
                  </a:lnTo>
                  <a:lnTo>
                    <a:pt x="876" y="25412"/>
                  </a:lnTo>
                  <a:lnTo>
                    <a:pt x="876" y="0"/>
                  </a:lnTo>
                  <a:close/>
                </a:path>
              </a:pathLst>
            </a:custGeom>
            <a:solidFill>
              <a:srgbClr val="FAD84B"/>
            </a:solidFill>
          </p:spPr>
          <p:txBody>
            <a:bodyPr wrap="square" lIns="0" tIns="0" rIns="0" bIns="0" rtlCol="0"/>
            <a:lstStyle/>
            <a:p>
              <a:endParaRPr/>
            </a:p>
          </p:txBody>
        </p:sp>
        <p:sp>
          <p:nvSpPr>
            <p:cNvPr id="15642" name="object 15642"/>
            <p:cNvSpPr/>
            <p:nvPr/>
          </p:nvSpPr>
          <p:spPr>
            <a:xfrm>
              <a:off x="5601347" y="7982572"/>
              <a:ext cx="5080" cy="20320"/>
            </a:xfrm>
            <a:custGeom>
              <a:avLst/>
              <a:gdLst/>
              <a:ahLst/>
              <a:cxnLst/>
              <a:rect l="l" t="t" r="r" b="b"/>
              <a:pathLst>
                <a:path w="5079" h="20320">
                  <a:moveTo>
                    <a:pt x="0" y="0"/>
                  </a:moveTo>
                  <a:lnTo>
                    <a:pt x="546" y="6451"/>
                  </a:lnTo>
                  <a:lnTo>
                    <a:pt x="1447" y="13106"/>
                  </a:lnTo>
                  <a:lnTo>
                    <a:pt x="2578" y="19723"/>
                  </a:lnTo>
                  <a:lnTo>
                    <a:pt x="4483" y="19913"/>
                  </a:lnTo>
                  <a:lnTo>
                    <a:pt x="3403" y="13309"/>
                  </a:lnTo>
                  <a:lnTo>
                    <a:pt x="2514" y="6667"/>
                  </a:lnTo>
                  <a:lnTo>
                    <a:pt x="1866" y="139"/>
                  </a:lnTo>
                  <a:lnTo>
                    <a:pt x="0" y="0"/>
                  </a:lnTo>
                  <a:close/>
                </a:path>
              </a:pathLst>
            </a:custGeom>
            <a:solidFill>
              <a:srgbClr val="FBDD5F"/>
            </a:solidFill>
          </p:spPr>
          <p:txBody>
            <a:bodyPr wrap="square" lIns="0" tIns="0" rIns="0" bIns="0" rtlCol="0"/>
            <a:lstStyle/>
            <a:p>
              <a:endParaRPr/>
            </a:p>
          </p:txBody>
        </p:sp>
        <p:sp>
          <p:nvSpPr>
            <p:cNvPr id="15643" name="object 15643"/>
            <p:cNvSpPr/>
            <p:nvPr/>
          </p:nvSpPr>
          <p:spPr>
            <a:xfrm>
              <a:off x="5601347" y="7982572"/>
              <a:ext cx="3175" cy="20320"/>
            </a:xfrm>
            <a:custGeom>
              <a:avLst/>
              <a:gdLst/>
              <a:ahLst/>
              <a:cxnLst/>
              <a:rect l="l" t="t" r="r" b="b"/>
              <a:pathLst>
                <a:path w="3175" h="20320">
                  <a:moveTo>
                    <a:pt x="0" y="0"/>
                  </a:moveTo>
                  <a:lnTo>
                    <a:pt x="546" y="6451"/>
                  </a:lnTo>
                  <a:lnTo>
                    <a:pt x="1447" y="13106"/>
                  </a:lnTo>
                  <a:lnTo>
                    <a:pt x="2578" y="19723"/>
                  </a:lnTo>
                </a:path>
              </a:pathLst>
            </a:custGeom>
            <a:ln w="25400">
              <a:solidFill>
                <a:srgbClr val="FAD94F"/>
              </a:solidFill>
            </a:ln>
          </p:spPr>
          <p:txBody>
            <a:bodyPr wrap="square" lIns="0" tIns="0" rIns="0" bIns="0" rtlCol="0"/>
            <a:lstStyle/>
            <a:p>
              <a:endParaRPr/>
            </a:p>
          </p:txBody>
        </p:sp>
        <p:sp>
          <p:nvSpPr>
            <p:cNvPr id="15644" name="object 15644"/>
            <p:cNvSpPr/>
            <p:nvPr/>
          </p:nvSpPr>
          <p:spPr>
            <a:xfrm>
              <a:off x="5603925" y="8002295"/>
              <a:ext cx="1905" cy="635"/>
            </a:xfrm>
            <a:custGeom>
              <a:avLst/>
              <a:gdLst/>
              <a:ahLst/>
              <a:cxnLst/>
              <a:rect l="l" t="t" r="r" b="b"/>
              <a:pathLst>
                <a:path w="1904" h="634">
                  <a:moveTo>
                    <a:pt x="0" y="0"/>
                  </a:moveTo>
                  <a:lnTo>
                    <a:pt x="1904" y="190"/>
                  </a:lnTo>
                </a:path>
              </a:pathLst>
            </a:custGeom>
            <a:ln w="25400">
              <a:solidFill>
                <a:srgbClr val="FBDC5B"/>
              </a:solidFill>
            </a:ln>
          </p:spPr>
          <p:txBody>
            <a:bodyPr wrap="square" lIns="0" tIns="0" rIns="0" bIns="0" rtlCol="0"/>
            <a:lstStyle/>
            <a:p>
              <a:endParaRPr/>
            </a:p>
          </p:txBody>
        </p:sp>
        <p:sp>
          <p:nvSpPr>
            <p:cNvPr id="15645" name="object 15645"/>
            <p:cNvSpPr/>
            <p:nvPr/>
          </p:nvSpPr>
          <p:spPr>
            <a:xfrm>
              <a:off x="5603214" y="7982712"/>
              <a:ext cx="3175" cy="20320"/>
            </a:xfrm>
            <a:custGeom>
              <a:avLst/>
              <a:gdLst/>
              <a:ahLst/>
              <a:cxnLst/>
              <a:rect l="l" t="t" r="r" b="b"/>
              <a:pathLst>
                <a:path w="3175" h="20320">
                  <a:moveTo>
                    <a:pt x="2616" y="19773"/>
                  </a:moveTo>
                  <a:lnTo>
                    <a:pt x="1536" y="13169"/>
                  </a:lnTo>
                  <a:lnTo>
                    <a:pt x="647" y="6527"/>
                  </a:lnTo>
                  <a:lnTo>
                    <a:pt x="0" y="0"/>
                  </a:lnTo>
                </a:path>
              </a:pathLst>
            </a:custGeom>
            <a:ln w="25400">
              <a:solidFill>
                <a:srgbClr val="FCE06F"/>
              </a:solidFill>
            </a:ln>
          </p:spPr>
          <p:txBody>
            <a:bodyPr wrap="square" lIns="0" tIns="0" rIns="0" bIns="0" rtlCol="0"/>
            <a:lstStyle/>
            <a:p>
              <a:endParaRPr/>
            </a:p>
          </p:txBody>
        </p:sp>
        <p:sp>
          <p:nvSpPr>
            <p:cNvPr id="15646" name="object 15646"/>
            <p:cNvSpPr/>
            <p:nvPr/>
          </p:nvSpPr>
          <p:spPr>
            <a:xfrm>
              <a:off x="5601347" y="7982572"/>
              <a:ext cx="1905" cy="635"/>
            </a:xfrm>
            <a:custGeom>
              <a:avLst/>
              <a:gdLst/>
              <a:ahLst/>
              <a:cxnLst/>
              <a:rect l="l" t="t" r="r" b="b"/>
              <a:pathLst>
                <a:path w="1904" h="634">
                  <a:moveTo>
                    <a:pt x="1866" y="139"/>
                  </a:moveTo>
                  <a:lnTo>
                    <a:pt x="0" y="0"/>
                  </a:lnTo>
                </a:path>
              </a:pathLst>
            </a:custGeom>
            <a:ln w="25400">
              <a:solidFill>
                <a:srgbClr val="FBDD63"/>
              </a:solidFill>
            </a:ln>
          </p:spPr>
          <p:txBody>
            <a:bodyPr wrap="square" lIns="0" tIns="0" rIns="0" bIns="0" rtlCol="0"/>
            <a:lstStyle/>
            <a:p>
              <a:endParaRPr/>
            </a:p>
          </p:txBody>
        </p:sp>
        <p:sp>
          <p:nvSpPr>
            <p:cNvPr id="15647" name="object 15647"/>
            <p:cNvSpPr/>
            <p:nvPr/>
          </p:nvSpPr>
          <p:spPr>
            <a:xfrm>
              <a:off x="5602160" y="8002206"/>
              <a:ext cx="5080" cy="19685"/>
            </a:xfrm>
            <a:custGeom>
              <a:avLst/>
              <a:gdLst/>
              <a:ahLst/>
              <a:cxnLst/>
              <a:rect l="l" t="t" r="r" b="b"/>
              <a:pathLst>
                <a:path w="5079" h="19684">
                  <a:moveTo>
                    <a:pt x="0" y="0"/>
                  </a:moveTo>
                  <a:lnTo>
                    <a:pt x="1104" y="6565"/>
                  </a:lnTo>
                  <a:lnTo>
                    <a:pt x="2438" y="13106"/>
                  </a:lnTo>
                  <a:lnTo>
                    <a:pt x="3860" y="19392"/>
                  </a:lnTo>
                  <a:lnTo>
                    <a:pt x="4737" y="19494"/>
                  </a:lnTo>
                  <a:lnTo>
                    <a:pt x="3314" y="13195"/>
                  </a:lnTo>
                  <a:lnTo>
                    <a:pt x="1968" y="6629"/>
                  </a:lnTo>
                  <a:lnTo>
                    <a:pt x="850" y="25"/>
                  </a:lnTo>
                  <a:lnTo>
                    <a:pt x="0" y="0"/>
                  </a:lnTo>
                  <a:close/>
                </a:path>
              </a:pathLst>
            </a:custGeom>
            <a:solidFill>
              <a:srgbClr val="F9D641"/>
            </a:solidFill>
          </p:spPr>
          <p:txBody>
            <a:bodyPr wrap="square" lIns="0" tIns="0" rIns="0" bIns="0" rtlCol="0"/>
            <a:lstStyle/>
            <a:p>
              <a:endParaRPr/>
            </a:p>
          </p:txBody>
        </p:sp>
        <p:sp>
          <p:nvSpPr>
            <p:cNvPr id="15648" name="object 15648"/>
            <p:cNvSpPr/>
            <p:nvPr/>
          </p:nvSpPr>
          <p:spPr>
            <a:xfrm>
              <a:off x="5602160" y="8002206"/>
              <a:ext cx="4445" cy="19685"/>
            </a:xfrm>
            <a:custGeom>
              <a:avLst/>
              <a:gdLst/>
              <a:ahLst/>
              <a:cxnLst/>
              <a:rect l="l" t="t" r="r" b="b"/>
              <a:pathLst>
                <a:path w="4445" h="19684">
                  <a:moveTo>
                    <a:pt x="0" y="0"/>
                  </a:moveTo>
                  <a:lnTo>
                    <a:pt x="1104" y="6565"/>
                  </a:lnTo>
                  <a:lnTo>
                    <a:pt x="2438" y="13106"/>
                  </a:lnTo>
                  <a:lnTo>
                    <a:pt x="3860" y="19392"/>
                  </a:lnTo>
                </a:path>
              </a:pathLst>
            </a:custGeom>
            <a:ln w="25400">
              <a:solidFill>
                <a:srgbClr val="F9D640"/>
              </a:solidFill>
            </a:ln>
          </p:spPr>
          <p:txBody>
            <a:bodyPr wrap="square" lIns="0" tIns="0" rIns="0" bIns="0" rtlCol="0"/>
            <a:lstStyle/>
            <a:p>
              <a:endParaRPr/>
            </a:p>
          </p:txBody>
        </p:sp>
        <p:sp>
          <p:nvSpPr>
            <p:cNvPr id="15649" name="object 15649"/>
            <p:cNvSpPr/>
            <p:nvPr/>
          </p:nvSpPr>
          <p:spPr>
            <a:xfrm>
              <a:off x="5606021" y="8008899"/>
              <a:ext cx="1270" cy="26034"/>
            </a:xfrm>
            <a:custGeom>
              <a:avLst/>
              <a:gdLst/>
              <a:ahLst/>
              <a:cxnLst/>
              <a:rect l="l" t="t" r="r" b="b"/>
              <a:pathLst>
                <a:path w="1270" h="26034">
                  <a:moveTo>
                    <a:pt x="876" y="0"/>
                  </a:moveTo>
                  <a:lnTo>
                    <a:pt x="0" y="0"/>
                  </a:lnTo>
                  <a:lnTo>
                    <a:pt x="0" y="25501"/>
                  </a:lnTo>
                  <a:lnTo>
                    <a:pt x="876" y="25501"/>
                  </a:lnTo>
                  <a:lnTo>
                    <a:pt x="876" y="0"/>
                  </a:lnTo>
                  <a:close/>
                </a:path>
              </a:pathLst>
            </a:custGeom>
            <a:solidFill>
              <a:srgbClr val="F9D641"/>
            </a:solidFill>
          </p:spPr>
          <p:txBody>
            <a:bodyPr wrap="square" lIns="0" tIns="0" rIns="0" bIns="0" rtlCol="0"/>
            <a:lstStyle/>
            <a:p>
              <a:endParaRPr/>
            </a:p>
          </p:txBody>
        </p:sp>
        <p:sp>
          <p:nvSpPr>
            <p:cNvPr id="15650" name="object 15650"/>
            <p:cNvSpPr/>
            <p:nvPr/>
          </p:nvSpPr>
          <p:spPr>
            <a:xfrm>
              <a:off x="5603011" y="8002232"/>
              <a:ext cx="4445" cy="19685"/>
            </a:xfrm>
            <a:custGeom>
              <a:avLst/>
              <a:gdLst/>
              <a:ahLst/>
              <a:cxnLst/>
              <a:rect l="l" t="t" r="r" b="b"/>
              <a:pathLst>
                <a:path w="4445" h="19684">
                  <a:moveTo>
                    <a:pt x="3886" y="19469"/>
                  </a:moveTo>
                  <a:lnTo>
                    <a:pt x="2463" y="13169"/>
                  </a:lnTo>
                  <a:lnTo>
                    <a:pt x="1117" y="6604"/>
                  </a:lnTo>
                  <a:lnTo>
                    <a:pt x="0" y="0"/>
                  </a:lnTo>
                </a:path>
              </a:pathLst>
            </a:custGeom>
            <a:ln w="25400">
              <a:solidFill>
                <a:srgbClr val="F9D743"/>
              </a:solidFill>
            </a:ln>
          </p:spPr>
          <p:txBody>
            <a:bodyPr wrap="square" lIns="0" tIns="0" rIns="0" bIns="0" rtlCol="0"/>
            <a:lstStyle/>
            <a:p>
              <a:endParaRPr/>
            </a:p>
          </p:txBody>
        </p:sp>
        <p:sp>
          <p:nvSpPr>
            <p:cNvPr id="15651" name="object 15651"/>
            <p:cNvSpPr/>
            <p:nvPr/>
          </p:nvSpPr>
          <p:spPr>
            <a:xfrm>
              <a:off x="5602160" y="7989506"/>
              <a:ext cx="1270" cy="26034"/>
            </a:xfrm>
            <a:custGeom>
              <a:avLst/>
              <a:gdLst/>
              <a:ahLst/>
              <a:cxnLst/>
              <a:rect l="l" t="t" r="r" b="b"/>
              <a:pathLst>
                <a:path w="1270" h="26034">
                  <a:moveTo>
                    <a:pt x="850" y="0"/>
                  </a:moveTo>
                  <a:lnTo>
                    <a:pt x="0" y="0"/>
                  </a:lnTo>
                  <a:lnTo>
                    <a:pt x="0" y="25425"/>
                  </a:lnTo>
                  <a:lnTo>
                    <a:pt x="850" y="25425"/>
                  </a:lnTo>
                  <a:lnTo>
                    <a:pt x="850" y="0"/>
                  </a:lnTo>
                  <a:close/>
                </a:path>
              </a:pathLst>
            </a:custGeom>
            <a:solidFill>
              <a:srgbClr val="F9D641"/>
            </a:solidFill>
          </p:spPr>
          <p:txBody>
            <a:bodyPr wrap="square" lIns="0" tIns="0" rIns="0" bIns="0" rtlCol="0"/>
            <a:lstStyle/>
            <a:p>
              <a:endParaRPr/>
            </a:p>
          </p:txBody>
        </p:sp>
        <p:sp>
          <p:nvSpPr>
            <p:cNvPr id="15652" name="object 15652"/>
            <p:cNvSpPr/>
            <p:nvPr/>
          </p:nvSpPr>
          <p:spPr>
            <a:xfrm>
              <a:off x="5603011" y="8002232"/>
              <a:ext cx="5080" cy="19685"/>
            </a:xfrm>
            <a:custGeom>
              <a:avLst/>
              <a:gdLst/>
              <a:ahLst/>
              <a:cxnLst/>
              <a:rect l="l" t="t" r="r" b="b"/>
              <a:pathLst>
                <a:path w="5079" h="19684">
                  <a:moveTo>
                    <a:pt x="0" y="0"/>
                  </a:moveTo>
                  <a:lnTo>
                    <a:pt x="1117" y="6604"/>
                  </a:lnTo>
                  <a:lnTo>
                    <a:pt x="2463" y="13169"/>
                  </a:lnTo>
                  <a:lnTo>
                    <a:pt x="3886" y="19469"/>
                  </a:lnTo>
                  <a:lnTo>
                    <a:pt x="4737" y="19558"/>
                  </a:lnTo>
                  <a:lnTo>
                    <a:pt x="3352" y="13258"/>
                  </a:lnTo>
                  <a:lnTo>
                    <a:pt x="2031" y="6680"/>
                  </a:lnTo>
                  <a:lnTo>
                    <a:pt x="914" y="63"/>
                  </a:lnTo>
                  <a:lnTo>
                    <a:pt x="0" y="0"/>
                  </a:lnTo>
                  <a:close/>
                </a:path>
              </a:pathLst>
            </a:custGeom>
            <a:solidFill>
              <a:srgbClr val="FAD847"/>
            </a:solidFill>
          </p:spPr>
          <p:txBody>
            <a:bodyPr wrap="square" lIns="0" tIns="0" rIns="0" bIns="0" rtlCol="0"/>
            <a:lstStyle/>
            <a:p>
              <a:endParaRPr/>
            </a:p>
          </p:txBody>
        </p:sp>
        <p:sp>
          <p:nvSpPr>
            <p:cNvPr id="15653" name="object 15653"/>
            <p:cNvSpPr/>
            <p:nvPr/>
          </p:nvSpPr>
          <p:spPr>
            <a:xfrm>
              <a:off x="5603011" y="8002232"/>
              <a:ext cx="4445" cy="19685"/>
            </a:xfrm>
            <a:custGeom>
              <a:avLst/>
              <a:gdLst/>
              <a:ahLst/>
              <a:cxnLst/>
              <a:rect l="l" t="t" r="r" b="b"/>
              <a:pathLst>
                <a:path w="4445" h="19684">
                  <a:moveTo>
                    <a:pt x="0" y="0"/>
                  </a:moveTo>
                  <a:lnTo>
                    <a:pt x="1117" y="6604"/>
                  </a:lnTo>
                  <a:lnTo>
                    <a:pt x="2463" y="13169"/>
                  </a:lnTo>
                  <a:lnTo>
                    <a:pt x="3886" y="19469"/>
                  </a:lnTo>
                </a:path>
              </a:pathLst>
            </a:custGeom>
            <a:ln w="25400">
              <a:solidFill>
                <a:srgbClr val="F9D743"/>
              </a:solidFill>
            </a:ln>
          </p:spPr>
          <p:txBody>
            <a:bodyPr wrap="square" lIns="0" tIns="0" rIns="0" bIns="0" rtlCol="0"/>
            <a:lstStyle/>
            <a:p>
              <a:endParaRPr/>
            </a:p>
          </p:txBody>
        </p:sp>
        <p:sp>
          <p:nvSpPr>
            <p:cNvPr id="15654" name="object 15654"/>
            <p:cNvSpPr/>
            <p:nvPr/>
          </p:nvSpPr>
          <p:spPr>
            <a:xfrm>
              <a:off x="5606897" y="8009001"/>
              <a:ext cx="1270" cy="26034"/>
            </a:xfrm>
            <a:custGeom>
              <a:avLst/>
              <a:gdLst/>
              <a:ahLst/>
              <a:cxnLst/>
              <a:rect l="l" t="t" r="r" b="b"/>
              <a:pathLst>
                <a:path w="1270" h="26034">
                  <a:moveTo>
                    <a:pt x="850" y="0"/>
                  </a:moveTo>
                  <a:lnTo>
                    <a:pt x="0" y="0"/>
                  </a:lnTo>
                  <a:lnTo>
                    <a:pt x="0" y="25488"/>
                  </a:lnTo>
                  <a:lnTo>
                    <a:pt x="850" y="25488"/>
                  </a:lnTo>
                  <a:lnTo>
                    <a:pt x="850" y="0"/>
                  </a:lnTo>
                  <a:close/>
                </a:path>
              </a:pathLst>
            </a:custGeom>
            <a:solidFill>
              <a:srgbClr val="FAD847"/>
            </a:solidFill>
          </p:spPr>
          <p:txBody>
            <a:bodyPr wrap="square" lIns="0" tIns="0" rIns="0" bIns="0" rtlCol="0"/>
            <a:lstStyle/>
            <a:p>
              <a:endParaRPr/>
            </a:p>
          </p:txBody>
        </p:sp>
        <p:sp>
          <p:nvSpPr>
            <p:cNvPr id="15655" name="object 15655"/>
            <p:cNvSpPr/>
            <p:nvPr/>
          </p:nvSpPr>
          <p:spPr>
            <a:xfrm>
              <a:off x="5603925" y="8002295"/>
              <a:ext cx="4445" cy="19685"/>
            </a:xfrm>
            <a:custGeom>
              <a:avLst/>
              <a:gdLst/>
              <a:ahLst/>
              <a:cxnLst/>
              <a:rect l="l" t="t" r="r" b="b"/>
              <a:pathLst>
                <a:path w="4445" h="19684">
                  <a:moveTo>
                    <a:pt x="3822" y="19494"/>
                  </a:moveTo>
                  <a:lnTo>
                    <a:pt x="2438" y="13195"/>
                  </a:lnTo>
                  <a:lnTo>
                    <a:pt x="1117" y="6616"/>
                  </a:lnTo>
                  <a:lnTo>
                    <a:pt x="0" y="0"/>
                  </a:lnTo>
                </a:path>
              </a:pathLst>
            </a:custGeom>
            <a:ln w="25400">
              <a:solidFill>
                <a:srgbClr val="FAD94B"/>
              </a:solidFill>
            </a:ln>
          </p:spPr>
          <p:txBody>
            <a:bodyPr wrap="square" lIns="0" tIns="0" rIns="0" bIns="0" rtlCol="0"/>
            <a:lstStyle/>
            <a:p>
              <a:endParaRPr/>
            </a:p>
          </p:txBody>
        </p:sp>
        <p:sp>
          <p:nvSpPr>
            <p:cNvPr id="15656" name="object 15656"/>
            <p:cNvSpPr/>
            <p:nvPr/>
          </p:nvSpPr>
          <p:spPr>
            <a:xfrm>
              <a:off x="5603011" y="7989532"/>
              <a:ext cx="1270" cy="26034"/>
            </a:xfrm>
            <a:custGeom>
              <a:avLst/>
              <a:gdLst/>
              <a:ahLst/>
              <a:cxnLst/>
              <a:rect l="l" t="t" r="r" b="b"/>
              <a:pathLst>
                <a:path w="1270" h="26034">
                  <a:moveTo>
                    <a:pt x="914" y="0"/>
                  </a:moveTo>
                  <a:lnTo>
                    <a:pt x="0" y="0"/>
                  </a:lnTo>
                  <a:lnTo>
                    <a:pt x="0" y="25463"/>
                  </a:lnTo>
                  <a:lnTo>
                    <a:pt x="914" y="25463"/>
                  </a:lnTo>
                  <a:lnTo>
                    <a:pt x="914" y="0"/>
                  </a:lnTo>
                  <a:close/>
                </a:path>
              </a:pathLst>
            </a:custGeom>
            <a:solidFill>
              <a:srgbClr val="FAD848"/>
            </a:solidFill>
          </p:spPr>
          <p:txBody>
            <a:bodyPr wrap="square" lIns="0" tIns="0" rIns="0" bIns="0" rtlCol="0"/>
            <a:lstStyle/>
            <a:p>
              <a:endParaRPr/>
            </a:p>
          </p:txBody>
        </p:sp>
        <p:sp>
          <p:nvSpPr>
            <p:cNvPr id="15657" name="object 15657"/>
            <p:cNvSpPr/>
            <p:nvPr/>
          </p:nvSpPr>
          <p:spPr>
            <a:xfrm>
              <a:off x="5603925" y="8002295"/>
              <a:ext cx="5715" cy="20320"/>
            </a:xfrm>
            <a:custGeom>
              <a:avLst/>
              <a:gdLst/>
              <a:ahLst/>
              <a:cxnLst/>
              <a:rect l="l" t="t" r="r" b="b"/>
              <a:pathLst>
                <a:path w="5714" h="20320">
                  <a:moveTo>
                    <a:pt x="0" y="0"/>
                  </a:moveTo>
                  <a:lnTo>
                    <a:pt x="1117" y="6616"/>
                  </a:lnTo>
                  <a:lnTo>
                    <a:pt x="2438" y="13195"/>
                  </a:lnTo>
                  <a:lnTo>
                    <a:pt x="3822" y="19494"/>
                  </a:lnTo>
                  <a:lnTo>
                    <a:pt x="5524" y="19723"/>
                  </a:lnTo>
                  <a:lnTo>
                    <a:pt x="4203" y="13360"/>
                  </a:lnTo>
                  <a:lnTo>
                    <a:pt x="2971" y="6794"/>
                  </a:lnTo>
                  <a:lnTo>
                    <a:pt x="1904" y="190"/>
                  </a:lnTo>
                  <a:lnTo>
                    <a:pt x="0" y="0"/>
                  </a:lnTo>
                  <a:close/>
                </a:path>
              </a:pathLst>
            </a:custGeom>
            <a:solidFill>
              <a:srgbClr val="FBDC58"/>
            </a:solidFill>
          </p:spPr>
          <p:txBody>
            <a:bodyPr wrap="square" lIns="0" tIns="0" rIns="0" bIns="0" rtlCol="0"/>
            <a:lstStyle/>
            <a:p>
              <a:endParaRPr/>
            </a:p>
          </p:txBody>
        </p:sp>
        <p:sp>
          <p:nvSpPr>
            <p:cNvPr id="15658" name="object 15658"/>
            <p:cNvSpPr/>
            <p:nvPr/>
          </p:nvSpPr>
          <p:spPr>
            <a:xfrm>
              <a:off x="5603925" y="8002295"/>
              <a:ext cx="4445" cy="19685"/>
            </a:xfrm>
            <a:custGeom>
              <a:avLst/>
              <a:gdLst/>
              <a:ahLst/>
              <a:cxnLst/>
              <a:rect l="l" t="t" r="r" b="b"/>
              <a:pathLst>
                <a:path w="4445" h="19684">
                  <a:moveTo>
                    <a:pt x="0" y="0"/>
                  </a:moveTo>
                  <a:lnTo>
                    <a:pt x="1117" y="6616"/>
                  </a:lnTo>
                  <a:lnTo>
                    <a:pt x="2438" y="13195"/>
                  </a:lnTo>
                  <a:lnTo>
                    <a:pt x="3822" y="19494"/>
                  </a:lnTo>
                </a:path>
              </a:pathLst>
            </a:custGeom>
            <a:ln w="25400">
              <a:solidFill>
                <a:srgbClr val="FAD94B"/>
              </a:solidFill>
            </a:ln>
          </p:spPr>
          <p:txBody>
            <a:bodyPr wrap="square" lIns="0" tIns="0" rIns="0" bIns="0" rtlCol="0"/>
            <a:lstStyle/>
            <a:p>
              <a:endParaRPr/>
            </a:p>
          </p:txBody>
        </p:sp>
        <p:sp>
          <p:nvSpPr>
            <p:cNvPr id="15659" name="object 15659"/>
            <p:cNvSpPr/>
            <p:nvPr/>
          </p:nvSpPr>
          <p:spPr>
            <a:xfrm>
              <a:off x="5607748" y="8021790"/>
              <a:ext cx="1905" cy="635"/>
            </a:xfrm>
            <a:custGeom>
              <a:avLst/>
              <a:gdLst/>
              <a:ahLst/>
              <a:cxnLst/>
              <a:rect l="l" t="t" r="r" b="b"/>
              <a:pathLst>
                <a:path w="1904" h="634">
                  <a:moveTo>
                    <a:pt x="0" y="0"/>
                  </a:moveTo>
                  <a:lnTo>
                    <a:pt x="1701" y="228"/>
                  </a:lnTo>
                </a:path>
              </a:pathLst>
            </a:custGeom>
            <a:ln w="25399">
              <a:solidFill>
                <a:srgbClr val="FBDC55"/>
              </a:solidFill>
            </a:ln>
          </p:spPr>
          <p:txBody>
            <a:bodyPr wrap="square" lIns="0" tIns="0" rIns="0" bIns="0" rtlCol="0"/>
            <a:lstStyle/>
            <a:p>
              <a:endParaRPr/>
            </a:p>
          </p:txBody>
        </p:sp>
        <p:sp>
          <p:nvSpPr>
            <p:cNvPr id="15660" name="object 15660"/>
            <p:cNvSpPr/>
            <p:nvPr/>
          </p:nvSpPr>
          <p:spPr>
            <a:xfrm>
              <a:off x="5605830" y="8002486"/>
              <a:ext cx="3810" cy="19685"/>
            </a:xfrm>
            <a:custGeom>
              <a:avLst/>
              <a:gdLst/>
              <a:ahLst/>
              <a:cxnLst/>
              <a:rect l="l" t="t" r="r" b="b"/>
              <a:pathLst>
                <a:path w="3810" h="19684">
                  <a:moveTo>
                    <a:pt x="3619" y="19532"/>
                  </a:moveTo>
                  <a:lnTo>
                    <a:pt x="2298" y="13169"/>
                  </a:lnTo>
                  <a:lnTo>
                    <a:pt x="1066" y="6604"/>
                  </a:lnTo>
                  <a:lnTo>
                    <a:pt x="0" y="0"/>
                  </a:lnTo>
                </a:path>
              </a:pathLst>
            </a:custGeom>
            <a:ln w="25400">
              <a:solidFill>
                <a:srgbClr val="FCDF65"/>
              </a:solidFill>
            </a:ln>
          </p:spPr>
          <p:txBody>
            <a:bodyPr wrap="square" lIns="0" tIns="0" rIns="0" bIns="0" rtlCol="0"/>
            <a:lstStyle/>
            <a:p>
              <a:endParaRPr/>
            </a:p>
          </p:txBody>
        </p:sp>
        <p:sp>
          <p:nvSpPr>
            <p:cNvPr id="15661" name="object 15661"/>
            <p:cNvSpPr/>
            <p:nvPr/>
          </p:nvSpPr>
          <p:spPr>
            <a:xfrm>
              <a:off x="5603925" y="8002295"/>
              <a:ext cx="1905" cy="635"/>
            </a:xfrm>
            <a:custGeom>
              <a:avLst/>
              <a:gdLst/>
              <a:ahLst/>
              <a:cxnLst/>
              <a:rect l="l" t="t" r="r" b="b"/>
              <a:pathLst>
                <a:path w="1904" h="634">
                  <a:moveTo>
                    <a:pt x="1904" y="190"/>
                  </a:moveTo>
                  <a:lnTo>
                    <a:pt x="0" y="0"/>
                  </a:lnTo>
                </a:path>
              </a:pathLst>
            </a:custGeom>
            <a:ln w="25400">
              <a:solidFill>
                <a:srgbClr val="FBDC5B"/>
              </a:solidFill>
            </a:ln>
          </p:spPr>
          <p:txBody>
            <a:bodyPr wrap="square" lIns="0" tIns="0" rIns="0" bIns="0" rtlCol="0"/>
            <a:lstStyle/>
            <a:p>
              <a:endParaRPr/>
            </a:p>
          </p:txBody>
        </p:sp>
        <p:sp>
          <p:nvSpPr>
            <p:cNvPr id="15662" name="object 15662"/>
            <p:cNvSpPr/>
            <p:nvPr/>
          </p:nvSpPr>
          <p:spPr>
            <a:xfrm>
              <a:off x="5603214" y="7982712"/>
              <a:ext cx="5080" cy="20320"/>
            </a:xfrm>
            <a:custGeom>
              <a:avLst/>
              <a:gdLst/>
              <a:ahLst/>
              <a:cxnLst/>
              <a:rect l="l" t="t" r="r" b="b"/>
              <a:pathLst>
                <a:path w="5079" h="20320">
                  <a:moveTo>
                    <a:pt x="0" y="0"/>
                  </a:moveTo>
                  <a:lnTo>
                    <a:pt x="647" y="6527"/>
                  </a:lnTo>
                  <a:lnTo>
                    <a:pt x="1536" y="13169"/>
                  </a:lnTo>
                  <a:lnTo>
                    <a:pt x="2616" y="19773"/>
                  </a:lnTo>
                  <a:lnTo>
                    <a:pt x="4470" y="20002"/>
                  </a:lnTo>
                  <a:lnTo>
                    <a:pt x="3454" y="13411"/>
                  </a:lnTo>
                  <a:lnTo>
                    <a:pt x="2565" y="6781"/>
                  </a:lnTo>
                  <a:lnTo>
                    <a:pt x="1828" y="190"/>
                  </a:lnTo>
                  <a:lnTo>
                    <a:pt x="0" y="0"/>
                  </a:lnTo>
                  <a:close/>
                </a:path>
              </a:pathLst>
            </a:custGeom>
            <a:solidFill>
              <a:srgbClr val="FDE57F"/>
            </a:solidFill>
          </p:spPr>
          <p:txBody>
            <a:bodyPr wrap="square" lIns="0" tIns="0" rIns="0" bIns="0" rtlCol="0"/>
            <a:lstStyle/>
            <a:p>
              <a:endParaRPr/>
            </a:p>
          </p:txBody>
        </p:sp>
        <p:sp>
          <p:nvSpPr>
            <p:cNvPr id="15663" name="object 15663"/>
            <p:cNvSpPr/>
            <p:nvPr/>
          </p:nvSpPr>
          <p:spPr>
            <a:xfrm>
              <a:off x="5603214" y="7982712"/>
              <a:ext cx="3175" cy="20320"/>
            </a:xfrm>
            <a:custGeom>
              <a:avLst/>
              <a:gdLst/>
              <a:ahLst/>
              <a:cxnLst/>
              <a:rect l="l" t="t" r="r" b="b"/>
              <a:pathLst>
                <a:path w="3175" h="20320">
                  <a:moveTo>
                    <a:pt x="0" y="0"/>
                  </a:moveTo>
                  <a:lnTo>
                    <a:pt x="647" y="6527"/>
                  </a:lnTo>
                  <a:lnTo>
                    <a:pt x="1536" y="13169"/>
                  </a:lnTo>
                  <a:lnTo>
                    <a:pt x="2616" y="19773"/>
                  </a:lnTo>
                </a:path>
              </a:pathLst>
            </a:custGeom>
            <a:ln w="25400">
              <a:solidFill>
                <a:srgbClr val="FCE06F"/>
              </a:solidFill>
            </a:ln>
          </p:spPr>
          <p:txBody>
            <a:bodyPr wrap="square" lIns="0" tIns="0" rIns="0" bIns="0" rtlCol="0"/>
            <a:lstStyle/>
            <a:p>
              <a:endParaRPr/>
            </a:p>
          </p:txBody>
        </p:sp>
        <p:sp>
          <p:nvSpPr>
            <p:cNvPr id="15664" name="object 15664"/>
            <p:cNvSpPr/>
            <p:nvPr/>
          </p:nvSpPr>
          <p:spPr>
            <a:xfrm>
              <a:off x="5605830" y="8002486"/>
              <a:ext cx="1905" cy="635"/>
            </a:xfrm>
            <a:custGeom>
              <a:avLst/>
              <a:gdLst/>
              <a:ahLst/>
              <a:cxnLst/>
              <a:rect l="l" t="t" r="r" b="b"/>
              <a:pathLst>
                <a:path w="1904" h="634">
                  <a:moveTo>
                    <a:pt x="0" y="0"/>
                  </a:moveTo>
                  <a:lnTo>
                    <a:pt x="1854" y="228"/>
                  </a:lnTo>
                </a:path>
              </a:pathLst>
            </a:custGeom>
            <a:ln w="25400">
              <a:solidFill>
                <a:srgbClr val="FDE477"/>
              </a:solidFill>
            </a:ln>
          </p:spPr>
          <p:txBody>
            <a:bodyPr wrap="square" lIns="0" tIns="0" rIns="0" bIns="0" rtlCol="0"/>
            <a:lstStyle/>
            <a:p>
              <a:endParaRPr/>
            </a:p>
          </p:txBody>
        </p:sp>
        <p:sp>
          <p:nvSpPr>
            <p:cNvPr id="15665" name="object 15665"/>
            <p:cNvSpPr/>
            <p:nvPr/>
          </p:nvSpPr>
          <p:spPr>
            <a:xfrm>
              <a:off x="5605043" y="7982902"/>
              <a:ext cx="3175" cy="20320"/>
            </a:xfrm>
            <a:custGeom>
              <a:avLst/>
              <a:gdLst/>
              <a:ahLst/>
              <a:cxnLst/>
              <a:rect l="l" t="t" r="r" b="b"/>
              <a:pathLst>
                <a:path w="3175" h="20320">
                  <a:moveTo>
                    <a:pt x="2641" y="19811"/>
                  </a:moveTo>
                  <a:lnTo>
                    <a:pt x="1625" y="13220"/>
                  </a:lnTo>
                  <a:lnTo>
                    <a:pt x="736" y="6591"/>
                  </a:lnTo>
                  <a:lnTo>
                    <a:pt x="0" y="0"/>
                  </a:lnTo>
                </a:path>
              </a:pathLst>
            </a:custGeom>
            <a:ln w="25399">
              <a:solidFill>
                <a:srgbClr val="FEE98F"/>
              </a:solidFill>
            </a:ln>
          </p:spPr>
          <p:txBody>
            <a:bodyPr wrap="square" lIns="0" tIns="0" rIns="0" bIns="0" rtlCol="0"/>
            <a:lstStyle/>
            <a:p>
              <a:endParaRPr/>
            </a:p>
          </p:txBody>
        </p:sp>
        <p:sp>
          <p:nvSpPr>
            <p:cNvPr id="15666" name="object 15666"/>
            <p:cNvSpPr/>
            <p:nvPr/>
          </p:nvSpPr>
          <p:spPr>
            <a:xfrm>
              <a:off x="5603214" y="7982712"/>
              <a:ext cx="1905" cy="635"/>
            </a:xfrm>
            <a:custGeom>
              <a:avLst/>
              <a:gdLst/>
              <a:ahLst/>
              <a:cxnLst/>
              <a:rect l="l" t="t" r="r" b="b"/>
              <a:pathLst>
                <a:path w="1904" h="634">
                  <a:moveTo>
                    <a:pt x="1828" y="190"/>
                  </a:moveTo>
                  <a:lnTo>
                    <a:pt x="0" y="0"/>
                  </a:lnTo>
                </a:path>
              </a:pathLst>
            </a:custGeom>
            <a:ln w="25400">
              <a:solidFill>
                <a:srgbClr val="FDE587"/>
              </a:solidFill>
            </a:ln>
          </p:spPr>
          <p:txBody>
            <a:bodyPr wrap="square" lIns="0" tIns="0" rIns="0" bIns="0" rtlCol="0"/>
            <a:lstStyle/>
            <a:p>
              <a:endParaRPr/>
            </a:p>
          </p:txBody>
        </p:sp>
        <p:sp>
          <p:nvSpPr>
            <p:cNvPr id="15667" name="object 15667"/>
            <p:cNvSpPr/>
            <p:nvPr/>
          </p:nvSpPr>
          <p:spPr>
            <a:xfrm>
              <a:off x="5605043" y="7982902"/>
              <a:ext cx="3810" cy="20320"/>
            </a:xfrm>
            <a:custGeom>
              <a:avLst/>
              <a:gdLst/>
              <a:ahLst/>
              <a:cxnLst/>
              <a:rect l="l" t="t" r="r" b="b"/>
              <a:pathLst>
                <a:path w="3810" h="20320">
                  <a:moveTo>
                    <a:pt x="0" y="0"/>
                  </a:moveTo>
                  <a:lnTo>
                    <a:pt x="736" y="6591"/>
                  </a:lnTo>
                  <a:lnTo>
                    <a:pt x="1625" y="13220"/>
                  </a:lnTo>
                  <a:lnTo>
                    <a:pt x="2641" y="19811"/>
                  </a:lnTo>
                  <a:lnTo>
                    <a:pt x="3517" y="19900"/>
                  </a:lnTo>
                  <a:lnTo>
                    <a:pt x="2501" y="13322"/>
                  </a:lnTo>
                  <a:lnTo>
                    <a:pt x="1612" y="6680"/>
                  </a:lnTo>
                  <a:lnTo>
                    <a:pt x="838" y="63"/>
                  </a:lnTo>
                  <a:lnTo>
                    <a:pt x="0" y="0"/>
                  </a:lnTo>
                  <a:close/>
                </a:path>
              </a:pathLst>
            </a:custGeom>
            <a:solidFill>
              <a:srgbClr val="FEEB95"/>
            </a:solidFill>
          </p:spPr>
          <p:txBody>
            <a:bodyPr wrap="square" lIns="0" tIns="0" rIns="0" bIns="0" rtlCol="0"/>
            <a:lstStyle/>
            <a:p>
              <a:endParaRPr/>
            </a:p>
          </p:txBody>
        </p:sp>
        <p:sp>
          <p:nvSpPr>
            <p:cNvPr id="15668" name="object 15668"/>
            <p:cNvSpPr/>
            <p:nvPr/>
          </p:nvSpPr>
          <p:spPr>
            <a:xfrm>
              <a:off x="5605043" y="7982902"/>
              <a:ext cx="3175" cy="20320"/>
            </a:xfrm>
            <a:custGeom>
              <a:avLst/>
              <a:gdLst/>
              <a:ahLst/>
              <a:cxnLst/>
              <a:rect l="l" t="t" r="r" b="b"/>
              <a:pathLst>
                <a:path w="3175" h="20320">
                  <a:moveTo>
                    <a:pt x="0" y="0"/>
                  </a:moveTo>
                  <a:lnTo>
                    <a:pt x="736" y="6591"/>
                  </a:lnTo>
                  <a:lnTo>
                    <a:pt x="1625" y="13220"/>
                  </a:lnTo>
                  <a:lnTo>
                    <a:pt x="2641" y="19811"/>
                  </a:lnTo>
                </a:path>
              </a:pathLst>
            </a:custGeom>
            <a:ln w="25399">
              <a:solidFill>
                <a:srgbClr val="FEE98F"/>
              </a:solidFill>
            </a:ln>
          </p:spPr>
          <p:txBody>
            <a:bodyPr wrap="square" lIns="0" tIns="0" rIns="0" bIns="0" rtlCol="0"/>
            <a:lstStyle/>
            <a:p>
              <a:endParaRPr/>
            </a:p>
          </p:txBody>
        </p:sp>
        <p:sp>
          <p:nvSpPr>
            <p:cNvPr id="15669" name="object 15669"/>
            <p:cNvSpPr/>
            <p:nvPr/>
          </p:nvSpPr>
          <p:spPr>
            <a:xfrm>
              <a:off x="5607685" y="7990014"/>
              <a:ext cx="1270" cy="26034"/>
            </a:xfrm>
            <a:custGeom>
              <a:avLst/>
              <a:gdLst/>
              <a:ahLst/>
              <a:cxnLst/>
              <a:rect l="l" t="t" r="r" b="b"/>
              <a:pathLst>
                <a:path w="1270" h="26034">
                  <a:moveTo>
                    <a:pt x="876" y="0"/>
                  </a:moveTo>
                  <a:lnTo>
                    <a:pt x="0" y="0"/>
                  </a:lnTo>
                  <a:lnTo>
                    <a:pt x="0" y="25488"/>
                  </a:lnTo>
                  <a:lnTo>
                    <a:pt x="876" y="25488"/>
                  </a:lnTo>
                  <a:lnTo>
                    <a:pt x="876" y="0"/>
                  </a:lnTo>
                  <a:close/>
                </a:path>
              </a:pathLst>
            </a:custGeom>
            <a:solidFill>
              <a:srgbClr val="FEE98B"/>
            </a:solidFill>
          </p:spPr>
          <p:txBody>
            <a:bodyPr wrap="square" lIns="0" tIns="0" rIns="0" bIns="0" rtlCol="0"/>
            <a:lstStyle/>
            <a:p>
              <a:endParaRPr/>
            </a:p>
          </p:txBody>
        </p:sp>
        <p:sp>
          <p:nvSpPr>
            <p:cNvPr id="15670" name="object 15670"/>
            <p:cNvSpPr/>
            <p:nvPr/>
          </p:nvSpPr>
          <p:spPr>
            <a:xfrm>
              <a:off x="5605881" y="7982966"/>
              <a:ext cx="3175" cy="20320"/>
            </a:xfrm>
            <a:custGeom>
              <a:avLst/>
              <a:gdLst/>
              <a:ahLst/>
              <a:cxnLst/>
              <a:rect l="l" t="t" r="r" b="b"/>
              <a:pathLst>
                <a:path w="3175" h="20320">
                  <a:moveTo>
                    <a:pt x="2679" y="19837"/>
                  </a:moveTo>
                  <a:lnTo>
                    <a:pt x="1663" y="13258"/>
                  </a:lnTo>
                  <a:lnTo>
                    <a:pt x="774" y="6616"/>
                  </a:lnTo>
                  <a:lnTo>
                    <a:pt x="0" y="0"/>
                  </a:lnTo>
                </a:path>
              </a:pathLst>
            </a:custGeom>
            <a:ln w="25400">
              <a:solidFill>
                <a:srgbClr val="FFEC9A"/>
              </a:solidFill>
            </a:ln>
          </p:spPr>
          <p:txBody>
            <a:bodyPr wrap="square" lIns="0" tIns="0" rIns="0" bIns="0" rtlCol="0"/>
            <a:lstStyle/>
            <a:p>
              <a:endParaRPr/>
            </a:p>
          </p:txBody>
        </p:sp>
        <p:sp>
          <p:nvSpPr>
            <p:cNvPr id="15671" name="object 15671"/>
            <p:cNvSpPr/>
            <p:nvPr/>
          </p:nvSpPr>
          <p:spPr>
            <a:xfrm>
              <a:off x="5605043" y="7970202"/>
              <a:ext cx="1270" cy="26034"/>
            </a:xfrm>
            <a:custGeom>
              <a:avLst/>
              <a:gdLst/>
              <a:ahLst/>
              <a:cxnLst/>
              <a:rect l="l" t="t" r="r" b="b"/>
              <a:pathLst>
                <a:path w="1270" h="26034">
                  <a:moveTo>
                    <a:pt x="838" y="0"/>
                  </a:moveTo>
                  <a:lnTo>
                    <a:pt x="0" y="0"/>
                  </a:lnTo>
                  <a:lnTo>
                    <a:pt x="0" y="25463"/>
                  </a:lnTo>
                  <a:lnTo>
                    <a:pt x="838" y="25463"/>
                  </a:lnTo>
                  <a:lnTo>
                    <a:pt x="838" y="0"/>
                  </a:lnTo>
                  <a:close/>
                </a:path>
              </a:pathLst>
            </a:custGeom>
            <a:solidFill>
              <a:srgbClr val="FEEC9F"/>
            </a:solidFill>
          </p:spPr>
          <p:txBody>
            <a:bodyPr wrap="square" lIns="0" tIns="0" rIns="0" bIns="0" rtlCol="0"/>
            <a:lstStyle/>
            <a:p>
              <a:endParaRPr/>
            </a:p>
          </p:txBody>
        </p:sp>
        <p:sp>
          <p:nvSpPr>
            <p:cNvPr id="15672" name="object 15672"/>
            <p:cNvSpPr/>
            <p:nvPr/>
          </p:nvSpPr>
          <p:spPr>
            <a:xfrm>
              <a:off x="5605881" y="7982966"/>
              <a:ext cx="3810" cy="20320"/>
            </a:xfrm>
            <a:custGeom>
              <a:avLst/>
              <a:gdLst/>
              <a:ahLst/>
              <a:cxnLst/>
              <a:rect l="l" t="t" r="r" b="b"/>
              <a:pathLst>
                <a:path w="3810" h="20320">
                  <a:moveTo>
                    <a:pt x="0" y="0"/>
                  </a:moveTo>
                  <a:lnTo>
                    <a:pt x="774" y="6616"/>
                  </a:lnTo>
                  <a:lnTo>
                    <a:pt x="1663" y="13258"/>
                  </a:lnTo>
                  <a:lnTo>
                    <a:pt x="2679" y="19837"/>
                  </a:lnTo>
                  <a:lnTo>
                    <a:pt x="3479" y="19913"/>
                  </a:lnTo>
                  <a:lnTo>
                    <a:pt x="2451" y="13309"/>
                  </a:lnTo>
                  <a:lnTo>
                    <a:pt x="1536" y="6654"/>
                  </a:lnTo>
                  <a:lnTo>
                    <a:pt x="762" y="25"/>
                  </a:lnTo>
                  <a:lnTo>
                    <a:pt x="0" y="0"/>
                  </a:lnTo>
                  <a:close/>
                </a:path>
              </a:pathLst>
            </a:custGeom>
            <a:solidFill>
              <a:srgbClr val="FFED9D"/>
            </a:solidFill>
          </p:spPr>
          <p:txBody>
            <a:bodyPr wrap="square" lIns="0" tIns="0" rIns="0" bIns="0" rtlCol="0"/>
            <a:lstStyle/>
            <a:p>
              <a:endParaRPr/>
            </a:p>
          </p:txBody>
        </p:sp>
        <p:sp>
          <p:nvSpPr>
            <p:cNvPr id="15673" name="object 15673"/>
            <p:cNvSpPr/>
            <p:nvPr/>
          </p:nvSpPr>
          <p:spPr>
            <a:xfrm>
              <a:off x="5605881" y="7982966"/>
              <a:ext cx="3175" cy="20320"/>
            </a:xfrm>
            <a:custGeom>
              <a:avLst/>
              <a:gdLst/>
              <a:ahLst/>
              <a:cxnLst/>
              <a:rect l="l" t="t" r="r" b="b"/>
              <a:pathLst>
                <a:path w="3175" h="20320">
                  <a:moveTo>
                    <a:pt x="0" y="0"/>
                  </a:moveTo>
                  <a:lnTo>
                    <a:pt x="774" y="6616"/>
                  </a:lnTo>
                  <a:lnTo>
                    <a:pt x="1663" y="13258"/>
                  </a:lnTo>
                  <a:lnTo>
                    <a:pt x="2679" y="19837"/>
                  </a:lnTo>
                </a:path>
              </a:pathLst>
            </a:custGeom>
            <a:ln w="25400">
              <a:solidFill>
                <a:srgbClr val="FFEC9A"/>
              </a:solidFill>
            </a:ln>
          </p:spPr>
          <p:txBody>
            <a:bodyPr wrap="square" lIns="0" tIns="0" rIns="0" bIns="0" rtlCol="0"/>
            <a:lstStyle/>
            <a:p>
              <a:endParaRPr/>
            </a:p>
          </p:txBody>
        </p:sp>
        <p:sp>
          <p:nvSpPr>
            <p:cNvPr id="15674" name="object 15674"/>
            <p:cNvSpPr/>
            <p:nvPr/>
          </p:nvSpPr>
          <p:spPr>
            <a:xfrm>
              <a:off x="5608561" y="7990103"/>
              <a:ext cx="1270" cy="26034"/>
            </a:xfrm>
            <a:custGeom>
              <a:avLst/>
              <a:gdLst/>
              <a:ahLst/>
              <a:cxnLst/>
              <a:rect l="l" t="t" r="r" b="b"/>
              <a:pathLst>
                <a:path w="1270" h="26034">
                  <a:moveTo>
                    <a:pt x="800" y="0"/>
                  </a:moveTo>
                  <a:lnTo>
                    <a:pt x="0" y="0"/>
                  </a:lnTo>
                  <a:lnTo>
                    <a:pt x="0" y="25476"/>
                  </a:lnTo>
                  <a:lnTo>
                    <a:pt x="800" y="25476"/>
                  </a:lnTo>
                  <a:lnTo>
                    <a:pt x="800" y="0"/>
                  </a:lnTo>
                  <a:close/>
                </a:path>
              </a:pathLst>
            </a:custGeom>
            <a:solidFill>
              <a:srgbClr val="FFED92"/>
            </a:solidFill>
          </p:spPr>
          <p:txBody>
            <a:bodyPr wrap="square" lIns="0" tIns="0" rIns="0" bIns="0" rtlCol="0"/>
            <a:lstStyle/>
            <a:p>
              <a:endParaRPr/>
            </a:p>
          </p:txBody>
        </p:sp>
        <p:sp>
          <p:nvSpPr>
            <p:cNvPr id="15675" name="object 15675"/>
            <p:cNvSpPr/>
            <p:nvPr/>
          </p:nvSpPr>
          <p:spPr>
            <a:xfrm>
              <a:off x="5606643" y="7982991"/>
              <a:ext cx="3175" cy="20320"/>
            </a:xfrm>
            <a:custGeom>
              <a:avLst/>
              <a:gdLst/>
              <a:ahLst/>
              <a:cxnLst/>
              <a:rect l="l" t="t" r="r" b="b"/>
              <a:pathLst>
                <a:path w="3175" h="20320">
                  <a:moveTo>
                    <a:pt x="2717" y="19888"/>
                  </a:moveTo>
                  <a:lnTo>
                    <a:pt x="1689" y="13284"/>
                  </a:lnTo>
                  <a:lnTo>
                    <a:pt x="774" y="6629"/>
                  </a:lnTo>
                  <a:lnTo>
                    <a:pt x="0" y="0"/>
                  </a:lnTo>
                </a:path>
              </a:pathLst>
            </a:custGeom>
            <a:ln w="25400">
              <a:solidFill>
                <a:srgbClr val="FFEF9F"/>
              </a:solidFill>
            </a:ln>
          </p:spPr>
          <p:txBody>
            <a:bodyPr wrap="square" lIns="0" tIns="0" rIns="0" bIns="0" rtlCol="0"/>
            <a:lstStyle/>
            <a:p>
              <a:endParaRPr/>
            </a:p>
          </p:txBody>
        </p:sp>
        <p:sp>
          <p:nvSpPr>
            <p:cNvPr id="15676" name="object 15676"/>
            <p:cNvSpPr/>
            <p:nvPr/>
          </p:nvSpPr>
          <p:spPr>
            <a:xfrm>
              <a:off x="5605881" y="7970266"/>
              <a:ext cx="1270" cy="26034"/>
            </a:xfrm>
            <a:custGeom>
              <a:avLst/>
              <a:gdLst/>
              <a:ahLst/>
              <a:cxnLst/>
              <a:rect l="l" t="t" r="r" b="b"/>
              <a:pathLst>
                <a:path w="1270" h="26034">
                  <a:moveTo>
                    <a:pt x="762" y="0"/>
                  </a:moveTo>
                  <a:lnTo>
                    <a:pt x="0" y="0"/>
                  </a:lnTo>
                  <a:lnTo>
                    <a:pt x="0" y="25425"/>
                  </a:lnTo>
                  <a:lnTo>
                    <a:pt x="762" y="25425"/>
                  </a:lnTo>
                  <a:lnTo>
                    <a:pt x="762" y="0"/>
                  </a:lnTo>
                  <a:close/>
                </a:path>
              </a:pathLst>
            </a:custGeom>
            <a:solidFill>
              <a:srgbClr val="FFEEA7"/>
            </a:solidFill>
          </p:spPr>
          <p:txBody>
            <a:bodyPr wrap="square" lIns="0" tIns="0" rIns="0" bIns="0" rtlCol="0"/>
            <a:lstStyle/>
            <a:p>
              <a:endParaRPr/>
            </a:p>
          </p:txBody>
        </p:sp>
        <p:sp>
          <p:nvSpPr>
            <p:cNvPr id="15677" name="object 15677"/>
            <p:cNvSpPr/>
            <p:nvPr/>
          </p:nvSpPr>
          <p:spPr>
            <a:xfrm>
              <a:off x="5605830" y="8002486"/>
              <a:ext cx="3810" cy="10160"/>
            </a:xfrm>
            <a:custGeom>
              <a:avLst/>
              <a:gdLst/>
              <a:ahLst/>
              <a:cxnLst/>
              <a:rect l="l" t="t" r="r" b="b"/>
              <a:pathLst>
                <a:path w="3810" h="10159">
                  <a:moveTo>
                    <a:pt x="0" y="0"/>
                  </a:moveTo>
                  <a:lnTo>
                    <a:pt x="533" y="3302"/>
                  </a:lnTo>
                  <a:lnTo>
                    <a:pt x="1104" y="6591"/>
                  </a:lnTo>
                  <a:lnTo>
                    <a:pt x="1714" y="9855"/>
                  </a:lnTo>
                  <a:lnTo>
                    <a:pt x="3479" y="10058"/>
                  </a:lnTo>
                  <a:lnTo>
                    <a:pt x="2908" y="6794"/>
                  </a:lnTo>
                  <a:lnTo>
                    <a:pt x="1854" y="228"/>
                  </a:lnTo>
                  <a:lnTo>
                    <a:pt x="0" y="0"/>
                  </a:lnTo>
                  <a:close/>
                </a:path>
              </a:pathLst>
            </a:custGeom>
            <a:solidFill>
              <a:srgbClr val="FDE474"/>
            </a:solidFill>
          </p:spPr>
          <p:txBody>
            <a:bodyPr wrap="square" lIns="0" tIns="0" rIns="0" bIns="0" rtlCol="0"/>
            <a:lstStyle/>
            <a:p>
              <a:endParaRPr/>
            </a:p>
          </p:txBody>
        </p:sp>
        <p:sp>
          <p:nvSpPr>
            <p:cNvPr id="15678" name="object 15678"/>
            <p:cNvSpPr/>
            <p:nvPr/>
          </p:nvSpPr>
          <p:spPr>
            <a:xfrm>
              <a:off x="5605830" y="8002486"/>
              <a:ext cx="1905" cy="635"/>
            </a:xfrm>
            <a:custGeom>
              <a:avLst/>
              <a:gdLst/>
              <a:ahLst/>
              <a:cxnLst/>
              <a:rect l="l" t="t" r="r" b="b"/>
              <a:pathLst>
                <a:path w="1904" h="634">
                  <a:moveTo>
                    <a:pt x="0" y="0"/>
                  </a:moveTo>
                  <a:lnTo>
                    <a:pt x="1854" y="228"/>
                  </a:lnTo>
                </a:path>
              </a:pathLst>
            </a:custGeom>
            <a:ln w="25400">
              <a:solidFill>
                <a:srgbClr val="FDE477"/>
              </a:solidFill>
            </a:ln>
          </p:spPr>
          <p:txBody>
            <a:bodyPr wrap="square" lIns="0" tIns="0" rIns="0" bIns="0" rtlCol="0"/>
            <a:lstStyle/>
            <a:p>
              <a:endParaRPr/>
            </a:p>
          </p:txBody>
        </p:sp>
        <p:sp>
          <p:nvSpPr>
            <p:cNvPr id="15679" name="object 15679"/>
            <p:cNvSpPr/>
            <p:nvPr/>
          </p:nvSpPr>
          <p:spPr>
            <a:xfrm>
              <a:off x="5607685" y="8002714"/>
              <a:ext cx="1905" cy="10160"/>
            </a:xfrm>
            <a:custGeom>
              <a:avLst/>
              <a:gdLst/>
              <a:ahLst/>
              <a:cxnLst/>
              <a:rect l="l" t="t" r="r" b="b"/>
              <a:pathLst>
                <a:path w="1904" h="10159">
                  <a:moveTo>
                    <a:pt x="0" y="0"/>
                  </a:moveTo>
                  <a:lnTo>
                    <a:pt x="1625" y="9829"/>
                  </a:lnTo>
                </a:path>
              </a:pathLst>
            </a:custGeom>
            <a:ln w="25400">
              <a:solidFill>
                <a:srgbClr val="FEE781"/>
              </a:solidFill>
            </a:ln>
          </p:spPr>
          <p:txBody>
            <a:bodyPr wrap="square" lIns="0" tIns="0" rIns="0" bIns="0" rtlCol="0"/>
            <a:lstStyle/>
            <a:p>
              <a:endParaRPr/>
            </a:p>
          </p:txBody>
        </p:sp>
        <p:sp>
          <p:nvSpPr>
            <p:cNvPr id="15680" name="object 15680"/>
            <p:cNvSpPr/>
            <p:nvPr/>
          </p:nvSpPr>
          <p:spPr>
            <a:xfrm>
              <a:off x="5607545" y="8012341"/>
              <a:ext cx="1905" cy="635"/>
            </a:xfrm>
            <a:custGeom>
              <a:avLst/>
              <a:gdLst/>
              <a:ahLst/>
              <a:cxnLst/>
              <a:rect l="l" t="t" r="r" b="b"/>
              <a:pathLst>
                <a:path w="1904" h="634">
                  <a:moveTo>
                    <a:pt x="1765" y="203"/>
                  </a:moveTo>
                  <a:lnTo>
                    <a:pt x="0" y="0"/>
                  </a:lnTo>
                </a:path>
              </a:pathLst>
            </a:custGeom>
            <a:ln w="25400">
              <a:solidFill>
                <a:srgbClr val="FDE470"/>
              </a:solidFill>
            </a:ln>
          </p:spPr>
          <p:txBody>
            <a:bodyPr wrap="square" lIns="0" tIns="0" rIns="0" bIns="0" rtlCol="0"/>
            <a:lstStyle/>
            <a:p>
              <a:endParaRPr/>
            </a:p>
          </p:txBody>
        </p:sp>
        <p:sp>
          <p:nvSpPr>
            <p:cNvPr id="15681" name="object 15681"/>
            <p:cNvSpPr/>
            <p:nvPr/>
          </p:nvSpPr>
          <p:spPr>
            <a:xfrm>
              <a:off x="5605830" y="8002486"/>
              <a:ext cx="1905" cy="10160"/>
            </a:xfrm>
            <a:custGeom>
              <a:avLst/>
              <a:gdLst/>
              <a:ahLst/>
              <a:cxnLst/>
              <a:rect l="l" t="t" r="r" b="b"/>
              <a:pathLst>
                <a:path w="1904" h="10159">
                  <a:moveTo>
                    <a:pt x="1714" y="9855"/>
                  </a:moveTo>
                  <a:lnTo>
                    <a:pt x="0" y="0"/>
                  </a:lnTo>
                </a:path>
              </a:pathLst>
            </a:custGeom>
            <a:ln w="25400">
              <a:solidFill>
                <a:srgbClr val="FCE066"/>
              </a:solidFill>
            </a:ln>
          </p:spPr>
          <p:txBody>
            <a:bodyPr wrap="square" lIns="0" tIns="0" rIns="0" bIns="0" rtlCol="0"/>
            <a:lstStyle/>
            <a:p>
              <a:endParaRPr/>
            </a:p>
          </p:txBody>
        </p:sp>
        <p:sp>
          <p:nvSpPr>
            <p:cNvPr id="15682" name="object 15682"/>
            <p:cNvSpPr/>
            <p:nvPr/>
          </p:nvSpPr>
          <p:spPr>
            <a:xfrm>
              <a:off x="5607545" y="8012341"/>
              <a:ext cx="3810" cy="10160"/>
            </a:xfrm>
            <a:custGeom>
              <a:avLst/>
              <a:gdLst/>
              <a:ahLst/>
              <a:cxnLst/>
              <a:rect l="l" t="t" r="r" b="b"/>
              <a:pathLst>
                <a:path w="3810" h="10159">
                  <a:moveTo>
                    <a:pt x="0" y="0"/>
                  </a:moveTo>
                  <a:lnTo>
                    <a:pt x="609" y="3263"/>
                  </a:lnTo>
                  <a:lnTo>
                    <a:pt x="1244" y="6489"/>
                  </a:lnTo>
                  <a:lnTo>
                    <a:pt x="1905" y="9677"/>
                  </a:lnTo>
                  <a:lnTo>
                    <a:pt x="3568" y="9893"/>
                  </a:lnTo>
                  <a:lnTo>
                    <a:pt x="2336" y="3454"/>
                  </a:lnTo>
                  <a:lnTo>
                    <a:pt x="1765" y="203"/>
                  </a:lnTo>
                  <a:lnTo>
                    <a:pt x="0" y="0"/>
                  </a:lnTo>
                  <a:close/>
                </a:path>
              </a:pathLst>
            </a:custGeom>
            <a:solidFill>
              <a:srgbClr val="FDE36E"/>
            </a:solidFill>
          </p:spPr>
          <p:txBody>
            <a:bodyPr wrap="square" lIns="0" tIns="0" rIns="0" bIns="0" rtlCol="0"/>
            <a:lstStyle/>
            <a:p>
              <a:endParaRPr/>
            </a:p>
          </p:txBody>
        </p:sp>
        <p:sp>
          <p:nvSpPr>
            <p:cNvPr id="15683" name="object 15683"/>
            <p:cNvSpPr/>
            <p:nvPr/>
          </p:nvSpPr>
          <p:spPr>
            <a:xfrm>
              <a:off x="5607545" y="8012341"/>
              <a:ext cx="1905" cy="635"/>
            </a:xfrm>
            <a:custGeom>
              <a:avLst/>
              <a:gdLst/>
              <a:ahLst/>
              <a:cxnLst/>
              <a:rect l="l" t="t" r="r" b="b"/>
              <a:pathLst>
                <a:path w="1904" h="634">
                  <a:moveTo>
                    <a:pt x="0" y="0"/>
                  </a:moveTo>
                  <a:lnTo>
                    <a:pt x="1765" y="203"/>
                  </a:lnTo>
                </a:path>
              </a:pathLst>
            </a:custGeom>
            <a:ln w="25400">
              <a:solidFill>
                <a:srgbClr val="FDE470"/>
              </a:solidFill>
            </a:ln>
          </p:spPr>
          <p:txBody>
            <a:bodyPr wrap="square" lIns="0" tIns="0" rIns="0" bIns="0" rtlCol="0"/>
            <a:lstStyle/>
            <a:p>
              <a:endParaRPr/>
            </a:p>
          </p:txBody>
        </p:sp>
        <p:sp>
          <p:nvSpPr>
            <p:cNvPr id="15684" name="object 15684"/>
            <p:cNvSpPr/>
            <p:nvPr/>
          </p:nvSpPr>
          <p:spPr>
            <a:xfrm>
              <a:off x="5609310" y="8012544"/>
              <a:ext cx="1905" cy="10160"/>
            </a:xfrm>
            <a:custGeom>
              <a:avLst/>
              <a:gdLst/>
              <a:ahLst/>
              <a:cxnLst/>
              <a:rect l="l" t="t" r="r" b="b"/>
              <a:pathLst>
                <a:path w="1904" h="10159">
                  <a:moveTo>
                    <a:pt x="0" y="0"/>
                  </a:moveTo>
                  <a:lnTo>
                    <a:pt x="1803" y="9690"/>
                  </a:lnTo>
                </a:path>
              </a:pathLst>
            </a:custGeom>
            <a:ln w="25400">
              <a:solidFill>
                <a:srgbClr val="FEE77B"/>
              </a:solidFill>
            </a:ln>
          </p:spPr>
          <p:txBody>
            <a:bodyPr wrap="square" lIns="0" tIns="0" rIns="0" bIns="0" rtlCol="0"/>
            <a:lstStyle/>
            <a:p>
              <a:endParaRPr/>
            </a:p>
          </p:txBody>
        </p:sp>
        <p:sp>
          <p:nvSpPr>
            <p:cNvPr id="15685" name="object 15685"/>
            <p:cNvSpPr/>
            <p:nvPr/>
          </p:nvSpPr>
          <p:spPr>
            <a:xfrm>
              <a:off x="5609450" y="8022018"/>
              <a:ext cx="1905" cy="635"/>
            </a:xfrm>
            <a:custGeom>
              <a:avLst/>
              <a:gdLst/>
              <a:ahLst/>
              <a:cxnLst/>
              <a:rect l="l" t="t" r="r" b="b"/>
              <a:pathLst>
                <a:path w="1904" h="634">
                  <a:moveTo>
                    <a:pt x="1663" y="215"/>
                  </a:moveTo>
                  <a:lnTo>
                    <a:pt x="0" y="0"/>
                  </a:lnTo>
                </a:path>
              </a:pathLst>
            </a:custGeom>
            <a:ln w="25399">
              <a:solidFill>
                <a:srgbClr val="FDE36D"/>
              </a:solidFill>
            </a:ln>
          </p:spPr>
          <p:txBody>
            <a:bodyPr wrap="square" lIns="0" tIns="0" rIns="0" bIns="0" rtlCol="0"/>
            <a:lstStyle/>
            <a:p>
              <a:endParaRPr/>
            </a:p>
          </p:txBody>
        </p:sp>
        <p:sp>
          <p:nvSpPr>
            <p:cNvPr id="15686" name="object 15686"/>
            <p:cNvSpPr/>
            <p:nvPr/>
          </p:nvSpPr>
          <p:spPr>
            <a:xfrm>
              <a:off x="5607545" y="8012341"/>
              <a:ext cx="1905" cy="10160"/>
            </a:xfrm>
            <a:custGeom>
              <a:avLst/>
              <a:gdLst/>
              <a:ahLst/>
              <a:cxnLst/>
              <a:rect l="l" t="t" r="r" b="b"/>
              <a:pathLst>
                <a:path w="1904" h="10159">
                  <a:moveTo>
                    <a:pt x="1905" y="9677"/>
                  </a:moveTo>
                  <a:lnTo>
                    <a:pt x="0" y="0"/>
                  </a:lnTo>
                </a:path>
              </a:pathLst>
            </a:custGeom>
            <a:ln w="25400">
              <a:solidFill>
                <a:srgbClr val="FCDF62"/>
              </a:solidFill>
            </a:ln>
          </p:spPr>
          <p:txBody>
            <a:bodyPr wrap="square" lIns="0" tIns="0" rIns="0" bIns="0" rtlCol="0"/>
            <a:lstStyle/>
            <a:p>
              <a:endParaRPr/>
            </a:p>
          </p:txBody>
        </p:sp>
        <p:sp>
          <p:nvSpPr>
            <p:cNvPr id="15687" name="object 15687"/>
            <p:cNvSpPr/>
            <p:nvPr/>
          </p:nvSpPr>
          <p:spPr>
            <a:xfrm>
              <a:off x="5607685" y="8002714"/>
              <a:ext cx="2540" cy="10160"/>
            </a:xfrm>
            <a:custGeom>
              <a:avLst/>
              <a:gdLst/>
              <a:ahLst/>
              <a:cxnLst/>
              <a:rect l="l" t="t" r="r" b="b"/>
              <a:pathLst>
                <a:path w="2539" h="10159">
                  <a:moveTo>
                    <a:pt x="0" y="0"/>
                  </a:moveTo>
                  <a:lnTo>
                    <a:pt x="1054" y="6565"/>
                  </a:lnTo>
                  <a:lnTo>
                    <a:pt x="1625" y="9829"/>
                  </a:lnTo>
                  <a:lnTo>
                    <a:pt x="2476" y="9931"/>
                  </a:lnTo>
                  <a:lnTo>
                    <a:pt x="1917" y="6667"/>
                  </a:lnTo>
                  <a:lnTo>
                    <a:pt x="1384" y="3390"/>
                  </a:lnTo>
                  <a:lnTo>
                    <a:pt x="876" y="88"/>
                  </a:lnTo>
                  <a:lnTo>
                    <a:pt x="0" y="0"/>
                  </a:lnTo>
                  <a:close/>
                </a:path>
              </a:pathLst>
            </a:custGeom>
            <a:solidFill>
              <a:srgbClr val="FEE986"/>
            </a:solidFill>
          </p:spPr>
          <p:txBody>
            <a:bodyPr wrap="square" lIns="0" tIns="0" rIns="0" bIns="0" rtlCol="0"/>
            <a:lstStyle/>
            <a:p>
              <a:endParaRPr/>
            </a:p>
          </p:txBody>
        </p:sp>
        <p:sp>
          <p:nvSpPr>
            <p:cNvPr id="15688" name="object 15688"/>
            <p:cNvSpPr/>
            <p:nvPr/>
          </p:nvSpPr>
          <p:spPr>
            <a:xfrm>
              <a:off x="5607685" y="8002714"/>
              <a:ext cx="1905" cy="10160"/>
            </a:xfrm>
            <a:custGeom>
              <a:avLst/>
              <a:gdLst/>
              <a:ahLst/>
              <a:cxnLst/>
              <a:rect l="l" t="t" r="r" b="b"/>
              <a:pathLst>
                <a:path w="1904" h="10159">
                  <a:moveTo>
                    <a:pt x="0" y="0"/>
                  </a:moveTo>
                  <a:lnTo>
                    <a:pt x="1625" y="9829"/>
                  </a:lnTo>
                </a:path>
              </a:pathLst>
            </a:custGeom>
            <a:ln w="25400">
              <a:solidFill>
                <a:srgbClr val="FEE781"/>
              </a:solidFill>
            </a:ln>
          </p:spPr>
          <p:txBody>
            <a:bodyPr wrap="square" lIns="0" tIns="0" rIns="0" bIns="0" rtlCol="0"/>
            <a:lstStyle/>
            <a:p>
              <a:endParaRPr/>
            </a:p>
          </p:txBody>
        </p:sp>
        <p:sp>
          <p:nvSpPr>
            <p:cNvPr id="15689" name="object 15689"/>
            <p:cNvSpPr/>
            <p:nvPr/>
          </p:nvSpPr>
          <p:spPr>
            <a:xfrm>
              <a:off x="5609310" y="7999844"/>
              <a:ext cx="1270" cy="26034"/>
            </a:xfrm>
            <a:custGeom>
              <a:avLst/>
              <a:gdLst/>
              <a:ahLst/>
              <a:cxnLst/>
              <a:rect l="l" t="t" r="r" b="b"/>
              <a:pathLst>
                <a:path w="1270" h="26034">
                  <a:moveTo>
                    <a:pt x="850" y="0"/>
                  </a:moveTo>
                  <a:lnTo>
                    <a:pt x="0" y="0"/>
                  </a:lnTo>
                  <a:lnTo>
                    <a:pt x="0" y="25501"/>
                  </a:lnTo>
                  <a:lnTo>
                    <a:pt x="850" y="25501"/>
                  </a:lnTo>
                  <a:lnTo>
                    <a:pt x="850" y="0"/>
                  </a:lnTo>
                  <a:close/>
                </a:path>
              </a:pathLst>
            </a:custGeom>
            <a:solidFill>
              <a:srgbClr val="FEE882"/>
            </a:solidFill>
          </p:spPr>
          <p:txBody>
            <a:bodyPr wrap="square" lIns="0" tIns="0" rIns="0" bIns="0" rtlCol="0"/>
            <a:lstStyle/>
            <a:p>
              <a:endParaRPr/>
            </a:p>
          </p:txBody>
        </p:sp>
        <p:sp>
          <p:nvSpPr>
            <p:cNvPr id="15690" name="object 15690"/>
            <p:cNvSpPr/>
            <p:nvPr/>
          </p:nvSpPr>
          <p:spPr>
            <a:xfrm>
              <a:off x="5608561" y="8002803"/>
              <a:ext cx="1905" cy="10160"/>
            </a:xfrm>
            <a:custGeom>
              <a:avLst/>
              <a:gdLst/>
              <a:ahLst/>
              <a:cxnLst/>
              <a:rect l="l" t="t" r="r" b="b"/>
              <a:pathLst>
                <a:path w="1904" h="10159">
                  <a:moveTo>
                    <a:pt x="1600" y="9842"/>
                  </a:moveTo>
                  <a:lnTo>
                    <a:pt x="0" y="0"/>
                  </a:lnTo>
                </a:path>
              </a:pathLst>
            </a:custGeom>
            <a:ln w="25400">
              <a:solidFill>
                <a:srgbClr val="FFEB8B"/>
              </a:solidFill>
            </a:ln>
          </p:spPr>
          <p:txBody>
            <a:bodyPr wrap="square" lIns="0" tIns="0" rIns="0" bIns="0" rtlCol="0"/>
            <a:lstStyle/>
            <a:p>
              <a:endParaRPr/>
            </a:p>
          </p:txBody>
        </p:sp>
        <p:sp>
          <p:nvSpPr>
            <p:cNvPr id="15691" name="object 15691"/>
            <p:cNvSpPr/>
            <p:nvPr/>
          </p:nvSpPr>
          <p:spPr>
            <a:xfrm>
              <a:off x="5607685" y="7990014"/>
              <a:ext cx="1270" cy="26034"/>
            </a:xfrm>
            <a:custGeom>
              <a:avLst/>
              <a:gdLst/>
              <a:ahLst/>
              <a:cxnLst/>
              <a:rect l="l" t="t" r="r" b="b"/>
              <a:pathLst>
                <a:path w="1270" h="26034">
                  <a:moveTo>
                    <a:pt x="876" y="0"/>
                  </a:moveTo>
                  <a:lnTo>
                    <a:pt x="0" y="0"/>
                  </a:lnTo>
                  <a:lnTo>
                    <a:pt x="0" y="25488"/>
                  </a:lnTo>
                  <a:lnTo>
                    <a:pt x="876" y="25488"/>
                  </a:lnTo>
                  <a:lnTo>
                    <a:pt x="876" y="0"/>
                  </a:lnTo>
                  <a:close/>
                </a:path>
              </a:pathLst>
            </a:custGeom>
            <a:solidFill>
              <a:srgbClr val="FEE98B"/>
            </a:solidFill>
          </p:spPr>
          <p:txBody>
            <a:bodyPr wrap="square" lIns="0" tIns="0" rIns="0" bIns="0" rtlCol="0"/>
            <a:lstStyle/>
            <a:p>
              <a:endParaRPr/>
            </a:p>
          </p:txBody>
        </p:sp>
        <p:sp>
          <p:nvSpPr>
            <p:cNvPr id="15692" name="object 15692"/>
            <p:cNvSpPr/>
            <p:nvPr/>
          </p:nvSpPr>
          <p:spPr>
            <a:xfrm>
              <a:off x="5608561" y="8002803"/>
              <a:ext cx="2540" cy="10160"/>
            </a:xfrm>
            <a:custGeom>
              <a:avLst/>
              <a:gdLst/>
              <a:ahLst/>
              <a:cxnLst/>
              <a:rect l="l" t="t" r="r" b="b"/>
              <a:pathLst>
                <a:path w="2539" h="10159">
                  <a:moveTo>
                    <a:pt x="0" y="0"/>
                  </a:moveTo>
                  <a:lnTo>
                    <a:pt x="507" y="3301"/>
                  </a:lnTo>
                  <a:lnTo>
                    <a:pt x="1041" y="6578"/>
                  </a:lnTo>
                  <a:lnTo>
                    <a:pt x="1600" y="9842"/>
                  </a:lnTo>
                  <a:lnTo>
                    <a:pt x="2412" y="9944"/>
                  </a:lnTo>
                  <a:lnTo>
                    <a:pt x="1308" y="3378"/>
                  </a:lnTo>
                  <a:lnTo>
                    <a:pt x="800" y="76"/>
                  </a:lnTo>
                  <a:lnTo>
                    <a:pt x="279" y="38"/>
                  </a:lnTo>
                  <a:lnTo>
                    <a:pt x="0" y="0"/>
                  </a:lnTo>
                  <a:close/>
                </a:path>
              </a:pathLst>
            </a:custGeom>
            <a:solidFill>
              <a:srgbClr val="FFEC8E"/>
            </a:solidFill>
          </p:spPr>
          <p:txBody>
            <a:bodyPr wrap="square" lIns="0" tIns="0" rIns="0" bIns="0" rtlCol="0"/>
            <a:lstStyle/>
            <a:p>
              <a:endParaRPr/>
            </a:p>
          </p:txBody>
        </p:sp>
        <p:sp>
          <p:nvSpPr>
            <p:cNvPr id="15693" name="object 15693"/>
            <p:cNvSpPr/>
            <p:nvPr/>
          </p:nvSpPr>
          <p:spPr>
            <a:xfrm>
              <a:off x="5608561" y="8002803"/>
              <a:ext cx="1905" cy="10160"/>
            </a:xfrm>
            <a:custGeom>
              <a:avLst/>
              <a:gdLst/>
              <a:ahLst/>
              <a:cxnLst/>
              <a:rect l="l" t="t" r="r" b="b"/>
              <a:pathLst>
                <a:path w="1904" h="10159">
                  <a:moveTo>
                    <a:pt x="0" y="0"/>
                  </a:moveTo>
                  <a:lnTo>
                    <a:pt x="1600" y="9842"/>
                  </a:lnTo>
                </a:path>
              </a:pathLst>
            </a:custGeom>
            <a:ln w="25400">
              <a:solidFill>
                <a:srgbClr val="FFEB8B"/>
              </a:solidFill>
            </a:ln>
          </p:spPr>
          <p:txBody>
            <a:bodyPr wrap="square" lIns="0" tIns="0" rIns="0" bIns="0" rtlCol="0"/>
            <a:lstStyle/>
            <a:p>
              <a:endParaRPr/>
            </a:p>
          </p:txBody>
        </p:sp>
        <p:sp>
          <p:nvSpPr>
            <p:cNvPr id="15694" name="object 15694"/>
            <p:cNvSpPr/>
            <p:nvPr/>
          </p:nvSpPr>
          <p:spPr>
            <a:xfrm>
              <a:off x="5610161" y="7999946"/>
              <a:ext cx="1270" cy="26034"/>
            </a:xfrm>
            <a:custGeom>
              <a:avLst/>
              <a:gdLst/>
              <a:ahLst/>
              <a:cxnLst/>
              <a:rect l="l" t="t" r="r" b="b"/>
              <a:pathLst>
                <a:path w="1270" h="26034">
                  <a:moveTo>
                    <a:pt x="812" y="0"/>
                  </a:moveTo>
                  <a:lnTo>
                    <a:pt x="0" y="0"/>
                  </a:lnTo>
                  <a:lnTo>
                    <a:pt x="0" y="25501"/>
                  </a:lnTo>
                  <a:lnTo>
                    <a:pt x="812" y="25501"/>
                  </a:lnTo>
                  <a:lnTo>
                    <a:pt x="812" y="0"/>
                  </a:lnTo>
                  <a:close/>
                </a:path>
              </a:pathLst>
            </a:custGeom>
            <a:solidFill>
              <a:srgbClr val="FFEB89"/>
            </a:solidFill>
          </p:spPr>
          <p:txBody>
            <a:bodyPr wrap="square" lIns="0" tIns="0" rIns="0" bIns="0" rtlCol="0"/>
            <a:lstStyle/>
            <a:p>
              <a:endParaRPr/>
            </a:p>
          </p:txBody>
        </p:sp>
        <p:sp>
          <p:nvSpPr>
            <p:cNvPr id="15695" name="object 15695"/>
            <p:cNvSpPr/>
            <p:nvPr/>
          </p:nvSpPr>
          <p:spPr>
            <a:xfrm>
              <a:off x="5609361" y="8002879"/>
              <a:ext cx="1905" cy="10160"/>
            </a:xfrm>
            <a:custGeom>
              <a:avLst/>
              <a:gdLst/>
              <a:ahLst/>
              <a:cxnLst/>
              <a:rect l="l" t="t" r="r" b="b"/>
              <a:pathLst>
                <a:path w="1904" h="10159">
                  <a:moveTo>
                    <a:pt x="1612" y="9867"/>
                  </a:moveTo>
                  <a:lnTo>
                    <a:pt x="0" y="0"/>
                  </a:lnTo>
                </a:path>
              </a:pathLst>
            </a:custGeom>
            <a:ln w="25400">
              <a:solidFill>
                <a:srgbClr val="FFED90"/>
              </a:solidFill>
            </a:ln>
          </p:spPr>
          <p:txBody>
            <a:bodyPr wrap="square" lIns="0" tIns="0" rIns="0" bIns="0" rtlCol="0"/>
            <a:lstStyle/>
            <a:p>
              <a:endParaRPr/>
            </a:p>
          </p:txBody>
        </p:sp>
        <p:sp>
          <p:nvSpPr>
            <p:cNvPr id="15696" name="object 15696"/>
            <p:cNvSpPr/>
            <p:nvPr/>
          </p:nvSpPr>
          <p:spPr>
            <a:xfrm>
              <a:off x="5608561" y="7990103"/>
              <a:ext cx="1270" cy="26034"/>
            </a:xfrm>
            <a:custGeom>
              <a:avLst/>
              <a:gdLst/>
              <a:ahLst/>
              <a:cxnLst/>
              <a:rect l="l" t="t" r="r" b="b"/>
              <a:pathLst>
                <a:path w="1270" h="26034">
                  <a:moveTo>
                    <a:pt x="800" y="0"/>
                  </a:moveTo>
                  <a:lnTo>
                    <a:pt x="0" y="0"/>
                  </a:lnTo>
                  <a:lnTo>
                    <a:pt x="0" y="25476"/>
                  </a:lnTo>
                  <a:lnTo>
                    <a:pt x="800" y="25476"/>
                  </a:lnTo>
                  <a:lnTo>
                    <a:pt x="800" y="0"/>
                  </a:lnTo>
                  <a:close/>
                </a:path>
              </a:pathLst>
            </a:custGeom>
            <a:solidFill>
              <a:srgbClr val="FFED92"/>
            </a:solidFill>
          </p:spPr>
          <p:txBody>
            <a:bodyPr wrap="square" lIns="0" tIns="0" rIns="0" bIns="0" rtlCol="0"/>
            <a:lstStyle/>
            <a:p>
              <a:endParaRPr/>
            </a:p>
          </p:txBody>
        </p:sp>
        <p:sp>
          <p:nvSpPr>
            <p:cNvPr id="15697" name="object 15697"/>
            <p:cNvSpPr/>
            <p:nvPr/>
          </p:nvSpPr>
          <p:spPr>
            <a:xfrm>
              <a:off x="5609310" y="8012544"/>
              <a:ext cx="3810" cy="10160"/>
            </a:xfrm>
            <a:custGeom>
              <a:avLst/>
              <a:gdLst/>
              <a:ahLst/>
              <a:cxnLst/>
              <a:rect l="l" t="t" r="r" b="b"/>
              <a:pathLst>
                <a:path w="3810" h="10159">
                  <a:moveTo>
                    <a:pt x="0" y="0"/>
                  </a:moveTo>
                  <a:lnTo>
                    <a:pt x="571" y="3251"/>
                  </a:lnTo>
                  <a:lnTo>
                    <a:pt x="1803" y="9690"/>
                  </a:lnTo>
                  <a:lnTo>
                    <a:pt x="3416" y="9931"/>
                  </a:lnTo>
                  <a:lnTo>
                    <a:pt x="2806" y="6718"/>
                  </a:lnTo>
                  <a:lnTo>
                    <a:pt x="2222" y="3467"/>
                  </a:lnTo>
                  <a:lnTo>
                    <a:pt x="1663" y="203"/>
                  </a:lnTo>
                  <a:lnTo>
                    <a:pt x="0" y="0"/>
                  </a:lnTo>
                  <a:close/>
                </a:path>
              </a:pathLst>
            </a:custGeom>
            <a:solidFill>
              <a:srgbClr val="FEE983"/>
            </a:solidFill>
          </p:spPr>
          <p:txBody>
            <a:bodyPr wrap="square" lIns="0" tIns="0" rIns="0" bIns="0" rtlCol="0"/>
            <a:lstStyle/>
            <a:p>
              <a:endParaRPr/>
            </a:p>
          </p:txBody>
        </p:sp>
        <p:sp>
          <p:nvSpPr>
            <p:cNvPr id="15698" name="object 15698"/>
            <p:cNvSpPr/>
            <p:nvPr/>
          </p:nvSpPr>
          <p:spPr>
            <a:xfrm>
              <a:off x="5609310" y="8012544"/>
              <a:ext cx="1905" cy="635"/>
            </a:xfrm>
            <a:custGeom>
              <a:avLst/>
              <a:gdLst/>
              <a:ahLst/>
              <a:cxnLst/>
              <a:rect l="l" t="t" r="r" b="b"/>
              <a:pathLst>
                <a:path w="1904" h="634">
                  <a:moveTo>
                    <a:pt x="0" y="0"/>
                  </a:moveTo>
                  <a:lnTo>
                    <a:pt x="1663" y="203"/>
                  </a:lnTo>
                </a:path>
              </a:pathLst>
            </a:custGeom>
            <a:ln w="25400">
              <a:solidFill>
                <a:srgbClr val="FEE985"/>
              </a:solidFill>
            </a:ln>
          </p:spPr>
          <p:txBody>
            <a:bodyPr wrap="square" lIns="0" tIns="0" rIns="0" bIns="0" rtlCol="0"/>
            <a:lstStyle/>
            <a:p>
              <a:endParaRPr/>
            </a:p>
          </p:txBody>
        </p:sp>
        <p:sp>
          <p:nvSpPr>
            <p:cNvPr id="15699" name="object 15699"/>
            <p:cNvSpPr/>
            <p:nvPr/>
          </p:nvSpPr>
          <p:spPr>
            <a:xfrm>
              <a:off x="5610974" y="8012747"/>
              <a:ext cx="1905" cy="10160"/>
            </a:xfrm>
            <a:custGeom>
              <a:avLst/>
              <a:gdLst/>
              <a:ahLst/>
              <a:cxnLst/>
              <a:rect l="l" t="t" r="r" b="b"/>
              <a:pathLst>
                <a:path w="1904" h="10159">
                  <a:moveTo>
                    <a:pt x="0" y="0"/>
                  </a:moveTo>
                  <a:lnTo>
                    <a:pt x="1752" y="9728"/>
                  </a:lnTo>
                </a:path>
              </a:pathLst>
            </a:custGeom>
            <a:ln w="25399">
              <a:solidFill>
                <a:srgbClr val="FFEC8B"/>
              </a:solidFill>
            </a:ln>
          </p:spPr>
          <p:txBody>
            <a:bodyPr wrap="square" lIns="0" tIns="0" rIns="0" bIns="0" rtlCol="0"/>
            <a:lstStyle/>
            <a:p>
              <a:endParaRPr/>
            </a:p>
          </p:txBody>
        </p:sp>
        <p:sp>
          <p:nvSpPr>
            <p:cNvPr id="15700" name="object 15700"/>
            <p:cNvSpPr/>
            <p:nvPr/>
          </p:nvSpPr>
          <p:spPr>
            <a:xfrm>
              <a:off x="5611113" y="8022234"/>
              <a:ext cx="1905" cy="635"/>
            </a:xfrm>
            <a:custGeom>
              <a:avLst/>
              <a:gdLst/>
              <a:ahLst/>
              <a:cxnLst/>
              <a:rect l="l" t="t" r="r" b="b"/>
              <a:pathLst>
                <a:path w="1904" h="634">
                  <a:moveTo>
                    <a:pt x="1612" y="241"/>
                  </a:moveTo>
                  <a:lnTo>
                    <a:pt x="0" y="0"/>
                  </a:lnTo>
                </a:path>
              </a:pathLst>
            </a:custGeom>
            <a:ln w="25399">
              <a:solidFill>
                <a:srgbClr val="FEE981"/>
              </a:solidFill>
            </a:ln>
          </p:spPr>
          <p:txBody>
            <a:bodyPr wrap="square" lIns="0" tIns="0" rIns="0" bIns="0" rtlCol="0"/>
            <a:lstStyle/>
            <a:p>
              <a:endParaRPr/>
            </a:p>
          </p:txBody>
        </p:sp>
        <p:sp>
          <p:nvSpPr>
            <p:cNvPr id="15701" name="object 15701"/>
            <p:cNvSpPr/>
            <p:nvPr/>
          </p:nvSpPr>
          <p:spPr>
            <a:xfrm>
              <a:off x="5609310" y="8012544"/>
              <a:ext cx="1905" cy="10160"/>
            </a:xfrm>
            <a:custGeom>
              <a:avLst/>
              <a:gdLst/>
              <a:ahLst/>
              <a:cxnLst/>
              <a:rect l="l" t="t" r="r" b="b"/>
              <a:pathLst>
                <a:path w="1904" h="10159">
                  <a:moveTo>
                    <a:pt x="1803" y="9690"/>
                  </a:moveTo>
                  <a:lnTo>
                    <a:pt x="0" y="0"/>
                  </a:lnTo>
                </a:path>
              </a:pathLst>
            </a:custGeom>
            <a:ln w="25400">
              <a:solidFill>
                <a:srgbClr val="FEE77B"/>
              </a:solidFill>
            </a:ln>
          </p:spPr>
          <p:txBody>
            <a:bodyPr wrap="square" lIns="0" tIns="0" rIns="0" bIns="0" rtlCol="0"/>
            <a:lstStyle/>
            <a:p>
              <a:endParaRPr/>
            </a:p>
          </p:txBody>
        </p:sp>
        <p:sp>
          <p:nvSpPr>
            <p:cNvPr id="15702" name="object 15702"/>
            <p:cNvSpPr/>
            <p:nvPr/>
          </p:nvSpPr>
          <p:spPr>
            <a:xfrm>
              <a:off x="5606643" y="7980248"/>
              <a:ext cx="12700" cy="22860"/>
            </a:xfrm>
            <a:custGeom>
              <a:avLst/>
              <a:gdLst/>
              <a:ahLst/>
              <a:cxnLst/>
              <a:rect l="l" t="t" r="r" b="b"/>
              <a:pathLst>
                <a:path w="12700" h="22859">
                  <a:moveTo>
                    <a:pt x="9563" y="0"/>
                  </a:moveTo>
                  <a:lnTo>
                    <a:pt x="6248" y="1193"/>
                  </a:lnTo>
                  <a:lnTo>
                    <a:pt x="2730" y="2692"/>
                  </a:lnTo>
                  <a:lnTo>
                    <a:pt x="0" y="2743"/>
                  </a:lnTo>
                  <a:lnTo>
                    <a:pt x="774" y="9372"/>
                  </a:lnTo>
                  <a:lnTo>
                    <a:pt x="1689" y="16027"/>
                  </a:lnTo>
                  <a:lnTo>
                    <a:pt x="2717" y="22631"/>
                  </a:lnTo>
                  <a:lnTo>
                    <a:pt x="5511" y="22821"/>
                  </a:lnTo>
                  <a:lnTo>
                    <a:pt x="9194" y="22212"/>
                  </a:lnTo>
                  <a:lnTo>
                    <a:pt x="12674" y="21755"/>
                  </a:lnTo>
                  <a:lnTo>
                    <a:pt x="12204" y="14287"/>
                  </a:lnTo>
                  <a:lnTo>
                    <a:pt x="11455" y="6845"/>
                  </a:lnTo>
                  <a:lnTo>
                    <a:pt x="9563" y="0"/>
                  </a:lnTo>
                  <a:close/>
                </a:path>
              </a:pathLst>
            </a:custGeom>
            <a:solidFill>
              <a:srgbClr val="FEF3A3"/>
            </a:solidFill>
          </p:spPr>
          <p:txBody>
            <a:bodyPr wrap="square" lIns="0" tIns="0" rIns="0" bIns="0" rtlCol="0"/>
            <a:lstStyle/>
            <a:p>
              <a:endParaRPr/>
            </a:p>
          </p:txBody>
        </p:sp>
        <p:sp>
          <p:nvSpPr>
            <p:cNvPr id="15703" name="object 15703"/>
            <p:cNvSpPr/>
            <p:nvPr/>
          </p:nvSpPr>
          <p:spPr>
            <a:xfrm>
              <a:off x="5606643" y="7980248"/>
              <a:ext cx="10160" cy="3175"/>
            </a:xfrm>
            <a:custGeom>
              <a:avLst/>
              <a:gdLst/>
              <a:ahLst/>
              <a:cxnLst/>
              <a:rect l="l" t="t" r="r" b="b"/>
              <a:pathLst>
                <a:path w="10160" h="3175">
                  <a:moveTo>
                    <a:pt x="0" y="2743"/>
                  </a:moveTo>
                  <a:lnTo>
                    <a:pt x="9563" y="0"/>
                  </a:lnTo>
                </a:path>
              </a:pathLst>
            </a:custGeom>
            <a:ln w="25400">
              <a:solidFill>
                <a:srgbClr val="FEF3A9"/>
              </a:solidFill>
            </a:ln>
          </p:spPr>
          <p:txBody>
            <a:bodyPr wrap="square" lIns="0" tIns="0" rIns="0" bIns="0" rtlCol="0"/>
            <a:lstStyle/>
            <a:p>
              <a:endParaRPr/>
            </a:p>
          </p:txBody>
        </p:sp>
        <p:sp>
          <p:nvSpPr>
            <p:cNvPr id="15704" name="object 15704"/>
            <p:cNvSpPr/>
            <p:nvPr/>
          </p:nvSpPr>
          <p:spPr>
            <a:xfrm>
              <a:off x="5616206" y="7980248"/>
              <a:ext cx="3175" cy="22225"/>
            </a:xfrm>
            <a:custGeom>
              <a:avLst/>
              <a:gdLst/>
              <a:ahLst/>
              <a:cxnLst/>
              <a:rect l="l" t="t" r="r" b="b"/>
              <a:pathLst>
                <a:path w="3175" h="22225">
                  <a:moveTo>
                    <a:pt x="0" y="0"/>
                  </a:moveTo>
                  <a:lnTo>
                    <a:pt x="1892" y="6845"/>
                  </a:lnTo>
                  <a:lnTo>
                    <a:pt x="2641" y="14287"/>
                  </a:lnTo>
                  <a:lnTo>
                    <a:pt x="3111" y="21755"/>
                  </a:lnTo>
                </a:path>
              </a:pathLst>
            </a:custGeom>
            <a:ln w="25400">
              <a:solidFill>
                <a:srgbClr val="FEF7A6"/>
              </a:solidFill>
            </a:ln>
          </p:spPr>
          <p:txBody>
            <a:bodyPr wrap="square" lIns="0" tIns="0" rIns="0" bIns="0" rtlCol="0"/>
            <a:lstStyle/>
            <a:p>
              <a:endParaRPr/>
            </a:p>
          </p:txBody>
        </p:sp>
        <p:sp>
          <p:nvSpPr>
            <p:cNvPr id="15705" name="object 15705"/>
            <p:cNvSpPr/>
            <p:nvPr/>
          </p:nvSpPr>
          <p:spPr>
            <a:xfrm>
              <a:off x="5609361" y="8002003"/>
              <a:ext cx="10160" cy="1270"/>
            </a:xfrm>
            <a:custGeom>
              <a:avLst/>
              <a:gdLst/>
              <a:ahLst/>
              <a:cxnLst/>
              <a:rect l="l" t="t" r="r" b="b"/>
              <a:pathLst>
                <a:path w="10160" h="1270">
                  <a:moveTo>
                    <a:pt x="9956" y="0"/>
                  </a:moveTo>
                  <a:lnTo>
                    <a:pt x="0" y="876"/>
                  </a:lnTo>
                </a:path>
              </a:pathLst>
            </a:custGeom>
            <a:ln w="25400">
              <a:solidFill>
                <a:srgbClr val="FEF39C"/>
              </a:solidFill>
            </a:ln>
          </p:spPr>
          <p:txBody>
            <a:bodyPr wrap="square" lIns="0" tIns="0" rIns="0" bIns="0" rtlCol="0"/>
            <a:lstStyle/>
            <a:p>
              <a:endParaRPr/>
            </a:p>
          </p:txBody>
        </p:sp>
        <p:sp>
          <p:nvSpPr>
            <p:cNvPr id="15706" name="object 15706"/>
            <p:cNvSpPr/>
            <p:nvPr/>
          </p:nvSpPr>
          <p:spPr>
            <a:xfrm>
              <a:off x="5606643" y="7982991"/>
              <a:ext cx="3175" cy="20320"/>
            </a:xfrm>
            <a:custGeom>
              <a:avLst/>
              <a:gdLst/>
              <a:ahLst/>
              <a:cxnLst/>
              <a:rect l="l" t="t" r="r" b="b"/>
              <a:pathLst>
                <a:path w="3175" h="20320">
                  <a:moveTo>
                    <a:pt x="2717" y="19888"/>
                  </a:moveTo>
                  <a:lnTo>
                    <a:pt x="1689" y="13284"/>
                  </a:lnTo>
                  <a:lnTo>
                    <a:pt x="774" y="6629"/>
                  </a:lnTo>
                  <a:lnTo>
                    <a:pt x="0" y="0"/>
                  </a:lnTo>
                </a:path>
              </a:pathLst>
            </a:custGeom>
            <a:ln w="25400">
              <a:solidFill>
                <a:srgbClr val="FFEF9F"/>
              </a:solidFill>
            </a:ln>
          </p:spPr>
          <p:txBody>
            <a:bodyPr wrap="square" lIns="0" tIns="0" rIns="0" bIns="0" rtlCol="0"/>
            <a:lstStyle/>
            <a:p>
              <a:endParaRPr/>
            </a:p>
          </p:txBody>
        </p:sp>
        <p:sp>
          <p:nvSpPr>
            <p:cNvPr id="15707" name="object 15707"/>
            <p:cNvSpPr/>
            <p:nvPr/>
          </p:nvSpPr>
          <p:spPr>
            <a:xfrm>
              <a:off x="5609361" y="8002689"/>
              <a:ext cx="6350" cy="10795"/>
            </a:xfrm>
            <a:custGeom>
              <a:avLst/>
              <a:gdLst/>
              <a:ahLst/>
              <a:cxnLst/>
              <a:rect l="l" t="t" r="r" b="b"/>
              <a:pathLst>
                <a:path w="6350" h="10795">
                  <a:moveTo>
                    <a:pt x="4724" y="0"/>
                  </a:moveTo>
                  <a:lnTo>
                    <a:pt x="3009" y="190"/>
                  </a:lnTo>
                  <a:lnTo>
                    <a:pt x="1396" y="292"/>
                  </a:lnTo>
                  <a:lnTo>
                    <a:pt x="0" y="190"/>
                  </a:lnTo>
                  <a:lnTo>
                    <a:pt x="507" y="3492"/>
                  </a:lnTo>
                  <a:lnTo>
                    <a:pt x="1612" y="10058"/>
                  </a:lnTo>
                  <a:lnTo>
                    <a:pt x="3022" y="10236"/>
                  </a:lnTo>
                  <a:lnTo>
                    <a:pt x="4521" y="10325"/>
                  </a:lnTo>
                  <a:lnTo>
                    <a:pt x="6045" y="10375"/>
                  </a:lnTo>
                  <a:lnTo>
                    <a:pt x="5587" y="6946"/>
                  </a:lnTo>
                  <a:lnTo>
                    <a:pt x="4724" y="0"/>
                  </a:lnTo>
                  <a:close/>
                </a:path>
              </a:pathLst>
            </a:custGeom>
            <a:solidFill>
              <a:srgbClr val="FFF096"/>
            </a:solidFill>
          </p:spPr>
          <p:txBody>
            <a:bodyPr wrap="square" lIns="0" tIns="0" rIns="0" bIns="0" rtlCol="0"/>
            <a:lstStyle/>
            <a:p>
              <a:endParaRPr/>
            </a:p>
          </p:txBody>
        </p:sp>
        <p:sp>
          <p:nvSpPr>
            <p:cNvPr id="15708" name="object 15708"/>
            <p:cNvSpPr/>
            <p:nvPr/>
          </p:nvSpPr>
          <p:spPr>
            <a:xfrm>
              <a:off x="5609361" y="8002689"/>
              <a:ext cx="5080" cy="635"/>
            </a:xfrm>
            <a:custGeom>
              <a:avLst/>
              <a:gdLst/>
              <a:ahLst/>
              <a:cxnLst/>
              <a:rect l="l" t="t" r="r" b="b"/>
              <a:pathLst>
                <a:path w="5079" h="634">
                  <a:moveTo>
                    <a:pt x="0" y="190"/>
                  </a:moveTo>
                  <a:lnTo>
                    <a:pt x="4724" y="0"/>
                  </a:lnTo>
                </a:path>
              </a:pathLst>
            </a:custGeom>
            <a:ln w="25400">
              <a:solidFill>
                <a:srgbClr val="FFF199"/>
              </a:solidFill>
            </a:ln>
          </p:spPr>
          <p:txBody>
            <a:bodyPr wrap="square" lIns="0" tIns="0" rIns="0" bIns="0" rtlCol="0"/>
            <a:lstStyle/>
            <a:p>
              <a:endParaRPr/>
            </a:p>
          </p:txBody>
        </p:sp>
        <p:sp>
          <p:nvSpPr>
            <p:cNvPr id="15709" name="object 15709"/>
            <p:cNvSpPr/>
            <p:nvPr/>
          </p:nvSpPr>
          <p:spPr>
            <a:xfrm>
              <a:off x="5614085" y="8002689"/>
              <a:ext cx="1905" cy="10795"/>
            </a:xfrm>
            <a:custGeom>
              <a:avLst/>
              <a:gdLst/>
              <a:ahLst/>
              <a:cxnLst/>
              <a:rect l="l" t="t" r="r" b="b"/>
              <a:pathLst>
                <a:path w="1904" h="10795">
                  <a:moveTo>
                    <a:pt x="0" y="0"/>
                  </a:moveTo>
                  <a:lnTo>
                    <a:pt x="1320" y="10375"/>
                  </a:lnTo>
                </a:path>
              </a:pathLst>
            </a:custGeom>
            <a:ln w="25400">
              <a:solidFill>
                <a:srgbClr val="FFF49C"/>
              </a:solidFill>
            </a:ln>
          </p:spPr>
          <p:txBody>
            <a:bodyPr wrap="square" lIns="0" tIns="0" rIns="0" bIns="0" rtlCol="0"/>
            <a:lstStyle/>
            <a:p>
              <a:endParaRPr/>
            </a:p>
          </p:txBody>
        </p:sp>
        <p:sp>
          <p:nvSpPr>
            <p:cNvPr id="15710" name="object 15710"/>
            <p:cNvSpPr/>
            <p:nvPr/>
          </p:nvSpPr>
          <p:spPr>
            <a:xfrm>
              <a:off x="5610974" y="8012747"/>
              <a:ext cx="4445" cy="635"/>
            </a:xfrm>
            <a:custGeom>
              <a:avLst/>
              <a:gdLst/>
              <a:ahLst/>
              <a:cxnLst/>
              <a:rect l="l" t="t" r="r" b="b"/>
              <a:pathLst>
                <a:path w="4445" h="634">
                  <a:moveTo>
                    <a:pt x="4432" y="317"/>
                  </a:moveTo>
                  <a:lnTo>
                    <a:pt x="0" y="0"/>
                  </a:lnTo>
                </a:path>
              </a:pathLst>
            </a:custGeom>
            <a:ln w="25400">
              <a:solidFill>
                <a:srgbClr val="FFF093"/>
              </a:solidFill>
            </a:ln>
          </p:spPr>
          <p:txBody>
            <a:bodyPr wrap="square" lIns="0" tIns="0" rIns="0" bIns="0" rtlCol="0"/>
            <a:lstStyle/>
            <a:p>
              <a:endParaRPr/>
            </a:p>
          </p:txBody>
        </p:sp>
        <p:sp>
          <p:nvSpPr>
            <p:cNvPr id="15711" name="object 15711"/>
            <p:cNvSpPr/>
            <p:nvPr/>
          </p:nvSpPr>
          <p:spPr>
            <a:xfrm>
              <a:off x="5609361" y="8002879"/>
              <a:ext cx="1905" cy="10160"/>
            </a:xfrm>
            <a:custGeom>
              <a:avLst/>
              <a:gdLst/>
              <a:ahLst/>
              <a:cxnLst/>
              <a:rect l="l" t="t" r="r" b="b"/>
              <a:pathLst>
                <a:path w="1904" h="10159">
                  <a:moveTo>
                    <a:pt x="1612" y="9867"/>
                  </a:moveTo>
                  <a:lnTo>
                    <a:pt x="0" y="0"/>
                  </a:lnTo>
                </a:path>
              </a:pathLst>
            </a:custGeom>
            <a:ln w="25400">
              <a:solidFill>
                <a:srgbClr val="FFED90"/>
              </a:solidFill>
            </a:ln>
          </p:spPr>
          <p:txBody>
            <a:bodyPr wrap="square" lIns="0" tIns="0" rIns="0" bIns="0" rtlCol="0"/>
            <a:lstStyle/>
            <a:p>
              <a:endParaRPr/>
            </a:p>
          </p:txBody>
        </p:sp>
        <p:sp>
          <p:nvSpPr>
            <p:cNvPr id="15712" name="object 15712"/>
            <p:cNvSpPr/>
            <p:nvPr/>
          </p:nvSpPr>
          <p:spPr>
            <a:xfrm>
              <a:off x="5610974" y="8012747"/>
              <a:ext cx="6350" cy="10795"/>
            </a:xfrm>
            <a:custGeom>
              <a:avLst/>
              <a:gdLst/>
              <a:ahLst/>
              <a:cxnLst/>
              <a:rect l="l" t="t" r="r" b="b"/>
              <a:pathLst>
                <a:path w="6350" h="10795">
                  <a:moveTo>
                    <a:pt x="0" y="0"/>
                  </a:moveTo>
                  <a:lnTo>
                    <a:pt x="558" y="3263"/>
                  </a:lnTo>
                  <a:lnTo>
                    <a:pt x="1142" y="6515"/>
                  </a:lnTo>
                  <a:lnTo>
                    <a:pt x="1752" y="9728"/>
                  </a:lnTo>
                  <a:lnTo>
                    <a:pt x="4571" y="10172"/>
                  </a:lnTo>
                  <a:lnTo>
                    <a:pt x="5905" y="10414"/>
                  </a:lnTo>
                  <a:lnTo>
                    <a:pt x="5372" y="7124"/>
                  </a:lnTo>
                  <a:lnTo>
                    <a:pt x="4889" y="3746"/>
                  </a:lnTo>
                  <a:lnTo>
                    <a:pt x="4432" y="317"/>
                  </a:lnTo>
                  <a:lnTo>
                    <a:pt x="2908" y="266"/>
                  </a:lnTo>
                  <a:lnTo>
                    <a:pt x="1409" y="177"/>
                  </a:lnTo>
                  <a:lnTo>
                    <a:pt x="0" y="0"/>
                  </a:lnTo>
                  <a:close/>
                </a:path>
              </a:pathLst>
            </a:custGeom>
            <a:solidFill>
              <a:srgbClr val="FFF092"/>
            </a:solidFill>
          </p:spPr>
          <p:txBody>
            <a:bodyPr wrap="square" lIns="0" tIns="0" rIns="0" bIns="0" rtlCol="0"/>
            <a:lstStyle/>
            <a:p>
              <a:endParaRPr/>
            </a:p>
          </p:txBody>
        </p:sp>
        <p:sp>
          <p:nvSpPr>
            <p:cNvPr id="15713" name="object 15713"/>
            <p:cNvSpPr/>
            <p:nvPr/>
          </p:nvSpPr>
          <p:spPr>
            <a:xfrm>
              <a:off x="5610974" y="8012747"/>
              <a:ext cx="4445" cy="635"/>
            </a:xfrm>
            <a:custGeom>
              <a:avLst/>
              <a:gdLst/>
              <a:ahLst/>
              <a:cxnLst/>
              <a:rect l="l" t="t" r="r" b="b"/>
              <a:pathLst>
                <a:path w="4445" h="634">
                  <a:moveTo>
                    <a:pt x="0" y="0"/>
                  </a:moveTo>
                  <a:lnTo>
                    <a:pt x="4432" y="317"/>
                  </a:lnTo>
                </a:path>
              </a:pathLst>
            </a:custGeom>
            <a:ln w="25400">
              <a:solidFill>
                <a:srgbClr val="FFF093"/>
              </a:solidFill>
            </a:ln>
          </p:spPr>
          <p:txBody>
            <a:bodyPr wrap="square" lIns="0" tIns="0" rIns="0" bIns="0" rtlCol="0"/>
            <a:lstStyle/>
            <a:p>
              <a:endParaRPr/>
            </a:p>
          </p:txBody>
        </p:sp>
        <p:sp>
          <p:nvSpPr>
            <p:cNvPr id="15714" name="object 15714"/>
            <p:cNvSpPr/>
            <p:nvPr/>
          </p:nvSpPr>
          <p:spPr>
            <a:xfrm>
              <a:off x="5615406" y="8013065"/>
              <a:ext cx="1905" cy="10160"/>
            </a:xfrm>
            <a:custGeom>
              <a:avLst/>
              <a:gdLst/>
              <a:ahLst/>
              <a:cxnLst/>
              <a:rect l="l" t="t" r="r" b="b"/>
              <a:pathLst>
                <a:path w="1904" h="10159">
                  <a:moveTo>
                    <a:pt x="0" y="0"/>
                  </a:moveTo>
                  <a:lnTo>
                    <a:pt x="1473" y="10096"/>
                  </a:lnTo>
                </a:path>
              </a:pathLst>
            </a:custGeom>
            <a:ln w="25400">
              <a:solidFill>
                <a:srgbClr val="FFF399"/>
              </a:solidFill>
            </a:ln>
          </p:spPr>
          <p:txBody>
            <a:bodyPr wrap="square" lIns="0" tIns="0" rIns="0" bIns="0" rtlCol="0"/>
            <a:lstStyle/>
            <a:p>
              <a:endParaRPr/>
            </a:p>
          </p:txBody>
        </p:sp>
        <p:sp>
          <p:nvSpPr>
            <p:cNvPr id="15715" name="object 15715"/>
            <p:cNvSpPr/>
            <p:nvPr/>
          </p:nvSpPr>
          <p:spPr>
            <a:xfrm>
              <a:off x="5612726" y="8022475"/>
              <a:ext cx="4445" cy="1270"/>
            </a:xfrm>
            <a:custGeom>
              <a:avLst/>
              <a:gdLst/>
              <a:ahLst/>
              <a:cxnLst/>
              <a:rect l="l" t="t" r="r" b="b"/>
              <a:pathLst>
                <a:path w="4445" h="1270">
                  <a:moveTo>
                    <a:pt x="4152" y="685"/>
                  </a:moveTo>
                  <a:lnTo>
                    <a:pt x="0" y="0"/>
                  </a:lnTo>
                </a:path>
              </a:pathLst>
            </a:custGeom>
            <a:ln w="25400">
              <a:solidFill>
                <a:srgbClr val="FFF091"/>
              </a:solidFill>
            </a:ln>
          </p:spPr>
          <p:txBody>
            <a:bodyPr wrap="square" lIns="0" tIns="0" rIns="0" bIns="0" rtlCol="0"/>
            <a:lstStyle/>
            <a:p>
              <a:endParaRPr/>
            </a:p>
          </p:txBody>
        </p:sp>
        <p:sp>
          <p:nvSpPr>
            <p:cNvPr id="15716" name="object 15716"/>
            <p:cNvSpPr/>
            <p:nvPr/>
          </p:nvSpPr>
          <p:spPr>
            <a:xfrm>
              <a:off x="5610974" y="8012747"/>
              <a:ext cx="1905" cy="10160"/>
            </a:xfrm>
            <a:custGeom>
              <a:avLst/>
              <a:gdLst/>
              <a:ahLst/>
              <a:cxnLst/>
              <a:rect l="l" t="t" r="r" b="b"/>
              <a:pathLst>
                <a:path w="1904" h="10159">
                  <a:moveTo>
                    <a:pt x="1752" y="9728"/>
                  </a:moveTo>
                  <a:lnTo>
                    <a:pt x="0" y="0"/>
                  </a:lnTo>
                </a:path>
              </a:pathLst>
            </a:custGeom>
            <a:ln w="25399">
              <a:solidFill>
                <a:srgbClr val="FFEC8B"/>
              </a:solidFill>
            </a:ln>
          </p:spPr>
          <p:txBody>
            <a:bodyPr wrap="square" lIns="0" tIns="0" rIns="0" bIns="0" rtlCol="0"/>
            <a:lstStyle/>
            <a:p>
              <a:endParaRPr/>
            </a:p>
          </p:txBody>
        </p:sp>
        <p:sp>
          <p:nvSpPr>
            <p:cNvPr id="15717" name="object 15717"/>
            <p:cNvSpPr/>
            <p:nvPr/>
          </p:nvSpPr>
          <p:spPr>
            <a:xfrm>
              <a:off x="5614085" y="8002003"/>
              <a:ext cx="6985" cy="22225"/>
            </a:xfrm>
            <a:custGeom>
              <a:avLst/>
              <a:gdLst/>
              <a:ahLst/>
              <a:cxnLst/>
              <a:rect l="l" t="t" r="r" b="b"/>
              <a:pathLst>
                <a:path w="6985" h="22225">
                  <a:moveTo>
                    <a:pt x="5232" y="0"/>
                  </a:moveTo>
                  <a:lnTo>
                    <a:pt x="1701" y="495"/>
                  </a:lnTo>
                  <a:lnTo>
                    <a:pt x="0" y="685"/>
                  </a:lnTo>
                  <a:lnTo>
                    <a:pt x="1714" y="14566"/>
                  </a:lnTo>
                  <a:lnTo>
                    <a:pt x="2794" y="21158"/>
                  </a:lnTo>
                  <a:lnTo>
                    <a:pt x="6654" y="21882"/>
                  </a:lnTo>
                  <a:lnTo>
                    <a:pt x="5892" y="14973"/>
                  </a:lnTo>
                  <a:lnTo>
                    <a:pt x="5702" y="7480"/>
                  </a:lnTo>
                  <a:lnTo>
                    <a:pt x="5232" y="0"/>
                  </a:lnTo>
                  <a:close/>
                </a:path>
              </a:pathLst>
            </a:custGeom>
            <a:solidFill>
              <a:srgbClr val="FEF59F"/>
            </a:solidFill>
          </p:spPr>
          <p:txBody>
            <a:bodyPr wrap="square" lIns="0" tIns="0" rIns="0" bIns="0" rtlCol="0"/>
            <a:lstStyle/>
            <a:p>
              <a:endParaRPr/>
            </a:p>
          </p:txBody>
        </p:sp>
        <p:sp>
          <p:nvSpPr>
            <p:cNvPr id="15718" name="object 15718"/>
            <p:cNvSpPr/>
            <p:nvPr/>
          </p:nvSpPr>
          <p:spPr>
            <a:xfrm>
              <a:off x="5614085" y="8002689"/>
              <a:ext cx="3175" cy="20955"/>
            </a:xfrm>
            <a:custGeom>
              <a:avLst/>
              <a:gdLst/>
              <a:ahLst/>
              <a:cxnLst/>
              <a:rect l="l" t="t" r="r" b="b"/>
              <a:pathLst>
                <a:path w="3175" h="20954">
                  <a:moveTo>
                    <a:pt x="0" y="0"/>
                  </a:moveTo>
                  <a:lnTo>
                    <a:pt x="863" y="6959"/>
                  </a:lnTo>
                  <a:lnTo>
                    <a:pt x="1714" y="13881"/>
                  </a:lnTo>
                  <a:lnTo>
                    <a:pt x="2794" y="20472"/>
                  </a:lnTo>
                </a:path>
              </a:pathLst>
            </a:custGeom>
            <a:ln w="25400">
              <a:solidFill>
                <a:srgbClr val="FFF49B"/>
              </a:solidFill>
            </a:ln>
          </p:spPr>
          <p:txBody>
            <a:bodyPr wrap="square" lIns="0" tIns="0" rIns="0" bIns="0" rtlCol="0"/>
            <a:lstStyle/>
            <a:p>
              <a:endParaRPr/>
            </a:p>
          </p:txBody>
        </p:sp>
        <p:sp>
          <p:nvSpPr>
            <p:cNvPr id="15719" name="object 15719"/>
            <p:cNvSpPr/>
            <p:nvPr/>
          </p:nvSpPr>
          <p:spPr>
            <a:xfrm>
              <a:off x="5616879" y="8023161"/>
              <a:ext cx="4445" cy="1270"/>
            </a:xfrm>
            <a:custGeom>
              <a:avLst/>
              <a:gdLst/>
              <a:ahLst/>
              <a:cxnLst/>
              <a:rect l="l" t="t" r="r" b="b"/>
              <a:pathLst>
                <a:path w="4445" h="1270">
                  <a:moveTo>
                    <a:pt x="0" y="0"/>
                  </a:moveTo>
                  <a:lnTo>
                    <a:pt x="3860" y="723"/>
                  </a:lnTo>
                </a:path>
              </a:pathLst>
            </a:custGeom>
            <a:ln w="25399">
              <a:solidFill>
                <a:srgbClr val="FEF49E"/>
              </a:solidFill>
            </a:ln>
          </p:spPr>
          <p:txBody>
            <a:bodyPr wrap="square" lIns="0" tIns="0" rIns="0" bIns="0" rtlCol="0"/>
            <a:lstStyle/>
            <a:p>
              <a:endParaRPr/>
            </a:p>
          </p:txBody>
        </p:sp>
        <p:sp>
          <p:nvSpPr>
            <p:cNvPr id="15720" name="object 15720"/>
            <p:cNvSpPr/>
            <p:nvPr/>
          </p:nvSpPr>
          <p:spPr>
            <a:xfrm>
              <a:off x="5619318" y="8002003"/>
              <a:ext cx="1905" cy="22225"/>
            </a:xfrm>
            <a:custGeom>
              <a:avLst/>
              <a:gdLst/>
              <a:ahLst/>
              <a:cxnLst/>
              <a:rect l="l" t="t" r="r" b="b"/>
              <a:pathLst>
                <a:path w="1904" h="22225">
                  <a:moveTo>
                    <a:pt x="1422" y="21882"/>
                  </a:moveTo>
                  <a:lnTo>
                    <a:pt x="660" y="14973"/>
                  </a:lnTo>
                  <a:lnTo>
                    <a:pt x="469" y="7480"/>
                  </a:lnTo>
                  <a:lnTo>
                    <a:pt x="0" y="0"/>
                  </a:lnTo>
                </a:path>
              </a:pathLst>
            </a:custGeom>
            <a:ln w="25399">
              <a:solidFill>
                <a:srgbClr val="FEF7A2"/>
              </a:solidFill>
            </a:ln>
          </p:spPr>
          <p:txBody>
            <a:bodyPr wrap="square" lIns="0" tIns="0" rIns="0" bIns="0" rtlCol="0"/>
            <a:lstStyle/>
            <a:p>
              <a:endParaRPr/>
            </a:p>
          </p:txBody>
        </p:sp>
        <p:sp>
          <p:nvSpPr>
            <p:cNvPr id="15721" name="object 15721"/>
            <p:cNvSpPr/>
            <p:nvPr/>
          </p:nvSpPr>
          <p:spPr>
            <a:xfrm>
              <a:off x="5614085" y="8002003"/>
              <a:ext cx="5715" cy="1270"/>
            </a:xfrm>
            <a:custGeom>
              <a:avLst/>
              <a:gdLst/>
              <a:ahLst/>
              <a:cxnLst/>
              <a:rect l="l" t="t" r="r" b="b"/>
              <a:pathLst>
                <a:path w="5714" h="1270">
                  <a:moveTo>
                    <a:pt x="5232" y="0"/>
                  </a:moveTo>
                  <a:lnTo>
                    <a:pt x="0" y="685"/>
                  </a:lnTo>
                </a:path>
              </a:pathLst>
            </a:custGeom>
            <a:ln w="25400">
              <a:solidFill>
                <a:srgbClr val="FEF5A1"/>
              </a:solidFill>
            </a:ln>
          </p:spPr>
          <p:txBody>
            <a:bodyPr wrap="square" lIns="0" tIns="0" rIns="0" bIns="0" rtlCol="0"/>
            <a:lstStyle/>
            <a:p>
              <a:endParaRPr/>
            </a:p>
          </p:txBody>
        </p:sp>
        <p:sp>
          <p:nvSpPr>
            <p:cNvPr id="15722" name="object 15722"/>
            <p:cNvSpPr/>
            <p:nvPr/>
          </p:nvSpPr>
          <p:spPr>
            <a:xfrm>
              <a:off x="5616206" y="7978152"/>
              <a:ext cx="12065" cy="24130"/>
            </a:xfrm>
            <a:custGeom>
              <a:avLst/>
              <a:gdLst/>
              <a:ahLst/>
              <a:cxnLst/>
              <a:rect l="l" t="t" r="r" b="b"/>
              <a:pathLst>
                <a:path w="12064" h="24129">
                  <a:moveTo>
                    <a:pt x="11804" y="23113"/>
                  </a:moveTo>
                  <a:lnTo>
                    <a:pt x="9880" y="23113"/>
                  </a:lnTo>
                  <a:lnTo>
                    <a:pt x="11849" y="23939"/>
                  </a:lnTo>
                  <a:lnTo>
                    <a:pt x="11804" y="23113"/>
                  </a:lnTo>
                  <a:close/>
                </a:path>
                <a:path w="12064" h="24129">
                  <a:moveTo>
                    <a:pt x="6413" y="0"/>
                  </a:moveTo>
                  <a:lnTo>
                    <a:pt x="3314" y="901"/>
                  </a:lnTo>
                  <a:lnTo>
                    <a:pt x="0" y="2095"/>
                  </a:lnTo>
                  <a:lnTo>
                    <a:pt x="1892" y="8940"/>
                  </a:lnTo>
                  <a:lnTo>
                    <a:pt x="2641" y="16382"/>
                  </a:lnTo>
                  <a:lnTo>
                    <a:pt x="3111" y="23850"/>
                  </a:lnTo>
                  <a:lnTo>
                    <a:pt x="6603" y="23406"/>
                  </a:lnTo>
                  <a:lnTo>
                    <a:pt x="9880" y="23113"/>
                  </a:lnTo>
                  <a:lnTo>
                    <a:pt x="11804" y="23113"/>
                  </a:lnTo>
                  <a:lnTo>
                    <a:pt x="11221" y="12218"/>
                  </a:lnTo>
                  <a:lnTo>
                    <a:pt x="8335" y="1254"/>
                  </a:lnTo>
                  <a:lnTo>
                    <a:pt x="6413" y="0"/>
                  </a:lnTo>
                  <a:close/>
                </a:path>
              </a:pathLst>
            </a:custGeom>
            <a:solidFill>
              <a:srgbClr val="FCF7A5"/>
            </a:solidFill>
          </p:spPr>
          <p:txBody>
            <a:bodyPr wrap="square" lIns="0" tIns="0" rIns="0" bIns="0" rtlCol="0"/>
            <a:lstStyle/>
            <a:p>
              <a:endParaRPr/>
            </a:p>
          </p:txBody>
        </p:sp>
        <p:sp>
          <p:nvSpPr>
            <p:cNvPr id="15723" name="object 15723"/>
            <p:cNvSpPr/>
            <p:nvPr/>
          </p:nvSpPr>
          <p:spPr>
            <a:xfrm>
              <a:off x="5616206" y="7979308"/>
              <a:ext cx="8890" cy="1270"/>
            </a:xfrm>
            <a:custGeom>
              <a:avLst/>
              <a:gdLst/>
              <a:ahLst/>
              <a:cxnLst/>
              <a:rect l="l" t="t" r="r" b="b"/>
              <a:pathLst>
                <a:path w="8889" h="1270">
                  <a:moveTo>
                    <a:pt x="0" y="939"/>
                  </a:moveTo>
                  <a:lnTo>
                    <a:pt x="8293" y="0"/>
                  </a:lnTo>
                </a:path>
              </a:pathLst>
            </a:custGeom>
            <a:ln w="25400">
              <a:solidFill>
                <a:srgbClr val="FCF7A7"/>
              </a:solidFill>
            </a:ln>
          </p:spPr>
          <p:txBody>
            <a:bodyPr wrap="square" lIns="0" tIns="0" rIns="0" bIns="0" rtlCol="0"/>
            <a:lstStyle/>
            <a:p>
              <a:endParaRPr/>
            </a:p>
          </p:txBody>
        </p:sp>
        <p:sp>
          <p:nvSpPr>
            <p:cNvPr id="15724" name="object 15724"/>
            <p:cNvSpPr/>
            <p:nvPr/>
          </p:nvSpPr>
          <p:spPr>
            <a:xfrm>
              <a:off x="5624499" y="7979308"/>
              <a:ext cx="3810" cy="22860"/>
            </a:xfrm>
            <a:custGeom>
              <a:avLst/>
              <a:gdLst/>
              <a:ahLst/>
              <a:cxnLst/>
              <a:rect l="l" t="t" r="r" b="b"/>
              <a:pathLst>
                <a:path w="3810" h="22859">
                  <a:moveTo>
                    <a:pt x="0" y="0"/>
                  </a:moveTo>
                  <a:lnTo>
                    <a:pt x="42" y="98"/>
                  </a:lnTo>
                </a:path>
                <a:path w="3810" h="22859">
                  <a:moveTo>
                    <a:pt x="3556" y="22757"/>
                  </a:moveTo>
                  <a:lnTo>
                    <a:pt x="3555" y="22783"/>
                  </a:lnTo>
                </a:path>
              </a:pathLst>
            </a:custGeom>
            <a:ln w="25400">
              <a:solidFill>
                <a:srgbClr val="FBF8A5"/>
              </a:solidFill>
            </a:ln>
          </p:spPr>
          <p:txBody>
            <a:bodyPr wrap="square" lIns="0" tIns="0" rIns="0" bIns="0" rtlCol="0"/>
            <a:lstStyle/>
            <a:p>
              <a:endParaRPr/>
            </a:p>
          </p:txBody>
        </p:sp>
        <p:sp>
          <p:nvSpPr>
            <p:cNvPr id="15725" name="object 15725"/>
            <p:cNvSpPr/>
            <p:nvPr/>
          </p:nvSpPr>
          <p:spPr>
            <a:xfrm>
              <a:off x="5619318" y="7989303"/>
              <a:ext cx="8890" cy="26034"/>
            </a:xfrm>
            <a:custGeom>
              <a:avLst/>
              <a:gdLst/>
              <a:ahLst/>
              <a:cxnLst/>
              <a:rect l="l" t="t" r="r" b="b"/>
              <a:pathLst>
                <a:path w="8889" h="26034">
                  <a:moveTo>
                    <a:pt x="7829" y="0"/>
                  </a:moveTo>
                  <a:lnTo>
                    <a:pt x="0" y="0"/>
                  </a:lnTo>
                  <a:lnTo>
                    <a:pt x="0" y="25488"/>
                  </a:lnTo>
                  <a:lnTo>
                    <a:pt x="8352" y="25488"/>
                  </a:lnTo>
                  <a:lnTo>
                    <a:pt x="8360" y="24643"/>
                  </a:lnTo>
                  <a:lnTo>
                    <a:pt x="8737" y="12838"/>
                  </a:lnTo>
                  <a:lnTo>
                    <a:pt x="8110" y="1067"/>
                  </a:lnTo>
                  <a:lnTo>
                    <a:pt x="7829" y="0"/>
                  </a:lnTo>
                  <a:close/>
                </a:path>
              </a:pathLst>
            </a:custGeom>
            <a:solidFill>
              <a:srgbClr val="FCF7A4"/>
            </a:solidFill>
          </p:spPr>
          <p:txBody>
            <a:bodyPr wrap="square" lIns="0" tIns="0" rIns="0" bIns="0" rtlCol="0"/>
            <a:lstStyle/>
            <a:p>
              <a:endParaRPr/>
            </a:p>
          </p:txBody>
        </p:sp>
        <p:sp>
          <p:nvSpPr>
            <p:cNvPr id="15726" name="object 15726"/>
            <p:cNvSpPr/>
            <p:nvPr/>
          </p:nvSpPr>
          <p:spPr>
            <a:xfrm>
              <a:off x="5616206" y="7980248"/>
              <a:ext cx="3175" cy="22225"/>
            </a:xfrm>
            <a:custGeom>
              <a:avLst/>
              <a:gdLst/>
              <a:ahLst/>
              <a:cxnLst/>
              <a:rect l="l" t="t" r="r" b="b"/>
              <a:pathLst>
                <a:path w="3175" h="22225">
                  <a:moveTo>
                    <a:pt x="3111" y="21755"/>
                  </a:moveTo>
                  <a:lnTo>
                    <a:pt x="2641" y="14287"/>
                  </a:lnTo>
                  <a:lnTo>
                    <a:pt x="1892" y="6845"/>
                  </a:lnTo>
                  <a:lnTo>
                    <a:pt x="0" y="0"/>
                  </a:lnTo>
                </a:path>
              </a:pathLst>
            </a:custGeom>
            <a:ln w="25400">
              <a:solidFill>
                <a:srgbClr val="FEF7A6"/>
              </a:solidFill>
            </a:ln>
          </p:spPr>
          <p:txBody>
            <a:bodyPr wrap="square" lIns="0" tIns="0" rIns="0" bIns="0" rtlCol="0"/>
            <a:lstStyle/>
            <a:p>
              <a:endParaRPr/>
            </a:p>
          </p:txBody>
        </p:sp>
        <p:sp>
          <p:nvSpPr>
            <p:cNvPr id="15727" name="object 15727"/>
            <p:cNvSpPr/>
            <p:nvPr/>
          </p:nvSpPr>
          <p:spPr>
            <a:xfrm>
              <a:off x="5619318" y="8001266"/>
              <a:ext cx="8890" cy="24765"/>
            </a:xfrm>
            <a:custGeom>
              <a:avLst/>
              <a:gdLst/>
              <a:ahLst/>
              <a:cxnLst/>
              <a:rect l="l" t="t" r="r" b="b"/>
              <a:pathLst>
                <a:path w="8889" h="24765">
                  <a:moveTo>
                    <a:pt x="6769" y="0"/>
                  </a:moveTo>
                  <a:lnTo>
                    <a:pt x="3492" y="292"/>
                  </a:lnTo>
                  <a:lnTo>
                    <a:pt x="0" y="736"/>
                  </a:lnTo>
                  <a:lnTo>
                    <a:pt x="469" y="8216"/>
                  </a:lnTo>
                  <a:lnTo>
                    <a:pt x="660" y="15709"/>
                  </a:lnTo>
                  <a:lnTo>
                    <a:pt x="1422" y="22618"/>
                  </a:lnTo>
                  <a:lnTo>
                    <a:pt x="3898" y="23126"/>
                  </a:lnTo>
                  <a:lnTo>
                    <a:pt x="6184" y="23647"/>
                  </a:lnTo>
                  <a:lnTo>
                    <a:pt x="8254" y="24155"/>
                  </a:lnTo>
                  <a:lnTo>
                    <a:pt x="7950" y="16751"/>
                  </a:lnTo>
                  <a:lnTo>
                    <a:pt x="8380" y="12074"/>
                  </a:lnTo>
                  <a:lnTo>
                    <a:pt x="8737" y="825"/>
                  </a:lnTo>
                  <a:lnTo>
                    <a:pt x="6769" y="0"/>
                  </a:lnTo>
                  <a:close/>
                </a:path>
              </a:pathLst>
            </a:custGeom>
            <a:solidFill>
              <a:srgbClr val="FCF7A4"/>
            </a:solidFill>
          </p:spPr>
          <p:txBody>
            <a:bodyPr wrap="square" lIns="0" tIns="0" rIns="0" bIns="0" rtlCol="0"/>
            <a:lstStyle/>
            <a:p>
              <a:endParaRPr/>
            </a:p>
          </p:txBody>
        </p:sp>
        <p:sp>
          <p:nvSpPr>
            <p:cNvPr id="15728" name="object 15728"/>
            <p:cNvSpPr/>
            <p:nvPr/>
          </p:nvSpPr>
          <p:spPr>
            <a:xfrm>
              <a:off x="5619318" y="7989303"/>
              <a:ext cx="8890" cy="26034"/>
            </a:xfrm>
            <a:custGeom>
              <a:avLst/>
              <a:gdLst/>
              <a:ahLst/>
              <a:cxnLst/>
              <a:rect l="l" t="t" r="r" b="b"/>
              <a:pathLst>
                <a:path w="8889" h="26034">
                  <a:moveTo>
                    <a:pt x="7829" y="0"/>
                  </a:moveTo>
                  <a:lnTo>
                    <a:pt x="0" y="0"/>
                  </a:lnTo>
                  <a:lnTo>
                    <a:pt x="0" y="25488"/>
                  </a:lnTo>
                  <a:lnTo>
                    <a:pt x="8352" y="25488"/>
                  </a:lnTo>
                  <a:lnTo>
                    <a:pt x="8360" y="24643"/>
                  </a:lnTo>
                  <a:lnTo>
                    <a:pt x="8737" y="12838"/>
                  </a:lnTo>
                  <a:lnTo>
                    <a:pt x="8110" y="1067"/>
                  </a:lnTo>
                  <a:lnTo>
                    <a:pt x="7829" y="0"/>
                  </a:lnTo>
                  <a:close/>
                </a:path>
              </a:pathLst>
            </a:custGeom>
            <a:solidFill>
              <a:srgbClr val="FCF7A4"/>
            </a:solidFill>
          </p:spPr>
          <p:txBody>
            <a:bodyPr wrap="square" lIns="0" tIns="0" rIns="0" bIns="0" rtlCol="0"/>
            <a:lstStyle/>
            <a:p>
              <a:endParaRPr/>
            </a:p>
          </p:txBody>
        </p:sp>
        <p:sp>
          <p:nvSpPr>
            <p:cNvPr id="15729" name="object 15729"/>
            <p:cNvSpPr/>
            <p:nvPr/>
          </p:nvSpPr>
          <p:spPr>
            <a:xfrm>
              <a:off x="5627268" y="8002092"/>
              <a:ext cx="1270" cy="23495"/>
            </a:xfrm>
            <a:custGeom>
              <a:avLst/>
              <a:gdLst/>
              <a:ahLst/>
              <a:cxnLst/>
              <a:rect l="l" t="t" r="r" b="b"/>
              <a:pathLst>
                <a:path w="1270" h="23495">
                  <a:moveTo>
                    <a:pt x="787" y="0"/>
                  </a:moveTo>
                  <a:lnTo>
                    <a:pt x="787" y="62"/>
                  </a:lnTo>
                </a:path>
                <a:path w="1270" h="23495">
                  <a:moveTo>
                    <a:pt x="429" y="11248"/>
                  </a:moveTo>
                  <a:lnTo>
                    <a:pt x="0" y="15925"/>
                  </a:lnTo>
                  <a:lnTo>
                    <a:pt x="304" y="23329"/>
                  </a:lnTo>
                </a:path>
              </a:pathLst>
            </a:custGeom>
            <a:ln w="25400">
              <a:solidFill>
                <a:srgbClr val="FBF8A5"/>
              </a:solidFill>
            </a:ln>
          </p:spPr>
          <p:txBody>
            <a:bodyPr wrap="square" lIns="0" tIns="0" rIns="0" bIns="0" rtlCol="0"/>
            <a:lstStyle/>
            <a:p>
              <a:endParaRPr/>
            </a:p>
          </p:txBody>
        </p:sp>
        <p:sp>
          <p:nvSpPr>
            <p:cNvPr id="15730" name="object 15730"/>
            <p:cNvSpPr/>
            <p:nvPr/>
          </p:nvSpPr>
          <p:spPr>
            <a:xfrm>
              <a:off x="5620740" y="8023885"/>
              <a:ext cx="6985" cy="1905"/>
            </a:xfrm>
            <a:custGeom>
              <a:avLst/>
              <a:gdLst/>
              <a:ahLst/>
              <a:cxnLst/>
              <a:rect l="l" t="t" r="r" b="b"/>
              <a:pathLst>
                <a:path w="6985" h="1904">
                  <a:moveTo>
                    <a:pt x="6832" y="1536"/>
                  </a:moveTo>
                  <a:lnTo>
                    <a:pt x="0" y="0"/>
                  </a:lnTo>
                </a:path>
              </a:pathLst>
            </a:custGeom>
            <a:ln w="25400">
              <a:solidFill>
                <a:srgbClr val="FCF7A3"/>
              </a:solidFill>
            </a:ln>
          </p:spPr>
          <p:txBody>
            <a:bodyPr wrap="square" lIns="0" tIns="0" rIns="0" bIns="0" rtlCol="0"/>
            <a:lstStyle/>
            <a:p>
              <a:endParaRPr/>
            </a:p>
          </p:txBody>
        </p:sp>
        <p:sp>
          <p:nvSpPr>
            <p:cNvPr id="15731" name="object 15731"/>
            <p:cNvSpPr/>
            <p:nvPr/>
          </p:nvSpPr>
          <p:spPr>
            <a:xfrm>
              <a:off x="5619318" y="8002003"/>
              <a:ext cx="1905" cy="22225"/>
            </a:xfrm>
            <a:custGeom>
              <a:avLst/>
              <a:gdLst/>
              <a:ahLst/>
              <a:cxnLst/>
              <a:rect l="l" t="t" r="r" b="b"/>
              <a:pathLst>
                <a:path w="1904" h="22225">
                  <a:moveTo>
                    <a:pt x="1422" y="21882"/>
                  </a:moveTo>
                  <a:lnTo>
                    <a:pt x="660" y="14973"/>
                  </a:lnTo>
                  <a:lnTo>
                    <a:pt x="469" y="7480"/>
                  </a:lnTo>
                  <a:lnTo>
                    <a:pt x="0" y="0"/>
                  </a:lnTo>
                </a:path>
              </a:pathLst>
            </a:custGeom>
            <a:ln w="25399">
              <a:solidFill>
                <a:srgbClr val="FEF7A2"/>
              </a:solidFill>
            </a:ln>
          </p:spPr>
          <p:txBody>
            <a:bodyPr wrap="square" lIns="0" tIns="0" rIns="0" bIns="0" rtlCol="0"/>
            <a:lstStyle/>
            <a:p>
              <a:endParaRPr/>
            </a:p>
          </p:txBody>
        </p:sp>
        <p:sp>
          <p:nvSpPr>
            <p:cNvPr id="15732" name="object 15732"/>
            <p:cNvSpPr/>
            <p:nvPr/>
          </p:nvSpPr>
          <p:spPr>
            <a:xfrm>
              <a:off x="5513489" y="8027797"/>
              <a:ext cx="25400" cy="15875"/>
            </a:xfrm>
            <a:custGeom>
              <a:avLst/>
              <a:gdLst/>
              <a:ahLst/>
              <a:cxnLst/>
              <a:rect l="l" t="t" r="r" b="b"/>
              <a:pathLst>
                <a:path w="25400" h="15875">
                  <a:moveTo>
                    <a:pt x="25222" y="0"/>
                  </a:moveTo>
                  <a:lnTo>
                    <a:pt x="0" y="15481"/>
                  </a:lnTo>
                  <a:lnTo>
                    <a:pt x="5849" y="12923"/>
                  </a:lnTo>
                  <a:lnTo>
                    <a:pt x="11798" y="10556"/>
                  </a:lnTo>
                  <a:lnTo>
                    <a:pt x="17795" y="8394"/>
                  </a:lnTo>
                  <a:lnTo>
                    <a:pt x="23787" y="6451"/>
                  </a:lnTo>
                  <a:lnTo>
                    <a:pt x="24206" y="4381"/>
                  </a:lnTo>
                  <a:lnTo>
                    <a:pt x="24688" y="2222"/>
                  </a:lnTo>
                  <a:lnTo>
                    <a:pt x="25222" y="0"/>
                  </a:lnTo>
                  <a:close/>
                </a:path>
              </a:pathLst>
            </a:custGeom>
            <a:solidFill>
              <a:srgbClr val="FFDE5B"/>
            </a:solidFill>
          </p:spPr>
          <p:txBody>
            <a:bodyPr wrap="square" lIns="0" tIns="0" rIns="0" bIns="0" rtlCol="0"/>
            <a:lstStyle/>
            <a:p>
              <a:endParaRPr/>
            </a:p>
          </p:txBody>
        </p:sp>
        <p:sp>
          <p:nvSpPr>
            <p:cNvPr id="15733" name="object 15733"/>
            <p:cNvSpPr/>
            <p:nvPr/>
          </p:nvSpPr>
          <p:spPr>
            <a:xfrm>
              <a:off x="5516058" y="8027797"/>
              <a:ext cx="22860" cy="9525"/>
            </a:xfrm>
            <a:custGeom>
              <a:avLst/>
              <a:gdLst/>
              <a:ahLst/>
              <a:cxnLst/>
              <a:rect l="l" t="t" r="r" b="b"/>
              <a:pathLst>
                <a:path w="22860" h="9525">
                  <a:moveTo>
                    <a:pt x="0" y="8996"/>
                  </a:moveTo>
                  <a:lnTo>
                    <a:pt x="7641" y="5270"/>
                  </a:lnTo>
                  <a:lnTo>
                    <a:pt x="15223" y="2311"/>
                  </a:lnTo>
                  <a:lnTo>
                    <a:pt x="22653" y="0"/>
                  </a:lnTo>
                </a:path>
              </a:pathLst>
            </a:custGeom>
            <a:ln w="25400">
              <a:solidFill>
                <a:srgbClr val="FFDE5C"/>
              </a:solidFill>
            </a:ln>
          </p:spPr>
          <p:txBody>
            <a:bodyPr wrap="square" lIns="0" tIns="0" rIns="0" bIns="0" rtlCol="0"/>
            <a:lstStyle/>
            <a:p>
              <a:endParaRPr/>
            </a:p>
          </p:txBody>
        </p:sp>
        <p:sp>
          <p:nvSpPr>
            <p:cNvPr id="15734" name="object 15734"/>
            <p:cNvSpPr/>
            <p:nvPr/>
          </p:nvSpPr>
          <p:spPr>
            <a:xfrm>
              <a:off x="5513489" y="8027797"/>
              <a:ext cx="25400" cy="15875"/>
            </a:xfrm>
            <a:custGeom>
              <a:avLst/>
              <a:gdLst/>
              <a:ahLst/>
              <a:cxnLst/>
              <a:rect l="l" t="t" r="r" b="b"/>
              <a:pathLst>
                <a:path w="25400" h="15875">
                  <a:moveTo>
                    <a:pt x="25222" y="0"/>
                  </a:moveTo>
                  <a:lnTo>
                    <a:pt x="23787" y="6451"/>
                  </a:lnTo>
                </a:path>
                <a:path w="25400" h="15875">
                  <a:moveTo>
                    <a:pt x="23787" y="6451"/>
                  </a:moveTo>
                  <a:lnTo>
                    <a:pt x="17795" y="8394"/>
                  </a:lnTo>
                  <a:lnTo>
                    <a:pt x="11798" y="10556"/>
                  </a:lnTo>
                  <a:lnTo>
                    <a:pt x="5849" y="12923"/>
                  </a:lnTo>
                  <a:lnTo>
                    <a:pt x="0" y="15481"/>
                  </a:lnTo>
                </a:path>
              </a:pathLst>
            </a:custGeom>
            <a:ln w="25400">
              <a:solidFill>
                <a:srgbClr val="FEDD59"/>
              </a:solidFill>
            </a:ln>
          </p:spPr>
          <p:txBody>
            <a:bodyPr wrap="square" lIns="0" tIns="0" rIns="0" bIns="0" rtlCol="0"/>
            <a:lstStyle/>
            <a:p>
              <a:endParaRPr/>
            </a:p>
          </p:txBody>
        </p:sp>
        <p:sp>
          <p:nvSpPr>
            <p:cNvPr id="15735" name="object 15735"/>
            <p:cNvSpPr/>
            <p:nvPr/>
          </p:nvSpPr>
          <p:spPr>
            <a:xfrm>
              <a:off x="5513489" y="8037246"/>
              <a:ext cx="2540" cy="6350"/>
            </a:xfrm>
            <a:custGeom>
              <a:avLst/>
              <a:gdLst/>
              <a:ahLst/>
              <a:cxnLst/>
              <a:rect l="l" t="t" r="r" b="b"/>
              <a:pathLst>
                <a:path w="2539" h="6350">
                  <a:moveTo>
                    <a:pt x="0" y="6031"/>
                  </a:moveTo>
                  <a:lnTo>
                    <a:pt x="2377" y="0"/>
                  </a:lnTo>
                </a:path>
              </a:pathLst>
            </a:custGeom>
            <a:ln w="25400">
              <a:solidFill>
                <a:srgbClr val="FFDE5C"/>
              </a:solidFill>
            </a:ln>
          </p:spPr>
          <p:txBody>
            <a:bodyPr wrap="square" lIns="0" tIns="0" rIns="0" bIns="0" rtlCol="0"/>
            <a:lstStyle/>
            <a:p>
              <a:endParaRPr/>
            </a:p>
          </p:txBody>
        </p:sp>
        <p:sp>
          <p:nvSpPr>
            <p:cNvPr id="15736" name="object 15736"/>
            <p:cNvSpPr/>
            <p:nvPr/>
          </p:nvSpPr>
          <p:spPr>
            <a:xfrm>
              <a:off x="5511609" y="8034248"/>
              <a:ext cx="26034" cy="15240"/>
            </a:xfrm>
            <a:custGeom>
              <a:avLst/>
              <a:gdLst/>
              <a:ahLst/>
              <a:cxnLst/>
              <a:rect l="l" t="t" r="r" b="b"/>
              <a:pathLst>
                <a:path w="26035" h="15240">
                  <a:moveTo>
                    <a:pt x="25666" y="0"/>
                  </a:moveTo>
                  <a:lnTo>
                    <a:pt x="0" y="14719"/>
                  </a:lnTo>
                  <a:lnTo>
                    <a:pt x="5960" y="12405"/>
                  </a:lnTo>
                  <a:lnTo>
                    <a:pt x="12095" y="10145"/>
                  </a:lnTo>
                  <a:lnTo>
                    <a:pt x="18332" y="7988"/>
                  </a:lnTo>
                  <a:lnTo>
                    <a:pt x="24599" y="5981"/>
                  </a:lnTo>
                  <a:lnTo>
                    <a:pt x="24891" y="4076"/>
                  </a:lnTo>
                  <a:lnTo>
                    <a:pt x="25666" y="0"/>
                  </a:lnTo>
                  <a:close/>
                </a:path>
              </a:pathLst>
            </a:custGeom>
            <a:solidFill>
              <a:srgbClr val="FEDC57"/>
            </a:solidFill>
          </p:spPr>
          <p:txBody>
            <a:bodyPr wrap="square" lIns="0" tIns="0" rIns="0" bIns="0" rtlCol="0"/>
            <a:lstStyle/>
            <a:p>
              <a:endParaRPr/>
            </a:p>
          </p:txBody>
        </p:sp>
        <p:sp>
          <p:nvSpPr>
            <p:cNvPr id="15737" name="object 15737"/>
            <p:cNvSpPr/>
            <p:nvPr/>
          </p:nvSpPr>
          <p:spPr>
            <a:xfrm>
              <a:off x="5513489" y="8034248"/>
              <a:ext cx="24130" cy="9525"/>
            </a:xfrm>
            <a:custGeom>
              <a:avLst/>
              <a:gdLst/>
              <a:ahLst/>
              <a:cxnLst/>
              <a:rect l="l" t="t" r="r" b="b"/>
              <a:pathLst>
                <a:path w="24129" h="9525">
                  <a:moveTo>
                    <a:pt x="0" y="9029"/>
                  </a:moveTo>
                  <a:lnTo>
                    <a:pt x="5849" y="6472"/>
                  </a:lnTo>
                  <a:lnTo>
                    <a:pt x="11798" y="4105"/>
                  </a:lnTo>
                  <a:lnTo>
                    <a:pt x="17795" y="1943"/>
                  </a:lnTo>
                  <a:lnTo>
                    <a:pt x="23787" y="0"/>
                  </a:lnTo>
                </a:path>
              </a:pathLst>
            </a:custGeom>
            <a:ln w="25400">
              <a:solidFill>
                <a:srgbClr val="FEDD59"/>
              </a:solidFill>
            </a:ln>
          </p:spPr>
          <p:txBody>
            <a:bodyPr wrap="square" lIns="0" tIns="0" rIns="0" bIns="0" rtlCol="0"/>
            <a:lstStyle/>
            <a:p>
              <a:endParaRPr/>
            </a:p>
          </p:txBody>
        </p:sp>
        <p:sp>
          <p:nvSpPr>
            <p:cNvPr id="15738" name="object 15738"/>
            <p:cNvSpPr/>
            <p:nvPr/>
          </p:nvSpPr>
          <p:spPr>
            <a:xfrm>
              <a:off x="5536209" y="8034248"/>
              <a:ext cx="1270" cy="6350"/>
            </a:xfrm>
            <a:custGeom>
              <a:avLst/>
              <a:gdLst/>
              <a:ahLst/>
              <a:cxnLst/>
              <a:rect l="l" t="t" r="r" b="b"/>
              <a:pathLst>
                <a:path w="1270" h="6350">
                  <a:moveTo>
                    <a:pt x="1066" y="0"/>
                  </a:moveTo>
                  <a:lnTo>
                    <a:pt x="0" y="5981"/>
                  </a:lnTo>
                </a:path>
              </a:pathLst>
            </a:custGeom>
            <a:ln w="25400">
              <a:solidFill>
                <a:srgbClr val="FDDB51"/>
              </a:solidFill>
            </a:ln>
          </p:spPr>
          <p:txBody>
            <a:bodyPr wrap="square" lIns="0" tIns="0" rIns="0" bIns="0" rtlCol="0"/>
            <a:lstStyle/>
            <a:p>
              <a:endParaRPr/>
            </a:p>
          </p:txBody>
        </p:sp>
        <p:sp>
          <p:nvSpPr>
            <p:cNvPr id="15739" name="object 15739"/>
            <p:cNvSpPr/>
            <p:nvPr/>
          </p:nvSpPr>
          <p:spPr>
            <a:xfrm>
              <a:off x="5511609" y="8040230"/>
              <a:ext cx="24765" cy="8890"/>
            </a:xfrm>
            <a:custGeom>
              <a:avLst/>
              <a:gdLst/>
              <a:ahLst/>
              <a:cxnLst/>
              <a:rect l="l" t="t" r="r" b="b"/>
              <a:pathLst>
                <a:path w="24764" h="8890">
                  <a:moveTo>
                    <a:pt x="24599" y="0"/>
                  </a:moveTo>
                  <a:lnTo>
                    <a:pt x="18332" y="2006"/>
                  </a:lnTo>
                  <a:lnTo>
                    <a:pt x="12095" y="4164"/>
                  </a:lnTo>
                  <a:lnTo>
                    <a:pt x="5960" y="6424"/>
                  </a:lnTo>
                  <a:lnTo>
                    <a:pt x="0" y="8737"/>
                  </a:lnTo>
                </a:path>
              </a:pathLst>
            </a:custGeom>
            <a:ln w="25400">
              <a:solidFill>
                <a:srgbClr val="FEDC54"/>
              </a:solidFill>
            </a:ln>
          </p:spPr>
          <p:txBody>
            <a:bodyPr wrap="square" lIns="0" tIns="0" rIns="0" bIns="0" rtlCol="0"/>
            <a:lstStyle/>
            <a:p>
              <a:endParaRPr/>
            </a:p>
          </p:txBody>
        </p:sp>
        <p:sp>
          <p:nvSpPr>
            <p:cNvPr id="15740" name="object 15740"/>
            <p:cNvSpPr/>
            <p:nvPr/>
          </p:nvSpPr>
          <p:spPr>
            <a:xfrm>
              <a:off x="5511609" y="8043278"/>
              <a:ext cx="1905" cy="5715"/>
            </a:xfrm>
            <a:custGeom>
              <a:avLst/>
              <a:gdLst/>
              <a:ahLst/>
              <a:cxnLst/>
              <a:rect l="l" t="t" r="r" b="b"/>
              <a:pathLst>
                <a:path w="1904" h="5715">
                  <a:moveTo>
                    <a:pt x="0" y="5689"/>
                  </a:moveTo>
                  <a:lnTo>
                    <a:pt x="1879" y="0"/>
                  </a:lnTo>
                </a:path>
              </a:pathLst>
            </a:custGeom>
            <a:ln w="25400">
              <a:solidFill>
                <a:srgbClr val="FFDE5C"/>
              </a:solidFill>
            </a:ln>
          </p:spPr>
          <p:txBody>
            <a:bodyPr wrap="square" lIns="0" tIns="0" rIns="0" bIns="0" rtlCol="0"/>
            <a:lstStyle/>
            <a:p>
              <a:endParaRPr/>
            </a:p>
          </p:txBody>
        </p:sp>
        <p:sp>
          <p:nvSpPr>
            <p:cNvPr id="15741" name="object 15741"/>
            <p:cNvSpPr/>
            <p:nvPr/>
          </p:nvSpPr>
          <p:spPr>
            <a:xfrm>
              <a:off x="5510301" y="8044396"/>
              <a:ext cx="13970" cy="9525"/>
            </a:xfrm>
            <a:custGeom>
              <a:avLst/>
              <a:gdLst/>
              <a:ahLst/>
              <a:cxnLst/>
              <a:rect l="l" t="t" r="r" b="b"/>
              <a:pathLst>
                <a:path w="13970" h="9525">
                  <a:moveTo>
                    <a:pt x="13398" y="0"/>
                  </a:moveTo>
                  <a:lnTo>
                    <a:pt x="0" y="9499"/>
                  </a:lnTo>
                  <a:lnTo>
                    <a:pt x="3949" y="8166"/>
                  </a:lnTo>
                  <a:lnTo>
                    <a:pt x="8089" y="6730"/>
                  </a:lnTo>
                  <a:lnTo>
                    <a:pt x="12331" y="5333"/>
                  </a:lnTo>
                  <a:lnTo>
                    <a:pt x="12611" y="3682"/>
                  </a:lnTo>
                  <a:lnTo>
                    <a:pt x="12966" y="1892"/>
                  </a:lnTo>
                  <a:lnTo>
                    <a:pt x="13398" y="0"/>
                  </a:lnTo>
                  <a:close/>
                </a:path>
              </a:pathLst>
            </a:custGeom>
            <a:solidFill>
              <a:srgbClr val="FEDC56"/>
            </a:solidFill>
          </p:spPr>
          <p:txBody>
            <a:bodyPr wrap="square" lIns="0" tIns="0" rIns="0" bIns="0" rtlCol="0"/>
            <a:lstStyle/>
            <a:p>
              <a:endParaRPr/>
            </a:p>
          </p:txBody>
        </p:sp>
        <p:sp>
          <p:nvSpPr>
            <p:cNvPr id="15742" name="object 15742"/>
            <p:cNvSpPr/>
            <p:nvPr/>
          </p:nvSpPr>
          <p:spPr>
            <a:xfrm>
              <a:off x="5511609" y="8044396"/>
              <a:ext cx="12700" cy="5080"/>
            </a:xfrm>
            <a:custGeom>
              <a:avLst/>
              <a:gdLst/>
              <a:ahLst/>
              <a:cxnLst/>
              <a:rect l="l" t="t" r="r" b="b"/>
              <a:pathLst>
                <a:path w="12700" h="5079">
                  <a:moveTo>
                    <a:pt x="0" y="4571"/>
                  </a:moveTo>
                  <a:lnTo>
                    <a:pt x="12090" y="0"/>
                  </a:lnTo>
                </a:path>
              </a:pathLst>
            </a:custGeom>
            <a:ln w="25400">
              <a:solidFill>
                <a:srgbClr val="FEDC57"/>
              </a:solidFill>
            </a:ln>
          </p:spPr>
          <p:txBody>
            <a:bodyPr wrap="square" lIns="0" tIns="0" rIns="0" bIns="0" rtlCol="0"/>
            <a:lstStyle/>
            <a:p>
              <a:endParaRPr/>
            </a:p>
          </p:txBody>
        </p:sp>
        <p:sp>
          <p:nvSpPr>
            <p:cNvPr id="15743" name="object 15743"/>
            <p:cNvSpPr/>
            <p:nvPr/>
          </p:nvSpPr>
          <p:spPr>
            <a:xfrm>
              <a:off x="5522633" y="8044396"/>
              <a:ext cx="1270" cy="5715"/>
            </a:xfrm>
            <a:custGeom>
              <a:avLst/>
              <a:gdLst/>
              <a:ahLst/>
              <a:cxnLst/>
              <a:rect l="l" t="t" r="r" b="b"/>
              <a:pathLst>
                <a:path w="1270" h="5715">
                  <a:moveTo>
                    <a:pt x="1066" y="0"/>
                  </a:moveTo>
                  <a:lnTo>
                    <a:pt x="0" y="5333"/>
                  </a:lnTo>
                </a:path>
              </a:pathLst>
            </a:custGeom>
            <a:ln w="25400">
              <a:solidFill>
                <a:srgbClr val="FCDA50"/>
              </a:solidFill>
            </a:ln>
          </p:spPr>
          <p:txBody>
            <a:bodyPr wrap="square" lIns="0" tIns="0" rIns="0" bIns="0" rtlCol="0"/>
            <a:lstStyle/>
            <a:p>
              <a:endParaRPr/>
            </a:p>
          </p:txBody>
        </p:sp>
        <p:sp>
          <p:nvSpPr>
            <p:cNvPr id="15744" name="object 15744"/>
            <p:cNvSpPr/>
            <p:nvPr/>
          </p:nvSpPr>
          <p:spPr>
            <a:xfrm>
              <a:off x="5510301" y="8049730"/>
              <a:ext cx="12700" cy="4445"/>
            </a:xfrm>
            <a:custGeom>
              <a:avLst/>
              <a:gdLst/>
              <a:ahLst/>
              <a:cxnLst/>
              <a:rect l="l" t="t" r="r" b="b"/>
              <a:pathLst>
                <a:path w="12700" h="4445">
                  <a:moveTo>
                    <a:pt x="12331" y="0"/>
                  </a:moveTo>
                  <a:lnTo>
                    <a:pt x="0" y="4165"/>
                  </a:lnTo>
                </a:path>
              </a:pathLst>
            </a:custGeom>
            <a:ln w="25400">
              <a:solidFill>
                <a:srgbClr val="FEDC54"/>
              </a:solidFill>
            </a:ln>
          </p:spPr>
          <p:txBody>
            <a:bodyPr wrap="square" lIns="0" tIns="0" rIns="0" bIns="0" rtlCol="0"/>
            <a:lstStyle/>
            <a:p>
              <a:endParaRPr/>
            </a:p>
          </p:txBody>
        </p:sp>
        <p:sp>
          <p:nvSpPr>
            <p:cNvPr id="15745" name="object 15745"/>
            <p:cNvSpPr/>
            <p:nvPr/>
          </p:nvSpPr>
          <p:spPr>
            <a:xfrm>
              <a:off x="5510301" y="8048968"/>
              <a:ext cx="1905" cy="5080"/>
            </a:xfrm>
            <a:custGeom>
              <a:avLst/>
              <a:gdLst/>
              <a:ahLst/>
              <a:cxnLst/>
              <a:rect l="l" t="t" r="r" b="b"/>
              <a:pathLst>
                <a:path w="1904" h="5079">
                  <a:moveTo>
                    <a:pt x="0" y="4927"/>
                  </a:moveTo>
                  <a:lnTo>
                    <a:pt x="1308" y="0"/>
                  </a:lnTo>
                </a:path>
              </a:pathLst>
            </a:custGeom>
            <a:ln w="25400">
              <a:solidFill>
                <a:srgbClr val="FFDE5C"/>
              </a:solidFill>
            </a:ln>
          </p:spPr>
          <p:txBody>
            <a:bodyPr wrap="square" lIns="0" tIns="0" rIns="0" bIns="0" rtlCol="0"/>
            <a:lstStyle/>
            <a:p>
              <a:endParaRPr/>
            </a:p>
          </p:txBody>
        </p:sp>
        <p:sp>
          <p:nvSpPr>
            <p:cNvPr id="15746" name="object 15746"/>
            <p:cNvSpPr/>
            <p:nvPr/>
          </p:nvSpPr>
          <p:spPr>
            <a:xfrm>
              <a:off x="5509488" y="8049730"/>
              <a:ext cx="13335" cy="8890"/>
            </a:xfrm>
            <a:custGeom>
              <a:avLst/>
              <a:gdLst/>
              <a:ahLst/>
              <a:cxnLst/>
              <a:rect l="l" t="t" r="r" b="b"/>
              <a:pathLst>
                <a:path w="13335" h="8890">
                  <a:moveTo>
                    <a:pt x="13144" y="0"/>
                  </a:moveTo>
                  <a:lnTo>
                    <a:pt x="0" y="8356"/>
                  </a:lnTo>
                  <a:lnTo>
                    <a:pt x="12458" y="4495"/>
                  </a:lnTo>
                  <a:lnTo>
                    <a:pt x="12672" y="2832"/>
                  </a:lnTo>
                  <a:lnTo>
                    <a:pt x="12897" y="1397"/>
                  </a:lnTo>
                  <a:lnTo>
                    <a:pt x="13144" y="0"/>
                  </a:lnTo>
                  <a:close/>
                </a:path>
              </a:pathLst>
            </a:custGeom>
            <a:solidFill>
              <a:srgbClr val="FDDB53"/>
            </a:solidFill>
          </p:spPr>
          <p:txBody>
            <a:bodyPr wrap="square" lIns="0" tIns="0" rIns="0" bIns="0" rtlCol="0"/>
            <a:lstStyle/>
            <a:p>
              <a:endParaRPr/>
            </a:p>
          </p:txBody>
        </p:sp>
        <p:sp>
          <p:nvSpPr>
            <p:cNvPr id="15747" name="object 15747"/>
            <p:cNvSpPr/>
            <p:nvPr/>
          </p:nvSpPr>
          <p:spPr>
            <a:xfrm>
              <a:off x="5510301" y="8049730"/>
              <a:ext cx="12700" cy="4445"/>
            </a:xfrm>
            <a:custGeom>
              <a:avLst/>
              <a:gdLst/>
              <a:ahLst/>
              <a:cxnLst/>
              <a:rect l="l" t="t" r="r" b="b"/>
              <a:pathLst>
                <a:path w="12700" h="4445">
                  <a:moveTo>
                    <a:pt x="0" y="4165"/>
                  </a:moveTo>
                  <a:lnTo>
                    <a:pt x="12331" y="0"/>
                  </a:lnTo>
                </a:path>
              </a:pathLst>
            </a:custGeom>
            <a:ln w="25400">
              <a:solidFill>
                <a:srgbClr val="FEDC54"/>
              </a:solidFill>
            </a:ln>
          </p:spPr>
          <p:txBody>
            <a:bodyPr wrap="square" lIns="0" tIns="0" rIns="0" bIns="0" rtlCol="0"/>
            <a:lstStyle/>
            <a:p>
              <a:endParaRPr/>
            </a:p>
          </p:txBody>
        </p:sp>
        <p:sp>
          <p:nvSpPr>
            <p:cNvPr id="15748" name="object 15748"/>
            <p:cNvSpPr/>
            <p:nvPr/>
          </p:nvSpPr>
          <p:spPr>
            <a:xfrm>
              <a:off x="5521947" y="8049730"/>
              <a:ext cx="1270" cy="5080"/>
            </a:xfrm>
            <a:custGeom>
              <a:avLst/>
              <a:gdLst/>
              <a:ahLst/>
              <a:cxnLst/>
              <a:rect l="l" t="t" r="r" b="b"/>
              <a:pathLst>
                <a:path w="1270" h="5079">
                  <a:moveTo>
                    <a:pt x="685" y="0"/>
                  </a:moveTo>
                  <a:lnTo>
                    <a:pt x="0" y="4495"/>
                  </a:lnTo>
                </a:path>
              </a:pathLst>
            </a:custGeom>
            <a:ln w="25400">
              <a:solidFill>
                <a:srgbClr val="FCD84A"/>
              </a:solidFill>
            </a:ln>
          </p:spPr>
          <p:txBody>
            <a:bodyPr wrap="square" lIns="0" tIns="0" rIns="0" bIns="0" rtlCol="0"/>
            <a:lstStyle/>
            <a:p>
              <a:endParaRPr/>
            </a:p>
          </p:txBody>
        </p:sp>
        <p:sp>
          <p:nvSpPr>
            <p:cNvPr id="15749" name="object 15749"/>
            <p:cNvSpPr/>
            <p:nvPr/>
          </p:nvSpPr>
          <p:spPr>
            <a:xfrm>
              <a:off x="5509488" y="8054225"/>
              <a:ext cx="12700" cy="4445"/>
            </a:xfrm>
            <a:custGeom>
              <a:avLst/>
              <a:gdLst/>
              <a:ahLst/>
              <a:cxnLst/>
              <a:rect l="l" t="t" r="r" b="b"/>
              <a:pathLst>
                <a:path w="12700" h="4445">
                  <a:moveTo>
                    <a:pt x="12458" y="0"/>
                  </a:moveTo>
                  <a:lnTo>
                    <a:pt x="0" y="3860"/>
                  </a:lnTo>
                </a:path>
              </a:pathLst>
            </a:custGeom>
            <a:ln w="25400">
              <a:solidFill>
                <a:srgbClr val="FDDB52"/>
              </a:solidFill>
            </a:ln>
          </p:spPr>
          <p:txBody>
            <a:bodyPr wrap="square" lIns="0" tIns="0" rIns="0" bIns="0" rtlCol="0"/>
            <a:lstStyle/>
            <a:p>
              <a:endParaRPr/>
            </a:p>
          </p:txBody>
        </p:sp>
        <p:sp>
          <p:nvSpPr>
            <p:cNvPr id="15750" name="object 15750"/>
            <p:cNvSpPr/>
            <p:nvPr/>
          </p:nvSpPr>
          <p:spPr>
            <a:xfrm>
              <a:off x="5509488" y="8053895"/>
              <a:ext cx="1270" cy="4445"/>
            </a:xfrm>
            <a:custGeom>
              <a:avLst/>
              <a:gdLst/>
              <a:ahLst/>
              <a:cxnLst/>
              <a:rect l="l" t="t" r="r" b="b"/>
              <a:pathLst>
                <a:path w="1270" h="4445">
                  <a:moveTo>
                    <a:pt x="0" y="4191"/>
                  </a:moveTo>
                  <a:lnTo>
                    <a:pt x="812" y="0"/>
                  </a:lnTo>
                </a:path>
              </a:pathLst>
            </a:custGeom>
            <a:ln w="25400">
              <a:solidFill>
                <a:srgbClr val="FFDE5C"/>
              </a:solidFill>
            </a:ln>
          </p:spPr>
          <p:txBody>
            <a:bodyPr wrap="square" lIns="0" tIns="0" rIns="0" bIns="0" rtlCol="0"/>
            <a:lstStyle/>
            <a:p>
              <a:endParaRPr/>
            </a:p>
          </p:txBody>
        </p:sp>
        <p:sp>
          <p:nvSpPr>
            <p:cNvPr id="15751" name="object 15751"/>
            <p:cNvSpPr/>
            <p:nvPr/>
          </p:nvSpPr>
          <p:spPr>
            <a:xfrm>
              <a:off x="5522633" y="8040230"/>
              <a:ext cx="13970" cy="9525"/>
            </a:xfrm>
            <a:custGeom>
              <a:avLst/>
              <a:gdLst/>
              <a:ahLst/>
              <a:cxnLst/>
              <a:rect l="l" t="t" r="r" b="b"/>
              <a:pathLst>
                <a:path w="13970" h="9525">
                  <a:moveTo>
                    <a:pt x="13576" y="0"/>
                  </a:moveTo>
                  <a:lnTo>
                    <a:pt x="0" y="9499"/>
                  </a:lnTo>
                  <a:lnTo>
                    <a:pt x="4216" y="8089"/>
                  </a:lnTo>
                  <a:lnTo>
                    <a:pt x="8534" y="6705"/>
                  </a:lnTo>
                  <a:lnTo>
                    <a:pt x="12826" y="5422"/>
                  </a:lnTo>
                  <a:lnTo>
                    <a:pt x="13017" y="3721"/>
                  </a:lnTo>
                  <a:lnTo>
                    <a:pt x="13271" y="1905"/>
                  </a:lnTo>
                  <a:lnTo>
                    <a:pt x="13576" y="0"/>
                  </a:lnTo>
                  <a:close/>
                </a:path>
              </a:pathLst>
            </a:custGeom>
            <a:solidFill>
              <a:srgbClr val="FCD94B"/>
            </a:solidFill>
          </p:spPr>
          <p:txBody>
            <a:bodyPr wrap="square" lIns="0" tIns="0" rIns="0" bIns="0" rtlCol="0"/>
            <a:lstStyle/>
            <a:p>
              <a:endParaRPr/>
            </a:p>
          </p:txBody>
        </p:sp>
        <p:sp>
          <p:nvSpPr>
            <p:cNvPr id="15752" name="object 15752"/>
            <p:cNvSpPr/>
            <p:nvPr/>
          </p:nvSpPr>
          <p:spPr>
            <a:xfrm>
              <a:off x="5523700" y="8040230"/>
              <a:ext cx="12700" cy="4445"/>
            </a:xfrm>
            <a:custGeom>
              <a:avLst/>
              <a:gdLst/>
              <a:ahLst/>
              <a:cxnLst/>
              <a:rect l="l" t="t" r="r" b="b"/>
              <a:pathLst>
                <a:path w="12700" h="4445">
                  <a:moveTo>
                    <a:pt x="0" y="4165"/>
                  </a:moveTo>
                  <a:lnTo>
                    <a:pt x="12509" y="0"/>
                  </a:lnTo>
                </a:path>
              </a:pathLst>
            </a:custGeom>
            <a:ln w="25400">
              <a:solidFill>
                <a:srgbClr val="FCDA50"/>
              </a:solidFill>
            </a:ln>
          </p:spPr>
          <p:txBody>
            <a:bodyPr wrap="square" lIns="0" tIns="0" rIns="0" bIns="0" rtlCol="0"/>
            <a:lstStyle/>
            <a:p>
              <a:endParaRPr/>
            </a:p>
          </p:txBody>
        </p:sp>
        <p:sp>
          <p:nvSpPr>
            <p:cNvPr id="15753" name="object 15753"/>
            <p:cNvSpPr/>
            <p:nvPr/>
          </p:nvSpPr>
          <p:spPr>
            <a:xfrm>
              <a:off x="5522633" y="8040230"/>
              <a:ext cx="13970" cy="9525"/>
            </a:xfrm>
            <a:custGeom>
              <a:avLst/>
              <a:gdLst/>
              <a:ahLst/>
              <a:cxnLst/>
              <a:rect l="l" t="t" r="r" b="b"/>
              <a:pathLst>
                <a:path w="13970" h="9525">
                  <a:moveTo>
                    <a:pt x="13576" y="0"/>
                  </a:moveTo>
                  <a:lnTo>
                    <a:pt x="12826" y="5422"/>
                  </a:lnTo>
                </a:path>
                <a:path w="13970" h="9525">
                  <a:moveTo>
                    <a:pt x="12826" y="5422"/>
                  </a:moveTo>
                  <a:lnTo>
                    <a:pt x="8534" y="6705"/>
                  </a:lnTo>
                  <a:lnTo>
                    <a:pt x="4216" y="8089"/>
                  </a:lnTo>
                  <a:lnTo>
                    <a:pt x="0" y="9499"/>
                  </a:lnTo>
                </a:path>
              </a:pathLst>
            </a:custGeom>
            <a:ln w="25400">
              <a:solidFill>
                <a:srgbClr val="FBD747"/>
              </a:solidFill>
            </a:ln>
          </p:spPr>
          <p:txBody>
            <a:bodyPr wrap="square" lIns="0" tIns="0" rIns="0" bIns="0" rtlCol="0"/>
            <a:lstStyle/>
            <a:p>
              <a:endParaRPr/>
            </a:p>
          </p:txBody>
        </p:sp>
        <p:sp>
          <p:nvSpPr>
            <p:cNvPr id="15754" name="object 15754"/>
            <p:cNvSpPr/>
            <p:nvPr/>
          </p:nvSpPr>
          <p:spPr>
            <a:xfrm>
              <a:off x="5522633" y="8044396"/>
              <a:ext cx="1270" cy="5715"/>
            </a:xfrm>
            <a:custGeom>
              <a:avLst/>
              <a:gdLst/>
              <a:ahLst/>
              <a:cxnLst/>
              <a:rect l="l" t="t" r="r" b="b"/>
              <a:pathLst>
                <a:path w="1270" h="5715">
                  <a:moveTo>
                    <a:pt x="0" y="5333"/>
                  </a:moveTo>
                  <a:lnTo>
                    <a:pt x="1066" y="0"/>
                  </a:lnTo>
                </a:path>
              </a:pathLst>
            </a:custGeom>
            <a:ln w="25400">
              <a:solidFill>
                <a:srgbClr val="FCDA50"/>
              </a:solidFill>
            </a:ln>
          </p:spPr>
          <p:txBody>
            <a:bodyPr wrap="square" lIns="0" tIns="0" rIns="0" bIns="0" rtlCol="0"/>
            <a:lstStyle/>
            <a:p>
              <a:endParaRPr/>
            </a:p>
          </p:txBody>
        </p:sp>
        <p:sp>
          <p:nvSpPr>
            <p:cNvPr id="15755" name="object 15755"/>
            <p:cNvSpPr/>
            <p:nvPr/>
          </p:nvSpPr>
          <p:spPr>
            <a:xfrm>
              <a:off x="5521947" y="8045653"/>
              <a:ext cx="13970" cy="8890"/>
            </a:xfrm>
            <a:custGeom>
              <a:avLst/>
              <a:gdLst/>
              <a:ahLst/>
              <a:cxnLst/>
              <a:rect l="l" t="t" r="r" b="b"/>
              <a:pathLst>
                <a:path w="13970" h="8890">
                  <a:moveTo>
                    <a:pt x="13512" y="0"/>
                  </a:moveTo>
                  <a:lnTo>
                    <a:pt x="0" y="8572"/>
                  </a:lnTo>
                  <a:lnTo>
                    <a:pt x="4292" y="7264"/>
                  </a:lnTo>
                  <a:lnTo>
                    <a:pt x="8686" y="5969"/>
                  </a:lnTo>
                  <a:lnTo>
                    <a:pt x="13068" y="4787"/>
                  </a:lnTo>
                  <a:lnTo>
                    <a:pt x="13169" y="3302"/>
                  </a:lnTo>
                  <a:lnTo>
                    <a:pt x="13309" y="1714"/>
                  </a:lnTo>
                  <a:lnTo>
                    <a:pt x="13512" y="0"/>
                  </a:lnTo>
                  <a:close/>
                </a:path>
              </a:pathLst>
            </a:custGeom>
            <a:solidFill>
              <a:srgbClr val="FBD744"/>
            </a:solidFill>
          </p:spPr>
          <p:txBody>
            <a:bodyPr wrap="square" lIns="0" tIns="0" rIns="0" bIns="0" rtlCol="0"/>
            <a:lstStyle/>
            <a:p>
              <a:endParaRPr/>
            </a:p>
          </p:txBody>
        </p:sp>
        <p:sp>
          <p:nvSpPr>
            <p:cNvPr id="15756" name="object 15756"/>
            <p:cNvSpPr/>
            <p:nvPr/>
          </p:nvSpPr>
          <p:spPr>
            <a:xfrm>
              <a:off x="5522633" y="8045653"/>
              <a:ext cx="13335" cy="4445"/>
            </a:xfrm>
            <a:custGeom>
              <a:avLst/>
              <a:gdLst/>
              <a:ahLst/>
              <a:cxnLst/>
              <a:rect l="l" t="t" r="r" b="b"/>
              <a:pathLst>
                <a:path w="13335" h="4445">
                  <a:moveTo>
                    <a:pt x="0" y="4076"/>
                  </a:moveTo>
                  <a:lnTo>
                    <a:pt x="4216" y="2667"/>
                  </a:lnTo>
                  <a:lnTo>
                    <a:pt x="8534" y="1282"/>
                  </a:lnTo>
                  <a:lnTo>
                    <a:pt x="12826" y="0"/>
                  </a:lnTo>
                </a:path>
              </a:pathLst>
            </a:custGeom>
            <a:ln w="25400">
              <a:solidFill>
                <a:srgbClr val="FBD747"/>
              </a:solidFill>
            </a:ln>
          </p:spPr>
          <p:txBody>
            <a:bodyPr wrap="square" lIns="0" tIns="0" rIns="0" bIns="0" rtlCol="0"/>
            <a:lstStyle/>
            <a:p>
              <a:endParaRPr/>
            </a:p>
          </p:txBody>
        </p:sp>
        <p:sp>
          <p:nvSpPr>
            <p:cNvPr id="15757" name="object 15757"/>
            <p:cNvSpPr/>
            <p:nvPr/>
          </p:nvSpPr>
          <p:spPr>
            <a:xfrm>
              <a:off x="5535015" y="8045653"/>
              <a:ext cx="635" cy="5080"/>
            </a:xfrm>
            <a:custGeom>
              <a:avLst/>
              <a:gdLst/>
              <a:ahLst/>
              <a:cxnLst/>
              <a:rect l="l" t="t" r="r" b="b"/>
              <a:pathLst>
                <a:path w="635" h="5079">
                  <a:moveTo>
                    <a:pt x="444" y="0"/>
                  </a:moveTo>
                  <a:lnTo>
                    <a:pt x="0" y="4787"/>
                  </a:lnTo>
                </a:path>
              </a:pathLst>
            </a:custGeom>
            <a:ln w="25400">
              <a:solidFill>
                <a:srgbClr val="FAD53E"/>
              </a:solidFill>
            </a:ln>
          </p:spPr>
          <p:txBody>
            <a:bodyPr wrap="square" lIns="0" tIns="0" rIns="0" bIns="0" rtlCol="0"/>
            <a:lstStyle/>
            <a:p>
              <a:endParaRPr/>
            </a:p>
          </p:txBody>
        </p:sp>
        <p:sp>
          <p:nvSpPr>
            <p:cNvPr id="15758" name="object 15758"/>
            <p:cNvSpPr/>
            <p:nvPr/>
          </p:nvSpPr>
          <p:spPr>
            <a:xfrm>
              <a:off x="5521947" y="8050441"/>
              <a:ext cx="13335" cy="3810"/>
            </a:xfrm>
            <a:custGeom>
              <a:avLst/>
              <a:gdLst/>
              <a:ahLst/>
              <a:cxnLst/>
              <a:rect l="l" t="t" r="r" b="b"/>
              <a:pathLst>
                <a:path w="13335" h="3809">
                  <a:moveTo>
                    <a:pt x="13068" y="0"/>
                  </a:moveTo>
                  <a:lnTo>
                    <a:pt x="8686" y="1181"/>
                  </a:lnTo>
                  <a:lnTo>
                    <a:pt x="4292" y="2476"/>
                  </a:lnTo>
                  <a:lnTo>
                    <a:pt x="0" y="3784"/>
                  </a:lnTo>
                </a:path>
              </a:pathLst>
            </a:custGeom>
            <a:ln w="25400">
              <a:solidFill>
                <a:srgbClr val="FAD642"/>
              </a:solidFill>
            </a:ln>
          </p:spPr>
          <p:txBody>
            <a:bodyPr wrap="square" lIns="0" tIns="0" rIns="0" bIns="0" rtlCol="0"/>
            <a:lstStyle/>
            <a:p>
              <a:endParaRPr/>
            </a:p>
          </p:txBody>
        </p:sp>
        <p:sp>
          <p:nvSpPr>
            <p:cNvPr id="15759" name="object 15759"/>
            <p:cNvSpPr/>
            <p:nvPr/>
          </p:nvSpPr>
          <p:spPr>
            <a:xfrm>
              <a:off x="5521947" y="8049730"/>
              <a:ext cx="1270" cy="5080"/>
            </a:xfrm>
            <a:custGeom>
              <a:avLst/>
              <a:gdLst/>
              <a:ahLst/>
              <a:cxnLst/>
              <a:rect l="l" t="t" r="r" b="b"/>
              <a:pathLst>
                <a:path w="1270" h="5079">
                  <a:moveTo>
                    <a:pt x="0" y="4495"/>
                  </a:moveTo>
                  <a:lnTo>
                    <a:pt x="685" y="0"/>
                  </a:lnTo>
                </a:path>
              </a:pathLst>
            </a:custGeom>
            <a:ln w="25400">
              <a:solidFill>
                <a:srgbClr val="FCD84A"/>
              </a:solidFill>
            </a:ln>
          </p:spPr>
          <p:txBody>
            <a:bodyPr wrap="square" lIns="0" tIns="0" rIns="0" bIns="0" rtlCol="0"/>
            <a:lstStyle/>
            <a:p>
              <a:endParaRPr/>
            </a:p>
          </p:txBody>
        </p:sp>
        <p:sp>
          <p:nvSpPr>
            <p:cNvPr id="15760" name="object 15760"/>
            <p:cNvSpPr/>
            <p:nvPr/>
          </p:nvSpPr>
          <p:spPr>
            <a:xfrm>
              <a:off x="5537276" y="8022691"/>
              <a:ext cx="23495" cy="12065"/>
            </a:xfrm>
            <a:custGeom>
              <a:avLst/>
              <a:gdLst/>
              <a:ahLst/>
              <a:cxnLst/>
              <a:rect l="l" t="t" r="r" b="b"/>
              <a:pathLst>
                <a:path w="23495" h="12065">
                  <a:moveTo>
                    <a:pt x="23139" y="0"/>
                  </a:moveTo>
                  <a:lnTo>
                    <a:pt x="0" y="11557"/>
                  </a:lnTo>
                  <a:lnTo>
                    <a:pt x="7975" y="9118"/>
                  </a:lnTo>
                  <a:lnTo>
                    <a:pt x="15798" y="7289"/>
                  </a:lnTo>
                  <a:lnTo>
                    <a:pt x="22885" y="6223"/>
                  </a:lnTo>
                  <a:lnTo>
                    <a:pt x="23139" y="0"/>
                  </a:lnTo>
                  <a:close/>
                </a:path>
              </a:pathLst>
            </a:custGeom>
            <a:solidFill>
              <a:srgbClr val="FEDD59"/>
            </a:solidFill>
          </p:spPr>
          <p:txBody>
            <a:bodyPr wrap="square" lIns="0" tIns="0" rIns="0" bIns="0" rtlCol="0"/>
            <a:lstStyle/>
            <a:p>
              <a:endParaRPr/>
            </a:p>
          </p:txBody>
        </p:sp>
        <p:sp>
          <p:nvSpPr>
            <p:cNvPr id="15761" name="object 15761"/>
            <p:cNvSpPr/>
            <p:nvPr/>
          </p:nvSpPr>
          <p:spPr>
            <a:xfrm>
              <a:off x="5538711" y="8022691"/>
              <a:ext cx="22225" cy="5715"/>
            </a:xfrm>
            <a:custGeom>
              <a:avLst/>
              <a:gdLst/>
              <a:ahLst/>
              <a:cxnLst/>
              <a:rect l="l" t="t" r="r" b="b"/>
              <a:pathLst>
                <a:path w="22225" h="5715">
                  <a:moveTo>
                    <a:pt x="0" y="5105"/>
                  </a:moveTo>
                  <a:lnTo>
                    <a:pt x="7416" y="2806"/>
                  </a:lnTo>
                  <a:lnTo>
                    <a:pt x="14693" y="1143"/>
                  </a:lnTo>
                  <a:lnTo>
                    <a:pt x="21704" y="0"/>
                  </a:lnTo>
                </a:path>
              </a:pathLst>
            </a:custGeom>
            <a:ln w="25400">
              <a:solidFill>
                <a:srgbClr val="FFDE5C"/>
              </a:solidFill>
            </a:ln>
          </p:spPr>
          <p:txBody>
            <a:bodyPr wrap="square" lIns="0" tIns="0" rIns="0" bIns="0" rtlCol="0"/>
            <a:lstStyle/>
            <a:p>
              <a:endParaRPr/>
            </a:p>
          </p:txBody>
        </p:sp>
        <p:sp>
          <p:nvSpPr>
            <p:cNvPr id="15762" name="object 15762"/>
            <p:cNvSpPr/>
            <p:nvPr/>
          </p:nvSpPr>
          <p:spPr>
            <a:xfrm>
              <a:off x="5560161" y="8022691"/>
              <a:ext cx="635" cy="6350"/>
            </a:xfrm>
            <a:custGeom>
              <a:avLst/>
              <a:gdLst/>
              <a:ahLst/>
              <a:cxnLst/>
              <a:rect l="l" t="t" r="r" b="b"/>
              <a:pathLst>
                <a:path w="635" h="6350">
                  <a:moveTo>
                    <a:pt x="253" y="0"/>
                  </a:moveTo>
                  <a:lnTo>
                    <a:pt x="0" y="6223"/>
                  </a:lnTo>
                </a:path>
              </a:pathLst>
            </a:custGeom>
            <a:ln w="25400">
              <a:solidFill>
                <a:srgbClr val="FEDD59"/>
              </a:solidFill>
            </a:ln>
          </p:spPr>
          <p:txBody>
            <a:bodyPr wrap="square" lIns="0" tIns="0" rIns="0" bIns="0" rtlCol="0"/>
            <a:lstStyle/>
            <a:p>
              <a:endParaRPr/>
            </a:p>
          </p:txBody>
        </p:sp>
        <p:sp>
          <p:nvSpPr>
            <p:cNvPr id="15763" name="object 15763"/>
            <p:cNvSpPr/>
            <p:nvPr/>
          </p:nvSpPr>
          <p:spPr>
            <a:xfrm>
              <a:off x="5537276" y="8028914"/>
              <a:ext cx="23495" cy="5715"/>
            </a:xfrm>
            <a:custGeom>
              <a:avLst/>
              <a:gdLst/>
              <a:ahLst/>
              <a:cxnLst/>
              <a:rect l="l" t="t" r="r" b="b"/>
              <a:pathLst>
                <a:path w="23495" h="5715">
                  <a:moveTo>
                    <a:pt x="22885" y="0"/>
                  </a:moveTo>
                  <a:lnTo>
                    <a:pt x="15798" y="1066"/>
                  </a:lnTo>
                  <a:lnTo>
                    <a:pt x="7975" y="2895"/>
                  </a:lnTo>
                  <a:lnTo>
                    <a:pt x="0" y="5334"/>
                  </a:lnTo>
                </a:path>
              </a:pathLst>
            </a:custGeom>
            <a:ln w="25400">
              <a:solidFill>
                <a:srgbClr val="FEDC56"/>
              </a:solidFill>
            </a:ln>
          </p:spPr>
          <p:txBody>
            <a:bodyPr wrap="square" lIns="0" tIns="0" rIns="0" bIns="0" rtlCol="0"/>
            <a:lstStyle/>
            <a:p>
              <a:endParaRPr/>
            </a:p>
          </p:txBody>
        </p:sp>
        <p:sp>
          <p:nvSpPr>
            <p:cNvPr id="15764" name="object 15764"/>
            <p:cNvSpPr/>
            <p:nvPr/>
          </p:nvSpPr>
          <p:spPr>
            <a:xfrm>
              <a:off x="5537276" y="8027797"/>
              <a:ext cx="1905" cy="6985"/>
            </a:xfrm>
            <a:custGeom>
              <a:avLst/>
              <a:gdLst/>
              <a:ahLst/>
              <a:cxnLst/>
              <a:rect l="l" t="t" r="r" b="b"/>
              <a:pathLst>
                <a:path w="1904" h="6984">
                  <a:moveTo>
                    <a:pt x="0" y="6451"/>
                  </a:moveTo>
                  <a:lnTo>
                    <a:pt x="1435" y="0"/>
                  </a:lnTo>
                </a:path>
              </a:pathLst>
            </a:custGeom>
            <a:ln w="25400">
              <a:solidFill>
                <a:srgbClr val="FEDD59"/>
              </a:solidFill>
            </a:ln>
          </p:spPr>
          <p:txBody>
            <a:bodyPr wrap="square" lIns="0" tIns="0" rIns="0" bIns="0" rtlCol="0"/>
            <a:lstStyle/>
            <a:p>
              <a:endParaRPr/>
            </a:p>
          </p:txBody>
        </p:sp>
        <p:sp>
          <p:nvSpPr>
            <p:cNvPr id="15765" name="object 15765"/>
            <p:cNvSpPr/>
            <p:nvPr/>
          </p:nvSpPr>
          <p:spPr>
            <a:xfrm>
              <a:off x="5536209" y="8028914"/>
              <a:ext cx="24130" cy="11430"/>
            </a:xfrm>
            <a:custGeom>
              <a:avLst/>
              <a:gdLst/>
              <a:ahLst/>
              <a:cxnLst/>
              <a:rect l="l" t="t" r="r" b="b"/>
              <a:pathLst>
                <a:path w="24129" h="11429">
                  <a:moveTo>
                    <a:pt x="23952" y="0"/>
                  </a:moveTo>
                  <a:lnTo>
                    <a:pt x="0" y="11315"/>
                  </a:lnTo>
                  <a:lnTo>
                    <a:pt x="8318" y="8775"/>
                  </a:lnTo>
                  <a:lnTo>
                    <a:pt x="16522" y="6781"/>
                  </a:lnTo>
                  <a:lnTo>
                    <a:pt x="23787" y="5880"/>
                  </a:lnTo>
                  <a:lnTo>
                    <a:pt x="23952" y="0"/>
                  </a:lnTo>
                  <a:close/>
                </a:path>
              </a:pathLst>
            </a:custGeom>
            <a:solidFill>
              <a:srgbClr val="FDDA50"/>
            </a:solidFill>
          </p:spPr>
          <p:txBody>
            <a:bodyPr wrap="square" lIns="0" tIns="0" rIns="0" bIns="0" rtlCol="0"/>
            <a:lstStyle/>
            <a:p>
              <a:endParaRPr/>
            </a:p>
          </p:txBody>
        </p:sp>
        <p:sp>
          <p:nvSpPr>
            <p:cNvPr id="15766" name="object 15766"/>
            <p:cNvSpPr/>
            <p:nvPr/>
          </p:nvSpPr>
          <p:spPr>
            <a:xfrm>
              <a:off x="5537276" y="8028914"/>
              <a:ext cx="23495" cy="5715"/>
            </a:xfrm>
            <a:custGeom>
              <a:avLst/>
              <a:gdLst/>
              <a:ahLst/>
              <a:cxnLst/>
              <a:rect l="l" t="t" r="r" b="b"/>
              <a:pathLst>
                <a:path w="23495" h="5715">
                  <a:moveTo>
                    <a:pt x="0" y="5334"/>
                  </a:moveTo>
                  <a:lnTo>
                    <a:pt x="7975" y="2895"/>
                  </a:lnTo>
                  <a:lnTo>
                    <a:pt x="15798" y="1066"/>
                  </a:lnTo>
                  <a:lnTo>
                    <a:pt x="22885" y="0"/>
                  </a:lnTo>
                </a:path>
              </a:pathLst>
            </a:custGeom>
            <a:ln w="25400">
              <a:solidFill>
                <a:srgbClr val="FEDC56"/>
              </a:solidFill>
            </a:ln>
          </p:spPr>
          <p:txBody>
            <a:bodyPr wrap="square" lIns="0" tIns="0" rIns="0" bIns="0" rtlCol="0"/>
            <a:lstStyle/>
            <a:p>
              <a:endParaRPr/>
            </a:p>
          </p:txBody>
        </p:sp>
        <p:sp>
          <p:nvSpPr>
            <p:cNvPr id="15767" name="object 15767"/>
            <p:cNvSpPr/>
            <p:nvPr/>
          </p:nvSpPr>
          <p:spPr>
            <a:xfrm>
              <a:off x="5559996" y="8028914"/>
              <a:ext cx="635" cy="6350"/>
            </a:xfrm>
            <a:custGeom>
              <a:avLst/>
              <a:gdLst/>
              <a:ahLst/>
              <a:cxnLst/>
              <a:rect l="l" t="t" r="r" b="b"/>
              <a:pathLst>
                <a:path w="635" h="6350">
                  <a:moveTo>
                    <a:pt x="165" y="0"/>
                  </a:moveTo>
                  <a:lnTo>
                    <a:pt x="0" y="5880"/>
                  </a:lnTo>
                </a:path>
              </a:pathLst>
            </a:custGeom>
            <a:ln w="25400">
              <a:solidFill>
                <a:srgbClr val="FCDA4E"/>
              </a:solidFill>
            </a:ln>
          </p:spPr>
          <p:txBody>
            <a:bodyPr wrap="square" lIns="0" tIns="0" rIns="0" bIns="0" rtlCol="0"/>
            <a:lstStyle/>
            <a:p>
              <a:endParaRPr/>
            </a:p>
          </p:txBody>
        </p:sp>
        <p:sp>
          <p:nvSpPr>
            <p:cNvPr id="15768" name="object 15768"/>
            <p:cNvSpPr/>
            <p:nvPr/>
          </p:nvSpPr>
          <p:spPr>
            <a:xfrm>
              <a:off x="5536209" y="8034794"/>
              <a:ext cx="24130" cy="5715"/>
            </a:xfrm>
            <a:custGeom>
              <a:avLst/>
              <a:gdLst/>
              <a:ahLst/>
              <a:cxnLst/>
              <a:rect l="l" t="t" r="r" b="b"/>
              <a:pathLst>
                <a:path w="24129" h="5715">
                  <a:moveTo>
                    <a:pt x="23787" y="0"/>
                  </a:moveTo>
                  <a:lnTo>
                    <a:pt x="16522" y="901"/>
                  </a:lnTo>
                  <a:lnTo>
                    <a:pt x="8318" y="2895"/>
                  </a:lnTo>
                  <a:lnTo>
                    <a:pt x="0" y="5435"/>
                  </a:lnTo>
                </a:path>
              </a:pathLst>
            </a:custGeom>
            <a:ln w="25400">
              <a:solidFill>
                <a:srgbClr val="FCD84A"/>
              </a:solidFill>
            </a:ln>
          </p:spPr>
          <p:txBody>
            <a:bodyPr wrap="square" lIns="0" tIns="0" rIns="0" bIns="0" rtlCol="0"/>
            <a:lstStyle/>
            <a:p>
              <a:endParaRPr/>
            </a:p>
          </p:txBody>
        </p:sp>
        <p:sp>
          <p:nvSpPr>
            <p:cNvPr id="15769" name="object 15769"/>
            <p:cNvSpPr/>
            <p:nvPr/>
          </p:nvSpPr>
          <p:spPr>
            <a:xfrm>
              <a:off x="5536209" y="8034248"/>
              <a:ext cx="1270" cy="6350"/>
            </a:xfrm>
            <a:custGeom>
              <a:avLst/>
              <a:gdLst/>
              <a:ahLst/>
              <a:cxnLst/>
              <a:rect l="l" t="t" r="r" b="b"/>
              <a:pathLst>
                <a:path w="1270" h="6350">
                  <a:moveTo>
                    <a:pt x="0" y="5981"/>
                  </a:moveTo>
                  <a:lnTo>
                    <a:pt x="1066" y="0"/>
                  </a:lnTo>
                </a:path>
              </a:pathLst>
            </a:custGeom>
            <a:ln w="25400">
              <a:solidFill>
                <a:srgbClr val="FDDB51"/>
              </a:solidFill>
            </a:ln>
          </p:spPr>
          <p:txBody>
            <a:bodyPr wrap="square" lIns="0" tIns="0" rIns="0" bIns="0" rtlCol="0"/>
            <a:lstStyle/>
            <a:p>
              <a:endParaRPr/>
            </a:p>
          </p:txBody>
        </p:sp>
        <p:sp>
          <p:nvSpPr>
            <p:cNvPr id="15770" name="object 15770"/>
            <p:cNvSpPr/>
            <p:nvPr/>
          </p:nvSpPr>
          <p:spPr>
            <a:xfrm>
              <a:off x="5535460" y="8036903"/>
              <a:ext cx="13335" cy="8890"/>
            </a:xfrm>
            <a:custGeom>
              <a:avLst/>
              <a:gdLst/>
              <a:ahLst/>
              <a:cxnLst/>
              <a:rect l="l" t="t" r="r" b="b"/>
              <a:pathLst>
                <a:path w="13335" h="8890">
                  <a:moveTo>
                    <a:pt x="13042" y="0"/>
                  </a:moveTo>
                  <a:lnTo>
                    <a:pt x="0" y="8750"/>
                  </a:lnTo>
                  <a:lnTo>
                    <a:pt x="4279" y="7480"/>
                  </a:lnTo>
                  <a:lnTo>
                    <a:pt x="8534" y="6337"/>
                  </a:lnTo>
                  <a:lnTo>
                    <a:pt x="12649" y="5410"/>
                  </a:lnTo>
                  <a:lnTo>
                    <a:pt x="12750" y="3670"/>
                  </a:lnTo>
                  <a:lnTo>
                    <a:pt x="13042" y="0"/>
                  </a:lnTo>
                  <a:close/>
                </a:path>
              </a:pathLst>
            </a:custGeom>
            <a:solidFill>
              <a:srgbClr val="FBD744"/>
            </a:solidFill>
          </p:spPr>
          <p:txBody>
            <a:bodyPr wrap="square" lIns="0" tIns="0" rIns="0" bIns="0" rtlCol="0"/>
            <a:lstStyle/>
            <a:p>
              <a:endParaRPr/>
            </a:p>
          </p:txBody>
        </p:sp>
        <p:sp>
          <p:nvSpPr>
            <p:cNvPr id="15771" name="object 15771"/>
            <p:cNvSpPr/>
            <p:nvPr/>
          </p:nvSpPr>
          <p:spPr>
            <a:xfrm>
              <a:off x="5536209" y="8036903"/>
              <a:ext cx="12700" cy="3810"/>
            </a:xfrm>
            <a:custGeom>
              <a:avLst/>
              <a:gdLst/>
              <a:ahLst/>
              <a:cxnLst/>
              <a:rect l="l" t="t" r="r" b="b"/>
              <a:pathLst>
                <a:path w="12700" h="3809">
                  <a:moveTo>
                    <a:pt x="0" y="3327"/>
                  </a:moveTo>
                  <a:lnTo>
                    <a:pt x="12293" y="0"/>
                  </a:lnTo>
                </a:path>
              </a:pathLst>
            </a:custGeom>
            <a:ln w="25400">
              <a:solidFill>
                <a:srgbClr val="FCD84A"/>
              </a:solidFill>
            </a:ln>
          </p:spPr>
          <p:txBody>
            <a:bodyPr wrap="square" lIns="0" tIns="0" rIns="0" bIns="0" rtlCol="0"/>
            <a:lstStyle/>
            <a:p>
              <a:endParaRPr/>
            </a:p>
          </p:txBody>
        </p:sp>
        <p:sp>
          <p:nvSpPr>
            <p:cNvPr id="15772" name="object 15772"/>
            <p:cNvSpPr/>
            <p:nvPr/>
          </p:nvSpPr>
          <p:spPr>
            <a:xfrm>
              <a:off x="5548109" y="8036903"/>
              <a:ext cx="635" cy="5715"/>
            </a:xfrm>
            <a:custGeom>
              <a:avLst/>
              <a:gdLst/>
              <a:ahLst/>
              <a:cxnLst/>
              <a:rect l="l" t="t" r="r" b="b"/>
              <a:pathLst>
                <a:path w="635" h="5715">
                  <a:moveTo>
                    <a:pt x="393" y="0"/>
                  </a:moveTo>
                  <a:lnTo>
                    <a:pt x="0" y="5410"/>
                  </a:lnTo>
                </a:path>
              </a:pathLst>
            </a:custGeom>
            <a:ln w="25399">
              <a:solidFill>
                <a:srgbClr val="FAD641"/>
              </a:solidFill>
            </a:ln>
          </p:spPr>
          <p:txBody>
            <a:bodyPr wrap="square" lIns="0" tIns="0" rIns="0" bIns="0" rtlCol="0"/>
            <a:lstStyle/>
            <a:p>
              <a:endParaRPr/>
            </a:p>
          </p:txBody>
        </p:sp>
        <p:sp>
          <p:nvSpPr>
            <p:cNvPr id="15773" name="object 15773"/>
            <p:cNvSpPr/>
            <p:nvPr/>
          </p:nvSpPr>
          <p:spPr>
            <a:xfrm>
              <a:off x="5535460" y="8042313"/>
              <a:ext cx="12700" cy="3810"/>
            </a:xfrm>
            <a:custGeom>
              <a:avLst/>
              <a:gdLst/>
              <a:ahLst/>
              <a:cxnLst/>
              <a:rect l="l" t="t" r="r" b="b"/>
              <a:pathLst>
                <a:path w="12700" h="3809">
                  <a:moveTo>
                    <a:pt x="12649" y="0"/>
                  </a:moveTo>
                  <a:lnTo>
                    <a:pt x="0" y="3340"/>
                  </a:lnTo>
                </a:path>
              </a:pathLst>
            </a:custGeom>
            <a:ln w="25400">
              <a:solidFill>
                <a:srgbClr val="FAD53D"/>
              </a:solidFill>
            </a:ln>
          </p:spPr>
          <p:txBody>
            <a:bodyPr wrap="square" lIns="0" tIns="0" rIns="0" bIns="0" rtlCol="0"/>
            <a:lstStyle/>
            <a:p>
              <a:endParaRPr/>
            </a:p>
          </p:txBody>
        </p:sp>
        <p:sp>
          <p:nvSpPr>
            <p:cNvPr id="15774" name="object 15774"/>
            <p:cNvSpPr/>
            <p:nvPr/>
          </p:nvSpPr>
          <p:spPr>
            <a:xfrm>
              <a:off x="5535460" y="8040230"/>
              <a:ext cx="1270" cy="5715"/>
            </a:xfrm>
            <a:custGeom>
              <a:avLst/>
              <a:gdLst/>
              <a:ahLst/>
              <a:cxnLst/>
              <a:rect l="l" t="t" r="r" b="b"/>
              <a:pathLst>
                <a:path w="1270" h="5715">
                  <a:moveTo>
                    <a:pt x="0" y="5422"/>
                  </a:moveTo>
                  <a:lnTo>
                    <a:pt x="749" y="0"/>
                  </a:lnTo>
                </a:path>
              </a:pathLst>
            </a:custGeom>
            <a:ln w="25400">
              <a:solidFill>
                <a:srgbClr val="FBD747"/>
              </a:solidFill>
            </a:ln>
          </p:spPr>
          <p:txBody>
            <a:bodyPr wrap="square" lIns="0" tIns="0" rIns="0" bIns="0" rtlCol="0"/>
            <a:lstStyle/>
            <a:p>
              <a:endParaRPr/>
            </a:p>
          </p:txBody>
        </p:sp>
        <p:sp>
          <p:nvSpPr>
            <p:cNvPr id="15775" name="object 15775"/>
            <p:cNvSpPr/>
            <p:nvPr/>
          </p:nvSpPr>
          <p:spPr>
            <a:xfrm>
              <a:off x="5535015" y="8042313"/>
              <a:ext cx="13335" cy="8255"/>
            </a:xfrm>
            <a:custGeom>
              <a:avLst/>
              <a:gdLst/>
              <a:ahLst/>
              <a:cxnLst/>
              <a:rect l="l" t="t" r="r" b="b"/>
              <a:pathLst>
                <a:path w="13335" h="8254">
                  <a:moveTo>
                    <a:pt x="13093" y="0"/>
                  </a:moveTo>
                  <a:lnTo>
                    <a:pt x="0" y="8128"/>
                  </a:lnTo>
                  <a:lnTo>
                    <a:pt x="4368" y="6946"/>
                  </a:lnTo>
                  <a:lnTo>
                    <a:pt x="8712" y="5867"/>
                  </a:lnTo>
                  <a:lnTo>
                    <a:pt x="12903" y="5016"/>
                  </a:lnTo>
                  <a:lnTo>
                    <a:pt x="12928" y="3403"/>
                  </a:lnTo>
                  <a:lnTo>
                    <a:pt x="12992" y="1727"/>
                  </a:lnTo>
                  <a:lnTo>
                    <a:pt x="13093" y="0"/>
                  </a:lnTo>
                  <a:close/>
                </a:path>
              </a:pathLst>
            </a:custGeom>
            <a:solidFill>
              <a:srgbClr val="F9D43B"/>
            </a:solidFill>
          </p:spPr>
          <p:txBody>
            <a:bodyPr wrap="square" lIns="0" tIns="0" rIns="0" bIns="0" rtlCol="0"/>
            <a:lstStyle/>
            <a:p>
              <a:endParaRPr/>
            </a:p>
          </p:txBody>
        </p:sp>
        <p:sp>
          <p:nvSpPr>
            <p:cNvPr id="15776" name="object 15776"/>
            <p:cNvSpPr/>
            <p:nvPr/>
          </p:nvSpPr>
          <p:spPr>
            <a:xfrm>
              <a:off x="5535460" y="8042313"/>
              <a:ext cx="12700" cy="3810"/>
            </a:xfrm>
            <a:custGeom>
              <a:avLst/>
              <a:gdLst/>
              <a:ahLst/>
              <a:cxnLst/>
              <a:rect l="l" t="t" r="r" b="b"/>
              <a:pathLst>
                <a:path w="12700" h="3809">
                  <a:moveTo>
                    <a:pt x="0" y="3340"/>
                  </a:moveTo>
                  <a:lnTo>
                    <a:pt x="12649" y="0"/>
                  </a:lnTo>
                </a:path>
              </a:pathLst>
            </a:custGeom>
            <a:ln w="25400">
              <a:solidFill>
                <a:srgbClr val="FAD53D"/>
              </a:solidFill>
            </a:ln>
          </p:spPr>
          <p:txBody>
            <a:bodyPr wrap="square" lIns="0" tIns="0" rIns="0" bIns="0" rtlCol="0"/>
            <a:lstStyle/>
            <a:p>
              <a:endParaRPr/>
            </a:p>
          </p:txBody>
        </p:sp>
        <p:sp>
          <p:nvSpPr>
            <p:cNvPr id="15777" name="object 15777"/>
            <p:cNvSpPr/>
            <p:nvPr/>
          </p:nvSpPr>
          <p:spPr>
            <a:xfrm>
              <a:off x="5547918" y="8042313"/>
              <a:ext cx="635" cy="5080"/>
            </a:xfrm>
            <a:custGeom>
              <a:avLst/>
              <a:gdLst/>
              <a:ahLst/>
              <a:cxnLst/>
              <a:rect l="l" t="t" r="r" b="b"/>
              <a:pathLst>
                <a:path w="635" h="5079">
                  <a:moveTo>
                    <a:pt x="190" y="0"/>
                  </a:moveTo>
                  <a:lnTo>
                    <a:pt x="0" y="5016"/>
                  </a:lnTo>
                </a:path>
              </a:pathLst>
            </a:custGeom>
            <a:ln w="25400">
              <a:solidFill>
                <a:srgbClr val="F8D337"/>
              </a:solidFill>
            </a:ln>
          </p:spPr>
          <p:txBody>
            <a:bodyPr wrap="square" lIns="0" tIns="0" rIns="0" bIns="0" rtlCol="0"/>
            <a:lstStyle/>
            <a:p>
              <a:endParaRPr/>
            </a:p>
          </p:txBody>
        </p:sp>
        <p:sp>
          <p:nvSpPr>
            <p:cNvPr id="15778" name="object 15778"/>
            <p:cNvSpPr/>
            <p:nvPr/>
          </p:nvSpPr>
          <p:spPr>
            <a:xfrm>
              <a:off x="5535015" y="8047329"/>
              <a:ext cx="13335" cy="3175"/>
            </a:xfrm>
            <a:custGeom>
              <a:avLst/>
              <a:gdLst/>
              <a:ahLst/>
              <a:cxnLst/>
              <a:rect l="l" t="t" r="r" b="b"/>
              <a:pathLst>
                <a:path w="13335" h="3175">
                  <a:moveTo>
                    <a:pt x="12903" y="0"/>
                  </a:moveTo>
                  <a:lnTo>
                    <a:pt x="8712" y="850"/>
                  </a:lnTo>
                  <a:lnTo>
                    <a:pt x="4368" y="1930"/>
                  </a:lnTo>
                  <a:lnTo>
                    <a:pt x="0" y="3111"/>
                  </a:lnTo>
                </a:path>
              </a:pathLst>
            </a:custGeom>
            <a:ln w="25400">
              <a:solidFill>
                <a:srgbClr val="F8D338"/>
              </a:solidFill>
            </a:ln>
          </p:spPr>
          <p:txBody>
            <a:bodyPr wrap="square" lIns="0" tIns="0" rIns="0" bIns="0" rtlCol="0"/>
            <a:lstStyle/>
            <a:p>
              <a:endParaRPr/>
            </a:p>
          </p:txBody>
        </p:sp>
        <p:sp>
          <p:nvSpPr>
            <p:cNvPr id="15779" name="object 15779"/>
            <p:cNvSpPr/>
            <p:nvPr/>
          </p:nvSpPr>
          <p:spPr>
            <a:xfrm>
              <a:off x="5535015" y="8045653"/>
              <a:ext cx="635" cy="5080"/>
            </a:xfrm>
            <a:custGeom>
              <a:avLst/>
              <a:gdLst/>
              <a:ahLst/>
              <a:cxnLst/>
              <a:rect l="l" t="t" r="r" b="b"/>
              <a:pathLst>
                <a:path w="635" h="5079">
                  <a:moveTo>
                    <a:pt x="0" y="4787"/>
                  </a:moveTo>
                  <a:lnTo>
                    <a:pt x="444" y="0"/>
                  </a:lnTo>
                </a:path>
              </a:pathLst>
            </a:custGeom>
            <a:ln w="25400">
              <a:solidFill>
                <a:srgbClr val="FAD53E"/>
              </a:solidFill>
            </a:ln>
          </p:spPr>
          <p:txBody>
            <a:bodyPr wrap="square" lIns="0" tIns="0" rIns="0" bIns="0" rtlCol="0"/>
            <a:lstStyle/>
            <a:p>
              <a:endParaRPr/>
            </a:p>
          </p:txBody>
        </p:sp>
        <p:sp>
          <p:nvSpPr>
            <p:cNvPr id="15780" name="object 15780"/>
            <p:cNvSpPr/>
            <p:nvPr/>
          </p:nvSpPr>
          <p:spPr>
            <a:xfrm>
              <a:off x="5548109" y="8034794"/>
              <a:ext cx="12065" cy="7620"/>
            </a:xfrm>
            <a:custGeom>
              <a:avLst/>
              <a:gdLst/>
              <a:ahLst/>
              <a:cxnLst/>
              <a:rect l="l" t="t" r="r" b="b"/>
              <a:pathLst>
                <a:path w="12064" h="7620">
                  <a:moveTo>
                    <a:pt x="11887" y="0"/>
                  </a:moveTo>
                  <a:lnTo>
                    <a:pt x="0" y="7518"/>
                  </a:lnTo>
                  <a:lnTo>
                    <a:pt x="4114" y="6578"/>
                  </a:lnTo>
                  <a:lnTo>
                    <a:pt x="8077" y="5880"/>
                  </a:lnTo>
                  <a:lnTo>
                    <a:pt x="11785" y="5511"/>
                  </a:lnTo>
                  <a:lnTo>
                    <a:pt x="11836" y="1892"/>
                  </a:lnTo>
                  <a:lnTo>
                    <a:pt x="11887" y="0"/>
                  </a:lnTo>
                  <a:close/>
                </a:path>
              </a:pathLst>
            </a:custGeom>
            <a:solidFill>
              <a:srgbClr val="FAD640"/>
            </a:solidFill>
          </p:spPr>
          <p:txBody>
            <a:bodyPr wrap="square" lIns="0" tIns="0" rIns="0" bIns="0" rtlCol="0"/>
            <a:lstStyle/>
            <a:p>
              <a:endParaRPr/>
            </a:p>
          </p:txBody>
        </p:sp>
        <p:sp>
          <p:nvSpPr>
            <p:cNvPr id="15781" name="object 15781"/>
            <p:cNvSpPr/>
            <p:nvPr/>
          </p:nvSpPr>
          <p:spPr>
            <a:xfrm>
              <a:off x="5548503" y="8034794"/>
              <a:ext cx="12065" cy="2540"/>
            </a:xfrm>
            <a:custGeom>
              <a:avLst/>
              <a:gdLst/>
              <a:ahLst/>
              <a:cxnLst/>
              <a:rect l="l" t="t" r="r" b="b"/>
              <a:pathLst>
                <a:path w="12064" h="2540">
                  <a:moveTo>
                    <a:pt x="0" y="2108"/>
                  </a:moveTo>
                  <a:lnTo>
                    <a:pt x="11493" y="0"/>
                  </a:lnTo>
                </a:path>
              </a:pathLst>
            </a:custGeom>
            <a:ln w="25400">
              <a:solidFill>
                <a:srgbClr val="FBD847"/>
              </a:solidFill>
            </a:ln>
          </p:spPr>
          <p:txBody>
            <a:bodyPr wrap="square" lIns="0" tIns="0" rIns="0" bIns="0" rtlCol="0"/>
            <a:lstStyle/>
            <a:p>
              <a:endParaRPr/>
            </a:p>
          </p:txBody>
        </p:sp>
        <p:sp>
          <p:nvSpPr>
            <p:cNvPr id="15782" name="object 15782"/>
            <p:cNvSpPr/>
            <p:nvPr/>
          </p:nvSpPr>
          <p:spPr>
            <a:xfrm>
              <a:off x="5547194" y="8034794"/>
              <a:ext cx="26034" cy="5715"/>
            </a:xfrm>
            <a:custGeom>
              <a:avLst/>
              <a:gdLst/>
              <a:ahLst/>
              <a:cxnLst/>
              <a:rect l="l" t="t" r="r" b="b"/>
              <a:pathLst>
                <a:path w="26035" h="5715">
                  <a:moveTo>
                    <a:pt x="25501" y="0"/>
                  </a:moveTo>
                  <a:lnTo>
                    <a:pt x="0" y="0"/>
                  </a:lnTo>
                  <a:lnTo>
                    <a:pt x="0" y="5511"/>
                  </a:lnTo>
                  <a:lnTo>
                    <a:pt x="25501" y="5511"/>
                  </a:lnTo>
                  <a:lnTo>
                    <a:pt x="25501" y="0"/>
                  </a:lnTo>
                  <a:close/>
                </a:path>
              </a:pathLst>
            </a:custGeom>
            <a:solidFill>
              <a:srgbClr val="FAD640"/>
            </a:solidFill>
          </p:spPr>
          <p:txBody>
            <a:bodyPr wrap="square" lIns="0" tIns="0" rIns="0" bIns="0" rtlCol="0"/>
            <a:lstStyle/>
            <a:p>
              <a:endParaRPr/>
            </a:p>
          </p:txBody>
        </p:sp>
        <p:sp>
          <p:nvSpPr>
            <p:cNvPr id="15783" name="object 15783"/>
            <p:cNvSpPr/>
            <p:nvPr/>
          </p:nvSpPr>
          <p:spPr>
            <a:xfrm>
              <a:off x="5548109" y="8040306"/>
              <a:ext cx="12065" cy="2540"/>
            </a:xfrm>
            <a:custGeom>
              <a:avLst/>
              <a:gdLst/>
              <a:ahLst/>
              <a:cxnLst/>
              <a:rect l="l" t="t" r="r" b="b"/>
              <a:pathLst>
                <a:path w="12064" h="2540">
                  <a:moveTo>
                    <a:pt x="11785" y="0"/>
                  </a:moveTo>
                  <a:lnTo>
                    <a:pt x="0" y="2006"/>
                  </a:lnTo>
                </a:path>
              </a:pathLst>
            </a:custGeom>
            <a:ln w="25400">
              <a:solidFill>
                <a:srgbClr val="F9D339"/>
              </a:solidFill>
            </a:ln>
          </p:spPr>
          <p:txBody>
            <a:bodyPr wrap="square" lIns="0" tIns="0" rIns="0" bIns="0" rtlCol="0"/>
            <a:lstStyle/>
            <a:p>
              <a:endParaRPr/>
            </a:p>
          </p:txBody>
        </p:sp>
        <p:sp>
          <p:nvSpPr>
            <p:cNvPr id="15784" name="object 15784"/>
            <p:cNvSpPr/>
            <p:nvPr/>
          </p:nvSpPr>
          <p:spPr>
            <a:xfrm>
              <a:off x="5548109" y="8036903"/>
              <a:ext cx="635" cy="5715"/>
            </a:xfrm>
            <a:custGeom>
              <a:avLst/>
              <a:gdLst/>
              <a:ahLst/>
              <a:cxnLst/>
              <a:rect l="l" t="t" r="r" b="b"/>
              <a:pathLst>
                <a:path w="635" h="5715">
                  <a:moveTo>
                    <a:pt x="0" y="5410"/>
                  </a:moveTo>
                  <a:lnTo>
                    <a:pt x="393" y="0"/>
                  </a:lnTo>
                </a:path>
              </a:pathLst>
            </a:custGeom>
            <a:ln w="25399">
              <a:solidFill>
                <a:srgbClr val="FAD641"/>
              </a:solidFill>
            </a:ln>
          </p:spPr>
          <p:txBody>
            <a:bodyPr wrap="square" lIns="0" tIns="0" rIns="0" bIns="0" rtlCol="0"/>
            <a:lstStyle/>
            <a:p>
              <a:endParaRPr/>
            </a:p>
          </p:txBody>
        </p:sp>
        <p:sp>
          <p:nvSpPr>
            <p:cNvPr id="15785" name="object 15785"/>
            <p:cNvSpPr/>
            <p:nvPr/>
          </p:nvSpPr>
          <p:spPr>
            <a:xfrm>
              <a:off x="5547918" y="8040306"/>
              <a:ext cx="12065" cy="7620"/>
            </a:xfrm>
            <a:custGeom>
              <a:avLst/>
              <a:gdLst/>
              <a:ahLst/>
              <a:cxnLst/>
              <a:rect l="l" t="t" r="r" b="b"/>
              <a:pathLst>
                <a:path w="12064" h="7620">
                  <a:moveTo>
                    <a:pt x="11976" y="0"/>
                  </a:moveTo>
                  <a:lnTo>
                    <a:pt x="0" y="7023"/>
                  </a:lnTo>
                  <a:lnTo>
                    <a:pt x="4190" y="6159"/>
                  </a:lnTo>
                  <a:lnTo>
                    <a:pt x="8216" y="5511"/>
                  </a:lnTo>
                  <a:lnTo>
                    <a:pt x="11963" y="5181"/>
                  </a:lnTo>
                  <a:lnTo>
                    <a:pt x="11976" y="0"/>
                  </a:lnTo>
                  <a:close/>
                </a:path>
              </a:pathLst>
            </a:custGeom>
            <a:solidFill>
              <a:srgbClr val="F8D236"/>
            </a:solidFill>
          </p:spPr>
          <p:txBody>
            <a:bodyPr wrap="square" lIns="0" tIns="0" rIns="0" bIns="0" rtlCol="0"/>
            <a:lstStyle/>
            <a:p>
              <a:endParaRPr/>
            </a:p>
          </p:txBody>
        </p:sp>
        <p:sp>
          <p:nvSpPr>
            <p:cNvPr id="15786" name="object 15786"/>
            <p:cNvSpPr/>
            <p:nvPr/>
          </p:nvSpPr>
          <p:spPr>
            <a:xfrm>
              <a:off x="5548109" y="8040306"/>
              <a:ext cx="12065" cy="2540"/>
            </a:xfrm>
            <a:custGeom>
              <a:avLst/>
              <a:gdLst/>
              <a:ahLst/>
              <a:cxnLst/>
              <a:rect l="l" t="t" r="r" b="b"/>
              <a:pathLst>
                <a:path w="12064" h="2540">
                  <a:moveTo>
                    <a:pt x="0" y="2006"/>
                  </a:moveTo>
                  <a:lnTo>
                    <a:pt x="11785" y="0"/>
                  </a:lnTo>
                </a:path>
              </a:pathLst>
            </a:custGeom>
            <a:ln w="25400">
              <a:solidFill>
                <a:srgbClr val="F9D339"/>
              </a:solidFill>
            </a:ln>
          </p:spPr>
          <p:txBody>
            <a:bodyPr wrap="square" lIns="0" tIns="0" rIns="0" bIns="0" rtlCol="0"/>
            <a:lstStyle/>
            <a:p>
              <a:endParaRPr/>
            </a:p>
          </p:txBody>
        </p:sp>
        <p:sp>
          <p:nvSpPr>
            <p:cNvPr id="15787" name="object 15787"/>
            <p:cNvSpPr/>
            <p:nvPr/>
          </p:nvSpPr>
          <p:spPr>
            <a:xfrm>
              <a:off x="5547182" y="8040306"/>
              <a:ext cx="26034" cy="5715"/>
            </a:xfrm>
            <a:custGeom>
              <a:avLst/>
              <a:gdLst/>
              <a:ahLst/>
              <a:cxnLst/>
              <a:rect l="l" t="t" r="r" b="b"/>
              <a:pathLst>
                <a:path w="26035" h="5715">
                  <a:moveTo>
                    <a:pt x="25412" y="0"/>
                  </a:moveTo>
                  <a:lnTo>
                    <a:pt x="0" y="0"/>
                  </a:lnTo>
                  <a:lnTo>
                    <a:pt x="0" y="5181"/>
                  </a:lnTo>
                  <a:lnTo>
                    <a:pt x="25412" y="5181"/>
                  </a:lnTo>
                  <a:lnTo>
                    <a:pt x="25412" y="0"/>
                  </a:lnTo>
                  <a:close/>
                </a:path>
              </a:pathLst>
            </a:custGeom>
            <a:solidFill>
              <a:srgbClr val="F7D234"/>
            </a:solidFill>
          </p:spPr>
          <p:txBody>
            <a:bodyPr wrap="square" lIns="0" tIns="0" rIns="0" bIns="0" rtlCol="0"/>
            <a:lstStyle/>
            <a:p>
              <a:endParaRPr/>
            </a:p>
          </p:txBody>
        </p:sp>
        <p:sp>
          <p:nvSpPr>
            <p:cNvPr id="15788" name="object 15788"/>
            <p:cNvSpPr/>
            <p:nvPr/>
          </p:nvSpPr>
          <p:spPr>
            <a:xfrm>
              <a:off x="5547918" y="8045488"/>
              <a:ext cx="12065" cy="1905"/>
            </a:xfrm>
            <a:custGeom>
              <a:avLst/>
              <a:gdLst/>
              <a:ahLst/>
              <a:cxnLst/>
              <a:rect l="l" t="t" r="r" b="b"/>
              <a:pathLst>
                <a:path w="12064" h="1904">
                  <a:moveTo>
                    <a:pt x="11963" y="0"/>
                  </a:moveTo>
                  <a:lnTo>
                    <a:pt x="0" y="1841"/>
                  </a:lnTo>
                </a:path>
              </a:pathLst>
            </a:custGeom>
            <a:ln w="25400">
              <a:solidFill>
                <a:srgbClr val="F7D232"/>
              </a:solidFill>
            </a:ln>
          </p:spPr>
          <p:txBody>
            <a:bodyPr wrap="square" lIns="0" tIns="0" rIns="0" bIns="0" rtlCol="0"/>
            <a:lstStyle/>
            <a:p>
              <a:endParaRPr/>
            </a:p>
          </p:txBody>
        </p:sp>
        <p:sp>
          <p:nvSpPr>
            <p:cNvPr id="15789" name="object 15789"/>
            <p:cNvSpPr/>
            <p:nvPr/>
          </p:nvSpPr>
          <p:spPr>
            <a:xfrm>
              <a:off x="5547918" y="8042313"/>
              <a:ext cx="635" cy="5080"/>
            </a:xfrm>
            <a:custGeom>
              <a:avLst/>
              <a:gdLst/>
              <a:ahLst/>
              <a:cxnLst/>
              <a:rect l="l" t="t" r="r" b="b"/>
              <a:pathLst>
                <a:path w="635" h="5079">
                  <a:moveTo>
                    <a:pt x="0" y="5016"/>
                  </a:moveTo>
                  <a:lnTo>
                    <a:pt x="190" y="0"/>
                  </a:lnTo>
                </a:path>
              </a:pathLst>
            </a:custGeom>
            <a:ln w="25400">
              <a:solidFill>
                <a:srgbClr val="F8D337"/>
              </a:solidFill>
            </a:ln>
          </p:spPr>
          <p:txBody>
            <a:bodyPr wrap="square" lIns="0" tIns="0" rIns="0" bIns="0" rtlCol="0"/>
            <a:lstStyle/>
            <a:p>
              <a:endParaRPr/>
            </a:p>
          </p:txBody>
        </p:sp>
        <p:sp>
          <p:nvSpPr>
            <p:cNvPr id="15790" name="object 15790"/>
            <p:cNvSpPr/>
            <p:nvPr/>
          </p:nvSpPr>
          <p:spPr>
            <a:xfrm>
              <a:off x="5560161" y="8021370"/>
              <a:ext cx="10795" cy="7620"/>
            </a:xfrm>
            <a:custGeom>
              <a:avLst/>
              <a:gdLst/>
              <a:ahLst/>
              <a:cxnLst/>
              <a:rect l="l" t="t" r="r" b="b"/>
              <a:pathLst>
                <a:path w="10795" h="7620">
                  <a:moveTo>
                    <a:pt x="10426" y="0"/>
                  </a:moveTo>
                  <a:lnTo>
                    <a:pt x="7112" y="330"/>
                  </a:lnTo>
                  <a:lnTo>
                    <a:pt x="3708" y="761"/>
                  </a:lnTo>
                  <a:lnTo>
                    <a:pt x="253" y="1320"/>
                  </a:lnTo>
                  <a:lnTo>
                    <a:pt x="0" y="7543"/>
                  </a:lnTo>
                  <a:lnTo>
                    <a:pt x="3479" y="7023"/>
                  </a:lnTo>
                  <a:lnTo>
                    <a:pt x="6946" y="6527"/>
                  </a:lnTo>
                  <a:lnTo>
                    <a:pt x="10363" y="6083"/>
                  </a:lnTo>
                  <a:lnTo>
                    <a:pt x="10388" y="2057"/>
                  </a:lnTo>
                  <a:lnTo>
                    <a:pt x="10426" y="0"/>
                  </a:lnTo>
                  <a:close/>
                </a:path>
              </a:pathLst>
            </a:custGeom>
            <a:solidFill>
              <a:srgbClr val="FEDC56"/>
            </a:solidFill>
          </p:spPr>
          <p:txBody>
            <a:bodyPr wrap="square" lIns="0" tIns="0" rIns="0" bIns="0" rtlCol="0"/>
            <a:lstStyle/>
            <a:p>
              <a:endParaRPr/>
            </a:p>
          </p:txBody>
        </p:sp>
        <p:sp>
          <p:nvSpPr>
            <p:cNvPr id="15791" name="object 15791"/>
            <p:cNvSpPr/>
            <p:nvPr/>
          </p:nvSpPr>
          <p:spPr>
            <a:xfrm>
              <a:off x="5560415" y="8021370"/>
              <a:ext cx="10795" cy="1905"/>
            </a:xfrm>
            <a:custGeom>
              <a:avLst/>
              <a:gdLst/>
              <a:ahLst/>
              <a:cxnLst/>
              <a:rect l="l" t="t" r="r" b="b"/>
              <a:pathLst>
                <a:path w="10795" h="1904">
                  <a:moveTo>
                    <a:pt x="0" y="1320"/>
                  </a:moveTo>
                  <a:lnTo>
                    <a:pt x="10172" y="0"/>
                  </a:lnTo>
                </a:path>
              </a:pathLst>
            </a:custGeom>
            <a:ln w="25400">
              <a:solidFill>
                <a:srgbClr val="FEDE5A"/>
              </a:solidFill>
            </a:ln>
          </p:spPr>
          <p:txBody>
            <a:bodyPr wrap="square" lIns="0" tIns="0" rIns="0" bIns="0" rtlCol="0"/>
            <a:lstStyle/>
            <a:p>
              <a:endParaRPr/>
            </a:p>
          </p:txBody>
        </p:sp>
        <p:sp>
          <p:nvSpPr>
            <p:cNvPr id="15792" name="object 15792"/>
            <p:cNvSpPr/>
            <p:nvPr/>
          </p:nvSpPr>
          <p:spPr>
            <a:xfrm>
              <a:off x="5557824" y="8021370"/>
              <a:ext cx="26034" cy="6350"/>
            </a:xfrm>
            <a:custGeom>
              <a:avLst/>
              <a:gdLst/>
              <a:ahLst/>
              <a:cxnLst/>
              <a:rect l="l" t="t" r="r" b="b"/>
              <a:pathLst>
                <a:path w="26035" h="6350">
                  <a:moveTo>
                    <a:pt x="25463" y="0"/>
                  </a:moveTo>
                  <a:lnTo>
                    <a:pt x="0" y="0"/>
                  </a:lnTo>
                  <a:lnTo>
                    <a:pt x="0" y="6083"/>
                  </a:lnTo>
                  <a:lnTo>
                    <a:pt x="25463" y="6083"/>
                  </a:lnTo>
                  <a:lnTo>
                    <a:pt x="25463" y="0"/>
                  </a:lnTo>
                  <a:close/>
                </a:path>
              </a:pathLst>
            </a:custGeom>
            <a:solidFill>
              <a:srgbClr val="FEDC55"/>
            </a:solidFill>
          </p:spPr>
          <p:txBody>
            <a:bodyPr wrap="square" lIns="0" tIns="0" rIns="0" bIns="0" rtlCol="0"/>
            <a:lstStyle/>
            <a:p>
              <a:endParaRPr/>
            </a:p>
          </p:txBody>
        </p:sp>
        <p:sp>
          <p:nvSpPr>
            <p:cNvPr id="15793" name="object 15793"/>
            <p:cNvSpPr/>
            <p:nvPr/>
          </p:nvSpPr>
          <p:spPr>
            <a:xfrm>
              <a:off x="5560161" y="8027454"/>
              <a:ext cx="10795" cy="1905"/>
            </a:xfrm>
            <a:custGeom>
              <a:avLst/>
              <a:gdLst/>
              <a:ahLst/>
              <a:cxnLst/>
              <a:rect l="l" t="t" r="r" b="b"/>
              <a:pathLst>
                <a:path w="10795" h="1904">
                  <a:moveTo>
                    <a:pt x="10363" y="0"/>
                  </a:moveTo>
                  <a:lnTo>
                    <a:pt x="0" y="1460"/>
                  </a:lnTo>
                </a:path>
              </a:pathLst>
            </a:custGeom>
            <a:ln w="25400">
              <a:solidFill>
                <a:srgbClr val="FEDC53"/>
              </a:solidFill>
            </a:ln>
          </p:spPr>
          <p:txBody>
            <a:bodyPr wrap="square" lIns="0" tIns="0" rIns="0" bIns="0" rtlCol="0"/>
            <a:lstStyle/>
            <a:p>
              <a:endParaRPr/>
            </a:p>
          </p:txBody>
        </p:sp>
        <p:sp>
          <p:nvSpPr>
            <p:cNvPr id="15794" name="object 15794"/>
            <p:cNvSpPr/>
            <p:nvPr/>
          </p:nvSpPr>
          <p:spPr>
            <a:xfrm>
              <a:off x="5560161" y="8022691"/>
              <a:ext cx="635" cy="6350"/>
            </a:xfrm>
            <a:custGeom>
              <a:avLst/>
              <a:gdLst/>
              <a:ahLst/>
              <a:cxnLst/>
              <a:rect l="l" t="t" r="r" b="b"/>
              <a:pathLst>
                <a:path w="635" h="6350">
                  <a:moveTo>
                    <a:pt x="0" y="6223"/>
                  </a:moveTo>
                  <a:lnTo>
                    <a:pt x="253" y="0"/>
                  </a:lnTo>
                </a:path>
              </a:pathLst>
            </a:custGeom>
            <a:ln w="25400">
              <a:solidFill>
                <a:srgbClr val="FEDD59"/>
              </a:solidFill>
            </a:ln>
          </p:spPr>
          <p:txBody>
            <a:bodyPr wrap="square" lIns="0" tIns="0" rIns="0" bIns="0" rtlCol="0"/>
            <a:lstStyle/>
            <a:p>
              <a:endParaRPr/>
            </a:p>
          </p:txBody>
        </p:sp>
        <p:sp>
          <p:nvSpPr>
            <p:cNvPr id="15795" name="object 15795"/>
            <p:cNvSpPr/>
            <p:nvPr/>
          </p:nvSpPr>
          <p:spPr>
            <a:xfrm>
              <a:off x="5559996" y="8027454"/>
              <a:ext cx="10795" cy="7620"/>
            </a:xfrm>
            <a:custGeom>
              <a:avLst/>
              <a:gdLst/>
              <a:ahLst/>
              <a:cxnLst/>
              <a:rect l="l" t="t" r="r" b="b"/>
              <a:pathLst>
                <a:path w="10795" h="7620">
                  <a:moveTo>
                    <a:pt x="10528" y="0"/>
                  </a:moveTo>
                  <a:lnTo>
                    <a:pt x="0" y="7340"/>
                  </a:lnTo>
                  <a:lnTo>
                    <a:pt x="3530" y="6896"/>
                  </a:lnTo>
                  <a:lnTo>
                    <a:pt x="10553" y="5867"/>
                  </a:lnTo>
                  <a:lnTo>
                    <a:pt x="10528" y="0"/>
                  </a:lnTo>
                  <a:close/>
                </a:path>
              </a:pathLst>
            </a:custGeom>
            <a:solidFill>
              <a:srgbClr val="FCD94C"/>
            </a:solidFill>
          </p:spPr>
          <p:txBody>
            <a:bodyPr wrap="square" lIns="0" tIns="0" rIns="0" bIns="0" rtlCol="0"/>
            <a:lstStyle/>
            <a:p>
              <a:endParaRPr/>
            </a:p>
          </p:txBody>
        </p:sp>
        <p:sp>
          <p:nvSpPr>
            <p:cNvPr id="15796" name="object 15796"/>
            <p:cNvSpPr/>
            <p:nvPr/>
          </p:nvSpPr>
          <p:spPr>
            <a:xfrm>
              <a:off x="5560161" y="8027454"/>
              <a:ext cx="10795" cy="1905"/>
            </a:xfrm>
            <a:custGeom>
              <a:avLst/>
              <a:gdLst/>
              <a:ahLst/>
              <a:cxnLst/>
              <a:rect l="l" t="t" r="r" b="b"/>
              <a:pathLst>
                <a:path w="10795" h="1904">
                  <a:moveTo>
                    <a:pt x="0" y="1460"/>
                  </a:moveTo>
                  <a:lnTo>
                    <a:pt x="10363" y="0"/>
                  </a:lnTo>
                </a:path>
              </a:pathLst>
            </a:custGeom>
            <a:ln w="25400">
              <a:solidFill>
                <a:srgbClr val="FEDC53"/>
              </a:solidFill>
            </a:ln>
          </p:spPr>
          <p:txBody>
            <a:bodyPr wrap="square" lIns="0" tIns="0" rIns="0" bIns="0" rtlCol="0"/>
            <a:lstStyle/>
            <a:p>
              <a:endParaRPr/>
            </a:p>
          </p:txBody>
        </p:sp>
        <p:sp>
          <p:nvSpPr>
            <p:cNvPr id="15797" name="object 15797"/>
            <p:cNvSpPr/>
            <p:nvPr/>
          </p:nvSpPr>
          <p:spPr>
            <a:xfrm>
              <a:off x="5557824" y="8027454"/>
              <a:ext cx="26034" cy="6350"/>
            </a:xfrm>
            <a:custGeom>
              <a:avLst/>
              <a:gdLst/>
              <a:ahLst/>
              <a:cxnLst/>
              <a:rect l="l" t="t" r="r" b="b"/>
              <a:pathLst>
                <a:path w="26035" h="6350">
                  <a:moveTo>
                    <a:pt x="25425" y="0"/>
                  </a:moveTo>
                  <a:lnTo>
                    <a:pt x="0" y="0"/>
                  </a:lnTo>
                  <a:lnTo>
                    <a:pt x="0" y="5867"/>
                  </a:lnTo>
                  <a:lnTo>
                    <a:pt x="25425" y="5867"/>
                  </a:lnTo>
                  <a:lnTo>
                    <a:pt x="25425" y="0"/>
                  </a:lnTo>
                  <a:close/>
                </a:path>
              </a:pathLst>
            </a:custGeom>
            <a:solidFill>
              <a:srgbClr val="FCD94A"/>
            </a:solidFill>
          </p:spPr>
          <p:txBody>
            <a:bodyPr wrap="square" lIns="0" tIns="0" rIns="0" bIns="0" rtlCol="0"/>
            <a:lstStyle/>
            <a:p>
              <a:endParaRPr/>
            </a:p>
          </p:txBody>
        </p:sp>
        <p:sp>
          <p:nvSpPr>
            <p:cNvPr id="15798" name="object 15798"/>
            <p:cNvSpPr/>
            <p:nvPr/>
          </p:nvSpPr>
          <p:spPr>
            <a:xfrm>
              <a:off x="5559996" y="8033321"/>
              <a:ext cx="10795" cy="1905"/>
            </a:xfrm>
            <a:custGeom>
              <a:avLst/>
              <a:gdLst/>
              <a:ahLst/>
              <a:cxnLst/>
              <a:rect l="l" t="t" r="r" b="b"/>
              <a:pathLst>
                <a:path w="10795" h="1904">
                  <a:moveTo>
                    <a:pt x="10553" y="0"/>
                  </a:moveTo>
                  <a:lnTo>
                    <a:pt x="0" y="1473"/>
                  </a:lnTo>
                </a:path>
              </a:pathLst>
            </a:custGeom>
            <a:ln w="25399">
              <a:solidFill>
                <a:srgbClr val="FBD745"/>
              </a:solidFill>
            </a:ln>
          </p:spPr>
          <p:txBody>
            <a:bodyPr wrap="square" lIns="0" tIns="0" rIns="0" bIns="0" rtlCol="0"/>
            <a:lstStyle/>
            <a:p>
              <a:endParaRPr/>
            </a:p>
          </p:txBody>
        </p:sp>
        <p:sp>
          <p:nvSpPr>
            <p:cNvPr id="15799" name="object 15799"/>
            <p:cNvSpPr/>
            <p:nvPr/>
          </p:nvSpPr>
          <p:spPr>
            <a:xfrm>
              <a:off x="5559996" y="8028914"/>
              <a:ext cx="635" cy="6350"/>
            </a:xfrm>
            <a:custGeom>
              <a:avLst/>
              <a:gdLst/>
              <a:ahLst/>
              <a:cxnLst/>
              <a:rect l="l" t="t" r="r" b="b"/>
              <a:pathLst>
                <a:path w="635" h="6350">
                  <a:moveTo>
                    <a:pt x="0" y="5880"/>
                  </a:moveTo>
                  <a:lnTo>
                    <a:pt x="165" y="0"/>
                  </a:lnTo>
                </a:path>
              </a:pathLst>
            </a:custGeom>
            <a:ln w="25400">
              <a:solidFill>
                <a:srgbClr val="FCDA4E"/>
              </a:solidFill>
            </a:ln>
          </p:spPr>
          <p:txBody>
            <a:bodyPr wrap="square" lIns="0" tIns="0" rIns="0" bIns="0" rtlCol="0"/>
            <a:lstStyle/>
            <a:p>
              <a:endParaRPr/>
            </a:p>
          </p:txBody>
        </p:sp>
        <p:sp>
          <p:nvSpPr>
            <p:cNvPr id="15800" name="object 15800"/>
            <p:cNvSpPr/>
            <p:nvPr/>
          </p:nvSpPr>
          <p:spPr>
            <a:xfrm>
              <a:off x="5570524" y="8020685"/>
              <a:ext cx="10160" cy="6985"/>
            </a:xfrm>
            <a:custGeom>
              <a:avLst/>
              <a:gdLst/>
              <a:ahLst/>
              <a:cxnLst/>
              <a:rect l="l" t="t" r="r" b="b"/>
              <a:pathLst>
                <a:path w="10160" h="6984">
                  <a:moveTo>
                    <a:pt x="9804" y="0"/>
                  </a:moveTo>
                  <a:lnTo>
                    <a:pt x="0" y="6769"/>
                  </a:lnTo>
                  <a:lnTo>
                    <a:pt x="3428" y="6337"/>
                  </a:lnTo>
                  <a:lnTo>
                    <a:pt x="6794" y="5956"/>
                  </a:lnTo>
                  <a:lnTo>
                    <a:pt x="10096" y="5651"/>
                  </a:lnTo>
                  <a:lnTo>
                    <a:pt x="9918" y="1905"/>
                  </a:lnTo>
                  <a:lnTo>
                    <a:pt x="9804" y="0"/>
                  </a:lnTo>
                  <a:close/>
                </a:path>
              </a:pathLst>
            </a:custGeom>
            <a:solidFill>
              <a:srgbClr val="FCDB50"/>
            </a:solidFill>
          </p:spPr>
          <p:txBody>
            <a:bodyPr wrap="square" lIns="0" tIns="0" rIns="0" bIns="0" rtlCol="0"/>
            <a:lstStyle/>
            <a:p>
              <a:endParaRPr/>
            </a:p>
          </p:txBody>
        </p:sp>
        <p:sp>
          <p:nvSpPr>
            <p:cNvPr id="15801" name="object 15801"/>
            <p:cNvSpPr/>
            <p:nvPr/>
          </p:nvSpPr>
          <p:spPr>
            <a:xfrm>
              <a:off x="5570588" y="8020685"/>
              <a:ext cx="10160" cy="1270"/>
            </a:xfrm>
            <a:custGeom>
              <a:avLst/>
              <a:gdLst/>
              <a:ahLst/>
              <a:cxnLst/>
              <a:rect l="l" t="t" r="r" b="b"/>
              <a:pathLst>
                <a:path w="10160" h="1270">
                  <a:moveTo>
                    <a:pt x="0" y="685"/>
                  </a:moveTo>
                  <a:lnTo>
                    <a:pt x="9740" y="0"/>
                  </a:lnTo>
                </a:path>
              </a:pathLst>
            </a:custGeom>
            <a:ln w="25399">
              <a:solidFill>
                <a:srgbClr val="FDDC53"/>
              </a:solidFill>
            </a:ln>
          </p:spPr>
          <p:txBody>
            <a:bodyPr wrap="square" lIns="0" tIns="0" rIns="0" bIns="0" rtlCol="0"/>
            <a:lstStyle/>
            <a:p>
              <a:endParaRPr/>
            </a:p>
          </p:txBody>
        </p:sp>
        <p:sp>
          <p:nvSpPr>
            <p:cNvPr id="15802" name="object 15802"/>
            <p:cNvSpPr/>
            <p:nvPr/>
          </p:nvSpPr>
          <p:spPr>
            <a:xfrm>
              <a:off x="5580329" y="8020685"/>
              <a:ext cx="635" cy="5715"/>
            </a:xfrm>
            <a:custGeom>
              <a:avLst/>
              <a:gdLst/>
              <a:ahLst/>
              <a:cxnLst/>
              <a:rect l="l" t="t" r="r" b="b"/>
              <a:pathLst>
                <a:path w="635" h="5715">
                  <a:moveTo>
                    <a:pt x="0" y="0"/>
                  </a:moveTo>
                  <a:lnTo>
                    <a:pt x="292" y="5651"/>
                  </a:lnTo>
                </a:path>
              </a:pathLst>
            </a:custGeom>
            <a:ln w="25400">
              <a:solidFill>
                <a:srgbClr val="FCD94B"/>
              </a:solidFill>
            </a:ln>
          </p:spPr>
          <p:txBody>
            <a:bodyPr wrap="square" lIns="0" tIns="0" rIns="0" bIns="0" rtlCol="0"/>
            <a:lstStyle/>
            <a:p>
              <a:endParaRPr/>
            </a:p>
          </p:txBody>
        </p:sp>
        <p:sp>
          <p:nvSpPr>
            <p:cNvPr id="15803" name="object 15803"/>
            <p:cNvSpPr/>
            <p:nvPr/>
          </p:nvSpPr>
          <p:spPr>
            <a:xfrm>
              <a:off x="5570524" y="8026336"/>
              <a:ext cx="10160" cy="1270"/>
            </a:xfrm>
            <a:custGeom>
              <a:avLst/>
              <a:gdLst/>
              <a:ahLst/>
              <a:cxnLst/>
              <a:rect l="l" t="t" r="r" b="b"/>
              <a:pathLst>
                <a:path w="10160" h="1270">
                  <a:moveTo>
                    <a:pt x="10096" y="0"/>
                  </a:moveTo>
                  <a:lnTo>
                    <a:pt x="0" y="1117"/>
                  </a:lnTo>
                </a:path>
              </a:pathLst>
            </a:custGeom>
            <a:ln w="25400">
              <a:solidFill>
                <a:srgbClr val="FCD94C"/>
              </a:solidFill>
            </a:ln>
          </p:spPr>
          <p:txBody>
            <a:bodyPr wrap="square" lIns="0" tIns="0" rIns="0" bIns="0" rtlCol="0"/>
            <a:lstStyle/>
            <a:p>
              <a:endParaRPr/>
            </a:p>
          </p:txBody>
        </p:sp>
        <p:sp>
          <p:nvSpPr>
            <p:cNvPr id="15804" name="object 15804"/>
            <p:cNvSpPr/>
            <p:nvPr/>
          </p:nvSpPr>
          <p:spPr>
            <a:xfrm>
              <a:off x="5557824" y="8021370"/>
              <a:ext cx="26034" cy="6350"/>
            </a:xfrm>
            <a:custGeom>
              <a:avLst/>
              <a:gdLst/>
              <a:ahLst/>
              <a:cxnLst/>
              <a:rect l="l" t="t" r="r" b="b"/>
              <a:pathLst>
                <a:path w="26035" h="6350">
                  <a:moveTo>
                    <a:pt x="25463" y="0"/>
                  </a:moveTo>
                  <a:lnTo>
                    <a:pt x="0" y="0"/>
                  </a:lnTo>
                  <a:lnTo>
                    <a:pt x="0" y="6083"/>
                  </a:lnTo>
                  <a:lnTo>
                    <a:pt x="25463" y="6083"/>
                  </a:lnTo>
                  <a:lnTo>
                    <a:pt x="25463" y="0"/>
                  </a:lnTo>
                  <a:close/>
                </a:path>
              </a:pathLst>
            </a:custGeom>
            <a:solidFill>
              <a:srgbClr val="FEDC55"/>
            </a:solidFill>
          </p:spPr>
          <p:txBody>
            <a:bodyPr wrap="square" lIns="0" tIns="0" rIns="0" bIns="0" rtlCol="0"/>
            <a:lstStyle/>
            <a:p>
              <a:endParaRPr/>
            </a:p>
          </p:txBody>
        </p:sp>
        <p:sp>
          <p:nvSpPr>
            <p:cNvPr id="15805" name="object 15805"/>
            <p:cNvSpPr/>
            <p:nvPr/>
          </p:nvSpPr>
          <p:spPr>
            <a:xfrm>
              <a:off x="5570524" y="8026336"/>
              <a:ext cx="10795" cy="6985"/>
            </a:xfrm>
            <a:custGeom>
              <a:avLst/>
              <a:gdLst/>
              <a:ahLst/>
              <a:cxnLst/>
              <a:rect l="l" t="t" r="r" b="b"/>
              <a:pathLst>
                <a:path w="10795" h="6984">
                  <a:moveTo>
                    <a:pt x="10096" y="0"/>
                  </a:moveTo>
                  <a:lnTo>
                    <a:pt x="6794" y="304"/>
                  </a:lnTo>
                  <a:lnTo>
                    <a:pt x="3428" y="685"/>
                  </a:lnTo>
                  <a:lnTo>
                    <a:pt x="0" y="1117"/>
                  </a:lnTo>
                  <a:lnTo>
                    <a:pt x="25" y="6984"/>
                  </a:lnTo>
                  <a:lnTo>
                    <a:pt x="6972" y="5981"/>
                  </a:lnTo>
                  <a:lnTo>
                    <a:pt x="10350" y="5562"/>
                  </a:lnTo>
                  <a:lnTo>
                    <a:pt x="10096" y="0"/>
                  </a:lnTo>
                  <a:close/>
                </a:path>
              </a:pathLst>
            </a:custGeom>
            <a:solidFill>
              <a:srgbClr val="FBD847"/>
            </a:solidFill>
          </p:spPr>
          <p:txBody>
            <a:bodyPr wrap="square" lIns="0" tIns="0" rIns="0" bIns="0" rtlCol="0"/>
            <a:lstStyle/>
            <a:p>
              <a:endParaRPr/>
            </a:p>
          </p:txBody>
        </p:sp>
        <p:sp>
          <p:nvSpPr>
            <p:cNvPr id="15806" name="object 15806"/>
            <p:cNvSpPr/>
            <p:nvPr/>
          </p:nvSpPr>
          <p:spPr>
            <a:xfrm>
              <a:off x="5570524" y="8026336"/>
              <a:ext cx="10160" cy="1270"/>
            </a:xfrm>
            <a:custGeom>
              <a:avLst/>
              <a:gdLst/>
              <a:ahLst/>
              <a:cxnLst/>
              <a:rect l="l" t="t" r="r" b="b"/>
              <a:pathLst>
                <a:path w="10160" h="1270">
                  <a:moveTo>
                    <a:pt x="0" y="1117"/>
                  </a:moveTo>
                  <a:lnTo>
                    <a:pt x="10096" y="0"/>
                  </a:lnTo>
                </a:path>
              </a:pathLst>
            </a:custGeom>
            <a:ln w="25400">
              <a:solidFill>
                <a:srgbClr val="FCD94C"/>
              </a:solidFill>
            </a:ln>
          </p:spPr>
          <p:txBody>
            <a:bodyPr wrap="square" lIns="0" tIns="0" rIns="0" bIns="0" rtlCol="0"/>
            <a:lstStyle/>
            <a:p>
              <a:endParaRPr/>
            </a:p>
          </p:txBody>
        </p:sp>
        <p:sp>
          <p:nvSpPr>
            <p:cNvPr id="15807" name="object 15807"/>
            <p:cNvSpPr/>
            <p:nvPr/>
          </p:nvSpPr>
          <p:spPr>
            <a:xfrm>
              <a:off x="5580621" y="8026336"/>
              <a:ext cx="635" cy="5715"/>
            </a:xfrm>
            <a:custGeom>
              <a:avLst/>
              <a:gdLst/>
              <a:ahLst/>
              <a:cxnLst/>
              <a:rect l="l" t="t" r="r" b="b"/>
              <a:pathLst>
                <a:path w="635" h="5715">
                  <a:moveTo>
                    <a:pt x="0" y="0"/>
                  </a:moveTo>
                  <a:lnTo>
                    <a:pt x="254" y="5562"/>
                  </a:lnTo>
                </a:path>
              </a:pathLst>
            </a:custGeom>
            <a:ln w="25400">
              <a:solidFill>
                <a:srgbClr val="FAD644"/>
              </a:solidFill>
            </a:ln>
          </p:spPr>
          <p:txBody>
            <a:bodyPr wrap="square" lIns="0" tIns="0" rIns="0" bIns="0" rtlCol="0"/>
            <a:lstStyle/>
            <a:p>
              <a:endParaRPr/>
            </a:p>
          </p:txBody>
        </p:sp>
        <p:sp>
          <p:nvSpPr>
            <p:cNvPr id="15808" name="object 15808"/>
            <p:cNvSpPr/>
            <p:nvPr/>
          </p:nvSpPr>
          <p:spPr>
            <a:xfrm>
              <a:off x="5570550" y="8031899"/>
              <a:ext cx="10795" cy="1905"/>
            </a:xfrm>
            <a:custGeom>
              <a:avLst/>
              <a:gdLst/>
              <a:ahLst/>
              <a:cxnLst/>
              <a:rect l="l" t="t" r="r" b="b"/>
              <a:pathLst>
                <a:path w="10795" h="1904">
                  <a:moveTo>
                    <a:pt x="10325" y="0"/>
                  </a:moveTo>
                  <a:lnTo>
                    <a:pt x="0" y="1422"/>
                  </a:lnTo>
                </a:path>
              </a:pathLst>
            </a:custGeom>
            <a:ln w="25400">
              <a:solidFill>
                <a:srgbClr val="FAD641"/>
              </a:solidFill>
            </a:ln>
          </p:spPr>
          <p:txBody>
            <a:bodyPr wrap="square" lIns="0" tIns="0" rIns="0" bIns="0" rtlCol="0"/>
            <a:lstStyle/>
            <a:p>
              <a:endParaRPr/>
            </a:p>
          </p:txBody>
        </p:sp>
        <p:sp>
          <p:nvSpPr>
            <p:cNvPr id="15809" name="object 15809"/>
            <p:cNvSpPr/>
            <p:nvPr/>
          </p:nvSpPr>
          <p:spPr>
            <a:xfrm>
              <a:off x="5557824" y="8027454"/>
              <a:ext cx="26034" cy="6350"/>
            </a:xfrm>
            <a:custGeom>
              <a:avLst/>
              <a:gdLst/>
              <a:ahLst/>
              <a:cxnLst/>
              <a:rect l="l" t="t" r="r" b="b"/>
              <a:pathLst>
                <a:path w="26035" h="6350">
                  <a:moveTo>
                    <a:pt x="25425" y="0"/>
                  </a:moveTo>
                  <a:lnTo>
                    <a:pt x="0" y="0"/>
                  </a:lnTo>
                  <a:lnTo>
                    <a:pt x="0" y="5867"/>
                  </a:lnTo>
                  <a:lnTo>
                    <a:pt x="25425" y="5867"/>
                  </a:lnTo>
                  <a:lnTo>
                    <a:pt x="25425" y="0"/>
                  </a:lnTo>
                  <a:close/>
                </a:path>
              </a:pathLst>
            </a:custGeom>
            <a:solidFill>
              <a:srgbClr val="FCD94A"/>
            </a:solidFill>
          </p:spPr>
          <p:txBody>
            <a:bodyPr wrap="square" lIns="0" tIns="0" rIns="0" bIns="0" rtlCol="0"/>
            <a:lstStyle/>
            <a:p>
              <a:endParaRPr/>
            </a:p>
          </p:txBody>
        </p:sp>
        <p:sp>
          <p:nvSpPr>
            <p:cNvPr id="15810" name="object 15810"/>
            <p:cNvSpPr/>
            <p:nvPr/>
          </p:nvSpPr>
          <p:spPr>
            <a:xfrm>
              <a:off x="5559894" y="8031899"/>
              <a:ext cx="21590" cy="8890"/>
            </a:xfrm>
            <a:custGeom>
              <a:avLst/>
              <a:gdLst/>
              <a:ahLst/>
              <a:cxnLst/>
              <a:rect l="l" t="t" r="r" b="b"/>
              <a:pathLst>
                <a:path w="21589" h="8890">
                  <a:moveTo>
                    <a:pt x="20980" y="0"/>
                  </a:moveTo>
                  <a:lnTo>
                    <a:pt x="14211" y="838"/>
                  </a:lnTo>
                  <a:lnTo>
                    <a:pt x="7175" y="1993"/>
                  </a:lnTo>
                  <a:lnTo>
                    <a:pt x="101" y="2895"/>
                  </a:lnTo>
                  <a:lnTo>
                    <a:pt x="0" y="8407"/>
                  </a:lnTo>
                  <a:lnTo>
                    <a:pt x="7213" y="7670"/>
                  </a:lnTo>
                  <a:lnTo>
                    <a:pt x="14363" y="6388"/>
                  </a:lnTo>
                  <a:lnTo>
                    <a:pt x="21259" y="5372"/>
                  </a:lnTo>
                  <a:lnTo>
                    <a:pt x="20980" y="0"/>
                  </a:lnTo>
                  <a:close/>
                </a:path>
              </a:pathLst>
            </a:custGeom>
            <a:solidFill>
              <a:srgbClr val="F9D53D"/>
            </a:solidFill>
          </p:spPr>
          <p:txBody>
            <a:bodyPr wrap="square" lIns="0" tIns="0" rIns="0" bIns="0" rtlCol="0"/>
            <a:lstStyle/>
            <a:p>
              <a:endParaRPr/>
            </a:p>
          </p:txBody>
        </p:sp>
        <p:sp>
          <p:nvSpPr>
            <p:cNvPr id="15811" name="object 15811"/>
            <p:cNvSpPr/>
            <p:nvPr/>
          </p:nvSpPr>
          <p:spPr>
            <a:xfrm>
              <a:off x="5559996" y="8031899"/>
              <a:ext cx="20955" cy="3175"/>
            </a:xfrm>
            <a:custGeom>
              <a:avLst/>
              <a:gdLst/>
              <a:ahLst/>
              <a:cxnLst/>
              <a:rect l="l" t="t" r="r" b="b"/>
              <a:pathLst>
                <a:path w="20954" h="3175">
                  <a:moveTo>
                    <a:pt x="0" y="2895"/>
                  </a:moveTo>
                  <a:lnTo>
                    <a:pt x="7073" y="1993"/>
                  </a:lnTo>
                  <a:lnTo>
                    <a:pt x="14109" y="838"/>
                  </a:lnTo>
                  <a:lnTo>
                    <a:pt x="20878" y="0"/>
                  </a:lnTo>
                </a:path>
              </a:pathLst>
            </a:custGeom>
            <a:ln w="25399">
              <a:solidFill>
                <a:srgbClr val="FAD643"/>
              </a:solidFill>
            </a:ln>
          </p:spPr>
          <p:txBody>
            <a:bodyPr wrap="square" lIns="0" tIns="0" rIns="0" bIns="0" rtlCol="0"/>
            <a:lstStyle/>
            <a:p>
              <a:endParaRPr/>
            </a:p>
          </p:txBody>
        </p:sp>
        <p:sp>
          <p:nvSpPr>
            <p:cNvPr id="15812" name="object 15812"/>
            <p:cNvSpPr/>
            <p:nvPr/>
          </p:nvSpPr>
          <p:spPr>
            <a:xfrm>
              <a:off x="5580875" y="8031899"/>
              <a:ext cx="635" cy="5715"/>
            </a:xfrm>
            <a:custGeom>
              <a:avLst/>
              <a:gdLst/>
              <a:ahLst/>
              <a:cxnLst/>
              <a:rect l="l" t="t" r="r" b="b"/>
              <a:pathLst>
                <a:path w="635" h="5715">
                  <a:moveTo>
                    <a:pt x="0" y="0"/>
                  </a:moveTo>
                  <a:lnTo>
                    <a:pt x="279" y="5372"/>
                  </a:lnTo>
                </a:path>
              </a:pathLst>
            </a:custGeom>
            <a:ln w="25400">
              <a:solidFill>
                <a:srgbClr val="F9D33A"/>
              </a:solidFill>
            </a:ln>
          </p:spPr>
          <p:txBody>
            <a:bodyPr wrap="square" lIns="0" tIns="0" rIns="0" bIns="0" rtlCol="0"/>
            <a:lstStyle/>
            <a:p>
              <a:endParaRPr/>
            </a:p>
          </p:txBody>
        </p:sp>
        <p:sp>
          <p:nvSpPr>
            <p:cNvPr id="15813" name="object 15813"/>
            <p:cNvSpPr/>
            <p:nvPr/>
          </p:nvSpPr>
          <p:spPr>
            <a:xfrm>
              <a:off x="5559894" y="8037271"/>
              <a:ext cx="21590" cy="3175"/>
            </a:xfrm>
            <a:custGeom>
              <a:avLst/>
              <a:gdLst/>
              <a:ahLst/>
              <a:cxnLst/>
              <a:rect l="l" t="t" r="r" b="b"/>
              <a:pathLst>
                <a:path w="21589" h="3175">
                  <a:moveTo>
                    <a:pt x="21259" y="0"/>
                  </a:moveTo>
                  <a:lnTo>
                    <a:pt x="14363" y="1016"/>
                  </a:lnTo>
                  <a:lnTo>
                    <a:pt x="7213" y="2298"/>
                  </a:lnTo>
                  <a:lnTo>
                    <a:pt x="0" y="3035"/>
                  </a:lnTo>
                </a:path>
              </a:pathLst>
            </a:custGeom>
            <a:ln w="25400">
              <a:solidFill>
                <a:srgbClr val="F8D237"/>
              </a:solidFill>
            </a:ln>
          </p:spPr>
          <p:txBody>
            <a:bodyPr wrap="square" lIns="0" tIns="0" rIns="0" bIns="0" rtlCol="0"/>
            <a:lstStyle/>
            <a:p>
              <a:endParaRPr/>
            </a:p>
          </p:txBody>
        </p:sp>
        <p:sp>
          <p:nvSpPr>
            <p:cNvPr id="15814" name="object 15814"/>
            <p:cNvSpPr/>
            <p:nvPr/>
          </p:nvSpPr>
          <p:spPr>
            <a:xfrm>
              <a:off x="5547194" y="8034794"/>
              <a:ext cx="26034" cy="5715"/>
            </a:xfrm>
            <a:custGeom>
              <a:avLst/>
              <a:gdLst/>
              <a:ahLst/>
              <a:cxnLst/>
              <a:rect l="l" t="t" r="r" b="b"/>
              <a:pathLst>
                <a:path w="26035" h="5715">
                  <a:moveTo>
                    <a:pt x="25501" y="0"/>
                  </a:moveTo>
                  <a:lnTo>
                    <a:pt x="0" y="0"/>
                  </a:lnTo>
                  <a:lnTo>
                    <a:pt x="0" y="5511"/>
                  </a:lnTo>
                  <a:lnTo>
                    <a:pt x="25501" y="5511"/>
                  </a:lnTo>
                  <a:lnTo>
                    <a:pt x="25501" y="0"/>
                  </a:lnTo>
                  <a:close/>
                </a:path>
              </a:pathLst>
            </a:custGeom>
            <a:solidFill>
              <a:srgbClr val="FAD640"/>
            </a:solidFill>
          </p:spPr>
          <p:txBody>
            <a:bodyPr wrap="square" lIns="0" tIns="0" rIns="0" bIns="0" rtlCol="0"/>
            <a:lstStyle/>
            <a:p>
              <a:endParaRPr/>
            </a:p>
          </p:txBody>
        </p:sp>
        <p:sp>
          <p:nvSpPr>
            <p:cNvPr id="15815" name="object 15815"/>
            <p:cNvSpPr/>
            <p:nvPr/>
          </p:nvSpPr>
          <p:spPr>
            <a:xfrm>
              <a:off x="5559882" y="8037271"/>
              <a:ext cx="22225" cy="8255"/>
            </a:xfrm>
            <a:custGeom>
              <a:avLst/>
              <a:gdLst/>
              <a:ahLst/>
              <a:cxnLst/>
              <a:rect l="l" t="t" r="r" b="b"/>
              <a:pathLst>
                <a:path w="22225" h="8254">
                  <a:moveTo>
                    <a:pt x="21272" y="0"/>
                  </a:moveTo>
                  <a:lnTo>
                    <a:pt x="14376" y="1016"/>
                  </a:lnTo>
                  <a:lnTo>
                    <a:pt x="7226" y="2298"/>
                  </a:lnTo>
                  <a:lnTo>
                    <a:pt x="12" y="3035"/>
                  </a:lnTo>
                  <a:lnTo>
                    <a:pt x="0" y="8216"/>
                  </a:lnTo>
                  <a:lnTo>
                    <a:pt x="7251" y="7556"/>
                  </a:lnTo>
                  <a:lnTo>
                    <a:pt x="14566" y="6223"/>
                  </a:lnTo>
                  <a:lnTo>
                    <a:pt x="21653" y="5156"/>
                  </a:lnTo>
                  <a:lnTo>
                    <a:pt x="21501" y="3479"/>
                  </a:lnTo>
                  <a:lnTo>
                    <a:pt x="21272" y="0"/>
                  </a:lnTo>
                  <a:close/>
                </a:path>
              </a:pathLst>
            </a:custGeom>
            <a:solidFill>
              <a:srgbClr val="F7D234"/>
            </a:solidFill>
          </p:spPr>
          <p:txBody>
            <a:bodyPr wrap="square" lIns="0" tIns="0" rIns="0" bIns="0" rtlCol="0"/>
            <a:lstStyle/>
            <a:p>
              <a:endParaRPr/>
            </a:p>
          </p:txBody>
        </p:sp>
        <p:sp>
          <p:nvSpPr>
            <p:cNvPr id="15816" name="object 15816"/>
            <p:cNvSpPr/>
            <p:nvPr/>
          </p:nvSpPr>
          <p:spPr>
            <a:xfrm>
              <a:off x="5559894" y="8037271"/>
              <a:ext cx="21590" cy="3175"/>
            </a:xfrm>
            <a:custGeom>
              <a:avLst/>
              <a:gdLst/>
              <a:ahLst/>
              <a:cxnLst/>
              <a:rect l="l" t="t" r="r" b="b"/>
              <a:pathLst>
                <a:path w="21589" h="3175">
                  <a:moveTo>
                    <a:pt x="0" y="3035"/>
                  </a:moveTo>
                  <a:lnTo>
                    <a:pt x="7213" y="2298"/>
                  </a:lnTo>
                  <a:lnTo>
                    <a:pt x="14363" y="1016"/>
                  </a:lnTo>
                  <a:lnTo>
                    <a:pt x="21259" y="0"/>
                  </a:lnTo>
                </a:path>
              </a:pathLst>
            </a:custGeom>
            <a:ln w="25400">
              <a:solidFill>
                <a:srgbClr val="F8D237"/>
              </a:solidFill>
            </a:ln>
          </p:spPr>
          <p:txBody>
            <a:bodyPr wrap="square" lIns="0" tIns="0" rIns="0" bIns="0" rtlCol="0"/>
            <a:lstStyle/>
            <a:p>
              <a:endParaRPr/>
            </a:p>
          </p:txBody>
        </p:sp>
        <p:sp>
          <p:nvSpPr>
            <p:cNvPr id="15817" name="object 15817"/>
            <p:cNvSpPr/>
            <p:nvPr/>
          </p:nvSpPr>
          <p:spPr>
            <a:xfrm>
              <a:off x="5581154" y="8037271"/>
              <a:ext cx="635" cy="5715"/>
            </a:xfrm>
            <a:custGeom>
              <a:avLst/>
              <a:gdLst/>
              <a:ahLst/>
              <a:cxnLst/>
              <a:rect l="l" t="t" r="r" b="b"/>
              <a:pathLst>
                <a:path w="635" h="5715">
                  <a:moveTo>
                    <a:pt x="0" y="0"/>
                  </a:moveTo>
                  <a:lnTo>
                    <a:pt x="380" y="5156"/>
                  </a:lnTo>
                </a:path>
              </a:pathLst>
            </a:custGeom>
            <a:ln w="25400">
              <a:solidFill>
                <a:srgbClr val="F7D233"/>
              </a:solidFill>
            </a:ln>
          </p:spPr>
          <p:txBody>
            <a:bodyPr wrap="square" lIns="0" tIns="0" rIns="0" bIns="0" rtlCol="0"/>
            <a:lstStyle/>
            <a:p>
              <a:endParaRPr/>
            </a:p>
          </p:txBody>
        </p:sp>
        <p:sp>
          <p:nvSpPr>
            <p:cNvPr id="15818" name="object 15818"/>
            <p:cNvSpPr/>
            <p:nvPr/>
          </p:nvSpPr>
          <p:spPr>
            <a:xfrm>
              <a:off x="5559882" y="8042427"/>
              <a:ext cx="22225" cy="3175"/>
            </a:xfrm>
            <a:custGeom>
              <a:avLst/>
              <a:gdLst/>
              <a:ahLst/>
              <a:cxnLst/>
              <a:rect l="l" t="t" r="r" b="b"/>
              <a:pathLst>
                <a:path w="22225" h="3175">
                  <a:moveTo>
                    <a:pt x="21653" y="0"/>
                  </a:moveTo>
                  <a:lnTo>
                    <a:pt x="14566" y="1066"/>
                  </a:lnTo>
                  <a:lnTo>
                    <a:pt x="7251" y="2400"/>
                  </a:lnTo>
                  <a:lnTo>
                    <a:pt x="0" y="3060"/>
                  </a:lnTo>
                </a:path>
              </a:pathLst>
            </a:custGeom>
            <a:ln w="25400">
              <a:solidFill>
                <a:srgbClr val="F7D131"/>
              </a:solidFill>
            </a:ln>
          </p:spPr>
          <p:txBody>
            <a:bodyPr wrap="square" lIns="0" tIns="0" rIns="0" bIns="0" rtlCol="0"/>
            <a:lstStyle/>
            <a:p>
              <a:endParaRPr/>
            </a:p>
          </p:txBody>
        </p:sp>
        <p:sp>
          <p:nvSpPr>
            <p:cNvPr id="15819" name="object 15819"/>
            <p:cNvSpPr/>
            <p:nvPr/>
          </p:nvSpPr>
          <p:spPr>
            <a:xfrm>
              <a:off x="5547182" y="8040306"/>
              <a:ext cx="26034" cy="5715"/>
            </a:xfrm>
            <a:custGeom>
              <a:avLst/>
              <a:gdLst/>
              <a:ahLst/>
              <a:cxnLst/>
              <a:rect l="l" t="t" r="r" b="b"/>
              <a:pathLst>
                <a:path w="26035" h="5715">
                  <a:moveTo>
                    <a:pt x="25412" y="0"/>
                  </a:moveTo>
                  <a:lnTo>
                    <a:pt x="0" y="0"/>
                  </a:lnTo>
                  <a:lnTo>
                    <a:pt x="0" y="5181"/>
                  </a:lnTo>
                  <a:lnTo>
                    <a:pt x="25412" y="5181"/>
                  </a:lnTo>
                  <a:lnTo>
                    <a:pt x="25412" y="0"/>
                  </a:lnTo>
                  <a:close/>
                </a:path>
              </a:pathLst>
            </a:custGeom>
            <a:solidFill>
              <a:srgbClr val="F7D234"/>
            </a:solidFill>
          </p:spPr>
          <p:txBody>
            <a:bodyPr wrap="square" lIns="0" tIns="0" rIns="0" bIns="0" rtlCol="0"/>
            <a:lstStyle/>
            <a:p>
              <a:endParaRPr/>
            </a:p>
          </p:txBody>
        </p:sp>
        <p:sp>
          <p:nvSpPr>
            <p:cNvPr id="15820" name="object 15820"/>
            <p:cNvSpPr/>
            <p:nvPr/>
          </p:nvSpPr>
          <p:spPr>
            <a:xfrm>
              <a:off x="5580329" y="8020520"/>
              <a:ext cx="10160" cy="6350"/>
            </a:xfrm>
            <a:custGeom>
              <a:avLst/>
              <a:gdLst/>
              <a:ahLst/>
              <a:cxnLst/>
              <a:rect l="l" t="t" r="r" b="b"/>
              <a:pathLst>
                <a:path w="10160" h="6350">
                  <a:moveTo>
                    <a:pt x="6248" y="0"/>
                  </a:moveTo>
                  <a:lnTo>
                    <a:pt x="3162" y="38"/>
                  </a:lnTo>
                  <a:lnTo>
                    <a:pt x="0" y="165"/>
                  </a:lnTo>
                  <a:lnTo>
                    <a:pt x="114" y="2070"/>
                  </a:lnTo>
                  <a:lnTo>
                    <a:pt x="292" y="5816"/>
                  </a:lnTo>
                  <a:lnTo>
                    <a:pt x="3581" y="5524"/>
                  </a:lnTo>
                  <a:lnTo>
                    <a:pt x="6807" y="5321"/>
                  </a:lnTo>
                  <a:lnTo>
                    <a:pt x="9918" y="5245"/>
                  </a:lnTo>
                  <a:lnTo>
                    <a:pt x="9499" y="1777"/>
                  </a:lnTo>
                  <a:lnTo>
                    <a:pt x="9245" y="50"/>
                  </a:lnTo>
                  <a:lnTo>
                    <a:pt x="6248" y="0"/>
                  </a:lnTo>
                  <a:close/>
                </a:path>
              </a:pathLst>
            </a:custGeom>
            <a:solidFill>
              <a:srgbClr val="FBD847"/>
            </a:solidFill>
          </p:spPr>
          <p:txBody>
            <a:bodyPr wrap="square" lIns="0" tIns="0" rIns="0" bIns="0" rtlCol="0"/>
            <a:lstStyle/>
            <a:p>
              <a:endParaRPr/>
            </a:p>
          </p:txBody>
        </p:sp>
        <p:sp>
          <p:nvSpPr>
            <p:cNvPr id="15821" name="object 15821"/>
            <p:cNvSpPr/>
            <p:nvPr/>
          </p:nvSpPr>
          <p:spPr>
            <a:xfrm>
              <a:off x="5580329" y="8007870"/>
              <a:ext cx="9525" cy="26034"/>
            </a:xfrm>
            <a:custGeom>
              <a:avLst/>
              <a:gdLst/>
              <a:ahLst/>
              <a:cxnLst/>
              <a:rect l="l" t="t" r="r" b="b"/>
              <a:pathLst>
                <a:path w="9525" h="26034">
                  <a:moveTo>
                    <a:pt x="9245" y="0"/>
                  </a:moveTo>
                  <a:lnTo>
                    <a:pt x="0" y="0"/>
                  </a:lnTo>
                  <a:lnTo>
                    <a:pt x="0" y="25514"/>
                  </a:lnTo>
                  <a:lnTo>
                    <a:pt x="9245" y="25514"/>
                  </a:lnTo>
                  <a:lnTo>
                    <a:pt x="9245" y="0"/>
                  </a:lnTo>
                  <a:close/>
                </a:path>
              </a:pathLst>
            </a:custGeom>
            <a:solidFill>
              <a:srgbClr val="FBD849"/>
            </a:solidFill>
          </p:spPr>
          <p:txBody>
            <a:bodyPr wrap="square" lIns="0" tIns="0" rIns="0" bIns="0" rtlCol="0"/>
            <a:lstStyle/>
            <a:p>
              <a:endParaRPr/>
            </a:p>
          </p:txBody>
        </p:sp>
        <p:sp>
          <p:nvSpPr>
            <p:cNvPr id="15822" name="object 15822"/>
            <p:cNvSpPr/>
            <p:nvPr/>
          </p:nvSpPr>
          <p:spPr>
            <a:xfrm>
              <a:off x="5589574" y="8020570"/>
              <a:ext cx="1270" cy="5715"/>
            </a:xfrm>
            <a:custGeom>
              <a:avLst/>
              <a:gdLst/>
              <a:ahLst/>
              <a:cxnLst/>
              <a:rect l="l" t="t" r="r" b="b"/>
              <a:pathLst>
                <a:path w="1270" h="5715">
                  <a:moveTo>
                    <a:pt x="0" y="0"/>
                  </a:moveTo>
                  <a:lnTo>
                    <a:pt x="673" y="5194"/>
                  </a:lnTo>
                </a:path>
              </a:pathLst>
            </a:custGeom>
            <a:ln w="25400">
              <a:solidFill>
                <a:srgbClr val="FAD642"/>
              </a:solidFill>
            </a:ln>
          </p:spPr>
          <p:txBody>
            <a:bodyPr wrap="square" lIns="0" tIns="0" rIns="0" bIns="0" rtlCol="0"/>
            <a:lstStyle/>
            <a:p>
              <a:endParaRPr/>
            </a:p>
          </p:txBody>
        </p:sp>
        <p:sp>
          <p:nvSpPr>
            <p:cNvPr id="15823" name="object 15823"/>
            <p:cNvSpPr/>
            <p:nvPr/>
          </p:nvSpPr>
          <p:spPr>
            <a:xfrm>
              <a:off x="5580621" y="8025765"/>
              <a:ext cx="10160" cy="635"/>
            </a:xfrm>
            <a:custGeom>
              <a:avLst/>
              <a:gdLst/>
              <a:ahLst/>
              <a:cxnLst/>
              <a:rect l="l" t="t" r="r" b="b"/>
              <a:pathLst>
                <a:path w="10160" h="634">
                  <a:moveTo>
                    <a:pt x="9626" y="0"/>
                  </a:moveTo>
                  <a:lnTo>
                    <a:pt x="0" y="571"/>
                  </a:lnTo>
                </a:path>
              </a:pathLst>
            </a:custGeom>
            <a:ln w="25400">
              <a:solidFill>
                <a:srgbClr val="FAD744"/>
              </a:solidFill>
            </a:ln>
          </p:spPr>
          <p:txBody>
            <a:bodyPr wrap="square" lIns="0" tIns="0" rIns="0" bIns="0" rtlCol="0"/>
            <a:lstStyle/>
            <a:p>
              <a:endParaRPr/>
            </a:p>
          </p:txBody>
        </p:sp>
        <p:sp>
          <p:nvSpPr>
            <p:cNvPr id="15824" name="object 15824"/>
            <p:cNvSpPr/>
            <p:nvPr/>
          </p:nvSpPr>
          <p:spPr>
            <a:xfrm>
              <a:off x="5580329" y="8020685"/>
              <a:ext cx="635" cy="5715"/>
            </a:xfrm>
            <a:custGeom>
              <a:avLst/>
              <a:gdLst/>
              <a:ahLst/>
              <a:cxnLst/>
              <a:rect l="l" t="t" r="r" b="b"/>
              <a:pathLst>
                <a:path w="635" h="5715">
                  <a:moveTo>
                    <a:pt x="292" y="5651"/>
                  </a:moveTo>
                  <a:lnTo>
                    <a:pt x="0" y="0"/>
                  </a:lnTo>
                </a:path>
              </a:pathLst>
            </a:custGeom>
            <a:ln w="25400">
              <a:solidFill>
                <a:srgbClr val="FCD94B"/>
              </a:solidFill>
            </a:ln>
          </p:spPr>
          <p:txBody>
            <a:bodyPr wrap="square" lIns="0" tIns="0" rIns="0" bIns="0" rtlCol="0"/>
            <a:lstStyle/>
            <a:p>
              <a:endParaRPr/>
            </a:p>
          </p:txBody>
        </p:sp>
        <p:sp>
          <p:nvSpPr>
            <p:cNvPr id="15825" name="object 15825"/>
            <p:cNvSpPr/>
            <p:nvPr/>
          </p:nvSpPr>
          <p:spPr>
            <a:xfrm>
              <a:off x="5580621" y="8025765"/>
              <a:ext cx="10160" cy="6350"/>
            </a:xfrm>
            <a:custGeom>
              <a:avLst/>
              <a:gdLst/>
              <a:ahLst/>
              <a:cxnLst/>
              <a:rect l="l" t="t" r="r" b="b"/>
              <a:pathLst>
                <a:path w="10160" h="6350">
                  <a:moveTo>
                    <a:pt x="9626" y="0"/>
                  </a:moveTo>
                  <a:lnTo>
                    <a:pt x="6515" y="76"/>
                  </a:lnTo>
                  <a:lnTo>
                    <a:pt x="3289" y="279"/>
                  </a:lnTo>
                  <a:lnTo>
                    <a:pt x="0" y="571"/>
                  </a:lnTo>
                  <a:lnTo>
                    <a:pt x="254" y="6134"/>
                  </a:lnTo>
                  <a:lnTo>
                    <a:pt x="3644" y="5702"/>
                  </a:lnTo>
                  <a:lnTo>
                    <a:pt x="6946" y="5359"/>
                  </a:lnTo>
                  <a:lnTo>
                    <a:pt x="10160" y="5168"/>
                  </a:lnTo>
                  <a:lnTo>
                    <a:pt x="9994" y="3454"/>
                  </a:lnTo>
                  <a:lnTo>
                    <a:pt x="9626" y="0"/>
                  </a:lnTo>
                  <a:close/>
                </a:path>
              </a:pathLst>
            </a:custGeom>
            <a:solidFill>
              <a:srgbClr val="F9D640"/>
            </a:solidFill>
          </p:spPr>
          <p:txBody>
            <a:bodyPr wrap="square" lIns="0" tIns="0" rIns="0" bIns="0" rtlCol="0"/>
            <a:lstStyle/>
            <a:p>
              <a:endParaRPr/>
            </a:p>
          </p:txBody>
        </p:sp>
        <p:sp>
          <p:nvSpPr>
            <p:cNvPr id="15826" name="object 15826"/>
            <p:cNvSpPr/>
            <p:nvPr/>
          </p:nvSpPr>
          <p:spPr>
            <a:xfrm>
              <a:off x="5580621" y="8025765"/>
              <a:ext cx="10160" cy="635"/>
            </a:xfrm>
            <a:custGeom>
              <a:avLst/>
              <a:gdLst/>
              <a:ahLst/>
              <a:cxnLst/>
              <a:rect l="l" t="t" r="r" b="b"/>
              <a:pathLst>
                <a:path w="10160" h="634">
                  <a:moveTo>
                    <a:pt x="0" y="571"/>
                  </a:moveTo>
                  <a:lnTo>
                    <a:pt x="9626" y="0"/>
                  </a:lnTo>
                </a:path>
              </a:pathLst>
            </a:custGeom>
            <a:ln w="25400">
              <a:solidFill>
                <a:srgbClr val="FAD744"/>
              </a:solidFill>
            </a:ln>
          </p:spPr>
          <p:txBody>
            <a:bodyPr wrap="square" lIns="0" tIns="0" rIns="0" bIns="0" rtlCol="0"/>
            <a:lstStyle/>
            <a:p>
              <a:endParaRPr/>
            </a:p>
          </p:txBody>
        </p:sp>
        <p:sp>
          <p:nvSpPr>
            <p:cNvPr id="15827" name="object 15827"/>
            <p:cNvSpPr/>
            <p:nvPr/>
          </p:nvSpPr>
          <p:spPr>
            <a:xfrm>
              <a:off x="5580875" y="8025765"/>
              <a:ext cx="10160" cy="6350"/>
            </a:xfrm>
            <a:custGeom>
              <a:avLst/>
              <a:gdLst/>
              <a:ahLst/>
              <a:cxnLst/>
              <a:rect l="l" t="t" r="r" b="b"/>
              <a:pathLst>
                <a:path w="10160" h="6350">
                  <a:moveTo>
                    <a:pt x="9372" y="0"/>
                  </a:moveTo>
                  <a:lnTo>
                    <a:pt x="9905" y="5168"/>
                  </a:lnTo>
                </a:path>
                <a:path w="10160" h="6350">
                  <a:moveTo>
                    <a:pt x="9905" y="5168"/>
                  </a:moveTo>
                  <a:lnTo>
                    <a:pt x="0" y="6134"/>
                  </a:lnTo>
                </a:path>
              </a:pathLst>
            </a:custGeom>
            <a:ln w="25400">
              <a:solidFill>
                <a:srgbClr val="F9D53C"/>
              </a:solidFill>
            </a:ln>
          </p:spPr>
          <p:txBody>
            <a:bodyPr wrap="square" lIns="0" tIns="0" rIns="0" bIns="0" rtlCol="0"/>
            <a:lstStyle/>
            <a:p>
              <a:endParaRPr/>
            </a:p>
          </p:txBody>
        </p:sp>
        <p:sp>
          <p:nvSpPr>
            <p:cNvPr id="15828" name="object 15828"/>
            <p:cNvSpPr/>
            <p:nvPr/>
          </p:nvSpPr>
          <p:spPr>
            <a:xfrm>
              <a:off x="5580621" y="8026336"/>
              <a:ext cx="635" cy="5715"/>
            </a:xfrm>
            <a:custGeom>
              <a:avLst/>
              <a:gdLst/>
              <a:ahLst/>
              <a:cxnLst/>
              <a:rect l="l" t="t" r="r" b="b"/>
              <a:pathLst>
                <a:path w="635" h="5715">
                  <a:moveTo>
                    <a:pt x="254" y="5562"/>
                  </a:moveTo>
                  <a:lnTo>
                    <a:pt x="0" y="0"/>
                  </a:lnTo>
                </a:path>
              </a:pathLst>
            </a:custGeom>
            <a:ln w="25400">
              <a:solidFill>
                <a:srgbClr val="FAD644"/>
              </a:solidFill>
            </a:ln>
          </p:spPr>
          <p:txBody>
            <a:bodyPr wrap="square" lIns="0" tIns="0" rIns="0" bIns="0" rtlCol="0"/>
            <a:lstStyle/>
            <a:p>
              <a:endParaRPr/>
            </a:p>
          </p:txBody>
        </p:sp>
        <p:sp>
          <p:nvSpPr>
            <p:cNvPr id="15829" name="object 15829"/>
            <p:cNvSpPr/>
            <p:nvPr/>
          </p:nvSpPr>
          <p:spPr>
            <a:xfrm>
              <a:off x="5589574" y="8020570"/>
              <a:ext cx="10795" cy="10795"/>
            </a:xfrm>
            <a:custGeom>
              <a:avLst/>
              <a:gdLst/>
              <a:ahLst/>
              <a:cxnLst/>
              <a:rect l="l" t="t" r="r" b="b"/>
              <a:pathLst>
                <a:path w="10795" h="10795">
                  <a:moveTo>
                    <a:pt x="0" y="0"/>
                  </a:moveTo>
                  <a:lnTo>
                    <a:pt x="520" y="3454"/>
                  </a:lnTo>
                  <a:lnTo>
                    <a:pt x="1206" y="10363"/>
                  </a:lnTo>
                  <a:lnTo>
                    <a:pt x="4419" y="10172"/>
                  </a:lnTo>
                  <a:lnTo>
                    <a:pt x="7543" y="10134"/>
                  </a:lnTo>
                  <a:lnTo>
                    <a:pt x="10528" y="10312"/>
                  </a:lnTo>
                  <a:lnTo>
                    <a:pt x="9347" y="3657"/>
                  </a:lnTo>
                  <a:lnTo>
                    <a:pt x="8686" y="342"/>
                  </a:lnTo>
                  <a:lnTo>
                    <a:pt x="5892" y="152"/>
                  </a:lnTo>
                  <a:lnTo>
                    <a:pt x="2984" y="38"/>
                  </a:lnTo>
                  <a:lnTo>
                    <a:pt x="0" y="0"/>
                  </a:lnTo>
                  <a:close/>
                </a:path>
              </a:pathLst>
            </a:custGeom>
            <a:solidFill>
              <a:srgbClr val="F9D53D"/>
            </a:solidFill>
          </p:spPr>
          <p:txBody>
            <a:bodyPr wrap="square" lIns="0" tIns="0" rIns="0" bIns="0" rtlCol="0"/>
            <a:lstStyle/>
            <a:p>
              <a:endParaRPr/>
            </a:p>
          </p:txBody>
        </p:sp>
        <p:sp>
          <p:nvSpPr>
            <p:cNvPr id="15830" name="object 15830"/>
            <p:cNvSpPr/>
            <p:nvPr/>
          </p:nvSpPr>
          <p:spPr>
            <a:xfrm>
              <a:off x="5589574" y="8020570"/>
              <a:ext cx="1270" cy="10795"/>
            </a:xfrm>
            <a:custGeom>
              <a:avLst/>
              <a:gdLst/>
              <a:ahLst/>
              <a:cxnLst/>
              <a:rect l="l" t="t" r="r" b="b"/>
              <a:pathLst>
                <a:path w="1270" h="10795">
                  <a:moveTo>
                    <a:pt x="0" y="0"/>
                  </a:moveTo>
                  <a:lnTo>
                    <a:pt x="1206" y="10363"/>
                  </a:lnTo>
                </a:path>
              </a:pathLst>
            </a:custGeom>
            <a:ln w="25400">
              <a:solidFill>
                <a:srgbClr val="F9D63E"/>
              </a:solidFill>
            </a:ln>
          </p:spPr>
          <p:txBody>
            <a:bodyPr wrap="square" lIns="0" tIns="0" rIns="0" bIns="0" rtlCol="0"/>
            <a:lstStyle/>
            <a:p>
              <a:endParaRPr/>
            </a:p>
          </p:txBody>
        </p:sp>
        <p:sp>
          <p:nvSpPr>
            <p:cNvPr id="15831" name="object 15831"/>
            <p:cNvSpPr/>
            <p:nvPr/>
          </p:nvSpPr>
          <p:spPr>
            <a:xfrm>
              <a:off x="5590781" y="8018183"/>
              <a:ext cx="9525" cy="26034"/>
            </a:xfrm>
            <a:custGeom>
              <a:avLst/>
              <a:gdLst/>
              <a:ahLst/>
              <a:cxnLst/>
              <a:rect l="l" t="t" r="r" b="b"/>
              <a:pathLst>
                <a:path w="9525" h="26034">
                  <a:moveTo>
                    <a:pt x="9321" y="0"/>
                  </a:moveTo>
                  <a:lnTo>
                    <a:pt x="0" y="0"/>
                  </a:lnTo>
                  <a:lnTo>
                    <a:pt x="0" y="25450"/>
                  </a:lnTo>
                  <a:lnTo>
                    <a:pt x="9321" y="25450"/>
                  </a:lnTo>
                  <a:lnTo>
                    <a:pt x="9321" y="0"/>
                  </a:lnTo>
                  <a:close/>
                </a:path>
              </a:pathLst>
            </a:custGeom>
            <a:solidFill>
              <a:srgbClr val="F8D338"/>
            </a:solidFill>
          </p:spPr>
          <p:txBody>
            <a:bodyPr wrap="square" lIns="0" tIns="0" rIns="0" bIns="0" rtlCol="0"/>
            <a:lstStyle/>
            <a:p>
              <a:endParaRPr/>
            </a:p>
          </p:txBody>
        </p:sp>
        <p:sp>
          <p:nvSpPr>
            <p:cNvPr id="15832" name="object 15832"/>
            <p:cNvSpPr/>
            <p:nvPr/>
          </p:nvSpPr>
          <p:spPr>
            <a:xfrm>
              <a:off x="5598261" y="8020913"/>
              <a:ext cx="1905" cy="10160"/>
            </a:xfrm>
            <a:custGeom>
              <a:avLst/>
              <a:gdLst/>
              <a:ahLst/>
              <a:cxnLst/>
              <a:rect l="l" t="t" r="r" b="b"/>
              <a:pathLst>
                <a:path w="1904" h="10159">
                  <a:moveTo>
                    <a:pt x="1841" y="9969"/>
                  </a:moveTo>
                  <a:lnTo>
                    <a:pt x="0" y="0"/>
                  </a:lnTo>
                </a:path>
              </a:pathLst>
            </a:custGeom>
            <a:ln w="25400">
              <a:solidFill>
                <a:srgbClr val="F9D53B"/>
              </a:solidFill>
            </a:ln>
          </p:spPr>
          <p:txBody>
            <a:bodyPr wrap="square" lIns="0" tIns="0" rIns="0" bIns="0" rtlCol="0"/>
            <a:lstStyle/>
            <a:p>
              <a:endParaRPr/>
            </a:p>
          </p:txBody>
        </p:sp>
        <p:sp>
          <p:nvSpPr>
            <p:cNvPr id="15833" name="object 15833"/>
            <p:cNvSpPr/>
            <p:nvPr/>
          </p:nvSpPr>
          <p:spPr>
            <a:xfrm>
              <a:off x="5589574" y="8020570"/>
              <a:ext cx="8890" cy="635"/>
            </a:xfrm>
            <a:custGeom>
              <a:avLst/>
              <a:gdLst/>
              <a:ahLst/>
              <a:cxnLst/>
              <a:rect l="l" t="t" r="r" b="b"/>
              <a:pathLst>
                <a:path w="8889" h="634">
                  <a:moveTo>
                    <a:pt x="8686" y="342"/>
                  </a:moveTo>
                  <a:lnTo>
                    <a:pt x="0" y="0"/>
                  </a:lnTo>
                </a:path>
              </a:pathLst>
            </a:custGeom>
            <a:ln w="25400">
              <a:solidFill>
                <a:srgbClr val="FAD642"/>
              </a:solidFill>
            </a:ln>
          </p:spPr>
          <p:txBody>
            <a:bodyPr wrap="square" lIns="0" tIns="0" rIns="0" bIns="0" rtlCol="0"/>
            <a:lstStyle/>
            <a:p>
              <a:endParaRPr/>
            </a:p>
          </p:txBody>
        </p:sp>
        <p:sp>
          <p:nvSpPr>
            <p:cNvPr id="15834" name="object 15834"/>
            <p:cNvSpPr/>
            <p:nvPr/>
          </p:nvSpPr>
          <p:spPr>
            <a:xfrm>
              <a:off x="5580875" y="8030514"/>
              <a:ext cx="20320" cy="6985"/>
            </a:xfrm>
            <a:custGeom>
              <a:avLst/>
              <a:gdLst/>
              <a:ahLst/>
              <a:cxnLst/>
              <a:rect l="l" t="t" r="r" b="b"/>
              <a:pathLst>
                <a:path w="20320" h="6984">
                  <a:moveTo>
                    <a:pt x="13246" y="0"/>
                  </a:moveTo>
                  <a:lnTo>
                    <a:pt x="6756" y="533"/>
                  </a:lnTo>
                  <a:lnTo>
                    <a:pt x="0" y="1384"/>
                  </a:lnTo>
                  <a:lnTo>
                    <a:pt x="279" y="6756"/>
                  </a:lnTo>
                  <a:lnTo>
                    <a:pt x="7188" y="5753"/>
                  </a:lnTo>
                  <a:lnTo>
                    <a:pt x="13855" y="5003"/>
                  </a:lnTo>
                  <a:lnTo>
                    <a:pt x="20091" y="5372"/>
                  </a:lnTo>
                  <a:lnTo>
                    <a:pt x="19227" y="368"/>
                  </a:lnTo>
                  <a:lnTo>
                    <a:pt x="13246" y="0"/>
                  </a:lnTo>
                  <a:close/>
                </a:path>
              </a:pathLst>
            </a:custGeom>
            <a:solidFill>
              <a:srgbClr val="F8D338"/>
            </a:solidFill>
          </p:spPr>
          <p:txBody>
            <a:bodyPr wrap="square" lIns="0" tIns="0" rIns="0" bIns="0" rtlCol="0"/>
            <a:lstStyle/>
            <a:p>
              <a:endParaRPr/>
            </a:p>
          </p:txBody>
        </p:sp>
        <p:sp>
          <p:nvSpPr>
            <p:cNvPr id="15835" name="object 15835"/>
            <p:cNvSpPr/>
            <p:nvPr/>
          </p:nvSpPr>
          <p:spPr>
            <a:xfrm>
              <a:off x="5580875" y="8030514"/>
              <a:ext cx="19685" cy="1905"/>
            </a:xfrm>
            <a:custGeom>
              <a:avLst/>
              <a:gdLst/>
              <a:ahLst/>
              <a:cxnLst/>
              <a:rect l="l" t="t" r="r" b="b"/>
              <a:pathLst>
                <a:path w="19685" h="1904">
                  <a:moveTo>
                    <a:pt x="0" y="1384"/>
                  </a:moveTo>
                  <a:lnTo>
                    <a:pt x="6756" y="533"/>
                  </a:lnTo>
                  <a:lnTo>
                    <a:pt x="13246" y="0"/>
                  </a:lnTo>
                  <a:lnTo>
                    <a:pt x="19227" y="368"/>
                  </a:lnTo>
                </a:path>
              </a:pathLst>
            </a:custGeom>
            <a:ln w="25400">
              <a:solidFill>
                <a:srgbClr val="F9D43B"/>
              </a:solidFill>
            </a:ln>
          </p:spPr>
          <p:txBody>
            <a:bodyPr wrap="square" lIns="0" tIns="0" rIns="0" bIns="0" rtlCol="0"/>
            <a:lstStyle/>
            <a:p>
              <a:endParaRPr/>
            </a:p>
          </p:txBody>
        </p:sp>
        <p:sp>
          <p:nvSpPr>
            <p:cNvPr id="15836" name="object 15836"/>
            <p:cNvSpPr/>
            <p:nvPr/>
          </p:nvSpPr>
          <p:spPr>
            <a:xfrm>
              <a:off x="5600103" y="8030883"/>
              <a:ext cx="1270" cy="5080"/>
            </a:xfrm>
            <a:custGeom>
              <a:avLst/>
              <a:gdLst/>
              <a:ahLst/>
              <a:cxnLst/>
              <a:rect l="l" t="t" r="r" b="b"/>
              <a:pathLst>
                <a:path w="1270" h="5079">
                  <a:moveTo>
                    <a:pt x="0" y="0"/>
                  </a:moveTo>
                  <a:lnTo>
                    <a:pt x="863" y="5003"/>
                  </a:lnTo>
                </a:path>
              </a:pathLst>
            </a:custGeom>
            <a:ln w="25399">
              <a:solidFill>
                <a:srgbClr val="F7D235"/>
              </a:solidFill>
            </a:ln>
          </p:spPr>
          <p:txBody>
            <a:bodyPr wrap="square" lIns="0" tIns="0" rIns="0" bIns="0" rtlCol="0"/>
            <a:lstStyle/>
            <a:p>
              <a:endParaRPr/>
            </a:p>
          </p:txBody>
        </p:sp>
        <p:sp>
          <p:nvSpPr>
            <p:cNvPr id="15837" name="object 15837"/>
            <p:cNvSpPr/>
            <p:nvPr/>
          </p:nvSpPr>
          <p:spPr>
            <a:xfrm>
              <a:off x="5581154" y="8035518"/>
              <a:ext cx="20320" cy="1905"/>
            </a:xfrm>
            <a:custGeom>
              <a:avLst/>
              <a:gdLst/>
              <a:ahLst/>
              <a:cxnLst/>
              <a:rect l="l" t="t" r="r" b="b"/>
              <a:pathLst>
                <a:path w="20320" h="1904">
                  <a:moveTo>
                    <a:pt x="19812" y="368"/>
                  </a:moveTo>
                  <a:lnTo>
                    <a:pt x="13576" y="0"/>
                  </a:lnTo>
                  <a:lnTo>
                    <a:pt x="6908" y="749"/>
                  </a:lnTo>
                  <a:lnTo>
                    <a:pt x="0" y="1752"/>
                  </a:lnTo>
                </a:path>
              </a:pathLst>
            </a:custGeom>
            <a:ln w="25400">
              <a:solidFill>
                <a:srgbClr val="F7D234"/>
              </a:solidFill>
            </a:ln>
          </p:spPr>
          <p:txBody>
            <a:bodyPr wrap="square" lIns="0" tIns="0" rIns="0" bIns="0" rtlCol="0"/>
            <a:lstStyle/>
            <a:p>
              <a:endParaRPr/>
            </a:p>
          </p:txBody>
        </p:sp>
        <p:sp>
          <p:nvSpPr>
            <p:cNvPr id="15838" name="object 15838"/>
            <p:cNvSpPr/>
            <p:nvPr/>
          </p:nvSpPr>
          <p:spPr>
            <a:xfrm>
              <a:off x="5580875" y="8031899"/>
              <a:ext cx="635" cy="5715"/>
            </a:xfrm>
            <a:custGeom>
              <a:avLst/>
              <a:gdLst/>
              <a:ahLst/>
              <a:cxnLst/>
              <a:rect l="l" t="t" r="r" b="b"/>
              <a:pathLst>
                <a:path w="635" h="5715">
                  <a:moveTo>
                    <a:pt x="279" y="5372"/>
                  </a:moveTo>
                  <a:lnTo>
                    <a:pt x="0" y="0"/>
                  </a:lnTo>
                </a:path>
              </a:pathLst>
            </a:custGeom>
            <a:ln w="25400">
              <a:solidFill>
                <a:srgbClr val="F9D33A"/>
              </a:solidFill>
            </a:ln>
          </p:spPr>
          <p:txBody>
            <a:bodyPr wrap="square" lIns="0" tIns="0" rIns="0" bIns="0" rtlCol="0"/>
            <a:lstStyle/>
            <a:p>
              <a:endParaRPr/>
            </a:p>
          </p:txBody>
        </p:sp>
        <p:sp>
          <p:nvSpPr>
            <p:cNvPr id="15839" name="object 15839"/>
            <p:cNvSpPr/>
            <p:nvPr/>
          </p:nvSpPr>
          <p:spPr>
            <a:xfrm>
              <a:off x="5581154" y="8035518"/>
              <a:ext cx="20955" cy="6985"/>
            </a:xfrm>
            <a:custGeom>
              <a:avLst/>
              <a:gdLst/>
              <a:ahLst/>
              <a:cxnLst/>
              <a:rect l="l" t="t" r="r" b="b"/>
              <a:pathLst>
                <a:path w="20954" h="6984">
                  <a:moveTo>
                    <a:pt x="13576" y="0"/>
                  </a:moveTo>
                  <a:lnTo>
                    <a:pt x="6908" y="749"/>
                  </a:lnTo>
                  <a:lnTo>
                    <a:pt x="0" y="1752"/>
                  </a:lnTo>
                  <a:lnTo>
                    <a:pt x="380" y="6908"/>
                  </a:lnTo>
                  <a:lnTo>
                    <a:pt x="7467" y="5829"/>
                  </a:lnTo>
                  <a:lnTo>
                    <a:pt x="14325" y="5003"/>
                  </a:lnTo>
                  <a:lnTo>
                    <a:pt x="20662" y="5384"/>
                  </a:lnTo>
                  <a:lnTo>
                    <a:pt x="19812" y="368"/>
                  </a:lnTo>
                  <a:lnTo>
                    <a:pt x="13576" y="0"/>
                  </a:lnTo>
                  <a:close/>
                </a:path>
              </a:pathLst>
            </a:custGeom>
            <a:solidFill>
              <a:srgbClr val="F7D232"/>
            </a:solidFill>
          </p:spPr>
          <p:txBody>
            <a:bodyPr wrap="square" lIns="0" tIns="0" rIns="0" bIns="0" rtlCol="0"/>
            <a:lstStyle/>
            <a:p>
              <a:endParaRPr/>
            </a:p>
          </p:txBody>
        </p:sp>
        <p:sp>
          <p:nvSpPr>
            <p:cNvPr id="15840" name="object 15840"/>
            <p:cNvSpPr/>
            <p:nvPr/>
          </p:nvSpPr>
          <p:spPr>
            <a:xfrm>
              <a:off x="5581154" y="8035518"/>
              <a:ext cx="20320" cy="1905"/>
            </a:xfrm>
            <a:custGeom>
              <a:avLst/>
              <a:gdLst/>
              <a:ahLst/>
              <a:cxnLst/>
              <a:rect l="l" t="t" r="r" b="b"/>
              <a:pathLst>
                <a:path w="20320" h="1904">
                  <a:moveTo>
                    <a:pt x="0" y="1752"/>
                  </a:moveTo>
                  <a:lnTo>
                    <a:pt x="6908" y="749"/>
                  </a:lnTo>
                  <a:lnTo>
                    <a:pt x="13576" y="0"/>
                  </a:lnTo>
                  <a:lnTo>
                    <a:pt x="19812" y="368"/>
                  </a:lnTo>
                </a:path>
              </a:pathLst>
            </a:custGeom>
            <a:ln w="25400">
              <a:solidFill>
                <a:srgbClr val="F7D234"/>
              </a:solidFill>
            </a:ln>
          </p:spPr>
          <p:txBody>
            <a:bodyPr wrap="square" lIns="0" tIns="0" rIns="0" bIns="0" rtlCol="0"/>
            <a:lstStyle/>
            <a:p>
              <a:endParaRPr/>
            </a:p>
          </p:txBody>
        </p:sp>
        <p:sp>
          <p:nvSpPr>
            <p:cNvPr id="15841" name="object 15841"/>
            <p:cNvSpPr/>
            <p:nvPr/>
          </p:nvSpPr>
          <p:spPr>
            <a:xfrm>
              <a:off x="5600966" y="8035887"/>
              <a:ext cx="1270" cy="5080"/>
            </a:xfrm>
            <a:custGeom>
              <a:avLst/>
              <a:gdLst/>
              <a:ahLst/>
              <a:cxnLst/>
              <a:rect l="l" t="t" r="r" b="b"/>
              <a:pathLst>
                <a:path w="1270" h="5079">
                  <a:moveTo>
                    <a:pt x="0" y="0"/>
                  </a:moveTo>
                  <a:lnTo>
                    <a:pt x="850" y="5016"/>
                  </a:lnTo>
                </a:path>
              </a:pathLst>
            </a:custGeom>
            <a:ln w="25400">
              <a:solidFill>
                <a:srgbClr val="F7D232"/>
              </a:solidFill>
            </a:ln>
          </p:spPr>
          <p:txBody>
            <a:bodyPr wrap="square" lIns="0" tIns="0" rIns="0" bIns="0" rtlCol="0"/>
            <a:lstStyle/>
            <a:p>
              <a:endParaRPr/>
            </a:p>
          </p:txBody>
        </p:sp>
        <p:sp>
          <p:nvSpPr>
            <p:cNvPr id="15842" name="object 15842"/>
            <p:cNvSpPr/>
            <p:nvPr/>
          </p:nvSpPr>
          <p:spPr>
            <a:xfrm>
              <a:off x="5581535" y="8040522"/>
              <a:ext cx="20320" cy="1905"/>
            </a:xfrm>
            <a:custGeom>
              <a:avLst/>
              <a:gdLst/>
              <a:ahLst/>
              <a:cxnLst/>
              <a:rect l="l" t="t" r="r" b="b"/>
              <a:pathLst>
                <a:path w="20320" h="1904">
                  <a:moveTo>
                    <a:pt x="20281" y="381"/>
                  </a:moveTo>
                  <a:lnTo>
                    <a:pt x="13944" y="0"/>
                  </a:lnTo>
                  <a:lnTo>
                    <a:pt x="7086" y="825"/>
                  </a:lnTo>
                  <a:lnTo>
                    <a:pt x="0" y="1905"/>
                  </a:lnTo>
                </a:path>
              </a:pathLst>
            </a:custGeom>
            <a:ln w="25400">
              <a:solidFill>
                <a:srgbClr val="F7D131"/>
              </a:solidFill>
            </a:ln>
          </p:spPr>
          <p:txBody>
            <a:bodyPr wrap="square" lIns="0" tIns="0" rIns="0" bIns="0" rtlCol="0"/>
            <a:lstStyle/>
            <a:p>
              <a:endParaRPr/>
            </a:p>
          </p:txBody>
        </p:sp>
        <p:sp>
          <p:nvSpPr>
            <p:cNvPr id="15843" name="object 15843"/>
            <p:cNvSpPr/>
            <p:nvPr/>
          </p:nvSpPr>
          <p:spPr>
            <a:xfrm>
              <a:off x="5581154" y="8037271"/>
              <a:ext cx="635" cy="5715"/>
            </a:xfrm>
            <a:custGeom>
              <a:avLst/>
              <a:gdLst/>
              <a:ahLst/>
              <a:cxnLst/>
              <a:rect l="l" t="t" r="r" b="b"/>
              <a:pathLst>
                <a:path w="635" h="5715">
                  <a:moveTo>
                    <a:pt x="380" y="5156"/>
                  </a:moveTo>
                  <a:lnTo>
                    <a:pt x="0" y="0"/>
                  </a:lnTo>
                </a:path>
              </a:pathLst>
            </a:custGeom>
            <a:ln w="25400">
              <a:solidFill>
                <a:srgbClr val="F7D233"/>
              </a:solidFill>
            </a:ln>
          </p:spPr>
          <p:txBody>
            <a:bodyPr wrap="square" lIns="0" tIns="0" rIns="0" bIns="0" rtlCol="0"/>
            <a:lstStyle/>
            <a:p>
              <a:endParaRPr/>
            </a:p>
          </p:txBody>
        </p:sp>
        <p:sp>
          <p:nvSpPr>
            <p:cNvPr id="15844" name="object 15844"/>
            <p:cNvSpPr/>
            <p:nvPr/>
          </p:nvSpPr>
          <p:spPr>
            <a:xfrm>
              <a:off x="5598261" y="8020913"/>
              <a:ext cx="6350" cy="10795"/>
            </a:xfrm>
            <a:custGeom>
              <a:avLst/>
              <a:gdLst/>
              <a:ahLst/>
              <a:cxnLst/>
              <a:rect l="l" t="t" r="r" b="b"/>
              <a:pathLst>
                <a:path w="6350" h="10795">
                  <a:moveTo>
                    <a:pt x="0" y="0"/>
                  </a:moveTo>
                  <a:lnTo>
                    <a:pt x="660" y="3314"/>
                  </a:lnTo>
                  <a:lnTo>
                    <a:pt x="1841" y="9969"/>
                  </a:lnTo>
                  <a:lnTo>
                    <a:pt x="3314" y="10071"/>
                  </a:lnTo>
                  <a:lnTo>
                    <a:pt x="6146" y="10693"/>
                  </a:lnTo>
                  <a:lnTo>
                    <a:pt x="3962" y="304"/>
                  </a:lnTo>
                  <a:lnTo>
                    <a:pt x="2666" y="190"/>
                  </a:lnTo>
                  <a:lnTo>
                    <a:pt x="0" y="0"/>
                  </a:lnTo>
                  <a:close/>
                </a:path>
              </a:pathLst>
            </a:custGeom>
            <a:solidFill>
              <a:srgbClr val="F9D53D"/>
            </a:solidFill>
          </p:spPr>
          <p:txBody>
            <a:bodyPr wrap="square" lIns="0" tIns="0" rIns="0" bIns="0" rtlCol="0"/>
            <a:lstStyle/>
            <a:p>
              <a:endParaRPr/>
            </a:p>
          </p:txBody>
        </p:sp>
        <p:sp>
          <p:nvSpPr>
            <p:cNvPr id="15845" name="object 15845"/>
            <p:cNvSpPr/>
            <p:nvPr/>
          </p:nvSpPr>
          <p:spPr>
            <a:xfrm>
              <a:off x="5598261" y="8020913"/>
              <a:ext cx="4445" cy="635"/>
            </a:xfrm>
            <a:custGeom>
              <a:avLst/>
              <a:gdLst/>
              <a:ahLst/>
              <a:cxnLst/>
              <a:rect l="l" t="t" r="r" b="b"/>
              <a:pathLst>
                <a:path w="4445" h="634">
                  <a:moveTo>
                    <a:pt x="0" y="0"/>
                  </a:moveTo>
                  <a:lnTo>
                    <a:pt x="3962" y="304"/>
                  </a:lnTo>
                </a:path>
              </a:pathLst>
            </a:custGeom>
            <a:ln w="25399">
              <a:solidFill>
                <a:srgbClr val="F9D640"/>
              </a:solidFill>
            </a:ln>
          </p:spPr>
          <p:txBody>
            <a:bodyPr wrap="square" lIns="0" tIns="0" rIns="0" bIns="0" rtlCol="0"/>
            <a:lstStyle/>
            <a:p>
              <a:endParaRPr/>
            </a:p>
          </p:txBody>
        </p:sp>
        <p:sp>
          <p:nvSpPr>
            <p:cNvPr id="15846" name="object 15846"/>
            <p:cNvSpPr/>
            <p:nvPr/>
          </p:nvSpPr>
          <p:spPr>
            <a:xfrm>
              <a:off x="5602224" y="8021218"/>
              <a:ext cx="2540" cy="10795"/>
            </a:xfrm>
            <a:custGeom>
              <a:avLst/>
              <a:gdLst/>
              <a:ahLst/>
              <a:cxnLst/>
              <a:rect l="l" t="t" r="r" b="b"/>
              <a:pathLst>
                <a:path w="2539" h="10795">
                  <a:moveTo>
                    <a:pt x="0" y="0"/>
                  </a:moveTo>
                  <a:lnTo>
                    <a:pt x="2184" y="10388"/>
                  </a:lnTo>
                </a:path>
              </a:pathLst>
            </a:custGeom>
            <a:ln w="25400">
              <a:solidFill>
                <a:srgbClr val="F9D63F"/>
              </a:solidFill>
            </a:ln>
          </p:spPr>
          <p:txBody>
            <a:bodyPr wrap="square" lIns="0" tIns="0" rIns="0" bIns="0" rtlCol="0"/>
            <a:lstStyle/>
            <a:p>
              <a:endParaRPr/>
            </a:p>
          </p:txBody>
        </p:sp>
        <p:sp>
          <p:nvSpPr>
            <p:cNvPr id="15847" name="object 15847"/>
            <p:cNvSpPr/>
            <p:nvPr/>
          </p:nvSpPr>
          <p:spPr>
            <a:xfrm>
              <a:off x="5600103" y="8030883"/>
              <a:ext cx="4445" cy="1270"/>
            </a:xfrm>
            <a:custGeom>
              <a:avLst/>
              <a:gdLst/>
              <a:ahLst/>
              <a:cxnLst/>
              <a:rect l="l" t="t" r="r" b="b"/>
              <a:pathLst>
                <a:path w="4445" h="1270">
                  <a:moveTo>
                    <a:pt x="4305" y="723"/>
                  </a:moveTo>
                  <a:lnTo>
                    <a:pt x="0" y="0"/>
                  </a:lnTo>
                </a:path>
              </a:pathLst>
            </a:custGeom>
            <a:ln w="25400">
              <a:solidFill>
                <a:srgbClr val="F8D43B"/>
              </a:solidFill>
            </a:ln>
          </p:spPr>
          <p:txBody>
            <a:bodyPr wrap="square" lIns="0" tIns="0" rIns="0" bIns="0" rtlCol="0"/>
            <a:lstStyle/>
            <a:p>
              <a:endParaRPr/>
            </a:p>
          </p:txBody>
        </p:sp>
        <p:sp>
          <p:nvSpPr>
            <p:cNvPr id="15848" name="object 15848"/>
            <p:cNvSpPr/>
            <p:nvPr/>
          </p:nvSpPr>
          <p:spPr>
            <a:xfrm>
              <a:off x="5598261" y="8020913"/>
              <a:ext cx="1905" cy="10160"/>
            </a:xfrm>
            <a:custGeom>
              <a:avLst/>
              <a:gdLst/>
              <a:ahLst/>
              <a:cxnLst/>
              <a:rect l="l" t="t" r="r" b="b"/>
              <a:pathLst>
                <a:path w="1904" h="10159">
                  <a:moveTo>
                    <a:pt x="1841" y="9969"/>
                  </a:moveTo>
                  <a:lnTo>
                    <a:pt x="0" y="0"/>
                  </a:lnTo>
                </a:path>
              </a:pathLst>
            </a:custGeom>
            <a:ln w="25400">
              <a:solidFill>
                <a:srgbClr val="F9D53B"/>
              </a:solidFill>
            </a:ln>
          </p:spPr>
          <p:txBody>
            <a:bodyPr wrap="square" lIns="0" tIns="0" rIns="0" bIns="0" rtlCol="0"/>
            <a:lstStyle/>
            <a:p>
              <a:endParaRPr/>
            </a:p>
          </p:txBody>
        </p:sp>
        <p:sp>
          <p:nvSpPr>
            <p:cNvPr id="15849" name="object 15849"/>
            <p:cNvSpPr/>
            <p:nvPr/>
          </p:nvSpPr>
          <p:spPr>
            <a:xfrm>
              <a:off x="5600103" y="8030883"/>
              <a:ext cx="4445" cy="10795"/>
            </a:xfrm>
            <a:custGeom>
              <a:avLst/>
              <a:gdLst/>
              <a:ahLst/>
              <a:cxnLst/>
              <a:rect l="l" t="t" r="r" b="b"/>
              <a:pathLst>
                <a:path w="4445" h="10795">
                  <a:moveTo>
                    <a:pt x="0" y="0"/>
                  </a:moveTo>
                  <a:lnTo>
                    <a:pt x="584" y="3340"/>
                  </a:lnTo>
                  <a:lnTo>
                    <a:pt x="1714" y="10020"/>
                  </a:lnTo>
                  <a:lnTo>
                    <a:pt x="2514" y="10058"/>
                  </a:lnTo>
                  <a:lnTo>
                    <a:pt x="4102" y="10274"/>
                  </a:lnTo>
                  <a:lnTo>
                    <a:pt x="2832" y="3632"/>
                  </a:lnTo>
                  <a:lnTo>
                    <a:pt x="2171" y="279"/>
                  </a:lnTo>
                  <a:lnTo>
                    <a:pt x="1460" y="152"/>
                  </a:lnTo>
                  <a:lnTo>
                    <a:pt x="736" y="50"/>
                  </a:lnTo>
                  <a:lnTo>
                    <a:pt x="0" y="0"/>
                  </a:lnTo>
                  <a:close/>
                </a:path>
              </a:pathLst>
            </a:custGeom>
            <a:solidFill>
              <a:srgbClr val="F7D235"/>
            </a:solidFill>
          </p:spPr>
          <p:txBody>
            <a:bodyPr wrap="square" lIns="0" tIns="0" rIns="0" bIns="0" rtlCol="0"/>
            <a:lstStyle/>
            <a:p>
              <a:endParaRPr/>
            </a:p>
          </p:txBody>
        </p:sp>
        <p:sp>
          <p:nvSpPr>
            <p:cNvPr id="15850" name="object 15850"/>
            <p:cNvSpPr/>
            <p:nvPr/>
          </p:nvSpPr>
          <p:spPr>
            <a:xfrm>
              <a:off x="5600103" y="8030883"/>
              <a:ext cx="1905" cy="10160"/>
            </a:xfrm>
            <a:custGeom>
              <a:avLst/>
              <a:gdLst/>
              <a:ahLst/>
              <a:cxnLst/>
              <a:rect l="l" t="t" r="r" b="b"/>
              <a:pathLst>
                <a:path w="1904" h="10159">
                  <a:moveTo>
                    <a:pt x="0" y="0"/>
                  </a:moveTo>
                  <a:lnTo>
                    <a:pt x="1714" y="10020"/>
                  </a:lnTo>
                </a:path>
              </a:pathLst>
            </a:custGeom>
            <a:ln w="25400">
              <a:solidFill>
                <a:srgbClr val="F7D234"/>
              </a:solidFill>
            </a:ln>
          </p:spPr>
          <p:txBody>
            <a:bodyPr wrap="square" lIns="0" tIns="0" rIns="0" bIns="0" rtlCol="0"/>
            <a:lstStyle/>
            <a:p>
              <a:endParaRPr/>
            </a:p>
          </p:txBody>
        </p:sp>
        <p:sp>
          <p:nvSpPr>
            <p:cNvPr id="15851" name="object 15851"/>
            <p:cNvSpPr/>
            <p:nvPr/>
          </p:nvSpPr>
          <p:spPr>
            <a:xfrm>
              <a:off x="5601817" y="8040903"/>
              <a:ext cx="2540" cy="635"/>
            </a:xfrm>
            <a:custGeom>
              <a:avLst/>
              <a:gdLst/>
              <a:ahLst/>
              <a:cxnLst/>
              <a:rect l="l" t="t" r="r" b="b"/>
              <a:pathLst>
                <a:path w="2539" h="634">
                  <a:moveTo>
                    <a:pt x="0" y="0"/>
                  </a:moveTo>
                  <a:lnTo>
                    <a:pt x="2387" y="253"/>
                  </a:lnTo>
                </a:path>
              </a:pathLst>
            </a:custGeom>
            <a:ln w="25400">
              <a:solidFill>
                <a:srgbClr val="F7D233"/>
              </a:solidFill>
            </a:ln>
          </p:spPr>
          <p:txBody>
            <a:bodyPr wrap="square" lIns="0" tIns="0" rIns="0" bIns="0" rtlCol="0"/>
            <a:lstStyle/>
            <a:p>
              <a:endParaRPr/>
            </a:p>
          </p:txBody>
        </p:sp>
        <p:sp>
          <p:nvSpPr>
            <p:cNvPr id="15852" name="object 15852"/>
            <p:cNvSpPr/>
            <p:nvPr/>
          </p:nvSpPr>
          <p:spPr>
            <a:xfrm>
              <a:off x="5602274" y="8031162"/>
              <a:ext cx="2540" cy="10160"/>
            </a:xfrm>
            <a:custGeom>
              <a:avLst/>
              <a:gdLst/>
              <a:ahLst/>
              <a:cxnLst/>
              <a:rect l="l" t="t" r="r" b="b"/>
              <a:pathLst>
                <a:path w="2539" h="10159">
                  <a:moveTo>
                    <a:pt x="1930" y="9994"/>
                  </a:moveTo>
                  <a:lnTo>
                    <a:pt x="0" y="0"/>
                  </a:lnTo>
                </a:path>
              </a:pathLst>
            </a:custGeom>
            <a:ln w="25399">
              <a:solidFill>
                <a:srgbClr val="F7D337"/>
              </a:solidFill>
            </a:ln>
          </p:spPr>
          <p:txBody>
            <a:bodyPr wrap="square" lIns="0" tIns="0" rIns="0" bIns="0" rtlCol="0"/>
            <a:lstStyle/>
            <a:p>
              <a:endParaRPr/>
            </a:p>
          </p:txBody>
        </p:sp>
        <p:sp>
          <p:nvSpPr>
            <p:cNvPr id="15853" name="object 15853"/>
            <p:cNvSpPr/>
            <p:nvPr/>
          </p:nvSpPr>
          <p:spPr>
            <a:xfrm>
              <a:off x="5600103" y="8030883"/>
              <a:ext cx="2540" cy="635"/>
            </a:xfrm>
            <a:custGeom>
              <a:avLst/>
              <a:gdLst/>
              <a:ahLst/>
              <a:cxnLst/>
              <a:rect l="l" t="t" r="r" b="b"/>
              <a:pathLst>
                <a:path w="2539" h="634">
                  <a:moveTo>
                    <a:pt x="2171" y="279"/>
                  </a:moveTo>
                  <a:lnTo>
                    <a:pt x="0" y="0"/>
                  </a:lnTo>
                </a:path>
              </a:pathLst>
            </a:custGeom>
            <a:ln w="25400">
              <a:solidFill>
                <a:srgbClr val="F8D338"/>
              </a:solidFill>
            </a:ln>
          </p:spPr>
          <p:txBody>
            <a:bodyPr wrap="square" lIns="0" tIns="0" rIns="0" bIns="0" rtlCol="0"/>
            <a:lstStyle/>
            <a:p>
              <a:endParaRPr/>
            </a:p>
          </p:txBody>
        </p:sp>
        <p:sp>
          <p:nvSpPr>
            <p:cNvPr id="15854" name="object 15854"/>
            <p:cNvSpPr/>
            <p:nvPr/>
          </p:nvSpPr>
          <p:spPr>
            <a:xfrm>
              <a:off x="5602274" y="8031162"/>
              <a:ext cx="4445" cy="10795"/>
            </a:xfrm>
            <a:custGeom>
              <a:avLst/>
              <a:gdLst/>
              <a:ahLst/>
              <a:cxnLst/>
              <a:rect l="l" t="t" r="r" b="b"/>
              <a:pathLst>
                <a:path w="4445" h="10795">
                  <a:moveTo>
                    <a:pt x="0" y="0"/>
                  </a:moveTo>
                  <a:lnTo>
                    <a:pt x="1308" y="6692"/>
                  </a:lnTo>
                  <a:lnTo>
                    <a:pt x="1930" y="9994"/>
                  </a:lnTo>
                  <a:lnTo>
                    <a:pt x="2705" y="10121"/>
                  </a:lnTo>
                  <a:lnTo>
                    <a:pt x="4267" y="10426"/>
                  </a:lnTo>
                  <a:lnTo>
                    <a:pt x="2844" y="3835"/>
                  </a:lnTo>
                  <a:lnTo>
                    <a:pt x="2133" y="444"/>
                  </a:lnTo>
                  <a:lnTo>
                    <a:pt x="723" y="126"/>
                  </a:lnTo>
                  <a:lnTo>
                    <a:pt x="0" y="0"/>
                  </a:lnTo>
                  <a:close/>
                </a:path>
              </a:pathLst>
            </a:custGeom>
            <a:solidFill>
              <a:srgbClr val="F8D43B"/>
            </a:solidFill>
          </p:spPr>
          <p:txBody>
            <a:bodyPr wrap="square" lIns="0" tIns="0" rIns="0" bIns="0" rtlCol="0"/>
            <a:lstStyle/>
            <a:p>
              <a:endParaRPr/>
            </a:p>
          </p:txBody>
        </p:sp>
        <p:sp>
          <p:nvSpPr>
            <p:cNvPr id="15855" name="object 15855"/>
            <p:cNvSpPr/>
            <p:nvPr/>
          </p:nvSpPr>
          <p:spPr>
            <a:xfrm>
              <a:off x="5602274" y="8031162"/>
              <a:ext cx="2540" cy="10160"/>
            </a:xfrm>
            <a:custGeom>
              <a:avLst/>
              <a:gdLst/>
              <a:ahLst/>
              <a:cxnLst/>
              <a:rect l="l" t="t" r="r" b="b"/>
              <a:pathLst>
                <a:path w="2539" h="10159">
                  <a:moveTo>
                    <a:pt x="0" y="0"/>
                  </a:moveTo>
                  <a:lnTo>
                    <a:pt x="1930" y="9994"/>
                  </a:lnTo>
                </a:path>
              </a:pathLst>
            </a:custGeom>
            <a:ln w="25399">
              <a:solidFill>
                <a:srgbClr val="F7D337"/>
              </a:solidFill>
            </a:ln>
          </p:spPr>
          <p:txBody>
            <a:bodyPr wrap="square" lIns="0" tIns="0" rIns="0" bIns="0" rtlCol="0"/>
            <a:lstStyle/>
            <a:p>
              <a:endParaRPr/>
            </a:p>
          </p:txBody>
        </p:sp>
        <p:sp>
          <p:nvSpPr>
            <p:cNvPr id="15856" name="object 15856"/>
            <p:cNvSpPr/>
            <p:nvPr/>
          </p:nvSpPr>
          <p:spPr>
            <a:xfrm>
              <a:off x="5604205" y="8041157"/>
              <a:ext cx="2540" cy="635"/>
            </a:xfrm>
            <a:custGeom>
              <a:avLst/>
              <a:gdLst/>
              <a:ahLst/>
              <a:cxnLst/>
              <a:rect l="l" t="t" r="r" b="b"/>
              <a:pathLst>
                <a:path w="2539" h="634">
                  <a:moveTo>
                    <a:pt x="0" y="0"/>
                  </a:moveTo>
                  <a:lnTo>
                    <a:pt x="2336" y="431"/>
                  </a:lnTo>
                </a:path>
              </a:pathLst>
            </a:custGeom>
            <a:ln w="25400">
              <a:solidFill>
                <a:srgbClr val="F7D339"/>
              </a:solidFill>
            </a:ln>
          </p:spPr>
          <p:txBody>
            <a:bodyPr wrap="square" lIns="0" tIns="0" rIns="0" bIns="0" rtlCol="0"/>
            <a:lstStyle/>
            <a:p>
              <a:endParaRPr/>
            </a:p>
          </p:txBody>
        </p:sp>
        <p:sp>
          <p:nvSpPr>
            <p:cNvPr id="15857" name="object 15857"/>
            <p:cNvSpPr/>
            <p:nvPr/>
          </p:nvSpPr>
          <p:spPr>
            <a:xfrm>
              <a:off x="5604408" y="8031607"/>
              <a:ext cx="2540" cy="10160"/>
            </a:xfrm>
            <a:custGeom>
              <a:avLst/>
              <a:gdLst/>
              <a:ahLst/>
              <a:cxnLst/>
              <a:rect l="l" t="t" r="r" b="b"/>
              <a:pathLst>
                <a:path w="2539" h="10159">
                  <a:moveTo>
                    <a:pt x="2133" y="9982"/>
                  </a:moveTo>
                  <a:lnTo>
                    <a:pt x="0" y="0"/>
                  </a:lnTo>
                </a:path>
              </a:pathLst>
            </a:custGeom>
            <a:ln w="25400">
              <a:solidFill>
                <a:srgbClr val="F8D53E"/>
              </a:solidFill>
            </a:ln>
          </p:spPr>
          <p:txBody>
            <a:bodyPr wrap="square" lIns="0" tIns="0" rIns="0" bIns="0" rtlCol="0"/>
            <a:lstStyle/>
            <a:p>
              <a:endParaRPr/>
            </a:p>
          </p:txBody>
        </p:sp>
        <p:sp>
          <p:nvSpPr>
            <p:cNvPr id="15858" name="object 15858"/>
            <p:cNvSpPr/>
            <p:nvPr/>
          </p:nvSpPr>
          <p:spPr>
            <a:xfrm>
              <a:off x="5602274" y="8031162"/>
              <a:ext cx="2540" cy="635"/>
            </a:xfrm>
            <a:custGeom>
              <a:avLst/>
              <a:gdLst/>
              <a:ahLst/>
              <a:cxnLst/>
              <a:rect l="l" t="t" r="r" b="b"/>
              <a:pathLst>
                <a:path w="2539" h="634">
                  <a:moveTo>
                    <a:pt x="2133" y="444"/>
                  </a:moveTo>
                  <a:lnTo>
                    <a:pt x="0" y="0"/>
                  </a:lnTo>
                </a:path>
              </a:pathLst>
            </a:custGeom>
            <a:ln w="25400">
              <a:solidFill>
                <a:srgbClr val="F8D53B"/>
              </a:solidFill>
            </a:ln>
          </p:spPr>
          <p:txBody>
            <a:bodyPr wrap="square" lIns="0" tIns="0" rIns="0" bIns="0" rtlCol="0"/>
            <a:lstStyle/>
            <a:p>
              <a:endParaRPr/>
            </a:p>
          </p:txBody>
        </p:sp>
        <p:sp>
          <p:nvSpPr>
            <p:cNvPr id="15859" name="object 15859"/>
            <p:cNvSpPr/>
            <p:nvPr/>
          </p:nvSpPr>
          <p:spPr>
            <a:xfrm>
              <a:off x="5602224" y="8021218"/>
              <a:ext cx="5080" cy="6350"/>
            </a:xfrm>
            <a:custGeom>
              <a:avLst/>
              <a:gdLst/>
              <a:ahLst/>
              <a:cxnLst/>
              <a:rect l="l" t="t" r="r" b="b"/>
              <a:pathLst>
                <a:path w="5079" h="6350">
                  <a:moveTo>
                    <a:pt x="0" y="0"/>
                  </a:moveTo>
                  <a:lnTo>
                    <a:pt x="736" y="3492"/>
                  </a:lnTo>
                  <a:lnTo>
                    <a:pt x="1092" y="5232"/>
                  </a:lnTo>
                  <a:lnTo>
                    <a:pt x="2451" y="5461"/>
                  </a:lnTo>
                  <a:lnTo>
                    <a:pt x="3784" y="5715"/>
                  </a:lnTo>
                  <a:lnTo>
                    <a:pt x="5079" y="5854"/>
                  </a:lnTo>
                  <a:lnTo>
                    <a:pt x="4216" y="2222"/>
                  </a:lnTo>
                  <a:lnTo>
                    <a:pt x="3797" y="381"/>
                  </a:lnTo>
                  <a:lnTo>
                    <a:pt x="2565" y="241"/>
                  </a:lnTo>
                  <a:lnTo>
                    <a:pt x="1295" y="114"/>
                  </a:lnTo>
                  <a:lnTo>
                    <a:pt x="0" y="0"/>
                  </a:lnTo>
                  <a:close/>
                </a:path>
              </a:pathLst>
            </a:custGeom>
            <a:solidFill>
              <a:srgbClr val="F9D641"/>
            </a:solidFill>
          </p:spPr>
          <p:txBody>
            <a:bodyPr wrap="square" lIns="0" tIns="0" rIns="0" bIns="0" rtlCol="0"/>
            <a:lstStyle/>
            <a:p>
              <a:endParaRPr/>
            </a:p>
          </p:txBody>
        </p:sp>
        <p:sp>
          <p:nvSpPr>
            <p:cNvPr id="15860" name="object 15860"/>
            <p:cNvSpPr/>
            <p:nvPr/>
          </p:nvSpPr>
          <p:spPr>
            <a:xfrm>
              <a:off x="5602224" y="8021218"/>
              <a:ext cx="3810" cy="635"/>
            </a:xfrm>
            <a:custGeom>
              <a:avLst/>
              <a:gdLst/>
              <a:ahLst/>
              <a:cxnLst/>
              <a:rect l="l" t="t" r="r" b="b"/>
              <a:pathLst>
                <a:path w="3810" h="634">
                  <a:moveTo>
                    <a:pt x="0" y="0"/>
                  </a:moveTo>
                  <a:lnTo>
                    <a:pt x="3797" y="381"/>
                  </a:lnTo>
                </a:path>
              </a:pathLst>
            </a:custGeom>
            <a:ln w="25400">
              <a:solidFill>
                <a:srgbClr val="F9D640"/>
              </a:solidFill>
            </a:ln>
          </p:spPr>
          <p:txBody>
            <a:bodyPr wrap="square" lIns="0" tIns="0" rIns="0" bIns="0" rtlCol="0"/>
            <a:lstStyle/>
            <a:p>
              <a:endParaRPr/>
            </a:p>
          </p:txBody>
        </p:sp>
        <p:sp>
          <p:nvSpPr>
            <p:cNvPr id="15861" name="object 15861"/>
            <p:cNvSpPr/>
            <p:nvPr/>
          </p:nvSpPr>
          <p:spPr>
            <a:xfrm>
              <a:off x="5606021" y="8021599"/>
              <a:ext cx="1905" cy="5715"/>
            </a:xfrm>
            <a:custGeom>
              <a:avLst/>
              <a:gdLst/>
              <a:ahLst/>
              <a:cxnLst/>
              <a:rect l="l" t="t" r="r" b="b"/>
              <a:pathLst>
                <a:path w="1904" h="5715">
                  <a:moveTo>
                    <a:pt x="0" y="0"/>
                  </a:moveTo>
                  <a:lnTo>
                    <a:pt x="1282" y="5473"/>
                  </a:lnTo>
                </a:path>
              </a:pathLst>
            </a:custGeom>
            <a:ln w="25400">
              <a:solidFill>
                <a:srgbClr val="F9D642"/>
              </a:solidFill>
            </a:ln>
          </p:spPr>
          <p:txBody>
            <a:bodyPr wrap="square" lIns="0" tIns="0" rIns="0" bIns="0" rtlCol="0"/>
            <a:lstStyle/>
            <a:p>
              <a:endParaRPr/>
            </a:p>
          </p:txBody>
        </p:sp>
        <p:sp>
          <p:nvSpPr>
            <p:cNvPr id="15862" name="object 15862"/>
            <p:cNvSpPr/>
            <p:nvPr/>
          </p:nvSpPr>
          <p:spPr>
            <a:xfrm>
              <a:off x="5603316" y="8026450"/>
              <a:ext cx="4445" cy="635"/>
            </a:xfrm>
            <a:custGeom>
              <a:avLst/>
              <a:gdLst/>
              <a:ahLst/>
              <a:cxnLst/>
              <a:rect l="l" t="t" r="r" b="b"/>
              <a:pathLst>
                <a:path w="4445" h="634">
                  <a:moveTo>
                    <a:pt x="3987" y="622"/>
                  </a:moveTo>
                  <a:lnTo>
                    <a:pt x="0" y="0"/>
                  </a:lnTo>
                </a:path>
              </a:pathLst>
            </a:custGeom>
            <a:ln w="25400">
              <a:solidFill>
                <a:srgbClr val="F9D641"/>
              </a:solidFill>
            </a:ln>
          </p:spPr>
          <p:txBody>
            <a:bodyPr wrap="square" lIns="0" tIns="0" rIns="0" bIns="0" rtlCol="0"/>
            <a:lstStyle/>
            <a:p>
              <a:endParaRPr/>
            </a:p>
          </p:txBody>
        </p:sp>
        <p:sp>
          <p:nvSpPr>
            <p:cNvPr id="15863" name="object 15863"/>
            <p:cNvSpPr/>
            <p:nvPr/>
          </p:nvSpPr>
          <p:spPr>
            <a:xfrm>
              <a:off x="5602224" y="8021218"/>
              <a:ext cx="1270" cy="5715"/>
            </a:xfrm>
            <a:custGeom>
              <a:avLst/>
              <a:gdLst/>
              <a:ahLst/>
              <a:cxnLst/>
              <a:rect l="l" t="t" r="r" b="b"/>
              <a:pathLst>
                <a:path w="1270" h="5715">
                  <a:moveTo>
                    <a:pt x="1092" y="5232"/>
                  </a:moveTo>
                  <a:lnTo>
                    <a:pt x="0" y="0"/>
                  </a:lnTo>
                </a:path>
              </a:pathLst>
            </a:custGeom>
            <a:ln w="25400">
              <a:solidFill>
                <a:srgbClr val="F9D640"/>
              </a:solidFill>
            </a:ln>
          </p:spPr>
          <p:txBody>
            <a:bodyPr wrap="square" lIns="0" tIns="0" rIns="0" bIns="0" rtlCol="0"/>
            <a:lstStyle/>
            <a:p>
              <a:endParaRPr/>
            </a:p>
          </p:txBody>
        </p:sp>
        <p:sp>
          <p:nvSpPr>
            <p:cNvPr id="15864" name="object 15864"/>
            <p:cNvSpPr/>
            <p:nvPr/>
          </p:nvSpPr>
          <p:spPr>
            <a:xfrm>
              <a:off x="5603316" y="8026450"/>
              <a:ext cx="5715" cy="6350"/>
            </a:xfrm>
            <a:custGeom>
              <a:avLst/>
              <a:gdLst/>
              <a:ahLst/>
              <a:cxnLst/>
              <a:rect l="l" t="t" r="r" b="b"/>
              <a:pathLst>
                <a:path w="5714" h="6350">
                  <a:moveTo>
                    <a:pt x="0" y="0"/>
                  </a:moveTo>
                  <a:lnTo>
                    <a:pt x="736" y="3441"/>
                  </a:lnTo>
                  <a:lnTo>
                    <a:pt x="1092" y="5156"/>
                  </a:lnTo>
                  <a:lnTo>
                    <a:pt x="2501" y="5460"/>
                  </a:lnTo>
                  <a:lnTo>
                    <a:pt x="3886" y="5791"/>
                  </a:lnTo>
                  <a:lnTo>
                    <a:pt x="5283" y="5918"/>
                  </a:lnTo>
                  <a:lnTo>
                    <a:pt x="4851" y="4178"/>
                  </a:lnTo>
                  <a:lnTo>
                    <a:pt x="3987" y="622"/>
                  </a:lnTo>
                  <a:lnTo>
                    <a:pt x="2692" y="482"/>
                  </a:lnTo>
                  <a:lnTo>
                    <a:pt x="1358" y="228"/>
                  </a:lnTo>
                  <a:lnTo>
                    <a:pt x="0" y="0"/>
                  </a:lnTo>
                  <a:close/>
                </a:path>
              </a:pathLst>
            </a:custGeom>
            <a:solidFill>
              <a:srgbClr val="F9D744"/>
            </a:solidFill>
          </p:spPr>
          <p:txBody>
            <a:bodyPr wrap="square" lIns="0" tIns="0" rIns="0" bIns="0" rtlCol="0"/>
            <a:lstStyle/>
            <a:p>
              <a:endParaRPr/>
            </a:p>
          </p:txBody>
        </p:sp>
        <p:sp>
          <p:nvSpPr>
            <p:cNvPr id="15865" name="object 15865"/>
            <p:cNvSpPr/>
            <p:nvPr/>
          </p:nvSpPr>
          <p:spPr>
            <a:xfrm>
              <a:off x="5603316" y="8026450"/>
              <a:ext cx="4445" cy="635"/>
            </a:xfrm>
            <a:custGeom>
              <a:avLst/>
              <a:gdLst/>
              <a:ahLst/>
              <a:cxnLst/>
              <a:rect l="l" t="t" r="r" b="b"/>
              <a:pathLst>
                <a:path w="4445" h="634">
                  <a:moveTo>
                    <a:pt x="0" y="0"/>
                  </a:moveTo>
                  <a:lnTo>
                    <a:pt x="3987" y="622"/>
                  </a:lnTo>
                </a:path>
              </a:pathLst>
            </a:custGeom>
            <a:ln w="25400">
              <a:solidFill>
                <a:srgbClr val="F9D641"/>
              </a:solidFill>
            </a:ln>
          </p:spPr>
          <p:txBody>
            <a:bodyPr wrap="square" lIns="0" tIns="0" rIns="0" bIns="0" rtlCol="0"/>
            <a:lstStyle/>
            <a:p>
              <a:endParaRPr/>
            </a:p>
          </p:txBody>
        </p:sp>
        <p:sp>
          <p:nvSpPr>
            <p:cNvPr id="15866" name="object 15866"/>
            <p:cNvSpPr/>
            <p:nvPr/>
          </p:nvSpPr>
          <p:spPr>
            <a:xfrm>
              <a:off x="5607304" y="8027073"/>
              <a:ext cx="1905" cy="5715"/>
            </a:xfrm>
            <a:custGeom>
              <a:avLst/>
              <a:gdLst/>
              <a:ahLst/>
              <a:cxnLst/>
              <a:rect l="l" t="t" r="r" b="b"/>
              <a:pathLst>
                <a:path w="1904" h="5715">
                  <a:moveTo>
                    <a:pt x="0" y="0"/>
                  </a:moveTo>
                  <a:lnTo>
                    <a:pt x="1295" y="5295"/>
                  </a:lnTo>
                </a:path>
              </a:pathLst>
            </a:custGeom>
            <a:ln w="25400">
              <a:solidFill>
                <a:srgbClr val="FAD849"/>
              </a:solidFill>
            </a:ln>
          </p:spPr>
          <p:txBody>
            <a:bodyPr wrap="square" lIns="0" tIns="0" rIns="0" bIns="0" rtlCol="0"/>
            <a:lstStyle/>
            <a:p>
              <a:endParaRPr/>
            </a:p>
          </p:txBody>
        </p:sp>
        <p:sp>
          <p:nvSpPr>
            <p:cNvPr id="15867" name="object 15867"/>
            <p:cNvSpPr/>
            <p:nvPr/>
          </p:nvSpPr>
          <p:spPr>
            <a:xfrm>
              <a:off x="5604408" y="8031607"/>
              <a:ext cx="4445" cy="1270"/>
            </a:xfrm>
            <a:custGeom>
              <a:avLst/>
              <a:gdLst/>
              <a:ahLst/>
              <a:cxnLst/>
              <a:rect l="l" t="t" r="r" b="b"/>
              <a:pathLst>
                <a:path w="4445" h="1270">
                  <a:moveTo>
                    <a:pt x="4191" y="762"/>
                  </a:moveTo>
                  <a:lnTo>
                    <a:pt x="0" y="0"/>
                  </a:lnTo>
                </a:path>
              </a:pathLst>
            </a:custGeom>
            <a:ln w="25400">
              <a:solidFill>
                <a:srgbClr val="F9D746"/>
              </a:solidFill>
            </a:ln>
          </p:spPr>
          <p:txBody>
            <a:bodyPr wrap="square" lIns="0" tIns="0" rIns="0" bIns="0" rtlCol="0"/>
            <a:lstStyle/>
            <a:p>
              <a:endParaRPr/>
            </a:p>
          </p:txBody>
        </p:sp>
        <p:sp>
          <p:nvSpPr>
            <p:cNvPr id="15868" name="object 15868"/>
            <p:cNvSpPr/>
            <p:nvPr/>
          </p:nvSpPr>
          <p:spPr>
            <a:xfrm>
              <a:off x="5603316" y="8026450"/>
              <a:ext cx="1270" cy="5715"/>
            </a:xfrm>
            <a:custGeom>
              <a:avLst/>
              <a:gdLst/>
              <a:ahLst/>
              <a:cxnLst/>
              <a:rect l="l" t="t" r="r" b="b"/>
              <a:pathLst>
                <a:path w="1270" h="5715">
                  <a:moveTo>
                    <a:pt x="1092" y="5156"/>
                  </a:moveTo>
                  <a:lnTo>
                    <a:pt x="0" y="0"/>
                  </a:lnTo>
                </a:path>
              </a:pathLst>
            </a:custGeom>
            <a:ln w="25400">
              <a:solidFill>
                <a:srgbClr val="F9D63E"/>
              </a:solidFill>
            </a:ln>
          </p:spPr>
          <p:txBody>
            <a:bodyPr wrap="square" lIns="0" tIns="0" rIns="0" bIns="0" rtlCol="0"/>
            <a:lstStyle/>
            <a:p>
              <a:endParaRPr/>
            </a:p>
          </p:txBody>
        </p:sp>
        <p:sp>
          <p:nvSpPr>
            <p:cNvPr id="15869" name="object 15869"/>
            <p:cNvSpPr/>
            <p:nvPr/>
          </p:nvSpPr>
          <p:spPr>
            <a:xfrm>
              <a:off x="5604408" y="8031607"/>
              <a:ext cx="5715" cy="6350"/>
            </a:xfrm>
            <a:custGeom>
              <a:avLst/>
              <a:gdLst/>
              <a:ahLst/>
              <a:cxnLst/>
              <a:rect l="l" t="t" r="r" b="b"/>
              <a:pathLst>
                <a:path w="5714" h="6350">
                  <a:moveTo>
                    <a:pt x="0" y="0"/>
                  </a:moveTo>
                  <a:lnTo>
                    <a:pt x="1066" y="5041"/>
                  </a:lnTo>
                  <a:lnTo>
                    <a:pt x="2527" y="5384"/>
                  </a:lnTo>
                  <a:lnTo>
                    <a:pt x="3987" y="5740"/>
                  </a:lnTo>
                  <a:lnTo>
                    <a:pt x="5486" y="5854"/>
                  </a:lnTo>
                  <a:lnTo>
                    <a:pt x="5054" y="4203"/>
                  </a:lnTo>
                  <a:lnTo>
                    <a:pt x="4191" y="762"/>
                  </a:lnTo>
                  <a:lnTo>
                    <a:pt x="2794" y="635"/>
                  </a:lnTo>
                  <a:lnTo>
                    <a:pt x="1409" y="304"/>
                  </a:lnTo>
                  <a:lnTo>
                    <a:pt x="0" y="0"/>
                  </a:lnTo>
                  <a:close/>
                </a:path>
              </a:pathLst>
            </a:custGeom>
            <a:solidFill>
              <a:srgbClr val="F9D849"/>
            </a:solidFill>
          </p:spPr>
          <p:txBody>
            <a:bodyPr wrap="square" lIns="0" tIns="0" rIns="0" bIns="0" rtlCol="0"/>
            <a:lstStyle/>
            <a:p>
              <a:endParaRPr/>
            </a:p>
          </p:txBody>
        </p:sp>
        <p:sp>
          <p:nvSpPr>
            <p:cNvPr id="15870" name="object 15870"/>
            <p:cNvSpPr/>
            <p:nvPr/>
          </p:nvSpPr>
          <p:spPr>
            <a:xfrm>
              <a:off x="5604408" y="8031607"/>
              <a:ext cx="4445" cy="1270"/>
            </a:xfrm>
            <a:custGeom>
              <a:avLst/>
              <a:gdLst/>
              <a:ahLst/>
              <a:cxnLst/>
              <a:rect l="l" t="t" r="r" b="b"/>
              <a:pathLst>
                <a:path w="4445" h="1270">
                  <a:moveTo>
                    <a:pt x="0" y="0"/>
                  </a:moveTo>
                  <a:lnTo>
                    <a:pt x="4191" y="762"/>
                  </a:lnTo>
                </a:path>
              </a:pathLst>
            </a:custGeom>
            <a:ln w="25400">
              <a:solidFill>
                <a:srgbClr val="F9D746"/>
              </a:solidFill>
            </a:ln>
          </p:spPr>
          <p:txBody>
            <a:bodyPr wrap="square" lIns="0" tIns="0" rIns="0" bIns="0" rtlCol="0"/>
            <a:lstStyle/>
            <a:p>
              <a:endParaRPr/>
            </a:p>
          </p:txBody>
        </p:sp>
        <p:sp>
          <p:nvSpPr>
            <p:cNvPr id="15871" name="object 15871"/>
            <p:cNvSpPr/>
            <p:nvPr/>
          </p:nvSpPr>
          <p:spPr>
            <a:xfrm>
              <a:off x="5608599" y="8032369"/>
              <a:ext cx="1905" cy="5715"/>
            </a:xfrm>
            <a:custGeom>
              <a:avLst/>
              <a:gdLst/>
              <a:ahLst/>
              <a:cxnLst/>
              <a:rect l="l" t="t" r="r" b="b"/>
              <a:pathLst>
                <a:path w="1904" h="5715">
                  <a:moveTo>
                    <a:pt x="0" y="0"/>
                  </a:moveTo>
                  <a:lnTo>
                    <a:pt x="1295" y="5092"/>
                  </a:lnTo>
                </a:path>
              </a:pathLst>
            </a:custGeom>
            <a:ln w="25399">
              <a:solidFill>
                <a:srgbClr val="FADC53"/>
              </a:solidFill>
            </a:ln>
          </p:spPr>
          <p:txBody>
            <a:bodyPr wrap="square" lIns="0" tIns="0" rIns="0" bIns="0" rtlCol="0"/>
            <a:lstStyle/>
            <a:p>
              <a:endParaRPr/>
            </a:p>
          </p:txBody>
        </p:sp>
        <p:sp>
          <p:nvSpPr>
            <p:cNvPr id="15872" name="object 15872"/>
            <p:cNvSpPr/>
            <p:nvPr/>
          </p:nvSpPr>
          <p:spPr>
            <a:xfrm>
              <a:off x="5605475" y="8036649"/>
              <a:ext cx="4445" cy="1270"/>
            </a:xfrm>
            <a:custGeom>
              <a:avLst/>
              <a:gdLst/>
              <a:ahLst/>
              <a:cxnLst/>
              <a:rect l="l" t="t" r="r" b="b"/>
              <a:pathLst>
                <a:path w="4445" h="1270">
                  <a:moveTo>
                    <a:pt x="4419" y="812"/>
                  </a:moveTo>
                  <a:lnTo>
                    <a:pt x="0" y="0"/>
                  </a:lnTo>
                </a:path>
              </a:pathLst>
            </a:custGeom>
            <a:ln w="25400">
              <a:solidFill>
                <a:srgbClr val="F9D94B"/>
              </a:solidFill>
            </a:ln>
          </p:spPr>
          <p:txBody>
            <a:bodyPr wrap="square" lIns="0" tIns="0" rIns="0" bIns="0" rtlCol="0"/>
            <a:lstStyle/>
            <a:p>
              <a:endParaRPr/>
            </a:p>
          </p:txBody>
        </p:sp>
        <p:sp>
          <p:nvSpPr>
            <p:cNvPr id="15873" name="object 15873"/>
            <p:cNvSpPr/>
            <p:nvPr/>
          </p:nvSpPr>
          <p:spPr>
            <a:xfrm>
              <a:off x="5604408" y="8031607"/>
              <a:ext cx="1270" cy="5080"/>
            </a:xfrm>
            <a:custGeom>
              <a:avLst/>
              <a:gdLst/>
              <a:ahLst/>
              <a:cxnLst/>
              <a:rect l="l" t="t" r="r" b="b"/>
              <a:pathLst>
                <a:path w="1270" h="5079">
                  <a:moveTo>
                    <a:pt x="1066" y="5041"/>
                  </a:moveTo>
                  <a:lnTo>
                    <a:pt x="0" y="0"/>
                  </a:lnTo>
                </a:path>
              </a:pathLst>
            </a:custGeom>
            <a:ln w="25400">
              <a:solidFill>
                <a:srgbClr val="F8D53E"/>
              </a:solidFill>
            </a:ln>
          </p:spPr>
          <p:txBody>
            <a:bodyPr wrap="square" lIns="0" tIns="0" rIns="0" bIns="0" rtlCol="0"/>
            <a:lstStyle/>
            <a:p>
              <a:endParaRPr/>
            </a:p>
          </p:txBody>
        </p:sp>
        <p:sp>
          <p:nvSpPr>
            <p:cNvPr id="15874" name="object 15874"/>
            <p:cNvSpPr/>
            <p:nvPr/>
          </p:nvSpPr>
          <p:spPr>
            <a:xfrm>
              <a:off x="5605475" y="8036649"/>
              <a:ext cx="5715" cy="5715"/>
            </a:xfrm>
            <a:custGeom>
              <a:avLst/>
              <a:gdLst/>
              <a:ahLst/>
              <a:cxnLst/>
              <a:rect l="l" t="t" r="r" b="b"/>
              <a:pathLst>
                <a:path w="5714" h="5715">
                  <a:moveTo>
                    <a:pt x="0" y="0"/>
                  </a:moveTo>
                  <a:lnTo>
                    <a:pt x="1066" y="4940"/>
                  </a:lnTo>
                  <a:lnTo>
                    <a:pt x="4152" y="5549"/>
                  </a:lnTo>
                  <a:lnTo>
                    <a:pt x="5689" y="5664"/>
                  </a:lnTo>
                  <a:lnTo>
                    <a:pt x="5270" y="4102"/>
                  </a:lnTo>
                  <a:lnTo>
                    <a:pt x="4419" y="812"/>
                  </a:lnTo>
                  <a:lnTo>
                    <a:pt x="2921" y="698"/>
                  </a:lnTo>
                  <a:lnTo>
                    <a:pt x="1460" y="342"/>
                  </a:lnTo>
                  <a:lnTo>
                    <a:pt x="0" y="0"/>
                  </a:lnTo>
                  <a:close/>
                </a:path>
              </a:pathLst>
            </a:custGeom>
            <a:solidFill>
              <a:srgbClr val="F9D94C"/>
            </a:solidFill>
          </p:spPr>
          <p:txBody>
            <a:bodyPr wrap="square" lIns="0" tIns="0" rIns="0" bIns="0" rtlCol="0"/>
            <a:lstStyle/>
            <a:p>
              <a:endParaRPr/>
            </a:p>
          </p:txBody>
        </p:sp>
        <p:sp>
          <p:nvSpPr>
            <p:cNvPr id="15875" name="object 15875"/>
            <p:cNvSpPr/>
            <p:nvPr/>
          </p:nvSpPr>
          <p:spPr>
            <a:xfrm>
              <a:off x="5605475" y="8036649"/>
              <a:ext cx="4445" cy="1270"/>
            </a:xfrm>
            <a:custGeom>
              <a:avLst/>
              <a:gdLst/>
              <a:ahLst/>
              <a:cxnLst/>
              <a:rect l="l" t="t" r="r" b="b"/>
              <a:pathLst>
                <a:path w="4445" h="1270">
                  <a:moveTo>
                    <a:pt x="0" y="0"/>
                  </a:moveTo>
                  <a:lnTo>
                    <a:pt x="4419" y="812"/>
                  </a:lnTo>
                </a:path>
              </a:pathLst>
            </a:custGeom>
            <a:ln w="25400">
              <a:solidFill>
                <a:srgbClr val="F9D94B"/>
              </a:solidFill>
            </a:ln>
          </p:spPr>
          <p:txBody>
            <a:bodyPr wrap="square" lIns="0" tIns="0" rIns="0" bIns="0" rtlCol="0"/>
            <a:lstStyle/>
            <a:p>
              <a:endParaRPr/>
            </a:p>
          </p:txBody>
        </p:sp>
        <p:sp>
          <p:nvSpPr>
            <p:cNvPr id="15876" name="object 15876"/>
            <p:cNvSpPr/>
            <p:nvPr/>
          </p:nvSpPr>
          <p:spPr>
            <a:xfrm>
              <a:off x="5609894" y="8037461"/>
              <a:ext cx="1270" cy="5080"/>
            </a:xfrm>
            <a:custGeom>
              <a:avLst/>
              <a:gdLst/>
              <a:ahLst/>
              <a:cxnLst/>
              <a:rect l="l" t="t" r="r" b="b"/>
              <a:pathLst>
                <a:path w="1270" h="5079">
                  <a:moveTo>
                    <a:pt x="0" y="0"/>
                  </a:moveTo>
                  <a:lnTo>
                    <a:pt x="1270" y="4851"/>
                  </a:lnTo>
                </a:path>
              </a:pathLst>
            </a:custGeom>
            <a:ln w="25400">
              <a:solidFill>
                <a:srgbClr val="FADE5A"/>
              </a:solidFill>
            </a:ln>
          </p:spPr>
          <p:txBody>
            <a:bodyPr wrap="square" lIns="0" tIns="0" rIns="0" bIns="0" rtlCol="0"/>
            <a:lstStyle/>
            <a:p>
              <a:endParaRPr/>
            </a:p>
          </p:txBody>
        </p:sp>
        <p:sp>
          <p:nvSpPr>
            <p:cNvPr id="15877" name="object 15877"/>
            <p:cNvSpPr/>
            <p:nvPr/>
          </p:nvSpPr>
          <p:spPr>
            <a:xfrm>
              <a:off x="5606542" y="8041589"/>
              <a:ext cx="5080" cy="1270"/>
            </a:xfrm>
            <a:custGeom>
              <a:avLst/>
              <a:gdLst/>
              <a:ahLst/>
              <a:cxnLst/>
              <a:rect l="l" t="t" r="r" b="b"/>
              <a:pathLst>
                <a:path w="5079" h="1270">
                  <a:moveTo>
                    <a:pt x="4622" y="723"/>
                  </a:moveTo>
                  <a:lnTo>
                    <a:pt x="0" y="0"/>
                  </a:lnTo>
                </a:path>
              </a:pathLst>
            </a:custGeom>
            <a:ln w="25400">
              <a:solidFill>
                <a:srgbClr val="F9D94D"/>
              </a:solidFill>
            </a:ln>
          </p:spPr>
          <p:txBody>
            <a:bodyPr wrap="square" lIns="0" tIns="0" rIns="0" bIns="0" rtlCol="0"/>
            <a:lstStyle/>
            <a:p>
              <a:endParaRPr/>
            </a:p>
          </p:txBody>
        </p:sp>
        <p:sp>
          <p:nvSpPr>
            <p:cNvPr id="15878" name="object 15878"/>
            <p:cNvSpPr/>
            <p:nvPr/>
          </p:nvSpPr>
          <p:spPr>
            <a:xfrm>
              <a:off x="5605475" y="8036649"/>
              <a:ext cx="1270" cy="5080"/>
            </a:xfrm>
            <a:custGeom>
              <a:avLst/>
              <a:gdLst/>
              <a:ahLst/>
              <a:cxnLst/>
              <a:rect l="l" t="t" r="r" b="b"/>
              <a:pathLst>
                <a:path w="1270" h="5079">
                  <a:moveTo>
                    <a:pt x="1066" y="4940"/>
                  </a:moveTo>
                  <a:lnTo>
                    <a:pt x="0" y="0"/>
                  </a:lnTo>
                </a:path>
              </a:pathLst>
            </a:custGeom>
            <a:ln w="25400">
              <a:solidFill>
                <a:srgbClr val="F8D53E"/>
              </a:solidFill>
            </a:ln>
          </p:spPr>
          <p:txBody>
            <a:bodyPr wrap="square" lIns="0" tIns="0" rIns="0" bIns="0" rtlCol="0"/>
            <a:lstStyle/>
            <a:p>
              <a:endParaRPr/>
            </a:p>
          </p:txBody>
        </p:sp>
        <p:sp>
          <p:nvSpPr>
            <p:cNvPr id="15879" name="object 15879"/>
            <p:cNvSpPr/>
            <p:nvPr/>
          </p:nvSpPr>
          <p:spPr>
            <a:xfrm>
              <a:off x="5606021" y="8021599"/>
              <a:ext cx="2540" cy="5715"/>
            </a:xfrm>
            <a:custGeom>
              <a:avLst/>
              <a:gdLst/>
              <a:ahLst/>
              <a:cxnLst/>
              <a:rect l="l" t="t" r="r" b="b"/>
              <a:pathLst>
                <a:path w="2539" h="5715">
                  <a:moveTo>
                    <a:pt x="0" y="0"/>
                  </a:moveTo>
                  <a:lnTo>
                    <a:pt x="419" y="1841"/>
                  </a:lnTo>
                  <a:lnTo>
                    <a:pt x="1282" y="5473"/>
                  </a:lnTo>
                  <a:lnTo>
                    <a:pt x="1841" y="5524"/>
                  </a:lnTo>
                  <a:lnTo>
                    <a:pt x="2108" y="5537"/>
                  </a:lnTo>
                  <a:lnTo>
                    <a:pt x="1282" y="1930"/>
                  </a:lnTo>
                  <a:lnTo>
                    <a:pt x="876" y="101"/>
                  </a:lnTo>
                  <a:lnTo>
                    <a:pt x="292" y="25"/>
                  </a:lnTo>
                  <a:lnTo>
                    <a:pt x="0" y="0"/>
                  </a:lnTo>
                  <a:close/>
                </a:path>
              </a:pathLst>
            </a:custGeom>
            <a:solidFill>
              <a:srgbClr val="F9D744"/>
            </a:solidFill>
          </p:spPr>
          <p:txBody>
            <a:bodyPr wrap="square" lIns="0" tIns="0" rIns="0" bIns="0" rtlCol="0"/>
            <a:lstStyle/>
            <a:p>
              <a:endParaRPr/>
            </a:p>
          </p:txBody>
        </p:sp>
        <p:sp>
          <p:nvSpPr>
            <p:cNvPr id="15880" name="object 15880"/>
            <p:cNvSpPr/>
            <p:nvPr/>
          </p:nvSpPr>
          <p:spPr>
            <a:xfrm>
              <a:off x="5606021" y="8021599"/>
              <a:ext cx="1905" cy="5715"/>
            </a:xfrm>
            <a:custGeom>
              <a:avLst/>
              <a:gdLst/>
              <a:ahLst/>
              <a:cxnLst/>
              <a:rect l="l" t="t" r="r" b="b"/>
              <a:pathLst>
                <a:path w="1904" h="5715">
                  <a:moveTo>
                    <a:pt x="0" y="0"/>
                  </a:moveTo>
                  <a:lnTo>
                    <a:pt x="1282" y="5473"/>
                  </a:lnTo>
                </a:path>
              </a:pathLst>
            </a:custGeom>
            <a:ln w="25400">
              <a:solidFill>
                <a:srgbClr val="F9D642"/>
              </a:solidFill>
            </a:ln>
          </p:spPr>
          <p:txBody>
            <a:bodyPr wrap="square" lIns="0" tIns="0" rIns="0" bIns="0" rtlCol="0"/>
            <a:lstStyle/>
            <a:p>
              <a:endParaRPr/>
            </a:p>
          </p:txBody>
        </p:sp>
        <p:sp>
          <p:nvSpPr>
            <p:cNvPr id="15881" name="object 15881"/>
            <p:cNvSpPr/>
            <p:nvPr/>
          </p:nvSpPr>
          <p:spPr>
            <a:xfrm>
              <a:off x="5607304" y="8014373"/>
              <a:ext cx="1270" cy="26034"/>
            </a:xfrm>
            <a:custGeom>
              <a:avLst/>
              <a:gdLst/>
              <a:ahLst/>
              <a:cxnLst/>
              <a:rect l="l" t="t" r="r" b="b"/>
              <a:pathLst>
                <a:path w="1270" h="26034">
                  <a:moveTo>
                    <a:pt x="825" y="0"/>
                  </a:moveTo>
                  <a:lnTo>
                    <a:pt x="0" y="0"/>
                  </a:lnTo>
                  <a:lnTo>
                    <a:pt x="0" y="25463"/>
                  </a:lnTo>
                  <a:lnTo>
                    <a:pt x="825" y="25463"/>
                  </a:lnTo>
                  <a:lnTo>
                    <a:pt x="825" y="0"/>
                  </a:lnTo>
                  <a:close/>
                </a:path>
              </a:pathLst>
            </a:custGeom>
            <a:solidFill>
              <a:srgbClr val="F9D746"/>
            </a:solidFill>
          </p:spPr>
          <p:txBody>
            <a:bodyPr wrap="square" lIns="0" tIns="0" rIns="0" bIns="0" rtlCol="0"/>
            <a:lstStyle/>
            <a:p>
              <a:endParaRPr/>
            </a:p>
          </p:txBody>
        </p:sp>
        <p:sp>
          <p:nvSpPr>
            <p:cNvPr id="15882" name="object 15882"/>
            <p:cNvSpPr/>
            <p:nvPr/>
          </p:nvSpPr>
          <p:spPr>
            <a:xfrm>
              <a:off x="5606897" y="8021701"/>
              <a:ext cx="1270" cy="5715"/>
            </a:xfrm>
            <a:custGeom>
              <a:avLst/>
              <a:gdLst/>
              <a:ahLst/>
              <a:cxnLst/>
              <a:rect l="l" t="t" r="r" b="b"/>
              <a:pathLst>
                <a:path w="1270" h="5715">
                  <a:moveTo>
                    <a:pt x="1231" y="5435"/>
                  </a:moveTo>
                  <a:lnTo>
                    <a:pt x="0" y="0"/>
                  </a:lnTo>
                </a:path>
              </a:pathLst>
            </a:custGeom>
            <a:ln w="25400">
              <a:solidFill>
                <a:srgbClr val="F9D745"/>
              </a:solidFill>
            </a:ln>
          </p:spPr>
          <p:txBody>
            <a:bodyPr wrap="square" lIns="0" tIns="0" rIns="0" bIns="0" rtlCol="0"/>
            <a:lstStyle/>
            <a:p>
              <a:endParaRPr/>
            </a:p>
          </p:txBody>
        </p:sp>
        <p:sp>
          <p:nvSpPr>
            <p:cNvPr id="15883" name="object 15883"/>
            <p:cNvSpPr/>
            <p:nvPr/>
          </p:nvSpPr>
          <p:spPr>
            <a:xfrm>
              <a:off x="5606021" y="8008899"/>
              <a:ext cx="1270" cy="26034"/>
            </a:xfrm>
            <a:custGeom>
              <a:avLst/>
              <a:gdLst/>
              <a:ahLst/>
              <a:cxnLst/>
              <a:rect l="l" t="t" r="r" b="b"/>
              <a:pathLst>
                <a:path w="1270" h="26034">
                  <a:moveTo>
                    <a:pt x="876" y="0"/>
                  </a:moveTo>
                  <a:lnTo>
                    <a:pt x="0" y="0"/>
                  </a:lnTo>
                  <a:lnTo>
                    <a:pt x="0" y="25501"/>
                  </a:lnTo>
                  <a:lnTo>
                    <a:pt x="876" y="25501"/>
                  </a:lnTo>
                  <a:lnTo>
                    <a:pt x="876" y="0"/>
                  </a:lnTo>
                  <a:close/>
                </a:path>
              </a:pathLst>
            </a:custGeom>
            <a:solidFill>
              <a:srgbClr val="F9D641"/>
            </a:solidFill>
          </p:spPr>
          <p:txBody>
            <a:bodyPr wrap="square" lIns="0" tIns="0" rIns="0" bIns="0" rtlCol="0"/>
            <a:lstStyle/>
            <a:p>
              <a:endParaRPr/>
            </a:p>
          </p:txBody>
        </p:sp>
        <p:sp>
          <p:nvSpPr>
            <p:cNvPr id="15884" name="object 15884"/>
            <p:cNvSpPr/>
            <p:nvPr/>
          </p:nvSpPr>
          <p:spPr>
            <a:xfrm>
              <a:off x="5606897" y="8021701"/>
              <a:ext cx="2540" cy="5715"/>
            </a:xfrm>
            <a:custGeom>
              <a:avLst/>
              <a:gdLst/>
              <a:ahLst/>
              <a:cxnLst/>
              <a:rect l="l" t="t" r="r" b="b"/>
              <a:pathLst>
                <a:path w="2539" h="5715">
                  <a:moveTo>
                    <a:pt x="0" y="0"/>
                  </a:moveTo>
                  <a:lnTo>
                    <a:pt x="406" y="1828"/>
                  </a:lnTo>
                  <a:lnTo>
                    <a:pt x="1231" y="5435"/>
                  </a:lnTo>
                  <a:lnTo>
                    <a:pt x="2044" y="5473"/>
                  </a:lnTo>
                  <a:lnTo>
                    <a:pt x="850" y="88"/>
                  </a:lnTo>
                  <a:lnTo>
                    <a:pt x="571" y="63"/>
                  </a:lnTo>
                  <a:lnTo>
                    <a:pt x="279" y="25"/>
                  </a:lnTo>
                  <a:lnTo>
                    <a:pt x="0" y="0"/>
                  </a:lnTo>
                  <a:close/>
                </a:path>
              </a:pathLst>
            </a:custGeom>
            <a:solidFill>
              <a:srgbClr val="FAD849"/>
            </a:solidFill>
          </p:spPr>
          <p:txBody>
            <a:bodyPr wrap="square" lIns="0" tIns="0" rIns="0" bIns="0" rtlCol="0"/>
            <a:lstStyle/>
            <a:p>
              <a:endParaRPr/>
            </a:p>
          </p:txBody>
        </p:sp>
        <p:sp>
          <p:nvSpPr>
            <p:cNvPr id="15885" name="object 15885"/>
            <p:cNvSpPr/>
            <p:nvPr/>
          </p:nvSpPr>
          <p:spPr>
            <a:xfrm>
              <a:off x="5606897" y="8021701"/>
              <a:ext cx="1270" cy="5715"/>
            </a:xfrm>
            <a:custGeom>
              <a:avLst/>
              <a:gdLst/>
              <a:ahLst/>
              <a:cxnLst/>
              <a:rect l="l" t="t" r="r" b="b"/>
              <a:pathLst>
                <a:path w="1270" h="5715">
                  <a:moveTo>
                    <a:pt x="0" y="0"/>
                  </a:moveTo>
                  <a:lnTo>
                    <a:pt x="1231" y="5435"/>
                  </a:lnTo>
                </a:path>
              </a:pathLst>
            </a:custGeom>
            <a:ln w="25400">
              <a:solidFill>
                <a:srgbClr val="F9D745"/>
              </a:solidFill>
            </a:ln>
          </p:spPr>
          <p:txBody>
            <a:bodyPr wrap="square" lIns="0" tIns="0" rIns="0" bIns="0" rtlCol="0"/>
            <a:lstStyle/>
            <a:p>
              <a:endParaRPr/>
            </a:p>
          </p:txBody>
        </p:sp>
        <p:sp>
          <p:nvSpPr>
            <p:cNvPr id="15886" name="object 15886"/>
            <p:cNvSpPr/>
            <p:nvPr/>
          </p:nvSpPr>
          <p:spPr>
            <a:xfrm>
              <a:off x="5608129" y="8014436"/>
              <a:ext cx="1270" cy="26034"/>
            </a:xfrm>
            <a:custGeom>
              <a:avLst/>
              <a:gdLst/>
              <a:ahLst/>
              <a:cxnLst/>
              <a:rect l="l" t="t" r="r" b="b"/>
              <a:pathLst>
                <a:path w="1270" h="26034">
                  <a:moveTo>
                    <a:pt x="812" y="0"/>
                  </a:moveTo>
                  <a:lnTo>
                    <a:pt x="0" y="0"/>
                  </a:lnTo>
                  <a:lnTo>
                    <a:pt x="0" y="25438"/>
                  </a:lnTo>
                  <a:lnTo>
                    <a:pt x="812" y="25438"/>
                  </a:lnTo>
                  <a:lnTo>
                    <a:pt x="812" y="0"/>
                  </a:lnTo>
                  <a:close/>
                </a:path>
              </a:pathLst>
            </a:custGeom>
            <a:solidFill>
              <a:srgbClr val="FAD94B"/>
            </a:solidFill>
          </p:spPr>
          <p:txBody>
            <a:bodyPr wrap="square" lIns="0" tIns="0" rIns="0" bIns="0" rtlCol="0"/>
            <a:lstStyle/>
            <a:p>
              <a:endParaRPr/>
            </a:p>
          </p:txBody>
        </p:sp>
        <p:sp>
          <p:nvSpPr>
            <p:cNvPr id="15887" name="object 15887"/>
            <p:cNvSpPr/>
            <p:nvPr/>
          </p:nvSpPr>
          <p:spPr>
            <a:xfrm>
              <a:off x="5607748" y="8021790"/>
              <a:ext cx="1270" cy="5715"/>
            </a:xfrm>
            <a:custGeom>
              <a:avLst/>
              <a:gdLst/>
              <a:ahLst/>
              <a:cxnLst/>
              <a:rect l="l" t="t" r="r" b="b"/>
              <a:pathLst>
                <a:path w="1270" h="5715">
                  <a:moveTo>
                    <a:pt x="1193" y="5384"/>
                  </a:moveTo>
                  <a:lnTo>
                    <a:pt x="0" y="0"/>
                  </a:lnTo>
                </a:path>
              </a:pathLst>
            </a:custGeom>
            <a:ln w="25400">
              <a:solidFill>
                <a:srgbClr val="FAD94C"/>
              </a:solidFill>
            </a:ln>
          </p:spPr>
          <p:txBody>
            <a:bodyPr wrap="square" lIns="0" tIns="0" rIns="0" bIns="0" rtlCol="0"/>
            <a:lstStyle/>
            <a:p>
              <a:endParaRPr/>
            </a:p>
          </p:txBody>
        </p:sp>
        <p:sp>
          <p:nvSpPr>
            <p:cNvPr id="15888" name="object 15888"/>
            <p:cNvSpPr/>
            <p:nvPr/>
          </p:nvSpPr>
          <p:spPr>
            <a:xfrm>
              <a:off x="5606897" y="8009001"/>
              <a:ext cx="1270" cy="26034"/>
            </a:xfrm>
            <a:custGeom>
              <a:avLst/>
              <a:gdLst/>
              <a:ahLst/>
              <a:cxnLst/>
              <a:rect l="l" t="t" r="r" b="b"/>
              <a:pathLst>
                <a:path w="1270" h="26034">
                  <a:moveTo>
                    <a:pt x="850" y="0"/>
                  </a:moveTo>
                  <a:lnTo>
                    <a:pt x="0" y="0"/>
                  </a:lnTo>
                  <a:lnTo>
                    <a:pt x="0" y="25488"/>
                  </a:lnTo>
                  <a:lnTo>
                    <a:pt x="850" y="25488"/>
                  </a:lnTo>
                  <a:lnTo>
                    <a:pt x="850" y="0"/>
                  </a:lnTo>
                  <a:close/>
                </a:path>
              </a:pathLst>
            </a:custGeom>
            <a:solidFill>
              <a:srgbClr val="FAD847"/>
            </a:solidFill>
          </p:spPr>
          <p:txBody>
            <a:bodyPr wrap="square" lIns="0" tIns="0" rIns="0" bIns="0" rtlCol="0"/>
            <a:lstStyle/>
            <a:p>
              <a:endParaRPr/>
            </a:p>
          </p:txBody>
        </p:sp>
        <p:sp>
          <p:nvSpPr>
            <p:cNvPr id="15889" name="object 15889"/>
            <p:cNvSpPr/>
            <p:nvPr/>
          </p:nvSpPr>
          <p:spPr>
            <a:xfrm>
              <a:off x="5607304" y="8027073"/>
              <a:ext cx="3175" cy="5715"/>
            </a:xfrm>
            <a:custGeom>
              <a:avLst/>
              <a:gdLst/>
              <a:ahLst/>
              <a:cxnLst/>
              <a:rect l="l" t="t" r="r" b="b"/>
              <a:pathLst>
                <a:path w="3175" h="5715">
                  <a:moveTo>
                    <a:pt x="0" y="0"/>
                  </a:moveTo>
                  <a:lnTo>
                    <a:pt x="431" y="1790"/>
                  </a:lnTo>
                  <a:lnTo>
                    <a:pt x="1295" y="5295"/>
                  </a:lnTo>
                  <a:lnTo>
                    <a:pt x="1803" y="5346"/>
                  </a:lnTo>
                  <a:lnTo>
                    <a:pt x="2311" y="5359"/>
                  </a:lnTo>
                  <a:lnTo>
                    <a:pt x="2819" y="5334"/>
                  </a:lnTo>
                  <a:lnTo>
                    <a:pt x="2425" y="3619"/>
                  </a:lnTo>
                  <a:lnTo>
                    <a:pt x="1638" y="101"/>
                  </a:lnTo>
                  <a:lnTo>
                    <a:pt x="1104" y="88"/>
                  </a:lnTo>
                  <a:lnTo>
                    <a:pt x="558" y="50"/>
                  </a:lnTo>
                  <a:lnTo>
                    <a:pt x="0" y="0"/>
                  </a:lnTo>
                  <a:close/>
                </a:path>
              </a:pathLst>
            </a:custGeom>
            <a:solidFill>
              <a:srgbClr val="FADA4E"/>
            </a:solidFill>
          </p:spPr>
          <p:txBody>
            <a:bodyPr wrap="square" lIns="0" tIns="0" rIns="0" bIns="0" rtlCol="0"/>
            <a:lstStyle/>
            <a:p>
              <a:endParaRPr/>
            </a:p>
          </p:txBody>
        </p:sp>
        <p:sp>
          <p:nvSpPr>
            <p:cNvPr id="15890" name="object 15890"/>
            <p:cNvSpPr/>
            <p:nvPr/>
          </p:nvSpPr>
          <p:spPr>
            <a:xfrm>
              <a:off x="5607304" y="8014373"/>
              <a:ext cx="1905" cy="26034"/>
            </a:xfrm>
            <a:custGeom>
              <a:avLst/>
              <a:gdLst/>
              <a:ahLst/>
              <a:cxnLst/>
              <a:rect l="l" t="t" r="r" b="b"/>
              <a:pathLst>
                <a:path w="1904" h="26034">
                  <a:moveTo>
                    <a:pt x="1638" y="0"/>
                  </a:moveTo>
                  <a:lnTo>
                    <a:pt x="0" y="0"/>
                  </a:lnTo>
                  <a:lnTo>
                    <a:pt x="0" y="25501"/>
                  </a:lnTo>
                  <a:lnTo>
                    <a:pt x="1638" y="25501"/>
                  </a:lnTo>
                  <a:lnTo>
                    <a:pt x="1638" y="0"/>
                  </a:lnTo>
                  <a:close/>
                </a:path>
              </a:pathLst>
            </a:custGeom>
            <a:solidFill>
              <a:srgbClr val="FAD84A"/>
            </a:solidFill>
          </p:spPr>
          <p:txBody>
            <a:bodyPr wrap="square" lIns="0" tIns="0" rIns="0" bIns="0" rtlCol="0"/>
            <a:lstStyle/>
            <a:p>
              <a:endParaRPr/>
            </a:p>
          </p:txBody>
        </p:sp>
        <p:sp>
          <p:nvSpPr>
            <p:cNvPr id="15891" name="object 15891"/>
            <p:cNvSpPr/>
            <p:nvPr/>
          </p:nvSpPr>
          <p:spPr>
            <a:xfrm>
              <a:off x="5608942" y="8027174"/>
              <a:ext cx="1270" cy="5715"/>
            </a:xfrm>
            <a:custGeom>
              <a:avLst/>
              <a:gdLst/>
              <a:ahLst/>
              <a:cxnLst/>
              <a:rect l="l" t="t" r="r" b="b"/>
              <a:pathLst>
                <a:path w="1270" h="5715">
                  <a:moveTo>
                    <a:pt x="0" y="0"/>
                  </a:moveTo>
                  <a:lnTo>
                    <a:pt x="1181" y="5232"/>
                  </a:lnTo>
                </a:path>
              </a:pathLst>
            </a:custGeom>
            <a:ln w="25400">
              <a:solidFill>
                <a:srgbClr val="FBDC54"/>
              </a:solidFill>
            </a:ln>
          </p:spPr>
          <p:txBody>
            <a:bodyPr wrap="square" lIns="0" tIns="0" rIns="0" bIns="0" rtlCol="0"/>
            <a:lstStyle/>
            <a:p>
              <a:endParaRPr/>
            </a:p>
          </p:txBody>
        </p:sp>
        <p:sp>
          <p:nvSpPr>
            <p:cNvPr id="15892" name="object 15892"/>
            <p:cNvSpPr/>
            <p:nvPr/>
          </p:nvSpPr>
          <p:spPr>
            <a:xfrm>
              <a:off x="5608599" y="8019669"/>
              <a:ext cx="1905" cy="26034"/>
            </a:xfrm>
            <a:custGeom>
              <a:avLst/>
              <a:gdLst/>
              <a:ahLst/>
              <a:cxnLst/>
              <a:rect l="l" t="t" r="r" b="b"/>
              <a:pathLst>
                <a:path w="1904" h="26034">
                  <a:moveTo>
                    <a:pt x="1524" y="0"/>
                  </a:moveTo>
                  <a:lnTo>
                    <a:pt x="0" y="0"/>
                  </a:lnTo>
                  <a:lnTo>
                    <a:pt x="0" y="25438"/>
                  </a:lnTo>
                  <a:lnTo>
                    <a:pt x="1524" y="25438"/>
                  </a:lnTo>
                  <a:lnTo>
                    <a:pt x="1524" y="0"/>
                  </a:lnTo>
                  <a:close/>
                </a:path>
              </a:pathLst>
            </a:custGeom>
            <a:solidFill>
              <a:srgbClr val="FBDC54"/>
            </a:solidFill>
          </p:spPr>
          <p:txBody>
            <a:bodyPr wrap="square" lIns="0" tIns="0" rIns="0" bIns="0" rtlCol="0"/>
            <a:lstStyle/>
            <a:p>
              <a:endParaRPr/>
            </a:p>
          </p:txBody>
        </p:sp>
        <p:sp>
          <p:nvSpPr>
            <p:cNvPr id="15893" name="object 15893"/>
            <p:cNvSpPr/>
            <p:nvPr/>
          </p:nvSpPr>
          <p:spPr>
            <a:xfrm>
              <a:off x="5607304" y="8027073"/>
              <a:ext cx="1905" cy="5715"/>
            </a:xfrm>
            <a:custGeom>
              <a:avLst/>
              <a:gdLst/>
              <a:ahLst/>
              <a:cxnLst/>
              <a:rect l="l" t="t" r="r" b="b"/>
              <a:pathLst>
                <a:path w="1904" h="5715">
                  <a:moveTo>
                    <a:pt x="1295" y="5295"/>
                  </a:moveTo>
                  <a:lnTo>
                    <a:pt x="0" y="0"/>
                  </a:lnTo>
                </a:path>
              </a:pathLst>
            </a:custGeom>
            <a:ln w="25400">
              <a:solidFill>
                <a:srgbClr val="FAD849"/>
              </a:solidFill>
            </a:ln>
          </p:spPr>
          <p:txBody>
            <a:bodyPr wrap="square" lIns="0" tIns="0" rIns="0" bIns="0" rtlCol="0"/>
            <a:lstStyle/>
            <a:p>
              <a:endParaRPr/>
            </a:p>
          </p:txBody>
        </p:sp>
        <p:sp>
          <p:nvSpPr>
            <p:cNvPr id="15894" name="object 15894"/>
            <p:cNvSpPr/>
            <p:nvPr/>
          </p:nvSpPr>
          <p:spPr>
            <a:xfrm>
              <a:off x="5607748" y="8021790"/>
              <a:ext cx="3175" cy="5715"/>
            </a:xfrm>
            <a:custGeom>
              <a:avLst/>
              <a:gdLst/>
              <a:ahLst/>
              <a:cxnLst/>
              <a:rect l="l" t="t" r="r" b="b"/>
              <a:pathLst>
                <a:path w="3175" h="5715">
                  <a:moveTo>
                    <a:pt x="0" y="0"/>
                  </a:moveTo>
                  <a:lnTo>
                    <a:pt x="1193" y="5384"/>
                  </a:lnTo>
                  <a:lnTo>
                    <a:pt x="1727" y="5410"/>
                  </a:lnTo>
                  <a:lnTo>
                    <a:pt x="2781" y="5410"/>
                  </a:lnTo>
                  <a:lnTo>
                    <a:pt x="1701" y="228"/>
                  </a:lnTo>
                  <a:lnTo>
                    <a:pt x="0" y="0"/>
                  </a:lnTo>
                  <a:close/>
                </a:path>
              </a:pathLst>
            </a:custGeom>
            <a:solidFill>
              <a:srgbClr val="FBDC57"/>
            </a:solidFill>
          </p:spPr>
          <p:txBody>
            <a:bodyPr wrap="square" lIns="0" tIns="0" rIns="0" bIns="0" rtlCol="0"/>
            <a:lstStyle/>
            <a:p>
              <a:endParaRPr/>
            </a:p>
          </p:txBody>
        </p:sp>
        <p:sp>
          <p:nvSpPr>
            <p:cNvPr id="15895" name="object 15895"/>
            <p:cNvSpPr/>
            <p:nvPr/>
          </p:nvSpPr>
          <p:spPr>
            <a:xfrm>
              <a:off x="5607748" y="8021790"/>
              <a:ext cx="1905" cy="635"/>
            </a:xfrm>
            <a:custGeom>
              <a:avLst/>
              <a:gdLst/>
              <a:ahLst/>
              <a:cxnLst/>
              <a:rect l="l" t="t" r="r" b="b"/>
              <a:pathLst>
                <a:path w="1904" h="634">
                  <a:moveTo>
                    <a:pt x="0" y="0"/>
                  </a:moveTo>
                  <a:lnTo>
                    <a:pt x="1701" y="228"/>
                  </a:lnTo>
                </a:path>
              </a:pathLst>
            </a:custGeom>
            <a:ln w="25399">
              <a:solidFill>
                <a:srgbClr val="FBDC55"/>
              </a:solidFill>
            </a:ln>
          </p:spPr>
          <p:txBody>
            <a:bodyPr wrap="square" lIns="0" tIns="0" rIns="0" bIns="0" rtlCol="0"/>
            <a:lstStyle/>
            <a:p>
              <a:endParaRPr/>
            </a:p>
          </p:txBody>
        </p:sp>
        <p:sp>
          <p:nvSpPr>
            <p:cNvPr id="15896" name="object 15896"/>
            <p:cNvSpPr/>
            <p:nvPr/>
          </p:nvSpPr>
          <p:spPr>
            <a:xfrm>
              <a:off x="5609450" y="8022018"/>
              <a:ext cx="1270" cy="5715"/>
            </a:xfrm>
            <a:custGeom>
              <a:avLst/>
              <a:gdLst/>
              <a:ahLst/>
              <a:cxnLst/>
              <a:rect l="l" t="t" r="r" b="b"/>
              <a:pathLst>
                <a:path w="1270" h="5715">
                  <a:moveTo>
                    <a:pt x="0" y="0"/>
                  </a:moveTo>
                  <a:lnTo>
                    <a:pt x="1079" y="5181"/>
                  </a:lnTo>
                </a:path>
              </a:pathLst>
            </a:custGeom>
            <a:ln w="25400">
              <a:solidFill>
                <a:srgbClr val="FCDF63"/>
              </a:solidFill>
            </a:ln>
          </p:spPr>
          <p:txBody>
            <a:bodyPr wrap="square" lIns="0" tIns="0" rIns="0" bIns="0" rtlCol="0"/>
            <a:lstStyle/>
            <a:p>
              <a:endParaRPr/>
            </a:p>
          </p:txBody>
        </p:sp>
        <p:sp>
          <p:nvSpPr>
            <p:cNvPr id="15897" name="object 15897"/>
            <p:cNvSpPr/>
            <p:nvPr/>
          </p:nvSpPr>
          <p:spPr>
            <a:xfrm>
              <a:off x="5608942" y="8014474"/>
              <a:ext cx="1905" cy="26034"/>
            </a:xfrm>
            <a:custGeom>
              <a:avLst/>
              <a:gdLst/>
              <a:ahLst/>
              <a:cxnLst/>
              <a:rect l="l" t="t" r="r" b="b"/>
              <a:pathLst>
                <a:path w="1904" h="26034">
                  <a:moveTo>
                    <a:pt x="1587" y="0"/>
                  </a:moveTo>
                  <a:lnTo>
                    <a:pt x="0" y="0"/>
                  </a:lnTo>
                  <a:lnTo>
                    <a:pt x="0" y="25425"/>
                  </a:lnTo>
                  <a:lnTo>
                    <a:pt x="1587" y="25425"/>
                  </a:lnTo>
                  <a:lnTo>
                    <a:pt x="1587" y="0"/>
                  </a:lnTo>
                  <a:close/>
                </a:path>
              </a:pathLst>
            </a:custGeom>
            <a:solidFill>
              <a:srgbClr val="FBDD59"/>
            </a:solidFill>
          </p:spPr>
          <p:txBody>
            <a:bodyPr wrap="square" lIns="0" tIns="0" rIns="0" bIns="0" rtlCol="0"/>
            <a:lstStyle/>
            <a:p>
              <a:endParaRPr/>
            </a:p>
          </p:txBody>
        </p:sp>
        <p:sp>
          <p:nvSpPr>
            <p:cNvPr id="15898" name="object 15898"/>
            <p:cNvSpPr/>
            <p:nvPr/>
          </p:nvSpPr>
          <p:spPr>
            <a:xfrm>
              <a:off x="5607748" y="8021790"/>
              <a:ext cx="1270" cy="5715"/>
            </a:xfrm>
            <a:custGeom>
              <a:avLst/>
              <a:gdLst/>
              <a:ahLst/>
              <a:cxnLst/>
              <a:rect l="l" t="t" r="r" b="b"/>
              <a:pathLst>
                <a:path w="1270" h="5715">
                  <a:moveTo>
                    <a:pt x="1193" y="5384"/>
                  </a:moveTo>
                  <a:lnTo>
                    <a:pt x="0" y="0"/>
                  </a:lnTo>
                </a:path>
              </a:pathLst>
            </a:custGeom>
            <a:ln w="25400">
              <a:solidFill>
                <a:srgbClr val="FAD94C"/>
              </a:solidFill>
            </a:ln>
          </p:spPr>
          <p:txBody>
            <a:bodyPr wrap="square" lIns="0" tIns="0" rIns="0" bIns="0" rtlCol="0"/>
            <a:lstStyle/>
            <a:p>
              <a:endParaRPr/>
            </a:p>
          </p:txBody>
        </p:sp>
        <p:sp>
          <p:nvSpPr>
            <p:cNvPr id="15899" name="object 15899"/>
            <p:cNvSpPr/>
            <p:nvPr/>
          </p:nvSpPr>
          <p:spPr>
            <a:xfrm>
              <a:off x="5608942" y="8027174"/>
              <a:ext cx="3175" cy="5715"/>
            </a:xfrm>
            <a:custGeom>
              <a:avLst/>
              <a:gdLst/>
              <a:ahLst/>
              <a:cxnLst/>
              <a:rect l="l" t="t" r="r" b="b"/>
              <a:pathLst>
                <a:path w="3175" h="5715">
                  <a:moveTo>
                    <a:pt x="0" y="0"/>
                  </a:moveTo>
                  <a:lnTo>
                    <a:pt x="393" y="1777"/>
                  </a:lnTo>
                  <a:lnTo>
                    <a:pt x="1181" y="5232"/>
                  </a:lnTo>
                  <a:lnTo>
                    <a:pt x="1676" y="5219"/>
                  </a:lnTo>
                  <a:lnTo>
                    <a:pt x="2679" y="5143"/>
                  </a:lnTo>
                  <a:lnTo>
                    <a:pt x="2311" y="3454"/>
                  </a:lnTo>
                  <a:lnTo>
                    <a:pt x="1587" y="25"/>
                  </a:lnTo>
                  <a:lnTo>
                    <a:pt x="533" y="25"/>
                  </a:lnTo>
                  <a:lnTo>
                    <a:pt x="0" y="0"/>
                  </a:lnTo>
                  <a:close/>
                </a:path>
              </a:pathLst>
            </a:custGeom>
            <a:solidFill>
              <a:srgbClr val="FBDE5E"/>
            </a:solidFill>
          </p:spPr>
          <p:txBody>
            <a:bodyPr wrap="square" lIns="0" tIns="0" rIns="0" bIns="0" rtlCol="0"/>
            <a:lstStyle/>
            <a:p>
              <a:endParaRPr/>
            </a:p>
          </p:txBody>
        </p:sp>
        <p:sp>
          <p:nvSpPr>
            <p:cNvPr id="15900" name="object 15900"/>
            <p:cNvSpPr/>
            <p:nvPr/>
          </p:nvSpPr>
          <p:spPr>
            <a:xfrm>
              <a:off x="5608942" y="8014474"/>
              <a:ext cx="1905" cy="26034"/>
            </a:xfrm>
            <a:custGeom>
              <a:avLst/>
              <a:gdLst/>
              <a:ahLst/>
              <a:cxnLst/>
              <a:rect l="l" t="t" r="r" b="b"/>
              <a:pathLst>
                <a:path w="1904" h="26034">
                  <a:moveTo>
                    <a:pt x="1587" y="0"/>
                  </a:moveTo>
                  <a:lnTo>
                    <a:pt x="0" y="0"/>
                  </a:lnTo>
                  <a:lnTo>
                    <a:pt x="0" y="25425"/>
                  </a:lnTo>
                  <a:lnTo>
                    <a:pt x="1587" y="25425"/>
                  </a:lnTo>
                  <a:lnTo>
                    <a:pt x="1587" y="0"/>
                  </a:lnTo>
                  <a:close/>
                </a:path>
              </a:pathLst>
            </a:custGeom>
            <a:solidFill>
              <a:srgbClr val="FBDD59"/>
            </a:solidFill>
          </p:spPr>
          <p:txBody>
            <a:bodyPr wrap="square" lIns="0" tIns="0" rIns="0" bIns="0" rtlCol="0"/>
            <a:lstStyle/>
            <a:p>
              <a:endParaRPr/>
            </a:p>
          </p:txBody>
        </p:sp>
        <p:sp>
          <p:nvSpPr>
            <p:cNvPr id="15901" name="object 15901"/>
            <p:cNvSpPr/>
            <p:nvPr/>
          </p:nvSpPr>
          <p:spPr>
            <a:xfrm>
              <a:off x="5610529" y="8027200"/>
              <a:ext cx="1270" cy="5715"/>
            </a:xfrm>
            <a:custGeom>
              <a:avLst/>
              <a:gdLst/>
              <a:ahLst/>
              <a:cxnLst/>
              <a:rect l="l" t="t" r="r" b="b"/>
              <a:pathLst>
                <a:path w="1270" h="5715">
                  <a:moveTo>
                    <a:pt x="0" y="0"/>
                  </a:moveTo>
                  <a:lnTo>
                    <a:pt x="1092" y="5118"/>
                  </a:lnTo>
                </a:path>
              </a:pathLst>
            </a:custGeom>
            <a:ln w="25400">
              <a:solidFill>
                <a:srgbClr val="FCE167"/>
              </a:solidFill>
            </a:ln>
          </p:spPr>
          <p:txBody>
            <a:bodyPr wrap="square" lIns="0" tIns="0" rIns="0" bIns="0" rtlCol="0"/>
            <a:lstStyle/>
            <a:p>
              <a:endParaRPr/>
            </a:p>
          </p:txBody>
        </p:sp>
        <p:sp>
          <p:nvSpPr>
            <p:cNvPr id="15902" name="object 15902"/>
            <p:cNvSpPr/>
            <p:nvPr/>
          </p:nvSpPr>
          <p:spPr>
            <a:xfrm>
              <a:off x="5610123" y="8019618"/>
              <a:ext cx="1905" cy="26034"/>
            </a:xfrm>
            <a:custGeom>
              <a:avLst/>
              <a:gdLst/>
              <a:ahLst/>
              <a:cxnLst/>
              <a:rect l="l" t="t" r="r" b="b"/>
              <a:pathLst>
                <a:path w="1904" h="26034">
                  <a:moveTo>
                    <a:pt x="1498" y="0"/>
                  </a:moveTo>
                  <a:lnTo>
                    <a:pt x="0" y="0"/>
                  </a:lnTo>
                  <a:lnTo>
                    <a:pt x="0" y="25488"/>
                  </a:lnTo>
                  <a:lnTo>
                    <a:pt x="1498" y="25488"/>
                  </a:lnTo>
                  <a:lnTo>
                    <a:pt x="1498" y="0"/>
                  </a:lnTo>
                  <a:close/>
                </a:path>
              </a:pathLst>
            </a:custGeom>
            <a:solidFill>
              <a:srgbClr val="FCDF62"/>
            </a:solidFill>
          </p:spPr>
          <p:txBody>
            <a:bodyPr wrap="square" lIns="0" tIns="0" rIns="0" bIns="0" rtlCol="0"/>
            <a:lstStyle/>
            <a:p>
              <a:endParaRPr/>
            </a:p>
          </p:txBody>
        </p:sp>
        <p:sp>
          <p:nvSpPr>
            <p:cNvPr id="15903" name="object 15903"/>
            <p:cNvSpPr/>
            <p:nvPr/>
          </p:nvSpPr>
          <p:spPr>
            <a:xfrm>
              <a:off x="5608942" y="8027174"/>
              <a:ext cx="1270" cy="5715"/>
            </a:xfrm>
            <a:custGeom>
              <a:avLst/>
              <a:gdLst/>
              <a:ahLst/>
              <a:cxnLst/>
              <a:rect l="l" t="t" r="r" b="b"/>
              <a:pathLst>
                <a:path w="1270" h="5715">
                  <a:moveTo>
                    <a:pt x="1181" y="5232"/>
                  </a:moveTo>
                  <a:lnTo>
                    <a:pt x="0" y="0"/>
                  </a:lnTo>
                </a:path>
              </a:pathLst>
            </a:custGeom>
            <a:ln w="25400">
              <a:solidFill>
                <a:srgbClr val="FBDC54"/>
              </a:solidFill>
            </a:ln>
          </p:spPr>
          <p:txBody>
            <a:bodyPr wrap="square" lIns="0" tIns="0" rIns="0" bIns="0" rtlCol="0"/>
            <a:lstStyle/>
            <a:p>
              <a:endParaRPr/>
            </a:p>
          </p:txBody>
        </p:sp>
        <p:sp>
          <p:nvSpPr>
            <p:cNvPr id="15904" name="object 15904"/>
            <p:cNvSpPr/>
            <p:nvPr/>
          </p:nvSpPr>
          <p:spPr>
            <a:xfrm>
              <a:off x="5608599" y="8032369"/>
              <a:ext cx="3175" cy="5715"/>
            </a:xfrm>
            <a:custGeom>
              <a:avLst/>
              <a:gdLst/>
              <a:ahLst/>
              <a:cxnLst/>
              <a:rect l="l" t="t" r="r" b="b"/>
              <a:pathLst>
                <a:path w="3175" h="5715">
                  <a:moveTo>
                    <a:pt x="0" y="0"/>
                  </a:moveTo>
                  <a:lnTo>
                    <a:pt x="863" y="3441"/>
                  </a:lnTo>
                  <a:lnTo>
                    <a:pt x="1295" y="5092"/>
                  </a:lnTo>
                  <a:lnTo>
                    <a:pt x="1752" y="5143"/>
                  </a:lnTo>
                  <a:lnTo>
                    <a:pt x="2222" y="5130"/>
                  </a:lnTo>
                  <a:lnTo>
                    <a:pt x="2692" y="5105"/>
                  </a:lnTo>
                  <a:lnTo>
                    <a:pt x="1904" y="1765"/>
                  </a:lnTo>
                  <a:lnTo>
                    <a:pt x="1524" y="38"/>
                  </a:lnTo>
                  <a:lnTo>
                    <a:pt x="1015" y="63"/>
                  </a:lnTo>
                  <a:lnTo>
                    <a:pt x="507" y="50"/>
                  </a:lnTo>
                  <a:lnTo>
                    <a:pt x="0" y="0"/>
                  </a:lnTo>
                  <a:close/>
                </a:path>
              </a:pathLst>
            </a:custGeom>
            <a:solidFill>
              <a:srgbClr val="FBDD59"/>
            </a:solidFill>
          </p:spPr>
          <p:txBody>
            <a:bodyPr wrap="square" lIns="0" tIns="0" rIns="0" bIns="0" rtlCol="0"/>
            <a:lstStyle/>
            <a:p>
              <a:endParaRPr/>
            </a:p>
          </p:txBody>
        </p:sp>
        <p:sp>
          <p:nvSpPr>
            <p:cNvPr id="15905" name="object 15905"/>
            <p:cNvSpPr/>
            <p:nvPr/>
          </p:nvSpPr>
          <p:spPr>
            <a:xfrm>
              <a:off x="5608599" y="8019669"/>
              <a:ext cx="1905" cy="26034"/>
            </a:xfrm>
            <a:custGeom>
              <a:avLst/>
              <a:gdLst/>
              <a:ahLst/>
              <a:cxnLst/>
              <a:rect l="l" t="t" r="r" b="b"/>
              <a:pathLst>
                <a:path w="1904" h="26034">
                  <a:moveTo>
                    <a:pt x="1524" y="0"/>
                  </a:moveTo>
                  <a:lnTo>
                    <a:pt x="0" y="0"/>
                  </a:lnTo>
                  <a:lnTo>
                    <a:pt x="0" y="25438"/>
                  </a:lnTo>
                  <a:lnTo>
                    <a:pt x="1524" y="25438"/>
                  </a:lnTo>
                  <a:lnTo>
                    <a:pt x="1524" y="0"/>
                  </a:lnTo>
                  <a:close/>
                </a:path>
              </a:pathLst>
            </a:custGeom>
            <a:solidFill>
              <a:srgbClr val="FBDC54"/>
            </a:solidFill>
          </p:spPr>
          <p:txBody>
            <a:bodyPr wrap="square" lIns="0" tIns="0" rIns="0" bIns="0" rtlCol="0"/>
            <a:lstStyle/>
            <a:p>
              <a:endParaRPr/>
            </a:p>
          </p:txBody>
        </p:sp>
        <p:sp>
          <p:nvSpPr>
            <p:cNvPr id="15906" name="object 15906"/>
            <p:cNvSpPr/>
            <p:nvPr/>
          </p:nvSpPr>
          <p:spPr>
            <a:xfrm>
              <a:off x="5610123" y="8032407"/>
              <a:ext cx="1270" cy="5080"/>
            </a:xfrm>
            <a:custGeom>
              <a:avLst/>
              <a:gdLst/>
              <a:ahLst/>
              <a:cxnLst/>
              <a:rect l="l" t="t" r="r" b="b"/>
              <a:pathLst>
                <a:path w="1270" h="5079">
                  <a:moveTo>
                    <a:pt x="0" y="0"/>
                  </a:moveTo>
                  <a:lnTo>
                    <a:pt x="1168" y="5067"/>
                  </a:lnTo>
                </a:path>
              </a:pathLst>
            </a:custGeom>
            <a:ln w="25399">
              <a:solidFill>
                <a:srgbClr val="FBDE5E"/>
              </a:solidFill>
            </a:ln>
          </p:spPr>
          <p:txBody>
            <a:bodyPr wrap="square" lIns="0" tIns="0" rIns="0" bIns="0" rtlCol="0"/>
            <a:lstStyle/>
            <a:p>
              <a:endParaRPr/>
            </a:p>
          </p:txBody>
        </p:sp>
        <p:sp>
          <p:nvSpPr>
            <p:cNvPr id="15907" name="object 15907"/>
            <p:cNvSpPr/>
            <p:nvPr/>
          </p:nvSpPr>
          <p:spPr>
            <a:xfrm>
              <a:off x="5609894" y="8024761"/>
              <a:ext cx="1905" cy="26034"/>
            </a:xfrm>
            <a:custGeom>
              <a:avLst/>
              <a:gdLst/>
              <a:ahLst/>
              <a:cxnLst/>
              <a:rect l="l" t="t" r="r" b="b"/>
              <a:pathLst>
                <a:path w="1904" h="26034">
                  <a:moveTo>
                    <a:pt x="1397" y="0"/>
                  </a:moveTo>
                  <a:lnTo>
                    <a:pt x="0" y="0"/>
                  </a:lnTo>
                  <a:lnTo>
                    <a:pt x="0" y="25412"/>
                  </a:lnTo>
                  <a:lnTo>
                    <a:pt x="1397" y="25412"/>
                  </a:lnTo>
                  <a:lnTo>
                    <a:pt x="1397" y="0"/>
                  </a:lnTo>
                  <a:close/>
                </a:path>
              </a:pathLst>
            </a:custGeom>
            <a:solidFill>
              <a:srgbClr val="FBDE5D"/>
            </a:solidFill>
          </p:spPr>
          <p:txBody>
            <a:bodyPr wrap="square" lIns="0" tIns="0" rIns="0" bIns="0" rtlCol="0"/>
            <a:lstStyle/>
            <a:p>
              <a:endParaRPr/>
            </a:p>
          </p:txBody>
        </p:sp>
        <p:sp>
          <p:nvSpPr>
            <p:cNvPr id="15908" name="object 15908"/>
            <p:cNvSpPr/>
            <p:nvPr/>
          </p:nvSpPr>
          <p:spPr>
            <a:xfrm>
              <a:off x="5608599" y="8032369"/>
              <a:ext cx="1905" cy="5715"/>
            </a:xfrm>
            <a:custGeom>
              <a:avLst/>
              <a:gdLst/>
              <a:ahLst/>
              <a:cxnLst/>
              <a:rect l="l" t="t" r="r" b="b"/>
              <a:pathLst>
                <a:path w="1904" h="5715">
                  <a:moveTo>
                    <a:pt x="1295" y="5092"/>
                  </a:moveTo>
                  <a:lnTo>
                    <a:pt x="0" y="0"/>
                  </a:lnTo>
                </a:path>
              </a:pathLst>
            </a:custGeom>
            <a:ln w="25399">
              <a:solidFill>
                <a:srgbClr val="FADC53"/>
              </a:solidFill>
            </a:ln>
          </p:spPr>
          <p:txBody>
            <a:bodyPr wrap="square" lIns="0" tIns="0" rIns="0" bIns="0" rtlCol="0"/>
            <a:lstStyle/>
            <a:p>
              <a:endParaRPr/>
            </a:p>
          </p:txBody>
        </p:sp>
        <p:sp>
          <p:nvSpPr>
            <p:cNvPr id="15909" name="object 15909"/>
            <p:cNvSpPr/>
            <p:nvPr/>
          </p:nvSpPr>
          <p:spPr>
            <a:xfrm>
              <a:off x="5609894" y="8037461"/>
              <a:ext cx="3175" cy="5080"/>
            </a:xfrm>
            <a:custGeom>
              <a:avLst/>
              <a:gdLst/>
              <a:ahLst/>
              <a:cxnLst/>
              <a:rect l="l" t="t" r="r" b="b"/>
              <a:pathLst>
                <a:path w="3175" h="5079">
                  <a:moveTo>
                    <a:pt x="0" y="0"/>
                  </a:moveTo>
                  <a:lnTo>
                    <a:pt x="850" y="3289"/>
                  </a:lnTo>
                  <a:lnTo>
                    <a:pt x="1270" y="4851"/>
                  </a:lnTo>
                  <a:lnTo>
                    <a:pt x="1714" y="4902"/>
                  </a:lnTo>
                  <a:lnTo>
                    <a:pt x="2146" y="4902"/>
                  </a:lnTo>
                  <a:lnTo>
                    <a:pt x="2590" y="4876"/>
                  </a:lnTo>
                  <a:lnTo>
                    <a:pt x="2184" y="3302"/>
                  </a:lnTo>
                  <a:lnTo>
                    <a:pt x="1397" y="12"/>
                  </a:lnTo>
                  <a:lnTo>
                    <a:pt x="927" y="38"/>
                  </a:lnTo>
                  <a:lnTo>
                    <a:pt x="457" y="50"/>
                  </a:lnTo>
                  <a:lnTo>
                    <a:pt x="0" y="0"/>
                  </a:lnTo>
                  <a:close/>
                </a:path>
              </a:pathLst>
            </a:custGeom>
            <a:solidFill>
              <a:srgbClr val="FBDF60"/>
            </a:solidFill>
          </p:spPr>
          <p:txBody>
            <a:bodyPr wrap="square" lIns="0" tIns="0" rIns="0" bIns="0" rtlCol="0"/>
            <a:lstStyle/>
            <a:p>
              <a:endParaRPr/>
            </a:p>
          </p:txBody>
        </p:sp>
        <p:sp>
          <p:nvSpPr>
            <p:cNvPr id="15910" name="object 15910"/>
            <p:cNvSpPr/>
            <p:nvPr/>
          </p:nvSpPr>
          <p:spPr>
            <a:xfrm>
              <a:off x="5609894" y="8024761"/>
              <a:ext cx="1905" cy="26034"/>
            </a:xfrm>
            <a:custGeom>
              <a:avLst/>
              <a:gdLst/>
              <a:ahLst/>
              <a:cxnLst/>
              <a:rect l="l" t="t" r="r" b="b"/>
              <a:pathLst>
                <a:path w="1904" h="26034">
                  <a:moveTo>
                    <a:pt x="1397" y="0"/>
                  </a:moveTo>
                  <a:lnTo>
                    <a:pt x="0" y="0"/>
                  </a:lnTo>
                  <a:lnTo>
                    <a:pt x="0" y="25412"/>
                  </a:lnTo>
                  <a:lnTo>
                    <a:pt x="1397" y="25412"/>
                  </a:lnTo>
                  <a:lnTo>
                    <a:pt x="1397" y="0"/>
                  </a:lnTo>
                  <a:close/>
                </a:path>
              </a:pathLst>
            </a:custGeom>
            <a:solidFill>
              <a:srgbClr val="FBDE5D"/>
            </a:solidFill>
          </p:spPr>
          <p:txBody>
            <a:bodyPr wrap="square" lIns="0" tIns="0" rIns="0" bIns="0" rtlCol="0"/>
            <a:lstStyle/>
            <a:p>
              <a:endParaRPr/>
            </a:p>
          </p:txBody>
        </p:sp>
        <p:sp>
          <p:nvSpPr>
            <p:cNvPr id="15911" name="object 15911"/>
            <p:cNvSpPr/>
            <p:nvPr/>
          </p:nvSpPr>
          <p:spPr>
            <a:xfrm>
              <a:off x="5611291" y="8037474"/>
              <a:ext cx="1270" cy="5080"/>
            </a:xfrm>
            <a:custGeom>
              <a:avLst/>
              <a:gdLst/>
              <a:ahLst/>
              <a:cxnLst/>
              <a:rect l="l" t="t" r="r" b="b"/>
              <a:pathLst>
                <a:path w="1270" h="5079">
                  <a:moveTo>
                    <a:pt x="0" y="0"/>
                  </a:moveTo>
                  <a:lnTo>
                    <a:pt x="1193" y="4864"/>
                  </a:lnTo>
                </a:path>
              </a:pathLst>
            </a:custGeom>
            <a:ln w="25400">
              <a:solidFill>
                <a:srgbClr val="FBE066"/>
              </a:solidFill>
            </a:ln>
          </p:spPr>
          <p:txBody>
            <a:bodyPr wrap="square" lIns="0" tIns="0" rIns="0" bIns="0" rtlCol="0"/>
            <a:lstStyle/>
            <a:p>
              <a:endParaRPr/>
            </a:p>
          </p:txBody>
        </p:sp>
        <p:sp>
          <p:nvSpPr>
            <p:cNvPr id="15912" name="object 15912"/>
            <p:cNvSpPr/>
            <p:nvPr/>
          </p:nvSpPr>
          <p:spPr>
            <a:xfrm>
              <a:off x="5611165" y="8029613"/>
              <a:ext cx="1905" cy="26034"/>
            </a:xfrm>
            <a:custGeom>
              <a:avLst/>
              <a:gdLst/>
              <a:ahLst/>
              <a:cxnLst/>
              <a:rect l="l" t="t" r="r" b="b"/>
              <a:pathLst>
                <a:path w="1904" h="26034">
                  <a:moveTo>
                    <a:pt x="1320" y="0"/>
                  </a:moveTo>
                  <a:lnTo>
                    <a:pt x="0" y="0"/>
                  </a:lnTo>
                  <a:lnTo>
                    <a:pt x="0" y="25425"/>
                  </a:lnTo>
                  <a:lnTo>
                    <a:pt x="1320" y="25425"/>
                  </a:lnTo>
                  <a:lnTo>
                    <a:pt x="1320" y="0"/>
                  </a:lnTo>
                  <a:close/>
                </a:path>
              </a:pathLst>
            </a:custGeom>
            <a:solidFill>
              <a:srgbClr val="FBDF62"/>
            </a:solidFill>
          </p:spPr>
          <p:txBody>
            <a:bodyPr wrap="square" lIns="0" tIns="0" rIns="0" bIns="0" rtlCol="0"/>
            <a:lstStyle/>
            <a:p>
              <a:endParaRPr/>
            </a:p>
          </p:txBody>
        </p:sp>
        <p:sp>
          <p:nvSpPr>
            <p:cNvPr id="15913" name="object 15913"/>
            <p:cNvSpPr/>
            <p:nvPr/>
          </p:nvSpPr>
          <p:spPr>
            <a:xfrm>
              <a:off x="5609894" y="8037461"/>
              <a:ext cx="1270" cy="5080"/>
            </a:xfrm>
            <a:custGeom>
              <a:avLst/>
              <a:gdLst/>
              <a:ahLst/>
              <a:cxnLst/>
              <a:rect l="l" t="t" r="r" b="b"/>
              <a:pathLst>
                <a:path w="1270" h="5079">
                  <a:moveTo>
                    <a:pt x="1270" y="4851"/>
                  </a:moveTo>
                  <a:lnTo>
                    <a:pt x="0" y="0"/>
                  </a:lnTo>
                </a:path>
              </a:pathLst>
            </a:custGeom>
            <a:ln w="25400">
              <a:solidFill>
                <a:srgbClr val="FADE5A"/>
              </a:solidFill>
            </a:ln>
          </p:spPr>
          <p:txBody>
            <a:bodyPr wrap="square" lIns="0" tIns="0" rIns="0" bIns="0" rtlCol="0"/>
            <a:lstStyle/>
            <a:p>
              <a:endParaRPr/>
            </a:p>
          </p:txBody>
        </p:sp>
        <p:sp>
          <p:nvSpPr>
            <p:cNvPr id="15914" name="object 15914"/>
            <p:cNvSpPr/>
            <p:nvPr/>
          </p:nvSpPr>
          <p:spPr>
            <a:xfrm>
              <a:off x="5610123" y="8032318"/>
              <a:ext cx="3175" cy="5715"/>
            </a:xfrm>
            <a:custGeom>
              <a:avLst/>
              <a:gdLst/>
              <a:ahLst/>
              <a:cxnLst/>
              <a:rect l="l" t="t" r="r" b="b"/>
              <a:pathLst>
                <a:path w="3175" h="5715">
                  <a:moveTo>
                    <a:pt x="1498" y="0"/>
                  </a:moveTo>
                  <a:lnTo>
                    <a:pt x="495" y="76"/>
                  </a:lnTo>
                  <a:lnTo>
                    <a:pt x="0" y="88"/>
                  </a:lnTo>
                  <a:lnTo>
                    <a:pt x="380" y="1816"/>
                  </a:lnTo>
                  <a:lnTo>
                    <a:pt x="1168" y="5156"/>
                  </a:lnTo>
                  <a:lnTo>
                    <a:pt x="1638" y="5130"/>
                  </a:lnTo>
                  <a:lnTo>
                    <a:pt x="2108" y="5080"/>
                  </a:lnTo>
                  <a:lnTo>
                    <a:pt x="2578" y="5016"/>
                  </a:lnTo>
                  <a:lnTo>
                    <a:pt x="2209" y="3365"/>
                  </a:lnTo>
                  <a:lnTo>
                    <a:pt x="1498" y="0"/>
                  </a:lnTo>
                  <a:close/>
                </a:path>
              </a:pathLst>
            </a:custGeom>
            <a:solidFill>
              <a:srgbClr val="FCE167"/>
            </a:solidFill>
          </p:spPr>
          <p:txBody>
            <a:bodyPr wrap="square" lIns="0" tIns="0" rIns="0" bIns="0" rtlCol="0"/>
            <a:lstStyle/>
            <a:p>
              <a:endParaRPr/>
            </a:p>
          </p:txBody>
        </p:sp>
        <p:sp>
          <p:nvSpPr>
            <p:cNvPr id="15915" name="object 15915"/>
            <p:cNvSpPr/>
            <p:nvPr/>
          </p:nvSpPr>
          <p:spPr>
            <a:xfrm>
              <a:off x="5610123" y="8019618"/>
              <a:ext cx="1905" cy="26034"/>
            </a:xfrm>
            <a:custGeom>
              <a:avLst/>
              <a:gdLst/>
              <a:ahLst/>
              <a:cxnLst/>
              <a:rect l="l" t="t" r="r" b="b"/>
              <a:pathLst>
                <a:path w="1904" h="26034">
                  <a:moveTo>
                    <a:pt x="1498" y="0"/>
                  </a:moveTo>
                  <a:lnTo>
                    <a:pt x="0" y="0"/>
                  </a:lnTo>
                  <a:lnTo>
                    <a:pt x="0" y="25488"/>
                  </a:lnTo>
                  <a:lnTo>
                    <a:pt x="1498" y="25488"/>
                  </a:lnTo>
                  <a:lnTo>
                    <a:pt x="1498" y="0"/>
                  </a:lnTo>
                  <a:close/>
                </a:path>
              </a:pathLst>
            </a:custGeom>
            <a:solidFill>
              <a:srgbClr val="FCDF62"/>
            </a:solidFill>
          </p:spPr>
          <p:txBody>
            <a:bodyPr wrap="square" lIns="0" tIns="0" rIns="0" bIns="0" rtlCol="0"/>
            <a:lstStyle/>
            <a:p>
              <a:endParaRPr/>
            </a:p>
          </p:txBody>
        </p:sp>
        <p:sp>
          <p:nvSpPr>
            <p:cNvPr id="15916" name="object 15916"/>
            <p:cNvSpPr/>
            <p:nvPr/>
          </p:nvSpPr>
          <p:spPr>
            <a:xfrm>
              <a:off x="5611622" y="8032318"/>
              <a:ext cx="1270" cy="5080"/>
            </a:xfrm>
            <a:custGeom>
              <a:avLst/>
              <a:gdLst/>
              <a:ahLst/>
              <a:cxnLst/>
              <a:rect l="l" t="t" r="r" b="b"/>
              <a:pathLst>
                <a:path w="1270" h="5079">
                  <a:moveTo>
                    <a:pt x="0" y="0"/>
                  </a:moveTo>
                  <a:lnTo>
                    <a:pt x="1079" y="5016"/>
                  </a:lnTo>
                </a:path>
              </a:pathLst>
            </a:custGeom>
            <a:ln w="25400">
              <a:solidFill>
                <a:srgbClr val="FCE36F"/>
              </a:solidFill>
            </a:ln>
          </p:spPr>
          <p:txBody>
            <a:bodyPr wrap="square" lIns="0" tIns="0" rIns="0" bIns="0" rtlCol="0"/>
            <a:lstStyle/>
            <a:p>
              <a:endParaRPr/>
            </a:p>
          </p:txBody>
        </p:sp>
        <p:sp>
          <p:nvSpPr>
            <p:cNvPr id="15917" name="object 15917"/>
            <p:cNvSpPr/>
            <p:nvPr/>
          </p:nvSpPr>
          <p:spPr>
            <a:xfrm>
              <a:off x="5611291" y="8037334"/>
              <a:ext cx="1905" cy="635"/>
            </a:xfrm>
            <a:custGeom>
              <a:avLst/>
              <a:gdLst/>
              <a:ahLst/>
              <a:cxnLst/>
              <a:rect l="l" t="t" r="r" b="b"/>
              <a:pathLst>
                <a:path w="1904" h="634">
                  <a:moveTo>
                    <a:pt x="1409" y="0"/>
                  </a:moveTo>
                  <a:lnTo>
                    <a:pt x="0" y="139"/>
                  </a:lnTo>
                </a:path>
              </a:pathLst>
            </a:custGeom>
            <a:ln w="25400">
              <a:solidFill>
                <a:srgbClr val="FCE26B"/>
              </a:solidFill>
            </a:ln>
          </p:spPr>
          <p:txBody>
            <a:bodyPr wrap="square" lIns="0" tIns="0" rIns="0" bIns="0" rtlCol="0"/>
            <a:lstStyle/>
            <a:p>
              <a:endParaRPr/>
            </a:p>
          </p:txBody>
        </p:sp>
        <p:sp>
          <p:nvSpPr>
            <p:cNvPr id="15918" name="object 15918"/>
            <p:cNvSpPr/>
            <p:nvPr/>
          </p:nvSpPr>
          <p:spPr>
            <a:xfrm>
              <a:off x="5610123" y="8032407"/>
              <a:ext cx="1270" cy="5080"/>
            </a:xfrm>
            <a:custGeom>
              <a:avLst/>
              <a:gdLst/>
              <a:ahLst/>
              <a:cxnLst/>
              <a:rect l="l" t="t" r="r" b="b"/>
              <a:pathLst>
                <a:path w="1270" h="5079">
                  <a:moveTo>
                    <a:pt x="1168" y="5067"/>
                  </a:moveTo>
                  <a:lnTo>
                    <a:pt x="0" y="0"/>
                  </a:lnTo>
                </a:path>
              </a:pathLst>
            </a:custGeom>
            <a:ln w="25399">
              <a:solidFill>
                <a:srgbClr val="FBDE5E"/>
              </a:solidFill>
            </a:ln>
          </p:spPr>
          <p:txBody>
            <a:bodyPr wrap="square" lIns="0" tIns="0" rIns="0" bIns="0" rtlCol="0"/>
            <a:lstStyle/>
            <a:p>
              <a:endParaRPr/>
            </a:p>
          </p:txBody>
        </p:sp>
        <p:sp>
          <p:nvSpPr>
            <p:cNvPr id="15919" name="object 15919"/>
            <p:cNvSpPr/>
            <p:nvPr/>
          </p:nvSpPr>
          <p:spPr>
            <a:xfrm>
              <a:off x="5611291" y="8037334"/>
              <a:ext cx="2540" cy="5080"/>
            </a:xfrm>
            <a:custGeom>
              <a:avLst/>
              <a:gdLst/>
              <a:ahLst/>
              <a:cxnLst/>
              <a:rect l="l" t="t" r="r" b="b"/>
              <a:pathLst>
                <a:path w="2539" h="5079">
                  <a:moveTo>
                    <a:pt x="1409" y="0"/>
                  </a:moveTo>
                  <a:lnTo>
                    <a:pt x="939" y="63"/>
                  </a:lnTo>
                  <a:lnTo>
                    <a:pt x="469" y="114"/>
                  </a:lnTo>
                  <a:lnTo>
                    <a:pt x="0" y="139"/>
                  </a:lnTo>
                  <a:lnTo>
                    <a:pt x="787" y="3429"/>
                  </a:lnTo>
                  <a:lnTo>
                    <a:pt x="1193" y="5003"/>
                  </a:lnTo>
                  <a:lnTo>
                    <a:pt x="1625" y="4978"/>
                  </a:lnTo>
                  <a:lnTo>
                    <a:pt x="2489" y="4902"/>
                  </a:lnTo>
                  <a:lnTo>
                    <a:pt x="2120" y="3289"/>
                  </a:lnTo>
                  <a:lnTo>
                    <a:pt x="1409" y="0"/>
                  </a:lnTo>
                  <a:close/>
                </a:path>
              </a:pathLst>
            </a:custGeom>
            <a:solidFill>
              <a:srgbClr val="FCE26D"/>
            </a:solidFill>
          </p:spPr>
          <p:txBody>
            <a:bodyPr wrap="square" lIns="0" tIns="0" rIns="0" bIns="0" rtlCol="0"/>
            <a:lstStyle/>
            <a:p>
              <a:endParaRPr/>
            </a:p>
          </p:txBody>
        </p:sp>
        <p:sp>
          <p:nvSpPr>
            <p:cNvPr id="15920" name="object 15920"/>
            <p:cNvSpPr/>
            <p:nvPr/>
          </p:nvSpPr>
          <p:spPr>
            <a:xfrm>
              <a:off x="5611291" y="8037334"/>
              <a:ext cx="1905" cy="635"/>
            </a:xfrm>
            <a:custGeom>
              <a:avLst/>
              <a:gdLst/>
              <a:ahLst/>
              <a:cxnLst/>
              <a:rect l="l" t="t" r="r" b="b"/>
              <a:pathLst>
                <a:path w="1904" h="634">
                  <a:moveTo>
                    <a:pt x="0" y="139"/>
                  </a:moveTo>
                  <a:lnTo>
                    <a:pt x="1409" y="0"/>
                  </a:lnTo>
                </a:path>
              </a:pathLst>
            </a:custGeom>
            <a:ln w="25400">
              <a:solidFill>
                <a:srgbClr val="FCE26B"/>
              </a:solidFill>
            </a:ln>
          </p:spPr>
          <p:txBody>
            <a:bodyPr wrap="square" lIns="0" tIns="0" rIns="0" bIns="0" rtlCol="0"/>
            <a:lstStyle/>
            <a:p>
              <a:endParaRPr/>
            </a:p>
          </p:txBody>
        </p:sp>
        <p:sp>
          <p:nvSpPr>
            <p:cNvPr id="15921" name="object 15921"/>
            <p:cNvSpPr/>
            <p:nvPr/>
          </p:nvSpPr>
          <p:spPr>
            <a:xfrm>
              <a:off x="5612701" y="8037334"/>
              <a:ext cx="1270" cy="5080"/>
            </a:xfrm>
            <a:custGeom>
              <a:avLst/>
              <a:gdLst/>
              <a:ahLst/>
              <a:cxnLst/>
              <a:rect l="l" t="t" r="r" b="b"/>
              <a:pathLst>
                <a:path w="1270" h="5079">
                  <a:moveTo>
                    <a:pt x="0" y="0"/>
                  </a:moveTo>
                  <a:lnTo>
                    <a:pt x="1079" y="4902"/>
                  </a:lnTo>
                </a:path>
              </a:pathLst>
            </a:custGeom>
            <a:ln w="25400">
              <a:solidFill>
                <a:srgbClr val="FDE475"/>
              </a:solidFill>
            </a:ln>
          </p:spPr>
          <p:txBody>
            <a:bodyPr wrap="square" lIns="0" tIns="0" rIns="0" bIns="0" rtlCol="0"/>
            <a:lstStyle/>
            <a:p>
              <a:endParaRPr/>
            </a:p>
          </p:txBody>
        </p:sp>
        <p:sp>
          <p:nvSpPr>
            <p:cNvPr id="15922" name="object 15922"/>
            <p:cNvSpPr/>
            <p:nvPr/>
          </p:nvSpPr>
          <p:spPr>
            <a:xfrm>
              <a:off x="5612485" y="8029537"/>
              <a:ext cx="1905" cy="26034"/>
            </a:xfrm>
            <a:custGeom>
              <a:avLst/>
              <a:gdLst/>
              <a:ahLst/>
              <a:cxnLst/>
              <a:rect l="l" t="t" r="r" b="b"/>
              <a:pathLst>
                <a:path w="1904" h="26034">
                  <a:moveTo>
                    <a:pt x="1295" y="0"/>
                  </a:moveTo>
                  <a:lnTo>
                    <a:pt x="0" y="0"/>
                  </a:lnTo>
                  <a:lnTo>
                    <a:pt x="0" y="25501"/>
                  </a:lnTo>
                  <a:lnTo>
                    <a:pt x="1295" y="25501"/>
                  </a:lnTo>
                  <a:lnTo>
                    <a:pt x="1295" y="0"/>
                  </a:lnTo>
                  <a:close/>
                </a:path>
              </a:pathLst>
            </a:custGeom>
            <a:solidFill>
              <a:srgbClr val="FCE370"/>
            </a:solidFill>
          </p:spPr>
          <p:txBody>
            <a:bodyPr wrap="square" lIns="0" tIns="0" rIns="0" bIns="0" rtlCol="0"/>
            <a:lstStyle/>
            <a:p>
              <a:endParaRPr/>
            </a:p>
          </p:txBody>
        </p:sp>
        <p:sp>
          <p:nvSpPr>
            <p:cNvPr id="15923" name="object 15923"/>
            <p:cNvSpPr/>
            <p:nvPr/>
          </p:nvSpPr>
          <p:spPr>
            <a:xfrm>
              <a:off x="5611291" y="8037474"/>
              <a:ext cx="1270" cy="5080"/>
            </a:xfrm>
            <a:custGeom>
              <a:avLst/>
              <a:gdLst/>
              <a:ahLst/>
              <a:cxnLst/>
              <a:rect l="l" t="t" r="r" b="b"/>
              <a:pathLst>
                <a:path w="1270" h="5079">
                  <a:moveTo>
                    <a:pt x="1193" y="4864"/>
                  </a:moveTo>
                  <a:lnTo>
                    <a:pt x="0" y="0"/>
                  </a:lnTo>
                </a:path>
              </a:pathLst>
            </a:custGeom>
            <a:ln w="25400">
              <a:solidFill>
                <a:srgbClr val="FBE066"/>
              </a:solidFill>
            </a:ln>
          </p:spPr>
          <p:txBody>
            <a:bodyPr wrap="square" lIns="0" tIns="0" rIns="0" bIns="0" rtlCol="0"/>
            <a:lstStyle/>
            <a:p>
              <a:endParaRPr/>
            </a:p>
          </p:txBody>
        </p:sp>
        <p:sp>
          <p:nvSpPr>
            <p:cNvPr id="15924" name="object 15924"/>
            <p:cNvSpPr/>
            <p:nvPr/>
          </p:nvSpPr>
          <p:spPr>
            <a:xfrm>
              <a:off x="5609450" y="8022018"/>
              <a:ext cx="3175" cy="5715"/>
            </a:xfrm>
            <a:custGeom>
              <a:avLst/>
              <a:gdLst/>
              <a:ahLst/>
              <a:cxnLst/>
              <a:rect l="l" t="t" r="r" b="b"/>
              <a:pathLst>
                <a:path w="3175" h="5715">
                  <a:moveTo>
                    <a:pt x="0" y="0"/>
                  </a:moveTo>
                  <a:lnTo>
                    <a:pt x="368" y="1739"/>
                  </a:lnTo>
                  <a:lnTo>
                    <a:pt x="1079" y="5181"/>
                  </a:lnTo>
                  <a:lnTo>
                    <a:pt x="1612" y="5194"/>
                  </a:lnTo>
                  <a:lnTo>
                    <a:pt x="2120" y="5194"/>
                  </a:lnTo>
                  <a:lnTo>
                    <a:pt x="2641" y="5219"/>
                  </a:lnTo>
                  <a:lnTo>
                    <a:pt x="1981" y="1892"/>
                  </a:lnTo>
                  <a:lnTo>
                    <a:pt x="1663" y="215"/>
                  </a:lnTo>
                  <a:lnTo>
                    <a:pt x="1117" y="139"/>
                  </a:lnTo>
                  <a:lnTo>
                    <a:pt x="558" y="76"/>
                  </a:lnTo>
                  <a:lnTo>
                    <a:pt x="0" y="0"/>
                  </a:lnTo>
                  <a:close/>
                </a:path>
              </a:pathLst>
            </a:custGeom>
            <a:solidFill>
              <a:srgbClr val="FDE36E"/>
            </a:solidFill>
          </p:spPr>
          <p:txBody>
            <a:bodyPr wrap="square" lIns="0" tIns="0" rIns="0" bIns="0" rtlCol="0"/>
            <a:lstStyle/>
            <a:p>
              <a:endParaRPr/>
            </a:p>
          </p:txBody>
        </p:sp>
        <p:sp>
          <p:nvSpPr>
            <p:cNvPr id="15925" name="object 15925"/>
            <p:cNvSpPr/>
            <p:nvPr/>
          </p:nvSpPr>
          <p:spPr>
            <a:xfrm>
              <a:off x="5609450" y="8022018"/>
              <a:ext cx="1905" cy="635"/>
            </a:xfrm>
            <a:custGeom>
              <a:avLst/>
              <a:gdLst/>
              <a:ahLst/>
              <a:cxnLst/>
              <a:rect l="l" t="t" r="r" b="b"/>
              <a:pathLst>
                <a:path w="1904" h="634">
                  <a:moveTo>
                    <a:pt x="0" y="0"/>
                  </a:moveTo>
                  <a:lnTo>
                    <a:pt x="1663" y="215"/>
                  </a:lnTo>
                </a:path>
              </a:pathLst>
            </a:custGeom>
            <a:ln w="25399">
              <a:solidFill>
                <a:srgbClr val="FDE36D"/>
              </a:solidFill>
            </a:ln>
          </p:spPr>
          <p:txBody>
            <a:bodyPr wrap="square" lIns="0" tIns="0" rIns="0" bIns="0" rtlCol="0"/>
            <a:lstStyle/>
            <a:p>
              <a:endParaRPr/>
            </a:p>
          </p:txBody>
        </p:sp>
        <p:sp>
          <p:nvSpPr>
            <p:cNvPr id="15926" name="object 15926"/>
            <p:cNvSpPr/>
            <p:nvPr/>
          </p:nvSpPr>
          <p:spPr>
            <a:xfrm>
              <a:off x="5611113" y="8022234"/>
              <a:ext cx="1270" cy="5080"/>
            </a:xfrm>
            <a:custGeom>
              <a:avLst/>
              <a:gdLst/>
              <a:ahLst/>
              <a:cxnLst/>
              <a:rect l="l" t="t" r="r" b="b"/>
              <a:pathLst>
                <a:path w="1270" h="5079">
                  <a:moveTo>
                    <a:pt x="0" y="0"/>
                  </a:moveTo>
                  <a:lnTo>
                    <a:pt x="977" y="5003"/>
                  </a:lnTo>
                </a:path>
              </a:pathLst>
            </a:custGeom>
            <a:ln w="25400">
              <a:solidFill>
                <a:srgbClr val="FEE77A"/>
              </a:solidFill>
            </a:ln>
          </p:spPr>
          <p:txBody>
            <a:bodyPr wrap="square" lIns="0" tIns="0" rIns="0" bIns="0" rtlCol="0"/>
            <a:lstStyle/>
            <a:p>
              <a:endParaRPr/>
            </a:p>
          </p:txBody>
        </p:sp>
        <p:sp>
          <p:nvSpPr>
            <p:cNvPr id="15927" name="object 15927"/>
            <p:cNvSpPr/>
            <p:nvPr/>
          </p:nvSpPr>
          <p:spPr>
            <a:xfrm>
              <a:off x="5610529" y="8014500"/>
              <a:ext cx="1905" cy="26034"/>
            </a:xfrm>
            <a:custGeom>
              <a:avLst/>
              <a:gdLst/>
              <a:ahLst/>
              <a:cxnLst/>
              <a:rect l="l" t="t" r="r" b="b"/>
              <a:pathLst>
                <a:path w="1904" h="26034">
                  <a:moveTo>
                    <a:pt x="1562" y="0"/>
                  </a:moveTo>
                  <a:lnTo>
                    <a:pt x="0" y="0"/>
                  </a:lnTo>
                  <a:lnTo>
                    <a:pt x="0" y="25438"/>
                  </a:lnTo>
                  <a:lnTo>
                    <a:pt x="1562" y="25438"/>
                  </a:lnTo>
                  <a:lnTo>
                    <a:pt x="1562" y="0"/>
                  </a:lnTo>
                  <a:close/>
                </a:path>
              </a:pathLst>
            </a:custGeom>
            <a:solidFill>
              <a:srgbClr val="FDE46F"/>
            </a:solidFill>
          </p:spPr>
          <p:txBody>
            <a:bodyPr wrap="square" lIns="0" tIns="0" rIns="0" bIns="0" rtlCol="0"/>
            <a:lstStyle/>
            <a:p>
              <a:endParaRPr/>
            </a:p>
          </p:txBody>
        </p:sp>
        <p:sp>
          <p:nvSpPr>
            <p:cNvPr id="15928" name="object 15928"/>
            <p:cNvSpPr/>
            <p:nvPr/>
          </p:nvSpPr>
          <p:spPr>
            <a:xfrm>
              <a:off x="5609450" y="8022018"/>
              <a:ext cx="1270" cy="5715"/>
            </a:xfrm>
            <a:custGeom>
              <a:avLst/>
              <a:gdLst/>
              <a:ahLst/>
              <a:cxnLst/>
              <a:rect l="l" t="t" r="r" b="b"/>
              <a:pathLst>
                <a:path w="1270" h="5715">
                  <a:moveTo>
                    <a:pt x="1079" y="5181"/>
                  </a:moveTo>
                  <a:lnTo>
                    <a:pt x="0" y="0"/>
                  </a:lnTo>
                </a:path>
              </a:pathLst>
            </a:custGeom>
            <a:ln w="25400">
              <a:solidFill>
                <a:srgbClr val="FCDF63"/>
              </a:solidFill>
            </a:ln>
          </p:spPr>
          <p:txBody>
            <a:bodyPr wrap="square" lIns="0" tIns="0" rIns="0" bIns="0" rtlCol="0"/>
            <a:lstStyle/>
            <a:p>
              <a:endParaRPr/>
            </a:p>
          </p:txBody>
        </p:sp>
        <p:sp>
          <p:nvSpPr>
            <p:cNvPr id="15929" name="object 15929"/>
            <p:cNvSpPr/>
            <p:nvPr/>
          </p:nvSpPr>
          <p:spPr>
            <a:xfrm>
              <a:off x="5610529" y="8027200"/>
              <a:ext cx="3175" cy="5715"/>
            </a:xfrm>
            <a:custGeom>
              <a:avLst/>
              <a:gdLst/>
              <a:ahLst/>
              <a:cxnLst/>
              <a:rect l="l" t="t" r="r" b="b"/>
              <a:pathLst>
                <a:path w="3175" h="5715">
                  <a:moveTo>
                    <a:pt x="0" y="0"/>
                  </a:moveTo>
                  <a:lnTo>
                    <a:pt x="723" y="3429"/>
                  </a:lnTo>
                  <a:lnTo>
                    <a:pt x="1092" y="5118"/>
                  </a:lnTo>
                  <a:lnTo>
                    <a:pt x="2070" y="5041"/>
                  </a:lnTo>
                  <a:lnTo>
                    <a:pt x="2552" y="5029"/>
                  </a:lnTo>
                  <a:lnTo>
                    <a:pt x="1562" y="38"/>
                  </a:lnTo>
                  <a:lnTo>
                    <a:pt x="1041" y="12"/>
                  </a:lnTo>
                  <a:lnTo>
                    <a:pt x="533" y="12"/>
                  </a:lnTo>
                  <a:lnTo>
                    <a:pt x="0" y="0"/>
                  </a:lnTo>
                  <a:close/>
                </a:path>
              </a:pathLst>
            </a:custGeom>
            <a:solidFill>
              <a:srgbClr val="FDE472"/>
            </a:solidFill>
          </p:spPr>
          <p:txBody>
            <a:bodyPr wrap="square" lIns="0" tIns="0" rIns="0" bIns="0" rtlCol="0"/>
            <a:lstStyle/>
            <a:p>
              <a:endParaRPr/>
            </a:p>
          </p:txBody>
        </p:sp>
        <p:sp>
          <p:nvSpPr>
            <p:cNvPr id="15930" name="object 15930"/>
            <p:cNvSpPr/>
            <p:nvPr/>
          </p:nvSpPr>
          <p:spPr>
            <a:xfrm>
              <a:off x="5610529" y="8014500"/>
              <a:ext cx="1905" cy="26034"/>
            </a:xfrm>
            <a:custGeom>
              <a:avLst/>
              <a:gdLst/>
              <a:ahLst/>
              <a:cxnLst/>
              <a:rect l="l" t="t" r="r" b="b"/>
              <a:pathLst>
                <a:path w="1904" h="26034">
                  <a:moveTo>
                    <a:pt x="1562" y="0"/>
                  </a:moveTo>
                  <a:lnTo>
                    <a:pt x="0" y="0"/>
                  </a:lnTo>
                  <a:lnTo>
                    <a:pt x="0" y="25438"/>
                  </a:lnTo>
                  <a:lnTo>
                    <a:pt x="1562" y="25438"/>
                  </a:lnTo>
                  <a:lnTo>
                    <a:pt x="1562" y="0"/>
                  </a:lnTo>
                  <a:close/>
                </a:path>
              </a:pathLst>
            </a:custGeom>
            <a:solidFill>
              <a:srgbClr val="FDE46F"/>
            </a:solidFill>
          </p:spPr>
          <p:txBody>
            <a:bodyPr wrap="square" lIns="0" tIns="0" rIns="0" bIns="0" rtlCol="0"/>
            <a:lstStyle/>
            <a:p>
              <a:endParaRPr/>
            </a:p>
          </p:txBody>
        </p:sp>
        <p:sp>
          <p:nvSpPr>
            <p:cNvPr id="15931" name="object 15931"/>
            <p:cNvSpPr/>
            <p:nvPr/>
          </p:nvSpPr>
          <p:spPr>
            <a:xfrm>
              <a:off x="5612092" y="8027238"/>
              <a:ext cx="1270" cy="5080"/>
            </a:xfrm>
            <a:custGeom>
              <a:avLst/>
              <a:gdLst/>
              <a:ahLst/>
              <a:cxnLst/>
              <a:rect l="l" t="t" r="r" b="b"/>
              <a:pathLst>
                <a:path w="1270" h="5079">
                  <a:moveTo>
                    <a:pt x="0" y="0"/>
                  </a:moveTo>
                  <a:lnTo>
                    <a:pt x="990" y="4991"/>
                  </a:lnTo>
                </a:path>
              </a:pathLst>
            </a:custGeom>
            <a:ln w="25400">
              <a:solidFill>
                <a:srgbClr val="FEE77C"/>
              </a:solidFill>
            </a:ln>
          </p:spPr>
          <p:txBody>
            <a:bodyPr wrap="square" lIns="0" tIns="0" rIns="0" bIns="0" rtlCol="0"/>
            <a:lstStyle/>
            <a:p>
              <a:endParaRPr/>
            </a:p>
          </p:txBody>
        </p:sp>
        <p:sp>
          <p:nvSpPr>
            <p:cNvPr id="15932" name="object 15932"/>
            <p:cNvSpPr/>
            <p:nvPr/>
          </p:nvSpPr>
          <p:spPr>
            <a:xfrm>
              <a:off x="5611622" y="8019529"/>
              <a:ext cx="1905" cy="26034"/>
            </a:xfrm>
            <a:custGeom>
              <a:avLst/>
              <a:gdLst/>
              <a:ahLst/>
              <a:cxnLst/>
              <a:rect l="l" t="t" r="r" b="b"/>
              <a:pathLst>
                <a:path w="1904" h="26034">
                  <a:moveTo>
                    <a:pt x="1460" y="0"/>
                  </a:moveTo>
                  <a:lnTo>
                    <a:pt x="0" y="0"/>
                  </a:lnTo>
                  <a:lnTo>
                    <a:pt x="0" y="25488"/>
                  </a:lnTo>
                  <a:lnTo>
                    <a:pt x="1460" y="25488"/>
                  </a:lnTo>
                  <a:lnTo>
                    <a:pt x="1460" y="0"/>
                  </a:lnTo>
                  <a:close/>
                </a:path>
              </a:pathLst>
            </a:custGeom>
            <a:solidFill>
              <a:srgbClr val="FDE575"/>
            </a:solidFill>
          </p:spPr>
          <p:txBody>
            <a:bodyPr wrap="square" lIns="0" tIns="0" rIns="0" bIns="0" rtlCol="0"/>
            <a:lstStyle/>
            <a:p>
              <a:endParaRPr/>
            </a:p>
          </p:txBody>
        </p:sp>
        <p:sp>
          <p:nvSpPr>
            <p:cNvPr id="15933" name="object 15933"/>
            <p:cNvSpPr/>
            <p:nvPr/>
          </p:nvSpPr>
          <p:spPr>
            <a:xfrm>
              <a:off x="5610529" y="8027200"/>
              <a:ext cx="1270" cy="5715"/>
            </a:xfrm>
            <a:custGeom>
              <a:avLst/>
              <a:gdLst/>
              <a:ahLst/>
              <a:cxnLst/>
              <a:rect l="l" t="t" r="r" b="b"/>
              <a:pathLst>
                <a:path w="1270" h="5715">
                  <a:moveTo>
                    <a:pt x="1092" y="5118"/>
                  </a:moveTo>
                  <a:lnTo>
                    <a:pt x="0" y="0"/>
                  </a:lnTo>
                </a:path>
              </a:pathLst>
            </a:custGeom>
            <a:ln w="25400">
              <a:solidFill>
                <a:srgbClr val="FCE167"/>
              </a:solidFill>
            </a:ln>
          </p:spPr>
          <p:txBody>
            <a:bodyPr wrap="square" lIns="0" tIns="0" rIns="0" bIns="0" rtlCol="0"/>
            <a:lstStyle/>
            <a:p>
              <a:endParaRPr/>
            </a:p>
          </p:txBody>
        </p:sp>
        <p:sp>
          <p:nvSpPr>
            <p:cNvPr id="15934" name="object 15934"/>
            <p:cNvSpPr/>
            <p:nvPr/>
          </p:nvSpPr>
          <p:spPr>
            <a:xfrm>
              <a:off x="5611113" y="8022234"/>
              <a:ext cx="3810" cy="10160"/>
            </a:xfrm>
            <a:custGeom>
              <a:avLst/>
              <a:gdLst/>
              <a:ahLst/>
              <a:cxnLst/>
              <a:rect l="l" t="t" r="r" b="b"/>
              <a:pathLst>
                <a:path w="3810" h="10159">
                  <a:moveTo>
                    <a:pt x="0" y="0"/>
                  </a:moveTo>
                  <a:lnTo>
                    <a:pt x="1968" y="9994"/>
                  </a:lnTo>
                  <a:lnTo>
                    <a:pt x="2933" y="10007"/>
                  </a:lnTo>
                  <a:lnTo>
                    <a:pt x="3403" y="10071"/>
                  </a:lnTo>
                  <a:lnTo>
                    <a:pt x="2222" y="3505"/>
                  </a:lnTo>
                  <a:lnTo>
                    <a:pt x="1612" y="241"/>
                  </a:lnTo>
                  <a:lnTo>
                    <a:pt x="0" y="0"/>
                  </a:lnTo>
                  <a:close/>
                </a:path>
              </a:pathLst>
            </a:custGeom>
            <a:solidFill>
              <a:srgbClr val="FEEA83"/>
            </a:solidFill>
          </p:spPr>
          <p:txBody>
            <a:bodyPr wrap="square" lIns="0" tIns="0" rIns="0" bIns="0" rtlCol="0"/>
            <a:lstStyle/>
            <a:p>
              <a:endParaRPr/>
            </a:p>
          </p:txBody>
        </p:sp>
        <p:sp>
          <p:nvSpPr>
            <p:cNvPr id="15935" name="object 15935"/>
            <p:cNvSpPr/>
            <p:nvPr/>
          </p:nvSpPr>
          <p:spPr>
            <a:xfrm>
              <a:off x="5611113" y="8022234"/>
              <a:ext cx="2540" cy="10160"/>
            </a:xfrm>
            <a:custGeom>
              <a:avLst/>
              <a:gdLst/>
              <a:ahLst/>
              <a:cxnLst/>
              <a:rect l="l" t="t" r="r" b="b"/>
              <a:pathLst>
                <a:path w="2539" h="10159">
                  <a:moveTo>
                    <a:pt x="0" y="0"/>
                  </a:moveTo>
                  <a:lnTo>
                    <a:pt x="1968" y="9994"/>
                  </a:lnTo>
                </a:path>
              </a:pathLst>
            </a:custGeom>
            <a:ln w="25400">
              <a:solidFill>
                <a:srgbClr val="FEE77C"/>
              </a:solidFill>
            </a:ln>
          </p:spPr>
          <p:txBody>
            <a:bodyPr wrap="square" lIns="0" tIns="0" rIns="0" bIns="0" rtlCol="0"/>
            <a:lstStyle/>
            <a:p>
              <a:endParaRPr/>
            </a:p>
          </p:txBody>
        </p:sp>
        <p:sp>
          <p:nvSpPr>
            <p:cNvPr id="15936" name="object 15936"/>
            <p:cNvSpPr/>
            <p:nvPr/>
          </p:nvSpPr>
          <p:spPr>
            <a:xfrm>
              <a:off x="5613082" y="8019529"/>
              <a:ext cx="1905" cy="26034"/>
            </a:xfrm>
            <a:custGeom>
              <a:avLst/>
              <a:gdLst/>
              <a:ahLst/>
              <a:cxnLst/>
              <a:rect l="l" t="t" r="r" b="b"/>
              <a:pathLst>
                <a:path w="1904" h="26034">
                  <a:moveTo>
                    <a:pt x="1435" y="0"/>
                  </a:moveTo>
                  <a:lnTo>
                    <a:pt x="0" y="0"/>
                  </a:lnTo>
                  <a:lnTo>
                    <a:pt x="0" y="25476"/>
                  </a:lnTo>
                  <a:lnTo>
                    <a:pt x="1435" y="25476"/>
                  </a:lnTo>
                  <a:lnTo>
                    <a:pt x="1435" y="0"/>
                  </a:lnTo>
                  <a:close/>
                </a:path>
              </a:pathLst>
            </a:custGeom>
            <a:solidFill>
              <a:srgbClr val="FEEA85"/>
            </a:solidFill>
          </p:spPr>
          <p:txBody>
            <a:bodyPr wrap="square" lIns="0" tIns="0" rIns="0" bIns="0" rtlCol="0"/>
            <a:lstStyle/>
            <a:p>
              <a:endParaRPr/>
            </a:p>
          </p:txBody>
        </p:sp>
        <p:sp>
          <p:nvSpPr>
            <p:cNvPr id="15937" name="object 15937"/>
            <p:cNvSpPr/>
            <p:nvPr/>
          </p:nvSpPr>
          <p:spPr>
            <a:xfrm>
              <a:off x="5612726" y="8022475"/>
              <a:ext cx="1905" cy="10160"/>
            </a:xfrm>
            <a:custGeom>
              <a:avLst/>
              <a:gdLst/>
              <a:ahLst/>
              <a:cxnLst/>
              <a:rect l="l" t="t" r="r" b="b"/>
              <a:pathLst>
                <a:path w="1904" h="10159">
                  <a:moveTo>
                    <a:pt x="1790" y="9829"/>
                  </a:moveTo>
                  <a:lnTo>
                    <a:pt x="0" y="0"/>
                  </a:lnTo>
                </a:path>
              </a:pathLst>
            </a:custGeom>
            <a:ln w="25400">
              <a:solidFill>
                <a:srgbClr val="FFEC8A"/>
              </a:solidFill>
            </a:ln>
          </p:spPr>
          <p:txBody>
            <a:bodyPr wrap="square" lIns="0" tIns="0" rIns="0" bIns="0" rtlCol="0"/>
            <a:lstStyle/>
            <a:p>
              <a:endParaRPr/>
            </a:p>
          </p:txBody>
        </p:sp>
        <p:sp>
          <p:nvSpPr>
            <p:cNvPr id="15938" name="object 15938"/>
            <p:cNvSpPr/>
            <p:nvPr/>
          </p:nvSpPr>
          <p:spPr>
            <a:xfrm>
              <a:off x="5611113" y="8022234"/>
              <a:ext cx="1905" cy="635"/>
            </a:xfrm>
            <a:custGeom>
              <a:avLst/>
              <a:gdLst/>
              <a:ahLst/>
              <a:cxnLst/>
              <a:rect l="l" t="t" r="r" b="b"/>
              <a:pathLst>
                <a:path w="1904" h="634">
                  <a:moveTo>
                    <a:pt x="1612" y="241"/>
                  </a:moveTo>
                  <a:lnTo>
                    <a:pt x="0" y="0"/>
                  </a:lnTo>
                </a:path>
              </a:pathLst>
            </a:custGeom>
            <a:ln w="25399">
              <a:solidFill>
                <a:srgbClr val="FEE981"/>
              </a:solidFill>
            </a:ln>
          </p:spPr>
          <p:txBody>
            <a:bodyPr wrap="square" lIns="0" tIns="0" rIns="0" bIns="0" rtlCol="0"/>
            <a:lstStyle/>
            <a:p>
              <a:endParaRPr/>
            </a:p>
          </p:txBody>
        </p:sp>
        <p:sp>
          <p:nvSpPr>
            <p:cNvPr id="15939" name="object 15939"/>
            <p:cNvSpPr/>
            <p:nvPr/>
          </p:nvSpPr>
          <p:spPr>
            <a:xfrm>
              <a:off x="5611622" y="8032229"/>
              <a:ext cx="2540" cy="5715"/>
            </a:xfrm>
            <a:custGeom>
              <a:avLst/>
              <a:gdLst/>
              <a:ahLst/>
              <a:cxnLst/>
              <a:rect l="l" t="t" r="r" b="b"/>
              <a:pathLst>
                <a:path w="2539" h="5715">
                  <a:moveTo>
                    <a:pt x="1460" y="0"/>
                  </a:moveTo>
                  <a:lnTo>
                    <a:pt x="977" y="12"/>
                  </a:lnTo>
                  <a:lnTo>
                    <a:pt x="0" y="88"/>
                  </a:lnTo>
                  <a:lnTo>
                    <a:pt x="711" y="3454"/>
                  </a:lnTo>
                  <a:lnTo>
                    <a:pt x="1079" y="5105"/>
                  </a:lnTo>
                  <a:lnTo>
                    <a:pt x="2006" y="5003"/>
                  </a:lnTo>
                  <a:lnTo>
                    <a:pt x="2463" y="4978"/>
                  </a:lnTo>
                  <a:lnTo>
                    <a:pt x="1790" y="1663"/>
                  </a:lnTo>
                  <a:lnTo>
                    <a:pt x="1460" y="0"/>
                  </a:lnTo>
                  <a:close/>
                </a:path>
              </a:pathLst>
            </a:custGeom>
            <a:solidFill>
              <a:srgbClr val="FDE678"/>
            </a:solidFill>
          </p:spPr>
          <p:txBody>
            <a:bodyPr wrap="square" lIns="0" tIns="0" rIns="0" bIns="0" rtlCol="0"/>
            <a:lstStyle/>
            <a:p>
              <a:endParaRPr/>
            </a:p>
          </p:txBody>
        </p:sp>
        <p:sp>
          <p:nvSpPr>
            <p:cNvPr id="15940" name="object 15940"/>
            <p:cNvSpPr/>
            <p:nvPr/>
          </p:nvSpPr>
          <p:spPr>
            <a:xfrm>
              <a:off x="5611622" y="8019529"/>
              <a:ext cx="1905" cy="26034"/>
            </a:xfrm>
            <a:custGeom>
              <a:avLst/>
              <a:gdLst/>
              <a:ahLst/>
              <a:cxnLst/>
              <a:rect l="l" t="t" r="r" b="b"/>
              <a:pathLst>
                <a:path w="1904" h="26034">
                  <a:moveTo>
                    <a:pt x="1460" y="0"/>
                  </a:moveTo>
                  <a:lnTo>
                    <a:pt x="0" y="0"/>
                  </a:lnTo>
                  <a:lnTo>
                    <a:pt x="0" y="25488"/>
                  </a:lnTo>
                  <a:lnTo>
                    <a:pt x="1460" y="25488"/>
                  </a:lnTo>
                  <a:lnTo>
                    <a:pt x="1460" y="0"/>
                  </a:lnTo>
                  <a:close/>
                </a:path>
              </a:pathLst>
            </a:custGeom>
            <a:solidFill>
              <a:srgbClr val="FDE575"/>
            </a:solidFill>
          </p:spPr>
          <p:txBody>
            <a:bodyPr wrap="square" lIns="0" tIns="0" rIns="0" bIns="0" rtlCol="0"/>
            <a:lstStyle/>
            <a:p>
              <a:endParaRPr/>
            </a:p>
          </p:txBody>
        </p:sp>
        <p:sp>
          <p:nvSpPr>
            <p:cNvPr id="15941" name="object 15941"/>
            <p:cNvSpPr/>
            <p:nvPr/>
          </p:nvSpPr>
          <p:spPr>
            <a:xfrm>
              <a:off x="5613082" y="8032229"/>
              <a:ext cx="1270" cy="5080"/>
            </a:xfrm>
            <a:custGeom>
              <a:avLst/>
              <a:gdLst/>
              <a:ahLst/>
              <a:cxnLst/>
              <a:rect l="l" t="t" r="r" b="b"/>
              <a:pathLst>
                <a:path w="1270" h="5079">
                  <a:moveTo>
                    <a:pt x="0" y="0"/>
                  </a:moveTo>
                  <a:lnTo>
                    <a:pt x="1003" y="4978"/>
                  </a:lnTo>
                </a:path>
              </a:pathLst>
            </a:custGeom>
            <a:ln w="25399">
              <a:solidFill>
                <a:srgbClr val="FEE880"/>
              </a:solidFill>
            </a:ln>
          </p:spPr>
          <p:txBody>
            <a:bodyPr wrap="square" lIns="0" tIns="0" rIns="0" bIns="0" rtlCol="0"/>
            <a:lstStyle/>
            <a:p>
              <a:endParaRPr/>
            </a:p>
          </p:txBody>
        </p:sp>
        <p:sp>
          <p:nvSpPr>
            <p:cNvPr id="15942" name="object 15942"/>
            <p:cNvSpPr/>
            <p:nvPr/>
          </p:nvSpPr>
          <p:spPr>
            <a:xfrm>
              <a:off x="5612701" y="8024507"/>
              <a:ext cx="1905" cy="26034"/>
            </a:xfrm>
            <a:custGeom>
              <a:avLst/>
              <a:gdLst/>
              <a:ahLst/>
              <a:cxnLst/>
              <a:rect l="l" t="t" r="r" b="b"/>
              <a:pathLst>
                <a:path w="1904" h="26034">
                  <a:moveTo>
                    <a:pt x="1384" y="0"/>
                  </a:moveTo>
                  <a:lnTo>
                    <a:pt x="0" y="0"/>
                  </a:lnTo>
                  <a:lnTo>
                    <a:pt x="0" y="25526"/>
                  </a:lnTo>
                  <a:lnTo>
                    <a:pt x="1384" y="25526"/>
                  </a:lnTo>
                  <a:lnTo>
                    <a:pt x="1384" y="0"/>
                  </a:lnTo>
                  <a:close/>
                </a:path>
              </a:pathLst>
            </a:custGeom>
            <a:solidFill>
              <a:srgbClr val="FEE67B"/>
            </a:solidFill>
          </p:spPr>
          <p:txBody>
            <a:bodyPr wrap="square" lIns="0" tIns="0" rIns="0" bIns="0" rtlCol="0"/>
            <a:lstStyle/>
            <a:p>
              <a:endParaRPr/>
            </a:p>
          </p:txBody>
        </p:sp>
        <p:sp>
          <p:nvSpPr>
            <p:cNvPr id="15943" name="object 15943"/>
            <p:cNvSpPr/>
            <p:nvPr/>
          </p:nvSpPr>
          <p:spPr>
            <a:xfrm>
              <a:off x="5611622" y="8032318"/>
              <a:ext cx="1270" cy="5080"/>
            </a:xfrm>
            <a:custGeom>
              <a:avLst/>
              <a:gdLst/>
              <a:ahLst/>
              <a:cxnLst/>
              <a:rect l="l" t="t" r="r" b="b"/>
              <a:pathLst>
                <a:path w="1270" h="5079">
                  <a:moveTo>
                    <a:pt x="1079" y="5016"/>
                  </a:moveTo>
                  <a:lnTo>
                    <a:pt x="0" y="0"/>
                  </a:lnTo>
                </a:path>
              </a:pathLst>
            </a:custGeom>
            <a:ln w="25400">
              <a:solidFill>
                <a:srgbClr val="FCE36F"/>
              </a:solidFill>
            </a:ln>
          </p:spPr>
          <p:txBody>
            <a:bodyPr wrap="square" lIns="0" tIns="0" rIns="0" bIns="0" rtlCol="0"/>
            <a:lstStyle/>
            <a:p>
              <a:endParaRPr/>
            </a:p>
          </p:txBody>
        </p:sp>
        <p:sp>
          <p:nvSpPr>
            <p:cNvPr id="15944" name="object 15944"/>
            <p:cNvSpPr/>
            <p:nvPr/>
          </p:nvSpPr>
          <p:spPr>
            <a:xfrm>
              <a:off x="5612701" y="8037207"/>
              <a:ext cx="2540" cy="5080"/>
            </a:xfrm>
            <a:custGeom>
              <a:avLst/>
              <a:gdLst/>
              <a:ahLst/>
              <a:cxnLst/>
              <a:rect l="l" t="t" r="r" b="b"/>
              <a:pathLst>
                <a:path w="2539" h="5079">
                  <a:moveTo>
                    <a:pt x="1384" y="0"/>
                  </a:moveTo>
                  <a:lnTo>
                    <a:pt x="927" y="25"/>
                  </a:lnTo>
                  <a:lnTo>
                    <a:pt x="0" y="126"/>
                  </a:lnTo>
                  <a:lnTo>
                    <a:pt x="711" y="3416"/>
                  </a:lnTo>
                  <a:lnTo>
                    <a:pt x="1079" y="5029"/>
                  </a:lnTo>
                  <a:lnTo>
                    <a:pt x="1511" y="4978"/>
                  </a:lnTo>
                  <a:lnTo>
                    <a:pt x="1930" y="4940"/>
                  </a:lnTo>
                  <a:lnTo>
                    <a:pt x="2362" y="4927"/>
                  </a:lnTo>
                  <a:lnTo>
                    <a:pt x="1701" y="1650"/>
                  </a:lnTo>
                  <a:lnTo>
                    <a:pt x="1384" y="0"/>
                  </a:lnTo>
                  <a:close/>
                </a:path>
              </a:pathLst>
            </a:custGeom>
            <a:solidFill>
              <a:srgbClr val="FEE77D"/>
            </a:solidFill>
          </p:spPr>
          <p:txBody>
            <a:bodyPr wrap="square" lIns="0" tIns="0" rIns="0" bIns="0" rtlCol="0"/>
            <a:lstStyle/>
            <a:p>
              <a:endParaRPr/>
            </a:p>
          </p:txBody>
        </p:sp>
        <p:sp>
          <p:nvSpPr>
            <p:cNvPr id="15945" name="object 15945"/>
            <p:cNvSpPr/>
            <p:nvPr/>
          </p:nvSpPr>
          <p:spPr>
            <a:xfrm>
              <a:off x="5612701" y="8024507"/>
              <a:ext cx="1905" cy="26034"/>
            </a:xfrm>
            <a:custGeom>
              <a:avLst/>
              <a:gdLst/>
              <a:ahLst/>
              <a:cxnLst/>
              <a:rect l="l" t="t" r="r" b="b"/>
              <a:pathLst>
                <a:path w="1904" h="26034">
                  <a:moveTo>
                    <a:pt x="1384" y="0"/>
                  </a:moveTo>
                  <a:lnTo>
                    <a:pt x="0" y="0"/>
                  </a:lnTo>
                  <a:lnTo>
                    <a:pt x="0" y="25526"/>
                  </a:lnTo>
                  <a:lnTo>
                    <a:pt x="1384" y="25526"/>
                  </a:lnTo>
                  <a:lnTo>
                    <a:pt x="1384" y="0"/>
                  </a:lnTo>
                  <a:close/>
                </a:path>
              </a:pathLst>
            </a:custGeom>
            <a:solidFill>
              <a:srgbClr val="FEE67B"/>
            </a:solidFill>
          </p:spPr>
          <p:txBody>
            <a:bodyPr wrap="square" lIns="0" tIns="0" rIns="0" bIns="0" rtlCol="0"/>
            <a:lstStyle/>
            <a:p>
              <a:endParaRPr/>
            </a:p>
          </p:txBody>
        </p:sp>
        <p:sp>
          <p:nvSpPr>
            <p:cNvPr id="15946" name="object 15946"/>
            <p:cNvSpPr/>
            <p:nvPr/>
          </p:nvSpPr>
          <p:spPr>
            <a:xfrm>
              <a:off x="5614085" y="8037207"/>
              <a:ext cx="1270" cy="5080"/>
            </a:xfrm>
            <a:custGeom>
              <a:avLst/>
              <a:gdLst/>
              <a:ahLst/>
              <a:cxnLst/>
              <a:rect l="l" t="t" r="r" b="b"/>
              <a:pathLst>
                <a:path w="1270" h="5079">
                  <a:moveTo>
                    <a:pt x="0" y="0"/>
                  </a:moveTo>
                  <a:lnTo>
                    <a:pt x="977" y="4927"/>
                  </a:lnTo>
                </a:path>
              </a:pathLst>
            </a:custGeom>
            <a:ln w="25400">
              <a:solidFill>
                <a:srgbClr val="FEE985"/>
              </a:solidFill>
            </a:ln>
          </p:spPr>
          <p:txBody>
            <a:bodyPr wrap="square" lIns="0" tIns="0" rIns="0" bIns="0" rtlCol="0"/>
            <a:lstStyle/>
            <a:p>
              <a:endParaRPr/>
            </a:p>
          </p:txBody>
        </p:sp>
        <p:sp>
          <p:nvSpPr>
            <p:cNvPr id="15947" name="object 15947"/>
            <p:cNvSpPr/>
            <p:nvPr/>
          </p:nvSpPr>
          <p:spPr>
            <a:xfrm>
              <a:off x="5613781" y="8029435"/>
              <a:ext cx="1905" cy="26034"/>
            </a:xfrm>
            <a:custGeom>
              <a:avLst/>
              <a:gdLst/>
              <a:ahLst/>
              <a:cxnLst/>
              <a:rect l="l" t="t" r="r" b="b"/>
              <a:pathLst>
                <a:path w="1904" h="26034">
                  <a:moveTo>
                    <a:pt x="1282" y="0"/>
                  </a:moveTo>
                  <a:lnTo>
                    <a:pt x="0" y="0"/>
                  </a:lnTo>
                  <a:lnTo>
                    <a:pt x="0" y="25501"/>
                  </a:lnTo>
                  <a:lnTo>
                    <a:pt x="1282" y="25501"/>
                  </a:lnTo>
                  <a:lnTo>
                    <a:pt x="1282" y="0"/>
                  </a:lnTo>
                  <a:close/>
                </a:path>
              </a:pathLst>
            </a:custGeom>
            <a:solidFill>
              <a:srgbClr val="FEE77F"/>
            </a:solidFill>
          </p:spPr>
          <p:txBody>
            <a:bodyPr wrap="square" lIns="0" tIns="0" rIns="0" bIns="0" rtlCol="0"/>
            <a:lstStyle/>
            <a:p>
              <a:endParaRPr/>
            </a:p>
          </p:txBody>
        </p:sp>
        <p:sp>
          <p:nvSpPr>
            <p:cNvPr id="15948" name="object 15948"/>
            <p:cNvSpPr/>
            <p:nvPr/>
          </p:nvSpPr>
          <p:spPr>
            <a:xfrm>
              <a:off x="5612701" y="8037334"/>
              <a:ext cx="1270" cy="5080"/>
            </a:xfrm>
            <a:custGeom>
              <a:avLst/>
              <a:gdLst/>
              <a:ahLst/>
              <a:cxnLst/>
              <a:rect l="l" t="t" r="r" b="b"/>
              <a:pathLst>
                <a:path w="1270" h="5079">
                  <a:moveTo>
                    <a:pt x="1079" y="4902"/>
                  </a:moveTo>
                  <a:lnTo>
                    <a:pt x="0" y="0"/>
                  </a:lnTo>
                </a:path>
              </a:pathLst>
            </a:custGeom>
            <a:ln w="25400">
              <a:solidFill>
                <a:srgbClr val="FDE475"/>
              </a:solidFill>
            </a:ln>
          </p:spPr>
          <p:txBody>
            <a:bodyPr wrap="square" lIns="0" tIns="0" rIns="0" bIns="0" rtlCol="0"/>
            <a:lstStyle/>
            <a:p>
              <a:endParaRPr/>
            </a:p>
          </p:txBody>
        </p:sp>
        <p:sp>
          <p:nvSpPr>
            <p:cNvPr id="15949" name="object 15949"/>
            <p:cNvSpPr/>
            <p:nvPr/>
          </p:nvSpPr>
          <p:spPr>
            <a:xfrm>
              <a:off x="5613082" y="8032229"/>
              <a:ext cx="3810" cy="10160"/>
            </a:xfrm>
            <a:custGeom>
              <a:avLst/>
              <a:gdLst/>
              <a:ahLst/>
              <a:cxnLst/>
              <a:rect l="l" t="t" r="r" b="b"/>
              <a:pathLst>
                <a:path w="3810" h="10159">
                  <a:moveTo>
                    <a:pt x="0" y="0"/>
                  </a:moveTo>
                  <a:lnTo>
                    <a:pt x="673" y="3327"/>
                  </a:lnTo>
                  <a:lnTo>
                    <a:pt x="1320" y="6642"/>
                  </a:lnTo>
                  <a:lnTo>
                    <a:pt x="1981" y="9905"/>
                  </a:lnTo>
                  <a:lnTo>
                    <a:pt x="2400" y="9880"/>
                  </a:lnTo>
                  <a:lnTo>
                    <a:pt x="2819" y="9893"/>
                  </a:lnTo>
                  <a:lnTo>
                    <a:pt x="3225" y="9944"/>
                  </a:lnTo>
                  <a:lnTo>
                    <a:pt x="2616" y="6654"/>
                  </a:lnTo>
                  <a:lnTo>
                    <a:pt x="1435" y="76"/>
                  </a:lnTo>
                  <a:lnTo>
                    <a:pt x="965" y="12"/>
                  </a:lnTo>
                  <a:lnTo>
                    <a:pt x="0" y="0"/>
                  </a:lnTo>
                  <a:close/>
                </a:path>
              </a:pathLst>
            </a:custGeom>
            <a:solidFill>
              <a:srgbClr val="FEEA87"/>
            </a:solidFill>
          </p:spPr>
          <p:txBody>
            <a:bodyPr wrap="square" lIns="0" tIns="0" rIns="0" bIns="0" rtlCol="0"/>
            <a:lstStyle/>
            <a:p>
              <a:endParaRPr/>
            </a:p>
          </p:txBody>
        </p:sp>
        <p:sp>
          <p:nvSpPr>
            <p:cNvPr id="15950" name="object 15950"/>
            <p:cNvSpPr/>
            <p:nvPr/>
          </p:nvSpPr>
          <p:spPr>
            <a:xfrm>
              <a:off x="5613082" y="8032229"/>
              <a:ext cx="2540" cy="10160"/>
            </a:xfrm>
            <a:custGeom>
              <a:avLst/>
              <a:gdLst/>
              <a:ahLst/>
              <a:cxnLst/>
              <a:rect l="l" t="t" r="r" b="b"/>
              <a:pathLst>
                <a:path w="2539" h="10159">
                  <a:moveTo>
                    <a:pt x="0" y="0"/>
                  </a:moveTo>
                  <a:lnTo>
                    <a:pt x="1981" y="9905"/>
                  </a:lnTo>
                </a:path>
              </a:pathLst>
            </a:custGeom>
            <a:ln w="25400">
              <a:solidFill>
                <a:srgbClr val="FEE882"/>
              </a:solidFill>
            </a:ln>
          </p:spPr>
          <p:txBody>
            <a:bodyPr wrap="square" lIns="0" tIns="0" rIns="0" bIns="0" rtlCol="0"/>
            <a:lstStyle/>
            <a:p>
              <a:endParaRPr/>
            </a:p>
          </p:txBody>
        </p:sp>
        <p:sp>
          <p:nvSpPr>
            <p:cNvPr id="15951" name="object 15951"/>
            <p:cNvSpPr/>
            <p:nvPr/>
          </p:nvSpPr>
          <p:spPr>
            <a:xfrm>
              <a:off x="5615063" y="8029435"/>
              <a:ext cx="1270" cy="26034"/>
            </a:xfrm>
            <a:custGeom>
              <a:avLst/>
              <a:gdLst/>
              <a:ahLst/>
              <a:cxnLst/>
              <a:rect l="l" t="t" r="r" b="b"/>
              <a:pathLst>
                <a:path w="1270" h="26034">
                  <a:moveTo>
                    <a:pt x="1244" y="0"/>
                  </a:moveTo>
                  <a:lnTo>
                    <a:pt x="0" y="0"/>
                  </a:lnTo>
                  <a:lnTo>
                    <a:pt x="0" y="25438"/>
                  </a:lnTo>
                  <a:lnTo>
                    <a:pt x="1244" y="25438"/>
                  </a:lnTo>
                  <a:lnTo>
                    <a:pt x="1244" y="0"/>
                  </a:lnTo>
                  <a:close/>
                </a:path>
              </a:pathLst>
            </a:custGeom>
            <a:solidFill>
              <a:srgbClr val="FEEB8B"/>
            </a:solidFill>
          </p:spPr>
          <p:txBody>
            <a:bodyPr wrap="square" lIns="0" tIns="0" rIns="0" bIns="0" rtlCol="0"/>
            <a:lstStyle/>
            <a:p>
              <a:endParaRPr/>
            </a:p>
          </p:txBody>
        </p:sp>
        <p:sp>
          <p:nvSpPr>
            <p:cNvPr id="15952" name="object 15952"/>
            <p:cNvSpPr/>
            <p:nvPr/>
          </p:nvSpPr>
          <p:spPr>
            <a:xfrm>
              <a:off x="5614517" y="8032305"/>
              <a:ext cx="1905" cy="10160"/>
            </a:xfrm>
            <a:custGeom>
              <a:avLst/>
              <a:gdLst/>
              <a:ahLst/>
              <a:cxnLst/>
              <a:rect l="l" t="t" r="r" b="b"/>
              <a:pathLst>
                <a:path w="1904" h="10159">
                  <a:moveTo>
                    <a:pt x="1790" y="9867"/>
                  </a:moveTo>
                  <a:lnTo>
                    <a:pt x="0" y="0"/>
                  </a:lnTo>
                </a:path>
              </a:pathLst>
            </a:custGeom>
            <a:ln w="25399">
              <a:solidFill>
                <a:srgbClr val="FFEC8D"/>
              </a:solidFill>
            </a:ln>
          </p:spPr>
          <p:txBody>
            <a:bodyPr wrap="square" lIns="0" tIns="0" rIns="0" bIns="0" rtlCol="0"/>
            <a:lstStyle/>
            <a:p>
              <a:endParaRPr/>
            </a:p>
          </p:txBody>
        </p:sp>
        <p:sp>
          <p:nvSpPr>
            <p:cNvPr id="15953" name="object 15953"/>
            <p:cNvSpPr/>
            <p:nvPr/>
          </p:nvSpPr>
          <p:spPr>
            <a:xfrm>
              <a:off x="5613082" y="8019529"/>
              <a:ext cx="1905" cy="26034"/>
            </a:xfrm>
            <a:custGeom>
              <a:avLst/>
              <a:gdLst/>
              <a:ahLst/>
              <a:cxnLst/>
              <a:rect l="l" t="t" r="r" b="b"/>
              <a:pathLst>
                <a:path w="1904" h="26034">
                  <a:moveTo>
                    <a:pt x="1435" y="0"/>
                  </a:moveTo>
                  <a:lnTo>
                    <a:pt x="0" y="0"/>
                  </a:lnTo>
                  <a:lnTo>
                    <a:pt x="0" y="25476"/>
                  </a:lnTo>
                  <a:lnTo>
                    <a:pt x="1435" y="25476"/>
                  </a:lnTo>
                  <a:lnTo>
                    <a:pt x="1435" y="0"/>
                  </a:lnTo>
                  <a:close/>
                </a:path>
              </a:pathLst>
            </a:custGeom>
            <a:solidFill>
              <a:srgbClr val="FEEA85"/>
            </a:solidFill>
          </p:spPr>
          <p:txBody>
            <a:bodyPr wrap="square" lIns="0" tIns="0" rIns="0" bIns="0" rtlCol="0"/>
            <a:lstStyle/>
            <a:p>
              <a:endParaRPr/>
            </a:p>
          </p:txBody>
        </p:sp>
        <p:sp>
          <p:nvSpPr>
            <p:cNvPr id="15954" name="object 15954"/>
            <p:cNvSpPr/>
            <p:nvPr/>
          </p:nvSpPr>
          <p:spPr>
            <a:xfrm>
              <a:off x="5612726" y="8022475"/>
              <a:ext cx="7620" cy="21590"/>
            </a:xfrm>
            <a:custGeom>
              <a:avLst/>
              <a:gdLst/>
              <a:ahLst/>
              <a:cxnLst/>
              <a:rect l="l" t="t" r="r" b="b"/>
              <a:pathLst>
                <a:path w="7620" h="21590">
                  <a:moveTo>
                    <a:pt x="0" y="0"/>
                  </a:moveTo>
                  <a:lnTo>
                    <a:pt x="1231" y="6540"/>
                  </a:lnTo>
                  <a:lnTo>
                    <a:pt x="2362" y="13119"/>
                  </a:lnTo>
                  <a:lnTo>
                    <a:pt x="3581" y="19697"/>
                  </a:lnTo>
                  <a:lnTo>
                    <a:pt x="4787" y="19862"/>
                  </a:lnTo>
                  <a:lnTo>
                    <a:pt x="6007" y="20434"/>
                  </a:lnTo>
                  <a:lnTo>
                    <a:pt x="7188" y="21234"/>
                  </a:lnTo>
                  <a:lnTo>
                    <a:pt x="6019" y="14452"/>
                  </a:lnTo>
                  <a:lnTo>
                    <a:pt x="5245" y="7569"/>
                  </a:lnTo>
                  <a:lnTo>
                    <a:pt x="4152" y="685"/>
                  </a:lnTo>
                  <a:lnTo>
                    <a:pt x="0" y="0"/>
                  </a:lnTo>
                  <a:close/>
                </a:path>
              </a:pathLst>
            </a:custGeom>
            <a:solidFill>
              <a:srgbClr val="FFEF93"/>
            </a:solidFill>
          </p:spPr>
          <p:txBody>
            <a:bodyPr wrap="square" lIns="0" tIns="0" rIns="0" bIns="0" rtlCol="0"/>
            <a:lstStyle/>
            <a:p>
              <a:endParaRPr/>
            </a:p>
          </p:txBody>
        </p:sp>
        <p:sp>
          <p:nvSpPr>
            <p:cNvPr id="15955" name="object 15955"/>
            <p:cNvSpPr/>
            <p:nvPr/>
          </p:nvSpPr>
          <p:spPr>
            <a:xfrm>
              <a:off x="5612726" y="8022475"/>
              <a:ext cx="3810" cy="20320"/>
            </a:xfrm>
            <a:custGeom>
              <a:avLst/>
              <a:gdLst/>
              <a:ahLst/>
              <a:cxnLst/>
              <a:rect l="l" t="t" r="r" b="b"/>
              <a:pathLst>
                <a:path w="3810" h="20320">
                  <a:moveTo>
                    <a:pt x="0" y="0"/>
                  </a:moveTo>
                  <a:lnTo>
                    <a:pt x="1231" y="6540"/>
                  </a:lnTo>
                  <a:lnTo>
                    <a:pt x="2362" y="13119"/>
                  </a:lnTo>
                  <a:lnTo>
                    <a:pt x="3581" y="19697"/>
                  </a:lnTo>
                </a:path>
              </a:pathLst>
            </a:custGeom>
            <a:ln w="25400">
              <a:solidFill>
                <a:srgbClr val="FFEC8C"/>
              </a:solidFill>
            </a:ln>
          </p:spPr>
          <p:txBody>
            <a:bodyPr wrap="square" lIns="0" tIns="0" rIns="0" bIns="0" rtlCol="0"/>
            <a:lstStyle/>
            <a:p>
              <a:endParaRPr/>
            </a:p>
          </p:txBody>
        </p:sp>
        <p:sp>
          <p:nvSpPr>
            <p:cNvPr id="15956" name="object 15956"/>
            <p:cNvSpPr/>
            <p:nvPr/>
          </p:nvSpPr>
          <p:spPr>
            <a:xfrm>
              <a:off x="5616308" y="8042173"/>
              <a:ext cx="3810" cy="1905"/>
            </a:xfrm>
            <a:custGeom>
              <a:avLst/>
              <a:gdLst/>
              <a:ahLst/>
              <a:cxnLst/>
              <a:rect l="l" t="t" r="r" b="b"/>
              <a:pathLst>
                <a:path w="3810" h="1904">
                  <a:moveTo>
                    <a:pt x="0" y="0"/>
                  </a:moveTo>
                  <a:lnTo>
                    <a:pt x="3606" y="1536"/>
                  </a:lnTo>
                </a:path>
              </a:pathLst>
            </a:custGeom>
            <a:ln w="25400">
              <a:solidFill>
                <a:srgbClr val="FFEF95"/>
              </a:solidFill>
            </a:ln>
          </p:spPr>
          <p:txBody>
            <a:bodyPr wrap="square" lIns="0" tIns="0" rIns="0" bIns="0" rtlCol="0"/>
            <a:lstStyle/>
            <a:p>
              <a:endParaRPr/>
            </a:p>
          </p:txBody>
        </p:sp>
        <p:sp>
          <p:nvSpPr>
            <p:cNvPr id="15957" name="object 15957"/>
            <p:cNvSpPr/>
            <p:nvPr/>
          </p:nvSpPr>
          <p:spPr>
            <a:xfrm>
              <a:off x="5616879" y="8023161"/>
              <a:ext cx="3175" cy="20955"/>
            </a:xfrm>
            <a:custGeom>
              <a:avLst/>
              <a:gdLst/>
              <a:ahLst/>
              <a:cxnLst/>
              <a:rect l="l" t="t" r="r" b="b"/>
              <a:pathLst>
                <a:path w="3175" h="20954">
                  <a:moveTo>
                    <a:pt x="3035" y="20548"/>
                  </a:moveTo>
                  <a:lnTo>
                    <a:pt x="1866" y="13766"/>
                  </a:lnTo>
                  <a:lnTo>
                    <a:pt x="1092" y="6883"/>
                  </a:lnTo>
                  <a:lnTo>
                    <a:pt x="0" y="0"/>
                  </a:lnTo>
                </a:path>
              </a:pathLst>
            </a:custGeom>
            <a:ln w="25400">
              <a:solidFill>
                <a:srgbClr val="FFF39A"/>
              </a:solidFill>
            </a:ln>
          </p:spPr>
          <p:txBody>
            <a:bodyPr wrap="square" lIns="0" tIns="0" rIns="0" bIns="0" rtlCol="0"/>
            <a:lstStyle/>
            <a:p>
              <a:endParaRPr/>
            </a:p>
          </p:txBody>
        </p:sp>
        <p:sp>
          <p:nvSpPr>
            <p:cNvPr id="15958" name="object 15958"/>
            <p:cNvSpPr/>
            <p:nvPr/>
          </p:nvSpPr>
          <p:spPr>
            <a:xfrm>
              <a:off x="5612726" y="8022475"/>
              <a:ext cx="4445" cy="1270"/>
            </a:xfrm>
            <a:custGeom>
              <a:avLst/>
              <a:gdLst/>
              <a:ahLst/>
              <a:cxnLst/>
              <a:rect l="l" t="t" r="r" b="b"/>
              <a:pathLst>
                <a:path w="4445" h="1270">
                  <a:moveTo>
                    <a:pt x="4152" y="685"/>
                  </a:moveTo>
                  <a:lnTo>
                    <a:pt x="0" y="0"/>
                  </a:lnTo>
                </a:path>
              </a:pathLst>
            </a:custGeom>
            <a:ln w="25400">
              <a:solidFill>
                <a:srgbClr val="FFF091"/>
              </a:solidFill>
            </a:ln>
          </p:spPr>
          <p:txBody>
            <a:bodyPr wrap="square" lIns="0" tIns="0" rIns="0" bIns="0" rtlCol="0"/>
            <a:lstStyle/>
            <a:p>
              <a:endParaRPr/>
            </a:p>
          </p:txBody>
        </p:sp>
        <p:sp>
          <p:nvSpPr>
            <p:cNvPr id="15959" name="object 15959"/>
            <p:cNvSpPr/>
            <p:nvPr/>
          </p:nvSpPr>
          <p:spPr>
            <a:xfrm>
              <a:off x="5616879" y="8023161"/>
              <a:ext cx="6985" cy="23495"/>
            </a:xfrm>
            <a:custGeom>
              <a:avLst/>
              <a:gdLst/>
              <a:ahLst/>
              <a:cxnLst/>
              <a:rect l="l" t="t" r="r" b="b"/>
              <a:pathLst>
                <a:path w="6985" h="23495">
                  <a:moveTo>
                    <a:pt x="0" y="0"/>
                  </a:moveTo>
                  <a:lnTo>
                    <a:pt x="1092" y="6883"/>
                  </a:lnTo>
                  <a:lnTo>
                    <a:pt x="1866" y="13766"/>
                  </a:lnTo>
                  <a:lnTo>
                    <a:pt x="3035" y="20548"/>
                  </a:lnTo>
                  <a:lnTo>
                    <a:pt x="4216" y="21336"/>
                  </a:lnTo>
                  <a:lnTo>
                    <a:pt x="6515" y="23355"/>
                  </a:lnTo>
                  <a:lnTo>
                    <a:pt x="5448" y="16141"/>
                  </a:lnTo>
                  <a:lnTo>
                    <a:pt x="3860" y="723"/>
                  </a:lnTo>
                  <a:lnTo>
                    <a:pt x="0" y="0"/>
                  </a:lnTo>
                  <a:close/>
                </a:path>
              </a:pathLst>
            </a:custGeom>
            <a:solidFill>
              <a:srgbClr val="FEF49E"/>
            </a:solidFill>
          </p:spPr>
          <p:txBody>
            <a:bodyPr wrap="square" lIns="0" tIns="0" rIns="0" bIns="0" rtlCol="0"/>
            <a:lstStyle/>
            <a:p>
              <a:endParaRPr/>
            </a:p>
          </p:txBody>
        </p:sp>
        <p:sp>
          <p:nvSpPr>
            <p:cNvPr id="15960" name="object 15960"/>
            <p:cNvSpPr/>
            <p:nvPr/>
          </p:nvSpPr>
          <p:spPr>
            <a:xfrm>
              <a:off x="5616879" y="8023161"/>
              <a:ext cx="3175" cy="20955"/>
            </a:xfrm>
            <a:custGeom>
              <a:avLst/>
              <a:gdLst/>
              <a:ahLst/>
              <a:cxnLst/>
              <a:rect l="l" t="t" r="r" b="b"/>
              <a:pathLst>
                <a:path w="3175" h="20954">
                  <a:moveTo>
                    <a:pt x="0" y="0"/>
                  </a:moveTo>
                  <a:lnTo>
                    <a:pt x="1092" y="6883"/>
                  </a:lnTo>
                  <a:lnTo>
                    <a:pt x="1866" y="13766"/>
                  </a:lnTo>
                  <a:lnTo>
                    <a:pt x="3035" y="20548"/>
                  </a:lnTo>
                </a:path>
              </a:pathLst>
            </a:custGeom>
            <a:ln w="25400">
              <a:solidFill>
                <a:srgbClr val="FFF39A"/>
              </a:solidFill>
            </a:ln>
          </p:spPr>
          <p:txBody>
            <a:bodyPr wrap="square" lIns="0" tIns="0" rIns="0" bIns="0" rtlCol="0"/>
            <a:lstStyle/>
            <a:p>
              <a:endParaRPr/>
            </a:p>
          </p:txBody>
        </p:sp>
        <p:sp>
          <p:nvSpPr>
            <p:cNvPr id="15961" name="object 15961"/>
            <p:cNvSpPr/>
            <p:nvPr/>
          </p:nvSpPr>
          <p:spPr>
            <a:xfrm>
              <a:off x="5619915" y="8043710"/>
              <a:ext cx="3810" cy="3175"/>
            </a:xfrm>
            <a:custGeom>
              <a:avLst/>
              <a:gdLst/>
              <a:ahLst/>
              <a:cxnLst/>
              <a:rect l="l" t="t" r="r" b="b"/>
              <a:pathLst>
                <a:path w="3810" h="3175">
                  <a:moveTo>
                    <a:pt x="0" y="0"/>
                  </a:moveTo>
                  <a:lnTo>
                    <a:pt x="3479" y="2806"/>
                  </a:lnTo>
                </a:path>
              </a:pathLst>
            </a:custGeom>
            <a:ln w="25400">
              <a:solidFill>
                <a:srgbClr val="FEF49F"/>
              </a:solidFill>
            </a:ln>
          </p:spPr>
          <p:txBody>
            <a:bodyPr wrap="square" lIns="0" tIns="0" rIns="0" bIns="0" rtlCol="0"/>
            <a:lstStyle/>
            <a:p>
              <a:endParaRPr/>
            </a:p>
          </p:txBody>
        </p:sp>
        <p:sp>
          <p:nvSpPr>
            <p:cNvPr id="15962" name="object 15962"/>
            <p:cNvSpPr/>
            <p:nvPr/>
          </p:nvSpPr>
          <p:spPr>
            <a:xfrm>
              <a:off x="5620740" y="8023885"/>
              <a:ext cx="3175" cy="22860"/>
            </a:xfrm>
            <a:custGeom>
              <a:avLst/>
              <a:gdLst/>
              <a:ahLst/>
              <a:cxnLst/>
              <a:rect l="l" t="t" r="r" b="b"/>
              <a:pathLst>
                <a:path w="3175" h="22859">
                  <a:moveTo>
                    <a:pt x="2654" y="22631"/>
                  </a:moveTo>
                  <a:lnTo>
                    <a:pt x="1587" y="15417"/>
                  </a:lnTo>
                  <a:lnTo>
                    <a:pt x="800" y="7658"/>
                  </a:lnTo>
                  <a:lnTo>
                    <a:pt x="0" y="0"/>
                  </a:lnTo>
                </a:path>
              </a:pathLst>
            </a:custGeom>
            <a:ln w="25400">
              <a:solidFill>
                <a:srgbClr val="FEF5A2"/>
              </a:solidFill>
            </a:ln>
          </p:spPr>
          <p:txBody>
            <a:bodyPr wrap="square" lIns="0" tIns="0" rIns="0" bIns="0" rtlCol="0"/>
            <a:lstStyle/>
            <a:p>
              <a:endParaRPr/>
            </a:p>
          </p:txBody>
        </p:sp>
        <p:sp>
          <p:nvSpPr>
            <p:cNvPr id="15963" name="object 15963"/>
            <p:cNvSpPr/>
            <p:nvPr/>
          </p:nvSpPr>
          <p:spPr>
            <a:xfrm>
              <a:off x="5616879" y="8023161"/>
              <a:ext cx="4445" cy="1270"/>
            </a:xfrm>
            <a:custGeom>
              <a:avLst/>
              <a:gdLst/>
              <a:ahLst/>
              <a:cxnLst/>
              <a:rect l="l" t="t" r="r" b="b"/>
              <a:pathLst>
                <a:path w="4445" h="1270">
                  <a:moveTo>
                    <a:pt x="3860" y="723"/>
                  </a:moveTo>
                  <a:lnTo>
                    <a:pt x="0" y="0"/>
                  </a:lnTo>
                </a:path>
              </a:pathLst>
            </a:custGeom>
            <a:ln w="25399">
              <a:solidFill>
                <a:srgbClr val="FEF49E"/>
              </a:solidFill>
            </a:ln>
          </p:spPr>
          <p:txBody>
            <a:bodyPr wrap="square" lIns="0" tIns="0" rIns="0" bIns="0" rtlCol="0"/>
            <a:lstStyle/>
            <a:p>
              <a:endParaRPr/>
            </a:p>
          </p:txBody>
        </p:sp>
        <p:sp>
          <p:nvSpPr>
            <p:cNvPr id="15964" name="object 15964"/>
            <p:cNvSpPr/>
            <p:nvPr/>
          </p:nvSpPr>
          <p:spPr>
            <a:xfrm>
              <a:off x="5620740" y="8023885"/>
              <a:ext cx="9525" cy="27305"/>
            </a:xfrm>
            <a:custGeom>
              <a:avLst/>
              <a:gdLst/>
              <a:ahLst/>
              <a:cxnLst/>
              <a:rect l="l" t="t" r="r" b="b"/>
              <a:pathLst>
                <a:path w="9525" h="27304">
                  <a:moveTo>
                    <a:pt x="0" y="0"/>
                  </a:moveTo>
                  <a:lnTo>
                    <a:pt x="1587" y="15417"/>
                  </a:lnTo>
                  <a:lnTo>
                    <a:pt x="2654" y="22631"/>
                  </a:lnTo>
                  <a:lnTo>
                    <a:pt x="4914" y="24650"/>
                  </a:lnTo>
                  <a:lnTo>
                    <a:pt x="7035" y="26695"/>
                  </a:lnTo>
                  <a:lnTo>
                    <a:pt x="8915" y="27063"/>
                  </a:lnTo>
                  <a:lnTo>
                    <a:pt x="8259" y="20996"/>
                  </a:lnTo>
                  <a:lnTo>
                    <a:pt x="7669" y="14643"/>
                  </a:lnTo>
                  <a:lnTo>
                    <a:pt x="7181" y="8118"/>
                  </a:lnTo>
                  <a:lnTo>
                    <a:pt x="6832" y="1536"/>
                  </a:lnTo>
                  <a:lnTo>
                    <a:pt x="4762" y="1028"/>
                  </a:lnTo>
                  <a:lnTo>
                    <a:pt x="2476" y="507"/>
                  </a:lnTo>
                  <a:lnTo>
                    <a:pt x="0" y="0"/>
                  </a:lnTo>
                  <a:close/>
                </a:path>
              </a:pathLst>
            </a:custGeom>
            <a:solidFill>
              <a:srgbClr val="FCF7A3"/>
            </a:solidFill>
          </p:spPr>
          <p:txBody>
            <a:bodyPr wrap="square" lIns="0" tIns="0" rIns="0" bIns="0" rtlCol="0"/>
            <a:lstStyle/>
            <a:p>
              <a:endParaRPr/>
            </a:p>
          </p:txBody>
        </p:sp>
        <p:sp>
          <p:nvSpPr>
            <p:cNvPr id="15965" name="object 15965"/>
            <p:cNvSpPr/>
            <p:nvPr/>
          </p:nvSpPr>
          <p:spPr>
            <a:xfrm>
              <a:off x="5620740" y="8023885"/>
              <a:ext cx="3175" cy="22860"/>
            </a:xfrm>
            <a:custGeom>
              <a:avLst/>
              <a:gdLst/>
              <a:ahLst/>
              <a:cxnLst/>
              <a:rect l="l" t="t" r="r" b="b"/>
              <a:pathLst>
                <a:path w="3175" h="22859">
                  <a:moveTo>
                    <a:pt x="0" y="0"/>
                  </a:moveTo>
                  <a:lnTo>
                    <a:pt x="800" y="7658"/>
                  </a:lnTo>
                  <a:lnTo>
                    <a:pt x="1587" y="15417"/>
                  </a:lnTo>
                  <a:lnTo>
                    <a:pt x="2654" y="22631"/>
                  </a:lnTo>
                </a:path>
              </a:pathLst>
            </a:custGeom>
            <a:ln w="25400">
              <a:solidFill>
                <a:srgbClr val="FEF5A2"/>
              </a:solidFill>
            </a:ln>
          </p:spPr>
          <p:txBody>
            <a:bodyPr wrap="square" lIns="0" tIns="0" rIns="0" bIns="0" rtlCol="0"/>
            <a:lstStyle/>
            <a:p>
              <a:endParaRPr/>
            </a:p>
          </p:txBody>
        </p:sp>
        <p:sp>
          <p:nvSpPr>
            <p:cNvPr id="15966" name="object 15966"/>
            <p:cNvSpPr/>
            <p:nvPr/>
          </p:nvSpPr>
          <p:spPr>
            <a:xfrm>
              <a:off x="5620740" y="8023885"/>
              <a:ext cx="9525" cy="27305"/>
            </a:xfrm>
            <a:custGeom>
              <a:avLst/>
              <a:gdLst/>
              <a:ahLst/>
              <a:cxnLst/>
              <a:rect l="l" t="t" r="r" b="b"/>
              <a:pathLst>
                <a:path w="9525" h="27304">
                  <a:moveTo>
                    <a:pt x="2654" y="22631"/>
                  </a:moveTo>
                  <a:lnTo>
                    <a:pt x="8915" y="27063"/>
                  </a:lnTo>
                </a:path>
                <a:path w="9525" h="27304">
                  <a:moveTo>
                    <a:pt x="6832" y="1536"/>
                  </a:moveTo>
                  <a:lnTo>
                    <a:pt x="0" y="0"/>
                  </a:lnTo>
                </a:path>
              </a:pathLst>
            </a:custGeom>
            <a:ln w="25400">
              <a:solidFill>
                <a:srgbClr val="FCF7A3"/>
              </a:solidFill>
            </a:ln>
          </p:spPr>
          <p:txBody>
            <a:bodyPr wrap="square" lIns="0" tIns="0" rIns="0" bIns="0" rtlCol="0"/>
            <a:lstStyle/>
            <a:p>
              <a:endParaRPr/>
            </a:p>
          </p:txBody>
        </p:sp>
        <p:sp>
          <p:nvSpPr>
            <p:cNvPr id="15967" name="object 15967"/>
            <p:cNvSpPr/>
            <p:nvPr/>
          </p:nvSpPr>
          <p:spPr>
            <a:xfrm>
              <a:off x="5508942" y="8054225"/>
              <a:ext cx="13335" cy="9525"/>
            </a:xfrm>
            <a:custGeom>
              <a:avLst/>
              <a:gdLst/>
              <a:ahLst/>
              <a:cxnLst/>
              <a:rect l="l" t="t" r="r" b="b"/>
              <a:pathLst>
                <a:path w="13335" h="9525">
                  <a:moveTo>
                    <a:pt x="13004" y="0"/>
                  </a:moveTo>
                  <a:lnTo>
                    <a:pt x="546" y="3860"/>
                  </a:lnTo>
                  <a:lnTo>
                    <a:pt x="182" y="6150"/>
                  </a:lnTo>
                  <a:lnTo>
                    <a:pt x="80" y="7404"/>
                  </a:lnTo>
                  <a:lnTo>
                    <a:pt x="0" y="9486"/>
                  </a:lnTo>
                  <a:lnTo>
                    <a:pt x="12611" y="6349"/>
                  </a:lnTo>
                  <a:lnTo>
                    <a:pt x="12712" y="2298"/>
                  </a:lnTo>
                  <a:lnTo>
                    <a:pt x="13004" y="0"/>
                  </a:lnTo>
                  <a:close/>
                </a:path>
              </a:pathLst>
            </a:custGeom>
            <a:solidFill>
              <a:srgbClr val="FDDC54"/>
            </a:solidFill>
          </p:spPr>
          <p:txBody>
            <a:bodyPr wrap="square" lIns="0" tIns="0" rIns="0" bIns="0" rtlCol="0"/>
            <a:lstStyle/>
            <a:p>
              <a:endParaRPr/>
            </a:p>
          </p:txBody>
        </p:sp>
        <p:sp>
          <p:nvSpPr>
            <p:cNvPr id="15968" name="object 15968"/>
            <p:cNvSpPr/>
            <p:nvPr/>
          </p:nvSpPr>
          <p:spPr>
            <a:xfrm>
              <a:off x="5509488" y="8054225"/>
              <a:ext cx="12700" cy="4445"/>
            </a:xfrm>
            <a:custGeom>
              <a:avLst/>
              <a:gdLst/>
              <a:ahLst/>
              <a:cxnLst/>
              <a:rect l="l" t="t" r="r" b="b"/>
              <a:pathLst>
                <a:path w="12700" h="4445">
                  <a:moveTo>
                    <a:pt x="0" y="3860"/>
                  </a:moveTo>
                  <a:lnTo>
                    <a:pt x="12458" y="0"/>
                  </a:lnTo>
                </a:path>
              </a:pathLst>
            </a:custGeom>
            <a:ln w="25400">
              <a:solidFill>
                <a:srgbClr val="FDDB52"/>
              </a:solidFill>
            </a:ln>
          </p:spPr>
          <p:txBody>
            <a:bodyPr wrap="square" lIns="0" tIns="0" rIns="0" bIns="0" rtlCol="0"/>
            <a:lstStyle/>
            <a:p>
              <a:endParaRPr/>
            </a:p>
          </p:txBody>
        </p:sp>
        <p:sp>
          <p:nvSpPr>
            <p:cNvPr id="15969" name="object 15969"/>
            <p:cNvSpPr/>
            <p:nvPr/>
          </p:nvSpPr>
          <p:spPr>
            <a:xfrm>
              <a:off x="5521553" y="8054225"/>
              <a:ext cx="635" cy="6350"/>
            </a:xfrm>
            <a:custGeom>
              <a:avLst/>
              <a:gdLst/>
              <a:ahLst/>
              <a:cxnLst/>
              <a:rect l="l" t="t" r="r" b="b"/>
              <a:pathLst>
                <a:path w="635" h="6350">
                  <a:moveTo>
                    <a:pt x="393" y="0"/>
                  </a:moveTo>
                  <a:lnTo>
                    <a:pt x="0" y="6349"/>
                  </a:lnTo>
                </a:path>
              </a:pathLst>
            </a:custGeom>
            <a:ln w="25400">
              <a:solidFill>
                <a:srgbClr val="FCD94B"/>
              </a:solidFill>
            </a:ln>
          </p:spPr>
          <p:txBody>
            <a:bodyPr wrap="square" lIns="0" tIns="0" rIns="0" bIns="0" rtlCol="0"/>
            <a:lstStyle/>
            <a:p>
              <a:endParaRPr/>
            </a:p>
          </p:txBody>
        </p:sp>
        <p:sp>
          <p:nvSpPr>
            <p:cNvPr id="15970" name="object 15970"/>
            <p:cNvSpPr/>
            <p:nvPr/>
          </p:nvSpPr>
          <p:spPr>
            <a:xfrm>
              <a:off x="5508942" y="8060575"/>
              <a:ext cx="12700" cy="3175"/>
            </a:xfrm>
            <a:custGeom>
              <a:avLst/>
              <a:gdLst/>
              <a:ahLst/>
              <a:cxnLst/>
              <a:rect l="l" t="t" r="r" b="b"/>
              <a:pathLst>
                <a:path w="12700" h="3175">
                  <a:moveTo>
                    <a:pt x="12611" y="0"/>
                  </a:moveTo>
                  <a:lnTo>
                    <a:pt x="0" y="3136"/>
                  </a:lnTo>
                </a:path>
              </a:pathLst>
            </a:custGeom>
            <a:ln w="25400">
              <a:solidFill>
                <a:srgbClr val="FEDC56"/>
              </a:solidFill>
            </a:ln>
          </p:spPr>
          <p:txBody>
            <a:bodyPr wrap="square" lIns="0" tIns="0" rIns="0" bIns="0" rtlCol="0"/>
            <a:lstStyle/>
            <a:p>
              <a:endParaRPr/>
            </a:p>
          </p:txBody>
        </p:sp>
        <p:sp>
          <p:nvSpPr>
            <p:cNvPr id="15971" name="object 15971"/>
            <p:cNvSpPr/>
            <p:nvPr/>
          </p:nvSpPr>
          <p:spPr>
            <a:xfrm>
              <a:off x="5508942" y="8058086"/>
              <a:ext cx="635" cy="5715"/>
            </a:xfrm>
            <a:custGeom>
              <a:avLst/>
              <a:gdLst/>
              <a:ahLst/>
              <a:cxnLst/>
              <a:rect l="l" t="t" r="r" b="b"/>
              <a:pathLst>
                <a:path w="635" h="5715">
                  <a:moveTo>
                    <a:pt x="0" y="5626"/>
                  </a:moveTo>
                  <a:lnTo>
                    <a:pt x="546" y="0"/>
                  </a:lnTo>
                </a:path>
              </a:pathLst>
            </a:custGeom>
            <a:ln w="25400">
              <a:solidFill>
                <a:srgbClr val="FFDE5D"/>
              </a:solidFill>
            </a:ln>
          </p:spPr>
          <p:txBody>
            <a:bodyPr wrap="square" lIns="0" tIns="0" rIns="0" bIns="0" rtlCol="0"/>
            <a:lstStyle/>
            <a:p>
              <a:endParaRPr/>
            </a:p>
          </p:txBody>
        </p:sp>
        <p:sp>
          <p:nvSpPr>
            <p:cNvPr id="15972" name="object 15972"/>
            <p:cNvSpPr/>
            <p:nvPr/>
          </p:nvSpPr>
          <p:spPr>
            <a:xfrm>
              <a:off x="5508904" y="8060575"/>
              <a:ext cx="13335" cy="6985"/>
            </a:xfrm>
            <a:custGeom>
              <a:avLst/>
              <a:gdLst/>
              <a:ahLst/>
              <a:cxnLst/>
              <a:rect l="l" t="t" r="r" b="b"/>
              <a:pathLst>
                <a:path w="13335" h="6984">
                  <a:moveTo>
                    <a:pt x="12649" y="0"/>
                  </a:moveTo>
                  <a:lnTo>
                    <a:pt x="8305" y="1054"/>
                  </a:lnTo>
                  <a:lnTo>
                    <a:pt x="38" y="3136"/>
                  </a:lnTo>
                  <a:lnTo>
                    <a:pt x="0" y="4698"/>
                  </a:lnTo>
                  <a:lnTo>
                    <a:pt x="88" y="5943"/>
                  </a:lnTo>
                  <a:lnTo>
                    <a:pt x="215" y="6921"/>
                  </a:lnTo>
                  <a:lnTo>
                    <a:pt x="4343" y="6400"/>
                  </a:lnTo>
                  <a:lnTo>
                    <a:pt x="8610" y="5740"/>
                  </a:lnTo>
                  <a:lnTo>
                    <a:pt x="12928" y="5041"/>
                  </a:lnTo>
                  <a:lnTo>
                    <a:pt x="12763" y="3606"/>
                  </a:lnTo>
                  <a:lnTo>
                    <a:pt x="12649" y="1904"/>
                  </a:lnTo>
                  <a:lnTo>
                    <a:pt x="12649" y="0"/>
                  </a:lnTo>
                  <a:close/>
                </a:path>
              </a:pathLst>
            </a:custGeom>
            <a:solidFill>
              <a:srgbClr val="FEDE5B"/>
            </a:solidFill>
          </p:spPr>
          <p:txBody>
            <a:bodyPr wrap="square" lIns="0" tIns="0" rIns="0" bIns="0" rtlCol="0"/>
            <a:lstStyle/>
            <a:p>
              <a:endParaRPr/>
            </a:p>
          </p:txBody>
        </p:sp>
        <p:sp>
          <p:nvSpPr>
            <p:cNvPr id="15973" name="object 15973"/>
            <p:cNvSpPr/>
            <p:nvPr/>
          </p:nvSpPr>
          <p:spPr>
            <a:xfrm>
              <a:off x="5508942" y="8060575"/>
              <a:ext cx="12700" cy="3175"/>
            </a:xfrm>
            <a:custGeom>
              <a:avLst/>
              <a:gdLst/>
              <a:ahLst/>
              <a:cxnLst/>
              <a:rect l="l" t="t" r="r" b="b"/>
              <a:pathLst>
                <a:path w="12700" h="3175">
                  <a:moveTo>
                    <a:pt x="0" y="3136"/>
                  </a:moveTo>
                  <a:lnTo>
                    <a:pt x="12611" y="0"/>
                  </a:lnTo>
                </a:path>
              </a:pathLst>
            </a:custGeom>
            <a:ln w="25400">
              <a:solidFill>
                <a:srgbClr val="FEDC56"/>
              </a:solidFill>
            </a:ln>
          </p:spPr>
          <p:txBody>
            <a:bodyPr wrap="square" lIns="0" tIns="0" rIns="0" bIns="0" rtlCol="0"/>
            <a:lstStyle/>
            <a:p>
              <a:endParaRPr/>
            </a:p>
          </p:txBody>
        </p:sp>
        <p:sp>
          <p:nvSpPr>
            <p:cNvPr id="15974" name="object 15974"/>
            <p:cNvSpPr/>
            <p:nvPr/>
          </p:nvSpPr>
          <p:spPr>
            <a:xfrm>
              <a:off x="5521553" y="8060575"/>
              <a:ext cx="635" cy="5080"/>
            </a:xfrm>
            <a:custGeom>
              <a:avLst/>
              <a:gdLst/>
              <a:ahLst/>
              <a:cxnLst/>
              <a:rect l="l" t="t" r="r" b="b"/>
              <a:pathLst>
                <a:path w="635" h="5079">
                  <a:moveTo>
                    <a:pt x="0" y="0"/>
                  </a:moveTo>
                  <a:lnTo>
                    <a:pt x="279" y="5041"/>
                  </a:lnTo>
                </a:path>
              </a:pathLst>
            </a:custGeom>
            <a:ln w="25400">
              <a:solidFill>
                <a:srgbClr val="FCDC54"/>
              </a:solidFill>
            </a:ln>
          </p:spPr>
          <p:txBody>
            <a:bodyPr wrap="square" lIns="0" tIns="0" rIns="0" bIns="0" rtlCol="0"/>
            <a:lstStyle/>
            <a:p>
              <a:endParaRPr/>
            </a:p>
          </p:txBody>
        </p:sp>
        <p:sp>
          <p:nvSpPr>
            <p:cNvPr id="15975" name="object 15975"/>
            <p:cNvSpPr/>
            <p:nvPr/>
          </p:nvSpPr>
          <p:spPr>
            <a:xfrm>
              <a:off x="5509120" y="8065617"/>
              <a:ext cx="13335" cy="1905"/>
            </a:xfrm>
            <a:custGeom>
              <a:avLst/>
              <a:gdLst/>
              <a:ahLst/>
              <a:cxnLst/>
              <a:rect l="l" t="t" r="r" b="b"/>
              <a:pathLst>
                <a:path w="13335" h="1904">
                  <a:moveTo>
                    <a:pt x="12712" y="0"/>
                  </a:moveTo>
                  <a:lnTo>
                    <a:pt x="8394" y="698"/>
                  </a:lnTo>
                  <a:lnTo>
                    <a:pt x="4127" y="1358"/>
                  </a:lnTo>
                  <a:lnTo>
                    <a:pt x="0" y="1879"/>
                  </a:lnTo>
                </a:path>
              </a:pathLst>
            </a:custGeom>
            <a:ln w="25400">
              <a:solidFill>
                <a:srgbClr val="FEDE5F"/>
              </a:solidFill>
            </a:ln>
          </p:spPr>
          <p:txBody>
            <a:bodyPr wrap="square" lIns="0" tIns="0" rIns="0" bIns="0" rtlCol="0"/>
            <a:lstStyle/>
            <a:p>
              <a:endParaRPr/>
            </a:p>
          </p:txBody>
        </p:sp>
        <p:sp>
          <p:nvSpPr>
            <p:cNvPr id="15976" name="object 15976"/>
            <p:cNvSpPr/>
            <p:nvPr/>
          </p:nvSpPr>
          <p:spPr>
            <a:xfrm>
              <a:off x="5508942" y="8063712"/>
              <a:ext cx="635" cy="3810"/>
            </a:xfrm>
            <a:custGeom>
              <a:avLst/>
              <a:gdLst/>
              <a:ahLst/>
              <a:cxnLst/>
              <a:rect l="l" t="t" r="r" b="b"/>
              <a:pathLst>
                <a:path w="635" h="3809">
                  <a:moveTo>
                    <a:pt x="177" y="3784"/>
                  </a:moveTo>
                  <a:lnTo>
                    <a:pt x="0" y="0"/>
                  </a:lnTo>
                </a:path>
              </a:pathLst>
            </a:custGeom>
            <a:ln w="25400">
              <a:solidFill>
                <a:srgbClr val="FFDF62"/>
              </a:solidFill>
            </a:ln>
          </p:spPr>
          <p:txBody>
            <a:bodyPr wrap="square" lIns="0" tIns="0" rIns="0" bIns="0" rtlCol="0"/>
            <a:lstStyle/>
            <a:p>
              <a:endParaRPr/>
            </a:p>
          </p:txBody>
        </p:sp>
        <p:sp>
          <p:nvSpPr>
            <p:cNvPr id="15977" name="object 15977"/>
            <p:cNvSpPr/>
            <p:nvPr/>
          </p:nvSpPr>
          <p:spPr>
            <a:xfrm>
              <a:off x="5521541" y="8050441"/>
              <a:ext cx="13970" cy="10160"/>
            </a:xfrm>
            <a:custGeom>
              <a:avLst/>
              <a:gdLst/>
              <a:ahLst/>
              <a:cxnLst/>
              <a:rect l="l" t="t" r="r" b="b"/>
              <a:pathLst>
                <a:path w="13970" h="10159">
                  <a:moveTo>
                    <a:pt x="13474" y="0"/>
                  </a:moveTo>
                  <a:lnTo>
                    <a:pt x="0" y="8216"/>
                  </a:lnTo>
                  <a:lnTo>
                    <a:pt x="12" y="10134"/>
                  </a:lnTo>
                  <a:lnTo>
                    <a:pt x="4356" y="9080"/>
                  </a:lnTo>
                  <a:lnTo>
                    <a:pt x="8788" y="8039"/>
                  </a:lnTo>
                  <a:lnTo>
                    <a:pt x="13220" y="7099"/>
                  </a:lnTo>
                  <a:lnTo>
                    <a:pt x="13220" y="4914"/>
                  </a:lnTo>
                  <a:lnTo>
                    <a:pt x="13296" y="2539"/>
                  </a:lnTo>
                  <a:lnTo>
                    <a:pt x="13474" y="0"/>
                  </a:lnTo>
                  <a:close/>
                </a:path>
              </a:pathLst>
            </a:custGeom>
            <a:solidFill>
              <a:srgbClr val="FBD745"/>
            </a:solidFill>
          </p:spPr>
          <p:txBody>
            <a:bodyPr wrap="square" lIns="0" tIns="0" rIns="0" bIns="0" rtlCol="0"/>
            <a:lstStyle/>
            <a:p>
              <a:endParaRPr/>
            </a:p>
          </p:txBody>
        </p:sp>
        <p:sp>
          <p:nvSpPr>
            <p:cNvPr id="15978" name="object 15978"/>
            <p:cNvSpPr/>
            <p:nvPr/>
          </p:nvSpPr>
          <p:spPr>
            <a:xfrm>
              <a:off x="5521947" y="8050441"/>
              <a:ext cx="13335" cy="3810"/>
            </a:xfrm>
            <a:custGeom>
              <a:avLst/>
              <a:gdLst/>
              <a:ahLst/>
              <a:cxnLst/>
              <a:rect l="l" t="t" r="r" b="b"/>
              <a:pathLst>
                <a:path w="13335" h="3809">
                  <a:moveTo>
                    <a:pt x="0" y="3784"/>
                  </a:moveTo>
                  <a:lnTo>
                    <a:pt x="4292" y="2476"/>
                  </a:lnTo>
                  <a:lnTo>
                    <a:pt x="8686" y="1181"/>
                  </a:lnTo>
                  <a:lnTo>
                    <a:pt x="13068" y="0"/>
                  </a:lnTo>
                </a:path>
              </a:pathLst>
            </a:custGeom>
            <a:ln w="25400">
              <a:solidFill>
                <a:srgbClr val="FAD642"/>
              </a:solidFill>
            </a:ln>
          </p:spPr>
          <p:txBody>
            <a:bodyPr wrap="square" lIns="0" tIns="0" rIns="0" bIns="0" rtlCol="0"/>
            <a:lstStyle/>
            <a:p>
              <a:endParaRPr/>
            </a:p>
          </p:txBody>
        </p:sp>
        <p:sp>
          <p:nvSpPr>
            <p:cNvPr id="15979" name="object 15979"/>
            <p:cNvSpPr/>
            <p:nvPr/>
          </p:nvSpPr>
          <p:spPr>
            <a:xfrm>
              <a:off x="5534761" y="8050441"/>
              <a:ext cx="635" cy="7620"/>
            </a:xfrm>
            <a:custGeom>
              <a:avLst/>
              <a:gdLst/>
              <a:ahLst/>
              <a:cxnLst/>
              <a:rect l="l" t="t" r="r" b="b"/>
              <a:pathLst>
                <a:path w="635" h="7620">
                  <a:moveTo>
                    <a:pt x="253" y="0"/>
                  </a:moveTo>
                  <a:lnTo>
                    <a:pt x="0" y="7099"/>
                  </a:lnTo>
                </a:path>
              </a:pathLst>
            </a:custGeom>
            <a:ln w="25400">
              <a:solidFill>
                <a:srgbClr val="FAD53E"/>
              </a:solidFill>
            </a:ln>
          </p:spPr>
          <p:txBody>
            <a:bodyPr wrap="square" lIns="0" tIns="0" rIns="0" bIns="0" rtlCol="0"/>
            <a:lstStyle/>
            <a:p>
              <a:endParaRPr/>
            </a:p>
          </p:txBody>
        </p:sp>
        <p:sp>
          <p:nvSpPr>
            <p:cNvPr id="15980" name="object 15980"/>
            <p:cNvSpPr/>
            <p:nvPr/>
          </p:nvSpPr>
          <p:spPr>
            <a:xfrm>
              <a:off x="5521553" y="8057540"/>
              <a:ext cx="13335" cy="3175"/>
            </a:xfrm>
            <a:custGeom>
              <a:avLst/>
              <a:gdLst/>
              <a:ahLst/>
              <a:cxnLst/>
              <a:rect l="l" t="t" r="r" b="b"/>
              <a:pathLst>
                <a:path w="13335" h="3175">
                  <a:moveTo>
                    <a:pt x="13208" y="0"/>
                  </a:moveTo>
                  <a:lnTo>
                    <a:pt x="8775" y="939"/>
                  </a:lnTo>
                  <a:lnTo>
                    <a:pt x="4343" y="1981"/>
                  </a:lnTo>
                  <a:lnTo>
                    <a:pt x="0" y="3035"/>
                  </a:lnTo>
                </a:path>
              </a:pathLst>
            </a:custGeom>
            <a:ln w="25400">
              <a:solidFill>
                <a:srgbClr val="FBD847"/>
              </a:solidFill>
            </a:ln>
          </p:spPr>
          <p:txBody>
            <a:bodyPr wrap="square" lIns="0" tIns="0" rIns="0" bIns="0" rtlCol="0"/>
            <a:lstStyle/>
            <a:p>
              <a:endParaRPr/>
            </a:p>
          </p:txBody>
        </p:sp>
        <p:sp>
          <p:nvSpPr>
            <p:cNvPr id="15981" name="object 15981"/>
            <p:cNvSpPr/>
            <p:nvPr/>
          </p:nvSpPr>
          <p:spPr>
            <a:xfrm>
              <a:off x="5521553" y="8054225"/>
              <a:ext cx="635" cy="6350"/>
            </a:xfrm>
            <a:custGeom>
              <a:avLst/>
              <a:gdLst/>
              <a:ahLst/>
              <a:cxnLst/>
              <a:rect l="l" t="t" r="r" b="b"/>
              <a:pathLst>
                <a:path w="635" h="6350">
                  <a:moveTo>
                    <a:pt x="0" y="6349"/>
                  </a:moveTo>
                  <a:lnTo>
                    <a:pt x="393" y="0"/>
                  </a:lnTo>
                </a:path>
              </a:pathLst>
            </a:custGeom>
            <a:ln w="25400">
              <a:solidFill>
                <a:srgbClr val="FCD94B"/>
              </a:solidFill>
            </a:ln>
          </p:spPr>
          <p:txBody>
            <a:bodyPr wrap="square" lIns="0" tIns="0" rIns="0" bIns="0" rtlCol="0"/>
            <a:lstStyle/>
            <a:p>
              <a:endParaRPr/>
            </a:p>
          </p:txBody>
        </p:sp>
        <p:sp>
          <p:nvSpPr>
            <p:cNvPr id="15982" name="object 15982"/>
            <p:cNvSpPr/>
            <p:nvPr/>
          </p:nvSpPr>
          <p:spPr>
            <a:xfrm>
              <a:off x="5521553" y="8057540"/>
              <a:ext cx="13335" cy="8255"/>
            </a:xfrm>
            <a:custGeom>
              <a:avLst/>
              <a:gdLst/>
              <a:ahLst/>
              <a:cxnLst/>
              <a:rect l="l" t="t" r="r" b="b"/>
              <a:pathLst>
                <a:path w="13335" h="8254">
                  <a:moveTo>
                    <a:pt x="13208" y="0"/>
                  </a:moveTo>
                  <a:lnTo>
                    <a:pt x="8775" y="939"/>
                  </a:lnTo>
                  <a:lnTo>
                    <a:pt x="4343" y="1981"/>
                  </a:lnTo>
                  <a:lnTo>
                    <a:pt x="0" y="3035"/>
                  </a:lnTo>
                  <a:lnTo>
                    <a:pt x="0" y="4940"/>
                  </a:lnTo>
                  <a:lnTo>
                    <a:pt x="114" y="6642"/>
                  </a:lnTo>
                  <a:lnTo>
                    <a:pt x="279" y="8077"/>
                  </a:lnTo>
                  <a:lnTo>
                    <a:pt x="4597" y="7378"/>
                  </a:lnTo>
                  <a:lnTo>
                    <a:pt x="8966" y="6642"/>
                  </a:lnTo>
                  <a:lnTo>
                    <a:pt x="13322" y="5956"/>
                  </a:lnTo>
                  <a:lnTo>
                    <a:pt x="13233" y="4165"/>
                  </a:lnTo>
                  <a:lnTo>
                    <a:pt x="13182" y="2171"/>
                  </a:lnTo>
                  <a:lnTo>
                    <a:pt x="13208" y="0"/>
                  </a:lnTo>
                  <a:close/>
                </a:path>
              </a:pathLst>
            </a:custGeom>
            <a:solidFill>
              <a:srgbClr val="FCDA4E"/>
            </a:solidFill>
          </p:spPr>
          <p:txBody>
            <a:bodyPr wrap="square" lIns="0" tIns="0" rIns="0" bIns="0" rtlCol="0"/>
            <a:lstStyle/>
            <a:p>
              <a:endParaRPr/>
            </a:p>
          </p:txBody>
        </p:sp>
        <p:sp>
          <p:nvSpPr>
            <p:cNvPr id="15983" name="object 15983"/>
            <p:cNvSpPr/>
            <p:nvPr/>
          </p:nvSpPr>
          <p:spPr>
            <a:xfrm>
              <a:off x="5521553" y="8057540"/>
              <a:ext cx="13335" cy="3175"/>
            </a:xfrm>
            <a:custGeom>
              <a:avLst/>
              <a:gdLst/>
              <a:ahLst/>
              <a:cxnLst/>
              <a:rect l="l" t="t" r="r" b="b"/>
              <a:pathLst>
                <a:path w="13335" h="3175">
                  <a:moveTo>
                    <a:pt x="0" y="3035"/>
                  </a:moveTo>
                  <a:lnTo>
                    <a:pt x="4343" y="1981"/>
                  </a:lnTo>
                  <a:lnTo>
                    <a:pt x="8775" y="939"/>
                  </a:lnTo>
                  <a:lnTo>
                    <a:pt x="13208" y="0"/>
                  </a:lnTo>
                </a:path>
              </a:pathLst>
            </a:custGeom>
            <a:ln w="25400">
              <a:solidFill>
                <a:srgbClr val="FBD847"/>
              </a:solidFill>
            </a:ln>
          </p:spPr>
          <p:txBody>
            <a:bodyPr wrap="square" lIns="0" tIns="0" rIns="0" bIns="0" rtlCol="0"/>
            <a:lstStyle/>
            <a:p>
              <a:endParaRPr/>
            </a:p>
          </p:txBody>
        </p:sp>
        <p:sp>
          <p:nvSpPr>
            <p:cNvPr id="15984" name="object 15984"/>
            <p:cNvSpPr/>
            <p:nvPr/>
          </p:nvSpPr>
          <p:spPr>
            <a:xfrm>
              <a:off x="5522061" y="8057540"/>
              <a:ext cx="26034" cy="6350"/>
            </a:xfrm>
            <a:custGeom>
              <a:avLst/>
              <a:gdLst/>
              <a:ahLst/>
              <a:cxnLst/>
              <a:rect l="l" t="t" r="r" b="b"/>
              <a:pathLst>
                <a:path w="26035" h="6350">
                  <a:moveTo>
                    <a:pt x="25514" y="0"/>
                  </a:moveTo>
                  <a:lnTo>
                    <a:pt x="0" y="0"/>
                  </a:lnTo>
                  <a:lnTo>
                    <a:pt x="0" y="5956"/>
                  </a:lnTo>
                  <a:lnTo>
                    <a:pt x="25514" y="5956"/>
                  </a:lnTo>
                  <a:lnTo>
                    <a:pt x="25514" y="0"/>
                  </a:lnTo>
                  <a:close/>
                </a:path>
              </a:pathLst>
            </a:custGeom>
            <a:solidFill>
              <a:srgbClr val="FBD848"/>
            </a:solidFill>
          </p:spPr>
          <p:txBody>
            <a:bodyPr wrap="square" lIns="0" tIns="0" rIns="0" bIns="0" rtlCol="0"/>
            <a:lstStyle/>
            <a:p>
              <a:endParaRPr/>
            </a:p>
          </p:txBody>
        </p:sp>
        <p:sp>
          <p:nvSpPr>
            <p:cNvPr id="15985" name="object 15985"/>
            <p:cNvSpPr/>
            <p:nvPr/>
          </p:nvSpPr>
          <p:spPr>
            <a:xfrm>
              <a:off x="5521833" y="8063496"/>
              <a:ext cx="13335" cy="2540"/>
            </a:xfrm>
            <a:custGeom>
              <a:avLst/>
              <a:gdLst/>
              <a:ahLst/>
              <a:cxnLst/>
              <a:rect l="l" t="t" r="r" b="b"/>
              <a:pathLst>
                <a:path w="13335" h="2540">
                  <a:moveTo>
                    <a:pt x="13042" y="0"/>
                  </a:moveTo>
                  <a:lnTo>
                    <a:pt x="8686" y="685"/>
                  </a:lnTo>
                  <a:lnTo>
                    <a:pt x="4317" y="1422"/>
                  </a:lnTo>
                  <a:lnTo>
                    <a:pt x="0" y="2120"/>
                  </a:lnTo>
                </a:path>
              </a:pathLst>
            </a:custGeom>
            <a:ln w="25400">
              <a:solidFill>
                <a:srgbClr val="FCDC55"/>
              </a:solidFill>
            </a:ln>
          </p:spPr>
          <p:txBody>
            <a:bodyPr wrap="square" lIns="0" tIns="0" rIns="0" bIns="0" rtlCol="0"/>
            <a:lstStyle/>
            <a:p>
              <a:endParaRPr/>
            </a:p>
          </p:txBody>
        </p:sp>
        <p:sp>
          <p:nvSpPr>
            <p:cNvPr id="15986" name="object 15986"/>
            <p:cNvSpPr/>
            <p:nvPr/>
          </p:nvSpPr>
          <p:spPr>
            <a:xfrm>
              <a:off x="5521553" y="8060575"/>
              <a:ext cx="635" cy="5080"/>
            </a:xfrm>
            <a:custGeom>
              <a:avLst/>
              <a:gdLst/>
              <a:ahLst/>
              <a:cxnLst/>
              <a:rect l="l" t="t" r="r" b="b"/>
              <a:pathLst>
                <a:path w="635" h="5079">
                  <a:moveTo>
                    <a:pt x="279" y="5041"/>
                  </a:moveTo>
                  <a:lnTo>
                    <a:pt x="0" y="0"/>
                  </a:lnTo>
                </a:path>
              </a:pathLst>
            </a:custGeom>
            <a:ln w="25400">
              <a:solidFill>
                <a:srgbClr val="FCDC54"/>
              </a:solidFill>
            </a:ln>
          </p:spPr>
          <p:txBody>
            <a:bodyPr wrap="square" lIns="0" tIns="0" rIns="0" bIns="0" rtlCol="0"/>
            <a:lstStyle/>
            <a:p>
              <a:endParaRPr/>
            </a:p>
          </p:txBody>
        </p:sp>
        <p:sp>
          <p:nvSpPr>
            <p:cNvPr id="15987" name="object 15987"/>
            <p:cNvSpPr/>
            <p:nvPr/>
          </p:nvSpPr>
          <p:spPr>
            <a:xfrm>
              <a:off x="5509120" y="8063496"/>
              <a:ext cx="26670" cy="6350"/>
            </a:xfrm>
            <a:custGeom>
              <a:avLst/>
              <a:gdLst/>
              <a:ahLst/>
              <a:cxnLst/>
              <a:rect l="l" t="t" r="r" b="b"/>
              <a:pathLst>
                <a:path w="26670" h="6350">
                  <a:moveTo>
                    <a:pt x="25755" y="0"/>
                  </a:moveTo>
                  <a:lnTo>
                    <a:pt x="6281" y="3134"/>
                  </a:lnTo>
                  <a:lnTo>
                    <a:pt x="0" y="4000"/>
                  </a:lnTo>
                  <a:lnTo>
                    <a:pt x="139" y="4978"/>
                  </a:lnTo>
                  <a:lnTo>
                    <a:pt x="444" y="6134"/>
                  </a:lnTo>
                  <a:lnTo>
                    <a:pt x="6819" y="5979"/>
                  </a:lnTo>
                  <a:lnTo>
                    <a:pt x="13227" y="5640"/>
                  </a:lnTo>
                  <a:lnTo>
                    <a:pt x="26085" y="4698"/>
                  </a:lnTo>
                  <a:lnTo>
                    <a:pt x="25958" y="3352"/>
                  </a:lnTo>
                  <a:lnTo>
                    <a:pt x="25755" y="0"/>
                  </a:lnTo>
                  <a:close/>
                </a:path>
              </a:pathLst>
            </a:custGeom>
            <a:solidFill>
              <a:srgbClr val="FEDF62"/>
            </a:solidFill>
          </p:spPr>
          <p:txBody>
            <a:bodyPr wrap="square" lIns="0" tIns="0" rIns="0" bIns="0" rtlCol="0"/>
            <a:lstStyle/>
            <a:p>
              <a:endParaRPr/>
            </a:p>
          </p:txBody>
        </p:sp>
        <p:sp>
          <p:nvSpPr>
            <p:cNvPr id="15988" name="object 15988"/>
            <p:cNvSpPr/>
            <p:nvPr/>
          </p:nvSpPr>
          <p:spPr>
            <a:xfrm>
              <a:off x="5509120" y="8063496"/>
              <a:ext cx="26034" cy="4445"/>
            </a:xfrm>
            <a:custGeom>
              <a:avLst/>
              <a:gdLst/>
              <a:ahLst/>
              <a:cxnLst/>
              <a:rect l="l" t="t" r="r" b="b"/>
              <a:pathLst>
                <a:path w="26035" h="4445">
                  <a:moveTo>
                    <a:pt x="0" y="4000"/>
                  </a:moveTo>
                  <a:lnTo>
                    <a:pt x="6281" y="3134"/>
                  </a:lnTo>
                  <a:lnTo>
                    <a:pt x="12706" y="2128"/>
                  </a:lnTo>
                  <a:lnTo>
                    <a:pt x="19216" y="1059"/>
                  </a:lnTo>
                  <a:lnTo>
                    <a:pt x="25755" y="0"/>
                  </a:lnTo>
                </a:path>
              </a:pathLst>
            </a:custGeom>
            <a:ln w="25400">
              <a:solidFill>
                <a:srgbClr val="FDDD5A"/>
              </a:solidFill>
            </a:ln>
          </p:spPr>
          <p:txBody>
            <a:bodyPr wrap="square" lIns="0" tIns="0" rIns="0" bIns="0" rtlCol="0"/>
            <a:lstStyle/>
            <a:p>
              <a:endParaRPr/>
            </a:p>
          </p:txBody>
        </p:sp>
        <p:sp>
          <p:nvSpPr>
            <p:cNvPr id="15989" name="object 15989"/>
            <p:cNvSpPr/>
            <p:nvPr/>
          </p:nvSpPr>
          <p:spPr>
            <a:xfrm>
              <a:off x="5534875" y="8063496"/>
              <a:ext cx="635" cy="5080"/>
            </a:xfrm>
            <a:custGeom>
              <a:avLst/>
              <a:gdLst/>
              <a:ahLst/>
              <a:cxnLst/>
              <a:rect l="l" t="t" r="r" b="b"/>
              <a:pathLst>
                <a:path w="635" h="5079">
                  <a:moveTo>
                    <a:pt x="0" y="0"/>
                  </a:moveTo>
                  <a:lnTo>
                    <a:pt x="330" y="4698"/>
                  </a:lnTo>
                </a:path>
              </a:pathLst>
            </a:custGeom>
            <a:ln w="25400">
              <a:solidFill>
                <a:srgbClr val="FCDE5A"/>
              </a:solidFill>
            </a:ln>
          </p:spPr>
          <p:txBody>
            <a:bodyPr wrap="square" lIns="0" tIns="0" rIns="0" bIns="0" rtlCol="0"/>
            <a:lstStyle/>
            <a:p>
              <a:endParaRPr/>
            </a:p>
          </p:txBody>
        </p:sp>
        <p:sp>
          <p:nvSpPr>
            <p:cNvPr id="15990" name="object 15990"/>
            <p:cNvSpPr/>
            <p:nvPr/>
          </p:nvSpPr>
          <p:spPr>
            <a:xfrm>
              <a:off x="5509564" y="8068195"/>
              <a:ext cx="26034" cy="1905"/>
            </a:xfrm>
            <a:custGeom>
              <a:avLst/>
              <a:gdLst/>
              <a:ahLst/>
              <a:cxnLst/>
              <a:rect l="l" t="t" r="r" b="b"/>
              <a:pathLst>
                <a:path w="26035" h="1904">
                  <a:moveTo>
                    <a:pt x="25641" y="0"/>
                  </a:moveTo>
                  <a:lnTo>
                    <a:pt x="19209" y="490"/>
                  </a:lnTo>
                  <a:lnTo>
                    <a:pt x="12782" y="941"/>
                  </a:lnTo>
                  <a:lnTo>
                    <a:pt x="6374" y="1280"/>
                  </a:lnTo>
                  <a:lnTo>
                    <a:pt x="0" y="1435"/>
                  </a:lnTo>
                </a:path>
              </a:pathLst>
            </a:custGeom>
            <a:ln w="25400">
              <a:solidFill>
                <a:srgbClr val="FEE26B"/>
              </a:solidFill>
            </a:ln>
          </p:spPr>
          <p:txBody>
            <a:bodyPr wrap="square" lIns="0" tIns="0" rIns="0" bIns="0" rtlCol="0"/>
            <a:lstStyle/>
            <a:p>
              <a:endParaRPr/>
            </a:p>
          </p:txBody>
        </p:sp>
        <p:sp>
          <p:nvSpPr>
            <p:cNvPr id="15991" name="object 15991"/>
            <p:cNvSpPr/>
            <p:nvPr/>
          </p:nvSpPr>
          <p:spPr>
            <a:xfrm>
              <a:off x="5509120" y="8067497"/>
              <a:ext cx="635" cy="2540"/>
            </a:xfrm>
            <a:custGeom>
              <a:avLst/>
              <a:gdLst/>
              <a:ahLst/>
              <a:cxnLst/>
              <a:rect l="l" t="t" r="r" b="b"/>
              <a:pathLst>
                <a:path w="635" h="2540">
                  <a:moveTo>
                    <a:pt x="444" y="2133"/>
                  </a:moveTo>
                  <a:lnTo>
                    <a:pt x="0" y="0"/>
                  </a:lnTo>
                </a:path>
              </a:pathLst>
            </a:custGeom>
            <a:ln w="25400">
              <a:solidFill>
                <a:srgbClr val="FFE16B"/>
              </a:solidFill>
            </a:ln>
          </p:spPr>
          <p:txBody>
            <a:bodyPr wrap="square" lIns="0" tIns="0" rIns="0" bIns="0" rtlCol="0"/>
            <a:lstStyle/>
            <a:p>
              <a:endParaRPr/>
            </a:p>
          </p:txBody>
        </p:sp>
        <p:sp>
          <p:nvSpPr>
            <p:cNvPr id="15992" name="object 15992"/>
            <p:cNvSpPr/>
            <p:nvPr/>
          </p:nvSpPr>
          <p:spPr>
            <a:xfrm>
              <a:off x="5509564" y="8068195"/>
              <a:ext cx="26034" cy="3810"/>
            </a:xfrm>
            <a:custGeom>
              <a:avLst/>
              <a:gdLst/>
              <a:ahLst/>
              <a:cxnLst/>
              <a:rect l="l" t="t" r="r" b="b"/>
              <a:pathLst>
                <a:path w="26035" h="3809">
                  <a:moveTo>
                    <a:pt x="25641" y="0"/>
                  </a:moveTo>
                  <a:lnTo>
                    <a:pt x="12782" y="941"/>
                  </a:lnTo>
                  <a:lnTo>
                    <a:pt x="6374" y="1280"/>
                  </a:lnTo>
                  <a:lnTo>
                    <a:pt x="0" y="1435"/>
                  </a:lnTo>
                  <a:lnTo>
                    <a:pt x="139" y="1892"/>
                  </a:lnTo>
                  <a:lnTo>
                    <a:pt x="253" y="2095"/>
                  </a:lnTo>
                  <a:lnTo>
                    <a:pt x="25982" y="3290"/>
                  </a:lnTo>
                  <a:lnTo>
                    <a:pt x="25721" y="941"/>
                  </a:lnTo>
                  <a:lnTo>
                    <a:pt x="25641" y="0"/>
                  </a:lnTo>
                  <a:close/>
                </a:path>
              </a:pathLst>
            </a:custGeom>
            <a:solidFill>
              <a:srgbClr val="FEE575"/>
            </a:solidFill>
          </p:spPr>
          <p:txBody>
            <a:bodyPr wrap="square" lIns="0" tIns="0" rIns="0" bIns="0" rtlCol="0"/>
            <a:lstStyle/>
            <a:p>
              <a:endParaRPr/>
            </a:p>
          </p:txBody>
        </p:sp>
        <p:sp>
          <p:nvSpPr>
            <p:cNvPr id="15993" name="object 15993"/>
            <p:cNvSpPr/>
            <p:nvPr/>
          </p:nvSpPr>
          <p:spPr>
            <a:xfrm>
              <a:off x="5509564" y="8068195"/>
              <a:ext cx="26034" cy="1905"/>
            </a:xfrm>
            <a:custGeom>
              <a:avLst/>
              <a:gdLst/>
              <a:ahLst/>
              <a:cxnLst/>
              <a:rect l="l" t="t" r="r" b="b"/>
              <a:pathLst>
                <a:path w="26035" h="1904">
                  <a:moveTo>
                    <a:pt x="0" y="1435"/>
                  </a:moveTo>
                  <a:lnTo>
                    <a:pt x="6374" y="1280"/>
                  </a:lnTo>
                  <a:lnTo>
                    <a:pt x="12782" y="941"/>
                  </a:lnTo>
                  <a:lnTo>
                    <a:pt x="19209" y="490"/>
                  </a:lnTo>
                  <a:lnTo>
                    <a:pt x="25641" y="0"/>
                  </a:lnTo>
                </a:path>
              </a:pathLst>
            </a:custGeom>
            <a:ln w="25400">
              <a:solidFill>
                <a:srgbClr val="FEE26B"/>
              </a:solidFill>
            </a:ln>
          </p:spPr>
          <p:txBody>
            <a:bodyPr wrap="square" lIns="0" tIns="0" rIns="0" bIns="0" rtlCol="0"/>
            <a:lstStyle/>
            <a:p>
              <a:endParaRPr/>
            </a:p>
          </p:txBody>
        </p:sp>
        <p:sp>
          <p:nvSpPr>
            <p:cNvPr id="15994" name="object 15994"/>
            <p:cNvSpPr/>
            <p:nvPr/>
          </p:nvSpPr>
          <p:spPr>
            <a:xfrm>
              <a:off x="5535206" y="8068195"/>
              <a:ext cx="635" cy="3810"/>
            </a:xfrm>
            <a:custGeom>
              <a:avLst/>
              <a:gdLst/>
              <a:ahLst/>
              <a:cxnLst/>
              <a:rect l="l" t="t" r="r" b="b"/>
              <a:pathLst>
                <a:path w="635" h="3809">
                  <a:moveTo>
                    <a:pt x="0" y="0"/>
                  </a:moveTo>
                  <a:lnTo>
                    <a:pt x="341" y="3290"/>
                  </a:lnTo>
                </a:path>
              </a:pathLst>
            </a:custGeom>
            <a:ln w="25400">
              <a:solidFill>
                <a:srgbClr val="FEE573"/>
              </a:solidFill>
            </a:ln>
          </p:spPr>
          <p:txBody>
            <a:bodyPr wrap="square" lIns="0" tIns="0" rIns="0" bIns="0" rtlCol="0"/>
            <a:lstStyle/>
            <a:p>
              <a:endParaRPr/>
            </a:p>
          </p:txBody>
        </p:sp>
        <p:sp>
          <p:nvSpPr>
            <p:cNvPr id="15995" name="object 15995"/>
            <p:cNvSpPr/>
            <p:nvPr/>
          </p:nvSpPr>
          <p:spPr>
            <a:xfrm>
              <a:off x="5509818" y="8070291"/>
              <a:ext cx="1270" cy="635"/>
            </a:xfrm>
            <a:custGeom>
              <a:avLst/>
              <a:gdLst/>
              <a:ahLst/>
              <a:cxnLst/>
              <a:rect l="l" t="t" r="r" b="b"/>
              <a:pathLst>
                <a:path w="1270" h="634">
                  <a:moveTo>
                    <a:pt x="872" y="41"/>
                  </a:moveTo>
                  <a:lnTo>
                    <a:pt x="0" y="0"/>
                  </a:lnTo>
                </a:path>
              </a:pathLst>
            </a:custGeom>
            <a:ln w="25400">
              <a:solidFill>
                <a:srgbClr val="FFE880"/>
              </a:solidFill>
            </a:ln>
          </p:spPr>
          <p:txBody>
            <a:bodyPr wrap="square" lIns="0" tIns="0" rIns="0" bIns="0" rtlCol="0"/>
            <a:lstStyle/>
            <a:p>
              <a:endParaRPr/>
            </a:p>
          </p:txBody>
        </p:sp>
        <p:sp>
          <p:nvSpPr>
            <p:cNvPr id="15996" name="object 15996"/>
            <p:cNvSpPr/>
            <p:nvPr/>
          </p:nvSpPr>
          <p:spPr>
            <a:xfrm>
              <a:off x="5509564" y="8069630"/>
              <a:ext cx="635" cy="1270"/>
            </a:xfrm>
            <a:custGeom>
              <a:avLst/>
              <a:gdLst/>
              <a:ahLst/>
              <a:cxnLst/>
              <a:rect l="l" t="t" r="r" b="b"/>
              <a:pathLst>
                <a:path w="635" h="1270">
                  <a:moveTo>
                    <a:pt x="253" y="660"/>
                  </a:moveTo>
                  <a:lnTo>
                    <a:pt x="0" y="0"/>
                  </a:lnTo>
                </a:path>
              </a:pathLst>
            </a:custGeom>
            <a:ln w="25400">
              <a:solidFill>
                <a:srgbClr val="FFE578"/>
              </a:solidFill>
            </a:ln>
          </p:spPr>
          <p:txBody>
            <a:bodyPr wrap="square" lIns="0" tIns="0" rIns="0" bIns="0" rtlCol="0"/>
            <a:lstStyle/>
            <a:p>
              <a:endParaRPr/>
            </a:p>
          </p:txBody>
        </p:sp>
        <p:sp>
          <p:nvSpPr>
            <p:cNvPr id="15997" name="object 15997"/>
            <p:cNvSpPr/>
            <p:nvPr/>
          </p:nvSpPr>
          <p:spPr>
            <a:xfrm>
              <a:off x="5534761" y="8047329"/>
              <a:ext cx="13335" cy="10795"/>
            </a:xfrm>
            <a:custGeom>
              <a:avLst/>
              <a:gdLst/>
              <a:ahLst/>
              <a:cxnLst/>
              <a:rect l="l" t="t" r="r" b="b"/>
              <a:pathLst>
                <a:path w="13335" h="10795">
                  <a:moveTo>
                    <a:pt x="13157" y="0"/>
                  </a:moveTo>
                  <a:lnTo>
                    <a:pt x="0" y="8026"/>
                  </a:lnTo>
                  <a:lnTo>
                    <a:pt x="0" y="10210"/>
                  </a:lnTo>
                  <a:lnTo>
                    <a:pt x="4406" y="9258"/>
                  </a:lnTo>
                  <a:lnTo>
                    <a:pt x="8813" y="8407"/>
                  </a:lnTo>
                  <a:lnTo>
                    <a:pt x="13055" y="7734"/>
                  </a:lnTo>
                  <a:lnTo>
                    <a:pt x="13068" y="5333"/>
                  </a:lnTo>
                  <a:lnTo>
                    <a:pt x="13157" y="0"/>
                  </a:lnTo>
                  <a:close/>
                </a:path>
              </a:pathLst>
            </a:custGeom>
            <a:solidFill>
              <a:srgbClr val="F9D43B"/>
            </a:solidFill>
          </p:spPr>
          <p:txBody>
            <a:bodyPr wrap="square" lIns="0" tIns="0" rIns="0" bIns="0" rtlCol="0"/>
            <a:lstStyle/>
            <a:p>
              <a:endParaRPr/>
            </a:p>
          </p:txBody>
        </p:sp>
        <p:sp>
          <p:nvSpPr>
            <p:cNvPr id="15998" name="object 15998"/>
            <p:cNvSpPr/>
            <p:nvPr/>
          </p:nvSpPr>
          <p:spPr>
            <a:xfrm>
              <a:off x="5535015" y="8047329"/>
              <a:ext cx="13335" cy="3175"/>
            </a:xfrm>
            <a:custGeom>
              <a:avLst/>
              <a:gdLst/>
              <a:ahLst/>
              <a:cxnLst/>
              <a:rect l="l" t="t" r="r" b="b"/>
              <a:pathLst>
                <a:path w="13335" h="3175">
                  <a:moveTo>
                    <a:pt x="0" y="3111"/>
                  </a:moveTo>
                  <a:lnTo>
                    <a:pt x="4368" y="1930"/>
                  </a:lnTo>
                  <a:lnTo>
                    <a:pt x="8712" y="850"/>
                  </a:lnTo>
                  <a:lnTo>
                    <a:pt x="12903" y="0"/>
                  </a:lnTo>
                </a:path>
              </a:pathLst>
            </a:custGeom>
            <a:ln w="25400">
              <a:solidFill>
                <a:srgbClr val="F8D338"/>
              </a:solidFill>
            </a:ln>
          </p:spPr>
          <p:txBody>
            <a:bodyPr wrap="square" lIns="0" tIns="0" rIns="0" bIns="0" rtlCol="0"/>
            <a:lstStyle/>
            <a:p>
              <a:endParaRPr/>
            </a:p>
          </p:txBody>
        </p:sp>
        <p:sp>
          <p:nvSpPr>
            <p:cNvPr id="15999" name="object 15999"/>
            <p:cNvSpPr/>
            <p:nvPr/>
          </p:nvSpPr>
          <p:spPr>
            <a:xfrm>
              <a:off x="5535117" y="8047329"/>
              <a:ext cx="26034" cy="8255"/>
            </a:xfrm>
            <a:custGeom>
              <a:avLst/>
              <a:gdLst/>
              <a:ahLst/>
              <a:cxnLst/>
              <a:rect l="l" t="t" r="r" b="b"/>
              <a:pathLst>
                <a:path w="26035" h="8254">
                  <a:moveTo>
                    <a:pt x="25501" y="0"/>
                  </a:moveTo>
                  <a:lnTo>
                    <a:pt x="0" y="0"/>
                  </a:lnTo>
                  <a:lnTo>
                    <a:pt x="0" y="7734"/>
                  </a:lnTo>
                  <a:lnTo>
                    <a:pt x="25501" y="7734"/>
                  </a:lnTo>
                  <a:lnTo>
                    <a:pt x="25501" y="0"/>
                  </a:lnTo>
                  <a:close/>
                </a:path>
              </a:pathLst>
            </a:custGeom>
            <a:solidFill>
              <a:srgbClr val="F7D237"/>
            </a:solidFill>
          </p:spPr>
          <p:txBody>
            <a:bodyPr wrap="square" lIns="0" tIns="0" rIns="0" bIns="0" rtlCol="0"/>
            <a:lstStyle/>
            <a:p>
              <a:endParaRPr/>
            </a:p>
          </p:txBody>
        </p:sp>
        <p:sp>
          <p:nvSpPr>
            <p:cNvPr id="16000" name="object 16000"/>
            <p:cNvSpPr/>
            <p:nvPr/>
          </p:nvSpPr>
          <p:spPr>
            <a:xfrm>
              <a:off x="5534761" y="8055064"/>
              <a:ext cx="13335" cy="2540"/>
            </a:xfrm>
            <a:custGeom>
              <a:avLst/>
              <a:gdLst/>
              <a:ahLst/>
              <a:cxnLst/>
              <a:rect l="l" t="t" r="r" b="b"/>
              <a:pathLst>
                <a:path w="13335" h="2540">
                  <a:moveTo>
                    <a:pt x="13055" y="0"/>
                  </a:moveTo>
                  <a:lnTo>
                    <a:pt x="8813" y="673"/>
                  </a:lnTo>
                  <a:lnTo>
                    <a:pt x="4406" y="1523"/>
                  </a:lnTo>
                  <a:lnTo>
                    <a:pt x="0" y="2476"/>
                  </a:lnTo>
                </a:path>
              </a:pathLst>
            </a:custGeom>
            <a:ln w="25400">
              <a:solidFill>
                <a:srgbClr val="F9D53D"/>
              </a:solidFill>
            </a:ln>
          </p:spPr>
          <p:txBody>
            <a:bodyPr wrap="square" lIns="0" tIns="0" rIns="0" bIns="0" rtlCol="0"/>
            <a:lstStyle/>
            <a:p>
              <a:endParaRPr/>
            </a:p>
          </p:txBody>
        </p:sp>
        <p:sp>
          <p:nvSpPr>
            <p:cNvPr id="16001" name="object 16001"/>
            <p:cNvSpPr/>
            <p:nvPr/>
          </p:nvSpPr>
          <p:spPr>
            <a:xfrm>
              <a:off x="5534761" y="8050441"/>
              <a:ext cx="635" cy="7620"/>
            </a:xfrm>
            <a:custGeom>
              <a:avLst/>
              <a:gdLst/>
              <a:ahLst/>
              <a:cxnLst/>
              <a:rect l="l" t="t" r="r" b="b"/>
              <a:pathLst>
                <a:path w="635" h="7620">
                  <a:moveTo>
                    <a:pt x="0" y="7099"/>
                  </a:moveTo>
                  <a:lnTo>
                    <a:pt x="253" y="0"/>
                  </a:lnTo>
                </a:path>
              </a:pathLst>
            </a:custGeom>
            <a:ln w="25400">
              <a:solidFill>
                <a:srgbClr val="FAD53E"/>
              </a:solidFill>
            </a:ln>
          </p:spPr>
          <p:txBody>
            <a:bodyPr wrap="square" lIns="0" tIns="0" rIns="0" bIns="0" rtlCol="0"/>
            <a:lstStyle/>
            <a:p>
              <a:endParaRPr/>
            </a:p>
          </p:txBody>
        </p:sp>
        <p:sp>
          <p:nvSpPr>
            <p:cNvPr id="16002" name="object 16002"/>
            <p:cNvSpPr/>
            <p:nvPr/>
          </p:nvSpPr>
          <p:spPr>
            <a:xfrm>
              <a:off x="5534736" y="8055064"/>
              <a:ext cx="13335" cy="8890"/>
            </a:xfrm>
            <a:custGeom>
              <a:avLst/>
              <a:gdLst/>
              <a:ahLst/>
              <a:cxnLst/>
              <a:rect l="l" t="t" r="r" b="b"/>
              <a:pathLst>
                <a:path w="13335" h="8890">
                  <a:moveTo>
                    <a:pt x="13081" y="0"/>
                  </a:moveTo>
                  <a:lnTo>
                    <a:pt x="8839" y="673"/>
                  </a:lnTo>
                  <a:lnTo>
                    <a:pt x="4432" y="1523"/>
                  </a:lnTo>
                  <a:lnTo>
                    <a:pt x="25" y="2476"/>
                  </a:lnTo>
                  <a:lnTo>
                    <a:pt x="0" y="4648"/>
                  </a:lnTo>
                  <a:lnTo>
                    <a:pt x="50" y="6642"/>
                  </a:lnTo>
                  <a:lnTo>
                    <a:pt x="139" y="8432"/>
                  </a:lnTo>
                  <a:lnTo>
                    <a:pt x="4508" y="7746"/>
                  </a:lnTo>
                  <a:lnTo>
                    <a:pt x="8851" y="7111"/>
                  </a:lnTo>
                  <a:lnTo>
                    <a:pt x="13106" y="6642"/>
                  </a:lnTo>
                  <a:lnTo>
                    <a:pt x="13081" y="4597"/>
                  </a:lnTo>
                  <a:lnTo>
                    <a:pt x="13081" y="0"/>
                  </a:lnTo>
                  <a:close/>
                </a:path>
              </a:pathLst>
            </a:custGeom>
            <a:solidFill>
              <a:srgbClr val="FAD744"/>
            </a:solidFill>
          </p:spPr>
          <p:txBody>
            <a:bodyPr wrap="square" lIns="0" tIns="0" rIns="0" bIns="0" rtlCol="0"/>
            <a:lstStyle/>
            <a:p>
              <a:endParaRPr/>
            </a:p>
          </p:txBody>
        </p:sp>
        <p:sp>
          <p:nvSpPr>
            <p:cNvPr id="16003" name="object 16003"/>
            <p:cNvSpPr/>
            <p:nvPr/>
          </p:nvSpPr>
          <p:spPr>
            <a:xfrm>
              <a:off x="5534761" y="8055064"/>
              <a:ext cx="13335" cy="2540"/>
            </a:xfrm>
            <a:custGeom>
              <a:avLst/>
              <a:gdLst/>
              <a:ahLst/>
              <a:cxnLst/>
              <a:rect l="l" t="t" r="r" b="b"/>
              <a:pathLst>
                <a:path w="13335" h="2540">
                  <a:moveTo>
                    <a:pt x="0" y="2476"/>
                  </a:moveTo>
                  <a:lnTo>
                    <a:pt x="4406" y="1523"/>
                  </a:lnTo>
                  <a:lnTo>
                    <a:pt x="8813" y="673"/>
                  </a:lnTo>
                  <a:lnTo>
                    <a:pt x="13055" y="0"/>
                  </a:lnTo>
                </a:path>
              </a:pathLst>
            </a:custGeom>
            <a:ln w="25400">
              <a:solidFill>
                <a:srgbClr val="F9D53D"/>
              </a:solidFill>
            </a:ln>
          </p:spPr>
          <p:txBody>
            <a:bodyPr wrap="square" lIns="0" tIns="0" rIns="0" bIns="0" rtlCol="0"/>
            <a:lstStyle/>
            <a:p>
              <a:endParaRPr/>
            </a:p>
          </p:txBody>
        </p:sp>
        <p:sp>
          <p:nvSpPr>
            <p:cNvPr id="16004" name="object 16004"/>
            <p:cNvSpPr/>
            <p:nvPr/>
          </p:nvSpPr>
          <p:spPr>
            <a:xfrm>
              <a:off x="5535117" y="8055064"/>
              <a:ext cx="26034" cy="6985"/>
            </a:xfrm>
            <a:custGeom>
              <a:avLst/>
              <a:gdLst/>
              <a:ahLst/>
              <a:cxnLst/>
              <a:rect l="l" t="t" r="r" b="b"/>
              <a:pathLst>
                <a:path w="26035" h="6984">
                  <a:moveTo>
                    <a:pt x="25425" y="0"/>
                  </a:moveTo>
                  <a:lnTo>
                    <a:pt x="0" y="0"/>
                  </a:lnTo>
                  <a:lnTo>
                    <a:pt x="0" y="6642"/>
                  </a:lnTo>
                  <a:lnTo>
                    <a:pt x="25425" y="6642"/>
                  </a:lnTo>
                  <a:lnTo>
                    <a:pt x="25425" y="0"/>
                  </a:lnTo>
                  <a:close/>
                </a:path>
              </a:pathLst>
            </a:custGeom>
            <a:solidFill>
              <a:srgbClr val="F9D640"/>
            </a:solidFill>
          </p:spPr>
          <p:txBody>
            <a:bodyPr wrap="square" lIns="0" tIns="0" rIns="0" bIns="0" rtlCol="0"/>
            <a:lstStyle/>
            <a:p>
              <a:endParaRPr/>
            </a:p>
          </p:txBody>
        </p:sp>
        <p:sp>
          <p:nvSpPr>
            <p:cNvPr id="16005" name="object 16005"/>
            <p:cNvSpPr/>
            <p:nvPr/>
          </p:nvSpPr>
          <p:spPr>
            <a:xfrm>
              <a:off x="5534875" y="8061706"/>
              <a:ext cx="13335" cy="1905"/>
            </a:xfrm>
            <a:custGeom>
              <a:avLst/>
              <a:gdLst/>
              <a:ahLst/>
              <a:cxnLst/>
              <a:rect l="l" t="t" r="r" b="b"/>
              <a:pathLst>
                <a:path w="13335" h="1904">
                  <a:moveTo>
                    <a:pt x="12966" y="0"/>
                  </a:moveTo>
                  <a:lnTo>
                    <a:pt x="8712" y="469"/>
                  </a:lnTo>
                  <a:lnTo>
                    <a:pt x="4368" y="1104"/>
                  </a:lnTo>
                  <a:lnTo>
                    <a:pt x="0" y="1790"/>
                  </a:lnTo>
                </a:path>
              </a:pathLst>
            </a:custGeom>
            <a:ln w="25399">
              <a:solidFill>
                <a:srgbClr val="FBD94B"/>
              </a:solidFill>
            </a:ln>
          </p:spPr>
          <p:txBody>
            <a:bodyPr wrap="square" lIns="0" tIns="0" rIns="0" bIns="0" rtlCol="0"/>
            <a:lstStyle/>
            <a:p>
              <a:endParaRPr/>
            </a:p>
          </p:txBody>
        </p:sp>
        <p:sp>
          <p:nvSpPr>
            <p:cNvPr id="16006" name="object 16006"/>
            <p:cNvSpPr/>
            <p:nvPr/>
          </p:nvSpPr>
          <p:spPr>
            <a:xfrm>
              <a:off x="5522061" y="8057540"/>
              <a:ext cx="26034" cy="6350"/>
            </a:xfrm>
            <a:custGeom>
              <a:avLst/>
              <a:gdLst/>
              <a:ahLst/>
              <a:cxnLst/>
              <a:rect l="l" t="t" r="r" b="b"/>
              <a:pathLst>
                <a:path w="26035" h="6350">
                  <a:moveTo>
                    <a:pt x="25514" y="0"/>
                  </a:moveTo>
                  <a:lnTo>
                    <a:pt x="0" y="0"/>
                  </a:lnTo>
                  <a:lnTo>
                    <a:pt x="0" y="5956"/>
                  </a:lnTo>
                  <a:lnTo>
                    <a:pt x="25514" y="5956"/>
                  </a:lnTo>
                  <a:lnTo>
                    <a:pt x="25514" y="0"/>
                  </a:lnTo>
                  <a:close/>
                </a:path>
              </a:pathLst>
            </a:custGeom>
            <a:solidFill>
              <a:srgbClr val="FBD848"/>
            </a:solidFill>
          </p:spPr>
          <p:txBody>
            <a:bodyPr wrap="square" lIns="0" tIns="0" rIns="0" bIns="0" rtlCol="0"/>
            <a:lstStyle/>
            <a:p>
              <a:endParaRPr/>
            </a:p>
          </p:txBody>
        </p:sp>
        <p:sp>
          <p:nvSpPr>
            <p:cNvPr id="16007" name="object 16007"/>
            <p:cNvSpPr/>
            <p:nvPr/>
          </p:nvSpPr>
          <p:spPr>
            <a:xfrm>
              <a:off x="5547817" y="8045488"/>
              <a:ext cx="12700" cy="10160"/>
            </a:xfrm>
            <a:custGeom>
              <a:avLst/>
              <a:gdLst/>
              <a:ahLst/>
              <a:cxnLst/>
              <a:rect l="l" t="t" r="r" b="b"/>
              <a:pathLst>
                <a:path w="12700" h="10159">
                  <a:moveTo>
                    <a:pt x="12064" y="0"/>
                  </a:moveTo>
                  <a:lnTo>
                    <a:pt x="0" y="9575"/>
                  </a:lnTo>
                  <a:lnTo>
                    <a:pt x="4254" y="8890"/>
                  </a:lnTo>
                  <a:lnTo>
                    <a:pt x="8356" y="8394"/>
                  </a:lnTo>
                  <a:lnTo>
                    <a:pt x="12191" y="8140"/>
                  </a:lnTo>
                  <a:lnTo>
                    <a:pt x="12115" y="5588"/>
                  </a:lnTo>
                  <a:lnTo>
                    <a:pt x="12077" y="2882"/>
                  </a:lnTo>
                  <a:lnTo>
                    <a:pt x="12064" y="0"/>
                  </a:lnTo>
                  <a:close/>
                </a:path>
              </a:pathLst>
            </a:custGeom>
            <a:solidFill>
              <a:srgbClr val="F7D235"/>
            </a:solidFill>
          </p:spPr>
          <p:txBody>
            <a:bodyPr wrap="square" lIns="0" tIns="0" rIns="0" bIns="0" rtlCol="0"/>
            <a:lstStyle/>
            <a:p>
              <a:endParaRPr/>
            </a:p>
          </p:txBody>
        </p:sp>
        <p:sp>
          <p:nvSpPr>
            <p:cNvPr id="16008" name="object 16008"/>
            <p:cNvSpPr/>
            <p:nvPr/>
          </p:nvSpPr>
          <p:spPr>
            <a:xfrm>
              <a:off x="5547918" y="8045488"/>
              <a:ext cx="12065" cy="1905"/>
            </a:xfrm>
            <a:custGeom>
              <a:avLst/>
              <a:gdLst/>
              <a:ahLst/>
              <a:cxnLst/>
              <a:rect l="l" t="t" r="r" b="b"/>
              <a:pathLst>
                <a:path w="12064" h="1904">
                  <a:moveTo>
                    <a:pt x="0" y="1841"/>
                  </a:moveTo>
                  <a:lnTo>
                    <a:pt x="11963" y="0"/>
                  </a:lnTo>
                </a:path>
              </a:pathLst>
            </a:custGeom>
            <a:ln w="25400">
              <a:solidFill>
                <a:srgbClr val="F7D232"/>
              </a:solidFill>
            </a:ln>
          </p:spPr>
          <p:txBody>
            <a:bodyPr wrap="square" lIns="0" tIns="0" rIns="0" bIns="0" rtlCol="0"/>
            <a:lstStyle/>
            <a:p>
              <a:endParaRPr/>
            </a:p>
          </p:txBody>
        </p:sp>
        <p:sp>
          <p:nvSpPr>
            <p:cNvPr id="16009" name="object 16009"/>
            <p:cNvSpPr/>
            <p:nvPr/>
          </p:nvSpPr>
          <p:spPr>
            <a:xfrm>
              <a:off x="5547182" y="8045488"/>
              <a:ext cx="26034" cy="8255"/>
            </a:xfrm>
            <a:custGeom>
              <a:avLst/>
              <a:gdLst/>
              <a:ahLst/>
              <a:cxnLst/>
              <a:rect l="l" t="t" r="r" b="b"/>
              <a:pathLst>
                <a:path w="26035" h="8254">
                  <a:moveTo>
                    <a:pt x="25526" y="0"/>
                  </a:moveTo>
                  <a:lnTo>
                    <a:pt x="0" y="0"/>
                  </a:lnTo>
                  <a:lnTo>
                    <a:pt x="0" y="8140"/>
                  </a:lnTo>
                  <a:lnTo>
                    <a:pt x="25526" y="8140"/>
                  </a:lnTo>
                  <a:lnTo>
                    <a:pt x="25526" y="0"/>
                  </a:lnTo>
                  <a:close/>
                </a:path>
              </a:pathLst>
            </a:custGeom>
            <a:solidFill>
              <a:srgbClr val="F7D234"/>
            </a:solidFill>
          </p:spPr>
          <p:txBody>
            <a:bodyPr wrap="square" lIns="0" tIns="0" rIns="0" bIns="0" rtlCol="0"/>
            <a:lstStyle/>
            <a:p>
              <a:endParaRPr/>
            </a:p>
          </p:txBody>
        </p:sp>
        <p:sp>
          <p:nvSpPr>
            <p:cNvPr id="16010" name="object 16010"/>
            <p:cNvSpPr/>
            <p:nvPr/>
          </p:nvSpPr>
          <p:spPr>
            <a:xfrm>
              <a:off x="5547817" y="8053628"/>
              <a:ext cx="12700" cy="1905"/>
            </a:xfrm>
            <a:custGeom>
              <a:avLst/>
              <a:gdLst/>
              <a:ahLst/>
              <a:cxnLst/>
              <a:rect l="l" t="t" r="r" b="b"/>
              <a:pathLst>
                <a:path w="12700" h="1904">
                  <a:moveTo>
                    <a:pt x="12191" y="0"/>
                  </a:moveTo>
                  <a:lnTo>
                    <a:pt x="0" y="1435"/>
                  </a:lnTo>
                </a:path>
              </a:pathLst>
            </a:custGeom>
            <a:ln w="25400">
              <a:solidFill>
                <a:srgbClr val="F7D338"/>
              </a:solidFill>
            </a:ln>
          </p:spPr>
          <p:txBody>
            <a:bodyPr wrap="square" lIns="0" tIns="0" rIns="0" bIns="0" rtlCol="0"/>
            <a:lstStyle/>
            <a:p>
              <a:endParaRPr/>
            </a:p>
          </p:txBody>
        </p:sp>
        <p:sp>
          <p:nvSpPr>
            <p:cNvPr id="16011" name="object 16011"/>
            <p:cNvSpPr/>
            <p:nvPr/>
          </p:nvSpPr>
          <p:spPr>
            <a:xfrm>
              <a:off x="5535117" y="8047329"/>
              <a:ext cx="26034" cy="8255"/>
            </a:xfrm>
            <a:custGeom>
              <a:avLst/>
              <a:gdLst/>
              <a:ahLst/>
              <a:cxnLst/>
              <a:rect l="l" t="t" r="r" b="b"/>
              <a:pathLst>
                <a:path w="26035" h="8254">
                  <a:moveTo>
                    <a:pt x="25501" y="0"/>
                  </a:moveTo>
                  <a:lnTo>
                    <a:pt x="0" y="0"/>
                  </a:lnTo>
                  <a:lnTo>
                    <a:pt x="0" y="7734"/>
                  </a:lnTo>
                  <a:lnTo>
                    <a:pt x="25501" y="7734"/>
                  </a:lnTo>
                  <a:lnTo>
                    <a:pt x="25501" y="0"/>
                  </a:lnTo>
                  <a:close/>
                </a:path>
              </a:pathLst>
            </a:custGeom>
            <a:solidFill>
              <a:srgbClr val="F7D237"/>
            </a:solidFill>
          </p:spPr>
          <p:txBody>
            <a:bodyPr wrap="square" lIns="0" tIns="0" rIns="0" bIns="0" rtlCol="0"/>
            <a:lstStyle/>
            <a:p>
              <a:endParaRPr/>
            </a:p>
          </p:txBody>
        </p:sp>
        <p:sp>
          <p:nvSpPr>
            <p:cNvPr id="16012" name="object 16012"/>
            <p:cNvSpPr/>
            <p:nvPr/>
          </p:nvSpPr>
          <p:spPr>
            <a:xfrm>
              <a:off x="5547804" y="8053628"/>
              <a:ext cx="12700" cy="8255"/>
            </a:xfrm>
            <a:custGeom>
              <a:avLst/>
              <a:gdLst/>
              <a:ahLst/>
              <a:cxnLst/>
              <a:rect l="l" t="t" r="r" b="b"/>
              <a:pathLst>
                <a:path w="12700" h="8254">
                  <a:moveTo>
                    <a:pt x="12204" y="0"/>
                  </a:moveTo>
                  <a:lnTo>
                    <a:pt x="8369" y="253"/>
                  </a:lnTo>
                  <a:lnTo>
                    <a:pt x="4267" y="749"/>
                  </a:lnTo>
                  <a:lnTo>
                    <a:pt x="12" y="1435"/>
                  </a:lnTo>
                  <a:lnTo>
                    <a:pt x="0" y="3822"/>
                  </a:lnTo>
                  <a:lnTo>
                    <a:pt x="38" y="8077"/>
                  </a:lnTo>
                  <a:lnTo>
                    <a:pt x="4305" y="7594"/>
                  </a:lnTo>
                  <a:lnTo>
                    <a:pt x="8483" y="7277"/>
                  </a:lnTo>
                  <a:lnTo>
                    <a:pt x="12496" y="7213"/>
                  </a:lnTo>
                  <a:lnTo>
                    <a:pt x="12280" y="2552"/>
                  </a:lnTo>
                  <a:lnTo>
                    <a:pt x="12204" y="0"/>
                  </a:lnTo>
                  <a:close/>
                </a:path>
              </a:pathLst>
            </a:custGeom>
            <a:solidFill>
              <a:srgbClr val="F9D63F"/>
            </a:solidFill>
          </p:spPr>
          <p:txBody>
            <a:bodyPr wrap="square" lIns="0" tIns="0" rIns="0" bIns="0" rtlCol="0"/>
            <a:lstStyle/>
            <a:p>
              <a:endParaRPr/>
            </a:p>
          </p:txBody>
        </p:sp>
        <p:sp>
          <p:nvSpPr>
            <p:cNvPr id="16013" name="object 16013"/>
            <p:cNvSpPr/>
            <p:nvPr/>
          </p:nvSpPr>
          <p:spPr>
            <a:xfrm>
              <a:off x="5547817" y="8053628"/>
              <a:ext cx="12700" cy="1905"/>
            </a:xfrm>
            <a:custGeom>
              <a:avLst/>
              <a:gdLst/>
              <a:ahLst/>
              <a:cxnLst/>
              <a:rect l="l" t="t" r="r" b="b"/>
              <a:pathLst>
                <a:path w="12700" h="1904">
                  <a:moveTo>
                    <a:pt x="0" y="1435"/>
                  </a:moveTo>
                  <a:lnTo>
                    <a:pt x="12191" y="0"/>
                  </a:lnTo>
                </a:path>
              </a:pathLst>
            </a:custGeom>
            <a:ln w="25400">
              <a:solidFill>
                <a:srgbClr val="F7D338"/>
              </a:solidFill>
            </a:ln>
          </p:spPr>
          <p:txBody>
            <a:bodyPr wrap="square" lIns="0" tIns="0" rIns="0" bIns="0" rtlCol="0"/>
            <a:lstStyle/>
            <a:p>
              <a:endParaRPr/>
            </a:p>
          </p:txBody>
        </p:sp>
        <p:sp>
          <p:nvSpPr>
            <p:cNvPr id="16014" name="object 16014"/>
            <p:cNvSpPr/>
            <p:nvPr/>
          </p:nvSpPr>
          <p:spPr>
            <a:xfrm>
              <a:off x="5560009" y="8053628"/>
              <a:ext cx="635" cy="7620"/>
            </a:xfrm>
            <a:custGeom>
              <a:avLst/>
              <a:gdLst/>
              <a:ahLst/>
              <a:cxnLst/>
              <a:rect l="l" t="t" r="r" b="b"/>
              <a:pathLst>
                <a:path w="635" h="7620">
                  <a:moveTo>
                    <a:pt x="0" y="0"/>
                  </a:moveTo>
                  <a:lnTo>
                    <a:pt x="292" y="7213"/>
                  </a:lnTo>
                </a:path>
              </a:pathLst>
            </a:custGeom>
            <a:ln w="25400">
              <a:solidFill>
                <a:srgbClr val="F8D63E"/>
              </a:solidFill>
            </a:ln>
          </p:spPr>
          <p:txBody>
            <a:bodyPr wrap="square" lIns="0" tIns="0" rIns="0" bIns="0" rtlCol="0"/>
            <a:lstStyle/>
            <a:p>
              <a:endParaRPr/>
            </a:p>
          </p:txBody>
        </p:sp>
        <p:sp>
          <p:nvSpPr>
            <p:cNvPr id="16015" name="object 16015"/>
            <p:cNvSpPr/>
            <p:nvPr/>
          </p:nvSpPr>
          <p:spPr>
            <a:xfrm>
              <a:off x="5547842" y="8060842"/>
              <a:ext cx="12700" cy="1270"/>
            </a:xfrm>
            <a:custGeom>
              <a:avLst/>
              <a:gdLst/>
              <a:ahLst/>
              <a:cxnLst/>
              <a:rect l="l" t="t" r="r" b="b"/>
              <a:pathLst>
                <a:path w="12700" h="1270">
                  <a:moveTo>
                    <a:pt x="12458" y="0"/>
                  </a:moveTo>
                  <a:lnTo>
                    <a:pt x="0" y="863"/>
                  </a:lnTo>
                </a:path>
              </a:pathLst>
            </a:custGeom>
            <a:ln w="25400">
              <a:solidFill>
                <a:srgbClr val="FAD847"/>
              </a:solidFill>
            </a:ln>
          </p:spPr>
          <p:txBody>
            <a:bodyPr wrap="square" lIns="0" tIns="0" rIns="0" bIns="0" rtlCol="0"/>
            <a:lstStyle/>
            <a:p>
              <a:endParaRPr/>
            </a:p>
          </p:txBody>
        </p:sp>
        <p:sp>
          <p:nvSpPr>
            <p:cNvPr id="16016" name="object 16016"/>
            <p:cNvSpPr/>
            <p:nvPr/>
          </p:nvSpPr>
          <p:spPr>
            <a:xfrm>
              <a:off x="5535117" y="8055064"/>
              <a:ext cx="26034" cy="6985"/>
            </a:xfrm>
            <a:custGeom>
              <a:avLst/>
              <a:gdLst/>
              <a:ahLst/>
              <a:cxnLst/>
              <a:rect l="l" t="t" r="r" b="b"/>
              <a:pathLst>
                <a:path w="26035" h="6984">
                  <a:moveTo>
                    <a:pt x="25425" y="0"/>
                  </a:moveTo>
                  <a:lnTo>
                    <a:pt x="0" y="0"/>
                  </a:lnTo>
                  <a:lnTo>
                    <a:pt x="0" y="6642"/>
                  </a:lnTo>
                  <a:lnTo>
                    <a:pt x="25425" y="6642"/>
                  </a:lnTo>
                  <a:lnTo>
                    <a:pt x="25425" y="0"/>
                  </a:lnTo>
                  <a:close/>
                </a:path>
              </a:pathLst>
            </a:custGeom>
            <a:solidFill>
              <a:srgbClr val="F9D640"/>
            </a:solidFill>
          </p:spPr>
          <p:txBody>
            <a:bodyPr wrap="square" lIns="0" tIns="0" rIns="0" bIns="0" rtlCol="0"/>
            <a:lstStyle/>
            <a:p>
              <a:endParaRPr/>
            </a:p>
          </p:txBody>
        </p:sp>
        <p:sp>
          <p:nvSpPr>
            <p:cNvPr id="16017" name="object 16017"/>
            <p:cNvSpPr/>
            <p:nvPr/>
          </p:nvSpPr>
          <p:spPr>
            <a:xfrm>
              <a:off x="5534875" y="8061706"/>
              <a:ext cx="13335" cy="6985"/>
            </a:xfrm>
            <a:custGeom>
              <a:avLst/>
              <a:gdLst/>
              <a:ahLst/>
              <a:cxnLst/>
              <a:rect l="l" t="t" r="r" b="b"/>
              <a:pathLst>
                <a:path w="13335" h="6984">
                  <a:moveTo>
                    <a:pt x="12966" y="0"/>
                  </a:moveTo>
                  <a:lnTo>
                    <a:pt x="8712" y="469"/>
                  </a:lnTo>
                  <a:lnTo>
                    <a:pt x="4368" y="1104"/>
                  </a:lnTo>
                  <a:lnTo>
                    <a:pt x="0" y="1790"/>
                  </a:lnTo>
                  <a:lnTo>
                    <a:pt x="88" y="3568"/>
                  </a:lnTo>
                  <a:lnTo>
                    <a:pt x="203" y="5143"/>
                  </a:lnTo>
                  <a:lnTo>
                    <a:pt x="330" y="6489"/>
                  </a:lnTo>
                  <a:lnTo>
                    <a:pt x="8889" y="5842"/>
                  </a:lnTo>
                  <a:lnTo>
                    <a:pt x="13157" y="5651"/>
                  </a:lnTo>
                  <a:lnTo>
                    <a:pt x="13068" y="3924"/>
                  </a:lnTo>
                  <a:lnTo>
                    <a:pt x="13004" y="2044"/>
                  </a:lnTo>
                  <a:lnTo>
                    <a:pt x="12966" y="0"/>
                  </a:lnTo>
                  <a:close/>
                </a:path>
              </a:pathLst>
            </a:custGeom>
            <a:solidFill>
              <a:srgbClr val="FCDD57"/>
            </a:solidFill>
          </p:spPr>
          <p:txBody>
            <a:bodyPr wrap="square" lIns="0" tIns="0" rIns="0" bIns="0" rtlCol="0"/>
            <a:lstStyle/>
            <a:p>
              <a:endParaRPr/>
            </a:p>
          </p:txBody>
        </p:sp>
        <p:sp>
          <p:nvSpPr>
            <p:cNvPr id="16018" name="object 16018"/>
            <p:cNvSpPr/>
            <p:nvPr/>
          </p:nvSpPr>
          <p:spPr>
            <a:xfrm>
              <a:off x="5534875" y="8061706"/>
              <a:ext cx="13335" cy="1905"/>
            </a:xfrm>
            <a:custGeom>
              <a:avLst/>
              <a:gdLst/>
              <a:ahLst/>
              <a:cxnLst/>
              <a:rect l="l" t="t" r="r" b="b"/>
              <a:pathLst>
                <a:path w="13335" h="1904">
                  <a:moveTo>
                    <a:pt x="0" y="1790"/>
                  </a:moveTo>
                  <a:lnTo>
                    <a:pt x="4368" y="1104"/>
                  </a:lnTo>
                  <a:lnTo>
                    <a:pt x="8712" y="469"/>
                  </a:lnTo>
                  <a:lnTo>
                    <a:pt x="12966" y="0"/>
                  </a:lnTo>
                </a:path>
              </a:pathLst>
            </a:custGeom>
            <a:ln w="25399">
              <a:solidFill>
                <a:srgbClr val="FBD94B"/>
              </a:solidFill>
            </a:ln>
          </p:spPr>
          <p:txBody>
            <a:bodyPr wrap="square" lIns="0" tIns="0" rIns="0" bIns="0" rtlCol="0"/>
            <a:lstStyle/>
            <a:p>
              <a:endParaRPr/>
            </a:p>
          </p:txBody>
        </p:sp>
        <p:sp>
          <p:nvSpPr>
            <p:cNvPr id="16019" name="object 16019"/>
            <p:cNvSpPr/>
            <p:nvPr/>
          </p:nvSpPr>
          <p:spPr>
            <a:xfrm>
              <a:off x="5547842" y="8061706"/>
              <a:ext cx="635" cy="5715"/>
            </a:xfrm>
            <a:custGeom>
              <a:avLst/>
              <a:gdLst/>
              <a:ahLst/>
              <a:cxnLst/>
              <a:rect l="l" t="t" r="r" b="b"/>
              <a:pathLst>
                <a:path w="635" h="5715">
                  <a:moveTo>
                    <a:pt x="0" y="0"/>
                  </a:moveTo>
                  <a:lnTo>
                    <a:pt x="190" y="5651"/>
                  </a:lnTo>
                </a:path>
              </a:pathLst>
            </a:custGeom>
            <a:ln w="25400">
              <a:solidFill>
                <a:srgbClr val="FBDC54"/>
              </a:solidFill>
            </a:ln>
          </p:spPr>
          <p:txBody>
            <a:bodyPr wrap="square" lIns="0" tIns="0" rIns="0" bIns="0" rtlCol="0"/>
            <a:lstStyle/>
            <a:p>
              <a:endParaRPr/>
            </a:p>
          </p:txBody>
        </p:sp>
        <p:sp>
          <p:nvSpPr>
            <p:cNvPr id="16020" name="object 16020"/>
            <p:cNvSpPr/>
            <p:nvPr/>
          </p:nvSpPr>
          <p:spPr>
            <a:xfrm>
              <a:off x="5535206" y="8067357"/>
              <a:ext cx="13335" cy="1270"/>
            </a:xfrm>
            <a:custGeom>
              <a:avLst/>
              <a:gdLst/>
              <a:ahLst/>
              <a:cxnLst/>
              <a:rect l="l" t="t" r="r" b="b"/>
              <a:pathLst>
                <a:path w="13335" h="1270">
                  <a:moveTo>
                    <a:pt x="12826" y="0"/>
                  </a:moveTo>
                  <a:lnTo>
                    <a:pt x="8559" y="190"/>
                  </a:lnTo>
                  <a:lnTo>
                    <a:pt x="4279" y="507"/>
                  </a:lnTo>
                  <a:lnTo>
                    <a:pt x="0" y="838"/>
                  </a:lnTo>
                </a:path>
              </a:pathLst>
            </a:custGeom>
            <a:ln w="25400">
              <a:solidFill>
                <a:srgbClr val="FCE063"/>
              </a:solidFill>
            </a:ln>
          </p:spPr>
          <p:txBody>
            <a:bodyPr wrap="square" lIns="0" tIns="0" rIns="0" bIns="0" rtlCol="0"/>
            <a:lstStyle/>
            <a:p>
              <a:endParaRPr/>
            </a:p>
          </p:txBody>
        </p:sp>
        <p:sp>
          <p:nvSpPr>
            <p:cNvPr id="16021" name="object 16021"/>
            <p:cNvSpPr/>
            <p:nvPr/>
          </p:nvSpPr>
          <p:spPr>
            <a:xfrm>
              <a:off x="5534875" y="8063496"/>
              <a:ext cx="635" cy="5080"/>
            </a:xfrm>
            <a:custGeom>
              <a:avLst/>
              <a:gdLst/>
              <a:ahLst/>
              <a:cxnLst/>
              <a:rect l="l" t="t" r="r" b="b"/>
              <a:pathLst>
                <a:path w="635" h="5079">
                  <a:moveTo>
                    <a:pt x="330" y="4698"/>
                  </a:moveTo>
                  <a:lnTo>
                    <a:pt x="0" y="0"/>
                  </a:lnTo>
                </a:path>
              </a:pathLst>
            </a:custGeom>
            <a:ln w="25400">
              <a:solidFill>
                <a:srgbClr val="FCDE5A"/>
              </a:solidFill>
            </a:ln>
          </p:spPr>
          <p:txBody>
            <a:bodyPr wrap="square" lIns="0" tIns="0" rIns="0" bIns="0" rtlCol="0"/>
            <a:lstStyle/>
            <a:p>
              <a:endParaRPr/>
            </a:p>
          </p:txBody>
        </p:sp>
        <p:sp>
          <p:nvSpPr>
            <p:cNvPr id="16022" name="object 16022"/>
            <p:cNvSpPr/>
            <p:nvPr/>
          </p:nvSpPr>
          <p:spPr>
            <a:xfrm>
              <a:off x="5535206" y="8067357"/>
              <a:ext cx="13335" cy="5080"/>
            </a:xfrm>
            <a:custGeom>
              <a:avLst/>
              <a:gdLst/>
              <a:ahLst/>
              <a:cxnLst/>
              <a:rect l="l" t="t" r="r" b="b"/>
              <a:pathLst>
                <a:path w="13335" h="5079">
                  <a:moveTo>
                    <a:pt x="12826" y="0"/>
                  </a:moveTo>
                  <a:lnTo>
                    <a:pt x="8559" y="190"/>
                  </a:lnTo>
                  <a:lnTo>
                    <a:pt x="0" y="838"/>
                  </a:lnTo>
                  <a:lnTo>
                    <a:pt x="114" y="2171"/>
                  </a:lnTo>
                  <a:lnTo>
                    <a:pt x="341" y="4128"/>
                  </a:lnTo>
                  <a:lnTo>
                    <a:pt x="13206" y="4725"/>
                  </a:lnTo>
                  <a:lnTo>
                    <a:pt x="13042" y="3289"/>
                  </a:lnTo>
                  <a:lnTo>
                    <a:pt x="12915" y="1714"/>
                  </a:lnTo>
                  <a:lnTo>
                    <a:pt x="12826" y="0"/>
                  </a:lnTo>
                  <a:close/>
                </a:path>
              </a:pathLst>
            </a:custGeom>
            <a:solidFill>
              <a:srgbClr val="FEE572"/>
            </a:solidFill>
          </p:spPr>
          <p:txBody>
            <a:bodyPr wrap="square" lIns="0" tIns="0" rIns="0" bIns="0" rtlCol="0"/>
            <a:lstStyle/>
            <a:p>
              <a:endParaRPr/>
            </a:p>
          </p:txBody>
        </p:sp>
        <p:sp>
          <p:nvSpPr>
            <p:cNvPr id="16023" name="object 16023"/>
            <p:cNvSpPr/>
            <p:nvPr/>
          </p:nvSpPr>
          <p:spPr>
            <a:xfrm>
              <a:off x="5535206" y="8067357"/>
              <a:ext cx="13335" cy="1270"/>
            </a:xfrm>
            <a:custGeom>
              <a:avLst/>
              <a:gdLst/>
              <a:ahLst/>
              <a:cxnLst/>
              <a:rect l="l" t="t" r="r" b="b"/>
              <a:pathLst>
                <a:path w="13335" h="1270">
                  <a:moveTo>
                    <a:pt x="0" y="838"/>
                  </a:moveTo>
                  <a:lnTo>
                    <a:pt x="4279" y="507"/>
                  </a:lnTo>
                  <a:lnTo>
                    <a:pt x="8559" y="190"/>
                  </a:lnTo>
                  <a:lnTo>
                    <a:pt x="12826" y="0"/>
                  </a:lnTo>
                </a:path>
              </a:pathLst>
            </a:custGeom>
            <a:ln w="25400">
              <a:solidFill>
                <a:srgbClr val="FCE063"/>
              </a:solidFill>
            </a:ln>
          </p:spPr>
          <p:txBody>
            <a:bodyPr wrap="square" lIns="0" tIns="0" rIns="0" bIns="0" rtlCol="0"/>
            <a:lstStyle/>
            <a:p>
              <a:endParaRPr/>
            </a:p>
          </p:txBody>
        </p:sp>
        <p:sp>
          <p:nvSpPr>
            <p:cNvPr id="16024" name="object 16024"/>
            <p:cNvSpPr/>
            <p:nvPr/>
          </p:nvSpPr>
          <p:spPr>
            <a:xfrm>
              <a:off x="5548033" y="8067357"/>
              <a:ext cx="635" cy="5080"/>
            </a:xfrm>
            <a:custGeom>
              <a:avLst/>
              <a:gdLst/>
              <a:ahLst/>
              <a:cxnLst/>
              <a:rect l="l" t="t" r="r" b="b"/>
              <a:pathLst>
                <a:path w="635" h="5079">
                  <a:moveTo>
                    <a:pt x="0" y="0"/>
                  </a:moveTo>
                  <a:lnTo>
                    <a:pt x="380" y="4725"/>
                  </a:lnTo>
                </a:path>
              </a:pathLst>
            </a:custGeom>
            <a:ln w="25400">
              <a:solidFill>
                <a:srgbClr val="FEE571"/>
              </a:solidFill>
            </a:ln>
          </p:spPr>
          <p:txBody>
            <a:bodyPr wrap="square" lIns="0" tIns="0" rIns="0" bIns="0" rtlCol="0"/>
            <a:lstStyle/>
            <a:p>
              <a:endParaRPr/>
            </a:p>
          </p:txBody>
        </p:sp>
        <p:sp>
          <p:nvSpPr>
            <p:cNvPr id="16025" name="object 16025"/>
            <p:cNvSpPr/>
            <p:nvPr/>
          </p:nvSpPr>
          <p:spPr>
            <a:xfrm>
              <a:off x="5535206" y="8068195"/>
              <a:ext cx="635" cy="3810"/>
            </a:xfrm>
            <a:custGeom>
              <a:avLst/>
              <a:gdLst/>
              <a:ahLst/>
              <a:cxnLst/>
              <a:rect l="l" t="t" r="r" b="b"/>
              <a:pathLst>
                <a:path w="635" h="3809">
                  <a:moveTo>
                    <a:pt x="341" y="3290"/>
                  </a:moveTo>
                  <a:lnTo>
                    <a:pt x="0" y="0"/>
                  </a:lnTo>
                </a:path>
              </a:pathLst>
            </a:custGeom>
            <a:ln w="25400">
              <a:solidFill>
                <a:srgbClr val="FEE573"/>
              </a:solidFill>
            </a:ln>
          </p:spPr>
          <p:txBody>
            <a:bodyPr wrap="square" lIns="0" tIns="0" rIns="0" bIns="0" rtlCol="0"/>
            <a:lstStyle/>
            <a:p>
              <a:endParaRPr/>
            </a:p>
          </p:txBody>
        </p:sp>
        <p:sp>
          <p:nvSpPr>
            <p:cNvPr id="16026" name="object 16026"/>
            <p:cNvSpPr/>
            <p:nvPr/>
          </p:nvSpPr>
          <p:spPr>
            <a:xfrm>
              <a:off x="5547842" y="8060842"/>
              <a:ext cx="13335" cy="6985"/>
            </a:xfrm>
            <a:custGeom>
              <a:avLst/>
              <a:gdLst/>
              <a:ahLst/>
              <a:cxnLst/>
              <a:rect l="l" t="t" r="r" b="b"/>
              <a:pathLst>
                <a:path w="13335" h="6984">
                  <a:moveTo>
                    <a:pt x="12458" y="0"/>
                  </a:moveTo>
                  <a:lnTo>
                    <a:pt x="8445" y="63"/>
                  </a:lnTo>
                  <a:lnTo>
                    <a:pt x="4267" y="381"/>
                  </a:lnTo>
                  <a:lnTo>
                    <a:pt x="0" y="863"/>
                  </a:lnTo>
                  <a:lnTo>
                    <a:pt x="38" y="2908"/>
                  </a:lnTo>
                  <a:lnTo>
                    <a:pt x="101" y="4787"/>
                  </a:lnTo>
                  <a:lnTo>
                    <a:pt x="190" y="6515"/>
                  </a:lnTo>
                  <a:lnTo>
                    <a:pt x="4444" y="6311"/>
                  </a:lnTo>
                  <a:lnTo>
                    <a:pt x="8699" y="6223"/>
                  </a:lnTo>
                  <a:lnTo>
                    <a:pt x="12890" y="6337"/>
                  </a:lnTo>
                  <a:lnTo>
                    <a:pt x="12585" y="2260"/>
                  </a:lnTo>
                  <a:lnTo>
                    <a:pt x="12458" y="0"/>
                  </a:lnTo>
                  <a:close/>
                </a:path>
              </a:pathLst>
            </a:custGeom>
            <a:solidFill>
              <a:srgbClr val="FBDC54"/>
            </a:solidFill>
          </p:spPr>
          <p:txBody>
            <a:bodyPr wrap="square" lIns="0" tIns="0" rIns="0" bIns="0" rtlCol="0"/>
            <a:lstStyle/>
            <a:p>
              <a:endParaRPr/>
            </a:p>
          </p:txBody>
        </p:sp>
        <p:sp>
          <p:nvSpPr>
            <p:cNvPr id="16027" name="object 16027"/>
            <p:cNvSpPr/>
            <p:nvPr/>
          </p:nvSpPr>
          <p:spPr>
            <a:xfrm>
              <a:off x="5547842" y="8060842"/>
              <a:ext cx="12700" cy="1270"/>
            </a:xfrm>
            <a:custGeom>
              <a:avLst/>
              <a:gdLst/>
              <a:ahLst/>
              <a:cxnLst/>
              <a:rect l="l" t="t" r="r" b="b"/>
              <a:pathLst>
                <a:path w="12700" h="1270">
                  <a:moveTo>
                    <a:pt x="0" y="863"/>
                  </a:moveTo>
                  <a:lnTo>
                    <a:pt x="12458" y="0"/>
                  </a:lnTo>
                </a:path>
              </a:pathLst>
            </a:custGeom>
            <a:ln w="25400">
              <a:solidFill>
                <a:srgbClr val="FAD847"/>
              </a:solidFill>
            </a:ln>
          </p:spPr>
          <p:txBody>
            <a:bodyPr wrap="square" lIns="0" tIns="0" rIns="0" bIns="0" rtlCol="0"/>
            <a:lstStyle/>
            <a:p>
              <a:endParaRPr/>
            </a:p>
          </p:txBody>
        </p:sp>
        <p:sp>
          <p:nvSpPr>
            <p:cNvPr id="16028" name="object 16028"/>
            <p:cNvSpPr/>
            <p:nvPr/>
          </p:nvSpPr>
          <p:spPr>
            <a:xfrm>
              <a:off x="5560301" y="8060842"/>
              <a:ext cx="635" cy="6350"/>
            </a:xfrm>
            <a:custGeom>
              <a:avLst/>
              <a:gdLst/>
              <a:ahLst/>
              <a:cxnLst/>
              <a:rect l="l" t="t" r="r" b="b"/>
              <a:pathLst>
                <a:path w="635" h="6350">
                  <a:moveTo>
                    <a:pt x="0" y="0"/>
                  </a:moveTo>
                  <a:lnTo>
                    <a:pt x="431" y="6337"/>
                  </a:lnTo>
                </a:path>
              </a:pathLst>
            </a:custGeom>
            <a:ln w="25400">
              <a:solidFill>
                <a:srgbClr val="FADC53"/>
              </a:solidFill>
            </a:ln>
          </p:spPr>
          <p:txBody>
            <a:bodyPr wrap="square" lIns="0" tIns="0" rIns="0" bIns="0" rtlCol="0"/>
            <a:lstStyle/>
            <a:p>
              <a:endParaRPr/>
            </a:p>
          </p:txBody>
        </p:sp>
        <p:sp>
          <p:nvSpPr>
            <p:cNvPr id="16029" name="object 16029"/>
            <p:cNvSpPr/>
            <p:nvPr/>
          </p:nvSpPr>
          <p:spPr>
            <a:xfrm>
              <a:off x="5548033" y="8067065"/>
              <a:ext cx="12700" cy="635"/>
            </a:xfrm>
            <a:custGeom>
              <a:avLst/>
              <a:gdLst/>
              <a:ahLst/>
              <a:cxnLst/>
              <a:rect l="l" t="t" r="r" b="b"/>
              <a:pathLst>
                <a:path w="12700" h="634">
                  <a:moveTo>
                    <a:pt x="12700" y="114"/>
                  </a:moveTo>
                  <a:lnTo>
                    <a:pt x="8509" y="0"/>
                  </a:lnTo>
                  <a:lnTo>
                    <a:pt x="4254" y="88"/>
                  </a:lnTo>
                  <a:lnTo>
                    <a:pt x="0" y="292"/>
                  </a:lnTo>
                </a:path>
              </a:pathLst>
            </a:custGeom>
            <a:ln w="25400">
              <a:solidFill>
                <a:srgbClr val="FCE060"/>
              </a:solidFill>
            </a:ln>
          </p:spPr>
          <p:txBody>
            <a:bodyPr wrap="square" lIns="0" tIns="0" rIns="0" bIns="0" rtlCol="0"/>
            <a:lstStyle/>
            <a:p>
              <a:endParaRPr/>
            </a:p>
          </p:txBody>
        </p:sp>
        <p:sp>
          <p:nvSpPr>
            <p:cNvPr id="16030" name="object 16030"/>
            <p:cNvSpPr/>
            <p:nvPr/>
          </p:nvSpPr>
          <p:spPr>
            <a:xfrm>
              <a:off x="5547842" y="8061706"/>
              <a:ext cx="635" cy="5715"/>
            </a:xfrm>
            <a:custGeom>
              <a:avLst/>
              <a:gdLst/>
              <a:ahLst/>
              <a:cxnLst/>
              <a:rect l="l" t="t" r="r" b="b"/>
              <a:pathLst>
                <a:path w="635" h="5715">
                  <a:moveTo>
                    <a:pt x="190" y="5651"/>
                  </a:moveTo>
                  <a:lnTo>
                    <a:pt x="0" y="0"/>
                  </a:lnTo>
                </a:path>
              </a:pathLst>
            </a:custGeom>
            <a:ln w="25400">
              <a:solidFill>
                <a:srgbClr val="FBDC54"/>
              </a:solidFill>
            </a:ln>
          </p:spPr>
          <p:txBody>
            <a:bodyPr wrap="square" lIns="0" tIns="0" rIns="0" bIns="0" rtlCol="0"/>
            <a:lstStyle/>
            <a:p>
              <a:endParaRPr/>
            </a:p>
          </p:txBody>
        </p:sp>
        <p:sp>
          <p:nvSpPr>
            <p:cNvPr id="16031" name="object 16031"/>
            <p:cNvSpPr/>
            <p:nvPr/>
          </p:nvSpPr>
          <p:spPr>
            <a:xfrm>
              <a:off x="5548033" y="8067065"/>
              <a:ext cx="13335" cy="5715"/>
            </a:xfrm>
            <a:custGeom>
              <a:avLst/>
              <a:gdLst/>
              <a:ahLst/>
              <a:cxnLst/>
              <a:rect l="l" t="t" r="r" b="b"/>
              <a:pathLst>
                <a:path w="13335" h="5715">
                  <a:moveTo>
                    <a:pt x="8509" y="0"/>
                  </a:moveTo>
                  <a:lnTo>
                    <a:pt x="4254" y="88"/>
                  </a:lnTo>
                  <a:lnTo>
                    <a:pt x="0" y="292"/>
                  </a:lnTo>
                  <a:lnTo>
                    <a:pt x="88" y="2006"/>
                  </a:lnTo>
                  <a:lnTo>
                    <a:pt x="255" y="3924"/>
                  </a:lnTo>
                  <a:lnTo>
                    <a:pt x="379" y="5017"/>
                  </a:lnTo>
                  <a:lnTo>
                    <a:pt x="13244" y="5614"/>
                  </a:lnTo>
                  <a:lnTo>
                    <a:pt x="13023" y="3581"/>
                  </a:lnTo>
                  <a:lnTo>
                    <a:pt x="12700" y="114"/>
                  </a:lnTo>
                  <a:lnTo>
                    <a:pt x="8509" y="0"/>
                  </a:lnTo>
                  <a:close/>
                </a:path>
              </a:pathLst>
            </a:custGeom>
            <a:solidFill>
              <a:srgbClr val="FDE572"/>
            </a:solidFill>
          </p:spPr>
          <p:txBody>
            <a:bodyPr wrap="square" lIns="0" tIns="0" rIns="0" bIns="0" rtlCol="0"/>
            <a:lstStyle/>
            <a:p>
              <a:endParaRPr/>
            </a:p>
          </p:txBody>
        </p:sp>
        <p:sp>
          <p:nvSpPr>
            <p:cNvPr id="16032" name="object 16032"/>
            <p:cNvSpPr/>
            <p:nvPr/>
          </p:nvSpPr>
          <p:spPr>
            <a:xfrm>
              <a:off x="5548033" y="8067065"/>
              <a:ext cx="12700" cy="635"/>
            </a:xfrm>
            <a:custGeom>
              <a:avLst/>
              <a:gdLst/>
              <a:ahLst/>
              <a:cxnLst/>
              <a:rect l="l" t="t" r="r" b="b"/>
              <a:pathLst>
                <a:path w="12700" h="634">
                  <a:moveTo>
                    <a:pt x="0" y="292"/>
                  </a:moveTo>
                  <a:lnTo>
                    <a:pt x="4254" y="88"/>
                  </a:lnTo>
                  <a:lnTo>
                    <a:pt x="8509" y="0"/>
                  </a:lnTo>
                  <a:lnTo>
                    <a:pt x="12700" y="114"/>
                  </a:lnTo>
                </a:path>
              </a:pathLst>
            </a:custGeom>
            <a:ln w="25400">
              <a:solidFill>
                <a:srgbClr val="FCE060"/>
              </a:solidFill>
            </a:ln>
          </p:spPr>
          <p:txBody>
            <a:bodyPr wrap="square" lIns="0" tIns="0" rIns="0" bIns="0" rtlCol="0"/>
            <a:lstStyle/>
            <a:p>
              <a:endParaRPr/>
            </a:p>
          </p:txBody>
        </p:sp>
        <p:sp>
          <p:nvSpPr>
            <p:cNvPr id="16033" name="object 16033"/>
            <p:cNvSpPr/>
            <p:nvPr/>
          </p:nvSpPr>
          <p:spPr>
            <a:xfrm>
              <a:off x="5560733" y="8067179"/>
              <a:ext cx="635" cy="5715"/>
            </a:xfrm>
            <a:custGeom>
              <a:avLst/>
              <a:gdLst/>
              <a:ahLst/>
              <a:cxnLst/>
              <a:rect l="l" t="t" r="r" b="b"/>
              <a:pathLst>
                <a:path w="635" h="5715">
                  <a:moveTo>
                    <a:pt x="0" y="0"/>
                  </a:moveTo>
                  <a:lnTo>
                    <a:pt x="544" y="5500"/>
                  </a:lnTo>
                </a:path>
              </a:pathLst>
            </a:custGeom>
            <a:ln w="25400">
              <a:solidFill>
                <a:srgbClr val="FDE572"/>
              </a:solidFill>
            </a:ln>
          </p:spPr>
          <p:txBody>
            <a:bodyPr wrap="square" lIns="0" tIns="0" rIns="0" bIns="0" rtlCol="0"/>
            <a:lstStyle/>
            <a:p>
              <a:endParaRPr/>
            </a:p>
          </p:txBody>
        </p:sp>
        <p:sp>
          <p:nvSpPr>
            <p:cNvPr id="16034" name="object 16034"/>
            <p:cNvSpPr/>
            <p:nvPr/>
          </p:nvSpPr>
          <p:spPr>
            <a:xfrm>
              <a:off x="5548033" y="8067357"/>
              <a:ext cx="635" cy="5080"/>
            </a:xfrm>
            <a:custGeom>
              <a:avLst/>
              <a:gdLst/>
              <a:ahLst/>
              <a:cxnLst/>
              <a:rect l="l" t="t" r="r" b="b"/>
              <a:pathLst>
                <a:path w="635" h="5079">
                  <a:moveTo>
                    <a:pt x="380" y="4725"/>
                  </a:moveTo>
                  <a:lnTo>
                    <a:pt x="0" y="0"/>
                  </a:lnTo>
                </a:path>
              </a:pathLst>
            </a:custGeom>
            <a:ln w="25400">
              <a:solidFill>
                <a:srgbClr val="FEE571"/>
              </a:solidFill>
            </a:ln>
          </p:spPr>
          <p:txBody>
            <a:bodyPr wrap="square" lIns="0" tIns="0" rIns="0" bIns="0" rtlCol="0"/>
            <a:lstStyle/>
            <a:p>
              <a:endParaRPr/>
            </a:p>
          </p:txBody>
        </p:sp>
        <p:sp>
          <p:nvSpPr>
            <p:cNvPr id="16035" name="object 16035"/>
            <p:cNvSpPr/>
            <p:nvPr/>
          </p:nvSpPr>
          <p:spPr>
            <a:xfrm>
              <a:off x="5559882" y="8042427"/>
              <a:ext cx="22860" cy="11430"/>
            </a:xfrm>
            <a:custGeom>
              <a:avLst/>
              <a:gdLst/>
              <a:ahLst/>
              <a:cxnLst/>
              <a:rect l="l" t="t" r="r" b="b"/>
              <a:pathLst>
                <a:path w="22860" h="11429">
                  <a:moveTo>
                    <a:pt x="21653" y="0"/>
                  </a:moveTo>
                  <a:lnTo>
                    <a:pt x="14566" y="1066"/>
                  </a:lnTo>
                  <a:lnTo>
                    <a:pt x="7251" y="2400"/>
                  </a:lnTo>
                  <a:lnTo>
                    <a:pt x="0" y="3060"/>
                  </a:lnTo>
                  <a:lnTo>
                    <a:pt x="12" y="5943"/>
                  </a:lnTo>
                  <a:lnTo>
                    <a:pt x="126" y="11201"/>
                  </a:lnTo>
                  <a:lnTo>
                    <a:pt x="7505" y="10693"/>
                  </a:lnTo>
                  <a:lnTo>
                    <a:pt x="15036" y="9486"/>
                  </a:lnTo>
                  <a:lnTo>
                    <a:pt x="22377" y="8483"/>
                  </a:lnTo>
                  <a:lnTo>
                    <a:pt x="21653" y="0"/>
                  </a:lnTo>
                  <a:close/>
                </a:path>
              </a:pathLst>
            </a:custGeom>
            <a:solidFill>
              <a:srgbClr val="F7D234"/>
            </a:solidFill>
          </p:spPr>
          <p:txBody>
            <a:bodyPr wrap="square" lIns="0" tIns="0" rIns="0" bIns="0" rtlCol="0"/>
            <a:lstStyle/>
            <a:p>
              <a:endParaRPr/>
            </a:p>
          </p:txBody>
        </p:sp>
        <p:sp>
          <p:nvSpPr>
            <p:cNvPr id="16036" name="object 16036"/>
            <p:cNvSpPr/>
            <p:nvPr/>
          </p:nvSpPr>
          <p:spPr>
            <a:xfrm>
              <a:off x="5559882" y="8042427"/>
              <a:ext cx="22225" cy="3175"/>
            </a:xfrm>
            <a:custGeom>
              <a:avLst/>
              <a:gdLst/>
              <a:ahLst/>
              <a:cxnLst/>
              <a:rect l="l" t="t" r="r" b="b"/>
              <a:pathLst>
                <a:path w="22225" h="3175">
                  <a:moveTo>
                    <a:pt x="0" y="3060"/>
                  </a:moveTo>
                  <a:lnTo>
                    <a:pt x="7251" y="2400"/>
                  </a:lnTo>
                  <a:lnTo>
                    <a:pt x="14566" y="1066"/>
                  </a:lnTo>
                  <a:lnTo>
                    <a:pt x="21653" y="0"/>
                  </a:lnTo>
                </a:path>
              </a:pathLst>
            </a:custGeom>
            <a:ln w="25400">
              <a:solidFill>
                <a:srgbClr val="F7D131"/>
              </a:solidFill>
            </a:ln>
          </p:spPr>
          <p:txBody>
            <a:bodyPr wrap="square" lIns="0" tIns="0" rIns="0" bIns="0" rtlCol="0"/>
            <a:lstStyle/>
            <a:p>
              <a:endParaRPr/>
            </a:p>
          </p:txBody>
        </p:sp>
        <p:sp>
          <p:nvSpPr>
            <p:cNvPr id="16037" name="object 16037"/>
            <p:cNvSpPr/>
            <p:nvPr/>
          </p:nvSpPr>
          <p:spPr>
            <a:xfrm>
              <a:off x="5581535" y="8042427"/>
              <a:ext cx="1270" cy="8890"/>
            </a:xfrm>
            <a:custGeom>
              <a:avLst/>
              <a:gdLst/>
              <a:ahLst/>
              <a:cxnLst/>
              <a:rect l="l" t="t" r="r" b="b"/>
              <a:pathLst>
                <a:path w="1270" h="8890">
                  <a:moveTo>
                    <a:pt x="0" y="0"/>
                  </a:moveTo>
                  <a:lnTo>
                    <a:pt x="723" y="8483"/>
                  </a:lnTo>
                </a:path>
              </a:pathLst>
            </a:custGeom>
            <a:ln w="25400">
              <a:solidFill>
                <a:srgbClr val="F7D234"/>
              </a:solidFill>
            </a:ln>
          </p:spPr>
          <p:txBody>
            <a:bodyPr wrap="square" lIns="0" tIns="0" rIns="0" bIns="0" rtlCol="0"/>
            <a:lstStyle/>
            <a:p>
              <a:endParaRPr/>
            </a:p>
          </p:txBody>
        </p:sp>
        <p:sp>
          <p:nvSpPr>
            <p:cNvPr id="16038" name="object 16038"/>
            <p:cNvSpPr/>
            <p:nvPr/>
          </p:nvSpPr>
          <p:spPr>
            <a:xfrm>
              <a:off x="5560009" y="8050911"/>
              <a:ext cx="22860" cy="3175"/>
            </a:xfrm>
            <a:custGeom>
              <a:avLst/>
              <a:gdLst/>
              <a:ahLst/>
              <a:cxnLst/>
              <a:rect l="l" t="t" r="r" b="b"/>
              <a:pathLst>
                <a:path w="22860" h="3175">
                  <a:moveTo>
                    <a:pt x="22250" y="0"/>
                  </a:moveTo>
                  <a:lnTo>
                    <a:pt x="14909" y="1003"/>
                  </a:lnTo>
                  <a:lnTo>
                    <a:pt x="7378" y="2209"/>
                  </a:lnTo>
                  <a:lnTo>
                    <a:pt x="0" y="2717"/>
                  </a:lnTo>
                </a:path>
              </a:pathLst>
            </a:custGeom>
            <a:ln w="25400">
              <a:solidFill>
                <a:srgbClr val="F7D337"/>
              </a:solidFill>
            </a:ln>
          </p:spPr>
          <p:txBody>
            <a:bodyPr wrap="square" lIns="0" tIns="0" rIns="0" bIns="0" rtlCol="0"/>
            <a:lstStyle/>
            <a:p>
              <a:endParaRPr/>
            </a:p>
          </p:txBody>
        </p:sp>
        <p:sp>
          <p:nvSpPr>
            <p:cNvPr id="16039" name="object 16039"/>
            <p:cNvSpPr/>
            <p:nvPr/>
          </p:nvSpPr>
          <p:spPr>
            <a:xfrm>
              <a:off x="5547182" y="8045488"/>
              <a:ext cx="26034" cy="8255"/>
            </a:xfrm>
            <a:custGeom>
              <a:avLst/>
              <a:gdLst/>
              <a:ahLst/>
              <a:cxnLst/>
              <a:rect l="l" t="t" r="r" b="b"/>
              <a:pathLst>
                <a:path w="26035" h="8254">
                  <a:moveTo>
                    <a:pt x="25526" y="0"/>
                  </a:moveTo>
                  <a:lnTo>
                    <a:pt x="0" y="0"/>
                  </a:lnTo>
                  <a:lnTo>
                    <a:pt x="0" y="8140"/>
                  </a:lnTo>
                  <a:lnTo>
                    <a:pt x="25526" y="8140"/>
                  </a:lnTo>
                  <a:lnTo>
                    <a:pt x="25526" y="0"/>
                  </a:lnTo>
                  <a:close/>
                </a:path>
              </a:pathLst>
            </a:custGeom>
            <a:solidFill>
              <a:srgbClr val="F7D234"/>
            </a:solidFill>
          </p:spPr>
          <p:txBody>
            <a:bodyPr wrap="square" lIns="0" tIns="0" rIns="0" bIns="0" rtlCol="0"/>
            <a:lstStyle/>
            <a:p>
              <a:endParaRPr/>
            </a:p>
          </p:txBody>
        </p:sp>
        <p:sp>
          <p:nvSpPr>
            <p:cNvPr id="16040" name="object 16040"/>
            <p:cNvSpPr/>
            <p:nvPr/>
          </p:nvSpPr>
          <p:spPr>
            <a:xfrm>
              <a:off x="5560009" y="8050911"/>
              <a:ext cx="23495" cy="10160"/>
            </a:xfrm>
            <a:custGeom>
              <a:avLst/>
              <a:gdLst/>
              <a:ahLst/>
              <a:cxnLst/>
              <a:rect l="l" t="t" r="r" b="b"/>
              <a:pathLst>
                <a:path w="23495" h="10159">
                  <a:moveTo>
                    <a:pt x="22250" y="0"/>
                  </a:moveTo>
                  <a:lnTo>
                    <a:pt x="14909" y="1003"/>
                  </a:lnTo>
                  <a:lnTo>
                    <a:pt x="7378" y="2209"/>
                  </a:lnTo>
                  <a:lnTo>
                    <a:pt x="0" y="2717"/>
                  </a:lnTo>
                  <a:lnTo>
                    <a:pt x="76" y="5270"/>
                  </a:lnTo>
                  <a:lnTo>
                    <a:pt x="292" y="9931"/>
                  </a:lnTo>
                  <a:lnTo>
                    <a:pt x="7937" y="9778"/>
                  </a:lnTo>
                  <a:lnTo>
                    <a:pt x="15544" y="8902"/>
                  </a:lnTo>
                  <a:lnTo>
                    <a:pt x="23025" y="8140"/>
                  </a:lnTo>
                  <a:lnTo>
                    <a:pt x="22733" y="5499"/>
                  </a:lnTo>
                  <a:lnTo>
                    <a:pt x="22250" y="0"/>
                  </a:lnTo>
                  <a:close/>
                </a:path>
              </a:pathLst>
            </a:custGeom>
            <a:solidFill>
              <a:srgbClr val="F8D63F"/>
            </a:solidFill>
          </p:spPr>
          <p:txBody>
            <a:bodyPr wrap="square" lIns="0" tIns="0" rIns="0" bIns="0" rtlCol="0"/>
            <a:lstStyle/>
            <a:p>
              <a:endParaRPr/>
            </a:p>
          </p:txBody>
        </p:sp>
        <p:sp>
          <p:nvSpPr>
            <p:cNvPr id="16041" name="object 16041"/>
            <p:cNvSpPr/>
            <p:nvPr/>
          </p:nvSpPr>
          <p:spPr>
            <a:xfrm>
              <a:off x="5560009" y="8050911"/>
              <a:ext cx="22860" cy="3175"/>
            </a:xfrm>
            <a:custGeom>
              <a:avLst/>
              <a:gdLst/>
              <a:ahLst/>
              <a:cxnLst/>
              <a:rect l="l" t="t" r="r" b="b"/>
              <a:pathLst>
                <a:path w="22860" h="3175">
                  <a:moveTo>
                    <a:pt x="0" y="2717"/>
                  </a:moveTo>
                  <a:lnTo>
                    <a:pt x="7378" y="2209"/>
                  </a:lnTo>
                  <a:lnTo>
                    <a:pt x="14909" y="1003"/>
                  </a:lnTo>
                  <a:lnTo>
                    <a:pt x="22250" y="0"/>
                  </a:lnTo>
                </a:path>
              </a:pathLst>
            </a:custGeom>
            <a:ln w="25400">
              <a:solidFill>
                <a:srgbClr val="F7D337"/>
              </a:solidFill>
            </a:ln>
          </p:spPr>
          <p:txBody>
            <a:bodyPr wrap="square" lIns="0" tIns="0" rIns="0" bIns="0" rtlCol="0"/>
            <a:lstStyle/>
            <a:p>
              <a:endParaRPr/>
            </a:p>
          </p:txBody>
        </p:sp>
        <p:sp>
          <p:nvSpPr>
            <p:cNvPr id="16042" name="object 16042"/>
            <p:cNvSpPr/>
            <p:nvPr/>
          </p:nvSpPr>
          <p:spPr>
            <a:xfrm>
              <a:off x="5582259" y="8050911"/>
              <a:ext cx="1270" cy="8255"/>
            </a:xfrm>
            <a:custGeom>
              <a:avLst/>
              <a:gdLst/>
              <a:ahLst/>
              <a:cxnLst/>
              <a:rect l="l" t="t" r="r" b="b"/>
              <a:pathLst>
                <a:path w="1270" h="8254">
                  <a:moveTo>
                    <a:pt x="0" y="0"/>
                  </a:moveTo>
                  <a:lnTo>
                    <a:pt x="774" y="8140"/>
                  </a:lnTo>
                </a:path>
              </a:pathLst>
            </a:custGeom>
            <a:ln w="25400">
              <a:solidFill>
                <a:srgbClr val="F8D640"/>
              </a:solidFill>
            </a:ln>
          </p:spPr>
          <p:txBody>
            <a:bodyPr wrap="square" lIns="0" tIns="0" rIns="0" bIns="0" rtlCol="0"/>
            <a:lstStyle/>
            <a:p>
              <a:endParaRPr/>
            </a:p>
          </p:txBody>
        </p:sp>
        <p:sp>
          <p:nvSpPr>
            <p:cNvPr id="16043" name="object 16043"/>
            <p:cNvSpPr/>
            <p:nvPr/>
          </p:nvSpPr>
          <p:spPr>
            <a:xfrm>
              <a:off x="5560301" y="8059051"/>
              <a:ext cx="22860" cy="1905"/>
            </a:xfrm>
            <a:custGeom>
              <a:avLst/>
              <a:gdLst/>
              <a:ahLst/>
              <a:cxnLst/>
              <a:rect l="l" t="t" r="r" b="b"/>
              <a:pathLst>
                <a:path w="22860" h="1904">
                  <a:moveTo>
                    <a:pt x="22732" y="0"/>
                  </a:moveTo>
                  <a:lnTo>
                    <a:pt x="15252" y="761"/>
                  </a:lnTo>
                  <a:lnTo>
                    <a:pt x="7645" y="1638"/>
                  </a:lnTo>
                  <a:lnTo>
                    <a:pt x="0" y="1790"/>
                  </a:lnTo>
                </a:path>
              </a:pathLst>
            </a:custGeom>
            <a:ln w="25400">
              <a:solidFill>
                <a:srgbClr val="F9D847"/>
              </a:solidFill>
            </a:ln>
          </p:spPr>
          <p:txBody>
            <a:bodyPr wrap="square" lIns="0" tIns="0" rIns="0" bIns="0" rtlCol="0"/>
            <a:lstStyle/>
            <a:p>
              <a:endParaRPr/>
            </a:p>
          </p:txBody>
        </p:sp>
        <p:sp>
          <p:nvSpPr>
            <p:cNvPr id="16044" name="object 16044"/>
            <p:cNvSpPr/>
            <p:nvPr/>
          </p:nvSpPr>
          <p:spPr>
            <a:xfrm>
              <a:off x="5560009" y="8053628"/>
              <a:ext cx="635" cy="7620"/>
            </a:xfrm>
            <a:custGeom>
              <a:avLst/>
              <a:gdLst/>
              <a:ahLst/>
              <a:cxnLst/>
              <a:rect l="l" t="t" r="r" b="b"/>
              <a:pathLst>
                <a:path w="635" h="7620">
                  <a:moveTo>
                    <a:pt x="292" y="7213"/>
                  </a:moveTo>
                  <a:lnTo>
                    <a:pt x="0" y="0"/>
                  </a:lnTo>
                </a:path>
              </a:pathLst>
            </a:custGeom>
            <a:ln w="25400">
              <a:solidFill>
                <a:srgbClr val="F8D63E"/>
              </a:solidFill>
            </a:ln>
          </p:spPr>
          <p:txBody>
            <a:bodyPr wrap="square" lIns="0" tIns="0" rIns="0" bIns="0" rtlCol="0"/>
            <a:lstStyle/>
            <a:p>
              <a:endParaRPr/>
            </a:p>
          </p:txBody>
        </p:sp>
        <p:sp>
          <p:nvSpPr>
            <p:cNvPr id="16045" name="object 16045"/>
            <p:cNvSpPr/>
            <p:nvPr/>
          </p:nvSpPr>
          <p:spPr>
            <a:xfrm>
              <a:off x="5560301" y="8059051"/>
              <a:ext cx="24130" cy="8890"/>
            </a:xfrm>
            <a:custGeom>
              <a:avLst/>
              <a:gdLst/>
              <a:ahLst/>
              <a:cxnLst/>
              <a:rect l="l" t="t" r="r" b="b"/>
              <a:pathLst>
                <a:path w="24129" h="8890">
                  <a:moveTo>
                    <a:pt x="22732" y="0"/>
                  </a:moveTo>
                  <a:lnTo>
                    <a:pt x="15252" y="761"/>
                  </a:lnTo>
                  <a:lnTo>
                    <a:pt x="7645" y="1638"/>
                  </a:lnTo>
                  <a:lnTo>
                    <a:pt x="0" y="1790"/>
                  </a:lnTo>
                  <a:lnTo>
                    <a:pt x="126" y="4051"/>
                  </a:lnTo>
                  <a:lnTo>
                    <a:pt x="431" y="8127"/>
                  </a:lnTo>
                  <a:lnTo>
                    <a:pt x="8356" y="8343"/>
                  </a:lnTo>
                  <a:lnTo>
                    <a:pt x="16052" y="7988"/>
                  </a:lnTo>
                  <a:lnTo>
                    <a:pt x="23723" y="7683"/>
                  </a:lnTo>
                  <a:lnTo>
                    <a:pt x="23329" y="5219"/>
                  </a:lnTo>
                  <a:lnTo>
                    <a:pt x="23012" y="2654"/>
                  </a:lnTo>
                  <a:lnTo>
                    <a:pt x="22732" y="0"/>
                  </a:lnTo>
                  <a:close/>
                </a:path>
              </a:pathLst>
            </a:custGeom>
            <a:solidFill>
              <a:srgbClr val="FADC55"/>
            </a:solidFill>
          </p:spPr>
          <p:txBody>
            <a:bodyPr wrap="square" lIns="0" tIns="0" rIns="0" bIns="0" rtlCol="0"/>
            <a:lstStyle/>
            <a:p>
              <a:endParaRPr/>
            </a:p>
          </p:txBody>
        </p:sp>
        <p:sp>
          <p:nvSpPr>
            <p:cNvPr id="16046" name="object 16046"/>
            <p:cNvSpPr/>
            <p:nvPr/>
          </p:nvSpPr>
          <p:spPr>
            <a:xfrm>
              <a:off x="5560301" y="8059051"/>
              <a:ext cx="22860" cy="1905"/>
            </a:xfrm>
            <a:custGeom>
              <a:avLst/>
              <a:gdLst/>
              <a:ahLst/>
              <a:cxnLst/>
              <a:rect l="l" t="t" r="r" b="b"/>
              <a:pathLst>
                <a:path w="22860" h="1904">
                  <a:moveTo>
                    <a:pt x="0" y="1790"/>
                  </a:moveTo>
                  <a:lnTo>
                    <a:pt x="7645" y="1638"/>
                  </a:lnTo>
                  <a:lnTo>
                    <a:pt x="15252" y="761"/>
                  </a:lnTo>
                  <a:lnTo>
                    <a:pt x="22732" y="0"/>
                  </a:lnTo>
                </a:path>
              </a:pathLst>
            </a:custGeom>
            <a:ln w="25400">
              <a:solidFill>
                <a:srgbClr val="F9D847"/>
              </a:solidFill>
            </a:ln>
          </p:spPr>
          <p:txBody>
            <a:bodyPr wrap="square" lIns="0" tIns="0" rIns="0" bIns="0" rtlCol="0"/>
            <a:lstStyle/>
            <a:p>
              <a:endParaRPr/>
            </a:p>
          </p:txBody>
        </p:sp>
        <p:sp>
          <p:nvSpPr>
            <p:cNvPr id="16047" name="object 16047"/>
            <p:cNvSpPr/>
            <p:nvPr/>
          </p:nvSpPr>
          <p:spPr>
            <a:xfrm>
              <a:off x="5583034" y="8059051"/>
              <a:ext cx="1270" cy="8255"/>
            </a:xfrm>
            <a:custGeom>
              <a:avLst/>
              <a:gdLst/>
              <a:ahLst/>
              <a:cxnLst/>
              <a:rect l="l" t="t" r="r" b="b"/>
              <a:pathLst>
                <a:path w="1270" h="8254">
                  <a:moveTo>
                    <a:pt x="0" y="0"/>
                  </a:moveTo>
                  <a:lnTo>
                    <a:pt x="990" y="7683"/>
                  </a:lnTo>
                </a:path>
              </a:pathLst>
            </a:custGeom>
            <a:ln w="25399">
              <a:solidFill>
                <a:srgbClr val="FADC56"/>
              </a:solidFill>
            </a:ln>
          </p:spPr>
          <p:txBody>
            <a:bodyPr wrap="square" lIns="0" tIns="0" rIns="0" bIns="0" rtlCol="0"/>
            <a:lstStyle/>
            <a:p>
              <a:endParaRPr/>
            </a:p>
          </p:txBody>
        </p:sp>
        <p:sp>
          <p:nvSpPr>
            <p:cNvPr id="16048" name="object 16048"/>
            <p:cNvSpPr/>
            <p:nvPr/>
          </p:nvSpPr>
          <p:spPr>
            <a:xfrm>
              <a:off x="5560733" y="8066735"/>
              <a:ext cx="23495" cy="1270"/>
            </a:xfrm>
            <a:custGeom>
              <a:avLst/>
              <a:gdLst/>
              <a:ahLst/>
              <a:cxnLst/>
              <a:rect l="l" t="t" r="r" b="b"/>
              <a:pathLst>
                <a:path w="23495" h="1270">
                  <a:moveTo>
                    <a:pt x="23291" y="0"/>
                  </a:moveTo>
                  <a:lnTo>
                    <a:pt x="15621" y="304"/>
                  </a:lnTo>
                  <a:lnTo>
                    <a:pt x="7924" y="660"/>
                  </a:lnTo>
                  <a:lnTo>
                    <a:pt x="0" y="444"/>
                  </a:lnTo>
                </a:path>
              </a:pathLst>
            </a:custGeom>
            <a:ln w="25400">
              <a:solidFill>
                <a:srgbClr val="FBE063"/>
              </a:solidFill>
            </a:ln>
          </p:spPr>
          <p:txBody>
            <a:bodyPr wrap="square" lIns="0" tIns="0" rIns="0" bIns="0" rtlCol="0"/>
            <a:lstStyle/>
            <a:p>
              <a:endParaRPr/>
            </a:p>
          </p:txBody>
        </p:sp>
        <p:sp>
          <p:nvSpPr>
            <p:cNvPr id="16049" name="object 16049"/>
            <p:cNvSpPr/>
            <p:nvPr/>
          </p:nvSpPr>
          <p:spPr>
            <a:xfrm>
              <a:off x="5560301" y="8060842"/>
              <a:ext cx="635" cy="6350"/>
            </a:xfrm>
            <a:custGeom>
              <a:avLst/>
              <a:gdLst/>
              <a:ahLst/>
              <a:cxnLst/>
              <a:rect l="l" t="t" r="r" b="b"/>
              <a:pathLst>
                <a:path w="635" h="6350">
                  <a:moveTo>
                    <a:pt x="431" y="6337"/>
                  </a:moveTo>
                  <a:lnTo>
                    <a:pt x="0" y="0"/>
                  </a:lnTo>
                </a:path>
              </a:pathLst>
            </a:custGeom>
            <a:ln w="25400">
              <a:solidFill>
                <a:srgbClr val="FADC53"/>
              </a:solidFill>
            </a:ln>
          </p:spPr>
          <p:txBody>
            <a:bodyPr wrap="square" lIns="0" tIns="0" rIns="0" bIns="0" rtlCol="0"/>
            <a:lstStyle/>
            <a:p>
              <a:endParaRPr/>
            </a:p>
          </p:txBody>
        </p:sp>
        <p:sp>
          <p:nvSpPr>
            <p:cNvPr id="16050" name="object 16050"/>
            <p:cNvSpPr/>
            <p:nvPr/>
          </p:nvSpPr>
          <p:spPr>
            <a:xfrm>
              <a:off x="5560733" y="8066735"/>
              <a:ext cx="24765" cy="7620"/>
            </a:xfrm>
            <a:custGeom>
              <a:avLst/>
              <a:gdLst/>
              <a:ahLst/>
              <a:cxnLst/>
              <a:rect l="l" t="t" r="r" b="b"/>
              <a:pathLst>
                <a:path w="24764" h="7620">
                  <a:moveTo>
                    <a:pt x="23291" y="0"/>
                  </a:moveTo>
                  <a:lnTo>
                    <a:pt x="7924" y="660"/>
                  </a:lnTo>
                  <a:lnTo>
                    <a:pt x="20" y="660"/>
                  </a:lnTo>
                  <a:lnTo>
                    <a:pt x="419" y="4826"/>
                  </a:lnTo>
                  <a:lnTo>
                    <a:pt x="544" y="5944"/>
                  </a:lnTo>
                  <a:lnTo>
                    <a:pt x="24660" y="7063"/>
                  </a:lnTo>
                  <a:lnTo>
                    <a:pt x="24117" y="4826"/>
                  </a:lnTo>
                  <a:lnTo>
                    <a:pt x="23672" y="2463"/>
                  </a:lnTo>
                  <a:lnTo>
                    <a:pt x="23393" y="660"/>
                  </a:lnTo>
                  <a:lnTo>
                    <a:pt x="7924" y="660"/>
                  </a:lnTo>
                  <a:lnTo>
                    <a:pt x="0" y="444"/>
                  </a:lnTo>
                  <a:lnTo>
                    <a:pt x="23360" y="444"/>
                  </a:lnTo>
                  <a:lnTo>
                    <a:pt x="23291" y="0"/>
                  </a:lnTo>
                  <a:close/>
                </a:path>
              </a:pathLst>
            </a:custGeom>
            <a:solidFill>
              <a:srgbClr val="FDE675"/>
            </a:solidFill>
          </p:spPr>
          <p:txBody>
            <a:bodyPr wrap="square" lIns="0" tIns="0" rIns="0" bIns="0" rtlCol="0"/>
            <a:lstStyle/>
            <a:p>
              <a:endParaRPr/>
            </a:p>
          </p:txBody>
        </p:sp>
        <p:sp>
          <p:nvSpPr>
            <p:cNvPr id="16051" name="object 16051"/>
            <p:cNvSpPr/>
            <p:nvPr/>
          </p:nvSpPr>
          <p:spPr>
            <a:xfrm>
              <a:off x="5560733" y="8066735"/>
              <a:ext cx="23495" cy="1270"/>
            </a:xfrm>
            <a:custGeom>
              <a:avLst/>
              <a:gdLst/>
              <a:ahLst/>
              <a:cxnLst/>
              <a:rect l="l" t="t" r="r" b="b"/>
              <a:pathLst>
                <a:path w="23495" h="1270">
                  <a:moveTo>
                    <a:pt x="0" y="444"/>
                  </a:moveTo>
                  <a:lnTo>
                    <a:pt x="7924" y="660"/>
                  </a:lnTo>
                  <a:lnTo>
                    <a:pt x="15621" y="304"/>
                  </a:lnTo>
                  <a:lnTo>
                    <a:pt x="23291" y="0"/>
                  </a:lnTo>
                </a:path>
              </a:pathLst>
            </a:custGeom>
            <a:ln w="25400">
              <a:solidFill>
                <a:srgbClr val="FBE063"/>
              </a:solidFill>
            </a:ln>
          </p:spPr>
          <p:txBody>
            <a:bodyPr wrap="square" lIns="0" tIns="0" rIns="0" bIns="0" rtlCol="0"/>
            <a:lstStyle/>
            <a:p>
              <a:endParaRPr/>
            </a:p>
          </p:txBody>
        </p:sp>
        <p:sp>
          <p:nvSpPr>
            <p:cNvPr id="16052" name="object 16052"/>
            <p:cNvSpPr/>
            <p:nvPr/>
          </p:nvSpPr>
          <p:spPr>
            <a:xfrm>
              <a:off x="5584025" y="8066735"/>
              <a:ext cx="1905" cy="7620"/>
            </a:xfrm>
            <a:custGeom>
              <a:avLst/>
              <a:gdLst/>
              <a:ahLst/>
              <a:cxnLst/>
              <a:rect l="l" t="t" r="r" b="b"/>
              <a:pathLst>
                <a:path w="1904" h="7620">
                  <a:moveTo>
                    <a:pt x="0" y="0"/>
                  </a:moveTo>
                  <a:lnTo>
                    <a:pt x="1369" y="7063"/>
                  </a:lnTo>
                </a:path>
              </a:pathLst>
            </a:custGeom>
            <a:ln w="25399">
              <a:solidFill>
                <a:srgbClr val="FDE779"/>
              </a:solidFill>
            </a:ln>
          </p:spPr>
          <p:txBody>
            <a:bodyPr wrap="square" lIns="0" tIns="0" rIns="0" bIns="0" rtlCol="0"/>
            <a:lstStyle/>
            <a:p>
              <a:endParaRPr/>
            </a:p>
          </p:txBody>
        </p:sp>
        <p:sp>
          <p:nvSpPr>
            <p:cNvPr id="16053" name="object 16053"/>
            <p:cNvSpPr/>
            <p:nvPr/>
          </p:nvSpPr>
          <p:spPr>
            <a:xfrm>
              <a:off x="5560733" y="8067179"/>
              <a:ext cx="635" cy="5715"/>
            </a:xfrm>
            <a:custGeom>
              <a:avLst/>
              <a:gdLst/>
              <a:ahLst/>
              <a:cxnLst/>
              <a:rect l="l" t="t" r="r" b="b"/>
              <a:pathLst>
                <a:path w="635" h="5715">
                  <a:moveTo>
                    <a:pt x="544" y="5500"/>
                  </a:moveTo>
                  <a:lnTo>
                    <a:pt x="0" y="0"/>
                  </a:lnTo>
                </a:path>
              </a:pathLst>
            </a:custGeom>
            <a:ln w="25400">
              <a:solidFill>
                <a:srgbClr val="FDE572"/>
              </a:solidFill>
            </a:ln>
          </p:spPr>
          <p:txBody>
            <a:bodyPr wrap="square" lIns="0" tIns="0" rIns="0" bIns="0" rtlCol="0"/>
            <a:lstStyle/>
            <a:p>
              <a:endParaRPr/>
            </a:p>
          </p:txBody>
        </p:sp>
        <p:sp>
          <p:nvSpPr>
            <p:cNvPr id="16054" name="object 16054"/>
            <p:cNvSpPr/>
            <p:nvPr/>
          </p:nvSpPr>
          <p:spPr>
            <a:xfrm>
              <a:off x="5581535" y="8040522"/>
              <a:ext cx="22225" cy="10795"/>
            </a:xfrm>
            <a:custGeom>
              <a:avLst/>
              <a:gdLst/>
              <a:ahLst/>
              <a:cxnLst/>
              <a:rect l="l" t="t" r="r" b="b"/>
              <a:pathLst>
                <a:path w="22225" h="10795">
                  <a:moveTo>
                    <a:pt x="13944" y="0"/>
                  </a:moveTo>
                  <a:lnTo>
                    <a:pt x="7086" y="825"/>
                  </a:lnTo>
                  <a:lnTo>
                    <a:pt x="0" y="1905"/>
                  </a:lnTo>
                  <a:lnTo>
                    <a:pt x="723" y="10388"/>
                  </a:lnTo>
                  <a:lnTo>
                    <a:pt x="8064" y="9385"/>
                  </a:lnTo>
                  <a:lnTo>
                    <a:pt x="15214" y="8610"/>
                  </a:lnTo>
                  <a:lnTo>
                    <a:pt x="21818" y="8978"/>
                  </a:lnTo>
                  <a:lnTo>
                    <a:pt x="20281" y="381"/>
                  </a:lnTo>
                  <a:lnTo>
                    <a:pt x="13944" y="0"/>
                  </a:lnTo>
                  <a:close/>
                </a:path>
              </a:pathLst>
            </a:custGeom>
            <a:solidFill>
              <a:srgbClr val="F7D234"/>
            </a:solidFill>
          </p:spPr>
          <p:txBody>
            <a:bodyPr wrap="square" lIns="0" tIns="0" rIns="0" bIns="0" rtlCol="0"/>
            <a:lstStyle/>
            <a:p>
              <a:endParaRPr/>
            </a:p>
          </p:txBody>
        </p:sp>
        <p:sp>
          <p:nvSpPr>
            <p:cNvPr id="16055" name="object 16055"/>
            <p:cNvSpPr/>
            <p:nvPr/>
          </p:nvSpPr>
          <p:spPr>
            <a:xfrm>
              <a:off x="5581535" y="8040522"/>
              <a:ext cx="20320" cy="1905"/>
            </a:xfrm>
            <a:custGeom>
              <a:avLst/>
              <a:gdLst/>
              <a:ahLst/>
              <a:cxnLst/>
              <a:rect l="l" t="t" r="r" b="b"/>
              <a:pathLst>
                <a:path w="20320" h="1904">
                  <a:moveTo>
                    <a:pt x="0" y="1905"/>
                  </a:moveTo>
                  <a:lnTo>
                    <a:pt x="7086" y="825"/>
                  </a:lnTo>
                  <a:lnTo>
                    <a:pt x="13944" y="0"/>
                  </a:lnTo>
                  <a:lnTo>
                    <a:pt x="20281" y="381"/>
                  </a:lnTo>
                </a:path>
              </a:pathLst>
            </a:custGeom>
            <a:ln w="25400">
              <a:solidFill>
                <a:srgbClr val="F7D131"/>
              </a:solidFill>
            </a:ln>
          </p:spPr>
          <p:txBody>
            <a:bodyPr wrap="square" lIns="0" tIns="0" rIns="0" bIns="0" rtlCol="0"/>
            <a:lstStyle/>
            <a:p>
              <a:endParaRPr/>
            </a:p>
          </p:txBody>
        </p:sp>
        <p:sp>
          <p:nvSpPr>
            <p:cNvPr id="16056" name="object 16056"/>
            <p:cNvSpPr/>
            <p:nvPr/>
          </p:nvSpPr>
          <p:spPr>
            <a:xfrm>
              <a:off x="5601817" y="8040903"/>
              <a:ext cx="1905" cy="8890"/>
            </a:xfrm>
            <a:custGeom>
              <a:avLst/>
              <a:gdLst/>
              <a:ahLst/>
              <a:cxnLst/>
              <a:rect l="l" t="t" r="r" b="b"/>
              <a:pathLst>
                <a:path w="1904" h="8890">
                  <a:moveTo>
                    <a:pt x="0" y="0"/>
                  </a:moveTo>
                  <a:lnTo>
                    <a:pt x="1536" y="8597"/>
                  </a:lnTo>
                </a:path>
              </a:pathLst>
            </a:custGeom>
            <a:ln w="25400">
              <a:solidFill>
                <a:srgbClr val="F7D234"/>
              </a:solidFill>
            </a:ln>
          </p:spPr>
          <p:txBody>
            <a:bodyPr wrap="square" lIns="0" tIns="0" rIns="0" bIns="0" rtlCol="0"/>
            <a:lstStyle/>
            <a:p>
              <a:endParaRPr/>
            </a:p>
          </p:txBody>
        </p:sp>
        <p:sp>
          <p:nvSpPr>
            <p:cNvPr id="16057" name="object 16057"/>
            <p:cNvSpPr/>
            <p:nvPr/>
          </p:nvSpPr>
          <p:spPr>
            <a:xfrm>
              <a:off x="5582259" y="8049133"/>
              <a:ext cx="21590" cy="1905"/>
            </a:xfrm>
            <a:custGeom>
              <a:avLst/>
              <a:gdLst/>
              <a:ahLst/>
              <a:cxnLst/>
              <a:rect l="l" t="t" r="r" b="b"/>
              <a:pathLst>
                <a:path w="21589" h="1904">
                  <a:moveTo>
                    <a:pt x="21094" y="368"/>
                  </a:moveTo>
                  <a:lnTo>
                    <a:pt x="14490" y="0"/>
                  </a:lnTo>
                  <a:lnTo>
                    <a:pt x="7340" y="774"/>
                  </a:lnTo>
                  <a:lnTo>
                    <a:pt x="0" y="1778"/>
                  </a:lnTo>
                </a:path>
              </a:pathLst>
            </a:custGeom>
            <a:ln w="25400">
              <a:solidFill>
                <a:srgbClr val="F7D337"/>
              </a:solidFill>
            </a:ln>
          </p:spPr>
          <p:txBody>
            <a:bodyPr wrap="square" lIns="0" tIns="0" rIns="0" bIns="0" rtlCol="0"/>
            <a:lstStyle/>
            <a:p>
              <a:endParaRPr/>
            </a:p>
          </p:txBody>
        </p:sp>
        <p:sp>
          <p:nvSpPr>
            <p:cNvPr id="16058" name="object 16058"/>
            <p:cNvSpPr/>
            <p:nvPr/>
          </p:nvSpPr>
          <p:spPr>
            <a:xfrm>
              <a:off x="5581535" y="8042427"/>
              <a:ext cx="1270" cy="8890"/>
            </a:xfrm>
            <a:custGeom>
              <a:avLst/>
              <a:gdLst/>
              <a:ahLst/>
              <a:cxnLst/>
              <a:rect l="l" t="t" r="r" b="b"/>
              <a:pathLst>
                <a:path w="1270" h="8890">
                  <a:moveTo>
                    <a:pt x="723" y="8483"/>
                  </a:moveTo>
                  <a:lnTo>
                    <a:pt x="0" y="0"/>
                  </a:lnTo>
                </a:path>
              </a:pathLst>
            </a:custGeom>
            <a:ln w="25400">
              <a:solidFill>
                <a:srgbClr val="F7D234"/>
              </a:solidFill>
            </a:ln>
          </p:spPr>
          <p:txBody>
            <a:bodyPr wrap="square" lIns="0" tIns="0" rIns="0" bIns="0" rtlCol="0"/>
            <a:lstStyle/>
            <a:p>
              <a:endParaRPr/>
            </a:p>
          </p:txBody>
        </p:sp>
        <p:sp>
          <p:nvSpPr>
            <p:cNvPr id="16059" name="object 16059"/>
            <p:cNvSpPr/>
            <p:nvPr/>
          </p:nvSpPr>
          <p:spPr>
            <a:xfrm>
              <a:off x="5582259" y="8049133"/>
              <a:ext cx="22860" cy="10160"/>
            </a:xfrm>
            <a:custGeom>
              <a:avLst/>
              <a:gdLst/>
              <a:ahLst/>
              <a:cxnLst/>
              <a:rect l="l" t="t" r="r" b="b"/>
              <a:pathLst>
                <a:path w="22860" h="10159">
                  <a:moveTo>
                    <a:pt x="14490" y="0"/>
                  </a:moveTo>
                  <a:lnTo>
                    <a:pt x="7340" y="774"/>
                  </a:lnTo>
                  <a:lnTo>
                    <a:pt x="0" y="1778"/>
                  </a:lnTo>
                  <a:lnTo>
                    <a:pt x="482" y="7277"/>
                  </a:lnTo>
                  <a:lnTo>
                    <a:pt x="774" y="9918"/>
                  </a:lnTo>
                  <a:lnTo>
                    <a:pt x="8254" y="9169"/>
                  </a:lnTo>
                  <a:lnTo>
                    <a:pt x="15621" y="8547"/>
                  </a:lnTo>
                  <a:lnTo>
                    <a:pt x="22809" y="8915"/>
                  </a:lnTo>
                  <a:lnTo>
                    <a:pt x="22199" y="6070"/>
                  </a:lnTo>
                  <a:lnTo>
                    <a:pt x="21094" y="368"/>
                  </a:lnTo>
                  <a:lnTo>
                    <a:pt x="14490" y="0"/>
                  </a:lnTo>
                  <a:close/>
                </a:path>
              </a:pathLst>
            </a:custGeom>
            <a:solidFill>
              <a:srgbClr val="F8D640"/>
            </a:solidFill>
          </p:spPr>
          <p:txBody>
            <a:bodyPr wrap="square" lIns="0" tIns="0" rIns="0" bIns="0" rtlCol="0"/>
            <a:lstStyle/>
            <a:p>
              <a:endParaRPr/>
            </a:p>
          </p:txBody>
        </p:sp>
        <p:sp>
          <p:nvSpPr>
            <p:cNvPr id="16060" name="object 16060"/>
            <p:cNvSpPr/>
            <p:nvPr/>
          </p:nvSpPr>
          <p:spPr>
            <a:xfrm>
              <a:off x="5582259" y="8049133"/>
              <a:ext cx="21590" cy="1905"/>
            </a:xfrm>
            <a:custGeom>
              <a:avLst/>
              <a:gdLst/>
              <a:ahLst/>
              <a:cxnLst/>
              <a:rect l="l" t="t" r="r" b="b"/>
              <a:pathLst>
                <a:path w="21589" h="1904">
                  <a:moveTo>
                    <a:pt x="0" y="1778"/>
                  </a:moveTo>
                  <a:lnTo>
                    <a:pt x="7340" y="774"/>
                  </a:lnTo>
                  <a:lnTo>
                    <a:pt x="14490" y="0"/>
                  </a:lnTo>
                  <a:lnTo>
                    <a:pt x="21094" y="368"/>
                  </a:lnTo>
                </a:path>
              </a:pathLst>
            </a:custGeom>
            <a:ln w="25400">
              <a:solidFill>
                <a:srgbClr val="F7D337"/>
              </a:solidFill>
            </a:ln>
          </p:spPr>
          <p:txBody>
            <a:bodyPr wrap="square" lIns="0" tIns="0" rIns="0" bIns="0" rtlCol="0"/>
            <a:lstStyle/>
            <a:p>
              <a:endParaRPr/>
            </a:p>
          </p:txBody>
        </p:sp>
        <p:sp>
          <p:nvSpPr>
            <p:cNvPr id="16061" name="object 16061"/>
            <p:cNvSpPr/>
            <p:nvPr/>
          </p:nvSpPr>
          <p:spPr>
            <a:xfrm>
              <a:off x="5603354" y="8049501"/>
              <a:ext cx="1905" cy="8890"/>
            </a:xfrm>
            <a:custGeom>
              <a:avLst/>
              <a:gdLst/>
              <a:ahLst/>
              <a:cxnLst/>
              <a:rect l="l" t="t" r="r" b="b"/>
              <a:pathLst>
                <a:path w="1904" h="8890">
                  <a:moveTo>
                    <a:pt x="0" y="0"/>
                  </a:moveTo>
                  <a:lnTo>
                    <a:pt x="1714" y="8547"/>
                  </a:lnTo>
                </a:path>
              </a:pathLst>
            </a:custGeom>
            <a:ln w="25399">
              <a:solidFill>
                <a:srgbClr val="F8D640"/>
              </a:solidFill>
            </a:ln>
          </p:spPr>
          <p:txBody>
            <a:bodyPr wrap="square" lIns="0" tIns="0" rIns="0" bIns="0" rtlCol="0"/>
            <a:lstStyle/>
            <a:p>
              <a:endParaRPr/>
            </a:p>
          </p:txBody>
        </p:sp>
        <p:sp>
          <p:nvSpPr>
            <p:cNvPr id="16062" name="object 16062"/>
            <p:cNvSpPr/>
            <p:nvPr/>
          </p:nvSpPr>
          <p:spPr>
            <a:xfrm>
              <a:off x="5583034" y="8057680"/>
              <a:ext cx="22225" cy="1905"/>
            </a:xfrm>
            <a:custGeom>
              <a:avLst/>
              <a:gdLst/>
              <a:ahLst/>
              <a:cxnLst/>
              <a:rect l="l" t="t" r="r" b="b"/>
              <a:pathLst>
                <a:path w="22225" h="1904">
                  <a:moveTo>
                    <a:pt x="22034" y="368"/>
                  </a:moveTo>
                  <a:lnTo>
                    <a:pt x="14846" y="0"/>
                  </a:lnTo>
                  <a:lnTo>
                    <a:pt x="7480" y="622"/>
                  </a:lnTo>
                  <a:lnTo>
                    <a:pt x="0" y="1371"/>
                  </a:lnTo>
                </a:path>
              </a:pathLst>
            </a:custGeom>
            <a:ln w="25400">
              <a:solidFill>
                <a:srgbClr val="F9D849"/>
              </a:solidFill>
            </a:ln>
          </p:spPr>
          <p:txBody>
            <a:bodyPr wrap="square" lIns="0" tIns="0" rIns="0" bIns="0" rtlCol="0"/>
            <a:lstStyle/>
            <a:p>
              <a:endParaRPr/>
            </a:p>
          </p:txBody>
        </p:sp>
        <p:sp>
          <p:nvSpPr>
            <p:cNvPr id="16063" name="object 16063"/>
            <p:cNvSpPr/>
            <p:nvPr/>
          </p:nvSpPr>
          <p:spPr>
            <a:xfrm>
              <a:off x="5582259" y="8050911"/>
              <a:ext cx="1270" cy="8255"/>
            </a:xfrm>
            <a:custGeom>
              <a:avLst/>
              <a:gdLst/>
              <a:ahLst/>
              <a:cxnLst/>
              <a:rect l="l" t="t" r="r" b="b"/>
              <a:pathLst>
                <a:path w="1270" h="8254">
                  <a:moveTo>
                    <a:pt x="774" y="8140"/>
                  </a:moveTo>
                  <a:lnTo>
                    <a:pt x="0" y="0"/>
                  </a:lnTo>
                </a:path>
              </a:pathLst>
            </a:custGeom>
            <a:ln w="25400">
              <a:solidFill>
                <a:srgbClr val="F8D640"/>
              </a:solidFill>
            </a:ln>
          </p:spPr>
          <p:txBody>
            <a:bodyPr wrap="square" lIns="0" tIns="0" rIns="0" bIns="0" rtlCol="0"/>
            <a:lstStyle/>
            <a:p>
              <a:endParaRPr/>
            </a:p>
          </p:txBody>
        </p:sp>
        <p:sp>
          <p:nvSpPr>
            <p:cNvPr id="16064" name="object 16064"/>
            <p:cNvSpPr/>
            <p:nvPr/>
          </p:nvSpPr>
          <p:spPr>
            <a:xfrm>
              <a:off x="5583034" y="8057680"/>
              <a:ext cx="24130" cy="9525"/>
            </a:xfrm>
            <a:custGeom>
              <a:avLst/>
              <a:gdLst/>
              <a:ahLst/>
              <a:cxnLst/>
              <a:rect l="l" t="t" r="r" b="b"/>
              <a:pathLst>
                <a:path w="24129" h="9525">
                  <a:moveTo>
                    <a:pt x="14846" y="0"/>
                  </a:moveTo>
                  <a:lnTo>
                    <a:pt x="7480" y="622"/>
                  </a:lnTo>
                  <a:lnTo>
                    <a:pt x="0" y="1371"/>
                  </a:lnTo>
                  <a:lnTo>
                    <a:pt x="596" y="6591"/>
                  </a:lnTo>
                  <a:lnTo>
                    <a:pt x="990" y="9055"/>
                  </a:lnTo>
                  <a:lnTo>
                    <a:pt x="16268" y="8483"/>
                  </a:lnTo>
                  <a:lnTo>
                    <a:pt x="24053" y="8851"/>
                  </a:lnTo>
                  <a:lnTo>
                    <a:pt x="23317" y="6032"/>
                  </a:lnTo>
                  <a:lnTo>
                    <a:pt x="22644" y="3213"/>
                  </a:lnTo>
                  <a:lnTo>
                    <a:pt x="22034" y="368"/>
                  </a:lnTo>
                  <a:lnTo>
                    <a:pt x="14846" y="0"/>
                  </a:lnTo>
                  <a:close/>
                </a:path>
              </a:pathLst>
            </a:custGeom>
            <a:solidFill>
              <a:srgbClr val="FADD58"/>
            </a:solidFill>
          </p:spPr>
          <p:txBody>
            <a:bodyPr wrap="square" lIns="0" tIns="0" rIns="0" bIns="0" rtlCol="0"/>
            <a:lstStyle/>
            <a:p>
              <a:endParaRPr/>
            </a:p>
          </p:txBody>
        </p:sp>
        <p:sp>
          <p:nvSpPr>
            <p:cNvPr id="16065" name="object 16065"/>
            <p:cNvSpPr/>
            <p:nvPr/>
          </p:nvSpPr>
          <p:spPr>
            <a:xfrm>
              <a:off x="5583034" y="8057680"/>
              <a:ext cx="22225" cy="1905"/>
            </a:xfrm>
            <a:custGeom>
              <a:avLst/>
              <a:gdLst/>
              <a:ahLst/>
              <a:cxnLst/>
              <a:rect l="l" t="t" r="r" b="b"/>
              <a:pathLst>
                <a:path w="22225" h="1904">
                  <a:moveTo>
                    <a:pt x="0" y="1371"/>
                  </a:moveTo>
                  <a:lnTo>
                    <a:pt x="7480" y="622"/>
                  </a:lnTo>
                  <a:lnTo>
                    <a:pt x="14846" y="0"/>
                  </a:lnTo>
                  <a:lnTo>
                    <a:pt x="22034" y="368"/>
                  </a:lnTo>
                </a:path>
              </a:pathLst>
            </a:custGeom>
            <a:ln w="25400">
              <a:solidFill>
                <a:srgbClr val="F9D849"/>
              </a:solidFill>
            </a:ln>
          </p:spPr>
          <p:txBody>
            <a:bodyPr wrap="square" lIns="0" tIns="0" rIns="0" bIns="0" rtlCol="0"/>
            <a:lstStyle/>
            <a:p>
              <a:endParaRPr/>
            </a:p>
          </p:txBody>
        </p:sp>
        <p:sp>
          <p:nvSpPr>
            <p:cNvPr id="16066" name="object 16066"/>
            <p:cNvSpPr/>
            <p:nvPr/>
          </p:nvSpPr>
          <p:spPr>
            <a:xfrm>
              <a:off x="5605068" y="8058048"/>
              <a:ext cx="2540" cy="8890"/>
            </a:xfrm>
            <a:custGeom>
              <a:avLst/>
              <a:gdLst/>
              <a:ahLst/>
              <a:cxnLst/>
              <a:rect l="l" t="t" r="r" b="b"/>
              <a:pathLst>
                <a:path w="2539" h="8890">
                  <a:moveTo>
                    <a:pt x="0" y="0"/>
                  </a:moveTo>
                  <a:lnTo>
                    <a:pt x="2019" y="8483"/>
                  </a:lnTo>
                </a:path>
              </a:pathLst>
            </a:custGeom>
            <a:ln w="25400">
              <a:solidFill>
                <a:srgbClr val="FADE59"/>
              </a:solidFill>
            </a:ln>
          </p:spPr>
          <p:txBody>
            <a:bodyPr wrap="square" lIns="0" tIns="0" rIns="0" bIns="0" rtlCol="0"/>
            <a:lstStyle/>
            <a:p>
              <a:endParaRPr/>
            </a:p>
          </p:txBody>
        </p:sp>
        <p:sp>
          <p:nvSpPr>
            <p:cNvPr id="16067" name="object 16067"/>
            <p:cNvSpPr/>
            <p:nvPr/>
          </p:nvSpPr>
          <p:spPr>
            <a:xfrm>
              <a:off x="5584025" y="8066163"/>
              <a:ext cx="23495" cy="635"/>
            </a:xfrm>
            <a:custGeom>
              <a:avLst/>
              <a:gdLst/>
              <a:ahLst/>
              <a:cxnLst/>
              <a:rect l="l" t="t" r="r" b="b"/>
              <a:pathLst>
                <a:path w="23495" h="634">
                  <a:moveTo>
                    <a:pt x="23063" y="368"/>
                  </a:moveTo>
                  <a:lnTo>
                    <a:pt x="15278" y="0"/>
                  </a:lnTo>
                  <a:lnTo>
                    <a:pt x="7658" y="266"/>
                  </a:lnTo>
                  <a:lnTo>
                    <a:pt x="0" y="571"/>
                  </a:lnTo>
                </a:path>
              </a:pathLst>
            </a:custGeom>
            <a:ln w="25400">
              <a:solidFill>
                <a:srgbClr val="FBE167"/>
              </a:solidFill>
            </a:ln>
          </p:spPr>
          <p:txBody>
            <a:bodyPr wrap="square" lIns="0" tIns="0" rIns="0" bIns="0" rtlCol="0"/>
            <a:lstStyle/>
            <a:p>
              <a:endParaRPr/>
            </a:p>
          </p:txBody>
        </p:sp>
        <p:sp>
          <p:nvSpPr>
            <p:cNvPr id="16068" name="object 16068"/>
            <p:cNvSpPr/>
            <p:nvPr/>
          </p:nvSpPr>
          <p:spPr>
            <a:xfrm>
              <a:off x="5583034" y="8059051"/>
              <a:ext cx="1270" cy="8255"/>
            </a:xfrm>
            <a:custGeom>
              <a:avLst/>
              <a:gdLst/>
              <a:ahLst/>
              <a:cxnLst/>
              <a:rect l="l" t="t" r="r" b="b"/>
              <a:pathLst>
                <a:path w="1270" h="8254">
                  <a:moveTo>
                    <a:pt x="990" y="7683"/>
                  </a:moveTo>
                  <a:lnTo>
                    <a:pt x="0" y="0"/>
                  </a:lnTo>
                </a:path>
              </a:pathLst>
            </a:custGeom>
            <a:ln w="25399">
              <a:solidFill>
                <a:srgbClr val="FADC56"/>
              </a:solidFill>
            </a:ln>
          </p:spPr>
          <p:txBody>
            <a:bodyPr wrap="square" lIns="0" tIns="0" rIns="0" bIns="0" rtlCol="0"/>
            <a:lstStyle/>
            <a:p>
              <a:endParaRPr/>
            </a:p>
          </p:txBody>
        </p:sp>
        <p:sp>
          <p:nvSpPr>
            <p:cNvPr id="16069" name="object 16069"/>
            <p:cNvSpPr/>
            <p:nvPr/>
          </p:nvSpPr>
          <p:spPr>
            <a:xfrm>
              <a:off x="5584025" y="8066163"/>
              <a:ext cx="26034" cy="8890"/>
            </a:xfrm>
            <a:custGeom>
              <a:avLst/>
              <a:gdLst/>
              <a:ahLst/>
              <a:cxnLst/>
              <a:rect l="l" t="t" r="r" b="b"/>
              <a:pathLst>
                <a:path w="26035" h="8890">
                  <a:moveTo>
                    <a:pt x="15278" y="0"/>
                  </a:moveTo>
                  <a:lnTo>
                    <a:pt x="0" y="571"/>
                  </a:lnTo>
                  <a:lnTo>
                    <a:pt x="409" y="3187"/>
                  </a:lnTo>
                  <a:lnTo>
                    <a:pt x="825" y="5397"/>
                  </a:lnTo>
                  <a:lnTo>
                    <a:pt x="1369" y="7635"/>
                  </a:lnTo>
                  <a:lnTo>
                    <a:pt x="25486" y="8754"/>
                  </a:lnTo>
                  <a:lnTo>
                    <a:pt x="24599" y="5981"/>
                  </a:lnTo>
                  <a:lnTo>
                    <a:pt x="23747" y="3035"/>
                  </a:lnTo>
                  <a:lnTo>
                    <a:pt x="23063" y="368"/>
                  </a:lnTo>
                  <a:lnTo>
                    <a:pt x="15278" y="0"/>
                  </a:lnTo>
                  <a:close/>
                </a:path>
              </a:pathLst>
            </a:custGeom>
            <a:solidFill>
              <a:srgbClr val="FDE87C"/>
            </a:solidFill>
          </p:spPr>
          <p:txBody>
            <a:bodyPr wrap="square" lIns="0" tIns="0" rIns="0" bIns="0" rtlCol="0"/>
            <a:lstStyle/>
            <a:p>
              <a:endParaRPr/>
            </a:p>
          </p:txBody>
        </p:sp>
        <p:sp>
          <p:nvSpPr>
            <p:cNvPr id="16070" name="object 16070"/>
            <p:cNvSpPr/>
            <p:nvPr/>
          </p:nvSpPr>
          <p:spPr>
            <a:xfrm>
              <a:off x="5584025" y="8066163"/>
              <a:ext cx="23495" cy="635"/>
            </a:xfrm>
            <a:custGeom>
              <a:avLst/>
              <a:gdLst/>
              <a:ahLst/>
              <a:cxnLst/>
              <a:rect l="l" t="t" r="r" b="b"/>
              <a:pathLst>
                <a:path w="23495" h="634">
                  <a:moveTo>
                    <a:pt x="0" y="571"/>
                  </a:moveTo>
                  <a:lnTo>
                    <a:pt x="7658" y="266"/>
                  </a:lnTo>
                  <a:lnTo>
                    <a:pt x="15278" y="0"/>
                  </a:lnTo>
                  <a:lnTo>
                    <a:pt x="23063" y="368"/>
                  </a:lnTo>
                </a:path>
              </a:pathLst>
            </a:custGeom>
            <a:ln w="25400">
              <a:solidFill>
                <a:srgbClr val="FBE167"/>
              </a:solidFill>
            </a:ln>
          </p:spPr>
          <p:txBody>
            <a:bodyPr wrap="square" lIns="0" tIns="0" rIns="0" bIns="0" rtlCol="0"/>
            <a:lstStyle/>
            <a:p>
              <a:endParaRPr/>
            </a:p>
          </p:txBody>
        </p:sp>
        <p:sp>
          <p:nvSpPr>
            <p:cNvPr id="16071" name="object 16071"/>
            <p:cNvSpPr/>
            <p:nvPr/>
          </p:nvSpPr>
          <p:spPr>
            <a:xfrm>
              <a:off x="5607088" y="8066532"/>
              <a:ext cx="2540" cy="8890"/>
            </a:xfrm>
            <a:custGeom>
              <a:avLst/>
              <a:gdLst/>
              <a:ahLst/>
              <a:cxnLst/>
              <a:rect l="l" t="t" r="r" b="b"/>
              <a:pathLst>
                <a:path w="2539" h="8890">
                  <a:moveTo>
                    <a:pt x="0" y="0"/>
                  </a:moveTo>
                  <a:lnTo>
                    <a:pt x="2423" y="8386"/>
                  </a:lnTo>
                </a:path>
              </a:pathLst>
            </a:custGeom>
            <a:ln w="25400">
              <a:solidFill>
                <a:srgbClr val="FDE87F"/>
              </a:solidFill>
            </a:ln>
          </p:spPr>
          <p:txBody>
            <a:bodyPr wrap="square" lIns="0" tIns="0" rIns="0" bIns="0" rtlCol="0"/>
            <a:lstStyle/>
            <a:p>
              <a:endParaRPr/>
            </a:p>
          </p:txBody>
        </p:sp>
        <p:sp>
          <p:nvSpPr>
            <p:cNvPr id="16072" name="object 16072"/>
            <p:cNvSpPr/>
            <p:nvPr/>
          </p:nvSpPr>
          <p:spPr>
            <a:xfrm>
              <a:off x="5584025" y="8066735"/>
              <a:ext cx="1905" cy="7620"/>
            </a:xfrm>
            <a:custGeom>
              <a:avLst/>
              <a:gdLst/>
              <a:ahLst/>
              <a:cxnLst/>
              <a:rect l="l" t="t" r="r" b="b"/>
              <a:pathLst>
                <a:path w="1904" h="7620">
                  <a:moveTo>
                    <a:pt x="1369" y="7063"/>
                  </a:moveTo>
                  <a:lnTo>
                    <a:pt x="0" y="0"/>
                  </a:lnTo>
                </a:path>
              </a:pathLst>
            </a:custGeom>
            <a:ln w="25399">
              <a:solidFill>
                <a:srgbClr val="FDE779"/>
              </a:solidFill>
            </a:ln>
          </p:spPr>
          <p:txBody>
            <a:bodyPr wrap="square" lIns="0" tIns="0" rIns="0" bIns="0" rtlCol="0"/>
            <a:lstStyle/>
            <a:p>
              <a:endParaRPr/>
            </a:p>
          </p:txBody>
        </p:sp>
        <p:sp>
          <p:nvSpPr>
            <p:cNvPr id="16073" name="object 16073"/>
            <p:cNvSpPr/>
            <p:nvPr/>
          </p:nvSpPr>
          <p:spPr>
            <a:xfrm>
              <a:off x="5601817" y="8040903"/>
              <a:ext cx="4445" cy="8890"/>
            </a:xfrm>
            <a:custGeom>
              <a:avLst/>
              <a:gdLst/>
              <a:ahLst/>
              <a:cxnLst/>
              <a:rect l="l" t="t" r="r" b="b"/>
              <a:pathLst>
                <a:path w="4445" h="8890">
                  <a:moveTo>
                    <a:pt x="0" y="0"/>
                  </a:moveTo>
                  <a:lnTo>
                    <a:pt x="1003" y="5727"/>
                  </a:lnTo>
                  <a:lnTo>
                    <a:pt x="1536" y="8597"/>
                  </a:lnTo>
                  <a:lnTo>
                    <a:pt x="2362" y="8635"/>
                  </a:lnTo>
                  <a:lnTo>
                    <a:pt x="3213" y="8712"/>
                  </a:lnTo>
                  <a:lnTo>
                    <a:pt x="4063" y="8813"/>
                  </a:lnTo>
                  <a:lnTo>
                    <a:pt x="3479" y="5968"/>
                  </a:lnTo>
                  <a:lnTo>
                    <a:pt x="2920" y="3111"/>
                  </a:lnTo>
                  <a:lnTo>
                    <a:pt x="2387" y="253"/>
                  </a:lnTo>
                  <a:lnTo>
                    <a:pt x="800" y="38"/>
                  </a:lnTo>
                  <a:lnTo>
                    <a:pt x="0" y="0"/>
                  </a:lnTo>
                  <a:close/>
                </a:path>
              </a:pathLst>
            </a:custGeom>
            <a:solidFill>
              <a:srgbClr val="F7D236"/>
            </a:solidFill>
          </p:spPr>
          <p:txBody>
            <a:bodyPr wrap="square" lIns="0" tIns="0" rIns="0" bIns="0" rtlCol="0"/>
            <a:lstStyle/>
            <a:p>
              <a:endParaRPr/>
            </a:p>
          </p:txBody>
        </p:sp>
        <p:sp>
          <p:nvSpPr>
            <p:cNvPr id="16074" name="object 16074"/>
            <p:cNvSpPr/>
            <p:nvPr/>
          </p:nvSpPr>
          <p:spPr>
            <a:xfrm>
              <a:off x="5601817" y="8040903"/>
              <a:ext cx="2540" cy="635"/>
            </a:xfrm>
            <a:custGeom>
              <a:avLst/>
              <a:gdLst/>
              <a:ahLst/>
              <a:cxnLst/>
              <a:rect l="l" t="t" r="r" b="b"/>
              <a:pathLst>
                <a:path w="2539" h="634">
                  <a:moveTo>
                    <a:pt x="0" y="0"/>
                  </a:moveTo>
                  <a:lnTo>
                    <a:pt x="2387" y="253"/>
                  </a:lnTo>
                </a:path>
              </a:pathLst>
            </a:custGeom>
            <a:ln w="25400">
              <a:solidFill>
                <a:srgbClr val="F7D233"/>
              </a:solidFill>
            </a:ln>
          </p:spPr>
          <p:txBody>
            <a:bodyPr wrap="square" lIns="0" tIns="0" rIns="0" bIns="0" rtlCol="0"/>
            <a:lstStyle/>
            <a:p>
              <a:endParaRPr/>
            </a:p>
          </p:txBody>
        </p:sp>
        <p:sp>
          <p:nvSpPr>
            <p:cNvPr id="16075" name="object 16075"/>
            <p:cNvSpPr/>
            <p:nvPr/>
          </p:nvSpPr>
          <p:spPr>
            <a:xfrm>
              <a:off x="5604205" y="8041157"/>
              <a:ext cx="1905" cy="8890"/>
            </a:xfrm>
            <a:custGeom>
              <a:avLst/>
              <a:gdLst/>
              <a:ahLst/>
              <a:cxnLst/>
              <a:rect l="l" t="t" r="r" b="b"/>
              <a:pathLst>
                <a:path w="1904" h="8890">
                  <a:moveTo>
                    <a:pt x="0" y="0"/>
                  </a:moveTo>
                  <a:lnTo>
                    <a:pt x="1676" y="8559"/>
                  </a:lnTo>
                </a:path>
              </a:pathLst>
            </a:custGeom>
            <a:ln w="25400">
              <a:solidFill>
                <a:srgbClr val="F7D338"/>
              </a:solidFill>
            </a:ln>
          </p:spPr>
          <p:txBody>
            <a:bodyPr wrap="square" lIns="0" tIns="0" rIns="0" bIns="0" rtlCol="0"/>
            <a:lstStyle/>
            <a:p>
              <a:endParaRPr/>
            </a:p>
          </p:txBody>
        </p:sp>
        <p:sp>
          <p:nvSpPr>
            <p:cNvPr id="16076" name="object 16076"/>
            <p:cNvSpPr/>
            <p:nvPr/>
          </p:nvSpPr>
          <p:spPr>
            <a:xfrm>
              <a:off x="5603354" y="8049501"/>
              <a:ext cx="2540" cy="635"/>
            </a:xfrm>
            <a:custGeom>
              <a:avLst/>
              <a:gdLst/>
              <a:ahLst/>
              <a:cxnLst/>
              <a:rect l="l" t="t" r="r" b="b"/>
              <a:pathLst>
                <a:path w="2539" h="634">
                  <a:moveTo>
                    <a:pt x="2527" y="215"/>
                  </a:moveTo>
                  <a:lnTo>
                    <a:pt x="0" y="0"/>
                  </a:lnTo>
                </a:path>
              </a:pathLst>
            </a:custGeom>
            <a:ln w="25399">
              <a:solidFill>
                <a:srgbClr val="F7D339"/>
              </a:solidFill>
            </a:ln>
          </p:spPr>
          <p:txBody>
            <a:bodyPr wrap="square" lIns="0" tIns="0" rIns="0" bIns="0" rtlCol="0"/>
            <a:lstStyle/>
            <a:p>
              <a:endParaRPr/>
            </a:p>
          </p:txBody>
        </p:sp>
        <p:sp>
          <p:nvSpPr>
            <p:cNvPr id="16077" name="object 16077"/>
            <p:cNvSpPr/>
            <p:nvPr/>
          </p:nvSpPr>
          <p:spPr>
            <a:xfrm>
              <a:off x="5601817" y="8040903"/>
              <a:ext cx="1905" cy="8890"/>
            </a:xfrm>
            <a:custGeom>
              <a:avLst/>
              <a:gdLst/>
              <a:ahLst/>
              <a:cxnLst/>
              <a:rect l="l" t="t" r="r" b="b"/>
              <a:pathLst>
                <a:path w="1904" h="8890">
                  <a:moveTo>
                    <a:pt x="1536" y="8597"/>
                  </a:moveTo>
                  <a:lnTo>
                    <a:pt x="0" y="0"/>
                  </a:lnTo>
                </a:path>
              </a:pathLst>
            </a:custGeom>
            <a:ln w="25400">
              <a:solidFill>
                <a:srgbClr val="F7D234"/>
              </a:solidFill>
            </a:ln>
          </p:spPr>
          <p:txBody>
            <a:bodyPr wrap="square" lIns="0" tIns="0" rIns="0" bIns="0" rtlCol="0"/>
            <a:lstStyle/>
            <a:p>
              <a:endParaRPr/>
            </a:p>
          </p:txBody>
        </p:sp>
        <p:sp>
          <p:nvSpPr>
            <p:cNvPr id="16078" name="object 16078"/>
            <p:cNvSpPr/>
            <p:nvPr/>
          </p:nvSpPr>
          <p:spPr>
            <a:xfrm>
              <a:off x="5603354" y="8049501"/>
              <a:ext cx="4445" cy="8890"/>
            </a:xfrm>
            <a:custGeom>
              <a:avLst/>
              <a:gdLst/>
              <a:ahLst/>
              <a:cxnLst/>
              <a:rect l="l" t="t" r="r" b="b"/>
              <a:pathLst>
                <a:path w="4445" h="8890">
                  <a:moveTo>
                    <a:pt x="0" y="0"/>
                  </a:moveTo>
                  <a:lnTo>
                    <a:pt x="533" y="2844"/>
                  </a:lnTo>
                  <a:lnTo>
                    <a:pt x="1104" y="5702"/>
                  </a:lnTo>
                  <a:lnTo>
                    <a:pt x="1714" y="8547"/>
                  </a:lnTo>
                  <a:lnTo>
                    <a:pt x="2603" y="8597"/>
                  </a:lnTo>
                  <a:lnTo>
                    <a:pt x="4406" y="8737"/>
                  </a:lnTo>
                  <a:lnTo>
                    <a:pt x="3733" y="5905"/>
                  </a:lnTo>
                  <a:lnTo>
                    <a:pt x="3111" y="3073"/>
                  </a:lnTo>
                  <a:lnTo>
                    <a:pt x="2527" y="215"/>
                  </a:lnTo>
                  <a:lnTo>
                    <a:pt x="1676" y="114"/>
                  </a:lnTo>
                  <a:lnTo>
                    <a:pt x="825" y="38"/>
                  </a:lnTo>
                  <a:lnTo>
                    <a:pt x="0" y="0"/>
                  </a:lnTo>
                  <a:close/>
                </a:path>
              </a:pathLst>
            </a:custGeom>
            <a:solidFill>
              <a:srgbClr val="F8D641"/>
            </a:solidFill>
          </p:spPr>
          <p:txBody>
            <a:bodyPr wrap="square" lIns="0" tIns="0" rIns="0" bIns="0" rtlCol="0"/>
            <a:lstStyle/>
            <a:p>
              <a:endParaRPr/>
            </a:p>
          </p:txBody>
        </p:sp>
        <p:sp>
          <p:nvSpPr>
            <p:cNvPr id="16079" name="object 16079"/>
            <p:cNvSpPr/>
            <p:nvPr/>
          </p:nvSpPr>
          <p:spPr>
            <a:xfrm>
              <a:off x="5603354" y="8049501"/>
              <a:ext cx="2540" cy="635"/>
            </a:xfrm>
            <a:custGeom>
              <a:avLst/>
              <a:gdLst/>
              <a:ahLst/>
              <a:cxnLst/>
              <a:rect l="l" t="t" r="r" b="b"/>
              <a:pathLst>
                <a:path w="2539" h="634">
                  <a:moveTo>
                    <a:pt x="0" y="0"/>
                  </a:moveTo>
                  <a:lnTo>
                    <a:pt x="2527" y="215"/>
                  </a:lnTo>
                </a:path>
              </a:pathLst>
            </a:custGeom>
            <a:ln w="25399">
              <a:solidFill>
                <a:srgbClr val="F7D339"/>
              </a:solidFill>
            </a:ln>
          </p:spPr>
          <p:txBody>
            <a:bodyPr wrap="square" lIns="0" tIns="0" rIns="0" bIns="0" rtlCol="0"/>
            <a:lstStyle/>
            <a:p>
              <a:endParaRPr/>
            </a:p>
          </p:txBody>
        </p:sp>
        <p:sp>
          <p:nvSpPr>
            <p:cNvPr id="16080" name="object 16080"/>
            <p:cNvSpPr/>
            <p:nvPr/>
          </p:nvSpPr>
          <p:spPr>
            <a:xfrm>
              <a:off x="5605881" y="8049717"/>
              <a:ext cx="1905" cy="8890"/>
            </a:xfrm>
            <a:custGeom>
              <a:avLst/>
              <a:gdLst/>
              <a:ahLst/>
              <a:cxnLst/>
              <a:rect l="l" t="t" r="r" b="b"/>
              <a:pathLst>
                <a:path w="1904" h="8890">
                  <a:moveTo>
                    <a:pt x="0" y="0"/>
                  </a:moveTo>
                  <a:lnTo>
                    <a:pt x="1879" y="8521"/>
                  </a:lnTo>
                </a:path>
              </a:pathLst>
            </a:custGeom>
            <a:ln w="25400">
              <a:solidFill>
                <a:srgbClr val="F9D642"/>
              </a:solidFill>
            </a:ln>
          </p:spPr>
          <p:txBody>
            <a:bodyPr wrap="square" lIns="0" tIns="0" rIns="0" bIns="0" rtlCol="0"/>
            <a:lstStyle/>
            <a:p>
              <a:endParaRPr/>
            </a:p>
          </p:txBody>
        </p:sp>
        <p:sp>
          <p:nvSpPr>
            <p:cNvPr id="16081" name="object 16081"/>
            <p:cNvSpPr/>
            <p:nvPr/>
          </p:nvSpPr>
          <p:spPr>
            <a:xfrm>
              <a:off x="5605068" y="8058048"/>
              <a:ext cx="3175" cy="635"/>
            </a:xfrm>
            <a:custGeom>
              <a:avLst/>
              <a:gdLst/>
              <a:ahLst/>
              <a:cxnLst/>
              <a:rect l="l" t="t" r="r" b="b"/>
              <a:pathLst>
                <a:path w="3175" h="634">
                  <a:moveTo>
                    <a:pt x="2692" y="190"/>
                  </a:moveTo>
                  <a:lnTo>
                    <a:pt x="0" y="0"/>
                  </a:lnTo>
                </a:path>
              </a:pathLst>
            </a:custGeom>
            <a:ln w="25400">
              <a:solidFill>
                <a:srgbClr val="F9D94A"/>
              </a:solidFill>
            </a:ln>
          </p:spPr>
          <p:txBody>
            <a:bodyPr wrap="square" lIns="0" tIns="0" rIns="0" bIns="0" rtlCol="0"/>
            <a:lstStyle/>
            <a:p>
              <a:endParaRPr/>
            </a:p>
          </p:txBody>
        </p:sp>
        <p:sp>
          <p:nvSpPr>
            <p:cNvPr id="16082" name="object 16082"/>
            <p:cNvSpPr/>
            <p:nvPr/>
          </p:nvSpPr>
          <p:spPr>
            <a:xfrm>
              <a:off x="5603354" y="8049501"/>
              <a:ext cx="1905" cy="8890"/>
            </a:xfrm>
            <a:custGeom>
              <a:avLst/>
              <a:gdLst/>
              <a:ahLst/>
              <a:cxnLst/>
              <a:rect l="l" t="t" r="r" b="b"/>
              <a:pathLst>
                <a:path w="1904" h="8890">
                  <a:moveTo>
                    <a:pt x="1714" y="8547"/>
                  </a:moveTo>
                  <a:lnTo>
                    <a:pt x="0" y="0"/>
                  </a:lnTo>
                </a:path>
              </a:pathLst>
            </a:custGeom>
            <a:ln w="25399">
              <a:solidFill>
                <a:srgbClr val="F8D640"/>
              </a:solidFill>
            </a:ln>
          </p:spPr>
          <p:txBody>
            <a:bodyPr wrap="square" lIns="0" tIns="0" rIns="0" bIns="0" rtlCol="0"/>
            <a:lstStyle/>
            <a:p>
              <a:endParaRPr/>
            </a:p>
          </p:txBody>
        </p:sp>
        <p:sp>
          <p:nvSpPr>
            <p:cNvPr id="16083" name="object 16083"/>
            <p:cNvSpPr/>
            <p:nvPr/>
          </p:nvSpPr>
          <p:spPr>
            <a:xfrm>
              <a:off x="5604205" y="8041157"/>
              <a:ext cx="4445" cy="9525"/>
            </a:xfrm>
            <a:custGeom>
              <a:avLst/>
              <a:gdLst/>
              <a:ahLst/>
              <a:cxnLst/>
              <a:rect l="l" t="t" r="r" b="b"/>
              <a:pathLst>
                <a:path w="4445" h="9525">
                  <a:moveTo>
                    <a:pt x="0" y="0"/>
                  </a:moveTo>
                  <a:lnTo>
                    <a:pt x="533" y="2857"/>
                  </a:lnTo>
                  <a:lnTo>
                    <a:pt x="1092" y="5714"/>
                  </a:lnTo>
                  <a:lnTo>
                    <a:pt x="1676" y="8559"/>
                  </a:lnTo>
                  <a:lnTo>
                    <a:pt x="2527" y="8661"/>
                  </a:lnTo>
                  <a:lnTo>
                    <a:pt x="4241" y="8902"/>
                  </a:lnTo>
                  <a:lnTo>
                    <a:pt x="3581" y="6083"/>
                  </a:lnTo>
                  <a:lnTo>
                    <a:pt x="2336" y="431"/>
                  </a:lnTo>
                  <a:lnTo>
                    <a:pt x="774" y="126"/>
                  </a:lnTo>
                  <a:lnTo>
                    <a:pt x="0" y="0"/>
                  </a:lnTo>
                  <a:close/>
                </a:path>
              </a:pathLst>
            </a:custGeom>
            <a:solidFill>
              <a:srgbClr val="F8D43C"/>
            </a:solidFill>
          </p:spPr>
          <p:txBody>
            <a:bodyPr wrap="square" lIns="0" tIns="0" rIns="0" bIns="0" rtlCol="0"/>
            <a:lstStyle/>
            <a:p>
              <a:endParaRPr/>
            </a:p>
          </p:txBody>
        </p:sp>
        <p:sp>
          <p:nvSpPr>
            <p:cNvPr id="16084" name="object 16084"/>
            <p:cNvSpPr/>
            <p:nvPr/>
          </p:nvSpPr>
          <p:spPr>
            <a:xfrm>
              <a:off x="5604205" y="8041157"/>
              <a:ext cx="2540" cy="635"/>
            </a:xfrm>
            <a:custGeom>
              <a:avLst/>
              <a:gdLst/>
              <a:ahLst/>
              <a:cxnLst/>
              <a:rect l="l" t="t" r="r" b="b"/>
              <a:pathLst>
                <a:path w="2539" h="634">
                  <a:moveTo>
                    <a:pt x="0" y="0"/>
                  </a:moveTo>
                  <a:lnTo>
                    <a:pt x="2336" y="431"/>
                  </a:lnTo>
                </a:path>
              </a:pathLst>
            </a:custGeom>
            <a:ln w="25400">
              <a:solidFill>
                <a:srgbClr val="F7D339"/>
              </a:solidFill>
            </a:ln>
          </p:spPr>
          <p:txBody>
            <a:bodyPr wrap="square" lIns="0" tIns="0" rIns="0" bIns="0" rtlCol="0"/>
            <a:lstStyle/>
            <a:p>
              <a:endParaRPr/>
            </a:p>
          </p:txBody>
        </p:sp>
        <p:sp>
          <p:nvSpPr>
            <p:cNvPr id="16085" name="object 16085"/>
            <p:cNvSpPr/>
            <p:nvPr/>
          </p:nvSpPr>
          <p:spPr>
            <a:xfrm>
              <a:off x="5606542" y="8041589"/>
              <a:ext cx="1905" cy="8890"/>
            </a:xfrm>
            <a:custGeom>
              <a:avLst/>
              <a:gdLst/>
              <a:ahLst/>
              <a:cxnLst/>
              <a:rect l="l" t="t" r="r" b="b"/>
              <a:pathLst>
                <a:path w="1904" h="8890">
                  <a:moveTo>
                    <a:pt x="0" y="0"/>
                  </a:moveTo>
                  <a:lnTo>
                    <a:pt x="1905" y="8470"/>
                  </a:lnTo>
                </a:path>
              </a:pathLst>
            </a:custGeom>
            <a:ln w="25400">
              <a:solidFill>
                <a:srgbClr val="F8D640"/>
              </a:solidFill>
            </a:ln>
          </p:spPr>
          <p:txBody>
            <a:bodyPr wrap="square" lIns="0" tIns="0" rIns="0" bIns="0" rtlCol="0"/>
            <a:lstStyle/>
            <a:p>
              <a:endParaRPr/>
            </a:p>
          </p:txBody>
        </p:sp>
        <p:sp>
          <p:nvSpPr>
            <p:cNvPr id="16086" name="object 16086"/>
            <p:cNvSpPr/>
            <p:nvPr/>
          </p:nvSpPr>
          <p:spPr>
            <a:xfrm>
              <a:off x="5605881" y="8049717"/>
              <a:ext cx="3175" cy="635"/>
            </a:xfrm>
            <a:custGeom>
              <a:avLst/>
              <a:gdLst/>
              <a:ahLst/>
              <a:cxnLst/>
              <a:rect l="l" t="t" r="r" b="b"/>
              <a:pathLst>
                <a:path w="3175" h="634">
                  <a:moveTo>
                    <a:pt x="2565" y="342"/>
                  </a:moveTo>
                  <a:lnTo>
                    <a:pt x="0" y="0"/>
                  </a:lnTo>
                </a:path>
              </a:pathLst>
            </a:custGeom>
            <a:ln w="25400">
              <a:solidFill>
                <a:srgbClr val="F8D53E"/>
              </a:solidFill>
            </a:ln>
          </p:spPr>
          <p:txBody>
            <a:bodyPr wrap="square" lIns="0" tIns="0" rIns="0" bIns="0" rtlCol="0"/>
            <a:lstStyle/>
            <a:p>
              <a:endParaRPr/>
            </a:p>
          </p:txBody>
        </p:sp>
        <p:sp>
          <p:nvSpPr>
            <p:cNvPr id="16087" name="object 16087"/>
            <p:cNvSpPr/>
            <p:nvPr/>
          </p:nvSpPr>
          <p:spPr>
            <a:xfrm>
              <a:off x="5604205" y="8041157"/>
              <a:ext cx="1905" cy="8890"/>
            </a:xfrm>
            <a:custGeom>
              <a:avLst/>
              <a:gdLst/>
              <a:ahLst/>
              <a:cxnLst/>
              <a:rect l="l" t="t" r="r" b="b"/>
              <a:pathLst>
                <a:path w="1904" h="8890">
                  <a:moveTo>
                    <a:pt x="1676" y="8559"/>
                  </a:moveTo>
                  <a:lnTo>
                    <a:pt x="0" y="0"/>
                  </a:lnTo>
                </a:path>
              </a:pathLst>
            </a:custGeom>
            <a:ln w="25400">
              <a:solidFill>
                <a:srgbClr val="F7D338"/>
              </a:solidFill>
            </a:ln>
          </p:spPr>
          <p:txBody>
            <a:bodyPr wrap="square" lIns="0" tIns="0" rIns="0" bIns="0" rtlCol="0"/>
            <a:lstStyle/>
            <a:p>
              <a:endParaRPr/>
            </a:p>
          </p:txBody>
        </p:sp>
        <p:sp>
          <p:nvSpPr>
            <p:cNvPr id="16088" name="object 16088"/>
            <p:cNvSpPr/>
            <p:nvPr/>
          </p:nvSpPr>
          <p:spPr>
            <a:xfrm>
              <a:off x="5605881" y="8049717"/>
              <a:ext cx="5080" cy="8890"/>
            </a:xfrm>
            <a:custGeom>
              <a:avLst/>
              <a:gdLst/>
              <a:ahLst/>
              <a:cxnLst/>
              <a:rect l="l" t="t" r="r" b="b"/>
              <a:pathLst>
                <a:path w="5079" h="8890">
                  <a:moveTo>
                    <a:pt x="0" y="0"/>
                  </a:moveTo>
                  <a:lnTo>
                    <a:pt x="584" y="2857"/>
                  </a:lnTo>
                  <a:lnTo>
                    <a:pt x="1206" y="5689"/>
                  </a:lnTo>
                  <a:lnTo>
                    <a:pt x="1879" y="8521"/>
                  </a:lnTo>
                  <a:lnTo>
                    <a:pt x="4610" y="8775"/>
                  </a:lnTo>
                  <a:lnTo>
                    <a:pt x="3886" y="5968"/>
                  </a:lnTo>
                  <a:lnTo>
                    <a:pt x="3213" y="3162"/>
                  </a:lnTo>
                  <a:lnTo>
                    <a:pt x="2565" y="342"/>
                  </a:lnTo>
                  <a:lnTo>
                    <a:pt x="1701" y="215"/>
                  </a:lnTo>
                  <a:lnTo>
                    <a:pt x="0" y="0"/>
                  </a:lnTo>
                  <a:close/>
                </a:path>
              </a:pathLst>
            </a:custGeom>
            <a:solidFill>
              <a:srgbClr val="F9D745"/>
            </a:solidFill>
          </p:spPr>
          <p:txBody>
            <a:bodyPr wrap="square" lIns="0" tIns="0" rIns="0" bIns="0" rtlCol="0"/>
            <a:lstStyle/>
            <a:p>
              <a:endParaRPr/>
            </a:p>
          </p:txBody>
        </p:sp>
        <p:sp>
          <p:nvSpPr>
            <p:cNvPr id="16089" name="object 16089"/>
            <p:cNvSpPr/>
            <p:nvPr/>
          </p:nvSpPr>
          <p:spPr>
            <a:xfrm>
              <a:off x="5605881" y="8049717"/>
              <a:ext cx="3175" cy="635"/>
            </a:xfrm>
            <a:custGeom>
              <a:avLst/>
              <a:gdLst/>
              <a:ahLst/>
              <a:cxnLst/>
              <a:rect l="l" t="t" r="r" b="b"/>
              <a:pathLst>
                <a:path w="3175" h="634">
                  <a:moveTo>
                    <a:pt x="0" y="0"/>
                  </a:moveTo>
                  <a:lnTo>
                    <a:pt x="2565" y="342"/>
                  </a:lnTo>
                </a:path>
              </a:pathLst>
            </a:custGeom>
            <a:ln w="25400">
              <a:solidFill>
                <a:srgbClr val="F8D53E"/>
              </a:solidFill>
            </a:ln>
          </p:spPr>
          <p:txBody>
            <a:bodyPr wrap="square" lIns="0" tIns="0" rIns="0" bIns="0" rtlCol="0"/>
            <a:lstStyle/>
            <a:p>
              <a:endParaRPr/>
            </a:p>
          </p:txBody>
        </p:sp>
        <p:sp>
          <p:nvSpPr>
            <p:cNvPr id="16090" name="object 16090"/>
            <p:cNvSpPr/>
            <p:nvPr/>
          </p:nvSpPr>
          <p:spPr>
            <a:xfrm>
              <a:off x="5608447" y="8050060"/>
              <a:ext cx="2540" cy="8890"/>
            </a:xfrm>
            <a:custGeom>
              <a:avLst/>
              <a:gdLst/>
              <a:ahLst/>
              <a:cxnLst/>
              <a:rect l="l" t="t" r="r" b="b"/>
              <a:pathLst>
                <a:path w="2539" h="8890">
                  <a:moveTo>
                    <a:pt x="0" y="0"/>
                  </a:moveTo>
                  <a:lnTo>
                    <a:pt x="2044" y="8432"/>
                  </a:lnTo>
                </a:path>
              </a:pathLst>
            </a:custGeom>
            <a:ln w="25400">
              <a:solidFill>
                <a:srgbClr val="F9D849"/>
              </a:solidFill>
            </a:ln>
          </p:spPr>
          <p:txBody>
            <a:bodyPr wrap="square" lIns="0" tIns="0" rIns="0" bIns="0" rtlCol="0"/>
            <a:lstStyle/>
            <a:p>
              <a:endParaRPr/>
            </a:p>
          </p:txBody>
        </p:sp>
        <p:sp>
          <p:nvSpPr>
            <p:cNvPr id="16091" name="object 16091"/>
            <p:cNvSpPr/>
            <p:nvPr/>
          </p:nvSpPr>
          <p:spPr>
            <a:xfrm>
              <a:off x="5607761" y="8058239"/>
              <a:ext cx="3175" cy="635"/>
            </a:xfrm>
            <a:custGeom>
              <a:avLst/>
              <a:gdLst/>
              <a:ahLst/>
              <a:cxnLst/>
              <a:rect l="l" t="t" r="r" b="b"/>
              <a:pathLst>
                <a:path w="3175" h="634">
                  <a:moveTo>
                    <a:pt x="2730" y="253"/>
                  </a:moveTo>
                  <a:lnTo>
                    <a:pt x="0" y="0"/>
                  </a:lnTo>
                </a:path>
              </a:pathLst>
            </a:custGeom>
            <a:ln w="25400">
              <a:solidFill>
                <a:srgbClr val="F9D94D"/>
              </a:solidFill>
            </a:ln>
          </p:spPr>
          <p:txBody>
            <a:bodyPr wrap="square" lIns="0" tIns="0" rIns="0" bIns="0" rtlCol="0"/>
            <a:lstStyle/>
            <a:p>
              <a:endParaRPr/>
            </a:p>
          </p:txBody>
        </p:sp>
        <p:sp>
          <p:nvSpPr>
            <p:cNvPr id="16092" name="object 16092"/>
            <p:cNvSpPr/>
            <p:nvPr/>
          </p:nvSpPr>
          <p:spPr>
            <a:xfrm>
              <a:off x="5605881" y="8049717"/>
              <a:ext cx="1905" cy="8890"/>
            </a:xfrm>
            <a:custGeom>
              <a:avLst/>
              <a:gdLst/>
              <a:ahLst/>
              <a:cxnLst/>
              <a:rect l="l" t="t" r="r" b="b"/>
              <a:pathLst>
                <a:path w="1904" h="8890">
                  <a:moveTo>
                    <a:pt x="1879" y="8521"/>
                  </a:moveTo>
                  <a:lnTo>
                    <a:pt x="0" y="0"/>
                  </a:lnTo>
                </a:path>
              </a:pathLst>
            </a:custGeom>
            <a:ln w="25400">
              <a:solidFill>
                <a:srgbClr val="F9D642"/>
              </a:solidFill>
            </a:ln>
          </p:spPr>
          <p:txBody>
            <a:bodyPr wrap="square" lIns="0" tIns="0" rIns="0" bIns="0" rtlCol="0"/>
            <a:lstStyle/>
            <a:p>
              <a:endParaRPr/>
            </a:p>
          </p:txBody>
        </p:sp>
        <p:sp>
          <p:nvSpPr>
            <p:cNvPr id="16093" name="object 16093"/>
            <p:cNvSpPr/>
            <p:nvPr/>
          </p:nvSpPr>
          <p:spPr>
            <a:xfrm>
              <a:off x="5605068" y="8058048"/>
              <a:ext cx="5080" cy="8890"/>
            </a:xfrm>
            <a:custGeom>
              <a:avLst/>
              <a:gdLst/>
              <a:ahLst/>
              <a:cxnLst/>
              <a:rect l="l" t="t" r="r" b="b"/>
              <a:pathLst>
                <a:path w="5079" h="8890">
                  <a:moveTo>
                    <a:pt x="0" y="0"/>
                  </a:moveTo>
                  <a:lnTo>
                    <a:pt x="609" y="2844"/>
                  </a:lnTo>
                  <a:lnTo>
                    <a:pt x="1282" y="5664"/>
                  </a:lnTo>
                  <a:lnTo>
                    <a:pt x="2019" y="8483"/>
                  </a:lnTo>
                  <a:lnTo>
                    <a:pt x="4838" y="8648"/>
                  </a:lnTo>
                  <a:lnTo>
                    <a:pt x="4076" y="5842"/>
                  </a:lnTo>
                  <a:lnTo>
                    <a:pt x="3365" y="3022"/>
                  </a:lnTo>
                  <a:lnTo>
                    <a:pt x="2692" y="190"/>
                  </a:lnTo>
                  <a:lnTo>
                    <a:pt x="1790" y="114"/>
                  </a:lnTo>
                  <a:lnTo>
                    <a:pt x="0" y="0"/>
                  </a:lnTo>
                  <a:close/>
                </a:path>
              </a:pathLst>
            </a:custGeom>
            <a:solidFill>
              <a:srgbClr val="FADD59"/>
            </a:solidFill>
          </p:spPr>
          <p:txBody>
            <a:bodyPr wrap="square" lIns="0" tIns="0" rIns="0" bIns="0" rtlCol="0"/>
            <a:lstStyle/>
            <a:p>
              <a:endParaRPr/>
            </a:p>
          </p:txBody>
        </p:sp>
        <p:sp>
          <p:nvSpPr>
            <p:cNvPr id="16094" name="object 16094"/>
            <p:cNvSpPr/>
            <p:nvPr/>
          </p:nvSpPr>
          <p:spPr>
            <a:xfrm>
              <a:off x="5605068" y="8058048"/>
              <a:ext cx="3175" cy="635"/>
            </a:xfrm>
            <a:custGeom>
              <a:avLst/>
              <a:gdLst/>
              <a:ahLst/>
              <a:cxnLst/>
              <a:rect l="l" t="t" r="r" b="b"/>
              <a:pathLst>
                <a:path w="3175" h="634">
                  <a:moveTo>
                    <a:pt x="0" y="0"/>
                  </a:moveTo>
                  <a:lnTo>
                    <a:pt x="2692" y="190"/>
                  </a:lnTo>
                </a:path>
              </a:pathLst>
            </a:custGeom>
            <a:ln w="25400">
              <a:solidFill>
                <a:srgbClr val="F9D94A"/>
              </a:solidFill>
            </a:ln>
          </p:spPr>
          <p:txBody>
            <a:bodyPr wrap="square" lIns="0" tIns="0" rIns="0" bIns="0" rtlCol="0"/>
            <a:lstStyle/>
            <a:p>
              <a:endParaRPr/>
            </a:p>
          </p:txBody>
        </p:sp>
        <p:sp>
          <p:nvSpPr>
            <p:cNvPr id="16095" name="object 16095"/>
            <p:cNvSpPr/>
            <p:nvPr/>
          </p:nvSpPr>
          <p:spPr>
            <a:xfrm>
              <a:off x="5607761" y="8058239"/>
              <a:ext cx="2540" cy="8890"/>
            </a:xfrm>
            <a:custGeom>
              <a:avLst/>
              <a:gdLst/>
              <a:ahLst/>
              <a:cxnLst/>
              <a:rect l="l" t="t" r="r" b="b"/>
              <a:pathLst>
                <a:path w="2539" h="8890">
                  <a:moveTo>
                    <a:pt x="0" y="0"/>
                  </a:moveTo>
                  <a:lnTo>
                    <a:pt x="2146" y="8458"/>
                  </a:lnTo>
                </a:path>
              </a:pathLst>
            </a:custGeom>
            <a:ln w="25400">
              <a:solidFill>
                <a:srgbClr val="FADD59"/>
              </a:solidFill>
            </a:ln>
          </p:spPr>
          <p:txBody>
            <a:bodyPr wrap="square" lIns="0" tIns="0" rIns="0" bIns="0" rtlCol="0"/>
            <a:lstStyle/>
            <a:p>
              <a:endParaRPr/>
            </a:p>
          </p:txBody>
        </p:sp>
        <p:sp>
          <p:nvSpPr>
            <p:cNvPr id="16096" name="object 16096"/>
            <p:cNvSpPr/>
            <p:nvPr/>
          </p:nvSpPr>
          <p:spPr>
            <a:xfrm>
              <a:off x="5607088" y="8066532"/>
              <a:ext cx="3175" cy="635"/>
            </a:xfrm>
            <a:custGeom>
              <a:avLst/>
              <a:gdLst/>
              <a:ahLst/>
              <a:cxnLst/>
              <a:rect l="l" t="t" r="r" b="b"/>
              <a:pathLst>
                <a:path w="3175" h="634">
                  <a:moveTo>
                    <a:pt x="2819" y="165"/>
                  </a:moveTo>
                  <a:lnTo>
                    <a:pt x="0" y="0"/>
                  </a:lnTo>
                </a:path>
              </a:pathLst>
            </a:custGeom>
            <a:ln w="25400">
              <a:solidFill>
                <a:srgbClr val="FBE167"/>
              </a:solidFill>
            </a:ln>
          </p:spPr>
          <p:txBody>
            <a:bodyPr wrap="square" lIns="0" tIns="0" rIns="0" bIns="0" rtlCol="0"/>
            <a:lstStyle/>
            <a:p>
              <a:endParaRPr/>
            </a:p>
          </p:txBody>
        </p:sp>
        <p:sp>
          <p:nvSpPr>
            <p:cNvPr id="16097" name="object 16097"/>
            <p:cNvSpPr/>
            <p:nvPr/>
          </p:nvSpPr>
          <p:spPr>
            <a:xfrm>
              <a:off x="5605068" y="8058048"/>
              <a:ext cx="2540" cy="8890"/>
            </a:xfrm>
            <a:custGeom>
              <a:avLst/>
              <a:gdLst/>
              <a:ahLst/>
              <a:cxnLst/>
              <a:rect l="l" t="t" r="r" b="b"/>
              <a:pathLst>
                <a:path w="2539" h="8890">
                  <a:moveTo>
                    <a:pt x="2019" y="8483"/>
                  </a:moveTo>
                  <a:lnTo>
                    <a:pt x="0" y="0"/>
                  </a:lnTo>
                </a:path>
              </a:pathLst>
            </a:custGeom>
            <a:ln w="25400">
              <a:solidFill>
                <a:srgbClr val="FADE59"/>
              </a:solidFill>
            </a:ln>
          </p:spPr>
          <p:txBody>
            <a:bodyPr wrap="square" lIns="0" tIns="0" rIns="0" bIns="0" rtlCol="0"/>
            <a:lstStyle/>
            <a:p>
              <a:endParaRPr/>
            </a:p>
          </p:txBody>
        </p:sp>
        <p:sp>
          <p:nvSpPr>
            <p:cNvPr id="16098" name="object 16098"/>
            <p:cNvSpPr/>
            <p:nvPr/>
          </p:nvSpPr>
          <p:spPr>
            <a:xfrm>
              <a:off x="5607088" y="8066532"/>
              <a:ext cx="5715" cy="8890"/>
            </a:xfrm>
            <a:custGeom>
              <a:avLst/>
              <a:gdLst/>
              <a:ahLst/>
              <a:cxnLst/>
              <a:rect l="l" t="t" r="r" b="b"/>
              <a:pathLst>
                <a:path w="5714" h="8890">
                  <a:moveTo>
                    <a:pt x="0" y="0"/>
                  </a:moveTo>
                  <a:lnTo>
                    <a:pt x="768" y="2971"/>
                  </a:lnTo>
                  <a:lnTo>
                    <a:pt x="1581" y="5753"/>
                  </a:lnTo>
                  <a:lnTo>
                    <a:pt x="2423" y="8386"/>
                  </a:lnTo>
                  <a:lnTo>
                    <a:pt x="5321" y="8520"/>
                  </a:lnTo>
                  <a:lnTo>
                    <a:pt x="4378" y="5613"/>
                  </a:lnTo>
                  <a:lnTo>
                    <a:pt x="3552" y="2819"/>
                  </a:lnTo>
                  <a:lnTo>
                    <a:pt x="2819" y="165"/>
                  </a:lnTo>
                  <a:lnTo>
                    <a:pt x="0" y="0"/>
                  </a:lnTo>
                  <a:close/>
                </a:path>
              </a:pathLst>
            </a:custGeom>
            <a:solidFill>
              <a:srgbClr val="FDE77C"/>
            </a:solidFill>
          </p:spPr>
          <p:txBody>
            <a:bodyPr wrap="square" lIns="0" tIns="0" rIns="0" bIns="0" rtlCol="0"/>
            <a:lstStyle/>
            <a:p>
              <a:endParaRPr/>
            </a:p>
          </p:txBody>
        </p:sp>
        <p:sp>
          <p:nvSpPr>
            <p:cNvPr id="16099" name="object 16099"/>
            <p:cNvSpPr/>
            <p:nvPr/>
          </p:nvSpPr>
          <p:spPr>
            <a:xfrm>
              <a:off x="5607088" y="8066532"/>
              <a:ext cx="3175" cy="635"/>
            </a:xfrm>
            <a:custGeom>
              <a:avLst/>
              <a:gdLst/>
              <a:ahLst/>
              <a:cxnLst/>
              <a:rect l="l" t="t" r="r" b="b"/>
              <a:pathLst>
                <a:path w="3175" h="634">
                  <a:moveTo>
                    <a:pt x="0" y="0"/>
                  </a:moveTo>
                  <a:lnTo>
                    <a:pt x="2819" y="165"/>
                  </a:lnTo>
                </a:path>
              </a:pathLst>
            </a:custGeom>
            <a:ln w="25400">
              <a:solidFill>
                <a:srgbClr val="FBE167"/>
              </a:solidFill>
            </a:ln>
          </p:spPr>
          <p:txBody>
            <a:bodyPr wrap="square" lIns="0" tIns="0" rIns="0" bIns="0" rtlCol="0"/>
            <a:lstStyle/>
            <a:p>
              <a:endParaRPr/>
            </a:p>
          </p:txBody>
        </p:sp>
        <p:sp>
          <p:nvSpPr>
            <p:cNvPr id="16100" name="object 16100"/>
            <p:cNvSpPr/>
            <p:nvPr/>
          </p:nvSpPr>
          <p:spPr>
            <a:xfrm>
              <a:off x="5609907" y="8066697"/>
              <a:ext cx="2540" cy="8890"/>
            </a:xfrm>
            <a:custGeom>
              <a:avLst/>
              <a:gdLst/>
              <a:ahLst/>
              <a:cxnLst/>
              <a:rect l="l" t="t" r="r" b="b"/>
              <a:pathLst>
                <a:path w="2539" h="8890">
                  <a:moveTo>
                    <a:pt x="0" y="0"/>
                  </a:moveTo>
                  <a:lnTo>
                    <a:pt x="2501" y="8355"/>
                  </a:lnTo>
                </a:path>
              </a:pathLst>
            </a:custGeom>
            <a:ln w="25399">
              <a:solidFill>
                <a:srgbClr val="FCE679"/>
              </a:solidFill>
            </a:ln>
          </p:spPr>
          <p:txBody>
            <a:bodyPr wrap="square" lIns="0" tIns="0" rIns="0" bIns="0" rtlCol="0"/>
            <a:lstStyle/>
            <a:p>
              <a:endParaRPr/>
            </a:p>
          </p:txBody>
        </p:sp>
        <p:sp>
          <p:nvSpPr>
            <p:cNvPr id="16101" name="object 16101"/>
            <p:cNvSpPr/>
            <p:nvPr/>
          </p:nvSpPr>
          <p:spPr>
            <a:xfrm>
              <a:off x="5609513" y="8062226"/>
              <a:ext cx="3175" cy="13335"/>
            </a:xfrm>
            <a:custGeom>
              <a:avLst/>
              <a:gdLst/>
              <a:ahLst/>
              <a:cxnLst/>
              <a:rect l="l" t="t" r="r" b="b"/>
              <a:pathLst>
                <a:path w="3175" h="13334">
                  <a:moveTo>
                    <a:pt x="2895" y="0"/>
                  </a:moveTo>
                  <a:lnTo>
                    <a:pt x="0" y="0"/>
                  </a:lnTo>
                  <a:lnTo>
                    <a:pt x="0" y="12691"/>
                  </a:lnTo>
                  <a:lnTo>
                    <a:pt x="2895" y="12826"/>
                  </a:lnTo>
                  <a:lnTo>
                    <a:pt x="2895" y="0"/>
                  </a:lnTo>
                  <a:close/>
                </a:path>
              </a:pathLst>
            </a:custGeom>
            <a:solidFill>
              <a:srgbClr val="FEED8F"/>
            </a:solidFill>
          </p:spPr>
          <p:txBody>
            <a:bodyPr wrap="square" lIns="0" tIns="0" rIns="0" bIns="0" rtlCol="0"/>
            <a:lstStyle/>
            <a:p>
              <a:endParaRPr/>
            </a:p>
          </p:txBody>
        </p:sp>
        <p:sp>
          <p:nvSpPr>
            <p:cNvPr id="16102" name="object 16102"/>
            <p:cNvSpPr/>
            <p:nvPr/>
          </p:nvSpPr>
          <p:spPr>
            <a:xfrm>
              <a:off x="5607088" y="8066532"/>
              <a:ext cx="2540" cy="8890"/>
            </a:xfrm>
            <a:custGeom>
              <a:avLst/>
              <a:gdLst/>
              <a:ahLst/>
              <a:cxnLst/>
              <a:rect l="l" t="t" r="r" b="b"/>
              <a:pathLst>
                <a:path w="2539" h="8890">
                  <a:moveTo>
                    <a:pt x="2423" y="8386"/>
                  </a:moveTo>
                  <a:lnTo>
                    <a:pt x="0" y="0"/>
                  </a:lnTo>
                </a:path>
              </a:pathLst>
            </a:custGeom>
            <a:ln w="25400">
              <a:solidFill>
                <a:srgbClr val="FDE87F"/>
              </a:solidFill>
            </a:ln>
          </p:spPr>
          <p:txBody>
            <a:bodyPr wrap="square" lIns="0" tIns="0" rIns="0" bIns="0" rtlCol="0"/>
            <a:lstStyle/>
            <a:p>
              <a:endParaRPr/>
            </a:p>
          </p:txBody>
        </p:sp>
        <p:sp>
          <p:nvSpPr>
            <p:cNvPr id="16103" name="object 16103"/>
            <p:cNvSpPr/>
            <p:nvPr/>
          </p:nvSpPr>
          <p:spPr>
            <a:xfrm>
              <a:off x="5607761" y="8058239"/>
              <a:ext cx="5080" cy="8890"/>
            </a:xfrm>
            <a:custGeom>
              <a:avLst/>
              <a:gdLst/>
              <a:ahLst/>
              <a:cxnLst/>
              <a:rect l="l" t="t" r="r" b="b"/>
              <a:pathLst>
                <a:path w="5079" h="8890">
                  <a:moveTo>
                    <a:pt x="0" y="0"/>
                  </a:moveTo>
                  <a:lnTo>
                    <a:pt x="673" y="2832"/>
                  </a:lnTo>
                  <a:lnTo>
                    <a:pt x="1384" y="5651"/>
                  </a:lnTo>
                  <a:lnTo>
                    <a:pt x="2146" y="8458"/>
                  </a:lnTo>
                  <a:lnTo>
                    <a:pt x="4991" y="8635"/>
                  </a:lnTo>
                  <a:lnTo>
                    <a:pt x="4191" y="5854"/>
                  </a:lnTo>
                  <a:lnTo>
                    <a:pt x="3441" y="3060"/>
                  </a:lnTo>
                  <a:lnTo>
                    <a:pt x="2730" y="253"/>
                  </a:lnTo>
                  <a:lnTo>
                    <a:pt x="0" y="0"/>
                  </a:lnTo>
                  <a:close/>
                </a:path>
              </a:pathLst>
            </a:custGeom>
            <a:solidFill>
              <a:srgbClr val="FADD58"/>
            </a:solidFill>
          </p:spPr>
          <p:txBody>
            <a:bodyPr wrap="square" lIns="0" tIns="0" rIns="0" bIns="0" rtlCol="0"/>
            <a:lstStyle/>
            <a:p>
              <a:endParaRPr/>
            </a:p>
          </p:txBody>
        </p:sp>
        <p:sp>
          <p:nvSpPr>
            <p:cNvPr id="16104" name="object 16104"/>
            <p:cNvSpPr/>
            <p:nvPr/>
          </p:nvSpPr>
          <p:spPr>
            <a:xfrm>
              <a:off x="5607761" y="8058239"/>
              <a:ext cx="3175" cy="635"/>
            </a:xfrm>
            <a:custGeom>
              <a:avLst/>
              <a:gdLst/>
              <a:ahLst/>
              <a:cxnLst/>
              <a:rect l="l" t="t" r="r" b="b"/>
              <a:pathLst>
                <a:path w="3175" h="634">
                  <a:moveTo>
                    <a:pt x="0" y="0"/>
                  </a:moveTo>
                  <a:lnTo>
                    <a:pt x="2730" y="253"/>
                  </a:lnTo>
                </a:path>
              </a:pathLst>
            </a:custGeom>
            <a:ln w="25400">
              <a:solidFill>
                <a:srgbClr val="F9D94D"/>
              </a:solidFill>
            </a:ln>
          </p:spPr>
          <p:txBody>
            <a:bodyPr wrap="square" lIns="0" tIns="0" rIns="0" bIns="0" rtlCol="0"/>
            <a:lstStyle/>
            <a:p>
              <a:endParaRPr/>
            </a:p>
          </p:txBody>
        </p:sp>
        <p:sp>
          <p:nvSpPr>
            <p:cNvPr id="16105" name="object 16105"/>
            <p:cNvSpPr/>
            <p:nvPr/>
          </p:nvSpPr>
          <p:spPr>
            <a:xfrm>
              <a:off x="5610491" y="8058493"/>
              <a:ext cx="2540" cy="8890"/>
            </a:xfrm>
            <a:custGeom>
              <a:avLst/>
              <a:gdLst/>
              <a:ahLst/>
              <a:cxnLst/>
              <a:rect l="l" t="t" r="r" b="b"/>
              <a:pathLst>
                <a:path w="2539" h="8890">
                  <a:moveTo>
                    <a:pt x="0" y="0"/>
                  </a:moveTo>
                  <a:lnTo>
                    <a:pt x="2260" y="8381"/>
                  </a:lnTo>
                </a:path>
              </a:pathLst>
            </a:custGeom>
            <a:ln w="25399">
              <a:solidFill>
                <a:srgbClr val="FADD58"/>
              </a:solidFill>
            </a:ln>
          </p:spPr>
          <p:txBody>
            <a:bodyPr wrap="square" lIns="0" tIns="0" rIns="0" bIns="0" rtlCol="0"/>
            <a:lstStyle/>
            <a:p>
              <a:endParaRPr/>
            </a:p>
          </p:txBody>
        </p:sp>
        <p:sp>
          <p:nvSpPr>
            <p:cNvPr id="16106" name="object 16106"/>
            <p:cNvSpPr/>
            <p:nvPr/>
          </p:nvSpPr>
          <p:spPr>
            <a:xfrm>
              <a:off x="5609907" y="8066697"/>
              <a:ext cx="3175" cy="635"/>
            </a:xfrm>
            <a:custGeom>
              <a:avLst/>
              <a:gdLst/>
              <a:ahLst/>
              <a:cxnLst/>
              <a:rect l="l" t="t" r="r" b="b"/>
              <a:pathLst>
                <a:path w="3175" h="634">
                  <a:moveTo>
                    <a:pt x="2844" y="177"/>
                  </a:moveTo>
                  <a:lnTo>
                    <a:pt x="0" y="0"/>
                  </a:lnTo>
                </a:path>
              </a:pathLst>
            </a:custGeom>
            <a:ln w="25400">
              <a:solidFill>
                <a:srgbClr val="FBE064"/>
              </a:solidFill>
            </a:ln>
          </p:spPr>
          <p:txBody>
            <a:bodyPr wrap="square" lIns="0" tIns="0" rIns="0" bIns="0" rtlCol="0"/>
            <a:lstStyle/>
            <a:p>
              <a:endParaRPr/>
            </a:p>
          </p:txBody>
        </p:sp>
        <p:sp>
          <p:nvSpPr>
            <p:cNvPr id="16107" name="object 16107"/>
            <p:cNvSpPr/>
            <p:nvPr/>
          </p:nvSpPr>
          <p:spPr>
            <a:xfrm>
              <a:off x="5607761" y="8058239"/>
              <a:ext cx="2540" cy="8890"/>
            </a:xfrm>
            <a:custGeom>
              <a:avLst/>
              <a:gdLst/>
              <a:ahLst/>
              <a:cxnLst/>
              <a:rect l="l" t="t" r="r" b="b"/>
              <a:pathLst>
                <a:path w="2539" h="8890">
                  <a:moveTo>
                    <a:pt x="2146" y="8458"/>
                  </a:moveTo>
                  <a:lnTo>
                    <a:pt x="0" y="0"/>
                  </a:lnTo>
                </a:path>
              </a:pathLst>
            </a:custGeom>
            <a:ln w="25400">
              <a:solidFill>
                <a:srgbClr val="FADD59"/>
              </a:solidFill>
            </a:ln>
          </p:spPr>
          <p:txBody>
            <a:bodyPr wrap="square" lIns="0" tIns="0" rIns="0" bIns="0" rtlCol="0"/>
            <a:lstStyle/>
            <a:p>
              <a:endParaRPr/>
            </a:p>
          </p:txBody>
        </p:sp>
        <p:sp>
          <p:nvSpPr>
            <p:cNvPr id="16108" name="object 16108"/>
            <p:cNvSpPr/>
            <p:nvPr/>
          </p:nvSpPr>
          <p:spPr>
            <a:xfrm>
              <a:off x="5609907" y="8066697"/>
              <a:ext cx="5715" cy="8890"/>
            </a:xfrm>
            <a:custGeom>
              <a:avLst/>
              <a:gdLst/>
              <a:ahLst/>
              <a:cxnLst/>
              <a:rect l="l" t="t" r="r" b="b"/>
              <a:pathLst>
                <a:path w="5714" h="8890">
                  <a:moveTo>
                    <a:pt x="0" y="0"/>
                  </a:moveTo>
                  <a:lnTo>
                    <a:pt x="823" y="2971"/>
                  </a:lnTo>
                  <a:lnTo>
                    <a:pt x="1649" y="5740"/>
                  </a:lnTo>
                  <a:lnTo>
                    <a:pt x="2501" y="8355"/>
                  </a:lnTo>
                  <a:lnTo>
                    <a:pt x="5395" y="8490"/>
                  </a:lnTo>
                  <a:lnTo>
                    <a:pt x="4436" y="5587"/>
                  </a:lnTo>
                  <a:lnTo>
                    <a:pt x="3597" y="2806"/>
                  </a:lnTo>
                  <a:lnTo>
                    <a:pt x="2844" y="177"/>
                  </a:lnTo>
                  <a:lnTo>
                    <a:pt x="0" y="0"/>
                  </a:lnTo>
                  <a:close/>
                </a:path>
              </a:pathLst>
            </a:custGeom>
            <a:solidFill>
              <a:srgbClr val="FCE572"/>
            </a:solidFill>
          </p:spPr>
          <p:txBody>
            <a:bodyPr wrap="square" lIns="0" tIns="0" rIns="0" bIns="0" rtlCol="0"/>
            <a:lstStyle/>
            <a:p>
              <a:endParaRPr/>
            </a:p>
          </p:txBody>
        </p:sp>
        <p:sp>
          <p:nvSpPr>
            <p:cNvPr id="16109" name="object 16109"/>
            <p:cNvSpPr/>
            <p:nvPr/>
          </p:nvSpPr>
          <p:spPr>
            <a:xfrm>
              <a:off x="5609907" y="8066697"/>
              <a:ext cx="3175" cy="635"/>
            </a:xfrm>
            <a:custGeom>
              <a:avLst/>
              <a:gdLst/>
              <a:ahLst/>
              <a:cxnLst/>
              <a:rect l="l" t="t" r="r" b="b"/>
              <a:pathLst>
                <a:path w="3175" h="634">
                  <a:moveTo>
                    <a:pt x="0" y="0"/>
                  </a:moveTo>
                  <a:lnTo>
                    <a:pt x="2844" y="177"/>
                  </a:lnTo>
                </a:path>
              </a:pathLst>
            </a:custGeom>
            <a:ln w="25400">
              <a:solidFill>
                <a:srgbClr val="FBE064"/>
              </a:solidFill>
            </a:ln>
          </p:spPr>
          <p:txBody>
            <a:bodyPr wrap="square" lIns="0" tIns="0" rIns="0" bIns="0" rtlCol="0"/>
            <a:lstStyle/>
            <a:p>
              <a:endParaRPr/>
            </a:p>
          </p:txBody>
        </p:sp>
        <p:sp>
          <p:nvSpPr>
            <p:cNvPr id="16110" name="object 16110"/>
            <p:cNvSpPr/>
            <p:nvPr/>
          </p:nvSpPr>
          <p:spPr>
            <a:xfrm>
              <a:off x="5612752" y="8066875"/>
              <a:ext cx="3175" cy="8890"/>
            </a:xfrm>
            <a:custGeom>
              <a:avLst/>
              <a:gdLst/>
              <a:ahLst/>
              <a:cxnLst/>
              <a:rect l="l" t="t" r="r" b="b"/>
              <a:pathLst>
                <a:path w="3175" h="8890">
                  <a:moveTo>
                    <a:pt x="0" y="0"/>
                  </a:moveTo>
                  <a:lnTo>
                    <a:pt x="2550" y="8312"/>
                  </a:lnTo>
                </a:path>
              </a:pathLst>
            </a:custGeom>
            <a:ln w="25400">
              <a:solidFill>
                <a:srgbClr val="FCE46C"/>
              </a:solidFill>
            </a:ln>
          </p:spPr>
          <p:txBody>
            <a:bodyPr wrap="square" lIns="0" tIns="0" rIns="0" bIns="0" rtlCol="0"/>
            <a:lstStyle/>
            <a:p>
              <a:endParaRPr/>
            </a:p>
          </p:txBody>
        </p:sp>
        <p:sp>
          <p:nvSpPr>
            <p:cNvPr id="16111" name="object 16111"/>
            <p:cNvSpPr/>
            <p:nvPr/>
          </p:nvSpPr>
          <p:spPr>
            <a:xfrm>
              <a:off x="5609907" y="8066697"/>
              <a:ext cx="2540" cy="8890"/>
            </a:xfrm>
            <a:custGeom>
              <a:avLst/>
              <a:gdLst/>
              <a:ahLst/>
              <a:cxnLst/>
              <a:rect l="l" t="t" r="r" b="b"/>
              <a:pathLst>
                <a:path w="2539" h="8890">
                  <a:moveTo>
                    <a:pt x="2501" y="8355"/>
                  </a:moveTo>
                  <a:lnTo>
                    <a:pt x="0" y="0"/>
                  </a:lnTo>
                </a:path>
              </a:pathLst>
            </a:custGeom>
            <a:ln w="25399">
              <a:solidFill>
                <a:srgbClr val="FCE679"/>
              </a:solidFill>
            </a:ln>
          </p:spPr>
          <p:txBody>
            <a:bodyPr wrap="square" lIns="0" tIns="0" rIns="0" bIns="0" rtlCol="0"/>
            <a:lstStyle/>
            <a:p>
              <a:endParaRPr/>
            </a:p>
          </p:txBody>
        </p:sp>
        <p:sp>
          <p:nvSpPr>
            <p:cNvPr id="16112" name="object 16112"/>
            <p:cNvSpPr/>
            <p:nvPr/>
          </p:nvSpPr>
          <p:spPr>
            <a:xfrm>
              <a:off x="5606542" y="8041589"/>
              <a:ext cx="6985" cy="9525"/>
            </a:xfrm>
            <a:custGeom>
              <a:avLst/>
              <a:gdLst/>
              <a:ahLst/>
              <a:cxnLst/>
              <a:rect l="l" t="t" r="r" b="b"/>
              <a:pathLst>
                <a:path w="6985" h="9525">
                  <a:moveTo>
                    <a:pt x="0" y="0"/>
                  </a:moveTo>
                  <a:lnTo>
                    <a:pt x="1244" y="5651"/>
                  </a:lnTo>
                  <a:lnTo>
                    <a:pt x="1905" y="8470"/>
                  </a:lnTo>
                  <a:lnTo>
                    <a:pt x="5295" y="8953"/>
                  </a:lnTo>
                  <a:lnTo>
                    <a:pt x="6908" y="9067"/>
                  </a:lnTo>
                  <a:lnTo>
                    <a:pt x="6121" y="6299"/>
                  </a:lnTo>
                  <a:lnTo>
                    <a:pt x="4622" y="723"/>
                  </a:lnTo>
                  <a:lnTo>
                    <a:pt x="3086" y="609"/>
                  </a:lnTo>
                  <a:lnTo>
                    <a:pt x="0" y="0"/>
                  </a:lnTo>
                  <a:close/>
                </a:path>
              </a:pathLst>
            </a:custGeom>
            <a:solidFill>
              <a:srgbClr val="F9DA4E"/>
            </a:solidFill>
          </p:spPr>
          <p:txBody>
            <a:bodyPr wrap="square" lIns="0" tIns="0" rIns="0" bIns="0" rtlCol="0"/>
            <a:lstStyle/>
            <a:p>
              <a:endParaRPr/>
            </a:p>
          </p:txBody>
        </p:sp>
        <p:sp>
          <p:nvSpPr>
            <p:cNvPr id="16113" name="object 16113"/>
            <p:cNvSpPr/>
            <p:nvPr/>
          </p:nvSpPr>
          <p:spPr>
            <a:xfrm>
              <a:off x="5606542" y="8041589"/>
              <a:ext cx="5080" cy="1270"/>
            </a:xfrm>
            <a:custGeom>
              <a:avLst/>
              <a:gdLst/>
              <a:ahLst/>
              <a:cxnLst/>
              <a:rect l="l" t="t" r="r" b="b"/>
              <a:pathLst>
                <a:path w="5079" h="1270">
                  <a:moveTo>
                    <a:pt x="0" y="0"/>
                  </a:moveTo>
                  <a:lnTo>
                    <a:pt x="4622" y="723"/>
                  </a:lnTo>
                </a:path>
              </a:pathLst>
            </a:custGeom>
            <a:ln w="25400">
              <a:solidFill>
                <a:srgbClr val="F9D94D"/>
              </a:solidFill>
            </a:ln>
          </p:spPr>
          <p:txBody>
            <a:bodyPr wrap="square" lIns="0" tIns="0" rIns="0" bIns="0" rtlCol="0"/>
            <a:lstStyle/>
            <a:p>
              <a:endParaRPr/>
            </a:p>
          </p:txBody>
        </p:sp>
        <p:sp>
          <p:nvSpPr>
            <p:cNvPr id="16114" name="object 16114"/>
            <p:cNvSpPr/>
            <p:nvPr/>
          </p:nvSpPr>
          <p:spPr>
            <a:xfrm>
              <a:off x="5611165" y="8042313"/>
              <a:ext cx="2540" cy="8890"/>
            </a:xfrm>
            <a:custGeom>
              <a:avLst/>
              <a:gdLst/>
              <a:ahLst/>
              <a:cxnLst/>
              <a:rect l="l" t="t" r="r" b="b"/>
              <a:pathLst>
                <a:path w="2539" h="8890">
                  <a:moveTo>
                    <a:pt x="0" y="0"/>
                  </a:moveTo>
                  <a:lnTo>
                    <a:pt x="2286" y="8343"/>
                  </a:lnTo>
                </a:path>
              </a:pathLst>
            </a:custGeom>
            <a:ln w="25400">
              <a:solidFill>
                <a:srgbClr val="FADE5C"/>
              </a:solidFill>
            </a:ln>
          </p:spPr>
          <p:txBody>
            <a:bodyPr wrap="square" lIns="0" tIns="0" rIns="0" bIns="0" rtlCol="0"/>
            <a:lstStyle/>
            <a:p>
              <a:endParaRPr/>
            </a:p>
          </p:txBody>
        </p:sp>
        <p:sp>
          <p:nvSpPr>
            <p:cNvPr id="16115" name="object 16115"/>
            <p:cNvSpPr/>
            <p:nvPr/>
          </p:nvSpPr>
          <p:spPr>
            <a:xfrm>
              <a:off x="5608447" y="8050060"/>
              <a:ext cx="5080" cy="635"/>
            </a:xfrm>
            <a:custGeom>
              <a:avLst/>
              <a:gdLst/>
              <a:ahLst/>
              <a:cxnLst/>
              <a:rect l="l" t="t" r="r" b="b"/>
              <a:pathLst>
                <a:path w="5079" h="634">
                  <a:moveTo>
                    <a:pt x="5003" y="596"/>
                  </a:moveTo>
                  <a:lnTo>
                    <a:pt x="0" y="0"/>
                  </a:lnTo>
                </a:path>
              </a:pathLst>
            </a:custGeom>
            <a:ln w="25400">
              <a:solidFill>
                <a:srgbClr val="F9DA4F"/>
              </a:solidFill>
            </a:ln>
          </p:spPr>
          <p:txBody>
            <a:bodyPr wrap="square" lIns="0" tIns="0" rIns="0" bIns="0" rtlCol="0"/>
            <a:lstStyle/>
            <a:p>
              <a:endParaRPr/>
            </a:p>
          </p:txBody>
        </p:sp>
        <p:sp>
          <p:nvSpPr>
            <p:cNvPr id="16116" name="object 16116"/>
            <p:cNvSpPr/>
            <p:nvPr/>
          </p:nvSpPr>
          <p:spPr>
            <a:xfrm>
              <a:off x="5606542" y="8041589"/>
              <a:ext cx="1905" cy="8890"/>
            </a:xfrm>
            <a:custGeom>
              <a:avLst/>
              <a:gdLst/>
              <a:ahLst/>
              <a:cxnLst/>
              <a:rect l="l" t="t" r="r" b="b"/>
              <a:pathLst>
                <a:path w="1904" h="8890">
                  <a:moveTo>
                    <a:pt x="1905" y="8470"/>
                  </a:moveTo>
                  <a:lnTo>
                    <a:pt x="0" y="0"/>
                  </a:lnTo>
                </a:path>
              </a:pathLst>
            </a:custGeom>
            <a:ln w="25400">
              <a:solidFill>
                <a:srgbClr val="F8D640"/>
              </a:solidFill>
            </a:ln>
          </p:spPr>
          <p:txBody>
            <a:bodyPr wrap="square" lIns="0" tIns="0" rIns="0" bIns="0" rtlCol="0"/>
            <a:lstStyle/>
            <a:p>
              <a:endParaRPr/>
            </a:p>
          </p:txBody>
        </p:sp>
        <p:sp>
          <p:nvSpPr>
            <p:cNvPr id="16117" name="object 16117"/>
            <p:cNvSpPr/>
            <p:nvPr/>
          </p:nvSpPr>
          <p:spPr>
            <a:xfrm>
              <a:off x="5608447" y="8050060"/>
              <a:ext cx="7620" cy="9525"/>
            </a:xfrm>
            <a:custGeom>
              <a:avLst/>
              <a:gdLst/>
              <a:ahLst/>
              <a:cxnLst/>
              <a:rect l="l" t="t" r="r" b="b"/>
              <a:pathLst>
                <a:path w="7620" h="9525">
                  <a:moveTo>
                    <a:pt x="0" y="0"/>
                  </a:moveTo>
                  <a:lnTo>
                    <a:pt x="7416" y="8915"/>
                  </a:lnTo>
                  <a:lnTo>
                    <a:pt x="5778" y="3378"/>
                  </a:lnTo>
                  <a:lnTo>
                    <a:pt x="5003" y="596"/>
                  </a:lnTo>
                  <a:lnTo>
                    <a:pt x="3390" y="482"/>
                  </a:lnTo>
                  <a:lnTo>
                    <a:pt x="0" y="0"/>
                  </a:lnTo>
                  <a:close/>
                </a:path>
              </a:pathLst>
            </a:custGeom>
            <a:solidFill>
              <a:srgbClr val="F9DB52"/>
            </a:solidFill>
          </p:spPr>
          <p:txBody>
            <a:bodyPr wrap="square" lIns="0" tIns="0" rIns="0" bIns="0" rtlCol="0"/>
            <a:lstStyle/>
            <a:p>
              <a:endParaRPr/>
            </a:p>
          </p:txBody>
        </p:sp>
        <p:sp>
          <p:nvSpPr>
            <p:cNvPr id="16118" name="object 16118"/>
            <p:cNvSpPr/>
            <p:nvPr/>
          </p:nvSpPr>
          <p:spPr>
            <a:xfrm>
              <a:off x="5608447" y="8050060"/>
              <a:ext cx="5080" cy="635"/>
            </a:xfrm>
            <a:custGeom>
              <a:avLst/>
              <a:gdLst/>
              <a:ahLst/>
              <a:cxnLst/>
              <a:rect l="l" t="t" r="r" b="b"/>
              <a:pathLst>
                <a:path w="5079" h="634">
                  <a:moveTo>
                    <a:pt x="0" y="0"/>
                  </a:moveTo>
                  <a:lnTo>
                    <a:pt x="5003" y="596"/>
                  </a:lnTo>
                </a:path>
              </a:pathLst>
            </a:custGeom>
            <a:ln w="25400">
              <a:solidFill>
                <a:srgbClr val="F9DA4F"/>
              </a:solidFill>
            </a:ln>
          </p:spPr>
          <p:txBody>
            <a:bodyPr wrap="square" lIns="0" tIns="0" rIns="0" bIns="0" rtlCol="0"/>
            <a:lstStyle/>
            <a:p>
              <a:endParaRPr/>
            </a:p>
          </p:txBody>
        </p:sp>
        <p:sp>
          <p:nvSpPr>
            <p:cNvPr id="16119" name="object 16119"/>
            <p:cNvSpPr/>
            <p:nvPr/>
          </p:nvSpPr>
          <p:spPr>
            <a:xfrm>
              <a:off x="5613450" y="8050657"/>
              <a:ext cx="2540" cy="8890"/>
            </a:xfrm>
            <a:custGeom>
              <a:avLst/>
              <a:gdLst/>
              <a:ahLst/>
              <a:cxnLst/>
              <a:rect l="l" t="t" r="r" b="b"/>
              <a:pathLst>
                <a:path w="2539" h="8890">
                  <a:moveTo>
                    <a:pt x="0" y="0"/>
                  </a:moveTo>
                  <a:lnTo>
                    <a:pt x="2412" y="8318"/>
                  </a:lnTo>
                </a:path>
              </a:pathLst>
            </a:custGeom>
            <a:ln w="25400">
              <a:solidFill>
                <a:srgbClr val="FADE5C"/>
              </a:solidFill>
            </a:ln>
          </p:spPr>
          <p:txBody>
            <a:bodyPr wrap="square" lIns="0" tIns="0" rIns="0" bIns="0" rtlCol="0"/>
            <a:lstStyle/>
            <a:p>
              <a:endParaRPr/>
            </a:p>
          </p:txBody>
        </p:sp>
        <p:sp>
          <p:nvSpPr>
            <p:cNvPr id="16120" name="object 16120"/>
            <p:cNvSpPr/>
            <p:nvPr/>
          </p:nvSpPr>
          <p:spPr>
            <a:xfrm>
              <a:off x="5610491" y="8058493"/>
              <a:ext cx="5715" cy="635"/>
            </a:xfrm>
            <a:custGeom>
              <a:avLst/>
              <a:gdLst/>
              <a:ahLst/>
              <a:cxnLst/>
              <a:rect l="l" t="t" r="r" b="b"/>
              <a:pathLst>
                <a:path w="5714" h="634">
                  <a:moveTo>
                    <a:pt x="5372" y="482"/>
                  </a:moveTo>
                  <a:lnTo>
                    <a:pt x="0" y="0"/>
                  </a:lnTo>
                </a:path>
              </a:pathLst>
            </a:custGeom>
            <a:ln w="25400">
              <a:solidFill>
                <a:srgbClr val="FADC55"/>
              </a:solidFill>
            </a:ln>
          </p:spPr>
          <p:txBody>
            <a:bodyPr wrap="square" lIns="0" tIns="0" rIns="0" bIns="0" rtlCol="0"/>
            <a:lstStyle/>
            <a:p>
              <a:endParaRPr/>
            </a:p>
          </p:txBody>
        </p:sp>
        <p:sp>
          <p:nvSpPr>
            <p:cNvPr id="16121" name="object 16121"/>
            <p:cNvSpPr/>
            <p:nvPr/>
          </p:nvSpPr>
          <p:spPr>
            <a:xfrm>
              <a:off x="5608447" y="8050060"/>
              <a:ext cx="2540" cy="8890"/>
            </a:xfrm>
            <a:custGeom>
              <a:avLst/>
              <a:gdLst/>
              <a:ahLst/>
              <a:cxnLst/>
              <a:rect l="l" t="t" r="r" b="b"/>
              <a:pathLst>
                <a:path w="2539" h="8890">
                  <a:moveTo>
                    <a:pt x="2044" y="8432"/>
                  </a:moveTo>
                  <a:lnTo>
                    <a:pt x="0" y="0"/>
                  </a:lnTo>
                </a:path>
              </a:pathLst>
            </a:custGeom>
            <a:ln w="25400">
              <a:solidFill>
                <a:srgbClr val="F9D849"/>
              </a:solidFill>
            </a:ln>
          </p:spPr>
          <p:txBody>
            <a:bodyPr wrap="square" lIns="0" tIns="0" rIns="0" bIns="0" rtlCol="0"/>
            <a:lstStyle/>
            <a:p>
              <a:endParaRPr/>
            </a:p>
          </p:txBody>
        </p:sp>
        <p:sp>
          <p:nvSpPr>
            <p:cNvPr id="16122" name="object 16122"/>
            <p:cNvSpPr/>
            <p:nvPr/>
          </p:nvSpPr>
          <p:spPr>
            <a:xfrm>
              <a:off x="5610491" y="8058493"/>
              <a:ext cx="5715" cy="8890"/>
            </a:xfrm>
            <a:custGeom>
              <a:avLst/>
              <a:gdLst/>
              <a:ahLst/>
              <a:cxnLst/>
              <a:rect l="l" t="t" r="r" b="b"/>
              <a:pathLst>
                <a:path w="5714" h="8890">
                  <a:moveTo>
                    <a:pt x="0" y="0"/>
                  </a:moveTo>
                  <a:lnTo>
                    <a:pt x="5092" y="8585"/>
                  </a:lnTo>
                  <a:lnTo>
                    <a:pt x="4267" y="5816"/>
                  </a:lnTo>
                  <a:lnTo>
                    <a:pt x="3467" y="3047"/>
                  </a:lnTo>
                  <a:lnTo>
                    <a:pt x="2705" y="266"/>
                  </a:lnTo>
                  <a:lnTo>
                    <a:pt x="901" y="101"/>
                  </a:lnTo>
                  <a:lnTo>
                    <a:pt x="0" y="0"/>
                  </a:lnTo>
                  <a:close/>
                </a:path>
              </a:pathLst>
            </a:custGeom>
            <a:solidFill>
              <a:srgbClr val="FADD58"/>
            </a:solidFill>
          </p:spPr>
          <p:txBody>
            <a:bodyPr wrap="square" lIns="0" tIns="0" rIns="0" bIns="0" rtlCol="0"/>
            <a:lstStyle/>
            <a:p>
              <a:endParaRPr/>
            </a:p>
          </p:txBody>
        </p:sp>
        <p:sp>
          <p:nvSpPr>
            <p:cNvPr id="16123" name="object 16123"/>
            <p:cNvSpPr/>
            <p:nvPr/>
          </p:nvSpPr>
          <p:spPr>
            <a:xfrm>
              <a:off x="5610491" y="8058493"/>
              <a:ext cx="3175" cy="635"/>
            </a:xfrm>
            <a:custGeom>
              <a:avLst/>
              <a:gdLst/>
              <a:ahLst/>
              <a:cxnLst/>
              <a:rect l="l" t="t" r="r" b="b"/>
              <a:pathLst>
                <a:path w="3175" h="634">
                  <a:moveTo>
                    <a:pt x="0" y="0"/>
                  </a:moveTo>
                  <a:lnTo>
                    <a:pt x="2705" y="266"/>
                  </a:lnTo>
                </a:path>
              </a:pathLst>
            </a:custGeom>
            <a:ln w="25400">
              <a:solidFill>
                <a:srgbClr val="F9DB51"/>
              </a:solidFill>
            </a:ln>
          </p:spPr>
          <p:txBody>
            <a:bodyPr wrap="square" lIns="0" tIns="0" rIns="0" bIns="0" rtlCol="0"/>
            <a:lstStyle/>
            <a:p>
              <a:endParaRPr/>
            </a:p>
          </p:txBody>
        </p:sp>
        <p:sp>
          <p:nvSpPr>
            <p:cNvPr id="16124" name="object 16124"/>
            <p:cNvSpPr/>
            <p:nvPr/>
          </p:nvSpPr>
          <p:spPr>
            <a:xfrm>
              <a:off x="5613196" y="8058759"/>
              <a:ext cx="2540" cy="8890"/>
            </a:xfrm>
            <a:custGeom>
              <a:avLst/>
              <a:gdLst/>
              <a:ahLst/>
              <a:cxnLst/>
              <a:rect l="l" t="t" r="r" b="b"/>
              <a:pathLst>
                <a:path w="2539" h="8890">
                  <a:moveTo>
                    <a:pt x="0" y="0"/>
                  </a:moveTo>
                  <a:lnTo>
                    <a:pt x="2387" y="8318"/>
                  </a:lnTo>
                </a:path>
              </a:pathLst>
            </a:custGeom>
            <a:ln w="25400">
              <a:solidFill>
                <a:srgbClr val="FADD59"/>
              </a:solidFill>
            </a:ln>
          </p:spPr>
          <p:txBody>
            <a:bodyPr wrap="square" lIns="0" tIns="0" rIns="0" bIns="0" rtlCol="0"/>
            <a:lstStyle/>
            <a:p>
              <a:endParaRPr/>
            </a:p>
          </p:txBody>
        </p:sp>
        <p:sp>
          <p:nvSpPr>
            <p:cNvPr id="16125" name="object 16125"/>
            <p:cNvSpPr/>
            <p:nvPr/>
          </p:nvSpPr>
          <p:spPr>
            <a:xfrm>
              <a:off x="5612752" y="8066875"/>
              <a:ext cx="3175" cy="635"/>
            </a:xfrm>
            <a:custGeom>
              <a:avLst/>
              <a:gdLst/>
              <a:ahLst/>
              <a:cxnLst/>
              <a:rect l="l" t="t" r="r" b="b"/>
              <a:pathLst>
                <a:path w="3175" h="634">
                  <a:moveTo>
                    <a:pt x="2832" y="203"/>
                  </a:moveTo>
                  <a:lnTo>
                    <a:pt x="0" y="0"/>
                  </a:lnTo>
                </a:path>
              </a:pathLst>
            </a:custGeom>
            <a:ln w="25400">
              <a:solidFill>
                <a:srgbClr val="FBDF5F"/>
              </a:solidFill>
            </a:ln>
          </p:spPr>
          <p:txBody>
            <a:bodyPr wrap="square" lIns="0" tIns="0" rIns="0" bIns="0" rtlCol="0"/>
            <a:lstStyle/>
            <a:p>
              <a:endParaRPr/>
            </a:p>
          </p:txBody>
        </p:sp>
        <p:sp>
          <p:nvSpPr>
            <p:cNvPr id="16126" name="object 16126"/>
            <p:cNvSpPr/>
            <p:nvPr/>
          </p:nvSpPr>
          <p:spPr>
            <a:xfrm>
              <a:off x="5610491" y="8058493"/>
              <a:ext cx="2540" cy="8890"/>
            </a:xfrm>
            <a:custGeom>
              <a:avLst/>
              <a:gdLst/>
              <a:ahLst/>
              <a:cxnLst/>
              <a:rect l="l" t="t" r="r" b="b"/>
              <a:pathLst>
                <a:path w="2539" h="8890">
                  <a:moveTo>
                    <a:pt x="2260" y="8381"/>
                  </a:moveTo>
                  <a:lnTo>
                    <a:pt x="0" y="0"/>
                  </a:lnTo>
                </a:path>
              </a:pathLst>
            </a:custGeom>
            <a:ln w="25399">
              <a:solidFill>
                <a:srgbClr val="FADD58"/>
              </a:solidFill>
            </a:ln>
          </p:spPr>
          <p:txBody>
            <a:bodyPr wrap="square" lIns="0" tIns="0" rIns="0" bIns="0" rtlCol="0"/>
            <a:lstStyle/>
            <a:p>
              <a:endParaRPr/>
            </a:p>
          </p:txBody>
        </p:sp>
        <p:sp>
          <p:nvSpPr>
            <p:cNvPr id="16127" name="object 16127"/>
            <p:cNvSpPr/>
            <p:nvPr/>
          </p:nvSpPr>
          <p:spPr>
            <a:xfrm>
              <a:off x="5612752" y="8066875"/>
              <a:ext cx="5715" cy="8890"/>
            </a:xfrm>
            <a:custGeom>
              <a:avLst/>
              <a:gdLst/>
              <a:ahLst/>
              <a:cxnLst/>
              <a:rect l="l" t="t" r="r" b="b"/>
              <a:pathLst>
                <a:path w="5714" h="8890">
                  <a:moveTo>
                    <a:pt x="0" y="0"/>
                  </a:moveTo>
                  <a:lnTo>
                    <a:pt x="850" y="2959"/>
                  </a:lnTo>
                  <a:lnTo>
                    <a:pt x="1688" y="5714"/>
                  </a:lnTo>
                  <a:lnTo>
                    <a:pt x="2550" y="8312"/>
                  </a:lnTo>
                  <a:lnTo>
                    <a:pt x="5448" y="8445"/>
                  </a:lnTo>
                  <a:lnTo>
                    <a:pt x="4473" y="5562"/>
                  </a:lnTo>
                  <a:lnTo>
                    <a:pt x="3608" y="2793"/>
                  </a:lnTo>
                  <a:lnTo>
                    <a:pt x="2832" y="203"/>
                  </a:lnTo>
                  <a:lnTo>
                    <a:pt x="0" y="0"/>
                  </a:lnTo>
                  <a:close/>
                </a:path>
              </a:pathLst>
            </a:custGeom>
            <a:solidFill>
              <a:srgbClr val="FBE167"/>
            </a:solidFill>
          </p:spPr>
          <p:txBody>
            <a:bodyPr wrap="square" lIns="0" tIns="0" rIns="0" bIns="0" rtlCol="0"/>
            <a:lstStyle/>
            <a:p>
              <a:endParaRPr/>
            </a:p>
          </p:txBody>
        </p:sp>
        <p:sp>
          <p:nvSpPr>
            <p:cNvPr id="16128" name="object 16128"/>
            <p:cNvSpPr/>
            <p:nvPr/>
          </p:nvSpPr>
          <p:spPr>
            <a:xfrm>
              <a:off x="5612752" y="8066875"/>
              <a:ext cx="3175" cy="635"/>
            </a:xfrm>
            <a:custGeom>
              <a:avLst/>
              <a:gdLst/>
              <a:ahLst/>
              <a:cxnLst/>
              <a:rect l="l" t="t" r="r" b="b"/>
              <a:pathLst>
                <a:path w="3175" h="634">
                  <a:moveTo>
                    <a:pt x="0" y="0"/>
                  </a:moveTo>
                  <a:lnTo>
                    <a:pt x="2832" y="203"/>
                  </a:lnTo>
                </a:path>
              </a:pathLst>
            </a:custGeom>
            <a:ln w="25400">
              <a:solidFill>
                <a:srgbClr val="FBDF5F"/>
              </a:solidFill>
            </a:ln>
          </p:spPr>
          <p:txBody>
            <a:bodyPr wrap="square" lIns="0" tIns="0" rIns="0" bIns="0" rtlCol="0"/>
            <a:lstStyle/>
            <a:p>
              <a:endParaRPr/>
            </a:p>
          </p:txBody>
        </p:sp>
        <p:sp>
          <p:nvSpPr>
            <p:cNvPr id="16129" name="object 16129"/>
            <p:cNvSpPr/>
            <p:nvPr/>
          </p:nvSpPr>
          <p:spPr>
            <a:xfrm>
              <a:off x="5615584" y="8067078"/>
              <a:ext cx="3175" cy="8255"/>
            </a:xfrm>
            <a:custGeom>
              <a:avLst/>
              <a:gdLst/>
              <a:ahLst/>
              <a:cxnLst/>
              <a:rect l="l" t="t" r="r" b="b"/>
              <a:pathLst>
                <a:path w="3175" h="8254">
                  <a:moveTo>
                    <a:pt x="0" y="0"/>
                  </a:moveTo>
                  <a:lnTo>
                    <a:pt x="2616" y="8242"/>
                  </a:lnTo>
                </a:path>
              </a:pathLst>
            </a:custGeom>
            <a:ln w="25400">
              <a:solidFill>
                <a:srgbClr val="FBDF61"/>
              </a:solidFill>
            </a:ln>
          </p:spPr>
          <p:txBody>
            <a:bodyPr wrap="square" lIns="0" tIns="0" rIns="0" bIns="0" rtlCol="0"/>
            <a:lstStyle/>
            <a:p>
              <a:endParaRPr/>
            </a:p>
          </p:txBody>
        </p:sp>
        <p:sp>
          <p:nvSpPr>
            <p:cNvPr id="16130" name="object 16130"/>
            <p:cNvSpPr/>
            <p:nvPr/>
          </p:nvSpPr>
          <p:spPr>
            <a:xfrm>
              <a:off x="5615305" y="8062493"/>
              <a:ext cx="3175" cy="13335"/>
            </a:xfrm>
            <a:custGeom>
              <a:avLst/>
              <a:gdLst/>
              <a:ahLst/>
              <a:cxnLst/>
              <a:rect l="l" t="t" r="r" b="b"/>
              <a:pathLst>
                <a:path w="3175" h="13334">
                  <a:moveTo>
                    <a:pt x="2895" y="0"/>
                  </a:moveTo>
                  <a:lnTo>
                    <a:pt x="0" y="0"/>
                  </a:lnTo>
                  <a:lnTo>
                    <a:pt x="0" y="12693"/>
                  </a:lnTo>
                  <a:lnTo>
                    <a:pt x="2895" y="12828"/>
                  </a:lnTo>
                  <a:lnTo>
                    <a:pt x="2895" y="0"/>
                  </a:lnTo>
                  <a:close/>
                </a:path>
              </a:pathLst>
            </a:custGeom>
            <a:solidFill>
              <a:srgbClr val="FCE46E"/>
            </a:solidFill>
          </p:spPr>
          <p:txBody>
            <a:bodyPr wrap="square" lIns="0" tIns="0" rIns="0" bIns="0" rtlCol="0"/>
            <a:lstStyle/>
            <a:p>
              <a:endParaRPr/>
            </a:p>
          </p:txBody>
        </p:sp>
        <p:sp>
          <p:nvSpPr>
            <p:cNvPr id="16131" name="object 16131"/>
            <p:cNvSpPr/>
            <p:nvPr/>
          </p:nvSpPr>
          <p:spPr>
            <a:xfrm>
              <a:off x="5612752" y="8066875"/>
              <a:ext cx="3175" cy="8890"/>
            </a:xfrm>
            <a:custGeom>
              <a:avLst/>
              <a:gdLst/>
              <a:ahLst/>
              <a:cxnLst/>
              <a:rect l="l" t="t" r="r" b="b"/>
              <a:pathLst>
                <a:path w="3175" h="8890">
                  <a:moveTo>
                    <a:pt x="2550" y="8312"/>
                  </a:moveTo>
                  <a:lnTo>
                    <a:pt x="0" y="0"/>
                  </a:lnTo>
                </a:path>
              </a:pathLst>
            </a:custGeom>
            <a:ln w="25400">
              <a:solidFill>
                <a:srgbClr val="FCE46C"/>
              </a:solidFill>
            </a:ln>
          </p:spPr>
          <p:txBody>
            <a:bodyPr wrap="square" lIns="0" tIns="0" rIns="0" bIns="0" rtlCol="0"/>
            <a:lstStyle/>
            <a:p>
              <a:endParaRPr/>
            </a:p>
          </p:txBody>
        </p:sp>
        <p:sp>
          <p:nvSpPr>
            <p:cNvPr id="16132" name="object 16132"/>
            <p:cNvSpPr/>
            <p:nvPr/>
          </p:nvSpPr>
          <p:spPr>
            <a:xfrm>
              <a:off x="5613196" y="8058759"/>
              <a:ext cx="8255" cy="17145"/>
            </a:xfrm>
            <a:custGeom>
              <a:avLst/>
              <a:gdLst/>
              <a:ahLst/>
              <a:cxnLst/>
              <a:rect l="l" t="t" r="r" b="b"/>
              <a:pathLst>
                <a:path w="8254" h="17145">
                  <a:moveTo>
                    <a:pt x="0" y="0"/>
                  </a:moveTo>
                  <a:lnTo>
                    <a:pt x="1576" y="5740"/>
                  </a:lnTo>
                  <a:lnTo>
                    <a:pt x="3213" y="11239"/>
                  </a:lnTo>
                  <a:lnTo>
                    <a:pt x="5003" y="16560"/>
                  </a:lnTo>
                  <a:lnTo>
                    <a:pt x="7885" y="16695"/>
                  </a:lnTo>
                  <a:lnTo>
                    <a:pt x="5996" y="11087"/>
                  </a:lnTo>
                  <a:lnTo>
                    <a:pt x="4252" y="5562"/>
                  </a:lnTo>
                  <a:lnTo>
                    <a:pt x="2667" y="215"/>
                  </a:lnTo>
                  <a:lnTo>
                    <a:pt x="901" y="88"/>
                  </a:lnTo>
                  <a:lnTo>
                    <a:pt x="0" y="0"/>
                  </a:lnTo>
                  <a:close/>
                </a:path>
              </a:pathLst>
            </a:custGeom>
            <a:solidFill>
              <a:srgbClr val="FADE5C"/>
            </a:solidFill>
          </p:spPr>
          <p:txBody>
            <a:bodyPr wrap="square" lIns="0" tIns="0" rIns="0" bIns="0" rtlCol="0"/>
            <a:lstStyle/>
            <a:p>
              <a:endParaRPr/>
            </a:p>
          </p:txBody>
        </p:sp>
        <p:sp>
          <p:nvSpPr>
            <p:cNvPr id="16133" name="object 16133"/>
            <p:cNvSpPr/>
            <p:nvPr/>
          </p:nvSpPr>
          <p:spPr>
            <a:xfrm>
              <a:off x="5613196" y="8058759"/>
              <a:ext cx="5080" cy="17145"/>
            </a:xfrm>
            <a:custGeom>
              <a:avLst/>
              <a:gdLst/>
              <a:ahLst/>
              <a:cxnLst/>
              <a:rect l="l" t="t" r="r" b="b"/>
              <a:pathLst>
                <a:path w="5079" h="17145">
                  <a:moveTo>
                    <a:pt x="0" y="0"/>
                  </a:moveTo>
                  <a:lnTo>
                    <a:pt x="1524" y="5562"/>
                  </a:lnTo>
                  <a:lnTo>
                    <a:pt x="3162" y="11087"/>
                  </a:lnTo>
                  <a:lnTo>
                    <a:pt x="5003" y="16560"/>
                  </a:lnTo>
                </a:path>
              </a:pathLst>
            </a:custGeom>
            <a:ln w="25400">
              <a:solidFill>
                <a:srgbClr val="FADE5C"/>
              </a:solidFill>
            </a:ln>
          </p:spPr>
          <p:txBody>
            <a:bodyPr wrap="square" lIns="0" tIns="0" rIns="0" bIns="0" rtlCol="0"/>
            <a:lstStyle/>
            <a:p>
              <a:endParaRPr/>
            </a:p>
          </p:txBody>
        </p:sp>
        <p:sp>
          <p:nvSpPr>
            <p:cNvPr id="16134" name="object 16134"/>
            <p:cNvSpPr/>
            <p:nvPr/>
          </p:nvSpPr>
          <p:spPr>
            <a:xfrm>
              <a:off x="5618200" y="8075320"/>
              <a:ext cx="635" cy="635"/>
            </a:xfrm>
            <a:custGeom>
              <a:avLst/>
              <a:gdLst/>
              <a:ahLst/>
              <a:cxnLst/>
              <a:rect l="l" t="t" r="r" b="b"/>
              <a:pathLst>
                <a:path w="635" h="634">
                  <a:moveTo>
                    <a:pt x="0" y="0"/>
                  </a:moveTo>
                  <a:lnTo>
                    <a:pt x="610" y="29"/>
                  </a:lnTo>
                </a:path>
              </a:pathLst>
            </a:custGeom>
            <a:ln w="25400">
              <a:solidFill>
                <a:srgbClr val="FBDF61"/>
              </a:solidFill>
            </a:ln>
          </p:spPr>
          <p:txBody>
            <a:bodyPr wrap="square" lIns="0" tIns="0" rIns="0" bIns="0" rtlCol="0"/>
            <a:lstStyle/>
            <a:p>
              <a:endParaRPr/>
            </a:p>
          </p:txBody>
        </p:sp>
        <p:sp>
          <p:nvSpPr>
            <p:cNvPr id="16135" name="object 16135"/>
            <p:cNvSpPr/>
            <p:nvPr/>
          </p:nvSpPr>
          <p:spPr>
            <a:xfrm>
              <a:off x="5615863" y="8058975"/>
              <a:ext cx="5715" cy="16510"/>
            </a:xfrm>
            <a:custGeom>
              <a:avLst/>
              <a:gdLst/>
              <a:ahLst/>
              <a:cxnLst/>
              <a:rect l="l" t="t" r="r" b="b"/>
              <a:pathLst>
                <a:path w="5714" h="16509">
                  <a:moveTo>
                    <a:pt x="5218" y="16479"/>
                  </a:moveTo>
                  <a:lnTo>
                    <a:pt x="3378" y="11023"/>
                  </a:lnTo>
                  <a:lnTo>
                    <a:pt x="1638" y="5524"/>
                  </a:lnTo>
                  <a:lnTo>
                    <a:pt x="0" y="0"/>
                  </a:lnTo>
                </a:path>
              </a:pathLst>
            </a:custGeom>
            <a:ln w="25400">
              <a:solidFill>
                <a:srgbClr val="FADE5C"/>
              </a:solidFill>
            </a:ln>
          </p:spPr>
          <p:txBody>
            <a:bodyPr wrap="square" lIns="0" tIns="0" rIns="0" bIns="0" rtlCol="0"/>
            <a:lstStyle/>
            <a:p>
              <a:endParaRPr/>
            </a:p>
          </p:txBody>
        </p:sp>
        <p:sp>
          <p:nvSpPr>
            <p:cNvPr id="16136" name="object 16136"/>
            <p:cNvSpPr/>
            <p:nvPr/>
          </p:nvSpPr>
          <p:spPr>
            <a:xfrm>
              <a:off x="5613196" y="8058759"/>
              <a:ext cx="3175" cy="635"/>
            </a:xfrm>
            <a:custGeom>
              <a:avLst/>
              <a:gdLst/>
              <a:ahLst/>
              <a:cxnLst/>
              <a:rect l="l" t="t" r="r" b="b"/>
              <a:pathLst>
                <a:path w="3175" h="634">
                  <a:moveTo>
                    <a:pt x="2667" y="215"/>
                  </a:moveTo>
                  <a:lnTo>
                    <a:pt x="0" y="0"/>
                  </a:lnTo>
                </a:path>
              </a:pathLst>
            </a:custGeom>
            <a:ln w="25400">
              <a:solidFill>
                <a:srgbClr val="FADD58"/>
              </a:solidFill>
            </a:ln>
          </p:spPr>
          <p:txBody>
            <a:bodyPr wrap="square" lIns="0" tIns="0" rIns="0" bIns="0" rtlCol="0"/>
            <a:lstStyle/>
            <a:p>
              <a:endParaRPr/>
            </a:p>
          </p:txBody>
        </p:sp>
        <p:sp>
          <p:nvSpPr>
            <p:cNvPr id="16137" name="object 16137"/>
            <p:cNvSpPr/>
            <p:nvPr/>
          </p:nvSpPr>
          <p:spPr>
            <a:xfrm>
              <a:off x="5611165" y="8042313"/>
              <a:ext cx="10795" cy="33655"/>
            </a:xfrm>
            <a:custGeom>
              <a:avLst/>
              <a:gdLst/>
              <a:ahLst/>
              <a:cxnLst/>
              <a:rect l="l" t="t" r="r" b="b"/>
              <a:pathLst>
                <a:path w="10795" h="33654">
                  <a:moveTo>
                    <a:pt x="0" y="0"/>
                  </a:moveTo>
                  <a:lnTo>
                    <a:pt x="10334" y="33161"/>
                  </a:lnTo>
                  <a:lnTo>
                    <a:pt x="7672" y="24926"/>
                  </a:lnTo>
                  <a:lnTo>
                    <a:pt x="5204" y="16654"/>
                  </a:lnTo>
                  <a:lnTo>
                    <a:pt x="2879" y="8342"/>
                  </a:lnTo>
                  <a:lnTo>
                    <a:pt x="660" y="38"/>
                  </a:lnTo>
                  <a:lnTo>
                    <a:pt x="215" y="25"/>
                  </a:lnTo>
                  <a:lnTo>
                    <a:pt x="0" y="0"/>
                  </a:lnTo>
                  <a:close/>
                </a:path>
              </a:pathLst>
            </a:custGeom>
            <a:solidFill>
              <a:srgbClr val="FADF5E"/>
            </a:solidFill>
          </p:spPr>
          <p:txBody>
            <a:bodyPr wrap="square" lIns="0" tIns="0" rIns="0" bIns="0" rtlCol="0"/>
            <a:lstStyle/>
            <a:p>
              <a:endParaRPr/>
            </a:p>
          </p:txBody>
        </p:sp>
        <p:sp>
          <p:nvSpPr>
            <p:cNvPr id="16138" name="object 16138"/>
            <p:cNvSpPr/>
            <p:nvPr/>
          </p:nvSpPr>
          <p:spPr>
            <a:xfrm>
              <a:off x="5611165" y="8042313"/>
              <a:ext cx="10160" cy="33655"/>
            </a:xfrm>
            <a:custGeom>
              <a:avLst/>
              <a:gdLst/>
              <a:ahLst/>
              <a:cxnLst/>
              <a:rect l="l" t="t" r="r" b="b"/>
              <a:pathLst>
                <a:path w="10160" h="33654">
                  <a:moveTo>
                    <a:pt x="0" y="0"/>
                  </a:moveTo>
                  <a:lnTo>
                    <a:pt x="2285" y="8342"/>
                  </a:lnTo>
                  <a:lnTo>
                    <a:pt x="4692" y="16654"/>
                  </a:lnTo>
                  <a:lnTo>
                    <a:pt x="7233" y="24926"/>
                  </a:lnTo>
                  <a:lnTo>
                    <a:pt x="9917" y="33142"/>
                  </a:lnTo>
                </a:path>
              </a:pathLst>
            </a:custGeom>
            <a:ln w="25400">
              <a:solidFill>
                <a:srgbClr val="FADE5C"/>
              </a:solidFill>
            </a:ln>
          </p:spPr>
          <p:txBody>
            <a:bodyPr wrap="square" lIns="0" tIns="0" rIns="0" bIns="0" rtlCol="0"/>
            <a:lstStyle/>
            <a:p>
              <a:endParaRPr/>
            </a:p>
          </p:txBody>
        </p:sp>
        <p:sp>
          <p:nvSpPr>
            <p:cNvPr id="16139" name="object 16139"/>
            <p:cNvSpPr/>
            <p:nvPr/>
          </p:nvSpPr>
          <p:spPr>
            <a:xfrm>
              <a:off x="5621083" y="8062760"/>
              <a:ext cx="635" cy="13335"/>
            </a:xfrm>
            <a:custGeom>
              <a:avLst/>
              <a:gdLst/>
              <a:ahLst/>
              <a:cxnLst/>
              <a:rect l="l" t="t" r="r" b="b"/>
              <a:pathLst>
                <a:path w="635" h="13334">
                  <a:moveTo>
                    <a:pt x="419" y="0"/>
                  </a:moveTo>
                  <a:lnTo>
                    <a:pt x="0" y="0"/>
                  </a:lnTo>
                  <a:lnTo>
                    <a:pt x="0" y="12695"/>
                  </a:lnTo>
                  <a:lnTo>
                    <a:pt x="419" y="12714"/>
                  </a:lnTo>
                  <a:lnTo>
                    <a:pt x="419" y="0"/>
                  </a:lnTo>
                  <a:close/>
                </a:path>
              </a:pathLst>
            </a:custGeom>
            <a:solidFill>
              <a:srgbClr val="FADE5D"/>
            </a:solidFill>
          </p:spPr>
          <p:txBody>
            <a:bodyPr wrap="square" lIns="0" tIns="0" rIns="0" bIns="0" rtlCol="0"/>
            <a:lstStyle/>
            <a:p>
              <a:endParaRPr/>
            </a:p>
          </p:txBody>
        </p:sp>
        <p:sp>
          <p:nvSpPr>
            <p:cNvPr id="16140" name="object 16140"/>
            <p:cNvSpPr/>
            <p:nvPr/>
          </p:nvSpPr>
          <p:spPr>
            <a:xfrm>
              <a:off x="5611825" y="8042351"/>
              <a:ext cx="10160" cy="33655"/>
            </a:xfrm>
            <a:custGeom>
              <a:avLst/>
              <a:gdLst/>
              <a:ahLst/>
              <a:cxnLst/>
              <a:rect l="l" t="t" r="r" b="b"/>
              <a:pathLst>
                <a:path w="10160" h="33654">
                  <a:moveTo>
                    <a:pt x="9673" y="33123"/>
                  </a:moveTo>
                  <a:lnTo>
                    <a:pt x="7018" y="24912"/>
                  </a:lnTo>
                  <a:lnTo>
                    <a:pt x="4552" y="16648"/>
                  </a:lnTo>
                  <a:lnTo>
                    <a:pt x="2230" y="8343"/>
                  </a:lnTo>
                  <a:lnTo>
                    <a:pt x="0" y="0"/>
                  </a:lnTo>
                </a:path>
              </a:pathLst>
            </a:custGeom>
            <a:ln w="25400">
              <a:solidFill>
                <a:srgbClr val="FBDF61"/>
              </a:solidFill>
            </a:ln>
          </p:spPr>
          <p:txBody>
            <a:bodyPr wrap="square" lIns="0" tIns="0" rIns="0" bIns="0" rtlCol="0"/>
            <a:lstStyle/>
            <a:p>
              <a:endParaRPr/>
            </a:p>
          </p:txBody>
        </p:sp>
        <p:sp>
          <p:nvSpPr>
            <p:cNvPr id="16141" name="object 16141"/>
            <p:cNvSpPr/>
            <p:nvPr/>
          </p:nvSpPr>
          <p:spPr>
            <a:xfrm>
              <a:off x="5611165" y="8029613"/>
              <a:ext cx="1270" cy="26034"/>
            </a:xfrm>
            <a:custGeom>
              <a:avLst/>
              <a:gdLst/>
              <a:ahLst/>
              <a:cxnLst/>
              <a:rect l="l" t="t" r="r" b="b"/>
              <a:pathLst>
                <a:path w="1270" h="26034">
                  <a:moveTo>
                    <a:pt x="660" y="0"/>
                  </a:moveTo>
                  <a:lnTo>
                    <a:pt x="0" y="0"/>
                  </a:lnTo>
                  <a:lnTo>
                    <a:pt x="0" y="25438"/>
                  </a:lnTo>
                  <a:lnTo>
                    <a:pt x="660" y="25438"/>
                  </a:lnTo>
                  <a:lnTo>
                    <a:pt x="660" y="0"/>
                  </a:lnTo>
                  <a:close/>
                </a:path>
              </a:pathLst>
            </a:custGeom>
            <a:solidFill>
              <a:srgbClr val="FBDF5F"/>
            </a:solidFill>
          </p:spPr>
          <p:txBody>
            <a:bodyPr wrap="square" lIns="0" tIns="0" rIns="0" bIns="0" rtlCol="0"/>
            <a:lstStyle/>
            <a:p>
              <a:endParaRPr/>
            </a:p>
          </p:txBody>
        </p:sp>
        <p:sp>
          <p:nvSpPr>
            <p:cNvPr id="16142" name="object 16142"/>
            <p:cNvSpPr/>
            <p:nvPr/>
          </p:nvSpPr>
          <p:spPr>
            <a:xfrm>
              <a:off x="5611825" y="8042338"/>
              <a:ext cx="10160" cy="33655"/>
            </a:xfrm>
            <a:custGeom>
              <a:avLst/>
              <a:gdLst/>
              <a:ahLst/>
              <a:cxnLst/>
              <a:rect l="l" t="t" r="r" b="b"/>
              <a:pathLst>
                <a:path w="10160" h="33654">
                  <a:moveTo>
                    <a:pt x="660" y="0"/>
                  </a:moveTo>
                  <a:lnTo>
                    <a:pt x="444" y="12"/>
                  </a:lnTo>
                  <a:lnTo>
                    <a:pt x="0" y="12"/>
                  </a:lnTo>
                  <a:lnTo>
                    <a:pt x="2230" y="8356"/>
                  </a:lnTo>
                  <a:lnTo>
                    <a:pt x="4555" y="16670"/>
                  </a:lnTo>
                  <a:lnTo>
                    <a:pt x="7023" y="24940"/>
                  </a:lnTo>
                  <a:lnTo>
                    <a:pt x="9673" y="33136"/>
                  </a:lnTo>
                  <a:lnTo>
                    <a:pt x="10082" y="33155"/>
                  </a:lnTo>
                  <a:lnTo>
                    <a:pt x="7451" y="24924"/>
                  </a:lnTo>
                  <a:lnTo>
                    <a:pt x="5050" y="16660"/>
                  </a:lnTo>
                  <a:lnTo>
                    <a:pt x="2809" y="8354"/>
                  </a:lnTo>
                  <a:lnTo>
                    <a:pt x="660" y="0"/>
                  </a:lnTo>
                  <a:close/>
                </a:path>
              </a:pathLst>
            </a:custGeom>
            <a:solidFill>
              <a:srgbClr val="FBE064"/>
            </a:solidFill>
          </p:spPr>
          <p:txBody>
            <a:bodyPr wrap="square" lIns="0" tIns="0" rIns="0" bIns="0" rtlCol="0"/>
            <a:lstStyle/>
            <a:p>
              <a:endParaRPr/>
            </a:p>
          </p:txBody>
        </p:sp>
        <p:sp>
          <p:nvSpPr>
            <p:cNvPr id="16143" name="object 16143"/>
            <p:cNvSpPr/>
            <p:nvPr/>
          </p:nvSpPr>
          <p:spPr>
            <a:xfrm>
              <a:off x="5611825" y="8042351"/>
              <a:ext cx="10160" cy="33655"/>
            </a:xfrm>
            <a:custGeom>
              <a:avLst/>
              <a:gdLst/>
              <a:ahLst/>
              <a:cxnLst/>
              <a:rect l="l" t="t" r="r" b="b"/>
              <a:pathLst>
                <a:path w="10160" h="33654">
                  <a:moveTo>
                    <a:pt x="0" y="0"/>
                  </a:moveTo>
                  <a:lnTo>
                    <a:pt x="2230" y="8343"/>
                  </a:lnTo>
                  <a:lnTo>
                    <a:pt x="4552" y="16648"/>
                  </a:lnTo>
                  <a:lnTo>
                    <a:pt x="7018" y="24912"/>
                  </a:lnTo>
                  <a:lnTo>
                    <a:pt x="9673" y="33123"/>
                  </a:lnTo>
                </a:path>
              </a:pathLst>
            </a:custGeom>
            <a:ln w="25400">
              <a:solidFill>
                <a:srgbClr val="FBDF61"/>
              </a:solidFill>
            </a:ln>
          </p:spPr>
          <p:txBody>
            <a:bodyPr wrap="square" lIns="0" tIns="0" rIns="0" bIns="0" rtlCol="0"/>
            <a:lstStyle/>
            <a:p>
              <a:endParaRPr/>
            </a:p>
          </p:txBody>
        </p:sp>
        <p:sp>
          <p:nvSpPr>
            <p:cNvPr id="16144" name="object 16144"/>
            <p:cNvSpPr/>
            <p:nvPr/>
          </p:nvSpPr>
          <p:spPr>
            <a:xfrm>
              <a:off x="5621502" y="8062785"/>
              <a:ext cx="635" cy="13335"/>
            </a:xfrm>
            <a:custGeom>
              <a:avLst/>
              <a:gdLst/>
              <a:ahLst/>
              <a:cxnLst/>
              <a:rect l="l" t="t" r="r" b="b"/>
              <a:pathLst>
                <a:path w="635" h="13334">
                  <a:moveTo>
                    <a:pt x="406" y="0"/>
                  </a:moveTo>
                  <a:lnTo>
                    <a:pt x="0" y="0"/>
                  </a:lnTo>
                  <a:lnTo>
                    <a:pt x="0" y="12689"/>
                  </a:lnTo>
                  <a:lnTo>
                    <a:pt x="406" y="12708"/>
                  </a:lnTo>
                  <a:lnTo>
                    <a:pt x="406" y="0"/>
                  </a:lnTo>
                  <a:close/>
                </a:path>
              </a:pathLst>
            </a:custGeom>
            <a:solidFill>
              <a:srgbClr val="FBE063"/>
            </a:solidFill>
          </p:spPr>
          <p:txBody>
            <a:bodyPr wrap="square" lIns="0" tIns="0" rIns="0" bIns="0" rtlCol="0"/>
            <a:lstStyle/>
            <a:p>
              <a:endParaRPr/>
            </a:p>
          </p:txBody>
        </p:sp>
        <p:sp>
          <p:nvSpPr>
            <p:cNvPr id="16145" name="object 16145"/>
            <p:cNvSpPr/>
            <p:nvPr/>
          </p:nvSpPr>
          <p:spPr>
            <a:xfrm>
              <a:off x="5612485" y="8042338"/>
              <a:ext cx="9525" cy="33655"/>
            </a:xfrm>
            <a:custGeom>
              <a:avLst/>
              <a:gdLst/>
              <a:ahLst/>
              <a:cxnLst/>
              <a:rect l="l" t="t" r="r" b="b"/>
              <a:pathLst>
                <a:path w="9525" h="33654">
                  <a:moveTo>
                    <a:pt x="9421" y="33155"/>
                  </a:moveTo>
                  <a:lnTo>
                    <a:pt x="6795" y="24940"/>
                  </a:lnTo>
                  <a:lnTo>
                    <a:pt x="4392" y="16670"/>
                  </a:lnTo>
                  <a:lnTo>
                    <a:pt x="2149" y="8354"/>
                  </a:lnTo>
                  <a:lnTo>
                    <a:pt x="0" y="0"/>
                  </a:lnTo>
                </a:path>
              </a:pathLst>
            </a:custGeom>
            <a:ln w="25400">
              <a:solidFill>
                <a:srgbClr val="FBE167"/>
              </a:solidFill>
            </a:ln>
          </p:spPr>
          <p:txBody>
            <a:bodyPr wrap="square" lIns="0" tIns="0" rIns="0" bIns="0" rtlCol="0"/>
            <a:lstStyle/>
            <a:p>
              <a:endParaRPr/>
            </a:p>
          </p:txBody>
        </p:sp>
        <p:sp>
          <p:nvSpPr>
            <p:cNvPr id="16146" name="object 16146"/>
            <p:cNvSpPr/>
            <p:nvPr/>
          </p:nvSpPr>
          <p:spPr>
            <a:xfrm>
              <a:off x="5611825" y="8029638"/>
              <a:ext cx="1270" cy="26034"/>
            </a:xfrm>
            <a:custGeom>
              <a:avLst/>
              <a:gdLst/>
              <a:ahLst/>
              <a:cxnLst/>
              <a:rect l="l" t="t" r="r" b="b"/>
              <a:pathLst>
                <a:path w="1270" h="26034">
                  <a:moveTo>
                    <a:pt x="660" y="0"/>
                  </a:moveTo>
                  <a:lnTo>
                    <a:pt x="0" y="0"/>
                  </a:lnTo>
                  <a:lnTo>
                    <a:pt x="0" y="25412"/>
                  </a:lnTo>
                  <a:lnTo>
                    <a:pt x="660" y="25412"/>
                  </a:lnTo>
                  <a:lnTo>
                    <a:pt x="660" y="0"/>
                  </a:lnTo>
                  <a:close/>
                </a:path>
              </a:pathLst>
            </a:custGeom>
            <a:solidFill>
              <a:srgbClr val="FBE065"/>
            </a:solidFill>
          </p:spPr>
          <p:txBody>
            <a:bodyPr wrap="square" lIns="0" tIns="0" rIns="0" bIns="0" rtlCol="0"/>
            <a:lstStyle/>
            <a:p>
              <a:endParaRPr/>
            </a:p>
          </p:txBody>
        </p:sp>
        <p:sp>
          <p:nvSpPr>
            <p:cNvPr id="16147" name="object 16147"/>
            <p:cNvSpPr/>
            <p:nvPr/>
          </p:nvSpPr>
          <p:spPr>
            <a:xfrm>
              <a:off x="5612485" y="8042237"/>
              <a:ext cx="10795" cy="33655"/>
            </a:xfrm>
            <a:custGeom>
              <a:avLst/>
              <a:gdLst/>
              <a:ahLst/>
              <a:cxnLst/>
              <a:rect l="l" t="t" r="r" b="b"/>
              <a:pathLst>
                <a:path w="10795" h="33654">
                  <a:moveTo>
                    <a:pt x="1295" y="0"/>
                  </a:moveTo>
                  <a:lnTo>
                    <a:pt x="10247" y="33295"/>
                  </a:lnTo>
                  <a:lnTo>
                    <a:pt x="7654" y="25042"/>
                  </a:lnTo>
                  <a:lnTo>
                    <a:pt x="5348" y="16763"/>
                  </a:lnTo>
                  <a:lnTo>
                    <a:pt x="3246" y="8399"/>
                  </a:lnTo>
                  <a:lnTo>
                    <a:pt x="1295" y="0"/>
                  </a:lnTo>
                  <a:close/>
                </a:path>
              </a:pathLst>
            </a:custGeom>
            <a:solidFill>
              <a:srgbClr val="FCE472"/>
            </a:solidFill>
          </p:spPr>
          <p:txBody>
            <a:bodyPr wrap="square" lIns="0" tIns="0" rIns="0" bIns="0" rtlCol="0"/>
            <a:lstStyle/>
            <a:p>
              <a:endParaRPr/>
            </a:p>
          </p:txBody>
        </p:sp>
        <p:sp>
          <p:nvSpPr>
            <p:cNvPr id="16148" name="object 16148"/>
            <p:cNvSpPr/>
            <p:nvPr/>
          </p:nvSpPr>
          <p:spPr>
            <a:xfrm>
              <a:off x="5612485" y="8042338"/>
              <a:ext cx="9525" cy="33655"/>
            </a:xfrm>
            <a:custGeom>
              <a:avLst/>
              <a:gdLst/>
              <a:ahLst/>
              <a:cxnLst/>
              <a:rect l="l" t="t" r="r" b="b"/>
              <a:pathLst>
                <a:path w="9525" h="33654">
                  <a:moveTo>
                    <a:pt x="0" y="0"/>
                  </a:moveTo>
                  <a:lnTo>
                    <a:pt x="2149" y="8354"/>
                  </a:lnTo>
                  <a:lnTo>
                    <a:pt x="4392" y="16670"/>
                  </a:lnTo>
                  <a:lnTo>
                    <a:pt x="6795" y="24940"/>
                  </a:lnTo>
                  <a:lnTo>
                    <a:pt x="9421" y="33155"/>
                  </a:lnTo>
                </a:path>
              </a:pathLst>
            </a:custGeom>
            <a:ln w="25400">
              <a:solidFill>
                <a:srgbClr val="FBE167"/>
              </a:solidFill>
            </a:ln>
          </p:spPr>
          <p:txBody>
            <a:bodyPr wrap="square" lIns="0" tIns="0" rIns="0" bIns="0" rtlCol="0"/>
            <a:lstStyle/>
            <a:p>
              <a:endParaRPr/>
            </a:p>
          </p:txBody>
        </p:sp>
        <p:sp>
          <p:nvSpPr>
            <p:cNvPr id="16149" name="object 16149"/>
            <p:cNvSpPr/>
            <p:nvPr/>
          </p:nvSpPr>
          <p:spPr>
            <a:xfrm>
              <a:off x="5621908" y="8062798"/>
              <a:ext cx="1270" cy="13335"/>
            </a:xfrm>
            <a:custGeom>
              <a:avLst/>
              <a:gdLst/>
              <a:ahLst/>
              <a:cxnLst/>
              <a:rect l="l" t="t" r="r" b="b"/>
              <a:pathLst>
                <a:path w="1270" h="13334">
                  <a:moveTo>
                    <a:pt x="825" y="0"/>
                  </a:moveTo>
                  <a:lnTo>
                    <a:pt x="0" y="0"/>
                  </a:lnTo>
                  <a:lnTo>
                    <a:pt x="0" y="12695"/>
                  </a:lnTo>
                  <a:lnTo>
                    <a:pt x="825" y="12733"/>
                  </a:lnTo>
                  <a:lnTo>
                    <a:pt x="825" y="0"/>
                  </a:lnTo>
                  <a:close/>
                </a:path>
              </a:pathLst>
            </a:custGeom>
            <a:solidFill>
              <a:srgbClr val="FCE474"/>
            </a:solidFill>
          </p:spPr>
          <p:txBody>
            <a:bodyPr wrap="square" lIns="0" tIns="0" rIns="0" bIns="0" rtlCol="0"/>
            <a:lstStyle/>
            <a:p>
              <a:endParaRPr/>
            </a:p>
          </p:txBody>
        </p:sp>
        <p:sp>
          <p:nvSpPr>
            <p:cNvPr id="16150" name="object 16150"/>
            <p:cNvSpPr/>
            <p:nvPr/>
          </p:nvSpPr>
          <p:spPr>
            <a:xfrm>
              <a:off x="5613781" y="8042237"/>
              <a:ext cx="9525" cy="33655"/>
            </a:xfrm>
            <a:custGeom>
              <a:avLst/>
              <a:gdLst/>
              <a:ahLst/>
              <a:cxnLst/>
              <a:rect l="l" t="t" r="r" b="b"/>
              <a:pathLst>
                <a:path w="9525" h="33654">
                  <a:moveTo>
                    <a:pt x="8952" y="33295"/>
                  </a:moveTo>
                  <a:lnTo>
                    <a:pt x="6366" y="25070"/>
                  </a:lnTo>
                  <a:lnTo>
                    <a:pt x="4052" y="16763"/>
                  </a:lnTo>
                  <a:lnTo>
                    <a:pt x="1950" y="8399"/>
                  </a:lnTo>
                  <a:lnTo>
                    <a:pt x="0" y="0"/>
                  </a:lnTo>
                </a:path>
              </a:pathLst>
            </a:custGeom>
            <a:ln w="25400">
              <a:solidFill>
                <a:srgbClr val="FDE67C"/>
              </a:solidFill>
            </a:ln>
          </p:spPr>
          <p:txBody>
            <a:bodyPr wrap="square" lIns="0" tIns="0" rIns="0" bIns="0" rtlCol="0"/>
            <a:lstStyle/>
            <a:p>
              <a:endParaRPr/>
            </a:p>
          </p:txBody>
        </p:sp>
        <p:sp>
          <p:nvSpPr>
            <p:cNvPr id="16151" name="object 16151"/>
            <p:cNvSpPr/>
            <p:nvPr/>
          </p:nvSpPr>
          <p:spPr>
            <a:xfrm>
              <a:off x="5612485" y="8029537"/>
              <a:ext cx="1905" cy="26034"/>
            </a:xfrm>
            <a:custGeom>
              <a:avLst/>
              <a:gdLst/>
              <a:ahLst/>
              <a:cxnLst/>
              <a:rect l="l" t="t" r="r" b="b"/>
              <a:pathLst>
                <a:path w="1904" h="26034">
                  <a:moveTo>
                    <a:pt x="1295" y="0"/>
                  </a:moveTo>
                  <a:lnTo>
                    <a:pt x="0" y="0"/>
                  </a:lnTo>
                  <a:lnTo>
                    <a:pt x="0" y="25501"/>
                  </a:lnTo>
                  <a:lnTo>
                    <a:pt x="1295" y="25501"/>
                  </a:lnTo>
                  <a:lnTo>
                    <a:pt x="1295" y="0"/>
                  </a:lnTo>
                  <a:close/>
                </a:path>
              </a:pathLst>
            </a:custGeom>
            <a:solidFill>
              <a:srgbClr val="FCE370"/>
            </a:solidFill>
          </p:spPr>
          <p:txBody>
            <a:bodyPr wrap="square" lIns="0" tIns="0" rIns="0" bIns="0" rtlCol="0"/>
            <a:lstStyle/>
            <a:p>
              <a:endParaRPr/>
            </a:p>
          </p:txBody>
        </p:sp>
        <p:sp>
          <p:nvSpPr>
            <p:cNvPr id="16152" name="object 16152"/>
            <p:cNvSpPr/>
            <p:nvPr/>
          </p:nvSpPr>
          <p:spPr>
            <a:xfrm>
              <a:off x="5613781" y="8042135"/>
              <a:ext cx="10160" cy="33655"/>
            </a:xfrm>
            <a:custGeom>
              <a:avLst/>
              <a:gdLst/>
              <a:ahLst/>
              <a:cxnLst/>
              <a:rect l="l" t="t" r="r" b="b"/>
              <a:pathLst>
                <a:path w="10160" h="33654">
                  <a:moveTo>
                    <a:pt x="1282" y="0"/>
                  </a:moveTo>
                  <a:lnTo>
                    <a:pt x="850" y="12"/>
                  </a:lnTo>
                  <a:lnTo>
                    <a:pt x="0" y="101"/>
                  </a:lnTo>
                  <a:lnTo>
                    <a:pt x="1950" y="8501"/>
                  </a:lnTo>
                  <a:lnTo>
                    <a:pt x="4052" y="16865"/>
                  </a:lnTo>
                  <a:lnTo>
                    <a:pt x="6377" y="25206"/>
                  </a:lnTo>
                  <a:lnTo>
                    <a:pt x="8952" y="33396"/>
                  </a:lnTo>
                  <a:lnTo>
                    <a:pt x="9777" y="33435"/>
                  </a:lnTo>
                  <a:lnTo>
                    <a:pt x="7222" y="25172"/>
                  </a:lnTo>
                  <a:lnTo>
                    <a:pt x="5002" y="16862"/>
                  </a:lnTo>
                  <a:lnTo>
                    <a:pt x="3037" y="8446"/>
                  </a:lnTo>
                  <a:lnTo>
                    <a:pt x="1282" y="0"/>
                  </a:lnTo>
                  <a:close/>
                </a:path>
              </a:pathLst>
            </a:custGeom>
            <a:solidFill>
              <a:srgbClr val="FEE986"/>
            </a:solidFill>
          </p:spPr>
          <p:txBody>
            <a:bodyPr wrap="square" lIns="0" tIns="0" rIns="0" bIns="0" rtlCol="0"/>
            <a:lstStyle/>
            <a:p>
              <a:endParaRPr/>
            </a:p>
          </p:txBody>
        </p:sp>
        <p:sp>
          <p:nvSpPr>
            <p:cNvPr id="16153" name="object 16153"/>
            <p:cNvSpPr/>
            <p:nvPr/>
          </p:nvSpPr>
          <p:spPr>
            <a:xfrm>
              <a:off x="5613781" y="8042237"/>
              <a:ext cx="9525" cy="33655"/>
            </a:xfrm>
            <a:custGeom>
              <a:avLst/>
              <a:gdLst/>
              <a:ahLst/>
              <a:cxnLst/>
              <a:rect l="l" t="t" r="r" b="b"/>
              <a:pathLst>
                <a:path w="9525" h="33654">
                  <a:moveTo>
                    <a:pt x="0" y="0"/>
                  </a:moveTo>
                  <a:lnTo>
                    <a:pt x="1950" y="8399"/>
                  </a:lnTo>
                  <a:lnTo>
                    <a:pt x="4052" y="16763"/>
                  </a:lnTo>
                  <a:lnTo>
                    <a:pt x="6366" y="25070"/>
                  </a:lnTo>
                  <a:lnTo>
                    <a:pt x="8952" y="33295"/>
                  </a:lnTo>
                </a:path>
              </a:pathLst>
            </a:custGeom>
            <a:ln w="25400">
              <a:solidFill>
                <a:srgbClr val="FDE67C"/>
              </a:solidFill>
            </a:ln>
          </p:spPr>
          <p:txBody>
            <a:bodyPr wrap="square" lIns="0" tIns="0" rIns="0" bIns="0" rtlCol="0"/>
            <a:lstStyle/>
            <a:p>
              <a:endParaRPr/>
            </a:p>
          </p:txBody>
        </p:sp>
        <p:sp>
          <p:nvSpPr>
            <p:cNvPr id="16154" name="object 16154"/>
            <p:cNvSpPr/>
            <p:nvPr/>
          </p:nvSpPr>
          <p:spPr>
            <a:xfrm>
              <a:off x="5622734" y="8062836"/>
              <a:ext cx="1270" cy="13335"/>
            </a:xfrm>
            <a:custGeom>
              <a:avLst/>
              <a:gdLst/>
              <a:ahLst/>
              <a:cxnLst/>
              <a:rect l="l" t="t" r="r" b="b"/>
              <a:pathLst>
                <a:path w="1270" h="13334">
                  <a:moveTo>
                    <a:pt x="825" y="0"/>
                  </a:moveTo>
                  <a:lnTo>
                    <a:pt x="0" y="0"/>
                  </a:lnTo>
                  <a:lnTo>
                    <a:pt x="0" y="12695"/>
                  </a:lnTo>
                  <a:lnTo>
                    <a:pt x="825" y="12734"/>
                  </a:lnTo>
                  <a:lnTo>
                    <a:pt x="825" y="0"/>
                  </a:lnTo>
                  <a:close/>
                </a:path>
              </a:pathLst>
            </a:custGeom>
            <a:solidFill>
              <a:srgbClr val="FEEC8C"/>
            </a:solidFill>
          </p:spPr>
          <p:txBody>
            <a:bodyPr wrap="square" lIns="0" tIns="0" rIns="0" bIns="0" rtlCol="0"/>
            <a:lstStyle/>
            <a:p>
              <a:endParaRPr/>
            </a:p>
          </p:txBody>
        </p:sp>
        <p:sp>
          <p:nvSpPr>
            <p:cNvPr id="16155" name="object 16155"/>
            <p:cNvSpPr/>
            <p:nvPr/>
          </p:nvSpPr>
          <p:spPr>
            <a:xfrm>
              <a:off x="5615063" y="8042135"/>
              <a:ext cx="8890" cy="33655"/>
            </a:xfrm>
            <a:custGeom>
              <a:avLst/>
              <a:gdLst/>
              <a:ahLst/>
              <a:cxnLst/>
              <a:rect l="l" t="t" r="r" b="b"/>
              <a:pathLst>
                <a:path w="8889" h="33654">
                  <a:moveTo>
                    <a:pt x="8495" y="33435"/>
                  </a:moveTo>
                  <a:lnTo>
                    <a:pt x="5948" y="25206"/>
                  </a:lnTo>
                  <a:lnTo>
                    <a:pt x="3719" y="16862"/>
                  </a:lnTo>
                  <a:lnTo>
                    <a:pt x="1754" y="8446"/>
                  </a:lnTo>
                  <a:lnTo>
                    <a:pt x="0" y="0"/>
                  </a:lnTo>
                </a:path>
              </a:pathLst>
            </a:custGeom>
            <a:ln w="25399">
              <a:solidFill>
                <a:srgbClr val="FEED8F"/>
              </a:solidFill>
            </a:ln>
          </p:spPr>
          <p:txBody>
            <a:bodyPr wrap="square" lIns="0" tIns="0" rIns="0" bIns="0" rtlCol="0"/>
            <a:lstStyle/>
            <a:p>
              <a:endParaRPr/>
            </a:p>
          </p:txBody>
        </p:sp>
        <p:sp>
          <p:nvSpPr>
            <p:cNvPr id="16156" name="object 16156"/>
            <p:cNvSpPr/>
            <p:nvPr/>
          </p:nvSpPr>
          <p:spPr>
            <a:xfrm>
              <a:off x="5613781" y="8029435"/>
              <a:ext cx="1905" cy="26034"/>
            </a:xfrm>
            <a:custGeom>
              <a:avLst/>
              <a:gdLst/>
              <a:ahLst/>
              <a:cxnLst/>
              <a:rect l="l" t="t" r="r" b="b"/>
              <a:pathLst>
                <a:path w="1904" h="26034">
                  <a:moveTo>
                    <a:pt x="1282" y="0"/>
                  </a:moveTo>
                  <a:lnTo>
                    <a:pt x="0" y="0"/>
                  </a:lnTo>
                  <a:lnTo>
                    <a:pt x="0" y="25501"/>
                  </a:lnTo>
                  <a:lnTo>
                    <a:pt x="1282" y="25501"/>
                  </a:lnTo>
                  <a:lnTo>
                    <a:pt x="1282" y="0"/>
                  </a:lnTo>
                  <a:close/>
                </a:path>
              </a:pathLst>
            </a:custGeom>
            <a:solidFill>
              <a:srgbClr val="FEE77F"/>
            </a:solidFill>
          </p:spPr>
          <p:txBody>
            <a:bodyPr wrap="square" lIns="0" tIns="0" rIns="0" bIns="0" rtlCol="0"/>
            <a:lstStyle/>
            <a:p>
              <a:endParaRPr/>
            </a:p>
          </p:txBody>
        </p:sp>
        <p:sp>
          <p:nvSpPr>
            <p:cNvPr id="16157" name="object 16157"/>
            <p:cNvSpPr/>
            <p:nvPr/>
          </p:nvSpPr>
          <p:spPr>
            <a:xfrm>
              <a:off x="5615063" y="8042122"/>
              <a:ext cx="9525" cy="33655"/>
            </a:xfrm>
            <a:custGeom>
              <a:avLst/>
              <a:gdLst/>
              <a:ahLst/>
              <a:cxnLst/>
              <a:rect l="l" t="t" r="r" b="b"/>
              <a:pathLst>
                <a:path w="9525" h="33654">
                  <a:moveTo>
                    <a:pt x="622" y="0"/>
                  </a:moveTo>
                  <a:lnTo>
                    <a:pt x="8856" y="33464"/>
                  </a:lnTo>
                  <a:lnTo>
                    <a:pt x="6384" y="25219"/>
                  </a:lnTo>
                  <a:lnTo>
                    <a:pt x="4204" y="16875"/>
                  </a:lnTo>
                  <a:lnTo>
                    <a:pt x="2307" y="8459"/>
                  </a:lnTo>
                  <a:lnTo>
                    <a:pt x="622" y="0"/>
                  </a:lnTo>
                  <a:close/>
                </a:path>
              </a:pathLst>
            </a:custGeom>
            <a:solidFill>
              <a:srgbClr val="FEED93"/>
            </a:solidFill>
          </p:spPr>
          <p:txBody>
            <a:bodyPr wrap="square" lIns="0" tIns="0" rIns="0" bIns="0" rtlCol="0"/>
            <a:lstStyle/>
            <a:p>
              <a:endParaRPr/>
            </a:p>
          </p:txBody>
        </p:sp>
        <p:sp>
          <p:nvSpPr>
            <p:cNvPr id="16158" name="object 16158"/>
            <p:cNvSpPr/>
            <p:nvPr/>
          </p:nvSpPr>
          <p:spPr>
            <a:xfrm>
              <a:off x="5615063" y="8042135"/>
              <a:ext cx="8890" cy="33655"/>
            </a:xfrm>
            <a:custGeom>
              <a:avLst/>
              <a:gdLst/>
              <a:ahLst/>
              <a:cxnLst/>
              <a:rect l="l" t="t" r="r" b="b"/>
              <a:pathLst>
                <a:path w="8889" h="33654">
                  <a:moveTo>
                    <a:pt x="0" y="0"/>
                  </a:moveTo>
                  <a:lnTo>
                    <a:pt x="1754" y="8446"/>
                  </a:lnTo>
                  <a:lnTo>
                    <a:pt x="3719" y="16862"/>
                  </a:lnTo>
                  <a:lnTo>
                    <a:pt x="5948" y="25206"/>
                  </a:lnTo>
                  <a:lnTo>
                    <a:pt x="8495" y="33435"/>
                  </a:lnTo>
                </a:path>
              </a:pathLst>
            </a:custGeom>
            <a:ln w="25399">
              <a:solidFill>
                <a:srgbClr val="FEED8F"/>
              </a:solidFill>
            </a:ln>
          </p:spPr>
          <p:txBody>
            <a:bodyPr wrap="square" lIns="0" tIns="0" rIns="0" bIns="0" rtlCol="0"/>
            <a:lstStyle/>
            <a:p>
              <a:endParaRPr/>
            </a:p>
          </p:txBody>
        </p:sp>
        <p:sp>
          <p:nvSpPr>
            <p:cNvPr id="16159" name="object 16159"/>
            <p:cNvSpPr/>
            <p:nvPr/>
          </p:nvSpPr>
          <p:spPr>
            <a:xfrm>
              <a:off x="5623560" y="8062874"/>
              <a:ext cx="635" cy="13335"/>
            </a:xfrm>
            <a:custGeom>
              <a:avLst/>
              <a:gdLst/>
              <a:ahLst/>
              <a:cxnLst/>
              <a:rect l="l" t="t" r="r" b="b"/>
              <a:pathLst>
                <a:path w="635" h="13334">
                  <a:moveTo>
                    <a:pt x="419" y="0"/>
                  </a:moveTo>
                  <a:lnTo>
                    <a:pt x="0" y="0"/>
                  </a:lnTo>
                  <a:lnTo>
                    <a:pt x="0" y="12695"/>
                  </a:lnTo>
                  <a:lnTo>
                    <a:pt x="419" y="12715"/>
                  </a:lnTo>
                  <a:lnTo>
                    <a:pt x="419" y="0"/>
                  </a:lnTo>
                  <a:close/>
                </a:path>
              </a:pathLst>
            </a:custGeom>
            <a:solidFill>
              <a:srgbClr val="FEF19D"/>
            </a:solidFill>
          </p:spPr>
          <p:txBody>
            <a:bodyPr wrap="square" lIns="0" tIns="0" rIns="0" bIns="0" rtlCol="0"/>
            <a:lstStyle/>
            <a:p>
              <a:endParaRPr/>
            </a:p>
          </p:txBody>
        </p:sp>
        <p:sp>
          <p:nvSpPr>
            <p:cNvPr id="16160" name="object 16160"/>
            <p:cNvSpPr/>
            <p:nvPr/>
          </p:nvSpPr>
          <p:spPr>
            <a:xfrm>
              <a:off x="5615686" y="8042122"/>
              <a:ext cx="8890" cy="33655"/>
            </a:xfrm>
            <a:custGeom>
              <a:avLst/>
              <a:gdLst/>
              <a:ahLst/>
              <a:cxnLst/>
              <a:rect l="l" t="t" r="r" b="b"/>
              <a:pathLst>
                <a:path w="8889" h="33654">
                  <a:moveTo>
                    <a:pt x="8293" y="33464"/>
                  </a:moveTo>
                  <a:lnTo>
                    <a:pt x="5765" y="25231"/>
                  </a:lnTo>
                  <a:lnTo>
                    <a:pt x="3584" y="16884"/>
                  </a:lnTo>
                  <a:lnTo>
                    <a:pt x="1685" y="8461"/>
                  </a:lnTo>
                  <a:lnTo>
                    <a:pt x="0" y="0"/>
                  </a:lnTo>
                </a:path>
              </a:pathLst>
            </a:custGeom>
            <a:ln w="25400">
              <a:solidFill>
                <a:srgbClr val="FFEF96"/>
              </a:solidFill>
            </a:ln>
          </p:spPr>
          <p:txBody>
            <a:bodyPr wrap="square" lIns="0" tIns="0" rIns="0" bIns="0" rtlCol="0"/>
            <a:lstStyle/>
            <a:p>
              <a:endParaRPr/>
            </a:p>
          </p:txBody>
        </p:sp>
        <p:sp>
          <p:nvSpPr>
            <p:cNvPr id="16161" name="object 16161"/>
            <p:cNvSpPr/>
            <p:nvPr/>
          </p:nvSpPr>
          <p:spPr>
            <a:xfrm>
              <a:off x="5615063" y="8029422"/>
              <a:ext cx="635" cy="26034"/>
            </a:xfrm>
            <a:custGeom>
              <a:avLst/>
              <a:gdLst/>
              <a:ahLst/>
              <a:cxnLst/>
              <a:rect l="l" t="t" r="r" b="b"/>
              <a:pathLst>
                <a:path w="635" h="26034">
                  <a:moveTo>
                    <a:pt x="622" y="0"/>
                  </a:moveTo>
                  <a:lnTo>
                    <a:pt x="0" y="0"/>
                  </a:lnTo>
                  <a:lnTo>
                    <a:pt x="0" y="25412"/>
                  </a:lnTo>
                  <a:lnTo>
                    <a:pt x="622" y="25412"/>
                  </a:lnTo>
                  <a:lnTo>
                    <a:pt x="622" y="0"/>
                  </a:lnTo>
                  <a:close/>
                </a:path>
              </a:pathLst>
            </a:custGeom>
            <a:solidFill>
              <a:srgbClr val="FEEA89"/>
            </a:solidFill>
          </p:spPr>
          <p:txBody>
            <a:bodyPr wrap="square" lIns="0" tIns="0" rIns="0" bIns="0" rtlCol="0"/>
            <a:lstStyle/>
            <a:p>
              <a:endParaRPr/>
            </a:p>
          </p:txBody>
        </p:sp>
        <p:sp>
          <p:nvSpPr>
            <p:cNvPr id="16162" name="object 16162"/>
            <p:cNvSpPr/>
            <p:nvPr/>
          </p:nvSpPr>
          <p:spPr>
            <a:xfrm>
              <a:off x="5615686" y="8042122"/>
              <a:ext cx="8890" cy="33655"/>
            </a:xfrm>
            <a:custGeom>
              <a:avLst/>
              <a:gdLst/>
              <a:ahLst/>
              <a:cxnLst/>
              <a:rect l="l" t="t" r="r" b="b"/>
              <a:pathLst>
                <a:path w="8889" h="33654">
                  <a:moveTo>
                    <a:pt x="0" y="0"/>
                  </a:moveTo>
                  <a:lnTo>
                    <a:pt x="8698" y="33486"/>
                  </a:lnTo>
                  <a:lnTo>
                    <a:pt x="6197" y="25231"/>
                  </a:lnTo>
                  <a:lnTo>
                    <a:pt x="4081" y="16884"/>
                  </a:lnTo>
                  <a:lnTo>
                    <a:pt x="2250" y="8461"/>
                  </a:lnTo>
                  <a:lnTo>
                    <a:pt x="622" y="50"/>
                  </a:lnTo>
                  <a:lnTo>
                    <a:pt x="0" y="0"/>
                  </a:lnTo>
                  <a:close/>
                </a:path>
              </a:pathLst>
            </a:custGeom>
            <a:solidFill>
              <a:srgbClr val="FFEF98"/>
            </a:solidFill>
          </p:spPr>
          <p:txBody>
            <a:bodyPr wrap="square" lIns="0" tIns="0" rIns="0" bIns="0" rtlCol="0"/>
            <a:lstStyle/>
            <a:p>
              <a:endParaRPr/>
            </a:p>
          </p:txBody>
        </p:sp>
        <p:sp>
          <p:nvSpPr>
            <p:cNvPr id="16163" name="object 16163"/>
            <p:cNvSpPr/>
            <p:nvPr/>
          </p:nvSpPr>
          <p:spPr>
            <a:xfrm>
              <a:off x="5615686" y="8042122"/>
              <a:ext cx="8890" cy="33655"/>
            </a:xfrm>
            <a:custGeom>
              <a:avLst/>
              <a:gdLst/>
              <a:ahLst/>
              <a:cxnLst/>
              <a:rect l="l" t="t" r="r" b="b"/>
              <a:pathLst>
                <a:path w="8889" h="33654">
                  <a:moveTo>
                    <a:pt x="0" y="0"/>
                  </a:moveTo>
                  <a:lnTo>
                    <a:pt x="1685" y="8461"/>
                  </a:lnTo>
                  <a:lnTo>
                    <a:pt x="3584" y="16884"/>
                  </a:lnTo>
                  <a:lnTo>
                    <a:pt x="5765" y="25231"/>
                  </a:lnTo>
                  <a:lnTo>
                    <a:pt x="8293" y="33464"/>
                  </a:lnTo>
                </a:path>
              </a:pathLst>
            </a:custGeom>
            <a:ln w="25400">
              <a:solidFill>
                <a:srgbClr val="FFEF96"/>
              </a:solidFill>
            </a:ln>
          </p:spPr>
          <p:txBody>
            <a:bodyPr wrap="square" lIns="0" tIns="0" rIns="0" bIns="0" rtlCol="0"/>
            <a:lstStyle/>
            <a:p>
              <a:endParaRPr/>
            </a:p>
          </p:txBody>
        </p:sp>
        <p:sp>
          <p:nvSpPr>
            <p:cNvPr id="16164" name="object 16164"/>
            <p:cNvSpPr/>
            <p:nvPr/>
          </p:nvSpPr>
          <p:spPr>
            <a:xfrm>
              <a:off x="5623979" y="8062887"/>
              <a:ext cx="635" cy="13335"/>
            </a:xfrm>
            <a:custGeom>
              <a:avLst/>
              <a:gdLst/>
              <a:ahLst/>
              <a:cxnLst/>
              <a:rect l="l" t="t" r="r" b="b"/>
              <a:pathLst>
                <a:path w="635" h="13334">
                  <a:moveTo>
                    <a:pt x="406" y="0"/>
                  </a:moveTo>
                  <a:lnTo>
                    <a:pt x="0" y="0"/>
                  </a:lnTo>
                  <a:lnTo>
                    <a:pt x="0" y="12702"/>
                  </a:lnTo>
                  <a:lnTo>
                    <a:pt x="406" y="12721"/>
                  </a:lnTo>
                  <a:lnTo>
                    <a:pt x="406" y="0"/>
                  </a:lnTo>
                  <a:close/>
                </a:path>
              </a:pathLst>
            </a:custGeom>
            <a:solidFill>
              <a:srgbClr val="FFF3A2"/>
            </a:solidFill>
          </p:spPr>
          <p:txBody>
            <a:bodyPr wrap="square" lIns="0" tIns="0" rIns="0" bIns="0" rtlCol="0"/>
            <a:lstStyle/>
            <a:p>
              <a:endParaRPr/>
            </a:p>
          </p:txBody>
        </p:sp>
        <p:sp>
          <p:nvSpPr>
            <p:cNvPr id="16165" name="object 16165"/>
            <p:cNvSpPr/>
            <p:nvPr/>
          </p:nvSpPr>
          <p:spPr>
            <a:xfrm>
              <a:off x="5616308" y="8042173"/>
              <a:ext cx="8255" cy="33655"/>
            </a:xfrm>
            <a:custGeom>
              <a:avLst/>
              <a:gdLst/>
              <a:ahLst/>
              <a:cxnLst/>
              <a:rect l="l" t="t" r="r" b="b"/>
              <a:pathLst>
                <a:path w="8254" h="33654">
                  <a:moveTo>
                    <a:pt x="8076" y="33435"/>
                  </a:moveTo>
                  <a:lnTo>
                    <a:pt x="5582" y="25210"/>
                  </a:lnTo>
                  <a:lnTo>
                    <a:pt x="3467" y="16871"/>
                  </a:lnTo>
                  <a:lnTo>
                    <a:pt x="1637" y="8457"/>
                  </a:lnTo>
                  <a:lnTo>
                    <a:pt x="0" y="0"/>
                  </a:lnTo>
                </a:path>
              </a:pathLst>
            </a:custGeom>
            <a:ln w="25400">
              <a:solidFill>
                <a:srgbClr val="FFF099"/>
              </a:solidFill>
            </a:ln>
          </p:spPr>
          <p:txBody>
            <a:bodyPr wrap="square" lIns="0" tIns="0" rIns="0" bIns="0" rtlCol="0"/>
            <a:lstStyle/>
            <a:p>
              <a:endParaRPr/>
            </a:p>
          </p:txBody>
        </p:sp>
        <p:sp>
          <p:nvSpPr>
            <p:cNvPr id="16166" name="object 16166"/>
            <p:cNvSpPr/>
            <p:nvPr/>
          </p:nvSpPr>
          <p:spPr>
            <a:xfrm>
              <a:off x="5615686" y="8029422"/>
              <a:ext cx="635" cy="26034"/>
            </a:xfrm>
            <a:custGeom>
              <a:avLst/>
              <a:gdLst/>
              <a:ahLst/>
              <a:cxnLst/>
              <a:rect l="l" t="t" r="r" b="b"/>
              <a:pathLst>
                <a:path w="635" h="26034">
                  <a:moveTo>
                    <a:pt x="622" y="0"/>
                  </a:moveTo>
                  <a:lnTo>
                    <a:pt x="0" y="0"/>
                  </a:lnTo>
                  <a:lnTo>
                    <a:pt x="0" y="25450"/>
                  </a:lnTo>
                  <a:lnTo>
                    <a:pt x="622" y="25450"/>
                  </a:lnTo>
                  <a:lnTo>
                    <a:pt x="622" y="0"/>
                  </a:lnTo>
                  <a:close/>
                </a:path>
              </a:pathLst>
            </a:custGeom>
            <a:solidFill>
              <a:srgbClr val="FFEC8D"/>
            </a:solidFill>
          </p:spPr>
          <p:txBody>
            <a:bodyPr wrap="square" lIns="0" tIns="0" rIns="0" bIns="0" rtlCol="0"/>
            <a:lstStyle/>
            <a:p>
              <a:endParaRPr/>
            </a:p>
          </p:txBody>
        </p:sp>
        <p:sp>
          <p:nvSpPr>
            <p:cNvPr id="16167" name="object 16167"/>
            <p:cNvSpPr/>
            <p:nvPr/>
          </p:nvSpPr>
          <p:spPr>
            <a:xfrm>
              <a:off x="5616308" y="8042173"/>
              <a:ext cx="6985" cy="18415"/>
            </a:xfrm>
            <a:custGeom>
              <a:avLst/>
              <a:gdLst/>
              <a:ahLst/>
              <a:cxnLst/>
              <a:rect l="l" t="t" r="r" b="b"/>
              <a:pathLst>
                <a:path w="6985" h="18415">
                  <a:moveTo>
                    <a:pt x="0" y="0"/>
                  </a:moveTo>
                  <a:lnTo>
                    <a:pt x="1041" y="5651"/>
                  </a:lnTo>
                  <a:lnTo>
                    <a:pt x="2159" y="11290"/>
                  </a:lnTo>
                  <a:lnTo>
                    <a:pt x="3467" y="16878"/>
                  </a:lnTo>
                  <a:lnTo>
                    <a:pt x="4445" y="16967"/>
                  </a:lnTo>
                  <a:lnTo>
                    <a:pt x="5486" y="17564"/>
                  </a:lnTo>
                  <a:lnTo>
                    <a:pt x="6540" y="18389"/>
                  </a:lnTo>
                  <a:lnTo>
                    <a:pt x="5511" y="13017"/>
                  </a:lnTo>
                  <a:lnTo>
                    <a:pt x="4610" y="7353"/>
                  </a:lnTo>
                  <a:lnTo>
                    <a:pt x="3606" y="1536"/>
                  </a:lnTo>
                  <a:lnTo>
                    <a:pt x="2425" y="736"/>
                  </a:lnTo>
                  <a:lnTo>
                    <a:pt x="1206" y="165"/>
                  </a:lnTo>
                  <a:lnTo>
                    <a:pt x="0" y="0"/>
                  </a:lnTo>
                  <a:close/>
                </a:path>
              </a:pathLst>
            </a:custGeom>
            <a:solidFill>
              <a:srgbClr val="FFEF98"/>
            </a:solidFill>
          </p:spPr>
          <p:txBody>
            <a:bodyPr wrap="square" lIns="0" tIns="0" rIns="0" bIns="0" rtlCol="0"/>
            <a:lstStyle/>
            <a:p>
              <a:endParaRPr/>
            </a:p>
          </p:txBody>
        </p:sp>
        <p:sp>
          <p:nvSpPr>
            <p:cNvPr id="16168" name="object 16168"/>
            <p:cNvSpPr/>
            <p:nvPr/>
          </p:nvSpPr>
          <p:spPr>
            <a:xfrm>
              <a:off x="5616308" y="8042173"/>
              <a:ext cx="3810" cy="17145"/>
            </a:xfrm>
            <a:custGeom>
              <a:avLst/>
              <a:gdLst/>
              <a:ahLst/>
              <a:cxnLst/>
              <a:rect l="l" t="t" r="r" b="b"/>
              <a:pathLst>
                <a:path w="3810" h="17145">
                  <a:moveTo>
                    <a:pt x="0" y="0"/>
                  </a:moveTo>
                  <a:lnTo>
                    <a:pt x="1041" y="5651"/>
                  </a:lnTo>
                  <a:lnTo>
                    <a:pt x="2159" y="11290"/>
                  </a:lnTo>
                  <a:lnTo>
                    <a:pt x="3467" y="16878"/>
                  </a:lnTo>
                </a:path>
              </a:pathLst>
            </a:custGeom>
            <a:ln w="25400">
              <a:solidFill>
                <a:srgbClr val="FFED93"/>
              </a:solidFill>
            </a:ln>
          </p:spPr>
          <p:txBody>
            <a:bodyPr wrap="square" lIns="0" tIns="0" rIns="0" bIns="0" rtlCol="0"/>
            <a:lstStyle/>
            <a:p>
              <a:endParaRPr/>
            </a:p>
          </p:txBody>
        </p:sp>
        <p:sp>
          <p:nvSpPr>
            <p:cNvPr id="16169" name="object 16169"/>
            <p:cNvSpPr/>
            <p:nvPr/>
          </p:nvSpPr>
          <p:spPr>
            <a:xfrm>
              <a:off x="5619775" y="8059051"/>
              <a:ext cx="3175" cy="1905"/>
            </a:xfrm>
            <a:custGeom>
              <a:avLst/>
              <a:gdLst/>
              <a:ahLst/>
              <a:cxnLst/>
              <a:rect l="l" t="t" r="r" b="b"/>
              <a:pathLst>
                <a:path w="3175" h="1904">
                  <a:moveTo>
                    <a:pt x="0" y="0"/>
                  </a:moveTo>
                  <a:lnTo>
                    <a:pt x="3073" y="1511"/>
                  </a:lnTo>
                </a:path>
              </a:pathLst>
            </a:custGeom>
            <a:ln w="25399">
              <a:solidFill>
                <a:srgbClr val="FFF09B"/>
              </a:solidFill>
            </a:ln>
          </p:spPr>
          <p:txBody>
            <a:bodyPr wrap="square" lIns="0" tIns="0" rIns="0" bIns="0" rtlCol="0"/>
            <a:lstStyle/>
            <a:p>
              <a:endParaRPr/>
            </a:p>
          </p:txBody>
        </p:sp>
        <p:sp>
          <p:nvSpPr>
            <p:cNvPr id="16170" name="object 16170"/>
            <p:cNvSpPr/>
            <p:nvPr/>
          </p:nvSpPr>
          <p:spPr>
            <a:xfrm>
              <a:off x="5619915" y="8043710"/>
              <a:ext cx="3175" cy="17145"/>
            </a:xfrm>
            <a:custGeom>
              <a:avLst/>
              <a:gdLst/>
              <a:ahLst/>
              <a:cxnLst/>
              <a:rect l="l" t="t" r="r" b="b"/>
              <a:pathLst>
                <a:path w="3175" h="17145">
                  <a:moveTo>
                    <a:pt x="2933" y="16852"/>
                  </a:moveTo>
                  <a:lnTo>
                    <a:pt x="1905" y="11480"/>
                  </a:lnTo>
                  <a:lnTo>
                    <a:pt x="1003" y="5816"/>
                  </a:lnTo>
                  <a:lnTo>
                    <a:pt x="0" y="0"/>
                  </a:lnTo>
                </a:path>
              </a:pathLst>
            </a:custGeom>
            <a:ln w="25400">
              <a:solidFill>
                <a:srgbClr val="FFF29E"/>
              </a:solidFill>
            </a:ln>
          </p:spPr>
          <p:txBody>
            <a:bodyPr wrap="square" lIns="0" tIns="0" rIns="0" bIns="0" rtlCol="0"/>
            <a:lstStyle/>
            <a:p>
              <a:endParaRPr/>
            </a:p>
          </p:txBody>
        </p:sp>
        <p:sp>
          <p:nvSpPr>
            <p:cNvPr id="16171" name="object 16171"/>
            <p:cNvSpPr/>
            <p:nvPr/>
          </p:nvSpPr>
          <p:spPr>
            <a:xfrm>
              <a:off x="5616308" y="8042173"/>
              <a:ext cx="3810" cy="1905"/>
            </a:xfrm>
            <a:custGeom>
              <a:avLst/>
              <a:gdLst/>
              <a:ahLst/>
              <a:cxnLst/>
              <a:rect l="l" t="t" r="r" b="b"/>
              <a:pathLst>
                <a:path w="3810" h="1904">
                  <a:moveTo>
                    <a:pt x="3606" y="1536"/>
                  </a:moveTo>
                  <a:lnTo>
                    <a:pt x="0" y="0"/>
                  </a:lnTo>
                </a:path>
              </a:pathLst>
            </a:custGeom>
            <a:ln w="25400">
              <a:solidFill>
                <a:srgbClr val="FFEF95"/>
              </a:solidFill>
            </a:ln>
          </p:spPr>
          <p:txBody>
            <a:bodyPr wrap="square" lIns="0" tIns="0" rIns="0" bIns="0" rtlCol="0"/>
            <a:lstStyle/>
            <a:p>
              <a:endParaRPr/>
            </a:p>
          </p:txBody>
        </p:sp>
        <p:sp>
          <p:nvSpPr>
            <p:cNvPr id="16172" name="object 16172"/>
            <p:cNvSpPr/>
            <p:nvPr/>
          </p:nvSpPr>
          <p:spPr>
            <a:xfrm>
              <a:off x="5619915" y="8043710"/>
              <a:ext cx="6350" cy="20320"/>
            </a:xfrm>
            <a:custGeom>
              <a:avLst/>
              <a:gdLst/>
              <a:ahLst/>
              <a:cxnLst/>
              <a:rect l="l" t="t" r="r" b="b"/>
              <a:pathLst>
                <a:path w="6350" h="20320">
                  <a:moveTo>
                    <a:pt x="0" y="0"/>
                  </a:moveTo>
                  <a:lnTo>
                    <a:pt x="1003" y="5816"/>
                  </a:lnTo>
                  <a:lnTo>
                    <a:pt x="1905" y="11480"/>
                  </a:lnTo>
                  <a:lnTo>
                    <a:pt x="2933" y="16852"/>
                  </a:lnTo>
                  <a:lnTo>
                    <a:pt x="4000" y="17691"/>
                  </a:lnTo>
                  <a:lnTo>
                    <a:pt x="6146" y="19850"/>
                  </a:lnTo>
                  <a:lnTo>
                    <a:pt x="5257" y="14820"/>
                  </a:lnTo>
                  <a:lnTo>
                    <a:pt x="3479" y="2806"/>
                  </a:lnTo>
                  <a:lnTo>
                    <a:pt x="1181" y="787"/>
                  </a:lnTo>
                  <a:lnTo>
                    <a:pt x="0" y="0"/>
                  </a:lnTo>
                  <a:close/>
                </a:path>
              </a:pathLst>
            </a:custGeom>
            <a:solidFill>
              <a:srgbClr val="FEF3A0"/>
            </a:solidFill>
          </p:spPr>
          <p:txBody>
            <a:bodyPr wrap="square" lIns="0" tIns="0" rIns="0" bIns="0" rtlCol="0"/>
            <a:lstStyle/>
            <a:p>
              <a:endParaRPr/>
            </a:p>
          </p:txBody>
        </p:sp>
        <p:sp>
          <p:nvSpPr>
            <p:cNvPr id="16173" name="object 16173"/>
            <p:cNvSpPr/>
            <p:nvPr/>
          </p:nvSpPr>
          <p:spPr>
            <a:xfrm>
              <a:off x="5619915" y="8043710"/>
              <a:ext cx="3175" cy="17145"/>
            </a:xfrm>
            <a:custGeom>
              <a:avLst/>
              <a:gdLst/>
              <a:ahLst/>
              <a:cxnLst/>
              <a:rect l="l" t="t" r="r" b="b"/>
              <a:pathLst>
                <a:path w="3175" h="17145">
                  <a:moveTo>
                    <a:pt x="0" y="0"/>
                  </a:moveTo>
                  <a:lnTo>
                    <a:pt x="1003" y="5816"/>
                  </a:lnTo>
                  <a:lnTo>
                    <a:pt x="1905" y="11480"/>
                  </a:lnTo>
                  <a:lnTo>
                    <a:pt x="2933" y="16852"/>
                  </a:lnTo>
                </a:path>
              </a:pathLst>
            </a:custGeom>
            <a:ln w="25400">
              <a:solidFill>
                <a:srgbClr val="FFF29E"/>
              </a:solidFill>
            </a:ln>
          </p:spPr>
          <p:txBody>
            <a:bodyPr wrap="square" lIns="0" tIns="0" rIns="0" bIns="0" rtlCol="0"/>
            <a:lstStyle/>
            <a:p>
              <a:endParaRPr/>
            </a:p>
          </p:txBody>
        </p:sp>
        <p:sp>
          <p:nvSpPr>
            <p:cNvPr id="16174" name="object 16174"/>
            <p:cNvSpPr/>
            <p:nvPr/>
          </p:nvSpPr>
          <p:spPr>
            <a:xfrm>
              <a:off x="5622848" y="8060563"/>
              <a:ext cx="3810" cy="3175"/>
            </a:xfrm>
            <a:custGeom>
              <a:avLst/>
              <a:gdLst/>
              <a:ahLst/>
              <a:cxnLst/>
              <a:rect l="l" t="t" r="r" b="b"/>
              <a:pathLst>
                <a:path w="3810" h="3175">
                  <a:moveTo>
                    <a:pt x="0" y="0"/>
                  </a:moveTo>
                  <a:lnTo>
                    <a:pt x="3213" y="2997"/>
                  </a:lnTo>
                </a:path>
              </a:pathLst>
            </a:custGeom>
            <a:ln w="25400">
              <a:solidFill>
                <a:srgbClr val="FEF3A1"/>
              </a:solidFill>
            </a:ln>
          </p:spPr>
          <p:txBody>
            <a:bodyPr wrap="square" lIns="0" tIns="0" rIns="0" bIns="0" rtlCol="0"/>
            <a:lstStyle/>
            <a:p>
              <a:endParaRPr/>
            </a:p>
          </p:txBody>
        </p:sp>
        <p:sp>
          <p:nvSpPr>
            <p:cNvPr id="16175" name="object 16175"/>
            <p:cNvSpPr/>
            <p:nvPr/>
          </p:nvSpPr>
          <p:spPr>
            <a:xfrm>
              <a:off x="5623394" y="8046516"/>
              <a:ext cx="3175" cy="17145"/>
            </a:xfrm>
            <a:custGeom>
              <a:avLst/>
              <a:gdLst/>
              <a:ahLst/>
              <a:cxnLst/>
              <a:rect l="l" t="t" r="r" b="b"/>
              <a:pathLst>
                <a:path w="3175" h="17145">
                  <a:moveTo>
                    <a:pt x="2667" y="17043"/>
                  </a:moveTo>
                  <a:lnTo>
                    <a:pt x="1778" y="12014"/>
                  </a:lnTo>
                  <a:lnTo>
                    <a:pt x="914" y="6210"/>
                  </a:lnTo>
                  <a:lnTo>
                    <a:pt x="0" y="0"/>
                  </a:lnTo>
                </a:path>
              </a:pathLst>
            </a:custGeom>
            <a:ln w="25400">
              <a:solidFill>
                <a:srgbClr val="FEF4A2"/>
              </a:solidFill>
            </a:ln>
          </p:spPr>
          <p:txBody>
            <a:bodyPr wrap="square" lIns="0" tIns="0" rIns="0" bIns="0" rtlCol="0"/>
            <a:lstStyle/>
            <a:p>
              <a:endParaRPr/>
            </a:p>
          </p:txBody>
        </p:sp>
        <p:sp>
          <p:nvSpPr>
            <p:cNvPr id="16176" name="object 16176"/>
            <p:cNvSpPr/>
            <p:nvPr/>
          </p:nvSpPr>
          <p:spPr>
            <a:xfrm>
              <a:off x="5619915" y="8043710"/>
              <a:ext cx="3810" cy="3175"/>
            </a:xfrm>
            <a:custGeom>
              <a:avLst/>
              <a:gdLst/>
              <a:ahLst/>
              <a:cxnLst/>
              <a:rect l="l" t="t" r="r" b="b"/>
              <a:pathLst>
                <a:path w="3810" h="3175">
                  <a:moveTo>
                    <a:pt x="3479" y="2806"/>
                  </a:moveTo>
                  <a:lnTo>
                    <a:pt x="0" y="0"/>
                  </a:lnTo>
                </a:path>
              </a:pathLst>
            </a:custGeom>
            <a:ln w="25400">
              <a:solidFill>
                <a:srgbClr val="FEF49F"/>
              </a:solidFill>
            </a:ln>
          </p:spPr>
          <p:txBody>
            <a:bodyPr wrap="square" lIns="0" tIns="0" rIns="0" bIns="0" rtlCol="0"/>
            <a:lstStyle/>
            <a:p>
              <a:endParaRPr/>
            </a:p>
          </p:txBody>
        </p:sp>
        <p:sp>
          <p:nvSpPr>
            <p:cNvPr id="16177" name="object 16177"/>
            <p:cNvSpPr/>
            <p:nvPr/>
          </p:nvSpPr>
          <p:spPr>
            <a:xfrm>
              <a:off x="5619775" y="8059051"/>
              <a:ext cx="9525" cy="17145"/>
            </a:xfrm>
            <a:custGeom>
              <a:avLst/>
              <a:gdLst/>
              <a:ahLst/>
              <a:cxnLst/>
              <a:rect l="l" t="t" r="r" b="b"/>
              <a:pathLst>
                <a:path w="9525" h="17145">
                  <a:moveTo>
                    <a:pt x="0" y="0"/>
                  </a:moveTo>
                  <a:lnTo>
                    <a:pt x="1308" y="5587"/>
                  </a:lnTo>
                  <a:lnTo>
                    <a:pt x="2806" y="11125"/>
                  </a:lnTo>
                  <a:lnTo>
                    <a:pt x="4608" y="16556"/>
                  </a:lnTo>
                  <a:lnTo>
                    <a:pt x="9029" y="16762"/>
                  </a:lnTo>
                  <a:lnTo>
                    <a:pt x="8077" y="13754"/>
                  </a:lnTo>
                  <a:lnTo>
                    <a:pt x="7175" y="9524"/>
                  </a:lnTo>
                  <a:lnTo>
                    <a:pt x="6286" y="4508"/>
                  </a:lnTo>
                  <a:lnTo>
                    <a:pt x="4152" y="2349"/>
                  </a:lnTo>
                  <a:lnTo>
                    <a:pt x="1955" y="190"/>
                  </a:lnTo>
                  <a:lnTo>
                    <a:pt x="0" y="0"/>
                  </a:lnTo>
                  <a:close/>
                </a:path>
              </a:pathLst>
            </a:custGeom>
            <a:solidFill>
              <a:srgbClr val="FFF2A1"/>
            </a:solidFill>
          </p:spPr>
          <p:txBody>
            <a:bodyPr wrap="square" lIns="0" tIns="0" rIns="0" bIns="0" rtlCol="0"/>
            <a:lstStyle/>
            <a:p>
              <a:endParaRPr/>
            </a:p>
          </p:txBody>
        </p:sp>
        <p:sp>
          <p:nvSpPr>
            <p:cNvPr id="16178" name="object 16178"/>
            <p:cNvSpPr/>
            <p:nvPr/>
          </p:nvSpPr>
          <p:spPr>
            <a:xfrm>
              <a:off x="5619775" y="8059051"/>
              <a:ext cx="6350" cy="5080"/>
            </a:xfrm>
            <a:custGeom>
              <a:avLst/>
              <a:gdLst/>
              <a:ahLst/>
              <a:cxnLst/>
              <a:rect l="l" t="t" r="r" b="b"/>
              <a:pathLst>
                <a:path w="6350" h="5079">
                  <a:moveTo>
                    <a:pt x="0" y="0"/>
                  </a:moveTo>
                  <a:lnTo>
                    <a:pt x="6286" y="4508"/>
                  </a:lnTo>
                </a:path>
              </a:pathLst>
            </a:custGeom>
            <a:ln w="25400">
              <a:solidFill>
                <a:srgbClr val="FEF19E"/>
              </a:solidFill>
            </a:ln>
          </p:spPr>
          <p:txBody>
            <a:bodyPr wrap="square" lIns="0" tIns="0" rIns="0" bIns="0" rtlCol="0"/>
            <a:lstStyle/>
            <a:p>
              <a:endParaRPr/>
            </a:p>
          </p:txBody>
        </p:sp>
        <p:sp>
          <p:nvSpPr>
            <p:cNvPr id="16179" name="object 16179"/>
            <p:cNvSpPr/>
            <p:nvPr/>
          </p:nvSpPr>
          <p:spPr>
            <a:xfrm>
              <a:off x="5626061" y="8063560"/>
              <a:ext cx="3175" cy="12700"/>
            </a:xfrm>
            <a:custGeom>
              <a:avLst/>
              <a:gdLst/>
              <a:ahLst/>
              <a:cxnLst/>
              <a:rect l="l" t="t" r="r" b="b"/>
              <a:pathLst>
                <a:path w="3175" h="12700">
                  <a:moveTo>
                    <a:pt x="0" y="0"/>
                  </a:moveTo>
                  <a:lnTo>
                    <a:pt x="2742" y="12253"/>
                  </a:lnTo>
                </a:path>
              </a:pathLst>
            </a:custGeom>
            <a:ln w="25400">
              <a:solidFill>
                <a:srgbClr val="FEF4A4"/>
              </a:solidFill>
            </a:ln>
          </p:spPr>
          <p:txBody>
            <a:bodyPr wrap="square" lIns="0" tIns="0" rIns="0" bIns="0" rtlCol="0"/>
            <a:lstStyle/>
            <a:p>
              <a:endParaRPr/>
            </a:p>
          </p:txBody>
        </p:sp>
        <p:sp>
          <p:nvSpPr>
            <p:cNvPr id="16180" name="object 16180"/>
            <p:cNvSpPr/>
            <p:nvPr/>
          </p:nvSpPr>
          <p:spPr>
            <a:xfrm>
              <a:off x="5619775" y="8059051"/>
              <a:ext cx="5080" cy="17145"/>
            </a:xfrm>
            <a:custGeom>
              <a:avLst/>
              <a:gdLst/>
              <a:ahLst/>
              <a:cxnLst/>
              <a:rect l="l" t="t" r="r" b="b"/>
              <a:pathLst>
                <a:path w="5079" h="17145">
                  <a:moveTo>
                    <a:pt x="4608" y="16556"/>
                  </a:moveTo>
                  <a:lnTo>
                    <a:pt x="2806" y="11125"/>
                  </a:lnTo>
                  <a:lnTo>
                    <a:pt x="1308" y="5587"/>
                  </a:lnTo>
                  <a:lnTo>
                    <a:pt x="0" y="0"/>
                  </a:lnTo>
                </a:path>
              </a:pathLst>
            </a:custGeom>
            <a:ln w="25400">
              <a:solidFill>
                <a:srgbClr val="FFF09E"/>
              </a:solidFill>
            </a:ln>
          </p:spPr>
          <p:txBody>
            <a:bodyPr wrap="square" lIns="0" tIns="0" rIns="0" bIns="0" rtlCol="0"/>
            <a:lstStyle/>
            <a:p>
              <a:endParaRPr/>
            </a:p>
          </p:txBody>
        </p:sp>
        <p:sp>
          <p:nvSpPr>
            <p:cNvPr id="16181" name="object 16181"/>
            <p:cNvSpPr/>
            <p:nvPr/>
          </p:nvSpPr>
          <p:spPr>
            <a:xfrm>
              <a:off x="5623394" y="8046516"/>
              <a:ext cx="8890" cy="21590"/>
            </a:xfrm>
            <a:custGeom>
              <a:avLst/>
              <a:gdLst/>
              <a:ahLst/>
              <a:cxnLst/>
              <a:rect l="l" t="t" r="r" b="b"/>
              <a:pathLst>
                <a:path w="8889" h="21590">
                  <a:moveTo>
                    <a:pt x="0" y="0"/>
                  </a:moveTo>
                  <a:lnTo>
                    <a:pt x="1778" y="12014"/>
                  </a:lnTo>
                  <a:lnTo>
                    <a:pt x="2667" y="17043"/>
                  </a:lnTo>
                  <a:lnTo>
                    <a:pt x="4813" y="19202"/>
                  </a:lnTo>
                  <a:lnTo>
                    <a:pt x="6883" y="21374"/>
                  </a:lnTo>
                  <a:lnTo>
                    <a:pt x="8451" y="21576"/>
                  </a:lnTo>
                  <a:lnTo>
                    <a:pt x="7810" y="17932"/>
                  </a:lnTo>
                  <a:lnTo>
                    <a:pt x="6261" y="4432"/>
                  </a:lnTo>
                  <a:lnTo>
                    <a:pt x="4381" y="4063"/>
                  </a:lnTo>
                  <a:lnTo>
                    <a:pt x="2260" y="2019"/>
                  </a:lnTo>
                  <a:lnTo>
                    <a:pt x="0" y="0"/>
                  </a:lnTo>
                  <a:close/>
                </a:path>
              </a:pathLst>
            </a:custGeom>
            <a:solidFill>
              <a:srgbClr val="FDF6A4"/>
            </a:solidFill>
          </p:spPr>
          <p:txBody>
            <a:bodyPr wrap="square" lIns="0" tIns="0" rIns="0" bIns="0" rtlCol="0"/>
            <a:lstStyle/>
            <a:p>
              <a:endParaRPr/>
            </a:p>
          </p:txBody>
        </p:sp>
        <p:sp>
          <p:nvSpPr>
            <p:cNvPr id="16182" name="object 16182"/>
            <p:cNvSpPr/>
            <p:nvPr/>
          </p:nvSpPr>
          <p:spPr>
            <a:xfrm>
              <a:off x="5623394" y="8046516"/>
              <a:ext cx="6350" cy="4445"/>
            </a:xfrm>
            <a:custGeom>
              <a:avLst/>
              <a:gdLst/>
              <a:ahLst/>
              <a:cxnLst/>
              <a:rect l="l" t="t" r="r" b="b"/>
              <a:pathLst>
                <a:path w="6350" h="4445">
                  <a:moveTo>
                    <a:pt x="0" y="0"/>
                  </a:moveTo>
                  <a:lnTo>
                    <a:pt x="6261" y="4432"/>
                  </a:lnTo>
                </a:path>
              </a:pathLst>
            </a:custGeom>
            <a:ln w="25399">
              <a:solidFill>
                <a:srgbClr val="FCF7A3"/>
              </a:solidFill>
            </a:ln>
          </p:spPr>
          <p:txBody>
            <a:bodyPr wrap="square" lIns="0" tIns="0" rIns="0" bIns="0" rtlCol="0"/>
            <a:lstStyle/>
            <a:p>
              <a:endParaRPr/>
            </a:p>
          </p:txBody>
        </p:sp>
        <p:sp>
          <p:nvSpPr>
            <p:cNvPr id="16183" name="object 16183"/>
            <p:cNvSpPr/>
            <p:nvPr/>
          </p:nvSpPr>
          <p:spPr>
            <a:xfrm>
              <a:off x="5626061" y="8063560"/>
              <a:ext cx="6350" cy="5080"/>
            </a:xfrm>
            <a:custGeom>
              <a:avLst/>
              <a:gdLst/>
              <a:ahLst/>
              <a:cxnLst/>
              <a:rect l="l" t="t" r="r" b="b"/>
              <a:pathLst>
                <a:path w="6350" h="5079">
                  <a:moveTo>
                    <a:pt x="5769" y="4451"/>
                  </a:moveTo>
                  <a:lnTo>
                    <a:pt x="0" y="0"/>
                  </a:lnTo>
                </a:path>
              </a:pathLst>
            </a:custGeom>
            <a:ln w="25400">
              <a:solidFill>
                <a:srgbClr val="FDF5A4"/>
              </a:solidFill>
            </a:ln>
          </p:spPr>
          <p:txBody>
            <a:bodyPr wrap="square" lIns="0" tIns="0" rIns="0" bIns="0" rtlCol="0"/>
            <a:lstStyle/>
            <a:p>
              <a:endParaRPr/>
            </a:p>
          </p:txBody>
        </p:sp>
        <p:sp>
          <p:nvSpPr>
            <p:cNvPr id="16184" name="object 16184"/>
            <p:cNvSpPr/>
            <p:nvPr/>
          </p:nvSpPr>
          <p:spPr>
            <a:xfrm>
              <a:off x="5623394" y="8046516"/>
              <a:ext cx="3175" cy="17145"/>
            </a:xfrm>
            <a:custGeom>
              <a:avLst/>
              <a:gdLst/>
              <a:ahLst/>
              <a:cxnLst/>
              <a:rect l="l" t="t" r="r" b="b"/>
              <a:pathLst>
                <a:path w="3175" h="17145">
                  <a:moveTo>
                    <a:pt x="2667" y="17043"/>
                  </a:moveTo>
                  <a:lnTo>
                    <a:pt x="1778" y="12014"/>
                  </a:lnTo>
                  <a:lnTo>
                    <a:pt x="914" y="6210"/>
                  </a:lnTo>
                  <a:lnTo>
                    <a:pt x="0" y="0"/>
                  </a:lnTo>
                </a:path>
              </a:pathLst>
            </a:custGeom>
            <a:ln w="25400">
              <a:solidFill>
                <a:srgbClr val="FEF4A2"/>
              </a:solidFill>
            </a:ln>
          </p:spPr>
          <p:txBody>
            <a:bodyPr wrap="square" lIns="0" tIns="0" rIns="0" bIns="0" rtlCol="0"/>
            <a:lstStyle/>
            <a:p>
              <a:endParaRPr/>
            </a:p>
          </p:txBody>
        </p:sp>
        <p:sp>
          <p:nvSpPr>
            <p:cNvPr id="16185" name="object 16185"/>
            <p:cNvSpPr/>
            <p:nvPr/>
          </p:nvSpPr>
          <p:spPr>
            <a:xfrm>
              <a:off x="5626061" y="8063560"/>
              <a:ext cx="7620" cy="12700"/>
            </a:xfrm>
            <a:custGeom>
              <a:avLst/>
              <a:gdLst/>
              <a:ahLst/>
              <a:cxnLst/>
              <a:rect l="l" t="t" r="r" b="b"/>
              <a:pathLst>
                <a:path w="7620" h="12700">
                  <a:moveTo>
                    <a:pt x="0" y="0"/>
                  </a:moveTo>
                  <a:lnTo>
                    <a:pt x="888" y="5016"/>
                  </a:lnTo>
                  <a:lnTo>
                    <a:pt x="1790" y="9245"/>
                  </a:lnTo>
                  <a:lnTo>
                    <a:pt x="2742" y="12253"/>
                  </a:lnTo>
                  <a:lnTo>
                    <a:pt x="7162" y="12458"/>
                  </a:lnTo>
                  <a:lnTo>
                    <a:pt x="5784" y="4532"/>
                  </a:lnTo>
                  <a:lnTo>
                    <a:pt x="4216" y="4330"/>
                  </a:lnTo>
                  <a:lnTo>
                    <a:pt x="2146" y="2159"/>
                  </a:lnTo>
                  <a:lnTo>
                    <a:pt x="0" y="0"/>
                  </a:lnTo>
                  <a:close/>
                </a:path>
              </a:pathLst>
            </a:custGeom>
            <a:solidFill>
              <a:srgbClr val="FEF4A4"/>
            </a:solidFill>
          </p:spPr>
          <p:txBody>
            <a:bodyPr wrap="square" lIns="0" tIns="0" rIns="0" bIns="0" rtlCol="0"/>
            <a:lstStyle/>
            <a:p>
              <a:endParaRPr/>
            </a:p>
          </p:txBody>
        </p:sp>
        <p:sp>
          <p:nvSpPr>
            <p:cNvPr id="16186" name="object 16186"/>
            <p:cNvSpPr/>
            <p:nvPr/>
          </p:nvSpPr>
          <p:spPr>
            <a:xfrm>
              <a:off x="5626061" y="8063560"/>
              <a:ext cx="6350" cy="5080"/>
            </a:xfrm>
            <a:custGeom>
              <a:avLst/>
              <a:gdLst/>
              <a:ahLst/>
              <a:cxnLst/>
              <a:rect l="l" t="t" r="r" b="b"/>
              <a:pathLst>
                <a:path w="6350" h="5079">
                  <a:moveTo>
                    <a:pt x="0" y="0"/>
                  </a:moveTo>
                  <a:lnTo>
                    <a:pt x="5769" y="4451"/>
                  </a:lnTo>
                </a:path>
              </a:pathLst>
            </a:custGeom>
            <a:ln w="25400">
              <a:solidFill>
                <a:srgbClr val="FDF5A4"/>
              </a:solidFill>
            </a:ln>
          </p:spPr>
          <p:txBody>
            <a:bodyPr wrap="square" lIns="0" tIns="0" rIns="0" bIns="0" rtlCol="0"/>
            <a:lstStyle/>
            <a:p>
              <a:endParaRPr/>
            </a:p>
          </p:txBody>
        </p:sp>
        <p:sp>
          <p:nvSpPr>
            <p:cNvPr id="16187" name="object 16187"/>
            <p:cNvSpPr/>
            <p:nvPr/>
          </p:nvSpPr>
          <p:spPr>
            <a:xfrm>
              <a:off x="5626061" y="8063560"/>
              <a:ext cx="3175" cy="12700"/>
            </a:xfrm>
            <a:custGeom>
              <a:avLst/>
              <a:gdLst/>
              <a:ahLst/>
              <a:cxnLst/>
              <a:rect l="l" t="t" r="r" b="b"/>
              <a:pathLst>
                <a:path w="3175" h="12700">
                  <a:moveTo>
                    <a:pt x="2742" y="12253"/>
                  </a:moveTo>
                  <a:lnTo>
                    <a:pt x="0" y="0"/>
                  </a:lnTo>
                </a:path>
              </a:pathLst>
            </a:custGeom>
            <a:ln w="25400">
              <a:solidFill>
                <a:srgbClr val="FEF4A4"/>
              </a:solidFill>
            </a:ln>
          </p:spPr>
          <p:txBody>
            <a:bodyPr wrap="square" lIns="0" tIns="0" rIns="0" bIns="0" rtlCol="0"/>
            <a:lstStyle/>
            <a:p>
              <a:endParaRPr/>
            </a:p>
          </p:txBody>
        </p:sp>
        <p:pic>
          <p:nvPicPr>
            <p:cNvPr id="16188" name="object 16188"/>
            <p:cNvPicPr/>
            <p:nvPr/>
          </p:nvPicPr>
          <p:blipFill>
            <a:blip r:embed="rId83" cstate="print"/>
            <a:stretch>
              <a:fillRect/>
            </a:stretch>
          </p:blipFill>
          <p:spPr>
            <a:xfrm>
              <a:off x="5508091" y="7964983"/>
              <a:ext cx="125133" cy="111036"/>
            </a:xfrm>
            <a:prstGeom prst="rect">
              <a:avLst/>
            </a:prstGeom>
          </p:spPr>
        </p:pic>
        <p:sp>
          <p:nvSpPr>
            <p:cNvPr id="16189" name="object 16189"/>
            <p:cNvSpPr/>
            <p:nvPr/>
          </p:nvSpPr>
          <p:spPr>
            <a:xfrm>
              <a:off x="5542925" y="8171002"/>
              <a:ext cx="19685" cy="24130"/>
            </a:xfrm>
            <a:custGeom>
              <a:avLst/>
              <a:gdLst/>
              <a:ahLst/>
              <a:cxnLst/>
              <a:rect l="l" t="t" r="r" b="b"/>
              <a:pathLst>
                <a:path w="19685" h="24129">
                  <a:moveTo>
                    <a:pt x="9667" y="0"/>
                  </a:moveTo>
                  <a:lnTo>
                    <a:pt x="5797" y="5751"/>
                  </a:lnTo>
                  <a:lnTo>
                    <a:pt x="3866" y="11647"/>
                  </a:lnTo>
                  <a:lnTo>
                    <a:pt x="2416" y="17421"/>
                  </a:lnTo>
                  <a:lnTo>
                    <a:pt x="0" y="22786"/>
                  </a:lnTo>
                  <a:lnTo>
                    <a:pt x="2771" y="23507"/>
                  </a:lnTo>
                  <a:lnTo>
                    <a:pt x="7228" y="17919"/>
                  </a:lnTo>
                  <a:lnTo>
                    <a:pt x="12600" y="11518"/>
                  </a:lnTo>
                  <a:lnTo>
                    <a:pt x="19230" y="5219"/>
                  </a:lnTo>
                  <a:lnTo>
                    <a:pt x="16296" y="3594"/>
                  </a:lnTo>
                  <a:lnTo>
                    <a:pt x="9667" y="0"/>
                  </a:lnTo>
                  <a:close/>
                </a:path>
              </a:pathLst>
            </a:custGeom>
            <a:solidFill>
              <a:srgbClr val="F7C627"/>
            </a:solidFill>
          </p:spPr>
          <p:txBody>
            <a:bodyPr wrap="square" lIns="0" tIns="0" rIns="0" bIns="0" rtlCol="0"/>
            <a:lstStyle/>
            <a:p>
              <a:endParaRPr/>
            </a:p>
          </p:txBody>
        </p:sp>
        <p:sp>
          <p:nvSpPr>
            <p:cNvPr id="16190" name="object 16190"/>
            <p:cNvSpPr/>
            <p:nvPr/>
          </p:nvSpPr>
          <p:spPr>
            <a:xfrm>
              <a:off x="5545696" y="8185445"/>
              <a:ext cx="7620" cy="9525"/>
            </a:xfrm>
            <a:custGeom>
              <a:avLst/>
              <a:gdLst/>
              <a:ahLst/>
              <a:cxnLst/>
              <a:rect l="l" t="t" r="r" b="b"/>
              <a:pathLst>
                <a:path w="7620" h="9525">
                  <a:moveTo>
                    <a:pt x="0" y="9064"/>
                  </a:moveTo>
                  <a:lnTo>
                    <a:pt x="4457" y="3476"/>
                  </a:lnTo>
                  <a:lnTo>
                    <a:pt x="7381" y="0"/>
                  </a:lnTo>
                </a:path>
              </a:pathLst>
            </a:custGeom>
            <a:ln w="25400">
              <a:solidFill>
                <a:srgbClr val="F3C01E"/>
              </a:solidFill>
            </a:ln>
          </p:spPr>
          <p:txBody>
            <a:bodyPr wrap="square" lIns="0" tIns="0" rIns="0" bIns="0" rtlCol="0"/>
            <a:lstStyle/>
            <a:p>
              <a:endParaRPr/>
            </a:p>
          </p:txBody>
        </p:sp>
        <p:sp>
          <p:nvSpPr>
            <p:cNvPr id="16191" name="object 16191"/>
            <p:cNvSpPr/>
            <p:nvPr/>
          </p:nvSpPr>
          <p:spPr>
            <a:xfrm>
              <a:off x="5552592" y="8171002"/>
              <a:ext cx="10160" cy="5715"/>
            </a:xfrm>
            <a:custGeom>
              <a:avLst/>
              <a:gdLst/>
              <a:ahLst/>
              <a:cxnLst/>
              <a:rect l="l" t="t" r="r" b="b"/>
              <a:pathLst>
                <a:path w="10160" h="5715">
                  <a:moveTo>
                    <a:pt x="9563" y="5219"/>
                  </a:moveTo>
                  <a:lnTo>
                    <a:pt x="0" y="0"/>
                  </a:lnTo>
                </a:path>
              </a:pathLst>
            </a:custGeom>
            <a:ln w="25400">
              <a:solidFill>
                <a:srgbClr val="F7C627"/>
              </a:solidFill>
            </a:ln>
          </p:spPr>
          <p:txBody>
            <a:bodyPr wrap="square" lIns="0" tIns="0" rIns="0" bIns="0" rtlCol="0"/>
            <a:lstStyle/>
            <a:p>
              <a:endParaRPr/>
            </a:p>
          </p:txBody>
        </p:sp>
        <p:sp>
          <p:nvSpPr>
            <p:cNvPr id="16192" name="object 16192"/>
            <p:cNvSpPr/>
            <p:nvPr/>
          </p:nvSpPr>
          <p:spPr>
            <a:xfrm>
              <a:off x="5542925" y="8171002"/>
              <a:ext cx="10160" cy="22860"/>
            </a:xfrm>
            <a:custGeom>
              <a:avLst/>
              <a:gdLst/>
              <a:ahLst/>
              <a:cxnLst/>
              <a:rect l="l" t="t" r="r" b="b"/>
              <a:pathLst>
                <a:path w="10160" h="22859">
                  <a:moveTo>
                    <a:pt x="9667" y="0"/>
                  </a:moveTo>
                  <a:lnTo>
                    <a:pt x="5797" y="5751"/>
                  </a:lnTo>
                  <a:lnTo>
                    <a:pt x="3866" y="11647"/>
                  </a:lnTo>
                  <a:lnTo>
                    <a:pt x="2416" y="17421"/>
                  </a:lnTo>
                  <a:lnTo>
                    <a:pt x="0" y="22786"/>
                  </a:lnTo>
                </a:path>
              </a:pathLst>
            </a:custGeom>
            <a:ln w="25400">
              <a:solidFill>
                <a:srgbClr val="FCCD30"/>
              </a:solidFill>
            </a:ln>
          </p:spPr>
          <p:txBody>
            <a:bodyPr wrap="square" lIns="0" tIns="0" rIns="0" bIns="0" rtlCol="0"/>
            <a:lstStyle/>
            <a:p>
              <a:endParaRPr/>
            </a:p>
          </p:txBody>
        </p:sp>
        <p:sp>
          <p:nvSpPr>
            <p:cNvPr id="16193" name="object 16193"/>
            <p:cNvSpPr/>
            <p:nvPr/>
          </p:nvSpPr>
          <p:spPr>
            <a:xfrm>
              <a:off x="5544773" y="8194278"/>
              <a:ext cx="1270" cy="635"/>
            </a:xfrm>
            <a:custGeom>
              <a:avLst/>
              <a:gdLst/>
              <a:ahLst/>
              <a:cxnLst/>
              <a:rect l="l" t="t" r="r" b="b"/>
              <a:pathLst>
                <a:path w="1270" h="634">
                  <a:moveTo>
                    <a:pt x="0" y="0"/>
                  </a:moveTo>
                  <a:lnTo>
                    <a:pt x="923" y="231"/>
                  </a:lnTo>
                </a:path>
              </a:pathLst>
            </a:custGeom>
            <a:ln w="25400">
              <a:solidFill>
                <a:srgbClr val="F7C627"/>
              </a:solidFill>
            </a:ln>
          </p:spPr>
          <p:txBody>
            <a:bodyPr wrap="square" lIns="0" tIns="0" rIns="0" bIns="0" rtlCol="0"/>
            <a:lstStyle/>
            <a:p>
              <a:endParaRPr/>
            </a:p>
          </p:txBody>
        </p:sp>
        <p:sp>
          <p:nvSpPr>
            <p:cNvPr id="16194" name="object 16194"/>
            <p:cNvSpPr/>
            <p:nvPr/>
          </p:nvSpPr>
          <p:spPr>
            <a:xfrm>
              <a:off x="5535015" y="8165185"/>
              <a:ext cx="17780" cy="29209"/>
            </a:xfrm>
            <a:custGeom>
              <a:avLst/>
              <a:gdLst/>
              <a:ahLst/>
              <a:cxnLst/>
              <a:rect l="l" t="t" r="r" b="b"/>
              <a:pathLst>
                <a:path w="17779" h="29209">
                  <a:moveTo>
                    <a:pt x="6629" y="0"/>
                  </a:moveTo>
                  <a:lnTo>
                    <a:pt x="3027" y="6671"/>
                  </a:lnTo>
                  <a:lnTo>
                    <a:pt x="2176" y="13577"/>
                  </a:lnTo>
                  <a:lnTo>
                    <a:pt x="1894" y="20372"/>
                  </a:lnTo>
                  <a:lnTo>
                    <a:pt x="0" y="26708"/>
                  </a:lnTo>
                  <a:lnTo>
                    <a:pt x="6845" y="28320"/>
                  </a:lnTo>
                  <a:lnTo>
                    <a:pt x="7909" y="28602"/>
                  </a:lnTo>
                  <a:lnTo>
                    <a:pt x="10325" y="23238"/>
                  </a:lnTo>
                  <a:lnTo>
                    <a:pt x="11776" y="17464"/>
                  </a:lnTo>
                  <a:lnTo>
                    <a:pt x="13707" y="11568"/>
                  </a:lnTo>
                  <a:lnTo>
                    <a:pt x="17576" y="5816"/>
                  </a:lnTo>
                  <a:lnTo>
                    <a:pt x="10490" y="2019"/>
                  </a:lnTo>
                  <a:lnTo>
                    <a:pt x="6629" y="0"/>
                  </a:lnTo>
                  <a:close/>
                </a:path>
              </a:pathLst>
            </a:custGeom>
            <a:solidFill>
              <a:srgbClr val="FECF33"/>
            </a:solidFill>
          </p:spPr>
          <p:txBody>
            <a:bodyPr wrap="square" lIns="0" tIns="0" rIns="0" bIns="0" rtlCol="0"/>
            <a:lstStyle/>
            <a:p>
              <a:endParaRPr/>
            </a:p>
          </p:txBody>
        </p:sp>
        <p:sp>
          <p:nvSpPr>
            <p:cNvPr id="16195" name="object 16195"/>
            <p:cNvSpPr/>
            <p:nvPr/>
          </p:nvSpPr>
          <p:spPr>
            <a:xfrm>
              <a:off x="5542925" y="8171002"/>
              <a:ext cx="10160" cy="22860"/>
            </a:xfrm>
            <a:custGeom>
              <a:avLst/>
              <a:gdLst/>
              <a:ahLst/>
              <a:cxnLst/>
              <a:rect l="l" t="t" r="r" b="b"/>
              <a:pathLst>
                <a:path w="10160" h="22859">
                  <a:moveTo>
                    <a:pt x="0" y="22786"/>
                  </a:moveTo>
                  <a:lnTo>
                    <a:pt x="2416" y="17421"/>
                  </a:lnTo>
                  <a:lnTo>
                    <a:pt x="3866" y="11647"/>
                  </a:lnTo>
                  <a:lnTo>
                    <a:pt x="5797" y="5751"/>
                  </a:lnTo>
                  <a:lnTo>
                    <a:pt x="9667" y="0"/>
                  </a:lnTo>
                </a:path>
              </a:pathLst>
            </a:custGeom>
            <a:ln w="25400">
              <a:solidFill>
                <a:srgbClr val="FCCD30"/>
              </a:solidFill>
            </a:ln>
          </p:spPr>
          <p:txBody>
            <a:bodyPr wrap="square" lIns="0" tIns="0" rIns="0" bIns="0" rtlCol="0"/>
            <a:lstStyle/>
            <a:p>
              <a:endParaRPr/>
            </a:p>
          </p:txBody>
        </p:sp>
        <p:sp>
          <p:nvSpPr>
            <p:cNvPr id="16196" name="object 16196"/>
            <p:cNvSpPr/>
            <p:nvPr/>
          </p:nvSpPr>
          <p:spPr>
            <a:xfrm>
              <a:off x="5541645" y="8165185"/>
              <a:ext cx="11430" cy="6350"/>
            </a:xfrm>
            <a:custGeom>
              <a:avLst/>
              <a:gdLst/>
              <a:ahLst/>
              <a:cxnLst/>
              <a:rect l="l" t="t" r="r" b="b"/>
              <a:pathLst>
                <a:path w="11429" h="6350">
                  <a:moveTo>
                    <a:pt x="10947" y="5816"/>
                  </a:moveTo>
                  <a:lnTo>
                    <a:pt x="0" y="0"/>
                  </a:lnTo>
                </a:path>
              </a:pathLst>
            </a:custGeom>
            <a:ln w="25400">
              <a:solidFill>
                <a:srgbClr val="FECF33"/>
              </a:solidFill>
            </a:ln>
          </p:spPr>
          <p:txBody>
            <a:bodyPr wrap="square" lIns="0" tIns="0" rIns="0" bIns="0" rtlCol="0"/>
            <a:lstStyle/>
            <a:p>
              <a:endParaRPr/>
            </a:p>
          </p:txBody>
        </p:sp>
        <p:sp>
          <p:nvSpPr>
            <p:cNvPr id="16197" name="object 16197"/>
            <p:cNvSpPr/>
            <p:nvPr/>
          </p:nvSpPr>
          <p:spPr>
            <a:xfrm>
              <a:off x="5535015" y="8165185"/>
              <a:ext cx="6985" cy="27305"/>
            </a:xfrm>
            <a:custGeom>
              <a:avLst/>
              <a:gdLst/>
              <a:ahLst/>
              <a:cxnLst/>
              <a:rect l="l" t="t" r="r" b="b"/>
              <a:pathLst>
                <a:path w="6985" h="27304">
                  <a:moveTo>
                    <a:pt x="6629" y="0"/>
                  </a:moveTo>
                  <a:lnTo>
                    <a:pt x="3027" y="6671"/>
                  </a:lnTo>
                  <a:lnTo>
                    <a:pt x="2176" y="13577"/>
                  </a:lnTo>
                  <a:lnTo>
                    <a:pt x="1894" y="20372"/>
                  </a:lnTo>
                  <a:lnTo>
                    <a:pt x="0" y="26708"/>
                  </a:lnTo>
                </a:path>
              </a:pathLst>
            </a:custGeom>
            <a:ln w="25400">
              <a:solidFill>
                <a:srgbClr val="FFD236"/>
              </a:solidFill>
            </a:ln>
          </p:spPr>
          <p:txBody>
            <a:bodyPr wrap="square" lIns="0" tIns="0" rIns="0" bIns="0" rtlCol="0"/>
            <a:lstStyle/>
            <a:p>
              <a:endParaRPr/>
            </a:p>
          </p:txBody>
        </p:sp>
        <p:sp>
          <p:nvSpPr>
            <p:cNvPr id="16198" name="object 16198"/>
            <p:cNvSpPr/>
            <p:nvPr/>
          </p:nvSpPr>
          <p:spPr>
            <a:xfrm>
              <a:off x="5535015" y="8191893"/>
              <a:ext cx="1905" cy="635"/>
            </a:xfrm>
            <a:custGeom>
              <a:avLst/>
              <a:gdLst/>
              <a:ahLst/>
              <a:cxnLst/>
              <a:rect l="l" t="t" r="r" b="b"/>
              <a:pathLst>
                <a:path w="1904" h="634">
                  <a:moveTo>
                    <a:pt x="0" y="0"/>
                  </a:moveTo>
                  <a:lnTo>
                    <a:pt x="1608" y="390"/>
                  </a:lnTo>
                </a:path>
              </a:pathLst>
            </a:custGeom>
            <a:ln w="25400">
              <a:solidFill>
                <a:srgbClr val="FECF33"/>
              </a:solidFill>
            </a:ln>
          </p:spPr>
          <p:txBody>
            <a:bodyPr wrap="square" lIns="0" tIns="0" rIns="0" bIns="0" rtlCol="0"/>
            <a:lstStyle/>
            <a:p>
              <a:endParaRPr/>
            </a:p>
          </p:txBody>
        </p:sp>
        <p:sp>
          <p:nvSpPr>
            <p:cNvPr id="16199" name="object 16199"/>
            <p:cNvSpPr/>
            <p:nvPr/>
          </p:nvSpPr>
          <p:spPr>
            <a:xfrm>
              <a:off x="5552592" y="8164690"/>
              <a:ext cx="15875" cy="12065"/>
            </a:xfrm>
            <a:custGeom>
              <a:avLst/>
              <a:gdLst/>
              <a:ahLst/>
              <a:cxnLst/>
              <a:rect l="l" t="t" r="r" b="b"/>
              <a:pathLst>
                <a:path w="15875" h="12065">
                  <a:moveTo>
                    <a:pt x="6489" y="0"/>
                  </a:moveTo>
                  <a:lnTo>
                    <a:pt x="4254" y="1993"/>
                  </a:lnTo>
                  <a:lnTo>
                    <a:pt x="2120" y="4089"/>
                  </a:lnTo>
                  <a:lnTo>
                    <a:pt x="0" y="6311"/>
                  </a:lnTo>
                  <a:lnTo>
                    <a:pt x="9563" y="11531"/>
                  </a:lnTo>
                  <a:lnTo>
                    <a:pt x="11518" y="9664"/>
                  </a:lnTo>
                  <a:lnTo>
                    <a:pt x="13588" y="7797"/>
                  </a:lnTo>
                  <a:lnTo>
                    <a:pt x="15773" y="5981"/>
                  </a:lnTo>
                  <a:lnTo>
                    <a:pt x="12954" y="4330"/>
                  </a:lnTo>
                  <a:lnTo>
                    <a:pt x="9842" y="2222"/>
                  </a:lnTo>
                  <a:lnTo>
                    <a:pt x="6489" y="0"/>
                  </a:lnTo>
                  <a:close/>
                </a:path>
              </a:pathLst>
            </a:custGeom>
            <a:solidFill>
              <a:srgbClr val="F8C725"/>
            </a:solidFill>
          </p:spPr>
          <p:txBody>
            <a:bodyPr wrap="square" lIns="0" tIns="0" rIns="0" bIns="0" rtlCol="0"/>
            <a:lstStyle/>
            <a:p>
              <a:endParaRPr/>
            </a:p>
          </p:txBody>
        </p:sp>
        <p:sp>
          <p:nvSpPr>
            <p:cNvPr id="16200" name="object 16200"/>
            <p:cNvSpPr/>
            <p:nvPr/>
          </p:nvSpPr>
          <p:spPr>
            <a:xfrm>
              <a:off x="5552592" y="8171002"/>
              <a:ext cx="10160" cy="5715"/>
            </a:xfrm>
            <a:custGeom>
              <a:avLst/>
              <a:gdLst/>
              <a:ahLst/>
              <a:cxnLst/>
              <a:rect l="l" t="t" r="r" b="b"/>
              <a:pathLst>
                <a:path w="10160" h="5715">
                  <a:moveTo>
                    <a:pt x="9563" y="5219"/>
                  </a:moveTo>
                  <a:lnTo>
                    <a:pt x="0" y="0"/>
                  </a:lnTo>
                </a:path>
              </a:pathLst>
            </a:custGeom>
            <a:ln w="25400">
              <a:solidFill>
                <a:srgbClr val="F7C627"/>
              </a:solidFill>
            </a:ln>
          </p:spPr>
          <p:txBody>
            <a:bodyPr wrap="square" lIns="0" tIns="0" rIns="0" bIns="0" rtlCol="0"/>
            <a:lstStyle/>
            <a:p>
              <a:endParaRPr/>
            </a:p>
          </p:txBody>
        </p:sp>
        <p:sp>
          <p:nvSpPr>
            <p:cNvPr id="16201" name="object 16201"/>
            <p:cNvSpPr/>
            <p:nvPr/>
          </p:nvSpPr>
          <p:spPr>
            <a:xfrm>
              <a:off x="5552592" y="8164690"/>
              <a:ext cx="6985" cy="6350"/>
            </a:xfrm>
            <a:custGeom>
              <a:avLst/>
              <a:gdLst/>
              <a:ahLst/>
              <a:cxnLst/>
              <a:rect l="l" t="t" r="r" b="b"/>
              <a:pathLst>
                <a:path w="6985" h="6350">
                  <a:moveTo>
                    <a:pt x="0" y="6311"/>
                  </a:moveTo>
                  <a:lnTo>
                    <a:pt x="6489" y="0"/>
                  </a:lnTo>
                </a:path>
              </a:pathLst>
            </a:custGeom>
            <a:ln w="25400">
              <a:solidFill>
                <a:srgbClr val="FCCE2E"/>
              </a:solidFill>
            </a:ln>
          </p:spPr>
          <p:txBody>
            <a:bodyPr wrap="square" lIns="0" tIns="0" rIns="0" bIns="0" rtlCol="0"/>
            <a:lstStyle/>
            <a:p>
              <a:endParaRPr/>
            </a:p>
          </p:txBody>
        </p:sp>
        <p:sp>
          <p:nvSpPr>
            <p:cNvPr id="16202" name="object 16202"/>
            <p:cNvSpPr/>
            <p:nvPr/>
          </p:nvSpPr>
          <p:spPr>
            <a:xfrm>
              <a:off x="5559082" y="8164690"/>
              <a:ext cx="9525" cy="6350"/>
            </a:xfrm>
            <a:custGeom>
              <a:avLst/>
              <a:gdLst/>
              <a:ahLst/>
              <a:cxnLst/>
              <a:rect l="l" t="t" r="r" b="b"/>
              <a:pathLst>
                <a:path w="9525" h="6350">
                  <a:moveTo>
                    <a:pt x="0" y="0"/>
                  </a:moveTo>
                  <a:lnTo>
                    <a:pt x="9283" y="5981"/>
                  </a:lnTo>
                </a:path>
              </a:pathLst>
            </a:custGeom>
            <a:ln w="25400">
              <a:solidFill>
                <a:srgbClr val="F8C824"/>
              </a:solidFill>
            </a:ln>
          </p:spPr>
          <p:txBody>
            <a:bodyPr wrap="square" lIns="0" tIns="0" rIns="0" bIns="0" rtlCol="0"/>
            <a:lstStyle/>
            <a:p>
              <a:endParaRPr/>
            </a:p>
          </p:txBody>
        </p:sp>
        <p:sp>
          <p:nvSpPr>
            <p:cNvPr id="16203" name="object 16203"/>
            <p:cNvSpPr/>
            <p:nvPr/>
          </p:nvSpPr>
          <p:spPr>
            <a:xfrm>
              <a:off x="5562155" y="8170672"/>
              <a:ext cx="6350" cy="5715"/>
            </a:xfrm>
            <a:custGeom>
              <a:avLst/>
              <a:gdLst/>
              <a:ahLst/>
              <a:cxnLst/>
              <a:rect l="l" t="t" r="r" b="b"/>
              <a:pathLst>
                <a:path w="6350" h="5715">
                  <a:moveTo>
                    <a:pt x="6210" y="0"/>
                  </a:moveTo>
                  <a:lnTo>
                    <a:pt x="0" y="5549"/>
                  </a:lnTo>
                </a:path>
              </a:pathLst>
            </a:custGeom>
            <a:ln w="25400">
              <a:solidFill>
                <a:srgbClr val="F4C11C"/>
              </a:solidFill>
            </a:ln>
          </p:spPr>
          <p:txBody>
            <a:bodyPr wrap="square" lIns="0" tIns="0" rIns="0" bIns="0" rtlCol="0"/>
            <a:lstStyle/>
            <a:p>
              <a:endParaRPr/>
            </a:p>
          </p:txBody>
        </p:sp>
        <p:sp>
          <p:nvSpPr>
            <p:cNvPr id="16204" name="object 16204"/>
            <p:cNvSpPr/>
            <p:nvPr/>
          </p:nvSpPr>
          <p:spPr>
            <a:xfrm>
              <a:off x="5559082" y="8159051"/>
              <a:ext cx="16510" cy="12065"/>
            </a:xfrm>
            <a:custGeom>
              <a:avLst/>
              <a:gdLst/>
              <a:ahLst/>
              <a:cxnLst/>
              <a:rect l="l" t="t" r="r" b="b"/>
              <a:pathLst>
                <a:path w="16510" h="12065">
                  <a:moveTo>
                    <a:pt x="7137" y="0"/>
                  </a:moveTo>
                  <a:lnTo>
                    <a:pt x="4584" y="1765"/>
                  </a:lnTo>
                  <a:lnTo>
                    <a:pt x="2235" y="3657"/>
                  </a:lnTo>
                  <a:lnTo>
                    <a:pt x="0" y="5638"/>
                  </a:lnTo>
                  <a:lnTo>
                    <a:pt x="3352" y="7861"/>
                  </a:lnTo>
                  <a:lnTo>
                    <a:pt x="6464" y="9969"/>
                  </a:lnTo>
                  <a:lnTo>
                    <a:pt x="9283" y="11620"/>
                  </a:lnTo>
                  <a:lnTo>
                    <a:pt x="11480" y="9791"/>
                  </a:lnTo>
                  <a:lnTo>
                    <a:pt x="13792" y="8001"/>
                  </a:lnTo>
                  <a:lnTo>
                    <a:pt x="16230" y="6248"/>
                  </a:lnTo>
                  <a:lnTo>
                    <a:pt x="13665" y="4521"/>
                  </a:lnTo>
                  <a:lnTo>
                    <a:pt x="7137" y="0"/>
                  </a:lnTo>
                  <a:close/>
                </a:path>
              </a:pathLst>
            </a:custGeom>
            <a:solidFill>
              <a:srgbClr val="F9C91F"/>
            </a:solidFill>
          </p:spPr>
          <p:txBody>
            <a:bodyPr wrap="square" lIns="0" tIns="0" rIns="0" bIns="0" rtlCol="0"/>
            <a:lstStyle/>
            <a:p>
              <a:endParaRPr/>
            </a:p>
          </p:txBody>
        </p:sp>
        <p:sp>
          <p:nvSpPr>
            <p:cNvPr id="16205" name="object 16205"/>
            <p:cNvSpPr/>
            <p:nvPr/>
          </p:nvSpPr>
          <p:spPr>
            <a:xfrm>
              <a:off x="5559082" y="8164690"/>
              <a:ext cx="9525" cy="6350"/>
            </a:xfrm>
            <a:custGeom>
              <a:avLst/>
              <a:gdLst/>
              <a:ahLst/>
              <a:cxnLst/>
              <a:rect l="l" t="t" r="r" b="b"/>
              <a:pathLst>
                <a:path w="9525" h="6350">
                  <a:moveTo>
                    <a:pt x="9283" y="5981"/>
                  </a:moveTo>
                  <a:lnTo>
                    <a:pt x="0" y="0"/>
                  </a:lnTo>
                </a:path>
              </a:pathLst>
            </a:custGeom>
            <a:ln w="25400">
              <a:solidFill>
                <a:srgbClr val="F8C824"/>
              </a:solidFill>
            </a:ln>
          </p:spPr>
          <p:txBody>
            <a:bodyPr wrap="square" lIns="0" tIns="0" rIns="0" bIns="0" rtlCol="0"/>
            <a:lstStyle/>
            <a:p>
              <a:endParaRPr/>
            </a:p>
          </p:txBody>
        </p:sp>
        <p:sp>
          <p:nvSpPr>
            <p:cNvPr id="16206" name="object 16206"/>
            <p:cNvSpPr/>
            <p:nvPr/>
          </p:nvSpPr>
          <p:spPr>
            <a:xfrm>
              <a:off x="5559082" y="8159051"/>
              <a:ext cx="7620" cy="5715"/>
            </a:xfrm>
            <a:custGeom>
              <a:avLst/>
              <a:gdLst/>
              <a:ahLst/>
              <a:cxnLst/>
              <a:rect l="l" t="t" r="r" b="b"/>
              <a:pathLst>
                <a:path w="7620" h="5715">
                  <a:moveTo>
                    <a:pt x="0" y="5638"/>
                  </a:moveTo>
                  <a:lnTo>
                    <a:pt x="7137" y="0"/>
                  </a:lnTo>
                </a:path>
              </a:pathLst>
            </a:custGeom>
            <a:ln w="25400">
              <a:solidFill>
                <a:srgbClr val="FCCE27"/>
              </a:solidFill>
            </a:ln>
          </p:spPr>
          <p:txBody>
            <a:bodyPr wrap="square" lIns="0" tIns="0" rIns="0" bIns="0" rtlCol="0"/>
            <a:lstStyle/>
            <a:p>
              <a:endParaRPr/>
            </a:p>
          </p:txBody>
        </p:sp>
        <p:sp>
          <p:nvSpPr>
            <p:cNvPr id="16207" name="object 16207"/>
            <p:cNvSpPr/>
            <p:nvPr/>
          </p:nvSpPr>
          <p:spPr>
            <a:xfrm>
              <a:off x="5566219" y="8159051"/>
              <a:ext cx="9525" cy="6350"/>
            </a:xfrm>
            <a:custGeom>
              <a:avLst/>
              <a:gdLst/>
              <a:ahLst/>
              <a:cxnLst/>
              <a:rect l="l" t="t" r="r" b="b"/>
              <a:pathLst>
                <a:path w="9525" h="6350">
                  <a:moveTo>
                    <a:pt x="0" y="0"/>
                  </a:moveTo>
                  <a:lnTo>
                    <a:pt x="9093" y="6248"/>
                  </a:lnTo>
                </a:path>
              </a:pathLst>
            </a:custGeom>
            <a:ln w="25400">
              <a:solidFill>
                <a:srgbClr val="F9CA1C"/>
              </a:solidFill>
            </a:ln>
          </p:spPr>
          <p:txBody>
            <a:bodyPr wrap="square" lIns="0" tIns="0" rIns="0" bIns="0" rtlCol="0"/>
            <a:lstStyle/>
            <a:p>
              <a:endParaRPr/>
            </a:p>
          </p:txBody>
        </p:sp>
        <p:sp>
          <p:nvSpPr>
            <p:cNvPr id="16208" name="object 16208"/>
            <p:cNvSpPr/>
            <p:nvPr/>
          </p:nvSpPr>
          <p:spPr>
            <a:xfrm>
              <a:off x="5568365" y="8165300"/>
              <a:ext cx="6985" cy="5715"/>
            </a:xfrm>
            <a:custGeom>
              <a:avLst/>
              <a:gdLst/>
              <a:ahLst/>
              <a:cxnLst/>
              <a:rect l="l" t="t" r="r" b="b"/>
              <a:pathLst>
                <a:path w="6985" h="5715">
                  <a:moveTo>
                    <a:pt x="6946" y="0"/>
                  </a:moveTo>
                  <a:lnTo>
                    <a:pt x="0" y="5372"/>
                  </a:lnTo>
                </a:path>
              </a:pathLst>
            </a:custGeom>
            <a:ln w="25400">
              <a:solidFill>
                <a:srgbClr val="F5C418"/>
              </a:solidFill>
            </a:ln>
          </p:spPr>
          <p:txBody>
            <a:bodyPr wrap="square" lIns="0" tIns="0" rIns="0" bIns="0" rtlCol="0"/>
            <a:lstStyle/>
            <a:p>
              <a:endParaRPr/>
            </a:p>
          </p:txBody>
        </p:sp>
        <p:sp>
          <p:nvSpPr>
            <p:cNvPr id="16209" name="object 16209"/>
            <p:cNvSpPr/>
            <p:nvPr/>
          </p:nvSpPr>
          <p:spPr>
            <a:xfrm>
              <a:off x="5541645" y="8158048"/>
              <a:ext cx="17780" cy="13335"/>
            </a:xfrm>
            <a:custGeom>
              <a:avLst/>
              <a:gdLst/>
              <a:ahLst/>
              <a:cxnLst/>
              <a:rect l="l" t="t" r="r" b="b"/>
              <a:pathLst>
                <a:path w="17779" h="13334">
                  <a:moveTo>
                    <a:pt x="6857" y="0"/>
                  </a:moveTo>
                  <a:lnTo>
                    <a:pt x="4508" y="2184"/>
                  </a:lnTo>
                  <a:lnTo>
                    <a:pt x="2273" y="4559"/>
                  </a:lnTo>
                  <a:lnTo>
                    <a:pt x="0" y="7137"/>
                  </a:lnTo>
                  <a:lnTo>
                    <a:pt x="3860" y="9156"/>
                  </a:lnTo>
                  <a:lnTo>
                    <a:pt x="10947" y="12954"/>
                  </a:lnTo>
                  <a:lnTo>
                    <a:pt x="13068" y="10731"/>
                  </a:lnTo>
                  <a:lnTo>
                    <a:pt x="15201" y="8636"/>
                  </a:lnTo>
                  <a:lnTo>
                    <a:pt x="17437" y="6642"/>
                  </a:lnTo>
                  <a:lnTo>
                    <a:pt x="14096" y="4419"/>
                  </a:lnTo>
                  <a:lnTo>
                    <a:pt x="10540" y="2108"/>
                  </a:lnTo>
                  <a:lnTo>
                    <a:pt x="6857" y="0"/>
                  </a:lnTo>
                  <a:close/>
                </a:path>
              </a:pathLst>
            </a:custGeom>
            <a:solidFill>
              <a:srgbClr val="FDD031"/>
            </a:solidFill>
          </p:spPr>
          <p:txBody>
            <a:bodyPr wrap="square" lIns="0" tIns="0" rIns="0" bIns="0" rtlCol="0"/>
            <a:lstStyle/>
            <a:p>
              <a:endParaRPr/>
            </a:p>
          </p:txBody>
        </p:sp>
        <p:sp>
          <p:nvSpPr>
            <p:cNvPr id="16210" name="object 16210"/>
            <p:cNvSpPr/>
            <p:nvPr/>
          </p:nvSpPr>
          <p:spPr>
            <a:xfrm>
              <a:off x="5541645" y="8165185"/>
              <a:ext cx="11430" cy="6350"/>
            </a:xfrm>
            <a:custGeom>
              <a:avLst/>
              <a:gdLst/>
              <a:ahLst/>
              <a:cxnLst/>
              <a:rect l="l" t="t" r="r" b="b"/>
              <a:pathLst>
                <a:path w="11429" h="6350">
                  <a:moveTo>
                    <a:pt x="10947" y="5816"/>
                  </a:moveTo>
                  <a:lnTo>
                    <a:pt x="0" y="0"/>
                  </a:lnTo>
                </a:path>
              </a:pathLst>
            </a:custGeom>
            <a:ln w="25400">
              <a:solidFill>
                <a:srgbClr val="FECF33"/>
              </a:solidFill>
            </a:ln>
          </p:spPr>
          <p:txBody>
            <a:bodyPr wrap="square" lIns="0" tIns="0" rIns="0" bIns="0" rtlCol="0"/>
            <a:lstStyle/>
            <a:p>
              <a:endParaRPr/>
            </a:p>
          </p:txBody>
        </p:sp>
        <p:sp>
          <p:nvSpPr>
            <p:cNvPr id="16211" name="object 16211"/>
            <p:cNvSpPr/>
            <p:nvPr/>
          </p:nvSpPr>
          <p:spPr>
            <a:xfrm>
              <a:off x="5541645" y="8158048"/>
              <a:ext cx="6985" cy="7620"/>
            </a:xfrm>
            <a:custGeom>
              <a:avLst/>
              <a:gdLst/>
              <a:ahLst/>
              <a:cxnLst/>
              <a:rect l="l" t="t" r="r" b="b"/>
              <a:pathLst>
                <a:path w="6985" h="7620">
                  <a:moveTo>
                    <a:pt x="0" y="7137"/>
                  </a:moveTo>
                  <a:lnTo>
                    <a:pt x="6857" y="0"/>
                  </a:lnTo>
                </a:path>
              </a:pathLst>
            </a:custGeom>
            <a:ln w="25400">
              <a:solidFill>
                <a:srgbClr val="FED234"/>
              </a:solidFill>
            </a:ln>
          </p:spPr>
          <p:txBody>
            <a:bodyPr wrap="square" lIns="0" tIns="0" rIns="0" bIns="0" rtlCol="0"/>
            <a:lstStyle/>
            <a:p>
              <a:endParaRPr/>
            </a:p>
          </p:txBody>
        </p:sp>
        <p:sp>
          <p:nvSpPr>
            <p:cNvPr id="16212" name="object 16212"/>
            <p:cNvSpPr/>
            <p:nvPr/>
          </p:nvSpPr>
          <p:spPr>
            <a:xfrm>
              <a:off x="5548503" y="8158048"/>
              <a:ext cx="10795" cy="6985"/>
            </a:xfrm>
            <a:custGeom>
              <a:avLst/>
              <a:gdLst/>
              <a:ahLst/>
              <a:cxnLst/>
              <a:rect l="l" t="t" r="r" b="b"/>
              <a:pathLst>
                <a:path w="10795" h="6984">
                  <a:moveTo>
                    <a:pt x="0" y="0"/>
                  </a:moveTo>
                  <a:lnTo>
                    <a:pt x="10579" y="6642"/>
                  </a:lnTo>
                </a:path>
              </a:pathLst>
            </a:custGeom>
            <a:ln w="25400">
              <a:solidFill>
                <a:srgbClr val="FDD030"/>
              </a:solidFill>
            </a:ln>
          </p:spPr>
          <p:txBody>
            <a:bodyPr wrap="square" lIns="0" tIns="0" rIns="0" bIns="0" rtlCol="0"/>
            <a:lstStyle/>
            <a:p>
              <a:endParaRPr/>
            </a:p>
          </p:txBody>
        </p:sp>
        <p:sp>
          <p:nvSpPr>
            <p:cNvPr id="16213" name="object 16213"/>
            <p:cNvSpPr/>
            <p:nvPr/>
          </p:nvSpPr>
          <p:spPr>
            <a:xfrm>
              <a:off x="5552592" y="8164690"/>
              <a:ext cx="6985" cy="6350"/>
            </a:xfrm>
            <a:custGeom>
              <a:avLst/>
              <a:gdLst/>
              <a:ahLst/>
              <a:cxnLst/>
              <a:rect l="l" t="t" r="r" b="b"/>
              <a:pathLst>
                <a:path w="6985" h="6350">
                  <a:moveTo>
                    <a:pt x="6489" y="0"/>
                  </a:moveTo>
                  <a:lnTo>
                    <a:pt x="0" y="6311"/>
                  </a:lnTo>
                </a:path>
              </a:pathLst>
            </a:custGeom>
            <a:ln w="25400">
              <a:solidFill>
                <a:srgbClr val="FCCE2E"/>
              </a:solidFill>
            </a:ln>
          </p:spPr>
          <p:txBody>
            <a:bodyPr wrap="square" lIns="0" tIns="0" rIns="0" bIns="0" rtlCol="0"/>
            <a:lstStyle/>
            <a:p>
              <a:endParaRPr/>
            </a:p>
          </p:txBody>
        </p:sp>
        <p:sp>
          <p:nvSpPr>
            <p:cNvPr id="16214" name="object 16214"/>
            <p:cNvSpPr/>
            <p:nvPr/>
          </p:nvSpPr>
          <p:spPr>
            <a:xfrm>
              <a:off x="5548503" y="8152015"/>
              <a:ext cx="17780" cy="12700"/>
            </a:xfrm>
            <a:custGeom>
              <a:avLst/>
              <a:gdLst/>
              <a:ahLst/>
              <a:cxnLst/>
              <a:rect l="l" t="t" r="r" b="b"/>
              <a:pathLst>
                <a:path w="17779" h="12700">
                  <a:moveTo>
                    <a:pt x="7543" y="0"/>
                  </a:moveTo>
                  <a:lnTo>
                    <a:pt x="4813" y="1841"/>
                  </a:lnTo>
                  <a:lnTo>
                    <a:pt x="2349" y="3848"/>
                  </a:lnTo>
                  <a:lnTo>
                    <a:pt x="0" y="6032"/>
                  </a:lnTo>
                  <a:lnTo>
                    <a:pt x="3683" y="8140"/>
                  </a:lnTo>
                  <a:lnTo>
                    <a:pt x="7238" y="10452"/>
                  </a:lnTo>
                  <a:lnTo>
                    <a:pt x="10579" y="12674"/>
                  </a:lnTo>
                  <a:lnTo>
                    <a:pt x="12814" y="10693"/>
                  </a:lnTo>
                  <a:lnTo>
                    <a:pt x="15163" y="8801"/>
                  </a:lnTo>
                  <a:lnTo>
                    <a:pt x="17716" y="7035"/>
                  </a:lnTo>
                  <a:lnTo>
                    <a:pt x="7543" y="0"/>
                  </a:lnTo>
                  <a:close/>
                </a:path>
              </a:pathLst>
            </a:custGeom>
            <a:solidFill>
              <a:srgbClr val="FCD02B"/>
            </a:solidFill>
          </p:spPr>
          <p:txBody>
            <a:bodyPr wrap="square" lIns="0" tIns="0" rIns="0" bIns="0" rtlCol="0"/>
            <a:lstStyle/>
            <a:p>
              <a:endParaRPr/>
            </a:p>
          </p:txBody>
        </p:sp>
        <p:sp>
          <p:nvSpPr>
            <p:cNvPr id="16215" name="object 16215"/>
            <p:cNvSpPr/>
            <p:nvPr/>
          </p:nvSpPr>
          <p:spPr>
            <a:xfrm>
              <a:off x="5548503" y="8158048"/>
              <a:ext cx="10795" cy="6985"/>
            </a:xfrm>
            <a:custGeom>
              <a:avLst/>
              <a:gdLst/>
              <a:ahLst/>
              <a:cxnLst/>
              <a:rect l="l" t="t" r="r" b="b"/>
              <a:pathLst>
                <a:path w="10795" h="6984">
                  <a:moveTo>
                    <a:pt x="10579" y="6642"/>
                  </a:moveTo>
                  <a:lnTo>
                    <a:pt x="0" y="0"/>
                  </a:lnTo>
                </a:path>
              </a:pathLst>
            </a:custGeom>
            <a:ln w="25400">
              <a:solidFill>
                <a:srgbClr val="FDD030"/>
              </a:solidFill>
            </a:ln>
          </p:spPr>
          <p:txBody>
            <a:bodyPr wrap="square" lIns="0" tIns="0" rIns="0" bIns="0" rtlCol="0"/>
            <a:lstStyle/>
            <a:p>
              <a:endParaRPr/>
            </a:p>
          </p:txBody>
        </p:sp>
        <p:sp>
          <p:nvSpPr>
            <p:cNvPr id="16216" name="object 16216"/>
            <p:cNvSpPr/>
            <p:nvPr/>
          </p:nvSpPr>
          <p:spPr>
            <a:xfrm>
              <a:off x="5548503" y="8152015"/>
              <a:ext cx="7620" cy="6350"/>
            </a:xfrm>
            <a:custGeom>
              <a:avLst/>
              <a:gdLst/>
              <a:ahLst/>
              <a:cxnLst/>
              <a:rect l="l" t="t" r="r" b="b"/>
              <a:pathLst>
                <a:path w="7620" h="6350">
                  <a:moveTo>
                    <a:pt x="0" y="6032"/>
                  </a:moveTo>
                  <a:lnTo>
                    <a:pt x="7543" y="0"/>
                  </a:lnTo>
                </a:path>
              </a:pathLst>
            </a:custGeom>
            <a:ln w="25400">
              <a:solidFill>
                <a:srgbClr val="FED22F"/>
              </a:solidFill>
            </a:ln>
          </p:spPr>
          <p:txBody>
            <a:bodyPr wrap="square" lIns="0" tIns="0" rIns="0" bIns="0" rtlCol="0"/>
            <a:lstStyle/>
            <a:p>
              <a:endParaRPr/>
            </a:p>
          </p:txBody>
        </p:sp>
        <p:sp>
          <p:nvSpPr>
            <p:cNvPr id="16217" name="object 16217"/>
            <p:cNvSpPr/>
            <p:nvPr/>
          </p:nvSpPr>
          <p:spPr>
            <a:xfrm>
              <a:off x="5556046" y="8152015"/>
              <a:ext cx="10795" cy="7620"/>
            </a:xfrm>
            <a:custGeom>
              <a:avLst/>
              <a:gdLst/>
              <a:ahLst/>
              <a:cxnLst/>
              <a:rect l="l" t="t" r="r" b="b"/>
              <a:pathLst>
                <a:path w="10795" h="7620">
                  <a:moveTo>
                    <a:pt x="0" y="0"/>
                  </a:moveTo>
                  <a:lnTo>
                    <a:pt x="10172" y="7035"/>
                  </a:lnTo>
                </a:path>
              </a:pathLst>
            </a:custGeom>
            <a:ln w="25400">
              <a:solidFill>
                <a:srgbClr val="FCD026"/>
              </a:solidFill>
            </a:ln>
          </p:spPr>
          <p:txBody>
            <a:bodyPr wrap="square" lIns="0" tIns="0" rIns="0" bIns="0" rtlCol="0"/>
            <a:lstStyle/>
            <a:p>
              <a:endParaRPr/>
            </a:p>
          </p:txBody>
        </p:sp>
        <p:sp>
          <p:nvSpPr>
            <p:cNvPr id="16218" name="object 16218"/>
            <p:cNvSpPr/>
            <p:nvPr/>
          </p:nvSpPr>
          <p:spPr>
            <a:xfrm>
              <a:off x="5559082" y="8159051"/>
              <a:ext cx="7620" cy="5715"/>
            </a:xfrm>
            <a:custGeom>
              <a:avLst/>
              <a:gdLst/>
              <a:ahLst/>
              <a:cxnLst/>
              <a:rect l="l" t="t" r="r" b="b"/>
              <a:pathLst>
                <a:path w="7620" h="5715">
                  <a:moveTo>
                    <a:pt x="7137" y="0"/>
                  </a:moveTo>
                  <a:lnTo>
                    <a:pt x="0" y="5638"/>
                  </a:lnTo>
                </a:path>
              </a:pathLst>
            </a:custGeom>
            <a:ln w="25400">
              <a:solidFill>
                <a:srgbClr val="FCCE27"/>
              </a:solidFill>
            </a:ln>
          </p:spPr>
          <p:txBody>
            <a:bodyPr wrap="square" lIns="0" tIns="0" rIns="0" bIns="0" rtlCol="0"/>
            <a:lstStyle/>
            <a:p>
              <a:endParaRPr/>
            </a:p>
          </p:txBody>
        </p:sp>
        <p:sp>
          <p:nvSpPr>
            <p:cNvPr id="16219" name="object 16219"/>
            <p:cNvSpPr/>
            <p:nvPr/>
          </p:nvSpPr>
          <p:spPr>
            <a:xfrm>
              <a:off x="5556046" y="8146897"/>
              <a:ext cx="27305" cy="18415"/>
            </a:xfrm>
            <a:custGeom>
              <a:avLst/>
              <a:gdLst/>
              <a:ahLst/>
              <a:cxnLst/>
              <a:rect l="l" t="t" r="r" b="b"/>
              <a:pathLst>
                <a:path w="27304" h="18415">
                  <a:moveTo>
                    <a:pt x="9144" y="0"/>
                  </a:moveTo>
                  <a:lnTo>
                    <a:pt x="5727" y="1562"/>
                  </a:lnTo>
                  <a:lnTo>
                    <a:pt x="2730" y="3263"/>
                  </a:lnTo>
                  <a:lnTo>
                    <a:pt x="0" y="5118"/>
                  </a:lnTo>
                  <a:lnTo>
                    <a:pt x="6649" y="9702"/>
                  </a:lnTo>
                  <a:lnTo>
                    <a:pt x="14185" y="14960"/>
                  </a:lnTo>
                  <a:lnTo>
                    <a:pt x="19265" y="18402"/>
                  </a:lnTo>
                  <a:lnTo>
                    <a:pt x="21717" y="16662"/>
                  </a:lnTo>
                  <a:lnTo>
                    <a:pt x="24324" y="14935"/>
                  </a:lnTo>
                  <a:lnTo>
                    <a:pt x="27000" y="13334"/>
                  </a:lnTo>
                  <a:lnTo>
                    <a:pt x="22260" y="9626"/>
                  </a:lnTo>
                  <a:lnTo>
                    <a:pt x="14884" y="4838"/>
                  </a:lnTo>
                  <a:lnTo>
                    <a:pt x="9144" y="0"/>
                  </a:lnTo>
                  <a:close/>
                </a:path>
              </a:pathLst>
            </a:custGeom>
            <a:solidFill>
              <a:srgbClr val="FBCE1C"/>
            </a:solidFill>
          </p:spPr>
          <p:txBody>
            <a:bodyPr wrap="square" lIns="0" tIns="0" rIns="0" bIns="0" rtlCol="0"/>
            <a:lstStyle/>
            <a:p>
              <a:endParaRPr/>
            </a:p>
          </p:txBody>
        </p:sp>
        <p:sp>
          <p:nvSpPr>
            <p:cNvPr id="16220" name="object 16220"/>
            <p:cNvSpPr/>
            <p:nvPr/>
          </p:nvSpPr>
          <p:spPr>
            <a:xfrm>
              <a:off x="5556046" y="8152015"/>
              <a:ext cx="19685" cy="13335"/>
            </a:xfrm>
            <a:custGeom>
              <a:avLst/>
              <a:gdLst/>
              <a:ahLst/>
              <a:cxnLst/>
              <a:rect l="l" t="t" r="r" b="b"/>
              <a:pathLst>
                <a:path w="19685" h="13334">
                  <a:moveTo>
                    <a:pt x="19265" y="13284"/>
                  </a:moveTo>
                  <a:lnTo>
                    <a:pt x="14147" y="9817"/>
                  </a:lnTo>
                  <a:lnTo>
                    <a:pt x="6540" y="4508"/>
                  </a:lnTo>
                  <a:lnTo>
                    <a:pt x="0" y="0"/>
                  </a:lnTo>
                </a:path>
              </a:pathLst>
            </a:custGeom>
            <a:ln w="25400">
              <a:solidFill>
                <a:srgbClr val="FACC20"/>
              </a:solidFill>
            </a:ln>
          </p:spPr>
          <p:txBody>
            <a:bodyPr wrap="square" lIns="0" tIns="0" rIns="0" bIns="0" rtlCol="0"/>
            <a:lstStyle/>
            <a:p>
              <a:endParaRPr/>
            </a:p>
          </p:txBody>
        </p:sp>
        <p:sp>
          <p:nvSpPr>
            <p:cNvPr id="16221" name="object 16221"/>
            <p:cNvSpPr/>
            <p:nvPr/>
          </p:nvSpPr>
          <p:spPr>
            <a:xfrm>
              <a:off x="5556046" y="8146897"/>
              <a:ext cx="9525" cy="5715"/>
            </a:xfrm>
            <a:custGeom>
              <a:avLst/>
              <a:gdLst/>
              <a:ahLst/>
              <a:cxnLst/>
              <a:rect l="l" t="t" r="r" b="b"/>
              <a:pathLst>
                <a:path w="9525" h="5715">
                  <a:moveTo>
                    <a:pt x="0" y="5118"/>
                  </a:moveTo>
                  <a:lnTo>
                    <a:pt x="9144" y="0"/>
                  </a:lnTo>
                </a:path>
              </a:pathLst>
            </a:custGeom>
            <a:ln w="25399">
              <a:solidFill>
                <a:srgbClr val="FCD327"/>
              </a:solidFill>
            </a:ln>
          </p:spPr>
          <p:txBody>
            <a:bodyPr wrap="square" lIns="0" tIns="0" rIns="0" bIns="0" rtlCol="0"/>
            <a:lstStyle/>
            <a:p>
              <a:endParaRPr/>
            </a:p>
          </p:txBody>
        </p:sp>
        <p:sp>
          <p:nvSpPr>
            <p:cNvPr id="16222" name="object 16222"/>
            <p:cNvSpPr/>
            <p:nvPr/>
          </p:nvSpPr>
          <p:spPr>
            <a:xfrm>
              <a:off x="5565190" y="8146897"/>
              <a:ext cx="18415" cy="13335"/>
            </a:xfrm>
            <a:custGeom>
              <a:avLst/>
              <a:gdLst/>
              <a:ahLst/>
              <a:cxnLst/>
              <a:rect l="l" t="t" r="r" b="b"/>
              <a:pathLst>
                <a:path w="18414" h="13334">
                  <a:moveTo>
                    <a:pt x="0" y="0"/>
                  </a:moveTo>
                  <a:lnTo>
                    <a:pt x="5740" y="4838"/>
                  </a:lnTo>
                  <a:lnTo>
                    <a:pt x="13233" y="9702"/>
                  </a:lnTo>
                  <a:lnTo>
                    <a:pt x="17856" y="13334"/>
                  </a:lnTo>
                </a:path>
              </a:pathLst>
            </a:custGeom>
            <a:ln w="25400">
              <a:solidFill>
                <a:srgbClr val="FBCF19"/>
              </a:solidFill>
            </a:ln>
          </p:spPr>
          <p:txBody>
            <a:bodyPr wrap="square" lIns="0" tIns="0" rIns="0" bIns="0" rtlCol="0"/>
            <a:lstStyle/>
            <a:p>
              <a:endParaRPr/>
            </a:p>
          </p:txBody>
        </p:sp>
        <p:sp>
          <p:nvSpPr>
            <p:cNvPr id="16223" name="object 16223"/>
            <p:cNvSpPr/>
            <p:nvPr/>
          </p:nvSpPr>
          <p:spPr>
            <a:xfrm>
              <a:off x="5575312" y="8161921"/>
              <a:ext cx="5715" cy="3810"/>
            </a:xfrm>
            <a:custGeom>
              <a:avLst/>
              <a:gdLst/>
              <a:ahLst/>
              <a:cxnLst/>
              <a:rect l="l" t="t" r="r" b="b"/>
              <a:pathLst>
                <a:path w="5714" h="3809">
                  <a:moveTo>
                    <a:pt x="5156" y="0"/>
                  </a:moveTo>
                  <a:lnTo>
                    <a:pt x="0" y="3378"/>
                  </a:lnTo>
                </a:path>
              </a:pathLst>
            </a:custGeom>
            <a:ln w="25400">
              <a:solidFill>
                <a:srgbClr val="F9C812"/>
              </a:solidFill>
            </a:ln>
          </p:spPr>
          <p:txBody>
            <a:bodyPr wrap="square" lIns="0" tIns="0" rIns="0" bIns="0" rtlCol="0"/>
            <a:lstStyle/>
            <a:p>
              <a:endParaRPr/>
            </a:p>
          </p:txBody>
        </p:sp>
        <p:sp>
          <p:nvSpPr>
            <p:cNvPr id="16224" name="object 16224"/>
            <p:cNvSpPr/>
            <p:nvPr/>
          </p:nvSpPr>
          <p:spPr>
            <a:xfrm>
              <a:off x="5565190" y="8142528"/>
              <a:ext cx="26670" cy="17780"/>
            </a:xfrm>
            <a:custGeom>
              <a:avLst/>
              <a:gdLst/>
              <a:ahLst/>
              <a:cxnLst/>
              <a:rect l="l" t="t" r="r" b="b"/>
              <a:pathLst>
                <a:path w="26670" h="17779">
                  <a:moveTo>
                    <a:pt x="11658" y="0"/>
                  </a:moveTo>
                  <a:lnTo>
                    <a:pt x="7251" y="1346"/>
                  </a:lnTo>
                  <a:lnTo>
                    <a:pt x="3416" y="2793"/>
                  </a:lnTo>
                  <a:lnTo>
                    <a:pt x="0" y="4368"/>
                  </a:lnTo>
                  <a:lnTo>
                    <a:pt x="5740" y="9207"/>
                  </a:lnTo>
                  <a:lnTo>
                    <a:pt x="13233" y="14071"/>
                  </a:lnTo>
                  <a:lnTo>
                    <a:pt x="17856" y="17703"/>
                  </a:lnTo>
                  <a:lnTo>
                    <a:pt x="20574" y="16090"/>
                  </a:lnTo>
                  <a:lnTo>
                    <a:pt x="23431" y="14541"/>
                  </a:lnTo>
                  <a:lnTo>
                    <a:pt x="26424" y="13077"/>
                  </a:lnTo>
                  <a:lnTo>
                    <a:pt x="22034" y="9372"/>
                  </a:lnTo>
                  <a:lnTo>
                    <a:pt x="17030" y="4991"/>
                  </a:lnTo>
                  <a:lnTo>
                    <a:pt x="11658" y="0"/>
                  </a:lnTo>
                  <a:close/>
                </a:path>
              </a:pathLst>
            </a:custGeom>
            <a:solidFill>
              <a:srgbClr val="FBD118"/>
            </a:solidFill>
          </p:spPr>
          <p:txBody>
            <a:bodyPr wrap="square" lIns="0" tIns="0" rIns="0" bIns="0" rtlCol="0"/>
            <a:lstStyle/>
            <a:p>
              <a:endParaRPr/>
            </a:p>
          </p:txBody>
        </p:sp>
        <p:sp>
          <p:nvSpPr>
            <p:cNvPr id="16225" name="object 16225"/>
            <p:cNvSpPr/>
            <p:nvPr/>
          </p:nvSpPr>
          <p:spPr>
            <a:xfrm>
              <a:off x="5565190" y="8146897"/>
              <a:ext cx="18415" cy="13335"/>
            </a:xfrm>
            <a:custGeom>
              <a:avLst/>
              <a:gdLst/>
              <a:ahLst/>
              <a:cxnLst/>
              <a:rect l="l" t="t" r="r" b="b"/>
              <a:pathLst>
                <a:path w="18414" h="13334">
                  <a:moveTo>
                    <a:pt x="17856" y="13334"/>
                  </a:moveTo>
                  <a:lnTo>
                    <a:pt x="13233" y="9702"/>
                  </a:lnTo>
                  <a:lnTo>
                    <a:pt x="5740" y="4838"/>
                  </a:lnTo>
                  <a:lnTo>
                    <a:pt x="0" y="0"/>
                  </a:lnTo>
                </a:path>
              </a:pathLst>
            </a:custGeom>
            <a:ln w="25400">
              <a:solidFill>
                <a:srgbClr val="FBCF19"/>
              </a:solidFill>
            </a:ln>
          </p:spPr>
          <p:txBody>
            <a:bodyPr wrap="square" lIns="0" tIns="0" rIns="0" bIns="0" rtlCol="0"/>
            <a:lstStyle/>
            <a:p>
              <a:endParaRPr/>
            </a:p>
          </p:txBody>
        </p:sp>
        <p:sp>
          <p:nvSpPr>
            <p:cNvPr id="16226" name="object 16226"/>
            <p:cNvSpPr/>
            <p:nvPr/>
          </p:nvSpPr>
          <p:spPr>
            <a:xfrm>
              <a:off x="5565190" y="8142528"/>
              <a:ext cx="12065" cy="4445"/>
            </a:xfrm>
            <a:custGeom>
              <a:avLst/>
              <a:gdLst/>
              <a:ahLst/>
              <a:cxnLst/>
              <a:rect l="l" t="t" r="r" b="b"/>
              <a:pathLst>
                <a:path w="12064" h="4445">
                  <a:moveTo>
                    <a:pt x="0" y="4368"/>
                  </a:moveTo>
                  <a:lnTo>
                    <a:pt x="11658" y="0"/>
                  </a:lnTo>
                </a:path>
              </a:pathLst>
            </a:custGeom>
            <a:ln w="25400">
              <a:solidFill>
                <a:srgbClr val="FCD521"/>
              </a:solidFill>
            </a:ln>
          </p:spPr>
          <p:txBody>
            <a:bodyPr wrap="square" lIns="0" tIns="0" rIns="0" bIns="0" rtlCol="0"/>
            <a:lstStyle/>
            <a:p>
              <a:endParaRPr/>
            </a:p>
          </p:txBody>
        </p:sp>
        <p:sp>
          <p:nvSpPr>
            <p:cNvPr id="16227" name="object 16227"/>
            <p:cNvSpPr/>
            <p:nvPr/>
          </p:nvSpPr>
          <p:spPr>
            <a:xfrm>
              <a:off x="5576849" y="8142528"/>
              <a:ext cx="15240" cy="13335"/>
            </a:xfrm>
            <a:custGeom>
              <a:avLst/>
              <a:gdLst/>
              <a:ahLst/>
              <a:cxnLst/>
              <a:rect l="l" t="t" r="r" b="b"/>
              <a:pathLst>
                <a:path w="15239" h="13334">
                  <a:moveTo>
                    <a:pt x="0" y="0"/>
                  </a:moveTo>
                  <a:lnTo>
                    <a:pt x="5372" y="4991"/>
                  </a:lnTo>
                  <a:lnTo>
                    <a:pt x="10375" y="9372"/>
                  </a:lnTo>
                  <a:lnTo>
                    <a:pt x="14765" y="13077"/>
                  </a:lnTo>
                </a:path>
              </a:pathLst>
            </a:custGeom>
            <a:ln w="25400">
              <a:solidFill>
                <a:srgbClr val="FBD216"/>
              </a:solidFill>
            </a:ln>
          </p:spPr>
          <p:txBody>
            <a:bodyPr wrap="square" lIns="0" tIns="0" rIns="0" bIns="0" rtlCol="0"/>
            <a:lstStyle/>
            <a:p>
              <a:endParaRPr/>
            </a:p>
          </p:txBody>
        </p:sp>
        <p:sp>
          <p:nvSpPr>
            <p:cNvPr id="16228" name="object 16228"/>
            <p:cNvSpPr/>
            <p:nvPr/>
          </p:nvSpPr>
          <p:spPr>
            <a:xfrm>
              <a:off x="5576849" y="8140852"/>
              <a:ext cx="19050" cy="15240"/>
            </a:xfrm>
            <a:custGeom>
              <a:avLst/>
              <a:gdLst/>
              <a:ahLst/>
              <a:cxnLst/>
              <a:rect l="l" t="t" r="r" b="b"/>
              <a:pathLst>
                <a:path w="19050" h="15240">
                  <a:moveTo>
                    <a:pt x="5740" y="0"/>
                  </a:moveTo>
                  <a:lnTo>
                    <a:pt x="1904" y="1092"/>
                  </a:lnTo>
                  <a:lnTo>
                    <a:pt x="0" y="1676"/>
                  </a:lnTo>
                  <a:lnTo>
                    <a:pt x="5372" y="6667"/>
                  </a:lnTo>
                  <a:lnTo>
                    <a:pt x="10375" y="11049"/>
                  </a:lnTo>
                  <a:lnTo>
                    <a:pt x="14765" y="14753"/>
                  </a:lnTo>
                  <a:lnTo>
                    <a:pt x="16065" y="14122"/>
                  </a:lnTo>
                  <a:lnTo>
                    <a:pt x="17399" y="13512"/>
                  </a:lnTo>
                  <a:lnTo>
                    <a:pt x="18745" y="12928"/>
                  </a:lnTo>
                  <a:lnTo>
                    <a:pt x="14503" y="9232"/>
                  </a:lnTo>
                  <a:lnTo>
                    <a:pt x="10922" y="4927"/>
                  </a:lnTo>
                  <a:lnTo>
                    <a:pt x="5740" y="0"/>
                  </a:lnTo>
                  <a:close/>
                </a:path>
              </a:pathLst>
            </a:custGeom>
            <a:solidFill>
              <a:srgbClr val="FBD317"/>
            </a:solidFill>
          </p:spPr>
          <p:txBody>
            <a:bodyPr wrap="square" lIns="0" tIns="0" rIns="0" bIns="0" rtlCol="0"/>
            <a:lstStyle/>
            <a:p>
              <a:endParaRPr/>
            </a:p>
          </p:txBody>
        </p:sp>
        <p:sp>
          <p:nvSpPr>
            <p:cNvPr id="16229" name="object 16229"/>
            <p:cNvSpPr/>
            <p:nvPr/>
          </p:nvSpPr>
          <p:spPr>
            <a:xfrm>
              <a:off x="5576849" y="8142528"/>
              <a:ext cx="15240" cy="13335"/>
            </a:xfrm>
            <a:custGeom>
              <a:avLst/>
              <a:gdLst/>
              <a:ahLst/>
              <a:cxnLst/>
              <a:rect l="l" t="t" r="r" b="b"/>
              <a:pathLst>
                <a:path w="15239" h="13334">
                  <a:moveTo>
                    <a:pt x="14765" y="13077"/>
                  </a:moveTo>
                  <a:lnTo>
                    <a:pt x="10375" y="9372"/>
                  </a:lnTo>
                  <a:lnTo>
                    <a:pt x="5372" y="4991"/>
                  </a:lnTo>
                  <a:lnTo>
                    <a:pt x="0" y="0"/>
                  </a:lnTo>
                </a:path>
              </a:pathLst>
            </a:custGeom>
            <a:ln w="25400">
              <a:solidFill>
                <a:srgbClr val="FBD216"/>
              </a:solidFill>
            </a:ln>
          </p:spPr>
          <p:txBody>
            <a:bodyPr wrap="square" lIns="0" tIns="0" rIns="0" bIns="0" rtlCol="0"/>
            <a:lstStyle/>
            <a:p>
              <a:endParaRPr/>
            </a:p>
          </p:txBody>
        </p:sp>
        <p:sp>
          <p:nvSpPr>
            <p:cNvPr id="16230" name="object 16230"/>
            <p:cNvSpPr/>
            <p:nvPr/>
          </p:nvSpPr>
          <p:spPr>
            <a:xfrm>
              <a:off x="5576849" y="8140852"/>
              <a:ext cx="6350" cy="1905"/>
            </a:xfrm>
            <a:custGeom>
              <a:avLst/>
              <a:gdLst/>
              <a:ahLst/>
              <a:cxnLst/>
              <a:rect l="l" t="t" r="r" b="b"/>
              <a:pathLst>
                <a:path w="6350" h="1904">
                  <a:moveTo>
                    <a:pt x="0" y="1676"/>
                  </a:moveTo>
                  <a:lnTo>
                    <a:pt x="5740" y="0"/>
                  </a:lnTo>
                </a:path>
              </a:pathLst>
            </a:custGeom>
            <a:ln w="25400">
              <a:solidFill>
                <a:srgbClr val="FBD721"/>
              </a:solidFill>
            </a:ln>
          </p:spPr>
          <p:txBody>
            <a:bodyPr wrap="square" lIns="0" tIns="0" rIns="0" bIns="0" rtlCol="0"/>
            <a:lstStyle/>
            <a:p>
              <a:endParaRPr/>
            </a:p>
          </p:txBody>
        </p:sp>
        <p:sp>
          <p:nvSpPr>
            <p:cNvPr id="16231" name="object 16231"/>
            <p:cNvSpPr/>
            <p:nvPr/>
          </p:nvSpPr>
          <p:spPr>
            <a:xfrm>
              <a:off x="5582589" y="8140852"/>
              <a:ext cx="13335" cy="13335"/>
            </a:xfrm>
            <a:custGeom>
              <a:avLst/>
              <a:gdLst/>
              <a:ahLst/>
              <a:cxnLst/>
              <a:rect l="l" t="t" r="r" b="b"/>
              <a:pathLst>
                <a:path w="13335" h="13334">
                  <a:moveTo>
                    <a:pt x="0" y="0"/>
                  </a:moveTo>
                  <a:lnTo>
                    <a:pt x="5181" y="4927"/>
                  </a:lnTo>
                  <a:lnTo>
                    <a:pt x="8762" y="9232"/>
                  </a:lnTo>
                  <a:lnTo>
                    <a:pt x="13004" y="12928"/>
                  </a:lnTo>
                </a:path>
              </a:pathLst>
            </a:custGeom>
            <a:ln w="25400">
              <a:solidFill>
                <a:srgbClr val="FBD419"/>
              </a:solidFill>
            </a:ln>
          </p:spPr>
          <p:txBody>
            <a:bodyPr wrap="square" lIns="0" tIns="0" rIns="0" bIns="0" rtlCol="0"/>
            <a:lstStyle/>
            <a:p>
              <a:endParaRPr/>
            </a:p>
          </p:txBody>
        </p:sp>
        <p:sp>
          <p:nvSpPr>
            <p:cNvPr id="16232" name="object 16232"/>
            <p:cNvSpPr/>
            <p:nvPr/>
          </p:nvSpPr>
          <p:spPr>
            <a:xfrm>
              <a:off x="5591844" y="8153781"/>
              <a:ext cx="3810" cy="1905"/>
            </a:xfrm>
            <a:custGeom>
              <a:avLst/>
              <a:gdLst/>
              <a:ahLst/>
              <a:cxnLst/>
              <a:rect l="l" t="t" r="r" b="b"/>
              <a:pathLst>
                <a:path w="3810" h="1904">
                  <a:moveTo>
                    <a:pt x="3750" y="0"/>
                  </a:moveTo>
                  <a:lnTo>
                    <a:pt x="0" y="1725"/>
                  </a:lnTo>
                </a:path>
              </a:pathLst>
            </a:custGeom>
            <a:ln w="25400">
              <a:solidFill>
                <a:srgbClr val="FBCF0D"/>
              </a:solidFill>
            </a:ln>
          </p:spPr>
          <p:txBody>
            <a:bodyPr wrap="square" lIns="0" tIns="0" rIns="0" bIns="0" rtlCol="0"/>
            <a:lstStyle/>
            <a:p>
              <a:endParaRPr/>
            </a:p>
          </p:txBody>
        </p:sp>
        <p:sp>
          <p:nvSpPr>
            <p:cNvPr id="16233" name="object 16233"/>
            <p:cNvSpPr/>
            <p:nvPr/>
          </p:nvSpPr>
          <p:spPr>
            <a:xfrm>
              <a:off x="5582589" y="8139315"/>
              <a:ext cx="17780" cy="14604"/>
            </a:xfrm>
            <a:custGeom>
              <a:avLst/>
              <a:gdLst/>
              <a:ahLst/>
              <a:cxnLst/>
              <a:rect l="l" t="t" r="r" b="b"/>
              <a:pathLst>
                <a:path w="17779" h="14604">
                  <a:moveTo>
                    <a:pt x="5829" y="0"/>
                  </a:moveTo>
                  <a:lnTo>
                    <a:pt x="1930" y="990"/>
                  </a:lnTo>
                  <a:lnTo>
                    <a:pt x="0" y="1536"/>
                  </a:lnTo>
                  <a:lnTo>
                    <a:pt x="5181" y="6464"/>
                  </a:lnTo>
                  <a:lnTo>
                    <a:pt x="8762" y="10769"/>
                  </a:lnTo>
                  <a:lnTo>
                    <a:pt x="13004" y="14465"/>
                  </a:lnTo>
                  <a:lnTo>
                    <a:pt x="14363" y="13868"/>
                  </a:lnTo>
                  <a:lnTo>
                    <a:pt x="15748" y="13296"/>
                  </a:lnTo>
                  <a:lnTo>
                    <a:pt x="17165" y="12746"/>
                  </a:lnTo>
                  <a:lnTo>
                    <a:pt x="13309" y="9105"/>
                  </a:lnTo>
                  <a:lnTo>
                    <a:pt x="10502" y="4813"/>
                  </a:lnTo>
                  <a:lnTo>
                    <a:pt x="5829" y="0"/>
                  </a:lnTo>
                  <a:close/>
                </a:path>
              </a:pathLst>
            </a:custGeom>
            <a:solidFill>
              <a:srgbClr val="FBD51B"/>
            </a:solidFill>
          </p:spPr>
          <p:txBody>
            <a:bodyPr wrap="square" lIns="0" tIns="0" rIns="0" bIns="0" rtlCol="0"/>
            <a:lstStyle/>
            <a:p>
              <a:endParaRPr/>
            </a:p>
          </p:txBody>
        </p:sp>
        <p:sp>
          <p:nvSpPr>
            <p:cNvPr id="16234" name="object 16234"/>
            <p:cNvSpPr/>
            <p:nvPr/>
          </p:nvSpPr>
          <p:spPr>
            <a:xfrm>
              <a:off x="5582589" y="8140852"/>
              <a:ext cx="13335" cy="13335"/>
            </a:xfrm>
            <a:custGeom>
              <a:avLst/>
              <a:gdLst/>
              <a:ahLst/>
              <a:cxnLst/>
              <a:rect l="l" t="t" r="r" b="b"/>
              <a:pathLst>
                <a:path w="13335" h="13334">
                  <a:moveTo>
                    <a:pt x="13004" y="12928"/>
                  </a:moveTo>
                  <a:lnTo>
                    <a:pt x="8762" y="9232"/>
                  </a:lnTo>
                  <a:lnTo>
                    <a:pt x="5181" y="4927"/>
                  </a:lnTo>
                  <a:lnTo>
                    <a:pt x="0" y="0"/>
                  </a:lnTo>
                </a:path>
              </a:pathLst>
            </a:custGeom>
            <a:ln w="25400">
              <a:solidFill>
                <a:srgbClr val="FBD419"/>
              </a:solidFill>
            </a:ln>
          </p:spPr>
          <p:txBody>
            <a:bodyPr wrap="square" lIns="0" tIns="0" rIns="0" bIns="0" rtlCol="0"/>
            <a:lstStyle/>
            <a:p>
              <a:endParaRPr/>
            </a:p>
          </p:txBody>
        </p:sp>
        <p:sp>
          <p:nvSpPr>
            <p:cNvPr id="16235" name="object 16235"/>
            <p:cNvSpPr/>
            <p:nvPr/>
          </p:nvSpPr>
          <p:spPr>
            <a:xfrm>
              <a:off x="5582589" y="8139315"/>
              <a:ext cx="6350" cy="1905"/>
            </a:xfrm>
            <a:custGeom>
              <a:avLst/>
              <a:gdLst/>
              <a:ahLst/>
              <a:cxnLst/>
              <a:rect l="l" t="t" r="r" b="b"/>
              <a:pathLst>
                <a:path w="6350" h="1904">
                  <a:moveTo>
                    <a:pt x="0" y="1536"/>
                  </a:moveTo>
                  <a:lnTo>
                    <a:pt x="5829" y="0"/>
                  </a:lnTo>
                </a:path>
              </a:pathLst>
            </a:custGeom>
            <a:ln w="25400">
              <a:solidFill>
                <a:srgbClr val="FCD926"/>
              </a:solidFill>
            </a:ln>
          </p:spPr>
          <p:txBody>
            <a:bodyPr wrap="square" lIns="0" tIns="0" rIns="0" bIns="0" rtlCol="0"/>
            <a:lstStyle/>
            <a:p>
              <a:endParaRPr/>
            </a:p>
          </p:txBody>
        </p:sp>
        <p:sp>
          <p:nvSpPr>
            <p:cNvPr id="16236" name="object 16236"/>
            <p:cNvSpPr/>
            <p:nvPr/>
          </p:nvSpPr>
          <p:spPr>
            <a:xfrm>
              <a:off x="5588419" y="8139315"/>
              <a:ext cx="11430" cy="13335"/>
            </a:xfrm>
            <a:custGeom>
              <a:avLst/>
              <a:gdLst/>
              <a:ahLst/>
              <a:cxnLst/>
              <a:rect l="l" t="t" r="r" b="b"/>
              <a:pathLst>
                <a:path w="11429" h="13334">
                  <a:moveTo>
                    <a:pt x="0" y="0"/>
                  </a:moveTo>
                  <a:lnTo>
                    <a:pt x="4673" y="4813"/>
                  </a:lnTo>
                  <a:lnTo>
                    <a:pt x="7480" y="9105"/>
                  </a:lnTo>
                  <a:lnTo>
                    <a:pt x="11336" y="12746"/>
                  </a:lnTo>
                </a:path>
              </a:pathLst>
            </a:custGeom>
            <a:ln w="25400">
              <a:solidFill>
                <a:srgbClr val="FCD61E"/>
              </a:solidFill>
            </a:ln>
          </p:spPr>
          <p:txBody>
            <a:bodyPr wrap="square" lIns="0" tIns="0" rIns="0" bIns="0" rtlCol="0"/>
            <a:lstStyle/>
            <a:p>
              <a:endParaRPr/>
            </a:p>
          </p:txBody>
        </p:sp>
        <p:sp>
          <p:nvSpPr>
            <p:cNvPr id="16237" name="object 16237"/>
            <p:cNvSpPr/>
            <p:nvPr/>
          </p:nvSpPr>
          <p:spPr>
            <a:xfrm>
              <a:off x="5595594" y="8152184"/>
              <a:ext cx="4445" cy="1905"/>
            </a:xfrm>
            <a:custGeom>
              <a:avLst/>
              <a:gdLst/>
              <a:ahLst/>
              <a:cxnLst/>
              <a:rect l="l" t="t" r="r" b="b"/>
              <a:pathLst>
                <a:path w="4445" h="1904">
                  <a:moveTo>
                    <a:pt x="3879" y="0"/>
                  </a:moveTo>
                  <a:lnTo>
                    <a:pt x="0" y="1596"/>
                  </a:lnTo>
                </a:path>
              </a:pathLst>
            </a:custGeom>
            <a:ln w="25400">
              <a:solidFill>
                <a:srgbClr val="FBD110"/>
              </a:solidFill>
            </a:ln>
          </p:spPr>
          <p:txBody>
            <a:bodyPr wrap="square" lIns="0" tIns="0" rIns="0" bIns="0" rtlCol="0"/>
            <a:lstStyle/>
            <a:p>
              <a:endParaRPr/>
            </a:p>
          </p:txBody>
        </p:sp>
        <p:sp>
          <p:nvSpPr>
            <p:cNvPr id="16238" name="object 16238"/>
            <p:cNvSpPr/>
            <p:nvPr/>
          </p:nvSpPr>
          <p:spPr>
            <a:xfrm>
              <a:off x="5588419" y="8136763"/>
              <a:ext cx="20320" cy="15875"/>
            </a:xfrm>
            <a:custGeom>
              <a:avLst/>
              <a:gdLst/>
              <a:ahLst/>
              <a:cxnLst/>
              <a:rect l="l" t="t" r="r" b="b"/>
              <a:pathLst>
                <a:path w="20320" h="15875">
                  <a:moveTo>
                    <a:pt x="11925" y="0"/>
                  </a:moveTo>
                  <a:lnTo>
                    <a:pt x="7874" y="736"/>
                  </a:lnTo>
                  <a:lnTo>
                    <a:pt x="3898" y="1600"/>
                  </a:lnTo>
                  <a:lnTo>
                    <a:pt x="0" y="2552"/>
                  </a:lnTo>
                  <a:lnTo>
                    <a:pt x="4673" y="7365"/>
                  </a:lnTo>
                  <a:lnTo>
                    <a:pt x="7480" y="11658"/>
                  </a:lnTo>
                  <a:lnTo>
                    <a:pt x="11336" y="15299"/>
                  </a:lnTo>
                  <a:lnTo>
                    <a:pt x="14160" y="14198"/>
                  </a:lnTo>
                  <a:lnTo>
                    <a:pt x="17119" y="13182"/>
                  </a:lnTo>
                  <a:lnTo>
                    <a:pt x="20192" y="12268"/>
                  </a:lnTo>
                  <a:lnTo>
                    <a:pt x="17487" y="8750"/>
                  </a:lnTo>
                  <a:lnTo>
                    <a:pt x="15062" y="4432"/>
                  </a:lnTo>
                  <a:lnTo>
                    <a:pt x="11925" y="0"/>
                  </a:lnTo>
                  <a:close/>
                </a:path>
              </a:pathLst>
            </a:custGeom>
            <a:solidFill>
              <a:srgbClr val="FCD827"/>
            </a:solidFill>
          </p:spPr>
          <p:txBody>
            <a:bodyPr wrap="square" lIns="0" tIns="0" rIns="0" bIns="0" rtlCol="0"/>
            <a:lstStyle/>
            <a:p>
              <a:endParaRPr/>
            </a:p>
          </p:txBody>
        </p:sp>
        <p:sp>
          <p:nvSpPr>
            <p:cNvPr id="16239" name="object 16239"/>
            <p:cNvSpPr/>
            <p:nvPr/>
          </p:nvSpPr>
          <p:spPr>
            <a:xfrm>
              <a:off x="5588419" y="8139315"/>
              <a:ext cx="11430" cy="13335"/>
            </a:xfrm>
            <a:custGeom>
              <a:avLst/>
              <a:gdLst/>
              <a:ahLst/>
              <a:cxnLst/>
              <a:rect l="l" t="t" r="r" b="b"/>
              <a:pathLst>
                <a:path w="11429" h="13334">
                  <a:moveTo>
                    <a:pt x="11336" y="12746"/>
                  </a:moveTo>
                  <a:lnTo>
                    <a:pt x="7480" y="9105"/>
                  </a:lnTo>
                  <a:lnTo>
                    <a:pt x="4673" y="4813"/>
                  </a:lnTo>
                  <a:lnTo>
                    <a:pt x="0" y="0"/>
                  </a:lnTo>
                </a:path>
              </a:pathLst>
            </a:custGeom>
            <a:ln w="25400">
              <a:solidFill>
                <a:srgbClr val="FCD61E"/>
              </a:solidFill>
            </a:ln>
          </p:spPr>
          <p:txBody>
            <a:bodyPr wrap="square" lIns="0" tIns="0" rIns="0" bIns="0" rtlCol="0"/>
            <a:lstStyle/>
            <a:p>
              <a:endParaRPr/>
            </a:p>
          </p:txBody>
        </p:sp>
        <p:sp>
          <p:nvSpPr>
            <p:cNvPr id="16240" name="object 16240"/>
            <p:cNvSpPr/>
            <p:nvPr/>
          </p:nvSpPr>
          <p:spPr>
            <a:xfrm>
              <a:off x="5588419" y="8136763"/>
              <a:ext cx="12065" cy="3175"/>
            </a:xfrm>
            <a:custGeom>
              <a:avLst/>
              <a:gdLst/>
              <a:ahLst/>
              <a:cxnLst/>
              <a:rect l="l" t="t" r="r" b="b"/>
              <a:pathLst>
                <a:path w="12064" h="3175">
                  <a:moveTo>
                    <a:pt x="0" y="2552"/>
                  </a:moveTo>
                  <a:lnTo>
                    <a:pt x="11925" y="0"/>
                  </a:lnTo>
                </a:path>
              </a:pathLst>
            </a:custGeom>
            <a:ln w="25400">
              <a:solidFill>
                <a:srgbClr val="FCDD35"/>
              </a:solidFill>
            </a:ln>
          </p:spPr>
          <p:txBody>
            <a:bodyPr wrap="square" lIns="0" tIns="0" rIns="0" bIns="0" rtlCol="0"/>
            <a:lstStyle/>
            <a:p>
              <a:endParaRPr/>
            </a:p>
          </p:txBody>
        </p:sp>
        <p:sp>
          <p:nvSpPr>
            <p:cNvPr id="16241" name="object 16241"/>
            <p:cNvSpPr/>
            <p:nvPr/>
          </p:nvSpPr>
          <p:spPr>
            <a:xfrm>
              <a:off x="5600344" y="8136763"/>
              <a:ext cx="8890" cy="12700"/>
            </a:xfrm>
            <a:custGeom>
              <a:avLst/>
              <a:gdLst/>
              <a:ahLst/>
              <a:cxnLst/>
              <a:rect l="l" t="t" r="r" b="b"/>
              <a:pathLst>
                <a:path w="8889" h="12700">
                  <a:moveTo>
                    <a:pt x="0" y="0"/>
                  </a:moveTo>
                  <a:lnTo>
                    <a:pt x="8267" y="12268"/>
                  </a:lnTo>
                </a:path>
              </a:pathLst>
            </a:custGeom>
            <a:ln w="25400">
              <a:solidFill>
                <a:srgbClr val="FCDA30"/>
              </a:solidFill>
            </a:ln>
          </p:spPr>
          <p:txBody>
            <a:bodyPr wrap="square" lIns="0" tIns="0" rIns="0" bIns="0" rtlCol="0"/>
            <a:lstStyle/>
            <a:p>
              <a:endParaRPr/>
            </a:p>
          </p:txBody>
        </p:sp>
        <p:sp>
          <p:nvSpPr>
            <p:cNvPr id="16242" name="object 16242"/>
            <p:cNvSpPr/>
            <p:nvPr/>
          </p:nvSpPr>
          <p:spPr>
            <a:xfrm>
              <a:off x="5603600" y="8149031"/>
              <a:ext cx="5080" cy="1905"/>
            </a:xfrm>
            <a:custGeom>
              <a:avLst/>
              <a:gdLst/>
              <a:ahLst/>
              <a:cxnLst/>
              <a:rect l="l" t="t" r="r" b="b"/>
              <a:pathLst>
                <a:path w="5079" h="1904">
                  <a:moveTo>
                    <a:pt x="5011" y="0"/>
                  </a:moveTo>
                  <a:lnTo>
                    <a:pt x="0" y="1718"/>
                  </a:lnTo>
                </a:path>
              </a:pathLst>
            </a:custGeom>
            <a:ln w="25400">
              <a:solidFill>
                <a:srgbClr val="FBD319"/>
              </a:solidFill>
            </a:ln>
          </p:spPr>
          <p:txBody>
            <a:bodyPr wrap="square" lIns="0" tIns="0" rIns="0" bIns="0" rtlCol="0"/>
            <a:lstStyle/>
            <a:p>
              <a:endParaRPr/>
            </a:p>
          </p:txBody>
        </p:sp>
        <p:sp>
          <p:nvSpPr>
            <p:cNvPr id="16243" name="object 16243"/>
            <p:cNvSpPr/>
            <p:nvPr/>
          </p:nvSpPr>
          <p:spPr>
            <a:xfrm>
              <a:off x="5604637" y="8141030"/>
              <a:ext cx="13970" cy="8255"/>
            </a:xfrm>
            <a:custGeom>
              <a:avLst/>
              <a:gdLst/>
              <a:ahLst/>
              <a:cxnLst/>
              <a:rect l="l" t="t" r="r" b="b"/>
              <a:pathLst>
                <a:path w="13970" h="8254">
                  <a:moveTo>
                    <a:pt x="10871" y="0"/>
                  </a:moveTo>
                  <a:lnTo>
                    <a:pt x="7137" y="609"/>
                  </a:lnTo>
                  <a:lnTo>
                    <a:pt x="3517" y="1358"/>
                  </a:lnTo>
                  <a:lnTo>
                    <a:pt x="0" y="2209"/>
                  </a:lnTo>
                  <a:lnTo>
                    <a:pt x="2658" y="6286"/>
                  </a:lnTo>
                  <a:lnTo>
                    <a:pt x="3975" y="8000"/>
                  </a:lnTo>
                  <a:lnTo>
                    <a:pt x="7061" y="7099"/>
                  </a:lnTo>
                  <a:lnTo>
                    <a:pt x="10248" y="6286"/>
                  </a:lnTo>
                  <a:lnTo>
                    <a:pt x="13588" y="5587"/>
                  </a:lnTo>
                  <a:lnTo>
                    <a:pt x="12814" y="3873"/>
                  </a:lnTo>
                  <a:lnTo>
                    <a:pt x="11849" y="1981"/>
                  </a:lnTo>
                  <a:lnTo>
                    <a:pt x="10871" y="0"/>
                  </a:lnTo>
                  <a:close/>
                </a:path>
              </a:pathLst>
            </a:custGeom>
            <a:solidFill>
              <a:srgbClr val="FCD831"/>
            </a:solidFill>
          </p:spPr>
          <p:txBody>
            <a:bodyPr wrap="square" lIns="0" tIns="0" rIns="0" bIns="0" rtlCol="0"/>
            <a:lstStyle/>
            <a:p>
              <a:endParaRPr/>
            </a:p>
          </p:txBody>
        </p:sp>
        <p:sp>
          <p:nvSpPr>
            <p:cNvPr id="16244" name="object 16244"/>
            <p:cNvSpPr/>
            <p:nvPr/>
          </p:nvSpPr>
          <p:spPr>
            <a:xfrm>
              <a:off x="5604637" y="8143240"/>
              <a:ext cx="4445" cy="6350"/>
            </a:xfrm>
            <a:custGeom>
              <a:avLst/>
              <a:gdLst/>
              <a:ahLst/>
              <a:cxnLst/>
              <a:rect l="l" t="t" r="r" b="b"/>
              <a:pathLst>
                <a:path w="4445" h="6350">
                  <a:moveTo>
                    <a:pt x="3975" y="5791"/>
                  </a:moveTo>
                  <a:lnTo>
                    <a:pt x="0" y="0"/>
                  </a:lnTo>
                </a:path>
              </a:pathLst>
            </a:custGeom>
            <a:ln w="25400">
              <a:solidFill>
                <a:srgbClr val="FCD728"/>
              </a:solidFill>
            </a:ln>
          </p:spPr>
          <p:txBody>
            <a:bodyPr wrap="square" lIns="0" tIns="0" rIns="0" bIns="0" rtlCol="0"/>
            <a:lstStyle/>
            <a:p>
              <a:endParaRPr/>
            </a:p>
          </p:txBody>
        </p:sp>
        <p:sp>
          <p:nvSpPr>
            <p:cNvPr id="16245" name="object 16245"/>
            <p:cNvSpPr/>
            <p:nvPr/>
          </p:nvSpPr>
          <p:spPr>
            <a:xfrm>
              <a:off x="5604637" y="8141030"/>
              <a:ext cx="11430" cy="2540"/>
            </a:xfrm>
            <a:custGeom>
              <a:avLst/>
              <a:gdLst/>
              <a:ahLst/>
              <a:cxnLst/>
              <a:rect l="l" t="t" r="r" b="b"/>
              <a:pathLst>
                <a:path w="11429" h="2540">
                  <a:moveTo>
                    <a:pt x="0" y="2209"/>
                  </a:moveTo>
                  <a:lnTo>
                    <a:pt x="10871" y="0"/>
                  </a:lnTo>
                </a:path>
              </a:pathLst>
            </a:custGeom>
            <a:ln w="25400">
              <a:solidFill>
                <a:srgbClr val="FDDC3B"/>
              </a:solidFill>
            </a:ln>
          </p:spPr>
          <p:txBody>
            <a:bodyPr wrap="square" lIns="0" tIns="0" rIns="0" bIns="0" rtlCol="0"/>
            <a:lstStyle/>
            <a:p>
              <a:endParaRPr/>
            </a:p>
          </p:txBody>
        </p:sp>
        <p:sp>
          <p:nvSpPr>
            <p:cNvPr id="16246" name="object 16246"/>
            <p:cNvSpPr/>
            <p:nvPr/>
          </p:nvSpPr>
          <p:spPr>
            <a:xfrm>
              <a:off x="5615508" y="8141030"/>
              <a:ext cx="3175" cy="5715"/>
            </a:xfrm>
            <a:custGeom>
              <a:avLst/>
              <a:gdLst/>
              <a:ahLst/>
              <a:cxnLst/>
              <a:rect l="l" t="t" r="r" b="b"/>
              <a:pathLst>
                <a:path w="3175" h="5715">
                  <a:moveTo>
                    <a:pt x="0" y="0"/>
                  </a:moveTo>
                  <a:lnTo>
                    <a:pt x="2717" y="5587"/>
                  </a:lnTo>
                </a:path>
              </a:pathLst>
            </a:custGeom>
            <a:ln w="25400">
              <a:solidFill>
                <a:srgbClr val="FCDA39"/>
              </a:solidFill>
            </a:ln>
          </p:spPr>
          <p:txBody>
            <a:bodyPr wrap="square" lIns="0" tIns="0" rIns="0" bIns="0" rtlCol="0"/>
            <a:lstStyle/>
            <a:p>
              <a:endParaRPr/>
            </a:p>
          </p:txBody>
        </p:sp>
        <p:sp>
          <p:nvSpPr>
            <p:cNvPr id="16247" name="object 16247"/>
            <p:cNvSpPr/>
            <p:nvPr/>
          </p:nvSpPr>
          <p:spPr>
            <a:xfrm>
              <a:off x="5608612" y="8146887"/>
              <a:ext cx="8890" cy="2540"/>
            </a:xfrm>
            <a:custGeom>
              <a:avLst/>
              <a:gdLst/>
              <a:ahLst/>
              <a:cxnLst/>
              <a:rect l="l" t="t" r="r" b="b"/>
              <a:pathLst>
                <a:path w="8889" h="2540">
                  <a:moveTo>
                    <a:pt x="8542" y="0"/>
                  </a:moveTo>
                  <a:lnTo>
                    <a:pt x="0" y="2144"/>
                  </a:lnTo>
                </a:path>
              </a:pathLst>
            </a:custGeom>
            <a:ln w="25400">
              <a:solidFill>
                <a:srgbClr val="FBD526"/>
              </a:solidFill>
            </a:ln>
          </p:spPr>
          <p:txBody>
            <a:bodyPr wrap="square" lIns="0" tIns="0" rIns="0" bIns="0" rtlCol="0"/>
            <a:lstStyle/>
            <a:p>
              <a:endParaRPr/>
            </a:p>
          </p:txBody>
        </p:sp>
        <p:sp>
          <p:nvSpPr>
            <p:cNvPr id="16248" name="object 16248"/>
            <p:cNvSpPr/>
            <p:nvPr/>
          </p:nvSpPr>
          <p:spPr>
            <a:xfrm>
              <a:off x="5615508" y="8139633"/>
              <a:ext cx="13335" cy="6985"/>
            </a:xfrm>
            <a:custGeom>
              <a:avLst/>
              <a:gdLst/>
              <a:ahLst/>
              <a:cxnLst/>
              <a:rect l="l" t="t" r="r" b="b"/>
              <a:pathLst>
                <a:path w="13335" h="6984">
                  <a:moveTo>
                    <a:pt x="11633" y="0"/>
                  </a:moveTo>
                  <a:lnTo>
                    <a:pt x="7607" y="317"/>
                  </a:lnTo>
                  <a:lnTo>
                    <a:pt x="3733" y="787"/>
                  </a:lnTo>
                  <a:lnTo>
                    <a:pt x="0" y="1397"/>
                  </a:lnTo>
                  <a:lnTo>
                    <a:pt x="977" y="3378"/>
                  </a:lnTo>
                  <a:lnTo>
                    <a:pt x="1943" y="5270"/>
                  </a:lnTo>
                  <a:lnTo>
                    <a:pt x="2717" y="6984"/>
                  </a:lnTo>
                  <a:lnTo>
                    <a:pt x="6057" y="6286"/>
                  </a:lnTo>
                  <a:lnTo>
                    <a:pt x="9525" y="5702"/>
                  </a:lnTo>
                  <a:lnTo>
                    <a:pt x="13131" y="5232"/>
                  </a:lnTo>
                  <a:lnTo>
                    <a:pt x="12004" y="1397"/>
                  </a:lnTo>
                  <a:lnTo>
                    <a:pt x="11633" y="0"/>
                  </a:lnTo>
                  <a:close/>
                </a:path>
              </a:pathLst>
            </a:custGeom>
            <a:solidFill>
              <a:srgbClr val="FCDB3D"/>
            </a:solidFill>
          </p:spPr>
          <p:txBody>
            <a:bodyPr wrap="square" lIns="0" tIns="0" rIns="0" bIns="0" rtlCol="0"/>
            <a:lstStyle/>
            <a:p>
              <a:endParaRPr/>
            </a:p>
          </p:txBody>
        </p:sp>
        <p:sp>
          <p:nvSpPr>
            <p:cNvPr id="16249" name="object 16249"/>
            <p:cNvSpPr/>
            <p:nvPr/>
          </p:nvSpPr>
          <p:spPr>
            <a:xfrm>
              <a:off x="5615508" y="8141030"/>
              <a:ext cx="3175" cy="5715"/>
            </a:xfrm>
            <a:custGeom>
              <a:avLst/>
              <a:gdLst/>
              <a:ahLst/>
              <a:cxnLst/>
              <a:rect l="l" t="t" r="r" b="b"/>
              <a:pathLst>
                <a:path w="3175" h="5715">
                  <a:moveTo>
                    <a:pt x="2717" y="5587"/>
                  </a:moveTo>
                  <a:lnTo>
                    <a:pt x="0" y="0"/>
                  </a:lnTo>
                </a:path>
              </a:pathLst>
            </a:custGeom>
            <a:ln w="25400">
              <a:solidFill>
                <a:srgbClr val="FCDA39"/>
              </a:solidFill>
            </a:ln>
          </p:spPr>
          <p:txBody>
            <a:bodyPr wrap="square" lIns="0" tIns="0" rIns="0" bIns="0" rtlCol="0"/>
            <a:lstStyle/>
            <a:p>
              <a:endParaRPr/>
            </a:p>
          </p:txBody>
        </p:sp>
        <p:sp>
          <p:nvSpPr>
            <p:cNvPr id="16250" name="object 16250"/>
            <p:cNvSpPr/>
            <p:nvPr/>
          </p:nvSpPr>
          <p:spPr>
            <a:xfrm>
              <a:off x="5615508" y="8139633"/>
              <a:ext cx="12065" cy="1905"/>
            </a:xfrm>
            <a:custGeom>
              <a:avLst/>
              <a:gdLst/>
              <a:ahLst/>
              <a:cxnLst/>
              <a:rect l="l" t="t" r="r" b="b"/>
              <a:pathLst>
                <a:path w="12064" h="1904">
                  <a:moveTo>
                    <a:pt x="0" y="1397"/>
                  </a:moveTo>
                  <a:lnTo>
                    <a:pt x="11633" y="0"/>
                  </a:lnTo>
                </a:path>
              </a:pathLst>
            </a:custGeom>
            <a:ln w="25400">
              <a:solidFill>
                <a:srgbClr val="FEDF4A"/>
              </a:solidFill>
            </a:ln>
          </p:spPr>
          <p:txBody>
            <a:bodyPr wrap="square" lIns="0" tIns="0" rIns="0" bIns="0" rtlCol="0"/>
            <a:lstStyle/>
            <a:p>
              <a:endParaRPr/>
            </a:p>
          </p:txBody>
        </p:sp>
        <p:sp>
          <p:nvSpPr>
            <p:cNvPr id="16251" name="object 16251"/>
            <p:cNvSpPr/>
            <p:nvPr/>
          </p:nvSpPr>
          <p:spPr>
            <a:xfrm>
              <a:off x="5627141" y="8139633"/>
              <a:ext cx="1905" cy="5715"/>
            </a:xfrm>
            <a:custGeom>
              <a:avLst/>
              <a:gdLst/>
              <a:ahLst/>
              <a:cxnLst/>
              <a:rect l="l" t="t" r="r" b="b"/>
              <a:pathLst>
                <a:path w="1904" h="5715">
                  <a:moveTo>
                    <a:pt x="0" y="0"/>
                  </a:moveTo>
                  <a:lnTo>
                    <a:pt x="1498" y="5232"/>
                  </a:lnTo>
                </a:path>
              </a:pathLst>
            </a:custGeom>
            <a:ln w="25400">
              <a:solidFill>
                <a:srgbClr val="FCDC41"/>
              </a:solidFill>
            </a:ln>
          </p:spPr>
          <p:txBody>
            <a:bodyPr wrap="square" lIns="0" tIns="0" rIns="0" bIns="0" rtlCol="0"/>
            <a:lstStyle/>
            <a:p>
              <a:endParaRPr/>
            </a:p>
          </p:txBody>
        </p:sp>
        <p:sp>
          <p:nvSpPr>
            <p:cNvPr id="16252" name="object 16252"/>
            <p:cNvSpPr/>
            <p:nvPr/>
          </p:nvSpPr>
          <p:spPr>
            <a:xfrm>
              <a:off x="5619009" y="8144865"/>
              <a:ext cx="10160" cy="1905"/>
            </a:xfrm>
            <a:custGeom>
              <a:avLst/>
              <a:gdLst/>
              <a:ahLst/>
              <a:cxnLst/>
              <a:rect l="l" t="t" r="r" b="b"/>
              <a:pathLst>
                <a:path w="10160" h="1904">
                  <a:moveTo>
                    <a:pt x="9630" y="0"/>
                  </a:moveTo>
                  <a:lnTo>
                    <a:pt x="0" y="1620"/>
                  </a:lnTo>
                </a:path>
              </a:pathLst>
            </a:custGeom>
            <a:ln w="25400">
              <a:solidFill>
                <a:srgbClr val="FBD630"/>
              </a:solidFill>
            </a:ln>
          </p:spPr>
          <p:txBody>
            <a:bodyPr wrap="square" lIns="0" tIns="0" rIns="0" bIns="0" rtlCol="0"/>
            <a:lstStyle/>
            <a:p>
              <a:endParaRPr/>
            </a:p>
          </p:txBody>
        </p:sp>
        <p:sp>
          <p:nvSpPr>
            <p:cNvPr id="16253" name="object 16253"/>
            <p:cNvSpPr/>
            <p:nvPr/>
          </p:nvSpPr>
          <p:spPr>
            <a:xfrm>
              <a:off x="5600344" y="8134959"/>
              <a:ext cx="15240" cy="8890"/>
            </a:xfrm>
            <a:custGeom>
              <a:avLst/>
              <a:gdLst/>
              <a:ahLst/>
              <a:cxnLst/>
              <a:rect l="l" t="t" r="r" b="b"/>
              <a:pathLst>
                <a:path w="15239" h="8890">
                  <a:moveTo>
                    <a:pt x="12382" y="0"/>
                  </a:moveTo>
                  <a:lnTo>
                    <a:pt x="8166" y="469"/>
                  </a:lnTo>
                  <a:lnTo>
                    <a:pt x="4038" y="1079"/>
                  </a:lnTo>
                  <a:lnTo>
                    <a:pt x="0" y="1803"/>
                  </a:lnTo>
                  <a:lnTo>
                    <a:pt x="1562" y="4025"/>
                  </a:lnTo>
                  <a:lnTo>
                    <a:pt x="4292" y="8280"/>
                  </a:lnTo>
                  <a:lnTo>
                    <a:pt x="7810" y="7429"/>
                  </a:lnTo>
                  <a:lnTo>
                    <a:pt x="11430" y="6680"/>
                  </a:lnTo>
                  <a:lnTo>
                    <a:pt x="15163" y="6070"/>
                  </a:lnTo>
                  <a:lnTo>
                    <a:pt x="13195" y="2031"/>
                  </a:lnTo>
                  <a:lnTo>
                    <a:pt x="12382" y="0"/>
                  </a:lnTo>
                  <a:close/>
                </a:path>
              </a:pathLst>
            </a:custGeom>
            <a:solidFill>
              <a:srgbClr val="FDDF44"/>
            </a:solidFill>
          </p:spPr>
          <p:txBody>
            <a:bodyPr wrap="square" lIns="0" tIns="0" rIns="0" bIns="0" rtlCol="0"/>
            <a:lstStyle/>
            <a:p>
              <a:endParaRPr/>
            </a:p>
          </p:txBody>
        </p:sp>
        <p:sp>
          <p:nvSpPr>
            <p:cNvPr id="16254" name="object 16254"/>
            <p:cNvSpPr/>
            <p:nvPr/>
          </p:nvSpPr>
          <p:spPr>
            <a:xfrm>
              <a:off x="5600344" y="8136763"/>
              <a:ext cx="4445" cy="6985"/>
            </a:xfrm>
            <a:custGeom>
              <a:avLst/>
              <a:gdLst/>
              <a:ahLst/>
              <a:cxnLst/>
              <a:rect l="l" t="t" r="r" b="b"/>
              <a:pathLst>
                <a:path w="4445" h="6984">
                  <a:moveTo>
                    <a:pt x="4292" y="6476"/>
                  </a:moveTo>
                  <a:lnTo>
                    <a:pt x="0" y="0"/>
                  </a:lnTo>
                </a:path>
              </a:pathLst>
            </a:custGeom>
            <a:ln w="25400">
              <a:solidFill>
                <a:srgbClr val="FCDD39"/>
              </a:solidFill>
            </a:ln>
          </p:spPr>
          <p:txBody>
            <a:bodyPr wrap="square" lIns="0" tIns="0" rIns="0" bIns="0" rtlCol="0"/>
            <a:lstStyle/>
            <a:p>
              <a:endParaRPr/>
            </a:p>
          </p:txBody>
        </p:sp>
        <p:sp>
          <p:nvSpPr>
            <p:cNvPr id="16255" name="object 16255"/>
            <p:cNvSpPr/>
            <p:nvPr/>
          </p:nvSpPr>
          <p:spPr>
            <a:xfrm>
              <a:off x="5600344" y="8134959"/>
              <a:ext cx="12700" cy="1905"/>
            </a:xfrm>
            <a:custGeom>
              <a:avLst/>
              <a:gdLst/>
              <a:ahLst/>
              <a:cxnLst/>
              <a:rect l="l" t="t" r="r" b="b"/>
              <a:pathLst>
                <a:path w="12700" h="1904">
                  <a:moveTo>
                    <a:pt x="0" y="1803"/>
                  </a:moveTo>
                  <a:lnTo>
                    <a:pt x="12382" y="0"/>
                  </a:lnTo>
                </a:path>
              </a:pathLst>
            </a:custGeom>
            <a:ln w="25400">
              <a:solidFill>
                <a:srgbClr val="FEE24C"/>
              </a:solidFill>
            </a:ln>
          </p:spPr>
          <p:txBody>
            <a:bodyPr wrap="square" lIns="0" tIns="0" rIns="0" bIns="0" rtlCol="0"/>
            <a:lstStyle/>
            <a:p>
              <a:endParaRPr/>
            </a:p>
          </p:txBody>
        </p:sp>
        <p:sp>
          <p:nvSpPr>
            <p:cNvPr id="16256" name="object 16256"/>
            <p:cNvSpPr/>
            <p:nvPr/>
          </p:nvSpPr>
          <p:spPr>
            <a:xfrm>
              <a:off x="5612726" y="8134959"/>
              <a:ext cx="3175" cy="6350"/>
            </a:xfrm>
            <a:custGeom>
              <a:avLst/>
              <a:gdLst/>
              <a:ahLst/>
              <a:cxnLst/>
              <a:rect l="l" t="t" r="r" b="b"/>
              <a:pathLst>
                <a:path w="3175" h="6350">
                  <a:moveTo>
                    <a:pt x="0" y="0"/>
                  </a:moveTo>
                  <a:lnTo>
                    <a:pt x="2781" y="6070"/>
                  </a:lnTo>
                </a:path>
              </a:pathLst>
            </a:custGeom>
            <a:ln w="25400">
              <a:solidFill>
                <a:srgbClr val="FEE14F"/>
              </a:solidFill>
            </a:ln>
          </p:spPr>
          <p:txBody>
            <a:bodyPr wrap="square" lIns="0" tIns="0" rIns="0" bIns="0" rtlCol="0"/>
            <a:lstStyle/>
            <a:p>
              <a:endParaRPr/>
            </a:p>
          </p:txBody>
        </p:sp>
        <p:sp>
          <p:nvSpPr>
            <p:cNvPr id="16257" name="object 16257"/>
            <p:cNvSpPr/>
            <p:nvPr/>
          </p:nvSpPr>
          <p:spPr>
            <a:xfrm>
              <a:off x="5604637" y="8141030"/>
              <a:ext cx="11430" cy="2540"/>
            </a:xfrm>
            <a:custGeom>
              <a:avLst/>
              <a:gdLst/>
              <a:ahLst/>
              <a:cxnLst/>
              <a:rect l="l" t="t" r="r" b="b"/>
              <a:pathLst>
                <a:path w="11429" h="2540">
                  <a:moveTo>
                    <a:pt x="10871" y="0"/>
                  </a:moveTo>
                  <a:lnTo>
                    <a:pt x="0" y="2209"/>
                  </a:lnTo>
                </a:path>
              </a:pathLst>
            </a:custGeom>
            <a:ln w="25400">
              <a:solidFill>
                <a:srgbClr val="FDDC3B"/>
              </a:solidFill>
            </a:ln>
          </p:spPr>
          <p:txBody>
            <a:bodyPr wrap="square" lIns="0" tIns="0" rIns="0" bIns="0" rtlCol="0"/>
            <a:lstStyle/>
            <a:p>
              <a:endParaRPr/>
            </a:p>
          </p:txBody>
        </p:sp>
        <p:sp>
          <p:nvSpPr>
            <p:cNvPr id="16258" name="object 16258"/>
            <p:cNvSpPr/>
            <p:nvPr/>
          </p:nvSpPr>
          <p:spPr>
            <a:xfrm>
              <a:off x="5612726" y="8134375"/>
              <a:ext cx="8890" cy="6985"/>
            </a:xfrm>
            <a:custGeom>
              <a:avLst/>
              <a:gdLst/>
              <a:ahLst/>
              <a:cxnLst/>
              <a:rect l="l" t="t" r="r" b="b"/>
              <a:pathLst>
                <a:path w="8889" h="6984">
                  <a:moveTo>
                    <a:pt x="6413" y="0"/>
                  </a:moveTo>
                  <a:lnTo>
                    <a:pt x="4241" y="152"/>
                  </a:lnTo>
                  <a:lnTo>
                    <a:pt x="2120" y="355"/>
                  </a:lnTo>
                  <a:lnTo>
                    <a:pt x="0" y="584"/>
                  </a:lnTo>
                  <a:lnTo>
                    <a:pt x="812" y="2616"/>
                  </a:lnTo>
                  <a:lnTo>
                    <a:pt x="1803" y="4673"/>
                  </a:lnTo>
                  <a:lnTo>
                    <a:pt x="2781" y="6654"/>
                  </a:lnTo>
                  <a:lnTo>
                    <a:pt x="4648" y="6350"/>
                  </a:lnTo>
                  <a:lnTo>
                    <a:pt x="6553" y="6083"/>
                  </a:lnTo>
                  <a:lnTo>
                    <a:pt x="8496" y="5854"/>
                  </a:lnTo>
                  <a:lnTo>
                    <a:pt x="7721" y="3949"/>
                  </a:lnTo>
                  <a:lnTo>
                    <a:pt x="6972" y="1968"/>
                  </a:lnTo>
                  <a:lnTo>
                    <a:pt x="6413" y="0"/>
                  </a:lnTo>
                  <a:close/>
                </a:path>
              </a:pathLst>
            </a:custGeom>
            <a:solidFill>
              <a:srgbClr val="FEE252"/>
            </a:solidFill>
          </p:spPr>
          <p:txBody>
            <a:bodyPr wrap="square" lIns="0" tIns="0" rIns="0" bIns="0" rtlCol="0"/>
            <a:lstStyle/>
            <a:p>
              <a:endParaRPr/>
            </a:p>
          </p:txBody>
        </p:sp>
        <p:sp>
          <p:nvSpPr>
            <p:cNvPr id="16259" name="object 16259"/>
            <p:cNvSpPr/>
            <p:nvPr/>
          </p:nvSpPr>
          <p:spPr>
            <a:xfrm>
              <a:off x="5612726" y="8134959"/>
              <a:ext cx="3175" cy="6350"/>
            </a:xfrm>
            <a:custGeom>
              <a:avLst/>
              <a:gdLst/>
              <a:ahLst/>
              <a:cxnLst/>
              <a:rect l="l" t="t" r="r" b="b"/>
              <a:pathLst>
                <a:path w="3175" h="6350">
                  <a:moveTo>
                    <a:pt x="2781" y="6070"/>
                  </a:moveTo>
                  <a:lnTo>
                    <a:pt x="0" y="0"/>
                  </a:lnTo>
                </a:path>
              </a:pathLst>
            </a:custGeom>
            <a:ln w="25400">
              <a:solidFill>
                <a:srgbClr val="FEE14F"/>
              </a:solidFill>
            </a:ln>
          </p:spPr>
          <p:txBody>
            <a:bodyPr wrap="square" lIns="0" tIns="0" rIns="0" bIns="0" rtlCol="0"/>
            <a:lstStyle/>
            <a:p>
              <a:endParaRPr/>
            </a:p>
          </p:txBody>
        </p:sp>
        <p:sp>
          <p:nvSpPr>
            <p:cNvPr id="16260" name="object 16260"/>
            <p:cNvSpPr/>
            <p:nvPr/>
          </p:nvSpPr>
          <p:spPr>
            <a:xfrm>
              <a:off x="5612726" y="8134375"/>
              <a:ext cx="6985" cy="635"/>
            </a:xfrm>
            <a:custGeom>
              <a:avLst/>
              <a:gdLst/>
              <a:ahLst/>
              <a:cxnLst/>
              <a:rect l="l" t="t" r="r" b="b"/>
              <a:pathLst>
                <a:path w="6985" h="634">
                  <a:moveTo>
                    <a:pt x="0" y="584"/>
                  </a:moveTo>
                  <a:lnTo>
                    <a:pt x="6413" y="0"/>
                  </a:lnTo>
                </a:path>
              </a:pathLst>
            </a:custGeom>
            <a:ln w="25400">
              <a:solidFill>
                <a:srgbClr val="FEE55C"/>
              </a:solidFill>
            </a:ln>
          </p:spPr>
          <p:txBody>
            <a:bodyPr wrap="square" lIns="0" tIns="0" rIns="0" bIns="0" rtlCol="0"/>
            <a:lstStyle/>
            <a:p>
              <a:endParaRPr/>
            </a:p>
          </p:txBody>
        </p:sp>
        <p:sp>
          <p:nvSpPr>
            <p:cNvPr id="16261" name="object 16261"/>
            <p:cNvSpPr/>
            <p:nvPr/>
          </p:nvSpPr>
          <p:spPr>
            <a:xfrm>
              <a:off x="5619140" y="8134375"/>
              <a:ext cx="2540" cy="6350"/>
            </a:xfrm>
            <a:custGeom>
              <a:avLst/>
              <a:gdLst/>
              <a:ahLst/>
              <a:cxnLst/>
              <a:rect l="l" t="t" r="r" b="b"/>
              <a:pathLst>
                <a:path w="2539" h="6350">
                  <a:moveTo>
                    <a:pt x="0" y="0"/>
                  </a:moveTo>
                  <a:lnTo>
                    <a:pt x="2082" y="5854"/>
                  </a:lnTo>
                </a:path>
              </a:pathLst>
            </a:custGeom>
            <a:ln w="25400">
              <a:solidFill>
                <a:srgbClr val="FEE255"/>
              </a:solidFill>
            </a:ln>
          </p:spPr>
          <p:txBody>
            <a:bodyPr wrap="square" lIns="0" tIns="0" rIns="0" bIns="0" rtlCol="0"/>
            <a:lstStyle/>
            <a:p>
              <a:endParaRPr/>
            </a:p>
          </p:txBody>
        </p:sp>
        <p:sp>
          <p:nvSpPr>
            <p:cNvPr id="16262" name="object 16262"/>
            <p:cNvSpPr/>
            <p:nvPr/>
          </p:nvSpPr>
          <p:spPr>
            <a:xfrm>
              <a:off x="5615508" y="8140230"/>
              <a:ext cx="5715" cy="1270"/>
            </a:xfrm>
            <a:custGeom>
              <a:avLst/>
              <a:gdLst/>
              <a:ahLst/>
              <a:cxnLst/>
              <a:rect l="l" t="t" r="r" b="b"/>
              <a:pathLst>
                <a:path w="5714" h="1270">
                  <a:moveTo>
                    <a:pt x="5714" y="0"/>
                  </a:moveTo>
                  <a:lnTo>
                    <a:pt x="0" y="800"/>
                  </a:lnTo>
                </a:path>
              </a:pathLst>
            </a:custGeom>
            <a:ln w="25400">
              <a:solidFill>
                <a:srgbClr val="FEDE49"/>
              </a:solidFill>
            </a:ln>
          </p:spPr>
          <p:txBody>
            <a:bodyPr wrap="square" lIns="0" tIns="0" rIns="0" bIns="0" rtlCol="0"/>
            <a:lstStyle/>
            <a:p>
              <a:endParaRPr/>
            </a:p>
          </p:txBody>
        </p:sp>
        <p:sp>
          <p:nvSpPr>
            <p:cNvPr id="16263" name="object 16263"/>
            <p:cNvSpPr/>
            <p:nvPr/>
          </p:nvSpPr>
          <p:spPr>
            <a:xfrm>
              <a:off x="5619140" y="8134007"/>
              <a:ext cx="8255" cy="6350"/>
            </a:xfrm>
            <a:custGeom>
              <a:avLst/>
              <a:gdLst/>
              <a:ahLst/>
              <a:cxnLst/>
              <a:rect l="l" t="t" r="r" b="b"/>
              <a:pathLst>
                <a:path w="8254" h="6350">
                  <a:moveTo>
                    <a:pt x="6565" y="0"/>
                  </a:moveTo>
                  <a:lnTo>
                    <a:pt x="4343" y="76"/>
                  </a:lnTo>
                  <a:lnTo>
                    <a:pt x="2159" y="203"/>
                  </a:lnTo>
                  <a:lnTo>
                    <a:pt x="0" y="368"/>
                  </a:lnTo>
                  <a:lnTo>
                    <a:pt x="558" y="2336"/>
                  </a:lnTo>
                  <a:lnTo>
                    <a:pt x="1308" y="4318"/>
                  </a:lnTo>
                  <a:lnTo>
                    <a:pt x="2082" y="6223"/>
                  </a:lnTo>
                  <a:lnTo>
                    <a:pt x="4013" y="5981"/>
                  </a:lnTo>
                  <a:lnTo>
                    <a:pt x="5981" y="5791"/>
                  </a:lnTo>
                  <a:lnTo>
                    <a:pt x="8000" y="5626"/>
                  </a:lnTo>
                  <a:lnTo>
                    <a:pt x="7505" y="3822"/>
                  </a:lnTo>
                  <a:lnTo>
                    <a:pt x="7023" y="1943"/>
                  </a:lnTo>
                  <a:lnTo>
                    <a:pt x="6565" y="0"/>
                  </a:lnTo>
                  <a:close/>
                </a:path>
              </a:pathLst>
            </a:custGeom>
            <a:solidFill>
              <a:srgbClr val="FEE357"/>
            </a:solidFill>
          </p:spPr>
          <p:txBody>
            <a:bodyPr wrap="square" lIns="0" tIns="0" rIns="0" bIns="0" rtlCol="0"/>
            <a:lstStyle/>
            <a:p>
              <a:endParaRPr/>
            </a:p>
          </p:txBody>
        </p:sp>
        <p:sp>
          <p:nvSpPr>
            <p:cNvPr id="16264" name="object 16264"/>
            <p:cNvSpPr/>
            <p:nvPr/>
          </p:nvSpPr>
          <p:spPr>
            <a:xfrm>
              <a:off x="5619140" y="8134375"/>
              <a:ext cx="2540" cy="6350"/>
            </a:xfrm>
            <a:custGeom>
              <a:avLst/>
              <a:gdLst/>
              <a:ahLst/>
              <a:cxnLst/>
              <a:rect l="l" t="t" r="r" b="b"/>
              <a:pathLst>
                <a:path w="2539" h="6350">
                  <a:moveTo>
                    <a:pt x="2082" y="5854"/>
                  </a:moveTo>
                  <a:lnTo>
                    <a:pt x="0" y="0"/>
                  </a:lnTo>
                </a:path>
              </a:pathLst>
            </a:custGeom>
            <a:ln w="25400">
              <a:solidFill>
                <a:srgbClr val="FEE255"/>
              </a:solidFill>
            </a:ln>
          </p:spPr>
          <p:txBody>
            <a:bodyPr wrap="square" lIns="0" tIns="0" rIns="0" bIns="0" rtlCol="0"/>
            <a:lstStyle/>
            <a:p>
              <a:endParaRPr/>
            </a:p>
          </p:txBody>
        </p:sp>
        <p:sp>
          <p:nvSpPr>
            <p:cNvPr id="16265" name="object 16265"/>
            <p:cNvSpPr/>
            <p:nvPr/>
          </p:nvSpPr>
          <p:spPr>
            <a:xfrm>
              <a:off x="5619140" y="8134007"/>
              <a:ext cx="6985" cy="635"/>
            </a:xfrm>
            <a:custGeom>
              <a:avLst/>
              <a:gdLst/>
              <a:ahLst/>
              <a:cxnLst/>
              <a:rect l="l" t="t" r="r" b="b"/>
              <a:pathLst>
                <a:path w="6985" h="634">
                  <a:moveTo>
                    <a:pt x="0" y="368"/>
                  </a:moveTo>
                  <a:lnTo>
                    <a:pt x="6565" y="0"/>
                  </a:lnTo>
                </a:path>
              </a:pathLst>
            </a:custGeom>
            <a:ln w="25399">
              <a:solidFill>
                <a:srgbClr val="FFE661"/>
              </a:solidFill>
            </a:ln>
          </p:spPr>
          <p:txBody>
            <a:bodyPr wrap="square" lIns="0" tIns="0" rIns="0" bIns="0" rtlCol="0"/>
            <a:lstStyle/>
            <a:p>
              <a:endParaRPr/>
            </a:p>
          </p:txBody>
        </p:sp>
        <p:sp>
          <p:nvSpPr>
            <p:cNvPr id="16266" name="object 16266"/>
            <p:cNvSpPr/>
            <p:nvPr/>
          </p:nvSpPr>
          <p:spPr>
            <a:xfrm>
              <a:off x="5625706" y="8134007"/>
              <a:ext cx="1905" cy="5715"/>
            </a:xfrm>
            <a:custGeom>
              <a:avLst/>
              <a:gdLst/>
              <a:ahLst/>
              <a:cxnLst/>
              <a:rect l="l" t="t" r="r" b="b"/>
              <a:pathLst>
                <a:path w="1904" h="5715">
                  <a:moveTo>
                    <a:pt x="0" y="0"/>
                  </a:moveTo>
                  <a:lnTo>
                    <a:pt x="1435" y="5626"/>
                  </a:lnTo>
                </a:path>
              </a:pathLst>
            </a:custGeom>
            <a:ln w="25400">
              <a:solidFill>
                <a:srgbClr val="FEE459"/>
              </a:solidFill>
            </a:ln>
          </p:spPr>
          <p:txBody>
            <a:bodyPr wrap="square" lIns="0" tIns="0" rIns="0" bIns="0" rtlCol="0"/>
            <a:lstStyle/>
            <a:p>
              <a:endParaRPr/>
            </a:p>
          </p:txBody>
        </p:sp>
        <p:sp>
          <p:nvSpPr>
            <p:cNvPr id="16267" name="object 16267"/>
            <p:cNvSpPr/>
            <p:nvPr/>
          </p:nvSpPr>
          <p:spPr>
            <a:xfrm>
              <a:off x="5621223" y="8139633"/>
              <a:ext cx="6350" cy="635"/>
            </a:xfrm>
            <a:custGeom>
              <a:avLst/>
              <a:gdLst/>
              <a:ahLst/>
              <a:cxnLst/>
              <a:rect l="l" t="t" r="r" b="b"/>
              <a:pathLst>
                <a:path w="6350" h="634">
                  <a:moveTo>
                    <a:pt x="5918" y="0"/>
                  </a:moveTo>
                  <a:lnTo>
                    <a:pt x="0" y="596"/>
                  </a:lnTo>
                </a:path>
              </a:pathLst>
            </a:custGeom>
            <a:ln w="25400">
              <a:solidFill>
                <a:srgbClr val="FEDF4D"/>
              </a:solidFill>
            </a:ln>
          </p:spPr>
          <p:txBody>
            <a:bodyPr wrap="square" lIns="0" tIns="0" rIns="0" bIns="0" rtlCol="0"/>
            <a:lstStyle/>
            <a:p>
              <a:endParaRPr/>
            </a:p>
          </p:txBody>
        </p:sp>
        <p:sp>
          <p:nvSpPr>
            <p:cNvPr id="16268" name="object 16268"/>
            <p:cNvSpPr/>
            <p:nvPr/>
          </p:nvSpPr>
          <p:spPr>
            <a:xfrm>
              <a:off x="5627141" y="8139239"/>
              <a:ext cx="5715" cy="5715"/>
            </a:xfrm>
            <a:custGeom>
              <a:avLst/>
              <a:gdLst/>
              <a:ahLst/>
              <a:cxnLst/>
              <a:rect l="l" t="t" r="r" b="b"/>
              <a:pathLst>
                <a:path w="5714" h="5715">
                  <a:moveTo>
                    <a:pt x="4254" y="0"/>
                  </a:moveTo>
                  <a:lnTo>
                    <a:pt x="2806" y="101"/>
                  </a:lnTo>
                  <a:lnTo>
                    <a:pt x="1409" y="266"/>
                  </a:lnTo>
                  <a:lnTo>
                    <a:pt x="0" y="393"/>
                  </a:lnTo>
                  <a:lnTo>
                    <a:pt x="482" y="2209"/>
                  </a:lnTo>
                  <a:lnTo>
                    <a:pt x="1498" y="5626"/>
                  </a:lnTo>
                  <a:lnTo>
                    <a:pt x="2895" y="5461"/>
                  </a:lnTo>
                  <a:lnTo>
                    <a:pt x="4254" y="5232"/>
                  </a:lnTo>
                  <a:lnTo>
                    <a:pt x="5699" y="5082"/>
                  </a:lnTo>
                  <a:lnTo>
                    <a:pt x="5207" y="3467"/>
                  </a:lnTo>
                  <a:lnTo>
                    <a:pt x="4724" y="1765"/>
                  </a:lnTo>
                  <a:lnTo>
                    <a:pt x="4254" y="0"/>
                  </a:lnTo>
                  <a:close/>
                </a:path>
              </a:pathLst>
            </a:custGeom>
            <a:solidFill>
              <a:srgbClr val="FCDC41"/>
            </a:solidFill>
          </p:spPr>
          <p:txBody>
            <a:bodyPr wrap="square" lIns="0" tIns="0" rIns="0" bIns="0" rtlCol="0"/>
            <a:lstStyle/>
            <a:p>
              <a:endParaRPr/>
            </a:p>
          </p:txBody>
        </p:sp>
        <p:sp>
          <p:nvSpPr>
            <p:cNvPr id="16269" name="object 16269"/>
            <p:cNvSpPr/>
            <p:nvPr/>
          </p:nvSpPr>
          <p:spPr>
            <a:xfrm>
              <a:off x="5628639" y="8144651"/>
              <a:ext cx="1905" cy="635"/>
            </a:xfrm>
            <a:custGeom>
              <a:avLst/>
              <a:gdLst/>
              <a:ahLst/>
              <a:cxnLst/>
              <a:rect l="l" t="t" r="r" b="b"/>
              <a:pathLst>
                <a:path w="1904" h="634">
                  <a:moveTo>
                    <a:pt x="0" y="214"/>
                  </a:moveTo>
                  <a:lnTo>
                    <a:pt x="1691" y="0"/>
                  </a:lnTo>
                </a:path>
              </a:pathLst>
            </a:custGeom>
            <a:ln w="25400">
              <a:solidFill>
                <a:srgbClr val="FBD733"/>
              </a:solidFill>
            </a:ln>
          </p:spPr>
          <p:txBody>
            <a:bodyPr wrap="square" lIns="0" tIns="0" rIns="0" bIns="0" rtlCol="0"/>
            <a:lstStyle/>
            <a:p>
              <a:endParaRPr/>
            </a:p>
          </p:txBody>
        </p:sp>
        <p:sp>
          <p:nvSpPr>
            <p:cNvPr id="16270" name="object 16270"/>
            <p:cNvSpPr/>
            <p:nvPr/>
          </p:nvSpPr>
          <p:spPr>
            <a:xfrm>
              <a:off x="5631395" y="8139239"/>
              <a:ext cx="1905" cy="5080"/>
            </a:xfrm>
            <a:custGeom>
              <a:avLst/>
              <a:gdLst/>
              <a:ahLst/>
              <a:cxnLst/>
              <a:rect l="l" t="t" r="r" b="b"/>
              <a:pathLst>
                <a:path w="1904" h="5079">
                  <a:moveTo>
                    <a:pt x="1444" y="5082"/>
                  </a:moveTo>
                  <a:lnTo>
                    <a:pt x="0" y="0"/>
                  </a:lnTo>
                </a:path>
              </a:pathLst>
            </a:custGeom>
            <a:ln w="25400">
              <a:solidFill>
                <a:srgbClr val="FCDC41"/>
              </a:solidFill>
            </a:ln>
          </p:spPr>
          <p:txBody>
            <a:bodyPr wrap="square" lIns="0" tIns="0" rIns="0" bIns="0" rtlCol="0"/>
            <a:lstStyle/>
            <a:p>
              <a:endParaRPr/>
            </a:p>
          </p:txBody>
        </p:sp>
        <p:sp>
          <p:nvSpPr>
            <p:cNvPr id="16271" name="object 16271"/>
            <p:cNvSpPr/>
            <p:nvPr/>
          </p:nvSpPr>
          <p:spPr>
            <a:xfrm>
              <a:off x="5627141" y="8139239"/>
              <a:ext cx="4445" cy="635"/>
            </a:xfrm>
            <a:custGeom>
              <a:avLst/>
              <a:gdLst/>
              <a:ahLst/>
              <a:cxnLst/>
              <a:rect l="l" t="t" r="r" b="b"/>
              <a:pathLst>
                <a:path w="4445" h="634">
                  <a:moveTo>
                    <a:pt x="4254" y="0"/>
                  </a:moveTo>
                  <a:lnTo>
                    <a:pt x="0" y="393"/>
                  </a:lnTo>
                </a:path>
              </a:pathLst>
            </a:custGeom>
            <a:ln w="25400">
              <a:solidFill>
                <a:srgbClr val="FEE04F"/>
              </a:solidFill>
            </a:ln>
          </p:spPr>
          <p:txBody>
            <a:bodyPr wrap="square" lIns="0" tIns="0" rIns="0" bIns="0" rtlCol="0"/>
            <a:lstStyle/>
            <a:p>
              <a:endParaRPr/>
            </a:p>
          </p:txBody>
        </p:sp>
        <p:sp>
          <p:nvSpPr>
            <p:cNvPr id="16272" name="object 16272"/>
            <p:cNvSpPr/>
            <p:nvPr/>
          </p:nvSpPr>
          <p:spPr>
            <a:xfrm>
              <a:off x="5627141" y="8139633"/>
              <a:ext cx="1905" cy="5715"/>
            </a:xfrm>
            <a:custGeom>
              <a:avLst/>
              <a:gdLst/>
              <a:ahLst/>
              <a:cxnLst/>
              <a:rect l="l" t="t" r="r" b="b"/>
              <a:pathLst>
                <a:path w="1904" h="5715">
                  <a:moveTo>
                    <a:pt x="0" y="0"/>
                  </a:moveTo>
                  <a:lnTo>
                    <a:pt x="1498" y="5232"/>
                  </a:lnTo>
                </a:path>
              </a:pathLst>
            </a:custGeom>
            <a:ln w="25400">
              <a:solidFill>
                <a:srgbClr val="FCDC41"/>
              </a:solidFill>
            </a:ln>
          </p:spPr>
          <p:txBody>
            <a:bodyPr wrap="square" lIns="0" tIns="0" rIns="0" bIns="0" rtlCol="0"/>
            <a:lstStyle/>
            <a:p>
              <a:endParaRPr/>
            </a:p>
          </p:txBody>
        </p:sp>
        <p:sp>
          <p:nvSpPr>
            <p:cNvPr id="16273" name="object 16273"/>
            <p:cNvSpPr/>
            <p:nvPr/>
          </p:nvSpPr>
          <p:spPr>
            <a:xfrm>
              <a:off x="5625706" y="8133740"/>
              <a:ext cx="5715" cy="6350"/>
            </a:xfrm>
            <a:custGeom>
              <a:avLst/>
              <a:gdLst/>
              <a:ahLst/>
              <a:cxnLst/>
              <a:rect l="l" t="t" r="r" b="b"/>
              <a:pathLst>
                <a:path w="5714" h="6350">
                  <a:moveTo>
                    <a:pt x="4305" y="0"/>
                  </a:moveTo>
                  <a:lnTo>
                    <a:pt x="0" y="266"/>
                  </a:lnTo>
                  <a:lnTo>
                    <a:pt x="457" y="2209"/>
                  </a:lnTo>
                  <a:lnTo>
                    <a:pt x="939" y="4089"/>
                  </a:lnTo>
                  <a:lnTo>
                    <a:pt x="1435" y="5892"/>
                  </a:lnTo>
                  <a:lnTo>
                    <a:pt x="2844" y="5765"/>
                  </a:lnTo>
                  <a:lnTo>
                    <a:pt x="4241" y="5600"/>
                  </a:lnTo>
                  <a:lnTo>
                    <a:pt x="5689" y="5499"/>
                  </a:lnTo>
                  <a:lnTo>
                    <a:pt x="5219" y="3733"/>
                  </a:lnTo>
                  <a:lnTo>
                    <a:pt x="4762" y="1892"/>
                  </a:lnTo>
                  <a:lnTo>
                    <a:pt x="4305" y="0"/>
                  </a:lnTo>
                  <a:close/>
                </a:path>
              </a:pathLst>
            </a:custGeom>
            <a:solidFill>
              <a:srgbClr val="FEE459"/>
            </a:solidFill>
          </p:spPr>
          <p:txBody>
            <a:bodyPr wrap="square" lIns="0" tIns="0" rIns="0" bIns="0" rtlCol="0"/>
            <a:lstStyle/>
            <a:p>
              <a:endParaRPr/>
            </a:p>
          </p:txBody>
        </p:sp>
        <p:sp>
          <p:nvSpPr>
            <p:cNvPr id="16274" name="object 16274"/>
            <p:cNvSpPr/>
            <p:nvPr/>
          </p:nvSpPr>
          <p:spPr>
            <a:xfrm>
              <a:off x="5627141" y="8139239"/>
              <a:ext cx="4445" cy="635"/>
            </a:xfrm>
            <a:custGeom>
              <a:avLst/>
              <a:gdLst/>
              <a:ahLst/>
              <a:cxnLst/>
              <a:rect l="l" t="t" r="r" b="b"/>
              <a:pathLst>
                <a:path w="4445" h="634">
                  <a:moveTo>
                    <a:pt x="0" y="393"/>
                  </a:moveTo>
                  <a:lnTo>
                    <a:pt x="4254" y="0"/>
                  </a:lnTo>
                </a:path>
              </a:pathLst>
            </a:custGeom>
            <a:ln w="25400">
              <a:solidFill>
                <a:srgbClr val="FEE04F"/>
              </a:solidFill>
            </a:ln>
          </p:spPr>
          <p:txBody>
            <a:bodyPr wrap="square" lIns="0" tIns="0" rIns="0" bIns="0" rtlCol="0"/>
            <a:lstStyle/>
            <a:p>
              <a:endParaRPr/>
            </a:p>
          </p:txBody>
        </p:sp>
        <p:sp>
          <p:nvSpPr>
            <p:cNvPr id="16275" name="object 16275"/>
            <p:cNvSpPr/>
            <p:nvPr/>
          </p:nvSpPr>
          <p:spPr>
            <a:xfrm>
              <a:off x="5630011" y="8133740"/>
              <a:ext cx="1905" cy="5715"/>
            </a:xfrm>
            <a:custGeom>
              <a:avLst/>
              <a:gdLst/>
              <a:ahLst/>
              <a:cxnLst/>
              <a:rect l="l" t="t" r="r" b="b"/>
              <a:pathLst>
                <a:path w="1904" h="5715">
                  <a:moveTo>
                    <a:pt x="1384" y="5499"/>
                  </a:moveTo>
                  <a:lnTo>
                    <a:pt x="0" y="0"/>
                  </a:lnTo>
                </a:path>
              </a:pathLst>
            </a:custGeom>
            <a:ln w="25400">
              <a:solidFill>
                <a:srgbClr val="FEE459"/>
              </a:solidFill>
            </a:ln>
          </p:spPr>
          <p:txBody>
            <a:bodyPr wrap="square" lIns="0" tIns="0" rIns="0" bIns="0" rtlCol="0"/>
            <a:lstStyle/>
            <a:p>
              <a:endParaRPr/>
            </a:p>
          </p:txBody>
        </p:sp>
        <p:sp>
          <p:nvSpPr>
            <p:cNvPr id="16276" name="object 16276"/>
            <p:cNvSpPr/>
            <p:nvPr/>
          </p:nvSpPr>
          <p:spPr>
            <a:xfrm>
              <a:off x="5625706" y="8133740"/>
              <a:ext cx="4445" cy="635"/>
            </a:xfrm>
            <a:custGeom>
              <a:avLst/>
              <a:gdLst/>
              <a:ahLst/>
              <a:cxnLst/>
              <a:rect l="l" t="t" r="r" b="b"/>
              <a:pathLst>
                <a:path w="4445" h="634">
                  <a:moveTo>
                    <a:pt x="4305" y="0"/>
                  </a:moveTo>
                  <a:lnTo>
                    <a:pt x="0" y="266"/>
                  </a:lnTo>
                </a:path>
              </a:pathLst>
            </a:custGeom>
            <a:ln w="25399">
              <a:solidFill>
                <a:srgbClr val="FFE762"/>
              </a:solidFill>
            </a:ln>
          </p:spPr>
          <p:txBody>
            <a:bodyPr wrap="square" lIns="0" tIns="0" rIns="0" bIns="0" rtlCol="0"/>
            <a:lstStyle/>
            <a:p>
              <a:endParaRPr/>
            </a:p>
          </p:txBody>
        </p:sp>
        <p:sp>
          <p:nvSpPr>
            <p:cNvPr id="16277" name="object 16277"/>
            <p:cNvSpPr/>
            <p:nvPr/>
          </p:nvSpPr>
          <p:spPr>
            <a:xfrm>
              <a:off x="5625706" y="8134007"/>
              <a:ext cx="1905" cy="5715"/>
            </a:xfrm>
            <a:custGeom>
              <a:avLst/>
              <a:gdLst/>
              <a:ahLst/>
              <a:cxnLst/>
              <a:rect l="l" t="t" r="r" b="b"/>
              <a:pathLst>
                <a:path w="1904" h="5715">
                  <a:moveTo>
                    <a:pt x="0" y="0"/>
                  </a:moveTo>
                  <a:lnTo>
                    <a:pt x="1435" y="5626"/>
                  </a:lnTo>
                </a:path>
              </a:pathLst>
            </a:custGeom>
            <a:ln w="25400">
              <a:solidFill>
                <a:srgbClr val="FEE459"/>
              </a:solidFill>
            </a:ln>
          </p:spPr>
          <p:txBody>
            <a:bodyPr wrap="square" lIns="0" tIns="0" rIns="0" bIns="0" rtlCol="0"/>
            <a:lstStyle/>
            <a:p>
              <a:endParaRPr/>
            </a:p>
          </p:txBody>
        </p:sp>
        <p:sp>
          <p:nvSpPr>
            <p:cNvPr id="16278" name="object 16278"/>
            <p:cNvSpPr/>
            <p:nvPr/>
          </p:nvSpPr>
          <p:spPr>
            <a:xfrm>
              <a:off x="5631395" y="8130298"/>
              <a:ext cx="72390" cy="14604"/>
            </a:xfrm>
            <a:custGeom>
              <a:avLst/>
              <a:gdLst/>
              <a:ahLst/>
              <a:cxnLst/>
              <a:rect l="l" t="t" r="r" b="b"/>
              <a:pathLst>
                <a:path w="72389" h="14604">
                  <a:moveTo>
                    <a:pt x="71564" y="0"/>
                  </a:moveTo>
                  <a:lnTo>
                    <a:pt x="55521" y="2718"/>
                  </a:lnTo>
                  <a:lnTo>
                    <a:pt x="38306" y="5089"/>
                  </a:lnTo>
                  <a:lnTo>
                    <a:pt x="19829" y="7150"/>
                  </a:lnTo>
                  <a:lnTo>
                    <a:pt x="0" y="8940"/>
                  </a:lnTo>
                  <a:lnTo>
                    <a:pt x="469" y="10706"/>
                  </a:lnTo>
                  <a:lnTo>
                    <a:pt x="952" y="12407"/>
                  </a:lnTo>
                  <a:lnTo>
                    <a:pt x="1444" y="14022"/>
                  </a:lnTo>
                  <a:lnTo>
                    <a:pt x="22930" y="11786"/>
                  </a:lnTo>
                  <a:lnTo>
                    <a:pt x="41757" y="9386"/>
                  </a:lnTo>
                  <a:lnTo>
                    <a:pt x="58108" y="6798"/>
                  </a:lnTo>
                  <a:lnTo>
                    <a:pt x="72161" y="3987"/>
                  </a:lnTo>
                  <a:lnTo>
                    <a:pt x="71945" y="2692"/>
                  </a:lnTo>
                  <a:lnTo>
                    <a:pt x="71564" y="0"/>
                  </a:lnTo>
                  <a:close/>
                </a:path>
              </a:pathLst>
            </a:custGeom>
            <a:solidFill>
              <a:srgbClr val="FCDB40"/>
            </a:solidFill>
          </p:spPr>
          <p:txBody>
            <a:bodyPr wrap="square" lIns="0" tIns="0" rIns="0" bIns="0" rtlCol="0"/>
            <a:lstStyle/>
            <a:p>
              <a:endParaRPr/>
            </a:p>
          </p:txBody>
        </p:sp>
        <p:sp>
          <p:nvSpPr>
            <p:cNvPr id="16279" name="object 16279"/>
            <p:cNvSpPr/>
            <p:nvPr/>
          </p:nvSpPr>
          <p:spPr>
            <a:xfrm>
              <a:off x="5702960" y="8130298"/>
              <a:ext cx="635" cy="4445"/>
            </a:xfrm>
            <a:custGeom>
              <a:avLst/>
              <a:gdLst/>
              <a:ahLst/>
              <a:cxnLst/>
              <a:rect l="l" t="t" r="r" b="b"/>
              <a:pathLst>
                <a:path w="635" h="4445">
                  <a:moveTo>
                    <a:pt x="596" y="3987"/>
                  </a:moveTo>
                  <a:lnTo>
                    <a:pt x="0" y="0"/>
                  </a:lnTo>
                </a:path>
              </a:pathLst>
            </a:custGeom>
            <a:ln w="25400">
              <a:solidFill>
                <a:srgbClr val="FCDB40"/>
              </a:solidFill>
            </a:ln>
          </p:spPr>
          <p:txBody>
            <a:bodyPr wrap="square" lIns="0" tIns="0" rIns="0" bIns="0" rtlCol="0"/>
            <a:lstStyle/>
            <a:p>
              <a:endParaRPr/>
            </a:p>
          </p:txBody>
        </p:sp>
        <p:sp>
          <p:nvSpPr>
            <p:cNvPr id="16280" name="object 16280"/>
            <p:cNvSpPr/>
            <p:nvPr/>
          </p:nvSpPr>
          <p:spPr>
            <a:xfrm>
              <a:off x="5631395" y="8130298"/>
              <a:ext cx="71755" cy="9525"/>
            </a:xfrm>
            <a:custGeom>
              <a:avLst/>
              <a:gdLst/>
              <a:ahLst/>
              <a:cxnLst/>
              <a:rect l="l" t="t" r="r" b="b"/>
              <a:pathLst>
                <a:path w="71754" h="9525">
                  <a:moveTo>
                    <a:pt x="71564" y="0"/>
                  </a:moveTo>
                  <a:lnTo>
                    <a:pt x="55521" y="2718"/>
                  </a:lnTo>
                  <a:lnTo>
                    <a:pt x="38306" y="5089"/>
                  </a:lnTo>
                  <a:lnTo>
                    <a:pt x="19829" y="7150"/>
                  </a:lnTo>
                  <a:lnTo>
                    <a:pt x="0" y="8940"/>
                  </a:lnTo>
                </a:path>
              </a:pathLst>
            </a:custGeom>
            <a:ln w="25399">
              <a:solidFill>
                <a:srgbClr val="FEDF4D"/>
              </a:solidFill>
            </a:ln>
          </p:spPr>
          <p:txBody>
            <a:bodyPr wrap="square" lIns="0" tIns="0" rIns="0" bIns="0" rtlCol="0"/>
            <a:lstStyle/>
            <a:p>
              <a:endParaRPr/>
            </a:p>
          </p:txBody>
        </p:sp>
        <p:sp>
          <p:nvSpPr>
            <p:cNvPr id="16281" name="object 16281"/>
            <p:cNvSpPr/>
            <p:nvPr/>
          </p:nvSpPr>
          <p:spPr>
            <a:xfrm>
              <a:off x="5631395" y="8139239"/>
              <a:ext cx="1905" cy="5080"/>
            </a:xfrm>
            <a:custGeom>
              <a:avLst/>
              <a:gdLst/>
              <a:ahLst/>
              <a:cxnLst/>
              <a:rect l="l" t="t" r="r" b="b"/>
              <a:pathLst>
                <a:path w="1904" h="5079">
                  <a:moveTo>
                    <a:pt x="0" y="0"/>
                  </a:moveTo>
                  <a:lnTo>
                    <a:pt x="1444" y="5082"/>
                  </a:lnTo>
                </a:path>
              </a:pathLst>
            </a:custGeom>
            <a:ln w="25400">
              <a:solidFill>
                <a:srgbClr val="FCDC41"/>
              </a:solidFill>
            </a:ln>
          </p:spPr>
          <p:txBody>
            <a:bodyPr wrap="square" lIns="0" tIns="0" rIns="0" bIns="0" rtlCol="0"/>
            <a:lstStyle/>
            <a:p>
              <a:endParaRPr/>
            </a:p>
          </p:txBody>
        </p:sp>
        <p:sp>
          <p:nvSpPr>
            <p:cNvPr id="16282" name="object 16282"/>
            <p:cNvSpPr/>
            <p:nvPr/>
          </p:nvSpPr>
          <p:spPr>
            <a:xfrm>
              <a:off x="5630011" y="8126120"/>
              <a:ext cx="73025" cy="13335"/>
            </a:xfrm>
            <a:custGeom>
              <a:avLst/>
              <a:gdLst/>
              <a:ahLst/>
              <a:cxnLst/>
              <a:rect l="l" t="t" r="r" b="b"/>
              <a:pathLst>
                <a:path w="73025" h="13334">
                  <a:moveTo>
                    <a:pt x="72415" y="0"/>
                  </a:moveTo>
                  <a:lnTo>
                    <a:pt x="54380" y="2592"/>
                  </a:lnTo>
                  <a:lnTo>
                    <a:pt x="36298" y="4681"/>
                  </a:lnTo>
                  <a:lnTo>
                    <a:pt x="18171" y="6334"/>
                  </a:lnTo>
                  <a:lnTo>
                    <a:pt x="0" y="7620"/>
                  </a:lnTo>
                  <a:lnTo>
                    <a:pt x="1384" y="13119"/>
                  </a:lnTo>
                  <a:lnTo>
                    <a:pt x="21213" y="11329"/>
                  </a:lnTo>
                  <a:lnTo>
                    <a:pt x="39690" y="9267"/>
                  </a:lnTo>
                  <a:lnTo>
                    <a:pt x="56905" y="6896"/>
                  </a:lnTo>
                  <a:lnTo>
                    <a:pt x="72948" y="4178"/>
                  </a:lnTo>
                  <a:lnTo>
                    <a:pt x="72415" y="0"/>
                  </a:lnTo>
                  <a:close/>
                </a:path>
              </a:pathLst>
            </a:custGeom>
            <a:solidFill>
              <a:srgbClr val="FEE358"/>
            </a:solidFill>
          </p:spPr>
          <p:txBody>
            <a:bodyPr wrap="square" lIns="0" tIns="0" rIns="0" bIns="0" rtlCol="0"/>
            <a:lstStyle/>
            <a:p>
              <a:endParaRPr/>
            </a:p>
          </p:txBody>
        </p:sp>
        <p:sp>
          <p:nvSpPr>
            <p:cNvPr id="16283" name="object 16283"/>
            <p:cNvSpPr/>
            <p:nvPr/>
          </p:nvSpPr>
          <p:spPr>
            <a:xfrm>
              <a:off x="5631395" y="8130298"/>
              <a:ext cx="71755" cy="9525"/>
            </a:xfrm>
            <a:custGeom>
              <a:avLst/>
              <a:gdLst/>
              <a:ahLst/>
              <a:cxnLst/>
              <a:rect l="l" t="t" r="r" b="b"/>
              <a:pathLst>
                <a:path w="71754" h="9525">
                  <a:moveTo>
                    <a:pt x="0" y="8940"/>
                  </a:moveTo>
                  <a:lnTo>
                    <a:pt x="19829" y="7150"/>
                  </a:lnTo>
                  <a:lnTo>
                    <a:pt x="38306" y="5089"/>
                  </a:lnTo>
                  <a:lnTo>
                    <a:pt x="55521" y="2718"/>
                  </a:lnTo>
                  <a:lnTo>
                    <a:pt x="71564" y="0"/>
                  </a:lnTo>
                </a:path>
              </a:pathLst>
            </a:custGeom>
            <a:ln w="25399">
              <a:solidFill>
                <a:srgbClr val="FEDF4D"/>
              </a:solidFill>
            </a:ln>
          </p:spPr>
          <p:txBody>
            <a:bodyPr wrap="square" lIns="0" tIns="0" rIns="0" bIns="0" rtlCol="0"/>
            <a:lstStyle/>
            <a:p>
              <a:endParaRPr/>
            </a:p>
          </p:txBody>
        </p:sp>
        <p:sp>
          <p:nvSpPr>
            <p:cNvPr id="16284" name="object 16284"/>
            <p:cNvSpPr/>
            <p:nvPr/>
          </p:nvSpPr>
          <p:spPr>
            <a:xfrm>
              <a:off x="5702426" y="8126120"/>
              <a:ext cx="635" cy="4445"/>
            </a:xfrm>
            <a:custGeom>
              <a:avLst/>
              <a:gdLst/>
              <a:ahLst/>
              <a:cxnLst/>
              <a:rect l="l" t="t" r="r" b="b"/>
              <a:pathLst>
                <a:path w="635" h="4445">
                  <a:moveTo>
                    <a:pt x="533" y="4178"/>
                  </a:moveTo>
                  <a:lnTo>
                    <a:pt x="0" y="0"/>
                  </a:lnTo>
                </a:path>
              </a:pathLst>
            </a:custGeom>
            <a:ln w="25400">
              <a:solidFill>
                <a:srgbClr val="FEE357"/>
              </a:solidFill>
            </a:ln>
          </p:spPr>
          <p:txBody>
            <a:bodyPr wrap="square" lIns="0" tIns="0" rIns="0" bIns="0" rtlCol="0"/>
            <a:lstStyle/>
            <a:p>
              <a:endParaRPr/>
            </a:p>
          </p:txBody>
        </p:sp>
        <p:sp>
          <p:nvSpPr>
            <p:cNvPr id="16285" name="object 16285"/>
            <p:cNvSpPr/>
            <p:nvPr/>
          </p:nvSpPr>
          <p:spPr>
            <a:xfrm>
              <a:off x="5630011" y="8126120"/>
              <a:ext cx="73025" cy="7620"/>
            </a:xfrm>
            <a:custGeom>
              <a:avLst/>
              <a:gdLst/>
              <a:ahLst/>
              <a:cxnLst/>
              <a:rect l="l" t="t" r="r" b="b"/>
              <a:pathLst>
                <a:path w="73025" h="7620">
                  <a:moveTo>
                    <a:pt x="72415" y="0"/>
                  </a:moveTo>
                  <a:lnTo>
                    <a:pt x="54380" y="2592"/>
                  </a:lnTo>
                  <a:lnTo>
                    <a:pt x="36298" y="4681"/>
                  </a:lnTo>
                  <a:lnTo>
                    <a:pt x="18171" y="6334"/>
                  </a:lnTo>
                  <a:lnTo>
                    <a:pt x="0" y="7620"/>
                  </a:lnTo>
                </a:path>
              </a:pathLst>
            </a:custGeom>
            <a:ln w="25400">
              <a:solidFill>
                <a:srgbClr val="FFE762"/>
              </a:solidFill>
            </a:ln>
          </p:spPr>
          <p:txBody>
            <a:bodyPr wrap="square" lIns="0" tIns="0" rIns="0" bIns="0" rtlCol="0"/>
            <a:lstStyle/>
            <a:p>
              <a:endParaRPr/>
            </a:p>
          </p:txBody>
        </p:sp>
        <p:sp>
          <p:nvSpPr>
            <p:cNvPr id="16286" name="object 16286"/>
            <p:cNvSpPr/>
            <p:nvPr/>
          </p:nvSpPr>
          <p:spPr>
            <a:xfrm>
              <a:off x="5630011" y="8133740"/>
              <a:ext cx="1905" cy="5715"/>
            </a:xfrm>
            <a:custGeom>
              <a:avLst/>
              <a:gdLst/>
              <a:ahLst/>
              <a:cxnLst/>
              <a:rect l="l" t="t" r="r" b="b"/>
              <a:pathLst>
                <a:path w="1904" h="5715">
                  <a:moveTo>
                    <a:pt x="0" y="0"/>
                  </a:moveTo>
                  <a:lnTo>
                    <a:pt x="1384" y="5499"/>
                  </a:lnTo>
                </a:path>
              </a:pathLst>
            </a:custGeom>
            <a:ln w="25400">
              <a:solidFill>
                <a:srgbClr val="FEE459"/>
              </a:solidFill>
            </a:ln>
          </p:spPr>
          <p:txBody>
            <a:bodyPr wrap="square" lIns="0" tIns="0" rIns="0" bIns="0" rtlCol="0"/>
            <a:lstStyle/>
            <a:p>
              <a:endParaRPr/>
            </a:p>
          </p:txBody>
        </p:sp>
        <p:sp>
          <p:nvSpPr>
            <p:cNvPr id="16287" name="object 16287"/>
            <p:cNvSpPr/>
            <p:nvPr/>
          </p:nvSpPr>
          <p:spPr>
            <a:xfrm>
              <a:off x="5702960" y="8127314"/>
              <a:ext cx="14604" cy="6985"/>
            </a:xfrm>
            <a:custGeom>
              <a:avLst/>
              <a:gdLst/>
              <a:ahLst/>
              <a:cxnLst/>
              <a:rect l="l" t="t" r="r" b="b"/>
              <a:pathLst>
                <a:path w="14604" h="6984">
                  <a:moveTo>
                    <a:pt x="14566" y="0"/>
                  </a:moveTo>
                  <a:lnTo>
                    <a:pt x="9804" y="1079"/>
                  </a:lnTo>
                  <a:lnTo>
                    <a:pt x="0" y="2984"/>
                  </a:lnTo>
                  <a:lnTo>
                    <a:pt x="380" y="5676"/>
                  </a:lnTo>
                  <a:lnTo>
                    <a:pt x="596" y="6972"/>
                  </a:lnTo>
                  <a:lnTo>
                    <a:pt x="7693" y="5242"/>
                  </a:lnTo>
                  <a:lnTo>
                    <a:pt x="14122" y="3416"/>
                  </a:lnTo>
                  <a:lnTo>
                    <a:pt x="14554" y="2247"/>
                  </a:lnTo>
                  <a:lnTo>
                    <a:pt x="14566" y="0"/>
                  </a:lnTo>
                  <a:close/>
                </a:path>
              </a:pathLst>
            </a:custGeom>
            <a:solidFill>
              <a:srgbClr val="FBD93E"/>
            </a:solidFill>
          </p:spPr>
          <p:txBody>
            <a:bodyPr wrap="square" lIns="0" tIns="0" rIns="0" bIns="0" rtlCol="0"/>
            <a:lstStyle/>
            <a:p>
              <a:endParaRPr/>
            </a:p>
          </p:txBody>
        </p:sp>
        <p:sp>
          <p:nvSpPr>
            <p:cNvPr id="16288" name="object 16288"/>
            <p:cNvSpPr/>
            <p:nvPr/>
          </p:nvSpPr>
          <p:spPr>
            <a:xfrm>
              <a:off x="5716955" y="8130730"/>
              <a:ext cx="635" cy="635"/>
            </a:xfrm>
            <a:custGeom>
              <a:avLst/>
              <a:gdLst/>
              <a:ahLst/>
              <a:cxnLst/>
              <a:rect l="l" t="t" r="r" b="b"/>
              <a:pathLst>
                <a:path w="635" h="634">
                  <a:moveTo>
                    <a:pt x="0" y="39"/>
                  </a:moveTo>
                  <a:lnTo>
                    <a:pt x="127" y="0"/>
                  </a:lnTo>
                </a:path>
              </a:pathLst>
            </a:custGeom>
            <a:ln w="25400">
              <a:solidFill>
                <a:srgbClr val="FAD530"/>
              </a:solidFill>
            </a:ln>
          </p:spPr>
          <p:txBody>
            <a:bodyPr wrap="square" lIns="0" tIns="0" rIns="0" bIns="0" rtlCol="0"/>
            <a:lstStyle/>
            <a:p>
              <a:endParaRPr/>
            </a:p>
          </p:txBody>
        </p:sp>
        <p:sp>
          <p:nvSpPr>
            <p:cNvPr id="16289" name="object 16289"/>
            <p:cNvSpPr/>
            <p:nvPr/>
          </p:nvSpPr>
          <p:spPr>
            <a:xfrm>
              <a:off x="5717083" y="8127314"/>
              <a:ext cx="635" cy="3810"/>
            </a:xfrm>
            <a:custGeom>
              <a:avLst/>
              <a:gdLst/>
              <a:ahLst/>
              <a:cxnLst/>
              <a:rect l="l" t="t" r="r" b="b"/>
              <a:pathLst>
                <a:path w="635" h="3809">
                  <a:moveTo>
                    <a:pt x="0" y="3416"/>
                  </a:moveTo>
                  <a:lnTo>
                    <a:pt x="444" y="0"/>
                  </a:lnTo>
                </a:path>
              </a:pathLst>
            </a:custGeom>
            <a:ln w="25400">
              <a:solidFill>
                <a:srgbClr val="FAD83D"/>
              </a:solidFill>
            </a:ln>
          </p:spPr>
          <p:txBody>
            <a:bodyPr wrap="square" lIns="0" tIns="0" rIns="0" bIns="0" rtlCol="0"/>
            <a:lstStyle/>
            <a:p>
              <a:endParaRPr/>
            </a:p>
          </p:txBody>
        </p:sp>
        <p:sp>
          <p:nvSpPr>
            <p:cNvPr id="16290" name="object 16290"/>
            <p:cNvSpPr/>
            <p:nvPr/>
          </p:nvSpPr>
          <p:spPr>
            <a:xfrm>
              <a:off x="5702960" y="8127314"/>
              <a:ext cx="14604" cy="3175"/>
            </a:xfrm>
            <a:custGeom>
              <a:avLst/>
              <a:gdLst/>
              <a:ahLst/>
              <a:cxnLst/>
              <a:rect l="l" t="t" r="r" b="b"/>
              <a:pathLst>
                <a:path w="14604" h="3175">
                  <a:moveTo>
                    <a:pt x="14566" y="0"/>
                  </a:moveTo>
                  <a:lnTo>
                    <a:pt x="9804" y="1079"/>
                  </a:lnTo>
                  <a:lnTo>
                    <a:pt x="4864" y="2031"/>
                  </a:lnTo>
                  <a:lnTo>
                    <a:pt x="0" y="2984"/>
                  </a:lnTo>
                </a:path>
              </a:pathLst>
            </a:custGeom>
            <a:ln w="25400">
              <a:solidFill>
                <a:srgbClr val="FDDE4C"/>
              </a:solidFill>
            </a:ln>
          </p:spPr>
          <p:txBody>
            <a:bodyPr wrap="square" lIns="0" tIns="0" rIns="0" bIns="0" rtlCol="0"/>
            <a:lstStyle/>
            <a:p>
              <a:endParaRPr/>
            </a:p>
          </p:txBody>
        </p:sp>
        <p:sp>
          <p:nvSpPr>
            <p:cNvPr id="16291" name="object 16291"/>
            <p:cNvSpPr/>
            <p:nvPr/>
          </p:nvSpPr>
          <p:spPr>
            <a:xfrm>
              <a:off x="5702960" y="8130298"/>
              <a:ext cx="635" cy="4445"/>
            </a:xfrm>
            <a:custGeom>
              <a:avLst/>
              <a:gdLst/>
              <a:ahLst/>
              <a:cxnLst/>
              <a:rect l="l" t="t" r="r" b="b"/>
              <a:pathLst>
                <a:path w="635" h="4445">
                  <a:moveTo>
                    <a:pt x="0" y="0"/>
                  </a:moveTo>
                  <a:lnTo>
                    <a:pt x="596" y="3987"/>
                  </a:lnTo>
                </a:path>
              </a:pathLst>
            </a:custGeom>
            <a:ln w="25400">
              <a:solidFill>
                <a:srgbClr val="FCDB40"/>
              </a:solidFill>
            </a:ln>
          </p:spPr>
          <p:txBody>
            <a:bodyPr wrap="square" lIns="0" tIns="0" rIns="0" bIns="0" rtlCol="0"/>
            <a:lstStyle/>
            <a:p>
              <a:endParaRPr/>
            </a:p>
          </p:txBody>
        </p:sp>
        <p:sp>
          <p:nvSpPr>
            <p:cNvPr id="16292" name="object 16292"/>
            <p:cNvSpPr/>
            <p:nvPr/>
          </p:nvSpPr>
          <p:spPr>
            <a:xfrm>
              <a:off x="5702426" y="8123644"/>
              <a:ext cx="15240" cy="6985"/>
            </a:xfrm>
            <a:custGeom>
              <a:avLst/>
              <a:gdLst/>
              <a:ahLst/>
              <a:cxnLst/>
              <a:rect l="l" t="t" r="r" b="b"/>
              <a:pathLst>
                <a:path w="15239" h="6984">
                  <a:moveTo>
                    <a:pt x="15239" y="0"/>
                  </a:moveTo>
                  <a:lnTo>
                    <a:pt x="9982" y="965"/>
                  </a:lnTo>
                  <a:lnTo>
                    <a:pt x="4775" y="1701"/>
                  </a:lnTo>
                  <a:lnTo>
                    <a:pt x="0" y="2476"/>
                  </a:lnTo>
                  <a:lnTo>
                    <a:pt x="330" y="5283"/>
                  </a:lnTo>
                  <a:lnTo>
                    <a:pt x="533" y="6654"/>
                  </a:lnTo>
                  <a:lnTo>
                    <a:pt x="10337" y="4749"/>
                  </a:lnTo>
                  <a:lnTo>
                    <a:pt x="15100" y="3670"/>
                  </a:lnTo>
                  <a:lnTo>
                    <a:pt x="15074" y="2527"/>
                  </a:lnTo>
                  <a:lnTo>
                    <a:pt x="15011" y="1346"/>
                  </a:lnTo>
                  <a:lnTo>
                    <a:pt x="15239" y="0"/>
                  </a:lnTo>
                  <a:close/>
                </a:path>
              </a:pathLst>
            </a:custGeom>
            <a:solidFill>
              <a:srgbClr val="FEE258"/>
            </a:solidFill>
          </p:spPr>
          <p:txBody>
            <a:bodyPr wrap="square" lIns="0" tIns="0" rIns="0" bIns="0" rtlCol="0"/>
            <a:lstStyle/>
            <a:p>
              <a:endParaRPr/>
            </a:p>
          </p:txBody>
        </p:sp>
        <p:sp>
          <p:nvSpPr>
            <p:cNvPr id="16293" name="object 16293"/>
            <p:cNvSpPr/>
            <p:nvPr/>
          </p:nvSpPr>
          <p:spPr>
            <a:xfrm>
              <a:off x="5702960" y="8127314"/>
              <a:ext cx="14604" cy="3175"/>
            </a:xfrm>
            <a:custGeom>
              <a:avLst/>
              <a:gdLst/>
              <a:ahLst/>
              <a:cxnLst/>
              <a:rect l="l" t="t" r="r" b="b"/>
              <a:pathLst>
                <a:path w="14604" h="3175">
                  <a:moveTo>
                    <a:pt x="0" y="2984"/>
                  </a:moveTo>
                  <a:lnTo>
                    <a:pt x="4864" y="2031"/>
                  </a:lnTo>
                  <a:lnTo>
                    <a:pt x="9804" y="1079"/>
                  </a:lnTo>
                  <a:lnTo>
                    <a:pt x="14566" y="0"/>
                  </a:lnTo>
                </a:path>
              </a:pathLst>
            </a:custGeom>
            <a:ln w="25400">
              <a:solidFill>
                <a:srgbClr val="FDDE4C"/>
              </a:solidFill>
            </a:ln>
          </p:spPr>
          <p:txBody>
            <a:bodyPr wrap="square" lIns="0" tIns="0" rIns="0" bIns="0" rtlCol="0"/>
            <a:lstStyle/>
            <a:p>
              <a:endParaRPr/>
            </a:p>
          </p:txBody>
        </p:sp>
        <p:sp>
          <p:nvSpPr>
            <p:cNvPr id="16294" name="object 16294"/>
            <p:cNvSpPr/>
            <p:nvPr/>
          </p:nvSpPr>
          <p:spPr>
            <a:xfrm>
              <a:off x="5717527" y="8123644"/>
              <a:ext cx="635" cy="3810"/>
            </a:xfrm>
            <a:custGeom>
              <a:avLst/>
              <a:gdLst/>
              <a:ahLst/>
              <a:cxnLst/>
              <a:rect l="l" t="t" r="r" b="b"/>
              <a:pathLst>
                <a:path w="635" h="3809">
                  <a:moveTo>
                    <a:pt x="0" y="3670"/>
                  </a:moveTo>
                  <a:lnTo>
                    <a:pt x="139" y="0"/>
                  </a:lnTo>
                </a:path>
              </a:pathLst>
            </a:custGeom>
            <a:ln w="25400">
              <a:solidFill>
                <a:srgbClr val="FDE259"/>
              </a:solidFill>
            </a:ln>
          </p:spPr>
          <p:txBody>
            <a:bodyPr wrap="square" lIns="0" tIns="0" rIns="0" bIns="0" rtlCol="0"/>
            <a:lstStyle/>
            <a:p>
              <a:endParaRPr/>
            </a:p>
          </p:txBody>
        </p:sp>
        <p:sp>
          <p:nvSpPr>
            <p:cNvPr id="16295" name="object 16295"/>
            <p:cNvSpPr/>
            <p:nvPr/>
          </p:nvSpPr>
          <p:spPr>
            <a:xfrm>
              <a:off x="5702426" y="8123644"/>
              <a:ext cx="15240" cy="2540"/>
            </a:xfrm>
            <a:custGeom>
              <a:avLst/>
              <a:gdLst/>
              <a:ahLst/>
              <a:cxnLst/>
              <a:rect l="l" t="t" r="r" b="b"/>
              <a:pathLst>
                <a:path w="15239" h="2540">
                  <a:moveTo>
                    <a:pt x="15239" y="0"/>
                  </a:moveTo>
                  <a:lnTo>
                    <a:pt x="9982" y="965"/>
                  </a:lnTo>
                  <a:lnTo>
                    <a:pt x="4775" y="1701"/>
                  </a:lnTo>
                  <a:lnTo>
                    <a:pt x="0" y="2476"/>
                  </a:lnTo>
                </a:path>
              </a:pathLst>
            </a:custGeom>
            <a:ln w="25400">
              <a:solidFill>
                <a:srgbClr val="FEE663"/>
              </a:solidFill>
            </a:ln>
          </p:spPr>
          <p:txBody>
            <a:bodyPr wrap="square" lIns="0" tIns="0" rIns="0" bIns="0" rtlCol="0"/>
            <a:lstStyle/>
            <a:p>
              <a:endParaRPr/>
            </a:p>
          </p:txBody>
        </p:sp>
        <p:sp>
          <p:nvSpPr>
            <p:cNvPr id="16296" name="object 16296"/>
            <p:cNvSpPr/>
            <p:nvPr/>
          </p:nvSpPr>
          <p:spPr>
            <a:xfrm>
              <a:off x="5702426" y="8126120"/>
              <a:ext cx="635" cy="4445"/>
            </a:xfrm>
            <a:custGeom>
              <a:avLst/>
              <a:gdLst/>
              <a:ahLst/>
              <a:cxnLst/>
              <a:rect l="l" t="t" r="r" b="b"/>
              <a:pathLst>
                <a:path w="635" h="4445">
                  <a:moveTo>
                    <a:pt x="0" y="0"/>
                  </a:moveTo>
                  <a:lnTo>
                    <a:pt x="533" y="4178"/>
                  </a:lnTo>
                </a:path>
              </a:pathLst>
            </a:custGeom>
            <a:ln w="25400">
              <a:solidFill>
                <a:srgbClr val="FEE357"/>
              </a:solidFill>
            </a:ln>
          </p:spPr>
          <p:txBody>
            <a:bodyPr wrap="square" lIns="0" tIns="0" rIns="0" bIns="0" rtlCol="0"/>
            <a:lstStyle/>
            <a:p>
              <a:endParaRPr/>
            </a:p>
          </p:txBody>
        </p:sp>
        <p:sp>
          <p:nvSpPr>
            <p:cNvPr id="16297" name="object 16297"/>
            <p:cNvSpPr/>
            <p:nvPr/>
          </p:nvSpPr>
          <p:spPr>
            <a:xfrm>
              <a:off x="5717083" y="8125180"/>
              <a:ext cx="12700" cy="5715"/>
            </a:xfrm>
            <a:custGeom>
              <a:avLst/>
              <a:gdLst/>
              <a:ahLst/>
              <a:cxnLst/>
              <a:rect l="l" t="t" r="r" b="b"/>
              <a:pathLst>
                <a:path w="12700" h="5715">
                  <a:moveTo>
                    <a:pt x="12509" y="0"/>
                  </a:moveTo>
                  <a:lnTo>
                    <a:pt x="8991" y="1435"/>
                  </a:lnTo>
                  <a:lnTo>
                    <a:pt x="4864" y="2679"/>
                  </a:lnTo>
                  <a:lnTo>
                    <a:pt x="393" y="3835"/>
                  </a:lnTo>
                  <a:lnTo>
                    <a:pt x="330" y="4394"/>
                  </a:lnTo>
                  <a:lnTo>
                    <a:pt x="215" y="4965"/>
                  </a:lnTo>
                  <a:lnTo>
                    <a:pt x="0" y="5549"/>
                  </a:lnTo>
                  <a:lnTo>
                    <a:pt x="5791" y="3630"/>
                  </a:lnTo>
                  <a:lnTo>
                    <a:pt x="10995" y="1590"/>
                  </a:lnTo>
                  <a:lnTo>
                    <a:pt x="12039" y="546"/>
                  </a:lnTo>
                  <a:lnTo>
                    <a:pt x="12509" y="0"/>
                  </a:lnTo>
                  <a:close/>
                </a:path>
              </a:pathLst>
            </a:custGeom>
            <a:solidFill>
              <a:srgbClr val="F6CF30"/>
            </a:solidFill>
          </p:spPr>
          <p:txBody>
            <a:bodyPr wrap="square" lIns="0" tIns="0" rIns="0" bIns="0" rtlCol="0"/>
            <a:lstStyle/>
            <a:p>
              <a:endParaRPr/>
            </a:p>
          </p:txBody>
        </p:sp>
        <p:sp>
          <p:nvSpPr>
            <p:cNvPr id="16298" name="object 16298"/>
            <p:cNvSpPr/>
            <p:nvPr/>
          </p:nvSpPr>
          <p:spPr>
            <a:xfrm>
              <a:off x="5717083" y="8126836"/>
              <a:ext cx="11430" cy="4445"/>
            </a:xfrm>
            <a:custGeom>
              <a:avLst/>
              <a:gdLst/>
              <a:ahLst/>
              <a:cxnLst/>
              <a:rect l="l" t="t" r="r" b="b"/>
              <a:pathLst>
                <a:path w="11429" h="4445">
                  <a:moveTo>
                    <a:pt x="0" y="3894"/>
                  </a:moveTo>
                  <a:lnTo>
                    <a:pt x="10831" y="0"/>
                  </a:lnTo>
                </a:path>
              </a:pathLst>
            </a:custGeom>
            <a:ln w="25400">
              <a:solidFill>
                <a:srgbClr val="F4CA26"/>
              </a:solidFill>
            </a:ln>
          </p:spPr>
          <p:txBody>
            <a:bodyPr wrap="square" lIns="0" tIns="0" rIns="0" bIns="0" rtlCol="0"/>
            <a:lstStyle/>
            <a:p>
              <a:endParaRPr/>
            </a:p>
          </p:txBody>
        </p:sp>
        <p:sp>
          <p:nvSpPr>
            <p:cNvPr id="16299" name="object 16299"/>
            <p:cNvSpPr/>
            <p:nvPr/>
          </p:nvSpPr>
          <p:spPr>
            <a:xfrm>
              <a:off x="5728076" y="8125180"/>
              <a:ext cx="1905" cy="1905"/>
            </a:xfrm>
            <a:custGeom>
              <a:avLst/>
              <a:gdLst/>
              <a:ahLst/>
              <a:cxnLst/>
              <a:rect l="l" t="t" r="r" b="b"/>
              <a:pathLst>
                <a:path w="1904" h="1904">
                  <a:moveTo>
                    <a:pt x="0" y="1591"/>
                  </a:moveTo>
                  <a:lnTo>
                    <a:pt x="1515" y="0"/>
                  </a:lnTo>
                </a:path>
              </a:pathLst>
            </a:custGeom>
            <a:ln w="25400">
              <a:solidFill>
                <a:srgbClr val="F2C82A"/>
              </a:solidFill>
            </a:ln>
          </p:spPr>
          <p:txBody>
            <a:bodyPr wrap="square" lIns="0" tIns="0" rIns="0" bIns="0" rtlCol="0"/>
            <a:lstStyle/>
            <a:p>
              <a:endParaRPr/>
            </a:p>
          </p:txBody>
        </p:sp>
        <p:sp>
          <p:nvSpPr>
            <p:cNvPr id="16300" name="object 16300"/>
            <p:cNvSpPr/>
            <p:nvPr/>
          </p:nvSpPr>
          <p:spPr>
            <a:xfrm>
              <a:off x="5717476" y="8125180"/>
              <a:ext cx="12700" cy="4445"/>
            </a:xfrm>
            <a:custGeom>
              <a:avLst/>
              <a:gdLst/>
              <a:ahLst/>
              <a:cxnLst/>
              <a:rect l="l" t="t" r="r" b="b"/>
              <a:pathLst>
                <a:path w="12700" h="4445">
                  <a:moveTo>
                    <a:pt x="12115" y="0"/>
                  </a:moveTo>
                  <a:lnTo>
                    <a:pt x="0" y="3835"/>
                  </a:lnTo>
                </a:path>
              </a:pathLst>
            </a:custGeom>
            <a:ln w="25400">
              <a:solidFill>
                <a:srgbClr val="F7D33B"/>
              </a:solidFill>
            </a:ln>
          </p:spPr>
          <p:txBody>
            <a:bodyPr wrap="square" lIns="0" tIns="0" rIns="0" bIns="0" rtlCol="0"/>
            <a:lstStyle/>
            <a:p>
              <a:endParaRPr/>
            </a:p>
          </p:txBody>
        </p:sp>
        <p:sp>
          <p:nvSpPr>
            <p:cNvPr id="16301" name="object 16301"/>
            <p:cNvSpPr/>
            <p:nvPr/>
          </p:nvSpPr>
          <p:spPr>
            <a:xfrm>
              <a:off x="5717083" y="8129016"/>
              <a:ext cx="635" cy="1905"/>
            </a:xfrm>
            <a:custGeom>
              <a:avLst/>
              <a:gdLst/>
              <a:ahLst/>
              <a:cxnLst/>
              <a:rect l="l" t="t" r="r" b="b"/>
              <a:pathLst>
                <a:path w="635" h="1904">
                  <a:moveTo>
                    <a:pt x="393" y="0"/>
                  </a:moveTo>
                  <a:lnTo>
                    <a:pt x="0" y="1714"/>
                  </a:lnTo>
                </a:path>
              </a:pathLst>
            </a:custGeom>
            <a:ln w="25399">
              <a:solidFill>
                <a:srgbClr val="FAD637"/>
              </a:solidFill>
            </a:ln>
          </p:spPr>
          <p:txBody>
            <a:bodyPr wrap="square" lIns="0" tIns="0" rIns="0" bIns="0" rtlCol="0"/>
            <a:lstStyle/>
            <a:p>
              <a:endParaRPr/>
            </a:p>
          </p:txBody>
        </p:sp>
        <p:sp>
          <p:nvSpPr>
            <p:cNvPr id="16302" name="object 16302"/>
            <p:cNvSpPr/>
            <p:nvPr/>
          </p:nvSpPr>
          <p:spPr>
            <a:xfrm>
              <a:off x="5717476" y="8123491"/>
              <a:ext cx="13970" cy="5715"/>
            </a:xfrm>
            <a:custGeom>
              <a:avLst/>
              <a:gdLst/>
              <a:ahLst/>
              <a:cxnLst/>
              <a:rect l="l" t="t" r="r" b="b"/>
              <a:pathLst>
                <a:path w="13970" h="5715">
                  <a:moveTo>
                    <a:pt x="13474" y="0"/>
                  </a:moveTo>
                  <a:lnTo>
                    <a:pt x="9372" y="1511"/>
                  </a:lnTo>
                  <a:lnTo>
                    <a:pt x="4800" y="2743"/>
                  </a:lnTo>
                  <a:lnTo>
                    <a:pt x="50" y="3822"/>
                  </a:lnTo>
                  <a:lnTo>
                    <a:pt x="63" y="4953"/>
                  </a:lnTo>
                  <a:lnTo>
                    <a:pt x="13055" y="571"/>
                  </a:lnTo>
                  <a:lnTo>
                    <a:pt x="13474" y="0"/>
                  </a:lnTo>
                  <a:close/>
                </a:path>
              </a:pathLst>
            </a:custGeom>
            <a:solidFill>
              <a:srgbClr val="F8D744"/>
            </a:solidFill>
          </p:spPr>
          <p:txBody>
            <a:bodyPr wrap="square" lIns="0" tIns="0" rIns="0" bIns="0" rtlCol="0"/>
            <a:lstStyle/>
            <a:p>
              <a:endParaRPr/>
            </a:p>
          </p:txBody>
        </p:sp>
        <p:sp>
          <p:nvSpPr>
            <p:cNvPr id="16303" name="object 16303"/>
            <p:cNvSpPr/>
            <p:nvPr/>
          </p:nvSpPr>
          <p:spPr>
            <a:xfrm>
              <a:off x="5717476" y="8125180"/>
              <a:ext cx="12700" cy="4445"/>
            </a:xfrm>
            <a:custGeom>
              <a:avLst/>
              <a:gdLst/>
              <a:ahLst/>
              <a:cxnLst/>
              <a:rect l="l" t="t" r="r" b="b"/>
              <a:pathLst>
                <a:path w="12700" h="4445">
                  <a:moveTo>
                    <a:pt x="0" y="3835"/>
                  </a:moveTo>
                  <a:lnTo>
                    <a:pt x="12115" y="0"/>
                  </a:lnTo>
                </a:path>
              </a:pathLst>
            </a:custGeom>
            <a:ln w="25400">
              <a:solidFill>
                <a:srgbClr val="F7D33B"/>
              </a:solidFill>
            </a:ln>
          </p:spPr>
          <p:txBody>
            <a:bodyPr wrap="square" lIns="0" tIns="0" rIns="0" bIns="0" rtlCol="0"/>
            <a:lstStyle/>
            <a:p>
              <a:endParaRPr/>
            </a:p>
          </p:txBody>
        </p:sp>
        <p:sp>
          <p:nvSpPr>
            <p:cNvPr id="16304" name="object 16304"/>
            <p:cNvSpPr/>
            <p:nvPr/>
          </p:nvSpPr>
          <p:spPr>
            <a:xfrm>
              <a:off x="5729592" y="8123491"/>
              <a:ext cx="1905" cy="1905"/>
            </a:xfrm>
            <a:custGeom>
              <a:avLst/>
              <a:gdLst/>
              <a:ahLst/>
              <a:cxnLst/>
              <a:rect l="l" t="t" r="r" b="b"/>
              <a:pathLst>
                <a:path w="1904" h="1904">
                  <a:moveTo>
                    <a:pt x="0" y="1689"/>
                  </a:moveTo>
                  <a:lnTo>
                    <a:pt x="1358" y="0"/>
                  </a:lnTo>
                </a:path>
              </a:pathLst>
            </a:custGeom>
            <a:ln w="25400">
              <a:solidFill>
                <a:srgbClr val="F5D241"/>
              </a:solidFill>
            </a:ln>
          </p:spPr>
          <p:txBody>
            <a:bodyPr wrap="square" lIns="0" tIns="0" rIns="0" bIns="0" rtlCol="0"/>
            <a:lstStyle/>
            <a:p>
              <a:endParaRPr/>
            </a:p>
          </p:txBody>
        </p:sp>
        <p:sp>
          <p:nvSpPr>
            <p:cNvPr id="16305" name="object 16305"/>
            <p:cNvSpPr/>
            <p:nvPr/>
          </p:nvSpPr>
          <p:spPr>
            <a:xfrm>
              <a:off x="5717527" y="8123491"/>
              <a:ext cx="13970" cy="4445"/>
            </a:xfrm>
            <a:custGeom>
              <a:avLst/>
              <a:gdLst/>
              <a:ahLst/>
              <a:cxnLst/>
              <a:rect l="l" t="t" r="r" b="b"/>
              <a:pathLst>
                <a:path w="13970" h="4445">
                  <a:moveTo>
                    <a:pt x="13423" y="0"/>
                  </a:moveTo>
                  <a:lnTo>
                    <a:pt x="9321" y="1511"/>
                  </a:lnTo>
                  <a:lnTo>
                    <a:pt x="4749" y="2743"/>
                  </a:lnTo>
                  <a:lnTo>
                    <a:pt x="0" y="3822"/>
                  </a:lnTo>
                </a:path>
              </a:pathLst>
            </a:custGeom>
            <a:ln w="25400">
              <a:solidFill>
                <a:srgbClr val="F9DA4C"/>
              </a:solidFill>
            </a:ln>
          </p:spPr>
          <p:txBody>
            <a:bodyPr wrap="square" lIns="0" tIns="0" rIns="0" bIns="0" rtlCol="0"/>
            <a:lstStyle/>
            <a:p>
              <a:endParaRPr/>
            </a:p>
          </p:txBody>
        </p:sp>
        <p:sp>
          <p:nvSpPr>
            <p:cNvPr id="16306" name="object 16306"/>
            <p:cNvSpPr/>
            <p:nvPr/>
          </p:nvSpPr>
          <p:spPr>
            <a:xfrm>
              <a:off x="5704776" y="8127314"/>
              <a:ext cx="22225" cy="1905"/>
            </a:xfrm>
            <a:custGeom>
              <a:avLst/>
              <a:gdLst/>
              <a:ahLst/>
              <a:cxnLst/>
              <a:rect l="l" t="t" r="r" b="b"/>
              <a:pathLst>
                <a:path w="22225" h="1904">
                  <a:moveTo>
                    <a:pt x="21917" y="0"/>
                  </a:moveTo>
                  <a:lnTo>
                    <a:pt x="0" y="0"/>
                  </a:lnTo>
                  <a:lnTo>
                    <a:pt x="0" y="1701"/>
                  </a:lnTo>
                  <a:lnTo>
                    <a:pt x="17479" y="1701"/>
                  </a:lnTo>
                  <a:lnTo>
                    <a:pt x="18097" y="1496"/>
                  </a:lnTo>
                  <a:lnTo>
                    <a:pt x="21917" y="0"/>
                  </a:lnTo>
                  <a:close/>
                </a:path>
              </a:pathLst>
            </a:custGeom>
            <a:solidFill>
              <a:srgbClr val="FCDC46"/>
            </a:solidFill>
          </p:spPr>
          <p:txBody>
            <a:bodyPr wrap="square" lIns="0" tIns="0" rIns="0" bIns="0" rtlCol="0"/>
            <a:lstStyle/>
            <a:p>
              <a:endParaRPr/>
            </a:p>
          </p:txBody>
        </p:sp>
        <p:sp>
          <p:nvSpPr>
            <p:cNvPr id="16307" name="object 16307"/>
            <p:cNvSpPr/>
            <p:nvPr/>
          </p:nvSpPr>
          <p:spPr>
            <a:xfrm>
              <a:off x="5717438" y="8119884"/>
              <a:ext cx="15875" cy="7620"/>
            </a:xfrm>
            <a:custGeom>
              <a:avLst/>
              <a:gdLst/>
              <a:ahLst/>
              <a:cxnLst/>
              <a:rect l="l" t="t" r="r" b="b"/>
              <a:pathLst>
                <a:path w="15875" h="7620">
                  <a:moveTo>
                    <a:pt x="15722" y="0"/>
                  </a:moveTo>
                  <a:lnTo>
                    <a:pt x="10782" y="1651"/>
                  </a:lnTo>
                  <a:lnTo>
                    <a:pt x="5486" y="2819"/>
                  </a:lnTo>
                  <a:lnTo>
                    <a:pt x="228" y="3759"/>
                  </a:lnTo>
                  <a:lnTo>
                    <a:pt x="0" y="5105"/>
                  </a:lnTo>
                  <a:lnTo>
                    <a:pt x="63" y="6286"/>
                  </a:lnTo>
                  <a:lnTo>
                    <a:pt x="88" y="7429"/>
                  </a:lnTo>
                  <a:lnTo>
                    <a:pt x="4838" y="6350"/>
                  </a:lnTo>
                  <a:lnTo>
                    <a:pt x="9410" y="5118"/>
                  </a:lnTo>
                  <a:lnTo>
                    <a:pt x="13512" y="3606"/>
                  </a:lnTo>
                  <a:lnTo>
                    <a:pt x="14363" y="2451"/>
                  </a:lnTo>
                  <a:lnTo>
                    <a:pt x="15100" y="1244"/>
                  </a:lnTo>
                  <a:lnTo>
                    <a:pt x="15722" y="0"/>
                  </a:lnTo>
                  <a:close/>
                </a:path>
              </a:pathLst>
            </a:custGeom>
            <a:solidFill>
              <a:srgbClr val="FADF59"/>
            </a:solidFill>
          </p:spPr>
          <p:txBody>
            <a:bodyPr wrap="square" lIns="0" tIns="0" rIns="0" bIns="0" rtlCol="0"/>
            <a:lstStyle/>
            <a:p>
              <a:endParaRPr/>
            </a:p>
          </p:txBody>
        </p:sp>
        <p:sp>
          <p:nvSpPr>
            <p:cNvPr id="16308" name="object 16308"/>
            <p:cNvSpPr/>
            <p:nvPr/>
          </p:nvSpPr>
          <p:spPr>
            <a:xfrm>
              <a:off x="5717527" y="8123491"/>
              <a:ext cx="13970" cy="4445"/>
            </a:xfrm>
            <a:custGeom>
              <a:avLst/>
              <a:gdLst/>
              <a:ahLst/>
              <a:cxnLst/>
              <a:rect l="l" t="t" r="r" b="b"/>
              <a:pathLst>
                <a:path w="13970" h="4445">
                  <a:moveTo>
                    <a:pt x="0" y="3822"/>
                  </a:moveTo>
                  <a:lnTo>
                    <a:pt x="4749" y="2743"/>
                  </a:lnTo>
                  <a:lnTo>
                    <a:pt x="9321" y="1511"/>
                  </a:lnTo>
                  <a:lnTo>
                    <a:pt x="13423" y="0"/>
                  </a:lnTo>
                </a:path>
              </a:pathLst>
            </a:custGeom>
            <a:ln w="25400">
              <a:solidFill>
                <a:srgbClr val="F9DA4C"/>
              </a:solidFill>
            </a:ln>
          </p:spPr>
          <p:txBody>
            <a:bodyPr wrap="square" lIns="0" tIns="0" rIns="0" bIns="0" rtlCol="0"/>
            <a:lstStyle/>
            <a:p>
              <a:endParaRPr/>
            </a:p>
          </p:txBody>
        </p:sp>
        <p:sp>
          <p:nvSpPr>
            <p:cNvPr id="16309" name="object 16309"/>
            <p:cNvSpPr/>
            <p:nvPr/>
          </p:nvSpPr>
          <p:spPr>
            <a:xfrm>
              <a:off x="5730951" y="8119884"/>
              <a:ext cx="2540" cy="3810"/>
            </a:xfrm>
            <a:custGeom>
              <a:avLst/>
              <a:gdLst/>
              <a:ahLst/>
              <a:cxnLst/>
              <a:rect l="l" t="t" r="r" b="b"/>
              <a:pathLst>
                <a:path w="2539" h="3809">
                  <a:moveTo>
                    <a:pt x="0" y="3606"/>
                  </a:moveTo>
                  <a:lnTo>
                    <a:pt x="2209" y="0"/>
                  </a:lnTo>
                </a:path>
              </a:pathLst>
            </a:custGeom>
            <a:ln w="25400">
              <a:solidFill>
                <a:srgbClr val="F7DC5A"/>
              </a:solidFill>
            </a:ln>
          </p:spPr>
          <p:txBody>
            <a:bodyPr wrap="square" lIns="0" tIns="0" rIns="0" bIns="0" rtlCol="0"/>
            <a:lstStyle/>
            <a:p>
              <a:endParaRPr/>
            </a:p>
          </p:txBody>
        </p:sp>
        <p:sp>
          <p:nvSpPr>
            <p:cNvPr id="16310" name="object 16310"/>
            <p:cNvSpPr/>
            <p:nvPr/>
          </p:nvSpPr>
          <p:spPr>
            <a:xfrm>
              <a:off x="5717667" y="8119884"/>
              <a:ext cx="15875" cy="3810"/>
            </a:xfrm>
            <a:custGeom>
              <a:avLst/>
              <a:gdLst/>
              <a:ahLst/>
              <a:cxnLst/>
              <a:rect l="l" t="t" r="r" b="b"/>
              <a:pathLst>
                <a:path w="15875" h="3809">
                  <a:moveTo>
                    <a:pt x="15494" y="0"/>
                  </a:moveTo>
                  <a:lnTo>
                    <a:pt x="10553" y="1651"/>
                  </a:lnTo>
                  <a:lnTo>
                    <a:pt x="5257" y="2819"/>
                  </a:lnTo>
                  <a:lnTo>
                    <a:pt x="0" y="3759"/>
                  </a:lnTo>
                </a:path>
              </a:pathLst>
            </a:custGeom>
            <a:ln w="25400">
              <a:solidFill>
                <a:srgbClr val="FCE467"/>
              </a:solidFill>
            </a:ln>
          </p:spPr>
          <p:txBody>
            <a:bodyPr wrap="square" lIns="0" tIns="0" rIns="0" bIns="0" rtlCol="0"/>
            <a:lstStyle/>
            <a:p>
              <a:endParaRPr/>
            </a:p>
          </p:txBody>
        </p:sp>
        <p:sp>
          <p:nvSpPr>
            <p:cNvPr id="16311" name="object 16311"/>
            <p:cNvSpPr/>
            <p:nvPr/>
          </p:nvSpPr>
          <p:spPr>
            <a:xfrm>
              <a:off x="5717527" y="8123644"/>
              <a:ext cx="635" cy="3810"/>
            </a:xfrm>
            <a:custGeom>
              <a:avLst/>
              <a:gdLst/>
              <a:ahLst/>
              <a:cxnLst/>
              <a:rect l="l" t="t" r="r" b="b"/>
              <a:pathLst>
                <a:path w="635" h="3809">
                  <a:moveTo>
                    <a:pt x="139" y="0"/>
                  </a:moveTo>
                  <a:lnTo>
                    <a:pt x="0" y="3670"/>
                  </a:lnTo>
                </a:path>
              </a:pathLst>
            </a:custGeom>
            <a:ln w="25400">
              <a:solidFill>
                <a:srgbClr val="FDE259"/>
              </a:solidFill>
            </a:ln>
          </p:spPr>
          <p:txBody>
            <a:bodyPr wrap="square" lIns="0" tIns="0" rIns="0" bIns="0" rtlCol="0"/>
            <a:lstStyle/>
            <a:p>
              <a:endParaRPr/>
            </a:p>
          </p:txBody>
        </p:sp>
        <p:sp>
          <p:nvSpPr>
            <p:cNvPr id="16312" name="object 16312"/>
            <p:cNvSpPr/>
            <p:nvPr/>
          </p:nvSpPr>
          <p:spPr>
            <a:xfrm>
              <a:off x="5728078" y="8121967"/>
              <a:ext cx="8255" cy="5080"/>
            </a:xfrm>
            <a:custGeom>
              <a:avLst/>
              <a:gdLst/>
              <a:ahLst/>
              <a:cxnLst/>
              <a:rect l="l" t="t" r="r" b="b"/>
              <a:pathLst>
                <a:path w="8254" h="5079">
                  <a:moveTo>
                    <a:pt x="7940" y="0"/>
                  </a:moveTo>
                  <a:lnTo>
                    <a:pt x="6098" y="1219"/>
                  </a:lnTo>
                  <a:lnTo>
                    <a:pt x="3812" y="2273"/>
                  </a:lnTo>
                  <a:lnTo>
                    <a:pt x="1514" y="3213"/>
                  </a:lnTo>
                  <a:lnTo>
                    <a:pt x="942" y="3860"/>
                  </a:lnTo>
                  <a:lnTo>
                    <a:pt x="0" y="4803"/>
                  </a:lnTo>
                  <a:lnTo>
                    <a:pt x="2225" y="3860"/>
                  </a:lnTo>
                  <a:lnTo>
                    <a:pt x="4206" y="2755"/>
                  </a:lnTo>
                  <a:lnTo>
                    <a:pt x="6800" y="931"/>
                  </a:lnTo>
                  <a:lnTo>
                    <a:pt x="7318" y="533"/>
                  </a:lnTo>
                  <a:lnTo>
                    <a:pt x="7940" y="0"/>
                  </a:lnTo>
                  <a:close/>
                </a:path>
              </a:pathLst>
            </a:custGeom>
            <a:solidFill>
              <a:srgbClr val="EFC225"/>
            </a:solidFill>
          </p:spPr>
          <p:txBody>
            <a:bodyPr wrap="square" lIns="0" tIns="0" rIns="0" bIns="0" rtlCol="0"/>
            <a:lstStyle/>
            <a:p>
              <a:endParaRPr/>
            </a:p>
          </p:txBody>
        </p:sp>
        <p:sp>
          <p:nvSpPr>
            <p:cNvPr id="16313" name="object 16313"/>
            <p:cNvSpPr/>
            <p:nvPr/>
          </p:nvSpPr>
          <p:spPr>
            <a:xfrm>
              <a:off x="5728111" y="8123547"/>
              <a:ext cx="6350" cy="3810"/>
            </a:xfrm>
            <a:custGeom>
              <a:avLst/>
              <a:gdLst/>
              <a:ahLst/>
              <a:cxnLst/>
              <a:rect l="l" t="t" r="r" b="b"/>
              <a:pathLst>
                <a:path w="6350" h="3809">
                  <a:moveTo>
                    <a:pt x="0" y="3210"/>
                  </a:moveTo>
                  <a:lnTo>
                    <a:pt x="5835" y="0"/>
                  </a:lnTo>
                </a:path>
              </a:pathLst>
            </a:custGeom>
            <a:ln w="25400">
              <a:solidFill>
                <a:srgbClr val="EDBC16"/>
              </a:solidFill>
            </a:ln>
          </p:spPr>
          <p:txBody>
            <a:bodyPr wrap="square" lIns="0" tIns="0" rIns="0" bIns="0" rtlCol="0"/>
            <a:lstStyle/>
            <a:p>
              <a:endParaRPr/>
            </a:p>
          </p:txBody>
        </p:sp>
        <p:sp>
          <p:nvSpPr>
            <p:cNvPr id="16314" name="object 16314"/>
            <p:cNvSpPr/>
            <p:nvPr/>
          </p:nvSpPr>
          <p:spPr>
            <a:xfrm>
              <a:off x="5734189" y="8121967"/>
              <a:ext cx="1905" cy="1905"/>
            </a:xfrm>
            <a:custGeom>
              <a:avLst/>
              <a:gdLst/>
              <a:ahLst/>
              <a:cxnLst/>
              <a:rect l="l" t="t" r="r" b="b"/>
              <a:pathLst>
                <a:path w="1904" h="1904">
                  <a:moveTo>
                    <a:pt x="0" y="1409"/>
                  </a:moveTo>
                  <a:lnTo>
                    <a:pt x="1828" y="0"/>
                  </a:lnTo>
                </a:path>
              </a:pathLst>
            </a:custGeom>
            <a:ln w="25400">
              <a:solidFill>
                <a:srgbClr val="ECBC1F"/>
              </a:solidFill>
            </a:ln>
          </p:spPr>
          <p:txBody>
            <a:bodyPr wrap="square" lIns="0" tIns="0" rIns="0" bIns="0" rtlCol="0"/>
            <a:lstStyle/>
            <a:p>
              <a:endParaRPr/>
            </a:p>
          </p:txBody>
        </p:sp>
        <p:sp>
          <p:nvSpPr>
            <p:cNvPr id="16315" name="object 16315"/>
            <p:cNvSpPr/>
            <p:nvPr/>
          </p:nvSpPr>
          <p:spPr>
            <a:xfrm>
              <a:off x="5729592" y="8121967"/>
              <a:ext cx="6985" cy="3810"/>
            </a:xfrm>
            <a:custGeom>
              <a:avLst/>
              <a:gdLst/>
              <a:ahLst/>
              <a:cxnLst/>
              <a:rect l="l" t="t" r="r" b="b"/>
              <a:pathLst>
                <a:path w="6985" h="3809">
                  <a:moveTo>
                    <a:pt x="6426" y="0"/>
                  </a:moveTo>
                  <a:lnTo>
                    <a:pt x="0" y="3213"/>
                  </a:lnTo>
                </a:path>
              </a:pathLst>
            </a:custGeom>
            <a:ln w="25399">
              <a:solidFill>
                <a:srgbClr val="F1C833"/>
              </a:solidFill>
            </a:ln>
          </p:spPr>
          <p:txBody>
            <a:bodyPr wrap="square" lIns="0" tIns="0" rIns="0" bIns="0" rtlCol="0"/>
            <a:lstStyle/>
            <a:p>
              <a:endParaRPr/>
            </a:p>
          </p:txBody>
        </p:sp>
        <p:sp>
          <p:nvSpPr>
            <p:cNvPr id="16316" name="object 16316"/>
            <p:cNvSpPr/>
            <p:nvPr/>
          </p:nvSpPr>
          <p:spPr>
            <a:xfrm>
              <a:off x="5728076" y="8125180"/>
              <a:ext cx="1905" cy="1905"/>
            </a:xfrm>
            <a:custGeom>
              <a:avLst/>
              <a:gdLst/>
              <a:ahLst/>
              <a:cxnLst/>
              <a:rect l="l" t="t" r="r" b="b"/>
              <a:pathLst>
                <a:path w="1904" h="1904">
                  <a:moveTo>
                    <a:pt x="1515" y="0"/>
                  </a:moveTo>
                  <a:lnTo>
                    <a:pt x="0" y="1591"/>
                  </a:lnTo>
                </a:path>
              </a:pathLst>
            </a:custGeom>
            <a:ln w="25400">
              <a:solidFill>
                <a:srgbClr val="F2C82A"/>
              </a:solidFill>
            </a:ln>
          </p:spPr>
          <p:txBody>
            <a:bodyPr wrap="square" lIns="0" tIns="0" rIns="0" bIns="0" rtlCol="0"/>
            <a:lstStyle/>
            <a:p>
              <a:endParaRPr/>
            </a:p>
          </p:txBody>
        </p:sp>
        <p:sp>
          <p:nvSpPr>
            <p:cNvPr id="16317" name="object 16317"/>
            <p:cNvSpPr/>
            <p:nvPr/>
          </p:nvSpPr>
          <p:spPr>
            <a:xfrm>
              <a:off x="5729592" y="8120342"/>
              <a:ext cx="8255" cy="5080"/>
            </a:xfrm>
            <a:custGeom>
              <a:avLst/>
              <a:gdLst/>
              <a:ahLst/>
              <a:cxnLst/>
              <a:rect l="l" t="t" r="r" b="b"/>
              <a:pathLst>
                <a:path w="8254" h="5079">
                  <a:moveTo>
                    <a:pt x="8204" y="0"/>
                  </a:moveTo>
                  <a:lnTo>
                    <a:pt x="6146" y="1193"/>
                  </a:lnTo>
                  <a:lnTo>
                    <a:pt x="3784" y="2235"/>
                  </a:lnTo>
                  <a:lnTo>
                    <a:pt x="1358" y="3149"/>
                  </a:lnTo>
                  <a:lnTo>
                    <a:pt x="939" y="3721"/>
                  </a:lnTo>
                  <a:lnTo>
                    <a:pt x="482" y="4292"/>
                  </a:lnTo>
                  <a:lnTo>
                    <a:pt x="0" y="4838"/>
                  </a:lnTo>
                  <a:lnTo>
                    <a:pt x="2298" y="3898"/>
                  </a:lnTo>
                  <a:lnTo>
                    <a:pt x="4584" y="2844"/>
                  </a:lnTo>
                  <a:lnTo>
                    <a:pt x="6426" y="1625"/>
                  </a:lnTo>
                  <a:lnTo>
                    <a:pt x="7061" y="1104"/>
                  </a:lnTo>
                  <a:lnTo>
                    <a:pt x="7645" y="558"/>
                  </a:lnTo>
                  <a:lnTo>
                    <a:pt x="8204" y="0"/>
                  </a:lnTo>
                  <a:close/>
                </a:path>
              </a:pathLst>
            </a:custGeom>
            <a:solidFill>
              <a:srgbClr val="F2CE3E"/>
            </a:solidFill>
          </p:spPr>
          <p:txBody>
            <a:bodyPr wrap="square" lIns="0" tIns="0" rIns="0" bIns="0" rtlCol="0"/>
            <a:lstStyle/>
            <a:p>
              <a:endParaRPr/>
            </a:p>
          </p:txBody>
        </p:sp>
        <p:sp>
          <p:nvSpPr>
            <p:cNvPr id="16318" name="object 16318"/>
            <p:cNvSpPr/>
            <p:nvPr/>
          </p:nvSpPr>
          <p:spPr>
            <a:xfrm>
              <a:off x="5729592" y="8121967"/>
              <a:ext cx="6985" cy="3810"/>
            </a:xfrm>
            <a:custGeom>
              <a:avLst/>
              <a:gdLst/>
              <a:ahLst/>
              <a:cxnLst/>
              <a:rect l="l" t="t" r="r" b="b"/>
              <a:pathLst>
                <a:path w="6985" h="3809">
                  <a:moveTo>
                    <a:pt x="0" y="3213"/>
                  </a:moveTo>
                  <a:lnTo>
                    <a:pt x="6426" y="0"/>
                  </a:lnTo>
                </a:path>
              </a:pathLst>
            </a:custGeom>
            <a:ln w="25399">
              <a:solidFill>
                <a:srgbClr val="F1C833"/>
              </a:solidFill>
            </a:ln>
          </p:spPr>
          <p:txBody>
            <a:bodyPr wrap="square" lIns="0" tIns="0" rIns="0" bIns="0" rtlCol="0"/>
            <a:lstStyle/>
            <a:p>
              <a:endParaRPr/>
            </a:p>
          </p:txBody>
        </p:sp>
        <p:sp>
          <p:nvSpPr>
            <p:cNvPr id="16319" name="object 16319"/>
            <p:cNvSpPr/>
            <p:nvPr/>
          </p:nvSpPr>
          <p:spPr>
            <a:xfrm>
              <a:off x="5736018" y="8120342"/>
              <a:ext cx="1905" cy="1905"/>
            </a:xfrm>
            <a:custGeom>
              <a:avLst/>
              <a:gdLst/>
              <a:ahLst/>
              <a:cxnLst/>
              <a:rect l="l" t="t" r="r" b="b"/>
              <a:pathLst>
                <a:path w="1904" h="1904">
                  <a:moveTo>
                    <a:pt x="0" y="1625"/>
                  </a:moveTo>
                  <a:lnTo>
                    <a:pt x="1778" y="0"/>
                  </a:lnTo>
                </a:path>
              </a:pathLst>
            </a:custGeom>
            <a:ln w="25400">
              <a:solidFill>
                <a:srgbClr val="F0C93B"/>
              </a:solidFill>
            </a:ln>
          </p:spPr>
          <p:txBody>
            <a:bodyPr wrap="square" lIns="0" tIns="0" rIns="0" bIns="0" rtlCol="0"/>
            <a:lstStyle/>
            <a:p>
              <a:endParaRPr/>
            </a:p>
          </p:txBody>
        </p:sp>
        <p:sp>
          <p:nvSpPr>
            <p:cNvPr id="16320" name="object 16320"/>
            <p:cNvSpPr/>
            <p:nvPr/>
          </p:nvSpPr>
          <p:spPr>
            <a:xfrm>
              <a:off x="5730951" y="8120342"/>
              <a:ext cx="6985" cy="3175"/>
            </a:xfrm>
            <a:custGeom>
              <a:avLst/>
              <a:gdLst/>
              <a:ahLst/>
              <a:cxnLst/>
              <a:rect l="l" t="t" r="r" b="b"/>
              <a:pathLst>
                <a:path w="6985" h="3175">
                  <a:moveTo>
                    <a:pt x="6845" y="0"/>
                  </a:moveTo>
                  <a:lnTo>
                    <a:pt x="0" y="3149"/>
                  </a:lnTo>
                </a:path>
              </a:pathLst>
            </a:custGeom>
            <a:ln w="25400">
              <a:solidFill>
                <a:srgbClr val="F4D24A"/>
              </a:solidFill>
            </a:ln>
          </p:spPr>
          <p:txBody>
            <a:bodyPr wrap="square" lIns="0" tIns="0" rIns="0" bIns="0" rtlCol="0"/>
            <a:lstStyle/>
            <a:p>
              <a:endParaRPr/>
            </a:p>
          </p:txBody>
        </p:sp>
        <p:sp>
          <p:nvSpPr>
            <p:cNvPr id="16321" name="object 16321"/>
            <p:cNvSpPr/>
            <p:nvPr/>
          </p:nvSpPr>
          <p:spPr>
            <a:xfrm>
              <a:off x="5729592" y="8123491"/>
              <a:ext cx="1905" cy="1905"/>
            </a:xfrm>
            <a:custGeom>
              <a:avLst/>
              <a:gdLst/>
              <a:ahLst/>
              <a:cxnLst/>
              <a:rect l="l" t="t" r="r" b="b"/>
              <a:pathLst>
                <a:path w="1904" h="1904">
                  <a:moveTo>
                    <a:pt x="1358" y="0"/>
                  </a:moveTo>
                  <a:lnTo>
                    <a:pt x="0" y="1689"/>
                  </a:lnTo>
                </a:path>
              </a:pathLst>
            </a:custGeom>
            <a:ln w="25400">
              <a:solidFill>
                <a:srgbClr val="F5D241"/>
              </a:solidFill>
            </a:ln>
          </p:spPr>
          <p:txBody>
            <a:bodyPr wrap="square" lIns="0" tIns="0" rIns="0" bIns="0" rtlCol="0"/>
            <a:lstStyle/>
            <a:p>
              <a:endParaRPr/>
            </a:p>
          </p:txBody>
        </p:sp>
        <p:sp>
          <p:nvSpPr>
            <p:cNvPr id="16322" name="object 16322"/>
            <p:cNvSpPr/>
            <p:nvPr/>
          </p:nvSpPr>
          <p:spPr>
            <a:xfrm>
              <a:off x="5730951" y="8118614"/>
              <a:ext cx="8890" cy="5080"/>
            </a:xfrm>
            <a:custGeom>
              <a:avLst/>
              <a:gdLst/>
              <a:ahLst/>
              <a:cxnLst/>
              <a:rect l="l" t="t" r="r" b="b"/>
              <a:pathLst>
                <a:path w="8889" h="5079">
                  <a:moveTo>
                    <a:pt x="8382" y="0"/>
                  </a:moveTo>
                  <a:lnTo>
                    <a:pt x="6121" y="1193"/>
                  </a:lnTo>
                  <a:lnTo>
                    <a:pt x="3746" y="2222"/>
                  </a:lnTo>
                  <a:lnTo>
                    <a:pt x="1181" y="3111"/>
                  </a:lnTo>
                  <a:lnTo>
                    <a:pt x="812" y="3708"/>
                  </a:lnTo>
                  <a:lnTo>
                    <a:pt x="419" y="4292"/>
                  </a:lnTo>
                  <a:lnTo>
                    <a:pt x="0" y="4876"/>
                  </a:lnTo>
                  <a:lnTo>
                    <a:pt x="2425" y="3962"/>
                  </a:lnTo>
                  <a:lnTo>
                    <a:pt x="4787" y="2921"/>
                  </a:lnTo>
                  <a:lnTo>
                    <a:pt x="6845" y="1727"/>
                  </a:lnTo>
                  <a:lnTo>
                    <a:pt x="7391" y="1168"/>
                  </a:lnTo>
                  <a:lnTo>
                    <a:pt x="7912" y="584"/>
                  </a:lnTo>
                  <a:lnTo>
                    <a:pt x="8382" y="0"/>
                  </a:lnTo>
                  <a:close/>
                </a:path>
              </a:pathLst>
            </a:custGeom>
            <a:solidFill>
              <a:srgbClr val="F5D753"/>
            </a:solidFill>
          </p:spPr>
          <p:txBody>
            <a:bodyPr wrap="square" lIns="0" tIns="0" rIns="0" bIns="0" rtlCol="0"/>
            <a:lstStyle/>
            <a:p>
              <a:endParaRPr/>
            </a:p>
          </p:txBody>
        </p:sp>
        <p:sp>
          <p:nvSpPr>
            <p:cNvPr id="16323" name="object 16323"/>
            <p:cNvSpPr/>
            <p:nvPr/>
          </p:nvSpPr>
          <p:spPr>
            <a:xfrm>
              <a:off x="5730951" y="8120342"/>
              <a:ext cx="6985" cy="3175"/>
            </a:xfrm>
            <a:custGeom>
              <a:avLst/>
              <a:gdLst/>
              <a:ahLst/>
              <a:cxnLst/>
              <a:rect l="l" t="t" r="r" b="b"/>
              <a:pathLst>
                <a:path w="6985" h="3175">
                  <a:moveTo>
                    <a:pt x="0" y="3149"/>
                  </a:moveTo>
                  <a:lnTo>
                    <a:pt x="6845" y="0"/>
                  </a:lnTo>
                </a:path>
              </a:pathLst>
            </a:custGeom>
            <a:ln w="25400">
              <a:solidFill>
                <a:srgbClr val="F4D24A"/>
              </a:solidFill>
            </a:ln>
          </p:spPr>
          <p:txBody>
            <a:bodyPr wrap="square" lIns="0" tIns="0" rIns="0" bIns="0" rtlCol="0"/>
            <a:lstStyle/>
            <a:p>
              <a:endParaRPr/>
            </a:p>
          </p:txBody>
        </p:sp>
        <p:sp>
          <p:nvSpPr>
            <p:cNvPr id="16324" name="object 16324"/>
            <p:cNvSpPr/>
            <p:nvPr/>
          </p:nvSpPr>
          <p:spPr>
            <a:xfrm>
              <a:off x="5737796" y="8118614"/>
              <a:ext cx="1905" cy="1905"/>
            </a:xfrm>
            <a:custGeom>
              <a:avLst/>
              <a:gdLst/>
              <a:ahLst/>
              <a:cxnLst/>
              <a:rect l="l" t="t" r="r" b="b"/>
              <a:pathLst>
                <a:path w="1904" h="1904">
                  <a:moveTo>
                    <a:pt x="0" y="1727"/>
                  </a:moveTo>
                  <a:lnTo>
                    <a:pt x="1536" y="0"/>
                  </a:lnTo>
                </a:path>
              </a:pathLst>
            </a:custGeom>
            <a:ln w="25400">
              <a:solidFill>
                <a:srgbClr val="F3D452"/>
              </a:solidFill>
            </a:ln>
          </p:spPr>
          <p:txBody>
            <a:bodyPr wrap="square" lIns="0" tIns="0" rIns="0" bIns="0" rtlCol="0"/>
            <a:lstStyle/>
            <a:p>
              <a:endParaRPr/>
            </a:p>
          </p:txBody>
        </p:sp>
        <p:sp>
          <p:nvSpPr>
            <p:cNvPr id="16325" name="object 16325"/>
            <p:cNvSpPr/>
            <p:nvPr/>
          </p:nvSpPr>
          <p:spPr>
            <a:xfrm>
              <a:off x="5732132" y="8118614"/>
              <a:ext cx="7620" cy="3175"/>
            </a:xfrm>
            <a:custGeom>
              <a:avLst/>
              <a:gdLst/>
              <a:ahLst/>
              <a:cxnLst/>
              <a:rect l="l" t="t" r="r" b="b"/>
              <a:pathLst>
                <a:path w="7620" h="3175">
                  <a:moveTo>
                    <a:pt x="7200" y="0"/>
                  </a:moveTo>
                  <a:lnTo>
                    <a:pt x="0" y="3111"/>
                  </a:lnTo>
                </a:path>
              </a:pathLst>
            </a:custGeom>
            <a:ln w="25400">
              <a:solidFill>
                <a:srgbClr val="F6DB5C"/>
              </a:solidFill>
            </a:ln>
          </p:spPr>
          <p:txBody>
            <a:bodyPr wrap="square" lIns="0" tIns="0" rIns="0" bIns="0" rtlCol="0"/>
            <a:lstStyle/>
            <a:p>
              <a:endParaRPr/>
            </a:p>
          </p:txBody>
        </p:sp>
        <p:sp>
          <p:nvSpPr>
            <p:cNvPr id="16326" name="object 16326"/>
            <p:cNvSpPr/>
            <p:nvPr/>
          </p:nvSpPr>
          <p:spPr>
            <a:xfrm>
              <a:off x="5730951" y="8121726"/>
              <a:ext cx="1270" cy="1905"/>
            </a:xfrm>
            <a:custGeom>
              <a:avLst/>
              <a:gdLst/>
              <a:ahLst/>
              <a:cxnLst/>
              <a:rect l="l" t="t" r="r" b="b"/>
              <a:pathLst>
                <a:path w="1270" h="1904">
                  <a:moveTo>
                    <a:pt x="1181" y="0"/>
                  </a:moveTo>
                  <a:lnTo>
                    <a:pt x="0" y="1765"/>
                  </a:lnTo>
                </a:path>
              </a:pathLst>
            </a:custGeom>
            <a:ln w="25400">
              <a:solidFill>
                <a:srgbClr val="F7D953"/>
              </a:solidFill>
            </a:ln>
          </p:spPr>
          <p:txBody>
            <a:bodyPr wrap="square" lIns="0" tIns="0" rIns="0" bIns="0" rtlCol="0"/>
            <a:lstStyle/>
            <a:p>
              <a:endParaRPr/>
            </a:p>
          </p:txBody>
        </p:sp>
        <p:sp>
          <p:nvSpPr>
            <p:cNvPr id="16327" name="object 16327"/>
            <p:cNvSpPr/>
            <p:nvPr/>
          </p:nvSpPr>
          <p:spPr>
            <a:xfrm>
              <a:off x="5732132" y="8116830"/>
              <a:ext cx="8890" cy="5080"/>
            </a:xfrm>
            <a:custGeom>
              <a:avLst/>
              <a:gdLst/>
              <a:ahLst/>
              <a:cxnLst/>
              <a:rect l="l" t="t" r="r" b="b"/>
              <a:pathLst>
                <a:path w="8889" h="5079">
                  <a:moveTo>
                    <a:pt x="8534" y="0"/>
                  </a:moveTo>
                  <a:lnTo>
                    <a:pt x="6108" y="1200"/>
                  </a:lnTo>
                  <a:lnTo>
                    <a:pt x="3644" y="2178"/>
                  </a:lnTo>
                  <a:lnTo>
                    <a:pt x="1028" y="3054"/>
                  </a:lnTo>
                  <a:lnTo>
                    <a:pt x="711" y="3676"/>
                  </a:lnTo>
                  <a:lnTo>
                    <a:pt x="0" y="4895"/>
                  </a:lnTo>
                  <a:lnTo>
                    <a:pt x="2565" y="4006"/>
                  </a:lnTo>
                  <a:lnTo>
                    <a:pt x="4940" y="2978"/>
                  </a:lnTo>
                  <a:lnTo>
                    <a:pt x="7200" y="1784"/>
                  </a:lnTo>
                  <a:lnTo>
                    <a:pt x="7702" y="1174"/>
                  </a:lnTo>
                  <a:lnTo>
                    <a:pt x="8128" y="603"/>
                  </a:lnTo>
                  <a:lnTo>
                    <a:pt x="8534" y="0"/>
                  </a:lnTo>
                  <a:close/>
                </a:path>
              </a:pathLst>
            </a:custGeom>
            <a:solidFill>
              <a:srgbClr val="F7DE64"/>
            </a:solidFill>
          </p:spPr>
          <p:txBody>
            <a:bodyPr wrap="square" lIns="0" tIns="0" rIns="0" bIns="0" rtlCol="0"/>
            <a:lstStyle/>
            <a:p>
              <a:endParaRPr/>
            </a:p>
          </p:txBody>
        </p:sp>
        <p:sp>
          <p:nvSpPr>
            <p:cNvPr id="16328" name="object 16328"/>
            <p:cNvSpPr/>
            <p:nvPr/>
          </p:nvSpPr>
          <p:spPr>
            <a:xfrm>
              <a:off x="5732132" y="8118614"/>
              <a:ext cx="7620" cy="3175"/>
            </a:xfrm>
            <a:custGeom>
              <a:avLst/>
              <a:gdLst/>
              <a:ahLst/>
              <a:cxnLst/>
              <a:rect l="l" t="t" r="r" b="b"/>
              <a:pathLst>
                <a:path w="7620" h="3175">
                  <a:moveTo>
                    <a:pt x="0" y="3111"/>
                  </a:moveTo>
                  <a:lnTo>
                    <a:pt x="7200" y="0"/>
                  </a:lnTo>
                </a:path>
              </a:pathLst>
            </a:custGeom>
            <a:ln w="25400">
              <a:solidFill>
                <a:srgbClr val="F6DB5C"/>
              </a:solidFill>
            </a:ln>
          </p:spPr>
          <p:txBody>
            <a:bodyPr wrap="square" lIns="0" tIns="0" rIns="0" bIns="0" rtlCol="0"/>
            <a:lstStyle/>
            <a:p>
              <a:endParaRPr/>
            </a:p>
          </p:txBody>
        </p:sp>
        <p:sp>
          <p:nvSpPr>
            <p:cNvPr id="16329" name="object 16329"/>
            <p:cNvSpPr/>
            <p:nvPr/>
          </p:nvSpPr>
          <p:spPr>
            <a:xfrm>
              <a:off x="5739333" y="8116932"/>
              <a:ext cx="1270" cy="1905"/>
            </a:xfrm>
            <a:custGeom>
              <a:avLst/>
              <a:gdLst/>
              <a:ahLst/>
              <a:cxnLst/>
              <a:rect l="l" t="t" r="r" b="b"/>
              <a:pathLst>
                <a:path w="1270" h="1904">
                  <a:moveTo>
                    <a:pt x="0" y="1682"/>
                  </a:moveTo>
                  <a:lnTo>
                    <a:pt x="1264" y="0"/>
                  </a:lnTo>
                </a:path>
              </a:pathLst>
            </a:custGeom>
            <a:ln w="25400">
              <a:solidFill>
                <a:srgbClr val="F5DC65"/>
              </a:solidFill>
            </a:ln>
          </p:spPr>
          <p:txBody>
            <a:bodyPr wrap="square" lIns="0" tIns="0" rIns="0" bIns="0" rtlCol="0"/>
            <a:lstStyle/>
            <a:p>
              <a:endParaRPr/>
            </a:p>
          </p:txBody>
        </p:sp>
        <p:sp>
          <p:nvSpPr>
            <p:cNvPr id="16330" name="object 16330"/>
            <p:cNvSpPr/>
            <p:nvPr/>
          </p:nvSpPr>
          <p:spPr>
            <a:xfrm>
              <a:off x="5733161" y="8116828"/>
              <a:ext cx="7620" cy="3175"/>
            </a:xfrm>
            <a:custGeom>
              <a:avLst/>
              <a:gdLst/>
              <a:ahLst/>
              <a:cxnLst/>
              <a:rect l="l" t="t" r="r" b="b"/>
              <a:pathLst>
                <a:path w="7620" h="3175">
                  <a:moveTo>
                    <a:pt x="7506" y="0"/>
                  </a:moveTo>
                  <a:lnTo>
                    <a:pt x="0" y="3055"/>
                  </a:lnTo>
                </a:path>
              </a:pathLst>
            </a:custGeom>
            <a:ln w="25400">
              <a:solidFill>
                <a:srgbClr val="F7E16B"/>
              </a:solidFill>
            </a:ln>
          </p:spPr>
          <p:txBody>
            <a:bodyPr wrap="square" lIns="0" tIns="0" rIns="0" bIns="0" rtlCol="0"/>
            <a:lstStyle/>
            <a:p>
              <a:endParaRPr/>
            </a:p>
          </p:txBody>
        </p:sp>
        <p:sp>
          <p:nvSpPr>
            <p:cNvPr id="16331" name="object 16331"/>
            <p:cNvSpPr/>
            <p:nvPr/>
          </p:nvSpPr>
          <p:spPr>
            <a:xfrm>
              <a:off x="5732132" y="8119884"/>
              <a:ext cx="1270" cy="1905"/>
            </a:xfrm>
            <a:custGeom>
              <a:avLst/>
              <a:gdLst/>
              <a:ahLst/>
              <a:cxnLst/>
              <a:rect l="l" t="t" r="r" b="b"/>
              <a:pathLst>
                <a:path w="1270" h="1904">
                  <a:moveTo>
                    <a:pt x="1028" y="0"/>
                  </a:moveTo>
                  <a:lnTo>
                    <a:pt x="0" y="1841"/>
                  </a:lnTo>
                </a:path>
              </a:pathLst>
            </a:custGeom>
            <a:ln w="25400">
              <a:solidFill>
                <a:srgbClr val="F9E062"/>
              </a:solidFill>
            </a:ln>
          </p:spPr>
          <p:txBody>
            <a:bodyPr wrap="square" lIns="0" tIns="0" rIns="0" bIns="0" rtlCol="0"/>
            <a:lstStyle/>
            <a:p>
              <a:endParaRPr/>
            </a:p>
          </p:txBody>
        </p:sp>
        <p:sp>
          <p:nvSpPr>
            <p:cNvPr id="16332" name="object 16332"/>
            <p:cNvSpPr/>
            <p:nvPr/>
          </p:nvSpPr>
          <p:spPr>
            <a:xfrm>
              <a:off x="5496826" y="8149031"/>
              <a:ext cx="45085" cy="43180"/>
            </a:xfrm>
            <a:custGeom>
              <a:avLst/>
              <a:gdLst/>
              <a:ahLst/>
              <a:cxnLst/>
              <a:rect l="l" t="t" r="r" b="b"/>
              <a:pathLst>
                <a:path w="45085" h="43179">
                  <a:moveTo>
                    <a:pt x="12636" y="0"/>
                  </a:moveTo>
                  <a:lnTo>
                    <a:pt x="7542" y="8783"/>
                  </a:lnTo>
                  <a:lnTo>
                    <a:pt x="4722" y="17492"/>
                  </a:lnTo>
                  <a:lnTo>
                    <a:pt x="2701" y="26122"/>
                  </a:lnTo>
                  <a:lnTo>
                    <a:pt x="0" y="34671"/>
                  </a:lnTo>
                  <a:lnTo>
                    <a:pt x="11676" y="37017"/>
                  </a:lnTo>
                  <a:lnTo>
                    <a:pt x="22032" y="39209"/>
                  </a:lnTo>
                  <a:lnTo>
                    <a:pt x="38188" y="42862"/>
                  </a:lnTo>
                  <a:lnTo>
                    <a:pt x="40083" y="36526"/>
                  </a:lnTo>
                  <a:lnTo>
                    <a:pt x="40365" y="29732"/>
                  </a:lnTo>
                  <a:lnTo>
                    <a:pt x="41216" y="22826"/>
                  </a:lnTo>
                  <a:lnTo>
                    <a:pt x="44818" y="16154"/>
                  </a:lnTo>
                  <a:lnTo>
                    <a:pt x="29465" y="8272"/>
                  </a:lnTo>
                  <a:lnTo>
                    <a:pt x="12636" y="0"/>
                  </a:lnTo>
                  <a:close/>
                </a:path>
              </a:pathLst>
            </a:custGeom>
            <a:solidFill>
              <a:srgbClr val="FFD236"/>
            </a:solidFill>
          </p:spPr>
          <p:txBody>
            <a:bodyPr wrap="square" lIns="0" tIns="0" rIns="0" bIns="0" rtlCol="0"/>
            <a:lstStyle/>
            <a:p>
              <a:endParaRPr/>
            </a:p>
          </p:txBody>
        </p:sp>
        <p:sp>
          <p:nvSpPr>
            <p:cNvPr id="16333" name="object 16333"/>
            <p:cNvSpPr/>
            <p:nvPr/>
          </p:nvSpPr>
          <p:spPr>
            <a:xfrm>
              <a:off x="5496826" y="8149031"/>
              <a:ext cx="45085" cy="43180"/>
            </a:xfrm>
            <a:custGeom>
              <a:avLst/>
              <a:gdLst/>
              <a:ahLst/>
              <a:cxnLst/>
              <a:rect l="l" t="t" r="r" b="b"/>
              <a:pathLst>
                <a:path w="45085" h="43179">
                  <a:moveTo>
                    <a:pt x="38188" y="42862"/>
                  </a:moveTo>
                  <a:lnTo>
                    <a:pt x="40083" y="36526"/>
                  </a:lnTo>
                  <a:lnTo>
                    <a:pt x="40365" y="29732"/>
                  </a:lnTo>
                  <a:lnTo>
                    <a:pt x="41216" y="22826"/>
                  </a:lnTo>
                  <a:lnTo>
                    <a:pt x="44818" y="16154"/>
                  </a:lnTo>
                </a:path>
                <a:path w="45085" h="43179">
                  <a:moveTo>
                    <a:pt x="44818" y="16154"/>
                  </a:moveTo>
                  <a:lnTo>
                    <a:pt x="37352" y="12281"/>
                  </a:lnTo>
                  <a:lnTo>
                    <a:pt x="29465" y="8272"/>
                  </a:lnTo>
                  <a:lnTo>
                    <a:pt x="21209" y="4165"/>
                  </a:lnTo>
                  <a:lnTo>
                    <a:pt x="12636" y="0"/>
                  </a:lnTo>
                </a:path>
                <a:path w="45085" h="43179">
                  <a:moveTo>
                    <a:pt x="12636" y="0"/>
                  </a:moveTo>
                  <a:lnTo>
                    <a:pt x="7542" y="8783"/>
                  </a:lnTo>
                  <a:lnTo>
                    <a:pt x="4722" y="17492"/>
                  </a:lnTo>
                  <a:lnTo>
                    <a:pt x="2701" y="26122"/>
                  </a:lnTo>
                  <a:lnTo>
                    <a:pt x="0" y="34671"/>
                  </a:lnTo>
                </a:path>
                <a:path w="45085" h="43179">
                  <a:moveTo>
                    <a:pt x="0" y="34671"/>
                  </a:moveTo>
                  <a:lnTo>
                    <a:pt x="11676" y="37017"/>
                  </a:lnTo>
                  <a:lnTo>
                    <a:pt x="22032" y="39209"/>
                  </a:lnTo>
                  <a:lnTo>
                    <a:pt x="30919" y="41180"/>
                  </a:lnTo>
                  <a:lnTo>
                    <a:pt x="38188" y="42862"/>
                  </a:lnTo>
                </a:path>
              </a:pathLst>
            </a:custGeom>
            <a:ln w="25400">
              <a:solidFill>
                <a:srgbClr val="FFD236"/>
              </a:solidFill>
            </a:ln>
          </p:spPr>
          <p:txBody>
            <a:bodyPr wrap="square" lIns="0" tIns="0" rIns="0" bIns="0" rtlCol="0"/>
            <a:lstStyle/>
            <a:p>
              <a:endParaRPr/>
            </a:p>
          </p:txBody>
        </p:sp>
        <p:sp>
          <p:nvSpPr>
            <p:cNvPr id="16334" name="object 16334"/>
            <p:cNvSpPr/>
            <p:nvPr/>
          </p:nvSpPr>
          <p:spPr>
            <a:xfrm>
              <a:off x="5509463" y="8139353"/>
              <a:ext cx="39370" cy="26034"/>
            </a:xfrm>
            <a:custGeom>
              <a:avLst/>
              <a:gdLst/>
              <a:ahLst/>
              <a:cxnLst/>
              <a:rect l="l" t="t" r="r" b="b"/>
              <a:pathLst>
                <a:path w="39370" h="26034">
                  <a:moveTo>
                    <a:pt x="8216" y="0"/>
                  </a:moveTo>
                  <a:lnTo>
                    <a:pt x="5372" y="2895"/>
                  </a:lnTo>
                  <a:lnTo>
                    <a:pt x="2717" y="6108"/>
                  </a:lnTo>
                  <a:lnTo>
                    <a:pt x="0" y="9677"/>
                  </a:lnTo>
                  <a:lnTo>
                    <a:pt x="8573" y="13842"/>
                  </a:lnTo>
                  <a:lnTo>
                    <a:pt x="16829" y="17949"/>
                  </a:lnTo>
                  <a:lnTo>
                    <a:pt x="32181" y="25831"/>
                  </a:lnTo>
                  <a:lnTo>
                    <a:pt x="34455" y="23253"/>
                  </a:lnTo>
                  <a:lnTo>
                    <a:pt x="36690" y="20878"/>
                  </a:lnTo>
                  <a:lnTo>
                    <a:pt x="39039" y="18694"/>
                  </a:lnTo>
                  <a:lnTo>
                    <a:pt x="31889" y="14398"/>
                  </a:lnTo>
                  <a:lnTo>
                    <a:pt x="16360" y="4681"/>
                  </a:lnTo>
                  <a:lnTo>
                    <a:pt x="8216" y="0"/>
                  </a:lnTo>
                  <a:close/>
                </a:path>
              </a:pathLst>
            </a:custGeom>
            <a:solidFill>
              <a:srgbClr val="FFD236"/>
            </a:solidFill>
          </p:spPr>
          <p:txBody>
            <a:bodyPr wrap="square" lIns="0" tIns="0" rIns="0" bIns="0" rtlCol="0"/>
            <a:lstStyle/>
            <a:p>
              <a:endParaRPr/>
            </a:p>
          </p:txBody>
        </p:sp>
        <p:sp>
          <p:nvSpPr>
            <p:cNvPr id="16335" name="object 16335"/>
            <p:cNvSpPr/>
            <p:nvPr/>
          </p:nvSpPr>
          <p:spPr>
            <a:xfrm>
              <a:off x="5509463" y="8149031"/>
              <a:ext cx="32384" cy="16510"/>
            </a:xfrm>
            <a:custGeom>
              <a:avLst/>
              <a:gdLst/>
              <a:ahLst/>
              <a:cxnLst/>
              <a:rect l="l" t="t" r="r" b="b"/>
              <a:pathLst>
                <a:path w="32385" h="16509">
                  <a:moveTo>
                    <a:pt x="32181" y="16154"/>
                  </a:moveTo>
                  <a:lnTo>
                    <a:pt x="24715" y="12281"/>
                  </a:lnTo>
                  <a:lnTo>
                    <a:pt x="16829" y="8272"/>
                  </a:lnTo>
                  <a:lnTo>
                    <a:pt x="8573" y="4165"/>
                  </a:lnTo>
                  <a:lnTo>
                    <a:pt x="0" y="0"/>
                  </a:lnTo>
                </a:path>
              </a:pathLst>
            </a:custGeom>
            <a:ln w="25400">
              <a:solidFill>
                <a:srgbClr val="FFD236"/>
              </a:solidFill>
            </a:ln>
          </p:spPr>
          <p:txBody>
            <a:bodyPr wrap="square" lIns="0" tIns="0" rIns="0" bIns="0" rtlCol="0"/>
            <a:lstStyle/>
            <a:p>
              <a:endParaRPr/>
            </a:p>
          </p:txBody>
        </p:sp>
        <p:sp>
          <p:nvSpPr>
            <p:cNvPr id="16336" name="object 16336"/>
            <p:cNvSpPr/>
            <p:nvPr/>
          </p:nvSpPr>
          <p:spPr>
            <a:xfrm>
              <a:off x="5509463" y="8139353"/>
              <a:ext cx="8255" cy="10160"/>
            </a:xfrm>
            <a:custGeom>
              <a:avLst/>
              <a:gdLst/>
              <a:ahLst/>
              <a:cxnLst/>
              <a:rect l="l" t="t" r="r" b="b"/>
              <a:pathLst>
                <a:path w="8254" h="10159">
                  <a:moveTo>
                    <a:pt x="0" y="9677"/>
                  </a:moveTo>
                  <a:lnTo>
                    <a:pt x="8216" y="0"/>
                  </a:lnTo>
                </a:path>
              </a:pathLst>
            </a:custGeom>
            <a:ln w="25400">
              <a:solidFill>
                <a:srgbClr val="FFD337"/>
              </a:solidFill>
            </a:ln>
          </p:spPr>
          <p:txBody>
            <a:bodyPr wrap="square" lIns="0" tIns="0" rIns="0" bIns="0" rtlCol="0"/>
            <a:lstStyle/>
            <a:p>
              <a:endParaRPr/>
            </a:p>
          </p:txBody>
        </p:sp>
        <p:sp>
          <p:nvSpPr>
            <p:cNvPr id="16337" name="object 16337"/>
            <p:cNvSpPr/>
            <p:nvPr/>
          </p:nvSpPr>
          <p:spPr>
            <a:xfrm>
              <a:off x="5517680" y="8139353"/>
              <a:ext cx="31115" cy="19050"/>
            </a:xfrm>
            <a:custGeom>
              <a:avLst/>
              <a:gdLst/>
              <a:ahLst/>
              <a:cxnLst/>
              <a:rect l="l" t="t" r="r" b="b"/>
              <a:pathLst>
                <a:path w="31114" h="19050">
                  <a:moveTo>
                    <a:pt x="0" y="0"/>
                  </a:moveTo>
                  <a:lnTo>
                    <a:pt x="8143" y="4681"/>
                  </a:lnTo>
                  <a:lnTo>
                    <a:pt x="16073" y="9604"/>
                  </a:lnTo>
                  <a:lnTo>
                    <a:pt x="23672" y="14398"/>
                  </a:lnTo>
                  <a:lnTo>
                    <a:pt x="30822" y="18694"/>
                  </a:lnTo>
                </a:path>
              </a:pathLst>
            </a:custGeom>
            <a:ln w="25400">
              <a:solidFill>
                <a:srgbClr val="FED335"/>
              </a:solidFill>
            </a:ln>
          </p:spPr>
          <p:txBody>
            <a:bodyPr wrap="square" lIns="0" tIns="0" rIns="0" bIns="0" rtlCol="0"/>
            <a:lstStyle/>
            <a:p>
              <a:endParaRPr/>
            </a:p>
          </p:txBody>
        </p:sp>
        <p:sp>
          <p:nvSpPr>
            <p:cNvPr id="16338" name="object 16338"/>
            <p:cNvSpPr/>
            <p:nvPr/>
          </p:nvSpPr>
          <p:spPr>
            <a:xfrm>
              <a:off x="5541645" y="8158048"/>
              <a:ext cx="6985" cy="7620"/>
            </a:xfrm>
            <a:custGeom>
              <a:avLst/>
              <a:gdLst/>
              <a:ahLst/>
              <a:cxnLst/>
              <a:rect l="l" t="t" r="r" b="b"/>
              <a:pathLst>
                <a:path w="6985" h="7620">
                  <a:moveTo>
                    <a:pt x="6857" y="0"/>
                  </a:moveTo>
                  <a:lnTo>
                    <a:pt x="0" y="7137"/>
                  </a:lnTo>
                </a:path>
              </a:pathLst>
            </a:custGeom>
            <a:ln w="25400">
              <a:solidFill>
                <a:srgbClr val="FED234"/>
              </a:solidFill>
            </a:ln>
          </p:spPr>
          <p:txBody>
            <a:bodyPr wrap="square" lIns="0" tIns="0" rIns="0" bIns="0" rtlCol="0"/>
            <a:lstStyle/>
            <a:p>
              <a:endParaRPr/>
            </a:p>
          </p:txBody>
        </p:sp>
        <p:sp>
          <p:nvSpPr>
            <p:cNvPr id="16339" name="object 16339"/>
            <p:cNvSpPr/>
            <p:nvPr/>
          </p:nvSpPr>
          <p:spPr>
            <a:xfrm>
              <a:off x="5517680" y="8131606"/>
              <a:ext cx="38735" cy="26670"/>
            </a:xfrm>
            <a:custGeom>
              <a:avLst/>
              <a:gdLst/>
              <a:ahLst/>
              <a:cxnLst/>
              <a:rect l="l" t="t" r="r" b="b"/>
              <a:pathLst>
                <a:path w="38735" h="26670">
                  <a:moveTo>
                    <a:pt x="9385" y="0"/>
                  </a:moveTo>
                  <a:lnTo>
                    <a:pt x="5892" y="2273"/>
                  </a:lnTo>
                  <a:lnTo>
                    <a:pt x="2857" y="4851"/>
                  </a:lnTo>
                  <a:lnTo>
                    <a:pt x="0" y="7747"/>
                  </a:lnTo>
                  <a:lnTo>
                    <a:pt x="8143" y="12428"/>
                  </a:lnTo>
                  <a:lnTo>
                    <a:pt x="23672" y="22145"/>
                  </a:lnTo>
                  <a:lnTo>
                    <a:pt x="30822" y="26441"/>
                  </a:lnTo>
                  <a:lnTo>
                    <a:pt x="33172" y="24256"/>
                  </a:lnTo>
                  <a:lnTo>
                    <a:pt x="35636" y="22250"/>
                  </a:lnTo>
                  <a:lnTo>
                    <a:pt x="38366" y="20408"/>
                  </a:lnTo>
                  <a:lnTo>
                    <a:pt x="31716" y="15785"/>
                  </a:lnTo>
                  <a:lnTo>
                    <a:pt x="9385" y="0"/>
                  </a:lnTo>
                  <a:close/>
                </a:path>
              </a:pathLst>
            </a:custGeom>
            <a:solidFill>
              <a:srgbClr val="FED434"/>
            </a:solidFill>
          </p:spPr>
          <p:txBody>
            <a:bodyPr wrap="square" lIns="0" tIns="0" rIns="0" bIns="0" rtlCol="0"/>
            <a:lstStyle/>
            <a:p>
              <a:endParaRPr/>
            </a:p>
          </p:txBody>
        </p:sp>
        <p:sp>
          <p:nvSpPr>
            <p:cNvPr id="16340" name="object 16340"/>
            <p:cNvSpPr/>
            <p:nvPr/>
          </p:nvSpPr>
          <p:spPr>
            <a:xfrm>
              <a:off x="5517680" y="8139353"/>
              <a:ext cx="31115" cy="19050"/>
            </a:xfrm>
            <a:custGeom>
              <a:avLst/>
              <a:gdLst/>
              <a:ahLst/>
              <a:cxnLst/>
              <a:rect l="l" t="t" r="r" b="b"/>
              <a:pathLst>
                <a:path w="31114" h="19050">
                  <a:moveTo>
                    <a:pt x="30822" y="18694"/>
                  </a:moveTo>
                  <a:lnTo>
                    <a:pt x="23672" y="14398"/>
                  </a:lnTo>
                  <a:lnTo>
                    <a:pt x="16073" y="9604"/>
                  </a:lnTo>
                  <a:lnTo>
                    <a:pt x="8143" y="4681"/>
                  </a:lnTo>
                  <a:lnTo>
                    <a:pt x="0" y="0"/>
                  </a:lnTo>
                </a:path>
              </a:pathLst>
            </a:custGeom>
            <a:ln w="25400">
              <a:solidFill>
                <a:srgbClr val="FED335"/>
              </a:solidFill>
            </a:ln>
          </p:spPr>
          <p:txBody>
            <a:bodyPr wrap="square" lIns="0" tIns="0" rIns="0" bIns="0" rtlCol="0"/>
            <a:lstStyle/>
            <a:p>
              <a:endParaRPr/>
            </a:p>
          </p:txBody>
        </p:sp>
        <p:sp>
          <p:nvSpPr>
            <p:cNvPr id="16341" name="object 16341"/>
            <p:cNvSpPr/>
            <p:nvPr/>
          </p:nvSpPr>
          <p:spPr>
            <a:xfrm>
              <a:off x="5517680" y="8131606"/>
              <a:ext cx="9525" cy="8255"/>
            </a:xfrm>
            <a:custGeom>
              <a:avLst/>
              <a:gdLst/>
              <a:ahLst/>
              <a:cxnLst/>
              <a:rect l="l" t="t" r="r" b="b"/>
              <a:pathLst>
                <a:path w="9525" h="8254">
                  <a:moveTo>
                    <a:pt x="0" y="7747"/>
                  </a:moveTo>
                  <a:lnTo>
                    <a:pt x="9385" y="0"/>
                  </a:lnTo>
                </a:path>
              </a:pathLst>
            </a:custGeom>
            <a:ln w="25400">
              <a:solidFill>
                <a:srgbClr val="FFD63A"/>
              </a:solidFill>
            </a:ln>
          </p:spPr>
          <p:txBody>
            <a:bodyPr wrap="square" lIns="0" tIns="0" rIns="0" bIns="0" rtlCol="0"/>
            <a:lstStyle/>
            <a:p>
              <a:endParaRPr/>
            </a:p>
          </p:txBody>
        </p:sp>
        <p:sp>
          <p:nvSpPr>
            <p:cNvPr id="16342" name="object 16342"/>
            <p:cNvSpPr/>
            <p:nvPr/>
          </p:nvSpPr>
          <p:spPr>
            <a:xfrm>
              <a:off x="5527065" y="8131606"/>
              <a:ext cx="29209" cy="20955"/>
            </a:xfrm>
            <a:custGeom>
              <a:avLst/>
              <a:gdLst/>
              <a:ahLst/>
              <a:cxnLst/>
              <a:rect l="l" t="t" r="r" b="b"/>
              <a:pathLst>
                <a:path w="29210" h="20954">
                  <a:moveTo>
                    <a:pt x="0" y="0"/>
                  </a:moveTo>
                  <a:lnTo>
                    <a:pt x="7364" y="5230"/>
                  </a:lnTo>
                  <a:lnTo>
                    <a:pt x="14966" y="10609"/>
                  </a:lnTo>
                  <a:lnTo>
                    <a:pt x="22331" y="15785"/>
                  </a:lnTo>
                  <a:lnTo>
                    <a:pt x="28981" y="20408"/>
                  </a:lnTo>
                </a:path>
              </a:pathLst>
            </a:custGeom>
            <a:ln w="25400">
              <a:solidFill>
                <a:srgbClr val="FED634"/>
              </a:solidFill>
            </a:ln>
          </p:spPr>
          <p:txBody>
            <a:bodyPr wrap="square" lIns="0" tIns="0" rIns="0" bIns="0" rtlCol="0"/>
            <a:lstStyle/>
            <a:p>
              <a:endParaRPr/>
            </a:p>
          </p:txBody>
        </p:sp>
        <p:sp>
          <p:nvSpPr>
            <p:cNvPr id="16343" name="object 16343"/>
            <p:cNvSpPr/>
            <p:nvPr/>
          </p:nvSpPr>
          <p:spPr>
            <a:xfrm>
              <a:off x="5548503" y="8152015"/>
              <a:ext cx="7620" cy="6350"/>
            </a:xfrm>
            <a:custGeom>
              <a:avLst/>
              <a:gdLst/>
              <a:ahLst/>
              <a:cxnLst/>
              <a:rect l="l" t="t" r="r" b="b"/>
              <a:pathLst>
                <a:path w="7620" h="6350">
                  <a:moveTo>
                    <a:pt x="7543" y="0"/>
                  </a:moveTo>
                  <a:lnTo>
                    <a:pt x="0" y="6032"/>
                  </a:lnTo>
                </a:path>
              </a:pathLst>
            </a:custGeom>
            <a:ln w="25400">
              <a:solidFill>
                <a:srgbClr val="FED22F"/>
              </a:solidFill>
            </a:ln>
          </p:spPr>
          <p:txBody>
            <a:bodyPr wrap="square" lIns="0" tIns="0" rIns="0" bIns="0" rtlCol="0"/>
            <a:lstStyle/>
            <a:p>
              <a:endParaRPr/>
            </a:p>
          </p:txBody>
        </p:sp>
        <p:sp>
          <p:nvSpPr>
            <p:cNvPr id="16344" name="object 16344"/>
            <p:cNvSpPr/>
            <p:nvPr/>
          </p:nvSpPr>
          <p:spPr>
            <a:xfrm>
              <a:off x="5542038" y="8136813"/>
              <a:ext cx="23495" cy="15240"/>
            </a:xfrm>
            <a:custGeom>
              <a:avLst/>
              <a:gdLst/>
              <a:ahLst/>
              <a:cxnLst/>
              <a:rect l="l" t="t" r="r" b="b"/>
              <a:pathLst>
                <a:path w="23495" h="15240">
                  <a:moveTo>
                    <a:pt x="10439" y="0"/>
                  </a:moveTo>
                  <a:lnTo>
                    <a:pt x="6451" y="1600"/>
                  </a:lnTo>
                  <a:lnTo>
                    <a:pt x="3048" y="3390"/>
                  </a:lnTo>
                  <a:lnTo>
                    <a:pt x="0" y="5397"/>
                  </a:lnTo>
                  <a:lnTo>
                    <a:pt x="5029" y="8953"/>
                  </a:lnTo>
                  <a:lnTo>
                    <a:pt x="14008" y="15201"/>
                  </a:lnTo>
                  <a:lnTo>
                    <a:pt x="16738" y="13347"/>
                  </a:lnTo>
                  <a:lnTo>
                    <a:pt x="19735" y="11645"/>
                  </a:lnTo>
                  <a:lnTo>
                    <a:pt x="23152" y="10083"/>
                  </a:lnTo>
                  <a:lnTo>
                    <a:pt x="19570" y="7061"/>
                  </a:lnTo>
                  <a:lnTo>
                    <a:pt x="15049" y="3619"/>
                  </a:lnTo>
                  <a:lnTo>
                    <a:pt x="10439" y="0"/>
                  </a:lnTo>
                  <a:close/>
                </a:path>
              </a:pathLst>
            </a:custGeom>
            <a:solidFill>
              <a:srgbClr val="FDD62D"/>
            </a:solidFill>
          </p:spPr>
          <p:txBody>
            <a:bodyPr wrap="square" lIns="0" tIns="0" rIns="0" bIns="0" rtlCol="0"/>
            <a:lstStyle/>
            <a:p>
              <a:endParaRPr/>
            </a:p>
          </p:txBody>
        </p:sp>
        <p:sp>
          <p:nvSpPr>
            <p:cNvPr id="16345" name="object 16345"/>
            <p:cNvSpPr/>
            <p:nvPr/>
          </p:nvSpPr>
          <p:spPr>
            <a:xfrm>
              <a:off x="5542038" y="8142211"/>
              <a:ext cx="14604" cy="10160"/>
            </a:xfrm>
            <a:custGeom>
              <a:avLst/>
              <a:gdLst/>
              <a:ahLst/>
              <a:cxnLst/>
              <a:rect l="l" t="t" r="r" b="b"/>
              <a:pathLst>
                <a:path w="14604" h="10159">
                  <a:moveTo>
                    <a:pt x="14008" y="9804"/>
                  </a:moveTo>
                  <a:lnTo>
                    <a:pt x="9918" y="6984"/>
                  </a:lnTo>
                  <a:lnTo>
                    <a:pt x="5029" y="3555"/>
                  </a:lnTo>
                  <a:lnTo>
                    <a:pt x="0" y="0"/>
                  </a:lnTo>
                </a:path>
              </a:pathLst>
            </a:custGeom>
            <a:ln w="25400">
              <a:solidFill>
                <a:srgbClr val="FED430"/>
              </a:solidFill>
            </a:ln>
          </p:spPr>
          <p:txBody>
            <a:bodyPr wrap="square" lIns="0" tIns="0" rIns="0" bIns="0" rtlCol="0"/>
            <a:lstStyle/>
            <a:p>
              <a:endParaRPr/>
            </a:p>
          </p:txBody>
        </p:sp>
        <p:sp>
          <p:nvSpPr>
            <p:cNvPr id="16346" name="object 16346"/>
            <p:cNvSpPr/>
            <p:nvPr/>
          </p:nvSpPr>
          <p:spPr>
            <a:xfrm>
              <a:off x="5542038" y="8136813"/>
              <a:ext cx="10795" cy="5715"/>
            </a:xfrm>
            <a:custGeom>
              <a:avLst/>
              <a:gdLst/>
              <a:ahLst/>
              <a:cxnLst/>
              <a:rect l="l" t="t" r="r" b="b"/>
              <a:pathLst>
                <a:path w="10795" h="5715">
                  <a:moveTo>
                    <a:pt x="0" y="5397"/>
                  </a:moveTo>
                  <a:lnTo>
                    <a:pt x="10439" y="0"/>
                  </a:lnTo>
                </a:path>
              </a:pathLst>
            </a:custGeom>
            <a:ln w="25400">
              <a:solidFill>
                <a:srgbClr val="FED834"/>
              </a:solidFill>
            </a:ln>
          </p:spPr>
          <p:txBody>
            <a:bodyPr wrap="square" lIns="0" tIns="0" rIns="0" bIns="0" rtlCol="0"/>
            <a:lstStyle/>
            <a:p>
              <a:endParaRPr/>
            </a:p>
          </p:txBody>
        </p:sp>
        <p:sp>
          <p:nvSpPr>
            <p:cNvPr id="16347" name="object 16347"/>
            <p:cNvSpPr/>
            <p:nvPr/>
          </p:nvSpPr>
          <p:spPr>
            <a:xfrm>
              <a:off x="5552478" y="8136813"/>
              <a:ext cx="13335" cy="10160"/>
            </a:xfrm>
            <a:custGeom>
              <a:avLst/>
              <a:gdLst/>
              <a:ahLst/>
              <a:cxnLst/>
              <a:rect l="l" t="t" r="r" b="b"/>
              <a:pathLst>
                <a:path w="13335" h="10159">
                  <a:moveTo>
                    <a:pt x="0" y="0"/>
                  </a:moveTo>
                  <a:lnTo>
                    <a:pt x="4610" y="3619"/>
                  </a:lnTo>
                  <a:lnTo>
                    <a:pt x="9131" y="7061"/>
                  </a:lnTo>
                  <a:lnTo>
                    <a:pt x="12712" y="10083"/>
                  </a:lnTo>
                </a:path>
              </a:pathLst>
            </a:custGeom>
            <a:ln w="25399">
              <a:solidFill>
                <a:srgbClr val="FCD72B"/>
              </a:solidFill>
            </a:ln>
          </p:spPr>
          <p:txBody>
            <a:bodyPr wrap="square" lIns="0" tIns="0" rIns="0" bIns="0" rtlCol="0"/>
            <a:lstStyle/>
            <a:p>
              <a:endParaRPr/>
            </a:p>
          </p:txBody>
        </p:sp>
        <p:sp>
          <p:nvSpPr>
            <p:cNvPr id="16348" name="object 16348"/>
            <p:cNvSpPr/>
            <p:nvPr/>
          </p:nvSpPr>
          <p:spPr>
            <a:xfrm>
              <a:off x="5556046" y="8146897"/>
              <a:ext cx="9525" cy="5715"/>
            </a:xfrm>
            <a:custGeom>
              <a:avLst/>
              <a:gdLst/>
              <a:ahLst/>
              <a:cxnLst/>
              <a:rect l="l" t="t" r="r" b="b"/>
              <a:pathLst>
                <a:path w="9525" h="5715">
                  <a:moveTo>
                    <a:pt x="9144" y="0"/>
                  </a:moveTo>
                  <a:lnTo>
                    <a:pt x="0" y="5118"/>
                  </a:lnTo>
                </a:path>
              </a:pathLst>
            </a:custGeom>
            <a:ln w="25399">
              <a:solidFill>
                <a:srgbClr val="FCD327"/>
              </a:solidFill>
            </a:ln>
          </p:spPr>
          <p:txBody>
            <a:bodyPr wrap="square" lIns="0" tIns="0" rIns="0" bIns="0" rtlCol="0"/>
            <a:lstStyle/>
            <a:p>
              <a:endParaRPr/>
            </a:p>
          </p:txBody>
        </p:sp>
        <p:sp>
          <p:nvSpPr>
            <p:cNvPr id="16349" name="object 16349"/>
            <p:cNvSpPr/>
            <p:nvPr/>
          </p:nvSpPr>
          <p:spPr>
            <a:xfrm>
              <a:off x="5552478" y="8132534"/>
              <a:ext cx="24765" cy="14604"/>
            </a:xfrm>
            <a:custGeom>
              <a:avLst/>
              <a:gdLst/>
              <a:ahLst/>
              <a:cxnLst/>
              <a:rect l="l" t="t" r="r" b="b"/>
              <a:pathLst>
                <a:path w="24764" h="14604">
                  <a:moveTo>
                    <a:pt x="13970" y="0"/>
                  </a:moveTo>
                  <a:lnTo>
                    <a:pt x="8585" y="1270"/>
                  </a:lnTo>
                  <a:lnTo>
                    <a:pt x="4000" y="2679"/>
                  </a:lnTo>
                  <a:lnTo>
                    <a:pt x="0" y="4279"/>
                  </a:lnTo>
                  <a:lnTo>
                    <a:pt x="4610" y="7899"/>
                  </a:lnTo>
                  <a:lnTo>
                    <a:pt x="9131" y="11341"/>
                  </a:lnTo>
                  <a:lnTo>
                    <a:pt x="12712" y="14363"/>
                  </a:lnTo>
                  <a:lnTo>
                    <a:pt x="16129" y="12788"/>
                  </a:lnTo>
                  <a:lnTo>
                    <a:pt x="19964" y="11341"/>
                  </a:lnTo>
                  <a:lnTo>
                    <a:pt x="24371" y="9994"/>
                  </a:lnTo>
                  <a:lnTo>
                    <a:pt x="21018" y="6883"/>
                  </a:lnTo>
                  <a:lnTo>
                    <a:pt x="17526" y="3543"/>
                  </a:lnTo>
                  <a:lnTo>
                    <a:pt x="13970" y="0"/>
                  </a:lnTo>
                  <a:close/>
                </a:path>
              </a:pathLst>
            </a:custGeom>
            <a:solidFill>
              <a:srgbClr val="FCD82B"/>
            </a:solidFill>
          </p:spPr>
          <p:txBody>
            <a:bodyPr wrap="square" lIns="0" tIns="0" rIns="0" bIns="0" rtlCol="0"/>
            <a:lstStyle/>
            <a:p>
              <a:endParaRPr/>
            </a:p>
          </p:txBody>
        </p:sp>
        <p:sp>
          <p:nvSpPr>
            <p:cNvPr id="16350" name="object 16350"/>
            <p:cNvSpPr/>
            <p:nvPr/>
          </p:nvSpPr>
          <p:spPr>
            <a:xfrm>
              <a:off x="5552478" y="8136813"/>
              <a:ext cx="13335" cy="10160"/>
            </a:xfrm>
            <a:custGeom>
              <a:avLst/>
              <a:gdLst/>
              <a:ahLst/>
              <a:cxnLst/>
              <a:rect l="l" t="t" r="r" b="b"/>
              <a:pathLst>
                <a:path w="13335" h="10159">
                  <a:moveTo>
                    <a:pt x="12712" y="10083"/>
                  </a:moveTo>
                  <a:lnTo>
                    <a:pt x="9131" y="7061"/>
                  </a:lnTo>
                  <a:lnTo>
                    <a:pt x="4610" y="3619"/>
                  </a:lnTo>
                  <a:lnTo>
                    <a:pt x="0" y="0"/>
                  </a:lnTo>
                </a:path>
              </a:pathLst>
            </a:custGeom>
            <a:ln w="25399">
              <a:solidFill>
                <a:srgbClr val="FCD72B"/>
              </a:solidFill>
            </a:ln>
          </p:spPr>
          <p:txBody>
            <a:bodyPr wrap="square" lIns="0" tIns="0" rIns="0" bIns="0" rtlCol="0"/>
            <a:lstStyle/>
            <a:p>
              <a:endParaRPr/>
            </a:p>
          </p:txBody>
        </p:sp>
        <p:sp>
          <p:nvSpPr>
            <p:cNvPr id="16351" name="object 16351"/>
            <p:cNvSpPr/>
            <p:nvPr/>
          </p:nvSpPr>
          <p:spPr>
            <a:xfrm>
              <a:off x="5552478" y="8132534"/>
              <a:ext cx="13970" cy="4445"/>
            </a:xfrm>
            <a:custGeom>
              <a:avLst/>
              <a:gdLst/>
              <a:ahLst/>
              <a:cxnLst/>
              <a:rect l="l" t="t" r="r" b="b"/>
              <a:pathLst>
                <a:path w="13970" h="4445">
                  <a:moveTo>
                    <a:pt x="0" y="4279"/>
                  </a:moveTo>
                  <a:lnTo>
                    <a:pt x="4000" y="2679"/>
                  </a:lnTo>
                  <a:lnTo>
                    <a:pt x="8585" y="1270"/>
                  </a:lnTo>
                  <a:lnTo>
                    <a:pt x="13970" y="0"/>
                  </a:lnTo>
                </a:path>
              </a:pathLst>
            </a:custGeom>
            <a:ln w="25400">
              <a:solidFill>
                <a:srgbClr val="FDDC34"/>
              </a:solidFill>
            </a:ln>
          </p:spPr>
          <p:txBody>
            <a:bodyPr wrap="square" lIns="0" tIns="0" rIns="0" bIns="0" rtlCol="0"/>
            <a:lstStyle/>
            <a:p>
              <a:endParaRPr/>
            </a:p>
          </p:txBody>
        </p:sp>
        <p:sp>
          <p:nvSpPr>
            <p:cNvPr id="16352" name="object 16352"/>
            <p:cNvSpPr/>
            <p:nvPr/>
          </p:nvSpPr>
          <p:spPr>
            <a:xfrm>
              <a:off x="5566448" y="8132534"/>
              <a:ext cx="10795" cy="10160"/>
            </a:xfrm>
            <a:custGeom>
              <a:avLst/>
              <a:gdLst/>
              <a:ahLst/>
              <a:cxnLst/>
              <a:rect l="l" t="t" r="r" b="b"/>
              <a:pathLst>
                <a:path w="10795" h="10159">
                  <a:moveTo>
                    <a:pt x="0" y="0"/>
                  </a:moveTo>
                  <a:lnTo>
                    <a:pt x="10401" y="9994"/>
                  </a:lnTo>
                </a:path>
              </a:pathLst>
            </a:custGeom>
            <a:ln w="25400">
              <a:solidFill>
                <a:srgbClr val="FCDA2B"/>
              </a:solidFill>
            </a:ln>
          </p:spPr>
          <p:txBody>
            <a:bodyPr wrap="square" lIns="0" tIns="0" rIns="0" bIns="0" rtlCol="0"/>
            <a:lstStyle/>
            <a:p>
              <a:endParaRPr/>
            </a:p>
          </p:txBody>
        </p:sp>
        <p:sp>
          <p:nvSpPr>
            <p:cNvPr id="16353" name="object 16353"/>
            <p:cNvSpPr/>
            <p:nvPr/>
          </p:nvSpPr>
          <p:spPr>
            <a:xfrm>
              <a:off x="5565190" y="8142528"/>
              <a:ext cx="12065" cy="4445"/>
            </a:xfrm>
            <a:custGeom>
              <a:avLst/>
              <a:gdLst/>
              <a:ahLst/>
              <a:cxnLst/>
              <a:rect l="l" t="t" r="r" b="b"/>
              <a:pathLst>
                <a:path w="12064" h="4445">
                  <a:moveTo>
                    <a:pt x="11658" y="0"/>
                  </a:moveTo>
                  <a:lnTo>
                    <a:pt x="0" y="4368"/>
                  </a:lnTo>
                </a:path>
              </a:pathLst>
            </a:custGeom>
            <a:ln w="25400">
              <a:solidFill>
                <a:srgbClr val="FCD521"/>
              </a:solidFill>
            </a:ln>
          </p:spPr>
          <p:txBody>
            <a:bodyPr wrap="square" lIns="0" tIns="0" rIns="0" bIns="0" rtlCol="0"/>
            <a:lstStyle/>
            <a:p>
              <a:endParaRPr/>
            </a:p>
          </p:txBody>
        </p:sp>
        <p:sp>
          <p:nvSpPr>
            <p:cNvPr id="16354" name="object 16354"/>
            <p:cNvSpPr/>
            <p:nvPr/>
          </p:nvSpPr>
          <p:spPr>
            <a:xfrm>
              <a:off x="5527065" y="8121307"/>
              <a:ext cx="40005" cy="20955"/>
            </a:xfrm>
            <a:custGeom>
              <a:avLst/>
              <a:gdLst/>
              <a:ahLst/>
              <a:cxnLst/>
              <a:rect l="l" t="t" r="r" b="b"/>
              <a:pathLst>
                <a:path w="40004" h="20954">
                  <a:moveTo>
                    <a:pt x="28562" y="0"/>
                  </a:moveTo>
                  <a:lnTo>
                    <a:pt x="19709" y="1970"/>
                  </a:lnTo>
                  <a:lnTo>
                    <a:pt x="12128" y="4330"/>
                  </a:lnTo>
                  <a:lnTo>
                    <a:pt x="5623" y="7100"/>
                  </a:lnTo>
                  <a:lnTo>
                    <a:pt x="0" y="10299"/>
                  </a:lnTo>
                  <a:lnTo>
                    <a:pt x="14973" y="20904"/>
                  </a:lnTo>
                  <a:lnTo>
                    <a:pt x="19837" y="18050"/>
                  </a:lnTo>
                  <a:lnTo>
                    <a:pt x="25415" y="15508"/>
                  </a:lnTo>
                  <a:lnTo>
                    <a:pt x="31875" y="13244"/>
                  </a:lnTo>
                  <a:lnTo>
                    <a:pt x="39382" y="11226"/>
                  </a:lnTo>
                  <a:lnTo>
                    <a:pt x="35826" y="7683"/>
                  </a:lnTo>
                  <a:lnTo>
                    <a:pt x="32194" y="3937"/>
                  </a:lnTo>
                  <a:lnTo>
                    <a:pt x="28562" y="0"/>
                  </a:lnTo>
                  <a:close/>
                </a:path>
              </a:pathLst>
            </a:custGeom>
            <a:solidFill>
              <a:srgbClr val="FEDD3C"/>
            </a:solidFill>
          </p:spPr>
          <p:txBody>
            <a:bodyPr wrap="square" lIns="0" tIns="0" rIns="0" bIns="0" rtlCol="0"/>
            <a:lstStyle/>
            <a:p>
              <a:endParaRPr/>
            </a:p>
          </p:txBody>
        </p:sp>
        <p:sp>
          <p:nvSpPr>
            <p:cNvPr id="16355" name="object 16355"/>
            <p:cNvSpPr/>
            <p:nvPr/>
          </p:nvSpPr>
          <p:spPr>
            <a:xfrm>
              <a:off x="5542038" y="8132534"/>
              <a:ext cx="24765" cy="10160"/>
            </a:xfrm>
            <a:custGeom>
              <a:avLst/>
              <a:gdLst/>
              <a:ahLst/>
              <a:cxnLst/>
              <a:rect l="l" t="t" r="r" b="b"/>
              <a:pathLst>
                <a:path w="24764" h="10159">
                  <a:moveTo>
                    <a:pt x="0" y="9677"/>
                  </a:moveTo>
                  <a:lnTo>
                    <a:pt x="4864" y="6824"/>
                  </a:lnTo>
                  <a:lnTo>
                    <a:pt x="10442" y="4281"/>
                  </a:lnTo>
                  <a:lnTo>
                    <a:pt x="16902" y="2017"/>
                  </a:lnTo>
                  <a:lnTo>
                    <a:pt x="24409" y="0"/>
                  </a:lnTo>
                </a:path>
              </a:pathLst>
            </a:custGeom>
            <a:ln w="25400">
              <a:solidFill>
                <a:srgbClr val="FEDA35"/>
              </a:solidFill>
            </a:ln>
          </p:spPr>
          <p:txBody>
            <a:bodyPr wrap="square" lIns="0" tIns="0" rIns="0" bIns="0" rtlCol="0"/>
            <a:lstStyle/>
            <a:p>
              <a:endParaRPr/>
            </a:p>
          </p:txBody>
        </p:sp>
        <p:sp>
          <p:nvSpPr>
            <p:cNvPr id="16356" name="object 16356"/>
            <p:cNvSpPr/>
            <p:nvPr/>
          </p:nvSpPr>
          <p:spPr>
            <a:xfrm>
              <a:off x="5555627" y="8121307"/>
              <a:ext cx="11430" cy="11430"/>
            </a:xfrm>
            <a:custGeom>
              <a:avLst/>
              <a:gdLst/>
              <a:ahLst/>
              <a:cxnLst/>
              <a:rect l="l" t="t" r="r" b="b"/>
              <a:pathLst>
                <a:path w="11429" h="11429">
                  <a:moveTo>
                    <a:pt x="10820" y="11226"/>
                  </a:moveTo>
                  <a:lnTo>
                    <a:pt x="0" y="0"/>
                  </a:lnTo>
                </a:path>
              </a:pathLst>
            </a:custGeom>
            <a:ln w="25400">
              <a:solidFill>
                <a:srgbClr val="FEE241"/>
              </a:solidFill>
            </a:ln>
          </p:spPr>
          <p:txBody>
            <a:bodyPr wrap="square" lIns="0" tIns="0" rIns="0" bIns="0" rtlCol="0"/>
            <a:lstStyle/>
            <a:p>
              <a:endParaRPr/>
            </a:p>
          </p:txBody>
        </p:sp>
        <p:sp>
          <p:nvSpPr>
            <p:cNvPr id="16357" name="object 16357"/>
            <p:cNvSpPr/>
            <p:nvPr/>
          </p:nvSpPr>
          <p:spPr>
            <a:xfrm>
              <a:off x="5527065" y="8121307"/>
              <a:ext cx="28575" cy="10795"/>
            </a:xfrm>
            <a:custGeom>
              <a:avLst/>
              <a:gdLst/>
              <a:ahLst/>
              <a:cxnLst/>
              <a:rect l="l" t="t" r="r" b="b"/>
              <a:pathLst>
                <a:path w="28575" h="10795">
                  <a:moveTo>
                    <a:pt x="28562" y="0"/>
                  </a:moveTo>
                  <a:lnTo>
                    <a:pt x="19709" y="1970"/>
                  </a:lnTo>
                  <a:lnTo>
                    <a:pt x="12128" y="4330"/>
                  </a:lnTo>
                  <a:lnTo>
                    <a:pt x="5623" y="7100"/>
                  </a:lnTo>
                  <a:lnTo>
                    <a:pt x="0" y="10299"/>
                  </a:lnTo>
                </a:path>
              </a:pathLst>
            </a:custGeom>
            <a:ln w="25400">
              <a:solidFill>
                <a:srgbClr val="FFDF44"/>
              </a:solidFill>
            </a:ln>
          </p:spPr>
          <p:txBody>
            <a:bodyPr wrap="square" lIns="0" tIns="0" rIns="0" bIns="0" rtlCol="0"/>
            <a:lstStyle/>
            <a:p>
              <a:endParaRPr/>
            </a:p>
          </p:txBody>
        </p:sp>
        <p:sp>
          <p:nvSpPr>
            <p:cNvPr id="16358" name="object 16358"/>
            <p:cNvSpPr/>
            <p:nvPr/>
          </p:nvSpPr>
          <p:spPr>
            <a:xfrm>
              <a:off x="5527065" y="8131606"/>
              <a:ext cx="15240" cy="10795"/>
            </a:xfrm>
            <a:custGeom>
              <a:avLst/>
              <a:gdLst/>
              <a:ahLst/>
              <a:cxnLst/>
              <a:rect l="l" t="t" r="r" b="b"/>
              <a:pathLst>
                <a:path w="15239" h="10795">
                  <a:moveTo>
                    <a:pt x="0" y="0"/>
                  </a:moveTo>
                  <a:lnTo>
                    <a:pt x="4724" y="3352"/>
                  </a:lnTo>
                  <a:lnTo>
                    <a:pt x="9931" y="7048"/>
                  </a:lnTo>
                  <a:lnTo>
                    <a:pt x="14973" y="10604"/>
                  </a:lnTo>
                </a:path>
              </a:pathLst>
            </a:custGeom>
            <a:ln w="25400">
              <a:solidFill>
                <a:srgbClr val="FED738"/>
              </a:solidFill>
            </a:ln>
          </p:spPr>
          <p:txBody>
            <a:bodyPr wrap="square" lIns="0" tIns="0" rIns="0" bIns="0" rtlCol="0"/>
            <a:lstStyle/>
            <a:p>
              <a:endParaRPr/>
            </a:p>
          </p:txBody>
        </p:sp>
        <p:sp>
          <p:nvSpPr>
            <p:cNvPr id="16359" name="object 16359"/>
            <p:cNvSpPr/>
            <p:nvPr/>
          </p:nvSpPr>
          <p:spPr>
            <a:xfrm>
              <a:off x="5566448" y="8130997"/>
              <a:ext cx="16510" cy="12065"/>
            </a:xfrm>
            <a:custGeom>
              <a:avLst/>
              <a:gdLst/>
              <a:ahLst/>
              <a:cxnLst/>
              <a:rect l="l" t="t" r="r" b="b"/>
              <a:pathLst>
                <a:path w="16510" h="12065">
                  <a:moveTo>
                    <a:pt x="6997" y="0"/>
                  </a:moveTo>
                  <a:lnTo>
                    <a:pt x="4660" y="469"/>
                  </a:lnTo>
                  <a:lnTo>
                    <a:pt x="0" y="1536"/>
                  </a:lnTo>
                  <a:lnTo>
                    <a:pt x="3556" y="5080"/>
                  </a:lnTo>
                  <a:lnTo>
                    <a:pt x="7048" y="8420"/>
                  </a:lnTo>
                  <a:lnTo>
                    <a:pt x="10401" y="11531"/>
                  </a:lnTo>
                  <a:lnTo>
                    <a:pt x="12306" y="10947"/>
                  </a:lnTo>
                  <a:lnTo>
                    <a:pt x="16141" y="9855"/>
                  </a:lnTo>
                  <a:lnTo>
                    <a:pt x="12915" y="6769"/>
                  </a:lnTo>
                  <a:lnTo>
                    <a:pt x="9994" y="3492"/>
                  </a:lnTo>
                  <a:lnTo>
                    <a:pt x="6997" y="0"/>
                  </a:lnTo>
                  <a:close/>
                </a:path>
              </a:pathLst>
            </a:custGeom>
            <a:solidFill>
              <a:srgbClr val="FCDB2D"/>
            </a:solidFill>
          </p:spPr>
          <p:txBody>
            <a:bodyPr wrap="square" lIns="0" tIns="0" rIns="0" bIns="0" rtlCol="0"/>
            <a:lstStyle/>
            <a:p>
              <a:endParaRPr/>
            </a:p>
          </p:txBody>
        </p:sp>
        <p:sp>
          <p:nvSpPr>
            <p:cNvPr id="16360" name="object 16360"/>
            <p:cNvSpPr/>
            <p:nvPr/>
          </p:nvSpPr>
          <p:spPr>
            <a:xfrm>
              <a:off x="5566448" y="8132534"/>
              <a:ext cx="10795" cy="10160"/>
            </a:xfrm>
            <a:custGeom>
              <a:avLst/>
              <a:gdLst/>
              <a:ahLst/>
              <a:cxnLst/>
              <a:rect l="l" t="t" r="r" b="b"/>
              <a:pathLst>
                <a:path w="10795" h="10159">
                  <a:moveTo>
                    <a:pt x="10401" y="9994"/>
                  </a:moveTo>
                  <a:lnTo>
                    <a:pt x="0" y="0"/>
                  </a:lnTo>
                </a:path>
              </a:pathLst>
            </a:custGeom>
            <a:ln w="25400">
              <a:solidFill>
                <a:srgbClr val="FCDA2B"/>
              </a:solidFill>
            </a:ln>
          </p:spPr>
          <p:txBody>
            <a:bodyPr wrap="square" lIns="0" tIns="0" rIns="0" bIns="0" rtlCol="0"/>
            <a:lstStyle/>
            <a:p>
              <a:endParaRPr/>
            </a:p>
          </p:txBody>
        </p:sp>
        <p:sp>
          <p:nvSpPr>
            <p:cNvPr id="16361" name="object 16361"/>
            <p:cNvSpPr/>
            <p:nvPr/>
          </p:nvSpPr>
          <p:spPr>
            <a:xfrm>
              <a:off x="5566448" y="8130997"/>
              <a:ext cx="7620" cy="1905"/>
            </a:xfrm>
            <a:custGeom>
              <a:avLst/>
              <a:gdLst/>
              <a:ahLst/>
              <a:cxnLst/>
              <a:rect l="l" t="t" r="r" b="b"/>
              <a:pathLst>
                <a:path w="7620" h="1904">
                  <a:moveTo>
                    <a:pt x="0" y="1536"/>
                  </a:moveTo>
                  <a:lnTo>
                    <a:pt x="6997" y="0"/>
                  </a:lnTo>
                </a:path>
              </a:pathLst>
            </a:custGeom>
            <a:ln w="25400">
              <a:solidFill>
                <a:srgbClr val="FDDF38"/>
              </a:solidFill>
            </a:ln>
          </p:spPr>
          <p:txBody>
            <a:bodyPr wrap="square" lIns="0" tIns="0" rIns="0" bIns="0" rtlCol="0"/>
            <a:lstStyle/>
            <a:p>
              <a:endParaRPr/>
            </a:p>
          </p:txBody>
        </p:sp>
        <p:sp>
          <p:nvSpPr>
            <p:cNvPr id="16362" name="object 16362"/>
            <p:cNvSpPr/>
            <p:nvPr/>
          </p:nvSpPr>
          <p:spPr>
            <a:xfrm>
              <a:off x="5573445" y="8130997"/>
              <a:ext cx="9525" cy="10160"/>
            </a:xfrm>
            <a:custGeom>
              <a:avLst/>
              <a:gdLst/>
              <a:ahLst/>
              <a:cxnLst/>
              <a:rect l="l" t="t" r="r" b="b"/>
              <a:pathLst>
                <a:path w="9525" h="10159">
                  <a:moveTo>
                    <a:pt x="0" y="0"/>
                  </a:moveTo>
                  <a:lnTo>
                    <a:pt x="9144" y="9855"/>
                  </a:lnTo>
                </a:path>
              </a:pathLst>
            </a:custGeom>
            <a:ln w="25400">
              <a:solidFill>
                <a:srgbClr val="FCDC2E"/>
              </a:solidFill>
            </a:ln>
          </p:spPr>
          <p:txBody>
            <a:bodyPr wrap="square" lIns="0" tIns="0" rIns="0" bIns="0" rtlCol="0"/>
            <a:lstStyle/>
            <a:p>
              <a:endParaRPr/>
            </a:p>
          </p:txBody>
        </p:sp>
        <p:sp>
          <p:nvSpPr>
            <p:cNvPr id="16363" name="object 16363"/>
            <p:cNvSpPr/>
            <p:nvPr/>
          </p:nvSpPr>
          <p:spPr>
            <a:xfrm>
              <a:off x="5576849" y="8140852"/>
              <a:ext cx="6350" cy="1905"/>
            </a:xfrm>
            <a:custGeom>
              <a:avLst/>
              <a:gdLst/>
              <a:ahLst/>
              <a:cxnLst/>
              <a:rect l="l" t="t" r="r" b="b"/>
              <a:pathLst>
                <a:path w="6350" h="1904">
                  <a:moveTo>
                    <a:pt x="5740" y="0"/>
                  </a:moveTo>
                  <a:lnTo>
                    <a:pt x="0" y="1676"/>
                  </a:lnTo>
                </a:path>
              </a:pathLst>
            </a:custGeom>
            <a:ln w="25400">
              <a:solidFill>
                <a:srgbClr val="FBD721"/>
              </a:solidFill>
            </a:ln>
          </p:spPr>
          <p:txBody>
            <a:bodyPr wrap="square" lIns="0" tIns="0" rIns="0" bIns="0" rtlCol="0"/>
            <a:lstStyle/>
            <a:p>
              <a:endParaRPr/>
            </a:p>
          </p:txBody>
        </p:sp>
        <p:sp>
          <p:nvSpPr>
            <p:cNvPr id="16364" name="object 16364"/>
            <p:cNvSpPr/>
            <p:nvPr/>
          </p:nvSpPr>
          <p:spPr>
            <a:xfrm>
              <a:off x="5573445" y="8129689"/>
              <a:ext cx="15240" cy="11430"/>
            </a:xfrm>
            <a:custGeom>
              <a:avLst/>
              <a:gdLst/>
              <a:ahLst/>
              <a:cxnLst/>
              <a:rect l="l" t="t" r="r" b="b"/>
              <a:pathLst>
                <a:path w="15239" h="11429">
                  <a:moveTo>
                    <a:pt x="7035" y="0"/>
                  </a:moveTo>
                  <a:lnTo>
                    <a:pt x="2349" y="838"/>
                  </a:lnTo>
                  <a:lnTo>
                    <a:pt x="0" y="1308"/>
                  </a:lnTo>
                  <a:lnTo>
                    <a:pt x="2997" y="4800"/>
                  </a:lnTo>
                  <a:lnTo>
                    <a:pt x="5918" y="8077"/>
                  </a:lnTo>
                  <a:lnTo>
                    <a:pt x="9144" y="11163"/>
                  </a:lnTo>
                  <a:lnTo>
                    <a:pt x="11074" y="10617"/>
                  </a:lnTo>
                  <a:lnTo>
                    <a:pt x="14973" y="9626"/>
                  </a:lnTo>
                  <a:lnTo>
                    <a:pt x="12052" y="6629"/>
                  </a:lnTo>
                  <a:lnTo>
                    <a:pt x="9575" y="3403"/>
                  </a:lnTo>
                  <a:lnTo>
                    <a:pt x="7035" y="0"/>
                  </a:lnTo>
                  <a:close/>
                </a:path>
              </a:pathLst>
            </a:custGeom>
            <a:solidFill>
              <a:srgbClr val="FCDD32"/>
            </a:solidFill>
          </p:spPr>
          <p:txBody>
            <a:bodyPr wrap="square" lIns="0" tIns="0" rIns="0" bIns="0" rtlCol="0"/>
            <a:lstStyle/>
            <a:p>
              <a:endParaRPr/>
            </a:p>
          </p:txBody>
        </p:sp>
        <p:sp>
          <p:nvSpPr>
            <p:cNvPr id="16365" name="object 16365"/>
            <p:cNvSpPr/>
            <p:nvPr/>
          </p:nvSpPr>
          <p:spPr>
            <a:xfrm>
              <a:off x="5573445" y="8130997"/>
              <a:ext cx="9525" cy="10160"/>
            </a:xfrm>
            <a:custGeom>
              <a:avLst/>
              <a:gdLst/>
              <a:ahLst/>
              <a:cxnLst/>
              <a:rect l="l" t="t" r="r" b="b"/>
              <a:pathLst>
                <a:path w="9525" h="10159">
                  <a:moveTo>
                    <a:pt x="9144" y="9855"/>
                  </a:moveTo>
                  <a:lnTo>
                    <a:pt x="0" y="0"/>
                  </a:lnTo>
                </a:path>
              </a:pathLst>
            </a:custGeom>
            <a:ln w="25400">
              <a:solidFill>
                <a:srgbClr val="FCDC2E"/>
              </a:solidFill>
            </a:ln>
          </p:spPr>
          <p:txBody>
            <a:bodyPr wrap="square" lIns="0" tIns="0" rIns="0" bIns="0" rtlCol="0"/>
            <a:lstStyle/>
            <a:p>
              <a:endParaRPr/>
            </a:p>
          </p:txBody>
        </p:sp>
        <p:sp>
          <p:nvSpPr>
            <p:cNvPr id="16366" name="object 16366"/>
            <p:cNvSpPr/>
            <p:nvPr/>
          </p:nvSpPr>
          <p:spPr>
            <a:xfrm>
              <a:off x="5573445" y="8129689"/>
              <a:ext cx="7620" cy="1905"/>
            </a:xfrm>
            <a:custGeom>
              <a:avLst/>
              <a:gdLst/>
              <a:ahLst/>
              <a:cxnLst/>
              <a:rect l="l" t="t" r="r" b="b"/>
              <a:pathLst>
                <a:path w="7620" h="1904">
                  <a:moveTo>
                    <a:pt x="0" y="1308"/>
                  </a:moveTo>
                  <a:lnTo>
                    <a:pt x="7035" y="0"/>
                  </a:lnTo>
                </a:path>
              </a:pathLst>
            </a:custGeom>
            <a:ln w="25400">
              <a:solidFill>
                <a:srgbClr val="FDE13D"/>
              </a:solidFill>
            </a:ln>
          </p:spPr>
          <p:txBody>
            <a:bodyPr wrap="square" lIns="0" tIns="0" rIns="0" bIns="0" rtlCol="0"/>
            <a:lstStyle/>
            <a:p>
              <a:endParaRPr/>
            </a:p>
          </p:txBody>
        </p:sp>
        <p:sp>
          <p:nvSpPr>
            <p:cNvPr id="16367" name="object 16367"/>
            <p:cNvSpPr/>
            <p:nvPr/>
          </p:nvSpPr>
          <p:spPr>
            <a:xfrm>
              <a:off x="5580481" y="8129689"/>
              <a:ext cx="8255" cy="10160"/>
            </a:xfrm>
            <a:custGeom>
              <a:avLst/>
              <a:gdLst/>
              <a:ahLst/>
              <a:cxnLst/>
              <a:rect l="l" t="t" r="r" b="b"/>
              <a:pathLst>
                <a:path w="8254" h="10159">
                  <a:moveTo>
                    <a:pt x="0" y="0"/>
                  </a:moveTo>
                  <a:lnTo>
                    <a:pt x="7937" y="9626"/>
                  </a:lnTo>
                </a:path>
              </a:pathLst>
            </a:custGeom>
            <a:ln w="25400">
              <a:solidFill>
                <a:srgbClr val="FCDE35"/>
              </a:solidFill>
            </a:ln>
          </p:spPr>
          <p:txBody>
            <a:bodyPr wrap="square" lIns="0" tIns="0" rIns="0" bIns="0" rtlCol="0"/>
            <a:lstStyle/>
            <a:p>
              <a:endParaRPr/>
            </a:p>
          </p:txBody>
        </p:sp>
        <p:sp>
          <p:nvSpPr>
            <p:cNvPr id="16368" name="object 16368"/>
            <p:cNvSpPr/>
            <p:nvPr/>
          </p:nvSpPr>
          <p:spPr>
            <a:xfrm>
              <a:off x="5582589" y="8139315"/>
              <a:ext cx="6350" cy="1905"/>
            </a:xfrm>
            <a:custGeom>
              <a:avLst/>
              <a:gdLst/>
              <a:ahLst/>
              <a:cxnLst/>
              <a:rect l="l" t="t" r="r" b="b"/>
              <a:pathLst>
                <a:path w="6350" h="1904">
                  <a:moveTo>
                    <a:pt x="5829" y="0"/>
                  </a:moveTo>
                  <a:lnTo>
                    <a:pt x="0" y="1536"/>
                  </a:lnTo>
                </a:path>
              </a:pathLst>
            </a:custGeom>
            <a:ln w="25400">
              <a:solidFill>
                <a:srgbClr val="FCD926"/>
              </a:solidFill>
            </a:ln>
          </p:spPr>
          <p:txBody>
            <a:bodyPr wrap="square" lIns="0" tIns="0" rIns="0" bIns="0" rtlCol="0"/>
            <a:lstStyle/>
            <a:p>
              <a:endParaRPr/>
            </a:p>
          </p:txBody>
        </p:sp>
        <p:sp>
          <p:nvSpPr>
            <p:cNvPr id="16369" name="object 16369"/>
            <p:cNvSpPr/>
            <p:nvPr/>
          </p:nvSpPr>
          <p:spPr>
            <a:xfrm>
              <a:off x="5580481" y="8127784"/>
              <a:ext cx="20320" cy="12065"/>
            </a:xfrm>
            <a:custGeom>
              <a:avLst/>
              <a:gdLst/>
              <a:ahLst/>
              <a:cxnLst/>
              <a:rect l="l" t="t" r="r" b="b"/>
              <a:pathLst>
                <a:path w="20320" h="12065">
                  <a:moveTo>
                    <a:pt x="14249" y="0"/>
                  </a:moveTo>
                  <a:lnTo>
                    <a:pt x="9461" y="482"/>
                  </a:lnTo>
                  <a:lnTo>
                    <a:pt x="4711" y="1117"/>
                  </a:lnTo>
                  <a:lnTo>
                    <a:pt x="0" y="1905"/>
                  </a:lnTo>
                  <a:lnTo>
                    <a:pt x="2539" y="5308"/>
                  </a:lnTo>
                  <a:lnTo>
                    <a:pt x="5016" y="8534"/>
                  </a:lnTo>
                  <a:lnTo>
                    <a:pt x="7937" y="11531"/>
                  </a:lnTo>
                  <a:lnTo>
                    <a:pt x="11836" y="10579"/>
                  </a:lnTo>
                  <a:lnTo>
                    <a:pt x="15811" y="9715"/>
                  </a:lnTo>
                  <a:lnTo>
                    <a:pt x="19862" y="8978"/>
                  </a:lnTo>
                  <a:lnTo>
                    <a:pt x="17894" y="6210"/>
                  </a:lnTo>
                  <a:lnTo>
                    <a:pt x="16078" y="3175"/>
                  </a:lnTo>
                  <a:lnTo>
                    <a:pt x="14249" y="0"/>
                  </a:lnTo>
                  <a:close/>
                </a:path>
              </a:pathLst>
            </a:custGeom>
            <a:solidFill>
              <a:srgbClr val="FDE13F"/>
            </a:solidFill>
          </p:spPr>
          <p:txBody>
            <a:bodyPr wrap="square" lIns="0" tIns="0" rIns="0" bIns="0" rtlCol="0"/>
            <a:lstStyle/>
            <a:p>
              <a:endParaRPr/>
            </a:p>
          </p:txBody>
        </p:sp>
        <p:sp>
          <p:nvSpPr>
            <p:cNvPr id="16370" name="object 16370"/>
            <p:cNvSpPr/>
            <p:nvPr/>
          </p:nvSpPr>
          <p:spPr>
            <a:xfrm>
              <a:off x="5580481" y="8129689"/>
              <a:ext cx="8255" cy="10160"/>
            </a:xfrm>
            <a:custGeom>
              <a:avLst/>
              <a:gdLst/>
              <a:ahLst/>
              <a:cxnLst/>
              <a:rect l="l" t="t" r="r" b="b"/>
              <a:pathLst>
                <a:path w="8254" h="10159">
                  <a:moveTo>
                    <a:pt x="7937" y="9626"/>
                  </a:moveTo>
                  <a:lnTo>
                    <a:pt x="0" y="0"/>
                  </a:lnTo>
                </a:path>
              </a:pathLst>
            </a:custGeom>
            <a:ln w="25400">
              <a:solidFill>
                <a:srgbClr val="FCDE35"/>
              </a:solidFill>
            </a:ln>
          </p:spPr>
          <p:txBody>
            <a:bodyPr wrap="square" lIns="0" tIns="0" rIns="0" bIns="0" rtlCol="0"/>
            <a:lstStyle/>
            <a:p>
              <a:endParaRPr/>
            </a:p>
          </p:txBody>
        </p:sp>
        <p:sp>
          <p:nvSpPr>
            <p:cNvPr id="16371" name="object 16371"/>
            <p:cNvSpPr/>
            <p:nvPr/>
          </p:nvSpPr>
          <p:spPr>
            <a:xfrm>
              <a:off x="5580481" y="8127784"/>
              <a:ext cx="14604" cy="1905"/>
            </a:xfrm>
            <a:custGeom>
              <a:avLst/>
              <a:gdLst/>
              <a:ahLst/>
              <a:cxnLst/>
              <a:rect l="l" t="t" r="r" b="b"/>
              <a:pathLst>
                <a:path w="14604" h="1904">
                  <a:moveTo>
                    <a:pt x="0" y="1905"/>
                  </a:moveTo>
                  <a:lnTo>
                    <a:pt x="4711" y="1117"/>
                  </a:lnTo>
                  <a:lnTo>
                    <a:pt x="9461" y="482"/>
                  </a:lnTo>
                  <a:lnTo>
                    <a:pt x="14249" y="0"/>
                  </a:lnTo>
                </a:path>
              </a:pathLst>
            </a:custGeom>
            <a:ln w="25400">
              <a:solidFill>
                <a:srgbClr val="FEE549"/>
              </a:solidFill>
            </a:ln>
          </p:spPr>
          <p:txBody>
            <a:bodyPr wrap="square" lIns="0" tIns="0" rIns="0" bIns="0" rtlCol="0"/>
            <a:lstStyle/>
            <a:p>
              <a:endParaRPr/>
            </a:p>
          </p:txBody>
        </p:sp>
        <p:sp>
          <p:nvSpPr>
            <p:cNvPr id="16372" name="object 16372"/>
            <p:cNvSpPr/>
            <p:nvPr/>
          </p:nvSpPr>
          <p:spPr>
            <a:xfrm>
              <a:off x="5594731" y="8127784"/>
              <a:ext cx="5715" cy="9525"/>
            </a:xfrm>
            <a:custGeom>
              <a:avLst/>
              <a:gdLst/>
              <a:ahLst/>
              <a:cxnLst/>
              <a:rect l="l" t="t" r="r" b="b"/>
              <a:pathLst>
                <a:path w="5714" h="9525">
                  <a:moveTo>
                    <a:pt x="0" y="0"/>
                  </a:moveTo>
                  <a:lnTo>
                    <a:pt x="5613" y="8978"/>
                  </a:lnTo>
                </a:path>
              </a:pathLst>
            </a:custGeom>
            <a:ln w="25400">
              <a:solidFill>
                <a:srgbClr val="FEE449"/>
              </a:solidFill>
            </a:ln>
          </p:spPr>
          <p:txBody>
            <a:bodyPr wrap="square" lIns="0" tIns="0" rIns="0" bIns="0" rtlCol="0"/>
            <a:lstStyle/>
            <a:p>
              <a:endParaRPr/>
            </a:p>
          </p:txBody>
        </p:sp>
        <p:sp>
          <p:nvSpPr>
            <p:cNvPr id="16373" name="object 16373"/>
            <p:cNvSpPr/>
            <p:nvPr/>
          </p:nvSpPr>
          <p:spPr>
            <a:xfrm>
              <a:off x="5588419" y="8136763"/>
              <a:ext cx="12065" cy="3175"/>
            </a:xfrm>
            <a:custGeom>
              <a:avLst/>
              <a:gdLst/>
              <a:ahLst/>
              <a:cxnLst/>
              <a:rect l="l" t="t" r="r" b="b"/>
              <a:pathLst>
                <a:path w="12064" h="3175">
                  <a:moveTo>
                    <a:pt x="11925" y="0"/>
                  </a:moveTo>
                  <a:lnTo>
                    <a:pt x="0" y="2552"/>
                  </a:lnTo>
                </a:path>
              </a:pathLst>
            </a:custGeom>
            <a:ln w="25400">
              <a:solidFill>
                <a:srgbClr val="FCDD35"/>
              </a:solidFill>
            </a:ln>
          </p:spPr>
          <p:txBody>
            <a:bodyPr wrap="square" lIns="0" tIns="0" rIns="0" bIns="0" rtlCol="0"/>
            <a:lstStyle/>
            <a:p>
              <a:endParaRPr/>
            </a:p>
          </p:txBody>
        </p:sp>
        <p:sp>
          <p:nvSpPr>
            <p:cNvPr id="16374" name="object 16374"/>
            <p:cNvSpPr/>
            <p:nvPr/>
          </p:nvSpPr>
          <p:spPr>
            <a:xfrm>
              <a:off x="5555627" y="8118945"/>
              <a:ext cx="25400" cy="13970"/>
            </a:xfrm>
            <a:custGeom>
              <a:avLst/>
              <a:gdLst/>
              <a:ahLst/>
              <a:cxnLst/>
              <a:rect l="l" t="t" r="r" b="b"/>
              <a:pathLst>
                <a:path w="25400" h="13970">
                  <a:moveTo>
                    <a:pt x="16611" y="0"/>
                  </a:moveTo>
                  <a:lnTo>
                    <a:pt x="11049" y="546"/>
                  </a:lnTo>
                  <a:lnTo>
                    <a:pt x="5499" y="1308"/>
                  </a:lnTo>
                  <a:lnTo>
                    <a:pt x="0" y="2362"/>
                  </a:lnTo>
                  <a:lnTo>
                    <a:pt x="3632" y="6299"/>
                  </a:lnTo>
                  <a:lnTo>
                    <a:pt x="7264" y="10045"/>
                  </a:lnTo>
                  <a:lnTo>
                    <a:pt x="10820" y="13588"/>
                  </a:lnTo>
                  <a:lnTo>
                    <a:pt x="15481" y="12484"/>
                  </a:lnTo>
                  <a:lnTo>
                    <a:pt x="20154" y="11544"/>
                  </a:lnTo>
                  <a:lnTo>
                    <a:pt x="24853" y="10744"/>
                  </a:lnTo>
                  <a:lnTo>
                    <a:pt x="22326" y="7353"/>
                  </a:lnTo>
                  <a:lnTo>
                    <a:pt x="19748" y="3759"/>
                  </a:lnTo>
                  <a:lnTo>
                    <a:pt x="16611" y="0"/>
                  </a:lnTo>
                  <a:close/>
                </a:path>
              </a:pathLst>
            </a:custGeom>
            <a:solidFill>
              <a:srgbClr val="FEE446"/>
            </a:solidFill>
          </p:spPr>
          <p:txBody>
            <a:bodyPr wrap="square" lIns="0" tIns="0" rIns="0" bIns="0" rtlCol="0"/>
            <a:lstStyle/>
            <a:p>
              <a:endParaRPr/>
            </a:p>
          </p:txBody>
        </p:sp>
        <p:sp>
          <p:nvSpPr>
            <p:cNvPr id="16375" name="object 16375"/>
            <p:cNvSpPr/>
            <p:nvPr/>
          </p:nvSpPr>
          <p:spPr>
            <a:xfrm>
              <a:off x="5555627" y="8121307"/>
              <a:ext cx="11430" cy="11430"/>
            </a:xfrm>
            <a:custGeom>
              <a:avLst/>
              <a:gdLst/>
              <a:ahLst/>
              <a:cxnLst/>
              <a:rect l="l" t="t" r="r" b="b"/>
              <a:pathLst>
                <a:path w="11429" h="11429">
                  <a:moveTo>
                    <a:pt x="10820" y="11226"/>
                  </a:moveTo>
                  <a:lnTo>
                    <a:pt x="0" y="0"/>
                  </a:lnTo>
                </a:path>
              </a:pathLst>
            </a:custGeom>
            <a:ln w="25400">
              <a:solidFill>
                <a:srgbClr val="FEE241"/>
              </a:solidFill>
            </a:ln>
          </p:spPr>
          <p:txBody>
            <a:bodyPr wrap="square" lIns="0" tIns="0" rIns="0" bIns="0" rtlCol="0"/>
            <a:lstStyle/>
            <a:p>
              <a:endParaRPr/>
            </a:p>
          </p:txBody>
        </p:sp>
        <p:sp>
          <p:nvSpPr>
            <p:cNvPr id="16376" name="object 16376"/>
            <p:cNvSpPr/>
            <p:nvPr/>
          </p:nvSpPr>
          <p:spPr>
            <a:xfrm>
              <a:off x="5555627" y="8118945"/>
              <a:ext cx="17145" cy="2540"/>
            </a:xfrm>
            <a:custGeom>
              <a:avLst/>
              <a:gdLst/>
              <a:ahLst/>
              <a:cxnLst/>
              <a:rect l="l" t="t" r="r" b="b"/>
              <a:pathLst>
                <a:path w="17145" h="2540">
                  <a:moveTo>
                    <a:pt x="0" y="2362"/>
                  </a:moveTo>
                  <a:lnTo>
                    <a:pt x="5499" y="1308"/>
                  </a:lnTo>
                  <a:lnTo>
                    <a:pt x="11049" y="546"/>
                  </a:lnTo>
                  <a:lnTo>
                    <a:pt x="16611" y="0"/>
                  </a:lnTo>
                </a:path>
              </a:pathLst>
            </a:custGeom>
            <a:ln w="25400">
              <a:solidFill>
                <a:srgbClr val="FFE850"/>
              </a:solidFill>
            </a:ln>
          </p:spPr>
          <p:txBody>
            <a:bodyPr wrap="square" lIns="0" tIns="0" rIns="0" bIns="0" rtlCol="0"/>
            <a:lstStyle/>
            <a:p>
              <a:endParaRPr/>
            </a:p>
          </p:txBody>
        </p:sp>
        <p:sp>
          <p:nvSpPr>
            <p:cNvPr id="16377" name="object 16377"/>
            <p:cNvSpPr/>
            <p:nvPr/>
          </p:nvSpPr>
          <p:spPr>
            <a:xfrm>
              <a:off x="5572239" y="8118945"/>
              <a:ext cx="8255" cy="10795"/>
            </a:xfrm>
            <a:custGeom>
              <a:avLst/>
              <a:gdLst/>
              <a:ahLst/>
              <a:cxnLst/>
              <a:rect l="l" t="t" r="r" b="b"/>
              <a:pathLst>
                <a:path w="8254" h="10795">
                  <a:moveTo>
                    <a:pt x="0" y="0"/>
                  </a:moveTo>
                  <a:lnTo>
                    <a:pt x="8242" y="10744"/>
                  </a:lnTo>
                </a:path>
              </a:pathLst>
            </a:custGeom>
            <a:ln w="25400">
              <a:solidFill>
                <a:srgbClr val="FEE74A"/>
              </a:solidFill>
            </a:ln>
          </p:spPr>
          <p:txBody>
            <a:bodyPr wrap="square" lIns="0" tIns="0" rIns="0" bIns="0" rtlCol="0"/>
            <a:lstStyle/>
            <a:p>
              <a:endParaRPr/>
            </a:p>
          </p:txBody>
        </p:sp>
        <p:sp>
          <p:nvSpPr>
            <p:cNvPr id="16378" name="object 16378"/>
            <p:cNvSpPr/>
            <p:nvPr/>
          </p:nvSpPr>
          <p:spPr>
            <a:xfrm>
              <a:off x="5566448" y="8129689"/>
              <a:ext cx="14604" cy="3175"/>
            </a:xfrm>
            <a:custGeom>
              <a:avLst/>
              <a:gdLst/>
              <a:ahLst/>
              <a:cxnLst/>
              <a:rect l="l" t="t" r="r" b="b"/>
              <a:pathLst>
                <a:path w="14604" h="3175">
                  <a:moveTo>
                    <a:pt x="14033" y="0"/>
                  </a:moveTo>
                  <a:lnTo>
                    <a:pt x="9334" y="800"/>
                  </a:lnTo>
                  <a:lnTo>
                    <a:pt x="4660" y="1739"/>
                  </a:lnTo>
                  <a:lnTo>
                    <a:pt x="0" y="2844"/>
                  </a:lnTo>
                </a:path>
              </a:pathLst>
            </a:custGeom>
            <a:ln w="25400">
              <a:solidFill>
                <a:srgbClr val="FDE03B"/>
              </a:solidFill>
            </a:ln>
          </p:spPr>
          <p:txBody>
            <a:bodyPr wrap="square" lIns="0" tIns="0" rIns="0" bIns="0" rtlCol="0"/>
            <a:lstStyle/>
            <a:p>
              <a:endParaRPr/>
            </a:p>
          </p:txBody>
        </p:sp>
        <p:sp>
          <p:nvSpPr>
            <p:cNvPr id="16379" name="object 16379"/>
            <p:cNvSpPr/>
            <p:nvPr/>
          </p:nvSpPr>
          <p:spPr>
            <a:xfrm>
              <a:off x="5572239" y="8117878"/>
              <a:ext cx="22860" cy="12065"/>
            </a:xfrm>
            <a:custGeom>
              <a:avLst/>
              <a:gdLst/>
              <a:ahLst/>
              <a:cxnLst/>
              <a:rect l="l" t="t" r="r" b="b"/>
              <a:pathLst>
                <a:path w="22860" h="12065">
                  <a:moveTo>
                    <a:pt x="16776" y="0"/>
                  </a:moveTo>
                  <a:lnTo>
                    <a:pt x="11175" y="177"/>
                  </a:lnTo>
                  <a:lnTo>
                    <a:pt x="5575" y="508"/>
                  </a:lnTo>
                  <a:lnTo>
                    <a:pt x="0" y="1066"/>
                  </a:lnTo>
                  <a:lnTo>
                    <a:pt x="3136" y="4826"/>
                  </a:lnTo>
                  <a:lnTo>
                    <a:pt x="5714" y="8420"/>
                  </a:lnTo>
                  <a:lnTo>
                    <a:pt x="8242" y="11811"/>
                  </a:lnTo>
                  <a:lnTo>
                    <a:pt x="12953" y="11023"/>
                  </a:lnTo>
                  <a:lnTo>
                    <a:pt x="17703" y="10388"/>
                  </a:lnTo>
                  <a:lnTo>
                    <a:pt x="22491" y="9906"/>
                  </a:lnTo>
                  <a:lnTo>
                    <a:pt x="20650" y="6705"/>
                  </a:lnTo>
                  <a:lnTo>
                    <a:pt x="18808" y="3378"/>
                  </a:lnTo>
                  <a:lnTo>
                    <a:pt x="16776" y="0"/>
                  </a:lnTo>
                  <a:close/>
                </a:path>
              </a:pathLst>
            </a:custGeom>
            <a:solidFill>
              <a:srgbClr val="FEE951"/>
            </a:solidFill>
          </p:spPr>
          <p:txBody>
            <a:bodyPr wrap="square" lIns="0" tIns="0" rIns="0" bIns="0" rtlCol="0"/>
            <a:lstStyle/>
            <a:p>
              <a:endParaRPr/>
            </a:p>
          </p:txBody>
        </p:sp>
        <p:sp>
          <p:nvSpPr>
            <p:cNvPr id="16380" name="object 16380"/>
            <p:cNvSpPr/>
            <p:nvPr/>
          </p:nvSpPr>
          <p:spPr>
            <a:xfrm>
              <a:off x="5572239" y="8118945"/>
              <a:ext cx="8255" cy="10795"/>
            </a:xfrm>
            <a:custGeom>
              <a:avLst/>
              <a:gdLst/>
              <a:ahLst/>
              <a:cxnLst/>
              <a:rect l="l" t="t" r="r" b="b"/>
              <a:pathLst>
                <a:path w="8254" h="10795">
                  <a:moveTo>
                    <a:pt x="8242" y="10744"/>
                  </a:moveTo>
                  <a:lnTo>
                    <a:pt x="0" y="0"/>
                  </a:lnTo>
                </a:path>
              </a:pathLst>
            </a:custGeom>
            <a:ln w="25400">
              <a:solidFill>
                <a:srgbClr val="FEE74A"/>
              </a:solidFill>
            </a:ln>
          </p:spPr>
          <p:txBody>
            <a:bodyPr wrap="square" lIns="0" tIns="0" rIns="0" bIns="0" rtlCol="0"/>
            <a:lstStyle/>
            <a:p>
              <a:endParaRPr/>
            </a:p>
          </p:txBody>
        </p:sp>
        <p:sp>
          <p:nvSpPr>
            <p:cNvPr id="16381" name="object 16381"/>
            <p:cNvSpPr/>
            <p:nvPr/>
          </p:nvSpPr>
          <p:spPr>
            <a:xfrm>
              <a:off x="5572239" y="8117878"/>
              <a:ext cx="17145" cy="1270"/>
            </a:xfrm>
            <a:custGeom>
              <a:avLst/>
              <a:gdLst/>
              <a:ahLst/>
              <a:cxnLst/>
              <a:rect l="l" t="t" r="r" b="b"/>
              <a:pathLst>
                <a:path w="17145" h="1270">
                  <a:moveTo>
                    <a:pt x="0" y="1066"/>
                  </a:moveTo>
                  <a:lnTo>
                    <a:pt x="5575" y="508"/>
                  </a:lnTo>
                  <a:lnTo>
                    <a:pt x="11175" y="177"/>
                  </a:lnTo>
                  <a:lnTo>
                    <a:pt x="16776" y="0"/>
                  </a:lnTo>
                </a:path>
              </a:pathLst>
            </a:custGeom>
            <a:ln w="25399">
              <a:solidFill>
                <a:srgbClr val="FFED59"/>
              </a:solidFill>
            </a:ln>
          </p:spPr>
          <p:txBody>
            <a:bodyPr wrap="square" lIns="0" tIns="0" rIns="0" bIns="0" rtlCol="0"/>
            <a:lstStyle/>
            <a:p>
              <a:endParaRPr/>
            </a:p>
          </p:txBody>
        </p:sp>
        <p:sp>
          <p:nvSpPr>
            <p:cNvPr id="16382" name="object 16382"/>
            <p:cNvSpPr/>
            <p:nvPr/>
          </p:nvSpPr>
          <p:spPr>
            <a:xfrm>
              <a:off x="5589016" y="8117878"/>
              <a:ext cx="5715" cy="10160"/>
            </a:xfrm>
            <a:custGeom>
              <a:avLst/>
              <a:gdLst/>
              <a:ahLst/>
              <a:cxnLst/>
              <a:rect l="l" t="t" r="r" b="b"/>
              <a:pathLst>
                <a:path w="5714" h="10159">
                  <a:moveTo>
                    <a:pt x="0" y="0"/>
                  </a:moveTo>
                  <a:lnTo>
                    <a:pt x="5714" y="9906"/>
                  </a:lnTo>
                </a:path>
              </a:pathLst>
            </a:custGeom>
            <a:ln w="25400">
              <a:solidFill>
                <a:srgbClr val="FEEC57"/>
              </a:solidFill>
            </a:ln>
          </p:spPr>
          <p:txBody>
            <a:bodyPr wrap="square" lIns="0" tIns="0" rIns="0" bIns="0" rtlCol="0"/>
            <a:lstStyle/>
            <a:p>
              <a:endParaRPr/>
            </a:p>
          </p:txBody>
        </p:sp>
        <p:sp>
          <p:nvSpPr>
            <p:cNvPr id="16383" name="object 16383"/>
            <p:cNvSpPr/>
            <p:nvPr/>
          </p:nvSpPr>
          <p:spPr>
            <a:xfrm>
              <a:off x="5580481" y="8127784"/>
              <a:ext cx="14604" cy="1905"/>
            </a:xfrm>
            <a:custGeom>
              <a:avLst/>
              <a:gdLst/>
              <a:ahLst/>
              <a:cxnLst/>
              <a:rect l="l" t="t" r="r" b="b"/>
              <a:pathLst>
                <a:path w="14604" h="1904">
                  <a:moveTo>
                    <a:pt x="14249" y="0"/>
                  </a:moveTo>
                  <a:lnTo>
                    <a:pt x="9461" y="482"/>
                  </a:lnTo>
                  <a:lnTo>
                    <a:pt x="4711" y="1117"/>
                  </a:lnTo>
                  <a:lnTo>
                    <a:pt x="0" y="1905"/>
                  </a:lnTo>
                </a:path>
              </a:pathLst>
            </a:custGeom>
            <a:ln w="25400">
              <a:solidFill>
                <a:srgbClr val="FEE549"/>
              </a:solidFill>
            </a:ln>
          </p:spPr>
          <p:txBody>
            <a:bodyPr wrap="square" lIns="0" tIns="0" rIns="0" bIns="0" rtlCol="0"/>
            <a:lstStyle/>
            <a:p>
              <a:endParaRPr/>
            </a:p>
          </p:txBody>
        </p:sp>
        <p:sp>
          <p:nvSpPr>
            <p:cNvPr id="16384" name="object 16384"/>
            <p:cNvSpPr/>
            <p:nvPr/>
          </p:nvSpPr>
          <p:spPr>
            <a:xfrm>
              <a:off x="5594731" y="8126704"/>
              <a:ext cx="18415" cy="10160"/>
            </a:xfrm>
            <a:custGeom>
              <a:avLst/>
              <a:gdLst/>
              <a:ahLst/>
              <a:cxnLst/>
              <a:rect l="l" t="t" r="r" b="b"/>
              <a:pathLst>
                <a:path w="18414" h="10159">
                  <a:moveTo>
                    <a:pt x="14490" y="0"/>
                  </a:moveTo>
                  <a:lnTo>
                    <a:pt x="9613" y="228"/>
                  </a:lnTo>
                  <a:lnTo>
                    <a:pt x="4775" y="571"/>
                  </a:lnTo>
                  <a:lnTo>
                    <a:pt x="0" y="1079"/>
                  </a:lnTo>
                  <a:lnTo>
                    <a:pt x="1828" y="4254"/>
                  </a:lnTo>
                  <a:lnTo>
                    <a:pt x="3644" y="7289"/>
                  </a:lnTo>
                  <a:lnTo>
                    <a:pt x="5613" y="10058"/>
                  </a:lnTo>
                  <a:lnTo>
                    <a:pt x="9652" y="9334"/>
                  </a:lnTo>
                  <a:lnTo>
                    <a:pt x="13779" y="8724"/>
                  </a:lnTo>
                  <a:lnTo>
                    <a:pt x="17995" y="8254"/>
                  </a:lnTo>
                  <a:lnTo>
                    <a:pt x="16992" y="5727"/>
                  </a:lnTo>
                  <a:lnTo>
                    <a:pt x="15735" y="2920"/>
                  </a:lnTo>
                  <a:lnTo>
                    <a:pt x="14490" y="0"/>
                  </a:lnTo>
                  <a:close/>
                </a:path>
              </a:pathLst>
            </a:custGeom>
            <a:solidFill>
              <a:srgbClr val="FEE653"/>
            </a:solidFill>
          </p:spPr>
          <p:txBody>
            <a:bodyPr wrap="square" lIns="0" tIns="0" rIns="0" bIns="0" rtlCol="0"/>
            <a:lstStyle/>
            <a:p>
              <a:endParaRPr/>
            </a:p>
          </p:txBody>
        </p:sp>
        <p:sp>
          <p:nvSpPr>
            <p:cNvPr id="16385" name="object 16385"/>
            <p:cNvSpPr/>
            <p:nvPr/>
          </p:nvSpPr>
          <p:spPr>
            <a:xfrm>
              <a:off x="5594731" y="8127784"/>
              <a:ext cx="5715" cy="9525"/>
            </a:xfrm>
            <a:custGeom>
              <a:avLst/>
              <a:gdLst/>
              <a:ahLst/>
              <a:cxnLst/>
              <a:rect l="l" t="t" r="r" b="b"/>
              <a:pathLst>
                <a:path w="5714" h="9525">
                  <a:moveTo>
                    <a:pt x="5613" y="8978"/>
                  </a:moveTo>
                  <a:lnTo>
                    <a:pt x="0" y="0"/>
                  </a:lnTo>
                </a:path>
              </a:pathLst>
            </a:custGeom>
            <a:ln w="25400">
              <a:solidFill>
                <a:srgbClr val="FEE449"/>
              </a:solidFill>
            </a:ln>
          </p:spPr>
          <p:txBody>
            <a:bodyPr wrap="square" lIns="0" tIns="0" rIns="0" bIns="0" rtlCol="0"/>
            <a:lstStyle/>
            <a:p>
              <a:endParaRPr/>
            </a:p>
          </p:txBody>
        </p:sp>
        <p:sp>
          <p:nvSpPr>
            <p:cNvPr id="16386" name="object 16386"/>
            <p:cNvSpPr/>
            <p:nvPr/>
          </p:nvSpPr>
          <p:spPr>
            <a:xfrm>
              <a:off x="5594731" y="8126704"/>
              <a:ext cx="14604" cy="1270"/>
            </a:xfrm>
            <a:custGeom>
              <a:avLst/>
              <a:gdLst/>
              <a:ahLst/>
              <a:cxnLst/>
              <a:rect l="l" t="t" r="r" b="b"/>
              <a:pathLst>
                <a:path w="14604" h="1270">
                  <a:moveTo>
                    <a:pt x="0" y="1079"/>
                  </a:moveTo>
                  <a:lnTo>
                    <a:pt x="4775" y="571"/>
                  </a:lnTo>
                  <a:lnTo>
                    <a:pt x="9613" y="228"/>
                  </a:lnTo>
                  <a:lnTo>
                    <a:pt x="14490" y="0"/>
                  </a:lnTo>
                </a:path>
              </a:pathLst>
            </a:custGeom>
            <a:ln w="25400">
              <a:solidFill>
                <a:srgbClr val="FEEB59"/>
              </a:solidFill>
            </a:ln>
          </p:spPr>
          <p:txBody>
            <a:bodyPr wrap="square" lIns="0" tIns="0" rIns="0" bIns="0" rtlCol="0"/>
            <a:lstStyle/>
            <a:p>
              <a:endParaRPr/>
            </a:p>
          </p:txBody>
        </p:sp>
        <p:sp>
          <p:nvSpPr>
            <p:cNvPr id="16387" name="object 16387"/>
            <p:cNvSpPr/>
            <p:nvPr/>
          </p:nvSpPr>
          <p:spPr>
            <a:xfrm>
              <a:off x="5609221" y="8126704"/>
              <a:ext cx="3810" cy="8255"/>
            </a:xfrm>
            <a:custGeom>
              <a:avLst/>
              <a:gdLst/>
              <a:ahLst/>
              <a:cxnLst/>
              <a:rect l="l" t="t" r="r" b="b"/>
              <a:pathLst>
                <a:path w="3810" h="8254">
                  <a:moveTo>
                    <a:pt x="0" y="0"/>
                  </a:moveTo>
                  <a:lnTo>
                    <a:pt x="3505" y="8254"/>
                  </a:lnTo>
                </a:path>
              </a:pathLst>
            </a:custGeom>
            <a:ln w="25400">
              <a:solidFill>
                <a:srgbClr val="FEE95D"/>
              </a:solidFill>
            </a:ln>
          </p:spPr>
          <p:txBody>
            <a:bodyPr wrap="square" lIns="0" tIns="0" rIns="0" bIns="0" rtlCol="0"/>
            <a:lstStyle/>
            <a:p>
              <a:endParaRPr/>
            </a:p>
          </p:txBody>
        </p:sp>
        <p:sp>
          <p:nvSpPr>
            <p:cNvPr id="16388" name="object 16388"/>
            <p:cNvSpPr/>
            <p:nvPr/>
          </p:nvSpPr>
          <p:spPr>
            <a:xfrm>
              <a:off x="5600344" y="8134959"/>
              <a:ext cx="12700" cy="1905"/>
            </a:xfrm>
            <a:custGeom>
              <a:avLst/>
              <a:gdLst/>
              <a:ahLst/>
              <a:cxnLst/>
              <a:rect l="l" t="t" r="r" b="b"/>
              <a:pathLst>
                <a:path w="12700" h="1904">
                  <a:moveTo>
                    <a:pt x="12382" y="0"/>
                  </a:moveTo>
                  <a:lnTo>
                    <a:pt x="0" y="1803"/>
                  </a:lnTo>
                </a:path>
              </a:pathLst>
            </a:custGeom>
            <a:ln w="25400">
              <a:solidFill>
                <a:srgbClr val="FEE24C"/>
              </a:solidFill>
            </a:ln>
          </p:spPr>
          <p:txBody>
            <a:bodyPr wrap="square" lIns="0" tIns="0" rIns="0" bIns="0" rtlCol="0"/>
            <a:lstStyle/>
            <a:p>
              <a:endParaRPr/>
            </a:p>
          </p:txBody>
        </p:sp>
        <p:sp>
          <p:nvSpPr>
            <p:cNvPr id="16389" name="object 16389"/>
            <p:cNvSpPr/>
            <p:nvPr/>
          </p:nvSpPr>
          <p:spPr>
            <a:xfrm>
              <a:off x="5611063" y="8130540"/>
              <a:ext cx="8255" cy="4445"/>
            </a:xfrm>
            <a:custGeom>
              <a:avLst/>
              <a:gdLst/>
              <a:ahLst/>
              <a:cxnLst/>
              <a:rect l="l" t="t" r="r" b="b"/>
              <a:pathLst>
                <a:path w="8254" h="4445">
                  <a:moveTo>
                    <a:pt x="6883" y="0"/>
                  </a:moveTo>
                  <a:lnTo>
                    <a:pt x="4584" y="114"/>
                  </a:lnTo>
                  <a:lnTo>
                    <a:pt x="2286" y="266"/>
                  </a:lnTo>
                  <a:lnTo>
                    <a:pt x="0" y="444"/>
                  </a:lnTo>
                  <a:lnTo>
                    <a:pt x="1168" y="3149"/>
                  </a:lnTo>
                  <a:lnTo>
                    <a:pt x="1663" y="4419"/>
                  </a:lnTo>
                  <a:lnTo>
                    <a:pt x="3784" y="4190"/>
                  </a:lnTo>
                  <a:lnTo>
                    <a:pt x="5905" y="3987"/>
                  </a:lnTo>
                  <a:lnTo>
                    <a:pt x="8077" y="3835"/>
                  </a:lnTo>
                  <a:lnTo>
                    <a:pt x="7721" y="2603"/>
                  </a:lnTo>
                  <a:lnTo>
                    <a:pt x="6883" y="0"/>
                  </a:lnTo>
                  <a:close/>
                </a:path>
              </a:pathLst>
            </a:custGeom>
            <a:solidFill>
              <a:srgbClr val="FEE85F"/>
            </a:solidFill>
          </p:spPr>
          <p:txBody>
            <a:bodyPr wrap="square" lIns="0" tIns="0" rIns="0" bIns="0" rtlCol="0"/>
            <a:lstStyle/>
            <a:p>
              <a:endParaRPr/>
            </a:p>
          </p:txBody>
        </p:sp>
        <p:sp>
          <p:nvSpPr>
            <p:cNvPr id="16390" name="object 16390"/>
            <p:cNvSpPr/>
            <p:nvPr/>
          </p:nvSpPr>
          <p:spPr>
            <a:xfrm>
              <a:off x="5611063" y="8130984"/>
              <a:ext cx="1905" cy="4445"/>
            </a:xfrm>
            <a:custGeom>
              <a:avLst/>
              <a:gdLst/>
              <a:ahLst/>
              <a:cxnLst/>
              <a:rect l="l" t="t" r="r" b="b"/>
              <a:pathLst>
                <a:path w="1904" h="4445">
                  <a:moveTo>
                    <a:pt x="1663" y="3975"/>
                  </a:moveTo>
                  <a:lnTo>
                    <a:pt x="0" y="0"/>
                  </a:lnTo>
                </a:path>
              </a:pathLst>
            </a:custGeom>
            <a:ln w="25400">
              <a:solidFill>
                <a:srgbClr val="FEE75C"/>
              </a:solidFill>
            </a:ln>
          </p:spPr>
          <p:txBody>
            <a:bodyPr wrap="square" lIns="0" tIns="0" rIns="0" bIns="0" rtlCol="0"/>
            <a:lstStyle/>
            <a:p>
              <a:endParaRPr/>
            </a:p>
          </p:txBody>
        </p:sp>
        <p:sp>
          <p:nvSpPr>
            <p:cNvPr id="16391" name="object 16391"/>
            <p:cNvSpPr/>
            <p:nvPr/>
          </p:nvSpPr>
          <p:spPr>
            <a:xfrm>
              <a:off x="5611063" y="8130540"/>
              <a:ext cx="6985" cy="635"/>
            </a:xfrm>
            <a:custGeom>
              <a:avLst/>
              <a:gdLst/>
              <a:ahLst/>
              <a:cxnLst/>
              <a:rect l="l" t="t" r="r" b="b"/>
              <a:pathLst>
                <a:path w="6985" h="634">
                  <a:moveTo>
                    <a:pt x="0" y="444"/>
                  </a:moveTo>
                  <a:lnTo>
                    <a:pt x="6883" y="0"/>
                  </a:lnTo>
                </a:path>
              </a:pathLst>
            </a:custGeom>
            <a:ln w="25400">
              <a:solidFill>
                <a:srgbClr val="FEEA63"/>
              </a:solidFill>
            </a:ln>
          </p:spPr>
          <p:txBody>
            <a:bodyPr wrap="square" lIns="0" tIns="0" rIns="0" bIns="0" rtlCol="0"/>
            <a:lstStyle/>
            <a:p>
              <a:endParaRPr/>
            </a:p>
          </p:txBody>
        </p:sp>
        <p:sp>
          <p:nvSpPr>
            <p:cNvPr id="16392" name="object 16392"/>
            <p:cNvSpPr/>
            <p:nvPr/>
          </p:nvSpPr>
          <p:spPr>
            <a:xfrm>
              <a:off x="5617946" y="8130540"/>
              <a:ext cx="1270" cy="4445"/>
            </a:xfrm>
            <a:custGeom>
              <a:avLst/>
              <a:gdLst/>
              <a:ahLst/>
              <a:cxnLst/>
              <a:rect l="l" t="t" r="r" b="b"/>
              <a:pathLst>
                <a:path w="1270" h="4445">
                  <a:moveTo>
                    <a:pt x="0" y="0"/>
                  </a:moveTo>
                  <a:lnTo>
                    <a:pt x="1193" y="3835"/>
                  </a:lnTo>
                </a:path>
              </a:pathLst>
            </a:custGeom>
            <a:ln w="25400">
              <a:solidFill>
                <a:srgbClr val="FFE863"/>
              </a:solidFill>
            </a:ln>
          </p:spPr>
          <p:txBody>
            <a:bodyPr wrap="square" lIns="0" tIns="0" rIns="0" bIns="0" rtlCol="0"/>
            <a:lstStyle/>
            <a:p>
              <a:endParaRPr/>
            </a:p>
          </p:txBody>
        </p:sp>
        <p:sp>
          <p:nvSpPr>
            <p:cNvPr id="16393" name="object 16393"/>
            <p:cNvSpPr/>
            <p:nvPr/>
          </p:nvSpPr>
          <p:spPr>
            <a:xfrm>
              <a:off x="5612726" y="8134375"/>
              <a:ext cx="6985" cy="635"/>
            </a:xfrm>
            <a:custGeom>
              <a:avLst/>
              <a:gdLst/>
              <a:ahLst/>
              <a:cxnLst/>
              <a:rect l="l" t="t" r="r" b="b"/>
              <a:pathLst>
                <a:path w="6985" h="634">
                  <a:moveTo>
                    <a:pt x="6413" y="0"/>
                  </a:moveTo>
                  <a:lnTo>
                    <a:pt x="0" y="584"/>
                  </a:lnTo>
                </a:path>
              </a:pathLst>
            </a:custGeom>
            <a:ln w="25400">
              <a:solidFill>
                <a:srgbClr val="FEE55C"/>
              </a:solidFill>
            </a:ln>
          </p:spPr>
          <p:txBody>
            <a:bodyPr wrap="square" lIns="0" tIns="0" rIns="0" bIns="0" rtlCol="0"/>
            <a:lstStyle/>
            <a:p>
              <a:endParaRPr/>
            </a:p>
          </p:txBody>
        </p:sp>
        <p:sp>
          <p:nvSpPr>
            <p:cNvPr id="16394" name="object 16394"/>
            <p:cNvSpPr/>
            <p:nvPr/>
          </p:nvSpPr>
          <p:spPr>
            <a:xfrm>
              <a:off x="5617946" y="8130298"/>
              <a:ext cx="8255" cy="4445"/>
            </a:xfrm>
            <a:custGeom>
              <a:avLst/>
              <a:gdLst/>
              <a:ahLst/>
              <a:cxnLst/>
              <a:rect l="l" t="t" r="r" b="b"/>
              <a:pathLst>
                <a:path w="8254" h="4445">
                  <a:moveTo>
                    <a:pt x="6921" y="0"/>
                  </a:moveTo>
                  <a:lnTo>
                    <a:pt x="4610" y="38"/>
                  </a:lnTo>
                  <a:lnTo>
                    <a:pt x="2298" y="126"/>
                  </a:lnTo>
                  <a:lnTo>
                    <a:pt x="0" y="241"/>
                  </a:lnTo>
                  <a:lnTo>
                    <a:pt x="838" y="2844"/>
                  </a:lnTo>
                  <a:lnTo>
                    <a:pt x="1193" y="4076"/>
                  </a:lnTo>
                  <a:lnTo>
                    <a:pt x="3352" y="3911"/>
                  </a:lnTo>
                  <a:lnTo>
                    <a:pt x="5537" y="3784"/>
                  </a:lnTo>
                  <a:lnTo>
                    <a:pt x="7759" y="3708"/>
                  </a:lnTo>
                  <a:lnTo>
                    <a:pt x="7188" y="1257"/>
                  </a:lnTo>
                  <a:lnTo>
                    <a:pt x="6921" y="0"/>
                  </a:lnTo>
                  <a:close/>
                </a:path>
              </a:pathLst>
            </a:custGeom>
            <a:solidFill>
              <a:srgbClr val="FFE964"/>
            </a:solidFill>
          </p:spPr>
          <p:txBody>
            <a:bodyPr wrap="square" lIns="0" tIns="0" rIns="0" bIns="0" rtlCol="0"/>
            <a:lstStyle/>
            <a:p>
              <a:endParaRPr/>
            </a:p>
          </p:txBody>
        </p:sp>
        <p:sp>
          <p:nvSpPr>
            <p:cNvPr id="16395" name="object 16395"/>
            <p:cNvSpPr/>
            <p:nvPr/>
          </p:nvSpPr>
          <p:spPr>
            <a:xfrm>
              <a:off x="5617946" y="8130540"/>
              <a:ext cx="1270" cy="4445"/>
            </a:xfrm>
            <a:custGeom>
              <a:avLst/>
              <a:gdLst/>
              <a:ahLst/>
              <a:cxnLst/>
              <a:rect l="l" t="t" r="r" b="b"/>
              <a:pathLst>
                <a:path w="1270" h="4445">
                  <a:moveTo>
                    <a:pt x="1193" y="3835"/>
                  </a:moveTo>
                  <a:lnTo>
                    <a:pt x="0" y="0"/>
                  </a:lnTo>
                </a:path>
              </a:pathLst>
            </a:custGeom>
            <a:ln w="25400">
              <a:solidFill>
                <a:srgbClr val="FFE863"/>
              </a:solidFill>
            </a:ln>
          </p:spPr>
          <p:txBody>
            <a:bodyPr wrap="square" lIns="0" tIns="0" rIns="0" bIns="0" rtlCol="0"/>
            <a:lstStyle/>
            <a:p>
              <a:endParaRPr/>
            </a:p>
          </p:txBody>
        </p:sp>
        <p:sp>
          <p:nvSpPr>
            <p:cNvPr id="16396" name="object 16396"/>
            <p:cNvSpPr/>
            <p:nvPr/>
          </p:nvSpPr>
          <p:spPr>
            <a:xfrm>
              <a:off x="5617946" y="8130298"/>
              <a:ext cx="6985" cy="635"/>
            </a:xfrm>
            <a:custGeom>
              <a:avLst/>
              <a:gdLst/>
              <a:ahLst/>
              <a:cxnLst/>
              <a:rect l="l" t="t" r="r" b="b"/>
              <a:pathLst>
                <a:path w="6985" h="634">
                  <a:moveTo>
                    <a:pt x="0" y="241"/>
                  </a:moveTo>
                  <a:lnTo>
                    <a:pt x="6921" y="0"/>
                  </a:lnTo>
                </a:path>
              </a:pathLst>
            </a:custGeom>
            <a:ln w="25400">
              <a:solidFill>
                <a:srgbClr val="FFEB67"/>
              </a:solidFill>
            </a:ln>
          </p:spPr>
          <p:txBody>
            <a:bodyPr wrap="square" lIns="0" tIns="0" rIns="0" bIns="0" rtlCol="0"/>
            <a:lstStyle/>
            <a:p>
              <a:endParaRPr/>
            </a:p>
          </p:txBody>
        </p:sp>
        <p:sp>
          <p:nvSpPr>
            <p:cNvPr id="16397" name="object 16397"/>
            <p:cNvSpPr/>
            <p:nvPr/>
          </p:nvSpPr>
          <p:spPr>
            <a:xfrm>
              <a:off x="5624868" y="8130298"/>
              <a:ext cx="1270" cy="3810"/>
            </a:xfrm>
            <a:custGeom>
              <a:avLst/>
              <a:gdLst/>
              <a:ahLst/>
              <a:cxnLst/>
              <a:rect l="l" t="t" r="r" b="b"/>
              <a:pathLst>
                <a:path w="1270" h="3809">
                  <a:moveTo>
                    <a:pt x="0" y="0"/>
                  </a:moveTo>
                  <a:lnTo>
                    <a:pt x="838" y="3708"/>
                  </a:lnTo>
                </a:path>
              </a:pathLst>
            </a:custGeom>
            <a:ln w="25400">
              <a:solidFill>
                <a:srgbClr val="FFE966"/>
              </a:solidFill>
            </a:ln>
          </p:spPr>
          <p:txBody>
            <a:bodyPr wrap="square" lIns="0" tIns="0" rIns="0" bIns="0" rtlCol="0"/>
            <a:lstStyle/>
            <a:p>
              <a:endParaRPr/>
            </a:p>
          </p:txBody>
        </p:sp>
        <p:sp>
          <p:nvSpPr>
            <p:cNvPr id="16398" name="object 16398"/>
            <p:cNvSpPr/>
            <p:nvPr/>
          </p:nvSpPr>
          <p:spPr>
            <a:xfrm>
              <a:off x="5619140" y="8134007"/>
              <a:ext cx="6985" cy="635"/>
            </a:xfrm>
            <a:custGeom>
              <a:avLst/>
              <a:gdLst/>
              <a:ahLst/>
              <a:cxnLst/>
              <a:rect l="l" t="t" r="r" b="b"/>
              <a:pathLst>
                <a:path w="6985" h="634">
                  <a:moveTo>
                    <a:pt x="6565" y="0"/>
                  </a:moveTo>
                  <a:lnTo>
                    <a:pt x="0" y="368"/>
                  </a:lnTo>
                </a:path>
              </a:pathLst>
            </a:custGeom>
            <a:ln w="25399">
              <a:solidFill>
                <a:srgbClr val="FFE661"/>
              </a:solidFill>
            </a:ln>
          </p:spPr>
          <p:txBody>
            <a:bodyPr wrap="square" lIns="0" tIns="0" rIns="0" bIns="0" rtlCol="0"/>
            <a:lstStyle/>
            <a:p>
              <a:endParaRPr/>
            </a:p>
          </p:txBody>
        </p:sp>
        <p:sp>
          <p:nvSpPr>
            <p:cNvPr id="16399" name="object 16399"/>
            <p:cNvSpPr/>
            <p:nvPr/>
          </p:nvSpPr>
          <p:spPr>
            <a:xfrm>
              <a:off x="5609221" y="8126400"/>
              <a:ext cx="15875" cy="5080"/>
            </a:xfrm>
            <a:custGeom>
              <a:avLst/>
              <a:gdLst/>
              <a:ahLst/>
              <a:cxnLst/>
              <a:rect l="l" t="t" r="r" b="b"/>
              <a:pathLst>
                <a:path w="15875" h="5079">
                  <a:moveTo>
                    <a:pt x="9829" y="0"/>
                  </a:moveTo>
                  <a:lnTo>
                    <a:pt x="4889" y="88"/>
                  </a:lnTo>
                  <a:lnTo>
                    <a:pt x="0" y="304"/>
                  </a:lnTo>
                  <a:lnTo>
                    <a:pt x="1841" y="4584"/>
                  </a:lnTo>
                  <a:lnTo>
                    <a:pt x="6413" y="4229"/>
                  </a:lnTo>
                  <a:lnTo>
                    <a:pt x="11023" y="4000"/>
                  </a:lnTo>
                  <a:lnTo>
                    <a:pt x="15646" y="3898"/>
                  </a:lnTo>
                  <a:lnTo>
                    <a:pt x="15100" y="1333"/>
                  </a:lnTo>
                  <a:lnTo>
                    <a:pt x="14846" y="25"/>
                  </a:lnTo>
                  <a:lnTo>
                    <a:pt x="9829" y="0"/>
                  </a:lnTo>
                  <a:close/>
                </a:path>
              </a:pathLst>
            </a:custGeom>
            <a:solidFill>
              <a:srgbClr val="FFEC66"/>
            </a:solidFill>
          </p:spPr>
          <p:txBody>
            <a:bodyPr wrap="square" lIns="0" tIns="0" rIns="0" bIns="0" rtlCol="0"/>
            <a:lstStyle/>
            <a:p>
              <a:endParaRPr/>
            </a:p>
          </p:txBody>
        </p:sp>
        <p:sp>
          <p:nvSpPr>
            <p:cNvPr id="16400" name="object 16400"/>
            <p:cNvSpPr/>
            <p:nvPr/>
          </p:nvSpPr>
          <p:spPr>
            <a:xfrm>
              <a:off x="5611063" y="8130298"/>
              <a:ext cx="13970" cy="1270"/>
            </a:xfrm>
            <a:custGeom>
              <a:avLst/>
              <a:gdLst/>
              <a:ahLst/>
              <a:cxnLst/>
              <a:rect l="l" t="t" r="r" b="b"/>
              <a:pathLst>
                <a:path w="13970" h="1270">
                  <a:moveTo>
                    <a:pt x="0" y="685"/>
                  </a:moveTo>
                  <a:lnTo>
                    <a:pt x="4572" y="330"/>
                  </a:lnTo>
                  <a:lnTo>
                    <a:pt x="9182" y="101"/>
                  </a:lnTo>
                  <a:lnTo>
                    <a:pt x="13804" y="0"/>
                  </a:lnTo>
                </a:path>
              </a:pathLst>
            </a:custGeom>
            <a:ln w="25400">
              <a:solidFill>
                <a:srgbClr val="FEEA64"/>
              </a:solidFill>
            </a:ln>
          </p:spPr>
          <p:txBody>
            <a:bodyPr wrap="square" lIns="0" tIns="0" rIns="0" bIns="0" rtlCol="0"/>
            <a:lstStyle/>
            <a:p>
              <a:endParaRPr/>
            </a:p>
          </p:txBody>
        </p:sp>
        <p:sp>
          <p:nvSpPr>
            <p:cNvPr id="16401" name="object 16401"/>
            <p:cNvSpPr/>
            <p:nvPr/>
          </p:nvSpPr>
          <p:spPr>
            <a:xfrm>
              <a:off x="5624068" y="8126425"/>
              <a:ext cx="1270" cy="4445"/>
            </a:xfrm>
            <a:custGeom>
              <a:avLst/>
              <a:gdLst/>
              <a:ahLst/>
              <a:cxnLst/>
              <a:rect l="l" t="t" r="r" b="b"/>
              <a:pathLst>
                <a:path w="1270" h="4445">
                  <a:moveTo>
                    <a:pt x="800" y="3873"/>
                  </a:moveTo>
                  <a:lnTo>
                    <a:pt x="0" y="0"/>
                  </a:lnTo>
                </a:path>
              </a:pathLst>
            </a:custGeom>
            <a:ln w="25399">
              <a:solidFill>
                <a:srgbClr val="FFED6B"/>
              </a:solidFill>
            </a:ln>
          </p:spPr>
          <p:txBody>
            <a:bodyPr wrap="square" lIns="0" tIns="0" rIns="0" bIns="0" rtlCol="0"/>
            <a:lstStyle/>
            <a:p>
              <a:endParaRPr/>
            </a:p>
          </p:txBody>
        </p:sp>
        <p:sp>
          <p:nvSpPr>
            <p:cNvPr id="16402" name="object 16402"/>
            <p:cNvSpPr/>
            <p:nvPr/>
          </p:nvSpPr>
          <p:spPr>
            <a:xfrm>
              <a:off x="5609221" y="8126400"/>
              <a:ext cx="15240" cy="635"/>
            </a:xfrm>
            <a:custGeom>
              <a:avLst/>
              <a:gdLst/>
              <a:ahLst/>
              <a:cxnLst/>
              <a:rect l="l" t="t" r="r" b="b"/>
              <a:pathLst>
                <a:path w="15239" h="634">
                  <a:moveTo>
                    <a:pt x="14846" y="25"/>
                  </a:moveTo>
                  <a:lnTo>
                    <a:pt x="9829" y="0"/>
                  </a:lnTo>
                  <a:lnTo>
                    <a:pt x="4889" y="88"/>
                  </a:lnTo>
                  <a:lnTo>
                    <a:pt x="0" y="304"/>
                  </a:lnTo>
                </a:path>
              </a:pathLst>
            </a:custGeom>
            <a:ln w="25400">
              <a:solidFill>
                <a:srgbClr val="FFEF67"/>
              </a:solidFill>
            </a:ln>
          </p:spPr>
          <p:txBody>
            <a:bodyPr wrap="square" lIns="0" tIns="0" rIns="0" bIns="0" rtlCol="0"/>
            <a:lstStyle/>
            <a:p>
              <a:endParaRPr/>
            </a:p>
          </p:txBody>
        </p:sp>
        <p:sp>
          <p:nvSpPr>
            <p:cNvPr id="16403" name="object 16403"/>
            <p:cNvSpPr/>
            <p:nvPr/>
          </p:nvSpPr>
          <p:spPr>
            <a:xfrm>
              <a:off x="5609221" y="8126704"/>
              <a:ext cx="1905" cy="4445"/>
            </a:xfrm>
            <a:custGeom>
              <a:avLst/>
              <a:gdLst/>
              <a:ahLst/>
              <a:cxnLst/>
              <a:rect l="l" t="t" r="r" b="b"/>
              <a:pathLst>
                <a:path w="1904" h="4445">
                  <a:moveTo>
                    <a:pt x="0" y="0"/>
                  </a:moveTo>
                  <a:lnTo>
                    <a:pt x="1841" y="4279"/>
                  </a:lnTo>
                </a:path>
              </a:pathLst>
            </a:custGeom>
            <a:ln w="25400">
              <a:solidFill>
                <a:srgbClr val="FEEB61"/>
              </a:solidFill>
            </a:ln>
          </p:spPr>
          <p:txBody>
            <a:bodyPr wrap="square" lIns="0" tIns="0" rIns="0" bIns="0" rtlCol="0"/>
            <a:lstStyle/>
            <a:p>
              <a:endParaRPr/>
            </a:p>
          </p:txBody>
        </p:sp>
        <p:sp>
          <p:nvSpPr>
            <p:cNvPr id="16404" name="object 16404"/>
            <p:cNvSpPr/>
            <p:nvPr/>
          </p:nvSpPr>
          <p:spPr>
            <a:xfrm>
              <a:off x="5589016" y="8117687"/>
              <a:ext cx="20320" cy="10160"/>
            </a:xfrm>
            <a:custGeom>
              <a:avLst/>
              <a:gdLst/>
              <a:ahLst/>
              <a:cxnLst/>
              <a:rect l="l" t="t" r="r" b="b"/>
              <a:pathLst>
                <a:path w="20320" h="10159">
                  <a:moveTo>
                    <a:pt x="11239" y="0"/>
                  </a:moveTo>
                  <a:lnTo>
                    <a:pt x="5613" y="12"/>
                  </a:lnTo>
                  <a:lnTo>
                    <a:pt x="0" y="190"/>
                  </a:lnTo>
                  <a:lnTo>
                    <a:pt x="2032" y="3568"/>
                  </a:lnTo>
                  <a:lnTo>
                    <a:pt x="3873" y="6896"/>
                  </a:lnTo>
                  <a:lnTo>
                    <a:pt x="5714" y="10096"/>
                  </a:lnTo>
                  <a:lnTo>
                    <a:pt x="10490" y="9588"/>
                  </a:lnTo>
                  <a:lnTo>
                    <a:pt x="15328" y="9245"/>
                  </a:lnTo>
                  <a:lnTo>
                    <a:pt x="20205" y="9017"/>
                  </a:lnTo>
                  <a:lnTo>
                    <a:pt x="18973" y="6108"/>
                  </a:lnTo>
                  <a:lnTo>
                    <a:pt x="17767" y="3073"/>
                  </a:lnTo>
                  <a:lnTo>
                    <a:pt x="16852" y="88"/>
                  </a:lnTo>
                  <a:lnTo>
                    <a:pt x="11239" y="0"/>
                  </a:lnTo>
                  <a:close/>
                </a:path>
              </a:pathLst>
            </a:custGeom>
            <a:solidFill>
              <a:srgbClr val="FFED5E"/>
            </a:solidFill>
          </p:spPr>
          <p:txBody>
            <a:bodyPr wrap="square" lIns="0" tIns="0" rIns="0" bIns="0" rtlCol="0"/>
            <a:lstStyle/>
            <a:p>
              <a:endParaRPr/>
            </a:p>
          </p:txBody>
        </p:sp>
        <p:sp>
          <p:nvSpPr>
            <p:cNvPr id="16405" name="object 16405"/>
            <p:cNvSpPr/>
            <p:nvPr/>
          </p:nvSpPr>
          <p:spPr>
            <a:xfrm>
              <a:off x="5589016" y="8117878"/>
              <a:ext cx="5715" cy="10160"/>
            </a:xfrm>
            <a:custGeom>
              <a:avLst/>
              <a:gdLst/>
              <a:ahLst/>
              <a:cxnLst/>
              <a:rect l="l" t="t" r="r" b="b"/>
              <a:pathLst>
                <a:path w="5714" h="10159">
                  <a:moveTo>
                    <a:pt x="5714" y="9906"/>
                  </a:moveTo>
                  <a:lnTo>
                    <a:pt x="0" y="0"/>
                  </a:lnTo>
                </a:path>
              </a:pathLst>
            </a:custGeom>
            <a:ln w="25400">
              <a:solidFill>
                <a:srgbClr val="FEEC57"/>
              </a:solidFill>
            </a:ln>
          </p:spPr>
          <p:txBody>
            <a:bodyPr wrap="square" lIns="0" tIns="0" rIns="0" bIns="0" rtlCol="0"/>
            <a:lstStyle/>
            <a:p>
              <a:endParaRPr/>
            </a:p>
          </p:txBody>
        </p:sp>
        <p:sp>
          <p:nvSpPr>
            <p:cNvPr id="16406" name="object 16406"/>
            <p:cNvSpPr/>
            <p:nvPr/>
          </p:nvSpPr>
          <p:spPr>
            <a:xfrm>
              <a:off x="5589016" y="8117687"/>
              <a:ext cx="17145" cy="635"/>
            </a:xfrm>
            <a:custGeom>
              <a:avLst/>
              <a:gdLst/>
              <a:ahLst/>
              <a:cxnLst/>
              <a:rect l="l" t="t" r="r" b="b"/>
              <a:pathLst>
                <a:path w="17145" h="634">
                  <a:moveTo>
                    <a:pt x="0" y="190"/>
                  </a:moveTo>
                  <a:lnTo>
                    <a:pt x="5613" y="12"/>
                  </a:lnTo>
                  <a:lnTo>
                    <a:pt x="11239" y="0"/>
                  </a:lnTo>
                  <a:lnTo>
                    <a:pt x="16852" y="88"/>
                  </a:lnTo>
                </a:path>
              </a:pathLst>
            </a:custGeom>
            <a:ln w="25400">
              <a:solidFill>
                <a:srgbClr val="FFF063"/>
              </a:solidFill>
            </a:ln>
          </p:spPr>
          <p:txBody>
            <a:bodyPr wrap="square" lIns="0" tIns="0" rIns="0" bIns="0" rtlCol="0"/>
            <a:lstStyle/>
            <a:p>
              <a:endParaRPr/>
            </a:p>
          </p:txBody>
        </p:sp>
        <p:sp>
          <p:nvSpPr>
            <p:cNvPr id="16407" name="object 16407"/>
            <p:cNvSpPr/>
            <p:nvPr/>
          </p:nvSpPr>
          <p:spPr>
            <a:xfrm>
              <a:off x="5605868" y="8117776"/>
              <a:ext cx="3810" cy="9525"/>
            </a:xfrm>
            <a:custGeom>
              <a:avLst/>
              <a:gdLst/>
              <a:ahLst/>
              <a:cxnLst/>
              <a:rect l="l" t="t" r="r" b="b"/>
              <a:pathLst>
                <a:path w="3810" h="9525">
                  <a:moveTo>
                    <a:pt x="0" y="0"/>
                  </a:moveTo>
                  <a:lnTo>
                    <a:pt x="3352" y="8928"/>
                  </a:lnTo>
                </a:path>
              </a:pathLst>
            </a:custGeom>
            <a:ln w="25400">
              <a:solidFill>
                <a:srgbClr val="FFF065"/>
              </a:solidFill>
            </a:ln>
          </p:spPr>
          <p:txBody>
            <a:bodyPr wrap="square" lIns="0" tIns="0" rIns="0" bIns="0" rtlCol="0"/>
            <a:lstStyle/>
            <a:p>
              <a:endParaRPr/>
            </a:p>
          </p:txBody>
        </p:sp>
        <p:sp>
          <p:nvSpPr>
            <p:cNvPr id="16408" name="object 16408"/>
            <p:cNvSpPr/>
            <p:nvPr/>
          </p:nvSpPr>
          <p:spPr>
            <a:xfrm>
              <a:off x="5594731" y="8126704"/>
              <a:ext cx="14604" cy="1270"/>
            </a:xfrm>
            <a:custGeom>
              <a:avLst/>
              <a:gdLst/>
              <a:ahLst/>
              <a:cxnLst/>
              <a:rect l="l" t="t" r="r" b="b"/>
              <a:pathLst>
                <a:path w="14604" h="1270">
                  <a:moveTo>
                    <a:pt x="14490" y="0"/>
                  </a:moveTo>
                  <a:lnTo>
                    <a:pt x="9613" y="228"/>
                  </a:lnTo>
                  <a:lnTo>
                    <a:pt x="4775" y="571"/>
                  </a:lnTo>
                  <a:lnTo>
                    <a:pt x="0" y="1079"/>
                  </a:lnTo>
                </a:path>
              </a:pathLst>
            </a:custGeom>
            <a:ln w="25400">
              <a:solidFill>
                <a:srgbClr val="FEEB59"/>
              </a:solidFill>
            </a:ln>
          </p:spPr>
          <p:txBody>
            <a:bodyPr wrap="square" lIns="0" tIns="0" rIns="0" bIns="0" rtlCol="0"/>
            <a:lstStyle/>
            <a:p>
              <a:endParaRPr/>
            </a:p>
          </p:txBody>
        </p:sp>
        <p:sp>
          <p:nvSpPr>
            <p:cNvPr id="16409" name="object 16409"/>
            <p:cNvSpPr/>
            <p:nvPr/>
          </p:nvSpPr>
          <p:spPr>
            <a:xfrm>
              <a:off x="5605868" y="8117776"/>
              <a:ext cx="18415" cy="9525"/>
            </a:xfrm>
            <a:custGeom>
              <a:avLst/>
              <a:gdLst/>
              <a:ahLst/>
              <a:cxnLst/>
              <a:rect l="l" t="t" r="r" b="b"/>
              <a:pathLst>
                <a:path w="18414" h="9525">
                  <a:moveTo>
                    <a:pt x="0" y="0"/>
                  </a:moveTo>
                  <a:lnTo>
                    <a:pt x="914" y="2984"/>
                  </a:lnTo>
                  <a:lnTo>
                    <a:pt x="2120" y="6019"/>
                  </a:lnTo>
                  <a:lnTo>
                    <a:pt x="3352" y="8928"/>
                  </a:lnTo>
                  <a:lnTo>
                    <a:pt x="8242" y="8712"/>
                  </a:lnTo>
                  <a:lnTo>
                    <a:pt x="13182" y="8623"/>
                  </a:lnTo>
                  <a:lnTo>
                    <a:pt x="18199" y="8648"/>
                  </a:lnTo>
                  <a:lnTo>
                    <a:pt x="17691" y="6032"/>
                  </a:lnTo>
                  <a:lnTo>
                    <a:pt x="17221" y="3314"/>
                  </a:lnTo>
                  <a:lnTo>
                    <a:pt x="16802" y="508"/>
                  </a:lnTo>
                  <a:lnTo>
                    <a:pt x="11214" y="279"/>
                  </a:lnTo>
                  <a:lnTo>
                    <a:pt x="5613" y="88"/>
                  </a:lnTo>
                  <a:lnTo>
                    <a:pt x="0" y="0"/>
                  </a:lnTo>
                  <a:close/>
                </a:path>
              </a:pathLst>
            </a:custGeom>
            <a:solidFill>
              <a:srgbClr val="FFF169"/>
            </a:solidFill>
          </p:spPr>
          <p:txBody>
            <a:bodyPr wrap="square" lIns="0" tIns="0" rIns="0" bIns="0" rtlCol="0"/>
            <a:lstStyle/>
            <a:p>
              <a:endParaRPr/>
            </a:p>
          </p:txBody>
        </p:sp>
        <p:sp>
          <p:nvSpPr>
            <p:cNvPr id="16410" name="object 16410"/>
            <p:cNvSpPr/>
            <p:nvPr/>
          </p:nvSpPr>
          <p:spPr>
            <a:xfrm>
              <a:off x="5605868" y="8117776"/>
              <a:ext cx="3810" cy="9525"/>
            </a:xfrm>
            <a:custGeom>
              <a:avLst/>
              <a:gdLst/>
              <a:ahLst/>
              <a:cxnLst/>
              <a:rect l="l" t="t" r="r" b="b"/>
              <a:pathLst>
                <a:path w="3810" h="9525">
                  <a:moveTo>
                    <a:pt x="3352" y="8928"/>
                  </a:moveTo>
                  <a:lnTo>
                    <a:pt x="0" y="0"/>
                  </a:lnTo>
                </a:path>
              </a:pathLst>
            </a:custGeom>
            <a:ln w="25400">
              <a:solidFill>
                <a:srgbClr val="FFF065"/>
              </a:solidFill>
            </a:ln>
          </p:spPr>
          <p:txBody>
            <a:bodyPr wrap="square" lIns="0" tIns="0" rIns="0" bIns="0" rtlCol="0"/>
            <a:lstStyle/>
            <a:p>
              <a:endParaRPr/>
            </a:p>
          </p:txBody>
        </p:sp>
        <p:sp>
          <p:nvSpPr>
            <p:cNvPr id="16411" name="object 16411"/>
            <p:cNvSpPr/>
            <p:nvPr/>
          </p:nvSpPr>
          <p:spPr>
            <a:xfrm>
              <a:off x="5605868" y="8117776"/>
              <a:ext cx="17145" cy="635"/>
            </a:xfrm>
            <a:custGeom>
              <a:avLst/>
              <a:gdLst/>
              <a:ahLst/>
              <a:cxnLst/>
              <a:rect l="l" t="t" r="r" b="b"/>
              <a:pathLst>
                <a:path w="17145" h="634">
                  <a:moveTo>
                    <a:pt x="0" y="0"/>
                  </a:moveTo>
                  <a:lnTo>
                    <a:pt x="5613" y="88"/>
                  </a:lnTo>
                  <a:lnTo>
                    <a:pt x="11214" y="279"/>
                  </a:lnTo>
                  <a:lnTo>
                    <a:pt x="16802" y="508"/>
                  </a:lnTo>
                </a:path>
              </a:pathLst>
            </a:custGeom>
            <a:ln w="25400">
              <a:solidFill>
                <a:srgbClr val="FFF36B"/>
              </a:solidFill>
            </a:ln>
          </p:spPr>
          <p:txBody>
            <a:bodyPr wrap="square" lIns="0" tIns="0" rIns="0" bIns="0" rtlCol="0"/>
            <a:lstStyle/>
            <a:p>
              <a:endParaRPr/>
            </a:p>
          </p:txBody>
        </p:sp>
        <p:sp>
          <p:nvSpPr>
            <p:cNvPr id="16412" name="object 16412"/>
            <p:cNvSpPr/>
            <p:nvPr/>
          </p:nvSpPr>
          <p:spPr>
            <a:xfrm>
              <a:off x="5622670" y="8118284"/>
              <a:ext cx="1905" cy="8255"/>
            </a:xfrm>
            <a:custGeom>
              <a:avLst/>
              <a:gdLst/>
              <a:ahLst/>
              <a:cxnLst/>
              <a:rect l="l" t="t" r="r" b="b"/>
              <a:pathLst>
                <a:path w="1904" h="8254">
                  <a:moveTo>
                    <a:pt x="0" y="0"/>
                  </a:moveTo>
                  <a:lnTo>
                    <a:pt x="1396" y="8140"/>
                  </a:lnTo>
                </a:path>
              </a:pathLst>
            </a:custGeom>
            <a:ln w="25399">
              <a:solidFill>
                <a:srgbClr val="FFF26D"/>
              </a:solidFill>
            </a:ln>
          </p:spPr>
          <p:txBody>
            <a:bodyPr wrap="square" lIns="0" tIns="0" rIns="0" bIns="0" rtlCol="0"/>
            <a:lstStyle/>
            <a:p>
              <a:endParaRPr/>
            </a:p>
          </p:txBody>
        </p:sp>
        <p:sp>
          <p:nvSpPr>
            <p:cNvPr id="16413" name="object 16413"/>
            <p:cNvSpPr/>
            <p:nvPr/>
          </p:nvSpPr>
          <p:spPr>
            <a:xfrm>
              <a:off x="5609221" y="8126400"/>
              <a:ext cx="15240" cy="635"/>
            </a:xfrm>
            <a:custGeom>
              <a:avLst/>
              <a:gdLst/>
              <a:ahLst/>
              <a:cxnLst/>
              <a:rect l="l" t="t" r="r" b="b"/>
              <a:pathLst>
                <a:path w="15239" h="634">
                  <a:moveTo>
                    <a:pt x="14846" y="25"/>
                  </a:moveTo>
                  <a:lnTo>
                    <a:pt x="9829" y="0"/>
                  </a:lnTo>
                  <a:lnTo>
                    <a:pt x="4889" y="88"/>
                  </a:lnTo>
                  <a:lnTo>
                    <a:pt x="0" y="304"/>
                  </a:lnTo>
                </a:path>
              </a:pathLst>
            </a:custGeom>
            <a:ln w="25400">
              <a:solidFill>
                <a:srgbClr val="FFEF67"/>
              </a:solidFill>
            </a:ln>
          </p:spPr>
          <p:txBody>
            <a:bodyPr wrap="square" lIns="0" tIns="0" rIns="0" bIns="0" rtlCol="0"/>
            <a:lstStyle/>
            <a:p>
              <a:endParaRPr/>
            </a:p>
          </p:txBody>
        </p:sp>
        <p:sp>
          <p:nvSpPr>
            <p:cNvPr id="16414" name="object 16414"/>
            <p:cNvSpPr/>
            <p:nvPr/>
          </p:nvSpPr>
          <p:spPr>
            <a:xfrm>
              <a:off x="5624068" y="8124647"/>
              <a:ext cx="40640" cy="9525"/>
            </a:xfrm>
            <a:custGeom>
              <a:avLst/>
              <a:gdLst/>
              <a:ahLst/>
              <a:cxnLst/>
              <a:rect l="l" t="t" r="r" b="b"/>
              <a:pathLst>
                <a:path w="40639" h="9525">
                  <a:moveTo>
                    <a:pt x="38976" y="0"/>
                  </a:moveTo>
                  <a:lnTo>
                    <a:pt x="29246" y="674"/>
                  </a:lnTo>
                  <a:lnTo>
                    <a:pt x="19507" y="1203"/>
                  </a:lnTo>
                  <a:lnTo>
                    <a:pt x="9758" y="1575"/>
                  </a:lnTo>
                  <a:lnTo>
                    <a:pt x="0" y="1778"/>
                  </a:lnTo>
                  <a:lnTo>
                    <a:pt x="1066" y="6934"/>
                  </a:lnTo>
                  <a:lnTo>
                    <a:pt x="1638" y="9359"/>
                  </a:lnTo>
                  <a:lnTo>
                    <a:pt x="11265" y="8756"/>
                  </a:lnTo>
                  <a:lnTo>
                    <a:pt x="20885" y="8062"/>
                  </a:lnTo>
                  <a:lnTo>
                    <a:pt x="30495" y="7272"/>
                  </a:lnTo>
                  <a:lnTo>
                    <a:pt x="40093" y="6375"/>
                  </a:lnTo>
                  <a:lnTo>
                    <a:pt x="38976" y="0"/>
                  </a:lnTo>
                  <a:close/>
                </a:path>
              </a:pathLst>
            </a:custGeom>
            <a:solidFill>
              <a:srgbClr val="FFEC6A"/>
            </a:solidFill>
          </p:spPr>
          <p:txBody>
            <a:bodyPr wrap="square" lIns="0" tIns="0" rIns="0" bIns="0" rtlCol="0"/>
            <a:lstStyle/>
            <a:p>
              <a:endParaRPr/>
            </a:p>
          </p:txBody>
        </p:sp>
        <p:sp>
          <p:nvSpPr>
            <p:cNvPr id="16415" name="object 16415"/>
            <p:cNvSpPr/>
            <p:nvPr/>
          </p:nvSpPr>
          <p:spPr>
            <a:xfrm>
              <a:off x="5625706" y="8131022"/>
              <a:ext cx="38735" cy="3175"/>
            </a:xfrm>
            <a:custGeom>
              <a:avLst/>
              <a:gdLst/>
              <a:ahLst/>
              <a:cxnLst/>
              <a:rect l="l" t="t" r="r" b="b"/>
              <a:pathLst>
                <a:path w="38735" h="3175">
                  <a:moveTo>
                    <a:pt x="0" y="2984"/>
                  </a:moveTo>
                  <a:lnTo>
                    <a:pt x="9626" y="2380"/>
                  </a:lnTo>
                  <a:lnTo>
                    <a:pt x="19246" y="1687"/>
                  </a:lnTo>
                  <a:lnTo>
                    <a:pt x="28857" y="896"/>
                  </a:lnTo>
                  <a:lnTo>
                    <a:pt x="38455" y="0"/>
                  </a:lnTo>
                </a:path>
              </a:pathLst>
            </a:custGeom>
            <a:ln w="25399">
              <a:solidFill>
                <a:srgbClr val="FFE762"/>
              </a:solidFill>
            </a:ln>
          </p:spPr>
          <p:txBody>
            <a:bodyPr wrap="square" lIns="0" tIns="0" rIns="0" bIns="0" rtlCol="0"/>
            <a:lstStyle/>
            <a:p>
              <a:endParaRPr/>
            </a:p>
          </p:txBody>
        </p:sp>
        <p:sp>
          <p:nvSpPr>
            <p:cNvPr id="16416" name="object 16416"/>
            <p:cNvSpPr/>
            <p:nvPr/>
          </p:nvSpPr>
          <p:spPr>
            <a:xfrm>
              <a:off x="5663044" y="8124647"/>
              <a:ext cx="1270" cy="6985"/>
            </a:xfrm>
            <a:custGeom>
              <a:avLst/>
              <a:gdLst/>
              <a:ahLst/>
              <a:cxnLst/>
              <a:rect l="l" t="t" r="r" b="b"/>
              <a:pathLst>
                <a:path w="1270" h="6984">
                  <a:moveTo>
                    <a:pt x="1117" y="6375"/>
                  </a:moveTo>
                  <a:lnTo>
                    <a:pt x="0" y="0"/>
                  </a:lnTo>
                </a:path>
              </a:pathLst>
            </a:custGeom>
            <a:ln w="25400">
              <a:solidFill>
                <a:srgbClr val="FEEC6D"/>
              </a:solidFill>
            </a:ln>
          </p:spPr>
          <p:txBody>
            <a:bodyPr wrap="square" lIns="0" tIns="0" rIns="0" bIns="0" rtlCol="0"/>
            <a:lstStyle/>
            <a:p>
              <a:endParaRPr/>
            </a:p>
          </p:txBody>
        </p:sp>
        <p:sp>
          <p:nvSpPr>
            <p:cNvPr id="16417" name="object 16417"/>
            <p:cNvSpPr/>
            <p:nvPr/>
          </p:nvSpPr>
          <p:spPr>
            <a:xfrm>
              <a:off x="5624068" y="8124647"/>
              <a:ext cx="39370" cy="1905"/>
            </a:xfrm>
            <a:custGeom>
              <a:avLst/>
              <a:gdLst/>
              <a:ahLst/>
              <a:cxnLst/>
              <a:rect l="l" t="t" r="r" b="b"/>
              <a:pathLst>
                <a:path w="39370" h="1904">
                  <a:moveTo>
                    <a:pt x="38976" y="0"/>
                  </a:moveTo>
                  <a:lnTo>
                    <a:pt x="29246" y="674"/>
                  </a:lnTo>
                  <a:lnTo>
                    <a:pt x="19507" y="1203"/>
                  </a:lnTo>
                  <a:lnTo>
                    <a:pt x="9758" y="1575"/>
                  </a:lnTo>
                  <a:lnTo>
                    <a:pt x="0" y="1778"/>
                  </a:lnTo>
                </a:path>
              </a:pathLst>
            </a:custGeom>
            <a:ln w="25400">
              <a:solidFill>
                <a:srgbClr val="FEF072"/>
              </a:solidFill>
            </a:ln>
          </p:spPr>
          <p:txBody>
            <a:bodyPr wrap="square" lIns="0" tIns="0" rIns="0" bIns="0" rtlCol="0"/>
            <a:lstStyle/>
            <a:p>
              <a:endParaRPr/>
            </a:p>
          </p:txBody>
        </p:sp>
        <p:sp>
          <p:nvSpPr>
            <p:cNvPr id="16418" name="object 16418"/>
            <p:cNvSpPr/>
            <p:nvPr/>
          </p:nvSpPr>
          <p:spPr>
            <a:xfrm>
              <a:off x="5624068" y="8126425"/>
              <a:ext cx="1905" cy="7620"/>
            </a:xfrm>
            <a:custGeom>
              <a:avLst/>
              <a:gdLst/>
              <a:ahLst/>
              <a:cxnLst/>
              <a:rect l="l" t="t" r="r" b="b"/>
              <a:pathLst>
                <a:path w="1904" h="7620">
                  <a:moveTo>
                    <a:pt x="0" y="0"/>
                  </a:moveTo>
                  <a:lnTo>
                    <a:pt x="1638" y="7581"/>
                  </a:lnTo>
                </a:path>
              </a:pathLst>
            </a:custGeom>
            <a:ln w="25400">
              <a:solidFill>
                <a:srgbClr val="FFEC67"/>
              </a:solidFill>
            </a:ln>
          </p:spPr>
          <p:txBody>
            <a:bodyPr wrap="square" lIns="0" tIns="0" rIns="0" bIns="0" rtlCol="0"/>
            <a:lstStyle/>
            <a:p>
              <a:endParaRPr/>
            </a:p>
          </p:txBody>
        </p:sp>
        <p:sp>
          <p:nvSpPr>
            <p:cNvPr id="16419" name="object 16419"/>
            <p:cNvSpPr/>
            <p:nvPr/>
          </p:nvSpPr>
          <p:spPr>
            <a:xfrm>
              <a:off x="5623331" y="8121332"/>
              <a:ext cx="40005" cy="5715"/>
            </a:xfrm>
            <a:custGeom>
              <a:avLst/>
              <a:gdLst/>
              <a:ahLst/>
              <a:cxnLst/>
              <a:rect l="l" t="t" r="r" b="b"/>
              <a:pathLst>
                <a:path w="40004" h="5715">
                  <a:moveTo>
                    <a:pt x="39230" y="0"/>
                  </a:moveTo>
                  <a:lnTo>
                    <a:pt x="29442" y="568"/>
                  </a:lnTo>
                  <a:lnTo>
                    <a:pt x="19643" y="960"/>
                  </a:lnTo>
                  <a:lnTo>
                    <a:pt x="9830" y="1144"/>
                  </a:lnTo>
                  <a:lnTo>
                    <a:pt x="0" y="1092"/>
                  </a:lnTo>
                  <a:lnTo>
                    <a:pt x="736" y="5092"/>
                  </a:lnTo>
                  <a:lnTo>
                    <a:pt x="10494" y="4889"/>
                  </a:lnTo>
                  <a:lnTo>
                    <a:pt x="20243" y="4518"/>
                  </a:lnTo>
                  <a:lnTo>
                    <a:pt x="29983" y="3988"/>
                  </a:lnTo>
                  <a:lnTo>
                    <a:pt x="39712" y="3314"/>
                  </a:lnTo>
                  <a:lnTo>
                    <a:pt x="39230" y="0"/>
                  </a:lnTo>
                  <a:close/>
                </a:path>
              </a:pathLst>
            </a:custGeom>
            <a:solidFill>
              <a:srgbClr val="FEF274"/>
            </a:solidFill>
          </p:spPr>
          <p:txBody>
            <a:bodyPr wrap="square" lIns="0" tIns="0" rIns="0" bIns="0" rtlCol="0"/>
            <a:lstStyle/>
            <a:p>
              <a:endParaRPr/>
            </a:p>
          </p:txBody>
        </p:sp>
        <p:sp>
          <p:nvSpPr>
            <p:cNvPr id="16420" name="object 16420"/>
            <p:cNvSpPr/>
            <p:nvPr/>
          </p:nvSpPr>
          <p:spPr>
            <a:xfrm>
              <a:off x="5624068" y="8124647"/>
              <a:ext cx="39370" cy="1905"/>
            </a:xfrm>
            <a:custGeom>
              <a:avLst/>
              <a:gdLst/>
              <a:ahLst/>
              <a:cxnLst/>
              <a:rect l="l" t="t" r="r" b="b"/>
              <a:pathLst>
                <a:path w="39370" h="1904">
                  <a:moveTo>
                    <a:pt x="0" y="1778"/>
                  </a:moveTo>
                  <a:lnTo>
                    <a:pt x="9758" y="1575"/>
                  </a:lnTo>
                  <a:lnTo>
                    <a:pt x="19507" y="1203"/>
                  </a:lnTo>
                  <a:lnTo>
                    <a:pt x="29246" y="674"/>
                  </a:lnTo>
                  <a:lnTo>
                    <a:pt x="38976" y="0"/>
                  </a:lnTo>
                </a:path>
              </a:pathLst>
            </a:custGeom>
            <a:ln w="25400">
              <a:solidFill>
                <a:srgbClr val="FEF072"/>
              </a:solidFill>
            </a:ln>
          </p:spPr>
          <p:txBody>
            <a:bodyPr wrap="square" lIns="0" tIns="0" rIns="0" bIns="0" rtlCol="0"/>
            <a:lstStyle/>
            <a:p>
              <a:endParaRPr/>
            </a:p>
          </p:txBody>
        </p:sp>
        <p:sp>
          <p:nvSpPr>
            <p:cNvPr id="16421" name="object 16421"/>
            <p:cNvSpPr/>
            <p:nvPr/>
          </p:nvSpPr>
          <p:spPr>
            <a:xfrm>
              <a:off x="5662561" y="8121332"/>
              <a:ext cx="635" cy="3810"/>
            </a:xfrm>
            <a:custGeom>
              <a:avLst/>
              <a:gdLst/>
              <a:ahLst/>
              <a:cxnLst/>
              <a:rect l="l" t="t" r="r" b="b"/>
              <a:pathLst>
                <a:path w="635" h="3809">
                  <a:moveTo>
                    <a:pt x="482" y="3314"/>
                  </a:moveTo>
                  <a:lnTo>
                    <a:pt x="0" y="0"/>
                  </a:lnTo>
                </a:path>
              </a:pathLst>
            </a:custGeom>
            <a:ln w="25399">
              <a:solidFill>
                <a:srgbClr val="FEF37C"/>
              </a:solidFill>
            </a:ln>
          </p:spPr>
          <p:txBody>
            <a:bodyPr wrap="square" lIns="0" tIns="0" rIns="0" bIns="0" rtlCol="0"/>
            <a:lstStyle/>
            <a:p>
              <a:endParaRPr/>
            </a:p>
          </p:txBody>
        </p:sp>
        <p:sp>
          <p:nvSpPr>
            <p:cNvPr id="16422" name="object 16422"/>
            <p:cNvSpPr/>
            <p:nvPr/>
          </p:nvSpPr>
          <p:spPr>
            <a:xfrm>
              <a:off x="5623331" y="8121332"/>
              <a:ext cx="39370" cy="1270"/>
            </a:xfrm>
            <a:custGeom>
              <a:avLst/>
              <a:gdLst/>
              <a:ahLst/>
              <a:cxnLst/>
              <a:rect l="l" t="t" r="r" b="b"/>
              <a:pathLst>
                <a:path w="39370" h="1270">
                  <a:moveTo>
                    <a:pt x="39230" y="0"/>
                  </a:moveTo>
                  <a:lnTo>
                    <a:pt x="29442" y="568"/>
                  </a:lnTo>
                  <a:lnTo>
                    <a:pt x="19643" y="960"/>
                  </a:lnTo>
                  <a:lnTo>
                    <a:pt x="9830" y="1144"/>
                  </a:lnTo>
                  <a:lnTo>
                    <a:pt x="0" y="1092"/>
                  </a:lnTo>
                </a:path>
              </a:pathLst>
            </a:custGeom>
            <a:ln w="25400">
              <a:solidFill>
                <a:srgbClr val="FEF477"/>
              </a:solidFill>
            </a:ln>
          </p:spPr>
          <p:txBody>
            <a:bodyPr wrap="square" lIns="0" tIns="0" rIns="0" bIns="0" rtlCol="0"/>
            <a:lstStyle/>
            <a:p>
              <a:endParaRPr/>
            </a:p>
          </p:txBody>
        </p:sp>
        <p:sp>
          <p:nvSpPr>
            <p:cNvPr id="16423" name="object 16423"/>
            <p:cNvSpPr/>
            <p:nvPr/>
          </p:nvSpPr>
          <p:spPr>
            <a:xfrm>
              <a:off x="5623331" y="8122424"/>
              <a:ext cx="1270" cy="4445"/>
            </a:xfrm>
            <a:custGeom>
              <a:avLst/>
              <a:gdLst/>
              <a:ahLst/>
              <a:cxnLst/>
              <a:rect l="l" t="t" r="r" b="b"/>
              <a:pathLst>
                <a:path w="1270" h="4445">
                  <a:moveTo>
                    <a:pt x="0" y="0"/>
                  </a:moveTo>
                  <a:lnTo>
                    <a:pt x="736" y="4000"/>
                  </a:lnTo>
                </a:path>
              </a:pathLst>
            </a:custGeom>
            <a:ln w="25399">
              <a:solidFill>
                <a:srgbClr val="FFF26C"/>
              </a:solidFill>
            </a:ln>
          </p:spPr>
          <p:txBody>
            <a:bodyPr wrap="square" lIns="0" tIns="0" rIns="0" bIns="0" rtlCol="0"/>
            <a:lstStyle/>
            <a:p>
              <a:endParaRPr/>
            </a:p>
          </p:txBody>
        </p:sp>
        <p:sp>
          <p:nvSpPr>
            <p:cNvPr id="16424" name="object 16424"/>
            <p:cNvSpPr/>
            <p:nvPr/>
          </p:nvSpPr>
          <p:spPr>
            <a:xfrm>
              <a:off x="5622670" y="8117852"/>
              <a:ext cx="40005" cy="5080"/>
            </a:xfrm>
            <a:custGeom>
              <a:avLst/>
              <a:gdLst/>
              <a:ahLst/>
              <a:cxnLst/>
              <a:rect l="l" t="t" r="r" b="b"/>
              <a:pathLst>
                <a:path w="40004" h="5079">
                  <a:moveTo>
                    <a:pt x="39458" y="0"/>
                  </a:moveTo>
                  <a:lnTo>
                    <a:pt x="29605" y="396"/>
                  </a:lnTo>
                  <a:lnTo>
                    <a:pt x="19743" y="615"/>
                  </a:lnTo>
                  <a:lnTo>
                    <a:pt x="9874" y="635"/>
                  </a:lnTo>
                  <a:lnTo>
                    <a:pt x="0" y="431"/>
                  </a:lnTo>
                  <a:lnTo>
                    <a:pt x="660" y="4571"/>
                  </a:lnTo>
                  <a:lnTo>
                    <a:pt x="10490" y="4624"/>
                  </a:lnTo>
                  <a:lnTo>
                    <a:pt x="20304" y="4440"/>
                  </a:lnTo>
                  <a:lnTo>
                    <a:pt x="30103" y="4048"/>
                  </a:lnTo>
                  <a:lnTo>
                    <a:pt x="39890" y="3479"/>
                  </a:lnTo>
                  <a:lnTo>
                    <a:pt x="39458" y="0"/>
                  </a:lnTo>
                  <a:close/>
                </a:path>
              </a:pathLst>
            </a:custGeom>
            <a:solidFill>
              <a:srgbClr val="FEF578"/>
            </a:solidFill>
          </p:spPr>
          <p:txBody>
            <a:bodyPr wrap="square" lIns="0" tIns="0" rIns="0" bIns="0" rtlCol="0"/>
            <a:lstStyle/>
            <a:p>
              <a:endParaRPr/>
            </a:p>
          </p:txBody>
        </p:sp>
        <p:sp>
          <p:nvSpPr>
            <p:cNvPr id="16425" name="object 16425"/>
            <p:cNvSpPr/>
            <p:nvPr/>
          </p:nvSpPr>
          <p:spPr>
            <a:xfrm>
              <a:off x="5623331" y="8121332"/>
              <a:ext cx="39370" cy="1270"/>
            </a:xfrm>
            <a:custGeom>
              <a:avLst/>
              <a:gdLst/>
              <a:ahLst/>
              <a:cxnLst/>
              <a:rect l="l" t="t" r="r" b="b"/>
              <a:pathLst>
                <a:path w="39370" h="1270">
                  <a:moveTo>
                    <a:pt x="0" y="1092"/>
                  </a:moveTo>
                  <a:lnTo>
                    <a:pt x="9830" y="1144"/>
                  </a:lnTo>
                  <a:lnTo>
                    <a:pt x="19643" y="960"/>
                  </a:lnTo>
                  <a:lnTo>
                    <a:pt x="29442" y="568"/>
                  </a:lnTo>
                  <a:lnTo>
                    <a:pt x="39230" y="0"/>
                  </a:lnTo>
                </a:path>
              </a:pathLst>
            </a:custGeom>
            <a:ln w="25400">
              <a:solidFill>
                <a:srgbClr val="FEF477"/>
              </a:solidFill>
            </a:ln>
          </p:spPr>
          <p:txBody>
            <a:bodyPr wrap="square" lIns="0" tIns="0" rIns="0" bIns="0" rtlCol="0"/>
            <a:lstStyle/>
            <a:p>
              <a:endParaRPr/>
            </a:p>
          </p:txBody>
        </p:sp>
        <p:sp>
          <p:nvSpPr>
            <p:cNvPr id="16426" name="object 16426"/>
            <p:cNvSpPr/>
            <p:nvPr/>
          </p:nvSpPr>
          <p:spPr>
            <a:xfrm>
              <a:off x="5662130" y="8117852"/>
              <a:ext cx="635" cy="3810"/>
            </a:xfrm>
            <a:custGeom>
              <a:avLst/>
              <a:gdLst/>
              <a:ahLst/>
              <a:cxnLst/>
              <a:rect l="l" t="t" r="r" b="b"/>
              <a:pathLst>
                <a:path w="635" h="3809">
                  <a:moveTo>
                    <a:pt x="431" y="3479"/>
                  </a:moveTo>
                  <a:lnTo>
                    <a:pt x="0" y="0"/>
                  </a:lnTo>
                </a:path>
              </a:pathLst>
            </a:custGeom>
            <a:ln w="25400">
              <a:solidFill>
                <a:srgbClr val="FEF682"/>
              </a:solidFill>
            </a:ln>
          </p:spPr>
          <p:txBody>
            <a:bodyPr wrap="square" lIns="0" tIns="0" rIns="0" bIns="0" rtlCol="0"/>
            <a:lstStyle/>
            <a:p>
              <a:endParaRPr/>
            </a:p>
          </p:txBody>
        </p:sp>
        <p:sp>
          <p:nvSpPr>
            <p:cNvPr id="16427" name="object 16427"/>
            <p:cNvSpPr/>
            <p:nvPr/>
          </p:nvSpPr>
          <p:spPr>
            <a:xfrm>
              <a:off x="5622670" y="8117852"/>
              <a:ext cx="40005" cy="635"/>
            </a:xfrm>
            <a:custGeom>
              <a:avLst/>
              <a:gdLst/>
              <a:ahLst/>
              <a:cxnLst/>
              <a:rect l="l" t="t" r="r" b="b"/>
              <a:pathLst>
                <a:path w="40004" h="634">
                  <a:moveTo>
                    <a:pt x="39458" y="0"/>
                  </a:moveTo>
                  <a:lnTo>
                    <a:pt x="29605" y="396"/>
                  </a:lnTo>
                  <a:lnTo>
                    <a:pt x="19743" y="615"/>
                  </a:lnTo>
                  <a:lnTo>
                    <a:pt x="9874" y="635"/>
                  </a:lnTo>
                  <a:lnTo>
                    <a:pt x="0" y="431"/>
                  </a:lnTo>
                </a:path>
              </a:pathLst>
            </a:custGeom>
            <a:ln w="25400">
              <a:solidFill>
                <a:srgbClr val="FEF57A"/>
              </a:solidFill>
            </a:ln>
          </p:spPr>
          <p:txBody>
            <a:bodyPr wrap="square" lIns="0" tIns="0" rIns="0" bIns="0" rtlCol="0"/>
            <a:lstStyle/>
            <a:p>
              <a:endParaRPr/>
            </a:p>
          </p:txBody>
        </p:sp>
        <p:sp>
          <p:nvSpPr>
            <p:cNvPr id="16428" name="object 16428"/>
            <p:cNvSpPr/>
            <p:nvPr/>
          </p:nvSpPr>
          <p:spPr>
            <a:xfrm>
              <a:off x="5622670" y="8118284"/>
              <a:ext cx="1270" cy="4445"/>
            </a:xfrm>
            <a:custGeom>
              <a:avLst/>
              <a:gdLst/>
              <a:ahLst/>
              <a:cxnLst/>
              <a:rect l="l" t="t" r="r" b="b"/>
              <a:pathLst>
                <a:path w="1270" h="4445">
                  <a:moveTo>
                    <a:pt x="0" y="0"/>
                  </a:moveTo>
                  <a:lnTo>
                    <a:pt x="660" y="4140"/>
                  </a:lnTo>
                </a:path>
              </a:pathLst>
            </a:custGeom>
            <a:ln w="25400">
              <a:solidFill>
                <a:srgbClr val="FFF46E"/>
              </a:solidFill>
            </a:ln>
          </p:spPr>
          <p:txBody>
            <a:bodyPr wrap="square" lIns="0" tIns="0" rIns="0" bIns="0" rtlCol="0"/>
            <a:lstStyle/>
            <a:p>
              <a:endParaRPr/>
            </a:p>
          </p:txBody>
        </p:sp>
        <p:sp>
          <p:nvSpPr>
            <p:cNvPr id="16429" name="object 16429"/>
            <p:cNvSpPr/>
            <p:nvPr/>
          </p:nvSpPr>
          <p:spPr>
            <a:xfrm>
              <a:off x="5663044" y="8120672"/>
              <a:ext cx="40005" cy="10795"/>
            </a:xfrm>
            <a:custGeom>
              <a:avLst/>
              <a:gdLst/>
              <a:ahLst/>
              <a:cxnLst/>
              <a:rect l="l" t="t" r="r" b="b"/>
              <a:pathLst>
                <a:path w="40004" h="10795">
                  <a:moveTo>
                    <a:pt x="38836" y="0"/>
                  </a:moveTo>
                  <a:lnTo>
                    <a:pt x="29142" y="1167"/>
                  </a:lnTo>
                  <a:lnTo>
                    <a:pt x="19437" y="2225"/>
                  </a:lnTo>
                  <a:lnTo>
                    <a:pt x="9722" y="3164"/>
                  </a:lnTo>
                  <a:lnTo>
                    <a:pt x="0" y="3975"/>
                  </a:lnTo>
                  <a:lnTo>
                    <a:pt x="1117" y="10350"/>
                  </a:lnTo>
                  <a:lnTo>
                    <a:pt x="10702" y="9329"/>
                  </a:lnTo>
                  <a:lnTo>
                    <a:pt x="20273" y="8180"/>
                  </a:lnTo>
                  <a:lnTo>
                    <a:pt x="29833" y="6891"/>
                  </a:lnTo>
                  <a:lnTo>
                    <a:pt x="39382" y="5448"/>
                  </a:lnTo>
                  <a:lnTo>
                    <a:pt x="38836" y="0"/>
                  </a:lnTo>
                  <a:close/>
                </a:path>
              </a:pathLst>
            </a:custGeom>
            <a:solidFill>
              <a:srgbClr val="FEEC6F"/>
            </a:solidFill>
          </p:spPr>
          <p:txBody>
            <a:bodyPr wrap="square" lIns="0" tIns="0" rIns="0" bIns="0" rtlCol="0"/>
            <a:lstStyle/>
            <a:p>
              <a:endParaRPr/>
            </a:p>
          </p:txBody>
        </p:sp>
        <p:sp>
          <p:nvSpPr>
            <p:cNvPr id="16430" name="object 16430"/>
            <p:cNvSpPr/>
            <p:nvPr/>
          </p:nvSpPr>
          <p:spPr>
            <a:xfrm>
              <a:off x="5664161" y="8126120"/>
              <a:ext cx="38735" cy="5080"/>
            </a:xfrm>
            <a:custGeom>
              <a:avLst/>
              <a:gdLst/>
              <a:ahLst/>
              <a:cxnLst/>
              <a:rect l="l" t="t" r="r" b="b"/>
              <a:pathLst>
                <a:path w="38735" h="5079">
                  <a:moveTo>
                    <a:pt x="0" y="4902"/>
                  </a:moveTo>
                  <a:lnTo>
                    <a:pt x="9584" y="3880"/>
                  </a:lnTo>
                  <a:lnTo>
                    <a:pt x="19156" y="2732"/>
                  </a:lnTo>
                  <a:lnTo>
                    <a:pt x="28716" y="1442"/>
                  </a:lnTo>
                  <a:lnTo>
                    <a:pt x="38265" y="0"/>
                  </a:lnTo>
                </a:path>
              </a:pathLst>
            </a:custGeom>
            <a:ln w="25400">
              <a:solidFill>
                <a:srgbClr val="FFE762"/>
              </a:solidFill>
            </a:ln>
          </p:spPr>
          <p:txBody>
            <a:bodyPr wrap="square" lIns="0" tIns="0" rIns="0" bIns="0" rtlCol="0"/>
            <a:lstStyle/>
            <a:p>
              <a:endParaRPr/>
            </a:p>
          </p:txBody>
        </p:sp>
        <p:sp>
          <p:nvSpPr>
            <p:cNvPr id="16431" name="object 16431"/>
            <p:cNvSpPr/>
            <p:nvPr/>
          </p:nvSpPr>
          <p:spPr>
            <a:xfrm>
              <a:off x="5701880" y="8120672"/>
              <a:ext cx="635" cy="5715"/>
            </a:xfrm>
            <a:custGeom>
              <a:avLst/>
              <a:gdLst/>
              <a:ahLst/>
              <a:cxnLst/>
              <a:rect l="l" t="t" r="r" b="b"/>
              <a:pathLst>
                <a:path w="635" h="5715">
                  <a:moveTo>
                    <a:pt x="546" y="5448"/>
                  </a:moveTo>
                  <a:lnTo>
                    <a:pt x="0" y="0"/>
                  </a:lnTo>
                </a:path>
              </a:pathLst>
            </a:custGeom>
            <a:ln w="25400">
              <a:solidFill>
                <a:srgbClr val="FEEC70"/>
              </a:solidFill>
            </a:ln>
          </p:spPr>
          <p:txBody>
            <a:bodyPr wrap="square" lIns="0" tIns="0" rIns="0" bIns="0" rtlCol="0"/>
            <a:lstStyle/>
            <a:p>
              <a:endParaRPr/>
            </a:p>
          </p:txBody>
        </p:sp>
        <p:sp>
          <p:nvSpPr>
            <p:cNvPr id="16432" name="object 16432"/>
            <p:cNvSpPr/>
            <p:nvPr/>
          </p:nvSpPr>
          <p:spPr>
            <a:xfrm>
              <a:off x="5663044" y="8120672"/>
              <a:ext cx="39370" cy="4445"/>
            </a:xfrm>
            <a:custGeom>
              <a:avLst/>
              <a:gdLst/>
              <a:ahLst/>
              <a:cxnLst/>
              <a:rect l="l" t="t" r="r" b="b"/>
              <a:pathLst>
                <a:path w="39370" h="4445">
                  <a:moveTo>
                    <a:pt x="38836" y="0"/>
                  </a:moveTo>
                  <a:lnTo>
                    <a:pt x="29142" y="1167"/>
                  </a:lnTo>
                  <a:lnTo>
                    <a:pt x="19437" y="2225"/>
                  </a:lnTo>
                  <a:lnTo>
                    <a:pt x="9722" y="3164"/>
                  </a:lnTo>
                  <a:lnTo>
                    <a:pt x="0" y="3975"/>
                  </a:lnTo>
                </a:path>
              </a:pathLst>
            </a:custGeom>
            <a:ln w="25400">
              <a:solidFill>
                <a:srgbClr val="FEF17C"/>
              </a:solidFill>
            </a:ln>
          </p:spPr>
          <p:txBody>
            <a:bodyPr wrap="square" lIns="0" tIns="0" rIns="0" bIns="0" rtlCol="0"/>
            <a:lstStyle/>
            <a:p>
              <a:endParaRPr/>
            </a:p>
          </p:txBody>
        </p:sp>
        <p:sp>
          <p:nvSpPr>
            <p:cNvPr id="16433" name="object 16433"/>
            <p:cNvSpPr/>
            <p:nvPr/>
          </p:nvSpPr>
          <p:spPr>
            <a:xfrm>
              <a:off x="5663044" y="8124647"/>
              <a:ext cx="1270" cy="6985"/>
            </a:xfrm>
            <a:custGeom>
              <a:avLst/>
              <a:gdLst/>
              <a:ahLst/>
              <a:cxnLst/>
              <a:rect l="l" t="t" r="r" b="b"/>
              <a:pathLst>
                <a:path w="1270" h="6984">
                  <a:moveTo>
                    <a:pt x="0" y="0"/>
                  </a:moveTo>
                  <a:lnTo>
                    <a:pt x="1117" y="6375"/>
                  </a:lnTo>
                </a:path>
              </a:pathLst>
            </a:custGeom>
            <a:ln w="25400">
              <a:solidFill>
                <a:srgbClr val="FEEC6D"/>
              </a:solidFill>
            </a:ln>
          </p:spPr>
          <p:txBody>
            <a:bodyPr wrap="square" lIns="0" tIns="0" rIns="0" bIns="0" rtlCol="0"/>
            <a:lstStyle/>
            <a:p>
              <a:endParaRPr/>
            </a:p>
          </p:txBody>
        </p:sp>
        <p:sp>
          <p:nvSpPr>
            <p:cNvPr id="16434" name="object 16434"/>
            <p:cNvSpPr/>
            <p:nvPr/>
          </p:nvSpPr>
          <p:spPr>
            <a:xfrm>
              <a:off x="5662561" y="8119770"/>
              <a:ext cx="20320" cy="5080"/>
            </a:xfrm>
            <a:custGeom>
              <a:avLst/>
              <a:gdLst/>
              <a:ahLst/>
              <a:cxnLst/>
              <a:rect l="l" t="t" r="r" b="b"/>
              <a:pathLst>
                <a:path w="20320" h="5079">
                  <a:moveTo>
                    <a:pt x="19545" y="0"/>
                  </a:moveTo>
                  <a:lnTo>
                    <a:pt x="13030" y="584"/>
                  </a:lnTo>
                  <a:lnTo>
                    <a:pt x="6515" y="1117"/>
                  </a:lnTo>
                  <a:lnTo>
                    <a:pt x="0" y="1562"/>
                  </a:lnTo>
                  <a:lnTo>
                    <a:pt x="482" y="4876"/>
                  </a:lnTo>
                  <a:lnTo>
                    <a:pt x="6972" y="4381"/>
                  </a:lnTo>
                  <a:lnTo>
                    <a:pt x="13449" y="3797"/>
                  </a:lnTo>
                  <a:lnTo>
                    <a:pt x="19926" y="3124"/>
                  </a:lnTo>
                  <a:lnTo>
                    <a:pt x="19545" y="0"/>
                  </a:lnTo>
                  <a:close/>
                </a:path>
              </a:pathLst>
            </a:custGeom>
            <a:solidFill>
              <a:srgbClr val="FEF37F"/>
            </a:solidFill>
          </p:spPr>
          <p:txBody>
            <a:bodyPr wrap="square" lIns="0" tIns="0" rIns="0" bIns="0" rtlCol="0"/>
            <a:lstStyle/>
            <a:p>
              <a:endParaRPr/>
            </a:p>
          </p:txBody>
        </p:sp>
        <p:sp>
          <p:nvSpPr>
            <p:cNvPr id="16435" name="object 16435"/>
            <p:cNvSpPr/>
            <p:nvPr/>
          </p:nvSpPr>
          <p:spPr>
            <a:xfrm>
              <a:off x="5663044" y="8122894"/>
              <a:ext cx="19685" cy="1905"/>
            </a:xfrm>
            <a:custGeom>
              <a:avLst/>
              <a:gdLst/>
              <a:ahLst/>
              <a:cxnLst/>
              <a:rect l="l" t="t" r="r" b="b"/>
              <a:pathLst>
                <a:path w="19685" h="1904">
                  <a:moveTo>
                    <a:pt x="0" y="1752"/>
                  </a:moveTo>
                  <a:lnTo>
                    <a:pt x="6489" y="1257"/>
                  </a:lnTo>
                  <a:lnTo>
                    <a:pt x="12966" y="673"/>
                  </a:lnTo>
                  <a:lnTo>
                    <a:pt x="19443" y="0"/>
                  </a:lnTo>
                </a:path>
              </a:pathLst>
            </a:custGeom>
            <a:ln w="25400">
              <a:solidFill>
                <a:srgbClr val="FEF17B"/>
              </a:solidFill>
            </a:ln>
          </p:spPr>
          <p:txBody>
            <a:bodyPr wrap="square" lIns="0" tIns="0" rIns="0" bIns="0" rtlCol="0"/>
            <a:lstStyle/>
            <a:p>
              <a:endParaRPr/>
            </a:p>
          </p:txBody>
        </p:sp>
        <p:sp>
          <p:nvSpPr>
            <p:cNvPr id="16436" name="object 16436"/>
            <p:cNvSpPr/>
            <p:nvPr/>
          </p:nvSpPr>
          <p:spPr>
            <a:xfrm>
              <a:off x="5682107" y="8119770"/>
              <a:ext cx="635" cy="3175"/>
            </a:xfrm>
            <a:custGeom>
              <a:avLst/>
              <a:gdLst/>
              <a:ahLst/>
              <a:cxnLst/>
              <a:rect l="l" t="t" r="r" b="b"/>
              <a:pathLst>
                <a:path w="635" h="3175">
                  <a:moveTo>
                    <a:pt x="380" y="3124"/>
                  </a:moveTo>
                  <a:lnTo>
                    <a:pt x="0" y="0"/>
                  </a:lnTo>
                </a:path>
              </a:pathLst>
            </a:custGeom>
            <a:ln w="25400">
              <a:solidFill>
                <a:srgbClr val="FEF382"/>
              </a:solidFill>
            </a:ln>
          </p:spPr>
          <p:txBody>
            <a:bodyPr wrap="square" lIns="0" tIns="0" rIns="0" bIns="0" rtlCol="0"/>
            <a:lstStyle/>
            <a:p>
              <a:endParaRPr/>
            </a:p>
          </p:txBody>
        </p:sp>
        <p:sp>
          <p:nvSpPr>
            <p:cNvPr id="16437" name="object 16437"/>
            <p:cNvSpPr/>
            <p:nvPr/>
          </p:nvSpPr>
          <p:spPr>
            <a:xfrm>
              <a:off x="5662561" y="8119770"/>
              <a:ext cx="19685" cy="1905"/>
            </a:xfrm>
            <a:custGeom>
              <a:avLst/>
              <a:gdLst/>
              <a:ahLst/>
              <a:cxnLst/>
              <a:rect l="l" t="t" r="r" b="b"/>
              <a:pathLst>
                <a:path w="19685" h="1904">
                  <a:moveTo>
                    <a:pt x="19545" y="0"/>
                  </a:moveTo>
                  <a:lnTo>
                    <a:pt x="13030" y="584"/>
                  </a:lnTo>
                  <a:lnTo>
                    <a:pt x="6515" y="1117"/>
                  </a:lnTo>
                  <a:lnTo>
                    <a:pt x="0" y="1562"/>
                  </a:lnTo>
                </a:path>
              </a:pathLst>
            </a:custGeom>
            <a:ln w="25400">
              <a:solidFill>
                <a:srgbClr val="FEF583"/>
              </a:solidFill>
            </a:ln>
          </p:spPr>
          <p:txBody>
            <a:bodyPr wrap="square" lIns="0" tIns="0" rIns="0" bIns="0" rtlCol="0"/>
            <a:lstStyle/>
            <a:p>
              <a:endParaRPr/>
            </a:p>
          </p:txBody>
        </p:sp>
        <p:sp>
          <p:nvSpPr>
            <p:cNvPr id="16438" name="object 16438"/>
            <p:cNvSpPr/>
            <p:nvPr/>
          </p:nvSpPr>
          <p:spPr>
            <a:xfrm>
              <a:off x="5662561" y="8121332"/>
              <a:ext cx="635" cy="3810"/>
            </a:xfrm>
            <a:custGeom>
              <a:avLst/>
              <a:gdLst/>
              <a:ahLst/>
              <a:cxnLst/>
              <a:rect l="l" t="t" r="r" b="b"/>
              <a:pathLst>
                <a:path w="635" h="3809">
                  <a:moveTo>
                    <a:pt x="0" y="0"/>
                  </a:moveTo>
                  <a:lnTo>
                    <a:pt x="482" y="3314"/>
                  </a:lnTo>
                </a:path>
              </a:pathLst>
            </a:custGeom>
            <a:ln w="25399">
              <a:solidFill>
                <a:srgbClr val="FEF37C"/>
              </a:solidFill>
            </a:ln>
          </p:spPr>
          <p:txBody>
            <a:bodyPr wrap="square" lIns="0" tIns="0" rIns="0" bIns="0" rtlCol="0"/>
            <a:lstStyle/>
            <a:p>
              <a:endParaRPr/>
            </a:p>
          </p:txBody>
        </p:sp>
        <p:sp>
          <p:nvSpPr>
            <p:cNvPr id="16439" name="object 16439"/>
            <p:cNvSpPr/>
            <p:nvPr/>
          </p:nvSpPr>
          <p:spPr>
            <a:xfrm>
              <a:off x="5662130" y="8116620"/>
              <a:ext cx="20320" cy="5080"/>
            </a:xfrm>
            <a:custGeom>
              <a:avLst/>
              <a:gdLst/>
              <a:ahLst/>
              <a:cxnLst/>
              <a:rect l="l" t="t" r="r" b="b"/>
              <a:pathLst>
                <a:path w="20320" h="5079">
                  <a:moveTo>
                    <a:pt x="19685" y="0"/>
                  </a:moveTo>
                  <a:lnTo>
                    <a:pt x="13119" y="495"/>
                  </a:lnTo>
                  <a:lnTo>
                    <a:pt x="6565" y="914"/>
                  </a:lnTo>
                  <a:lnTo>
                    <a:pt x="0" y="1231"/>
                  </a:lnTo>
                  <a:lnTo>
                    <a:pt x="431" y="4711"/>
                  </a:lnTo>
                  <a:lnTo>
                    <a:pt x="6946" y="4267"/>
                  </a:lnTo>
                  <a:lnTo>
                    <a:pt x="13462" y="3733"/>
                  </a:lnTo>
                  <a:lnTo>
                    <a:pt x="19977" y="3149"/>
                  </a:lnTo>
                  <a:lnTo>
                    <a:pt x="19761" y="1054"/>
                  </a:lnTo>
                  <a:lnTo>
                    <a:pt x="19685" y="0"/>
                  </a:lnTo>
                  <a:close/>
                </a:path>
              </a:pathLst>
            </a:custGeom>
            <a:solidFill>
              <a:srgbClr val="FDF686"/>
            </a:solidFill>
          </p:spPr>
          <p:txBody>
            <a:bodyPr wrap="square" lIns="0" tIns="0" rIns="0" bIns="0" rtlCol="0"/>
            <a:lstStyle/>
            <a:p>
              <a:endParaRPr/>
            </a:p>
          </p:txBody>
        </p:sp>
        <p:sp>
          <p:nvSpPr>
            <p:cNvPr id="16440" name="object 16440"/>
            <p:cNvSpPr/>
            <p:nvPr/>
          </p:nvSpPr>
          <p:spPr>
            <a:xfrm>
              <a:off x="5662561" y="8119770"/>
              <a:ext cx="19685" cy="1905"/>
            </a:xfrm>
            <a:custGeom>
              <a:avLst/>
              <a:gdLst/>
              <a:ahLst/>
              <a:cxnLst/>
              <a:rect l="l" t="t" r="r" b="b"/>
              <a:pathLst>
                <a:path w="19685" h="1904">
                  <a:moveTo>
                    <a:pt x="0" y="1562"/>
                  </a:moveTo>
                  <a:lnTo>
                    <a:pt x="6515" y="1117"/>
                  </a:lnTo>
                  <a:lnTo>
                    <a:pt x="13030" y="584"/>
                  </a:lnTo>
                  <a:lnTo>
                    <a:pt x="19545" y="0"/>
                  </a:lnTo>
                </a:path>
              </a:pathLst>
            </a:custGeom>
            <a:ln w="25400">
              <a:solidFill>
                <a:srgbClr val="FEF583"/>
              </a:solidFill>
            </a:ln>
          </p:spPr>
          <p:txBody>
            <a:bodyPr wrap="square" lIns="0" tIns="0" rIns="0" bIns="0" rtlCol="0"/>
            <a:lstStyle/>
            <a:p>
              <a:endParaRPr/>
            </a:p>
          </p:txBody>
        </p:sp>
        <p:sp>
          <p:nvSpPr>
            <p:cNvPr id="16441" name="object 16441"/>
            <p:cNvSpPr/>
            <p:nvPr/>
          </p:nvSpPr>
          <p:spPr>
            <a:xfrm>
              <a:off x="5681815" y="8116620"/>
              <a:ext cx="635" cy="3175"/>
            </a:xfrm>
            <a:custGeom>
              <a:avLst/>
              <a:gdLst/>
              <a:ahLst/>
              <a:cxnLst/>
              <a:rect l="l" t="t" r="r" b="b"/>
              <a:pathLst>
                <a:path w="635" h="3175">
                  <a:moveTo>
                    <a:pt x="292" y="3149"/>
                  </a:moveTo>
                  <a:lnTo>
                    <a:pt x="0" y="0"/>
                  </a:lnTo>
                </a:path>
              </a:pathLst>
            </a:custGeom>
            <a:ln w="25400">
              <a:solidFill>
                <a:srgbClr val="FCF689"/>
              </a:solidFill>
            </a:ln>
          </p:spPr>
          <p:txBody>
            <a:bodyPr wrap="square" lIns="0" tIns="0" rIns="0" bIns="0" rtlCol="0"/>
            <a:lstStyle/>
            <a:p>
              <a:endParaRPr/>
            </a:p>
          </p:txBody>
        </p:sp>
        <p:sp>
          <p:nvSpPr>
            <p:cNvPr id="16442" name="object 16442"/>
            <p:cNvSpPr/>
            <p:nvPr/>
          </p:nvSpPr>
          <p:spPr>
            <a:xfrm>
              <a:off x="5662130" y="8116620"/>
              <a:ext cx="19685" cy="1270"/>
            </a:xfrm>
            <a:custGeom>
              <a:avLst/>
              <a:gdLst/>
              <a:ahLst/>
              <a:cxnLst/>
              <a:rect l="l" t="t" r="r" b="b"/>
              <a:pathLst>
                <a:path w="19685" h="1270">
                  <a:moveTo>
                    <a:pt x="19685" y="0"/>
                  </a:moveTo>
                  <a:lnTo>
                    <a:pt x="13119" y="495"/>
                  </a:lnTo>
                  <a:lnTo>
                    <a:pt x="6565" y="914"/>
                  </a:lnTo>
                  <a:lnTo>
                    <a:pt x="0" y="1231"/>
                  </a:lnTo>
                </a:path>
              </a:pathLst>
            </a:custGeom>
            <a:ln w="25399">
              <a:solidFill>
                <a:srgbClr val="FCF788"/>
              </a:solidFill>
            </a:ln>
          </p:spPr>
          <p:txBody>
            <a:bodyPr wrap="square" lIns="0" tIns="0" rIns="0" bIns="0" rtlCol="0"/>
            <a:lstStyle/>
            <a:p>
              <a:endParaRPr/>
            </a:p>
          </p:txBody>
        </p:sp>
        <p:sp>
          <p:nvSpPr>
            <p:cNvPr id="16443" name="object 16443"/>
            <p:cNvSpPr/>
            <p:nvPr/>
          </p:nvSpPr>
          <p:spPr>
            <a:xfrm>
              <a:off x="5662130" y="8117852"/>
              <a:ext cx="635" cy="3810"/>
            </a:xfrm>
            <a:custGeom>
              <a:avLst/>
              <a:gdLst/>
              <a:ahLst/>
              <a:cxnLst/>
              <a:rect l="l" t="t" r="r" b="b"/>
              <a:pathLst>
                <a:path w="635" h="3809">
                  <a:moveTo>
                    <a:pt x="0" y="0"/>
                  </a:moveTo>
                  <a:lnTo>
                    <a:pt x="431" y="3479"/>
                  </a:lnTo>
                </a:path>
              </a:pathLst>
            </a:custGeom>
            <a:ln w="25400">
              <a:solidFill>
                <a:srgbClr val="FEF682"/>
              </a:solidFill>
            </a:ln>
          </p:spPr>
          <p:txBody>
            <a:bodyPr wrap="square" lIns="0" tIns="0" rIns="0" bIns="0" rtlCol="0"/>
            <a:lstStyle/>
            <a:p>
              <a:endParaRPr/>
            </a:p>
          </p:txBody>
        </p:sp>
        <p:sp>
          <p:nvSpPr>
            <p:cNvPr id="16444" name="object 16444"/>
            <p:cNvSpPr/>
            <p:nvPr/>
          </p:nvSpPr>
          <p:spPr>
            <a:xfrm>
              <a:off x="5682107" y="8117840"/>
              <a:ext cx="20320" cy="5080"/>
            </a:xfrm>
            <a:custGeom>
              <a:avLst/>
              <a:gdLst/>
              <a:ahLst/>
              <a:cxnLst/>
              <a:rect l="l" t="t" r="r" b="b"/>
              <a:pathLst>
                <a:path w="20320" h="5079">
                  <a:moveTo>
                    <a:pt x="19557" y="0"/>
                  </a:moveTo>
                  <a:lnTo>
                    <a:pt x="6515" y="1333"/>
                  </a:lnTo>
                  <a:lnTo>
                    <a:pt x="0" y="1930"/>
                  </a:lnTo>
                  <a:lnTo>
                    <a:pt x="380" y="5054"/>
                  </a:lnTo>
                  <a:lnTo>
                    <a:pt x="6845" y="4381"/>
                  </a:lnTo>
                  <a:lnTo>
                    <a:pt x="13309" y="3644"/>
                  </a:lnTo>
                  <a:lnTo>
                    <a:pt x="19773" y="2832"/>
                  </a:lnTo>
                  <a:lnTo>
                    <a:pt x="19557" y="0"/>
                  </a:lnTo>
                  <a:close/>
                </a:path>
              </a:pathLst>
            </a:custGeom>
            <a:solidFill>
              <a:srgbClr val="FDF383"/>
            </a:solidFill>
          </p:spPr>
          <p:txBody>
            <a:bodyPr wrap="square" lIns="0" tIns="0" rIns="0" bIns="0" rtlCol="0"/>
            <a:lstStyle/>
            <a:p>
              <a:endParaRPr/>
            </a:p>
          </p:txBody>
        </p:sp>
        <p:sp>
          <p:nvSpPr>
            <p:cNvPr id="16445" name="object 16445"/>
            <p:cNvSpPr/>
            <p:nvPr/>
          </p:nvSpPr>
          <p:spPr>
            <a:xfrm>
              <a:off x="5682488" y="8120672"/>
              <a:ext cx="19685" cy="2540"/>
            </a:xfrm>
            <a:custGeom>
              <a:avLst/>
              <a:gdLst/>
              <a:ahLst/>
              <a:cxnLst/>
              <a:rect l="l" t="t" r="r" b="b"/>
              <a:pathLst>
                <a:path w="19685" h="2540">
                  <a:moveTo>
                    <a:pt x="0" y="2222"/>
                  </a:moveTo>
                  <a:lnTo>
                    <a:pt x="6464" y="1549"/>
                  </a:lnTo>
                  <a:lnTo>
                    <a:pt x="12928" y="812"/>
                  </a:lnTo>
                  <a:lnTo>
                    <a:pt x="19392" y="0"/>
                  </a:lnTo>
                </a:path>
              </a:pathLst>
            </a:custGeom>
            <a:ln w="25399">
              <a:solidFill>
                <a:srgbClr val="FEF17E"/>
              </a:solidFill>
            </a:ln>
          </p:spPr>
          <p:txBody>
            <a:bodyPr wrap="square" lIns="0" tIns="0" rIns="0" bIns="0" rtlCol="0"/>
            <a:lstStyle/>
            <a:p>
              <a:endParaRPr/>
            </a:p>
          </p:txBody>
        </p:sp>
        <p:sp>
          <p:nvSpPr>
            <p:cNvPr id="16446" name="object 16446"/>
            <p:cNvSpPr/>
            <p:nvPr/>
          </p:nvSpPr>
          <p:spPr>
            <a:xfrm>
              <a:off x="5701664" y="8117840"/>
              <a:ext cx="635" cy="3175"/>
            </a:xfrm>
            <a:custGeom>
              <a:avLst/>
              <a:gdLst/>
              <a:ahLst/>
              <a:cxnLst/>
              <a:rect l="l" t="t" r="r" b="b"/>
              <a:pathLst>
                <a:path w="635" h="3175">
                  <a:moveTo>
                    <a:pt x="215" y="2832"/>
                  </a:moveTo>
                  <a:lnTo>
                    <a:pt x="0" y="0"/>
                  </a:lnTo>
                </a:path>
              </a:pathLst>
            </a:custGeom>
            <a:ln w="25400">
              <a:solidFill>
                <a:srgbClr val="FCF385"/>
              </a:solidFill>
            </a:ln>
          </p:spPr>
          <p:txBody>
            <a:bodyPr wrap="square" lIns="0" tIns="0" rIns="0" bIns="0" rtlCol="0"/>
            <a:lstStyle/>
            <a:p>
              <a:endParaRPr/>
            </a:p>
          </p:txBody>
        </p:sp>
        <p:sp>
          <p:nvSpPr>
            <p:cNvPr id="16447" name="object 16447"/>
            <p:cNvSpPr/>
            <p:nvPr/>
          </p:nvSpPr>
          <p:spPr>
            <a:xfrm>
              <a:off x="5682107" y="8117840"/>
              <a:ext cx="19685" cy="2540"/>
            </a:xfrm>
            <a:custGeom>
              <a:avLst/>
              <a:gdLst/>
              <a:ahLst/>
              <a:cxnLst/>
              <a:rect l="l" t="t" r="r" b="b"/>
              <a:pathLst>
                <a:path w="19685" h="2540">
                  <a:moveTo>
                    <a:pt x="19557" y="0"/>
                  </a:moveTo>
                  <a:lnTo>
                    <a:pt x="13030" y="685"/>
                  </a:lnTo>
                  <a:lnTo>
                    <a:pt x="6515" y="1333"/>
                  </a:lnTo>
                  <a:lnTo>
                    <a:pt x="0" y="1930"/>
                  </a:lnTo>
                </a:path>
              </a:pathLst>
            </a:custGeom>
            <a:ln w="25400">
              <a:solidFill>
                <a:srgbClr val="FCF589"/>
              </a:solidFill>
            </a:ln>
          </p:spPr>
          <p:txBody>
            <a:bodyPr wrap="square" lIns="0" tIns="0" rIns="0" bIns="0" rtlCol="0"/>
            <a:lstStyle/>
            <a:p>
              <a:endParaRPr/>
            </a:p>
          </p:txBody>
        </p:sp>
        <p:sp>
          <p:nvSpPr>
            <p:cNvPr id="16448" name="object 16448"/>
            <p:cNvSpPr/>
            <p:nvPr/>
          </p:nvSpPr>
          <p:spPr>
            <a:xfrm>
              <a:off x="5682107" y="8119770"/>
              <a:ext cx="635" cy="3175"/>
            </a:xfrm>
            <a:custGeom>
              <a:avLst/>
              <a:gdLst/>
              <a:ahLst/>
              <a:cxnLst/>
              <a:rect l="l" t="t" r="r" b="b"/>
              <a:pathLst>
                <a:path w="635" h="3175">
                  <a:moveTo>
                    <a:pt x="0" y="0"/>
                  </a:moveTo>
                  <a:lnTo>
                    <a:pt x="380" y="3124"/>
                  </a:lnTo>
                </a:path>
              </a:pathLst>
            </a:custGeom>
            <a:ln w="25400">
              <a:solidFill>
                <a:srgbClr val="FEF382"/>
              </a:solidFill>
            </a:ln>
          </p:spPr>
          <p:txBody>
            <a:bodyPr wrap="square" lIns="0" tIns="0" rIns="0" bIns="0" rtlCol="0"/>
            <a:lstStyle/>
            <a:p>
              <a:endParaRPr/>
            </a:p>
          </p:txBody>
        </p:sp>
        <p:sp>
          <p:nvSpPr>
            <p:cNvPr id="16449" name="object 16449"/>
            <p:cNvSpPr/>
            <p:nvPr/>
          </p:nvSpPr>
          <p:spPr>
            <a:xfrm>
              <a:off x="5681815" y="8114944"/>
              <a:ext cx="20320" cy="5080"/>
            </a:xfrm>
            <a:custGeom>
              <a:avLst/>
              <a:gdLst/>
              <a:ahLst/>
              <a:cxnLst/>
              <a:rect l="l" t="t" r="r" b="b"/>
              <a:pathLst>
                <a:path w="20320" h="5079">
                  <a:moveTo>
                    <a:pt x="19672" y="0"/>
                  </a:moveTo>
                  <a:lnTo>
                    <a:pt x="13119" y="622"/>
                  </a:lnTo>
                  <a:lnTo>
                    <a:pt x="6553" y="1181"/>
                  </a:lnTo>
                  <a:lnTo>
                    <a:pt x="0" y="1676"/>
                  </a:lnTo>
                  <a:lnTo>
                    <a:pt x="292" y="4826"/>
                  </a:lnTo>
                  <a:lnTo>
                    <a:pt x="6807" y="4229"/>
                  </a:lnTo>
                  <a:lnTo>
                    <a:pt x="19850" y="2895"/>
                  </a:lnTo>
                  <a:lnTo>
                    <a:pt x="19672" y="0"/>
                  </a:lnTo>
                  <a:close/>
                </a:path>
              </a:pathLst>
            </a:custGeom>
            <a:solidFill>
              <a:srgbClr val="FCF68B"/>
            </a:solidFill>
          </p:spPr>
          <p:txBody>
            <a:bodyPr wrap="square" lIns="0" tIns="0" rIns="0" bIns="0" rtlCol="0"/>
            <a:lstStyle/>
            <a:p>
              <a:endParaRPr/>
            </a:p>
          </p:txBody>
        </p:sp>
        <p:sp>
          <p:nvSpPr>
            <p:cNvPr id="16450" name="object 16450"/>
            <p:cNvSpPr/>
            <p:nvPr/>
          </p:nvSpPr>
          <p:spPr>
            <a:xfrm>
              <a:off x="5682107" y="8117840"/>
              <a:ext cx="19685" cy="2540"/>
            </a:xfrm>
            <a:custGeom>
              <a:avLst/>
              <a:gdLst/>
              <a:ahLst/>
              <a:cxnLst/>
              <a:rect l="l" t="t" r="r" b="b"/>
              <a:pathLst>
                <a:path w="19685" h="2540">
                  <a:moveTo>
                    <a:pt x="0" y="1930"/>
                  </a:moveTo>
                  <a:lnTo>
                    <a:pt x="6515" y="1333"/>
                  </a:lnTo>
                  <a:lnTo>
                    <a:pt x="13030" y="685"/>
                  </a:lnTo>
                  <a:lnTo>
                    <a:pt x="19557" y="0"/>
                  </a:lnTo>
                </a:path>
              </a:pathLst>
            </a:custGeom>
            <a:ln w="25400">
              <a:solidFill>
                <a:srgbClr val="FCF589"/>
              </a:solidFill>
            </a:ln>
          </p:spPr>
          <p:txBody>
            <a:bodyPr wrap="square" lIns="0" tIns="0" rIns="0" bIns="0" rtlCol="0"/>
            <a:lstStyle/>
            <a:p>
              <a:endParaRPr/>
            </a:p>
          </p:txBody>
        </p:sp>
        <p:sp>
          <p:nvSpPr>
            <p:cNvPr id="16451" name="object 16451"/>
            <p:cNvSpPr/>
            <p:nvPr/>
          </p:nvSpPr>
          <p:spPr>
            <a:xfrm>
              <a:off x="5701487" y="8114944"/>
              <a:ext cx="635" cy="3175"/>
            </a:xfrm>
            <a:custGeom>
              <a:avLst/>
              <a:gdLst/>
              <a:ahLst/>
              <a:cxnLst/>
              <a:rect l="l" t="t" r="r" b="b"/>
              <a:pathLst>
                <a:path w="635" h="3175">
                  <a:moveTo>
                    <a:pt x="177" y="2895"/>
                  </a:moveTo>
                  <a:lnTo>
                    <a:pt x="0" y="0"/>
                  </a:lnTo>
                </a:path>
              </a:pathLst>
            </a:custGeom>
            <a:ln w="25400">
              <a:solidFill>
                <a:srgbClr val="FCF68C"/>
              </a:solidFill>
            </a:ln>
          </p:spPr>
          <p:txBody>
            <a:bodyPr wrap="square" lIns="0" tIns="0" rIns="0" bIns="0" rtlCol="0"/>
            <a:lstStyle/>
            <a:p>
              <a:endParaRPr/>
            </a:p>
          </p:txBody>
        </p:sp>
        <p:sp>
          <p:nvSpPr>
            <p:cNvPr id="16452" name="object 16452"/>
            <p:cNvSpPr/>
            <p:nvPr/>
          </p:nvSpPr>
          <p:spPr>
            <a:xfrm>
              <a:off x="5681815" y="8114944"/>
              <a:ext cx="19685" cy="1905"/>
            </a:xfrm>
            <a:custGeom>
              <a:avLst/>
              <a:gdLst/>
              <a:ahLst/>
              <a:cxnLst/>
              <a:rect l="l" t="t" r="r" b="b"/>
              <a:pathLst>
                <a:path w="19685" h="1904">
                  <a:moveTo>
                    <a:pt x="19672" y="0"/>
                  </a:moveTo>
                  <a:lnTo>
                    <a:pt x="13119" y="622"/>
                  </a:lnTo>
                  <a:lnTo>
                    <a:pt x="6553" y="1181"/>
                  </a:lnTo>
                  <a:lnTo>
                    <a:pt x="0" y="1676"/>
                  </a:lnTo>
                </a:path>
              </a:pathLst>
            </a:custGeom>
            <a:ln w="25400">
              <a:solidFill>
                <a:srgbClr val="FCF78D"/>
              </a:solidFill>
            </a:ln>
          </p:spPr>
          <p:txBody>
            <a:bodyPr wrap="square" lIns="0" tIns="0" rIns="0" bIns="0" rtlCol="0"/>
            <a:lstStyle/>
            <a:p>
              <a:endParaRPr/>
            </a:p>
          </p:txBody>
        </p:sp>
        <p:sp>
          <p:nvSpPr>
            <p:cNvPr id="16453" name="object 16453"/>
            <p:cNvSpPr/>
            <p:nvPr/>
          </p:nvSpPr>
          <p:spPr>
            <a:xfrm>
              <a:off x="5681815" y="8116620"/>
              <a:ext cx="635" cy="3175"/>
            </a:xfrm>
            <a:custGeom>
              <a:avLst/>
              <a:gdLst/>
              <a:ahLst/>
              <a:cxnLst/>
              <a:rect l="l" t="t" r="r" b="b"/>
              <a:pathLst>
                <a:path w="635" h="3175">
                  <a:moveTo>
                    <a:pt x="0" y="0"/>
                  </a:moveTo>
                  <a:lnTo>
                    <a:pt x="292" y="3149"/>
                  </a:lnTo>
                </a:path>
              </a:pathLst>
            </a:custGeom>
            <a:ln w="25400">
              <a:solidFill>
                <a:srgbClr val="FCF689"/>
              </a:solidFill>
            </a:ln>
          </p:spPr>
          <p:txBody>
            <a:bodyPr wrap="square" lIns="0" tIns="0" rIns="0" bIns="0" rtlCol="0"/>
            <a:lstStyle/>
            <a:p>
              <a:endParaRPr/>
            </a:p>
          </p:txBody>
        </p:sp>
        <p:sp>
          <p:nvSpPr>
            <p:cNvPr id="16454" name="object 16454"/>
            <p:cNvSpPr/>
            <p:nvPr/>
          </p:nvSpPr>
          <p:spPr>
            <a:xfrm>
              <a:off x="5701880" y="8117687"/>
              <a:ext cx="20955" cy="8890"/>
            </a:xfrm>
            <a:custGeom>
              <a:avLst/>
              <a:gdLst/>
              <a:ahLst/>
              <a:cxnLst/>
              <a:rect l="l" t="t" r="r" b="b"/>
              <a:pathLst>
                <a:path w="20954" h="8890">
                  <a:moveTo>
                    <a:pt x="20891" y="0"/>
                  </a:moveTo>
                  <a:lnTo>
                    <a:pt x="13779" y="1295"/>
                  </a:lnTo>
                  <a:lnTo>
                    <a:pt x="0" y="2984"/>
                  </a:lnTo>
                  <a:lnTo>
                    <a:pt x="330" y="6667"/>
                  </a:lnTo>
                  <a:lnTo>
                    <a:pt x="546" y="8432"/>
                  </a:lnTo>
                  <a:lnTo>
                    <a:pt x="6591" y="7442"/>
                  </a:lnTo>
                  <a:lnTo>
                    <a:pt x="13335" y="6527"/>
                  </a:lnTo>
                  <a:lnTo>
                    <a:pt x="19977" y="5156"/>
                  </a:lnTo>
                  <a:lnTo>
                    <a:pt x="20383" y="3505"/>
                  </a:lnTo>
                  <a:lnTo>
                    <a:pt x="20675" y="1765"/>
                  </a:lnTo>
                  <a:lnTo>
                    <a:pt x="20891" y="0"/>
                  </a:lnTo>
                  <a:close/>
                </a:path>
              </a:pathLst>
            </a:custGeom>
            <a:solidFill>
              <a:srgbClr val="FDEB72"/>
            </a:solidFill>
          </p:spPr>
          <p:txBody>
            <a:bodyPr wrap="square" lIns="0" tIns="0" rIns="0" bIns="0" rtlCol="0"/>
            <a:lstStyle/>
            <a:p>
              <a:endParaRPr/>
            </a:p>
          </p:txBody>
        </p:sp>
        <p:sp>
          <p:nvSpPr>
            <p:cNvPr id="16455" name="object 16455"/>
            <p:cNvSpPr/>
            <p:nvPr/>
          </p:nvSpPr>
          <p:spPr>
            <a:xfrm>
              <a:off x="5702426" y="8122844"/>
              <a:ext cx="19685" cy="3810"/>
            </a:xfrm>
            <a:custGeom>
              <a:avLst/>
              <a:gdLst/>
              <a:ahLst/>
              <a:cxnLst/>
              <a:rect l="l" t="t" r="r" b="b"/>
              <a:pathLst>
                <a:path w="19685" h="3809">
                  <a:moveTo>
                    <a:pt x="0" y="3276"/>
                  </a:moveTo>
                  <a:lnTo>
                    <a:pt x="6045" y="2285"/>
                  </a:lnTo>
                  <a:lnTo>
                    <a:pt x="12788" y="1371"/>
                  </a:lnTo>
                  <a:lnTo>
                    <a:pt x="19431" y="0"/>
                  </a:lnTo>
                </a:path>
              </a:pathLst>
            </a:custGeom>
            <a:ln w="25400">
              <a:solidFill>
                <a:srgbClr val="FEE664"/>
              </a:solidFill>
            </a:ln>
          </p:spPr>
          <p:txBody>
            <a:bodyPr wrap="square" lIns="0" tIns="0" rIns="0" bIns="0" rtlCol="0"/>
            <a:lstStyle/>
            <a:p>
              <a:endParaRPr/>
            </a:p>
          </p:txBody>
        </p:sp>
        <p:sp>
          <p:nvSpPr>
            <p:cNvPr id="16456" name="object 16456"/>
            <p:cNvSpPr/>
            <p:nvPr/>
          </p:nvSpPr>
          <p:spPr>
            <a:xfrm>
              <a:off x="5721857" y="8117687"/>
              <a:ext cx="1270" cy="5715"/>
            </a:xfrm>
            <a:custGeom>
              <a:avLst/>
              <a:gdLst/>
              <a:ahLst/>
              <a:cxnLst/>
              <a:rect l="l" t="t" r="r" b="b"/>
              <a:pathLst>
                <a:path w="1270" h="5715">
                  <a:moveTo>
                    <a:pt x="0" y="5156"/>
                  </a:moveTo>
                  <a:lnTo>
                    <a:pt x="914" y="0"/>
                  </a:lnTo>
                </a:path>
              </a:pathLst>
            </a:custGeom>
            <a:ln w="25400">
              <a:solidFill>
                <a:srgbClr val="FCEB72"/>
              </a:solidFill>
            </a:ln>
          </p:spPr>
          <p:txBody>
            <a:bodyPr wrap="square" lIns="0" tIns="0" rIns="0" bIns="0" rtlCol="0"/>
            <a:lstStyle/>
            <a:p>
              <a:endParaRPr/>
            </a:p>
          </p:txBody>
        </p:sp>
        <p:sp>
          <p:nvSpPr>
            <p:cNvPr id="16457" name="object 16457"/>
            <p:cNvSpPr/>
            <p:nvPr/>
          </p:nvSpPr>
          <p:spPr>
            <a:xfrm>
              <a:off x="5701880" y="8117687"/>
              <a:ext cx="20955" cy="3175"/>
            </a:xfrm>
            <a:custGeom>
              <a:avLst/>
              <a:gdLst/>
              <a:ahLst/>
              <a:cxnLst/>
              <a:rect l="l" t="t" r="r" b="b"/>
              <a:pathLst>
                <a:path w="20954" h="3175">
                  <a:moveTo>
                    <a:pt x="20891" y="0"/>
                  </a:moveTo>
                  <a:lnTo>
                    <a:pt x="13779" y="1295"/>
                  </a:lnTo>
                  <a:lnTo>
                    <a:pt x="6591" y="2171"/>
                  </a:lnTo>
                  <a:lnTo>
                    <a:pt x="0" y="2984"/>
                  </a:lnTo>
                </a:path>
              </a:pathLst>
            </a:custGeom>
            <a:ln w="25400">
              <a:solidFill>
                <a:srgbClr val="FCF07F"/>
              </a:solidFill>
            </a:ln>
          </p:spPr>
          <p:txBody>
            <a:bodyPr wrap="square" lIns="0" tIns="0" rIns="0" bIns="0" rtlCol="0"/>
            <a:lstStyle/>
            <a:p>
              <a:endParaRPr/>
            </a:p>
          </p:txBody>
        </p:sp>
        <p:sp>
          <p:nvSpPr>
            <p:cNvPr id="16458" name="object 16458"/>
            <p:cNvSpPr/>
            <p:nvPr/>
          </p:nvSpPr>
          <p:spPr>
            <a:xfrm>
              <a:off x="5701880" y="8120672"/>
              <a:ext cx="635" cy="5715"/>
            </a:xfrm>
            <a:custGeom>
              <a:avLst/>
              <a:gdLst/>
              <a:ahLst/>
              <a:cxnLst/>
              <a:rect l="l" t="t" r="r" b="b"/>
              <a:pathLst>
                <a:path w="635" h="5715">
                  <a:moveTo>
                    <a:pt x="0" y="0"/>
                  </a:moveTo>
                  <a:lnTo>
                    <a:pt x="546" y="5448"/>
                  </a:lnTo>
                </a:path>
              </a:pathLst>
            </a:custGeom>
            <a:ln w="25400">
              <a:solidFill>
                <a:srgbClr val="FEEC70"/>
              </a:solidFill>
            </a:ln>
          </p:spPr>
          <p:txBody>
            <a:bodyPr wrap="square" lIns="0" tIns="0" rIns="0" bIns="0" rtlCol="0"/>
            <a:lstStyle/>
            <a:p>
              <a:endParaRPr/>
            </a:p>
          </p:txBody>
        </p:sp>
        <p:sp>
          <p:nvSpPr>
            <p:cNvPr id="16459" name="object 16459"/>
            <p:cNvSpPr/>
            <p:nvPr/>
          </p:nvSpPr>
          <p:spPr>
            <a:xfrm>
              <a:off x="5701664" y="8114995"/>
              <a:ext cx="21590" cy="5715"/>
            </a:xfrm>
            <a:custGeom>
              <a:avLst/>
              <a:gdLst/>
              <a:ahLst/>
              <a:cxnLst/>
              <a:rect l="l" t="t" r="r" b="b"/>
              <a:pathLst>
                <a:path w="21589" h="5715">
                  <a:moveTo>
                    <a:pt x="21348" y="0"/>
                  </a:moveTo>
                  <a:lnTo>
                    <a:pt x="14198" y="1282"/>
                  </a:lnTo>
                  <a:lnTo>
                    <a:pt x="6972" y="2171"/>
                  </a:lnTo>
                  <a:lnTo>
                    <a:pt x="0" y="2844"/>
                  </a:lnTo>
                  <a:lnTo>
                    <a:pt x="215" y="5676"/>
                  </a:lnTo>
                  <a:lnTo>
                    <a:pt x="13995" y="3987"/>
                  </a:lnTo>
                  <a:lnTo>
                    <a:pt x="21107" y="2692"/>
                  </a:lnTo>
                  <a:lnTo>
                    <a:pt x="21348" y="0"/>
                  </a:lnTo>
                  <a:close/>
                </a:path>
              </a:pathLst>
            </a:custGeom>
            <a:solidFill>
              <a:srgbClr val="FCF285"/>
            </a:solidFill>
          </p:spPr>
          <p:txBody>
            <a:bodyPr wrap="square" lIns="0" tIns="0" rIns="0" bIns="0" rtlCol="0"/>
            <a:lstStyle/>
            <a:p>
              <a:endParaRPr/>
            </a:p>
          </p:txBody>
        </p:sp>
        <p:sp>
          <p:nvSpPr>
            <p:cNvPr id="16460" name="object 16460"/>
            <p:cNvSpPr/>
            <p:nvPr/>
          </p:nvSpPr>
          <p:spPr>
            <a:xfrm>
              <a:off x="5701880" y="8117687"/>
              <a:ext cx="20955" cy="3175"/>
            </a:xfrm>
            <a:custGeom>
              <a:avLst/>
              <a:gdLst/>
              <a:ahLst/>
              <a:cxnLst/>
              <a:rect l="l" t="t" r="r" b="b"/>
              <a:pathLst>
                <a:path w="20954" h="3175">
                  <a:moveTo>
                    <a:pt x="0" y="2984"/>
                  </a:moveTo>
                  <a:lnTo>
                    <a:pt x="6591" y="2171"/>
                  </a:lnTo>
                  <a:lnTo>
                    <a:pt x="13779" y="1295"/>
                  </a:lnTo>
                  <a:lnTo>
                    <a:pt x="20891" y="0"/>
                  </a:lnTo>
                </a:path>
              </a:pathLst>
            </a:custGeom>
            <a:ln w="25400">
              <a:solidFill>
                <a:srgbClr val="FCF07F"/>
              </a:solidFill>
            </a:ln>
          </p:spPr>
          <p:txBody>
            <a:bodyPr wrap="square" lIns="0" tIns="0" rIns="0" bIns="0" rtlCol="0"/>
            <a:lstStyle/>
            <a:p>
              <a:endParaRPr/>
            </a:p>
          </p:txBody>
        </p:sp>
        <p:sp>
          <p:nvSpPr>
            <p:cNvPr id="16461" name="object 16461"/>
            <p:cNvSpPr/>
            <p:nvPr/>
          </p:nvSpPr>
          <p:spPr>
            <a:xfrm>
              <a:off x="5722772" y="8114995"/>
              <a:ext cx="635" cy="3175"/>
            </a:xfrm>
            <a:custGeom>
              <a:avLst/>
              <a:gdLst/>
              <a:ahLst/>
              <a:cxnLst/>
              <a:rect l="l" t="t" r="r" b="b"/>
              <a:pathLst>
                <a:path w="635" h="3175">
                  <a:moveTo>
                    <a:pt x="0" y="2692"/>
                  </a:moveTo>
                  <a:lnTo>
                    <a:pt x="241" y="0"/>
                  </a:lnTo>
                </a:path>
              </a:pathLst>
            </a:custGeom>
            <a:ln w="25400">
              <a:solidFill>
                <a:srgbClr val="FCF285"/>
              </a:solidFill>
            </a:ln>
          </p:spPr>
          <p:txBody>
            <a:bodyPr wrap="square" lIns="0" tIns="0" rIns="0" bIns="0" rtlCol="0"/>
            <a:lstStyle/>
            <a:p>
              <a:endParaRPr/>
            </a:p>
          </p:txBody>
        </p:sp>
        <p:sp>
          <p:nvSpPr>
            <p:cNvPr id="16462" name="object 16462"/>
            <p:cNvSpPr/>
            <p:nvPr/>
          </p:nvSpPr>
          <p:spPr>
            <a:xfrm>
              <a:off x="5701664" y="8114995"/>
              <a:ext cx="21590" cy="3175"/>
            </a:xfrm>
            <a:custGeom>
              <a:avLst/>
              <a:gdLst/>
              <a:ahLst/>
              <a:cxnLst/>
              <a:rect l="l" t="t" r="r" b="b"/>
              <a:pathLst>
                <a:path w="21589" h="3175">
                  <a:moveTo>
                    <a:pt x="21348" y="0"/>
                  </a:moveTo>
                  <a:lnTo>
                    <a:pt x="14198" y="1282"/>
                  </a:lnTo>
                  <a:lnTo>
                    <a:pt x="6972" y="2171"/>
                  </a:lnTo>
                  <a:lnTo>
                    <a:pt x="0" y="2844"/>
                  </a:lnTo>
                </a:path>
              </a:pathLst>
            </a:custGeom>
            <a:ln w="25400">
              <a:solidFill>
                <a:srgbClr val="FCF48A"/>
              </a:solidFill>
            </a:ln>
          </p:spPr>
          <p:txBody>
            <a:bodyPr wrap="square" lIns="0" tIns="0" rIns="0" bIns="0" rtlCol="0"/>
            <a:lstStyle/>
            <a:p>
              <a:endParaRPr/>
            </a:p>
          </p:txBody>
        </p:sp>
        <p:sp>
          <p:nvSpPr>
            <p:cNvPr id="16463" name="object 16463"/>
            <p:cNvSpPr/>
            <p:nvPr/>
          </p:nvSpPr>
          <p:spPr>
            <a:xfrm>
              <a:off x="5701664" y="8117840"/>
              <a:ext cx="635" cy="3175"/>
            </a:xfrm>
            <a:custGeom>
              <a:avLst/>
              <a:gdLst/>
              <a:ahLst/>
              <a:cxnLst/>
              <a:rect l="l" t="t" r="r" b="b"/>
              <a:pathLst>
                <a:path w="635" h="3175">
                  <a:moveTo>
                    <a:pt x="0" y="0"/>
                  </a:moveTo>
                  <a:lnTo>
                    <a:pt x="215" y="2832"/>
                  </a:lnTo>
                </a:path>
              </a:pathLst>
            </a:custGeom>
            <a:ln w="25400">
              <a:solidFill>
                <a:srgbClr val="FCF385"/>
              </a:solidFill>
            </a:ln>
          </p:spPr>
          <p:txBody>
            <a:bodyPr wrap="square" lIns="0" tIns="0" rIns="0" bIns="0" rtlCol="0"/>
            <a:lstStyle/>
            <a:p>
              <a:endParaRPr/>
            </a:p>
          </p:txBody>
        </p:sp>
        <p:sp>
          <p:nvSpPr>
            <p:cNvPr id="16464" name="object 16464"/>
            <p:cNvSpPr/>
            <p:nvPr/>
          </p:nvSpPr>
          <p:spPr>
            <a:xfrm>
              <a:off x="5701487" y="8112290"/>
              <a:ext cx="22225" cy="5715"/>
            </a:xfrm>
            <a:custGeom>
              <a:avLst/>
              <a:gdLst/>
              <a:ahLst/>
              <a:cxnLst/>
              <a:rect l="l" t="t" r="r" b="b"/>
              <a:pathLst>
                <a:path w="22225" h="5715">
                  <a:moveTo>
                    <a:pt x="21666" y="0"/>
                  </a:moveTo>
                  <a:lnTo>
                    <a:pt x="14452" y="1231"/>
                  </a:lnTo>
                  <a:lnTo>
                    <a:pt x="7150" y="2044"/>
                  </a:lnTo>
                  <a:lnTo>
                    <a:pt x="0" y="2654"/>
                  </a:lnTo>
                  <a:lnTo>
                    <a:pt x="177" y="5549"/>
                  </a:lnTo>
                  <a:lnTo>
                    <a:pt x="7150" y="4876"/>
                  </a:lnTo>
                  <a:lnTo>
                    <a:pt x="14376" y="3987"/>
                  </a:lnTo>
                  <a:lnTo>
                    <a:pt x="21526" y="2705"/>
                  </a:lnTo>
                  <a:lnTo>
                    <a:pt x="21666" y="0"/>
                  </a:lnTo>
                  <a:close/>
                </a:path>
              </a:pathLst>
            </a:custGeom>
            <a:solidFill>
              <a:srgbClr val="FBF58C"/>
            </a:solidFill>
          </p:spPr>
          <p:txBody>
            <a:bodyPr wrap="square" lIns="0" tIns="0" rIns="0" bIns="0" rtlCol="0"/>
            <a:lstStyle/>
            <a:p>
              <a:endParaRPr/>
            </a:p>
          </p:txBody>
        </p:sp>
        <p:sp>
          <p:nvSpPr>
            <p:cNvPr id="16465" name="object 16465"/>
            <p:cNvSpPr/>
            <p:nvPr/>
          </p:nvSpPr>
          <p:spPr>
            <a:xfrm>
              <a:off x="5701664" y="8114995"/>
              <a:ext cx="21590" cy="3175"/>
            </a:xfrm>
            <a:custGeom>
              <a:avLst/>
              <a:gdLst/>
              <a:ahLst/>
              <a:cxnLst/>
              <a:rect l="l" t="t" r="r" b="b"/>
              <a:pathLst>
                <a:path w="21589" h="3175">
                  <a:moveTo>
                    <a:pt x="0" y="2844"/>
                  </a:moveTo>
                  <a:lnTo>
                    <a:pt x="6972" y="2171"/>
                  </a:lnTo>
                  <a:lnTo>
                    <a:pt x="14198" y="1282"/>
                  </a:lnTo>
                  <a:lnTo>
                    <a:pt x="21348" y="0"/>
                  </a:lnTo>
                </a:path>
              </a:pathLst>
            </a:custGeom>
            <a:ln w="25400">
              <a:solidFill>
                <a:srgbClr val="FCF48A"/>
              </a:solidFill>
            </a:ln>
          </p:spPr>
          <p:txBody>
            <a:bodyPr wrap="square" lIns="0" tIns="0" rIns="0" bIns="0" rtlCol="0"/>
            <a:lstStyle/>
            <a:p>
              <a:endParaRPr/>
            </a:p>
          </p:txBody>
        </p:sp>
        <p:sp>
          <p:nvSpPr>
            <p:cNvPr id="16466" name="object 16466"/>
            <p:cNvSpPr/>
            <p:nvPr/>
          </p:nvSpPr>
          <p:spPr>
            <a:xfrm>
              <a:off x="5723013" y="8112290"/>
              <a:ext cx="635" cy="3175"/>
            </a:xfrm>
            <a:custGeom>
              <a:avLst/>
              <a:gdLst/>
              <a:ahLst/>
              <a:cxnLst/>
              <a:rect l="l" t="t" r="r" b="b"/>
              <a:pathLst>
                <a:path w="635" h="3175">
                  <a:moveTo>
                    <a:pt x="0" y="2705"/>
                  </a:moveTo>
                  <a:lnTo>
                    <a:pt x="139" y="0"/>
                  </a:lnTo>
                </a:path>
              </a:pathLst>
            </a:custGeom>
            <a:ln w="25400">
              <a:solidFill>
                <a:srgbClr val="FBF48B"/>
              </a:solidFill>
            </a:ln>
          </p:spPr>
          <p:txBody>
            <a:bodyPr wrap="square" lIns="0" tIns="0" rIns="0" bIns="0" rtlCol="0"/>
            <a:lstStyle/>
            <a:p>
              <a:endParaRPr/>
            </a:p>
          </p:txBody>
        </p:sp>
        <p:sp>
          <p:nvSpPr>
            <p:cNvPr id="16467" name="object 16467"/>
            <p:cNvSpPr/>
            <p:nvPr/>
          </p:nvSpPr>
          <p:spPr>
            <a:xfrm>
              <a:off x="5701487" y="8112290"/>
              <a:ext cx="22225" cy="3175"/>
            </a:xfrm>
            <a:custGeom>
              <a:avLst/>
              <a:gdLst/>
              <a:ahLst/>
              <a:cxnLst/>
              <a:rect l="l" t="t" r="r" b="b"/>
              <a:pathLst>
                <a:path w="22225" h="3175">
                  <a:moveTo>
                    <a:pt x="21666" y="0"/>
                  </a:moveTo>
                  <a:lnTo>
                    <a:pt x="14452" y="1231"/>
                  </a:lnTo>
                  <a:lnTo>
                    <a:pt x="7150" y="2044"/>
                  </a:lnTo>
                  <a:lnTo>
                    <a:pt x="0" y="2654"/>
                  </a:lnTo>
                </a:path>
              </a:pathLst>
            </a:custGeom>
            <a:ln w="25400">
              <a:solidFill>
                <a:srgbClr val="FBF58E"/>
              </a:solidFill>
            </a:ln>
          </p:spPr>
          <p:txBody>
            <a:bodyPr wrap="square" lIns="0" tIns="0" rIns="0" bIns="0" rtlCol="0"/>
            <a:lstStyle/>
            <a:p>
              <a:endParaRPr/>
            </a:p>
          </p:txBody>
        </p:sp>
        <p:sp>
          <p:nvSpPr>
            <p:cNvPr id="16468" name="object 16468"/>
            <p:cNvSpPr/>
            <p:nvPr/>
          </p:nvSpPr>
          <p:spPr>
            <a:xfrm>
              <a:off x="5701487" y="8114944"/>
              <a:ext cx="635" cy="3175"/>
            </a:xfrm>
            <a:custGeom>
              <a:avLst/>
              <a:gdLst/>
              <a:ahLst/>
              <a:cxnLst/>
              <a:rect l="l" t="t" r="r" b="b"/>
              <a:pathLst>
                <a:path w="635" h="3175">
                  <a:moveTo>
                    <a:pt x="0" y="0"/>
                  </a:moveTo>
                  <a:lnTo>
                    <a:pt x="177" y="2895"/>
                  </a:lnTo>
                </a:path>
              </a:pathLst>
            </a:custGeom>
            <a:ln w="25400">
              <a:solidFill>
                <a:srgbClr val="FCF68C"/>
              </a:solidFill>
            </a:ln>
          </p:spPr>
          <p:txBody>
            <a:bodyPr wrap="square" lIns="0" tIns="0" rIns="0" bIns="0" rtlCol="0"/>
            <a:lstStyle/>
            <a:p>
              <a:endParaRPr/>
            </a:p>
          </p:txBody>
        </p:sp>
        <p:sp>
          <p:nvSpPr>
            <p:cNvPr id="16469" name="object 16469"/>
            <p:cNvSpPr/>
            <p:nvPr/>
          </p:nvSpPr>
          <p:spPr>
            <a:xfrm>
              <a:off x="5721857" y="8114500"/>
              <a:ext cx="20320" cy="8890"/>
            </a:xfrm>
            <a:custGeom>
              <a:avLst/>
              <a:gdLst/>
              <a:ahLst/>
              <a:cxnLst/>
              <a:rect l="l" t="t" r="r" b="b"/>
              <a:pathLst>
                <a:path w="20320" h="8890">
                  <a:moveTo>
                    <a:pt x="20192" y="0"/>
                  </a:moveTo>
                  <a:lnTo>
                    <a:pt x="14363" y="2717"/>
                  </a:lnTo>
                  <a:lnTo>
                    <a:pt x="7492" y="4495"/>
                  </a:lnTo>
                  <a:lnTo>
                    <a:pt x="520" y="5803"/>
                  </a:lnTo>
                  <a:lnTo>
                    <a:pt x="319" y="6959"/>
                  </a:lnTo>
                  <a:lnTo>
                    <a:pt x="0" y="8343"/>
                  </a:lnTo>
                  <a:lnTo>
                    <a:pt x="6642" y="6959"/>
                  </a:lnTo>
                  <a:lnTo>
                    <a:pt x="13182" y="5130"/>
                  </a:lnTo>
                  <a:lnTo>
                    <a:pt x="18808" y="2330"/>
                  </a:lnTo>
                  <a:lnTo>
                    <a:pt x="19351" y="1524"/>
                  </a:lnTo>
                  <a:lnTo>
                    <a:pt x="19786" y="787"/>
                  </a:lnTo>
                  <a:lnTo>
                    <a:pt x="20192" y="0"/>
                  </a:lnTo>
                  <a:close/>
                </a:path>
              </a:pathLst>
            </a:custGeom>
            <a:solidFill>
              <a:srgbClr val="FAE570"/>
            </a:solidFill>
          </p:spPr>
          <p:txBody>
            <a:bodyPr wrap="square" lIns="0" tIns="0" rIns="0" bIns="0" rtlCol="0"/>
            <a:lstStyle/>
            <a:p>
              <a:endParaRPr/>
            </a:p>
          </p:txBody>
        </p:sp>
        <p:sp>
          <p:nvSpPr>
            <p:cNvPr id="16470" name="object 16470"/>
            <p:cNvSpPr/>
            <p:nvPr/>
          </p:nvSpPr>
          <p:spPr>
            <a:xfrm>
              <a:off x="5721857" y="8116830"/>
              <a:ext cx="19050" cy="6350"/>
            </a:xfrm>
            <a:custGeom>
              <a:avLst/>
              <a:gdLst/>
              <a:ahLst/>
              <a:cxnLst/>
              <a:rect l="l" t="t" r="r" b="b"/>
              <a:pathLst>
                <a:path w="19050" h="6350">
                  <a:moveTo>
                    <a:pt x="0" y="6013"/>
                  </a:moveTo>
                  <a:lnTo>
                    <a:pt x="6642" y="4629"/>
                  </a:lnTo>
                  <a:lnTo>
                    <a:pt x="13182" y="2800"/>
                  </a:lnTo>
                  <a:lnTo>
                    <a:pt x="18808" y="0"/>
                  </a:lnTo>
                </a:path>
              </a:pathLst>
            </a:custGeom>
            <a:ln w="25400">
              <a:solidFill>
                <a:srgbClr val="FAE269"/>
              </a:solidFill>
            </a:ln>
          </p:spPr>
          <p:txBody>
            <a:bodyPr wrap="square" lIns="0" tIns="0" rIns="0" bIns="0" rtlCol="0"/>
            <a:lstStyle/>
            <a:p>
              <a:endParaRPr/>
            </a:p>
          </p:txBody>
        </p:sp>
        <p:sp>
          <p:nvSpPr>
            <p:cNvPr id="16471" name="object 16471"/>
            <p:cNvSpPr/>
            <p:nvPr/>
          </p:nvSpPr>
          <p:spPr>
            <a:xfrm>
              <a:off x="5740739" y="8114500"/>
              <a:ext cx="1905" cy="2540"/>
            </a:xfrm>
            <a:custGeom>
              <a:avLst/>
              <a:gdLst/>
              <a:ahLst/>
              <a:cxnLst/>
              <a:rect l="l" t="t" r="r" b="b"/>
              <a:pathLst>
                <a:path w="1904" h="2540">
                  <a:moveTo>
                    <a:pt x="0" y="2222"/>
                  </a:moveTo>
                  <a:lnTo>
                    <a:pt x="1311" y="0"/>
                  </a:lnTo>
                </a:path>
              </a:pathLst>
            </a:custGeom>
            <a:ln w="25400">
              <a:solidFill>
                <a:srgbClr val="F7E374"/>
              </a:solidFill>
            </a:ln>
          </p:spPr>
          <p:txBody>
            <a:bodyPr wrap="square" lIns="0" tIns="0" rIns="0" bIns="0" rtlCol="0"/>
            <a:lstStyle/>
            <a:p>
              <a:endParaRPr/>
            </a:p>
          </p:txBody>
        </p:sp>
        <p:sp>
          <p:nvSpPr>
            <p:cNvPr id="16472" name="object 16472"/>
            <p:cNvSpPr/>
            <p:nvPr/>
          </p:nvSpPr>
          <p:spPr>
            <a:xfrm>
              <a:off x="5722378" y="8114500"/>
              <a:ext cx="19685" cy="6350"/>
            </a:xfrm>
            <a:custGeom>
              <a:avLst/>
              <a:gdLst/>
              <a:ahLst/>
              <a:cxnLst/>
              <a:rect l="l" t="t" r="r" b="b"/>
              <a:pathLst>
                <a:path w="19685" h="6350">
                  <a:moveTo>
                    <a:pt x="19672" y="0"/>
                  </a:moveTo>
                  <a:lnTo>
                    <a:pt x="13842" y="2717"/>
                  </a:lnTo>
                  <a:lnTo>
                    <a:pt x="6972" y="4495"/>
                  </a:lnTo>
                  <a:lnTo>
                    <a:pt x="0" y="5803"/>
                  </a:lnTo>
                </a:path>
              </a:pathLst>
            </a:custGeom>
            <a:ln w="25400">
              <a:solidFill>
                <a:srgbClr val="FBE877"/>
              </a:solidFill>
            </a:ln>
          </p:spPr>
          <p:txBody>
            <a:bodyPr wrap="square" lIns="0" tIns="0" rIns="0" bIns="0" rtlCol="0"/>
            <a:lstStyle/>
            <a:p>
              <a:endParaRPr/>
            </a:p>
          </p:txBody>
        </p:sp>
        <p:sp>
          <p:nvSpPr>
            <p:cNvPr id="16473" name="object 16473"/>
            <p:cNvSpPr/>
            <p:nvPr/>
          </p:nvSpPr>
          <p:spPr>
            <a:xfrm>
              <a:off x="5721857" y="8120303"/>
              <a:ext cx="635" cy="2540"/>
            </a:xfrm>
            <a:custGeom>
              <a:avLst/>
              <a:gdLst/>
              <a:ahLst/>
              <a:cxnLst/>
              <a:rect l="l" t="t" r="r" b="b"/>
              <a:pathLst>
                <a:path w="635" h="2540">
                  <a:moveTo>
                    <a:pt x="520" y="0"/>
                  </a:moveTo>
                  <a:lnTo>
                    <a:pt x="0" y="2539"/>
                  </a:lnTo>
                </a:path>
              </a:pathLst>
            </a:custGeom>
            <a:ln w="25400">
              <a:solidFill>
                <a:srgbClr val="FDE86C"/>
              </a:solidFill>
            </a:ln>
          </p:spPr>
          <p:txBody>
            <a:bodyPr wrap="square" lIns="0" tIns="0" rIns="0" bIns="0" rtlCol="0"/>
            <a:lstStyle/>
            <a:p>
              <a:endParaRPr/>
            </a:p>
          </p:txBody>
        </p:sp>
        <p:sp>
          <p:nvSpPr>
            <p:cNvPr id="16474" name="object 16474"/>
            <p:cNvSpPr/>
            <p:nvPr/>
          </p:nvSpPr>
          <p:spPr>
            <a:xfrm>
              <a:off x="5722378" y="8112099"/>
              <a:ext cx="20955" cy="8255"/>
            </a:xfrm>
            <a:custGeom>
              <a:avLst/>
              <a:gdLst/>
              <a:ahLst/>
              <a:cxnLst/>
              <a:rect l="l" t="t" r="r" b="b"/>
              <a:pathLst>
                <a:path w="20954" h="8254">
                  <a:moveTo>
                    <a:pt x="20739" y="0"/>
                  </a:moveTo>
                  <a:lnTo>
                    <a:pt x="14490" y="2527"/>
                  </a:lnTo>
                  <a:lnTo>
                    <a:pt x="7480" y="4267"/>
                  </a:lnTo>
                  <a:lnTo>
                    <a:pt x="393" y="5587"/>
                  </a:lnTo>
                  <a:lnTo>
                    <a:pt x="152" y="7340"/>
                  </a:lnTo>
                  <a:lnTo>
                    <a:pt x="20434" y="812"/>
                  </a:lnTo>
                  <a:lnTo>
                    <a:pt x="20739" y="0"/>
                  </a:lnTo>
                  <a:close/>
                </a:path>
              </a:pathLst>
            </a:custGeom>
            <a:solidFill>
              <a:srgbClr val="FBEB7C"/>
            </a:solidFill>
          </p:spPr>
          <p:txBody>
            <a:bodyPr wrap="square" lIns="0" tIns="0" rIns="0" bIns="0" rtlCol="0"/>
            <a:lstStyle/>
            <a:p>
              <a:endParaRPr/>
            </a:p>
          </p:txBody>
        </p:sp>
        <p:sp>
          <p:nvSpPr>
            <p:cNvPr id="16475" name="object 16475"/>
            <p:cNvSpPr/>
            <p:nvPr/>
          </p:nvSpPr>
          <p:spPr>
            <a:xfrm>
              <a:off x="5722378" y="8114500"/>
              <a:ext cx="19685" cy="6350"/>
            </a:xfrm>
            <a:custGeom>
              <a:avLst/>
              <a:gdLst/>
              <a:ahLst/>
              <a:cxnLst/>
              <a:rect l="l" t="t" r="r" b="b"/>
              <a:pathLst>
                <a:path w="19685" h="6350">
                  <a:moveTo>
                    <a:pt x="0" y="5803"/>
                  </a:moveTo>
                  <a:lnTo>
                    <a:pt x="6972" y="4495"/>
                  </a:lnTo>
                  <a:lnTo>
                    <a:pt x="13842" y="2717"/>
                  </a:lnTo>
                  <a:lnTo>
                    <a:pt x="19672" y="0"/>
                  </a:lnTo>
                </a:path>
              </a:pathLst>
            </a:custGeom>
            <a:ln w="25400">
              <a:solidFill>
                <a:srgbClr val="FBE877"/>
              </a:solidFill>
            </a:ln>
          </p:spPr>
          <p:txBody>
            <a:bodyPr wrap="square" lIns="0" tIns="0" rIns="0" bIns="0" rtlCol="0"/>
            <a:lstStyle/>
            <a:p>
              <a:endParaRPr/>
            </a:p>
          </p:txBody>
        </p:sp>
        <p:sp>
          <p:nvSpPr>
            <p:cNvPr id="16476" name="object 16476"/>
            <p:cNvSpPr/>
            <p:nvPr/>
          </p:nvSpPr>
          <p:spPr>
            <a:xfrm>
              <a:off x="5742051" y="8112099"/>
              <a:ext cx="1270" cy="2540"/>
            </a:xfrm>
            <a:custGeom>
              <a:avLst/>
              <a:gdLst/>
              <a:ahLst/>
              <a:cxnLst/>
              <a:rect l="l" t="t" r="r" b="b"/>
              <a:pathLst>
                <a:path w="1270" h="2540">
                  <a:moveTo>
                    <a:pt x="0" y="2400"/>
                  </a:moveTo>
                  <a:lnTo>
                    <a:pt x="1066" y="0"/>
                  </a:lnTo>
                </a:path>
              </a:pathLst>
            </a:custGeom>
            <a:ln w="25400">
              <a:solidFill>
                <a:srgbClr val="F9E77F"/>
              </a:solidFill>
            </a:ln>
          </p:spPr>
          <p:txBody>
            <a:bodyPr wrap="square" lIns="0" tIns="0" rIns="0" bIns="0" rtlCol="0"/>
            <a:lstStyle/>
            <a:p>
              <a:endParaRPr/>
            </a:p>
          </p:txBody>
        </p:sp>
        <p:sp>
          <p:nvSpPr>
            <p:cNvPr id="16477" name="object 16477"/>
            <p:cNvSpPr/>
            <p:nvPr/>
          </p:nvSpPr>
          <p:spPr>
            <a:xfrm>
              <a:off x="5722772" y="8112099"/>
              <a:ext cx="20955" cy="5715"/>
            </a:xfrm>
            <a:custGeom>
              <a:avLst/>
              <a:gdLst/>
              <a:ahLst/>
              <a:cxnLst/>
              <a:rect l="l" t="t" r="r" b="b"/>
              <a:pathLst>
                <a:path w="20954" h="5715">
                  <a:moveTo>
                    <a:pt x="20345" y="0"/>
                  </a:moveTo>
                  <a:lnTo>
                    <a:pt x="14096" y="2527"/>
                  </a:lnTo>
                  <a:lnTo>
                    <a:pt x="7086" y="4267"/>
                  </a:lnTo>
                  <a:lnTo>
                    <a:pt x="0" y="5587"/>
                  </a:lnTo>
                </a:path>
              </a:pathLst>
            </a:custGeom>
            <a:ln w="25399">
              <a:solidFill>
                <a:srgbClr val="FBED81"/>
              </a:solidFill>
            </a:ln>
          </p:spPr>
          <p:txBody>
            <a:bodyPr wrap="square" lIns="0" tIns="0" rIns="0" bIns="0" rtlCol="0"/>
            <a:lstStyle/>
            <a:p>
              <a:endParaRPr/>
            </a:p>
          </p:txBody>
        </p:sp>
        <p:sp>
          <p:nvSpPr>
            <p:cNvPr id="16478" name="object 16478"/>
            <p:cNvSpPr/>
            <p:nvPr/>
          </p:nvSpPr>
          <p:spPr>
            <a:xfrm>
              <a:off x="5722378" y="8117687"/>
              <a:ext cx="635" cy="3175"/>
            </a:xfrm>
            <a:custGeom>
              <a:avLst/>
              <a:gdLst/>
              <a:ahLst/>
              <a:cxnLst/>
              <a:rect l="l" t="t" r="r" b="b"/>
              <a:pathLst>
                <a:path w="635" h="3175">
                  <a:moveTo>
                    <a:pt x="393" y="0"/>
                  </a:moveTo>
                  <a:lnTo>
                    <a:pt x="0" y="2616"/>
                  </a:lnTo>
                </a:path>
              </a:pathLst>
            </a:custGeom>
            <a:ln w="25400">
              <a:solidFill>
                <a:srgbClr val="FCED7A"/>
              </a:solidFill>
            </a:ln>
          </p:spPr>
          <p:txBody>
            <a:bodyPr wrap="square" lIns="0" tIns="0" rIns="0" bIns="0" rtlCol="0"/>
            <a:lstStyle/>
            <a:p>
              <a:endParaRPr/>
            </a:p>
          </p:txBody>
        </p:sp>
        <p:sp>
          <p:nvSpPr>
            <p:cNvPr id="16479" name="object 16479"/>
            <p:cNvSpPr/>
            <p:nvPr/>
          </p:nvSpPr>
          <p:spPr>
            <a:xfrm>
              <a:off x="5722772" y="8109648"/>
              <a:ext cx="21590" cy="8255"/>
            </a:xfrm>
            <a:custGeom>
              <a:avLst/>
              <a:gdLst/>
              <a:ahLst/>
              <a:cxnLst/>
              <a:rect l="l" t="t" r="r" b="b"/>
              <a:pathLst>
                <a:path w="21589" h="8254">
                  <a:moveTo>
                    <a:pt x="21107" y="0"/>
                  </a:moveTo>
                  <a:lnTo>
                    <a:pt x="14452" y="2349"/>
                  </a:lnTo>
                  <a:lnTo>
                    <a:pt x="7391" y="4063"/>
                  </a:lnTo>
                  <a:lnTo>
                    <a:pt x="241" y="5346"/>
                  </a:lnTo>
                  <a:lnTo>
                    <a:pt x="0" y="8039"/>
                  </a:lnTo>
                  <a:lnTo>
                    <a:pt x="20904" y="825"/>
                  </a:lnTo>
                  <a:lnTo>
                    <a:pt x="21107" y="0"/>
                  </a:lnTo>
                  <a:close/>
                </a:path>
              </a:pathLst>
            </a:custGeom>
            <a:solidFill>
              <a:srgbClr val="FAEE85"/>
            </a:solidFill>
          </p:spPr>
          <p:txBody>
            <a:bodyPr wrap="square" lIns="0" tIns="0" rIns="0" bIns="0" rtlCol="0"/>
            <a:lstStyle/>
            <a:p>
              <a:endParaRPr/>
            </a:p>
          </p:txBody>
        </p:sp>
        <p:sp>
          <p:nvSpPr>
            <p:cNvPr id="16480" name="object 16480"/>
            <p:cNvSpPr/>
            <p:nvPr/>
          </p:nvSpPr>
          <p:spPr>
            <a:xfrm>
              <a:off x="5722772" y="8112099"/>
              <a:ext cx="20955" cy="5715"/>
            </a:xfrm>
            <a:custGeom>
              <a:avLst/>
              <a:gdLst/>
              <a:ahLst/>
              <a:cxnLst/>
              <a:rect l="l" t="t" r="r" b="b"/>
              <a:pathLst>
                <a:path w="20954" h="5715">
                  <a:moveTo>
                    <a:pt x="0" y="5587"/>
                  </a:moveTo>
                  <a:lnTo>
                    <a:pt x="7086" y="4267"/>
                  </a:lnTo>
                  <a:lnTo>
                    <a:pt x="14096" y="2527"/>
                  </a:lnTo>
                  <a:lnTo>
                    <a:pt x="20345" y="0"/>
                  </a:lnTo>
                </a:path>
              </a:pathLst>
            </a:custGeom>
            <a:ln w="25399">
              <a:solidFill>
                <a:srgbClr val="FBED81"/>
              </a:solidFill>
            </a:ln>
          </p:spPr>
          <p:txBody>
            <a:bodyPr wrap="square" lIns="0" tIns="0" rIns="0" bIns="0" rtlCol="0"/>
            <a:lstStyle/>
            <a:p>
              <a:endParaRPr/>
            </a:p>
          </p:txBody>
        </p:sp>
        <p:sp>
          <p:nvSpPr>
            <p:cNvPr id="16481" name="object 16481"/>
            <p:cNvSpPr/>
            <p:nvPr/>
          </p:nvSpPr>
          <p:spPr>
            <a:xfrm>
              <a:off x="5723013" y="8109648"/>
              <a:ext cx="20955" cy="5715"/>
            </a:xfrm>
            <a:custGeom>
              <a:avLst/>
              <a:gdLst/>
              <a:ahLst/>
              <a:cxnLst/>
              <a:rect l="l" t="t" r="r" b="b"/>
              <a:pathLst>
                <a:path w="20954" h="5715">
                  <a:moveTo>
                    <a:pt x="20866" y="0"/>
                  </a:moveTo>
                  <a:lnTo>
                    <a:pt x="14211" y="2349"/>
                  </a:lnTo>
                  <a:lnTo>
                    <a:pt x="7150" y="4063"/>
                  </a:lnTo>
                  <a:lnTo>
                    <a:pt x="0" y="5346"/>
                  </a:lnTo>
                </a:path>
              </a:pathLst>
            </a:custGeom>
            <a:ln w="25400">
              <a:solidFill>
                <a:srgbClr val="FAEF88"/>
              </a:solidFill>
            </a:ln>
          </p:spPr>
          <p:txBody>
            <a:bodyPr wrap="square" lIns="0" tIns="0" rIns="0" bIns="0" rtlCol="0"/>
            <a:lstStyle/>
            <a:p>
              <a:endParaRPr/>
            </a:p>
          </p:txBody>
        </p:sp>
        <p:sp>
          <p:nvSpPr>
            <p:cNvPr id="16482" name="object 16482"/>
            <p:cNvSpPr/>
            <p:nvPr/>
          </p:nvSpPr>
          <p:spPr>
            <a:xfrm>
              <a:off x="5722772" y="8114995"/>
              <a:ext cx="635" cy="3175"/>
            </a:xfrm>
            <a:custGeom>
              <a:avLst/>
              <a:gdLst/>
              <a:ahLst/>
              <a:cxnLst/>
              <a:rect l="l" t="t" r="r" b="b"/>
              <a:pathLst>
                <a:path w="635" h="3175">
                  <a:moveTo>
                    <a:pt x="241" y="0"/>
                  </a:moveTo>
                  <a:lnTo>
                    <a:pt x="0" y="2692"/>
                  </a:lnTo>
                </a:path>
              </a:pathLst>
            </a:custGeom>
            <a:ln w="25400">
              <a:solidFill>
                <a:srgbClr val="FCF285"/>
              </a:solidFill>
            </a:ln>
          </p:spPr>
          <p:txBody>
            <a:bodyPr wrap="square" lIns="0" tIns="0" rIns="0" bIns="0" rtlCol="0"/>
            <a:lstStyle/>
            <a:p>
              <a:endParaRPr/>
            </a:p>
          </p:txBody>
        </p:sp>
        <p:sp>
          <p:nvSpPr>
            <p:cNvPr id="16483" name="object 16483"/>
            <p:cNvSpPr/>
            <p:nvPr/>
          </p:nvSpPr>
          <p:spPr>
            <a:xfrm>
              <a:off x="5723013" y="8107185"/>
              <a:ext cx="21590" cy="8255"/>
            </a:xfrm>
            <a:custGeom>
              <a:avLst/>
              <a:gdLst/>
              <a:ahLst/>
              <a:cxnLst/>
              <a:rect l="l" t="t" r="r" b="b"/>
              <a:pathLst>
                <a:path w="21589" h="8254">
                  <a:moveTo>
                    <a:pt x="21359" y="0"/>
                  </a:moveTo>
                  <a:lnTo>
                    <a:pt x="14516" y="2259"/>
                  </a:lnTo>
                  <a:lnTo>
                    <a:pt x="7366" y="3885"/>
                  </a:lnTo>
                  <a:lnTo>
                    <a:pt x="139" y="5104"/>
                  </a:lnTo>
                  <a:lnTo>
                    <a:pt x="79" y="6527"/>
                  </a:lnTo>
                  <a:lnTo>
                    <a:pt x="0" y="7809"/>
                  </a:lnTo>
                  <a:lnTo>
                    <a:pt x="7150" y="6527"/>
                  </a:lnTo>
                  <a:lnTo>
                    <a:pt x="14211" y="4812"/>
                  </a:lnTo>
                  <a:lnTo>
                    <a:pt x="20866" y="2463"/>
                  </a:lnTo>
                  <a:lnTo>
                    <a:pt x="21082" y="1650"/>
                  </a:lnTo>
                  <a:lnTo>
                    <a:pt x="21229" y="912"/>
                  </a:lnTo>
                  <a:lnTo>
                    <a:pt x="21359" y="0"/>
                  </a:lnTo>
                  <a:close/>
                </a:path>
              </a:pathLst>
            </a:custGeom>
            <a:solidFill>
              <a:srgbClr val="FAEF89"/>
            </a:solidFill>
          </p:spPr>
          <p:txBody>
            <a:bodyPr wrap="square" lIns="0" tIns="0" rIns="0" bIns="0" rtlCol="0"/>
            <a:lstStyle/>
            <a:p>
              <a:endParaRPr/>
            </a:p>
          </p:txBody>
        </p:sp>
        <p:sp>
          <p:nvSpPr>
            <p:cNvPr id="16484" name="object 16484"/>
            <p:cNvSpPr/>
            <p:nvPr/>
          </p:nvSpPr>
          <p:spPr>
            <a:xfrm>
              <a:off x="5723013" y="8109648"/>
              <a:ext cx="20955" cy="5715"/>
            </a:xfrm>
            <a:custGeom>
              <a:avLst/>
              <a:gdLst/>
              <a:ahLst/>
              <a:cxnLst/>
              <a:rect l="l" t="t" r="r" b="b"/>
              <a:pathLst>
                <a:path w="20954" h="5715">
                  <a:moveTo>
                    <a:pt x="0" y="5346"/>
                  </a:moveTo>
                  <a:lnTo>
                    <a:pt x="7150" y="4063"/>
                  </a:lnTo>
                  <a:lnTo>
                    <a:pt x="14211" y="2349"/>
                  </a:lnTo>
                  <a:lnTo>
                    <a:pt x="20866" y="0"/>
                  </a:lnTo>
                </a:path>
              </a:pathLst>
            </a:custGeom>
            <a:ln w="25400">
              <a:solidFill>
                <a:srgbClr val="FAEF88"/>
              </a:solidFill>
            </a:ln>
          </p:spPr>
          <p:txBody>
            <a:bodyPr wrap="square" lIns="0" tIns="0" rIns="0" bIns="0" rtlCol="0"/>
            <a:lstStyle/>
            <a:p>
              <a:endParaRPr/>
            </a:p>
          </p:txBody>
        </p:sp>
        <p:sp>
          <p:nvSpPr>
            <p:cNvPr id="16485" name="object 16485"/>
            <p:cNvSpPr/>
            <p:nvPr/>
          </p:nvSpPr>
          <p:spPr>
            <a:xfrm>
              <a:off x="5723153" y="8107185"/>
              <a:ext cx="21590" cy="5715"/>
            </a:xfrm>
            <a:custGeom>
              <a:avLst/>
              <a:gdLst/>
              <a:ahLst/>
              <a:cxnLst/>
              <a:rect l="l" t="t" r="r" b="b"/>
              <a:pathLst>
                <a:path w="21589" h="5715">
                  <a:moveTo>
                    <a:pt x="21219" y="0"/>
                  </a:moveTo>
                  <a:lnTo>
                    <a:pt x="14376" y="2259"/>
                  </a:lnTo>
                  <a:lnTo>
                    <a:pt x="7226" y="3885"/>
                  </a:lnTo>
                  <a:lnTo>
                    <a:pt x="0" y="5104"/>
                  </a:lnTo>
                </a:path>
              </a:pathLst>
            </a:custGeom>
            <a:ln w="25399">
              <a:solidFill>
                <a:srgbClr val="FAF08A"/>
              </a:solidFill>
            </a:ln>
          </p:spPr>
          <p:txBody>
            <a:bodyPr wrap="square" lIns="0" tIns="0" rIns="0" bIns="0" rtlCol="0"/>
            <a:lstStyle/>
            <a:p>
              <a:endParaRPr/>
            </a:p>
          </p:txBody>
        </p:sp>
        <p:sp>
          <p:nvSpPr>
            <p:cNvPr id="16486" name="object 16486"/>
            <p:cNvSpPr/>
            <p:nvPr/>
          </p:nvSpPr>
          <p:spPr>
            <a:xfrm>
              <a:off x="5723013" y="8112290"/>
              <a:ext cx="635" cy="3175"/>
            </a:xfrm>
            <a:custGeom>
              <a:avLst/>
              <a:gdLst/>
              <a:ahLst/>
              <a:cxnLst/>
              <a:rect l="l" t="t" r="r" b="b"/>
              <a:pathLst>
                <a:path w="635" h="3175">
                  <a:moveTo>
                    <a:pt x="139" y="0"/>
                  </a:moveTo>
                  <a:lnTo>
                    <a:pt x="0" y="2705"/>
                  </a:lnTo>
                </a:path>
              </a:pathLst>
            </a:custGeom>
            <a:ln w="25400">
              <a:solidFill>
                <a:srgbClr val="FBF48B"/>
              </a:solidFill>
            </a:ln>
          </p:spPr>
          <p:txBody>
            <a:bodyPr wrap="square" lIns="0" tIns="0" rIns="0" bIns="0" rtlCol="0"/>
            <a:lstStyle/>
            <a:p>
              <a:endParaRPr/>
            </a:p>
          </p:txBody>
        </p:sp>
        <p:sp>
          <p:nvSpPr>
            <p:cNvPr id="16487" name="object 16487"/>
            <p:cNvSpPr/>
            <p:nvPr/>
          </p:nvSpPr>
          <p:spPr>
            <a:xfrm>
              <a:off x="5459463" y="8134604"/>
              <a:ext cx="50165" cy="49530"/>
            </a:xfrm>
            <a:custGeom>
              <a:avLst/>
              <a:gdLst/>
              <a:ahLst/>
              <a:cxnLst/>
              <a:rect l="l" t="t" r="r" b="b"/>
              <a:pathLst>
                <a:path w="50164" h="49529">
                  <a:moveTo>
                    <a:pt x="18148" y="0"/>
                  </a:moveTo>
                  <a:lnTo>
                    <a:pt x="11980" y="10455"/>
                  </a:lnTo>
                  <a:lnTo>
                    <a:pt x="7083" y="21235"/>
                  </a:lnTo>
                  <a:lnTo>
                    <a:pt x="3182" y="32009"/>
                  </a:lnTo>
                  <a:lnTo>
                    <a:pt x="0" y="42443"/>
                  </a:lnTo>
                  <a:lnTo>
                    <a:pt x="18768" y="45653"/>
                  </a:lnTo>
                  <a:lnTo>
                    <a:pt x="37363" y="49098"/>
                  </a:lnTo>
                  <a:lnTo>
                    <a:pt x="40064" y="40550"/>
                  </a:lnTo>
                  <a:lnTo>
                    <a:pt x="42086" y="31919"/>
                  </a:lnTo>
                  <a:lnTo>
                    <a:pt x="44905" y="23211"/>
                  </a:lnTo>
                  <a:lnTo>
                    <a:pt x="49999" y="14427"/>
                  </a:lnTo>
                  <a:lnTo>
                    <a:pt x="42270" y="10776"/>
                  </a:lnTo>
                  <a:lnTo>
                    <a:pt x="34364" y="7137"/>
                  </a:lnTo>
                  <a:lnTo>
                    <a:pt x="26313" y="3536"/>
                  </a:lnTo>
                  <a:lnTo>
                    <a:pt x="18148" y="0"/>
                  </a:lnTo>
                  <a:close/>
                </a:path>
              </a:pathLst>
            </a:custGeom>
            <a:solidFill>
              <a:srgbClr val="FFD236"/>
            </a:solidFill>
          </p:spPr>
          <p:txBody>
            <a:bodyPr wrap="square" lIns="0" tIns="0" rIns="0" bIns="0" rtlCol="0"/>
            <a:lstStyle/>
            <a:p>
              <a:endParaRPr/>
            </a:p>
          </p:txBody>
        </p:sp>
        <p:sp>
          <p:nvSpPr>
            <p:cNvPr id="16488" name="object 16488"/>
            <p:cNvSpPr/>
            <p:nvPr/>
          </p:nvSpPr>
          <p:spPr>
            <a:xfrm>
              <a:off x="5459463" y="8134604"/>
              <a:ext cx="50165" cy="49530"/>
            </a:xfrm>
            <a:custGeom>
              <a:avLst/>
              <a:gdLst/>
              <a:ahLst/>
              <a:cxnLst/>
              <a:rect l="l" t="t" r="r" b="b"/>
              <a:pathLst>
                <a:path w="50164" h="49529">
                  <a:moveTo>
                    <a:pt x="37363" y="49098"/>
                  </a:moveTo>
                  <a:lnTo>
                    <a:pt x="40064" y="40550"/>
                  </a:lnTo>
                  <a:lnTo>
                    <a:pt x="42086" y="31919"/>
                  </a:lnTo>
                  <a:lnTo>
                    <a:pt x="44905" y="23211"/>
                  </a:lnTo>
                  <a:lnTo>
                    <a:pt x="49999" y="14427"/>
                  </a:lnTo>
                </a:path>
                <a:path w="50164" h="49529">
                  <a:moveTo>
                    <a:pt x="49999" y="14427"/>
                  </a:moveTo>
                  <a:lnTo>
                    <a:pt x="42270" y="10776"/>
                  </a:lnTo>
                  <a:lnTo>
                    <a:pt x="34364" y="7137"/>
                  </a:lnTo>
                  <a:lnTo>
                    <a:pt x="26313" y="3536"/>
                  </a:lnTo>
                  <a:lnTo>
                    <a:pt x="18148" y="0"/>
                  </a:lnTo>
                </a:path>
                <a:path w="50164" h="49529">
                  <a:moveTo>
                    <a:pt x="18148" y="0"/>
                  </a:moveTo>
                  <a:lnTo>
                    <a:pt x="11980" y="10455"/>
                  </a:lnTo>
                  <a:lnTo>
                    <a:pt x="7083" y="21235"/>
                  </a:lnTo>
                  <a:lnTo>
                    <a:pt x="3182" y="32009"/>
                  </a:lnTo>
                  <a:lnTo>
                    <a:pt x="0" y="42443"/>
                  </a:lnTo>
                </a:path>
                <a:path w="50164" h="49529">
                  <a:moveTo>
                    <a:pt x="0" y="42443"/>
                  </a:moveTo>
                  <a:lnTo>
                    <a:pt x="9358" y="44020"/>
                  </a:lnTo>
                  <a:lnTo>
                    <a:pt x="18671" y="45636"/>
                  </a:lnTo>
                </a:path>
                <a:path w="50164" h="49529">
                  <a:moveTo>
                    <a:pt x="18768" y="45653"/>
                  </a:moveTo>
                  <a:lnTo>
                    <a:pt x="28041" y="47327"/>
                  </a:lnTo>
                  <a:lnTo>
                    <a:pt x="37363" y="49098"/>
                  </a:lnTo>
                </a:path>
              </a:pathLst>
            </a:custGeom>
            <a:ln w="25400">
              <a:solidFill>
                <a:srgbClr val="FFD236"/>
              </a:solidFill>
            </a:ln>
          </p:spPr>
          <p:txBody>
            <a:bodyPr wrap="square" lIns="0" tIns="0" rIns="0" bIns="0" rtlCol="0"/>
            <a:lstStyle/>
            <a:p>
              <a:endParaRPr/>
            </a:p>
          </p:txBody>
        </p:sp>
        <p:sp>
          <p:nvSpPr>
            <p:cNvPr id="16489" name="object 16489"/>
            <p:cNvSpPr/>
            <p:nvPr/>
          </p:nvSpPr>
          <p:spPr>
            <a:xfrm>
              <a:off x="5493829" y="8130946"/>
              <a:ext cx="24130" cy="18415"/>
            </a:xfrm>
            <a:custGeom>
              <a:avLst/>
              <a:gdLst/>
              <a:ahLst/>
              <a:cxnLst/>
              <a:rect l="l" t="t" r="r" b="b"/>
              <a:pathLst>
                <a:path w="24129" h="18415">
                  <a:moveTo>
                    <a:pt x="8991" y="0"/>
                  </a:moveTo>
                  <a:lnTo>
                    <a:pt x="5727" y="3289"/>
                  </a:lnTo>
                  <a:lnTo>
                    <a:pt x="2794" y="6896"/>
                  </a:lnTo>
                  <a:lnTo>
                    <a:pt x="0" y="10795"/>
                  </a:lnTo>
                  <a:lnTo>
                    <a:pt x="5321" y="13220"/>
                  </a:lnTo>
                  <a:lnTo>
                    <a:pt x="15633" y="18084"/>
                  </a:lnTo>
                  <a:lnTo>
                    <a:pt x="18351" y="14516"/>
                  </a:lnTo>
                  <a:lnTo>
                    <a:pt x="21005" y="11303"/>
                  </a:lnTo>
                  <a:lnTo>
                    <a:pt x="23850" y="8407"/>
                  </a:lnTo>
                  <a:lnTo>
                    <a:pt x="19062" y="5816"/>
                  </a:lnTo>
                  <a:lnTo>
                    <a:pt x="8991" y="0"/>
                  </a:lnTo>
                  <a:close/>
                </a:path>
              </a:pathLst>
            </a:custGeom>
            <a:solidFill>
              <a:srgbClr val="FFD337"/>
            </a:solidFill>
          </p:spPr>
          <p:txBody>
            <a:bodyPr wrap="square" lIns="0" tIns="0" rIns="0" bIns="0" rtlCol="0"/>
            <a:lstStyle/>
            <a:p>
              <a:endParaRPr/>
            </a:p>
          </p:txBody>
        </p:sp>
        <p:sp>
          <p:nvSpPr>
            <p:cNvPr id="16490" name="object 16490"/>
            <p:cNvSpPr/>
            <p:nvPr/>
          </p:nvSpPr>
          <p:spPr>
            <a:xfrm>
              <a:off x="5493829" y="8141741"/>
              <a:ext cx="15875" cy="7620"/>
            </a:xfrm>
            <a:custGeom>
              <a:avLst/>
              <a:gdLst/>
              <a:ahLst/>
              <a:cxnLst/>
              <a:rect l="l" t="t" r="r" b="b"/>
              <a:pathLst>
                <a:path w="15875" h="7620">
                  <a:moveTo>
                    <a:pt x="15633" y="7289"/>
                  </a:moveTo>
                  <a:lnTo>
                    <a:pt x="10541" y="4864"/>
                  </a:lnTo>
                  <a:lnTo>
                    <a:pt x="5321" y="2425"/>
                  </a:lnTo>
                  <a:lnTo>
                    <a:pt x="0" y="0"/>
                  </a:lnTo>
                </a:path>
              </a:pathLst>
            </a:custGeom>
            <a:ln w="25400">
              <a:solidFill>
                <a:srgbClr val="FFD236"/>
              </a:solidFill>
            </a:ln>
          </p:spPr>
          <p:txBody>
            <a:bodyPr wrap="square" lIns="0" tIns="0" rIns="0" bIns="0" rtlCol="0"/>
            <a:lstStyle/>
            <a:p>
              <a:endParaRPr/>
            </a:p>
          </p:txBody>
        </p:sp>
        <p:sp>
          <p:nvSpPr>
            <p:cNvPr id="16491" name="object 16491"/>
            <p:cNvSpPr/>
            <p:nvPr/>
          </p:nvSpPr>
          <p:spPr>
            <a:xfrm>
              <a:off x="5493829" y="8130946"/>
              <a:ext cx="9525" cy="10795"/>
            </a:xfrm>
            <a:custGeom>
              <a:avLst/>
              <a:gdLst/>
              <a:ahLst/>
              <a:cxnLst/>
              <a:rect l="l" t="t" r="r" b="b"/>
              <a:pathLst>
                <a:path w="9525" h="10795">
                  <a:moveTo>
                    <a:pt x="0" y="10795"/>
                  </a:moveTo>
                  <a:lnTo>
                    <a:pt x="8991" y="0"/>
                  </a:lnTo>
                </a:path>
              </a:pathLst>
            </a:custGeom>
            <a:ln w="25399">
              <a:solidFill>
                <a:srgbClr val="FFD338"/>
              </a:solidFill>
            </a:ln>
          </p:spPr>
          <p:txBody>
            <a:bodyPr wrap="square" lIns="0" tIns="0" rIns="0" bIns="0" rtlCol="0"/>
            <a:lstStyle/>
            <a:p>
              <a:endParaRPr/>
            </a:p>
          </p:txBody>
        </p:sp>
        <p:sp>
          <p:nvSpPr>
            <p:cNvPr id="16492" name="object 16492"/>
            <p:cNvSpPr/>
            <p:nvPr/>
          </p:nvSpPr>
          <p:spPr>
            <a:xfrm>
              <a:off x="5502821" y="8130946"/>
              <a:ext cx="15240" cy="8890"/>
            </a:xfrm>
            <a:custGeom>
              <a:avLst/>
              <a:gdLst/>
              <a:ahLst/>
              <a:cxnLst/>
              <a:rect l="l" t="t" r="r" b="b"/>
              <a:pathLst>
                <a:path w="15239" h="8890">
                  <a:moveTo>
                    <a:pt x="0" y="0"/>
                  </a:moveTo>
                  <a:lnTo>
                    <a:pt x="5067" y="2908"/>
                  </a:lnTo>
                  <a:lnTo>
                    <a:pt x="10071" y="5816"/>
                  </a:lnTo>
                  <a:lnTo>
                    <a:pt x="14859" y="8407"/>
                  </a:lnTo>
                </a:path>
              </a:pathLst>
            </a:custGeom>
            <a:ln w="25400">
              <a:solidFill>
                <a:srgbClr val="FFD439"/>
              </a:solidFill>
            </a:ln>
          </p:spPr>
          <p:txBody>
            <a:bodyPr wrap="square" lIns="0" tIns="0" rIns="0" bIns="0" rtlCol="0"/>
            <a:lstStyle/>
            <a:p>
              <a:endParaRPr/>
            </a:p>
          </p:txBody>
        </p:sp>
        <p:sp>
          <p:nvSpPr>
            <p:cNvPr id="16493" name="object 16493"/>
            <p:cNvSpPr/>
            <p:nvPr/>
          </p:nvSpPr>
          <p:spPr>
            <a:xfrm>
              <a:off x="5509463" y="8139353"/>
              <a:ext cx="8255" cy="10160"/>
            </a:xfrm>
            <a:custGeom>
              <a:avLst/>
              <a:gdLst/>
              <a:ahLst/>
              <a:cxnLst/>
              <a:rect l="l" t="t" r="r" b="b"/>
              <a:pathLst>
                <a:path w="8254" h="10159">
                  <a:moveTo>
                    <a:pt x="8216" y="0"/>
                  </a:moveTo>
                  <a:lnTo>
                    <a:pt x="0" y="9677"/>
                  </a:lnTo>
                </a:path>
              </a:pathLst>
            </a:custGeom>
            <a:ln w="25400">
              <a:solidFill>
                <a:srgbClr val="FFD337"/>
              </a:solidFill>
            </a:ln>
          </p:spPr>
          <p:txBody>
            <a:bodyPr wrap="square" lIns="0" tIns="0" rIns="0" bIns="0" rtlCol="0"/>
            <a:lstStyle/>
            <a:p>
              <a:endParaRPr/>
            </a:p>
          </p:txBody>
        </p:sp>
        <p:sp>
          <p:nvSpPr>
            <p:cNvPr id="16494" name="object 16494"/>
            <p:cNvSpPr/>
            <p:nvPr/>
          </p:nvSpPr>
          <p:spPr>
            <a:xfrm>
              <a:off x="5502821" y="8122043"/>
              <a:ext cx="24765" cy="17780"/>
            </a:xfrm>
            <a:custGeom>
              <a:avLst/>
              <a:gdLst/>
              <a:ahLst/>
              <a:cxnLst/>
              <a:rect l="l" t="t" r="r" b="b"/>
              <a:pathLst>
                <a:path w="24764" h="17779">
                  <a:moveTo>
                    <a:pt x="10947" y="0"/>
                  </a:moveTo>
                  <a:lnTo>
                    <a:pt x="6845" y="2628"/>
                  </a:lnTo>
                  <a:lnTo>
                    <a:pt x="3251" y="5613"/>
                  </a:lnTo>
                  <a:lnTo>
                    <a:pt x="0" y="8902"/>
                  </a:lnTo>
                  <a:lnTo>
                    <a:pt x="10071" y="14719"/>
                  </a:lnTo>
                  <a:lnTo>
                    <a:pt x="14859" y="17310"/>
                  </a:lnTo>
                  <a:lnTo>
                    <a:pt x="17716" y="14414"/>
                  </a:lnTo>
                  <a:lnTo>
                    <a:pt x="20751" y="11836"/>
                  </a:lnTo>
                  <a:lnTo>
                    <a:pt x="24244" y="9563"/>
                  </a:lnTo>
                  <a:lnTo>
                    <a:pt x="10947" y="0"/>
                  </a:lnTo>
                  <a:close/>
                </a:path>
              </a:pathLst>
            </a:custGeom>
            <a:solidFill>
              <a:srgbClr val="FFD73B"/>
            </a:solidFill>
          </p:spPr>
          <p:txBody>
            <a:bodyPr wrap="square" lIns="0" tIns="0" rIns="0" bIns="0" rtlCol="0"/>
            <a:lstStyle/>
            <a:p>
              <a:endParaRPr/>
            </a:p>
          </p:txBody>
        </p:sp>
        <p:sp>
          <p:nvSpPr>
            <p:cNvPr id="16495" name="object 16495"/>
            <p:cNvSpPr/>
            <p:nvPr/>
          </p:nvSpPr>
          <p:spPr>
            <a:xfrm>
              <a:off x="5502821" y="8130946"/>
              <a:ext cx="15240" cy="8890"/>
            </a:xfrm>
            <a:custGeom>
              <a:avLst/>
              <a:gdLst/>
              <a:ahLst/>
              <a:cxnLst/>
              <a:rect l="l" t="t" r="r" b="b"/>
              <a:pathLst>
                <a:path w="15239" h="8890">
                  <a:moveTo>
                    <a:pt x="14859" y="8407"/>
                  </a:moveTo>
                  <a:lnTo>
                    <a:pt x="10071" y="5816"/>
                  </a:lnTo>
                  <a:lnTo>
                    <a:pt x="5067" y="2908"/>
                  </a:lnTo>
                  <a:lnTo>
                    <a:pt x="0" y="0"/>
                  </a:lnTo>
                </a:path>
              </a:pathLst>
            </a:custGeom>
            <a:ln w="25400">
              <a:solidFill>
                <a:srgbClr val="FFD439"/>
              </a:solidFill>
            </a:ln>
          </p:spPr>
          <p:txBody>
            <a:bodyPr wrap="square" lIns="0" tIns="0" rIns="0" bIns="0" rtlCol="0"/>
            <a:lstStyle/>
            <a:p>
              <a:endParaRPr/>
            </a:p>
          </p:txBody>
        </p:sp>
        <p:sp>
          <p:nvSpPr>
            <p:cNvPr id="16496" name="object 16496"/>
            <p:cNvSpPr/>
            <p:nvPr/>
          </p:nvSpPr>
          <p:spPr>
            <a:xfrm>
              <a:off x="5502821" y="8122043"/>
              <a:ext cx="11430" cy="9525"/>
            </a:xfrm>
            <a:custGeom>
              <a:avLst/>
              <a:gdLst/>
              <a:ahLst/>
              <a:cxnLst/>
              <a:rect l="l" t="t" r="r" b="b"/>
              <a:pathLst>
                <a:path w="11429" h="9525">
                  <a:moveTo>
                    <a:pt x="0" y="8902"/>
                  </a:moveTo>
                  <a:lnTo>
                    <a:pt x="10947" y="0"/>
                  </a:lnTo>
                </a:path>
              </a:pathLst>
            </a:custGeom>
            <a:ln w="25400">
              <a:solidFill>
                <a:srgbClr val="FFD73C"/>
              </a:solidFill>
            </a:ln>
          </p:spPr>
          <p:txBody>
            <a:bodyPr wrap="square" lIns="0" tIns="0" rIns="0" bIns="0" rtlCol="0"/>
            <a:lstStyle/>
            <a:p>
              <a:endParaRPr/>
            </a:p>
          </p:txBody>
        </p:sp>
        <p:sp>
          <p:nvSpPr>
            <p:cNvPr id="16497" name="object 16497"/>
            <p:cNvSpPr/>
            <p:nvPr/>
          </p:nvSpPr>
          <p:spPr>
            <a:xfrm>
              <a:off x="5513768" y="8122043"/>
              <a:ext cx="13335" cy="10160"/>
            </a:xfrm>
            <a:custGeom>
              <a:avLst/>
              <a:gdLst/>
              <a:ahLst/>
              <a:cxnLst/>
              <a:rect l="l" t="t" r="r" b="b"/>
              <a:pathLst>
                <a:path w="13335" h="10159">
                  <a:moveTo>
                    <a:pt x="0" y="0"/>
                  </a:moveTo>
                  <a:lnTo>
                    <a:pt x="4597" y="3340"/>
                  </a:lnTo>
                  <a:lnTo>
                    <a:pt x="9169" y="6616"/>
                  </a:lnTo>
                  <a:lnTo>
                    <a:pt x="13296" y="9563"/>
                  </a:lnTo>
                </a:path>
              </a:pathLst>
            </a:custGeom>
            <a:ln w="25400">
              <a:solidFill>
                <a:srgbClr val="FFD93D"/>
              </a:solidFill>
            </a:ln>
          </p:spPr>
          <p:txBody>
            <a:bodyPr wrap="square" lIns="0" tIns="0" rIns="0" bIns="0" rtlCol="0"/>
            <a:lstStyle/>
            <a:p>
              <a:endParaRPr/>
            </a:p>
          </p:txBody>
        </p:sp>
        <p:sp>
          <p:nvSpPr>
            <p:cNvPr id="16498" name="object 16498"/>
            <p:cNvSpPr/>
            <p:nvPr/>
          </p:nvSpPr>
          <p:spPr>
            <a:xfrm>
              <a:off x="5517680" y="8131606"/>
              <a:ext cx="9525" cy="8255"/>
            </a:xfrm>
            <a:custGeom>
              <a:avLst/>
              <a:gdLst/>
              <a:ahLst/>
              <a:cxnLst/>
              <a:rect l="l" t="t" r="r" b="b"/>
              <a:pathLst>
                <a:path w="9525" h="8254">
                  <a:moveTo>
                    <a:pt x="9385" y="0"/>
                  </a:moveTo>
                  <a:lnTo>
                    <a:pt x="0" y="7747"/>
                  </a:lnTo>
                </a:path>
              </a:pathLst>
            </a:custGeom>
            <a:ln w="25400">
              <a:solidFill>
                <a:srgbClr val="FFD63A"/>
              </a:solidFill>
            </a:ln>
          </p:spPr>
          <p:txBody>
            <a:bodyPr wrap="square" lIns="0" tIns="0" rIns="0" bIns="0" rtlCol="0"/>
            <a:lstStyle/>
            <a:p>
              <a:endParaRPr/>
            </a:p>
          </p:txBody>
        </p:sp>
        <p:sp>
          <p:nvSpPr>
            <p:cNvPr id="16499" name="object 16499"/>
            <p:cNvSpPr/>
            <p:nvPr/>
          </p:nvSpPr>
          <p:spPr>
            <a:xfrm>
              <a:off x="5477611" y="8122551"/>
              <a:ext cx="25400" cy="19685"/>
            </a:xfrm>
            <a:custGeom>
              <a:avLst/>
              <a:gdLst/>
              <a:ahLst/>
              <a:cxnLst/>
              <a:rect l="l" t="t" r="r" b="b"/>
              <a:pathLst>
                <a:path w="25400" h="19684">
                  <a:moveTo>
                    <a:pt x="9880" y="0"/>
                  </a:moveTo>
                  <a:lnTo>
                    <a:pt x="6134" y="3771"/>
                  </a:lnTo>
                  <a:lnTo>
                    <a:pt x="2870" y="7823"/>
                  </a:lnTo>
                  <a:lnTo>
                    <a:pt x="0" y="12052"/>
                  </a:lnTo>
                  <a:lnTo>
                    <a:pt x="5473" y="14389"/>
                  </a:lnTo>
                  <a:lnTo>
                    <a:pt x="10896" y="16776"/>
                  </a:lnTo>
                  <a:lnTo>
                    <a:pt x="16217" y="19189"/>
                  </a:lnTo>
                  <a:lnTo>
                    <a:pt x="19011" y="15290"/>
                  </a:lnTo>
                  <a:lnTo>
                    <a:pt x="21945" y="11683"/>
                  </a:lnTo>
                  <a:lnTo>
                    <a:pt x="25209" y="8394"/>
                  </a:lnTo>
                  <a:lnTo>
                    <a:pt x="14960" y="2578"/>
                  </a:lnTo>
                  <a:lnTo>
                    <a:pt x="9880" y="0"/>
                  </a:lnTo>
                  <a:close/>
                </a:path>
              </a:pathLst>
            </a:custGeom>
            <a:solidFill>
              <a:srgbClr val="FFD338"/>
            </a:solidFill>
          </p:spPr>
          <p:txBody>
            <a:bodyPr wrap="square" lIns="0" tIns="0" rIns="0" bIns="0" rtlCol="0"/>
            <a:lstStyle/>
            <a:p>
              <a:endParaRPr/>
            </a:p>
          </p:txBody>
        </p:sp>
        <p:sp>
          <p:nvSpPr>
            <p:cNvPr id="16500" name="object 16500"/>
            <p:cNvSpPr/>
            <p:nvPr/>
          </p:nvSpPr>
          <p:spPr>
            <a:xfrm>
              <a:off x="5477611" y="8134604"/>
              <a:ext cx="16510" cy="7620"/>
            </a:xfrm>
            <a:custGeom>
              <a:avLst/>
              <a:gdLst/>
              <a:ahLst/>
              <a:cxnLst/>
              <a:rect l="l" t="t" r="r" b="b"/>
              <a:pathLst>
                <a:path w="16510" h="7620">
                  <a:moveTo>
                    <a:pt x="16217" y="7137"/>
                  </a:moveTo>
                  <a:lnTo>
                    <a:pt x="10896" y="4724"/>
                  </a:lnTo>
                  <a:lnTo>
                    <a:pt x="5473" y="2336"/>
                  </a:lnTo>
                  <a:lnTo>
                    <a:pt x="0" y="0"/>
                  </a:lnTo>
                </a:path>
              </a:pathLst>
            </a:custGeom>
            <a:ln w="25400">
              <a:solidFill>
                <a:srgbClr val="FFD236"/>
              </a:solidFill>
            </a:ln>
          </p:spPr>
          <p:txBody>
            <a:bodyPr wrap="square" lIns="0" tIns="0" rIns="0" bIns="0" rtlCol="0"/>
            <a:lstStyle/>
            <a:p>
              <a:endParaRPr/>
            </a:p>
          </p:txBody>
        </p:sp>
        <p:sp>
          <p:nvSpPr>
            <p:cNvPr id="16501" name="object 16501"/>
            <p:cNvSpPr/>
            <p:nvPr/>
          </p:nvSpPr>
          <p:spPr>
            <a:xfrm>
              <a:off x="5477611" y="8122551"/>
              <a:ext cx="10160" cy="12065"/>
            </a:xfrm>
            <a:custGeom>
              <a:avLst/>
              <a:gdLst/>
              <a:ahLst/>
              <a:cxnLst/>
              <a:rect l="l" t="t" r="r" b="b"/>
              <a:pathLst>
                <a:path w="10160" h="12065">
                  <a:moveTo>
                    <a:pt x="0" y="12052"/>
                  </a:moveTo>
                  <a:lnTo>
                    <a:pt x="9880" y="0"/>
                  </a:lnTo>
                </a:path>
              </a:pathLst>
            </a:custGeom>
            <a:ln w="25400">
              <a:solidFill>
                <a:srgbClr val="FFD338"/>
              </a:solidFill>
            </a:ln>
          </p:spPr>
          <p:txBody>
            <a:bodyPr wrap="square" lIns="0" tIns="0" rIns="0" bIns="0" rtlCol="0"/>
            <a:lstStyle/>
            <a:p>
              <a:endParaRPr/>
            </a:p>
          </p:txBody>
        </p:sp>
        <p:sp>
          <p:nvSpPr>
            <p:cNvPr id="16502" name="object 16502"/>
            <p:cNvSpPr/>
            <p:nvPr/>
          </p:nvSpPr>
          <p:spPr>
            <a:xfrm>
              <a:off x="5487492" y="8122551"/>
              <a:ext cx="15875" cy="8890"/>
            </a:xfrm>
            <a:custGeom>
              <a:avLst/>
              <a:gdLst/>
              <a:ahLst/>
              <a:cxnLst/>
              <a:rect l="l" t="t" r="r" b="b"/>
              <a:pathLst>
                <a:path w="15875" h="8890">
                  <a:moveTo>
                    <a:pt x="0" y="0"/>
                  </a:moveTo>
                  <a:lnTo>
                    <a:pt x="5079" y="2578"/>
                  </a:lnTo>
                  <a:lnTo>
                    <a:pt x="10236" y="5486"/>
                  </a:lnTo>
                  <a:lnTo>
                    <a:pt x="15328" y="8394"/>
                  </a:lnTo>
                </a:path>
              </a:pathLst>
            </a:custGeom>
            <a:ln w="25399">
              <a:solidFill>
                <a:srgbClr val="FFD539"/>
              </a:solidFill>
            </a:ln>
          </p:spPr>
          <p:txBody>
            <a:bodyPr wrap="square" lIns="0" tIns="0" rIns="0" bIns="0" rtlCol="0"/>
            <a:lstStyle/>
            <a:p>
              <a:endParaRPr/>
            </a:p>
          </p:txBody>
        </p:sp>
        <p:sp>
          <p:nvSpPr>
            <p:cNvPr id="16503" name="object 16503"/>
            <p:cNvSpPr/>
            <p:nvPr/>
          </p:nvSpPr>
          <p:spPr>
            <a:xfrm>
              <a:off x="5493829" y="8130946"/>
              <a:ext cx="9525" cy="10795"/>
            </a:xfrm>
            <a:custGeom>
              <a:avLst/>
              <a:gdLst/>
              <a:ahLst/>
              <a:cxnLst/>
              <a:rect l="l" t="t" r="r" b="b"/>
              <a:pathLst>
                <a:path w="9525" h="10795">
                  <a:moveTo>
                    <a:pt x="8991" y="0"/>
                  </a:moveTo>
                  <a:lnTo>
                    <a:pt x="0" y="10795"/>
                  </a:lnTo>
                </a:path>
              </a:pathLst>
            </a:custGeom>
            <a:ln w="25399">
              <a:solidFill>
                <a:srgbClr val="FFD338"/>
              </a:solidFill>
            </a:ln>
          </p:spPr>
          <p:txBody>
            <a:bodyPr wrap="square" lIns="0" tIns="0" rIns="0" bIns="0" rtlCol="0"/>
            <a:lstStyle/>
            <a:p>
              <a:endParaRPr/>
            </a:p>
          </p:txBody>
        </p:sp>
        <p:sp>
          <p:nvSpPr>
            <p:cNvPr id="16504" name="object 16504"/>
            <p:cNvSpPr/>
            <p:nvPr/>
          </p:nvSpPr>
          <p:spPr>
            <a:xfrm>
              <a:off x="5487492" y="8112188"/>
              <a:ext cx="26670" cy="19050"/>
            </a:xfrm>
            <a:custGeom>
              <a:avLst/>
              <a:gdLst/>
              <a:ahLst/>
              <a:cxnLst/>
              <a:rect l="l" t="t" r="r" b="b"/>
              <a:pathLst>
                <a:path w="26670" h="19050">
                  <a:moveTo>
                    <a:pt x="12814" y="0"/>
                  </a:moveTo>
                  <a:lnTo>
                    <a:pt x="8000" y="3098"/>
                  </a:lnTo>
                  <a:lnTo>
                    <a:pt x="3759" y="6591"/>
                  </a:lnTo>
                  <a:lnTo>
                    <a:pt x="0" y="10363"/>
                  </a:lnTo>
                  <a:lnTo>
                    <a:pt x="5079" y="12941"/>
                  </a:lnTo>
                  <a:lnTo>
                    <a:pt x="15328" y="18757"/>
                  </a:lnTo>
                  <a:lnTo>
                    <a:pt x="18580" y="15468"/>
                  </a:lnTo>
                  <a:lnTo>
                    <a:pt x="22174" y="12484"/>
                  </a:lnTo>
                  <a:lnTo>
                    <a:pt x="26276" y="9855"/>
                  </a:lnTo>
                  <a:lnTo>
                    <a:pt x="12814" y="0"/>
                  </a:lnTo>
                  <a:close/>
                </a:path>
              </a:pathLst>
            </a:custGeom>
            <a:solidFill>
              <a:srgbClr val="FFD73E"/>
            </a:solidFill>
          </p:spPr>
          <p:txBody>
            <a:bodyPr wrap="square" lIns="0" tIns="0" rIns="0" bIns="0" rtlCol="0"/>
            <a:lstStyle/>
            <a:p>
              <a:endParaRPr/>
            </a:p>
          </p:txBody>
        </p:sp>
        <p:sp>
          <p:nvSpPr>
            <p:cNvPr id="16505" name="object 16505"/>
            <p:cNvSpPr/>
            <p:nvPr/>
          </p:nvSpPr>
          <p:spPr>
            <a:xfrm>
              <a:off x="5487492" y="8122551"/>
              <a:ext cx="15875" cy="8890"/>
            </a:xfrm>
            <a:custGeom>
              <a:avLst/>
              <a:gdLst/>
              <a:ahLst/>
              <a:cxnLst/>
              <a:rect l="l" t="t" r="r" b="b"/>
              <a:pathLst>
                <a:path w="15875" h="8890">
                  <a:moveTo>
                    <a:pt x="15328" y="8394"/>
                  </a:moveTo>
                  <a:lnTo>
                    <a:pt x="10236" y="5486"/>
                  </a:lnTo>
                  <a:lnTo>
                    <a:pt x="5079" y="2578"/>
                  </a:lnTo>
                  <a:lnTo>
                    <a:pt x="0" y="0"/>
                  </a:lnTo>
                </a:path>
              </a:pathLst>
            </a:custGeom>
            <a:ln w="25399">
              <a:solidFill>
                <a:srgbClr val="FFD539"/>
              </a:solidFill>
            </a:ln>
          </p:spPr>
          <p:txBody>
            <a:bodyPr wrap="square" lIns="0" tIns="0" rIns="0" bIns="0" rtlCol="0"/>
            <a:lstStyle/>
            <a:p>
              <a:endParaRPr/>
            </a:p>
          </p:txBody>
        </p:sp>
        <p:sp>
          <p:nvSpPr>
            <p:cNvPr id="16506" name="object 16506"/>
            <p:cNvSpPr/>
            <p:nvPr/>
          </p:nvSpPr>
          <p:spPr>
            <a:xfrm>
              <a:off x="5487492" y="8112188"/>
              <a:ext cx="13335" cy="10795"/>
            </a:xfrm>
            <a:custGeom>
              <a:avLst/>
              <a:gdLst/>
              <a:ahLst/>
              <a:cxnLst/>
              <a:rect l="l" t="t" r="r" b="b"/>
              <a:pathLst>
                <a:path w="13335" h="10795">
                  <a:moveTo>
                    <a:pt x="0" y="10363"/>
                  </a:moveTo>
                  <a:lnTo>
                    <a:pt x="3759" y="6591"/>
                  </a:lnTo>
                  <a:lnTo>
                    <a:pt x="8000" y="3098"/>
                  </a:lnTo>
                  <a:lnTo>
                    <a:pt x="12814" y="0"/>
                  </a:lnTo>
                </a:path>
              </a:pathLst>
            </a:custGeom>
            <a:ln w="25399">
              <a:solidFill>
                <a:srgbClr val="FFD840"/>
              </a:solidFill>
            </a:ln>
          </p:spPr>
          <p:txBody>
            <a:bodyPr wrap="square" lIns="0" tIns="0" rIns="0" bIns="0" rtlCol="0"/>
            <a:lstStyle/>
            <a:p>
              <a:endParaRPr/>
            </a:p>
          </p:txBody>
        </p:sp>
        <p:sp>
          <p:nvSpPr>
            <p:cNvPr id="16507" name="object 16507"/>
            <p:cNvSpPr/>
            <p:nvPr/>
          </p:nvSpPr>
          <p:spPr>
            <a:xfrm>
              <a:off x="5500306" y="8112188"/>
              <a:ext cx="13970" cy="10160"/>
            </a:xfrm>
            <a:custGeom>
              <a:avLst/>
              <a:gdLst/>
              <a:ahLst/>
              <a:cxnLst/>
              <a:rect l="l" t="t" r="r" b="b"/>
              <a:pathLst>
                <a:path w="13970" h="10159">
                  <a:moveTo>
                    <a:pt x="0" y="0"/>
                  </a:moveTo>
                  <a:lnTo>
                    <a:pt x="4241" y="3136"/>
                  </a:lnTo>
                  <a:lnTo>
                    <a:pt x="8864" y="6515"/>
                  </a:lnTo>
                  <a:lnTo>
                    <a:pt x="13461" y="9855"/>
                  </a:lnTo>
                </a:path>
              </a:pathLst>
            </a:custGeom>
            <a:ln w="25400">
              <a:solidFill>
                <a:srgbClr val="FFDB42"/>
              </a:solidFill>
            </a:ln>
          </p:spPr>
          <p:txBody>
            <a:bodyPr wrap="square" lIns="0" tIns="0" rIns="0" bIns="0" rtlCol="0"/>
            <a:lstStyle/>
            <a:p>
              <a:endParaRPr/>
            </a:p>
          </p:txBody>
        </p:sp>
        <p:sp>
          <p:nvSpPr>
            <p:cNvPr id="16508" name="object 16508"/>
            <p:cNvSpPr/>
            <p:nvPr/>
          </p:nvSpPr>
          <p:spPr>
            <a:xfrm>
              <a:off x="5502821" y="8122043"/>
              <a:ext cx="11430" cy="9525"/>
            </a:xfrm>
            <a:custGeom>
              <a:avLst/>
              <a:gdLst/>
              <a:ahLst/>
              <a:cxnLst/>
              <a:rect l="l" t="t" r="r" b="b"/>
              <a:pathLst>
                <a:path w="11429" h="9525">
                  <a:moveTo>
                    <a:pt x="10947" y="0"/>
                  </a:moveTo>
                  <a:lnTo>
                    <a:pt x="0" y="8902"/>
                  </a:lnTo>
                </a:path>
              </a:pathLst>
            </a:custGeom>
            <a:ln w="25400">
              <a:solidFill>
                <a:srgbClr val="FFD73C"/>
              </a:solidFill>
            </a:ln>
          </p:spPr>
          <p:txBody>
            <a:bodyPr wrap="square" lIns="0" tIns="0" rIns="0" bIns="0" rtlCol="0"/>
            <a:lstStyle/>
            <a:p>
              <a:endParaRPr/>
            </a:p>
          </p:txBody>
        </p:sp>
        <p:sp>
          <p:nvSpPr>
            <p:cNvPr id="16509" name="object 16509"/>
            <p:cNvSpPr/>
            <p:nvPr/>
          </p:nvSpPr>
          <p:spPr>
            <a:xfrm>
              <a:off x="5513768" y="8110588"/>
              <a:ext cx="41910" cy="21590"/>
            </a:xfrm>
            <a:custGeom>
              <a:avLst/>
              <a:gdLst/>
              <a:ahLst/>
              <a:cxnLst/>
              <a:rect l="l" t="t" r="r" b="b"/>
              <a:pathLst>
                <a:path w="41910" h="21590">
                  <a:moveTo>
                    <a:pt x="32385" y="0"/>
                  </a:moveTo>
                  <a:lnTo>
                    <a:pt x="22624" y="2018"/>
                  </a:lnTo>
                  <a:lnTo>
                    <a:pt x="14068" y="4613"/>
                  </a:lnTo>
                  <a:lnTo>
                    <a:pt x="6574" y="7765"/>
                  </a:lnTo>
                  <a:lnTo>
                    <a:pt x="0" y="11455"/>
                  </a:lnTo>
                  <a:lnTo>
                    <a:pt x="13296" y="21018"/>
                  </a:lnTo>
                  <a:lnTo>
                    <a:pt x="18920" y="17819"/>
                  </a:lnTo>
                  <a:lnTo>
                    <a:pt x="25425" y="15049"/>
                  </a:lnTo>
                  <a:lnTo>
                    <a:pt x="33006" y="12688"/>
                  </a:lnTo>
                  <a:lnTo>
                    <a:pt x="41859" y="10718"/>
                  </a:lnTo>
                  <a:lnTo>
                    <a:pt x="38684" y="7277"/>
                  </a:lnTo>
                  <a:lnTo>
                    <a:pt x="35521" y="3708"/>
                  </a:lnTo>
                  <a:lnTo>
                    <a:pt x="32385" y="0"/>
                  </a:lnTo>
                  <a:close/>
                </a:path>
              </a:pathLst>
            </a:custGeom>
            <a:solidFill>
              <a:srgbClr val="FFE047"/>
            </a:solidFill>
          </p:spPr>
          <p:txBody>
            <a:bodyPr wrap="square" lIns="0" tIns="0" rIns="0" bIns="0" rtlCol="0"/>
            <a:lstStyle/>
            <a:p>
              <a:endParaRPr/>
            </a:p>
          </p:txBody>
        </p:sp>
        <p:sp>
          <p:nvSpPr>
            <p:cNvPr id="16510" name="object 16510"/>
            <p:cNvSpPr/>
            <p:nvPr/>
          </p:nvSpPr>
          <p:spPr>
            <a:xfrm>
              <a:off x="5527065" y="8121307"/>
              <a:ext cx="28575" cy="10795"/>
            </a:xfrm>
            <a:custGeom>
              <a:avLst/>
              <a:gdLst/>
              <a:ahLst/>
              <a:cxnLst/>
              <a:rect l="l" t="t" r="r" b="b"/>
              <a:pathLst>
                <a:path w="28575" h="10795">
                  <a:moveTo>
                    <a:pt x="0" y="10299"/>
                  </a:moveTo>
                  <a:lnTo>
                    <a:pt x="5623" y="7100"/>
                  </a:lnTo>
                  <a:lnTo>
                    <a:pt x="12128" y="4330"/>
                  </a:lnTo>
                  <a:lnTo>
                    <a:pt x="19709" y="1970"/>
                  </a:lnTo>
                  <a:lnTo>
                    <a:pt x="28562" y="0"/>
                  </a:lnTo>
                </a:path>
              </a:pathLst>
            </a:custGeom>
            <a:ln w="25400">
              <a:solidFill>
                <a:srgbClr val="FFDF44"/>
              </a:solidFill>
            </a:ln>
          </p:spPr>
          <p:txBody>
            <a:bodyPr wrap="square" lIns="0" tIns="0" rIns="0" bIns="0" rtlCol="0"/>
            <a:lstStyle/>
            <a:p>
              <a:endParaRPr/>
            </a:p>
          </p:txBody>
        </p:sp>
        <p:sp>
          <p:nvSpPr>
            <p:cNvPr id="16511" name="object 16511"/>
            <p:cNvSpPr/>
            <p:nvPr/>
          </p:nvSpPr>
          <p:spPr>
            <a:xfrm>
              <a:off x="5546153" y="8110588"/>
              <a:ext cx="9525" cy="10795"/>
            </a:xfrm>
            <a:custGeom>
              <a:avLst/>
              <a:gdLst/>
              <a:ahLst/>
              <a:cxnLst/>
              <a:rect l="l" t="t" r="r" b="b"/>
              <a:pathLst>
                <a:path w="9525" h="10795">
                  <a:moveTo>
                    <a:pt x="9474" y="10718"/>
                  </a:moveTo>
                  <a:lnTo>
                    <a:pt x="0" y="0"/>
                  </a:lnTo>
                </a:path>
              </a:pathLst>
            </a:custGeom>
            <a:ln w="25400">
              <a:solidFill>
                <a:srgbClr val="FFE750"/>
              </a:solidFill>
            </a:ln>
          </p:spPr>
          <p:txBody>
            <a:bodyPr wrap="square" lIns="0" tIns="0" rIns="0" bIns="0" rtlCol="0"/>
            <a:lstStyle/>
            <a:p>
              <a:endParaRPr/>
            </a:p>
          </p:txBody>
        </p:sp>
        <p:sp>
          <p:nvSpPr>
            <p:cNvPr id="16512" name="object 16512"/>
            <p:cNvSpPr/>
            <p:nvPr/>
          </p:nvSpPr>
          <p:spPr>
            <a:xfrm>
              <a:off x="5513768" y="8110588"/>
              <a:ext cx="32384" cy="12065"/>
            </a:xfrm>
            <a:custGeom>
              <a:avLst/>
              <a:gdLst/>
              <a:ahLst/>
              <a:cxnLst/>
              <a:rect l="l" t="t" r="r" b="b"/>
              <a:pathLst>
                <a:path w="32385" h="12065">
                  <a:moveTo>
                    <a:pt x="32385" y="0"/>
                  </a:moveTo>
                  <a:lnTo>
                    <a:pt x="22624" y="2018"/>
                  </a:lnTo>
                  <a:lnTo>
                    <a:pt x="14068" y="4613"/>
                  </a:lnTo>
                  <a:lnTo>
                    <a:pt x="6574" y="7765"/>
                  </a:lnTo>
                  <a:lnTo>
                    <a:pt x="0" y="11455"/>
                  </a:lnTo>
                </a:path>
              </a:pathLst>
            </a:custGeom>
            <a:ln w="25400">
              <a:solidFill>
                <a:srgbClr val="FFE149"/>
              </a:solidFill>
            </a:ln>
          </p:spPr>
          <p:txBody>
            <a:bodyPr wrap="square" lIns="0" tIns="0" rIns="0" bIns="0" rtlCol="0"/>
            <a:lstStyle/>
            <a:p>
              <a:endParaRPr/>
            </a:p>
          </p:txBody>
        </p:sp>
        <p:sp>
          <p:nvSpPr>
            <p:cNvPr id="16513" name="object 16513"/>
            <p:cNvSpPr/>
            <p:nvPr/>
          </p:nvSpPr>
          <p:spPr>
            <a:xfrm>
              <a:off x="5513768" y="8122043"/>
              <a:ext cx="13335" cy="10160"/>
            </a:xfrm>
            <a:custGeom>
              <a:avLst/>
              <a:gdLst/>
              <a:ahLst/>
              <a:cxnLst/>
              <a:rect l="l" t="t" r="r" b="b"/>
              <a:pathLst>
                <a:path w="13335" h="10159">
                  <a:moveTo>
                    <a:pt x="0" y="0"/>
                  </a:moveTo>
                  <a:lnTo>
                    <a:pt x="4597" y="3340"/>
                  </a:lnTo>
                  <a:lnTo>
                    <a:pt x="9169" y="6616"/>
                  </a:lnTo>
                  <a:lnTo>
                    <a:pt x="13296" y="9563"/>
                  </a:lnTo>
                </a:path>
              </a:pathLst>
            </a:custGeom>
            <a:ln w="25400">
              <a:solidFill>
                <a:srgbClr val="FFD93D"/>
              </a:solidFill>
            </a:ln>
          </p:spPr>
          <p:txBody>
            <a:bodyPr wrap="square" lIns="0" tIns="0" rIns="0" bIns="0" rtlCol="0"/>
            <a:lstStyle/>
            <a:p>
              <a:endParaRPr/>
            </a:p>
          </p:txBody>
        </p:sp>
        <p:sp>
          <p:nvSpPr>
            <p:cNvPr id="16514" name="object 16514"/>
            <p:cNvSpPr/>
            <p:nvPr/>
          </p:nvSpPr>
          <p:spPr>
            <a:xfrm>
              <a:off x="5506910" y="8104962"/>
              <a:ext cx="39370" cy="17145"/>
            </a:xfrm>
            <a:custGeom>
              <a:avLst/>
              <a:gdLst/>
              <a:ahLst/>
              <a:cxnLst/>
              <a:rect l="l" t="t" r="r" b="b"/>
              <a:pathLst>
                <a:path w="39370" h="17145">
                  <a:moveTo>
                    <a:pt x="34582" y="0"/>
                  </a:moveTo>
                  <a:lnTo>
                    <a:pt x="24238" y="2026"/>
                  </a:lnTo>
                  <a:lnTo>
                    <a:pt x="15109" y="4743"/>
                  </a:lnTo>
                  <a:lnTo>
                    <a:pt x="7071" y="8108"/>
                  </a:lnTo>
                  <a:lnTo>
                    <a:pt x="0" y="12077"/>
                  </a:lnTo>
                  <a:lnTo>
                    <a:pt x="6857" y="17081"/>
                  </a:lnTo>
                  <a:lnTo>
                    <a:pt x="13432" y="13391"/>
                  </a:lnTo>
                  <a:lnTo>
                    <a:pt x="20926" y="10239"/>
                  </a:lnTo>
                  <a:lnTo>
                    <a:pt x="29482" y="7644"/>
                  </a:lnTo>
                  <a:lnTo>
                    <a:pt x="39242" y="5626"/>
                  </a:lnTo>
                  <a:lnTo>
                    <a:pt x="34582" y="0"/>
                  </a:lnTo>
                  <a:close/>
                </a:path>
              </a:pathLst>
            </a:custGeom>
            <a:solidFill>
              <a:srgbClr val="FFE14A"/>
            </a:solidFill>
          </p:spPr>
          <p:txBody>
            <a:bodyPr wrap="square" lIns="0" tIns="0" rIns="0" bIns="0" rtlCol="0"/>
            <a:lstStyle/>
            <a:p>
              <a:endParaRPr/>
            </a:p>
          </p:txBody>
        </p:sp>
        <p:sp>
          <p:nvSpPr>
            <p:cNvPr id="16515" name="object 16515"/>
            <p:cNvSpPr/>
            <p:nvPr/>
          </p:nvSpPr>
          <p:spPr>
            <a:xfrm>
              <a:off x="5513768" y="8110588"/>
              <a:ext cx="32384" cy="12065"/>
            </a:xfrm>
            <a:custGeom>
              <a:avLst/>
              <a:gdLst/>
              <a:ahLst/>
              <a:cxnLst/>
              <a:rect l="l" t="t" r="r" b="b"/>
              <a:pathLst>
                <a:path w="32385" h="12065">
                  <a:moveTo>
                    <a:pt x="0" y="11455"/>
                  </a:moveTo>
                  <a:lnTo>
                    <a:pt x="6574" y="7765"/>
                  </a:lnTo>
                  <a:lnTo>
                    <a:pt x="14068" y="4613"/>
                  </a:lnTo>
                  <a:lnTo>
                    <a:pt x="22624" y="2018"/>
                  </a:lnTo>
                  <a:lnTo>
                    <a:pt x="32385" y="0"/>
                  </a:lnTo>
                </a:path>
              </a:pathLst>
            </a:custGeom>
            <a:ln w="25400">
              <a:solidFill>
                <a:srgbClr val="FFE149"/>
              </a:solidFill>
            </a:ln>
          </p:spPr>
          <p:txBody>
            <a:bodyPr wrap="square" lIns="0" tIns="0" rIns="0" bIns="0" rtlCol="0"/>
            <a:lstStyle/>
            <a:p>
              <a:endParaRPr/>
            </a:p>
          </p:txBody>
        </p:sp>
        <p:sp>
          <p:nvSpPr>
            <p:cNvPr id="16516" name="object 16516"/>
            <p:cNvSpPr/>
            <p:nvPr/>
          </p:nvSpPr>
          <p:spPr>
            <a:xfrm>
              <a:off x="5541492" y="8104962"/>
              <a:ext cx="5080" cy="5715"/>
            </a:xfrm>
            <a:custGeom>
              <a:avLst/>
              <a:gdLst/>
              <a:ahLst/>
              <a:cxnLst/>
              <a:rect l="l" t="t" r="r" b="b"/>
              <a:pathLst>
                <a:path w="5079" h="5715">
                  <a:moveTo>
                    <a:pt x="4660" y="5626"/>
                  </a:moveTo>
                  <a:lnTo>
                    <a:pt x="0" y="0"/>
                  </a:lnTo>
                </a:path>
              </a:pathLst>
            </a:custGeom>
            <a:ln w="25400">
              <a:solidFill>
                <a:srgbClr val="FFE855"/>
              </a:solidFill>
            </a:ln>
          </p:spPr>
          <p:txBody>
            <a:bodyPr wrap="square" lIns="0" tIns="0" rIns="0" bIns="0" rtlCol="0"/>
            <a:lstStyle/>
            <a:p>
              <a:endParaRPr/>
            </a:p>
          </p:txBody>
        </p:sp>
        <p:sp>
          <p:nvSpPr>
            <p:cNvPr id="16517" name="object 16517"/>
            <p:cNvSpPr/>
            <p:nvPr/>
          </p:nvSpPr>
          <p:spPr>
            <a:xfrm>
              <a:off x="5506910" y="8104962"/>
              <a:ext cx="34925" cy="12700"/>
            </a:xfrm>
            <a:custGeom>
              <a:avLst/>
              <a:gdLst/>
              <a:ahLst/>
              <a:cxnLst/>
              <a:rect l="l" t="t" r="r" b="b"/>
              <a:pathLst>
                <a:path w="34925" h="12700">
                  <a:moveTo>
                    <a:pt x="34582" y="0"/>
                  </a:moveTo>
                  <a:lnTo>
                    <a:pt x="24238" y="2026"/>
                  </a:lnTo>
                  <a:lnTo>
                    <a:pt x="15109" y="4743"/>
                  </a:lnTo>
                  <a:lnTo>
                    <a:pt x="7071" y="8108"/>
                  </a:lnTo>
                  <a:lnTo>
                    <a:pt x="0" y="12077"/>
                  </a:lnTo>
                </a:path>
              </a:pathLst>
            </a:custGeom>
            <a:ln w="25400">
              <a:solidFill>
                <a:srgbClr val="FFE14B"/>
              </a:solidFill>
            </a:ln>
          </p:spPr>
          <p:txBody>
            <a:bodyPr wrap="square" lIns="0" tIns="0" rIns="0" bIns="0" rtlCol="0"/>
            <a:lstStyle/>
            <a:p>
              <a:endParaRPr/>
            </a:p>
          </p:txBody>
        </p:sp>
        <p:sp>
          <p:nvSpPr>
            <p:cNvPr id="16518" name="object 16518"/>
            <p:cNvSpPr/>
            <p:nvPr/>
          </p:nvSpPr>
          <p:spPr>
            <a:xfrm>
              <a:off x="5506910" y="8117040"/>
              <a:ext cx="6985" cy="5080"/>
            </a:xfrm>
            <a:custGeom>
              <a:avLst/>
              <a:gdLst/>
              <a:ahLst/>
              <a:cxnLst/>
              <a:rect l="l" t="t" r="r" b="b"/>
              <a:pathLst>
                <a:path w="6985" h="5079">
                  <a:moveTo>
                    <a:pt x="0" y="0"/>
                  </a:moveTo>
                  <a:lnTo>
                    <a:pt x="6857" y="5003"/>
                  </a:lnTo>
                </a:path>
              </a:pathLst>
            </a:custGeom>
            <a:ln w="25400">
              <a:solidFill>
                <a:srgbClr val="FFDA40"/>
              </a:solidFill>
            </a:ln>
          </p:spPr>
          <p:txBody>
            <a:bodyPr wrap="square" lIns="0" tIns="0" rIns="0" bIns="0" rtlCol="0"/>
            <a:lstStyle/>
            <a:p>
              <a:endParaRPr/>
            </a:p>
          </p:txBody>
        </p:sp>
        <p:sp>
          <p:nvSpPr>
            <p:cNvPr id="16519" name="object 16519"/>
            <p:cNvSpPr/>
            <p:nvPr/>
          </p:nvSpPr>
          <p:spPr>
            <a:xfrm>
              <a:off x="5500306" y="8099145"/>
              <a:ext cx="41275" cy="18415"/>
            </a:xfrm>
            <a:custGeom>
              <a:avLst/>
              <a:gdLst/>
              <a:ahLst/>
              <a:cxnLst/>
              <a:rect l="l" t="t" r="r" b="b"/>
              <a:pathLst>
                <a:path w="41275" h="18415">
                  <a:moveTo>
                    <a:pt x="36614" y="0"/>
                  </a:moveTo>
                  <a:lnTo>
                    <a:pt x="25922" y="2098"/>
                  </a:lnTo>
                  <a:lnTo>
                    <a:pt x="16302" y="5026"/>
                  </a:lnTo>
                  <a:lnTo>
                    <a:pt x="7683" y="8701"/>
                  </a:lnTo>
                  <a:lnTo>
                    <a:pt x="0" y="13042"/>
                  </a:lnTo>
                  <a:lnTo>
                    <a:pt x="6603" y="17894"/>
                  </a:lnTo>
                  <a:lnTo>
                    <a:pt x="13675" y="13924"/>
                  </a:lnTo>
                  <a:lnTo>
                    <a:pt x="21713" y="10560"/>
                  </a:lnTo>
                  <a:lnTo>
                    <a:pt x="30842" y="7843"/>
                  </a:lnTo>
                  <a:lnTo>
                    <a:pt x="41186" y="5816"/>
                  </a:lnTo>
                  <a:lnTo>
                    <a:pt x="36614" y="0"/>
                  </a:lnTo>
                  <a:close/>
                </a:path>
              </a:pathLst>
            </a:custGeom>
            <a:solidFill>
              <a:srgbClr val="FFE14F"/>
            </a:solidFill>
          </p:spPr>
          <p:txBody>
            <a:bodyPr wrap="square" lIns="0" tIns="0" rIns="0" bIns="0" rtlCol="0"/>
            <a:lstStyle/>
            <a:p>
              <a:endParaRPr/>
            </a:p>
          </p:txBody>
        </p:sp>
        <p:sp>
          <p:nvSpPr>
            <p:cNvPr id="16520" name="object 16520"/>
            <p:cNvSpPr/>
            <p:nvPr/>
          </p:nvSpPr>
          <p:spPr>
            <a:xfrm>
              <a:off x="5506910" y="8104962"/>
              <a:ext cx="34925" cy="12700"/>
            </a:xfrm>
            <a:custGeom>
              <a:avLst/>
              <a:gdLst/>
              <a:ahLst/>
              <a:cxnLst/>
              <a:rect l="l" t="t" r="r" b="b"/>
              <a:pathLst>
                <a:path w="34925" h="12700">
                  <a:moveTo>
                    <a:pt x="0" y="12077"/>
                  </a:moveTo>
                  <a:lnTo>
                    <a:pt x="7071" y="8108"/>
                  </a:lnTo>
                  <a:lnTo>
                    <a:pt x="15109" y="4743"/>
                  </a:lnTo>
                  <a:lnTo>
                    <a:pt x="24238" y="2026"/>
                  </a:lnTo>
                  <a:lnTo>
                    <a:pt x="34582" y="0"/>
                  </a:lnTo>
                </a:path>
              </a:pathLst>
            </a:custGeom>
            <a:ln w="25400">
              <a:solidFill>
                <a:srgbClr val="FFE14B"/>
              </a:solidFill>
            </a:ln>
          </p:spPr>
          <p:txBody>
            <a:bodyPr wrap="square" lIns="0" tIns="0" rIns="0" bIns="0" rtlCol="0"/>
            <a:lstStyle/>
            <a:p>
              <a:endParaRPr/>
            </a:p>
          </p:txBody>
        </p:sp>
        <p:sp>
          <p:nvSpPr>
            <p:cNvPr id="16521" name="object 16521"/>
            <p:cNvSpPr/>
            <p:nvPr/>
          </p:nvSpPr>
          <p:spPr>
            <a:xfrm>
              <a:off x="5536920" y="8099145"/>
              <a:ext cx="5080" cy="6350"/>
            </a:xfrm>
            <a:custGeom>
              <a:avLst/>
              <a:gdLst/>
              <a:ahLst/>
              <a:cxnLst/>
              <a:rect l="l" t="t" r="r" b="b"/>
              <a:pathLst>
                <a:path w="5079" h="6350">
                  <a:moveTo>
                    <a:pt x="4572" y="5816"/>
                  </a:moveTo>
                  <a:lnTo>
                    <a:pt x="0" y="0"/>
                  </a:lnTo>
                </a:path>
              </a:pathLst>
            </a:custGeom>
            <a:ln w="25400">
              <a:solidFill>
                <a:srgbClr val="FFE85A"/>
              </a:solidFill>
            </a:ln>
          </p:spPr>
          <p:txBody>
            <a:bodyPr wrap="square" lIns="0" tIns="0" rIns="0" bIns="0" rtlCol="0"/>
            <a:lstStyle/>
            <a:p>
              <a:endParaRPr/>
            </a:p>
          </p:txBody>
        </p:sp>
        <p:sp>
          <p:nvSpPr>
            <p:cNvPr id="16522" name="object 16522"/>
            <p:cNvSpPr/>
            <p:nvPr/>
          </p:nvSpPr>
          <p:spPr>
            <a:xfrm>
              <a:off x="5500306" y="8099145"/>
              <a:ext cx="36830" cy="13335"/>
            </a:xfrm>
            <a:custGeom>
              <a:avLst/>
              <a:gdLst/>
              <a:ahLst/>
              <a:cxnLst/>
              <a:rect l="l" t="t" r="r" b="b"/>
              <a:pathLst>
                <a:path w="36829" h="13334">
                  <a:moveTo>
                    <a:pt x="36614" y="0"/>
                  </a:moveTo>
                  <a:lnTo>
                    <a:pt x="25922" y="2098"/>
                  </a:lnTo>
                  <a:lnTo>
                    <a:pt x="16302" y="5026"/>
                  </a:lnTo>
                  <a:lnTo>
                    <a:pt x="7683" y="8701"/>
                  </a:lnTo>
                  <a:lnTo>
                    <a:pt x="0" y="13042"/>
                  </a:lnTo>
                </a:path>
              </a:pathLst>
            </a:custGeom>
            <a:ln w="25400">
              <a:solidFill>
                <a:srgbClr val="FFE252"/>
              </a:solidFill>
            </a:ln>
          </p:spPr>
          <p:txBody>
            <a:bodyPr wrap="square" lIns="0" tIns="0" rIns="0" bIns="0" rtlCol="0"/>
            <a:lstStyle/>
            <a:p>
              <a:endParaRPr/>
            </a:p>
          </p:txBody>
        </p:sp>
        <p:sp>
          <p:nvSpPr>
            <p:cNvPr id="16523" name="object 16523"/>
            <p:cNvSpPr/>
            <p:nvPr/>
          </p:nvSpPr>
          <p:spPr>
            <a:xfrm>
              <a:off x="5500306" y="8112188"/>
              <a:ext cx="6985" cy="5080"/>
            </a:xfrm>
            <a:custGeom>
              <a:avLst/>
              <a:gdLst/>
              <a:ahLst/>
              <a:cxnLst/>
              <a:rect l="l" t="t" r="r" b="b"/>
              <a:pathLst>
                <a:path w="6985" h="5079">
                  <a:moveTo>
                    <a:pt x="0" y="0"/>
                  </a:moveTo>
                  <a:lnTo>
                    <a:pt x="6603" y="4851"/>
                  </a:lnTo>
                </a:path>
              </a:pathLst>
            </a:custGeom>
            <a:ln w="25400">
              <a:solidFill>
                <a:srgbClr val="FFDB43"/>
              </a:solidFill>
            </a:ln>
          </p:spPr>
          <p:txBody>
            <a:bodyPr wrap="square" lIns="0" tIns="0" rIns="0" bIns="0" rtlCol="0"/>
            <a:lstStyle/>
            <a:p>
              <a:endParaRPr/>
            </a:p>
          </p:txBody>
        </p:sp>
        <p:sp>
          <p:nvSpPr>
            <p:cNvPr id="16524" name="object 16524"/>
            <p:cNvSpPr/>
            <p:nvPr/>
          </p:nvSpPr>
          <p:spPr>
            <a:xfrm>
              <a:off x="5546153" y="8108418"/>
              <a:ext cx="43180" cy="13335"/>
            </a:xfrm>
            <a:custGeom>
              <a:avLst/>
              <a:gdLst/>
              <a:ahLst/>
              <a:cxnLst/>
              <a:rect l="l" t="t" r="r" b="b"/>
              <a:pathLst>
                <a:path w="43179" h="13334">
                  <a:moveTo>
                    <a:pt x="27512" y="0"/>
                  </a:moveTo>
                  <a:lnTo>
                    <a:pt x="17933" y="241"/>
                  </a:lnTo>
                  <a:lnTo>
                    <a:pt x="8767" y="970"/>
                  </a:lnTo>
                  <a:lnTo>
                    <a:pt x="0" y="2169"/>
                  </a:lnTo>
                  <a:lnTo>
                    <a:pt x="3136" y="5878"/>
                  </a:lnTo>
                  <a:lnTo>
                    <a:pt x="6299" y="9447"/>
                  </a:lnTo>
                  <a:lnTo>
                    <a:pt x="9474" y="12888"/>
                  </a:lnTo>
                  <a:lnTo>
                    <a:pt x="17715" y="11526"/>
                  </a:lnTo>
                  <a:lnTo>
                    <a:pt x="26011" y="10532"/>
                  </a:lnTo>
                  <a:lnTo>
                    <a:pt x="34346" y="9863"/>
                  </a:lnTo>
                  <a:lnTo>
                    <a:pt x="42710" y="9472"/>
                  </a:lnTo>
                  <a:lnTo>
                    <a:pt x="39217" y="3439"/>
                  </a:lnTo>
                  <a:lnTo>
                    <a:pt x="37515" y="264"/>
                  </a:lnTo>
                  <a:lnTo>
                    <a:pt x="27512" y="0"/>
                  </a:lnTo>
                  <a:close/>
                </a:path>
              </a:pathLst>
            </a:custGeom>
            <a:solidFill>
              <a:srgbClr val="FFEB58"/>
            </a:solidFill>
          </p:spPr>
          <p:txBody>
            <a:bodyPr wrap="square" lIns="0" tIns="0" rIns="0" bIns="0" rtlCol="0"/>
            <a:lstStyle/>
            <a:p>
              <a:endParaRPr/>
            </a:p>
          </p:txBody>
        </p:sp>
        <p:sp>
          <p:nvSpPr>
            <p:cNvPr id="16525" name="object 16525"/>
            <p:cNvSpPr/>
            <p:nvPr/>
          </p:nvSpPr>
          <p:spPr>
            <a:xfrm>
              <a:off x="5555627" y="8117890"/>
              <a:ext cx="33655" cy="3810"/>
            </a:xfrm>
            <a:custGeom>
              <a:avLst/>
              <a:gdLst/>
              <a:ahLst/>
              <a:cxnLst/>
              <a:rect l="l" t="t" r="r" b="b"/>
              <a:pathLst>
                <a:path w="33654" h="3809">
                  <a:moveTo>
                    <a:pt x="0" y="3416"/>
                  </a:moveTo>
                  <a:lnTo>
                    <a:pt x="8241" y="2053"/>
                  </a:lnTo>
                  <a:lnTo>
                    <a:pt x="16536" y="1060"/>
                  </a:lnTo>
                  <a:lnTo>
                    <a:pt x="24872" y="390"/>
                  </a:lnTo>
                  <a:lnTo>
                    <a:pt x="33235" y="0"/>
                  </a:lnTo>
                </a:path>
              </a:pathLst>
            </a:custGeom>
            <a:ln w="25400">
              <a:solidFill>
                <a:srgbClr val="FFEB55"/>
              </a:solidFill>
            </a:ln>
          </p:spPr>
          <p:txBody>
            <a:bodyPr wrap="square" lIns="0" tIns="0" rIns="0" bIns="0" rtlCol="0"/>
            <a:lstStyle/>
            <a:p>
              <a:endParaRPr/>
            </a:p>
          </p:txBody>
        </p:sp>
        <p:sp>
          <p:nvSpPr>
            <p:cNvPr id="16526" name="object 16526"/>
            <p:cNvSpPr/>
            <p:nvPr/>
          </p:nvSpPr>
          <p:spPr>
            <a:xfrm>
              <a:off x="5583669" y="8108683"/>
              <a:ext cx="5715" cy="9525"/>
            </a:xfrm>
            <a:custGeom>
              <a:avLst/>
              <a:gdLst/>
              <a:ahLst/>
              <a:cxnLst/>
              <a:rect l="l" t="t" r="r" b="b"/>
              <a:pathLst>
                <a:path w="5714" h="9525">
                  <a:moveTo>
                    <a:pt x="5194" y="9207"/>
                  </a:moveTo>
                  <a:lnTo>
                    <a:pt x="0" y="0"/>
                  </a:lnTo>
                </a:path>
              </a:pathLst>
            </a:custGeom>
            <a:ln w="25399">
              <a:solidFill>
                <a:srgbClr val="FFEF61"/>
              </a:solidFill>
            </a:ln>
          </p:spPr>
          <p:txBody>
            <a:bodyPr wrap="square" lIns="0" tIns="0" rIns="0" bIns="0" rtlCol="0"/>
            <a:lstStyle/>
            <a:p>
              <a:endParaRPr/>
            </a:p>
          </p:txBody>
        </p:sp>
        <p:sp>
          <p:nvSpPr>
            <p:cNvPr id="16527" name="object 16527"/>
            <p:cNvSpPr/>
            <p:nvPr/>
          </p:nvSpPr>
          <p:spPr>
            <a:xfrm>
              <a:off x="5546153" y="8108418"/>
              <a:ext cx="38100" cy="2540"/>
            </a:xfrm>
            <a:custGeom>
              <a:avLst/>
              <a:gdLst/>
              <a:ahLst/>
              <a:cxnLst/>
              <a:rect l="l" t="t" r="r" b="b"/>
              <a:pathLst>
                <a:path w="38100" h="2540">
                  <a:moveTo>
                    <a:pt x="37515" y="264"/>
                  </a:moveTo>
                  <a:lnTo>
                    <a:pt x="27512" y="0"/>
                  </a:lnTo>
                  <a:lnTo>
                    <a:pt x="17933" y="241"/>
                  </a:lnTo>
                  <a:lnTo>
                    <a:pt x="8767" y="970"/>
                  </a:lnTo>
                  <a:lnTo>
                    <a:pt x="0" y="2169"/>
                  </a:lnTo>
                </a:path>
              </a:pathLst>
            </a:custGeom>
            <a:ln w="25400">
              <a:solidFill>
                <a:srgbClr val="FFEC5B"/>
              </a:solidFill>
            </a:ln>
          </p:spPr>
          <p:txBody>
            <a:bodyPr wrap="square" lIns="0" tIns="0" rIns="0" bIns="0" rtlCol="0"/>
            <a:lstStyle/>
            <a:p>
              <a:endParaRPr/>
            </a:p>
          </p:txBody>
        </p:sp>
        <p:sp>
          <p:nvSpPr>
            <p:cNvPr id="16528" name="object 16528"/>
            <p:cNvSpPr/>
            <p:nvPr/>
          </p:nvSpPr>
          <p:spPr>
            <a:xfrm>
              <a:off x="5546153" y="8110588"/>
              <a:ext cx="9525" cy="10795"/>
            </a:xfrm>
            <a:custGeom>
              <a:avLst/>
              <a:gdLst/>
              <a:ahLst/>
              <a:cxnLst/>
              <a:rect l="l" t="t" r="r" b="b"/>
              <a:pathLst>
                <a:path w="9525" h="10795">
                  <a:moveTo>
                    <a:pt x="0" y="0"/>
                  </a:moveTo>
                  <a:lnTo>
                    <a:pt x="9474" y="10718"/>
                  </a:lnTo>
                </a:path>
              </a:pathLst>
            </a:custGeom>
            <a:ln w="25400">
              <a:solidFill>
                <a:srgbClr val="FFE750"/>
              </a:solidFill>
            </a:ln>
          </p:spPr>
          <p:txBody>
            <a:bodyPr wrap="square" lIns="0" tIns="0" rIns="0" bIns="0" rtlCol="0"/>
            <a:lstStyle/>
            <a:p>
              <a:endParaRPr/>
            </a:p>
          </p:txBody>
        </p:sp>
        <p:sp>
          <p:nvSpPr>
            <p:cNvPr id="16529" name="object 16529"/>
            <p:cNvSpPr/>
            <p:nvPr/>
          </p:nvSpPr>
          <p:spPr>
            <a:xfrm>
              <a:off x="5541492" y="8103185"/>
              <a:ext cx="42545" cy="7620"/>
            </a:xfrm>
            <a:custGeom>
              <a:avLst/>
              <a:gdLst/>
              <a:ahLst/>
              <a:cxnLst/>
              <a:rect l="l" t="t" r="r" b="b"/>
              <a:pathLst>
                <a:path w="42545" h="7620">
                  <a:moveTo>
                    <a:pt x="28662" y="0"/>
                  </a:moveTo>
                  <a:lnTo>
                    <a:pt x="18499" y="16"/>
                  </a:lnTo>
                  <a:lnTo>
                    <a:pt x="9004" y="640"/>
                  </a:lnTo>
                  <a:lnTo>
                    <a:pt x="0" y="1777"/>
                  </a:lnTo>
                  <a:lnTo>
                    <a:pt x="4660" y="7403"/>
                  </a:lnTo>
                  <a:lnTo>
                    <a:pt x="13428" y="6203"/>
                  </a:lnTo>
                  <a:lnTo>
                    <a:pt x="22594" y="5474"/>
                  </a:lnTo>
                  <a:lnTo>
                    <a:pt x="32173" y="5233"/>
                  </a:lnTo>
                  <a:lnTo>
                    <a:pt x="42176" y="5498"/>
                  </a:lnTo>
                  <a:lnTo>
                    <a:pt x="39674" y="684"/>
                  </a:lnTo>
                  <a:lnTo>
                    <a:pt x="28662" y="0"/>
                  </a:lnTo>
                  <a:close/>
                </a:path>
              </a:pathLst>
            </a:custGeom>
            <a:solidFill>
              <a:srgbClr val="FFEC5C"/>
            </a:solidFill>
          </p:spPr>
          <p:txBody>
            <a:bodyPr wrap="square" lIns="0" tIns="0" rIns="0" bIns="0" rtlCol="0"/>
            <a:lstStyle/>
            <a:p>
              <a:endParaRPr/>
            </a:p>
          </p:txBody>
        </p:sp>
        <p:sp>
          <p:nvSpPr>
            <p:cNvPr id="16530" name="object 16530"/>
            <p:cNvSpPr/>
            <p:nvPr/>
          </p:nvSpPr>
          <p:spPr>
            <a:xfrm>
              <a:off x="5546153" y="8108418"/>
              <a:ext cx="38100" cy="2540"/>
            </a:xfrm>
            <a:custGeom>
              <a:avLst/>
              <a:gdLst/>
              <a:ahLst/>
              <a:cxnLst/>
              <a:rect l="l" t="t" r="r" b="b"/>
              <a:pathLst>
                <a:path w="38100" h="2540">
                  <a:moveTo>
                    <a:pt x="0" y="2169"/>
                  </a:moveTo>
                  <a:lnTo>
                    <a:pt x="8767" y="970"/>
                  </a:lnTo>
                  <a:lnTo>
                    <a:pt x="17933" y="241"/>
                  </a:lnTo>
                  <a:lnTo>
                    <a:pt x="27512" y="0"/>
                  </a:lnTo>
                  <a:lnTo>
                    <a:pt x="37515" y="264"/>
                  </a:lnTo>
                </a:path>
              </a:pathLst>
            </a:custGeom>
            <a:ln w="25400">
              <a:solidFill>
                <a:srgbClr val="FFEC5B"/>
              </a:solidFill>
            </a:ln>
          </p:spPr>
          <p:txBody>
            <a:bodyPr wrap="square" lIns="0" tIns="0" rIns="0" bIns="0" rtlCol="0"/>
            <a:lstStyle/>
            <a:p>
              <a:endParaRPr/>
            </a:p>
          </p:txBody>
        </p:sp>
        <p:sp>
          <p:nvSpPr>
            <p:cNvPr id="16531" name="object 16531"/>
            <p:cNvSpPr/>
            <p:nvPr/>
          </p:nvSpPr>
          <p:spPr>
            <a:xfrm>
              <a:off x="5581167" y="8103870"/>
              <a:ext cx="2540" cy="5080"/>
            </a:xfrm>
            <a:custGeom>
              <a:avLst/>
              <a:gdLst/>
              <a:ahLst/>
              <a:cxnLst/>
              <a:rect l="l" t="t" r="r" b="b"/>
              <a:pathLst>
                <a:path w="2539" h="5079">
                  <a:moveTo>
                    <a:pt x="2501" y="4813"/>
                  </a:moveTo>
                  <a:lnTo>
                    <a:pt x="0" y="0"/>
                  </a:lnTo>
                </a:path>
              </a:pathLst>
            </a:custGeom>
            <a:ln w="25400">
              <a:solidFill>
                <a:srgbClr val="FFEF65"/>
              </a:solidFill>
            </a:ln>
          </p:spPr>
          <p:txBody>
            <a:bodyPr wrap="square" lIns="0" tIns="0" rIns="0" bIns="0" rtlCol="0"/>
            <a:lstStyle/>
            <a:p>
              <a:endParaRPr/>
            </a:p>
          </p:txBody>
        </p:sp>
        <p:sp>
          <p:nvSpPr>
            <p:cNvPr id="16532" name="object 16532"/>
            <p:cNvSpPr/>
            <p:nvPr/>
          </p:nvSpPr>
          <p:spPr>
            <a:xfrm>
              <a:off x="5541492" y="8103185"/>
              <a:ext cx="40005" cy="1905"/>
            </a:xfrm>
            <a:custGeom>
              <a:avLst/>
              <a:gdLst/>
              <a:ahLst/>
              <a:cxnLst/>
              <a:rect l="l" t="t" r="r" b="b"/>
              <a:pathLst>
                <a:path w="40004" h="1904">
                  <a:moveTo>
                    <a:pt x="39674" y="684"/>
                  </a:moveTo>
                  <a:lnTo>
                    <a:pt x="28662" y="0"/>
                  </a:lnTo>
                  <a:lnTo>
                    <a:pt x="18499" y="16"/>
                  </a:lnTo>
                  <a:lnTo>
                    <a:pt x="9004" y="640"/>
                  </a:lnTo>
                  <a:lnTo>
                    <a:pt x="0" y="1777"/>
                  </a:lnTo>
                </a:path>
              </a:pathLst>
            </a:custGeom>
            <a:ln w="25400">
              <a:solidFill>
                <a:srgbClr val="FFEC5E"/>
              </a:solidFill>
            </a:ln>
          </p:spPr>
          <p:txBody>
            <a:bodyPr wrap="square" lIns="0" tIns="0" rIns="0" bIns="0" rtlCol="0"/>
            <a:lstStyle/>
            <a:p>
              <a:endParaRPr/>
            </a:p>
          </p:txBody>
        </p:sp>
        <p:sp>
          <p:nvSpPr>
            <p:cNvPr id="16533" name="object 16533"/>
            <p:cNvSpPr/>
            <p:nvPr/>
          </p:nvSpPr>
          <p:spPr>
            <a:xfrm>
              <a:off x="5541492" y="8104962"/>
              <a:ext cx="5080" cy="5715"/>
            </a:xfrm>
            <a:custGeom>
              <a:avLst/>
              <a:gdLst/>
              <a:ahLst/>
              <a:cxnLst/>
              <a:rect l="l" t="t" r="r" b="b"/>
              <a:pathLst>
                <a:path w="5079" h="5715">
                  <a:moveTo>
                    <a:pt x="0" y="0"/>
                  </a:moveTo>
                  <a:lnTo>
                    <a:pt x="4660" y="5626"/>
                  </a:lnTo>
                </a:path>
              </a:pathLst>
            </a:custGeom>
            <a:ln w="25400">
              <a:solidFill>
                <a:srgbClr val="FFE855"/>
              </a:solidFill>
            </a:ln>
          </p:spPr>
          <p:txBody>
            <a:bodyPr wrap="square" lIns="0" tIns="0" rIns="0" bIns="0" rtlCol="0"/>
            <a:lstStyle/>
            <a:p>
              <a:endParaRPr/>
            </a:p>
          </p:txBody>
        </p:sp>
        <p:sp>
          <p:nvSpPr>
            <p:cNvPr id="16534" name="object 16534"/>
            <p:cNvSpPr/>
            <p:nvPr/>
          </p:nvSpPr>
          <p:spPr>
            <a:xfrm>
              <a:off x="5536920" y="8097717"/>
              <a:ext cx="44450" cy="7620"/>
            </a:xfrm>
            <a:custGeom>
              <a:avLst/>
              <a:gdLst/>
              <a:ahLst/>
              <a:cxnLst/>
              <a:rect l="l" t="t" r="r" b="b"/>
              <a:pathLst>
                <a:path w="44450" h="7620">
                  <a:moveTo>
                    <a:pt x="19345" y="0"/>
                  </a:moveTo>
                  <a:lnTo>
                    <a:pt x="9297" y="407"/>
                  </a:lnTo>
                  <a:lnTo>
                    <a:pt x="0" y="1428"/>
                  </a:lnTo>
                  <a:lnTo>
                    <a:pt x="4572" y="7245"/>
                  </a:lnTo>
                  <a:lnTo>
                    <a:pt x="13576" y="6108"/>
                  </a:lnTo>
                  <a:lnTo>
                    <a:pt x="23071" y="5484"/>
                  </a:lnTo>
                  <a:lnTo>
                    <a:pt x="33234" y="5468"/>
                  </a:lnTo>
                  <a:lnTo>
                    <a:pt x="44246" y="6153"/>
                  </a:lnTo>
                  <a:lnTo>
                    <a:pt x="41833" y="1200"/>
                  </a:lnTo>
                  <a:lnTo>
                    <a:pt x="30178" y="250"/>
                  </a:lnTo>
                  <a:lnTo>
                    <a:pt x="19345" y="0"/>
                  </a:lnTo>
                  <a:close/>
                </a:path>
              </a:pathLst>
            </a:custGeom>
            <a:solidFill>
              <a:srgbClr val="FFEC62"/>
            </a:solidFill>
          </p:spPr>
          <p:txBody>
            <a:bodyPr wrap="square" lIns="0" tIns="0" rIns="0" bIns="0" rtlCol="0"/>
            <a:lstStyle/>
            <a:p>
              <a:endParaRPr/>
            </a:p>
          </p:txBody>
        </p:sp>
        <p:sp>
          <p:nvSpPr>
            <p:cNvPr id="16535" name="object 16535"/>
            <p:cNvSpPr/>
            <p:nvPr/>
          </p:nvSpPr>
          <p:spPr>
            <a:xfrm>
              <a:off x="5541492" y="8103185"/>
              <a:ext cx="40005" cy="1905"/>
            </a:xfrm>
            <a:custGeom>
              <a:avLst/>
              <a:gdLst/>
              <a:ahLst/>
              <a:cxnLst/>
              <a:rect l="l" t="t" r="r" b="b"/>
              <a:pathLst>
                <a:path w="40004" h="1904">
                  <a:moveTo>
                    <a:pt x="0" y="1777"/>
                  </a:moveTo>
                  <a:lnTo>
                    <a:pt x="9004" y="640"/>
                  </a:lnTo>
                  <a:lnTo>
                    <a:pt x="18499" y="16"/>
                  </a:lnTo>
                  <a:lnTo>
                    <a:pt x="28662" y="0"/>
                  </a:lnTo>
                  <a:lnTo>
                    <a:pt x="39674" y="684"/>
                  </a:lnTo>
                </a:path>
              </a:pathLst>
            </a:custGeom>
            <a:ln w="25400">
              <a:solidFill>
                <a:srgbClr val="FFEC5E"/>
              </a:solidFill>
            </a:ln>
          </p:spPr>
          <p:txBody>
            <a:bodyPr wrap="square" lIns="0" tIns="0" rIns="0" bIns="0" rtlCol="0"/>
            <a:lstStyle/>
            <a:p>
              <a:endParaRPr/>
            </a:p>
          </p:txBody>
        </p:sp>
        <p:sp>
          <p:nvSpPr>
            <p:cNvPr id="16536" name="object 16536"/>
            <p:cNvSpPr/>
            <p:nvPr/>
          </p:nvSpPr>
          <p:spPr>
            <a:xfrm>
              <a:off x="5578754" y="8098917"/>
              <a:ext cx="2540" cy="5080"/>
            </a:xfrm>
            <a:custGeom>
              <a:avLst/>
              <a:gdLst/>
              <a:ahLst/>
              <a:cxnLst/>
              <a:rect l="l" t="t" r="r" b="b"/>
              <a:pathLst>
                <a:path w="2539" h="5079">
                  <a:moveTo>
                    <a:pt x="2412" y="4952"/>
                  </a:moveTo>
                  <a:lnTo>
                    <a:pt x="0" y="0"/>
                  </a:lnTo>
                </a:path>
              </a:pathLst>
            </a:custGeom>
            <a:ln w="25400">
              <a:solidFill>
                <a:srgbClr val="FFEF69"/>
              </a:solidFill>
            </a:ln>
          </p:spPr>
          <p:txBody>
            <a:bodyPr wrap="square" lIns="0" tIns="0" rIns="0" bIns="0" rtlCol="0"/>
            <a:lstStyle/>
            <a:p>
              <a:endParaRPr/>
            </a:p>
          </p:txBody>
        </p:sp>
        <p:sp>
          <p:nvSpPr>
            <p:cNvPr id="16537" name="object 16537"/>
            <p:cNvSpPr/>
            <p:nvPr/>
          </p:nvSpPr>
          <p:spPr>
            <a:xfrm>
              <a:off x="5536920" y="8097717"/>
              <a:ext cx="41910" cy="1905"/>
            </a:xfrm>
            <a:custGeom>
              <a:avLst/>
              <a:gdLst/>
              <a:ahLst/>
              <a:cxnLst/>
              <a:rect l="l" t="t" r="r" b="b"/>
              <a:pathLst>
                <a:path w="41910" h="1904">
                  <a:moveTo>
                    <a:pt x="41833" y="1200"/>
                  </a:moveTo>
                  <a:lnTo>
                    <a:pt x="30178" y="250"/>
                  </a:lnTo>
                  <a:lnTo>
                    <a:pt x="19345" y="0"/>
                  </a:lnTo>
                  <a:lnTo>
                    <a:pt x="9297" y="407"/>
                  </a:lnTo>
                  <a:lnTo>
                    <a:pt x="0" y="1428"/>
                  </a:lnTo>
                </a:path>
              </a:pathLst>
            </a:custGeom>
            <a:ln w="25400">
              <a:solidFill>
                <a:srgbClr val="FFEC65"/>
              </a:solidFill>
            </a:ln>
          </p:spPr>
          <p:txBody>
            <a:bodyPr wrap="square" lIns="0" tIns="0" rIns="0" bIns="0" rtlCol="0"/>
            <a:lstStyle/>
            <a:p>
              <a:endParaRPr/>
            </a:p>
          </p:txBody>
        </p:sp>
        <p:sp>
          <p:nvSpPr>
            <p:cNvPr id="16538" name="object 16538"/>
            <p:cNvSpPr/>
            <p:nvPr/>
          </p:nvSpPr>
          <p:spPr>
            <a:xfrm>
              <a:off x="5536920" y="8099145"/>
              <a:ext cx="5080" cy="6350"/>
            </a:xfrm>
            <a:custGeom>
              <a:avLst/>
              <a:gdLst/>
              <a:ahLst/>
              <a:cxnLst/>
              <a:rect l="l" t="t" r="r" b="b"/>
              <a:pathLst>
                <a:path w="5079" h="6350">
                  <a:moveTo>
                    <a:pt x="0" y="0"/>
                  </a:moveTo>
                  <a:lnTo>
                    <a:pt x="4572" y="5816"/>
                  </a:lnTo>
                </a:path>
              </a:pathLst>
            </a:custGeom>
            <a:ln w="25400">
              <a:solidFill>
                <a:srgbClr val="FFE85A"/>
              </a:solidFill>
            </a:ln>
          </p:spPr>
          <p:txBody>
            <a:bodyPr wrap="square" lIns="0" tIns="0" rIns="0" bIns="0" rtlCol="0"/>
            <a:lstStyle/>
            <a:p>
              <a:endParaRPr/>
            </a:p>
          </p:txBody>
        </p:sp>
        <p:sp>
          <p:nvSpPr>
            <p:cNvPr id="16539" name="object 16539"/>
            <p:cNvSpPr/>
            <p:nvPr/>
          </p:nvSpPr>
          <p:spPr>
            <a:xfrm>
              <a:off x="5583669" y="8108683"/>
              <a:ext cx="39370" cy="10160"/>
            </a:xfrm>
            <a:custGeom>
              <a:avLst/>
              <a:gdLst/>
              <a:ahLst/>
              <a:cxnLst/>
              <a:rect l="l" t="t" r="r" b="b"/>
              <a:pathLst>
                <a:path w="39370" h="10159">
                  <a:moveTo>
                    <a:pt x="0" y="0"/>
                  </a:moveTo>
                  <a:lnTo>
                    <a:pt x="1701" y="3174"/>
                  </a:lnTo>
                  <a:lnTo>
                    <a:pt x="5194" y="9207"/>
                  </a:lnTo>
                  <a:lnTo>
                    <a:pt x="13650" y="9054"/>
                  </a:lnTo>
                  <a:lnTo>
                    <a:pt x="22112" y="9099"/>
                  </a:lnTo>
                  <a:lnTo>
                    <a:pt x="30567" y="9296"/>
                  </a:lnTo>
                  <a:lnTo>
                    <a:pt x="39001" y="9601"/>
                  </a:lnTo>
                  <a:lnTo>
                    <a:pt x="38315" y="4635"/>
                  </a:lnTo>
                  <a:lnTo>
                    <a:pt x="38036" y="2044"/>
                  </a:lnTo>
                  <a:lnTo>
                    <a:pt x="0" y="0"/>
                  </a:lnTo>
                  <a:close/>
                </a:path>
              </a:pathLst>
            </a:custGeom>
            <a:solidFill>
              <a:srgbClr val="FFF169"/>
            </a:solidFill>
          </p:spPr>
          <p:txBody>
            <a:bodyPr wrap="square" lIns="0" tIns="0" rIns="0" bIns="0" rtlCol="0"/>
            <a:lstStyle/>
            <a:p>
              <a:endParaRPr/>
            </a:p>
          </p:txBody>
        </p:sp>
        <p:sp>
          <p:nvSpPr>
            <p:cNvPr id="16540" name="object 16540"/>
            <p:cNvSpPr/>
            <p:nvPr/>
          </p:nvSpPr>
          <p:spPr>
            <a:xfrm>
              <a:off x="5588863" y="8117738"/>
              <a:ext cx="34290" cy="635"/>
            </a:xfrm>
            <a:custGeom>
              <a:avLst/>
              <a:gdLst/>
              <a:ahLst/>
              <a:cxnLst/>
              <a:rect l="l" t="t" r="r" b="b"/>
              <a:pathLst>
                <a:path w="34289" h="634">
                  <a:moveTo>
                    <a:pt x="0" y="152"/>
                  </a:moveTo>
                  <a:lnTo>
                    <a:pt x="8456" y="0"/>
                  </a:lnTo>
                  <a:lnTo>
                    <a:pt x="16917" y="44"/>
                  </a:lnTo>
                  <a:lnTo>
                    <a:pt x="25372" y="242"/>
                  </a:lnTo>
                  <a:lnTo>
                    <a:pt x="33807" y="546"/>
                  </a:lnTo>
                </a:path>
              </a:pathLst>
            </a:custGeom>
            <a:ln w="25400">
              <a:solidFill>
                <a:srgbClr val="FFF267"/>
              </a:solidFill>
            </a:ln>
          </p:spPr>
          <p:txBody>
            <a:bodyPr wrap="square" lIns="0" tIns="0" rIns="0" bIns="0" rtlCol="0"/>
            <a:lstStyle/>
            <a:p>
              <a:endParaRPr/>
            </a:p>
          </p:txBody>
        </p:sp>
        <p:sp>
          <p:nvSpPr>
            <p:cNvPr id="16541" name="object 16541"/>
            <p:cNvSpPr/>
            <p:nvPr/>
          </p:nvSpPr>
          <p:spPr>
            <a:xfrm>
              <a:off x="5621705" y="8110728"/>
              <a:ext cx="1270" cy="7620"/>
            </a:xfrm>
            <a:custGeom>
              <a:avLst/>
              <a:gdLst/>
              <a:ahLst/>
              <a:cxnLst/>
              <a:rect l="l" t="t" r="r" b="b"/>
              <a:pathLst>
                <a:path w="1270" h="7620">
                  <a:moveTo>
                    <a:pt x="965" y="7556"/>
                  </a:moveTo>
                  <a:lnTo>
                    <a:pt x="0" y="0"/>
                  </a:lnTo>
                </a:path>
              </a:pathLst>
            </a:custGeom>
            <a:ln w="25400">
              <a:solidFill>
                <a:srgbClr val="FFF470"/>
              </a:solidFill>
            </a:ln>
          </p:spPr>
          <p:txBody>
            <a:bodyPr wrap="square" lIns="0" tIns="0" rIns="0" bIns="0" rtlCol="0"/>
            <a:lstStyle/>
            <a:p>
              <a:endParaRPr/>
            </a:p>
          </p:txBody>
        </p:sp>
        <p:sp>
          <p:nvSpPr>
            <p:cNvPr id="16542" name="object 16542"/>
            <p:cNvSpPr/>
            <p:nvPr/>
          </p:nvSpPr>
          <p:spPr>
            <a:xfrm>
              <a:off x="5583669" y="8108683"/>
              <a:ext cx="38100" cy="2540"/>
            </a:xfrm>
            <a:custGeom>
              <a:avLst/>
              <a:gdLst/>
              <a:ahLst/>
              <a:cxnLst/>
              <a:rect l="l" t="t" r="r" b="b"/>
              <a:pathLst>
                <a:path w="38100" h="2540">
                  <a:moveTo>
                    <a:pt x="38036" y="2044"/>
                  </a:moveTo>
                  <a:lnTo>
                    <a:pt x="28837" y="1521"/>
                  </a:lnTo>
                  <a:lnTo>
                    <a:pt x="19432" y="1003"/>
                  </a:lnTo>
                  <a:lnTo>
                    <a:pt x="9820" y="494"/>
                  </a:lnTo>
                  <a:lnTo>
                    <a:pt x="0" y="0"/>
                  </a:lnTo>
                </a:path>
              </a:pathLst>
            </a:custGeom>
            <a:ln w="25400">
              <a:solidFill>
                <a:srgbClr val="FFF16B"/>
              </a:solidFill>
            </a:ln>
          </p:spPr>
          <p:txBody>
            <a:bodyPr wrap="square" lIns="0" tIns="0" rIns="0" bIns="0" rtlCol="0"/>
            <a:lstStyle/>
            <a:p>
              <a:endParaRPr/>
            </a:p>
          </p:txBody>
        </p:sp>
        <p:sp>
          <p:nvSpPr>
            <p:cNvPr id="16543" name="object 16543"/>
            <p:cNvSpPr/>
            <p:nvPr/>
          </p:nvSpPr>
          <p:spPr>
            <a:xfrm>
              <a:off x="5583669" y="8108683"/>
              <a:ext cx="5715" cy="9525"/>
            </a:xfrm>
            <a:custGeom>
              <a:avLst/>
              <a:gdLst/>
              <a:ahLst/>
              <a:cxnLst/>
              <a:rect l="l" t="t" r="r" b="b"/>
              <a:pathLst>
                <a:path w="5714" h="9525">
                  <a:moveTo>
                    <a:pt x="0" y="0"/>
                  </a:moveTo>
                  <a:lnTo>
                    <a:pt x="5194" y="9207"/>
                  </a:lnTo>
                </a:path>
              </a:pathLst>
            </a:custGeom>
            <a:ln w="25399">
              <a:solidFill>
                <a:srgbClr val="FFEF61"/>
              </a:solidFill>
            </a:ln>
          </p:spPr>
          <p:txBody>
            <a:bodyPr wrap="square" lIns="0" tIns="0" rIns="0" bIns="0" rtlCol="0"/>
            <a:lstStyle/>
            <a:p>
              <a:endParaRPr/>
            </a:p>
          </p:txBody>
        </p:sp>
        <p:sp>
          <p:nvSpPr>
            <p:cNvPr id="16544" name="object 16544"/>
            <p:cNvSpPr/>
            <p:nvPr/>
          </p:nvSpPr>
          <p:spPr>
            <a:xfrm>
              <a:off x="5578754" y="8098917"/>
              <a:ext cx="43180" cy="12065"/>
            </a:xfrm>
            <a:custGeom>
              <a:avLst/>
              <a:gdLst/>
              <a:ahLst/>
              <a:cxnLst/>
              <a:rect l="l" t="t" r="r" b="b"/>
              <a:pathLst>
                <a:path w="43179" h="12065">
                  <a:moveTo>
                    <a:pt x="0" y="0"/>
                  </a:moveTo>
                  <a:lnTo>
                    <a:pt x="1574" y="3340"/>
                  </a:lnTo>
                  <a:lnTo>
                    <a:pt x="4914" y="9766"/>
                  </a:lnTo>
                  <a:lnTo>
                    <a:pt x="42951" y="11810"/>
                  </a:lnTo>
                  <a:lnTo>
                    <a:pt x="42430" y="6578"/>
                  </a:lnTo>
                  <a:lnTo>
                    <a:pt x="42265" y="3873"/>
                  </a:lnTo>
                  <a:lnTo>
                    <a:pt x="32295" y="3098"/>
                  </a:lnTo>
                  <a:lnTo>
                    <a:pt x="21937" y="2198"/>
                  </a:lnTo>
                  <a:lnTo>
                    <a:pt x="11177" y="1167"/>
                  </a:lnTo>
                  <a:lnTo>
                    <a:pt x="0" y="0"/>
                  </a:lnTo>
                  <a:close/>
                </a:path>
              </a:pathLst>
            </a:custGeom>
            <a:solidFill>
              <a:srgbClr val="FFF16D"/>
            </a:solidFill>
          </p:spPr>
          <p:txBody>
            <a:bodyPr wrap="square" lIns="0" tIns="0" rIns="0" bIns="0" rtlCol="0"/>
            <a:lstStyle/>
            <a:p>
              <a:endParaRPr/>
            </a:p>
          </p:txBody>
        </p:sp>
        <p:sp>
          <p:nvSpPr>
            <p:cNvPr id="16545" name="object 16545"/>
            <p:cNvSpPr/>
            <p:nvPr/>
          </p:nvSpPr>
          <p:spPr>
            <a:xfrm>
              <a:off x="5583669" y="8108683"/>
              <a:ext cx="38100" cy="2540"/>
            </a:xfrm>
            <a:custGeom>
              <a:avLst/>
              <a:gdLst/>
              <a:ahLst/>
              <a:cxnLst/>
              <a:rect l="l" t="t" r="r" b="b"/>
              <a:pathLst>
                <a:path w="38100" h="2540">
                  <a:moveTo>
                    <a:pt x="0" y="0"/>
                  </a:moveTo>
                  <a:lnTo>
                    <a:pt x="9820" y="494"/>
                  </a:lnTo>
                  <a:lnTo>
                    <a:pt x="19432" y="1003"/>
                  </a:lnTo>
                  <a:lnTo>
                    <a:pt x="28837" y="1521"/>
                  </a:lnTo>
                  <a:lnTo>
                    <a:pt x="38036" y="2044"/>
                  </a:lnTo>
                </a:path>
              </a:pathLst>
            </a:custGeom>
            <a:ln w="25400">
              <a:solidFill>
                <a:srgbClr val="FFF16B"/>
              </a:solidFill>
            </a:ln>
          </p:spPr>
          <p:txBody>
            <a:bodyPr wrap="square" lIns="0" tIns="0" rIns="0" bIns="0" rtlCol="0"/>
            <a:lstStyle/>
            <a:p>
              <a:endParaRPr/>
            </a:p>
          </p:txBody>
        </p:sp>
        <p:sp>
          <p:nvSpPr>
            <p:cNvPr id="16546" name="object 16546"/>
            <p:cNvSpPr/>
            <p:nvPr/>
          </p:nvSpPr>
          <p:spPr>
            <a:xfrm>
              <a:off x="5621020" y="8102790"/>
              <a:ext cx="1270" cy="8255"/>
            </a:xfrm>
            <a:custGeom>
              <a:avLst/>
              <a:gdLst/>
              <a:ahLst/>
              <a:cxnLst/>
              <a:rect l="l" t="t" r="r" b="b"/>
              <a:pathLst>
                <a:path w="1270" h="8254">
                  <a:moveTo>
                    <a:pt x="685" y="7937"/>
                  </a:moveTo>
                  <a:lnTo>
                    <a:pt x="0" y="0"/>
                  </a:lnTo>
                </a:path>
              </a:pathLst>
            </a:custGeom>
            <a:ln w="25400">
              <a:solidFill>
                <a:srgbClr val="FFF374"/>
              </a:solidFill>
            </a:ln>
          </p:spPr>
          <p:txBody>
            <a:bodyPr wrap="square" lIns="0" tIns="0" rIns="0" bIns="0" rtlCol="0"/>
            <a:lstStyle/>
            <a:p>
              <a:endParaRPr/>
            </a:p>
          </p:txBody>
        </p:sp>
        <p:sp>
          <p:nvSpPr>
            <p:cNvPr id="16547" name="object 16547"/>
            <p:cNvSpPr/>
            <p:nvPr/>
          </p:nvSpPr>
          <p:spPr>
            <a:xfrm>
              <a:off x="5578754" y="8098917"/>
              <a:ext cx="42545" cy="4445"/>
            </a:xfrm>
            <a:custGeom>
              <a:avLst/>
              <a:gdLst/>
              <a:ahLst/>
              <a:cxnLst/>
              <a:rect l="l" t="t" r="r" b="b"/>
              <a:pathLst>
                <a:path w="42545" h="4445">
                  <a:moveTo>
                    <a:pt x="42265" y="3873"/>
                  </a:moveTo>
                  <a:lnTo>
                    <a:pt x="32295" y="3098"/>
                  </a:lnTo>
                  <a:lnTo>
                    <a:pt x="21937" y="2198"/>
                  </a:lnTo>
                  <a:lnTo>
                    <a:pt x="11177" y="1167"/>
                  </a:lnTo>
                  <a:lnTo>
                    <a:pt x="0" y="0"/>
                  </a:lnTo>
                </a:path>
              </a:pathLst>
            </a:custGeom>
            <a:ln w="25400">
              <a:solidFill>
                <a:srgbClr val="FFF070"/>
              </a:solidFill>
            </a:ln>
          </p:spPr>
          <p:txBody>
            <a:bodyPr wrap="square" lIns="0" tIns="0" rIns="0" bIns="0" rtlCol="0"/>
            <a:lstStyle/>
            <a:p>
              <a:endParaRPr/>
            </a:p>
          </p:txBody>
        </p:sp>
        <p:sp>
          <p:nvSpPr>
            <p:cNvPr id="16548" name="object 16548"/>
            <p:cNvSpPr/>
            <p:nvPr/>
          </p:nvSpPr>
          <p:spPr>
            <a:xfrm>
              <a:off x="5578754" y="8098917"/>
              <a:ext cx="5080" cy="10160"/>
            </a:xfrm>
            <a:custGeom>
              <a:avLst/>
              <a:gdLst/>
              <a:ahLst/>
              <a:cxnLst/>
              <a:rect l="l" t="t" r="r" b="b"/>
              <a:pathLst>
                <a:path w="5079" h="10159">
                  <a:moveTo>
                    <a:pt x="0" y="0"/>
                  </a:moveTo>
                  <a:lnTo>
                    <a:pt x="4914" y="9766"/>
                  </a:lnTo>
                </a:path>
              </a:pathLst>
            </a:custGeom>
            <a:ln w="25400">
              <a:solidFill>
                <a:srgbClr val="FFEF67"/>
              </a:solidFill>
            </a:ln>
          </p:spPr>
          <p:txBody>
            <a:bodyPr wrap="square" lIns="0" tIns="0" rIns="0" bIns="0" rtlCol="0"/>
            <a:lstStyle/>
            <a:p>
              <a:endParaRPr/>
            </a:p>
          </p:txBody>
        </p:sp>
        <p:sp>
          <p:nvSpPr>
            <p:cNvPr id="16549" name="object 16549"/>
            <p:cNvSpPr/>
            <p:nvPr/>
          </p:nvSpPr>
          <p:spPr>
            <a:xfrm>
              <a:off x="5621020" y="8102790"/>
              <a:ext cx="45085" cy="15875"/>
            </a:xfrm>
            <a:custGeom>
              <a:avLst/>
              <a:gdLst/>
              <a:ahLst/>
              <a:cxnLst/>
              <a:rect l="l" t="t" r="r" b="b"/>
              <a:pathLst>
                <a:path w="45085" h="15875">
                  <a:moveTo>
                    <a:pt x="0" y="0"/>
                  </a:moveTo>
                  <a:lnTo>
                    <a:pt x="342" y="5422"/>
                  </a:lnTo>
                  <a:lnTo>
                    <a:pt x="927" y="10591"/>
                  </a:lnTo>
                  <a:lnTo>
                    <a:pt x="1650" y="15494"/>
                  </a:lnTo>
                  <a:lnTo>
                    <a:pt x="11525" y="15697"/>
                  </a:lnTo>
                  <a:lnTo>
                    <a:pt x="21394" y="15678"/>
                  </a:lnTo>
                  <a:lnTo>
                    <a:pt x="31256" y="15458"/>
                  </a:lnTo>
                  <a:lnTo>
                    <a:pt x="41109" y="15062"/>
                  </a:lnTo>
                  <a:lnTo>
                    <a:pt x="40652" y="10909"/>
                  </a:lnTo>
                  <a:lnTo>
                    <a:pt x="44754" y="6642"/>
                  </a:lnTo>
                  <a:lnTo>
                    <a:pt x="44589" y="2095"/>
                  </a:lnTo>
                  <a:lnTo>
                    <a:pt x="34316" y="1839"/>
                  </a:lnTo>
                  <a:lnTo>
                    <a:pt x="23471" y="1409"/>
                  </a:lnTo>
                  <a:lnTo>
                    <a:pt x="12037" y="798"/>
                  </a:lnTo>
                  <a:lnTo>
                    <a:pt x="0" y="0"/>
                  </a:lnTo>
                  <a:close/>
                </a:path>
              </a:pathLst>
            </a:custGeom>
            <a:solidFill>
              <a:srgbClr val="FEF47B"/>
            </a:solidFill>
          </p:spPr>
          <p:txBody>
            <a:bodyPr wrap="square" lIns="0" tIns="0" rIns="0" bIns="0" rtlCol="0"/>
            <a:lstStyle/>
            <a:p>
              <a:endParaRPr/>
            </a:p>
          </p:txBody>
        </p:sp>
        <p:sp>
          <p:nvSpPr>
            <p:cNvPr id="16550" name="object 16550"/>
            <p:cNvSpPr/>
            <p:nvPr/>
          </p:nvSpPr>
          <p:spPr>
            <a:xfrm>
              <a:off x="5621020" y="8102790"/>
              <a:ext cx="1905" cy="15875"/>
            </a:xfrm>
            <a:custGeom>
              <a:avLst/>
              <a:gdLst/>
              <a:ahLst/>
              <a:cxnLst/>
              <a:rect l="l" t="t" r="r" b="b"/>
              <a:pathLst>
                <a:path w="1904" h="15875">
                  <a:moveTo>
                    <a:pt x="1650" y="15494"/>
                  </a:moveTo>
                  <a:lnTo>
                    <a:pt x="927" y="10591"/>
                  </a:lnTo>
                  <a:lnTo>
                    <a:pt x="342" y="5422"/>
                  </a:lnTo>
                  <a:lnTo>
                    <a:pt x="0" y="0"/>
                  </a:lnTo>
                </a:path>
              </a:pathLst>
            </a:custGeom>
            <a:ln w="25400">
              <a:solidFill>
                <a:srgbClr val="FFF372"/>
              </a:solidFill>
            </a:ln>
          </p:spPr>
          <p:txBody>
            <a:bodyPr wrap="square" lIns="0" tIns="0" rIns="0" bIns="0" rtlCol="0"/>
            <a:lstStyle/>
            <a:p>
              <a:endParaRPr/>
            </a:p>
          </p:txBody>
        </p:sp>
        <p:sp>
          <p:nvSpPr>
            <p:cNvPr id="16551" name="object 16551"/>
            <p:cNvSpPr/>
            <p:nvPr/>
          </p:nvSpPr>
          <p:spPr>
            <a:xfrm>
              <a:off x="5621020" y="8102790"/>
              <a:ext cx="45085" cy="2540"/>
            </a:xfrm>
            <a:custGeom>
              <a:avLst/>
              <a:gdLst/>
              <a:ahLst/>
              <a:cxnLst/>
              <a:rect l="l" t="t" r="r" b="b"/>
              <a:pathLst>
                <a:path w="45085" h="2540">
                  <a:moveTo>
                    <a:pt x="0" y="0"/>
                  </a:moveTo>
                  <a:lnTo>
                    <a:pt x="12037" y="798"/>
                  </a:lnTo>
                  <a:lnTo>
                    <a:pt x="23471" y="1409"/>
                  </a:lnTo>
                  <a:lnTo>
                    <a:pt x="34316" y="1839"/>
                  </a:lnTo>
                  <a:lnTo>
                    <a:pt x="44589" y="2095"/>
                  </a:lnTo>
                </a:path>
              </a:pathLst>
            </a:custGeom>
            <a:ln w="25400">
              <a:solidFill>
                <a:srgbClr val="FFF47C"/>
              </a:solidFill>
            </a:ln>
          </p:spPr>
          <p:txBody>
            <a:bodyPr wrap="square" lIns="0" tIns="0" rIns="0" bIns="0" rtlCol="0"/>
            <a:lstStyle/>
            <a:p>
              <a:endParaRPr/>
            </a:p>
          </p:txBody>
        </p:sp>
        <p:sp>
          <p:nvSpPr>
            <p:cNvPr id="16552" name="object 16552"/>
            <p:cNvSpPr/>
            <p:nvPr/>
          </p:nvSpPr>
          <p:spPr>
            <a:xfrm>
              <a:off x="5661672" y="8104886"/>
              <a:ext cx="4445" cy="13335"/>
            </a:xfrm>
            <a:custGeom>
              <a:avLst/>
              <a:gdLst/>
              <a:ahLst/>
              <a:cxnLst/>
              <a:rect l="l" t="t" r="r" b="b"/>
              <a:pathLst>
                <a:path w="4445" h="13334">
                  <a:moveTo>
                    <a:pt x="3937" y="0"/>
                  </a:moveTo>
                  <a:lnTo>
                    <a:pt x="4102" y="4546"/>
                  </a:lnTo>
                  <a:lnTo>
                    <a:pt x="0" y="8813"/>
                  </a:lnTo>
                  <a:lnTo>
                    <a:pt x="457" y="12966"/>
                  </a:lnTo>
                </a:path>
              </a:pathLst>
            </a:custGeom>
            <a:ln w="25400">
              <a:solidFill>
                <a:srgbClr val="FEF683"/>
              </a:solidFill>
            </a:ln>
          </p:spPr>
          <p:txBody>
            <a:bodyPr wrap="square" lIns="0" tIns="0" rIns="0" bIns="0" rtlCol="0"/>
            <a:lstStyle/>
            <a:p>
              <a:endParaRPr/>
            </a:p>
          </p:txBody>
        </p:sp>
        <p:sp>
          <p:nvSpPr>
            <p:cNvPr id="16553" name="object 16553"/>
            <p:cNvSpPr/>
            <p:nvPr/>
          </p:nvSpPr>
          <p:spPr>
            <a:xfrm>
              <a:off x="5622670" y="8117852"/>
              <a:ext cx="40005" cy="635"/>
            </a:xfrm>
            <a:custGeom>
              <a:avLst/>
              <a:gdLst/>
              <a:ahLst/>
              <a:cxnLst/>
              <a:rect l="l" t="t" r="r" b="b"/>
              <a:pathLst>
                <a:path w="40004" h="634">
                  <a:moveTo>
                    <a:pt x="39458" y="0"/>
                  </a:moveTo>
                  <a:lnTo>
                    <a:pt x="29605" y="396"/>
                  </a:lnTo>
                  <a:lnTo>
                    <a:pt x="19743" y="615"/>
                  </a:lnTo>
                  <a:lnTo>
                    <a:pt x="9874" y="635"/>
                  </a:lnTo>
                  <a:lnTo>
                    <a:pt x="0" y="431"/>
                  </a:lnTo>
                </a:path>
              </a:pathLst>
            </a:custGeom>
            <a:ln w="25400">
              <a:solidFill>
                <a:srgbClr val="FEF57A"/>
              </a:solidFill>
            </a:ln>
          </p:spPr>
          <p:txBody>
            <a:bodyPr wrap="square" lIns="0" tIns="0" rIns="0" bIns="0" rtlCol="0"/>
            <a:lstStyle/>
            <a:p>
              <a:endParaRPr/>
            </a:p>
          </p:txBody>
        </p:sp>
        <p:sp>
          <p:nvSpPr>
            <p:cNvPr id="16554" name="object 16554"/>
            <p:cNvSpPr/>
            <p:nvPr/>
          </p:nvSpPr>
          <p:spPr>
            <a:xfrm>
              <a:off x="5661672" y="8104886"/>
              <a:ext cx="22860" cy="13335"/>
            </a:xfrm>
            <a:custGeom>
              <a:avLst/>
              <a:gdLst/>
              <a:ahLst/>
              <a:cxnLst/>
              <a:rect l="l" t="t" r="r" b="b"/>
              <a:pathLst>
                <a:path w="22860" h="13334">
                  <a:moveTo>
                    <a:pt x="22809" y="12"/>
                  </a:moveTo>
                  <a:lnTo>
                    <a:pt x="16878" y="114"/>
                  </a:lnTo>
                  <a:lnTo>
                    <a:pt x="10591" y="114"/>
                  </a:lnTo>
                  <a:lnTo>
                    <a:pt x="3937" y="0"/>
                  </a:lnTo>
                  <a:lnTo>
                    <a:pt x="4102" y="4546"/>
                  </a:lnTo>
                  <a:lnTo>
                    <a:pt x="0" y="8813"/>
                  </a:lnTo>
                  <a:lnTo>
                    <a:pt x="457" y="12966"/>
                  </a:lnTo>
                  <a:lnTo>
                    <a:pt x="7023" y="12649"/>
                  </a:lnTo>
                  <a:lnTo>
                    <a:pt x="13576" y="12230"/>
                  </a:lnTo>
                  <a:lnTo>
                    <a:pt x="20142" y="11734"/>
                  </a:lnTo>
                  <a:lnTo>
                    <a:pt x="19875" y="8089"/>
                  </a:lnTo>
                  <a:lnTo>
                    <a:pt x="22847" y="3962"/>
                  </a:lnTo>
                  <a:lnTo>
                    <a:pt x="22809" y="12"/>
                  </a:lnTo>
                  <a:close/>
                </a:path>
              </a:pathLst>
            </a:custGeom>
            <a:solidFill>
              <a:srgbClr val="FEF687"/>
            </a:solidFill>
          </p:spPr>
          <p:txBody>
            <a:bodyPr wrap="square" lIns="0" tIns="0" rIns="0" bIns="0" rtlCol="0"/>
            <a:lstStyle/>
            <a:p>
              <a:endParaRPr/>
            </a:p>
          </p:txBody>
        </p:sp>
        <p:sp>
          <p:nvSpPr>
            <p:cNvPr id="16555" name="object 16555"/>
            <p:cNvSpPr/>
            <p:nvPr/>
          </p:nvSpPr>
          <p:spPr>
            <a:xfrm>
              <a:off x="5661672" y="8104886"/>
              <a:ext cx="4445" cy="13335"/>
            </a:xfrm>
            <a:custGeom>
              <a:avLst/>
              <a:gdLst/>
              <a:ahLst/>
              <a:cxnLst/>
              <a:rect l="l" t="t" r="r" b="b"/>
              <a:pathLst>
                <a:path w="4445" h="13334">
                  <a:moveTo>
                    <a:pt x="457" y="12966"/>
                  </a:moveTo>
                  <a:lnTo>
                    <a:pt x="0" y="8813"/>
                  </a:lnTo>
                  <a:lnTo>
                    <a:pt x="4102" y="4546"/>
                  </a:lnTo>
                  <a:lnTo>
                    <a:pt x="3937" y="0"/>
                  </a:lnTo>
                </a:path>
              </a:pathLst>
            </a:custGeom>
            <a:ln w="25400">
              <a:solidFill>
                <a:srgbClr val="FEF683"/>
              </a:solidFill>
            </a:ln>
          </p:spPr>
          <p:txBody>
            <a:bodyPr wrap="square" lIns="0" tIns="0" rIns="0" bIns="0" rtlCol="0"/>
            <a:lstStyle/>
            <a:p>
              <a:endParaRPr/>
            </a:p>
          </p:txBody>
        </p:sp>
        <p:sp>
          <p:nvSpPr>
            <p:cNvPr id="16556" name="object 16556"/>
            <p:cNvSpPr/>
            <p:nvPr/>
          </p:nvSpPr>
          <p:spPr>
            <a:xfrm>
              <a:off x="5665609" y="8104886"/>
              <a:ext cx="19050" cy="635"/>
            </a:xfrm>
            <a:custGeom>
              <a:avLst/>
              <a:gdLst/>
              <a:ahLst/>
              <a:cxnLst/>
              <a:rect l="l" t="t" r="r" b="b"/>
              <a:pathLst>
                <a:path w="19050" h="634">
                  <a:moveTo>
                    <a:pt x="0" y="0"/>
                  </a:moveTo>
                  <a:lnTo>
                    <a:pt x="6654" y="114"/>
                  </a:lnTo>
                  <a:lnTo>
                    <a:pt x="12941" y="114"/>
                  </a:lnTo>
                  <a:lnTo>
                    <a:pt x="18872" y="12"/>
                  </a:lnTo>
                </a:path>
              </a:pathLst>
            </a:custGeom>
            <a:ln w="25400">
              <a:solidFill>
                <a:srgbClr val="FFF586"/>
              </a:solidFill>
            </a:ln>
          </p:spPr>
          <p:txBody>
            <a:bodyPr wrap="square" lIns="0" tIns="0" rIns="0" bIns="0" rtlCol="0"/>
            <a:lstStyle/>
            <a:p>
              <a:endParaRPr/>
            </a:p>
          </p:txBody>
        </p:sp>
        <p:sp>
          <p:nvSpPr>
            <p:cNvPr id="16557" name="object 16557"/>
            <p:cNvSpPr/>
            <p:nvPr/>
          </p:nvSpPr>
          <p:spPr>
            <a:xfrm>
              <a:off x="5681815" y="8104898"/>
              <a:ext cx="3175" cy="12065"/>
            </a:xfrm>
            <a:custGeom>
              <a:avLst/>
              <a:gdLst/>
              <a:ahLst/>
              <a:cxnLst/>
              <a:rect l="l" t="t" r="r" b="b"/>
              <a:pathLst>
                <a:path w="3175" h="12065">
                  <a:moveTo>
                    <a:pt x="2666" y="0"/>
                  </a:moveTo>
                  <a:lnTo>
                    <a:pt x="0" y="11722"/>
                  </a:lnTo>
                </a:path>
              </a:pathLst>
            </a:custGeom>
            <a:ln w="25400">
              <a:solidFill>
                <a:srgbClr val="FEF78B"/>
              </a:solidFill>
            </a:ln>
          </p:spPr>
          <p:txBody>
            <a:bodyPr wrap="square" lIns="0" tIns="0" rIns="0" bIns="0" rtlCol="0"/>
            <a:lstStyle/>
            <a:p>
              <a:endParaRPr/>
            </a:p>
          </p:txBody>
        </p:sp>
        <p:sp>
          <p:nvSpPr>
            <p:cNvPr id="16558" name="object 16558"/>
            <p:cNvSpPr/>
            <p:nvPr/>
          </p:nvSpPr>
          <p:spPr>
            <a:xfrm>
              <a:off x="5662130" y="8116620"/>
              <a:ext cx="19685" cy="1270"/>
            </a:xfrm>
            <a:custGeom>
              <a:avLst/>
              <a:gdLst/>
              <a:ahLst/>
              <a:cxnLst/>
              <a:rect l="l" t="t" r="r" b="b"/>
              <a:pathLst>
                <a:path w="19685" h="1270">
                  <a:moveTo>
                    <a:pt x="19685" y="0"/>
                  </a:moveTo>
                  <a:lnTo>
                    <a:pt x="13119" y="495"/>
                  </a:lnTo>
                  <a:lnTo>
                    <a:pt x="6565" y="914"/>
                  </a:lnTo>
                  <a:lnTo>
                    <a:pt x="0" y="1231"/>
                  </a:lnTo>
                </a:path>
              </a:pathLst>
            </a:custGeom>
            <a:ln w="25399">
              <a:solidFill>
                <a:srgbClr val="FCF788"/>
              </a:solidFill>
            </a:ln>
          </p:spPr>
          <p:txBody>
            <a:bodyPr wrap="square" lIns="0" tIns="0" rIns="0" bIns="0" rtlCol="0"/>
            <a:lstStyle/>
            <a:p>
              <a:endParaRPr/>
            </a:p>
          </p:txBody>
        </p:sp>
        <p:sp>
          <p:nvSpPr>
            <p:cNvPr id="16559" name="object 16559"/>
            <p:cNvSpPr/>
            <p:nvPr/>
          </p:nvSpPr>
          <p:spPr>
            <a:xfrm>
              <a:off x="5681548" y="8104327"/>
              <a:ext cx="20320" cy="12700"/>
            </a:xfrm>
            <a:custGeom>
              <a:avLst/>
              <a:gdLst/>
              <a:ahLst/>
              <a:cxnLst/>
              <a:rect l="l" t="t" r="r" b="b"/>
              <a:pathLst>
                <a:path w="20320" h="12700">
                  <a:moveTo>
                    <a:pt x="19685" y="0"/>
                  </a:moveTo>
                  <a:lnTo>
                    <a:pt x="14439" y="279"/>
                  </a:lnTo>
                  <a:lnTo>
                    <a:pt x="8864" y="482"/>
                  </a:lnTo>
                  <a:lnTo>
                    <a:pt x="2933" y="571"/>
                  </a:lnTo>
                  <a:lnTo>
                    <a:pt x="2971" y="4521"/>
                  </a:lnTo>
                  <a:lnTo>
                    <a:pt x="0" y="8648"/>
                  </a:lnTo>
                  <a:lnTo>
                    <a:pt x="266" y="12293"/>
                  </a:lnTo>
                  <a:lnTo>
                    <a:pt x="6819" y="11798"/>
                  </a:lnTo>
                  <a:lnTo>
                    <a:pt x="13385" y="11239"/>
                  </a:lnTo>
                  <a:lnTo>
                    <a:pt x="19938" y="10617"/>
                  </a:lnTo>
                  <a:lnTo>
                    <a:pt x="19761" y="7213"/>
                  </a:lnTo>
                  <a:lnTo>
                    <a:pt x="19672" y="3670"/>
                  </a:lnTo>
                  <a:lnTo>
                    <a:pt x="19685" y="0"/>
                  </a:lnTo>
                  <a:close/>
                </a:path>
              </a:pathLst>
            </a:custGeom>
            <a:solidFill>
              <a:srgbClr val="FDF78C"/>
            </a:solidFill>
          </p:spPr>
          <p:txBody>
            <a:bodyPr wrap="square" lIns="0" tIns="0" rIns="0" bIns="0" rtlCol="0"/>
            <a:lstStyle/>
            <a:p>
              <a:endParaRPr/>
            </a:p>
          </p:txBody>
        </p:sp>
        <p:sp>
          <p:nvSpPr>
            <p:cNvPr id="16560" name="object 16560"/>
            <p:cNvSpPr/>
            <p:nvPr/>
          </p:nvSpPr>
          <p:spPr>
            <a:xfrm>
              <a:off x="5681815" y="8104898"/>
              <a:ext cx="3175" cy="12065"/>
            </a:xfrm>
            <a:custGeom>
              <a:avLst/>
              <a:gdLst/>
              <a:ahLst/>
              <a:cxnLst/>
              <a:rect l="l" t="t" r="r" b="b"/>
              <a:pathLst>
                <a:path w="3175" h="12065">
                  <a:moveTo>
                    <a:pt x="0" y="11722"/>
                  </a:moveTo>
                  <a:lnTo>
                    <a:pt x="2666" y="0"/>
                  </a:lnTo>
                </a:path>
              </a:pathLst>
            </a:custGeom>
            <a:ln w="25400">
              <a:solidFill>
                <a:srgbClr val="FEF78B"/>
              </a:solidFill>
            </a:ln>
          </p:spPr>
          <p:txBody>
            <a:bodyPr wrap="square" lIns="0" tIns="0" rIns="0" bIns="0" rtlCol="0"/>
            <a:lstStyle/>
            <a:p>
              <a:endParaRPr/>
            </a:p>
          </p:txBody>
        </p:sp>
        <p:sp>
          <p:nvSpPr>
            <p:cNvPr id="16561" name="object 16561"/>
            <p:cNvSpPr/>
            <p:nvPr/>
          </p:nvSpPr>
          <p:spPr>
            <a:xfrm>
              <a:off x="5684481" y="8104327"/>
              <a:ext cx="17145" cy="635"/>
            </a:xfrm>
            <a:custGeom>
              <a:avLst/>
              <a:gdLst/>
              <a:ahLst/>
              <a:cxnLst/>
              <a:rect l="l" t="t" r="r" b="b"/>
              <a:pathLst>
                <a:path w="17145" h="634">
                  <a:moveTo>
                    <a:pt x="0" y="571"/>
                  </a:moveTo>
                  <a:lnTo>
                    <a:pt x="5930" y="482"/>
                  </a:lnTo>
                  <a:lnTo>
                    <a:pt x="11506" y="279"/>
                  </a:lnTo>
                  <a:lnTo>
                    <a:pt x="16751" y="0"/>
                  </a:lnTo>
                </a:path>
              </a:pathLst>
            </a:custGeom>
            <a:ln w="25399">
              <a:solidFill>
                <a:srgbClr val="FFF68A"/>
              </a:solidFill>
            </a:ln>
          </p:spPr>
          <p:txBody>
            <a:bodyPr wrap="square" lIns="0" tIns="0" rIns="0" bIns="0" rtlCol="0"/>
            <a:lstStyle/>
            <a:p>
              <a:endParaRPr/>
            </a:p>
          </p:txBody>
        </p:sp>
        <p:sp>
          <p:nvSpPr>
            <p:cNvPr id="16562" name="object 16562"/>
            <p:cNvSpPr/>
            <p:nvPr/>
          </p:nvSpPr>
          <p:spPr>
            <a:xfrm>
              <a:off x="5701233" y="8104327"/>
              <a:ext cx="635" cy="10795"/>
            </a:xfrm>
            <a:custGeom>
              <a:avLst/>
              <a:gdLst/>
              <a:ahLst/>
              <a:cxnLst/>
              <a:rect l="l" t="t" r="r" b="b"/>
              <a:pathLst>
                <a:path w="635" h="10795">
                  <a:moveTo>
                    <a:pt x="0" y="0"/>
                  </a:moveTo>
                  <a:lnTo>
                    <a:pt x="253" y="10617"/>
                  </a:lnTo>
                </a:path>
              </a:pathLst>
            </a:custGeom>
            <a:ln w="25400">
              <a:solidFill>
                <a:srgbClr val="FDF78D"/>
              </a:solidFill>
            </a:ln>
          </p:spPr>
          <p:txBody>
            <a:bodyPr wrap="square" lIns="0" tIns="0" rIns="0" bIns="0" rtlCol="0"/>
            <a:lstStyle/>
            <a:p>
              <a:endParaRPr/>
            </a:p>
          </p:txBody>
        </p:sp>
        <p:sp>
          <p:nvSpPr>
            <p:cNvPr id="16563" name="object 16563"/>
            <p:cNvSpPr/>
            <p:nvPr/>
          </p:nvSpPr>
          <p:spPr>
            <a:xfrm>
              <a:off x="5681815" y="8114944"/>
              <a:ext cx="19685" cy="1905"/>
            </a:xfrm>
            <a:custGeom>
              <a:avLst/>
              <a:gdLst/>
              <a:ahLst/>
              <a:cxnLst/>
              <a:rect l="l" t="t" r="r" b="b"/>
              <a:pathLst>
                <a:path w="19685" h="1904">
                  <a:moveTo>
                    <a:pt x="19672" y="0"/>
                  </a:moveTo>
                  <a:lnTo>
                    <a:pt x="13119" y="622"/>
                  </a:lnTo>
                  <a:lnTo>
                    <a:pt x="6553" y="1181"/>
                  </a:lnTo>
                  <a:lnTo>
                    <a:pt x="0" y="1676"/>
                  </a:lnTo>
                </a:path>
              </a:pathLst>
            </a:custGeom>
            <a:ln w="25400">
              <a:solidFill>
                <a:srgbClr val="FCF78D"/>
              </a:solidFill>
            </a:ln>
          </p:spPr>
          <p:txBody>
            <a:bodyPr wrap="square" lIns="0" tIns="0" rIns="0" bIns="0" rtlCol="0"/>
            <a:lstStyle/>
            <a:p>
              <a:endParaRPr/>
            </a:p>
          </p:txBody>
        </p:sp>
        <p:sp>
          <p:nvSpPr>
            <p:cNvPr id="16564" name="object 16564"/>
            <p:cNvSpPr/>
            <p:nvPr/>
          </p:nvSpPr>
          <p:spPr>
            <a:xfrm>
              <a:off x="5701220" y="8102155"/>
              <a:ext cx="24765" cy="13335"/>
            </a:xfrm>
            <a:custGeom>
              <a:avLst/>
              <a:gdLst/>
              <a:ahLst/>
              <a:cxnLst/>
              <a:rect l="l" t="t" r="r" b="b"/>
              <a:pathLst>
                <a:path w="24764" h="13334">
                  <a:moveTo>
                    <a:pt x="23990" y="0"/>
                  </a:moveTo>
                  <a:lnTo>
                    <a:pt x="16890" y="939"/>
                  </a:lnTo>
                  <a:lnTo>
                    <a:pt x="8928" y="1689"/>
                  </a:lnTo>
                  <a:lnTo>
                    <a:pt x="12" y="2171"/>
                  </a:lnTo>
                  <a:lnTo>
                    <a:pt x="0" y="5841"/>
                  </a:lnTo>
                  <a:lnTo>
                    <a:pt x="88" y="9385"/>
                  </a:lnTo>
                  <a:lnTo>
                    <a:pt x="266" y="12788"/>
                  </a:lnTo>
                  <a:lnTo>
                    <a:pt x="7416" y="12179"/>
                  </a:lnTo>
                  <a:lnTo>
                    <a:pt x="14719" y="11366"/>
                  </a:lnTo>
                  <a:lnTo>
                    <a:pt x="21932" y="10134"/>
                  </a:lnTo>
                  <a:lnTo>
                    <a:pt x="22059" y="6997"/>
                  </a:lnTo>
                  <a:lnTo>
                    <a:pt x="24282" y="3174"/>
                  </a:lnTo>
                  <a:lnTo>
                    <a:pt x="23990" y="0"/>
                  </a:lnTo>
                  <a:close/>
                </a:path>
              </a:pathLst>
            </a:custGeom>
            <a:solidFill>
              <a:srgbClr val="FCF58C"/>
            </a:solidFill>
          </p:spPr>
          <p:txBody>
            <a:bodyPr wrap="square" lIns="0" tIns="0" rIns="0" bIns="0" rtlCol="0"/>
            <a:lstStyle/>
            <a:p>
              <a:endParaRPr/>
            </a:p>
          </p:txBody>
        </p:sp>
        <p:sp>
          <p:nvSpPr>
            <p:cNvPr id="16565" name="object 16565"/>
            <p:cNvSpPr/>
            <p:nvPr/>
          </p:nvSpPr>
          <p:spPr>
            <a:xfrm>
              <a:off x="5701233" y="8104327"/>
              <a:ext cx="635" cy="10795"/>
            </a:xfrm>
            <a:custGeom>
              <a:avLst/>
              <a:gdLst/>
              <a:ahLst/>
              <a:cxnLst/>
              <a:rect l="l" t="t" r="r" b="b"/>
              <a:pathLst>
                <a:path w="635" h="10795">
                  <a:moveTo>
                    <a:pt x="253" y="10617"/>
                  </a:moveTo>
                  <a:lnTo>
                    <a:pt x="0" y="0"/>
                  </a:lnTo>
                </a:path>
              </a:pathLst>
            </a:custGeom>
            <a:ln w="25400">
              <a:solidFill>
                <a:srgbClr val="FDF78D"/>
              </a:solidFill>
            </a:ln>
          </p:spPr>
          <p:txBody>
            <a:bodyPr wrap="square" lIns="0" tIns="0" rIns="0" bIns="0" rtlCol="0"/>
            <a:lstStyle/>
            <a:p>
              <a:endParaRPr/>
            </a:p>
          </p:txBody>
        </p:sp>
        <p:sp>
          <p:nvSpPr>
            <p:cNvPr id="16566" name="object 16566"/>
            <p:cNvSpPr/>
            <p:nvPr/>
          </p:nvSpPr>
          <p:spPr>
            <a:xfrm>
              <a:off x="5701233" y="8102155"/>
              <a:ext cx="24130" cy="2540"/>
            </a:xfrm>
            <a:custGeom>
              <a:avLst/>
              <a:gdLst/>
              <a:ahLst/>
              <a:cxnLst/>
              <a:rect l="l" t="t" r="r" b="b"/>
              <a:pathLst>
                <a:path w="24129" h="2540">
                  <a:moveTo>
                    <a:pt x="0" y="2171"/>
                  </a:moveTo>
                  <a:lnTo>
                    <a:pt x="8915" y="1689"/>
                  </a:lnTo>
                  <a:lnTo>
                    <a:pt x="16878" y="939"/>
                  </a:lnTo>
                  <a:lnTo>
                    <a:pt x="23977" y="0"/>
                  </a:lnTo>
                </a:path>
              </a:pathLst>
            </a:custGeom>
            <a:ln w="25400">
              <a:solidFill>
                <a:srgbClr val="FEF48B"/>
              </a:solidFill>
            </a:ln>
          </p:spPr>
          <p:txBody>
            <a:bodyPr wrap="square" lIns="0" tIns="0" rIns="0" bIns="0" rtlCol="0"/>
            <a:lstStyle/>
            <a:p>
              <a:endParaRPr/>
            </a:p>
          </p:txBody>
        </p:sp>
        <p:sp>
          <p:nvSpPr>
            <p:cNvPr id="16567" name="object 16567"/>
            <p:cNvSpPr/>
            <p:nvPr/>
          </p:nvSpPr>
          <p:spPr>
            <a:xfrm>
              <a:off x="5723153" y="8102155"/>
              <a:ext cx="2540" cy="10160"/>
            </a:xfrm>
            <a:custGeom>
              <a:avLst/>
              <a:gdLst/>
              <a:ahLst/>
              <a:cxnLst/>
              <a:rect l="l" t="t" r="r" b="b"/>
              <a:pathLst>
                <a:path w="2539" h="10159">
                  <a:moveTo>
                    <a:pt x="2057" y="0"/>
                  </a:moveTo>
                  <a:lnTo>
                    <a:pt x="0" y="10134"/>
                  </a:lnTo>
                </a:path>
              </a:pathLst>
            </a:custGeom>
            <a:ln w="25399">
              <a:solidFill>
                <a:srgbClr val="FCF48B"/>
              </a:solidFill>
            </a:ln>
          </p:spPr>
          <p:txBody>
            <a:bodyPr wrap="square" lIns="0" tIns="0" rIns="0" bIns="0" rtlCol="0"/>
            <a:lstStyle/>
            <a:p>
              <a:endParaRPr/>
            </a:p>
          </p:txBody>
        </p:sp>
        <p:sp>
          <p:nvSpPr>
            <p:cNvPr id="16568" name="object 16568"/>
            <p:cNvSpPr/>
            <p:nvPr/>
          </p:nvSpPr>
          <p:spPr>
            <a:xfrm>
              <a:off x="5701487" y="8112290"/>
              <a:ext cx="22225" cy="3175"/>
            </a:xfrm>
            <a:custGeom>
              <a:avLst/>
              <a:gdLst/>
              <a:ahLst/>
              <a:cxnLst/>
              <a:rect l="l" t="t" r="r" b="b"/>
              <a:pathLst>
                <a:path w="22225" h="3175">
                  <a:moveTo>
                    <a:pt x="21666" y="0"/>
                  </a:moveTo>
                  <a:lnTo>
                    <a:pt x="14452" y="1231"/>
                  </a:lnTo>
                  <a:lnTo>
                    <a:pt x="7150" y="2044"/>
                  </a:lnTo>
                  <a:lnTo>
                    <a:pt x="0" y="2654"/>
                  </a:lnTo>
                </a:path>
              </a:pathLst>
            </a:custGeom>
            <a:ln w="25400">
              <a:solidFill>
                <a:srgbClr val="FBF58E"/>
              </a:solidFill>
            </a:ln>
          </p:spPr>
          <p:txBody>
            <a:bodyPr wrap="square" lIns="0" tIns="0" rIns="0" bIns="0" rtlCol="0"/>
            <a:lstStyle/>
            <a:p>
              <a:endParaRPr/>
            </a:p>
          </p:txBody>
        </p:sp>
        <p:sp>
          <p:nvSpPr>
            <p:cNvPr id="16569" name="object 16569"/>
            <p:cNvSpPr/>
            <p:nvPr/>
          </p:nvSpPr>
          <p:spPr>
            <a:xfrm>
              <a:off x="5723153" y="8098765"/>
              <a:ext cx="22225" cy="13970"/>
            </a:xfrm>
            <a:custGeom>
              <a:avLst/>
              <a:gdLst/>
              <a:ahLst/>
              <a:cxnLst/>
              <a:rect l="l" t="t" r="r" b="b"/>
              <a:pathLst>
                <a:path w="22225" h="13970">
                  <a:moveTo>
                    <a:pt x="20899" y="0"/>
                  </a:moveTo>
                  <a:lnTo>
                    <a:pt x="15405" y="1307"/>
                  </a:lnTo>
                  <a:lnTo>
                    <a:pt x="9156" y="2450"/>
                  </a:lnTo>
                  <a:lnTo>
                    <a:pt x="2057" y="3389"/>
                  </a:lnTo>
                  <a:lnTo>
                    <a:pt x="2349" y="6564"/>
                  </a:lnTo>
                  <a:lnTo>
                    <a:pt x="126" y="10387"/>
                  </a:lnTo>
                  <a:lnTo>
                    <a:pt x="0" y="13524"/>
                  </a:lnTo>
                  <a:lnTo>
                    <a:pt x="7226" y="12305"/>
                  </a:lnTo>
                  <a:lnTo>
                    <a:pt x="14376" y="10679"/>
                  </a:lnTo>
                  <a:lnTo>
                    <a:pt x="21219" y="8419"/>
                  </a:lnTo>
                  <a:lnTo>
                    <a:pt x="21628" y="5548"/>
                  </a:lnTo>
                  <a:lnTo>
                    <a:pt x="21522" y="3389"/>
                  </a:lnTo>
                  <a:lnTo>
                    <a:pt x="21435" y="2450"/>
                  </a:lnTo>
                  <a:lnTo>
                    <a:pt x="20899" y="0"/>
                  </a:lnTo>
                  <a:close/>
                </a:path>
              </a:pathLst>
            </a:custGeom>
            <a:solidFill>
              <a:srgbClr val="FBEF89"/>
            </a:solidFill>
          </p:spPr>
          <p:txBody>
            <a:bodyPr wrap="square" lIns="0" tIns="0" rIns="0" bIns="0" rtlCol="0"/>
            <a:lstStyle/>
            <a:p>
              <a:endParaRPr/>
            </a:p>
          </p:txBody>
        </p:sp>
        <p:sp>
          <p:nvSpPr>
            <p:cNvPr id="16570" name="object 16570"/>
            <p:cNvSpPr/>
            <p:nvPr/>
          </p:nvSpPr>
          <p:spPr>
            <a:xfrm>
              <a:off x="5723153" y="8102155"/>
              <a:ext cx="2540" cy="10160"/>
            </a:xfrm>
            <a:custGeom>
              <a:avLst/>
              <a:gdLst/>
              <a:ahLst/>
              <a:cxnLst/>
              <a:rect l="l" t="t" r="r" b="b"/>
              <a:pathLst>
                <a:path w="2539" h="10159">
                  <a:moveTo>
                    <a:pt x="0" y="10134"/>
                  </a:moveTo>
                  <a:lnTo>
                    <a:pt x="2057" y="0"/>
                  </a:lnTo>
                </a:path>
              </a:pathLst>
            </a:custGeom>
            <a:ln w="25399">
              <a:solidFill>
                <a:srgbClr val="FCF48B"/>
              </a:solidFill>
            </a:ln>
          </p:spPr>
          <p:txBody>
            <a:bodyPr wrap="square" lIns="0" tIns="0" rIns="0" bIns="0" rtlCol="0"/>
            <a:lstStyle/>
            <a:p>
              <a:endParaRPr/>
            </a:p>
          </p:txBody>
        </p:sp>
        <p:sp>
          <p:nvSpPr>
            <p:cNvPr id="16571" name="object 16571"/>
            <p:cNvSpPr/>
            <p:nvPr/>
          </p:nvSpPr>
          <p:spPr>
            <a:xfrm>
              <a:off x="5725210" y="8098765"/>
              <a:ext cx="19050" cy="3810"/>
            </a:xfrm>
            <a:custGeom>
              <a:avLst/>
              <a:gdLst/>
              <a:ahLst/>
              <a:cxnLst/>
              <a:rect l="l" t="t" r="r" b="b"/>
              <a:pathLst>
                <a:path w="19050" h="3809">
                  <a:moveTo>
                    <a:pt x="0" y="3389"/>
                  </a:moveTo>
                  <a:lnTo>
                    <a:pt x="7099" y="2450"/>
                  </a:lnTo>
                  <a:lnTo>
                    <a:pt x="13347" y="1307"/>
                  </a:lnTo>
                  <a:lnTo>
                    <a:pt x="18842" y="0"/>
                  </a:lnTo>
                </a:path>
              </a:pathLst>
            </a:custGeom>
            <a:ln w="25399">
              <a:solidFill>
                <a:srgbClr val="FCEF89"/>
              </a:solidFill>
            </a:ln>
          </p:spPr>
          <p:txBody>
            <a:bodyPr wrap="square" lIns="0" tIns="0" rIns="0" bIns="0" rtlCol="0"/>
            <a:lstStyle/>
            <a:p>
              <a:endParaRPr/>
            </a:p>
          </p:txBody>
        </p:sp>
        <p:sp>
          <p:nvSpPr>
            <p:cNvPr id="16572" name="object 16572"/>
            <p:cNvSpPr/>
            <p:nvPr/>
          </p:nvSpPr>
          <p:spPr>
            <a:xfrm>
              <a:off x="5723153" y="8107185"/>
              <a:ext cx="21590" cy="5715"/>
            </a:xfrm>
            <a:custGeom>
              <a:avLst/>
              <a:gdLst/>
              <a:ahLst/>
              <a:cxnLst/>
              <a:rect l="l" t="t" r="r" b="b"/>
              <a:pathLst>
                <a:path w="21589" h="5715">
                  <a:moveTo>
                    <a:pt x="21219" y="0"/>
                  </a:moveTo>
                  <a:lnTo>
                    <a:pt x="14376" y="2259"/>
                  </a:lnTo>
                  <a:lnTo>
                    <a:pt x="7226" y="3885"/>
                  </a:lnTo>
                  <a:lnTo>
                    <a:pt x="0" y="5104"/>
                  </a:lnTo>
                </a:path>
              </a:pathLst>
            </a:custGeom>
            <a:ln w="25399">
              <a:solidFill>
                <a:srgbClr val="FAF08A"/>
              </a:solidFill>
            </a:ln>
          </p:spPr>
          <p:txBody>
            <a:bodyPr wrap="square" lIns="0" tIns="0" rIns="0" bIns="0" rtlCol="0"/>
            <a:lstStyle/>
            <a:p>
              <a:endParaRPr/>
            </a:p>
          </p:txBody>
        </p:sp>
        <p:sp>
          <p:nvSpPr>
            <p:cNvPr id="16573" name="object 16573"/>
            <p:cNvSpPr/>
            <p:nvPr/>
          </p:nvSpPr>
          <p:spPr>
            <a:xfrm>
              <a:off x="5415673" y="8120964"/>
              <a:ext cx="62230" cy="56515"/>
            </a:xfrm>
            <a:custGeom>
              <a:avLst/>
              <a:gdLst/>
              <a:ahLst/>
              <a:cxnLst/>
              <a:rect l="l" t="t" r="r" b="b"/>
              <a:pathLst>
                <a:path w="62229" h="56515">
                  <a:moveTo>
                    <a:pt x="26860" y="0"/>
                  </a:moveTo>
                  <a:lnTo>
                    <a:pt x="16787" y="17582"/>
                  </a:lnTo>
                  <a:lnTo>
                    <a:pt x="8496" y="32373"/>
                  </a:lnTo>
                  <a:lnTo>
                    <a:pt x="2671" y="43271"/>
                  </a:lnTo>
                  <a:lnTo>
                    <a:pt x="0" y="49174"/>
                  </a:lnTo>
                  <a:lnTo>
                    <a:pt x="7242" y="50246"/>
                  </a:lnTo>
                  <a:lnTo>
                    <a:pt x="43789" y="56083"/>
                  </a:lnTo>
                  <a:lnTo>
                    <a:pt x="46971" y="45649"/>
                  </a:lnTo>
                  <a:lnTo>
                    <a:pt x="50873" y="34875"/>
                  </a:lnTo>
                  <a:lnTo>
                    <a:pt x="55769" y="24095"/>
                  </a:lnTo>
                  <a:lnTo>
                    <a:pt x="61937" y="13639"/>
                  </a:lnTo>
                  <a:lnTo>
                    <a:pt x="53212" y="9992"/>
                  </a:lnTo>
                  <a:lnTo>
                    <a:pt x="44432" y="6481"/>
                  </a:lnTo>
                  <a:lnTo>
                    <a:pt x="35636" y="3140"/>
                  </a:lnTo>
                  <a:lnTo>
                    <a:pt x="26860" y="0"/>
                  </a:lnTo>
                  <a:close/>
                </a:path>
              </a:pathLst>
            </a:custGeom>
            <a:solidFill>
              <a:srgbClr val="FFD236"/>
            </a:solidFill>
          </p:spPr>
          <p:txBody>
            <a:bodyPr wrap="square" lIns="0" tIns="0" rIns="0" bIns="0" rtlCol="0"/>
            <a:lstStyle/>
            <a:p>
              <a:endParaRPr/>
            </a:p>
          </p:txBody>
        </p:sp>
        <p:sp>
          <p:nvSpPr>
            <p:cNvPr id="16574" name="object 16574"/>
            <p:cNvSpPr/>
            <p:nvPr/>
          </p:nvSpPr>
          <p:spPr>
            <a:xfrm>
              <a:off x="5415673" y="8120964"/>
              <a:ext cx="62230" cy="56515"/>
            </a:xfrm>
            <a:custGeom>
              <a:avLst/>
              <a:gdLst/>
              <a:ahLst/>
              <a:cxnLst/>
              <a:rect l="l" t="t" r="r" b="b"/>
              <a:pathLst>
                <a:path w="62229" h="56515">
                  <a:moveTo>
                    <a:pt x="43789" y="56083"/>
                  </a:moveTo>
                  <a:lnTo>
                    <a:pt x="46971" y="45649"/>
                  </a:lnTo>
                  <a:lnTo>
                    <a:pt x="50873" y="34875"/>
                  </a:lnTo>
                  <a:lnTo>
                    <a:pt x="55769" y="24095"/>
                  </a:lnTo>
                  <a:lnTo>
                    <a:pt x="61937" y="13639"/>
                  </a:lnTo>
                </a:path>
                <a:path w="62229" h="56515">
                  <a:moveTo>
                    <a:pt x="61937" y="13639"/>
                  </a:moveTo>
                  <a:lnTo>
                    <a:pt x="53212" y="9992"/>
                  </a:lnTo>
                  <a:lnTo>
                    <a:pt x="44432" y="6481"/>
                  </a:lnTo>
                  <a:lnTo>
                    <a:pt x="35636" y="3140"/>
                  </a:lnTo>
                  <a:lnTo>
                    <a:pt x="26860" y="0"/>
                  </a:lnTo>
                </a:path>
                <a:path w="62229" h="56515">
                  <a:moveTo>
                    <a:pt x="26860" y="0"/>
                  </a:moveTo>
                  <a:lnTo>
                    <a:pt x="16787" y="17582"/>
                  </a:lnTo>
                  <a:lnTo>
                    <a:pt x="8496" y="32373"/>
                  </a:lnTo>
                  <a:lnTo>
                    <a:pt x="2671" y="43271"/>
                  </a:lnTo>
                  <a:lnTo>
                    <a:pt x="0" y="49174"/>
                  </a:lnTo>
                </a:path>
                <a:path w="62229" h="56515">
                  <a:moveTo>
                    <a:pt x="0" y="49174"/>
                  </a:moveTo>
                  <a:lnTo>
                    <a:pt x="7242" y="50246"/>
                  </a:lnTo>
                  <a:lnTo>
                    <a:pt x="15673" y="51541"/>
                  </a:lnTo>
                </a:path>
                <a:path w="62229" h="56515">
                  <a:moveTo>
                    <a:pt x="17725" y="51859"/>
                  </a:moveTo>
                  <a:lnTo>
                    <a:pt x="29189" y="53682"/>
                  </a:lnTo>
                  <a:lnTo>
                    <a:pt x="43789" y="56083"/>
                  </a:lnTo>
                </a:path>
              </a:pathLst>
            </a:custGeom>
            <a:ln w="25400">
              <a:solidFill>
                <a:srgbClr val="FFD236"/>
              </a:solidFill>
            </a:ln>
          </p:spPr>
          <p:txBody>
            <a:bodyPr wrap="square" lIns="0" tIns="0" rIns="0" bIns="0" rtlCol="0"/>
            <a:lstStyle/>
            <a:p>
              <a:endParaRPr/>
            </a:p>
          </p:txBody>
        </p:sp>
        <p:sp>
          <p:nvSpPr>
            <p:cNvPr id="16575" name="object 16575"/>
            <p:cNvSpPr/>
            <p:nvPr/>
          </p:nvSpPr>
          <p:spPr>
            <a:xfrm>
              <a:off x="5460098" y="8119237"/>
              <a:ext cx="22225" cy="15875"/>
            </a:xfrm>
            <a:custGeom>
              <a:avLst/>
              <a:gdLst/>
              <a:ahLst/>
              <a:cxnLst/>
              <a:rect l="l" t="t" r="r" b="b"/>
              <a:pathLst>
                <a:path w="22225" h="15875">
                  <a:moveTo>
                    <a:pt x="5715" y="0"/>
                  </a:moveTo>
                  <a:lnTo>
                    <a:pt x="3683" y="2590"/>
                  </a:lnTo>
                  <a:lnTo>
                    <a:pt x="1778" y="5321"/>
                  </a:lnTo>
                  <a:lnTo>
                    <a:pt x="0" y="8216"/>
                  </a:lnTo>
                  <a:lnTo>
                    <a:pt x="5867" y="10502"/>
                  </a:lnTo>
                  <a:lnTo>
                    <a:pt x="11722" y="12903"/>
                  </a:lnTo>
                  <a:lnTo>
                    <a:pt x="17513" y="15367"/>
                  </a:lnTo>
                  <a:lnTo>
                    <a:pt x="18948" y="13258"/>
                  </a:lnTo>
                  <a:lnTo>
                    <a:pt x="20472" y="11188"/>
                  </a:lnTo>
                  <a:lnTo>
                    <a:pt x="22123" y="9169"/>
                  </a:lnTo>
                  <a:lnTo>
                    <a:pt x="16446" y="6629"/>
                  </a:lnTo>
                  <a:lnTo>
                    <a:pt x="11074" y="3263"/>
                  </a:lnTo>
                  <a:lnTo>
                    <a:pt x="5715" y="0"/>
                  </a:lnTo>
                  <a:close/>
                </a:path>
              </a:pathLst>
            </a:custGeom>
            <a:solidFill>
              <a:srgbClr val="FFD237"/>
            </a:solidFill>
          </p:spPr>
          <p:txBody>
            <a:bodyPr wrap="square" lIns="0" tIns="0" rIns="0" bIns="0" rtlCol="0"/>
            <a:lstStyle/>
            <a:p>
              <a:endParaRPr/>
            </a:p>
          </p:txBody>
        </p:sp>
        <p:sp>
          <p:nvSpPr>
            <p:cNvPr id="16576" name="object 16576"/>
            <p:cNvSpPr/>
            <p:nvPr/>
          </p:nvSpPr>
          <p:spPr>
            <a:xfrm>
              <a:off x="5460098" y="8127454"/>
              <a:ext cx="17780" cy="7620"/>
            </a:xfrm>
            <a:custGeom>
              <a:avLst/>
              <a:gdLst/>
              <a:ahLst/>
              <a:cxnLst/>
              <a:rect l="l" t="t" r="r" b="b"/>
              <a:pathLst>
                <a:path w="17779" h="7620">
                  <a:moveTo>
                    <a:pt x="17513" y="7150"/>
                  </a:moveTo>
                  <a:lnTo>
                    <a:pt x="11722" y="4686"/>
                  </a:lnTo>
                  <a:lnTo>
                    <a:pt x="5867" y="2286"/>
                  </a:lnTo>
                  <a:lnTo>
                    <a:pt x="0" y="0"/>
                  </a:lnTo>
                </a:path>
              </a:pathLst>
            </a:custGeom>
            <a:ln w="25400">
              <a:solidFill>
                <a:srgbClr val="FFD236"/>
              </a:solidFill>
            </a:ln>
          </p:spPr>
          <p:txBody>
            <a:bodyPr wrap="square" lIns="0" tIns="0" rIns="0" bIns="0" rtlCol="0"/>
            <a:lstStyle/>
            <a:p>
              <a:endParaRPr/>
            </a:p>
          </p:txBody>
        </p:sp>
        <p:sp>
          <p:nvSpPr>
            <p:cNvPr id="16577" name="object 16577"/>
            <p:cNvSpPr/>
            <p:nvPr/>
          </p:nvSpPr>
          <p:spPr>
            <a:xfrm>
              <a:off x="5460098" y="8119237"/>
              <a:ext cx="5715" cy="8255"/>
            </a:xfrm>
            <a:custGeom>
              <a:avLst/>
              <a:gdLst/>
              <a:ahLst/>
              <a:cxnLst/>
              <a:rect l="l" t="t" r="r" b="b"/>
              <a:pathLst>
                <a:path w="5714" h="8254">
                  <a:moveTo>
                    <a:pt x="0" y="8216"/>
                  </a:moveTo>
                  <a:lnTo>
                    <a:pt x="5715" y="0"/>
                  </a:lnTo>
                </a:path>
              </a:pathLst>
            </a:custGeom>
            <a:ln w="25400">
              <a:solidFill>
                <a:srgbClr val="FFD238"/>
              </a:solidFill>
            </a:ln>
          </p:spPr>
          <p:txBody>
            <a:bodyPr wrap="square" lIns="0" tIns="0" rIns="0" bIns="0" rtlCol="0"/>
            <a:lstStyle/>
            <a:p>
              <a:endParaRPr/>
            </a:p>
          </p:txBody>
        </p:sp>
        <p:sp>
          <p:nvSpPr>
            <p:cNvPr id="16578" name="object 16578"/>
            <p:cNvSpPr/>
            <p:nvPr/>
          </p:nvSpPr>
          <p:spPr>
            <a:xfrm>
              <a:off x="5465813" y="8119237"/>
              <a:ext cx="16510" cy="9525"/>
            </a:xfrm>
            <a:custGeom>
              <a:avLst/>
              <a:gdLst/>
              <a:ahLst/>
              <a:cxnLst/>
              <a:rect l="l" t="t" r="r" b="b"/>
              <a:pathLst>
                <a:path w="16510" h="9525">
                  <a:moveTo>
                    <a:pt x="0" y="0"/>
                  </a:moveTo>
                  <a:lnTo>
                    <a:pt x="5359" y="3263"/>
                  </a:lnTo>
                  <a:lnTo>
                    <a:pt x="10731" y="6629"/>
                  </a:lnTo>
                  <a:lnTo>
                    <a:pt x="16408" y="9169"/>
                  </a:lnTo>
                </a:path>
              </a:pathLst>
            </a:custGeom>
            <a:ln w="25400">
              <a:solidFill>
                <a:srgbClr val="FFD339"/>
              </a:solidFill>
            </a:ln>
          </p:spPr>
          <p:txBody>
            <a:bodyPr wrap="square" lIns="0" tIns="0" rIns="0" bIns="0" rtlCol="0"/>
            <a:lstStyle/>
            <a:p>
              <a:endParaRPr/>
            </a:p>
          </p:txBody>
        </p:sp>
        <p:sp>
          <p:nvSpPr>
            <p:cNvPr id="16579" name="object 16579"/>
            <p:cNvSpPr/>
            <p:nvPr/>
          </p:nvSpPr>
          <p:spPr>
            <a:xfrm>
              <a:off x="5477611" y="8128406"/>
              <a:ext cx="5080" cy="6350"/>
            </a:xfrm>
            <a:custGeom>
              <a:avLst/>
              <a:gdLst/>
              <a:ahLst/>
              <a:cxnLst/>
              <a:rect l="l" t="t" r="r" b="b"/>
              <a:pathLst>
                <a:path w="5079" h="6350">
                  <a:moveTo>
                    <a:pt x="4610" y="0"/>
                  </a:moveTo>
                  <a:lnTo>
                    <a:pt x="0" y="6197"/>
                  </a:lnTo>
                </a:path>
              </a:pathLst>
            </a:custGeom>
            <a:ln w="25400">
              <a:solidFill>
                <a:srgbClr val="FFD237"/>
              </a:solidFill>
            </a:ln>
          </p:spPr>
          <p:txBody>
            <a:bodyPr wrap="square" lIns="0" tIns="0" rIns="0" bIns="0" rtlCol="0"/>
            <a:lstStyle/>
            <a:p>
              <a:endParaRPr/>
            </a:p>
          </p:txBody>
        </p:sp>
        <p:sp>
          <p:nvSpPr>
            <p:cNvPr id="16580" name="object 16580"/>
            <p:cNvSpPr/>
            <p:nvPr/>
          </p:nvSpPr>
          <p:spPr>
            <a:xfrm>
              <a:off x="5465813" y="8111896"/>
              <a:ext cx="22225" cy="16510"/>
            </a:xfrm>
            <a:custGeom>
              <a:avLst/>
              <a:gdLst/>
              <a:ahLst/>
              <a:cxnLst/>
              <a:rect l="l" t="t" r="r" b="b"/>
              <a:pathLst>
                <a:path w="22225" h="16509">
                  <a:moveTo>
                    <a:pt x="6464" y="0"/>
                  </a:moveTo>
                  <a:lnTo>
                    <a:pt x="4178" y="2298"/>
                  </a:lnTo>
                  <a:lnTo>
                    <a:pt x="2031" y="4737"/>
                  </a:lnTo>
                  <a:lnTo>
                    <a:pt x="0" y="7340"/>
                  </a:lnTo>
                  <a:lnTo>
                    <a:pt x="5359" y="10604"/>
                  </a:lnTo>
                  <a:lnTo>
                    <a:pt x="10731" y="13970"/>
                  </a:lnTo>
                  <a:lnTo>
                    <a:pt x="16408" y="16510"/>
                  </a:lnTo>
                  <a:lnTo>
                    <a:pt x="18059" y="14490"/>
                  </a:lnTo>
                  <a:lnTo>
                    <a:pt x="19812" y="12534"/>
                  </a:lnTo>
                  <a:lnTo>
                    <a:pt x="21678" y="10655"/>
                  </a:lnTo>
                  <a:lnTo>
                    <a:pt x="16306" y="7937"/>
                  </a:lnTo>
                  <a:lnTo>
                    <a:pt x="11379" y="3924"/>
                  </a:lnTo>
                  <a:lnTo>
                    <a:pt x="6464" y="0"/>
                  </a:lnTo>
                  <a:close/>
                </a:path>
              </a:pathLst>
            </a:custGeom>
            <a:solidFill>
              <a:srgbClr val="FFD53B"/>
            </a:solidFill>
          </p:spPr>
          <p:txBody>
            <a:bodyPr wrap="square" lIns="0" tIns="0" rIns="0" bIns="0" rtlCol="0"/>
            <a:lstStyle/>
            <a:p>
              <a:endParaRPr/>
            </a:p>
          </p:txBody>
        </p:sp>
        <p:sp>
          <p:nvSpPr>
            <p:cNvPr id="16581" name="object 16581"/>
            <p:cNvSpPr/>
            <p:nvPr/>
          </p:nvSpPr>
          <p:spPr>
            <a:xfrm>
              <a:off x="5465813" y="8119237"/>
              <a:ext cx="16510" cy="9525"/>
            </a:xfrm>
            <a:custGeom>
              <a:avLst/>
              <a:gdLst/>
              <a:ahLst/>
              <a:cxnLst/>
              <a:rect l="l" t="t" r="r" b="b"/>
              <a:pathLst>
                <a:path w="16510" h="9525">
                  <a:moveTo>
                    <a:pt x="16408" y="9169"/>
                  </a:moveTo>
                  <a:lnTo>
                    <a:pt x="10731" y="6629"/>
                  </a:lnTo>
                  <a:lnTo>
                    <a:pt x="5359" y="3263"/>
                  </a:lnTo>
                  <a:lnTo>
                    <a:pt x="0" y="0"/>
                  </a:lnTo>
                </a:path>
              </a:pathLst>
            </a:custGeom>
            <a:ln w="25400">
              <a:solidFill>
                <a:srgbClr val="FFD339"/>
              </a:solidFill>
            </a:ln>
          </p:spPr>
          <p:txBody>
            <a:bodyPr wrap="square" lIns="0" tIns="0" rIns="0" bIns="0" rtlCol="0"/>
            <a:lstStyle/>
            <a:p>
              <a:endParaRPr/>
            </a:p>
          </p:txBody>
        </p:sp>
        <p:sp>
          <p:nvSpPr>
            <p:cNvPr id="16582" name="object 16582"/>
            <p:cNvSpPr/>
            <p:nvPr/>
          </p:nvSpPr>
          <p:spPr>
            <a:xfrm>
              <a:off x="5465813" y="8111896"/>
              <a:ext cx="6985" cy="7620"/>
            </a:xfrm>
            <a:custGeom>
              <a:avLst/>
              <a:gdLst/>
              <a:ahLst/>
              <a:cxnLst/>
              <a:rect l="l" t="t" r="r" b="b"/>
              <a:pathLst>
                <a:path w="6985" h="7620">
                  <a:moveTo>
                    <a:pt x="0" y="7340"/>
                  </a:moveTo>
                  <a:lnTo>
                    <a:pt x="6464" y="0"/>
                  </a:lnTo>
                </a:path>
              </a:pathLst>
            </a:custGeom>
            <a:ln w="25400">
              <a:solidFill>
                <a:srgbClr val="FFD53E"/>
              </a:solidFill>
            </a:ln>
          </p:spPr>
          <p:txBody>
            <a:bodyPr wrap="square" lIns="0" tIns="0" rIns="0" bIns="0" rtlCol="0"/>
            <a:lstStyle/>
            <a:p>
              <a:endParaRPr/>
            </a:p>
          </p:txBody>
        </p:sp>
        <p:sp>
          <p:nvSpPr>
            <p:cNvPr id="16583" name="object 16583"/>
            <p:cNvSpPr/>
            <p:nvPr/>
          </p:nvSpPr>
          <p:spPr>
            <a:xfrm>
              <a:off x="5472277" y="8111896"/>
              <a:ext cx="15240" cy="10795"/>
            </a:xfrm>
            <a:custGeom>
              <a:avLst/>
              <a:gdLst/>
              <a:ahLst/>
              <a:cxnLst/>
              <a:rect l="l" t="t" r="r" b="b"/>
              <a:pathLst>
                <a:path w="15239" h="10795">
                  <a:moveTo>
                    <a:pt x="0" y="0"/>
                  </a:moveTo>
                  <a:lnTo>
                    <a:pt x="4914" y="3924"/>
                  </a:lnTo>
                  <a:lnTo>
                    <a:pt x="9842" y="7937"/>
                  </a:lnTo>
                  <a:lnTo>
                    <a:pt x="15214" y="10655"/>
                  </a:lnTo>
                </a:path>
              </a:pathLst>
            </a:custGeom>
            <a:ln w="25400">
              <a:solidFill>
                <a:srgbClr val="FFD63E"/>
              </a:solidFill>
            </a:ln>
          </p:spPr>
          <p:txBody>
            <a:bodyPr wrap="square" lIns="0" tIns="0" rIns="0" bIns="0" rtlCol="0"/>
            <a:lstStyle/>
            <a:p>
              <a:endParaRPr/>
            </a:p>
          </p:txBody>
        </p:sp>
        <p:sp>
          <p:nvSpPr>
            <p:cNvPr id="16584" name="object 16584"/>
            <p:cNvSpPr/>
            <p:nvPr/>
          </p:nvSpPr>
          <p:spPr>
            <a:xfrm>
              <a:off x="5482221" y="8122551"/>
              <a:ext cx="5715" cy="6350"/>
            </a:xfrm>
            <a:custGeom>
              <a:avLst/>
              <a:gdLst/>
              <a:ahLst/>
              <a:cxnLst/>
              <a:rect l="l" t="t" r="r" b="b"/>
              <a:pathLst>
                <a:path w="5714" h="6350">
                  <a:moveTo>
                    <a:pt x="5270" y="0"/>
                  </a:moveTo>
                  <a:lnTo>
                    <a:pt x="0" y="5854"/>
                  </a:lnTo>
                </a:path>
              </a:pathLst>
            </a:custGeom>
            <a:ln w="25400">
              <a:solidFill>
                <a:srgbClr val="FFD439"/>
              </a:solidFill>
            </a:ln>
          </p:spPr>
          <p:txBody>
            <a:bodyPr wrap="square" lIns="0" tIns="0" rIns="0" bIns="0" rtlCol="0"/>
            <a:lstStyle/>
            <a:p>
              <a:endParaRPr/>
            </a:p>
          </p:txBody>
        </p:sp>
        <p:sp>
          <p:nvSpPr>
            <p:cNvPr id="16585" name="object 16585"/>
            <p:cNvSpPr/>
            <p:nvPr/>
          </p:nvSpPr>
          <p:spPr>
            <a:xfrm>
              <a:off x="5479707" y="8106511"/>
              <a:ext cx="20955" cy="16510"/>
            </a:xfrm>
            <a:custGeom>
              <a:avLst/>
              <a:gdLst/>
              <a:ahLst/>
              <a:cxnLst/>
              <a:rect l="l" t="t" r="r" b="b"/>
              <a:pathLst>
                <a:path w="20954" h="16509">
                  <a:moveTo>
                    <a:pt x="14109" y="0"/>
                  </a:moveTo>
                  <a:lnTo>
                    <a:pt x="8851" y="3302"/>
                  </a:lnTo>
                  <a:lnTo>
                    <a:pt x="4152" y="7061"/>
                  </a:lnTo>
                  <a:lnTo>
                    <a:pt x="0" y="11175"/>
                  </a:lnTo>
                  <a:lnTo>
                    <a:pt x="2527" y="13004"/>
                  </a:lnTo>
                  <a:lnTo>
                    <a:pt x="5105" y="14681"/>
                  </a:lnTo>
                  <a:lnTo>
                    <a:pt x="7785" y="16040"/>
                  </a:lnTo>
                  <a:lnTo>
                    <a:pt x="11544" y="12268"/>
                  </a:lnTo>
                  <a:lnTo>
                    <a:pt x="15786" y="8775"/>
                  </a:lnTo>
                  <a:lnTo>
                    <a:pt x="20599" y="5676"/>
                  </a:lnTo>
                  <a:lnTo>
                    <a:pt x="18389" y="4051"/>
                  </a:lnTo>
                  <a:lnTo>
                    <a:pt x="16217" y="2108"/>
                  </a:lnTo>
                  <a:lnTo>
                    <a:pt x="14109" y="0"/>
                  </a:lnTo>
                  <a:close/>
                </a:path>
              </a:pathLst>
            </a:custGeom>
            <a:solidFill>
              <a:srgbClr val="FFD844"/>
            </a:solidFill>
          </p:spPr>
          <p:txBody>
            <a:bodyPr wrap="square" lIns="0" tIns="0" rIns="0" bIns="0" rtlCol="0"/>
            <a:lstStyle/>
            <a:p>
              <a:endParaRPr/>
            </a:p>
          </p:txBody>
        </p:sp>
        <p:sp>
          <p:nvSpPr>
            <p:cNvPr id="16586" name="object 16586"/>
            <p:cNvSpPr/>
            <p:nvPr/>
          </p:nvSpPr>
          <p:spPr>
            <a:xfrm>
              <a:off x="5487492" y="8112188"/>
              <a:ext cx="13335" cy="10795"/>
            </a:xfrm>
            <a:custGeom>
              <a:avLst/>
              <a:gdLst/>
              <a:ahLst/>
              <a:cxnLst/>
              <a:rect l="l" t="t" r="r" b="b"/>
              <a:pathLst>
                <a:path w="13335" h="10795">
                  <a:moveTo>
                    <a:pt x="0" y="10363"/>
                  </a:moveTo>
                  <a:lnTo>
                    <a:pt x="3759" y="6591"/>
                  </a:lnTo>
                  <a:lnTo>
                    <a:pt x="8000" y="3098"/>
                  </a:lnTo>
                  <a:lnTo>
                    <a:pt x="12814" y="0"/>
                  </a:lnTo>
                </a:path>
              </a:pathLst>
            </a:custGeom>
            <a:ln w="25399">
              <a:solidFill>
                <a:srgbClr val="FFD840"/>
              </a:solidFill>
            </a:ln>
          </p:spPr>
          <p:txBody>
            <a:bodyPr wrap="square" lIns="0" tIns="0" rIns="0" bIns="0" rtlCol="0"/>
            <a:lstStyle/>
            <a:p>
              <a:endParaRPr/>
            </a:p>
          </p:txBody>
        </p:sp>
        <p:sp>
          <p:nvSpPr>
            <p:cNvPr id="16587" name="object 16587"/>
            <p:cNvSpPr/>
            <p:nvPr/>
          </p:nvSpPr>
          <p:spPr>
            <a:xfrm>
              <a:off x="5493816" y="8106511"/>
              <a:ext cx="6985" cy="5715"/>
            </a:xfrm>
            <a:custGeom>
              <a:avLst/>
              <a:gdLst/>
              <a:ahLst/>
              <a:cxnLst/>
              <a:rect l="l" t="t" r="r" b="b"/>
              <a:pathLst>
                <a:path w="6985" h="5715">
                  <a:moveTo>
                    <a:pt x="6489" y="5676"/>
                  </a:moveTo>
                  <a:lnTo>
                    <a:pt x="0" y="0"/>
                  </a:lnTo>
                </a:path>
              </a:pathLst>
            </a:custGeom>
            <a:ln w="25400">
              <a:solidFill>
                <a:srgbClr val="FFDC4B"/>
              </a:solidFill>
            </a:ln>
          </p:spPr>
          <p:txBody>
            <a:bodyPr wrap="square" lIns="0" tIns="0" rIns="0" bIns="0" rtlCol="0"/>
            <a:lstStyle/>
            <a:p>
              <a:endParaRPr/>
            </a:p>
          </p:txBody>
        </p:sp>
        <p:sp>
          <p:nvSpPr>
            <p:cNvPr id="16588" name="object 16588"/>
            <p:cNvSpPr/>
            <p:nvPr/>
          </p:nvSpPr>
          <p:spPr>
            <a:xfrm>
              <a:off x="5479707" y="8106511"/>
              <a:ext cx="14604" cy="11430"/>
            </a:xfrm>
            <a:custGeom>
              <a:avLst/>
              <a:gdLst/>
              <a:ahLst/>
              <a:cxnLst/>
              <a:rect l="l" t="t" r="r" b="b"/>
              <a:pathLst>
                <a:path w="14604" h="11429">
                  <a:moveTo>
                    <a:pt x="14109" y="0"/>
                  </a:moveTo>
                  <a:lnTo>
                    <a:pt x="8851" y="3302"/>
                  </a:lnTo>
                  <a:lnTo>
                    <a:pt x="4152" y="7061"/>
                  </a:lnTo>
                  <a:lnTo>
                    <a:pt x="0" y="11175"/>
                  </a:lnTo>
                </a:path>
              </a:pathLst>
            </a:custGeom>
            <a:ln w="25400">
              <a:solidFill>
                <a:srgbClr val="FFD947"/>
              </a:solidFill>
            </a:ln>
          </p:spPr>
          <p:txBody>
            <a:bodyPr wrap="square" lIns="0" tIns="0" rIns="0" bIns="0" rtlCol="0"/>
            <a:lstStyle/>
            <a:p>
              <a:endParaRPr/>
            </a:p>
          </p:txBody>
        </p:sp>
        <p:sp>
          <p:nvSpPr>
            <p:cNvPr id="16589" name="object 16589"/>
            <p:cNvSpPr/>
            <p:nvPr/>
          </p:nvSpPr>
          <p:spPr>
            <a:xfrm>
              <a:off x="5479707" y="8117687"/>
              <a:ext cx="8255" cy="5080"/>
            </a:xfrm>
            <a:custGeom>
              <a:avLst/>
              <a:gdLst/>
              <a:ahLst/>
              <a:cxnLst/>
              <a:rect l="l" t="t" r="r" b="b"/>
              <a:pathLst>
                <a:path w="8254" h="5079">
                  <a:moveTo>
                    <a:pt x="0" y="0"/>
                  </a:moveTo>
                  <a:lnTo>
                    <a:pt x="7785" y="4864"/>
                  </a:lnTo>
                </a:path>
              </a:pathLst>
            </a:custGeom>
            <a:ln w="25400">
              <a:solidFill>
                <a:srgbClr val="FFD53C"/>
              </a:solidFill>
            </a:ln>
          </p:spPr>
          <p:txBody>
            <a:bodyPr wrap="square" lIns="0" tIns="0" rIns="0" bIns="0" rtlCol="0"/>
            <a:lstStyle/>
            <a:p>
              <a:endParaRPr/>
            </a:p>
          </p:txBody>
        </p:sp>
        <p:sp>
          <p:nvSpPr>
            <p:cNvPr id="16590" name="object 16590"/>
            <p:cNvSpPr/>
            <p:nvPr/>
          </p:nvSpPr>
          <p:spPr>
            <a:xfrm>
              <a:off x="5472277" y="8099895"/>
              <a:ext cx="21590" cy="18415"/>
            </a:xfrm>
            <a:custGeom>
              <a:avLst/>
              <a:gdLst/>
              <a:ahLst/>
              <a:cxnLst/>
              <a:rect l="l" t="t" r="r" b="b"/>
              <a:pathLst>
                <a:path w="21589" h="18415">
                  <a:moveTo>
                    <a:pt x="15278" y="0"/>
                  </a:moveTo>
                  <a:lnTo>
                    <a:pt x="9652" y="3403"/>
                  </a:lnTo>
                  <a:lnTo>
                    <a:pt x="4572" y="7404"/>
                  </a:lnTo>
                  <a:lnTo>
                    <a:pt x="0" y="12001"/>
                  </a:lnTo>
                  <a:lnTo>
                    <a:pt x="4914" y="15951"/>
                  </a:lnTo>
                  <a:lnTo>
                    <a:pt x="7429" y="17792"/>
                  </a:lnTo>
                  <a:lnTo>
                    <a:pt x="11582" y="13677"/>
                  </a:lnTo>
                  <a:lnTo>
                    <a:pt x="16281" y="9918"/>
                  </a:lnTo>
                  <a:lnTo>
                    <a:pt x="21539" y="6616"/>
                  </a:lnTo>
                  <a:lnTo>
                    <a:pt x="19418" y="4508"/>
                  </a:lnTo>
                  <a:lnTo>
                    <a:pt x="15278" y="0"/>
                  </a:lnTo>
                  <a:close/>
                </a:path>
              </a:pathLst>
            </a:custGeom>
            <a:solidFill>
              <a:srgbClr val="FFDB4D"/>
            </a:solidFill>
          </p:spPr>
          <p:txBody>
            <a:bodyPr wrap="square" lIns="0" tIns="0" rIns="0" bIns="0" rtlCol="0"/>
            <a:lstStyle/>
            <a:p>
              <a:endParaRPr/>
            </a:p>
          </p:txBody>
        </p:sp>
        <p:sp>
          <p:nvSpPr>
            <p:cNvPr id="16591" name="object 16591"/>
            <p:cNvSpPr/>
            <p:nvPr/>
          </p:nvSpPr>
          <p:spPr>
            <a:xfrm>
              <a:off x="5479707" y="8106511"/>
              <a:ext cx="14604" cy="11430"/>
            </a:xfrm>
            <a:custGeom>
              <a:avLst/>
              <a:gdLst/>
              <a:ahLst/>
              <a:cxnLst/>
              <a:rect l="l" t="t" r="r" b="b"/>
              <a:pathLst>
                <a:path w="14604" h="11429">
                  <a:moveTo>
                    <a:pt x="0" y="11175"/>
                  </a:moveTo>
                  <a:lnTo>
                    <a:pt x="4152" y="7061"/>
                  </a:lnTo>
                  <a:lnTo>
                    <a:pt x="8851" y="3302"/>
                  </a:lnTo>
                  <a:lnTo>
                    <a:pt x="14109" y="0"/>
                  </a:lnTo>
                </a:path>
              </a:pathLst>
            </a:custGeom>
            <a:ln w="25400">
              <a:solidFill>
                <a:srgbClr val="FFD947"/>
              </a:solidFill>
            </a:ln>
          </p:spPr>
          <p:txBody>
            <a:bodyPr wrap="square" lIns="0" tIns="0" rIns="0" bIns="0" rtlCol="0"/>
            <a:lstStyle/>
            <a:p>
              <a:endParaRPr/>
            </a:p>
          </p:txBody>
        </p:sp>
        <p:sp>
          <p:nvSpPr>
            <p:cNvPr id="16592" name="object 16592"/>
            <p:cNvSpPr/>
            <p:nvPr/>
          </p:nvSpPr>
          <p:spPr>
            <a:xfrm>
              <a:off x="5487555" y="8099895"/>
              <a:ext cx="6350" cy="6985"/>
            </a:xfrm>
            <a:custGeom>
              <a:avLst/>
              <a:gdLst/>
              <a:ahLst/>
              <a:cxnLst/>
              <a:rect l="l" t="t" r="r" b="b"/>
              <a:pathLst>
                <a:path w="6350" h="6984">
                  <a:moveTo>
                    <a:pt x="6261" y="6616"/>
                  </a:moveTo>
                  <a:lnTo>
                    <a:pt x="0" y="0"/>
                  </a:lnTo>
                </a:path>
              </a:pathLst>
            </a:custGeom>
            <a:ln w="25400">
              <a:solidFill>
                <a:srgbClr val="FEDF59"/>
              </a:solidFill>
            </a:ln>
          </p:spPr>
          <p:txBody>
            <a:bodyPr wrap="square" lIns="0" tIns="0" rIns="0" bIns="0" rtlCol="0"/>
            <a:lstStyle/>
            <a:p>
              <a:endParaRPr/>
            </a:p>
          </p:txBody>
        </p:sp>
        <p:sp>
          <p:nvSpPr>
            <p:cNvPr id="16593" name="object 16593"/>
            <p:cNvSpPr/>
            <p:nvPr/>
          </p:nvSpPr>
          <p:spPr>
            <a:xfrm>
              <a:off x="5472277" y="8099895"/>
              <a:ext cx="15875" cy="12065"/>
            </a:xfrm>
            <a:custGeom>
              <a:avLst/>
              <a:gdLst/>
              <a:ahLst/>
              <a:cxnLst/>
              <a:rect l="l" t="t" r="r" b="b"/>
              <a:pathLst>
                <a:path w="15875" h="12065">
                  <a:moveTo>
                    <a:pt x="15278" y="0"/>
                  </a:moveTo>
                  <a:lnTo>
                    <a:pt x="9652" y="3403"/>
                  </a:lnTo>
                  <a:lnTo>
                    <a:pt x="4572" y="7404"/>
                  </a:lnTo>
                  <a:lnTo>
                    <a:pt x="0" y="12001"/>
                  </a:lnTo>
                </a:path>
              </a:pathLst>
            </a:custGeom>
            <a:ln w="25400">
              <a:solidFill>
                <a:srgbClr val="FEDC52"/>
              </a:solidFill>
            </a:ln>
          </p:spPr>
          <p:txBody>
            <a:bodyPr wrap="square" lIns="0" tIns="0" rIns="0" bIns="0" rtlCol="0"/>
            <a:lstStyle/>
            <a:p>
              <a:endParaRPr/>
            </a:p>
          </p:txBody>
        </p:sp>
        <p:sp>
          <p:nvSpPr>
            <p:cNvPr id="16594" name="object 16594"/>
            <p:cNvSpPr/>
            <p:nvPr/>
          </p:nvSpPr>
          <p:spPr>
            <a:xfrm>
              <a:off x="5472277" y="8111896"/>
              <a:ext cx="7620" cy="6350"/>
            </a:xfrm>
            <a:custGeom>
              <a:avLst/>
              <a:gdLst/>
              <a:ahLst/>
              <a:cxnLst/>
              <a:rect l="l" t="t" r="r" b="b"/>
              <a:pathLst>
                <a:path w="7620" h="6350">
                  <a:moveTo>
                    <a:pt x="0" y="0"/>
                  </a:moveTo>
                  <a:lnTo>
                    <a:pt x="7429" y="5791"/>
                  </a:lnTo>
                </a:path>
              </a:pathLst>
            </a:custGeom>
            <a:ln w="25400">
              <a:solidFill>
                <a:srgbClr val="FFD640"/>
              </a:solidFill>
            </a:ln>
          </p:spPr>
          <p:txBody>
            <a:bodyPr wrap="square" lIns="0" tIns="0" rIns="0" bIns="0" rtlCol="0"/>
            <a:lstStyle/>
            <a:p>
              <a:endParaRPr/>
            </a:p>
          </p:txBody>
        </p:sp>
        <p:sp>
          <p:nvSpPr>
            <p:cNvPr id="16595" name="object 16595"/>
            <p:cNvSpPr/>
            <p:nvPr/>
          </p:nvSpPr>
          <p:spPr>
            <a:xfrm>
              <a:off x="5442534" y="8110664"/>
              <a:ext cx="23495" cy="17145"/>
            </a:xfrm>
            <a:custGeom>
              <a:avLst/>
              <a:gdLst/>
              <a:ahLst/>
              <a:cxnLst/>
              <a:rect l="l" t="t" r="r" b="b"/>
              <a:pathLst>
                <a:path w="23495" h="17145">
                  <a:moveTo>
                    <a:pt x="6858" y="0"/>
                  </a:moveTo>
                  <a:lnTo>
                    <a:pt x="4406" y="3200"/>
                  </a:lnTo>
                  <a:lnTo>
                    <a:pt x="2120" y="6642"/>
                  </a:lnTo>
                  <a:lnTo>
                    <a:pt x="0" y="10299"/>
                  </a:lnTo>
                  <a:lnTo>
                    <a:pt x="5829" y="12318"/>
                  </a:lnTo>
                  <a:lnTo>
                    <a:pt x="11709" y="14503"/>
                  </a:lnTo>
                  <a:lnTo>
                    <a:pt x="17564" y="16789"/>
                  </a:lnTo>
                  <a:lnTo>
                    <a:pt x="19342" y="13893"/>
                  </a:lnTo>
                  <a:lnTo>
                    <a:pt x="21247" y="11163"/>
                  </a:lnTo>
                  <a:lnTo>
                    <a:pt x="23279" y="8572"/>
                  </a:lnTo>
                  <a:lnTo>
                    <a:pt x="17907" y="5295"/>
                  </a:lnTo>
                  <a:lnTo>
                    <a:pt x="12534" y="2133"/>
                  </a:lnTo>
                  <a:lnTo>
                    <a:pt x="6858" y="0"/>
                  </a:lnTo>
                  <a:close/>
                </a:path>
              </a:pathLst>
            </a:custGeom>
            <a:solidFill>
              <a:srgbClr val="FFD339"/>
            </a:solidFill>
          </p:spPr>
          <p:txBody>
            <a:bodyPr wrap="square" lIns="0" tIns="0" rIns="0" bIns="0" rtlCol="0"/>
            <a:lstStyle/>
            <a:p>
              <a:endParaRPr/>
            </a:p>
          </p:txBody>
        </p:sp>
        <p:sp>
          <p:nvSpPr>
            <p:cNvPr id="16596" name="object 16596"/>
            <p:cNvSpPr/>
            <p:nvPr/>
          </p:nvSpPr>
          <p:spPr>
            <a:xfrm>
              <a:off x="5442534" y="8120964"/>
              <a:ext cx="17780" cy="6985"/>
            </a:xfrm>
            <a:custGeom>
              <a:avLst/>
              <a:gdLst/>
              <a:ahLst/>
              <a:cxnLst/>
              <a:rect l="l" t="t" r="r" b="b"/>
              <a:pathLst>
                <a:path w="17779" h="6984">
                  <a:moveTo>
                    <a:pt x="17564" y="6489"/>
                  </a:moveTo>
                  <a:lnTo>
                    <a:pt x="11709" y="4203"/>
                  </a:lnTo>
                  <a:lnTo>
                    <a:pt x="5829" y="2019"/>
                  </a:lnTo>
                  <a:lnTo>
                    <a:pt x="0" y="0"/>
                  </a:lnTo>
                </a:path>
              </a:pathLst>
            </a:custGeom>
            <a:ln w="25400">
              <a:solidFill>
                <a:srgbClr val="FFD236"/>
              </a:solidFill>
            </a:ln>
          </p:spPr>
          <p:txBody>
            <a:bodyPr wrap="square" lIns="0" tIns="0" rIns="0" bIns="0" rtlCol="0"/>
            <a:lstStyle/>
            <a:p>
              <a:endParaRPr/>
            </a:p>
          </p:txBody>
        </p:sp>
        <p:sp>
          <p:nvSpPr>
            <p:cNvPr id="16597" name="object 16597"/>
            <p:cNvSpPr/>
            <p:nvPr/>
          </p:nvSpPr>
          <p:spPr>
            <a:xfrm>
              <a:off x="5442534" y="8110664"/>
              <a:ext cx="6985" cy="10795"/>
            </a:xfrm>
            <a:custGeom>
              <a:avLst/>
              <a:gdLst/>
              <a:ahLst/>
              <a:cxnLst/>
              <a:rect l="l" t="t" r="r" b="b"/>
              <a:pathLst>
                <a:path w="6985" h="10795">
                  <a:moveTo>
                    <a:pt x="0" y="10299"/>
                  </a:moveTo>
                  <a:lnTo>
                    <a:pt x="6858" y="0"/>
                  </a:lnTo>
                </a:path>
              </a:pathLst>
            </a:custGeom>
            <a:ln w="25400">
              <a:solidFill>
                <a:srgbClr val="FFD339"/>
              </a:solidFill>
            </a:ln>
          </p:spPr>
          <p:txBody>
            <a:bodyPr wrap="square" lIns="0" tIns="0" rIns="0" bIns="0" rtlCol="0"/>
            <a:lstStyle/>
            <a:p>
              <a:endParaRPr/>
            </a:p>
          </p:txBody>
        </p:sp>
        <p:sp>
          <p:nvSpPr>
            <p:cNvPr id="16598" name="object 16598"/>
            <p:cNvSpPr/>
            <p:nvPr/>
          </p:nvSpPr>
          <p:spPr>
            <a:xfrm>
              <a:off x="5449392" y="8110664"/>
              <a:ext cx="16510" cy="8890"/>
            </a:xfrm>
            <a:custGeom>
              <a:avLst/>
              <a:gdLst/>
              <a:ahLst/>
              <a:cxnLst/>
              <a:rect l="l" t="t" r="r" b="b"/>
              <a:pathLst>
                <a:path w="16510" h="8890">
                  <a:moveTo>
                    <a:pt x="0" y="0"/>
                  </a:moveTo>
                  <a:lnTo>
                    <a:pt x="5676" y="2133"/>
                  </a:lnTo>
                  <a:lnTo>
                    <a:pt x="11049" y="5295"/>
                  </a:lnTo>
                  <a:lnTo>
                    <a:pt x="16421" y="8572"/>
                  </a:lnTo>
                </a:path>
              </a:pathLst>
            </a:custGeom>
            <a:ln w="25400">
              <a:solidFill>
                <a:srgbClr val="FFD33B"/>
              </a:solidFill>
            </a:ln>
          </p:spPr>
          <p:txBody>
            <a:bodyPr wrap="square" lIns="0" tIns="0" rIns="0" bIns="0" rtlCol="0"/>
            <a:lstStyle/>
            <a:p>
              <a:endParaRPr/>
            </a:p>
          </p:txBody>
        </p:sp>
        <p:sp>
          <p:nvSpPr>
            <p:cNvPr id="16599" name="object 16599"/>
            <p:cNvSpPr/>
            <p:nvPr/>
          </p:nvSpPr>
          <p:spPr>
            <a:xfrm>
              <a:off x="5460098" y="8119237"/>
              <a:ext cx="5715" cy="8255"/>
            </a:xfrm>
            <a:custGeom>
              <a:avLst/>
              <a:gdLst/>
              <a:ahLst/>
              <a:cxnLst/>
              <a:rect l="l" t="t" r="r" b="b"/>
              <a:pathLst>
                <a:path w="5714" h="8254">
                  <a:moveTo>
                    <a:pt x="5715" y="0"/>
                  </a:moveTo>
                  <a:lnTo>
                    <a:pt x="0" y="8216"/>
                  </a:lnTo>
                </a:path>
              </a:pathLst>
            </a:custGeom>
            <a:ln w="25400">
              <a:solidFill>
                <a:srgbClr val="FFD238"/>
              </a:solidFill>
            </a:ln>
          </p:spPr>
          <p:txBody>
            <a:bodyPr wrap="square" lIns="0" tIns="0" rIns="0" bIns="0" rtlCol="0"/>
            <a:lstStyle/>
            <a:p>
              <a:endParaRPr/>
            </a:p>
          </p:txBody>
        </p:sp>
        <p:sp>
          <p:nvSpPr>
            <p:cNvPr id="16600" name="object 16600"/>
            <p:cNvSpPr/>
            <p:nvPr/>
          </p:nvSpPr>
          <p:spPr>
            <a:xfrm>
              <a:off x="5449392" y="8101711"/>
              <a:ext cx="23495" cy="17780"/>
            </a:xfrm>
            <a:custGeom>
              <a:avLst/>
              <a:gdLst/>
              <a:ahLst/>
              <a:cxnLst/>
              <a:rect l="l" t="t" r="r" b="b"/>
              <a:pathLst>
                <a:path w="23495" h="17779">
                  <a:moveTo>
                    <a:pt x="7759" y="0"/>
                  </a:moveTo>
                  <a:lnTo>
                    <a:pt x="5029" y="2768"/>
                  </a:lnTo>
                  <a:lnTo>
                    <a:pt x="2425" y="5753"/>
                  </a:lnTo>
                  <a:lnTo>
                    <a:pt x="0" y="8953"/>
                  </a:lnTo>
                  <a:lnTo>
                    <a:pt x="5676" y="11087"/>
                  </a:lnTo>
                  <a:lnTo>
                    <a:pt x="11049" y="14249"/>
                  </a:lnTo>
                  <a:lnTo>
                    <a:pt x="16421" y="17525"/>
                  </a:lnTo>
                  <a:lnTo>
                    <a:pt x="18453" y="14922"/>
                  </a:lnTo>
                  <a:lnTo>
                    <a:pt x="20599" y="12484"/>
                  </a:lnTo>
                  <a:lnTo>
                    <a:pt x="22885" y="10185"/>
                  </a:lnTo>
                  <a:lnTo>
                    <a:pt x="17970" y="6248"/>
                  </a:lnTo>
                  <a:lnTo>
                    <a:pt x="13080" y="2400"/>
                  </a:lnTo>
                  <a:lnTo>
                    <a:pt x="7759" y="0"/>
                  </a:lnTo>
                  <a:close/>
                </a:path>
              </a:pathLst>
            </a:custGeom>
            <a:solidFill>
              <a:srgbClr val="FFD641"/>
            </a:solidFill>
          </p:spPr>
          <p:txBody>
            <a:bodyPr wrap="square" lIns="0" tIns="0" rIns="0" bIns="0" rtlCol="0"/>
            <a:lstStyle/>
            <a:p>
              <a:endParaRPr/>
            </a:p>
          </p:txBody>
        </p:sp>
        <p:sp>
          <p:nvSpPr>
            <p:cNvPr id="16601" name="object 16601"/>
            <p:cNvSpPr/>
            <p:nvPr/>
          </p:nvSpPr>
          <p:spPr>
            <a:xfrm>
              <a:off x="5449392" y="8110664"/>
              <a:ext cx="16510" cy="8890"/>
            </a:xfrm>
            <a:custGeom>
              <a:avLst/>
              <a:gdLst/>
              <a:ahLst/>
              <a:cxnLst/>
              <a:rect l="l" t="t" r="r" b="b"/>
              <a:pathLst>
                <a:path w="16510" h="8890">
                  <a:moveTo>
                    <a:pt x="16421" y="8572"/>
                  </a:moveTo>
                  <a:lnTo>
                    <a:pt x="11049" y="5295"/>
                  </a:lnTo>
                  <a:lnTo>
                    <a:pt x="5676" y="2133"/>
                  </a:lnTo>
                  <a:lnTo>
                    <a:pt x="0" y="0"/>
                  </a:lnTo>
                </a:path>
              </a:pathLst>
            </a:custGeom>
            <a:ln w="25400">
              <a:solidFill>
                <a:srgbClr val="FFD33B"/>
              </a:solidFill>
            </a:ln>
          </p:spPr>
          <p:txBody>
            <a:bodyPr wrap="square" lIns="0" tIns="0" rIns="0" bIns="0" rtlCol="0"/>
            <a:lstStyle/>
            <a:p>
              <a:endParaRPr/>
            </a:p>
          </p:txBody>
        </p:sp>
        <p:sp>
          <p:nvSpPr>
            <p:cNvPr id="16602" name="object 16602"/>
            <p:cNvSpPr/>
            <p:nvPr/>
          </p:nvSpPr>
          <p:spPr>
            <a:xfrm>
              <a:off x="5449392" y="8101711"/>
              <a:ext cx="8255" cy="9525"/>
            </a:xfrm>
            <a:custGeom>
              <a:avLst/>
              <a:gdLst/>
              <a:ahLst/>
              <a:cxnLst/>
              <a:rect l="l" t="t" r="r" b="b"/>
              <a:pathLst>
                <a:path w="8254" h="9525">
                  <a:moveTo>
                    <a:pt x="0" y="8953"/>
                  </a:moveTo>
                  <a:lnTo>
                    <a:pt x="7759" y="0"/>
                  </a:lnTo>
                </a:path>
              </a:pathLst>
            </a:custGeom>
            <a:ln w="25399">
              <a:solidFill>
                <a:srgbClr val="FED643"/>
              </a:solidFill>
            </a:ln>
          </p:spPr>
          <p:txBody>
            <a:bodyPr wrap="square" lIns="0" tIns="0" rIns="0" bIns="0" rtlCol="0"/>
            <a:lstStyle/>
            <a:p>
              <a:endParaRPr/>
            </a:p>
          </p:txBody>
        </p:sp>
        <p:sp>
          <p:nvSpPr>
            <p:cNvPr id="16603" name="object 16603"/>
            <p:cNvSpPr/>
            <p:nvPr/>
          </p:nvSpPr>
          <p:spPr>
            <a:xfrm>
              <a:off x="5457151" y="8101711"/>
              <a:ext cx="15240" cy="10795"/>
            </a:xfrm>
            <a:custGeom>
              <a:avLst/>
              <a:gdLst/>
              <a:ahLst/>
              <a:cxnLst/>
              <a:rect l="l" t="t" r="r" b="b"/>
              <a:pathLst>
                <a:path w="15239" h="10795">
                  <a:moveTo>
                    <a:pt x="0" y="0"/>
                  </a:moveTo>
                  <a:lnTo>
                    <a:pt x="5321" y="2400"/>
                  </a:lnTo>
                  <a:lnTo>
                    <a:pt x="10210" y="6248"/>
                  </a:lnTo>
                  <a:lnTo>
                    <a:pt x="15125" y="10185"/>
                  </a:lnTo>
                </a:path>
              </a:pathLst>
            </a:custGeom>
            <a:ln w="25400">
              <a:solidFill>
                <a:srgbClr val="FED747"/>
              </a:solidFill>
            </a:ln>
          </p:spPr>
          <p:txBody>
            <a:bodyPr wrap="square" lIns="0" tIns="0" rIns="0" bIns="0" rtlCol="0"/>
            <a:lstStyle/>
            <a:p>
              <a:endParaRPr/>
            </a:p>
          </p:txBody>
        </p:sp>
        <p:sp>
          <p:nvSpPr>
            <p:cNvPr id="16604" name="object 16604"/>
            <p:cNvSpPr/>
            <p:nvPr/>
          </p:nvSpPr>
          <p:spPr>
            <a:xfrm>
              <a:off x="5465813" y="8111896"/>
              <a:ext cx="6985" cy="7620"/>
            </a:xfrm>
            <a:custGeom>
              <a:avLst/>
              <a:gdLst/>
              <a:ahLst/>
              <a:cxnLst/>
              <a:rect l="l" t="t" r="r" b="b"/>
              <a:pathLst>
                <a:path w="6985" h="7620">
                  <a:moveTo>
                    <a:pt x="6464" y="0"/>
                  </a:moveTo>
                  <a:lnTo>
                    <a:pt x="0" y="7340"/>
                  </a:lnTo>
                </a:path>
              </a:pathLst>
            </a:custGeom>
            <a:ln w="25400">
              <a:solidFill>
                <a:srgbClr val="FFD53E"/>
              </a:solidFill>
            </a:ln>
          </p:spPr>
          <p:txBody>
            <a:bodyPr wrap="square" lIns="0" tIns="0" rIns="0" bIns="0" rtlCol="0"/>
            <a:lstStyle/>
            <a:p>
              <a:endParaRPr/>
            </a:p>
          </p:txBody>
        </p:sp>
        <p:sp>
          <p:nvSpPr>
            <p:cNvPr id="16605" name="object 16605"/>
            <p:cNvSpPr/>
            <p:nvPr/>
          </p:nvSpPr>
          <p:spPr>
            <a:xfrm>
              <a:off x="5464860" y="8093278"/>
              <a:ext cx="22860" cy="19050"/>
            </a:xfrm>
            <a:custGeom>
              <a:avLst/>
              <a:gdLst/>
              <a:ahLst/>
              <a:cxnLst/>
              <a:rect l="l" t="t" r="r" b="b"/>
              <a:pathLst>
                <a:path w="22860" h="19050">
                  <a:moveTo>
                    <a:pt x="16548" y="0"/>
                  </a:moveTo>
                  <a:lnTo>
                    <a:pt x="10528" y="3556"/>
                  </a:lnTo>
                  <a:lnTo>
                    <a:pt x="5016" y="7848"/>
                  </a:lnTo>
                  <a:lnTo>
                    <a:pt x="0" y="12954"/>
                  </a:lnTo>
                  <a:lnTo>
                    <a:pt x="2514" y="14706"/>
                  </a:lnTo>
                  <a:lnTo>
                    <a:pt x="7416" y="18618"/>
                  </a:lnTo>
                  <a:lnTo>
                    <a:pt x="11988" y="14020"/>
                  </a:lnTo>
                  <a:lnTo>
                    <a:pt x="17068" y="10020"/>
                  </a:lnTo>
                  <a:lnTo>
                    <a:pt x="22694" y="6616"/>
                  </a:lnTo>
                  <a:lnTo>
                    <a:pt x="18592" y="2095"/>
                  </a:lnTo>
                  <a:lnTo>
                    <a:pt x="16548" y="0"/>
                  </a:lnTo>
                  <a:close/>
                </a:path>
              </a:pathLst>
            </a:custGeom>
            <a:solidFill>
              <a:srgbClr val="FEDD57"/>
            </a:solidFill>
          </p:spPr>
          <p:txBody>
            <a:bodyPr wrap="square" lIns="0" tIns="0" rIns="0" bIns="0" rtlCol="0"/>
            <a:lstStyle/>
            <a:p>
              <a:endParaRPr/>
            </a:p>
          </p:txBody>
        </p:sp>
        <p:sp>
          <p:nvSpPr>
            <p:cNvPr id="16606" name="object 16606"/>
            <p:cNvSpPr/>
            <p:nvPr/>
          </p:nvSpPr>
          <p:spPr>
            <a:xfrm>
              <a:off x="5472277" y="8099895"/>
              <a:ext cx="15875" cy="12065"/>
            </a:xfrm>
            <a:custGeom>
              <a:avLst/>
              <a:gdLst/>
              <a:ahLst/>
              <a:cxnLst/>
              <a:rect l="l" t="t" r="r" b="b"/>
              <a:pathLst>
                <a:path w="15875" h="12065">
                  <a:moveTo>
                    <a:pt x="0" y="12001"/>
                  </a:moveTo>
                  <a:lnTo>
                    <a:pt x="4572" y="7404"/>
                  </a:lnTo>
                  <a:lnTo>
                    <a:pt x="9652" y="3403"/>
                  </a:lnTo>
                  <a:lnTo>
                    <a:pt x="15278" y="0"/>
                  </a:lnTo>
                </a:path>
              </a:pathLst>
            </a:custGeom>
            <a:ln w="25400">
              <a:solidFill>
                <a:srgbClr val="FEDC52"/>
              </a:solidFill>
            </a:ln>
          </p:spPr>
          <p:txBody>
            <a:bodyPr wrap="square" lIns="0" tIns="0" rIns="0" bIns="0" rtlCol="0"/>
            <a:lstStyle/>
            <a:p>
              <a:endParaRPr/>
            </a:p>
          </p:txBody>
        </p:sp>
        <p:sp>
          <p:nvSpPr>
            <p:cNvPr id="16607" name="object 16607"/>
            <p:cNvSpPr/>
            <p:nvPr/>
          </p:nvSpPr>
          <p:spPr>
            <a:xfrm>
              <a:off x="5481409" y="8093278"/>
              <a:ext cx="6350" cy="6985"/>
            </a:xfrm>
            <a:custGeom>
              <a:avLst/>
              <a:gdLst/>
              <a:ahLst/>
              <a:cxnLst/>
              <a:rect l="l" t="t" r="r" b="b"/>
              <a:pathLst>
                <a:path w="6350" h="6984">
                  <a:moveTo>
                    <a:pt x="6146" y="6616"/>
                  </a:moveTo>
                  <a:lnTo>
                    <a:pt x="0" y="0"/>
                  </a:lnTo>
                </a:path>
              </a:pathLst>
            </a:custGeom>
            <a:ln w="25400">
              <a:solidFill>
                <a:srgbClr val="FEE26A"/>
              </a:solidFill>
            </a:ln>
          </p:spPr>
          <p:txBody>
            <a:bodyPr wrap="square" lIns="0" tIns="0" rIns="0" bIns="0" rtlCol="0"/>
            <a:lstStyle/>
            <a:p>
              <a:endParaRPr/>
            </a:p>
          </p:txBody>
        </p:sp>
        <p:sp>
          <p:nvSpPr>
            <p:cNvPr id="16608" name="object 16608"/>
            <p:cNvSpPr/>
            <p:nvPr/>
          </p:nvSpPr>
          <p:spPr>
            <a:xfrm>
              <a:off x="5464860" y="8093278"/>
              <a:ext cx="17145" cy="13335"/>
            </a:xfrm>
            <a:custGeom>
              <a:avLst/>
              <a:gdLst/>
              <a:ahLst/>
              <a:cxnLst/>
              <a:rect l="l" t="t" r="r" b="b"/>
              <a:pathLst>
                <a:path w="17145" h="13334">
                  <a:moveTo>
                    <a:pt x="16548" y="0"/>
                  </a:moveTo>
                  <a:lnTo>
                    <a:pt x="10528" y="3556"/>
                  </a:lnTo>
                  <a:lnTo>
                    <a:pt x="5016" y="7848"/>
                  </a:lnTo>
                  <a:lnTo>
                    <a:pt x="0" y="12954"/>
                  </a:lnTo>
                </a:path>
              </a:pathLst>
            </a:custGeom>
            <a:ln w="25400">
              <a:solidFill>
                <a:srgbClr val="FEDE5C"/>
              </a:solidFill>
            </a:ln>
          </p:spPr>
          <p:txBody>
            <a:bodyPr wrap="square" lIns="0" tIns="0" rIns="0" bIns="0" rtlCol="0"/>
            <a:lstStyle/>
            <a:p>
              <a:endParaRPr/>
            </a:p>
          </p:txBody>
        </p:sp>
        <p:sp>
          <p:nvSpPr>
            <p:cNvPr id="16609" name="object 16609"/>
            <p:cNvSpPr/>
            <p:nvPr/>
          </p:nvSpPr>
          <p:spPr>
            <a:xfrm>
              <a:off x="5464860" y="8106232"/>
              <a:ext cx="7620" cy="5715"/>
            </a:xfrm>
            <a:custGeom>
              <a:avLst/>
              <a:gdLst/>
              <a:ahLst/>
              <a:cxnLst/>
              <a:rect l="l" t="t" r="r" b="b"/>
              <a:pathLst>
                <a:path w="7620" h="5715">
                  <a:moveTo>
                    <a:pt x="0" y="0"/>
                  </a:moveTo>
                  <a:lnTo>
                    <a:pt x="7416" y="5664"/>
                  </a:lnTo>
                </a:path>
              </a:pathLst>
            </a:custGeom>
            <a:ln w="25400">
              <a:solidFill>
                <a:srgbClr val="FED745"/>
              </a:solidFill>
            </a:ln>
          </p:spPr>
          <p:txBody>
            <a:bodyPr wrap="square" lIns="0" tIns="0" rIns="0" bIns="0" rtlCol="0"/>
            <a:lstStyle/>
            <a:p>
              <a:endParaRPr/>
            </a:p>
          </p:txBody>
        </p:sp>
        <p:sp>
          <p:nvSpPr>
            <p:cNvPr id="16610" name="object 16610"/>
            <p:cNvSpPr/>
            <p:nvPr/>
          </p:nvSpPr>
          <p:spPr>
            <a:xfrm>
              <a:off x="5457151" y="8087639"/>
              <a:ext cx="24765" cy="19050"/>
            </a:xfrm>
            <a:custGeom>
              <a:avLst/>
              <a:gdLst/>
              <a:ahLst/>
              <a:cxnLst/>
              <a:rect l="l" t="t" r="r" b="b"/>
              <a:pathLst>
                <a:path w="24764" h="19050">
                  <a:moveTo>
                    <a:pt x="18059" y="0"/>
                  </a:moveTo>
                  <a:lnTo>
                    <a:pt x="11518" y="3860"/>
                  </a:lnTo>
                  <a:lnTo>
                    <a:pt x="5473" y="8547"/>
                  </a:lnTo>
                  <a:lnTo>
                    <a:pt x="0" y="14071"/>
                  </a:lnTo>
                  <a:lnTo>
                    <a:pt x="2654" y="15278"/>
                  </a:lnTo>
                  <a:lnTo>
                    <a:pt x="5207" y="16840"/>
                  </a:lnTo>
                  <a:lnTo>
                    <a:pt x="7708" y="18592"/>
                  </a:lnTo>
                  <a:lnTo>
                    <a:pt x="12725" y="13487"/>
                  </a:lnTo>
                  <a:lnTo>
                    <a:pt x="18237" y="9194"/>
                  </a:lnTo>
                  <a:lnTo>
                    <a:pt x="24257" y="5638"/>
                  </a:lnTo>
                  <a:lnTo>
                    <a:pt x="22212" y="3543"/>
                  </a:lnTo>
                  <a:lnTo>
                    <a:pt x="20154" y="1612"/>
                  </a:lnTo>
                  <a:lnTo>
                    <a:pt x="18059" y="0"/>
                  </a:lnTo>
                  <a:close/>
                </a:path>
              </a:pathLst>
            </a:custGeom>
            <a:solidFill>
              <a:srgbClr val="FEDE5F"/>
            </a:solidFill>
          </p:spPr>
          <p:txBody>
            <a:bodyPr wrap="square" lIns="0" tIns="0" rIns="0" bIns="0" rtlCol="0"/>
            <a:lstStyle/>
            <a:p>
              <a:endParaRPr/>
            </a:p>
          </p:txBody>
        </p:sp>
        <p:sp>
          <p:nvSpPr>
            <p:cNvPr id="16611" name="object 16611"/>
            <p:cNvSpPr/>
            <p:nvPr/>
          </p:nvSpPr>
          <p:spPr>
            <a:xfrm>
              <a:off x="5464860" y="8093278"/>
              <a:ext cx="17145" cy="13335"/>
            </a:xfrm>
            <a:custGeom>
              <a:avLst/>
              <a:gdLst/>
              <a:ahLst/>
              <a:cxnLst/>
              <a:rect l="l" t="t" r="r" b="b"/>
              <a:pathLst>
                <a:path w="17145" h="13334">
                  <a:moveTo>
                    <a:pt x="0" y="12954"/>
                  </a:moveTo>
                  <a:lnTo>
                    <a:pt x="5016" y="7848"/>
                  </a:lnTo>
                  <a:lnTo>
                    <a:pt x="10528" y="3556"/>
                  </a:lnTo>
                  <a:lnTo>
                    <a:pt x="16548" y="0"/>
                  </a:lnTo>
                </a:path>
              </a:pathLst>
            </a:custGeom>
            <a:ln w="25400">
              <a:solidFill>
                <a:srgbClr val="FEDE5C"/>
              </a:solidFill>
            </a:ln>
          </p:spPr>
          <p:txBody>
            <a:bodyPr wrap="square" lIns="0" tIns="0" rIns="0" bIns="0" rtlCol="0"/>
            <a:lstStyle/>
            <a:p>
              <a:endParaRPr/>
            </a:p>
          </p:txBody>
        </p:sp>
        <p:sp>
          <p:nvSpPr>
            <p:cNvPr id="16612" name="object 16612"/>
            <p:cNvSpPr/>
            <p:nvPr/>
          </p:nvSpPr>
          <p:spPr>
            <a:xfrm>
              <a:off x="5475211" y="8087639"/>
              <a:ext cx="6350" cy="5715"/>
            </a:xfrm>
            <a:custGeom>
              <a:avLst/>
              <a:gdLst/>
              <a:ahLst/>
              <a:cxnLst/>
              <a:rect l="l" t="t" r="r" b="b"/>
              <a:pathLst>
                <a:path w="6350" h="5715">
                  <a:moveTo>
                    <a:pt x="6197" y="5638"/>
                  </a:moveTo>
                  <a:lnTo>
                    <a:pt x="0" y="0"/>
                  </a:lnTo>
                </a:path>
              </a:pathLst>
            </a:custGeom>
            <a:ln w="25400">
              <a:solidFill>
                <a:srgbClr val="FDE574"/>
              </a:solidFill>
            </a:ln>
          </p:spPr>
          <p:txBody>
            <a:bodyPr wrap="square" lIns="0" tIns="0" rIns="0" bIns="0" rtlCol="0"/>
            <a:lstStyle/>
            <a:p>
              <a:endParaRPr/>
            </a:p>
          </p:txBody>
        </p:sp>
        <p:sp>
          <p:nvSpPr>
            <p:cNvPr id="16613" name="object 16613"/>
            <p:cNvSpPr/>
            <p:nvPr/>
          </p:nvSpPr>
          <p:spPr>
            <a:xfrm>
              <a:off x="5457151" y="8087639"/>
              <a:ext cx="18415" cy="14604"/>
            </a:xfrm>
            <a:custGeom>
              <a:avLst/>
              <a:gdLst/>
              <a:ahLst/>
              <a:cxnLst/>
              <a:rect l="l" t="t" r="r" b="b"/>
              <a:pathLst>
                <a:path w="18414" h="14604">
                  <a:moveTo>
                    <a:pt x="18059" y="0"/>
                  </a:moveTo>
                  <a:lnTo>
                    <a:pt x="11518" y="3860"/>
                  </a:lnTo>
                  <a:lnTo>
                    <a:pt x="5473" y="8547"/>
                  </a:lnTo>
                  <a:lnTo>
                    <a:pt x="0" y="14071"/>
                  </a:lnTo>
                </a:path>
              </a:pathLst>
            </a:custGeom>
            <a:ln w="25400">
              <a:solidFill>
                <a:srgbClr val="FEDF61"/>
              </a:solidFill>
            </a:ln>
          </p:spPr>
          <p:txBody>
            <a:bodyPr wrap="square" lIns="0" tIns="0" rIns="0" bIns="0" rtlCol="0"/>
            <a:lstStyle/>
            <a:p>
              <a:endParaRPr/>
            </a:p>
          </p:txBody>
        </p:sp>
        <p:sp>
          <p:nvSpPr>
            <p:cNvPr id="16614" name="object 16614"/>
            <p:cNvSpPr/>
            <p:nvPr/>
          </p:nvSpPr>
          <p:spPr>
            <a:xfrm>
              <a:off x="5457151" y="8101711"/>
              <a:ext cx="8255" cy="5080"/>
            </a:xfrm>
            <a:custGeom>
              <a:avLst/>
              <a:gdLst/>
              <a:ahLst/>
              <a:cxnLst/>
              <a:rect l="l" t="t" r="r" b="b"/>
              <a:pathLst>
                <a:path w="8254" h="5079">
                  <a:moveTo>
                    <a:pt x="0" y="0"/>
                  </a:moveTo>
                  <a:lnTo>
                    <a:pt x="7708" y="4521"/>
                  </a:lnTo>
                </a:path>
              </a:pathLst>
            </a:custGeom>
            <a:ln w="25400">
              <a:solidFill>
                <a:srgbClr val="FED849"/>
              </a:solidFill>
            </a:ln>
          </p:spPr>
          <p:txBody>
            <a:bodyPr wrap="square" lIns="0" tIns="0" rIns="0" bIns="0" rtlCol="0"/>
            <a:lstStyle/>
            <a:p>
              <a:endParaRPr/>
            </a:p>
          </p:txBody>
        </p:sp>
        <p:sp>
          <p:nvSpPr>
            <p:cNvPr id="16615" name="object 16615"/>
            <p:cNvSpPr/>
            <p:nvPr/>
          </p:nvSpPr>
          <p:spPr>
            <a:xfrm>
              <a:off x="5493816" y="8098078"/>
              <a:ext cx="22860" cy="14604"/>
            </a:xfrm>
            <a:custGeom>
              <a:avLst/>
              <a:gdLst/>
              <a:ahLst/>
              <a:cxnLst/>
              <a:rect l="l" t="t" r="r" b="b"/>
              <a:pathLst>
                <a:path w="22860" h="14604">
                  <a:moveTo>
                    <a:pt x="17500" y="0"/>
                  </a:moveTo>
                  <a:lnTo>
                    <a:pt x="11087" y="2286"/>
                  </a:lnTo>
                  <a:lnTo>
                    <a:pt x="5257" y="5130"/>
                  </a:lnTo>
                  <a:lnTo>
                    <a:pt x="0" y="8432"/>
                  </a:lnTo>
                  <a:lnTo>
                    <a:pt x="2108" y="10540"/>
                  </a:lnTo>
                  <a:lnTo>
                    <a:pt x="4279" y="12484"/>
                  </a:lnTo>
                  <a:lnTo>
                    <a:pt x="6489" y="14109"/>
                  </a:lnTo>
                  <a:lnTo>
                    <a:pt x="11328" y="11010"/>
                  </a:lnTo>
                  <a:lnTo>
                    <a:pt x="16725" y="8305"/>
                  </a:lnTo>
                  <a:lnTo>
                    <a:pt x="22796" y="6095"/>
                  </a:lnTo>
                  <a:lnTo>
                    <a:pt x="21031" y="4190"/>
                  </a:lnTo>
                  <a:lnTo>
                    <a:pt x="19265" y="2133"/>
                  </a:lnTo>
                  <a:lnTo>
                    <a:pt x="17500" y="0"/>
                  </a:lnTo>
                  <a:close/>
                </a:path>
              </a:pathLst>
            </a:custGeom>
            <a:solidFill>
              <a:srgbClr val="FFE054"/>
            </a:solidFill>
          </p:spPr>
          <p:txBody>
            <a:bodyPr wrap="square" lIns="0" tIns="0" rIns="0" bIns="0" rtlCol="0"/>
            <a:lstStyle/>
            <a:p>
              <a:endParaRPr/>
            </a:p>
          </p:txBody>
        </p:sp>
        <p:sp>
          <p:nvSpPr>
            <p:cNvPr id="16616" name="object 16616"/>
            <p:cNvSpPr/>
            <p:nvPr/>
          </p:nvSpPr>
          <p:spPr>
            <a:xfrm>
              <a:off x="5500306" y="8104175"/>
              <a:ext cx="16510" cy="8255"/>
            </a:xfrm>
            <a:custGeom>
              <a:avLst/>
              <a:gdLst/>
              <a:ahLst/>
              <a:cxnLst/>
              <a:rect l="l" t="t" r="r" b="b"/>
              <a:pathLst>
                <a:path w="16510" h="8254">
                  <a:moveTo>
                    <a:pt x="0" y="8013"/>
                  </a:moveTo>
                  <a:lnTo>
                    <a:pt x="4838" y="4914"/>
                  </a:lnTo>
                  <a:lnTo>
                    <a:pt x="10236" y="2209"/>
                  </a:lnTo>
                  <a:lnTo>
                    <a:pt x="16306" y="0"/>
                  </a:lnTo>
                </a:path>
              </a:pathLst>
            </a:custGeom>
            <a:ln w="25399">
              <a:solidFill>
                <a:srgbClr val="FFDE4C"/>
              </a:solidFill>
            </a:ln>
          </p:spPr>
          <p:txBody>
            <a:bodyPr wrap="square" lIns="0" tIns="0" rIns="0" bIns="0" rtlCol="0"/>
            <a:lstStyle/>
            <a:p>
              <a:endParaRPr/>
            </a:p>
          </p:txBody>
        </p:sp>
        <p:sp>
          <p:nvSpPr>
            <p:cNvPr id="16617" name="object 16617"/>
            <p:cNvSpPr/>
            <p:nvPr/>
          </p:nvSpPr>
          <p:spPr>
            <a:xfrm>
              <a:off x="5511317" y="8098078"/>
              <a:ext cx="5715" cy="6350"/>
            </a:xfrm>
            <a:custGeom>
              <a:avLst/>
              <a:gdLst/>
              <a:ahLst/>
              <a:cxnLst/>
              <a:rect l="l" t="t" r="r" b="b"/>
              <a:pathLst>
                <a:path w="5714" h="6350">
                  <a:moveTo>
                    <a:pt x="5295" y="6095"/>
                  </a:moveTo>
                  <a:lnTo>
                    <a:pt x="0" y="0"/>
                  </a:lnTo>
                </a:path>
              </a:pathLst>
            </a:custGeom>
            <a:ln w="25400">
              <a:solidFill>
                <a:srgbClr val="FEE45C"/>
              </a:solidFill>
            </a:ln>
          </p:spPr>
          <p:txBody>
            <a:bodyPr wrap="square" lIns="0" tIns="0" rIns="0" bIns="0" rtlCol="0"/>
            <a:lstStyle/>
            <a:p>
              <a:endParaRPr/>
            </a:p>
          </p:txBody>
        </p:sp>
        <p:sp>
          <p:nvSpPr>
            <p:cNvPr id="16618" name="object 16618"/>
            <p:cNvSpPr/>
            <p:nvPr/>
          </p:nvSpPr>
          <p:spPr>
            <a:xfrm>
              <a:off x="5493816" y="8098078"/>
              <a:ext cx="17780" cy="8890"/>
            </a:xfrm>
            <a:custGeom>
              <a:avLst/>
              <a:gdLst/>
              <a:ahLst/>
              <a:cxnLst/>
              <a:rect l="l" t="t" r="r" b="b"/>
              <a:pathLst>
                <a:path w="17779" h="8890">
                  <a:moveTo>
                    <a:pt x="17500" y="0"/>
                  </a:moveTo>
                  <a:lnTo>
                    <a:pt x="11087" y="2286"/>
                  </a:lnTo>
                  <a:lnTo>
                    <a:pt x="5257" y="5130"/>
                  </a:lnTo>
                  <a:lnTo>
                    <a:pt x="0" y="8432"/>
                  </a:lnTo>
                </a:path>
              </a:pathLst>
            </a:custGeom>
            <a:ln w="25400">
              <a:solidFill>
                <a:srgbClr val="FEE15C"/>
              </a:solidFill>
            </a:ln>
          </p:spPr>
          <p:txBody>
            <a:bodyPr wrap="square" lIns="0" tIns="0" rIns="0" bIns="0" rtlCol="0"/>
            <a:lstStyle/>
            <a:p>
              <a:endParaRPr/>
            </a:p>
          </p:txBody>
        </p:sp>
        <p:sp>
          <p:nvSpPr>
            <p:cNvPr id="16619" name="object 16619"/>
            <p:cNvSpPr/>
            <p:nvPr/>
          </p:nvSpPr>
          <p:spPr>
            <a:xfrm>
              <a:off x="5493816" y="8106511"/>
              <a:ext cx="6985" cy="5715"/>
            </a:xfrm>
            <a:custGeom>
              <a:avLst/>
              <a:gdLst/>
              <a:ahLst/>
              <a:cxnLst/>
              <a:rect l="l" t="t" r="r" b="b"/>
              <a:pathLst>
                <a:path w="6985" h="5715">
                  <a:moveTo>
                    <a:pt x="0" y="0"/>
                  </a:moveTo>
                  <a:lnTo>
                    <a:pt x="6489" y="5676"/>
                  </a:lnTo>
                </a:path>
              </a:pathLst>
            </a:custGeom>
            <a:ln w="25400">
              <a:solidFill>
                <a:srgbClr val="FFDC4B"/>
              </a:solidFill>
            </a:ln>
          </p:spPr>
          <p:txBody>
            <a:bodyPr wrap="square" lIns="0" tIns="0" rIns="0" bIns="0" rtlCol="0"/>
            <a:lstStyle/>
            <a:p>
              <a:endParaRPr/>
            </a:p>
          </p:txBody>
        </p:sp>
        <p:sp>
          <p:nvSpPr>
            <p:cNvPr id="16620" name="object 16620"/>
            <p:cNvSpPr/>
            <p:nvPr/>
          </p:nvSpPr>
          <p:spPr>
            <a:xfrm>
              <a:off x="5487555" y="8091475"/>
              <a:ext cx="24130" cy="15240"/>
            </a:xfrm>
            <a:custGeom>
              <a:avLst/>
              <a:gdLst/>
              <a:ahLst/>
              <a:cxnLst/>
              <a:rect l="l" t="t" r="r" b="b"/>
              <a:pathLst>
                <a:path w="24129" h="15240">
                  <a:moveTo>
                    <a:pt x="18529" y="0"/>
                  </a:moveTo>
                  <a:lnTo>
                    <a:pt x="11798" y="2209"/>
                  </a:lnTo>
                  <a:lnTo>
                    <a:pt x="5626" y="5003"/>
                  </a:lnTo>
                  <a:lnTo>
                    <a:pt x="0" y="8420"/>
                  </a:lnTo>
                  <a:lnTo>
                    <a:pt x="4140" y="12928"/>
                  </a:lnTo>
                  <a:lnTo>
                    <a:pt x="6261" y="15036"/>
                  </a:lnTo>
                  <a:lnTo>
                    <a:pt x="11518" y="11734"/>
                  </a:lnTo>
                  <a:lnTo>
                    <a:pt x="17348" y="8889"/>
                  </a:lnTo>
                  <a:lnTo>
                    <a:pt x="23761" y="6603"/>
                  </a:lnTo>
                  <a:lnTo>
                    <a:pt x="21996" y="4457"/>
                  </a:lnTo>
                  <a:lnTo>
                    <a:pt x="18529" y="0"/>
                  </a:lnTo>
                  <a:close/>
                </a:path>
              </a:pathLst>
            </a:custGeom>
            <a:solidFill>
              <a:srgbClr val="FEE467"/>
            </a:solidFill>
          </p:spPr>
          <p:txBody>
            <a:bodyPr wrap="square" lIns="0" tIns="0" rIns="0" bIns="0" rtlCol="0"/>
            <a:lstStyle/>
            <a:p>
              <a:endParaRPr/>
            </a:p>
          </p:txBody>
        </p:sp>
        <p:sp>
          <p:nvSpPr>
            <p:cNvPr id="16621" name="object 16621"/>
            <p:cNvSpPr/>
            <p:nvPr/>
          </p:nvSpPr>
          <p:spPr>
            <a:xfrm>
              <a:off x="5493816" y="8098078"/>
              <a:ext cx="17780" cy="8890"/>
            </a:xfrm>
            <a:custGeom>
              <a:avLst/>
              <a:gdLst/>
              <a:ahLst/>
              <a:cxnLst/>
              <a:rect l="l" t="t" r="r" b="b"/>
              <a:pathLst>
                <a:path w="17779" h="8890">
                  <a:moveTo>
                    <a:pt x="0" y="8432"/>
                  </a:moveTo>
                  <a:lnTo>
                    <a:pt x="5257" y="5130"/>
                  </a:lnTo>
                  <a:lnTo>
                    <a:pt x="11087" y="2286"/>
                  </a:lnTo>
                  <a:lnTo>
                    <a:pt x="17500" y="0"/>
                  </a:lnTo>
                </a:path>
              </a:pathLst>
            </a:custGeom>
            <a:ln w="25400">
              <a:solidFill>
                <a:srgbClr val="FEE15C"/>
              </a:solidFill>
            </a:ln>
          </p:spPr>
          <p:txBody>
            <a:bodyPr wrap="square" lIns="0" tIns="0" rIns="0" bIns="0" rtlCol="0"/>
            <a:lstStyle/>
            <a:p>
              <a:endParaRPr/>
            </a:p>
          </p:txBody>
        </p:sp>
        <p:sp>
          <p:nvSpPr>
            <p:cNvPr id="16622" name="object 16622"/>
            <p:cNvSpPr/>
            <p:nvPr/>
          </p:nvSpPr>
          <p:spPr>
            <a:xfrm>
              <a:off x="5506085" y="8091475"/>
              <a:ext cx="5715" cy="6985"/>
            </a:xfrm>
            <a:custGeom>
              <a:avLst/>
              <a:gdLst/>
              <a:ahLst/>
              <a:cxnLst/>
              <a:rect l="l" t="t" r="r" b="b"/>
              <a:pathLst>
                <a:path w="5714" h="6984">
                  <a:moveTo>
                    <a:pt x="5232" y="6603"/>
                  </a:moveTo>
                  <a:lnTo>
                    <a:pt x="0" y="0"/>
                  </a:lnTo>
                </a:path>
              </a:pathLst>
            </a:custGeom>
            <a:ln w="25400">
              <a:solidFill>
                <a:srgbClr val="FEE974"/>
              </a:solidFill>
            </a:ln>
          </p:spPr>
          <p:txBody>
            <a:bodyPr wrap="square" lIns="0" tIns="0" rIns="0" bIns="0" rtlCol="0"/>
            <a:lstStyle/>
            <a:p>
              <a:endParaRPr/>
            </a:p>
          </p:txBody>
        </p:sp>
        <p:sp>
          <p:nvSpPr>
            <p:cNvPr id="16623" name="object 16623"/>
            <p:cNvSpPr/>
            <p:nvPr/>
          </p:nvSpPr>
          <p:spPr>
            <a:xfrm>
              <a:off x="5487555" y="8091475"/>
              <a:ext cx="19050" cy="8890"/>
            </a:xfrm>
            <a:custGeom>
              <a:avLst/>
              <a:gdLst/>
              <a:ahLst/>
              <a:cxnLst/>
              <a:rect l="l" t="t" r="r" b="b"/>
              <a:pathLst>
                <a:path w="19050" h="8890">
                  <a:moveTo>
                    <a:pt x="18529" y="0"/>
                  </a:moveTo>
                  <a:lnTo>
                    <a:pt x="11798" y="2209"/>
                  </a:lnTo>
                  <a:lnTo>
                    <a:pt x="5626" y="5003"/>
                  </a:lnTo>
                  <a:lnTo>
                    <a:pt x="0" y="8420"/>
                  </a:lnTo>
                </a:path>
              </a:pathLst>
            </a:custGeom>
            <a:ln w="25400">
              <a:solidFill>
                <a:srgbClr val="FEE672"/>
              </a:solidFill>
            </a:ln>
          </p:spPr>
          <p:txBody>
            <a:bodyPr wrap="square" lIns="0" tIns="0" rIns="0" bIns="0" rtlCol="0"/>
            <a:lstStyle/>
            <a:p>
              <a:endParaRPr/>
            </a:p>
          </p:txBody>
        </p:sp>
        <p:sp>
          <p:nvSpPr>
            <p:cNvPr id="16624" name="object 16624"/>
            <p:cNvSpPr/>
            <p:nvPr/>
          </p:nvSpPr>
          <p:spPr>
            <a:xfrm>
              <a:off x="5487555" y="8099895"/>
              <a:ext cx="6350" cy="6985"/>
            </a:xfrm>
            <a:custGeom>
              <a:avLst/>
              <a:gdLst/>
              <a:ahLst/>
              <a:cxnLst/>
              <a:rect l="l" t="t" r="r" b="b"/>
              <a:pathLst>
                <a:path w="6350" h="6984">
                  <a:moveTo>
                    <a:pt x="0" y="0"/>
                  </a:moveTo>
                  <a:lnTo>
                    <a:pt x="6261" y="6616"/>
                  </a:lnTo>
                </a:path>
              </a:pathLst>
            </a:custGeom>
            <a:ln w="25400">
              <a:solidFill>
                <a:srgbClr val="FEDF59"/>
              </a:solidFill>
            </a:ln>
          </p:spPr>
          <p:txBody>
            <a:bodyPr wrap="square" lIns="0" tIns="0" rIns="0" bIns="0" rtlCol="0"/>
            <a:lstStyle/>
            <a:p>
              <a:endParaRPr/>
            </a:p>
          </p:txBody>
        </p:sp>
        <p:sp>
          <p:nvSpPr>
            <p:cNvPr id="16625" name="object 16625"/>
            <p:cNvSpPr/>
            <p:nvPr/>
          </p:nvSpPr>
          <p:spPr>
            <a:xfrm>
              <a:off x="5511317" y="8092986"/>
              <a:ext cx="26034" cy="11430"/>
            </a:xfrm>
            <a:custGeom>
              <a:avLst/>
              <a:gdLst/>
              <a:ahLst/>
              <a:cxnLst/>
              <a:rect l="l" t="t" r="r" b="b"/>
              <a:pathLst>
                <a:path w="26035" h="11429">
                  <a:moveTo>
                    <a:pt x="21043" y="0"/>
                  </a:moveTo>
                  <a:lnTo>
                    <a:pt x="13423" y="1066"/>
                  </a:lnTo>
                  <a:lnTo>
                    <a:pt x="6413" y="2806"/>
                  </a:lnTo>
                  <a:lnTo>
                    <a:pt x="0" y="5092"/>
                  </a:lnTo>
                  <a:lnTo>
                    <a:pt x="3530" y="9283"/>
                  </a:lnTo>
                  <a:lnTo>
                    <a:pt x="5295" y="11188"/>
                  </a:lnTo>
                  <a:lnTo>
                    <a:pt x="11366" y="8978"/>
                  </a:lnTo>
                  <a:lnTo>
                    <a:pt x="18110" y="7264"/>
                  </a:lnTo>
                  <a:lnTo>
                    <a:pt x="25603" y="6159"/>
                  </a:lnTo>
                  <a:lnTo>
                    <a:pt x="22529" y="2082"/>
                  </a:lnTo>
                  <a:lnTo>
                    <a:pt x="21043" y="0"/>
                  </a:lnTo>
                  <a:close/>
                </a:path>
              </a:pathLst>
            </a:custGeom>
            <a:solidFill>
              <a:srgbClr val="FEE763"/>
            </a:solidFill>
          </p:spPr>
          <p:txBody>
            <a:bodyPr wrap="square" lIns="0" tIns="0" rIns="0" bIns="0" rtlCol="0"/>
            <a:lstStyle/>
            <a:p>
              <a:endParaRPr/>
            </a:p>
          </p:txBody>
        </p:sp>
        <p:sp>
          <p:nvSpPr>
            <p:cNvPr id="16626" name="object 16626"/>
            <p:cNvSpPr/>
            <p:nvPr/>
          </p:nvSpPr>
          <p:spPr>
            <a:xfrm>
              <a:off x="5516613" y="8099145"/>
              <a:ext cx="20320" cy="5080"/>
            </a:xfrm>
            <a:custGeom>
              <a:avLst/>
              <a:gdLst/>
              <a:ahLst/>
              <a:cxnLst/>
              <a:rect l="l" t="t" r="r" b="b"/>
              <a:pathLst>
                <a:path w="20320" h="5079">
                  <a:moveTo>
                    <a:pt x="0" y="5029"/>
                  </a:moveTo>
                  <a:lnTo>
                    <a:pt x="6070" y="2819"/>
                  </a:lnTo>
                  <a:lnTo>
                    <a:pt x="12814" y="1104"/>
                  </a:lnTo>
                  <a:lnTo>
                    <a:pt x="20307" y="0"/>
                  </a:lnTo>
                </a:path>
              </a:pathLst>
            </a:custGeom>
            <a:ln w="25400">
              <a:solidFill>
                <a:srgbClr val="FFE559"/>
              </a:solidFill>
            </a:ln>
          </p:spPr>
          <p:txBody>
            <a:bodyPr wrap="square" lIns="0" tIns="0" rIns="0" bIns="0" rtlCol="0"/>
            <a:lstStyle/>
            <a:p>
              <a:endParaRPr/>
            </a:p>
          </p:txBody>
        </p:sp>
        <p:sp>
          <p:nvSpPr>
            <p:cNvPr id="16627" name="object 16627"/>
            <p:cNvSpPr/>
            <p:nvPr/>
          </p:nvSpPr>
          <p:spPr>
            <a:xfrm>
              <a:off x="5532361" y="8092986"/>
              <a:ext cx="5080" cy="6350"/>
            </a:xfrm>
            <a:custGeom>
              <a:avLst/>
              <a:gdLst/>
              <a:ahLst/>
              <a:cxnLst/>
              <a:rect l="l" t="t" r="r" b="b"/>
              <a:pathLst>
                <a:path w="5079" h="6350">
                  <a:moveTo>
                    <a:pt x="4559" y="6159"/>
                  </a:moveTo>
                  <a:lnTo>
                    <a:pt x="0" y="0"/>
                  </a:lnTo>
                </a:path>
              </a:pathLst>
            </a:custGeom>
            <a:ln w="25400">
              <a:solidFill>
                <a:srgbClr val="FEEB6A"/>
              </a:solidFill>
            </a:ln>
          </p:spPr>
          <p:txBody>
            <a:bodyPr wrap="square" lIns="0" tIns="0" rIns="0" bIns="0" rtlCol="0"/>
            <a:lstStyle/>
            <a:p>
              <a:endParaRPr/>
            </a:p>
          </p:txBody>
        </p:sp>
        <p:sp>
          <p:nvSpPr>
            <p:cNvPr id="16628" name="object 16628"/>
            <p:cNvSpPr/>
            <p:nvPr/>
          </p:nvSpPr>
          <p:spPr>
            <a:xfrm>
              <a:off x="5511317" y="8092986"/>
              <a:ext cx="21590" cy="5715"/>
            </a:xfrm>
            <a:custGeom>
              <a:avLst/>
              <a:gdLst/>
              <a:ahLst/>
              <a:cxnLst/>
              <a:rect l="l" t="t" r="r" b="b"/>
              <a:pathLst>
                <a:path w="21589" h="5715">
                  <a:moveTo>
                    <a:pt x="21043" y="0"/>
                  </a:moveTo>
                  <a:lnTo>
                    <a:pt x="13423" y="1066"/>
                  </a:lnTo>
                  <a:lnTo>
                    <a:pt x="6413" y="2806"/>
                  </a:lnTo>
                  <a:lnTo>
                    <a:pt x="0" y="5092"/>
                  </a:lnTo>
                </a:path>
              </a:pathLst>
            </a:custGeom>
            <a:ln w="25400">
              <a:solidFill>
                <a:srgbClr val="FEE96D"/>
              </a:solidFill>
            </a:ln>
          </p:spPr>
          <p:txBody>
            <a:bodyPr wrap="square" lIns="0" tIns="0" rIns="0" bIns="0" rtlCol="0"/>
            <a:lstStyle/>
            <a:p>
              <a:endParaRPr/>
            </a:p>
          </p:txBody>
        </p:sp>
        <p:sp>
          <p:nvSpPr>
            <p:cNvPr id="16629" name="object 16629"/>
            <p:cNvSpPr/>
            <p:nvPr/>
          </p:nvSpPr>
          <p:spPr>
            <a:xfrm>
              <a:off x="5511317" y="8098078"/>
              <a:ext cx="5715" cy="6350"/>
            </a:xfrm>
            <a:custGeom>
              <a:avLst/>
              <a:gdLst/>
              <a:ahLst/>
              <a:cxnLst/>
              <a:rect l="l" t="t" r="r" b="b"/>
              <a:pathLst>
                <a:path w="5714" h="6350">
                  <a:moveTo>
                    <a:pt x="0" y="0"/>
                  </a:moveTo>
                  <a:lnTo>
                    <a:pt x="5295" y="6095"/>
                  </a:lnTo>
                </a:path>
              </a:pathLst>
            </a:custGeom>
            <a:ln w="25400">
              <a:solidFill>
                <a:srgbClr val="FEE45C"/>
              </a:solidFill>
            </a:ln>
          </p:spPr>
          <p:txBody>
            <a:bodyPr wrap="square" lIns="0" tIns="0" rIns="0" bIns="0" rtlCol="0"/>
            <a:lstStyle/>
            <a:p>
              <a:endParaRPr/>
            </a:p>
          </p:txBody>
        </p:sp>
        <p:sp>
          <p:nvSpPr>
            <p:cNvPr id="16630" name="object 16630"/>
            <p:cNvSpPr/>
            <p:nvPr/>
          </p:nvSpPr>
          <p:spPr>
            <a:xfrm>
              <a:off x="5506085" y="8088617"/>
              <a:ext cx="15875" cy="9525"/>
            </a:xfrm>
            <a:custGeom>
              <a:avLst/>
              <a:gdLst/>
              <a:ahLst/>
              <a:cxnLst/>
              <a:rect l="l" t="t" r="r" b="b"/>
              <a:pathLst>
                <a:path w="15875" h="9525">
                  <a:moveTo>
                    <a:pt x="10515" y="0"/>
                  </a:moveTo>
                  <a:lnTo>
                    <a:pt x="6857" y="800"/>
                  </a:lnTo>
                  <a:lnTo>
                    <a:pt x="3365" y="1752"/>
                  </a:lnTo>
                  <a:lnTo>
                    <a:pt x="0" y="2857"/>
                  </a:lnTo>
                  <a:lnTo>
                    <a:pt x="1714" y="5092"/>
                  </a:lnTo>
                  <a:lnTo>
                    <a:pt x="3467" y="7315"/>
                  </a:lnTo>
                  <a:lnTo>
                    <a:pt x="5232" y="9461"/>
                  </a:lnTo>
                  <a:lnTo>
                    <a:pt x="8445" y="8318"/>
                  </a:lnTo>
                  <a:lnTo>
                    <a:pt x="11798" y="7302"/>
                  </a:lnTo>
                  <a:lnTo>
                    <a:pt x="15303" y="6464"/>
                  </a:lnTo>
                  <a:lnTo>
                    <a:pt x="12077" y="2184"/>
                  </a:lnTo>
                  <a:lnTo>
                    <a:pt x="10515" y="0"/>
                  </a:lnTo>
                  <a:close/>
                </a:path>
              </a:pathLst>
            </a:custGeom>
            <a:solidFill>
              <a:srgbClr val="FEEB79"/>
            </a:solidFill>
          </p:spPr>
          <p:txBody>
            <a:bodyPr wrap="square" lIns="0" tIns="0" rIns="0" bIns="0" rtlCol="0"/>
            <a:lstStyle/>
            <a:p>
              <a:endParaRPr/>
            </a:p>
          </p:txBody>
        </p:sp>
        <p:sp>
          <p:nvSpPr>
            <p:cNvPr id="16631" name="object 16631"/>
            <p:cNvSpPr/>
            <p:nvPr/>
          </p:nvSpPr>
          <p:spPr>
            <a:xfrm>
              <a:off x="5506085" y="8091475"/>
              <a:ext cx="5715" cy="6985"/>
            </a:xfrm>
            <a:custGeom>
              <a:avLst/>
              <a:gdLst/>
              <a:ahLst/>
              <a:cxnLst/>
              <a:rect l="l" t="t" r="r" b="b"/>
              <a:pathLst>
                <a:path w="5714" h="6984">
                  <a:moveTo>
                    <a:pt x="5232" y="6603"/>
                  </a:moveTo>
                  <a:lnTo>
                    <a:pt x="0" y="0"/>
                  </a:lnTo>
                </a:path>
              </a:pathLst>
            </a:custGeom>
            <a:ln w="25400">
              <a:solidFill>
                <a:srgbClr val="FEE974"/>
              </a:solidFill>
            </a:ln>
          </p:spPr>
          <p:txBody>
            <a:bodyPr wrap="square" lIns="0" tIns="0" rIns="0" bIns="0" rtlCol="0"/>
            <a:lstStyle/>
            <a:p>
              <a:endParaRPr/>
            </a:p>
          </p:txBody>
        </p:sp>
        <p:sp>
          <p:nvSpPr>
            <p:cNvPr id="16632" name="object 16632"/>
            <p:cNvSpPr/>
            <p:nvPr/>
          </p:nvSpPr>
          <p:spPr>
            <a:xfrm>
              <a:off x="5506085" y="8088617"/>
              <a:ext cx="10795" cy="3175"/>
            </a:xfrm>
            <a:custGeom>
              <a:avLst/>
              <a:gdLst/>
              <a:ahLst/>
              <a:cxnLst/>
              <a:rect l="l" t="t" r="r" b="b"/>
              <a:pathLst>
                <a:path w="10795" h="3175">
                  <a:moveTo>
                    <a:pt x="0" y="2857"/>
                  </a:moveTo>
                  <a:lnTo>
                    <a:pt x="10515" y="0"/>
                  </a:lnTo>
                </a:path>
              </a:pathLst>
            </a:custGeom>
            <a:ln w="25399">
              <a:solidFill>
                <a:srgbClr val="FDEE86"/>
              </a:solidFill>
            </a:ln>
          </p:spPr>
          <p:txBody>
            <a:bodyPr wrap="square" lIns="0" tIns="0" rIns="0" bIns="0" rtlCol="0"/>
            <a:lstStyle/>
            <a:p>
              <a:endParaRPr/>
            </a:p>
          </p:txBody>
        </p:sp>
        <p:sp>
          <p:nvSpPr>
            <p:cNvPr id="16633" name="object 16633"/>
            <p:cNvSpPr/>
            <p:nvPr/>
          </p:nvSpPr>
          <p:spPr>
            <a:xfrm>
              <a:off x="5516600" y="8088617"/>
              <a:ext cx="5080" cy="6985"/>
            </a:xfrm>
            <a:custGeom>
              <a:avLst/>
              <a:gdLst/>
              <a:ahLst/>
              <a:cxnLst/>
              <a:rect l="l" t="t" r="r" b="b"/>
              <a:pathLst>
                <a:path w="5079" h="6984">
                  <a:moveTo>
                    <a:pt x="0" y="0"/>
                  </a:moveTo>
                  <a:lnTo>
                    <a:pt x="4787" y="6464"/>
                  </a:lnTo>
                </a:path>
              </a:pathLst>
            </a:custGeom>
            <a:ln w="25400">
              <a:solidFill>
                <a:srgbClr val="FEED7D"/>
              </a:solidFill>
            </a:ln>
          </p:spPr>
          <p:txBody>
            <a:bodyPr wrap="square" lIns="0" tIns="0" rIns="0" bIns="0" rtlCol="0"/>
            <a:lstStyle/>
            <a:p>
              <a:endParaRPr/>
            </a:p>
          </p:txBody>
        </p:sp>
        <p:sp>
          <p:nvSpPr>
            <p:cNvPr id="16634" name="object 16634"/>
            <p:cNvSpPr/>
            <p:nvPr/>
          </p:nvSpPr>
          <p:spPr>
            <a:xfrm>
              <a:off x="5511317" y="8095081"/>
              <a:ext cx="10160" cy="3175"/>
            </a:xfrm>
            <a:custGeom>
              <a:avLst/>
              <a:gdLst/>
              <a:ahLst/>
              <a:cxnLst/>
              <a:rect l="l" t="t" r="r" b="b"/>
              <a:pathLst>
                <a:path w="10160" h="3175">
                  <a:moveTo>
                    <a:pt x="10071" y="0"/>
                  </a:moveTo>
                  <a:lnTo>
                    <a:pt x="0" y="2997"/>
                  </a:lnTo>
                </a:path>
              </a:pathLst>
            </a:custGeom>
            <a:ln w="25399">
              <a:solidFill>
                <a:srgbClr val="FEE86B"/>
              </a:solidFill>
            </a:ln>
          </p:spPr>
          <p:txBody>
            <a:bodyPr wrap="square" lIns="0" tIns="0" rIns="0" bIns="0" rtlCol="0"/>
            <a:lstStyle/>
            <a:p>
              <a:endParaRPr/>
            </a:p>
          </p:txBody>
        </p:sp>
        <p:sp>
          <p:nvSpPr>
            <p:cNvPr id="16635" name="object 16635"/>
            <p:cNvSpPr/>
            <p:nvPr/>
          </p:nvSpPr>
          <p:spPr>
            <a:xfrm>
              <a:off x="5516600" y="8086687"/>
              <a:ext cx="15875" cy="8890"/>
            </a:xfrm>
            <a:custGeom>
              <a:avLst/>
              <a:gdLst/>
              <a:ahLst/>
              <a:cxnLst/>
              <a:rect l="l" t="t" r="r" b="b"/>
              <a:pathLst>
                <a:path w="15875" h="8890">
                  <a:moveTo>
                    <a:pt x="11366" y="0"/>
                  </a:moveTo>
                  <a:lnTo>
                    <a:pt x="7429" y="482"/>
                  </a:lnTo>
                  <a:lnTo>
                    <a:pt x="3644" y="1130"/>
                  </a:lnTo>
                  <a:lnTo>
                    <a:pt x="0" y="1930"/>
                  </a:lnTo>
                  <a:lnTo>
                    <a:pt x="1562" y="4114"/>
                  </a:lnTo>
                  <a:lnTo>
                    <a:pt x="4787" y="8394"/>
                  </a:lnTo>
                  <a:lnTo>
                    <a:pt x="8293" y="7543"/>
                  </a:lnTo>
                  <a:lnTo>
                    <a:pt x="11950" y="6832"/>
                  </a:lnTo>
                  <a:lnTo>
                    <a:pt x="15760" y="6299"/>
                  </a:lnTo>
                  <a:lnTo>
                    <a:pt x="12788" y="2120"/>
                  </a:lnTo>
                  <a:lnTo>
                    <a:pt x="11366" y="0"/>
                  </a:lnTo>
                  <a:close/>
                </a:path>
              </a:pathLst>
            </a:custGeom>
            <a:solidFill>
              <a:srgbClr val="FEEF80"/>
            </a:solidFill>
          </p:spPr>
          <p:txBody>
            <a:bodyPr wrap="square" lIns="0" tIns="0" rIns="0" bIns="0" rtlCol="0"/>
            <a:lstStyle/>
            <a:p>
              <a:endParaRPr/>
            </a:p>
          </p:txBody>
        </p:sp>
        <p:sp>
          <p:nvSpPr>
            <p:cNvPr id="16636" name="object 16636"/>
            <p:cNvSpPr/>
            <p:nvPr/>
          </p:nvSpPr>
          <p:spPr>
            <a:xfrm>
              <a:off x="5516600" y="8088617"/>
              <a:ext cx="5080" cy="6985"/>
            </a:xfrm>
            <a:custGeom>
              <a:avLst/>
              <a:gdLst/>
              <a:ahLst/>
              <a:cxnLst/>
              <a:rect l="l" t="t" r="r" b="b"/>
              <a:pathLst>
                <a:path w="5079" h="6984">
                  <a:moveTo>
                    <a:pt x="4787" y="6464"/>
                  </a:moveTo>
                  <a:lnTo>
                    <a:pt x="0" y="0"/>
                  </a:lnTo>
                </a:path>
              </a:pathLst>
            </a:custGeom>
            <a:ln w="25400">
              <a:solidFill>
                <a:srgbClr val="FEED7D"/>
              </a:solidFill>
            </a:ln>
          </p:spPr>
          <p:txBody>
            <a:bodyPr wrap="square" lIns="0" tIns="0" rIns="0" bIns="0" rtlCol="0"/>
            <a:lstStyle/>
            <a:p>
              <a:endParaRPr/>
            </a:p>
          </p:txBody>
        </p:sp>
        <p:sp>
          <p:nvSpPr>
            <p:cNvPr id="16637" name="object 16637"/>
            <p:cNvSpPr/>
            <p:nvPr/>
          </p:nvSpPr>
          <p:spPr>
            <a:xfrm>
              <a:off x="5516600" y="8086687"/>
              <a:ext cx="11430" cy="2540"/>
            </a:xfrm>
            <a:custGeom>
              <a:avLst/>
              <a:gdLst/>
              <a:ahLst/>
              <a:cxnLst/>
              <a:rect l="l" t="t" r="r" b="b"/>
              <a:pathLst>
                <a:path w="11429" h="2540">
                  <a:moveTo>
                    <a:pt x="0" y="1930"/>
                  </a:moveTo>
                  <a:lnTo>
                    <a:pt x="11366" y="0"/>
                  </a:lnTo>
                </a:path>
              </a:pathLst>
            </a:custGeom>
            <a:ln w="25399">
              <a:solidFill>
                <a:srgbClr val="FDF28F"/>
              </a:solidFill>
            </a:ln>
          </p:spPr>
          <p:txBody>
            <a:bodyPr wrap="square" lIns="0" tIns="0" rIns="0" bIns="0" rtlCol="0"/>
            <a:lstStyle/>
            <a:p>
              <a:endParaRPr/>
            </a:p>
          </p:txBody>
        </p:sp>
        <p:sp>
          <p:nvSpPr>
            <p:cNvPr id="16638" name="object 16638"/>
            <p:cNvSpPr/>
            <p:nvPr/>
          </p:nvSpPr>
          <p:spPr>
            <a:xfrm>
              <a:off x="5527967" y="8086687"/>
              <a:ext cx="4445" cy="6350"/>
            </a:xfrm>
            <a:custGeom>
              <a:avLst/>
              <a:gdLst/>
              <a:ahLst/>
              <a:cxnLst/>
              <a:rect l="l" t="t" r="r" b="b"/>
              <a:pathLst>
                <a:path w="4445" h="6350">
                  <a:moveTo>
                    <a:pt x="0" y="0"/>
                  </a:moveTo>
                  <a:lnTo>
                    <a:pt x="4394" y="6299"/>
                  </a:lnTo>
                </a:path>
              </a:pathLst>
            </a:custGeom>
            <a:ln w="25400">
              <a:solidFill>
                <a:srgbClr val="FEF083"/>
              </a:solidFill>
            </a:ln>
          </p:spPr>
          <p:txBody>
            <a:bodyPr wrap="square" lIns="0" tIns="0" rIns="0" bIns="0" rtlCol="0"/>
            <a:lstStyle/>
            <a:p>
              <a:endParaRPr/>
            </a:p>
          </p:txBody>
        </p:sp>
        <p:sp>
          <p:nvSpPr>
            <p:cNvPr id="16639" name="object 16639"/>
            <p:cNvSpPr/>
            <p:nvPr/>
          </p:nvSpPr>
          <p:spPr>
            <a:xfrm>
              <a:off x="5521388" y="8092986"/>
              <a:ext cx="11430" cy="2540"/>
            </a:xfrm>
            <a:custGeom>
              <a:avLst/>
              <a:gdLst/>
              <a:ahLst/>
              <a:cxnLst/>
              <a:rect l="l" t="t" r="r" b="b"/>
              <a:pathLst>
                <a:path w="11429" h="2540">
                  <a:moveTo>
                    <a:pt x="10972" y="0"/>
                  </a:moveTo>
                  <a:lnTo>
                    <a:pt x="0" y="2095"/>
                  </a:lnTo>
                </a:path>
              </a:pathLst>
            </a:custGeom>
            <a:ln w="25400">
              <a:solidFill>
                <a:srgbClr val="FEEC72"/>
              </a:solidFill>
            </a:ln>
          </p:spPr>
          <p:txBody>
            <a:bodyPr wrap="square" lIns="0" tIns="0" rIns="0" bIns="0" rtlCol="0"/>
            <a:lstStyle/>
            <a:p>
              <a:endParaRPr/>
            </a:p>
          </p:txBody>
        </p:sp>
        <p:sp>
          <p:nvSpPr>
            <p:cNvPr id="16640" name="object 16640"/>
            <p:cNvSpPr/>
            <p:nvPr/>
          </p:nvSpPr>
          <p:spPr>
            <a:xfrm>
              <a:off x="5481409" y="8084769"/>
              <a:ext cx="24765" cy="15240"/>
            </a:xfrm>
            <a:custGeom>
              <a:avLst/>
              <a:gdLst/>
              <a:ahLst/>
              <a:cxnLst/>
              <a:rect l="l" t="t" r="r" b="b"/>
              <a:pathLst>
                <a:path w="24764" h="15240">
                  <a:moveTo>
                    <a:pt x="19621" y="0"/>
                  </a:moveTo>
                  <a:lnTo>
                    <a:pt x="12560" y="2158"/>
                  </a:lnTo>
                  <a:lnTo>
                    <a:pt x="6019" y="4965"/>
                  </a:lnTo>
                  <a:lnTo>
                    <a:pt x="0" y="8508"/>
                  </a:lnTo>
                  <a:lnTo>
                    <a:pt x="2044" y="10604"/>
                  </a:lnTo>
                  <a:lnTo>
                    <a:pt x="6146" y="15125"/>
                  </a:lnTo>
                  <a:lnTo>
                    <a:pt x="11772" y="11709"/>
                  </a:lnTo>
                  <a:lnTo>
                    <a:pt x="17945" y="8915"/>
                  </a:lnTo>
                  <a:lnTo>
                    <a:pt x="24676" y="6705"/>
                  </a:lnTo>
                  <a:lnTo>
                    <a:pt x="19621" y="0"/>
                  </a:lnTo>
                  <a:close/>
                </a:path>
              </a:pathLst>
            </a:custGeom>
            <a:solidFill>
              <a:srgbClr val="FDE87B"/>
            </a:solidFill>
          </p:spPr>
          <p:txBody>
            <a:bodyPr wrap="square" lIns="0" tIns="0" rIns="0" bIns="0" rtlCol="0"/>
            <a:lstStyle/>
            <a:p>
              <a:endParaRPr/>
            </a:p>
          </p:txBody>
        </p:sp>
        <p:sp>
          <p:nvSpPr>
            <p:cNvPr id="16641" name="object 16641"/>
            <p:cNvSpPr/>
            <p:nvPr/>
          </p:nvSpPr>
          <p:spPr>
            <a:xfrm>
              <a:off x="5487555" y="8091475"/>
              <a:ext cx="19050" cy="8890"/>
            </a:xfrm>
            <a:custGeom>
              <a:avLst/>
              <a:gdLst/>
              <a:ahLst/>
              <a:cxnLst/>
              <a:rect l="l" t="t" r="r" b="b"/>
              <a:pathLst>
                <a:path w="19050" h="8890">
                  <a:moveTo>
                    <a:pt x="0" y="8420"/>
                  </a:moveTo>
                  <a:lnTo>
                    <a:pt x="5626" y="5003"/>
                  </a:lnTo>
                  <a:lnTo>
                    <a:pt x="11798" y="2209"/>
                  </a:lnTo>
                  <a:lnTo>
                    <a:pt x="18529" y="0"/>
                  </a:lnTo>
                </a:path>
              </a:pathLst>
            </a:custGeom>
            <a:ln w="25400">
              <a:solidFill>
                <a:srgbClr val="FEE672"/>
              </a:solidFill>
            </a:ln>
          </p:spPr>
          <p:txBody>
            <a:bodyPr wrap="square" lIns="0" tIns="0" rIns="0" bIns="0" rtlCol="0"/>
            <a:lstStyle/>
            <a:p>
              <a:endParaRPr/>
            </a:p>
          </p:txBody>
        </p:sp>
        <p:sp>
          <p:nvSpPr>
            <p:cNvPr id="16642" name="object 16642"/>
            <p:cNvSpPr/>
            <p:nvPr/>
          </p:nvSpPr>
          <p:spPr>
            <a:xfrm>
              <a:off x="5501030" y="8084769"/>
              <a:ext cx="5080" cy="6985"/>
            </a:xfrm>
            <a:custGeom>
              <a:avLst/>
              <a:gdLst/>
              <a:ahLst/>
              <a:cxnLst/>
              <a:rect l="l" t="t" r="r" b="b"/>
              <a:pathLst>
                <a:path w="5079" h="6984">
                  <a:moveTo>
                    <a:pt x="5054" y="6705"/>
                  </a:moveTo>
                  <a:lnTo>
                    <a:pt x="0" y="0"/>
                  </a:lnTo>
                </a:path>
              </a:pathLst>
            </a:custGeom>
            <a:ln w="25400">
              <a:solidFill>
                <a:srgbClr val="FCEF8D"/>
              </a:solidFill>
            </a:ln>
          </p:spPr>
          <p:txBody>
            <a:bodyPr wrap="square" lIns="0" tIns="0" rIns="0" bIns="0" rtlCol="0"/>
            <a:lstStyle/>
            <a:p>
              <a:endParaRPr/>
            </a:p>
          </p:txBody>
        </p:sp>
        <p:sp>
          <p:nvSpPr>
            <p:cNvPr id="16643" name="object 16643"/>
            <p:cNvSpPr/>
            <p:nvPr/>
          </p:nvSpPr>
          <p:spPr>
            <a:xfrm>
              <a:off x="5481409" y="8084769"/>
              <a:ext cx="19685" cy="8890"/>
            </a:xfrm>
            <a:custGeom>
              <a:avLst/>
              <a:gdLst/>
              <a:ahLst/>
              <a:cxnLst/>
              <a:rect l="l" t="t" r="r" b="b"/>
              <a:pathLst>
                <a:path w="19685" h="8890">
                  <a:moveTo>
                    <a:pt x="19621" y="0"/>
                  </a:moveTo>
                  <a:lnTo>
                    <a:pt x="12560" y="2158"/>
                  </a:lnTo>
                  <a:lnTo>
                    <a:pt x="6019" y="4965"/>
                  </a:lnTo>
                  <a:lnTo>
                    <a:pt x="0" y="8508"/>
                  </a:lnTo>
                </a:path>
              </a:pathLst>
            </a:custGeom>
            <a:ln w="25400">
              <a:solidFill>
                <a:srgbClr val="FCEB85"/>
              </a:solidFill>
            </a:ln>
          </p:spPr>
          <p:txBody>
            <a:bodyPr wrap="square" lIns="0" tIns="0" rIns="0" bIns="0" rtlCol="0"/>
            <a:lstStyle/>
            <a:p>
              <a:endParaRPr/>
            </a:p>
          </p:txBody>
        </p:sp>
        <p:sp>
          <p:nvSpPr>
            <p:cNvPr id="16644" name="object 16644"/>
            <p:cNvSpPr/>
            <p:nvPr/>
          </p:nvSpPr>
          <p:spPr>
            <a:xfrm>
              <a:off x="5481409" y="8093278"/>
              <a:ext cx="6350" cy="6985"/>
            </a:xfrm>
            <a:custGeom>
              <a:avLst/>
              <a:gdLst/>
              <a:ahLst/>
              <a:cxnLst/>
              <a:rect l="l" t="t" r="r" b="b"/>
              <a:pathLst>
                <a:path w="6350" h="6984">
                  <a:moveTo>
                    <a:pt x="0" y="0"/>
                  </a:moveTo>
                  <a:lnTo>
                    <a:pt x="6146" y="6616"/>
                  </a:lnTo>
                </a:path>
              </a:pathLst>
            </a:custGeom>
            <a:ln w="25400">
              <a:solidFill>
                <a:srgbClr val="FEE26A"/>
              </a:solidFill>
            </a:ln>
          </p:spPr>
          <p:txBody>
            <a:bodyPr wrap="square" lIns="0" tIns="0" rIns="0" bIns="0" rtlCol="0"/>
            <a:lstStyle/>
            <a:p>
              <a:endParaRPr/>
            </a:p>
          </p:txBody>
        </p:sp>
        <p:sp>
          <p:nvSpPr>
            <p:cNvPr id="16645" name="object 16645"/>
            <p:cNvSpPr/>
            <p:nvPr/>
          </p:nvSpPr>
          <p:spPr>
            <a:xfrm>
              <a:off x="5478322" y="8081518"/>
              <a:ext cx="22860" cy="12065"/>
            </a:xfrm>
            <a:custGeom>
              <a:avLst/>
              <a:gdLst/>
              <a:ahLst/>
              <a:cxnLst/>
              <a:rect l="l" t="t" r="r" b="b"/>
              <a:pathLst>
                <a:path w="22860" h="12065">
                  <a:moveTo>
                    <a:pt x="20281" y="0"/>
                  </a:moveTo>
                  <a:lnTo>
                    <a:pt x="13030" y="2197"/>
                  </a:lnTo>
                  <a:lnTo>
                    <a:pt x="6273" y="5092"/>
                  </a:lnTo>
                  <a:lnTo>
                    <a:pt x="0" y="8762"/>
                  </a:lnTo>
                  <a:lnTo>
                    <a:pt x="1041" y="9702"/>
                  </a:lnTo>
                  <a:lnTo>
                    <a:pt x="3086" y="11760"/>
                  </a:lnTo>
                  <a:lnTo>
                    <a:pt x="9105" y="8216"/>
                  </a:lnTo>
                  <a:lnTo>
                    <a:pt x="15646" y="5410"/>
                  </a:lnTo>
                  <a:lnTo>
                    <a:pt x="22707" y="3251"/>
                  </a:lnTo>
                  <a:lnTo>
                    <a:pt x="20281" y="0"/>
                  </a:lnTo>
                  <a:close/>
                </a:path>
              </a:pathLst>
            </a:custGeom>
            <a:solidFill>
              <a:srgbClr val="FCEC88"/>
            </a:solidFill>
          </p:spPr>
          <p:txBody>
            <a:bodyPr wrap="square" lIns="0" tIns="0" rIns="0" bIns="0" rtlCol="0"/>
            <a:lstStyle/>
            <a:p>
              <a:endParaRPr/>
            </a:p>
          </p:txBody>
        </p:sp>
        <p:sp>
          <p:nvSpPr>
            <p:cNvPr id="16646" name="object 16646"/>
            <p:cNvSpPr/>
            <p:nvPr/>
          </p:nvSpPr>
          <p:spPr>
            <a:xfrm>
              <a:off x="5481409" y="8084769"/>
              <a:ext cx="19685" cy="8890"/>
            </a:xfrm>
            <a:custGeom>
              <a:avLst/>
              <a:gdLst/>
              <a:ahLst/>
              <a:cxnLst/>
              <a:rect l="l" t="t" r="r" b="b"/>
              <a:pathLst>
                <a:path w="19685" h="8890">
                  <a:moveTo>
                    <a:pt x="0" y="8508"/>
                  </a:moveTo>
                  <a:lnTo>
                    <a:pt x="6019" y="4965"/>
                  </a:lnTo>
                  <a:lnTo>
                    <a:pt x="12560" y="2158"/>
                  </a:lnTo>
                  <a:lnTo>
                    <a:pt x="19621" y="0"/>
                  </a:lnTo>
                </a:path>
              </a:pathLst>
            </a:custGeom>
            <a:ln w="25400">
              <a:solidFill>
                <a:srgbClr val="FCEB85"/>
              </a:solidFill>
            </a:ln>
          </p:spPr>
          <p:txBody>
            <a:bodyPr wrap="square" lIns="0" tIns="0" rIns="0" bIns="0" rtlCol="0"/>
            <a:lstStyle/>
            <a:p>
              <a:endParaRPr/>
            </a:p>
          </p:txBody>
        </p:sp>
        <p:sp>
          <p:nvSpPr>
            <p:cNvPr id="16647" name="object 16647"/>
            <p:cNvSpPr/>
            <p:nvPr/>
          </p:nvSpPr>
          <p:spPr>
            <a:xfrm>
              <a:off x="5498604" y="8081518"/>
              <a:ext cx="2540" cy="3810"/>
            </a:xfrm>
            <a:custGeom>
              <a:avLst/>
              <a:gdLst/>
              <a:ahLst/>
              <a:cxnLst/>
              <a:rect l="l" t="t" r="r" b="b"/>
              <a:pathLst>
                <a:path w="2539" h="3809">
                  <a:moveTo>
                    <a:pt x="2425" y="3251"/>
                  </a:moveTo>
                  <a:lnTo>
                    <a:pt x="0" y="0"/>
                  </a:lnTo>
                </a:path>
              </a:pathLst>
            </a:custGeom>
            <a:ln w="25399">
              <a:solidFill>
                <a:srgbClr val="FCF29D"/>
              </a:solidFill>
            </a:ln>
          </p:spPr>
          <p:txBody>
            <a:bodyPr wrap="square" lIns="0" tIns="0" rIns="0" bIns="0" rtlCol="0"/>
            <a:lstStyle/>
            <a:p>
              <a:endParaRPr/>
            </a:p>
          </p:txBody>
        </p:sp>
        <p:sp>
          <p:nvSpPr>
            <p:cNvPr id="16648" name="object 16648"/>
            <p:cNvSpPr/>
            <p:nvPr/>
          </p:nvSpPr>
          <p:spPr>
            <a:xfrm>
              <a:off x="5478322" y="8081518"/>
              <a:ext cx="20320" cy="8890"/>
            </a:xfrm>
            <a:custGeom>
              <a:avLst/>
              <a:gdLst/>
              <a:ahLst/>
              <a:cxnLst/>
              <a:rect l="l" t="t" r="r" b="b"/>
              <a:pathLst>
                <a:path w="20320" h="8890">
                  <a:moveTo>
                    <a:pt x="20281" y="0"/>
                  </a:moveTo>
                  <a:lnTo>
                    <a:pt x="13030" y="2197"/>
                  </a:lnTo>
                  <a:lnTo>
                    <a:pt x="6273" y="5092"/>
                  </a:lnTo>
                  <a:lnTo>
                    <a:pt x="0" y="8762"/>
                  </a:lnTo>
                </a:path>
              </a:pathLst>
            </a:custGeom>
            <a:ln w="25400">
              <a:solidFill>
                <a:srgbClr val="FCED8B"/>
              </a:solidFill>
            </a:ln>
          </p:spPr>
          <p:txBody>
            <a:bodyPr wrap="square" lIns="0" tIns="0" rIns="0" bIns="0" rtlCol="0"/>
            <a:lstStyle/>
            <a:p>
              <a:endParaRPr/>
            </a:p>
          </p:txBody>
        </p:sp>
        <p:sp>
          <p:nvSpPr>
            <p:cNvPr id="16649" name="object 16649"/>
            <p:cNvSpPr/>
            <p:nvPr/>
          </p:nvSpPr>
          <p:spPr>
            <a:xfrm>
              <a:off x="5478322" y="8090281"/>
              <a:ext cx="3175" cy="3175"/>
            </a:xfrm>
            <a:custGeom>
              <a:avLst/>
              <a:gdLst/>
              <a:ahLst/>
              <a:cxnLst/>
              <a:rect l="l" t="t" r="r" b="b"/>
              <a:pathLst>
                <a:path w="3175" h="3175">
                  <a:moveTo>
                    <a:pt x="0" y="0"/>
                  </a:moveTo>
                  <a:lnTo>
                    <a:pt x="3086" y="2997"/>
                  </a:lnTo>
                </a:path>
              </a:pathLst>
            </a:custGeom>
            <a:ln w="25400">
              <a:solidFill>
                <a:srgbClr val="FDE573"/>
              </a:solidFill>
            </a:ln>
          </p:spPr>
          <p:txBody>
            <a:bodyPr wrap="square" lIns="0" tIns="0" rIns="0" bIns="0" rtlCol="0"/>
            <a:lstStyle/>
            <a:p>
              <a:endParaRPr/>
            </a:p>
          </p:txBody>
        </p:sp>
        <p:sp>
          <p:nvSpPr>
            <p:cNvPr id="16650" name="object 16650"/>
            <p:cNvSpPr/>
            <p:nvPr/>
          </p:nvSpPr>
          <p:spPr>
            <a:xfrm>
              <a:off x="5475211" y="8078394"/>
              <a:ext cx="23495" cy="12065"/>
            </a:xfrm>
            <a:custGeom>
              <a:avLst/>
              <a:gdLst/>
              <a:ahLst/>
              <a:cxnLst/>
              <a:rect l="l" t="t" r="r" b="b"/>
              <a:pathLst>
                <a:path w="23495" h="12065">
                  <a:moveTo>
                    <a:pt x="21069" y="0"/>
                  </a:moveTo>
                  <a:lnTo>
                    <a:pt x="13588" y="2324"/>
                  </a:lnTo>
                  <a:lnTo>
                    <a:pt x="6553" y="5384"/>
                  </a:lnTo>
                  <a:lnTo>
                    <a:pt x="0" y="9245"/>
                  </a:lnTo>
                  <a:lnTo>
                    <a:pt x="1054" y="10045"/>
                  </a:lnTo>
                  <a:lnTo>
                    <a:pt x="2082" y="10934"/>
                  </a:lnTo>
                  <a:lnTo>
                    <a:pt x="3111" y="11887"/>
                  </a:lnTo>
                  <a:lnTo>
                    <a:pt x="9385" y="8216"/>
                  </a:lnTo>
                  <a:lnTo>
                    <a:pt x="16141" y="5321"/>
                  </a:lnTo>
                  <a:lnTo>
                    <a:pt x="23393" y="3124"/>
                  </a:lnTo>
                  <a:lnTo>
                    <a:pt x="21069" y="0"/>
                  </a:lnTo>
                  <a:close/>
                </a:path>
              </a:pathLst>
            </a:custGeom>
            <a:solidFill>
              <a:srgbClr val="FCED8C"/>
            </a:solidFill>
          </p:spPr>
          <p:txBody>
            <a:bodyPr wrap="square" lIns="0" tIns="0" rIns="0" bIns="0" rtlCol="0"/>
            <a:lstStyle/>
            <a:p>
              <a:endParaRPr/>
            </a:p>
          </p:txBody>
        </p:sp>
        <p:sp>
          <p:nvSpPr>
            <p:cNvPr id="16651" name="object 16651"/>
            <p:cNvSpPr/>
            <p:nvPr/>
          </p:nvSpPr>
          <p:spPr>
            <a:xfrm>
              <a:off x="5478322" y="8081518"/>
              <a:ext cx="20320" cy="8890"/>
            </a:xfrm>
            <a:custGeom>
              <a:avLst/>
              <a:gdLst/>
              <a:ahLst/>
              <a:cxnLst/>
              <a:rect l="l" t="t" r="r" b="b"/>
              <a:pathLst>
                <a:path w="20320" h="8890">
                  <a:moveTo>
                    <a:pt x="0" y="8762"/>
                  </a:moveTo>
                  <a:lnTo>
                    <a:pt x="6273" y="5092"/>
                  </a:lnTo>
                  <a:lnTo>
                    <a:pt x="13030" y="2197"/>
                  </a:lnTo>
                  <a:lnTo>
                    <a:pt x="20281" y="0"/>
                  </a:lnTo>
                </a:path>
              </a:pathLst>
            </a:custGeom>
            <a:ln w="25400">
              <a:solidFill>
                <a:srgbClr val="FCED8B"/>
              </a:solidFill>
            </a:ln>
          </p:spPr>
          <p:txBody>
            <a:bodyPr wrap="square" lIns="0" tIns="0" rIns="0" bIns="0" rtlCol="0"/>
            <a:lstStyle/>
            <a:p>
              <a:endParaRPr/>
            </a:p>
          </p:txBody>
        </p:sp>
        <p:sp>
          <p:nvSpPr>
            <p:cNvPr id="16652" name="object 16652"/>
            <p:cNvSpPr/>
            <p:nvPr/>
          </p:nvSpPr>
          <p:spPr>
            <a:xfrm>
              <a:off x="5496280" y="8078394"/>
              <a:ext cx="2540" cy="3175"/>
            </a:xfrm>
            <a:custGeom>
              <a:avLst/>
              <a:gdLst/>
              <a:ahLst/>
              <a:cxnLst/>
              <a:rect l="l" t="t" r="r" b="b"/>
              <a:pathLst>
                <a:path w="2539" h="3175">
                  <a:moveTo>
                    <a:pt x="2324" y="3124"/>
                  </a:moveTo>
                  <a:lnTo>
                    <a:pt x="0" y="0"/>
                  </a:lnTo>
                </a:path>
              </a:pathLst>
            </a:custGeom>
            <a:ln w="25400">
              <a:solidFill>
                <a:srgbClr val="FCF4A2"/>
              </a:solidFill>
            </a:ln>
          </p:spPr>
          <p:txBody>
            <a:bodyPr wrap="square" lIns="0" tIns="0" rIns="0" bIns="0" rtlCol="0"/>
            <a:lstStyle/>
            <a:p>
              <a:endParaRPr/>
            </a:p>
          </p:txBody>
        </p:sp>
        <p:sp>
          <p:nvSpPr>
            <p:cNvPr id="16653" name="object 16653"/>
            <p:cNvSpPr/>
            <p:nvPr/>
          </p:nvSpPr>
          <p:spPr>
            <a:xfrm>
              <a:off x="5475211" y="8078394"/>
              <a:ext cx="21590" cy="9525"/>
            </a:xfrm>
            <a:custGeom>
              <a:avLst/>
              <a:gdLst/>
              <a:ahLst/>
              <a:cxnLst/>
              <a:rect l="l" t="t" r="r" b="b"/>
              <a:pathLst>
                <a:path w="21589" h="9525">
                  <a:moveTo>
                    <a:pt x="21069" y="0"/>
                  </a:moveTo>
                  <a:lnTo>
                    <a:pt x="13588" y="2324"/>
                  </a:lnTo>
                  <a:lnTo>
                    <a:pt x="6553" y="5384"/>
                  </a:lnTo>
                  <a:lnTo>
                    <a:pt x="0" y="9245"/>
                  </a:lnTo>
                </a:path>
              </a:pathLst>
            </a:custGeom>
            <a:ln w="25400">
              <a:solidFill>
                <a:srgbClr val="FCED8D"/>
              </a:solidFill>
            </a:ln>
          </p:spPr>
          <p:txBody>
            <a:bodyPr wrap="square" lIns="0" tIns="0" rIns="0" bIns="0" rtlCol="0"/>
            <a:lstStyle/>
            <a:p>
              <a:endParaRPr/>
            </a:p>
          </p:txBody>
        </p:sp>
        <p:sp>
          <p:nvSpPr>
            <p:cNvPr id="16654" name="object 16654"/>
            <p:cNvSpPr/>
            <p:nvPr/>
          </p:nvSpPr>
          <p:spPr>
            <a:xfrm>
              <a:off x="5475211" y="8087639"/>
              <a:ext cx="3175" cy="3175"/>
            </a:xfrm>
            <a:custGeom>
              <a:avLst/>
              <a:gdLst/>
              <a:ahLst/>
              <a:cxnLst/>
              <a:rect l="l" t="t" r="r" b="b"/>
              <a:pathLst>
                <a:path w="3175" h="3175">
                  <a:moveTo>
                    <a:pt x="0" y="0"/>
                  </a:moveTo>
                  <a:lnTo>
                    <a:pt x="3111" y="2641"/>
                  </a:lnTo>
                </a:path>
              </a:pathLst>
            </a:custGeom>
            <a:ln w="25400">
              <a:solidFill>
                <a:srgbClr val="FDE676"/>
              </a:solidFill>
            </a:ln>
          </p:spPr>
          <p:txBody>
            <a:bodyPr wrap="square" lIns="0" tIns="0" rIns="0" bIns="0" rtlCol="0"/>
            <a:lstStyle/>
            <a:p>
              <a:endParaRPr/>
            </a:p>
          </p:txBody>
        </p:sp>
        <p:sp>
          <p:nvSpPr>
            <p:cNvPr id="16655" name="object 16655"/>
            <p:cNvSpPr/>
            <p:nvPr/>
          </p:nvSpPr>
          <p:spPr>
            <a:xfrm>
              <a:off x="5501030" y="8082038"/>
              <a:ext cx="15875" cy="9525"/>
            </a:xfrm>
            <a:custGeom>
              <a:avLst/>
              <a:gdLst/>
              <a:ahLst/>
              <a:cxnLst/>
              <a:rect l="l" t="t" r="r" b="b"/>
              <a:pathLst>
                <a:path w="15875" h="9525">
                  <a:moveTo>
                    <a:pt x="10985" y="0"/>
                  </a:moveTo>
                  <a:lnTo>
                    <a:pt x="7188" y="749"/>
                  </a:lnTo>
                  <a:lnTo>
                    <a:pt x="3530" y="1663"/>
                  </a:lnTo>
                  <a:lnTo>
                    <a:pt x="0" y="2730"/>
                  </a:lnTo>
                  <a:lnTo>
                    <a:pt x="1638" y="4940"/>
                  </a:lnTo>
                  <a:lnTo>
                    <a:pt x="5054" y="9436"/>
                  </a:lnTo>
                  <a:lnTo>
                    <a:pt x="8420" y="8331"/>
                  </a:lnTo>
                  <a:lnTo>
                    <a:pt x="11912" y="7378"/>
                  </a:lnTo>
                  <a:lnTo>
                    <a:pt x="15570" y="6578"/>
                  </a:lnTo>
                  <a:lnTo>
                    <a:pt x="13995" y="4394"/>
                  </a:lnTo>
                  <a:lnTo>
                    <a:pt x="12458" y="2197"/>
                  </a:lnTo>
                  <a:lnTo>
                    <a:pt x="10985" y="0"/>
                  </a:lnTo>
                  <a:close/>
                </a:path>
              </a:pathLst>
            </a:custGeom>
            <a:solidFill>
              <a:srgbClr val="FCF193"/>
            </a:solidFill>
          </p:spPr>
          <p:txBody>
            <a:bodyPr wrap="square" lIns="0" tIns="0" rIns="0" bIns="0" rtlCol="0"/>
            <a:lstStyle/>
            <a:p>
              <a:endParaRPr/>
            </a:p>
          </p:txBody>
        </p:sp>
        <p:sp>
          <p:nvSpPr>
            <p:cNvPr id="16656" name="object 16656"/>
            <p:cNvSpPr/>
            <p:nvPr/>
          </p:nvSpPr>
          <p:spPr>
            <a:xfrm>
              <a:off x="5501030" y="8084769"/>
              <a:ext cx="5080" cy="6985"/>
            </a:xfrm>
            <a:custGeom>
              <a:avLst/>
              <a:gdLst/>
              <a:ahLst/>
              <a:cxnLst/>
              <a:rect l="l" t="t" r="r" b="b"/>
              <a:pathLst>
                <a:path w="5079" h="6984">
                  <a:moveTo>
                    <a:pt x="5054" y="6705"/>
                  </a:moveTo>
                  <a:lnTo>
                    <a:pt x="0" y="0"/>
                  </a:lnTo>
                </a:path>
              </a:pathLst>
            </a:custGeom>
            <a:ln w="25400">
              <a:solidFill>
                <a:srgbClr val="FCEF8D"/>
              </a:solidFill>
            </a:ln>
          </p:spPr>
          <p:txBody>
            <a:bodyPr wrap="square" lIns="0" tIns="0" rIns="0" bIns="0" rtlCol="0"/>
            <a:lstStyle/>
            <a:p>
              <a:endParaRPr/>
            </a:p>
          </p:txBody>
        </p:sp>
        <p:sp>
          <p:nvSpPr>
            <p:cNvPr id="16657" name="object 16657"/>
            <p:cNvSpPr/>
            <p:nvPr/>
          </p:nvSpPr>
          <p:spPr>
            <a:xfrm>
              <a:off x="5501030" y="8082038"/>
              <a:ext cx="11430" cy="3175"/>
            </a:xfrm>
            <a:custGeom>
              <a:avLst/>
              <a:gdLst/>
              <a:ahLst/>
              <a:cxnLst/>
              <a:rect l="l" t="t" r="r" b="b"/>
              <a:pathLst>
                <a:path w="11429" h="3175">
                  <a:moveTo>
                    <a:pt x="0" y="2730"/>
                  </a:moveTo>
                  <a:lnTo>
                    <a:pt x="10985" y="0"/>
                  </a:lnTo>
                </a:path>
              </a:pathLst>
            </a:custGeom>
            <a:ln w="25399">
              <a:solidFill>
                <a:srgbClr val="FCF4A0"/>
              </a:solidFill>
            </a:ln>
          </p:spPr>
          <p:txBody>
            <a:bodyPr wrap="square" lIns="0" tIns="0" rIns="0" bIns="0" rtlCol="0"/>
            <a:lstStyle/>
            <a:p>
              <a:endParaRPr/>
            </a:p>
          </p:txBody>
        </p:sp>
        <p:sp>
          <p:nvSpPr>
            <p:cNvPr id="16658" name="object 16658"/>
            <p:cNvSpPr/>
            <p:nvPr/>
          </p:nvSpPr>
          <p:spPr>
            <a:xfrm>
              <a:off x="5512016" y="8082038"/>
              <a:ext cx="5080" cy="6985"/>
            </a:xfrm>
            <a:custGeom>
              <a:avLst/>
              <a:gdLst/>
              <a:ahLst/>
              <a:cxnLst/>
              <a:rect l="l" t="t" r="r" b="b"/>
              <a:pathLst>
                <a:path w="5079" h="6984">
                  <a:moveTo>
                    <a:pt x="0" y="0"/>
                  </a:moveTo>
                  <a:lnTo>
                    <a:pt x="4584" y="6578"/>
                  </a:lnTo>
                </a:path>
              </a:pathLst>
            </a:custGeom>
            <a:ln w="25400">
              <a:solidFill>
                <a:srgbClr val="FCF399"/>
              </a:solidFill>
            </a:ln>
          </p:spPr>
          <p:txBody>
            <a:bodyPr wrap="square" lIns="0" tIns="0" rIns="0" bIns="0" rtlCol="0"/>
            <a:lstStyle/>
            <a:p>
              <a:endParaRPr/>
            </a:p>
          </p:txBody>
        </p:sp>
        <p:sp>
          <p:nvSpPr>
            <p:cNvPr id="16659" name="object 16659"/>
            <p:cNvSpPr/>
            <p:nvPr/>
          </p:nvSpPr>
          <p:spPr>
            <a:xfrm>
              <a:off x="5506085" y="8088617"/>
              <a:ext cx="10795" cy="3175"/>
            </a:xfrm>
            <a:custGeom>
              <a:avLst/>
              <a:gdLst/>
              <a:ahLst/>
              <a:cxnLst/>
              <a:rect l="l" t="t" r="r" b="b"/>
              <a:pathLst>
                <a:path w="10795" h="3175">
                  <a:moveTo>
                    <a:pt x="10515" y="0"/>
                  </a:moveTo>
                  <a:lnTo>
                    <a:pt x="0" y="2857"/>
                  </a:lnTo>
                </a:path>
              </a:pathLst>
            </a:custGeom>
            <a:ln w="25399">
              <a:solidFill>
                <a:srgbClr val="FDEE86"/>
              </a:solidFill>
            </a:ln>
          </p:spPr>
          <p:txBody>
            <a:bodyPr wrap="square" lIns="0" tIns="0" rIns="0" bIns="0" rtlCol="0"/>
            <a:lstStyle/>
            <a:p>
              <a:endParaRPr/>
            </a:p>
          </p:txBody>
        </p:sp>
        <p:sp>
          <p:nvSpPr>
            <p:cNvPr id="16660" name="object 16660"/>
            <p:cNvSpPr/>
            <p:nvPr/>
          </p:nvSpPr>
          <p:spPr>
            <a:xfrm>
              <a:off x="5512016" y="8080222"/>
              <a:ext cx="16510" cy="8890"/>
            </a:xfrm>
            <a:custGeom>
              <a:avLst/>
              <a:gdLst/>
              <a:ahLst/>
              <a:cxnLst/>
              <a:rect l="l" t="t" r="r" b="b"/>
              <a:pathLst>
                <a:path w="16510" h="8890">
                  <a:moveTo>
                    <a:pt x="11785" y="0"/>
                  </a:moveTo>
                  <a:lnTo>
                    <a:pt x="7721" y="457"/>
                  </a:lnTo>
                  <a:lnTo>
                    <a:pt x="3784" y="1054"/>
                  </a:lnTo>
                  <a:lnTo>
                    <a:pt x="0" y="1816"/>
                  </a:lnTo>
                  <a:lnTo>
                    <a:pt x="1473" y="4013"/>
                  </a:lnTo>
                  <a:lnTo>
                    <a:pt x="3009" y="6210"/>
                  </a:lnTo>
                  <a:lnTo>
                    <a:pt x="4584" y="8394"/>
                  </a:lnTo>
                  <a:lnTo>
                    <a:pt x="8229" y="7594"/>
                  </a:lnTo>
                  <a:lnTo>
                    <a:pt x="12014" y="6946"/>
                  </a:lnTo>
                  <a:lnTo>
                    <a:pt x="15951" y="6464"/>
                  </a:lnTo>
                  <a:lnTo>
                    <a:pt x="14516" y="4330"/>
                  </a:lnTo>
                  <a:lnTo>
                    <a:pt x="13131" y="2171"/>
                  </a:lnTo>
                  <a:lnTo>
                    <a:pt x="11785" y="0"/>
                  </a:lnTo>
                  <a:close/>
                </a:path>
              </a:pathLst>
            </a:custGeom>
            <a:solidFill>
              <a:srgbClr val="FCF49D"/>
            </a:solidFill>
          </p:spPr>
          <p:txBody>
            <a:bodyPr wrap="square" lIns="0" tIns="0" rIns="0" bIns="0" rtlCol="0"/>
            <a:lstStyle/>
            <a:p>
              <a:endParaRPr/>
            </a:p>
          </p:txBody>
        </p:sp>
        <p:sp>
          <p:nvSpPr>
            <p:cNvPr id="16661" name="object 16661"/>
            <p:cNvSpPr/>
            <p:nvPr/>
          </p:nvSpPr>
          <p:spPr>
            <a:xfrm>
              <a:off x="5512016" y="8082038"/>
              <a:ext cx="5080" cy="6985"/>
            </a:xfrm>
            <a:custGeom>
              <a:avLst/>
              <a:gdLst/>
              <a:ahLst/>
              <a:cxnLst/>
              <a:rect l="l" t="t" r="r" b="b"/>
              <a:pathLst>
                <a:path w="5079" h="6984">
                  <a:moveTo>
                    <a:pt x="4584" y="6578"/>
                  </a:moveTo>
                  <a:lnTo>
                    <a:pt x="0" y="0"/>
                  </a:lnTo>
                </a:path>
              </a:pathLst>
            </a:custGeom>
            <a:ln w="25400">
              <a:solidFill>
                <a:srgbClr val="FCF399"/>
              </a:solidFill>
            </a:ln>
          </p:spPr>
          <p:txBody>
            <a:bodyPr wrap="square" lIns="0" tIns="0" rIns="0" bIns="0" rtlCol="0"/>
            <a:lstStyle/>
            <a:p>
              <a:endParaRPr/>
            </a:p>
          </p:txBody>
        </p:sp>
        <p:sp>
          <p:nvSpPr>
            <p:cNvPr id="16662" name="object 16662"/>
            <p:cNvSpPr/>
            <p:nvPr/>
          </p:nvSpPr>
          <p:spPr>
            <a:xfrm>
              <a:off x="5512016" y="8080222"/>
              <a:ext cx="12065" cy="1905"/>
            </a:xfrm>
            <a:custGeom>
              <a:avLst/>
              <a:gdLst/>
              <a:ahLst/>
              <a:cxnLst/>
              <a:rect l="l" t="t" r="r" b="b"/>
              <a:pathLst>
                <a:path w="12064" h="1904">
                  <a:moveTo>
                    <a:pt x="0" y="1816"/>
                  </a:moveTo>
                  <a:lnTo>
                    <a:pt x="11785" y="0"/>
                  </a:lnTo>
                </a:path>
              </a:pathLst>
            </a:custGeom>
            <a:ln w="25400">
              <a:solidFill>
                <a:srgbClr val="FCF7AA"/>
              </a:solidFill>
            </a:ln>
          </p:spPr>
          <p:txBody>
            <a:bodyPr wrap="square" lIns="0" tIns="0" rIns="0" bIns="0" rtlCol="0"/>
            <a:lstStyle/>
            <a:p>
              <a:endParaRPr/>
            </a:p>
          </p:txBody>
        </p:sp>
        <p:sp>
          <p:nvSpPr>
            <p:cNvPr id="16663" name="object 16663"/>
            <p:cNvSpPr/>
            <p:nvPr/>
          </p:nvSpPr>
          <p:spPr>
            <a:xfrm>
              <a:off x="5523801" y="8080222"/>
              <a:ext cx="4445" cy="6985"/>
            </a:xfrm>
            <a:custGeom>
              <a:avLst/>
              <a:gdLst/>
              <a:ahLst/>
              <a:cxnLst/>
              <a:rect l="l" t="t" r="r" b="b"/>
              <a:pathLst>
                <a:path w="4445" h="6984">
                  <a:moveTo>
                    <a:pt x="0" y="0"/>
                  </a:moveTo>
                  <a:lnTo>
                    <a:pt x="4165" y="6464"/>
                  </a:lnTo>
                </a:path>
              </a:pathLst>
            </a:custGeom>
            <a:ln w="25399">
              <a:solidFill>
                <a:srgbClr val="FCF59F"/>
              </a:solidFill>
            </a:ln>
          </p:spPr>
          <p:txBody>
            <a:bodyPr wrap="square" lIns="0" tIns="0" rIns="0" bIns="0" rtlCol="0"/>
            <a:lstStyle/>
            <a:p>
              <a:endParaRPr/>
            </a:p>
          </p:txBody>
        </p:sp>
        <p:sp>
          <p:nvSpPr>
            <p:cNvPr id="16664" name="object 16664"/>
            <p:cNvSpPr/>
            <p:nvPr/>
          </p:nvSpPr>
          <p:spPr>
            <a:xfrm>
              <a:off x="5516600" y="8086687"/>
              <a:ext cx="11430" cy="2540"/>
            </a:xfrm>
            <a:custGeom>
              <a:avLst/>
              <a:gdLst/>
              <a:ahLst/>
              <a:cxnLst/>
              <a:rect l="l" t="t" r="r" b="b"/>
              <a:pathLst>
                <a:path w="11429" h="2540">
                  <a:moveTo>
                    <a:pt x="11366" y="0"/>
                  </a:moveTo>
                  <a:lnTo>
                    <a:pt x="0" y="1930"/>
                  </a:lnTo>
                </a:path>
              </a:pathLst>
            </a:custGeom>
            <a:ln w="25399">
              <a:solidFill>
                <a:srgbClr val="FDF28F"/>
              </a:solidFill>
            </a:ln>
          </p:spPr>
          <p:txBody>
            <a:bodyPr wrap="square" lIns="0" tIns="0" rIns="0" bIns="0" rtlCol="0"/>
            <a:lstStyle/>
            <a:p>
              <a:endParaRPr/>
            </a:p>
          </p:txBody>
        </p:sp>
        <p:sp>
          <p:nvSpPr>
            <p:cNvPr id="16665" name="object 16665"/>
            <p:cNvSpPr/>
            <p:nvPr/>
          </p:nvSpPr>
          <p:spPr>
            <a:xfrm>
              <a:off x="5498604" y="8078749"/>
              <a:ext cx="13970" cy="6350"/>
            </a:xfrm>
            <a:custGeom>
              <a:avLst/>
              <a:gdLst/>
              <a:ahLst/>
              <a:cxnLst/>
              <a:rect l="l" t="t" r="r" b="b"/>
              <a:pathLst>
                <a:path w="13970" h="6350">
                  <a:moveTo>
                    <a:pt x="11239" y="0"/>
                  </a:moveTo>
                  <a:lnTo>
                    <a:pt x="7365" y="749"/>
                  </a:lnTo>
                  <a:lnTo>
                    <a:pt x="3632" y="1676"/>
                  </a:lnTo>
                  <a:lnTo>
                    <a:pt x="0" y="2768"/>
                  </a:lnTo>
                  <a:lnTo>
                    <a:pt x="2425" y="6019"/>
                  </a:lnTo>
                  <a:lnTo>
                    <a:pt x="5956" y="4952"/>
                  </a:lnTo>
                  <a:lnTo>
                    <a:pt x="9613" y="4038"/>
                  </a:lnTo>
                  <a:lnTo>
                    <a:pt x="13411" y="3289"/>
                  </a:lnTo>
                  <a:lnTo>
                    <a:pt x="11937" y="1092"/>
                  </a:lnTo>
                  <a:lnTo>
                    <a:pt x="11239" y="0"/>
                  </a:lnTo>
                  <a:close/>
                </a:path>
              </a:pathLst>
            </a:custGeom>
            <a:solidFill>
              <a:srgbClr val="FCF4A4"/>
            </a:solidFill>
          </p:spPr>
          <p:txBody>
            <a:bodyPr wrap="square" lIns="0" tIns="0" rIns="0" bIns="0" rtlCol="0"/>
            <a:lstStyle/>
            <a:p>
              <a:endParaRPr/>
            </a:p>
          </p:txBody>
        </p:sp>
        <p:sp>
          <p:nvSpPr>
            <p:cNvPr id="16666" name="object 16666"/>
            <p:cNvSpPr/>
            <p:nvPr/>
          </p:nvSpPr>
          <p:spPr>
            <a:xfrm>
              <a:off x="5501030" y="8082038"/>
              <a:ext cx="11430" cy="3175"/>
            </a:xfrm>
            <a:custGeom>
              <a:avLst/>
              <a:gdLst/>
              <a:ahLst/>
              <a:cxnLst/>
              <a:rect l="l" t="t" r="r" b="b"/>
              <a:pathLst>
                <a:path w="11429" h="3175">
                  <a:moveTo>
                    <a:pt x="0" y="2730"/>
                  </a:moveTo>
                  <a:lnTo>
                    <a:pt x="10985" y="0"/>
                  </a:lnTo>
                </a:path>
              </a:pathLst>
            </a:custGeom>
            <a:ln w="25399">
              <a:solidFill>
                <a:srgbClr val="FCF4A0"/>
              </a:solidFill>
            </a:ln>
          </p:spPr>
          <p:txBody>
            <a:bodyPr wrap="square" lIns="0" tIns="0" rIns="0" bIns="0" rtlCol="0"/>
            <a:lstStyle/>
            <a:p>
              <a:endParaRPr/>
            </a:p>
          </p:txBody>
        </p:sp>
        <p:sp>
          <p:nvSpPr>
            <p:cNvPr id="16667" name="object 16667"/>
            <p:cNvSpPr/>
            <p:nvPr/>
          </p:nvSpPr>
          <p:spPr>
            <a:xfrm>
              <a:off x="5509844" y="8078749"/>
              <a:ext cx="2540" cy="3810"/>
            </a:xfrm>
            <a:custGeom>
              <a:avLst/>
              <a:gdLst/>
              <a:ahLst/>
              <a:cxnLst/>
              <a:rect l="l" t="t" r="r" b="b"/>
              <a:pathLst>
                <a:path w="2539" h="3809">
                  <a:moveTo>
                    <a:pt x="2171" y="3289"/>
                  </a:moveTo>
                  <a:lnTo>
                    <a:pt x="0" y="0"/>
                  </a:lnTo>
                </a:path>
              </a:pathLst>
            </a:custGeom>
            <a:ln w="25400">
              <a:solidFill>
                <a:srgbClr val="FCF7AB"/>
              </a:solidFill>
            </a:ln>
          </p:spPr>
          <p:txBody>
            <a:bodyPr wrap="square" lIns="0" tIns="0" rIns="0" bIns="0" rtlCol="0"/>
            <a:lstStyle/>
            <a:p>
              <a:endParaRPr/>
            </a:p>
          </p:txBody>
        </p:sp>
        <p:sp>
          <p:nvSpPr>
            <p:cNvPr id="16668" name="object 16668"/>
            <p:cNvSpPr/>
            <p:nvPr/>
          </p:nvSpPr>
          <p:spPr>
            <a:xfrm>
              <a:off x="5498604" y="8078749"/>
              <a:ext cx="11430" cy="3175"/>
            </a:xfrm>
            <a:custGeom>
              <a:avLst/>
              <a:gdLst/>
              <a:ahLst/>
              <a:cxnLst/>
              <a:rect l="l" t="t" r="r" b="b"/>
              <a:pathLst>
                <a:path w="11429" h="3175">
                  <a:moveTo>
                    <a:pt x="11239" y="0"/>
                  </a:moveTo>
                  <a:lnTo>
                    <a:pt x="0" y="2768"/>
                  </a:lnTo>
                </a:path>
              </a:pathLst>
            </a:custGeom>
            <a:ln w="25400">
              <a:solidFill>
                <a:srgbClr val="FCF5A8"/>
              </a:solidFill>
            </a:ln>
          </p:spPr>
          <p:txBody>
            <a:bodyPr wrap="square" lIns="0" tIns="0" rIns="0" bIns="0" rtlCol="0"/>
            <a:lstStyle/>
            <a:p>
              <a:endParaRPr/>
            </a:p>
          </p:txBody>
        </p:sp>
        <p:sp>
          <p:nvSpPr>
            <p:cNvPr id="16669" name="object 16669"/>
            <p:cNvSpPr/>
            <p:nvPr/>
          </p:nvSpPr>
          <p:spPr>
            <a:xfrm>
              <a:off x="5498604" y="8081518"/>
              <a:ext cx="2540" cy="3810"/>
            </a:xfrm>
            <a:custGeom>
              <a:avLst/>
              <a:gdLst/>
              <a:ahLst/>
              <a:cxnLst/>
              <a:rect l="l" t="t" r="r" b="b"/>
              <a:pathLst>
                <a:path w="2539" h="3809">
                  <a:moveTo>
                    <a:pt x="0" y="0"/>
                  </a:moveTo>
                  <a:lnTo>
                    <a:pt x="2425" y="3251"/>
                  </a:lnTo>
                </a:path>
              </a:pathLst>
            </a:custGeom>
            <a:ln w="25399">
              <a:solidFill>
                <a:srgbClr val="FCF29D"/>
              </a:solidFill>
            </a:ln>
          </p:spPr>
          <p:txBody>
            <a:bodyPr wrap="square" lIns="0" tIns="0" rIns="0" bIns="0" rtlCol="0"/>
            <a:lstStyle/>
            <a:p>
              <a:endParaRPr/>
            </a:p>
          </p:txBody>
        </p:sp>
        <p:sp>
          <p:nvSpPr>
            <p:cNvPr id="16670" name="object 16670"/>
            <p:cNvSpPr/>
            <p:nvPr/>
          </p:nvSpPr>
          <p:spPr>
            <a:xfrm>
              <a:off x="5496280" y="8075485"/>
              <a:ext cx="13970" cy="6350"/>
            </a:xfrm>
            <a:custGeom>
              <a:avLst/>
              <a:gdLst/>
              <a:ahLst/>
              <a:cxnLst/>
              <a:rect l="l" t="t" r="r" b="b"/>
              <a:pathLst>
                <a:path w="13970" h="6350">
                  <a:moveTo>
                    <a:pt x="11506" y="0"/>
                  </a:moveTo>
                  <a:lnTo>
                    <a:pt x="7569" y="787"/>
                  </a:lnTo>
                  <a:lnTo>
                    <a:pt x="3721" y="1752"/>
                  </a:lnTo>
                  <a:lnTo>
                    <a:pt x="0" y="2908"/>
                  </a:lnTo>
                  <a:lnTo>
                    <a:pt x="2324" y="6032"/>
                  </a:lnTo>
                  <a:lnTo>
                    <a:pt x="5956" y="4940"/>
                  </a:lnTo>
                  <a:lnTo>
                    <a:pt x="9690" y="4013"/>
                  </a:lnTo>
                  <a:lnTo>
                    <a:pt x="13563" y="3263"/>
                  </a:lnTo>
                  <a:lnTo>
                    <a:pt x="11506" y="0"/>
                  </a:lnTo>
                  <a:close/>
                </a:path>
              </a:pathLst>
            </a:custGeom>
            <a:solidFill>
              <a:srgbClr val="FCF6A9"/>
            </a:solidFill>
          </p:spPr>
          <p:txBody>
            <a:bodyPr wrap="square" lIns="0" tIns="0" rIns="0" bIns="0" rtlCol="0"/>
            <a:lstStyle/>
            <a:p>
              <a:endParaRPr/>
            </a:p>
          </p:txBody>
        </p:sp>
        <p:sp>
          <p:nvSpPr>
            <p:cNvPr id="16671" name="object 16671"/>
            <p:cNvSpPr/>
            <p:nvPr/>
          </p:nvSpPr>
          <p:spPr>
            <a:xfrm>
              <a:off x="5498604" y="8078749"/>
              <a:ext cx="11430" cy="3175"/>
            </a:xfrm>
            <a:custGeom>
              <a:avLst/>
              <a:gdLst/>
              <a:ahLst/>
              <a:cxnLst/>
              <a:rect l="l" t="t" r="r" b="b"/>
              <a:pathLst>
                <a:path w="11429" h="3175">
                  <a:moveTo>
                    <a:pt x="0" y="2768"/>
                  </a:moveTo>
                  <a:lnTo>
                    <a:pt x="11239" y="0"/>
                  </a:lnTo>
                </a:path>
              </a:pathLst>
            </a:custGeom>
            <a:ln w="25400">
              <a:solidFill>
                <a:srgbClr val="FCF5A8"/>
              </a:solidFill>
            </a:ln>
          </p:spPr>
          <p:txBody>
            <a:bodyPr wrap="square" lIns="0" tIns="0" rIns="0" bIns="0" rtlCol="0"/>
            <a:lstStyle/>
            <a:p>
              <a:endParaRPr/>
            </a:p>
          </p:txBody>
        </p:sp>
        <p:sp>
          <p:nvSpPr>
            <p:cNvPr id="16672" name="object 16672"/>
            <p:cNvSpPr/>
            <p:nvPr/>
          </p:nvSpPr>
          <p:spPr>
            <a:xfrm>
              <a:off x="5507786" y="8075485"/>
              <a:ext cx="2540" cy="3810"/>
            </a:xfrm>
            <a:custGeom>
              <a:avLst/>
              <a:gdLst/>
              <a:ahLst/>
              <a:cxnLst/>
              <a:rect l="l" t="t" r="r" b="b"/>
              <a:pathLst>
                <a:path w="2539" h="3809">
                  <a:moveTo>
                    <a:pt x="2057" y="3263"/>
                  </a:moveTo>
                  <a:lnTo>
                    <a:pt x="0" y="0"/>
                  </a:lnTo>
                </a:path>
              </a:pathLst>
            </a:custGeom>
            <a:ln w="25400">
              <a:solidFill>
                <a:srgbClr val="FBF8B1"/>
              </a:solidFill>
            </a:ln>
          </p:spPr>
          <p:txBody>
            <a:bodyPr wrap="square" lIns="0" tIns="0" rIns="0" bIns="0" rtlCol="0"/>
            <a:lstStyle/>
            <a:p>
              <a:endParaRPr/>
            </a:p>
          </p:txBody>
        </p:sp>
        <p:sp>
          <p:nvSpPr>
            <p:cNvPr id="16673" name="object 16673"/>
            <p:cNvSpPr/>
            <p:nvPr/>
          </p:nvSpPr>
          <p:spPr>
            <a:xfrm>
              <a:off x="5496280" y="8075485"/>
              <a:ext cx="12065" cy="3175"/>
            </a:xfrm>
            <a:custGeom>
              <a:avLst/>
              <a:gdLst/>
              <a:ahLst/>
              <a:cxnLst/>
              <a:rect l="l" t="t" r="r" b="b"/>
              <a:pathLst>
                <a:path w="12064" h="3175">
                  <a:moveTo>
                    <a:pt x="11506" y="0"/>
                  </a:moveTo>
                  <a:lnTo>
                    <a:pt x="0" y="2908"/>
                  </a:lnTo>
                </a:path>
              </a:pathLst>
            </a:custGeom>
            <a:ln w="25400">
              <a:solidFill>
                <a:srgbClr val="FCF6AB"/>
              </a:solidFill>
            </a:ln>
          </p:spPr>
          <p:txBody>
            <a:bodyPr wrap="square" lIns="0" tIns="0" rIns="0" bIns="0" rtlCol="0"/>
            <a:lstStyle/>
            <a:p>
              <a:endParaRPr/>
            </a:p>
          </p:txBody>
        </p:sp>
        <p:sp>
          <p:nvSpPr>
            <p:cNvPr id="16674" name="object 16674"/>
            <p:cNvSpPr/>
            <p:nvPr/>
          </p:nvSpPr>
          <p:spPr>
            <a:xfrm>
              <a:off x="5496280" y="8078394"/>
              <a:ext cx="2540" cy="3175"/>
            </a:xfrm>
            <a:custGeom>
              <a:avLst/>
              <a:gdLst/>
              <a:ahLst/>
              <a:cxnLst/>
              <a:rect l="l" t="t" r="r" b="b"/>
              <a:pathLst>
                <a:path w="2539" h="3175">
                  <a:moveTo>
                    <a:pt x="0" y="0"/>
                  </a:moveTo>
                  <a:lnTo>
                    <a:pt x="2324" y="3124"/>
                  </a:lnTo>
                </a:path>
              </a:pathLst>
            </a:custGeom>
            <a:ln w="25400">
              <a:solidFill>
                <a:srgbClr val="FCF4A2"/>
              </a:solidFill>
            </a:ln>
          </p:spPr>
          <p:txBody>
            <a:bodyPr wrap="square" lIns="0" tIns="0" rIns="0" bIns="0" rtlCol="0"/>
            <a:lstStyle/>
            <a:p>
              <a:endParaRPr/>
            </a:p>
          </p:txBody>
        </p:sp>
        <p:sp>
          <p:nvSpPr>
            <p:cNvPr id="16675" name="object 16675"/>
            <p:cNvSpPr/>
            <p:nvPr/>
          </p:nvSpPr>
          <p:spPr>
            <a:xfrm>
              <a:off x="5509844" y="8076946"/>
              <a:ext cx="13970" cy="5715"/>
            </a:xfrm>
            <a:custGeom>
              <a:avLst/>
              <a:gdLst/>
              <a:ahLst/>
              <a:cxnLst/>
              <a:rect l="l" t="t" r="r" b="b"/>
              <a:pathLst>
                <a:path w="13970" h="5715">
                  <a:moveTo>
                    <a:pt x="11963" y="0"/>
                  </a:moveTo>
                  <a:lnTo>
                    <a:pt x="7861" y="444"/>
                  </a:lnTo>
                  <a:lnTo>
                    <a:pt x="3860" y="1041"/>
                  </a:lnTo>
                  <a:lnTo>
                    <a:pt x="0" y="1803"/>
                  </a:lnTo>
                  <a:lnTo>
                    <a:pt x="698" y="2895"/>
                  </a:lnTo>
                  <a:lnTo>
                    <a:pt x="2171" y="5092"/>
                  </a:lnTo>
                  <a:lnTo>
                    <a:pt x="5956" y="4330"/>
                  </a:lnTo>
                  <a:lnTo>
                    <a:pt x="9893" y="3733"/>
                  </a:lnTo>
                  <a:lnTo>
                    <a:pt x="13957" y="3276"/>
                  </a:lnTo>
                  <a:lnTo>
                    <a:pt x="12611" y="1092"/>
                  </a:lnTo>
                  <a:lnTo>
                    <a:pt x="11963" y="0"/>
                  </a:lnTo>
                  <a:close/>
                </a:path>
              </a:pathLst>
            </a:custGeom>
            <a:solidFill>
              <a:srgbClr val="FCF8AE"/>
            </a:solidFill>
          </p:spPr>
          <p:txBody>
            <a:bodyPr wrap="square" lIns="0" tIns="0" rIns="0" bIns="0" rtlCol="0"/>
            <a:lstStyle/>
            <a:p>
              <a:endParaRPr/>
            </a:p>
          </p:txBody>
        </p:sp>
        <p:sp>
          <p:nvSpPr>
            <p:cNvPr id="16676" name="object 16676"/>
            <p:cNvSpPr/>
            <p:nvPr/>
          </p:nvSpPr>
          <p:spPr>
            <a:xfrm>
              <a:off x="5512016" y="8080222"/>
              <a:ext cx="12065" cy="1905"/>
            </a:xfrm>
            <a:custGeom>
              <a:avLst/>
              <a:gdLst/>
              <a:ahLst/>
              <a:cxnLst/>
              <a:rect l="l" t="t" r="r" b="b"/>
              <a:pathLst>
                <a:path w="12064" h="1904">
                  <a:moveTo>
                    <a:pt x="0" y="1816"/>
                  </a:moveTo>
                  <a:lnTo>
                    <a:pt x="11785" y="0"/>
                  </a:lnTo>
                </a:path>
              </a:pathLst>
            </a:custGeom>
            <a:ln w="25400">
              <a:solidFill>
                <a:srgbClr val="FCF7AA"/>
              </a:solidFill>
            </a:ln>
          </p:spPr>
          <p:txBody>
            <a:bodyPr wrap="square" lIns="0" tIns="0" rIns="0" bIns="0" rtlCol="0"/>
            <a:lstStyle/>
            <a:p>
              <a:endParaRPr/>
            </a:p>
          </p:txBody>
        </p:sp>
        <p:sp>
          <p:nvSpPr>
            <p:cNvPr id="16677" name="object 16677"/>
            <p:cNvSpPr/>
            <p:nvPr/>
          </p:nvSpPr>
          <p:spPr>
            <a:xfrm>
              <a:off x="5521807" y="8076946"/>
              <a:ext cx="2540" cy="3810"/>
            </a:xfrm>
            <a:custGeom>
              <a:avLst/>
              <a:gdLst/>
              <a:ahLst/>
              <a:cxnLst/>
              <a:rect l="l" t="t" r="r" b="b"/>
              <a:pathLst>
                <a:path w="2539" h="3809">
                  <a:moveTo>
                    <a:pt x="1993" y="3276"/>
                  </a:moveTo>
                  <a:lnTo>
                    <a:pt x="0" y="0"/>
                  </a:lnTo>
                </a:path>
              </a:pathLst>
            </a:custGeom>
            <a:ln w="25400">
              <a:solidFill>
                <a:srgbClr val="FCF9B1"/>
              </a:solidFill>
            </a:ln>
          </p:spPr>
          <p:txBody>
            <a:bodyPr wrap="square" lIns="0" tIns="0" rIns="0" bIns="0" rtlCol="0"/>
            <a:lstStyle/>
            <a:p>
              <a:endParaRPr/>
            </a:p>
          </p:txBody>
        </p:sp>
        <p:sp>
          <p:nvSpPr>
            <p:cNvPr id="16678" name="object 16678"/>
            <p:cNvSpPr/>
            <p:nvPr/>
          </p:nvSpPr>
          <p:spPr>
            <a:xfrm>
              <a:off x="5509844" y="8076946"/>
              <a:ext cx="12065" cy="1905"/>
            </a:xfrm>
            <a:custGeom>
              <a:avLst/>
              <a:gdLst/>
              <a:ahLst/>
              <a:cxnLst/>
              <a:rect l="l" t="t" r="r" b="b"/>
              <a:pathLst>
                <a:path w="12064" h="1904">
                  <a:moveTo>
                    <a:pt x="11963" y="0"/>
                  </a:moveTo>
                  <a:lnTo>
                    <a:pt x="0" y="1803"/>
                  </a:lnTo>
                </a:path>
              </a:pathLst>
            </a:custGeom>
            <a:ln w="25399">
              <a:solidFill>
                <a:srgbClr val="FBF9B2"/>
              </a:solidFill>
            </a:ln>
          </p:spPr>
          <p:txBody>
            <a:bodyPr wrap="square" lIns="0" tIns="0" rIns="0" bIns="0" rtlCol="0"/>
            <a:lstStyle/>
            <a:p>
              <a:endParaRPr/>
            </a:p>
          </p:txBody>
        </p:sp>
        <p:sp>
          <p:nvSpPr>
            <p:cNvPr id="16679" name="object 16679"/>
            <p:cNvSpPr/>
            <p:nvPr/>
          </p:nvSpPr>
          <p:spPr>
            <a:xfrm>
              <a:off x="5509844" y="8078749"/>
              <a:ext cx="2540" cy="3810"/>
            </a:xfrm>
            <a:custGeom>
              <a:avLst/>
              <a:gdLst/>
              <a:ahLst/>
              <a:cxnLst/>
              <a:rect l="l" t="t" r="r" b="b"/>
              <a:pathLst>
                <a:path w="2539" h="3809">
                  <a:moveTo>
                    <a:pt x="0" y="0"/>
                  </a:moveTo>
                  <a:lnTo>
                    <a:pt x="2171" y="3289"/>
                  </a:lnTo>
                </a:path>
              </a:pathLst>
            </a:custGeom>
            <a:ln w="25400">
              <a:solidFill>
                <a:srgbClr val="FCF7AB"/>
              </a:solidFill>
            </a:ln>
          </p:spPr>
          <p:txBody>
            <a:bodyPr wrap="square" lIns="0" tIns="0" rIns="0" bIns="0" rtlCol="0"/>
            <a:lstStyle/>
            <a:p>
              <a:endParaRPr/>
            </a:p>
          </p:txBody>
        </p:sp>
        <p:sp>
          <p:nvSpPr>
            <p:cNvPr id="16680" name="object 16680"/>
            <p:cNvSpPr/>
            <p:nvPr/>
          </p:nvSpPr>
          <p:spPr>
            <a:xfrm>
              <a:off x="5507786" y="8073644"/>
              <a:ext cx="14604" cy="5715"/>
            </a:xfrm>
            <a:custGeom>
              <a:avLst/>
              <a:gdLst/>
              <a:ahLst/>
              <a:cxnLst/>
              <a:rect l="l" t="t" r="r" b="b"/>
              <a:pathLst>
                <a:path w="14604" h="5715">
                  <a:moveTo>
                    <a:pt x="12090" y="0"/>
                  </a:moveTo>
                  <a:lnTo>
                    <a:pt x="7975" y="444"/>
                  </a:lnTo>
                  <a:lnTo>
                    <a:pt x="3937" y="1041"/>
                  </a:lnTo>
                  <a:lnTo>
                    <a:pt x="0" y="1841"/>
                  </a:lnTo>
                  <a:lnTo>
                    <a:pt x="2057" y="5105"/>
                  </a:lnTo>
                  <a:lnTo>
                    <a:pt x="5918" y="4343"/>
                  </a:lnTo>
                  <a:lnTo>
                    <a:pt x="9918" y="3746"/>
                  </a:lnTo>
                  <a:lnTo>
                    <a:pt x="14020" y="3301"/>
                  </a:lnTo>
                  <a:lnTo>
                    <a:pt x="13360" y="2209"/>
                  </a:lnTo>
                  <a:lnTo>
                    <a:pt x="12090" y="0"/>
                  </a:lnTo>
                  <a:close/>
                </a:path>
              </a:pathLst>
            </a:custGeom>
            <a:solidFill>
              <a:srgbClr val="FBF9B3"/>
            </a:solidFill>
          </p:spPr>
          <p:txBody>
            <a:bodyPr wrap="square" lIns="0" tIns="0" rIns="0" bIns="0" rtlCol="0"/>
            <a:lstStyle/>
            <a:p>
              <a:endParaRPr/>
            </a:p>
          </p:txBody>
        </p:sp>
        <p:sp>
          <p:nvSpPr>
            <p:cNvPr id="16681" name="object 16681"/>
            <p:cNvSpPr/>
            <p:nvPr/>
          </p:nvSpPr>
          <p:spPr>
            <a:xfrm>
              <a:off x="5509844" y="8076946"/>
              <a:ext cx="12065" cy="1905"/>
            </a:xfrm>
            <a:custGeom>
              <a:avLst/>
              <a:gdLst/>
              <a:ahLst/>
              <a:cxnLst/>
              <a:rect l="l" t="t" r="r" b="b"/>
              <a:pathLst>
                <a:path w="12064" h="1904">
                  <a:moveTo>
                    <a:pt x="0" y="1803"/>
                  </a:moveTo>
                  <a:lnTo>
                    <a:pt x="11963" y="0"/>
                  </a:lnTo>
                </a:path>
              </a:pathLst>
            </a:custGeom>
            <a:ln w="25399">
              <a:solidFill>
                <a:srgbClr val="FBF9B2"/>
              </a:solidFill>
            </a:ln>
          </p:spPr>
          <p:txBody>
            <a:bodyPr wrap="square" lIns="0" tIns="0" rIns="0" bIns="0" rtlCol="0"/>
            <a:lstStyle/>
            <a:p>
              <a:endParaRPr/>
            </a:p>
          </p:txBody>
        </p:sp>
        <p:sp>
          <p:nvSpPr>
            <p:cNvPr id="16682" name="object 16682"/>
            <p:cNvSpPr/>
            <p:nvPr/>
          </p:nvSpPr>
          <p:spPr>
            <a:xfrm>
              <a:off x="5519877" y="8073644"/>
              <a:ext cx="2540" cy="3810"/>
            </a:xfrm>
            <a:custGeom>
              <a:avLst/>
              <a:gdLst/>
              <a:ahLst/>
              <a:cxnLst/>
              <a:rect l="l" t="t" r="r" b="b"/>
              <a:pathLst>
                <a:path w="2539" h="3809">
                  <a:moveTo>
                    <a:pt x="1930" y="3301"/>
                  </a:moveTo>
                  <a:lnTo>
                    <a:pt x="0" y="0"/>
                  </a:lnTo>
                </a:path>
              </a:pathLst>
            </a:custGeom>
            <a:ln w="25400">
              <a:solidFill>
                <a:srgbClr val="FBFAB6"/>
              </a:solidFill>
            </a:ln>
          </p:spPr>
          <p:txBody>
            <a:bodyPr wrap="square" lIns="0" tIns="0" rIns="0" bIns="0" rtlCol="0"/>
            <a:lstStyle/>
            <a:p>
              <a:endParaRPr/>
            </a:p>
          </p:txBody>
        </p:sp>
        <p:sp>
          <p:nvSpPr>
            <p:cNvPr id="16683" name="object 16683"/>
            <p:cNvSpPr/>
            <p:nvPr/>
          </p:nvSpPr>
          <p:spPr>
            <a:xfrm>
              <a:off x="5507786" y="8073644"/>
              <a:ext cx="12700" cy="1905"/>
            </a:xfrm>
            <a:custGeom>
              <a:avLst/>
              <a:gdLst/>
              <a:ahLst/>
              <a:cxnLst/>
              <a:rect l="l" t="t" r="r" b="b"/>
              <a:pathLst>
                <a:path w="12700" h="1904">
                  <a:moveTo>
                    <a:pt x="12090" y="0"/>
                  </a:moveTo>
                  <a:lnTo>
                    <a:pt x="0" y="1841"/>
                  </a:lnTo>
                </a:path>
              </a:pathLst>
            </a:custGeom>
            <a:ln w="25400">
              <a:solidFill>
                <a:srgbClr val="FBF9B5"/>
              </a:solidFill>
            </a:ln>
          </p:spPr>
          <p:txBody>
            <a:bodyPr wrap="square" lIns="0" tIns="0" rIns="0" bIns="0" rtlCol="0"/>
            <a:lstStyle/>
            <a:p>
              <a:endParaRPr/>
            </a:p>
          </p:txBody>
        </p:sp>
        <p:sp>
          <p:nvSpPr>
            <p:cNvPr id="16684" name="object 16684"/>
            <p:cNvSpPr/>
            <p:nvPr/>
          </p:nvSpPr>
          <p:spPr>
            <a:xfrm>
              <a:off x="5507786" y="8075485"/>
              <a:ext cx="2540" cy="3810"/>
            </a:xfrm>
            <a:custGeom>
              <a:avLst/>
              <a:gdLst/>
              <a:ahLst/>
              <a:cxnLst/>
              <a:rect l="l" t="t" r="r" b="b"/>
              <a:pathLst>
                <a:path w="2539" h="3809">
                  <a:moveTo>
                    <a:pt x="0" y="0"/>
                  </a:moveTo>
                  <a:lnTo>
                    <a:pt x="2057" y="3263"/>
                  </a:lnTo>
                </a:path>
              </a:pathLst>
            </a:custGeom>
            <a:ln w="25400">
              <a:solidFill>
                <a:srgbClr val="FBF8B1"/>
              </a:solidFill>
            </a:ln>
          </p:spPr>
          <p:txBody>
            <a:bodyPr wrap="square" lIns="0" tIns="0" rIns="0" bIns="0" rtlCol="0"/>
            <a:lstStyle/>
            <a:p>
              <a:endParaRPr/>
            </a:p>
          </p:txBody>
        </p:sp>
        <p:sp>
          <p:nvSpPr>
            <p:cNvPr id="16685" name="object 16685"/>
            <p:cNvSpPr/>
            <p:nvPr/>
          </p:nvSpPr>
          <p:spPr>
            <a:xfrm>
              <a:off x="5532361" y="8091652"/>
              <a:ext cx="24130" cy="7620"/>
            </a:xfrm>
            <a:custGeom>
              <a:avLst/>
              <a:gdLst/>
              <a:ahLst/>
              <a:cxnLst/>
              <a:rect l="l" t="t" r="r" b="b"/>
              <a:pathLst>
                <a:path w="24129" h="7620">
                  <a:moveTo>
                    <a:pt x="20662" y="0"/>
                  </a:moveTo>
                  <a:lnTo>
                    <a:pt x="13271" y="12"/>
                  </a:lnTo>
                  <a:lnTo>
                    <a:pt x="6324" y="457"/>
                  </a:lnTo>
                  <a:lnTo>
                    <a:pt x="0" y="1333"/>
                  </a:lnTo>
                  <a:lnTo>
                    <a:pt x="3009" y="5473"/>
                  </a:lnTo>
                  <a:lnTo>
                    <a:pt x="4559" y="7492"/>
                  </a:lnTo>
                  <a:lnTo>
                    <a:pt x="10528" y="6616"/>
                  </a:lnTo>
                  <a:lnTo>
                    <a:pt x="16954" y="6121"/>
                  </a:lnTo>
                  <a:lnTo>
                    <a:pt x="23914" y="6070"/>
                  </a:lnTo>
                  <a:lnTo>
                    <a:pt x="22720" y="4063"/>
                  </a:lnTo>
                  <a:lnTo>
                    <a:pt x="21653" y="2044"/>
                  </a:lnTo>
                  <a:lnTo>
                    <a:pt x="20662" y="0"/>
                  </a:lnTo>
                  <a:close/>
                </a:path>
              </a:pathLst>
            </a:custGeom>
            <a:solidFill>
              <a:srgbClr val="FEEC6D"/>
            </a:solidFill>
          </p:spPr>
          <p:txBody>
            <a:bodyPr wrap="square" lIns="0" tIns="0" rIns="0" bIns="0" rtlCol="0"/>
            <a:lstStyle/>
            <a:p>
              <a:endParaRPr/>
            </a:p>
          </p:txBody>
        </p:sp>
        <p:sp>
          <p:nvSpPr>
            <p:cNvPr id="16686" name="object 16686"/>
            <p:cNvSpPr/>
            <p:nvPr/>
          </p:nvSpPr>
          <p:spPr>
            <a:xfrm>
              <a:off x="5536920" y="8097723"/>
              <a:ext cx="19685" cy="1905"/>
            </a:xfrm>
            <a:custGeom>
              <a:avLst/>
              <a:gdLst/>
              <a:ahLst/>
              <a:cxnLst/>
              <a:rect l="l" t="t" r="r" b="b"/>
              <a:pathLst>
                <a:path w="19685" h="1904">
                  <a:moveTo>
                    <a:pt x="0" y="1422"/>
                  </a:moveTo>
                  <a:lnTo>
                    <a:pt x="5968" y="546"/>
                  </a:lnTo>
                  <a:lnTo>
                    <a:pt x="12395" y="50"/>
                  </a:lnTo>
                  <a:lnTo>
                    <a:pt x="19354" y="0"/>
                  </a:lnTo>
                </a:path>
              </a:pathLst>
            </a:custGeom>
            <a:ln w="25400">
              <a:solidFill>
                <a:srgbClr val="FFEB63"/>
              </a:solidFill>
            </a:ln>
          </p:spPr>
          <p:txBody>
            <a:bodyPr wrap="square" lIns="0" tIns="0" rIns="0" bIns="0" rtlCol="0"/>
            <a:lstStyle/>
            <a:p>
              <a:endParaRPr/>
            </a:p>
          </p:txBody>
        </p:sp>
        <p:sp>
          <p:nvSpPr>
            <p:cNvPr id="16687" name="object 16687"/>
            <p:cNvSpPr/>
            <p:nvPr/>
          </p:nvSpPr>
          <p:spPr>
            <a:xfrm>
              <a:off x="5553024" y="8091652"/>
              <a:ext cx="3810" cy="6350"/>
            </a:xfrm>
            <a:custGeom>
              <a:avLst/>
              <a:gdLst/>
              <a:ahLst/>
              <a:cxnLst/>
              <a:rect l="l" t="t" r="r" b="b"/>
              <a:pathLst>
                <a:path w="3810" h="6350">
                  <a:moveTo>
                    <a:pt x="3251" y="6070"/>
                  </a:moveTo>
                  <a:lnTo>
                    <a:pt x="0" y="0"/>
                  </a:lnTo>
                </a:path>
              </a:pathLst>
            </a:custGeom>
            <a:ln w="25400">
              <a:solidFill>
                <a:srgbClr val="FEED6F"/>
              </a:solidFill>
            </a:ln>
          </p:spPr>
          <p:txBody>
            <a:bodyPr wrap="square" lIns="0" tIns="0" rIns="0" bIns="0" rtlCol="0"/>
            <a:lstStyle/>
            <a:p>
              <a:endParaRPr/>
            </a:p>
          </p:txBody>
        </p:sp>
        <p:sp>
          <p:nvSpPr>
            <p:cNvPr id="16688" name="object 16688"/>
            <p:cNvSpPr/>
            <p:nvPr/>
          </p:nvSpPr>
          <p:spPr>
            <a:xfrm>
              <a:off x="5532361" y="8091652"/>
              <a:ext cx="20955" cy="1905"/>
            </a:xfrm>
            <a:custGeom>
              <a:avLst/>
              <a:gdLst/>
              <a:ahLst/>
              <a:cxnLst/>
              <a:rect l="l" t="t" r="r" b="b"/>
              <a:pathLst>
                <a:path w="20954" h="1904">
                  <a:moveTo>
                    <a:pt x="20662" y="0"/>
                  </a:moveTo>
                  <a:lnTo>
                    <a:pt x="13271" y="12"/>
                  </a:lnTo>
                  <a:lnTo>
                    <a:pt x="6324" y="457"/>
                  </a:lnTo>
                  <a:lnTo>
                    <a:pt x="0" y="1333"/>
                  </a:lnTo>
                </a:path>
              </a:pathLst>
            </a:custGeom>
            <a:ln w="25400">
              <a:solidFill>
                <a:srgbClr val="FEEE77"/>
              </a:solidFill>
            </a:ln>
          </p:spPr>
          <p:txBody>
            <a:bodyPr wrap="square" lIns="0" tIns="0" rIns="0" bIns="0" rtlCol="0"/>
            <a:lstStyle/>
            <a:p>
              <a:endParaRPr/>
            </a:p>
          </p:txBody>
        </p:sp>
        <p:sp>
          <p:nvSpPr>
            <p:cNvPr id="16689" name="object 16689"/>
            <p:cNvSpPr/>
            <p:nvPr/>
          </p:nvSpPr>
          <p:spPr>
            <a:xfrm>
              <a:off x="5532361" y="8092986"/>
              <a:ext cx="5080" cy="6350"/>
            </a:xfrm>
            <a:custGeom>
              <a:avLst/>
              <a:gdLst/>
              <a:ahLst/>
              <a:cxnLst/>
              <a:rect l="l" t="t" r="r" b="b"/>
              <a:pathLst>
                <a:path w="5079" h="6350">
                  <a:moveTo>
                    <a:pt x="0" y="0"/>
                  </a:moveTo>
                  <a:lnTo>
                    <a:pt x="4559" y="6159"/>
                  </a:lnTo>
                </a:path>
              </a:pathLst>
            </a:custGeom>
            <a:ln w="25400">
              <a:solidFill>
                <a:srgbClr val="FEEB6A"/>
              </a:solidFill>
            </a:ln>
          </p:spPr>
          <p:txBody>
            <a:bodyPr wrap="square" lIns="0" tIns="0" rIns="0" bIns="0" rtlCol="0"/>
            <a:lstStyle/>
            <a:p>
              <a:endParaRPr/>
            </a:p>
          </p:txBody>
        </p:sp>
        <p:sp>
          <p:nvSpPr>
            <p:cNvPr id="16690" name="object 16690"/>
            <p:cNvSpPr/>
            <p:nvPr/>
          </p:nvSpPr>
          <p:spPr>
            <a:xfrm>
              <a:off x="5527967" y="8085417"/>
              <a:ext cx="25400" cy="7620"/>
            </a:xfrm>
            <a:custGeom>
              <a:avLst/>
              <a:gdLst/>
              <a:ahLst/>
              <a:cxnLst/>
              <a:rect l="l" t="t" r="r" b="b"/>
              <a:pathLst>
                <a:path w="25400" h="7620">
                  <a:moveTo>
                    <a:pt x="14566" y="0"/>
                  </a:moveTo>
                  <a:lnTo>
                    <a:pt x="7150" y="381"/>
                  </a:lnTo>
                  <a:lnTo>
                    <a:pt x="0" y="1270"/>
                  </a:lnTo>
                  <a:lnTo>
                    <a:pt x="1422" y="3390"/>
                  </a:lnTo>
                  <a:lnTo>
                    <a:pt x="4394" y="7569"/>
                  </a:lnTo>
                  <a:lnTo>
                    <a:pt x="10718" y="6692"/>
                  </a:lnTo>
                  <a:lnTo>
                    <a:pt x="17665" y="6248"/>
                  </a:lnTo>
                  <a:lnTo>
                    <a:pt x="25057" y="6235"/>
                  </a:lnTo>
                  <a:lnTo>
                    <a:pt x="24066" y="4191"/>
                  </a:lnTo>
                  <a:lnTo>
                    <a:pt x="22263" y="25"/>
                  </a:lnTo>
                  <a:lnTo>
                    <a:pt x="14566" y="0"/>
                  </a:lnTo>
                  <a:close/>
                </a:path>
              </a:pathLst>
            </a:custGeom>
            <a:solidFill>
              <a:srgbClr val="FEF185"/>
            </a:solidFill>
          </p:spPr>
          <p:txBody>
            <a:bodyPr wrap="square" lIns="0" tIns="0" rIns="0" bIns="0" rtlCol="0"/>
            <a:lstStyle/>
            <a:p>
              <a:endParaRPr/>
            </a:p>
          </p:txBody>
        </p:sp>
        <p:sp>
          <p:nvSpPr>
            <p:cNvPr id="16691" name="object 16691"/>
            <p:cNvSpPr/>
            <p:nvPr/>
          </p:nvSpPr>
          <p:spPr>
            <a:xfrm>
              <a:off x="5532361" y="8091652"/>
              <a:ext cx="20955" cy="1905"/>
            </a:xfrm>
            <a:custGeom>
              <a:avLst/>
              <a:gdLst/>
              <a:ahLst/>
              <a:cxnLst/>
              <a:rect l="l" t="t" r="r" b="b"/>
              <a:pathLst>
                <a:path w="20954" h="1904">
                  <a:moveTo>
                    <a:pt x="0" y="1333"/>
                  </a:moveTo>
                  <a:lnTo>
                    <a:pt x="6324" y="457"/>
                  </a:lnTo>
                  <a:lnTo>
                    <a:pt x="13271" y="12"/>
                  </a:lnTo>
                  <a:lnTo>
                    <a:pt x="20662" y="0"/>
                  </a:lnTo>
                </a:path>
              </a:pathLst>
            </a:custGeom>
            <a:ln w="25400">
              <a:solidFill>
                <a:srgbClr val="FEEE77"/>
              </a:solidFill>
            </a:ln>
          </p:spPr>
          <p:txBody>
            <a:bodyPr wrap="square" lIns="0" tIns="0" rIns="0" bIns="0" rtlCol="0"/>
            <a:lstStyle/>
            <a:p>
              <a:endParaRPr/>
            </a:p>
          </p:txBody>
        </p:sp>
        <p:sp>
          <p:nvSpPr>
            <p:cNvPr id="16692" name="object 16692"/>
            <p:cNvSpPr/>
            <p:nvPr/>
          </p:nvSpPr>
          <p:spPr>
            <a:xfrm>
              <a:off x="5550230" y="8085442"/>
              <a:ext cx="3175" cy="6350"/>
            </a:xfrm>
            <a:custGeom>
              <a:avLst/>
              <a:gdLst/>
              <a:ahLst/>
              <a:cxnLst/>
              <a:rect l="l" t="t" r="r" b="b"/>
              <a:pathLst>
                <a:path w="3175" h="6350">
                  <a:moveTo>
                    <a:pt x="2793" y="6210"/>
                  </a:moveTo>
                  <a:lnTo>
                    <a:pt x="0" y="0"/>
                  </a:lnTo>
                </a:path>
              </a:pathLst>
            </a:custGeom>
            <a:ln w="25400">
              <a:solidFill>
                <a:srgbClr val="FEF286"/>
              </a:solidFill>
            </a:ln>
          </p:spPr>
          <p:txBody>
            <a:bodyPr wrap="square" lIns="0" tIns="0" rIns="0" bIns="0" rtlCol="0"/>
            <a:lstStyle/>
            <a:p>
              <a:endParaRPr/>
            </a:p>
          </p:txBody>
        </p:sp>
        <p:sp>
          <p:nvSpPr>
            <p:cNvPr id="16693" name="object 16693"/>
            <p:cNvSpPr/>
            <p:nvPr/>
          </p:nvSpPr>
          <p:spPr>
            <a:xfrm>
              <a:off x="5527967" y="8085417"/>
              <a:ext cx="22860" cy="1270"/>
            </a:xfrm>
            <a:custGeom>
              <a:avLst/>
              <a:gdLst/>
              <a:ahLst/>
              <a:cxnLst/>
              <a:rect l="l" t="t" r="r" b="b"/>
              <a:pathLst>
                <a:path w="22860" h="1270">
                  <a:moveTo>
                    <a:pt x="22263" y="25"/>
                  </a:moveTo>
                  <a:lnTo>
                    <a:pt x="14566" y="0"/>
                  </a:lnTo>
                  <a:lnTo>
                    <a:pt x="7150" y="381"/>
                  </a:lnTo>
                  <a:lnTo>
                    <a:pt x="0" y="1270"/>
                  </a:lnTo>
                </a:path>
              </a:pathLst>
            </a:custGeom>
            <a:ln w="25399">
              <a:solidFill>
                <a:srgbClr val="FDF492"/>
              </a:solidFill>
            </a:ln>
          </p:spPr>
          <p:txBody>
            <a:bodyPr wrap="square" lIns="0" tIns="0" rIns="0" bIns="0" rtlCol="0"/>
            <a:lstStyle/>
            <a:p>
              <a:endParaRPr/>
            </a:p>
          </p:txBody>
        </p:sp>
        <p:sp>
          <p:nvSpPr>
            <p:cNvPr id="16694" name="object 16694"/>
            <p:cNvSpPr/>
            <p:nvPr/>
          </p:nvSpPr>
          <p:spPr>
            <a:xfrm>
              <a:off x="5527967" y="8086687"/>
              <a:ext cx="4445" cy="6350"/>
            </a:xfrm>
            <a:custGeom>
              <a:avLst/>
              <a:gdLst/>
              <a:ahLst/>
              <a:cxnLst/>
              <a:rect l="l" t="t" r="r" b="b"/>
              <a:pathLst>
                <a:path w="4445" h="6350">
                  <a:moveTo>
                    <a:pt x="0" y="0"/>
                  </a:moveTo>
                  <a:lnTo>
                    <a:pt x="4394" y="6299"/>
                  </a:lnTo>
                </a:path>
              </a:pathLst>
            </a:custGeom>
            <a:ln w="25400">
              <a:solidFill>
                <a:srgbClr val="FEF083"/>
              </a:solidFill>
            </a:ln>
          </p:spPr>
          <p:txBody>
            <a:bodyPr wrap="square" lIns="0" tIns="0" rIns="0" bIns="0" rtlCol="0"/>
            <a:lstStyle/>
            <a:p>
              <a:endParaRPr/>
            </a:p>
          </p:txBody>
        </p:sp>
        <p:sp>
          <p:nvSpPr>
            <p:cNvPr id="16695" name="object 16695"/>
            <p:cNvSpPr/>
            <p:nvPr/>
          </p:nvSpPr>
          <p:spPr>
            <a:xfrm>
              <a:off x="5523801" y="8079016"/>
              <a:ext cx="26670" cy="8255"/>
            </a:xfrm>
            <a:custGeom>
              <a:avLst/>
              <a:gdLst/>
              <a:ahLst/>
              <a:cxnLst/>
              <a:rect l="l" t="t" r="r" b="b"/>
              <a:pathLst>
                <a:path w="26670" h="8254">
                  <a:moveTo>
                    <a:pt x="15849" y="0"/>
                  </a:moveTo>
                  <a:lnTo>
                    <a:pt x="7950" y="342"/>
                  </a:lnTo>
                  <a:lnTo>
                    <a:pt x="0" y="1206"/>
                  </a:lnTo>
                  <a:lnTo>
                    <a:pt x="2730" y="5537"/>
                  </a:lnTo>
                  <a:lnTo>
                    <a:pt x="4165" y="7670"/>
                  </a:lnTo>
                  <a:lnTo>
                    <a:pt x="11315" y="6781"/>
                  </a:lnTo>
                  <a:lnTo>
                    <a:pt x="18732" y="6400"/>
                  </a:lnTo>
                  <a:lnTo>
                    <a:pt x="26428" y="6426"/>
                  </a:lnTo>
                  <a:lnTo>
                    <a:pt x="23850" y="76"/>
                  </a:lnTo>
                  <a:lnTo>
                    <a:pt x="15849" y="0"/>
                  </a:lnTo>
                  <a:close/>
                </a:path>
              </a:pathLst>
            </a:custGeom>
            <a:solidFill>
              <a:srgbClr val="FCF59E"/>
            </a:solidFill>
          </p:spPr>
          <p:txBody>
            <a:bodyPr wrap="square" lIns="0" tIns="0" rIns="0" bIns="0" rtlCol="0"/>
            <a:lstStyle/>
            <a:p>
              <a:endParaRPr/>
            </a:p>
          </p:txBody>
        </p:sp>
        <p:sp>
          <p:nvSpPr>
            <p:cNvPr id="16696" name="object 16696"/>
            <p:cNvSpPr/>
            <p:nvPr/>
          </p:nvSpPr>
          <p:spPr>
            <a:xfrm>
              <a:off x="5527967" y="8085417"/>
              <a:ext cx="22860" cy="1270"/>
            </a:xfrm>
            <a:custGeom>
              <a:avLst/>
              <a:gdLst/>
              <a:ahLst/>
              <a:cxnLst/>
              <a:rect l="l" t="t" r="r" b="b"/>
              <a:pathLst>
                <a:path w="22860" h="1270">
                  <a:moveTo>
                    <a:pt x="0" y="1270"/>
                  </a:moveTo>
                  <a:lnTo>
                    <a:pt x="7150" y="381"/>
                  </a:lnTo>
                  <a:lnTo>
                    <a:pt x="14566" y="0"/>
                  </a:lnTo>
                  <a:lnTo>
                    <a:pt x="22263" y="25"/>
                  </a:lnTo>
                </a:path>
              </a:pathLst>
            </a:custGeom>
            <a:ln w="25399">
              <a:solidFill>
                <a:srgbClr val="FDF492"/>
              </a:solidFill>
            </a:ln>
          </p:spPr>
          <p:txBody>
            <a:bodyPr wrap="square" lIns="0" tIns="0" rIns="0" bIns="0" rtlCol="0"/>
            <a:lstStyle/>
            <a:p>
              <a:endParaRPr/>
            </a:p>
          </p:txBody>
        </p:sp>
        <p:sp>
          <p:nvSpPr>
            <p:cNvPr id="16697" name="object 16697"/>
            <p:cNvSpPr/>
            <p:nvPr/>
          </p:nvSpPr>
          <p:spPr>
            <a:xfrm>
              <a:off x="5547652" y="8079092"/>
              <a:ext cx="3175" cy="6350"/>
            </a:xfrm>
            <a:custGeom>
              <a:avLst/>
              <a:gdLst/>
              <a:ahLst/>
              <a:cxnLst/>
              <a:rect l="l" t="t" r="r" b="b"/>
              <a:pathLst>
                <a:path w="3175" h="6350">
                  <a:moveTo>
                    <a:pt x="2578" y="6350"/>
                  </a:moveTo>
                  <a:lnTo>
                    <a:pt x="0" y="0"/>
                  </a:lnTo>
                </a:path>
              </a:pathLst>
            </a:custGeom>
            <a:ln w="25399">
              <a:solidFill>
                <a:srgbClr val="FCF59D"/>
              </a:solidFill>
            </a:ln>
          </p:spPr>
          <p:txBody>
            <a:bodyPr wrap="square" lIns="0" tIns="0" rIns="0" bIns="0" rtlCol="0"/>
            <a:lstStyle/>
            <a:p>
              <a:endParaRPr/>
            </a:p>
          </p:txBody>
        </p:sp>
        <p:sp>
          <p:nvSpPr>
            <p:cNvPr id="16698" name="object 16698"/>
            <p:cNvSpPr/>
            <p:nvPr/>
          </p:nvSpPr>
          <p:spPr>
            <a:xfrm>
              <a:off x="5523801" y="8079016"/>
              <a:ext cx="24130" cy="1270"/>
            </a:xfrm>
            <a:custGeom>
              <a:avLst/>
              <a:gdLst/>
              <a:ahLst/>
              <a:cxnLst/>
              <a:rect l="l" t="t" r="r" b="b"/>
              <a:pathLst>
                <a:path w="24129" h="1270">
                  <a:moveTo>
                    <a:pt x="23850" y="76"/>
                  </a:moveTo>
                  <a:lnTo>
                    <a:pt x="15849" y="0"/>
                  </a:lnTo>
                  <a:lnTo>
                    <a:pt x="7950" y="342"/>
                  </a:lnTo>
                  <a:lnTo>
                    <a:pt x="0" y="1206"/>
                  </a:lnTo>
                </a:path>
              </a:pathLst>
            </a:custGeom>
            <a:ln w="25400">
              <a:solidFill>
                <a:srgbClr val="FCF7AB"/>
              </a:solidFill>
            </a:ln>
          </p:spPr>
          <p:txBody>
            <a:bodyPr wrap="square" lIns="0" tIns="0" rIns="0" bIns="0" rtlCol="0"/>
            <a:lstStyle/>
            <a:p>
              <a:endParaRPr/>
            </a:p>
          </p:txBody>
        </p:sp>
        <p:sp>
          <p:nvSpPr>
            <p:cNvPr id="16699" name="object 16699"/>
            <p:cNvSpPr/>
            <p:nvPr/>
          </p:nvSpPr>
          <p:spPr>
            <a:xfrm>
              <a:off x="5523801" y="8080222"/>
              <a:ext cx="4445" cy="6985"/>
            </a:xfrm>
            <a:custGeom>
              <a:avLst/>
              <a:gdLst/>
              <a:ahLst/>
              <a:cxnLst/>
              <a:rect l="l" t="t" r="r" b="b"/>
              <a:pathLst>
                <a:path w="4445" h="6984">
                  <a:moveTo>
                    <a:pt x="0" y="0"/>
                  </a:moveTo>
                  <a:lnTo>
                    <a:pt x="4165" y="6464"/>
                  </a:lnTo>
                </a:path>
              </a:pathLst>
            </a:custGeom>
            <a:ln w="25399">
              <a:solidFill>
                <a:srgbClr val="FCF59F"/>
              </a:solidFill>
            </a:ln>
          </p:spPr>
          <p:txBody>
            <a:bodyPr wrap="square" lIns="0" tIns="0" rIns="0" bIns="0" rtlCol="0"/>
            <a:lstStyle/>
            <a:p>
              <a:endParaRPr/>
            </a:p>
          </p:txBody>
        </p:sp>
        <p:sp>
          <p:nvSpPr>
            <p:cNvPr id="16700" name="object 16700"/>
            <p:cNvSpPr/>
            <p:nvPr/>
          </p:nvSpPr>
          <p:spPr>
            <a:xfrm>
              <a:off x="5521807" y="8075765"/>
              <a:ext cx="26034" cy="5080"/>
            </a:xfrm>
            <a:custGeom>
              <a:avLst/>
              <a:gdLst/>
              <a:ahLst/>
              <a:cxnLst/>
              <a:rect l="l" t="t" r="r" b="b"/>
              <a:pathLst>
                <a:path w="26035" h="5079">
                  <a:moveTo>
                    <a:pt x="16370" y="0"/>
                  </a:moveTo>
                  <a:lnTo>
                    <a:pt x="8229" y="317"/>
                  </a:lnTo>
                  <a:lnTo>
                    <a:pt x="0" y="1181"/>
                  </a:lnTo>
                  <a:lnTo>
                    <a:pt x="1993" y="4457"/>
                  </a:lnTo>
                  <a:lnTo>
                    <a:pt x="9944" y="3594"/>
                  </a:lnTo>
                  <a:lnTo>
                    <a:pt x="17843" y="3251"/>
                  </a:lnTo>
                  <a:lnTo>
                    <a:pt x="25844" y="3327"/>
                  </a:lnTo>
                  <a:lnTo>
                    <a:pt x="24549" y="101"/>
                  </a:lnTo>
                  <a:lnTo>
                    <a:pt x="16370" y="0"/>
                  </a:lnTo>
                  <a:close/>
                </a:path>
              </a:pathLst>
            </a:custGeom>
            <a:solidFill>
              <a:srgbClr val="FCF8AE"/>
            </a:solidFill>
          </p:spPr>
          <p:txBody>
            <a:bodyPr wrap="square" lIns="0" tIns="0" rIns="0" bIns="0" rtlCol="0"/>
            <a:lstStyle/>
            <a:p>
              <a:endParaRPr/>
            </a:p>
          </p:txBody>
        </p:sp>
        <p:sp>
          <p:nvSpPr>
            <p:cNvPr id="16701" name="object 16701"/>
            <p:cNvSpPr/>
            <p:nvPr/>
          </p:nvSpPr>
          <p:spPr>
            <a:xfrm>
              <a:off x="5523801" y="8075866"/>
              <a:ext cx="24130" cy="4445"/>
            </a:xfrm>
            <a:custGeom>
              <a:avLst/>
              <a:gdLst/>
              <a:ahLst/>
              <a:cxnLst/>
              <a:rect l="l" t="t" r="r" b="b"/>
              <a:pathLst>
                <a:path w="24129" h="4445">
                  <a:moveTo>
                    <a:pt x="0" y="4356"/>
                  </a:moveTo>
                  <a:lnTo>
                    <a:pt x="7950" y="3492"/>
                  </a:lnTo>
                  <a:lnTo>
                    <a:pt x="15849" y="3149"/>
                  </a:lnTo>
                  <a:lnTo>
                    <a:pt x="23850" y="3225"/>
                  </a:lnTo>
                </a:path>
                <a:path w="24129" h="4445">
                  <a:moveTo>
                    <a:pt x="23850" y="3225"/>
                  </a:moveTo>
                  <a:lnTo>
                    <a:pt x="22555" y="0"/>
                  </a:lnTo>
                </a:path>
              </a:pathLst>
            </a:custGeom>
            <a:ln w="25400">
              <a:solidFill>
                <a:srgbClr val="FCF7AB"/>
              </a:solidFill>
            </a:ln>
          </p:spPr>
          <p:txBody>
            <a:bodyPr wrap="square" lIns="0" tIns="0" rIns="0" bIns="0" rtlCol="0"/>
            <a:lstStyle/>
            <a:p>
              <a:endParaRPr/>
            </a:p>
          </p:txBody>
        </p:sp>
        <p:sp>
          <p:nvSpPr>
            <p:cNvPr id="16702" name="object 16702"/>
            <p:cNvSpPr/>
            <p:nvPr/>
          </p:nvSpPr>
          <p:spPr>
            <a:xfrm>
              <a:off x="5521807" y="8075765"/>
              <a:ext cx="24765" cy="1270"/>
            </a:xfrm>
            <a:custGeom>
              <a:avLst/>
              <a:gdLst/>
              <a:ahLst/>
              <a:cxnLst/>
              <a:rect l="l" t="t" r="r" b="b"/>
              <a:pathLst>
                <a:path w="24764" h="1270">
                  <a:moveTo>
                    <a:pt x="24549" y="101"/>
                  </a:moveTo>
                  <a:lnTo>
                    <a:pt x="16370" y="0"/>
                  </a:lnTo>
                  <a:lnTo>
                    <a:pt x="8229" y="317"/>
                  </a:lnTo>
                  <a:lnTo>
                    <a:pt x="0" y="1181"/>
                  </a:lnTo>
                </a:path>
              </a:pathLst>
            </a:custGeom>
            <a:ln w="25400">
              <a:solidFill>
                <a:srgbClr val="FCF9B2"/>
              </a:solidFill>
            </a:ln>
          </p:spPr>
          <p:txBody>
            <a:bodyPr wrap="square" lIns="0" tIns="0" rIns="0" bIns="0" rtlCol="0"/>
            <a:lstStyle/>
            <a:p>
              <a:endParaRPr/>
            </a:p>
          </p:txBody>
        </p:sp>
        <p:sp>
          <p:nvSpPr>
            <p:cNvPr id="16703" name="object 16703"/>
            <p:cNvSpPr/>
            <p:nvPr/>
          </p:nvSpPr>
          <p:spPr>
            <a:xfrm>
              <a:off x="5521807" y="8076946"/>
              <a:ext cx="2540" cy="3810"/>
            </a:xfrm>
            <a:custGeom>
              <a:avLst/>
              <a:gdLst/>
              <a:ahLst/>
              <a:cxnLst/>
              <a:rect l="l" t="t" r="r" b="b"/>
              <a:pathLst>
                <a:path w="2539" h="3809">
                  <a:moveTo>
                    <a:pt x="0" y="0"/>
                  </a:moveTo>
                  <a:lnTo>
                    <a:pt x="1993" y="3276"/>
                  </a:lnTo>
                </a:path>
              </a:pathLst>
            </a:custGeom>
            <a:ln w="25400">
              <a:solidFill>
                <a:srgbClr val="FCF9B1"/>
              </a:solidFill>
            </a:ln>
          </p:spPr>
          <p:txBody>
            <a:bodyPr wrap="square" lIns="0" tIns="0" rIns="0" bIns="0" rtlCol="0"/>
            <a:lstStyle/>
            <a:p>
              <a:endParaRPr/>
            </a:p>
          </p:txBody>
        </p:sp>
        <p:sp>
          <p:nvSpPr>
            <p:cNvPr id="16704" name="object 16704"/>
            <p:cNvSpPr/>
            <p:nvPr/>
          </p:nvSpPr>
          <p:spPr>
            <a:xfrm>
              <a:off x="5519877" y="8072475"/>
              <a:ext cx="26670" cy="5080"/>
            </a:xfrm>
            <a:custGeom>
              <a:avLst/>
              <a:gdLst/>
              <a:ahLst/>
              <a:cxnLst/>
              <a:rect l="l" t="t" r="r" b="b"/>
              <a:pathLst>
                <a:path w="26670" h="5079">
                  <a:moveTo>
                    <a:pt x="16725" y="0"/>
                  </a:moveTo>
                  <a:lnTo>
                    <a:pt x="8331" y="292"/>
                  </a:lnTo>
                  <a:lnTo>
                    <a:pt x="0" y="1168"/>
                  </a:lnTo>
                  <a:lnTo>
                    <a:pt x="1930" y="4470"/>
                  </a:lnTo>
                  <a:lnTo>
                    <a:pt x="10159" y="3606"/>
                  </a:lnTo>
                  <a:lnTo>
                    <a:pt x="18300" y="3289"/>
                  </a:lnTo>
                  <a:lnTo>
                    <a:pt x="26479" y="3390"/>
                  </a:lnTo>
                  <a:lnTo>
                    <a:pt x="25145" y="127"/>
                  </a:lnTo>
                  <a:lnTo>
                    <a:pt x="16725" y="0"/>
                  </a:lnTo>
                  <a:close/>
                </a:path>
              </a:pathLst>
            </a:custGeom>
            <a:solidFill>
              <a:srgbClr val="FCF9B3"/>
            </a:solidFill>
          </p:spPr>
          <p:txBody>
            <a:bodyPr wrap="square" lIns="0" tIns="0" rIns="0" bIns="0" rtlCol="0"/>
            <a:lstStyle/>
            <a:p>
              <a:endParaRPr/>
            </a:p>
          </p:txBody>
        </p:sp>
        <p:sp>
          <p:nvSpPr>
            <p:cNvPr id="16705" name="object 16705"/>
            <p:cNvSpPr/>
            <p:nvPr/>
          </p:nvSpPr>
          <p:spPr>
            <a:xfrm>
              <a:off x="5521807" y="8075765"/>
              <a:ext cx="24765" cy="1270"/>
            </a:xfrm>
            <a:custGeom>
              <a:avLst/>
              <a:gdLst/>
              <a:ahLst/>
              <a:cxnLst/>
              <a:rect l="l" t="t" r="r" b="b"/>
              <a:pathLst>
                <a:path w="24764" h="1270">
                  <a:moveTo>
                    <a:pt x="0" y="1181"/>
                  </a:moveTo>
                  <a:lnTo>
                    <a:pt x="8229" y="317"/>
                  </a:lnTo>
                  <a:lnTo>
                    <a:pt x="16370" y="0"/>
                  </a:lnTo>
                  <a:lnTo>
                    <a:pt x="24549" y="101"/>
                  </a:lnTo>
                </a:path>
              </a:pathLst>
            </a:custGeom>
            <a:ln w="25400">
              <a:solidFill>
                <a:srgbClr val="FCF9B2"/>
              </a:solidFill>
            </a:ln>
          </p:spPr>
          <p:txBody>
            <a:bodyPr wrap="square" lIns="0" tIns="0" rIns="0" bIns="0" rtlCol="0"/>
            <a:lstStyle/>
            <a:p>
              <a:endParaRPr/>
            </a:p>
          </p:txBody>
        </p:sp>
        <p:sp>
          <p:nvSpPr>
            <p:cNvPr id="16706" name="object 16706"/>
            <p:cNvSpPr/>
            <p:nvPr/>
          </p:nvSpPr>
          <p:spPr>
            <a:xfrm>
              <a:off x="5545023" y="8072602"/>
              <a:ext cx="1905" cy="3810"/>
            </a:xfrm>
            <a:custGeom>
              <a:avLst/>
              <a:gdLst/>
              <a:ahLst/>
              <a:cxnLst/>
              <a:rect l="l" t="t" r="r" b="b"/>
              <a:pathLst>
                <a:path w="1904" h="3809">
                  <a:moveTo>
                    <a:pt x="1333" y="3263"/>
                  </a:moveTo>
                  <a:lnTo>
                    <a:pt x="0" y="0"/>
                  </a:lnTo>
                </a:path>
              </a:pathLst>
            </a:custGeom>
            <a:ln w="25399">
              <a:solidFill>
                <a:srgbClr val="FCF8B0"/>
              </a:solidFill>
            </a:ln>
          </p:spPr>
          <p:txBody>
            <a:bodyPr wrap="square" lIns="0" tIns="0" rIns="0" bIns="0" rtlCol="0"/>
            <a:lstStyle/>
            <a:p>
              <a:endParaRPr/>
            </a:p>
          </p:txBody>
        </p:sp>
        <p:sp>
          <p:nvSpPr>
            <p:cNvPr id="16707" name="object 16707"/>
            <p:cNvSpPr/>
            <p:nvPr/>
          </p:nvSpPr>
          <p:spPr>
            <a:xfrm>
              <a:off x="5519877" y="8072475"/>
              <a:ext cx="25400" cy="1270"/>
            </a:xfrm>
            <a:custGeom>
              <a:avLst/>
              <a:gdLst/>
              <a:ahLst/>
              <a:cxnLst/>
              <a:rect l="l" t="t" r="r" b="b"/>
              <a:pathLst>
                <a:path w="25400" h="1270">
                  <a:moveTo>
                    <a:pt x="25145" y="127"/>
                  </a:moveTo>
                  <a:lnTo>
                    <a:pt x="16725" y="0"/>
                  </a:lnTo>
                  <a:lnTo>
                    <a:pt x="8331" y="292"/>
                  </a:lnTo>
                  <a:lnTo>
                    <a:pt x="0" y="1168"/>
                  </a:lnTo>
                </a:path>
              </a:pathLst>
            </a:custGeom>
            <a:ln w="25400">
              <a:solidFill>
                <a:srgbClr val="FCF9B4"/>
              </a:solidFill>
            </a:ln>
          </p:spPr>
          <p:txBody>
            <a:bodyPr wrap="square" lIns="0" tIns="0" rIns="0" bIns="0" rtlCol="0"/>
            <a:lstStyle/>
            <a:p>
              <a:endParaRPr/>
            </a:p>
          </p:txBody>
        </p:sp>
        <p:sp>
          <p:nvSpPr>
            <p:cNvPr id="16708" name="object 16708"/>
            <p:cNvSpPr/>
            <p:nvPr/>
          </p:nvSpPr>
          <p:spPr>
            <a:xfrm>
              <a:off x="5519877" y="8073644"/>
              <a:ext cx="2540" cy="3810"/>
            </a:xfrm>
            <a:custGeom>
              <a:avLst/>
              <a:gdLst/>
              <a:ahLst/>
              <a:cxnLst/>
              <a:rect l="l" t="t" r="r" b="b"/>
              <a:pathLst>
                <a:path w="2539" h="3809">
                  <a:moveTo>
                    <a:pt x="0" y="0"/>
                  </a:moveTo>
                  <a:lnTo>
                    <a:pt x="1930" y="3301"/>
                  </a:lnTo>
                </a:path>
              </a:pathLst>
            </a:custGeom>
            <a:ln w="25400">
              <a:solidFill>
                <a:srgbClr val="FBFAB6"/>
              </a:solidFill>
            </a:ln>
          </p:spPr>
          <p:txBody>
            <a:bodyPr wrap="square" lIns="0" tIns="0" rIns="0" bIns="0" rtlCol="0"/>
            <a:lstStyle/>
            <a:p>
              <a:endParaRPr/>
            </a:p>
          </p:txBody>
        </p:sp>
        <p:sp>
          <p:nvSpPr>
            <p:cNvPr id="16709" name="object 16709"/>
            <p:cNvSpPr/>
            <p:nvPr/>
          </p:nvSpPr>
          <p:spPr>
            <a:xfrm>
              <a:off x="5553024" y="8091640"/>
              <a:ext cx="26034" cy="7620"/>
            </a:xfrm>
            <a:custGeom>
              <a:avLst/>
              <a:gdLst/>
              <a:ahLst/>
              <a:cxnLst/>
              <a:rect l="l" t="t" r="r" b="b"/>
              <a:pathLst>
                <a:path w="26035" h="7620">
                  <a:moveTo>
                    <a:pt x="7391" y="0"/>
                  </a:moveTo>
                  <a:lnTo>
                    <a:pt x="0" y="12"/>
                  </a:lnTo>
                  <a:lnTo>
                    <a:pt x="990" y="2057"/>
                  </a:lnTo>
                  <a:lnTo>
                    <a:pt x="2057" y="4076"/>
                  </a:lnTo>
                  <a:lnTo>
                    <a:pt x="3251" y="6083"/>
                  </a:lnTo>
                  <a:lnTo>
                    <a:pt x="10198" y="6019"/>
                  </a:lnTo>
                  <a:lnTo>
                    <a:pt x="17678" y="6400"/>
                  </a:lnTo>
                  <a:lnTo>
                    <a:pt x="25730" y="7277"/>
                  </a:lnTo>
                  <a:lnTo>
                    <a:pt x="24117" y="3302"/>
                  </a:lnTo>
                  <a:lnTo>
                    <a:pt x="23342" y="1270"/>
                  </a:lnTo>
                  <a:lnTo>
                    <a:pt x="15240" y="406"/>
                  </a:lnTo>
                  <a:lnTo>
                    <a:pt x="7391" y="0"/>
                  </a:lnTo>
                  <a:close/>
                </a:path>
              </a:pathLst>
            </a:custGeom>
            <a:solidFill>
              <a:srgbClr val="FFEF71"/>
            </a:solidFill>
          </p:spPr>
          <p:txBody>
            <a:bodyPr wrap="square" lIns="0" tIns="0" rIns="0" bIns="0" rtlCol="0"/>
            <a:lstStyle/>
            <a:p>
              <a:endParaRPr/>
            </a:p>
          </p:txBody>
        </p:sp>
        <p:sp>
          <p:nvSpPr>
            <p:cNvPr id="16710" name="object 16710"/>
            <p:cNvSpPr/>
            <p:nvPr/>
          </p:nvSpPr>
          <p:spPr>
            <a:xfrm>
              <a:off x="5556275" y="8097659"/>
              <a:ext cx="22860" cy="1270"/>
            </a:xfrm>
            <a:custGeom>
              <a:avLst/>
              <a:gdLst/>
              <a:ahLst/>
              <a:cxnLst/>
              <a:rect l="l" t="t" r="r" b="b"/>
              <a:pathLst>
                <a:path w="22860" h="1270">
                  <a:moveTo>
                    <a:pt x="0" y="63"/>
                  </a:moveTo>
                  <a:lnTo>
                    <a:pt x="6946" y="0"/>
                  </a:lnTo>
                  <a:lnTo>
                    <a:pt x="14427" y="381"/>
                  </a:lnTo>
                  <a:lnTo>
                    <a:pt x="22478" y="1257"/>
                  </a:lnTo>
                </a:path>
              </a:pathLst>
            </a:custGeom>
            <a:ln w="25400">
              <a:solidFill>
                <a:srgbClr val="FFED69"/>
              </a:solidFill>
            </a:ln>
          </p:spPr>
          <p:txBody>
            <a:bodyPr wrap="square" lIns="0" tIns="0" rIns="0" bIns="0" rtlCol="0"/>
            <a:lstStyle/>
            <a:p>
              <a:endParaRPr/>
            </a:p>
          </p:txBody>
        </p:sp>
        <p:sp>
          <p:nvSpPr>
            <p:cNvPr id="16711" name="object 16711"/>
            <p:cNvSpPr/>
            <p:nvPr/>
          </p:nvSpPr>
          <p:spPr>
            <a:xfrm>
              <a:off x="5576366" y="8092910"/>
              <a:ext cx="2540" cy="6350"/>
            </a:xfrm>
            <a:custGeom>
              <a:avLst/>
              <a:gdLst/>
              <a:ahLst/>
              <a:cxnLst/>
              <a:rect l="l" t="t" r="r" b="b"/>
              <a:pathLst>
                <a:path w="2539" h="6350">
                  <a:moveTo>
                    <a:pt x="2387" y="6007"/>
                  </a:moveTo>
                  <a:lnTo>
                    <a:pt x="0" y="0"/>
                  </a:lnTo>
                </a:path>
              </a:pathLst>
            </a:custGeom>
            <a:ln w="25400">
              <a:solidFill>
                <a:srgbClr val="FFF072"/>
              </a:solidFill>
            </a:ln>
          </p:spPr>
          <p:txBody>
            <a:bodyPr wrap="square" lIns="0" tIns="0" rIns="0" bIns="0" rtlCol="0"/>
            <a:lstStyle/>
            <a:p>
              <a:endParaRPr/>
            </a:p>
          </p:txBody>
        </p:sp>
        <p:sp>
          <p:nvSpPr>
            <p:cNvPr id="16712" name="object 16712"/>
            <p:cNvSpPr/>
            <p:nvPr/>
          </p:nvSpPr>
          <p:spPr>
            <a:xfrm>
              <a:off x="5553024" y="8091640"/>
              <a:ext cx="23495" cy="1270"/>
            </a:xfrm>
            <a:custGeom>
              <a:avLst/>
              <a:gdLst/>
              <a:ahLst/>
              <a:cxnLst/>
              <a:rect l="l" t="t" r="r" b="b"/>
              <a:pathLst>
                <a:path w="23495" h="1270">
                  <a:moveTo>
                    <a:pt x="23342" y="1270"/>
                  </a:moveTo>
                  <a:lnTo>
                    <a:pt x="15240" y="406"/>
                  </a:lnTo>
                  <a:lnTo>
                    <a:pt x="7391" y="0"/>
                  </a:lnTo>
                  <a:lnTo>
                    <a:pt x="0" y="12"/>
                  </a:lnTo>
                </a:path>
              </a:pathLst>
            </a:custGeom>
            <a:ln w="25400">
              <a:solidFill>
                <a:srgbClr val="FEF079"/>
              </a:solidFill>
            </a:ln>
          </p:spPr>
          <p:txBody>
            <a:bodyPr wrap="square" lIns="0" tIns="0" rIns="0" bIns="0" rtlCol="0"/>
            <a:lstStyle/>
            <a:p>
              <a:endParaRPr/>
            </a:p>
          </p:txBody>
        </p:sp>
        <p:sp>
          <p:nvSpPr>
            <p:cNvPr id="16713" name="object 16713"/>
            <p:cNvSpPr/>
            <p:nvPr/>
          </p:nvSpPr>
          <p:spPr>
            <a:xfrm>
              <a:off x="5553024" y="8091652"/>
              <a:ext cx="3810" cy="6350"/>
            </a:xfrm>
            <a:custGeom>
              <a:avLst/>
              <a:gdLst/>
              <a:ahLst/>
              <a:cxnLst/>
              <a:rect l="l" t="t" r="r" b="b"/>
              <a:pathLst>
                <a:path w="3810" h="6350">
                  <a:moveTo>
                    <a:pt x="0" y="0"/>
                  </a:moveTo>
                  <a:lnTo>
                    <a:pt x="3251" y="6070"/>
                  </a:lnTo>
                </a:path>
              </a:pathLst>
            </a:custGeom>
            <a:ln w="25400">
              <a:solidFill>
                <a:srgbClr val="FEED6F"/>
              </a:solidFill>
            </a:ln>
          </p:spPr>
          <p:txBody>
            <a:bodyPr wrap="square" lIns="0" tIns="0" rIns="0" bIns="0" rtlCol="0"/>
            <a:lstStyle/>
            <a:p>
              <a:endParaRPr/>
            </a:p>
          </p:txBody>
        </p:sp>
        <p:sp>
          <p:nvSpPr>
            <p:cNvPr id="16714" name="object 16714"/>
            <p:cNvSpPr/>
            <p:nvPr/>
          </p:nvSpPr>
          <p:spPr>
            <a:xfrm>
              <a:off x="5550230" y="8085442"/>
              <a:ext cx="26670" cy="7620"/>
            </a:xfrm>
            <a:custGeom>
              <a:avLst/>
              <a:gdLst/>
              <a:ahLst/>
              <a:cxnLst/>
              <a:rect l="l" t="t" r="r" b="b"/>
              <a:pathLst>
                <a:path w="26670" h="7620">
                  <a:moveTo>
                    <a:pt x="7708" y="25"/>
                  </a:moveTo>
                  <a:lnTo>
                    <a:pt x="0" y="0"/>
                  </a:lnTo>
                  <a:lnTo>
                    <a:pt x="1803" y="4165"/>
                  </a:lnTo>
                  <a:lnTo>
                    <a:pt x="2793" y="6210"/>
                  </a:lnTo>
                  <a:lnTo>
                    <a:pt x="10185" y="6197"/>
                  </a:lnTo>
                  <a:lnTo>
                    <a:pt x="18034" y="6604"/>
                  </a:lnTo>
                  <a:lnTo>
                    <a:pt x="26136" y="7467"/>
                  </a:lnTo>
                  <a:lnTo>
                    <a:pt x="24625" y="3390"/>
                  </a:lnTo>
                  <a:lnTo>
                    <a:pt x="23914" y="1308"/>
                  </a:lnTo>
                  <a:lnTo>
                    <a:pt x="15684" y="482"/>
                  </a:lnTo>
                  <a:lnTo>
                    <a:pt x="7708" y="25"/>
                  </a:lnTo>
                  <a:close/>
                </a:path>
              </a:pathLst>
            </a:custGeom>
            <a:solidFill>
              <a:srgbClr val="FEF284"/>
            </a:solidFill>
          </p:spPr>
          <p:txBody>
            <a:bodyPr wrap="square" lIns="0" tIns="0" rIns="0" bIns="0" rtlCol="0"/>
            <a:lstStyle/>
            <a:p>
              <a:endParaRPr/>
            </a:p>
          </p:txBody>
        </p:sp>
        <p:sp>
          <p:nvSpPr>
            <p:cNvPr id="16715" name="object 16715"/>
            <p:cNvSpPr/>
            <p:nvPr/>
          </p:nvSpPr>
          <p:spPr>
            <a:xfrm>
              <a:off x="5553024" y="8091640"/>
              <a:ext cx="23495" cy="1270"/>
            </a:xfrm>
            <a:custGeom>
              <a:avLst/>
              <a:gdLst/>
              <a:ahLst/>
              <a:cxnLst/>
              <a:rect l="l" t="t" r="r" b="b"/>
              <a:pathLst>
                <a:path w="23495" h="1270">
                  <a:moveTo>
                    <a:pt x="0" y="12"/>
                  </a:moveTo>
                  <a:lnTo>
                    <a:pt x="7391" y="0"/>
                  </a:lnTo>
                  <a:lnTo>
                    <a:pt x="15240" y="406"/>
                  </a:lnTo>
                  <a:lnTo>
                    <a:pt x="23342" y="1270"/>
                  </a:lnTo>
                </a:path>
              </a:pathLst>
            </a:custGeom>
            <a:ln w="25400">
              <a:solidFill>
                <a:srgbClr val="FEF079"/>
              </a:solidFill>
            </a:ln>
          </p:spPr>
          <p:txBody>
            <a:bodyPr wrap="square" lIns="0" tIns="0" rIns="0" bIns="0" rtlCol="0"/>
            <a:lstStyle/>
            <a:p>
              <a:endParaRPr/>
            </a:p>
          </p:txBody>
        </p:sp>
        <p:sp>
          <p:nvSpPr>
            <p:cNvPr id="16716" name="object 16716"/>
            <p:cNvSpPr/>
            <p:nvPr/>
          </p:nvSpPr>
          <p:spPr>
            <a:xfrm>
              <a:off x="5574144" y="8086750"/>
              <a:ext cx="2540" cy="6350"/>
            </a:xfrm>
            <a:custGeom>
              <a:avLst/>
              <a:gdLst/>
              <a:ahLst/>
              <a:cxnLst/>
              <a:rect l="l" t="t" r="r" b="b"/>
              <a:pathLst>
                <a:path w="2539" h="6350">
                  <a:moveTo>
                    <a:pt x="2222" y="6159"/>
                  </a:moveTo>
                  <a:lnTo>
                    <a:pt x="0" y="0"/>
                  </a:lnTo>
                </a:path>
              </a:pathLst>
            </a:custGeom>
            <a:ln w="25400">
              <a:solidFill>
                <a:srgbClr val="FEF282"/>
              </a:solidFill>
            </a:ln>
          </p:spPr>
          <p:txBody>
            <a:bodyPr wrap="square" lIns="0" tIns="0" rIns="0" bIns="0" rtlCol="0"/>
            <a:lstStyle/>
            <a:p>
              <a:endParaRPr/>
            </a:p>
          </p:txBody>
        </p:sp>
        <p:sp>
          <p:nvSpPr>
            <p:cNvPr id="16717" name="object 16717"/>
            <p:cNvSpPr/>
            <p:nvPr/>
          </p:nvSpPr>
          <p:spPr>
            <a:xfrm>
              <a:off x="5550230" y="8085442"/>
              <a:ext cx="24130" cy="1905"/>
            </a:xfrm>
            <a:custGeom>
              <a:avLst/>
              <a:gdLst/>
              <a:ahLst/>
              <a:cxnLst/>
              <a:rect l="l" t="t" r="r" b="b"/>
              <a:pathLst>
                <a:path w="24129" h="1904">
                  <a:moveTo>
                    <a:pt x="23914" y="1308"/>
                  </a:moveTo>
                  <a:lnTo>
                    <a:pt x="15684" y="482"/>
                  </a:lnTo>
                  <a:lnTo>
                    <a:pt x="7708" y="25"/>
                  </a:lnTo>
                  <a:lnTo>
                    <a:pt x="0" y="0"/>
                  </a:lnTo>
                </a:path>
              </a:pathLst>
            </a:custGeom>
            <a:ln w="25399">
              <a:solidFill>
                <a:srgbClr val="FEF48E"/>
              </a:solidFill>
            </a:ln>
          </p:spPr>
          <p:txBody>
            <a:bodyPr wrap="square" lIns="0" tIns="0" rIns="0" bIns="0" rtlCol="0"/>
            <a:lstStyle/>
            <a:p>
              <a:endParaRPr/>
            </a:p>
          </p:txBody>
        </p:sp>
        <p:sp>
          <p:nvSpPr>
            <p:cNvPr id="16718" name="object 16718"/>
            <p:cNvSpPr/>
            <p:nvPr/>
          </p:nvSpPr>
          <p:spPr>
            <a:xfrm>
              <a:off x="5550230" y="8085442"/>
              <a:ext cx="3175" cy="6350"/>
            </a:xfrm>
            <a:custGeom>
              <a:avLst/>
              <a:gdLst/>
              <a:ahLst/>
              <a:cxnLst/>
              <a:rect l="l" t="t" r="r" b="b"/>
              <a:pathLst>
                <a:path w="3175" h="6350">
                  <a:moveTo>
                    <a:pt x="0" y="0"/>
                  </a:moveTo>
                  <a:lnTo>
                    <a:pt x="2793" y="6210"/>
                  </a:lnTo>
                </a:path>
              </a:pathLst>
            </a:custGeom>
            <a:ln w="25400">
              <a:solidFill>
                <a:srgbClr val="FEF286"/>
              </a:solidFill>
            </a:ln>
          </p:spPr>
          <p:txBody>
            <a:bodyPr wrap="square" lIns="0" tIns="0" rIns="0" bIns="0" rtlCol="0"/>
            <a:lstStyle/>
            <a:p>
              <a:endParaRPr/>
            </a:p>
          </p:txBody>
        </p:sp>
        <p:sp>
          <p:nvSpPr>
            <p:cNvPr id="16719" name="object 16719"/>
            <p:cNvSpPr/>
            <p:nvPr/>
          </p:nvSpPr>
          <p:spPr>
            <a:xfrm>
              <a:off x="5547652" y="8079092"/>
              <a:ext cx="26670" cy="8255"/>
            </a:xfrm>
            <a:custGeom>
              <a:avLst/>
              <a:gdLst/>
              <a:ahLst/>
              <a:cxnLst/>
              <a:rect l="l" t="t" r="r" b="b"/>
              <a:pathLst>
                <a:path w="26670" h="8254">
                  <a:moveTo>
                    <a:pt x="0" y="0"/>
                  </a:moveTo>
                  <a:lnTo>
                    <a:pt x="2578" y="6350"/>
                  </a:lnTo>
                  <a:lnTo>
                    <a:pt x="10287" y="6375"/>
                  </a:lnTo>
                  <a:lnTo>
                    <a:pt x="18262" y="6832"/>
                  </a:lnTo>
                  <a:lnTo>
                    <a:pt x="26492" y="7658"/>
                  </a:lnTo>
                  <a:lnTo>
                    <a:pt x="25107" y="3479"/>
                  </a:lnTo>
                  <a:lnTo>
                    <a:pt x="24472" y="1358"/>
                  </a:lnTo>
                  <a:lnTo>
                    <a:pt x="16090" y="558"/>
                  </a:lnTo>
                  <a:lnTo>
                    <a:pt x="8000" y="76"/>
                  </a:lnTo>
                  <a:lnTo>
                    <a:pt x="0" y="0"/>
                  </a:lnTo>
                  <a:close/>
                </a:path>
              </a:pathLst>
            </a:custGeom>
            <a:solidFill>
              <a:srgbClr val="FDF598"/>
            </a:solidFill>
          </p:spPr>
          <p:txBody>
            <a:bodyPr wrap="square" lIns="0" tIns="0" rIns="0" bIns="0" rtlCol="0"/>
            <a:lstStyle/>
            <a:p>
              <a:endParaRPr/>
            </a:p>
          </p:txBody>
        </p:sp>
        <p:sp>
          <p:nvSpPr>
            <p:cNvPr id="16720" name="object 16720"/>
            <p:cNvSpPr/>
            <p:nvPr/>
          </p:nvSpPr>
          <p:spPr>
            <a:xfrm>
              <a:off x="5550230" y="8085442"/>
              <a:ext cx="24130" cy="1905"/>
            </a:xfrm>
            <a:custGeom>
              <a:avLst/>
              <a:gdLst/>
              <a:ahLst/>
              <a:cxnLst/>
              <a:rect l="l" t="t" r="r" b="b"/>
              <a:pathLst>
                <a:path w="24129" h="1904">
                  <a:moveTo>
                    <a:pt x="0" y="0"/>
                  </a:moveTo>
                  <a:lnTo>
                    <a:pt x="7708" y="25"/>
                  </a:lnTo>
                  <a:lnTo>
                    <a:pt x="15684" y="482"/>
                  </a:lnTo>
                  <a:lnTo>
                    <a:pt x="23914" y="1308"/>
                  </a:lnTo>
                </a:path>
              </a:pathLst>
            </a:custGeom>
            <a:ln w="25399">
              <a:solidFill>
                <a:srgbClr val="FEF48E"/>
              </a:solidFill>
            </a:ln>
          </p:spPr>
          <p:txBody>
            <a:bodyPr wrap="square" lIns="0" tIns="0" rIns="0" bIns="0" rtlCol="0"/>
            <a:lstStyle/>
            <a:p>
              <a:endParaRPr/>
            </a:p>
          </p:txBody>
        </p:sp>
        <p:sp>
          <p:nvSpPr>
            <p:cNvPr id="16721" name="object 16721"/>
            <p:cNvSpPr/>
            <p:nvPr/>
          </p:nvSpPr>
          <p:spPr>
            <a:xfrm>
              <a:off x="5572125" y="8080451"/>
              <a:ext cx="2540" cy="6350"/>
            </a:xfrm>
            <a:custGeom>
              <a:avLst/>
              <a:gdLst/>
              <a:ahLst/>
              <a:cxnLst/>
              <a:rect l="l" t="t" r="r" b="b"/>
              <a:pathLst>
                <a:path w="2539" h="6350">
                  <a:moveTo>
                    <a:pt x="2019" y="6299"/>
                  </a:moveTo>
                  <a:lnTo>
                    <a:pt x="0" y="0"/>
                  </a:lnTo>
                </a:path>
              </a:pathLst>
            </a:custGeom>
            <a:ln w="25399">
              <a:solidFill>
                <a:srgbClr val="FEF493"/>
              </a:solidFill>
            </a:ln>
          </p:spPr>
          <p:txBody>
            <a:bodyPr wrap="square" lIns="0" tIns="0" rIns="0" bIns="0" rtlCol="0"/>
            <a:lstStyle/>
            <a:p>
              <a:endParaRPr/>
            </a:p>
          </p:txBody>
        </p:sp>
        <p:sp>
          <p:nvSpPr>
            <p:cNvPr id="16722" name="object 16722"/>
            <p:cNvSpPr/>
            <p:nvPr/>
          </p:nvSpPr>
          <p:spPr>
            <a:xfrm>
              <a:off x="5547652" y="8079092"/>
              <a:ext cx="24765" cy="1905"/>
            </a:xfrm>
            <a:custGeom>
              <a:avLst/>
              <a:gdLst/>
              <a:ahLst/>
              <a:cxnLst/>
              <a:rect l="l" t="t" r="r" b="b"/>
              <a:pathLst>
                <a:path w="24764" h="1904">
                  <a:moveTo>
                    <a:pt x="24472" y="1358"/>
                  </a:moveTo>
                  <a:lnTo>
                    <a:pt x="16090" y="558"/>
                  </a:lnTo>
                  <a:lnTo>
                    <a:pt x="8000" y="76"/>
                  </a:lnTo>
                  <a:lnTo>
                    <a:pt x="0" y="0"/>
                  </a:lnTo>
                </a:path>
              </a:pathLst>
            </a:custGeom>
            <a:ln w="25400">
              <a:solidFill>
                <a:srgbClr val="FCF6A2"/>
              </a:solidFill>
            </a:ln>
          </p:spPr>
          <p:txBody>
            <a:bodyPr wrap="square" lIns="0" tIns="0" rIns="0" bIns="0" rtlCol="0"/>
            <a:lstStyle/>
            <a:p>
              <a:endParaRPr/>
            </a:p>
          </p:txBody>
        </p:sp>
        <p:sp>
          <p:nvSpPr>
            <p:cNvPr id="16723" name="object 16723"/>
            <p:cNvSpPr/>
            <p:nvPr/>
          </p:nvSpPr>
          <p:spPr>
            <a:xfrm>
              <a:off x="5547652" y="8079092"/>
              <a:ext cx="3175" cy="6350"/>
            </a:xfrm>
            <a:custGeom>
              <a:avLst/>
              <a:gdLst/>
              <a:ahLst/>
              <a:cxnLst/>
              <a:rect l="l" t="t" r="r" b="b"/>
              <a:pathLst>
                <a:path w="3175" h="6350">
                  <a:moveTo>
                    <a:pt x="0" y="0"/>
                  </a:moveTo>
                  <a:lnTo>
                    <a:pt x="2578" y="6350"/>
                  </a:lnTo>
                </a:path>
              </a:pathLst>
            </a:custGeom>
            <a:ln w="25399">
              <a:solidFill>
                <a:srgbClr val="FCF59D"/>
              </a:solidFill>
            </a:ln>
          </p:spPr>
          <p:txBody>
            <a:bodyPr wrap="square" lIns="0" tIns="0" rIns="0" bIns="0" rtlCol="0"/>
            <a:lstStyle/>
            <a:p>
              <a:endParaRPr/>
            </a:p>
          </p:txBody>
        </p:sp>
        <p:sp>
          <p:nvSpPr>
            <p:cNvPr id="16724" name="object 16724"/>
            <p:cNvSpPr/>
            <p:nvPr/>
          </p:nvSpPr>
          <p:spPr>
            <a:xfrm>
              <a:off x="5546356" y="8075866"/>
              <a:ext cx="26034" cy="5080"/>
            </a:xfrm>
            <a:custGeom>
              <a:avLst/>
              <a:gdLst/>
              <a:ahLst/>
              <a:cxnLst/>
              <a:rect l="l" t="t" r="r" b="b"/>
              <a:pathLst>
                <a:path w="26035" h="5079">
                  <a:moveTo>
                    <a:pt x="0" y="0"/>
                  </a:moveTo>
                  <a:lnTo>
                    <a:pt x="1295" y="3225"/>
                  </a:lnTo>
                  <a:lnTo>
                    <a:pt x="9296" y="3302"/>
                  </a:lnTo>
                  <a:lnTo>
                    <a:pt x="17386" y="3784"/>
                  </a:lnTo>
                  <a:lnTo>
                    <a:pt x="25768" y="4584"/>
                  </a:lnTo>
                  <a:lnTo>
                    <a:pt x="24828" y="1384"/>
                  </a:lnTo>
                  <a:lnTo>
                    <a:pt x="16421" y="596"/>
                  </a:lnTo>
                  <a:lnTo>
                    <a:pt x="8178" y="88"/>
                  </a:lnTo>
                  <a:lnTo>
                    <a:pt x="0" y="0"/>
                  </a:lnTo>
                  <a:close/>
                </a:path>
              </a:pathLst>
            </a:custGeom>
            <a:solidFill>
              <a:srgbClr val="FCF6A5"/>
            </a:solidFill>
          </p:spPr>
          <p:txBody>
            <a:bodyPr wrap="square" lIns="0" tIns="0" rIns="0" bIns="0" rtlCol="0"/>
            <a:lstStyle/>
            <a:p>
              <a:endParaRPr/>
            </a:p>
          </p:txBody>
        </p:sp>
        <p:sp>
          <p:nvSpPr>
            <p:cNvPr id="16725" name="object 16725"/>
            <p:cNvSpPr/>
            <p:nvPr/>
          </p:nvSpPr>
          <p:spPr>
            <a:xfrm>
              <a:off x="5547652" y="8079092"/>
              <a:ext cx="24765" cy="1905"/>
            </a:xfrm>
            <a:custGeom>
              <a:avLst/>
              <a:gdLst/>
              <a:ahLst/>
              <a:cxnLst/>
              <a:rect l="l" t="t" r="r" b="b"/>
              <a:pathLst>
                <a:path w="24764" h="1904">
                  <a:moveTo>
                    <a:pt x="0" y="0"/>
                  </a:moveTo>
                  <a:lnTo>
                    <a:pt x="8000" y="76"/>
                  </a:lnTo>
                  <a:lnTo>
                    <a:pt x="16090" y="558"/>
                  </a:lnTo>
                  <a:lnTo>
                    <a:pt x="24472" y="1358"/>
                  </a:lnTo>
                </a:path>
              </a:pathLst>
            </a:custGeom>
            <a:ln w="25400">
              <a:solidFill>
                <a:srgbClr val="FCF6A2"/>
              </a:solidFill>
            </a:ln>
          </p:spPr>
          <p:txBody>
            <a:bodyPr wrap="square" lIns="0" tIns="0" rIns="0" bIns="0" rtlCol="0"/>
            <a:lstStyle/>
            <a:p>
              <a:endParaRPr/>
            </a:p>
          </p:txBody>
        </p:sp>
        <p:sp>
          <p:nvSpPr>
            <p:cNvPr id="16726" name="object 16726"/>
            <p:cNvSpPr/>
            <p:nvPr/>
          </p:nvSpPr>
          <p:spPr>
            <a:xfrm>
              <a:off x="5571185" y="8077250"/>
              <a:ext cx="1270" cy="3810"/>
            </a:xfrm>
            <a:custGeom>
              <a:avLst/>
              <a:gdLst/>
              <a:ahLst/>
              <a:cxnLst/>
              <a:rect l="l" t="t" r="r" b="b"/>
              <a:pathLst>
                <a:path w="1270" h="3809">
                  <a:moveTo>
                    <a:pt x="939" y="3200"/>
                  </a:moveTo>
                  <a:lnTo>
                    <a:pt x="0" y="0"/>
                  </a:lnTo>
                </a:path>
              </a:pathLst>
            </a:custGeom>
            <a:ln w="25400">
              <a:solidFill>
                <a:srgbClr val="FDF59F"/>
              </a:solidFill>
            </a:ln>
          </p:spPr>
          <p:txBody>
            <a:bodyPr wrap="square" lIns="0" tIns="0" rIns="0" bIns="0" rtlCol="0"/>
            <a:lstStyle/>
            <a:p>
              <a:endParaRPr/>
            </a:p>
          </p:txBody>
        </p:sp>
        <p:sp>
          <p:nvSpPr>
            <p:cNvPr id="16727" name="object 16727"/>
            <p:cNvSpPr/>
            <p:nvPr/>
          </p:nvSpPr>
          <p:spPr>
            <a:xfrm>
              <a:off x="5546356" y="8075866"/>
              <a:ext cx="25400" cy="1905"/>
            </a:xfrm>
            <a:custGeom>
              <a:avLst/>
              <a:gdLst/>
              <a:ahLst/>
              <a:cxnLst/>
              <a:rect l="l" t="t" r="r" b="b"/>
              <a:pathLst>
                <a:path w="25400" h="1904">
                  <a:moveTo>
                    <a:pt x="24828" y="1384"/>
                  </a:moveTo>
                  <a:lnTo>
                    <a:pt x="16421" y="596"/>
                  </a:lnTo>
                  <a:lnTo>
                    <a:pt x="8178" y="88"/>
                  </a:lnTo>
                  <a:lnTo>
                    <a:pt x="0" y="0"/>
                  </a:lnTo>
                </a:path>
              </a:pathLst>
            </a:custGeom>
            <a:ln w="25400">
              <a:solidFill>
                <a:srgbClr val="FCF7A8"/>
              </a:solidFill>
            </a:ln>
          </p:spPr>
          <p:txBody>
            <a:bodyPr wrap="square" lIns="0" tIns="0" rIns="0" bIns="0" rtlCol="0"/>
            <a:lstStyle/>
            <a:p>
              <a:endParaRPr/>
            </a:p>
          </p:txBody>
        </p:sp>
        <p:sp>
          <p:nvSpPr>
            <p:cNvPr id="16728" name="object 16728"/>
            <p:cNvSpPr/>
            <p:nvPr/>
          </p:nvSpPr>
          <p:spPr>
            <a:xfrm>
              <a:off x="5546356" y="8075866"/>
              <a:ext cx="1905" cy="3810"/>
            </a:xfrm>
            <a:custGeom>
              <a:avLst/>
              <a:gdLst/>
              <a:ahLst/>
              <a:cxnLst/>
              <a:rect l="l" t="t" r="r" b="b"/>
              <a:pathLst>
                <a:path w="1904" h="3809">
                  <a:moveTo>
                    <a:pt x="0" y="0"/>
                  </a:moveTo>
                  <a:lnTo>
                    <a:pt x="1295" y="3225"/>
                  </a:lnTo>
                </a:path>
              </a:pathLst>
            </a:custGeom>
            <a:ln w="25400">
              <a:solidFill>
                <a:srgbClr val="FCF7AB"/>
              </a:solidFill>
            </a:ln>
          </p:spPr>
          <p:txBody>
            <a:bodyPr wrap="square" lIns="0" tIns="0" rIns="0" bIns="0" rtlCol="0"/>
            <a:lstStyle/>
            <a:p>
              <a:endParaRPr/>
            </a:p>
          </p:txBody>
        </p:sp>
        <p:sp>
          <p:nvSpPr>
            <p:cNvPr id="16729" name="object 16729"/>
            <p:cNvSpPr/>
            <p:nvPr/>
          </p:nvSpPr>
          <p:spPr>
            <a:xfrm>
              <a:off x="5545023" y="8072602"/>
              <a:ext cx="26670" cy="5080"/>
            </a:xfrm>
            <a:custGeom>
              <a:avLst/>
              <a:gdLst/>
              <a:ahLst/>
              <a:cxnLst/>
              <a:rect l="l" t="t" r="r" b="b"/>
              <a:pathLst>
                <a:path w="26670" h="5079">
                  <a:moveTo>
                    <a:pt x="0" y="0"/>
                  </a:moveTo>
                  <a:lnTo>
                    <a:pt x="1333" y="3263"/>
                  </a:lnTo>
                  <a:lnTo>
                    <a:pt x="9512" y="3352"/>
                  </a:lnTo>
                  <a:lnTo>
                    <a:pt x="17754" y="3860"/>
                  </a:lnTo>
                  <a:lnTo>
                    <a:pt x="26162" y="4648"/>
                  </a:lnTo>
                  <a:lnTo>
                    <a:pt x="25285" y="1422"/>
                  </a:lnTo>
                  <a:lnTo>
                    <a:pt x="16865" y="634"/>
                  </a:lnTo>
                  <a:lnTo>
                    <a:pt x="8420" y="101"/>
                  </a:lnTo>
                  <a:lnTo>
                    <a:pt x="0" y="0"/>
                  </a:lnTo>
                  <a:close/>
                </a:path>
              </a:pathLst>
            </a:custGeom>
            <a:solidFill>
              <a:srgbClr val="FCF7A9"/>
            </a:solidFill>
          </p:spPr>
          <p:txBody>
            <a:bodyPr wrap="square" lIns="0" tIns="0" rIns="0" bIns="0" rtlCol="0"/>
            <a:lstStyle/>
            <a:p>
              <a:endParaRPr/>
            </a:p>
          </p:txBody>
        </p:sp>
        <p:sp>
          <p:nvSpPr>
            <p:cNvPr id="16730" name="object 16730"/>
            <p:cNvSpPr/>
            <p:nvPr/>
          </p:nvSpPr>
          <p:spPr>
            <a:xfrm>
              <a:off x="5546356" y="8075866"/>
              <a:ext cx="25400" cy="1905"/>
            </a:xfrm>
            <a:custGeom>
              <a:avLst/>
              <a:gdLst/>
              <a:ahLst/>
              <a:cxnLst/>
              <a:rect l="l" t="t" r="r" b="b"/>
              <a:pathLst>
                <a:path w="25400" h="1904">
                  <a:moveTo>
                    <a:pt x="0" y="0"/>
                  </a:moveTo>
                  <a:lnTo>
                    <a:pt x="8178" y="88"/>
                  </a:lnTo>
                  <a:lnTo>
                    <a:pt x="16421" y="596"/>
                  </a:lnTo>
                  <a:lnTo>
                    <a:pt x="24828" y="1384"/>
                  </a:lnTo>
                </a:path>
              </a:pathLst>
            </a:custGeom>
            <a:ln w="25400">
              <a:solidFill>
                <a:srgbClr val="FCF7A8"/>
              </a:solidFill>
            </a:ln>
          </p:spPr>
          <p:txBody>
            <a:bodyPr wrap="square" lIns="0" tIns="0" rIns="0" bIns="0" rtlCol="0"/>
            <a:lstStyle/>
            <a:p>
              <a:endParaRPr/>
            </a:p>
          </p:txBody>
        </p:sp>
        <p:sp>
          <p:nvSpPr>
            <p:cNvPr id="16731" name="object 16731"/>
            <p:cNvSpPr/>
            <p:nvPr/>
          </p:nvSpPr>
          <p:spPr>
            <a:xfrm>
              <a:off x="5570309" y="8074025"/>
              <a:ext cx="1270" cy="3810"/>
            </a:xfrm>
            <a:custGeom>
              <a:avLst/>
              <a:gdLst/>
              <a:ahLst/>
              <a:cxnLst/>
              <a:rect l="l" t="t" r="r" b="b"/>
              <a:pathLst>
                <a:path w="1270" h="3809">
                  <a:moveTo>
                    <a:pt x="876" y="3225"/>
                  </a:moveTo>
                  <a:lnTo>
                    <a:pt x="0" y="0"/>
                  </a:lnTo>
                </a:path>
              </a:pathLst>
            </a:custGeom>
            <a:ln w="25400">
              <a:solidFill>
                <a:srgbClr val="FDF5A2"/>
              </a:solidFill>
            </a:ln>
          </p:spPr>
          <p:txBody>
            <a:bodyPr wrap="square" lIns="0" tIns="0" rIns="0" bIns="0" rtlCol="0"/>
            <a:lstStyle/>
            <a:p>
              <a:endParaRPr/>
            </a:p>
          </p:txBody>
        </p:sp>
        <p:sp>
          <p:nvSpPr>
            <p:cNvPr id="16732" name="object 16732"/>
            <p:cNvSpPr/>
            <p:nvPr/>
          </p:nvSpPr>
          <p:spPr>
            <a:xfrm>
              <a:off x="5545023" y="8072602"/>
              <a:ext cx="25400" cy="1905"/>
            </a:xfrm>
            <a:custGeom>
              <a:avLst/>
              <a:gdLst/>
              <a:ahLst/>
              <a:cxnLst/>
              <a:rect l="l" t="t" r="r" b="b"/>
              <a:pathLst>
                <a:path w="25400" h="1904">
                  <a:moveTo>
                    <a:pt x="25285" y="1422"/>
                  </a:moveTo>
                  <a:lnTo>
                    <a:pt x="16865" y="634"/>
                  </a:lnTo>
                  <a:lnTo>
                    <a:pt x="8420" y="101"/>
                  </a:lnTo>
                  <a:lnTo>
                    <a:pt x="0" y="0"/>
                  </a:lnTo>
                </a:path>
              </a:pathLst>
            </a:custGeom>
            <a:ln w="25400">
              <a:solidFill>
                <a:srgbClr val="FCF7AA"/>
              </a:solidFill>
            </a:ln>
          </p:spPr>
          <p:txBody>
            <a:bodyPr wrap="square" lIns="0" tIns="0" rIns="0" bIns="0" rtlCol="0"/>
            <a:lstStyle/>
            <a:p>
              <a:endParaRPr/>
            </a:p>
          </p:txBody>
        </p:sp>
        <p:sp>
          <p:nvSpPr>
            <p:cNvPr id="16733" name="object 16733"/>
            <p:cNvSpPr/>
            <p:nvPr/>
          </p:nvSpPr>
          <p:spPr>
            <a:xfrm>
              <a:off x="5545023" y="8072602"/>
              <a:ext cx="1905" cy="3810"/>
            </a:xfrm>
            <a:custGeom>
              <a:avLst/>
              <a:gdLst/>
              <a:ahLst/>
              <a:cxnLst/>
              <a:rect l="l" t="t" r="r" b="b"/>
              <a:pathLst>
                <a:path w="1904" h="3809">
                  <a:moveTo>
                    <a:pt x="0" y="0"/>
                  </a:moveTo>
                  <a:lnTo>
                    <a:pt x="1333" y="3263"/>
                  </a:lnTo>
                </a:path>
              </a:pathLst>
            </a:custGeom>
            <a:ln w="25399">
              <a:solidFill>
                <a:srgbClr val="FCF8B0"/>
              </a:solidFill>
            </a:ln>
          </p:spPr>
          <p:txBody>
            <a:bodyPr wrap="square" lIns="0" tIns="0" rIns="0" bIns="0" rtlCol="0"/>
            <a:lstStyle/>
            <a:p>
              <a:endParaRPr/>
            </a:p>
          </p:txBody>
        </p:sp>
        <p:sp>
          <p:nvSpPr>
            <p:cNvPr id="16734" name="object 16734"/>
            <p:cNvSpPr/>
            <p:nvPr/>
          </p:nvSpPr>
          <p:spPr>
            <a:xfrm>
              <a:off x="5576366" y="8092910"/>
              <a:ext cx="24765" cy="8255"/>
            </a:xfrm>
            <a:custGeom>
              <a:avLst/>
              <a:gdLst/>
              <a:ahLst/>
              <a:cxnLst/>
              <a:rect l="l" t="t" r="r" b="b"/>
              <a:pathLst>
                <a:path w="24764" h="8254">
                  <a:moveTo>
                    <a:pt x="0" y="0"/>
                  </a:moveTo>
                  <a:lnTo>
                    <a:pt x="24333" y="8216"/>
                  </a:lnTo>
                  <a:lnTo>
                    <a:pt x="22898" y="2451"/>
                  </a:lnTo>
                  <a:lnTo>
                    <a:pt x="0" y="0"/>
                  </a:lnTo>
                  <a:close/>
                </a:path>
              </a:pathLst>
            </a:custGeom>
            <a:solidFill>
              <a:srgbClr val="FFF073"/>
            </a:solidFill>
          </p:spPr>
          <p:txBody>
            <a:bodyPr wrap="square" lIns="0" tIns="0" rIns="0" bIns="0" rtlCol="0"/>
            <a:lstStyle/>
            <a:p>
              <a:endParaRPr/>
            </a:p>
          </p:txBody>
        </p:sp>
        <p:sp>
          <p:nvSpPr>
            <p:cNvPr id="16735" name="object 16735"/>
            <p:cNvSpPr/>
            <p:nvPr/>
          </p:nvSpPr>
          <p:spPr>
            <a:xfrm>
              <a:off x="5578754" y="8098917"/>
              <a:ext cx="22225" cy="2540"/>
            </a:xfrm>
            <a:custGeom>
              <a:avLst/>
              <a:gdLst/>
              <a:ahLst/>
              <a:cxnLst/>
              <a:rect l="l" t="t" r="r" b="b"/>
              <a:pathLst>
                <a:path w="22225" h="2540">
                  <a:moveTo>
                    <a:pt x="0" y="0"/>
                  </a:moveTo>
                  <a:lnTo>
                    <a:pt x="7594" y="825"/>
                  </a:lnTo>
                  <a:lnTo>
                    <a:pt x="14897" y="1562"/>
                  </a:lnTo>
                  <a:lnTo>
                    <a:pt x="21945" y="2209"/>
                  </a:lnTo>
                </a:path>
              </a:pathLst>
            </a:custGeom>
            <a:ln w="25400">
              <a:solidFill>
                <a:srgbClr val="FFF06D"/>
              </a:solidFill>
            </a:ln>
          </p:spPr>
          <p:txBody>
            <a:bodyPr wrap="square" lIns="0" tIns="0" rIns="0" bIns="0" rtlCol="0"/>
            <a:lstStyle/>
            <a:p>
              <a:endParaRPr/>
            </a:p>
          </p:txBody>
        </p:sp>
        <p:sp>
          <p:nvSpPr>
            <p:cNvPr id="16736" name="object 16736"/>
            <p:cNvSpPr/>
            <p:nvPr/>
          </p:nvSpPr>
          <p:spPr>
            <a:xfrm>
              <a:off x="5599265" y="8095361"/>
              <a:ext cx="1905" cy="6350"/>
            </a:xfrm>
            <a:custGeom>
              <a:avLst/>
              <a:gdLst/>
              <a:ahLst/>
              <a:cxnLst/>
              <a:rect l="l" t="t" r="r" b="b"/>
              <a:pathLst>
                <a:path w="1904" h="6350">
                  <a:moveTo>
                    <a:pt x="1435" y="5765"/>
                  </a:moveTo>
                  <a:lnTo>
                    <a:pt x="0" y="0"/>
                  </a:lnTo>
                </a:path>
              </a:pathLst>
            </a:custGeom>
            <a:ln w="25400">
              <a:solidFill>
                <a:srgbClr val="FFF175"/>
              </a:solidFill>
            </a:ln>
          </p:spPr>
          <p:txBody>
            <a:bodyPr wrap="square" lIns="0" tIns="0" rIns="0" bIns="0" rtlCol="0"/>
            <a:lstStyle/>
            <a:p>
              <a:endParaRPr/>
            </a:p>
          </p:txBody>
        </p:sp>
        <p:sp>
          <p:nvSpPr>
            <p:cNvPr id="16737" name="object 16737"/>
            <p:cNvSpPr/>
            <p:nvPr/>
          </p:nvSpPr>
          <p:spPr>
            <a:xfrm>
              <a:off x="5576366" y="8092910"/>
              <a:ext cx="23495" cy="2540"/>
            </a:xfrm>
            <a:custGeom>
              <a:avLst/>
              <a:gdLst/>
              <a:ahLst/>
              <a:cxnLst/>
              <a:rect l="l" t="t" r="r" b="b"/>
              <a:pathLst>
                <a:path w="23495" h="2540">
                  <a:moveTo>
                    <a:pt x="22898" y="2451"/>
                  </a:moveTo>
                  <a:lnTo>
                    <a:pt x="15430" y="1663"/>
                  </a:lnTo>
                  <a:lnTo>
                    <a:pt x="7734" y="825"/>
                  </a:lnTo>
                  <a:lnTo>
                    <a:pt x="0" y="0"/>
                  </a:lnTo>
                </a:path>
              </a:pathLst>
            </a:custGeom>
            <a:ln w="25400">
              <a:solidFill>
                <a:srgbClr val="FFF079"/>
              </a:solidFill>
            </a:ln>
          </p:spPr>
          <p:txBody>
            <a:bodyPr wrap="square" lIns="0" tIns="0" rIns="0" bIns="0" rtlCol="0"/>
            <a:lstStyle/>
            <a:p>
              <a:endParaRPr/>
            </a:p>
          </p:txBody>
        </p:sp>
        <p:sp>
          <p:nvSpPr>
            <p:cNvPr id="16738" name="object 16738"/>
            <p:cNvSpPr/>
            <p:nvPr/>
          </p:nvSpPr>
          <p:spPr>
            <a:xfrm>
              <a:off x="5576366" y="8092910"/>
              <a:ext cx="2540" cy="6350"/>
            </a:xfrm>
            <a:custGeom>
              <a:avLst/>
              <a:gdLst/>
              <a:ahLst/>
              <a:cxnLst/>
              <a:rect l="l" t="t" r="r" b="b"/>
              <a:pathLst>
                <a:path w="2539" h="6350">
                  <a:moveTo>
                    <a:pt x="0" y="0"/>
                  </a:moveTo>
                  <a:lnTo>
                    <a:pt x="2387" y="6007"/>
                  </a:lnTo>
                </a:path>
              </a:pathLst>
            </a:custGeom>
            <a:ln w="25400">
              <a:solidFill>
                <a:srgbClr val="FFF072"/>
              </a:solidFill>
            </a:ln>
          </p:spPr>
          <p:txBody>
            <a:bodyPr wrap="square" lIns="0" tIns="0" rIns="0" bIns="0" rtlCol="0"/>
            <a:lstStyle/>
            <a:p>
              <a:endParaRPr/>
            </a:p>
          </p:txBody>
        </p:sp>
        <p:sp>
          <p:nvSpPr>
            <p:cNvPr id="16739" name="object 16739"/>
            <p:cNvSpPr/>
            <p:nvPr/>
          </p:nvSpPr>
          <p:spPr>
            <a:xfrm>
              <a:off x="5574144" y="8086750"/>
              <a:ext cx="25400" cy="8890"/>
            </a:xfrm>
            <a:custGeom>
              <a:avLst/>
              <a:gdLst/>
              <a:ahLst/>
              <a:cxnLst/>
              <a:rect l="l" t="t" r="r" b="b"/>
              <a:pathLst>
                <a:path w="25400" h="8890">
                  <a:moveTo>
                    <a:pt x="0" y="0"/>
                  </a:moveTo>
                  <a:lnTo>
                    <a:pt x="1447" y="4127"/>
                  </a:lnTo>
                  <a:lnTo>
                    <a:pt x="2222" y="6159"/>
                  </a:lnTo>
                  <a:lnTo>
                    <a:pt x="25120" y="8610"/>
                  </a:lnTo>
                  <a:lnTo>
                    <a:pt x="24168" y="4622"/>
                  </a:lnTo>
                  <a:lnTo>
                    <a:pt x="23723" y="2590"/>
                  </a:lnTo>
                  <a:lnTo>
                    <a:pt x="8051" y="812"/>
                  </a:lnTo>
                  <a:lnTo>
                    <a:pt x="0" y="0"/>
                  </a:lnTo>
                  <a:close/>
                </a:path>
              </a:pathLst>
            </a:custGeom>
            <a:solidFill>
              <a:srgbClr val="FFF280"/>
            </a:solidFill>
          </p:spPr>
          <p:txBody>
            <a:bodyPr wrap="square" lIns="0" tIns="0" rIns="0" bIns="0" rtlCol="0"/>
            <a:lstStyle/>
            <a:p>
              <a:endParaRPr/>
            </a:p>
          </p:txBody>
        </p:sp>
        <p:sp>
          <p:nvSpPr>
            <p:cNvPr id="16740" name="object 16740"/>
            <p:cNvSpPr/>
            <p:nvPr/>
          </p:nvSpPr>
          <p:spPr>
            <a:xfrm>
              <a:off x="5576366" y="8092910"/>
              <a:ext cx="23495" cy="2540"/>
            </a:xfrm>
            <a:custGeom>
              <a:avLst/>
              <a:gdLst/>
              <a:ahLst/>
              <a:cxnLst/>
              <a:rect l="l" t="t" r="r" b="b"/>
              <a:pathLst>
                <a:path w="23495" h="2540">
                  <a:moveTo>
                    <a:pt x="0" y="0"/>
                  </a:moveTo>
                  <a:lnTo>
                    <a:pt x="7734" y="825"/>
                  </a:lnTo>
                  <a:lnTo>
                    <a:pt x="15430" y="1663"/>
                  </a:lnTo>
                  <a:lnTo>
                    <a:pt x="22898" y="2451"/>
                  </a:lnTo>
                </a:path>
              </a:pathLst>
            </a:custGeom>
            <a:ln w="25400">
              <a:solidFill>
                <a:srgbClr val="FFF079"/>
              </a:solidFill>
            </a:ln>
          </p:spPr>
          <p:txBody>
            <a:bodyPr wrap="square" lIns="0" tIns="0" rIns="0" bIns="0" rtlCol="0"/>
            <a:lstStyle/>
            <a:p>
              <a:endParaRPr/>
            </a:p>
          </p:txBody>
        </p:sp>
        <p:sp>
          <p:nvSpPr>
            <p:cNvPr id="16741" name="object 16741"/>
            <p:cNvSpPr/>
            <p:nvPr/>
          </p:nvSpPr>
          <p:spPr>
            <a:xfrm>
              <a:off x="5597867" y="8089341"/>
              <a:ext cx="1905" cy="6350"/>
            </a:xfrm>
            <a:custGeom>
              <a:avLst/>
              <a:gdLst/>
              <a:ahLst/>
              <a:cxnLst/>
              <a:rect l="l" t="t" r="r" b="b"/>
              <a:pathLst>
                <a:path w="1904" h="6350">
                  <a:moveTo>
                    <a:pt x="1397" y="6019"/>
                  </a:moveTo>
                  <a:lnTo>
                    <a:pt x="0" y="0"/>
                  </a:lnTo>
                </a:path>
              </a:pathLst>
            </a:custGeom>
            <a:ln w="25400">
              <a:solidFill>
                <a:srgbClr val="FFF27F"/>
              </a:solidFill>
            </a:ln>
          </p:spPr>
          <p:txBody>
            <a:bodyPr wrap="square" lIns="0" tIns="0" rIns="0" bIns="0" rtlCol="0"/>
            <a:lstStyle/>
            <a:p>
              <a:endParaRPr/>
            </a:p>
          </p:txBody>
        </p:sp>
        <p:sp>
          <p:nvSpPr>
            <p:cNvPr id="16742" name="object 16742"/>
            <p:cNvSpPr/>
            <p:nvPr/>
          </p:nvSpPr>
          <p:spPr>
            <a:xfrm>
              <a:off x="5574144" y="8086750"/>
              <a:ext cx="24130" cy="3175"/>
            </a:xfrm>
            <a:custGeom>
              <a:avLst/>
              <a:gdLst/>
              <a:ahLst/>
              <a:cxnLst/>
              <a:rect l="l" t="t" r="r" b="b"/>
              <a:pathLst>
                <a:path w="24129" h="3175">
                  <a:moveTo>
                    <a:pt x="23723" y="2590"/>
                  </a:moveTo>
                  <a:lnTo>
                    <a:pt x="15963" y="1701"/>
                  </a:lnTo>
                  <a:lnTo>
                    <a:pt x="8051" y="812"/>
                  </a:lnTo>
                  <a:lnTo>
                    <a:pt x="0" y="0"/>
                  </a:lnTo>
                </a:path>
              </a:pathLst>
            </a:custGeom>
            <a:ln w="25400">
              <a:solidFill>
                <a:srgbClr val="FEF388"/>
              </a:solidFill>
            </a:ln>
          </p:spPr>
          <p:txBody>
            <a:bodyPr wrap="square" lIns="0" tIns="0" rIns="0" bIns="0" rtlCol="0"/>
            <a:lstStyle/>
            <a:p>
              <a:endParaRPr/>
            </a:p>
          </p:txBody>
        </p:sp>
        <p:sp>
          <p:nvSpPr>
            <p:cNvPr id="16743" name="object 16743"/>
            <p:cNvSpPr/>
            <p:nvPr/>
          </p:nvSpPr>
          <p:spPr>
            <a:xfrm>
              <a:off x="5574144" y="8086750"/>
              <a:ext cx="2540" cy="6350"/>
            </a:xfrm>
            <a:custGeom>
              <a:avLst/>
              <a:gdLst/>
              <a:ahLst/>
              <a:cxnLst/>
              <a:rect l="l" t="t" r="r" b="b"/>
              <a:pathLst>
                <a:path w="2539" h="6350">
                  <a:moveTo>
                    <a:pt x="0" y="0"/>
                  </a:moveTo>
                  <a:lnTo>
                    <a:pt x="2222" y="6159"/>
                  </a:lnTo>
                </a:path>
              </a:pathLst>
            </a:custGeom>
            <a:ln w="25400">
              <a:solidFill>
                <a:srgbClr val="FEF282"/>
              </a:solidFill>
            </a:ln>
          </p:spPr>
          <p:txBody>
            <a:bodyPr wrap="square" lIns="0" tIns="0" rIns="0" bIns="0" rtlCol="0"/>
            <a:lstStyle/>
            <a:p>
              <a:endParaRPr/>
            </a:p>
          </p:txBody>
        </p:sp>
        <p:sp>
          <p:nvSpPr>
            <p:cNvPr id="16744" name="object 16744"/>
            <p:cNvSpPr/>
            <p:nvPr/>
          </p:nvSpPr>
          <p:spPr>
            <a:xfrm>
              <a:off x="5572125" y="8080451"/>
              <a:ext cx="26034" cy="8890"/>
            </a:xfrm>
            <a:custGeom>
              <a:avLst/>
              <a:gdLst/>
              <a:ahLst/>
              <a:cxnLst/>
              <a:rect l="l" t="t" r="r" b="b"/>
              <a:pathLst>
                <a:path w="26035" h="8890">
                  <a:moveTo>
                    <a:pt x="0" y="0"/>
                  </a:moveTo>
                  <a:lnTo>
                    <a:pt x="635" y="2120"/>
                  </a:lnTo>
                  <a:lnTo>
                    <a:pt x="2019" y="6299"/>
                  </a:lnTo>
                  <a:lnTo>
                    <a:pt x="10071" y="7112"/>
                  </a:lnTo>
                  <a:lnTo>
                    <a:pt x="25742" y="8890"/>
                  </a:lnTo>
                  <a:lnTo>
                    <a:pt x="24879" y="4787"/>
                  </a:lnTo>
                  <a:lnTo>
                    <a:pt x="24523" y="2730"/>
                  </a:lnTo>
                  <a:lnTo>
                    <a:pt x="16484" y="1739"/>
                  </a:lnTo>
                  <a:lnTo>
                    <a:pt x="8356" y="800"/>
                  </a:lnTo>
                  <a:lnTo>
                    <a:pt x="0" y="0"/>
                  </a:lnTo>
                  <a:close/>
                </a:path>
              </a:pathLst>
            </a:custGeom>
            <a:solidFill>
              <a:srgbClr val="FEF38F"/>
            </a:solidFill>
          </p:spPr>
          <p:txBody>
            <a:bodyPr wrap="square" lIns="0" tIns="0" rIns="0" bIns="0" rtlCol="0"/>
            <a:lstStyle/>
            <a:p>
              <a:endParaRPr/>
            </a:p>
          </p:txBody>
        </p:sp>
        <p:sp>
          <p:nvSpPr>
            <p:cNvPr id="16745" name="object 16745"/>
            <p:cNvSpPr/>
            <p:nvPr/>
          </p:nvSpPr>
          <p:spPr>
            <a:xfrm>
              <a:off x="5574144" y="8086750"/>
              <a:ext cx="24130" cy="3175"/>
            </a:xfrm>
            <a:custGeom>
              <a:avLst/>
              <a:gdLst/>
              <a:ahLst/>
              <a:cxnLst/>
              <a:rect l="l" t="t" r="r" b="b"/>
              <a:pathLst>
                <a:path w="24129" h="3175">
                  <a:moveTo>
                    <a:pt x="0" y="0"/>
                  </a:moveTo>
                  <a:lnTo>
                    <a:pt x="8051" y="812"/>
                  </a:lnTo>
                  <a:lnTo>
                    <a:pt x="15963" y="1701"/>
                  </a:lnTo>
                  <a:lnTo>
                    <a:pt x="23723" y="2590"/>
                  </a:lnTo>
                </a:path>
              </a:pathLst>
            </a:custGeom>
            <a:ln w="25400">
              <a:solidFill>
                <a:srgbClr val="FEF388"/>
              </a:solidFill>
            </a:ln>
          </p:spPr>
          <p:txBody>
            <a:bodyPr wrap="square" lIns="0" tIns="0" rIns="0" bIns="0" rtlCol="0"/>
            <a:lstStyle/>
            <a:p>
              <a:endParaRPr/>
            </a:p>
          </p:txBody>
        </p:sp>
        <p:sp>
          <p:nvSpPr>
            <p:cNvPr id="16746" name="object 16746"/>
            <p:cNvSpPr/>
            <p:nvPr/>
          </p:nvSpPr>
          <p:spPr>
            <a:xfrm>
              <a:off x="5596648" y="8083181"/>
              <a:ext cx="1270" cy="6350"/>
            </a:xfrm>
            <a:custGeom>
              <a:avLst/>
              <a:gdLst/>
              <a:ahLst/>
              <a:cxnLst/>
              <a:rect l="l" t="t" r="r" b="b"/>
              <a:pathLst>
                <a:path w="1270" h="6350">
                  <a:moveTo>
                    <a:pt x="1219" y="6159"/>
                  </a:moveTo>
                  <a:lnTo>
                    <a:pt x="0" y="0"/>
                  </a:lnTo>
                </a:path>
              </a:pathLst>
            </a:custGeom>
            <a:ln w="25400">
              <a:solidFill>
                <a:srgbClr val="FEF28A"/>
              </a:solidFill>
            </a:ln>
          </p:spPr>
          <p:txBody>
            <a:bodyPr wrap="square" lIns="0" tIns="0" rIns="0" bIns="0" rtlCol="0"/>
            <a:lstStyle/>
            <a:p>
              <a:endParaRPr/>
            </a:p>
          </p:txBody>
        </p:sp>
        <p:sp>
          <p:nvSpPr>
            <p:cNvPr id="16747" name="object 16747"/>
            <p:cNvSpPr/>
            <p:nvPr/>
          </p:nvSpPr>
          <p:spPr>
            <a:xfrm>
              <a:off x="5572125" y="8080451"/>
              <a:ext cx="24765" cy="3175"/>
            </a:xfrm>
            <a:custGeom>
              <a:avLst/>
              <a:gdLst/>
              <a:ahLst/>
              <a:cxnLst/>
              <a:rect l="l" t="t" r="r" b="b"/>
              <a:pathLst>
                <a:path w="24764" h="3175">
                  <a:moveTo>
                    <a:pt x="24523" y="2730"/>
                  </a:moveTo>
                  <a:lnTo>
                    <a:pt x="16484" y="1739"/>
                  </a:lnTo>
                  <a:lnTo>
                    <a:pt x="8356" y="800"/>
                  </a:lnTo>
                  <a:lnTo>
                    <a:pt x="0" y="0"/>
                  </a:lnTo>
                </a:path>
              </a:pathLst>
            </a:custGeom>
            <a:ln w="25400">
              <a:solidFill>
                <a:srgbClr val="FEF495"/>
              </a:solidFill>
            </a:ln>
          </p:spPr>
          <p:txBody>
            <a:bodyPr wrap="square" lIns="0" tIns="0" rIns="0" bIns="0" rtlCol="0"/>
            <a:lstStyle/>
            <a:p>
              <a:endParaRPr/>
            </a:p>
          </p:txBody>
        </p:sp>
        <p:sp>
          <p:nvSpPr>
            <p:cNvPr id="16748" name="object 16748"/>
            <p:cNvSpPr/>
            <p:nvPr/>
          </p:nvSpPr>
          <p:spPr>
            <a:xfrm>
              <a:off x="5572125" y="8080451"/>
              <a:ext cx="2540" cy="6350"/>
            </a:xfrm>
            <a:custGeom>
              <a:avLst/>
              <a:gdLst/>
              <a:ahLst/>
              <a:cxnLst/>
              <a:rect l="l" t="t" r="r" b="b"/>
              <a:pathLst>
                <a:path w="2539" h="6350">
                  <a:moveTo>
                    <a:pt x="0" y="0"/>
                  </a:moveTo>
                  <a:lnTo>
                    <a:pt x="2019" y="6299"/>
                  </a:lnTo>
                </a:path>
              </a:pathLst>
            </a:custGeom>
            <a:ln w="25399">
              <a:solidFill>
                <a:srgbClr val="FEF493"/>
              </a:solidFill>
            </a:ln>
          </p:spPr>
          <p:txBody>
            <a:bodyPr wrap="square" lIns="0" tIns="0" rIns="0" bIns="0" rtlCol="0"/>
            <a:lstStyle/>
            <a:p>
              <a:endParaRPr/>
            </a:p>
          </p:txBody>
        </p:sp>
        <p:sp>
          <p:nvSpPr>
            <p:cNvPr id="16749" name="object 16749"/>
            <p:cNvSpPr/>
            <p:nvPr/>
          </p:nvSpPr>
          <p:spPr>
            <a:xfrm>
              <a:off x="5570309" y="8074025"/>
              <a:ext cx="26670" cy="9525"/>
            </a:xfrm>
            <a:custGeom>
              <a:avLst/>
              <a:gdLst/>
              <a:ahLst/>
              <a:cxnLst/>
              <a:rect l="l" t="t" r="r" b="b"/>
              <a:pathLst>
                <a:path w="26670" h="9525">
                  <a:moveTo>
                    <a:pt x="0" y="0"/>
                  </a:moveTo>
                  <a:lnTo>
                    <a:pt x="1168" y="4305"/>
                  </a:lnTo>
                  <a:lnTo>
                    <a:pt x="1816" y="6426"/>
                  </a:lnTo>
                  <a:lnTo>
                    <a:pt x="10172" y="7226"/>
                  </a:lnTo>
                  <a:lnTo>
                    <a:pt x="18300" y="8166"/>
                  </a:lnTo>
                  <a:lnTo>
                    <a:pt x="26339" y="9156"/>
                  </a:lnTo>
                  <a:lnTo>
                    <a:pt x="25679" y="5029"/>
                  </a:lnTo>
                  <a:lnTo>
                    <a:pt x="25450" y="2971"/>
                  </a:lnTo>
                  <a:lnTo>
                    <a:pt x="19107" y="2135"/>
                  </a:lnTo>
                  <a:lnTo>
                    <a:pt x="12749" y="1352"/>
                  </a:lnTo>
                  <a:lnTo>
                    <a:pt x="6378" y="635"/>
                  </a:lnTo>
                  <a:lnTo>
                    <a:pt x="0" y="0"/>
                  </a:lnTo>
                  <a:close/>
                </a:path>
              </a:pathLst>
            </a:custGeom>
            <a:solidFill>
              <a:srgbClr val="FEF498"/>
            </a:solidFill>
          </p:spPr>
          <p:txBody>
            <a:bodyPr wrap="square" lIns="0" tIns="0" rIns="0" bIns="0" rtlCol="0"/>
            <a:lstStyle/>
            <a:p>
              <a:endParaRPr/>
            </a:p>
          </p:txBody>
        </p:sp>
        <p:sp>
          <p:nvSpPr>
            <p:cNvPr id="16750" name="object 16750"/>
            <p:cNvSpPr/>
            <p:nvPr/>
          </p:nvSpPr>
          <p:spPr>
            <a:xfrm>
              <a:off x="5572125" y="8080451"/>
              <a:ext cx="24765" cy="3175"/>
            </a:xfrm>
            <a:custGeom>
              <a:avLst/>
              <a:gdLst/>
              <a:ahLst/>
              <a:cxnLst/>
              <a:rect l="l" t="t" r="r" b="b"/>
              <a:pathLst>
                <a:path w="24764" h="3175">
                  <a:moveTo>
                    <a:pt x="0" y="0"/>
                  </a:moveTo>
                  <a:lnTo>
                    <a:pt x="8356" y="800"/>
                  </a:lnTo>
                  <a:lnTo>
                    <a:pt x="16484" y="1739"/>
                  </a:lnTo>
                  <a:lnTo>
                    <a:pt x="24523" y="2730"/>
                  </a:lnTo>
                </a:path>
              </a:pathLst>
            </a:custGeom>
            <a:ln w="25400">
              <a:solidFill>
                <a:srgbClr val="FEF495"/>
              </a:solidFill>
            </a:ln>
          </p:spPr>
          <p:txBody>
            <a:bodyPr wrap="square" lIns="0" tIns="0" rIns="0" bIns="0" rtlCol="0"/>
            <a:lstStyle/>
            <a:p>
              <a:endParaRPr/>
            </a:p>
          </p:txBody>
        </p:sp>
        <p:sp>
          <p:nvSpPr>
            <p:cNvPr id="16751" name="object 16751"/>
            <p:cNvSpPr/>
            <p:nvPr/>
          </p:nvSpPr>
          <p:spPr>
            <a:xfrm>
              <a:off x="5595759" y="8076997"/>
              <a:ext cx="1270" cy="6350"/>
            </a:xfrm>
            <a:custGeom>
              <a:avLst/>
              <a:gdLst/>
              <a:ahLst/>
              <a:cxnLst/>
              <a:rect l="l" t="t" r="r" b="b"/>
              <a:pathLst>
                <a:path w="1270" h="6350">
                  <a:moveTo>
                    <a:pt x="888" y="6184"/>
                  </a:moveTo>
                  <a:lnTo>
                    <a:pt x="0" y="0"/>
                  </a:lnTo>
                </a:path>
              </a:pathLst>
            </a:custGeom>
            <a:ln w="25400">
              <a:solidFill>
                <a:srgbClr val="FEF291"/>
              </a:solidFill>
            </a:ln>
          </p:spPr>
          <p:txBody>
            <a:bodyPr wrap="square" lIns="0" tIns="0" rIns="0" bIns="0" rtlCol="0"/>
            <a:lstStyle/>
            <a:p>
              <a:endParaRPr/>
            </a:p>
          </p:txBody>
        </p:sp>
        <p:sp>
          <p:nvSpPr>
            <p:cNvPr id="16752" name="object 16752"/>
            <p:cNvSpPr/>
            <p:nvPr/>
          </p:nvSpPr>
          <p:spPr>
            <a:xfrm>
              <a:off x="5570309" y="8074025"/>
              <a:ext cx="26034" cy="3175"/>
            </a:xfrm>
            <a:custGeom>
              <a:avLst/>
              <a:gdLst/>
              <a:ahLst/>
              <a:cxnLst/>
              <a:rect l="l" t="t" r="r" b="b"/>
              <a:pathLst>
                <a:path w="26035" h="3175">
                  <a:moveTo>
                    <a:pt x="25450" y="2971"/>
                  </a:moveTo>
                  <a:lnTo>
                    <a:pt x="19107" y="2135"/>
                  </a:lnTo>
                  <a:lnTo>
                    <a:pt x="12749" y="1352"/>
                  </a:lnTo>
                  <a:lnTo>
                    <a:pt x="6378" y="635"/>
                  </a:lnTo>
                  <a:lnTo>
                    <a:pt x="0" y="0"/>
                  </a:lnTo>
                </a:path>
              </a:pathLst>
            </a:custGeom>
            <a:ln w="25400">
              <a:solidFill>
                <a:srgbClr val="FEF49B"/>
              </a:solidFill>
            </a:ln>
          </p:spPr>
          <p:txBody>
            <a:bodyPr wrap="square" lIns="0" tIns="0" rIns="0" bIns="0" rtlCol="0"/>
            <a:lstStyle/>
            <a:p>
              <a:endParaRPr/>
            </a:p>
          </p:txBody>
        </p:sp>
        <p:sp>
          <p:nvSpPr>
            <p:cNvPr id="16753" name="object 16753"/>
            <p:cNvSpPr/>
            <p:nvPr/>
          </p:nvSpPr>
          <p:spPr>
            <a:xfrm>
              <a:off x="5570309" y="8074025"/>
              <a:ext cx="1905" cy="6985"/>
            </a:xfrm>
            <a:custGeom>
              <a:avLst/>
              <a:gdLst/>
              <a:ahLst/>
              <a:cxnLst/>
              <a:rect l="l" t="t" r="r" b="b"/>
              <a:pathLst>
                <a:path w="1904" h="6984">
                  <a:moveTo>
                    <a:pt x="0" y="0"/>
                  </a:moveTo>
                  <a:lnTo>
                    <a:pt x="1816" y="6426"/>
                  </a:lnTo>
                </a:path>
              </a:pathLst>
            </a:custGeom>
            <a:ln w="25400">
              <a:solidFill>
                <a:srgbClr val="FDF59F"/>
              </a:solidFill>
            </a:ln>
          </p:spPr>
          <p:txBody>
            <a:bodyPr wrap="square" lIns="0" tIns="0" rIns="0" bIns="0" rtlCol="0"/>
            <a:lstStyle/>
            <a:p>
              <a:endParaRPr/>
            </a:p>
          </p:txBody>
        </p:sp>
        <p:sp>
          <p:nvSpPr>
            <p:cNvPr id="16754" name="object 16754"/>
            <p:cNvSpPr/>
            <p:nvPr/>
          </p:nvSpPr>
          <p:spPr>
            <a:xfrm>
              <a:off x="5599265" y="8095361"/>
              <a:ext cx="22225" cy="7620"/>
            </a:xfrm>
            <a:custGeom>
              <a:avLst/>
              <a:gdLst/>
              <a:ahLst/>
              <a:cxnLst/>
              <a:rect l="l" t="t" r="r" b="b"/>
              <a:pathLst>
                <a:path w="22225" h="7620">
                  <a:moveTo>
                    <a:pt x="0" y="0"/>
                  </a:moveTo>
                  <a:lnTo>
                    <a:pt x="1435" y="5765"/>
                  </a:lnTo>
                  <a:lnTo>
                    <a:pt x="8458" y="6400"/>
                  </a:lnTo>
                  <a:lnTo>
                    <a:pt x="21755" y="7429"/>
                  </a:lnTo>
                  <a:lnTo>
                    <a:pt x="21539" y="3886"/>
                  </a:lnTo>
                  <a:lnTo>
                    <a:pt x="21475" y="2082"/>
                  </a:lnTo>
                  <a:lnTo>
                    <a:pt x="14681" y="1498"/>
                  </a:lnTo>
                  <a:lnTo>
                    <a:pt x="0" y="0"/>
                  </a:lnTo>
                  <a:close/>
                </a:path>
              </a:pathLst>
            </a:custGeom>
            <a:solidFill>
              <a:srgbClr val="FFF276"/>
            </a:solidFill>
          </p:spPr>
          <p:txBody>
            <a:bodyPr wrap="square" lIns="0" tIns="0" rIns="0" bIns="0" rtlCol="0"/>
            <a:lstStyle/>
            <a:p>
              <a:endParaRPr/>
            </a:p>
          </p:txBody>
        </p:sp>
        <p:sp>
          <p:nvSpPr>
            <p:cNvPr id="16755" name="object 16755"/>
            <p:cNvSpPr/>
            <p:nvPr/>
          </p:nvSpPr>
          <p:spPr>
            <a:xfrm>
              <a:off x="5600700" y="8101126"/>
              <a:ext cx="20320" cy="1905"/>
            </a:xfrm>
            <a:custGeom>
              <a:avLst/>
              <a:gdLst/>
              <a:ahLst/>
              <a:cxnLst/>
              <a:rect l="l" t="t" r="r" b="b"/>
              <a:pathLst>
                <a:path w="20320" h="1904">
                  <a:moveTo>
                    <a:pt x="0" y="0"/>
                  </a:moveTo>
                  <a:lnTo>
                    <a:pt x="7023" y="634"/>
                  </a:lnTo>
                  <a:lnTo>
                    <a:pt x="13804" y="1181"/>
                  </a:lnTo>
                  <a:lnTo>
                    <a:pt x="20320" y="1663"/>
                  </a:lnTo>
                </a:path>
              </a:pathLst>
            </a:custGeom>
            <a:ln w="25400">
              <a:solidFill>
                <a:srgbClr val="FFF272"/>
              </a:solidFill>
            </a:ln>
          </p:spPr>
          <p:txBody>
            <a:bodyPr wrap="square" lIns="0" tIns="0" rIns="0" bIns="0" rtlCol="0"/>
            <a:lstStyle/>
            <a:p>
              <a:endParaRPr/>
            </a:p>
          </p:txBody>
        </p:sp>
        <p:sp>
          <p:nvSpPr>
            <p:cNvPr id="16756" name="object 16756"/>
            <p:cNvSpPr/>
            <p:nvPr/>
          </p:nvSpPr>
          <p:spPr>
            <a:xfrm>
              <a:off x="5620740" y="8097444"/>
              <a:ext cx="635" cy="5715"/>
            </a:xfrm>
            <a:custGeom>
              <a:avLst/>
              <a:gdLst/>
              <a:ahLst/>
              <a:cxnLst/>
              <a:rect l="l" t="t" r="r" b="b"/>
              <a:pathLst>
                <a:path w="635" h="5715">
                  <a:moveTo>
                    <a:pt x="279" y="5346"/>
                  </a:moveTo>
                  <a:lnTo>
                    <a:pt x="0" y="0"/>
                  </a:lnTo>
                </a:path>
              </a:pathLst>
            </a:custGeom>
            <a:ln w="25400">
              <a:solidFill>
                <a:srgbClr val="FFF278"/>
              </a:solidFill>
            </a:ln>
          </p:spPr>
          <p:txBody>
            <a:bodyPr wrap="square" lIns="0" tIns="0" rIns="0" bIns="0" rtlCol="0"/>
            <a:lstStyle/>
            <a:p>
              <a:endParaRPr/>
            </a:p>
          </p:txBody>
        </p:sp>
        <p:sp>
          <p:nvSpPr>
            <p:cNvPr id="16757" name="object 16757"/>
            <p:cNvSpPr/>
            <p:nvPr/>
          </p:nvSpPr>
          <p:spPr>
            <a:xfrm>
              <a:off x="5599265" y="8095361"/>
              <a:ext cx="21590" cy="2540"/>
            </a:xfrm>
            <a:custGeom>
              <a:avLst/>
              <a:gdLst/>
              <a:ahLst/>
              <a:cxnLst/>
              <a:rect l="l" t="t" r="r" b="b"/>
              <a:pathLst>
                <a:path w="21589" h="2540">
                  <a:moveTo>
                    <a:pt x="21475" y="2082"/>
                  </a:moveTo>
                  <a:lnTo>
                    <a:pt x="14681" y="1498"/>
                  </a:lnTo>
                  <a:lnTo>
                    <a:pt x="7454" y="774"/>
                  </a:lnTo>
                  <a:lnTo>
                    <a:pt x="0" y="0"/>
                  </a:lnTo>
                </a:path>
              </a:pathLst>
            </a:custGeom>
            <a:ln w="25400">
              <a:solidFill>
                <a:srgbClr val="FFF27A"/>
              </a:solidFill>
            </a:ln>
          </p:spPr>
          <p:txBody>
            <a:bodyPr wrap="square" lIns="0" tIns="0" rIns="0" bIns="0" rtlCol="0"/>
            <a:lstStyle/>
            <a:p>
              <a:endParaRPr/>
            </a:p>
          </p:txBody>
        </p:sp>
        <p:sp>
          <p:nvSpPr>
            <p:cNvPr id="16758" name="object 16758"/>
            <p:cNvSpPr/>
            <p:nvPr/>
          </p:nvSpPr>
          <p:spPr>
            <a:xfrm>
              <a:off x="5599265" y="8095361"/>
              <a:ext cx="1905" cy="6350"/>
            </a:xfrm>
            <a:custGeom>
              <a:avLst/>
              <a:gdLst/>
              <a:ahLst/>
              <a:cxnLst/>
              <a:rect l="l" t="t" r="r" b="b"/>
              <a:pathLst>
                <a:path w="1904" h="6350">
                  <a:moveTo>
                    <a:pt x="0" y="0"/>
                  </a:moveTo>
                  <a:lnTo>
                    <a:pt x="1435" y="5765"/>
                  </a:lnTo>
                </a:path>
              </a:pathLst>
            </a:custGeom>
            <a:ln w="25400">
              <a:solidFill>
                <a:srgbClr val="FFF175"/>
              </a:solidFill>
            </a:ln>
          </p:spPr>
          <p:txBody>
            <a:bodyPr wrap="square" lIns="0" tIns="0" rIns="0" bIns="0" rtlCol="0"/>
            <a:lstStyle/>
            <a:p>
              <a:endParaRPr/>
            </a:p>
          </p:txBody>
        </p:sp>
        <p:sp>
          <p:nvSpPr>
            <p:cNvPr id="16759" name="object 16759"/>
            <p:cNvSpPr/>
            <p:nvPr/>
          </p:nvSpPr>
          <p:spPr>
            <a:xfrm>
              <a:off x="5597867" y="8089341"/>
              <a:ext cx="23495" cy="8255"/>
            </a:xfrm>
            <a:custGeom>
              <a:avLst/>
              <a:gdLst/>
              <a:ahLst/>
              <a:cxnLst/>
              <a:rect l="l" t="t" r="r" b="b"/>
              <a:pathLst>
                <a:path w="23495" h="8254">
                  <a:moveTo>
                    <a:pt x="0" y="0"/>
                  </a:moveTo>
                  <a:lnTo>
                    <a:pt x="914" y="4051"/>
                  </a:lnTo>
                  <a:lnTo>
                    <a:pt x="1397" y="6019"/>
                  </a:lnTo>
                  <a:lnTo>
                    <a:pt x="16078" y="7518"/>
                  </a:lnTo>
                  <a:lnTo>
                    <a:pt x="22872" y="8102"/>
                  </a:lnTo>
                  <a:lnTo>
                    <a:pt x="22758" y="4457"/>
                  </a:lnTo>
                  <a:lnTo>
                    <a:pt x="22745" y="2603"/>
                  </a:lnTo>
                  <a:lnTo>
                    <a:pt x="15341" y="1790"/>
                  </a:lnTo>
                  <a:lnTo>
                    <a:pt x="0" y="0"/>
                  </a:lnTo>
                  <a:close/>
                </a:path>
              </a:pathLst>
            </a:custGeom>
            <a:solidFill>
              <a:srgbClr val="FFF27F"/>
            </a:solidFill>
          </p:spPr>
          <p:txBody>
            <a:bodyPr wrap="square" lIns="0" tIns="0" rIns="0" bIns="0" rtlCol="0"/>
            <a:lstStyle/>
            <a:p>
              <a:endParaRPr/>
            </a:p>
          </p:txBody>
        </p:sp>
        <p:sp>
          <p:nvSpPr>
            <p:cNvPr id="16760" name="object 16760"/>
            <p:cNvSpPr/>
            <p:nvPr/>
          </p:nvSpPr>
          <p:spPr>
            <a:xfrm>
              <a:off x="5599265" y="8095361"/>
              <a:ext cx="21590" cy="2540"/>
            </a:xfrm>
            <a:custGeom>
              <a:avLst/>
              <a:gdLst/>
              <a:ahLst/>
              <a:cxnLst/>
              <a:rect l="l" t="t" r="r" b="b"/>
              <a:pathLst>
                <a:path w="21589" h="2540">
                  <a:moveTo>
                    <a:pt x="0" y="0"/>
                  </a:moveTo>
                  <a:lnTo>
                    <a:pt x="7454" y="774"/>
                  </a:lnTo>
                  <a:lnTo>
                    <a:pt x="14681" y="1498"/>
                  </a:lnTo>
                  <a:lnTo>
                    <a:pt x="21475" y="2082"/>
                  </a:lnTo>
                </a:path>
              </a:pathLst>
            </a:custGeom>
            <a:ln w="25400">
              <a:solidFill>
                <a:srgbClr val="FFF27A"/>
              </a:solidFill>
            </a:ln>
          </p:spPr>
          <p:txBody>
            <a:bodyPr wrap="square" lIns="0" tIns="0" rIns="0" bIns="0" rtlCol="0"/>
            <a:lstStyle/>
            <a:p>
              <a:endParaRPr/>
            </a:p>
          </p:txBody>
        </p:sp>
        <p:sp>
          <p:nvSpPr>
            <p:cNvPr id="16761" name="object 16761"/>
            <p:cNvSpPr/>
            <p:nvPr/>
          </p:nvSpPr>
          <p:spPr>
            <a:xfrm>
              <a:off x="5607913" y="8091944"/>
              <a:ext cx="26034" cy="5715"/>
            </a:xfrm>
            <a:custGeom>
              <a:avLst/>
              <a:gdLst/>
              <a:ahLst/>
              <a:cxnLst/>
              <a:rect l="l" t="t" r="r" b="b"/>
              <a:pathLst>
                <a:path w="26035" h="5715">
                  <a:moveTo>
                    <a:pt x="25526" y="0"/>
                  </a:moveTo>
                  <a:lnTo>
                    <a:pt x="0" y="0"/>
                  </a:lnTo>
                  <a:lnTo>
                    <a:pt x="0" y="5499"/>
                  </a:lnTo>
                  <a:lnTo>
                    <a:pt x="25526" y="5499"/>
                  </a:lnTo>
                  <a:lnTo>
                    <a:pt x="25526" y="0"/>
                  </a:lnTo>
                  <a:close/>
                </a:path>
              </a:pathLst>
            </a:custGeom>
            <a:solidFill>
              <a:srgbClr val="FFF27F"/>
            </a:solidFill>
          </p:spPr>
          <p:txBody>
            <a:bodyPr wrap="square" lIns="0" tIns="0" rIns="0" bIns="0" rtlCol="0"/>
            <a:lstStyle/>
            <a:p>
              <a:endParaRPr/>
            </a:p>
          </p:txBody>
        </p:sp>
        <p:sp>
          <p:nvSpPr>
            <p:cNvPr id="16762" name="object 16762"/>
            <p:cNvSpPr/>
            <p:nvPr/>
          </p:nvSpPr>
          <p:spPr>
            <a:xfrm>
              <a:off x="5597867" y="8089341"/>
              <a:ext cx="22860" cy="3175"/>
            </a:xfrm>
            <a:custGeom>
              <a:avLst/>
              <a:gdLst/>
              <a:ahLst/>
              <a:cxnLst/>
              <a:rect l="l" t="t" r="r" b="b"/>
              <a:pathLst>
                <a:path w="22860" h="3175">
                  <a:moveTo>
                    <a:pt x="22745" y="2603"/>
                  </a:moveTo>
                  <a:lnTo>
                    <a:pt x="15341" y="1790"/>
                  </a:lnTo>
                  <a:lnTo>
                    <a:pt x="7747" y="888"/>
                  </a:lnTo>
                  <a:lnTo>
                    <a:pt x="0" y="0"/>
                  </a:lnTo>
                </a:path>
              </a:pathLst>
            </a:custGeom>
            <a:ln w="25400">
              <a:solidFill>
                <a:srgbClr val="FFF284"/>
              </a:solidFill>
            </a:ln>
          </p:spPr>
          <p:txBody>
            <a:bodyPr wrap="square" lIns="0" tIns="0" rIns="0" bIns="0" rtlCol="0"/>
            <a:lstStyle/>
            <a:p>
              <a:endParaRPr/>
            </a:p>
          </p:txBody>
        </p:sp>
        <p:sp>
          <p:nvSpPr>
            <p:cNvPr id="16763" name="object 16763"/>
            <p:cNvSpPr/>
            <p:nvPr/>
          </p:nvSpPr>
          <p:spPr>
            <a:xfrm>
              <a:off x="5597867" y="8089341"/>
              <a:ext cx="1905" cy="6350"/>
            </a:xfrm>
            <a:custGeom>
              <a:avLst/>
              <a:gdLst/>
              <a:ahLst/>
              <a:cxnLst/>
              <a:rect l="l" t="t" r="r" b="b"/>
              <a:pathLst>
                <a:path w="1904" h="6350">
                  <a:moveTo>
                    <a:pt x="0" y="0"/>
                  </a:moveTo>
                  <a:lnTo>
                    <a:pt x="1397" y="6019"/>
                  </a:lnTo>
                </a:path>
              </a:pathLst>
            </a:custGeom>
            <a:ln w="25400">
              <a:solidFill>
                <a:srgbClr val="FFF27F"/>
              </a:solidFill>
            </a:ln>
          </p:spPr>
          <p:txBody>
            <a:bodyPr wrap="square" lIns="0" tIns="0" rIns="0" bIns="0" rtlCol="0"/>
            <a:lstStyle/>
            <a:p>
              <a:endParaRPr/>
            </a:p>
          </p:txBody>
        </p:sp>
        <p:sp>
          <p:nvSpPr>
            <p:cNvPr id="16764" name="object 16764"/>
            <p:cNvSpPr/>
            <p:nvPr/>
          </p:nvSpPr>
          <p:spPr>
            <a:xfrm>
              <a:off x="5596648" y="8083181"/>
              <a:ext cx="24130" cy="8890"/>
            </a:xfrm>
            <a:custGeom>
              <a:avLst/>
              <a:gdLst/>
              <a:ahLst/>
              <a:cxnLst/>
              <a:rect l="l" t="t" r="r" b="b"/>
              <a:pathLst>
                <a:path w="24129" h="8890">
                  <a:moveTo>
                    <a:pt x="0" y="0"/>
                  </a:moveTo>
                  <a:lnTo>
                    <a:pt x="355" y="2057"/>
                  </a:lnTo>
                  <a:lnTo>
                    <a:pt x="1219" y="6159"/>
                  </a:lnTo>
                  <a:lnTo>
                    <a:pt x="16560" y="7950"/>
                  </a:lnTo>
                  <a:lnTo>
                    <a:pt x="23964" y="8762"/>
                  </a:lnTo>
                  <a:lnTo>
                    <a:pt x="24015" y="3124"/>
                  </a:lnTo>
                  <a:lnTo>
                    <a:pt x="8039" y="1003"/>
                  </a:lnTo>
                  <a:lnTo>
                    <a:pt x="0" y="0"/>
                  </a:lnTo>
                  <a:close/>
                </a:path>
              </a:pathLst>
            </a:custGeom>
            <a:solidFill>
              <a:srgbClr val="FFF288"/>
            </a:solidFill>
          </p:spPr>
          <p:txBody>
            <a:bodyPr wrap="square" lIns="0" tIns="0" rIns="0" bIns="0" rtlCol="0"/>
            <a:lstStyle/>
            <a:p>
              <a:endParaRPr/>
            </a:p>
          </p:txBody>
        </p:sp>
        <p:sp>
          <p:nvSpPr>
            <p:cNvPr id="16765" name="object 16765"/>
            <p:cNvSpPr/>
            <p:nvPr/>
          </p:nvSpPr>
          <p:spPr>
            <a:xfrm>
              <a:off x="5597867" y="8089341"/>
              <a:ext cx="22860" cy="3175"/>
            </a:xfrm>
            <a:custGeom>
              <a:avLst/>
              <a:gdLst/>
              <a:ahLst/>
              <a:cxnLst/>
              <a:rect l="l" t="t" r="r" b="b"/>
              <a:pathLst>
                <a:path w="22860" h="3175">
                  <a:moveTo>
                    <a:pt x="0" y="0"/>
                  </a:moveTo>
                  <a:lnTo>
                    <a:pt x="7747" y="888"/>
                  </a:lnTo>
                  <a:lnTo>
                    <a:pt x="15341" y="1790"/>
                  </a:lnTo>
                  <a:lnTo>
                    <a:pt x="22745" y="2603"/>
                  </a:lnTo>
                </a:path>
              </a:pathLst>
            </a:custGeom>
            <a:ln w="25400">
              <a:solidFill>
                <a:srgbClr val="FFF284"/>
              </a:solidFill>
            </a:ln>
          </p:spPr>
          <p:txBody>
            <a:bodyPr wrap="square" lIns="0" tIns="0" rIns="0" bIns="0" rtlCol="0"/>
            <a:lstStyle/>
            <a:p>
              <a:endParaRPr/>
            </a:p>
          </p:txBody>
        </p:sp>
        <p:sp>
          <p:nvSpPr>
            <p:cNvPr id="16766" name="object 16766"/>
            <p:cNvSpPr/>
            <p:nvPr/>
          </p:nvSpPr>
          <p:spPr>
            <a:xfrm>
              <a:off x="5607913" y="8086306"/>
              <a:ext cx="26034" cy="5715"/>
            </a:xfrm>
            <a:custGeom>
              <a:avLst/>
              <a:gdLst/>
              <a:ahLst/>
              <a:cxnLst/>
              <a:rect l="l" t="t" r="r" b="b"/>
              <a:pathLst>
                <a:path w="26035" h="5715">
                  <a:moveTo>
                    <a:pt x="25450" y="0"/>
                  </a:moveTo>
                  <a:lnTo>
                    <a:pt x="0" y="0"/>
                  </a:lnTo>
                  <a:lnTo>
                    <a:pt x="0" y="5638"/>
                  </a:lnTo>
                  <a:lnTo>
                    <a:pt x="25450" y="5638"/>
                  </a:lnTo>
                  <a:lnTo>
                    <a:pt x="25450" y="0"/>
                  </a:lnTo>
                  <a:close/>
                </a:path>
              </a:pathLst>
            </a:custGeom>
            <a:solidFill>
              <a:srgbClr val="FFF186"/>
            </a:solidFill>
          </p:spPr>
          <p:txBody>
            <a:bodyPr wrap="square" lIns="0" tIns="0" rIns="0" bIns="0" rtlCol="0"/>
            <a:lstStyle/>
            <a:p>
              <a:endParaRPr/>
            </a:p>
          </p:txBody>
        </p:sp>
        <p:sp>
          <p:nvSpPr>
            <p:cNvPr id="16767" name="object 16767"/>
            <p:cNvSpPr/>
            <p:nvPr/>
          </p:nvSpPr>
          <p:spPr>
            <a:xfrm>
              <a:off x="5596648" y="8083181"/>
              <a:ext cx="24130" cy="3175"/>
            </a:xfrm>
            <a:custGeom>
              <a:avLst/>
              <a:gdLst/>
              <a:ahLst/>
              <a:cxnLst/>
              <a:rect l="l" t="t" r="r" b="b"/>
              <a:pathLst>
                <a:path w="24129" h="3175">
                  <a:moveTo>
                    <a:pt x="24015" y="3124"/>
                  </a:moveTo>
                  <a:lnTo>
                    <a:pt x="15989" y="2057"/>
                  </a:lnTo>
                  <a:lnTo>
                    <a:pt x="8039" y="1003"/>
                  </a:lnTo>
                  <a:lnTo>
                    <a:pt x="0" y="0"/>
                  </a:lnTo>
                </a:path>
              </a:pathLst>
            </a:custGeom>
            <a:ln w="25400">
              <a:solidFill>
                <a:srgbClr val="FEF28C"/>
              </a:solidFill>
            </a:ln>
          </p:spPr>
          <p:txBody>
            <a:bodyPr wrap="square" lIns="0" tIns="0" rIns="0" bIns="0" rtlCol="0"/>
            <a:lstStyle/>
            <a:p>
              <a:endParaRPr/>
            </a:p>
          </p:txBody>
        </p:sp>
        <p:sp>
          <p:nvSpPr>
            <p:cNvPr id="16768" name="object 16768"/>
            <p:cNvSpPr/>
            <p:nvPr/>
          </p:nvSpPr>
          <p:spPr>
            <a:xfrm>
              <a:off x="5596648" y="8083181"/>
              <a:ext cx="1270" cy="6350"/>
            </a:xfrm>
            <a:custGeom>
              <a:avLst/>
              <a:gdLst/>
              <a:ahLst/>
              <a:cxnLst/>
              <a:rect l="l" t="t" r="r" b="b"/>
              <a:pathLst>
                <a:path w="1270" h="6350">
                  <a:moveTo>
                    <a:pt x="0" y="0"/>
                  </a:moveTo>
                  <a:lnTo>
                    <a:pt x="1219" y="6159"/>
                  </a:lnTo>
                </a:path>
              </a:pathLst>
            </a:custGeom>
            <a:ln w="25400">
              <a:solidFill>
                <a:srgbClr val="FEF28A"/>
              </a:solidFill>
            </a:ln>
          </p:spPr>
          <p:txBody>
            <a:bodyPr wrap="square" lIns="0" tIns="0" rIns="0" bIns="0" rtlCol="0"/>
            <a:lstStyle/>
            <a:p>
              <a:endParaRPr/>
            </a:p>
          </p:txBody>
        </p:sp>
        <p:sp>
          <p:nvSpPr>
            <p:cNvPr id="16769" name="object 16769"/>
            <p:cNvSpPr/>
            <p:nvPr/>
          </p:nvSpPr>
          <p:spPr>
            <a:xfrm>
              <a:off x="5595759" y="8076997"/>
              <a:ext cx="25400" cy="9525"/>
            </a:xfrm>
            <a:custGeom>
              <a:avLst/>
              <a:gdLst/>
              <a:ahLst/>
              <a:cxnLst/>
              <a:rect l="l" t="t" r="r" b="b"/>
              <a:pathLst>
                <a:path w="25400" h="9525">
                  <a:moveTo>
                    <a:pt x="0" y="0"/>
                  </a:moveTo>
                  <a:lnTo>
                    <a:pt x="228" y="2057"/>
                  </a:lnTo>
                  <a:lnTo>
                    <a:pt x="888" y="6184"/>
                  </a:lnTo>
                  <a:lnTo>
                    <a:pt x="8928" y="7188"/>
                  </a:lnTo>
                  <a:lnTo>
                    <a:pt x="24904" y="9309"/>
                  </a:lnTo>
                  <a:lnTo>
                    <a:pt x="25019" y="5473"/>
                  </a:lnTo>
                  <a:lnTo>
                    <a:pt x="25133" y="3530"/>
                  </a:lnTo>
                  <a:lnTo>
                    <a:pt x="16827" y="2374"/>
                  </a:lnTo>
                  <a:lnTo>
                    <a:pt x="8432" y="1142"/>
                  </a:lnTo>
                  <a:lnTo>
                    <a:pt x="0" y="0"/>
                  </a:lnTo>
                  <a:close/>
                </a:path>
              </a:pathLst>
            </a:custGeom>
            <a:solidFill>
              <a:srgbClr val="FEF18E"/>
            </a:solidFill>
          </p:spPr>
          <p:txBody>
            <a:bodyPr wrap="square" lIns="0" tIns="0" rIns="0" bIns="0" rtlCol="0"/>
            <a:lstStyle/>
            <a:p>
              <a:endParaRPr/>
            </a:p>
          </p:txBody>
        </p:sp>
        <p:sp>
          <p:nvSpPr>
            <p:cNvPr id="16770" name="object 16770"/>
            <p:cNvSpPr/>
            <p:nvPr/>
          </p:nvSpPr>
          <p:spPr>
            <a:xfrm>
              <a:off x="5596648" y="8083181"/>
              <a:ext cx="24130" cy="3175"/>
            </a:xfrm>
            <a:custGeom>
              <a:avLst/>
              <a:gdLst/>
              <a:ahLst/>
              <a:cxnLst/>
              <a:rect l="l" t="t" r="r" b="b"/>
              <a:pathLst>
                <a:path w="24129" h="3175">
                  <a:moveTo>
                    <a:pt x="0" y="0"/>
                  </a:moveTo>
                  <a:lnTo>
                    <a:pt x="8039" y="1003"/>
                  </a:lnTo>
                  <a:lnTo>
                    <a:pt x="15989" y="2057"/>
                  </a:lnTo>
                  <a:lnTo>
                    <a:pt x="24015" y="3124"/>
                  </a:lnTo>
                </a:path>
              </a:pathLst>
            </a:custGeom>
            <a:ln w="25400">
              <a:solidFill>
                <a:srgbClr val="FEF28C"/>
              </a:solidFill>
            </a:ln>
          </p:spPr>
          <p:txBody>
            <a:bodyPr wrap="square" lIns="0" tIns="0" rIns="0" bIns="0" rtlCol="0"/>
            <a:lstStyle/>
            <a:p>
              <a:endParaRPr/>
            </a:p>
          </p:txBody>
        </p:sp>
        <p:sp>
          <p:nvSpPr>
            <p:cNvPr id="16771" name="object 16771"/>
            <p:cNvSpPr/>
            <p:nvPr/>
          </p:nvSpPr>
          <p:spPr>
            <a:xfrm>
              <a:off x="5620664" y="8080527"/>
              <a:ext cx="635" cy="6350"/>
            </a:xfrm>
            <a:custGeom>
              <a:avLst/>
              <a:gdLst/>
              <a:ahLst/>
              <a:cxnLst/>
              <a:rect l="l" t="t" r="r" b="b"/>
              <a:pathLst>
                <a:path w="635" h="6350">
                  <a:moveTo>
                    <a:pt x="0" y="5778"/>
                  </a:moveTo>
                  <a:lnTo>
                    <a:pt x="228" y="0"/>
                  </a:lnTo>
                </a:path>
              </a:pathLst>
            </a:custGeom>
            <a:ln w="25400">
              <a:solidFill>
                <a:srgbClr val="FFF08B"/>
              </a:solidFill>
            </a:ln>
          </p:spPr>
          <p:txBody>
            <a:bodyPr wrap="square" lIns="0" tIns="0" rIns="0" bIns="0" rtlCol="0"/>
            <a:lstStyle/>
            <a:p>
              <a:endParaRPr/>
            </a:p>
          </p:txBody>
        </p:sp>
        <p:sp>
          <p:nvSpPr>
            <p:cNvPr id="16772" name="object 16772"/>
            <p:cNvSpPr/>
            <p:nvPr/>
          </p:nvSpPr>
          <p:spPr>
            <a:xfrm>
              <a:off x="5595759" y="8076997"/>
              <a:ext cx="25400" cy="3810"/>
            </a:xfrm>
            <a:custGeom>
              <a:avLst/>
              <a:gdLst/>
              <a:ahLst/>
              <a:cxnLst/>
              <a:rect l="l" t="t" r="r" b="b"/>
              <a:pathLst>
                <a:path w="25400" h="3809">
                  <a:moveTo>
                    <a:pt x="25133" y="3530"/>
                  </a:moveTo>
                  <a:lnTo>
                    <a:pt x="16827" y="2374"/>
                  </a:lnTo>
                  <a:lnTo>
                    <a:pt x="8432" y="1142"/>
                  </a:lnTo>
                  <a:lnTo>
                    <a:pt x="0" y="0"/>
                  </a:lnTo>
                </a:path>
              </a:pathLst>
            </a:custGeom>
            <a:ln w="25400">
              <a:solidFill>
                <a:srgbClr val="FEF190"/>
              </a:solidFill>
            </a:ln>
          </p:spPr>
          <p:txBody>
            <a:bodyPr wrap="square" lIns="0" tIns="0" rIns="0" bIns="0" rtlCol="0"/>
            <a:lstStyle/>
            <a:p>
              <a:endParaRPr/>
            </a:p>
          </p:txBody>
        </p:sp>
        <p:sp>
          <p:nvSpPr>
            <p:cNvPr id="16773" name="object 16773"/>
            <p:cNvSpPr/>
            <p:nvPr/>
          </p:nvSpPr>
          <p:spPr>
            <a:xfrm>
              <a:off x="5595759" y="8076997"/>
              <a:ext cx="1270" cy="6350"/>
            </a:xfrm>
            <a:custGeom>
              <a:avLst/>
              <a:gdLst/>
              <a:ahLst/>
              <a:cxnLst/>
              <a:rect l="l" t="t" r="r" b="b"/>
              <a:pathLst>
                <a:path w="1270" h="6350">
                  <a:moveTo>
                    <a:pt x="0" y="0"/>
                  </a:moveTo>
                  <a:lnTo>
                    <a:pt x="888" y="6184"/>
                  </a:lnTo>
                </a:path>
              </a:pathLst>
            </a:custGeom>
            <a:ln w="25400">
              <a:solidFill>
                <a:srgbClr val="FEF291"/>
              </a:solidFill>
            </a:ln>
          </p:spPr>
          <p:txBody>
            <a:bodyPr wrap="square" lIns="0" tIns="0" rIns="0" bIns="0" rtlCol="0"/>
            <a:lstStyle/>
            <a:p>
              <a:endParaRPr/>
            </a:p>
          </p:txBody>
        </p:sp>
        <p:sp>
          <p:nvSpPr>
            <p:cNvPr id="16774" name="object 16774"/>
            <p:cNvSpPr/>
            <p:nvPr/>
          </p:nvSpPr>
          <p:spPr>
            <a:xfrm>
              <a:off x="5620613" y="8091944"/>
              <a:ext cx="45085" cy="13335"/>
            </a:xfrm>
            <a:custGeom>
              <a:avLst/>
              <a:gdLst/>
              <a:ahLst/>
              <a:cxnLst/>
              <a:rect l="l" t="t" r="r" b="b"/>
              <a:pathLst>
                <a:path w="45085" h="13334">
                  <a:moveTo>
                    <a:pt x="0" y="0"/>
                  </a:moveTo>
                  <a:lnTo>
                    <a:pt x="44996" y="12941"/>
                  </a:lnTo>
                  <a:lnTo>
                    <a:pt x="44881" y="9969"/>
                  </a:lnTo>
                  <a:lnTo>
                    <a:pt x="43700" y="6845"/>
                  </a:lnTo>
                  <a:lnTo>
                    <a:pt x="42608" y="3644"/>
                  </a:lnTo>
                  <a:lnTo>
                    <a:pt x="32384" y="2914"/>
                  </a:lnTo>
                  <a:lnTo>
                    <a:pt x="11088" y="1073"/>
                  </a:lnTo>
                  <a:lnTo>
                    <a:pt x="0" y="0"/>
                  </a:lnTo>
                  <a:close/>
                </a:path>
              </a:pathLst>
            </a:custGeom>
            <a:solidFill>
              <a:srgbClr val="FFF382"/>
            </a:solidFill>
          </p:spPr>
          <p:txBody>
            <a:bodyPr wrap="square" lIns="0" tIns="0" rIns="0" bIns="0" rtlCol="0"/>
            <a:lstStyle/>
            <a:p>
              <a:endParaRPr/>
            </a:p>
          </p:txBody>
        </p:sp>
        <p:sp>
          <p:nvSpPr>
            <p:cNvPr id="16775" name="object 16775"/>
            <p:cNvSpPr/>
            <p:nvPr/>
          </p:nvSpPr>
          <p:spPr>
            <a:xfrm>
              <a:off x="5621020" y="8102790"/>
              <a:ext cx="45085" cy="2540"/>
            </a:xfrm>
            <a:custGeom>
              <a:avLst/>
              <a:gdLst/>
              <a:ahLst/>
              <a:cxnLst/>
              <a:rect l="l" t="t" r="r" b="b"/>
              <a:pathLst>
                <a:path w="45085" h="2540">
                  <a:moveTo>
                    <a:pt x="0" y="0"/>
                  </a:moveTo>
                  <a:lnTo>
                    <a:pt x="12037" y="798"/>
                  </a:lnTo>
                  <a:lnTo>
                    <a:pt x="23471" y="1409"/>
                  </a:lnTo>
                  <a:lnTo>
                    <a:pt x="34316" y="1839"/>
                  </a:lnTo>
                  <a:lnTo>
                    <a:pt x="44589" y="2095"/>
                  </a:lnTo>
                </a:path>
              </a:pathLst>
            </a:custGeom>
            <a:ln w="25400">
              <a:solidFill>
                <a:srgbClr val="FFF47C"/>
              </a:solidFill>
            </a:ln>
          </p:spPr>
          <p:txBody>
            <a:bodyPr wrap="square" lIns="0" tIns="0" rIns="0" bIns="0" rtlCol="0"/>
            <a:lstStyle/>
            <a:p>
              <a:endParaRPr/>
            </a:p>
          </p:txBody>
        </p:sp>
        <p:sp>
          <p:nvSpPr>
            <p:cNvPr id="16776" name="object 16776"/>
            <p:cNvSpPr/>
            <p:nvPr/>
          </p:nvSpPr>
          <p:spPr>
            <a:xfrm>
              <a:off x="5663222" y="8095589"/>
              <a:ext cx="2540" cy="9525"/>
            </a:xfrm>
            <a:custGeom>
              <a:avLst/>
              <a:gdLst/>
              <a:ahLst/>
              <a:cxnLst/>
              <a:rect l="l" t="t" r="r" b="b"/>
              <a:pathLst>
                <a:path w="2539" h="9525">
                  <a:moveTo>
                    <a:pt x="2387" y="9296"/>
                  </a:moveTo>
                  <a:lnTo>
                    <a:pt x="0" y="0"/>
                  </a:lnTo>
                </a:path>
              </a:pathLst>
            </a:custGeom>
            <a:ln w="25399">
              <a:solidFill>
                <a:srgbClr val="FFF487"/>
              </a:solidFill>
            </a:ln>
          </p:spPr>
          <p:txBody>
            <a:bodyPr wrap="square" lIns="0" tIns="0" rIns="0" bIns="0" rtlCol="0"/>
            <a:lstStyle/>
            <a:p>
              <a:endParaRPr/>
            </a:p>
          </p:txBody>
        </p:sp>
        <p:sp>
          <p:nvSpPr>
            <p:cNvPr id="16777" name="object 16777"/>
            <p:cNvSpPr/>
            <p:nvPr/>
          </p:nvSpPr>
          <p:spPr>
            <a:xfrm>
              <a:off x="5620613" y="8091944"/>
              <a:ext cx="43180" cy="3810"/>
            </a:xfrm>
            <a:custGeom>
              <a:avLst/>
              <a:gdLst/>
              <a:ahLst/>
              <a:cxnLst/>
              <a:rect l="l" t="t" r="r" b="b"/>
              <a:pathLst>
                <a:path w="43179" h="3809">
                  <a:moveTo>
                    <a:pt x="42608" y="3644"/>
                  </a:moveTo>
                  <a:lnTo>
                    <a:pt x="32384" y="2914"/>
                  </a:lnTo>
                  <a:lnTo>
                    <a:pt x="21880" y="2051"/>
                  </a:lnTo>
                  <a:lnTo>
                    <a:pt x="11088" y="1073"/>
                  </a:lnTo>
                  <a:lnTo>
                    <a:pt x="0" y="0"/>
                  </a:lnTo>
                </a:path>
              </a:pathLst>
            </a:custGeom>
            <a:ln w="25400">
              <a:solidFill>
                <a:srgbClr val="FFF387"/>
              </a:solidFill>
            </a:ln>
          </p:spPr>
          <p:txBody>
            <a:bodyPr wrap="square" lIns="0" tIns="0" rIns="0" bIns="0" rtlCol="0"/>
            <a:lstStyle/>
            <a:p>
              <a:endParaRPr/>
            </a:p>
          </p:txBody>
        </p:sp>
        <p:sp>
          <p:nvSpPr>
            <p:cNvPr id="16778" name="object 16778"/>
            <p:cNvSpPr/>
            <p:nvPr/>
          </p:nvSpPr>
          <p:spPr>
            <a:xfrm>
              <a:off x="5620613" y="8091944"/>
              <a:ext cx="635" cy="11430"/>
            </a:xfrm>
            <a:custGeom>
              <a:avLst/>
              <a:gdLst/>
              <a:ahLst/>
              <a:cxnLst/>
              <a:rect l="l" t="t" r="r" b="b"/>
              <a:pathLst>
                <a:path w="635" h="11429">
                  <a:moveTo>
                    <a:pt x="0" y="0"/>
                  </a:moveTo>
                  <a:lnTo>
                    <a:pt x="406" y="10845"/>
                  </a:lnTo>
                </a:path>
              </a:pathLst>
            </a:custGeom>
            <a:ln w="25400">
              <a:solidFill>
                <a:srgbClr val="FFF27C"/>
              </a:solidFill>
            </a:ln>
          </p:spPr>
          <p:txBody>
            <a:bodyPr wrap="square" lIns="0" tIns="0" rIns="0" bIns="0" rtlCol="0"/>
            <a:lstStyle/>
            <a:p>
              <a:endParaRPr/>
            </a:p>
          </p:txBody>
        </p:sp>
        <p:sp>
          <p:nvSpPr>
            <p:cNvPr id="16779" name="object 16779"/>
            <p:cNvSpPr/>
            <p:nvPr/>
          </p:nvSpPr>
          <p:spPr>
            <a:xfrm>
              <a:off x="5620613" y="8086306"/>
              <a:ext cx="43180" cy="9525"/>
            </a:xfrm>
            <a:custGeom>
              <a:avLst/>
              <a:gdLst/>
              <a:ahLst/>
              <a:cxnLst/>
              <a:rect l="l" t="t" r="r" b="b"/>
              <a:pathLst>
                <a:path w="43179" h="9525">
                  <a:moveTo>
                    <a:pt x="50" y="0"/>
                  </a:moveTo>
                  <a:lnTo>
                    <a:pt x="0" y="5638"/>
                  </a:lnTo>
                  <a:lnTo>
                    <a:pt x="21880" y="7689"/>
                  </a:lnTo>
                  <a:lnTo>
                    <a:pt x="32384" y="8553"/>
                  </a:lnTo>
                  <a:lnTo>
                    <a:pt x="42608" y="9283"/>
                  </a:lnTo>
                  <a:lnTo>
                    <a:pt x="41529" y="6070"/>
                  </a:lnTo>
                  <a:lnTo>
                    <a:pt x="41173" y="4445"/>
                  </a:lnTo>
                  <a:lnTo>
                    <a:pt x="31020" y="3486"/>
                  </a:lnTo>
                  <a:lnTo>
                    <a:pt x="10467" y="1244"/>
                  </a:lnTo>
                  <a:lnTo>
                    <a:pt x="50" y="0"/>
                  </a:lnTo>
                  <a:close/>
                </a:path>
              </a:pathLst>
            </a:custGeom>
            <a:solidFill>
              <a:srgbClr val="FFF28B"/>
            </a:solidFill>
          </p:spPr>
          <p:txBody>
            <a:bodyPr wrap="square" lIns="0" tIns="0" rIns="0" bIns="0" rtlCol="0"/>
            <a:lstStyle/>
            <a:p>
              <a:endParaRPr/>
            </a:p>
          </p:txBody>
        </p:sp>
        <p:sp>
          <p:nvSpPr>
            <p:cNvPr id="16780" name="object 16780"/>
            <p:cNvSpPr/>
            <p:nvPr/>
          </p:nvSpPr>
          <p:spPr>
            <a:xfrm>
              <a:off x="5620613" y="8091944"/>
              <a:ext cx="43180" cy="3810"/>
            </a:xfrm>
            <a:custGeom>
              <a:avLst/>
              <a:gdLst/>
              <a:ahLst/>
              <a:cxnLst/>
              <a:rect l="l" t="t" r="r" b="b"/>
              <a:pathLst>
                <a:path w="43179" h="3809">
                  <a:moveTo>
                    <a:pt x="0" y="0"/>
                  </a:moveTo>
                  <a:lnTo>
                    <a:pt x="11088" y="1073"/>
                  </a:lnTo>
                  <a:lnTo>
                    <a:pt x="21880" y="2051"/>
                  </a:lnTo>
                  <a:lnTo>
                    <a:pt x="32384" y="2914"/>
                  </a:lnTo>
                  <a:lnTo>
                    <a:pt x="42608" y="3644"/>
                  </a:lnTo>
                </a:path>
              </a:pathLst>
            </a:custGeom>
            <a:ln w="25400">
              <a:solidFill>
                <a:srgbClr val="FFF387"/>
              </a:solidFill>
            </a:ln>
          </p:spPr>
          <p:txBody>
            <a:bodyPr wrap="square" lIns="0" tIns="0" rIns="0" bIns="0" rtlCol="0"/>
            <a:lstStyle/>
            <a:p>
              <a:endParaRPr/>
            </a:p>
          </p:txBody>
        </p:sp>
        <p:sp>
          <p:nvSpPr>
            <p:cNvPr id="16781" name="object 16781"/>
            <p:cNvSpPr/>
            <p:nvPr/>
          </p:nvSpPr>
          <p:spPr>
            <a:xfrm>
              <a:off x="5661787" y="8090751"/>
              <a:ext cx="1905" cy="5080"/>
            </a:xfrm>
            <a:custGeom>
              <a:avLst/>
              <a:gdLst/>
              <a:ahLst/>
              <a:cxnLst/>
              <a:rect l="l" t="t" r="r" b="b"/>
              <a:pathLst>
                <a:path w="1904" h="5079">
                  <a:moveTo>
                    <a:pt x="1435" y="4838"/>
                  </a:moveTo>
                  <a:lnTo>
                    <a:pt x="0" y="0"/>
                  </a:lnTo>
                </a:path>
              </a:pathLst>
            </a:custGeom>
            <a:ln w="25400">
              <a:solidFill>
                <a:srgbClr val="FFF48E"/>
              </a:solidFill>
            </a:ln>
          </p:spPr>
          <p:txBody>
            <a:bodyPr wrap="square" lIns="0" tIns="0" rIns="0" bIns="0" rtlCol="0"/>
            <a:lstStyle/>
            <a:p>
              <a:endParaRPr/>
            </a:p>
          </p:txBody>
        </p:sp>
        <p:sp>
          <p:nvSpPr>
            <p:cNvPr id="16782" name="object 16782"/>
            <p:cNvSpPr/>
            <p:nvPr/>
          </p:nvSpPr>
          <p:spPr>
            <a:xfrm>
              <a:off x="5620664" y="8086306"/>
              <a:ext cx="41275" cy="4445"/>
            </a:xfrm>
            <a:custGeom>
              <a:avLst/>
              <a:gdLst/>
              <a:ahLst/>
              <a:cxnLst/>
              <a:rect l="l" t="t" r="r" b="b"/>
              <a:pathLst>
                <a:path w="41275" h="4445">
                  <a:moveTo>
                    <a:pt x="41122" y="4445"/>
                  </a:moveTo>
                  <a:lnTo>
                    <a:pt x="30969" y="3486"/>
                  </a:lnTo>
                  <a:lnTo>
                    <a:pt x="20737" y="2413"/>
                  </a:lnTo>
                  <a:lnTo>
                    <a:pt x="10416" y="1244"/>
                  </a:lnTo>
                  <a:lnTo>
                    <a:pt x="0" y="0"/>
                  </a:lnTo>
                </a:path>
              </a:pathLst>
            </a:custGeom>
            <a:ln w="25400">
              <a:solidFill>
                <a:srgbClr val="FFF28D"/>
              </a:solidFill>
            </a:ln>
          </p:spPr>
          <p:txBody>
            <a:bodyPr wrap="square" lIns="0" tIns="0" rIns="0" bIns="0" rtlCol="0"/>
            <a:lstStyle/>
            <a:p>
              <a:endParaRPr/>
            </a:p>
          </p:txBody>
        </p:sp>
        <p:sp>
          <p:nvSpPr>
            <p:cNvPr id="16783" name="object 16783"/>
            <p:cNvSpPr/>
            <p:nvPr/>
          </p:nvSpPr>
          <p:spPr>
            <a:xfrm>
              <a:off x="5607913" y="8086306"/>
              <a:ext cx="26034" cy="5715"/>
            </a:xfrm>
            <a:custGeom>
              <a:avLst/>
              <a:gdLst/>
              <a:ahLst/>
              <a:cxnLst/>
              <a:rect l="l" t="t" r="r" b="b"/>
              <a:pathLst>
                <a:path w="26035" h="5715">
                  <a:moveTo>
                    <a:pt x="25450" y="0"/>
                  </a:moveTo>
                  <a:lnTo>
                    <a:pt x="0" y="0"/>
                  </a:lnTo>
                  <a:lnTo>
                    <a:pt x="0" y="5638"/>
                  </a:lnTo>
                  <a:lnTo>
                    <a:pt x="25450" y="5638"/>
                  </a:lnTo>
                  <a:lnTo>
                    <a:pt x="25450" y="0"/>
                  </a:lnTo>
                  <a:close/>
                </a:path>
              </a:pathLst>
            </a:custGeom>
            <a:solidFill>
              <a:srgbClr val="FFF186"/>
            </a:solidFill>
          </p:spPr>
          <p:txBody>
            <a:bodyPr wrap="square" lIns="0" tIns="0" rIns="0" bIns="0" rtlCol="0"/>
            <a:lstStyle/>
            <a:p>
              <a:endParaRPr/>
            </a:p>
          </p:txBody>
        </p:sp>
        <p:sp>
          <p:nvSpPr>
            <p:cNvPr id="16784" name="object 16784"/>
            <p:cNvSpPr/>
            <p:nvPr/>
          </p:nvSpPr>
          <p:spPr>
            <a:xfrm>
              <a:off x="5620664" y="8080527"/>
              <a:ext cx="41275" cy="10795"/>
            </a:xfrm>
            <a:custGeom>
              <a:avLst/>
              <a:gdLst/>
              <a:ahLst/>
              <a:cxnLst/>
              <a:rect l="l" t="t" r="r" b="b"/>
              <a:pathLst>
                <a:path w="41275" h="10795">
                  <a:moveTo>
                    <a:pt x="228" y="0"/>
                  </a:moveTo>
                  <a:lnTo>
                    <a:pt x="0" y="5778"/>
                  </a:lnTo>
                  <a:lnTo>
                    <a:pt x="20737" y="8191"/>
                  </a:lnTo>
                  <a:lnTo>
                    <a:pt x="30969" y="9264"/>
                  </a:lnTo>
                  <a:lnTo>
                    <a:pt x="41122" y="10223"/>
                  </a:lnTo>
                  <a:lnTo>
                    <a:pt x="40754" y="8597"/>
                  </a:lnTo>
                  <a:lnTo>
                    <a:pt x="40551" y="6972"/>
                  </a:lnTo>
                  <a:lnTo>
                    <a:pt x="40665" y="5334"/>
                  </a:lnTo>
                  <a:lnTo>
                    <a:pt x="30548" y="4077"/>
                  </a:lnTo>
                  <a:lnTo>
                    <a:pt x="228" y="0"/>
                  </a:lnTo>
                  <a:close/>
                </a:path>
              </a:pathLst>
            </a:custGeom>
            <a:solidFill>
              <a:srgbClr val="FFF28F"/>
            </a:solidFill>
          </p:spPr>
          <p:txBody>
            <a:bodyPr wrap="square" lIns="0" tIns="0" rIns="0" bIns="0" rtlCol="0"/>
            <a:lstStyle/>
            <a:p>
              <a:endParaRPr/>
            </a:p>
          </p:txBody>
        </p:sp>
        <p:sp>
          <p:nvSpPr>
            <p:cNvPr id="16785" name="object 16785"/>
            <p:cNvSpPr/>
            <p:nvPr/>
          </p:nvSpPr>
          <p:spPr>
            <a:xfrm>
              <a:off x="5620664" y="8086306"/>
              <a:ext cx="41275" cy="4445"/>
            </a:xfrm>
            <a:custGeom>
              <a:avLst/>
              <a:gdLst/>
              <a:ahLst/>
              <a:cxnLst/>
              <a:rect l="l" t="t" r="r" b="b"/>
              <a:pathLst>
                <a:path w="41275" h="4445">
                  <a:moveTo>
                    <a:pt x="0" y="0"/>
                  </a:moveTo>
                  <a:lnTo>
                    <a:pt x="10416" y="1244"/>
                  </a:lnTo>
                  <a:lnTo>
                    <a:pt x="20737" y="2413"/>
                  </a:lnTo>
                  <a:lnTo>
                    <a:pt x="30969" y="3486"/>
                  </a:lnTo>
                  <a:lnTo>
                    <a:pt x="41122" y="4445"/>
                  </a:lnTo>
                </a:path>
              </a:pathLst>
            </a:custGeom>
            <a:ln w="25400">
              <a:solidFill>
                <a:srgbClr val="FFF28D"/>
              </a:solidFill>
            </a:ln>
          </p:spPr>
          <p:txBody>
            <a:bodyPr wrap="square" lIns="0" tIns="0" rIns="0" bIns="0" rtlCol="0"/>
            <a:lstStyle/>
            <a:p>
              <a:endParaRPr/>
            </a:p>
          </p:txBody>
        </p:sp>
        <p:sp>
          <p:nvSpPr>
            <p:cNvPr id="16786" name="object 16786"/>
            <p:cNvSpPr/>
            <p:nvPr/>
          </p:nvSpPr>
          <p:spPr>
            <a:xfrm>
              <a:off x="5661329" y="8085861"/>
              <a:ext cx="635" cy="5080"/>
            </a:xfrm>
            <a:custGeom>
              <a:avLst/>
              <a:gdLst/>
              <a:ahLst/>
              <a:cxnLst/>
              <a:rect l="l" t="t" r="r" b="b"/>
              <a:pathLst>
                <a:path w="635" h="5079">
                  <a:moveTo>
                    <a:pt x="457" y="4889"/>
                  </a:moveTo>
                  <a:lnTo>
                    <a:pt x="0" y="0"/>
                  </a:lnTo>
                </a:path>
              </a:pathLst>
            </a:custGeom>
            <a:ln w="25400">
              <a:solidFill>
                <a:srgbClr val="FFF392"/>
              </a:solidFill>
            </a:ln>
          </p:spPr>
          <p:txBody>
            <a:bodyPr wrap="square" lIns="0" tIns="0" rIns="0" bIns="0" rtlCol="0"/>
            <a:lstStyle/>
            <a:p>
              <a:endParaRPr/>
            </a:p>
          </p:txBody>
        </p:sp>
        <p:sp>
          <p:nvSpPr>
            <p:cNvPr id="16787" name="object 16787"/>
            <p:cNvSpPr/>
            <p:nvPr/>
          </p:nvSpPr>
          <p:spPr>
            <a:xfrm>
              <a:off x="5620893" y="8080527"/>
              <a:ext cx="40640" cy="5715"/>
            </a:xfrm>
            <a:custGeom>
              <a:avLst/>
              <a:gdLst/>
              <a:ahLst/>
              <a:cxnLst/>
              <a:rect l="l" t="t" r="r" b="b"/>
              <a:pathLst>
                <a:path w="40639" h="5715">
                  <a:moveTo>
                    <a:pt x="40436" y="5334"/>
                  </a:moveTo>
                  <a:lnTo>
                    <a:pt x="30319" y="4077"/>
                  </a:lnTo>
                  <a:lnTo>
                    <a:pt x="20213" y="2738"/>
                  </a:lnTo>
                  <a:lnTo>
                    <a:pt x="10109" y="1363"/>
                  </a:lnTo>
                  <a:lnTo>
                    <a:pt x="0" y="0"/>
                  </a:lnTo>
                </a:path>
              </a:pathLst>
            </a:custGeom>
            <a:ln w="25399">
              <a:solidFill>
                <a:srgbClr val="FFF190"/>
              </a:solidFill>
            </a:ln>
          </p:spPr>
          <p:txBody>
            <a:bodyPr wrap="square" lIns="0" tIns="0" rIns="0" bIns="0" rtlCol="0"/>
            <a:lstStyle/>
            <a:p>
              <a:endParaRPr/>
            </a:p>
          </p:txBody>
        </p:sp>
        <p:sp>
          <p:nvSpPr>
            <p:cNvPr id="16788" name="object 16788"/>
            <p:cNvSpPr/>
            <p:nvPr/>
          </p:nvSpPr>
          <p:spPr>
            <a:xfrm>
              <a:off x="5620664" y="8080527"/>
              <a:ext cx="635" cy="6350"/>
            </a:xfrm>
            <a:custGeom>
              <a:avLst/>
              <a:gdLst/>
              <a:ahLst/>
              <a:cxnLst/>
              <a:rect l="l" t="t" r="r" b="b"/>
              <a:pathLst>
                <a:path w="635" h="6350">
                  <a:moveTo>
                    <a:pt x="228" y="0"/>
                  </a:moveTo>
                  <a:lnTo>
                    <a:pt x="0" y="5778"/>
                  </a:lnTo>
                </a:path>
              </a:pathLst>
            </a:custGeom>
            <a:ln w="25400">
              <a:solidFill>
                <a:srgbClr val="FFF08B"/>
              </a:solidFill>
            </a:ln>
          </p:spPr>
          <p:txBody>
            <a:bodyPr wrap="square" lIns="0" tIns="0" rIns="0" bIns="0" rtlCol="0"/>
            <a:lstStyle/>
            <a:p>
              <a:endParaRPr/>
            </a:p>
          </p:txBody>
        </p:sp>
        <p:sp>
          <p:nvSpPr>
            <p:cNvPr id="16789" name="object 16789"/>
            <p:cNvSpPr/>
            <p:nvPr/>
          </p:nvSpPr>
          <p:spPr>
            <a:xfrm>
              <a:off x="5663222" y="8095589"/>
              <a:ext cx="38735" cy="9525"/>
            </a:xfrm>
            <a:custGeom>
              <a:avLst/>
              <a:gdLst/>
              <a:ahLst/>
              <a:cxnLst/>
              <a:rect l="l" t="t" r="r" b="b"/>
              <a:pathLst>
                <a:path w="38735" h="9525">
                  <a:moveTo>
                    <a:pt x="0" y="0"/>
                  </a:moveTo>
                  <a:lnTo>
                    <a:pt x="1092" y="3200"/>
                  </a:lnTo>
                  <a:lnTo>
                    <a:pt x="2273" y="6324"/>
                  </a:lnTo>
                  <a:lnTo>
                    <a:pt x="2387" y="9296"/>
                  </a:lnTo>
                  <a:lnTo>
                    <a:pt x="12093" y="9380"/>
                  </a:lnTo>
                  <a:lnTo>
                    <a:pt x="21256" y="9312"/>
                  </a:lnTo>
                  <a:lnTo>
                    <a:pt x="29891" y="9096"/>
                  </a:lnTo>
                  <a:lnTo>
                    <a:pt x="38011" y="8737"/>
                  </a:lnTo>
                  <a:lnTo>
                    <a:pt x="38087" y="3848"/>
                  </a:lnTo>
                  <a:lnTo>
                    <a:pt x="38201" y="1320"/>
                  </a:lnTo>
                  <a:lnTo>
                    <a:pt x="29044" y="1266"/>
                  </a:lnTo>
                  <a:lnTo>
                    <a:pt x="19629" y="1017"/>
                  </a:lnTo>
                  <a:lnTo>
                    <a:pt x="9949" y="590"/>
                  </a:lnTo>
                  <a:lnTo>
                    <a:pt x="0" y="0"/>
                  </a:lnTo>
                  <a:close/>
                </a:path>
              </a:pathLst>
            </a:custGeom>
            <a:solidFill>
              <a:srgbClr val="FFF58B"/>
            </a:solidFill>
          </p:spPr>
          <p:txBody>
            <a:bodyPr wrap="square" lIns="0" tIns="0" rIns="0" bIns="0" rtlCol="0"/>
            <a:lstStyle/>
            <a:p>
              <a:endParaRPr/>
            </a:p>
          </p:txBody>
        </p:sp>
        <p:sp>
          <p:nvSpPr>
            <p:cNvPr id="16790" name="object 16790"/>
            <p:cNvSpPr/>
            <p:nvPr/>
          </p:nvSpPr>
          <p:spPr>
            <a:xfrm>
              <a:off x="5665609" y="8104327"/>
              <a:ext cx="36195" cy="1270"/>
            </a:xfrm>
            <a:custGeom>
              <a:avLst/>
              <a:gdLst/>
              <a:ahLst/>
              <a:cxnLst/>
              <a:rect l="l" t="t" r="r" b="b"/>
              <a:pathLst>
                <a:path w="36195" h="1270">
                  <a:moveTo>
                    <a:pt x="0" y="558"/>
                  </a:moveTo>
                  <a:lnTo>
                    <a:pt x="9705" y="642"/>
                  </a:lnTo>
                  <a:lnTo>
                    <a:pt x="18869" y="574"/>
                  </a:lnTo>
                  <a:lnTo>
                    <a:pt x="27503" y="358"/>
                  </a:lnTo>
                  <a:lnTo>
                    <a:pt x="35623" y="0"/>
                  </a:lnTo>
                </a:path>
              </a:pathLst>
            </a:custGeom>
            <a:ln w="25400">
              <a:solidFill>
                <a:srgbClr val="FFF587"/>
              </a:solidFill>
            </a:ln>
          </p:spPr>
          <p:txBody>
            <a:bodyPr wrap="square" lIns="0" tIns="0" rIns="0" bIns="0" rtlCol="0"/>
            <a:lstStyle/>
            <a:p>
              <a:endParaRPr/>
            </a:p>
          </p:txBody>
        </p:sp>
        <p:sp>
          <p:nvSpPr>
            <p:cNvPr id="16791" name="object 16791"/>
            <p:cNvSpPr/>
            <p:nvPr/>
          </p:nvSpPr>
          <p:spPr>
            <a:xfrm>
              <a:off x="5701233" y="8096910"/>
              <a:ext cx="635" cy="7620"/>
            </a:xfrm>
            <a:custGeom>
              <a:avLst/>
              <a:gdLst/>
              <a:ahLst/>
              <a:cxnLst/>
              <a:rect l="l" t="t" r="r" b="b"/>
              <a:pathLst>
                <a:path w="635" h="7620">
                  <a:moveTo>
                    <a:pt x="0" y="7416"/>
                  </a:moveTo>
                  <a:lnTo>
                    <a:pt x="190" y="0"/>
                  </a:lnTo>
                </a:path>
              </a:pathLst>
            </a:custGeom>
            <a:ln w="25400">
              <a:solidFill>
                <a:srgbClr val="FFF68E"/>
              </a:solidFill>
            </a:ln>
          </p:spPr>
          <p:txBody>
            <a:bodyPr wrap="square" lIns="0" tIns="0" rIns="0" bIns="0" rtlCol="0"/>
            <a:lstStyle/>
            <a:p>
              <a:endParaRPr/>
            </a:p>
          </p:txBody>
        </p:sp>
        <p:sp>
          <p:nvSpPr>
            <p:cNvPr id="16792" name="object 16792"/>
            <p:cNvSpPr/>
            <p:nvPr/>
          </p:nvSpPr>
          <p:spPr>
            <a:xfrm>
              <a:off x="5663222" y="8095589"/>
              <a:ext cx="38735" cy="1905"/>
            </a:xfrm>
            <a:custGeom>
              <a:avLst/>
              <a:gdLst/>
              <a:ahLst/>
              <a:cxnLst/>
              <a:rect l="l" t="t" r="r" b="b"/>
              <a:pathLst>
                <a:path w="38735" h="1904">
                  <a:moveTo>
                    <a:pt x="38201" y="1320"/>
                  </a:moveTo>
                  <a:lnTo>
                    <a:pt x="29044" y="1266"/>
                  </a:lnTo>
                  <a:lnTo>
                    <a:pt x="19629" y="1017"/>
                  </a:lnTo>
                  <a:lnTo>
                    <a:pt x="9949" y="590"/>
                  </a:lnTo>
                  <a:lnTo>
                    <a:pt x="0" y="0"/>
                  </a:lnTo>
                </a:path>
              </a:pathLst>
            </a:custGeom>
            <a:ln w="25400">
              <a:solidFill>
                <a:srgbClr val="FFF58F"/>
              </a:solidFill>
            </a:ln>
          </p:spPr>
          <p:txBody>
            <a:bodyPr wrap="square" lIns="0" tIns="0" rIns="0" bIns="0" rtlCol="0"/>
            <a:lstStyle/>
            <a:p>
              <a:endParaRPr/>
            </a:p>
          </p:txBody>
        </p:sp>
        <p:sp>
          <p:nvSpPr>
            <p:cNvPr id="16793" name="object 16793"/>
            <p:cNvSpPr/>
            <p:nvPr/>
          </p:nvSpPr>
          <p:spPr>
            <a:xfrm>
              <a:off x="5663222" y="8095589"/>
              <a:ext cx="2540" cy="9525"/>
            </a:xfrm>
            <a:custGeom>
              <a:avLst/>
              <a:gdLst/>
              <a:ahLst/>
              <a:cxnLst/>
              <a:rect l="l" t="t" r="r" b="b"/>
              <a:pathLst>
                <a:path w="2539" h="9525">
                  <a:moveTo>
                    <a:pt x="0" y="0"/>
                  </a:moveTo>
                  <a:lnTo>
                    <a:pt x="2387" y="9296"/>
                  </a:lnTo>
                </a:path>
              </a:pathLst>
            </a:custGeom>
            <a:ln w="25399">
              <a:solidFill>
                <a:srgbClr val="FFF487"/>
              </a:solidFill>
            </a:ln>
          </p:spPr>
          <p:txBody>
            <a:bodyPr wrap="square" lIns="0" tIns="0" rIns="0" bIns="0" rtlCol="0"/>
            <a:lstStyle/>
            <a:p>
              <a:endParaRPr/>
            </a:p>
          </p:txBody>
        </p:sp>
        <p:sp>
          <p:nvSpPr>
            <p:cNvPr id="16794" name="object 16794"/>
            <p:cNvSpPr/>
            <p:nvPr/>
          </p:nvSpPr>
          <p:spPr>
            <a:xfrm>
              <a:off x="5661101" y="8085861"/>
              <a:ext cx="41275" cy="11430"/>
            </a:xfrm>
            <a:custGeom>
              <a:avLst/>
              <a:gdLst/>
              <a:ahLst/>
              <a:cxnLst/>
              <a:rect l="l" t="t" r="r" b="b"/>
              <a:pathLst>
                <a:path w="41275" h="11429">
                  <a:moveTo>
                    <a:pt x="228" y="0"/>
                  </a:moveTo>
                  <a:lnTo>
                    <a:pt x="40322" y="11048"/>
                  </a:lnTo>
                  <a:lnTo>
                    <a:pt x="40601" y="5930"/>
                  </a:lnTo>
                  <a:lnTo>
                    <a:pt x="40830" y="3301"/>
                  </a:lnTo>
                  <a:lnTo>
                    <a:pt x="30650" y="2823"/>
                  </a:lnTo>
                  <a:lnTo>
                    <a:pt x="20491" y="2084"/>
                  </a:lnTo>
                  <a:lnTo>
                    <a:pt x="10351" y="1128"/>
                  </a:lnTo>
                  <a:lnTo>
                    <a:pt x="228" y="0"/>
                  </a:lnTo>
                  <a:close/>
                </a:path>
              </a:pathLst>
            </a:custGeom>
            <a:solidFill>
              <a:srgbClr val="FFF492"/>
            </a:solidFill>
          </p:spPr>
          <p:txBody>
            <a:bodyPr wrap="square" lIns="0" tIns="0" rIns="0" bIns="0" rtlCol="0"/>
            <a:lstStyle/>
            <a:p>
              <a:endParaRPr/>
            </a:p>
          </p:txBody>
        </p:sp>
        <p:sp>
          <p:nvSpPr>
            <p:cNvPr id="16795" name="object 16795"/>
            <p:cNvSpPr/>
            <p:nvPr/>
          </p:nvSpPr>
          <p:spPr>
            <a:xfrm>
              <a:off x="5663222" y="8095589"/>
              <a:ext cx="38735" cy="1905"/>
            </a:xfrm>
            <a:custGeom>
              <a:avLst/>
              <a:gdLst/>
              <a:ahLst/>
              <a:cxnLst/>
              <a:rect l="l" t="t" r="r" b="b"/>
              <a:pathLst>
                <a:path w="38735" h="1904">
                  <a:moveTo>
                    <a:pt x="0" y="0"/>
                  </a:moveTo>
                  <a:lnTo>
                    <a:pt x="9949" y="590"/>
                  </a:lnTo>
                  <a:lnTo>
                    <a:pt x="19629" y="1017"/>
                  </a:lnTo>
                  <a:lnTo>
                    <a:pt x="29044" y="1266"/>
                  </a:lnTo>
                  <a:lnTo>
                    <a:pt x="38201" y="1320"/>
                  </a:lnTo>
                </a:path>
              </a:pathLst>
            </a:custGeom>
            <a:ln w="25400">
              <a:solidFill>
                <a:srgbClr val="FFF58F"/>
              </a:solidFill>
            </a:ln>
          </p:spPr>
          <p:txBody>
            <a:bodyPr wrap="square" lIns="0" tIns="0" rIns="0" bIns="0" rtlCol="0"/>
            <a:lstStyle/>
            <a:p>
              <a:endParaRPr/>
            </a:p>
          </p:txBody>
        </p:sp>
        <p:sp>
          <p:nvSpPr>
            <p:cNvPr id="16796" name="object 16796"/>
            <p:cNvSpPr/>
            <p:nvPr/>
          </p:nvSpPr>
          <p:spPr>
            <a:xfrm>
              <a:off x="5701423" y="8089163"/>
              <a:ext cx="635" cy="8255"/>
            </a:xfrm>
            <a:custGeom>
              <a:avLst/>
              <a:gdLst/>
              <a:ahLst/>
              <a:cxnLst/>
              <a:rect l="l" t="t" r="r" b="b"/>
              <a:pathLst>
                <a:path w="635" h="8254">
                  <a:moveTo>
                    <a:pt x="0" y="7746"/>
                  </a:moveTo>
                  <a:lnTo>
                    <a:pt x="508" y="0"/>
                  </a:lnTo>
                </a:path>
              </a:pathLst>
            </a:custGeom>
            <a:ln w="25400">
              <a:solidFill>
                <a:srgbClr val="FFF595"/>
              </a:solidFill>
            </a:ln>
          </p:spPr>
          <p:txBody>
            <a:bodyPr wrap="square" lIns="0" tIns="0" rIns="0" bIns="0" rtlCol="0"/>
            <a:lstStyle/>
            <a:p>
              <a:endParaRPr/>
            </a:p>
          </p:txBody>
        </p:sp>
        <p:sp>
          <p:nvSpPr>
            <p:cNvPr id="16797" name="object 16797"/>
            <p:cNvSpPr/>
            <p:nvPr/>
          </p:nvSpPr>
          <p:spPr>
            <a:xfrm>
              <a:off x="5661329" y="8085861"/>
              <a:ext cx="40640" cy="3810"/>
            </a:xfrm>
            <a:custGeom>
              <a:avLst/>
              <a:gdLst/>
              <a:ahLst/>
              <a:cxnLst/>
              <a:rect l="l" t="t" r="r" b="b"/>
              <a:pathLst>
                <a:path w="40639" h="3809">
                  <a:moveTo>
                    <a:pt x="40601" y="3301"/>
                  </a:moveTo>
                  <a:lnTo>
                    <a:pt x="30421" y="2823"/>
                  </a:lnTo>
                  <a:lnTo>
                    <a:pt x="20262" y="2084"/>
                  </a:lnTo>
                  <a:lnTo>
                    <a:pt x="10123" y="1128"/>
                  </a:lnTo>
                  <a:lnTo>
                    <a:pt x="0" y="0"/>
                  </a:lnTo>
                </a:path>
              </a:pathLst>
            </a:custGeom>
            <a:ln w="25400">
              <a:solidFill>
                <a:srgbClr val="FFF396"/>
              </a:solidFill>
            </a:ln>
          </p:spPr>
          <p:txBody>
            <a:bodyPr wrap="square" lIns="0" tIns="0" rIns="0" bIns="0" rtlCol="0"/>
            <a:lstStyle/>
            <a:p>
              <a:endParaRPr/>
            </a:p>
          </p:txBody>
        </p:sp>
        <p:sp>
          <p:nvSpPr>
            <p:cNvPr id="16798" name="object 16798"/>
            <p:cNvSpPr/>
            <p:nvPr/>
          </p:nvSpPr>
          <p:spPr>
            <a:xfrm>
              <a:off x="5661329" y="8085861"/>
              <a:ext cx="1905" cy="10160"/>
            </a:xfrm>
            <a:custGeom>
              <a:avLst/>
              <a:gdLst/>
              <a:ahLst/>
              <a:cxnLst/>
              <a:rect l="l" t="t" r="r" b="b"/>
              <a:pathLst>
                <a:path w="1904" h="10159">
                  <a:moveTo>
                    <a:pt x="0" y="0"/>
                  </a:moveTo>
                  <a:lnTo>
                    <a:pt x="1892" y="9728"/>
                  </a:lnTo>
                </a:path>
              </a:pathLst>
            </a:custGeom>
            <a:ln w="25400">
              <a:solidFill>
                <a:srgbClr val="FFF38F"/>
              </a:solidFill>
            </a:ln>
          </p:spPr>
          <p:txBody>
            <a:bodyPr wrap="square" lIns="0" tIns="0" rIns="0" bIns="0" rtlCol="0"/>
            <a:lstStyle/>
            <a:p>
              <a:endParaRPr/>
            </a:p>
          </p:txBody>
        </p:sp>
        <p:sp>
          <p:nvSpPr>
            <p:cNvPr id="16799" name="object 16799"/>
            <p:cNvSpPr/>
            <p:nvPr/>
          </p:nvSpPr>
          <p:spPr>
            <a:xfrm>
              <a:off x="5701233" y="8094395"/>
              <a:ext cx="24130" cy="10160"/>
            </a:xfrm>
            <a:custGeom>
              <a:avLst/>
              <a:gdLst/>
              <a:ahLst/>
              <a:cxnLst/>
              <a:rect l="l" t="t" r="r" b="b"/>
              <a:pathLst>
                <a:path w="24129" h="10159">
                  <a:moveTo>
                    <a:pt x="21882" y="0"/>
                  </a:moveTo>
                  <a:lnTo>
                    <a:pt x="15138" y="1269"/>
                  </a:lnTo>
                  <a:lnTo>
                    <a:pt x="7696" y="2362"/>
                  </a:lnTo>
                  <a:lnTo>
                    <a:pt x="190" y="2514"/>
                  </a:lnTo>
                  <a:lnTo>
                    <a:pt x="76" y="5041"/>
                  </a:lnTo>
                  <a:lnTo>
                    <a:pt x="12" y="7505"/>
                  </a:lnTo>
                  <a:lnTo>
                    <a:pt x="0" y="9931"/>
                  </a:lnTo>
                  <a:lnTo>
                    <a:pt x="8915" y="9448"/>
                  </a:lnTo>
                  <a:lnTo>
                    <a:pt x="16878" y="8699"/>
                  </a:lnTo>
                  <a:lnTo>
                    <a:pt x="23977" y="7759"/>
                  </a:lnTo>
                  <a:lnTo>
                    <a:pt x="23672" y="5130"/>
                  </a:lnTo>
                  <a:lnTo>
                    <a:pt x="22898" y="2476"/>
                  </a:lnTo>
                  <a:lnTo>
                    <a:pt x="21882" y="0"/>
                  </a:lnTo>
                  <a:close/>
                </a:path>
              </a:pathLst>
            </a:custGeom>
            <a:solidFill>
              <a:srgbClr val="FEF48D"/>
            </a:solidFill>
          </p:spPr>
          <p:txBody>
            <a:bodyPr wrap="square" lIns="0" tIns="0" rIns="0" bIns="0" rtlCol="0"/>
            <a:lstStyle/>
            <a:p>
              <a:endParaRPr/>
            </a:p>
          </p:txBody>
        </p:sp>
        <p:sp>
          <p:nvSpPr>
            <p:cNvPr id="16800" name="object 16800"/>
            <p:cNvSpPr/>
            <p:nvPr/>
          </p:nvSpPr>
          <p:spPr>
            <a:xfrm>
              <a:off x="5701233" y="8102155"/>
              <a:ext cx="24130" cy="2540"/>
            </a:xfrm>
            <a:custGeom>
              <a:avLst/>
              <a:gdLst/>
              <a:ahLst/>
              <a:cxnLst/>
              <a:rect l="l" t="t" r="r" b="b"/>
              <a:pathLst>
                <a:path w="24129" h="2540">
                  <a:moveTo>
                    <a:pt x="0" y="2171"/>
                  </a:moveTo>
                  <a:lnTo>
                    <a:pt x="8915" y="1689"/>
                  </a:lnTo>
                  <a:lnTo>
                    <a:pt x="16878" y="939"/>
                  </a:lnTo>
                  <a:lnTo>
                    <a:pt x="23977" y="0"/>
                  </a:lnTo>
                </a:path>
              </a:pathLst>
            </a:custGeom>
            <a:ln w="25400">
              <a:solidFill>
                <a:srgbClr val="FEF48B"/>
              </a:solidFill>
            </a:ln>
          </p:spPr>
          <p:txBody>
            <a:bodyPr wrap="square" lIns="0" tIns="0" rIns="0" bIns="0" rtlCol="0"/>
            <a:lstStyle/>
            <a:p>
              <a:endParaRPr/>
            </a:p>
          </p:txBody>
        </p:sp>
        <p:sp>
          <p:nvSpPr>
            <p:cNvPr id="16801" name="object 16801"/>
            <p:cNvSpPr/>
            <p:nvPr/>
          </p:nvSpPr>
          <p:spPr>
            <a:xfrm>
              <a:off x="5723115" y="8094395"/>
              <a:ext cx="2540" cy="8255"/>
            </a:xfrm>
            <a:custGeom>
              <a:avLst/>
              <a:gdLst/>
              <a:ahLst/>
              <a:cxnLst/>
              <a:rect l="l" t="t" r="r" b="b"/>
              <a:pathLst>
                <a:path w="2539" h="8254">
                  <a:moveTo>
                    <a:pt x="2095" y="7759"/>
                  </a:moveTo>
                  <a:lnTo>
                    <a:pt x="0" y="0"/>
                  </a:lnTo>
                </a:path>
              </a:pathLst>
            </a:custGeom>
            <a:ln w="25400">
              <a:solidFill>
                <a:srgbClr val="FEF38C"/>
              </a:solidFill>
            </a:ln>
          </p:spPr>
          <p:txBody>
            <a:bodyPr wrap="square" lIns="0" tIns="0" rIns="0" bIns="0" rtlCol="0"/>
            <a:lstStyle/>
            <a:p>
              <a:endParaRPr/>
            </a:p>
          </p:txBody>
        </p:sp>
        <p:sp>
          <p:nvSpPr>
            <p:cNvPr id="16802" name="object 16802"/>
            <p:cNvSpPr/>
            <p:nvPr/>
          </p:nvSpPr>
          <p:spPr>
            <a:xfrm>
              <a:off x="5701423" y="8094395"/>
              <a:ext cx="22225" cy="2540"/>
            </a:xfrm>
            <a:custGeom>
              <a:avLst/>
              <a:gdLst/>
              <a:ahLst/>
              <a:cxnLst/>
              <a:rect l="l" t="t" r="r" b="b"/>
              <a:pathLst>
                <a:path w="22225" h="2540">
                  <a:moveTo>
                    <a:pt x="21691" y="0"/>
                  </a:moveTo>
                  <a:lnTo>
                    <a:pt x="14947" y="1269"/>
                  </a:lnTo>
                  <a:lnTo>
                    <a:pt x="7505" y="2362"/>
                  </a:lnTo>
                  <a:lnTo>
                    <a:pt x="0" y="2514"/>
                  </a:lnTo>
                </a:path>
              </a:pathLst>
            </a:custGeom>
            <a:ln w="25400">
              <a:solidFill>
                <a:srgbClr val="FEF490"/>
              </a:solidFill>
            </a:ln>
          </p:spPr>
          <p:txBody>
            <a:bodyPr wrap="square" lIns="0" tIns="0" rIns="0" bIns="0" rtlCol="0"/>
            <a:lstStyle/>
            <a:p>
              <a:endParaRPr/>
            </a:p>
          </p:txBody>
        </p:sp>
        <p:sp>
          <p:nvSpPr>
            <p:cNvPr id="16803" name="object 16803"/>
            <p:cNvSpPr/>
            <p:nvPr/>
          </p:nvSpPr>
          <p:spPr>
            <a:xfrm>
              <a:off x="5701233" y="8096910"/>
              <a:ext cx="635" cy="7620"/>
            </a:xfrm>
            <a:custGeom>
              <a:avLst/>
              <a:gdLst/>
              <a:ahLst/>
              <a:cxnLst/>
              <a:rect l="l" t="t" r="r" b="b"/>
              <a:pathLst>
                <a:path w="635" h="7620">
                  <a:moveTo>
                    <a:pt x="190" y="0"/>
                  </a:moveTo>
                  <a:lnTo>
                    <a:pt x="0" y="7416"/>
                  </a:lnTo>
                </a:path>
              </a:pathLst>
            </a:custGeom>
            <a:ln w="25400">
              <a:solidFill>
                <a:srgbClr val="FFF68E"/>
              </a:solidFill>
            </a:ln>
          </p:spPr>
          <p:txBody>
            <a:bodyPr wrap="square" lIns="0" tIns="0" rIns="0" bIns="0" rtlCol="0"/>
            <a:lstStyle/>
            <a:p>
              <a:endParaRPr/>
            </a:p>
          </p:txBody>
        </p:sp>
        <p:sp>
          <p:nvSpPr>
            <p:cNvPr id="16804" name="object 16804"/>
            <p:cNvSpPr/>
            <p:nvPr/>
          </p:nvSpPr>
          <p:spPr>
            <a:xfrm>
              <a:off x="5701423" y="8087664"/>
              <a:ext cx="22225" cy="9525"/>
            </a:xfrm>
            <a:custGeom>
              <a:avLst/>
              <a:gdLst/>
              <a:ahLst/>
              <a:cxnLst/>
              <a:rect l="l" t="t" r="r" b="b"/>
              <a:pathLst>
                <a:path w="22225" h="9525">
                  <a:moveTo>
                    <a:pt x="18224" y="0"/>
                  </a:moveTo>
                  <a:lnTo>
                    <a:pt x="12687" y="927"/>
                  </a:lnTo>
                  <a:lnTo>
                    <a:pt x="6591" y="1701"/>
                  </a:lnTo>
                  <a:lnTo>
                    <a:pt x="508" y="1498"/>
                  </a:lnTo>
                  <a:lnTo>
                    <a:pt x="279" y="4127"/>
                  </a:lnTo>
                  <a:lnTo>
                    <a:pt x="114" y="6718"/>
                  </a:lnTo>
                  <a:lnTo>
                    <a:pt x="0" y="9245"/>
                  </a:lnTo>
                  <a:lnTo>
                    <a:pt x="7505" y="9093"/>
                  </a:lnTo>
                  <a:lnTo>
                    <a:pt x="14947" y="8000"/>
                  </a:lnTo>
                  <a:lnTo>
                    <a:pt x="21691" y="6730"/>
                  </a:lnTo>
                  <a:lnTo>
                    <a:pt x="20688" y="4254"/>
                  </a:lnTo>
                  <a:lnTo>
                    <a:pt x="19456" y="1955"/>
                  </a:lnTo>
                  <a:lnTo>
                    <a:pt x="18224" y="0"/>
                  </a:lnTo>
                  <a:close/>
                </a:path>
              </a:pathLst>
            </a:custGeom>
            <a:solidFill>
              <a:srgbClr val="FEF493"/>
            </a:solidFill>
          </p:spPr>
          <p:txBody>
            <a:bodyPr wrap="square" lIns="0" tIns="0" rIns="0" bIns="0" rtlCol="0"/>
            <a:lstStyle/>
            <a:p>
              <a:endParaRPr/>
            </a:p>
          </p:txBody>
        </p:sp>
        <p:sp>
          <p:nvSpPr>
            <p:cNvPr id="16805" name="object 16805"/>
            <p:cNvSpPr/>
            <p:nvPr/>
          </p:nvSpPr>
          <p:spPr>
            <a:xfrm>
              <a:off x="5701423" y="8094395"/>
              <a:ext cx="22225" cy="2540"/>
            </a:xfrm>
            <a:custGeom>
              <a:avLst/>
              <a:gdLst/>
              <a:ahLst/>
              <a:cxnLst/>
              <a:rect l="l" t="t" r="r" b="b"/>
              <a:pathLst>
                <a:path w="22225" h="2540">
                  <a:moveTo>
                    <a:pt x="0" y="2514"/>
                  </a:moveTo>
                  <a:lnTo>
                    <a:pt x="7505" y="2362"/>
                  </a:lnTo>
                  <a:lnTo>
                    <a:pt x="14947" y="1269"/>
                  </a:lnTo>
                  <a:lnTo>
                    <a:pt x="21691" y="0"/>
                  </a:lnTo>
                </a:path>
              </a:pathLst>
            </a:custGeom>
            <a:ln w="25400">
              <a:solidFill>
                <a:srgbClr val="FEF490"/>
              </a:solidFill>
            </a:ln>
          </p:spPr>
          <p:txBody>
            <a:bodyPr wrap="square" lIns="0" tIns="0" rIns="0" bIns="0" rtlCol="0"/>
            <a:lstStyle/>
            <a:p>
              <a:endParaRPr/>
            </a:p>
          </p:txBody>
        </p:sp>
        <p:sp>
          <p:nvSpPr>
            <p:cNvPr id="16806" name="object 16806"/>
            <p:cNvSpPr/>
            <p:nvPr/>
          </p:nvSpPr>
          <p:spPr>
            <a:xfrm>
              <a:off x="5719648" y="8087664"/>
              <a:ext cx="3810" cy="6985"/>
            </a:xfrm>
            <a:custGeom>
              <a:avLst/>
              <a:gdLst/>
              <a:ahLst/>
              <a:cxnLst/>
              <a:rect l="l" t="t" r="r" b="b"/>
              <a:pathLst>
                <a:path w="3810" h="6984">
                  <a:moveTo>
                    <a:pt x="3467" y="6730"/>
                  </a:moveTo>
                  <a:lnTo>
                    <a:pt x="0" y="0"/>
                  </a:lnTo>
                </a:path>
              </a:pathLst>
            </a:custGeom>
            <a:ln w="25400">
              <a:solidFill>
                <a:srgbClr val="FEF391"/>
              </a:solidFill>
            </a:ln>
          </p:spPr>
          <p:txBody>
            <a:bodyPr wrap="square" lIns="0" tIns="0" rIns="0" bIns="0" rtlCol="0"/>
            <a:lstStyle/>
            <a:p>
              <a:endParaRPr/>
            </a:p>
          </p:txBody>
        </p:sp>
        <p:sp>
          <p:nvSpPr>
            <p:cNvPr id="16807" name="object 16807"/>
            <p:cNvSpPr/>
            <p:nvPr/>
          </p:nvSpPr>
          <p:spPr>
            <a:xfrm>
              <a:off x="5701931" y="8087664"/>
              <a:ext cx="17780" cy="1905"/>
            </a:xfrm>
            <a:custGeom>
              <a:avLst/>
              <a:gdLst/>
              <a:ahLst/>
              <a:cxnLst/>
              <a:rect l="l" t="t" r="r" b="b"/>
              <a:pathLst>
                <a:path w="17779" h="1904">
                  <a:moveTo>
                    <a:pt x="17716" y="0"/>
                  </a:moveTo>
                  <a:lnTo>
                    <a:pt x="12179" y="927"/>
                  </a:lnTo>
                  <a:lnTo>
                    <a:pt x="6083" y="1701"/>
                  </a:lnTo>
                  <a:lnTo>
                    <a:pt x="0" y="1498"/>
                  </a:lnTo>
                </a:path>
              </a:pathLst>
            </a:custGeom>
            <a:ln w="25400">
              <a:solidFill>
                <a:srgbClr val="FEF397"/>
              </a:solidFill>
            </a:ln>
          </p:spPr>
          <p:txBody>
            <a:bodyPr wrap="square" lIns="0" tIns="0" rIns="0" bIns="0" rtlCol="0"/>
            <a:lstStyle/>
            <a:p>
              <a:endParaRPr/>
            </a:p>
          </p:txBody>
        </p:sp>
        <p:sp>
          <p:nvSpPr>
            <p:cNvPr id="16808" name="object 16808"/>
            <p:cNvSpPr/>
            <p:nvPr/>
          </p:nvSpPr>
          <p:spPr>
            <a:xfrm>
              <a:off x="5701423" y="8089163"/>
              <a:ext cx="635" cy="8255"/>
            </a:xfrm>
            <a:custGeom>
              <a:avLst/>
              <a:gdLst/>
              <a:ahLst/>
              <a:cxnLst/>
              <a:rect l="l" t="t" r="r" b="b"/>
              <a:pathLst>
                <a:path w="635" h="8254">
                  <a:moveTo>
                    <a:pt x="508" y="0"/>
                  </a:moveTo>
                  <a:lnTo>
                    <a:pt x="0" y="7746"/>
                  </a:lnTo>
                </a:path>
              </a:pathLst>
            </a:custGeom>
            <a:ln w="25400">
              <a:solidFill>
                <a:srgbClr val="FFF595"/>
              </a:solidFill>
            </a:ln>
          </p:spPr>
          <p:txBody>
            <a:bodyPr wrap="square" lIns="0" tIns="0" rIns="0" bIns="0" rtlCol="0"/>
            <a:lstStyle/>
            <a:p>
              <a:endParaRPr/>
            </a:p>
          </p:txBody>
        </p:sp>
        <p:sp>
          <p:nvSpPr>
            <p:cNvPr id="16809" name="object 16809"/>
            <p:cNvSpPr/>
            <p:nvPr/>
          </p:nvSpPr>
          <p:spPr>
            <a:xfrm>
              <a:off x="5723115" y="8090801"/>
              <a:ext cx="20955" cy="11430"/>
            </a:xfrm>
            <a:custGeom>
              <a:avLst/>
              <a:gdLst/>
              <a:ahLst/>
              <a:cxnLst/>
              <a:rect l="l" t="t" r="r" b="b"/>
              <a:pathLst>
                <a:path w="20954" h="11429">
                  <a:moveTo>
                    <a:pt x="17449" y="0"/>
                  </a:moveTo>
                  <a:lnTo>
                    <a:pt x="12788" y="876"/>
                  </a:lnTo>
                  <a:lnTo>
                    <a:pt x="6743" y="2324"/>
                  </a:lnTo>
                  <a:lnTo>
                    <a:pt x="0" y="3594"/>
                  </a:lnTo>
                  <a:lnTo>
                    <a:pt x="1015" y="6070"/>
                  </a:lnTo>
                  <a:lnTo>
                    <a:pt x="1790" y="8724"/>
                  </a:lnTo>
                  <a:lnTo>
                    <a:pt x="2095" y="11353"/>
                  </a:lnTo>
                  <a:lnTo>
                    <a:pt x="9194" y="10413"/>
                  </a:lnTo>
                  <a:lnTo>
                    <a:pt x="15443" y="9270"/>
                  </a:lnTo>
                  <a:lnTo>
                    <a:pt x="20938" y="7963"/>
                  </a:lnTo>
                  <a:lnTo>
                    <a:pt x="20307" y="5118"/>
                  </a:lnTo>
                  <a:lnTo>
                    <a:pt x="19111" y="2324"/>
                  </a:lnTo>
                  <a:lnTo>
                    <a:pt x="17449" y="0"/>
                  </a:lnTo>
                  <a:close/>
                </a:path>
              </a:pathLst>
            </a:custGeom>
            <a:solidFill>
              <a:srgbClr val="FCEF8A"/>
            </a:solidFill>
          </p:spPr>
          <p:txBody>
            <a:bodyPr wrap="square" lIns="0" tIns="0" rIns="0" bIns="0" rtlCol="0"/>
            <a:lstStyle/>
            <a:p>
              <a:endParaRPr/>
            </a:p>
          </p:txBody>
        </p:sp>
        <p:sp>
          <p:nvSpPr>
            <p:cNvPr id="16810" name="object 16810"/>
            <p:cNvSpPr/>
            <p:nvPr/>
          </p:nvSpPr>
          <p:spPr>
            <a:xfrm>
              <a:off x="5725210" y="8098765"/>
              <a:ext cx="19050" cy="3810"/>
            </a:xfrm>
            <a:custGeom>
              <a:avLst/>
              <a:gdLst/>
              <a:ahLst/>
              <a:cxnLst/>
              <a:rect l="l" t="t" r="r" b="b"/>
              <a:pathLst>
                <a:path w="19050" h="3809">
                  <a:moveTo>
                    <a:pt x="0" y="3389"/>
                  </a:moveTo>
                  <a:lnTo>
                    <a:pt x="7099" y="2450"/>
                  </a:lnTo>
                  <a:lnTo>
                    <a:pt x="13347" y="1307"/>
                  </a:lnTo>
                  <a:lnTo>
                    <a:pt x="18842" y="0"/>
                  </a:lnTo>
                </a:path>
              </a:pathLst>
            </a:custGeom>
            <a:ln w="25399">
              <a:solidFill>
                <a:srgbClr val="FCEF89"/>
              </a:solidFill>
            </a:ln>
          </p:spPr>
          <p:txBody>
            <a:bodyPr wrap="square" lIns="0" tIns="0" rIns="0" bIns="0" rtlCol="0"/>
            <a:lstStyle/>
            <a:p>
              <a:endParaRPr/>
            </a:p>
          </p:txBody>
        </p:sp>
        <p:sp>
          <p:nvSpPr>
            <p:cNvPr id="16811" name="object 16811"/>
            <p:cNvSpPr/>
            <p:nvPr/>
          </p:nvSpPr>
          <p:spPr>
            <a:xfrm>
              <a:off x="5723115" y="8090801"/>
              <a:ext cx="17780" cy="3810"/>
            </a:xfrm>
            <a:custGeom>
              <a:avLst/>
              <a:gdLst/>
              <a:ahLst/>
              <a:cxnLst/>
              <a:rect l="l" t="t" r="r" b="b"/>
              <a:pathLst>
                <a:path w="17779" h="3809">
                  <a:moveTo>
                    <a:pt x="17449" y="0"/>
                  </a:moveTo>
                  <a:lnTo>
                    <a:pt x="12788" y="876"/>
                  </a:lnTo>
                  <a:lnTo>
                    <a:pt x="6743" y="2324"/>
                  </a:lnTo>
                  <a:lnTo>
                    <a:pt x="0" y="3594"/>
                  </a:lnTo>
                </a:path>
              </a:pathLst>
            </a:custGeom>
            <a:ln w="25400">
              <a:solidFill>
                <a:srgbClr val="FCEF8B"/>
              </a:solidFill>
            </a:ln>
          </p:spPr>
          <p:txBody>
            <a:bodyPr wrap="square" lIns="0" tIns="0" rIns="0" bIns="0" rtlCol="0"/>
            <a:lstStyle/>
            <a:p>
              <a:endParaRPr/>
            </a:p>
          </p:txBody>
        </p:sp>
        <p:sp>
          <p:nvSpPr>
            <p:cNvPr id="16812" name="object 16812"/>
            <p:cNvSpPr/>
            <p:nvPr/>
          </p:nvSpPr>
          <p:spPr>
            <a:xfrm>
              <a:off x="5723115" y="8094395"/>
              <a:ext cx="2540" cy="8255"/>
            </a:xfrm>
            <a:custGeom>
              <a:avLst/>
              <a:gdLst/>
              <a:ahLst/>
              <a:cxnLst/>
              <a:rect l="l" t="t" r="r" b="b"/>
              <a:pathLst>
                <a:path w="2539" h="8254">
                  <a:moveTo>
                    <a:pt x="0" y="0"/>
                  </a:moveTo>
                  <a:lnTo>
                    <a:pt x="2095" y="7759"/>
                  </a:lnTo>
                </a:path>
              </a:pathLst>
            </a:custGeom>
            <a:ln w="25400">
              <a:solidFill>
                <a:srgbClr val="FEF38C"/>
              </a:solidFill>
            </a:ln>
          </p:spPr>
          <p:txBody>
            <a:bodyPr wrap="square" lIns="0" tIns="0" rIns="0" bIns="0" rtlCol="0"/>
            <a:lstStyle/>
            <a:p>
              <a:endParaRPr/>
            </a:p>
          </p:txBody>
        </p:sp>
        <p:sp>
          <p:nvSpPr>
            <p:cNvPr id="16813" name="object 16813"/>
            <p:cNvSpPr/>
            <p:nvPr/>
          </p:nvSpPr>
          <p:spPr>
            <a:xfrm>
              <a:off x="5719648" y="8085188"/>
              <a:ext cx="20955" cy="9525"/>
            </a:xfrm>
            <a:custGeom>
              <a:avLst/>
              <a:gdLst/>
              <a:ahLst/>
              <a:cxnLst/>
              <a:rect l="l" t="t" r="r" b="b"/>
              <a:pathLst>
                <a:path w="20954" h="9525">
                  <a:moveTo>
                    <a:pt x="14338" y="0"/>
                  </a:moveTo>
                  <a:lnTo>
                    <a:pt x="10502" y="444"/>
                  </a:lnTo>
                  <a:lnTo>
                    <a:pt x="5537" y="1536"/>
                  </a:lnTo>
                  <a:lnTo>
                    <a:pt x="0" y="2476"/>
                  </a:lnTo>
                  <a:lnTo>
                    <a:pt x="1231" y="4432"/>
                  </a:lnTo>
                  <a:lnTo>
                    <a:pt x="2463" y="6730"/>
                  </a:lnTo>
                  <a:lnTo>
                    <a:pt x="3467" y="9207"/>
                  </a:lnTo>
                  <a:lnTo>
                    <a:pt x="10210" y="7937"/>
                  </a:lnTo>
                  <a:lnTo>
                    <a:pt x="16256" y="6489"/>
                  </a:lnTo>
                  <a:lnTo>
                    <a:pt x="20916" y="5613"/>
                  </a:lnTo>
                  <a:lnTo>
                    <a:pt x="19227" y="3238"/>
                  </a:lnTo>
                  <a:lnTo>
                    <a:pt x="17020" y="1272"/>
                  </a:lnTo>
                  <a:lnTo>
                    <a:pt x="14338" y="0"/>
                  </a:lnTo>
                  <a:close/>
                </a:path>
              </a:pathLst>
            </a:custGeom>
            <a:solidFill>
              <a:srgbClr val="FCEF8C"/>
            </a:solidFill>
          </p:spPr>
          <p:txBody>
            <a:bodyPr wrap="square" lIns="0" tIns="0" rIns="0" bIns="0" rtlCol="0"/>
            <a:lstStyle/>
            <a:p>
              <a:endParaRPr/>
            </a:p>
          </p:txBody>
        </p:sp>
        <p:sp>
          <p:nvSpPr>
            <p:cNvPr id="16814" name="object 16814"/>
            <p:cNvSpPr/>
            <p:nvPr/>
          </p:nvSpPr>
          <p:spPr>
            <a:xfrm>
              <a:off x="5723115" y="8090801"/>
              <a:ext cx="17780" cy="3810"/>
            </a:xfrm>
            <a:custGeom>
              <a:avLst/>
              <a:gdLst/>
              <a:ahLst/>
              <a:cxnLst/>
              <a:rect l="l" t="t" r="r" b="b"/>
              <a:pathLst>
                <a:path w="17779" h="3809">
                  <a:moveTo>
                    <a:pt x="0" y="3594"/>
                  </a:moveTo>
                  <a:lnTo>
                    <a:pt x="6743" y="2324"/>
                  </a:lnTo>
                  <a:lnTo>
                    <a:pt x="12788" y="876"/>
                  </a:lnTo>
                  <a:lnTo>
                    <a:pt x="17449" y="0"/>
                  </a:lnTo>
                </a:path>
              </a:pathLst>
            </a:custGeom>
            <a:ln w="25400">
              <a:solidFill>
                <a:srgbClr val="FCEF8B"/>
              </a:solidFill>
            </a:ln>
          </p:spPr>
          <p:txBody>
            <a:bodyPr wrap="square" lIns="0" tIns="0" rIns="0" bIns="0" rtlCol="0"/>
            <a:lstStyle/>
            <a:p>
              <a:endParaRPr/>
            </a:p>
          </p:txBody>
        </p:sp>
        <p:sp>
          <p:nvSpPr>
            <p:cNvPr id="16815" name="object 16815"/>
            <p:cNvSpPr/>
            <p:nvPr/>
          </p:nvSpPr>
          <p:spPr>
            <a:xfrm>
              <a:off x="5733986" y="8085188"/>
              <a:ext cx="6985" cy="5715"/>
            </a:xfrm>
            <a:custGeom>
              <a:avLst/>
              <a:gdLst/>
              <a:ahLst/>
              <a:cxnLst/>
              <a:rect l="l" t="t" r="r" b="b"/>
              <a:pathLst>
                <a:path w="6985" h="5715">
                  <a:moveTo>
                    <a:pt x="6578" y="5613"/>
                  </a:moveTo>
                  <a:lnTo>
                    <a:pt x="0" y="0"/>
                  </a:lnTo>
                </a:path>
              </a:pathLst>
            </a:custGeom>
            <a:ln w="25400">
              <a:solidFill>
                <a:srgbClr val="F9EB87"/>
              </a:solidFill>
            </a:ln>
          </p:spPr>
          <p:txBody>
            <a:bodyPr wrap="square" lIns="0" tIns="0" rIns="0" bIns="0" rtlCol="0"/>
            <a:lstStyle/>
            <a:p>
              <a:endParaRPr/>
            </a:p>
          </p:txBody>
        </p:sp>
        <p:sp>
          <p:nvSpPr>
            <p:cNvPr id="16816" name="object 16816"/>
            <p:cNvSpPr/>
            <p:nvPr/>
          </p:nvSpPr>
          <p:spPr>
            <a:xfrm>
              <a:off x="5719648" y="8085188"/>
              <a:ext cx="14604" cy="2540"/>
            </a:xfrm>
            <a:custGeom>
              <a:avLst/>
              <a:gdLst/>
              <a:ahLst/>
              <a:cxnLst/>
              <a:rect l="l" t="t" r="r" b="b"/>
              <a:pathLst>
                <a:path w="14604" h="2540">
                  <a:moveTo>
                    <a:pt x="14338" y="0"/>
                  </a:moveTo>
                  <a:lnTo>
                    <a:pt x="10502" y="444"/>
                  </a:lnTo>
                  <a:lnTo>
                    <a:pt x="5537" y="1536"/>
                  </a:lnTo>
                  <a:lnTo>
                    <a:pt x="0" y="2476"/>
                  </a:lnTo>
                </a:path>
              </a:pathLst>
            </a:custGeom>
            <a:ln w="25400">
              <a:solidFill>
                <a:srgbClr val="FCEF8D"/>
              </a:solidFill>
            </a:ln>
          </p:spPr>
          <p:txBody>
            <a:bodyPr wrap="square" lIns="0" tIns="0" rIns="0" bIns="0" rtlCol="0"/>
            <a:lstStyle/>
            <a:p>
              <a:endParaRPr/>
            </a:p>
          </p:txBody>
        </p:sp>
        <p:sp>
          <p:nvSpPr>
            <p:cNvPr id="16817" name="object 16817"/>
            <p:cNvSpPr/>
            <p:nvPr/>
          </p:nvSpPr>
          <p:spPr>
            <a:xfrm>
              <a:off x="5719648" y="8087664"/>
              <a:ext cx="3810" cy="6985"/>
            </a:xfrm>
            <a:custGeom>
              <a:avLst/>
              <a:gdLst/>
              <a:ahLst/>
              <a:cxnLst/>
              <a:rect l="l" t="t" r="r" b="b"/>
              <a:pathLst>
                <a:path w="3810" h="6984">
                  <a:moveTo>
                    <a:pt x="0" y="0"/>
                  </a:moveTo>
                  <a:lnTo>
                    <a:pt x="3467" y="6730"/>
                  </a:lnTo>
                </a:path>
              </a:pathLst>
            </a:custGeom>
            <a:ln w="25400">
              <a:solidFill>
                <a:srgbClr val="FEF391"/>
              </a:solidFill>
            </a:ln>
          </p:spPr>
          <p:txBody>
            <a:bodyPr wrap="square" lIns="0" tIns="0" rIns="0" bIns="0" rtlCol="0"/>
            <a:lstStyle/>
            <a:p>
              <a:endParaRPr/>
            </a:p>
          </p:txBody>
        </p:sp>
        <p:sp>
          <p:nvSpPr>
            <p:cNvPr id="16818" name="object 16818"/>
            <p:cNvSpPr/>
            <p:nvPr/>
          </p:nvSpPr>
          <p:spPr>
            <a:xfrm>
              <a:off x="5412676" y="8119262"/>
              <a:ext cx="30480" cy="51435"/>
            </a:xfrm>
            <a:custGeom>
              <a:avLst/>
              <a:gdLst/>
              <a:ahLst/>
              <a:cxnLst/>
              <a:rect l="l" t="t" r="r" b="b"/>
              <a:pathLst>
                <a:path w="30479" h="51434">
                  <a:moveTo>
                    <a:pt x="24891" y="0"/>
                  </a:moveTo>
                  <a:lnTo>
                    <a:pt x="14953" y="18192"/>
                  </a:lnTo>
                  <a:lnTo>
                    <a:pt x="7316" y="33532"/>
                  </a:lnTo>
                  <a:lnTo>
                    <a:pt x="2244" y="44718"/>
                  </a:lnTo>
                  <a:lnTo>
                    <a:pt x="0" y="50444"/>
                  </a:lnTo>
                  <a:lnTo>
                    <a:pt x="2997" y="50876"/>
                  </a:lnTo>
                  <a:lnTo>
                    <a:pt x="5668" y="44973"/>
                  </a:lnTo>
                  <a:lnTo>
                    <a:pt x="11493" y="34075"/>
                  </a:lnTo>
                  <a:lnTo>
                    <a:pt x="19785" y="19284"/>
                  </a:lnTo>
                  <a:lnTo>
                    <a:pt x="29857" y="1701"/>
                  </a:lnTo>
                  <a:lnTo>
                    <a:pt x="24891" y="0"/>
                  </a:lnTo>
                  <a:close/>
                </a:path>
              </a:pathLst>
            </a:custGeom>
            <a:solidFill>
              <a:srgbClr val="FED134"/>
            </a:solidFill>
          </p:spPr>
          <p:txBody>
            <a:bodyPr wrap="square" lIns="0" tIns="0" rIns="0" bIns="0" rtlCol="0"/>
            <a:lstStyle/>
            <a:p>
              <a:endParaRPr/>
            </a:p>
          </p:txBody>
        </p:sp>
        <p:sp>
          <p:nvSpPr>
            <p:cNvPr id="16819" name="object 16819"/>
            <p:cNvSpPr/>
            <p:nvPr/>
          </p:nvSpPr>
          <p:spPr>
            <a:xfrm>
              <a:off x="5415673" y="8120964"/>
              <a:ext cx="27305" cy="49530"/>
            </a:xfrm>
            <a:custGeom>
              <a:avLst/>
              <a:gdLst/>
              <a:ahLst/>
              <a:cxnLst/>
              <a:rect l="l" t="t" r="r" b="b"/>
              <a:pathLst>
                <a:path w="27304" h="49529">
                  <a:moveTo>
                    <a:pt x="0" y="49174"/>
                  </a:moveTo>
                  <a:lnTo>
                    <a:pt x="2671" y="43271"/>
                  </a:lnTo>
                  <a:lnTo>
                    <a:pt x="8496" y="32373"/>
                  </a:lnTo>
                  <a:lnTo>
                    <a:pt x="16787" y="17582"/>
                  </a:lnTo>
                  <a:lnTo>
                    <a:pt x="26860" y="0"/>
                  </a:lnTo>
                </a:path>
              </a:pathLst>
            </a:custGeom>
            <a:ln w="25399">
              <a:solidFill>
                <a:srgbClr val="FFD236"/>
              </a:solidFill>
            </a:ln>
          </p:spPr>
          <p:txBody>
            <a:bodyPr wrap="square" lIns="0" tIns="0" rIns="0" bIns="0" rtlCol="0"/>
            <a:lstStyle/>
            <a:p>
              <a:endParaRPr/>
            </a:p>
          </p:txBody>
        </p:sp>
        <p:sp>
          <p:nvSpPr>
            <p:cNvPr id="16820" name="object 16820"/>
            <p:cNvSpPr/>
            <p:nvPr/>
          </p:nvSpPr>
          <p:spPr>
            <a:xfrm>
              <a:off x="5437568" y="8119262"/>
              <a:ext cx="5080" cy="1905"/>
            </a:xfrm>
            <a:custGeom>
              <a:avLst/>
              <a:gdLst/>
              <a:ahLst/>
              <a:cxnLst/>
              <a:rect l="l" t="t" r="r" b="b"/>
              <a:pathLst>
                <a:path w="5079" h="1904">
                  <a:moveTo>
                    <a:pt x="4965" y="1701"/>
                  </a:moveTo>
                  <a:lnTo>
                    <a:pt x="0" y="0"/>
                  </a:lnTo>
                </a:path>
              </a:pathLst>
            </a:custGeom>
            <a:ln w="25400">
              <a:solidFill>
                <a:srgbClr val="FED134"/>
              </a:solidFill>
            </a:ln>
          </p:spPr>
          <p:txBody>
            <a:bodyPr wrap="square" lIns="0" tIns="0" rIns="0" bIns="0" rtlCol="0"/>
            <a:lstStyle/>
            <a:p>
              <a:endParaRPr/>
            </a:p>
          </p:txBody>
        </p:sp>
        <p:sp>
          <p:nvSpPr>
            <p:cNvPr id="16821" name="object 16821"/>
            <p:cNvSpPr/>
            <p:nvPr/>
          </p:nvSpPr>
          <p:spPr>
            <a:xfrm>
              <a:off x="5412676" y="8119262"/>
              <a:ext cx="25400" cy="50800"/>
            </a:xfrm>
            <a:custGeom>
              <a:avLst/>
              <a:gdLst/>
              <a:ahLst/>
              <a:cxnLst/>
              <a:rect l="l" t="t" r="r" b="b"/>
              <a:pathLst>
                <a:path w="25400" h="50800">
                  <a:moveTo>
                    <a:pt x="24891" y="0"/>
                  </a:moveTo>
                  <a:lnTo>
                    <a:pt x="14953" y="18192"/>
                  </a:lnTo>
                  <a:lnTo>
                    <a:pt x="7316" y="33532"/>
                  </a:lnTo>
                  <a:lnTo>
                    <a:pt x="2244" y="44718"/>
                  </a:lnTo>
                  <a:lnTo>
                    <a:pt x="0" y="50444"/>
                  </a:lnTo>
                </a:path>
              </a:pathLst>
            </a:custGeom>
            <a:ln w="25400">
              <a:solidFill>
                <a:srgbClr val="FED033"/>
              </a:solidFill>
            </a:ln>
          </p:spPr>
          <p:txBody>
            <a:bodyPr wrap="square" lIns="0" tIns="0" rIns="0" bIns="0" rtlCol="0"/>
            <a:lstStyle/>
            <a:p>
              <a:endParaRPr/>
            </a:p>
          </p:txBody>
        </p:sp>
        <p:sp>
          <p:nvSpPr>
            <p:cNvPr id="16822" name="object 16822"/>
            <p:cNvSpPr/>
            <p:nvPr/>
          </p:nvSpPr>
          <p:spPr>
            <a:xfrm>
              <a:off x="5412676" y="8169706"/>
              <a:ext cx="3175" cy="635"/>
            </a:xfrm>
            <a:custGeom>
              <a:avLst/>
              <a:gdLst/>
              <a:ahLst/>
              <a:cxnLst/>
              <a:rect l="l" t="t" r="r" b="b"/>
              <a:pathLst>
                <a:path w="3175" h="634">
                  <a:moveTo>
                    <a:pt x="0" y="0"/>
                  </a:moveTo>
                  <a:lnTo>
                    <a:pt x="2997" y="431"/>
                  </a:lnTo>
                </a:path>
              </a:pathLst>
            </a:custGeom>
            <a:ln w="25400">
              <a:solidFill>
                <a:srgbClr val="FED134"/>
              </a:solidFill>
            </a:ln>
          </p:spPr>
          <p:txBody>
            <a:bodyPr wrap="square" lIns="0" tIns="0" rIns="0" bIns="0" rtlCol="0"/>
            <a:lstStyle/>
            <a:p>
              <a:endParaRPr/>
            </a:p>
          </p:txBody>
        </p:sp>
        <p:sp>
          <p:nvSpPr>
            <p:cNvPr id="16823" name="object 16823"/>
            <p:cNvSpPr/>
            <p:nvPr/>
          </p:nvSpPr>
          <p:spPr>
            <a:xfrm>
              <a:off x="5410547" y="8117649"/>
              <a:ext cx="27305" cy="52069"/>
            </a:xfrm>
            <a:custGeom>
              <a:avLst/>
              <a:gdLst/>
              <a:ahLst/>
              <a:cxnLst/>
              <a:rect l="l" t="t" r="r" b="b"/>
              <a:pathLst>
                <a:path w="27304" h="52070">
                  <a:moveTo>
                    <a:pt x="22080" y="0"/>
                  </a:moveTo>
                  <a:lnTo>
                    <a:pt x="12200" y="19289"/>
                  </a:lnTo>
                  <a:lnTo>
                    <a:pt x="5465" y="35331"/>
                  </a:lnTo>
                  <a:lnTo>
                    <a:pt x="1517" y="46648"/>
                  </a:lnTo>
                  <a:lnTo>
                    <a:pt x="0" y="51749"/>
                  </a:lnTo>
                  <a:lnTo>
                    <a:pt x="2128" y="52057"/>
                  </a:lnTo>
                  <a:lnTo>
                    <a:pt x="4373" y="46330"/>
                  </a:lnTo>
                  <a:lnTo>
                    <a:pt x="9445" y="35145"/>
                  </a:lnTo>
                  <a:lnTo>
                    <a:pt x="17082" y="19805"/>
                  </a:lnTo>
                  <a:lnTo>
                    <a:pt x="27020" y="1612"/>
                  </a:lnTo>
                  <a:lnTo>
                    <a:pt x="23718" y="520"/>
                  </a:lnTo>
                  <a:lnTo>
                    <a:pt x="22080" y="0"/>
                  </a:lnTo>
                  <a:close/>
                </a:path>
              </a:pathLst>
            </a:custGeom>
            <a:solidFill>
              <a:srgbClr val="FDCE30"/>
            </a:solidFill>
          </p:spPr>
          <p:txBody>
            <a:bodyPr wrap="square" lIns="0" tIns="0" rIns="0" bIns="0" rtlCol="0"/>
            <a:lstStyle/>
            <a:p>
              <a:endParaRPr/>
            </a:p>
          </p:txBody>
        </p:sp>
        <p:sp>
          <p:nvSpPr>
            <p:cNvPr id="16824" name="object 16824"/>
            <p:cNvSpPr/>
            <p:nvPr/>
          </p:nvSpPr>
          <p:spPr>
            <a:xfrm>
              <a:off x="5412676" y="8119262"/>
              <a:ext cx="25400" cy="50800"/>
            </a:xfrm>
            <a:custGeom>
              <a:avLst/>
              <a:gdLst/>
              <a:ahLst/>
              <a:cxnLst/>
              <a:rect l="l" t="t" r="r" b="b"/>
              <a:pathLst>
                <a:path w="25400" h="50800">
                  <a:moveTo>
                    <a:pt x="0" y="50444"/>
                  </a:moveTo>
                  <a:lnTo>
                    <a:pt x="2244" y="44718"/>
                  </a:lnTo>
                  <a:lnTo>
                    <a:pt x="7316" y="33532"/>
                  </a:lnTo>
                  <a:lnTo>
                    <a:pt x="14953" y="18192"/>
                  </a:lnTo>
                  <a:lnTo>
                    <a:pt x="24891" y="0"/>
                  </a:lnTo>
                </a:path>
              </a:pathLst>
            </a:custGeom>
            <a:ln w="25400">
              <a:solidFill>
                <a:srgbClr val="FED033"/>
              </a:solidFill>
            </a:ln>
          </p:spPr>
          <p:txBody>
            <a:bodyPr wrap="square" lIns="0" tIns="0" rIns="0" bIns="0" rtlCol="0"/>
            <a:lstStyle/>
            <a:p>
              <a:endParaRPr/>
            </a:p>
          </p:txBody>
        </p:sp>
        <p:sp>
          <p:nvSpPr>
            <p:cNvPr id="16825" name="object 16825"/>
            <p:cNvSpPr/>
            <p:nvPr/>
          </p:nvSpPr>
          <p:spPr>
            <a:xfrm>
              <a:off x="5432628" y="8117649"/>
              <a:ext cx="5080" cy="1905"/>
            </a:xfrm>
            <a:custGeom>
              <a:avLst/>
              <a:gdLst/>
              <a:ahLst/>
              <a:cxnLst/>
              <a:rect l="l" t="t" r="r" b="b"/>
              <a:pathLst>
                <a:path w="5079" h="1904">
                  <a:moveTo>
                    <a:pt x="4940" y="1612"/>
                  </a:moveTo>
                  <a:lnTo>
                    <a:pt x="0" y="0"/>
                  </a:lnTo>
                </a:path>
              </a:pathLst>
            </a:custGeom>
            <a:ln w="25400">
              <a:solidFill>
                <a:srgbClr val="FDCE30"/>
              </a:solidFill>
            </a:ln>
          </p:spPr>
          <p:txBody>
            <a:bodyPr wrap="square" lIns="0" tIns="0" rIns="0" bIns="0" rtlCol="0"/>
            <a:lstStyle/>
            <a:p>
              <a:endParaRPr/>
            </a:p>
          </p:txBody>
        </p:sp>
        <p:sp>
          <p:nvSpPr>
            <p:cNvPr id="16826" name="object 16826"/>
            <p:cNvSpPr/>
            <p:nvPr/>
          </p:nvSpPr>
          <p:spPr>
            <a:xfrm>
              <a:off x="5410547" y="8117649"/>
              <a:ext cx="22225" cy="52069"/>
            </a:xfrm>
            <a:custGeom>
              <a:avLst/>
              <a:gdLst/>
              <a:ahLst/>
              <a:cxnLst/>
              <a:rect l="l" t="t" r="r" b="b"/>
              <a:pathLst>
                <a:path w="22225" h="52070">
                  <a:moveTo>
                    <a:pt x="22080" y="0"/>
                  </a:moveTo>
                  <a:lnTo>
                    <a:pt x="12200" y="19289"/>
                  </a:lnTo>
                  <a:lnTo>
                    <a:pt x="5465" y="35331"/>
                  </a:lnTo>
                  <a:lnTo>
                    <a:pt x="1517" y="46648"/>
                  </a:lnTo>
                  <a:lnTo>
                    <a:pt x="0" y="51749"/>
                  </a:lnTo>
                </a:path>
              </a:pathLst>
            </a:custGeom>
            <a:ln w="25400">
              <a:solidFill>
                <a:srgbClr val="FCCC2C"/>
              </a:solidFill>
            </a:ln>
          </p:spPr>
          <p:txBody>
            <a:bodyPr wrap="square" lIns="0" tIns="0" rIns="0" bIns="0" rtlCol="0"/>
            <a:lstStyle/>
            <a:p>
              <a:endParaRPr/>
            </a:p>
          </p:txBody>
        </p:sp>
        <p:sp>
          <p:nvSpPr>
            <p:cNvPr id="16827" name="object 16827"/>
            <p:cNvSpPr/>
            <p:nvPr/>
          </p:nvSpPr>
          <p:spPr>
            <a:xfrm>
              <a:off x="5412414" y="8169671"/>
              <a:ext cx="635" cy="635"/>
            </a:xfrm>
            <a:custGeom>
              <a:avLst/>
              <a:gdLst/>
              <a:ahLst/>
              <a:cxnLst/>
              <a:rect l="l" t="t" r="r" b="b"/>
              <a:pathLst>
                <a:path w="635" h="634">
                  <a:moveTo>
                    <a:pt x="0" y="0"/>
                  </a:moveTo>
                  <a:lnTo>
                    <a:pt x="261" y="35"/>
                  </a:lnTo>
                </a:path>
              </a:pathLst>
            </a:custGeom>
            <a:ln w="25400">
              <a:solidFill>
                <a:srgbClr val="FDCE30"/>
              </a:solidFill>
            </a:ln>
          </p:spPr>
          <p:txBody>
            <a:bodyPr wrap="square" lIns="0" tIns="0" rIns="0" bIns="0" rtlCol="0"/>
            <a:lstStyle/>
            <a:p>
              <a:endParaRPr/>
            </a:p>
          </p:txBody>
        </p:sp>
        <p:sp>
          <p:nvSpPr>
            <p:cNvPr id="16828" name="object 16828"/>
            <p:cNvSpPr/>
            <p:nvPr/>
          </p:nvSpPr>
          <p:spPr>
            <a:xfrm>
              <a:off x="5409247" y="8116112"/>
              <a:ext cx="23495" cy="53340"/>
            </a:xfrm>
            <a:custGeom>
              <a:avLst/>
              <a:gdLst/>
              <a:ahLst/>
              <a:cxnLst/>
              <a:rect l="l" t="t" r="r" b="b"/>
              <a:pathLst>
                <a:path w="23495" h="53340">
                  <a:moveTo>
                    <a:pt x="18465" y="0"/>
                  </a:moveTo>
                  <a:lnTo>
                    <a:pt x="8779" y="20400"/>
                  </a:lnTo>
                  <a:lnTo>
                    <a:pt x="3231" y="37157"/>
                  </a:lnTo>
                  <a:lnTo>
                    <a:pt x="684" y="48613"/>
                  </a:lnTo>
                  <a:lnTo>
                    <a:pt x="0" y="53108"/>
                  </a:lnTo>
                  <a:lnTo>
                    <a:pt x="1299" y="53286"/>
                  </a:lnTo>
                  <a:lnTo>
                    <a:pt x="2817" y="48185"/>
                  </a:lnTo>
                  <a:lnTo>
                    <a:pt x="6765" y="36868"/>
                  </a:lnTo>
                  <a:lnTo>
                    <a:pt x="13500" y="20826"/>
                  </a:lnTo>
                  <a:lnTo>
                    <a:pt x="23380" y="1536"/>
                  </a:lnTo>
                  <a:lnTo>
                    <a:pt x="18465" y="0"/>
                  </a:lnTo>
                  <a:close/>
                </a:path>
              </a:pathLst>
            </a:custGeom>
            <a:solidFill>
              <a:srgbClr val="FAC826"/>
            </a:solidFill>
          </p:spPr>
          <p:txBody>
            <a:bodyPr wrap="square" lIns="0" tIns="0" rIns="0" bIns="0" rtlCol="0"/>
            <a:lstStyle/>
            <a:p>
              <a:endParaRPr/>
            </a:p>
          </p:txBody>
        </p:sp>
        <p:sp>
          <p:nvSpPr>
            <p:cNvPr id="16829" name="object 16829"/>
            <p:cNvSpPr/>
            <p:nvPr/>
          </p:nvSpPr>
          <p:spPr>
            <a:xfrm>
              <a:off x="5410547" y="8117649"/>
              <a:ext cx="22225" cy="52069"/>
            </a:xfrm>
            <a:custGeom>
              <a:avLst/>
              <a:gdLst/>
              <a:ahLst/>
              <a:cxnLst/>
              <a:rect l="l" t="t" r="r" b="b"/>
              <a:pathLst>
                <a:path w="22225" h="52070">
                  <a:moveTo>
                    <a:pt x="0" y="51749"/>
                  </a:moveTo>
                  <a:lnTo>
                    <a:pt x="1517" y="46648"/>
                  </a:lnTo>
                  <a:lnTo>
                    <a:pt x="5465" y="35331"/>
                  </a:lnTo>
                  <a:lnTo>
                    <a:pt x="12200" y="19289"/>
                  </a:lnTo>
                  <a:lnTo>
                    <a:pt x="22080" y="0"/>
                  </a:lnTo>
                </a:path>
              </a:pathLst>
            </a:custGeom>
            <a:ln w="25400">
              <a:solidFill>
                <a:srgbClr val="FCCC2C"/>
              </a:solidFill>
            </a:ln>
          </p:spPr>
          <p:txBody>
            <a:bodyPr wrap="square" lIns="0" tIns="0" rIns="0" bIns="0" rtlCol="0"/>
            <a:lstStyle/>
            <a:p>
              <a:endParaRPr/>
            </a:p>
          </p:txBody>
        </p:sp>
        <p:sp>
          <p:nvSpPr>
            <p:cNvPr id="16830" name="object 16830"/>
            <p:cNvSpPr/>
            <p:nvPr/>
          </p:nvSpPr>
          <p:spPr>
            <a:xfrm>
              <a:off x="5427713" y="8116112"/>
              <a:ext cx="5080" cy="1905"/>
            </a:xfrm>
            <a:custGeom>
              <a:avLst/>
              <a:gdLst/>
              <a:ahLst/>
              <a:cxnLst/>
              <a:rect l="l" t="t" r="r" b="b"/>
              <a:pathLst>
                <a:path w="5079" h="1904">
                  <a:moveTo>
                    <a:pt x="4914" y="1536"/>
                  </a:moveTo>
                  <a:lnTo>
                    <a:pt x="0" y="0"/>
                  </a:lnTo>
                </a:path>
              </a:pathLst>
            </a:custGeom>
            <a:ln w="25399">
              <a:solidFill>
                <a:srgbClr val="FAC826"/>
              </a:solidFill>
            </a:ln>
          </p:spPr>
          <p:txBody>
            <a:bodyPr wrap="square" lIns="0" tIns="0" rIns="0" bIns="0" rtlCol="0"/>
            <a:lstStyle/>
            <a:p>
              <a:endParaRPr/>
            </a:p>
          </p:txBody>
        </p:sp>
        <p:sp>
          <p:nvSpPr>
            <p:cNvPr id="16831" name="object 16831"/>
            <p:cNvSpPr/>
            <p:nvPr/>
          </p:nvSpPr>
          <p:spPr>
            <a:xfrm>
              <a:off x="5409247" y="8116112"/>
              <a:ext cx="19050" cy="53340"/>
            </a:xfrm>
            <a:custGeom>
              <a:avLst/>
              <a:gdLst/>
              <a:ahLst/>
              <a:cxnLst/>
              <a:rect l="l" t="t" r="r" b="b"/>
              <a:pathLst>
                <a:path w="19050" h="53340">
                  <a:moveTo>
                    <a:pt x="18465" y="0"/>
                  </a:moveTo>
                  <a:lnTo>
                    <a:pt x="8779" y="20400"/>
                  </a:lnTo>
                  <a:lnTo>
                    <a:pt x="3231" y="37157"/>
                  </a:lnTo>
                  <a:lnTo>
                    <a:pt x="684" y="48613"/>
                  </a:lnTo>
                  <a:lnTo>
                    <a:pt x="0" y="53108"/>
                  </a:lnTo>
                </a:path>
              </a:pathLst>
            </a:custGeom>
            <a:ln w="25399">
              <a:solidFill>
                <a:srgbClr val="F8C41F"/>
              </a:solidFill>
            </a:ln>
          </p:spPr>
          <p:txBody>
            <a:bodyPr wrap="square" lIns="0" tIns="0" rIns="0" bIns="0" rtlCol="0"/>
            <a:lstStyle/>
            <a:p>
              <a:endParaRPr/>
            </a:p>
          </p:txBody>
        </p:sp>
        <p:sp>
          <p:nvSpPr>
            <p:cNvPr id="16832" name="object 16832"/>
            <p:cNvSpPr/>
            <p:nvPr/>
          </p:nvSpPr>
          <p:spPr>
            <a:xfrm>
              <a:off x="5408684" y="8114690"/>
              <a:ext cx="19050" cy="54610"/>
            </a:xfrm>
            <a:custGeom>
              <a:avLst/>
              <a:gdLst/>
              <a:ahLst/>
              <a:cxnLst/>
              <a:rect l="l" t="t" r="r" b="b"/>
              <a:pathLst>
                <a:path w="19050" h="54609">
                  <a:moveTo>
                    <a:pt x="14164" y="0"/>
                  </a:moveTo>
                  <a:lnTo>
                    <a:pt x="4999" y="21016"/>
                  </a:lnTo>
                  <a:lnTo>
                    <a:pt x="950" y="38350"/>
                  </a:lnTo>
                  <a:lnTo>
                    <a:pt x="0" y="50136"/>
                  </a:lnTo>
                  <a:lnTo>
                    <a:pt x="130" y="54471"/>
                  </a:lnTo>
                  <a:lnTo>
                    <a:pt x="563" y="54531"/>
                  </a:lnTo>
                  <a:lnTo>
                    <a:pt x="1247" y="50035"/>
                  </a:lnTo>
                  <a:lnTo>
                    <a:pt x="3794" y="38579"/>
                  </a:lnTo>
                  <a:lnTo>
                    <a:pt x="9342" y="21822"/>
                  </a:lnTo>
                  <a:lnTo>
                    <a:pt x="19028" y="1422"/>
                  </a:lnTo>
                  <a:lnTo>
                    <a:pt x="14164" y="0"/>
                  </a:lnTo>
                  <a:close/>
                </a:path>
              </a:pathLst>
            </a:custGeom>
            <a:solidFill>
              <a:srgbClr val="F5BF16"/>
            </a:solidFill>
          </p:spPr>
          <p:txBody>
            <a:bodyPr wrap="square" lIns="0" tIns="0" rIns="0" bIns="0" rtlCol="0"/>
            <a:lstStyle/>
            <a:p>
              <a:endParaRPr/>
            </a:p>
          </p:txBody>
        </p:sp>
        <p:sp>
          <p:nvSpPr>
            <p:cNvPr id="16833" name="object 16833"/>
            <p:cNvSpPr/>
            <p:nvPr/>
          </p:nvSpPr>
          <p:spPr>
            <a:xfrm>
              <a:off x="5409247" y="8116112"/>
              <a:ext cx="19050" cy="53340"/>
            </a:xfrm>
            <a:custGeom>
              <a:avLst/>
              <a:gdLst/>
              <a:ahLst/>
              <a:cxnLst/>
              <a:rect l="l" t="t" r="r" b="b"/>
              <a:pathLst>
                <a:path w="19050" h="53340">
                  <a:moveTo>
                    <a:pt x="0" y="53108"/>
                  </a:moveTo>
                  <a:lnTo>
                    <a:pt x="684" y="48613"/>
                  </a:lnTo>
                  <a:lnTo>
                    <a:pt x="3231" y="37157"/>
                  </a:lnTo>
                  <a:lnTo>
                    <a:pt x="8779" y="20400"/>
                  </a:lnTo>
                  <a:lnTo>
                    <a:pt x="18465" y="0"/>
                  </a:lnTo>
                </a:path>
              </a:pathLst>
            </a:custGeom>
            <a:ln w="25399">
              <a:solidFill>
                <a:srgbClr val="F8C41F"/>
              </a:solidFill>
            </a:ln>
          </p:spPr>
          <p:txBody>
            <a:bodyPr wrap="square" lIns="0" tIns="0" rIns="0" bIns="0" rtlCol="0"/>
            <a:lstStyle/>
            <a:p>
              <a:endParaRPr/>
            </a:p>
          </p:txBody>
        </p:sp>
        <p:sp>
          <p:nvSpPr>
            <p:cNvPr id="16834" name="object 16834"/>
            <p:cNvSpPr/>
            <p:nvPr/>
          </p:nvSpPr>
          <p:spPr>
            <a:xfrm>
              <a:off x="5422853" y="8114682"/>
              <a:ext cx="5080" cy="1905"/>
            </a:xfrm>
            <a:custGeom>
              <a:avLst/>
              <a:gdLst/>
              <a:ahLst/>
              <a:cxnLst/>
              <a:rect l="l" t="t" r="r" b="b"/>
              <a:pathLst>
                <a:path w="5079" h="1904">
                  <a:moveTo>
                    <a:pt x="4859" y="1430"/>
                  </a:moveTo>
                  <a:lnTo>
                    <a:pt x="0" y="0"/>
                  </a:lnTo>
                </a:path>
              </a:pathLst>
            </a:custGeom>
            <a:ln w="25400">
              <a:solidFill>
                <a:srgbClr val="F5BF16"/>
              </a:solidFill>
            </a:ln>
          </p:spPr>
          <p:txBody>
            <a:bodyPr wrap="square" lIns="0" tIns="0" rIns="0" bIns="0" rtlCol="0"/>
            <a:lstStyle/>
            <a:p>
              <a:endParaRPr/>
            </a:p>
          </p:txBody>
        </p:sp>
        <p:sp>
          <p:nvSpPr>
            <p:cNvPr id="16835" name="object 16835"/>
            <p:cNvSpPr/>
            <p:nvPr/>
          </p:nvSpPr>
          <p:spPr>
            <a:xfrm>
              <a:off x="5408684" y="8144925"/>
              <a:ext cx="3175" cy="24765"/>
            </a:xfrm>
            <a:custGeom>
              <a:avLst/>
              <a:gdLst/>
              <a:ahLst/>
              <a:cxnLst/>
              <a:rect l="l" t="t" r="r" b="b"/>
              <a:pathLst>
                <a:path w="3175" h="24765">
                  <a:moveTo>
                    <a:pt x="2843" y="0"/>
                  </a:moveTo>
                  <a:lnTo>
                    <a:pt x="950" y="8115"/>
                  </a:lnTo>
                  <a:lnTo>
                    <a:pt x="0" y="19901"/>
                  </a:lnTo>
                  <a:lnTo>
                    <a:pt x="130" y="24236"/>
                  </a:lnTo>
                </a:path>
              </a:pathLst>
            </a:custGeom>
            <a:ln w="25400">
              <a:solidFill>
                <a:srgbClr val="F2BA0D"/>
              </a:solidFill>
            </a:ln>
          </p:spPr>
          <p:txBody>
            <a:bodyPr wrap="square" lIns="0" tIns="0" rIns="0" bIns="0" rtlCol="0"/>
            <a:lstStyle/>
            <a:p>
              <a:endParaRPr/>
            </a:p>
          </p:txBody>
        </p:sp>
        <p:sp>
          <p:nvSpPr>
            <p:cNvPr id="16836" name="object 16836"/>
            <p:cNvSpPr/>
            <p:nvPr/>
          </p:nvSpPr>
          <p:spPr>
            <a:xfrm>
              <a:off x="5408815" y="8157755"/>
              <a:ext cx="635" cy="12065"/>
            </a:xfrm>
            <a:custGeom>
              <a:avLst/>
              <a:gdLst/>
              <a:ahLst/>
              <a:cxnLst/>
              <a:rect l="l" t="t" r="r" b="b"/>
              <a:pathLst>
                <a:path w="635" h="12065">
                  <a:moveTo>
                    <a:pt x="431" y="0"/>
                  </a:moveTo>
                  <a:lnTo>
                    <a:pt x="0" y="5320"/>
                  </a:lnTo>
                  <a:lnTo>
                    <a:pt x="0" y="11407"/>
                  </a:lnTo>
                  <a:lnTo>
                    <a:pt x="431" y="11466"/>
                  </a:lnTo>
                  <a:lnTo>
                    <a:pt x="431" y="0"/>
                  </a:lnTo>
                  <a:close/>
                </a:path>
              </a:pathLst>
            </a:custGeom>
            <a:solidFill>
              <a:srgbClr val="F5BF16"/>
            </a:solidFill>
          </p:spPr>
          <p:txBody>
            <a:bodyPr wrap="square" lIns="0" tIns="0" rIns="0" bIns="0" rtlCol="0"/>
            <a:lstStyle/>
            <a:p>
              <a:endParaRPr/>
            </a:p>
          </p:txBody>
        </p:sp>
        <p:sp>
          <p:nvSpPr>
            <p:cNvPr id="16837" name="object 16837"/>
            <p:cNvSpPr/>
            <p:nvPr/>
          </p:nvSpPr>
          <p:spPr>
            <a:xfrm>
              <a:off x="5437568" y="8110232"/>
              <a:ext cx="10795" cy="10795"/>
            </a:xfrm>
            <a:custGeom>
              <a:avLst/>
              <a:gdLst/>
              <a:ahLst/>
              <a:cxnLst/>
              <a:rect l="l" t="t" r="r" b="b"/>
              <a:pathLst>
                <a:path w="10795" h="10795">
                  <a:moveTo>
                    <a:pt x="5803" y="0"/>
                  </a:moveTo>
                  <a:lnTo>
                    <a:pt x="3733" y="2895"/>
                  </a:lnTo>
                  <a:lnTo>
                    <a:pt x="1790" y="5930"/>
                  </a:lnTo>
                  <a:lnTo>
                    <a:pt x="0" y="9029"/>
                  </a:lnTo>
                  <a:lnTo>
                    <a:pt x="3314" y="10147"/>
                  </a:lnTo>
                  <a:lnTo>
                    <a:pt x="4965" y="10731"/>
                  </a:lnTo>
                  <a:lnTo>
                    <a:pt x="6756" y="7645"/>
                  </a:lnTo>
                  <a:lnTo>
                    <a:pt x="8661" y="4724"/>
                  </a:lnTo>
                  <a:lnTo>
                    <a:pt x="10680" y="1955"/>
                  </a:lnTo>
                  <a:lnTo>
                    <a:pt x="9067" y="1269"/>
                  </a:lnTo>
                  <a:lnTo>
                    <a:pt x="7442" y="622"/>
                  </a:lnTo>
                  <a:lnTo>
                    <a:pt x="5803" y="0"/>
                  </a:lnTo>
                  <a:close/>
                </a:path>
              </a:pathLst>
            </a:custGeom>
            <a:solidFill>
              <a:srgbClr val="FED237"/>
            </a:solidFill>
          </p:spPr>
          <p:txBody>
            <a:bodyPr wrap="square" lIns="0" tIns="0" rIns="0" bIns="0" rtlCol="0"/>
            <a:lstStyle/>
            <a:p>
              <a:endParaRPr/>
            </a:p>
          </p:txBody>
        </p:sp>
        <p:sp>
          <p:nvSpPr>
            <p:cNvPr id="16838" name="object 16838"/>
            <p:cNvSpPr/>
            <p:nvPr/>
          </p:nvSpPr>
          <p:spPr>
            <a:xfrm>
              <a:off x="5442534" y="8112188"/>
              <a:ext cx="5715" cy="8890"/>
            </a:xfrm>
            <a:custGeom>
              <a:avLst/>
              <a:gdLst/>
              <a:ahLst/>
              <a:cxnLst/>
              <a:rect l="l" t="t" r="r" b="b"/>
              <a:pathLst>
                <a:path w="5714" h="8890">
                  <a:moveTo>
                    <a:pt x="0" y="8775"/>
                  </a:moveTo>
                  <a:lnTo>
                    <a:pt x="5714" y="0"/>
                  </a:lnTo>
                </a:path>
              </a:pathLst>
            </a:custGeom>
            <a:ln w="25400">
              <a:solidFill>
                <a:srgbClr val="FFD238"/>
              </a:solidFill>
            </a:ln>
          </p:spPr>
          <p:txBody>
            <a:bodyPr wrap="square" lIns="0" tIns="0" rIns="0" bIns="0" rtlCol="0"/>
            <a:lstStyle/>
            <a:p>
              <a:endParaRPr/>
            </a:p>
          </p:txBody>
        </p:sp>
        <p:sp>
          <p:nvSpPr>
            <p:cNvPr id="16839" name="object 16839"/>
            <p:cNvSpPr/>
            <p:nvPr/>
          </p:nvSpPr>
          <p:spPr>
            <a:xfrm>
              <a:off x="5443372" y="8110232"/>
              <a:ext cx="5080" cy="2540"/>
            </a:xfrm>
            <a:custGeom>
              <a:avLst/>
              <a:gdLst/>
              <a:ahLst/>
              <a:cxnLst/>
              <a:rect l="l" t="t" r="r" b="b"/>
              <a:pathLst>
                <a:path w="5079" h="2540">
                  <a:moveTo>
                    <a:pt x="4876" y="1955"/>
                  </a:moveTo>
                  <a:lnTo>
                    <a:pt x="0" y="0"/>
                  </a:lnTo>
                </a:path>
              </a:pathLst>
            </a:custGeom>
            <a:ln w="25400">
              <a:solidFill>
                <a:srgbClr val="FED239"/>
              </a:solidFill>
            </a:ln>
          </p:spPr>
          <p:txBody>
            <a:bodyPr wrap="square" lIns="0" tIns="0" rIns="0" bIns="0" rtlCol="0"/>
            <a:lstStyle/>
            <a:p>
              <a:endParaRPr/>
            </a:p>
          </p:txBody>
        </p:sp>
        <p:sp>
          <p:nvSpPr>
            <p:cNvPr id="16840" name="object 16840"/>
            <p:cNvSpPr/>
            <p:nvPr/>
          </p:nvSpPr>
          <p:spPr>
            <a:xfrm>
              <a:off x="5437568" y="8110232"/>
              <a:ext cx="6350" cy="9525"/>
            </a:xfrm>
            <a:custGeom>
              <a:avLst/>
              <a:gdLst/>
              <a:ahLst/>
              <a:cxnLst/>
              <a:rect l="l" t="t" r="r" b="b"/>
              <a:pathLst>
                <a:path w="6350" h="9525">
                  <a:moveTo>
                    <a:pt x="5803" y="0"/>
                  </a:moveTo>
                  <a:lnTo>
                    <a:pt x="0" y="9029"/>
                  </a:lnTo>
                </a:path>
              </a:pathLst>
            </a:custGeom>
            <a:ln w="25400">
              <a:solidFill>
                <a:srgbClr val="FED135"/>
              </a:solidFill>
            </a:ln>
          </p:spPr>
          <p:txBody>
            <a:bodyPr wrap="square" lIns="0" tIns="0" rIns="0" bIns="0" rtlCol="0"/>
            <a:lstStyle/>
            <a:p>
              <a:endParaRPr/>
            </a:p>
          </p:txBody>
        </p:sp>
        <p:sp>
          <p:nvSpPr>
            <p:cNvPr id="16841" name="object 16841"/>
            <p:cNvSpPr/>
            <p:nvPr/>
          </p:nvSpPr>
          <p:spPr>
            <a:xfrm>
              <a:off x="5437568" y="8119262"/>
              <a:ext cx="5080" cy="1905"/>
            </a:xfrm>
            <a:custGeom>
              <a:avLst/>
              <a:gdLst/>
              <a:ahLst/>
              <a:cxnLst/>
              <a:rect l="l" t="t" r="r" b="b"/>
              <a:pathLst>
                <a:path w="5079" h="1904">
                  <a:moveTo>
                    <a:pt x="0" y="0"/>
                  </a:moveTo>
                  <a:lnTo>
                    <a:pt x="4965" y="1701"/>
                  </a:lnTo>
                </a:path>
              </a:pathLst>
            </a:custGeom>
            <a:ln w="25400">
              <a:solidFill>
                <a:srgbClr val="FED134"/>
              </a:solidFill>
            </a:ln>
          </p:spPr>
          <p:txBody>
            <a:bodyPr wrap="square" lIns="0" tIns="0" rIns="0" bIns="0" rtlCol="0"/>
            <a:lstStyle/>
            <a:p>
              <a:endParaRPr/>
            </a:p>
          </p:txBody>
        </p:sp>
        <p:sp>
          <p:nvSpPr>
            <p:cNvPr id="16842" name="object 16842"/>
            <p:cNvSpPr/>
            <p:nvPr/>
          </p:nvSpPr>
          <p:spPr>
            <a:xfrm>
              <a:off x="5432628" y="8108442"/>
              <a:ext cx="10795" cy="11430"/>
            </a:xfrm>
            <a:custGeom>
              <a:avLst/>
              <a:gdLst/>
              <a:ahLst/>
              <a:cxnLst/>
              <a:rect l="l" t="t" r="r" b="b"/>
              <a:pathLst>
                <a:path w="10795" h="11429">
                  <a:moveTo>
                    <a:pt x="5829" y="0"/>
                  </a:moveTo>
                  <a:lnTo>
                    <a:pt x="3708" y="3009"/>
                  </a:lnTo>
                  <a:lnTo>
                    <a:pt x="1777" y="6070"/>
                  </a:lnTo>
                  <a:lnTo>
                    <a:pt x="0" y="9207"/>
                  </a:lnTo>
                  <a:lnTo>
                    <a:pt x="4940" y="10820"/>
                  </a:lnTo>
                  <a:lnTo>
                    <a:pt x="6730" y="7721"/>
                  </a:lnTo>
                  <a:lnTo>
                    <a:pt x="8674" y="4686"/>
                  </a:lnTo>
                  <a:lnTo>
                    <a:pt x="10744" y="1790"/>
                  </a:lnTo>
                  <a:lnTo>
                    <a:pt x="9105" y="1168"/>
                  </a:lnTo>
                  <a:lnTo>
                    <a:pt x="5829" y="0"/>
                  </a:lnTo>
                  <a:close/>
                </a:path>
              </a:pathLst>
            </a:custGeom>
            <a:solidFill>
              <a:srgbClr val="FDCF31"/>
            </a:solidFill>
          </p:spPr>
          <p:txBody>
            <a:bodyPr wrap="square" lIns="0" tIns="0" rIns="0" bIns="0" rtlCol="0"/>
            <a:lstStyle/>
            <a:p>
              <a:endParaRPr/>
            </a:p>
          </p:txBody>
        </p:sp>
        <p:sp>
          <p:nvSpPr>
            <p:cNvPr id="16843" name="object 16843"/>
            <p:cNvSpPr/>
            <p:nvPr/>
          </p:nvSpPr>
          <p:spPr>
            <a:xfrm>
              <a:off x="5437568" y="8110232"/>
              <a:ext cx="6350" cy="9525"/>
            </a:xfrm>
            <a:custGeom>
              <a:avLst/>
              <a:gdLst/>
              <a:ahLst/>
              <a:cxnLst/>
              <a:rect l="l" t="t" r="r" b="b"/>
              <a:pathLst>
                <a:path w="6350" h="9525">
                  <a:moveTo>
                    <a:pt x="0" y="9029"/>
                  </a:moveTo>
                  <a:lnTo>
                    <a:pt x="5803" y="0"/>
                  </a:lnTo>
                </a:path>
              </a:pathLst>
            </a:custGeom>
            <a:ln w="25400">
              <a:solidFill>
                <a:srgbClr val="FED135"/>
              </a:solidFill>
            </a:ln>
          </p:spPr>
          <p:txBody>
            <a:bodyPr wrap="square" lIns="0" tIns="0" rIns="0" bIns="0" rtlCol="0"/>
            <a:lstStyle/>
            <a:p>
              <a:endParaRPr/>
            </a:p>
          </p:txBody>
        </p:sp>
        <p:sp>
          <p:nvSpPr>
            <p:cNvPr id="16844" name="object 16844"/>
            <p:cNvSpPr/>
            <p:nvPr/>
          </p:nvSpPr>
          <p:spPr>
            <a:xfrm>
              <a:off x="5438457" y="8108442"/>
              <a:ext cx="5080" cy="1905"/>
            </a:xfrm>
            <a:custGeom>
              <a:avLst/>
              <a:gdLst/>
              <a:ahLst/>
              <a:cxnLst/>
              <a:rect l="l" t="t" r="r" b="b"/>
              <a:pathLst>
                <a:path w="5079" h="1904">
                  <a:moveTo>
                    <a:pt x="4914" y="1790"/>
                  </a:moveTo>
                  <a:lnTo>
                    <a:pt x="0" y="0"/>
                  </a:lnTo>
                </a:path>
              </a:pathLst>
            </a:custGeom>
            <a:ln w="25399">
              <a:solidFill>
                <a:srgbClr val="FDCF34"/>
              </a:solidFill>
            </a:ln>
          </p:spPr>
          <p:txBody>
            <a:bodyPr wrap="square" lIns="0" tIns="0" rIns="0" bIns="0" rtlCol="0"/>
            <a:lstStyle/>
            <a:p>
              <a:endParaRPr/>
            </a:p>
          </p:txBody>
        </p:sp>
        <p:sp>
          <p:nvSpPr>
            <p:cNvPr id="16845" name="object 16845"/>
            <p:cNvSpPr/>
            <p:nvPr/>
          </p:nvSpPr>
          <p:spPr>
            <a:xfrm>
              <a:off x="5432628" y="8108442"/>
              <a:ext cx="6350" cy="9525"/>
            </a:xfrm>
            <a:custGeom>
              <a:avLst/>
              <a:gdLst/>
              <a:ahLst/>
              <a:cxnLst/>
              <a:rect l="l" t="t" r="r" b="b"/>
              <a:pathLst>
                <a:path w="6350" h="9525">
                  <a:moveTo>
                    <a:pt x="5829" y="0"/>
                  </a:moveTo>
                  <a:lnTo>
                    <a:pt x="0" y="9207"/>
                  </a:lnTo>
                </a:path>
              </a:pathLst>
            </a:custGeom>
            <a:ln w="25400">
              <a:solidFill>
                <a:srgbClr val="FCCC2E"/>
              </a:solidFill>
            </a:ln>
          </p:spPr>
          <p:txBody>
            <a:bodyPr wrap="square" lIns="0" tIns="0" rIns="0" bIns="0" rtlCol="0"/>
            <a:lstStyle/>
            <a:p>
              <a:endParaRPr/>
            </a:p>
          </p:txBody>
        </p:sp>
        <p:sp>
          <p:nvSpPr>
            <p:cNvPr id="16846" name="object 16846"/>
            <p:cNvSpPr/>
            <p:nvPr/>
          </p:nvSpPr>
          <p:spPr>
            <a:xfrm>
              <a:off x="5432628" y="8117649"/>
              <a:ext cx="5080" cy="1905"/>
            </a:xfrm>
            <a:custGeom>
              <a:avLst/>
              <a:gdLst/>
              <a:ahLst/>
              <a:cxnLst/>
              <a:rect l="l" t="t" r="r" b="b"/>
              <a:pathLst>
                <a:path w="5079" h="1904">
                  <a:moveTo>
                    <a:pt x="0" y="0"/>
                  </a:moveTo>
                  <a:lnTo>
                    <a:pt x="4940" y="1612"/>
                  </a:lnTo>
                </a:path>
              </a:pathLst>
            </a:custGeom>
            <a:ln w="25400">
              <a:solidFill>
                <a:srgbClr val="FDCE30"/>
              </a:solidFill>
            </a:ln>
          </p:spPr>
          <p:txBody>
            <a:bodyPr wrap="square" lIns="0" tIns="0" rIns="0" bIns="0" rtlCol="0"/>
            <a:lstStyle/>
            <a:p>
              <a:endParaRPr/>
            </a:p>
          </p:txBody>
        </p:sp>
        <p:sp>
          <p:nvSpPr>
            <p:cNvPr id="16847" name="object 16847"/>
            <p:cNvSpPr/>
            <p:nvPr/>
          </p:nvSpPr>
          <p:spPr>
            <a:xfrm>
              <a:off x="5427713" y="8106727"/>
              <a:ext cx="10795" cy="11430"/>
            </a:xfrm>
            <a:custGeom>
              <a:avLst/>
              <a:gdLst/>
              <a:ahLst/>
              <a:cxnLst/>
              <a:rect l="l" t="t" r="r" b="b"/>
              <a:pathLst>
                <a:path w="10795" h="11429">
                  <a:moveTo>
                    <a:pt x="5867" y="0"/>
                  </a:moveTo>
                  <a:lnTo>
                    <a:pt x="3708" y="3111"/>
                  </a:lnTo>
                  <a:lnTo>
                    <a:pt x="1777" y="6222"/>
                  </a:lnTo>
                  <a:lnTo>
                    <a:pt x="0" y="9385"/>
                  </a:lnTo>
                  <a:lnTo>
                    <a:pt x="3263" y="10388"/>
                  </a:lnTo>
                  <a:lnTo>
                    <a:pt x="4914" y="10921"/>
                  </a:lnTo>
                  <a:lnTo>
                    <a:pt x="6692" y="7785"/>
                  </a:lnTo>
                  <a:lnTo>
                    <a:pt x="8623" y="4724"/>
                  </a:lnTo>
                  <a:lnTo>
                    <a:pt x="10744" y="1714"/>
                  </a:lnTo>
                  <a:lnTo>
                    <a:pt x="5867" y="0"/>
                  </a:lnTo>
                  <a:close/>
                </a:path>
              </a:pathLst>
            </a:custGeom>
            <a:solidFill>
              <a:srgbClr val="FAC927"/>
            </a:solidFill>
          </p:spPr>
          <p:txBody>
            <a:bodyPr wrap="square" lIns="0" tIns="0" rIns="0" bIns="0" rtlCol="0"/>
            <a:lstStyle/>
            <a:p>
              <a:endParaRPr/>
            </a:p>
          </p:txBody>
        </p:sp>
        <p:sp>
          <p:nvSpPr>
            <p:cNvPr id="16848" name="object 16848"/>
            <p:cNvSpPr/>
            <p:nvPr/>
          </p:nvSpPr>
          <p:spPr>
            <a:xfrm>
              <a:off x="5432628" y="8108442"/>
              <a:ext cx="6350" cy="9525"/>
            </a:xfrm>
            <a:custGeom>
              <a:avLst/>
              <a:gdLst/>
              <a:ahLst/>
              <a:cxnLst/>
              <a:rect l="l" t="t" r="r" b="b"/>
              <a:pathLst>
                <a:path w="6350" h="9525">
                  <a:moveTo>
                    <a:pt x="0" y="9207"/>
                  </a:moveTo>
                  <a:lnTo>
                    <a:pt x="5829" y="0"/>
                  </a:lnTo>
                </a:path>
              </a:pathLst>
            </a:custGeom>
            <a:ln w="25400">
              <a:solidFill>
                <a:srgbClr val="FCCC2E"/>
              </a:solidFill>
            </a:ln>
          </p:spPr>
          <p:txBody>
            <a:bodyPr wrap="square" lIns="0" tIns="0" rIns="0" bIns="0" rtlCol="0"/>
            <a:lstStyle/>
            <a:p>
              <a:endParaRPr/>
            </a:p>
          </p:txBody>
        </p:sp>
        <p:sp>
          <p:nvSpPr>
            <p:cNvPr id="16849" name="object 16849"/>
            <p:cNvSpPr/>
            <p:nvPr/>
          </p:nvSpPr>
          <p:spPr>
            <a:xfrm>
              <a:off x="5433580" y="8106727"/>
              <a:ext cx="5080" cy="1905"/>
            </a:xfrm>
            <a:custGeom>
              <a:avLst/>
              <a:gdLst/>
              <a:ahLst/>
              <a:cxnLst/>
              <a:rect l="l" t="t" r="r" b="b"/>
              <a:pathLst>
                <a:path w="5079" h="1904">
                  <a:moveTo>
                    <a:pt x="4876" y="1714"/>
                  </a:moveTo>
                  <a:lnTo>
                    <a:pt x="0" y="0"/>
                  </a:lnTo>
                </a:path>
              </a:pathLst>
            </a:custGeom>
            <a:ln w="25400">
              <a:solidFill>
                <a:srgbClr val="FAC929"/>
              </a:solidFill>
            </a:ln>
          </p:spPr>
          <p:txBody>
            <a:bodyPr wrap="square" lIns="0" tIns="0" rIns="0" bIns="0" rtlCol="0"/>
            <a:lstStyle/>
            <a:p>
              <a:endParaRPr/>
            </a:p>
          </p:txBody>
        </p:sp>
        <p:sp>
          <p:nvSpPr>
            <p:cNvPr id="16850" name="object 16850"/>
            <p:cNvSpPr/>
            <p:nvPr/>
          </p:nvSpPr>
          <p:spPr>
            <a:xfrm>
              <a:off x="5427713" y="8106727"/>
              <a:ext cx="6350" cy="9525"/>
            </a:xfrm>
            <a:custGeom>
              <a:avLst/>
              <a:gdLst/>
              <a:ahLst/>
              <a:cxnLst/>
              <a:rect l="l" t="t" r="r" b="b"/>
              <a:pathLst>
                <a:path w="6350" h="9525">
                  <a:moveTo>
                    <a:pt x="5867" y="0"/>
                  </a:moveTo>
                  <a:lnTo>
                    <a:pt x="0" y="9385"/>
                  </a:lnTo>
                </a:path>
              </a:pathLst>
            </a:custGeom>
            <a:ln w="25400">
              <a:solidFill>
                <a:srgbClr val="F8C521"/>
              </a:solidFill>
            </a:ln>
          </p:spPr>
          <p:txBody>
            <a:bodyPr wrap="square" lIns="0" tIns="0" rIns="0" bIns="0" rtlCol="0"/>
            <a:lstStyle/>
            <a:p>
              <a:endParaRPr/>
            </a:p>
          </p:txBody>
        </p:sp>
        <p:sp>
          <p:nvSpPr>
            <p:cNvPr id="16851" name="object 16851"/>
            <p:cNvSpPr/>
            <p:nvPr/>
          </p:nvSpPr>
          <p:spPr>
            <a:xfrm>
              <a:off x="5427713" y="8116112"/>
              <a:ext cx="5080" cy="1905"/>
            </a:xfrm>
            <a:custGeom>
              <a:avLst/>
              <a:gdLst/>
              <a:ahLst/>
              <a:cxnLst/>
              <a:rect l="l" t="t" r="r" b="b"/>
              <a:pathLst>
                <a:path w="5079" h="1904">
                  <a:moveTo>
                    <a:pt x="0" y="0"/>
                  </a:moveTo>
                  <a:lnTo>
                    <a:pt x="4914" y="1536"/>
                  </a:lnTo>
                </a:path>
              </a:pathLst>
            </a:custGeom>
            <a:ln w="25399">
              <a:solidFill>
                <a:srgbClr val="FAC826"/>
              </a:solidFill>
            </a:ln>
          </p:spPr>
          <p:txBody>
            <a:bodyPr wrap="square" lIns="0" tIns="0" rIns="0" bIns="0" rtlCol="0"/>
            <a:lstStyle/>
            <a:p>
              <a:endParaRPr/>
            </a:p>
          </p:txBody>
        </p:sp>
        <p:sp>
          <p:nvSpPr>
            <p:cNvPr id="16852" name="object 16852"/>
            <p:cNvSpPr/>
            <p:nvPr/>
          </p:nvSpPr>
          <p:spPr>
            <a:xfrm>
              <a:off x="5422853" y="8104987"/>
              <a:ext cx="10795" cy="11430"/>
            </a:xfrm>
            <a:custGeom>
              <a:avLst/>
              <a:gdLst/>
              <a:ahLst/>
              <a:cxnLst/>
              <a:rect l="l" t="t" r="r" b="b"/>
              <a:pathLst>
                <a:path w="10795" h="11429">
                  <a:moveTo>
                    <a:pt x="5977" y="0"/>
                  </a:moveTo>
                  <a:lnTo>
                    <a:pt x="3742" y="3263"/>
                  </a:lnTo>
                  <a:lnTo>
                    <a:pt x="1866" y="6329"/>
                  </a:lnTo>
                  <a:lnTo>
                    <a:pt x="0" y="9695"/>
                  </a:lnTo>
                  <a:lnTo>
                    <a:pt x="4859" y="11125"/>
                  </a:lnTo>
                  <a:lnTo>
                    <a:pt x="6637" y="7962"/>
                  </a:lnTo>
                  <a:lnTo>
                    <a:pt x="8568" y="4851"/>
                  </a:lnTo>
                  <a:lnTo>
                    <a:pt x="10727" y="1739"/>
                  </a:lnTo>
                  <a:lnTo>
                    <a:pt x="7526" y="596"/>
                  </a:lnTo>
                  <a:lnTo>
                    <a:pt x="5977" y="0"/>
                  </a:lnTo>
                  <a:close/>
                </a:path>
              </a:pathLst>
            </a:custGeom>
            <a:solidFill>
              <a:srgbClr val="F5C018"/>
            </a:solidFill>
          </p:spPr>
          <p:txBody>
            <a:bodyPr wrap="square" lIns="0" tIns="0" rIns="0" bIns="0" rtlCol="0"/>
            <a:lstStyle/>
            <a:p>
              <a:endParaRPr/>
            </a:p>
          </p:txBody>
        </p:sp>
        <p:sp>
          <p:nvSpPr>
            <p:cNvPr id="16853" name="object 16853"/>
            <p:cNvSpPr/>
            <p:nvPr/>
          </p:nvSpPr>
          <p:spPr>
            <a:xfrm>
              <a:off x="5427713" y="8106727"/>
              <a:ext cx="6350" cy="9525"/>
            </a:xfrm>
            <a:custGeom>
              <a:avLst/>
              <a:gdLst/>
              <a:ahLst/>
              <a:cxnLst/>
              <a:rect l="l" t="t" r="r" b="b"/>
              <a:pathLst>
                <a:path w="6350" h="9525">
                  <a:moveTo>
                    <a:pt x="0" y="9385"/>
                  </a:moveTo>
                  <a:lnTo>
                    <a:pt x="5867" y="0"/>
                  </a:lnTo>
                </a:path>
              </a:pathLst>
            </a:custGeom>
            <a:ln w="25400">
              <a:solidFill>
                <a:srgbClr val="F8C521"/>
              </a:solidFill>
            </a:ln>
          </p:spPr>
          <p:txBody>
            <a:bodyPr wrap="square" lIns="0" tIns="0" rIns="0" bIns="0" rtlCol="0"/>
            <a:lstStyle/>
            <a:p>
              <a:endParaRPr/>
            </a:p>
          </p:txBody>
        </p:sp>
        <p:sp>
          <p:nvSpPr>
            <p:cNvPr id="16854" name="object 16854"/>
            <p:cNvSpPr/>
            <p:nvPr/>
          </p:nvSpPr>
          <p:spPr>
            <a:xfrm>
              <a:off x="5428831" y="8104987"/>
              <a:ext cx="5080" cy="1905"/>
            </a:xfrm>
            <a:custGeom>
              <a:avLst/>
              <a:gdLst/>
              <a:ahLst/>
              <a:cxnLst/>
              <a:rect l="l" t="t" r="r" b="b"/>
              <a:pathLst>
                <a:path w="5079" h="1904">
                  <a:moveTo>
                    <a:pt x="4749" y="1739"/>
                  </a:moveTo>
                  <a:lnTo>
                    <a:pt x="0" y="0"/>
                  </a:lnTo>
                </a:path>
              </a:pathLst>
            </a:custGeom>
            <a:ln w="25400">
              <a:solidFill>
                <a:srgbClr val="F5C11A"/>
              </a:solidFill>
            </a:ln>
          </p:spPr>
          <p:txBody>
            <a:bodyPr wrap="square" lIns="0" tIns="0" rIns="0" bIns="0" rtlCol="0"/>
            <a:lstStyle/>
            <a:p>
              <a:endParaRPr/>
            </a:p>
          </p:txBody>
        </p:sp>
        <p:sp>
          <p:nvSpPr>
            <p:cNvPr id="16855" name="object 16855"/>
            <p:cNvSpPr/>
            <p:nvPr/>
          </p:nvSpPr>
          <p:spPr>
            <a:xfrm>
              <a:off x="5423027" y="8104987"/>
              <a:ext cx="6350" cy="9525"/>
            </a:xfrm>
            <a:custGeom>
              <a:avLst/>
              <a:gdLst/>
              <a:ahLst/>
              <a:cxnLst/>
              <a:rect l="l" t="t" r="r" b="b"/>
              <a:pathLst>
                <a:path w="6350" h="9525">
                  <a:moveTo>
                    <a:pt x="5803" y="0"/>
                  </a:moveTo>
                  <a:lnTo>
                    <a:pt x="0" y="9381"/>
                  </a:lnTo>
                </a:path>
              </a:pathLst>
            </a:custGeom>
            <a:ln w="25400">
              <a:solidFill>
                <a:srgbClr val="F2BA0F"/>
              </a:solidFill>
            </a:ln>
          </p:spPr>
          <p:txBody>
            <a:bodyPr wrap="square" lIns="0" tIns="0" rIns="0" bIns="0" rtlCol="0"/>
            <a:lstStyle/>
            <a:p>
              <a:endParaRPr/>
            </a:p>
          </p:txBody>
        </p:sp>
        <p:sp>
          <p:nvSpPr>
            <p:cNvPr id="16856" name="object 16856"/>
            <p:cNvSpPr/>
            <p:nvPr/>
          </p:nvSpPr>
          <p:spPr>
            <a:xfrm>
              <a:off x="5422853" y="8114682"/>
              <a:ext cx="5080" cy="1905"/>
            </a:xfrm>
            <a:custGeom>
              <a:avLst/>
              <a:gdLst/>
              <a:ahLst/>
              <a:cxnLst/>
              <a:rect l="l" t="t" r="r" b="b"/>
              <a:pathLst>
                <a:path w="5079" h="1904">
                  <a:moveTo>
                    <a:pt x="0" y="0"/>
                  </a:moveTo>
                  <a:lnTo>
                    <a:pt x="4859" y="1430"/>
                  </a:lnTo>
                </a:path>
              </a:pathLst>
            </a:custGeom>
            <a:ln w="25400">
              <a:solidFill>
                <a:srgbClr val="F5BF16"/>
              </a:solidFill>
            </a:ln>
          </p:spPr>
          <p:txBody>
            <a:bodyPr wrap="square" lIns="0" tIns="0" rIns="0" bIns="0" rtlCol="0"/>
            <a:lstStyle/>
            <a:p>
              <a:endParaRPr/>
            </a:p>
          </p:txBody>
        </p:sp>
        <p:sp>
          <p:nvSpPr>
            <p:cNvPr id="16857" name="object 16857"/>
            <p:cNvSpPr/>
            <p:nvPr/>
          </p:nvSpPr>
          <p:spPr>
            <a:xfrm>
              <a:off x="5443372" y="8101977"/>
              <a:ext cx="11430" cy="10795"/>
            </a:xfrm>
            <a:custGeom>
              <a:avLst/>
              <a:gdLst/>
              <a:ahLst/>
              <a:cxnLst/>
              <a:rect l="l" t="t" r="r" b="b"/>
              <a:pathLst>
                <a:path w="11429" h="10795">
                  <a:moveTo>
                    <a:pt x="6591" y="0"/>
                  </a:moveTo>
                  <a:lnTo>
                    <a:pt x="4279" y="2578"/>
                  </a:lnTo>
                  <a:lnTo>
                    <a:pt x="2070" y="5346"/>
                  </a:lnTo>
                  <a:lnTo>
                    <a:pt x="0" y="8254"/>
                  </a:lnTo>
                  <a:lnTo>
                    <a:pt x="1638" y="8877"/>
                  </a:lnTo>
                  <a:lnTo>
                    <a:pt x="3263" y="9524"/>
                  </a:lnTo>
                  <a:lnTo>
                    <a:pt x="4876" y="10210"/>
                  </a:lnTo>
                  <a:lnTo>
                    <a:pt x="6883" y="7454"/>
                  </a:lnTo>
                  <a:lnTo>
                    <a:pt x="9016" y="4851"/>
                  </a:lnTo>
                  <a:lnTo>
                    <a:pt x="11239" y="2400"/>
                  </a:lnTo>
                  <a:lnTo>
                    <a:pt x="8140" y="787"/>
                  </a:lnTo>
                  <a:lnTo>
                    <a:pt x="6591" y="0"/>
                  </a:lnTo>
                  <a:close/>
                </a:path>
              </a:pathLst>
            </a:custGeom>
            <a:solidFill>
              <a:srgbClr val="FED43E"/>
            </a:solidFill>
          </p:spPr>
          <p:txBody>
            <a:bodyPr wrap="square" lIns="0" tIns="0" rIns="0" bIns="0" rtlCol="0"/>
            <a:lstStyle/>
            <a:p>
              <a:endParaRPr/>
            </a:p>
          </p:txBody>
        </p:sp>
        <p:sp>
          <p:nvSpPr>
            <p:cNvPr id="16858" name="object 16858"/>
            <p:cNvSpPr/>
            <p:nvPr/>
          </p:nvSpPr>
          <p:spPr>
            <a:xfrm>
              <a:off x="5448249" y="8104378"/>
              <a:ext cx="6985" cy="8255"/>
            </a:xfrm>
            <a:custGeom>
              <a:avLst/>
              <a:gdLst/>
              <a:ahLst/>
              <a:cxnLst/>
              <a:rect l="l" t="t" r="r" b="b"/>
              <a:pathLst>
                <a:path w="6985" h="8254">
                  <a:moveTo>
                    <a:pt x="0" y="7810"/>
                  </a:moveTo>
                  <a:lnTo>
                    <a:pt x="6362" y="0"/>
                  </a:lnTo>
                </a:path>
              </a:pathLst>
            </a:custGeom>
            <a:ln w="25400">
              <a:solidFill>
                <a:srgbClr val="FFD540"/>
              </a:solidFill>
            </a:ln>
          </p:spPr>
          <p:txBody>
            <a:bodyPr wrap="square" lIns="0" tIns="0" rIns="0" bIns="0" rtlCol="0"/>
            <a:lstStyle/>
            <a:p>
              <a:endParaRPr/>
            </a:p>
          </p:txBody>
        </p:sp>
        <p:sp>
          <p:nvSpPr>
            <p:cNvPr id="16859" name="object 16859"/>
            <p:cNvSpPr/>
            <p:nvPr/>
          </p:nvSpPr>
          <p:spPr>
            <a:xfrm>
              <a:off x="5449963" y="8101977"/>
              <a:ext cx="5080" cy="2540"/>
            </a:xfrm>
            <a:custGeom>
              <a:avLst/>
              <a:gdLst/>
              <a:ahLst/>
              <a:cxnLst/>
              <a:rect l="l" t="t" r="r" b="b"/>
              <a:pathLst>
                <a:path w="5079" h="2540">
                  <a:moveTo>
                    <a:pt x="4648" y="2400"/>
                  </a:moveTo>
                  <a:lnTo>
                    <a:pt x="0" y="0"/>
                  </a:lnTo>
                </a:path>
              </a:pathLst>
            </a:custGeom>
            <a:ln w="25400">
              <a:solidFill>
                <a:srgbClr val="FED644"/>
              </a:solidFill>
            </a:ln>
          </p:spPr>
          <p:txBody>
            <a:bodyPr wrap="square" lIns="0" tIns="0" rIns="0" bIns="0" rtlCol="0"/>
            <a:lstStyle/>
            <a:p>
              <a:endParaRPr/>
            </a:p>
          </p:txBody>
        </p:sp>
        <p:sp>
          <p:nvSpPr>
            <p:cNvPr id="16860" name="object 16860"/>
            <p:cNvSpPr/>
            <p:nvPr/>
          </p:nvSpPr>
          <p:spPr>
            <a:xfrm>
              <a:off x="5443372" y="8101977"/>
              <a:ext cx="6985" cy="8255"/>
            </a:xfrm>
            <a:custGeom>
              <a:avLst/>
              <a:gdLst/>
              <a:ahLst/>
              <a:cxnLst/>
              <a:rect l="l" t="t" r="r" b="b"/>
              <a:pathLst>
                <a:path w="6985" h="8254">
                  <a:moveTo>
                    <a:pt x="6591" y="0"/>
                  </a:moveTo>
                  <a:lnTo>
                    <a:pt x="0" y="8254"/>
                  </a:lnTo>
                </a:path>
              </a:pathLst>
            </a:custGeom>
            <a:ln w="25399">
              <a:solidFill>
                <a:srgbClr val="FED33C"/>
              </a:solidFill>
            </a:ln>
          </p:spPr>
          <p:txBody>
            <a:bodyPr wrap="square" lIns="0" tIns="0" rIns="0" bIns="0" rtlCol="0"/>
            <a:lstStyle/>
            <a:p>
              <a:endParaRPr/>
            </a:p>
          </p:txBody>
        </p:sp>
        <p:sp>
          <p:nvSpPr>
            <p:cNvPr id="16861" name="object 16861"/>
            <p:cNvSpPr/>
            <p:nvPr/>
          </p:nvSpPr>
          <p:spPr>
            <a:xfrm>
              <a:off x="5443372" y="8110232"/>
              <a:ext cx="5080" cy="2540"/>
            </a:xfrm>
            <a:custGeom>
              <a:avLst/>
              <a:gdLst/>
              <a:ahLst/>
              <a:cxnLst/>
              <a:rect l="l" t="t" r="r" b="b"/>
              <a:pathLst>
                <a:path w="5079" h="2540">
                  <a:moveTo>
                    <a:pt x="0" y="0"/>
                  </a:moveTo>
                  <a:lnTo>
                    <a:pt x="4876" y="1955"/>
                  </a:lnTo>
                </a:path>
              </a:pathLst>
            </a:custGeom>
            <a:ln w="25400">
              <a:solidFill>
                <a:srgbClr val="FED239"/>
              </a:solidFill>
            </a:ln>
          </p:spPr>
          <p:txBody>
            <a:bodyPr wrap="square" lIns="0" tIns="0" rIns="0" bIns="0" rtlCol="0"/>
            <a:lstStyle/>
            <a:p>
              <a:endParaRPr/>
            </a:p>
          </p:txBody>
        </p:sp>
        <p:sp>
          <p:nvSpPr>
            <p:cNvPr id="16862" name="object 16862"/>
            <p:cNvSpPr/>
            <p:nvPr/>
          </p:nvSpPr>
          <p:spPr>
            <a:xfrm>
              <a:off x="5438457" y="8099628"/>
              <a:ext cx="12065" cy="10795"/>
            </a:xfrm>
            <a:custGeom>
              <a:avLst/>
              <a:gdLst/>
              <a:ahLst/>
              <a:cxnLst/>
              <a:rect l="l" t="t" r="r" b="b"/>
              <a:pathLst>
                <a:path w="12064" h="10795">
                  <a:moveTo>
                    <a:pt x="6896" y="0"/>
                  </a:moveTo>
                  <a:lnTo>
                    <a:pt x="4406" y="2870"/>
                  </a:lnTo>
                  <a:lnTo>
                    <a:pt x="2108" y="5803"/>
                  </a:lnTo>
                  <a:lnTo>
                    <a:pt x="0" y="8813"/>
                  </a:lnTo>
                  <a:lnTo>
                    <a:pt x="3276" y="9982"/>
                  </a:lnTo>
                  <a:lnTo>
                    <a:pt x="4914" y="10604"/>
                  </a:lnTo>
                  <a:lnTo>
                    <a:pt x="6984" y="7696"/>
                  </a:lnTo>
                  <a:lnTo>
                    <a:pt x="9194" y="4927"/>
                  </a:lnTo>
                  <a:lnTo>
                    <a:pt x="11506" y="2349"/>
                  </a:lnTo>
                  <a:lnTo>
                    <a:pt x="8432" y="762"/>
                  </a:lnTo>
                  <a:lnTo>
                    <a:pt x="6896" y="0"/>
                  </a:lnTo>
                  <a:close/>
                </a:path>
              </a:pathLst>
            </a:custGeom>
            <a:solidFill>
              <a:srgbClr val="FDD139"/>
            </a:solidFill>
          </p:spPr>
          <p:txBody>
            <a:bodyPr wrap="square" lIns="0" tIns="0" rIns="0" bIns="0" rtlCol="0"/>
            <a:lstStyle/>
            <a:p>
              <a:endParaRPr/>
            </a:p>
          </p:txBody>
        </p:sp>
        <p:sp>
          <p:nvSpPr>
            <p:cNvPr id="16863" name="object 16863"/>
            <p:cNvSpPr/>
            <p:nvPr/>
          </p:nvSpPr>
          <p:spPr>
            <a:xfrm>
              <a:off x="5443372" y="8101977"/>
              <a:ext cx="6985" cy="8255"/>
            </a:xfrm>
            <a:custGeom>
              <a:avLst/>
              <a:gdLst/>
              <a:ahLst/>
              <a:cxnLst/>
              <a:rect l="l" t="t" r="r" b="b"/>
              <a:pathLst>
                <a:path w="6985" h="8254">
                  <a:moveTo>
                    <a:pt x="0" y="8254"/>
                  </a:moveTo>
                  <a:lnTo>
                    <a:pt x="6591" y="0"/>
                  </a:lnTo>
                </a:path>
              </a:pathLst>
            </a:custGeom>
            <a:ln w="25399">
              <a:solidFill>
                <a:srgbClr val="FED33C"/>
              </a:solidFill>
            </a:ln>
          </p:spPr>
          <p:txBody>
            <a:bodyPr wrap="square" lIns="0" tIns="0" rIns="0" bIns="0" rtlCol="0"/>
            <a:lstStyle/>
            <a:p>
              <a:endParaRPr/>
            </a:p>
          </p:txBody>
        </p:sp>
        <p:sp>
          <p:nvSpPr>
            <p:cNvPr id="16864" name="object 16864"/>
            <p:cNvSpPr/>
            <p:nvPr/>
          </p:nvSpPr>
          <p:spPr>
            <a:xfrm>
              <a:off x="5445353" y="8099628"/>
              <a:ext cx="5080" cy="2540"/>
            </a:xfrm>
            <a:custGeom>
              <a:avLst/>
              <a:gdLst/>
              <a:ahLst/>
              <a:cxnLst/>
              <a:rect l="l" t="t" r="r" b="b"/>
              <a:pathLst>
                <a:path w="5079" h="2540">
                  <a:moveTo>
                    <a:pt x="4610" y="2349"/>
                  </a:moveTo>
                  <a:lnTo>
                    <a:pt x="0" y="0"/>
                  </a:lnTo>
                </a:path>
              </a:pathLst>
            </a:custGeom>
            <a:ln w="25400">
              <a:solidFill>
                <a:srgbClr val="FDD23E"/>
              </a:solidFill>
            </a:ln>
          </p:spPr>
          <p:txBody>
            <a:bodyPr wrap="square" lIns="0" tIns="0" rIns="0" bIns="0" rtlCol="0"/>
            <a:lstStyle/>
            <a:p>
              <a:endParaRPr/>
            </a:p>
          </p:txBody>
        </p:sp>
        <p:sp>
          <p:nvSpPr>
            <p:cNvPr id="16865" name="object 16865"/>
            <p:cNvSpPr/>
            <p:nvPr/>
          </p:nvSpPr>
          <p:spPr>
            <a:xfrm>
              <a:off x="5438457" y="8099628"/>
              <a:ext cx="6985" cy="8890"/>
            </a:xfrm>
            <a:custGeom>
              <a:avLst/>
              <a:gdLst/>
              <a:ahLst/>
              <a:cxnLst/>
              <a:rect l="l" t="t" r="r" b="b"/>
              <a:pathLst>
                <a:path w="6985" h="8890">
                  <a:moveTo>
                    <a:pt x="6896" y="0"/>
                  </a:moveTo>
                  <a:lnTo>
                    <a:pt x="0" y="8813"/>
                  </a:lnTo>
                </a:path>
              </a:pathLst>
            </a:custGeom>
            <a:ln w="25400">
              <a:solidFill>
                <a:srgbClr val="FCCF35"/>
              </a:solidFill>
            </a:ln>
          </p:spPr>
          <p:txBody>
            <a:bodyPr wrap="square" lIns="0" tIns="0" rIns="0" bIns="0" rtlCol="0"/>
            <a:lstStyle/>
            <a:p>
              <a:endParaRPr/>
            </a:p>
          </p:txBody>
        </p:sp>
        <p:sp>
          <p:nvSpPr>
            <p:cNvPr id="16866" name="object 16866"/>
            <p:cNvSpPr/>
            <p:nvPr/>
          </p:nvSpPr>
          <p:spPr>
            <a:xfrm>
              <a:off x="5438457" y="8108442"/>
              <a:ext cx="5080" cy="1905"/>
            </a:xfrm>
            <a:custGeom>
              <a:avLst/>
              <a:gdLst/>
              <a:ahLst/>
              <a:cxnLst/>
              <a:rect l="l" t="t" r="r" b="b"/>
              <a:pathLst>
                <a:path w="5079" h="1904">
                  <a:moveTo>
                    <a:pt x="0" y="0"/>
                  </a:moveTo>
                  <a:lnTo>
                    <a:pt x="4914" y="1790"/>
                  </a:lnTo>
                </a:path>
              </a:pathLst>
            </a:custGeom>
            <a:ln w="25399">
              <a:solidFill>
                <a:srgbClr val="FDCF34"/>
              </a:solidFill>
            </a:ln>
          </p:spPr>
          <p:txBody>
            <a:bodyPr wrap="square" lIns="0" tIns="0" rIns="0" bIns="0" rtlCol="0"/>
            <a:lstStyle/>
            <a:p>
              <a:endParaRPr/>
            </a:p>
          </p:txBody>
        </p:sp>
        <p:sp>
          <p:nvSpPr>
            <p:cNvPr id="16867" name="object 16867"/>
            <p:cNvSpPr/>
            <p:nvPr/>
          </p:nvSpPr>
          <p:spPr>
            <a:xfrm>
              <a:off x="5433580" y="8097329"/>
              <a:ext cx="12065" cy="11430"/>
            </a:xfrm>
            <a:custGeom>
              <a:avLst/>
              <a:gdLst/>
              <a:ahLst/>
              <a:cxnLst/>
              <a:rect l="l" t="t" r="r" b="b"/>
              <a:pathLst>
                <a:path w="12064" h="11429">
                  <a:moveTo>
                    <a:pt x="7226" y="0"/>
                  </a:moveTo>
                  <a:lnTo>
                    <a:pt x="4533" y="3174"/>
                  </a:lnTo>
                  <a:lnTo>
                    <a:pt x="2159" y="6286"/>
                  </a:lnTo>
                  <a:lnTo>
                    <a:pt x="0" y="9397"/>
                  </a:lnTo>
                  <a:lnTo>
                    <a:pt x="4876" y="11112"/>
                  </a:lnTo>
                  <a:lnTo>
                    <a:pt x="6985" y="8102"/>
                  </a:lnTo>
                  <a:lnTo>
                    <a:pt x="9283" y="5168"/>
                  </a:lnTo>
                  <a:lnTo>
                    <a:pt x="11772" y="2298"/>
                  </a:lnTo>
                  <a:lnTo>
                    <a:pt x="7226" y="0"/>
                  </a:lnTo>
                  <a:close/>
                </a:path>
              </a:pathLst>
            </a:custGeom>
            <a:solidFill>
              <a:srgbClr val="FACB2E"/>
            </a:solidFill>
          </p:spPr>
          <p:txBody>
            <a:bodyPr wrap="square" lIns="0" tIns="0" rIns="0" bIns="0" rtlCol="0"/>
            <a:lstStyle/>
            <a:p>
              <a:endParaRPr/>
            </a:p>
          </p:txBody>
        </p:sp>
        <p:sp>
          <p:nvSpPr>
            <p:cNvPr id="16868" name="object 16868"/>
            <p:cNvSpPr/>
            <p:nvPr/>
          </p:nvSpPr>
          <p:spPr>
            <a:xfrm>
              <a:off x="5438457" y="8099628"/>
              <a:ext cx="6985" cy="8890"/>
            </a:xfrm>
            <a:custGeom>
              <a:avLst/>
              <a:gdLst/>
              <a:ahLst/>
              <a:cxnLst/>
              <a:rect l="l" t="t" r="r" b="b"/>
              <a:pathLst>
                <a:path w="6985" h="8890">
                  <a:moveTo>
                    <a:pt x="0" y="8813"/>
                  </a:moveTo>
                  <a:lnTo>
                    <a:pt x="6896" y="0"/>
                  </a:lnTo>
                </a:path>
              </a:pathLst>
            </a:custGeom>
            <a:ln w="25400">
              <a:solidFill>
                <a:srgbClr val="FCCF35"/>
              </a:solidFill>
            </a:ln>
          </p:spPr>
          <p:txBody>
            <a:bodyPr wrap="square" lIns="0" tIns="0" rIns="0" bIns="0" rtlCol="0"/>
            <a:lstStyle/>
            <a:p>
              <a:endParaRPr/>
            </a:p>
          </p:txBody>
        </p:sp>
        <p:sp>
          <p:nvSpPr>
            <p:cNvPr id="16869" name="object 16869"/>
            <p:cNvSpPr/>
            <p:nvPr/>
          </p:nvSpPr>
          <p:spPr>
            <a:xfrm>
              <a:off x="5440807" y="8097329"/>
              <a:ext cx="5080" cy="2540"/>
            </a:xfrm>
            <a:custGeom>
              <a:avLst/>
              <a:gdLst/>
              <a:ahLst/>
              <a:cxnLst/>
              <a:rect l="l" t="t" r="r" b="b"/>
              <a:pathLst>
                <a:path w="5079" h="2540">
                  <a:moveTo>
                    <a:pt x="4546" y="2298"/>
                  </a:moveTo>
                  <a:lnTo>
                    <a:pt x="0" y="0"/>
                  </a:lnTo>
                </a:path>
              </a:pathLst>
            </a:custGeom>
            <a:ln w="25400">
              <a:solidFill>
                <a:srgbClr val="FACC34"/>
              </a:solidFill>
            </a:ln>
          </p:spPr>
          <p:txBody>
            <a:bodyPr wrap="square" lIns="0" tIns="0" rIns="0" bIns="0" rtlCol="0"/>
            <a:lstStyle/>
            <a:p>
              <a:endParaRPr/>
            </a:p>
          </p:txBody>
        </p:sp>
        <p:sp>
          <p:nvSpPr>
            <p:cNvPr id="16870" name="object 16870"/>
            <p:cNvSpPr/>
            <p:nvPr/>
          </p:nvSpPr>
          <p:spPr>
            <a:xfrm>
              <a:off x="5433580" y="8097329"/>
              <a:ext cx="7620" cy="9525"/>
            </a:xfrm>
            <a:custGeom>
              <a:avLst/>
              <a:gdLst/>
              <a:ahLst/>
              <a:cxnLst/>
              <a:rect l="l" t="t" r="r" b="b"/>
              <a:pathLst>
                <a:path w="7620" h="9525">
                  <a:moveTo>
                    <a:pt x="7226" y="0"/>
                  </a:moveTo>
                  <a:lnTo>
                    <a:pt x="0" y="9397"/>
                  </a:lnTo>
                </a:path>
              </a:pathLst>
            </a:custGeom>
            <a:ln w="25400">
              <a:solidFill>
                <a:srgbClr val="F8C728"/>
              </a:solidFill>
            </a:ln>
          </p:spPr>
          <p:txBody>
            <a:bodyPr wrap="square" lIns="0" tIns="0" rIns="0" bIns="0" rtlCol="0"/>
            <a:lstStyle/>
            <a:p>
              <a:endParaRPr/>
            </a:p>
          </p:txBody>
        </p:sp>
        <p:sp>
          <p:nvSpPr>
            <p:cNvPr id="16871" name="object 16871"/>
            <p:cNvSpPr/>
            <p:nvPr/>
          </p:nvSpPr>
          <p:spPr>
            <a:xfrm>
              <a:off x="5433580" y="8106727"/>
              <a:ext cx="5080" cy="1905"/>
            </a:xfrm>
            <a:custGeom>
              <a:avLst/>
              <a:gdLst/>
              <a:ahLst/>
              <a:cxnLst/>
              <a:rect l="l" t="t" r="r" b="b"/>
              <a:pathLst>
                <a:path w="5079" h="1904">
                  <a:moveTo>
                    <a:pt x="0" y="0"/>
                  </a:moveTo>
                  <a:lnTo>
                    <a:pt x="4876" y="1714"/>
                  </a:lnTo>
                </a:path>
              </a:pathLst>
            </a:custGeom>
            <a:ln w="25400">
              <a:solidFill>
                <a:srgbClr val="FAC929"/>
              </a:solidFill>
            </a:ln>
          </p:spPr>
          <p:txBody>
            <a:bodyPr wrap="square" lIns="0" tIns="0" rIns="0" bIns="0" rtlCol="0"/>
            <a:lstStyle/>
            <a:p>
              <a:endParaRPr/>
            </a:p>
          </p:txBody>
        </p:sp>
        <p:sp>
          <p:nvSpPr>
            <p:cNvPr id="16872" name="object 16872"/>
            <p:cNvSpPr/>
            <p:nvPr/>
          </p:nvSpPr>
          <p:spPr>
            <a:xfrm>
              <a:off x="5428831" y="8095119"/>
              <a:ext cx="12065" cy="12065"/>
            </a:xfrm>
            <a:custGeom>
              <a:avLst/>
              <a:gdLst/>
              <a:ahLst/>
              <a:cxnLst/>
              <a:rect l="l" t="t" r="r" b="b"/>
              <a:pathLst>
                <a:path w="12064" h="12065">
                  <a:moveTo>
                    <a:pt x="7467" y="0"/>
                  </a:moveTo>
                  <a:lnTo>
                    <a:pt x="4654" y="3348"/>
                  </a:lnTo>
                  <a:lnTo>
                    <a:pt x="2222" y="6591"/>
                  </a:lnTo>
                  <a:lnTo>
                    <a:pt x="0" y="9867"/>
                  </a:lnTo>
                  <a:lnTo>
                    <a:pt x="1549" y="10464"/>
                  </a:lnTo>
                  <a:lnTo>
                    <a:pt x="4749" y="11607"/>
                  </a:lnTo>
                  <a:lnTo>
                    <a:pt x="6908" y="8496"/>
                  </a:lnTo>
                  <a:lnTo>
                    <a:pt x="9283" y="5384"/>
                  </a:lnTo>
                  <a:lnTo>
                    <a:pt x="11976" y="2209"/>
                  </a:lnTo>
                  <a:lnTo>
                    <a:pt x="8966" y="711"/>
                  </a:lnTo>
                  <a:lnTo>
                    <a:pt x="7467" y="0"/>
                  </a:lnTo>
                  <a:close/>
                </a:path>
              </a:pathLst>
            </a:custGeom>
            <a:solidFill>
              <a:srgbClr val="F5C21F"/>
            </a:solidFill>
          </p:spPr>
          <p:txBody>
            <a:bodyPr wrap="square" lIns="0" tIns="0" rIns="0" bIns="0" rtlCol="0"/>
            <a:lstStyle/>
            <a:p>
              <a:endParaRPr/>
            </a:p>
          </p:txBody>
        </p:sp>
        <p:sp>
          <p:nvSpPr>
            <p:cNvPr id="16873" name="object 16873"/>
            <p:cNvSpPr/>
            <p:nvPr/>
          </p:nvSpPr>
          <p:spPr>
            <a:xfrm>
              <a:off x="5433580" y="8097329"/>
              <a:ext cx="7620" cy="9525"/>
            </a:xfrm>
            <a:custGeom>
              <a:avLst/>
              <a:gdLst/>
              <a:ahLst/>
              <a:cxnLst/>
              <a:rect l="l" t="t" r="r" b="b"/>
              <a:pathLst>
                <a:path w="7620" h="9525">
                  <a:moveTo>
                    <a:pt x="0" y="9397"/>
                  </a:moveTo>
                  <a:lnTo>
                    <a:pt x="7226" y="0"/>
                  </a:lnTo>
                </a:path>
              </a:pathLst>
            </a:custGeom>
            <a:ln w="25400">
              <a:solidFill>
                <a:srgbClr val="F8C728"/>
              </a:solidFill>
            </a:ln>
          </p:spPr>
          <p:txBody>
            <a:bodyPr wrap="square" lIns="0" tIns="0" rIns="0" bIns="0" rtlCol="0"/>
            <a:lstStyle/>
            <a:p>
              <a:endParaRPr/>
            </a:p>
          </p:txBody>
        </p:sp>
        <p:sp>
          <p:nvSpPr>
            <p:cNvPr id="16874" name="object 16874"/>
            <p:cNvSpPr/>
            <p:nvPr/>
          </p:nvSpPr>
          <p:spPr>
            <a:xfrm>
              <a:off x="5436307" y="8095111"/>
              <a:ext cx="5080" cy="2540"/>
            </a:xfrm>
            <a:custGeom>
              <a:avLst/>
              <a:gdLst/>
              <a:ahLst/>
              <a:cxnLst/>
              <a:rect l="l" t="t" r="r" b="b"/>
              <a:pathLst>
                <a:path w="5079" h="2540">
                  <a:moveTo>
                    <a:pt x="4499" y="2218"/>
                  </a:moveTo>
                  <a:lnTo>
                    <a:pt x="0" y="0"/>
                  </a:lnTo>
                </a:path>
              </a:pathLst>
            </a:custGeom>
            <a:ln w="25400">
              <a:solidFill>
                <a:srgbClr val="F5C324"/>
              </a:solidFill>
            </a:ln>
          </p:spPr>
          <p:txBody>
            <a:bodyPr wrap="square" lIns="0" tIns="0" rIns="0" bIns="0" rtlCol="0"/>
            <a:lstStyle/>
            <a:p>
              <a:endParaRPr/>
            </a:p>
          </p:txBody>
        </p:sp>
        <p:sp>
          <p:nvSpPr>
            <p:cNvPr id="16875" name="object 16875"/>
            <p:cNvSpPr/>
            <p:nvPr/>
          </p:nvSpPr>
          <p:spPr>
            <a:xfrm>
              <a:off x="5428831" y="8095233"/>
              <a:ext cx="7620" cy="10160"/>
            </a:xfrm>
            <a:custGeom>
              <a:avLst/>
              <a:gdLst/>
              <a:ahLst/>
              <a:cxnLst/>
              <a:rect l="l" t="t" r="r" b="b"/>
              <a:pathLst>
                <a:path w="7620" h="10159">
                  <a:moveTo>
                    <a:pt x="7371" y="0"/>
                  </a:moveTo>
                  <a:lnTo>
                    <a:pt x="0" y="9754"/>
                  </a:lnTo>
                </a:path>
              </a:pathLst>
            </a:custGeom>
            <a:ln w="25400">
              <a:solidFill>
                <a:srgbClr val="F3BD16"/>
              </a:solidFill>
            </a:ln>
          </p:spPr>
          <p:txBody>
            <a:bodyPr wrap="square" lIns="0" tIns="0" rIns="0" bIns="0" rtlCol="0"/>
            <a:lstStyle/>
            <a:p>
              <a:endParaRPr/>
            </a:p>
          </p:txBody>
        </p:sp>
        <p:sp>
          <p:nvSpPr>
            <p:cNvPr id="16876" name="object 16876"/>
            <p:cNvSpPr/>
            <p:nvPr/>
          </p:nvSpPr>
          <p:spPr>
            <a:xfrm>
              <a:off x="5428831" y="8104987"/>
              <a:ext cx="5080" cy="1905"/>
            </a:xfrm>
            <a:custGeom>
              <a:avLst/>
              <a:gdLst/>
              <a:ahLst/>
              <a:cxnLst/>
              <a:rect l="l" t="t" r="r" b="b"/>
              <a:pathLst>
                <a:path w="5079" h="1904">
                  <a:moveTo>
                    <a:pt x="0" y="0"/>
                  </a:moveTo>
                  <a:lnTo>
                    <a:pt x="4749" y="1739"/>
                  </a:lnTo>
                </a:path>
              </a:pathLst>
            </a:custGeom>
            <a:ln w="25400">
              <a:solidFill>
                <a:srgbClr val="F5C11A"/>
              </a:solidFill>
            </a:ln>
          </p:spPr>
          <p:txBody>
            <a:bodyPr wrap="square" lIns="0" tIns="0" rIns="0" bIns="0" rtlCol="0"/>
            <a:lstStyle/>
            <a:p>
              <a:endParaRPr/>
            </a:p>
          </p:txBody>
        </p:sp>
        <p:sp>
          <p:nvSpPr>
            <p:cNvPr id="16877" name="object 16877"/>
            <p:cNvSpPr/>
            <p:nvPr/>
          </p:nvSpPr>
          <p:spPr>
            <a:xfrm>
              <a:off x="5449963" y="8089188"/>
              <a:ext cx="18415" cy="15240"/>
            </a:xfrm>
            <a:custGeom>
              <a:avLst/>
              <a:gdLst/>
              <a:ahLst/>
              <a:cxnLst/>
              <a:rect l="l" t="t" r="r" b="b"/>
              <a:pathLst>
                <a:path w="18414" h="15240">
                  <a:moveTo>
                    <a:pt x="14185" y="0"/>
                  </a:moveTo>
                  <a:lnTo>
                    <a:pt x="9080" y="3695"/>
                  </a:lnTo>
                  <a:lnTo>
                    <a:pt x="4330" y="7950"/>
                  </a:lnTo>
                  <a:lnTo>
                    <a:pt x="0" y="12788"/>
                  </a:lnTo>
                  <a:lnTo>
                    <a:pt x="4648" y="15189"/>
                  </a:lnTo>
                  <a:lnTo>
                    <a:pt x="8826" y="10617"/>
                  </a:lnTo>
                  <a:lnTo>
                    <a:pt x="13360" y="6565"/>
                  </a:lnTo>
                  <a:lnTo>
                    <a:pt x="18237" y="3048"/>
                  </a:lnTo>
                  <a:lnTo>
                    <a:pt x="16814" y="2171"/>
                  </a:lnTo>
                  <a:lnTo>
                    <a:pt x="15481" y="1117"/>
                  </a:lnTo>
                  <a:lnTo>
                    <a:pt x="14185" y="0"/>
                  </a:lnTo>
                  <a:close/>
                </a:path>
              </a:pathLst>
            </a:custGeom>
            <a:solidFill>
              <a:srgbClr val="FEDB54"/>
            </a:solidFill>
          </p:spPr>
          <p:txBody>
            <a:bodyPr wrap="square" lIns="0" tIns="0" rIns="0" bIns="0" rtlCol="0"/>
            <a:lstStyle/>
            <a:p>
              <a:endParaRPr/>
            </a:p>
          </p:txBody>
        </p:sp>
        <p:sp>
          <p:nvSpPr>
            <p:cNvPr id="16878" name="object 16878"/>
            <p:cNvSpPr/>
            <p:nvPr/>
          </p:nvSpPr>
          <p:spPr>
            <a:xfrm>
              <a:off x="5454612" y="8092236"/>
              <a:ext cx="13970" cy="12700"/>
            </a:xfrm>
            <a:custGeom>
              <a:avLst/>
              <a:gdLst/>
              <a:ahLst/>
              <a:cxnLst/>
              <a:rect l="l" t="t" r="r" b="b"/>
              <a:pathLst>
                <a:path w="13970" h="12700">
                  <a:moveTo>
                    <a:pt x="0" y="12141"/>
                  </a:moveTo>
                  <a:lnTo>
                    <a:pt x="4178" y="7569"/>
                  </a:lnTo>
                  <a:lnTo>
                    <a:pt x="8712" y="3517"/>
                  </a:lnTo>
                  <a:lnTo>
                    <a:pt x="13588" y="0"/>
                  </a:lnTo>
                </a:path>
              </a:pathLst>
            </a:custGeom>
            <a:ln w="25400">
              <a:solidFill>
                <a:srgbClr val="FEDC55"/>
              </a:solidFill>
            </a:ln>
          </p:spPr>
          <p:txBody>
            <a:bodyPr wrap="square" lIns="0" tIns="0" rIns="0" bIns="0" rtlCol="0"/>
            <a:lstStyle/>
            <a:p>
              <a:endParaRPr/>
            </a:p>
          </p:txBody>
        </p:sp>
        <p:sp>
          <p:nvSpPr>
            <p:cNvPr id="16879" name="object 16879"/>
            <p:cNvSpPr/>
            <p:nvPr/>
          </p:nvSpPr>
          <p:spPr>
            <a:xfrm>
              <a:off x="5464149" y="8089188"/>
              <a:ext cx="4445" cy="3175"/>
            </a:xfrm>
            <a:custGeom>
              <a:avLst/>
              <a:gdLst/>
              <a:ahLst/>
              <a:cxnLst/>
              <a:rect l="l" t="t" r="r" b="b"/>
              <a:pathLst>
                <a:path w="4445" h="3175">
                  <a:moveTo>
                    <a:pt x="4051" y="3048"/>
                  </a:moveTo>
                  <a:lnTo>
                    <a:pt x="0" y="0"/>
                  </a:lnTo>
                </a:path>
              </a:pathLst>
            </a:custGeom>
            <a:ln w="25400">
              <a:solidFill>
                <a:srgbClr val="FEE064"/>
              </a:solidFill>
            </a:ln>
          </p:spPr>
          <p:txBody>
            <a:bodyPr wrap="square" lIns="0" tIns="0" rIns="0" bIns="0" rtlCol="0"/>
            <a:lstStyle/>
            <a:p>
              <a:endParaRPr/>
            </a:p>
          </p:txBody>
        </p:sp>
        <p:sp>
          <p:nvSpPr>
            <p:cNvPr id="16880" name="object 16880"/>
            <p:cNvSpPr/>
            <p:nvPr/>
          </p:nvSpPr>
          <p:spPr>
            <a:xfrm>
              <a:off x="5449963" y="8089188"/>
              <a:ext cx="14604" cy="13335"/>
            </a:xfrm>
            <a:custGeom>
              <a:avLst/>
              <a:gdLst/>
              <a:ahLst/>
              <a:cxnLst/>
              <a:rect l="l" t="t" r="r" b="b"/>
              <a:pathLst>
                <a:path w="14604" h="13334">
                  <a:moveTo>
                    <a:pt x="14185" y="0"/>
                  </a:moveTo>
                  <a:lnTo>
                    <a:pt x="9080" y="3695"/>
                  </a:lnTo>
                  <a:lnTo>
                    <a:pt x="4330" y="7950"/>
                  </a:lnTo>
                  <a:lnTo>
                    <a:pt x="0" y="12788"/>
                  </a:lnTo>
                </a:path>
              </a:pathLst>
            </a:custGeom>
            <a:ln w="25400">
              <a:solidFill>
                <a:srgbClr val="FEDA52"/>
              </a:solidFill>
            </a:ln>
          </p:spPr>
          <p:txBody>
            <a:bodyPr wrap="square" lIns="0" tIns="0" rIns="0" bIns="0" rtlCol="0"/>
            <a:lstStyle/>
            <a:p>
              <a:endParaRPr/>
            </a:p>
          </p:txBody>
        </p:sp>
        <p:sp>
          <p:nvSpPr>
            <p:cNvPr id="16881" name="object 16881"/>
            <p:cNvSpPr/>
            <p:nvPr/>
          </p:nvSpPr>
          <p:spPr>
            <a:xfrm>
              <a:off x="5449963" y="8101977"/>
              <a:ext cx="5080" cy="2540"/>
            </a:xfrm>
            <a:custGeom>
              <a:avLst/>
              <a:gdLst/>
              <a:ahLst/>
              <a:cxnLst/>
              <a:rect l="l" t="t" r="r" b="b"/>
              <a:pathLst>
                <a:path w="5079" h="2540">
                  <a:moveTo>
                    <a:pt x="0" y="0"/>
                  </a:moveTo>
                  <a:lnTo>
                    <a:pt x="4648" y="2400"/>
                  </a:lnTo>
                </a:path>
              </a:pathLst>
            </a:custGeom>
            <a:ln w="25400">
              <a:solidFill>
                <a:srgbClr val="FED644"/>
              </a:solidFill>
            </a:ln>
          </p:spPr>
          <p:txBody>
            <a:bodyPr wrap="square" lIns="0" tIns="0" rIns="0" bIns="0" rtlCol="0"/>
            <a:lstStyle/>
            <a:p>
              <a:endParaRPr/>
            </a:p>
          </p:txBody>
        </p:sp>
        <p:sp>
          <p:nvSpPr>
            <p:cNvPr id="16882" name="object 16882"/>
            <p:cNvSpPr/>
            <p:nvPr/>
          </p:nvSpPr>
          <p:spPr>
            <a:xfrm>
              <a:off x="5445353" y="8085658"/>
              <a:ext cx="19050" cy="16510"/>
            </a:xfrm>
            <a:custGeom>
              <a:avLst/>
              <a:gdLst/>
              <a:ahLst/>
              <a:cxnLst/>
              <a:rect l="l" t="t" r="r" b="b"/>
              <a:pathLst>
                <a:path w="19050" h="16509">
                  <a:moveTo>
                    <a:pt x="15049" y="0"/>
                  </a:moveTo>
                  <a:lnTo>
                    <a:pt x="9702" y="3949"/>
                  </a:lnTo>
                  <a:lnTo>
                    <a:pt x="4673" y="8572"/>
                  </a:lnTo>
                  <a:lnTo>
                    <a:pt x="0" y="13970"/>
                  </a:lnTo>
                  <a:lnTo>
                    <a:pt x="4610" y="16319"/>
                  </a:lnTo>
                  <a:lnTo>
                    <a:pt x="8940" y="11480"/>
                  </a:lnTo>
                  <a:lnTo>
                    <a:pt x="13690" y="7226"/>
                  </a:lnTo>
                  <a:lnTo>
                    <a:pt x="18796" y="3530"/>
                  </a:lnTo>
                  <a:lnTo>
                    <a:pt x="17513" y="2400"/>
                  </a:lnTo>
                  <a:lnTo>
                    <a:pt x="15049" y="0"/>
                  </a:lnTo>
                  <a:close/>
                </a:path>
              </a:pathLst>
            </a:custGeom>
            <a:solidFill>
              <a:srgbClr val="FDD74E"/>
            </a:solidFill>
          </p:spPr>
          <p:txBody>
            <a:bodyPr wrap="square" lIns="0" tIns="0" rIns="0" bIns="0" rtlCol="0"/>
            <a:lstStyle/>
            <a:p>
              <a:endParaRPr/>
            </a:p>
          </p:txBody>
        </p:sp>
        <p:sp>
          <p:nvSpPr>
            <p:cNvPr id="16883" name="object 16883"/>
            <p:cNvSpPr/>
            <p:nvPr/>
          </p:nvSpPr>
          <p:spPr>
            <a:xfrm>
              <a:off x="5449963" y="8089188"/>
              <a:ext cx="14604" cy="13335"/>
            </a:xfrm>
            <a:custGeom>
              <a:avLst/>
              <a:gdLst/>
              <a:ahLst/>
              <a:cxnLst/>
              <a:rect l="l" t="t" r="r" b="b"/>
              <a:pathLst>
                <a:path w="14604" h="13334">
                  <a:moveTo>
                    <a:pt x="0" y="12788"/>
                  </a:moveTo>
                  <a:lnTo>
                    <a:pt x="4330" y="7950"/>
                  </a:lnTo>
                  <a:lnTo>
                    <a:pt x="9080" y="3695"/>
                  </a:lnTo>
                  <a:lnTo>
                    <a:pt x="14185" y="0"/>
                  </a:lnTo>
                </a:path>
              </a:pathLst>
            </a:custGeom>
            <a:ln w="25400">
              <a:solidFill>
                <a:srgbClr val="FEDA52"/>
              </a:solidFill>
            </a:ln>
          </p:spPr>
          <p:txBody>
            <a:bodyPr wrap="square" lIns="0" tIns="0" rIns="0" bIns="0" rtlCol="0"/>
            <a:lstStyle/>
            <a:p>
              <a:endParaRPr/>
            </a:p>
          </p:txBody>
        </p:sp>
        <p:sp>
          <p:nvSpPr>
            <p:cNvPr id="16884" name="object 16884"/>
            <p:cNvSpPr/>
            <p:nvPr/>
          </p:nvSpPr>
          <p:spPr>
            <a:xfrm>
              <a:off x="5460403" y="8085658"/>
              <a:ext cx="3810" cy="3810"/>
            </a:xfrm>
            <a:custGeom>
              <a:avLst/>
              <a:gdLst/>
              <a:ahLst/>
              <a:cxnLst/>
              <a:rect l="l" t="t" r="r" b="b"/>
              <a:pathLst>
                <a:path w="3810" h="3809">
                  <a:moveTo>
                    <a:pt x="3746" y="3530"/>
                  </a:moveTo>
                  <a:lnTo>
                    <a:pt x="0" y="0"/>
                  </a:lnTo>
                </a:path>
              </a:pathLst>
            </a:custGeom>
            <a:ln w="25400">
              <a:solidFill>
                <a:srgbClr val="FCDC5F"/>
              </a:solidFill>
            </a:ln>
          </p:spPr>
          <p:txBody>
            <a:bodyPr wrap="square" lIns="0" tIns="0" rIns="0" bIns="0" rtlCol="0"/>
            <a:lstStyle/>
            <a:p>
              <a:endParaRPr/>
            </a:p>
          </p:txBody>
        </p:sp>
        <p:sp>
          <p:nvSpPr>
            <p:cNvPr id="16885" name="object 16885"/>
            <p:cNvSpPr/>
            <p:nvPr/>
          </p:nvSpPr>
          <p:spPr>
            <a:xfrm>
              <a:off x="5445353" y="8085658"/>
              <a:ext cx="15240" cy="13970"/>
            </a:xfrm>
            <a:custGeom>
              <a:avLst/>
              <a:gdLst/>
              <a:ahLst/>
              <a:cxnLst/>
              <a:rect l="l" t="t" r="r" b="b"/>
              <a:pathLst>
                <a:path w="15239" h="13970">
                  <a:moveTo>
                    <a:pt x="15049" y="0"/>
                  </a:moveTo>
                  <a:lnTo>
                    <a:pt x="9702" y="3949"/>
                  </a:lnTo>
                  <a:lnTo>
                    <a:pt x="4673" y="8572"/>
                  </a:lnTo>
                  <a:lnTo>
                    <a:pt x="0" y="13970"/>
                  </a:lnTo>
                </a:path>
              </a:pathLst>
            </a:custGeom>
            <a:ln w="25399">
              <a:solidFill>
                <a:srgbClr val="FCD54A"/>
              </a:solidFill>
            </a:ln>
          </p:spPr>
          <p:txBody>
            <a:bodyPr wrap="square" lIns="0" tIns="0" rIns="0" bIns="0" rtlCol="0"/>
            <a:lstStyle/>
            <a:p>
              <a:endParaRPr/>
            </a:p>
          </p:txBody>
        </p:sp>
        <p:sp>
          <p:nvSpPr>
            <p:cNvPr id="16886" name="object 16886"/>
            <p:cNvSpPr/>
            <p:nvPr/>
          </p:nvSpPr>
          <p:spPr>
            <a:xfrm>
              <a:off x="5445353" y="8099628"/>
              <a:ext cx="5080" cy="2540"/>
            </a:xfrm>
            <a:custGeom>
              <a:avLst/>
              <a:gdLst/>
              <a:ahLst/>
              <a:cxnLst/>
              <a:rect l="l" t="t" r="r" b="b"/>
              <a:pathLst>
                <a:path w="5079" h="2540">
                  <a:moveTo>
                    <a:pt x="0" y="0"/>
                  </a:moveTo>
                  <a:lnTo>
                    <a:pt x="4610" y="2349"/>
                  </a:lnTo>
                </a:path>
              </a:pathLst>
            </a:custGeom>
            <a:ln w="25400">
              <a:solidFill>
                <a:srgbClr val="FDD23E"/>
              </a:solidFill>
            </a:ln>
          </p:spPr>
          <p:txBody>
            <a:bodyPr wrap="square" lIns="0" tIns="0" rIns="0" bIns="0" rtlCol="0"/>
            <a:lstStyle/>
            <a:p>
              <a:endParaRPr/>
            </a:p>
          </p:txBody>
        </p:sp>
        <p:sp>
          <p:nvSpPr>
            <p:cNvPr id="16887" name="object 16887"/>
            <p:cNvSpPr/>
            <p:nvPr/>
          </p:nvSpPr>
          <p:spPr>
            <a:xfrm>
              <a:off x="5464149" y="8079689"/>
              <a:ext cx="19685" cy="12700"/>
            </a:xfrm>
            <a:custGeom>
              <a:avLst/>
              <a:gdLst/>
              <a:ahLst/>
              <a:cxnLst/>
              <a:rect l="l" t="t" r="r" b="b"/>
              <a:pathLst>
                <a:path w="19685" h="12700">
                  <a:moveTo>
                    <a:pt x="16306" y="0"/>
                  </a:moveTo>
                  <a:lnTo>
                    <a:pt x="10566" y="2628"/>
                  </a:lnTo>
                  <a:lnTo>
                    <a:pt x="5105" y="5791"/>
                  </a:lnTo>
                  <a:lnTo>
                    <a:pt x="0" y="9499"/>
                  </a:lnTo>
                  <a:lnTo>
                    <a:pt x="1295" y="10617"/>
                  </a:lnTo>
                  <a:lnTo>
                    <a:pt x="2628" y="11671"/>
                  </a:lnTo>
                  <a:lnTo>
                    <a:pt x="4051" y="12547"/>
                  </a:lnTo>
                  <a:lnTo>
                    <a:pt x="8915" y="9016"/>
                  </a:lnTo>
                  <a:lnTo>
                    <a:pt x="14109" y="6007"/>
                  </a:lnTo>
                  <a:lnTo>
                    <a:pt x="19608" y="3479"/>
                  </a:lnTo>
                  <a:lnTo>
                    <a:pt x="18465" y="2451"/>
                  </a:lnTo>
                  <a:lnTo>
                    <a:pt x="17373" y="1257"/>
                  </a:lnTo>
                  <a:lnTo>
                    <a:pt x="16306" y="0"/>
                  </a:lnTo>
                  <a:close/>
                </a:path>
              </a:pathLst>
            </a:custGeom>
            <a:solidFill>
              <a:srgbClr val="FDE577"/>
            </a:solidFill>
          </p:spPr>
          <p:txBody>
            <a:bodyPr wrap="square" lIns="0" tIns="0" rIns="0" bIns="0" rtlCol="0"/>
            <a:lstStyle/>
            <a:p>
              <a:endParaRPr/>
            </a:p>
          </p:txBody>
        </p:sp>
        <p:sp>
          <p:nvSpPr>
            <p:cNvPr id="16888" name="object 16888"/>
            <p:cNvSpPr/>
            <p:nvPr/>
          </p:nvSpPr>
          <p:spPr>
            <a:xfrm>
              <a:off x="5468200" y="8083169"/>
              <a:ext cx="15875" cy="9525"/>
            </a:xfrm>
            <a:custGeom>
              <a:avLst/>
              <a:gdLst/>
              <a:ahLst/>
              <a:cxnLst/>
              <a:rect l="l" t="t" r="r" b="b"/>
              <a:pathLst>
                <a:path w="15875" h="9525">
                  <a:moveTo>
                    <a:pt x="0" y="9067"/>
                  </a:moveTo>
                  <a:lnTo>
                    <a:pt x="4864" y="5537"/>
                  </a:lnTo>
                  <a:lnTo>
                    <a:pt x="10058" y="2527"/>
                  </a:lnTo>
                  <a:lnTo>
                    <a:pt x="15557" y="0"/>
                  </a:lnTo>
                </a:path>
              </a:pathLst>
            </a:custGeom>
            <a:ln w="25400">
              <a:solidFill>
                <a:srgbClr val="FDE678"/>
              </a:solidFill>
            </a:ln>
          </p:spPr>
          <p:txBody>
            <a:bodyPr wrap="square" lIns="0" tIns="0" rIns="0" bIns="0" rtlCol="0"/>
            <a:lstStyle/>
            <a:p>
              <a:endParaRPr/>
            </a:p>
          </p:txBody>
        </p:sp>
        <p:sp>
          <p:nvSpPr>
            <p:cNvPr id="16889" name="object 16889"/>
            <p:cNvSpPr/>
            <p:nvPr/>
          </p:nvSpPr>
          <p:spPr>
            <a:xfrm>
              <a:off x="5480456" y="8079689"/>
              <a:ext cx="3810" cy="3810"/>
            </a:xfrm>
            <a:custGeom>
              <a:avLst/>
              <a:gdLst/>
              <a:ahLst/>
              <a:cxnLst/>
              <a:rect l="l" t="t" r="r" b="b"/>
              <a:pathLst>
                <a:path w="3810" h="3809">
                  <a:moveTo>
                    <a:pt x="3301" y="3479"/>
                  </a:moveTo>
                  <a:lnTo>
                    <a:pt x="0" y="0"/>
                  </a:lnTo>
                </a:path>
              </a:pathLst>
            </a:custGeom>
            <a:ln w="25400">
              <a:solidFill>
                <a:srgbClr val="FCEB89"/>
              </a:solidFill>
            </a:ln>
          </p:spPr>
          <p:txBody>
            <a:bodyPr wrap="square" lIns="0" tIns="0" rIns="0" bIns="0" rtlCol="0"/>
            <a:lstStyle/>
            <a:p>
              <a:endParaRPr/>
            </a:p>
          </p:txBody>
        </p:sp>
        <p:sp>
          <p:nvSpPr>
            <p:cNvPr id="16890" name="object 16890"/>
            <p:cNvSpPr/>
            <p:nvPr/>
          </p:nvSpPr>
          <p:spPr>
            <a:xfrm>
              <a:off x="5464149" y="8079689"/>
              <a:ext cx="16510" cy="9525"/>
            </a:xfrm>
            <a:custGeom>
              <a:avLst/>
              <a:gdLst/>
              <a:ahLst/>
              <a:cxnLst/>
              <a:rect l="l" t="t" r="r" b="b"/>
              <a:pathLst>
                <a:path w="16510" h="9525">
                  <a:moveTo>
                    <a:pt x="16306" y="0"/>
                  </a:moveTo>
                  <a:lnTo>
                    <a:pt x="10566" y="2628"/>
                  </a:lnTo>
                  <a:lnTo>
                    <a:pt x="5105" y="5791"/>
                  </a:lnTo>
                  <a:lnTo>
                    <a:pt x="0" y="9499"/>
                  </a:lnTo>
                </a:path>
              </a:pathLst>
            </a:custGeom>
            <a:ln w="25399">
              <a:solidFill>
                <a:srgbClr val="FCE475"/>
              </a:solidFill>
            </a:ln>
          </p:spPr>
          <p:txBody>
            <a:bodyPr wrap="square" lIns="0" tIns="0" rIns="0" bIns="0" rtlCol="0"/>
            <a:lstStyle/>
            <a:p>
              <a:endParaRPr/>
            </a:p>
          </p:txBody>
        </p:sp>
        <p:sp>
          <p:nvSpPr>
            <p:cNvPr id="16891" name="object 16891"/>
            <p:cNvSpPr/>
            <p:nvPr/>
          </p:nvSpPr>
          <p:spPr>
            <a:xfrm>
              <a:off x="5464149" y="8089188"/>
              <a:ext cx="4445" cy="3175"/>
            </a:xfrm>
            <a:custGeom>
              <a:avLst/>
              <a:gdLst/>
              <a:ahLst/>
              <a:cxnLst/>
              <a:rect l="l" t="t" r="r" b="b"/>
              <a:pathLst>
                <a:path w="4445" h="3175">
                  <a:moveTo>
                    <a:pt x="0" y="0"/>
                  </a:moveTo>
                  <a:lnTo>
                    <a:pt x="4051" y="3048"/>
                  </a:lnTo>
                </a:path>
              </a:pathLst>
            </a:custGeom>
            <a:ln w="25400">
              <a:solidFill>
                <a:srgbClr val="FEE064"/>
              </a:solidFill>
            </a:ln>
          </p:spPr>
          <p:txBody>
            <a:bodyPr wrap="square" lIns="0" tIns="0" rIns="0" bIns="0" rtlCol="0"/>
            <a:lstStyle/>
            <a:p>
              <a:endParaRPr/>
            </a:p>
          </p:txBody>
        </p:sp>
        <p:sp>
          <p:nvSpPr>
            <p:cNvPr id="16892" name="object 16892"/>
            <p:cNvSpPr/>
            <p:nvPr/>
          </p:nvSpPr>
          <p:spPr>
            <a:xfrm>
              <a:off x="5460403" y="8075752"/>
              <a:ext cx="20320" cy="13970"/>
            </a:xfrm>
            <a:custGeom>
              <a:avLst/>
              <a:gdLst/>
              <a:ahLst/>
              <a:cxnLst/>
              <a:rect l="l" t="t" r="r" b="b"/>
              <a:pathLst>
                <a:path w="20320" h="13970">
                  <a:moveTo>
                    <a:pt x="16929" y="0"/>
                  </a:moveTo>
                  <a:lnTo>
                    <a:pt x="10998" y="2679"/>
                  </a:lnTo>
                  <a:lnTo>
                    <a:pt x="5346" y="5956"/>
                  </a:lnTo>
                  <a:lnTo>
                    <a:pt x="0" y="9906"/>
                  </a:lnTo>
                  <a:lnTo>
                    <a:pt x="2463" y="12306"/>
                  </a:lnTo>
                  <a:lnTo>
                    <a:pt x="3746" y="13436"/>
                  </a:lnTo>
                  <a:lnTo>
                    <a:pt x="8851" y="9728"/>
                  </a:lnTo>
                  <a:lnTo>
                    <a:pt x="14312" y="6565"/>
                  </a:lnTo>
                  <a:lnTo>
                    <a:pt x="20053" y="3937"/>
                  </a:lnTo>
                  <a:lnTo>
                    <a:pt x="18986" y="2667"/>
                  </a:lnTo>
                  <a:lnTo>
                    <a:pt x="16929" y="0"/>
                  </a:lnTo>
                  <a:close/>
                </a:path>
              </a:pathLst>
            </a:custGeom>
            <a:solidFill>
              <a:srgbClr val="FCE271"/>
            </a:solidFill>
          </p:spPr>
          <p:txBody>
            <a:bodyPr wrap="square" lIns="0" tIns="0" rIns="0" bIns="0" rtlCol="0"/>
            <a:lstStyle/>
            <a:p>
              <a:endParaRPr/>
            </a:p>
          </p:txBody>
        </p:sp>
        <p:sp>
          <p:nvSpPr>
            <p:cNvPr id="16893" name="object 16893"/>
            <p:cNvSpPr/>
            <p:nvPr/>
          </p:nvSpPr>
          <p:spPr>
            <a:xfrm>
              <a:off x="5464149" y="8079689"/>
              <a:ext cx="16510" cy="9525"/>
            </a:xfrm>
            <a:custGeom>
              <a:avLst/>
              <a:gdLst/>
              <a:ahLst/>
              <a:cxnLst/>
              <a:rect l="l" t="t" r="r" b="b"/>
              <a:pathLst>
                <a:path w="16510" h="9525">
                  <a:moveTo>
                    <a:pt x="0" y="9499"/>
                  </a:moveTo>
                  <a:lnTo>
                    <a:pt x="5105" y="5791"/>
                  </a:lnTo>
                  <a:lnTo>
                    <a:pt x="10566" y="2628"/>
                  </a:lnTo>
                  <a:lnTo>
                    <a:pt x="16306" y="0"/>
                  </a:lnTo>
                </a:path>
              </a:pathLst>
            </a:custGeom>
            <a:ln w="25399">
              <a:solidFill>
                <a:srgbClr val="FCE475"/>
              </a:solidFill>
            </a:ln>
          </p:spPr>
          <p:txBody>
            <a:bodyPr wrap="square" lIns="0" tIns="0" rIns="0" bIns="0" rtlCol="0"/>
            <a:lstStyle/>
            <a:p>
              <a:endParaRPr/>
            </a:p>
          </p:txBody>
        </p:sp>
        <p:sp>
          <p:nvSpPr>
            <p:cNvPr id="16894" name="object 16894"/>
            <p:cNvSpPr/>
            <p:nvPr/>
          </p:nvSpPr>
          <p:spPr>
            <a:xfrm>
              <a:off x="5477332" y="8075752"/>
              <a:ext cx="3175" cy="4445"/>
            </a:xfrm>
            <a:custGeom>
              <a:avLst/>
              <a:gdLst/>
              <a:ahLst/>
              <a:cxnLst/>
              <a:rect l="l" t="t" r="r" b="b"/>
              <a:pathLst>
                <a:path w="3175" h="4445">
                  <a:moveTo>
                    <a:pt x="3124" y="3937"/>
                  </a:moveTo>
                  <a:lnTo>
                    <a:pt x="0" y="0"/>
                  </a:lnTo>
                </a:path>
              </a:pathLst>
            </a:custGeom>
            <a:ln w="25400">
              <a:solidFill>
                <a:srgbClr val="FCE784"/>
              </a:solidFill>
            </a:ln>
          </p:spPr>
          <p:txBody>
            <a:bodyPr wrap="square" lIns="0" tIns="0" rIns="0" bIns="0" rtlCol="0"/>
            <a:lstStyle/>
            <a:p>
              <a:endParaRPr/>
            </a:p>
          </p:txBody>
        </p:sp>
        <p:sp>
          <p:nvSpPr>
            <p:cNvPr id="16895" name="object 16895"/>
            <p:cNvSpPr/>
            <p:nvPr/>
          </p:nvSpPr>
          <p:spPr>
            <a:xfrm>
              <a:off x="5460403" y="8075752"/>
              <a:ext cx="17145" cy="10160"/>
            </a:xfrm>
            <a:custGeom>
              <a:avLst/>
              <a:gdLst/>
              <a:ahLst/>
              <a:cxnLst/>
              <a:rect l="l" t="t" r="r" b="b"/>
              <a:pathLst>
                <a:path w="17145" h="10159">
                  <a:moveTo>
                    <a:pt x="16929" y="0"/>
                  </a:moveTo>
                  <a:lnTo>
                    <a:pt x="10998" y="2679"/>
                  </a:lnTo>
                  <a:lnTo>
                    <a:pt x="5346" y="5956"/>
                  </a:lnTo>
                  <a:lnTo>
                    <a:pt x="0" y="9906"/>
                  </a:lnTo>
                </a:path>
              </a:pathLst>
            </a:custGeom>
            <a:ln w="25400">
              <a:solidFill>
                <a:srgbClr val="FCDF6D"/>
              </a:solidFill>
            </a:ln>
          </p:spPr>
          <p:txBody>
            <a:bodyPr wrap="square" lIns="0" tIns="0" rIns="0" bIns="0" rtlCol="0"/>
            <a:lstStyle/>
            <a:p>
              <a:endParaRPr/>
            </a:p>
          </p:txBody>
        </p:sp>
        <p:sp>
          <p:nvSpPr>
            <p:cNvPr id="16896" name="object 16896"/>
            <p:cNvSpPr/>
            <p:nvPr/>
          </p:nvSpPr>
          <p:spPr>
            <a:xfrm>
              <a:off x="5460403" y="8085658"/>
              <a:ext cx="3810" cy="3810"/>
            </a:xfrm>
            <a:custGeom>
              <a:avLst/>
              <a:gdLst/>
              <a:ahLst/>
              <a:cxnLst/>
              <a:rect l="l" t="t" r="r" b="b"/>
              <a:pathLst>
                <a:path w="3810" h="3809">
                  <a:moveTo>
                    <a:pt x="0" y="0"/>
                  </a:moveTo>
                  <a:lnTo>
                    <a:pt x="3746" y="3530"/>
                  </a:lnTo>
                </a:path>
              </a:pathLst>
            </a:custGeom>
            <a:ln w="25400">
              <a:solidFill>
                <a:srgbClr val="FCDC5F"/>
              </a:solidFill>
            </a:ln>
          </p:spPr>
          <p:txBody>
            <a:bodyPr wrap="square" lIns="0" tIns="0" rIns="0" bIns="0" rtlCol="0"/>
            <a:lstStyle/>
            <a:p>
              <a:endParaRPr/>
            </a:p>
          </p:txBody>
        </p:sp>
        <p:sp>
          <p:nvSpPr>
            <p:cNvPr id="16897" name="object 16897"/>
            <p:cNvSpPr/>
            <p:nvPr/>
          </p:nvSpPr>
          <p:spPr>
            <a:xfrm>
              <a:off x="5440807" y="8082191"/>
              <a:ext cx="19685" cy="17780"/>
            </a:xfrm>
            <a:custGeom>
              <a:avLst/>
              <a:gdLst/>
              <a:ahLst/>
              <a:cxnLst/>
              <a:rect l="l" t="t" r="r" b="b"/>
              <a:pathLst>
                <a:path w="19685" h="17779">
                  <a:moveTo>
                    <a:pt x="15900" y="0"/>
                  </a:moveTo>
                  <a:lnTo>
                    <a:pt x="10325" y="4203"/>
                  </a:lnTo>
                  <a:lnTo>
                    <a:pt x="5016" y="9207"/>
                  </a:lnTo>
                  <a:lnTo>
                    <a:pt x="0" y="15138"/>
                  </a:lnTo>
                  <a:lnTo>
                    <a:pt x="4546" y="17437"/>
                  </a:lnTo>
                  <a:lnTo>
                    <a:pt x="9220" y="12039"/>
                  </a:lnTo>
                  <a:lnTo>
                    <a:pt x="14249" y="7416"/>
                  </a:lnTo>
                  <a:lnTo>
                    <a:pt x="19596" y="3467"/>
                  </a:lnTo>
                  <a:lnTo>
                    <a:pt x="17157" y="1092"/>
                  </a:lnTo>
                  <a:lnTo>
                    <a:pt x="15900" y="0"/>
                  </a:lnTo>
                  <a:close/>
                </a:path>
              </a:pathLst>
            </a:custGeom>
            <a:solidFill>
              <a:srgbClr val="FBD144"/>
            </a:solidFill>
          </p:spPr>
          <p:txBody>
            <a:bodyPr wrap="square" lIns="0" tIns="0" rIns="0" bIns="0" rtlCol="0"/>
            <a:lstStyle/>
            <a:p>
              <a:endParaRPr/>
            </a:p>
          </p:txBody>
        </p:sp>
        <p:sp>
          <p:nvSpPr>
            <p:cNvPr id="16898" name="object 16898"/>
            <p:cNvSpPr/>
            <p:nvPr/>
          </p:nvSpPr>
          <p:spPr>
            <a:xfrm>
              <a:off x="5445353" y="8085658"/>
              <a:ext cx="15240" cy="13970"/>
            </a:xfrm>
            <a:custGeom>
              <a:avLst/>
              <a:gdLst/>
              <a:ahLst/>
              <a:cxnLst/>
              <a:rect l="l" t="t" r="r" b="b"/>
              <a:pathLst>
                <a:path w="15239" h="13970">
                  <a:moveTo>
                    <a:pt x="0" y="13970"/>
                  </a:moveTo>
                  <a:lnTo>
                    <a:pt x="4673" y="8572"/>
                  </a:lnTo>
                  <a:lnTo>
                    <a:pt x="9702" y="3949"/>
                  </a:lnTo>
                  <a:lnTo>
                    <a:pt x="15049" y="0"/>
                  </a:lnTo>
                </a:path>
              </a:pathLst>
            </a:custGeom>
            <a:ln w="25399">
              <a:solidFill>
                <a:srgbClr val="FCD54A"/>
              </a:solidFill>
            </a:ln>
          </p:spPr>
          <p:txBody>
            <a:bodyPr wrap="square" lIns="0" tIns="0" rIns="0" bIns="0" rtlCol="0"/>
            <a:lstStyle/>
            <a:p>
              <a:endParaRPr/>
            </a:p>
          </p:txBody>
        </p:sp>
        <p:sp>
          <p:nvSpPr>
            <p:cNvPr id="16899" name="object 16899"/>
            <p:cNvSpPr/>
            <p:nvPr/>
          </p:nvSpPr>
          <p:spPr>
            <a:xfrm>
              <a:off x="5456707" y="8082191"/>
              <a:ext cx="3810" cy="3810"/>
            </a:xfrm>
            <a:custGeom>
              <a:avLst/>
              <a:gdLst/>
              <a:ahLst/>
              <a:cxnLst/>
              <a:rect l="l" t="t" r="r" b="b"/>
              <a:pathLst>
                <a:path w="3810" h="3809">
                  <a:moveTo>
                    <a:pt x="3695" y="3467"/>
                  </a:moveTo>
                  <a:lnTo>
                    <a:pt x="0" y="0"/>
                  </a:lnTo>
                </a:path>
              </a:pathLst>
            </a:custGeom>
            <a:ln w="25400">
              <a:solidFill>
                <a:srgbClr val="FBD554"/>
              </a:solidFill>
            </a:ln>
          </p:spPr>
          <p:txBody>
            <a:bodyPr wrap="square" lIns="0" tIns="0" rIns="0" bIns="0" rtlCol="0"/>
            <a:lstStyle/>
            <a:p>
              <a:endParaRPr/>
            </a:p>
          </p:txBody>
        </p:sp>
        <p:sp>
          <p:nvSpPr>
            <p:cNvPr id="16900" name="object 16900"/>
            <p:cNvSpPr/>
            <p:nvPr/>
          </p:nvSpPr>
          <p:spPr>
            <a:xfrm>
              <a:off x="5440807" y="8082191"/>
              <a:ext cx="16510" cy="15240"/>
            </a:xfrm>
            <a:custGeom>
              <a:avLst/>
              <a:gdLst/>
              <a:ahLst/>
              <a:cxnLst/>
              <a:rect l="l" t="t" r="r" b="b"/>
              <a:pathLst>
                <a:path w="16510" h="15240">
                  <a:moveTo>
                    <a:pt x="15900" y="0"/>
                  </a:moveTo>
                  <a:lnTo>
                    <a:pt x="10325" y="4203"/>
                  </a:lnTo>
                  <a:lnTo>
                    <a:pt x="5016" y="9207"/>
                  </a:lnTo>
                  <a:lnTo>
                    <a:pt x="0" y="15138"/>
                  </a:lnTo>
                </a:path>
              </a:pathLst>
            </a:custGeom>
            <a:ln w="25400">
              <a:solidFill>
                <a:srgbClr val="F9CC3D"/>
              </a:solidFill>
            </a:ln>
          </p:spPr>
          <p:txBody>
            <a:bodyPr wrap="square" lIns="0" tIns="0" rIns="0" bIns="0" rtlCol="0"/>
            <a:lstStyle/>
            <a:p>
              <a:endParaRPr/>
            </a:p>
          </p:txBody>
        </p:sp>
        <p:sp>
          <p:nvSpPr>
            <p:cNvPr id="16901" name="object 16901"/>
            <p:cNvSpPr/>
            <p:nvPr/>
          </p:nvSpPr>
          <p:spPr>
            <a:xfrm>
              <a:off x="5440807" y="8097329"/>
              <a:ext cx="5080" cy="2540"/>
            </a:xfrm>
            <a:custGeom>
              <a:avLst/>
              <a:gdLst/>
              <a:ahLst/>
              <a:cxnLst/>
              <a:rect l="l" t="t" r="r" b="b"/>
              <a:pathLst>
                <a:path w="5079" h="2540">
                  <a:moveTo>
                    <a:pt x="0" y="0"/>
                  </a:moveTo>
                  <a:lnTo>
                    <a:pt x="4546" y="2298"/>
                  </a:lnTo>
                </a:path>
              </a:pathLst>
            </a:custGeom>
            <a:ln w="25400">
              <a:solidFill>
                <a:srgbClr val="FACC34"/>
              </a:solidFill>
            </a:ln>
          </p:spPr>
          <p:txBody>
            <a:bodyPr wrap="square" lIns="0" tIns="0" rIns="0" bIns="0" rtlCol="0"/>
            <a:lstStyle/>
            <a:p>
              <a:endParaRPr/>
            </a:p>
          </p:txBody>
        </p:sp>
        <p:sp>
          <p:nvSpPr>
            <p:cNvPr id="16902" name="object 16902"/>
            <p:cNvSpPr/>
            <p:nvPr/>
          </p:nvSpPr>
          <p:spPr>
            <a:xfrm>
              <a:off x="5436307" y="8079270"/>
              <a:ext cx="20955" cy="18415"/>
            </a:xfrm>
            <a:custGeom>
              <a:avLst/>
              <a:gdLst/>
              <a:ahLst/>
              <a:cxnLst/>
              <a:rect l="l" t="t" r="r" b="b"/>
              <a:pathLst>
                <a:path w="20954" h="18415">
                  <a:moveTo>
                    <a:pt x="16539" y="0"/>
                  </a:moveTo>
                  <a:lnTo>
                    <a:pt x="0" y="15841"/>
                  </a:lnTo>
                  <a:lnTo>
                    <a:pt x="4499" y="18059"/>
                  </a:lnTo>
                  <a:lnTo>
                    <a:pt x="9516" y="12128"/>
                  </a:lnTo>
                  <a:lnTo>
                    <a:pt x="14824" y="7124"/>
                  </a:lnTo>
                  <a:lnTo>
                    <a:pt x="20400" y="2920"/>
                  </a:lnTo>
                  <a:lnTo>
                    <a:pt x="19155" y="1816"/>
                  </a:lnTo>
                  <a:lnTo>
                    <a:pt x="17885" y="812"/>
                  </a:lnTo>
                  <a:lnTo>
                    <a:pt x="16539" y="0"/>
                  </a:lnTo>
                  <a:close/>
                </a:path>
              </a:pathLst>
            </a:custGeom>
            <a:solidFill>
              <a:srgbClr val="F7C834"/>
            </a:solidFill>
          </p:spPr>
          <p:txBody>
            <a:bodyPr wrap="square" lIns="0" tIns="0" rIns="0" bIns="0" rtlCol="0"/>
            <a:lstStyle/>
            <a:p>
              <a:endParaRPr/>
            </a:p>
          </p:txBody>
        </p:sp>
        <p:sp>
          <p:nvSpPr>
            <p:cNvPr id="16903" name="object 16903"/>
            <p:cNvSpPr/>
            <p:nvPr/>
          </p:nvSpPr>
          <p:spPr>
            <a:xfrm>
              <a:off x="5440807" y="8082191"/>
              <a:ext cx="16510" cy="15240"/>
            </a:xfrm>
            <a:custGeom>
              <a:avLst/>
              <a:gdLst/>
              <a:ahLst/>
              <a:cxnLst/>
              <a:rect l="l" t="t" r="r" b="b"/>
              <a:pathLst>
                <a:path w="16510" h="15240">
                  <a:moveTo>
                    <a:pt x="0" y="15138"/>
                  </a:moveTo>
                  <a:lnTo>
                    <a:pt x="5016" y="9207"/>
                  </a:lnTo>
                  <a:lnTo>
                    <a:pt x="10325" y="4203"/>
                  </a:lnTo>
                  <a:lnTo>
                    <a:pt x="15900" y="0"/>
                  </a:lnTo>
                </a:path>
              </a:pathLst>
            </a:custGeom>
            <a:ln w="25400">
              <a:solidFill>
                <a:srgbClr val="F9CC3D"/>
              </a:solidFill>
            </a:ln>
          </p:spPr>
          <p:txBody>
            <a:bodyPr wrap="square" lIns="0" tIns="0" rIns="0" bIns="0" rtlCol="0"/>
            <a:lstStyle/>
            <a:p>
              <a:endParaRPr/>
            </a:p>
          </p:txBody>
        </p:sp>
        <p:sp>
          <p:nvSpPr>
            <p:cNvPr id="16904" name="object 16904"/>
            <p:cNvSpPr/>
            <p:nvPr/>
          </p:nvSpPr>
          <p:spPr>
            <a:xfrm>
              <a:off x="5452846" y="8079270"/>
              <a:ext cx="4445" cy="3175"/>
            </a:xfrm>
            <a:custGeom>
              <a:avLst/>
              <a:gdLst/>
              <a:ahLst/>
              <a:cxnLst/>
              <a:rect l="l" t="t" r="r" b="b"/>
              <a:pathLst>
                <a:path w="4445" h="3175">
                  <a:moveTo>
                    <a:pt x="3860" y="2920"/>
                  </a:moveTo>
                  <a:lnTo>
                    <a:pt x="0" y="0"/>
                  </a:lnTo>
                </a:path>
              </a:pathLst>
            </a:custGeom>
            <a:ln w="25400">
              <a:solidFill>
                <a:srgbClr val="F9CC44"/>
              </a:solidFill>
            </a:ln>
          </p:spPr>
          <p:txBody>
            <a:bodyPr wrap="square" lIns="0" tIns="0" rIns="0" bIns="0" rtlCol="0"/>
            <a:lstStyle/>
            <a:p>
              <a:endParaRPr/>
            </a:p>
          </p:txBody>
        </p:sp>
        <p:sp>
          <p:nvSpPr>
            <p:cNvPr id="16905" name="object 16905"/>
            <p:cNvSpPr/>
            <p:nvPr/>
          </p:nvSpPr>
          <p:spPr>
            <a:xfrm>
              <a:off x="5452832" y="8079270"/>
              <a:ext cx="635" cy="635"/>
            </a:xfrm>
            <a:custGeom>
              <a:avLst/>
              <a:gdLst/>
              <a:ahLst/>
              <a:cxnLst/>
              <a:rect l="l" t="t" r="r" b="b"/>
              <a:pathLst>
                <a:path w="635" h="634">
                  <a:moveTo>
                    <a:pt x="14" y="0"/>
                  </a:moveTo>
                  <a:lnTo>
                    <a:pt x="0" y="10"/>
                  </a:lnTo>
                </a:path>
              </a:pathLst>
            </a:custGeom>
            <a:ln w="25400">
              <a:solidFill>
                <a:srgbClr val="F5C22A"/>
              </a:solidFill>
            </a:ln>
          </p:spPr>
          <p:txBody>
            <a:bodyPr wrap="square" lIns="0" tIns="0" rIns="0" bIns="0" rtlCol="0"/>
            <a:lstStyle/>
            <a:p>
              <a:endParaRPr/>
            </a:p>
          </p:txBody>
        </p:sp>
        <p:sp>
          <p:nvSpPr>
            <p:cNvPr id="16906" name="object 16906"/>
            <p:cNvSpPr/>
            <p:nvPr/>
          </p:nvSpPr>
          <p:spPr>
            <a:xfrm>
              <a:off x="5436307" y="8095111"/>
              <a:ext cx="5080" cy="2540"/>
            </a:xfrm>
            <a:custGeom>
              <a:avLst/>
              <a:gdLst/>
              <a:ahLst/>
              <a:cxnLst/>
              <a:rect l="l" t="t" r="r" b="b"/>
              <a:pathLst>
                <a:path w="5079" h="2540">
                  <a:moveTo>
                    <a:pt x="0" y="0"/>
                  </a:moveTo>
                  <a:lnTo>
                    <a:pt x="4499" y="2218"/>
                  </a:lnTo>
                </a:path>
              </a:pathLst>
            </a:custGeom>
            <a:ln w="25400">
              <a:solidFill>
                <a:srgbClr val="F5C324"/>
              </a:solidFill>
            </a:ln>
          </p:spPr>
          <p:txBody>
            <a:bodyPr wrap="square" lIns="0" tIns="0" rIns="0" bIns="0" rtlCol="0"/>
            <a:lstStyle/>
            <a:p>
              <a:endParaRPr/>
            </a:p>
          </p:txBody>
        </p:sp>
        <p:sp>
          <p:nvSpPr>
            <p:cNvPr id="16907" name="object 16907"/>
            <p:cNvSpPr/>
            <p:nvPr/>
          </p:nvSpPr>
          <p:spPr>
            <a:xfrm>
              <a:off x="5456707" y="8071815"/>
              <a:ext cx="20955" cy="13970"/>
            </a:xfrm>
            <a:custGeom>
              <a:avLst/>
              <a:gdLst/>
              <a:ahLst/>
              <a:cxnLst/>
              <a:rect l="l" t="t" r="r" b="b"/>
              <a:pathLst>
                <a:path w="20954" h="13970">
                  <a:moveTo>
                    <a:pt x="17576" y="0"/>
                  </a:moveTo>
                  <a:lnTo>
                    <a:pt x="11455" y="2755"/>
                  </a:lnTo>
                  <a:lnTo>
                    <a:pt x="5587" y="6159"/>
                  </a:lnTo>
                  <a:lnTo>
                    <a:pt x="0" y="10375"/>
                  </a:lnTo>
                  <a:lnTo>
                    <a:pt x="1257" y="11468"/>
                  </a:lnTo>
                  <a:lnTo>
                    <a:pt x="3695" y="13842"/>
                  </a:lnTo>
                  <a:lnTo>
                    <a:pt x="9042" y="9893"/>
                  </a:lnTo>
                  <a:lnTo>
                    <a:pt x="14693" y="6616"/>
                  </a:lnTo>
                  <a:lnTo>
                    <a:pt x="20624" y="3936"/>
                  </a:lnTo>
                  <a:lnTo>
                    <a:pt x="18592" y="1257"/>
                  </a:lnTo>
                  <a:lnTo>
                    <a:pt x="17576" y="0"/>
                  </a:lnTo>
                  <a:close/>
                </a:path>
              </a:pathLst>
            </a:custGeom>
            <a:solidFill>
              <a:srgbClr val="FBDB66"/>
            </a:solidFill>
          </p:spPr>
          <p:txBody>
            <a:bodyPr wrap="square" lIns="0" tIns="0" rIns="0" bIns="0" rtlCol="0"/>
            <a:lstStyle/>
            <a:p>
              <a:endParaRPr/>
            </a:p>
          </p:txBody>
        </p:sp>
        <p:sp>
          <p:nvSpPr>
            <p:cNvPr id="16908" name="object 16908"/>
            <p:cNvSpPr/>
            <p:nvPr/>
          </p:nvSpPr>
          <p:spPr>
            <a:xfrm>
              <a:off x="5460403" y="8075752"/>
              <a:ext cx="17145" cy="10160"/>
            </a:xfrm>
            <a:custGeom>
              <a:avLst/>
              <a:gdLst/>
              <a:ahLst/>
              <a:cxnLst/>
              <a:rect l="l" t="t" r="r" b="b"/>
              <a:pathLst>
                <a:path w="17145" h="10159">
                  <a:moveTo>
                    <a:pt x="0" y="9906"/>
                  </a:moveTo>
                  <a:lnTo>
                    <a:pt x="5346" y="5956"/>
                  </a:lnTo>
                  <a:lnTo>
                    <a:pt x="10998" y="2679"/>
                  </a:lnTo>
                  <a:lnTo>
                    <a:pt x="16929" y="0"/>
                  </a:lnTo>
                </a:path>
              </a:pathLst>
            </a:custGeom>
            <a:ln w="25400">
              <a:solidFill>
                <a:srgbClr val="FCDF6D"/>
              </a:solidFill>
            </a:ln>
          </p:spPr>
          <p:txBody>
            <a:bodyPr wrap="square" lIns="0" tIns="0" rIns="0" bIns="0" rtlCol="0"/>
            <a:lstStyle/>
            <a:p>
              <a:endParaRPr/>
            </a:p>
          </p:txBody>
        </p:sp>
        <p:sp>
          <p:nvSpPr>
            <p:cNvPr id="16909" name="object 16909"/>
            <p:cNvSpPr/>
            <p:nvPr/>
          </p:nvSpPr>
          <p:spPr>
            <a:xfrm>
              <a:off x="5474284" y="8071815"/>
              <a:ext cx="3175" cy="4445"/>
            </a:xfrm>
            <a:custGeom>
              <a:avLst/>
              <a:gdLst/>
              <a:ahLst/>
              <a:cxnLst/>
              <a:rect l="l" t="t" r="r" b="b"/>
              <a:pathLst>
                <a:path w="3175" h="4445">
                  <a:moveTo>
                    <a:pt x="3048" y="3936"/>
                  </a:moveTo>
                  <a:lnTo>
                    <a:pt x="0" y="0"/>
                  </a:lnTo>
                </a:path>
              </a:pathLst>
            </a:custGeom>
            <a:ln w="25400">
              <a:solidFill>
                <a:srgbClr val="FCE079"/>
              </a:solidFill>
            </a:ln>
          </p:spPr>
          <p:txBody>
            <a:bodyPr wrap="square" lIns="0" tIns="0" rIns="0" bIns="0" rtlCol="0"/>
            <a:lstStyle/>
            <a:p>
              <a:endParaRPr/>
            </a:p>
          </p:txBody>
        </p:sp>
        <p:sp>
          <p:nvSpPr>
            <p:cNvPr id="16910" name="object 16910"/>
            <p:cNvSpPr/>
            <p:nvPr/>
          </p:nvSpPr>
          <p:spPr>
            <a:xfrm>
              <a:off x="5456707" y="8071815"/>
              <a:ext cx="17780" cy="10795"/>
            </a:xfrm>
            <a:custGeom>
              <a:avLst/>
              <a:gdLst/>
              <a:ahLst/>
              <a:cxnLst/>
              <a:rect l="l" t="t" r="r" b="b"/>
              <a:pathLst>
                <a:path w="17779" h="10795">
                  <a:moveTo>
                    <a:pt x="17576" y="0"/>
                  </a:moveTo>
                  <a:lnTo>
                    <a:pt x="11455" y="2755"/>
                  </a:lnTo>
                  <a:lnTo>
                    <a:pt x="5587" y="6159"/>
                  </a:lnTo>
                  <a:lnTo>
                    <a:pt x="0" y="10375"/>
                  </a:lnTo>
                </a:path>
              </a:pathLst>
            </a:custGeom>
            <a:ln w="25400">
              <a:solidFill>
                <a:srgbClr val="FBD65F"/>
              </a:solidFill>
            </a:ln>
          </p:spPr>
          <p:txBody>
            <a:bodyPr wrap="square" lIns="0" tIns="0" rIns="0" bIns="0" rtlCol="0"/>
            <a:lstStyle/>
            <a:p>
              <a:endParaRPr/>
            </a:p>
          </p:txBody>
        </p:sp>
        <p:sp>
          <p:nvSpPr>
            <p:cNvPr id="16911" name="object 16911"/>
            <p:cNvSpPr/>
            <p:nvPr/>
          </p:nvSpPr>
          <p:spPr>
            <a:xfrm>
              <a:off x="5456707" y="8082191"/>
              <a:ext cx="3810" cy="3810"/>
            </a:xfrm>
            <a:custGeom>
              <a:avLst/>
              <a:gdLst/>
              <a:ahLst/>
              <a:cxnLst/>
              <a:rect l="l" t="t" r="r" b="b"/>
              <a:pathLst>
                <a:path w="3810" h="3809">
                  <a:moveTo>
                    <a:pt x="0" y="0"/>
                  </a:moveTo>
                  <a:lnTo>
                    <a:pt x="3695" y="3467"/>
                  </a:lnTo>
                </a:path>
              </a:pathLst>
            </a:custGeom>
            <a:ln w="25400">
              <a:solidFill>
                <a:srgbClr val="FBD554"/>
              </a:solidFill>
            </a:ln>
          </p:spPr>
          <p:txBody>
            <a:bodyPr wrap="square" lIns="0" tIns="0" rIns="0" bIns="0" rtlCol="0"/>
            <a:lstStyle/>
            <a:p>
              <a:endParaRPr/>
            </a:p>
          </p:txBody>
        </p:sp>
        <p:sp>
          <p:nvSpPr>
            <p:cNvPr id="16912" name="object 16912"/>
            <p:cNvSpPr/>
            <p:nvPr/>
          </p:nvSpPr>
          <p:spPr>
            <a:xfrm>
              <a:off x="5452846" y="8068364"/>
              <a:ext cx="21590" cy="13970"/>
            </a:xfrm>
            <a:custGeom>
              <a:avLst/>
              <a:gdLst/>
              <a:ahLst/>
              <a:cxnLst/>
              <a:rect l="l" t="t" r="r" b="b"/>
              <a:pathLst>
                <a:path w="21589" h="13970">
                  <a:moveTo>
                    <a:pt x="18380" y="0"/>
                  </a:moveTo>
                  <a:lnTo>
                    <a:pt x="0" y="10905"/>
                  </a:lnTo>
                  <a:lnTo>
                    <a:pt x="1346" y="11718"/>
                  </a:lnTo>
                  <a:lnTo>
                    <a:pt x="2616" y="12722"/>
                  </a:lnTo>
                  <a:lnTo>
                    <a:pt x="3860" y="13826"/>
                  </a:lnTo>
                  <a:lnTo>
                    <a:pt x="9448" y="9610"/>
                  </a:lnTo>
                  <a:lnTo>
                    <a:pt x="15316" y="6206"/>
                  </a:lnTo>
                  <a:lnTo>
                    <a:pt x="21437" y="3451"/>
                  </a:lnTo>
                  <a:lnTo>
                    <a:pt x="20434" y="2193"/>
                  </a:lnTo>
                  <a:lnTo>
                    <a:pt x="19418" y="1012"/>
                  </a:lnTo>
                  <a:lnTo>
                    <a:pt x="18380" y="0"/>
                  </a:lnTo>
                  <a:close/>
                </a:path>
              </a:pathLst>
            </a:custGeom>
            <a:solidFill>
              <a:srgbClr val="FAD156"/>
            </a:solidFill>
          </p:spPr>
          <p:txBody>
            <a:bodyPr wrap="square" lIns="0" tIns="0" rIns="0" bIns="0" rtlCol="0"/>
            <a:lstStyle/>
            <a:p>
              <a:endParaRPr/>
            </a:p>
          </p:txBody>
        </p:sp>
        <p:sp>
          <p:nvSpPr>
            <p:cNvPr id="16913" name="object 16913"/>
            <p:cNvSpPr/>
            <p:nvPr/>
          </p:nvSpPr>
          <p:spPr>
            <a:xfrm>
              <a:off x="5456707" y="8071815"/>
              <a:ext cx="17780" cy="10795"/>
            </a:xfrm>
            <a:custGeom>
              <a:avLst/>
              <a:gdLst/>
              <a:ahLst/>
              <a:cxnLst/>
              <a:rect l="l" t="t" r="r" b="b"/>
              <a:pathLst>
                <a:path w="17779" h="10795">
                  <a:moveTo>
                    <a:pt x="0" y="10375"/>
                  </a:moveTo>
                  <a:lnTo>
                    <a:pt x="5587" y="6159"/>
                  </a:lnTo>
                  <a:lnTo>
                    <a:pt x="11455" y="2755"/>
                  </a:lnTo>
                  <a:lnTo>
                    <a:pt x="17576" y="0"/>
                  </a:lnTo>
                </a:path>
              </a:pathLst>
            </a:custGeom>
            <a:ln w="25400">
              <a:solidFill>
                <a:srgbClr val="FBD65F"/>
              </a:solidFill>
            </a:ln>
          </p:spPr>
          <p:txBody>
            <a:bodyPr wrap="square" lIns="0" tIns="0" rIns="0" bIns="0" rtlCol="0"/>
            <a:lstStyle/>
            <a:p>
              <a:endParaRPr/>
            </a:p>
          </p:txBody>
        </p:sp>
        <p:sp>
          <p:nvSpPr>
            <p:cNvPr id="16914" name="object 16914"/>
            <p:cNvSpPr/>
            <p:nvPr/>
          </p:nvSpPr>
          <p:spPr>
            <a:xfrm>
              <a:off x="5471226" y="8068364"/>
              <a:ext cx="3175" cy="3810"/>
            </a:xfrm>
            <a:custGeom>
              <a:avLst/>
              <a:gdLst/>
              <a:ahLst/>
              <a:cxnLst/>
              <a:rect l="l" t="t" r="r" b="b"/>
              <a:pathLst>
                <a:path w="3175" h="3809">
                  <a:moveTo>
                    <a:pt x="3057" y="3450"/>
                  </a:moveTo>
                  <a:lnTo>
                    <a:pt x="0" y="0"/>
                  </a:lnTo>
                </a:path>
              </a:pathLst>
            </a:custGeom>
            <a:ln w="25399">
              <a:solidFill>
                <a:srgbClr val="FBD668"/>
              </a:solidFill>
            </a:ln>
          </p:spPr>
          <p:txBody>
            <a:bodyPr wrap="square" lIns="0" tIns="0" rIns="0" bIns="0" rtlCol="0"/>
            <a:lstStyle/>
            <a:p>
              <a:endParaRPr/>
            </a:p>
          </p:txBody>
        </p:sp>
        <p:sp>
          <p:nvSpPr>
            <p:cNvPr id="16915" name="object 16915"/>
            <p:cNvSpPr/>
            <p:nvPr/>
          </p:nvSpPr>
          <p:spPr>
            <a:xfrm>
              <a:off x="5452846" y="8079261"/>
              <a:ext cx="635" cy="635"/>
            </a:xfrm>
            <a:custGeom>
              <a:avLst/>
              <a:gdLst/>
              <a:ahLst/>
              <a:cxnLst/>
              <a:rect l="l" t="t" r="r" b="b"/>
              <a:pathLst>
                <a:path w="635" h="634">
                  <a:moveTo>
                    <a:pt x="11" y="0"/>
                  </a:moveTo>
                  <a:lnTo>
                    <a:pt x="0" y="8"/>
                  </a:lnTo>
                </a:path>
              </a:pathLst>
            </a:custGeom>
            <a:ln w="25400">
              <a:solidFill>
                <a:srgbClr val="F9CC4C"/>
              </a:solidFill>
            </a:ln>
          </p:spPr>
          <p:txBody>
            <a:bodyPr wrap="square" lIns="0" tIns="0" rIns="0" bIns="0" rtlCol="0"/>
            <a:lstStyle/>
            <a:p>
              <a:endParaRPr/>
            </a:p>
          </p:txBody>
        </p:sp>
        <p:sp>
          <p:nvSpPr>
            <p:cNvPr id="16916" name="object 16916"/>
            <p:cNvSpPr/>
            <p:nvPr/>
          </p:nvSpPr>
          <p:spPr>
            <a:xfrm>
              <a:off x="5452846" y="8079270"/>
              <a:ext cx="4445" cy="3175"/>
            </a:xfrm>
            <a:custGeom>
              <a:avLst/>
              <a:gdLst/>
              <a:ahLst/>
              <a:cxnLst/>
              <a:rect l="l" t="t" r="r" b="b"/>
              <a:pathLst>
                <a:path w="4445" h="3175">
                  <a:moveTo>
                    <a:pt x="0" y="0"/>
                  </a:moveTo>
                  <a:lnTo>
                    <a:pt x="3860" y="2920"/>
                  </a:lnTo>
                </a:path>
              </a:pathLst>
            </a:custGeom>
            <a:ln w="25400">
              <a:solidFill>
                <a:srgbClr val="F9CC44"/>
              </a:solidFill>
            </a:ln>
          </p:spPr>
          <p:txBody>
            <a:bodyPr wrap="square" lIns="0" tIns="0" rIns="0" bIns="0" rtlCol="0"/>
            <a:lstStyle/>
            <a:p>
              <a:endParaRPr/>
            </a:p>
          </p:txBody>
        </p:sp>
        <p:sp>
          <p:nvSpPr>
            <p:cNvPr id="16917" name="object 16917"/>
            <p:cNvSpPr/>
            <p:nvPr/>
          </p:nvSpPr>
          <p:spPr>
            <a:xfrm>
              <a:off x="5480456" y="8073301"/>
              <a:ext cx="20955" cy="10160"/>
            </a:xfrm>
            <a:custGeom>
              <a:avLst/>
              <a:gdLst/>
              <a:ahLst/>
              <a:cxnLst/>
              <a:rect l="l" t="t" r="r" b="b"/>
              <a:pathLst>
                <a:path w="20954" h="10159">
                  <a:moveTo>
                    <a:pt x="18008" y="0"/>
                  </a:moveTo>
                  <a:lnTo>
                    <a:pt x="11772" y="1625"/>
                  </a:lnTo>
                  <a:lnTo>
                    <a:pt x="5740" y="3746"/>
                  </a:lnTo>
                  <a:lnTo>
                    <a:pt x="0" y="6388"/>
                  </a:lnTo>
                  <a:lnTo>
                    <a:pt x="1066" y="7645"/>
                  </a:lnTo>
                  <a:lnTo>
                    <a:pt x="2159" y="8839"/>
                  </a:lnTo>
                  <a:lnTo>
                    <a:pt x="3301" y="9867"/>
                  </a:lnTo>
                  <a:lnTo>
                    <a:pt x="8788" y="7353"/>
                  </a:lnTo>
                  <a:lnTo>
                    <a:pt x="14566" y="5308"/>
                  </a:lnTo>
                  <a:lnTo>
                    <a:pt x="20599" y="3733"/>
                  </a:lnTo>
                  <a:lnTo>
                    <a:pt x="18008" y="0"/>
                  </a:lnTo>
                  <a:close/>
                </a:path>
              </a:pathLst>
            </a:custGeom>
            <a:solidFill>
              <a:srgbClr val="FCF099"/>
            </a:solidFill>
          </p:spPr>
          <p:txBody>
            <a:bodyPr wrap="square" lIns="0" tIns="0" rIns="0" bIns="0" rtlCol="0"/>
            <a:lstStyle/>
            <a:p>
              <a:endParaRPr/>
            </a:p>
          </p:txBody>
        </p:sp>
        <p:sp>
          <p:nvSpPr>
            <p:cNvPr id="16918" name="object 16918"/>
            <p:cNvSpPr/>
            <p:nvPr/>
          </p:nvSpPr>
          <p:spPr>
            <a:xfrm>
              <a:off x="5483758" y="8077035"/>
              <a:ext cx="17780" cy="6350"/>
            </a:xfrm>
            <a:custGeom>
              <a:avLst/>
              <a:gdLst/>
              <a:ahLst/>
              <a:cxnLst/>
              <a:rect l="l" t="t" r="r" b="b"/>
              <a:pathLst>
                <a:path w="17779" h="6350">
                  <a:moveTo>
                    <a:pt x="0" y="6134"/>
                  </a:moveTo>
                  <a:lnTo>
                    <a:pt x="5486" y="3619"/>
                  </a:lnTo>
                  <a:lnTo>
                    <a:pt x="11264" y="1574"/>
                  </a:lnTo>
                  <a:lnTo>
                    <a:pt x="17297" y="0"/>
                  </a:lnTo>
                </a:path>
              </a:pathLst>
            </a:custGeom>
            <a:ln w="25400">
              <a:solidFill>
                <a:srgbClr val="FCF19B"/>
              </a:solidFill>
            </a:ln>
          </p:spPr>
          <p:txBody>
            <a:bodyPr wrap="square" lIns="0" tIns="0" rIns="0" bIns="0" rtlCol="0"/>
            <a:lstStyle/>
            <a:p>
              <a:endParaRPr/>
            </a:p>
          </p:txBody>
        </p:sp>
        <p:sp>
          <p:nvSpPr>
            <p:cNvPr id="16919" name="object 16919"/>
            <p:cNvSpPr/>
            <p:nvPr/>
          </p:nvSpPr>
          <p:spPr>
            <a:xfrm>
              <a:off x="5498465" y="8073301"/>
              <a:ext cx="3175" cy="3810"/>
            </a:xfrm>
            <a:custGeom>
              <a:avLst/>
              <a:gdLst/>
              <a:ahLst/>
              <a:cxnLst/>
              <a:rect l="l" t="t" r="r" b="b"/>
              <a:pathLst>
                <a:path w="3175" h="3809">
                  <a:moveTo>
                    <a:pt x="2590" y="3733"/>
                  </a:moveTo>
                  <a:lnTo>
                    <a:pt x="0" y="0"/>
                  </a:lnTo>
                </a:path>
              </a:pathLst>
            </a:custGeom>
            <a:ln w="25400">
              <a:solidFill>
                <a:srgbClr val="FCF5A9"/>
              </a:solidFill>
            </a:ln>
          </p:spPr>
          <p:txBody>
            <a:bodyPr wrap="square" lIns="0" tIns="0" rIns="0" bIns="0" rtlCol="0"/>
            <a:lstStyle/>
            <a:p>
              <a:endParaRPr/>
            </a:p>
          </p:txBody>
        </p:sp>
        <p:sp>
          <p:nvSpPr>
            <p:cNvPr id="16920" name="object 16920"/>
            <p:cNvSpPr/>
            <p:nvPr/>
          </p:nvSpPr>
          <p:spPr>
            <a:xfrm>
              <a:off x="5480456" y="8073301"/>
              <a:ext cx="18415" cy="6985"/>
            </a:xfrm>
            <a:custGeom>
              <a:avLst/>
              <a:gdLst/>
              <a:ahLst/>
              <a:cxnLst/>
              <a:rect l="l" t="t" r="r" b="b"/>
              <a:pathLst>
                <a:path w="18414" h="6984">
                  <a:moveTo>
                    <a:pt x="18008" y="0"/>
                  </a:moveTo>
                  <a:lnTo>
                    <a:pt x="11772" y="1625"/>
                  </a:lnTo>
                  <a:lnTo>
                    <a:pt x="5740" y="3746"/>
                  </a:lnTo>
                  <a:lnTo>
                    <a:pt x="0" y="6388"/>
                  </a:lnTo>
                </a:path>
              </a:pathLst>
            </a:custGeom>
            <a:ln w="25400">
              <a:solidFill>
                <a:srgbClr val="FCEF98"/>
              </a:solidFill>
            </a:ln>
          </p:spPr>
          <p:txBody>
            <a:bodyPr wrap="square" lIns="0" tIns="0" rIns="0" bIns="0" rtlCol="0"/>
            <a:lstStyle/>
            <a:p>
              <a:endParaRPr/>
            </a:p>
          </p:txBody>
        </p:sp>
        <p:sp>
          <p:nvSpPr>
            <p:cNvPr id="16921" name="object 16921"/>
            <p:cNvSpPr/>
            <p:nvPr/>
          </p:nvSpPr>
          <p:spPr>
            <a:xfrm>
              <a:off x="5480456" y="8079689"/>
              <a:ext cx="3810" cy="3810"/>
            </a:xfrm>
            <a:custGeom>
              <a:avLst/>
              <a:gdLst/>
              <a:ahLst/>
              <a:cxnLst/>
              <a:rect l="l" t="t" r="r" b="b"/>
              <a:pathLst>
                <a:path w="3810" h="3809">
                  <a:moveTo>
                    <a:pt x="0" y="0"/>
                  </a:moveTo>
                  <a:lnTo>
                    <a:pt x="3301" y="3479"/>
                  </a:lnTo>
                </a:path>
              </a:pathLst>
            </a:custGeom>
            <a:ln w="25400">
              <a:solidFill>
                <a:srgbClr val="FCEB89"/>
              </a:solidFill>
            </a:ln>
          </p:spPr>
          <p:txBody>
            <a:bodyPr wrap="square" lIns="0" tIns="0" rIns="0" bIns="0" rtlCol="0"/>
            <a:lstStyle/>
            <a:p>
              <a:endParaRPr/>
            </a:p>
          </p:txBody>
        </p:sp>
        <p:sp>
          <p:nvSpPr>
            <p:cNvPr id="16922" name="object 16922"/>
            <p:cNvSpPr/>
            <p:nvPr/>
          </p:nvSpPr>
          <p:spPr>
            <a:xfrm>
              <a:off x="5477332" y="8069364"/>
              <a:ext cx="21590" cy="10795"/>
            </a:xfrm>
            <a:custGeom>
              <a:avLst/>
              <a:gdLst/>
              <a:ahLst/>
              <a:cxnLst/>
              <a:rect l="l" t="t" r="r" b="b"/>
              <a:pathLst>
                <a:path w="21589" h="10795">
                  <a:moveTo>
                    <a:pt x="18541" y="0"/>
                  </a:moveTo>
                  <a:lnTo>
                    <a:pt x="12128" y="1600"/>
                  </a:lnTo>
                  <a:lnTo>
                    <a:pt x="5930" y="3695"/>
                  </a:lnTo>
                  <a:lnTo>
                    <a:pt x="0" y="6388"/>
                  </a:lnTo>
                  <a:lnTo>
                    <a:pt x="2057" y="9055"/>
                  </a:lnTo>
                  <a:lnTo>
                    <a:pt x="3124" y="10325"/>
                  </a:lnTo>
                  <a:lnTo>
                    <a:pt x="8864" y="7683"/>
                  </a:lnTo>
                  <a:lnTo>
                    <a:pt x="14897" y="5562"/>
                  </a:lnTo>
                  <a:lnTo>
                    <a:pt x="21132" y="3936"/>
                  </a:lnTo>
                  <a:lnTo>
                    <a:pt x="18541" y="0"/>
                  </a:lnTo>
                  <a:close/>
                </a:path>
              </a:pathLst>
            </a:custGeom>
            <a:solidFill>
              <a:srgbClr val="FCED94"/>
            </a:solidFill>
          </p:spPr>
          <p:txBody>
            <a:bodyPr wrap="square" lIns="0" tIns="0" rIns="0" bIns="0" rtlCol="0"/>
            <a:lstStyle/>
            <a:p>
              <a:endParaRPr/>
            </a:p>
          </p:txBody>
        </p:sp>
        <p:sp>
          <p:nvSpPr>
            <p:cNvPr id="16923" name="object 16923"/>
            <p:cNvSpPr/>
            <p:nvPr/>
          </p:nvSpPr>
          <p:spPr>
            <a:xfrm>
              <a:off x="5480456" y="8073301"/>
              <a:ext cx="18415" cy="6985"/>
            </a:xfrm>
            <a:custGeom>
              <a:avLst/>
              <a:gdLst/>
              <a:ahLst/>
              <a:cxnLst/>
              <a:rect l="l" t="t" r="r" b="b"/>
              <a:pathLst>
                <a:path w="18414" h="6984">
                  <a:moveTo>
                    <a:pt x="0" y="6388"/>
                  </a:moveTo>
                  <a:lnTo>
                    <a:pt x="5740" y="3746"/>
                  </a:lnTo>
                  <a:lnTo>
                    <a:pt x="11772" y="1625"/>
                  </a:lnTo>
                  <a:lnTo>
                    <a:pt x="18008" y="0"/>
                  </a:lnTo>
                </a:path>
              </a:pathLst>
            </a:custGeom>
            <a:ln w="25400">
              <a:solidFill>
                <a:srgbClr val="FCEF98"/>
              </a:solidFill>
            </a:ln>
          </p:spPr>
          <p:txBody>
            <a:bodyPr wrap="square" lIns="0" tIns="0" rIns="0" bIns="0" rtlCol="0"/>
            <a:lstStyle/>
            <a:p>
              <a:endParaRPr/>
            </a:p>
          </p:txBody>
        </p:sp>
        <p:sp>
          <p:nvSpPr>
            <p:cNvPr id="16924" name="object 16924"/>
            <p:cNvSpPr/>
            <p:nvPr/>
          </p:nvSpPr>
          <p:spPr>
            <a:xfrm>
              <a:off x="5495874" y="8069364"/>
              <a:ext cx="3175" cy="4445"/>
            </a:xfrm>
            <a:custGeom>
              <a:avLst/>
              <a:gdLst/>
              <a:ahLst/>
              <a:cxnLst/>
              <a:rect l="l" t="t" r="r" b="b"/>
              <a:pathLst>
                <a:path w="3175" h="4445">
                  <a:moveTo>
                    <a:pt x="2590" y="3936"/>
                  </a:moveTo>
                  <a:lnTo>
                    <a:pt x="0" y="0"/>
                  </a:lnTo>
                </a:path>
              </a:pathLst>
            </a:custGeom>
            <a:ln w="25400">
              <a:solidFill>
                <a:srgbClr val="FCF2A3"/>
              </a:solidFill>
            </a:ln>
          </p:spPr>
          <p:txBody>
            <a:bodyPr wrap="square" lIns="0" tIns="0" rIns="0" bIns="0" rtlCol="0"/>
            <a:lstStyle/>
            <a:p>
              <a:endParaRPr/>
            </a:p>
          </p:txBody>
        </p:sp>
        <p:sp>
          <p:nvSpPr>
            <p:cNvPr id="16925" name="object 16925"/>
            <p:cNvSpPr/>
            <p:nvPr/>
          </p:nvSpPr>
          <p:spPr>
            <a:xfrm>
              <a:off x="5477332" y="8069364"/>
              <a:ext cx="19050" cy="6985"/>
            </a:xfrm>
            <a:custGeom>
              <a:avLst/>
              <a:gdLst/>
              <a:ahLst/>
              <a:cxnLst/>
              <a:rect l="l" t="t" r="r" b="b"/>
              <a:pathLst>
                <a:path w="19050" h="6984">
                  <a:moveTo>
                    <a:pt x="18541" y="0"/>
                  </a:moveTo>
                  <a:lnTo>
                    <a:pt x="12128" y="1600"/>
                  </a:lnTo>
                  <a:lnTo>
                    <a:pt x="5930" y="3695"/>
                  </a:lnTo>
                  <a:lnTo>
                    <a:pt x="0" y="6388"/>
                  </a:lnTo>
                </a:path>
              </a:pathLst>
            </a:custGeom>
            <a:ln w="25400">
              <a:solidFill>
                <a:srgbClr val="FCEA8F"/>
              </a:solidFill>
            </a:ln>
          </p:spPr>
          <p:txBody>
            <a:bodyPr wrap="square" lIns="0" tIns="0" rIns="0" bIns="0" rtlCol="0"/>
            <a:lstStyle/>
            <a:p>
              <a:endParaRPr/>
            </a:p>
          </p:txBody>
        </p:sp>
        <p:sp>
          <p:nvSpPr>
            <p:cNvPr id="16926" name="object 16926"/>
            <p:cNvSpPr/>
            <p:nvPr/>
          </p:nvSpPr>
          <p:spPr>
            <a:xfrm>
              <a:off x="5477332" y="8075752"/>
              <a:ext cx="3175" cy="4445"/>
            </a:xfrm>
            <a:custGeom>
              <a:avLst/>
              <a:gdLst/>
              <a:ahLst/>
              <a:cxnLst/>
              <a:rect l="l" t="t" r="r" b="b"/>
              <a:pathLst>
                <a:path w="3175" h="4445">
                  <a:moveTo>
                    <a:pt x="0" y="0"/>
                  </a:moveTo>
                  <a:lnTo>
                    <a:pt x="3124" y="3937"/>
                  </a:lnTo>
                </a:path>
              </a:pathLst>
            </a:custGeom>
            <a:ln w="25400">
              <a:solidFill>
                <a:srgbClr val="FCE784"/>
              </a:solidFill>
            </a:ln>
          </p:spPr>
          <p:txBody>
            <a:bodyPr wrap="square" lIns="0" tIns="0" rIns="0" bIns="0" rtlCol="0"/>
            <a:lstStyle/>
            <a:p>
              <a:endParaRPr/>
            </a:p>
          </p:txBody>
        </p:sp>
        <p:sp>
          <p:nvSpPr>
            <p:cNvPr id="16927" name="object 16927"/>
            <p:cNvSpPr/>
            <p:nvPr/>
          </p:nvSpPr>
          <p:spPr>
            <a:xfrm>
              <a:off x="5498465" y="8071218"/>
              <a:ext cx="12065" cy="6350"/>
            </a:xfrm>
            <a:custGeom>
              <a:avLst/>
              <a:gdLst/>
              <a:ahLst/>
              <a:cxnLst/>
              <a:rect l="l" t="t" r="r" b="b"/>
              <a:pathLst>
                <a:path w="12064" h="6350">
                  <a:moveTo>
                    <a:pt x="9512" y="0"/>
                  </a:moveTo>
                  <a:lnTo>
                    <a:pt x="6299" y="571"/>
                  </a:lnTo>
                  <a:lnTo>
                    <a:pt x="3124" y="1257"/>
                  </a:lnTo>
                  <a:lnTo>
                    <a:pt x="0" y="2082"/>
                  </a:lnTo>
                  <a:lnTo>
                    <a:pt x="1739" y="4622"/>
                  </a:lnTo>
                  <a:lnTo>
                    <a:pt x="2590" y="5816"/>
                  </a:lnTo>
                  <a:lnTo>
                    <a:pt x="5613" y="5029"/>
                  </a:lnTo>
                  <a:lnTo>
                    <a:pt x="8686" y="4343"/>
                  </a:lnTo>
                  <a:lnTo>
                    <a:pt x="11823" y="3784"/>
                  </a:lnTo>
                  <a:lnTo>
                    <a:pt x="9512" y="0"/>
                  </a:lnTo>
                  <a:close/>
                </a:path>
              </a:pathLst>
            </a:custGeom>
            <a:solidFill>
              <a:srgbClr val="FBF7AE"/>
            </a:solidFill>
          </p:spPr>
          <p:txBody>
            <a:bodyPr wrap="square" lIns="0" tIns="0" rIns="0" bIns="0" rtlCol="0"/>
            <a:lstStyle/>
            <a:p>
              <a:endParaRPr/>
            </a:p>
          </p:txBody>
        </p:sp>
        <p:sp>
          <p:nvSpPr>
            <p:cNvPr id="16928" name="object 16928"/>
            <p:cNvSpPr/>
            <p:nvPr/>
          </p:nvSpPr>
          <p:spPr>
            <a:xfrm>
              <a:off x="5498465" y="8073301"/>
              <a:ext cx="3175" cy="3810"/>
            </a:xfrm>
            <a:custGeom>
              <a:avLst/>
              <a:gdLst/>
              <a:ahLst/>
              <a:cxnLst/>
              <a:rect l="l" t="t" r="r" b="b"/>
              <a:pathLst>
                <a:path w="3175" h="3809">
                  <a:moveTo>
                    <a:pt x="2590" y="3733"/>
                  </a:moveTo>
                  <a:lnTo>
                    <a:pt x="0" y="0"/>
                  </a:lnTo>
                </a:path>
              </a:pathLst>
            </a:custGeom>
            <a:ln w="25400">
              <a:solidFill>
                <a:srgbClr val="FCF5A9"/>
              </a:solidFill>
            </a:ln>
          </p:spPr>
          <p:txBody>
            <a:bodyPr wrap="square" lIns="0" tIns="0" rIns="0" bIns="0" rtlCol="0"/>
            <a:lstStyle/>
            <a:p>
              <a:endParaRPr/>
            </a:p>
          </p:txBody>
        </p:sp>
        <p:sp>
          <p:nvSpPr>
            <p:cNvPr id="16929" name="object 16929"/>
            <p:cNvSpPr/>
            <p:nvPr/>
          </p:nvSpPr>
          <p:spPr>
            <a:xfrm>
              <a:off x="5498465" y="8071218"/>
              <a:ext cx="9525" cy="2540"/>
            </a:xfrm>
            <a:custGeom>
              <a:avLst/>
              <a:gdLst/>
              <a:ahLst/>
              <a:cxnLst/>
              <a:rect l="l" t="t" r="r" b="b"/>
              <a:pathLst>
                <a:path w="9525" h="2540">
                  <a:moveTo>
                    <a:pt x="0" y="2082"/>
                  </a:moveTo>
                  <a:lnTo>
                    <a:pt x="9512" y="0"/>
                  </a:lnTo>
                </a:path>
              </a:pathLst>
            </a:custGeom>
            <a:ln w="25400">
              <a:solidFill>
                <a:srgbClr val="FCF5AD"/>
              </a:solidFill>
            </a:ln>
          </p:spPr>
          <p:txBody>
            <a:bodyPr wrap="square" lIns="0" tIns="0" rIns="0" bIns="0" rtlCol="0"/>
            <a:lstStyle/>
            <a:p>
              <a:endParaRPr/>
            </a:p>
          </p:txBody>
        </p:sp>
        <p:sp>
          <p:nvSpPr>
            <p:cNvPr id="16930" name="object 16930"/>
            <p:cNvSpPr/>
            <p:nvPr/>
          </p:nvSpPr>
          <p:spPr>
            <a:xfrm>
              <a:off x="5507977" y="8071218"/>
              <a:ext cx="2540" cy="3810"/>
            </a:xfrm>
            <a:custGeom>
              <a:avLst/>
              <a:gdLst/>
              <a:ahLst/>
              <a:cxnLst/>
              <a:rect l="l" t="t" r="r" b="b"/>
              <a:pathLst>
                <a:path w="2539" h="3809">
                  <a:moveTo>
                    <a:pt x="0" y="0"/>
                  </a:moveTo>
                  <a:lnTo>
                    <a:pt x="2311" y="3784"/>
                  </a:lnTo>
                </a:path>
              </a:pathLst>
            </a:custGeom>
            <a:ln w="25400">
              <a:solidFill>
                <a:srgbClr val="FBF8B3"/>
              </a:solidFill>
            </a:ln>
          </p:spPr>
          <p:txBody>
            <a:bodyPr wrap="square" lIns="0" tIns="0" rIns="0" bIns="0" rtlCol="0"/>
            <a:lstStyle/>
            <a:p>
              <a:endParaRPr/>
            </a:p>
          </p:txBody>
        </p:sp>
        <p:sp>
          <p:nvSpPr>
            <p:cNvPr id="16931" name="object 16931"/>
            <p:cNvSpPr/>
            <p:nvPr/>
          </p:nvSpPr>
          <p:spPr>
            <a:xfrm>
              <a:off x="5501055" y="8075003"/>
              <a:ext cx="9525" cy="2540"/>
            </a:xfrm>
            <a:custGeom>
              <a:avLst/>
              <a:gdLst/>
              <a:ahLst/>
              <a:cxnLst/>
              <a:rect l="l" t="t" r="r" b="b"/>
              <a:pathLst>
                <a:path w="9525" h="2540">
                  <a:moveTo>
                    <a:pt x="9232" y="0"/>
                  </a:moveTo>
                  <a:lnTo>
                    <a:pt x="0" y="2031"/>
                  </a:lnTo>
                </a:path>
              </a:pathLst>
            </a:custGeom>
            <a:ln w="25399">
              <a:solidFill>
                <a:srgbClr val="FBF7B0"/>
              </a:solidFill>
            </a:ln>
          </p:spPr>
          <p:txBody>
            <a:bodyPr wrap="square" lIns="0" tIns="0" rIns="0" bIns="0" rtlCol="0"/>
            <a:lstStyle/>
            <a:p>
              <a:endParaRPr/>
            </a:p>
          </p:txBody>
        </p:sp>
        <p:sp>
          <p:nvSpPr>
            <p:cNvPr id="16932" name="object 16932"/>
            <p:cNvSpPr/>
            <p:nvPr/>
          </p:nvSpPr>
          <p:spPr>
            <a:xfrm>
              <a:off x="5507977" y="8069846"/>
              <a:ext cx="12065" cy="5715"/>
            </a:xfrm>
            <a:custGeom>
              <a:avLst/>
              <a:gdLst/>
              <a:ahLst/>
              <a:cxnLst/>
              <a:rect l="l" t="t" r="r" b="b"/>
              <a:pathLst>
                <a:path w="12064" h="5715">
                  <a:moveTo>
                    <a:pt x="9791" y="0"/>
                  </a:moveTo>
                  <a:lnTo>
                    <a:pt x="6489" y="330"/>
                  </a:lnTo>
                  <a:lnTo>
                    <a:pt x="3225" y="787"/>
                  </a:lnTo>
                  <a:lnTo>
                    <a:pt x="0" y="1371"/>
                  </a:lnTo>
                  <a:lnTo>
                    <a:pt x="2311" y="5156"/>
                  </a:lnTo>
                  <a:lnTo>
                    <a:pt x="5448" y="4597"/>
                  </a:lnTo>
                  <a:lnTo>
                    <a:pt x="8648" y="4140"/>
                  </a:lnTo>
                  <a:lnTo>
                    <a:pt x="11899" y="3797"/>
                  </a:lnTo>
                  <a:lnTo>
                    <a:pt x="9791" y="0"/>
                  </a:lnTo>
                  <a:close/>
                </a:path>
              </a:pathLst>
            </a:custGeom>
            <a:solidFill>
              <a:srgbClr val="FBF9B4"/>
            </a:solidFill>
          </p:spPr>
          <p:txBody>
            <a:bodyPr wrap="square" lIns="0" tIns="0" rIns="0" bIns="0" rtlCol="0"/>
            <a:lstStyle/>
            <a:p>
              <a:endParaRPr/>
            </a:p>
          </p:txBody>
        </p:sp>
        <p:sp>
          <p:nvSpPr>
            <p:cNvPr id="16933" name="object 16933"/>
            <p:cNvSpPr/>
            <p:nvPr/>
          </p:nvSpPr>
          <p:spPr>
            <a:xfrm>
              <a:off x="5507977" y="8069846"/>
              <a:ext cx="10160" cy="5715"/>
            </a:xfrm>
            <a:custGeom>
              <a:avLst/>
              <a:gdLst/>
              <a:ahLst/>
              <a:cxnLst/>
              <a:rect l="l" t="t" r="r" b="b"/>
              <a:pathLst>
                <a:path w="10160" h="5715">
                  <a:moveTo>
                    <a:pt x="2311" y="5156"/>
                  </a:moveTo>
                  <a:lnTo>
                    <a:pt x="0" y="1371"/>
                  </a:lnTo>
                </a:path>
                <a:path w="10160" h="5715">
                  <a:moveTo>
                    <a:pt x="0" y="1371"/>
                  </a:moveTo>
                  <a:lnTo>
                    <a:pt x="9791" y="0"/>
                  </a:lnTo>
                </a:path>
              </a:pathLst>
            </a:custGeom>
            <a:ln w="25400">
              <a:solidFill>
                <a:srgbClr val="FBF8B3"/>
              </a:solidFill>
            </a:ln>
          </p:spPr>
          <p:txBody>
            <a:bodyPr wrap="square" lIns="0" tIns="0" rIns="0" bIns="0" rtlCol="0"/>
            <a:lstStyle/>
            <a:p>
              <a:endParaRPr/>
            </a:p>
          </p:txBody>
        </p:sp>
        <p:sp>
          <p:nvSpPr>
            <p:cNvPr id="16934" name="object 16934"/>
            <p:cNvSpPr/>
            <p:nvPr/>
          </p:nvSpPr>
          <p:spPr>
            <a:xfrm>
              <a:off x="5510288" y="8069846"/>
              <a:ext cx="10160" cy="5715"/>
            </a:xfrm>
            <a:custGeom>
              <a:avLst/>
              <a:gdLst/>
              <a:ahLst/>
              <a:cxnLst/>
              <a:rect l="l" t="t" r="r" b="b"/>
              <a:pathLst>
                <a:path w="10160" h="5715">
                  <a:moveTo>
                    <a:pt x="7480" y="0"/>
                  </a:moveTo>
                  <a:lnTo>
                    <a:pt x="9588" y="3797"/>
                  </a:lnTo>
                </a:path>
                <a:path w="10160" h="5715">
                  <a:moveTo>
                    <a:pt x="9588" y="3797"/>
                  </a:moveTo>
                  <a:lnTo>
                    <a:pt x="0" y="5156"/>
                  </a:lnTo>
                </a:path>
              </a:pathLst>
            </a:custGeom>
            <a:ln w="25400">
              <a:solidFill>
                <a:srgbClr val="FBFAB6"/>
              </a:solidFill>
            </a:ln>
          </p:spPr>
          <p:txBody>
            <a:bodyPr wrap="square" lIns="0" tIns="0" rIns="0" bIns="0" rtlCol="0"/>
            <a:lstStyle/>
            <a:p>
              <a:endParaRPr/>
            </a:p>
          </p:txBody>
        </p:sp>
        <p:sp>
          <p:nvSpPr>
            <p:cNvPr id="16935" name="object 16935"/>
            <p:cNvSpPr/>
            <p:nvPr/>
          </p:nvSpPr>
          <p:spPr>
            <a:xfrm>
              <a:off x="5495874" y="8067332"/>
              <a:ext cx="12700" cy="6350"/>
            </a:xfrm>
            <a:custGeom>
              <a:avLst/>
              <a:gdLst/>
              <a:ahLst/>
              <a:cxnLst/>
              <a:rect l="l" t="t" r="r" b="b"/>
              <a:pathLst>
                <a:path w="12700" h="6350">
                  <a:moveTo>
                    <a:pt x="9791" y="0"/>
                  </a:moveTo>
                  <a:lnTo>
                    <a:pt x="6476" y="558"/>
                  </a:lnTo>
                  <a:lnTo>
                    <a:pt x="3213" y="1231"/>
                  </a:lnTo>
                  <a:lnTo>
                    <a:pt x="0" y="2032"/>
                  </a:lnTo>
                  <a:lnTo>
                    <a:pt x="850" y="3352"/>
                  </a:lnTo>
                  <a:lnTo>
                    <a:pt x="2590" y="5969"/>
                  </a:lnTo>
                  <a:lnTo>
                    <a:pt x="5715" y="5143"/>
                  </a:lnTo>
                  <a:lnTo>
                    <a:pt x="8890" y="4457"/>
                  </a:lnTo>
                  <a:lnTo>
                    <a:pt x="12103" y="3886"/>
                  </a:lnTo>
                  <a:lnTo>
                    <a:pt x="9791" y="0"/>
                  </a:lnTo>
                  <a:close/>
                </a:path>
              </a:pathLst>
            </a:custGeom>
            <a:solidFill>
              <a:srgbClr val="FCF3A8"/>
            </a:solidFill>
          </p:spPr>
          <p:txBody>
            <a:bodyPr wrap="square" lIns="0" tIns="0" rIns="0" bIns="0" rtlCol="0"/>
            <a:lstStyle/>
            <a:p>
              <a:endParaRPr/>
            </a:p>
          </p:txBody>
        </p:sp>
        <p:sp>
          <p:nvSpPr>
            <p:cNvPr id="16936" name="object 16936"/>
            <p:cNvSpPr/>
            <p:nvPr/>
          </p:nvSpPr>
          <p:spPr>
            <a:xfrm>
              <a:off x="5495874" y="8069364"/>
              <a:ext cx="3175" cy="4445"/>
            </a:xfrm>
            <a:custGeom>
              <a:avLst/>
              <a:gdLst/>
              <a:ahLst/>
              <a:cxnLst/>
              <a:rect l="l" t="t" r="r" b="b"/>
              <a:pathLst>
                <a:path w="3175" h="4445">
                  <a:moveTo>
                    <a:pt x="2590" y="3936"/>
                  </a:moveTo>
                  <a:lnTo>
                    <a:pt x="0" y="0"/>
                  </a:lnTo>
                </a:path>
              </a:pathLst>
            </a:custGeom>
            <a:ln w="25400">
              <a:solidFill>
                <a:srgbClr val="FCF2A3"/>
              </a:solidFill>
            </a:ln>
          </p:spPr>
          <p:txBody>
            <a:bodyPr wrap="square" lIns="0" tIns="0" rIns="0" bIns="0" rtlCol="0"/>
            <a:lstStyle/>
            <a:p>
              <a:endParaRPr/>
            </a:p>
          </p:txBody>
        </p:sp>
        <p:sp>
          <p:nvSpPr>
            <p:cNvPr id="16937" name="object 16937"/>
            <p:cNvSpPr/>
            <p:nvPr/>
          </p:nvSpPr>
          <p:spPr>
            <a:xfrm>
              <a:off x="5495874" y="8067332"/>
              <a:ext cx="10160" cy="2540"/>
            </a:xfrm>
            <a:custGeom>
              <a:avLst/>
              <a:gdLst/>
              <a:ahLst/>
              <a:cxnLst/>
              <a:rect l="l" t="t" r="r" b="b"/>
              <a:pathLst>
                <a:path w="10160" h="2540">
                  <a:moveTo>
                    <a:pt x="0" y="2032"/>
                  </a:moveTo>
                  <a:lnTo>
                    <a:pt x="9791" y="0"/>
                  </a:lnTo>
                </a:path>
              </a:pathLst>
            </a:custGeom>
            <a:ln w="25400">
              <a:solidFill>
                <a:srgbClr val="FCF0A4"/>
              </a:solidFill>
            </a:ln>
          </p:spPr>
          <p:txBody>
            <a:bodyPr wrap="square" lIns="0" tIns="0" rIns="0" bIns="0" rtlCol="0"/>
            <a:lstStyle/>
            <a:p>
              <a:endParaRPr/>
            </a:p>
          </p:txBody>
        </p:sp>
        <p:sp>
          <p:nvSpPr>
            <p:cNvPr id="16938" name="object 16938"/>
            <p:cNvSpPr/>
            <p:nvPr/>
          </p:nvSpPr>
          <p:spPr>
            <a:xfrm>
              <a:off x="5505666" y="8067332"/>
              <a:ext cx="2540" cy="4445"/>
            </a:xfrm>
            <a:custGeom>
              <a:avLst/>
              <a:gdLst/>
              <a:ahLst/>
              <a:cxnLst/>
              <a:rect l="l" t="t" r="r" b="b"/>
              <a:pathLst>
                <a:path w="2539" h="4445">
                  <a:moveTo>
                    <a:pt x="0" y="0"/>
                  </a:moveTo>
                  <a:lnTo>
                    <a:pt x="2311" y="3886"/>
                  </a:lnTo>
                </a:path>
              </a:pathLst>
            </a:custGeom>
            <a:ln w="25400">
              <a:solidFill>
                <a:srgbClr val="FCF4AD"/>
              </a:solidFill>
            </a:ln>
          </p:spPr>
          <p:txBody>
            <a:bodyPr wrap="square" lIns="0" tIns="0" rIns="0" bIns="0" rtlCol="0"/>
            <a:lstStyle/>
            <a:p>
              <a:endParaRPr/>
            </a:p>
          </p:txBody>
        </p:sp>
        <p:sp>
          <p:nvSpPr>
            <p:cNvPr id="16939" name="object 16939"/>
            <p:cNvSpPr/>
            <p:nvPr/>
          </p:nvSpPr>
          <p:spPr>
            <a:xfrm>
              <a:off x="5498465" y="8071218"/>
              <a:ext cx="9525" cy="2540"/>
            </a:xfrm>
            <a:custGeom>
              <a:avLst/>
              <a:gdLst/>
              <a:ahLst/>
              <a:cxnLst/>
              <a:rect l="l" t="t" r="r" b="b"/>
              <a:pathLst>
                <a:path w="9525" h="2540">
                  <a:moveTo>
                    <a:pt x="9512" y="0"/>
                  </a:moveTo>
                  <a:lnTo>
                    <a:pt x="0" y="2082"/>
                  </a:lnTo>
                </a:path>
              </a:pathLst>
            </a:custGeom>
            <a:ln w="25400">
              <a:solidFill>
                <a:srgbClr val="FCF5AD"/>
              </a:solidFill>
            </a:ln>
          </p:spPr>
          <p:txBody>
            <a:bodyPr wrap="square" lIns="0" tIns="0" rIns="0" bIns="0" rtlCol="0"/>
            <a:lstStyle/>
            <a:p>
              <a:endParaRPr/>
            </a:p>
          </p:txBody>
        </p:sp>
        <p:sp>
          <p:nvSpPr>
            <p:cNvPr id="16940" name="object 16940"/>
            <p:cNvSpPr/>
            <p:nvPr/>
          </p:nvSpPr>
          <p:spPr>
            <a:xfrm>
              <a:off x="5505666" y="8065998"/>
              <a:ext cx="12700" cy="5715"/>
            </a:xfrm>
            <a:custGeom>
              <a:avLst/>
              <a:gdLst/>
              <a:ahLst/>
              <a:cxnLst/>
              <a:rect l="l" t="t" r="r" b="b"/>
              <a:pathLst>
                <a:path w="12700" h="5715">
                  <a:moveTo>
                    <a:pt x="10109" y="0"/>
                  </a:moveTo>
                  <a:lnTo>
                    <a:pt x="6692" y="342"/>
                  </a:lnTo>
                  <a:lnTo>
                    <a:pt x="3327" y="787"/>
                  </a:lnTo>
                  <a:lnTo>
                    <a:pt x="0" y="1333"/>
                  </a:lnTo>
                  <a:lnTo>
                    <a:pt x="762" y="2641"/>
                  </a:lnTo>
                  <a:lnTo>
                    <a:pt x="2311" y="5219"/>
                  </a:lnTo>
                  <a:lnTo>
                    <a:pt x="5537" y="4635"/>
                  </a:lnTo>
                  <a:lnTo>
                    <a:pt x="8801" y="4178"/>
                  </a:lnTo>
                  <a:lnTo>
                    <a:pt x="12103" y="3848"/>
                  </a:lnTo>
                  <a:lnTo>
                    <a:pt x="11417" y="2565"/>
                  </a:lnTo>
                  <a:lnTo>
                    <a:pt x="10109" y="0"/>
                  </a:lnTo>
                  <a:close/>
                </a:path>
              </a:pathLst>
            </a:custGeom>
            <a:solidFill>
              <a:srgbClr val="FCF5AF"/>
            </a:solidFill>
          </p:spPr>
          <p:txBody>
            <a:bodyPr wrap="square" lIns="0" tIns="0" rIns="0" bIns="0" rtlCol="0"/>
            <a:lstStyle/>
            <a:p>
              <a:endParaRPr/>
            </a:p>
          </p:txBody>
        </p:sp>
        <p:sp>
          <p:nvSpPr>
            <p:cNvPr id="16941" name="object 16941"/>
            <p:cNvSpPr/>
            <p:nvPr/>
          </p:nvSpPr>
          <p:spPr>
            <a:xfrm>
              <a:off x="5505666" y="8067332"/>
              <a:ext cx="2540" cy="4445"/>
            </a:xfrm>
            <a:custGeom>
              <a:avLst/>
              <a:gdLst/>
              <a:ahLst/>
              <a:cxnLst/>
              <a:rect l="l" t="t" r="r" b="b"/>
              <a:pathLst>
                <a:path w="2539" h="4445">
                  <a:moveTo>
                    <a:pt x="2311" y="3886"/>
                  </a:moveTo>
                  <a:lnTo>
                    <a:pt x="0" y="0"/>
                  </a:lnTo>
                </a:path>
              </a:pathLst>
            </a:custGeom>
            <a:ln w="25400">
              <a:solidFill>
                <a:srgbClr val="FCF4AD"/>
              </a:solidFill>
            </a:ln>
          </p:spPr>
          <p:txBody>
            <a:bodyPr wrap="square" lIns="0" tIns="0" rIns="0" bIns="0" rtlCol="0"/>
            <a:lstStyle/>
            <a:p>
              <a:endParaRPr/>
            </a:p>
          </p:txBody>
        </p:sp>
        <p:sp>
          <p:nvSpPr>
            <p:cNvPr id="16942" name="object 16942"/>
            <p:cNvSpPr/>
            <p:nvPr/>
          </p:nvSpPr>
          <p:spPr>
            <a:xfrm>
              <a:off x="5505666" y="8065998"/>
              <a:ext cx="10160" cy="1905"/>
            </a:xfrm>
            <a:custGeom>
              <a:avLst/>
              <a:gdLst/>
              <a:ahLst/>
              <a:cxnLst/>
              <a:rect l="l" t="t" r="r" b="b"/>
              <a:pathLst>
                <a:path w="10160" h="1904">
                  <a:moveTo>
                    <a:pt x="0" y="1333"/>
                  </a:moveTo>
                  <a:lnTo>
                    <a:pt x="10109" y="0"/>
                  </a:lnTo>
                </a:path>
              </a:pathLst>
            </a:custGeom>
            <a:ln w="25400">
              <a:solidFill>
                <a:srgbClr val="FCF3AB"/>
              </a:solidFill>
            </a:ln>
          </p:spPr>
          <p:txBody>
            <a:bodyPr wrap="square" lIns="0" tIns="0" rIns="0" bIns="0" rtlCol="0"/>
            <a:lstStyle/>
            <a:p>
              <a:endParaRPr/>
            </a:p>
          </p:txBody>
        </p:sp>
        <p:sp>
          <p:nvSpPr>
            <p:cNvPr id="16943" name="object 16943"/>
            <p:cNvSpPr/>
            <p:nvPr/>
          </p:nvSpPr>
          <p:spPr>
            <a:xfrm>
              <a:off x="5515775" y="8065998"/>
              <a:ext cx="2540" cy="4445"/>
            </a:xfrm>
            <a:custGeom>
              <a:avLst/>
              <a:gdLst/>
              <a:ahLst/>
              <a:cxnLst/>
              <a:rect l="l" t="t" r="r" b="b"/>
              <a:pathLst>
                <a:path w="2539" h="4445">
                  <a:moveTo>
                    <a:pt x="0" y="0"/>
                  </a:moveTo>
                  <a:lnTo>
                    <a:pt x="1993" y="3848"/>
                  </a:lnTo>
                </a:path>
              </a:pathLst>
            </a:custGeom>
            <a:ln w="25399">
              <a:solidFill>
                <a:srgbClr val="FCF7B1"/>
              </a:solidFill>
            </a:ln>
          </p:spPr>
          <p:txBody>
            <a:bodyPr wrap="square" lIns="0" tIns="0" rIns="0" bIns="0" rtlCol="0"/>
            <a:lstStyle/>
            <a:p>
              <a:endParaRPr/>
            </a:p>
          </p:txBody>
        </p:sp>
        <p:sp>
          <p:nvSpPr>
            <p:cNvPr id="16944" name="object 16944"/>
            <p:cNvSpPr/>
            <p:nvPr/>
          </p:nvSpPr>
          <p:spPr>
            <a:xfrm>
              <a:off x="5507977" y="8069846"/>
              <a:ext cx="10160" cy="1905"/>
            </a:xfrm>
            <a:custGeom>
              <a:avLst/>
              <a:gdLst/>
              <a:ahLst/>
              <a:cxnLst/>
              <a:rect l="l" t="t" r="r" b="b"/>
              <a:pathLst>
                <a:path w="10160" h="1904">
                  <a:moveTo>
                    <a:pt x="9791" y="0"/>
                  </a:moveTo>
                  <a:lnTo>
                    <a:pt x="0" y="1371"/>
                  </a:lnTo>
                </a:path>
              </a:pathLst>
            </a:custGeom>
            <a:ln w="25400">
              <a:solidFill>
                <a:srgbClr val="FBF8B3"/>
              </a:solidFill>
            </a:ln>
          </p:spPr>
          <p:txBody>
            <a:bodyPr wrap="square" lIns="0" tIns="0" rIns="0" bIns="0" rtlCol="0"/>
            <a:lstStyle/>
            <a:p>
              <a:endParaRPr/>
            </a:p>
          </p:txBody>
        </p:sp>
        <p:sp>
          <p:nvSpPr>
            <p:cNvPr id="16945" name="object 16945"/>
            <p:cNvSpPr/>
            <p:nvPr/>
          </p:nvSpPr>
          <p:spPr>
            <a:xfrm>
              <a:off x="5474284" y="8065401"/>
              <a:ext cx="21590" cy="10795"/>
            </a:xfrm>
            <a:custGeom>
              <a:avLst/>
              <a:gdLst/>
              <a:ahLst/>
              <a:cxnLst/>
              <a:rect l="l" t="t" r="r" b="b"/>
              <a:pathLst>
                <a:path w="21589" h="10795">
                  <a:moveTo>
                    <a:pt x="19100" y="0"/>
                  </a:moveTo>
                  <a:lnTo>
                    <a:pt x="12496" y="1574"/>
                  </a:lnTo>
                  <a:lnTo>
                    <a:pt x="6121" y="3670"/>
                  </a:lnTo>
                  <a:lnTo>
                    <a:pt x="0" y="6413"/>
                  </a:lnTo>
                  <a:lnTo>
                    <a:pt x="1015" y="7670"/>
                  </a:lnTo>
                  <a:lnTo>
                    <a:pt x="3048" y="10350"/>
                  </a:lnTo>
                  <a:lnTo>
                    <a:pt x="8978" y="7658"/>
                  </a:lnTo>
                  <a:lnTo>
                    <a:pt x="15176" y="5562"/>
                  </a:lnTo>
                  <a:lnTo>
                    <a:pt x="21589" y="3962"/>
                  </a:lnTo>
                  <a:lnTo>
                    <a:pt x="19100" y="0"/>
                  </a:lnTo>
                  <a:close/>
                </a:path>
              </a:pathLst>
            </a:custGeom>
            <a:solidFill>
              <a:srgbClr val="FCE588"/>
            </a:solidFill>
          </p:spPr>
          <p:txBody>
            <a:bodyPr wrap="square" lIns="0" tIns="0" rIns="0" bIns="0" rtlCol="0"/>
            <a:lstStyle/>
            <a:p>
              <a:endParaRPr/>
            </a:p>
          </p:txBody>
        </p:sp>
        <p:sp>
          <p:nvSpPr>
            <p:cNvPr id="16946" name="object 16946"/>
            <p:cNvSpPr/>
            <p:nvPr/>
          </p:nvSpPr>
          <p:spPr>
            <a:xfrm>
              <a:off x="5477332" y="8069364"/>
              <a:ext cx="19050" cy="6985"/>
            </a:xfrm>
            <a:custGeom>
              <a:avLst/>
              <a:gdLst/>
              <a:ahLst/>
              <a:cxnLst/>
              <a:rect l="l" t="t" r="r" b="b"/>
              <a:pathLst>
                <a:path w="19050" h="6984">
                  <a:moveTo>
                    <a:pt x="0" y="6388"/>
                  </a:moveTo>
                  <a:lnTo>
                    <a:pt x="5930" y="3695"/>
                  </a:lnTo>
                  <a:lnTo>
                    <a:pt x="12128" y="1600"/>
                  </a:lnTo>
                  <a:lnTo>
                    <a:pt x="18541" y="0"/>
                  </a:lnTo>
                </a:path>
              </a:pathLst>
            </a:custGeom>
            <a:ln w="25400">
              <a:solidFill>
                <a:srgbClr val="FCEA8F"/>
              </a:solidFill>
            </a:ln>
          </p:spPr>
          <p:txBody>
            <a:bodyPr wrap="square" lIns="0" tIns="0" rIns="0" bIns="0" rtlCol="0"/>
            <a:lstStyle/>
            <a:p>
              <a:endParaRPr/>
            </a:p>
          </p:txBody>
        </p:sp>
        <p:sp>
          <p:nvSpPr>
            <p:cNvPr id="16947" name="object 16947"/>
            <p:cNvSpPr/>
            <p:nvPr/>
          </p:nvSpPr>
          <p:spPr>
            <a:xfrm>
              <a:off x="5493385" y="8065401"/>
              <a:ext cx="2540" cy="4445"/>
            </a:xfrm>
            <a:custGeom>
              <a:avLst/>
              <a:gdLst/>
              <a:ahLst/>
              <a:cxnLst/>
              <a:rect l="l" t="t" r="r" b="b"/>
              <a:pathLst>
                <a:path w="2539" h="4445">
                  <a:moveTo>
                    <a:pt x="2489" y="3962"/>
                  </a:moveTo>
                  <a:lnTo>
                    <a:pt x="0" y="0"/>
                  </a:lnTo>
                </a:path>
              </a:pathLst>
            </a:custGeom>
            <a:ln w="25400">
              <a:solidFill>
                <a:srgbClr val="FCEB98"/>
              </a:solidFill>
            </a:ln>
          </p:spPr>
          <p:txBody>
            <a:bodyPr wrap="square" lIns="0" tIns="0" rIns="0" bIns="0" rtlCol="0"/>
            <a:lstStyle/>
            <a:p>
              <a:endParaRPr/>
            </a:p>
          </p:txBody>
        </p:sp>
        <p:sp>
          <p:nvSpPr>
            <p:cNvPr id="16948" name="object 16948"/>
            <p:cNvSpPr/>
            <p:nvPr/>
          </p:nvSpPr>
          <p:spPr>
            <a:xfrm>
              <a:off x="5474284" y="8065401"/>
              <a:ext cx="19685" cy="6985"/>
            </a:xfrm>
            <a:custGeom>
              <a:avLst/>
              <a:gdLst/>
              <a:ahLst/>
              <a:cxnLst/>
              <a:rect l="l" t="t" r="r" b="b"/>
              <a:pathLst>
                <a:path w="19685" h="6984">
                  <a:moveTo>
                    <a:pt x="19100" y="0"/>
                  </a:moveTo>
                  <a:lnTo>
                    <a:pt x="12496" y="1574"/>
                  </a:lnTo>
                  <a:lnTo>
                    <a:pt x="6121" y="3670"/>
                  </a:lnTo>
                  <a:lnTo>
                    <a:pt x="0" y="6413"/>
                  </a:lnTo>
                </a:path>
              </a:pathLst>
            </a:custGeom>
            <a:ln w="25400">
              <a:solidFill>
                <a:srgbClr val="FCE181"/>
              </a:solidFill>
            </a:ln>
          </p:spPr>
          <p:txBody>
            <a:bodyPr wrap="square" lIns="0" tIns="0" rIns="0" bIns="0" rtlCol="0"/>
            <a:lstStyle/>
            <a:p>
              <a:endParaRPr/>
            </a:p>
          </p:txBody>
        </p:sp>
        <p:sp>
          <p:nvSpPr>
            <p:cNvPr id="16949" name="object 16949"/>
            <p:cNvSpPr/>
            <p:nvPr/>
          </p:nvSpPr>
          <p:spPr>
            <a:xfrm>
              <a:off x="5474284" y="8071815"/>
              <a:ext cx="3175" cy="4445"/>
            </a:xfrm>
            <a:custGeom>
              <a:avLst/>
              <a:gdLst/>
              <a:ahLst/>
              <a:cxnLst/>
              <a:rect l="l" t="t" r="r" b="b"/>
              <a:pathLst>
                <a:path w="3175" h="4445">
                  <a:moveTo>
                    <a:pt x="0" y="0"/>
                  </a:moveTo>
                  <a:lnTo>
                    <a:pt x="3048" y="3936"/>
                  </a:lnTo>
                </a:path>
              </a:pathLst>
            </a:custGeom>
            <a:ln w="25400">
              <a:solidFill>
                <a:srgbClr val="FCE079"/>
              </a:solidFill>
            </a:ln>
          </p:spPr>
          <p:txBody>
            <a:bodyPr wrap="square" lIns="0" tIns="0" rIns="0" bIns="0" rtlCol="0"/>
            <a:lstStyle/>
            <a:p>
              <a:endParaRPr/>
            </a:p>
          </p:txBody>
        </p:sp>
        <p:sp>
          <p:nvSpPr>
            <p:cNvPr id="16950" name="object 16950"/>
            <p:cNvSpPr/>
            <p:nvPr/>
          </p:nvSpPr>
          <p:spPr>
            <a:xfrm>
              <a:off x="5471227" y="8061617"/>
              <a:ext cx="22225" cy="10795"/>
            </a:xfrm>
            <a:custGeom>
              <a:avLst/>
              <a:gdLst/>
              <a:ahLst/>
              <a:cxnLst/>
              <a:rect l="l" t="t" r="r" b="b"/>
              <a:pathLst>
                <a:path w="22225" h="10795">
                  <a:moveTo>
                    <a:pt x="19872" y="0"/>
                  </a:moveTo>
                  <a:lnTo>
                    <a:pt x="0" y="6747"/>
                  </a:lnTo>
                  <a:lnTo>
                    <a:pt x="1037" y="7759"/>
                  </a:lnTo>
                  <a:lnTo>
                    <a:pt x="2053" y="8940"/>
                  </a:lnTo>
                  <a:lnTo>
                    <a:pt x="3057" y="10198"/>
                  </a:lnTo>
                  <a:lnTo>
                    <a:pt x="9178" y="7454"/>
                  </a:lnTo>
                  <a:lnTo>
                    <a:pt x="15554" y="5359"/>
                  </a:lnTo>
                  <a:lnTo>
                    <a:pt x="22158" y="3784"/>
                  </a:lnTo>
                  <a:lnTo>
                    <a:pt x="20583" y="1219"/>
                  </a:lnTo>
                  <a:lnTo>
                    <a:pt x="19872" y="0"/>
                  </a:lnTo>
                  <a:close/>
                </a:path>
              </a:pathLst>
            </a:custGeom>
            <a:solidFill>
              <a:srgbClr val="FCDC77"/>
            </a:solidFill>
          </p:spPr>
          <p:txBody>
            <a:bodyPr wrap="square" lIns="0" tIns="0" rIns="0" bIns="0" rtlCol="0"/>
            <a:lstStyle/>
            <a:p>
              <a:endParaRPr/>
            </a:p>
          </p:txBody>
        </p:sp>
        <p:sp>
          <p:nvSpPr>
            <p:cNvPr id="16951" name="object 16951"/>
            <p:cNvSpPr/>
            <p:nvPr/>
          </p:nvSpPr>
          <p:spPr>
            <a:xfrm>
              <a:off x="5474284" y="8065401"/>
              <a:ext cx="19685" cy="6985"/>
            </a:xfrm>
            <a:custGeom>
              <a:avLst/>
              <a:gdLst/>
              <a:ahLst/>
              <a:cxnLst/>
              <a:rect l="l" t="t" r="r" b="b"/>
              <a:pathLst>
                <a:path w="19685" h="6984">
                  <a:moveTo>
                    <a:pt x="0" y="6413"/>
                  </a:moveTo>
                  <a:lnTo>
                    <a:pt x="6121" y="3670"/>
                  </a:lnTo>
                  <a:lnTo>
                    <a:pt x="12496" y="1574"/>
                  </a:lnTo>
                  <a:lnTo>
                    <a:pt x="19100" y="0"/>
                  </a:lnTo>
                </a:path>
              </a:pathLst>
            </a:custGeom>
            <a:ln w="25400">
              <a:solidFill>
                <a:srgbClr val="FCE181"/>
              </a:solidFill>
            </a:ln>
          </p:spPr>
          <p:txBody>
            <a:bodyPr wrap="square" lIns="0" tIns="0" rIns="0" bIns="0" rtlCol="0"/>
            <a:lstStyle/>
            <a:p>
              <a:endParaRPr/>
            </a:p>
          </p:txBody>
        </p:sp>
        <p:sp>
          <p:nvSpPr>
            <p:cNvPr id="16952" name="object 16952"/>
            <p:cNvSpPr/>
            <p:nvPr/>
          </p:nvSpPr>
          <p:spPr>
            <a:xfrm>
              <a:off x="5491099" y="8061617"/>
              <a:ext cx="2540" cy="3810"/>
            </a:xfrm>
            <a:custGeom>
              <a:avLst/>
              <a:gdLst/>
              <a:ahLst/>
              <a:cxnLst/>
              <a:rect l="l" t="t" r="r" b="b"/>
              <a:pathLst>
                <a:path w="2539" h="3809">
                  <a:moveTo>
                    <a:pt x="2286" y="3784"/>
                  </a:moveTo>
                  <a:lnTo>
                    <a:pt x="0" y="0"/>
                  </a:lnTo>
                </a:path>
              </a:pathLst>
            </a:custGeom>
            <a:ln w="25400">
              <a:solidFill>
                <a:srgbClr val="FEE186"/>
              </a:solidFill>
            </a:ln>
          </p:spPr>
          <p:txBody>
            <a:bodyPr wrap="square" lIns="0" tIns="0" rIns="0" bIns="0" rtlCol="0"/>
            <a:lstStyle/>
            <a:p>
              <a:endParaRPr/>
            </a:p>
          </p:txBody>
        </p:sp>
        <p:sp>
          <p:nvSpPr>
            <p:cNvPr id="16953" name="object 16953"/>
            <p:cNvSpPr/>
            <p:nvPr/>
          </p:nvSpPr>
          <p:spPr>
            <a:xfrm>
              <a:off x="5491039" y="8061617"/>
              <a:ext cx="635" cy="635"/>
            </a:xfrm>
            <a:custGeom>
              <a:avLst/>
              <a:gdLst/>
              <a:ahLst/>
              <a:cxnLst/>
              <a:rect l="l" t="t" r="r" b="b"/>
              <a:pathLst>
                <a:path w="635" h="634">
                  <a:moveTo>
                    <a:pt x="60" y="0"/>
                  </a:moveTo>
                  <a:lnTo>
                    <a:pt x="0" y="14"/>
                  </a:lnTo>
                </a:path>
              </a:pathLst>
            </a:custGeom>
            <a:ln w="25400">
              <a:solidFill>
                <a:srgbClr val="FCD66D"/>
              </a:solidFill>
            </a:ln>
          </p:spPr>
          <p:txBody>
            <a:bodyPr wrap="square" lIns="0" tIns="0" rIns="0" bIns="0" rtlCol="0"/>
            <a:lstStyle/>
            <a:p>
              <a:endParaRPr/>
            </a:p>
          </p:txBody>
        </p:sp>
        <p:sp>
          <p:nvSpPr>
            <p:cNvPr id="16954" name="object 16954"/>
            <p:cNvSpPr/>
            <p:nvPr/>
          </p:nvSpPr>
          <p:spPr>
            <a:xfrm>
              <a:off x="5471226" y="8068364"/>
              <a:ext cx="3175" cy="3810"/>
            </a:xfrm>
            <a:custGeom>
              <a:avLst/>
              <a:gdLst/>
              <a:ahLst/>
              <a:cxnLst/>
              <a:rect l="l" t="t" r="r" b="b"/>
              <a:pathLst>
                <a:path w="3175" h="3809">
                  <a:moveTo>
                    <a:pt x="0" y="0"/>
                  </a:moveTo>
                  <a:lnTo>
                    <a:pt x="3057" y="3450"/>
                  </a:lnTo>
                </a:path>
              </a:pathLst>
            </a:custGeom>
            <a:ln w="25399">
              <a:solidFill>
                <a:srgbClr val="FBD668"/>
              </a:solidFill>
            </a:ln>
          </p:spPr>
          <p:txBody>
            <a:bodyPr wrap="square" lIns="0" tIns="0" rIns="0" bIns="0" rtlCol="0"/>
            <a:lstStyle/>
            <a:p>
              <a:endParaRPr/>
            </a:p>
          </p:txBody>
        </p:sp>
        <p:sp>
          <p:nvSpPr>
            <p:cNvPr id="16955" name="object 16955"/>
            <p:cNvSpPr/>
            <p:nvPr/>
          </p:nvSpPr>
          <p:spPr>
            <a:xfrm>
              <a:off x="5493385" y="8063433"/>
              <a:ext cx="12700" cy="6350"/>
            </a:xfrm>
            <a:custGeom>
              <a:avLst/>
              <a:gdLst/>
              <a:ahLst/>
              <a:cxnLst/>
              <a:rect l="l" t="t" r="r" b="b"/>
              <a:pathLst>
                <a:path w="12700" h="6350">
                  <a:moveTo>
                    <a:pt x="10083" y="0"/>
                  </a:moveTo>
                  <a:lnTo>
                    <a:pt x="6667" y="533"/>
                  </a:lnTo>
                  <a:lnTo>
                    <a:pt x="3301" y="1181"/>
                  </a:lnTo>
                  <a:lnTo>
                    <a:pt x="0" y="1968"/>
                  </a:lnTo>
                  <a:lnTo>
                    <a:pt x="800" y="3276"/>
                  </a:lnTo>
                  <a:lnTo>
                    <a:pt x="2489" y="5930"/>
                  </a:lnTo>
                  <a:lnTo>
                    <a:pt x="5702" y="5130"/>
                  </a:lnTo>
                  <a:lnTo>
                    <a:pt x="8966" y="4457"/>
                  </a:lnTo>
                  <a:lnTo>
                    <a:pt x="12280" y="3898"/>
                  </a:lnTo>
                  <a:lnTo>
                    <a:pt x="11518" y="2603"/>
                  </a:lnTo>
                  <a:lnTo>
                    <a:pt x="10782" y="1295"/>
                  </a:lnTo>
                  <a:lnTo>
                    <a:pt x="10083" y="0"/>
                  </a:lnTo>
                  <a:close/>
                </a:path>
              </a:pathLst>
            </a:custGeom>
            <a:solidFill>
              <a:srgbClr val="FCEC9D"/>
            </a:solidFill>
          </p:spPr>
          <p:txBody>
            <a:bodyPr wrap="square" lIns="0" tIns="0" rIns="0" bIns="0" rtlCol="0"/>
            <a:lstStyle/>
            <a:p>
              <a:endParaRPr/>
            </a:p>
          </p:txBody>
        </p:sp>
        <p:sp>
          <p:nvSpPr>
            <p:cNvPr id="16956" name="object 16956"/>
            <p:cNvSpPr/>
            <p:nvPr/>
          </p:nvSpPr>
          <p:spPr>
            <a:xfrm>
              <a:off x="5493385" y="8065401"/>
              <a:ext cx="2540" cy="4445"/>
            </a:xfrm>
            <a:custGeom>
              <a:avLst/>
              <a:gdLst/>
              <a:ahLst/>
              <a:cxnLst/>
              <a:rect l="l" t="t" r="r" b="b"/>
              <a:pathLst>
                <a:path w="2539" h="4445">
                  <a:moveTo>
                    <a:pt x="2489" y="3962"/>
                  </a:moveTo>
                  <a:lnTo>
                    <a:pt x="0" y="0"/>
                  </a:lnTo>
                </a:path>
              </a:pathLst>
            </a:custGeom>
            <a:ln w="25400">
              <a:solidFill>
                <a:srgbClr val="FCEB98"/>
              </a:solidFill>
            </a:ln>
          </p:spPr>
          <p:txBody>
            <a:bodyPr wrap="square" lIns="0" tIns="0" rIns="0" bIns="0" rtlCol="0"/>
            <a:lstStyle/>
            <a:p>
              <a:endParaRPr/>
            </a:p>
          </p:txBody>
        </p:sp>
        <p:sp>
          <p:nvSpPr>
            <p:cNvPr id="16957" name="object 16957"/>
            <p:cNvSpPr/>
            <p:nvPr/>
          </p:nvSpPr>
          <p:spPr>
            <a:xfrm>
              <a:off x="5493385" y="8063433"/>
              <a:ext cx="10160" cy="2540"/>
            </a:xfrm>
            <a:custGeom>
              <a:avLst/>
              <a:gdLst/>
              <a:ahLst/>
              <a:cxnLst/>
              <a:rect l="l" t="t" r="r" b="b"/>
              <a:pathLst>
                <a:path w="10160" h="2540">
                  <a:moveTo>
                    <a:pt x="0" y="1968"/>
                  </a:moveTo>
                  <a:lnTo>
                    <a:pt x="10083" y="0"/>
                  </a:lnTo>
                </a:path>
              </a:pathLst>
            </a:custGeom>
            <a:ln w="25400">
              <a:solidFill>
                <a:srgbClr val="FDE895"/>
              </a:solidFill>
            </a:ln>
          </p:spPr>
          <p:txBody>
            <a:bodyPr wrap="square" lIns="0" tIns="0" rIns="0" bIns="0" rtlCol="0"/>
            <a:lstStyle/>
            <a:p>
              <a:endParaRPr/>
            </a:p>
          </p:txBody>
        </p:sp>
        <p:sp>
          <p:nvSpPr>
            <p:cNvPr id="16958" name="object 16958"/>
            <p:cNvSpPr/>
            <p:nvPr/>
          </p:nvSpPr>
          <p:spPr>
            <a:xfrm>
              <a:off x="5503468" y="8063433"/>
              <a:ext cx="2540" cy="4445"/>
            </a:xfrm>
            <a:custGeom>
              <a:avLst/>
              <a:gdLst/>
              <a:ahLst/>
              <a:cxnLst/>
              <a:rect l="l" t="t" r="r" b="b"/>
              <a:pathLst>
                <a:path w="2539" h="4445">
                  <a:moveTo>
                    <a:pt x="0" y="0"/>
                  </a:moveTo>
                  <a:lnTo>
                    <a:pt x="2197" y="3898"/>
                  </a:lnTo>
                </a:path>
              </a:pathLst>
            </a:custGeom>
            <a:ln w="25400">
              <a:solidFill>
                <a:srgbClr val="FCEEA2"/>
              </a:solidFill>
            </a:ln>
          </p:spPr>
          <p:txBody>
            <a:bodyPr wrap="square" lIns="0" tIns="0" rIns="0" bIns="0" rtlCol="0"/>
            <a:lstStyle/>
            <a:p>
              <a:endParaRPr/>
            </a:p>
          </p:txBody>
        </p:sp>
        <p:sp>
          <p:nvSpPr>
            <p:cNvPr id="16959" name="object 16959"/>
            <p:cNvSpPr/>
            <p:nvPr/>
          </p:nvSpPr>
          <p:spPr>
            <a:xfrm>
              <a:off x="5495874" y="8067332"/>
              <a:ext cx="10160" cy="2540"/>
            </a:xfrm>
            <a:custGeom>
              <a:avLst/>
              <a:gdLst/>
              <a:ahLst/>
              <a:cxnLst/>
              <a:rect l="l" t="t" r="r" b="b"/>
              <a:pathLst>
                <a:path w="10160" h="2540">
                  <a:moveTo>
                    <a:pt x="9791" y="0"/>
                  </a:moveTo>
                  <a:lnTo>
                    <a:pt x="0" y="2032"/>
                  </a:lnTo>
                </a:path>
              </a:pathLst>
            </a:custGeom>
            <a:ln w="25400">
              <a:solidFill>
                <a:srgbClr val="FCF0A4"/>
              </a:solidFill>
            </a:ln>
          </p:spPr>
          <p:txBody>
            <a:bodyPr wrap="square" lIns="0" tIns="0" rIns="0" bIns="0" rtlCol="0"/>
            <a:lstStyle/>
            <a:p>
              <a:endParaRPr/>
            </a:p>
          </p:txBody>
        </p:sp>
        <p:sp>
          <p:nvSpPr>
            <p:cNvPr id="16960" name="object 16960"/>
            <p:cNvSpPr/>
            <p:nvPr/>
          </p:nvSpPr>
          <p:spPr>
            <a:xfrm>
              <a:off x="5503468" y="8062125"/>
              <a:ext cx="12700" cy="5715"/>
            </a:xfrm>
            <a:custGeom>
              <a:avLst/>
              <a:gdLst/>
              <a:ahLst/>
              <a:cxnLst/>
              <a:rect l="l" t="t" r="r" b="b"/>
              <a:pathLst>
                <a:path w="12700" h="5715">
                  <a:moveTo>
                    <a:pt x="10413" y="0"/>
                  </a:moveTo>
                  <a:lnTo>
                    <a:pt x="6883" y="330"/>
                  </a:lnTo>
                  <a:lnTo>
                    <a:pt x="3416" y="762"/>
                  </a:lnTo>
                  <a:lnTo>
                    <a:pt x="0" y="1308"/>
                  </a:lnTo>
                  <a:lnTo>
                    <a:pt x="698" y="2603"/>
                  </a:lnTo>
                  <a:lnTo>
                    <a:pt x="1435" y="3911"/>
                  </a:lnTo>
                  <a:lnTo>
                    <a:pt x="2197" y="5207"/>
                  </a:lnTo>
                  <a:lnTo>
                    <a:pt x="5524" y="4660"/>
                  </a:lnTo>
                  <a:lnTo>
                    <a:pt x="8889" y="4216"/>
                  </a:lnTo>
                  <a:lnTo>
                    <a:pt x="12306" y="3873"/>
                  </a:lnTo>
                  <a:lnTo>
                    <a:pt x="11658" y="2590"/>
                  </a:lnTo>
                  <a:lnTo>
                    <a:pt x="10413" y="0"/>
                  </a:lnTo>
                  <a:close/>
                </a:path>
              </a:pathLst>
            </a:custGeom>
            <a:solidFill>
              <a:srgbClr val="FCEFA3"/>
            </a:solidFill>
          </p:spPr>
          <p:txBody>
            <a:bodyPr wrap="square" lIns="0" tIns="0" rIns="0" bIns="0" rtlCol="0"/>
            <a:lstStyle/>
            <a:p>
              <a:endParaRPr/>
            </a:p>
          </p:txBody>
        </p:sp>
        <p:sp>
          <p:nvSpPr>
            <p:cNvPr id="16961" name="object 16961"/>
            <p:cNvSpPr/>
            <p:nvPr/>
          </p:nvSpPr>
          <p:spPr>
            <a:xfrm>
              <a:off x="5503468" y="8063433"/>
              <a:ext cx="2540" cy="4445"/>
            </a:xfrm>
            <a:custGeom>
              <a:avLst/>
              <a:gdLst/>
              <a:ahLst/>
              <a:cxnLst/>
              <a:rect l="l" t="t" r="r" b="b"/>
              <a:pathLst>
                <a:path w="2539" h="4445">
                  <a:moveTo>
                    <a:pt x="2197" y="3898"/>
                  </a:moveTo>
                  <a:lnTo>
                    <a:pt x="0" y="0"/>
                  </a:lnTo>
                </a:path>
              </a:pathLst>
            </a:custGeom>
            <a:ln w="25400">
              <a:solidFill>
                <a:srgbClr val="FCEEA2"/>
              </a:solidFill>
            </a:ln>
          </p:spPr>
          <p:txBody>
            <a:bodyPr wrap="square" lIns="0" tIns="0" rIns="0" bIns="0" rtlCol="0"/>
            <a:lstStyle/>
            <a:p>
              <a:endParaRPr/>
            </a:p>
          </p:txBody>
        </p:sp>
        <p:sp>
          <p:nvSpPr>
            <p:cNvPr id="16962" name="object 16962"/>
            <p:cNvSpPr/>
            <p:nvPr/>
          </p:nvSpPr>
          <p:spPr>
            <a:xfrm>
              <a:off x="5503468" y="8062125"/>
              <a:ext cx="10795" cy="1905"/>
            </a:xfrm>
            <a:custGeom>
              <a:avLst/>
              <a:gdLst/>
              <a:ahLst/>
              <a:cxnLst/>
              <a:rect l="l" t="t" r="r" b="b"/>
              <a:pathLst>
                <a:path w="10795" h="1904">
                  <a:moveTo>
                    <a:pt x="0" y="1308"/>
                  </a:moveTo>
                  <a:lnTo>
                    <a:pt x="10413" y="0"/>
                  </a:lnTo>
                </a:path>
              </a:pathLst>
            </a:custGeom>
            <a:ln w="25400">
              <a:solidFill>
                <a:srgbClr val="FDEC9B"/>
              </a:solidFill>
            </a:ln>
          </p:spPr>
          <p:txBody>
            <a:bodyPr wrap="square" lIns="0" tIns="0" rIns="0" bIns="0" rtlCol="0"/>
            <a:lstStyle/>
            <a:p>
              <a:endParaRPr/>
            </a:p>
          </p:txBody>
        </p:sp>
        <p:sp>
          <p:nvSpPr>
            <p:cNvPr id="16963" name="object 16963"/>
            <p:cNvSpPr/>
            <p:nvPr/>
          </p:nvSpPr>
          <p:spPr>
            <a:xfrm>
              <a:off x="5513882" y="8062125"/>
              <a:ext cx="1905" cy="4445"/>
            </a:xfrm>
            <a:custGeom>
              <a:avLst/>
              <a:gdLst/>
              <a:ahLst/>
              <a:cxnLst/>
              <a:rect l="l" t="t" r="r" b="b"/>
              <a:pathLst>
                <a:path w="1904" h="4445">
                  <a:moveTo>
                    <a:pt x="0" y="0"/>
                  </a:moveTo>
                  <a:lnTo>
                    <a:pt x="1892" y="3873"/>
                  </a:lnTo>
                </a:path>
              </a:pathLst>
            </a:custGeom>
            <a:ln w="25400">
              <a:solidFill>
                <a:srgbClr val="FCF0A4"/>
              </a:solidFill>
            </a:ln>
          </p:spPr>
          <p:txBody>
            <a:bodyPr wrap="square" lIns="0" tIns="0" rIns="0" bIns="0" rtlCol="0"/>
            <a:lstStyle/>
            <a:p>
              <a:endParaRPr/>
            </a:p>
          </p:txBody>
        </p:sp>
        <p:sp>
          <p:nvSpPr>
            <p:cNvPr id="16964" name="object 16964"/>
            <p:cNvSpPr/>
            <p:nvPr/>
          </p:nvSpPr>
          <p:spPr>
            <a:xfrm>
              <a:off x="5505666" y="8065998"/>
              <a:ext cx="10160" cy="1905"/>
            </a:xfrm>
            <a:custGeom>
              <a:avLst/>
              <a:gdLst/>
              <a:ahLst/>
              <a:cxnLst/>
              <a:rect l="l" t="t" r="r" b="b"/>
              <a:pathLst>
                <a:path w="10160" h="1904">
                  <a:moveTo>
                    <a:pt x="10109" y="0"/>
                  </a:moveTo>
                  <a:lnTo>
                    <a:pt x="0" y="1333"/>
                  </a:lnTo>
                </a:path>
              </a:pathLst>
            </a:custGeom>
            <a:ln w="25400">
              <a:solidFill>
                <a:srgbClr val="FCF3AB"/>
              </a:solidFill>
            </a:ln>
          </p:spPr>
          <p:txBody>
            <a:bodyPr wrap="square" lIns="0" tIns="0" rIns="0" bIns="0" rtlCol="0"/>
            <a:lstStyle/>
            <a:p>
              <a:endParaRPr/>
            </a:p>
          </p:txBody>
        </p:sp>
        <p:sp>
          <p:nvSpPr>
            <p:cNvPr id="16965" name="object 16965"/>
            <p:cNvSpPr/>
            <p:nvPr/>
          </p:nvSpPr>
          <p:spPr>
            <a:xfrm>
              <a:off x="5491099" y="8059911"/>
              <a:ext cx="12700" cy="5715"/>
            </a:xfrm>
            <a:custGeom>
              <a:avLst/>
              <a:gdLst/>
              <a:ahLst/>
              <a:cxnLst/>
              <a:rect l="l" t="t" r="r" b="b"/>
              <a:pathLst>
                <a:path w="12700" h="5715">
                  <a:moveTo>
                    <a:pt x="10544" y="0"/>
                  </a:moveTo>
                  <a:lnTo>
                    <a:pt x="0" y="1705"/>
                  </a:lnTo>
                  <a:lnTo>
                    <a:pt x="711" y="2924"/>
                  </a:lnTo>
                  <a:lnTo>
                    <a:pt x="2286" y="5490"/>
                  </a:lnTo>
                  <a:lnTo>
                    <a:pt x="5587" y="4702"/>
                  </a:lnTo>
                  <a:lnTo>
                    <a:pt x="8953" y="4054"/>
                  </a:lnTo>
                  <a:lnTo>
                    <a:pt x="12369" y="3521"/>
                  </a:lnTo>
                  <a:lnTo>
                    <a:pt x="11658" y="2213"/>
                  </a:lnTo>
                  <a:lnTo>
                    <a:pt x="10985" y="918"/>
                  </a:lnTo>
                  <a:lnTo>
                    <a:pt x="10544" y="0"/>
                  </a:lnTo>
                  <a:close/>
                </a:path>
              </a:pathLst>
            </a:custGeom>
            <a:solidFill>
              <a:srgbClr val="FEE38B"/>
            </a:solidFill>
          </p:spPr>
          <p:txBody>
            <a:bodyPr wrap="square" lIns="0" tIns="0" rIns="0" bIns="0" rtlCol="0"/>
            <a:lstStyle/>
            <a:p>
              <a:endParaRPr/>
            </a:p>
          </p:txBody>
        </p:sp>
        <p:sp>
          <p:nvSpPr>
            <p:cNvPr id="16966" name="object 16966"/>
            <p:cNvSpPr/>
            <p:nvPr/>
          </p:nvSpPr>
          <p:spPr>
            <a:xfrm>
              <a:off x="5491099" y="8061617"/>
              <a:ext cx="2540" cy="3810"/>
            </a:xfrm>
            <a:custGeom>
              <a:avLst/>
              <a:gdLst/>
              <a:ahLst/>
              <a:cxnLst/>
              <a:rect l="l" t="t" r="r" b="b"/>
              <a:pathLst>
                <a:path w="2539" h="3809">
                  <a:moveTo>
                    <a:pt x="2286" y="3784"/>
                  </a:moveTo>
                  <a:lnTo>
                    <a:pt x="0" y="0"/>
                  </a:lnTo>
                </a:path>
              </a:pathLst>
            </a:custGeom>
            <a:ln w="25400">
              <a:solidFill>
                <a:srgbClr val="FEE186"/>
              </a:solidFill>
            </a:ln>
          </p:spPr>
          <p:txBody>
            <a:bodyPr wrap="square" lIns="0" tIns="0" rIns="0" bIns="0" rtlCol="0"/>
            <a:lstStyle/>
            <a:p>
              <a:endParaRPr/>
            </a:p>
          </p:txBody>
        </p:sp>
        <p:sp>
          <p:nvSpPr>
            <p:cNvPr id="16967" name="object 16967"/>
            <p:cNvSpPr/>
            <p:nvPr/>
          </p:nvSpPr>
          <p:spPr>
            <a:xfrm>
              <a:off x="5491099" y="8061582"/>
              <a:ext cx="635" cy="635"/>
            </a:xfrm>
            <a:custGeom>
              <a:avLst/>
              <a:gdLst/>
              <a:ahLst/>
              <a:cxnLst/>
              <a:rect l="l" t="t" r="r" b="b"/>
              <a:pathLst>
                <a:path w="635" h="634">
                  <a:moveTo>
                    <a:pt x="0" y="34"/>
                  </a:moveTo>
                  <a:lnTo>
                    <a:pt x="174" y="0"/>
                  </a:lnTo>
                </a:path>
              </a:pathLst>
            </a:custGeom>
            <a:ln w="25400">
              <a:solidFill>
                <a:srgbClr val="FEDE80"/>
              </a:solidFill>
            </a:ln>
          </p:spPr>
          <p:txBody>
            <a:bodyPr wrap="square" lIns="0" tIns="0" rIns="0" bIns="0" rtlCol="0"/>
            <a:lstStyle/>
            <a:p>
              <a:endParaRPr/>
            </a:p>
          </p:txBody>
        </p:sp>
        <p:sp>
          <p:nvSpPr>
            <p:cNvPr id="16968" name="object 16968"/>
            <p:cNvSpPr/>
            <p:nvPr/>
          </p:nvSpPr>
          <p:spPr>
            <a:xfrm>
              <a:off x="5501655" y="8059909"/>
              <a:ext cx="1905" cy="3810"/>
            </a:xfrm>
            <a:custGeom>
              <a:avLst/>
              <a:gdLst/>
              <a:ahLst/>
              <a:cxnLst/>
              <a:rect l="l" t="t" r="r" b="b"/>
              <a:pathLst>
                <a:path w="1904" h="3809">
                  <a:moveTo>
                    <a:pt x="0" y="0"/>
                  </a:moveTo>
                  <a:lnTo>
                    <a:pt x="1813" y="3523"/>
                  </a:lnTo>
                </a:path>
              </a:pathLst>
            </a:custGeom>
            <a:ln w="25400">
              <a:solidFill>
                <a:srgbClr val="FEE58F"/>
              </a:solidFill>
            </a:ln>
          </p:spPr>
          <p:txBody>
            <a:bodyPr wrap="square" lIns="0" tIns="0" rIns="0" bIns="0" rtlCol="0"/>
            <a:lstStyle/>
            <a:p>
              <a:endParaRPr/>
            </a:p>
          </p:txBody>
        </p:sp>
        <p:sp>
          <p:nvSpPr>
            <p:cNvPr id="16969" name="object 16969"/>
            <p:cNvSpPr/>
            <p:nvPr/>
          </p:nvSpPr>
          <p:spPr>
            <a:xfrm>
              <a:off x="5493385" y="8063433"/>
              <a:ext cx="10160" cy="2540"/>
            </a:xfrm>
            <a:custGeom>
              <a:avLst/>
              <a:gdLst/>
              <a:ahLst/>
              <a:cxnLst/>
              <a:rect l="l" t="t" r="r" b="b"/>
              <a:pathLst>
                <a:path w="10160" h="2540">
                  <a:moveTo>
                    <a:pt x="10083" y="0"/>
                  </a:moveTo>
                  <a:lnTo>
                    <a:pt x="0" y="1968"/>
                  </a:lnTo>
                </a:path>
              </a:pathLst>
            </a:custGeom>
            <a:ln w="25400">
              <a:solidFill>
                <a:srgbClr val="FDE895"/>
              </a:solidFill>
            </a:ln>
          </p:spPr>
          <p:txBody>
            <a:bodyPr wrap="square" lIns="0" tIns="0" rIns="0" bIns="0" rtlCol="0"/>
            <a:lstStyle/>
            <a:p>
              <a:endParaRPr/>
            </a:p>
          </p:txBody>
        </p:sp>
        <p:sp>
          <p:nvSpPr>
            <p:cNvPr id="16970" name="object 16970"/>
            <p:cNvSpPr/>
            <p:nvPr/>
          </p:nvSpPr>
          <p:spPr>
            <a:xfrm>
              <a:off x="5501643" y="8058228"/>
              <a:ext cx="12700" cy="5715"/>
            </a:xfrm>
            <a:custGeom>
              <a:avLst/>
              <a:gdLst/>
              <a:ahLst/>
              <a:cxnLst/>
              <a:rect l="l" t="t" r="r" b="b"/>
              <a:pathLst>
                <a:path w="12700" h="5715">
                  <a:moveTo>
                    <a:pt x="10449" y="0"/>
                  </a:moveTo>
                  <a:lnTo>
                    <a:pt x="0" y="1683"/>
                  </a:lnTo>
                  <a:lnTo>
                    <a:pt x="440" y="2601"/>
                  </a:lnTo>
                  <a:lnTo>
                    <a:pt x="1113" y="3896"/>
                  </a:lnTo>
                  <a:lnTo>
                    <a:pt x="1824" y="5205"/>
                  </a:lnTo>
                  <a:lnTo>
                    <a:pt x="5241" y="4658"/>
                  </a:lnTo>
                  <a:lnTo>
                    <a:pt x="8708" y="4227"/>
                  </a:lnTo>
                  <a:lnTo>
                    <a:pt x="12238" y="3896"/>
                  </a:lnTo>
                  <a:lnTo>
                    <a:pt x="11616" y="2601"/>
                  </a:lnTo>
                  <a:lnTo>
                    <a:pt x="10449" y="0"/>
                  </a:lnTo>
                  <a:close/>
                </a:path>
              </a:pathLst>
            </a:custGeom>
            <a:solidFill>
              <a:srgbClr val="FEE691"/>
            </a:solidFill>
          </p:spPr>
          <p:txBody>
            <a:bodyPr wrap="square" lIns="0" tIns="0" rIns="0" bIns="0" rtlCol="0"/>
            <a:lstStyle/>
            <a:p>
              <a:endParaRPr/>
            </a:p>
          </p:txBody>
        </p:sp>
        <p:sp>
          <p:nvSpPr>
            <p:cNvPr id="16971" name="object 16971"/>
            <p:cNvSpPr/>
            <p:nvPr/>
          </p:nvSpPr>
          <p:spPr>
            <a:xfrm>
              <a:off x="5501655" y="8059909"/>
              <a:ext cx="1905" cy="3810"/>
            </a:xfrm>
            <a:custGeom>
              <a:avLst/>
              <a:gdLst/>
              <a:ahLst/>
              <a:cxnLst/>
              <a:rect l="l" t="t" r="r" b="b"/>
              <a:pathLst>
                <a:path w="1904" h="3809">
                  <a:moveTo>
                    <a:pt x="1813" y="3523"/>
                  </a:moveTo>
                  <a:lnTo>
                    <a:pt x="0" y="0"/>
                  </a:lnTo>
                </a:path>
              </a:pathLst>
            </a:custGeom>
            <a:ln w="25400">
              <a:solidFill>
                <a:srgbClr val="FEE58F"/>
              </a:solidFill>
            </a:ln>
          </p:spPr>
          <p:txBody>
            <a:bodyPr wrap="square" lIns="0" tIns="0" rIns="0" bIns="0" rtlCol="0"/>
            <a:lstStyle/>
            <a:p>
              <a:endParaRPr/>
            </a:p>
          </p:txBody>
        </p:sp>
        <p:sp>
          <p:nvSpPr>
            <p:cNvPr id="16972" name="object 16972"/>
            <p:cNvSpPr/>
            <p:nvPr/>
          </p:nvSpPr>
          <p:spPr>
            <a:xfrm>
              <a:off x="5512093" y="8058228"/>
              <a:ext cx="1905" cy="4445"/>
            </a:xfrm>
            <a:custGeom>
              <a:avLst/>
              <a:gdLst/>
              <a:ahLst/>
              <a:cxnLst/>
              <a:rect l="l" t="t" r="r" b="b"/>
              <a:pathLst>
                <a:path w="1904" h="4445">
                  <a:moveTo>
                    <a:pt x="0" y="0"/>
                  </a:moveTo>
                  <a:lnTo>
                    <a:pt x="1789" y="3896"/>
                  </a:lnTo>
                </a:path>
              </a:pathLst>
            </a:custGeom>
            <a:ln w="25400">
              <a:solidFill>
                <a:srgbClr val="FEE892"/>
              </a:solidFill>
            </a:ln>
          </p:spPr>
          <p:txBody>
            <a:bodyPr wrap="square" lIns="0" tIns="0" rIns="0" bIns="0" rtlCol="0"/>
            <a:lstStyle/>
            <a:p>
              <a:endParaRPr/>
            </a:p>
          </p:txBody>
        </p:sp>
        <p:sp>
          <p:nvSpPr>
            <p:cNvPr id="16973" name="object 16973"/>
            <p:cNvSpPr/>
            <p:nvPr/>
          </p:nvSpPr>
          <p:spPr>
            <a:xfrm>
              <a:off x="5503468" y="8062125"/>
              <a:ext cx="10795" cy="1905"/>
            </a:xfrm>
            <a:custGeom>
              <a:avLst/>
              <a:gdLst/>
              <a:ahLst/>
              <a:cxnLst/>
              <a:rect l="l" t="t" r="r" b="b"/>
              <a:pathLst>
                <a:path w="10795" h="1904">
                  <a:moveTo>
                    <a:pt x="10413" y="0"/>
                  </a:moveTo>
                  <a:lnTo>
                    <a:pt x="0" y="1308"/>
                  </a:lnTo>
                </a:path>
              </a:pathLst>
            </a:custGeom>
            <a:ln w="25400">
              <a:solidFill>
                <a:srgbClr val="FDEC9B"/>
              </a:solidFill>
            </a:ln>
          </p:spPr>
          <p:txBody>
            <a:bodyPr wrap="square" lIns="0" tIns="0" rIns="0" bIns="0" rtlCol="0"/>
            <a:lstStyle/>
            <a:p>
              <a:endParaRPr/>
            </a:p>
          </p:txBody>
        </p:sp>
        <p:sp>
          <p:nvSpPr>
            <p:cNvPr id="16974" name="object 16974"/>
            <p:cNvSpPr/>
            <p:nvPr/>
          </p:nvSpPr>
          <p:spPr>
            <a:xfrm>
              <a:off x="5517769" y="8068843"/>
              <a:ext cx="22860" cy="5080"/>
            </a:xfrm>
            <a:custGeom>
              <a:avLst/>
              <a:gdLst/>
              <a:ahLst/>
              <a:cxnLst/>
              <a:rect l="l" t="t" r="r" b="b"/>
              <a:pathLst>
                <a:path w="22860" h="5079">
                  <a:moveTo>
                    <a:pt x="21005" y="0"/>
                  </a:moveTo>
                  <a:lnTo>
                    <a:pt x="13931" y="0"/>
                  </a:lnTo>
                  <a:lnTo>
                    <a:pt x="6896" y="292"/>
                  </a:lnTo>
                  <a:lnTo>
                    <a:pt x="0" y="1003"/>
                  </a:lnTo>
                  <a:lnTo>
                    <a:pt x="2108" y="4800"/>
                  </a:lnTo>
                  <a:lnTo>
                    <a:pt x="8928" y="4089"/>
                  </a:lnTo>
                  <a:lnTo>
                    <a:pt x="15773" y="3759"/>
                  </a:lnTo>
                  <a:lnTo>
                    <a:pt x="22644" y="3733"/>
                  </a:lnTo>
                  <a:lnTo>
                    <a:pt x="21005" y="0"/>
                  </a:lnTo>
                  <a:close/>
                </a:path>
              </a:pathLst>
            </a:custGeom>
            <a:solidFill>
              <a:srgbClr val="FBF9B4"/>
            </a:solidFill>
          </p:spPr>
          <p:txBody>
            <a:bodyPr wrap="square" lIns="0" tIns="0" rIns="0" bIns="0" rtlCol="0"/>
            <a:lstStyle/>
            <a:p>
              <a:endParaRPr/>
            </a:p>
          </p:txBody>
        </p:sp>
        <p:sp>
          <p:nvSpPr>
            <p:cNvPr id="16975" name="object 16975"/>
            <p:cNvSpPr/>
            <p:nvPr/>
          </p:nvSpPr>
          <p:spPr>
            <a:xfrm>
              <a:off x="5519877" y="8072577"/>
              <a:ext cx="20955" cy="1270"/>
            </a:xfrm>
            <a:custGeom>
              <a:avLst/>
              <a:gdLst/>
              <a:ahLst/>
              <a:cxnLst/>
              <a:rect l="l" t="t" r="r" b="b"/>
              <a:pathLst>
                <a:path w="20954" h="1270">
                  <a:moveTo>
                    <a:pt x="0" y="1066"/>
                  </a:moveTo>
                  <a:lnTo>
                    <a:pt x="6819" y="355"/>
                  </a:lnTo>
                  <a:lnTo>
                    <a:pt x="13665" y="25"/>
                  </a:lnTo>
                  <a:lnTo>
                    <a:pt x="20535" y="0"/>
                  </a:lnTo>
                </a:path>
              </a:pathLst>
            </a:custGeom>
            <a:ln w="25400">
              <a:solidFill>
                <a:srgbClr val="FBFAB6"/>
              </a:solidFill>
            </a:ln>
          </p:spPr>
          <p:txBody>
            <a:bodyPr wrap="square" lIns="0" tIns="0" rIns="0" bIns="0" rtlCol="0"/>
            <a:lstStyle/>
            <a:p>
              <a:endParaRPr/>
            </a:p>
          </p:txBody>
        </p:sp>
        <p:sp>
          <p:nvSpPr>
            <p:cNvPr id="16976" name="object 16976"/>
            <p:cNvSpPr/>
            <p:nvPr/>
          </p:nvSpPr>
          <p:spPr>
            <a:xfrm>
              <a:off x="5538774" y="8068843"/>
              <a:ext cx="1905" cy="3810"/>
            </a:xfrm>
            <a:custGeom>
              <a:avLst/>
              <a:gdLst/>
              <a:ahLst/>
              <a:cxnLst/>
              <a:rect l="l" t="t" r="r" b="b"/>
              <a:pathLst>
                <a:path w="1904" h="3809">
                  <a:moveTo>
                    <a:pt x="1638" y="3733"/>
                  </a:moveTo>
                  <a:lnTo>
                    <a:pt x="0" y="0"/>
                  </a:lnTo>
                </a:path>
              </a:pathLst>
            </a:custGeom>
            <a:ln w="25400">
              <a:solidFill>
                <a:srgbClr val="FCF9B2"/>
              </a:solidFill>
            </a:ln>
          </p:spPr>
          <p:txBody>
            <a:bodyPr wrap="square" lIns="0" tIns="0" rIns="0" bIns="0" rtlCol="0"/>
            <a:lstStyle/>
            <a:p>
              <a:endParaRPr/>
            </a:p>
          </p:txBody>
        </p:sp>
        <p:sp>
          <p:nvSpPr>
            <p:cNvPr id="16977" name="object 16977"/>
            <p:cNvSpPr/>
            <p:nvPr/>
          </p:nvSpPr>
          <p:spPr>
            <a:xfrm>
              <a:off x="5517769" y="8068843"/>
              <a:ext cx="21590" cy="1270"/>
            </a:xfrm>
            <a:custGeom>
              <a:avLst/>
              <a:gdLst/>
              <a:ahLst/>
              <a:cxnLst/>
              <a:rect l="l" t="t" r="r" b="b"/>
              <a:pathLst>
                <a:path w="21589" h="1270">
                  <a:moveTo>
                    <a:pt x="21005" y="0"/>
                  </a:moveTo>
                  <a:lnTo>
                    <a:pt x="13931" y="0"/>
                  </a:lnTo>
                  <a:lnTo>
                    <a:pt x="6896" y="292"/>
                  </a:lnTo>
                  <a:lnTo>
                    <a:pt x="0" y="1003"/>
                  </a:lnTo>
                </a:path>
              </a:pathLst>
            </a:custGeom>
            <a:ln w="25400">
              <a:solidFill>
                <a:srgbClr val="FCF9B3"/>
              </a:solidFill>
            </a:ln>
          </p:spPr>
          <p:txBody>
            <a:bodyPr wrap="square" lIns="0" tIns="0" rIns="0" bIns="0" rtlCol="0"/>
            <a:lstStyle/>
            <a:p>
              <a:endParaRPr/>
            </a:p>
          </p:txBody>
        </p:sp>
        <p:sp>
          <p:nvSpPr>
            <p:cNvPr id="16978" name="object 16978"/>
            <p:cNvSpPr/>
            <p:nvPr/>
          </p:nvSpPr>
          <p:spPr>
            <a:xfrm>
              <a:off x="5517769" y="8069846"/>
              <a:ext cx="2540" cy="3810"/>
            </a:xfrm>
            <a:custGeom>
              <a:avLst/>
              <a:gdLst/>
              <a:ahLst/>
              <a:cxnLst/>
              <a:rect l="l" t="t" r="r" b="b"/>
              <a:pathLst>
                <a:path w="2539" h="3809">
                  <a:moveTo>
                    <a:pt x="0" y="0"/>
                  </a:moveTo>
                  <a:lnTo>
                    <a:pt x="2108" y="3797"/>
                  </a:lnTo>
                </a:path>
              </a:pathLst>
            </a:custGeom>
            <a:ln w="25400">
              <a:solidFill>
                <a:srgbClr val="FBFAB6"/>
              </a:solidFill>
            </a:ln>
          </p:spPr>
          <p:txBody>
            <a:bodyPr wrap="square" lIns="0" tIns="0" rIns="0" bIns="0" rtlCol="0"/>
            <a:lstStyle/>
            <a:p>
              <a:endParaRPr/>
            </a:p>
          </p:txBody>
        </p:sp>
        <p:sp>
          <p:nvSpPr>
            <p:cNvPr id="16979" name="object 16979"/>
            <p:cNvSpPr/>
            <p:nvPr/>
          </p:nvSpPr>
          <p:spPr>
            <a:xfrm>
              <a:off x="5515775" y="8065033"/>
              <a:ext cx="23495" cy="5080"/>
            </a:xfrm>
            <a:custGeom>
              <a:avLst/>
              <a:gdLst/>
              <a:ahLst/>
              <a:cxnLst/>
              <a:rect l="l" t="t" r="r" b="b"/>
              <a:pathLst>
                <a:path w="23495" h="5079">
                  <a:moveTo>
                    <a:pt x="14211" y="0"/>
                  </a:moveTo>
                  <a:lnTo>
                    <a:pt x="7061" y="279"/>
                  </a:lnTo>
                  <a:lnTo>
                    <a:pt x="0" y="965"/>
                  </a:lnTo>
                  <a:lnTo>
                    <a:pt x="1993" y="4813"/>
                  </a:lnTo>
                  <a:lnTo>
                    <a:pt x="8889" y="4102"/>
                  </a:lnTo>
                  <a:lnTo>
                    <a:pt x="15925" y="3809"/>
                  </a:lnTo>
                  <a:lnTo>
                    <a:pt x="22999" y="3809"/>
                  </a:lnTo>
                  <a:lnTo>
                    <a:pt x="21412" y="25"/>
                  </a:lnTo>
                  <a:lnTo>
                    <a:pt x="14211" y="0"/>
                  </a:lnTo>
                  <a:close/>
                </a:path>
              </a:pathLst>
            </a:custGeom>
            <a:solidFill>
              <a:srgbClr val="FCF7AF"/>
            </a:solidFill>
          </p:spPr>
          <p:txBody>
            <a:bodyPr wrap="square" lIns="0" tIns="0" rIns="0" bIns="0" rtlCol="0"/>
            <a:lstStyle/>
            <a:p>
              <a:endParaRPr/>
            </a:p>
          </p:txBody>
        </p:sp>
        <p:sp>
          <p:nvSpPr>
            <p:cNvPr id="16980" name="object 16980"/>
            <p:cNvSpPr/>
            <p:nvPr/>
          </p:nvSpPr>
          <p:spPr>
            <a:xfrm>
              <a:off x="5517769" y="8068843"/>
              <a:ext cx="21590" cy="1270"/>
            </a:xfrm>
            <a:custGeom>
              <a:avLst/>
              <a:gdLst/>
              <a:ahLst/>
              <a:cxnLst/>
              <a:rect l="l" t="t" r="r" b="b"/>
              <a:pathLst>
                <a:path w="21589" h="1270">
                  <a:moveTo>
                    <a:pt x="0" y="1003"/>
                  </a:moveTo>
                  <a:lnTo>
                    <a:pt x="6896" y="292"/>
                  </a:lnTo>
                  <a:lnTo>
                    <a:pt x="13931" y="0"/>
                  </a:lnTo>
                  <a:lnTo>
                    <a:pt x="21005" y="0"/>
                  </a:lnTo>
                </a:path>
              </a:pathLst>
            </a:custGeom>
            <a:ln w="25400">
              <a:solidFill>
                <a:srgbClr val="FCF9B3"/>
              </a:solidFill>
            </a:ln>
          </p:spPr>
          <p:txBody>
            <a:bodyPr wrap="square" lIns="0" tIns="0" rIns="0" bIns="0" rtlCol="0"/>
            <a:lstStyle/>
            <a:p>
              <a:endParaRPr/>
            </a:p>
          </p:txBody>
        </p:sp>
        <p:sp>
          <p:nvSpPr>
            <p:cNvPr id="16981" name="object 16981"/>
            <p:cNvSpPr/>
            <p:nvPr/>
          </p:nvSpPr>
          <p:spPr>
            <a:xfrm>
              <a:off x="5537187" y="8065058"/>
              <a:ext cx="1905" cy="3810"/>
            </a:xfrm>
            <a:custGeom>
              <a:avLst/>
              <a:gdLst/>
              <a:ahLst/>
              <a:cxnLst/>
              <a:rect l="l" t="t" r="r" b="b"/>
              <a:pathLst>
                <a:path w="1904" h="3809">
                  <a:moveTo>
                    <a:pt x="1587" y="3784"/>
                  </a:moveTo>
                  <a:lnTo>
                    <a:pt x="0" y="0"/>
                  </a:lnTo>
                </a:path>
              </a:pathLst>
            </a:custGeom>
            <a:ln w="25400">
              <a:solidFill>
                <a:srgbClr val="FCF7AD"/>
              </a:solidFill>
            </a:ln>
          </p:spPr>
          <p:txBody>
            <a:bodyPr wrap="square" lIns="0" tIns="0" rIns="0" bIns="0" rtlCol="0"/>
            <a:lstStyle/>
            <a:p>
              <a:endParaRPr/>
            </a:p>
          </p:txBody>
        </p:sp>
        <p:sp>
          <p:nvSpPr>
            <p:cNvPr id="16982" name="object 16982"/>
            <p:cNvSpPr/>
            <p:nvPr/>
          </p:nvSpPr>
          <p:spPr>
            <a:xfrm>
              <a:off x="5515775" y="8065033"/>
              <a:ext cx="21590" cy="1270"/>
            </a:xfrm>
            <a:custGeom>
              <a:avLst/>
              <a:gdLst/>
              <a:ahLst/>
              <a:cxnLst/>
              <a:rect l="l" t="t" r="r" b="b"/>
              <a:pathLst>
                <a:path w="21589" h="1270">
                  <a:moveTo>
                    <a:pt x="21412" y="25"/>
                  </a:moveTo>
                  <a:lnTo>
                    <a:pt x="14211" y="0"/>
                  </a:lnTo>
                  <a:lnTo>
                    <a:pt x="7061" y="279"/>
                  </a:lnTo>
                  <a:lnTo>
                    <a:pt x="0" y="965"/>
                  </a:lnTo>
                </a:path>
              </a:pathLst>
            </a:custGeom>
            <a:ln w="25400">
              <a:solidFill>
                <a:srgbClr val="FCF4AB"/>
              </a:solidFill>
            </a:ln>
          </p:spPr>
          <p:txBody>
            <a:bodyPr wrap="square" lIns="0" tIns="0" rIns="0" bIns="0" rtlCol="0"/>
            <a:lstStyle/>
            <a:p>
              <a:endParaRPr/>
            </a:p>
          </p:txBody>
        </p:sp>
        <p:sp>
          <p:nvSpPr>
            <p:cNvPr id="16983" name="object 16983"/>
            <p:cNvSpPr/>
            <p:nvPr/>
          </p:nvSpPr>
          <p:spPr>
            <a:xfrm>
              <a:off x="5515775" y="8065998"/>
              <a:ext cx="2540" cy="4445"/>
            </a:xfrm>
            <a:custGeom>
              <a:avLst/>
              <a:gdLst/>
              <a:ahLst/>
              <a:cxnLst/>
              <a:rect l="l" t="t" r="r" b="b"/>
              <a:pathLst>
                <a:path w="2539" h="4445">
                  <a:moveTo>
                    <a:pt x="0" y="0"/>
                  </a:moveTo>
                  <a:lnTo>
                    <a:pt x="1993" y="3848"/>
                  </a:lnTo>
                </a:path>
              </a:pathLst>
            </a:custGeom>
            <a:ln w="25399">
              <a:solidFill>
                <a:srgbClr val="FCF7B1"/>
              </a:solidFill>
            </a:ln>
          </p:spPr>
          <p:txBody>
            <a:bodyPr wrap="square" lIns="0" tIns="0" rIns="0" bIns="0" rtlCol="0"/>
            <a:lstStyle/>
            <a:p>
              <a:endParaRPr/>
            </a:p>
          </p:txBody>
        </p:sp>
        <p:sp>
          <p:nvSpPr>
            <p:cNvPr id="16984" name="object 16984"/>
            <p:cNvSpPr/>
            <p:nvPr/>
          </p:nvSpPr>
          <p:spPr>
            <a:xfrm>
              <a:off x="5513882" y="8061198"/>
              <a:ext cx="23495" cy="5080"/>
            </a:xfrm>
            <a:custGeom>
              <a:avLst/>
              <a:gdLst/>
              <a:ahLst/>
              <a:cxnLst/>
              <a:rect l="l" t="t" r="r" b="b"/>
              <a:pathLst>
                <a:path w="23495" h="5079">
                  <a:moveTo>
                    <a:pt x="14490" y="0"/>
                  </a:moveTo>
                  <a:lnTo>
                    <a:pt x="7213" y="253"/>
                  </a:lnTo>
                  <a:lnTo>
                    <a:pt x="0" y="927"/>
                  </a:lnTo>
                  <a:lnTo>
                    <a:pt x="1892" y="4800"/>
                  </a:lnTo>
                  <a:lnTo>
                    <a:pt x="8953" y="4114"/>
                  </a:lnTo>
                  <a:lnTo>
                    <a:pt x="16103" y="3835"/>
                  </a:lnTo>
                  <a:lnTo>
                    <a:pt x="23304" y="3860"/>
                  </a:lnTo>
                  <a:lnTo>
                    <a:pt x="22288" y="1320"/>
                  </a:lnTo>
                  <a:lnTo>
                    <a:pt x="21818" y="50"/>
                  </a:lnTo>
                  <a:lnTo>
                    <a:pt x="14490" y="0"/>
                  </a:lnTo>
                  <a:close/>
                </a:path>
              </a:pathLst>
            </a:custGeom>
            <a:solidFill>
              <a:srgbClr val="FCF2A3"/>
            </a:solidFill>
          </p:spPr>
          <p:txBody>
            <a:bodyPr wrap="square" lIns="0" tIns="0" rIns="0" bIns="0" rtlCol="0"/>
            <a:lstStyle/>
            <a:p>
              <a:endParaRPr/>
            </a:p>
          </p:txBody>
        </p:sp>
        <p:sp>
          <p:nvSpPr>
            <p:cNvPr id="16985" name="object 16985"/>
            <p:cNvSpPr/>
            <p:nvPr/>
          </p:nvSpPr>
          <p:spPr>
            <a:xfrm>
              <a:off x="5515775" y="8065033"/>
              <a:ext cx="21590" cy="1270"/>
            </a:xfrm>
            <a:custGeom>
              <a:avLst/>
              <a:gdLst/>
              <a:ahLst/>
              <a:cxnLst/>
              <a:rect l="l" t="t" r="r" b="b"/>
              <a:pathLst>
                <a:path w="21589" h="1270">
                  <a:moveTo>
                    <a:pt x="0" y="965"/>
                  </a:moveTo>
                  <a:lnTo>
                    <a:pt x="7061" y="279"/>
                  </a:lnTo>
                  <a:lnTo>
                    <a:pt x="14211" y="0"/>
                  </a:lnTo>
                  <a:lnTo>
                    <a:pt x="21412" y="25"/>
                  </a:lnTo>
                </a:path>
              </a:pathLst>
            </a:custGeom>
            <a:ln w="25400">
              <a:solidFill>
                <a:srgbClr val="FCF4AB"/>
              </a:solidFill>
            </a:ln>
          </p:spPr>
          <p:txBody>
            <a:bodyPr wrap="square" lIns="0" tIns="0" rIns="0" bIns="0" rtlCol="0"/>
            <a:lstStyle/>
            <a:p>
              <a:endParaRPr/>
            </a:p>
          </p:txBody>
        </p:sp>
        <p:sp>
          <p:nvSpPr>
            <p:cNvPr id="16986" name="object 16986"/>
            <p:cNvSpPr/>
            <p:nvPr/>
          </p:nvSpPr>
          <p:spPr>
            <a:xfrm>
              <a:off x="5535701" y="8061248"/>
              <a:ext cx="1905" cy="3810"/>
            </a:xfrm>
            <a:custGeom>
              <a:avLst/>
              <a:gdLst/>
              <a:ahLst/>
              <a:cxnLst/>
              <a:rect l="l" t="t" r="r" b="b"/>
              <a:pathLst>
                <a:path w="1904" h="3809">
                  <a:moveTo>
                    <a:pt x="1485" y="3809"/>
                  </a:moveTo>
                  <a:lnTo>
                    <a:pt x="0" y="0"/>
                  </a:lnTo>
                </a:path>
              </a:pathLst>
            </a:custGeom>
            <a:ln w="25400">
              <a:solidFill>
                <a:srgbClr val="FCF3A2"/>
              </a:solidFill>
            </a:ln>
          </p:spPr>
          <p:txBody>
            <a:bodyPr wrap="square" lIns="0" tIns="0" rIns="0" bIns="0" rtlCol="0"/>
            <a:lstStyle/>
            <a:p>
              <a:endParaRPr/>
            </a:p>
          </p:txBody>
        </p:sp>
        <p:sp>
          <p:nvSpPr>
            <p:cNvPr id="16987" name="object 16987"/>
            <p:cNvSpPr/>
            <p:nvPr/>
          </p:nvSpPr>
          <p:spPr>
            <a:xfrm>
              <a:off x="5513882" y="8061198"/>
              <a:ext cx="22225" cy="1270"/>
            </a:xfrm>
            <a:custGeom>
              <a:avLst/>
              <a:gdLst/>
              <a:ahLst/>
              <a:cxnLst/>
              <a:rect l="l" t="t" r="r" b="b"/>
              <a:pathLst>
                <a:path w="22225" h="1270">
                  <a:moveTo>
                    <a:pt x="21818" y="50"/>
                  </a:moveTo>
                  <a:lnTo>
                    <a:pt x="14490" y="0"/>
                  </a:lnTo>
                  <a:lnTo>
                    <a:pt x="7213" y="253"/>
                  </a:lnTo>
                  <a:lnTo>
                    <a:pt x="0" y="927"/>
                  </a:lnTo>
                </a:path>
              </a:pathLst>
            </a:custGeom>
            <a:ln w="25400">
              <a:solidFill>
                <a:srgbClr val="FDEF9C"/>
              </a:solidFill>
            </a:ln>
          </p:spPr>
          <p:txBody>
            <a:bodyPr wrap="square" lIns="0" tIns="0" rIns="0" bIns="0" rtlCol="0"/>
            <a:lstStyle/>
            <a:p>
              <a:endParaRPr/>
            </a:p>
          </p:txBody>
        </p:sp>
        <p:sp>
          <p:nvSpPr>
            <p:cNvPr id="16988" name="object 16988"/>
            <p:cNvSpPr/>
            <p:nvPr/>
          </p:nvSpPr>
          <p:spPr>
            <a:xfrm>
              <a:off x="5513882" y="8062125"/>
              <a:ext cx="1905" cy="4445"/>
            </a:xfrm>
            <a:custGeom>
              <a:avLst/>
              <a:gdLst/>
              <a:ahLst/>
              <a:cxnLst/>
              <a:rect l="l" t="t" r="r" b="b"/>
              <a:pathLst>
                <a:path w="1904" h="4445">
                  <a:moveTo>
                    <a:pt x="0" y="0"/>
                  </a:moveTo>
                  <a:lnTo>
                    <a:pt x="1892" y="3873"/>
                  </a:lnTo>
                </a:path>
              </a:pathLst>
            </a:custGeom>
            <a:ln w="25400">
              <a:solidFill>
                <a:srgbClr val="FCF0A4"/>
              </a:solidFill>
            </a:ln>
          </p:spPr>
          <p:txBody>
            <a:bodyPr wrap="square" lIns="0" tIns="0" rIns="0" bIns="0" rtlCol="0"/>
            <a:lstStyle/>
            <a:p>
              <a:endParaRPr/>
            </a:p>
          </p:txBody>
        </p:sp>
        <p:sp>
          <p:nvSpPr>
            <p:cNvPr id="16989" name="object 16989"/>
            <p:cNvSpPr/>
            <p:nvPr/>
          </p:nvSpPr>
          <p:spPr>
            <a:xfrm>
              <a:off x="5512093" y="8057388"/>
              <a:ext cx="24130" cy="5080"/>
            </a:xfrm>
            <a:custGeom>
              <a:avLst/>
              <a:gdLst/>
              <a:ahLst/>
              <a:cxnLst/>
              <a:rect l="l" t="t" r="r" b="b"/>
              <a:pathLst>
                <a:path w="24129" h="5079">
                  <a:moveTo>
                    <a:pt x="12826" y="0"/>
                  </a:moveTo>
                  <a:lnTo>
                    <a:pt x="6361" y="253"/>
                  </a:lnTo>
                  <a:lnTo>
                    <a:pt x="0" y="840"/>
                  </a:lnTo>
                  <a:lnTo>
                    <a:pt x="1466" y="4063"/>
                  </a:lnTo>
                  <a:lnTo>
                    <a:pt x="1789" y="4737"/>
                  </a:lnTo>
                  <a:lnTo>
                    <a:pt x="9003" y="4063"/>
                  </a:lnTo>
                  <a:lnTo>
                    <a:pt x="16280" y="3809"/>
                  </a:lnTo>
                  <a:lnTo>
                    <a:pt x="23589" y="3809"/>
                  </a:lnTo>
                  <a:lnTo>
                    <a:pt x="22681" y="1308"/>
                  </a:lnTo>
                  <a:lnTo>
                    <a:pt x="22278" y="63"/>
                  </a:lnTo>
                  <a:lnTo>
                    <a:pt x="12826" y="0"/>
                  </a:lnTo>
                  <a:close/>
                </a:path>
                <a:path w="24129" h="5079">
                  <a:moveTo>
                    <a:pt x="23589" y="3809"/>
                  </a:moveTo>
                  <a:lnTo>
                    <a:pt x="16280" y="3809"/>
                  </a:lnTo>
                  <a:lnTo>
                    <a:pt x="23608" y="3860"/>
                  </a:lnTo>
                  <a:close/>
                </a:path>
              </a:pathLst>
            </a:custGeom>
            <a:solidFill>
              <a:srgbClr val="FEEA92"/>
            </a:solidFill>
          </p:spPr>
          <p:txBody>
            <a:bodyPr wrap="square" lIns="0" tIns="0" rIns="0" bIns="0" rtlCol="0"/>
            <a:lstStyle/>
            <a:p>
              <a:endParaRPr/>
            </a:p>
          </p:txBody>
        </p:sp>
        <p:sp>
          <p:nvSpPr>
            <p:cNvPr id="16990" name="object 16990"/>
            <p:cNvSpPr/>
            <p:nvPr/>
          </p:nvSpPr>
          <p:spPr>
            <a:xfrm>
              <a:off x="5513882" y="8061198"/>
              <a:ext cx="22225" cy="1270"/>
            </a:xfrm>
            <a:custGeom>
              <a:avLst/>
              <a:gdLst/>
              <a:ahLst/>
              <a:cxnLst/>
              <a:rect l="l" t="t" r="r" b="b"/>
              <a:pathLst>
                <a:path w="22225" h="1270">
                  <a:moveTo>
                    <a:pt x="0" y="927"/>
                  </a:moveTo>
                  <a:lnTo>
                    <a:pt x="7213" y="253"/>
                  </a:lnTo>
                  <a:lnTo>
                    <a:pt x="14490" y="0"/>
                  </a:lnTo>
                  <a:lnTo>
                    <a:pt x="21818" y="50"/>
                  </a:lnTo>
                </a:path>
              </a:pathLst>
            </a:custGeom>
            <a:ln w="25400">
              <a:solidFill>
                <a:srgbClr val="FDEF9C"/>
              </a:solidFill>
            </a:ln>
          </p:spPr>
          <p:txBody>
            <a:bodyPr wrap="square" lIns="0" tIns="0" rIns="0" bIns="0" rtlCol="0"/>
            <a:lstStyle/>
            <a:p>
              <a:endParaRPr/>
            </a:p>
          </p:txBody>
        </p:sp>
        <p:sp>
          <p:nvSpPr>
            <p:cNvPr id="16991" name="object 16991"/>
            <p:cNvSpPr/>
            <p:nvPr/>
          </p:nvSpPr>
          <p:spPr>
            <a:xfrm>
              <a:off x="5534373" y="8057451"/>
              <a:ext cx="1905" cy="3810"/>
            </a:xfrm>
            <a:custGeom>
              <a:avLst/>
              <a:gdLst/>
              <a:ahLst/>
              <a:cxnLst/>
              <a:rect l="l" t="t" r="r" b="b"/>
              <a:pathLst>
                <a:path w="1904" h="3809">
                  <a:moveTo>
                    <a:pt x="1328" y="3797"/>
                  </a:moveTo>
                  <a:lnTo>
                    <a:pt x="0" y="0"/>
                  </a:lnTo>
                </a:path>
              </a:pathLst>
            </a:custGeom>
            <a:ln w="25400">
              <a:solidFill>
                <a:srgbClr val="FEEC91"/>
              </a:solidFill>
            </a:ln>
          </p:spPr>
          <p:txBody>
            <a:bodyPr wrap="square" lIns="0" tIns="0" rIns="0" bIns="0" rtlCol="0"/>
            <a:lstStyle/>
            <a:p>
              <a:endParaRPr/>
            </a:p>
          </p:txBody>
        </p:sp>
        <p:sp>
          <p:nvSpPr>
            <p:cNvPr id="16992" name="object 16992"/>
            <p:cNvSpPr/>
            <p:nvPr/>
          </p:nvSpPr>
          <p:spPr>
            <a:xfrm>
              <a:off x="5512093" y="8058228"/>
              <a:ext cx="1905" cy="4445"/>
            </a:xfrm>
            <a:custGeom>
              <a:avLst/>
              <a:gdLst/>
              <a:ahLst/>
              <a:cxnLst/>
              <a:rect l="l" t="t" r="r" b="b"/>
              <a:pathLst>
                <a:path w="1904" h="4445">
                  <a:moveTo>
                    <a:pt x="0" y="0"/>
                  </a:moveTo>
                  <a:lnTo>
                    <a:pt x="1789" y="3896"/>
                  </a:lnTo>
                </a:path>
              </a:pathLst>
            </a:custGeom>
            <a:ln w="25400">
              <a:solidFill>
                <a:srgbClr val="FEE892"/>
              </a:solidFill>
            </a:ln>
          </p:spPr>
          <p:txBody>
            <a:bodyPr wrap="square" lIns="0" tIns="0" rIns="0" bIns="0" rtlCol="0"/>
            <a:lstStyle/>
            <a:p>
              <a:endParaRPr/>
            </a:p>
          </p:txBody>
        </p:sp>
        <p:sp>
          <p:nvSpPr>
            <p:cNvPr id="16993" name="object 16993"/>
            <p:cNvSpPr/>
            <p:nvPr/>
          </p:nvSpPr>
          <p:spPr>
            <a:xfrm>
              <a:off x="5538774" y="8068843"/>
              <a:ext cx="22860" cy="4445"/>
            </a:xfrm>
            <a:custGeom>
              <a:avLst/>
              <a:gdLst/>
              <a:ahLst/>
              <a:cxnLst/>
              <a:rect l="l" t="t" r="r" b="b"/>
              <a:pathLst>
                <a:path w="22860" h="4445">
                  <a:moveTo>
                    <a:pt x="7061" y="0"/>
                  </a:moveTo>
                  <a:lnTo>
                    <a:pt x="0" y="0"/>
                  </a:lnTo>
                  <a:lnTo>
                    <a:pt x="1638" y="3733"/>
                  </a:lnTo>
                  <a:lnTo>
                    <a:pt x="8508" y="3695"/>
                  </a:lnTo>
                  <a:lnTo>
                    <a:pt x="15405" y="3962"/>
                  </a:lnTo>
                  <a:lnTo>
                    <a:pt x="22301" y="4432"/>
                  </a:lnTo>
                  <a:lnTo>
                    <a:pt x="21158" y="787"/>
                  </a:lnTo>
                  <a:lnTo>
                    <a:pt x="14160" y="292"/>
                  </a:lnTo>
                  <a:lnTo>
                    <a:pt x="7061" y="0"/>
                  </a:lnTo>
                  <a:close/>
                </a:path>
              </a:pathLst>
            </a:custGeom>
            <a:solidFill>
              <a:srgbClr val="FCF7AD"/>
            </a:solidFill>
          </p:spPr>
          <p:txBody>
            <a:bodyPr wrap="square" lIns="0" tIns="0" rIns="0" bIns="0" rtlCol="0"/>
            <a:lstStyle/>
            <a:p>
              <a:endParaRPr/>
            </a:p>
          </p:txBody>
        </p:sp>
        <p:sp>
          <p:nvSpPr>
            <p:cNvPr id="16994" name="object 16994"/>
            <p:cNvSpPr/>
            <p:nvPr/>
          </p:nvSpPr>
          <p:spPr>
            <a:xfrm>
              <a:off x="5540413" y="8072539"/>
              <a:ext cx="20955" cy="1270"/>
            </a:xfrm>
            <a:custGeom>
              <a:avLst/>
              <a:gdLst/>
              <a:ahLst/>
              <a:cxnLst/>
              <a:rect l="l" t="t" r="r" b="b"/>
              <a:pathLst>
                <a:path w="20954" h="1270">
                  <a:moveTo>
                    <a:pt x="0" y="38"/>
                  </a:moveTo>
                  <a:lnTo>
                    <a:pt x="6870" y="0"/>
                  </a:lnTo>
                  <a:lnTo>
                    <a:pt x="13766" y="266"/>
                  </a:lnTo>
                  <a:lnTo>
                    <a:pt x="20662" y="736"/>
                  </a:lnTo>
                </a:path>
              </a:pathLst>
            </a:custGeom>
            <a:ln w="25400">
              <a:solidFill>
                <a:srgbClr val="FCF7AE"/>
              </a:solidFill>
            </a:ln>
          </p:spPr>
          <p:txBody>
            <a:bodyPr wrap="square" lIns="0" tIns="0" rIns="0" bIns="0" rtlCol="0"/>
            <a:lstStyle/>
            <a:p>
              <a:endParaRPr/>
            </a:p>
          </p:txBody>
        </p:sp>
        <p:sp>
          <p:nvSpPr>
            <p:cNvPr id="16995" name="object 16995"/>
            <p:cNvSpPr/>
            <p:nvPr/>
          </p:nvSpPr>
          <p:spPr>
            <a:xfrm>
              <a:off x="5559933" y="8069630"/>
              <a:ext cx="1270" cy="3810"/>
            </a:xfrm>
            <a:custGeom>
              <a:avLst/>
              <a:gdLst/>
              <a:ahLst/>
              <a:cxnLst/>
              <a:rect l="l" t="t" r="r" b="b"/>
              <a:pathLst>
                <a:path w="1270" h="3809">
                  <a:moveTo>
                    <a:pt x="1142" y="3644"/>
                  </a:moveTo>
                  <a:lnTo>
                    <a:pt x="0" y="0"/>
                  </a:lnTo>
                </a:path>
              </a:pathLst>
            </a:custGeom>
            <a:ln w="25400">
              <a:solidFill>
                <a:srgbClr val="FCF6A7"/>
              </a:solidFill>
            </a:ln>
          </p:spPr>
          <p:txBody>
            <a:bodyPr wrap="square" lIns="0" tIns="0" rIns="0" bIns="0" rtlCol="0"/>
            <a:lstStyle/>
            <a:p>
              <a:endParaRPr/>
            </a:p>
          </p:txBody>
        </p:sp>
        <p:sp>
          <p:nvSpPr>
            <p:cNvPr id="16996" name="object 16996"/>
            <p:cNvSpPr/>
            <p:nvPr/>
          </p:nvSpPr>
          <p:spPr>
            <a:xfrm>
              <a:off x="5538774" y="8068843"/>
              <a:ext cx="21590" cy="1270"/>
            </a:xfrm>
            <a:custGeom>
              <a:avLst/>
              <a:gdLst/>
              <a:ahLst/>
              <a:cxnLst/>
              <a:rect l="l" t="t" r="r" b="b"/>
              <a:pathLst>
                <a:path w="21589" h="1270">
                  <a:moveTo>
                    <a:pt x="21158" y="787"/>
                  </a:moveTo>
                  <a:lnTo>
                    <a:pt x="14160" y="292"/>
                  </a:lnTo>
                  <a:lnTo>
                    <a:pt x="7061" y="0"/>
                  </a:lnTo>
                  <a:lnTo>
                    <a:pt x="0" y="0"/>
                  </a:lnTo>
                </a:path>
              </a:pathLst>
            </a:custGeom>
            <a:ln w="25400">
              <a:solidFill>
                <a:srgbClr val="FCF7AB"/>
              </a:solidFill>
            </a:ln>
          </p:spPr>
          <p:txBody>
            <a:bodyPr wrap="square" lIns="0" tIns="0" rIns="0" bIns="0" rtlCol="0"/>
            <a:lstStyle/>
            <a:p>
              <a:endParaRPr/>
            </a:p>
          </p:txBody>
        </p:sp>
        <p:sp>
          <p:nvSpPr>
            <p:cNvPr id="16997" name="object 16997"/>
            <p:cNvSpPr/>
            <p:nvPr/>
          </p:nvSpPr>
          <p:spPr>
            <a:xfrm>
              <a:off x="5538774" y="8068843"/>
              <a:ext cx="1905" cy="3810"/>
            </a:xfrm>
            <a:custGeom>
              <a:avLst/>
              <a:gdLst/>
              <a:ahLst/>
              <a:cxnLst/>
              <a:rect l="l" t="t" r="r" b="b"/>
              <a:pathLst>
                <a:path w="1904" h="3809">
                  <a:moveTo>
                    <a:pt x="0" y="0"/>
                  </a:moveTo>
                  <a:lnTo>
                    <a:pt x="1638" y="3733"/>
                  </a:lnTo>
                </a:path>
              </a:pathLst>
            </a:custGeom>
            <a:ln w="25400">
              <a:solidFill>
                <a:srgbClr val="FCF9B2"/>
              </a:solidFill>
            </a:ln>
          </p:spPr>
          <p:txBody>
            <a:bodyPr wrap="square" lIns="0" tIns="0" rIns="0" bIns="0" rtlCol="0"/>
            <a:lstStyle/>
            <a:p>
              <a:endParaRPr/>
            </a:p>
          </p:txBody>
        </p:sp>
        <p:sp>
          <p:nvSpPr>
            <p:cNvPr id="16998" name="object 16998"/>
            <p:cNvSpPr/>
            <p:nvPr/>
          </p:nvSpPr>
          <p:spPr>
            <a:xfrm>
              <a:off x="5537187" y="8065058"/>
              <a:ext cx="22860" cy="5080"/>
            </a:xfrm>
            <a:custGeom>
              <a:avLst/>
              <a:gdLst/>
              <a:ahLst/>
              <a:cxnLst/>
              <a:rect l="l" t="t" r="r" b="b"/>
              <a:pathLst>
                <a:path w="22860" h="5079">
                  <a:moveTo>
                    <a:pt x="0" y="0"/>
                  </a:moveTo>
                  <a:lnTo>
                    <a:pt x="1587" y="3784"/>
                  </a:lnTo>
                  <a:lnTo>
                    <a:pt x="8648" y="3784"/>
                  </a:lnTo>
                  <a:lnTo>
                    <a:pt x="15747" y="4076"/>
                  </a:lnTo>
                  <a:lnTo>
                    <a:pt x="22745" y="4572"/>
                  </a:lnTo>
                  <a:lnTo>
                    <a:pt x="21691" y="889"/>
                  </a:lnTo>
                  <a:lnTo>
                    <a:pt x="14439" y="355"/>
                  </a:lnTo>
                  <a:lnTo>
                    <a:pt x="7200" y="25"/>
                  </a:lnTo>
                  <a:lnTo>
                    <a:pt x="0" y="0"/>
                  </a:lnTo>
                  <a:close/>
                </a:path>
              </a:pathLst>
            </a:custGeom>
            <a:solidFill>
              <a:srgbClr val="FCF6A8"/>
            </a:solidFill>
          </p:spPr>
          <p:txBody>
            <a:bodyPr wrap="square" lIns="0" tIns="0" rIns="0" bIns="0" rtlCol="0"/>
            <a:lstStyle/>
            <a:p>
              <a:endParaRPr/>
            </a:p>
          </p:txBody>
        </p:sp>
        <p:sp>
          <p:nvSpPr>
            <p:cNvPr id="16999" name="object 16999"/>
            <p:cNvSpPr/>
            <p:nvPr/>
          </p:nvSpPr>
          <p:spPr>
            <a:xfrm>
              <a:off x="5538774" y="8068843"/>
              <a:ext cx="21590" cy="1270"/>
            </a:xfrm>
            <a:custGeom>
              <a:avLst/>
              <a:gdLst/>
              <a:ahLst/>
              <a:cxnLst/>
              <a:rect l="l" t="t" r="r" b="b"/>
              <a:pathLst>
                <a:path w="21589" h="1270">
                  <a:moveTo>
                    <a:pt x="0" y="0"/>
                  </a:moveTo>
                  <a:lnTo>
                    <a:pt x="7061" y="0"/>
                  </a:lnTo>
                  <a:lnTo>
                    <a:pt x="14160" y="292"/>
                  </a:lnTo>
                  <a:lnTo>
                    <a:pt x="21158" y="787"/>
                  </a:lnTo>
                </a:path>
              </a:pathLst>
            </a:custGeom>
            <a:ln w="25400">
              <a:solidFill>
                <a:srgbClr val="FCF7AB"/>
              </a:solidFill>
            </a:ln>
          </p:spPr>
          <p:txBody>
            <a:bodyPr wrap="square" lIns="0" tIns="0" rIns="0" bIns="0" rtlCol="0"/>
            <a:lstStyle/>
            <a:p>
              <a:endParaRPr/>
            </a:p>
          </p:txBody>
        </p:sp>
        <p:sp>
          <p:nvSpPr>
            <p:cNvPr id="17000" name="object 17000"/>
            <p:cNvSpPr/>
            <p:nvPr/>
          </p:nvSpPr>
          <p:spPr>
            <a:xfrm>
              <a:off x="5558878" y="8065947"/>
              <a:ext cx="1270" cy="3810"/>
            </a:xfrm>
            <a:custGeom>
              <a:avLst/>
              <a:gdLst/>
              <a:ahLst/>
              <a:cxnLst/>
              <a:rect l="l" t="t" r="r" b="b"/>
              <a:pathLst>
                <a:path w="1270" h="3809">
                  <a:moveTo>
                    <a:pt x="1054" y="3682"/>
                  </a:moveTo>
                  <a:lnTo>
                    <a:pt x="0" y="0"/>
                  </a:lnTo>
                </a:path>
              </a:pathLst>
            </a:custGeom>
            <a:ln w="25399">
              <a:solidFill>
                <a:srgbClr val="FCF5A3"/>
              </a:solidFill>
            </a:ln>
          </p:spPr>
          <p:txBody>
            <a:bodyPr wrap="square" lIns="0" tIns="0" rIns="0" bIns="0" rtlCol="0"/>
            <a:lstStyle/>
            <a:p>
              <a:endParaRPr/>
            </a:p>
          </p:txBody>
        </p:sp>
        <p:sp>
          <p:nvSpPr>
            <p:cNvPr id="17001" name="object 17001"/>
            <p:cNvSpPr/>
            <p:nvPr/>
          </p:nvSpPr>
          <p:spPr>
            <a:xfrm>
              <a:off x="5537187" y="8065058"/>
              <a:ext cx="22225" cy="1270"/>
            </a:xfrm>
            <a:custGeom>
              <a:avLst/>
              <a:gdLst/>
              <a:ahLst/>
              <a:cxnLst/>
              <a:rect l="l" t="t" r="r" b="b"/>
              <a:pathLst>
                <a:path w="22225" h="1270">
                  <a:moveTo>
                    <a:pt x="21691" y="889"/>
                  </a:moveTo>
                  <a:lnTo>
                    <a:pt x="14439" y="355"/>
                  </a:lnTo>
                  <a:lnTo>
                    <a:pt x="7200" y="25"/>
                  </a:lnTo>
                  <a:lnTo>
                    <a:pt x="0" y="0"/>
                  </a:lnTo>
                </a:path>
              </a:pathLst>
            </a:custGeom>
            <a:ln w="25400">
              <a:solidFill>
                <a:srgbClr val="FCF4A4"/>
              </a:solidFill>
            </a:ln>
          </p:spPr>
          <p:txBody>
            <a:bodyPr wrap="square" lIns="0" tIns="0" rIns="0" bIns="0" rtlCol="0"/>
            <a:lstStyle/>
            <a:p>
              <a:endParaRPr/>
            </a:p>
          </p:txBody>
        </p:sp>
        <p:sp>
          <p:nvSpPr>
            <p:cNvPr id="17002" name="object 17002"/>
            <p:cNvSpPr/>
            <p:nvPr/>
          </p:nvSpPr>
          <p:spPr>
            <a:xfrm>
              <a:off x="5537187" y="8065058"/>
              <a:ext cx="1905" cy="3810"/>
            </a:xfrm>
            <a:custGeom>
              <a:avLst/>
              <a:gdLst/>
              <a:ahLst/>
              <a:cxnLst/>
              <a:rect l="l" t="t" r="r" b="b"/>
              <a:pathLst>
                <a:path w="1904" h="3809">
                  <a:moveTo>
                    <a:pt x="0" y="0"/>
                  </a:moveTo>
                  <a:lnTo>
                    <a:pt x="1587" y="3784"/>
                  </a:lnTo>
                </a:path>
              </a:pathLst>
            </a:custGeom>
            <a:ln w="25400">
              <a:solidFill>
                <a:srgbClr val="FCF7AD"/>
              </a:solidFill>
            </a:ln>
          </p:spPr>
          <p:txBody>
            <a:bodyPr wrap="square" lIns="0" tIns="0" rIns="0" bIns="0" rtlCol="0"/>
            <a:lstStyle/>
            <a:p>
              <a:endParaRPr/>
            </a:p>
          </p:txBody>
        </p:sp>
        <p:sp>
          <p:nvSpPr>
            <p:cNvPr id="17003" name="object 17003"/>
            <p:cNvSpPr/>
            <p:nvPr/>
          </p:nvSpPr>
          <p:spPr>
            <a:xfrm>
              <a:off x="5535701" y="8061248"/>
              <a:ext cx="23495" cy="5080"/>
            </a:xfrm>
            <a:custGeom>
              <a:avLst/>
              <a:gdLst/>
              <a:ahLst/>
              <a:cxnLst/>
              <a:rect l="l" t="t" r="r" b="b"/>
              <a:pathLst>
                <a:path w="23495" h="5079">
                  <a:moveTo>
                    <a:pt x="0" y="0"/>
                  </a:moveTo>
                  <a:lnTo>
                    <a:pt x="965" y="2539"/>
                  </a:lnTo>
                  <a:lnTo>
                    <a:pt x="1485" y="3809"/>
                  </a:lnTo>
                  <a:lnTo>
                    <a:pt x="8686" y="3835"/>
                  </a:lnTo>
                  <a:lnTo>
                    <a:pt x="15925" y="4165"/>
                  </a:lnTo>
                  <a:lnTo>
                    <a:pt x="23177" y="4698"/>
                  </a:lnTo>
                  <a:lnTo>
                    <a:pt x="22212" y="977"/>
                  </a:lnTo>
                  <a:lnTo>
                    <a:pt x="14719" y="406"/>
                  </a:lnTo>
                  <a:lnTo>
                    <a:pt x="7327" y="50"/>
                  </a:lnTo>
                  <a:lnTo>
                    <a:pt x="0" y="0"/>
                  </a:lnTo>
                  <a:close/>
                </a:path>
              </a:pathLst>
            </a:custGeom>
            <a:solidFill>
              <a:srgbClr val="FDF29F"/>
            </a:solidFill>
          </p:spPr>
          <p:txBody>
            <a:bodyPr wrap="square" lIns="0" tIns="0" rIns="0" bIns="0" rtlCol="0"/>
            <a:lstStyle/>
            <a:p>
              <a:endParaRPr/>
            </a:p>
          </p:txBody>
        </p:sp>
        <p:sp>
          <p:nvSpPr>
            <p:cNvPr id="17004" name="object 17004"/>
            <p:cNvSpPr/>
            <p:nvPr/>
          </p:nvSpPr>
          <p:spPr>
            <a:xfrm>
              <a:off x="5537187" y="8065058"/>
              <a:ext cx="22225" cy="1270"/>
            </a:xfrm>
            <a:custGeom>
              <a:avLst/>
              <a:gdLst/>
              <a:ahLst/>
              <a:cxnLst/>
              <a:rect l="l" t="t" r="r" b="b"/>
              <a:pathLst>
                <a:path w="22225" h="1270">
                  <a:moveTo>
                    <a:pt x="0" y="0"/>
                  </a:moveTo>
                  <a:lnTo>
                    <a:pt x="7200" y="25"/>
                  </a:lnTo>
                  <a:lnTo>
                    <a:pt x="14439" y="355"/>
                  </a:lnTo>
                  <a:lnTo>
                    <a:pt x="21691" y="889"/>
                  </a:lnTo>
                </a:path>
              </a:pathLst>
            </a:custGeom>
            <a:ln w="25400">
              <a:solidFill>
                <a:srgbClr val="FCF4A4"/>
              </a:solidFill>
            </a:ln>
          </p:spPr>
          <p:txBody>
            <a:bodyPr wrap="square" lIns="0" tIns="0" rIns="0" bIns="0" rtlCol="0"/>
            <a:lstStyle/>
            <a:p>
              <a:endParaRPr/>
            </a:p>
          </p:txBody>
        </p:sp>
        <p:sp>
          <p:nvSpPr>
            <p:cNvPr id="17005" name="object 17005"/>
            <p:cNvSpPr/>
            <p:nvPr/>
          </p:nvSpPr>
          <p:spPr>
            <a:xfrm>
              <a:off x="5557913" y="8062226"/>
              <a:ext cx="1270" cy="3810"/>
            </a:xfrm>
            <a:custGeom>
              <a:avLst/>
              <a:gdLst/>
              <a:ahLst/>
              <a:cxnLst/>
              <a:rect l="l" t="t" r="r" b="b"/>
              <a:pathLst>
                <a:path w="1270" h="3809">
                  <a:moveTo>
                    <a:pt x="965" y="3721"/>
                  </a:moveTo>
                  <a:lnTo>
                    <a:pt x="0" y="0"/>
                  </a:lnTo>
                </a:path>
              </a:pathLst>
            </a:custGeom>
            <a:ln w="25400">
              <a:solidFill>
                <a:srgbClr val="FDF29B"/>
              </a:solidFill>
            </a:ln>
          </p:spPr>
          <p:txBody>
            <a:bodyPr wrap="square" lIns="0" tIns="0" rIns="0" bIns="0" rtlCol="0"/>
            <a:lstStyle/>
            <a:p>
              <a:endParaRPr/>
            </a:p>
          </p:txBody>
        </p:sp>
        <p:sp>
          <p:nvSpPr>
            <p:cNvPr id="17006" name="object 17006"/>
            <p:cNvSpPr/>
            <p:nvPr/>
          </p:nvSpPr>
          <p:spPr>
            <a:xfrm>
              <a:off x="5535701" y="8061248"/>
              <a:ext cx="22225" cy="1270"/>
            </a:xfrm>
            <a:custGeom>
              <a:avLst/>
              <a:gdLst/>
              <a:ahLst/>
              <a:cxnLst/>
              <a:rect l="l" t="t" r="r" b="b"/>
              <a:pathLst>
                <a:path w="22225" h="1270">
                  <a:moveTo>
                    <a:pt x="22212" y="977"/>
                  </a:moveTo>
                  <a:lnTo>
                    <a:pt x="14719" y="406"/>
                  </a:lnTo>
                  <a:lnTo>
                    <a:pt x="7327" y="50"/>
                  </a:lnTo>
                  <a:lnTo>
                    <a:pt x="0" y="0"/>
                  </a:lnTo>
                </a:path>
              </a:pathLst>
            </a:custGeom>
            <a:ln w="25400">
              <a:solidFill>
                <a:srgbClr val="FDF098"/>
              </a:solidFill>
            </a:ln>
          </p:spPr>
          <p:txBody>
            <a:bodyPr wrap="square" lIns="0" tIns="0" rIns="0" bIns="0" rtlCol="0"/>
            <a:lstStyle/>
            <a:p>
              <a:endParaRPr/>
            </a:p>
          </p:txBody>
        </p:sp>
        <p:sp>
          <p:nvSpPr>
            <p:cNvPr id="17007" name="object 17007"/>
            <p:cNvSpPr/>
            <p:nvPr/>
          </p:nvSpPr>
          <p:spPr>
            <a:xfrm>
              <a:off x="5535701" y="8061248"/>
              <a:ext cx="1905" cy="3810"/>
            </a:xfrm>
            <a:custGeom>
              <a:avLst/>
              <a:gdLst/>
              <a:ahLst/>
              <a:cxnLst/>
              <a:rect l="l" t="t" r="r" b="b"/>
              <a:pathLst>
                <a:path w="1904" h="3809">
                  <a:moveTo>
                    <a:pt x="0" y="0"/>
                  </a:moveTo>
                  <a:lnTo>
                    <a:pt x="1485" y="3809"/>
                  </a:lnTo>
                </a:path>
              </a:pathLst>
            </a:custGeom>
            <a:ln w="25400">
              <a:solidFill>
                <a:srgbClr val="FCF3A2"/>
              </a:solidFill>
            </a:ln>
          </p:spPr>
          <p:txBody>
            <a:bodyPr wrap="square" lIns="0" tIns="0" rIns="0" bIns="0" rtlCol="0"/>
            <a:lstStyle/>
            <a:p>
              <a:endParaRPr/>
            </a:p>
          </p:txBody>
        </p:sp>
        <p:sp>
          <p:nvSpPr>
            <p:cNvPr id="17008" name="object 17008"/>
            <p:cNvSpPr/>
            <p:nvPr/>
          </p:nvSpPr>
          <p:spPr>
            <a:xfrm>
              <a:off x="5534371" y="8057451"/>
              <a:ext cx="24130" cy="5080"/>
            </a:xfrm>
            <a:custGeom>
              <a:avLst/>
              <a:gdLst/>
              <a:ahLst/>
              <a:cxnLst/>
              <a:rect l="l" t="t" r="r" b="b"/>
              <a:pathLst>
                <a:path w="24129" h="5079">
                  <a:moveTo>
                    <a:pt x="0" y="0"/>
                  </a:moveTo>
                  <a:lnTo>
                    <a:pt x="402" y="1244"/>
                  </a:lnTo>
                  <a:lnTo>
                    <a:pt x="1329" y="3797"/>
                  </a:lnTo>
                  <a:lnTo>
                    <a:pt x="8657" y="3848"/>
                  </a:lnTo>
                  <a:lnTo>
                    <a:pt x="16049" y="4203"/>
                  </a:lnTo>
                  <a:lnTo>
                    <a:pt x="23542" y="4775"/>
                  </a:lnTo>
                  <a:lnTo>
                    <a:pt x="22945" y="2273"/>
                  </a:lnTo>
                  <a:lnTo>
                    <a:pt x="22678" y="1016"/>
                  </a:lnTo>
                  <a:lnTo>
                    <a:pt x="16243" y="570"/>
                  </a:lnTo>
                  <a:lnTo>
                    <a:pt x="9824" y="234"/>
                  </a:lnTo>
                  <a:lnTo>
                    <a:pt x="3431" y="23"/>
                  </a:lnTo>
                  <a:lnTo>
                    <a:pt x="0" y="0"/>
                  </a:lnTo>
                  <a:close/>
                </a:path>
              </a:pathLst>
            </a:custGeom>
            <a:solidFill>
              <a:srgbClr val="FDEC90"/>
            </a:solidFill>
          </p:spPr>
          <p:txBody>
            <a:bodyPr wrap="square" lIns="0" tIns="0" rIns="0" bIns="0" rtlCol="0"/>
            <a:lstStyle/>
            <a:p>
              <a:endParaRPr/>
            </a:p>
          </p:txBody>
        </p:sp>
        <p:sp>
          <p:nvSpPr>
            <p:cNvPr id="17009" name="object 17009"/>
            <p:cNvSpPr/>
            <p:nvPr/>
          </p:nvSpPr>
          <p:spPr>
            <a:xfrm>
              <a:off x="5535701" y="8061248"/>
              <a:ext cx="22225" cy="1270"/>
            </a:xfrm>
            <a:custGeom>
              <a:avLst/>
              <a:gdLst/>
              <a:ahLst/>
              <a:cxnLst/>
              <a:rect l="l" t="t" r="r" b="b"/>
              <a:pathLst>
                <a:path w="22225" h="1270">
                  <a:moveTo>
                    <a:pt x="0" y="0"/>
                  </a:moveTo>
                  <a:lnTo>
                    <a:pt x="7327" y="50"/>
                  </a:lnTo>
                  <a:lnTo>
                    <a:pt x="14719" y="406"/>
                  </a:lnTo>
                  <a:lnTo>
                    <a:pt x="22212" y="977"/>
                  </a:lnTo>
                </a:path>
              </a:pathLst>
            </a:custGeom>
            <a:ln w="25400">
              <a:solidFill>
                <a:srgbClr val="FDF098"/>
              </a:solidFill>
            </a:ln>
          </p:spPr>
          <p:txBody>
            <a:bodyPr wrap="square" lIns="0" tIns="0" rIns="0" bIns="0" rtlCol="0"/>
            <a:lstStyle/>
            <a:p>
              <a:endParaRPr/>
            </a:p>
          </p:txBody>
        </p:sp>
        <p:sp>
          <p:nvSpPr>
            <p:cNvPr id="17010" name="object 17010"/>
            <p:cNvSpPr/>
            <p:nvPr/>
          </p:nvSpPr>
          <p:spPr>
            <a:xfrm>
              <a:off x="5557050" y="8058467"/>
              <a:ext cx="1270" cy="3810"/>
            </a:xfrm>
            <a:custGeom>
              <a:avLst/>
              <a:gdLst/>
              <a:ahLst/>
              <a:cxnLst/>
              <a:rect l="l" t="t" r="r" b="b"/>
              <a:pathLst>
                <a:path w="1270" h="3809">
                  <a:moveTo>
                    <a:pt x="863" y="3759"/>
                  </a:moveTo>
                  <a:lnTo>
                    <a:pt x="0" y="0"/>
                  </a:lnTo>
                </a:path>
              </a:pathLst>
            </a:custGeom>
            <a:ln w="25400">
              <a:solidFill>
                <a:srgbClr val="FDED8F"/>
              </a:solidFill>
            </a:ln>
          </p:spPr>
          <p:txBody>
            <a:bodyPr wrap="square" lIns="0" tIns="0" rIns="0" bIns="0" rtlCol="0"/>
            <a:lstStyle/>
            <a:p>
              <a:endParaRPr/>
            </a:p>
          </p:txBody>
        </p:sp>
        <p:sp>
          <p:nvSpPr>
            <p:cNvPr id="17011" name="object 17011"/>
            <p:cNvSpPr/>
            <p:nvPr/>
          </p:nvSpPr>
          <p:spPr>
            <a:xfrm>
              <a:off x="5534373" y="8057451"/>
              <a:ext cx="1905" cy="3810"/>
            </a:xfrm>
            <a:custGeom>
              <a:avLst/>
              <a:gdLst/>
              <a:ahLst/>
              <a:cxnLst/>
              <a:rect l="l" t="t" r="r" b="b"/>
              <a:pathLst>
                <a:path w="1904" h="3809">
                  <a:moveTo>
                    <a:pt x="0" y="0"/>
                  </a:moveTo>
                  <a:lnTo>
                    <a:pt x="1328" y="3797"/>
                  </a:lnTo>
                </a:path>
              </a:pathLst>
            </a:custGeom>
            <a:ln w="25400">
              <a:solidFill>
                <a:srgbClr val="FEEC91"/>
              </a:solidFill>
            </a:ln>
          </p:spPr>
          <p:txBody>
            <a:bodyPr wrap="square" lIns="0" tIns="0" rIns="0" bIns="0" rtlCol="0"/>
            <a:lstStyle/>
            <a:p>
              <a:endParaRPr/>
            </a:p>
          </p:txBody>
        </p:sp>
        <p:sp>
          <p:nvSpPr>
            <p:cNvPr id="17012" name="object 17012"/>
            <p:cNvSpPr/>
            <p:nvPr/>
          </p:nvSpPr>
          <p:spPr>
            <a:xfrm>
              <a:off x="5558878" y="8065947"/>
              <a:ext cx="32384" cy="10795"/>
            </a:xfrm>
            <a:custGeom>
              <a:avLst/>
              <a:gdLst/>
              <a:ahLst/>
              <a:cxnLst/>
              <a:rect l="l" t="t" r="r" b="b"/>
              <a:pathLst>
                <a:path w="32385" h="10795">
                  <a:moveTo>
                    <a:pt x="0" y="0"/>
                  </a:moveTo>
                  <a:lnTo>
                    <a:pt x="1409" y="4914"/>
                  </a:lnTo>
                  <a:lnTo>
                    <a:pt x="2197" y="7327"/>
                  </a:lnTo>
                  <a:lnTo>
                    <a:pt x="9737" y="7921"/>
                  </a:lnTo>
                  <a:lnTo>
                    <a:pt x="17270" y="8655"/>
                  </a:lnTo>
                  <a:lnTo>
                    <a:pt x="24790" y="9503"/>
                  </a:lnTo>
                  <a:lnTo>
                    <a:pt x="32296" y="10439"/>
                  </a:lnTo>
                  <a:lnTo>
                    <a:pt x="31953" y="8127"/>
                  </a:lnTo>
                  <a:lnTo>
                    <a:pt x="30480" y="3238"/>
                  </a:lnTo>
                  <a:lnTo>
                    <a:pt x="22626" y="2244"/>
                  </a:lnTo>
                  <a:lnTo>
                    <a:pt x="14901" y="1357"/>
                  </a:lnTo>
                  <a:lnTo>
                    <a:pt x="7346" y="600"/>
                  </a:lnTo>
                  <a:lnTo>
                    <a:pt x="0" y="0"/>
                  </a:lnTo>
                  <a:close/>
                </a:path>
              </a:pathLst>
            </a:custGeom>
            <a:solidFill>
              <a:srgbClr val="FDF39C"/>
            </a:solidFill>
          </p:spPr>
          <p:txBody>
            <a:bodyPr wrap="square" lIns="0" tIns="0" rIns="0" bIns="0" rtlCol="0"/>
            <a:lstStyle/>
            <a:p>
              <a:endParaRPr/>
            </a:p>
          </p:txBody>
        </p:sp>
        <p:sp>
          <p:nvSpPr>
            <p:cNvPr id="17013" name="object 17013"/>
            <p:cNvSpPr/>
            <p:nvPr/>
          </p:nvSpPr>
          <p:spPr>
            <a:xfrm>
              <a:off x="5561076" y="8073275"/>
              <a:ext cx="30480" cy="3175"/>
            </a:xfrm>
            <a:custGeom>
              <a:avLst/>
              <a:gdLst/>
              <a:ahLst/>
              <a:cxnLst/>
              <a:rect l="l" t="t" r="r" b="b"/>
              <a:pathLst>
                <a:path w="30479" h="3175">
                  <a:moveTo>
                    <a:pt x="0" y="0"/>
                  </a:moveTo>
                  <a:lnTo>
                    <a:pt x="7540" y="593"/>
                  </a:lnTo>
                  <a:lnTo>
                    <a:pt x="15073" y="1327"/>
                  </a:lnTo>
                  <a:lnTo>
                    <a:pt x="22593" y="2175"/>
                  </a:lnTo>
                  <a:lnTo>
                    <a:pt x="30099" y="3111"/>
                  </a:lnTo>
                </a:path>
              </a:pathLst>
            </a:custGeom>
            <a:ln w="25400">
              <a:solidFill>
                <a:srgbClr val="FDF49F"/>
              </a:solidFill>
            </a:ln>
          </p:spPr>
          <p:txBody>
            <a:bodyPr wrap="square" lIns="0" tIns="0" rIns="0" bIns="0" rtlCol="0"/>
            <a:lstStyle/>
            <a:p>
              <a:endParaRPr/>
            </a:p>
          </p:txBody>
        </p:sp>
        <p:sp>
          <p:nvSpPr>
            <p:cNvPr id="17014" name="object 17014"/>
            <p:cNvSpPr/>
            <p:nvPr/>
          </p:nvSpPr>
          <p:spPr>
            <a:xfrm>
              <a:off x="5589359" y="8069186"/>
              <a:ext cx="1905" cy="7620"/>
            </a:xfrm>
            <a:custGeom>
              <a:avLst/>
              <a:gdLst/>
              <a:ahLst/>
              <a:cxnLst/>
              <a:rect l="l" t="t" r="r" b="b"/>
              <a:pathLst>
                <a:path w="1904" h="7620">
                  <a:moveTo>
                    <a:pt x="1816" y="7200"/>
                  </a:moveTo>
                  <a:lnTo>
                    <a:pt x="0" y="0"/>
                  </a:lnTo>
                </a:path>
              </a:pathLst>
            </a:custGeom>
            <a:ln w="25400">
              <a:solidFill>
                <a:srgbClr val="FEF194"/>
              </a:solidFill>
            </a:ln>
          </p:spPr>
          <p:txBody>
            <a:bodyPr wrap="square" lIns="0" tIns="0" rIns="0" bIns="0" rtlCol="0"/>
            <a:lstStyle/>
            <a:p>
              <a:endParaRPr/>
            </a:p>
          </p:txBody>
        </p:sp>
        <p:sp>
          <p:nvSpPr>
            <p:cNvPr id="17015" name="object 17015"/>
            <p:cNvSpPr/>
            <p:nvPr/>
          </p:nvSpPr>
          <p:spPr>
            <a:xfrm>
              <a:off x="5558878" y="8065947"/>
              <a:ext cx="30480" cy="3810"/>
            </a:xfrm>
            <a:custGeom>
              <a:avLst/>
              <a:gdLst/>
              <a:ahLst/>
              <a:cxnLst/>
              <a:rect l="l" t="t" r="r" b="b"/>
              <a:pathLst>
                <a:path w="30479" h="3809">
                  <a:moveTo>
                    <a:pt x="30480" y="3238"/>
                  </a:moveTo>
                  <a:lnTo>
                    <a:pt x="22626" y="2244"/>
                  </a:lnTo>
                  <a:lnTo>
                    <a:pt x="14901" y="1357"/>
                  </a:lnTo>
                  <a:lnTo>
                    <a:pt x="7346" y="600"/>
                  </a:lnTo>
                  <a:lnTo>
                    <a:pt x="0" y="0"/>
                  </a:lnTo>
                </a:path>
              </a:pathLst>
            </a:custGeom>
            <a:ln w="25400">
              <a:solidFill>
                <a:srgbClr val="FDF299"/>
              </a:solidFill>
            </a:ln>
          </p:spPr>
          <p:txBody>
            <a:bodyPr wrap="square" lIns="0" tIns="0" rIns="0" bIns="0" rtlCol="0"/>
            <a:lstStyle/>
            <a:p>
              <a:endParaRPr/>
            </a:p>
          </p:txBody>
        </p:sp>
        <p:sp>
          <p:nvSpPr>
            <p:cNvPr id="17016" name="object 17016"/>
            <p:cNvSpPr/>
            <p:nvPr/>
          </p:nvSpPr>
          <p:spPr>
            <a:xfrm>
              <a:off x="5558878" y="8065947"/>
              <a:ext cx="2540" cy="7620"/>
            </a:xfrm>
            <a:custGeom>
              <a:avLst/>
              <a:gdLst/>
              <a:ahLst/>
              <a:cxnLst/>
              <a:rect l="l" t="t" r="r" b="b"/>
              <a:pathLst>
                <a:path w="2539" h="7620">
                  <a:moveTo>
                    <a:pt x="0" y="0"/>
                  </a:moveTo>
                  <a:lnTo>
                    <a:pt x="2197" y="7327"/>
                  </a:lnTo>
                </a:path>
              </a:pathLst>
            </a:custGeom>
            <a:ln w="25399">
              <a:solidFill>
                <a:srgbClr val="FCF5A4"/>
              </a:solidFill>
            </a:ln>
          </p:spPr>
          <p:txBody>
            <a:bodyPr wrap="square" lIns="0" tIns="0" rIns="0" bIns="0" rtlCol="0"/>
            <a:lstStyle/>
            <a:p>
              <a:endParaRPr/>
            </a:p>
          </p:txBody>
        </p:sp>
        <p:sp>
          <p:nvSpPr>
            <p:cNvPr id="17017" name="object 17017"/>
            <p:cNvSpPr/>
            <p:nvPr/>
          </p:nvSpPr>
          <p:spPr>
            <a:xfrm>
              <a:off x="5557050" y="8058467"/>
              <a:ext cx="32384" cy="10795"/>
            </a:xfrm>
            <a:custGeom>
              <a:avLst/>
              <a:gdLst/>
              <a:ahLst/>
              <a:cxnLst/>
              <a:rect l="l" t="t" r="r" b="b"/>
              <a:pathLst>
                <a:path w="32385" h="10795">
                  <a:moveTo>
                    <a:pt x="0" y="0"/>
                  </a:moveTo>
                  <a:lnTo>
                    <a:pt x="533" y="2514"/>
                  </a:lnTo>
                  <a:lnTo>
                    <a:pt x="1155" y="5003"/>
                  </a:lnTo>
                  <a:lnTo>
                    <a:pt x="1828" y="7480"/>
                  </a:lnTo>
                  <a:lnTo>
                    <a:pt x="9175" y="8080"/>
                  </a:lnTo>
                  <a:lnTo>
                    <a:pt x="16730" y="8837"/>
                  </a:lnTo>
                  <a:lnTo>
                    <a:pt x="24454" y="9725"/>
                  </a:lnTo>
                  <a:lnTo>
                    <a:pt x="32308" y="10718"/>
                  </a:lnTo>
                  <a:lnTo>
                    <a:pt x="31548" y="8080"/>
                  </a:lnTo>
                  <a:lnTo>
                    <a:pt x="30949" y="5791"/>
                  </a:lnTo>
                  <a:lnTo>
                    <a:pt x="30822" y="3365"/>
                  </a:lnTo>
                  <a:lnTo>
                    <a:pt x="14720" y="1397"/>
                  </a:lnTo>
                  <a:lnTo>
                    <a:pt x="0" y="0"/>
                  </a:lnTo>
                  <a:close/>
                </a:path>
              </a:pathLst>
            </a:custGeom>
            <a:solidFill>
              <a:srgbClr val="FCEE90"/>
            </a:solidFill>
          </p:spPr>
          <p:txBody>
            <a:bodyPr wrap="square" lIns="0" tIns="0" rIns="0" bIns="0" rtlCol="0"/>
            <a:lstStyle/>
            <a:p>
              <a:endParaRPr/>
            </a:p>
          </p:txBody>
        </p:sp>
        <p:sp>
          <p:nvSpPr>
            <p:cNvPr id="17018" name="object 17018"/>
            <p:cNvSpPr/>
            <p:nvPr/>
          </p:nvSpPr>
          <p:spPr>
            <a:xfrm>
              <a:off x="5558878" y="8065947"/>
              <a:ext cx="30480" cy="3810"/>
            </a:xfrm>
            <a:custGeom>
              <a:avLst/>
              <a:gdLst/>
              <a:ahLst/>
              <a:cxnLst/>
              <a:rect l="l" t="t" r="r" b="b"/>
              <a:pathLst>
                <a:path w="30479" h="3809">
                  <a:moveTo>
                    <a:pt x="0" y="0"/>
                  </a:moveTo>
                  <a:lnTo>
                    <a:pt x="7346" y="600"/>
                  </a:lnTo>
                  <a:lnTo>
                    <a:pt x="14901" y="1357"/>
                  </a:lnTo>
                  <a:lnTo>
                    <a:pt x="22626" y="2244"/>
                  </a:lnTo>
                  <a:lnTo>
                    <a:pt x="30480" y="3238"/>
                  </a:lnTo>
                </a:path>
              </a:pathLst>
            </a:custGeom>
            <a:ln w="25400">
              <a:solidFill>
                <a:srgbClr val="FDF299"/>
              </a:solidFill>
            </a:ln>
          </p:spPr>
          <p:txBody>
            <a:bodyPr wrap="square" lIns="0" tIns="0" rIns="0" bIns="0" rtlCol="0"/>
            <a:lstStyle/>
            <a:p>
              <a:endParaRPr/>
            </a:p>
          </p:txBody>
        </p:sp>
        <p:sp>
          <p:nvSpPr>
            <p:cNvPr id="17019" name="object 17019"/>
            <p:cNvSpPr/>
            <p:nvPr/>
          </p:nvSpPr>
          <p:spPr>
            <a:xfrm>
              <a:off x="5587873" y="8061833"/>
              <a:ext cx="1905" cy="7620"/>
            </a:xfrm>
            <a:custGeom>
              <a:avLst/>
              <a:gdLst/>
              <a:ahLst/>
              <a:cxnLst/>
              <a:rect l="l" t="t" r="r" b="b"/>
              <a:pathLst>
                <a:path w="1904" h="7620">
                  <a:moveTo>
                    <a:pt x="1485" y="7353"/>
                  </a:moveTo>
                  <a:lnTo>
                    <a:pt x="0" y="0"/>
                  </a:lnTo>
                </a:path>
              </a:pathLst>
            </a:custGeom>
            <a:ln w="25400">
              <a:solidFill>
                <a:srgbClr val="FCED8C"/>
              </a:solidFill>
            </a:ln>
          </p:spPr>
          <p:txBody>
            <a:bodyPr wrap="square" lIns="0" tIns="0" rIns="0" bIns="0" rtlCol="0"/>
            <a:lstStyle/>
            <a:p>
              <a:endParaRPr/>
            </a:p>
          </p:txBody>
        </p:sp>
        <p:sp>
          <p:nvSpPr>
            <p:cNvPr id="17020" name="object 17020"/>
            <p:cNvSpPr/>
            <p:nvPr/>
          </p:nvSpPr>
          <p:spPr>
            <a:xfrm>
              <a:off x="5571034" y="8059788"/>
              <a:ext cx="17145" cy="2540"/>
            </a:xfrm>
            <a:custGeom>
              <a:avLst/>
              <a:gdLst/>
              <a:ahLst/>
              <a:cxnLst/>
              <a:rect l="l" t="t" r="r" b="b"/>
              <a:pathLst>
                <a:path w="17145" h="2540">
                  <a:moveTo>
                    <a:pt x="16838" y="2044"/>
                  </a:moveTo>
                  <a:lnTo>
                    <a:pt x="16187" y="1961"/>
                  </a:lnTo>
                </a:path>
                <a:path w="17145" h="2540">
                  <a:moveTo>
                    <a:pt x="1755" y="194"/>
                  </a:moveTo>
                  <a:lnTo>
                    <a:pt x="736" y="75"/>
                  </a:lnTo>
                  <a:lnTo>
                    <a:pt x="0" y="0"/>
                  </a:lnTo>
                </a:path>
              </a:pathLst>
            </a:custGeom>
            <a:ln w="25400">
              <a:solidFill>
                <a:srgbClr val="FCEA87"/>
              </a:solidFill>
            </a:ln>
          </p:spPr>
          <p:txBody>
            <a:bodyPr wrap="square" lIns="0" tIns="0" rIns="0" bIns="0" rtlCol="0"/>
            <a:lstStyle/>
            <a:p>
              <a:endParaRPr/>
            </a:p>
          </p:txBody>
        </p:sp>
        <p:sp>
          <p:nvSpPr>
            <p:cNvPr id="17021" name="object 17021"/>
            <p:cNvSpPr/>
            <p:nvPr/>
          </p:nvSpPr>
          <p:spPr>
            <a:xfrm>
              <a:off x="5557050" y="8058467"/>
              <a:ext cx="1905" cy="7620"/>
            </a:xfrm>
            <a:custGeom>
              <a:avLst/>
              <a:gdLst/>
              <a:ahLst/>
              <a:cxnLst/>
              <a:rect l="l" t="t" r="r" b="b"/>
              <a:pathLst>
                <a:path w="1904" h="7620">
                  <a:moveTo>
                    <a:pt x="0" y="0"/>
                  </a:moveTo>
                  <a:lnTo>
                    <a:pt x="1828" y="7480"/>
                  </a:lnTo>
                </a:path>
              </a:pathLst>
            </a:custGeom>
            <a:ln w="25400">
              <a:solidFill>
                <a:srgbClr val="FDEF94"/>
              </a:solidFill>
            </a:ln>
          </p:spPr>
          <p:txBody>
            <a:bodyPr wrap="square" lIns="0" tIns="0" rIns="0" bIns="0" rtlCol="0"/>
            <a:lstStyle/>
            <a:p>
              <a:endParaRPr/>
            </a:p>
          </p:txBody>
        </p:sp>
        <p:sp>
          <p:nvSpPr>
            <p:cNvPr id="17022" name="object 17022"/>
            <p:cNvSpPr/>
            <p:nvPr/>
          </p:nvSpPr>
          <p:spPr>
            <a:xfrm>
              <a:off x="5589359" y="8069186"/>
              <a:ext cx="32384" cy="11430"/>
            </a:xfrm>
            <a:custGeom>
              <a:avLst/>
              <a:gdLst/>
              <a:ahLst/>
              <a:cxnLst/>
              <a:rect l="l" t="t" r="r" b="b"/>
              <a:pathLst>
                <a:path w="32385" h="11429">
                  <a:moveTo>
                    <a:pt x="0" y="0"/>
                  </a:moveTo>
                  <a:lnTo>
                    <a:pt x="1473" y="4889"/>
                  </a:lnTo>
                  <a:lnTo>
                    <a:pt x="1816" y="7200"/>
                  </a:lnTo>
                  <a:lnTo>
                    <a:pt x="31534" y="11341"/>
                  </a:lnTo>
                  <a:lnTo>
                    <a:pt x="31813" y="6883"/>
                  </a:lnTo>
                  <a:lnTo>
                    <a:pt x="32016" y="4597"/>
                  </a:lnTo>
                  <a:lnTo>
                    <a:pt x="7956" y="1077"/>
                  </a:lnTo>
                  <a:lnTo>
                    <a:pt x="0" y="0"/>
                  </a:lnTo>
                  <a:close/>
                </a:path>
              </a:pathLst>
            </a:custGeom>
            <a:solidFill>
              <a:srgbClr val="FEF090"/>
            </a:solidFill>
          </p:spPr>
          <p:txBody>
            <a:bodyPr wrap="square" lIns="0" tIns="0" rIns="0" bIns="0" rtlCol="0"/>
            <a:lstStyle/>
            <a:p>
              <a:endParaRPr/>
            </a:p>
          </p:txBody>
        </p:sp>
        <p:sp>
          <p:nvSpPr>
            <p:cNvPr id="17023" name="object 17023"/>
            <p:cNvSpPr/>
            <p:nvPr/>
          </p:nvSpPr>
          <p:spPr>
            <a:xfrm>
              <a:off x="5591175" y="8076387"/>
              <a:ext cx="29845" cy="4445"/>
            </a:xfrm>
            <a:custGeom>
              <a:avLst/>
              <a:gdLst/>
              <a:ahLst/>
              <a:cxnLst/>
              <a:rect l="l" t="t" r="r" b="b"/>
              <a:pathLst>
                <a:path w="29845" h="4445">
                  <a:moveTo>
                    <a:pt x="0" y="0"/>
                  </a:moveTo>
                  <a:lnTo>
                    <a:pt x="7475" y="1000"/>
                  </a:lnTo>
                  <a:lnTo>
                    <a:pt x="14925" y="2041"/>
                  </a:lnTo>
                  <a:lnTo>
                    <a:pt x="22342" y="3096"/>
                  </a:lnTo>
                  <a:lnTo>
                    <a:pt x="29717" y="4140"/>
                  </a:lnTo>
                </a:path>
              </a:pathLst>
            </a:custGeom>
            <a:ln w="25400">
              <a:solidFill>
                <a:srgbClr val="FEF191"/>
              </a:solidFill>
            </a:ln>
          </p:spPr>
          <p:txBody>
            <a:bodyPr wrap="square" lIns="0" tIns="0" rIns="0" bIns="0" rtlCol="0"/>
            <a:lstStyle/>
            <a:p>
              <a:endParaRPr/>
            </a:p>
          </p:txBody>
        </p:sp>
        <p:sp>
          <p:nvSpPr>
            <p:cNvPr id="17024" name="object 17024"/>
            <p:cNvSpPr/>
            <p:nvPr/>
          </p:nvSpPr>
          <p:spPr>
            <a:xfrm>
              <a:off x="5620893" y="8073783"/>
              <a:ext cx="635" cy="6985"/>
            </a:xfrm>
            <a:custGeom>
              <a:avLst/>
              <a:gdLst/>
              <a:ahLst/>
              <a:cxnLst/>
              <a:rect l="l" t="t" r="r" b="b"/>
              <a:pathLst>
                <a:path w="635" h="6984">
                  <a:moveTo>
                    <a:pt x="0" y="6743"/>
                  </a:moveTo>
                  <a:lnTo>
                    <a:pt x="482" y="0"/>
                  </a:lnTo>
                </a:path>
              </a:pathLst>
            </a:custGeom>
            <a:ln w="25400">
              <a:solidFill>
                <a:srgbClr val="FEEF8C"/>
              </a:solidFill>
            </a:ln>
          </p:spPr>
          <p:txBody>
            <a:bodyPr wrap="square" lIns="0" tIns="0" rIns="0" bIns="0" rtlCol="0"/>
            <a:lstStyle/>
            <a:p>
              <a:endParaRPr/>
            </a:p>
          </p:txBody>
        </p:sp>
        <p:sp>
          <p:nvSpPr>
            <p:cNvPr id="17025" name="object 17025"/>
            <p:cNvSpPr/>
            <p:nvPr/>
          </p:nvSpPr>
          <p:spPr>
            <a:xfrm>
              <a:off x="5589359" y="8069186"/>
              <a:ext cx="32384" cy="5080"/>
            </a:xfrm>
            <a:custGeom>
              <a:avLst/>
              <a:gdLst/>
              <a:ahLst/>
              <a:cxnLst/>
              <a:rect l="l" t="t" r="r" b="b"/>
              <a:pathLst>
                <a:path w="32385" h="5079">
                  <a:moveTo>
                    <a:pt x="32016" y="4597"/>
                  </a:moveTo>
                  <a:lnTo>
                    <a:pt x="24002" y="3398"/>
                  </a:lnTo>
                  <a:lnTo>
                    <a:pt x="15970" y="2217"/>
                  </a:lnTo>
                  <a:lnTo>
                    <a:pt x="7956" y="1077"/>
                  </a:lnTo>
                  <a:lnTo>
                    <a:pt x="0" y="0"/>
                  </a:lnTo>
                </a:path>
              </a:pathLst>
            </a:custGeom>
            <a:ln w="25399">
              <a:solidFill>
                <a:srgbClr val="FEEF8E"/>
              </a:solidFill>
            </a:ln>
          </p:spPr>
          <p:txBody>
            <a:bodyPr wrap="square" lIns="0" tIns="0" rIns="0" bIns="0" rtlCol="0"/>
            <a:lstStyle/>
            <a:p>
              <a:endParaRPr/>
            </a:p>
          </p:txBody>
        </p:sp>
        <p:sp>
          <p:nvSpPr>
            <p:cNvPr id="17026" name="object 17026"/>
            <p:cNvSpPr/>
            <p:nvPr/>
          </p:nvSpPr>
          <p:spPr>
            <a:xfrm>
              <a:off x="5589359" y="8069186"/>
              <a:ext cx="1905" cy="7620"/>
            </a:xfrm>
            <a:custGeom>
              <a:avLst/>
              <a:gdLst/>
              <a:ahLst/>
              <a:cxnLst/>
              <a:rect l="l" t="t" r="r" b="b"/>
              <a:pathLst>
                <a:path w="1904" h="7620">
                  <a:moveTo>
                    <a:pt x="0" y="0"/>
                  </a:moveTo>
                  <a:lnTo>
                    <a:pt x="1816" y="7200"/>
                  </a:lnTo>
                </a:path>
              </a:pathLst>
            </a:custGeom>
            <a:ln w="25400">
              <a:solidFill>
                <a:srgbClr val="FEF194"/>
              </a:solidFill>
            </a:ln>
          </p:spPr>
          <p:txBody>
            <a:bodyPr wrap="square" lIns="0" tIns="0" rIns="0" bIns="0" rtlCol="0"/>
            <a:lstStyle/>
            <a:p>
              <a:endParaRPr/>
            </a:p>
          </p:txBody>
        </p:sp>
        <p:sp>
          <p:nvSpPr>
            <p:cNvPr id="17027" name="object 17027"/>
            <p:cNvSpPr/>
            <p:nvPr/>
          </p:nvSpPr>
          <p:spPr>
            <a:xfrm>
              <a:off x="5587873" y="8061833"/>
              <a:ext cx="34290" cy="12065"/>
            </a:xfrm>
            <a:custGeom>
              <a:avLst/>
              <a:gdLst/>
              <a:ahLst/>
              <a:cxnLst/>
              <a:rect l="l" t="t" r="r" b="b"/>
              <a:pathLst>
                <a:path w="34289" h="12065">
                  <a:moveTo>
                    <a:pt x="0" y="0"/>
                  </a:moveTo>
                  <a:lnTo>
                    <a:pt x="126" y="2425"/>
                  </a:lnTo>
                  <a:lnTo>
                    <a:pt x="818" y="5054"/>
                  </a:lnTo>
                  <a:lnTo>
                    <a:pt x="1485" y="7353"/>
                  </a:lnTo>
                  <a:lnTo>
                    <a:pt x="9442" y="8430"/>
                  </a:lnTo>
                  <a:lnTo>
                    <a:pt x="33502" y="11950"/>
                  </a:lnTo>
                  <a:lnTo>
                    <a:pt x="33975" y="7353"/>
                  </a:lnTo>
                  <a:lnTo>
                    <a:pt x="34264" y="5054"/>
                  </a:lnTo>
                  <a:lnTo>
                    <a:pt x="16099" y="2269"/>
                  </a:lnTo>
                  <a:lnTo>
                    <a:pt x="0" y="0"/>
                  </a:lnTo>
                  <a:close/>
                </a:path>
              </a:pathLst>
            </a:custGeom>
            <a:solidFill>
              <a:srgbClr val="FCED8B"/>
            </a:solidFill>
          </p:spPr>
          <p:txBody>
            <a:bodyPr wrap="square" lIns="0" tIns="0" rIns="0" bIns="0" rtlCol="0"/>
            <a:lstStyle/>
            <a:p>
              <a:endParaRPr/>
            </a:p>
          </p:txBody>
        </p:sp>
        <p:sp>
          <p:nvSpPr>
            <p:cNvPr id="17028" name="object 17028"/>
            <p:cNvSpPr/>
            <p:nvPr/>
          </p:nvSpPr>
          <p:spPr>
            <a:xfrm>
              <a:off x="5589359" y="8069186"/>
              <a:ext cx="32384" cy="5080"/>
            </a:xfrm>
            <a:custGeom>
              <a:avLst/>
              <a:gdLst/>
              <a:ahLst/>
              <a:cxnLst/>
              <a:rect l="l" t="t" r="r" b="b"/>
              <a:pathLst>
                <a:path w="32385" h="5079">
                  <a:moveTo>
                    <a:pt x="0" y="0"/>
                  </a:moveTo>
                  <a:lnTo>
                    <a:pt x="7956" y="1077"/>
                  </a:lnTo>
                  <a:lnTo>
                    <a:pt x="15970" y="2217"/>
                  </a:lnTo>
                  <a:lnTo>
                    <a:pt x="24002" y="3398"/>
                  </a:lnTo>
                  <a:lnTo>
                    <a:pt x="32016" y="4597"/>
                  </a:lnTo>
                </a:path>
              </a:pathLst>
            </a:custGeom>
            <a:ln w="25399">
              <a:solidFill>
                <a:srgbClr val="FEEF8E"/>
              </a:solidFill>
            </a:ln>
          </p:spPr>
          <p:txBody>
            <a:bodyPr wrap="square" lIns="0" tIns="0" rIns="0" bIns="0" rtlCol="0"/>
            <a:lstStyle/>
            <a:p>
              <a:endParaRPr/>
            </a:p>
          </p:txBody>
        </p:sp>
        <p:sp>
          <p:nvSpPr>
            <p:cNvPr id="17029" name="object 17029"/>
            <p:cNvSpPr/>
            <p:nvPr/>
          </p:nvSpPr>
          <p:spPr>
            <a:xfrm>
              <a:off x="5621375" y="8066887"/>
              <a:ext cx="1270" cy="6985"/>
            </a:xfrm>
            <a:custGeom>
              <a:avLst/>
              <a:gdLst/>
              <a:ahLst/>
              <a:cxnLst/>
              <a:rect l="l" t="t" r="r" b="b"/>
              <a:pathLst>
                <a:path w="1270" h="6984">
                  <a:moveTo>
                    <a:pt x="0" y="6896"/>
                  </a:moveTo>
                  <a:lnTo>
                    <a:pt x="762" y="0"/>
                  </a:lnTo>
                </a:path>
              </a:pathLst>
            </a:custGeom>
            <a:ln w="25400">
              <a:solidFill>
                <a:srgbClr val="FCED89"/>
              </a:solidFill>
            </a:ln>
          </p:spPr>
          <p:txBody>
            <a:bodyPr wrap="square" lIns="0" tIns="0" rIns="0" bIns="0" rtlCol="0"/>
            <a:lstStyle/>
            <a:p>
              <a:endParaRPr/>
            </a:p>
          </p:txBody>
        </p:sp>
        <p:sp>
          <p:nvSpPr>
            <p:cNvPr id="17030" name="object 17030"/>
            <p:cNvSpPr/>
            <p:nvPr/>
          </p:nvSpPr>
          <p:spPr>
            <a:xfrm>
              <a:off x="5587873" y="8061833"/>
              <a:ext cx="34290" cy="5080"/>
            </a:xfrm>
            <a:custGeom>
              <a:avLst/>
              <a:gdLst/>
              <a:ahLst/>
              <a:cxnLst/>
              <a:rect l="l" t="t" r="r" b="b"/>
              <a:pathLst>
                <a:path w="34289" h="5079">
                  <a:moveTo>
                    <a:pt x="34264" y="5054"/>
                  </a:moveTo>
                  <a:lnTo>
                    <a:pt x="33482" y="4932"/>
                  </a:lnTo>
                </a:path>
                <a:path w="34289" h="5079">
                  <a:moveTo>
                    <a:pt x="18219" y="2584"/>
                  </a:moveTo>
                  <a:lnTo>
                    <a:pt x="16960" y="2393"/>
                  </a:lnTo>
                  <a:lnTo>
                    <a:pt x="16099" y="2269"/>
                  </a:lnTo>
                </a:path>
                <a:path w="34289" h="5079">
                  <a:moveTo>
                    <a:pt x="942" y="129"/>
                  </a:moveTo>
                  <a:lnTo>
                    <a:pt x="0" y="0"/>
                  </a:lnTo>
                </a:path>
              </a:pathLst>
            </a:custGeom>
            <a:ln w="25400">
              <a:solidFill>
                <a:srgbClr val="FAEB87"/>
              </a:solidFill>
            </a:ln>
          </p:spPr>
          <p:txBody>
            <a:bodyPr wrap="square" lIns="0" tIns="0" rIns="0" bIns="0" rtlCol="0"/>
            <a:lstStyle/>
            <a:p>
              <a:endParaRPr/>
            </a:p>
          </p:txBody>
        </p:sp>
        <p:sp>
          <p:nvSpPr>
            <p:cNvPr id="17031" name="object 17031"/>
            <p:cNvSpPr/>
            <p:nvPr/>
          </p:nvSpPr>
          <p:spPr>
            <a:xfrm>
              <a:off x="5587873" y="8061833"/>
              <a:ext cx="1905" cy="7620"/>
            </a:xfrm>
            <a:custGeom>
              <a:avLst/>
              <a:gdLst/>
              <a:ahLst/>
              <a:cxnLst/>
              <a:rect l="l" t="t" r="r" b="b"/>
              <a:pathLst>
                <a:path w="1904" h="7620">
                  <a:moveTo>
                    <a:pt x="0" y="0"/>
                  </a:moveTo>
                  <a:lnTo>
                    <a:pt x="1485" y="7353"/>
                  </a:lnTo>
                </a:path>
              </a:pathLst>
            </a:custGeom>
            <a:ln w="25400">
              <a:solidFill>
                <a:srgbClr val="FCED8C"/>
              </a:solidFill>
            </a:ln>
          </p:spPr>
          <p:txBody>
            <a:bodyPr wrap="square" lIns="0" tIns="0" rIns="0" bIns="0" rtlCol="0"/>
            <a:lstStyle/>
            <a:p>
              <a:endParaRPr/>
            </a:p>
          </p:txBody>
        </p:sp>
        <p:sp>
          <p:nvSpPr>
            <p:cNvPr id="17032" name="object 17032"/>
            <p:cNvSpPr/>
            <p:nvPr/>
          </p:nvSpPr>
          <p:spPr>
            <a:xfrm>
              <a:off x="5620893" y="8073783"/>
              <a:ext cx="44450" cy="12065"/>
            </a:xfrm>
            <a:custGeom>
              <a:avLst/>
              <a:gdLst/>
              <a:ahLst/>
              <a:cxnLst/>
              <a:rect l="l" t="t" r="r" b="b"/>
              <a:pathLst>
                <a:path w="44450" h="12065">
                  <a:moveTo>
                    <a:pt x="482" y="0"/>
                  </a:moveTo>
                  <a:lnTo>
                    <a:pt x="0" y="6743"/>
                  </a:lnTo>
                  <a:lnTo>
                    <a:pt x="29900" y="10769"/>
                  </a:lnTo>
                  <a:lnTo>
                    <a:pt x="39878" y="12014"/>
                  </a:lnTo>
                  <a:lnTo>
                    <a:pt x="39992" y="10147"/>
                  </a:lnTo>
                  <a:lnTo>
                    <a:pt x="43840" y="6502"/>
                  </a:lnTo>
                  <a:lnTo>
                    <a:pt x="482" y="0"/>
                  </a:lnTo>
                  <a:close/>
                </a:path>
              </a:pathLst>
            </a:custGeom>
            <a:solidFill>
              <a:srgbClr val="FEF08F"/>
            </a:solidFill>
          </p:spPr>
          <p:txBody>
            <a:bodyPr wrap="square" lIns="0" tIns="0" rIns="0" bIns="0" rtlCol="0"/>
            <a:lstStyle/>
            <a:p>
              <a:endParaRPr/>
            </a:p>
          </p:txBody>
        </p:sp>
        <p:sp>
          <p:nvSpPr>
            <p:cNvPr id="17033" name="object 17033"/>
            <p:cNvSpPr/>
            <p:nvPr/>
          </p:nvSpPr>
          <p:spPr>
            <a:xfrm>
              <a:off x="5620893" y="8080527"/>
              <a:ext cx="40005" cy="5715"/>
            </a:xfrm>
            <a:custGeom>
              <a:avLst/>
              <a:gdLst/>
              <a:ahLst/>
              <a:cxnLst/>
              <a:rect l="l" t="t" r="r" b="b"/>
              <a:pathLst>
                <a:path w="40004" h="5715">
                  <a:moveTo>
                    <a:pt x="0" y="0"/>
                  </a:moveTo>
                  <a:lnTo>
                    <a:pt x="9963" y="1345"/>
                  </a:lnTo>
                  <a:lnTo>
                    <a:pt x="19929" y="2701"/>
                  </a:lnTo>
                  <a:lnTo>
                    <a:pt x="29900" y="4025"/>
                  </a:lnTo>
                  <a:lnTo>
                    <a:pt x="39878" y="5270"/>
                  </a:lnTo>
                </a:path>
              </a:pathLst>
            </a:custGeom>
            <a:ln w="25399">
              <a:solidFill>
                <a:srgbClr val="FFF190"/>
              </a:solidFill>
            </a:ln>
          </p:spPr>
          <p:txBody>
            <a:bodyPr wrap="square" lIns="0" tIns="0" rIns="0" bIns="0" rtlCol="0"/>
            <a:lstStyle/>
            <a:p>
              <a:endParaRPr/>
            </a:p>
          </p:txBody>
        </p:sp>
        <p:sp>
          <p:nvSpPr>
            <p:cNvPr id="17034" name="object 17034"/>
            <p:cNvSpPr/>
            <p:nvPr/>
          </p:nvSpPr>
          <p:spPr>
            <a:xfrm>
              <a:off x="5660770" y="8080286"/>
              <a:ext cx="4445" cy="5715"/>
            </a:xfrm>
            <a:custGeom>
              <a:avLst/>
              <a:gdLst/>
              <a:ahLst/>
              <a:cxnLst/>
              <a:rect l="l" t="t" r="r" b="b"/>
              <a:pathLst>
                <a:path w="4445" h="5715">
                  <a:moveTo>
                    <a:pt x="0" y="5511"/>
                  </a:moveTo>
                  <a:lnTo>
                    <a:pt x="3962" y="0"/>
                  </a:lnTo>
                </a:path>
              </a:pathLst>
            </a:custGeom>
            <a:ln w="25400">
              <a:solidFill>
                <a:srgbClr val="FEF091"/>
              </a:solidFill>
            </a:ln>
          </p:spPr>
          <p:txBody>
            <a:bodyPr wrap="square" lIns="0" tIns="0" rIns="0" bIns="0" rtlCol="0"/>
            <a:lstStyle/>
            <a:p>
              <a:endParaRPr/>
            </a:p>
          </p:txBody>
        </p:sp>
        <p:sp>
          <p:nvSpPr>
            <p:cNvPr id="17035" name="object 17035"/>
            <p:cNvSpPr/>
            <p:nvPr/>
          </p:nvSpPr>
          <p:spPr>
            <a:xfrm>
              <a:off x="5621375" y="8073783"/>
              <a:ext cx="43815" cy="6985"/>
            </a:xfrm>
            <a:custGeom>
              <a:avLst/>
              <a:gdLst/>
              <a:ahLst/>
              <a:cxnLst/>
              <a:rect l="l" t="t" r="r" b="b"/>
              <a:pathLst>
                <a:path w="43814" h="6984">
                  <a:moveTo>
                    <a:pt x="43357" y="6502"/>
                  </a:moveTo>
                  <a:lnTo>
                    <a:pt x="32920" y="4972"/>
                  </a:lnTo>
                  <a:lnTo>
                    <a:pt x="22150" y="3346"/>
                  </a:lnTo>
                  <a:lnTo>
                    <a:pt x="11144" y="1673"/>
                  </a:lnTo>
                  <a:lnTo>
                    <a:pt x="0" y="0"/>
                  </a:lnTo>
                </a:path>
              </a:pathLst>
            </a:custGeom>
            <a:ln w="25399">
              <a:solidFill>
                <a:srgbClr val="FEEF8D"/>
              </a:solidFill>
            </a:ln>
          </p:spPr>
          <p:txBody>
            <a:bodyPr wrap="square" lIns="0" tIns="0" rIns="0" bIns="0" rtlCol="0"/>
            <a:lstStyle/>
            <a:p>
              <a:endParaRPr/>
            </a:p>
          </p:txBody>
        </p:sp>
        <p:sp>
          <p:nvSpPr>
            <p:cNvPr id="17036" name="object 17036"/>
            <p:cNvSpPr/>
            <p:nvPr/>
          </p:nvSpPr>
          <p:spPr>
            <a:xfrm>
              <a:off x="5620893" y="8073783"/>
              <a:ext cx="635" cy="6985"/>
            </a:xfrm>
            <a:custGeom>
              <a:avLst/>
              <a:gdLst/>
              <a:ahLst/>
              <a:cxnLst/>
              <a:rect l="l" t="t" r="r" b="b"/>
              <a:pathLst>
                <a:path w="635" h="6984">
                  <a:moveTo>
                    <a:pt x="482" y="0"/>
                  </a:moveTo>
                  <a:lnTo>
                    <a:pt x="0" y="6743"/>
                  </a:lnTo>
                </a:path>
              </a:pathLst>
            </a:custGeom>
            <a:ln w="25400">
              <a:solidFill>
                <a:srgbClr val="FEEF8C"/>
              </a:solidFill>
            </a:ln>
          </p:spPr>
          <p:txBody>
            <a:bodyPr wrap="square" lIns="0" tIns="0" rIns="0" bIns="0" rtlCol="0"/>
            <a:lstStyle/>
            <a:p>
              <a:endParaRPr/>
            </a:p>
          </p:txBody>
        </p:sp>
        <p:sp>
          <p:nvSpPr>
            <p:cNvPr id="17037" name="object 17037"/>
            <p:cNvSpPr/>
            <p:nvPr/>
          </p:nvSpPr>
          <p:spPr>
            <a:xfrm>
              <a:off x="5621375" y="8066887"/>
              <a:ext cx="47625" cy="13970"/>
            </a:xfrm>
            <a:custGeom>
              <a:avLst/>
              <a:gdLst/>
              <a:ahLst/>
              <a:cxnLst/>
              <a:rect l="l" t="t" r="r" b="b"/>
              <a:pathLst>
                <a:path w="47625" h="13970">
                  <a:moveTo>
                    <a:pt x="762" y="0"/>
                  </a:moveTo>
                  <a:lnTo>
                    <a:pt x="469" y="2324"/>
                  </a:lnTo>
                  <a:lnTo>
                    <a:pt x="215" y="4622"/>
                  </a:lnTo>
                  <a:lnTo>
                    <a:pt x="0" y="6896"/>
                  </a:lnTo>
                  <a:lnTo>
                    <a:pt x="43357" y="13398"/>
                  </a:lnTo>
                  <a:lnTo>
                    <a:pt x="47256" y="9728"/>
                  </a:lnTo>
                  <a:lnTo>
                    <a:pt x="47510" y="7772"/>
                  </a:lnTo>
                  <a:lnTo>
                    <a:pt x="762" y="0"/>
                  </a:lnTo>
                  <a:close/>
                </a:path>
              </a:pathLst>
            </a:custGeom>
            <a:solidFill>
              <a:srgbClr val="FCED8A"/>
            </a:solidFill>
          </p:spPr>
          <p:txBody>
            <a:bodyPr wrap="square" lIns="0" tIns="0" rIns="0" bIns="0" rtlCol="0"/>
            <a:lstStyle/>
            <a:p>
              <a:endParaRPr/>
            </a:p>
          </p:txBody>
        </p:sp>
        <p:sp>
          <p:nvSpPr>
            <p:cNvPr id="17038" name="object 17038"/>
            <p:cNvSpPr/>
            <p:nvPr/>
          </p:nvSpPr>
          <p:spPr>
            <a:xfrm>
              <a:off x="5621375" y="8073783"/>
              <a:ext cx="43815" cy="6985"/>
            </a:xfrm>
            <a:custGeom>
              <a:avLst/>
              <a:gdLst/>
              <a:ahLst/>
              <a:cxnLst/>
              <a:rect l="l" t="t" r="r" b="b"/>
              <a:pathLst>
                <a:path w="43814" h="6984">
                  <a:moveTo>
                    <a:pt x="0" y="0"/>
                  </a:moveTo>
                  <a:lnTo>
                    <a:pt x="11144" y="1673"/>
                  </a:lnTo>
                  <a:lnTo>
                    <a:pt x="22150" y="3346"/>
                  </a:lnTo>
                  <a:lnTo>
                    <a:pt x="32920" y="4972"/>
                  </a:lnTo>
                  <a:lnTo>
                    <a:pt x="43357" y="6502"/>
                  </a:lnTo>
                </a:path>
              </a:pathLst>
            </a:custGeom>
            <a:ln w="25399">
              <a:solidFill>
                <a:srgbClr val="FEEF8D"/>
              </a:solidFill>
            </a:ln>
          </p:spPr>
          <p:txBody>
            <a:bodyPr wrap="square" lIns="0" tIns="0" rIns="0" bIns="0" rtlCol="0"/>
            <a:lstStyle/>
            <a:p>
              <a:endParaRPr/>
            </a:p>
          </p:txBody>
        </p:sp>
        <p:sp>
          <p:nvSpPr>
            <p:cNvPr id="17039" name="object 17039"/>
            <p:cNvSpPr/>
            <p:nvPr/>
          </p:nvSpPr>
          <p:spPr>
            <a:xfrm>
              <a:off x="5664733" y="8074660"/>
              <a:ext cx="4445" cy="5715"/>
            </a:xfrm>
            <a:custGeom>
              <a:avLst/>
              <a:gdLst/>
              <a:ahLst/>
              <a:cxnLst/>
              <a:rect l="l" t="t" r="r" b="b"/>
              <a:pathLst>
                <a:path w="4445" h="5715">
                  <a:moveTo>
                    <a:pt x="0" y="5626"/>
                  </a:moveTo>
                  <a:lnTo>
                    <a:pt x="4152" y="0"/>
                  </a:lnTo>
                </a:path>
              </a:pathLst>
            </a:custGeom>
            <a:ln w="25399">
              <a:solidFill>
                <a:srgbClr val="FCED8B"/>
              </a:solidFill>
            </a:ln>
          </p:spPr>
          <p:txBody>
            <a:bodyPr wrap="square" lIns="0" tIns="0" rIns="0" bIns="0" rtlCol="0"/>
            <a:lstStyle/>
            <a:p>
              <a:endParaRPr/>
            </a:p>
          </p:txBody>
        </p:sp>
        <p:sp>
          <p:nvSpPr>
            <p:cNvPr id="17040" name="object 17040"/>
            <p:cNvSpPr/>
            <p:nvPr/>
          </p:nvSpPr>
          <p:spPr>
            <a:xfrm>
              <a:off x="5622137" y="8066887"/>
              <a:ext cx="46990" cy="8255"/>
            </a:xfrm>
            <a:custGeom>
              <a:avLst/>
              <a:gdLst/>
              <a:ahLst/>
              <a:cxnLst/>
              <a:rect l="l" t="t" r="r" b="b"/>
              <a:pathLst>
                <a:path w="46989" h="8254">
                  <a:moveTo>
                    <a:pt x="46748" y="7772"/>
                  </a:moveTo>
                  <a:lnTo>
                    <a:pt x="42019" y="6971"/>
                  </a:lnTo>
                </a:path>
                <a:path w="46989" h="8254">
                  <a:moveTo>
                    <a:pt x="499" y="80"/>
                  </a:moveTo>
                  <a:lnTo>
                    <a:pt x="0" y="0"/>
                  </a:lnTo>
                </a:path>
              </a:pathLst>
            </a:custGeom>
            <a:ln w="25400">
              <a:solidFill>
                <a:srgbClr val="F9EB87"/>
              </a:solidFill>
            </a:ln>
          </p:spPr>
          <p:txBody>
            <a:bodyPr wrap="square" lIns="0" tIns="0" rIns="0" bIns="0" rtlCol="0"/>
            <a:lstStyle/>
            <a:p>
              <a:endParaRPr/>
            </a:p>
          </p:txBody>
        </p:sp>
        <p:sp>
          <p:nvSpPr>
            <p:cNvPr id="17041" name="object 17041"/>
            <p:cNvSpPr/>
            <p:nvPr/>
          </p:nvSpPr>
          <p:spPr>
            <a:xfrm>
              <a:off x="5621375" y="8066887"/>
              <a:ext cx="1270" cy="6985"/>
            </a:xfrm>
            <a:custGeom>
              <a:avLst/>
              <a:gdLst/>
              <a:ahLst/>
              <a:cxnLst/>
              <a:rect l="l" t="t" r="r" b="b"/>
              <a:pathLst>
                <a:path w="1270" h="6984">
                  <a:moveTo>
                    <a:pt x="762" y="0"/>
                  </a:moveTo>
                  <a:lnTo>
                    <a:pt x="0" y="6896"/>
                  </a:lnTo>
                </a:path>
              </a:pathLst>
            </a:custGeom>
            <a:ln w="25400">
              <a:solidFill>
                <a:srgbClr val="FCED89"/>
              </a:solidFill>
            </a:ln>
          </p:spPr>
          <p:txBody>
            <a:bodyPr wrap="square" lIns="0" tIns="0" rIns="0" bIns="0" rtlCol="0"/>
            <a:lstStyle/>
            <a:p>
              <a:endParaRPr/>
            </a:p>
          </p:txBody>
        </p:sp>
        <p:pic>
          <p:nvPicPr>
            <p:cNvPr id="17042" name="object 17042"/>
            <p:cNvPicPr/>
            <p:nvPr/>
          </p:nvPicPr>
          <p:blipFill>
            <a:blip r:embed="rId84" cstate="print"/>
            <a:stretch>
              <a:fillRect/>
            </a:stretch>
          </p:blipFill>
          <p:spPr>
            <a:xfrm>
              <a:off x="5408674" y="8057388"/>
              <a:ext cx="336107" cy="137134"/>
            </a:xfrm>
            <a:prstGeom prst="rect">
              <a:avLst/>
            </a:prstGeom>
          </p:spPr>
        </p:pic>
        <p:sp>
          <p:nvSpPr>
            <p:cNvPr id="17043" name="object 17043"/>
            <p:cNvSpPr/>
            <p:nvPr/>
          </p:nvSpPr>
          <p:spPr>
            <a:xfrm>
              <a:off x="5295062" y="8281174"/>
              <a:ext cx="2540" cy="3175"/>
            </a:xfrm>
            <a:custGeom>
              <a:avLst/>
              <a:gdLst/>
              <a:ahLst/>
              <a:cxnLst/>
              <a:rect l="l" t="t" r="r" b="b"/>
              <a:pathLst>
                <a:path w="2539" h="3175">
                  <a:moveTo>
                    <a:pt x="2196" y="0"/>
                  </a:moveTo>
                  <a:lnTo>
                    <a:pt x="863" y="253"/>
                  </a:lnTo>
                  <a:lnTo>
                    <a:pt x="113" y="419"/>
                  </a:lnTo>
                  <a:lnTo>
                    <a:pt x="0" y="2832"/>
                  </a:lnTo>
                  <a:lnTo>
                    <a:pt x="1932" y="2465"/>
                  </a:lnTo>
                  <a:lnTo>
                    <a:pt x="1993" y="1663"/>
                  </a:lnTo>
                  <a:lnTo>
                    <a:pt x="2196" y="0"/>
                  </a:lnTo>
                  <a:close/>
                </a:path>
              </a:pathLst>
            </a:custGeom>
            <a:solidFill>
              <a:srgbClr val="F8D675"/>
            </a:solidFill>
          </p:spPr>
          <p:txBody>
            <a:bodyPr wrap="square" lIns="0" tIns="0" rIns="0" bIns="0" rtlCol="0"/>
            <a:lstStyle/>
            <a:p>
              <a:endParaRPr/>
            </a:p>
          </p:txBody>
        </p:sp>
        <p:sp>
          <p:nvSpPr>
            <p:cNvPr id="17044" name="object 17044"/>
            <p:cNvSpPr/>
            <p:nvPr/>
          </p:nvSpPr>
          <p:spPr>
            <a:xfrm>
              <a:off x="5296996" y="8281174"/>
              <a:ext cx="635" cy="2540"/>
            </a:xfrm>
            <a:custGeom>
              <a:avLst/>
              <a:gdLst/>
              <a:ahLst/>
              <a:cxnLst/>
              <a:rect l="l" t="t" r="r" b="b"/>
              <a:pathLst>
                <a:path w="635" h="2540">
                  <a:moveTo>
                    <a:pt x="0" y="2465"/>
                  </a:moveTo>
                  <a:lnTo>
                    <a:pt x="262" y="0"/>
                  </a:lnTo>
                </a:path>
              </a:pathLst>
            </a:custGeom>
            <a:ln w="25399">
              <a:solidFill>
                <a:srgbClr val="F9D777"/>
              </a:solidFill>
            </a:ln>
          </p:spPr>
          <p:txBody>
            <a:bodyPr wrap="square" lIns="0" tIns="0" rIns="0" bIns="0" rtlCol="0"/>
            <a:lstStyle/>
            <a:p>
              <a:endParaRPr/>
            </a:p>
          </p:txBody>
        </p:sp>
        <p:sp>
          <p:nvSpPr>
            <p:cNvPr id="17045" name="object 17045"/>
            <p:cNvSpPr/>
            <p:nvPr/>
          </p:nvSpPr>
          <p:spPr>
            <a:xfrm>
              <a:off x="5295152" y="8281174"/>
              <a:ext cx="2540" cy="635"/>
            </a:xfrm>
            <a:custGeom>
              <a:avLst/>
              <a:gdLst/>
              <a:ahLst/>
              <a:cxnLst/>
              <a:rect l="l" t="t" r="r" b="b"/>
              <a:pathLst>
                <a:path w="2539" h="634">
                  <a:moveTo>
                    <a:pt x="2106" y="0"/>
                  </a:moveTo>
                  <a:lnTo>
                    <a:pt x="0" y="413"/>
                  </a:lnTo>
                </a:path>
              </a:pathLst>
            </a:custGeom>
            <a:ln w="25400">
              <a:solidFill>
                <a:srgbClr val="F7D36A"/>
              </a:solidFill>
            </a:ln>
          </p:spPr>
          <p:txBody>
            <a:bodyPr wrap="square" lIns="0" tIns="0" rIns="0" bIns="0" rtlCol="0"/>
            <a:lstStyle/>
            <a:p>
              <a:endParaRPr/>
            </a:p>
          </p:txBody>
        </p:sp>
        <p:sp>
          <p:nvSpPr>
            <p:cNvPr id="17046" name="object 17046"/>
            <p:cNvSpPr/>
            <p:nvPr/>
          </p:nvSpPr>
          <p:spPr>
            <a:xfrm>
              <a:off x="5295061" y="8281594"/>
              <a:ext cx="13335" cy="2540"/>
            </a:xfrm>
            <a:custGeom>
              <a:avLst/>
              <a:gdLst/>
              <a:ahLst/>
              <a:cxnLst/>
              <a:rect l="l" t="t" r="r" b="b"/>
              <a:pathLst>
                <a:path w="13335" h="2540">
                  <a:moveTo>
                    <a:pt x="12763" y="0"/>
                  </a:moveTo>
                  <a:lnTo>
                    <a:pt x="90" y="0"/>
                  </a:lnTo>
                  <a:lnTo>
                    <a:pt x="0" y="2412"/>
                  </a:lnTo>
                  <a:lnTo>
                    <a:pt x="2679" y="1904"/>
                  </a:lnTo>
                  <a:lnTo>
                    <a:pt x="7429" y="1244"/>
                  </a:lnTo>
                  <a:lnTo>
                    <a:pt x="12763" y="567"/>
                  </a:lnTo>
                  <a:lnTo>
                    <a:pt x="12763" y="0"/>
                  </a:lnTo>
                  <a:close/>
                </a:path>
              </a:pathLst>
            </a:custGeom>
            <a:solidFill>
              <a:srgbClr val="F7D672"/>
            </a:solidFill>
          </p:spPr>
          <p:txBody>
            <a:bodyPr wrap="square" lIns="0" tIns="0" rIns="0" bIns="0" rtlCol="0"/>
            <a:lstStyle/>
            <a:p>
              <a:endParaRPr/>
            </a:p>
          </p:txBody>
        </p:sp>
        <p:sp>
          <p:nvSpPr>
            <p:cNvPr id="17047" name="object 17047"/>
            <p:cNvSpPr/>
            <p:nvPr/>
          </p:nvSpPr>
          <p:spPr>
            <a:xfrm>
              <a:off x="5295151" y="8278685"/>
              <a:ext cx="2540" cy="3175"/>
            </a:xfrm>
            <a:custGeom>
              <a:avLst/>
              <a:gdLst/>
              <a:ahLst/>
              <a:cxnLst/>
              <a:rect l="l" t="t" r="r" b="b"/>
              <a:pathLst>
                <a:path w="2539" h="3175">
                  <a:moveTo>
                    <a:pt x="2475" y="0"/>
                  </a:moveTo>
                  <a:lnTo>
                    <a:pt x="1027" y="292"/>
                  </a:lnTo>
                  <a:lnTo>
                    <a:pt x="163" y="482"/>
                  </a:lnTo>
                  <a:lnTo>
                    <a:pt x="0" y="2908"/>
                  </a:lnTo>
                  <a:lnTo>
                    <a:pt x="773" y="2743"/>
                  </a:lnTo>
                  <a:lnTo>
                    <a:pt x="2107" y="2489"/>
                  </a:lnTo>
                  <a:lnTo>
                    <a:pt x="2221" y="1663"/>
                  </a:lnTo>
                  <a:lnTo>
                    <a:pt x="2475" y="0"/>
                  </a:lnTo>
                  <a:close/>
                </a:path>
              </a:pathLst>
            </a:custGeom>
            <a:solidFill>
              <a:srgbClr val="F7D160"/>
            </a:solidFill>
          </p:spPr>
          <p:txBody>
            <a:bodyPr wrap="square" lIns="0" tIns="0" rIns="0" bIns="0" rtlCol="0"/>
            <a:lstStyle/>
            <a:p>
              <a:endParaRPr/>
            </a:p>
          </p:txBody>
        </p:sp>
        <p:sp>
          <p:nvSpPr>
            <p:cNvPr id="17048" name="object 17048"/>
            <p:cNvSpPr/>
            <p:nvPr/>
          </p:nvSpPr>
          <p:spPr>
            <a:xfrm>
              <a:off x="5295152" y="8281174"/>
              <a:ext cx="2540" cy="635"/>
            </a:xfrm>
            <a:custGeom>
              <a:avLst/>
              <a:gdLst/>
              <a:ahLst/>
              <a:cxnLst/>
              <a:rect l="l" t="t" r="r" b="b"/>
              <a:pathLst>
                <a:path w="2539" h="634">
                  <a:moveTo>
                    <a:pt x="0" y="413"/>
                  </a:moveTo>
                  <a:lnTo>
                    <a:pt x="2106" y="0"/>
                  </a:lnTo>
                </a:path>
              </a:pathLst>
            </a:custGeom>
            <a:ln w="25400">
              <a:solidFill>
                <a:srgbClr val="F7D36A"/>
              </a:solidFill>
            </a:ln>
          </p:spPr>
          <p:txBody>
            <a:bodyPr wrap="square" lIns="0" tIns="0" rIns="0" bIns="0" rtlCol="0"/>
            <a:lstStyle/>
            <a:p>
              <a:endParaRPr/>
            </a:p>
          </p:txBody>
        </p:sp>
        <p:sp>
          <p:nvSpPr>
            <p:cNvPr id="17049" name="object 17049"/>
            <p:cNvSpPr/>
            <p:nvPr/>
          </p:nvSpPr>
          <p:spPr>
            <a:xfrm>
              <a:off x="5297259" y="8278685"/>
              <a:ext cx="635" cy="2540"/>
            </a:xfrm>
            <a:custGeom>
              <a:avLst/>
              <a:gdLst/>
              <a:ahLst/>
              <a:cxnLst/>
              <a:rect l="l" t="t" r="r" b="b"/>
              <a:pathLst>
                <a:path w="635" h="2540">
                  <a:moveTo>
                    <a:pt x="0" y="2489"/>
                  </a:moveTo>
                  <a:lnTo>
                    <a:pt x="368" y="0"/>
                  </a:lnTo>
                </a:path>
              </a:pathLst>
            </a:custGeom>
            <a:ln w="25400">
              <a:solidFill>
                <a:srgbClr val="F7D367"/>
              </a:solidFill>
            </a:ln>
          </p:spPr>
          <p:txBody>
            <a:bodyPr wrap="square" lIns="0" tIns="0" rIns="0" bIns="0" rtlCol="0"/>
            <a:lstStyle/>
            <a:p>
              <a:endParaRPr/>
            </a:p>
          </p:txBody>
        </p:sp>
        <p:sp>
          <p:nvSpPr>
            <p:cNvPr id="17050" name="object 17050"/>
            <p:cNvSpPr/>
            <p:nvPr/>
          </p:nvSpPr>
          <p:spPr>
            <a:xfrm>
              <a:off x="5295243" y="8278685"/>
              <a:ext cx="2540" cy="635"/>
            </a:xfrm>
            <a:custGeom>
              <a:avLst/>
              <a:gdLst/>
              <a:ahLst/>
              <a:cxnLst/>
              <a:rect l="l" t="t" r="r" b="b"/>
              <a:pathLst>
                <a:path w="2539" h="634">
                  <a:moveTo>
                    <a:pt x="2384" y="0"/>
                  </a:moveTo>
                  <a:lnTo>
                    <a:pt x="0" y="464"/>
                  </a:lnTo>
                </a:path>
              </a:pathLst>
            </a:custGeom>
            <a:ln w="25399">
              <a:solidFill>
                <a:srgbClr val="F5CE57"/>
              </a:solidFill>
            </a:ln>
          </p:spPr>
          <p:txBody>
            <a:bodyPr wrap="square" lIns="0" tIns="0" rIns="0" bIns="0" rtlCol="0"/>
            <a:lstStyle/>
            <a:p>
              <a:endParaRPr/>
            </a:p>
          </p:txBody>
        </p:sp>
        <p:sp>
          <p:nvSpPr>
            <p:cNvPr id="17051" name="object 17051"/>
            <p:cNvSpPr/>
            <p:nvPr/>
          </p:nvSpPr>
          <p:spPr>
            <a:xfrm>
              <a:off x="5295138" y="8273719"/>
              <a:ext cx="3810" cy="5715"/>
            </a:xfrm>
            <a:custGeom>
              <a:avLst/>
              <a:gdLst/>
              <a:ahLst/>
              <a:cxnLst/>
              <a:rect l="l" t="t" r="r" b="b"/>
              <a:pathLst>
                <a:path w="3810" h="5715">
                  <a:moveTo>
                    <a:pt x="3428" y="0"/>
                  </a:moveTo>
                  <a:lnTo>
                    <a:pt x="1701" y="381"/>
                  </a:lnTo>
                  <a:lnTo>
                    <a:pt x="546" y="609"/>
                  </a:lnTo>
                  <a:lnTo>
                    <a:pt x="0" y="609"/>
                  </a:lnTo>
                  <a:lnTo>
                    <a:pt x="104" y="5448"/>
                  </a:lnTo>
                  <a:lnTo>
                    <a:pt x="2489" y="4965"/>
                  </a:lnTo>
                  <a:lnTo>
                    <a:pt x="2768" y="3314"/>
                  </a:lnTo>
                  <a:lnTo>
                    <a:pt x="3428" y="0"/>
                  </a:lnTo>
                  <a:close/>
                </a:path>
              </a:pathLst>
            </a:custGeom>
            <a:solidFill>
              <a:srgbClr val="F5CB4A"/>
            </a:solidFill>
          </p:spPr>
          <p:txBody>
            <a:bodyPr wrap="square" lIns="0" tIns="0" rIns="0" bIns="0" rtlCol="0"/>
            <a:lstStyle/>
            <a:p>
              <a:endParaRPr/>
            </a:p>
          </p:txBody>
        </p:sp>
        <p:sp>
          <p:nvSpPr>
            <p:cNvPr id="17052" name="object 17052"/>
            <p:cNvSpPr/>
            <p:nvPr/>
          </p:nvSpPr>
          <p:spPr>
            <a:xfrm>
              <a:off x="5295243" y="8278685"/>
              <a:ext cx="2540" cy="635"/>
            </a:xfrm>
            <a:custGeom>
              <a:avLst/>
              <a:gdLst/>
              <a:ahLst/>
              <a:cxnLst/>
              <a:rect l="l" t="t" r="r" b="b"/>
              <a:pathLst>
                <a:path w="2539" h="634">
                  <a:moveTo>
                    <a:pt x="0" y="464"/>
                  </a:moveTo>
                  <a:lnTo>
                    <a:pt x="2384" y="0"/>
                  </a:lnTo>
                </a:path>
              </a:pathLst>
            </a:custGeom>
            <a:ln w="25399">
              <a:solidFill>
                <a:srgbClr val="F5CE57"/>
              </a:solidFill>
            </a:ln>
          </p:spPr>
          <p:txBody>
            <a:bodyPr wrap="square" lIns="0" tIns="0" rIns="0" bIns="0" rtlCol="0"/>
            <a:lstStyle/>
            <a:p>
              <a:endParaRPr/>
            </a:p>
          </p:txBody>
        </p:sp>
        <p:sp>
          <p:nvSpPr>
            <p:cNvPr id="17053" name="object 17053"/>
            <p:cNvSpPr/>
            <p:nvPr/>
          </p:nvSpPr>
          <p:spPr>
            <a:xfrm>
              <a:off x="5297627" y="8273719"/>
              <a:ext cx="1270" cy="5080"/>
            </a:xfrm>
            <a:custGeom>
              <a:avLst/>
              <a:gdLst/>
              <a:ahLst/>
              <a:cxnLst/>
              <a:rect l="l" t="t" r="r" b="b"/>
              <a:pathLst>
                <a:path w="1270" h="5079">
                  <a:moveTo>
                    <a:pt x="0" y="4965"/>
                  </a:moveTo>
                  <a:lnTo>
                    <a:pt x="939" y="0"/>
                  </a:lnTo>
                </a:path>
              </a:pathLst>
            </a:custGeom>
            <a:ln w="25400">
              <a:solidFill>
                <a:srgbClr val="F5CF57"/>
              </a:solidFill>
            </a:ln>
          </p:spPr>
          <p:txBody>
            <a:bodyPr wrap="square" lIns="0" tIns="0" rIns="0" bIns="0" rtlCol="0"/>
            <a:lstStyle/>
            <a:p>
              <a:endParaRPr/>
            </a:p>
          </p:txBody>
        </p:sp>
        <p:sp>
          <p:nvSpPr>
            <p:cNvPr id="17054" name="object 17054"/>
            <p:cNvSpPr/>
            <p:nvPr/>
          </p:nvSpPr>
          <p:spPr>
            <a:xfrm>
              <a:off x="5295138" y="8273719"/>
              <a:ext cx="3810" cy="635"/>
            </a:xfrm>
            <a:custGeom>
              <a:avLst/>
              <a:gdLst/>
              <a:ahLst/>
              <a:cxnLst/>
              <a:rect l="l" t="t" r="r" b="b"/>
              <a:pathLst>
                <a:path w="3810" h="634">
                  <a:moveTo>
                    <a:pt x="3428" y="0"/>
                  </a:moveTo>
                  <a:lnTo>
                    <a:pt x="0" y="609"/>
                  </a:lnTo>
                </a:path>
              </a:pathLst>
            </a:custGeom>
            <a:ln w="25399">
              <a:solidFill>
                <a:srgbClr val="F4C83C"/>
              </a:solidFill>
            </a:ln>
          </p:spPr>
          <p:txBody>
            <a:bodyPr wrap="square" lIns="0" tIns="0" rIns="0" bIns="0" rtlCol="0"/>
            <a:lstStyle/>
            <a:p>
              <a:endParaRPr/>
            </a:p>
          </p:txBody>
        </p:sp>
        <p:sp>
          <p:nvSpPr>
            <p:cNvPr id="17055" name="object 17055"/>
            <p:cNvSpPr/>
            <p:nvPr/>
          </p:nvSpPr>
          <p:spPr>
            <a:xfrm>
              <a:off x="5295119" y="8274329"/>
              <a:ext cx="13335" cy="5080"/>
            </a:xfrm>
            <a:custGeom>
              <a:avLst/>
              <a:gdLst/>
              <a:ahLst/>
              <a:cxnLst/>
              <a:rect l="l" t="t" r="r" b="b"/>
              <a:pathLst>
                <a:path w="13335" h="5079">
                  <a:moveTo>
                    <a:pt x="12731" y="0"/>
                  </a:moveTo>
                  <a:lnTo>
                    <a:pt x="0" y="0"/>
                  </a:lnTo>
                  <a:lnTo>
                    <a:pt x="123" y="4838"/>
                  </a:lnTo>
                  <a:lnTo>
                    <a:pt x="12731" y="4838"/>
                  </a:lnTo>
                  <a:lnTo>
                    <a:pt x="12731" y="0"/>
                  </a:lnTo>
                  <a:close/>
                </a:path>
              </a:pathLst>
            </a:custGeom>
            <a:solidFill>
              <a:srgbClr val="F4C63C"/>
            </a:solidFill>
          </p:spPr>
          <p:txBody>
            <a:bodyPr wrap="square" lIns="0" tIns="0" rIns="0" bIns="0" rtlCol="0"/>
            <a:lstStyle/>
            <a:p>
              <a:endParaRPr/>
            </a:p>
          </p:txBody>
        </p:sp>
        <p:sp>
          <p:nvSpPr>
            <p:cNvPr id="17056" name="object 17056"/>
            <p:cNvSpPr/>
            <p:nvPr/>
          </p:nvSpPr>
          <p:spPr>
            <a:xfrm>
              <a:off x="5296995" y="8278177"/>
              <a:ext cx="3810" cy="5715"/>
            </a:xfrm>
            <a:custGeom>
              <a:avLst/>
              <a:gdLst/>
              <a:ahLst/>
              <a:cxnLst/>
              <a:rect l="l" t="t" r="r" b="b"/>
              <a:pathLst>
                <a:path w="3810" h="5715">
                  <a:moveTo>
                    <a:pt x="3235" y="0"/>
                  </a:moveTo>
                  <a:lnTo>
                    <a:pt x="631" y="507"/>
                  </a:lnTo>
                  <a:lnTo>
                    <a:pt x="365" y="2171"/>
                  </a:lnTo>
                  <a:lnTo>
                    <a:pt x="136" y="3835"/>
                  </a:lnTo>
                  <a:lnTo>
                    <a:pt x="0" y="5462"/>
                  </a:lnTo>
                  <a:lnTo>
                    <a:pt x="746" y="5321"/>
                  </a:lnTo>
                  <a:lnTo>
                    <a:pt x="2337" y="5100"/>
                  </a:lnTo>
                  <a:lnTo>
                    <a:pt x="2524" y="3416"/>
                  </a:lnTo>
                  <a:lnTo>
                    <a:pt x="2841" y="1701"/>
                  </a:lnTo>
                  <a:lnTo>
                    <a:pt x="3235" y="0"/>
                  </a:lnTo>
                  <a:close/>
                </a:path>
              </a:pathLst>
            </a:custGeom>
            <a:solidFill>
              <a:srgbClr val="F8D672"/>
            </a:solidFill>
          </p:spPr>
          <p:txBody>
            <a:bodyPr wrap="square" lIns="0" tIns="0" rIns="0" bIns="0" rtlCol="0"/>
            <a:lstStyle/>
            <a:p>
              <a:endParaRPr/>
            </a:p>
          </p:txBody>
        </p:sp>
        <p:sp>
          <p:nvSpPr>
            <p:cNvPr id="17057" name="object 17057"/>
            <p:cNvSpPr/>
            <p:nvPr/>
          </p:nvSpPr>
          <p:spPr>
            <a:xfrm>
              <a:off x="5296997" y="8278685"/>
              <a:ext cx="635" cy="5080"/>
            </a:xfrm>
            <a:custGeom>
              <a:avLst/>
              <a:gdLst/>
              <a:ahLst/>
              <a:cxnLst/>
              <a:rect l="l" t="t" r="r" b="b"/>
              <a:pathLst>
                <a:path w="635" h="5079">
                  <a:moveTo>
                    <a:pt x="0" y="4954"/>
                  </a:moveTo>
                  <a:lnTo>
                    <a:pt x="630" y="0"/>
                  </a:lnTo>
                </a:path>
              </a:pathLst>
            </a:custGeom>
            <a:ln w="25400">
              <a:solidFill>
                <a:srgbClr val="F7D670"/>
              </a:solidFill>
            </a:ln>
          </p:spPr>
          <p:txBody>
            <a:bodyPr wrap="square" lIns="0" tIns="0" rIns="0" bIns="0" rtlCol="0"/>
            <a:lstStyle/>
            <a:p>
              <a:endParaRPr/>
            </a:p>
          </p:txBody>
        </p:sp>
        <p:sp>
          <p:nvSpPr>
            <p:cNvPr id="17058" name="object 17058"/>
            <p:cNvSpPr/>
            <p:nvPr/>
          </p:nvSpPr>
          <p:spPr>
            <a:xfrm>
              <a:off x="5297627" y="8278177"/>
              <a:ext cx="3175" cy="635"/>
            </a:xfrm>
            <a:custGeom>
              <a:avLst/>
              <a:gdLst/>
              <a:ahLst/>
              <a:cxnLst/>
              <a:rect l="l" t="t" r="r" b="b"/>
              <a:pathLst>
                <a:path w="3175" h="634">
                  <a:moveTo>
                    <a:pt x="0" y="507"/>
                  </a:moveTo>
                  <a:lnTo>
                    <a:pt x="2603" y="0"/>
                  </a:lnTo>
                </a:path>
              </a:pathLst>
            </a:custGeom>
            <a:ln w="25400">
              <a:solidFill>
                <a:srgbClr val="F7D265"/>
              </a:solidFill>
            </a:ln>
          </p:spPr>
          <p:txBody>
            <a:bodyPr wrap="square" lIns="0" tIns="0" rIns="0" bIns="0" rtlCol="0"/>
            <a:lstStyle/>
            <a:p>
              <a:endParaRPr/>
            </a:p>
          </p:txBody>
        </p:sp>
        <p:sp>
          <p:nvSpPr>
            <p:cNvPr id="17059" name="object 17059"/>
            <p:cNvSpPr/>
            <p:nvPr/>
          </p:nvSpPr>
          <p:spPr>
            <a:xfrm>
              <a:off x="5299334" y="8278177"/>
              <a:ext cx="1270" cy="5715"/>
            </a:xfrm>
            <a:custGeom>
              <a:avLst/>
              <a:gdLst/>
              <a:ahLst/>
              <a:cxnLst/>
              <a:rect l="l" t="t" r="r" b="b"/>
              <a:pathLst>
                <a:path w="1270" h="5715">
                  <a:moveTo>
                    <a:pt x="896" y="0"/>
                  </a:moveTo>
                  <a:lnTo>
                    <a:pt x="0" y="5099"/>
                  </a:lnTo>
                </a:path>
              </a:pathLst>
            </a:custGeom>
            <a:ln w="25400">
              <a:solidFill>
                <a:srgbClr val="F8D775"/>
              </a:solidFill>
            </a:ln>
          </p:spPr>
          <p:txBody>
            <a:bodyPr wrap="square" lIns="0" tIns="0" rIns="0" bIns="0" rtlCol="0"/>
            <a:lstStyle/>
            <a:p>
              <a:endParaRPr/>
            </a:p>
          </p:txBody>
        </p:sp>
        <p:sp>
          <p:nvSpPr>
            <p:cNvPr id="17060" name="object 17060"/>
            <p:cNvSpPr/>
            <p:nvPr/>
          </p:nvSpPr>
          <p:spPr>
            <a:xfrm>
              <a:off x="5299332" y="8277593"/>
              <a:ext cx="4445" cy="5715"/>
            </a:xfrm>
            <a:custGeom>
              <a:avLst/>
              <a:gdLst/>
              <a:ahLst/>
              <a:cxnLst/>
              <a:rect l="l" t="t" r="r" b="b"/>
              <a:pathLst>
                <a:path w="4445" h="5715">
                  <a:moveTo>
                    <a:pt x="4289" y="0"/>
                  </a:moveTo>
                  <a:lnTo>
                    <a:pt x="0" y="5684"/>
                  </a:lnTo>
                  <a:lnTo>
                    <a:pt x="3158" y="5245"/>
                  </a:lnTo>
                  <a:lnTo>
                    <a:pt x="3374" y="3517"/>
                  </a:lnTo>
                  <a:lnTo>
                    <a:pt x="3781" y="1752"/>
                  </a:lnTo>
                  <a:lnTo>
                    <a:pt x="4289" y="0"/>
                  </a:lnTo>
                  <a:close/>
                </a:path>
              </a:pathLst>
            </a:custGeom>
            <a:solidFill>
              <a:srgbClr val="F9D875"/>
            </a:solidFill>
          </p:spPr>
          <p:txBody>
            <a:bodyPr wrap="square" lIns="0" tIns="0" rIns="0" bIns="0" rtlCol="0"/>
            <a:lstStyle/>
            <a:p>
              <a:endParaRPr/>
            </a:p>
          </p:txBody>
        </p:sp>
        <p:sp>
          <p:nvSpPr>
            <p:cNvPr id="17061" name="object 17061"/>
            <p:cNvSpPr/>
            <p:nvPr/>
          </p:nvSpPr>
          <p:spPr>
            <a:xfrm>
              <a:off x="5299334" y="8278177"/>
              <a:ext cx="1270" cy="5715"/>
            </a:xfrm>
            <a:custGeom>
              <a:avLst/>
              <a:gdLst/>
              <a:ahLst/>
              <a:cxnLst/>
              <a:rect l="l" t="t" r="r" b="b"/>
              <a:pathLst>
                <a:path w="1270" h="5715">
                  <a:moveTo>
                    <a:pt x="0" y="5099"/>
                  </a:moveTo>
                  <a:lnTo>
                    <a:pt x="896" y="0"/>
                  </a:lnTo>
                </a:path>
              </a:pathLst>
            </a:custGeom>
            <a:ln w="25400">
              <a:solidFill>
                <a:srgbClr val="F8D775"/>
              </a:solidFill>
            </a:ln>
          </p:spPr>
          <p:txBody>
            <a:bodyPr wrap="square" lIns="0" tIns="0" rIns="0" bIns="0" rtlCol="0"/>
            <a:lstStyle/>
            <a:p>
              <a:endParaRPr/>
            </a:p>
          </p:txBody>
        </p:sp>
        <p:sp>
          <p:nvSpPr>
            <p:cNvPr id="17062" name="object 17062"/>
            <p:cNvSpPr/>
            <p:nvPr/>
          </p:nvSpPr>
          <p:spPr>
            <a:xfrm>
              <a:off x="5300230" y="8277593"/>
              <a:ext cx="3810" cy="635"/>
            </a:xfrm>
            <a:custGeom>
              <a:avLst/>
              <a:gdLst/>
              <a:ahLst/>
              <a:cxnLst/>
              <a:rect l="l" t="t" r="r" b="b"/>
              <a:pathLst>
                <a:path w="3810" h="634">
                  <a:moveTo>
                    <a:pt x="0" y="584"/>
                  </a:moveTo>
                  <a:lnTo>
                    <a:pt x="3390" y="0"/>
                  </a:lnTo>
                </a:path>
              </a:pathLst>
            </a:custGeom>
            <a:ln w="25400">
              <a:solidFill>
                <a:srgbClr val="F7D56B"/>
              </a:solidFill>
            </a:ln>
          </p:spPr>
          <p:txBody>
            <a:bodyPr wrap="square" lIns="0" tIns="0" rIns="0" bIns="0" rtlCol="0"/>
            <a:lstStyle/>
            <a:p>
              <a:endParaRPr/>
            </a:p>
          </p:txBody>
        </p:sp>
        <p:sp>
          <p:nvSpPr>
            <p:cNvPr id="17063" name="object 17063"/>
            <p:cNvSpPr/>
            <p:nvPr/>
          </p:nvSpPr>
          <p:spPr>
            <a:xfrm>
              <a:off x="5302491" y="8277593"/>
              <a:ext cx="1270" cy="5715"/>
            </a:xfrm>
            <a:custGeom>
              <a:avLst/>
              <a:gdLst/>
              <a:ahLst/>
              <a:cxnLst/>
              <a:rect l="l" t="t" r="r" b="b"/>
              <a:pathLst>
                <a:path w="1270" h="5715">
                  <a:moveTo>
                    <a:pt x="1130" y="0"/>
                  </a:moveTo>
                  <a:lnTo>
                    <a:pt x="0" y="5245"/>
                  </a:lnTo>
                </a:path>
              </a:pathLst>
            </a:custGeom>
            <a:ln w="25400">
              <a:solidFill>
                <a:srgbClr val="F9D877"/>
              </a:solidFill>
            </a:ln>
          </p:spPr>
          <p:txBody>
            <a:bodyPr wrap="square" lIns="0" tIns="0" rIns="0" bIns="0" rtlCol="0"/>
            <a:lstStyle/>
            <a:p>
              <a:endParaRPr/>
            </a:p>
          </p:txBody>
        </p:sp>
        <p:sp>
          <p:nvSpPr>
            <p:cNvPr id="17064" name="object 17064"/>
            <p:cNvSpPr/>
            <p:nvPr/>
          </p:nvSpPr>
          <p:spPr>
            <a:xfrm>
              <a:off x="5297627" y="8273072"/>
              <a:ext cx="4445" cy="5715"/>
            </a:xfrm>
            <a:custGeom>
              <a:avLst/>
              <a:gdLst/>
              <a:ahLst/>
              <a:cxnLst/>
              <a:rect l="l" t="t" r="r" b="b"/>
              <a:pathLst>
                <a:path w="4445" h="5715">
                  <a:moveTo>
                    <a:pt x="3937" y="0"/>
                  </a:moveTo>
                  <a:lnTo>
                    <a:pt x="2793" y="241"/>
                  </a:lnTo>
                  <a:lnTo>
                    <a:pt x="1790" y="469"/>
                  </a:lnTo>
                  <a:lnTo>
                    <a:pt x="939" y="647"/>
                  </a:lnTo>
                  <a:lnTo>
                    <a:pt x="279" y="3962"/>
                  </a:lnTo>
                  <a:lnTo>
                    <a:pt x="0" y="5613"/>
                  </a:lnTo>
                  <a:lnTo>
                    <a:pt x="723" y="5461"/>
                  </a:lnTo>
                  <a:lnTo>
                    <a:pt x="2603" y="5105"/>
                  </a:lnTo>
                  <a:lnTo>
                    <a:pt x="2984" y="3403"/>
                  </a:lnTo>
                  <a:lnTo>
                    <a:pt x="3454" y="1701"/>
                  </a:lnTo>
                  <a:lnTo>
                    <a:pt x="3937" y="0"/>
                  </a:lnTo>
                  <a:close/>
                </a:path>
              </a:pathLst>
            </a:custGeom>
            <a:solidFill>
              <a:srgbClr val="F6D15C"/>
            </a:solidFill>
          </p:spPr>
          <p:txBody>
            <a:bodyPr wrap="square" lIns="0" tIns="0" rIns="0" bIns="0" rtlCol="0"/>
            <a:lstStyle/>
            <a:p>
              <a:endParaRPr/>
            </a:p>
          </p:txBody>
        </p:sp>
        <p:sp>
          <p:nvSpPr>
            <p:cNvPr id="17065" name="object 17065"/>
            <p:cNvSpPr/>
            <p:nvPr/>
          </p:nvSpPr>
          <p:spPr>
            <a:xfrm>
              <a:off x="5297627" y="8273719"/>
              <a:ext cx="1270" cy="5080"/>
            </a:xfrm>
            <a:custGeom>
              <a:avLst/>
              <a:gdLst/>
              <a:ahLst/>
              <a:cxnLst/>
              <a:rect l="l" t="t" r="r" b="b"/>
              <a:pathLst>
                <a:path w="1270" h="5079">
                  <a:moveTo>
                    <a:pt x="0" y="4965"/>
                  </a:moveTo>
                  <a:lnTo>
                    <a:pt x="939" y="0"/>
                  </a:lnTo>
                </a:path>
              </a:pathLst>
            </a:custGeom>
            <a:ln w="25400">
              <a:solidFill>
                <a:srgbClr val="F5CF57"/>
              </a:solidFill>
            </a:ln>
          </p:spPr>
          <p:txBody>
            <a:bodyPr wrap="square" lIns="0" tIns="0" rIns="0" bIns="0" rtlCol="0"/>
            <a:lstStyle/>
            <a:p>
              <a:endParaRPr/>
            </a:p>
          </p:txBody>
        </p:sp>
        <p:sp>
          <p:nvSpPr>
            <p:cNvPr id="17066" name="object 17066"/>
            <p:cNvSpPr/>
            <p:nvPr/>
          </p:nvSpPr>
          <p:spPr>
            <a:xfrm>
              <a:off x="5298567" y="8273072"/>
              <a:ext cx="3175" cy="1270"/>
            </a:xfrm>
            <a:custGeom>
              <a:avLst/>
              <a:gdLst/>
              <a:ahLst/>
              <a:cxnLst/>
              <a:rect l="l" t="t" r="r" b="b"/>
              <a:pathLst>
                <a:path w="3175" h="1270">
                  <a:moveTo>
                    <a:pt x="0" y="647"/>
                  </a:moveTo>
                  <a:lnTo>
                    <a:pt x="2997" y="0"/>
                  </a:lnTo>
                </a:path>
              </a:pathLst>
            </a:custGeom>
            <a:ln w="25399">
              <a:solidFill>
                <a:srgbClr val="F5CF55"/>
              </a:solidFill>
            </a:ln>
          </p:spPr>
          <p:txBody>
            <a:bodyPr wrap="square" lIns="0" tIns="0" rIns="0" bIns="0" rtlCol="0"/>
            <a:lstStyle/>
            <a:p>
              <a:endParaRPr/>
            </a:p>
          </p:txBody>
        </p:sp>
        <p:sp>
          <p:nvSpPr>
            <p:cNvPr id="17067" name="object 17067"/>
            <p:cNvSpPr/>
            <p:nvPr/>
          </p:nvSpPr>
          <p:spPr>
            <a:xfrm>
              <a:off x="5300230" y="8273072"/>
              <a:ext cx="1905" cy="5715"/>
            </a:xfrm>
            <a:custGeom>
              <a:avLst/>
              <a:gdLst/>
              <a:ahLst/>
              <a:cxnLst/>
              <a:rect l="l" t="t" r="r" b="b"/>
              <a:pathLst>
                <a:path w="1904" h="5715">
                  <a:moveTo>
                    <a:pt x="1333" y="0"/>
                  </a:moveTo>
                  <a:lnTo>
                    <a:pt x="0" y="5105"/>
                  </a:lnTo>
                </a:path>
              </a:pathLst>
            </a:custGeom>
            <a:ln w="25400">
              <a:solidFill>
                <a:srgbClr val="F6D262"/>
              </a:solidFill>
            </a:ln>
          </p:spPr>
          <p:txBody>
            <a:bodyPr wrap="square" lIns="0" tIns="0" rIns="0" bIns="0" rtlCol="0"/>
            <a:lstStyle/>
            <a:p>
              <a:endParaRPr/>
            </a:p>
          </p:txBody>
        </p:sp>
        <p:sp>
          <p:nvSpPr>
            <p:cNvPr id="17068" name="object 17068"/>
            <p:cNvSpPr/>
            <p:nvPr/>
          </p:nvSpPr>
          <p:spPr>
            <a:xfrm>
              <a:off x="5297627" y="8278177"/>
              <a:ext cx="3175" cy="635"/>
            </a:xfrm>
            <a:custGeom>
              <a:avLst/>
              <a:gdLst/>
              <a:ahLst/>
              <a:cxnLst/>
              <a:rect l="l" t="t" r="r" b="b"/>
              <a:pathLst>
                <a:path w="3175" h="634">
                  <a:moveTo>
                    <a:pt x="2603" y="0"/>
                  </a:moveTo>
                  <a:lnTo>
                    <a:pt x="0" y="507"/>
                  </a:lnTo>
                </a:path>
              </a:pathLst>
            </a:custGeom>
            <a:ln w="25400">
              <a:solidFill>
                <a:srgbClr val="F7D265"/>
              </a:solidFill>
            </a:ln>
          </p:spPr>
          <p:txBody>
            <a:bodyPr wrap="square" lIns="0" tIns="0" rIns="0" bIns="0" rtlCol="0"/>
            <a:lstStyle/>
            <a:p>
              <a:endParaRPr/>
            </a:p>
          </p:txBody>
        </p:sp>
        <p:sp>
          <p:nvSpPr>
            <p:cNvPr id="17069" name="object 17069"/>
            <p:cNvSpPr/>
            <p:nvPr/>
          </p:nvSpPr>
          <p:spPr>
            <a:xfrm>
              <a:off x="5300230" y="8272272"/>
              <a:ext cx="5715" cy="6350"/>
            </a:xfrm>
            <a:custGeom>
              <a:avLst/>
              <a:gdLst/>
              <a:ahLst/>
              <a:cxnLst/>
              <a:rect l="l" t="t" r="r" b="b"/>
              <a:pathLst>
                <a:path w="5714" h="6350">
                  <a:moveTo>
                    <a:pt x="5118" y="0"/>
                  </a:moveTo>
                  <a:lnTo>
                    <a:pt x="0" y="5905"/>
                  </a:lnTo>
                  <a:lnTo>
                    <a:pt x="1003" y="5714"/>
                  </a:lnTo>
                  <a:lnTo>
                    <a:pt x="3390" y="5321"/>
                  </a:lnTo>
                  <a:lnTo>
                    <a:pt x="3898" y="3543"/>
                  </a:lnTo>
                  <a:lnTo>
                    <a:pt x="4495" y="1765"/>
                  </a:lnTo>
                  <a:lnTo>
                    <a:pt x="5118" y="0"/>
                  </a:lnTo>
                  <a:close/>
                </a:path>
              </a:pathLst>
            </a:custGeom>
            <a:solidFill>
              <a:srgbClr val="F7D364"/>
            </a:solidFill>
          </p:spPr>
          <p:txBody>
            <a:bodyPr wrap="square" lIns="0" tIns="0" rIns="0" bIns="0" rtlCol="0"/>
            <a:lstStyle/>
            <a:p>
              <a:endParaRPr/>
            </a:p>
          </p:txBody>
        </p:sp>
        <p:sp>
          <p:nvSpPr>
            <p:cNvPr id="17070" name="object 17070"/>
            <p:cNvSpPr/>
            <p:nvPr/>
          </p:nvSpPr>
          <p:spPr>
            <a:xfrm>
              <a:off x="5300230" y="8273072"/>
              <a:ext cx="1905" cy="5715"/>
            </a:xfrm>
            <a:custGeom>
              <a:avLst/>
              <a:gdLst/>
              <a:ahLst/>
              <a:cxnLst/>
              <a:rect l="l" t="t" r="r" b="b"/>
              <a:pathLst>
                <a:path w="1904" h="5715">
                  <a:moveTo>
                    <a:pt x="0" y="5105"/>
                  </a:moveTo>
                  <a:lnTo>
                    <a:pt x="1333" y="0"/>
                  </a:lnTo>
                </a:path>
              </a:pathLst>
            </a:custGeom>
            <a:ln w="25400">
              <a:solidFill>
                <a:srgbClr val="F6D262"/>
              </a:solidFill>
            </a:ln>
          </p:spPr>
          <p:txBody>
            <a:bodyPr wrap="square" lIns="0" tIns="0" rIns="0" bIns="0" rtlCol="0"/>
            <a:lstStyle/>
            <a:p>
              <a:endParaRPr/>
            </a:p>
          </p:txBody>
        </p:sp>
        <p:sp>
          <p:nvSpPr>
            <p:cNvPr id="17071" name="object 17071"/>
            <p:cNvSpPr/>
            <p:nvPr/>
          </p:nvSpPr>
          <p:spPr>
            <a:xfrm>
              <a:off x="5301564" y="8272272"/>
              <a:ext cx="3810" cy="1270"/>
            </a:xfrm>
            <a:custGeom>
              <a:avLst/>
              <a:gdLst/>
              <a:ahLst/>
              <a:cxnLst/>
              <a:rect l="l" t="t" r="r" b="b"/>
              <a:pathLst>
                <a:path w="3810" h="1270">
                  <a:moveTo>
                    <a:pt x="0" y="800"/>
                  </a:moveTo>
                  <a:lnTo>
                    <a:pt x="3784" y="0"/>
                  </a:lnTo>
                </a:path>
              </a:pathLst>
            </a:custGeom>
            <a:ln w="25399">
              <a:solidFill>
                <a:srgbClr val="F5D25D"/>
              </a:solidFill>
            </a:ln>
          </p:spPr>
          <p:txBody>
            <a:bodyPr wrap="square" lIns="0" tIns="0" rIns="0" bIns="0" rtlCol="0"/>
            <a:lstStyle/>
            <a:p>
              <a:endParaRPr/>
            </a:p>
          </p:txBody>
        </p:sp>
        <p:sp>
          <p:nvSpPr>
            <p:cNvPr id="17072" name="object 17072"/>
            <p:cNvSpPr/>
            <p:nvPr/>
          </p:nvSpPr>
          <p:spPr>
            <a:xfrm>
              <a:off x="5303621" y="8272272"/>
              <a:ext cx="1905" cy="5715"/>
            </a:xfrm>
            <a:custGeom>
              <a:avLst/>
              <a:gdLst/>
              <a:ahLst/>
              <a:cxnLst/>
              <a:rect l="l" t="t" r="r" b="b"/>
              <a:pathLst>
                <a:path w="1904" h="5715">
                  <a:moveTo>
                    <a:pt x="1727" y="0"/>
                  </a:moveTo>
                  <a:lnTo>
                    <a:pt x="0" y="5321"/>
                  </a:lnTo>
                </a:path>
              </a:pathLst>
            </a:custGeom>
            <a:ln w="25400">
              <a:solidFill>
                <a:srgbClr val="F7D567"/>
              </a:solidFill>
            </a:ln>
          </p:spPr>
          <p:txBody>
            <a:bodyPr wrap="square" lIns="0" tIns="0" rIns="0" bIns="0" rtlCol="0"/>
            <a:lstStyle/>
            <a:p>
              <a:endParaRPr/>
            </a:p>
          </p:txBody>
        </p:sp>
        <p:sp>
          <p:nvSpPr>
            <p:cNvPr id="17073" name="object 17073"/>
            <p:cNvSpPr/>
            <p:nvPr/>
          </p:nvSpPr>
          <p:spPr>
            <a:xfrm>
              <a:off x="5300230" y="8277593"/>
              <a:ext cx="3810" cy="635"/>
            </a:xfrm>
            <a:custGeom>
              <a:avLst/>
              <a:gdLst/>
              <a:ahLst/>
              <a:cxnLst/>
              <a:rect l="l" t="t" r="r" b="b"/>
              <a:pathLst>
                <a:path w="3810" h="634">
                  <a:moveTo>
                    <a:pt x="3390" y="0"/>
                  </a:moveTo>
                  <a:lnTo>
                    <a:pt x="0" y="584"/>
                  </a:lnTo>
                </a:path>
              </a:pathLst>
            </a:custGeom>
            <a:ln w="25400">
              <a:solidFill>
                <a:srgbClr val="F7D56B"/>
              </a:solidFill>
            </a:ln>
          </p:spPr>
          <p:txBody>
            <a:bodyPr wrap="square" lIns="0" tIns="0" rIns="0" bIns="0" rtlCol="0"/>
            <a:lstStyle/>
            <a:p>
              <a:endParaRPr/>
            </a:p>
          </p:txBody>
        </p:sp>
        <p:sp>
          <p:nvSpPr>
            <p:cNvPr id="17074" name="object 17074"/>
            <p:cNvSpPr/>
            <p:nvPr/>
          </p:nvSpPr>
          <p:spPr>
            <a:xfrm>
              <a:off x="5295138" y="8269300"/>
              <a:ext cx="1905" cy="5080"/>
            </a:xfrm>
            <a:custGeom>
              <a:avLst/>
              <a:gdLst/>
              <a:ahLst/>
              <a:cxnLst/>
              <a:rect l="l" t="t" r="r" b="b"/>
              <a:pathLst>
                <a:path w="1904" h="5079">
                  <a:moveTo>
                    <a:pt x="1828" y="0"/>
                  </a:moveTo>
                  <a:lnTo>
                    <a:pt x="1092" y="127"/>
                  </a:lnTo>
                  <a:lnTo>
                    <a:pt x="495" y="190"/>
                  </a:lnTo>
                  <a:lnTo>
                    <a:pt x="38" y="190"/>
                  </a:lnTo>
                  <a:lnTo>
                    <a:pt x="12" y="1816"/>
                  </a:lnTo>
                  <a:lnTo>
                    <a:pt x="0" y="3416"/>
                  </a:lnTo>
                  <a:lnTo>
                    <a:pt x="0" y="5029"/>
                  </a:lnTo>
                  <a:lnTo>
                    <a:pt x="279" y="5029"/>
                  </a:lnTo>
                  <a:lnTo>
                    <a:pt x="698" y="4978"/>
                  </a:lnTo>
                  <a:lnTo>
                    <a:pt x="1270" y="4876"/>
                  </a:lnTo>
                  <a:lnTo>
                    <a:pt x="1447" y="3251"/>
                  </a:lnTo>
                  <a:lnTo>
                    <a:pt x="1650" y="1625"/>
                  </a:lnTo>
                  <a:lnTo>
                    <a:pt x="1828" y="0"/>
                  </a:lnTo>
                  <a:close/>
                </a:path>
              </a:pathLst>
            </a:custGeom>
            <a:solidFill>
              <a:srgbClr val="F3C22A"/>
            </a:solidFill>
          </p:spPr>
          <p:txBody>
            <a:bodyPr wrap="square" lIns="0" tIns="0" rIns="0" bIns="0" rtlCol="0"/>
            <a:lstStyle/>
            <a:p>
              <a:endParaRPr/>
            </a:p>
          </p:txBody>
        </p:sp>
        <p:sp>
          <p:nvSpPr>
            <p:cNvPr id="17075" name="object 17075"/>
            <p:cNvSpPr/>
            <p:nvPr/>
          </p:nvSpPr>
          <p:spPr>
            <a:xfrm>
              <a:off x="5294934" y="8269490"/>
              <a:ext cx="13335" cy="5080"/>
            </a:xfrm>
            <a:custGeom>
              <a:avLst/>
              <a:gdLst/>
              <a:ahLst/>
              <a:cxnLst/>
              <a:rect l="l" t="t" r="r" b="b"/>
              <a:pathLst>
                <a:path w="13335" h="5079">
                  <a:moveTo>
                    <a:pt x="12941" y="0"/>
                  </a:moveTo>
                  <a:lnTo>
                    <a:pt x="118" y="0"/>
                  </a:lnTo>
                  <a:lnTo>
                    <a:pt x="0" y="1625"/>
                  </a:lnTo>
                  <a:lnTo>
                    <a:pt x="184" y="4838"/>
                  </a:lnTo>
                  <a:lnTo>
                    <a:pt x="12941" y="4838"/>
                  </a:lnTo>
                  <a:lnTo>
                    <a:pt x="12941" y="0"/>
                  </a:lnTo>
                  <a:close/>
                </a:path>
              </a:pathLst>
            </a:custGeom>
            <a:solidFill>
              <a:srgbClr val="F3BF1F"/>
            </a:solidFill>
          </p:spPr>
          <p:txBody>
            <a:bodyPr wrap="square" lIns="0" tIns="0" rIns="0" bIns="0" rtlCol="0"/>
            <a:lstStyle/>
            <a:p>
              <a:endParaRPr/>
            </a:p>
          </p:txBody>
        </p:sp>
        <p:sp>
          <p:nvSpPr>
            <p:cNvPr id="17076" name="object 17076"/>
            <p:cNvSpPr/>
            <p:nvPr/>
          </p:nvSpPr>
          <p:spPr>
            <a:xfrm>
              <a:off x="5295176" y="8269300"/>
              <a:ext cx="1905" cy="635"/>
            </a:xfrm>
            <a:custGeom>
              <a:avLst/>
              <a:gdLst/>
              <a:ahLst/>
              <a:cxnLst/>
              <a:rect l="l" t="t" r="r" b="b"/>
              <a:pathLst>
                <a:path w="1904" h="634">
                  <a:moveTo>
                    <a:pt x="0" y="190"/>
                  </a:moveTo>
                  <a:lnTo>
                    <a:pt x="1790" y="0"/>
                  </a:lnTo>
                </a:path>
              </a:pathLst>
            </a:custGeom>
            <a:ln w="25400">
              <a:solidFill>
                <a:srgbClr val="F3C022"/>
              </a:solidFill>
            </a:ln>
          </p:spPr>
          <p:txBody>
            <a:bodyPr wrap="square" lIns="0" tIns="0" rIns="0" bIns="0" rtlCol="0"/>
            <a:lstStyle/>
            <a:p>
              <a:endParaRPr/>
            </a:p>
          </p:txBody>
        </p:sp>
        <p:sp>
          <p:nvSpPr>
            <p:cNvPr id="17077" name="object 17077"/>
            <p:cNvSpPr/>
            <p:nvPr/>
          </p:nvSpPr>
          <p:spPr>
            <a:xfrm>
              <a:off x="5296408" y="8269300"/>
              <a:ext cx="635" cy="5080"/>
            </a:xfrm>
            <a:custGeom>
              <a:avLst/>
              <a:gdLst/>
              <a:ahLst/>
              <a:cxnLst/>
              <a:rect l="l" t="t" r="r" b="b"/>
              <a:pathLst>
                <a:path w="635" h="5079">
                  <a:moveTo>
                    <a:pt x="558" y="0"/>
                  </a:moveTo>
                  <a:lnTo>
                    <a:pt x="0" y="4876"/>
                  </a:lnTo>
                </a:path>
              </a:pathLst>
            </a:custGeom>
            <a:ln w="25400">
              <a:solidFill>
                <a:srgbClr val="F4C536"/>
              </a:solidFill>
            </a:ln>
          </p:spPr>
          <p:txBody>
            <a:bodyPr wrap="square" lIns="0" tIns="0" rIns="0" bIns="0" rtlCol="0"/>
            <a:lstStyle/>
            <a:p>
              <a:endParaRPr/>
            </a:p>
          </p:txBody>
        </p:sp>
        <p:sp>
          <p:nvSpPr>
            <p:cNvPr id="17078" name="object 17078"/>
            <p:cNvSpPr/>
            <p:nvPr/>
          </p:nvSpPr>
          <p:spPr>
            <a:xfrm>
              <a:off x="5295138" y="8274177"/>
              <a:ext cx="1270" cy="635"/>
            </a:xfrm>
            <a:custGeom>
              <a:avLst/>
              <a:gdLst/>
              <a:ahLst/>
              <a:cxnLst/>
              <a:rect l="l" t="t" r="r" b="b"/>
              <a:pathLst>
                <a:path w="1270" h="634">
                  <a:moveTo>
                    <a:pt x="1270" y="0"/>
                  </a:moveTo>
                  <a:lnTo>
                    <a:pt x="0" y="152"/>
                  </a:lnTo>
                </a:path>
              </a:pathLst>
            </a:custGeom>
            <a:ln w="25400">
              <a:solidFill>
                <a:srgbClr val="F4C433"/>
              </a:solidFill>
            </a:ln>
          </p:spPr>
          <p:txBody>
            <a:bodyPr wrap="square" lIns="0" tIns="0" rIns="0" bIns="0" rtlCol="0"/>
            <a:lstStyle/>
            <a:p>
              <a:endParaRPr/>
            </a:p>
          </p:txBody>
        </p:sp>
        <p:sp>
          <p:nvSpPr>
            <p:cNvPr id="17079" name="object 17079"/>
            <p:cNvSpPr/>
            <p:nvPr/>
          </p:nvSpPr>
          <p:spPr>
            <a:xfrm>
              <a:off x="5296408" y="8268779"/>
              <a:ext cx="3175" cy="5715"/>
            </a:xfrm>
            <a:custGeom>
              <a:avLst/>
              <a:gdLst/>
              <a:ahLst/>
              <a:cxnLst/>
              <a:rect l="l" t="t" r="r" b="b"/>
              <a:pathLst>
                <a:path w="3175" h="5715">
                  <a:moveTo>
                    <a:pt x="3162" y="0"/>
                  </a:moveTo>
                  <a:lnTo>
                    <a:pt x="2146" y="228"/>
                  </a:lnTo>
                  <a:lnTo>
                    <a:pt x="1282" y="406"/>
                  </a:lnTo>
                  <a:lnTo>
                    <a:pt x="558" y="520"/>
                  </a:lnTo>
                  <a:lnTo>
                    <a:pt x="380" y="2146"/>
                  </a:lnTo>
                  <a:lnTo>
                    <a:pt x="177" y="3771"/>
                  </a:lnTo>
                  <a:lnTo>
                    <a:pt x="0" y="5397"/>
                  </a:lnTo>
                  <a:lnTo>
                    <a:pt x="571" y="5283"/>
                  </a:lnTo>
                  <a:lnTo>
                    <a:pt x="2158" y="4940"/>
                  </a:lnTo>
                  <a:lnTo>
                    <a:pt x="2832" y="1650"/>
                  </a:lnTo>
                  <a:lnTo>
                    <a:pt x="3162" y="0"/>
                  </a:lnTo>
                  <a:close/>
                </a:path>
              </a:pathLst>
            </a:custGeom>
            <a:solidFill>
              <a:srgbClr val="F4C940"/>
            </a:solidFill>
          </p:spPr>
          <p:txBody>
            <a:bodyPr wrap="square" lIns="0" tIns="0" rIns="0" bIns="0" rtlCol="0"/>
            <a:lstStyle/>
            <a:p>
              <a:endParaRPr/>
            </a:p>
          </p:txBody>
        </p:sp>
        <p:sp>
          <p:nvSpPr>
            <p:cNvPr id="17080" name="object 17080"/>
            <p:cNvSpPr/>
            <p:nvPr/>
          </p:nvSpPr>
          <p:spPr>
            <a:xfrm>
              <a:off x="5296408" y="8269300"/>
              <a:ext cx="635" cy="5080"/>
            </a:xfrm>
            <a:custGeom>
              <a:avLst/>
              <a:gdLst/>
              <a:ahLst/>
              <a:cxnLst/>
              <a:rect l="l" t="t" r="r" b="b"/>
              <a:pathLst>
                <a:path w="635" h="5079">
                  <a:moveTo>
                    <a:pt x="0" y="4876"/>
                  </a:moveTo>
                  <a:lnTo>
                    <a:pt x="558" y="0"/>
                  </a:lnTo>
                </a:path>
              </a:pathLst>
            </a:custGeom>
            <a:ln w="25400">
              <a:solidFill>
                <a:srgbClr val="F4C536"/>
              </a:solidFill>
            </a:ln>
          </p:spPr>
          <p:txBody>
            <a:bodyPr wrap="square" lIns="0" tIns="0" rIns="0" bIns="0" rtlCol="0"/>
            <a:lstStyle/>
            <a:p>
              <a:endParaRPr/>
            </a:p>
          </p:txBody>
        </p:sp>
        <p:sp>
          <p:nvSpPr>
            <p:cNvPr id="17081" name="object 17081"/>
            <p:cNvSpPr/>
            <p:nvPr/>
          </p:nvSpPr>
          <p:spPr>
            <a:xfrm>
              <a:off x="5296966" y="8268779"/>
              <a:ext cx="3175" cy="635"/>
            </a:xfrm>
            <a:custGeom>
              <a:avLst/>
              <a:gdLst/>
              <a:ahLst/>
              <a:cxnLst/>
              <a:rect l="l" t="t" r="r" b="b"/>
              <a:pathLst>
                <a:path w="3175" h="634">
                  <a:moveTo>
                    <a:pt x="0" y="520"/>
                  </a:moveTo>
                  <a:lnTo>
                    <a:pt x="2603" y="0"/>
                  </a:lnTo>
                </a:path>
              </a:pathLst>
            </a:custGeom>
            <a:ln w="25400">
              <a:solidFill>
                <a:srgbClr val="F4C83B"/>
              </a:solidFill>
            </a:ln>
          </p:spPr>
          <p:txBody>
            <a:bodyPr wrap="square" lIns="0" tIns="0" rIns="0" bIns="0" rtlCol="0"/>
            <a:lstStyle/>
            <a:p>
              <a:endParaRPr/>
            </a:p>
          </p:txBody>
        </p:sp>
        <p:sp>
          <p:nvSpPr>
            <p:cNvPr id="17082" name="object 17082"/>
            <p:cNvSpPr/>
            <p:nvPr/>
          </p:nvSpPr>
          <p:spPr>
            <a:xfrm>
              <a:off x="5298567" y="8268779"/>
              <a:ext cx="1270" cy="5080"/>
            </a:xfrm>
            <a:custGeom>
              <a:avLst/>
              <a:gdLst/>
              <a:ahLst/>
              <a:cxnLst/>
              <a:rect l="l" t="t" r="r" b="b"/>
              <a:pathLst>
                <a:path w="1270" h="5079">
                  <a:moveTo>
                    <a:pt x="1003" y="0"/>
                  </a:moveTo>
                  <a:lnTo>
                    <a:pt x="0" y="4940"/>
                  </a:lnTo>
                </a:path>
              </a:pathLst>
            </a:custGeom>
            <a:ln w="25400">
              <a:solidFill>
                <a:srgbClr val="F4CC4A"/>
              </a:solidFill>
            </a:ln>
          </p:spPr>
          <p:txBody>
            <a:bodyPr wrap="square" lIns="0" tIns="0" rIns="0" bIns="0" rtlCol="0"/>
            <a:lstStyle/>
            <a:p>
              <a:endParaRPr/>
            </a:p>
          </p:txBody>
        </p:sp>
        <p:sp>
          <p:nvSpPr>
            <p:cNvPr id="17083" name="object 17083"/>
            <p:cNvSpPr/>
            <p:nvPr/>
          </p:nvSpPr>
          <p:spPr>
            <a:xfrm>
              <a:off x="5296408" y="8273719"/>
              <a:ext cx="2540" cy="635"/>
            </a:xfrm>
            <a:custGeom>
              <a:avLst/>
              <a:gdLst/>
              <a:ahLst/>
              <a:cxnLst/>
              <a:rect l="l" t="t" r="r" b="b"/>
              <a:pathLst>
                <a:path w="2539" h="634">
                  <a:moveTo>
                    <a:pt x="2158" y="0"/>
                  </a:moveTo>
                  <a:lnTo>
                    <a:pt x="0" y="457"/>
                  </a:lnTo>
                </a:path>
              </a:pathLst>
            </a:custGeom>
            <a:ln w="25399">
              <a:solidFill>
                <a:srgbClr val="F4CA45"/>
              </a:solidFill>
            </a:ln>
          </p:spPr>
          <p:txBody>
            <a:bodyPr wrap="square" lIns="0" tIns="0" rIns="0" bIns="0" rtlCol="0"/>
            <a:lstStyle/>
            <a:p>
              <a:endParaRPr/>
            </a:p>
          </p:txBody>
        </p:sp>
        <p:sp>
          <p:nvSpPr>
            <p:cNvPr id="17084" name="object 17084"/>
            <p:cNvSpPr/>
            <p:nvPr/>
          </p:nvSpPr>
          <p:spPr>
            <a:xfrm>
              <a:off x="5295176" y="8264436"/>
              <a:ext cx="2540" cy="5080"/>
            </a:xfrm>
            <a:custGeom>
              <a:avLst/>
              <a:gdLst/>
              <a:ahLst/>
              <a:cxnLst/>
              <a:rect l="l" t="t" r="r" b="b"/>
              <a:pathLst>
                <a:path w="2539" h="5079">
                  <a:moveTo>
                    <a:pt x="2298" y="0"/>
                  </a:moveTo>
                  <a:lnTo>
                    <a:pt x="1460" y="139"/>
                  </a:lnTo>
                  <a:lnTo>
                    <a:pt x="774" y="215"/>
                  </a:lnTo>
                  <a:lnTo>
                    <a:pt x="228" y="215"/>
                  </a:lnTo>
                  <a:lnTo>
                    <a:pt x="90" y="2121"/>
                  </a:lnTo>
                  <a:lnTo>
                    <a:pt x="0" y="5054"/>
                  </a:lnTo>
                  <a:lnTo>
                    <a:pt x="457" y="5054"/>
                  </a:lnTo>
                  <a:lnTo>
                    <a:pt x="1054" y="4991"/>
                  </a:lnTo>
                  <a:lnTo>
                    <a:pt x="1790" y="4864"/>
                  </a:lnTo>
                  <a:lnTo>
                    <a:pt x="2298" y="0"/>
                  </a:lnTo>
                  <a:close/>
                </a:path>
              </a:pathLst>
            </a:custGeom>
            <a:solidFill>
              <a:srgbClr val="F3BF1F"/>
            </a:solidFill>
          </p:spPr>
          <p:txBody>
            <a:bodyPr wrap="square" lIns="0" tIns="0" rIns="0" bIns="0" rtlCol="0"/>
            <a:lstStyle/>
            <a:p>
              <a:endParaRPr/>
            </a:p>
          </p:txBody>
        </p:sp>
        <p:sp>
          <p:nvSpPr>
            <p:cNvPr id="17085" name="object 17085"/>
            <p:cNvSpPr/>
            <p:nvPr/>
          </p:nvSpPr>
          <p:spPr>
            <a:xfrm>
              <a:off x="5295176" y="8264652"/>
              <a:ext cx="635" cy="5080"/>
            </a:xfrm>
            <a:custGeom>
              <a:avLst/>
              <a:gdLst/>
              <a:ahLst/>
              <a:cxnLst/>
              <a:rect l="l" t="t" r="r" b="b"/>
              <a:pathLst>
                <a:path w="635" h="5079">
                  <a:moveTo>
                    <a:pt x="0" y="4838"/>
                  </a:moveTo>
                  <a:lnTo>
                    <a:pt x="228" y="0"/>
                  </a:lnTo>
                </a:path>
              </a:pathLst>
            </a:custGeom>
            <a:ln w="25400">
              <a:solidFill>
                <a:srgbClr val="F2BB10"/>
              </a:solidFill>
            </a:ln>
          </p:spPr>
          <p:txBody>
            <a:bodyPr wrap="square" lIns="0" tIns="0" rIns="0" bIns="0" rtlCol="0"/>
            <a:lstStyle/>
            <a:p>
              <a:endParaRPr/>
            </a:p>
          </p:txBody>
        </p:sp>
        <p:sp>
          <p:nvSpPr>
            <p:cNvPr id="17086" name="object 17086"/>
            <p:cNvSpPr/>
            <p:nvPr/>
          </p:nvSpPr>
          <p:spPr>
            <a:xfrm>
              <a:off x="5295404" y="8264436"/>
              <a:ext cx="2540" cy="635"/>
            </a:xfrm>
            <a:custGeom>
              <a:avLst/>
              <a:gdLst/>
              <a:ahLst/>
              <a:cxnLst/>
              <a:rect l="l" t="t" r="r" b="b"/>
              <a:pathLst>
                <a:path w="2539" h="634">
                  <a:moveTo>
                    <a:pt x="0" y="215"/>
                  </a:moveTo>
                  <a:lnTo>
                    <a:pt x="2070" y="0"/>
                  </a:lnTo>
                </a:path>
              </a:pathLst>
            </a:custGeom>
            <a:ln w="25400">
              <a:solidFill>
                <a:srgbClr val="F3BF1C"/>
              </a:solidFill>
            </a:ln>
          </p:spPr>
          <p:txBody>
            <a:bodyPr wrap="square" lIns="0" tIns="0" rIns="0" bIns="0" rtlCol="0"/>
            <a:lstStyle/>
            <a:p>
              <a:endParaRPr/>
            </a:p>
          </p:txBody>
        </p:sp>
        <p:sp>
          <p:nvSpPr>
            <p:cNvPr id="17087" name="object 17087"/>
            <p:cNvSpPr/>
            <p:nvPr/>
          </p:nvSpPr>
          <p:spPr>
            <a:xfrm>
              <a:off x="5296966" y="8264436"/>
              <a:ext cx="635" cy="5080"/>
            </a:xfrm>
            <a:custGeom>
              <a:avLst/>
              <a:gdLst/>
              <a:ahLst/>
              <a:cxnLst/>
              <a:rect l="l" t="t" r="r" b="b"/>
              <a:pathLst>
                <a:path w="635" h="5079">
                  <a:moveTo>
                    <a:pt x="508" y="0"/>
                  </a:moveTo>
                  <a:lnTo>
                    <a:pt x="0" y="4864"/>
                  </a:lnTo>
                </a:path>
              </a:pathLst>
            </a:custGeom>
            <a:ln w="25400">
              <a:solidFill>
                <a:srgbClr val="F3C42E"/>
              </a:solidFill>
            </a:ln>
          </p:spPr>
          <p:txBody>
            <a:bodyPr wrap="square" lIns="0" tIns="0" rIns="0" bIns="0" rtlCol="0"/>
            <a:lstStyle/>
            <a:p>
              <a:endParaRPr/>
            </a:p>
          </p:txBody>
        </p:sp>
        <p:sp>
          <p:nvSpPr>
            <p:cNvPr id="17088" name="object 17088"/>
            <p:cNvSpPr/>
            <p:nvPr/>
          </p:nvSpPr>
          <p:spPr>
            <a:xfrm>
              <a:off x="5295176" y="8269300"/>
              <a:ext cx="1905" cy="635"/>
            </a:xfrm>
            <a:custGeom>
              <a:avLst/>
              <a:gdLst/>
              <a:ahLst/>
              <a:cxnLst/>
              <a:rect l="l" t="t" r="r" b="b"/>
              <a:pathLst>
                <a:path w="1904" h="634">
                  <a:moveTo>
                    <a:pt x="1790" y="0"/>
                  </a:moveTo>
                  <a:lnTo>
                    <a:pt x="0" y="190"/>
                  </a:lnTo>
                </a:path>
              </a:pathLst>
            </a:custGeom>
            <a:ln w="25400">
              <a:solidFill>
                <a:srgbClr val="F3C022"/>
              </a:solidFill>
            </a:ln>
          </p:spPr>
          <p:txBody>
            <a:bodyPr wrap="square" lIns="0" tIns="0" rIns="0" bIns="0" rtlCol="0"/>
            <a:lstStyle/>
            <a:p>
              <a:endParaRPr/>
            </a:p>
          </p:txBody>
        </p:sp>
        <p:sp>
          <p:nvSpPr>
            <p:cNvPr id="17089" name="object 17089"/>
            <p:cNvSpPr/>
            <p:nvPr/>
          </p:nvSpPr>
          <p:spPr>
            <a:xfrm>
              <a:off x="5296966" y="8263826"/>
              <a:ext cx="3810" cy="5715"/>
            </a:xfrm>
            <a:custGeom>
              <a:avLst/>
              <a:gdLst/>
              <a:ahLst/>
              <a:cxnLst/>
              <a:rect l="l" t="t" r="r" b="b"/>
              <a:pathLst>
                <a:path w="3810" h="5715">
                  <a:moveTo>
                    <a:pt x="3441" y="0"/>
                  </a:moveTo>
                  <a:lnTo>
                    <a:pt x="2336" y="254"/>
                  </a:lnTo>
                  <a:lnTo>
                    <a:pt x="1346" y="469"/>
                  </a:lnTo>
                  <a:lnTo>
                    <a:pt x="508" y="609"/>
                  </a:lnTo>
                  <a:lnTo>
                    <a:pt x="355" y="2235"/>
                  </a:lnTo>
                  <a:lnTo>
                    <a:pt x="0" y="5473"/>
                  </a:lnTo>
                  <a:lnTo>
                    <a:pt x="723" y="5359"/>
                  </a:lnTo>
                  <a:lnTo>
                    <a:pt x="1587" y="5181"/>
                  </a:lnTo>
                  <a:lnTo>
                    <a:pt x="2603" y="4953"/>
                  </a:lnTo>
                  <a:lnTo>
                    <a:pt x="3213" y="1663"/>
                  </a:lnTo>
                  <a:lnTo>
                    <a:pt x="3441" y="0"/>
                  </a:lnTo>
                  <a:close/>
                </a:path>
              </a:pathLst>
            </a:custGeom>
            <a:solidFill>
              <a:srgbClr val="F3C839"/>
            </a:solidFill>
          </p:spPr>
          <p:txBody>
            <a:bodyPr wrap="square" lIns="0" tIns="0" rIns="0" bIns="0" rtlCol="0"/>
            <a:lstStyle/>
            <a:p>
              <a:endParaRPr/>
            </a:p>
          </p:txBody>
        </p:sp>
        <p:sp>
          <p:nvSpPr>
            <p:cNvPr id="17090" name="object 17090"/>
            <p:cNvSpPr/>
            <p:nvPr/>
          </p:nvSpPr>
          <p:spPr>
            <a:xfrm>
              <a:off x="5296966" y="8264436"/>
              <a:ext cx="635" cy="5080"/>
            </a:xfrm>
            <a:custGeom>
              <a:avLst/>
              <a:gdLst/>
              <a:ahLst/>
              <a:cxnLst/>
              <a:rect l="l" t="t" r="r" b="b"/>
              <a:pathLst>
                <a:path w="635" h="5079">
                  <a:moveTo>
                    <a:pt x="0" y="4864"/>
                  </a:moveTo>
                  <a:lnTo>
                    <a:pt x="508" y="0"/>
                  </a:lnTo>
                </a:path>
              </a:pathLst>
            </a:custGeom>
            <a:ln w="25400">
              <a:solidFill>
                <a:srgbClr val="F3C42E"/>
              </a:solidFill>
            </a:ln>
          </p:spPr>
          <p:txBody>
            <a:bodyPr wrap="square" lIns="0" tIns="0" rIns="0" bIns="0" rtlCol="0"/>
            <a:lstStyle/>
            <a:p>
              <a:endParaRPr/>
            </a:p>
          </p:txBody>
        </p:sp>
        <p:sp>
          <p:nvSpPr>
            <p:cNvPr id="17091" name="object 17091"/>
            <p:cNvSpPr/>
            <p:nvPr/>
          </p:nvSpPr>
          <p:spPr>
            <a:xfrm>
              <a:off x="5297474" y="8263826"/>
              <a:ext cx="3175" cy="635"/>
            </a:xfrm>
            <a:custGeom>
              <a:avLst/>
              <a:gdLst/>
              <a:ahLst/>
              <a:cxnLst/>
              <a:rect l="l" t="t" r="r" b="b"/>
              <a:pathLst>
                <a:path w="3175" h="634">
                  <a:moveTo>
                    <a:pt x="0" y="609"/>
                  </a:moveTo>
                  <a:lnTo>
                    <a:pt x="2933" y="0"/>
                  </a:lnTo>
                </a:path>
              </a:pathLst>
            </a:custGeom>
            <a:ln w="25400">
              <a:solidFill>
                <a:srgbClr val="F3C838"/>
              </a:solidFill>
            </a:ln>
          </p:spPr>
          <p:txBody>
            <a:bodyPr wrap="square" lIns="0" tIns="0" rIns="0" bIns="0" rtlCol="0"/>
            <a:lstStyle/>
            <a:p>
              <a:endParaRPr/>
            </a:p>
          </p:txBody>
        </p:sp>
        <p:sp>
          <p:nvSpPr>
            <p:cNvPr id="17092" name="object 17092"/>
            <p:cNvSpPr/>
            <p:nvPr/>
          </p:nvSpPr>
          <p:spPr>
            <a:xfrm>
              <a:off x="5299570" y="8263826"/>
              <a:ext cx="1270" cy="5080"/>
            </a:xfrm>
            <a:custGeom>
              <a:avLst/>
              <a:gdLst/>
              <a:ahLst/>
              <a:cxnLst/>
              <a:rect l="l" t="t" r="r" b="b"/>
              <a:pathLst>
                <a:path w="1270" h="5079">
                  <a:moveTo>
                    <a:pt x="838" y="0"/>
                  </a:moveTo>
                  <a:lnTo>
                    <a:pt x="0" y="4953"/>
                  </a:lnTo>
                </a:path>
              </a:pathLst>
            </a:custGeom>
            <a:ln w="25400">
              <a:solidFill>
                <a:srgbClr val="F4CB44"/>
              </a:solidFill>
            </a:ln>
          </p:spPr>
          <p:txBody>
            <a:bodyPr wrap="square" lIns="0" tIns="0" rIns="0" bIns="0" rtlCol="0"/>
            <a:lstStyle/>
            <a:p>
              <a:endParaRPr/>
            </a:p>
          </p:txBody>
        </p:sp>
        <p:sp>
          <p:nvSpPr>
            <p:cNvPr id="17093" name="object 17093"/>
            <p:cNvSpPr/>
            <p:nvPr/>
          </p:nvSpPr>
          <p:spPr>
            <a:xfrm>
              <a:off x="5296966" y="8268779"/>
              <a:ext cx="3175" cy="635"/>
            </a:xfrm>
            <a:custGeom>
              <a:avLst/>
              <a:gdLst/>
              <a:ahLst/>
              <a:cxnLst/>
              <a:rect l="l" t="t" r="r" b="b"/>
              <a:pathLst>
                <a:path w="3175" h="634">
                  <a:moveTo>
                    <a:pt x="2603" y="0"/>
                  </a:moveTo>
                  <a:lnTo>
                    <a:pt x="0" y="520"/>
                  </a:lnTo>
                </a:path>
              </a:pathLst>
            </a:custGeom>
            <a:ln w="25400">
              <a:solidFill>
                <a:srgbClr val="F4C83B"/>
              </a:solidFill>
            </a:ln>
          </p:spPr>
          <p:txBody>
            <a:bodyPr wrap="square" lIns="0" tIns="0" rIns="0" bIns="0" rtlCol="0"/>
            <a:lstStyle/>
            <a:p>
              <a:endParaRPr/>
            </a:p>
          </p:txBody>
        </p:sp>
        <p:sp>
          <p:nvSpPr>
            <p:cNvPr id="17094" name="object 17094"/>
            <p:cNvSpPr/>
            <p:nvPr/>
          </p:nvSpPr>
          <p:spPr>
            <a:xfrm>
              <a:off x="5298567" y="8267992"/>
              <a:ext cx="4445" cy="6350"/>
            </a:xfrm>
            <a:custGeom>
              <a:avLst/>
              <a:gdLst/>
              <a:ahLst/>
              <a:cxnLst/>
              <a:rect l="l" t="t" r="r" b="b"/>
              <a:pathLst>
                <a:path w="4445" h="6350">
                  <a:moveTo>
                    <a:pt x="4394" y="0"/>
                  </a:moveTo>
                  <a:lnTo>
                    <a:pt x="2006" y="571"/>
                  </a:lnTo>
                  <a:lnTo>
                    <a:pt x="1003" y="787"/>
                  </a:lnTo>
                  <a:lnTo>
                    <a:pt x="0" y="5727"/>
                  </a:lnTo>
                  <a:lnTo>
                    <a:pt x="850" y="5549"/>
                  </a:lnTo>
                  <a:lnTo>
                    <a:pt x="1854" y="5321"/>
                  </a:lnTo>
                  <a:lnTo>
                    <a:pt x="2997" y="5079"/>
                  </a:lnTo>
                  <a:lnTo>
                    <a:pt x="3467" y="3378"/>
                  </a:lnTo>
                  <a:lnTo>
                    <a:pt x="3949" y="1689"/>
                  </a:lnTo>
                  <a:lnTo>
                    <a:pt x="4394" y="0"/>
                  </a:lnTo>
                  <a:close/>
                </a:path>
              </a:pathLst>
            </a:custGeom>
            <a:solidFill>
              <a:srgbClr val="F5CE50"/>
            </a:solidFill>
          </p:spPr>
          <p:txBody>
            <a:bodyPr wrap="square" lIns="0" tIns="0" rIns="0" bIns="0" rtlCol="0"/>
            <a:lstStyle/>
            <a:p>
              <a:endParaRPr/>
            </a:p>
          </p:txBody>
        </p:sp>
        <p:sp>
          <p:nvSpPr>
            <p:cNvPr id="17095" name="object 17095"/>
            <p:cNvSpPr/>
            <p:nvPr/>
          </p:nvSpPr>
          <p:spPr>
            <a:xfrm>
              <a:off x="5298567" y="8268779"/>
              <a:ext cx="1270" cy="5080"/>
            </a:xfrm>
            <a:custGeom>
              <a:avLst/>
              <a:gdLst/>
              <a:ahLst/>
              <a:cxnLst/>
              <a:rect l="l" t="t" r="r" b="b"/>
              <a:pathLst>
                <a:path w="1270" h="5079">
                  <a:moveTo>
                    <a:pt x="0" y="4940"/>
                  </a:moveTo>
                  <a:lnTo>
                    <a:pt x="1003" y="0"/>
                  </a:lnTo>
                </a:path>
              </a:pathLst>
            </a:custGeom>
            <a:ln w="25400">
              <a:solidFill>
                <a:srgbClr val="F4CC4A"/>
              </a:solidFill>
            </a:ln>
          </p:spPr>
          <p:txBody>
            <a:bodyPr wrap="square" lIns="0" tIns="0" rIns="0" bIns="0" rtlCol="0"/>
            <a:lstStyle/>
            <a:p>
              <a:endParaRPr/>
            </a:p>
          </p:txBody>
        </p:sp>
        <p:sp>
          <p:nvSpPr>
            <p:cNvPr id="17096" name="object 17096"/>
            <p:cNvSpPr/>
            <p:nvPr/>
          </p:nvSpPr>
          <p:spPr>
            <a:xfrm>
              <a:off x="5299570" y="8267992"/>
              <a:ext cx="3810" cy="1270"/>
            </a:xfrm>
            <a:custGeom>
              <a:avLst/>
              <a:gdLst/>
              <a:ahLst/>
              <a:cxnLst/>
              <a:rect l="l" t="t" r="r" b="b"/>
              <a:pathLst>
                <a:path w="3810" h="1270">
                  <a:moveTo>
                    <a:pt x="0" y="787"/>
                  </a:moveTo>
                  <a:lnTo>
                    <a:pt x="3390" y="0"/>
                  </a:lnTo>
                </a:path>
              </a:pathLst>
            </a:custGeom>
            <a:ln w="25400">
              <a:solidFill>
                <a:srgbClr val="F4CD4C"/>
              </a:solidFill>
            </a:ln>
          </p:spPr>
          <p:txBody>
            <a:bodyPr wrap="square" lIns="0" tIns="0" rIns="0" bIns="0" rtlCol="0"/>
            <a:lstStyle/>
            <a:p>
              <a:endParaRPr/>
            </a:p>
          </p:txBody>
        </p:sp>
        <p:sp>
          <p:nvSpPr>
            <p:cNvPr id="17097" name="object 17097"/>
            <p:cNvSpPr/>
            <p:nvPr/>
          </p:nvSpPr>
          <p:spPr>
            <a:xfrm>
              <a:off x="5301564" y="8267992"/>
              <a:ext cx="1905" cy="5080"/>
            </a:xfrm>
            <a:custGeom>
              <a:avLst/>
              <a:gdLst/>
              <a:ahLst/>
              <a:cxnLst/>
              <a:rect l="l" t="t" r="r" b="b"/>
              <a:pathLst>
                <a:path w="1904" h="5079">
                  <a:moveTo>
                    <a:pt x="1396" y="0"/>
                  </a:moveTo>
                  <a:lnTo>
                    <a:pt x="0" y="5079"/>
                  </a:lnTo>
                </a:path>
              </a:pathLst>
            </a:custGeom>
            <a:ln w="25399">
              <a:solidFill>
                <a:srgbClr val="F5D057"/>
              </a:solidFill>
            </a:ln>
          </p:spPr>
          <p:txBody>
            <a:bodyPr wrap="square" lIns="0" tIns="0" rIns="0" bIns="0" rtlCol="0"/>
            <a:lstStyle/>
            <a:p>
              <a:endParaRPr/>
            </a:p>
          </p:txBody>
        </p:sp>
        <p:sp>
          <p:nvSpPr>
            <p:cNvPr id="17098" name="object 17098"/>
            <p:cNvSpPr/>
            <p:nvPr/>
          </p:nvSpPr>
          <p:spPr>
            <a:xfrm>
              <a:off x="5298567" y="8273072"/>
              <a:ext cx="3175" cy="1270"/>
            </a:xfrm>
            <a:custGeom>
              <a:avLst/>
              <a:gdLst/>
              <a:ahLst/>
              <a:cxnLst/>
              <a:rect l="l" t="t" r="r" b="b"/>
              <a:pathLst>
                <a:path w="3175" h="1270">
                  <a:moveTo>
                    <a:pt x="2997" y="0"/>
                  </a:moveTo>
                  <a:lnTo>
                    <a:pt x="0" y="647"/>
                  </a:lnTo>
                </a:path>
              </a:pathLst>
            </a:custGeom>
            <a:ln w="25399">
              <a:solidFill>
                <a:srgbClr val="F5CF55"/>
              </a:solidFill>
            </a:ln>
          </p:spPr>
          <p:txBody>
            <a:bodyPr wrap="square" lIns="0" tIns="0" rIns="0" bIns="0" rtlCol="0"/>
            <a:lstStyle/>
            <a:p>
              <a:endParaRPr/>
            </a:p>
          </p:txBody>
        </p:sp>
        <p:sp>
          <p:nvSpPr>
            <p:cNvPr id="17099" name="object 17099"/>
            <p:cNvSpPr/>
            <p:nvPr/>
          </p:nvSpPr>
          <p:spPr>
            <a:xfrm>
              <a:off x="5301564" y="8266988"/>
              <a:ext cx="5715" cy="6350"/>
            </a:xfrm>
            <a:custGeom>
              <a:avLst/>
              <a:gdLst/>
              <a:ahLst/>
              <a:cxnLst/>
              <a:rect l="l" t="t" r="r" b="b"/>
              <a:pathLst>
                <a:path w="5714" h="6350">
                  <a:moveTo>
                    <a:pt x="5587" y="0"/>
                  </a:moveTo>
                  <a:lnTo>
                    <a:pt x="4063" y="355"/>
                  </a:lnTo>
                  <a:lnTo>
                    <a:pt x="1396" y="1003"/>
                  </a:lnTo>
                  <a:lnTo>
                    <a:pt x="952" y="2692"/>
                  </a:lnTo>
                  <a:lnTo>
                    <a:pt x="469" y="4381"/>
                  </a:lnTo>
                  <a:lnTo>
                    <a:pt x="0" y="6083"/>
                  </a:lnTo>
                  <a:lnTo>
                    <a:pt x="2387" y="5562"/>
                  </a:lnTo>
                  <a:lnTo>
                    <a:pt x="3784" y="5283"/>
                  </a:lnTo>
                  <a:lnTo>
                    <a:pt x="4394" y="3517"/>
                  </a:lnTo>
                  <a:lnTo>
                    <a:pt x="5029" y="1739"/>
                  </a:lnTo>
                  <a:lnTo>
                    <a:pt x="5587" y="0"/>
                  </a:lnTo>
                  <a:close/>
                </a:path>
              </a:pathLst>
            </a:custGeom>
            <a:solidFill>
              <a:srgbClr val="F5D159"/>
            </a:solidFill>
          </p:spPr>
          <p:txBody>
            <a:bodyPr wrap="square" lIns="0" tIns="0" rIns="0" bIns="0" rtlCol="0"/>
            <a:lstStyle/>
            <a:p>
              <a:endParaRPr/>
            </a:p>
          </p:txBody>
        </p:sp>
        <p:sp>
          <p:nvSpPr>
            <p:cNvPr id="17100" name="object 17100"/>
            <p:cNvSpPr/>
            <p:nvPr/>
          </p:nvSpPr>
          <p:spPr>
            <a:xfrm>
              <a:off x="5301564" y="8267992"/>
              <a:ext cx="1905" cy="5080"/>
            </a:xfrm>
            <a:custGeom>
              <a:avLst/>
              <a:gdLst/>
              <a:ahLst/>
              <a:cxnLst/>
              <a:rect l="l" t="t" r="r" b="b"/>
              <a:pathLst>
                <a:path w="1904" h="5079">
                  <a:moveTo>
                    <a:pt x="0" y="5079"/>
                  </a:moveTo>
                  <a:lnTo>
                    <a:pt x="1396" y="0"/>
                  </a:lnTo>
                </a:path>
              </a:pathLst>
            </a:custGeom>
            <a:ln w="25399">
              <a:solidFill>
                <a:srgbClr val="F5D057"/>
              </a:solidFill>
            </a:ln>
          </p:spPr>
          <p:txBody>
            <a:bodyPr wrap="square" lIns="0" tIns="0" rIns="0" bIns="0" rtlCol="0"/>
            <a:lstStyle/>
            <a:p>
              <a:endParaRPr/>
            </a:p>
          </p:txBody>
        </p:sp>
        <p:sp>
          <p:nvSpPr>
            <p:cNvPr id="17101" name="object 17101"/>
            <p:cNvSpPr/>
            <p:nvPr/>
          </p:nvSpPr>
          <p:spPr>
            <a:xfrm>
              <a:off x="5302961" y="8266988"/>
              <a:ext cx="4445" cy="1270"/>
            </a:xfrm>
            <a:custGeom>
              <a:avLst/>
              <a:gdLst/>
              <a:ahLst/>
              <a:cxnLst/>
              <a:rect l="l" t="t" r="r" b="b"/>
              <a:pathLst>
                <a:path w="4445" h="1270">
                  <a:moveTo>
                    <a:pt x="0" y="1003"/>
                  </a:moveTo>
                  <a:lnTo>
                    <a:pt x="4191" y="0"/>
                  </a:lnTo>
                </a:path>
              </a:pathLst>
            </a:custGeom>
            <a:ln w="25400">
              <a:solidFill>
                <a:srgbClr val="F5D055"/>
              </a:solidFill>
            </a:ln>
          </p:spPr>
          <p:txBody>
            <a:bodyPr wrap="square" lIns="0" tIns="0" rIns="0" bIns="0" rtlCol="0"/>
            <a:lstStyle/>
            <a:p>
              <a:endParaRPr/>
            </a:p>
          </p:txBody>
        </p:sp>
        <p:sp>
          <p:nvSpPr>
            <p:cNvPr id="17102" name="object 17102"/>
            <p:cNvSpPr/>
            <p:nvPr/>
          </p:nvSpPr>
          <p:spPr>
            <a:xfrm>
              <a:off x="5305348" y="8266988"/>
              <a:ext cx="1905" cy="5715"/>
            </a:xfrm>
            <a:custGeom>
              <a:avLst/>
              <a:gdLst/>
              <a:ahLst/>
              <a:cxnLst/>
              <a:rect l="l" t="t" r="r" b="b"/>
              <a:pathLst>
                <a:path w="1904" h="5715">
                  <a:moveTo>
                    <a:pt x="1803" y="0"/>
                  </a:moveTo>
                  <a:lnTo>
                    <a:pt x="0" y="5283"/>
                  </a:lnTo>
                </a:path>
              </a:pathLst>
            </a:custGeom>
            <a:ln w="25399">
              <a:solidFill>
                <a:srgbClr val="F5D25C"/>
              </a:solidFill>
            </a:ln>
          </p:spPr>
          <p:txBody>
            <a:bodyPr wrap="square" lIns="0" tIns="0" rIns="0" bIns="0" rtlCol="0"/>
            <a:lstStyle/>
            <a:p>
              <a:endParaRPr/>
            </a:p>
          </p:txBody>
        </p:sp>
        <p:sp>
          <p:nvSpPr>
            <p:cNvPr id="17103" name="object 17103"/>
            <p:cNvSpPr/>
            <p:nvPr/>
          </p:nvSpPr>
          <p:spPr>
            <a:xfrm>
              <a:off x="5301564" y="8272272"/>
              <a:ext cx="3810" cy="1270"/>
            </a:xfrm>
            <a:custGeom>
              <a:avLst/>
              <a:gdLst/>
              <a:ahLst/>
              <a:cxnLst/>
              <a:rect l="l" t="t" r="r" b="b"/>
              <a:pathLst>
                <a:path w="3810" h="1270">
                  <a:moveTo>
                    <a:pt x="3784" y="0"/>
                  </a:moveTo>
                  <a:lnTo>
                    <a:pt x="0" y="800"/>
                  </a:lnTo>
                </a:path>
              </a:pathLst>
            </a:custGeom>
            <a:ln w="25399">
              <a:solidFill>
                <a:srgbClr val="F5D25D"/>
              </a:solidFill>
            </a:ln>
          </p:spPr>
          <p:txBody>
            <a:bodyPr wrap="square" lIns="0" tIns="0" rIns="0" bIns="0" rtlCol="0"/>
            <a:lstStyle/>
            <a:p>
              <a:endParaRPr/>
            </a:p>
          </p:txBody>
        </p:sp>
        <p:sp>
          <p:nvSpPr>
            <p:cNvPr id="17104" name="object 17104"/>
            <p:cNvSpPr/>
            <p:nvPr/>
          </p:nvSpPr>
          <p:spPr>
            <a:xfrm>
              <a:off x="5299570" y="8262937"/>
              <a:ext cx="5080" cy="6350"/>
            </a:xfrm>
            <a:custGeom>
              <a:avLst/>
              <a:gdLst/>
              <a:ahLst/>
              <a:cxnLst/>
              <a:rect l="l" t="t" r="r" b="b"/>
              <a:pathLst>
                <a:path w="5079" h="6350">
                  <a:moveTo>
                    <a:pt x="4559" y="0"/>
                  </a:moveTo>
                  <a:lnTo>
                    <a:pt x="1943" y="635"/>
                  </a:lnTo>
                  <a:lnTo>
                    <a:pt x="838" y="888"/>
                  </a:lnTo>
                  <a:lnTo>
                    <a:pt x="609" y="2552"/>
                  </a:lnTo>
                  <a:lnTo>
                    <a:pt x="0" y="5842"/>
                  </a:lnTo>
                  <a:lnTo>
                    <a:pt x="1003" y="5626"/>
                  </a:lnTo>
                  <a:lnTo>
                    <a:pt x="3390" y="5054"/>
                  </a:lnTo>
                  <a:lnTo>
                    <a:pt x="3848" y="3365"/>
                  </a:lnTo>
                  <a:lnTo>
                    <a:pt x="4241" y="1676"/>
                  </a:lnTo>
                  <a:lnTo>
                    <a:pt x="4559" y="0"/>
                  </a:lnTo>
                  <a:close/>
                </a:path>
              </a:pathLst>
            </a:custGeom>
            <a:solidFill>
              <a:srgbClr val="F4CD4B"/>
            </a:solidFill>
          </p:spPr>
          <p:txBody>
            <a:bodyPr wrap="square" lIns="0" tIns="0" rIns="0" bIns="0" rtlCol="0"/>
            <a:lstStyle/>
            <a:p>
              <a:endParaRPr/>
            </a:p>
          </p:txBody>
        </p:sp>
        <p:sp>
          <p:nvSpPr>
            <p:cNvPr id="17105" name="object 17105"/>
            <p:cNvSpPr/>
            <p:nvPr/>
          </p:nvSpPr>
          <p:spPr>
            <a:xfrm>
              <a:off x="5299570" y="8263826"/>
              <a:ext cx="1270" cy="5080"/>
            </a:xfrm>
            <a:custGeom>
              <a:avLst/>
              <a:gdLst/>
              <a:ahLst/>
              <a:cxnLst/>
              <a:rect l="l" t="t" r="r" b="b"/>
              <a:pathLst>
                <a:path w="1270" h="5079">
                  <a:moveTo>
                    <a:pt x="0" y="4953"/>
                  </a:moveTo>
                  <a:lnTo>
                    <a:pt x="838" y="0"/>
                  </a:lnTo>
                </a:path>
              </a:pathLst>
            </a:custGeom>
            <a:ln w="25400">
              <a:solidFill>
                <a:srgbClr val="F4CB44"/>
              </a:solidFill>
            </a:ln>
          </p:spPr>
          <p:txBody>
            <a:bodyPr wrap="square" lIns="0" tIns="0" rIns="0" bIns="0" rtlCol="0"/>
            <a:lstStyle/>
            <a:p>
              <a:endParaRPr/>
            </a:p>
          </p:txBody>
        </p:sp>
        <p:sp>
          <p:nvSpPr>
            <p:cNvPr id="17106" name="object 17106"/>
            <p:cNvSpPr/>
            <p:nvPr/>
          </p:nvSpPr>
          <p:spPr>
            <a:xfrm>
              <a:off x="5300408" y="8262937"/>
              <a:ext cx="3810" cy="1270"/>
            </a:xfrm>
            <a:custGeom>
              <a:avLst/>
              <a:gdLst/>
              <a:ahLst/>
              <a:cxnLst/>
              <a:rect l="l" t="t" r="r" b="b"/>
              <a:pathLst>
                <a:path w="3810" h="1270">
                  <a:moveTo>
                    <a:pt x="0" y="888"/>
                  </a:moveTo>
                  <a:lnTo>
                    <a:pt x="3721" y="0"/>
                  </a:lnTo>
                </a:path>
              </a:pathLst>
            </a:custGeom>
            <a:ln w="25400">
              <a:solidFill>
                <a:srgbClr val="F4CD4A"/>
              </a:solidFill>
            </a:ln>
          </p:spPr>
          <p:txBody>
            <a:bodyPr wrap="square" lIns="0" tIns="0" rIns="0" bIns="0" rtlCol="0"/>
            <a:lstStyle/>
            <a:p>
              <a:endParaRPr/>
            </a:p>
          </p:txBody>
        </p:sp>
        <p:sp>
          <p:nvSpPr>
            <p:cNvPr id="17107" name="object 17107"/>
            <p:cNvSpPr/>
            <p:nvPr/>
          </p:nvSpPr>
          <p:spPr>
            <a:xfrm>
              <a:off x="5302961" y="8262937"/>
              <a:ext cx="1270" cy="5080"/>
            </a:xfrm>
            <a:custGeom>
              <a:avLst/>
              <a:gdLst/>
              <a:ahLst/>
              <a:cxnLst/>
              <a:rect l="l" t="t" r="r" b="b"/>
              <a:pathLst>
                <a:path w="1270" h="5079">
                  <a:moveTo>
                    <a:pt x="1168" y="0"/>
                  </a:moveTo>
                  <a:lnTo>
                    <a:pt x="0" y="5054"/>
                  </a:lnTo>
                </a:path>
              </a:pathLst>
            </a:custGeom>
            <a:ln w="25400">
              <a:solidFill>
                <a:srgbClr val="F4CF51"/>
              </a:solidFill>
            </a:ln>
          </p:spPr>
          <p:txBody>
            <a:bodyPr wrap="square" lIns="0" tIns="0" rIns="0" bIns="0" rtlCol="0"/>
            <a:lstStyle/>
            <a:p>
              <a:endParaRPr/>
            </a:p>
          </p:txBody>
        </p:sp>
        <p:sp>
          <p:nvSpPr>
            <p:cNvPr id="17108" name="object 17108"/>
            <p:cNvSpPr/>
            <p:nvPr/>
          </p:nvSpPr>
          <p:spPr>
            <a:xfrm>
              <a:off x="5299570" y="8267992"/>
              <a:ext cx="3810" cy="1270"/>
            </a:xfrm>
            <a:custGeom>
              <a:avLst/>
              <a:gdLst/>
              <a:ahLst/>
              <a:cxnLst/>
              <a:rect l="l" t="t" r="r" b="b"/>
              <a:pathLst>
                <a:path w="3810" h="1270">
                  <a:moveTo>
                    <a:pt x="3390" y="0"/>
                  </a:moveTo>
                  <a:lnTo>
                    <a:pt x="0" y="787"/>
                  </a:lnTo>
                </a:path>
              </a:pathLst>
            </a:custGeom>
            <a:ln w="25400">
              <a:solidFill>
                <a:srgbClr val="F4CD4C"/>
              </a:solidFill>
            </a:ln>
          </p:spPr>
          <p:txBody>
            <a:bodyPr wrap="square" lIns="0" tIns="0" rIns="0" bIns="0" rtlCol="0"/>
            <a:lstStyle/>
            <a:p>
              <a:endParaRPr/>
            </a:p>
          </p:txBody>
        </p:sp>
        <p:sp>
          <p:nvSpPr>
            <p:cNvPr id="17109" name="object 17109"/>
            <p:cNvSpPr/>
            <p:nvPr/>
          </p:nvSpPr>
          <p:spPr>
            <a:xfrm>
              <a:off x="5302961" y="8261820"/>
              <a:ext cx="5715" cy="6350"/>
            </a:xfrm>
            <a:custGeom>
              <a:avLst/>
              <a:gdLst/>
              <a:ahLst/>
              <a:cxnLst/>
              <a:rect l="l" t="t" r="r" b="b"/>
              <a:pathLst>
                <a:path w="5714" h="6350">
                  <a:moveTo>
                    <a:pt x="5600" y="0"/>
                  </a:moveTo>
                  <a:lnTo>
                    <a:pt x="1168" y="1117"/>
                  </a:lnTo>
                  <a:lnTo>
                    <a:pt x="850" y="2793"/>
                  </a:lnTo>
                  <a:lnTo>
                    <a:pt x="457" y="4483"/>
                  </a:lnTo>
                  <a:lnTo>
                    <a:pt x="0" y="6172"/>
                  </a:lnTo>
                  <a:lnTo>
                    <a:pt x="2667" y="5524"/>
                  </a:lnTo>
                  <a:lnTo>
                    <a:pt x="4191" y="5168"/>
                  </a:lnTo>
                  <a:lnTo>
                    <a:pt x="4762" y="3428"/>
                  </a:lnTo>
                  <a:lnTo>
                    <a:pt x="5257" y="1689"/>
                  </a:lnTo>
                  <a:lnTo>
                    <a:pt x="5600" y="0"/>
                  </a:lnTo>
                  <a:close/>
                </a:path>
              </a:pathLst>
            </a:custGeom>
            <a:solidFill>
              <a:srgbClr val="F5D054"/>
            </a:solidFill>
          </p:spPr>
          <p:txBody>
            <a:bodyPr wrap="square" lIns="0" tIns="0" rIns="0" bIns="0" rtlCol="0"/>
            <a:lstStyle/>
            <a:p>
              <a:endParaRPr/>
            </a:p>
          </p:txBody>
        </p:sp>
        <p:sp>
          <p:nvSpPr>
            <p:cNvPr id="17110" name="object 17110"/>
            <p:cNvSpPr/>
            <p:nvPr/>
          </p:nvSpPr>
          <p:spPr>
            <a:xfrm>
              <a:off x="5302961" y="8262937"/>
              <a:ext cx="1270" cy="5080"/>
            </a:xfrm>
            <a:custGeom>
              <a:avLst/>
              <a:gdLst/>
              <a:ahLst/>
              <a:cxnLst/>
              <a:rect l="l" t="t" r="r" b="b"/>
              <a:pathLst>
                <a:path w="1270" h="5079">
                  <a:moveTo>
                    <a:pt x="0" y="5054"/>
                  </a:moveTo>
                  <a:lnTo>
                    <a:pt x="1168" y="0"/>
                  </a:lnTo>
                </a:path>
              </a:pathLst>
            </a:custGeom>
            <a:ln w="25400">
              <a:solidFill>
                <a:srgbClr val="F4CF51"/>
              </a:solidFill>
            </a:ln>
          </p:spPr>
          <p:txBody>
            <a:bodyPr wrap="square" lIns="0" tIns="0" rIns="0" bIns="0" rtlCol="0"/>
            <a:lstStyle/>
            <a:p>
              <a:endParaRPr/>
            </a:p>
          </p:txBody>
        </p:sp>
        <p:sp>
          <p:nvSpPr>
            <p:cNvPr id="17111" name="object 17111"/>
            <p:cNvSpPr/>
            <p:nvPr/>
          </p:nvSpPr>
          <p:spPr>
            <a:xfrm>
              <a:off x="5304129" y="8261820"/>
              <a:ext cx="4445" cy="1270"/>
            </a:xfrm>
            <a:custGeom>
              <a:avLst/>
              <a:gdLst/>
              <a:ahLst/>
              <a:cxnLst/>
              <a:rect l="l" t="t" r="r" b="b"/>
              <a:pathLst>
                <a:path w="4445" h="1270">
                  <a:moveTo>
                    <a:pt x="0" y="1117"/>
                  </a:moveTo>
                  <a:lnTo>
                    <a:pt x="4432" y="0"/>
                  </a:lnTo>
                </a:path>
              </a:pathLst>
            </a:custGeom>
            <a:ln w="25400">
              <a:solidFill>
                <a:srgbClr val="F4CF52"/>
              </a:solidFill>
            </a:ln>
          </p:spPr>
          <p:txBody>
            <a:bodyPr wrap="square" lIns="0" tIns="0" rIns="0" bIns="0" rtlCol="0"/>
            <a:lstStyle/>
            <a:p>
              <a:endParaRPr/>
            </a:p>
          </p:txBody>
        </p:sp>
        <p:sp>
          <p:nvSpPr>
            <p:cNvPr id="17112" name="object 17112"/>
            <p:cNvSpPr/>
            <p:nvPr/>
          </p:nvSpPr>
          <p:spPr>
            <a:xfrm>
              <a:off x="5307152" y="8261820"/>
              <a:ext cx="1905" cy="5715"/>
            </a:xfrm>
            <a:custGeom>
              <a:avLst/>
              <a:gdLst/>
              <a:ahLst/>
              <a:cxnLst/>
              <a:rect l="l" t="t" r="r" b="b"/>
              <a:pathLst>
                <a:path w="1904" h="5715">
                  <a:moveTo>
                    <a:pt x="1409" y="0"/>
                  </a:moveTo>
                  <a:lnTo>
                    <a:pt x="0" y="5168"/>
                  </a:lnTo>
                </a:path>
              </a:pathLst>
            </a:custGeom>
            <a:ln w="25400">
              <a:solidFill>
                <a:srgbClr val="F5D156"/>
              </a:solidFill>
            </a:ln>
          </p:spPr>
          <p:txBody>
            <a:bodyPr wrap="square" lIns="0" tIns="0" rIns="0" bIns="0" rtlCol="0"/>
            <a:lstStyle/>
            <a:p>
              <a:endParaRPr/>
            </a:p>
          </p:txBody>
        </p:sp>
        <p:sp>
          <p:nvSpPr>
            <p:cNvPr id="17113" name="object 17113"/>
            <p:cNvSpPr/>
            <p:nvPr/>
          </p:nvSpPr>
          <p:spPr>
            <a:xfrm>
              <a:off x="5302961" y="8266988"/>
              <a:ext cx="4445" cy="1270"/>
            </a:xfrm>
            <a:custGeom>
              <a:avLst/>
              <a:gdLst/>
              <a:ahLst/>
              <a:cxnLst/>
              <a:rect l="l" t="t" r="r" b="b"/>
              <a:pathLst>
                <a:path w="4445" h="1270">
                  <a:moveTo>
                    <a:pt x="4191" y="0"/>
                  </a:moveTo>
                  <a:lnTo>
                    <a:pt x="0" y="1003"/>
                  </a:lnTo>
                </a:path>
              </a:pathLst>
            </a:custGeom>
            <a:ln w="25400">
              <a:solidFill>
                <a:srgbClr val="F5D055"/>
              </a:solidFill>
            </a:ln>
          </p:spPr>
          <p:txBody>
            <a:bodyPr wrap="square" lIns="0" tIns="0" rIns="0" bIns="0" rtlCol="0"/>
            <a:lstStyle/>
            <a:p>
              <a:endParaRPr/>
            </a:p>
          </p:txBody>
        </p:sp>
        <p:sp>
          <p:nvSpPr>
            <p:cNvPr id="17114" name="object 17114"/>
            <p:cNvSpPr/>
            <p:nvPr/>
          </p:nvSpPr>
          <p:spPr>
            <a:xfrm>
              <a:off x="5295404" y="8250212"/>
              <a:ext cx="5080" cy="14604"/>
            </a:xfrm>
            <a:custGeom>
              <a:avLst/>
              <a:gdLst/>
              <a:ahLst/>
              <a:cxnLst/>
              <a:rect l="l" t="t" r="r" b="b"/>
              <a:pathLst>
                <a:path w="5079" h="14604">
                  <a:moveTo>
                    <a:pt x="4800" y="0"/>
                  </a:moveTo>
                  <a:lnTo>
                    <a:pt x="3657" y="139"/>
                  </a:lnTo>
                  <a:lnTo>
                    <a:pt x="2666" y="228"/>
                  </a:lnTo>
                  <a:lnTo>
                    <a:pt x="1840" y="228"/>
                  </a:lnTo>
                  <a:lnTo>
                    <a:pt x="0" y="14439"/>
                  </a:lnTo>
                  <a:lnTo>
                    <a:pt x="546" y="14439"/>
                  </a:lnTo>
                  <a:lnTo>
                    <a:pt x="1231" y="14363"/>
                  </a:lnTo>
                  <a:lnTo>
                    <a:pt x="2070" y="14223"/>
                  </a:lnTo>
                  <a:lnTo>
                    <a:pt x="2463" y="9994"/>
                  </a:lnTo>
                  <a:lnTo>
                    <a:pt x="3378" y="5168"/>
                  </a:lnTo>
                  <a:lnTo>
                    <a:pt x="4737" y="228"/>
                  </a:lnTo>
                  <a:lnTo>
                    <a:pt x="1841" y="215"/>
                  </a:lnTo>
                  <a:lnTo>
                    <a:pt x="4741" y="215"/>
                  </a:lnTo>
                  <a:lnTo>
                    <a:pt x="4800" y="0"/>
                  </a:lnTo>
                  <a:close/>
                </a:path>
              </a:pathLst>
            </a:custGeom>
            <a:solidFill>
              <a:srgbClr val="F3C020"/>
            </a:solidFill>
          </p:spPr>
          <p:txBody>
            <a:bodyPr wrap="square" lIns="0" tIns="0" rIns="0" bIns="0" rtlCol="0"/>
            <a:lstStyle/>
            <a:p>
              <a:endParaRPr/>
            </a:p>
          </p:txBody>
        </p:sp>
        <p:sp>
          <p:nvSpPr>
            <p:cNvPr id="17115" name="object 17115"/>
            <p:cNvSpPr/>
            <p:nvPr/>
          </p:nvSpPr>
          <p:spPr>
            <a:xfrm>
              <a:off x="5297245" y="8250431"/>
              <a:ext cx="0" cy="0"/>
            </a:xfrm>
            <a:custGeom>
              <a:avLst/>
              <a:gdLst/>
              <a:ahLst/>
              <a:cxnLst/>
              <a:rect l="l" t="t" r="r" b="b"/>
              <a:pathLst>
                <a:path>
                  <a:moveTo>
                    <a:pt x="0" y="3"/>
                  </a:moveTo>
                  <a:lnTo>
                    <a:pt x="0" y="0"/>
                  </a:lnTo>
                </a:path>
              </a:pathLst>
            </a:custGeom>
            <a:ln w="25400">
              <a:solidFill>
                <a:srgbClr val="F2BB10"/>
              </a:solidFill>
            </a:ln>
          </p:spPr>
          <p:txBody>
            <a:bodyPr wrap="square" lIns="0" tIns="0" rIns="0" bIns="0" rtlCol="0"/>
            <a:lstStyle/>
            <a:p>
              <a:endParaRPr/>
            </a:p>
          </p:txBody>
        </p:sp>
        <p:sp>
          <p:nvSpPr>
            <p:cNvPr id="17116" name="object 17116"/>
            <p:cNvSpPr/>
            <p:nvPr/>
          </p:nvSpPr>
          <p:spPr>
            <a:xfrm>
              <a:off x="5297246" y="8250212"/>
              <a:ext cx="3175" cy="635"/>
            </a:xfrm>
            <a:custGeom>
              <a:avLst/>
              <a:gdLst/>
              <a:ahLst/>
              <a:cxnLst/>
              <a:rect l="l" t="t" r="r" b="b"/>
              <a:pathLst>
                <a:path w="3175" h="634">
                  <a:moveTo>
                    <a:pt x="0" y="215"/>
                  </a:moveTo>
                  <a:lnTo>
                    <a:pt x="2958" y="0"/>
                  </a:lnTo>
                </a:path>
              </a:pathLst>
            </a:custGeom>
            <a:ln w="25400">
              <a:solidFill>
                <a:srgbClr val="F3C123"/>
              </a:solidFill>
            </a:ln>
          </p:spPr>
          <p:txBody>
            <a:bodyPr wrap="square" lIns="0" tIns="0" rIns="0" bIns="0" rtlCol="0"/>
            <a:lstStyle/>
            <a:p>
              <a:endParaRPr/>
            </a:p>
          </p:txBody>
        </p:sp>
        <p:sp>
          <p:nvSpPr>
            <p:cNvPr id="17117" name="object 17117"/>
            <p:cNvSpPr/>
            <p:nvPr/>
          </p:nvSpPr>
          <p:spPr>
            <a:xfrm>
              <a:off x="5297474" y="8250212"/>
              <a:ext cx="3175" cy="14604"/>
            </a:xfrm>
            <a:custGeom>
              <a:avLst/>
              <a:gdLst/>
              <a:ahLst/>
              <a:cxnLst/>
              <a:rect l="l" t="t" r="r" b="b"/>
              <a:pathLst>
                <a:path w="3175" h="14604">
                  <a:moveTo>
                    <a:pt x="2730" y="0"/>
                  </a:moveTo>
                  <a:lnTo>
                    <a:pt x="1308" y="5168"/>
                  </a:lnTo>
                  <a:lnTo>
                    <a:pt x="393" y="9994"/>
                  </a:lnTo>
                  <a:lnTo>
                    <a:pt x="0" y="14223"/>
                  </a:lnTo>
                </a:path>
              </a:pathLst>
            </a:custGeom>
            <a:ln w="25399">
              <a:solidFill>
                <a:srgbClr val="F3C42F"/>
              </a:solidFill>
            </a:ln>
          </p:spPr>
          <p:txBody>
            <a:bodyPr wrap="square" lIns="0" tIns="0" rIns="0" bIns="0" rtlCol="0"/>
            <a:lstStyle/>
            <a:p>
              <a:endParaRPr/>
            </a:p>
          </p:txBody>
        </p:sp>
        <p:sp>
          <p:nvSpPr>
            <p:cNvPr id="17118" name="object 17118"/>
            <p:cNvSpPr/>
            <p:nvPr/>
          </p:nvSpPr>
          <p:spPr>
            <a:xfrm>
              <a:off x="5295404" y="8264436"/>
              <a:ext cx="2540" cy="635"/>
            </a:xfrm>
            <a:custGeom>
              <a:avLst/>
              <a:gdLst/>
              <a:ahLst/>
              <a:cxnLst/>
              <a:rect l="l" t="t" r="r" b="b"/>
              <a:pathLst>
                <a:path w="2539" h="634">
                  <a:moveTo>
                    <a:pt x="2070" y="0"/>
                  </a:moveTo>
                  <a:lnTo>
                    <a:pt x="0" y="215"/>
                  </a:lnTo>
                </a:path>
              </a:pathLst>
            </a:custGeom>
            <a:ln w="25400">
              <a:solidFill>
                <a:srgbClr val="F3BF1C"/>
              </a:solidFill>
            </a:ln>
          </p:spPr>
          <p:txBody>
            <a:bodyPr wrap="square" lIns="0" tIns="0" rIns="0" bIns="0" rtlCol="0"/>
            <a:lstStyle/>
            <a:p>
              <a:endParaRPr/>
            </a:p>
          </p:txBody>
        </p:sp>
        <p:sp>
          <p:nvSpPr>
            <p:cNvPr id="17119" name="object 17119"/>
            <p:cNvSpPr/>
            <p:nvPr/>
          </p:nvSpPr>
          <p:spPr>
            <a:xfrm>
              <a:off x="5297474" y="8249640"/>
              <a:ext cx="6985" cy="15240"/>
            </a:xfrm>
            <a:custGeom>
              <a:avLst/>
              <a:gdLst/>
              <a:ahLst/>
              <a:cxnLst/>
              <a:rect l="l" t="t" r="r" b="b"/>
              <a:pathLst>
                <a:path w="6985" h="15240">
                  <a:moveTo>
                    <a:pt x="6553" y="0"/>
                  </a:moveTo>
                  <a:lnTo>
                    <a:pt x="5156" y="241"/>
                  </a:lnTo>
                  <a:lnTo>
                    <a:pt x="3873" y="431"/>
                  </a:lnTo>
                  <a:lnTo>
                    <a:pt x="2730" y="571"/>
                  </a:lnTo>
                  <a:lnTo>
                    <a:pt x="1308" y="5740"/>
                  </a:lnTo>
                  <a:lnTo>
                    <a:pt x="393" y="10566"/>
                  </a:lnTo>
                  <a:lnTo>
                    <a:pt x="0" y="14795"/>
                  </a:lnTo>
                  <a:lnTo>
                    <a:pt x="838" y="14655"/>
                  </a:lnTo>
                  <a:lnTo>
                    <a:pt x="2933" y="14185"/>
                  </a:lnTo>
                  <a:lnTo>
                    <a:pt x="3479" y="9969"/>
                  </a:lnTo>
                  <a:lnTo>
                    <a:pt x="4711" y="5143"/>
                  </a:lnTo>
                  <a:lnTo>
                    <a:pt x="6553" y="0"/>
                  </a:lnTo>
                  <a:close/>
                </a:path>
              </a:pathLst>
            </a:custGeom>
            <a:solidFill>
              <a:srgbClr val="F3C83A"/>
            </a:solidFill>
          </p:spPr>
          <p:txBody>
            <a:bodyPr wrap="square" lIns="0" tIns="0" rIns="0" bIns="0" rtlCol="0"/>
            <a:lstStyle/>
            <a:p>
              <a:endParaRPr/>
            </a:p>
          </p:txBody>
        </p:sp>
        <p:sp>
          <p:nvSpPr>
            <p:cNvPr id="17120" name="object 17120"/>
            <p:cNvSpPr/>
            <p:nvPr/>
          </p:nvSpPr>
          <p:spPr>
            <a:xfrm>
              <a:off x="5297474" y="8250212"/>
              <a:ext cx="3175" cy="14604"/>
            </a:xfrm>
            <a:custGeom>
              <a:avLst/>
              <a:gdLst/>
              <a:ahLst/>
              <a:cxnLst/>
              <a:rect l="l" t="t" r="r" b="b"/>
              <a:pathLst>
                <a:path w="3175" h="14604">
                  <a:moveTo>
                    <a:pt x="0" y="14223"/>
                  </a:moveTo>
                  <a:lnTo>
                    <a:pt x="393" y="9994"/>
                  </a:lnTo>
                  <a:lnTo>
                    <a:pt x="1308" y="5168"/>
                  </a:lnTo>
                  <a:lnTo>
                    <a:pt x="2730" y="0"/>
                  </a:lnTo>
                </a:path>
              </a:pathLst>
            </a:custGeom>
            <a:ln w="25399">
              <a:solidFill>
                <a:srgbClr val="F3C42F"/>
              </a:solidFill>
            </a:ln>
          </p:spPr>
          <p:txBody>
            <a:bodyPr wrap="square" lIns="0" tIns="0" rIns="0" bIns="0" rtlCol="0"/>
            <a:lstStyle/>
            <a:p>
              <a:endParaRPr/>
            </a:p>
          </p:txBody>
        </p:sp>
        <p:sp>
          <p:nvSpPr>
            <p:cNvPr id="17121" name="object 17121"/>
            <p:cNvSpPr/>
            <p:nvPr/>
          </p:nvSpPr>
          <p:spPr>
            <a:xfrm>
              <a:off x="5300205" y="8249640"/>
              <a:ext cx="4445" cy="635"/>
            </a:xfrm>
            <a:custGeom>
              <a:avLst/>
              <a:gdLst/>
              <a:ahLst/>
              <a:cxnLst/>
              <a:rect l="l" t="t" r="r" b="b"/>
              <a:pathLst>
                <a:path w="4445" h="634">
                  <a:moveTo>
                    <a:pt x="0" y="571"/>
                  </a:moveTo>
                  <a:lnTo>
                    <a:pt x="3822" y="0"/>
                  </a:lnTo>
                </a:path>
              </a:pathLst>
            </a:custGeom>
            <a:ln w="25400">
              <a:solidFill>
                <a:srgbClr val="F4C83C"/>
              </a:solidFill>
            </a:ln>
          </p:spPr>
          <p:txBody>
            <a:bodyPr wrap="square" lIns="0" tIns="0" rIns="0" bIns="0" rtlCol="0"/>
            <a:lstStyle/>
            <a:p>
              <a:endParaRPr/>
            </a:p>
          </p:txBody>
        </p:sp>
        <p:sp>
          <p:nvSpPr>
            <p:cNvPr id="17122" name="object 17122"/>
            <p:cNvSpPr/>
            <p:nvPr/>
          </p:nvSpPr>
          <p:spPr>
            <a:xfrm>
              <a:off x="5300408" y="8249640"/>
              <a:ext cx="3810" cy="14604"/>
            </a:xfrm>
            <a:custGeom>
              <a:avLst/>
              <a:gdLst/>
              <a:ahLst/>
              <a:cxnLst/>
              <a:rect l="l" t="t" r="r" b="b"/>
              <a:pathLst>
                <a:path w="3810" h="14604">
                  <a:moveTo>
                    <a:pt x="3619" y="0"/>
                  </a:moveTo>
                  <a:lnTo>
                    <a:pt x="1777" y="5143"/>
                  </a:lnTo>
                  <a:lnTo>
                    <a:pt x="546" y="9969"/>
                  </a:lnTo>
                  <a:lnTo>
                    <a:pt x="0" y="14185"/>
                  </a:lnTo>
                </a:path>
              </a:pathLst>
            </a:custGeom>
            <a:ln w="25400">
              <a:solidFill>
                <a:srgbClr val="F4CB45"/>
              </a:solidFill>
            </a:ln>
          </p:spPr>
          <p:txBody>
            <a:bodyPr wrap="square" lIns="0" tIns="0" rIns="0" bIns="0" rtlCol="0"/>
            <a:lstStyle/>
            <a:p>
              <a:endParaRPr/>
            </a:p>
          </p:txBody>
        </p:sp>
        <p:sp>
          <p:nvSpPr>
            <p:cNvPr id="17123" name="object 17123"/>
            <p:cNvSpPr/>
            <p:nvPr/>
          </p:nvSpPr>
          <p:spPr>
            <a:xfrm>
              <a:off x="5297474" y="8263826"/>
              <a:ext cx="3175" cy="635"/>
            </a:xfrm>
            <a:custGeom>
              <a:avLst/>
              <a:gdLst/>
              <a:ahLst/>
              <a:cxnLst/>
              <a:rect l="l" t="t" r="r" b="b"/>
              <a:pathLst>
                <a:path w="3175" h="634">
                  <a:moveTo>
                    <a:pt x="2933" y="0"/>
                  </a:moveTo>
                  <a:lnTo>
                    <a:pt x="0" y="609"/>
                  </a:lnTo>
                </a:path>
              </a:pathLst>
            </a:custGeom>
            <a:ln w="25400">
              <a:solidFill>
                <a:srgbClr val="F3C838"/>
              </a:solidFill>
            </a:ln>
          </p:spPr>
          <p:txBody>
            <a:bodyPr wrap="square" lIns="0" tIns="0" rIns="0" bIns="0" rtlCol="0"/>
            <a:lstStyle/>
            <a:p>
              <a:endParaRPr/>
            </a:p>
          </p:txBody>
        </p:sp>
        <p:sp>
          <p:nvSpPr>
            <p:cNvPr id="17124" name="object 17124"/>
            <p:cNvSpPr/>
            <p:nvPr/>
          </p:nvSpPr>
          <p:spPr>
            <a:xfrm>
              <a:off x="5297246" y="8233994"/>
              <a:ext cx="8890" cy="16510"/>
            </a:xfrm>
            <a:custGeom>
              <a:avLst/>
              <a:gdLst/>
              <a:ahLst/>
              <a:cxnLst/>
              <a:rect l="l" t="t" r="r" b="b"/>
              <a:pathLst>
                <a:path w="8889" h="16509">
                  <a:moveTo>
                    <a:pt x="8775" y="0"/>
                  </a:moveTo>
                  <a:lnTo>
                    <a:pt x="7137" y="114"/>
                  </a:lnTo>
                  <a:lnTo>
                    <a:pt x="5575" y="190"/>
                  </a:lnTo>
                  <a:lnTo>
                    <a:pt x="4136" y="190"/>
                  </a:lnTo>
                  <a:lnTo>
                    <a:pt x="0" y="16433"/>
                  </a:lnTo>
                  <a:lnTo>
                    <a:pt x="825" y="16446"/>
                  </a:lnTo>
                  <a:lnTo>
                    <a:pt x="1815" y="16357"/>
                  </a:lnTo>
                  <a:lnTo>
                    <a:pt x="2958" y="16217"/>
                  </a:lnTo>
                  <a:lnTo>
                    <a:pt x="4393" y="11061"/>
                  </a:lnTo>
                  <a:lnTo>
                    <a:pt x="6324" y="5562"/>
                  </a:lnTo>
                  <a:lnTo>
                    <a:pt x="8691" y="190"/>
                  </a:lnTo>
                  <a:lnTo>
                    <a:pt x="5575" y="190"/>
                  </a:lnTo>
                  <a:lnTo>
                    <a:pt x="8697" y="177"/>
                  </a:lnTo>
                  <a:lnTo>
                    <a:pt x="8775" y="0"/>
                  </a:lnTo>
                  <a:close/>
                </a:path>
              </a:pathLst>
            </a:custGeom>
            <a:solidFill>
              <a:srgbClr val="F3C32A"/>
            </a:solidFill>
          </p:spPr>
          <p:txBody>
            <a:bodyPr wrap="square" lIns="0" tIns="0" rIns="0" bIns="0" rtlCol="0"/>
            <a:lstStyle/>
            <a:p>
              <a:endParaRPr/>
            </a:p>
          </p:txBody>
        </p:sp>
        <p:sp>
          <p:nvSpPr>
            <p:cNvPr id="17125" name="object 17125"/>
            <p:cNvSpPr/>
            <p:nvPr/>
          </p:nvSpPr>
          <p:spPr>
            <a:xfrm>
              <a:off x="5301386" y="8233994"/>
              <a:ext cx="5080" cy="635"/>
            </a:xfrm>
            <a:custGeom>
              <a:avLst/>
              <a:gdLst/>
              <a:ahLst/>
              <a:cxnLst/>
              <a:rect l="l" t="t" r="r" b="b"/>
              <a:pathLst>
                <a:path w="5079" h="634">
                  <a:moveTo>
                    <a:pt x="0" y="177"/>
                  </a:moveTo>
                  <a:lnTo>
                    <a:pt x="4635" y="0"/>
                  </a:lnTo>
                </a:path>
              </a:pathLst>
            </a:custGeom>
            <a:ln w="25400">
              <a:solidFill>
                <a:srgbClr val="F4C531"/>
              </a:solidFill>
            </a:ln>
          </p:spPr>
          <p:txBody>
            <a:bodyPr wrap="square" lIns="0" tIns="0" rIns="0" bIns="0" rtlCol="0"/>
            <a:lstStyle/>
            <a:p>
              <a:endParaRPr/>
            </a:p>
          </p:txBody>
        </p:sp>
        <p:sp>
          <p:nvSpPr>
            <p:cNvPr id="17126" name="object 17126"/>
            <p:cNvSpPr/>
            <p:nvPr/>
          </p:nvSpPr>
          <p:spPr>
            <a:xfrm>
              <a:off x="5300205" y="8233994"/>
              <a:ext cx="6350" cy="16510"/>
            </a:xfrm>
            <a:custGeom>
              <a:avLst/>
              <a:gdLst/>
              <a:ahLst/>
              <a:cxnLst/>
              <a:rect l="l" t="t" r="r" b="b"/>
              <a:pathLst>
                <a:path w="6350" h="16509">
                  <a:moveTo>
                    <a:pt x="5816" y="0"/>
                  </a:moveTo>
                  <a:lnTo>
                    <a:pt x="3365" y="5562"/>
                  </a:lnTo>
                  <a:lnTo>
                    <a:pt x="1435" y="11061"/>
                  </a:lnTo>
                  <a:lnTo>
                    <a:pt x="0" y="16217"/>
                  </a:lnTo>
                </a:path>
              </a:pathLst>
            </a:custGeom>
            <a:ln w="25400">
              <a:solidFill>
                <a:srgbClr val="F4C738"/>
              </a:solidFill>
            </a:ln>
          </p:spPr>
          <p:txBody>
            <a:bodyPr wrap="square" lIns="0" tIns="0" rIns="0" bIns="0" rtlCol="0"/>
            <a:lstStyle/>
            <a:p>
              <a:endParaRPr/>
            </a:p>
          </p:txBody>
        </p:sp>
        <p:sp>
          <p:nvSpPr>
            <p:cNvPr id="17127" name="object 17127"/>
            <p:cNvSpPr/>
            <p:nvPr/>
          </p:nvSpPr>
          <p:spPr>
            <a:xfrm>
              <a:off x="5297246" y="8250212"/>
              <a:ext cx="3175" cy="635"/>
            </a:xfrm>
            <a:custGeom>
              <a:avLst/>
              <a:gdLst/>
              <a:ahLst/>
              <a:cxnLst/>
              <a:rect l="l" t="t" r="r" b="b"/>
              <a:pathLst>
                <a:path w="3175" h="634">
                  <a:moveTo>
                    <a:pt x="2958" y="0"/>
                  </a:moveTo>
                  <a:lnTo>
                    <a:pt x="0" y="215"/>
                  </a:lnTo>
                </a:path>
              </a:pathLst>
            </a:custGeom>
            <a:ln w="25400">
              <a:solidFill>
                <a:srgbClr val="F3C123"/>
              </a:solidFill>
            </a:ln>
          </p:spPr>
          <p:txBody>
            <a:bodyPr wrap="square" lIns="0" tIns="0" rIns="0" bIns="0" rtlCol="0"/>
            <a:lstStyle/>
            <a:p>
              <a:endParaRPr/>
            </a:p>
          </p:txBody>
        </p:sp>
        <p:sp>
          <p:nvSpPr>
            <p:cNvPr id="17128" name="object 17128"/>
            <p:cNvSpPr/>
            <p:nvPr/>
          </p:nvSpPr>
          <p:spPr>
            <a:xfrm>
              <a:off x="5300205" y="8233511"/>
              <a:ext cx="11430" cy="17145"/>
            </a:xfrm>
            <a:custGeom>
              <a:avLst/>
              <a:gdLst/>
              <a:ahLst/>
              <a:cxnLst/>
              <a:rect l="l" t="t" r="r" b="b"/>
              <a:pathLst>
                <a:path w="11429" h="17145">
                  <a:moveTo>
                    <a:pt x="10985" y="0"/>
                  </a:moveTo>
                  <a:lnTo>
                    <a:pt x="7454" y="355"/>
                  </a:lnTo>
                  <a:lnTo>
                    <a:pt x="5816" y="482"/>
                  </a:lnTo>
                  <a:lnTo>
                    <a:pt x="3365" y="6045"/>
                  </a:lnTo>
                  <a:lnTo>
                    <a:pt x="1435" y="11544"/>
                  </a:lnTo>
                  <a:lnTo>
                    <a:pt x="0" y="16700"/>
                  </a:lnTo>
                  <a:lnTo>
                    <a:pt x="1142" y="16560"/>
                  </a:lnTo>
                  <a:lnTo>
                    <a:pt x="3822" y="16129"/>
                  </a:lnTo>
                  <a:lnTo>
                    <a:pt x="5651" y="10985"/>
                  </a:lnTo>
                  <a:lnTo>
                    <a:pt x="8077" y="5511"/>
                  </a:lnTo>
                  <a:lnTo>
                    <a:pt x="10985" y="0"/>
                  </a:lnTo>
                  <a:close/>
                </a:path>
              </a:pathLst>
            </a:custGeom>
            <a:solidFill>
              <a:srgbClr val="F4CA41"/>
            </a:solidFill>
          </p:spPr>
          <p:txBody>
            <a:bodyPr wrap="square" lIns="0" tIns="0" rIns="0" bIns="0" rtlCol="0"/>
            <a:lstStyle/>
            <a:p>
              <a:endParaRPr/>
            </a:p>
          </p:txBody>
        </p:sp>
        <p:sp>
          <p:nvSpPr>
            <p:cNvPr id="17129" name="object 17129"/>
            <p:cNvSpPr/>
            <p:nvPr/>
          </p:nvSpPr>
          <p:spPr>
            <a:xfrm>
              <a:off x="5300205" y="8233994"/>
              <a:ext cx="6350" cy="16510"/>
            </a:xfrm>
            <a:custGeom>
              <a:avLst/>
              <a:gdLst/>
              <a:ahLst/>
              <a:cxnLst/>
              <a:rect l="l" t="t" r="r" b="b"/>
              <a:pathLst>
                <a:path w="6350" h="16509">
                  <a:moveTo>
                    <a:pt x="0" y="16217"/>
                  </a:moveTo>
                  <a:lnTo>
                    <a:pt x="1435" y="11061"/>
                  </a:lnTo>
                  <a:lnTo>
                    <a:pt x="3365" y="5562"/>
                  </a:lnTo>
                  <a:lnTo>
                    <a:pt x="5816" y="0"/>
                  </a:lnTo>
                </a:path>
              </a:pathLst>
            </a:custGeom>
            <a:ln w="25400">
              <a:solidFill>
                <a:srgbClr val="F4C738"/>
              </a:solidFill>
            </a:ln>
          </p:spPr>
          <p:txBody>
            <a:bodyPr wrap="square" lIns="0" tIns="0" rIns="0" bIns="0" rtlCol="0"/>
            <a:lstStyle/>
            <a:p>
              <a:endParaRPr/>
            </a:p>
          </p:txBody>
        </p:sp>
        <p:sp>
          <p:nvSpPr>
            <p:cNvPr id="17130" name="object 17130"/>
            <p:cNvSpPr/>
            <p:nvPr/>
          </p:nvSpPr>
          <p:spPr>
            <a:xfrm>
              <a:off x="5306022" y="8233511"/>
              <a:ext cx="5715" cy="635"/>
            </a:xfrm>
            <a:custGeom>
              <a:avLst/>
              <a:gdLst/>
              <a:ahLst/>
              <a:cxnLst/>
              <a:rect l="l" t="t" r="r" b="b"/>
              <a:pathLst>
                <a:path w="5714" h="634">
                  <a:moveTo>
                    <a:pt x="0" y="482"/>
                  </a:moveTo>
                  <a:lnTo>
                    <a:pt x="5168" y="0"/>
                  </a:lnTo>
                </a:path>
              </a:pathLst>
            </a:custGeom>
            <a:ln w="25400">
              <a:solidFill>
                <a:srgbClr val="F5CC47"/>
              </a:solidFill>
            </a:ln>
          </p:spPr>
          <p:txBody>
            <a:bodyPr wrap="square" lIns="0" tIns="0" rIns="0" bIns="0" rtlCol="0"/>
            <a:lstStyle/>
            <a:p>
              <a:endParaRPr/>
            </a:p>
          </p:txBody>
        </p:sp>
        <p:sp>
          <p:nvSpPr>
            <p:cNvPr id="17131" name="object 17131"/>
            <p:cNvSpPr/>
            <p:nvPr/>
          </p:nvSpPr>
          <p:spPr>
            <a:xfrm>
              <a:off x="5304028" y="8233511"/>
              <a:ext cx="7620" cy="16510"/>
            </a:xfrm>
            <a:custGeom>
              <a:avLst/>
              <a:gdLst/>
              <a:ahLst/>
              <a:cxnLst/>
              <a:rect l="l" t="t" r="r" b="b"/>
              <a:pathLst>
                <a:path w="7620" h="16509">
                  <a:moveTo>
                    <a:pt x="7162" y="0"/>
                  </a:moveTo>
                  <a:lnTo>
                    <a:pt x="4254" y="5511"/>
                  </a:lnTo>
                  <a:lnTo>
                    <a:pt x="1828" y="10985"/>
                  </a:lnTo>
                  <a:lnTo>
                    <a:pt x="0" y="16129"/>
                  </a:lnTo>
                </a:path>
              </a:pathLst>
            </a:custGeom>
            <a:ln w="25400">
              <a:solidFill>
                <a:srgbClr val="F5CE4B"/>
              </a:solidFill>
            </a:ln>
          </p:spPr>
          <p:txBody>
            <a:bodyPr wrap="square" lIns="0" tIns="0" rIns="0" bIns="0" rtlCol="0"/>
            <a:lstStyle/>
            <a:p>
              <a:endParaRPr/>
            </a:p>
          </p:txBody>
        </p:sp>
        <p:sp>
          <p:nvSpPr>
            <p:cNvPr id="17132" name="object 17132"/>
            <p:cNvSpPr/>
            <p:nvPr/>
          </p:nvSpPr>
          <p:spPr>
            <a:xfrm>
              <a:off x="5300205" y="8249640"/>
              <a:ext cx="4445" cy="635"/>
            </a:xfrm>
            <a:custGeom>
              <a:avLst/>
              <a:gdLst/>
              <a:ahLst/>
              <a:cxnLst/>
              <a:rect l="l" t="t" r="r" b="b"/>
              <a:pathLst>
                <a:path w="4445" h="634">
                  <a:moveTo>
                    <a:pt x="3822" y="0"/>
                  </a:moveTo>
                  <a:lnTo>
                    <a:pt x="0" y="571"/>
                  </a:lnTo>
                </a:path>
              </a:pathLst>
            </a:custGeom>
            <a:ln w="25400">
              <a:solidFill>
                <a:srgbClr val="F4C83C"/>
              </a:solidFill>
            </a:ln>
          </p:spPr>
          <p:txBody>
            <a:bodyPr wrap="square" lIns="0" tIns="0" rIns="0" bIns="0" rtlCol="0"/>
            <a:lstStyle/>
            <a:p>
              <a:endParaRPr/>
            </a:p>
          </p:txBody>
        </p:sp>
        <p:sp>
          <p:nvSpPr>
            <p:cNvPr id="17133" name="object 17133"/>
            <p:cNvSpPr/>
            <p:nvPr/>
          </p:nvSpPr>
          <p:spPr>
            <a:xfrm>
              <a:off x="5300408" y="8248840"/>
              <a:ext cx="8255" cy="15240"/>
            </a:xfrm>
            <a:custGeom>
              <a:avLst/>
              <a:gdLst/>
              <a:ahLst/>
              <a:cxnLst/>
              <a:rect l="l" t="t" r="r" b="b"/>
              <a:pathLst>
                <a:path w="8254" h="15240">
                  <a:moveTo>
                    <a:pt x="8089" y="0"/>
                  </a:moveTo>
                  <a:lnTo>
                    <a:pt x="3619" y="800"/>
                  </a:lnTo>
                  <a:lnTo>
                    <a:pt x="1777" y="5943"/>
                  </a:lnTo>
                  <a:lnTo>
                    <a:pt x="546" y="10769"/>
                  </a:lnTo>
                  <a:lnTo>
                    <a:pt x="0" y="14986"/>
                  </a:lnTo>
                  <a:lnTo>
                    <a:pt x="3721" y="14097"/>
                  </a:lnTo>
                  <a:lnTo>
                    <a:pt x="4419" y="9880"/>
                  </a:lnTo>
                  <a:lnTo>
                    <a:pt x="5930" y="5092"/>
                  </a:lnTo>
                  <a:lnTo>
                    <a:pt x="8089" y="0"/>
                  </a:lnTo>
                  <a:close/>
                </a:path>
              </a:pathLst>
            </a:custGeom>
            <a:solidFill>
              <a:srgbClr val="F4CD4B"/>
            </a:solidFill>
          </p:spPr>
          <p:txBody>
            <a:bodyPr wrap="square" lIns="0" tIns="0" rIns="0" bIns="0" rtlCol="0"/>
            <a:lstStyle/>
            <a:p>
              <a:endParaRPr/>
            </a:p>
          </p:txBody>
        </p:sp>
        <p:sp>
          <p:nvSpPr>
            <p:cNvPr id="17134" name="object 17134"/>
            <p:cNvSpPr/>
            <p:nvPr/>
          </p:nvSpPr>
          <p:spPr>
            <a:xfrm>
              <a:off x="5300408" y="8249640"/>
              <a:ext cx="3810" cy="14604"/>
            </a:xfrm>
            <a:custGeom>
              <a:avLst/>
              <a:gdLst/>
              <a:ahLst/>
              <a:cxnLst/>
              <a:rect l="l" t="t" r="r" b="b"/>
              <a:pathLst>
                <a:path w="3810" h="14604">
                  <a:moveTo>
                    <a:pt x="0" y="14185"/>
                  </a:moveTo>
                  <a:lnTo>
                    <a:pt x="546" y="9969"/>
                  </a:lnTo>
                  <a:lnTo>
                    <a:pt x="1777" y="5143"/>
                  </a:lnTo>
                  <a:lnTo>
                    <a:pt x="3619" y="0"/>
                  </a:lnTo>
                </a:path>
              </a:pathLst>
            </a:custGeom>
            <a:ln w="25400">
              <a:solidFill>
                <a:srgbClr val="F4CB45"/>
              </a:solidFill>
            </a:ln>
          </p:spPr>
          <p:txBody>
            <a:bodyPr wrap="square" lIns="0" tIns="0" rIns="0" bIns="0" rtlCol="0"/>
            <a:lstStyle/>
            <a:p>
              <a:endParaRPr/>
            </a:p>
          </p:txBody>
        </p:sp>
        <p:sp>
          <p:nvSpPr>
            <p:cNvPr id="17135" name="object 17135"/>
            <p:cNvSpPr/>
            <p:nvPr/>
          </p:nvSpPr>
          <p:spPr>
            <a:xfrm>
              <a:off x="5304028" y="8248840"/>
              <a:ext cx="5080" cy="1270"/>
            </a:xfrm>
            <a:custGeom>
              <a:avLst/>
              <a:gdLst/>
              <a:ahLst/>
              <a:cxnLst/>
              <a:rect l="l" t="t" r="r" b="b"/>
              <a:pathLst>
                <a:path w="5079" h="1270">
                  <a:moveTo>
                    <a:pt x="0" y="800"/>
                  </a:moveTo>
                  <a:lnTo>
                    <a:pt x="4470" y="0"/>
                  </a:lnTo>
                </a:path>
              </a:pathLst>
            </a:custGeom>
            <a:ln w="25400">
              <a:solidFill>
                <a:srgbClr val="F4CE4D"/>
              </a:solidFill>
            </a:ln>
          </p:spPr>
          <p:txBody>
            <a:bodyPr wrap="square" lIns="0" tIns="0" rIns="0" bIns="0" rtlCol="0"/>
            <a:lstStyle/>
            <a:p>
              <a:endParaRPr/>
            </a:p>
          </p:txBody>
        </p:sp>
        <p:sp>
          <p:nvSpPr>
            <p:cNvPr id="17136" name="object 17136"/>
            <p:cNvSpPr/>
            <p:nvPr/>
          </p:nvSpPr>
          <p:spPr>
            <a:xfrm>
              <a:off x="5304129" y="8248840"/>
              <a:ext cx="4445" cy="14604"/>
            </a:xfrm>
            <a:custGeom>
              <a:avLst/>
              <a:gdLst/>
              <a:ahLst/>
              <a:cxnLst/>
              <a:rect l="l" t="t" r="r" b="b"/>
              <a:pathLst>
                <a:path w="4445" h="14604">
                  <a:moveTo>
                    <a:pt x="4368" y="0"/>
                  </a:moveTo>
                  <a:lnTo>
                    <a:pt x="2209" y="5092"/>
                  </a:lnTo>
                  <a:lnTo>
                    <a:pt x="698" y="9880"/>
                  </a:lnTo>
                  <a:lnTo>
                    <a:pt x="0" y="14097"/>
                  </a:lnTo>
                </a:path>
              </a:pathLst>
            </a:custGeom>
            <a:ln w="25399">
              <a:solidFill>
                <a:srgbClr val="F4CF51"/>
              </a:solidFill>
            </a:ln>
          </p:spPr>
          <p:txBody>
            <a:bodyPr wrap="square" lIns="0" tIns="0" rIns="0" bIns="0" rtlCol="0"/>
            <a:lstStyle/>
            <a:p>
              <a:endParaRPr/>
            </a:p>
          </p:txBody>
        </p:sp>
        <p:sp>
          <p:nvSpPr>
            <p:cNvPr id="17137" name="object 17137"/>
            <p:cNvSpPr/>
            <p:nvPr/>
          </p:nvSpPr>
          <p:spPr>
            <a:xfrm>
              <a:off x="5300408" y="8262937"/>
              <a:ext cx="3810" cy="1270"/>
            </a:xfrm>
            <a:custGeom>
              <a:avLst/>
              <a:gdLst/>
              <a:ahLst/>
              <a:cxnLst/>
              <a:rect l="l" t="t" r="r" b="b"/>
              <a:pathLst>
                <a:path w="3810" h="1270">
                  <a:moveTo>
                    <a:pt x="3721" y="0"/>
                  </a:moveTo>
                  <a:lnTo>
                    <a:pt x="0" y="888"/>
                  </a:lnTo>
                </a:path>
              </a:pathLst>
            </a:custGeom>
            <a:ln w="25400">
              <a:solidFill>
                <a:srgbClr val="F4CD4A"/>
              </a:solidFill>
            </a:ln>
          </p:spPr>
          <p:txBody>
            <a:bodyPr wrap="square" lIns="0" tIns="0" rIns="0" bIns="0" rtlCol="0"/>
            <a:lstStyle/>
            <a:p>
              <a:endParaRPr/>
            </a:p>
          </p:txBody>
        </p:sp>
        <p:sp>
          <p:nvSpPr>
            <p:cNvPr id="17138" name="object 17138"/>
            <p:cNvSpPr/>
            <p:nvPr/>
          </p:nvSpPr>
          <p:spPr>
            <a:xfrm>
              <a:off x="5304129" y="8247951"/>
              <a:ext cx="9525" cy="15240"/>
            </a:xfrm>
            <a:custGeom>
              <a:avLst/>
              <a:gdLst/>
              <a:ahLst/>
              <a:cxnLst/>
              <a:rect l="l" t="t" r="r" b="b"/>
              <a:pathLst>
                <a:path w="9525" h="15240">
                  <a:moveTo>
                    <a:pt x="9296" y="0"/>
                  </a:moveTo>
                  <a:lnTo>
                    <a:pt x="4368" y="889"/>
                  </a:lnTo>
                  <a:lnTo>
                    <a:pt x="2209" y="5981"/>
                  </a:lnTo>
                  <a:lnTo>
                    <a:pt x="698" y="10769"/>
                  </a:lnTo>
                  <a:lnTo>
                    <a:pt x="0" y="14986"/>
                  </a:lnTo>
                  <a:lnTo>
                    <a:pt x="4432" y="13868"/>
                  </a:lnTo>
                  <a:lnTo>
                    <a:pt x="5206" y="9664"/>
                  </a:lnTo>
                  <a:lnTo>
                    <a:pt x="6896" y="4965"/>
                  </a:lnTo>
                  <a:lnTo>
                    <a:pt x="9296" y="0"/>
                  </a:lnTo>
                  <a:close/>
                </a:path>
              </a:pathLst>
            </a:custGeom>
            <a:solidFill>
              <a:srgbClr val="F5D054"/>
            </a:solidFill>
          </p:spPr>
          <p:txBody>
            <a:bodyPr wrap="square" lIns="0" tIns="0" rIns="0" bIns="0" rtlCol="0"/>
            <a:lstStyle/>
            <a:p>
              <a:endParaRPr/>
            </a:p>
          </p:txBody>
        </p:sp>
        <p:sp>
          <p:nvSpPr>
            <p:cNvPr id="17139" name="object 17139"/>
            <p:cNvSpPr/>
            <p:nvPr/>
          </p:nvSpPr>
          <p:spPr>
            <a:xfrm>
              <a:off x="5304129" y="8248840"/>
              <a:ext cx="4445" cy="14604"/>
            </a:xfrm>
            <a:custGeom>
              <a:avLst/>
              <a:gdLst/>
              <a:ahLst/>
              <a:cxnLst/>
              <a:rect l="l" t="t" r="r" b="b"/>
              <a:pathLst>
                <a:path w="4445" h="14604">
                  <a:moveTo>
                    <a:pt x="0" y="14097"/>
                  </a:moveTo>
                  <a:lnTo>
                    <a:pt x="698" y="9880"/>
                  </a:lnTo>
                  <a:lnTo>
                    <a:pt x="2209" y="5092"/>
                  </a:lnTo>
                  <a:lnTo>
                    <a:pt x="4368" y="0"/>
                  </a:lnTo>
                </a:path>
              </a:pathLst>
            </a:custGeom>
            <a:ln w="25399">
              <a:solidFill>
                <a:srgbClr val="F4CF51"/>
              </a:solidFill>
            </a:ln>
          </p:spPr>
          <p:txBody>
            <a:bodyPr wrap="square" lIns="0" tIns="0" rIns="0" bIns="0" rtlCol="0"/>
            <a:lstStyle/>
            <a:p>
              <a:endParaRPr/>
            </a:p>
          </p:txBody>
        </p:sp>
        <p:sp>
          <p:nvSpPr>
            <p:cNvPr id="17140" name="object 17140"/>
            <p:cNvSpPr/>
            <p:nvPr/>
          </p:nvSpPr>
          <p:spPr>
            <a:xfrm>
              <a:off x="5308498" y="8247951"/>
              <a:ext cx="5080" cy="1270"/>
            </a:xfrm>
            <a:custGeom>
              <a:avLst/>
              <a:gdLst/>
              <a:ahLst/>
              <a:cxnLst/>
              <a:rect l="l" t="t" r="r" b="b"/>
              <a:pathLst>
                <a:path w="5079" h="1270">
                  <a:moveTo>
                    <a:pt x="0" y="889"/>
                  </a:moveTo>
                  <a:lnTo>
                    <a:pt x="4927" y="0"/>
                  </a:lnTo>
                </a:path>
              </a:pathLst>
            </a:custGeom>
            <a:ln w="25400">
              <a:solidFill>
                <a:srgbClr val="F5D055"/>
              </a:solidFill>
            </a:ln>
          </p:spPr>
          <p:txBody>
            <a:bodyPr wrap="square" lIns="0" tIns="0" rIns="0" bIns="0" rtlCol="0"/>
            <a:lstStyle/>
            <a:p>
              <a:endParaRPr/>
            </a:p>
          </p:txBody>
        </p:sp>
        <p:sp>
          <p:nvSpPr>
            <p:cNvPr id="17141" name="object 17141"/>
            <p:cNvSpPr/>
            <p:nvPr/>
          </p:nvSpPr>
          <p:spPr>
            <a:xfrm>
              <a:off x="5308562" y="8247951"/>
              <a:ext cx="5080" cy="13970"/>
            </a:xfrm>
            <a:custGeom>
              <a:avLst/>
              <a:gdLst/>
              <a:ahLst/>
              <a:cxnLst/>
              <a:rect l="l" t="t" r="r" b="b"/>
              <a:pathLst>
                <a:path w="5079" h="13970">
                  <a:moveTo>
                    <a:pt x="4864" y="0"/>
                  </a:moveTo>
                  <a:lnTo>
                    <a:pt x="2463" y="4965"/>
                  </a:lnTo>
                  <a:lnTo>
                    <a:pt x="774" y="9664"/>
                  </a:lnTo>
                  <a:lnTo>
                    <a:pt x="0" y="13868"/>
                  </a:lnTo>
                </a:path>
              </a:pathLst>
            </a:custGeom>
            <a:ln w="25400">
              <a:solidFill>
                <a:srgbClr val="F5D156"/>
              </a:solidFill>
            </a:ln>
          </p:spPr>
          <p:txBody>
            <a:bodyPr wrap="square" lIns="0" tIns="0" rIns="0" bIns="0" rtlCol="0"/>
            <a:lstStyle/>
            <a:p>
              <a:endParaRPr/>
            </a:p>
          </p:txBody>
        </p:sp>
        <p:sp>
          <p:nvSpPr>
            <p:cNvPr id="17142" name="object 17142"/>
            <p:cNvSpPr/>
            <p:nvPr/>
          </p:nvSpPr>
          <p:spPr>
            <a:xfrm>
              <a:off x="5304129" y="8261820"/>
              <a:ext cx="4445" cy="1270"/>
            </a:xfrm>
            <a:custGeom>
              <a:avLst/>
              <a:gdLst/>
              <a:ahLst/>
              <a:cxnLst/>
              <a:rect l="l" t="t" r="r" b="b"/>
              <a:pathLst>
                <a:path w="4445" h="1270">
                  <a:moveTo>
                    <a:pt x="4432" y="0"/>
                  </a:moveTo>
                  <a:lnTo>
                    <a:pt x="0" y="1117"/>
                  </a:lnTo>
                </a:path>
              </a:pathLst>
            </a:custGeom>
            <a:ln w="25400">
              <a:solidFill>
                <a:srgbClr val="F4CF52"/>
              </a:solidFill>
            </a:ln>
          </p:spPr>
          <p:txBody>
            <a:bodyPr wrap="square" lIns="0" tIns="0" rIns="0" bIns="0" rtlCol="0"/>
            <a:lstStyle/>
            <a:p>
              <a:endParaRPr/>
            </a:p>
          </p:txBody>
        </p:sp>
        <p:sp>
          <p:nvSpPr>
            <p:cNvPr id="17143" name="object 17143"/>
            <p:cNvSpPr/>
            <p:nvPr/>
          </p:nvSpPr>
          <p:spPr>
            <a:xfrm>
              <a:off x="5304028" y="8232978"/>
              <a:ext cx="12700" cy="17145"/>
            </a:xfrm>
            <a:custGeom>
              <a:avLst/>
              <a:gdLst/>
              <a:ahLst/>
              <a:cxnLst/>
              <a:rect l="l" t="t" r="r" b="b"/>
              <a:pathLst>
                <a:path w="12700" h="17145">
                  <a:moveTo>
                    <a:pt x="12687" y="0"/>
                  </a:moveTo>
                  <a:lnTo>
                    <a:pt x="7162" y="533"/>
                  </a:lnTo>
                  <a:lnTo>
                    <a:pt x="4254" y="6045"/>
                  </a:lnTo>
                  <a:lnTo>
                    <a:pt x="1828" y="11518"/>
                  </a:lnTo>
                  <a:lnTo>
                    <a:pt x="0" y="16662"/>
                  </a:lnTo>
                  <a:lnTo>
                    <a:pt x="4470" y="15862"/>
                  </a:lnTo>
                  <a:lnTo>
                    <a:pt x="6629" y="10769"/>
                  </a:lnTo>
                  <a:lnTo>
                    <a:pt x="9436" y="5384"/>
                  </a:lnTo>
                  <a:lnTo>
                    <a:pt x="12687" y="0"/>
                  </a:lnTo>
                  <a:close/>
                </a:path>
              </a:pathLst>
            </a:custGeom>
            <a:solidFill>
              <a:srgbClr val="F5CF50"/>
            </a:solidFill>
          </p:spPr>
          <p:txBody>
            <a:bodyPr wrap="square" lIns="0" tIns="0" rIns="0" bIns="0" rtlCol="0"/>
            <a:lstStyle/>
            <a:p>
              <a:endParaRPr/>
            </a:p>
          </p:txBody>
        </p:sp>
        <p:sp>
          <p:nvSpPr>
            <p:cNvPr id="17144" name="object 17144"/>
            <p:cNvSpPr/>
            <p:nvPr/>
          </p:nvSpPr>
          <p:spPr>
            <a:xfrm>
              <a:off x="5304028" y="8233511"/>
              <a:ext cx="7620" cy="16510"/>
            </a:xfrm>
            <a:custGeom>
              <a:avLst/>
              <a:gdLst/>
              <a:ahLst/>
              <a:cxnLst/>
              <a:rect l="l" t="t" r="r" b="b"/>
              <a:pathLst>
                <a:path w="7620" h="16509">
                  <a:moveTo>
                    <a:pt x="0" y="16129"/>
                  </a:moveTo>
                  <a:lnTo>
                    <a:pt x="1828" y="10985"/>
                  </a:lnTo>
                  <a:lnTo>
                    <a:pt x="4254" y="5511"/>
                  </a:lnTo>
                  <a:lnTo>
                    <a:pt x="7162" y="0"/>
                  </a:lnTo>
                </a:path>
              </a:pathLst>
            </a:custGeom>
            <a:ln w="25400">
              <a:solidFill>
                <a:srgbClr val="F5CE4B"/>
              </a:solidFill>
            </a:ln>
          </p:spPr>
          <p:txBody>
            <a:bodyPr wrap="square" lIns="0" tIns="0" rIns="0" bIns="0" rtlCol="0"/>
            <a:lstStyle/>
            <a:p>
              <a:endParaRPr/>
            </a:p>
          </p:txBody>
        </p:sp>
        <p:sp>
          <p:nvSpPr>
            <p:cNvPr id="17145" name="object 17145"/>
            <p:cNvSpPr/>
            <p:nvPr/>
          </p:nvSpPr>
          <p:spPr>
            <a:xfrm>
              <a:off x="5311190" y="8232978"/>
              <a:ext cx="5715" cy="635"/>
            </a:xfrm>
            <a:custGeom>
              <a:avLst/>
              <a:gdLst/>
              <a:ahLst/>
              <a:cxnLst/>
              <a:rect l="l" t="t" r="r" b="b"/>
              <a:pathLst>
                <a:path w="5714" h="634">
                  <a:moveTo>
                    <a:pt x="0" y="533"/>
                  </a:moveTo>
                  <a:lnTo>
                    <a:pt x="5524" y="0"/>
                  </a:lnTo>
                </a:path>
              </a:pathLst>
            </a:custGeom>
            <a:ln w="25400">
              <a:solidFill>
                <a:srgbClr val="F7D154"/>
              </a:solidFill>
            </a:ln>
          </p:spPr>
          <p:txBody>
            <a:bodyPr wrap="square" lIns="0" tIns="0" rIns="0" bIns="0" rtlCol="0"/>
            <a:lstStyle/>
            <a:p>
              <a:endParaRPr/>
            </a:p>
          </p:txBody>
        </p:sp>
        <p:sp>
          <p:nvSpPr>
            <p:cNvPr id="17146" name="object 17146"/>
            <p:cNvSpPr/>
            <p:nvPr/>
          </p:nvSpPr>
          <p:spPr>
            <a:xfrm>
              <a:off x="5308498" y="8232978"/>
              <a:ext cx="8255" cy="15875"/>
            </a:xfrm>
            <a:custGeom>
              <a:avLst/>
              <a:gdLst/>
              <a:ahLst/>
              <a:cxnLst/>
              <a:rect l="l" t="t" r="r" b="b"/>
              <a:pathLst>
                <a:path w="8254" h="15875">
                  <a:moveTo>
                    <a:pt x="8216" y="0"/>
                  </a:moveTo>
                  <a:lnTo>
                    <a:pt x="4965" y="5384"/>
                  </a:lnTo>
                  <a:lnTo>
                    <a:pt x="2158" y="10769"/>
                  </a:lnTo>
                  <a:lnTo>
                    <a:pt x="0" y="15862"/>
                  </a:lnTo>
                </a:path>
              </a:pathLst>
            </a:custGeom>
            <a:ln w="25400">
              <a:solidFill>
                <a:srgbClr val="F6D156"/>
              </a:solidFill>
            </a:ln>
          </p:spPr>
          <p:txBody>
            <a:bodyPr wrap="square" lIns="0" tIns="0" rIns="0" bIns="0" rtlCol="0"/>
            <a:lstStyle/>
            <a:p>
              <a:endParaRPr/>
            </a:p>
          </p:txBody>
        </p:sp>
        <p:sp>
          <p:nvSpPr>
            <p:cNvPr id="17147" name="object 17147"/>
            <p:cNvSpPr/>
            <p:nvPr/>
          </p:nvSpPr>
          <p:spPr>
            <a:xfrm>
              <a:off x="5304028" y="8248840"/>
              <a:ext cx="5080" cy="1270"/>
            </a:xfrm>
            <a:custGeom>
              <a:avLst/>
              <a:gdLst/>
              <a:ahLst/>
              <a:cxnLst/>
              <a:rect l="l" t="t" r="r" b="b"/>
              <a:pathLst>
                <a:path w="5079" h="1270">
                  <a:moveTo>
                    <a:pt x="4470" y="0"/>
                  </a:moveTo>
                  <a:lnTo>
                    <a:pt x="0" y="800"/>
                  </a:lnTo>
                </a:path>
              </a:pathLst>
            </a:custGeom>
            <a:ln w="25400">
              <a:solidFill>
                <a:srgbClr val="F4CE4D"/>
              </a:solidFill>
            </a:ln>
          </p:spPr>
          <p:txBody>
            <a:bodyPr wrap="square" lIns="0" tIns="0" rIns="0" bIns="0" rtlCol="0"/>
            <a:lstStyle/>
            <a:p>
              <a:endParaRPr/>
            </a:p>
          </p:txBody>
        </p:sp>
        <p:sp>
          <p:nvSpPr>
            <p:cNvPr id="17148" name="object 17148"/>
            <p:cNvSpPr/>
            <p:nvPr/>
          </p:nvSpPr>
          <p:spPr>
            <a:xfrm>
              <a:off x="5308498" y="8232597"/>
              <a:ext cx="13970" cy="16510"/>
            </a:xfrm>
            <a:custGeom>
              <a:avLst/>
              <a:gdLst/>
              <a:ahLst/>
              <a:cxnLst/>
              <a:rect l="l" t="t" r="r" b="b"/>
              <a:pathLst>
                <a:path w="13970" h="16509">
                  <a:moveTo>
                    <a:pt x="13944" y="0"/>
                  </a:moveTo>
                  <a:lnTo>
                    <a:pt x="0" y="16243"/>
                  </a:lnTo>
                  <a:lnTo>
                    <a:pt x="4927" y="15354"/>
                  </a:lnTo>
                  <a:lnTo>
                    <a:pt x="7315" y="10401"/>
                  </a:lnTo>
                  <a:lnTo>
                    <a:pt x="10401" y="5206"/>
                  </a:lnTo>
                  <a:lnTo>
                    <a:pt x="13944" y="0"/>
                  </a:lnTo>
                  <a:close/>
                </a:path>
              </a:pathLst>
            </a:custGeom>
            <a:solidFill>
              <a:srgbClr val="F7D158"/>
            </a:solidFill>
          </p:spPr>
          <p:txBody>
            <a:bodyPr wrap="square" lIns="0" tIns="0" rIns="0" bIns="0" rtlCol="0"/>
            <a:lstStyle/>
            <a:p>
              <a:endParaRPr/>
            </a:p>
          </p:txBody>
        </p:sp>
        <p:sp>
          <p:nvSpPr>
            <p:cNvPr id="17149" name="object 17149"/>
            <p:cNvSpPr/>
            <p:nvPr/>
          </p:nvSpPr>
          <p:spPr>
            <a:xfrm>
              <a:off x="5308498" y="8232978"/>
              <a:ext cx="8255" cy="15875"/>
            </a:xfrm>
            <a:custGeom>
              <a:avLst/>
              <a:gdLst/>
              <a:ahLst/>
              <a:cxnLst/>
              <a:rect l="l" t="t" r="r" b="b"/>
              <a:pathLst>
                <a:path w="8254" h="15875">
                  <a:moveTo>
                    <a:pt x="0" y="15862"/>
                  </a:moveTo>
                  <a:lnTo>
                    <a:pt x="2158" y="10769"/>
                  </a:lnTo>
                  <a:lnTo>
                    <a:pt x="4965" y="5384"/>
                  </a:lnTo>
                  <a:lnTo>
                    <a:pt x="8216" y="0"/>
                  </a:lnTo>
                </a:path>
              </a:pathLst>
            </a:custGeom>
            <a:ln w="25400">
              <a:solidFill>
                <a:srgbClr val="F6D156"/>
              </a:solidFill>
            </a:ln>
          </p:spPr>
          <p:txBody>
            <a:bodyPr wrap="square" lIns="0" tIns="0" rIns="0" bIns="0" rtlCol="0"/>
            <a:lstStyle/>
            <a:p>
              <a:endParaRPr/>
            </a:p>
          </p:txBody>
        </p:sp>
        <p:sp>
          <p:nvSpPr>
            <p:cNvPr id="17150" name="object 17150"/>
            <p:cNvSpPr/>
            <p:nvPr/>
          </p:nvSpPr>
          <p:spPr>
            <a:xfrm>
              <a:off x="5316715" y="8232597"/>
              <a:ext cx="6350" cy="635"/>
            </a:xfrm>
            <a:custGeom>
              <a:avLst/>
              <a:gdLst/>
              <a:ahLst/>
              <a:cxnLst/>
              <a:rect l="l" t="t" r="r" b="b"/>
              <a:pathLst>
                <a:path w="6350" h="634">
                  <a:moveTo>
                    <a:pt x="0" y="381"/>
                  </a:moveTo>
                  <a:lnTo>
                    <a:pt x="5727" y="0"/>
                  </a:lnTo>
                </a:path>
              </a:pathLst>
            </a:custGeom>
            <a:ln w="25400">
              <a:solidFill>
                <a:srgbClr val="F7D25A"/>
              </a:solidFill>
            </a:ln>
          </p:spPr>
          <p:txBody>
            <a:bodyPr wrap="square" lIns="0" tIns="0" rIns="0" bIns="0" rtlCol="0"/>
            <a:lstStyle/>
            <a:p>
              <a:endParaRPr/>
            </a:p>
          </p:txBody>
        </p:sp>
        <p:sp>
          <p:nvSpPr>
            <p:cNvPr id="17151" name="object 17151"/>
            <p:cNvSpPr/>
            <p:nvPr/>
          </p:nvSpPr>
          <p:spPr>
            <a:xfrm>
              <a:off x="5313426" y="8232597"/>
              <a:ext cx="9525" cy="15875"/>
            </a:xfrm>
            <a:custGeom>
              <a:avLst/>
              <a:gdLst/>
              <a:ahLst/>
              <a:cxnLst/>
              <a:rect l="l" t="t" r="r" b="b"/>
              <a:pathLst>
                <a:path w="9525" h="15875">
                  <a:moveTo>
                    <a:pt x="9016" y="0"/>
                  </a:moveTo>
                  <a:lnTo>
                    <a:pt x="5473" y="5206"/>
                  </a:lnTo>
                  <a:lnTo>
                    <a:pt x="2387" y="10401"/>
                  </a:lnTo>
                  <a:lnTo>
                    <a:pt x="0" y="15354"/>
                  </a:lnTo>
                </a:path>
              </a:pathLst>
            </a:custGeom>
            <a:ln w="25400">
              <a:solidFill>
                <a:srgbClr val="F7D259"/>
              </a:solidFill>
            </a:ln>
          </p:spPr>
          <p:txBody>
            <a:bodyPr wrap="square" lIns="0" tIns="0" rIns="0" bIns="0" rtlCol="0"/>
            <a:lstStyle/>
            <a:p>
              <a:endParaRPr/>
            </a:p>
          </p:txBody>
        </p:sp>
        <p:sp>
          <p:nvSpPr>
            <p:cNvPr id="17152" name="object 17152"/>
            <p:cNvSpPr/>
            <p:nvPr/>
          </p:nvSpPr>
          <p:spPr>
            <a:xfrm>
              <a:off x="5308498" y="8247951"/>
              <a:ext cx="5080" cy="1270"/>
            </a:xfrm>
            <a:custGeom>
              <a:avLst/>
              <a:gdLst/>
              <a:ahLst/>
              <a:cxnLst/>
              <a:rect l="l" t="t" r="r" b="b"/>
              <a:pathLst>
                <a:path w="5079" h="1270">
                  <a:moveTo>
                    <a:pt x="4927" y="0"/>
                  </a:moveTo>
                  <a:lnTo>
                    <a:pt x="0" y="889"/>
                  </a:lnTo>
                </a:path>
              </a:pathLst>
            </a:custGeom>
            <a:ln w="25400">
              <a:solidFill>
                <a:srgbClr val="F5D055"/>
              </a:solidFill>
            </a:ln>
          </p:spPr>
          <p:txBody>
            <a:bodyPr wrap="square" lIns="0" tIns="0" rIns="0" bIns="0" rtlCol="0"/>
            <a:lstStyle/>
            <a:p>
              <a:endParaRPr/>
            </a:p>
          </p:txBody>
        </p:sp>
        <p:sp>
          <p:nvSpPr>
            <p:cNvPr id="17153" name="object 17153"/>
            <p:cNvSpPr/>
            <p:nvPr/>
          </p:nvSpPr>
          <p:spPr>
            <a:xfrm>
              <a:off x="5301386" y="8217370"/>
              <a:ext cx="13970" cy="17145"/>
            </a:xfrm>
            <a:custGeom>
              <a:avLst/>
              <a:gdLst/>
              <a:ahLst/>
              <a:cxnLst/>
              <a:rect l="l" t="t" r="r" b="b"/>
              <a:pathLst>
                <a:path w="13970" h="17145">
                  <a:moveTo>
                    <a:pt x="13474" y="0"/>
                  </a:moveTo>
                  <a:lnTo>
                    <a:pt x="11366" y="63"/>
                  </a:lnTo>
                  <a:lnTo>
                    <a:pt x="9283" y="88"/>
                  </a:lnTo>
                  <a:lnTo>
                    <a:pt x="7216" y="88"/>
                  </a:lnTo>
                  <a:lnTo>
                    <a:pt x="0" y="16802"/>
                  </a:lnTo>
                  <a:lnTo>
                    <a:pt x="1435" y="16814"/>
                  </a:lnTo>
                  <a:lnTo>
                    <a:pt x="2997" y="16738"/>
                  </a:lnTo>
                  <a:lnTo>
                    <a:pt x="4635" y="16624"/>
                  </a:lnTo>
                  <a:lnTo>
                    <a:pt x="7086" y="11048"/>
                  </a:lnTo>
                  <a:lnTo>
                    <a:pt x="10033" y="5422"/>
                  </a:lnTo>
                  <a:lnTo>
                    <a:pt x="13418" y="88"/>
                  </a:lnTo>
                  <a:lnTo>
                    <a:pt x="9283" y="88"/>
                  </a:lnTo>
                  <a:lnTo>
                    <a:pt x="13426" y="76"/>
                  </a:lnTo>
                  <a:close/>
                </a:path>
              </a:pathLst>
            </a:custGeom>
            <a:solidFill>
              <a:srgbClr val="F5C838"/>
            </a:solidFill>
          </p:spPr>
          <p:txBody>
            <a:bodyPr wrap="square" lIns="0" tIns="0" rIns="0" bIns="0" rtlCol="0"/>
            <a:lstStyle/>
            <a:p>
              <a:endParaRPr/>
            </a:p>
          </p:txBody>
        </p:sp>
        <p:sp>
          <p:nvSpPr>
            <p:cNvPr id="17154" name="object 17154"/>
            <p:cNvSpPr/>
            <p:nvPr/>
          </p:nvSpPr>
          <p:spPr>
            <a:xfrm>
              <a:off x="5308600" y="8208632"/>
              <a:ext cx="6350" cy="21590"/>
            </a:xfrm>
            <a:custGeom>
              <a:avLst/>
              <a:gdLst/>
              <a:ahLst/>
              <a:cxnLst/>
              <a:rect l="l" t="t" r="r" b="b"/>
              <a:pathLst>
                <a:path w="6350" h="21590">
                  <a:moveTo>
                    <a:pt x="6261" y="0"/>
                  </a:moveTo>
                  <a:lnTo>
                    <a:pt x="0" y="8832"/>
                  </a:lnTo>
                  <a:lnTo>
                    <a:pt x="0" y="21513"/>
                  </a:lnTo>
                  <a:lnTo>
                    <a:pt x="6261" y="21513"/>
                  </a:lnTo>
                  <a:lnTo>
                    <a:pt x="6261" y="0"/>
                  </a:lnTo>
                  <a:close/>
                </a:path>
              </a:pathLst>
            </a:custGeom>
            <a:solidFill>
              <a:srgbClr val="F5CA40"/>
            </a:solidFill>
          </p:spPr>
          <p:txBody>
            <a:bodyPr wrap="square" lIns="0" tIns="0" rIns="0" bIns="0" rtlCol="0"/>
            <a:lstStyle/>
            <a:p>
              <a:endParaRPr/>
            </a:p>
          </p:txBody>
        </p:sp>
        <p:sp>
          <p:nvSpPr>
            <p:cNvPr id="17155" name="object 17155"/>
            <p:cNvSpPr/>
            <p:nvPr/>
          </p:nvSpPr>
          <p:spPr>
            <a:xfrm>
              <a:off x="5306022" y="8217370"/>
              <a:ext cx="8890" cy="17145"/>
            </a:xfrm>
            <a:custGeom>
              <a:avLst/>
              <a:gdLst/>
              <a:ahLst/>
              <a:cxnLst/>
              <a:rect l="l" t="t" r="r" b="b"/>
              <a:pathLst>
                <a:path w="8889" h="17145">
                  <a:moveTo>
                    <a:pt x="8839" y="0"/>
                  </a:moveTo>
                  <a:lnTo>
                    <a:pt x="5397" y="5422"/>
                  </a:lnTo>
                  <a:lnTo>
                    <a:pt x="2451" y="11048"/>
                  </a:lnTo>
                  <a:lnTo>
                    <a:pt x="0" y="16624"/>
                  </a:lnTo>
                </a:path>
              </a:pathLst>
            </a:custGeom>
            <a:ln w="25400">
              <a:solidFill>
                <a:srgbClr val="F5CB44"/>
              </a:solidFill>
            </a:ln>
          </p:spPr>
          <p:txBody>
            <a:bodyPr wrap="square" lIns="0" tIns="0" rIns="0" bIns="0" rtlCol="0"/>
            <a:lstStyle/>
            <a:p>
              <a:endParaRPr/>
            </a:p>
          </p:txBody>
        </p:sp>
        <p:sp>
          <p:nvSpPr>
            <p:cNvPr id="17156" name="object 17156"/>
            <p:cNvSpPr/>
            <p:nvPr/>
          </p:nvSpPr>
          <p:spPr>
            <a:xfrm>
              <a:off x="5301386" y="8233994"/>
              <a:ext cx="5080" cy="635"/>
            </a:xfrm>
            <a:custGeom>
              <a:avLst/>
              <a:gdLst/>
              <a:ahLst/>
              <a:cxnLst/>
              <a:rect l="l" t="t" r="r" b="b"/>
              <a:pathLst>
                <a:path w="5079" h="634">
                  <a:moveTo>
                    <a:pt x="4635" y="0"/>
                  </a:moveTo>
                  <a:lnTo>
                    <a:pt x="0" y="177"/>
                  </a:lnTo>
                </a:path>
              </a:pathLst>
            </a:custGeom>
            <a:ln w="25400">
              <a:solidFill>
                <a:srgbClr val="F4C531"/>
              </a:solidFill>
            </a:ln>
          </p:spPr>
          <p:txBody>
            <a:bodyPr wrap="square" lIns="0" tIns="0" rIns="0" bIns="0" rtlCol="0"/>
            <a:lstStyle/>
            <a:p>
              <a:endParaRPr/>
            </a:p>
          </p:txBody>
        </p:sp>
        <p:sp>
          <p:nvSpPr>
            <p:cNvPr id="17157" name="object 17157"/>
            <p:cNvSpPr/>
            <p:nvPr/>
          </p:nvSpPr>
          <p:spPr>
            <a:xfrm>
              <a:off x="5306022" y="8217166"/>
              <a:ext cx="15240" cy="17145"/>
            </a:xfrm>
            <a:custGeom>
              <a:avLst/>
              <a:gdLst/>
              <a:ahLst/>
              <a:cxnLst/>
              <a:rect l="l" t="t" r="r" b="b"/>
              <a:pathLst>
                <a:path w="15239" h="17145">
                  <a:moveTo>
                    <a:pt x="15239" y="0"/>
                  </a:moveTo>
                  <a:lnTo>
                    <a:pt x="0" y="16827"/>
                  </a:lnTo>
                  <a:lnTo>
                    <a:pt x="1638" y="16700"/>
                  </a:lnTo>
                  <a:lnTo>
                    <a:pt x="5168" y="16344"/>
                  </a:lnTo>
                  <a:lnTo>
                    <a:pt x="8077" y="10833"/>
                  </a:lnTo>
                  <a:lnTo>
                    <a:pt x="11468" y="5295"/>
                  </a:lnTo>
                  <a:lnTo>
                    <a:pt x="15239" y="0"/>
                  </a:lnTo>
                  <a:close/>
                </a:path>
              </a:pathLst>
            </a:custGeom>
            <a:solidFill>
              <a:srgbClr val="F6CE4C"/>
            </a:solidFill>
          </p:spPr>
          <p:txBody>
            <a:bodyPr wrap="square" lIns="0" tIns="0" rIns="0" bIns="0" rtlCol="0"/>
            <a:lstStyle/>
            <a:p>
              <a:endParaRPr/>
            </a:p>
          </p:txBody>
        </p:sp>
        <p:sp>
          <p:nvSpPr>
            <p:cNvPr id="17158" name="object 17158"/>
            <p:cNvSpPr/>
            <p:nvPr/>
          </p:nvSpPr>
          <p:spPr>
            <a:xfrm>
              <a:off x="5306022" y="8217370"/>
              <a:ext cx="8890" cy="17145"/>
            </a:xfrm>
            <a:custGeom>
              <a:avLst/>
              <a:gdLst/>
              <a:ahLst/>
              <a:cxnLst/>
              <a:rect l="l" t="t" r="r" b="b"/>
              <a:pathLst>
                <a:path w="8889" h="17145">
                  <a:moveTo>
                    <a:pt x="0" y="16624"/>
                  </a:moveTo>
                  <a:lnTo>
                    <a:pt x="2451" y="11048"/>
                  </a:lnTo>
                  <a:lnTo>
                    <a:pt x="5397" y="5422"/>
                  </a:lnTo>
                  <a:lnTo>
                    <a:pt x="8839" y="0"/>
                  </a:lnTo>
                </a:path>
              </a:pathLst>
            </a:custGeom>
            <a:ln w="25400">
              <a:solidFill>
                <a:srgbClr val="F5CB44"/>
              </a:solidFill>
            </a:ln>
          </p:spPr>
          <p:txBody>
            <a:bodyPr wrap="square" lIns="0" tIns="0" rIns="0" bIns="0" rtlCol="0"/>
            <a:lstStyle/>
            <a:p>
              <a:endParaRPr/>
            </a:p>
          </p:txBody>
        </p:sp>
        <p:sp>
          <p:nvSpPr>
            <p:cNvPr id="17159" name="object 17159"/>
            <p:cNvSpPr/>
            <p:nvPr/>
          </p:nvSpPr>
          <p:spPr>
            <a:xfrm>
              <a:off x="5314861" y="8217166"/>
              <a:ext cx="6985" cy="635"/>
            </a:xfrm>
            <a:custGeom>
              <a:avLst/>
              <a:gdLst/>
              <a:ahLst/>
              <a:cxnLst/>
              <a:rect l="l" t="t" r="r" b="b"/>
              <a:pathLst>
                <a:path w="6985" h="634">
                  <a:moveTo>
                    <a:pt x="0" y="203"/>
                  </a:moveTo>
                  <a:lnTo>
                    <a:pt x="6400" y="0"/>
                  </a:lnTo>
                </a:path>
              </a:pathLst>
            </a:custGeom>
            <a:ln w="25399">
              <a:solidFill>
                <a:srgbClr val="F7CF52"/>
              </a:solidFill>
            </a:ln>
          </p:spPr>
          <p:txBody>
            <a:bodyPr wrap="square" lIns="0" tIns="0" rIns="0" bIns="0" rtlCol="0"/>
            <a:lstStyle/>
            <a:p>
              <a:endParaRPr/>
            </a:p>
          </p:txBody>
        </p:sp>
        <p:sp>
          <p:nvSpPr>
            <p:cNvPr id="17160" name="object 17160"/>
            <p:cNvSpPr/>
            <p:nvPr/>
          </p:nvSpPr>
          <p:spPr>
            <a:xfrm>
              <a:off x="5311190" y="8217166"/>
              <a:ext cx="10160" cy="16510"/>
            </a:xfrm>
            <a:custGeom>
              <a:avLst/>
              <a:gdLst/>
              <a:ahLst/>
              <a:cxnLst/>
              <a:rect l="l" t="t" r="r" b="b"/>
              <a:pathLst>
                <a:path w="10160" h="16509">
                  <a:moveTo>
                    <a:pt x="10071" y="0"/>
                  </a:moveTo>
                  <a:lnTo>
                    <a:pt x="6299" y="5295"/>
                  </a:lnTo>
                  <a:lnTo>
                    <a:pt x="2908" y="10833"/>
                  </a:lnTo>
                  <a:lnTo>
                    <a:pt x="0" y="16344"/>
                  </a:lnTo>
                </a:path>
              </a:pathLst>
            </a:custGeom>
            <a:ln w="25400">
              <a:solidFill>
                <a:srgbClr val="F7D154"/>
              </a:solidFill>
            </a:ln>
          </p:spPr>
          <p:txBody>
            <a:bodyPr wrap="square" lIns="0" tIns="0" rIns="0" bIns="0" rtlCol="0"/>
            <a:lstStyle/>
            <a:p>
              <a:endParaRPr/>
            </a:p>
          </p:txBody>
        </p:sp>
        <p:sp>
          <p:nvSpPr>
            <p:cNvPr id="17161" name="object 17161"/>
            <p:cNvSpPr/>
            <p:nvPr/>
          </p:nvSpPr>
          <p:spPr>
            <a:xfrm>
              <a:off x="5306022" y="8233511"/>
              <a:ext cx="5715" cy="635"/>
            </a:xfrm>
            <a:custGeom>
              <a:avLst/>
              <a:gdLst/>
              <a:ahLst/>
              <a:cxnLst/>
              <a:rect l="l" t="t" r="r" b="b"/>
              <a:pathLst>
                <a:path w="5714" h="634">
                  <a:moveTo>
                    <a:pt x="5168" y="0"/>
                  </a:moveTo>
                  <a:lnTo>
                    <a:pt x="0" y="482"/>
                  </a:lnTo>
                </a:path>
              </a:pathLst>
            </a:custGeom>
            <a:ln w="25400">
              <a:solidFill>
                <a:srgbClr val="F5CC47"/>
              </a:solidFill>
            </a:ln>
          </p:spPr>
          <p:txBody>
            <a:bodyPr wrap="square" lIns="0" tIns="0" rIns="0" bIns="0" rtlCol="0"/>
            <a:lstStyle/>
            <a:p>
              <a:endParaRPr/>
            </a:p>
          </p:txBody>
        </p:sp>
        <p:sp>
          <p:nvSpPr>
            <p:cNvPr id="17162" name="object 17162"/>
            <p:cNvSpPr/>
            <p:nvPr/>
          </p:nvSpPr>
          <p:spPr>
            <a:xfrm>
              <a:off x="5308608" y="8201812"/>
              <a:ext cx="18415" cy="15875"/>
            </a:xfrm>
            <a:custGeom>
              <a:avLst/>
              <a:gdLst/>
              <a:ahLst/>
              <a:cxnLst/>
              <a:rect l="l" t="t" r="r" b="b"/>
              <a:pathLst>
                <a:path w="18414" h="15875">
                  <a:moveTo>
                    <a:pt x="11091" y="0"/>
                  </a:moveTo>
                  <a:lnTo>
                    <a:pt x="0" y="15633"/>
                  </a:lnTo>
                  <a:lnTo>
                    <a:pt x="2061" y="15646"/>
                  </a:lnTo>
                  <a:lnTo>
                    <a:pt x="4144" y="15620"/>
                  </a:lnTo>
                  <a:lnTo>
                    <a:pt x="6252" y="15557"/>
                  </a:lnTo>
                  <a:lnTo>
                    <a:pt x="9707" y="10121"/>
                  </a:lnTo>
                  <a:lnTo>
                    <a:pt x="13644" y="4902"/>
                  </a:lnTo>
                  <a:lnTo>
                    <a:pt x="18076" y="152"/>
                  </a:lnTo>
                  <a:lnTo>
                    <a:pt x="13428" y="25"/>
                  </a:lnTo>
                  <a:lnTo>
                    <a:pt x="11091" y="0"/>
                  </a:lnTo>
                  <a:close/>
                </a:path>
              </a:pathLst>
            </a:custGeom>
            <a:solidFill>
              <a:srgbClr val="F6CB43"/>
            </a:solidFill>
          </p:spPr>
          <p:txBody>
            <a:bodyPr wrap="square" lIns="0" tIns="0" rIns="0" bIns="0" rtlCol="0"/>
            <a:lstStyle/>
            <a:p>
              <a:endParaRPr/>
            </a:p>
          </p:txBody>
        </p:sp>
        <p:sp>
          <p:nvSpPr>
            <p:cNvPr id="17163" name="object 17163"/>
            <p:cNvSpPr/>
            <p:nvPr/>
          </p:nvSpPr>
          <p:spPr>
            <a:xfrm>
              <a:off x="5319699" y="8201812"/>
              <a:ext cx="6985" cy="635"/>
            </a:xfrm>
            <a:custGeom>
              <a:avLst/>
              <a:gdLst/>
              <a:ahLst/>
              <a:cxnLst/>
              <a:rect l="l" t="t" r="r" b="b"/>
              <a:pathLst>
                <a:path w="6985" h="634">
                  <a:moveTo>
                    <a:pt x="0" y="0"/>
                  </a:moveTo>
                  <a:lnTo>
                    <a:pt x="6984" y="152"/>
                  </a:lnTo>
                </a:path>
              </a:pathLst>
            </a:custGeom>
            <a:ln w="25399">
              <a:solidFill>
                <a:srgbClr val="F6CC46"/>
              </a:solidFill>
            </a:ln>
          </p:spPr>
          <p:txBody>
            <a:bodyPr wrap="square" lIns="0" tIns="0" rIns="0" bIns="0" rtlCol="0"/>
            <a:lstStyle/>
            <a:p>
              <a:endParaRPr/>
            </a:p>
          </p:txBody>
        </p:sp>
        <p:sp>
          <p:nvSpPr>
            <p:cNvPr id="17164" name="object 17164"/>
            <p:cNvSpPr/>
            <p:nvPr/>
          </p:nvSpPr>
          <p:spPr>
            <a:xfrm>
              <a:off x="5314861" y="8201964"/>
              <a:ext cx="12065" cy="15875"/>
            </a:xfrm>
            <a:custGeom>
              <a:avLst/>
              <a:gdLst/>
              <a:ahLst/>
              <a:cxnLst/>
              <a:rect l="l" t="t" r="r" b="b"/>
              <a:pathLst>
                <a:path w="12064" h="15875">
                  <a:moveTo>
                    <a:pt x="11823" y="0"/>
                  </a:moveTo>
                  <a:lnTo>
                    <a:pt x="7391" y="4749"/>
                  </a:lnTo>
                  <a:lnTo>
                    <a:pt x="3454" y="9969"/>
                  </a:lnTo>
                  <a:lnTo>
                    <a:pt x="0" y="15405"/>
                  </a:lnTo>
                </a:path>
              </a:pathLst>
            </a:custGeom>
            <a:ln w="25399">
              <a:solidFill>
                <a:srgbClr val="F7CF4E"/>
              </a:solidFill>
            </a:ln>
          </p:spPr>
          <p:txBody>
            <a:bodyPr wrap="square" lIns="0" tIns="0" rIns="0" bIns="0" rtlCol="0"/>
            <a:lstStyle/>
            <a:p>
              <a:endParaRPr/>
            </a:p>
          </p:txBody>
        </p:sp>
        <p:sp>
          <p:nvSpPr>
            <p:cNvPr id="17165" name="object 17165"/>
            <p:cNvSpPr/>
            <p:nvPr/>
          </p:nvSpPr>
          <p:spPr>
            <a:xfrm>
              <a:off x="5308600" y="8208632"/>
              <a:ext cx="6350" cy="21590"/>
            </a:xfrm>
            <a:custGeom>
              <a:avLst/>
              <a:gdLst/>
              <a:ahLst/>
              <a:cxnLst/>
              <a:rect l="l" t="t" r="r" b="b"/>
              <a:pathLst>
                <a:path w="6350" h="21590">
                  <a:moveTo>
                    <a:pt x="6261" y="0"/>
                  </a:moveTo>
                  <a:lnTo>
                    <a:pt x="0" y="8832"/>
                  </a:lnTo>
                  <a:lnTo>
                    <a:pt x="0" y="21513"/>
                  </a:lnTo>
                  <a:lnTo>
                    <a:pt x="6261" y="21513"/>
                  </a:lnTo>
                  <a:lnTo>
                    <a:pt x="6261" y="0"/>
                  </a:lnTo>
                  <a:close/>
                </a:path>
              </a:pathLst>
            </a:custGeom>
            <a:solidFill>
              <a:srgbClr val="F5CA40"/>
            </a:solidFill>
          </p:spPr>
          <p:txBody>
            <a:bodyPr wrap="square" lIns="0" tIns="0" rIns="0" bIns="0" rtlCol="0"/>
            <a:lstStyle/>
            <a:p>
              <a:endParaRPr/>
            </a:p>
          </p:txBody>
        </p:sp>
        <p:sp>
          <p:nvSpPr>
            <p:cNvPr id="17166" name="object 17166"/>
            <p:cNvSpPr/>
            <p:nvPr/>
          </p:nvSpPr>
          <p:spPr>
            <a:xfrm>
              <a:off x="5314861" y="8201964"/>
              <a:ext cx="19050" cy="15875"/>
            </a:xfrm>
            <a:custGeom>
              <a:avLst/>
              <a:gdLst/>
              <a:ahLst/>
              <a:cxnLst/>
              <a:rect l="l" t="t" r="r" b="b"/>
              <a:pathLst>
                <a:path w="19050" h="15875">
                  <a:moveTo>
                    <a:pt x="11823" y="0"/>
                  </a:moveTo>
                  <a:lnTo>
                    <a:pt x="7391" y="4749"/>
                  </a:lnTo>
                  <a:lnTo>
                    <a:pt x="3454" y="9969"/>
                  </a:lnTo>
                  <a:lnTo>
                    <a:pt x="0" y="15405"/>
                  </a:lnTo>
                  <a:lnTo>
                    <a:pt x="4254" y="15252"/>
                  </a:lnTo>
                  <a:lnTo>
                    <a:pt x="6400" y="15201"/>
                  </a:lnTo>
                  <a:lnTo>
                    <a:pt x="10172" y="9893"/>
                  </a:lnTo>
                  <a:lnTo>
                    <a:pt x="14312" y="4851"/>
                  </a:lnTo>
                  <a:lnTo>
                    <a:pt x="18745" y="330"/>
                  </a:lnTo>
                  <a:lnTo>
                    <a:pt x="16446" y="190"/>
                  </a:lnTo>
                  <a:lnTo>
                    <a:pt x="11823" y="0"/>
                  </a:lnTo>
                  <a:close/>
                </a:path>
              </a:pathLst>
            </a:custGeom>
            <a:solidFill>
              <a:srgbClr val="F7D155"/>
            </a:solidFill>
          </p:spPr>
          <p:txBody>
            <a:bodyPr wrap="square" lIns="0" tIns="0" rIns="0" bIns="0" rtlCol="0"/>
            <a:lstStyle/>
            <a:p>
              <a:endParaRPr/>
            </a:p>
          </p:txBody>
        </p:sp>
        <p:sp>
          <p:nvSpPr>
            <p:cNvPr id="17167" name="object 17167"/>
            <p:cNvSpPr/>
            <p:nvPr/>
          </p:nvSpPr>
          <p:spPr>
            <a:xfrm>
              <a:off x="5314861" y="8201964"/>
              <a:ext cx="12065" cy="15875"/>
            </a:xfrm>
            <a:custGeom>
              <a:avLst/>
              <a:gdLst/>
              <a:ahLst/>
              <a:cxnLst/>
              <a:rect l="l" t="t" r="r" b="b"/>
              <a:pathLst>
                <a:path w="12064" h="15875">
                  <a:moveTo>
                    <a:pt x="0" y="15405"/>
                  </a:moveTo>
                  <a:lnTo>
                    <a:pt x="3454" y="9969"/>
                  </a:lnTo>
                  <a:lnTo>
                    <a:pt x="7391" y="4749"/>
                  </a:lnTo>
                  <a:lnTo>
                    <a:pt x="11823" y="0"/>
                  </a:lnTo>
                </a:path>
              </a:pathLst>
            </a:custGeom>
            <a:ln w="25399">
              <a:solidFill>
                <a:srgbClr val="F7CF4E"/>
              </a:solidFill>
            </a:ln>
          </p:spPr>
          <p:txBody>
            <a:bodyPr wrap="square" lIns="0" tIns="0" rIns="0" bIns="0" rtlCol="0"/>
            <a:lstStyle/>
            <a:p>
              <a:endParaRPr/>
            </a:p>
          </p:txBody>
        </p:sp>
        <p:sp>
          <p:nvSpPr>
            <p:cNvPr id="17168" name="object 17168"/>
            <p:cNvSpPr/>
            <p:nvPr/>
          </p:nvSpPr>
          <p:spPr>
            <a:xfrm>
              <a:off x="5326684" y="8201964"/>
              <a:ext cx="6985" cy="635"/>
            </a:xfrm>
            <a:custGeom>
              <a:avLst/>
              <a:gdLst/>
              <a:ahLst/>
              <a:cxnLst/>
              <a:rect l="l" t="t" r="r" b="b"/>
              <a:pathLst>
                <a:path w="6985" h="634">
                  <a:moveTo>
                    <a:pt x="0" y="0"/>
                  </a:moveTo>
                  <a:lnTo>
                    <a:pt x="6921" y="330"/>
                  </a:lnTo>
                </a:path>
              </a:pathLst>
            </a:custGeom>
            <a:ln w="25400">
              <a:solidFill>
                <a:srgbClr val="F8D259"/>
              </a:solidFill>
            </a:ln>
          </p:spPr>
          <p:txBody>
            <a:bodyPr wrap="square" lIns="0" tIns="0" rIns="0" bIns="0" rtlCol="0"/>
            <a:lstStyle/>
            <a:p>
              <a:endParaRPr/>
            </a:p>
          </p:txBody>
        </p:sp>
        <p:sp>
          <p:nvSpPr>
            <p:cNvPr id="17169" name="object 17169"/>
            <p:cNvSpPr/>
            <p:nvPr/>
          </p:nvSpPr>
          <p:spPr>
            <a:xfrm>
              <a:off x="5321262" y="8202295"/>
              <a:ext cx="12700" cy="15240"/>
            </a:xfrm>
            <a:custGeom>
              <a:avLst/>
              <a:gdLst/>
              <a:ahLst/>
              <a:cxnLst/>
              <a:rect l="l" t="t" r="r" b="b"/>
              <a:pathLst>
                <a:path w="12700" h="15240">
                  <a:moveTo>
                    <a:pt x="12344" y="0"/>
                  </a:moveTo>
                  <a:lnTo>
                    <a:pt x="7912" y="4521"/>
                  </a:lnTo>
                  <a:lnTo>
                    <a:pt x="3771" y="9563"/>
                  </a:lnTo>
                  <a:lnTo>
                    <a:pt x="0" y="14871"/>
                  </a:lnTo>
                </a:path>
              </a:pathLst>
            </a:custGeom>
            <a:ln w="25400">
              <a:solidFill>
                <a:srgbClr val="F9D35D"/>
              </a:solidFill>
            </a:ln>
          </p:spPr>
          <p:txBody>
            <a:bodyPr wrap="square" lIns="0" tIns="0" rIns="0" bIns="0" rtlCol="0"/>
            <a:lstStyle/>
            <a:p>
              <a:endParaRPr/>
            </a:p>
          </p:txBody>
        </p:sp>
        <p:sp>
          <p:nvSpPr>
            <p:cNvPr id="17170" name="object 17170"/>
            <p:cNvSpPr/>
            <p:nvPr/>
          </p:nvSpPr>
          <p:spPr>
            <a:xfrm>
              <a:off x="5314861" y="8217166"/>
              <a:ext cx="6985" cy="635"/>
            </a:xfrm>
            <a:custGeom>
              <a:avLst/>
              <a:gdLst/>
              <a:ahLst/>
              <a:cxnLst/>
              <a:rect l="l" t="t" r="r" b="b"/>
              <a:pathLst>
                <a:path w="6985" h="634">
                  <a:moveTo>
                    <a:pt x="6400" y="0"/>
                  </a:moveTo>
                  <a:lnTo>
                    <a:pt x="0" y="203"/>
                  </a:lnTo>
                </a:path>
              </a:pathLst>
            </a:custGeom>
            <a:ln w="25399">
              <a:solidFill>
                <a:srgbClr val="F7CF52"/>
              </a:solidFill>
            </a:ln>
          </p:spPr>
          <p:txBody>
            <a:bodyPr wrap="square" lIns="0" tIns="0" rIns="0" bIns="0" rtlCol="0"/>
            <a:lstStyle/>
            <a:p>
              <a:endParaRPr/>
            </a:p>
          </p:txBody>
        </p:sp>
        <p:sp>
          <p:nvSpPr>
            <p:cNvPr id="17171" name="object 17171"/>
            <p:cNvSpPr/>
            <p:nvPr/>
          </p:nvSpPr>
          <p:spPr>
            <a:xfrm>
              <a:off x="5311190" y="8202295"/>
              <a:ext cx="29845" cy="31750"/>
            </a:xfrm>
            <a:custGeom>
              <a:avLst/>
              <a:gdLst/>
              <a:ahLst/>
              <a:cxnLst/>
              <a:rect l="l" t="t" r="r" b="b"/>
              <a:pathLst>
                <a:path w="29845" h="31750">
                  <a:moveTo>
                    <a:pt x="22415" y="0"/>
                  </a:moveTo>
                  <a:lnTo>
                    <a:pt x="15996" y="7143"/>
                  </a:lnTo>
                  <a:lnTo>
                    <a:pt x="10069" y="14870"/>
                  </a:lnTo>
                  <a:lnTo>
                    <a:pt x="4711" y="22965"/>
                  </a:lnTo>
                  <a:lnTo>
                    <a:pt x="0" y="31216"/>
                  </a:lnTo>
                  <a:lnTo>
                    <a:pt x="5524" y="30683"/>
                  </a:lnTo>
                  <a:lnTo>
                    <a:pt x="10745" y="22617"/>
                  </a:lnTo>
                  <a:lnTo>
                    <a:pt x="16530" y="14757"/>
                  </a:lnTo>
                  <a:lnTo>
                    <a:pt x="22746" y="7315"/>
                  </a:lnTo>
                  <a:lnTo>
                    <a:pt x="29260" y="507"/>
                  </a:lnTo>
                  <a:lnTo>
                    <a:pt x="22415" y="0"/>
                  </a:lnTo>
                  <a:close/>
                </a:path>
              </a:pathLst>
            </a:custGeom>
            <a:solidFill>
              <a:srgbClr val="F8D45D"/>
            </a:solidFill>
          </p:spPr>
          <p:txBody>
            <a:bodyPr wrap="square" lIns="0" tIns="0" rIns="0" bIns="0" rtlCol="0"/>
            <a:lstStyle/>
            <a:p>
              <a:endParaRPr/>
            </a:p>
          </p:txBody>
        </p:sp>
        <p:sp>
          <p:nvSpPr>
            <p:cNvPr id="17172" name="object 17172"/>
            <p:cNvSpPr/>
            <p:nvPr/>
          </p:nvSpPr>
          <p:spPr>
            <a:xfrm>
              <a:off x="5311190" y="8202295"/>
              <a:ext cx="22860" cy="31750"/>
            </a:xfrm>
            <a:custGeom>
              <a:avLst/>
              <a:gdLst/>
              <a:ahLst/>
              <a:cxnLst/>
              <a:rect l="l" t="t" r="r" b="b"/>
              <a:pathLst>
                <a:path w="22860" h="31750">
                  <a:moveTo>
                    <a:pt x="0" y="31216"/>
                  </a:moveTo>
                  <a:lnTo>
                    <a:pt x="4711" y="22965"/>
                  </a:lnTo>
                  <a:lnTo>
                    <a:pt x="10069" y="14870"/>
                  </a:lnTo>
                  <a:lnTo>
                    <a:pt x="15996" y="7143"/>
                  </a:lnTo>
                  <a:lnTo>
                    <a:pt x="22415" y="0"/>
                  </a:lnTo>
                </a:path>
              </a:pathLst>
            </a:custGeom>
            <a:ln w="25400">
              <a:solidFill>
                <a:srgbClr val="F7D258"/>
              </a:solidFill>
            </a:ln>
          </p:spPr>
          <p:txBody>
            <a:bodyPr wrap="square" lIns="0" tIns="0" rIns="0" bIns="0" rtlCol="0"/>
            <a:lstStyle/>
            <a:p>
              <a:endParaRPr/>
            </a:p>
          </p:txBody>
        </p:sp>
        <p:sp>
          <p:nvSpPr>
            <p:cNvPr id="17173" name="object 17173"/>
            <p:cNvSpPr/>
            <p:nvPr/>
          </p:nvSpPr>
          <p:spPr>
            <a:xfrm>
              <a:off x="5333606" y="8202295"/>
              <a:ext cx="6985" cy="635"/>
            </a:xfrm>
            <a:custGeom>
              <a:avLst/>
              <a:gdLst/>
              <a:ahLst/>
              <a:cxnLst/>
              <a:rect l="l" t="t" r="r" b="b"/>
              <a:pathLst>
                <a:path w="6985" h="634">
                  <a:moveTo>
                    <a:pt x="0" y="0"/>
                  </a:moveTo>
                  <a:lnTo>
                    <a:pt x="6845" y="507"/>
                  </a:lnTo>
                </a:path>
              </a:pathLst>
            </a:custGeom>
            <a:ln w="25399">
              <a:solidFill>
                <a:srgbClr val="FAD766"/>
              </a:solidFill>
            </a:ln>
          </p:spPr>
          <p:txBody>
            <a:bodyPr wrap="square" lIns="0" tIns="0" rIns="0" bIns="0" rtlCol="0"/>
            <a:lstStyle/>
            <a:p>
              <a:endParaRPr/>
            </a:p>
          </p:txBody>
        </p:sp>
        <p:sp>
          <p:nvSpPr>
            <p:cNvPr id="17174" name="object 17174"/>
            <p:cNvSpPr/>
            <p:nvPr/>
          </p:nvSpPr>
          <p:spPr>
            <a:xfrm>
              <a:off x="5316715" y="8202803"/>
              <a:ext cx="24130" cy="30480"/>
            </a:xfrm>
            <a:custGeom>
              <a:avLst/>
              <a:gdLst/>
              <a:ahLst/>
              <a:cxnLst/>
              <a:rect l="l" t="t" r="r" b="b"/>
              <a:pathLst>
                <a:path w="24129" h="30479">
                  <a:moveTo>
                    <a:pt x="23736" y="0"/>
                  </a:moveTo>
                  <a:lnTo>
                    <a:pt x="17221" y="6807"/>
                  </a:lnTo>
                  <a:lnTo>
                    <a:pt x="11006" y="14249"/>
                  </a:lnTo>
                  <a:lnTo>
                    <a:pt x="5221" y="22109"/>
                  </a:lnTo>
                  <a:lnTo>
                    <a:pt x="0" y="30175"/>
                  </a:lnTo>
                </a:path>
              </a:pathLst>
            </a:custGeom>
            <a:ln w="25400">
              <a:solidFill>
                <a:srgbClr val="F9D662"/>
              </a:solidFill>
            </a:ln>
          </p:spPr>
          <p:txBody>
            <a:bodyPr wrap="square" lIns="0" tIns="0" rIns="0" bIns="0" rtlCol="0"/>
            <a:lstStyle/>
            <a:p>
              <a:endParaRPr/>
            </a:p>
          </p:txBody>
        </p:sp>
        <p:sp>
          <p:nvSpPr>
            <p:cNvPr id="17175" name="object 17175"/>
            <p:cNvSpPr/>
            <p:nvPr/>
          </p:nvSpPr>
          <p:spPr>
            <a:xfrm>
              <a:off x="5311190" y="8232978"/>
              <a:ext cx="5715" cy="635"/>
            </a:xfrm>
            <a:custGeom>
              <a:avLst/>
              <a:gdLst/>
              <a:ahLst/>
              <a:cxnLst/>
              <a:rect l="l" t="t" r="r" b="b"/>
              <a:pathLst>
                <a:path w="5714" h="634">
                  <a:moveTo>
                    <a:pt x="5524" y="0"/>
                  </a:moveTo>
                  <a:lnTo>
                    <a:pt x="0" y="533"/>
                  </a:lnTo>
                </a:path>
              </a:pathLst>
            </a:custGeom>
            <a:ln w="25400">
              <a:solidFill>
                <a:srgbClr val="F7D154"/>
              </a:solidFill>
            </a:ln>
          </p:spPr>
          <p:txBody>
            <a:bodyPr wrap="square" lIns="0" tIns="0" rIns="0" bIns="0" rtlCol="0"/>
            <a:lstStyle/>
            <a:p>
              <a:endParaRPr/>
            </a:p>
          </p:txBody>
        </p:sp>
        <p:sp>
          <p:nvSpPr>
            <p:cNvPr id="17176" name="object 17176"/>
            <p:cNvSpPr/>
            <p:nvPr/>
          </p:nvSpPr>
          <p:spPr>
            <a:xfrm>
              <a:off x="5316715" y="8202803"/>
              <a:ext cx="31115" cy="30480"/>
            </a:xfrm>
            <a:custGeom>
              <a:avLst/>
              <a:gdLst/>
              <a:ahLst/>
              <a:cxnLst/>
              <a:rect l="l" t="t" r="r" b="b"/>
              <a:pathLst>
                <a:path w="31114" h="30479">
                  <a:moveTo>
                    <a:pt x="23736" y="0"/>
                  </a:moveTo>
                  <a:lnTo>
                    <a:pt x="17221" y="6807"/>
                  </a:lnTo>
                  <a:lnTo>
                    <a:pt x="11006" y="14249"/>
                  </a:lnTo>
                  <a:lnTo>
                    <a:pt x="5221" y="22109"/>
                  </a:lnTo>
                  <a:lnTo>
                    <a:pt x="0" y="30175"/>
                  </a:lnTo>
                  <a:lnTo>
                    <a:pt x="3810" y="29870"/>
                  </a:lnTo>
                  <a:lnTo>
                    <a:pt x="5727" y="29794"/>
                  </a:lnTo>
                  <a:lnTo>
                    <a:pt x="11346" y="22036"/>
                  </a:lnTo>
                  <a:lnTo>
                    <a:pt x="17472" y="14471"/>
                  </a:lnTo>
                  <a:lnTo>
                    <a:pt x="23926" y="7287"/>
                  </a:lnTo>
                  <a:lnTo>
                    <a:pt x="30530" y="673"/>
                  </a:lnTo>
                  <a:lnTo>
                    <a:pt x="23736" y="0"/>
                  </a:lnTo>
                  <a:close/>
                </a:path>
              </a:pathLst>
            </a:custGeom>
            <a:solidFill>
              <a:srgbClr val="F9D664"/>
            </a:solidFill>
          </p:spPr>
          <p:txBody>
            <a:bodyPr wrap="square" lIns="0" tIns="0" rIns="0" bIns="0" rtlCol="0"/>
            <a:lstStyle/>
            <a:p>
              <a:endParaRPr/>
            </a:p>
          </p:txBody>
        </p:sp>
        <p:sp>
          <p:nvSpPr>
            <p:cNvPr id="17177" name="object 17177"/>
            <p:cNvSpPr/>
            <p:nvPr/>
          </p:nvSpPr>
          <p:spPr>
            <a:xfrm>
              <a:off x="5316715" y="8202803"/>
              <a:ext cx="24130" cy="30480"/>
            </a:xfrm>
            <a:custGeom>
              <a:avLst/>
              <a:gdLst/>
              <a:ahLst/>
              <a:cxnLst/>
              <a:rect l="l" t="t" r="r" b="b"/>
              <a:pathLst>
                <a:path w="24129" h="30479">
                  <a:moveTo>
                    <a:pt x="0" y="30175"/>
                  </a:moveTo>
                  <a:lnTo>
                    <a:pt x="5221" y="22109"/>
                  </a:lnTo>
                  <a:lnTo>
                    <a:pt x="11006" y="14249"/>
                  </a:lnTo>
                  <a:lnTo>
                    <a:pt x="17221" y="6807"/>
                  </a:lnTo>
                  <a:lnTo>
                    <a:pt x="23736" y="0"/>
                  </a:lnTo>
                </a:path>
              </a:pathLst>
            </a:custGeom>
            <a:ln w="25400">
              <a:solidFill>
                <a:srgbClr val="F9D662"/>
              </a:solidFill>
            </a:ln>
          </p:spPr>
          <p:txBody>
            <a:bodyPr wrap="square" lIns="0" tIns="0" rIns="0" bIns="0" rtlCol="0"/>
            <a:lstStyle/>
            <a:p>
              <a:endParaRPr/>
            </a:p>
          </p:txBody>
        </p:sp>
        <p:sp>
          <p:nvSpPr>
            <p:cNvPr id="17178" name="object 17178"/>
            <p:cNvSpPr/>
            <p:nvPr/>
          </p:nvSpPr>
          <p:spPr>
            <a:xfrm>
              <a:off x="5340451" y="8202803"/>
              <a:ext cx="6985" cy="1270"/>
            </a:xfrm>
            <a:custGeom>
              <a:avLst/>
              <a:gdLst/>
              <a:ahLst/>
              <a:cxnLst/>
              <a:rect l="l" t="t" r="r" b="b"/>
              <a:pathLst>
                <a:path w="6985" h="1270">
                  <a:moveTo>
                    <a:pt x="0" y="0"/>
                  </a:moveTo>
                  <a:lnTo>
                    <a:pt x="6794" y="673"/>
                  </a:lnTo>
                </a:path>
              </a:pathLst>
            </a:custGeom>
            <a:ln w="25399">
              <a:solidFill>
                <a:srgbClr val="FBDA6C"/>
              </a:solidFill>
            </a:ln>
          </p:spPr>
          <p:txBody>
            <a:bodyPr wrap="square" lIns="0" tIns="0" rIns="0" bIns="0" rtlCol="0"/>
            <a:lstStyle/>
            <a:p>
              <a:endParaRPr/>
            </a:p>
          </p:txBody>
        </p:sp>
        <p:sp>
          <p:nvSpPr>
            <p:cNvPr id="17179" name="object 17179"/>
            <p:cNvSpPr/>
            <p:nvPr/>
          </p:nvSpPr>
          <p:spPr>
            <a:xfrm>
              <a:off x="5322443" y="8203476"/>
              <a:ext cx="25400" cy="29209"/>
            </a:xfrm>
            <a:custGeom>
              <a:avLst/>
              <a:gdLst/>
              <a:ahLst/>
              <a:cxnLst/>
              <a:rect l="l" t="t" r="r" b="b"/>
              <a:pathLst>
                <a:path w="25400" h="29209">
                  <a:moveTo>
                    <a:pt x="24803" y="0"/>
                  </a:moveTo>
                  <a:lnTo>
                    <a:pt x="18198" y="6614"/>
                  </a:lnTo>
                  <a:lnTo>
                    <a:pt x="11744" y="13798"/>
                  </a:lnTo>
                  <a:lnTo>
                    <a:pt x="5618" y="21363"/>
                  </a:lnTo>
                  <a:lnTo>
                    <a:pt x="0" y="29121"/>
                  </a:lnTo>
                </a:path>
              </a:pathLst>
            </a:custGeom>
            <a:ln w="25400">
              <a:solidFill>
                <a:srgbClr val="FAD765"/>
              </a:solidFill>
            </a:ln>
          </p:spPr>
          <p:txBody>
            <a:bodyPr wrap="square" lIns="0" tIns="0" rIns="0" bIns="0" rtlCol="0"/>
            <a:lstStyle/>
            <a:p>
              <a:endParaRPr/>
            </a:p>
          </p:txBody>
        </p:sp>
        <p:sp>
          <p:nvSpPr>
            <p:cNvPr id="17180" name="object 17180"/>
            <p:cNvSpPr/>
            <p:nvPr/>
          </p:nvSpPr>
          <p:spPr>
            <a:xfrm>
              <a:off x="5316715" y="8232597"/>
              <a:ext cx="6350" cy="635"/>
            </a:xfrm>
            <a:custGeom>
              <a:avLst/>
              <a:gdLst/>
              <a:ahLst/>
              <a:cxnLst/>
              <a:rect l="l" t="t" r="r" b="b"/>
              <a:pathLst>
                <a:path w="6350" h="634">
                  <a:moveTo>
                    <a:pt x="5727" y="0"/>
                  </a:moveTo>
                  <a:lnTo>
                    <a:pt x="0" y="381"/>
                  </a:lnTo>
                </a:path>
              </a:pathLst>
            </a:custGeom>
            <a:ln w="25400">
              <a:solidFill>
                <a:srgbClr val="F7D25A"/>
              </a:solidFill>
            </a:ln>
          </p:spPr>
          <p:txBody>
            <a:bodyPr wrap="square" lIns="0" tIns="0" rIns="0" bIns="0" rtlCol="0"/>
            <a:lstStyle/>
            <a:p>
              <a:endParaRPr/>
            </a:p>
          </p:txBody>
        </p:sp>
        <p:sp>
          <p:nvSpPr>
            <p:cNvPr id="17181" name="object 17181"/>
            <p:cNvSpPr/>
            <p:nvPr/>
          </p:nvSpPr>
          <p:spPr>
            <a:xfrm>
              <a:off x="5319699" y="8185556"/>
              <a:ext cx="27940" cy="16510"/>
            </a:xfrm>
            <a:custGeom>
              <a:avLst/>
              <a:gdLst/>
              <a:ahLst/>
              <a:cxnLst/>
              <a:rect l="l" t="t" r="r" b="b"/>
              <a:pathLst>
                <a:path w="27939" h="16509">
                  <a:moveTo>
                    <a:pt x="21755" y="0"/>
                  </a:moveTo>
                  <a:lnTo>
                    <a:pt x="15466" y="3438"/>
                  </a:lnTo>
                  <a:lnTo>
                    <a:pt x="9763" y="7332"/>
                  </a:lnTo>
                  <a:lnTo>
                    <a:pt x="4617" y="11624"/>
                  </a:lnTo>
                  <a:lnTo>
                    <a:pt x="0" y="16255"/>
                  </a:lnTo>
                  <a:lnTo>
                    <a:pt x="2336" y="16281"/>
                  </a:lnTo>
                  <a:lnTo>
                    <a:pt x="6984" y="16408"/>
                  </a:lnTo>
                  <a:lnTo>
                    <a:pt x="11434" y="11996"/>
                  </a:lnTo>
                  <a:lnTo>
                    <a:pt x="16282" y="8015"/>
                  </a:lnTo>
                  <a:lnTo>
                    <a:pt x="21638" y="4426"/>
                  </a:lnTo>
                  <a:lnTo>
                    <a:pt x="27609" y="1193"/>
                  </a:lnTo>
                  <a:lnTo>
                    <a:pt x="23710" y="368"/>
                  </a:lnTo>
                  <a:lnTo>
                    <a:pt x="21755" y="0"/>
                  </a:lnTo>
                  <a:close/>
                </a:path>
              </a:pathLst>
            </a:custGeom>
            <a:solidFill>
              <a:srgbClr val="F6CD47"/>
            </a:solidFill>
          </p:spPr>
          <p:txBody>
            <a:bodyPr wrap="square" lIns="0" tIns="0" rIns="0" bIns="0" rtlCol="0"/>
            <a:lstStyle/>
            <a:p>
              <a:endParaRPr/>
            </a:p>
          </p:txBody>
        </p:sp>
        <p:sp>
          <p:nvSpPr>
            <p:cNvPr id="17182" name="object 17182"/>
            <p:cNvSpPr/>
            <p:nvPr/>
          </p:nvSpPr>
          <p:spPr>
            <a:xfrm>
              <a:off x="5341454" y="8185556"/>
              <a:ext cx="6350" cy="1270"/>
            </a:xfrm>
            <a:custGeom>
              <a:avLst/>
              <a:gdLst/>
              <a:ahLst/>
              <a:cxnLst/>
              <a:rect l="l" t="t" r="r" b="b"/>
              <a:pathLst>
                <a:path w="6350" h="1270">
                  <a:moveTo>
                    <a:pt x="0" y="0"/>
                  </a:moveTo>
                  <a:lnTo>
                    <a:pt x="5854" y="1193"/>
                  </a:lnTo>
                </a:path>
              </a:pathLst>
            </a:custGeom>
            <a:ln w="25400">
              <a:solidFill>
                <a:srgbClr val="F6CE49"/>
              </a:solidFill>
            </a:ln>
          </p:spPr>
          <p:txBody>
            <a:bodyPr wrap="square" lIns="0" tIns="0" rIns="0" bIns="0" rtlCol="0"/>
            <a:lstStyle/>
            <a:p>
              <a:endParaRPr/>
            </a:p>
          </p:txBody>
        </p:sp>
        <p:sp>
          <p:nvSpPr>
            <p:cNvPr id="17183" name="object 17183"/>
            <p:cNvSpPr/>
            <p:nvPr/>
          </p:nvSpPr>
          <p:spPr>
            <a:xfrm>
              <a:off x="5326684" y="8186750"/>
              <a:ext cx="20955" cy="15240"/>
            </a:xfrm>
            <a:custGeom>
              <a:avLst/>
              <a:gdLst/>
              <a:ahLst/>
              <a:cxnLst/>
              <a:rect l="l" t="t" r="r" b="b"/>
              <a:pathLst>
                <a:path w="20954" h="15240">
                  <a:moveTo>
                    <a:pt x="20624" y="0"/>
                  </a:moveTo>
                  <a:lnTo>
                    <a:pt x="14653" y="3232"/>
                  </a:lnTo>
                  <a:lnTo>
                    <a:pt x="9297" y="6821"/>
                  </a:lnTo>
                  <a:lnTo>
                    <a:pt x="4449" y="10803"/>
                  </a:lnTo>
                  <a:lnTo>
                    <a:pt x="0" y="15214"/>
                  </a:lnTo>
                </a:path>
              </a:pathLst>
            </a:custGeom>
            <a:ln w="25400">
              <a:solidFill>
                <a:srgbClr val="F7D154"/>
              </a:solidFill>
            </a:ln>
          </p:spPr>
          <p:txBody>
            <a:bodyPr wrap="square" lIns="0" tIns="0" rIns="0" bIns="0" rtlCol="0"/>
            <a:lstStyle/>
            <a:p>
              <a:endParaRPr/>
            </a:p>
          </p:txBody>
        </p:sp>
        <p:sp>
          <p:nvSpPr>
            <p:cNvPr id="17184" name="object 17184"/>
            <p:cNvSpPr/>
            <p:nvPr/>
          </p:nvSpPr>
          <p:spPr>
            <a:xfrm>
              <a:off x="5319699" y="8201812"/>
              <a:ext cx="6985" cy="635"/>
            </a:xfrm>
            <a:custGeom>
              <a:avLst/>
              <a:gdLst/>
              <a:ahLst/>
              <a:cxnLst/>
              <a:rect l="l" t="t" r="r" b="b"/>
              <a:pathLst>
                <a:path w="6985" h="634">
                  <a:moveTo>
                    <a:pt x="6984" y="152"/>
                  </a:moveTo>
                  <a:lnTo>
                    <a:pt x="0" y="0"/>
                  </a:lnTo>
                </a:path>
              </a:pathLst>
            </a:custGeom>
            <a:ln w="25399">
              <a:solidFill>
                <a:srgbClr val="F6CC46"/>
              </a:solidFill>
            </a:ln>
          </p:spPr>
          <p:txBody>
            <a:bodyPr wrap="square" lIns="0" tIns="0" rIns="0" bIns="0" rtlCol="0"/>
            <a:lstStyle/>
            <a:p>
              <a:endParaRPr/>
            </a:p>
          </p:txBody>
        </p:sp>
        <p:sp>
          <p:nvSpPr>
            <p:cNvPr id="17185" name="object 17185"/>
            <p:cNvSpPr/>
            <p:nvPr/>
          </p:nvSpPr>
          <p:spPr>
            <a:xfrm>
              <a:off x="5326684" y="8186750"/>
              <a:ext cx="26670" cy="15875"/>
            </a:xfrm>
            <a:custGeom>
              <a:avLst/>
              <a:gdLst/>
              <a:ahLst/>
              <a:cxnLst/>
              <a:rect l="l" t="t" r="r" b="b"/>
              <a:pathLst>
                <a:path w="26670" h="15875">
                  <a:moveTo>
                    <a:pt x="20624" y="0"/>
                  </a:moveTo>
                  <a:lnTo>
                    <a:pt x="14653" y="3232"/>
                  </a:lnTo>
                  <a:lnTo>
                    <a:pt x="9297" y="6821"/>
                  </a:lnTo>
                  <a:lnTo>
                    <a:pt x="4449" y="10803"/>
                  </a:lnTo>
                  <a:lnTo>
                    <a:pt x="0" y="15214"/>
                  </a:lnTo>
                  <a:lnTo>
                    <a:pt x="6921" y="15544"/>
                  </a:lnTo>
                  <a:lnTo>
                    <a:pt x="12395" y="9791"/>
                  </a:lnTo>
                  <a:lnTo>
                    <a:pt x="18846" y="5041"/>
                  </a:lnTo>
                  <a:lnTo>
                    <a:pt x="26441" y="1346"/>
                  </a:lnTo>
                  <a:lnTo>
                    <a:pt x="20624" y="0"/>
                  </a:lnTo>
                  <a:close/>
                </a:path>
              </a:pathLst>
            </a:custGeom>
            <a:solidFill>
              <a:srgbClr val="F8D45D"/>
            </a:solidFill>
          </p:spPr>
          <p:txBody>
            <a:bodyPr wrap="square" lIns="0" tIns="0" rIns="0" bIns="0" rtlCol="0"/>
            <a:lstStyle/>
            <a:p>
              <a:endParaRPr/>
            </a:p>
          </p:txBody>
        </p:sp>
        <p:sp>
          <p:nvSpPr>
            <p:cNvPr id="17186" name="object 17186"/>
            <p:cNvSpPr/>
            <p:nvPr/>
          </p:nvSpPr>
          <p:spPr>
            <a:xfrm>
              <a:off x="5326684" y="8186750"/>
              <a:ext cx="20955" cy="15240"/>
            </a:xfrm>
            <a:custGeom>
              <a:avLst/>
              <a:gdLst/>
              <a:ahLst/>
              <a:cxnLst/>
              <a:rect l="l" t="t" r="r" b="b"/>
              <a:pathLst>
                <a:path w="20954" h="15240">
                  <a:moveTo>
                    <a:pt x="0" y="15214"/>
                  </a:moveTo>
                  <a:lnTo>
                    <a:pt x="4449" y="10803"/>
                  </a:lnTo>
                  <a:lnTo>
                    <a:pt x="9297" y="6821"/>
                  </a:lnTo>
                  <a:lnTo>
                    <a:pt x="14653" y="3232"/>
                  </a:lnTo>
                  <a:lnTo>
                    <a:pt x="20624" y="0"/>
                  </a:lnTo>
                </a:path>
              </a:pathLst>
            </a:custGeom>
            <a:ln w="25400">
              <a:solidFill>
                <a:srgbClr val="F7D154"/>
              </a:solidFill>
            </a:ln>
          </p:spPr>
          <p:txBody>
            <a:bodyPr wrap="square" lIns="0" tIns="0" rIns="0" bIns="0" rtlCol="0"/>
            <a:lstStyle/>
            <a:p>
              <a:endParaRPr/>
            </a:p>
          </p:txBody>
        </p:sp>
        <p:sp>
          <p:nvSpPr>
            <p:cNvPr id="17187" name="object 17187"/>
            <p:cNvSpPr/>
            <p:nvPr/>
          </p:nvSpPr>
          <p:spPr>
            <a:xfrm>
              <a:off x="5347309" y="8186750"/>
              <a:ext cx="6350" cy="1905"/>
            </a:xfrm>
            <a:custGeom>
              <a:avLst/>
              <a:gdLst/>
              <a:ahLst/>
              <a:cxnLst/>
              <a:rect l="l" t="t" r="r" b="b"/>
              <a:pathLst>
                <a:path w="6350" h="1904">
                  <a:moveTo>
                    <a:pt x="0" y="0"/>
                  </a:moveTo>
                  <a:lnTo>
                    <a:pt x="5816" y="1346"/>
                  </a:lnTo>
                </a:path>
              </a:pathLst>
            </a:custGeom>
            <a:ln w="25400">
              <a:solidFill>
                <a:srgbClr val="F8D661"/>
              </a:solidFill>
            </a:ln>
          </p:spPr>
          <p:txBody>
            <a:bodyPr wrap="square" lIns="0" tIns="0" rIns="0" bIns="0" rtlCol="0"/>
            <a:lstStyle/>
            <a:p>
              <a:endParaRPr/>
            </a:p>
          </p:txBody>
        </p:sp>
        <p:sp>
          <p:nvSpPr>
            <p:cNvPr id="17188" name="object 17188"/>
            <p:cNvSpPr/>
            <p:nvPr/>
          </p:nvSpPr>
          <p:spPr>
            <a:xfrm>
              <a:off x="5333606" y="8188096"/>
              <a:ext cx="19685" cy="14604"/>
            </a:xfrm>
            <a:custGeom>
              <a:avLst/>
              <a:gdLst/>
              <a:ahLst/>
              <a:cxnLst/>
              <a:rect l="l" t="t" r="r" b="b"/>
              <a:pathLst>
                <a:path w="19685" h="14604">
                  <a:moveTo>
                    <a:pt x="19519" y="0"/>
                  </a:moveTo>
                  <a:lnTo>
                    <a:pt x="11925" y="3695"/>
                  </a:lnTo>
                  <a:lnTo>
                    <a:pt x="5473" y="8445"/>
                  </a:lnTo>
                  <a:lnTo>
                    <a:pt x="0" y="14198"/>
                  </a:lnTo>
                </a:path>
              </a:pathLst>
            </a:custGeom>
            <a:ln w="25400">
              <a:solidFill>
                <a:srgbClr val="F9D767"/>
              </a:solidFill>
            </a:ln>
          </p:spPr>
          <p:txBody>
            <a:bodyPr wrap="square" lIns="0" tIns="0" rIns="0" bIns="0" rtlCol="0"/>
            <a:lstStyle/>
            <a:p>
              <a:endParaRPr/>
            </a:p>
          </p:txBody>
        </p:sp>
        <p:sp>
          <p:nvSpPr>
            <p:cNvPr id="17189" name="object 17189"/>
            <p:cNvSpPr/>
            <p:nvPr/>
          </p:nvSpPr>
          <p:spPr>
            <a:xfrm>
              <a:off x="5326684" y="8201964"/>
              <a:ext cx="6985" cy="635"/>
            </a:xfrm>
            <a:custGeom>
              <a:avLst/>
              <a:gdLst/>
              <a:ahLst/>
              <a:cxnLst/>
              <a:rect l="l" t="t" r="r" b="b"/>
              <a:pathLst>
                <a:path w="6985" h="634">
                  <a:moveTo>
                    <a:pt x="6921" y="330"/>
                  </a:moveTo>
                  <a:lnTo>
                    <a:pt x="0" y="0"/>
                  </a:lnTo>
                </a:path>
              </a:pathLst>
            </a:custGeom>
            <a:ln w="25400">
              <a:solidFill>
                <a:srgbClr val="F8D259"/>
              </a:solidFill>
            </a:ln>
          </p:spPr>
          <p:txBody>
            <a:bodyPr wrap="square" lIns="0" tIns="0" rIns="0" bIns="0" rtlCol="0"/>
            <a:lstStyle/>
            <a:p>
              <a:endParaRPr/>
            </a:p>
          </p:txBody>
        </p:sp>
        <p:sp>
          <p:nvSpPr>
            <p:cNvPr id="17190" name="object 17190"/>
            <p:cNvSpPr/>
            <p:nvPr/>
          </p:nvSpPr>
          <p:spPr>
            <a:xfrm>
              <a:off x="5333606" y="8188096"/>
              <a:ext cx="25400" cy="15240"/>
            </a:xfrm>
            <a:custGeom>
              <a:avLst/>
              <a:gdLst/>
              <a:ahLst/>
              <a:cxnLst/>
              <a:rect l="l" t="t" r="r" b="b"/>
              <a:pathLst>
                <a:path w="25400" h="15240">
                  <a:moveTo>
                    <a:pt x="19519" y="0"/>
                  </a:moveTo>
                  <a:lnTo>
                    <a:pt x="11925" y="3695"/>
                  </a:lnTo>
                  <a:lnTo>
                    <a:pt x="5473" y="8445"/>
                  </a:lnTo>
                  <a:lnTo>
                    <a:pt x="0" y="14198"/>
                  </a:lnTo>
                  <a:lnTo>
                    <a:pt x="2286" y="14338"/>
                  </a:lnTo>
                  <a:lnTo>
                    <a:pt x="6845" y="14706"/>
                  </a:lnTo>
                  <a:lnTo>
                    <a:pt x="12103" y="9372"/>
                  </a:lnTo>
                  <a:lnTo>
                    <a:pt x="18541" y="4775"/>
                  </a:lnTo>
                  <a:lnTo>
                    <a:pt x="25311" y="1460"/>
                  </a:lnTo>
                  <a:lnTo>
                    <a:pt x="19519" y="0"/>
                  </a:lnTo>
                  <a:close/>
                </a:path>
              </a:pathLst>
            </a:custGeom>
            <a:solidFill>
              <a:srgbClr val="FADA6C"/>
            </a:solidFill>
          </p:spPr>
          <p:txBody>
            <a:bodyPr wrap="square" lIns="0" tIns="0" rIns="0" bIns="0" rtlCol="0"/>
            <a:lstStyle/>
            <a:p>
              <a:endParaRPr/>
            </a:p>
          </p:txBody>
        </p:sp>
        <p:sp>
          <p:nvSpPr>
            <p:cNvPr id="17191" name="object 17191"/>
            <p:cNvSpPr/>
            <p:nvPr/>
          </p:nvSpPr>
          <p:spPr>
            <a:xfrm>
              <a:off x="5333606" y="8188096"/>
              <a:ext cx="19685" cy="14604"/>
            </a:xfrm>
            <a:custGeom>
              <a:avLst/>
              <a:gdLst/>
              <a:ahLst/>
              <a:cxnLst/>
              <a:rect l="l" t="t" r="r" b="b"/>
              <a:pathLst>
                <a:path w="19685" h="14604">
                  <a:moveTo>
                    <a:pt x="0" y="14198"/>
                  </a:moveTo>
                  <a:lnTo>
                    <a:pt x="5473" y="8445"/>
                  </a:lnTo>
                  <a:lnTo>
                    <a:pt x="11925" y="3695"/>
                  </a:lnTo>
                  <a:lnTo>
                    <a:pt x="19519" y="0"/>
                  </a:lnTo>
                </a:path>
              </a:pathLst>
            </a:custGeom>
            <a:ln w="25400">
              <a:solidFill>
                <a:srgbClr val="F9D767"/>
              </a:solidFill>
            </a:ln>
          </p:spPr>
          <p:txBody>
            <a:bodyPr wrap="square" lIns="0" tIns="0" rIns="0" bIns="0" rtlCol="0"/>
            <a:lstStyle/>
            <a:p>
              <a:endParaRPr/>
            </a:p>
          </p:txBody>
        </p:sp>
        <p:sp>
          <p:nvSpPr>
            <p:cNvPr id="17192" name="object 17192"/>
            <p:cNvSpPr/>
            <p:nvPr/>
          </p:nvSpPr>
          <p:spPr>
            <a:xfrm>
              <a:off x="5353126" y="8188096"/>
              <a:ext cx="6350" cy="1905"/>
            </a:xfrm>
            <a:custGeom>
              <a:avLst/>
              <a:gdLst/>
              <a:ahLst/>
              <a:cxnLst/>
              <a:rect l="l" t="t" r="r" b="b"/>
              <a:pathLst>
                <a:path w="6350" h="1904">
                  <a:moveTo>
                    <a:pt x="0" y="0"/>
                  </a:moveTo>
                  <a:lnTo>
                    <a:pt x="5791" y="1460"/>
                  </a:lnTo>
                </a:path>
              </a:pathLst>
            </a:custGeom>
            <a:ln w="25400">
              <a:solidFill>
                <a:srgbClr val="FADC73"/>
              </a:solidFill>
            </a:ln>
          </p:spPr>
          <p:txBody>
            <a:bodyPr wrap="square" lIns="0" tIns="0" rIns="0" bIns="0" rtlCol="0"/>
            <a:lstStyle/>
            <a:p>
              <a:endParaRPr/>
            </a:p>
          </p:txBody>
        </p:sp>
        <p:sp>
          <p:nvSpPr>
            <p:cNvPr id="17193" name="object 17193"/>
            <p:cNvSpPr/>
            <p:nvPr/>
          </p:nvSpPr>
          <p:spPr>
            <a:xfrm>
              <a:off x="5340451" y="8189557"/>
              <a:ext cx="19050" cy="13335"/>
            </a:xfrm>
            <a:custGeom>
              <a:avLst/>
              <a:gdLst/>
              <a:ahLst/>
              <a:cxnLst/>
              <a:rect l="l" t="t" r="r" b="b"/>
              <a:pathLst>
                <a:path w="19050" h="13334">
                  <a:moveTo>
                    <a:pt x="18465" y="0"/>
                  </a:moveTo>
                  <a:lnTo>
                    <a:pt x="11696" y="3314"/>
                  </a:lnTo>
                  <a:lnTo>
                    <a:pt x="5257" y="7912"/>
                  </a:lnTo>
                  <a:lnTo>
                    <a:pt x="0" y="13246"/>
                  </a:lnTo>
                </a:path>
              </a:pathLst>
            </a:custGeom>
            <a:ln w="25400">
              <a:solidFill>
                <a:srgbClr val="FADC72"/>
              </a:solidFill>
            </a:ln>
          </p:spPr>
          <p:txBody>
            <a:bodyPr wrap="square" lIns="0" tIns="0" rIns="0" bIns="0" rtlCol="0"/>
            <a:lstStyle/>
            <a:p>
              <a:endParaRPr/>
            </a:p>
          </p:txBody>
        </p:sp>
        <p:sp>
          <p:nvSpPr>
            <p:cNvPr id="17194" name="object 17194"/>
            <p:cNvSpPr/>
            <p:nvPr/>
          </p:nvSpPr>
          <p:spPr>
            <a:xfrm>
              <a:off x="5333606" y="8202295"/>
              <a:ext cx="6985" cy="635"/>
            </a:xfrm>
            <a:custGeom>
              <a:avLst/>
              <a:gdLst/>
              <a:ahLst/>
              <a:cxnLst/>
              <a:rect l="l" t="t" r="r" b="b"/>
              <a:pathLst>
                <a:path w="6985" h="634">
                  <a:moveTo>
                    <a:pt x="6845" y="507"/>
                  </a:moveTo>
                  <a:lnTo>
                    <a:pt x="0" y="0"/>
                  </a:lnTo>
                </a:path>
              </a:pathLst>
            </a:custGeom>
            <a:ln w="25399">
              <a:solidFill>
                <a:srgbClr val="FAD766"/>
              </a:solidFill>
            </a:ln>
          </p:spPr>
          <p:txBody>
            <a:bodyPr wrap="square" lIns="0" tIns="0" rIns="0" bIns="0" rtlCol="0"/>
            <a:lstStyle/>
            <a:p>
              <a:endParaRPr/>
            </a:p>
          </p:txBody>
        </p:sp>
        <p:sp>
          <p:nvSpPr>
            <p:cNvPr id="17195" name="object 17195"/>
            <p:cNvSpPr/>
            <p:nvPr/>
          </p:nvSpPr>
          <p:spPr>
            <a:xfrm>
              <a:off x="5340451" y="8189557"/>
              <a:ext cx="24765" cy="13970"/>
            </a:xfrm>
            <a:custGeom>
              <a:avLst/>
              <a:gdLst/>
              <a:ahLst/>
              <a:cxnLst/>
              <a:rect l="l" t="t" r="r" b="b"/>
              <a:pathLst>
                <a:path w="24764" h="13970">
                  <a:moveTo>
                    <a:pt x="18465" y="0"/>
                  </a:moveTo>
                  <a:lnTo>
                    <a:pt x="11696" y="3314"/>
                  </a:lnTo>
                  <a:lnTo>
                    <a:pt x="5257" y="7912"/>
                  </a:lnTo>
                  <a:lnTo>
                    <a:pt x="0" y="13246"/>
                  </a:lnTo>
                  <a:lnTo>
                    <a:pt x="2286" y="13436"/>
                  </a:lnTo>
                  <a:lnTo>
                    <a:pt x="6794" y="13919"/>
                  </a:lnTo>
                  <a:lnTo>
                    <a:pt x="11937" y="8788"/>
                  </a:lnTo>
                  <a:lnTo>
                    <a:pt x="17818" y="4749"/>
                  </a:lnTo>
                  <a:lnTo>
                    <a:pt x="24206" y="1612"/>
                  </a:lnTo>
                  <a:lnTo>
                    <a:pt x="18465" y="0"/>
                  </a:lnTo>
                  <a:close/>
                </a:path>
              </a:pathLst>
            </a:custGeom>
            <a:solidFill>
              <a:srgbClr val="FBDD75"/>
            </a:solidFill>
          </p:spPr>
          <p:txBody>
            <a:bodyPr wrap="square" lIns="0" tIns="0" rIns="0" bIns="0" rtlCol="0"/>
            <a:lstStyle/>
            <a:p>
              <a:endParaRPr/>
            </a:p>
          </p:txBody>
        </p:sp>
        <p:sp>
          <p:nvSpPr>
            <p:cNvPr id="17196" name="object 17196"/>
            <p:cNvSpPr/>
            <p:nvPr/>
          </p:nvSpPr>
          <p:spPr>
            <a:xfrm>
              <a:off x="5340451" y="8189557"/>
              <a:ext cx="19050" cy="13335"/>
            </a:xfrm>
            <a:custGeom>
              <a:avLst/>
              <a:gdLst/>
              <a:ahLst/>
              <a:cxnLst/>
              <a:rect l="l" t="t" r="r" b="b"/>
              <a:pathLst>
                <a:path w="19050" h="13334">
                  <a:moveTo>
                    <a:pt x="0" y="13246"/>
                  </a:moveTo>
                  <a:lnTo>
                    <a:pt x="5257" y="7912"/>
                  </a:lnTo>
                  <a:lnTo>
                    <a:pt x="11696" y="3314"/>
                  </a:lnTo>
                  <a:lnTo>
                    <a:pt x="18465" y="0"/>
                  </a:lnTo>
                </a:path>
              </a:pathLst>
            </a:custGeom>
            <a:ln w="25400">
              <a:solidFill>
                <a:srgbClr val="FADC72"/>
              </a:solidFill>
            </a:ln>
          </p:spPr>
          <p:txBody>
            <a:bodyPr wrap="square" lIns="0" tIns="0" rIns="0" bIns="0" rtlCol="0"/>
            <a:lstStyle/>
            <a:p>
              <a:endParaRPr/>
            </a:p>
          </p:txBody>
        </p:sp>
        <p:sp>
          <p:nvSpPr>
            <p:cNvPr id="17197" name="object 17197"/>
            <p:cNvSpPr/>
            <p:nvPr/>
          </p:nvSpPr>
          <p:spPr>
            <a:xfrm>
              <a:off x="5358917" y="8189557"/>
              <a:ext cx="6350" cy="1905"/>
            </a:xfrm>
            <a:custGeom>
              <a:avLst/>
              <a:gdLst/>
              <a:ahLst/>
              <a:cxnLst/>
              <a:rect l="l" t="t" r="r" b="b"/>
              <a:pathLst>
                <a:path w="6350" h="1904">
                  <a:moveTo>
                    <a:pt x="0" y="0"/>
                  </a:moveTo>
                  <a:lnTo>
                    <a:pt x="5740" y="1612"/>
                  </a:lnTo>
                </a:path>
              </a:pathLst>
            </a:custGeom>
            <a:ln w="25400">
              <a:solidFill>
                <a:srgbClr val="FBE07C"/>
              </a:solidFill>
            </a:ln>
          </p:spPr>
          <p:txBody>
            <a:bodyPr wrap="square" lIns="0" tIns="0" rIns="0" bIns="0" rtlCol="0"/>
            <a:lstStyle/>
            <a:p>
              <a:endParaRPr/>
            </a:p>
          </p:txBody>
        </p:sp>
        <p:sp>
          <p:nvSpPr>
            <p:cNvPr id="17198" name="object 17198"/>
            <p:cNvSpPr/>
            <p:nvPr/>
          </p:nvSpPr>
          <p:spPr>
            <a:xfrm>
              <a:off x="5347246" y="8191169"/>
              <a:ext cx="17780" cy="12700"/>
            </a:xfrm>
            <a:custGeom>
              <a:avLst/>
              <a:gdLst/>
              <a:ahLst/>
              <a:cxnLst/>
              <a:rect l="l" t="t" r="r" b="b"/>
              <a:pathLst>
                <a:path w="17779" h="12700">
                  <a:moveTo>
                    <a:pt x="17411" y="0"/>
                  </a:moveTo>
                  <a:lnTo>
                    <a:pt x="11023" y="3136"/>
                  </a:lnTo>
                  <a:lnTo>
                    <a:pt x="5143" y="7175"/>
                  </a:lnTo>
                  <a:lnTo>
                    <a:pt x="0" y="12306"/>
                  </a:lnTo>
                </a:path>
              </a:pathLst>
            </a:custGeom>
            <a:ln w="25400">
              <a:solidFill>
                <a:srgbClr val="FBDE77"/>
              </a:solidFill>
            </a:ln>
          </p:spPr>
          <p:txBody>
            <a:bodyPr wrap="square" lIns="0" tIns="0" rIns="0" bIns="0" rtlCol="0"/>
            <a:lstStyle/>
            <a:p>
              <a:endParaRPr/>
            </a:p>
          </p:txBody>
        </p:sp>
        <p:sp>
          <p:nvSpPr>
            <p:cNvPr id="17199" name="object 17199"/>
            <p:cNvSpPr/>
            <p:nvPr/>
          </p:nvSpPr>
          <p:spPr>
            <a:xfrm>
              <a:off x="5340451" y="8202803"/>
              <a:ext cx="6985" cy="1270"/>
            </a:xfrm>
            <a:custGeom>
              <a:avLst/>
              <a:gdLst/>
              <a:ahLst/>
              <a:cxnLst/>
              <a:rect l="l" t="t" r="r" b="b"/>
              <a:pathLst>
                <a:path w="6985" h="1270">
                  <a:moveTo>
                    <a:pt x="6794" y="673"/>
                  </a:moveTo>
                  <a:lnTo>
                    <a:pt x="0" y="0"/>
                  </a:lnTo>
                </a:path>
              </a:pathLst>
            </a:custGeom>
            <a:ln w="25399">
              <a:solidFill>
                <a:srgbClr val="FBDA6C"/>
              </a:solidFill>
            </a:ln>
          </p:spPr>
          <p:txBody>
            <a:bodyPr wrap="square" lIns="0" tIns="0" rIns="0" bIns="0" rtlCol="0"/>
            <a:lstStyle/>
            <a:p>
              <a:endParaRPr/>
            </a:p>
          </p:txBody>
        </p:sp>
        <p:sp>
          <p:nvSpPr>
            <p:cNvPr id="17200" name="object 17200"/>
            <p:cNvSpPr/>
            <p:nvPr/>
          </p:nvSpPr>
          <p:spPr>
            <a:xfrm>
              <a:off x="5341454" y="8170747"/>
              <a:ext cx="53975" cy="16510"/>
            </a:xfrm>
            <a:custGeom>
              <a:avLst/>
              <a:gdLst/>
              <a:ahLst/>
              <a:cxnLst/>
              <a:rect l="l" t="t" r="r" b="b"/>
              <a:pathLst>
                <a:path w="53975" h="16509">
                  <a:moveTo>
                    <a:pt x="50932" y="0"/>
                  </a:moveTo>
                  <a:lnTo>
                    <a:pt x="0" y="14809"/>
                  </a:lnTo>
                  <a:lnTo>
                    <a:pt x="1955" y="15177"/>
                  </a:lnTo>
                  <a:lnTo>
                    <a:pt x="5854" y="16003"/>
                  </a:lnTo>
                  <a:lnTo>
                    <a:pt x="17882" y="10825"/>
                  </a:lnTo>
                  <a:lnTo>
                    <a:pt x="29897" y="6892"/>
                  </a:lnTo>
                  <a:lnTo>
                    <a:pt x="41885" y="4085"/>
                  </a:lnTo>
                  <a:lnTo>
                    <a:pt x="53835" y="2287"/>
                  </a:lnTo>
                  <a:lnTo>
                    <a:pt x="52806" y="1372"/>
                  </a:lnTo>
                  <a:lnTo>
                    <a:pt x="51752" y="521"/>
                  </a:lnTo>
                  <a:lnTo>
                    <a:pt x="50932" y="0"/>
                  </a:lnTo>
                  <a:close/>
                </a:path>
              </a:pathLst>
            </a:custGeom>
            <a:solidFill>
              <a:srgbClr val="F6CF4D"/>
            </a:solidFill>
          </p:spPr>
          <p:txBody>
            <a:bodyPr wrap="square" lIns="0" tIns="0" rIns="0" bIns="0" rtlCol="0"/>
            <a:lstStyle/>
            <a:p>
              <a:endParaRPr/>
            </a:p>
          </p:txBody>
        </p:sp>
        <p:sp>
          <p:nvSpPr>
            <p:cNvPr id="17201" name="object 17201"/>
            <p:cNvSpPr/>
            <p:nvPr/>
          </p:nvSpPr>
          <p:spPr>
            <a:xfrm>
              <a:off x="5358229" y="8172731"/>
              <a:ext cx="21590" cy="6350"/>
            </a:xfrm>
            <a:custGeom>
              <a:avLst/>
              <a:gdLst/>
              <a:ahLst/>
              <a:cxnLst/>
              <a:rect l="l" t="t" r="r" b="b"/>
              <a:pathLst>
                <a:path w="21589" h="6350">
                  <a:moveTo>
                    <a:pt x="0" y="5965"/>
                  </a:moveTo>
                  <a:lnTo>
                    <a:pt x="4316" y="4516"/>
                  </a:lnTo>
                </a:path>
                <a:path w="21589" h="6350">
                  <a:moveTo>
                    <a:pt x="20401" y="157"/>
                  </a:moveTo>
                  <a:lnTo>
                    <a:pt x="21035" y="0"/>
                  </a:lnTo>
                </a:path>
              </a:pathLst>
            </a:custGeom>
            <a:ln w="25400">
              <a:solidFill>
                <a:srgbClr val="F5C93B"/>
              </a:solidFill>
            </a:ln>
          </p:spPr>
          <p:txBody>
            <a:bodyPr wrap="square" lIns="0" tIns="0" rIns="0" bIns="0" rtlCol="0"/>
            <a:lstStyle/>
            <a:p>
              <a:endParaRPr/>
            </a:p>
          </p:txBody>
        </p:sp>
        <p:sp>
          <p:nvSpPr>
            <p:cNvPr id="17202" name="object 17202"/>
            <p:cNvSpPr/>
            <p:nvPr/>
          </p:nvSpPr>
          <p:spPr>
            <a:xfrm>
              <a:off x="5392343" y="8170753"/>
              <a:ext cx="3175" cy="2540"/>
            </a:xfrm>
            <a:custGeom>
              <a:avLst/>
              <a:gdLst/>
              <a:ahLst/>
              <a:cxnLst/>
              <a:rect l="l" t="t" r="r" b="b"/>
              <a:pathLst>
                <a:path w="3175" h="2540">
                  <a:moveTo>
                    <a:pt x="0" y="0"/>
                  </a:moveTo>
                  <a:lnTo>
                    <a:pt x="2947" y="2280"/>
                  </a:lnTo>
                </a:path>
              </a:pathLst>
            </a:custGeom>
            <a:ln w="25400">
              <a:solidFill>
                <a:srgbClr val="F6D251"/>
              </a:solidFill>
            </a:ln>
          </p:spPr>
          <p:txBody>
            <a:bodyPr wrap="square" lIns="0" tIns="0" rIns="0" bIns="0" rtlCol="0"/>
            <a:lstStyle/>
            <a:p>
              <a:endParaRPr/>
            </a:p>
          </p:txBody>
        </p:sp>
        <p:sp>
          <p:nvSpPr>
            <p:cNvPr id="17203" name="object 17203"/>
            <p:cNvSpPr/>
            <p:nvPr/>
          </p:nvSpPr>
          <p:spPr>
            <a:xfrm>
              <a:off x="5347309" y="8173034"/>
              <a:ext cx="48260" cy="13970"/>
            </a:xfrm>
            <a:custGeom>
              <a:avLst/>
              <a:gdLst/>
              <a:ahLst/>
              <a:cxnLst/>
              <a:rect l="l" t="t" r="r" b="b"/>
              <a:pathLst>
                <a:path w="48260" h="13970">
                  <a:moveTo>
                    <a:pt x="47980" y="0"/>
                  </a:moveTo>
                  <a:lnTo>
                    <a:pt x="36031" y="1798"/>
                  </a:lnTo>
                  <a:lnTo>
                    <a:pt x="24042" y="4605"/>
                  </a:lnTo>
                  <a:lnTo>
                    <a:pt x="12027" y="8538"/>
                  </a:lnTo>
                  <a:lnTo>
                    <a:pt x="0" y="13715"/>
                  </a:lnTo>
                </a:path>
              </a:pathLst>
            </a:custGeom>
            <a:ln w="25400">
              <a:solidFill>
                <a:srgbClr val="F7D65F"/>
              </a:solidFill>
            </a:ln>
          </p:spPr>
          <p:txBody>
            <a:bodyPr wrap="square" lIns="0" tIns="0" rIns="0" bIns="0" rtlCol="0"/>
            <a:lstStyle/>
            <a:p>
              <a:endParaRPr/>
            </a:p>
          </p:txBody>
        </p:sp>
        <p:sp>
          <p:nvSpPr>
            <p:cNvPr id="17204" name="object 17204"/>
            <p:cNvSpPr/>
            <p:nvPr/>
          </p:nvSpPr>
          <p:spPr>
            <a:xfrm>
              <a:off x="5341454" y="8185556"/>
              <a:ext cx="6350" cy="1270"/>
            </a:xfrm>
            <a:custGeom>
              <a:avLst/>
              <a:gdLst/>
              <a:ahLst/>
              <a:cxnLst/>
              <a:rect l="l" t="t" r="r" b="b"/>
              <a:pathLst>
                <a:path w="6350" h="1270">
                  <a:moveTo>
                    <a:pt x="5854" y="1193"/>
                  </a:moveTo>
                  <a:lnTo>
                    <a:pt x="0" y="0"/>
                  </a:lnTo>
                </a:path>
              </a:pathLst>
            </a:custGeom>
            <a:ln w="25400">
              <a:solidFill>
                <a:srgbClr val="F6CE49"/>
              </a:solidFill>
            </a:ln>
          </p:spPr>
          <p:txBody>
            <a:bodyPr wrap="square" lIns="0" tIns="0" rIns="0" bIns="0" rtlCol="0"/>
            <a:lstStyle/>
            <a:p>
              <a:endParaRPr/>
            </a:p>
          </p:txBody>
        </p:sp>
        <p:sp>
          <p:nvSpPr>
            <p:cNvPr id="17205" name="object 17205"/>
            <p:cNvSpPr/>
            <p:nvPr/>
          </p:nvSpPr>
          <p:spPr>
            <a:xfrm>
              <a:off x="5347309" y="8173034"/>
              <a:ext cx="51435" cy="15240"/>
            </a:xfrm>
            <a:custGeom>
              <a:avLst/>
              <a:gdLst/>
              <a:ahLst/>
              <a:cxnLst/>
              <a:rect l="l" t="t" r="r" b="b"/>
              <a:pathLst>
                <a:path w="51435" h="15240">
                  <a:moveTo>
                    <a:pt x="47980" y="0"/>
                  </a:moveTo>
                  <a:lnTo>
                    <a:pt x="36031" y="1798"/>
                  </a:lnTo>
                  <a:lnTo>
                    <a:pt x="24042" y="4605"/>
                  </a:lnTo>
                  <a:lnTo>
                    <a:pt x="12027" y="8538"/>
                  </a:lnTo>
                  <a:lnTo>
                    <a:pt x="0" y="13715"/>
                  </a:lnTo>
                  <a:lnTo>
                    <a:pt x="5816" y="15062"/>
                  </a:lnTo>
                  <a:lnTo>
                    <a:pt x="16812" y="10398"/>
                  </a:lnTo>
                  <a:lnTo>
                    <a:pt x="28076" y="6897"/>
                  </a:lnTo>
                  <a:lnTo>
                    <a:pt x="39517" y="4437"/>
                  </a:lnTo>
                  <a:lnTo>
                    <a:pt x="51041" y="2895"/>
                  </a:lnTo>
                  <a:lnTo>
                    <a:pt x="47980" y="0"/>
                  </a:lnTo>
                  <a:close/>
                </a:path>
              </a:pathLst>
            </a:custGeom>
            <a:solidFill>
              <a:srgbClr val="F8DB6C"/>
            </a:solidFill>
          </p:spPr>
          <p:txBody>
            <a:bodyPr wrap="square" lIns="0" tIns="0" rIns="0" bIns="0" rtlCol="0"/>
            <a:lstStyle/>
            <a:p>
              <a:endParaRPr/>
            </a:p>
          </p:txBody>
        </p:sp>
        <p:sp>
          <p:nvSpPr>
            <p:cNvPr id="17206" name="object 17206"/>
            <p:cNvSpPr/>
            <p:nvPr/>
          </p:nvSpPr>
          <p:spPr>
            <a:xfrm>
              <a:off x="5347309" y="8173034"/>
              <a:ext cx="48260" cy="13970"/>
            </a:xfrm>
            <a:custGeom>
              <a:avLst/>
              <a:gdLst/>
              <a:ahLst/>
              <a:cxnLst/>
              <a:rect l="l" t="t" r="r" b="b"/>
              <a:pathLst>
                <a:path w="48260" h="13970">
                  <a:moveTo>
                    <a:pt x="0" y="13715"/>
                  </a:moveTo>
                  <a:lnTo>
                    <a:pt x="12027" y="8538"/>
                  </a:lnTo>
                  <a:lnTo>
                    <a:pt x="24042" y="4605"/>
                  </a:lnTo>
                  <a:lnTo>
                    <a:pt x="36031" y="1798"/>
                  </a:lnTo>
                  <a:lnTo>
                    <a:pt x="47980" y="0"/>
                  </a:lnTo>
                </a:path>
              </a:pathLst>
            </a:custGeom>
            <a:ln w="25400">
              <a:solidFill>
                <a:srgbClr val="F7D65F"/>
              </a:solidFill>
            </a:ln>
          </p:spPr>
          <p:txBody>
            <a:bodyPr wrap="square" lIns="0" tIns="0" rIns="0" bIns="0" rtlCol="0"/>
            <a:lstStyle/>
            <a:p>
              <a:endParaRPr/>
            </a:p>
          </p:txBody>
        </p:sp>
        <p:sp>
          <p:nvSpPr>
            <p:cNvPr id="17207" name="object 17207"/>
            <p:cNvSpPr/>
            <p:nvPr/>
          </p:nvSpPr>
          <p:spPr>
            <a:xfrm>
              <a:off x="5395290" y="8173034"/>
              <a:ext cx="3175" cy="3175"/>
            </a:xfrm>
            <a:custGeom>
              <a:avLst/>
              <a:gdLst/>
              <a:ahLst/>
              <a:cxnLst/>
              <a:rect l="l" t="t" r="r" b="b"/>
              <a:pathLst>
                <a:path w="3175" h="3175">
                  <a:moveTo>
                    <a:pt x="0" y="0"/>
                  </a:moveTo>
                  <a:lnTo>
                    <a:pt x="3060" y="2895"/>
                  </a:lnTo>
                </a:path>
              </a:pathLst>
            </a:custGeom>
            <a:ln w="25400">
              <a:solidFill>
                <a:srgbClr val="F7E078"/>
              </a:solidFill>
            </a:ln>
          </p:spPr>
          <p:txBody>
            <a:bodyPr wrap="square" lIns="0" tIns="0" rIns="0" bIns="0" rtlCol="0"/>
            <a:lstStyle/>
            <a:p>
              <a:endParaRPr/>
            </a:p>
          </p:txBody>
        </p:sp>
        <p:sp>
          <p:nvSpPr>
            <p:cNvPr id="17208" name="object 17208"/>
            <p:cNvSpPr/>
            <p:nvPr/>
          </p:nvSpPr>
          <p:spPr>
            <a:xfrm>
              <a:off x="5353126" y="8175930"/>
              <a:ext cx="45720" cy="12700"/>
            </a:xfrm>
            <a:custGeom>
              <a:avLst/>
              <a:gdLst/>
              <a:ahLst/>
              <a:cxnLst/>
              <a:rect l="l" t="t" r="r" b="b"/>
              <a:pathLst>
                <a:path w="45720" h="12700">
                  <a:moveTo>
                    <a:pt x="45224" y="0"/>
                  </a:moveTo>
                  <a:lnTo>
                    <a:pt x="33700" y="1542"/>
                  </a:lnTo>
                  <a:lnTo>
                    <a:pt x="22259" y="4002"/>
                  </a:lnTo>
                  <a:lnTo>
                    <a:pt x="10995" y="7502"/>
                  </a:lnTo>
                  <a:lnTo>
                    <a:pt x="0" y="12166"/>
                  </a:lnTo>
                </a:path>
              </a:pathLst>
            </a:custGeom>
            <a:ln w="25400">
              <a:solidFill>
                <a:srgbClr val="F9E07B"/>
              </a:solidFill>
            </a:ln>
          </p:spPr>
          <p:txBody>
            <a:bodyPr wrap="square" lIns="0" tIns="0" rIns="0" bIns="0" rtlCol="0"/>
            <a:lstStyle/>
            <a:p>
              <a:endParaRPr/>
            </a:p>
          </p:txBody>
        </p:sp>
        <p:sp>
          <p:nvSpPr>
            <p:cNvPr id="17209" name="object 17209"/>
            <p:cNvSpPr/>
            <p:nvPr/>
          </p:nvSpPr>
          <p:spPr>
            <a:xfrm>
              <a:off x="5347309" y="8186750"/>
              <a:ext cx="6350" cy="1905"/>
            </a:xfrm>
            <a:custGeom>
              <a:avLst/>
              <a:gdLst/>
              <a:ahLst/>
              <a:cxnLst/>
              <a:rect l="l" t="t" r="r" b="b"/>
              <a:pathLst>
                <a:path w="6350" h="1904">
                  <a:moveTo>
                    <a:pt x="5816" y="1346"/>
                  </a:moveTo>
                  <a:lnTo>
                    <a:pt x="0" y="0"/>
                  </a:lnTo>
                </a:path>
              </a:pathLst>
            </a:custGeom>
            <a:ln w="25400">
              <a:solidFill>
                <a:srgbClr val="F8D661"/>
              </a:solidFill>
            </a:ln>
          </p:spPr>
          <p:txBody>
            <a:bodyPr wrap="square" lIns="0" tIns="0" rIns="0" bIns="0" rtlCol="0"/>
            <a:lstStyle/>
            <a:p>
              <a:endParaRPr/>
            </a:p>
          </p:txBody>
        </p:sp>
        <p:sp>
          <p:nvSpPr>
            <p:cNvPr id="17210" name="object 17210"/>
            <p:cNvSpPr/>
            <p:nvPr/>
          </p:nvSpPr>
          <p:spPr>
            <a:xfrm>
              <a:off x="5353126" y="8175930"/>
              <a:ext cx="48895" cy="13970"/>
            </a:xfrm>
            <a:custGeom>
              <a:avLst/>
              <a:gdLst/>
              <a:ahLst/>
              <a:cxnLst/>
              <a:rect l="l" t="t" r="r" b="b"/>
              <a:pathLst>
                <a:path w="48895" h="13970">
                  <a:moveTo>
                    <a:pt x="45224" y="0"/>
                  </a:moveTo>
                  <a:lnTo>
                    <a:pt x="33700" y="1542"/>
                  </a:lnTo>
                  <a:lnTo>
                    <a:pt x="22259" y="4002"/>
                  </a:lnTo>
                  <a:lnTo>
                    <a:pt x="10995" y="7502"/>
                  </a:lnTo>
                  <a:lnTo>
                    <a:pt x="0" y="12166"/>
                  </a:lnTo>
                  <a:lnTo>
                    <a:pt x="5791" y="13627"/>
                  </a:lnTo>
                  <a:lnTo>
                    <a:pt x="15751" y="9481"/>
                  </a:lnTo>
                  <a:lnTo>
                    <a:pt x="26274" y="6399"/>
                  </a:lnTo>
                  <a:lnTo>
                    <a:pt x="37186" y="4267"/>
                  </a:lnTo>
                  <a:lnTo>
                    <a:pt x="48310" y="2971"/>
                  </a:lnTo>
                  <a:lnTo>
                    <a:pt x="45224" y="0"/>
                  </a:lnTo>
                  <a:close/>
                </a:path>
              </a:pathLst>
            </a:custGeom>
            <a:solidFill>
              <a:srgbClr val="F9E483"/>
            </a:solidFill>
          </p:spPr>
          <p:txBody>
            <a:bodyPr wrap="square" lIns="0" tIns="0" rIns="0" bIns="0" rtlCol="0"/>
            <a:lstStyle/>
            <a:p>
              <a:endParaRPr/>
            </a:p>
          </p:txBody>
        </p:sp>
        <p:sp>
          <p:nvSpPr>
            <p:cNvPr id="17211" name="object 17211"/>
            <p:cNvSpPr/>
            <p:nvPr/>
          </p:nvSpPr>
          <p:spPr>
            <a:xfrm>
              <a:off x="5353126" y="8175930"/>
              <a:ext cx="45720" cy="12700"/>
            </a:xfrm>
            <a:custGeom>
              <a:avLst/>
              <a:gdLst/>
              <a:ahLst/>
              <a:cxnLst/>
              <a:rect l="l" t="t" r="r" b="b"/>
              <a:pathLst>
                <a:path w="45720" h="12700">
                  <a:moveTo>
                    <a:pt x="0" y="12166"/>
                  </a:moveTo>
                  <a:lnTo>
                    <a:pt x="10995" y="7502"/>
                  </a:lnTo>
                  <a:lnTo>
                    <a:pt x="22259" y="4002"/>
                  </a:lnTo>
                  <a:lnTo>
                    <a:pt x="33700" y="1542"/>
                  </a:lnTo>
                  <a:lnTo>
                    <a:pt x="45224" y="0"/>
                  </a:lnTo>
                </a:path>
              </a:pathLst>
            </a:custGeom>
            <a:ln w="25400">
              <a:solidFill>
                <a:srgbClr val="F9E07B"/>
              </a:solidFill>
            </a:ln>
          </p:spPr>
          <p:txBody>
            <a:bodyPr wrap="square" lIns="0" tIns="0" rIns="0" bIns="0" rtlCol="0"/>
            <a:lstStyle/>
            <a:p>
              <a:endParaRPr/>
            </a:p>
          </p:txBody>
        </p:sp>
        <p:sp>
          <p:nvSpPr>
            <p:cNvPr id="17212" name="object 17212"/>
            <p:cNvSpPr/>
            <p:nvPr/>
          </p:nvSpPr>
          <p:spPr>
            <a:xfrm>
              <a:off x="5398350" y="8175930"/>
              <a:ext cx="3175" cy="3175"/>
            </a:xfrm>
            <a:custGeom>
              <a:avLst/>
              <a:gdLst/>
              <a:ahLst/>
              <a:cxnLst/>
              <a:rect l="l" t="t" r="r" b="b"/>
              <a:pathLst>
                <a:path w="3175" h="3175">
                  <a:moveTo>
                    <a:pt x="0" y="0"/>
                  </a:moveTo>
                  <a:lnTo>
                    <a:pt x="3086" y="2971"/>
                  </a:lnTo>
                </a:path>
              </a:pathLst>
            </a:custGeom>
            <a:ln w="25400">
              <a:solidFill>
                <a:srgbClr val="F9EB93"/>
              </a:solidFill>
            </a:ln>
          </p:spPr>
          <p:txBody>
            <a:bodyPr wrap="square" lIns="0" tIns="0" rIns="0" bIns="0" rtlCol="0"/>
            <a:lstStyle/>
            <a:p>
              <a:endParaRPr/>
            </a:p>
          </p:txBody>
        </p:sp>
        <p:sp>
          <p:nvSpPr>
            <p:cNvPr id="17213" name="object 17213"/>
            <p:cNvSpPr/>
            <p:nvPr/>
          </p:nvSpPr>
          <p:spPr>
            <a:xfrm>
              <a:off x="5358917" y="8178901"/>
              <a:ext cx="42545" cy="10795"/>
            </a:xfrm>
            <a:custGeom>
              <a:avLst/>
              <a:gdLst/>
              <a:ahLst/>
              <a:cxnLst/>
              <a:rect l="l" t="t" r="r" b="b"/>
              <a:pathLst>
                <a:path w="42545" h="10795">
                  <a:moveTo>
                    <a:pt x="42519" y="0"/>
                  </a:moveTo>
                  <a:lnTo>
                    <a:pt x="31394" y="1295"/>
                  </a:lnTo>
                  <a:lnTo>
                    <a:pt x="20483" y="3427"/>
                  </a:lnTo>
                  <a:lnTo>
                    <a:pt x="9960" y="6509"/>
                  </a:lnTo>
                  <a:lnTo>
                    <a:pt x="0" y="10655"/>
                  </a:lnTo>
                </a:path>
              </a:pathLst>
            </a:custGeom>
            <a:ln w="25400">
              <a:solidFill>
                <a:srgbClr val="FAE78B"/>
              </a:solidFill>
            </a:ln>
          </p:spPr>
          <p:txBody>
            <a:bodyPr wrap="square" lIns="0" tIns="0" rIns="0" bIns="0" rtlCol="0"/>
            <a:lstStyle/>
            <a:p>
              <a:endParaRPr/>
            </a:p>
          </p:txBody>
        </p:sp>
        <p:sp>
          <p:nvSpPr>
            <p:cNvPr id="17214" name="object 17214"/>
            <p:cNvSpPr/>
            <p:nvPr/>
          </p:nvSpPr>
          <p:spPr>
            <a:xfrm>
              <a:off x="5353126" y="8188096"/>
              <a:ext cx="6350" cy="1905"/>
            </a:xfrm>
            <a:custGeom>
              <a:avLst/>
              <a:gdLst/>
              <a:ahLst/>
              <a:cxnLst/>
              <a:rect l="l" t="t" r="r" b="b"/>
              <a:pathLst>
                <a:path w="6350" h="1904">
                  <a:moveTo>
                    <a:pt x="5791" y="1460"/>
                  </a:moveTo>
                  <a:lnTo>
                    <a:pt x="0" y="0"/>
                  </a:lnTo>
                </a:path>
              </a:pathLst>
            </a:custGeom>
            <a:ln w="25400">
              <a:solidFill>
                <a:srgbClr val="FADC73"/>
              </a:solidFill>
            </a:ln>
          </p:spPr>
          <p:txBody>
            <a:bodyPr wrap="square" lIns="0" tIns="0" rIns="0" bIns="0" rtlCol="0"/>
            <a:lstStyle/>
            <a:p>
              <a:endParaRPr/>
            </a:p>
          </p:txBody>
        </p:sp>
        <p:sp>
          <p:nvSpPr>
            <p:cNvPr id="17215" name="object 17215"/>
            <p:cNvSpPr/>
            <p:nvPr/>
          </p:nvSpPr>
          <p:spPr>
            <a:xfrm>
              <a:off x="5358917" y="8178901"/>
              <a:ext cx="46355" cy="12700"/>
            </a:xfrm>
            <a:custGeom>
              <a:avLst/>
              <a:gdLst/>
              <a:ahLst/>
              <a:cxnLst/>
              <a:rect l="l" t="t" r="r" b="b"/>
              <a:pathLst>
                <a:path w="46354" h="12700">
                  <a:moveTo>
                    <a:pt x="42519" y="0"/>
                  </a:moveTo>
                  <a:lnTo>
                    <a:pt x="31394" y="1295"/>
                  </a:lnTo>
                  <a:lnTo>
                    <a:pt x="20483" y="3427"/>
                  </a:lnTo>
                  <a:lnTo>
                    <a:pt x="9960" y="6509"/>
                  </a:lnTo>
                  <a:lnTo>
                    <a:pt x="0" y="10655"/>
                  </a:lnTo>
                  <a:lnTo>
                    <a:pt x="5740" y="12268"/>
                  </a:lnTo>
                  <a:lnTo>
                    <a:pt x="15129" y="8381"/>
                  </a:lnTo>
                  <a:lnTo>
                    <a:pt x="25039" y="5568"/>
                  </a:lnTo>
                  <a:lnTo>
                    <a:pt x="35313" y="3699"/>
                  </a:lnTo>
                  <a:lnTo>
                    <a:pt x="45796" y="2641"/>
                  </a:lnTo>
                  <a:lnTo>
                    <a:pt x="44653" y="1854"/>
                  </a:lnTo>
                  <a:lnTo>
                    <a:pt x="42519" y="0"/>
                  </a:lnTo>
                  <a:close/>
                </a:path>
              </a:pathLst>
            </a:custGeom>
            <a:solidFill>
              <a:srgbClr val="FBE88F"/>
            </a:solidFill>
          </p:spPr>
          <p:txBody>
            <a:bodyPr wrap="square" lIns="0" tIns="0" rIns="0" bIns="0" rtlCol="0"/>
            <a:lstStyle/>
            <a:p>
              <a:endParaRPr/>
            </a:p>
          </p:txBody>
        </p:sp>
        <p:sp>
          <p:nvSpPr>
            <p:cNvPr id="17216" name="object 17216"/>
            <p:cNvSpPr/>
            <p:nvPr/>
          </p:nvSpPr>
          <p:spPr>
            <a:xfrm>
              <a:off x="5358917" y="8178901"/>
              <a:ext cx="42545" cy="10795"/>
            </a:xfrm>
            <a:custGeom>
              <a:avLst/>
              <a:gdLst/>
              <a:ahLst/>
              <a:cxnLst/>
              <a:rect l="l" t="t" r="r" b="b"/>
              <a:pathLst>
                <a:path w="42545" h="10795">
                  <a:moveTo>
                    <a:pt x="0" y="10655"/>
                  </a:moveTo>
                  <a:lnTo>
                    <a:pt x="9960" y="6509"/>
                  </a:lnTo>
                  <a:lnTo>
                    <a:pt x="20483" y="3427"/>
                  </a:lnTo>
                  <a:lnTo>
                    <a:pt x="31394" y="1295"/>
                  </a:lnTo>
                  <a:lnTo>
                    <a:pt x="42519" y="0"/>
                  </a:lnTo>
                </a:path>
              </a:pathLst>
            </a:custGeom>
            <a:ln w="25400">
              <a:solidFill>
                <a:srgbClr val="FAE78B"/>
              </a:solidFill>
            </a:ln>
          </p:spPr>
          <p:txBody>
            <a:bodyPr wrap="square" lIns="0" tIns="0" rIns="0" bIns="0" rtlCol="0"/>
            <a:lstStyle/>
            <a:p>
              <a:endParaRPr/>
            </a:p>
          </p:txBody>
        </p:sp>
        <p:sp>
          <p:nvSpPr>
            <p:cNvPr id="17217" name="object 17217"/>
            <p:cNvSpPr/>
            <p:nvPr/>
          </p:nvSpPr>
          <p:spPr>
            <a:xfrm>
              <a:off x="5401437" y="8178901"/>
              <a:ext cx="3810" cy="3175"/>
            </a:xfrm>
            <a:custGeom>
              <a:avLst/>
              <a:gdLst/>
              <a:ahLst/>
              <a:cxnLst/>
              <a:rect l="l" t="t" r="r" b="b"/>
              <a:pathLst>
                <a:path w="3810" h="3175">
                  <a:moveTo>
                    <a:pt x="0" y="0"/>
                  </a:moveTo>
                  <a:lnTo>
                    <a:pt x="3276" y="2641"/>
                  </a:lnTo>
                </a:path>
              </a:pathLst>
            </a:custGeom>
            <a:ln w="25400">
              <a:solidFill>
                <a:srgbClr val="FBF0A1"/>
              </a:solidFill>
            </a:ln>
          </p:spPr>
          <p:txBody>
            <a:bodyPr wrap="square" lIns="0" tIns="0" rIns="0" bIns="0" rtlCol="0"/>
            <a:lstStyle/>
            <a:p>
              <a:endParaRPr/>
            </a:p>
          </p:txBody>
        </p:sp>
        <p:sp>
          <p:nvSpPr>
            <p:cNvPr id="17218" name="object 17218"/>
            <p:cNvSpPr/>
            <p:nvPr/>
          </p:nvSpPr>
          <p:spPr>
            <a:xfrm>
              <a:off x="5364657" y="8181543"/>
              <a:ext cx="40640" cy="10160"/>
            </a:xfrm>
            <a:custGeom>
              <a:avLst/>
              <a:gdLst/>
              <a:ahLst/>
              <a:cxnLst/>
              <a:rect l="l" t="t" r="r" b="b"/>
              <a:pathLst>
                <a:path w="40639" h="10159">
                  <a:moveTo>
                    <a:pt x="40055" y="0"/>
                  </a:moveTo>
                  <a:lnTo>
                    <a:pt x="29573" y="1057"/>
                  </a:lnTo>
                  <a:lnTo>
                    <a:pt x="19299" y="2927"/>
                  </a:lnTo>
                  <a:lnTo>
                    <a:pt x="9389" y="5740"/>
                  </a:lnTo>
                  <a:lnTo>
                    <a:pt x="0" y="9626"/>
                  </a:lnTo>
                </a:path>
              </a:pathLst>
            </a:custGeom>
            <a:ln w="25400">
              <a:solidFill>
                <a:srgbClr val="FBEA92"/>
              </a:solidFill>
            </a:ln>
          </p:spPr>
          <p:txBody>
            <a:bodyPr wrap="square" lIns="0" tIns="0" rIns="0" bIns="0" rtlCol="0"/>
            <a:lstStyle/>
            <a:p>
              <a:endParaRPr/>
            </a:p>
          </p:txBody>
        </p:sp>
        <p:sp>
          <p:nvSpPr>
            <p:cNvPr id="17219" name="object 17219"/>
            <p:cNvSpPr/>
            <p:nvPr/>
          </p:nvSpPr>
          <p:spPr>
            <a:xfrm>
              <a:off x="5358917" y="8189557"/>
              <a:ext cx="6350" cy="1905"/>
            </a:xfrm>
            <a:custGeom>
              <a:avLst/>
              <a:gdLst/>
              <a:ahLst/>
              <a:cxnLst/>
              <a:rect l="l" t="t" r="r" b="b"/>
              <a:pathLst>
                <a:path w="6350" h="1904">
                  <a:moveTo>
                    <a:pt x="5740" y="1612"/>
                  </a:moveTo>
                  <a:lnTo>
                    <a:pt x="0" y="0"/>
                  </a:lnTo>
                </a:path>
              </a:pathLst>
            </a:custGeom>
            <a:ln w="25400">
              <a:solidFill>
                <a:srgbClr val="FBE07C"/>
              </a:solidFill>
            </a:ln>
          </p:spPr>
          <p:txBody>
            <a:bodyPr wrap="square" lIns="0" tIns="0" rIns="0" bIns="0" rtlCol="0"/>
            <a:lstStyle/>
            <a:p>
              <a:endParaRPr/>
            </a:p>
          </p:txBody>
        </p:sp>
        <p:sp>
          <p:nvSpPr>
            <p:cNvPr id="17220" name="object 17220"/>
            <p:cNvSpPr/>
            <p:nvPr/>
          </p:nvSpPr>
          <p:spPr>
            <a:xfrm>
              <a:off x="5392387" y="8169021"/>
              <a:ext cx="26670" cy="4445"/>
            </a:xfrm>
            <a:custGeom>
              <a:avLst/>
              <a:gdLst/>
              <a:ahLst/>
              <a:cxnLst/>
              <a:rect l="l" t="t" r="r" b="b"/>
              <a:pathLst>
                <a:path w="26670" h="4445">
                  <a:moveTo>
                    <a:pt x="24784" y="0"/>
                  </a:moveTo>
                  <a:lnTo>
                    <a:pt x="24226" y="0"/>
                  </a:lnTo>
                  <a:lnTo>
                    <a:pt x="5583" y="881"/>
                  </a:lnTo>
                  <a:lnTo>
                    <a:pt x="0" y="1726"/>
                  </a:lnTo>
                  <a:lnTo>
                    <a:pt x="819" y="2247"/>
                  </a:lnTo>
                  <a:lnTo>
                    <a:pt x="1902" y="3124"/>
                  </a:lnTo>
                  <a:lnTo>
                    <a:pt x="2902" y="4013"/>
                  </a:lnTo>
                  <a:lnTo>
                    <a:pt x="10865" y="3124"/>
                  </a:lnTo>
                  <a:lnTo>
                    <a:pt x="18790" y="2819"/>
                  </a:lnTo>
                  <a:lnTo>
                    <a:pt x="26569" y="2819"/>
                  </a:lnTo>
                  <a:lnTo>
                    <a:pt x="25965" y="1930"/>
                  </a:lnTo>
                  <a:lnTo>
                    <a:pt x="25292" y="881"/>
                  </a:lnTo>
                  <a:lnTo>
                    <a:pt x="24784" y="0"/>
                  </a:lnTo>
                  <a:close/>
                </a:path>
                <a:path w="26670" h="4445">
                  <a:moveTo>
                    <a:pt x="26569" y="2819"/>
                  </a:moveTo>
                  <a:lnTo>
                    <a:pt x="18790" y="2819"/>
                  </a:lnTo>
                  <a:lnTo>
                    <a:pt x="26664" y="2959"/>
                  </a:lnTo>
                  <a:lnTo>
                    <a:pt x="26569" y="2819"/>
                  </a:lnTo>
                  <a:close/>
                </a:path>
              </a:pathLst>
            </a:custGeom>
            <a:solidFill>
              <a:srgbClr val="F6D253"/>
            </a:solidFill>
          </p:spPr>
          <p:txBody>
            <a:bodyPr wrap="square" lIns="0" tIns="0" rIns="0" bIns="0" rtlCol="0"/>
            <a:lstStyle/>
            <a:p>
              <a:endParaRPr/>
            </a:p>
          </p:txBody>
        </p:sp>
        <p:sp>
          <p:nvSpPr>
            <p:cNvPr id="17221" name="object 17221"/>
            <p:cNvSpPr/>
            <p:nvPr/>
          </p:nvSpPr>
          <p:spPr>
            <a:xfrm>
              <a:off x="5417172" y="8169021"/>
              <a:ext cx="1905" cy="3175"/>
            </a:xfrm>
            <a:custGeom>
              <a:avLst/>
              <a:gdLst/>
              <a:ahLst/>
              <a:cxnLst/>
              <a:rect l="l" t="t" r="r" b="b"/>
              <a:pathLst>
                <a:path w="1904" h="3175">
                  <a:moveTo>
                    <a:pt x="0" y="0"/>
                  </a:moveTo>
                  <a:lnTo>
                    <a:pt x="1879" y="2959"/>
                  </a:lnTo>
                </a:path>
              </a:pathLst>
            </a:custGeom>
            <a:ln w="25400">
              <a:solidFill>
                <a:srgbClr val="F6D355"/>
              </a:solidFill>
            </a:ln>
          </p:spPr>
          <p:txBody>
            <a:bodyPr wrap="square" lIns="0" tIns="0" rIns="0" bIns="0" rtlCol="0"/>
            <a:lstStyle/>
            <a:p>
              <a:endParaRPr/>
            </a:p>
          </p:txBody>
        </p:sp>
        <p:sp>
          <p:nvSpPr>
            <p:cNvPr id="17222" name="object 17222"/>
            <p:cNvSpPr/>
            <p:nvPr/>
          </p:nvSpPr>
          <p:spPr>
            <a:xfrm>
              <a:off x="5395290" y="8171840"/>
              <a:ext cx="24130" cy="1270"/>
            </a:xfrm>
            <a:custGeom>
              <a:avLst/>
              <a:gdLst/>
              <a:ahLst/>
              <a:cxnLst/>
              <a:rect l="l" t="t" r="r" b="b"/>
              <a:pathLst>
                <a:path w="24129" h="1270">
                  <a:moveTo>
                    <a:pt x="23761" y="139"/>
                  </a:moveTo>
                  <a:lnTo>
                    <a:pt x="15887" y="0"/>
                  </a:lnTo>
                  <a:lnTo>
                    <a:pt x="7962" y="304"/>
                  </a:lnTo>
                  <a:lnTo>
                    <a:pt x="0" y="1193"/>
                  </a:lnTo>
                </a:path>
              </a:pathLst>
            </a:custGeom>
            <a:ln w="25400">
              <a:solidFill>
                <a:srgbClr val="F7DC6B"/>
              </a:solidFill>
            </a:ln>
          </p:spPr>
          <p:txBody>
            <a:bodyPr wrap="square" lIns="0" tIns="0" rIns="0" bIns="0" rtlCol="0"/>
            <a:lstStyle/>
            <a:p>
              <a:endParaRPr/>
            </a:p>
          </p:txBody>
        </p:sp>
        <p:sp>
          <p:nvSpPr>
            <p:cNvPr id="17223" name="object 17223"/>
            <p:cNvSpPr/>
            <p:nvPr/>
          </p:nvSpPr>
          <p:spPr>
            <a:xfrm>
              <a:off x="5392343" y="8170753"/>
              <a:ext cx="3175" cy="2540"/>
            </a:xfrm>
            <a:custGeom>
              <a:avLst/>
              <a:gdLst/>
              <a:ahLst/>
              <a:cxnLst/>
              <a:rect l="l" t="t" r="r" b="b"/>
              <a:pathLst>
                <a:path w="3175" h="2540">
                  <a:moveTo>
                    <a:pt x="2947" y="2280"/>
                  </a:moveTo>
                  <a:lnTo>
                    <a:pt x="0" y="0"/>
                  </a:lnTo>
                </a:path>
              </a:pathLst>
            </a:custGeom>
            <a:ln w="25400">
              <a:solidFill>
                <a:srgbClr val="F6D251"/>
              </a:solidFill>
            </a:ln>
          </p:spPr>
          <p:txBody>
            <a:bodyPr wrap="square" lIns="0" tIns="0" rIns="0" bIns="0" rtlCol="0"/>
            <a:lstStyle/>
            <a:p>
              <a:endParaRPr/>
            </a:p>
          </p:txBody>
        </p:sp>
        <p:sp>
          <p:nvSpPr>
            <p:cNvPr id="17224" name="object 17224"/>
            <p:cNvSpPr/>
            <p:nvPr/>
          </p:nvSpPr>
          <p:spPr>
            <a:xfrm>
              <a:off x="5395290" y="8171840"/>
              <a:ext cx="26034" cy="4445"/>
            </a:xfrm>
            <a:custGeom>
              <a:avLst/>
              <a:gdLst/>
              <a:ahLst/>
              <a:cxnLst/>
              <a:rect l="l" t="t" r="r" b="b"/>
              <a:pathLst>
                <a:path w="26035" h="4445">
                  <a:moveTo>
                    <a:pt x="15887" y="0"/>
                  </a:moveTo>
                  <a:lnTo>
                    <a:pt x="7962" y="304"/>
                  </a:lnTo>
                  <a:lnTo>
                    <a:pt x="0" y="1193"/>
                  </a:lnTo>
                  <a:lnTo>
                    <a:pt x="1041" y="2108"/>
                  </a:lnTo>
                  <a:lnTo>
                    <a:pt x="3060" y="4089"/>
                  </a:lnTo>
                  <a:lnTo>
                    <a:pt x="10756" y="3352"/>
                  </a:lnTo>
                  <a:lnTo>
                    <a:pt x="18440" y="3149"/>
                  </a:lnTo>
                  <a:lnTo>
                    <a:pt x="25996" y="3314"/>
                  </a:lnTo>
                  <a:lnTo>
                    <a:pt x="23761" y="139"/>
                  </a:lnTo>
                  <a:lnTo>
                    <a:pt x="15887" y="0"/>
                  </a:lnTo>
                  <a:close/>
                </a:path>
              </a:pathLst>
            </a:custGeom>
            <a:solidFill>
              <a:srgbClr val="F7E27D"/>
            </a:solidFill>
          </p:spPr>
          <p:txBody>
            <a:bodyPr wrap="square" lIns="0" tIns="0" rIns="0" bIns="0" rtlCol="0"/>
            <a:lstStyle/>
            <a:p>
              <a:endParaRPr/>
            </a:p>
          </p:txBody>
        </p:sp>
        <p:sp>
          <p:nvSpPr>
            <p:cNvPr id="17225" name="object 17225"/>
            <p:cNvSpPr/>
            <p:nvPr/>
          </p:nvSpPr>
          <p:spPr>
            <a:xfrm>
              <a:off x="5395290" y="8171840"/>
              <a:ext cx="24130" cy="1270"/>
            </a:xfrm>
            <a:custGeom>
              <a:avLst/>
              <a:gdLst/>
              <a:ahLst/>
              <a:cxnLst/>
              <a:rect l="l" t="t" r="r" b="b"/>
              <a:pathLst>
                <a:path w="24129" h="1270">
                  <a:moveTo>
                    <a:pt x="0" y="1193"/>
                  </a:moveTo>
                  <a:lnTo>
                    <a:pt x="7962" y="304"/>
                  </a:lnTo>
                  <a:lnTo>
                    <a:pt x="15887" y="0"/>
                  </a:lnTo>
                  <a:lnTo>
                    <a:pt x="23761" y="139"/>
                  </a:lnTo>
                </a:path>
              </a:pathLst>
            </a:custGeom>
            <a:ln w="25400">
              <a:solidFill>
                <a:srgbClr val="F7DC6B"/>
              </a:solidFill>
            </a:ln>
          </p:spPr>
          <p:txBody>
            <a:bodyPr wrap="square" lIns="0" tIns="0" rIns="0" bIns="0" rtlCol="0"/>
            <a:lstStyle/>
            <a:p>
              <a:endParaRPr/>
            </a:p>
          </p:txBody>
        </p:sp>
        <p:sp>
          <p:nvSpPr>
            <p:cNvPr id="17226" name="object 17226"/>
            <p:cNvSpPr/>
            <p:nvPr/>
          </p:nvSpPr>
          <p:spPr>
            <a:xfrm>
              <a:off x="5419051" y="8171980"/>
              <a:ext cx="2540" cy="3175"/>
            </a:xfrm>
            <a:custGeom>
              <a:avLst/>
              <a:gdLst/>
              <a:ahLst/>
              <a:cxnLst/>
              <a:rect l="l" t="t" r="r" b="b"/>
              <a:pathLst>
                <a:path w="2539" h="3175">
                  <a:moveTo>
                    <a:pt x="0" y="0"/>
                  </a:moveTo>
                  <a:lnTo>
                    <a:pt x="2235" y="3175"/>
                  </a:lnTo>
                </a:path>
              </a:pathLst>
            </a:custGeom>
            <a:ln w="25400">
              <a:solidFill>
                <a:srgbClr val="F7E481"/>
              </a:solidFill>
            </a:ln>
          </p:spPr>
          <p:txBody>
            <a:bodyPr wrap="square" lIns="0" tIns="0" rIns="0" bIns="0" rtlCol="0"/>
            <a:lstStyle/>
            <a:p>
              <a:endParaRPr/>
            </a:p>
          </p:txBody>
        </p:sp>
        <p:sp>
          <p:nvSpPr>
            <p:cNvPr id="17227" name="object 17227"/>
            <p:cNvSpPr/>
            <p:nvPr/>
          </p:nvSpPr>
          <p:spPr>
            <a:xfrm>
              <a:off x="5398350" y="8174990"/>
              <a:ext cx="23495" cy="1270"/>
            </a:xfrm>
            <a:custGeom>
              <a:avLst/>
              <a:gdLst/>
              <a:ahLst/>
              <a:cxnLst/>
              <a:rect l="l" t="t" r="r" b="b"/>
              <a:pathLst>
                <a:path w="23495" h="1270">
                  <a:moveTo>
                    <a:pt x="22936" y="165"/>
                  </a:moveTo>
                  <a:lnTo>
                    <a:pt x="15379" y="0"/>
                  </a:lnTo>
                  <a:lnTo>
                    <a:pt x="7696" y="203"/>
                  </a:lnTo>
                  <a:lnTo>
                    <a:pt x="0" y="939"/>
                  </a:lnTo>
                </a:path>
              </a:pathLst>
            </a:custGeom>
            <a:ln w="25400">
              <a:solidFill>
                <a:srgbClr val="F8E98E"/>
              </a:solidFill>
            </a:ln>
          </p:spPr>
          <p:txBody>
            <a:bodyPr wrap="square" lIns="0" tIns="0" rIns="0" bIns="0" rtlCol="0"/>
            <a:lstStyle/>
            <a:p>
              <a:endParaRPr/>
            </a:p>
          </p:txBody>
        </p:sp>
        <p:sp>
          <p:nvSpPr>
            <p:cNvPr id="17228" name="object 17228"/>
            <p:cNvSpPr/>
            <p:nvPr/>
          </p:nvSpPr>
          <p:spPr>
            <a:xfrm>
              <a:off x="5395290" y="8173034"/>
              <a:ext cx="3175" cy="3175"/>
            </a:xfrm>
            <a:custGeom>
              <a:avLst/>
              <a:gdLst/>
              <a:ahLst/>
              <a:cxnLst/>
              <a:rect l="l" t="t" r="r" b="b"/>
              <a:pathLst>
                <a:path w="3175" h="3175">
                  <a:moveTo>
                    <a:pt x="3060" y="2895"/>
                  </a:moveTo>
                  <a:lnTo>
                    <a:pt x="0" y="0"/>
                  </a:lnTo>
                </a:path>
              </a:pathLst>
            </a:custGeom>
            <a:ln w="25400">
              <a:solidFill>
                <a:srgbClr val="F7E078"/>
              </a:solidFill>
            </a:ln>
          </p:spPr>
          <p:txBody>
            <a:bodyPr wrap="square" lIns="0" tIns="0" rIns="0" bIns="0" rtlCol="0"/>
            <a:lstStyle/>
            <a:p>
              <a:endParaRPr/>
            </a:p>
          </p:txBody>
        </p:sp>
        <p:sp>
          <p:nvSpPr>
            <p:cNvPr id="17229" name="object 17229"/>
            <p:cNvSpPr/>
            <p:nvPr/>
          </p:nvSpPr>
          <p:spPr>
            <a:xfrm>
              <a:off x="5417172" y="8169021"/>
              <a:ext cx="25400" cy="5080"/>
            </a:xfrm>
            <a:custGeom>
              <a:avLst/>
              <a:gdLst/>
              <a:ahLst/>
              <a:cxnLst/>
              <a:rect l="l" t="t" r="r" b="b"/>
              <a:pathLst>
                <a:path w="25400" h="5079">
                  <a:moveTo>
                    <a:pt x="0" y="0"/>
                  </a:moveTo>
                  <a:lnTo>
                    <a:pt x="533" y="927"/>
                  </a:lnTo>
                  <a:lnTo>
                    <a:pt x="1879" y="2959"/>
                  </a:lnTo>
                  <a:lnTo>
                    <a:pt x="9753" y="3111"/>
                  </a:lnTo>
                  <a:lnTo>
                    <a:pt x="17589" y="3682"/>
                  </a:lnTo>
                  <a:lnTo>
                    <a:pt x="25349" y="4546"/>
                  </a:lnTo>
                  <a:lnTo>
                    <a:pt x="24498" y="1447"/>
                  </a:lnTo>
                  <a:lnTo>
                    <a:pt x="16471" y="546"/>
                  </a:lnTo>
                  <a:lnTo>
                    <a:pt x="8293" y="25"/>
                  </a:lnTo>
                  <a:lnTo>
                    <a:pt x="0" y="0"/>
                  </a:lnTo>
                  <a:close/>
                </a:path>
              </a:pathLst>
            </a:custGeom>
            <a:solidFill>
              <a:srgbClr val="F6D356"/>
            </a:solidFill>
          </p:spPr>
          <p:txBody>
            <a:bodyPr wrap="square" lIns="0" tIns="0" rIns="0" bIns="0" rtlCol="0"/>
            <a:lstStyle/>
            <a:p>
              <a:endParaRPr/>
            </a:p>
          </p:txBody>
        </p:sp>
        <p:sp>
          <p:nvSpPr>
            <p:cNvPr id="17230" name="object 17230"/>
            <p:cNvSpPr/>
            <p:nvPr/>
          </p:nvSpPr>
          <p:spPr>
            <a:xfrm>
              <a:off x="5417172" y="8169021"/>
              <a:ext cx="24765" cy="1905"/>
            </a:xfrm>
            <a:custGeom>
              <a:avLst/>
              <a:gdLst/>
              <a:ahLst/>
              <a:cxnLst/>
              <a:rect l="l" t="t" r="r" b="b"/>
              <a:pathLst>
                <a:path w="24764" h="1904">
                  <a:moveTo>
                    <a:pt x="0" y="0"/>
                  </a:moveTo>
                  <a:lnTo>
                    <a:pt x="8293" y="25"/>
                  </a:lnTo>
                  <a:lnTo>
                    <a:pt x="16471" y="546"/>
                  </a:lnTo>
                  <a:lnTo>
                    <a:pt x="24498" y="1447"/>
                  </a:lnTo>
                </a:path>
              </a:pathLst>
            </a:custGeom>
            <a:ln w="25400">
              <a:solidFill>
                <a:srgbClr val="F5C93B"/>
              </a:solidFill>
            </a:ln>
          </p:spPr>
          <p:txBody>
            <a:bodyPr wrap="square" lIns="0" tIns="0" rIns="0" bIns="0" rtlCol="0"/>
            <a:lstStyle/>
            <a:p>
              <a:endParaRPr/>
            </a:p>
          </p:txBody>
        </p:sp>
        <p:sp>
          <p:nvSpPr>
            <p:cNvPr id="17231" name="object 17231"/>
            <p:cNvSpPr/>
            <p:nvPr/>
          </p:nvSpPr>
          <p:spPr>
            <a:xfrm>
              <a:off x="5441670" y="8170469"/>
              <a:ext cx="1270" cy="3175"/>
            </a:xfrm>
            <a:custGeom>
              <a:avLst/>
              <a:gdLst/>
              <a:ahLst/>
              <a:cxnLst/>
              <a:rect l="l" t="t" r="r" b="b"/>
              <a:pathLst>
                <a:path w="1270" h="3175">
                  <a:moveTo>
                    <a:pt x="0" y="0"/>
                  </a:moveTo>
                  <a:lnTo>
                    <a:pt x="850" y="3098"/>
                  </a:lnTo>
                </a:path>
              </a:pathLst>
            </a:custGeom>
            <a:ln w="25400">
              <a:solidFill>
                <a:srgbClr val="F6D356"/>
              </a:solidFill>
            </a:ln>
          </p:spPr>
          <p:txBody>
            <a:bodyPr wrap="square" lIns="0" tIns="0" rIns="0" bIns="0" rtlCol="0"/>
            <a:lstStyle/>
            <a:p>
              <a:endParaRPr/>
            </a:p>
          </p:txBody>
        </p:sp>
        <p:sp>
          <p:nvSpPr>
            <p:cNvPr id="17232" name="object 17232"/>
            <p:cNvSpPr/>
            <p:nvPr/>
          </p:nvSpPr>
          <p:spPr>
            <a:xfrm>
              <a:off x="5419051" y="8171980"/>
              <a:ext cx="23495" cy="1905"/>
            </a:xfrm>
            <a:custGeom>
              <a:avLst/>
              <a:gdLst/>
              <a:ahLst/>
              <a:cxnLst/>
              <a:rect l="l" t="t" r="r" b="b"/>
              <a:pathLst>
                <a:path w="23495" h="1904">
                  <a:moveTo>
                    <a:pt x="23469" y="1587"/>
                  </a:moveTo>
                  <a:lnTo>
                    <a:pt x="15709" y="723"/>
                  </a:lnTo>
                  <a:lnTo>
                    <a:pt x="7874" y="152"/>
                  </a:lnTo>
                  <a:lnTo>
                    <a:pt x="0" y="0"/>
                  </a:lnTo>
                </a:path>
              </a:pathLst>
            </a:custGeom>
            <a:ln w="25400">
              <a:solidFill>
                <a:srgbClr val="F7DE70"/>
              </a:solidFill>
            </a:ln>
          </p:spPr>
          <p:txBody>
            <a:bodyPr wrap="square" lIns="0" tIns="0" rIns="0" bIns="0" rtlCol="0"/>
            <a:lstStyle/>
            <a:p>
              <a:endParaRPr/>
            </a:p>
          </p:txBody>
        </p:sp>
        <p:sp>
          <p:nvSpPr>
            <p:cNvPr id="17233" name="object 17233"/>
            <p:cNvSpPr/>
            <p:nvPr/>
          </p:nvSpPr>
          <p:spPr>
            <a:xfrm>
              <a:off x="5417172" y="8169021"/>
              <a:ext cx="1905" cy="3175"/>
            </a:xfrm>
            <a:custGeom>
              <a:avLst/>
              <a:gdLst/>
              <a:ahLst/>
              <a:cxnLst/>
              <a:rect l="l" t="t" r="r" b="b"/>
              <a:pathLst>
                <a:path w="1904" h="3175">
                  <a:moveTo>
                    <a:pt x="1879" y="2959"/>
                  </a:moveTo>
                  <a:lnTo>
                    <a:pt x="0" y="0"/>
                  </a:lnTo>
                </a:path>
              </a:pathLst>
            </a:custGeom>
            <a:ln w="25400">
              <a:solidFill>
                <a:srgbClr val="F6D355"/>
              </a:solidFill>
            </a:ln>
          </p:spPr>
          <p:txBody>
            <a:bodyPr wrap="square" lIns="0" tIns="0" rIns="0" bIns="0" rtlCol="0"/>
            <a:lstStyle/>
            <a:p>
              <a:endParaRPr/>
            </a:p>
          </p:txBody>
        </p:sp>
        <p:sp>
          <p:nvSpPr>
            <p:cNvPr id="17234" name="object 17234"/>
            <p:cNvSpPr/>
            <p:nvPr/>
          </p:nvSpPr>
          <p:spPr>
            <a:xfrm>
              <a:off x="5419051" y="8171980"/>
              <a:ext cx="24765" cy="5080"/>
            </a:xfrm>
            <a:custGeom>
              <a:avLst/>
              <a:gdLst/>
              <a:ahLst/>
              <a:cxnLst/>
              <a:rect l="l" t="t" r="r" b="b"/>
              <a:pathLst>
                <a:path w="24764" h="5079">
                  <a:moveTo>
                    <a:pt x="0" y="0"/>
                  </a:moveTo>
                  <a:lnTo>
                    <a:pt x="698" y="1041"/>
                  </a:lnTo>
                  <a:lnTo>
                    <a:pt x="2235" y="3175"/>
                  </a:lnTo>
                  <a:lnTo>
                    <a:pt x="9791" y="3352"/>
                  </a:lnTo>
                  <a:lnTo>
                    <a:pt x="17233" y="3898"/>
                  </a:lnTo>
                  <a:lnTo>
                    <a:pt x="24409" y="4673"/>
                  </a:lnTo>
                  <a:lnTo>
                    <a:pt x="23469" y="1587"/>
                  </a:lnTo>
                  <a:lnTo>
                    <a:pt x="15709" y="723"/>
                  </a:lnTo>
                  <a:lnTo>
                    <a:pt x="7874" y="152"/>
                  </a:lnTo>
                  <a:lnTo>
                    <a:pt x="0" y="0"/>
                  </a:lnTo>
                  <a:close/>
                </a:path>
              </a:pathLst>
            </a:custGeom>
            <a:solidFill>
              <a:srgbClr val="F7E583"/>
            </a:solidFill>
          </p:spPr>
          <p:txBody>
            <a:bodyPr wrap="square" lIns="0" tIns="0" rIns="0" bIns="0" rtlCol="0"/>
            <a:lstStyle/>
            <a:p>
              <a:endParaRPr/>
            </a:p>
          </p:txBody>
        </p:sp>
        <p:sp>
          <p:nvSpPr>
            <p:cNvPr id="17235" name="object 17235"/>
            <p:cNvSpPr/>
            <p:nvPr/>
          </p:nvSpPr>
          <p:spPr>
            <a:xfrm>
              <a:off x="5419051" y="8171980"/>
              <a:ext cx="23495" cy="1905"/>
            </a:xfrm>
            <a:custGeom>
              <a:avLst/>
              <a:gdLst/>
              <a:ahLst/>
              <a:cxnLst/>
              <a:rect l="l" t="t" r="r" b="b"/>
              <a:pathLst>
                <a:path w="23495" h="1904">
                  <a:moveTo>
                    <a:pt x="0" y="0"/>
                  </a:moveTo>
                  <a:lnTo>
                    <a:pt x="7874" y="152"/>
                  </a:lnTo>
                  <a:lnTo>
                    <a:pt x="15709" y="723"/>
                  </a:lnTo>
                  <a:lnTo>
                    <a:pt x="23469" y="1587"/>
                  </a:lnTo>
                </a:path>
              </a:pathLst>
            </a:custGeom>
            <a:ln w="25400">
              <a:solidFill>
                <a:srgbClr val="F7DE70"/>
              </a:solidFill>
            </a:ln>
          </p:spPr>
          <p:txBody>
            <a:bodyPr wrap="square" lIns="0" tIns="0" rIns="0" bIns="0" rtlCol="0"/>
            <a:lstStyle/>
            <a:p>
              <a:endParaRPr/>
            </a:p>
          </p:txBody>
        </p:sp>
        <p:sp>
          <p:nvSpPr>
            <p:cNvPr id="17236" name="object 17236"/>
            <p:cNvSpPr/>
            <p:nvPr/>
          </p:nvSpPr>
          <p:spPr>
            <a:xfrm>
              <a:off x="5442521" y="8173567"/>
              <a:ext cx="1270" cy="3175"/>
            </a:xfrm>
            <a:custGeom>
              <a:avLst/>
              <a:gdLst/>
              <a:ahLst/>
              <a:cxnLst/>
              <a:rect l="l" t="t" r="r" b="b"/>
              <a:pathLst>
                <a:path w="1270" h="3175">
                  <a:moveTo>
                    <a:pt x="0" y="0"/>
                  </a:moveTo>
                  <a:lnTo>
                    <a:pt x="939" y="3086"/>
                  </a:lnTo>
                </a:path>
              </a:pathLst>
            </a:custGeom>
            <a:ln w="25399">
              <a:solidFill>
                <a:srgbClr val="F7E686"/>
              </a:solidFill>
            </a:ln>
          </p:spPr>
          <p:txBody>
            <a:bodyPr wrap="square" lIns="0" tIns="0" rIns="0" bIns="0" rtlCol="0"/>
            <a:lstStyle/>
            <a:p>
              <a:endParaRPr/>
            </a:p>
          </p:txBody>
        </p:sp>
        <p:sp>
          <p:nvSpPr>
            <p:cNvPr id="17237" name="object 17237"/>
            <p:cNvSpPr/>
            <p:nvPr/>
          </p:nvSpPr>
          <p:spPr>
            <a:xfrm>
              <a:off x="5421287" y="8175155"/>
              <a:ext cx="22225" cy="1905"/>
            </a:xfrm>
            <a:custGeom>
              <a:avLst/>
              <a:gdLst/>
              <a:ahLst/>
              <a:cxnLst/>
              <a:rect l="l" t="t" r="r" b="b"/>
              <a:pathLst>
                <a:path w="22225" h="1904">
                  <a:moveTo>
                    <a:pt x="22174" y="1498"/>
                  </a:moveTo>
                  <a:lnTo>
                    <a:pt x="14998" y="723"/>
                  </a:lnTo>
                  <a:lnTo>
                    <a:pt x="7556" y="177"/>
                  </a:lnTo>
                  <a:lnTo>
                    <a:pt x="0" y="0"/>
                  </a:lnTo>
                </a:path>
              </a:pathLst>
            </a:custGeom>
            <a:ln w="25400">
              <a:solidFill>
                <a:srgbClr val="F8ED97"/>
              </a:solidFill>
            </a:ln>
          </p:spPr>
          <p:txBody>
            <a:bodyPr wrap="square" lIns="0" tIns="0" rIns="0" bIns="0" rtlCol="0"/>
            <a:lstStyle/>
            <a:p>
              <a:endParaRPr/>
            </a:p>
          </p:txBody>
        </p:sp>
        <p:sp>
          <p:nvSpPr>
            <p:cNvPr id="17238" name="object 17238"/>
            <p:cNvSpPr/>
            <p:nvPr/>
          </p:nvSpPr>
          <p:spPr>
            <a:xfrm>
              <a:off x="5419051" y="8171980"/>
              <a:ext cx="2540" cy="3175"/>
            </a:xfrm>
            <a:custGeom>
              <a:avLst/>
              <a:gdLst/>
              <a:ahLst/>
              <a:cxnLst/>
              <a:rect l="l" t="t" r="r" b="b"/>
              <a:pathLst>
                <a:path w="2539" h="3175">
                  <a:moveTo>
                    <a:pt x="2235" y="3175"/>
                  </a:moveTo>
                  <a:lnTo>
                    <a:pt x="0" y="0"/>
                  </a:lnTo>
                </a:path>
              </a:pathLst>
            </a:custGeom>
            <a:ln w="25400">
              <a:solidFill>
                <a:srgbClr val="F7E481"/>
              </a:solidFill>
            </a:ln>
          </p:spPr>
          <p:txBody>
            <a:bodyPr wrap="square" lIns="0" tIns="0" rIns="0" bIns="0" rtlCol="0"/>
            <a:lstStyle/>
            <a:p>
              <a:endParaRPr/>
            </a:p>
          </p:txBody>
        </p:sp>
        <p:sp>
          <p:nvSpPr>
            <p:cNvPr id="17239" name="object 17239"/>
            <p:cNvSpPr/>
            <p:nvPr/>
          </p:nvSpPr>
          <p:spPr>
            <a:xfrm>
              <a:off x="5398350" y="8174990"/>
              <a:ext cx="25400" cy="4445"/>
            </a:xfrm>
            <a:custGeom>
              <a:avLst/>
              <a:gdLst/>
              <a:ahLst/>
              <a:cxnLst/>
              <a:rect l="l" t="t" r="r" b="b"/>
              <a:pathLst>
                <a:path w="25400" h="4445">
                  <a:moveTo>
                    <a:pt x="15379" y="0"/>
                  </a:moveTo>
                  <a:lnTo>
                    <a:pt x="7696" y="203"/>
                  </a:lnTo>
                  <a:lnTo>
                    <a:pt x="0" y="939"/>
                  </a:lnTo>
                  <a:lnTo>
                    <a:pt x="2031" y="2959"/>
                  </a:lnTo>
                  <a:lnTo>
                    <a:pt x="3086" y="3911"/>
                  </a:lnTo>
                  <a:lnTo>
                    <a:pt x="10528" y="3301"/>
                  </a:lnTo>
                  <a:lnTo>
                    <a:pt x="17995" y="3162"/>
                  </a:lnTo>
                  <a:lnTo>
                    <a:pt x="25247" y="3352"/>
                  </a:lnTo>
                  <a:lnTo>
                    <a:pt x="22936" y="165"/>
                  </a:lnTo>
                  <a:lnTo>
                    <a:pt x="15379" y="0"/>
                  </a:lnTo>
                  <a:close/>
                </a:path>
              </a:pathLst>
            </a:custGeom>
            <a:solidFill>
              <a:srgbClr val="F9ED99"/>
            </a:solidFill>
          </p:spPr>
          <p:txBody>
            <a:bodyPr wrap="square" lIns="0" tIns="0" rIns="0" bIns="0" rtlCol="0"/>
            <a:lstStyle/>
            <a:p>
              <a:endParaRPr/>
            </a:p>
          </p:txBody>
        </p:sp>
        <p:sp>
          <p:nvSpPr>
            <p:cNvPr id="17240" name="object 17240"/>
            <p:cNvSpPr/>
            <p:nvPr/>
          </p:nvSpPr>
          <p:spPr>
            <a:xfrm>
              <a:off x="5398350" y="8174990"/>
              <a:ext cx="23495" cy="1270"/>
            </a:xfrm>
            <a:custGeom>
              <a:avLst/>
              <a:gdLst/>
              <a:ahLst/>
              <a:cxnLst/>
              <a:rect l="l" t="t" r="r" b="b"/>
              <a:pathLst>
                <a:path w="23495" h="1270">
                  <a:moveTo>
                    <a:pt x="0" y="939"/>
                  </a:moveTo>
                  <a:lnTo>
                    <a:pt x="7696" y="203"/>
                  </a:lnTo>
                  <a:lnTo>
                    <a:pt x="15379" y="0"/>
                  </a:lnTo>
                  <a:lnTo>
                    <a:pt x="22936" y="165"/>
                  </a:lnTo>
                </a:path>
              </a:pathLst>
            </a:custGeom>
            <a:ln w="25400">
              <a:solidFill>
                <a:srgbClr val="F8E98E"/>
              </a:solidFill>
            </a:ln>
          </p:spPr>
          <p:txBody>
            <a:bodyPr wrap="square" lIns="0" tIns="0" rIns="0" bIns="0" rtlCol="0"/>
            <a:lstStyle/>
            <a:p>
              <a:endParaRPr/>
            </a:p>
          </p:txBody>
        </p:sp>
        <p:sp>
          <p:nvSpPr>
            <p:cNvPr id="17241" name="object 17241"/>
            <p:cNvSpPr/>
            <p:nvPr/>
          </p:nvSpPr>
          <p:spPr>
            <a:xfrm>
              <a:off x="5421287" y="8175155"/>
              <a:ext cx="2540" cy="3810"/>
            </a:xfrm>
            <a:custGeom>
              <a:avLst/>
              <a:gdLst/>
              <a:ahLst/>
              <a:cxnLst/>
              <a:rect l="l" t="t" r="r" b="b"/>
              <a:pathLst>
                <a:path w="2539" h="3809">
                  <a:moveTo>
                    <a:pt x="0" y="0"/>
                  </a:moveTo>
                  <a:lnTo>
                    <a:pt x="2311" y="3187"/>
                  </a:lnTo>
                </a:path>
              </a:pathLst>
            </a:custGeom>
            <a:ln w="25400">
              <a:solidFill>
                <a:srgbClr val="F9F09F"/>
              </a:solidFill>
            </a:ln>
          </p:spPr>
          <p:txBody>
            <a:bodyPr wrap="square" lIns="0" tIns="0" rIns="0" bIns="0" rtlCol="0"/>
            <a:lstStyle/>
            <a:p>
              <a:endParaRPr/>
            </a:p>
          </p:txBody>
        </p:sp>
        <p:sp>
          <p:nvSpPr>
            <p:cNvPr id="17242" name="object 17242"/>
            <p:cNvSpPr/>
            <p:nvPr/>
          </p:nvSpPr>
          <p:spPr>
            <a:xfrm>
              <a:off x="5401437" y="8178152"/>
              <a:ext cx="22225" cy="1270"/>
            </a:xfrm>
            <a:custGeom>
              <a:avLst/>
              <a:gdLst/>
              <a:ahLst/>
              <a:cxnLst/>
              <a:rect l="l" t="t" r="r" b="b"/>
              <a:pathLst>
                <a:path w="22225" h="1270">
                  <a:moveTo>
                    <a:pt x="22161" y="190"/>
                  </a:moveTo>
                  <a:lnTo>
                    <a:pt x="14909" y="0"/>
                  </a:lnTo>
                  <a:lnTo>
                    <a:pt x="7442" y="139"/>
                  </a:lnTo>
                  <a:lnTo>
                    <a:pt x="0" y="749"/>
                  </a:lnTo>
                </a:path>
              </a:pathLst>
            </a:custGeom>
            <a:ln w="25400">
              <a:solidFill>
                <a:srgbClr val="FAF2A4"/>
              </a:solidFill>
            </a:ln>
          </p:spPr>
          <p:txBody>
            <a:bodyPr wrap="square" lIns="0" tIns="0" rIns="0" bIns="0" rtlCol="0"/>
            <a:lstStyle/>
            <a:p>
              <a:endParaRPr/>
            </a:p>
          </p:txBody>
        </p:sp>
        <p:sp>
          <p:nvSpPr>
            <p:cNvPr id="17243" name="object 17243"/>
            <p:cNvSpPr/>
            <p:nvPr/>
          </p:nvSpPr>
          <p:spPr>
            <a:xfrm>
              <a:off x="5398350" y="8175930"/>
              <a:ext cx="3175" cy="3175"/>
            </a:xfrm>
            <a:custGeom>
              <a:avLst/>
              <a:gdLst/>
              <a:ahLst/>
              <a:cxnLst/>
              <a:rect l="l" t="t" r="r" b="b"/>
              <a:pathLst>
                <a:path w="3175" h="3175">
                  <a:moveTo>
                    <a:pt x="3086" y="2971"/>
                  </a:moveTo>
                  <a:lnTo>
                    <a:pt x="0" y="0"/>
                  </a:lnTo>
                </a:path>
              </a:pathLst>
            </a:custGeom>
            <a:ln w="25400">
              <a:solidFill>
                <a:srgbClr val="F9EB93"/>
              </a:solidFill>
            </a:ln>
          </p:spPr>
          <p:txBody>
            <a:bodyPr wrap="square" lIns="0" tIns="0" rIns="0" bIns="0" rtlCol="0"/>
            <a:lstStyle/>
            <a:p>
              <a:endParaRPr/>
            </a:p>
          </p:txBody>
        </p:sp>
        <p:sp>
          <p:nvSpPr>
            <p:cNvPr id="17244" name="object 17244"/>
            <p:cNvSpPr/>
            <p:nvPr/>
          </p:nvSpPr>
          <p:spPr>
            <a:xfrm>
              <a:off x="5401437" y="8178152"/>
              <a:ext cx="24765" cy="3810"/>
            </a:xfrm>
            <a:custGeom>
              <a:avLst/>
              <a:gdLst/>
              <a:ahLst/>
              <a:cxnLst/>
              <a:rect l="l" t="t" r="r" b="b"/>
              <a:pathLst>
                <a:path w="24764" h="3809">
                  <a:moveTo>
                    <a:pt x="14909" y="0"/>
                  </a:moveTo>
                  <a:lnTo>
                    <a:pt x="7442" y="139"/>
                  </a:lnTo>
                  <a:lnTo>
                    <a:pt x="0" y="749"/>
                  </a:lnTo>
                  <a:lnTo>
                    <a:pt x="1041" y="1701"/>
                  </a:lnTo>
                  <a:lnTo>
                    <a:pt x="2133" y="2603"/>
                  </a:lnTo>
                  <a:lnTo>
                    <a:pt x="3276" y="3390"/>
                  </a:lnTo>
                  <a:lnTo>
                    <a:pt x="10299" y="2933"/>
                  </a:lnTo>
                  <a:lnTo>
                    <a:pt x="17348" y="2920"/>
                  </a:lnTo>
                  <a:lnTo>
                    <a:pt x="24231" y="3187"/>
                  </a:lnTo>
                  <a:lnTo>
                    <a:pt x="23609" y="2235"/>
                  </a:lnTo>
                  <a:lnTo>
                    <a:pt x="22161" y="190"/>
                  </a:lnTo>
                  <a:lnTo>
                    <a:pt x="14909" y="0"/>
                  </a:lnTo>
                  <a:close/>
                </a:path>
              </a:pathLst>
            </a:custGeom>
            <a:solidFill>
              <a:srgbClr val="FBF4A8"/>
            </a:solidFill>
          </p:spPr>
          <p:txBody>
            <a:bodyPr wrap="square" lIns="0" tIns="0" rIns="0" bIns="0" rtlCol="0"/>
            <a:lstStyle/>
            <a:p>
              <a:endParaRPr/>
            </a:p>
          </p:txBody>
        </p:sp>
        <p:sp>
          <p:nvSpPr>
            <p:cNvPr id="17245" name="object 17245"/>
            <p:cNvSpPr/>
            <p:nvPr/>
          </p:nvSpPr>
          <p:spPr>
            <a:xfrm>
              <a:off x="5401437" y="8178152"/>
              <a:ext cx="22225" cy="1270"/>
            </a:xfrm>
            <a:custGeom>
              <a:avLst/>
              <a:gdLst/>
              <a:ahLst/>
              <a:cxnLst/>
              <a:rect l="l" t="t" r="r" b="b"/>
              <a:pathLst>
                <a:path w="22225" h="1270">
                  <a:moveTo>
                    <a:pt x="0" y="749"/>
                  </a:moveTo>
                  <a:lnTo>
                    <a:pt x="7442" y="139"/>
                  </a:lnTo>
                  <a:lnTo>
                    <a:pt x="14909" y="0"/>
                  </a:lnTo>
                  <a:lnTo>
                    <a:pt x="22161" y="190"/>
                  </a:lnTo>
                </a:path>
              </a:pathLst>
            </a:custGeom>
            <a:ln w="25400">
              <a:solidFill>
                <a:srgbClr val="FAF2A4"/>
              </a:solidFill>
            </a:ln>
          </p:spPr>
          <p:txBody>
            <a:bodyPr wrap="square" lIns="0" tIns="0" rIns="0" bIns="0" rtlCol="0"/>
            <a:lstStyle/>
            <a:p>
              <a:endParaRPr/>
            </a:p>
          </p:txBody>
        </p:sp>
        <p:sp>
          <p:nvSpPr>
            <p:cNvPr id="17246" name="object 17246"/>
            <p:cNvSpPr/>
            <p:nvPr/>
          </p:nvSpPr>
          <p:spPr>
            <a:xfrm>
              <a:off x="5423598" y="8178342"/>
              <a:ext cx="2540" cy="3175"/>
            </a:xfrm>
            <a:custGeom>
              <a:avLst/>
              <a:gdLst/>
              <a:ahLst/>
              <a:cxnLst/>
              <a:rect l="l" t="t" r="r" b="b"/>
              <a:pathLst>
                <a:path w="2539" h="3175">
                  <a:moveTo>
                    <a:pt x="0" y="0"/>
                  </a:moveTo>
                  <a:lnTo>
                    <a:pt x="2070" y="2997"/>
                  </a:lnTo>
                </a:path>
              </a:pathLst>
            </a:custGeom>
            <a:ln w="25399">
              <a:solidFill>
                <a:srgbClr val="FBF7AE"/>
              </a:solidFill>
            </a:ln>
          </p:spPr>
          <p:txBody>
            <a:bodyPr wrap="square" lIns="0" tIns="0" rIns="0" bIns="0" rtlCol="0"/>
            <a:lstStyle/>
            <a:p>
              <a:endParaRPr/>
            </a:p>
          </p:txBody>
        </p:sp>
        <p:sp>
          <p:nvSpPr>
            <p:cNvPr id="17247" name="object 17247"/>
            <p:cNvSpPr/>
            <p:nvPr/>
          </p:nvSpPr>
          <p:spPr>
            <a:xfrm>
              <a:off x="5404713" y="8181073"/>
              <a:ext cx="20955" cy="635"/>
            </a:xfrm>
            <a:custGeom>
              <a:avLst/>
              <a:gdLst/>
              <a:ahLst/>
              <a:cxnLst/>
              <a:rect l="l" t="t" r="r" b="b"/>
              <a:pathLst>
                <a:path w="20954" h="634">
                  <a:moveTo>
                    <a:pt x="20955" y="266"/>
                  </a:moveTo>
                  <a:lnTo>
                    <a:pt x="14071" y="0"/>
                  </a:lnTo>
                  <a:lnTo>
                    <a:pt x="7023" y="12"/>
                  </a:lnTo>
                  <a:lnTo>
                    <a:pt x="0" y="469"/>
                  </a:lnTo>
                </a:path>
              </a:pathLst>
            </a:custGeom>
            <a:ln w="25400">
              <a:solidFill>
                <a:srgbClr val="FBF5AB"/>
              </a:solidFill>
            </a:ln>
          </p:spPr>
          <p:txBody>
            <a:bodyPr wrap="square" lIns="0" tIns="0" rIns="0" bIns="0" rtlCol="0"/>
            <a:lstStyle/>
            <a:p>
              <a:endParaRPr/>
            </a:p>
          </p:txBody>
        </p:sp>
        <p:sp>
          <p:nvSpPr>
            <p:cNvPr id="17248" name="object 17248"/>
            <p:cNvSpPr/>
            <p:nvPr/>
          </p:nvSpPr>
          <p:spPr>
            <a:xfrm>
              <a:off x="5401437" y="8178901"/>
              <a:ext cx="3810" cy="3175"/>
            </a:xfrm>
            <a:custGeom>
              <a:avLst/>
              <a:gdLst/>
              <a:ahLst/>
              <a:cxnLst/>
              <a:rect l="l" t="t" r="r" b="b"/>
              <a:pathLst>
                <a:path w="3810" h="3175">
                  <a:moveTo>
                    <a:pt x="3276" y="2641"/>
                  </a:moveTo>
                  <a:lnTo>
                    <a:pt x="0" y="0"/>
                  </a:lnTo>
                </a:path>
              </a:pathLst>
            </a:custGeom>
            <a:ln w="25400">
              <a:solidFill>
                <a:srgbClr val="FBF0A1"/>
              </a:solidFill>
            </a:ln>
          </p:spPr>
          <p:txBody>
            <a:bodyPr wrap="square" lIns="0" tIns="0" rIns="0" bIns="0" rtlCol="0"/>
            <a:lstStyle/>
            <a:p>
              <a:endParaRPr/>
            </a:p>
          </p:txBody>
        </p:sp>
        <p:sp>
          <p:nvSpPr>
            <p:cNvPr id="17249" name="object 17249"/>
            <p:cNvSpPr/>
            <p:nvPr/>
          </p:nvSpPr>
          <p:spPr>
            <a:xfrm>
              <a:off x="5421287" y="8175155"/>
              <a:ext cx="23495" cy="5080"/>
            </a:xfrm>
            <a:custGeom>
              <a:avLst/>
              <a:gdLst/>
              <a:ahLst/>
              <a:cxnLst/>
              <a:rect l="l" t="t" r="r" b="b"/>
              <a:pathLst>
                <a:path w="23495" h="5079">
                  <a:moveTo>
                    <a:pt x="0" y="0"/>
                  </a:moveTo>
                  <a:lnTo>
                    <a:pt x="2311" y="3187"/>
                  </a:lnTo>
                  <a:lnTo>
                    <a:pt x="9563" y="3378"/>
                  </a:lnTo>
                  <a:lnTo>
                    <a:pt x="16611" y="3886"/>
                  </a:lnTo>
                  <a:lnTo>
                    <a:pt x="23202" y="4559"/>
                  </a:lnTo>
                  <a:lnTo>
                    <a:pt x="22174" y="1498"/>
                  </a:lnTo>
                  <a:lnTo>
                    <a:pt x="14998" y="723"/>
                  </a:lnTo>
                  <a:lnTo>
                    <a:pt x="7556" y="177"/>
                  </a:lnTo>
                  <a:lnTo>
                    <a:pt x="0" y="0"/>
                  </a:lnTo>
                  <a:close/>
                </a:path>
              </a:pathLst>
            </a:custGeom>
            <a:solidFill>
              <a:srgbClr val="F9F2A2"/>
            </a:solidFill>
          </p:spPr>
          <p:txBody>
            <a:bodyPr wrap="square" lIns="0" tIns="0" rIns="0" bIns="0" rtlCol="0"/>
            <a:lstStyle/>
            <a:p>
              <a:endParaRPr/>
            </a:p>
          </p:txBody>
        </p:sp>
        <p:sp>
          <p:nvSpPr>
            <p:cNvPr id="17250" name="object 17250"/>
            <p:cNvSpPr/>
            <p:nvPr/>
          </p:nvSpPr>
          <p:spPr>
            <a:xfrm>
              <a:off x="5421287" y="8175155"/>
              <a:ext cx="22225" cy="1905"/>
            </a:xfrm>
            <a:custGeom>
              <a:avLst/>
              <a:gdLst/>
              <a:ahLst/>
              <a:cxnLst/>
              <a:rect l="l" t="t" r="r" b="b"/>
              <a:pathLst>
                <a:path w="22225" h="1904">
                  <a:moveTo>
                    <a:pt x="0" y="0"/>
                  </a:moveTo>
                  <a:lnTo>
                    <a:pt x="7556" y="177"/>
                  </a:lnTo>
                  <a:lnTo>
                    <a:pt x="14998" y="723"/>
                  </a:lnTo>
                  <a:lnTo>
                    <a:pt x="22174" y="1498"/>
                  </a:lnTo>
                </a:path>
              </a:pathLst>
            </a:custGeom>
            <a:ln w="25400">
              <a:solidFill>
                <a:srgbClr val="F8ED97"/>
              </a:solidFill>
            </a:ln>
          </p:spPr>
          <p:txBody>
            <a:bodyPr wrap="square" lIns="0" tIns="0" rIns="0" bIns="0" rtlCol="0"/>
            <a:lstStyle/>
            <a:p>
              <a:endParaRPr/>
            </a:p>
          </p:txBody>
        </p:sp>
        <p:sp>
          <p:nvSpPr>
            <p:cNvPr id="17251" name="object 17251"/>
            <p:cNvSpPr/>
            <p:nvPr/>
          </p:nvSpPr>
          <p:spPr>
            <a:xfrm>
              <a:off x="5443461" y="8176653"/>
              <a:ext cx="1270" cy="3175"/>
            </a:xfrm>
            <a:custGeom>
              <a:avLst/>
              <a:gdLst/>
              <a:ahLst/>
              <a:cxnLst/>
              <a:rect l="l" t="t" r="r" b="b"/>
              <a:pathLst>
                <a:path w="1270" h="3175">
                  <a:moveTo>
                    <a:pt x="0" y="0"/>
                  </a:moveTo>
                  <a:lnTo>
                    <a:pt x="1028" y="3060"/>
                  </a:lnTo>
                </a:path>
              </a:pathLst>
            </a:custGeom>
            <a:ln w="25400">
              <a:solidFill>
                <a:srgbClr val="F9F3A4"/>
              </a:solidFill>
            </a:ln>
          </p:spPr>
          <p:txBody>
            <a:bodyPr wrap="square" lIns="0" tIns="0" rIns="0" bIns="0" rtlCol="0"/>
            <a:lstStyle/>
            <a:p>
              <a:endParaRPr/>
            </a:p>
          </p:txBody>
        </p:sp>
        <p:sp>
          <p:nvSpPr>
            <p:cNvPr id="17252" name="object 17252"/>
            <p:cNvSpPr/>
            <p:nvPr/>
          </p:nvSpPr>
          <p:spPr>
            <a:xfrm>
              <a:off x="5423598" y="8178342"/>
              <a:ext cx="20955" cy="1905"/>
            </a:xfrm>
            <a:custGeom>
              <a:avLst/>
              <a:gdLst/>
              <a:ahLst/>
              <a:cxnLst/>
              <a:rect l="l" t="t" r="r" b="b"/>
              <a:pathLst>
                <a:path w="20954" h="1904">
                  <a:moveTo>
                    <a:pt x="20891" y="1371"/>
                  </a:moveTo>
                  <a:lnTo>
                    <a:pt x="14300" y="698"/>
                  </a:lnTo>
                  <a:lnTo>
                    <a:pt x="7251" y="190"/>
                  </a:lnTo>
                  <a:lnTo>
                    <a:pt x="0" y="0"/>
                  </a:lnTo>
                </a:path>
              </a:pathLst>
            </a:custGeom>
            <a:ln w="25400">
              <a:solidFill>
                <a:srgbClr val="FAF6AE"/>
              </a:solidFill>
            </a:ln>
          </p:spPr>
          <p:txBody>
            <a:bodyPr wrap="square" lIns="0" tIns="0" rIns="0" bIns="0" rtlCol="0"/>
            <a:lstStyle/>
            <a:p>
              <a:endParaRPr/>
            </a:p>
          </p:txBody>
        </p:sp>
        <p:sp>
          <p:nvSpPr>
            <p:cNvPr id="17253" name="object 17253"/>
            <p:cNvSpPr/>
            <p:nvPr/>
          </p:nvSpPr>
          <p:spPr>
            <a:xfrm>
              <a:off x="5421287" y="8175155"/>
              <a:ext cx="2540" cy="3810"/>
            </a:xfrm>
            <a:custGeom>
              <a:avLst/>
              <a:gdLst/>
              <a:ahLst/>
              <a:cxnLst/>
              <a:rect l="l" t="t" r="r" b="b"/>
              <a:pathLst>
                <a:path w="2539" h="3809">
                  <a:moveTo>
                    <a:pt x="2311" y="3187"/>
                  </a:moveTo>
                  <a:lnTo>
                    <a:pt x="0" y="0"/>
                  </a:lnTo>
                </a:path>
              </a:pathLst>
            </a:custGeom>
            <a:ln w="25400">
              <a:solidFill>
                <a:srgbClr val="F9F09F"/>
              </a:solidFill>
            </a:ln>
          </p:spPr>
          <p:txBody>
            <a:bodyPr wrap="square" lIns="0" tIns="0" rIns="0" bIns="0" rtlCol="0"/>
            <a:lstStyle/>
            <a:p>
              <a:endParaRPr/>
            </a:p>
          </p:txBody>
        </p:sp>
        <p:sp>
          <p:nvSpPr>
            <p:cNvPr id="17254" name="object 17254"/>
            <p:cNvSpPr/>
            <p:nvPr/>
          </p:nvSpPr>
          <p:spPr>
            <a:xfrm>
              <a:off x="5423598" y="8178342"/>
              <a:ext cx="22225" cy="4445"/>
            </a:xfrm>
            <a:custGeom>
              <a:avLst/>
              <a:gdLst/>
              <a:ahLst/>
              <a:cxnLst/>
              <a:rect l="l" t="t" r="r" b="b"/>
              <a:pathLst>
                <a:path w="22225" h="4445">
                  <a:moveTo>
                    <a:pt x="0" y="0"/>
                  </a:moveTo>
                  <a:lnTo>
                    <a:pt x="749" y="1041"/>
                  </a:lnTo>
                  <a:lnTo>
                    <a:pt x="2070" y="2997"/>
                  </a:lnTo>
                  <a:lnTo>
                    <a:pt x="8953" y="3251"/>
                  </a:lnTo>
                  <a:lnTo>
                    <a:pt x="15659" y="3797"/>
                  </a:lnTo>
                  <a:lnTo>
                    <a:pt x="21983" y="4432"/>
                  </a:lnTo>
                  <a:lnTo>
                    <a:pt x="20891" y="1371"/>
                  </a:lnTo>
                  <a:lnTo>
                    <a:pt x="14300" y="698"/>
                  </a:lnTo>
                  <a:lnTo>
                    <a:pt x="7251" y="190"/>
                  </a:lnTo>
                  <a:lnTo>
                    <a:pt x="0" y="0"/>
                  </a:lnTo>
                  <a:close/>
                </a:path>
              </a:pathLst>
            </a:custGeom>
            <a:solidFill>
              <a:srgbClr val="FBF7B1"/>
            </a:solidFill>
          </p:spPr>
          <p:txBody>
            <a:bodyPr wrap="square" lIns="0" tIns="0" rIns="0" bIns="0" rtlCol="0"/>
            <a:lstStyle/>
            <a:p>
              <a:endParaRPr/>
            </a:p>
          </p:txBody>
        </p:sp>
        <p:sp>
          <p:nvSpPr>
            <p:cNvPr id="17255" name="object 17255"/>
            <p:cNvSpPr/>
            <p:nvPr/>
          </p:nvSpPr>
          <p:spPr>
            <a:xfrm>
              <a:off x="5423598" y="8178342"/>
              <a:ext cx="20955" cy="1905"/>
            </a:xfrm>
            <a:custGeom>
              <a:avLst/>
              <a:gdLst/>
              <a:ahLst/>
              <a:cxnLst/>
              <a:rect l="l" t="t" r="r" b="b"/>
              <a:pathLst>
                <a:path w="20954" h="1904">
                  <a:moveTo>
                    <a:pt x="0" y="0"/>
                  </a:moveTo>
                  <a:lnTo>
                    <a:pt x="7251" y="190"/>
                  </a:lnTo>
                  <a:lnTo>
                    <a:pt x="14300" y="698"/>
                  </a:lnTo>
                  <a:lnTo>
                    <a:pt x="20891" y="1371"/>
                  </a:lnTo>
                </a:path>
              </a:pathLst>
            </a:custGeom>
            <a:ln w="25400">
              <a:solidFill>
                <a:srgbClr val="FAF6AE"/>
              </a:solidFill>
            </a:ln>
          </p:spPr>
          <p:txBody>
            <a:bodyPr wrap="square" lIns="0" tIns="0" rIns="0" bIns="0" rtlCol="0"/>
            <a:lstStyle/>
            <a:p>
              <a:endParaRPr/>
            </a:p>
          </p:txBody>
        </p:sp>
        <p:sp>
          <p:nvSpPr>
            <p:cNvPr id="17256" name="object 17256"/>
            <p:cNvSpPr/>
            <p:nvPr/>
          </p:nvSpPr>
          <p:spPr>
            <a:xfrm>
              <a:off x="5444490" y="8179714"/>
              <a:ext cx="1270" cy="3175"/>
            </a:xfrm>
            <a:custGeom>
              <a:avLst/>
              <a:gdLst/>
              <a:ahLst/>
              <a:cxnLst/>
              <a:rect l="l" t="t" r="r" b="b"/>
              <a:pathLst>
                <a:path w="1270" h="3175">
                  <a:moveTo>
                    <a:pt x="0" y="0"/>
                  </a:moveTo>
                  <a:lnTo>
                    <a:pt x="1092" y="3060"/>
                  </a:lnTo>
                </a:path>
              </a:pathLst>
            </a:custGeom>
            <a:ln w="25400">
              <a:solidFill>
                <a:srgbClr val="FBF9B4"/>
              </a:solidFill>
            </a:ln>
          </p:spPr>
          <p:txBody>
            <a:bodyPr wrap="square" lIns="0" tIns="0" rIns="0" bIns="0" rtlCol="0"/>
            <a:lstStyle/>
            <a:p>
              <a:endParaRPr/>
            </a:p>
          </p:txBody>
        </p:sp>
        <p:sp>
          <p:nvSpPr>
            <p:cNvPr id="17257" name="object 17257"/>
            <p:cNvSpPr/>
            <p:nvPr/>
          </p:nvSpPr>
          <p:spPr>
            <a:xfrm>
              <a:off x="5425668" y="8181340"/>
              <a:ext cx="20320" cy="1905"/>
            </a:xfrm>
            <a:custGeom>
              <a:avLst/>
              <a:gdLst/>
              <a:ahLst/>
              <a:cxnLst/>
              <a:rect l="l" t="t" r="r" b="b"/>
              <a:pathLst>
                <a:path w="20320" h="1904">
                  <a:moveTo>
                    <a:pt x="19913" y="1435"/>
                  </a:moveTo>
                  <a:lnTo>
                    <a:pt x="13588" y="800"/>
                  </a:lnTo>
                  <a:lnTo>
                    <a:pt x="6883" y="253"/>
                  </a:lnTo>
                  <a:lnTo>
                    <a:pt x="0" y="0"/>
                  </a:lnTo>
                </a:path>
              </a:pathLst>
            </a:custGeom>
            <a:ln w="25399">
              <a:solidFill>
                <a:srgbClr val="FBF9B5"/>
              </a:solidFill>
            </a:ln>
          </p:spPr>
          <p:txBody>
            <a:bodyPr wrap="square" lIns="0" tIns="0" rIns="0" bIns="0" rtlCol="0"/>
            <a:lstStyle/>
            <a:p>
              <a:endParaRPr/>
            </a:p>
          </p:txBody>
        </p:sp>
        <p:sp>
          <p:nvSpPr>
            <p:cNvPr id="17258" name="object 17258"/>
            <p:cNvSpPr/>
            <p:nvPr/>
          </p:nvSpPr>
          <p:spPr>
            <a:xfrm>
              <a:off x="5423598" y="8178342"/>
              <a:ext cx="2540" cy="3175"/>
            </a:xfrm>
            <a:custGeom>
              <a:avLst/>
              <a:gdLst/>
              <a:ahLst/>
              <a:cxnLst/>
              <a:rect l="l" t="t" r="r" b="b"/>
              <a:pathLst>
                <a:path w="2539" h="3175">
                  <a:moveTo>
                    <a:pt x="2070" y="2997"/>
                  </a:moveTo>
                  <a:lnTo>
                    <a:pt x="0" y="0"/>
                  </a:lnTo>
                </a:path>
              </a:pathLst>
            </a:custGeom>
            <a:ln w="25399">
              <a:solidFill>
                <a:srgbClr val="FBF7AE"/>
              </a:solidFill>
            </a:ln>
          </p:spPr>
          <p:txBody>
            <a:bodyPr wrap="square" lIns="0" tIns="0" rIns="0" bIns="0" rtlCol="0"/>
            <a:lstStyle/>
            <a:p>
              <a:endParaRPr/>
            </a:p>
          </p:txBody>
        </p:sp>
        <p:sp>
          <p:nvSpPr>
            <p:cNvPr id="17259" name="object 17259"/>
            <p:cNvSpPr/>
            <p:nvPr/>
          </p:nvSpPr>
          <p:spPr>
            <a:xfrm>
              <a:off x="5441670" y="8170469"/>
              <a:ext cx="34290" cy="8890"/>
            </a:xfrm>
            <a:custGeom>
              <a:avLst/>
              <a:gdLst/>
              <a:ahLst/>
              <a:cxnLst/>
              <a:rect l="l" t="t" r="r" b="b"/>
              <a:pathLst>
                <a:path w="34289" h="8890">
                  <a:moveTo>
                    <a:pt x="0" y="0"/>
                  </a:moveTo>
                  <a:lnTo>
                    <a:pt x="850" y="3098"/>
                  </a:lnTo>
                  <a:lnTo>
                    <a:pt x="9413" y="4159"/>
                  </a:lnTo>
                  <a:lnTo>
                    <a:pt x="17832" y="5451"/>
                  </a:lnTo>
                  <a:lnTo>
                    <a:pt x="26120" y="6967"/>
                  </a:lnTo>
                  <a:lnTo>
                    <a:pt x="34289" y="8699"/>
                  </a:lnTo>
                  <a:lnTo>
                    <a:pt x="33858" y="5930"/>
                  </a:lnTo>
                  <a:lnTo>
                    <a:pt x="25631" y="4114"/>
                  </a:lnTo>
                  <a:lnTo>
                    <a:pt x="17233" y="2498"/>
                  </a:lnTo>
                  <a:lnTo>
                    <a:pt x="8683" y="1116"/>
                  </a:lnTo>
                  <a:lnTo>
                    <a:pt x="0" y="0"/>
                  </a:lnTo>
                  <a:close/>
                </a:path>
              </a:pathLst>
            </a:custGeom>
            <a:solidFill>
              <a:srgbClr val="F7D557"/>
            </a:solidFill>
          </p:spPr>
          <p:txBody>
            <a:bodyPr wrap="square" lIns="0" tIns="0" rIns="0" bIns="0" rtlCol="0"/>
            <a:lstStyle/>
            <a:p>
              <a:endParaRPr/>
            </a:p>
          </p:txBody>
        </p:sp>
        <p:sp>
          <p:nvSpPr>
            <p:cNvPr id="17260" name="object 17260"/>
            <p:cNvSpPr/>
            <p:nvPr/>
          </p:nvSpPr>
          <p:spPr>
            <a:xfrm>
              <a:off x="5441670" y="8170469"/>
              <a:ext cx="34290" cy="6350"/>
            </a:xfrm>
            <a:custGeom>
              <a:avLst/>
              <a:gdLst/>
              <a:ahLst/>
              <a:cxnLst/>
              <a:rect l="l" t="t" r="r" b="b"/>
              <a:pathLst>
                <a:path w="34289" h="6350">
                  <a:moveTo>
                    <a:pt x="0" y="0"/>
                  </a:moveTo>
                  <a:lnTo>
                    <a:pt x="8683" y="1116"/>
                  </a:lnTo>
                  <a:lnTo>
                    <a:pt x="17233" y="2498"/>
                  </a:lnTo>
                  <a:lnTo>
                    <a:pt x="25631" y="4114"/>
                  </a:lnTo>
                  <a:lnTo>
                    <a:pt x="33858" y="5930"/>
                  </a:lnTo>
                </a:path>
              </a:pathLst>
            </a:custGeom>
            <a:ln w="25400">
              <a:solidFill>
                <a:srgbClr val="F6CB3C"/>
              </a:solidFill>
            </a:ln>
          </p:spPr>
          <p:txBody>
            <a:bodyPr wrap="square" lIns="0" tIns="0" rIns="0" bIns="0" rtlCol="0"/>
            <a:lstStyle/>
            <a:p>
              <a:endParaRPr/>
            </a:p>
          </p:txBody>
        </p:sp>
        <p:sp>
          <p:nvSpPr>
            <p:cNvPr id="17261" name="object 17261"/>
            <p:cNvSpPr/>
            <p:nvPr/>
          </p:nvSpPr>
          <p:spPr>
            <a:xfrm>
              <a:off x="5475528" y="8176399"/>
              <a:ext cx="635" cy="3175"/>
            </a:xfrm>
            <a:custGeom>
              <a:avLst/>
              <a:gdLst/>
              <a:ahLst/>
              <a:cxnLst/>
              <a:rect l="l" t="t" r="r" b="b"/>
              <a:pathLst>
                <a:path w="635" h="3175">
                  <a:moveTo>
                    <a:pt x="0" y="0"/>
                  </a:moveTo>
                  <a:lnTo>
                    <a:pt x="431" y="2768"/>
                  </a:lnTo>
                </a:path>
              </a:pathLst>
            </a:custGeom>
            <a:ln w="25400">
              <a:solidFill>
                <a:srgbClr val="F8D657"/>
              </a:solidFill>
            </a:ln>
          </p:spPr>
          <p:txBody>
            <a:bodyPr wrap="square" lIns="0" tIns="0" rIns="0" bIns="0" rtlCol="0"/>
            <a:lstStyle/>
            <a:p>
              <a:endParaRPr/>
            </a:p>
          </p:txBody>
        </p:sp>
        <p:sp>
          <p:nvSpPr>
            <p:cNvPr id="17262" name="object 17262"/>
            <p:cNvSpPr/>
            <p:nvPr/>
          </p:nvSpPr>
          <p:spPr>
            <a:xfrm>
              <a:off x="5442521" y="8173567"/>
              <a:ext cx="33655" cy="5715"/>
            </a:xfrm>
            <a:custGeom>
              <a:avLst/>
              <a:gdLst/>
              <a:ahLst/>
              <a:cxnLst/>
              <a:rect l="l" t="t" r="r" b="b"/>
              <a:pathLst>
                <a:path w="33654" h="5715">
                  <a:moveTo>
                    <a:pt x="33439" y="5600"/>
                  </a:moveTo>
                  <a:lnTo>
                    <a:pt x="25269" y="3868"/>
                  </a:lnTo>
                  <a:lnTo>
                    <a:pt x="16981" y="2352"/>
                  </a:lnTo>
                  <a:lnTo>
                    <a:pt x="8562" y="1060"/>
                  </a:lnTo>
                  <a:lnTo>
                    <a:pt x="0" y="0"/>
                  </a:lnTo>
                </a:path>
              </a:pathLst>
            </a:custGeom>
            <a:ln w="25400">
              <a:solidFill>
                <a:srgbClr val="F8DF72"/>
              </a:solidFill>
            </a:ln>
          </p:spPr>
          <p:txBody>
            <a:bodyPr wrap="square" lIns="0" tIns="0" rIns="0" bIns="0" rtlCol="0"/>
            <a:lstStyle/>
            <a:p>
              <a:endParaRPr/>
            </a:p>
          </p:txBody>
        </p:sp>
        <p:sp>
          <p:nvSpPr>
            <p:cNvPr id="17263" name="object 17263"/>
            <p:cNvSpPr/>
            <p:nvPr/>
          </p:nvSpPr>
          <p:spPr>
            <a:xfrm>
              <a:off x="5441670" y="8170469"/>
              <a:ext cx="1270" cy="3175"/>
            </a:xfrm>
            <a:custGeom>
              <a:avLst/>
              <a:gdLst/>
              <a:ahLst/>
              <a:cxnLst/>
              <a:rect l="l" t="t" r="r" b="b"/>
              <a:pathLst>
                <a:path w="1270" h="3175">
                  <a:moveTo>
                    <a:pt x="850" y="3098"/>
                  </a:moveTo>
                  <a:lnTo>
                    <a:pt x="0" y="0"/>
                  </a:lnTo>
                </a:path>
              </a:pathLst>
            </a:custGeom>
            <a:ln w="25400">
              <a:solidFill>
                <a:srgbClr val="F6D356"/>
              </a:solidFill>
            </a:ln>
          </p:spPr>
          <p:txBody>
            <a:bodyPr wrap="square" lIns="0" tIns="0" rIns="0" bIns="0" rtlCol="0"/>
            <a:lstStyle/>
            <a:p>
              <a:endParaRPr/>
            </a:p>
          </p:txBody>
        </p:sp>
        <p:sp>
          <p:nvSpPr>
            <p:cNvPr id="17264" name="object 17264"/>
            <p:cNvSpPr/>
            <p:nvPr/>
          </p:nvSpPr>
          <p:spPr>
            <a:xfrm>
              <a:off x="5442521" y="8173567"/>
              <a:ext cx="34290" cy="8890"/>
            </a:xfrm>
            <a:custGeom>
              <a:avLst/>
              <a:gdLst/>
              <a:ahLst/>
              <a:cxnLst/>
              <a:rect l="l" t="t" r="r" b="b"/>
              <a:pathLst>
                <a:path w="34289" h="8890">
                  <a:moveTo>
                    <a:pt x="0" y="0"/>
                  </a:moveTo>
                  <a:lnTo>
                    <a:pt x="939" y="3086"/>
                  </a:lnTo>
                  <a:lnTo>
                    <a:pt x="9311" y="4084"/>
                  </a:lnTo>
                  <a:lnTo>
                    <a:pt x="17614" y="5313"/>
                  </a:lnTo>
                  <a:lnTo>
                    <a:pt x="25832" y="6749"/>
                  </a:lnTo>
                  <a:lnTo>
                    <a:pt x="33947" y="8369"/>
                  </a:lnTo>
                  <a:lnTo>
                    <a:pt x="33439" y="5600"/>
                  </a:lnTo>
                  <a:lnTo>
                    <a:pt x="25269" y="3868"/>
                  </a:lnTo>
                  <a:lnTo>
                    <a:pt x="16981" y="2352"/>
                  </a:lnTo>
                  <a:lnTo>
                    <a:pt x="8562" y="1060"/>
                  </a:lnTo>
                  <a:lnTo>
                    <a:pt x="0" y="0"/>
                  </a:lnTo>
                  <a:close/>
                </a:path>
              </a:pathLst>
            </a:custGeom>
            <a:solidFill>
              <a:srgbClr val="F9E685"/>
            </a:solidFill>
          </p:spPr>
          <p:txBody>
            <a:bodyPr wrap="square" lIns="0" tIns="0" rIns="0" bIns="0" rtlCol="0"/>
            <a:lstStyle/>
            <a:p>
              <a:endParaRPr/>
            </a:p>
          </p:txBody>
        </p:sp>
        <p:sp>
          <p:nvSpPr>
            <p:cNvPr id="17265" name="object 17265"/>
            <p:cNvSpPr/>
            <p:nvPr/>
          </p:nvSpPr>
          <p:spPr>
            <a:xfrm>
              <a:off x="5442521" y="8173567"/>
              <a:ext cx="33655" cy="5715"/>
            </a:xfrm>
            <a:custGeom>
              <a:avLst/>
              <a:gdLst/>
              <a:ahLst/>
              <a:cxnLst/>
              <a:rect l="l" t="t" r="r" b="b"/>
              <a:pathLst>
                <a:path w="33654" h="5715">
                  <a:moveTo>
                    <a:pt x="0" y="0"/>
                  </a:moveTo>
                  <a:lnTo>
                    <a:pt x="8562" y="1060"/>
                  </a:lnTo>
                  <a:lnTo>
                    <a:pt x="16981" y="2352"/>
                  </a:lnTo>
                  <a:lnTo>
                    <a:pt x="25269" y="3868"/>
                  </a:lnTo>
                  <a:lnTo>
                    <a:pt x="33439" y="5600"/>
                  </a:lnTo>
                </a:path>
              </a:pathLst>
            </a:custGeom>
            <a:ln w="25400">
              <a:solidFill>
                <a:srgbClr val="F8DF72"/>
              </a:solidFill>
            </a:ln>
          </p:spPr>
          <p:txBody>
            <a:bodyPr wrap="square" lIns="0" tIns="0" rIns="0" bIns="0" rtlCol="0"/>
            <a:lstStyle/>
            <a:p>
              <a:endParaRPr/>
            </a:p>
          </p:txBody>
        </p:sp>
        <p:sp>
          <p:nvSpPr>
            <p:cNvPr id="17266" name="object 17266"/>
            <p:cNvSpPr/>
            <p:nvPr/>
          </p:nvSpPr>
          <p:spPr>
            <a:xfrm>
              <a:off x="5475960" y="8179168"/>
              <a:ext cx="635" cy="3175"/>
            </a:xfrm>
            <a:custGeom>
              <a:avLst/>
              <a:gdLst/>
              <a:ahLst/>
              <a:cxnLst/>
              <a:rect l="l" t="t" r="r" b="b"/>
              <a:pathLst>
                <a:path w="635" h="3175">
                  <a:moveTo>
                    <a:pt x="0" y="0"/>
                  </a:moveTo>
                  <a:lnTo>
                    <a:pt x="508" y="2768"/>
                  </a:lnTo>
                </a:path>
              </a:pathLst>
            </a:custGeom>
            <a:ln w="25400">
              <a:solidFill>
                <a:srgbClr val="FAE683"/>
              </a:solidFill>
            </a:ln>
          </p:spPr>
          <p:txBody>
            <a:bodyPr wrap="square" lIns="0" tIns="0" rIns="0" bIns="0" rtlCol="0"/>
            <a:lstStyle/>
            <a:p>
              <a:endParaRPr/>
            </a:p>
          </p:txBody>
        </p:sp>
        <p:sp>
          <p:nvSpPr>
            <p:cNvPr id="17267" name="object 17267"/>
            <p:cNvSpPr/>
            <p:nvPr/>
          </p:nvSpPr>
          <p:spPr>
            <a:xfrm>
              <a:off x="5443461" y="8176653"/>
              <a:ext cx="33020" cy="5715"/>
            </a:xfrm>
            <a:custGeom>
              <a:avLst/>
              <a:gdLst/>
              <a:ahLst/>
              <a:cxnLst/>
              <a:rect l="l" t="t" r="r" b="b"/>
              <a:pathLst>
                <a:path w="33020" h="5715">
                  <a:moveTo>
                    <a:pt x="33007" y="5283"/>
                  </a:moveTo>
                  <a:lnTo>
                    <a:pt x="24892" y="3662"/>
                  </a:lnTo>
                  <a:lnTo>
                    <a:pt x="16675" y="2227"/>
                  </a:lnTo>
                  <a:lnTo>
                    <a:pt x="8372" y="998"/>
                  </a:lnTo>
                  <a:lnTo>
                    <a:pt x="0" y="0"/>
                  </a:lnTo>
                </a:path>
              </a:pathLst>
            </a:custGeom>
            <a:ln w="25400">
              <a:solidFill>
                <a:srgbClr val="F9ED98"/>
              </a:solidFill>
            </a:ln>
          </p:spPr>
          <p:txBody>
            <a:bodyPr wrap="square" lIns="0" tIns="0" rIns="0" bIns="0" rtlCol="0"/>
            <a:lstStyle/>
            <a:p>
              <a:endParaRPr/>
            </a:p>
          </p:txBody>
        </p:sp>
        <p:sp>
          <p:nvSpPr>
            <p:cNvPr id="17268" name="object 17268"/>
            <p:cNvSpPr/>
            <p:nvPr/>
          </p:nvSpPr>
          <p:spPr>
            <a:xfrm>
              <a:off x="5442521" y="8173567"/>
              <a:ext cx="1270" cy="3175"/>
            </a:xfrm>
            <a:custGeom>
              <a:avLst/>
              <a:gdLst/>
              <a:ahLst/>
              <a:cxnLst/>
              <a:rect l="l" t="t" r="r" b="b"/>
              <a:pathLst>
                <a:path w="1270" h="3175">
                  <a:moveTo>
                    <a:pt x="939" y="3086"/>
                  </a:moveTo>
                  <a:lnTo>
                    <a:pt x="0" y="0"/>
                  </a:lnTo>
                </a:path>
              </a:pathLst>
            </a:custGeom>
            <a:ln w="25399">
              <a:solidFill>
                <a:srgbClr val="F7E686"/>
              </a:solidFill>
            </a:ln>
          </p:spPr>
          <p:txBody>
            <a:bodyPr wrap="square" lIns="0" tIns="0" rIns="0" bIns="0" rtlCol="0"/>
            <a:lstStyle/>
            <a:p>
              <a:endParaRPr/>
            </a:p>
          </p:txBody>
        </p:sp>
        <p:sp>
          <p:nvSpPr>
            <p:cNvPr id="17269" name="object 17269"/>
            <p:cNvSpPr/>
            <p:nvPr/>
          </p:nvSpPr>
          <p:spPr>
            <a:xfrm>
              <a:off x="5443461" y="8176653"/>
              <a:ext cx="33655" cy="8255"/>
            </a:xfrm>
            <a:custGeom>
              <a:avLst/>
              <a:gdLst/>
              <a:ahLst/>
              <a:cxnLst/>
              <a:rect l="l" t="t" r="r" b="b"/>
              <a:pathLst>
                <a:path w="33654" h="8254">
                  <a:moveTo>
                    <a:pt x="0" y="0"/>
                  </a:moveTo>
                  <a:lnTo>
                    <a:pt x="1028" y="3060"/>
                  </a:lnTo>
                  <a:lnTo>
                    <a:pt x="9204" y="3999"/>
                  </a:lnTo>
                  <a:lnTo>
                    <a:pt x="17379" y="5168"/>
                  </a:lnTo>
                  <a:lnTo>
                    <a:pt x="25517" y="6528"/>
                  </a:lnTo>
                  <a:lnTo>
                    <a:pt x="33578" y="8039"/>
                  </a:lnTo>
                  <a:lnTo>
                    <a:pt x="33007" y="5283"/>
                  </a:lnTo>
                  <a:lnTo>
                    <a:pt x="24892" y="3662"/>
                  </a:lnTo>
                  <a:lnTo>
                    <a:pt x="16675" y="2227"/>
                  </a:lnTo>
                  <a:lnTo>
                    <a:pt x="8372" y="998"/>
                  </a:lnTo>
                  <a:lnTo>
                    <a:pt x="0" y="0"/>
                  </a:lnTo>
                  <a:close/>
                </a:path>
              </a:pathLst>
            </a:custGeom>
            <a:solidFill>
              <a:srgbClr val="FAF2A3"/>
            </a:solidFill>
          </p:spPr>
          <p:txBody>
            <a:bodyPr wrap="square" lIns="0" tIns="0" rIns="0" bIns="0" rtlCol="0"/>
            <a:lstStyle/>
            <a:p>
              <a:endParaRPr/>
            </a:p>
          </p:txBody>
        </p:sp>
        <p:sp>
          <p:nvSpPr>
            <p:cNvPr id="17270" name="object 17270"/>
            <p:cNvSpPr/>
            <p:nvPr/>
          </p:nvSpPr>
          <p:spPr>
            <a:xfrm>
              <a:off x="5443461" y="8176653"/>
              <a:ext cx="33020" cy="5715"/>
            </a:xfrm>
            <a:custGeom>
              <a:avLst/>
              <a:gdLst/>
              <a:ahLst/>
              <a:cxnLst/>
              <a:rect l="l" t="t" r="r" b="b"/>
              <a:pathLst>
                <a:path w="33020" h="5715">
                  <a:moveTo>
                    <a:pt x="0" y="0"/>
                  </a:moveTo>
                  <a:lnTo>
                    <a:pt x="8372" y="998"/>
                  </a:lnTo>
                  <a:lnTo>
                    <a:pt x="16675" y="2227"/>
                  </a:lnTo>
                  <a:lnTo>
                    <a:pt x="24892" y="3662"/>
                  </a:lnTo>
                  <a:lnTo>
                    <a:pt x="33007" y="5283"/>
                  </a:lnTo>
                </a:path>
              </a:pathLst>
            </a:custGeom>
            <a:ln w="25400">
              <a:solidFill>
                <a:srgbClr val="F9ED98"/>
              </a:solidFill>
            </a:ln>
          </p:spPr>
          <p:txBody>
            <a:bodyPr wrap="square" lIns="0" tIns="0" rIns="0" bIns="0" rtlCol="0"/>
            <a:lstStyle/>
            <a:p>
              <a:endParaRPr/>
            </a:p>
          </p:txBody>
        </p:sp>
        <p:sp>
          <p:nvSpPr>
            <p:cNvPr id="17271" name="object 17271"/>
            <p:cNvSpPr/>
            <p:nvPr/>
          </p:nvSpPr>
          <p:spPr>
            <a:xfrm>
              <a:off x="5476468" y="8181937"/>
              <a:ext cx="635" cy="3175"/>
            </a:xfrm>
            <a:custGeom>
              <a:avLst/>
              <a:gdLst/>
              <a:ahLst/>
              <a:cxnLst/>
              <a:rect l="l" t="t" r="r" b="b"/>
              <a:pathLst>
                <a:path w="635" h="3175">
                  <a:moveTo>
                    <a:pt x="0" y="0"/>
                  </a:moveTo>
                  <a:lnTo>
                    <a:pt x="571" y="2755"/>
                  </a:lnTo>
                </a:path>
              </a:pathLst>
            </a:custGeom>
            <a:ln w="25400">
              <a:solidFill>
                <a:srgbClr val="FBF2A2"/>
              </a:solidFill>
            </a:ln>
          </p:spPr>
          <p:txBody>
            <a:bodyPr wrap="square" lIns="0" tIns="0" rIns="0" bIns="0" rtlCol="0"/>
            <a:lstStyle/>
            <a:p>
              <a:endParaRPr/>
            </a:p>
          </p:txBody>
        </p:sp>
        <p:sp>
          <p:nvSpPr>
            <p:cNvPr id="17272" name="object 17272"/>
            <p:cNvSpPr/>
            <p:nvPr/>
          </p:nvSpPr>
          <p:spPr>
            <a:xfrm>
              <a:off x="5444490" y="8179714"/>
              <a:ext cx="33020" cy="5080"/>
            </a:xfrm>
            <a:custGeom>
              <a:avLst/>
              <a:gdLst/>
              <a:ahLst/>
              <a:cxnLst/>
              <a:rect l="l" t="t" r="r" b="b"/>
              <a:pathLst>
                <a:path w="33020" h="5079">
                  <a:moveTo>
                    <a:pt x="32550" y="4978"/>
                  </a:moveTo>
                  <a:lnTo>
                    <a:pt x="24488" y="3468"/>
                  </a:lnTo>
                  <a:lnTo>
                    <a:pt x="16351" y="2108"/>
                  </a:lnTo>
                  <a:lnTo>
                    <a:pt x="8175" y="938"/>
                  </a:lnTo>
                  <a:lnTo>
                    <a:pt x="0" y="0"/>
                  </a:lnTo>
                </a:path>
              </a:pathLst>
            </a:custGeom>
            <a:ln w="25400">
              <a:solidFill>
                <a:srgbClr val="FBF7AE"/>
              </a:solidFill>
            </a:ln>
          </p:spPr>
          <p:txBody>
            <a:bodyPr wrap="square" lIns="0" tIns="0" rIns="0" bIns="0" rtlCol="0"/>
            <a:lstStyle/>
            <a:p>
              <a:endParaRPr/>
            </a:p>
          </p:txBody>
        </p:sp>
        <p:sp>
          <p:nvSpPr>
            <p:cNvPr id="17273" name="object 17273"/>
            <p:cNvSpPr/>
            <p:nvPr/>
          </p:nvSpPr>
          <p:spPr>
            <a:xfrm>
              <a:off x="5443461" y="8176653"/>
              <a:ext cx="1270" cy="3175"/>
            </a:xfrm>
            <a:custGeom>
              <a:avLst/>
              <a:gdLst/>
              <a:ahLst/>
              <a:cxnLst/>
              <a:rect l="l" t="t" r="r" b="b"/>
              <a:pathLst>
                <a:path w="1270" h="3175">
                  <a:moveTo>
                    <a:pt x="1028" y="3060"/>
                  </a:moveTo>
                  <a:lnTo>
                    <a:pt x="0" y="0"/>
                  </a:lnTo>
                </a:path>
              </a:pathLst>
            </a:custGeom>
            <a:ln w="25400">
              <a:solidFill>
                <a:srgbClr val="F9F3A4"/>
              </a:solidFill>
            </a:ln>
          </p:spPr>
          <p:txBody>
            <a:bodyPr wrap="square" lIns="0" tIns="0" rIns="0" bIns="0" rtlCol="0"/>
            <a:lstStyle/>
            <a:p>
              <a:endParaRPr/>
            </a:p>
          </p:txBody>
        </p:sp>
        <p:sp>
          <p:nvSpPr>
            <p:cNvPr id="17274" name="object 17274"/>
            <p:cNvSpPr/>
            <p:nvPr/>
          </p:nvSpPr>
          <p:spPr>
            <a:xfrm>
              <a:off x="5444490" y="8179714"/>
              <a:ext cx="33655" cy="8255"/>
            </a:xfrm>
            <a:custGeom>
              <a:avLst/>
              <a:gdLst/>
              <a:ahLst/>
              <a:cxnLst/>
              <a:rect l="l" t="t" r="r" b="b"/>
              <a:pathLst>
                <a:path w="33654" h="8254">
                  <a:moveTo>
                    <a:pt x="0" y="0"/>
                  </a:moveTo>
                  <a:lnTo>
                    <a:pt x="1092" y="3060"/>
                  </a:lnTo>
                  <a:lnTo>
                    <a:pt x="9148" y="3940"/>
                  </a:lnTo>
                  <a:lnTo>
                    <a:pt x="17181" y="5022"/>
                  </a:lnTo>
                  <a:lnTo>
                    <a:pt x="25193" y="6286"/>
                  </a:lnTo>
                  <a:lnTo>
                    <a:pt x="33185" y="7708"/>
                  </a:lnTo>
                  <a:lnTo>
                    <a:pt x="32550" y="4978"/>
                  </a:lnTo>
                  <a:lnTo>
                    <a:pt x="24488" y="3468"/>
                  </a:lnTo>
                  <a:lnTo>
                    <a:pt x="16351" y="2108"/>
                  </a:lnTo>
                  <a:lnTo>
                    <a:pt x="8175" y="938"/>
                  </a:lnTo>
                  <a:lnTo>
                    <a:pt x="0" y="0"/>
                  </a:lnTo>
                  <a:close/>
                </a:path>
              </a:pathLst>
            </a:custGeom>
            <a:solidFill>
              <a:srgbClr val="FBF8B2"/>
            </a:solidFill>
          </p:spPr>
          <p:txBody>
            <a:bodyPr wrap="square" lIns="0" tIns="0" rIns="0" bIns="0" rtlCol="0"/>
            <a:lstStyle/>
            <a:p>
              <a:endParaRPr/>
            </a:p>
          </p:txBody>
        </p:sp>
        <p:sp>
          <p:nvSpPr>
            <p:cNvPr id="17275" name="object 17275"/>
            <p:cNvSpPr/>
            <p:nvPr/>
          </p:nvSpPr>
          <p:spPr>
            <a:xfrm>
              <a:off x="5444490" y="8179714"/>
              <a:ext cx="33020" cy="5080"/>
            </a:xfrm>
            <a:custGeom>
              <a:avLst/>
              <a:gdLst/>
              <a:ahLst/>
              <a:cxnLst/>
              <a:rect l="l" t="t" r="r" b="b"/>
              <a:pathLst>
                <a:path w="33020" h="5079">
                  <a:moveTo>
                    <a:pt x="0" y="0"/>
                  </a:moveTo>
                  <a:lnTo>
                    <a:pt x="8175" y="938"/>
                  </a:lnTo>
                  <a:lnTo>
                    <a:pt x="16351" y="2108"/>
                  </a:lnTo>
                  <a:lnTo>
                    <a:pt x="24488" y="3468"/>
                  </a:lnTo>
                  <a:lnTo>
                    <a:pt x="32550" y="4978"/>
                  </a:lnTo>
                </a:path>
              </a:pathLst>
            </a:custGeom>
            <a:ln w="25400">
              <a:solidFill>
                <a:srgbClr val="FBF7AE"/>
              </a:solidFill>
            </a:ln>
          </p:spPr>
          <p:txBody>
            <a:bodyPr wrap="square" lIns="0" tIns="0" rIns="0" bIns="0" rtlCol="0"/>
            <a:lstStyle/>
            <a:p>
              <a:endParaRPr/>
            </a:p>
          </p:txBody>
        </p:sp>
        <p:sp>
          <p:nvSpPr>
            <p:cNvPr id="17276" name="object 17276"/>
            <p:cNvSpPr/>
            <p:nvPr/>
          </p:nvSpPr>
          <p:spPr>
            <a:xfrm>
              <a:off x="5477040" y="8184692"/>
              <a:ext cx="635" cy="3175"/>
            </a:xfrm>
            <a:custGeom>
              <a:avLst/>
              <a:gdLst/>
              <a:ahLst/>
              <a:cxnLst/>
              <a:rect l="l" t="t" r="r" b="b"/>
              <a:pathLst>
                <a:path w="635" h="3175">
                  <a:moveTo>
                    <a:pt x="0" y="0"/>
                  </a:moveTo>
                  <a:lnTo>
                    <a:pt x="635" y="2730"/>
                  </a:lnTo>
                </a:path>
              </a:pathLst>
            </a:custGeom>
            <a:ln w="25400">
              <a:solidFill>
                <a:srgbClr val="FCF7B1"/>
              </a:solidFill>
            </a:ln>
          </p:spPr>
          <p:txBody>
            <a:bodyPr wrap="square" lIns="0" tIns="0" rIns="0" bIns="0" rtlCol="0"/>
            <a:lstStyle/>
            <a:p>
              <a:endParaRPr/>
            </a:p>
          </p:txBody>
        </p:sp>
        <p:sp>
          <p:nvSpPr>
            <p:cNvPr id="17277" name="object 17277"/>
            <p:cNvSpPr/>
            <p:nvPr/>
          </p:nvSpPr>
          <p:spPr>
            <a:xfrm>
              <a:off x="5445582" y="8182775"/>
              <a:ext cx="32384" cy="5080"/>
            </a:xfrm>
            <a:custGeom>
              <a:avLst/>
              <a:gdLst/>
              <a:ahLst/>
              <a:cxnLst/>
              <a:rect l="l" t="t" r="r" b="b"/>
              <a:pathLst>
                <a:path w="32385" h="5079">
                  <a:moveTo>
                    <a:pt x="32092" y="4648"/>
                  </a:moveTo>
                  <a:lnTo>
                    <a:pt x="24101" y="3225"/>
                  </a:lnTo>
                  <a:lnTo>
                    <a:pt x="16089" y="1962"/>
                  </a:lnTo>
                  <a:lnTo>
                    <a:pt x="8055" y="879"/>
                  </a:lnTo>
                  <a:lnTo>
                    <a:pt x="0" y="0"/>
                  </a:lnTo>
                </a:path>
              </a:pathLst>
            </a:custGeom>
            <a:ln w="25400">
              <a:solidFill>
                <a:srgbClr val="FCF9B6"/>
              </a:solidFill>
            </a:ln>
          </p:spPr>
          <p:txBody>
            <a:bodyPr wrap="square" lIns="0" tIns="0" rIns="0" bIns="0" rtlCol="0"/>
            <a:lstStyle/>
            <a:p>
              <a:endParaRPr/>
            </a:p>
          </p:txBody>
        </p:sp>
        <p:sp>
          <p:nvSpPr>
            <p:cNvPr id="17278" name="object 17278"/>
            <p:cNvSpPr/>
            <p:nvPr/>
          </p:nvSpPr>
          <p:spPr>
            <a:xfrm>
              <a:off x="5444490" y="8179714"/>
              <a:ext cx="1270" cy="3175"/>
            </a:xfrm>
            <a:custGeom>
              <a:avLst/>
              <a:gdLst/>
              <a:ahLst/>
              <a:cxnLst/>
              <a:rect l="l" t="t" r="r" b="b"/>
              <a:pathLst>
                <a:path w="1270" h="3175">
                  <a:moveTo>
                    <a:pt x="1092" y="3060"/>
                  </a:moveTo>
                  <a:lnTo>
                    <a:pt x="0" y="0"/>
                  </a:lnTo>
                </a:path>
              </a:pathLst>
            </a:custGeom>
            <a:ln w="25400">
              <a:solidFill>
                <a:srgbClr val="FBF9B4"/>
              </a:solidFill>
            </a:ln>
          </p:spPr>
          <p:txBody>
            <a:bodyPr wrap="square" lIns="0" tIns="0" rIns="0" bIns="0" rtlCol="0"/>
            <a:lstStyle/>
            <a:p>
              <a:endParaRPr/>
            </a:p>
          </p:txBody>
        </p:sp>
        <p:sp>
          <p:nvSpPr>
            <p:cNvPr id="17279" name="object 17279"/>
            <p:cNvSpPr/>
            <p:nvPr/>
          </p:nvSpPr>
          <p:spPr>
            <a:xfrm>
              <a:off x="5475528" y="8176399"/>
              <a:ext cx="32384" cy="10795"/>
            </a:xfrm>
            <a:custGeom>
              <a:avLst/>
              <a:gdLst/>
              <a:ahLst/>
              <a:cxnLst/>
              <a:rect l="l" t="t" r="r" b="b"/>
              <a:pathLst>
                <a:path w="32385" h="10795">
                  <a:moveTo>
                    <a:pt x="0" y="0"/>
                  </a:moveTo>
                  <a:lnTo>
                    <a:pt x="431" y="2768"/>
                  </a:lnTo>
                  <a:lnTo>
                    <a:pt x="7394" y="4385"/>
                  </a:lnTo>
                  <a:lnTo>
                    <a:pt x="31813" y="10464"/>
                  </a:lnTo>
                  <a:lnTo>
                    <a:pt x="31419" y="9575"/>
                  </a:lnTo>
                  <a:lnTo>
                    <a:pt x="31153" y="8724"/>
                  </a:lnTo>
                  <a:lnTo>
                    <a:pt x="31153" y="7899"/>
                  </a:lnTo>
                  <a:lnTo>
                    <a:pt x="14200" y="3497"/>
                  </a:lnTo>
                  <a:lnTo>
                    <a:pt x="0" y="0"/>
                  </a:lnTo>
                  <a:close/>
                </a:path>
              </a:pathLst>
            </a:custGeom>
            <a:solidFill>
              <a:srgbClr val="FAD959"/>
            </a:solidFill>
          </p:spPr>
          <p:txBody>
            <a:bodyPr wrap="square" lIns="0" tIns="0" rIns="0" bIns="0" rtlCol="0"/>
            <a:lstStyle/>
            <a:p>
              <a:endParaRPr/>
            </a:p>
          </p:txBody>
        </p:sp>
        <p:sp>
          <p:nvSpPr>
            <p:cNvPr id="17280" name="object 17280"/>
            <p:cNvSpPr/>
            <p:nvPr/>
          </p:nvSpPr>
          <p:spPr>
            <a:xfrm>
              <a:off x="5475528" y="8176399"/>
              <a:ext cx="31750" cy="8255"/>
            </a:xfrm>
            <a:custGeom>
              <a:avLst/>
              <a:gdLst/>
              <a:ahLst/>
              <a:cxnLst/>
              <a:rect l="l" t="t" r="r" b="b"/>
              <a:pathLst>
                <a:path w="31750" h="8254">
                  <a:moveTo>
                    <a:pt x="0" y="0"/>
                  </a:moveTo>
                  <a:lnTo>
                    <a:pt x="2145" y="516"/>
                  </a:lnTo>
                </a:path>
                <a:path w="31750" h="8254">
                  <a:moveTo>
                    <a:pt x="12754" y="3134"/>
                  </a:moveTo>
                  <a:lnTo>
                    <a:pt x="14200" y="3497"/>
                  </a:lnTo>
                  <a:lnTo>
                    <a:pt x="20815" y="5202"/>
                  </a:lnTo>
                </a:path>
                <a:path w="31750" h="8254">
                  <a:moveTo>
                    <a:pt x="22924" y="5747"/>
                  </a:moveTo>
                  <a:lnTo>
                    <a:pt x="31153" y="7899"/>
                  </a:lnTo>
                </a:path>
              </a:pathLst>
            </a:custGeom>
            <a:ln w="25400">
              <a:solidFill>
                <a:srgbClr val="FAD141"/>
              </a:solidFill>
            </a:ln>
          </p:spPr>
          <p:txBody>
            <a:bodyPr wrap="square" lIns="0" tIns="0" rIns="0" bIns="0" rtlCol="0"/>
            <a:lstStyle/>
            <a:p>
              <a:endParaRPr/>
            </a:p>
          </p:txBody>
        </p:sp>
        <p:sp>
          <p:nvSpPr>
            <p:cNvPr id="17281" name="object 17281"/>
            <p:cNvSpPr/>
            <p:nvPr/>
          </p:nvSpPr>
          <p:spPr>
            <a:xfrm>
              <a:off x="5506681" y="8184299"/>
              <a:ext cx="1270" cy="3175"/>
            </a:xfrm>
            <a:custGeom>
              <a:avLst/>
              <a:gdLst/>
              <a:ahLst/>
              <a:cxnLst/>
              <a:rect l="l" t="t" r="r" b="b"/>
              <a:pathLst>
                <a:path w="1270" h="3175">
                  <a:moveTo>
                    <a:pt x="0" y="0"/>
                  </a:moveTo>
                  <a:lnTo>
                    <a:pt x="660" y="2565"/>
                  </a:lnTo>
                </a:path>
              </a:pathLst>
            </a:custGeom>
            <a:ln w="25400">
              <a:solidFill>
                <a:srgbClr val="FCDC5A"/>
              </a:solidFill>
            </a:ln>
          </p:spPr>
          <p:txBody>
            <a:bodyPr wrap="square" lIns="0" tIns="0" rIns="0" bIns="0" rtlCol="0"/>
            <a:lstStyle/>
            <a:p>
              <a:endParaRPr/>
            </a:p>
          </p:txBody>
        </p:sp>
        <p:sp>
          <p:nvSpPr>
            <p:cNvPr id="17282" name="object 17282"/>
            <p:cNvSpPr/>
            <p:nvPr/>
          </p:nvSpPr>
          <p:spPr>
            <a:xfrm>
              <a:off x="5475960" y="8179168"/>
              <a:ext cx="31750" cy="8255"/>
            </a:xfrm>
            <a:custGeom>
              <a:avLst/>
              <a:gdLst/>
              <a:ahLst/>
              <a:cxnLst/>
              <a:rect l="l" t="t" r="r" b="b"/>
              <a:pathLst>
                <a:path w="31750" h="8254">
                  <a:moveTo>
                    <a:pt x="31381" y="7696"/>
                  </a:moveTo>
                  <a:lnTo>
                    <a:pt x="22726" y="5493"/>
                  </a:lnTo>
                  <a:lnTo>
                    <a:pt x="14562" y="3457"/>
                  </a:lnTo>
                  <a:lnTo>
                    <a:pt x="6962" y="1616"/>
                  </a:lnTo>
                  <a:lnTo>
                    <a:pt x="0" y="0"/>
                  </a:lnTo>
                </a:path>
              </a:pathLst>
            </a:custGeom>
            <a:ln w="25400">
              <a:solidFill>
                <a:srgbClr val="FBE170"/>
              </a:solidFill>
            </a:ln>
          </p:spPr>
          <p:txBody>
            <a:bodyPr wrap="square" lIns="0" tIns="0" rIns="0" bIns="0" rtlCol="0"/>
            <a:lstStyle/>
            <a:p>
              <a:endParaRPr/>
            </a:p>
          </p:txBody>
        </p:sp>
        <p:sp>
          <p:nvSpPr>
            <p:cNvPr id="17283" name="object 17283"/>
            <p:cNvSpPr/>
            <p:nvPr/>
          </p:nvSpPr>
          <p:spPr>
            <a:xfrm>
              <a:off x="5475528" y="8176399"/>
              <a:ext cx="635" cy="3175"/>
            </a:xfrm>
            <a:custGeom>
              <a:avLst/>
              <a:gdLst/>
              <a:ahLst/>
              <a:cxnLst/>
              <a:rect l="l" t="t" r="r" b="b"/>
              <a:pathLst>
                <a:path w="635" h="3175">
                  <a:moveTo>
                    <a:pt x="431" y="2768"/>
                  </a:moveTo>
                  <a:lnTo>
                    <a:pt x="0" y="0"/>
                  </a:lnTo>
                </a:path>
              </a:pathLst>
            </a:custGeom>
            <a:ln w="25400">
              <a:solidFill>
                <a:srgbClr val="F8D657"/>
              </a:solidFill>
            </a:ln>
          </p:spPr>
          <p:txBody>
            <a:bodyPr wrap="square" lIns="0" tIns="0" rIns="0" bIns="0" rtlCol="0"/>
            <a:lstStyle/>
            <a:p>
              <a:endParaRPr/>
            </a:p>
          </p:txBody>
        </p:sp>
        <p:sp>
          <p:nvSpPr>
            <p:cNvPr id="17284" name="object 17284"/>
            <p:cNvSpPr/>
            <p:nvPr/>
          </p:nvSpPr>
          <p:spPr>
            <a:xfrm>
              <a:off x="5475960" y="8179168"/>
              <a:ext cx="33020" cy="10795"/>
            </a:xfrm>
            <a:custGeom>
              <a:avLst/>
              <a:gdLst/>
              <a:ahLst/>
              <a:cxnLst/>
              <a:rect l="l" t="t" r="r" b="b"/>
              <a:pathLst>
                <a:path w="33020" h="10795">
                  <a:moveTo>
                    <a:pt x="0" y="0"/>
                  </a:moveTo>
                  <a:lnTo>
                    <a:pt x="508" y="2768"/>
                  </a:lnTo>
                  <a:lnTo>
                    <a:pt x="8062" y="4401"/>
                  </a:lnTo>
                  <a:lnTo>
                    <a:pt x="16005" y="6234"/>
                  </a:lnTo>
                  <a:lnTo>
                    <a:pt x="24285" y="8235"/>
                  </a:lnTo>
                  <a:lnTo>
                    <a:pt x="32854" y="10375"/>
                  </a:lnTo>
                  <a:lnTo>
                    <a:pt x="31775" y="8572"/>
                  </a:lnTo>
                  <a:lnTo>
                    <a:pt x="31381" y="7696"/>
                  </a:lnTo>
                  <a:lnTo>
                    <a:pt x="22726" y="5493"/>
                  </a:lnTo>
                  <a:lnTo>
                    <a:pt x="6962" y="1616"/>
                  </a:lnTo>
                  <a:lnTo>
                    <a:pt x="0" y="0"/>
                  </a:lnTo>
                  <a:close/>
                </a:path>
              </a:pathLst>
            </a:custGeom>
            <a:solidFill>
              <a:srgbClr val="FBE681"/>
            </a:solidFill>
          </p:spPr>
          <p:txBody>
            <a:bodyPr wrap="square" lIns="0" tIns="0" rIns="0" bIns="0" rtlCol="0"/>
            <a:lstStyle/>
            <a:p>
              <a:endParaRPr/>
            </a:p>
          </p:txBody>
        </p:sp>
        <p:sp>
          <p:nvSpPr>
            <p:cNvPr id="17285" name="object 17285"/>
            <p:cNvSpPr/>
            <p:nvPr/>
          </p:nvSpPr>
          <p:spPr>
            <a:xfrm>
              <a:off x="5475960" y="8179168"/>
              <a:ext cx="31750" cy="8255"/>
            </a:xfrm>
            <a:custGeom>
              <a:avLst/>
              <a:gdLst/>
              <a:ahLst/>
              <a:cxnLst/>
              <a:rect l="l" t="t" r="r" b="b"/>
              <a:pathLst>
                <a:path w="31750" h="8254">
                  <a:moveTo>
                    <a:pt x="0" y="0"/>
                  </a:moveTo>
                  <a:lnTo>
                    <a:pt x="6962" y="1616"/>
                  </a:lnTo>
                  <a:lnTo>
                    <a:pt x="14562" y="3457"/>
                  </a:lnTo>
                  <a:lnTo>
                    <a:pt x="22726" y="5493"/>
                  </a:lnTo>
                  <a:lnTo>
                    <a:pt x="31381" y="7696"/>
                  </a:lnTo>
                </a:path>
              </a:pathLst>
            </a:custGeom>
            <a:ln w="25400">
              <a:solidFill>
                <a:srgbClr val="FBE170"/>
              </a:solidFill>
            </a:ln>
          </p:spPr>
          <p:txBody>
            <a:bodyPr wrap="square" lIns="0" tIns="0" rIns="0" bIns="0" rtlCol="0"/>
            <a:lstStyle/>
            <a:p>
              <a:endParaRPr/>
            </a:p>
          </p:txBody>
        </p:sp>
        <p:sp>
          <p:nvSpPr>
            <p:cNvPr id="17286" name="object 17286"/>
            <p:cNvSpPr/>
            <p:nvPr/>
          </p:nvSpPr>
          <p:spPr>
            <a:xfrm>
              <a:off x="5507342" y="8186864"/>
              <a:ext cx="1905" cy="3175"/>
            </a:xfrm>
            <a:custGeom>
              <a:avLst/>
              <a:gdLst/>
              <a:ahLst/>
              <a:cxnLst/>
              <a:rect l="l" t="t" r="r" b="b"/>
              <a:pathLst>
                <a:path w="1904" h="3175">
                  <a:moveTo>
                    <a:pt x="0" y="0"/>
                  </a:moveTo>
                  <a:lnTo>
                    <a:pt x="1473" y="2679"/>
                  </a:lnTo>
                </a:path>
              </a:pathLst>
            </a:custGeom>
            <a:ln w="25400">
              <a:solidFill>
                <a:srgbClr val="FDE67F"/>
              </a:solidFill>
            </a:ln>
          </p:spPr>
          <p:txBody>
            <a:bodyPr wrap="square" lIns="0" tIns="0" rIns="0" bIns="0" rtlCol="0"/>
            <a:lstStyle/>
            <a:p>
              <a:endParaRPr/>
            </a:p>
          </p:txBody>
        </p:sp>
        <p:sp>
          <p:nvSpPr>
            <p:cNvPr id="17287" name="object 17287"/>
            <p:cNvSpPr/>
            <p:nvPr/>
          </p:nvSpPr>
          <p:spPr>
            <a:xfrm>
              <a:off x="5476468" y="8181937"/>
              <a:ext cx="32384" cy="7620"/>
            </a:xfrm>
            <a:custGeom>
              <a:avLst/>
              <a:gdLst/>
              <a:ahLst/>
              <a:cxnLst/>
              <a:rect l="l" t="t" r="r" b="b"/>
              <a:pathLst>
                <a:path w="32385" h="7620">
                  <a:moveTo>
                    <a:pt x="32346" y="7607"/>
                  </a:moveTo>
                  <a:lnTo>
                    <a:pt x="23777" y="5466"/>
                  </a:lnTo>
                  <a:lnTo>
                    <a:pt x="15497" y="3465"/>
                  </a:lnTo>
                  <a:lnTo>
                    <a:pt x="7554" y="1633"/>
                  </a:lnTo>
                  <a:lnTo>
                    <a:pt x="0" y="0"/>
                  </a:lnTo>
                </a:path>
              </a:pathLst>
            </a:custGeom>
            <a:ln w="25400">
              <a:solidFill>
                <a:srgbClr val="FCEC92"/>
              </a:solidFill>
            </a:ln>
          </p:spPr>
          <p:txBody>
            <a:bodyPr wrap="square" lIns="0" tIns="0" rIns="0" bIns="0" rtlCol="0"/>
            <a:lstStyle/>
            <a:p>
              <a:endParaRPr/>
            </a:p>
          </p:txBody>
        </p:sp>
        <p:sp>
          <p:nvSpPr>
            <p:cNvPr id="17288" name="object 17288"/>
            <p:cNvSpPr/>
            <p:nvPr/>
          </p:nvSpPr>
          <p:spPr>
            <a:xfrm>
              <a:off x="5475960" y="8179168"/>
              <a:ext cx="635" cy="3175"/>
            </a:xfrm>
            <a:custGeom>
              <a:avLst/>
              <a:gdLst/>
              <a:ahLst/>
              <a:cxnLst/>
              <a:rect l="l" t="t" r="r" b="b"/>
              <a:pathLst>
                <a:path w="635" h="3175">
                  <a:moveTo>
                    <a:pt x="508" y="2768"/>
                  </a:moveTo>
                  <a:lnTo>
                    <a:pt x="0" y="0"/>
                  </a:lnTo>
                </a:path>
              </a:pathLst>
            </a:custGeom>
            <a:ln w="25400">
              <a:solidFill>
                <a:srgbClr val="FAE683"/>
              </a:solidFill>
            </a:ln>
          </p:spPr>
          <p:txBody>
            <a:bodyPr wrap="square" lIns="0" tIns="0" rIns="0" bIns="0" rtlCol="0"/>
            <a:lstStyle/>
            <a:p>
              <a:endParaRPr/>
            </a:p>
          </p:txBody>
        </p:sp>
        <p:sp>
          <p:nvSpPr>
            <p:cNvPr id="17289" name="object 17289"/>
            <p:cNvSpPr/>
            <p:nvPr/>
          </p:nvSpPr>
          <p:spPr>
            <a:xfrm>
              <a:off x="5476468" y="8181937"/>
              <a:ext cx="34290" cy="10795"/>
            </a:xfrm>
            <a:custGeom>
              <a:avLst/>
              <a:gdLst/>
              <a:ahLst/>
              <a:cxnLst/>
              <a:rect l="l" t="t" r="r" b="b"/>
              <a:pathLst>
                <a:path w="34289" h="10795">
                  <a:moveTo>
                    <a:pt x="0" y="0"/>
                  </a:moveTo>
                  <a:lnTo>
                    <a:pt x="571" y="2755"/>
                  </a:lnTo>
                  <a:lnTo>
                    <a:pt x="8715" y="4405"/>
                  </a:lnTo>
                  <a:lnTo>
                    <a:pt x="16995" y="6227"/>
                  </a:lnTo>
                  <a:lnTo>
                    <a:pt x="25385" y="8190"/>
                  </a:lnTo>
                  <a:lnTo>
                    <a:pt x="33858" y="10261"/>
                  </a:lnTo>
                  <a:lnTo>
                    <a:pt x="33426" y="9385"/>
                  </a:lnTo>
                  <a:lnTo>
                    <a:pt x="32346" y="7607"/>
                  </a:lnTo>
                  <a:lnTo>
                    <a:pt x="15497" y="3465"/>
                  </a:lnTo>
                  <a:lnTo>
                    <a:pt x="7554" y="1633"/>
                  </a:lnTo>
                  <a:lnTo>
                    <a:pt x="0" y="0"/>
                  </a:lnTo>
                  <a:close/>
                </a:path>
              </a:pathLst>
            </a:custGeom>
            <a:solidFill>
              <a:srgbClr val="FCF09D"/>
            </a:solidFill>
          </p:spPr>
          <p:txBody>
            <a:bodyPr wrap="square" lIns="0" tIns="0" rIns="0" bIns="0" rtlCol="0"/>
            <a:lstStyle/>
            <a:p>
              <a:endParaRPr/>
            </a:p>
          </p:txBody>
        </p:sp>
        <p:sp>
          <p:nvSpPr>
            <p:cNvPr id="17290" name="object 17290"/>
            <p:cNvSpPr/>
            <p:nvPr/>
          </p:nvSpPr>
          <p:spPr>
            <a:xfrm>
              <a:off x="5476468" y="8181937"/>
              <a:ext cx="32384" cy="7620"/>
            </a:xfrm>
            <a:custGeom>
              <a:avLst/>
              <a:gdLst/>
              <a:ahLst/>
              <a:cxnLst/>
              <a:rect l="l" t="t" r="r" b="b"/>
              <a:pathLst>
                <a:path w="32385" h="7620">
                  <a:moveTo>
                    <a:pt x="0" y="0"/>
                  </a:moveTo>
                  <a:lnTo>
                    <a:pt x="7554" y="1633"/>
                  </a:lnTo>
                  <a:lnTo>
                    <a:pt x="15497" y="3465"/>
                  </a:lnTo>
                  <a:lnTo>
                    <a:pt x="23777" y="5466"/>
                  </a:lnTo>
                  <a:lnTo>
                    <a:pt x="32346" y="7607"/>
                  </a:lnTo>
                </a:path>
              </a:pathLst>
            </a:custGeom>
            <a:ln w="25400">
              <a:solidFill>
                <a:srgbClr val="FCEC92"/>
              </a:solidFill>
            </a:ln>
          </p:spPr>
          <p:txBody>
            <a:bodyPr wrap="square" lIns="0" tIns="0" rIns="0" bIns="0" rtlCol="0"/>
            <a:lstStyle/>
            <a:p>
              <a:endParaRPr/>
            </a:p>
          </p:txBody>
        </p:sp>
        <p:sp>
          <p:nvSpPr>
            <p:cNvPr id="17291" name="object 17291"/>
            <p:cNvSpPr/>
            <p:nvPr/>
          </p:nvSpPr>
          <p:spPr>
            <a:xfrm>
              <a:off x="5508815" y="8189544"/>
              <a:ext cx="1905" cy="3175"/>
            </a:xfrm>
            <a:custGeom>
              <a:avLst/>
              <a:gdLst/>
              <a:ahLst/>
              <a:cxnLst/>
              <a:rect l="l" t="t" r="r" b="b"/>
              <a:pathLst>
                <a:path w="1904" h="3175">
                  <a:moveTo>
                    <a:pt x="0" y="0"/>
                  </a:moveTo>
                  <a:lnTo>
                    <a:pt x="1511" y="2654"/>
                  </a:lnTo>
                </a:path>
              </a:pathLst>
            </a:custGeom>
            <a:ln w="25400">
              <a:solidFill>
                <a:srgbClr val="FEEF99"/>
              </a:solidFill>
            </a:ln>
          </p:spPr>
          <p:txBody>
            <a:bodyPr wrap="square" lIns="0" tIns="0" rIns="0" bIns="0" rtlCol="0"/>
            <a:lstStyle/>
            <a:p>
              <a:endParaRPr/>
            </a:p>
          </p:txBody>
        </p:sp>
        <p:sp>
          <p:nvSpPr>
            <p:cNvPr id="17292" name="object 17292"/>
            <p:cNvSpPr/>
            <p:nvPr/>
          </p:nvSpPr>
          <p:spPr>
            <a:xfrm>
              <a:off x="5477040" y="8184692"/>
              <a:ext cx="33655" cy="7620"/>
            </a:xfrm>
            <a:custGeom>
              <a:avLst/>
              <a:gdLst/>
              <a:ahLst/>
              <a:cxnLst/>
              <a:rect l="l" t="t" r="r" b="b"/>
              <a:pathLst>
                <a:path w="33654" h="7620">
                  <a:moveTo>
                    <a:pt x="33286" y="7505"/>
                  </a:moveTo>
                  <a:lnTo>
                    <a:pt x="24813" y="5434"/>
                  </a:lnTo>
                  <a:lnTo>
                    <a:pt x="16424" y="3471"/>
                  </a:lnTo>
                  <a:lnTo>
                    <a:pt x="8144" y="1649"/>
                  </a:lnTo>
                  <a:lnTo>
                    <a:pt x="0" y="0"/>
                  </a:lnTo>
                </a:path>
              </a:pathLst>
            </a:custGeom>
            <a:ln w="25400">
              <a:solidFill>
                <a:srgbClr val="FCF4A8"/>
              </a:solidFill>
            </a:ln>
          </p:spPr>
          <p:txBody>
            <a:bodyPr wrap="square" lIns="0" tIns="0" rIns="0" bIns="0" rtlCol="0"/>
            <a:lstStyle/>
            <a:p>
              <a:endParaRPr/>
            </a:p>
          </p:txBody>
        </p:sp>
        <p:sp>
          <p:nvSpPr>
            <p:cNvPr id="17293" name="object 17293"/>
            <p:cNvSpPr/>
            <p:nvPr/>
          </p:nvSpPr>
          <p:spPr>
            <a:xfrm>
              <a:off x="5476468" y="8181937"/>
              <a:ext cx="635" cy="3175"/>
            </a:xfrm>
            <a:custGeom>
              <a:avLst/>
              <a:gdLst/>
              <a:ahLst/>
              <a:cxnLst/>
              <a:rect l="l" t="t" r="r" b="b"/>
              <a:pathLst>
                <a:path w="635" h="3175">
                  <a:moveTo>
                    <a:pt x="571" y="2755"/>
                  </a:moveTo>
                  <a:lnTo>
                    <a:pt x="0" y="0"/>
                  </a:lnTo>
                </a:path>
              </a:pathLst>
            </a:custGeom>
            <a:ln w="25400">
              <a:solidFill>
                <a:srgbClr val="FBF2A2"/>
              </a:solidFill>
            </a:ln>
          </p:spPr>
          <p:txBody>
            <a:bodyPr wrap="square" lIns="0" tIns="0" rIns="0" bIns="0" rtlCol="0"/>
            <a:lstStyle/>
            <a:p>
              <a:endParaRPr/>
            </a:p>
          </p:txBody>
        </p:sp>
        <p:sp>
          <p:nvSpPr>
            <p:cNvPr id="17294" name="object 17294"/>
            <p:cNvSpPr/>
            <p:nvPr/>
          </p:nvSpPr>
          <p:spPr>
            <a:xfrm>
              <a:off x="5477040" y="8184692"/>
              <a:ext cx="34290" cy="10160"/>
            </a:xfrm>
            <a:custGeom>
              <a:avLst/>
              <a:gdLst/>
              <a:ahLst/>
              <a:cxnLst/>
              <a:rect l="l" t="t" r="r" b="b"/>
              <a:pathLst>
                <a:path w="34289" h="10159">
                  <a:moveTo>
                    <a:pt x="0" y="0"/>
                  </a:moveTo>
                  <a:lnTo>
                    <a:pt x="635" y="2730"/>
                  </a:lnTo>
                  <a:lnTo>
                    <a:pt x="9026" y="4376"/>
                  </a:lnTo>
                  <a:lnTo>
                    <a:pt x="17399" y="6157"/>
                  </a:lnTo>
                  <a:lnTo>
                    <a:pt x="25752" y="8050"/>
                  </a:lnTo>
                  <a:lnTo>
                    <a:pt x="34086" y="10033"/>
                  </a:lnTo>
                  <a:lnTo>
                    <a:pt x="34036" y="9220"/>
                  </a:lnTo>
                  <a:lnTo>
                    <a:pt x="8144" y="1649"/>
                  </a:lnTo>
                  <a:lnTo>
                    <a:pt x="0" y="0"/>
                  </a:lnTo>
                  <a:close/>
                </a:path>
              </a:pathLst>
            </a:custGeom>
            <a:solidFill>
              <a:srgbClr val="FDF5AB"/>
            </a:solidFill>
          </p:spPr>
          <p:txBody>
            <a:bodyPr wrap="square" lIns="0" tIns="0" rIns="0" bIns="0" rtlCol="0"/>
            <a:lstStyle/>
            <a:p>
              <a:endParaRPr/>
            </a:p>
          </p:txBody>
        </p:sp>
        <p:sp>
          <p:nvSpPr>
            <p:cNvPr id="17295" name="object 17295"/>
            <p:cNvSpPr/>
            <p:nvPr/>
          </p:nvSpPr>
          <p:spPr>
            <a:xfrm>
              <a:off x="5477040" y="8184692"/>
              <a:ext cx="33655" cy="7620"/>
            </a:xfrm>
            <a:custGeom>
              <a:avLst/>
              <a:gdLst/>
              <a:ahLst/>
              <a:cxnLst/>
              <a:rect l="l" t="t" r="r" b="b"/>
              <a:pathLst>
                <a:path w="33654" h="7620">
                  <a:moveTo>
                    <a:pt x="0" y="0"/>
                  </a:moveTo>
                  <a:lnTo>
                    <a:pt x="8144" y="1649"/>
                  </a:lnTo>
                  <a:lnTo>
                    <a:pt x="16424" y="3471"/>
                  </a:lnTo>
                  <a:lnTo>
                    <a:pt x="24813" y="5434"/>
                  </a:lnTo>
                  <a:lnTo>
                    <a:pt x="33286" y="7505"/>
                  </a:lnTo>
                </a:path>
              </a:pathLst>
            </a:custGeom>
            <a:ln w="25400">
              <a:solidFill>
                <a:srgbClr val="FCF4A8"/>
              </a:solidFill>
            </a:ln>
          </p:spPr>
          <p:txBody>
            <a:bodyPr wrap="square" lIns="0" tIns="0" rIns="0" bIns="0" rtlCol="0"/>
            <a:lstStyle/>
            <a:p>
              <a:endParaRPr/>
            </a:p>
          </p:txBody>
        </p:sp>
        <p:sp>
          <p:nvSpPr>
            <p:cNvPr id="17296" name="object 17296"/>
            <p:cNvSpPr/>
            <p:nvPr/>
          </p:nvSpPr>
          <p:spPr>
            <a:xfrm>
              <a:off x="5510326" y="8192198"/>
              <a:ext cx="1270" cy="2540"/>
            </a:xfrm>
            <a:custGeom>
              <a:avLst/>
              <a:gdLst/>
              <a:ahLst/>
              <a:cxnLst/>
              <a:rect l="l" t="t" r="r" b="b"/>
              <a:pathLst>
                <a:path w="1270" h="2540">
                  <a:moveTo>
                    <a:pt x="0" y="0"/>
                  </a:moveTo>
                  <a:lnTo>
                    <a:pt x="800" y="2527"/>
                  </a:lnTo>
                </a:path>
              </a:pathLst>
            </a:custGeom>
            <a:ln w="25400">
              <a:solidFill>
                <a:srgbClr val="FEF3A6"/>
              </a:solidFill>
            </a:ln>
          </p:spPr>
          <p:txBody>
            <a:bodyPr wrap="square" lIns="0" tIns="0" rIns="0" bIns="0" rtlCol="0"/>
            <a:lstStyle/>
            <a:p>
              <a:endParaRPr/>
            </a:p>
          </p:txBody>
        </p:sp>
        <p:sp>
          <p:nvSpPr>
            <p:cNvPr id="17297" name="object 17297"/>
            <p:cNvSpPr/>
            <p:nvPr/>
          </p:nvSpPr>
          <p:spPr>
            <a:xfrm>
              <a:off x="5477675" y="8187423"/>
              <a:ext cx="33655" cy="7620"/>
            </a:xfrm>
            <a:custGeom>
              <a:avLst/>
              <a:gdLst/>
              <a:ahLst/>
              <a:cxnLst/>
              <a:rect l="l" t="t" r="r" b="b"/>
              <a:pathLst>
                <a:path w="33654" h="7620">
                  <a:moveTo>
                    <a:pt x="33451" y="7302"/>
                  </a:moveTo>
                  <a:lnTo>
                    <a:pt x="25117" y="5320"/>
                  </a:lnTo>
                  <a:lnTo>
                    <a:pt x="16763" y="3427"/>
                  </a:lnTo>
                  <a:lnTo>
                    <a:pt x="8391" y="1646"/>
                  </a:lnTo>
                  <a:lnTo>
                    <a:pt x="0" y="0"/>
                  </a:lnTo>
                </a:path>
              </a:pathLst>
            </a:custGeom>
            <a:ln w="25399">
              <a:solidFill>
                <a:srgbClr val="FDF6AF"/>
              </a:solidFill>
            </a:ln>
          </p:spPr>
          <p:txBody>
            <a:bodyPr wrap="square" lIns="0" tIns="0" rIns="0" bIns="0" rtlCol="0"/>
            <a:lstStyle/>
            <a:p>
              <a:endParaRPr/>
            </a:p>
          </p:txBody>
        </p:sp>
        <p:sp>
          <p:nvSpPr>
            <p:cNvPr id="17298" name="object 17298"/>
            <p:cNvSpPr/>
            <p:nvPr/>
          </p:nvSpPr>
          <p:spPr>
            <a:xfrm>
              <a:off x="5477040" y="8184692"/>
              <a:ext cx="635" cy="3175"/>
            </a:xfrm>
            <a:custGeom>
              <a:avLst/>
              <a:gdLst/>
              <a:ahLst/>
              <a:cxnLst/>
              <a:rect l="l" t="t" r="r" b="b"/>
              <a:pathLst>
                <a:path w="635" h="3175">
                  <a:moveTo>
                    <a:pt x="635" y="2730"/>
                  </a:moveTo>
                  <a:lnTo>
                    <a:pt x="0" y="0"/>
                  </a:lnTo>
                </a:path>
              </a:pathLst>
            </a:custGeom>
            <a:ln w="25400">
              <a:solidFill>
                <a:srgbClr val="FCF7B1"/>
              </a:solidFill>
            </a:ln>
          </p:spPr>
          <p:txBody>
            <a:bodyPr wrap="square" lIns="0" tIns="0" rIns="0" bIns="0" rtlCol="0"/>
            <a:lstStyle/>
            <a:p>
              <a:endParaRPr/>
            </a:p>
          </p:txBody>
        </p:sp>
        <p:sp>
          <p:nvSpPr>
            <p:cNvPr id="17299" name="object 17299"/>
            <p:cNvSpPr/>
            <p:nvPr/>
          </p:nvSpPr>
          <p:spPr>
            <a:xfrm>
              <a:off x="5506681" y="8184299"/>
              <a:ext cx="39370" cy="12700"/>
            </a:xfrm>
            <a:custGeom>
              <a:avLst/>
              <a:gdLst/>
              <a:ahLst/>
              <a:cxnLst/>
              <a:rect l="l" t="t" r="r" b="b"/>
              <a:pathLst>
                <a:path w="39370" h="12700">
                  <a:moveTo>
                    <a:pt x="0" y="0"/>
                  </a:moveTo>
                  <a:lnTo>
                    <a:pt x="0" y="825"/>
                  </a:lnTo>
                  <a:lnTo>
                    <a:pt x="266" y="1676"/>
                  </a:lnTo>
                  <a:lnTo>
                    <a:pt x="660" y="2565"/>
                  </a:lnTo>
                  <a:lnTo>
                    <a:pt x="38608" y="12357"/>
                  </a:lnTo>
                  <a:lnTo>
                    <a:pt x="39014" y="10210"/>
                  </a:lnTo>
                  <a:lnTo>
                    <a:pt x="0" y="0"/>
                  </a:lnTo>
                  <a:close/>
                </a:path>
              </a:pathLst>
            </a:custGeom>
            <a:solidFill>
              <a:srgbClr val="FEDC5B"/>
            </a:solidFill>
          </p:spPr>
          <p:txBody>
            <a:bodyPr wrap="square" lIns="0" tIns="0" rIns="0" bIns="0" rtlCol="0"/>
            <a:lstStyle/>
            <a:p>
              <a:endParaRPr/>
            </a:p>
          </p:txBody>
        </p:sp>
        <p:sp>
          <p:nvSpPr>
            <p:cNvPr id="17300" name="object 17300"/>
            <p:cNvSpPr/>
            <p:nvPr/>
          </p:nvSpPr>
          <p:spPr>
            <a:xfrm>
              <a:off x="5506681" y="8184299"/>
              <a:ext cx="39370" cy="10795"/>
            </a:xfrm>
            <a:custGeom>
              <a:avLst/>
              <a:gdLst/>
              <a:ahLst/>
              <a:cxnLst/>
              <a:rect l="l" t="t" r="r" b="b"/>
              <a:pathLst>
                <a:path w="39370" h="10795">
                  <a:moveTo>
                    <a:pt x="0" y="0"/>
                  </a:moveTo>
                  <a:lnTo>
                    <a:pt x="9260" y="2438"/>
                  </a:lnTo>
                  <a:lnTo>
                    <a:pt x="18916" y="4981"/>
                  </a:lnTo>
                  <a:lnTo>
                    <a:pt x="28867" y="7586"/>
                  </a:lnTo>
                  <a:lnTo>
                    <a:pt x="39014" y="10210"/>
                  </a:lnTo>
                </a:path>
              </a:pathLst>
            </a:custGeom>
            <a:ln w="25400">
              <a:solidFill>
                <a:srgbClr val="FED747"/>
              </a:solidFill>
            </a:ln>
          </p:spPr>
          <p:txBody>
            <a:bodyPr wrap="square" lIns="0" tIns="0" rIns="0" bIns="0" rtlCol="0"/>
            <a:lstStyle/>
            <a:p>
              <a:endParaRPr/>
            </a:p>
          </p:txBody>
        </p:sp>
        <p:sp>
          <p:nvSpPr>
            <p:cNvPr id="17301" name="object 17301"/>
            <p:cNvSpPr/>
            <p:nvPr/>
          </p:nvSpPr>
          <p:spPr>
            <a:xfrm>
              <a:off x="5545290" y="8194510"/>
              <a:ext cx="635" cy="2540"/>
            </a:xfrm>
            <a:custGeom>
              <a:avLst/>
              <a:gdLst/>
              <a:ahLst/>
              <a:cxnLst/>
              <a:rect l="l" t="t" r="r" b="b"/>
              <a:pathLst>
                <a:path w="635" h="2540">
                  <a:moveTo>
                    <a:pt x="406" y="0"/>
                  </a:moveTo>
                  <a:lnTo>
                    <a:pt x="0" y="2146"/>
                  </a:lnTo>
                </a:path>
              </a:pathLst>
            </a:custGeom>
            <a:ln w="25400">
              <a:solidFill>
                <a:srgbClr val="FFDE5B"/>
              </a:solidFill>
            </a:ln>
          </p:spPr>
          <p:txBody>
            <a:bodyPr wrap="square" lIns="0" tIns="0" rIns="0" bIns="0" rtlCol="0"/>
            <a:lstStyle/>
            <a:p>
              <a:endParaRPr/>
            </a:p>
          </p:txBody>
        </p:sp>
        <p:sp>
          <p:nvSpPr>
            <p:cNvPr id="17302" name="object 17302"/>
            <p:cNvSpPr/>
            <p:nvPr/>
          </p:nvSpPr>
          <p:spPr>
            <a:xfrm>
              <a:off x="5507342" y="8186864"/>
              <a:ext cx="38100" cy="10160"/>
            </a:xfrm>
            <a:custGeom>
              <a:avLst/>
              <a:gdLst/>
              <a:ahLst/>
              <a:cxnLst/>
              <a:rect l="l" t="t" r="r" b="b"/>
              <a:pathLst>
                <a:path w="38100" h="10159">
                  <a:moveTo>
                    <a:pt x="37947" y="9791"/>
                  </a:moveTo>
                  <a:lnTo>
                    <a:pt x="28114" y="7256"/>
                  </a:lnTo>
                  <a:lnTo>
                    <a:pt x="18459" y="4757"/>
                  </a:lnTo>
                  <a:lnTo>
                    <a:pt x="9061" y="2328"/>
                  </a:lnTo>
                  <a:lnTo>
                    <a:pt x="0" y="0"/>
                  </a:lnTo>
                </a:path>
              </a:pathLst>
            </a:custGeom>
            <a:ln w="25400">
              <a:solidFill>
                <a:srgbClr val="FEE26E"/>
              </a:solidFill>
            </a:ln>
          </p:spPr>
          <p:txBody>
            <a:bodyPr wrap="square" lIns="0" tIns="0" rIns="0" bIns="0" rtlCol="0"/>
            <a:lstStyle/>
            <a:p>
              <a:endParaRPr/>
            </a:p>
          </p:txBody>
        </p:sp>
        <p:sp>
          <p:nvSpPr>
            <p:cNvPr id="17303" name="object 17303"/>
            <p:cNvSpPr/>
            <p:nvPr/>
          </p:nvSpPr>
          <p:spPr>
            <a:xfrm>
              <a:off x="5506681" y="8184299"/>
              <a:ext cx="1270" cy="3175"/>
            </a:xfrm>
            <a:custGeom>
              <a:avLst/>
              <a:gdLst/>
              <a:ahLst/>
              <a:cxnLst/>
              <a:rect l="l" t="t" r="r" b="b"/>
              <a:pathLst>
                <a:path w="1270" h="3175">
                  <a:moveTo>
                    <a:pt x="660" y="2565"/>
                  </a:moveTo>
                  <a:lnTo>
                    <a:pt x="0" y="0"/>
                  </a:lnTo>
                </a:path>
              </a:pathLst>
            </a:custGeom>
            <a:ln w="25400">
              <a:solidFill>
                <a:srgbClr val="FCDC5A"/>
              </a:solidFill>
            </a:ln>
          </p:spPr>
          <p:txBody>
            <a:bodyPr wrap="square" lIns="0" tIns="0" rIns="0" bIns="0" rtlCol="0"/>
            <a:lstStyle/>
            <a:p>
              <a:endParaRPr/>
            </a:p>
          </p:txBody>
        </p:sp>
        <p:sp>
          <p:nvSpPr>
            <p:cNvPr id="17304" name="object 17304"/>
            <p:cNvSpPr/>
            <p:nvPr/>
          </p:nvSpPr>
          <p:spPr>
            <a:xfrm>
              <a:off x="5507342" y="8186864"/>
              <a:ext cx="38100" cy="12065"/>
            </a:xfrm>
            <a:custGeom>
              <a:avLst/>
              <a:gdLst/>
              <a:ahLst/>
              <a:cxnLst/>
              <a:rect l="l" t="t" r="r" b="b"/>
              <a:pathLst>
                <a:path w="38100" h="12065">
                  <a:moveTo>
                    <a:pt x="0" y="0"/>
                  </a:moveTo>
                  <a:lnTo>
                    <a:pt x="393" y="876"/>
                  </a:lnTo>
                  <a:lnTo>
                    <a:pt x="1473" y="2679"/>
                  </a:lnTo>
                  <a:lnTo>
                    <a:pt x="37579" y="11912"/>
                  </a:lnTo>
                  <a:lnTo>
                    <a:pt x="37947" y="9791"/>
                  </a:lnTo>
                  <a:lnTo>
                    <a:pt x="0" y="0"/>
                  </a:lnTo>
                  <a:close/>
                </a:path>
              </a:pathLst>
            </a:custGeom>
            <a:solidFill>
              <a:srgbClr val="FEE67D"/>
            </a:solidFill>
          </p:spPr>
          <p:txBody>
            <a:bodyPr wrap="square" lIns="0" tIns="0" rIns="0" bIns="0" rtlCol="0"/>
            <a:lstStyle/>
            <a:p>
              <a:endParaRPr/>
            </a:p>
          </p:txBody>
        </p:sp>
        <p:sp>
          <p:nvSpPr>
            <p:cNvPr id="17305" name="object 17305"/>
            <p:cNvSpPr/>
            <p:nvPr/>
          </p:nvSpPr>
          <p:spPr>
            <a:xfrm>
              <a:off x="5507342" y="8186864"/>
              <a:ext cx="38100" cy="10160"/>
            </a:xfrm>
            <a:custGeom>
              <a:avLst/>
              <a:gdLst/>
              <a:ahLst/>
              <a:cxnLst/>
              <a:rect l="l" t="t" r="r" b="b"/>
              <a:pathLst>
                <a:path w="38100" h="10159">
                  <a:moveTo>
                    <a:pt x="0" y="0"/>
                  </a:moveTo>
                  <a:lnTo>
                    <a:pt x="9061" y="2328"/>
                  </a:lnTo>
                  <a:lnTo>
                    <a:pt x="18459" y="4757"/>
                  </a:lnTo>
                  <a:lnTo>
                    <a:pt x="28114" y="7256"/>
                  </a:lnTo>
                  <a:lnTo>
                    <a:pt x="37947" y="9791"/>
                  </a:lnTo>
                </a:path>
              </a:pathLst>
            </a:custGeom>
            <a:ln w="25400">
              <a:solidFill>
                <a:srgbClr val="FEE26E"/>
              </a:solidFill>
            </a:ln>
          </p:spPr>
          <p:txBody>
            <a:bodyPr wrap="square" lIns="0" tIns="0" rIns="0" bIns="0" rtlCol="0"/>
            <a:lstStyle/>
            <a:p>
              <a:endParaRPr/>
            </a:p>
          </p:txBody>
        </p:sp>
        <p:sp>
          <p:nvSpPr>
            <p:cNvPr id="17306" name="object 17306"/>
            <p:cNvSpPr/>
            <p:nvPr/>
          </p:nvSpPr>
          <p:spPr>
            <a:xfrm>
              <a:off x="5544921" y="8196656"/>
              <a:ext cx="635" cy="2540"/>
            </a:xfrm>
            <a:custGeom>
              <a:avLst/>
              <a:gdLst/>
              <a:ahLst/>
              <a:cxnLst/>
              <a:rect l="l" t="t" r="r" b="b"/>
              <a:pathLst>
                <a:path w="635" h="2540">
                  <a:moveTo>
                    <a:pt x="368" y="0"/>
                  </a:moveTo>
                  <a:lnTo>
                    <a:pt x="0" y="2120"/>
                  </a:lnTo>
                </a:path>
              </a:pathLst>
            </a:custGeom>
            <a:ln w="25400">
              <a:solidFill>
                <a:srgbClr val="FFE57A"/>
              </a:solidFill>
            </a:ln>
          </p:spPr>
          <p:txBody>
            <a:bodyPr wrap="square" lIns="0" tIns="0" rIns="0" bIns="0" rtlCol="0"/>
            <a:lstStyle/>
            <a:p>
              <a:endParaRPr/>
            </a:p>
          </p:txBody>
        </p:sp>
        <p:sp>
          <p:nvSpPr>
            <p:cNvPr id="17307" name="object 17307"/>
            <p:cNvSpPr/>
            <p:nvPr/>
          </p:nvSpPr>
          <p:spPr>
            <a:xfrm>
              <a:off x="5508815" y="8189544"/>
              <a:ext cx="36195" cy="9525"/>
            </a:xfrm>
            <a:custGeom>
              <a:avLst/>
              <a:gdLst/>
              <a:ahLst/>
              <a:cxnLst/>
              <a:rect l="l" t="t" r="r" b="b"/>
              <a:pathLst>
                <a:path w="36195" h="9525">
                  <a:moveTo>
                    <a:pt x="36106" y="9232"/>
                  </a:moveTo>
                  <a:lnTo>
                    <a:pt x="26901" y="6881"/>
                  </a:lnTo>
                  <a:lnTo>
                    <a:pt x="17781" y="4535"/>
                  </a:lnTo>
                  <a:lnTo>
                    <a:pt x="8797" y="2230"/>
                  </a:lnTo>
                  <a:lnTo>
                    <a:pt x="0" y="0"/>
                  </a:lnTo>
                </a:path>
              </a:pathLst>
            </a:custGeom>
            <a:ln w="25399">
              <a:solidFill>
                <a:srgbClr val="FEEA8B"/>
              </a:solidFill>
            </a:ln>
          </p:spPr>
          <p:txBody>
            <a:bodyPr wrap="square" lIns="0" tIns="0" rIns="0" bIns="0" rtlCol="0"/>
            <a:lstStyle/>
            <a:p>
              <a:endParaRPr/>
            </a:p>
          </p:txBody>
        </p:sp>
        <p:sp>
          <p:nvSpPr>
            <p:cNvPr id="17308" name="object 17308"/>
            <p:cNvSpPr/>
            <p:nvPr/>
          </p:nvSpPr>
          <p:spPr>
            <a:xfrm>
              <a:off x="5507342" y="8186864"/>
              <a:ext cx="1905" cy="3175"/>
            </a:xfrm>
            <a:custGeom>
              <a:avLst/>
              <a:gdLst/>
              <a:ahLst/>
              <a:cxnLst/>
              <a:rect l="l" t="t" r="r" b="b"/>
              <a:pathLst>
                <a:path w="1904" h="3175">
                  <a:moveTo>
                    <a:pt x="1473" y="2679"/>
                  </a:moveTo>
                  <a:lnTo>
                    <a:pt x="0" y="0"/>
                  </a:lnTo>
                </a:path>
              </a:pathLst>
            </a:custGeom>
            <a:ln w="25400">
              <a:solidFill>
                <a:srgbClr val="FDE67F"/>
              </a:solidFill>
            </a:ln>
          </p:spPr>
          <p:txBody>
            <a:bodyPr wrap="square" lIns="0" tIns="0" rIns="0" bIns="0" rtlCol="0"/>
            <a:lstStyle/>
            <a:p>
              <a:endParaRPr/>
            </a:p>
          </p:txBody>
        </p:sp>
        <p:sp>
          <p:nvSpPr>
            <p:cNvPr id="17309" name="object 17309"/>
            <p:cNvSpPr/>
            <p:nvPr/>
          </p:nvSpPr>
          <p:spPr>
            <a:xfrm>
              <a:off x="5508815" y="8189544"/>
              <a:ext cx="36195" cy="11430"/>
            </a:xfrm>
            <a:custGeom>
              <a:avLst/>
              <a:gdLst/>
              <a:ahLst/>
              <a:cxnLst/>
              <a:rect l="l" t="t" r="r" b="b"/>
              <a:pathLst>
                <a:path w="36195" h="11429">
                  <a:moveTo>
                    <a:pt x="0" y="0"/>
                  </a:moveTo>
                  <a:lnTo>
                    <a:pt x="1079" y="1777"/>
                  </a:lnTo>
                  <a:lnTo>
                    <a:pt x="1511" y="2654"/>
                  </a:lnTo>
                  <a:lnTo>
                    <a:pt x="35763" y="11353"/>
                  </a:lnTo>
                  <a:lnTo>
                    <a:pt x="36106" y="9232"/>
                  </a:lnTo>
                  <a:lnTo>
                    <a:pt x="0" y="0"/>
                  </a:lnTo>
                  <a:close/>
                </a:path>
              </a:pathLst>
            </a:custGeom>
            <a:solidFill>
              <a:srgbClr val="FEED94"/>
            </a:solidFill>
          </p:spPr>
          <p:txBody>
            <a:bodyPr wrap="square" lIns="0" tIns="0" rIns="0" bIns="0" rtlCol="0"/>
            <a:lstStyle/>
            <a:p>
              <a:endParaRPr/>
            </a:p>
          </p:txBody>
        </p:sp>
        <p:sp>
          <p:nvSpPr>
            <p:cNvPr id="17310" name="object 17310"/>
            <p:cNvSpPr/>
            <p:nvPr/>
          </p:nvSpPr>
          <p:spPr>
            <a:xfrm>
              <a:off x="5508815" y="8189544"/>
              <a:ext cx="36195" cy="9525"/>
            </a:xfrm>
            <a:custGeom>
              <a:avLst/>
              <a:gdLst/>
              <a:ahLst/>
              <a:cxnLst/>
              <a:rect l="l" t="t" r="r" b="b"/>
              <a:pathLst>
                <a:path w="36195" h="9525">
                  <a:moveTo>
                    <a:pt x="0" y="0"/>
                  </a:moveTo>
                  <a:lnTo>
                    <a:pt x="8797" y="2230"/>
                  </a:lnTo>
                  <a:lnTo>
                    <a:pt x="17781" y="4535"/>
                  </a:lnTo>
                  <a:lnTo>
                    <a:pt x="26901" y="6881"/>
                  </a:lnTo>
                  <a:lnTo>
                    <a:pt x="36106" y="9232"/>
                  </a:lnTo>
                </a:path>
              </a:pathLst>
            </a:custGeom>
            <a:ln w="25399">
              <a:solidFill>
                <a:srgbClr val="FEEA8B"/>
              </a:solidFill>
            </a:ln>
          </p:spPr>
          <p:txBody>
            <a:bodyPr wrap="square" lIns="0" tIns="0" rIns="0" bIns="0" rtlCol="0"/>
            <a:lstStyle/>
            <a:p>
              <a:endParaRPr/>
            </a:p>
          </p:txBody>
        </p:sp>
        <p:sp>
          <p:nvSpPr>
            <p:cNvPr id="17311" name="object 17311"/>
            <p:cNvSpPr/>
            <p:nvPr/>
          </p:nvSpPr>
          <p:spPr>
            <a:xfrm>
              <a:off x="5544578" y="8198777"/>
              <a:ext cx="635" cy="2540"/>
            </a:xfrm>
            <a:custGeom>
              <a:avLst/>
              <a:gdLst/>
              <a:ahLst/>
              <a:cxnLst/>
              <a:rect l="l" t="t" r="r" b="b"/>
              <a:pathLst>
                <a:path w="635" h="2540">
                  <a:moveTo>
                    <a:pt x="342" y="0"/>
                  </a:moveTo>
                  <a:lnTo>
                    <a:pt x="0" y="2120"/>
                  </a:lnTo>
                </a:path>
              </a:pathLst>
            </a:custGeom>
            <a:ln w="25399">
              <a:solidFill>
                <a:srgbClr val="FFEB8F"/>
              </a:solidFill>
            </a:ln>
          </p:spPr>
          <p:txBody>
            <a:bodyPr wrap="square" lIns="0" tIns="0" rIns="0" bIns="0" rtlCol="0"/>
            <a:lstStyle/>
            <a:p>
              <a:endParaRPr/>
            </a:p>
          </p:txBody>
        </p:sp>
        <p:sp>
          <p:nvSpPr>
            <p:cNvPr id="17312" name="object 17312"/>
            <p:cNvSpPr/>
            <p:nvPr/>
          </p:nvSpPr>
          <p:spPr>
            <a:xfrm>
              <a:off x="5510326" y="8192198"/>
              <a:ext cx="34290" cy="8890"/>
            </a:xfrm>
            <a:custGeom>
              <a:avLst/>
              <a:gdLst/>
              <a:ahLst/>
              <a:cxnLst/>
              <a:rect l="l" t="t" r="r" b="b"/>
              <a:pathLst>
                <a:path w="34289" h="8890">
                  <a:moveTo>
                    <a:pt x="34251" y="8699"/>
                  </a:moveTo>
                  <a:lnTo>
                    <a:pt x="25683" y="6525"/>
                  </a:lnTo>
                  <a:lnTo>
                    <a:pt x="17102" y="4330"/>
                  </a:lnTo>
                  <a:lnTo>
                    <a:pt x="8532" y="2145"/>
                  </a:lnTo>
                  <a:lnTo>
                    <a:pt x="0" y="0"/>
                  </a:lnTo>
                </a:path>
              </a:pathLst>
            </a:custGeom>
            <a:ln w="25400">
              <a:solidFill>
                <a:srgbClr val="FEF09D"/>
              </a:solidFill>
            </a:ln>
          </p:spPr>
          <p:txBody>
            <a:bodyPr wrap="square" lIns="0" tIns="0" rIns="0" bIns="0" rtlCol="0"/>
            <a:lstStyle/>
            <a:p>
              <a:endParaRPr/>
            </a:p>
          </p:txBody>
        </p:sp>
        <p:sp>
          <p:nvSpPr>
            <p:cNvPr id="17313" name="object 17313"/>
            <p:cNvSpPr/>
            <p:nvPr/>
          </p:nvSpPr>
          <p:spPr>
            <a:xfrm>
              <a:off x="5508815" y="8189544"/>
              <a:ext cx="1905" cy="3175"/>
            </a:xfrm>
            <a:custGeom>
              <a:avLst/>
              <a:gdLst/>
              <a:ahLst/>
              <a:cxnLst/>
              <a:rect l="l" t="t" r="r" b="b"/>
              <a:pathLst>
                <a:path w="1904" h="3175">
                  <a:moveTo>
                    <a:pt x="1511" y="2654"/>
                  </a:moveTo>
                  <a:lnTo>
                    <a:pt x="0" y="0"/>
                  </a:lnTo>
                </a:path>
              </a:pathLst>
            </a:custGeom>
            <a:ln w="25400">
              <a:solidFill>
                <a:srgbClr val="FEEF99"/>
              </a:solidFill>
            </a:ln>
          </p:spPr>
          <p:txBody>
            <a:bodyPr wrap="square" lIns="0" tIns="0" rIns="0" bIns="0" rtlCol="0"/>
            <a:lstStyle/>
            <a:p>
              <a:endParaRPr/>
            </a:p>
          </p:txBody>
        </p:sp>
        <p:sp>
          <p:nvSpPr>
            <p:cNvPr id="17314" name="object 17314"/>
            <p:cNvSpPr/>
            <p:nvPr/>
          </p:nvSpPr>
          <p:spPr>
            <a:xfrm>
              <a:off x="5510326" y="8192198"/>
              <a:ext cx="34290" cy="10795"/>
            </a:xfrm>
            <a:custGeom>
              <a:avLst/>
              <a:gdLst/>
              <a:ahLst/>
              <a:cxnLst/>
              <a:rect l="l" t="t" r="r" b="b"/>
              <a:pathLst>
                <a:path w="34289" h="10795">
                  <a:moveTo>
                    <a:pt x="0" y="0"/>
                  </a:moveTo>
                  <a:lnTo>
                    <a:pt x="431" y="876"/>
                  </a:lnTo>
                  <a:lnTo>
                    <a:pt x="749" y="1714"/>
                  </a:lnTo>
                  <a:lnTo>
                    <a:pt x="800" y="2527"/>
                  </a:lnTo>
                  <a:lnTo>
                    <a:pt x="9115" y="4556"/>
                  </a:lnTo>
                  <a:lnTo>
                    <a:pt x="33947" y="10794"/>
                  </a:lnTo>
                  <a:lnTo>
                    <a:pt x="34251" y="8699"/>
                  </a:lnTo>
                  <a:lnTo>
                    <a:pt x="0" y="0"/>
                  </a:lnTo>
                  <a:close/>
                </a:path>
              </a:pathLst>
            </a:custGeom>
            <a:solidFill>
              <a:srgbClr val="FEF0A0"/>
            </a:solidFill>
          </p:spPr>
          <p:txBody>
            <a:bodyPr wrap="square" lIns="0" tIns="0" rIns="0" bIns="0" rtlCol="0"/>
            <a:lstStyle/>
            <a:p>
              <a:endParaRPr/>
            </a:p>
          </p:txBody>
        </p:sp>
        <p:sp>
          <p:nvSpPr>
            <p:cNvPr id="17315" name="object 17315"/>
            <p:cNvSpPr/>
            <p:nvPr/>
          </p:nvSpPr>
          <p:spPr>
            <a:xfrm>
              <a:off x="5510326" y="8192198"/>
              <a:ext cx="34290" cy="8890"/>
            </a:xfrm>
            <a:custGeom>
              <a:avLst/>
              <a:gdLst/>
              <a:ahLst/>
              <a:cxnLst/>
              <a:rect l="l" t="t" r="r" b="b"/>
              <a:pathLst>
                <a:path w="34289" h="8890">
                  <a:moveTo>
                    <a:pt x="0" y="0"/>
                  </a:moveTo>
                  <a:lnTo>
                    <a:pt x="8532" y="2145"/>
                  </a:lnTo>
                  <a:lnTo>
                    <a:pt x="17102" y="4330"/>
                  </a:lnTo>
                  <a:lnTo>
                    <a:pt x="25683" y="6525"/>
                  </a:lnTo>
                  <a:lnTo>
                    <a:pt x="34251" y="8699"/>
                  </a:lnTo>
                </a:path>
              </a:pathLst>
            </a:custGeom>
            <a:ln w="25400">
              <a:solidFill>
                <a:srgbClr val="FEF09D"/>
              </a:solidFill>
            </a:ln>
          </p:spPr>
          <p:txBody>
            <a:bodyPr wrap="square" lIns="0" tIns="0" rIns="0" bIns="0" rtlCol="0"/>
            <a:lstStyle/>
            <a:p>
              <a:endParaRPr/>
            </a:p>
          </p:txBody>
        </p:sp>
        <p:sp>
          <p:nvSpPr>
            <p:cNvPr id="17316" name="object 17316"/>
            <p:cNvSpPr/>
            <p:nvPr/>
          </p:nvSpPr>
          <p:spPr>
            <a:xfrm>
              <a:off x="5544273" y="8200898"/>
              <a:ext cx="635" cy="2540"/>
            </a:xfrm>
            <a:custGeom>
              <a:avLst/>
              <a:gdLst/>
              <a:ahLst/>
              <a:cxnLst/>
              <a:rect l="l" t="t" r="r" b="b"/>
              <a:pathLst>
                <a:path w="635" h="2540">
                  <a:moveTo>
                    <a:pt x="304" y="0"/>
                  </a:moveTo>
                  <a:lnTo>
                    <a:pt x="0" y="2095"/>
                  </a:lnTo>
                </a:path>
              </a:pathLst>
            </a:custGeom>
            <a:ln w="25400">
              <a:solidFill>
                <a:srgbClr val="FFED99"/>
              </a:solidFill>
            </a:ln>
          </p:spPr>
          <p:txBody>
            <a:bodyPr wrap="square" lIns="0" tIns="0" rIns="0" bIns="0" rtlCol="0"/>
            <a:lstStyle/>
            <a:p>
              <a:endParaRPr/>
            </a:p>
          </p:txBody>
        </p:sp>
        <p:sp>
          <p:nvSpPr>
            <p:cNvPr id="17317" name="object 17317"/>
            <p:cNvSpPr/>
            <p:nvPr/>
          </p:nvSpPr>
          <p:spPr>
            <a:xfrm>
              <a:off x="5511126" y="8194725"/>
              <a:ext cx="33655" cy="8890"/>
            </a:xfrm>
            <a:custGeom>
              <a:avLst/>
              <a:gdLst/>
              <a:ahLst/>
              <a:cxnLst/>
              <a:rect l="l" t="t" r="r" b="b"/>
              <a:pathLst>
                <a:path w="33654" h="8890">
                  <a:moveTo>
                    <a:pt x="33147" y="8267"/>
                  </a:moveTo>
                  <a:lnTo>
                    <a:pt x="24888" y="6188"/>
                  </a:lnTo>
                  <a:lnTo>
                    <a:pt x="16611" y="4100"/>
                  </a:lnTo>
                  <a:lnTo>
                    <a:pt x="8315" y="2029"/>
                  </a:lnTo>
                  <a:lnTo>
                    <a:pt x="0" y="0"/>
                  </a:lnTo>
                </a:path>
              </a:pathLst>
            </a:custGeom>
            <a:ln w="25400">
              <a:solidFill>
                <a:srgbClr val="FEF1A3"/>
              </a:solidFill>
            </a:ln>
          </p:spPr>
          <p:txBody>
            <a:bodyPr wrap="square" lIns="0" tIns="0" rIns="0" bIns="0" rtlCol="0"/>
            <a:lstStyle/>
            <a:p>
              <a:endParaRPr/>
            </a:p>
          </p:txBody>
        </p:sp>
        <p:sp>
          <p:nvSpPr>
            <p:cNvPr id="17318" name="object 17318"/>
            <p:cNvSpPr/>
            <p:nvPr/>
          </p:nvSpPr>
          <p:spPr>
            <a:xfrm>
              <a:off x="5510326" y="8192198"/>
              <a:ext cx="1270" cy="2540"/>
            </a:xfrm>
            <a:custGeom>
              <a:avLst/>
              <a:gdLst/>
              <a:ahLst/>
              <a:cxnLst/>
              <a:rect l="l" t="t" r="r" b="b"/>
              <a:pathLst>
                <a:path w="1270" h="2540">
                  <a:moveTo>
                    <a:pt x="800" y="2527"/>
                  </a:moveTo>
                  <a:lnTo>
                    <a:pt x="0" y="0"/>
                  </a:lnTo>
                </a:path>
              </a:pathLst>
            </a:custGeom>
            <a:ln w="25400">
              <a:solidFill>
                <a:srgbClr val="FEF3A6"/>
              </a:solidFill>
            </a:ln>
          </p:spPr>
          <p:txBody>
            <a:bodyPr wrap="square" lIns="0" tIns="0" rIns="0" bIns="0" rtlCol="0"/>
            <a:lstStyle/>
            <a:p>
              <a:endParaRPr/>
            </a:p>
          </p:txBody>
        </p:sp>
        <p:sp>
          <p:nvSpPr>
            <p:cNvPr id="17319" name="object 17319"/>
            <p:cNvSpPr/>
            <p:nvPr/>
          </p:nvSpPr>
          <p:spPr>
            <a:xfrm>
              <a:off x="5545290" y="8194510"/>
              <a:ext cx="21590" cy="7620"/>
            </a:xfrm>
            <a:custGeom>
              <a:avLst/>
              <a:gdLst/>
              <a:ahLst/>
              <a:cxnLst/>
              <a:rect l="l" t="t" r="r" b="b"/>
              <a:pathLst>
                <a:path w="21589" h="7620">
                  <a:moveTo>
                    <a:pt x="406" y="0"/>
                  </a:moveTo>
                  <a:lnTo>
                    <a:pt x="253" y="711"/>
                  </a:lnTo>
                  <a:lnTo>
                    <a:pt x="0" y="2146"/>
                  </a:lnTo>
                  <a:lnTo>
                    <a:pt x="20662" y="7340"/>
                  </a:lnTo>
                  <a:lnTo>
                    <a:pt x="20904" y="6642"/>
                  </a:lnTo>
                  <a:lnTo>
                    <a:pt x="21094" y="5943"/>
                  </a:lnTo>
                  <a:lnTo>
                    <a:pt x="21207" y="5239"/>
                  </a:lnTo>
                  <a:lnTo>
                    <a:pt x="406" y="0"/>
                  </a:lnTo>
                  <a:close/>
                </a:path>
              </a:pathLst>
            </a:custGeom>
            <a:solidFill>
              <a:srgbClr val="FFDD5A"/>
            </a:solidFill>
          </p:spPr>
          <p:txBody>
            <a:bodyPr wrap="square" lIns="0" tIns="0" rIns="0" bIns="0" rtlCol="0"/>
            <a:lstStyle/>
            <a:p>
              <a:endParaRPr/>
            </a:p>
          </p:txBody>
        </p:sp>
        <p:sp>
          <p:nvSpPr>
            <p:cNvPr id="17320" name="object 17320"/>
            <p:cNvSpPr/>
            <p:nvPr/>
          </p:nvSpPr>
          <p:spPr>
            <a:xfrm>
              <a:off x="5545696" y="8194510"/>
              <a:ext cx="20320" cy="5715"/>
            </a:xfrm>
            <a:custGeom>
              <a:avLst/>
              <a:gdLst/>
              <a:ahLst/>
              <a:cxnLst/>
              <a:rect l="l" t="t" r="r" b="b"/>
              <a:pathLst>
                <a:path w="20320" h="5715">
                  <a:moveTo>
                    <a:pt x="0" y="0"/>
                  </a:moveTo>
                  <a:lnTo>
                    <a:pt x="6908" y="1778"/>
                  </a:lnTo>
                  <a:lnTo>
                    <a:pt x="13893" y="3543"/>
                  </a:lnTo>
                  <a:lnTo>
                    <a:pt x="20306" y="5111"/>
                  </a:lnTo>
                </a:path>
              </a:pathLst>
            </a:custGeom>
            <a:ln w="25400">
              <a:solidFill>
                <a:srgbClr val="FFD949"/>
              </a:solidFill>
            </a:ln>
          </p:spPr>
          <p:txBody>
            <a:bodyPr wrap="square" lIns="0" tIns="0" rIns="0" bIns="0" rtlCol="0"/>
            <a:lstStyle/>
            <a:p>
              <a:endParaRPr/>
            </a:p>
          </p:txBody>
        </p:sp>
        <p:sp>
          <p:nvSpPr>
            <p:cNvPr id="17321" name="object 17321"/>
            <p:cNvSpPr/>
            <p:nvPr/>
          </p:nvSpPr>
          <p:spPr>
            <a:xfrm>
              <a:off x="5565952" y="8199749"/>
              <a:ext cx="635" cy="2540"/>
            </a:xfrm>
            <a:custGeom>
              <a:avLst/>
              <a:gdLst/>
              <a:ahLst/>
              <a:cxnLst/>
              <a:rect l="l" t="t" r="r" b="b"/>
              <a:pathLst>
                <a:path w="635" h="2540">
                  <a:moveTo>
                    <a:pt x="544" y="0"/>
                  </a:moveTo>
                  <a:lnTo>
                    <a:pt x="0" y="2101"/>
                  </a:lnTo>
                </a:path>
              </a:pathLst>
            </a:custGeom>
            <a:ln w="25399">
              <a:solidFill>
                <a:srgbClr val="FFDC59"/>
              </a:solidFill>
            </a:ln>
          </p:spPr>
          <p:txBody>
            <a:bodyPr wrap="square" lIns="0" tIns="0" rIns="0" bIns="0" rtlCol="0"/>
            <a:lstStyle/>
            <a:p>
              <a:endParaRPr/>
            </a:p>
          </p:txBody>
        </p:sp>
        <p:sp>
          <p:nvSpPr>
            <p:cNvPr id="17322" name="object 17322"/>
            <p:cNvSpPr/>
            <p:nvPr/>
          </p:nvSpPr>
          <p:spPr>
            <a:xfrm>
              <a:off x="5545290" y="8196656"/>
              <a:ext cx="20955" cy="5715"/>
            </a:xfrm>
            <a:custGeom>
              <a:avLst/>
              <a:gdLst/>
              <a:ahLst/>
              <a:cxnLst/>
              <a:rect l="l" t="t" r="r" b="b"/>
              <a:pathLst>
                <a:path w="20954" h="5715">
                  <a:moveTo>
                    <a:pt x="20662" y="5194"/>
                  </a:moveTo>
                  <a:lnTo>
                    <a:pt x="13779" y="3505"/>
                  </a:lnTo>
                  <a:lnTo>
                    <a:pt x="6858" y="1752"/>
                  </a:lnTo>
                  <a:lnTo>
                    <a:pt x="0" y="0"/>
                  </a:lnTo>
                </a:path>
              </a:pathLst>
            </a:custGeom>
            <a:ln w="25400">
              <a:solidFill>
                <a:srgbClr val="FFE16B"/>
              </a:solidFill>
            </a:ln>
          </p:spPr>
          <p:txBody>
            <a:bodyPr wrap="square" lIns="0" tIns="0" rIns="0" bIns="0" rtlCol="0"/>
            <a:lstStyle/>
            <a:p>
              <a:endParaRPr/>
            </a:p>
          </p:txBody>
        </p:sp>
        <p:sp>
          <p:nvSpPr>
            <p:cNvPr id="17323" name="object 17323"/>
            <p:cNvSpPr/>
            <p:nvPr/>
          </p:nvSpPr>
          <p:spPr>
            <a:xfrm>
              <a:off x="5545290" y="8194510"/>
              <a:ext cx="635" cy="2540"/>
            </a:xfrm>
            <a:custGeom>
              <a:avLst/>
              <a:gdLst/>
              <a:ahLst/>
              <a:cxnLst/>
              <a:rect l="l" t="t" r="r" b="b"/>
              <a:pathLst>
                <a:path w="635" h="2540">
                  <a:moveTo>
                    <a:pt x="0" y="2146"/>
                  </a:moveTo>
                  <a:lnTo>
                    <a:pt x="406" y="0"/>
                  </a:lnTo>
                </a:path>
              </a:pathLst>
            </a:custGeom>
            <a:ln w="25400">
              <a:solidFill>
                <a:srgbClr val="FFDE5B"/>
              </a:solidFill>
            </a:ln>
          </p:spPr>
          <p:txBody>
            <a:bodyPr wrap="square" lIns="0" tIns="0" rIns="0" bIns="0" rtlCol="0"/>
            <a:lstStyle/>
            <a:p>
              <a:endParaRPr/>
            </a:p>
          </p:txBody>
        </p:sp>
        <p:sp>
          <p:nvSpPr>
            <p:cNvPr id="17324" name="object 17324"/>
            <p:cNvSpPr/>
            <p:nvPr/>
          </p:nvSpPr>
          <p:spPr>
            <a:xfrm>
              <a:off x="5544921" y="8196656"/>
              <a:ext cx="21590" cy="7620"/>
            </a:xfrm>
            <a:custGeom>
              <a:avLst/>
              <a:gdLst/>
              <a:ahLst/>
              <a:cxnLst/>
              <a:rect l="l" t="t" r="r" b="b"/>
              <a:pathLst>
                <a:path w="21589" h="7620">
                  <a:moveTo>
                    <a:pt x="368" y="0"/>
                  </a:moveTo>
                  <a:lnTo>
                    <a:pt x="0" y="2120"/>
                  </a:lnTo>
                  <a:lnTo>
                    <a:pt x="20218" y="7264"/>
                  </a:lnTo>
                  <a:lnTo>
                    <a:pt x="20789" y="5880"/>
                  </a:lnTo>
                  <a:lnTo>
                    <a:pt x="21031" y="5194"/>
                  </a:lnTo>
                  <a:lnTo>
                    <a:pt x="14147" y="3505"/>
                  </a:lnTo>
                  <a:lnTo>
                    <a:pt x="368" y="0"/>
                  </a:lnTo>
                  <a:close/>
                </a:path>
              </a:pathLst>
            </a:custGeom>
            <a:solidFill>
              <a:srgbClr val="FFE477"/>
            </a:solidFill>
          </p:spPr>
          <p:txBody>
            <a:bodyPr wrap="square" lIns="0" tIns="0" rIns="0" bIns="0" rtlCol="0"/>
            <a:lstStyle/>
            <a:p>
              <a:endParaRPr/>
            </a:p>
          </p:txBody>
        </p:sp>
        <p:sp>
          <p:nvSpPr>
            <p:cNvPr id="17325" name="object 17325"/>
            <p:cNvSpPr/>
            <p:nvPr/>
          </p:nvSpPr>
          <p:spPr>
            <a:xfrm>
              <a:off x="5545290" y="8196656"/>
              <a:ext cx="20955" cy="5715"/>
            </a:xfrm>
            <a:custGeom>
              <a:avLst/>
              <a:gdLst/>
              <a:ahLst/>
              <a:cxnLst/>
              <a:rect l="l" t="t" r="r" b="b"/>
              <a:pathLst>
                <a:path w="20954" h="5715">
                  <a:moveTo>
                    <a:pt x="0" y="0"/>
                  </a:moveTo>
                  <a:lnTo>
                    <a:pt x="6858" y="1752"/>
                  </a:lnTo>
                  <a:lnTo>
                    <a:pt x="13779" y="3505"/>
                  </a:lnTo>
                  <a:lnTo>
                    <a:pt x="20662" y="5194"/>
                  </a:lnTo>
                </a:path>
              </a:pathLst>
            </a:custGeom>
            <a:ln w="25400">
              <a:solidFill>
                <a:srgbClr val="FFE16B"/>
              </a:solidFill>
            </a:ln>
          </p:spPr>
          <p:txBody>
            <a:bodyPr wrap="square" lIns="0" tIns="0" rIns="0" bIns="0" rtlCol="0"/>
            <a:lstStyle/>
            <a:p>
              <a:endParaRPr/>
            </a:p>
          </p:txBody>
        </p:sp>
        <p:sp>
          <p:nvSpPr>
            <p:cNvPr id="17326" name="object 17326"/>
            <p:cNvSpPr/>
            <p:nvPr/>
          </p:nvSpPr>
          <p:spPr>
            <a:xfrm>
              <a:off x="5565140" y="8201850"/>
              <a:ext cx="1270" cy="2540"/>
            </a:xfrm>
            <a:custGeom>
              <a:avLst/>
              <a:gdLst/>
              <a:ahLst/>
              <a:cxnLst/>
              <a:rect l="l" t="t" r="r" b="b"/>
              <a:pathLst>
                <a:path w="1270" h="2540">
                  <a:moveTo>
                    <a:pt x="812" y="0"/>
                  </a:moveTo>
                  <a:lnTo>
                    <a:pt x="0" y="2070"/>
                  </a:lnTo>
                </a:path>
              </a:pathLst>
            </a:custGeom>
            <a:ln w="25400">
              <a:solidFill>
                <a:srgbClr val="FFE274"/>
              </a:solidFill>
            </a:ln>
          </p:spPr>
          <p:txBody>
            <a:bodyPr wrap="square" lIns="0" tIns="0" rIns="0" bIns="0" rtlCol="0"/>
            <a:lstStyle/>
            <a:p>
              <a:endParaRPr/>
            </a:p>
          </p:txBody>
        </p:sp>
        <p:sp>
          <p:nvSpPr>
            <p:cNvPr id="17327" name="object 17327"/>
            <p:cNvSpPr/>
            <p:nvPr/>
          </p:nvSpPr>
          <p:spPr>
            <a:xfrm>
              <a:off x="5544921" y="8198777"/>
              <a:ext cx="20320" cy="5715"/>
            </a:xfrm>
            <a:custGeom>
              <a:avLst/>
              <a:gdLst/>
              <a:ahLst/>
              <a:cxnLst/>
              <a:rect l="l" t="t" r="r" b="b"/>
              <a:pathLst>
                <a:path w="20320" h="5715">
                  <a:moveTo>
                    <a:pt x="20218" y="5143"/>
                  </a:moveTo>
                  <a:lnTo>
                    <a:pt x="13487" y="3441"/>
                  </a:lnTo>
                  <a:lnTo>
                    <a:pt x="6718" y="1689"/>
                  </a:lnTo>
                  <a:lnTo>
                    <a:pt x="0" y="0"/>
                  </a:lnTo>
                </a:path>
              </a:pathLst>
            </a:custGeom>
            <a:ln w="25400">
              <a:solidFill>
                <a:srgbClr val="FFE782"/>
              </a:solidFill>
            </a:ln>
          </p:spPr>
          <p:txBody>
            <a:bodyPr wrap="square" lIns="0" tIns="0" rIns="0" bIns="0" rtlCol="0"/>
            <a:lstStyle/>
            <a:p>
              <a:endParaRPr/>
            </a:p>
          </p:txBody>
        </p:sp>
        <p:sp>
          <p:nvSpPr>
            <p:cNvPr id="17328" name="object 17328"/>
            <p:cNvSpPr/>
            <p:nvPr/>
          </p:nvSpPr>
          <p:spPr>
            <a:xfrm>
              <a:off x="5544921" y="8196656"/>
              <a:ext cx="635" cy="2540"/>
            </a:xfrm>
            <a:custGeom>
              <a:avLst/>
              <a:gdLst/>
              <a:ahLst/>
              <a:cxnLst/>
              <a:rect l="l" t="t" r="r" b="b"/>
              <a:pathLst>
                <a:path w="635" h="2540">
                  <a:moveTo>
                    <a:pt x="0" y="2120"/>
                  </a:moveTo>
                  <a:lnTo>
                    <a:pt x="368" y="0"/>
                  </a:lnTo>
                </a:path>
              </a:pathLst>
            </a:custGeom>
            <a:ln w="25400">
              <a:solidFill>
                <a:srgbClr val="FFE57A"/>
              </a:solidFill>
            </a:ln>
          </p:spPr>
          <p:txBody>
            <a:bodyPr wrap="square" lIns="0" tIns="0" rIns="0" bIns="0" rtlCol="0"/>
            <a:lstStyle/>
            <a:p>
              <a:endParaRPr/>
            </a:p>
          </p:txBody>
        </p:sp>
        <p:sp>
          <p:nvSpPr>
            <p:cNvPr id="17329" name="object 17329"/>
            <p:cNvSpPr/>
            <p:nvPr/>
          </p:nvSpPr>
          <p:spPr>
            <a:xfrm>
              <a:off x="5565952" y="8199749"/>
              <a:ext cx="20955" cy="6985"/>
            </a:xfrm>
            <a:custGeom>
              <a:avLst/>
              <a:gdLst/>
              <a:ahLst/>
              <a:cxnLst/>
              <a:rect l="l" t="t" r="r" b="b"/>
              <a:pathLst>
                <a:path w="20954" h="6984">
                  <a:moveTo>
                    <a:pt x="545" y="0"/>
                  </a:moveTo>
                  <a:lnTo>
                    <a:pt x="431" y="704"/>
                  </a:lnTo>
                  <a:lnTo>
                    <a:pt x="241" y="1402"/>
                  </a:lnTo>
                  <a:lnTo>
                    <a:pt x="0" y="2101"/>
                  </a:lnTo>
                  <a:lnTo>
                    <a:pt x="13703" y="5403"/>
                  </a:lnTo>
                  <a:lnTo>
                    <a:pt x="20345" y="6876"/>
                  </a:lnTo>
                  <a:lnTo>
                    <a:pt x="20650" y="6178"/>
                  </a:lnTo>
                  <a:lnTo>
                    <a:pt x="20866" y="5466"/>
                  </a:lnTo>
                  <a:lnTo>
                    <a:pt x="20916" y="4806"/>
                  </a:lnTo>
                  <a:lnTo>
                    <a:pt x="14287" y="3307"/>
                  </a:lnTo>
                  <a:lnTo>
                    <a:pt x="545" y="0"/>
                  </a:lnTo>
                  <a:close/>
                </a:path>
              </a:pathLst>
            </a:custGeom>
            <a:solidFill>
              <a:srgbClr val="FFDC57"/>
            </a:solidFill>
          </p:spPr>
          <p:txBody>
            <a:bodyPr wrap="square" lIns="0" tIns="0" rIns="0" bIns="0" rtlCol="0"/>
            <a:lstStyle/>
            <a:p>
              <a:endParaRPr/>
            </a:p>
          </p:txBody>
        </p:sp>
        <p:sp>
          <p:nvSpPr>
            <p:cNvPr id="17330" name="object 17330"/>
            <p:cNvSpPr/>
            <p:nvPr/>
          </p:nvSpPr>
          <p:spPr>
            <a:xfrm>
              <a:off x="5567170" y="8199907"/>
              <a:ext cx="20320" cy="5080"/>
            </a:xfrm>
            <a:custGeom>
              <a:avLst/>
              <a:gdLst/>
              <a:ahLst/>
              <a:cxnLst/>
              <a:rect l="l" t="t" r="r" b="b"/>
              <a:pathLst>
                <a:path w="20320" h="5079">
                  <a:moveTo>
                    <a:pt x="0" y="0"/>
                  </a:moveTo>
                  <a:lnTo>
                    <a:pt x="6237" y="1536"/>
                  </a:lnTo>
                  <a:lnTo>
                    <a:pt x="13070" y="3149"/>
                  </a:lnTo>
                  <a:lnTo>
                    <a:pt x="19699" y="4647"/>
                  </a:lnTo>
                </a:path>
              </a:pathLst>
            </a:custGeom>
            <a:ln w="25400">
              <a:solidFill>
                <a:srgbClr val="FFD949"/>
              </a:solidFill>
            </a:ln>
          </p:spPr>
          <p:txBody>
            <a:bodyPr wrap="square" lIns="0" tIns="0" rIns="0" bIns="0" rtlCol="0"/>
            <a:lstStyle/>
            <a:p>
              <a:endParaRPr/>
            </a:p>
          </p:txBody>
        </p:sp>
        <p:sp>
          <p:nvSpPr>
            <p:cNvPr id="17331" name="object 17331"/>
            <p:cNvSpPr/>
            <p:nvPr/>
          </p:nvSpPr>
          <p:spPr>
            <a:xfrm>
              <a:off x="5586298" y="8204555"/>
              <a:ext cx="635" cy="2540"/>
            </a:xfrm>
            <a:custGeom>
              <a:avLst/>
              <a:gdLst/>
              <a:ahLst/>
              <a:cxnLst/>
              <a:rect l="l" t="t" r="r" b="b"/>
              <a:pathLst>
                <a:path w="635" h="2540">
                  <a:moveTo>
                    <a:pt x="571" y="0"/>
                  </a:moveTo>
                  <a:lnTo>
                    <a:pt x="0" y="2070"/>
                  </a:lnTo>
                </a:path>
              </a:pathLst>
            </a:custGeom>
            <a:ln w="25400">
              <a:solidFill>
                <a:srgbClr val="FFDB55"/>
              </a:solidFill>
            </a:ln>
          </p:spPr>
          <p:txBody>
            <a:bodyPr wrap="square" lIns="0" tIns="0" rIns="0" bIns="0" rtlCol="0"/>
            <a:lstStyle/>
            <a:p>
              <a:endParaRPr/>
            </a:p>
          </p:txBody>
        </p:sp>
        <p:sp>
          <p:nvSpPr>
            <p:cNvPr id="17332" name="object 17332"/>
            <p:cNvSpPr/>
            <p:nvPr/>
          </p:nvSpPr>
          <p:spPr>
            <a:xfrm>
              <a:off x="5565952" y="8201850"/>
              <a:ext cx="20955" cy="5080"/>
            </a:xfrm>
            <a:custGeom>
              <a:avLst/>
              <a:gdLst/>
              <a:ahLst/>
              <a:cxnLst/>
              <a:rect l="l" t="t" r="r" b="b"/>
              <a:pathLst>
                <a:path w="20954" h="5079">
                  <a:moveTo>
                    <a:pt x="20345" y="4775"/>
                  </a:moveTo>
                  <a:lnTo>
                    <a:pt x="13703" y="3301"/>
                  </a:lnTo>
                  <a:lnTo>
                    <a:pt x="6870" y="1676"/>
                  </a:lnTo>
                  <a:lnTo>
                    <a:pt x="0" y="0"/>
                  </a:lnTo>
                </a:path>
              </a:pathLst>
            </a:custGeom>
            <a:ln w="25400">
              <a:solidFill>
                <a:srgbClr val="FFDE65"/>
              </a:solidFill>
            </a:ln>
          </p:spPr>
          <p:txBody>
            <a:bodyPr wrap="square" lIns="0" tIns="0" rIns="0" bIns="0" rtlCol="0"/>
            <a:lstStyle/>
            <a:p>
              <a:endParaRPr/>
            </a:p>
          </p:txBody>
        </p:sp>
        <p:sp>
          <p:nvSpPr>
            <p:cNvPr id="17333" name="object 17333"/>
            <p:cNvSpPr/>
            <p:nvPr/>
          </p:nvSpPr>
          <p:spPr>
            <a:xfrm>
              <a:off x="5565952" y="8199749"/>
              <a:ext cx="635" cy="2540"/>
            </a:xfrm>
            <a:custGeom>
              <a:avLst/>
              <a:gdLst/>
              <a:ahLst/>
              <a:cxnLst/>
              <a:rect l="l" t="t" r="r" b="b"/>
              <a:pathLst>
                <a:path w="635" h="2540">
                  <a:moveTo>
                    <a:pt x="0" y="2101"/>
                  </a:moveTo>
                  <a:lnTo>
                    <a:pt x="544" y="0"/>
                  </a:lnTo>
                </a:path>
              </a:pathLst>
            </a:custGeom>
            <a:ln w="25399">
              <a:solidFill>
                <a:srgbClr val="FFDC59"/>
              </a:solidFill>
            </a:ln>
          </p:spPr>
          <p:txBody>
            <a:bodyPr wrap="square" lIns="0" tIns="0" rIns="0" bIns="0" rtlCol="0"/>
            <a:lstStyle/>
            <a:p>
              <a:endParaRPr/>
            </a:p>
          </p:txBody>
        </p:sp>
        <p:sp>
          <p:nvSpPr>
            <p:cNvPr id="17334" name="object 17334"/>
            <p:cNvSpPr/>
            <p:nvPr/>
          </p:nvSpPr>
          <p:spPr>
            <a:xfrm>
              <a:off x="5565140" y="8201850"/>
              <a:ext cx="21590" cy="6985"/>
            </a:xfrm>
            <a:custGeom>
              <a:avLst/>
              <a:gdLst/>
              <a:ahLst/>
              <a:cxnLst/>
              <a:rect l="l" t="t" r="r" b="b"/>
              <a:pathLst>
                <a:path w="21589" h="6984">
                  <a:moveTo>
                    <a:pt x="812" y="0"/>
                  </a:moveTo>
                  <a:lnTo>
                    <a:pt x="571" y="685"/>
                  </a:lnTo>
                  <a:lnTo>
                    <a:pt x="0" y="2070"/>
                  </a:lnTo>
                  <a:lnTo>
                    <a:pt x="6743" y="3771"/>
                  </a:lnTo>
                  <a:lnTo>
                    <a:pt x="13462" y="5422"/>
                  </a:lnTo>
                  <a:lnTo>
                    <a:pt x="20091" y="6934"/>
                  </a:lnTo>
                  <a:lnTo>
                    <a:pt x="20866" y="5486"/>
                  </a:lnTo>
                  <a:lnTo>
                    <a:pt x="21158" y="4775"/>
                  </a:lnTo>
                  <a:lnTo>
                    <a:pt x="14516" y="3301"/>
                  </a:lnTo>
                  <a:lnTo>
                    <a:pt x="812" y="0"/>
                  </a:lnTo>
                  <a:close/>
                </a:path>
              </a:pathLst>
            </a:custGeom>
            <a:solidFill>
              <a:srgbClr val="FFE06E"/>
            </a:solidFill>
          </p:spPr>
          <p:txBody>
            <a:bodyPr wrap="square" lIns="0" tIns="0" rIns="0" bIns="0" rtlCol="0"/>
            <a:lstStyle/>
            <a:p>
              <a:endParaRPr/>
            </a:p>
          </p:txBody>
        </p:sp>
        <p:sp>
          <p:nvSpPr>
            <p:cNvPr id="17335" name="object 17335"/>
            <p:cNvSpPr/>
            <p:nvPr/>
          </p:nvSpPr>
          <p:spPr>
            <a:xfrm>
              <a:off x="5565952" y="8201850"/>
              <a:ext cx="20955" cy="5080"/>
            </a:xfrm>
            <a:custGeom>
              <a:avLst/>
              <a:gdLst/>
              <a:ahLst/>
              <a:cxnLst/>
              <a:rect l="l" t="t" r="r" b="b"/>
              <a:pathLst>
                <a:path w="20954" h="5079">
                  <a:moveTo>
                    <a:pt x="0" y="0"/>
                  </a:moveTo>
                  <a:lnTo>
                    <a:pt x="6870" y="1676"/>
                  </a:lnTo>
                  <a:lnTo>
                    <a:pt x="13703" y="3301"/>
                  </a:lnTo>
                  <a:lnTo>
                    <a:pt x="20345" y="4775"/>
                  </a:lnTo>
                </a:path>
              </a:pathLst>
            </a:custGeom>
            <a:ln w="25400">
              <a:solidFill>
                <a:srgbClr val="FFDE65"/>
              </a:solidFill>
            </a:ln>
          </p:spPr>
          <p:txBody>
            <a:bodyPr wrap="square" lIns="0" tIns="0" rIns="0" bIns="0" rtlCol="0"/>
            <a:lstStyle/>
            <a:p>
              <a:endParaRPr/>
            </a:p>
          </p:txBody>
        </p:sp>
        <p:sp>
          <p:nvSpPr>
            <p:cNvPr id="17336" name="object 17336"/>
            <p:cNvSpPr/>
            <p:nvPr/>
          </p:nvSpPr>
          <p:spPr>
            <a:xfrm>
              <a:off x="5585231" y="8206625"/>
              <a:ext cx="1270" cy="2540"/>
            </a:xfrm>
            <a:custGeom>
              <a:avLst/>
              <a:gdLst/>
              <a:ahLst/>
              <a:cxnLst/>
              <a:rect l="l" t="t" r="r" b="b"/>
              <a:pathLst>
                <a:path w="1270" h="2540">
                  <a:moveTo>
                    <a:pt x="1066" y="0"/>
                  </a:moveTo>
                  <a:lnTo>
                    <a:pt x="0" y="2158"/>
                  </a:lnTo>
                </a:path>
              </a:pathLst>
            </a:custGeom>
            <a:ln w="25400">
              <a:solidFill>
                <a:srgbClr val="FFDE69"/>
              </a:solidFill>
            </a:ln>
          </p:spPr>
          <p:txBody>
            <a:bodyPr wrap="square" lIns="0" tIns="0" rIns="0" bIns="0" rtlCol="0"/>
            <a:lstStyle/>
            <a:p>
              <a:endParaRPr/>
            </a:p>
          </p:txBody>
        </p:sp>
        <p:sp>
          <p:nvSpPr>
            <p:cNvPr id="17337" name="object 17337"/>
            <p:cNvSpPr/>
            <p:nvPr/>
          </p:nvSpPr>
          <p:spPr>
            <a:xfrm>
              <a:off x="5565140" y="8203920"/>
              <a:ext cx="20320" cy="5080"/>
            </a:xfrm>
            <a:custGeom>
              <a:avLst/>
              <a:gdLst/>
              <a:ahLst/>
              <a:cxnLst/>
              <a:rect l="l" t="t" r="r" b="b"/>
              <a:pathLst>
                <a:path w="20320" h="5079">
                  <a:moveTo>
                    <a:pt x="20091" y="4864"/>
                  </a:moveTo>
                  <a:lnTo>
                    <a:pt x="13462" y="3352"/>
                  </a:lnTo>
                  <a:lnTo>
                    <a:pt x="6743" y="1701"/>
                  </a:lnTo>
                  <a:lnTo>
                    <a:pt x="0" y="0"/>
                  </a:lnTo>
                </a:path>
              </a:pathLst>
            </a:custGeom>
            <a:ln w="25400">
              <a:solidFill>
                <a:srgbClr val="FFE277"/>
              </a:solidFill>
            </a:ln>
          </p:spPr>
          <p:txBody>
            <a:bodyPr wrap="square" lIns="0" tIns="0" rIns="0" bIns="0" rtlCol="0"/>
            <a:lstStyle/>
            <a:p>
              <a:endParaRPr/>
            </a:p>
          </p:txBody>
        </p:sp>
        <p:sp>
          <p:nvSpPr>
            <p:cNvPr id="17338" name="object 17338"/>
            <p:cNvSpPr/>
            <p:nvPr/>
          </p:nvSpPr>
          <p:spPr>
            <a:xfrm>
              <a:off x="5565140" y="8201850"/>
              <a:ext cx="1270" cy="2540"/>
            </a:xfrm>
            <a:custGeom>
              <a:avLst/>
              <a:gdLst/>
              <a:ahLst/>
              <a:cxnLst/>
              <a:rect l="l" t="t" r="r" b="b"/>
              <a:pathLst>
                <a:path w="1270" h="2540">
                  <a:moveTo>
                    <a:pt x="0" y="2070"/>
                  </a:moveTo>
                  <a:lnTo>
                    <a:pt x="812" y="0"/>
                  </a:lnTo>
                </a:path>
              </a:pathLst>
            </a:custGeom>
            <a:ln w="25400">
              <a:solidFill>
                <a:srgbClr val="FFE274"/>
              </a:solidFill>
            </a:ln>
          </p:spPr>
          <p:txBody>
            <a:bodyPr wrap="square" lIns="0" tIns="0" rIns="0" bIns="0" rtlCol="0"/>
            <a:lstStyle/>
            <a:p>
              <a:endParaRPr/>
            </a:p>
          </p:txBody>
        </p:sp>
        <p:sp>
          <p:nvSpPr>
            <p:cNvPr id="17339" name="object 17339"/>
            <p:cNvSpPr/>
            <p:nvPr/>
          </p:nvSpPr>
          <p:spPr>
            <a:xfrm>
              <a:off x="5544578" y="8198777"/>
              <a:ext cx="20955" cy="7620"/>
            </a:xfrm>
            <a:custGeom>
              <a:avLst/>
              <a:gdLst/>
              <a:ahLst/>
              <a:cxnLst/>
              <a:rect l="l" t="t" r="r" b="b"/>
              <a:pathLst>
                <a:path w="20954" h="7620">
                  <a:moveTo>
                    <a:pt x="342" y="0"/>
                  </a:moveTo>
                  <a:lnTo>
                    <a:pt x="0" y="2120"/>
                  </a:lnTo>
                  <a:lnTo>
                    <a:pt x="6591" y="3746"/>
                  </a:lnTo>
                  <a:lnTo>
                    <a:pt x="13182" y="5499"/>
                  </a:lnTo>
                  <a:lnTo>
                    <a:pt x="19786" y="7200"/>
                  </a:lnTo>
                  <a:lnTo>
                    <a:pt x="20015" y="6515"/>
                  </a:lnTo>
                  <a:lnTo>
                    <a:pt x="20561" y="5143"/>
                  </a:lnTo>
                  <a:lnTo>
                    <a:pt x="7061" y="1689"/>
                  </a:lnTo>
                  <a:lnTo>
                    <a:pt x="342" y="0"/>
                  </a:lnTo>
                  <a:close/>
                </a:path>
              </a:pathLst>
            </a:custGeom>
            <a:solidFill>
              <a:srgbClr val="FFE98A"/>
            </a:solidFill>
          </p:spPr>
          <p:txBody>
            <a:bodyPr wrap="square" lIns="0" tIns="0" rIns="0" bIns="0" rtlCol="0"/>
            <a:lstStyle/>
            <a:p>
              <a:endParaRPr/>
            </a:p>
          </p:txBody>
        </p:sp>
        <p:sp>
          <p:nvSpPr>
            <p:cNvPr id="17340" name="object 17340"/>
            <p:cNvSpPr/>
            <p:nvPr/>
          </p:nvSpPr>
          <p:spPr>
            <a:xfrm>
              <a:off x="5544921" y="8198777"/>
              <a:ext cx="20320" cy="5715"/>
            </a:xfrm>
            <a:custGeom>
              <a:avLst/>
              <a:gdLst/>
              <a:ahLst/>
              <a:cxnLst/>
              <a:rect l="l" t="t" r="r" b="b"/>
              <a:pathLst>
                <a:path w="20320" h="5715">
                  <a:moveTo>
                    <a:pt x="0" y="0"/>
                  </a:moveTo>
                  <a:lnTo>
                    <a:pt x="6718" y="1689"/>
                  </a:lnTo>
                  <a:lnTo>
                    <a:pt x="13487" y="3441"/>
                  </a:lnTo>
                  <a:lnTo>
                    <a:pt x="20218" y="5143"/>
                  </a:lnTo>
                </a:path>
              </a:pathLst>
            </a:custGeom>
            <a:ln w="25400">
              <a:solidFill>
                <a:srgbClr val="FFE782"/>
              </a:solidFill>
            </a:ln>
          </p:spPr>
          <p:txBody>
            <a:bodyPr wrap="square" lIns="0" tIns="0" rIns="0" bIns="0" rtlCol="0"/>
            <a:lstStyle/>
            <a:p>
              <a:endParaRPr/>
            </a:p>
          </p:txBody>
        </p:sp>
        <p:sp>
          <p:nvSpPr>
            <p:cNvPr id="17341" name="object 17341"/>
            <p:cNvSpPr/>
            <p:nvPr/>
          </p:nvSpPr>
          <p:spPr>
            <a:xfrm>
              <a:off x="5564365" y="8203920"/>
              <a:ext cx="1270" cy="2540"/>
            </a:xfrm>
            <a:custGeom>
              <a:avLst/>
              <a:gdLst/>
              <a:ahLst/>
              <a:cxnLst/>
              <a:rect l="l" t="t" r="r" b="b"/>
              <a:pathLst>
                <a:path w="1270" h="2540">
                  <a:moveTo>
                    <a:pt x="774" y="0"/>
                  </a:moveTo>
                  <a:lnTo>
                    <a:pt x="0" y="2057"/>
                  </a:lnTo>
                </a:path>
              </a:pathLst>
            </a:custGeom>
            <a:ln w="25400">
              <a:solidFill>
                <a:srgbClr val="FFE685"/>
              </a:solidFill>
            </a:ln>
          </p:spPr>
          <p:txBody>
            <a:bodyPr wrap="square" lIns="0" tIns="0" rIns="0" bIns="0" rtlCol="0"/>
            <a:lstStyle/>
            <a:p>
              <a:endParaRPr/>
            </a:p>
          </p:txBody>
        </p:sp>
        <p:sp>
          <p:nvSpPr>
            <p:cNvPr id="17342" name="object 17342"/>
            <p:cNvSpPr/>
            <p:nvPr/>
          </p:nvSpPr>
          <p:spPr>
            <a:xfrm>
              <a:off x="5544578" y="8200898"/>
              <a:ext cx="20320" cy="5080"/>
            </a:xfrm>
            <a:custGeom>
              <a:avLst/>
              <a:gdLst/>
              <a:ahLst/>
              <a:cxnLst/>
              <a:rect l="l" t="t" r="r" b="b"/>
              <a:pathLst>
                <a:path w="20320" h="5079">
                  <a:moveTo>
                    <a:pt x="19786" y="5079"/>
                  </a:moveTo>
                  <a:lnTo>
                    <a:pt x="13182" y="3378"/>
                  </a:lnTo>
                  <a:lnTo>
                    <a:pt x="6591" y="1625"/>
                  </a:lnTo>
                  <a:lnTo>
                    <a:pt x="0" y="0"/>
                  </a:lnTo>
                </a:path>
              </a:pathLst>
            </a:custGeom>
            <a:ln w="25400">
              <a:solidFill>
                <a:srgbClr val="FFEB91"/>
              </a:solidFill>
            </a:ln>
          </p:spPr>
          <p:txBody>
            <a:bodyPr wrap="square" lIns="0" tIns="0" rIns="0" bIns="0" rtlCol="0"/>
            <a:lstStyle/>
            <a:p>
              <a:endParaRPr/>
            </a:p>
          </p:txBody>
        </p:sp>
        <p:sp>
          <p:nvSpPr>
            <p:cNvPr id="17343" name="object 17343"/>
            <p:cNvSpPr/>
            <p:nvPr/>
          </p:nvSpPr>
          <p:spPr>
            <a:xfrm>
              <a:off x="5544578" y="8198777"/>
              <a:ext cx="635" cy="2540"/>
            </a:xfrm>
            <a:custGeom>
              <a:avLst/>
              <a:gdLst/>
              <a:ahLst/>
              <a:cxnLst/>
              <a:rect l="l" t="t" r="r" b="b"/>
              <a:pathLst>
                <a:path w="635" h="2540">
                  <a:moveTo>
                    <a:pt x="0" y="2120"/>
                  </a:moveTo>
                  <a:lnTo>
                    <a:pt x="342" y="0"/>
                  </a:lnTo>
                </a:path>
              </a:pathLst>
            </a:custGeom>
            <a:ln w="25399">
              <a:solidFill>
                <a:srgbClr val="FFEB8F"/>
              </a:solidFill>
            </a:ln>
          </p:spPr>
          <p:txBody>
            <a:bodyPr wrap="square" lIns="0" tIns="0" rIns="0" bIns="0" rtlCol="0"/>
            <a:lstStyle/>
            <a:p>
              <a:endParaRPr/>
            </a:p>
          </p:txBody>
        </p:sp>
        <p:sp>
          <p:nvSpPr>
            <p:cNvPr id="17344" name="object 17344"/>
            <p:cNvSpPr/>
            <p:nvPr/>
          </p:nvSpPr>
          <p:spPr>
            <a:xfrm>
              <a:off x="5544273" y="8200898"/>
              <a:ext cx="20320" cy="7620"/>
            </a:xfrm>
            <a:custGeom>
              <a:avLst/>
              <a:gdLst/>
              <a:ahLst/>
              <a:cxnLst/>
              <a:rect l="l" t="t" r="r" b="b"/>
              <a:pathLst>
                <a:path w="20320" h="7620">
                  <a:moveTo>
                    <a:pt x="304" y="0"/>
                  </a:moveTo>
                  <a:lnTo>
                    <a:pt x="0" y="2095"/>
                  </a:lnTo>
                  <a:lnTo>
                    <a:pt x="6515" y="3695"/>
                  </a:lnTo>
                  <a:lnTo>
                    <a:pt x="19634" y="7137"/>
                  </a:lnTo>
                  <a:lnTo>
                    <a:pt x="19710" y="6464"/>
                  </a:lnTo>
                  <a:lnTo>
                    <a:pt x="19875" y="5765"/>
                  </a:lnTo>
                  <a:lnTo>
                    <a:pt x="20091" y="5079"/>
                  </a:lnTo>
                  <a:lnTo>
                    <a:pt x="13487" y="3378"/>
                  </a:lnTo>
                  <a:lnTo>
                    <a:pt x="6896" y="1625"/>
                  </a:lnTo>
                  <a:lnTo>
                    <a:pt x="304" y="0"/>
                  </a:lnTo>
                  <a:close/>
                </a:path>
              </a:pathLst>
            </a:custGeom>
            <a:solidFill>
              <a:srgbClr val="FFEB93"/>
            </a:solidFill>
          </p:spPr>
          <p:txBody>
            <a:bodyPr wrap="square" lIns="0" tIns="0" rIns="0" bIns="0" rtlCol="0"/>
            <a:lstStyle/>
            <a:p>
              <a:endParaRPr/>
            </a:p>
          </p:txBody>
        </p:sp>
        <p:sp>
          <p:nvSpPr>
            <p:cNvPr id="17345" name="object 17345"/>
            <p:cNvSpPr/>
            <p:nvPr/>
          </p:nvSpPr>
          <p:spPr>
            <a:xfrm>
              <a:off x="5544578" y="8200898"/>
              <a:ext cx="20320" cy="5080"/>
            </a:xfrm>
            <a:custGeom>
              <a:avLst/>
              <a:gdLst/>
              <a:ahLst/>
              <a:cxnLst/>
              <a:rect l="l" t="t" r="r" b="b"/>
              <a:pathLst>
                <a:path w="20320" h="5079">
                  <a:moveTo>
                    <a:pt x="0" y="0"/>
                  </a:moveTo>
                  <a:lnTo>
                    <a:pt x="6591" y="1625"/>
                  </a:lnTo>
                  <a:lnTo>
                    <a:pt x="13182" y="3378"/>
                  </a:lnTo>
                  <a:lnTo>
                    <a:pt x="19786" y="5079"/>
                  </a:lnTo>
                </a:path>
              </a:pathLst>
            </a:custGeom>
            <a:ln w="25400">
              <a:solidFill>
                <a:srgbClr val="FFEB91"/>
              </a:solidFill>
            </a:ln>
          </p:spPr>
          <p:txBody>
            <a:bodyPr wrap="square" lIns="0" tIns="0" rIns="0" bIns="0" rtlCol="0"/>
            <a:lstStyle/>
            <a:p>
              <a:endParaRPr/>
            </a:p>
          </p:txBody>
        </p:sp>
        <p:sp>
          <p:nvSpPr>
            <p:cNvPr id="17346" name="object 17346"/>
            <p:cNvSpPr/>
            <p:nvPr/>
          </p:nvSpPr>
          <p:spPr>
            <a:xfrm>
              <a:off x="5563908" y="8205978"/>
              <a:ext cx="635" cy="2540"/>
            </a:xfrm>
            <a:custGeom>
              <a:avLst/>
              <a:gdLst/>
              <a:ahLst/>
              <a:cxnLst/>
              <a:rect l="l" t="t" r="r" b="b"/>
              <a:pathLst>
                <a:path w="635" h="2540">
                  <a:moveTo>
                    <a:pt x="457" y="0"/>
                  </a:moveTo>
                  <a:lnTo>
                    <a:pt x="0" y="2057"/>
                  </a:lnTo>
                </a:path>
              </a:pathLst>
            </a:custGeom>
            <a:ln w="25400">
              <a:solidFill>
                <a:srgbClr val="FFE88C"/>
              </a:solidFill>
            </a:ln>
          </p:spPr>
          <p:txBody>
            <a:bodyPr wrap="square" lIns="0" tIns="0" rIns="0" bIns="0" rtlCol="0"/>
            <a:lstStyle/>
            <a:p>
              <a:endParaRPr/>
            </a:p>
          </p:txBody>
        </p:sp>
        <p:sp>
          <p:nvSpPr>
            <p:cNvPr id="17347" name="object 17347"/>
            <p:cNvSpPr/>
            <p:nvPr/>
          </p:nvSpPr>
          <p:spPr>
            <a:xfrm>
              <a:off x="5544273" y="8202993"/>
              <a:ext cx="19685" cy="5080"/>
            </a:xfrm>
            <a:custGeom>
              <a:avLst/>
              <a:gdLst/>
              <a:ahLst/>
              <a:cxnLst/>
              <a:rect l="l" t="t" r="r" b="b"/>
              <a:pathLst>
                <a:path w="19685" h="5079">
                  <a:moveTo>
                    <a:pt x="19634" y="5041"/>
                  </a:moveTo>
                  <a:lnTo>
                    <a:pt x="13068" y="3340"/>
                  </a:lnTo>
                  <a:lnTo>
                    <a:pt x="6515" y="1600"/>
                  </a:lnTo>
                  <a:lnTo>
                    <a:pt x="0" y="0"/>
                  </a:lnTo>
                </a:path>
              </a:pathLst>
            </a:custGeom>
            <a:ln w="25399">
              <a:solidFill>
                <a:srgbClr val="FFEC95"/>
              </a:solidFill>
            </a:ln>
          </p:spPr>
          <p:txBody>
            <a:bodyPr wrap="square" lIns="0" tIns="0" rIns="0" bIns="0" rtlCol="0"/>
            <a:lstStyle/>
            <a:p>
              <a:endParaRPr/>
            </a:p>
          </p:txBody>
        </p:sp>
        <p:sp>
          <p:nvSpPr>
            <p:cNvPr id="17348" name="object 17348"/>
            <p:cNvSpPr/>
            <p:nvPr/>
          </p:nvSpPr>
          <p:spPr>
            <a:xfrm>
              <a:off x="5544273" y="8200898"/>
              <a:ext cx="635" cy="2540"/>
            </a:xfrm>
            <a:custGeom>
              <a:avLst/>
              <a:gdLst/>
              <a:ahLst/>
              <a:cxnLst/>
              <a:rect l="l" t="t" r="r" b="b"/>
              <a:pathLst>
                <a:path w="635" h="2540">
                  <a:moveTo>
                    <a:pt x="0" y="2095"/>
                  </a:moveTo>
                  <a:lnTo>
                    <a:pt x="304" y="0"/>
                  </a:lnTo>
                </a:path>
              </a:pathLst>
            </a:custGeom>
            <a:ln w="25400">
              <a:solidFill>
                <a:srgbClr val="FFED99"/>
              </a:solidFill>
            </a:ln>
          </p:spPr>
          <p:txBody>
            <a:bodyPr wrap="square" lIns="0" tIns="0" rIns="0" bIns="0" rtlCol="0"/>
            <a:lstStyle/>
            <a:p>
              <a:endParaRPr/>
            </a:p>
          </p:txBody>
        </p:sp>
        <p:sp>
          <p:nvSpPr>
            <p:cNvPr id="17349" name="object 17349"/>
            <p:cNvSpPr/>
            <p:nvPr/>
          </p:nvSpPr>
          <p:spPr>
            <a:xfrm>
              <a:off x="5564365" y="8203920"/>
              <a:ext cx="20955" cy="6985"/>
            </a:xfrm>
            <a:custGeom>
              <a:avLst/>
              <a:gdLst/>
              <a:ahLst/>
              <a:cxnLst/>
              <a:rect l="l" t="t" r="r" b="b"/>
              <a:pathLst>
                <a:path w="20954" h="6984">
                  <a:moveTo>
                    <a:pt x="774" y="0"/>
                  </a:moveTo>
                  <a:lnTo>
                    <a:pt x="0" y="2057"/>
                  </a:lnTo>
                  <a:lnTo>
                    <a:pt x="6616" y="3784"/>
                  </a:lnTo>
                  <a:lnTo>
                    <a:pt x="13233" y="5460"/>
                  </a:lnTo>
                  <a:lnTo>
                    <a:pt x="19837" y="6984"/>
                  </a:lnTo>
                  <a:lnTo>
                    <a:pt x="20116" y="6286"/>
                  </a:lnTo>
                  <a:lnTo>
                    <a:pt x="20866" y="4864"/>
                  </a:lnTo>
                  <a:lnTo>
                    <a:pt x="14236" y="3352"/>
                  </a:lnTo>
                  <a:lnTo>
                    <a:pt x="7518" y="1701"/>
                  </a:lnTo>
                  <a:lnTo>
                    <a:pt x="774" y="0"/>
                  </a:lnTo>
                  <a:close/>
                </a:path>
              </a:pathLst>
            </a:custGeom>
            <a:solidFill>
              <a:srgbClr val="FFE47D"/>
            </a:solidFill>
          </p:spPr>
          <p:txBody>
            <a:bodyPr wrap="square" lIns="0" tIns="0" rIns="0" bIns="0" rtlCol="0"/>
            <a:lstStyle/>
            <a:p>
              <a:endParaRPr/>
            </a:p>
          </p:txBody>
        </p:sp>
        <p:sp>
          <p:nvSpPr>
            <p:cNvPr id="17350" name="object 17350"/>
            <p:cNvSpPr/>
            <p:nvPr/>
          </p:nvSpPr>
          <p:spPr>
            <a:xfrm>
              <a:off x="5565140" y="8203920"/>
              <a:ext cx="20320" cy="5080"/>
            </a:xfrm>
            <a:custGeom>
              <a:avLst/>
              <a:gdLst/>
              <a:ahLst/>
              <a:cxnLst/>
              <a:rect l="l" t="t" r="r" b="b"/>
              <a:pathLst>
                <a:path w="20320" h="5079">
                  <a:moveTo>
                    <a:pt x="0" y="0"/>
                  </a:moveTo>
                  <a:lnTo>
                    <a:pt x="6743" y="1701"/>
                  </a:lnTo>
                  <a:lnTo>
                    <a:pt x="13462" y="3352"/>
                  </a:lnTo>
                  <a:lnTo>
                    <a:pt x="20091" y="4864"/>
                  </a:lnTo>
                </a:path>
              </a:pathLst>
            </a:custGeom>
            <a:ln w="25400">
              <a:solidFill>
                <a:srgbClr val="FFE277"/>
              </a:solidFill>
            </a:ln>
          </p:spPr>
          <p:txBody>
            <a:bodyPr wrap="square" lIns="0" tIns="0" rIns="0" bIns="0" rtlCol="0"/>
            <a:lstStyle/>
            <a:p>
              <a:endParaRPr/>
            </a:p>
          </p:txBody>
        </p:sp>
        <p:sp>
          <p:nvSpPr>
            <p:cNvPr id="17351" name="object 17351"/>
            <p:cNvSpPr/>
            <p:nvPr/>
          </p:nvSpPr>
          <p:spPr>
            <a:xfrm>
              <a:off x="5584202" y="8208784"/>
              <a:ext cx="1270" cy="2540"/>
            </a:xfrm>
            <a:custGeom>
              <a:avLst/>
              <a:gdLst/>
              <a:ahLst/>
              <a:cxnLst/>
              <a:rect l="l" t="t" r="r" b="b"/>
              <a:pathLst>
                <a:path w="1270" h="2540">
                  <a:moveTo>
                    <a:pt x="1028" y="0"/>
                  </a:moveTo>
                  <a:lnTo>
                    <a:pt x="0" y="2120"/>
                  </a:lnTo>
                </a:path>
              </a:pathLst>
            </a:custGeom>
            <a:ln w="25399">
              <a:solidFill>
                <a:srgbClr val="FFE075"/>
              </a:solidFill>
            </a:ln>
          </p:spPr>
          <p:txBody>
            <a:bodyPr wrap="square" lIns="0" tIns="0" rIns="0" bIns="0" rtlCol="0"/>
            <a:lstStyle/>
            <a:p>
              <a:endParaRPr/>
            </a:p>
          </p:txBody>
        </p:sp>
        <p:sp>
          <p:nvSpPr>
            <p:cNvPr id="17352" name="object 17352"/>
            <p:cNvSpPr/>
            <p:nvPr/>
          </p:nvSpPr>
          <p:spPr>
            <a:xfrm>
              <a:off x="5564365" y="8205978"/>
              <a:ext cx="20320" cy="5080"/>
            </a:xfrm>
            <a:custGeom>
              <a:avLst/>
              <a:gdLst/>
              <a:ahLst/>
              <a:cxnLst/>
              <a:rect l="l" t="t" r="r" b="b"/>
              <a:pathLst>
                <a:path w="20320" h="5079">
                  <a:moveTo>
                    <a:pt x="19837" y="4927"/>
                  </a:moveTo>
                  <a:lnTo>
                    <a:pt x="13233" y="3403"/>
                  </a:lnTo>
                  <a:lnTo>
                    <a:pt x="6616" y="1727"/>
                  </a:lnTo>
                  <a:lnTo>
                    <a:pt x="0" y="0"/>
                  </a:lnTo>
                </a:path>
              </a:pathLst>
            </a:custGeom>
            <a:ln w="25400">
              <a:solidFill>
                <a:srgbClr val="FFE482"/>
              </a:solidFill>
            </a:ln>
          </p:spPr>
          <p:txBody>
            <a:bodyPr wrap="square" lIns="0" tIns="0" rIns="0" bIns="0" rtlCol="0"/>
            <a:lstStyle/>
            <a:p>
              <a:endParaRPr/>
            </a:p>
          </p:txBody>
        </p:sp>
        <p:sp>
          <p:nvSpPr>
            <p:cNvPr id="17353" name="object 17353"/>
            <p:cNvSpPr/>
            <p:nvPr/>
          </p:nvSpPr>
          <p:spPr>
            <a:xfrm>
              <a:off x="5564365" y="8203920"/>
              <a:ext cx="1270" cy="2540"/>
            </a:xfrm>
            <a:custGeom>
              <a:avLst/>
              <a:gdLst/>
              <a:ahLst/>
              <a:cxnLst/>
              <a:rect l="l" t="t" r="r" b="b"/>
              <a:pathLst>
                <a:path w="1270" h="2540">
                  <a:moveTo>
                    <a:pt x="0" y="2057"/>
                  </a:moveTo>
                  <a:lnTo>
                    <a:pt x="774" y="0"/>
                  </a:lnTo>
                </a:path>
              </a:pathLst>
            </a:custGeom>
            <a:ln w="25400">
              <a:solidFill>
                <a:srgbClr val="FFE685"/>
              </a:solidFill>
            </a:ln>
          </p:spPr>
          <p:txBody>
            <a:bodyPr wrap="square" lIns="0" tIns="0" rIns="0" bIns="0" rtlCol="0"/>
            <a:lstStyle/>
            <a:p>
              <a:endParaRPr/>
            </a:p>
          </p:txBody>
        </p:sp>
        <p:sp>
          <p:nvSpPr>
            <p:cNvPr id="17354" name="object 17354"/>
            <p:cNvSpPr/>
            <p:nvPr/>
          </p:nvSpPr>
          <p:spPr>
            <a:xfrm>
              <a:off x="5563908" y="8205978"/>
              <a:ext cx="20320" cy="6985"/>
            </a:xfrm>
            <a:custGeom>
              <a:avLst/>
              <a:gdLst/>
              <a:ahLst/>
              <a:cxnLst/>
              <a:rect l="l" t="t" r="r" b="b"/>
              <a:pathLst>
                <a:path w="20320" h="6984">
                  <a:moveTo>
                    <a:pt x="457" y="0"/>
                  </a:moveTo>
                  <a:lnTo>
                    <a:pt x="241" y="685"/>
                  </a:lnTo>
                  <a:lnTo>
                    <a:pt x="76" y="1384"/>
                  </a:lnTo>
                  <a:lnTo>
                    <a:pt x="0" y="2057"/>
                  </a:lnTo>
                  <a:lnTo>
                    <a:pt x="6578" y="3771"/>
                  </a:lnTo>
                  <a:lnTo>
                    <a:pt x="13182" y="5448"/>
                  </a:lnTo>
                  <a:lnTo>
                    <a:pt x="19812" y="6972"/>
                  </a:lnTo>
                  <a:lnTo>
                    <a:pt x="19824" y="6311"/>
                  </a:lnTo>
                  <a:lnTo>
                    <a:pt x="20002" y="5638"/>
                  </a:lnTo>
                  <a:lnTo>
                    <a:pt x="20294" y="4927"/>
                  </a:lnTo>
                  <a:lnTo>
                    <a:pt x="13690" y="3403"/>
                  </a:lnTo>
                  <a:lnTo>
                    <a:pt x="7073" y="1727"/>
                  </a:lnTo>
                  <a:lnTo>
                    <a:pt x="457" y="0"/>
                  </a:lnTo>
                  <a:close/>
                </a:path>
              </a:pathLst>
            </a:custGeom>
            <a:solidFill>
              <a:srgbClr val="FFE584"/>
            </a:solidFill>
          </p:spPr>
          <p:txBody>
            <a:bodyPr wrap="square" lIns="0" tIns="0" rIns="0" bIns="0" rtlCol="0"/>
            <a:lstStyle/>
            <a:p>
              <a:endParaRPr/>
            </a:p>
          </p:txBody>
        </p:sp>
        <p:sp>
          <p:nvSpPr>
            <p:cNvPr id="17355" name="object 17355"/>
            <p:cNvSpPr/>
            <p:nvPr/>
          </p:nvSpPr>
          <p:spPr>
            <a:xfrm>
              <a:off x="5564365" y="8205978"/>
              <a:ext cx="20320" cy="5080"/>
            </a:xfrm>
            <a:custGeom>
              <a:avLst/>
              <a:gdLst/>
              <a:ahLst/>
              <a:cxnLst/>
              <a:rect l="l" t="t" r="r" b="b"/>
              <a:pathLst>
                <a:path w="20320" h="5079">
                  <a:moveTo>
                    <a:pt x="0" y="0"/>
                  </a:moveTo>
                  <a:lnTo>
                    <a:pt x="6616" y="1727"/>
                  </a:lnTo>
                  <a:lnTo>
                    <a:pt x="13233" y="3403"/>
                  </a:lnTo>
                  <a:lnTo>
                    <a:pt x="19837" y="4927"/>
                  </a:lnTo>
                </a:path>
              </a:pathLst>
            </a:custGeom>
            <a:ln w="25400">
              <a:solidFill>
                <a:srgbClr val="FFE482"/>
              </a:solidFill>
            </a:ln>
          </p:spPr>
          <p:txBody>
            <a:bodyPr wrap="square" lIns="0" tIns="0" rIns="0" bIns="0" rtlCol="0"/>
            <a:lstStyle/>
            <a:p>
              <a:endParaRPr/>
            </a:p>
          </p:txBody>
        </p:sp>
        <p:sp>
          <p:nvSpPr>
            <p:cNvPr id="17356" name="object 17356"/>
            <p:cNvSpPr/>
            <p:nvPr/>
          </p:nvSpPr>
          <p:spPr>
            <a:xfrm>
              <a:off x="5583720" y="8210905"/>
              <a:ext cx="635" cy="2540"/>
            </a:xfrm>
            <a:custGeom>
              <a:avLst/>
              <a:gdLst/>
              <a:ahLst/>
              <a:cxnLst/>
              <a:rect l="l" t="t" r="r" b="b"/>
              <a:pathLst>
                <a:path w="635" h="2540">
                  <a:moveTo>
                    <a:pt x="482" y="0"/>
                  </a:moveTo>
                  <a:lnTo>
                    <a:pt x="0" y="2044"/>
                  </a:lnTo>
                </a:path>
              </a:pathLst>
            </a:custGeom>
            <a:ln w="25400">
              <a:solidFill>
                <a:srgbClr val="FFE17C"/>
              </a:solidFill>
            </a:ln>
          </p:spPr>
          <p:txBody>
            <a:bodyPr wrap="square" lIns="0" tIns="0" rIns="0" bIns="0" rtlCol="0"/>
            <a:lstStyle/>
            <a:p>
              <a:endParaRPr/>
            </a:p>
          </p:txBody>
        </p:sp>
        <p:sp>
          <p:nvSpPr>
            <p:cNvPr id="17357" name="object 17357"/>
            <p:cNvSpPr/>
            <p:nvPr/>
          </p:nvSpPr>
          <p:spPr>
            <a:xfrm>
              <a:off x="5563908" y="8208035"/>
              <a:ext cx="20320" cy="5080"/>
            </a:xfrm>
            <a:custGeom>
              <a:avLst/>
              <a:gdLst/>
              <a:ahLst/>
              <a:cxnLst/>
              <a:rect l="l" t="t" r="r" b="b"/>
              <a:pathLst>
                <a:path w="20320" h="5079">
                  <a:moveTo>
                    <a:pt x="19812" y="4914"/>
                  </a:moveTo>
                  <a:lnTo>
                    <a:pt x="13182" y="3390"/>
                  </a:lnTo>
                  <a:lnTo>
                    <a:pt x="6578" y="1714"/>
                  </a:lnTo>
                  <a:lnTo>
                    <a:pt x="0" y="0"/>
                  </a:lnTo>
                </a:path>
              </a:pathLst>
            </a:custGeom>
            <a:ln w="25399">
              <a:solidFill>
                <a:srgbClr val="FFE586"/>
              </a:solidFill>
            </a:ln>
          </p:spPr>
          <p:txBody>
            <a:bodyPr wrap="square" lIns="0" tIns="0" rIns="0" bIns="0" rtlCol="0"/>
            <a:lstStyle/>
            <a:p>
              <a:endParaRPr/>
            </a:p>
          </p:txBody>
        </p:sp>
        <p:sp>
          <p:nvSpPr>
            <p:cNvPr id="17358" name="object 17358"/>
            <p:cNvSpPr/>
            <p:nvPr/>
          </p:nvSpPr>
          <p:spPr>
            <a:xfrm>
              <a:off x="5563908" y="8205978"/>
              <a:ext cx="635" cy="2540"/>
            </a:xfrm>
            <a:custGeom>
              <a:avLst/>
              <a:gdLst/>
              <a:ahLst/>
              <a:cxnLst/>
              <a:rect l="l" t="t" r="r" b="b"/>
              <a:pathLst>
                <a:path w="635" h="2540">
                  <a:moveTo>
                    <a:pt x="0" y="2057"/>
                  </a:moveTo>
                  <a:lnTo>
                    <a:pt x="457" y="0"/>
                  </a:lnTo>
                </a:path>
              </a:pathLst>
            </a:custGeom>
            <a:ln w="25400">
              <a:solidFill>
                <a:srgbClr val="FFE88C"/>
              </a:solidFill>
            </a:ln>
          </p:spPr>
          <p:txBody>
            <a:bodyPr wrap="square" lIns="0" tIns="0" rIns="0" bIns="0" rtlCol="0"/>
            <a:lstStyle/>
            <a:p>
              <a:endParaRPr/>
            </a:p>
          </p:txBody>
        </p:sp>
        <p:sp>
          <p:nvSpPr>
            <p:cNvPr id="17359" name="object 17359"/>
            <p:cNvSpPr/>
            <p:nvPr/>
          </p:nvSpPr>
          <p:spPr>
            <a:xfrm>
              <a:off x="5586298" y="8204555"/>
              <a:ext cx="19685" cy="6350"/>
            </a:xfrm>
            <a:custGeom>
              <a:avLst/>
              <a:gdLst/>
              <a:ahLst/>
              <a:cxnLst/>
              <a:rect l="l" t="t" r="r" b="b"/>
              <a:pathLst>
                <a:path w="19685" h="6350">
                  <a:moveTo>
                    <a:pt x="571" y="0"/>
                  </a:moveTo>
                  <a:lnTo>
                    <a:pt x="520" y="660"/>
                  </a:lnTo>
                  <a:lnTo>
                    <a:pt x="304" y="1371"/>
                  </a:lnTo>
                  <a:lnTo>
                    <a:pt x="0" y="2070"/>
                  </a:lnTo>
                  <a:lnTo>
                    <a:pt x="6654" y="3555"/>
                  </a:lnTo>
                  <a:lnTo>
                    <a:pt x="13131" y="4902"/>
                  </a:lnTo>
                  <a:lnTo>
                    <a:pt x="19316" y="6057"/>
                  </a:lnTo>
                  <a:lnTo>
                    <a:pt x="19545" y="5359"/>
                  </a:lnTo>
                  <a:lnTo>
                    <a:pt x="19685" y="4673"/>
                  </a:lnTo>
                  <a:lnTo>
                    <a:pt x="19672" y="4038"/>
                  </a:lnTo>
                  <a:lnTo>
                    <a:pt x="13601" y="2857"/>
                  </a:lnTo>
                  <a:lnTo>
                    <a:pt x="7188" y="1485"/>
                  </a:lnTo>
                  <a:lnTo>
                    <a:pt x="571" y="0"/>
                  </a:lnTo>
                  <a:close/>
                </a:path>
              </a:pathLst>
            </a:custGeom>
            <a:solidFill>
              <a:srgbClr val="FFDA53"/>
            </a:solidFill>
          </p:spPr>
          <p:txBody>
            <a:bodyPr wrap="square" lIns="0" tIns="0" rIns="0" bIns="0" rtlCol="0"/>
            <a:lstStyle/>
            <a:p>
              <a:endParaRPr/>
            </a:p>
          </p:txBody>
        </p:sp>
        <p:sp>
          <p:nvSpPr>
            <p:cNvPr id="17360" name="object 17360"/>
            <p:cNvSpPr/>
            <p:nvPr/>
          </p:nvSpPr>
          <p:spPr>
            <a:xfrm>
              <a:off x="5586869" y="8204555"/>
              <a:ext cx="19685" cy="4445"/>
            </a:xfrm>
            <a:custGeom>
              <a:avLst/>
              <a:gdLst/>
              <a:ahLst/>
              <a:cxnLst/>
              <a:rect l="l" t="t" r="r" b="b"/>
              <a:pathLst>
                <a:path w="19685" h="4445">
                  <a:moveTo>
                    <a:pt x="0" y="0"/>
                  </a:moveTo>
                  <a:lnTo>
                    <a:pt x="6616" y="1485"/>
                  </a:lnTo>
                  <a:lnTo>
                    <a:pt x="13030" y="2857"/>
                  </a:lnTo>
                  <a:lnTo>
                    <a:pt x="19100" y="4038"/>
                  </a:lnTo>
                </a:path>
              </a:pathLst>
            </a:custGeom>
            <a:ln w="25400">
              <a:solidFill>
                <a:srgbClr val="FFD949"/>
              </a:solidFill>
            </a:ln>
          </p:spPr>
          <p:txBody>
            <a:bodyPr wrap="square" lIns="0" tIns="0" rIns="0" bIns="0" rtlCol="0"/>
            <a:lstStyle/>
            <a:p>
              <a:endParaRPr/>
            </a:p>
          </p:txBody>
        </p:sp>
        <p:sp>
          <p:nvSpPr>
            <p:cNvPr id="17361" name="object 17361"/>
            <p:cNvSpPr/>
            <p:nvPr/>
          </p:nvSpPr>
          <p:spPr>
            <a:xfrm>
              <a:off x="5605615" y="8208594"/>
              <a:ext cx="635" cy="2540"/>
            </a:xfrm>
            <a:custGeom>
              <a:avLst/>
              <a:gdLst/>
              <a:ahLst/>
              <a:cxnLst/>
              <a:rect l="l" t="t" r="r" b="b"/>
              <a:pathLst>
                <a:path w="635" h="2540">
                  <a:moveTo>
                    <a:pt x="355" y="0"/>
                  </a:moveTo>
                  <a:lnTo>
                    <a:pt x="0" y="2019"/>
                  </a:lnTo>
                </a:path>
              </a:pathLst>
            </a:custGeom>
            <a:ln w="25400">
              <a:solidFill>
                <a:srgbClr val="FFD951"/>
              </a:solidFill>
            </a:ln>
          </p:spPr>
          <p:txBody>
            <a:bodyPr wrap="square" lIns="0" tIns="0" rIns="0" bIns="0" rtlCol="0"/>
            <a:lstStyle/>
            <a:p>
              <a:endParaRPr/>
            </a:p>
          </p:txBody>
        </p:sp>
        <p:sp>
          <p:nvSpPr>
            <p:cNvPr id="17362" name="object 17362"/>
            <p:cNvSpPr/>
            <p:nvPr/>
          </p:nvSpPr>
          <p:spPr>
            <a:xfrm>
              <a:off x="5586298" y="8206625"/>
              <a:ext cx="19685" cy="4445"/>
            </a:xfrm>
            <a:custGeom>
              <a:avLst/>
              <a:gdLst/>
              <a:ahLst/>
              <a:cxnLst/>
              <a:rect l="l" t="t" r="r" b="b"/>
              <a:pathLst>
                <a:path w="19685" h="4445">
                  <a:moveTo>
                    <a:pt x="19316" y="3987"/>
                  </a:moveTo>
                  <a:lnTo>
                    <a:pt x="13131" y="2832"/>
                  </a:lnTo>
                  <a:lnTo>
                    <a:pt x="6654" y="1485"/>
                  </a:lnTo>
                  <a:lnTo>
                    <a:pt x="0" y="0"/>
                  </a:lnTo>
                </a:path>
              </a:pathLst>
            </a:custGeom>
            <a:ln w="25400">
              <a:solidFill>
                <a:srgbClr val="FFDC5D"/>
              </a:solidFill>
            </a:ln>
          </p:spPr>
          <p:txBody>
            <a:bodyPr wrap="square" lIns="0" tIns="0" rIns="0" bIns="0" rtlCol="0"/>
            <a:lstStyle/>
            <a:p>
              <a:endParaRPr/>
            </a:p>
          </p:txBody>
        </p:sp>
        <p:sp>
          <p:nvSpPr>
            <p:cNvPr id="17363" name="object 17363"/>
            <p:cNvSpPr/>
            <p:nvPr/>
          </p:nvSpPr>
          <p:spPr>
            <a:xfrm>
              <a:off x="5586298" y="8204555"/>
              <a:ext cx="635" cy="2540"/>
            </a:xfrm>
            <a:custGeom>
              <a:avLst/>
              <a:gdLst/>
              <a:ahLst/>
              <a:cxnLst/>
              <a:rect l="l" t="t" r="r" b="b"/>
              <a:pathLst>
                <a:path w="635" h="2540">
                  <a:moveTo>
                    <a:pt x="0" y="2070"/>
                  </a:moveTo>
                  <a:lnTo>
                    <a:pt x="571" y="0"/>
                  </a:lnTo>
                </a:path>
              </a:pathLst>
            </a:custGeom>
            <a:ln w="25400">
              <a:solidFill>
                <a:srgbClr val="FFDB55"/>
              </a:solidFill>
            </a:ln>
          </p:spPr>
          <p:txBody>
            <a:bodyPr wrap="square" lIns="0" tIns="0" rIns="0" bIns="0" rtlCol="0"/>
            <a:lstStyle/>
            <a:p>
              <a:endParaRPr/>
            </a:p>
          </p:txBody>
        </p:sp>
        <p:sp>
          <p:nvSpPr>
            <p:cNvPr id="17364" name="object 17364"/>
            <p:cNvSpPr/>
            <p:nvPr/>
          </p:nvSpPr>
          <p:spPr>
            <a:xfrm>
              <a:off x="5585231" y="8206625"/>
              <a:ext cx="20955" cy="6350"/>
            </a:xfrm>
            <a:custGeom>
              <a:avLst/>
              <a:gdLst/>
              <a:ahLst/>
              <a:cxnLst/>
              <a:rect l="l" t="t" r="r" b="b"/>
              <a:pathLst>
                <a:path w="20954" h="6350">
                  <a:moveTo>
                    <a:pt x="1066" y="0"/>
                  </a:moveTo>
                  <a:lnTo>
                    <a:pt x="774" y="711"/>
                  </a:lnTo>
                  <a:lnTo>
                    <a:pt x="0" y="2158"/>
                  </a:lnTo>
                  <a:lnTo>
                    <a:pt x="6629" y="3657"/>
                  </a:lnTo>
                  <a:lnTo>
                    <a:pt x="13169" y="5016"/>
                  </a:lnTo>
                  <a:lnTo>
                    <a:pt x="19545" y="6121"/>
                  </a:lnTo>
                  <a:lnTo>
                    <a:pt x="20154" y="4686"/>
                  </a:lnTo>
                  <a:lnTo>
                    <a:pt x="20383" y="3987"/>
                  </a:lnTo>
                  <a:lnTo>
                    <a:pt x="14198" y="2832"/>
                  </a:lnTo>
                  <a:lnTo>
                    <a:pt x="7721" y="1485"/>
                  </a:lnTo>
                  <a:lnTo>
                    <a:pt x="1066" y="0"/>
                  </a:lnTo>
                  <a:close/>
                </a:path>
              </a:pathLst>
            </a:custGeom>
            <a:solidFill>
              <a:srgbClr val="FFDC64"/>
            </a:solidFill>
          </p:spPr>
          <p:txBody>
            <a:bodyPr wrap="square" lIns="0" tIns="0" rIns="0" bIns="0" rtlCol="0"/>
            <a:lstStyle/>
            <a:p>
              <a:endParaRPr/>
            </a:p>
          </p:txBody>
        </p:sp>
        <p:sp>
          <p:nvSpPr>
            <p:cNvPr id="17365" name="object 17365"/>
            <p:cNvSpPr/>
            <p:nvPr/>
          </p:nvSpPr>
          <p:spPr>
            <a:xfrm>
              <a:off x="5586298" y="8206625"/>
              <a:ext cx="19685" cy="4445"/>
            </a:xfrm>
            <a:custGeom>
              <a:avLst/>
              <a:gdLst/>
              <a:ahLst/>
              <a:cxnLst/>
              <a:rect l="l" t="t" r="r" b="b"/>
              <a:pathLst>
                <a:path w="19685" h="4445">
                  <a:moveTo>
                    <a:pt x="0" y="0"/>
                  </a:moveTo>
                  <a:lnTo>
                    <a:pt x="6654" y="1485"/>
                  </a:lnTo>
                  <a:lnTo>
                    <a:pt x="13131" y="2832"/>
                  </a:lnTo>
                  <a:lnTo>
                    <a:pt x="19316" y="3987"/>
                  </a:lnTo>
                </a:path>
              </a:pathLst>
            </a:custGeom>
            <a:ln w="25400">
              <a:solidFill>
                <a:srgbClr val="FFDC5D"/>
              </a:solidFill>
            </a:ln>
          </p:spPr>
          <p:txBody>
            <a:bodyPr wrap="square" lIns="0" tIns="0" rIns="0" bIns="0" rtlCol="0"/>
            <a:lstStyle/>
            <a:p>
              <a:endParaRPr/>
            </a:p>
          </p:txBody>
        </p:sp>
        <p:sp>
          <p:nvSpPr>
            <p:cNvPr id="17366" name="object 17366"/>
            <p:cNvSpPr/>
            <p:nvPr/>
          </p:nvSpPr>
          <p:spPr>
            <a:xfrm>
              <a:off x="5604776" y="8210613"/>
              <a:ext cx="1270" cy="2540"/>
            </a:xfrm>
            <a:custGeom>
              <a:avLst/>
              <a:gdLst/>
              <a:ahLst/>
              <a:cxnLst/>
              <a:rect l="l" t="t" r="r" b="b"/>
              <a:pathLst>
                <a:path w="1270" h="2540">
                  <a:moveTo>
                    <a:pt x="838" y="0"/>
                  </a:moveTo>
                  <a:lnTo>
                    <a:pt x="0" y="2133"/>
                  </a:lnTo>
                </a:path>
              </a:pathLst>
            </a:custGeom>
            <a:ln w="25399">
              <a:solidFill>
                <a:srgbClr val="FFDB5F"/>
              </a:solidFill>
            </a:ln>
          </p:spPr>
          <p:txBody>
            <a:bodyPr wrap="square" lIns="0" tIns="0" rIns="0" bIns="0" rtlCol="0"/>
            <a:lstStyle/>
            <a:p>
              <a:endParaRPr/>
            </a:p>
          </p:txBody>
        </p:sp>
        <p:sp>
          <p:nvSpPr>
            <p:cNvPr id="17367" name="object 17367"/>
            <p:cNvSpPr/>
            <p:nvPr/>
          </p:nvSpPr>
          <p:spPr>
            <a:xfrm>
              <a:off x="5585231" y="8208784"/>
              <a:ext cx="19685" cy="4445"/>
            </a:xfrm>
            <a:custGeom>
              <a:avLst/>
              <a:gdLst/>
              <a:ahLst/>
              <a:cxnLst/>
              <a:rect l="l" t="t" r="r" b="b"/>
              <a:pathLst>
                <a:path w="19685" h="4445">
                  <a:moveTo>
                    <a:pt x="19545" y="3962"/>
                  </a:moveTo>
                  <a:lnTo>
                    <a:pt x="13169" y="2857"/>
                  </a:lnTo>
                  <a:lnTo>
                    <a:pt x="6629" y="1498"/>
                  </a:lnTo>
                  <a:lnTo>
                    <a:pt x="0" y="0"/>
                  </a:lnTo>
                </a:path>
              </a:pathLst>
            </a:custGeom>
            <a:ln w="25400">
              <a:solidFill>
                <a:srgbClr val="FFDE6B"/>
              </a:solidFill>
            </a:ln>
          </p:spPr>
          <p:txBody>
            <a:bodyPr wrap="square" lIns="0" tIns="0" rIns="0" bIns="0" rtlCol="0"/>
            <a:lstStyle/>
            <a:p>
              <a:endParaRPr/>
            </a:p>
          </p:txBody>
        </p:sp>
        <p:sp>
          <p:nvSpPr>
            <p:cNvPr id="17368" name="object 17368"/>
            <p:cNvSpPr/>
            <p:nvPr/>
          </p:nvSpPr>
          <p:spPr>
            <a:xfrm>
              <a:off x="5585231" y="8206625"/>
              <a:ext cx="1270" cy="2540"/>
            </a:xfrm>
            <a:custGeom>
              <a:avLst/>
              <a:gdLst/>
              <a:ahLst/>
              <a:cxnLst/>
              <a:rect l="l" t="t" r="r" b="b"/>
              <a:pathLst>
                <a:path w="1270" h="2540">
                  <a:moveTo>
                    <a:pt x="0" y="2158"/>
                  </a:moveTo>
                  <a:lnTo>
                    <a:pt x="1066" y="0"/>
                  </a:lnTo>
                </a:path>
              </a:pathLst>
            </a:custGeom>
            <a:ln w="25400">
              <a:solidFill>
                <a:srgbClr val="FFDE69"/>
              </a:solidFill>
            </a:ln>
          </p:spPr>
          <p:txBody>
            <a:bodyPr wrap="square" lIns="0" tIns="0" rIns="0" bIns="0" rtlCol="0"/>
            <a:lstStyle/>
            <a:p>
              <a:endParaRPr/>
            </a:p>
          </p:txBody>
        </p:sp>
        <p:sp>
          <p:nvSpPr>
            <p:cNvPr id="17369" name="object 17369"/>
            <p:cNvSpPr/>
            <p:nvPr/>
          </p:nvSpPr>
          <p:spPr>
            <a:xfrm>
              <a:off x="5605615" y="8208594"/>
              <a:ext cx="17780" cy="5080"/>
            </a:xfrm>
            <a:custGeom>
              <a:avLst/>
              <a:gdLst/>
              <a:ahLst/>
              <a:cxnLst/>
              <a:rect l="l" t="t" r="r" b="b"/>
              <a:pathLst>
                <a:path w="17779" h="5079">
                  <a:moveTo>
                    <a:pt x="355" y="0"/>
                  </a:moveTo>
                  <a:lnTo>
                    <a:pt x="368" y="634"/>
                  </a:lnTo>
                  <a:lnTo>
                    <a:pt x="228" y="1320"/>
                  </a:lnTo>
                  <a:lnTo>
                    <a:pt x="0" y="2019"/>
                  </a:lnTo>
                  <a:lnTo>
                    <a:pt x="6184" y="3175"/>
                  </a:lnTo>
                  <a:lnTo>
                    <a:pt x="12077" y="4114"/>
                  </a:lnTo>
                  <a:lnTo>
                    <a:pt x="17538" y="4800"/>
                  </a:lnTo>
                  <a:lnTo>
                    <a:pt x="17373" y="2920"/>
                  </a:lnTo>
                  <a:lnTo>
                    <a:pt x="12141" y="2171"/>
                  </a:lnTo>
                  <a:lnTo>
                    <a:pt x="6426" y="1181"/>
                  </a:lnTo>
                  <a:lnTo>
                    <a:pt x="355" y="0"/>
                  </a:lnTo>
                  <a:close/>
                </a:path>
              </a:pathLst>
            </a:custGeom>
            <a:solidFill>
              <a:srgbClr val="FFD950"/>
            </a:solidFill>
          </p:spPr>
          <p:txBody>
            <a:bodyPr wrap="square" lIns="0" tIns="0" rIns="0" bIns="0" rtlCol="0"/>
            <a:lstStyle/>
            <a:p>
              <a:endParaRPr/>
            </a:p>
          </p:txBody>
        </p:sp>
        <p:sp>
          <p:nvSpPr>
            <p:cNvPr id="17370" name="object 17370"/>
            <p:cNvSpPr/>
            <p:nvPr/>
          </p:nvSpPr>
          <p:spPr>
            <a:xfrm>
              <a:off x="5605970" y="8208594"/>
              <a:ext cx="17145" cy="3175"/>
            </a:xfrm>
            <a:custGeom>
              <a:avLst/>
              <a:gdLst/>
              <a:ahLst/>
              <a:cxnLst/>
              <a:rect l="l" t="t" r="r" b="b"/>
              <a:pathLst>
                <a:path w="17145" h="3175">
                  <a:moveTo>
                    <a:pt x="0" y="0"/>
                  </a:moveTo>
                  <a:lnTo>
                    <a:pt x="6070" y="1181"/>
                  </a:lnTo>
                  <a:lnTo>
                    <a:pt x="11785" y="2171"/>
                  </a:lnTo>
                  <a:lnTo>
                    <a:pt x="17017" y="2920"/>
                  </a:lnTo>
                </a:path>
              </a:pathLst>
            </a:custGeom>
            <a:ln w="25400">
              <a:solidFill>
                <a:srgbClr val="FFD949"/>
              </a:solidFill>
            </a:ln>
          </p:spPr>
          <p:txBody>
            <a:bodyPr wrap="square" lIns="0" tIns="0" rIns="0" bIns="0" rtlCol="0"/>
            <a:lstStyle/>
            <a:p>
              <a:endParaRPr/>
            </a:p>
          </p:txBody>
        </p:sp>
        <p:sp>
          <p:nvSpPr>
            <p:cNvPr id="17371" name="object 17371"/>
            <p:cNvSpPr/>
            <p:nvPr/>
          </p:nvSpPr>
          <p:spPr>
            <a:xfrm>
              <a:off x="5622988" y="8211515"/>
              <a:ext cx="635" cy="1905"/>
            </a:xfrm>
            <a:custGeom>
              <a:avLst/>
              <a:gdLst/>
              <a:ahLst/>
              <a:cxnLst/>
              <a:rect l="l" t="t" r="r" b="b"/>
              <a:pathLst>
                <a:path w="635" h="1904">
                  <a:moveTo>
                    <a:pt x="0" y="0"/>
                  </a:moveTo>
                  <a:lnTo>
                    <a:pt x="165" y="1879"/>
                  </a:lnTo>
                </a:path>
              </a:pathLst>
            </a:custGeom>
            <a:ln w="25400">
              <a:solidFill>
                <a:srgbClr val="FFD950"/>
              </a:solidFill>
            </a:ln>
          </p:spPr>
          <p:txBody>
            <a:bodyPr wrap="square" lIns="0" tIns="0" rIns="0" bIns="0" rtlCol="0"/>
            <a:lstStyle/>
            <a:p>
              <a:endParaRPr/>
            </a:p>
          </p:txBody>
        </p:sp>
        <p:sp>
          <p:nvSpPr>
            <p:cNvPr id="17372" name="object 17372"/>
            <p:cNvSpPr/>
            <p:nvPr/>
          </p:nvSpPr>
          <p:spPr>
            <a:xfrm>
              <a:off x="5605615" y="8210613"/>
              <a:ext cx="17780" cy="3175"/>
            </a:xfrm>
            <a:custGeom>
              <a:avLst/>
              <a:gdLst/>
              <a:ahLst/>
              <a:cxnLst/>
              <a:rect l="l" t="t" r="r" b="b"/>
              <a:pathLst>
                <a:path w="17779" h="3175">
                  <a:moveTo>
                    <a:pt x="17538" y="2781"/>
                  </a:moveTo>
                  <a:lnTo>
                    <a:pt x="12077" y="2095"/>
                  </a:lnTo>
                  <a:lnTo>
                    <a:pt x="6184" y="1155"/>
                  </a:lnTo>
                  <a:lnTo>
                    <a:pt x="0" y="0"/>
                  </a:lnTo>
                </a:path>
              </a:pathLst>
            </a:custGeom>
            <a:ln w="25400">
              <a:solidFill>
                <a:srgbClr val="FFD957"/>
              </a:solidFill>
            </a:ln>
          </p:spPr>
          <p:txBody>
            <a:bodyPr wrap="square" lIns="0" tIns="0" rIns="0" bIns="0" rtlCol="0"/>
            <a:lstStyle/>
            <a:p>
              <a:endParaRPr/>
            </a:p>
          </p:txBody>
        </p:sp>
        <p:sp>
          <p:nvSpPr>
            <p:cNvPr id="17373" name="object 17373"/>
            <p:cNvSpPr/>
            <p:nvPr/>
          </p:nvSpPr>
          <p:spPr>
            <a:xfrm>
              <a:off x="5605615" y="8208594"/>
              <a:ext cx="635" cy="2540"/>
            </a:xfrm>
            <a:custGeom>
              <a:avLst/>
              <a:gdLst/>
              <a:ahLst/>
              <a:cxnLst/>
              <a:rect l="l" t="t" r="r" b="b"/>
              <a:pathLst>
                <a:path w="635" h="2540">
                  <a:moveTo>
                    <a:pt x="0" y="2019"/>
                  </a:moveTo>
                  <a:lnTo>
                    <a:pt x="355" y="0"/>
                  </a:lnTo>
                </a:path>
              </a:pathLst>
            </a:custGeom>
            <a:ln w="25400">
              <a:solidFill>
                <a:srgbClr val="FFD951"/>
              </a:solidFill>
            </a:ln>
          </p:spPr>
          <p:txBody>
            <a:bodyPr wrap="square" lIns="0" tIns="0" rIns="0" bIns="0" rtlCol="0"/>
            <a:lstStyle/>
            <a:p>
              <a:endParaRPr/>
            </a:p>
          </p:txBody>
        </p:sp>
        <p:sp>
          <p:nvSpPr>
            <p:cNvPr id="17374" name="object 17374"/>
            <p:cNvSpPr/>
            <p:nvPr/>
          </p:nvSpPr>
          <p:spPr>
            <a:xfrm>
              <a:off x="5604776" y="8210613"/>
              <a:ext cx="19050" cy="5080"/>
            </a:xfrm>
            <a:custGeom>
              <a:avLst/>
              <a:gdLst/>
              <a:ahLst/>
              <a:cxnLst/>
              <a:rect l="l" t="t" r="r" b="b"/>
              <a:pathLst>
                <a:path w="19050" h="5079">
                  <a:moveTo>
                    <a:pt x="838" y="0"/>
                  </a:moveTo>
                  <a:lnTo>
                    <a:pt x="609" y="698"/>
                  </a:lnTo>
                  <a:lnTo>
                    <a:pt x="0" y="2133"/>
                  </a:lnTo>
                  <a:lnTo>
                    <a:pt x="6375" y="3251"/>
                  </a:lnTo>
                  <a:lnTo>
                    <a:pt x="12585" y="4114"/>
                  </a:lnTo>
                  <a:lnTo>
                    <a:pt x="18567" y="4648"/>
                  </a:lnTo>
                  <a:lnTo>
                    <a:pt x="18376" y="2781"/>
                  </a:lnTo>
                  <a:lnTo>
                    <a:pt x="12915" y="2095"/>
                  </a:lnTo>
                  <a:lnTo>
                    <a:pt x="7023" y="1155"/>
                  </a:lnTo>
                  <a:lnTo>
                    <a:pt x="838" y="0"/>
                  </a:lnTo>
                  <a:close/>
                </a:path>
              </a:pathLst>
            </a:custGeom>
            <a:solidFill>
              <a:srgbClr val="FFDA5D"/>
            </a:solidFill>
          </p:spPr>
          <p:txBody>
            <a:bodyPr wrap="square" lIns="0" tIns="0" rIns="0" bIns="0" rtlCol="0"/>
            <a:lstStyle/>
            <a:p>
              <a:endParaRPr/>
            </a:p>
          </p:txBody>
        </p:sp>
        <p:sp>
          <p:nvSpPr>
            <p:cNvPr id="17375" name="object 17375"/>
            <p:cNvSpPr/>
            <p:nvPr/>
          </p:nvSpPr>
          <p:spPr>
            <a:xfrm>
              <a:off x="5605615" y="8210613"/>
              <a:ext cx="17780" cy="3175"/>
            </a:xfrm>
            <a:custGeom>
              <a:avLst/>
              <a:gdLst/>
              <a:ahLst/>
              <a:cxnLst/>
              <a:rect l="l" t="t" r="r" b="b"/>
              <a:pathLst>
                <a:path w="17779" h="3175">
                  <a:moveTo>
                    <a:pt x="0" y="0"/>
                  </a:moveTo>
                  <a:lnTo>
                    <a:pt x="6184" y="1155"/>
                  </a:lnTo>
                  <a:lnTo>
                    <a:pt x="12077" y="2095"/>
                  </a:lnTo>
                  <a:lnTo>
                    <a:pt x="17538" y="2781"/>
                  </a:lnTo>
                </a:path>
              </a:pathLst>
            </a:custGeom>
            <a:ln w="25400">
              <a:solidFill>
                <a:srgbClr val="FFD957"/>
              </a:solidFill>
            </a:ln>
          </p:spPr>
          <p:txBody>
            <a:bodyPr wrap="square" lIns="0" tIns="0" rIns="0" bIns="0" rtlCol="0"/>
            <a:lstStyle/>
            <a:p>
              <a:endParaRPr/>
            </a:p>
          </p:txBody>
        </p:sp>
        <p:sp>
          <p:nvSpPr>
            <p:cNvPr id="17376" name="object 17376"/>
            <p:cNvSpPr/>
            <p:nvPr/>
          </p:nvSpPr>
          <p:spPr>
            <a:xfrm>
              <a:off x="5623153" y="8213394"/>
              <a:ext cx="635" cy="1905"/>
            </a:xfrm>
            <a:custGeom>
              <a:avLst/>
              <a:gdLst/>
              <a:ahLst/>
              <a:cxnLst/>
              <a:rect l="l" t="t" r="r" b="b"/>
              <a:pathLst>
                <a:path w="635" h="1904">
                  <a:moveTo>
                    <a:pt x="0" y="0"/>
                  </a:moveTo>
                  <a:lnTo>
                    <a:pt x="190" y="1866"/>
                  </a:lnTo>
                </a:path>
              </a:pathLst>
            </a:custGeom>
            <a:ln w="25399">
              <a:solidFill>
                <a:srgbClr val="FFD95A"/>
              </a:solidFill>
            </a:ln>
          </p:spPr>
          <p:txBody>
            <a:bodyPr wrap="square" lIns="0" tIns="0" rIns="0" bIns="0" rtlCol="0"/>
            <a:lstStyle/>
            <a:p>
              <a:endParaRPr/>
            </a:p>
          </p:txBody>
        </p:sp>
        <p:sp>
          <p:nvSpPr>
            <p:cNvPr id="17377" name="object 17377"/>
            <p:cNvSpPr/>
            <p:nvPr/>
          </p:nvSpPr>
          <p:spPr>
            <a:xfrm>
              <a:off x="5604776" y="8212747"/>
              <a:ext cx="19050" cy="2540"/>
            </a:xfrm>
            <a:custGeom>
              <a:avLst/>
              <a:gdLst/>
              <a:ahLst/>
              <a:cxnLst/>
              <a:rect l="l" t="t" r="r" b="b"/>
              <a:pathLst>
                <a:path w="19050" h="2540">
                  <a:moveTo>
                    <a:pt x="18567" y="2514"/>
                  </a:moveTo>
                  <a:lnTo>
                    <a:pt x="12585" y="1981"/>
                  </a:lnTo>
                  <a:lnTo>
                    <a:pt x="6375" y="1117"/>
                  </a:lnTo>
                  <a:lnTo>
                    <a:pt x="0" y="0"/>
                  </a:lnTo>
                </a:path>
              </a:pathLst>
            </a:custGeom>
            <a:ln w="25400">
              <a:solidFill>
                <a:srgbClr val="FFDA62"/>
              </a:solidFill>
            </a:ln>
          </p:spPr>
          <p:txBody>
            <a:bodyPr wrap="square" lIns="0" tIns="0" rIns="0" bIns="0" rtlCol="0"/>
            <a:lstStyle/>
            <a:p>
              <a:endParaRPr/>
            </a:p>
          </p:txBody>
        </p:sp>
        <p:sp>
          <p:nvSpPr>
            <p:cNvPr id="17378" name="object 17378"/>
            <p:cNvSpPr/>
            <p:nvPr/>
          </p:nvSpPr>
          <p:spPr>
            <a:xfrm>
              <a:off x="5604776" y="8210613"/>
              <a:ext cx="1270" cy="2540"/>
            </a:xfrm>
            <a:custGeom>
              <a:avLst/>
              <a:gdLst/>
              <a:ahLst/>
              <a:cxnLst/>
              <a:rect l="l" t="t" r="r" b="b"/>
              <a:pathLst>
                <a:path w="1270" h="2540">
                  <a:moveTo>
                    <a:pt x="0" y="2133"/>
                  </a:moveTo>
                  <a:lnTo>
                    <a:pt x="838" y="0"/>
                  </a:lnTo>
                </a:path>
              </a:pathLst>
            </a:custGeom>
            <a:ln w="25399">
              <a:solidFill>
                <a:srgbClr val="FFDB5F"/>
              </a:solidFill>
            </a:ln>
          </p:spPr>
          <p:txBody>
            <a:bodyPr wrap="square" lIns="0" tIns="0" rIns="0" bIns="0" rtlCol="0"/>
            <a:lstStyle/>
            <a:p>
              <a:endParaRPr/>
            </a:p>
          </p:txBody>
        </p:sp>
        <p:sp>
          <p:nvSpPr>
            <p:cNvPr id="17379" name="object 17379"/>
            <p:cNvSpPr/>
            <p:nvPr/>
          </p:nvSpPr>
          <p:spPr>
            <a:xfrm>
              <a:off x="5584202" y="8208784"/>
              <a:ext cx="20955" cy="6350"/>
            </a:xfrm>
            <a:custGeom>
              <a:avLst/>
              <a:gdLst/>
              <a:ahLst/>
              <a:cxnLst/>
              <a:rect l="l" t="t" r="r" b="b"/>
              <a:pathLst>
                <a:path w="20954" h="6350">
                  <a:moveTo>
                    <a:pt x="1028" y="0"/>
                  </a:moveTo>
                  <a:lnTo>
                    <a:pt x="279" y="1422"/>
                  </a:lnTo>
                  <a:lnTo>
                    <a:pt x="0" y="2120"/>
                  </a:lnTo>
                  <a:lnTo>
                    <a:pt x="6603" y="3644"/>
                  </a:lnTo>
                  <a:lnTo>
                    <a:pt x="13195" y="5029"/>
                  </a:lnTo>
                  <a:lnTo>
                    <a:pt x="19761" y="6096"/>
                  </a:lnTo>
                  <a:lnTo>
                    <a:pt x="19964" y="5397"/>
                  </a:lnTo>
                  <a:lnTo>
                    <a:pt x="20574" y="3962"/>
                  </a:lnTo>
                  <a:lnTo>
                    <a:pt x="14198" y="2857"/>
                  </a:lnTo>
                  <a:lnTo>
                    <a:pt x="7658" y="1498"/>
                  </a:lnTo>
                  <a:lnTo>
                    <a:pt x="1028" y="0"/>
                  </a:lnTo>
                  <a:close/>
                </a:path>
              </a:pathLst>
            </a:custGeom>
            <a:solidFill>
              <a:srgbClr val="FFDE6F"/>
            </a:solidFill>
          </p:spPr>
          <p:txBody>
            <a:bodyPr wrap="square" lIns="0" tIns="0" rIns="0" bIns="0" rtlCol="0"/>
            <a:lstStyle/>
            <a:p>
              <a:endParaRPr/>
            </a:p>
          </p:txBody>
        </p:sp>
        <p:sp>
          <p:nvSpPr>
            <p:cNvPr id="17380" name="object 17380"/>
            <p:cNvSpPr/>
            <p:nvPr/>
          </p:nvSpPr>
          <p:spPr>
            <a:xfrm>
              <a:off x="5585231" y="8208784"/>
              <a:ext cx="19685" cy="4445"/>
            </a:xfrm>
            <a:custGeom>
              <a:avLst/>
              <a:gdLst/>
              <a:ahLst/>
              <a:cxnLst/>
              <a:rect l="l" t="t" r="r" b="b"/>
              <a:pathLst>
                <a:path w="19685" h="4445">
                  <a:moveTo>
                    <a:pt x="0" y="0"/>
                  </a:moveTo>
                  <a:lnTo>
                    <a:pt x="6629" y="1498"/>
                  </a:lnTo>
                  <a:lnTo>
                    <a:pt x="13169" y="2857"/>
                  </a:lnTo>
                  <a:lnTo>
                    <a:pt x="19545" y="3962"/>
                  </a:lnTo>
                </a:path>
              </a:pathLst>
            </a:custGeom>
            <a:ln w="25400">
              <a:solidFill>
                <a:srgbClr val="FFDE6B"/>
              </a:solidFill>
            </a:ln>
          </p:spPr>
          <p:txBody>
            <a:bodyPr wrap="square" lIns="0" tIns="0" rIns="0" bIns="0" rtlCol="0"/>
            <a:lstStyle/>
            <a:p>
              <a:endParaRPr/>
            </a:p>
          </p:txBody>
        </p:sp>
        <p:sp>
          <p:nvSpPr>
            <p:cNvPr id="17381" name="object 17381"/>
            <p:cNvSpPr/>
            <p:nvPr/>
          </p:nvSpPr>
          <p:spPr>
            <a:xfrm>
              <a:off x="5603963" y="8212747"/>
              <a:ext cx="1270" cy="2540"/>
            </a:xfrm>
            <a:custGeom>
              <a:avLst/>
              <a:gdLst/>
              <a:ahLst/>
              <a:cxnLst/>
              <a:rect l="l" t="t" r="r" b="b"/>
              <a:pathLst>
                <a:path w="1270" h="2540">
                  <a:moveTo>
                    <a:pt x="812" y="0"/>
                  </a:moveTo>
                  <a:lnTo>
                    <a:pt x="0" y="2133"/>
                  </a:lnTo>
                </a:path>
              </a:pathLst>
            </a:custGeom>
            <a:ln w="25400">
              <a:solidFill>
                <a:srgbClr val="FFDB68"/>
              </a:solidFill>
            </a:ln>
          </p:spPr>
          <p:txBody>
            <a:bodyPr wrap="square" lIns="0" tIns="0" rIns="0" bIns="0" rtlCol="0"/>
            <a:lstStyle/>
            <a:p>
              <a:endParaRPr/>
            </a:p>
          </p:txBody>
        </p:sp>
        <p:sp>
          <p:nvSpPr>
            <p:cNvPr id="17382" name="object 17382"/>
            <p:cNvSpPr/>
            <p:nvPr/>
          </p:nvSpPr>
          <p:spPr>
            <a:xfrm>
              <a:off x="5584202" y="8210905"/>
              <a:ext cx="20320" cy="4445"/>
            </a:xfrm>
            <a:custGeom>
              <a:avLst/>
              <a:gdLst/>
              <a:ahLst/>
              <a:cxnLst/>
              <a:rect l="l" t="t" r="r" b="b"/>
              <a:pathLst>
                <a:path w="20320" h="4445">
                  <a:moveTo>
                    <a:pt x="19761" y="3975"/>
                  </a:moveTo>
                  <a:lnTo>
                    <a:pt x="13195" y="2908"/>
                  </a:lnTo>
                  <a:lnTo>
                    <a:pt x="6603" y="1523"/>
                  </a:lnTo>
                  <a:lnTo>
                    <a:pt x="0" y="0"/>
                  </a:lnTo>
                </a:path>
              </a:pathLst>
            </a:custGeom>
            <a:ln w="25400">
              <a:solidFill>
                <a:srgbClr val="FFDE72"/>
              </a:solidFill>
            </a:ln>
          </p:spPr>
          <p:txBody>
            <a:bodyPr wrap="square" lIns="0" tIns="0" rIns="0" bIns="0" rtlCol="0"/>
            <a:lstStyle/>
            <a:p>
              <a:endParaRPr/>
            </a:p>
          </p:txBody>
        </p:sp>
        <p:sp>
          <p:nvSpPr>
            <p:cNvPr id="17383" name="object 17383"/>
            <p:cNvSpPr/>
            <p:nvPr/>
          </p:nvSpPr>
          <p:spPr>
            <a:xfrm>
              <a:off x="5584202" y="8208784"/>
              <a:ext cx="1270" cy="2540"/>
            </a:xfrm>
            <a:custGeom>
              <a:avLst/>
              <a:gdLst/>
              <a:ahLst/>
              <a:cxnLst/>
              <a:rect l="l" t="t" r="r" b="b"/>
              <a:pathLst>
                <a:path w="1270" h="2540">
                  <a:moveTo>
                    <a:pt x="0" y="2120"/>
                  </a:moveTo>
                  <a:lnTo>
                    <a:pt x="1028" y="0"/>
                  </a:lnTo>
                </a:path>
              </a:pathLst>
            </a:custGeom>
            <a:ln w="25399">
              <a:solidFill>
                <a:srgbClr val="FFE075"/>
              </a:solidFill>
            </a:ln>
          </p:spPr>
          <p:txBody>
            <a:bodyPr wrap="square" lIns="0" tIns="0" rIns="0" bIns="0" rtlCol="0"/>
            <a:lstStyle/>
            <a:p>
              <a:endParaRPr/>
            </a:p>
          </p:txBody>
        </p:sp>
        <p:sp>
          <p:nvSpPr>
            <p:cNvPr id="17384" name="object 17384"/>
            <p:cNvSpPr/>
            <p:nvPr/>
          </p:nvSpPr>
          <p:spPr>
            <a:xfrm>
              <a:off x="5583720" y="8210905"/>
              <a:ext cx="20320" cy="6350"/>
            </a:xfrm>
            <a:custGeom>
              <a:avLst/>
              <a:gdLst/>
              <a:ahLst/>
              <a:cxnLst/>
              <a:rect l="l" t="t" r="r" b="b"/>
              <a:pathLst>
                <a:path w="20320" h="6350">
                  <a:moveTo>
                    <a:pt x="482" y="0"/>
                  </a:moveTo>
                  <a:lnTo>
                    <a:pt x="190" y="711"/>
                  </a:lnTo>
                  <a:lnTo>
                    <a:pt x="12" y="1384"/>
                  </a:lnTo>
                  <a:lnTo>
                    <a:pt x="0" y="2044"/>
                  </a:lnTo>
                  <a:lnTo>
                    <a:pt x="6629" y="3555"/>
                  </a:lnTo>
                  <a:lnTo>
                    <a:pt x="13296" y="4914"/>
                  </a:lnTo>
                  <a:lnTo>
                    <a:pt x="19977" y="5968"/>
                  </a:lnTo>
                  <a:lnTo>
                    <a:pt x="19913" y="5333"/>
                  </a:lnTo>
                  <a:lnTo>
                    <a:pt x="20040" y="4673"/>
                  </a:lnTo>
                  <a:lnTo>
                    <a:pt x="20243" y="3975"/>
                  </a:lnTo>
                  <a:lnTo>
                    <a:pt x="13677" y="2908"/>
                  </a:lnTo>
                  <a:lnTo>
                    <a:pt x="7086" y="1523"/>
                  </a:lnTo>
                  <a:lnTo>
                    <a:pt x="482" y="0"/>
                  </a:lnTo>
                  <a:close/>
                </a:path>
              </a:pathLst>
            </a:custGeom>
            <a:solidFill>
              <a:srgbClr val="FFDE74"/>
            </a:solidFill>
          </p:spPr>
          <p:txBody>
            <a:bodyPr wrap="square" lIns="0" tIns="0" rIns="0" bIns="0" rtlCol="0"/>
            <a:lstStyle/>
            <a:p>
              <a:endParaRPr/>
            </a:p>
          </p:txBody>
        </p:sp>
        <p:sp>
          <p:nvSpPr>
            <p:cNvPr id="17385" name="object 17385"/>
            <p:cNvSpPr/>
            <p:nvPr/>
          </p:nvSpPr>
          <p:spPr>
            <a:xfrm>
              <a:off x="5584202" y="8210905"/>
              <a:ext cx="20320" cy="4445"/>
            </a:xfrm>
            <a:custGeom>
              <a:avLst/>
              <a:gdLst/>
              <a:ahLst/>
              <a:cxnLst/>
              <a:rect l="l" t="t" r="r" b="b"/>
              <a:pathLst>
                <a:path w="20320" h="4445">
                  <a:moveTo>
                    <a:pt x="0" y="0"/>
                  </a:moveTo>
                  <a:lnTo>
                    <a:pt x="6603" y="1523"/>
                  </a:lnTo>
                  <a:lnTo>
                    <a:pt x="13195" y="2908"/>
                  </a:lnTo>
                  <a:lnTo>
                    <a:pt x="19761" y="3975"/>
                  </a:lnTo>
                </a:path>
              </a:pathLst>
            </a:custGeom>
            <a:ln w="25400">
              <a:solidFill>
                <a:srgbClr val="FFDE72"/>
              </a:solidFill>
            </a:ln>
          </p:spPr>
          <p:txBody>
            <a:bodyPr wrap="square" lIns="0" tIns="0" rIns="0" bIns="0" rtlCol="0"/>
            <a:lstStyle/>
            <a:p>
              <a:endParaRPr/>
            </a:p>
          </p:txBody>
        </p:sp>
        <p:sp>
          <p:nvSpPr>
            <p:cNvPr id="17386" name="object 17386"/>
            <p:cNvSpPr/>
            <p:nvPr/>
          </p:nvSpPr>
          <p:spPr>
            <a:xfrm>
              <a:off x="5603697" y="8214880"/>
              <a:ext cx="635" cy="2540"/>
            </a:xfrm>
            <a:custGeom>
              <a:avLst/>
              <a:gdLst/>
              <a:ahLst/>
              <a:cxnLst/>
              <a:rect l="l" t="t" r="r" b="b"/>
              <a:pathLst>
                <a:path w="635" h="2540">
                  <a:moveTo>
                    <a:pt x="266" y="0"/>
                  </a:moveTo>
                  <a:lnTo>
                    <a:pt x="0" y="1993"/>
                  </a:lnTo>
                </a:path>
              </a:pathLst>
            </a:custGeom>
            <a:ln w="25399">
              <a:solidFill>
                <a:srgbClr val="FFDC6C"/>
              </a:solidFill>
            </a:ln>
          </p:spPr>
          <p:txBody>
            <a:bodyPr wrap="square" lIns="0" tIns="0" rIns="0" bIns="0" rtlCol="0"/>
            <a:lstStyle/>
            <a:p>
              <a:endParaRPr/>
            </a:p>
          </p:txBody>
        </p:sp>
        <p:sp>
          <p:nvSpPr>
            <p:cNvPr id="17387" name="object 17387"/>
            <p:cNvSpPr/>
            <p:nvPr/>
          </p:nvSpPr>
          <p:spPr>
            <a:xfrm>
              <a:off x="5583720" y="8212950"/>
              <a:ext cx="20320" cy="4445"/>
            </a:xfrm>
            <a:custGeom>
              <a:avLst/>
              <a:gdLst/>
              <a:ahLst/>
              <a:cxnLst/>
              <a:rect l="l" t="t" r="r" b="b"/>
              <a:pathLst>
                <a:path w="20320" h="4445">
                  <a:moveTo>
                    <a:pt x="19977" y="3924"/>
                  </a:moveTo>
                  <a:lnTo>
                    <a:pt x="13296" y="2870"/>
                  </a:lnTo>
                  <a:lnTo>
                    <a:pt x="6629" y="1511"/>
                  </a:lnTo>
                  <a:lnTo>
                    <a:pt x="0" y="0"/>
                  </a:lnTo>
                </a:path>
              </a:pathLst>
            </a:custGeom>
            <a:ln w="25400">
              <a:solidFill>
                <a:srgbClr val="FFDF75"/>
              </a:solidFill>
            </a:ln>
          </p:spPr>
          <p:txBody>
            <a:bodyPr wrap="square" lIns="0" tIns="0" rIns="0" bIns="0" rtlCol="0"/>
            <a:lstStyle/>
            <a:p>
              <a:endParaRPr/>
            </a:p>
          </p:txBody>
        </p:sp>
        <p:sp>
          <p:nvSpPr>
            <p:cNvPr id="17388" name="object 17388"/>
            <p:cNvSpPr/>
            <p:nvPr/>
          </p:nvSpPr>
          <p:spPr>
            <a:xfrm>
              <a:off x="5583720" y="8210905"/>
              <a:ext cx="635" cy="2540"/>
            </a:xfrm>
            <a:custGeom>
              <a:avLst/>
              <a:gdLst/>
              <a:ahLst/>
              <a:cxnLst/>
              <a:rect l="l" t="t" r="r" b="b"/>
              <a:pathLst>
                <a:path w="635" h="2540">
                  <a:moveTo>
                    <a:pt x="0" y="2044"/>
                  </a:moveTo>
                  <a:lnTo>
                    <a:pt x="482" y="0"/>
                  </a:lnTo>
                </a:path>
              </a:pathLst>
            </a:custGeom>
            <a:ln w="25400">
              <a:solidFill>
                <a:srgbClr val="FFE17C"/>
              </a:solidFill>
            </a:ln>
          </p:spPr>
          <p:txBody>
            <a:bodyPr wrap="square" lIns="0" tIns="0" rIns="0" bIns="0" rtlCol="0"/>
            <a:lstStyle/>
            <a:p>
              <a:endParaRPr/>
            </a:p>
          </p:txBody>
        </p:sp>
        <p:sp>
          <p:nvSpPr>
            <p:cNvPr id="17389" name="object 17389"/>
            <p:cNvSpPr/>
            <p:nvPr/>
          </p:nvSpPr>
          <p:spPr>
            <a:xfrm>
              <a:off x="5603582" y="8212747"/>
              <a:ext cx="20320" cy="6350"/>
            </a:xfrm>
            <a:custGeom>
              <a:avLst/>
              <a:gdLst/>
              <a:ahLst/>
              <a:cxnLst/>
              <a:rect l="l" t="t" r="r" b="b"/>
              <a:pathLst>
                <a:path w="20320" h="6350">
                  <a:moveTo>
                    <a:pt x="1193" y="0"/>
                  </a:moveTo>
                  <a:lnTo>
                    <a:pt x="0" y="2870"/>
                  </a:lnTo>
                  <a:lnTo>
                    <a:pt x="114" y="4127"/>
                  </a:lnTo>
                  <a:lnTo>
                    <a:pt x="6794" y="5168"/>
                  </a:lnTo>
                  <a:lnTo>
                    <a:pt x="13500" y="5905"/>
                  </a:lnTo>
                  <a:lnTo>
                    <a:pt x="20231" y="6184"/>
                  </a:lnTo>
                  <a:lnTo>
                    <a:pt x="19761" y="2514"/>
                  </a:lnTo>
                  <a:lnTo>
                    <a:pt x="13779" y="1981"/>
                  </a:lnTo>
                  <a:lnTo>
                    <a:pt x="7569" y="1117"/>
                  </a:lnTo>
                  <a:lnTo>
                    <a:pt x="1193" y="0"/>
                  </a:lnTo>
                  <a:close/>
                </a:path>
              </a:pathLst>
            </a:custGeom>
            <a:solidFill>
              <a:srgbClr val="FFDA66"/>
            </a:solidFill>
          </p:spPr>
          <p:txBody>
            <a:bodyPr wrap="square" lIns="0" tIns="0" rIns="0" bIns="0" rtlCol="0"/>
            <a:lstStyle/>
            <a:p>
              <a:endParaRPr/>
            </a:p>
          </p:txBody>
        </p:sp>
        <p:sp>
          <p:nvSpPr>
            <p:cNvPr id="17390" name="object 17390"/>
            <p:cNvSpPr/>
            <p:nvPr/>
          </p:nvSpPr>
          <p:spPr>
            <a:xfrm>
              <a:off x="5603697" y="8212747"/>
              <a:ext cx="1270" cy="4445"/>
            </a:xfrm>
            <a:custGeom>
              <a:avLst/>
              <a:gdLst/>
              <a:ahLst/>
              <a:cxnLst/>
              <a:rect l="l" t="t" r="r" b="b"/>
              <a:pathLst>
                <a:path w="1270" h="4445">
                  <a:moveTo>
                    <a:pt x="1079" y="0"/>
                  </a:moveTo>
                  <a:lnTo>
                    <a:pt x="0" y="4127"/>
                  </a:lnTo>
                </a:path>
              </a:pathLst>
            </a:custGeom>
            <a:ln w="25400">
              <a:solidFill>
                <a:srgbClr val="FFDC6A"/>
              </a:solidFill>
            </a:ln>
          </p:spPr>
          <p:txBody>
            <a:bodyPr wrap="square" lIns="0" tIns="0" rIns="0" bIns="0" rtlCol="0"/>
            <a:lstStyle/>
            <a:p>
              <a:endParaRPr/>
            </a:p>
          </p:txBody>
        </p:sp>
        <p:sp>
          <p:nvSpPr>
            <p:cNvPr id="17391" name="object 17391"/>
            <p:cNvSpPr/>
            <p:nvPr/>
          </p:nvSpPr>
          <p:spPr>
            <a:xfrm>
              <a:off x="5603697" y="8216874"/>
              <a:ext cx="20320" cy="2540"/>
            </a:xfrm>
            <a:custGeom>
              <a:avLst/>
              <a:gdLst/>
              <a:ahLst/>
              <a:cxnLst/>
              <a:rect l="l" t="t" r="r" b="b"/>
              <a:pathLst>
                <a:path w="20320" h="2540">
                  <a:moveTo>
                    <a:pt x="0" y="0"/>
                  </a:moveTo>
                  <a:lnTo>
                    <a:pt x="6680" y="1041"/>
                  </a:lnTo>
                  <a:lnTo>
                    <a:pt x="13385" y="1777"/>
                  </a:lnTo>
                  <a:lnTo>
                    <a:pt x="20116" y="2057"/>
                  </a:lnTo>
                </a:path>
              </a:pathLst>
            </a:custGeom>
            <a:ln w="25400">
              <a:solidFill>
                <a:srgbClr val="FFDB6B"/>
              </a:solidFill>
            </a:ln>
          </p:spPr>
          <p:txBody>
            <a:bodyPr wrap="square" lIns="0" tIns="0" rIns="0" bIns="0" rtlCol="0"/>
            <a:lstStyle/>
            <a:p>
              <a:endParaRPr/>
            </a:p>
          </p:txBody>
        </p:sp>
        <p:sp>
          <p:nvSpPr>
            <p:cNvPr id="17392" name="object 17392"/>
            <p:cNvSpPr/>
            <p:nvPr/>
          </p:nvSpPr>
          <p:spPr>
            <a:xfrm>
              <a:off x="5623344" y="8215261"/>
              <a:ext cx="635" cy="3810"/>
            </a:xfrm>
            <a:custGeom>
              <a:avLst/>
              <a:gdLst/>
              <a:ahLst/>
              <a:cxnLst/>
              <a:rect l="l" t="t" r="r" b="b"/>
              <a:pathLst>
                <a:path w="635" h="3809">
                  <a:moveTo>
                    <a:pt x="469" y="3670"/>
                  </a:moveTo>
                  <a:lnTo>
                    <a:pt x="0" y="0"/>
                  </a:lnTo>
                </a:path>
              </a:pathLst>
            </a:custGeom>
            <a:ln w="25399">
              <a:solidFill>
                <a:srgbClr val="FFD963"/>
              </a:solidFill>
            </a:ln>
          </p:spPr>
          <p:txBody>
            <a:bodyPr wrap="square" lIns="0" tIns="0" rIns="0" bIns="0" rtlCol="0"/>
            <a:lstStyle/>
            <a:p>
              <a:endParaRPr/>
            </a:p>
          </p:txBody>
        </p:sp>
        <p:sp>
          <p:nvSpPr>
            <p:cNvPr id="17393" name="object 17393"/>
            <p:cNvSpPr/>
            <p:nvPr/>
          </p:nvSpPr>
          <p:spPr>
            <a:xfrm>
              <a:off x="5604776" y="8212747"/>
              <a:ext cx="19050" cy="2540"/>
            </a:xfrm>
            <a:custGeom>
              <a:avLst/>
              <a:gdLst/>
              <a:ahLst/>
              <a:cxnLst/>
              <a:rect l="l" t="t" r="r" b="b"/>
              <a:pathLst>
                <a:path w="19050" h="2540">
                  <a:moveTo>
                    <a:pt x="18567" y="2514"/>
                  </a:moveTo>
                  <a:lnTo>
                    <a:pt x="12585" y="1981"/>
                  </a:lnTo>
                  <a:lnTo>
                    <a:pt x="6375" y="1117"/>
                  </a:lnTo>
                  <a:lnTo>
                    <a:pt x="0" y="0"/>
                  </a:lnTo>
                </a:path>
              </a:pathLst>
            </a:custGeom>
            <a:ln w="25400">
              <a:solidFill>
                <a:srgbClr val="FFDA62"/>
              </a:solidFill>
            </a:ln>
          </p:spPr>
          <p:txBody>
            <a:bodyPr wrap="square" lIns="0" tIns="0" rIns="0" bIns="0" rtlCol="0"/>
            <a:lstStyle/>
            <a:p>
              <a:endParaRPr/>
            </a:p>
          </p:txBody>
        </p:sp>
        <p:sp>
          <p:nvSpPr>
            <p:cNvPr id="17394" name="object 17394"/>
            <p:cNvSpPr/>
            <p:nvPr/>
          </p:nvSpPr>
          <p:spPr>
            <a:xfrm>
              <a:off x="5622988" y="8211515"/>
              <a:ext cx="14604" cy="4445"/>
            </a:xfrm>
            <a:custGeom>
              <a:avLst/>
              <a:gdLst/>
              <a:ahLst/>
              <a:cxnLst/>
              <a:rect l="l" t="t" r="r" b="b"/>
              <a:pathLst>
                <a:path w="14604" h="4445">
                  <a:moveTo>
                    <a:pt x="0" y="0"/>
                  </a:moveTo>
                  <a:lnTo>
                    <a:pt x="355" y="3746"/>
                  </a:lnTo>
                  <a:lnTo>
                    <a:pt x="4914" y="4152"/>
                  </a:lnTo>
                  <a:lnTo>
                    <a:pt x="9817" y="4241"/>
                  </a:lnTo>
                  <a:lnTo>
                    <a:pt x="14554" y="3949"/>
                  </a:lnTo>
                  <a:lnTo>
                    <a:pt x="13944" y="3047"/>
                  </a:lnTo>
                  <a:lnTo>
                    <a:pt x="13182" y="2108"/>
                  </a:lnTo>
                  <a:lnTo>
                    <a:pt x="12180" y="1530"/>
                  </a:lnTo>
                  <a:lnTo>
                    <a:pt x="8597" y="1244"/>
                  </a:lnTo>
                  <a:lnTo>
                    <a:pt x="0" y="0"/>
                  </a:lnTo>
                  <a:close/>
                </a:path>
              </a:pathLst>
            </a:custGeom>
            <a:solidFill>
              <a:srgbClr val="FFD955"/>
            </a:solidFill>
          </p:spPr>
          <p:txBody>
            <a:bodyPr wrap="square" lIns="0" tIns="0" rIns="0" bIns="0" rtlCol="0"/>
            <a:lstStyle/>
            <a:p>
              <a:endParaRPr/>
            </a:p>
          </p:txBody>
        </p:sp>
        <p:sp>
          <p:nvSpPr>
            <p:cNvPr id="17395" name="object 17395"/>
            <p:cNvSpPr/>
            <p:nvPr/>
          </p:nvSpPr>
          <p:spPr>
            <a:xfrm>
              <a:off x="5635029" y="8213034"/>
              <a:ext cx="2540" cy="2540"/>
            </a:xfrm>
            <a:custGeom>
              <a:avLst/>
              <a:gdLst/>
              <a:ahLst/>
              <a:cxnLst/>
              <a:rect l="l" t="t" r="r" b="b"/>
              <a:pathLst>
                <a:path w="2539" h="2540">
                  <a:moveTo>
                    <a:pt x="0" y="0"/>
                  </a:moveTo>
                  <a:lnTo>
                    <a:pt x="2513" y="2430"/>
                  </a:lnTo>
                </a:path>
              </a:pathLst>
            </a:custGeom>
            <a:ln w="25400">
              <a:solidFill>
                <a:srgbClr val="FFD956"/>
              </a:solidFill>
            </a:ln>
          </p:spPr>
          <p:txBody>
            <a:bodyPr wrap="square" lIns="0" tIns="0" rIns="0" bIns="0" rtlCol="0"/>
            <a:lstStyle/>
            <a:p>
              <a:endParaRPr/>
            </a:p>
          </p:txBody>
        </p:sp>
        <p:sp>
          <p:nvSpPr>
            <p:cNvPr id="17396" name="object 17396"/>
            <p:cNvSpPr/>
            <p:nvPr/>
          </p:nvSpPr>
          <p:spPr>
            <a:xfrm>
              <a:off x="5623344" y="8215261"/>
              <a:ext cx="14604" cy="635"/>
            </a:xfrm>
            <a:custGeom>
              <a:avLst/>
              <a:gdLst/>
              <a:ahLst/>
              <a:cxnLst/>
              <a:rect l="l" t="t" r="r" b="b"/>
              <a:pathLst>
                <a:path w="14604" h="634">
                  <a:moveTo>
                    <a:pt x="14198" y="203"/>
                  </a:moveTo>
                  <a:lnTo>
                    <a:pt x="9461" y="495"/>
                  </a:lnTo>
                  <a:lnTo>
                    <a:pt x="4559" y="406"/>
                  </a:lnTo>
                  <a:lnTo>
                    <a:pt x="0" y="0"/>
                  </a:lnTo>
                </a:path>
              </a:pathLst>
            </a:custGeom>
            <a:ln w="25400">
              <a:solidFill>
                <a:srgbClr val="FFD960"/>
              </a:solidFill>
            </a:ln>
          </p:spPr>
          <p:txBody>
            <a:bodyPr wrap="square" lIns="0" tIns="0" rIns="0" bIns="0" rtlCol="0"/>
            <a:lstStyle/>
            <a:p>
              <a:endParaRPr/>
            </a:p>
          </p:txBody>
        </p:sp>
        <p:sp>
          <p:nvSpPr>
            <p:cNvPr id="17397" name="object 17397"/>
            <p:cNvSpPr/>
            <p:nvPr/>
          </p:nvSpPr>
          <p:spPr>
            <a:xfrm>
              <a:off x="5622988" y="8211515"/>
              <a:ext cx="635" cy="3810"/>
            </a:xfrm>
            <a:custGeom>
              <a:avLst/>
              <a:gdLst/>
              <a:ahLst/>
              <a:cxnLst/>
              <a:rect l="l" t="t" r="r" b="b"/>
              <a:pathLst>
                <a:path w="635" h="3809">
                  <a:moveTo>
                    <a:pt x="355" y="3746"/>
                  </a:moveTo>
                  <a:lnTo>
                    <a:pt x="0" y="0"/>
                  </a:lnTo>
                </a:path>
              </a:pathLst>
            </a:custGeom>
            <a:ln w="25400">
              <a:solidFill>
                <a:srgbClr val="FFD954"/>
              </a:solidFill>
            </a:ln>
          </p:spPr>
          <p:txBody>
            <a:bodyPr wrap="square" lIns="0" tIns="0" rIns="0" bIns="0" rtlCol="0"/>
            <a:lstStyle/>
            <a:p>
              <a:endParaRPr/>
            </a:p>
          </p:txBody>
        </p:sp>
        <p:sp>
          <p:nvSpPr>
            <p:cNvPr id="17398" name="object 17398"/>
            <p:cNvSpPr/>
            <p:nvPr/>
          </p:nvSpPr>
          <p:spPr>
            <a:xfrm>
              <a:off x="5623344" y="8215261"/>
              <a:ext cx="16510" cy="4445"/>
            </a:xfrm>
            <a:custGeom>
              <a:avLst/>
              <a:gdLst/>
              <a:ahLst/>
              <a:cxnLst/>
              <a:rect l="l" t="t" r="r" b="b"/>
              <a:pathLst>
                <a:path w="16510" h="4445">
                  <a:moveTo>
                    <a:pt x="0" y="0"/>
                  </a:moveTo>
                  <a:lnTo>
                    <a:pt x="139" y="1231"/>
                  </a:lnTo>
                  <a:lnTo>
                    <a:pt x="469" y="3670"/>
                  </a:lnTo>
                  <a:lnTo>
                    <a:pt x="5283" y="3886"/>
                  </a:lnTo>
                  <a:lnTo>
                    <a:pt x="10604" y="3505"/>
                  </a:lnTo>
                  <a:lnTo>
                    <a:pt x="16027" y="2578"/>
                  </a:lnTo>
                  <a:lnTo>
                    <a:pt x="15290" y="1968"/>
                  </a:lnTo>
                  <a:lnTo>
                    <a:pt x="14820" y="1117"/>
                  </a:lnTo>
                  <a:lnTo>
                    <a:pt x="14198" y="203"/>
                  </a:lnTo>
                  <a:lnTo>
                    <a:pt x="9461" y="495"/>
                  </a:lnTo>
                  <a:lnTo>
                    <a:pt x="4559" y="406"/>
                  </a:lnTo>
                  <a:lnTo>
                    <a:pt x="0" y="0"/>
                  </a:lnTo>
                  <a:close/>
                </a:path>
              </a:pathLst>
            </a:custGeom>
            <a:solidFill>
              <a:srgbClr val="FFD964"/>
            </a:solidFill>
          </p:spPr>
          <p:txBody>
            <a:bodyPr wrap="square" lIns="0" tIns="0" rIns="0" bIns="0" rtlCol="0"/>
            <a:lstStyle/>
            <a:p>
              <a:endParaRPr/>
            </a:p>
          </p:txBody>
        </p:sp>
        <p:sp>
          <p:nvSpPr>
            <p:cNvPr id="17399" name="object 17399"/>
            <p:cNvSpPr/>
            <p:nvPr/>
          </p:nvSpPr>
          <p:spPr>
            <a:xfrm>
              <a:off x="5623344" y="8215261"/>
              <a:ext cx="14604" cy="635"/>
            </a:xfrm>
            <a:custGeom>
              <a:avLst/>
              <a:gdLst/>
              <a:ahLst/>
              <a:cxnLst/>
              <a:rect l="l" t="t" r="r" b="b"/>
              <a:pathLst>
                <a:path w="14604" h="634">
                  <a:moveTo>
                    <a:pt x="0" y="0"/>
                  </a:moveTo>
                  <a:lnTo>
                    <a:pt x="4559" y="406"/>
                  </a:lnTo>
                  <a:lnTo>
                    <a:pt x="9461" y="495"/>
                  </a:lnTo>
                  <a:lnTo>
                    <a:pt x="14198" y="203"/>
                  </a:lnTo>
                </a:path>
              </a:pathLst>
            </a:custGeom>
            <a:ln w="25400">
              <a:solidFill>
                <a:srgbClr val="FFD960"/>
              </a:solidFill>
            </a:ln>
          </p:spPr>
          <p:txBody>
            <a:bodyPr wrap="square" lIns="0" tIns="0" rIns="0" bIns="0" rtlCol="0"/>
            <a:lstStyle/>
            <a:p>
              <a:endParaRPr/>
            </a:p>
          </p:txBody>
        </p:sp>
        <p:sp>
          <p:nvSpPr>
            <p:cNvPr id="17400" name="object 17400"/>
            <p:cNvSpPr/>
            <p:nvPr/>
          </p:nvSpPr>
          <p:spPr>
            <a:xfrm>
              <a:off x="5637542" y="8215465"/>
              <a:ext cx="1905" cy="2540"/>
            </a:xfrm>
            <a:custGeom>
              <a:avLst/>
              <a:gdLst/>
              <a:ahLst/>
              <a:cxnLst/>
              <a:rect l="l" t="t" r="r" b="b"/>
              <a:pathLst>
                <a:path w="1904" h="2540">
                  <a:moveTo>
                    <a:pt x="0" y="0"/>
                  </a:moveTo>
                  <a:lnTo>
                    <a:pt x="1828" y="2374"/>
                  </a:lnTo>
                </a:path>
              </a:pathLst>
            </a:custGeom>
            <a:ln w="25400">
              <a:solidFill>
                <a:srgbClr val="FFD965"/>
              </a:solidFill>
            </a:ln>
          </p:spPr>
          <p:txBody>
            <a:bodyPr wrap="square" lIns="0" tIns="0" rIns="0" bIns="0" rtlCol="0"/>
            <a:lstStyle/>
            <a:p>
              <a:endParaRPr/>
            </a:p>
          </p:txBody>
        </p:sp>
        <p:sp>
          <p:nvSpPr>
            <p:cNvPr id="17401" name="object 17401"/>
            <p:cNvSpPr/>
            <p:nvPr/>
          </p:nvSpPr>
          <p:spPr>
            <a:xfrm>
              <a:off x="5623813" y="8217839"/>
              <a:ext cx="15875" cy="1905"/>
            </a:xfrm>
            <a:custGeom>
              <a:avLst/>
              <a:gdLst/>
              <a:ahLst/>
              <a:cxnLst/>
              <a:rect l="l" t="t" r="r" b="b"/>
              <a:pathLst>
                <a:path w="15875" h="1904">
                  <a:moveTo>
                    <a:pt x="15557" y="0"/>
                  </a:moveTo>
                  <a:lnTo>
                    <a:pt x="10134" y="927"/>
                  </a:lnTo>
                  <a:lnTo>
                    <a:pt x="4813" y="1308"/>
                  </a:lnTo>
                  <a:lnTo>
                    <a:pt x="0" y="1092"/>
                  </a:lnTo>
                </a:path>
              </a:pathLst>
            </a:custGeom>
            <a:ln w="25400">
              <a:solidFill>
                <a:srgbClr val="FFD968"/>
              </a:solidFill>
            </a:ln>
          </p:spPr>
          <p:txBody>
            <a:bodyPr wrap="square" lIns="0" tIns="0" rIns="0" bIns="0" rtlCol="0"/>
            <a:lstStyle/>
            <a:p>
              <a:endParaRPr/>
            </a:p>
          </p:txBody>
        </p:sp>
        <p:sp>
          <p:nvSpPr>
            <p:cNvPr id="17402" name="object 17402"/>
            <p:cNvSpPr/>
            <p:nvPr/>
          </p:nvSpPr>
          <p:spPr>
            <a:xfrm>
              <a:off x="5623344" y="8215261"/>
              <a:ext cx="635" cy="3810"/>
            </a:xfrm>
            <a:custGeom>
              <a:avLst/>
              <a:gdLst/>
              <a:ahLst/>
              <a:cxnLst/>
              <a:rect l="l" t="t" r="r" b="b"/>
              <a:pathLst>
                <a:path w="635" h="3809">
                  <a:moveTo>
                    <a:pt x="469" y="3670"/>
                  </a:moveTo>
                  <a:lnTo>
                    <a:pt x="0" y="0"/>
                  </a:lnTo>
                </a:path>
              </a:pathLst>
            </a:custGeom>
            <a:ln w="25399">
              <a:solidFill>
                <a:srgbClr val="FFD963"/>
              </a:solidFill>
            </a:ln>
          </p:spPr>
          <p:txBody>
            <a:bodyPr wrap="square" lIns="0" tIns="0" rIns="0" bIns="0" rtlCol="0"/>
            <a:lstStyle/>
            <a:p>
              <a:endParaRPr/>
            </a:p>
          </p:txBody>
        </p:sp>
        <p:sp>
          <p:nvSpPr>
            <p:cNvPr id="17403" name="object 17403"/>
            <p:cNvSpPr/>
            <p:nvPr/>
          </p:nvSpPr>
          <p:spPr>
            <a:xfrm>
              <a:off x="5635169" y="8213026"/>
              <a:ext cx="15875" cy="2540"/>
            </a:xfrm>
            <a:custGeom>
              <a:avLst/>
              <a:gdLst/>
              <a:ahLst/>
              <a:cxnLst/>
              <a:rect l="l" t="t" r="r" b="b"/>
              <a:pathLst>
                <a:path w="15875" h="2540">
                  <a:moveTo>
                    <a:pt x="0" y="18"/>
                  </a:moveTo>
                  <a:lnTo>
                    <a:pt x="1001" y="596"/>
                  </a:lnTo>
                  <a:lnTo>
                    <a:pt x="1763" y="1536"/>
                  </a:lnTo>
                  <a:lnTo>
                    <a:pt x="2373" y="2438"/>
                  </a:lnTo>
                  <a:lnTo>
                    <a:pt x="7123" y="2159"/>
                  </a:lnTo>
                  <a:lnTo>
                    <a:pt x="11707" y="1511"/>
                  </a:lnTo>
                  <a:lnTo>
                    <a:pt x="15670" y="444"/>
                  </a:lnTo>
                  <a:lnTo>
                    <a:pt x="13803" y="393"/>
                  </a:lnTo>
                  <a:lnTo>
                    <a:pt x="12364" y="317"/>
                  </a:lnTo>
                  <a:lnTo>
                    <a:pt x="3744" y="317"/>
                  </a:lnTo>
                  <a:lnTo>
                    <a:pt x="0" y="18"/>
                  </a:lnTo>
                  <a:close/>
                </a:path>
                <a:path w="15875" h="2540">
                  <a:moveTo>
                    <a:pt x="9104" y="0"/>
                  </a:moveTo>
                  <a:lnTo>
                    <a:pt x="3744" y="317"/>
                  </a:lnTo>
                  <a:lnTo>
                    <a:pt x="12364" y="317"/>
                  </a:lnTo>
                  <a:lnTo>
                    <a:pt x="11644" y="279"/>
                  </a:lnTo>
                  <a:lnTo>
                    <a:pt x="9104" y="0"/>
                  </a:lnTo>
                  <a:close/>
                </a:path>
              </a:pathLst>
            </a:custGeom>
            <a:solidFill>
              <a:srgbClr val="FFDA5A"/>
            </a:solidFill>
          </p:spPr>
          <p:txBody>
            <a:bodyPr wrap="square" lIns="0" tIns="0" rIns="0" bIns="0" rtlCol="0"/>
            <a:lstStyle/>
            <a:p>
              <a:endParaRPr/>
            </a:p>
          </p:txBody>
        </p:sp>
        <p:sp>
          <p:nvSpPr>
            <p:cNvPr id="17404" name="object 17404"/>
            <p:cNvSpPr/>
            <p:nvPr/>
          </p:nvSpPr>
          <p:spPr>
            <a:xfrm>
              <a:off x="5644219" y="8213025"/>
              <a:ext cx="635" cy="0"/>
            </a:xfrm>
            <a:custGeom>
              <a:avLst/>
              <a:gdLst/>
              <a:ahLst/>
              <a:cxnLst/>
              <a:rect l="l" t="t" r="r" b="b"/>
              <a:pathLst>
                <a:path w="635">
                  <a:moveTo>
                    <a:pt x="0" y="0"/>
                  </a:moveTo>
                  <a:lnTo>
                    <a:pt x="54" y="0"/>
                  </a:lnTo>
                </a:path>
              </a:pathLst>
            </a:custGeom>
            <a:ln w="25400">
              <a:solidFill>
                <a:srgbClr val="FFD951"/>
              </a:solidFill>
            </a:ln>
          </p:spPr>
          <p:txBody>
            <a:bodyPr wrap="square" lIns="0" tIns="0" rIns="0" bIns="0" rtlCol="0"/>
            <a:lstStyle/>
            <a:p>
              <a:endParaRPr/>
            </a:p>
          </p:txBody>
        </p:sp>
        <p:sp>
          <p:nvSpPr>
            <p:cNvPr id="17405" name="object 17405"/>
            <p:cNvSpPr/>
            <p:nvPr/>
          </p:nvSpPr>
          <p:spPr>
            <a:xfrm>
              <a:off x="5644273" y="8213026"/>
              <a:ext cx="6985" cy="635"/>
            </a:xfrm>
            <a:custGeom>
              <a:avLst/>
              <a:gdLst/>
              <a:ahLst/>
              <a:cxnLst/>
              <a:rect l="l" t="t" r="r" b="b"/>
              <a:pathLst>
                <a:path w="6985" h="634">
                  <a:moveTo>
                    <a:pt x="4689" y="317"/>
                  </a:moveTo>
                  <a:lnTo>
                    <a:pt x="6565" y="444"/>
                  </a:lnTo>
                </a:path>
                <a:path w="6985" h="634">
                  <a:moveTo>
                    <a:pt x="0" y="0"/>
                  </a:moveTo>
                  <a:lnTo>
                    <a:pt x="4689" y="317"/>
                  </a:lnTo>
                </a:path>
              </a:pathLst>
            </a:custGeom>
            <a:ln w="25400">
              <a:solidFill>
                <a:srgbClr val="FFDA5D"/>
              </a:solidFill>
            </a:ln>
          </p:spPr>
          <p:txBody>
            <a:bodyPr wrap="square" lIns="0" tIns="0" rIns="0" bIns="0" rtlCol="0"/>
            <a:lstStyle/>
            <a:p>
              <a:endParaRPr/>
            </a:p>
          </p:txBody>
        </p:sp>
        <p:sp>
          <p:nvSpPr>
            <p:cNvPr id="17406" name="object 17406"/>
            <p:cNvSpPr/>
            <p:nvPr/>
          </p:nvSpPr>
          <p:spPr>
            <a:xfrm>
              <a:off x="5637542" y="8213471"/>
              <a:ext cx="13335" cy="2540"/>
            </a:xfrm>
            <a:custGeom>
              <a:avLst/>
              <a:gdLst/>
              <a:ahLst/>
              <a:cxnLst/>
              <a:rect l="l" t="t" r="r" b="b"/>
              <a:pathLst>
                <a:path w="13335" h="2540">
                  <a:moveTo>
                    <a:pt x="13296" y="0"/>
                  </a:moveTo>
                  <a:lnTo>
                    <a:pt x="9334" y="1066"/>
                  </a:lnTo>
                  <a:lnTo>
                    <a:pt x="4749" y="1714"/>
                  </a:lnTo>
                  <a:lnTo>
                    <a:pt x="0" y="1993"/>
                  </a:lnTo>
                </a:path>
              </a:pathLst>
            </a:custGeom>
            <a:ln w="25400">
              <a:solidFill>
                <a:srgbClr val="FFDB63"/>
              </a:solidFill>
            </a:ln>
          </p:spPr>
          <p:txBody>
            <a:bodyPr wrap="square" lIns="0" tIns="0" rIns="0" bIns="0" rtlCol="0"/>
            <a:lstStyle/>
            <a:p>
              <a:endParaRPr/>
            </a:p>
          </p:txBody>
        </p:sp>
        <p:sp>
          <p:nvSpPr>
            <p:cNvPr id="17407" name="object 17407"/>
            <p:cNvSpPr/>
            <p:nvPr/>
          </p:nvSpPr>
          <p:spPr>
            <a:xfrm>
              <a:off x="5635029" y="8213034"/>
              <a:ext cx="2540" cy="2540"/>
            </a:xfrm>
            <a:custGeom>
              <a:avLst/>
              <a:gdLst/>
              <a:ahLst/>
              <a:cxnLst/>
              <a:rect l="l" t="t" r="r" b="b"/>
              <a:pathLst>
                <a:path w="2539" h="2540">
                  <a:moveTo>
                    <a:pt x="2513" y="2430"/>
                  </a:moveTo>
                  <a:lnTo>
                    <a:pt x="0" y="0"/>
                  </a:lnTo>
                </a:path>
              </a:pathLst>
            </a:custGeom>
            <a:ln w="25400">
              <a:solidFill>
                <a:srgbClr val="FFD956"/>
              </a:solidFill>
            </a:ln>
          </p:spPr>
          <p:txBody>
            <a:bodyPr wrap="square" lIns="0" tIns="0" rIns="0" bIns="0" rtlCol="0"/>
            <a:lstStyle/>
            <a:p>
              <a:endParaRPr/>
            </a:p>
          </p:txBody>
        </p:sp>
        <p:sp>
          <p:nvSpPr>
            <p:cNvPr id="17408" name="object 17408"/>
            <p:cNvSpPr/>
            <p:nvPr/>
          </p:nvSpPr>
          <p:spPr>
            <a:xfrm>
              <a:off x="5637542" y="8213471"/>
              <a:ext cx="18415" cy="4445"/>
            </a:xfrm>
            <a:custGeom>
              <a:avLst/>
              <a:gdLst/>
              <a:ahLst/>
              <a:cxnLst/>
              <a:rect l="l" t="t" r="r" b="b"/>
              <a:pathLst>
                <a:path w="18414" h="4445">
                  <a:moveTo>
                    <a:pt x="13296" y="0"/>
                  </a:moveTo>
                  <a:lnTo>
                    <a:pt x="9334" y="1066"/>
                  </a:lnTo>
                  <a:lnTo>
                    <a:pt x="4749" y="1714"/>
                  </a:lnTo>
                  <a:lnTo>
                    <a:pt x="0" y="1993"/>
                  </a:lnTo>
                  <a:lnTo>
                    <a:pt x="622" y="2908"/>
                  </a:lnTo>
                  <a:lnTo>
                    <a:pt x="1092" y="3759"/>
                  </a:lnTo>
                  <a:lnTo>
                    <a:pt x="1828" y="4368"/>
                  </a:lnTo>
                  <a:lnTo>
                    <a:pt x="7238" y="3454"/>
                  </a:lnTo>
                  <a:lnTo>
                    <a:pt x="12763" y="1993"/>
                  </a:lnTo>
                  <a:lnTo>
                    <a:pt x="17983" y="38"/>
                  </a:lnTo>
                  <a:lnTo>
                    <a:pt x="15138" y="63"/>
                  </a:lnTo>
                  <a:lnTo>
                    <a:pt x="13296" y="0"/>
                  </a:lnTo>
                  <a:close/>
                </a:path>
              </a:pathLst>
            </a:custGeom>
            <a:solidFill>
              <a:srgbClr val="FFDA67"/>
            </a:solidFill>
          </p:spPr>
          <p:txBody>
            <a:bodyPr wrap="square" lIns="0" tIns="0" rIns="0" bIns="0" rtlCol="0"/>
            <a:lstStyle/>
            <a:p>
              <a:endParaRPr/>
            </a:p>
          </p:txBody>
        </p:sp>
        <p:sp>
          <p:nvSpPr>
            <p:cNvPr id="17409" name="object 17409"/>
            <p:cNvSpPr/>
            <p:nvPr/>
          </p:nvSpPr>
          <p:spPr>
            <a:xfrm>
              <a:off x="5637542" y="8213471"/>
              <a:ext cx="13335" cy="2540"/>
            </a:xfrm>
            <a:custGeom>
              <a:avLst/>
              <a:gdLst/>
              <a:ahLst/>
              <a:cxnLst/>
              <a:rect l="l" t="t" r="r" b="b"/>
              <a:pathLst>
                <a:path w="13335" h="2540">
                  <a:moveTo>
                    <a:pt x="0" y="1993"/>
                  </a:moveTo>
                  <a:lnTo>
                    <a:pt x="4749" y="1714"/>
                  </a:lnTo>
                  <a:lnTo>
                    <a:pt x="9334" y="1066"/>
                  </a:lnTo>
                  <a:lnTo>
                    <a:pt x="13296" y="0"/>
                  </a:lnTo>
                </a:path>
              </a:pathLst>
            </a:custGeom>
            <a:ln w="25400">
              <a:solidFill>
                <a:srgbClr val="FFDB63"/>
              </a:solidFill>
            </a:ln>
          </p:spPr>
          <p:txBody>
            <a:bodyPr wrap="square" lIns="0" tIns="0" rIns="0" bIns="0" rtlCol="0"/>
            <a:lstStyle/>
            <a:p>
              <a:endParaRPr/>
            </a:p>
          </p:txBody>
        </p:sp>
        <p:sp>
          <p:nvSpPr>
            <p:cNvPr id="17410" name="object 17410"/>
            <p:cNvSpPr/>
            <p:nvPr/>
          </p:nvSpPr>
          <p:spPr>
            <a:xfrm>
              <a:off x="5650839" y="8211608"/>
              <a:ext cx="5080" cy="14604"/>
            </a:xfrm>
            <a:custGeom>
              <a:avLst/>
              <a:gdLst/>
              <a:ahLst/>
              <a:cxnLst/>
              <a:rect l="l" t="t" r="r" b="b"/>
              <a:pathLst>
                <a:path w="5079" h="14604">
                  <a:moveTo>
                    <a:pt x="4686" y="0"/>
                  </a:moveTo>
                  <a:lnTo>
                    <a:pt x="3124" y="389"/>
                  </a:lnTo>
                  <a:lnTo>
                    <a:pt x="0" y="886"/>
                  </a:lnTo>
                  <a:lnTo>
                    <a:pt x="0" y="14600"/>
                  </a:lnTo>
                  <a:lnTo>
                    <a:pt x="4686" y="14600"/>
                  </a:lnTo>
                  <a:lnTo>
                    <a:pt x="4686" y="0"/>
                  </a:lnTo>
                  <a:close/>
                </a:path>
              </a:pathLst>
            </a:custGeom>
            <a:solidFill>
              <a:srgbClr val="FFDB69"/>
            </a:solidFill>
          </p:spPr>
          <p:txBody>
            <a:bodyPr wrap="square" lIns="0" tIns="0" rIns="0" bIns="0" rtlCol="0"/>
            <a:lstStyle/>
            <a:p>
              <a:endParaRPr/>
            </a:p>
          </p:txBody>
        </p:sp>
        <p:sp>
          <p:nvSpPr>
            <p:cNvPr id="17411" name="object 17411"/>
            <p:cNvSpPr/>
            <p:nvPr/>
          </p:nvSpPr>
          <p:spPr>
            <a:xfrm>
              <a:off x="5639371" y="8213509"/>
              <a:ext cx="16510" cy="4445"/>
            </a:xfrm>
            <a:custGeom>
              <a:avLst/>
              <a:gdLst/>
              <a:ahLst/>
              <a:cxnLst/>
              <a:rect l="l" t="t" r="r" b="b"/>
              <a:pathLst>
                <a:path w="16510" h="4445">
                  <a:moveTo>
                    <a:pt x="16154" y="0"/>
                  </a:moveTo>
                  <a:lnTo>
                    <a:pt x="10934" y="1955"/>
                  </a:lnTo>
                  <a:lnTo>
                    <a:pt x="5410" y="3416"/>
                  </a:lnTo>
                  <a:lnTo>
                    <a:pt x="0" y="4330"/>
                  </a:lnTo>
                </a:path>
              </a:pathLst>
            </a:custGeom>
            <a:ln w="25400">
              <a:solidFill>
                <a:srgbClr val="FFDA6B"/>
              </a:solidFill>
            </a:ln>
          </p:spPr>
          <p:txBody>
            <a:bodyPr wrap="square" lIns="0" tIns="0" rIns="0" bIns="0" rtlCol="0"/>
            <a:lstStyle/>
            <a:p>
              <a:endParaRPr/>
            </a:p>
          </p:txBody>
        </p:sp>
        <p:sp>
          <p:nvSpPr>
            <p:cNvPr id="17412" name="object 17412"/>
            <p:cNvSpPr/>
            <p:nvPr/>
          </p:nvSpPr>
          <p:spPr>
            <a:xfrm>
              <a:off x="5637542" y="8215465"/>
              <a:ext cx="1905" cy="2540"/>
            </a:xfrm>
            <a:custGeom>
              <a:avLst/>
              <a:gdLst/>
              <a:ahLst/>
              <a:cxnLst/>
              <a:rect l="l" t="t" r="r" b="b"/>
              <a:pathLst>
                <a:path w="1904" h="2540">
                  <a:moveTo>
                    <a:pt x="1828" y="2374"/>
                  </a:moveTo>
                  <a:lnTo>
                    <a:pt x="0" y="0"/>
                  </a:lnTo>
                </a:path>
              </a:pathLst>
            </a:custGeom>
            <a:ln w="25400">
              <a:solidFill>
                <a:srgbClr val="FFD965"/>
              </a:solidFill>
            </a:ln>
          </p:spPr>
          <p:txBody>
            <a:bodyPr wrap="square" lIns="0" tIns="0" rIns="0" bIns="0" rtlCol="0"/>
            <a:lstStyle/>
            <a:p>
              <a:endParaRPr/>
            </a:p>
          </p:txBody>
        </p:sp>
        <p:sp>
          <p:nvSpPr>
            <p:cNvPr id="17413" name="object 17413"/>
            <p:cNvSpPr/>
            <p:nvPr/>
          </p:nvSpPr>
          <p:spPr>
            <a:xfrm>
              <a:off x="5644273" y="8210981"/>
              <a:ext cx="15875" cy="2540"/>
            </a:xfrm>
            <a:custGeom>
              <a:avLst/>
              <a:gdLst/>
              <a:ahLst/>
              <a:cxnLst/>
              <a:rect l="l" t="t" r="r" b="b"/>
              <a:pathLst>
                <a:path w="15875" h="2540">
                  <a:moveTo>
                    <a:pt x="15303" y="0"/>
                  </a:moveTo>
                  <a:lnTo>
                    <a:pt x="13068" y="533"/>
                  </a:lnTo>
                  <a:lnTo>
                    <a:pt x="10413" y="965"/>
                  </a:lnTo>
                  <a:lnTo>
                    <a:pt x="9208" y="1092"/>
                  </a:lnTo>
                  <a:lnTo>
                    <a:pt x="5219" y="1727"/>
                  </a:lnTo>
                  <a:lnTo>
                    <a:pt x="0" y="2044"/>
                  </a:lnTo>
                  <a:lnTo>
                    <a:pt x="2539" y="2324"/>
                  </a:lnTo>
                  <a:lnTo>
                    <a:pt x="4699" y="2438"/>
                  </a:lnTo>
                  <a:lnTo>
                    <a:pt x="6565" y="2489"/>
                  </a:lnTo>
                  <a:lnTo>
                    <a:pt x="9537" y="1790"/>
                  </a:lnTo>
                  <a:lnTo>
                    <a:pt x="12522" y="965"/>
                  </a:lnTo>
                  <a:lnTo>
                    <a:pt x="15303" y="0"/>
                  </a:lnTo>
                  <a:close/>
                </a:path>
              </a:pathLst>
            </a:custGeom>
            <a:solidFill>
              <a:srgbClr val="FFDA61"/>
            </a:solidFill>
          </p:spPr>
          <p:txBody>
            <a:bodyPr wrap="square" lIns="0" tIns="0" rIns="0" bIns="0" rtlCol="0"/>
            <a:lstStyle/>
            <a:p>
              <a:endParaRPr/>
            </a:p>
          </p:txBody>
        </p:sp>
        <p:sp>
          <p:nvSpPr>
            <p:cNvPr id="17414" name="object 17414"/>
            <p:cNvSpPr/>
            <p:nvPr/>
          </p:nvSpPr>
          <p:spPr>
            <a:xfrm>
              <a:off x="5644273" y="8213016"/>
              <a:ext cx="635" cy="635"/>
            </a:xfrm>
            <a:custGeom>
              <a:avLst/>
              <a:gdLst/>
              <a:ahLst/>
              <a:cxnLst/>
              <a:rect l="l" t="t" r="r" b="b"/>
              <a:pathLst>
                <a:path w="635" h="634">
                  <a:moveTo>
                    <a:pt x="0" y="10"/>
                  </a:moveTo>
                  <a:lnTo>
                    <a:pt x="98" y="0"/>
                  </a:lnTo>
                </a:path>
              </a:pathLst>
            </a:custGeom>
            <a:ln w="25400">
              <a:solidFill>
                <a:srgbClr val="FFD85A"/>
              </a:solidFill>
            </a:ln>
          </p:spPr>
          <p:txBody>
            <a:bodyPr wrap="square" lIns="0" tIns="0" rIns="0" bIns="0" rtlCol="0"/>
            <a:lstStyle/>
            <a:p>
              <a:endParaRPr/>
            </a:p>
          </p:txBody>
        </p:sp>
        <p:sp>
          <p:nvSpPr>
            <p:cNvPr id="17415" name="object 17415"/>
            <p:cNvSpPr/>
            <p:nvPr/>
          </p:nvSpPr>
          <p:spPr>
            <a:xfrm>
              <a:off x="5655205" y="8210981"/>
              <a:ext cx="4445" cy="1270"/>
            </a:xfrm>
            <a:custGeom>
              <a:avLst/>
              <a:gdLst/>
              <a:ahLst/>
              <a:cxnLst/>
              <a:rect l="l" t="t" r="r" b="b"/>
              <a:pathLst>
                <a:path w="4445" h="1270">
                  <a:moveTo>
                    <a:pt x="0" y="706"/>
                  </a:moveTo>
                  <a:lnTo>
                    <a:pt x="4372" y="0"/>
                  </a:lnTo>
                </a:path>
              </a:pathLst>
            </a:custGeom>
            <a:ln w="25400">
              <a:solidFill>
                <a:srgbClr val="FFDA65"/>
              </a:solidFill>
            </a:ln>
          </p:spPr>
          <p:txBody>
            <a:bodyPr wrap="square" lIns="0" tIns="0" rIns="0" bIns="0" rtlCol="0"/>
            <a:lstStyle/>
            <a:p>
              <a:endParaRPr/>
            </a:p>
          </p:txBody>
        </p:sp>
        <p:sp>
          <p:nvSpPr>
            <p:cNvPr id="17416" name="object 17416"/>
            <p:cNvSpPr/>
            <p:nvPr/>
          </p:nvSpPr>
          <p:spPr>
            <a:xfrm>
              <a:off x="5650839" y="8210981"/>
              <a:ext cx="8890" cy="2540"/>
            </a:xfrm>
            <a:custGeom>
              <a:avLst/>
              <a:gdLst/>
              <a:ahLst/>
              <a:cxnLst/>
              <a:rect l="l" t="t" r="r" b="b"/>
              <a:pathLst>
                <a:path w="8889" h="2540">
                  <a:moveTo>
                    <a:pt x="445" y="2362"/>
                  </a:moveTo>
                  <a:lnTo>
                    <a:pt x="0" y="2489"/>
                  </a:lnTo>
                </a:path>
                <a:path w="8889" h="2540">
                  <a:moveTo>
                    <a:pt x="8737" y="0"/>
                  </a:moveTo>
                  <a:lnTo>
                    <a:pt x="445" y="2362"/>
                  </a:lnTo>
                </a:path>
              </a:pathLst>
            </a:custGeom>
            <a:ln w="25400">
              <a:solidFill>
                <a:srgbClr val="FFDC68"/>
              </a:solidFill>
            </a:ln>
          </p:spPr>
          <p:txBody>
            <a:bodyPr wrap="square" lIns="0" tIns="0" rIns="0" bIns="0" rtlCol="0"/>
            <a:lstStyle/>
            <a:p>
              <a:endParaRPr/>
            </a:p>
          </p:txBody>
        </p:sp>
        <p:sp>
          <p:nvSpPr>
            <p:cNvPr id="17417" name="object 17417"/>
            <p:cNvSpPr/>
            <p:nvPr/>
          </p:nvSpPr>
          <p:spPr>
            <a:xfrm>
              <a:off x="5644273" y="8213026"/>
              <a:ext cx="6985" cy="635"/>
            </a:xfrm>
            <a:custGeom>
              <a:avLst/>
              <a:gdLst/>
              <a:ahLst/>
              <a:cxnLst/>
              <a:rect l="l" t="t" r="r" b="b"/>
              <a:pathLst>
                <a:path w="6985" h="634">
                  <a:moveTo>
                    <a:pt x="6565" y="444"/>
                  </a:moveTo>
                  <a:lnTo>
                    <a:pt x="4689" y="317"/>
                  </a:lnTo>
                </a:path>
                <a:path w="6985" h="634">
                  <a:moveTo>
                    <a:pt x="4689" y="317"/>
                  </a:moveTo>
                  <a:lnTo>
                    <a:pt x="0" y="0"/>
                  </a:lnTo>
                </a:path>
              </a:pathLst>
            </a:custGeom>
            <a:ln w="25400">
              <a:solidFill>
                <a:srgbClr val="FFDA5D"/>
              </a:solidFill>
            </a:ln>
          </p:spPr>
          <p:txBody>
            <a:bodyPr wrap="square" lIns="0" tIns="0" rIns="0" bIns="0" rtlCol="0"/>
            <a:lstStyle/>
            <a:p>
              <a:endParaRPr/>
            </a:p>
          </p:txBody>
        </p:sp>
        <p:sp>
          <p:nvSpPr>
            <p:cNvPr id="17418" name="object 17418"/>
            <p:cNvSpPr/>
            <p:nvPr/>
          </p:nvSpPr>
          <p:spPr>
            <a:xfrm>
              <a:off x="5650839" y="8209270"/>
              <a:ext cx="14604" cy="4445"/>
            </a:xfrm>
            <a:custGeom>
              <a:avLst/>
              <a:gdLst/>
              <a:ahLst/>
              <a:cxnLst/>
              <a:rect l="l" t="t" r="r" b="b"/>
              <a:pathLst>
                <a:path w="14604" h="4445">
                  <a:moveTo>
                    <a:pt x="14070" y="0"/>
                  </a:moveTo>
                  <a:lnTo>
                    <a:pt x="12801" y="580"/>
                  </a:lnTo>
                  <a:lnTo>
                    <a:pt x="10972" y="1190"/>
                  </a:lnTo>
                  <a:lnTo>
                    <a:pt x="8737" y="1711"/>
                  </a:lnTo>
                  <a:lnTo>
                    <a:pt x="5956" y="2676"/>
                  </a:lnTo>
                  <a:lnTo>
                    <a:pt x="2971" y="3501"/>
                  </a:lnTo>
                  <a:lnTo>
                    <a:pt x="0" y="4200"/>
                  </a:lnTo>
                  <a:lnTo>
                    <a:pt x="1841" y="4263"/>
                  </a:lnTo>
                  <a:lnTo>
                    <a:pt x="4686" y="4238"/>
                  </a:lnTo>
                  <a:lnTo>
                    <a:pt x="8026" y="2993"/>
                  </a:lnTo>
                  <a:lnTo>
                    <a:pt x="11264" y="1533"/>
                  </a:lnTo>
                  <a:lnTo>
                    <a:pt x="14070" y="0"/>
                  </a:lnTo>
                  <a:close/>
                </a:path>
              </a:pathLst>
            </a:custGeom>
            <a:solidFill>
              <a:srgbClr val="FFDC6C"/>
            </a:solidFill>
          </p:spPr>
          <p:txBody>
            <a:bodyPr wrap="square" lIns="0" tIns="0" rIns="0" bIns="0" rtlCol="0"/>
            <a:lstStyle/>
            <a:p>
              <a:endParaRPr/>
            </a:p>
          </p:txBody>
        </p:sp>
        <p:sp>
          <p:nvSpPr>
            <p:cNvPr id="17419" name="object 17419"/>
            <p:cNvSpPr/>
            <p:nvPr/>
          </p:nvSpPr>
          <p:spPr>
            <a:xfrm>
              <a:off x="5650839" y="8210981"/>
              <a:ext cx="8890" cy="2540"/>
            </a:xfrm>
            <a:custGeom>
              <a:avLst/>
              <a:gdLst/>
              <a:ahLst/>
              <a:cxnLst/>
              <a:rect l="l" t="t" r="r" b="b"/>
              <a:pathLst>
                <a:path w="8889" h="2540">
                  <a:moveTo>
                    <a:pt x="0" y="2489"/>
                  </a:moveTo>
                  <a:lnTo>
                    <a:pt x="445" y="2362"/>
                  </a:lnTo>
                </a:path>
                <a:path w="8889" h="2540">
                  <a:moveTo>
                    <a:pt x="445" y="2362"/>
                  </a:moveTo>
                  <a:lnTo>
                    <a:pt x="8737" y="0"/>
                  </a:lnTo>
                </a:path>
              </a:pathLst>
            </a:custGeom>
            <a:ln w="25400">
              <a:solidFill>
                <a:srgbClr val="FFDC68"/>
              </a:solidFill>
            </a:ln>
          </p:spPr>
          <p:txBody>
            <a:bodyPr wrap="square" lIns="0" tIns="0" rIns="0" bIns="0" rtlCol="0"/>
            <a:lstStyle/>
            <a:p>
              <a:endParaRPr/>
            </a:p>
          </p:txBody>
        </p:sp>
        <p:sp>
          <p:nvSpPr>
            <p:cNvPr id="17420" name="object 17420"/>
            <p:cNvSpPr/>
            <p:nvPr/>
          </p:nvSpPr>
          <p:spPr>
            <a:xfrm>
              <a:off x="5659577" y="8209401"/>
              <a:ext cx="5080" cy="1905"/>
            </a:xfrm>
            <a:custGeom>
              <a:avLst/>
              <a:gdLst/>
              <a:ahLst/>
              <a:cxnLst/>
              <a:rect l="l" t="t" r="r" b="b"/>
              <a:pathLst>
                <a:path w="5079" h="1904">
                  <a:moveTo>
                    <a:pt x="0" y="1580"/>
                  </a:moveTo>
                  <a:lnTo>
                    <a:pt x="4807" y="0"/>
                  </a:lnTo>
                </a:path>
              </a:pathLst>
            </a:custGeom>
            <a:ln w="25400">
              <a:solidFill>
                <a:srgbClr val="FFDC6E"/>
              </a:solidFill>
            </a:ln>
          </p:spPr>
          <p:txBody>
            <a:bodyPr wrap="square" lIns="0" tIns="0" rIns="0" bIns="0" rtlCol="0"/>
            <a:lstStyle/>
            <a:p>
              <a:endParaRPr/>
            </a:p>
          </p:txBody>
        </p:sp>
        <p:sp>
          <p:nvSpPr>
            <p:cNvPr id="17421" name="object 17421"/>
            <p:cNvSpPr/>
            <p:nvPr/>
          </p:nvSpPr>
          <p:spPr>
            <a:xfrm>
              <a:off x="5655525" y="8209292"/>
              <a:ext cx="9525" cy="4445"/>
            </a:xfrm>
            <a:custGeom>
              <a:avLst/>
              <a:gdLst/>
              <a:ahLst/>
              <a:cxnLst/>
              <a:rect l="l" t="t" r="r" b="b"/>
              <a:pathLst>
                <a:path w="9525" h="4445">
                  <a:moveTo>
                    <a:pt x="363" y="4051"/>
                  </a:moveTo>
                  <a:lnTo>
                    <a:pt x="0" y="4216"/>
                  </a:lnTo>
                </a:path>
                <a:path w="9525" h="4445">
                  <a:moveTo>
                    <a:pt x="9296" y="0"/>
                  </a:moveTo>
                  <a:lnTo>
                    <a:pt x="363" y="4051"/>
                  </a:lnTo>
                </a:path>
              </a:pathLst>
            </a:custGeom>
            <a:ln w="25400">
              <a:solidFill>
                <a:srgbClr val="FFDC6F"/>
              </a:solidFill>
            </a:ln>
          </p:spPr>
          <p:txBody>
            <a:bodyPr wrap="square" lIns="0" tIns="0" rIns="0" bIns="0" rtlCol="0"/>
            <a:lstStyle/>
            <a:p>
              <a:endParaRPr/>
            </a:p>
          </p:txBody>
        </p:sp>
        <p:sp>
          <p:nvSpPr>
            <p:cNvPr id="17422" name="object 17422"/>
            <p:cNvSpPr/>
            <p:nvPr/>
          </p:nvSpPr>
          <p:spPr>
            <a:xfrm>
              <a:off x="5650839" y="8211608"/>
              <a:ext cx="5080" cy="14604"/>
            </a:xfrm>
            <a:custGeom>
              <a:avLst/>
              <a:gdLst/>
              <a:ahLst/>
              <a:cxnLst/>
              <a:rect l="l" t="t" r="r" b="b"/>
              <a:pathLst>
                <a:path w="5079" h="14604">
                  <a:moveTo>
                    <a:pt x="4686" y="0"/>
                  </a:moveTo>
                  <a:lnTo>
                    <a:pt x="3124" y="389"/>
                  </a:lnTo>
                  <a:lnTo>
                    <a:pt x="0" y="886"/>
                  </a:lnTo>
                  <a:lnTo>
                    <a:pt x="0" y="14600"/>
                  </a:lnTo>
                  <a:lnTo>
                    <a:pt x="4686" y="14600"/>
                  </a:lnTo>
                  <a:lnTo>
                    <a:pt x="4686" y="0"/>
                  </a:lnTo>
                  <a:close/>
                </a:path>
              </a:pathLst>
            </a:custGeom>
            <a:solidFill>
              <a:srgbClr val="FFDB69"/>
            </a:solidFill>
          </p:spPr>
          <p:txBody>
            <a:bodyPr wrap="square" lIns="0" tIns="0" rIns="0" bIns="0" rtlCol="0"/>
            <a:lstStyle/>
            <a:p>
              <a:endParaRPr/>
            </a:p>
          </p:txBody>
        </p:sp>
        <p:sp>
          <p:nvSpPr>
            <p:cNvPr id="17423" name="object 17423"/>
            <p:cNvSpPr/>
            <p:nvPr/>
          </p:nvSpPr>
          <p:spPr>
            <a:xfrm>
              <a:off x="5653482" y="8209730"/>
              <a:ext cx="10160" cy="2540"/>
            </a:xfrm>
            <a:custGeom>
              <a:avLst/>
              <a:gdLst/>
              <a:ahLst/>
              <a:cxnLst/>
              <a:rect l="l" t="t" r="r" b="b"/>
              <a:pathLst>
                <a:path w="10160" h="2540">
                  <a:moveTo>
                    <a:pt x="9581" y="0"/>
                  </a:moveTo>
                  <a:lnTo>
                    <a:pt x="481" y="2267"/>
                  </a:lnTo>
                  <a:lnTo>
                    <a:pt x="0" y="2343"/>
                  </a:lnTo>
                  <a:lnTo>
                    <a:pt x="1205" y="2216"/>
                  </a:lnTo>
                  <a:lnTo>
                    <a:pt x="3859" y="1784"/>
                  </a:lnTo>
                  <a:lnTo>
                    <a:pt x="6094" y="1251"/>
                  </a:lnTo>
                  <a:lnTo>
                    <a:pt x="8876" y="298"/>
                  </a:lnTo>
                  <a:lnTo>
                    <a:pt x="9581" y="0"/>
                  </a:lnTo>
                  <a:close/>
                </a:path>
              </a:pathLst>
            </a:custGeom>
            <a:solidFill>
              <a:srgbClr val="FFDA6A"/>
            </a:solidFill>
          </p:spPr>
          <p:txBody>
            <a:bodyPr wrap="square" lIns="0" tIns="0" rIns="0" bIns="0" rtlCol="0"/>
            <a:lstStyle/>
            <a:p>
              <a:endParaRPr/>
            </a:p>
          </p:txBody>
        </p:sp>
        <p:sp>
          <p:nvSpPr>
            <p:cNvPr id="17424" name="object 17424"/>
            <p:cNvSpPr/>
            <p:nvPr/>
          </p:nvSpPr>
          <p:spPr>
            <a:xfrm>
              <a:off x="5657594" y="8211058"/>
              <a:ext cx="635" cy="635"/>
            </a:xfrm>
            <a:custGeom>
              <a:avLst/>
              <a:gdLst/>
              <a:ahLst/>
              <a:cxnLst/>
              <a:rect l="l" t="t" r="r" b="b"/>
              <a:pathLst>
                <a:path w="635" h="634">
                  <a:moveTo>
                    <a:pt x="0" y="35"/>
                  </a:moveTo>
                  <a:lnTo>
                    <a:pt x="179" y="0"/>
                  </a:lnTo>
                </a:path>
              </a:pathLst>
            </a:custGeom>
            <a:ln w="25400">
              <a:solidFill>
                <a:srgbClr val="FFD865"/>
              </a:solidFill>
            </a:ln>
          </p:spPr>
          <p:txBody>
            <a:bodyPr wrap="square" lIns="0" tIns="0" rIns="0" bIns="0" rtlCol="0"/>
            <a:lstStyle/>
            <a:p>
              <a:endParaRPr/>
            </a:p>
          </p:txBody>
        </p:sp>
        <p:sp>
          <p:nvSpPr>
            <p:cNvPr id="17425" name="object 17425"/>
            <p:cNvSpPr/>
            <p:nvPr/>
          </p:nvSpPr>
          <p:spPr>
            <a:xfrm>
              <a:off x="5657773" y="8211027"/>
              <a:ext cx="635" cy="635"/>
            </a:xfrm>
            <a:custGeom>
              <a:avLst/>
              <a:gdLst/>
              <a:ahLst/>
              <a:cxnLst/>
              <a:rect l="l" t="t" r="r" b="b"/>
              <a:pathLst>
                <a:path w="635" h="634">
                  <a:moveTo>
                    <a:pt x="0" y="30"/>
                  </a:moveTo>
                  <a:lnTo>
                    <a:pt x="84" y="0"/>
                  </a:lnTo>
                </a:path>
              </a:pathLst>
            </a:custGeom>
            <a:ln w="25400">
              <a:solidFill>
                <a:srgbClr val="FFDB6F"/>
              </a:solidFill>
            </a:ln>
          </p:spPr>
          <p:txBody>
            <a:bodyPr wrap="square" lIns="0" tIns="0" rIns="0" bIns="0" rtlCol="0"/>
            <a:lstStyle/>
            <a:p>
              <a:endParaRPr/>
            </a:p>
          </p:txBody>
        </p:sp>
        <p:sp>
          <p:nvSpPr>
            <p:cNvPr id="17426" name="object 17426"/>
            <p:cNvSpPr/>
            <p:nvPr/>
          </p:nvSpPr>
          <p:spPr>
            <a:xfrm>
              <a:off x="5659577" y="8210091"/>
              <a:ext cx="2540" cy="1270"/>
            </a:xfrm>
            <a:custGeom>
              <a:avLst/>
              <a:gdLst/>
              <a:ahLst/>
              <a:cxnLst/>
              <a:rect l="l" t="t" r="r" b="b"/>
              <a:pathLst>
                <a:path w="2539" h="1270">
                  <a:moveTo>
                    <a:pt x="2039" y="0"/>
                  </a:moveTo>
                  <a:lnTo>
                    <a:pt x="0" y="890"/>
                  </a:lnTo>
                </a:path>
              </a:pathLst>
            </a:custGeom>
            <a:ln w="25400">
              <a:solidFill>
                <a:srgbClr val="FFDC6F"/>
              </a:solidFill>
            </a:ln>
          </p:spPr>
          <p:txBody>
            <a:bodyPr wrap="square" lIns="0" tIns="0" rIns="0" bIns="0" rtlCol="0"/>
            <a:lstStyle/>
            <a:p>
              <a:endParaRPr/>
            </a:p>
          </p:txBody>
        </p:sp>
        <p:sp>
          <p:nvSpPr>
            <p:cNvPr id="17427" name="object 17427"/>
            <p:cNvSpPr/>
            <p:nvPr/>
          </p:nvSpPr>
          <p:spPr>
            <a:xfrm>
              <a:off x="5655205" y="8210981"/>
              <a:ext cx="4445" cy="1270"/>
            </a:xfrm>
            <a:custGeom>
              <a:avLst/>
              <a:gdLst/>
              <a:ahLst/>
              <a:cxnLst/>
              <a:rect l="l" t="t" r="r" b="b"/>
              <a:pathLst>
                <a:path w="4445" h="1270">
                  <a:moveTo>
                    <a:pt x="4372" y="0"/>
                  </a:moveTo>
                  <a:lnTo>
                    <a:pt x="0" y="706"/>
                  </a:lnTo>
                </a:path>
              </a:pathLst>
            </a:custGeom>
            <a:ln w="25400">
              <a:solidFill>
                <a:srgbClr val="FFDA65"/>
              </a:solidFill>
            </a:ln>
          </p:spPr>
          <p:txBody>
            <a:bodyPr wrap="square" lIns="0" tIns="0" rIns="0" bIns="0" rtlCol="0"/>
            <a:lstStyle/>
            <a:p>
              <a:endParaRPr/>
            </a:p>
          </p:txBody>
        </p:sp>
        <p:sp>
          <p:nvSpPr>
            <p:cNvPr id="17428" name="object 17428"/>
            <p:cNvSpPr/>
            <p:nvPr/>
          </p:nvSpPr>
          <p:spPr>
            <a:xfrm>
              <a:off x="5659577" y="8209287"/>
              <a:ext cx="5715" cy="1905"/>
            </a:xfrm>
            <a:custGeom>
              <a:avLst/>
              <a:gdLst/>
              <a:ahLst/>
              <a:cxnLst/>
              <a:rect l="l" t="t" r="r" b="b"/>
              <a:pathLst>
                <a:path w="5714" h="1904">
                  <a:moveTo>
                    <a:pt x="5265" y="0"/>
                  </a:moveTo>
                  <a:lnTo>
                    <a:pt x="3486" y="443"/>
                  </a:lnTo>
                  <a:lnTo>
                    <a:pt x="2781" y="741"/>
                  </a:lnTo>
                  <a:lnTo>
                    <a:pt x="0" y="1694"/>
                  </a:lnTo>
                  <a:lnTo>
                    <a:pt x="2235" y="1173"/>
                  </a:lnTo>
                  <a:lnTo>
                    <a:pt x="4063" y="564"/>
                  </a:lnTo>
                  <a:lnTo>
                    <a:pt x="5265" y="0"/>
                  </a:lnTo>
                  <a:close/>
                </a:path>
              </a:pathLst>
            </a:custGeom>
            <a:solidFill>
              <a:srgbClr val="FFDD72"/>
            </a:solidFill>
          </p:spPr>
          <p:txBody>
            <a:bodyPr wrap="square" lIns="0" tIns="0" rIns="0" bIns="0" rtlCol="0"/>
            <a:lstStyle/>
            <a:p>
              <a:endParaRPr/>
            </a:p>
          </p:txBody>
        </p:sp>
        <p:sp>
          <p:nvSpPr>
            <p:cNvPr id="17429" name="object 17429"/>
            <p:cNvSpPr/>
            <p:nvPr/>
          </p:nvSpPr>
          <p:spPr>
            <a:xfrm>
              <a:off x="5659577" y="8210091"/>
              <a:ext cx="2540" cy="1270"/>
            </a:xfrm>
            <a:custGeom>
              <a:avLst/>
              <a:gdLst/>
              <a:ahLst/>
              <a:cxnLst/>
              <a:rect l="l" t="t" r="r" b="b"/>
              <a:pathLst>
                <a:path w="2539" h="1270">
                  <a:moveTo>
                    <a:pt x="0" y="890"/>
                  </a:moveTo>
                  <a:lnTo>
                    <a:pt x="2039" y="0"/>
                  </a:lnTo>
                </a:path>
              </a:pathLst>
            </a:custGeom>
            <a:ln w="25400">
              <a:solidFill>
                <a:srgbClr val="FFDC6F"/>
              </a:solidFill>
            </a:ln>
          </p:spPr>
          <p:txBody>
            <a:bodyPr wrap="square" lIns="0" tIns="0" rIns="0" bIns="0" rtlCol="0"/>
            <a:lstStyle/>
            <a:p>
              <a:endParaRPr/>
            </a:p>
          </p:txBody>
        </p:sp>
        <p:sp>
          <p:nvSpPr>
            <p:cNvPr id="17430" name="object 17430"/>
            <p:cNvSpPr/>
            <p:nvPr/>
          </p:nvSpPr>
          <p:spPr>
            <a:xfrm>
              <a:off x="5659577" y="8209401"/>
              <a:ext cx="5080" cy="1905"/>
            </a:xfrm>
            <a:custGeom>
              <a:avLst/>
              <a:gdLst/>
              <a:ahLst/>
              <a:cxnLst/>
              <a:rect l="l" t="t" r="r" b="b"/>
              <a:pathLst>
                <a:path w="5079" h="1904">
                  <a:moveTo>
                    <a:pt x="4807" y="0"/>
                  </a:moveTo>
                  <a:lnTo>
                    <a:pt x="0" y="1580"/>
                  </a:lnTo>
                </a:path>
              </a:pathLst>
            </a:custGeom>
            <a:ln w="25400">
              <a:solidFill>
                <a:srgbClr val="FFDC6E"/>
              </a:solidFill>
            </a:ln>
          </p:spPr>
          <p:txBody>
            <a:bodyPr wrap="square" lIns="0" tIns="0" rIns="0" bIns="0" rtlCol="0"/>
            <a:lstStyle/>
            <a:p>
              <a:endParaRPr/>
            </a:p>
          </p:txBody>
        </p:sp>
        <p:sp>
          <p:nvSpPr>
            <p:cNvPr id="17431" name="object 17431"/>
            <p:cNvSpPr/>
            <p:nvPr/>
          </p:nvSpPr>
          <p:spPr>
            <a:xfrm>
              <a:off x="5302491" y="8274736"/>
              <a:ext cx="22225" cy="8255"/>
            </a:xfrm>
            <a:custGeom>
              <a:avLst/>
              <a:gdLst/>
              <a:ahLst/>
              <a:cxnLst/>
              <a:rect l="l" t="t" r="r" b="b"/>
              <a:pathLst>
                <a:path w="22225" h="8254">
                  <a:moveTo>
                    <a:pt x="22021" y="0"/>
                  </a:moveTo>
                  <a:lnTo>
                    <a:pt x="0" y="8102"/>
                  </a:lnTo>
                  <a:lnTo>
                    <a:pt x="4800" y="7429"/>
                  </a:lnTo>
                  <a:lnTo>
                    <a:pt x="11709" y="6578"/>
                  </a:lnTo>
                  <a:lnTo>
                    <a:pt x="20142" y="5891"/>
                  </a:lnTo>
                  <a:lnTo>
                    <a:pt x="20586" y="3987"/>
                  </a:lnTo>
                  <a:lnTo>
                    <a:pt x="21247" y="2006"/>
                  </a:lnTo>
                  <a:lnTo>
                    <a:pt x="22021" y="0"/>
                  </a:lnTo>
                  <a:close/>
                </a:path>
              </a:pathLst>
            </a:custGeom>
            <a:solidFill>
              <a:srgbClr val="FBDA76"/>
            </a:solidFill>
          </p:spPr>
          <p:txBody>
            <a:bodyPr wrap="square" lIns="0" tIns="0" rIns="0" bIns="0" rtlCol="0"/>
            <a:lstStyle/>
            <a:p>
              <a:endParaRPr/>
            </a:p>
          </p:txBody>
        </p:sp>
        <p:sp>
          <p:nvSpPr>
            <p:cNvPr id="17432" name="object 17432"/>
            <p:cNvSpPr/>
            <p:nvPr/>
          </p:nvSpPr>
          <p:spPr>
            <a:xfrm>
              <a:off x="5302491" y="8280636"/>
              <a:ext cx="20320" cy="2540"/>
            </a:xfrm>
            <a:custGeom>
              <a:avLst/>
              <a:gdLst/>
              <a:ahLst/>
              <a:cxnLst/>
              <a:rect l="l" t="t" r="r" b="b"/>
              <a:pathLst>
                <a:path w="20320" h="2540">
                  <a:moveTo>
                    <a:pt x="0" y="2202"/>
                  </a:moveTo>
                  <a:lnTo>
                    <a:pt x="4800" y="1529"/>
                  </a:lnTo>
                  <a:lnTo>
                    <a:pt x="11709" y="678"/>
                  </a:lnTo>
                  <a:lnTo>
                    <a:pt x="20049" y="0"/>
                  </a:lnTo>
                </a:path>
              </a:pathLst>
            </a:custGeom>
            <a:ln w="25399">
              <a:solidFill>
                <a:srgbClr val="FCDD82"/>
              </a:solidFill>
            </a:ln>
          </p:spPr>
          <p:txBody>
            <a:bodyPr wrap="square" lIns="0" tIns="0" rIns="0" bIns="0" rtlCol="0"/>
            <a:lstStyle/>
            <a:p>
              <a:endParaRPr/>
            </a:p>
          </p:txBody>
        </p:sp>
        <p:sp>
          <p:nvSpPr>
            <p:cNvPr id="17433" name="object 17433"/>
            <p:cNvSpPr/>
            <p:nvPr/>
          </p:nvSpPr>
          <p:spPr>
            <a:xfrm>
              <a:off x="5322634" y="8274736"/>
              <a:ext cx="1905" cy="6350"/>
            </a:xfrm>
            <a:custGeom>
              <a:avLst/>
              <a:gdLst/>
              <a:ahLst/>
              <a:cxnLst/>
              <a:rect l="l" t="t" r="r" b="b"/>
              <a:pathLst>
                <a:path w="1904" h="6350">
                  <a:moveTo>
                    <a:pt x="0" y="5891"/>
                  </a:moveTo>
                  <a:lnTo>
                    <a:pt x="1879" y="0"/>
                  </a:lnTo>
                </a:path>
              </a:pathLst>
            </a:custGeom>
            <a:ln w="25400">
              <a:solidFill>
                <a:srgbClr val="FCDC75"/>
              </a:solidFill>
            </a:ln>
          </p:spPr>
          <p:txBody>
            <a:bodyPr wrap="square" lIns="0" tIns="0" rIns="0" bIns="0" rtlCol="0"/>
            <a:lstStyle/>
            <a:p>
              <a:endParaRPr/>
            </a:p>
          </p:txBody>
        </p:sp>
        <p:sp>
          <p:nvSpPr>
            <p:cNvPr id="17434" name="object 17434"/>
            <p:cNvSpPr/>
            <p:nvPr/>
          </p:nvSpPr>
          <p:spPr>
            <a:xfrm>
              <a:off x="5303621" y="8274736"/>
              <a:ext cx="20955" cy="3175"/>
            </a:xfrm>
            <a:custGeom>
              <a:avLst/>
              <a:gdLst/>
              <a:ahLst/>
              <a:cxnLst/>
              <a:rect l="l" t="t" r="r" b="b"/>
              <a:pathLst>
                <a:path w="20954" h="3175">
                  <a:moveTo>
                    <a:pt x="20891" y="0"/>
                  </a:moveTo>
                  <a:lnTo>
                    <a:pt x="12242" y="901"/>
                  </a:lnTo>
                  <a:lnTo>
                    <a:pt x="5041" y="2019"/>
                  </a:lnTo>
                  <a:lnTo>
                    <a:pt x="0" y="2857"/>
                  </a:lnTo>
                </a:path>
              </a:pathLst>
            </a:custGeom>
            <a:ln w="25400">
              <a:solidFill>
                <a:srgbClr val="FAD769"/>
              </a:solidFill>
            </a:ln>
          </p:spPr>
          <p:txBody>
            <a:bodyPr wrap="square" lIns="0" tIns="0" rIns="0" bIns="0" rtlCol="0"/>
            <a:lstStyle/>
            <a:p>
              <a:endParaRPr/>
            </a:p>
          </p:txBody>
        </p:sp>
        <p:sp>
          <p:nvSpPr>
            <p:cNvPr id="17435" name="object 17435"/>
            <p:cNvSpPr/>
            <p:nvPr/>
          </p:nvSpPr>
          <p:spPr>
            <a:xfrm>
              <a:off x="5302491" y="8277593"/>
              <a:ext cx="1270" cy="5715"/>
            </a:xfrm>
            <a:custGeom>
              <a:avLst/>
              <a:gdLst/>
              <a:ahLst/>
              <a:cxnLst/>
              <a:rect l="l" t="t" r="r" b="b"/>
              <a:pathLst>
                <a:path w="1270" h="5715">
                  <a:moveTo>
                    <a:pt x="1130" y="0"/>
                  </a:moveTo>
                  <a:lnTo>
                    <a:pt x="0" y="5245"/>
                  </a:lnTo>
                </a:path>
              </a:pathLst>
            </a:custGeom>
            <a:ln w="25400">
              <a:solidFill>
                <a:srgbClr val="F9D877"/>
              </a:solidFill>
            </a:ln>
          </p:spPr>
          <p:txBody>
            <a:bodyPr wrap="square" lIns="0" tIns="0" rIns="0" bIns="0" rtlCol="0"/>
            <a:lstStyle/>
            <a:p>
              <a:endParaRPr/>
            </a:p>
          </p:txBody>
        </p:sp>
        <p:sp>
          <p:nvSpPr>
            <p:cNvPr id="17436" name="object 17436"/>
            <p:cNvSpPr/>
            <p:nvPr/>
          </p:nvSpPr>
          <p:spPr>
            <a:xfrm>
              <a:off x="5303621" y="8270417"/>
              <a:ext cx="11430" cy="7620"/>
            </a:xfrm>
            <a:custGeom>
              <a:avLst/>
              <a:gdLst/>
              <a:ahLst/>
              <a:cxnLst/>
              <a:rect l="l" t="t" r="r" b="b"/>
              <a:pathLst>
                <a:path w="11429" h="7620">
                  <a:moveTo>
                    <a:pt x="11429" y="0"/>
                  </a:moveTo>
                  <a:lnTo>
                    <a:pt x="0" y="7175"/>
                  </a:lnTo>
                  <a:lnTo>
                    <a:pt x="2514" y="6756"/>
                  </a:lnTo>
                  <a:lnTo>
                    <a:pt x="5575" y="6273"/>
                  </a:lnTo>
                  <a:lnTo>
                    <a:pt x="9093" y="5765"/>
                  </a:lnTo>
                  <a:lnTo>
                    <a:pt x="9778" y="3873"/>
                  </a:lnTo>
                  <a:lnTo>
                    <a:pt x="11429" y="0"/>
                  </a:lnTo>
                  <a:close/>
                </a:path>
              </a:pathLst>
            </a:custGeom>
            <a:solidFill>
              <a:srgbClr val="F8D565"/>
            </a:solidFill>
          </p:spPr>
          <p:txBody>
            <a:bodyPr wrap="square" lIns="0" tIns="0" rIns="0" bIns="0" rtlCol="0"/>
            <a:lstStyle/>
            <a:p>
              <a:endParaRPr/>
            </a:p>
          </p:txBody>
        </p:sp>
        <p:sp>
          <p:nvSpPr>
            <p:cNvPr id="17437" name="object 17437"/>
            <p:cNvSpPr/>
            <p:nvPr/>
          </p:nvSpPr>
          <p:spPr>
            <a:xfrm>
              <a:off x="5303621" y="8272272"/>
              <a:ext cx="1905" cy="5715"/>
            </a:xfrm>
            <a:custGeom>
              <a:avLst/>
              <a:gdLst/>
              <a:ahLst/>
              <a:cxnLst/>
              <a:rect l="l" t="t" r="r" b="b"/>
              <a:pathLst>
                <a:path w="1904" h="5715">
                  <a:moveTo>
                    <a:pt x="0" y="5321"/>
                  </a:moveTo>
                  <a:lnTo>
                    <a:pt x="1727" y="0"/>
                  </a:lnTo>
                </a:path>
              </a:pathLst>
            </a:custGeom>
            <a:ln w="25400">
              <a:solidFill>
                <a:srgbClr val="F7D567"/>
              </a:solidFill>
            </a:ln>
          </p:spPr>
          <p:txBody>
            <a:bodyPr wrap="square" lIns="0" tIns="0" rIns="0" bIns="0" rtlCol="0"/>
            <a:lstStyle/>
            <a:p>
              <a:endParaRPr/>
            </a:p>
          </p:txBody>
        </p:sp>
        <p:sp>
          <p:nvSpPr>
            <p:cNvPr id="17438" name="object 17438"/>
            <p:cNvSpPr/>
            <p:nvPr/>
          </p:nvSpPr>
          <p:spPr>
            <a:xfrm>
              <a:off x="5305348" y="8270417"/>
              <a:ext cx="10160" cy="1905"/>
            </a:xfrm>
            <a:custGeom>
              <a:avLst/>
              <a:gdLst/>
              <a:ahLst/>
              <a:cxnLst/>
              <a:rect l="l" t="t" r="r" b="b"/>
              <a:pathLst>
                <a:path w="10160" h="1904">
                  <a:moveTo>
                    <a:pt x="0" y="1854"/>
                  </a:moveTo>
                  <a:lnTo>
                    <a:pt x="9702" y="0"/>
                  </a:lnTo>
                </a:path>
              </a:pathLst>
            </a:custGeom>
            <a:ln w="25400">
              <a:solidFill>
                <a:srgbClr val="F7D35D"/>
              </a:solidFill>
            </a:ln>
          </p:spPr>
          <p:txBody>
            <a:bodyPr wrap="square" lIns="0" tIns="0" rIns="0" bIns="0" rtlCol="0"/>
            <a:lstStyle/>
            <a:p>
              <a:endParaRPr/>
            </a:p>
          </p:txBody>
        </p:sp>
        <p:sp>
          <p:nvSpPr>
            <p:cNvPr id="17439" name="object 17439"/>
            <p:cNvSpPr/>
            <p:nvPr/>
          </p:nvSpPr>
          <p:spPr>
            <a:xfrm>
              <a:off x="5312714" y="8270417"/>
              <a:ext cx="2540" cy="6350"/>
            </a:xfrm>
            <a:custGeom>
              <a:avLst/>
              <a:gdLst/>
              <a:ahLst/>
              <a:cxnLst/>
              <a:rect l="l" t="t" r="r" b="b"/>
              <a:pathLst>
                <a:path w="2539" h="6350">
                  <a:moveTo>
                    <a:pt x="2336" y="0"/>
                  </a:moveTo>
                  <a:lnTo>
                    <a:pt x="0" y="5765"/>
                  </a:lnTo>
                </a:path>
              </a:pathLst>
            </a:custGeom>
            <a:ln w="25400">
              <a:solidFill>
                <a:srgbClr val="F9D563"/>
              </a:solidFill>
            </a:ln>
          </p:spPr>
          <p:txBody>
            <a:bodyPr wrap="square" lIns="0" tIns="0" rIns="0" bIns="0" rtlCol="0"/>
            <a:lstStyle/>
            <a:p>
              <a:endParaRPr/>
            </a:p>
          </p:txBody>
        </p:sp>
        <p:sp>
          <p:nvSpPr>
            <p:cNvPr id="17440" name="object 17440"/>
            <p:cNvSpPr/>
            <p:nvPr/>
          </p:nvSpPr>
          <p:spPr>
            <a:xfrm>
              <a:off x="5303621" y="8276183"/>
              <a:ext cx="9525" cy="1905"/>
            </a:xfrm>
            <a:custGeom>
              <a:avLst/>
              <a:gdLst/>
              <a:ahLst/>
              <a:cxnLst/>
              <a:rect l="l" t="t" r="r" b="b"/>
              <a:pathLst>
                <a:path w="9525" h="1904">
                  <a:moveTo>
                    <a:pt x="9093" y="0"/>
                  </a:moveTo>
                  <a:lnTo>
                    <a:pt x="0" y="1409"/>
                  </a:lnTo>
                </a:path>
              </a:pathLst>
            </a:custGeom>
            <a:ln w="25400">
              <a:solidFill>
                <a:srgbClr val="F9D66C"/>
              </a:solidFill>
            </a:ln>
          </p:spPr>
          <p:txBody>
            <a:bodyPr wrap="square" lIns="0" tIns="0" rIns="0" bIns="0" rtlCol="0"/>
            <a:lstStyle/>
            <a:p>
              <a:endParaRPr/>
            </a:p>
          </p:txBody>
        </p:sp>
        <p:sp>
          <p:nvSpPr>
            <p:cNvPr id="17441" name="object 17441"/>
            <p:cNvSpPr/>
            <p:nvPr/>
          </p:nvSpPr>
          <p:spPr>
            <a:xfrm>
              <a:off x="5312714" y="8268627"/>
              <a:ext cx="14604" cy="7620"/>
            </a:xfrm>
            <a:custGeom>
              <a:avLst/>
              <a:gdLst/>
              <a:ahLst/>
              <a:cxnLst/>
              <a:rect l="l" t="t" r="r" b="b"/>
              <a:pathLst>
                <a:path w="14604" h="7620">
                  <a:moveTo>
                    <a:pt x="14389" y="0"/>
                  </a:moveTo>
                  <a:lnTo>
                    <a:pt x="0" y="7556"/>
                  </a:lnTo>
                  <a:lnTo>
                    <a:pt x="3517" y="7061"/>
                  </a:lnTo>
                  <a:lnTo>
                    <a:pt x="7480" y="6553"/>
                  </a:lnTo>
                  <a:lnTo>
                    <a:pt x="11798" y="6108"/>
                  </a:lnTo>
                  <a:lnTo>
                    <a:pt x="12573" y="4089"/>
                  </a:lnTo>
                  <a:lnTo>
                    <a:pt x="14389" y="0"/>
                  </a:lnTo>
                  <a:close/>
                </a:path>
              </a:pathLst>
            </a:custGeom>
            <a:solidFill>
              <a:srgbClr val="FAD55F"/>
            </a:solidFill>
          </p:spPr>
          <p:txBody>
            <a:bodyPr wrap="square" lIns="0" tIns="0" rIns="0" bIns="0" rtlCol="0"/>
            <a:lstStyle/>
            <a:p>
              <a:endParaRPr/>
            </a:p>
          </p:txBody>
        </p:sp>
        <p:sp>
          <p:nvSpPr>
            <p:cNvPr id="17442" name="object 17442"/>
            <p:cNvSpPr/>
            <p:nvPr/>
          </p:nvSpPr>
          <p:spPr>
            <a:xfrm>
              <a:off x="5312714" y="8270417"/>
              <a:ext cx="2540" cy="6350"/>
            </a:xfrm>
            <a:custGeom>
              <a:avLst/>
              <a:gdLst/>
              <a:ahLst/>
              <a:cxnLst/>
              <a:rect l="l" t="t" r="r" b="b"/>
              <a:pathLst>
                <a:path w="2539" h="6350">
                  <a:moveTo>
                    <a:pt x="0" y="5765"/>
                  </a:moveTo>
                  <a:lnTo>
                    <a:pt x="2336" y="0"/>
                  </a:lnTo>
                </a:path>
              </a:pathLst>
            </a:custGeom>
            <a:ln w="25400">
              <a:solidFill>
                <a:srgbClr val="F9D563"/>
              </a:solidFill>
            </a:ln>
          </p:spPr>
          <p:txBody>
            <a:bodyPr wrap="square" lIns="0" tIns="0" rIns="0" bIns="0" rtlCol="0"/>
            <a:lstStyle/>
            <a:p>
              <a:endParaRPr/>
            </a:p>
          </p:txBody>
        </p:sp>
        <p:sp>
          <p:nvSpPr>
            <p:cNvPr id="17443" name="object 17443"/>
            <p:cNvSpPr/>
            <p:nvPr/>
          </p:nvSpPr>
          <p:spPr>
            <a:xfrm>
              <a:off x="5315051" y="8268627"/>
              <a:ext cx="12065" cy="1905"/>
            </a:xfrm>
            <a:custGeom>
              <a:avLst/>
              <a:gdLst/>
              <a:ahLst/>
              <a:cxnLst/>
              <a:rect l="l" t="t" r="r" b="b"/>
              <a:pathLst>
                <a:path w="12064" h="1904">
                  <a:moveTo>
                    <a:pt x="0" y="1790"/>
                  </a:moveTo>
                  <a:lnTo>
                    <a:pt x="12052" y="0"/>
                  </a:lnTo>
                </a:path>
              </a:pathLst>
            </a:custGeom>
            <a:ln w="25400">
              <a:solidFill>
                <a:srgbClr val="F9D355"/>
              </a:solidFill>
            </a:ln>
          </p:spPr>
          <p:txBody>
            <a:bodyPr wrap="square" lIns="0" tIns="0" rIns="0" bIns="0" rtlCol="0"/>
            <a:lstStyle/>
            <a:p>
              <a:endParaRPr/>
            </a:p>
          </p:txBody>
        </p:sp>
        <p:sp>
          <p:nvSpPr>
            <p:cNvPr id="17444" name="object 17444"/>
            <p:cNvSpPr/>
            <p:nvPr/>
          </p:nvSpPr>
          <p:spPr>
            <a:xfrm>
              <a:off x="5324513" y="8268627"/>
              <a:ext cx="3175" cy="6350"/>
            </a:xfrm>
            <a:custGeom>
              <a:avLst/>
              <a:gdLst/>
              <a:ahLst/>
              <a:cxnLst/>
              <a:rect l="l" t="t" r="r" b="b"/>
              <a:pathLst>
                <a:path w="3175" h="6350">
                  <a:moveTo>
                    <a:pt x="2590" y="0"/>
                  </a:moveTo>
                  <a:lnTo>
                    <a:pt x="0" y="6108"/>
                  </a:lnTo>
                </a:path>
              </a:pathLst>
            </a:custGeom>
            <a:ln w="25399">
              <a:solidFill>
                <a:srgbClr val="FBD65A"/>
              </a:solidFill>
            </a:ln>
          </p:spPr>
          <p:txBody>
            <a:bodyPr wrap="square" lIns="0" tIns="0" rIns="0" bIns="0" rtlCol="0"/>
            <a:lstStyle/>
            <a:p>
              <a:endParaRPr/>
            </a:p>
          </p:txBody>
        </p:sp>
        <p:sp>
          <p:nvSpPr>
            <p:cNvPr id="17445" name="object 17445"/>
            <p:cNvSpPr/>
            <p:nvPr/>
          </p:nvSpPr>
          <p:spPr>
            <a:xfrm>
              <a:off x="5312714" y="8274736"/>
              <a:ext cx="12065" cy="1905"/>
            </a:xfrm>
            <a:custGeom>
              <a:avLst/>
              <a:gdLst/>
              <a:ahLst/>
              <a:cxnLst/>
              <a:rect l="l" t="t" r="r" b="b"/>
              <a:pathLst>
                <a:path w="12064" h="1904">
                  <a:moveTo>
                    <a:pt x="11798" y="0"/>
                  </a:moveTo>
                  <a:lnTo>
                    <a:pt x="0" y="1447"/>
                  </a:lnTo>
                </a:path>
              </a:pathLst>
            </a:custGeom>
            <a:ln w="25400">
              <a:solidFill>
                <a:srgbClr val="FAD768"/>
              </a:solidFill>
            </a:ln>
          </p:spPr>
          <p:txBody>
            <a:bodyPr wrap="square" lIns="0" tIns="0" rIns="0" bIns="0" rtlCol="0"/>
            <a:lstStyle/>
            <a:p>
              <a:endParaRPr/>
            </a:p>
          </p:txBody>
        </p:sp>
        <p:sp>
          <p:nvSpPr>
            <p:cNvPr id="17446" name="object 17446"/>
            <p:cNvSpPr/>
            <p:nvPr/>
          </p:nvSpPr>
          <p:spPr>
            <a:xfrm>
              <a:off x="5322634" y="8273631"/>
              <a:ext cx="15875" cy="7620"/>
            </a:xfrm>
            <a:custGeom>
              <a:avLst/>
              <a:gdLst/>
              <a:ahLst/>
              <a:cxnLst/>
              <a:rect l="l" t="t" r="r" b="b"/>
              <a:pathLst>
                <a:path w="15875" h="7620">
                  <a:moveTo>
                    <a:pt x="15836" y="0"/>
                  </a:moveTo>
                  <a:lnTo>
                    <a:pt x="0" y="6996"/>
                  </a:lnTo>
                  <a:lnTo>
                    <a:pt x="4216" y="6654"/>
                  </a:lnTo>
                  <a:lnTo>
                    <a:pt x="8813" y="6362"/>
                  </a:lnTo>
                  <a:lnTo>
                    <a:pt x="13727" y="6144"/>
                  </a:lnTo>
                  <a:lnTo>
                    <a:pt x="14337" y="4127"/>
                  </a:lnTo>
                  <a:lnTo>
                    <a:pt x="15049" y="2070"/>
                  </a:lnTo>
                  <a:lnTo>
                    <a:pt x="15836" y="0"/>
                  </a:lnTo>
                  <a:close/>
                </a:path>
              </a:pathLst>
            </a:custGeom>
            <a:solidFill>
              <a:srgbClr val="FDDC75"/>
            </a:solidFill>
          </p:spPr>
          <p:txBody>
            <a:bodyPr wrap="square" lIns="0" tIns="0" rIns="0" bIns="0" rtlCol="0"/>
            <a:lstStyle/>
            <a:p>
              <a:endParaRPr/>
            </a:p>
          </p:txBody>
        </p:sp>
        <p:sp>
          <p:nvSpPr>
            <p:cNvPr id="17447" name="object 17447"/>
            <p:cNvSpPr/>
            <p:nvPr/>
          </p:nvSpPr>
          <p:spPr>
            <a:xfrm>
              <a:off x="5322634" y="8274736"/>
              <a:ext cx="1905" cy="6350"/>
            </a:xfrm>
            <a:custGeom>
              <a:avLst/>
              <a:gdLst/>
              <a:ahLst/>
              <a:cxnLst/>
              <a:rect l="l" t="t" r="r" b="b"/>
              <a:pathLst>
                <a:path w="1904" h="6350">
                  <a:moveTo>
                    <a:pt x="0" y="5891"/>
                  </a:moveTo>
                  <a:lnTo>
                    <a:pt x="1879" y="0"/>
                  </a:lnTo>
                </a:path>
              </a:pathLst>
            </a:custGeom>
            <a:ln w="25400">
              <a:solidFill>
                <a:srgbClr val="FCDC75"/>
              </a:solidFill>
            </a:ln>
          </p:spPr>
          <p:txBody>
            <a:bodyPr wrap="square" lIns="0" tIns="0" rIns="0" bIns="0" rtlCol="0"/>
            <a:lstStyle/>
            <a:p>
              <a:endParaRPr/>
            </a:p>
          </p:txBody>
        </p:sp>
        <p:sp>
          <p:nvSpPr>
            <p:cNvPr id="17448" name="object 17448"/>
            <p:cNvSpPr/>
            <p:nvPr/>
          </p:nvSpPr>
          <p:spPr>
            <a:xfrm>
              <a:off x="5324513" y="8273631"/>
              <a:ext cx="13970" cy="1270"/>
            </a:xfrm>
            <a:custGeom>
              <a:avLst/>
              <a:gdLst/>
              <a:ahLst/>
              <a:cxnLst/>
              <a:rect l="l" t="t" r="r" b="b"/>
              <a:pathLst>
                <a:path w="13970" h="1270">
                  <a:moveTo>
                    <a:pt x="0" y="1104"/>
                  </a:moveTo>
                  <a:lnTo>
                    <a:pt x="4330" y="647"/>
                  </a:lnTo>
                  <a:lnTo>
                    <a:pt x="9004" y="266"/>
                  </a:lnTo>
                  <a:lnTo>
                    <a:pt x="13957" y="0"/>
                  </a:lnTo>
                </a:path>
              </a:pathLst>
            </a:custGeom>
            <a:ln w="25400">
              <a:solidFill>
                <a:srgbClr val="FCD863"/>
              </a:solidFill>
            </a:ln>
          </p:spPr>
          <p:txBody>
            <a:bodyPr wrap="square" lIns="0" tIns="0" rIns="0" bIns="0" rtlCol="0"/>
            <a:lstStyle/>
            <a:p>
              <a:endParaRPr/>
            </a:p>
          </p:txBody>
        </p:sp>
        <p:sp>
          <p:nvSpPr>
            <p:cNvPr id="17449" name="object 17449"/>
            <p:cNvSpPr/>
            <p:nvPr/>
          </p:nvSpPr>
          <p:spPr>
            <a:xfrm>
              <a:off x="5336363" y="8273631"/>
              <a:ext cx="2540" cy="6350"/>
            </a:xfrm>
            <a:custGeom>
              <a:avLst/>
              <a:gdLst/>
              <a:ahLst/>
              <a:cxnLst/>
              <a:rect l="l" t="t" r="r" b="b"/>
              <a:pathLst>
                <a:path w="2539" h="6350">
                  <a:moveTo>
                    <a:pt x="2107" y="0"/>
                  </a:moveTo>
                  <a:lnTo>
                    <a:pt x="0" y="6144"/>
                  </a:lnTo>
                </a:path>
              </a:pathLst>
            </a:custGeom>
            <a:ln w="25400">
              <a:solidFill>
                <a:srgbClr val="FEDD75"/>
              </a:solidFill>
            </a:ln>
          </p:spPr>
          <p:txBody>
            <a:bodyPr wrap="square" lIns="0" tIns="0" rIns="0" bIns="0" rtlCol="0"/>
            <a:lstStyle/>
            <a:p>
              <a:endParaRPr/>
            </a:p>
          </p:txBody>
        </p:sp>
        <p:sp>
          <p:nvSpPr>
            <p:cNvPr id="17450" name="object 17450"/>
            <p:cNvSpPr/>
            <p:nvPr/>
          </p:nvSpPr>
          <p:spPr>
            <a:xfrm>
              <a:off x="5322710" y="8279783"/>
              <a:ext cx="13970" cy="1270"/>
            </a:xfrm>
            <a:custGeom>
              <a:avLst/>
              <a:gdLst/>
              <a:ahLst/>
              <a:cxnLst/>
              <a:rect l="l" t="t" r="r" b="b"/>
              <a:pathLst>
                <a:path w="13970" h="1270">
                  <a:moveTo>
                    <a:pt x="13528" y="0"/>
                  </a:moveTo>
                  <a:lnTo>
                    <a:pt x="8736" y="210"/>
                  </a:lnTo>
                  <a:lnTo>
                    <a:pt x="4139" y="502"/>
                  </a:lnTo>
                  <a:lnTo>
                    <a:pt x="0" y="839"/>
                  </a:lnTo>
                </a:path>
              </a:pathLst>
            </a:custGeom>
            <a:ln w="25400">
              <a:solidFill>
                <a:srgbClr val="FEE087"/>
              </a:solidFill>
            </a:ln>
          </p:spPr>
          <p:txBody>
            <a:bodyPr wrap="square" lIns="0" tIns="0" rIns="0" bIns="0" rtlCol="0"/>
            <a:lstStyle/>
            <a:p>
              <a:endParaRPr/>
            </a:p>
          </p:txBody>
        </p:sp>
        <p:sp>
          <p:nvSpPr>
            <p:cNvPr id="17451" name="object 17451"/>
            <p:cNvSpPr/>
            <p:nvPr/>
          </p:nvSpPr>
          <p:spPr>
            <a:xfrm>
              <a:off x="5336363" y="8273211"/>
              <a:ext cx="17780" cy="6985"/>
            </a:xfrm>
            <a:custGeom>
              <a:avLst/>
              <a:gdLst/>
              <a:ahLst/>
              <a:cxnLst/>
              <a:rect l="l" t="t" r="r" b="b"/>
              <a:pathLst>
                <a:path w="17779" h="6984">
                  <a:moveTo>
                    <a:pt x="12292" y="0"/>
                  </a:moveTo>
                  <a:lnTo>
                    <a:pt x="0" y="6563"/>
                  </a:lnTo>
                  <a:lnTo>
                    <a:pt x="4914" y="6350"/>
                  </a:lnTo>
                  <a:lnTo>
                    <a:pt x="10133" y="6223"/>
                  </a:lnTo>
                  <a:lnTo>
                    <a:pt x="15582" y="6223"/>
                  </a:lnTo>
                  <a:lnTo>
                    <a:pt x="16255" y="4152"/>
                  </a:lnTo>
                  <a:lnTo>
                    <a:pt x="17703" y="50"/>
                  </a:lnTo>
                  <a:lnTo>
                    <a:pt x="12292" y="0"/>
                  </a:lnTo>
                  <a:close/>
                </a:path>
              </a:pathLst>
            </a:custGeom>
            <a:solidFill>
              <a:srgbClr val="FEDE76"/>
            </a:solidFill>
          </p:spPr>
          <p:txBody>
            <a:bodyPr wrap="square" lIns="0" tIns="0" rIns="0" bIns="0" rtlCol="0"/>
            <a:lstStyle/>
            <a:p>
              <a:endParaRPr/>
            </a:p>
          </p:txBody>
        </p:sp>
        <p:sp>
          <p:nvSpPr>
            <p:cNvPr id="17452" name="object 17452"/>
            <p:cNvSpPr/>
            <p:nvPr/>
          </p:nvSpPr>
          <p:spPr>
            <a:xfrm>
              <a:off x="5336363" y="8273631"/>
              <a:ext cx="2540" cy="6350"/>
            </a:xfrm>
            <a:custGeom>
              <a:avLst/>
              <a:gdLst/>
              <a:ahLst/>
              <a:cxnLst/>
              <a:rect l="l" t="t" r="r" b="b"/>
              <a:pathLst>
                <a:path w="2539" h="6350">
                  <a:moveTo>
                    <a:pt x="0" y="6144"/>
                  </a:moveTo>
                  <a:lnTo>
                    <a:pt x="2107" y="0"/>
                  </a:lnTo>
                </a:path>
              </a:pathLst>
            </a:custGeom>
            <a:ln w="25400">
              <a:solidFill>
                <a:srgbClr val="FEDD75"/>
              </a:solidFill>
            </a:ln>
          </p:spPr>
          <p:txBody>
            <a:bodyPr wrap="square" lIns="0" tIns="0" rIns="0" bIns="0" rtlCol="0"/>
            <a:lstStyle/>
            <a:p>
              <a:endParaRPr/>
            </a:p>
          </p:txBody>
        </p:sp>
        <p:sp>
          <p:nvSpPr>
            <p:cNvPr id="17453" name="object 17453"/>
            <p:cNvSpPr/>
            <p:nvPr/>
          </p:nvSpPr>
          <p:spPr>
            <a:xfrm>
              <a:off x="5338470" y="8273211"/>
              <a:ext cx="15875" cy="635"/>
            </a:xfrm>
            <a:custGeom>
              <a:avLst/>
              <a:gdLst/>
              <a:ahLst/>
              <a:cxnLst/>
              <a:rect l="l" t="t" r="r" b="b"/>
              <a:pathLst>
                <a:path w="15875" h="634">
                  <a:moveTo>
                    <a:pt x="0" y="419"/>
                  </a:moveTo>
                  <a:lnTo>
                    <a:pt x="4965" y="139"/>
                  </a:lnTo>
                  <a:lnTo>
                    <a:pt x="10185" y="0"/>
                  </a:lnTo>
                  <a:lnTo>
                    <a:pt x="15595" y="50"/>
                  </a:lnTo>
                </a:path>
              </a:pathLst>
            </a:custGeom>
            <a:ln w="25400">
              <a:solidFill>
                <a:srgbClr val="FDD961"/>
              </a:solidFill>
            </a:ln>
          </p:spPr>
          <p:txBody>
            <a:bodyPr wrap="square" lIns="0" tIns="0" rIns="0" bIns="0" rtlCol="0"/>
            <a:lstStyle/>
            <a:p>
              <a:endParaRPr/>
            </a:p>
          </p:txBody>
        </p:sp>
        <p:sp>
          <p:nvSpPr>
            <p:cNvPr id="17454" name="object 17454"/>
            <p:cNvSpPr/>
            <p:nvPr/>
          </p:nvSpPr>
          <p:spPr>
            <a:xfrm>
              <a:off x="5351945" y="8273262"/>
              <a:ext cx="2540" cy="6350"/>
            </a:xfrm>
            <a:custGeom>
              <a:avLst/>
              <a:gdLst/>
              <a:ahLst/>
              <a:cxnLst/>
              <a:rect l="l" t="t" r="r" b="b"/>
              <a:pathLst>
                <a:path w="2539" h="6350">
                  <a:moveTo>
                    <a:pt x="2120" y="0"/>
                  </a:moveTo>
                  <a:lnTo>
                    <a:pt x="0" y="6172"/>
                  </a:lnTo>
                </a:path>
              </a:pathLst>
            </a:custGeom>
            <a:ln w="25399">
              <a:solidFill>
                <a:srgbClr val="FEDE77"/>
              </a:solidFill>
            </a:ln>
          </p:spPr>
          <p:txBody>
            <a:bodyPr wrap="square" lIns="0" tIns="0" rIns="0" bIns="0" rtlCol="0"/>
            <a:lstStyle/>
            <a:p>
              <a:endParaRPr/>
            </a:p>
          </p:txBody>
        </p:sp>
        <p:sp>
          <p:nvSpPr>
            <p:cNvPr id="17455" name="object 17455"/>
            <p:cNvSpPr/>
            <p:nvPr/>
          </p:nvSpPr>
          <p:spPr>
            <a:xfrm>
              <a:off x="5351932" y="8266734"/>
              <a:ext cx="635" cy="25400"/>
            </a:xfrm>
            <a:custGeom>
              <a:avLst/>
              <a:gdLst/>
              <a:ahLst/>
              <a:cxnLst/>
              <a:rect l="l" t="t" r="r" b="b"/>
              <a:pathLst>
                <a:path w="635" h="25400">
                  <a:moveTo>
                    <a:pt x="0" y="25400"/>
                  </a:moveTo>
                  <a:lnTo>
                    <a:pt x="12" y="0"/>
                  </a:lnTo>
                  <a:lnTo>
                    <a:pt x="0" y="25400"/>
                  </a:lnTo>
                  <a:close/>
                </a:path>
              </a:pathLst>
            </a:custGeom>
            <a:solidFill>
              <a:srgbClr val="FEE28B"/>
            </a:solidFill>
          </p:spPr>
          <p:txBody>
            <a:bodyPr wrap="square" lIns="0" tIns="0" rIns="0" bIns="0" rtlCol="0"/>
            <a:lstStyle/>
            <a:p>
              <a:endParaRPr/>
            </a:p>
          </p:txBody>
        </p:sp>
        <p:sp>
          <p:nvSpPr>
            <p:cNvPr id="17456" name="object 17456"/>
            <p:cNvSpPr/>
            <p:nvPr/>
          </p:nvSpPr>
          <p:spPr>
            <a:xfrm>
              <a:off x="5336461" y="8279434"/>
              <a:ext cx="15875" cy="635"/>
            </a:xfrm>
            <a:custGeom>
              <a:avLst/>
              <a:gdLst/>
              <a:ahLst/>
              <a:cxnLst/>
              <a:rect l="l" t="t" r="r" b="b"/>
              <a:pathLst>
                <a:path w="15875" h="634">
                  <a:moveTo>
                    <a:pt x="15483" y="0"/>
                  </a:moveTo>
                  <a:lnTo>
                    <a:pt x="10034" y="0"/>
                  </a:lnTo>
                  <a:lnTo>
                    <a:pt x="4815" y="127"/>
                  </a:lnTo>
                  <a:lnTo>
                    <a:pt x="0" y="338"/>
                  </a:lnTo>
                </a:path>
              </a:pathLst>
            </a:custGeom>
            <a:ln w="25400">
              <a:solidFill>
                <a:srgbClr val="FEE28B"/>
              </a:solidFill>
            </a:ln>
          </p:spPr>
          <p:txBody>
            <a:bodyPr wrap="square" lIns="0" tIns="0" rIns="0" bIns="0" rtlCol="0"/>
            <a:lstStyle/>
            <a:p>
              <a:endParaRPr/>
            </a:p>
          </p:txBody>
        </p:sp>
        <p:sp>
          <p:nvSpPr>
            <p:cNvPr id="17457" name="object 17457"/>
            <p:cNvSpPr/>
            <p:nvPr/>
          </p:nvSpPr>
          <p:spPr>
            <a:xfrm>
              <a:off x="5324513" y="8267382"/>
              <a:ext cx="16510" cy="7620"/>
            </a:xfrm>
            <a:custGeom>
              <a:avLst/>
              <a:gdLst/>
              <a:ahLst/>
              <a:cxnLst/>
              <a:rect l="l" t="t" r="r" b="b"/>
              <a:pathLst>
                <a:path w="16510" h="7620">
                  <a:moveTo>
                    <a:pt x="16510" y="0"/>
                  </a:moveTo>
                  <a:lnTo>
                    <a:pt x="0" y="7353"/>
                  </a:lnTo>
                  <a:lnTo>
                    <a:pt x="4330" y="6896"/>
                  </a:lnTo>
                  <a:lnTo>
                    <a:pt x="9004" y="6515"/>
                  </a:lnTo>
                  <a:lnTo>
                    <a:pt x="13957" y="6248"/>
                  </a:lnTo>
                  <a:lnTo>
                    <a:pt x="14757" y="4165"/>
                  </a:lnTo>
                  <a:lnTo>
                    <a:pt x="15621" y="2070"/>
                  </a:lnTo>
                  <a:lnTo>
                    <a:pt x="16510" y="0"/>
                  </a:lnTo>
                  <a:close/>
                </a:path>
              </a:pathLst>
            </a:custGeom>
            <a:solidFill>
              <a:srgbClr val="FBD656"/>
            </a:solidFill>
          </p:spPr>
          <p:txBody>
            <a:bodyPr wrap="square" lIns="0" tIns="0" rIns="0" bIns="0" rtlCol="0"/>
            <a:lstStyle/>
            <a:p>
              <a:endParaRPr/>
            </a:p>
          </p:txBody>
        </p:sp>
        <p:sp>
          <p:nvSpPr>
            <p:cNvPr id="17458" name="object 17458"/>
            <p:cNvSpPr/>
            <p:nvPr/>
          </p:nvSpPr>
          <p:spPr>
            <a:xfrm>
              <a:off x="5324513" y="8268627"/>
              <a:ext cx="3175" cy="6350"/>
            </a:xfrm>
            <a:custGeom>
              <a:avLst/>
              <a:gdLst/>
              <a:ahLst/>
              <a:cxnLst/>
              <a:rect l="l" t="t" r="r" b="b"/>
              <a:pathLst>
                <a:path w="3175" h="6350">
                  <a:moveTo>
                    <a:pt x="0" y="6108"/>
                  </a:moveTo>
                  <a:lnTo>
                    <a:pt x="2590" y="0"/>
                  </a:lnTo>
                </a:path>
              </a:pathLst>
            </a:custGeom>
            <a:ln w="25399">
              <a:solidFill>
                <a:srgbClr val="FBD65A"/>
              </a:solidFill>
            </a:ln>
          </p:spPr>
          <p:txBody>
            <a:bodyPr wrap="square" lIns="0" tIns="0" rIns="0" bIns="0" rtlCol="0"/>
            <a:lstStyle/>
            <a:p>
              <a:endParaRPr/>
            </a:p>
          </p:txBody>
        </p:sp>
        <p:sp>
          <p:nvSpPr>
            <p:cNvPr id="17459" name="object 17459"/>
            <p:cNvSpPr/>
            <p:nvPr/>
          </p:nvSpPr>
          <p:spPr>
            <a:xfrm>
              <a:off x="5327103" y="8267382"/>
              <a:ext cx="13970" cy="1270"/>
            </a:xfrm>
            <a:custGeom>
              <a:avLst/>
              <a:gdLst/>
              <a:ahLst/>
              <a:cxnLst/>
              <a:rect l="l" t="t" r="r" b="b"/>
              <a:pathLst>
                <a:path w="13970" h="1270">
                  <a:moveTo>
                    <a:pt x="0" y="1244"/>
                  </a:moveTo>
                  <a:lnTo>
                    <a:pt x="4356" y="711"/>
                  </a:lnTo>
                  <a:lnTo>
                    <a:pt x="9016" y="266"/>
                  </a:lnTo>
                  <a:lnTo>
                    <a:pt x="13919" y="0"/>
                  </a:lnTo>
                </a:path>
              </a:pathLst>
            </a:custGeom>
            <a:ln w="25400">
              <a:solidFill>
                <a:srgbClr val="FBD34A"/>
              </a:solidFill>
            </a:ln>
          </p:spPr>
          <p:txBody>
            <a:bodyPr wrap="square" lIns="0" tIns="0" rIns="0" bIns="0" rtlCol="0"/>
            <a:lstStyle/>
            <a:p>
              <a:endParaRPr/>
            </a:p>
          </p:txBody>
        </p:sp>
        <p:sp>
          <p:nvSpPr>
            <p:cNvPr id="17460" name="object 17460"/>
            <p:cNvSpPr/>
            <p:nvPr/>
          </p:nvSpPr>
          <p:spPr>
            <a:xfrm>
              <a:off x="5338470" y="8267382"/>
              <a:ext cx="3175" cy="6350"/>
            </a:xfrm>
            <a:custGeom>
              <a:avLst/>
              <a:gdLst/>
              <a:ahLst/>
              <a:cxnLst/>
              <a:rect l="l" t="t" r="r" b="b"/>
              <a:pathLst>
                <a:path w="3175" h="6350">
                  <a:moveTo>
                    <a:pt x="2552" y="0"/>
                  </a:moveTo>
                  <a:lnTo>
                    <a:pt x="0" y="6248"/>
                  </a:lnTo>
                </a:path>
              </a:pathLst>
            </a:custGeom>
            <a:ln w="25400">
              <a:solidFill>
                <a:srgbClr val="FCD653"/>
              </a:solidFill>
            </a:ln>
          </p:spPr>
          <p:txBody>
            <a:bodyPr wrap="square" lIns="0" tIns="0" rIns="0" bIns="0" rtlCol="0"/>
            <a:lstStyle/>
            <a:p>
              <a:endParaRPr/>
            </a:p>
          </p:txBody>
        </p:sp>
        <p:sp>
          <p:nvSpPr>
            <p:cNvPr id="17461" name="object 17461"/>
            <p:cNvSpPr/>
            <p:nvPr/>
          </p:nvSpPr>
          <p:spPr>
            <a:xfrm>
              <a:off x="5324513" y="8273631"/>
              <a:ext cx="13970" cy="1270"/>
            </a:xfrm>
            <a:custGeom>
              <a:avLst/>
              <a:gdLst/>
              <a:ahLst/>
              <a:cxnLst/>
              <a:rect l="l" t="t" r="r" b="b"/>
              <a:pathLst>
                <a:path w="13970" h="1270">
                  <a:moveTo>
                    <a:pt x="13957" y="0"/>
                  </a:moveTo>
                  <a:lnTo>
                    <a:pt x="9004" y="266"/>
                  </a:lnTo>
                  <a:lnTo>
                    <a:pt x="4330" y="647"/>
                  </a:lnTo>
                  <a:lnTo>
                    <a:pt x="0" y="1104"/>
                  </a:lnTo>
                </a:path>
              </a:pathLst>
            </a:custGeom>
            <a:ln w="25400">
              <a:solidFill>
                <a:srgbClr val="FCD863"/>
              </a:solidFill>
            </a:ln>
          </p:spPr>
          <p:txBody>
            <a:bodyPr wrap="square" lIns="0" tIns="0" rIns="0" bIns="0" rtlCol="0"/>
            <a:lstStyle/>
            <a:p>
              <a:endParaRPr/>
            </a:p>
          </p:txBody>
        </p:sp>
        <p:sp>
          <p:nvSpPr>
            <p:cNvPr id="17462" name="object 17462"/>
            <p:cNvSpPr/>
            <p:nvPr/>
          </p:nvSpPr>
          <p:spPr>
            <a:xfrm>
              <a:off x="5338470" y="8267027"/>
              <a:ext cx="18415" cy="6985"/>
            </a:xfrm>
            <a:custGeom>
              <a:avLst/>
              <a:gdLst/>
              <a:ahLst/>
              <a:cxnLst/>
              <a:rect l="l" t="t" r="r" b="b"/>
              <a:pathLst>
                <a:path w="18414" h="6984">
                  <a:moveTo>
                    <a:pt x="12598" y="0"/>
                  </a:moveTo>
                  <a:lnTo>
                    <a:pt x="7467" y="88"/>
                  </a:lnTo>
                  <a:lnTo>
                    <a:pt x="2552" y="355"/>
                  </a:lnTo>
                  <a:lnTo>
                    <a:pt x="800" y="4521"/>
                  </a:lnTo>
                  <a:lnTo>
                    <a:pt x="0" y="6604"/>
                  </a:lnTo>
                  <a:lnTo>
                    <a:pt x="4965" y="6324"/>
                  </a:lnTo>
                  <a:lnTo>
                    <a:pt x="10185" y="6184"/>
                  </a:lnTo>
                  <a:lnTo>
                    <a:pt x="15595" y="6235"/>
                  </a:lnTo>
                  <a:lnTo>
                    <a:pt x="16332" y="4203"/>
                  </a:lnTo>
                  <a:lnTo>
                    <a:pt x="17907" y="165"/>
                  </a:lnTo>
                  <a:lnTo>
                    <a:pt x="12598" y="0"/>
                  </a:lnTo>
                  <a:close/>
                </a:path>
              </a:pathLst>
            </a:custGeom>
            <a:solidFill>
              <a:srgbClr val="FCD652"/>
            </a:solidFill>
          </p:spPr>
          <p:txBody>
            <a:bodyPr wrap="square" lIns="0" tIns="0" rIns="0" bIns="0" rtlCol="0"/>
            <a:lstStyle/>
            <a:p>
              <a:endParaRPr/>
            </a:p>
          </p:txBody>
        </p:sp>
        <p:sp>
          <p:nvSpPr>
            <p:cNvPr id="17463" name="object 17463"/>
            <p:cNvSpPr/>
            <p:nvPr/>
          </p:nvSpPr>
          <p:spPr>
            <a:xfrm>
              <a:off x="5338470" y="8267382"/>
              <a:ext cx="3175" cy="6350"/>
            </a:xfrm>
            <a:custGeom>
              <a:avLst/>
              <a:gdLst/>
              <a:ahLst/>
              <a:cxnLst/>
              <a:rect l="l" t="t" r="r" b="b"/>
              <a:pathLst>
                <a:path w="3175" h="6350">
                  <a:moveTo>
                    <a:pt x="0" y="6248"/>
                  </a:moveTo>
                  <a:lnTo>
                    <a:pt x="2552" y="0"/>
                  </a:lnTo>
                </a:path>
              </a:pathLst>
            </a:custGeom>
            <a:ln w="25400">
              <a:solidFill>
                <a:srgbClr val="FCD653"/>
              </a:solidFill>
            </a:ln>
          </p:spPr>
          <p:txBody>
            <a:bodyPr wrap="square" lIns="0" tIns="0" rIns="0" bIns="0" rtlCol="0"/>
            <a:lstStyle/>
            <a:p>
              <a:endParaRPr/>
            </a:p>
          </p:txBody>
        </p:sp>
        <p:sp>
          <p:nvSpPr>
            <p:cNvPr id="17464" name="object 17464"/>
            <p:cNvSpPr/>
            <p:nvPr/>
          </p:nvSpPr>
          <p:spPr>
            <a:xfrm>
              <a:off x="5341023" y="8267027"/>
              <a:ext cx="15875" cy="635"/>
            </a:xfrm>
            <a:custGeom>
              <a:avLst/>
              <a:gdLst/>
              <a:ahLst/>
              <a:cxnLst/>
              <a:rect l="l" t="t" r="r" b="b"/>
              <a:pathLst>
                <a:path w="15875" h="634">
                  <a:moveTo>
                    <a:pt x="0" y="355"/>
                  </a:moveTo>
                  <a:lnTo>
                    <a:pt x="4914" y="88"/>
                  </a:lnTo>
                  <a:lnTo>
                    <a:pt x="10045" y="0"/>
                  </a:lnTo>
                  <a:lnTo>
                    <a:pt x="15354" y="165"/>
                  </a:lnTo>
                </a:path>
              </a:pathLst>
            </a:custGeom>
            <a:ln w="25400">
              <a:solidFill>
                <a:srgbClr val="FCD344"/>
              </a:solidFill>
            </a:ln>
          </p:spPr>
          <p:txBody>
            <a:bodyPr wrap="square" lIns="0" tIns="0" rIns="0" bIns="0" rtlCol="0"/>
            <a:lstStyle/>
            <a:p>
              <a:endParaRPr/>
            </a:p>
          </p:txBody>
        </p:sp>
        <p:sp>
          <p:nvSpPr>
            <p:cNvPr id="17465" name="object 17465"/>
            <p:cNvSpPr/>
            <p:nvPr/>
          </p:nvSpPr>
          <p:spPr>
            <a:xfrm>
              <a:off x="5354066" y="8267192"/>
              <a:ext cx="2540" cy="6350"/>
            </a:xfrm>
            <a:custGeom>
              <a:avLst/>
              <a:gdLst/>
              <a:ahLst/>
              <a:cxnLst/>
              <a:rect l="l" t="t" r="r" b="b"/>
              <a:pathLst>
                <a:path w="2539" h="6350">
                  <a:moveTo>
                    <a:pt x="2311" y="0"/>
                  </a:moveTo>
                  <a:lnTo>
                    <a:pt x="0" y="6070"/>
                  </a:lnTo>
                </a:path>
              </a:pathLst>
            </a:custGeom>
            <a:ln w="25399">
              <a:solidFill>
                <a:srgbClr val="FCD751"/>
              </a:solidFill>
            </a:ln>
          </p:spPr>
          <p:txBody>
            <a:bodyPr wrap="square" lIns="0" tIns="0" rIns="0" bIns="0" rtlCol="0"/>
            <a:lstStyle/>
            <a:p>
              <a:endParaRPr/>
            </a:p>
          </p:txBody>
        </p:sp>
        <p:sp>
          <p:nvSpPr>
            <p:cNvPr id="17466" name="object 17466"/>
            <p:cNvSpPr/>
            <p:nvPr/>
          </p:nvSpPr>
          <p:spPr>
            <a:xfrm>
              <a:off x="5338470" y="8273211"/>
              <a:ext cx="15875" cy="635"/>
            </a:xfrm>
            <a:custGeom>
              <a:avLst/>
              <a:gdLst/>
              <a:ahLst/>
              <a:cxnLst/>
              <a:rect l="l" t="t" r="r" b="b"/>
              <a:pathLst>
                <a:path w="15875" h="634">
                  <a:moveTo>
                    <a:pt x="15595" y="50"/>
                  </a:moveTo>
                  <a:lnTo>
                    <a:pt x="10185" y="0"/>
                  </a:lnTo>
                  <a:lnTo>
                    <a:pt x="4965" y="139"/>
                  </a:lnTo>
                  <a:lnTo>
                    <a:pt x="0" y="419"/>
                  </a:lnTo>
                </a:path>
              </a:pathLst>
            </a:custGeom>
            <a:ln w="25400">
              <a:solidFill>
                <a:srgbClr val="FDD961"/>
              </a:solidFill>
            </a:ln>
          </p:spPr>
          <p:txBody>
            <a:bodyPr wrap="square" lIns="0" tIns="0" rIns="0" bIns="0" rtlCol="0"/>
            <a:lstStyle/>
            <a:p>
              <a:endParaRPr/>
            </a:p>
          </p:txBody>
        </p:sp>
        <p:sp>
          <p:nvSpPr>
            <p:cNvPr id="17467" name="object 17467"/>
            <p:cNvSpPr/>
            <p:nvPr/>
          </p:nvSpPr>
          <p:spPr>
            <a:xfrm>
              <a:off x="5305348" y="8264702"/>
              <a:ext cx="12700" cy="7620"/>
            </a:xfrm>
            <a:custGeom>
              <a:avLst/>
              <a:gdLst/>
              <a:ahLst/>
              <a:cxnLst/>
              <a:rect l="l" t="t" r="r" b="b"/>
              <a:pathLst>
                <a:path w="12700" h="7620">
                  <a:moveTo>
                    <a:pt x="12153" y="0"/>
                  </a:moveTo>
                  <a:lnTo>
                    <a:pt x="8356" y="762"/>
                  </a:lnTo>
                  <a:lnTo>
                    <a:pt x="1803" y="2285"/>
                  </a:lnTo>
                  <a:lnTo>
                    <a:pt x="1244" y="4025"/>
                  </a:lnTo>
                  <a:lnTo>
                    <a:pt x="0" y="7569"/>
                  </a:lnTo>
                  <a:lnTo>
                    <a:pt x="2793" y="6997"/>
                  </a:lnTo>
                  <a:lnTo>
                    <a:pt x="6057" y="6362"/>
                  </a:lnTo>
                  <a:lnTo>
                    <a:pt x="9702" y="5714"/>
                  </a:lnTo>
                  <a:lnTo>
                    <a:pt x="11404" y="1866"/>
                  </a:lnTo>
                  <a:lnTo>
                    <a:pt x="12153" y="0"/>
                  </a:lnTo>
                  <a:close/>
                </a:path>
              </a:pathLst>
            </a:custGeom>
            <a:solidFill>
              <a:srgbClr val="F7D259"/>
            </a:solidFill>
          </p:spPr>
          <p:txBody>
            <a:bodyPr wrap="square" lIns="0" tIns="0" rIns="0" bIns="0" rtlCol="0"/>
            <a:lstStyle/>
            <a:p>
              <a:endParaRPr/>
            </a:p>
          </p:txBody>
        </p:sp>
        <p:sp>
          <p:nvSpPr>
            <p:cNvPr id="17468" name="object 17468"/>
            <p:cNvSpPr/>
            <p:nvPr/>
          </p:nvSpPr>
          <p:spPr>
            <a:xfrm>
              <a:off x="5305348" y="8266988"/>
              <a:ext cx="1905" cy="5715"/>
            </a:xfrm>
            <a:custGeom>
              <a:avLst/>
              <a:gdLst/>
              <a:ahLst/>
              <a:cxnLst/>
              <a:rect l="l" t="t" r="r" b="b"/>
              <a:pathLst>
                <a:path w="1904" h="5715">
                  <a:moveTo>
                    <a:pt x="0" y="5283"/>
                  </a:moveTo>
                  <a:lnTo>
                    <a:pt x="1803" y="0"/>
                  </a:lnTo>
                </a:path>
              </a:pathLst>
            </a:custGeom>
            <a:ln w="25399">
              <a:solidFill>
                <a:srgbClr val="F5D25C"/>
              </a:solidFill>
            </a:ln>
          </p:spPr>
          <p:txBody>
            <a:bodyPr wrap="square" lIns="0" tIns="0" rIns="0" bIns="0" rtlCol="0"/>
            <a:lstStyle/>
            <a:p>
              <a:endParaRPr/>
            </a:p>
          </p:txBody>
        </p:sp>
        <p:sp>
          <p:nvSpPr>
            <p:cNvPr id="17469" name="object 17469"/>
            <p:cNvSpPr/>
            <p:nvPr/>
          </p:nvSpPr>
          <p:spPr>
            <a:xfrm>
              <a:off x="5307152" y="8264702"/>
              <a:ext cx="10795" cy="2540"/>
            </a:xfrm>
            <a:custGeom>
              <a:avLst/>
              <a:gdLst/>
              <a:ahLst/>
              <a:cxnLst/>
              <a:rect l="l" t="t" r="r" b="b"/>
              <a:pathLst>
                <a:path w="10795" h="2540">
                  <a:moveTo>
                    <a:pt x="0" y="2285"/>
                  </a:moveTo>
                  <a:lnTo>
                    <a:pt x="10350" y="0"/>
                  </a:lnTo>
                </a:path>
              </a:pathLst>
            </a:custGeom>
            <a:ln w="25400">
              <a:solidFill>
                <a:srgbClr val="F6D155"/>
              </a:solidFill>
            </a:ln>
          </p:spPr>
          <p:txBody>
            <a:bodyPr wrap="square" lIns="0" tIns="0" rIns="0" bIns="0" rtlCol="0"/>
            <a:lstStyle/>
            <a:p>
              <a:endParaRPr/>
            </a:p>
          </p:txBody>
        </p:sp>
        <p:sp>
          <p:nvSpPr>
            <p:cNvPr id="17470" name="object 17470"/>
            <p:cNvSpPr/>
            <p:nvPr/>
          </p:nvSpPr>
          <p:spPr>
            <a:xfrm>
              <a:off x="5315051" y="8264702"/>
              <a:ext cx="2540" cy="5715"/>
            </a:xfrm>
            <a:custGeom>
              <a:avLst/>
              <a:gdLst/>
              <a:ahLst/>
              <a:cxnLst/>
              <a:rect l="l" t="t" r="r" b="b"/>
              <a:pathLst>
                <a:path w="2539" h="5715">
                  <a:moveTo>
                    <a:pt x="2451" y="0"/>
                  </a:moveTo>
                  <a:lnTo>
                    <a:pt x="0" y="5714"/>
                  </a:lnTo>
                </a:path>
              </a:pathLst>
            </a:custGeom>
            <a:ln w="25400">
              <a:solidFill>
                <a:srgbClr val="F7D256"/>
              </a:solidFill>
            </a:ln>
          </p:spPr>
          <p:txBody>
            <a:bodyPr wrap="square" lIns="0" tIns="0" rIns="0" bIns="0" rtlCol="0"/>
            <a:lstStyle/>
            <a:p>
              <a:endParaRPr/>
            </a:p>
          </p:txBody>
        </p:sp>
        <p:sp>
          <p:nvSpPr>
            <p:cNvPr id="17471" name="object 17471"/>
            <p:cNvSpPr/>
            <p:nvPr/>
          </p:nvSpPr>
          <p:spPr>
            <a:xfrm>
              <a:off x="5305348" y="8270417"/>
              <a:ext cx="10160" cy="1905"/>
            </a:xfrm>
            <a:custGeom>
              <a:avLst/>
              <a:gdLst/>
              <a:ahLst/>
              <a:cxnLst/>
              <a:rect l="l" t="t" r="r" b="b"/>
              <a:pathLst>
                <a:path w="10160" h="1904">
                  <a:moveTo>
                    <a:pt x="9702" y="0"/>
                  </a:moveTo>
                  <a:lnTo>
                    <a:pt x="0" y="1854"/>
                  </a:lnTo>
                </a:path>
              </a:pathLst>
            </a:custGeom>
            <a:ln w="25400">
              <a:solidFill>
                <a:srgbClr val="F7D35D"/>
              </a:solidFill>
            </a:ln>
          </p:spPr>
          <p:txBody>
            <a:bodyPr wrap="square" lIns="0" tIns="0" rIns="0" bIns="0" rtlCol="0"/>
            <a:lstStyle/>
            <a:p>
              <a:endParaRPr/>
            </a:p>
          </p:txBody>
        </p:sp>
        <p:sp>
          <p:nvSpPr>
            <p:cNvPr id="17472" name="object 17472"/>
            <p:cNvSpPr/>
            <p:nvPr/>
          </p:nvSpPr>
          <p:spPr>
            <a:xfrm>
              <a:off x="5315051" y="8262594"/>
              <a:ext cx="15240" cy="8255"/>
            </a:xfrm>
            <a:custGeom>
              <a:avLst/>
              <a:gdLst/>
              <a:ahLst/>
              <a:cxnLst/>
              <a:rect l="l" t="t" r="r" b="b"/>
              <a:pathLst>
                <a:path w="15239" h="8254">
                  <a:moveTo>
                    <a:pt x="14795" y="0"/>
                  </a:moveTo>
                  <a:lnTo>
                    <a:pt x="10388" y="609"/>
                  </a:lnTo>
                  <a:lnTo>
                    <a:pt x="6261" y="1346"/>
                  </a:lnTo>
                  <a:lnTo>
                    <a:pt x="2451" y="2108"/>
                  </a:lnTo>
                  <a:lnTo>
                    <a:pt x="1701" y="3975"/>
                  </a:lnTo>
                  <a:lnTo>
                    <a:pt x="0" y="7823"/>
                  </a:lnTo>
                  <a:lnTo>
                    <a:pt x="3657" y="7188"/>
                  </a:lnTo>
                  <a:lnTo>
                    <a:pt x="7696" y="6565"/>
                  </a:lnTo>
                  <a:lnTo>
                    <a:pt x="12052" y="6032"/>
                  </a:lnTo>
                  <a:lnTo>
                    <a:pt x="12966" y="3987"/>
                  </a:lnTo>
                  <a:lnTo>
                    <a:pt x="13919" y="1968"/>
                  </a:lnTo>
                  <a:lnTo>
                    <a:pt x="14795" y="0"/>
                  </a:lnTo>
                  <a:close/>
                </a:path>
              </a:pathLst>
            </a:custGeom>
            <a:solidFill>
              <a:srgbClr val="F9D250"/>
            </a:solidFill>
          </p:spPr>
          <p:txBody>
            <a:bodyPr wrap="square" lIns="0" tIns="0" rIns="0" bIns="0" rtlCol="0"/>
            <a:lstStyle/>
            <a:p>
              <a:endParaRPr/>
            </a:p>
          </p:txBody>
        </p:sp>
        <p:sp>
          <p:nvSpPr>
            <p:cNvPr id="17473" name="object 17473"/>
            <p:cNvSpPr/>
            <p:nvPr/>
          </p:nvSpPr>
          <p:spPr>
            <a:xfrm>
              <a:off x="5315051" y="8264702"/>
              <a:ext cx="2540" cy="5715"/>
            </a:xfrm>
            <a:custGeom>
              <a:avLst/>
              <a:gdLst/>
              <a:ahLst/>
              <a:cxnLst/>
              <a:rect l="l" t="t" r="r" b="b"/>
              <a:pathLst>
                <a:path w="2539" h="5715">
                  <a:moveTo>
                    <a:pt x="0" y="5714"/>
                  </a:moveTo>
                  <a:lnTo>
                    <a:pt x="2451" y="0"/>
                  </a:lnTo>
                </a:path>
              </a:pathLst>
            </a:custGeom>
            <a:ln w="25400">
              <a:solidFill>
                <a:srgbClr val="F7D256"/>
              </a:solidFill>
            </a:ln>
          </p:spPr>
          <p:txBody>
            <a:bodyPr wrap="square" lIns="0" tIns="0" rIns="0" bIns="0" rtlCol="0"/>
            <a:lstStyle/>
            <a:p>
              <a:endParaRPr/>
            </a:p>
          </p:txBody>
        </p:sp>
        <p:sp>
          <p:nvSpPr>
            <p:cNvPr id="17474" name="object 17474"/>
            <p:cNvSpPr/>
            <p:nvPr/>
          </p:nvSpPr>
          <p:spPr>
            <a:xfrm>
              <a:off x="5317502" y="8262594"/>
              <a:ext cx="12700" cy="2540"/>
            </a:xfrm>
            <a:custGeom>
              <a:avLst/>
              <a:gdLst/>
              <a:ahLst/>
              <a:cxnLst/>
              <a:rect l="l" t="t" r="r" b="b"/>
              <a:pathLst>
                <a:path w="12700" h="2540">
                  <a:moveTo>
                    <a:pt x="0" y="2108"/>
                  </a:moveTo>
                  <a:lnTo>
                    <a:pt x="12344" y="0"/>
                  </a:lnTo>
                </a:path>
              </a:pathLst>
            </a:custGeom>
            <a:ln w="25400">
              <a:solidFill>
                <a:srgbClr val="F8D14A"/>
              </a:solidFill>
            </a:ln>
          </p:spPr>
          <p:txBody>
            <a:bodyPr wrap="square" lIns="0" tIns="0" rIns="0" bIns="0" rtlCol="0"/>
            <a:lstStyle/>
            <a:p>
              <a:endParaRPr/>
            </a:p>
          </p:txBody>
        </p:sp>
        <p:sp>
          <p:nvSpPr>
            <p:cNvPr id="17475" name="object 17475"/>
            <p:cNvSpPr/>
            <p:nvPr/>
          </p:nvSpPr>
          <p:spPr>
            <a:xfrm>
              <a:off x="5327103" y="8262594"/>
              <a:ext cx="3175" cy="6350"/>
            </a:xfrm>
            <a:custGeom>
              <a:avLst/>
              <a:gdLst/>
              <a:ahLst/>
              <a:cxnLst/>
              <a:rect l="l" t="t" r="r" b="b"/>
              <a:pathLst>
                <a:path w="3175" h="6350">
                  <a:moveTo>
                    <a:pt x="2743" y="0"/>
                  </a:moveTo>
                  <a:lnTo>
                    <a:pt x="0" y="6032"/>
                  </a:lnTo>
                </a:path>
              </a:pathLst>
            </a:custGeom>
            <a:ln w="25399">
              <a:solidFill>
                <a:srgbClr val="FAD249"/>
              </a:solidFill>
            </a:ln>
          </p:spPr>
          <p:txBody>
            <a:bodyPr wrap="square" lIns="0" tIns="0" rIns="0" bIns="0" rtlCol="0"/>
            <a:lstStyle/>
            <a:p>
              <a:endParaRPr/>
            </a:p>
          </p:txBody>
        </p:sp>
        <p:sp>
          <p:nvSpPr>
            <p:cNvPr id="17476" name="object 17476"/>
            <p:cNvSpPr/>
            <p:nvPr/>
          </p:nvSpPr>
          <p:spPr>
            <a:xfrm>
              <a:off x="5315051" y="8268627"/>
              <a:ext cx="12065" cy="1905"/>
            </a:xfrm>
            <a:custGeom>
              <a:avLst/>
              <a:gdLst/>
              <a:ahLst/>
              <a:cxnLst/>
              <a:rect l="l" t="t" r="r" b="b"/>
              <a:pathLst>
                <a:path w="12064" h="1904">
                  <a:moveTo>
                    <a:pt x="12052" y="0"/>
                  </a:moveTo>
                  <a:lnTo>
                    <a:pt x="0" y="1790"/>
                  </a:lnTo>
                </a:path>
              </a:pathLst>
            </a:custGeom>
            <a:ln w="25400">
              <a:solidFill>
                <a:srgbClr val="F9D355"/>
              </a:solidFill>
            </a:ln>
          </p:spPr>
          <p:txBody>
            <a:bodyPr wrap="square" lIns="0" tIns="0" rIns="0" bIns="0" rtlCol="0"/>
            <a:lstStyle/>
            <a:p>
              <a:endParaRPr/>
            </a:p>
          </p:txBody>
        </p:sp>
        <p:sp>
          <p:nvSpPr>
            <p:cNvPr id="17477" name="object 17477"/>
            <p:cNvSpPr/>
            <p:nvPr/>
          </p:nvSpPr>
          <p:spPr>
            <a:xfrm>
              <a:off x="5307152" y="8259280"/>
              <a:ext cx="12700" cy="8255"/>
            </a:xfrm>
            <a:custGeom>
              <a:avLst/>
              <a:gdLst/>
              <a:ahLst/>
              <a:cxnLst/>
              <a:rect l="l" t="t" r="r" b="b"/>
              <a:pathLst>
                <a:path w="12700" h="8254">
                  <a:moveTo>
                    <a:pt x="12204" y="0"/>
                  </a:moveTo>
                  <a:lnTo>
                    <a:pt x="8229" y="863"/>
                  </a:lnTo>
                  <a:lnTo>
                    <a:pt x="1409" y="2540"/>
                  </a:lnTo>
                  <a:lnTo>
                    <a:pt x="1066" y="4229"/>
                  </a:lnTo>
                  <a:lnTo>
                    <a:pt x="571" y="5968"/>
                  </a:lnTo>
                  <a:lnTo>
                    <a:pt x="0" y="7708"/>
                  </a:lnTo>
                  <a:lnTo>
                    <a:pt x="6553" y="6184"/>
                  </a:lnTo>
                  <a:lnTo>
                    <a:pt x="10350" y="5422"/>
                  </a:lnTo>
                  <a:lnTo>
                    <a:pt x="11112" y="3543"/>
                  </a:lnTo>
                  <a:lnTo>
                    <a:pt x="11760" y="1727"/>
                  </a:lnTo>
                  <a:lnTo>
                    <a:pt x="12204" y="0"/>
                  </a:lnTo>
                  <a:close/>
                </a:path>
              </a:pathLst>
            </a:custGeom>
            <a:solidFill>
              <a:srgbClr val="F6D153"/>
            </a:solidFill>
          </p:spPr>
          <p:txBody>
            <a:bodyPr wrap="square" lIns="0" tIns="0" rIns="0" bIns="0" rtlCol="0"/>
            <a:lstStyle/>
            <a:p>
              <a:endParaRPr/>
            </a:p>
          </p:txBody>
        </p:sp>
        <p:sp>
          <p:nvSpPr>
            <p:cNvPr id="17478" name="object 17478"/>
            <p:cNvSpPr/>
            <p:nvPr/>
          </p:nvSpPr>
          <p:spPr>
            <a:xfrm>
              <a:off x="5307152" y="8261820"/>
              <a:ext cx="1905" cy="5715"/>
            </a:xfrm>
            <a:custGeom>
              <a:avLst/>
              <a:gdLst/>
              <a:ahLst/>
              <a:cxnLst/>
              <a:rect l="l" t="t" r="r" b="b"/>
              <a:pathLst>
                <a:path w="1904" h="5715">
                  <a:moveTo>
                    <a:pt x="0" y="5168"/>
                  </a:moveTo>
                  <a:lnTo>
                    <a:pt x="1409" y="0"/>
                  </a:lnTo>
                </a:path>
              </a:pathLst>
            </a:custGeom>
            <a:ln w="25400">
              <a:solidFill>
                <a:srgbClr val="F5D156"/>
              </a:solidFill>
            </a:ln>
          </p:spPr>
          <p:txBody>
            <a:bodyPr wrap="square" lIns="0" tIns="0" rIns="0" bIns="0" rtlCol="0"/>
            <a:lstStyle/>
            <a:p>
              <a:endParaRPr/>
            </a:p>
          </p:txBody>
        </p:sp>
        <p:sp>
          <p:nvSpPr>
            <p:cNvPr id="17479" name="object 17479"/>
            <p:cNvSpPr/>
            <p:nvPr/>
          </p:nvSpPr>
          <p:spPr>
            <a:xfrm>
              <a:off x="5308562" y="8259280"/>
              <a:ext cx="10795" cy="2540"/>
            </a:xfrm>
            <a:custGeom>
              <a:avLst/>
              <a:gdLst/>
              <a:ahLst/>
              <a:cxnLst/>
              <a:rect l="l" t="t" r="r" b="b"/>
              <a:pathLst>
                <a:path w="10795" h="2540">
                  <a:moveTo>
                    <a:pt x="0" y="2540"/>
                  </a:moveTo>
                  <a:lnTo>
                    <a:pt x="10794" y="0"/>
                  </a:lnTo>
                </a:path>
              </a:pathLst>
            </a:custGeom>
            <a:ln w="25400">
              <a:solidFill>
                <a:srgbClr val="F6D051"/>
              </a:solidFill>
            </a:ln>
          </p:spPr>
          <p:txBody>
            <a:bodyPr wrap="square" lIns="0" tIns="0" rIns="0" bIns="0" rtlCol="0"/>
            <a:lstStyle/>
            <a:p>
              <a:endParaRPr/>
            </a:p>
          </p:txBody>
        </p:sp>
        <p:sp>
          <p:nvSpPr>
            <p:cNvPr id="17480" name="object 17480"/>
            <p:cNvSpPr/>
            <p:nvPr/>
          </p:nvSpPr>
          <p:spPr>
            <a:xfrm>
              <a:off x="5317502" y="8259280"/>
              <a:ext cx="1905" cy="5715"/>
            </a:xfrm>
            <a:custGeom>
              <a:avLst/>
              <a:gdLst/>
              <a:ahLst/>
              <a:cxnLst/>
              <a:rect l="l" t="t" r="r" b="b"/>
              <a:pathLst>
                <a:path w="1904" h="5715">
                  <a:moveTo>
                    <a:pt x="1854" y="0"/>
                  </a:moveTo>
                  <a:lnTo>
                    <a:pt x="0" y="5422"/>
                  </a:lnTo>
                </a:path>
              </a:pathLst>
            </a:custGeom>
            <a:ln w="25399">
              <a:solidFill>
                <a:srgbClr val="F7D150"/>
              </a:solidFill>
            </a:ln>
          </p:spPr>
          <p:txBody>
            <a:bodyPr wrap="square" lIns="0" tIns="0" rIns="0" bIns="0" rtlCol="0"/>
            <a:lstStyle/>
            <a:p>
              <a:endParaRPr/>
            </a:p>
          </p:txBody>
        </p:sp>
        <p:sp>
          <p:nvSpPr>
            <p:cNvPr id="17481" name="object 17481"/>
            <p:cNvSpPr/>
            <p:nvPr/>
          </p:nvSpPr>
          <p:spPr>
            <a:xfrm>
              <a:off x="5307152" y="8264702"/>
              <a:ext cx="10795" cy="2540"/>
            </a:xfrm>
            <a:custGeom>
              <a:avLst/>
              <a:gdLst/>
              <a:ahLst/>
              <a:cxnLst/>
              <a:rect l="l" t="t" r="r" b="b"/>
              <a:pathLst>
                <a:path w="10795" h="2540">
                  <a:moveTo>
                    <a:pt x="10350" y="0"/>
                  </a:moveTo>
                  <a:lnTo>
                    <a:pt x="0" y="2285"/>
                  </a:lnTo>
                </a:path>
              </a:pathLst>
            </a:custGeom>
            <a:ln w="25400">
              <a:solidFill>
                <a:srgbClr val="F6D155"/>
              </a:solidFill>
            </a:ln>
          </p:spPr>
          <p:txBody>
            <a:bodyPr wrap="square" lIns="0" tIns="0" rIns="0" bIns="0" rtlCol="0"/>
            <a:lstStyle/>
            <a:p>
              <a:endParaRPr/>
            </a:p>
          </p:txBody>
        </p:sp>
        <p:sp>
          <p:nvSpPr>
            <p:cNvPr id="17482" name="object 17482"/>
            <p:cNvSpPr/>
            <p:nvPr/>
          </p:nvSpPr>
          <p:spPr>
            <a:xfrm>
              <a:off x="5317502" y="8256905"/>
              <a:ext cx="15240" cy="8255"/>
            </a:xfrm>
            <a:custGeom>
              <a:avLst/>
              <a:gdLst/>
              <a:ahLst/>
              <a:cxnLst/>
              <a:rect l="l" t="t" r="r" b="b"/>
              <a:pathLst>
                <a:path w="15239" h="8254">
                  <a:moveTo>
                    <a:pt x="14693" y="0"/>
                  </a:moveTo>
                  <a:lnTo>
                    <a:pt x="10134" y="698"/>
                  </a:lnTo>
                  <a:lnTo>
                    <a:pt x="5816" y="1524"/>
                  </a:lnTo>
                  <a:lnTo>
                    <a:pt x="1854" y="2374"/>
                  </a:lnTo>
                  <a:lnTo>
                    <a:pt x="1409" y="4102"/>
                  </a:lnTo>
                  <a:lnTo>
                    <a:pt x="762" y="5918"/>
                  </a:lnTo>
                  <a:lnTo>
                    <a:pt x="0" y="7797"/>
                  </a:lnTo>
                  <a:lnTo>
                    <a:pt x="3809" y="7035"/>
                  </a:lnTo>
                  <a:lnTo>
                    <a:pt x="7937" y="6299"/>
                  </a:lnTo>
                  <a:lnTo>
                    <a:pt x="12344" y="5689"/>
                  </a:lnTo>
                  <a:lnTo>
                    <a:pt x="13220" y="3721"/>
                  </a:lnTo>
                  <a:lnTo>
                    <a:pt x="14033" y="1816"/>
                  </a:lnTo>
                  <a:lnTo>
                    <a:pt x="14693" y="0"/>
                  </a:lnTo>
                  <a:close/>
                </a:path>
              </a:pathLst>
            </a:custGeom>
            <a:solidFill>
              <a:srgbClr val="F8D148"/>
            </a:solidFill>
          </p:spPr>
          <p:txBody>
            <a:bodyPr wrap="square" lIns="0" tIns="0" rIns="0" bIns="0" rtlCol="0"/>
            <a:lstStyle/>
            <a:p>
              <a:endParaRPr/>
            </a:p>
          </p:txBody>
        </p:sp>
        <p:sp>
          <p:nvSpPr>
            <p:cNvPr id="17483" name="object 17483"/>
            <p:cNvSpPr/>
            <p:nvPr/>
          </p:nvSpPr>
          <p:spPr>
            <a:xfrm>
              <a:off x="5317502" y="8259280"/>
              <a:ext cx="1905" cy="5715"/>
            </a:xfrm>
            <a:custGeom>
              <a:avLst/>
              <a:gdLst/>
              <a:ahLst/>
              <a:cxnLst/>
              <a:rect l="l" t="t" r="r" b="b"/>
              <a:pathLst>
                <a:path w="1904" h="5715">
                  <a:moveTo>
                    <a:pt x="0" y="5422"/>
                  </a:moveTo>
                  <a:lnTo>
                    <a:pt x="1854" y="0"/>
                  </a:lnTo>
                </a:path>
              </a:pathLst>
            </a:custGeom>
            <a:ln w="25399">
              <a:solidFill>
                <a:srgbClr val="F7D150"/>
              </a:solidFill>
            </a:ln>
          </p:spPr>
          <p:txBody>
            <a:bodyPr wrap="square" lIns="0" tIns="0" rIns="0" bIns="0" rtlCol="0"/>
            <a:lstStyle/>
            <a:p>
              <a:endParaRPr/>
            </a:p>
          </p:txBody>
        </p:sp>
        <p:sp>
          <p:nvSpPr>
            <p:cNvPr id="17484" name="object 17484"/>
            <p:cNvSpPr/>
            <p:nvPr/>
          </p:nvSpPr>
          <p:spPr>
            <a:xfrm>
              <a:off x="5319356" y="8256905"/>
              <a:ext cx="13335" cy="2540"/>
            </a:xfrm>
            <a:custGeom>
              <a:avLst/>
              <a:gdLst/>
              <a:ahLst/>
              <a:cxnLst/>
              <a:rect l="l" t="t" r="r" b="b"/>
              <a:pathLst>
                <a:path w="13335" h="2540">
                  <a:moveTo>
                    <a:pt x="0" y="2374"/>
                  </a:moveTo>
                  <a:lnTo>
                    <a:pt x="3962" y="1524"/>
                  </a:lnTo>
                  <a:lnTo>
                    <a:pt x="8280" y="698"/>
                  </a:lnTo>
                  <a:lnTo>
                    <a:pt x="12839" y="0"/>
                  </a:lnTo>
                </a:path>
              </a:pathLst>
            </a:custGeom>
            <a:ln w="25400">
              <a:solidFill>
                <a:srgbClr val="F8D047"/>
              </a:solidFill>
            </a:ln>
          </p:spPr>
          <p:txBody>
            <a:bodyPr wrap="square" lIns="0" tIns="0" rIns="0" bIns="0" rtlCol="0"/>
            <a:lstStyle/>
            <a:p>
              <a:endParaRPr/>
            </a:p>
          </p:txBody>
        </p:sp>
        <p:sp>
          <p:nvSpPr>
            <p:cNvPr id="17485" name="object 17485"/>
            <p:cNvSpPr/>
            <p:nvPr/>
          </p:nvSpPr>
          <p:spPr>
            <a:xfrm>
              <a:off x="5329847" y="8256905"/>
              <a:ext cx="2540" cy="5715"/>
            </a:xfrm>
            <a:custGeom>
              <a:avLst/>
              <a:gdLst/>
              <a:ahLst/>
              <a:cxnLst/>
              <a:rect l="l" t="t" r="r" b="b"/>
              <a:pathLst>
                <a:path w="2539" h="5715">
                  <a:moveTo>
                    <a:pt x="2349" y="0"/>
                  </a:moveTo>
                  <a:lnTo>
                    <a:pt x="0" y="5689"/>
                  </a:lnTo>
                </a:path>
              </a:pathLst>
            </a:custGeom>
            <a:ln w="25400">
              <a:solidFill>
                <a:srgbClr val="F9D141"/>
              </a:solidFill>
            </a:ln>
          </p:spPr>
          <p:txBody>
            <a:bodyPr wrap="square" lIns="0" tIns="0" rIns="0" bIns="0" rtlCol="0"/>
            <a:lstStyle/>
            <a:p>
              <a:endParaRPr/>
            </a:p>
          </p:txBody>
        </p:sp>
        <p:sp>
          <p:nvSpPr>
            <p:cNvPr id="17486" name="object 17486"/>
            <p:cNvSpPr/>
            <p:nvPr/>
          </p:nvSpPr>
          <p:spPr>
            <a:xfrm>
              <a:off x="5317502" y="8262594"/>
              <a:ext cx="12700" cy="2540"/>
            </a:xfrm>
            <a:custGeom>
              <a:avLst/>
              <a:gdLst/>
              <a:ahLst/>
              <a:cxnLst/>
              <a:rect l="l" t="t" r="r" b="b"/>
              <a:pathLst>
                <a:path w="12700" h="2540">
                  <a:moveTo>
                    <a:pt x="12344" y="0"/>
                  </a:moveTo>
                  <a:lnTo>
                    <a:pt x="0" y="2108"/>
                  </a:lnTo>
                </a:path>
              </a:pathLst>
            </a:custGeom>
            <a:ln w="25400">
              <a:solidFill>
                <a:srgbClr val="F8D14A"/>
              </a:solidFill>
            </a:ln>
          </p:spPr>
          <p:txBody>
            <a:bodyPr wrap="square" lIns="0" tIns="0" rIns="0" bIns="0" rtlCol="0"/>
            <a:lstStyle/>
            <a:p>
              <a:endParaRPr/>
            </a:p>
          </p:txBody>
        </p:sp>
        <p:sp>
          <p:nvSpPr>
            <p:cNvPr id="17487" name="object 17487"/>
            <p:cNvSpPr/>
            <p:nvPr/>
          </p:nvSpPr>
          <p:spPr>
            <a:xfrm>
              <a:off x="5327103" y="8261235"/>
              <a:ext cx="17145" cy="7620"/>
            </a:xfrm>
            <a:custGeom>
              <a:avLst/>
              <a:gdLst/>
              <a:ahLst/>
              <a:cxnLst/>
              <a:rect l="l" t="t" r="r" b="b"/>
              <a:pathLst>
                <a:path w="17145" h="7620">
                  <a:moveTo>
                    <a:pt x="16675" y="0"/>
                  </a:moveTo>
                  <a:lnTo>
                    <a:pt x="11811" y="266"/>
                  </a:lnTo>
                  <a:lnTo>
                    <a:pt x="7150" y="749"/>
                  </a:lnTo>
                  <a:lnTo>
                    <a:pt x="2743" y="1358"/>
                  </a:lnTo>
                  <a:lnTo>
                    <a:pt x="1866" y="3327"/>
                  </a:lnTo>
                  <a:lnTo>
                    <a:pt x="914" y="5346"/>
                  </a:lnTo>
                  <a:lnTo>
                    <a:pt x="0" y="7391"/>
                  </a:lnTo>
                  <a:lnTo>
                    <a:pt x="4356" y="6858"/>
                  </a:lnTo>
                  <a:lnTo>
                    <a:pt x="9016" y="6413"/>
                  </a:lnTo>
                  <a:lnTo>
                    <a:pt x="13919" y="6146"/>
                  </a:lnTo>
                  <a:lnTo>
                    <a:pt x="14820" y="4064"/>
                  </a:lnTo>
                  <a:lnTo>
                    <a:pt x="16675" y="0"/>
                  </a:lnTo>
                  <a:close/>
                </a:path>
              </a:pathLst>
            </a:custGeom>
            <a:solidFill>
              <a:srgbClr val="FAD243"/>
            </a:solidFill>
          </p:spPr>
          <p:txBody>
            <a:bodyPr wrap="square" lIns="0" tIns="0" rIns="0" bIns="0" rtlCol="0"/>
            <a:lstStyle/>
            <a:p>
              <a:endParaRPr/>
            </a:p>
          </p:txBody>
        </p:sp>
        <p:sp>
          <p:nvSpPr>
            <p:cNvPr id="17488" name="object 17488"/>
            <p:cNvSpPr/>
            <p:nvPr/>
          </p:nvSpPr>
          <p:spPr>
            <a:xfrm>
              <a:off x="5327103" y="8262594"/>
              <a:ext cx="3175" cy="6350"/>
            </a:xfrm>
            <a:custGeom>
              <a:avLst/>
              <a:gdLst/>
              <a:ahLst/>
              <a:cxnLst/>
              <a:rect l="l" t="t" r="r" b="b"/>
              <a:pathLst>
                <a:path w="3175" h="6350">
                  <a:moveTo>
                    <a:pt x="0" y="6032"/>
                  </a:moveTo>
                  <a:lnTo>
                    <a:pt x="2743" y="0"/>
                  </a:lnTo>
                </a:path>
              </a:pathLst>
            </a:custGeom>
            <a:ln w="25399">
              <a:solidFill>
                <a:srgbClr val="FAD249"/>
              </a:solidFill>
            </a:ln>
          </p:spPr>
          <p:txBody>
            <a:bodyPr wrap="square" lIns="0" tIns="0" rIns="0" bIns="0" rtlCol="0"/>
            <a:lstStyle/>
            <a:p>
              <a:endParaRPr/>
            </a:p>
          </p:txBody>
        </p:sp>
        <p:sp>
          <p:nvSpPr>
            <p:cNvPr id="17489" name="object 17489"/>
            <p:cNvSpPr/>
            <p:nvPr/>
          </p:nvSpPr>
          <p:spPr>
            <a:xfrm>
              <a:off x="5329847" y="8261235"/>
              <a:ext cx="13970" cy="1905"/>
            </a:xfrm>
            <a:custGeom>
              <a:avLst/>
              <a:gdLst/>
              <a:ahLst/>
              <a:cxnLst/>
              <a:rect l="l" t="t" r="r" b="b"/>
              <a:pathLst>
                <a:path w="13970" h="1904">
                  <a:moveTo>
                    <a:pt x="0" y="1358"/>
                  </a:moveTo>
                  <a:lnTo>
                    <a:pt x="4406" y="749"/>
                  </a:lnTo>
                  <a:lnTo>
                    <a:pt x="9067" y="266"/>
                  </a:lnTo>
                  <a:lnTo>
                    <a:pt x="13931" y="0"/>
                  </a:lnTo>
                </a:path>
              </a:pathLst>
            </a:custGeom>
            <a:ln w="25400">
              <a:solidFill>
                <a:srgbClr val="FAD13B"/>
              </a:solidFill>
            </a:ln>
          </p:spPr>
          <p:txBody>
            <a:bodyPr wrap="square" lIns="0" tIns="0" rIns="0" bIns="0" rtlCol="0"/>
            <a:lstStyle/>
            <a:p>
              <a:endParaRPr/>
            </a:p>
          </p:txBody>
        </p:sp>
        <p:sp>
          <p:nvSpPr>
            <p:cNvPr id="17490" name="object 17490"/>
            <p:cNvSpPr/>
            <p:nvPr/>
          </p:nvSpPr>
          <p:spPr>
            <a:xfrm>
              <a:off x="5341023" y="8261235"/>
              <a:ext cx="3175" cy="6350"/>
            </a:xfrm>
            <a:custGeom>
              <a:avLst/>
              <a:gdLst/>
              <a:ahLst/>
              <a:cxnLst/>
              <a:rect l="l" t="t" r="r" b="b"/>
              <a:pathLst>
                <a:path w="3175" h="6350">
                  <a:moveTo>
                    <a:pt x="2755" y="0"/>
                  </a:moveTo>
                  <a:lnTo>
                    <a:pt x="0" y="6146"/>
                  </a:lnTo>
                </a:path>
              </a:pathLst>
            </a:custGeom>
            <a:ln w="25400">
              <a:solidFill>
                <a:srgbClr val="FBD23C"/>
              </a:solidFill>
            </a:ln>
          </p:spPr>
          <p:txBody>
            <a:bodyPr wrap="square" lIns="0" tIns="0" rIns="0" bIns="0" rtlCol="0"/>
            <a:lstStyle/>
            <a:p>
              <a:endParaRPr/>
            </a:p>
          </p:txBody>
        </p:sp>
        <p:sp>
          <p:nvSpPr>
            <p:cNvPr id="17491" name="object 17491"/>
            <p:cNvSpPr/>
            <p:nvPr/>
          </p:nvSpPr>
          <p:spPr>
            <a:xfrm>
              <a:off x="5327103" y="8267382"/>
              <a:ext cx="13970" cy="1270"/>
            </a:xfrm>
            <a:custGeom>
              <a:avLst/>
              <a:gdLst/>
              <a:ahLst/>
              <a:cxnLst/>
              <a:rect l="l" t="t" r="r" b="b"/>
              <a:pathLst>
                <a:path w="13970" h="1270">
                  <a:moveTo>
                    <a:pt x="13919" y="0"/>
                  </a:moveTo>
                  <a:lnTo>
                    <a:pt x="9016" y="266"/>
                  </a:lnTo>
                  <a:lnTo>
                    <a:pt x="4356" y="711"/>
                  </a:lnTo>
                  <a:lnTo>
                    <a:pt x="0" y="1244"/>
                  </a:lnTo>
                </a:path>
              </a:pathLst>
            </a:custGeom>
            <a:ln w="25400">
              <a:solidFill>
                <a:srgbClr val="FBD34A"/>
              </a:solidFill>
            </a:ln>
          </p:spPr>
          <p:txBody>
            <a:bodyPr wrap="square" lIns="0" tIns="0" rIns="0" bIns="0" rtlCol="0"/>
            <a:lstStyle/>
            <a:p>
              <a:endParaRPr/>
            </a:p>
          </p:txBody>
        </p:sp>
        <p:sp>
          <p:nvSpPr>
            <p:cNvPr id="17492" name="object 17492"/>
            <p:cNvSpPr/>
            <p:nvPr/>
          </p:nvSpPr>
          <p:spPr>
            <a:xfrm>
              <a:off x="5341023" y="8260943"/>
              <a:ext cx="18415" cy="6985"/>
            </a:xfrm>
            <a:custGeom>
              <a:avLst/>
              <a:gdLst/>
              <a:ahLst/>
              <a:cxnLst/>
              <a:rect l="l" t="t" r="r" b="b"/>
              <a:pathLst>
                <a:path w="18414" h="6984">
                  <a:moveTo>
                    <a:pt x="12687" y="0"/>
                  </a:moveTo>
                  <a:lnTo>
                    <a:pt x="7632" y="38"/>
                  </a:lnTo>
                  <a:lnTo>
                    <a:pt x="2755" y="292"/>
                  </a:lnTo>
                  <a:lnTo>
                    <a:pt x="901" y="4356"/>
                  </a:lnTo>
                  <a:lnTo>
                    <a:pt x="0" y="6438"/>
                  </a:lnTo>
                  <a:lnTo>
                    <a:pt x="4914" y="6172"/>
                  </a:lnTo>
                  <a:lnTo>
                    <a:pt x="10045" y="6083"/>
                  </a:lnTo>
                  <a:lnTo>
                    <a:pt x="15354" y="6248"/>
                  </a:lnTo>
                  <a:lnTo>
                    <a:pt x="16154" y="4241"/>
                  </a:lnTo>
                  <a:lnTo>
                    <a:pt x="17005" y="2247"/>
                  </a:lnTo>
                  <a:lnTo>
                    <a:pt x="17881" y="292"/>
                  </a:lnTo>
                  <a:lnTo>
                    <a:pt x="12687" y="0"/>
                  </a:lnTo>
                  <a:close/>
                </a:path>
              </a:pathLst>
            </a:custGeom>
            <a:solidFill>
              <a:srgbClr val="FBD23A"/>
            </a:solidFill>
          </p:spPr>
          <p:txBody>
            <a:bodyPr wrap="square" lIns="0" tIns="0" rIns="0" bIns="0" rtlCol="0"/>
            <a:lstStyle/>
            <a:p>
              <a:endParaRPr/>
            </a:p>
          </p:txBody>
        </p:sp>
        <p:sp>
          <p:nvSpPr>
            <p:cNvPr id="17493" name="object 17493"/>
            <p:cNvSpPr/>
            <p:nvPr/>
          </p:nvSpPr>
          <p:spPr>
            <a:xfrm>
              <a:off x="5341023" y="8261235"/>
              <a:ext cx="3175" cy="6350"/>
            </a:xfrm>
            <a:custGeom>
              <a:avLst/>
              <a:gdLst/>
              <a:ahLst/>
              <a:cxnLst/>
              <a:rect l="l" t="t" r="r" b="b"/>
              <a:pathLst>
                <a:path w="3175" h="6350">
                  <a:moveTo>
                    <a:pt x="0" y="6146"/>
                  </a:moveTo>
                  <a:lnTo>
                    <a:pt x="2755" y="0"/>
                  </a:lnTo>
                </a:path>
              </a:pathLst>
            </a:custGeom>
            <a:ln w="25400">
              <a:solidFill>
                <a:srgbClr val="FBD23C"/>
              </a:solidFill>
            </a:ln>
          </p:spPr>
          <p:txBody>
            <a:bodyPr wrap="square" lIns="0" tIns="0" rIns="0" bIns="0" rtlCol="0"/>
            <a:lstStyle/>
            <a:p>
              <a:endParaRPr/>
            </a:p>
          </p:txBody>
        </p:sp>
        <p:sp>
          <p:nvSpPr>
            <p:cNvPr id="17494" name="object 17494"/>
            <p:cNvSpPr/>
            <p:nvPr/>
          </p:nvSpPr>
          <p:spPr>
            <a:xfrm>
              <a:off x="5343779" y="8260943"/>
              <a:ext cx="15240" cy="635"/>
            </a:xfrm>
            <a:custGeom>
              <a:avLst/>
              <a:gdLst/>
              <a:ahLst/>
              <a:cxnLst/>
              <a:rect l="l" t="t" r="r" b="b"/>
              <a:pathLst>
                <a:path w="15239" h="634">
                  <a:moveTo>
                    <a:pt x="0" y="292"/>
                  </a:moveTo>
                  <a:lnTo>
                    <a:pt x="4876" y="38"/>
                  </a:lnTo>
                  <a:lnTo>
                    <a:pt x="9931" y="0"/>
                  </a:lnTo>
                  <a:lnTo>
                    <a:pt x="15125" y="292"/>
                  </a:lnTo>
                </a:path>
              </a:pathLst>
            </a:custGeom>
            <a:ln w="25400">
              <a:solidFill>
                <a:srgbClr val="FBD031"/>
              </a:solidFill>
            </a:ln>
          </p:spPr>
          <p:txBody>
            <a:bodyPr wrap="square" lIns="0" tIns="0" rIns="0" bIns="0" rtlCol="0"/>
            <a:lstStyle/>
            <a:p>
              <a:endParaRPr/>
            </a:p>
          </p:txBody>
        </p:sp>
        <p:sp>
          <p:nvSpPr>
            <p:cNvPr id="17495" name="object 17495"/>
            <p:cNvSpPr/>
            <p:nvPr/>
          </p:nvSpPr>
          <p:spPr>
            <a:xfrm>
              <a:off x="5356377" y="8261235"/>
              <a:ext cx="2540" cy="6350"/>
            </a:xfrm>
            <a:custGeom>
              <a:avLst/>
              <a:gdLst/>
              <a:ahLst/>
              <a:cxnLst/>
              <a:rect l="l" t="t" r="r" b="b"/>
              <a:pathLst>
                <a:path w="2539" h="6350">
                  <a:moveTo>
                    <a:pt x="2527" y="0"/>
                  </a:moveTo>
                  <a:lnTo>
                    <a:pt x="0" y="5956"/>
                  </a:lnTo>
                </a:path>
              </a:pathLst>
            </a:custGeom>
            <a:ln w="25400">
              <a:solidFill>
                <a:srgbClr val="FCD238"/>
              </a:solidFill>
            </a:ln>
          </p:spPr>
          <p:txBody>
            <a:bodyPr wrap="square" lIns="0" tIns="0" rIns="0" bIns="0" rtlCol="0"/>
            <a:lstStyle/>
            <a:p>
              <a:endParaRPr/>
            </a:p>
          </p:txBody>
        </p:sp>
        <p:sp>
          <p:nvSpPr>
            <p:cNvPr id="17496" name="object 17496"/>
            <p:cNvSpPr/>
            <p:nvPr/>
          </p:nvSpPr>
          <p:spPr>
            <a:xfrm>
              <a:off x="5341023" y="8267027"/>
              <a:ext cx="15875" cy="635"/>
            </a:xfrm>
            <a:custGeom>
              <a:avLst/>
              <a:gdLst/>
              <a:ahLst/>
              <a:cxnLst/>
              <a:rect l="l" t="t" r="r" b="b"/>
              <a:pathLst>
                <a:path w="15875" h="634">
                  <a:moveTo>
                    <a:pt x="15354" y="165"/>
                  </a:moveTo>
                  <a:lnTo>
                    <a:pt x="10045" y="0"/>
                  </a:lnTo>
                  <a:lnTo>
                    <a:pt x="4914" y="88"/>
                  </a:lnTo>
                  <a:lnTo>
                    <a:pt x="0" y="355"/>
                  </a:lnTo>
                </a:path>
              </a:pathLst>
            </a:custGeom>
            <a:ln w="25400">
              <a:solidFill>
                <a:srgbClr val="FCD344"/>
              </a:solidFill>
            </a:ln>
          </p:spPr>
          <p:txBody>
            <a:bodyPr wrap="square" lIns="0" tIns="0" rIns="0" bIns="0" rtlCol="0"/>
            <a:lstStyle/>
            <a:p>
              <a:endParaRPr/>
            </a:p>
          </p:txBody>
        </p:sp>
        <p:sp>
          <p:nvSpPr>
            <p:cNvPr id="17497" name="object 17497"/>
            <p:cNvSpPr/>
            <p:nvPr/>
          </p:nvSpPr>
          <p:spPr>
            <a:xfrm>
              <a:off x="5329847" y="8255393"/>
              <a:ext cx="17145" cy="7620"/>
            </a:xfrm>
            <a:custGeom>
              <a:avLst/>
              <a:gdLst/>
              <a:ahLst/>
              <a:cxnLst/>
              <a:rect l="l" t="t" r="r" b="b"/>
              <a:pathLst>
                <a:path w="17145" h="7620">
                  <a:moveTo>
                    <a:pt x="16649" y="0"/>
                  </a:moveTo>
                  <a:lnTo>
                    <a:pt x="11696" y="292"/>
                  </a:lnTo>
                  <a:lnTo>
                    <a:pt x="6896" y="838"/>
                  </a:lnTo>
                  <a:lnTo>
                    <a:pt x="2349" y="1511"/>
                  </a:lnTo>
                  <a:lnTo>
                    <a:pt x="1689" y="3327"/>
                  </a:lnTo>
                  <a:lnTo>
                    <a:pt x="0" y="7200"/>
                  </a:lnTo>
                  <a:lnTo>
                    <a:pt x="4406" y="6591"/>
                  </a:lnTo>
                  <a:lnTo>
                    <a:pt x="9067" y="6108"/>
                  </a:lnTo>
                  <a:lnTo>
                    <a:pt x="13931" y="5842"/>
                  </a:lnTo>
                  <a:lnTo>
                    <a:pt x="16649" y="0"/>
                  </a:lnTo>
                  <a:close/>
                </a:path>
              </a:pathLst>
            </a:custGeom>
            <a:solidFill>
              <a:srgbClr val="FAD039"/>
            </a:solidFill>
          </p:spPr>
          <p:txBody>
            <a:bodyPr wrap="square" lIns="0" tIns="0" rIns="0" bIns="0" rtlCol="0"/>
            <a:lstStyle/>
            <a:p>
              <a:endParaRPr/>
            </a:p>
          </p:txBody>
        </p:sp>
        <p:sp>
          <p:nvSpPr>
            <p:cNvPr id="17498" name="object 17498"/>
            <p:cNvSpPr/>
            <p:nvPr/>
          </p:nvSpPr>
          <p:spPr>
            <a:xfrm>
              <a:off x="5329847" y="8256905"/>
              <a:ext cx="2540" cy="5715"/>
            </a:xfrm>
            <a:custGeom>
              <a:avLst/>
              <a:gdLst/>
              <a:ahLst/>
              <a:cxnLst/>
              <a:rect l="l" t="t" r="r" b="b"/>
              <a:pathLst>
                <a:path w="2539" h="5715">
                  <a:moveTo>
                    <a:pt x="0" y="5689"/>
                  </a:moveTo>
                  <a:lnTo>
                    <a:pt x="2349" y="0"/>
                  </a:lnTo>
                </a:path>
              </a:pathLst>
            </a:custGeom>
            <a:ln w="25400">
              <a:solidFill>
                <a:srgbClr val="F9D141"/>
              </a:solidFill>
            </a:ln>
          </p:spPr>
          <p:txBody>
            <a:bodyPr wrap="square" lIns="0" tIns="0" rIns="0" bIns="0" rtlCol="0"/>
            <a:lstStyle/>
            <a:p>
              <a:endParaRPr/>
            </a:p>
          </p:txBody>
        </p:sp>
        <p:sp>
          <p:nvSpPr>
            <p:cNvPr id="17499" name="object 17499"/>
            <p:cNvSpPr/>
            <p:nvPr/>
          </p:nvSpPr>
          <p:spPr>
            <a:xfrm>
              <a:off x="5332196" y="8255393"/>
              <a:ext cx="14604" cy="1905"/>
            </a:xfrm>
            <a:custGeom>
              <a:avLst/>
              <a:gdLst/>
              <a:ahLst/>
              <a:cxnLst/>
              <a:rect l="l" t="t" r="r" b="b"/>
              <a:pathLst>
                <a:path w="14604" h="1904">
                  <a:moveTo>
                    <a:pt x="0" y="1511"/>
                  </a:moveTo>
                  <a:lnTo>
                    <a:pt x="4546" y="838"/>
                  </a:lnTo>
                  <a:lnTo>
                    <a:pt x="9347" y="292"/>
                  </a:lnTo>
                  <a:lnTo>
                    <a:pt x="14300" y="0"/>
                  </a:lnTo>
                </a:path>
              </a:pathLst>
            </a:custGeom>
            <a:ln w="25400">
              <a:solidFill>
                <a:srgbClr val="FACF37"/>
              </a:solidFill>
            </a:ln>
          </p:spPr>
          <p:txBody>
            <a:bodyPr wrap="square" lIns="0" tIns="0" rIns="0" bIns="0" rtlCol="0"/>
            <a:lstStyle/>
            <a:p>
              <a:endParaRPr/>
            </a:p>
          </p:txBody>
        </p:sp>
        <p:sp>
          <p:nvSpPr>
            <p:cNvPr id="17500" name="object 17500"/>
            <p:cNvSpPr/>
            <p:nvPr/>
          </p:nvSpPr>
          <p:spPr>
            <a:xfrm>
              <a:off x="5343779" y="8255393"/>
              <a:ext cx="3175" cy="6350"/>
            </a:xfrm>
            <a:custGeom>
              <a:avLst/>
              <a:gdLst/>
              <a:ahLst/>
              <a:cxnLst/>
              <a:rect l="l" t="t" r="r" b="b"/>
              <a:pathLst>
                <a:path w="3175" h="6350">
                  <a:moveTo>
                    <a:pt x="2717" y="0"/>
                  </a:moveTo>
                  <a:lnTo>
                    <a:pt x="0" y="5842"/>
                  </a:lnTo>
                </a:path>
              </a:pathLst>
            </a:custGeom>
            <a:ln w="25400">
              <a:solidFill>
                <a:srgbClr val="FBCF31"/>
              </a:solidFill>
            </a:ln>
          </p:spPr>
          <p:txBody>
            <a:bodyPr wrap="square" lIns="0" tIns="0" rIns="0" bIns="0" rtlCol="0"/>
            <a:lstStyle/>
            <a:p>
              <a:endParaRPr/>
            </a:p>
          </p:txBody>
        </p:sp>
        <p:sp>
          <p:nvSpPr>
            <p:cNvPr id="17501" name="object 17501"/>
            <p:cNvSpPr/>
            <p:nvPr/>
          </p:nvSpPr>
          <p:spPr>
            <a:xfrm>
              <a:off x="5329847" y="8261235"/>
              <a:ext cx="13970" cy="1905"/>
            </a:xfrm>
            <a:custGeom>
              <a:avLst/>
              <a:gdLst/>
              <a:ahLst/>
              <a:cxnLst/>
              <a:rect l="l" t="t" r="r" b="b"/>
              <a:pathLst>
                <a:path w="13970" h="1904">
                  <a:moveTo>
                    <a:pt x="13931" y="0"/>
                  </a:moveTo>
                  <a:lnTo>
                    <a:pt x="9067" y="266"/>
                  </a:lnTo>
                  <a:lnTo>
                    <a:pt x="4406" y="749"/>
                  </a:lnTo>
                  <a:lnTo>
                    <a:pt x="0" y="1358"/>
                  </a:lnTo>
                </a:path>
              </a:pathLst>
            </a:custGeom>
            <a:ln w="25400">
              <a:solidFill>
                <a:srgbClr val="FAD13B"/>
              </a:solidFill>
            </a:ln>
          </p:spPr>
          <p:txBody>
            <a:bodyPr wrap="square" lIns="0" tIns="0" rIns="0" bIns="0" rtlCol="0"/>
            <a:lstStyle/>
            <a:p>
              <a:endParaRPr/>
            </a:p>
          </p:txBody>
        </p:sp>
        <p:sp>
          <p:nvSpPr>
            <p:cNvPr id="17502" name="object 17502"/>
            <p:cNvSpPr/>
            <p:nvPr/>
          </p:nvSpPr>
          <p:spPr>
            <a:xfrm>
              <a:off x="5343779" y="8255076"/>
              <a:ext cx="18415" cy="6350"/>
            </a:xfrm>
            <a:custGeom>
              <a:avLst/>
              <a:gdLst/>
              <a:ahLst/>
              <a:cxnLst/>
              <a:rect l="l" t="t" r="r" b="b"/>
              <a:pathLst>
                <a:path w="18414" h="6350">
                  <a:moveTo>
                    <a:pt x="12750" y="0"/>
                  </a:moveTo>
                  <a:lnTo>
                    <a:pt x="7658" y="38"/>
                  </a:lnTo>
                  <a:lnTo>
                    <a:pt x="2717" y="317"/>
                  </a:lnTo>
                  <a:lnTo>
                    <a:pt x="0" y="6159"/>
                  </a:lnTo>
                  <a:lnTo>
                    <a:pt x="4876" y="5905"/>
                  </a:lnTo>
                  <a:lnTo>
                    <a:pt x="9931" y="5867"/>
                  </a:lnTo>
                  <a:lnTo>
                    <a:pt x="15125" y="6159"/>
                  </a:lnTo>
                  <a:lnTo>
                    <a:pt x="16014" y="4191"/>
                  </a:lnTo>
                  <a:lnTo>
                    <a:pt x="16941" y="2247"/>
                  </a:lnTo>
                  <a:lnTo>
                    <a:pt x="17907" y="342"/>
                  </a:lnTo>
                  <a:lnTo>
                    <a:pt x="12750" y="0"/>
                  </a:lnTo>
                  <a:close/>
                </a:path>
              </a:pathLst>
            </a:custGeom>
            <a:solidFill>
              <a:srgbClr val="FBCF2E"/>
            </a:solidFill>
          </p:spPr>
          <p:txBody>
            <a:bodyPr wrap="square" lIns="0" tIns="0" rIns="0" bIns="0" rtlCol="0"/>
            <a:lstStyle/>
            <a:p>
              <a:endParaRPr/>
            </a:p>
          </p:txBody>
        </p:sp>
        <p:sp>
          <p:nvSpPr>
            <p:cNvPr id="17503" name="object 17503"/>
            <p:cNvSpPr/>
            <p:nvPr/>
          </p:nvSpPr>
          <p:spPr>
            <a:xfrm>
              <a:off x="5343779" y="8255393"/>
              <a:ext cx="3175" cy="6350"/>
            </a:xfrm>
            <a:custGeom>
              <a:avLst/>
              <a:gdLst/>
              <a:ahLst/>
              <a:cxnLst/>
              <a:rect l="l" t="t" r="r" b="b"/>
              <a:pathLst>
                <a:path w="3175" h="6350">
                  <a:moveTo>
                    <a:pt x="0" y="5842"/>
                  </a:moveTo>
                  <a:lnTo>
                    <a:pt x="2717" y="0"/>
                  </a:lnTo>
                </a:path>
              </a:pathLst>
            </a:custGeom>
            <a:ln w="25400">
              <a:solidFill>
                <a:srgbClr val="FBCF31"/>
              </a:solidFill>
            </a:ln>
          </p:spPr>
          <p:txBody>
            <a:bodyPr wrap="square" lIns="0" tIns="0" rIns="0" bIns="0" rtlCol="0"/>
            <a:lstStyle/>
            <a:p>
              <a:endParaRPr/>
            </a:p>
          </p:txBody>
        </p:sp>
        <p:sp>
          <p:nvSpPr>
            <p:cNvPr id="17504" name="object 17504"/>
            <p:cNvSpPr/>
            <p:nvPr/>
          </p:nvSpPr>
          <p:spPr>
            <a:xfrm>
              <a:off x="5346496" y="8255076"/>
              <a:ext cx="15240" cy="6350"/>
            </a:xfrm>
            <a:custGeom>
              <a:avLst/>
              <a:gdLst/>
              <a:ahLst/>
              <a:cxnLst/>
              <a:rect l="l" t="t" r="r" b="b"/>
              <a:pathLst>
                <a:path w="15239" h="6350">
                  <a:moveTo>
                    <a:pt x="0" y="317"/>
                  </a:moveTo>
                  <a:lnTo>
                    <a:pt x="4940" y="38"/>
                  </a:lnTo>
                  <a:lnTo>
                    <a:pt x="10033" y="0"/>
                  </a:lnTo>
                  <a:lnTo>
                    <a:pt x="15189" y="342"/>
                  </a:lnTo>
                </a:path>
                <a:path w="15239" h="6350">
                  <a:moveTo>
                    <a:pt x="15189" y="342"/>
                  </a:moveTo>
                  <a:lnTo>
                    <a:pt x="12407" y="6159"/>
                  </a:lnTo>
                </a:path>
              </a:pathLst>
            </a:custGeom>
            <a:ln w="25400">
              <a:solidFill>
                <a:srgbClr val="FBCF2B"/>
              </a:solidFill>
            </a:ln>
          </p:spPr>
          <p:txBody>
            <a:bodyPr wrap="square" lIns="0" tIns="0" rIns="0" bIns="0" rtlCol="0"/>
            <a:lstStyle/>
            <a:p>
              <a:endParaRPr/>
            </a:p>
          </p:txBody>
        </p:sp>
        <p:sp>
          <p:nvSpPr>
            <p:cNvPr id="17505" name="object 17505"/>
            <p:cNvSpPr/>
            <p:nvPr/>
          </p:nvSpPr>
          <p:spPr>
            <a:xfrm>
              <a:off x="5343779" y="8260943"/>
              <a:ext cx="15240" cy="635"/>
            </a:xfrm>
            <a:custGeom>
              <a:avLst/>
              <a:gdLst/>
              <a:ahLst/>
              <a:cxnLst/>
              <a:rect l="l" t="t" r="r" b="b"/>
              <a:pathLst>
                <a:path w="15239" h="634">
                  <a:moveTo>
                    <a:pt x="15125" y="292"/>
                  </a:moveTo>
                  <a:lnTo>
                    <a:pt x="9931" y="0"/>
                  </a:lnTo>
                  <a:lnTo>
                    <a:pt x="4876" y="38"/>
                  </a:lnTo>
                  <a:lnTo>
                    <a:pt x="0" y="292"/>
                  </a:lnTo>
                </a:path>
              </a:pathLst>
            </a:custGeom>
            <a:ln w="25400">
              <a:solidFill>
                <a:srgbClr val="FBD031"/>
              </a:solidFill>
            </a:ln>
          </p:spPr>
          <p:txBody>
            <a:bodyPr wrap="square" lIns="0" tIns="0" rIns="0" bIns="0" rtlCol="0"/>
            <a:lstStyle/>
            <a:p>
              <a:endParaRPr/>
            </a:p>
          </p:txBody>
        </p:sp>
        <p:sp>
          <p:nvSpPr>
            <p:cNvPr id="17506" name="object 17506"/>
            <p:cNvSpPr/>
            <p:nvPr/>
          </p:nvSpPr>
          <p:spPr>
            <a:xfrm>
              <a:off x="5308562" y="8245957"/>
              <a:ext cx="16510" cy="15875"/>
            </a:xfrm>
            <a:custGeom>
              <a:avLst/>
              <a:gdLst/>
              <a:ahLst/>
              <a:cxnLst/>
              <a:rect l="l" t="t" r="r" b="b"/>
              <a:pathLst>
                <a:path w="16510" h="15875">
                  <a:moveTo>
                    <a:pt x="16433" y="0"/>
                  </a:moveTo>
                  <a:lnTo>
                    <a:pt x="0" y="15862"/>
                  </a:lnTo>
                  <a:lnTo>
                    <a:pt x="6819" y="14185"/>
                  </a:lnTo>
                  <a:lnTo>
                    <a:pt x="10794" y="13322"/>
                  </a:lnTo>
                  <a:lnTo>
                    <a:pt x="11772" y="9131"/>
                  </a:lnTo>
                  <a:lnTo>
                    <a:pt x="13741" y="4635"/>
                  </a:lnTo>
                  <a:lnTo>
                    <a:pt x="16433" y="0"/>
                  </a:lnTo>
                  <a:close/>
                </a:path>
              </a:pathLst>
            </a:custGeom>
            <a:solidFill>
              <a:srgbClr val="F7D152"/>
            </a:solidFill>
          </p:spPr>
          <p:txBody>
            <a:bodyPr wrap="square" lIns="0" tIns="0" rIns="0" bIns="0" rtlCol="0"/>
            <a:lstStyle/>
            <a:p>
              <a:endParaRPr/>
            </a:p>
          </p:txBody>
        </p:sp>
        <p:sp>
          <p:nvSpPr>
            <p:cNvPr id="17507" name="object 17507"/>
            <p:cNvSpPr/>
            <p:nvPr/>
          </p:nvSpPr>
          <p:spPr>
            <a:xfrm>
              <a:off x="5308562" y="8247951"/>
              <a:ext cx="5080" cy="13970"/>
            </a:xfrm>
            <a:custGeom>
              <a:avLst/>
              <a:gdLst/>
              <a:ahLst/>
              <a:cxnLst/>
              <a:rect l="l" t="t" r="r" b="b"/>
              <a:pathLst>
                <a:path w="5079" h="13970">
                  <a:moveTo>
                    <a:pt x="0" y="13868"/>
                  </a:moveTo>
                  <a:lnTo>
                    <a:pt x="774" y="9664"/>
                  </a:lnTo>
                  <a:lnTo>
                    <a:pt x="2463" y="4965"/>
                  </a:lnTo>
                  <a:lnTo>
                    <a:pt x="4864" y="0"/>
                  </a:lnTo>
                </a:path>
              </a:pathLst>
            </a:custGeom>
            <a:ln w="25400">
              <a:solidFill>
                <a:srgbClr val="F5D156"/>
              </a:solidFill>
            </a:ln>
          </p:spPr>
          <p:txBody>
            <a:bodyPr wrap="square" lIns="0" tIns="0" rIns="0" bIns="0" rtlCol="0"/>
            <a:lstStyle/>
            <a:p>
              <a:endParaRPr/>
            </a:p>
          </p:txBody>
        </p:sp>
        <p:sp>
          <p:nvSpPr>
            <p:cNvPr id="17508" name="object 17508"/>
            <p:cNvSpPr/>
            <p:nvPr/>
          </p:nvSpPr>
          <p:spPr>
            <a:xfrm>
              <a:off x="5313426" y="8245957"/>
              <a:ext cx="12065" cy="2540"/>
            </a:xfrm>
            <a:custGeom>
              <a:avLst/>
              <a:gdLst/>
              <a:ahLst/>
              <a:cxnLst/>
              <a:rect l="l" t="t" r="r" b="b"/>
              <a:pathLst>
                <a:path w="12064" h="2540">
                  <a:moveTo>
                    <a:pt x="0" y="1993"/>
                  </a:moveTo>
                  <a:lnTo>
                    <a:pt x="11569" y="0"/>
                  </a:lnTo>
                </a:path>
              </a:pathLst>
            </a:custGeom>
            <a:ln w="25399">
              <a:solidFill>
                <a:srgbClr val="F7D154"/>
              </a:solidFill>
            </a:ln>
          </p:spPr>
          <p:txBody>
            <a:bodyPr wrap="square" lIns="0" tIns="0" rIns="0" bIns="0" rtlCol="0"/>
            <a:lstStyle/>
            <a:p>
              <a:endParaRPr/>
            </a:p>
          </p:txBody>
        </p:sp>
        <p:sp>
          <p:nvSpPr>
            <p:cNvPr id="17509" name="object 17509"/>
            <p:cNvSpPr/>
            <p:nvPr/>
          </p:nvSpPr>
          <p:spPr>
            <a:xfrm>
              <a:off x="5319356" y="8245957"/>
              <a:ext cx="5715" cy="13335"/>
            </a:xfrm>
            <a:custGeom>
              <a:avLst/>
              <a:gdLst/>
              <a:ahLst/>
              <a:cxnLst/>
              <a:rect l="l" t="t" r="r" b="b"/>
              <a:pathLst>
                <a:path w="5714" h="13334">
                  <a:moveTo>
                    <a:pt x="5638" y="0"/>
                  </a:moveTo>
                  <a:lnTo>
                    <a:pt x="2946" y="4635"/>
                  </a:lnTo>
                  <a:lnTo>
                    <a:pt x="977" y="9131"/>
                  </a:lnTo>
                  <a:lnTo>
                    <a:pt x="0" y="13322"/>
                  </a:lnTo>
                </a:path>
              </a:pathLst>
            </a:custGeom>
            <a:ln w="25400">
              <a:solidFill>
                <a:srgbClr val="F7D14F"/>
              </a:solidFill>
            </a:ln>
          </p:spPr>
          <p:txBody>
            <a:bodyPr wrap="square" lIns="0" tIns="0" rIns="0" bIns="0" rtlCol="0"/>
            <a:lstStyle/>
            <a:p>
              <a:endParaRPr/>
            </a:p>
          </p:txBody>
        </p:sp>
        <p:sp>
          <p:nvSpPr>
            <p:cNvPr id="17510" name="object 17510"/>
            <p:cNvSpPr/>
            <p:nvPr/>
          </p:nvSpPr>
          <p:spPr>
            <a:xfrm>
              <a:off x="5308562" y="8259280"/>
              <a:ext cx="10795" cy="2540"/>
            </a:xfrm>
            <a:custGeom>
              <a:avLst/>
              <a:gdLst/>
              <a:ahLst/>
              <a:cxnLst/>
              <a:rect l="l" t="t" r="r" b="b"/>
              <a:pathLst>
                <a:path w="10795" h="2540">
                  <a:moveTo>
                    <a:pt x="10794" y="0"/>
                  </a:moveTo>
                  <a:lnTo>
                    <a:pt x="0" y="2540"/>
                  </a:lnTo>
                </a:path>
              </a:pathLst>
            </a:custGeom>
            <a:ln w="25400">
              <a:solidFill>
                <a:srgbClr val="F6D051"/>
              </a:solidFill>
            </a:ln>
          </p:spPr>
          <p:txBody>
            <a:bodyPr wrap="square" lIns="0" tIns="0" rIns="0" bIns="0" rtlCol="0"/>
            <a:lstStyle/>
            <a:p>
              <a:endParaRPr/>
            </a:p>
          </p:txBody>
        </p:sp>
        <p:sp>
          <p:nvSpPr>
            <p:cNvPr id="17511" name="object 17511"/>
            <p:cNvSpPr/>
            <p:nvPr/>
          </p:nvSpPr>
          <p:spPr>
            <a:xfrm>
              <a:off x="5319356" y="8244040"/>
              <a:ext cx="19685" cy="15240"/>
            </a:xfrm>
            <a:custGeom>
              <a:avLst/>
              <a:gdLst/>
              <a:ahLst/>
              <a:cxnLst/>
              <a:rect l="l" t="t" r="r" b="b"/>
              <a:pathLst>
                <a:path w="19685" h="15240">
                  <a:moveTo>
                    <a:pt x="19291" y="0"/>
                  </a:moveTo>
                  <a:lnTo>
                    <a:pt x="0" y="15240"/>
                  </a:lnTo>
                  <a:lnTo>
                    <a:pt x="3962" y="14389"/>
                  </a:lnTo>
                  <a:lnTo>
                    <a:pt x="8280" y="13563"/>
                  </a:lnTo>
                  <a:lnTo>
                    <a:pt x="12839" y="12865"/>
                  </a:lnTo>
                  <a:lnTo>
                    <a:pt x="14274" y="8699"/>
                  </a:lnTo>
                  <a:lnTo>
                    <a:pt x="16497" y="4356"/>
                  </a:lnTo>
                  <a:lnTo>
                    <a:pt x="19291" y="0"/>
                  </a:lnTo>
                  <a:close/>
                </a:path>
              </a:pathLst>
            </a:custGeom>
            <a:solidFill>
              <a:srgbClr val="F9D148"/>
            </a:solidFill>
          </p:spPr>
          <p:txBody>
            <a:bodyPr wrap="square" lIns="0" tIns="0" rIns="0" bIns="0" rtlCol="0"/>
            <a:lstStyle/>
            <a:p>
              <a:endParaRPr/>
            </a:p>
          </p:txBody>
        </p:sp>
        <p:sp>
          <p:nvSpPr>
            <p:cNvPr id="17512" name="object 17512"/>
            <p:cNvSpPr/>
            <p:nvPr/>
          </p:nvSpPr>
          <p:spPr>
            <a:xfrm>
              <a:off x="5319356" y="8245957"/>
              <a:ext cx="5715" cy="13335"/>
            </a:xfrm>
            <a:custGeom>
              <a:avLst/>
              <a:gdLst/>
              <a:ahLst/>
              <a:cxnLst/>
              <a:rect l="l" t="t" r="r" b="b"/>
              <a:pathLst>
                <a:path w="5714" h="13334">
                  <a:moveTo>
                    <a:pt x="0" y="13322"/>
                  </a:moveTo>
                  <a:lnTo>
                    <a:pt x="977" y="9131"/>
                  </a:lnTo>
                  <a:lnTo>
                    <a:pt x="2946" y="4635"/>
                  </a:lnTo>
                  <a:lnTo>
                    <a:pt x="5638" y="0"/>
                  </a:lnTo>
                </a:path>
              </a:pathLst>
            </a:custGeom>
            <a:ln w="25400">
              <a:solidFill>
                <a:srgbClr val="F7D14F"/>
              </a:solidFill>
            </a:ln>
          </p:spPr>
          <p:txBody>
            <a:bodyPr wrap="square" lIns="0" tIns="0" rIns="0" bIns="0" rtlCol="0"/>
            <a:lstStyle/>
            <a:p>
              <a:endParaRPr/>
            </a:p>
          </p:txBody>
        </p:sp>
        <p:sp>
          <p:nvSpPr>
            <p:cNvPr id="17513" name="object 17513"/>
            <p:cNvSpPr/>
            <p:nvPr/>
          </p:nvSpPr>
          <p:spPr>
            <a:xfrm>
              <a:off x="5324995" y="8244040"/>
              <a:ext cx="13970" cy="2540"/>
            </a:xfrm>
            <a:custGeom>
              <a:avLst/>
              <a:gdLst/>
              <a:ahLst/>
              <a:cxnLst/>
              <a:rect l="l" t="t" r="r" b="b"/>
              <a:pathLst>
                <a:path w="13970" h="2540">
                  <a:moveTo>
                    <a:pt x="0" y="1917"/>
                  </a:moveTo>
                  <a:lnTo>
                    <a:pt x="4254" y="1219"/>
                  </a:lnTo>
                  <a:lnTo>
                    <a:pt x="8851" y="533"/>
                  </a:lnTo>
                  <a:lnTo>
                    <a:pt x="13652" y="0"/>
                  </a:lnTo>
                </a:path>
              </a:pathLst>
            </a:custGeom>
            <a:ln w="25400">
              <a:solidFill>
                <a:srgbClr val="F9D149"/>
              </a:solidFill>
            </a:ln>
          </p:spPr>
          <p:txBody>
            <a:bodyPr wrap="square" lIns="0" tIns="0" rIns="0" bIns="0" rtlCol="0"/>
            <a:lstStyle/>
            <a:p>
              <a:endParaRPr/>
            </a:p>
          </p:txBody>
        </p:sp>
        <p:sp>
          <p:nvSpPr>
            <p:cNvPr id="17514" name="object 17514"/>
            <p:cNvSpPr/>
            <p:nvPr/>
          </p:nvSpPr>
          <p:spPr>
            <a:xfrm>
              <a:off x="5332196" y="8244040"/>
              <a:ext cx="6985" cy="13335"/>
            </a:xfrm>
            <a:custGeom>
              <a:avLst/>
              <a:gdLst/>
              <a:ahLst/>
              <a:cxnLst/>
              <a:rect l="l" t="t" r="r" b="b"/>
              <a:pathLst>
                <a:path w="6985" h="13334">
                  <a:moveTo>
                    <a:pt x="6451" y="0"/>
                  </a:moveTo>
                  <a:lnTo>
                    <a:pt x="3657" y="4356"/>
                  </a:lnTo>
                  <a:lnTo>
                    <a:pt x="1435" y="8699"/>
                  </a:lnTo>
                  <a:lnTo>
                    <a:pt x="0" y="12865"/>
                  </a:lnTo>
                </a:path>
              </a:pathLst>
            </a:custGeom>
            <a:ln w="25400">
              <a:solidFill>
                <a:srgbClr val="FAD140"/>
              </a:solidFill>
            </a:ln>
          </p:spPr>
          <p:txBody>
            <a:bodyPr wrap="square" lIns="0" tIns="0" rIns="0" bIns="0" rtlCol="0"/>
            <a:lstStyle/>
            <a:p>
              <a:endParaRPr/>
            </a:p>
          </p:txBody>
        </p:sp>
        <p:sp>
          <p:nvSpPr>
            <p:cNvPr id="17515" name="object 17515"/>
            <p:cNvSpPr/>
            <p:nvPr/>
          </p:nvSpPr>
          <p:spPr>
            <a:xfrm>
              <a:off x="5319356" y="8256905"/>
              <a:ext cx="13335" cy="2540"/>
            </a:xfrm>
            <a:custGeom>
              <a:avLst/>
              <a:gdLst/>
              <a:ahLst/>
              <a:cxnLst/>
              <a:rect l="l" t="t" r="r" b="b"/>
              <a:pathLst>
                <a:path w="13335" h="2540">
                  <a:moveTo>
                    <a:pt x="12839" y="0"/>
                  </a:moveTo>
                  <a:lnTo>
                    <a:pt x="8280" y="698"/>
                  </a:lnTo>
                  <a:lnTo>
                    <a:pt x="3962" y="1524"/>
                  </a:lnTo>
                  <a:lnTo>
                    <a:pt x="0" y="2374"/>
                  </a:lnTo>
                </a:path>
              </a:pathLst>
            </a:custGeom>
            <a:ln w="25400">
              <a:solidFill>
                <a:srgbClr val="F8D047"/>
              </a:solidFill>
            </a:ln>
          </p:spPr>
          <p:txBody>
            <a:bodyPr wrap="square" lIns="0" tIns="0" rIns="0" bIns="0" rtlCol="0"/>
            <a:lstStyle/>
            <a:p>
              <a:endParaRPr/>
            </a:p>
          </p:txBody>
        </p:sp>
        <p:sp>
          <p:nvSpPr>
            <p:cNvPr id="17516" name="object 17516"/>
            <p:cNvSpPr/>
            <p:nvPr/>
          </p:nvSpPr>
          <p:spPr>
            <a:xfrm>
              <a:off x="5313426" y="8231848"/>
              <a:ext cx="21590" cy="16510"/>
            </a:xfrm>
            <a:custGeom>
              <a:avLst/>
              <a:gdLst/>
              <a:ahLst/>
              <a:cxnLst/>
              <a:rect l="l" t="t" r="r" b="b"/>
              <a:pathLst>
                <a:path w="21589" h="16509">
                  <a:moveTo>
                    <a:pt x="21462" y="0"/>
                  </a:moveTo>
                  <a:lnTo>
                    <a:pt x="12877" y="609"/>
                  </a:lnTo>
                  <a:lnTo>
                    <a:pt x="9016" y="749"/>
                  </a:lnTo>
                  <a:lnTo>
                    <a:pt x="5473" y="5956"/>
                  </a:lnTo>
                  <a:lnTo>
                    <a:pt x="2387" y="11150"/>
                  </a:lnTo>
                  <a:lnTo>
                    <a:pt x="0" y="16103"/>
                  </a:lnTo>
                  <a:lnTo>
                    <a:pt x="7302" y="14808"/>
                  </a:lnTo>
                  <a:lnTo>
                    <a:pt x="11569" y="14109"/>
                  </a:lnTo>
                  <a:lnTo>
                    <a:pt x="14249" y="9474"/>
                  </a:lnTo>
                  <a:lnTo>
                    <a:pt x="17640" y="4711"/>
                  </a:lnTo>
                  <a:lnTo>
                    <a:pt x="21462" y="0"/>
                  </a:lnTo>
                  <a:close/>
                </a:path>
              </a:pathLst>
            </a:custGeom>
            <a:solidFill>
              <a:srgbClr val="F8D256"/>
            </a:solidFill>
          </p:spPr>
          <p:txBody>
            <a:bodyPr wrap="square" lIns="0" tIns="0" rIns="0" bIns="0" rtlCol="0"/>
            <a:lstStyle/>
            <a:p>
              <a:endParaRPr/>
            </a:p>
          </p:txBody>
        </p:sp>
        <p:sp>
          <p:nvSpPr>
            <p:cNvPr id="17517" name="object 17517"/>
            <p:cNvSpPr/>
            <p:nvPr/>
          </p:nvSpPr>
          <p:spPr>
            <a:xfrm>
              <a:off x="5313426" y="8232597"/>
              <a:ext cx="9525" cy="15875"/>
            </a:xfrm>
            <a:custGeom>
              <a:avLst/>
              <a:gdLst/>
              <a:ahLst/>
              <a:cxnLst/>
              <a:rect l="l" t="t" r="r" b="b"/>
              <a:pathLst>
                <a:path w="9525" h="15875">
                  <a:moveTo>
                    <a:pt x="0" y="15354"/>
                  </a:moveTo>
                  <a:lnTo>
                    <a:pt x="2387" y="10401"/>
                  </a:lnTo>
                  <a:lnTo>
                    <a:pt x="5473" y="5206"/>
                  </a:lnTo>
                  <a:lnTo>
                    <a:pt x="9016" y="0"/>
                  </a:lnTo>
                </a:path>
              </a:pathLst>
            </a:custGeom>
            <a:ln w="25400">
              <a:solidFill>
                <a:srgbClr val="F7D259"/>
              </a:solidFill>
            </a:ln>
          </p:spPr>
          <p:txBody>
            <a:bodyPr wrap="square" lIns="0" tIns="0" rIns="0" bIns="0" rtlCol="0"/>
            <a:lstStyle/>
            <a:p>
              <a:endParaRPr/>
            </a:p>
          </p:txBody>
        </p:sp>
        <p:sp>
          <p:nvSpPr>
            <p:cNvPr id="17518" name="object 17518"/>
            <p:cNvSpPr/>
            <p:nvPr/>
          </p:nvSpPr>
          <p:spPr>
            <a:xfrm>
              <a:off x="5322443" y="8231848"/>
              <a:ext cx="12700" cy="1270"/>
            </a:xfrm>
            <a:custGeom>
              <a:avLst/>
              <a:gdLst/>
              <a:ahLst/>
              <a:cxnLst/>
              <a:rect l="l" t="t" r="r" b="b"/>
              <a:pathLst>
                <a:path w="12700" h="1270">
                  <a:moveTo>
                    <a:pt x="0" y="749"/>
                  </a:moveTo>
                  <a:lnTo>
                    <a:pt x="12446" y="0"/>
                  </a:lnTo>
                </a:path>
              </a:pathLst>
            </a:custGeom>
            <a:ln w="25400">
              <a:solidFill>
                <a:srgbClr val="F9D359"/>
              </a:solidFill>
            </a:ln>
          </p:spPr>
          <p:txBody>
            <a:bodyPr wrap="square" lIns="0" tIns="0" rIns="0" bIns="0" rtlCol="0"/>
            <a:lstStyle/>
            <a:p>
              <a:endParaRPr/>
            </a:p>
          </p:txBody>
        </p:sp>
        <p:sp>
          <p:nvSpPr>
            <p:cNvPr id="17519" name="object 17519"/>
            <p:cNvSpPr/>
            <p:nvPr/>
          </p:nvSpPr>
          <p:spPr>
            <a:xfrm>
              <a:off x="5324995" y="8231848"/>
              <a:ext cx="10160" cy="14604"/>
            </a:xfrm>
            <a:custGeom>
              <a:avLst/>
              <a:gdLst/>
              <a:ahLst/>
              <a:cxnLst/>
              <a:rect l="l" t="t" r="r" b="b"/>
              <a:pathLst>
                <a:path w="10160" h="14604">
                  <a:moveTo>
                    <a:pt x="9893" y="0"/>
                  </a:moveTo>
                  <a:lnTo>
                    <a:pt x="6070" y="4711"/>
                  </a:lnTo>
                  <a:lnTo>
                    <a:pt x="2679" y="9474"/>
                  </a:lnTo>
                  <a:lnTo>
                    <a:pt x="0" y="14109"/>
                  </a:lnTo>
                </a:path>
              </a:pathLst>
            </a:custGeom>
            <a:ln w="25400">
              <a:solidFill>
                <a:srgbClr val="F9D254"/>
              </a:solidFill>
            </a:ln>
          </p:spPr>
          <p:txBody>
            <a:bodyPr wrap="square" lIns="0" tIns="0" rIns="0" bIns="0" rtlCol="0"/>
            <a:lstStyle/>
            <a:p>
              <a:endParaRPr/>
            </a:p>
          </p:txBody>
        </p:sp>
        <p:sp>
          <p:nvSpPr>
            <p:cNvPr id="17520" name="object 17520"/>
            <p:cNvSpPr/>
            <p:nvPr/>
          </p:nvSpPr>
          <p:spPr>
            <a:xfrm>
              <a:off x="5313426" y="8245957"/>
              <a:ext cx="12065" cy="2540"/>
            </a:xfrm>
            <a:custGeom>
              <a:avLst/>
              <a:gdLst/>
              <a:ahLst/>
              <a:cxnLst/>
              <a:rect l="l" t="t" r="r" b="b"/>
              <a:pathLst>
                <a:path w="12064" h="2540">
                  <a:moveTo>
                    <a:pt x="11569" y="0"/>
                  </a:moveTo>
                  <a:lnTo>
                    <a:pt x="0" y="1993"/>
                  </a:lnTo>
                </a:path>
              </a:pathLst>
            </a:custGeom>
            <a:ln w="25399">
              <a:solidFill>
                <a:srgbClr val="F7D154"/>
              </a:solidFill>
            </a:ln>
          </p:spPr>
          <p:txBody>
            <a:bodyPr wrap="square" lIns="0" tIns="0" rIns="0" bIns="0" rtlCol="0"/>
            <a:lstStyle/>
            <a:p>
              <a:endParaRPr/>
            </a:p>
          </p:txBody>
        </p:sp>
        <p:sp>
          <p:nvSpPr>
            <p:cNvPr id="17521" name="object 17521"/>
            <p:cNvSpPr/>
            <p:nvPr/>
          </p:nvSpPr>
          <p:spPr>
            <a:xfrm>
              <a:off x="5324995" y="8231009"/>
              <a:ext cx="24130" cy="15240"/>
            </a:xfrm>
            <a:custGeom>
              <a:avLst/>
              <a:gdLst/>
              <a:ahLst/>
              <a:cxnLst/>
              <a:rect l="l" t="t" r="r" b="b"/>
              <a:pathLst>
                <a:path w="24129" h="15240">
                  <a:moveTo>
                    <a:pt x="23596" y="0"/>
                  </a:moveTo>
                  <a:lnTo>
                    <a:pt x="0" y="14947"/>
                  </a:lnTo>
                  <a:lnTo>
                    <a:pt x="4254" y="14249"/>
                  </a:lnTo>
                  <a:lnTo>
                    <a:pt x="8851" y="13563"/>
                  </a:lnTo>
                  <a:lnTo>
                    <a:pt x="13652" y="13030"/>
                  </a:lnTo>
                  <a:lnTo>
                    <a:pt x="16459" y="8648"/>
                  </a:lnTo>
                  <a:lnTo>
                    <a:pt x="19850" y="4267"/>
                  </a:lnTo>
                  <a:lnTo>
                    <a:pt x="23596" y="0"/>
                  </a:lnTo>
                  <a:close/>
                </a:path>
              </a:pathLst>
            </a:custGeom>
            <a:solidFill>
              <a:srgbClr val="FAD34D"/>
            </a:solidFill>
          </p:spPr>
          <p:txBody>
            <a:bodyPr wrap="square" lIns="0" tIns="0" rIns="0" bIns="0" rtlCol="0"/>
            <a:lstStyle/>
            <a:p>
              <a:endParaRPr/>
            </a:p>
          </p:txBody>
        </p:sp>
        <p:sp>
          <p:nvSpPr>
            <p:cNvPr id="17522" name="object 17522"/>
            <p:cNvSpPr/>
            <p:nvPr/>
          </p:nvSpPr>
          <p:spPr>
            <a:xfrm>
              <a:off x="5324995" y="8231848"/>
              <a:ext cx="10160" cy="14604"/>
            </a:xfrm>
            <a:custGeom>
              <a:avLst/>
              <a:gdLst/>
              <a:ahLst/>
              <a:cxnLst/>
              <a:rect l="l" t="t" r="r" b="b"/>
              <a:pathLst>
                <a:path w="10160" h="14604">
                  <a:moveTo>
                    <a:pt x="0" y="14109"/>
                  </a:moveTo>
                  <a:lnTo>
                    <a:pt x="2679" y="9474"/>
                  </a:lnTo>
                  <a:lnTo>
                    <a:pt x="6070" y="4711"/>
                  </a:lnTo>
                  <a:lnTo>
                    <a:pt x="9893" y="0"/>
                  </a:lnTo>
                </a:path>
              </a:pathLst>
            </a:custGeom>
            <a:ln w="25400">
              <a:solidFill>
                <a:srgbClr val="F9D254"/>
              </a:solidFill>
            </a:ln>
          </p:spPr>
          <p:txBody>
            <a:bodyPr wrap="square" lIns="0" tIns="0" rIns="0" bIns="0" rtlCol="0"/>
            <a:lstStyle/>
            <a:p>
              <a:endParaRPr/>
            </a:p>
          </p:txBody>
        </p:sp>
        <p:sp>
          <p:nvSpPr>
            <p:cNvPr id="17523" name="object 17523"/>
            <p:cNvSpPr/>
            <p:nvPr/>
          </p:nvSpPr>
          <p:spPr>
            <a:xfrm>
              <a:off x="5334889" y="8231009"/>
              <a:ext cx="13970" cy="1270"/>
            </a:xfrm>
            <a:custGeom>
              <a:avLst/>
              <a:gdLst/>
              <a:ahLst/>
              <a:cxnLst/>
              <a:rect l="l" t="t" r="r" b="b"/>
              <a:pathLst>
                <a:path w="13970" h="1270">
                  <a:moveTo>
                    <a:pt x="0" y="838"/>
                  </a:moveTo>
                  <a:lnTo>
                    <a:pt x="4394" y="520"/>
                  </a:lnTo>
                  <a:lnTo>
                    <a:pt x="9004" y="190"/>
                  </a:lnTo>
                  <a:lnTo>
                    <a:pt x="13703" y="0"/>
                  </a:lnTo>
                </a:path>
              </a:pathLst>
            </a:custGeom>
            <a:ln w="25400">
              <a:solidFill>
                <a:srgbClr val="FBD551"/>
              </a:solidFill>
            </a:ln>
          </p:spPr>
          <p:txBody>
            <a:bodyPr wrap="square" lIns="0" tIns="0" rIns="0" bIns="0" rtlCol="0"/>
            <a:lstStyle/>
            <a:p>
              <a:endParaRPr/>
            </a:p>
          </p:txBody>
        </p:sp>
        <p:sp>
          <p:nvSpPr>
            <p:cNvPr id="17524" name="object 17524"/>
            <p:cNvSpPr/>
            <p:nvPr/>
          </p:nvSpPr>
          <p:spPr>
            <a:xfrm>
              <a:off x="5338648" y="8231009"/>
              <a:ext cx="10160" cy="13335"/>
            </a:xfrm>
            <a:custGeom>
              <a:avLst/>
              <a:gdLst/>
              <a:ahLst/>
              <a:cxnLst/>
              <a:rect l="l" t="t" r="r" b="b"/>
              <a:pathLst>
                <a:path w="10160" h="13334">
                  <a:moveTo>
                    <a:pt x="9944" y="0"/>
                  </a:moveTo>
                  <a:lnTo>
                    <a:pt x="6197" y="4267"/>
                  </a:lnTo>
                  <a:lnTo>
                    <a:pt x="2806" y="8648"/>
                  </a:lnTo>
                  <a:lnTo>
                    <a:pt x="0" y="13030"/>
                  </a:lnTo>
                </a:path>
              </a:pathLst>
            </a:custGeom>
            <a:ln w="25400">
              <a:solidFill>
                <a:srgbClr val="FBD347"/>
              </a:solidFill>
            </a:ln>
          </p:spPr>
          <p:txBody>
            <a:bodyPr wrap="square" lIns="0" tIns="0" rIns="0" bIns="0" rtlCol="0"/>
            <a:lstStyle/>
            <a:p>
              <a:endParaRPr/>
            </a:p>
          </p:txBody>
        </p:sp>
        <p:sp>
          <p:nvSpPr>
            <p:cNvPr id="17525" name="object 17525"/>
            <p:cNvSpPr/>
            <p:nvPr/>
          </p:nvSpPr>
          <p:spPr>
            <a:xfrm>
              <a:off x="5324995" y="8244040"/>
              <a:ext cx="13970" cy="2540"/>
            </a:xfrm>
            <a:custGeom>
              <a:avLst/>
              <a:gdLst/>
              <a:ahLst/>
              <a:cxnLst/>
              <a:rect l="l" t="t" r="r" b="b"/>
              <a:pathLst>
                <a:path w="13970" h="2540">
                  <a:moveTo>
                    <a:pt x="13652" y="0"/>
                  </a:moveTo>
                  <a:lnTo>
                    <a:pt x="8851" y="533"/>
                  </a:lnTo>
                  <a:lnTo>
                    <a:pt x="4254" y="1219"/>
                  </a:lnTo>
                  <a:lnTo>
                    <a:pt x="0" y="1917"/>
                  </a:lnTo>
                </a:path>
              </a:pathLst>
            </a:custGeom>
            <a:ln w="25400">
              <a:solidFill>
                <a:srgbClr val="F9D149"/>
              </a:solidFill>
            </a:ln>
          </p:spPr>
          <p:txBody>
            <a:bodyPr wrap="square" lIns="0" tIns="0" rIns="0" bIns="0" rtlCol="0"/>
            <a:lstStyle/>
            <a:p>
              <a:endParaRPr/>
            </a:p>
          </p:txBody>
        </p:sp>
        <p:sp>
          <p:nvSpPr>
            <p:cNvPr id="17526" name="object 17526"/>
            <p:cNvSpPr/>
            <p:nvPr/>
          </p:nvSpPr>
          <p:spPr>
            <a:xfrm>
              <a:off x="5332196" y="8242935"/>
              <a:ext cx="21590" cy="13970"/>
            </a:xfrm>
            <a:custGeom>
              <a:avLst/>
              <a:gdLst/>
              <a:ahLst/>
              <a:cxnLst/>
              <a:rect l="l" t="t" r="r" b="b"/>
              <a:pathLst>
                <a:path w="21589" h="13970">
                  <a:moveTo>
                    <a:pt x="21310" y="0"/>
                  </a:moveTo>
                  <a:lnTo>
                    <a:pt x="0" y="13970"/>
                  </a:lnTo>
                  <a:lnTo>
                    <a:pt x="4546" y="13296"/>
                  </a:lnTo>
                  <a:lnTo>
                    <a:pt x="9347" y="12750"/>
                  </a:lnTo>
                  <a:lnTo>
                    <a:pt x="14300" y="12458"/>
                  </a:lnTo>
                  <a:lnTo>
                    <a:pt x="16192" y="8318"/>
                  </a:lnTo>
                  <a:lnTo>
                    <a:pt x="18554" y="4114"/>
                  </a:lnTo>
                  <a:lnTo>
                    <a:pt x="21310" y="0"/>
                  </a:lnTo>
                  <a:close/>
                </a:path>
              </a:pathLst>
            </a:custGeom>
            <a:solidFill>
              <a:srgbClr val="FAD039"/>
            </a:solidFill>
          </p:spPr>
          <p:txBody>
            <a:bodyPr wrap="square" lIns="0" tIns="0" rIns="0" bIns="0" rtlCol="0"/>
            <a:lstStyle/>
            <a:p>
              <a:endParaRPr/>
            </a:p>
          </p:txBody>
        </p:sp>
        <p:sp>
          <p:nvSpPr>
            <p:cNvPr id="17527" name="object 17527"/>
            <p:cNvSpPr/>
            <p:nvPr/>
          </p:nvSpPr>
          <p:spPr>
            <a:xfrm>
              <a:off x="5332196" y="8244040"/>
              <a:ext cx="6985" cy="13335"/>
            </a:xfrm>
            <a:custGeom>
              <a:avLst/>
              <a:gdLst/>
              <a:ahLst/>
              <a:cxnLst/>
              <a:rect l="l" t="t" r="r" b="b"/>
              <a:pathLst>
                <a:path w="6985" h="13334">
                  <a:moveTo>
                    <a:pt x="0" y="12865"/>
                  </a:moveTo>
                  <a:lnTo>
                    <a:pt x="1435" y="8699"/>
                  </a:lnTo>
                  <a:lnTo>
                    <a:pt x="3657" y="4356"/>
                  </a:lnTo>
                  <a:lnTo>
                    <a:pt x="6451" y="0"/>
                  </a:lnTo>
                </a:path>
              </a:pathLst>
            </a:custGeom>
            <a:ln w="25400">
              <a:solidFill>
                <a:srgbClr val="FAD140"/>
              </a:solidFill>
            </a:ln>
          </p:spPr>
          <p:txBody>
            <a:bodyPr wrap="square" lIns="0" tIns="0" rIns="0" bIns="0" rtlCol="0"/>
            <a:lstStyle/>
            <a:p>
              <a:endParaRPr/>
            </a:p>
          </p:txBody>
        </p:sp>
        <p:sp>
          <p:nvSpPr>
            <p:cNvPr id="17528" name="object 17528"/>
            <p:cNvSpPr/>
            <p:nvPr/>
          </p:nvSpPr>
          <p:spPr>
            <a:xfrm>
              <a:off x="5338648" y="8242935"/>
              <a:ext cx="15240" cy="1270"/>
            </a:xfrm>
            <a:custGeom>
              <a:avLst/>
              <a:gdLst/>
              <a:ahLst/>
              <a:cxnLst/>
              <a:rect l="l" t="t" r="r" b="b"/>
              <a:pathLst>
                <a:path w="15239" h="1270">
                  <a:moveTo>
                    <a:pt x="0" y="1104"/>
                  </a:moveTo>
                  <a:lnTo>
                    <a:pt x="4813" y="546"/>
                  </a:lnTo>
                  <a:lnTo>
                    <a:pt x="9804" y="139"/>
                  </a:lnTo>
                  <a:lnTo>
                    <a:pt x="14859" y="0"/>
                  </a:lnTo>
                </a:path>
              </a:pathLst>
            </a:custGeom>
            <a:ln w="25400">
              <a:solidFill>
                <a:srgbClr val="FBD13B"/>
              </a:solidFill>
            </a:ln>
          </p:spPr>
          <p:txBody>
            <a:bodyPr wrap="square" lIns="0" tIns="0" rIns="0" bIns="0" rtlCol="0"/>
            <a:lstStyle/>
            <a:p>
              <a:endParaRPr/>
            </a:p>
          </p:txBody>
        </p:sp>
        <p:sp>
          <p:nvSpPr>
            <p:cNvPr id="17529" name="object 17529"/>
            <p:cNvSpPr/>
            <p:nvPr/>
          </p:nvSpPr>
          <p:spPr>
            <a:xfrm>
              <a:off x="5346496" y="8242935"/>
              <a:ext cx="7620" cy="12700"/>
            </a:xfrm>
            <a:custGeom>
              <a:avLst/>
              <a:gdLst/>
              <a:ahLst/>
              <a:cxnLst/>
              <a:rect l="l" t="t" r="r" b="b"/>
              <a:pathLst>
                <a:path w="7620" h="12700">
                  <a:moveTo>
                    <a:pt x="7010" y="0"/>
                  </a:moveTo>
                  <a:lnTo>
                    <a:pt x="0" y="12458"/>
                  </a:lnTo>
                </a:path>
              </a:pathLst>
            </a:custGeom>
            <a:ln w="25400">
              <a:solidFill>
                <a:srgbClr val="FBD031"/>
              </a:solidFill>
            </a:ln>
          </p:spPr>
          <p:txBody>
            <a:bodyPr wrap="square" lIns="0" tIns="0" rIns="0" bIns="0" rtlCol="0"/>
            <a:lstStyle/>
            <a:p>
              <a:endParaRPr/>
            </a:p>
          </p:txBody>
        </p:sp>
        <p:sp>
          <p:nvSpPr>
            <p:cNvPr id="17530" name="object 17530"/>
            <p:cNvSpPr/>
            <p:nvPr/>
          </p:nvSpPr>
          <p:spPr>
            <a:xfrm>
              <a:off x="5332196" y="8255393"/>
              <a:ext cx="14604" cy="1905"/>
            </a:xfrm>
            <a:custGeom>
              <a:avLst/>
              <a:gdLst/>
              <a:ahLst/>
              <a:cxnLst/>
              <a:rect l="l" t="t" r="r" b="b"/>
              <a:pathLst>
                <a:path w="14604" h="1904">
                  <a:moveTo>
                    <a:pt x="14300" y="0"/>
                  </a:moveTo>
                  <a:lnTo>
                    <a:pt x="9347" y="292"/>
                  </a:lnTo>
                  <a:lnTo>
                    <a:pt x="4546" y="838"/>
                  </a:lnTo>
                  <a:lnTo>
                    <a:pt x="0" y="1511"/>
                  </a:lnTo>
                </a:path>
              </a:pathLst>
            </a:custGeom>
            <a:ln w="25400">
              <a:solidFill>
                <a:srgbClr val="FACF37"/>
              </a:solidFill>
            </a:ln>
          </p:spPr>
          <p:txBody>
            <a:bodyPr wrap="square" lIns="0" tIns="0" rIns="0" bIns="0" rtlCol="0"/>
            <a:lstStyle/>
            <a:p>
              <a:endParaRPr/>
            </a:p>
          </p:txBody>
        </p:sp>
        <p:sp>
          <p:nvSpPr>
            <p:cNvPr id="17531" name="object 17531"/>
            <p:cNvSpPr/>
            <p:nvPr/>
          </p:nvSpPr>
          <p:spPr>
            <a:xfrm>
              <a:off x="5346496" y="8242808"/>
              <a:ext cx="22225" cy="12700"/>
            </a:xfrm>
            <a:custGeom>
              <a:avLst/>
              <a:gdLst/>
              <a:ahLst/>
              <a:cxnLst/>
              <a:rect l="l" t="t" r="r" b="b"/>
              <a:pathLst>
                <a:path w="22225" h="12700">
                  <a:moveTo>
                    <a:pt x="12052" y="0"/>
                  </a:moveTo>
                  <a:lnTo>
                    <a:pt x="7010" y="127"/>
                  </a:lnTo>
                  <a:lnTo>
                    <a:pt x="4254" y="4241"/>
                  </a:lnTo>
                  <a:lnTo>
                    <a:pt x="1892" y="8445"/>
                  </a:lnTo>
                  <a:lnTo>
                    <a:pt x="0" y="12585"/>
                  </a:lnTo>
                  <a:lnTo>
                    <a:pt x="4940" y="12306"/>
                  </a:lnTo>
                  <a:lnTo>
                    <a:pt x="10033" y="12268"/>
                  </a:lnTo>
                  <a:lnTo>
                    <a:pt x="15189" y="12611"/>
                  </a:lnTo>
                  <a:lnTo>
                    <a:pt x="17284" y="8470"/>
                  </a:lnTo>
                  <a:lnTo>
                    <a:pt x="19596" y="4470"/>
                  </a:lnTo>
                  <a:lnTo>
                    <a:pt x="22148" y="647"/>
                  </a:lnTo>
                  <a:lnTo>
                    <a:pt x="17145" y="127"/>
                  </a:lnTo>
                  <a:lnTo>
                    <a:pt x="12052" y="0"/>
                  </a:lnTo>
                  <a:close/>
                </a:path>
              </a:pathLst>
            </a:custGeom>
            <a:solidFill>
              <a:srgbClr val="FBD02E"/>
            </a:solidFill>
          </p:spPr>
          <p:txBody>
            <a:bodyPr wrap="square" lIns="0" tIns="0" rIns="0" bIns="0" rtlCol="0"/>
            <a:lstStyle/>
            <a:p>
              <a:endParaRPr/>
            </a:p>
          </p:txBody>
        </p:sp>
        <p:sp>
          <p:nvSpPr>
            <p:cNvPr id="17532" name="object 17532"/>
            <p:cNvSpPr/>
            <p:nvPr/>
          </p:nvSpPr>
          <p:spPr>
            <a:xfrm>
              <a:off x="5346496" y="8242935"/>
              <a:ext cx="7620" cy="12700"/>
            </a:xfrm>
            <a:custGeom>
              <a:avLst/>
              <a:gdLst/>
              <a:ahLst/>
              <a:cxnLst/>
              <a:rect l="l" t="t" r="r" b="b"/>
              <a:pathLst>
                <a:path w="7620" h="12700">
                  <a:moveTo>
                    <a:pt x="0" y="12458"/>
                  </a:moveTo>
                  <a:lnTo>
                    <a:pt x="7010" y="0"/>
                  </a:lnTo>
                </a:path>
              </a:pathLst>
            </a:custGeom>
            <a:ln w="25400">
              <a:solidFill>
                <a:srgbClr val="FBD031"/>
              </a:solidFill>
            </a:ln>
          </p:spPr>
          <p:txBody>
            <a:bodyPr wrap="square" lIns="0" tIns="0" rIns="0" bIns="0" rtlCol="0"/>
            <a:lstStyle/>
            <a:p>
              <a:endParaRPr/>
            </a:p>
          </p:txBody>
        </p:sp>
        <p:sp>
          <p:nvSpPr>
            <p:cNvPr id="17533" name="object 17533"/>
            <p:cNvSpPr/>
            <p:nvPr/>
          </p:nvSpPr>
          <p:spPr>
            <a:xfrm>
              <a:off x="5353507" y="8242808"/>
              <a:ext cx="15240" cy="1270"/>
            </a:xfrm>
            <a:custGeom>
              <a:avLst/>
              <a:gdLst/>
              <a:ahLst/>
              <a:cxnLst/>
              <a:rect l="l" t="t" r="r" b="b"/>
              <a:pathLst>
                <a:path w="15239" h="1270">
                  <a:moveTo>
                    <a:pt x="0" y="127"/>
                  </a:moveTo>
                  <a:lnTo>
                    <a:pt x="5041" y="0"/>
                  </a:lnTo>
                  <a:lnTo>
                    <a:pt x="10134" y="127"/>
                  </a:lnTo>
                  <a:lnTo>
                    <a:pt x="15138" y="647"/>
                  </a:lnTo>
                </a:path>
              </a:pathLst>
            </a:custGeom>
            <a:ln w="25400">
              <a:solidFill>
                <a:srgbClr val="FCD130"/>
              </a:solidFill>
            </a:ln>
          </p:spPr>
          <p:txBody>
            <a:bodyPr wrap="square" lIns="0" tIns="0" rIns="0" bIns="0" rtlCol="0"/>
            <a:lstStyle/>
            <a:p>
              <a:endParaRPr/>
            </a:p>
          </p:txBody>
        </p:sp>
        <p:sp>
          <p:nvSpPr>
            <p:cNvPr id="17534" name="object 17534"/>
            <p:cNvSpPr/>
            <p:nvPr/>
          </p:nvSpPr>
          <p:spPr>
            <a:xfrm>
              <a:off x="5361686" y="8243455"/>
              <a:ext cx="6985" cy="12065"/>
            </a:xfrm>
            <a:custGeom>
              <a:avLst/>
              <a:gdLst/>
              <a:ahLst/>
              <a:cxnLst/>
              <a:rect l="l" t="t" r="r" b="b"/>
              <a:pathLst>
                <a:path w="6985" h="12065">
                  <a:moveTo>
                    <a:pt x="6959" y="0"/>
                  </a:moveTo>
                  <a:lnTo>
                    <a:pt x="0" y="11963"/>
                  </a:lnTo>
                </a:path>
              </a:pathLst>
            </a:custGeom>
            <a:ln w="25400">
              <a:solidFill>
                <a:srgbClr val="FCD02A"/>
              </a:solidFill>
            </a:ln>
          </p:spPr>
          <p:txBody>
            <a:bodyPr wrap="square" lIns="0" tIns="0" rIns="0" bIns="0" rtlCol="0"/>
            <a:lstStyle/>
            <a:p>
              <a:endParaRPr/>
            </a:p>
          </p:txBody>
        </p:sp>
        <p:sp>
          <p:nvSpPr>
            <p:cNvPr id="17535" name="object 17535"/>
            <p:cNvSpPr/>
            <p:nvPr/>
          </p:nvSpPr>
          <p:spPr>
            <a:xfrm>
              <a:off x="5346496" y="8255076"/>
              <a:ext cx="15240" cy="635"/>
            </a:xfrm>
            <a:custGeom>
              <a:avLst/>
              <a:gdLst/>
              <a:ahLst/>
              <a:cxnLst/>
              <a:rect l="l" t="t" r="r" b="b"/>
              <a:pathLst>
                <a:path w="15239" h="634">
                  <a:moveTo>
                    <a:pt x="15189" y="342"/>
                  </a:moveTo>
                  <a:lnTo>
                    <a:pt x="10033" y="0"/>
                  </a:lnTo>
                  <a:lnTo>
                    <a:pt x="4940" y="38"/>
                  </a:lnTo>
                  <a:lnTo>
                    <a:pt x="0" y="317"/>
                  </a:lnTo>
                </a:path>
              </a:pathLst>
            </a:custGeom>
            <a:ln w="25400">
              <a:solidFill>
                <a:srgbClr val="FBCF2B"/>
              </a:solidFill>
            </a:ln>
          </p:spPr>
          <p:txBody>
            <a:bodyPr wrap="square" lIns="0" tIns="0" rIns="0" bIns="0" rtlCol="0"/>
            <a:lstStyle/>
            <a:p>
              <a:endParaRPr/>
            </a:p>
          </p:txBody>
        </p:sp>
        <p:sp>
          <p:nvSpPr>
            <p:cNvPr id="17536" name="object 17536"/>
            <p:cNvSpPr/>
            <p:nvPr/>
          </p:nvSpPr>
          <p:spPr>
            <a:xfrm>
              <a:off x="5338648" y="8230755"/>
              <a:ext cx="24765" cy="13335"/>
            </a:xfrm>
            <a:custGeom>
              <a:avLst/>
              <a:gdLst/>
              <a:ahLst/>
              <a:cxnLst/>
              <a:rect l="l" t="t" r="r" b="b"/>
              <a:pathLst>
                <a:path w="24764" h="13334">
                  <a:moveTo>
                    <a:pt x="19443" y="0"/>
                  </a:moveTo>
                  <a:lnTo>
                    <a:pt x="0" y="13284"/>
                  </a:lnTo>
                  <a:lnTo>
                    <a:pt x="4813" y="12725"/>
                  </a:lnTo>
                  <a:lnTo>
                    <a:pt x="9804" y="12318"/>
                  </a:lnTo>
                  <a:lnTo>
                    <a:pt x="14859" y="12179"/>
                  </a:lnTo>
                  <a:lnTo>
                    <a:pt x="17614" y="8077"/>
                  </a:lnTo>
                  <a:lnTo>
                    <a:pt x="20764" y="4051"/>
                  </a:lnTo>
                  <a:lnTo>
                    <a:pt x="24231" y="215"/>
                  </a:lnTo>
                  <a:lnTo>
                    <a:pt x="19443" y="0"/>
                  </a:lnTo>
                  <a:close/>
                </a:path>
              </a:pathLst>
            </a:custGeom>
            <a:solidFill>
              <a:srgbClr val="FBD340"/>
            </a:solidFill>
          </p:spPr>
          <p:txBody>
            <a:bodyPr wrap="square" lIns="0" tIns="0" rIns="0" bIns="0" rtlCol="0"/>
            <a:lstStyle/>
            <a:p>
              <a:endParaRPr/>
            </a:p>
          </p:txBody>
        </p:sp>
        <p:sp>
          <p:nvSpPr>
            <p:cNvPr id="17537" name="object 17537"/>
            <p:cNvSpPr/>
            <p:nvPr/>
          </p:nvSpPr>
          <p:spPr>
            <a:xfrm>
              <a:off x="5338648" y="8231009"/>
              <a:ext cx="10160" cy="13335"/>
            </a:xfrm>
            <a:custGeom>
              <a:avLst/>
              <a:gdLst/>
              <a:ahLst/>
              <a:cxnLst/>
              <a:rect l="l" t="t" r="r" b="b"/>
              <a:pathLst>
                <a:path w="10160" h="13334">
                  <a:moveTo>
                    <a:pt x="0" y="13030"/>
                  </a:moveTo>
                  <a:lnTo>
                    <a:pt x="2806" y="8648"/>
                  </a:lnTo>
                  <a:lnTo>
                    <a:pt x="6197" y="4267"/>
                  </a:lnTo>
                  <a:lnTo>
                    <a:pt x="9944" y="0"/>
                  </a:lnTo>
                </a:path>
              </a:pathLst>
            </a:custGeom>
            <a:ln w="25400">
              <a:solidFill>
                <a:srgbClr val="FBD347"/>
              </a:solidFill>
            </a:ln>
          </p:spPr>
          <p:txBody>
            <a:bodyPr wrap="square" lIns="0" tIns="0" rIns="0" bIns="0" rtlCol="0"/>
            <a:lstStyle/>
            <a:p>
              <a:endParaRPr/>
            </a:p>
          </p:txBody>
        </p:sp>
        <p:sp>
          <p:nvSpPr>
            <p:cNvPr id="17538" name="object 17538"/>
            <p:cNvSpPr/>
            <p:nvPr/>
          </p:nvSpPr>
          <p:spPr>
            <a:xfrm>
              <a:off x="5348592" y="8230755"/>
              <a:ext cx="14604" cy="635"/>
            </a:xfrm>
            <a:custGeom>
              <a:avLst/>
              <a:gdLst/>
              <a:ahLst/>
              <a:cxnLst/>
              <a:rect l="l" t="t" r="r" b="b"/>
              <a:pathLst>
                <a:path w="14604" h="634">
                  <a:moveTo>
                    <a:pt x="0" y="253"/>
                  </a:moveTo>
                  <a:lnTo>
                    <a:pt x="4699" y="63"/>
                  </a:lnTo>
                  <a:lnTo>
                    <a:pt x="9499" y="0"/>
                  </a:lnTo>
                  <a:lnTo>
                    <a:pt x="14287" y="215"/>
                  </a:lnTo>
                </a:path>
              </a:pathLst>
            </a:custGeom>
            <a:ln w="25400">
              <a:solidFill>
                <a:srgbClr val="FCD545"/>
              </a:solidFill>
            </a:ln>
          </p:spPr>
          <p:txBody>
            <a:bodyPr wrap="square" lIns="0" tIns="0" rIns="0" bIns="0" rtlCol="0"/>
            <a:lstStyle/>
            <a:p>
              <a:endParaRPr/>
            </a:p>
          </p:txBody>
        </p:sp>
        <p:sp>
          <p:nvSpPr>
            <p:cNvPr id="17539" name="object 17539"/>
            <p:cNvSpPr/>
            <p:nvPr/>
          </p:nvSpPr>
          <p:spPr>
            <a:xfrm>
              <a:off x="5353507" y="8230971"/>
              <a:ext cx="9525" cy="12065"/>
            </a:xfrm>
            <a:custGeom>
              <a:avLst/>
              <a:gdLst/>
              <a:ahLst/>
              <a:cxnLst/>
              <a:rect l="l" t="t" r="r" b="b"/>
              <a:pathLst>
                <a:path w="9525" h="12065">
                  <a:moveTo>
                    <a:pt x="9372" y="0"/>
                  </a:moveTo>
                  <a:lnTo>
                    <a:pt x="0" y="11963"/>
                  </a:lnTo>
                </a:path>
              </a:pathLst>
            </a:custGeom>
            <a:ln w="25400">
              <a:solidFill>
                <a:srgbClr val="FCD339"/>
              </a:solidFill>
            </a:ln>
          </p:spPr>
          <p:txBody>
            <a:bodyPr wrap="square" lIns="0" tIns="0" rIns="0" bIns="0" rtlCol="0"/>
            <a:lstStyle/>
            <a:p>
              <a:endParaRPr/>
            </a:p>
          </p:txBody>
        </p:sp>
        <p:sp>
          <p:nvSpPr>
            <p:cNvPr id="17540" name="object 17540"/>
            <p:cNvSpPr/>
            <p:nvPr/>
          </p:nvSpPr>
          <p:spPr>
            <a:xfrm>
              <a:off x="5338648" y="8242935"/>
              <a:ext cx="15240" cy="1270"/>
            </a:xfrm>
            <a:custGeom>
              <a:avLst/>
              <a:gdLst/>
              <a:ahLst/>
              <a:cxnLst/>
              <a:rect l="l" t="t" r="r" b="b"/>
              <a:pathLst>
                <a:path w="15239" h="1270">
                  <a:moveTo>
                    <a:pt x="14859" y="0"/>
                  </a:moveTo>
                  <a:lnTo>
                    <a:pt x="9804" y="139"/>
                  </a:lnTo>
                  <a:lnTo>
                    <a:pt x="4813" y="546"/>
                  </a:lnTo>
                  <a:lnTo>
                    <a:pt x="0" y="1104"/>
                  </a:lnTo>
                </a:path>
              </a:pathLst>
            </a:custGeom>
            <a:ln w="25400">
              <a:solidFill>
                <a:srgbClr val="FBD13B"/>
              </a:solidFill>
            </a:ln>
          </p:spPr>
          <p:txBody>
            <a:bodyPr wrap="square" lIns="0" tIns="0" rIns="0" bIns="0" rtlCol="0"/>
            <a:lstStyle/>
            <a:p>
              <a:endParaRPr/>
            </a:p>
          </p:txBody>
        </p:sp>
        <p:sp>
          <p:nvSpPr>
            <p:cNvPr id="17541" name="object 17541"/>
            <p:cNvSpPr/>
            <p:nvPr/>
          </p:nvSpPr>
          <p:spPr>
            <a:xfrm>
              <a:off x="5353507" y="8230971"/>
              <a:ext cx="24130" cy="12700"/>
            </a:xfrm>
            <a:custGeom>
              <a:avLst/>
              <a:gdLst/>
              <a:ahLst/>
              <a:cxnLst/>
              <a:rect l="l" t="t" r="r" b="b"/>
              <a:pathLst>
                <a:path w="24129" h="12700">
                  <a:moveTo>
                    <a:pt x="9372" y="0"/>
                  </a:moveTo>
                  <a:lnTo>
                    <a:pt x="5905" y="3835"/>
                  </a:lnTo>
                  <a:lnTo>
                    <a:pt x="2755" y="7861"/>
                  </a:lnTo>
                  <a:lnTo>
                    <a:pt x="0" y="11963"/>
                  </a:lnTo>
                  <a:lnTo>
                    <a:pt x="5041" y="11836"/>
                  </a:lnTo>
                  <a:lnTo>
                    <a:pt x="10134" y="11963"/>
                  </a:lnTo>
                  <a:lnTo>
                    <a:pt x="15138" y="12484"/>
                  </a:lnTo>
                  <a:lnTo>
                    <a:pt x="17678" y="8674"/>
                  </a:lnTo>
                  <a:lnTo>
                    <a:pt x="20485" y="5054"/>
                  </a:lnTo>
                  <a:lnTo>
                    <a:pt x="23558" y="1676"/>
                  </a:lnTo>
                  <a:lnTo>
                    <a:pt x="18923" y="736"/>
                  </a:lnTo>
                  <a:lnTo>
                    <a:pt x="14160" y="228"/>
                  </a:lnTo>
                  <a:lnTo>
                    <a:pt x="9372" y="0"/>
                  </a:lnTo>
                  <a:close/>
                </a:path>
              </a:pathLst>
            </a:custGeom>
            <a:solidFill>
              <a:srgbClr val="FCD336"/>
            </a:solidFill>
          </p:spPr>
          <p:txBody>
            <a:bodyPr wrap="square" lIns="0" tIns="0" rIns="0" bIns="0" rtlCol="0"/>
            <a:lstStyle/>
            <a:p>
              <a:endParaRPr/>
            </a:p>
          </p:txBody>
        </p:sp>
        <p:sp>
          <p:nvSpPr>
            <p:cNvPr id="17542" name="object 17542"/>
            <p:cNvSpPr/>
            <p:nvPr/>
          </p:nvSpPr>
          <p:spPr>
            <a:xfrm>
              <a:off x="5353507" y="8230971"/>
              <a:ext cx="9525" cy="12065"/>
            </a:xfrm>
            <a:custGeom>
              <a:avLst/>
              <a:gdLst/>
              <a:ahLst/>
              <a:cxnLst/>
              <a:rect l="l" t="t" r="r" b="b"/>
              <a:pathLst>
                <a:path w="9525" h="12065">
                  <a:moveTo>
                    <a:pt x="0" y="11963"/>
                  </a:moveTo>
                  <a:lnTo>
                    <a:pt x="9372" y="0"/>
                  </a:lnTo>
                </a:path>
              </a:pathLst>
            </a:custGeom>
            <a:ln w="25400">
              <a:solidFill>
                <a:srgbClr val="FCD339"/>
              </a:solidFill>
            </a:ln>
          </p:spPr>
          <p:txBody>
            <a:bodyPr wrap="square" lIns="0" tIns="0" rIns="0" bIns="0" rtlCol="0"/>
            <a:lstStyle/>
            <a:p>
              <a:endParaRPr/>
            </a:p>
          </p:txBody>
        </p:sp>
        <p:sp>
          <p:nvSpPr>
            <p:cNvPr id="17543" name="object 17543"/>
            <p:cNvSpPr/>
            <p:nvPr/>
          </p:nvSpPr>
          <p:spPr>
            <a:xfrm>
              <a:off x="5362879" y="8230971"/>
              <a:ext cx="14604" cy="1905"/>
            </a:xfrm>
            <a:custGeom>
              <a:avLst/>
              <a:gdLst/>
              <a:ahLst/>
              <a:cxnLst/>
              <a:rect l="l" t="t" r="r" b="b"/>
              <a:pathLst>
                <a:path w="14604" h="1904">
                  <a:moveTo>
                    <a:pt x="0" y="0"/>
                  </a:moveTo>
                  <a:lnTo>
                    <a:pt x="4787" y="228"/>
                  </a:lnTo>
                  <a:lnTo>
                    <a:pt x="9550" y="736"/>
                  </a:lnTo>
                  <a:lnTo>
                    <a:pt x="14185" y="1676"/>
                  </a:lnTo>
                </a:path>
              </a:pathLst>
            </a:custGeom>
            <a:ln w="25400">
              <a:solidFill>
                <a:srgbClr val="FDD53B"/>
              </a:solidFill>
            </a:ln>
          </p:spPr>
          <p:txBody>
            <a:bodyPr wrap="square" lIns="0" tIns="0" rIns="0" bIns="0" rtlCol="0"/>
            <a:lstStyle/>
            <a:p>
              <a:endParaRPr/>
            </a:p>
          </p:txBody>
        </p:sp>
        <p:sp>
          <p:nvSpPr>
            <p:cNvPr id="17544" name="object 17544"/>
            <p:cNvSpPr/>
            <p:nvPr/>
          </p:nvSpPr>
          <p:spPr>
            <a:xfrm>
              <a:off x="5368645" y="8232648"/>
              <a:ext cx="8890" cy="11430"/>
            </a:xfrm>
            <a:custGeom>
              <a:avLst/>
              <a:gdLst/>
              <a:ahLst/>
              <a:cxnLst/>
              <a:rect l="l" t="t" r="r" b="b"/>
              <a:pathLst>
                <a:path w="8889" h="11429">
                  <a:moveTo>
                    <a:pt x="8420" y="0"/>
                  </a:moveTo>
                  <a:lnTo>
                    <a:pt x="0" y="10807"/>
                  </a:lnTo>
                </a:path>
              </a:pathLst>
            </a:custGeom>
            <a:ln w="25400">
              <a:solidFill>
                <a:srgbClr val="FCD332"/>
              </a:solidFill>
            </a:ln>
          </p:spPr>
          <p:txBody>
            <a:bodyPr wrap="square" lIns="0" tIns="0" rIns="0" bIns="0" rtlCol="0"/>
            <a:lstStyle/>
            <a:p>
              <a:endParaRPr/>
            </a:p>
          </p:txBody>
        </p:sp>
        <p:sp>
          <p:nvSpPr>
            <p:cNvPr id="17545" name="object 17545"/>
            <p:cNvSpPr/>
            <p:nvPr/>
          </p:nvSpPr>
          <p:spPr>
            <a:xfrm>
              <a:off x="5353507" y="8242808"/>
              <a:ext cx="15240" cy="1270"/>
            </a:xfrm>
            <a:custGeom>
              <a:avLst/>
              <a:gdLst/>
              <a:ahLst/>
              <a:cxnLst/>
              <a:rect l="l" t="t" r="r" b="b"/>
              <a:pathLst>
                <a:path w="15239" h="1270">
                  <a:moveTo>
                    <a:pt x="15138" y="647"/>
                  </a:moveTo>
                  <a:lnTo>
                    <a:pt x="10134" y="127"/>
                  </a:lnTo>
                  <a:lnTo>
                    <a:pt x="5041" y="0"/>
                  </a:lnTo>
                  <a:lnTo>
                    <a:pt x="0" y="127"/>
                  </a:lnTo>
                </a:path>
              </a:pathLst>
            </a:custGeom>
            <a:ln w="25400">
              <a:solidFill>
                <a:srgbClr val="FCD130"/>
              </a:solidFill>
            </a:ln>
          </p:spPr>
          <p:txBody>
            <a:bodyPr wrap="square" lIns="0" tIns="0" rIns="0" bIns="0" rtlCol="0"/>
            <a:lstStyle/>
            <a:p>
              <a:endParaRPr/>
            </a:p>
          </p:txBody>
        </p:sp>
        <p:sp>
          <p:nvSpPr>
            <p:cNvPr id="17546" name="object 17546"/>
            <p:cNvSpPr/>
            <p:nvPr/>
          </p:nvSpPr>
          <p:spPr>
            <a:xfrm>
              <a:off x="5322443" y="8203476"/>
              <a:ext cx="38735" cy="29209"/>
            </a:xfrm>
            <a:custGeom>
              <a:avLst/>
              <a:gdLst/>
              <a:ahLst/>
              <a:cxnLst/>
              <a:rect l="l" t="t" r="r" b="b"/>
              <a:pathLst>
                <a:path w="38735" h="29209">
                  <a:moveTo>
                    <a:pt x="24803" y="0"/>
                  </a:moveTo>
                  <a:lnTo>
                    <a:pt x="18198" y="6614"/>
                  </a:lnTo>
                  <a:lnTo>
                    <a:pt x="11744" y="13798"/>
                  </a:lnTo>
                  <a:lnTo>
                    <a:pt x="5618" y="21363"/>
                  </a:lnTo>
                  <a:lnTo>
                    <a:pt x="0" y="29121"/>
                  </a:lnTo>
                  <a:lnTo>
                    <a:pt x="3860" y="28981"/>
                  </a:lnTo>
                  <a:lnTo>
                    <a:pt x="12446" y="28371"/>
                  </a:lnTo>
                  <a:lnTo>
                    <a:pt x="18466" y="21339"/>
                  </a:lnTo>
                  <a:lnTo>
                    <a:pt x="24917" y="14501"/>
                  </a:lnTo>
                  <a:lnTo>
                    <a:pt x="31587" y="7985"/>
                  </a:lnTo>
                  <a:lnTo>
                    <a:pt x="38265" y="1917"/>
                  </a:lnTo>
                  <a:lnTo>
                    <a:pt x="33832" y="1155"/>
                  </a:lnTo>
                  <a:lnTo>
                    <a:pt x="29337" y="520"/>
                  </a:lnTo>
                  <a:lnTo>
                    <a:pt x="24803" y="0"/>
                  </a:lnTo>
                  <a:close/>
                </a:path>
              </a:pathLst>
            </a:custGeom>
            <a:solidFill>
              <a:srgbClr val="FBD863"/>
            </a:solidFill>
          </p:spPr>
          <p:txBody>
            <a:bodyPr wrap="square" lIns="0" tIns="0" rIns="0" bIns="0" rtlCol="0"/>
            <a:lstStyle/>
            <a:p>
              <a:endParaRPr/>
            </a:p>
          </p:txBody>
        </p:sp>
        <p:sp>
          <p:nvSpPr>
            <p:cNvPr id="17547" name="object 17547"/>
            <p:cNvSpPr/>
            <p:nvPr/>
          </p:nvSpPr>
          <p:spPr>
            <a:xfrm>
              <a:off x="5322443" y="8203476"/>
              <a:ext cx="25400" cy="29209"/>
            </a:xfrm>
            <a:custGeom>
              <a:avLst/>
              <a:gdLst/>
              <a:ahLst/>
              <a:cxnLst/>
              <a:rect l="l" t="t" r="r" b="b"/>
              <a:pathLst>
                <a:path w="25400" h="29209">
                  <a:moveTo>
                    <a:pt x="0" y="29121"/>
                  </a:moveTo>
                  <a:lnTo>
                    <a:pt x="5618" y="21363"/>
                  </a:lnTo>
                  <a:lnTo>
                    <a:pt x="11744" y="13798"/>
                  </a:lnTo>
                  <a:lnTo>
                    <a:pt x="18198" y="6614"/>
                  </a:lnTo>
                  <a:lnTo>
                    <a:pt x="24803" y="0"/>
                  </a:lnTo>
                </a:path>
              </a:pathLst>
            </a:custGeom>
            <a:ln w="25400">
              <a:solidFill>
                <a:srgbClr val="FAD765"/>
              </a:solidFill>
            </a:ln>
          </p:spPr>
          <p:txBody>
            <a:bodyPr wrap="square" lIns="0" tIns="0" rIns="0" bIns="0" rtlCol="0"/>
            <a:lstStyle/>
            <a:p>
              <a:endParaRPr/>
            </a:p>
          </p:txBody>
        </p:sp>
        <p:sp>
          <p:nvSpPr>
            <p:cNvPr id="17548" name="object 17548"/>
            <p:cNvSpPr/>
            <p:nvPr/>
          </p:nvSpPr>
          <p:spPr>
            <a:xfrm>
              <a:off x="5347246" y="8203476"/>
              <a:ext cx="13970" cy="2540"/>
            </a:xfrm>
            <a:custGeom>
              <a:avLst/>
              <a:gdLst/>
              <a:ahLst/>
              <a:cxnLst/>
              <a:rect l="l" t="t" r="r" b="b"/>
              <a:pathLst>
                <a:path w="13970" h="2540">
                  <a:moveTo>
                    <a:pt x="0" y="0"/>
                  </a:moveTo>
                  <a:lnTo>
                    <a:pt x="4533" y="520"/>
                  </a:lnTo>
                  <a:lnTo>
                    <a:pt x="9029" y="1155"/>
                  </a:lnTo>
                  <a:lnTo>
                    <a:pt x="13462" y="1917"/>
                  </a:lnTo>
                </a:path>
              </a:pathLst>
            </a:custGeom>
            <a:ln w="25400">
              <a:solidFill>
                <a:srgbClr val="FCDC6C"/>
              </a:solidFill>
            </a:ln>
          </p:spPr>
          <p:txBody>
            <a:bodyPr wrap="square" lIns="0" tIns="0" rIns="0" bIns="0" rtlCol="0"/>
            <a:lstStyle/>
            <a:p>
              <a:endParaRPr/>
            </a:p>
          </p:txBody>
        </p:sp>
        <p:sp>
          <p:nvSpPr>
            <p:cNvPr id="17549" name="object 17549"/>
            <p:cNvSpPr/>
            <p:nvPr/>
          </p:nvSpPr>
          <p:spPr>
            <a:xfrm>
              <a:off x="5334889" y="8205394"/>
              <a:ext cx="26034" cy="26670"/>
            </a:xfrm>
            <a:custGeom>
              <a:avLst/>
              <a:gdLst/>
              <a:ahLst/>
              <a:cxnLst/>
              <a:rect l="l" t="t" r="r" b="b"/>
              <a:pathLst>
                <a:path w="26035" h="26670">
                  <a:moveTo>
                    <a:pt x="25819" y="0"/>
                  </a:moveTo>
                  <a:lnTo>
                    <a:pt x="19141" y="6067"/>
                  </a:lnTo>
                  <a:lnTo>
                    <a:pt x="12471" y="12584"/>
                  </a:lnTo>
                  <a:lnTo>
                    <a:pt x="6020" y="19422"/>
                  </a:lnTo>
                  <a:lnTo>
                    <a:pt x="0" y="26454"/>
                  </a:lnTo>
                </a:path>
              </a:pathLst>
            </a:custGeom>
            <a:ln w="25400">
              <a:solidFill>
                <a:srgbClr val="FCD861"/>
              </a:solidFill>
            </a:ln>
          </p:spPr>
          <p:txBody>
            <a:bodyPr wrap="square" lIns="0" tIns="0" rIns="0" bIns="0" rtlCol="0"/>
            <a:lstStyle/>
            <a:p>
              <a:endParaRPr/>
            </a:p>
          </p:txBody>
        </p:sp>
        <p:sp>
          <p:nvSpPr>
            <p:cNvPr id="17550" name="object 17550"/>
            <p:cNvSpPr/>
            <p:nvPr/>
          </p:nvSpPr>
          <p:spPr>
            <a:xfrm>
              <a:off x="5322443" y="8231848"/>
              <a:ext cx="12700" cy="1270"/>
            </a:xfrm>
            <a:custGeom>
              <a:avLst/>
              <a:gdLst/>
              <a:ahLst/>
              <a:cxnLst/>
              <a:rect l="l" t="t" r="r" b="b"/>
              <a:pathLst>
                <a:path w="12700" h="1270">
                  <a:moveTo>
                    <a:pt x="12446" y="0"/>
                  </a:moveTo>
                  <a:lnTo>
                    <a:pt x="0" y="749"/>
                  </a:lnTo>
                </a:path>
              </a:pathLst>
            </a:custGeom>
            <a:ln w="25400">
              <a:solidFill>
                <a:srgbClr val="F9D359"/>
              </a:solidFill>
            </a:ln>
          </p:spPr>
          <p:txBody>
            <a:bodyPr wrap="square" lIns="0" tIns="0" rIns="0" bIns="0" rtlCol="0"/>
            <a:lstStyle/>
            <a:p>
              <a:endParaRPr/>
            </a:p>
          </p:txBody>
        </p:sp>
        <p:sp>
          <p:nvSpPr>
            <p:cNvPr id="17551" name="object 17551"/>
            <p:cNvSpPr/>
            <p:nvPr/>
          </p:nvSpPr>
          <p:spPr>
            <a:xfrm>
              <a:off x="5334889" y="8205394"/>
              <a:ext cx="39370" cy="26670"/>
            </a:xfrm>
            <a:custGeom>
              <a:avLst/>
              <a:gdLst/>
              <a:ahLst/>
              <a:cxnLst/>
              <a:rect l="l" t="t" r="r" b="b"/>
              <a:pathLst>
                <a:path w="39370" h="26670">
                  <a:moveTo>
                    <a:pt x="25819" y="0"/>
                  </a:moveTo>
                  <a:lnTo>
                    <a:pt x="19141" y="6067"/>
                  </a:lnTo>
                  <a:lnTo>
                    <a:pt x="12471" y="12584"/>
                  </a:lnTo>
                  <a:lnTo>
                    <a:pt x="6020" y="19422"/>
                  </a:lnTo>
                  <a:lnTo>
                    <a:pt x="0" y="26454"/>
                  </a:lnTo>
                  <a:lnTo>
                    <a:pt x="9004" y="25806"/>
                  </a:lnTo>
                  <a:lnTo>
                    <a:pt x="13703" y="25615"/>
                  </a:lnTo>
                  <a:lnTo>
                    <a:pt x="19584" y="19324"/>
                  </a:lnTo>
                  <a:lnTo>
                    <a:pt x="25866" y="13325"/>
                  </a:lnTo>
                  <a:lnTo>
                    <a:pt x="32391" y="7731"/>
                  </a:lnTo>
                  <a:lnTo>
                    <a:pt x="39001" y="2654"/>
                  </a:lnTo>
                  <a:lnTo>
                    <a:pt x="34645" y="1638"/>
                  </a:lnTo>
                  <a:lnTo>
                    <a:pt x="30264" y="761"/>
                  </a:lnTo>
                  <a:lnTo>
                    <a:pt x="25819" y="0"/>
                  </a:lnTo>
                  <a:close/>
                </a:path>
              </a:pathLst>
            </a:custGeom>
            <a:solidFill>
              <a:srgbClr val="FCD95C"/>
            </a:solidFill>
          </p:spPr>
          <p:txBody>
            <a:bodyPr wrap="square" lIns="0" tIns="0" rIns="0" bIns="0" rtlCol="0"/>
            <a:lstStyle/>
            <a:p>
              <a:endParaRPr/>
            </a:p>
          </p:txBody>
        </p:sp>
        <p:sp>
          <p:nvSpPr>
            <p:cNvPr id="17552" name="object 17552"/>
            <p:cNvSpPr/>
            <p:nvPr/>
          </p:nvSpPr>
          <p:spPr>
            <a:xfrm>
              <a:off x="5334889" y="8205394"/>
              <a:ext cx="26034" cy="26670"/>
            </a:xfrm>
            <a:custGeom>
              <a:avLst/>
              <a:gdLst/>
              <a:ahLst/>
              <a:cxnLst/>
              <a:rect l="l" t="t" r="r" b="b"/>
              <a:pathLst>
                <a:path w="26035" h="26670">
                  <a:moveTo>
                    <a:pt x="0" y="26454"/>
                  </a:moveTo>
                  <a:lnTo>
                    <a:pt x="6020" y="19422"/>
                  </a:lnTo>
                  <a:lnTo>
                    <a:pt x="12471" y="12584"/>
                  </a:lnTo>
                  <a:lnTo>
                    <a:pt x="19141" y="6067"/>
                  </a:lnTo>
                  <a:lnTo>
                    <a:pt x="25819" y="0"/>
                  </a:lnTo>
                </a:path>
              </a:pathLst>
            </a:custGeom>
            <a:ln w="25400">
              <a:solidFill>
                <a:srgbClr val="FCD861"/>
              </a:solidFill>
            </a:ln>
          </p:spPr>
          <p:txBody>
            <a:bodyPr wrap="square" lIns="0" tIns="0" rIns="0" bIns="0" rtlCol="0"/>
            <a:lstStyle/>
            <a:p>
              <a:endParaRPr/>
            </a:p>
          </p:txBody>
        </p:sp>
        <p:sp>
          <p:nvSpPr>
            <p:cNvPr id="17553" name="object 17553"/>
            <p:cNvSpPr/>
            <p:nvPr/>
          </p:nvSpPr>
          <p:spPr>
            <a:xfrm>
              <a:off x="5360708" y="8205394"/>
              <a:ext cx="13335" cy="3175"/>
            </a:xfrm>
            <a:custGeom>
              <a:avLst/>
              <a:gdLst/>
              <a:ahLst/>
              <a:cxnLst/>
              <a:rect l="l" t="t" r="r" b="b"/>
              <a:pathLst>
                <a:path w="13335" h="3175">
                  <a:moveTo>
                    <a:pt x="0" y="0"/>
                  </a:moveTo>
                  <a:lnTo>
                    <a:pt x="4444" y="761"/>
                  </a:lnTo>
                  <a:lnTo>
                    <a:pt x="8826" y="1638"/>
                  </a:lnTo>
                  <a:lnTo>
                    <a:pt x="13182" y="2654"/>
                  </a:lnTo>
                </a:path>
              </a:pathLst>
            </a:custGeom>
            <a:ln w="25400">
              <a:solidFill>
                <a:srgbClr val="FEDE67"/>
              </a:solidFill>
            </a:ln>
          </p:spPr>
          <p:txBody>
            <a:bodyPr wrap="square" lIns="0" tIns="0" rIns="0" bIns="0" rtlCol="0"/>
            <a:lstStyle/>
            <a:p>
              <a:endParaRPr/>
            </a:p>
          </p:txBody>
        </p:sp>
        <p:sp>
          <p:nvSpPr>
            <p:cNvPr id="17554" name="object 17554"/>
            <p:cNvSpPr/>
            <p:nvPr/>
          </p:nvSpPr>
          <p:spPr>
            <a:xfrm>
              <a:off x="5348592" y="8208048"/>
              <a:ext cx="25400" cy="23495"/>
            </a:xfrm>
            <a:custGeom>
              <a:avLst/>
              <a:gdLst/>
              <a:ahLst/>
              <a:cxnLst/>
              <a:rect l="l" t="t" r="r" b="b"/>
              <a:pathLst>
                <a:path w="25400" h="23495">
                  <a:moveTo>
                    <a:pt x="25298" y="0"/>
                  </a:moveTo>
                  <a:lnTo>
                    <a:pt x="18688" y="5077"/>
                  </a:lnTo>
                  <a:lnTo>
                    <a:pt x="12163" y="10671"/>
                  </a:lnTo>
                  <a:lnTo>
                    <a:pt x="5881" y="16669"/>
                  </a:lnTo>
                  <a:lnTo>
                    <a:pt x="0" y="22961"/>
                  </a:lnTo>
                </a:path>
              </a:pathLst>
            </a:custGeom>
            <a:ln w="25400">
              <a:solidFill>
                <a:srgbClr val="FCD957"/>
              </a:solidFill>
            </a:ln>
          </p:spPr>
          <p:txBody>
            <a:bodyPr wrap="square" lIns="0" tIns="0" rIns="0" bIns="0" rtlCol="0"/>
            <a:lstStyle/>
            <a:p>
              <a:endParaRPr/>
            </a:p>
          </p:txBody>
        </p:sp>
        <p:sp>
          <p:nvSpPr>
            <p:cNvPr id="17555" name="object 17555"/>
            <p:cNvSpPr/>
            <p:nvPr/>
          </p:nvSpPr>
          <p:spPr>
            <a:xfrm>
              <a:off x="5334889" y="8231009"/>
              <a:ext cx="13970" cy="1270"/>
            </a:xfrm>
            <a:custGeom>
              <a:avLst/>
              <a:gdLst/>
              <a:ahLst/>
              <a:cxnLst/>
              <a:rect l="l" t="t" r="r" b="b"/>
              <a:pathLst>
                <a:path w="13970" h="1270">
                  <a:moveTo>
                    <a:pt x="13703" y="0"/>
                  </a:moveTo>
                  <a:lnTo>
                    <a:pt x="9004" y="190"/>
                  </a:lnTo>
                  <a:lnTo>
                    <a:pt x="4394" y="520"/>
                  </a:lnTo>
                  <a:lnTo>
                    <a:pt x="0" y="838"/>
                  </a:lnTo>
                </a:path>
              </a:pathLst>
            </a:custGeom>
            <a:ln w="25400">
              <a:solidFill>
                <a:srgbClr val="FBD551"/>
              </a:solidFill>
            </a:ln>
          </p:spPr>
          <p:txBody>
            <a:bodyPr wrap="square" lIns="0" tIns="0" rIns="0" bIns="0" rtlCol="0"/>
            <a:lstStyle/>
            <a:p>
              <a:endParaRPr/>
            </a:p>
          </p:txBody>
        </p:sp>
        <p:sp>
          <p:nvSpPr>
            <p:cNvPr id="17556" name="object 17556"/>
            <p:cNvSpPr/>
            <p:nvPr/>
          </p:nvSpPr>
          <p:spPr>
            <a:xfrm>
              <a:off x="5348592" y="8208048"/>
              <a:ext cx="38735" cy="23495"/>
            </a:xfrm>
            <a:custGeom>
              <a:avLst/>
              <a:gdLst/>
              <a:ahLst/>
              <a:cxnLst/>
              <a:rect l="l" t="t" r="r" b="b"/>
              <a:pathLst>
                <a:path w="38735" h="23495">
                  <a:moveTo>
                    <a:pt x="25298" y="0"/>
                  </a:moveTo>
                  <a:lnTo>
                    <a:pt x="18688" y="5077"/>
                  </a:lnTo>
                  <a:lnTo>
                    <a:pt x="12163" y="10671"/>
                  </a:lnTo>
                  <a:lnTo>
                    <a:pt x="5881" y="16669"/>
                  </a:lnTo>
                  <a:lnTo>
                    <a:pt x="0" y="22961"/>
                  </a:lnTo>
                  <a:lnTo>
                    <a:pt x="4699" y="22771"/>
                  </a:lnTo>
                  <a:lnTo>
                    <a:pt x="9499" y="22707"/>
                  </a:lnTo>
                  <a:lnTo>
                    <a:pt x="14287" y="22923"/>
                  </a:lnTo>
                  <a:lnTo>
                    <a:pt x="19704" y="17357"/>
                  </a:lnTo>
                  <a:lnTo>
                    <a:pt x="25530" y="12190"/>
                  </a:lnTo>
                  <a:lnTo>
                    <a:pt x="31703" y="7516"/>
                  </a:lnTo>
                  <a:lnTo>
                    <a:pt x="38163" y="3429"/>
                  </a:lnTo>
                  <a:lnTo>
                    <a:pt x="33921" y="2146"/>
                  </a:lnTo>
                  <a:lnTo>
                    <a:pt x="29629" y="1016"/>
                  </a:lnTo>
                  <a:lnTo>
                    <a:pt x="25298" y="0"/>
                  </a:lnTo>
                  <a:close/>
                </a:path>
              </a:pathLst>
            </a:custGeom>
            <a:solidFill>
              <a:srgbClr val="FDDA52"/>
            </a:solidFill>
          </p:spPr>
          <p:txBody>
            <a:bodyPr wrap="square" lIns="0" tIns="0" rIns="0" bIns="0" rtlCol="0"/>
            <a:lstStyle/>
            <a:p>
              <a:endParaRPr/>
            </a:p>
          </p:txBody>
        </p:sp>
        <p:sp>
          <p:nvSpPr>
            <p:cNvPr id="17557" name="object 17557"/>
            <p:cNvSpPr/>
            <p:nvPr/>
          </p:nvSpPr>
          <p:spPr>
            <a:xfrm>
              <a:off x="5348592" y="8208048"/>
              <a:ext cx="25400" cy="23495"/>
            </a:xfrm>
            <a:custGeom>
              <a:avLst/>
              <a:gdLst/>
              <a:ahLst/>
              <a:cxnLst/>
              <a:rect l="l" t="t" r="r" b="b"/>
              <a:pathLst>
                <a:path w="25400" h="23495">
                  <a:moveTo>
                    <a:pt x="0" y="22961"/>
                  </a:moveTo>
                  <a:lnTo>
                    <a:pt x="5881" y="16669"/>
                  </a:lnTo>
                  <a:lnTo>
                    <a:pt x="12163" y="10671"/>
                  </a:lnTo>
                  <a:lnTo>
                    <a:pt x="18688" y="5077"/>
                  </a:lnTo>
                  <a:lnTo>
                    <a:pt x="25298" y="0"/>
                  </a:lnTo>
                </a:path>
              </a:pathLst>
            </a:custGeom>
            <a:ln w="25400">
              <a:solidFill>
                <a:srgbClr val="FCD957"/>
              </a:solidFill>
            </a:ln>
          </p:spPr>
          <p:txBody>
            <a:bodyPr wrap="square" lIns="0" tIns="0" rIns="0" bIns="0" rtlCol="0"/>
            <a:lstStyle/>
            <a:p>
              <a:endParaRPr/>
            </a:p>
          </p:txBody>
        </p:sp>
        <p:sp>
          <p:nvSpPr>
            <p:cNvPr id="17558" name="object 17558"/>
            <p:cNvSpPr/>
            <p:nvPr/>
          </p:nvSpPr>
          <p:spPr>
            <a:xfrm>
              <a:off x="5373890" y="8208048"/>
              <a:ext cx="13335" cy="3810"/>
            </a:xfrm>
            <a:custGeom>
              <a:avLst/>
              <a:gdLst/>
              <a:ahLst/>
              <a:cxnLst/>
              <a:rect l="l" t="t" r="r" b="b"/>
              <a:pathLst>
                <a:path w="13335" h="3809">
                  <a:moveTo>
                    <a:pt x="0" y="0"/>
                  </a:moveTo>
                  <a:lnTo>
                    <a:pt x="4330" y="1016"/>
                  </a:lnTo>
                  <a:lnTo>
                    <a:pt x="8623" y="2146"/>
                  </a:lnTo>
                  <a:lnTo>
                    <a:pt x="12865" y="3429"/>
                  </a:lnTo>
                </a:path>
              </a:pathLst>
            </a:custGeom>
            <a:ln w="25400">
              <a:solidFill>
                <a:srgbClr val="FEDE5E"/>
              </a:solidFill>
            </a:ln>
          </p:spPr>
          <p:txBody>
            <a:bodyPr wrap="square" lIns="0" tIns="0" rIns="0" bIns="0" rtlCol="0"/>
            <a:lstStyle/>
            <a:p>
              <a:endParaRPr/>
            </a:p>
          </p:txBody>
        </p:sp>
        <p:sp>
          <p:nvSpPr>
            <p:cNvPr id="17559" name="object 17559"/>
            <p:cNvSpPr/>
            <p:nvPr/>
          </p:nvSpPr>
          <p:spPr>
            <a:xfrm>
              <a:off x="5362879" y="8211477"/>
              <a:ext cx="24130" cy="19685"/>
            </a:xfrm>
            <a:custGeom>
              <a:avLst/>
              <a:gdLst/>
              <a:ahLst/>
              <a:cxnLst/>
              <a:rect l="l" t="t" r="r" b="b"/>
              <a:pathLst>
                <a:path w="24129" h="19684">
                  <a:moveTo>
                    <a:pt x="23875" y="0"/>
                  </a:moveTo>
                  <a:lnTo>
                    <a:pt x="17416" y="4087"/>
                  </a:lnTo>
                  <a:lnTo>
                    <a:pt x="11242" y="8761"/>
                  </a:lnTo>
                  <a:lnTo>
                    <a:pt x="5416" y="13928"/>
                  </a:lnTo>
                  <a:lnTo>
                    <a:pt x="0" y="19494"/>
                  </a:lnTo>
                </a:path>
              </a:pathLst>
            </a:custGeom>
            <a:ln w="25400">
              <a:solidFill>
                <a:srgbClr val="FEDA4C"/>
              </a:solidFill>
            </a:ln>
          </p:spPr>
          <p:txBody>
            <a:bodyPr wrap="square" lIns="0" tIns="0" rIns="0" bIns="0" rtlCol="0"/>
            <a:lstStyle/>
            <a:p>
              <a:endParaRPr/>
            </a:p>
          </p:txBody>
        </p:sp>
        <p:sp>
          <p:nvSpPr>
            <p:cNvPr id="17560" name="object 17560"/>
            <p:cNvSpPr/>
            <p:nvPr/>
          </p:nvSpPr>
          <p:spPr>
            <a:xfrm>
              <a:off x="5348592" y="8230755"/>
              <a:ext cx="14604" cy="635"/>
            </a:xfrm>
            <a:custGeom>
              <a:avLst/>
              <a:gdLst/>
              <a:ahLst/>
              <a:cxnLst/>
              <a:rect l="l" t="t" r="r" b="b"/>
              <a:pathLst>
                <a:path w="14604" h="634">
                  <a:moveTo>
                    <a:pt x="14287" y="215"/>
                  </a:moveTo>
                  <a:lnTo>
                    <a:pt x="9499" y="0"/>
                  </a:lnTo>
                  <a:lnTo>
                    <a:pt x="4699" y="63"/>
                  </a:lnTo>
                  <a:lnTo>
                    <a:pt x="0" y="253"/>
                  </a:lnTo>
                </a:path>
              </a:pathLst>
            </a:custGeom>
            <a:ln w="25400">
              <a:solidFill>
                <a:srgbClr val="FCD545"/>
              </a:solidFill>
            </a:ln>
          </p:spPr>
          <p:txBody>
            <a:bodyPr wrap="square" lIns="0" tIns="0" rIns="0" bIns="0" rtlCol="0"/>
            <a:lstStyle/>
            <a:p>
              <a:endParaRPr/>
            </a:p>
          </p:txBody>
        </p:sp>
        <p:sp>
          <p:nvSpPr>
            <p:cNvPr id="17561" name="object 17561"/>
            <p:cNvSpPr/>
            <p:nvPr/>
          </p:nvSpPr>
          <p:spPr>
            <a:xfrm>
              <a:off x="5362879" y="8211477"/>
              <a:ext cx="36830" cy="21590"/>
            </a:xfrm>
            <a:custGeom>
              <a:avLst/>
              <a:gdLst/>
              <a:ahLst/>
              <a:cxnLst/>
              <a:rect l="l" t="t" r="r" b="b"/>
              <a:pathLst>
                <a:path w="36829" h="21590">
                  <a:moveTo>
                    <a:pt x="23875" y="0"/>
                  </a:moveTo>
                  <a:lnTo>
                    <a:pt x="17416" y="4087"/>
                  </a:lnTo>
                  <a:lnTo>
                    <a:pt x="11242" y="8761"/>
                  </a:lnTo>
                  <a:lnTo>
                    <a:pt x="5416" y="13928"/>
                  </a:lnTo>
                  <a:lnTo>
                    <a:pt x="0" y="19494"/>
                  </a:lnTo>
                  <a:lnTo>
                    <a:pt x="4787" y="19723"/>
                  </a:lnTo>
                  <a:lnTo>
                    <a:pt x="9550" y="20231"/>
                  </a:lnTo>
                  <a:lnTo>
                    <a:pt x="14185" y="21170"/>
                  </a:lnTo>
                  <a:lnTo>
                    <a:pt x="19034" y="16290"/>
                  </a:lnTo>
                  <a:lnTo>
                    <a:pt x="24339" y="11811"/>
                  </a:lnTo>
                  <a:lnTo>
                    <a:pt x="30130" y="7769"/>
                  </a:lnTo>
                  <a:lnTo>
                    <a:pt x="36436" y="4203"/>
                  </a:lnTo>
                  <a:lnTo>
                    <a:pt x="32296" y="2667"/>
                  </a:lnTo>
                  <a:lnTo>
                    <a:pt x="28117" y="1270"/>
                  </a:lnTo>
                  <a:lnTo>
                    <a:pt x="23875" y="0"/>
                  </a:lnTo>
                  <a:close/>
                </a:path>
              </a:pathLst>
            </a:custGeom>
            <a:solidFill>
              <a:srgbClr val="FEDA48"/>
            </a:solidFill>
          </p:spPr>
          <p:txBody>
            <a:bodyPr wrap="square" lIns="0" tIns="0" rIns="0" bIns="0" rtlCol="0"/>
            <a:lstStyle/>
            <a:p>
              <a:endParaRPr/>
            </a:p>
          </p:txBody>
        </p:sp>
        <p:sp>
          <p:nvSpPr>
            <p:cNvPr id="17562" name="object 17562"/>
            <p:cNvSpPr/>
            <p:nvPr/>
          </p:nvSpPr>
          <p:spPr>
            <a:xfrm>
              <a:off x="5362879" y="8211477"/>
              <a:ext cx="24130" cy="19685"/>
            </a:xfrm>
            <a:custGeom>
              <a:avLst/>
              <a:gdLst/>
              <a:ahLst/>
              <a:cxnLst/>
              <a:rect l="l" t="t" r="r" b="b"/>
              <a:pathLst>
                <a:path w="24129" h="19684">
                  <a:moveTo>
                    <a:pt x="0" y="19494"/>
                  </a:moveTo>
                  <a:lnTo>
                    <a:pt x="5416" y="13928"/>
                  </a:lnTo>
                  <a:lnTo>
                    <a:pt x="11242" y="8761"/>
                  </a:lnTo>
                  <a:lnTo>
                    <a:pt x="17416" y="4087"/>
                  </a:lnTo>
                  <a:lnTo>
                    <a:pt x="23875" y="0"/>
                  </a:lnTo>
                </a:path>
              </a:pathLst>
            </a:custGeom>
            <a:ln w="25400">
              <a:solidFill>
                <a:srgbClr val="FEDA4C"/>
              </a:solidFill>
            </a:ln>
          </p:spPr>
          <p:txBody>
            <a:bodyPr wrap="square" lIns="0" tIns="0" rIns="0" bIns="0" rtlCol="0"/>
            <a:lstStyle/>
            <a:p>
              <a:endParaRPr/>
            </a:p>
          </p:txBody>
        </p:sp>
        <p:sp>
          <p:nvSpPr>
            <p:cNvPr id="17563" name="object 17563"/>
            <p:cNvSpPr/>
            <p:nvPr/>
          </p:nvSpPr>
          <p:spPr>
            <a:xfrm>
              <a:off x="5386755" y="8211477"/>
              <a:ext cx="12700" cy="4445"/>
            </a:xfrm>
            <a:custGeom>
              <a:avLst/>
              <a:gdLst/>
              <a:ahLst/>
              <a:cxnLst/>
              <a:rect l="l" t="t" r="r" b="b"/>
              <a:pathLst>
                <a:path w="12700" h="4445">
                  <a:moveTo>
                    <a:pt x="0" y="0"/>
                  </a:moveTo>
                  <a:lnTo>
                    <a:pt x="12560" y="4203"/>
                  </a:lnTo>
                </a:path>
              </a:pathLst>
            </a:custGeom>
            <a:ln w="25400">
              <a:solidFill>
                <a:srgbClr val="FFDF55"/>
              </a:solidFill>
            </a:ln>
          </p:spPr>
          <p:txBody>
            <a:bodyPr wrap="square" lIns="0" tIns="0" rIns="0" bIns="0" rtlCol="0"/>
            <a:lstStyle/>
            <a:p>
              <a:endParaRPr/>
            </a:p>
          </p:txBody>
        </p:sp>
        <p:sp>
          <p:nvSpPr>
            <p:cNvPr id="17564" name="object 17564"/>
            <p:cNvSpPr/>
            <p:nvPr/>
          </p:nvSpPr>
          <p:spPr>
            <a:xfrm>
              <a:off x="5377065" y="8215680"/>
              <a:ext cx="22860" cy="17145"/>
            </a:xfrm>
            <a:custGeom>
              <a:avLst/>
              <a:gdLst/>
              <a:ahLst/>
              <a:cxnLst/>
              <a:rect l="l" t="t" r="r" b="b"/>
              <a:pathLst>
                <a:path w="22860" h="17145">
                  <a:moveTo>
                    <a:pt x="22250" y="0"/>
                  </a:moveTo>
                  <a:lnTo>
                    <a:pt x="15944" y="3565"/>
                  </a:lnTo>
                  <a:lnTo>
                    <a:pt x="10153" y="7607"/>
                  </a:lnTo>
                  <a:lnTo>
                    <a:pt x="4848" y="12087"/>
                  </a:lnTo>
                  <a:lnTo>
                    <a:pt x="0" y="16967"/>
                  </a:lnTo>
                </a:path>
              </a:pathLst>
            </a:custGeom>
            <a:ln w="25399">
              <a:solidFill>
                <a:srgbClr val="FEDA44"/>
              </a:solidFill>
            </a:ln>
          </p:spPr>
          <p:txBody>
            <a:bodyPr wrap="square" lIns="0" tIns="0" rIns="0" bIns="0" rtlCol="0"/>
            <a:lstStyle/>
            <a:p>
              <a:endParaRPr/>
            </a:p>
          </p:txBody>
        </p:sp>
        <p:sp>
          <p:nvSpPr>
            <p:cNvPr id="17565" name="object 17565"/>
            <p:cNvSpPr/>
            <p:nvPr/>
          </p:nvSpPr>
          <p:spPr>
            <a:xfrm>
              <a:off x="5362879" y="8230971"/>
              <a:ext cx="14604" cy="1905"/>
            </a:xfrm>
            <a:custGeom>
              <a:avLst/>
              <a:gdLst/>
              <a:ahLst/>
              <a:cxnLst/>
              <a:rect l="l" t="t" r="r" b="b"/>
              <a:pathLst>
                <a:path w="14604" h="1904">
                  <a:moveTo>
                    <a:pt x="14185" y="1676"/>
                  </a:moveTo>
                  <a:lnTo>
                    <a:pt x="9550" y="736"/>
                  </a:lnTo>
                  <a:lnTo>
                    <a:pt x="4787" y="228"/>
                  </a:lnTo>
                  <a:lnTo>
                    <a:pt x="0" y="0"/>
                  </a:lnTo>
                </a:path>
              </a:pathLst>
            </a:custGeom>
            <a:ln w="25400">
              <a:solidFill>
                <a:srgbClr val="FDD53B"/>
              </a:solidFill>
            </a:ln>
          </p:spPr>
          <p:txBody>
            <a:bodyPr wrap="square" lIns="0" tIns="0" rIns="0" bIns="0" rtlCol="0"/>
            <a:lstStyle/>
            <a:p>
              <a:endParaRPr/>
            </a:p>
          </p:txBody>
        </p:sp>
        <p:sp>
          <p:nvSpPr>
            <p:cNvPr id="17566" name="object 17566"/>
            <p:cNvSpPr/>
            <p:nvPr/>
          </p:nvSpPr>
          <p:spPr>
            <a:xfrm>
              <a:off x="5347246" y="8186661"/>
              <a:ext cx="39370" cy="19050"/>
            </a:xfrm>
            <a:custGeom>
              <a:avLst/>
              <a:gdLst/>
              <a:ahLst/>
              <a:cxnLst/>
              <a:rect l="l" t="t" r="r" b="b"/>
              <a:pathLst>
                <a:path w="39370" h="19050">
                  <a:moveTo>
                    <a:pt x="28663" y="0"/>
                  </a:moveTo>
                  <a:lnTo>
                    <a:pt x="20779" y="2948"/>
                  </a:lnTo>
                  <a:lnTo>
                    <a:pt x="13317" y="6683"/>
                  </a:lnTo>
                  <a:lnTo>
                    <a:pt x="6362" y="11279"/>
                  </a:lnTo>
                  <a:lnTo>
                    <a:pt x="0" y="16814"/>
                  </a:lnTo>
                  <a:lnTo>
                    <a:pt x="4533" y="17335"/>
                  </a:lnTo>
                  <a:lnTo>
                    <a:pt x="9029" y="17970"/>
                  </a:lnTo>
                  <a:lnTo>
                    <a:pt x="13462" y="18732"/>
                  </a:lnTo>
                  <a:lnTo>
                    <a:pt x="19312" y="13861"/>
                  </a:lnTo>
                  <a:lnTo>
                    <a:pt x="25487" y="9955"/>
                  </a:lnTo>
                  <a:lnTo>
                    <a:pt x="31983" y="6904"/>
                  </a:lnTo>
                  <a:lnTo>
                    <a:pt x="38798" y="4597"/>
                  </a:lnTo>
                  <a:lnTo>
                    <a:pt x="35394" y="2819"/>
                  </a:lnTo>
                  <a:lnTo>
                    <a:pt x="32003" y="1244"/>
                  </a:lnTo>
                  <a:lnTo>
                    <a:pt x="28663" y="0"/>
                  </a:lnTo>
                  <a:close/>
                </a:path>
              </a:pathLst>
            </a:custGeom>
            <a:solidFill>
              <a:srgbClr val="FCE27A"/>
            </a:solidFill>
          </p:spPr>
          <p:txBody>
            <a:bodyPr wrap="square" lIns="0" tIns="0" rIns="0" bIns="0" rtlCol="0"/>
            <a:lstStyle/>
            <a:p>
              <a:endParaRPr/>
            </a:p>
          </p:txBody>
        </p:sp>
        <p:sp>
          <p:nvSpPr>
            <p:cNvPr id="17567" name="object 17567"/>
            <p:cNvSpPr/>
            <p:nvPr/>
          </p:nvSpPr>
          <p:spPr>
            <a:xfrm>
              <a:off x="5347246" y="8186661"/>
              <a:ext cx="29209" cy="17145"/>
            </a:xfrm>
            <a:custGeom>
              <a:avLst/>
              <a:gdLst/>
              <a:ahLst/>
              <a:cxnLst/>
              <a:rect l="l" t="t" r="r" b="b"/>
              <a:pathLst>
                <a:path w="29210" h="17145">
                  <a:moveTo>
                    <a:pt x="0" y="16814"/>
                  </a:moveTo>
                  <a:lnTo>
                    <a:pt x="6362" y="11279"/>
                  </a:lnTo>
                  <a:lnTo>
                    <a:pt x="13317" y="6683"/>
                  </a:lnTo>
                  <a:lnTo>
                    <a:pt x="20779" y="2948"/>
                  </a:lnTo>
                  <a:lnTo>
                    <a:pt x="28663" y="0"/>
                  </a:lnTo>
                </a:path>
              </a:pathLst>
            </a:custGeom>
            <a:ln w="25400">
              <a:solidFill>
                <a:srgbClr val="FBE17C"/>
              </a:solidFill>
            </a:ln>
          </p:spPr>
          <p:txBody>
            <a:bodyPr wrap="square" lIns="0" tIns="0" rIns="0" bIns="0" rtlCol="0"/>
            <a:lstStyle/>
            <a:p>
              <a:endParaRPr/>
            </a:p>
          </p:txBody>
        </p:sp>
        <p:sp>
          <p:nvSpPr>
            <p:cNvPr id="17568" name="object 17568"/>
            <p:cNvSpPr/>
            <p:nvPr/>
          </p:nvSpPr>
          <p:spPr>
            <a:xfrm>
              <a:off x="5375910" y="8186661"/>
              <a:ext cx="10160" cy="5080"/>
            </a:xfrm>
            <a:custGeom>
              <a:avLst/>
              <a:gdLst/>
              <a:ahLst/>
              <a:cxnLst/>
              <a:rect l="l" t="t" r="r" b="b"/>
              <a:pathLst>
                <a:path w="10160" h="5079">
                  <a:moveTo>
                    <a:pt x="0" y="0"/>
                  </a:moveTo>
                  <a:lnTo>
                    <a:pt x="10134" y="4597"/>
                  </a:lnTo>
                </a:path>
              </a:pathLst>
            </a:custGeom>
            <a:ln w="25399">
              <a:solidFill>
                <a:srgbClr val="FCE787"/>
              </a:solidFill>
            </a:ln>
          </p:spPr>
          <p:txBody>
            <a:bodyPr wrap="square" lIns="0" tIns="0" rIns="0" bIns="0" rtlCol="0"/>
            <a:lstStyle/>
            <a:p>
              <a:endParaRPr/>
            </a:p>
          </p:txBody>
        </p:sp>
        <p:sp>
          <p:nvSpPr>
            <p:cNvPr id="17569" name="object 17569"/>
            <p:cNvSpPr/>
            <p:nvPr/>
          </p:nvSpPr>
          <p:spPr>
            <a:xfrm>
              <a:off x="5360708" y="8191258"/>
              <a:ext cx="25400" cy="14604"/>
            </a:xfrm>
            <a:custGeom>
              <a:avLst/>
              <a:gdLst/>
              <a:ahLst/>
              <a:cxnLst/>
              <a:rect l="l" t="t" r="r" b="b"/>
              <a:pathLst>
                <a:path w="25400" h="14604">
                  <a:moveTo>
                    <a:pt x="25336" y="0"/>
                  </a:moveTo>
                  <a:lnTo>
                    <a:pt x="18521" y="2306"/>
                  </a:lnTo>
                  <a:lnTo>
                    <a:pt x="12025" y="5357"/>
                  </a:lnTo>
                  <a:lnTo>
                    <a:pt x="5850" y="9263"/>
                  </a:lnTo>
                  <a:lnTo>
                    <a:pt x="0" y="14135"/>
                  </a:lnTo>
                </a:path>
              </a:pathLst>
            </a:custGeom>
            <a:ln w="25400">
              <a:solidFill>
                <a:srgbClr val="FDE278"/>
              </a:solidFill>
            </a:ln>
          </p:spPr>
          <p:txBody>
            <a:bodyPr wrap="square" lIns="0" tIns="0" rIns="0" bIns="0" rtlCol="0"/>
            <a:lstStyle/>
            <a:p>
              <a:endParaRPr/>
            </a:p>
          </p:txBody>
        </p:sp>
        <p:sp>
          <p:nvSpPr>
            <p:cNvPr id="17570" name="object 17570"/>
            <p:cNvSpPr/>
            <p:nvPr/>
          </p:nvSpPr>
          <p:spPr>
            <a:xfrm>
              <a:off x="5347246" y="8203476"/>
              <a:ext cx="13970" cy="2540"/>
            </a:xfrm>
            <a:custGeom>
              <a:avLst/>
              <a:gdLst/>
              <a:ahLst/>
              <a:cxnLst/>
              <a:rect l="l" t="t" r="r" b="b"/>
              <a:pathLst>
                <a:path w="13970" h="2540">
                  <a:moveTo>
                    <a:pt x="13462" y="1917"/>
                  </a:moveTo>
                  <a:lnTo>
                    <a:pt x="9029" y="1155"/>
                  </a:lnTo>
                  <a:lnTo>
                    <a:pt x="4533" y="520"/>
                  </a:lnTo>
                  <a:lnTo>
                    <a:pt x="0" y="0"/>
                  </a:lnTo>
                </a:path>
              </a:pathLst>
            </a:custGeom>
            <a:ln w="25400">
              <a:solidFill>
                <a:srgbClr val="FCDC6C"/>
              </a:solidFill>
            </a:ln>
          </p:spPr>
          <p:txBody>
            <a:bodyPr wrap="square" lIns="0" tIns="0" rIns="0" bIns="0" rtlCol="0"/>
            <a:lstStyle/>
            <a:p>
              <a:endParaRPr/>
            </a:p>
          </p:txBody>
        </p:sp>
        <p:sp>
          <p:nvSpPr>
            <p:cNvPr id="17571" name="object 17571"/>
            <p:cNvSpPr/>
            <p:nvPr/>
          </p:nvSpPr>
          <p:spPr>
            <a:xfrm>
              <a:off x="5360708" y="8191258"/>
              <a:ext cx="35560" cy="17145"/>
            </a:xfrm>
            <a:custGeom>
              <a:avLst/>
              <a:gdLst/>
              <a:ahLst/>
              <a:cxnLst/>
              <a:rect l="l" t="t" r="r" b="b"/>
              <a:pathLst>
                <a:path w="35560" h="17145">
                  <a:moveTo>
                    <a:pt x="25336" y="0"/>
                  </a:moveTo>
                  <a:lnTo>
                    <a:pt x="18521" y="2306"/>
                  </a:lnTo>
                  <a:lnTo>
                    <a:pt x="12025" y="5357"/>
                  </a:lnTo>
                  <a:lnTo>
                    <a:pt x="5850" y="9263"/>
                  </a:lnTo>
                  <a:lnTo>
                    <a:pt x="0" y="14135"/>
                  </a:lnTo>
                  <a:lnTo>
                    <a:pt x="4444" y="14897"/>
                  </a:lnTo>
                  <a:lnTo>
                    <a:pt x="8826" y="15773"/>
                  </a:lnTo>
                  <a:lnTo>
                    <a:pt x="13182" y="16789"/>
                  </a:lnTo>
                  <a:lnTo>
                    <a:pt x="19748" y="11480"/>
                  </a:lnTo>
                  <a:lnTo>
                    <a:pt x="27292" y="8051"/>
                  </a:lnTo>
                  <a:lnTo>
                    <a:pt x="35560" y="5842"/>
                  </a:lnTo>
                  <a:lnTo>
                    <a:pt x="32156" y="3771"/>
                  </a:lnTo>
                  <a:lnTo>
                    <a:pt x="28752" y="1790"/>
                  </a:lnTo>
                  <a:lnTo>
                    <a:pt x="25336" y="0"/>
                  </a:lnTo>
                  <a:close/>
                </a:path>
              </a:pathLst>
            </a:custGeom>
            <a:solidFill>
              <a:srgbClr val="FEE273"/>
            </a:solidFill>
          </p:spPr>
          <p:txBody>
            <a:bodyPr wrap="square" lIns="0" tIns="0" rIns="0" bIns="0" rtlCol="0"/>
            <a:lstStyle/>
            <a:p>
              <a:endParaRPr/>
            </a:p>
          </p:txBody>
        </p:sp>
        <p:sp>
          <p:nvSpPr>
            <p:cNvPr id="17572" name="object 17572"/>
            <p:cNvSpPr/>
            <p:nvPr/>
          </p:nvSpPr>
          <p:spPr>
            <a:xfrm>
              <a:off x="5360708" y="8191258"/>
              <a:ext cx="25400" cy="14604"/>
            </a:xfrm>
            <a:custGeom>
              <a:avLst/>
              <a:gdLst/>
              <a:ahLst/>
              <a:cxnLst/>
              <a:rect l="l" t="t" r="r" b="b"/>
              <a:pathLst>
                <a:path w="25400" h="14604">
                  <a:moveTo>
                    <a:pt x="0" y="14135"/>
                  </a:moveTo>
                  <a:lnTo>
                    <a:pt x="5850" y="9263"/>
                  </a:lnTo>
                  <a:lnTo>
                    <a:pt x="12025" y="5357"/>
                  </a:lnTo>
                  <a:lnTo>
                    <a:pt x="18521" y="2306"/>
                  </a:lnTo>
                  <a:lnTo>
                    <a:pt x="25336" y="0"/>
                  </a:lnTo>
                </a:path>
              </a:pathLst>
            </a:custGeom>
            <a:ln w="25400">
              <a:solidFill>
                <a:srgbClr val="FDE278"/>
              </a:solidFill>
            </a:ln>
          </p:spPr>
          <p:txBody>
            <a:bodyPr wrap="square" lIns="0" tIns="0" rIns="0" bIns="0" rtlCol="0"/>
            <a:lstStyle/>
            <a:p>
              <a:endParaRPr/>
            </a:p>
          </p:txBody>
        </p:sp>
        <p:sp>
          <p:nvSpPr>
            <p:cNvPr id="17573" name="object 17573"/>
            <p:cNvSpPr/>
            <p:nvPr/>
          </p:nvSpPr>
          <p:spPr>
            <a:xfrm>
              <a:off x="5386044" y="8191258"/>
              <a:ext cx="10795" cy="6350"/>
            </a:xfrm>
            <a:custGeom>
              <a:avLst/>
              <a:gdLst/>
              <a:ahLst/>
              <a:cxnLst/>
              <a:rect l="l" t="t" r="r" b="b"/>
              <a:pathLst>
                <a:path w="10795" h="6350">
                  <a:moveTo>
                    <a:pt x="0" y="0"/>
                  </a:moveTo>
                  <a:lnTo>
                    <a:pt x="10223" y="5842"/>
                  </a:lnTo>
                </a:path>
              </a:pathLst>
            </a:custGeom>
            <a:ln w="25399">
              <a:solidFill>
                <a:srgbClr val="FEE77F"/>
              </a:solidFill>
            </a:ln>
          </p:spPr>
          <p:txBody>
            <a:bodyPr wrap="square" lIns="0" tIns="0" rIns="0" bIns="0" rtlCol="0"/>
            <a:lstStyle/>
            <a:p>
              <a:endParaRPr/>
            </a:p>
          </p:txBody>
        </p:sp>
        <p:sp>
          <p:nvSpPr>
            <p:cNvPr id="17574" name="object 17574"/>
            <p:cNvSpPr/>
            <p:nvPr/>
          </p:nvSpPr>
          <p:spPr>
            <a:xfrm>
              <a:off x="5373890" y="8197100"/>
              <a:ext cx="22860" cy="11430"/>
            </a:xfrm>
            <a:custGeom>
              <a:avLst/>
              <a:gdLst/>
              <a:ahLst/>
              <a:cxnLst/>
              <a:rect l="l" t="t" r="r" b="b"/>
              <a:pathLst>
                <a:path w="22860" h="11429">
                  <a:moveTo>
                    <a:pt x="22377" y="0"/>
                  </a:moveTo>
                  <a:lnTo>
                    <a:pt x="14109" y="2209"/>
                  </a:lnTo>
                  <a:lnTo>
                    <a:pt x="6565" y="5638"/>
                  </a:lnTo>
                  <a:lnTo>
                    <a:pt x="0" y="10947"/>
                  </a:lnTo>
                </a:path>
              </a:pathLst>
            </a:custGeom>
            <a:ln w="25400">
              <a:solidFill>
                <a:srgbClr val="FEE26D"/>
              </a:solidFill>
            </a:ln>
          </p:spPr>
          <p:txBody>
            <a:bodyPr wrap="square" lIns="0" tIns="0" rIns="0" bIns="0" rtlCol="0"/>
            <a:lstStyle/>
            <a:p>
              <a:endParaRPr/>
            </a:p>
          </p:txBody>
        </p:sp>
        <p:sp>
          <p:nvSpPr>
            <p:cNvPr id="17575" name="object 17575"/>
            <p:cNvSpPr/>
            <p:nvPr/>
          </p:nvSpPr>
          <p:spPr>
            <a:xfrm>
              <a:off x="5360708" y="8205394"/>
              <a:ext cx="13335" cy="3175"/>
            </a:xfrm>
            <a:custGeom>
              <a:avLst/>
              <a:gdLst/>
              <a:ahLst/>
              <a:cxnLst/>
              <a:rect l="l" t="t" r="r" b="b"/>
              <a:pathLst>
                <a:path w="13335" h="3175">
                  <a:moveTo>
                    <a:pt x="13182" y="2654"/>
                  </a:moveTo>
                  <a:lnTo>
                    <a:pt x="8826" y="1638"/>
                  </a:lnTo>
                  <a:lnTo>
                    <a:pt x="4444" y="761"/>
                  </a:lnTo>
                  <a:lnTo>
                    <a:pt x="0" y="0"/>
                  </a:lnTo>
                </a:path>
              </a:pathLst>
            </a:custGeom>
            <a:ln w="25400">
              <a:solidFill>
                <a:srgbClr val="FEDE67"/>
              </a:solidFill>
            </a:ln>
          </p:spPr>
          <p:txBody>
            <a:bodyPr wrap="square" lIns="0" tIns="0" rIns="0" bIns="0" rtlCol="0"/>
            <a:lstStyle/>
            <a:p>
              <a:endParaRPr/>
            </a:p>
          </p:txBody>
        </p:sp>
        <p:sp>
          <p:nvSpPr>
            <p:cNvPr id="17576" name="object 17576"/>
            <p:cNvSpPr/>
            <p:nvPr/>
          </p:nvSpPr>
          <p:spPr>
            <a:xfrm>
              <a:off x="5373890" y="8197100"/>
              <a:ext cx="33020" cy="14604"/>
            </a:xfrm>
            <a:custGeom>
              <a:avLst/>
              <a:gdLst/>
              <a:ahLst/>
              <a:cxnLst/>
              <a:rect l="l" t="t" r="r" b="b"/>
              <a:pathLst>
                <a:path w="33020" h="14604">
                  <a:moveTo>
                    <a:pt x="22377" y="0"/>
                  </a:moveTo>
                  <a:lnTo>
                    <a:pt x="14109" y="2209"/>
                  </a:lnTo>
                  <a:lnTo>
                    <a:pt x="6565" y="5638"/>
                  </a:lnTo>
                  <a:lnTo>
                    <a:pt x="0" y="10947"/>
                  </a:lnTo>
                  <a:lnTo>
                    <a:pt x="4330" y="11963"/>
                  </a:lnTo>
                  <a:lnTo>
                    <a:pt x="8623" y="13093"/>
                  </a:lnTo>
                  <a:lnTo>
                    <a:pt x="12865" y="14376"/>
                  </a:lnTo>
                  <a:lnTo>
                    <a:pt x="18427" y="10947"/>
                  </a:lnTo>
                  <a:lnTo>
                    <a:pt x="25145" y="8254"/>
                  </a:lnTo>
                  <a:lnTo>
                    <a:pt x="32486" y="6311"/>
                  </a:lnTo>
                  <a:lnTo>
                    <a:pt x="25780" y="2070"/>
                  </a:lnTo>
                  <a:lnTo>
                    <a:pt x="22377" y="0"/>
                  </a:lnTo>
                  <a:close/>
                </a:path>
              </a:pathLst>
            </a:custGeom>
            <a:solidFill>
              <a:srgbClr val="FEE267"/>
            </a:solidFill>
          </p:spPr>
          <p:txBody>
            <a:bodyPr wrap="square" lIns="0" tIns="0" rIns="0" bIns="0" rtlCol="0"/>
            <a:lstStyle/>
            <a:p>
              <a:endParaRPr/>
            </a:p>
          </p:txBody>
        </p:sp>
        <p:sp>
          <p:nvSpPr>
            <p:cNvPr id="17577" name="object 17577"/>
            <p:cNvSpPr/>
            <p:nvPr/>
          </p:nvSpPr>
          <p:spPr>
            <a:xfrm>
              <a:off x="5373890" y="8197100"/>
              <a:ext cx="22860" cy="11430"/>
            </a:xfrm>
            <a:custGeom>
              <a:avLst/>
              <a:gdLst/>
              <a:ahLst/>
              <a:cxnLst/>
              <a:rect l="l" t="t" r="r" b="b"/>
              <a:pathLst>
                <a:path w="22860" h="11429">
                  <a:moveTo>
                    <a:pt x="0" y="10947"/>
                  </a:moveTo>
                  <a:lnTo>
                    <a:pt x="6565" y="5638"/>
                  </a:lnTo>
                  <a:lnTo>
                    <a:pt x="14109" y="2209"/>
                  </a:lnTo>
                  <a:lnTo>
                    <a:pt x="22377" y="0"/>
                  </a:lnTo>
                </a:path>
              </a:pathLst>
            </a:custGeom>
            <a:ln w="25400">
              <a:solidFill>
                <a:srgbClr val="FEE26D"/>
              </a:solidFill>
            </a:ln>
          </p:spPr>
          <p:txBody>
            <a:bodyPr wrap="square" lIns="0" tIns="0" rIns="0" bIns="0" rtlCol="0"/>
            <a:lstStyle/>
            <a:p>
              <a:endParaRPr/>
            </a:p>
          </p:txBody>
        </p:sp>
        <p:sp>
          <p:nvSpPr>
            <p:cNvPr id="17578" name="object 17578"/>
            <p:cNvSpPr/>
            <p:nvPr/>
          </p:nvSpPr>
          <p:spPr>
            <a:xfrm>
              <a:off x="5396268" y="8197100"/>
              <a:ext cx="10160" cy="6350"/>
            </a:xfrm>
            <a:custGeom>
              <a:avLst/>
              <a:gdLst/>
              <a:ahLst/>
              <a:cxnLst/>
              <a:rect l="l" t="t" r="r" b="b"/>
              <a:pathLst>
                <a:path w="10160" h="6350">
                  <a:moveTo>
                    <a:pt x="0" y="0"/>
                  </a:moveTo>
                  <a:lnTo>
                    <a:pt x="10109" y="6311"/>
                  </a:lnTo>
                </a:path>
              </a:pathLst>
            </a:custGeom>
            <a:ln w="25400">
              <a:solidFill>
                <a:srgbClr val="FEE570"/>
              </a:solidFill>
            </a:ln>
          </p:spPr>
          <p:txBody>
            <a:bodyPr wrap="square" lIns="0" tIns="0" rIns="0" bIns="0" rtlCol="0"/>
            <a:lstStyle/>
            <a:p>
              <a:endParaRPr/>
            </a:p>
          </p:txBody>
        </p:sp>
        <p:sp>
          <p:nvSpPr>
            <p:cNvPr id="17579" name="object 17579"/>
            <p:cNvSpPr/>
            <p:nvPr/>
          </p:nvSpPr>
          <p:spPr>
            <a:xfrm>
              <a:off x="5386755" y="8203412"/>
              <a:ext cx="19685" cy="8255"/>
            </a:xfrm>
            <a:custGeom>
              <a:avLst/>
              <a:gdLst/>
              <a:ahLst/>
              <a:cxnLst/>
              <a:rect l="l" t="t" r="r" b="b"/>
              <a:pathLst>
                <a:path w="19685" h="8254">
                  <a:moveTo>
                    <a:pt x="19621" y="0"/>
                  </a:moveTo>
                  <a:lnTo>
                    <a:pt x="12280" y="1943"/>
                  </a:lnTo>
                  <a:lnTo>
                    <a:pt x="5562" y="4635"/>
                  </a:lnTo>
                  <a:lnTo>
                    <a:pt x="0" y="8064"/>
                  </a:lnTo>
                </a:path>
              </a:pathLst>
            </a:custGeom>
            <a:ln w="25400">
              <a:solidFill>
                <a:srgbClr val="FFE161"/>
              </a:solidFill>
            </a:ln>
          </p:spPr>
          <p:txBody>
            <a:bodyPr wrap="square" lIns="0" tIns="0" rIns="0" bIns="0" rtlCol="0"/>
            <a:lstStyle/>
            <a:p>
              <a:endParaRPr/>
            </a:p>
          </p:txBody>
        </p:sp>
        <p:sp>
          <p:nvSpPr>
            <p:cNvPr id="17580" name="object 17580"/>
            <p:cNvSpPr/>
            <p:nvPr/>
          </p:nvSpPr>
          <p:spPr>
            <a:xfrm>
              <a:off x="5373890" y="8208048"/>
              <a:ext cx="13335" cy="3810"/>
            </a:xfrm>
            <a:custGeom>
              <a:avLst/>
              <a:gdLst/>
              <a:ahLst/>
              <a:cxnLst/>
              <a:rect l="l" t="t" r="r" b="b"/>
              <a:pathLst>
                <a:path w="13335" h="3809">
                  <a:moveTo>
                    <a:pt x="12865" y="3429"/>
                  </a:moveTo>
                  <a:lnTo>
                    <a:pt x="8623" y="2146"/>
                  </a:lnTo>
                  <a:lnTo>
                    <a:pt x="4330" y="1016"/>
                  </a:lnTo>
                  <a:lnTo>
                    <a:pt x="0" y="0"/>
                  </a:lnTo>
                </a:path>
              </a:pathLst>
            </a:custGeom>
            <a:ln w="25400">
              <a:solidFill>
                <a:srgbClr val="FEDE5E"/>
              </a:solidFill>
            </a:ln>
          </p:spPr>
          <p:txBody>
            <a:bodyPr wrap="square" lIns="0" tIns="0" rIns="0" bIns="0" rtlCol="0"/>
            <a:lstStyle/>
            <a:p>
              <a:endParaRPr/>
            </a:p>
          </p:txBody>
        </p:sp>
        <p:sp>
          <p:nvSpPr>
            <p:cNvPr id="17581" name="object 17581"/>
            <p:cNvSpPr/>
            <p:nvPr/>
          </p:nvSpPr>
          <p:spPr>
            <a:xfrm>
              <a:off x="5386755" y="8203412"/>
              <a:ext cx="29845" cy="12700"/>
            </a:xfrm>
            <a:custGeom>
              <a:avLst/>
              <a:gdLst/>
              <a:ahLst/>
              <a:cxnLst/>
              <a:rect l="l" t="t" r="r" b="b"/>
              <a:pathLst>
                <a:path w="29845" h="12700">
                  <a:moveTo>
                    <a:pt x="19621" y="0"/>
                  </a:moveTo>
                  <a:lnTo>
                    <a:pt x="12280" y="1943"/>
                  </a:lnTo>
                  <a:lnTo>
                    <a:pt x="5562" y="4635"/>
                  </a:lnTo>
                  <a:lnTo>
                    <a:pt x="0" y="8064"/>
                  </a:lnTo>
                  <a:lnTo>
                    <a:pt x="4241" y="9334"/>
                  </a:lnTo>
                  <a:lnTo>
                    <a:pt x="8420" y="10731"/>
                  </a:lnTo>
                  <a:lnTo>
                    <a:pt x="12560" y="12268"/>
                  </a:lnTo>
                  <a:lnTo>
                    <a:pt x="17652" y="9702"/>
                  </a:lnTo>
                  <a:lnTo>
                    <a:pt x="23240" y="7607"/>
                  </a:lnTo>
                  <a:lnTo>
                    <a:pt x="29387" y="6045"/>
                  </a:lnTo>
                  <a:lnTo>
                    <a:pt x="26200" y="4165"/>
                  </a:lnTo>
                  <a:lnTo>
                    <a:pt x="19621" y="0"/>
                  </a:lnTo>
                  <a:close/>
                </a:path>
              </a:pathLst>
            </a:custGeom>
            <a:solidFill>
              <a:srgbClr val="FFE15C"/>
            </a:solidFill>
          </p:spPr>
          <p:txBody>
            <a:bodyPr wrap="square" lIns="0" tIns="0" rIns="0" bIns="0" rtlCol="0"/>
            <a:lstStyle/>
            <a:p>
              <a:endParaRPr/>
            </a:p>
          </p:txBody>
        </p:sp>
        <p:sp>
          <p:nvSpPr>
            <p:cNvPr id="17582" name="object 17582"/>
            <p:cNvSpPr/>
            <p:nvPr/>
          </p:nvSpPr>
          <p:spPr>
            <a:xfrm>
              <a:off x="5386755" y="8203412"/>
              <a:ext cx="19685" cy="8255"/>
            </a:xfrm>
            <a:custGeom>
              <a:avLst/>
              <a:gdLst/>
              <a:ahLst/>
              <a:cxnLst/>
              <a:rect l="l" t="t" r="r" b="b"/>
              <a:pathLst>
                <a:path w="19685" h="8254">
                  <a:moveTo>
                    <a:pt x="0" y="8064"/>
                  </a:moveTo>
                  <a:lnTo>
                    <a:pt x="5562" y="4635"/>
                  </a:lnTo>
                  <a:lnTo>
                    <a:pt x="12280" y="1943"/>
                  </a:lnTo>
                  <a:lnTo>
                    <a:pt x="19621" y="0"/>
                  </a:lnTo>
                </a:path>
              </a:pathLst>
            </a:custGeom>
            <a:ln w="25400">
              <a:solidFill>
                <a:srgbClr val="FFE161"/>
              </a:solidFill>
            </a:ln>
          </p:spPr>
          <p:txBody>
            <a:bodyPr wrap="square" lIns="0" tIns="0" rIns="0" bIns="0" rtlCol="0"/>
            <a:lstStyle/>
            <a:p>
              <a:endParaRPr/>
            </a:p>
          </p:txBody>
        </p:sp>
        <p:sp>
          <p:nvSpPr>
            <p:cNvPr id="17583" name="object 17583"/>
            <p:cNvSpPr/>
            <p:nvPr/>
          </p:nvSpPr>
          <p:spPr>
            <a:xfrm>
              <a:off x="5406377" y="8203412"/>
              <a:ext cx="10160" cy="6350"/>
            </a:xfrm>
            <a:custGeom>
              <a:avLst/>
              <a:gdLst/>
              <a:ahLst/>
              <a:cxnLst/>
              <a:rect l="l" t="t" r="r" b="b"/>
              <a:pathLst>
                <a:path w="10160" h="6350">
                  <a:moveTo>
                    <a:pt x="0" y="0"/>
                  </a:moveTo>
                  <a:lnTo>
                    <a:pt x="9766" y="6045"/>
                  </a:lnTo>
                </a:path>
              </a:pathLst>
            </a:custGeom>
            <a:ln w="25400">
              <a:solidFill>
                <a:srgbClr val="FFE363"/>
              </a:solidFill>
            </a:ln>
          </p:spPr>
          <p:txBody>
            <a:bodyPr wrap="square" lIns="0" tIns="0" rIns="0" bIns="0" rtlCol="0"/>
            <a:lstStyle/>
            <a:p>
              <a:endParaRPr/>
            </a:p>
          </p:txBody>
        </p:sp>
        <p:sp>
          <p:nvSpPr>
            <p:cNvPr id="17584" name="object 17584"/>
            <p:cNvSpPr/>
            <p:nvPr/>
          </p:nvSpPr>
          <p:spPr>
            <a:xfrm>
              <a:off x="5399316" y="8209458"/>
              <a:ext cx="17145" cy="6350"/>
            </a:xfrm>
            <a:custGeom>
              <a:avLst/>
              <a:gdLst/>
              <a:ahLst/>
              <a:cxnLst/>
              <a:rect l="l" t="t" r="r" b="b"/>
              <a:pathLst>
                <a:path w="17145" h="6350">
                  <a:moveTo>
                    <a:pt x="16827" y="0"/>
                  </a:moveTo>
                  <a:lnTo>
                    <a:pt x="10680" y="1562"/>
                  </a:lnTo>
                  <a:lnTo>
                    <a:pt x="5092" y="3657"/>
                  </a:lnTo>
                  <a:lnTo>
                    <a:pt x="0" y="6223"/>
                  </a:lnTo>
                </a:path>
              </a:pathLst>
            </a:custGeom>
            <a:ln w="25400">
              <a:solidFill>
                <a:srgbClr val="FFE057"/>
              </a:solidFill>
            </a:ln>
          </p:spPr>
          <p:txBody>
            <a:bodyPr wrap="square" lIns="0" tIns="0" rIns="0" bIns="0" rtlCol="0"/>
            <a:lstStyle/>
            <a:p>
              <a:endParaRPr/>
            </a:p>
          </p:txBody>
        </p:sp>
        <p:sp>
          <p:nvSpPr>
            <p:cNvPr id="17585" name="object 17585"/>
            <p:cNvSpPr/>
            <p:nvPr/>
          </p:nvSpPr>
          <p:spPr>
            <a:xfrm>
              <a:off x="5386755" y="8211477"/>
              <a:ext cx="12700" cy="4445"/>
            </a:xfrm>
            <a:custGeom>
              <a:avLst/>
              <a:gdLst/>
              <a:ahLst/>
              <a:cxnLst/>
              <a:rect l="l" t="t" r="r" b="b"/>
              <a:pathLst>
                <a:path w="12700" h="4445">
                  <a:moveTo>
                    <a:pt x="12560" y="4203"/>
                  </a:moveTo>
                  <a:lnTo>
                    <a:pt x="0" y="0"/>
                  </a:lnTo>
                </a:path>
              </a:pathLst>
            </a:custGeom>
            <a:ln w="25400">
              <a:solidFill>
                <a:srgbClr val="FFDF55"/>
              </a:solidFill>
            </a:ln>
          </p:spPr>
          <p:txBody>
            <a:bodyPr wrap="square" lIns="0" tIns="0" rIns="0" bIns="0" rtlCol="0"/>
            <a:lstStyle/>
            <a:p>
              <a:endParaRPr/>
            </a:p>
          </p:txBody>
        </p:sp>
        <p:sp>
          <p:nvSpPr>
            <p:cNvPr id="17586" name="object 17586"/>
            <p:cNvSpPr/>
            <p:nvPr/>
          </p:nvSpPr>
          <p:spPr>
            <a:xfrm>
              <a:off x="5375910" y="8181276"/>
              <a:ext cx="40640" cy="10160"/>
            </a:xfrm>
            <a:custGeom>
              <a:avLst/>
              <a:gdLst/>
              <a:ahLst/>
              <a:cxnLst/>
              <a:rect l="l" t="t" r="r" b="b"/>
              <a:pathLst>
                <a:path w="40639" h="10159">
                  <a:moveTo>
                    <a:pt x="33972" y="0"/>
                  </a:moveTo>
                  <a:lnTo>
                    <a:pt x="25288" y="535"/>
                  </a:lnTo>
                  <a:lnTo>
                    <a:pt x="16671" y="1563"/>
                  </a:lnTo>
                  <a:lnTo>
                    <a:pt x="8212" y="3155"/>
                  </a:lnTo>
                  <a:lnTo>
                    <a:pt x="0" y="5384"/>
                  </a:lnTo>
                  <a:lnTo>
                    <a:pt x="3340" y="6629"/>
                  </a:lnTo>
                  <a:lnTo>
                    <a:pt x="6730" y="8204"/>
                  </a:lnTo>
                  <a:lnTo>
                    <a:pt x="10134" y="9982"/>
                  </a:lnTo>
                  <a:lnTo>
                    <a:pt x="17263" y="8318"/>
                  </a:lnTo>
                  <a:lnTo>
                    <a:pt x="24701" y="7177"/>
                  </a:lnTo>
                  <a:lnTo>
                    <a:pt x="32444" y="6447"/>
                  </a:lnTo>
                  <a:lnTo>
                    <a:pt x="40487" y="6019"/>
                  </a:lnTo>
                  <a:lnTo>
                    <a:pt x="33972" y="0"/>
                  </a:lnTo>
                  <a:close/>
                </a:path>
              </a:pathLst>
            </a:custGeom>
            <a:solidFill>
              <a:srgbClr val="FCED96"/>
            </a:solidFill>
          </p:spPr>
          <p:txBody>
            <a:bodyPr wrap="square" lIns="0" tIns="0" rIns="0" bIns="0" rtlCol="0"/>
            <a:lstStyle/>
            <a:p>
              <a:endParaRPr/>
            </a:p>
          </p:txBody>
        </p:sp>
        <p:sp>
          <p:nvSpPr>
            <p:cNvPr id="17587" name="object 17587"/>
            <p:cNvSpPr/>
            <p:nvPr/>
          </p:nvSpPr>
          <p:spPr>
            <a:xfrm>
              <a:off x="5375910" y="8181276"/>
              <a:ext cx="34290" cy="5715"/>
            </a:xfrm>
            <a:custGeom>
              <a:avLst/>
              <a:gdLst/>
              <a:ahLst/>
              <a:cxnLst/>
              <a:rect l="l" t="t" r="r" b="b"/>
              <a:pathLst>
                <a:path w="34289" h="5715">
                  <a:moveTo>
                    <a:pt x="0" y="5384"/>
                  </a:moveTo>
                  <a:lnTo>
                    <a:pt x="8212" y="3155"/>
                  </a:lnTo>
                  <a:lnTo>
                    <a:pt x="16671" y="1563"/>
                  </a:lnTo>
                  <a:lnTo>
                    <a:pt x="25288" y="535"/>
                  </a:lnTo>
                  <a:lnTo>
                    <a:pt x="33972" y="0"/>
                  </a:lnTo>
                </a:path>
              </a:pathLst>
            </a:custGeom>
            <a:ln w="25399">
              <a:solidFill>
                <a:srgbClr val="FBED99"/>
              </a:solidFill>
            </a:ln>
          </p:spPr>
          <p:txBody>
            <a:bodyPr wrap="square" lIns="0" tIns="0" rIns="0" bIns="0" rtlCol="0"/>
            <a:lstStyle/>
            <a:p>
              <a:endParaRPr/>
            </a:p>
          </p:txBody>
        </p:sp>
        <p:sp>
          <p:nvSpPr>
            <p:cNvPr id="17588" name="object 17588"/>
            <p:cNvSpPr/>
            <p:nvPr/>
          </p:nvSpPr>
          <p:spPr>
            <a:xfrm>
              <a:off x="5409882" y="8181276"/>
              <a:ext cx="6985" cy="6350"/>
            </a:xfrm>
            <a:custGeom>
              <a:avLst/>
              <a:gdLst/>
              <a:ahLst/>
              <a:cxnLst/>
              <a:rect l="l" t="t" r="r" b="b"/>
              <a:pathLst>
                <a:path w="6985" h="6350">
                  <a:moveTo>
                    <a:pt x="0" y="0"/>
                  </a:moveTo>
                  <a:lnTo>
                    <a:pt x="6515" y="6019"/>
                  </a:lnTo>
                </a:path>
              </a:pathLst>
            </a:custGeom>
            <a:ln w="25400">
              <a:solidFill>
                <a:srgbClr val="FCF3A4"/>
              </a:solidFill>
            </a:ln>
          </p:spPr>
          <p:txBody>
            <a:bodyPr wrap="square" lIns="0" tIns="0" rIns="0" bIns="0" rtlCol="0"/>
            <a:lstStyle/>
            <a:p>
              <a:endParaRPr/>
            </a:p>
          </p:txBody>
        </p:sp>
        <p:sp>
          <p:nvSpPr>
            <p:cNvPr id="17589" name="object 17589"/>
            <p:cNvSpPr/>
            <p:nvPr/>
          </p:nvSpPr>
          <p:spPr>
            <a:xfrm>
              <a:off x="5386044" y="8187296"/>
              <a:ext cx="30480" cy="4445"/>
            </a:xfrm>
            <a:custGeom>
              <a:avLst/>
              <a:gdLst/>
              <a:ahLst/>
              <a:cxnLst/>
              <a:rect l="l" t="t" r="r" b="b"/>
              <a:pathLst>
                <a:path w="30479" h="4445">
                  <a:moveTo>
                    <a:pt x="30352" y="0"/>
                  </a:moveTo>
                  <a:lnTo>
                    <a:pt x="22309" y="428"/>
                  </a:lnTo>
                  <a:lnTo>
                    <a:pt x="14566" y="1157"/>
                  </a:lnTo>
                  <a:lnTo>
                    <a:pt x="7128" y="2298"/>
                  </a:lnTo>
                  <a:lnTo>
                    <a:pt x="0" y="3962"/>
                  </a:lnTo>
                </a:path>
              </a:pathLst>
            </a:custGeom>
            <a:ln w="25399">
              <a:solidFill>
                <a:srgbClr val="FDED92"/>
              </a:solidFill>
            </a:ln>
          </p:spPr>
          <p:txBody>
            <a:bodyPr wrap="square" lIns="0" tIns="0" rIns="0" bIns="0" rtlCol="0"/>
            <a:lstStyle/>
            <a:p>
              <a:endParaRPr/>
            </a:p>
          </p:txBody>
        </p:sp>
        <p:sp>
          <p:nvSpPr>
            <p:cNvPr id="17590" name="object 17590"/>
            <p:cNvSpPr/>
            <p:nvPr/>
          </p:nvSpPr>
          <p:spPr>
            <a:xfrm>
              <a:off x="5375910" y="8186661"/>
              <a:ext cx="10160" cy="5080"/>
            </a:xfrm>
            <a:custGeom>
              <a:avLst/>
              <a:gdLst/>
              <a:ahLst/>
              <a:cxnLst/>
              <a:rect l="l" t="t" r="r" b="b"/>
              <a:pathLst>
                <a:path w="10160" h="5079">
                  <a:moveTo>
                    <a:pt x="10134" y="4597"/>
                  </a:moveTo>
                  <a:lnTo>
                    <a:pt x="0" y="0"/>
                  </a:lnTo>
                </a:path>
              </a:pathLst>
            </a:custGeom>
            <a:ln w="25399">
              <a:solidFill>
                <a:srgbClr val="FCE787"/>
              </a:solidFill>
            </a:ln>
          </p:spPr>
          <p:txBody>
            <a:bodyPr wrap="square" lIns="0" tIns="0" rIns="0" bIns="0" rtlCol="0"/>
            <a:lstStyle/>
            <a:p>
              <a:endParaRPr/>
            </a:p>
          </p:txBody>
        </p:sp>
        <p:sp>
          <p:nvSpPr>
            <p:cNvPr id="17591" name="object 17591"/>
            <p:cNvSpPr/>
            <p:nvPr/>
          </p:nvSpPr>
          <p:spPr>
            <a:xfrm>
              <a:off x="5386044" y="8187296"/>
              <a:ext cx="37465" cy="10160"/>
            </a:xfrm>
            <a:custGeom>
              <a:avLst/>
              <a:gdLst/>
              <a:ahLst/>
              <a:cxnLst/>
              <a:rect l="l" t="t" r="r" b="b"/>
              <a:pathLst>
                <a:path w="37464" h="10159">
                  <a:moveTo>
                    <a:pt x="30352" y="0"/>
                  </a:moveTo>
                  <a:lnTo>
                    <a:pt x="22309" y="428"/>
                  </a:lnTo>
                  <a:lnTo>
                    <a:pt x="14566" y="1157"/>
                  </a:lnTo>
                  <a:lnTo>
                    <a:pt x="7128" y="2298"/>
                  </a:lnTo>
                  <a:lnTo>
                    <a:pt x="0" y="3962"/>
                  </a:lnTo>
                  <a:lnTo>
                    <a:pt x="3416" y="5753"/>
                  </a:lnTo>
                  <a:lnTo>
                    <a:pt x="6819" y="7734"/>
                  </a:lnTo>
                  <a:lnTo>
                    <a:pt x="10223" y="9804"/>
                  </a:lnTo>
                  <a:lnTo>
                    <a:pt x="16563" y="8367"/>
                  </a:lnTo>
                  <a:lnTo>
                    <a:pt x="23145" y="7332"/>
                  </a:lnTo>
                  <a:lnTo>
                    <a:pt x="29947" y="6637"/>
                  </a:lnTo>
                  <a:lnTo>
                    <a:pt x="36944" y="6223"/>
                  </a:lnTo>
                  <a:lnTo>
                    <a:pt x="30352" y="0"/>
                  </a:lnTo>
                  <a:close/>
                </a:path>
              </a:pathLst>
            </a:custGeom>
            <a:solidFill>
              <a:srgbClr val="FEEC8B"/>
            </a:solidFill>
          </p:spPr>
          <p:txBody>
            <a:bodyPr wrap="square" lIns="0" tIns="0" rIns="0" bIns="0" rtlCol="0"/>
            <a:lstStyle/>
            <a:p>
              <a:endParaRPr/>
            </a:p>
          </p:txBody>
        </p:sp>
        <p:sp>
          <p:nvSpPr>
            <p:cNvPr id="17592" name="object 17592"/>
            <p:cNvSpPr/>
            <p:nvPr/>
          </p:nvSpPr>
          <p:spPr>
            <a:xfrm>
              <a:off x="5386044" y="8187296"/>
              <a:ext cx="30480" cy="4445"/>
            </a:xfrm>
            <a:custGeom>
              <a:avLst/>
              <a:gdLst/>
              <a:ahLst/>
              <a:cxnLst/>
              <a:rect l="l" t="t" r="r" b="b"/>
              <a:pathLst>
                <a:path w="30479" h="4445">
                  <a:moveTo>
                    <a:pt x="0" y="3962"/>
                  </a:moveTo>
                  <a:lnTo>
                    <a:pt x="7128" y="2298"/>
                  </a:lnTo>
                  <a:lnTo>
                    <a:pt x="14566" y="1157"/>
                  </a:lnTo>
                  <a:lnTo>
                    <a:pt x="22309" y="428"/>
                  </a:lnTo>
                  <a:lnTo>
                    <a:pt x="30352" y="0"/>
                  </a:lnTo>
                </a:path>
              </a:pathLst>
            </a:custGeom>
            <a:ln w="25399">
              <a:solidFill>
                <a:srgbClr val="FDED92"/>
              </a:solidFill>
            </a:ln>
          </p:spPr>
          <p:txBody>
            <a:bodyPr wrap="square" lIns="0" tIns="0" rIns="0" bIns="0" rtlCol="0"/>
            <a:lstStyle/>
            <a:p>
              <a:endParaRPr/>
            </a:p>
          </p:txBody>
        </p:sp>
        <p:sp>
          <p:nvSpPr>
            <p:cNvPr id="17593" name="object 17593"/>
            <p:cNvSpPr/>
            <p:nvPr/>
          </p:nvSpPr>
          <p:spPr>
            <a:xfrm>
              <a:off x="5416397" y="8187296"/>
              <a:ext cx="6985" cy="6350"/>
            </a:xfrm>
            <a:custGeom>
              <a:avLst/>
              <a:gdLst/>
              <a:ahLst/>
              <a:cxnLst/>
              <a:rect l="l" t="t" r="r" b="b"/>
              <a:pathLst>
                <a:path w="6985" h="6350">
                  <a:moveTo>
                    <a:pt x="0" y="0"/>
                  </a:moveTo>
                  <a:lnTo>
                    <a:pt x="6591" y="6223"/>
                  </a:lnTo>
                </a:path>
              </a:pathLst>
            </a:custGeom>
            <a:ln w="25400">
              <a:solidFill>
                <a:srgbClr val="FEF097"/>
              </a:solidFill>
            </a:ln>
          </p:spPr>
          <p:txBody>
            <a:bodyPr wrap="square" lIns="0" tIns="0" rIns="0" bIns="0" rtlCol="0"/>
            <a:lstStyle/>
            <a:p>
              <a:endParaRPr/>
            </a:p>
          </p:txBody>
        </p:sp>
        <p:sp>
          <p:nvSpPr>
            <p:cNvPr id="17594" name="object 17594"/>
            <p:cNvSpPr/>
            <p:nvPr/>
          </p:nvSpPr>
          <p:spPr>
            <a:xfrm>
              <a:off x="5396268" y="8193519"/>
              <a:ext cx="27305" cy="3810"/>
            </a:xfrm>
            <a:custGeom>
              <a:avLst/>
              <a:gdLst/>
              <a:ahLst/>
              <a:cxnLst/>
              <a:rect l="l" t="t" r="r" b="b"/>
              <a:pathLst>
                <a:path w="27304" h="3809">
                  <a:moveTo>
                    <a:pt x="26720" y="0"/>
                  </a:moveTo>
                  <a:lnTo>
                    <a:pt x="19723" y="414"/>
                  </a:lnTo>
                  <a:lnTo>
                    <a:pt x="12922" y="1109"/>
                  </a:lnTo>
                  <a:lnTo>
                    <a:pt x="6339" y="2144"/>
                  </a:lnTo>
                  <a:lnTo>
                    <a:pt x="0" y="3581"/>
                  </a:lnTo>
                </a:path>
              </a:pathLst>
            </a:custGeom>
            <a:ln w="25399">
              <a:solidFill>
                <a:srgbClr val="FEEA83"/>
              </a:solidFill>
            </a:ln>
          </p:spPr>
          <p:txBody>
            <a:bodyPr wrap="square" lIns="0" tIns="0" rIns="0" bIns="0" rtlCol="0"/>
            <a:lstStyle/>
            <a:p>
              <a:endParaRPr/>
            </a:p>
          </p:txBody>
        </p:sp>
        <p:sp>
          <p:nvSpPr>
            <p:cNvPr id="17595" name="object 17595"/>
            <p:cNvSpPr/>
            <p:nvPr/>
          </p:nvSpPr>
          <p:spPr>
            <a:xfrm>
              <a:off x="5386044" y="8191258"/>
              <a:ext cx="10795" cy="6350"/>
            </a:xfrm>
            <a:custGeom>
              <a:avLst/>
              <a:gdLst/>
              <a:ahLst/>
              <a:cxnLst/>
              <a:rect l="l" t="t" r="r" b="b"/>
              <a:pathLst>
                <a:path w="10795" h="6350">
                  <a:moveTo>
                    <a:pt x="10223" y="5842"/>
                  </a:moveTo>
                  <a:lnTo>
                    <a:pt x="0" y="0"/>
                  </a:lnTo>
                </a:path>
              </a:pathLst>
            </a:custGeom>
            <a:ln w="25399">
              <a:solidFill>
                <a:srgbClr val="FEE77F"/>
              </a:solidFill>
            </a:ln>
          </p:spPr>
          <p:txBody>
            <a:bodyPr wrap="square" lIns="0" tIns="0" rIns="0" bIns="0" rtlCol="0"/>
            <a:lstStyle/>
            <a:p>
              <a:endParaRPr/>
            </a:p>
          </p:txBody>
        </p:sp>
        <p:sp>
          <p:nvSpPr>
            <p:cNvPr id="17596" name="object 17596"/>
            <p:cNvSpPr/>
            <p:nvPr/>
          </p:nvSpPr>
          <p:spPr>
            <a:xfrm>
              <a:off x="5396268" y="8193519"/>
              <a:ext cx="33655" cy="10160"/>
            </a:xfrm>
            <a:custGeom>
              <a:avLst/>
              <a:gdLst/>
              <a:ahLst/>
              <a:cxnLst/>
              <a:rect l="l" t="t" r="r" b="b"/>
              <a:pathLst>
                <a:path w="33654" h="10159">
                  <a:moveTo>
                    <a:pt x="26720" y="0"/>
                  </a:moveTo>
                  <a:lnTo>
                    <a:pt x="19723" y="414"/>
                  </a:lnTo>
                  <a:lnTo>
                    <a:pt x="12922" y="1109"/>
                  </a:lnTo>
                  <a:lnTo>
                    <a:pt x="6339" y="2144"/>
                  </a:lnTo>
                  <a:lnTo>
                    <a:pt x="0" y="3581"/>
                  </a:lnTo>
                  <a:lnTo>
                    <a:pt x="3403" y="5651"/>
                  </a:lnTo>
                  <a:lnTo>
                    <a:pt x="10109" y="9893"/>
                  </a:lnTo>
                  <a:lnTo>
                    <a:pt x="17437" y="7962"/>
                  </a:lnTo>
                  <a:lnTo>
                    <a:pt x="25374" y="6781"/>
                  </a:lnTo>
                  <a:lnTo>
                    <a:pt x="33362" y="6413"/>
                  </a:lnTo>
                  <a:lnTo>
                    <a:pt x="26720" y="0"/>
                  </a:lnTo>
                  <a:close/>
                </a:path>
              </a:pathLst>
            </a:custGeom>
            <a:solidFill>
              <a:srgbClr val="FEE87A"/>
            </a:solidFill>
          </p:spPr>
          <p:txBody>
            <a:bodyPr wrap="square" lIns="0" tIns="0" rIns="0" bIns="0" rtlCol="0"/>
            <a:lstStyle/>
            <a:p>
              <a:endParaRPr/>
            </a:p>
          </p:txBody>
        </p:sp>
        <p:sp>
          <p:nvSpPr>
            <p:cNvPr id="17597" name="object 17597"/>
            <p:cNvSpPr/>
            <p:nvPr/>
          </p:nvSpPr>
          <p:spPr>
            <a:xfrm>
              <a:off x="5396268" y="8193519"/>
              <a:ext cx="27305" cy="3810"/>
            </a:xfrm>
            <a:custGeom>
              <a:avLst/>
              <a:gdLst/>
              <a:ahLst/>
              <a:cxnLst/>
              <a:rect l="l" t="t" r="r" b="b"/>
              <a:pathLst>
                <a:path w="27304" h="3809">
                  <a:moveTo>
                    <a:pt x="0" y="3581"/>
                  </a:moveTo>
                  <a:lnTo>
                    <a:pt x="6339" y="2144"/>
                  </a:lnTo>
                  <a:lnTo>
                    <a:pt x="12922" y="1109"/>
                  </a:lnTo>
                  <a:lnTo>
                    <a:pt x="19723" y="414"/>
                  </a:lnTo>
                  <a:lnTo>
                    <a:pt x="26720" y="0"/>
                  </a:lnTo>
                </a:path>
              </a:pathLst>
            </a:custGeom>
            <a:ln w="25399">
              <a:solidFill>
                <a:srgbClr val="FEEA83"/>
              </a:solidFill>
            </a:ln>
          </p:spPr>
          <p:txBody>
            <a:bodyPr wrap="square" lIns="0" tIns="0" rIns="0" bIns="0" rtlCol="0"/>
            <a:lstStyle/>
            <a:p>
              <a:endParaRPr/>
            </a:p>
          </p:txBody>
        </p:sp>
        <p:sp>
          <p:nvSpPr>
            <p:cNvPr id="17598" name="object 17598"/>
            <p:cNvSpPr/>
            <p:nvPr/>
          </p:nvSpPr>
          <p:spPr>
            <a:xfrm>
              <a:off x="5422988" y="8193519"/>
              <a:ext cx="6985" cy="6985"/>
            </a:xfrm>
            <a:custGeom>
              <a:avLst/>
              <a:gdLst/>
              <a:ahLst/>
              <a:cxnLst/>
              <a:rect l="l" t="t" r="r" b="b"/>
              <a:pathLst>
                <a:path w="6985" h="6984">
                  <a:moveTo>
                    <a:pt x="0" y="0"/>
                  </a:moveTo>
                  <a:lnTo>
                    <a:pt x="6642" y="6413"/>
                  </a:lnTo>
                </a:path>
              </a:pathLst>
            </a:custGeom>
            <a:ln w="25400">
              <a:solidFill>
                <a:srgbClr val="FEEC83"/>
              </a:solidFill>
            </a:ln>
          </p:spPr>
          <p:txBody>
            <a:bodyPr wrap="square" lIns="0" tIns="0" rIns="0" bIns="0" rtlCol="0"/>
            <a:lstStyle/>
            <a:p>
              <a:endParaRPr/>
            </a:p>
          </p:txBody>
        </p:sp>
        <p:sp>
          <p:nvSpPr>
            <p:cNvPr id="17599" name="object 17599"/>
            <p:cNvSpPr/>
            <p:nvPr/>
          </p:nvSpPr>
          <p:spPr>
            <a:xfrm>
              <a:off x="5406377" y="8199933"/>
              <a:ext cx="23495" cy="3810"/>
            </a:xfrm>
            <a:custGeom>
              <a:avLst/>
              <a:gdLst/>
              <a:ahLst/>
              <a:cxnLst/>
              <a:rect l="l" t="t" r="r" b="b"/>
              <a:pathLst>
                <a:path w="23495" h="3809">
                  <a:moveTo>
                    <a:pt x="23253" y="0"/>
                  </a:moveTo>
                  <a:lnTo>
                    <a:pt x="15265" y="368"/>
                  </a:lnTo>
                  <a:lnTo>
                    <a:pt x="7327" y="1549"/>
                  </a:lnTo>
                  <a:lnTo>
                    <a:pt x="0" y="3479"/>
                  </a:lnTo>
                </a:path>
              </a:pathLst>
            </a:custGeom>
            <a:ln w="25399">
              <a:solidFill>
                <a:srgbClr val="FFE670"/>
              </a:solidFill>
            </a:ln>
          </p:spPr>
          <p:txBody>
            <a:bodyPr wrap="square" lIns="0" tIns="0" rIns="0" bIns="0" rtlCol="0"/>
            <a:lstStyle/>
            <a:p>
              <a:endParaRPr/>
            </a:p>
          </p:txBody>
        </p:sp>
        <p:sp>
          <p:nvSpPr>
            <p:cNvPr id="17600" name="object 17600"/>
            <p:cNvSpPr/>
            <p:nvPr/>
          </p:nvSpPr>
          <p:spPr>
            <a:xfrm>
              <a:off x="5396268" y="8197100"/>
              <a:ext cx="10160" cy="6350"/>
            </a:xfrm>
            <a:custGeom>
              <a:avLst/>
              <a:gdLst/>
              <a:ahLst/>
              <a:cxnLst/>
              <a:rect l="l" t="t" r="r" b="b"/>
              <a:pathLst>
                <a:path w="10160" h="6350">
                  <a:moveTo>
                    <a:pt x="10109" y="6311"/>
                  </a:moveTo>
                  <a:lnTo>
                    <a:pt x="0" y="0"/>
                  </a:lnTo>
                </a:path>
              </a:pathLst>
            </a:custGeom>
            <a:ln w="25400">
              <a:solidFill>
                <a:srgbClr val="FEE570"/>
              </a:solidFill>
            </a:ln>
          </p:spPr>
          <p:txBody>
            <a:bodyPr wrap="square" lIns="0" tIns="0" rIns="0" bIns="0" rtlCol="0"/>
            <a:lstStyle/>
            <a:p>
              <a:endParaRPr/>
            </a:p>
          </p:txBody>
        </p:sp>
        <p:sp>
          <p:nvSpPr>
            <p:cNvPr id="17601" name="object 17601"/>
            <p:cNvSpPr/>
            <p:nvPr/>
          </p:nvSpPr>
          <p:spPr>
            <a:xfrm>
              <a:off x="5406377" y="8199933"/>
              <a:ext cx="30480" cy="9525"/>
            </a:xfrm>
            <a:custGeom>
              <a:avLst/>
              <a:gdLst/>
              <a:ahLst/>
              <a:cxnLst/>
              <a:rect l="l" t="t" r="r" b="b"/>
              <a:pathLst>
                <a:path w="30479" h="9525">
                  <a:moveTo>
                    <a:pt x="23253" y="0"/>
                  </a:moveTo>
                  <a:lnTo>
                    <a:pt x="15265" y="368"/>
                  </a:lnTo>
                  <a:lnTo>
                    <a:pt x="7327" y="1549"/>
                  </a:lnTo>
                  <a:lnTo>
                    <a:pt x="0" y="3479"/>
                  </a:lnTo>
                  <a:lnTo>
                    <a:pt x="6578" y="7645"/>
                  </a:lnTo>
                  <a:lnTo>
                    <a:pt x="9766" y="9525"/>
                  </a:lnTo>
                  <a:lnTo>
                    <a:pt x="15900" y="7975"/>
                  </a:lnTo>
                  <a:lnTo>
                    <a:pt x="22605" y="6972"/>
                  </a:lnTo>
                  <a:lnTo>
                    <a:pt x="29921" y="6616"/>
                  </a:lnTo>
                  <a:lnTo>
                    <a:pt x="27698" y="4368"/>
                  </a:lnTo>
                  <a:lnTo>
                    <a:pt x="23253" y="0"/>
                  </a:lnTo>
                  <a:close/>
                </a:path>
              </a:pathLst>
            </a:custGeom>
            <a:solidFill>
              <a:srgbClr val="FFE569"/>
            </a:solidFill>
          </p:spPr>
          <p:txBody>
            <a:bodyPr wrap="square" lIns="0" tIns="0" rIns="0" bIns="0" rtlCol="0"/>
            <a:lstStyle/>
            <a:p>
              <a:endParaRPr/>
            </a:p>
          </p:txBody>
        </p:sp>
        <p:sp>
          <p:nvSpPr>
            <p:cNvPr id="17602" name="object 17602"/>
            <p:cNvSpPr/>
            <p:nvPr/>
          </p:nvSpPr>
          <p:spPr>
            <a:xfrm>
              <a:off x="5406377" y="8199933"/>
              <a:ext cx="23495" cy="3810"/>
            </a:xfrm>
            <a:custGeom>
              <a:avLst/>
              <a:gdLst/>
              <a:ahLst/>
              <a:cxnLst/>
              <a:rect l="l" t="t" r="r" b="b"/>
              <a:pathLst>
                <a:path w="23495" h="3809">
                  <a:moveTo>
                    <a:pt x="0" y="3479"/>
                  </a:moveTo>
                  <a:lnTo>
                    <a:pt x="7327" y="1549"/>
                  </a:lnTo>
                  <a:lnTo>
                    <a:pt x="15265" y="368"/>
                  </a:lnTo>
                  <a:lnTo>
                    <a:pt x="23253" y="0"/>
                  </a:lnTo>
                </a:path>
              </a:pathLst>
            </a:custGeom>
            <a:ln w="25399">
              <a:solidFill>
                <a:srgbClr val="FFE670"/>
              </a:solidFill>
            </a:ln>
          </p:spPr>
          <p:txBody>
            <a:bodyPr wrap="square" lIns="0" tIns="0" rIns="0" bIns="0" rtlCol="0"/>
            <a:lstStyle/>
            <a:p>
              <a:endParaRPr/>
            </a:p>
          </p:txBody>
        </p:sp>
        <p:sp>
          <p:nvSpPr>
            <p:cNvPr id="17603" name="object 17603"/>
            <p:cNvSpPr/>
            <p:nvPr/>
          </p:nvSpPr>
          <p:spPr>
            <a:xfrm>
              <a:off x="5429631" y="8199933"/>
              <a:ext cx="6985" cy="6985"/>
            </a:xfrm>
            <a:custGeom>
              <a:avLst/>
              <a:gdLst/>
              <a:ahLst/>
              <a:cxnLst/>
              <a:rect l="l" t="t" r="r" b="b"/>
              <a:pathLst>
                <a:path w="6985" h="6984">
                  <a:moveTo>
                    <a:pt x="0" y="0"/>
                  </a:moveTo>
                  <a:lnTo>
                    <a:pt x="6667" y="6616"/>
                  </a:lnTo>
                </a:path>
              </a:pathLst>
            </a:custGeom>
            <a:ln w="25400">
              <a:solidFill>
                <a:srgbClr val="FFE76F"/>
              </a:solidFill>
            </a:ln>
          </p:spPr>
          <p:txBody>
            <a:bodyPr wrap="square" lIns="0" tIns="0" rIns="0" bIns="0" rtlCol="0"/>
            <a:lstStyle/>
            <a:p>
              <a:endParaRPr/>
            </a:p>
          </p:txBody>
        </p:sp>
        <p:sp>
          <p:nvSpPr>
            <p:cNvPr id="17604" name="object 17604"/>
            <p:cNvSpPr/>
            <p:nvPr/>
          </p:nvSpPr>
          <p:spPr>
            <a:xfrm>
              <a:off x="5416143" y="8206549"/>
              <a:ext cx="20320" cy="3175"/>
            </a:xfrm>
            <a:custGeom>
              <a:avLst/>
              <a:gdLst/>
              <a:ahLst/>
              <a:cxnLst/>
              <a:rect l="l" t="t" r="r" b="b"/>
              <a:pathLst>
                <a:path w="20320" h="3175">
                  <a:moveTo>
                    <a:pt x="20154" y="0"/>
                  </a:moveTo>
                  <a:lnTo>
                    <a:pt x="12839" y="355"/>
                  </a:lnTo>
                  <a:lnTo>
                    <a:pt x="6134" y="1358"/>
                  </a:lnTo>
                  <a:lnTo>
                    <a:pt x="0" y="2908"/>
                  </a:lnTo>
                </a:path>
              </a:pathLst>
            </a:custGeom>
            <a:ln w="25399">
              <a:solidFill>
                <a:srgbClr val="FFE462"/>
              </a:solidFill>
            </a:ln>
          </p:spPr>
          <p:txBody>
            <a:bodyPr wrap="square" lIns="0" tIns="0" rIns="0" bIns="0" rtlCol="0"/>
            <a:lstStyle/>
            <a:p>
              <a:endParaRPr/>
            </a:p>
          </p:txBody>
        </p:sp>
        <p:sp>
          <p:nvSpPr>
            <p:cNvPr id="17605" name="object 17605"/>
            <p:cNvSpPr/>
            <p:nvPr/>
          </p:nvSpPr>
          <p:spPr>
            <a:xfrm>
              <a:off x="5406377" y="8203412"/>
              <a:ext cx="10160" cy="6350"/>
            </a:xfrm>
            <a:custGeom>
              <a:avLst/>
              <a:gdLst/>
              <a:ahLst/>
              <a:cxnLst/>
              <a:rect l="l" t="t" r="r" b="b"/>
              <a:pathLst>
                <a:path w="10160" h="6350">
                  <a:moveTo>
                    <a:pt x="9766" y="6045"/>
                  </a:moveTo>
                  <a:lnTo>
                    <a:pt x="0" y="0"/>
                  </a:lnTo>
                </a:path>
              </a:pathLst>
            </a:custGeom>
            <a:ln w="25400">
              <a:solidFill>
                <a:srgbClr val="FFE363"/>
              </a:solidFill>
            </a:ln>
          </p:spPr>
          <p:txBody>
            <a:bodyPr wrap="square" lIns="0" tIns="0" rIns="0" bIns="0" rtlCol="0"/>
            <a:lstStyle/>
            <a:p>
              <a:endParaRPr/>
            </a:p>
          </p:txBody>
        </p:sp>
        <p:sp>
          <p:nvSpPr>
            <p:cNvPr id="17606" name="object 17606"/>
            <p:cNvSpPr/>
            <p:nvPr/>
          </p:nvSpPr>
          <p:spPr>
            <a:xfrm>
              <a:off x="5409882" y="8181060"/>
              <a:ext cx="22860" cy="6985"/>
            </a:xfrm>
            <a:custGeom>
              <a:avLst/>
              <a:gdLst/>
              <a:ahLst/>
              <a:cxnLst/>
              <a:rect l="l" t="t" r="r" b="b"/>
              <a:pathLst>
                <a:path w="22860" h="6984">
                  <a:moveTo>
                    <a:pt x="6159" y="0"/>
                  </a:moveTo>
                  <a:lnTo>
                    <a:pt x="0" y="215"/>
                  </a:lnTo>
                  <a:lnTo>
                    <a:pt x="6515" y="6235"/>
                  </a:lnTo>
                  <a:lnTo>
                    <a:pt x="12242" y="6032"/>
                  </a:lnTo>
                  <a:lnTo>
                    <a:pt x="17538" y="6172"/>
                  </a:lnTo>
                  <a:lnTo>
                    <a:pt x="22707" y="6489"/>
                  </a:lnTo>
                  <a:lnTo>
                    <a:pt x="18313" y="381"/>
                  </a:lnTo>
                  <a:lnTo>
                    <a:pt x="12306" y="101"/>
                  </a:lnTo>
                  <a:lnTo>
                    <a:pt x="6159" y="0"/>
                  </a:lnTo>
                  <a:close/>
                </a:path>
              </a:pathLst>
            </a:custGeom>
            <a:solidFill>
              <a:srgbClr val="FCF5AA"/>
            </a:solidFill>
          </p:spPr>
          <p:txBody>
            <a:bodyPr wrap="square" lIns="0" tIns="0" rIns="0" bIns="0" rtlCol="0"/>
            <a:lstStyle/>
            <a:p>
              <a:endParaRPr/>
            </a:p>
          </p:txBody>
        </p:sp>
        <p:sp>
          <p:nvSpPr>
            <p:cNvPr id="17607" name="object 17607"/>
            <p:cNvSpPr/>
            <p:nvPr/>
          </p:nvSpPr>
          <p:spPr>
            <a:xfrm>
              <a:off x="5409882" y="8181060"/>
              <a:ext cx="18415" cy="635"/>
            </a:xfrm>
            <a:custGeom>
              <a:avLst/>
              <a:gdLst/>
              <a:ahLst/>
              <a:cxnLst/>
              <a:rect l="l" t="t" r="r" b="b"/>
              <a:pathLst>
                <a:path w="18414" h="634">
                  <a:moveTo>
                    <a:pt x="0" y="215"/>
                  </a:moveTo>
                  <a:lnTo>
                    <a:pt x="6159" y="0"/>
                  </a:lnTo>
                  <a:lnTo>
                    <a:pt x="12306" y="101"/>
                  </a:lnTo>
                  <a:lnTo>
                    <a:pt x="18313" y="381"/>
                  </a:lnTo>
                </a:path>
              </a:pathLst>
            </a:custGeom>
            <a:ln w="25399">
              <a:solidFill>
                <a:srgbClr val="FBF6AE"/>
              </a:solidFill>
            </a:ln>
          </p:spPr>
          <p:txBody>
            <a:bodyPr wrap="square" lIns="0" tIns="0" rIns="0" bIns="0" rtlCol="0"/>
            <a:lstStyle/>
            <a:p>
              <a:endParaRPr/>
            </a:p>
          </p:txBody>
        </p:sp>
        <p:sp>
          <p:nvSpPr>
            <p:cNvPr id="17608" name="object 17608"/>
            <p:cNvSpPr/>
            <p:nvPr/>
          </p:nvSpPr>
          <p:spPr>
            <a:xfrm>
              <a:off x="5428195" y="8181441"/>
              <a:ext cx="4445" cy="6350"/>
            </a:xfrm>
            <a:custGeom>
              <a:avLst/>
              <a:gdLst/>
              <a:ahLst/>
              <a:cxnLst/>
              <a:rect l="l" t="t" r="r" b="b"/>
              <a:pathLst>
                <a:path w="4445" h="6350">
                  <a:moveTo>
                    <a:pt x="0" y="0"/>
                  </a:moveTo>
                  <a:lnTo>
                    <a:pt x="4394" y="6108"/>
                  </a:lnTo>
                </a:path>
              </a:pathLst>
            </a:custGeom>
            <a:ln w="25400">
              <a:solidFill>
                <a:srgbClr val="FCF7B0"/>
              </a:solidFill>
            </a:ln>
          </p:spPr>
          <p:txBody>
            <a:bodyPr wrap="square" lIns="0" tIns="0" rIns="0" bIns="0" rtlCol="0"/>
            <a:lstStyle/>
            <a:p>
              <a:endParaRPr/>
            </a:p>
          </p:txBody>
        </p:sp>
        <p:sp>
          <p:nvSpPr>
            <p:cNvPr id="17609" name="object 17609"/>
            <p:cNvSpPr/>
            <p:nvPr/>
          </p:nvSpPr>
          <p:spPr>
            <a:xfrm>
              <a:off x="5416397" y="8187093"/>
              <a:ext cx="16510" cy="635"/>
            </a:xfrm>
            <a:custGeom>
              <a:avLst/>
              <a:gdLst/>
              <a:ahLst/>
              <a:cxnLst/>
              <a:rect l="l" t="t" r="r" b="b"/>
              <a:pathLst>
                <a:path w="16510" h="634">
                  <a:moveTo>
                    <a:pt x="16192" y="457"/>
                  </a:moveTo>
                  <a:lnTo>
                    <a:pt x="11023" y="139"/>
                  </a:lnTo>
                  <a:lnTo>
                    <a:pt x="5727" y="0"/>
                  </a:lnTo>
                  <a:lnTo>
                    <a:pt x="0" y="203"/>
                  </a:lnTo>
                </a:path>
              </a:pathLst>
            </a:custGeom>
            <a:ln w="25399">
              <a:solidFill>
                <a:srgbClr val="FDF4A5"/>
              </a:solidFill>
            </a:ln>
          </p:spPr>
          <p:txBody>
            <a:bodyPr wrap="square" lIns="0" tIns="0" rIns="0" bIns="0" rtlCol="0"/>
            <a:lstStyle/>
            <a:p>
              <a:endParaRPr/>
            </a:p>
          </p:txBody>
        </p:sp>
        <p:sp>
          <p:nvSpPr>
            <p:cNvPr id="17610" name="object 17610"/>
            <p:cNvSpPr/>
            <p:nvPr/>
          </p:nvSpPr>
          <p:spPr>
            <a:xfrm>
              <a:off x="5409882" y="8181276"/>
              <a:ext cx="6985" cy="6350"/>
            </a:xfrm>
            <a:custGeom>
              <a:avLst/>
              <a:gdLst/>
              <a:ahLst/>
              <a:cxnLst/>
              <a:rect l="l" t="t" r="r" b="b"/>
              <a:pathLst>
                <a:path w="6985" h="6350">
                  <a:moveTo>
                    <a:pt x="6515" y="6019"/>
                  </a:moveTo>
                  <a:lnTo>
                    <a:pt x="0" y="0"/>
                  </a:lnTo>
                </a:path>
              </a:pathLst>
            </a:custGeom>
            <a:ln w="25400">
              <a:solidFill>
                <a:srgbClr val="FCF3A4"/>
              </a:solidFill>
            </a:ln>
          </p:spPr>
          <p:txBody>
            <a:bodyPr wrap="square" lIns="0" tIns="0" rIns="0" bIns="0" rtlCol="0"/>
            <a:lstStyle/>
            <a:p>
              <a:endParaRPr/>
            </a:p>
          </p:txBody>
        </p:sp>
        <p:sp>
          <p:nvSpPr>
            <p:cNvPr id="17611" name="object 17611"/>
            <p:cNvSpPr/>
            <p:nvPr/>
          </p:nvSpPr>
          <p:spPr>
            <a:xfrm>
              <a:off x="5416397" y="8187093"/>
              <a:ext cx="20955" cy="6985"/>
            </a:xfrm>
            <a:custGeom>
              <a:avLst/>
              <a:gdLst/>
              <a:ahLst/>
              <a:cxnLst/>
              <a:rect l="l" t="t" r="r" b="b"/>
              <a:pathLst>
                <a:path w="20954" h="6984">
                  <a:moveTo>
                    <a:pt x="5727" y="0"/>
                  </a:moveTo>
                  <a:lnTo>
                    <a:pt x="0" y="203"/>
                  </a:lnTo>
                  <a:lnTo>
                    <a:pt x="6591" y="6426"/>
                  </a:lnTo>
                  <a:lnTo>
                    <a:pt x="11379" y="6235"/>
                  </a:lnTo>
                  <a:lnTo>
                    <a:pt x="16065" y="6388"/>
                  </a:lnTo>
                  <a:lnTo>
                    <a:pt x="20675" y="6692"/>
                  </a:lnTo>
                  <a:lnTo>
                    <a:pt x="16192" y="457"/>
                  </a:lnTo>
                  <a:lnTo>
                    <a:pt x="11023" y="139"/>
                  </a:lnTo>
                  <a:lnTo>
                    <a:pt x="5727" y="0"/>
                  </a:lnTo>
                  <a:close/>
                </a:path>
              </a:pathLst>
            </a:custGeom>
            <a:solidFill>
              <a:srgbClr val="FEF29C"/>
            </a:solidFill>
          </p:spPr>
          <p:txBody>
            <a:bodyPr wrap="square" lIns="0" tIns="0" rIns="0" bIns="0" rtlCol="0"/>
            <a:lstStyle/>
            <a:p>
              <a:endParaRPr/>
            </a:p>
          </p:txBody>
        </p:sp>
        <p:sp>
          <p:nvSpPr>
            <p:cNvPr id="17612" name="object 17612"/>
            <p:cNvSpPr/>
            <p:nvPr/>
          </p:nvSpPr>
          <p:spPr>
            <a:xfrm>
              <a:off x="5416397" y="8187093"/>
              <a:ext cx="16510" cy="635"/>
            </a:xfrm>
            <a:custGeom>
              <a:avLst/>
              <a:gdLst/>
              <a:ahLst/>
              <a:cxnLst/>
              <a:rect l="l" t="t" r="r" b="b"/>
              <a:pathLst>
                <a:path w="16510" h="634">
                  <a:moveTo>
                    <a:pt x="0" y="203"/>
                  </a:moveTo>
                  <a:lnTo>
                    <a:pt x="5727" y="0"/>
                  </a:lnTo>
                  <a:lnTo>
                    <a:pt x="11023" y="139"/>
                  </a:lnTo>
                  <a:lnTo>
                    <a:pt x="16192" y="457"/>
                  </a:lnTo>
                </a:path>
              </a:pathLst>
            </a:custGeom>
            <a:ln w="25399">
              <a:solidFill>
                <a:srgbClr val="FDF4A5"/>
              </a:solidFill>
            </a:ln>
          </p:spPr>
          <p:txBody>
            <a:bodyPr wrap="square" lIns="0" tIns="0" rIns="0" bIns="0" rtlCol="0"/>
            <a:lstStyle/>
            <a:p>
              <a:endParaRPr/>
            </a:p>
          </p:txBody>
        </p:sp>
        <p:sp>
          <p:nvSpPr>
            <p:cNvPr id="17613" name="object 17613"/>
            <p:cNvSpPr/>
            <p:nvPr/>
          </p:nvSpPr>
          <p:spPr>
            <a:xfrm>
              <a:off x="5432590" y="8187550"/>
              <a:ext cx="5080" cy="6350"/>
            </a:xfrm>
            <a:custGeom>
              <a:avLst/>
              <a:gdLst/>
              <a:ahLst/>
              <a:cxnLst/>
              <a:rect l="l" t="t" r="r" b="b"/>
              <a:pathLst>
                <a:path w="5079" h="6350">
                  <a:moveTo>
                    <a:pt x="0" y="0"/>
                  </a:moveTo>
                  <a:lnTo>
                    <a:pt x="4483" y="6235"/>
                  </a:lnTo>
                </a:path>
              </a:pathLst>
            </a:custGeom>
            <a:ln w="25400">
              <a:solidFill>
                <a:srgbClr val="FEF4A1"/>
              </a:solidFill>
            </a:ln>
          </p:spPr>
          <p:txBody>
            <a:bodyPr wrap="square" lIns="0" tIns="0" rIns="0" bIns="0" rtlCol="0"/>
            <a:lstStyle/>
            <a:p>
              <a:endParaRPr/>
            </a:p>
          </p:txBody>
        </p:sp>
        <p:sp>
          <p:nvSpPr>
            <p:cNvPr id="17614" name="object 17614"/>
            <p:cNvSpPr/>
            <p:nvPr/>
          </p:nvSpPr>
          <p:spPr>
            <a:xfrm>
              <a:off x="5422988" y="8193328"/>
              <a:ext cx="14604" cy="635"/>
            </a:xfrm>
            <a:custGeom>
              <a:avLst/>
              <a:gdLst/>
              <a:ahLst/>
              <a:cxnLst/>
              <a:rect l="l" t="t" r="r" b="b"/>
              <a:pathLst>
                <a:path w="14604" h="634">
                  <a:moveTo>
                    <a:pt x="14084" y="457"/>
                  </a:moveTo>
                  <a:lnTo>
                    <a:pt x="9474" y="152"/>
                  </a:lnTo>
                  <a:lnTo>
                    <a:pt x="4787" y="0"/>
                  </a:lnTo>
                  <a:lnTo>
                    <a:pt x="0" y="190"/>
                  </a:lnTo>
                </a:path>
              </a:pathLst>
            </a:custGeom>
            <a:ln w="25399">
              <a:solidFill>
                <a:srgbClr val="FEF092"/>
              </a:solidFill>
            </a:ln>
          </p:spPr>
          <p:txBody>
            <a:bodyPr wrap="square" lIns="0" tIns="0" rIns="0" bIns="0" rtlCol="0"/>
            <a:lstStyle/>
            <a:p>
              <a:endParaRPr/>
            </a:p>
          </p:txBody>
        </p:sp>
        <p:sp>
          <p:nvSpPr>
            <p:cNvPr id="17615" name="object 17615"/>
            <p:cNvSpPr/>
            <p:nvPr/>
          </p:nvSpPr>
          <p:spPr>
            <a:xfrm>
              <a:off x="5416397" y="8187296"/>
              <a:ext cx="6985" cy="6350"/>
            </a:xfrm>
            <a:custGeom>
              <a:avLst/>
              <a:gdLst/>
              <a:ahLst/>
              <a:cxnLst/>
              <a:rect l="l" t="t" r="r" b="b"/>
              <a:pathLst>
                <a:path w="6985" h="6350">
                  <a:moveTo>
                    <a:pt x="6591" y="6223"/>
                  </a:moveTo>
                  <a:lnTo>
                    <a:pt x="0" y="0"/>
                  </a:lnTo>
                </a:path>
              </a:pathLst>
            </a:custGeom>
            <a:ln w="25400">
              <a:solidFill>
                <a:srgbClr val="FEF097"/>
              </a:solidFill>
            </a:ln>
          </p:spPr>
          <p:txBody>
            <a:bodyPr wrap="square" lIns="0" tIns="0" rIns="0" bIns="0" rtlCol="0"/>
            <a:lstStyle/>
            <a:p>
              <a:endParaRPr/>
            </a:p>
          </p:txBody>
        </p:sp>
        <p:sp>
          <p:nvSpPr>
            <p:cNvPr id="17616" name="object 17616"/>
            <p:cNvSpPr/>
            <p:nvPr/>
          </p:nvSpPr>
          <p:spPr>
            <a:xfrm>
              <a:off x="5422988" y="8193328"/>
              <a:ext cx="19050" cy="6985"/>
            </a:xfrm>
            <a:custGeom>
              <a:avLst/>
              <a:gdLst/>
              <a:ahLst/>
              <a:cxnLst/>
              <a:rect l="l" t="t" r="r" b="b"/>
              <a:pathLst>
                <a:path w="19050" h="6984">
                  <a:moveTo>
                    <a:pt x="4787" y="0"/>
                  </a:moveTo>
                  <a:lnTo>
                    <a:pt x="0" y="190"/>
                  </a:lnTo>
                  <a:lnTo>
                    <a:pt x="6642" y="6603"/>
                  </a:lnTo>
                  <a:lnTo>
                    <a:pt x="10477" y="6426"/>
                  </a:lnTo>
                  <a:lnTo>
                    <a:pt x="14604" y="6527"/>
                  </a:lnTo>
                  <a:lnTo>
                    <a:pt x="18719" y="6731"/>
                  </a:lnTo>
                  <a:lnTo>
                    <a:pt x="17145" y="4635"/>
                  </a:lnTo>
                  <a:lnTo>
                    <a:pt x="14084" y="457"/>
                  </a:lnTo>
                  <a:lnTo>
                    <a:pt x="9474" y="152"/>
                  </a:lnTo>
                  <a:lnTo>
                    <a:pt x="4787" y="0"/>
                  </a:lnTo>
                  <a:close/>
                </a:path>
              </a:pathLst>
            </a:custGeom>
            <a:solidFill>
              <a:srgbClr val="FEED86"/>
            </a:solidFill>
          </p:spPr>
          <p:txBody>
            <a:bodyPr wrap="square" lIns="0" tIns="0" rIns="0" bIns="0" rtlCol="0"/>
            <a:lstStyle/>
            <a:p>
              <a:endParaRPr/>
            </a:p>
          </p:txBody>
        </p:sp>
        <p:sp>
          <p:nvSpPr>
            <p:cNvPr id="17617" name="object 17617"/>
            <p:cNvSpPr/>
            <p:nvPr/>
          </p:nvSpPr>
          <p:spPr>
            <a:xfrm>
              <a:off x="5422988" y="8193328"/>
              <a:ext cx="14604" cy="635"/>
            </a:xfrm>
            <a:custGeom>
              <a:avLst/>
              <a:gdLst/>
              <a:ahLst/>
              <a:cxnLst/>
              <a:rect l="l" t="t" r="r" b="b"/>
              <a:pathLst>
                <a:path w="14604" h="634">
                  <a:moveTo>
                    <a:pt x="0" y="190"/>
                  </a:moveTo>
                  <a:lnTo>
                    <a:pt x="4787" y="0"/>
                  </a:lnTo>
                  <a:lnTo>
                    <a:pt x="9474" y="152"/>
                  </a:lnTo>
                  <a:lnTo>
                    <a:pt x="14084" y="457"/>
                  </a:lnTo>
                </a:path>
              </a:pathLst>
            </a:custGeom>
            <a:ln w="25399">
              <a:solidFill>
                <a:srgbClr val="FEF092"/>
              </a:solidFill>
            </a:ln>
          </p:spPr>
          <p:txBody>
            <a:bodyPr wrap="square" lIns="0" tIns="0" rIns="0" bIns="0" rtlCol="0"/>
            <a:lstStyle/>
            <a:p>
              <a:endParaRPr/>
            </a:p>
          </p:txBody>
        </p:sp>
        <p:sp>
          <p:nvSpPr>
            <p:cNvPr id="17618" name="object 17618"/>
            <p:cNvSpPr/>
            <p:nvPr/>
          </p:nvSpPr>
          <p:spPr>
            <a:xfrm>
              <a:off x="5437073" y="8193786"/>
              <a:ext cx="5080" cy="6350"/>
            </a:xfrm>
            <a:custGeom>
              <a:avLst/>
              <a:gdLst/>
              <a:ahLst/>
              <a:cxnLst/>
              <a:rect l="l" t="t" r="r" b="b"/>
              <a:pathLst>
                <a:path w="5079" h="6350">
                  <a:moveTo>
                    <a:pt x="0" y="0"/>
                  </a:moveTo>
                  <a:lnTo>
                    <a:pt x="4635" y="6273"/>
                  </a:lnTo>
                </a:path>
              </a:pathLst>
            </a:custGeom>
            <a:ln w="25400">
              <a:solidFill>
                <a:srgbClr val="FEED89"/>
              </a:solidFill>
            </a:ln>
          </p:spPr>
          <p:txBody>
            <a:bodyPr wrap="square" lIns="0" tIns="0" rIns="0" bIns="0" rtlCol="0"/>
            <a:lstStyle/>
            <a:p>
              <a:endParaRPr/>
            </a:p>
          </p:txBody>
        </p:sp>
        <p:sp>
          <p:nvSpPr>
            <p:cNvPr id="17619" name="object 17619"/>
            <p:cNvSpPr/>
            <p:nvPr/>
          </p:nvSpPr>
          <p:spPr>
            <a:xfrm>
              <a:off x="5429631" y="8199933"/>
              <a:ext cx="12700" cy="635"/>
            </a:xfrm>
            <a:custGeom>
              <a:avLst/>
              <a:gdLst/>
              <a:ahLst/>
              <a:cxnLst/>
              <a:rect l="l" t="t" r="r" b="b"/>
              <a:pathLst>
                <a:path w="12700" h="634">
                  <a:moveTo>
                    <a:pt x="12077" y="127"/>
                  </a:moveTo>
                  <a:lnTo>
                    <a:pt x="0" y="0"/>
                  </a:lnTo>
                </a:path>
              </a:pathLst>
            </a:custGeom>
            <a:ln w="25399">
              <a:solidFill>
                <a:srgbClr val="FFE97B"/>
              </a:solidFill>
            </a:ln>
          </p:spPr>
          <p:txBody>
            <a:bodyPr wrap="square" lIns="0" tIns="0" rIns="0" bIns="0" rtlCol="0"/>
            <a:lstStyle/>
            <a:p>
              <a:endParaRPr/>
            </a:p>
          </p:txBody>
        </p:sp>
        <p:sp>
          <p:nvSpPr>
            <p:cNvPr id="17620" name="object 17620"/>
            <p:cNvSpPr/>
            <p:nvPr/>
          </p:nvSpPr>
          <p:spPr>
            <a:xfrm>
              <a:off x="5422988" y="8193519"/>
              <a:ext cx="6985" cy="6985"/>
            </a:xfrm>
            <a:custGeom>
              <a:avLst/>
              <a:gdLst/>
              <a:ahLst/>
              <a:cxnLst/>
              <a:rect l="l" t="t" r="r" b="b"/>
              <a:pathLst>
                <a:path w="6985" h="6984">
                  <a:moveTo>
                    <a:pt x="6642" y="6413"/>
                  </a:moveTo>
                  <a:lnTo>
                    <a:pt x="0" y="0"/>
                  </a:lnTo>
                </a:path>
              </a:pathLst>
            </a:custGeom>
            <a:ln w="25400">
              <a:solidFill>
                <a:srgbClr val="FEEC83"/>
              </a:solidFill>
            </a:ln>
          </p:spPr>
          <p:txBody>
            <a:bodyPr wrap="square" lIns="0" tIns="0" rIns="0" bIns="0" rtlCol="0"/>
            <a:lstStyle/>
            <a:p>
              <a:endParaRPr/>
            </a:p>
          </p:txBody>
        </p:sp>
        <p:sp>
          <p:nvSpPr>
            <p:cNvPr id="17621" name="object 17621"/>
            <p:cNvSpPr/>
            <p:nvPr/>
          </p:nvSpPr>
          <p:spPr>
            <a:xfrm>
              <a:off x="5429631" y="8199755"/>
              <a:ext cx="17145" cy="6985"/>
            </a:xfrm>
            <a:custGeom>
              <a:avLst/>
              <a:gdLst/>
              <a:ahLst/>
              <a:cxnLst/>
              <a:rect l="l" t="t" r="r" b="b"/>
              <a:pathLst>
                <a:path w="17145" h="6984">
                  <a:moveTo>
                    <a:pt x="3835" y="0"/>
                  </a:moveTo>
                  <a:lnTo>
                    <a:pt x="0" y="177"/>
                  </a:lnTo>
                  <a:lnTo>
                    <a:pt x="4445" y="4546"/>
                  </a:lnTo>
                  <a:lnTo>
                    <a:pt x="6667" y="6794"/>
                  </a:lnTo>
                  <a:lnTo>
                    <a:pt x="10071" y="6616"/>
                  </a:lnTo>
                  <a:lnTo>
                    <a:pt x="13487" y="6540"/>
                  </a:lnTo>
                  <a:lnTo>
                    <a:pt x="16916" y="6540"/>
                  </a:lnTo>
                  <a:lnTo>
                    <a:pt x="15252" y="4470"/>
                  </a:lnTo>
                  <a:lnTo>
                    <a:pt x="12077" y="304"/>
                  </a:lnTo>
                  <a:lnTo>
                    <a:pt x="7962" y="101"/>
                  </a:lnTo>
                  <a:lnTo>
                    <a:pt x="3835" y="0"/>
                  </a:lnTo>
                  <a:close/>
                </a:path>
              </a:pathLst>
            </a:custGeom>
            <a:solidFill>
              <a:srgbClr val="FFE772"/>
            </a:solidFill>
          </p:spPr>
          <p:txBody>
            <a:bodyPr wrap="square" lIns="0" tIns="0" rIns="0" bIns="0" rtlCol="0"/>
            <a:lstStyle/>
            <a:p>
              <a:endParaRPr/>
            </a:p>
          </p:txBody>
        </p:sp>
        <p:sp>
          <p:nvSpPr>
            <p:cNvPr id="17622" name="object 17622"/>
            <p:cNvSpPr/>
            <p:nvPr/>
          </p:nvSpPr>
          <p:spPr>
            <a:xfrm>
              <a:off x="5429631" y="8199933"/>
              <a:ext cx="12700" cy="635"/>
            </a:xfrm>
            <a:custGeom>
              <a:avLst/>
              <a:gdLst/>
              <a:ahLst/>
              <a:cxnLst/>
              <a:rect l="l" t="t" r="r" b="b"/>
              <a:pathLst>
                <a:path w="12700" h="634">
                  <a:moveTo>
                    <a:pt x="0" y="0"/>
                  </a:moveTo>
                  <a:lnTo>
                    <a:pt x="12077" y="127"/>
                  </a:lnTo>
                </a:path>
              </a:pathLst>
            </a:custGeom>
            <a:ln w="25399">
              <a:solidFill>
                <a:srgbClr val="FFE97B"/>
              </a:solidFill>
            </a:ln>
          </p:spPr>
          <p:txBody>
            <a:bodyPr wrap="square" lIns="0" tIns="0" rIns="0" bIns="0" rtlCol="0"/>
            <a:lstStyle/>
            <a:p>
              <a:endParaRPr/>
            </a:p>
          </p:txBody>
        </p:sp>
        <p:sp>
          <p:nvSpPr>
            <p:cNvPr id="17623" name="object 17623"/>
            <p:cNvSpPr/>
            <p:nvPr/>
          </p:nvSpPr>
          <p:spPr>
            <a:xfrm>
              <a:off x="5441708" y="8200059"/>
              <a:ext cx="5080" cy="6350"/>
            </a:xfrm>
            <a:custGeom>
              <a:avLst/>
              <a:gdLst/>
              <a:ahLst/>
              <a:cxnLst/>
              <a:rect l="l" t="t" r="r" b="b"/>
              <a:pathLst>
                <a:path w="5079" h="6350">
                  <a:moveTo>
                    <a:pt x="0" y="0"/>
                  </a:moveTo>
                  <a:lnTo>
                    <a:pt x="4838" y="6235"/>
                  </a:lnTo>
                </a:path>
              </a:pathLst>
            </a:custGeom>
            <a:ln w="25400">
              <a:solidFill>
                <a:srgbClr val="FFE874"/>
              </a:solidFill>
            </a:ln>
          </p:spPr>
          <p:txBody>
            <a:bodyPr wrap="square" lIns="0" tIns="0" rIns="0" bIns="0" rtlCol="0"/>
            <a:lstStyle/>
            <a:p>
              <a:endParaRPr/>
            </a:p>
          </p:txBody>
        </p:sp>
        <p:sp>
          <p:nvSpPr>
            <p:cNvPr id="17624" name="object 17624"/>
            <p:cNvSpPr/>
            <p:nvPr/>
          </p:nvSpPr>
          <p:spPr>
            <a:xfrm>
              <a:off x="5436298" y="8206295"/>
              <a:ext cx="10795" cy="635"/>
            </a:xfrm>
            <a:custGeom>
              <a:avLst/>
              <a:gdLst/>
              <a:ahLst/>
              <a:cxnLst/>
              <a:rect l="l" t="t" r="r" b="b"/>
              <a:pathLst>
                <a:path w="10795" h="634">
                  <a:moveTo>
                    <a:pt x="10248" y="0"/>
                  </a:moveTo>
                  <a:lnTo>
                    <a:pt x="0" y="254"/>
                  </a:lnTo>
                </a:path>
              </a:pathLst>
            </a:custGeom>
            <a:ln w="25400">
              <a:solidFill>
                <a:srgbClr val="FFE569"/>
              </a:solidFill>
            </a:ln>
          </p:spPr>
          <p:txBody>
            <a:bodyPr wrap="square" lIns="0" tIns="0" rIns="0" bIns="0" rtlCol="0"/>
            <a:lstStyle/>
            <a:p>
              <a:endParaRPr/>
            </a:p>
          </p:txBody>
        </p:sp>
        <p:sp>
          <p:nvSpPr>
            <p:cNvPr id="17625" name="object 17625"/>
            <p:cNvSpPr/>
            <p:nvPr/>
          </p:nvSpPr>
          <p:spPr>
            <a:xfrm>
              <a:off x="5429631" y="8199933"/>
              <a:ext cx="6985" cy="6985"/>
            </a:xfrm>
            <a:custGeom>
              <a:avLst/>
              <a:gdLst/>
              <a:ahLst/>
              <a:cxnLst/>
              <a:rect l="l" t="t" r="r" b="b"/>
              <a:pathLst>
                <a:path w="6985" h="6984">
                  <a:moveTo>
                    <a:pt x="6667" y="6616"/>
                  </a:moveTo>
                  <a:lnTo>
                    <a:pt x="0" y="0"/>
                  </a:lnTo>
                </a:path>
              </a:pathLst>
            </a:custGeom>
            <a:ln w="25400">
              <a:solidFill>
                <a:srgbClr val="FFE76F"/>
              </a:solidFill>
            </a:ln>
          </p:spPr>
          <p:txBody>
            <a:bodyPr wrap="square" lIns="0" tIns="0" rIns="0" bIns="0" rtlCol="0"/>
            <a:lstStyle/>
            <a:p>
              <a:endParaRPr/>
            </a:p>
          </p:txBody>
        </p:sp>
        <p:sp>
          <p:nvSpPr>
            <p:cNvPr id="17626" name="object 17626"/>
            <p:cNvSpPr/>
            <p:nvPr/>
          </p:nvSpPr>
          <p:spPr>
            <a:xfrm>
              <a:off x="5428195" y="8181441"/>
              <a:ext cx="19050" cy="4445"/>
            </a:xfrm>
            <a:custGeom>
              <a:avLst/>
              <a:gdLst/>
              <a:ahLst/>
              <a:cxnLst/>
              <a:rect l="l" t="t" r="r" b="b"/>
              <a:pathLst>
                <a:path w="19050" h="4445">
                  <a:moveTo>
                    <a:pt x="0" y="0"/>
                  </a:moveTo>
                  <a:lnTo>
                    <a:pt x="2197" y="3035"/>
                  </a:lnTo>
                  <a:lnTo>
                    <a:pt x="7721" y="3340"/>
                  </a:lnTo>
                  <a:lnTo>
                    <a:pt x="18567" y="4394"/>
                  </a:lnTo>
                  <a:lnTo>
                    <a:pt x="17386" y="1333"/>
                  </a:lnTo>
                  <a:lnTo>
                    <a:pt x="11836" y="774"/>
                  </a:lnTo>
                  <a:lnTo>
                    <a:pt x="5994" y="292"/>
                  </a:lnTo>
                  <a:lnTo>
                    <a:pt x="0" y="0"/>
                  </a:lnTo>
                  <a:close/>
                </a:path>
              </a:pathLst>
            </a:custGeom>
            <a:solidFill>
              <a:srgbClr val="FCF9B4"/>
            </a:solidFill>
          </p:spPr>
          <p:txBody>
            <a:bodyPr wrap="square" lIns="0" tIns="0" rIns="0" bIns="0" rtlCol="0"/>
            <a:lstStyle/>
            <a:p>
              <a:endParaRPr/>
            </a:p>
          </p:txBody>
        </p:sp>
        <p:sp>
          <p:nvSpPr>
            <p:cNvPr id="17627" name="object 17627"/>
            <p:cNvSpPr/>
            <p:nvPr/>
          </p:nvSpPr>
          <p:spPr>
            <a:xfrm>
              <a:off x="5428195" y="8181441"/>
              <a:ext cx="17780" cy="1905"/>
            </a:xfrm>
            <a:custGeom>
              <a:avLst/>
              <a:gdLst/>
              <a:ahLst/>
              <a:cxnLst/>
              <a:rect l="l" t="t" r="r" b="b"/>
              <a:pathLst>
                <a:path w="17779" h="1904">
                  <a:moveTo>
                    <a:pt x="0" y="0"/>
                  </a:moveTo>
                  <a:lnTo>
                    <a:pt x="5994" y="292"/>
                  </a:lnTo>
                  <a:lnTo>
                    <a:pt x="11836" y="774"/>
                  </a:lnTo>
                  <a:lnTo>
                    <a:pt x="17386" y="1333"/>
                  </a:lnTo>
                </a:path>
              </a:pathLst>
            </a:custGeom>
            <a:ln w="25400">
              <a:solidFill>
                <a:srgbClr val="FBF9B6"/>
              </a:solidFill>
            </a:ln>
          </p:spPr>
          <p:txBody>
            <a:bodyPr wrap="square" lIns="0" tIns="0" rIns="0" bIns="0" rtlCol="0"/>
            <a:lstStyle/>
            <a:p>
              <a:endParaRPr/>
            </a:p>
          </p:txBody>
        </p:sp>
        <p:sp>
          <p:nvSpPr>
            <p:cNvPr id="17628" name="object 17628"/>
            <p:cNvSpPr/>
            <p:nvPr/>
          </p:nvSpPr>
          <p:spPr>
            <a:xfrm>
              <a:off x="5445582" y="8182775"/>
              <a:ext cx="1270" cy="3175"/>
            </a:xfrm>
            <a:custGeom>
              <a:avLst/>
              <a:gdLst/>
              <a:ahLst/>
              <a:cxnLst/>
              <a:rect l="l" t="t" r="r" b="b"/>
              <a:pathLst>
                <a:path w="1270" h="3175">
                  <a:moveTo>
                    <a:pt x="0" y="0"/>
                  </a:moveTo>
                  <a:lnTo>
                    <a:pt x="1181" y="3060"/>
                  </a:lnTo>
                </a:path>
              </a:pathLst>
            </a:custGeom>
            <a:ln w="25400">
              <a:solidFill>
                <a:srgbClr val="FCFAB6"/>
              </a:solidFill>
            </a:ln>
          </p:spPr>
          <p:txBody>
            <a:bodyPr wrap="square" lIns="0" tIns="0" rIns="0" bIns="0" rtlCol="0"/>
            <a:lstStyle/>
            <a:p>
              <a:endParaRPr/>
            </a:p>
          </p:txBody>
        </p:sp>
        <p:sp>
          <p:nvSpPr>
            <p:cNvPr id="17629" name="object 17629"/>
            <p:cNvSpPr/>
            <p:nvPr/>
          </p:nvSpPr>
          <p:spPr>
            <a:xfrm>
              <a:off x="5430393" y="8184477"/>
              <a:ext cx="16510" cy="1905"/>
            </a:xfrm>
            <a:custGeom>
              <a:avLst/>
              <a:gdLst/>
              <a:ahLst/>
              <a:cxnLst/>
              <a:rect l="l" t="t" r="r" b="b"/>
              <a:pathLst>
                <a:path w="16510" h="1904">
                  <a:moveTo>
                    <a:pt x="16370" y="1358"/>
                  </a:moveTo>
                  <a:lnTo>
                    <a:pt x="10909" y="812"/>
                  </a:lnTo>
                  <a:lnTo>
                    <a:pt x="5524" y="304"/>
                  </a:lnTo>
                  <a:lnTo>
                    <a:pt x="0" y="0"/>
                  </a:lnTo>
                </a:path>
              </a:pathLst>
            </a:custGeom>
            <a:ln w="25400">
              <a:solidFill>
                <a:srgbClr val="FCF9B3"/>
              </a:solidFill>
            </a:ln>
          </p:spPr>
          <p:txBody>
            <a:bodyPr wrap="square" lIns="0" tIns="0" rIns="0" bIns="0" rtlCol="0"/>
            <a:lstStyle/>
            <a:p>
              <a:endParaRPr/>
            </a:p>
          </p:txBody>
        </p:sp>
        <p:sp>
          <p:nvSpPr>
            <p:cNvPr id="17630" name="object 17630"/>
            <p:cNvSpPr/>
            <p:nvPr/>
          </p:nvSpPr>
          <p:spPr>
            <a:xfrm>
              <a:off x="5428195" y="8181441"/>
              <a:ext cx="2540" cy="3175"/>
            </a:xfrm>
            <a:custGeom>
              <a:avLst/>
              <a:gdLst/>
              <a:ahLst/>
              <a:cxnLst/>
              <a:rect l="l" t="t" r="r" b="b"/>
              <a:pathLst>
                <a:path w="2539" h="3175">
                  <a:moveTo>
                    <a:pt x="2197" y="3035"/>
                  </a:moveTo>
                  <a:lnTo>
                    <a:pt x="0" y="0"/>
                  </a:lnTo>
                </a:path>
              </a:pathLst>
            </a:custGeom>
            <a:ln w="25400">
              <a:solidFill>
                <a:srgbClr val="FCF8B3"/>
              </a:solidFill>
            </a:ln>
          </p:spPr>
          <p:txBody>
            <a:bodyPr wrap="square" lIns="0" tIns="0" rIns="0" bIns="0" rtlCol="0"/>
            <a:lstStyle/>
            <a:p>
              <a:endParaRPr/>
            </a:p>
          </p:txBody>
        </p:sp>
        <p:sp>
          <p:nvSpPr>
            <p:cNvPr id="17631" name="object 17631"/>
            <p:cNvSpPr/>
            <p:nvPr/>
          </p:nvSpPr>
          <p:spPr>
            <a:xfrm>
              <a:off x="5430393" y="8184477"/>
              <a:ext cx="17780" cy="4445"/>
            </a:xfrm>
            <a:custGeom>
              <a:avLst/>
              <a:gdLst/>
              <a:ahLst/>
              <a:cxnLst/>
              <a:rect l="l" t="t" r="r" b="b"/>
              <a:pathLst>
                <a:path w="17779" h="4445">
                  <a:moveTo>
                    <a:pt x="0" y="0"/>
                  </a:moveTo>
                  <a:lnTo>
                    <a:pt x="2197" y="3073"/>
                  </a:lnTo>
                  <a:lnTo>
                    <a:pt x="7366" y="3390"/>
                  </a:lnTo>
                  <a:lnTo>
                    <a:pt x="12407" y="3898"/>
                  </a:lnTo>
                  <a:lnTo>
                    <a:pt x="17627" y="4381"/>
                  </a:lnTo>
                  <a:lnTo>
                    <a:pt x="16370" y="1358"/>
                  </a:lnTo>
                  <a:lnTo>
                    <a:pt x="5524" y="304"/>
                  </a:lnTo>
                  <a:lnTo>
                    <a:pt x="0" y="0"/>
                  </a:lnTo>
                  <a:close/>
                </a:path>
              </a:pathLst>
            </a:custGeom>
            <a:solidFill>
              <a:srgbClr val="FCF7B0"/>
            </a:solidFill>
          </p:spPr>
          <p:txBody>
            <a:bodyPr wrap="square" lIns="0" tIns="0" rIns="0" bIns="0" rtlCol="0"/>
            <a:lstStyle/>
            <a:p>
              <a:endParaRPr/>
            </a:p>
          </p:txBody>
        </p:sp>
        <p:sp>
          <p:nvSpPr>
            <p:cNvPr id="17632" name="object 17632"/>
            <p:cNvSpPr/>
            <p:nvPr/>
          </p:nvSpPr>
          <p:spPr>
            <a:xfrm>
              <a:off x="5430393" y="8184477"/>
              <a:ext cx="16510" cy="1905"/>
            </a:xfrm>
            <a:custGeom>
              <a:avLst/>
              <a:gdLst/>
              <a:ahLst/>
              <a:cxnLst/>
              <a:rect l="l" t="t" r="r" b="b"/>
              <a:pathLst>
                <a:path w="16510" h="1904">
                  <a:moveTo>
                    <a:pt x="0" y="0"/>
                  </a:moveTo>
                  <a:lnTo>
                    <a:pt x="5524" y="304"/>
                  </a:lnTo>
                  <a:lnTo>
                    <a:pt x="10909" y="812"/>
                  </a:lnTo>
                  <a:lnTo>
                    <a:pt x="16370" y="1358"/>
                  </a:lnTo>
                </a:path>
              </a:pathLst>
            </a:custGeom>
            <a:ln w="25400">
              <a:solidFill>
                <a:srgbClr val="FCF9B3"/>
              </a:solidFill>
            </a:ln>
          </p:spPr>
          <p:txBody>
            <a:bodyPr wrap="square" lIns="0" tIns="0" rIns="0" bIns="0" rtlCol="0"/>
            <a:lstStyle/>
            <a:p>
              <a:endParaRPr/>
            </a:p>
          </p:txBody>
        </p:sp>
        <p:sp>
          <p:nvSpPr>
            <p:cNvPr id="17633" name="object 17633"/>
            <p:cNvSpPr/>
            <p:nvPr/>
          </p:nvSpPr>
          <p:spPr>
            <a:xfrm>
              <a:off x="5446763" y="8185836"/>
              <a:ext cx="1270" cy="3175"/>
            </a:xfrm>
            <a:custGeom>
              <a:avLst/>
              <a:gdLst/>
              <a:ahLst/>
              <a:cxnLst/>
              <a:rect l="l" t="t" r="r" b="b"/>
              <a:pathLst>
                <a:path w="1270" h="3175">
                  <a:moveTo>
                    <a:pt x="0" y="0"/>
                  </a:moveTo>
                  <a:lnTo>
                    <a:pt x="1257" y="3022"/>
                  </a:lnTo>
                </a:path>
              </a:pathLst>
            </a:custGeom>
            <a:ln w="25400">
              <a:solidFill>
                <a:srgbClr val="FCF8B2"/>
              </a:solidFill>
            </a:ln>
          </p:spPr>
          <p:txBody>
            <a:bodyPr wrap="square" lIns="0" tIns="0" rIns="0" bIns="0" rtlCol="0"/>
            <a:lstStyle/>
            <a:p>
              <a:endParaRPr/>
            </a:p>
          </p:txBody>
        </p:sp>
        <p:sp>
          <p:nvSpPr>
            <p:cNvPr id="17634" name="object 17634"/>
            <p:cNvSpPr/>
            <p:nvPr/>
          </p:nvSpPr>
          <p:spPr>
            <a:xfrm>
              <a:off x="5432590" y="8187550"/>
              <a:ext cx="15875" cy="1905"/>
            </a:xfrm>
            <a:custGeom>
              <a:avLst/>
              <a:gdLst/>
              <a:ahLst/>
              <a:cxnLst/>
              <a:rect l="l" t="t" r="r" b="b"/>
              <a:pathLst>
                <a:path w="15875" h="1904">
                  <a:moveTo>
                    <a:pt x="15430" y="1308"/>
                  </a:moveTo>
                  <a:lnTo>
                    <a:pt x="10210" y="825"/>
                  </a:lnTo>
                  <a:lnTo>
                    <a:pt x="5168" y="317"/>
                  </a:lnTo>
                  <a:lnTo>
                    <a:pt x="0" y="0"/>
                  </a:lnTo>
                </a:path>
              </a:pathLst>
            </a:custGeom>
            <a:ln w="25400">
              <a:solidFill>
                <a:srgbClr val="FDF7AD"/>
              </a:solidFill>
            </a:ln>
          </p:spPr>
          <p:txBody>
            <a:bodyPr wrap="square" lIns="0" tIns="0" rIns="0" bIns="0" rtlCol="0"/>
            <a:lstStyle/>
            <a:p>
              <a:endParaRPr/>
            </a:p>
          </p:txBody>
        </p:sp>
        <p:sp>
          <p:nvSpPr>
            <p:cNvPr id="17635" name="object 17635"/>
            <p:cNvSpPr/>
            <p:nvPr/>
          </p:nvSpPr>
          <p:spPr>
            <a:xfrm>
              <a:off x="5430393" y="8184477"/>
              <a:ext cx="2540" cy="3175"/>
            </a:xfrm>
            <a:custGeom>
              <a:avLst/>
              <a:gdLst/>
              <a:ahLst/>
              <a:cxnLst/>
              <a:rect l="l" t="t" r="r" b="b"/>
              <a:pathLst>
                <a:path w="2539" h="3175">
                  <a:moveTo>
                    <a:pt x="2197" y="3073"/>
                  </a:moveTo>
                  <a:lnTo>
                    <a:pt x="0" y="0"/>
                  </a:lnTo>
                </a:path>
              </a:pathLst>
            </a:custGeom>
            <a:ln w="25400">
              <a:solidFill>
                <a:srgbClr val="FCF7AE"/>
              </a:solidFill>
            </a:ln>
          </p:spPr>
          <p:txBody>
            <a:bodyPr wrap="square" lIns="0" tIns="0" rIns="0" bIns="0" rtlCol="0"/>
            <a:lstStyle/>
            <a:p>
              <a:endParaRPr/>
            </a:p>
          </p:txBody>
        </p:sp>
        <p:sp>
          <p:nvSpPr>
            <p:cNvPr id="17636" name="object 17636"/>
            <p:cNvSpPr/>
            <p:nvPr/>
          </p:nvSpPr>
          <p:spPr>
            <a:xfrm>
              <a:off x="5432590" y="8187550"/>
              <a:ext cx="18415" cy="7620"/>
            </a:xfrm>
            <a:custGeom>
              <a:avLst/>
              <a:gdLst/>
              <a:ahLst/>
              <a:cxnLst/>
              <a:rect l="l" t="t" r="r" b="b"/>
              <a:pathLst>
                <a:path w="18414" h="7620">
                  <a:moveTo>
                    <a:pt x="0" y="0"/>
                  </a:moveTo>
                  <a:lnTo>
                    <a:pt x="4483" y="6235"/>
                  </a:lnTo>
                  <a:lnTo>
                    <a:pt x="9105" y="6527"/>
                  </a:lnTo>
                  <a:lnTo>
                    <a:pt x="13652" y="6959"/>
                  </a:lnTo>
                  <a:lnTo>
                    <a:pt x="18148" y="7302"/>
                  </a:lnTo>
                  <a:lnTo>
                    <a:pt x="17195" y="5321"/>
                  </a:lnTo>
                  <a:lnTo>
                    <a:pt x="16294" y="3327"/>
                  </a:lnTo>
                  <a:lnTo>
                    <a:pt x="15430" y="1308"/>
                  </a:lnTo>
                  <a:lnTo>
                    <a:pt x="10210" y="825"/>
                  </a:lnTo>
                  <a:lnTo>
                    <a:pt x="5168" y="317"/>
                  </a:lnTo>
                  <a:lnTo>
                    <a:pt x="0" y="0"/>
                  </a:lnTo>
                  <a:close/>
                </a:path>
              </a:pathLst>
            </a:custGeom>
            <a:solidFill>
              <a:srgbClr val="FEF4A2"/>
            </a:solidFill>
          </p:spPr>
          <p:txBody>
            <a:bodyPr wrap="square" lIns="0" tIns="0" rIns="0" bIns="0" rtlCol="0"/>
            <a:lstStyle/>
            <a:p>
              <a:endParaRPr/>
            </a:p>
          </p:txBody>
        </p:sp>
        <p:sp>
          <p:nvSpPr>
            <p:cNvPr id="17637" name="object 17637"/>
            <p:cNvSpPr/>
            <p:nvPr/>
          </p:nvSpPr>
          <p:spPr>
            <a:xfrm>
              <a:off x="5432590" y="8187550"/>
              <a:ext cx="15875" cy="1905"/>
            </a:xfrm>
            <a:custGeom>
              <a:avLst/>
              <a:gdLst/>
              <a:ahLst/>
              <a:cxnLst/>
              <a:rect l="l" t="t" r="r" b="b"/>
              <a:pathLst>
                <a:path w="15875" h="1904">
                  <a:moveTo>
                    <a:pt x="0" y="0"/>
                  </a:moveTo>
                  <a:lnTo>
                    <a:pt x="5168" y="317"/>
                  </a:lnTo>
                  <a:lnTo>
                    <a:pt x="10210" y="825"/>
                  </a:lnTo>
                  <a:lnTo>
                    <a:pt x="15430" y="1308"/>
                  </a:lnTo>
                </a:path>
              </a:pathLst>
            </a:custGeom>
            <a:ln w="25400">
              <a:solidFill>
                <a:srgbClr val="FDF7AD"/>
              </a:solidFill>
            </a:ln>
          </p:spPr>
          <p:txBody>
            <a:bodyPr wrap="square" lIns="0" tIns="0" rIns="0" bIns="0" rtlCol="0"/>
            <a:lstStyle/>
            <a:p>
              <a:endParaRPr/>
            </a:p>
          </p:txBody>
        </p:sp>
        <p:sp>
          <p:nvSpPr>
            <p:cNvPr id="17638" name="object 17638"/>
            <p:cNvSpPr/>
            <p:nvPr/>
          </p:nvSpPr>
          <p:spPr>
            <a:xfrm>
              <a:off x="5448020" y="8188858"/>
              <a:ext cx="3175" cy="6350"/>
            </a:xfrm>
            <a:custGeom>
              <a:avLst/>
              <a:gdLst/>
              <a:ahLst/>
              <a:cxnLst/>
              <a:rect l="l" t="t" r="r" b="b"/>
              <a:pathLst>
                <a:path w="3175" h="6350">
                  <a:moveTo>
                    <a:pt x="0" y="0"/>
                  </a:moveTo>
                  <a:lnTo>
                    <a:pt x="2717" y="5994"/>
                  </a:lnTo>
                </a:path>
              </a:pathLst>
            </a:custGeom>
            <a:ln w="25400">
              <a:solidFill>
                <a:srgbClr val="FEF4A4"/>
              </a:solidFill>
            </a:ln>
          </p:spPr>
          <p:txBody>
            <a:bodyPr wrap="square" lIns="0" tIns="0" rIns="0" bIns="0" rtlCol="0"/>
            <a:lstStyle/>
            <a:p>
              <a:endParaRPr/>
            </a:p>
          </p:txBody>
        </p:sp>
        <p:sp>
          <p:nvSpPr>
            <p:cNvPr id="17639" name="object 17639"/>
            <p:cNvSpPr/>
            <p:nvPr/>
          </p:nvSpPr>
          <p:spPr>
            <a:xfrm>
              <a:off x="5437073" y="8193786"/>
              <a:ext cx="13970" cy="1270"/>
            </a:xfrm>
            <a:custGeom>
              <a:avLst/>
              <a:gdLst/>
              <a:ahLst/>
              <a:cxnLst/>
              <a:rect l="l" t="t" r="r" b="b"/>
              <a:pathLst>
                <a:path w="13970" h="1270">
                  <a:moveTo>
                    <a:pt x="13665" y="1066"/>
                  </a:moveTo>
                  <a:lnTo>
                    <a:pt x="9169" y="723"/>
                  </a:lnTo>
                  <a:lnTo>
                    <a:pt x="4622" y="292"/>
                  </a:lnTo>
                  <a:lnTo>
                    <a:pt x="0" y="0"/>
                  </a:lnTo>
                </a:path>
              </a:pathLst>
            </a:custGeom>
            <a:ln w="25399">
              <a:solidFill>
                <a:srgbClr val="FEF298"/>
              </a:solidFill>
            </a:ln>
          </p:spPr>
          <p:txBody>
            <a:bodyPr wrap="square" lIns="0" tIns="0" rIns="0" bIns="0" rtlCol="0"/>
            <a:lstStyle/>
            <a:p>
              <a:endParaRPr/>
            </a:p>
          </p:txBody>
        </p:sp>
        <p:sp>
          <p:nvSpPr>
            <p:cNvPr id="17640" name="object 17640"/>
            <p:cNvSpPr/>
            <p:nvPr/>
          </p:nvSpPr>
          <p:spPr>
            <a:xfrm>
              <a:off x="5432590" y="8187550"/>
              <a:ext cx="5080" cy="6350"/>
            </a:xfrm>
            <a:custGeom>
              <a:avLst/>
              <a:gdLst/>
              <a:ahLst/>
              <a:cxnLst/>
              <a:rect l="l" t="t" r="r" b="b"/>
              <a:pathLst>
                <a:path w="5079" h="6350">
                  <a:moveTo>
                    <a:pt x="4483" y="6235"/>
                  </a:moveTo>
                  <a:lnTo>
                    <a:pt x="0" y="0"/>
                  </a:lnTo>
                </a:path>
              </a:pathLst>
            </a:custGeom>
            <a:ln w="25400">
              <a:solidFill>
                <a:srgbClr val="FEF4A1"/>
              </a:solidFill>
            </a:ln>
          </p:spPr>
          <p:txBody>
            <a:bodyPr wrap="square" lIns="0" tIns="0" rIns="0" bIns="0" rtlCol="0"/>
            <a:lstStyle/>
            <a:p>
              <a:endParaRPr/>
            </a:p>
          </p:txBody>
        </p:sp>
        <p:sp>
          <p:nvSpPr>
            <p:cNvPr id="17641" name="object 17641"/>
            <p:cNvSpPr/>
            <p:nvPr/>
          </p:nvSpPr>
          <p:spPr>
            <a:xfrm>
              <a:off x="5437073" y="8193786"/>
              <a:ext cx="17145" cy="6985"/>
            </a:xfrm>
            <a:custGeom>
              <a:avLst/>
              <a:gdLst/>
              <a:ahLst/>
              <a:cxnLst/>
              <a:rect l="l" t="t" r="r" b="b"/>
              <a:pathLst>
                <a:path w="17145" h="6984">
                  <a:moveTo>
                    <a:pt x="0" y="0"/>
                  </a:moveTo>
                  <a:lnTo>
                    <a:pt x="4635" y="6273"/>
                  </a:lnTo>
                  <a:lnTo>
                    <a:pt x="8750" y="6464"/>
                  </a:lnTo>
                  <a:lnTo>
                    <a:pt x="12852" y="6756"/>
                  </a:lnTo>
                  <a:lnTo>
                    <a:pt x="16611" y="6946"/>
                  </a:lnTo>
                  <a:lnTo>
                    <a:pt x="15595" y="5003"/>
                  </a:lnTo>
                  <a:lnTo>
                    <a:pt x="14617" y="3047"/>
                  </a:lnTo>
                  <a:lnTo>
                    <a:pt x="13665" y="1066"/>
                  </a:lnTo>
                  <a:lnTo>
                    <a:pt x="9169" y="723"/>
                  </a:lnTo>
                  <a:lnTo>
                    <a:pt x="4622" y="292"/>
                  </a:lnTo>
                  <a:lnTo>
                    <a:pt x="0" y="0"/>
                  </a:lnTo>
                  <a:close/>
                </a:path>
              </a:pathLst>
            </a:custGeom>
            <a:solidFill>
              <a:srgbClr val="FEEE8B"/>
            </a:solidFill>
          </p:spPr>
          <p:txBody>
            <a:bodyPr wrap="square" lIns="0" tIns="0" rIns="0" bIns="0" rtlCol="0"/>
            <a:lstStyle/>
            <a:p>
              <a:endParaRPr/>
            </a:p>
          </p:txBody>
        </p:sp>
        <p:sp>
          <p:nvSpPr>
            <p:cNvPr id="17642" name="object 17642"/>
            <p:cNvSpPr/>
            <p:nvPr/>
          </p:nvSpPr>
          <p:spPr>
            <a:xfrm>
              <a:off x="5437073" y="8193786"/>
              <a:ext cx="13970" cy="1270"/>
            </a:xfrm>
            <a:custGeom>
              <a:avLst/>
              <a:gdLst/>
              <a:ahLst/>
              <a:cxnLst/>
              <a:rect l="l" t="t" r="r" b="b"/>
              <a:pathLst>
                <a:path w="13970" h="1270">
                  <a:moveTo>
                    <a:pt x="0" y="0"/>
                  </a:moveTo>
                  <a:lnTo>
                    <a:pt x="4622" y="292"/>
                  </a:lnTo>
                  <a:lnTo>
                    <a:pt x="9169" y="723"/>
                  </a:lnTo>
                  <a:lnTo>
                    <a:pt x="13665" y="1066"/>
                  </a:lnTo>
                </a:path>
              </a:pathLst>
            </a:custGeom>
            <a:ln w="25399">
              <a:solidFill>
                <a:srgbClr val="FEF298"/>
              </a:solidFill>
            </a:ln>
          </p:spPr>
          <p:txBody>
            <a:bodyPr wrap="square" lIns="0" tIns="0" rIns="0" bIns="0" rtlCol="0"/>
            <a:lstStyle/>
            <a:p>
              <a:endParaRPr/>
            </a:p>
          </p:txBody>
        </p:sp>
        <p:sp>
          <p:nvSpPr>
            <p:cNvPr id="17643" name="object 17643"/>
            <p:cNvSpPr/>
            <p:nvPr/>
          </p:nvSpPr>
          <p:spPr>
            <a:xfrm>
              <a:off x="5450738" y="8194852"/>
              <a:ext cx="3175" cy="6350"/>
            </a:xfrm>
            <a:custGeom>
              <a:avLst/>
              <a:gdLst/>
              <a:ahLst/>
              <a:cxnLst/>
              <a:rect l="l" t="t" r="r" b="b"/>
              <a:pathLst>
                <a:path w="3175" h="6350">
                  <a:moveTo>
                    <a:pt x="0" y="0"/>
                  </a:moveTo>
                  <a:lnTo>
                    <a:pt x="2946" y="5880"/>
                  </a:lnTo>
                </a:path>
              </a:pathLst>
            </a:custGeom>
            <a:ln w="25400">
              <a:solidFill>
                <a:srgbClr val="FEEF8C"/>
              </a:solidFill>
            </a:ln>
          </p:spPr>
          <p:txBody>
            <a:bodyPr wrap="square" lIns="0" tIns="0" rIns="0" bIns="0" rtlCol="0"/>
            <a:lstStyle/>
            <a:p>
              <a:endParaRPr/>
            </a:p>
          </p:txBody>
        </p:sp>
        <p:sp>
          <p:nvSpPr>
            <p:cNvPr id="17644" name="object 17644"/>
            <p:cNvSpPr/>
            <p:nvPr/>
          </p:nvSpPr>
          <p:spPr>
            <a:xfrm>
              <a:off x="5441708" y="8200059"/>
              <a:ext cx="12065" cy="1270"/>
            </a:xfrm>
            <a:custGeom>
              <a:avLst/>
              <a:gdLst/>
              <a:ahLst/>
              <a:cxnLst/>
              <a:rect l="l" t="t" r="r" b="b"/>
              <a:pathLst>
                <a:path w="12064" h="1270">
                  <a:moveTo>
                    <a:pt x="11976" y="673"/>
                  </a:moveTo>
                  <a:lnTo>
                    <a:pt x="0" y="0"/>
                  </a:lnTo>
                </a:path>
              </a:pathLst>
            </a:custGeom>
            <a:ln w="25400">
              <a:solidFill>
                <a:srgbClr val="FFEB7E"/>
              </a:solidFill>
            </a:ln>
          </p:spPr>
          <p:txBody>
            <a:bodyPr wrap="square" lIns="0" tIns="0" rIns="0" bIns="0" rtlCol="0"/>
            <a:lstStyle/>
            <a:p>
              <a:endParaRPr/>
            </a:p>
          </p:txBody>
        </p:sp>
        <p:sp>
          <p:nvSpPr>
            <p:cNvPr id="17645" name="object 17645"/>
            <p:cNvSpPr/>
            <p:nvPr/>
          </p:nvSpPr>
          <p:spPr>
            <a:xfrm>
              <a:off x="5437073" y="8193786"/>
              <a:ext cx="5080" cy="6350"/>
            </a:xfrm>
            <a:custGeom>
              <a:avLst/>
              <a:gdLst/>
              <a:ahLst/>
              <a:cxnLst/>
              <a:rect l="l" t="t" r="r" b="b"/>
              <a:pathLst>
                <a:path w="5079" h="6350">
                  <a:moveTo>
                    <a:pt x="4635" y="6273"/>
                  </a:moveTo>
                  <a:lnTo>
                    <a:pt x="0" y="0"/>
                  </a:lnTo>
                </a:path>
              </a:pathLst>
            </a:custGeom>
            <a:ln w="25400">
              <a:solidFill>
                <a:srgbClr val="FEED89"/>
              </a:solidFill>
            </a:ln>
          </p:spPr>
          <p:txBody>
            <a:bodyPr wrap="square" lIns="0" tIns="0" rIns="0" bIns="0" rtlCol="0"/>
            <a:lstStyle/>
            <a:p>
              <a:endParaRPr/>
            </a:p>
          </p:txBody>
        </p:sp>
        <p:sp>
          <p:nvSpPr>
            <p:cNvPr id="17646" name="object 17646"/>
            <p:cNvSpPr/>
            <p:nvPr/>
          </p:nvSpPr>
          <p:spPr>
            <a:xfrm>
              <a:off x="5441708" y="8200059"/>
              <a:ext cx="15240" cy="6985"/>
            </a:xfrm>
            <a:custGeom>
              <a:avLst/>
              <a:gdLst/>
              <a:ahLst/>
              <a:cxnLst/>
              <a:rect l="l" t="t" r="r" b="b"/>
              <a:pathLst>
                <a:path w="15239" h="6984">
                  <a:moveTo>
                    <a:pt x="0" y="0"/>
                  </a:moveTo>
                  <a:lnTo>
                    <a:pt x="3175" y="4165"/>
                  </a:lnTo>
                  <a:lnTo>
                    <a:pt x="4838" y="6235"/>
                  </a:lnTo>
                  <a:lnTo>
                    <a:pt x="8254" y="6223"/>
                  </a:lnTo>
                  <a:lnTo>
                    <a:pt x="11696" y="6299"/>
                  </a:lnTo>
                  <a:lnTo>
                    <a:pt x="15138" y="6426"/>
                  </a:lnTo>
                  <a:lnTo>
                    <a:pt x="14046" y="4533"/>
                  </a:lnTo>
                  <a:lnTo>
                    <a:pt x="12992" y="2603"/>
                  </a:lnTo>
                  <a:lnTo>
                    <a:pt x="11976" y="673"/>
                  </a:lnTo>
                  <a:lnTo>
                    <a:pt x="8216" y="482"/>
                  </a:lnTo>
                  <a:lnTo>
                    <a:pt x="4114" y="190"/>
                  </a:lnTo>
                  <a:lnTo>
                    <a:pt x="0" y="0"/>
                  </a:lnTo>
                  <a:close/>
                </a:path>
              </a:pathLst>
            </a:custGeom>
            <a:solidFill>
              <a:srgbClr val="FFE875"/>
            </a:solidFill>
          </p:spPr>
          <p:txBody>
            <a:bodyPr wrap="square" lIns="0" tIns="0" rIns="0" bIns="0" rtlCol="0"/>
            <a:lstStyle/>
            <a:p>
              <a:endParaRPr/>
            </a:p>
          </p:txBody>
        </p:sp>
        <p:sp>
          <p:nvSpPr>
            <p:cNvPr id="17647" name="object 17647"/>
            <p:cNvSpPr/>
            <p:nvPr/>
          </p:nvSpPr>
          <p:spPr>
            <a:xfrm>
              <a:off x="5441708" y="8200059"/>
              <a:ext cx="12065" cy="1270"/>
            </a:xfrm>
            <a:custGeom>
              <a:avLst/>
              <a:gdLst/>
              <a:ahLst/>
              <a:cxnLst/>
              <a:rect l="l" t="t" r="r" b="b"/>
              <a:pathLst>
                <a:path w="12064" h="1270">
                  <a:moveTo>
                    <a:pt x="0" y="0"/>
                  </a:moveTo>
                  <a:lnTo>
                    <a:pt x="11976" y="673"/>
                  </a:lnTo>
                </a:path>
              </a:pathLst>
            </a:custGeom>
            <a:ln w="25400">
              <a:solidFill>
                <a:srgbClr val="FFEB7E"/>
              </a:solidFill>
            </a:ln>
          </p:spPr>
          <p:txBody>
            <a:bodyPr wrap="square" lIns="0" tIns="0" rIns="0" bIns="0" rtlCol="0"/>
            <a:lstStyle/>
            <a:p>
              <a:endParaRPr/>
            </a:p>
          </p:txBody>
        </p:sp>
        <p:sp>
          <p:nvSpPr>
            <p:cNvPr id="17648" name="object 17648"/>
            <p:cNvSpPr/>
            <p:nvPr/>
          </p:nvSpPr>
          <p:spPr>
            <a:xfrm>
              <a:off x="5453684" y="8200733"/>
              <a:ext cx="3175" cy="6350"/>
            </a:xfrm>
            <a:custGeom>
              <a:avLst/>
              <a:gdLst/>
              <a:ahLst/>
              <a:cxnLst/>
              <a:rect l="l" t="t" r="r" b="b"/>
              <a:pathLst>
                <a:path w="3175" h="6350">
                  <a:moveTo>
                    <a:pt x="0" y="0"/>
                  </a:moveTo>
                  <a:lnTo>
                    <a:pt x="3162" y="5753"/>
                  </a:lnTo>
                </a:path>
              </a:pathLst>
            </a:custGeom>
            <a:ln w="25400">
              <a:solidFill>
                <a:srgbClr val="FFE875"/>
              </a:solidFill>
            </a:ln>
          </p:spPr>
          <p:txBody>
            <a:bodyPr wrap="square" lIns="0" tIns="0" rIns="0" bIns="0" rtlCol="0"/>
            <a:lstStyle/>
            <a:p>
              <a:endParaRPr/>
            </a:p>
          </p:txBody>
        </p:sp>
        <p:sp>
          <p:nvSpPr>
            <p:cNvPr id="17649" name="object 17649"/>
            <p:cNvSpPr/>
            <p:nvPr/>
          </p:nvSpPr>
          <p:spPr>
            <a:xfrm>
              <a:off x="5446547" y="8206295"/>
              <a:ext cx="10795" cy="635"/>
            </a:xfrm>
            <a:custGeom>
              <a:avLst/>
              <a:gdLst/>
              <a:ahLst/>
              <a:cxnLst/>
              <a:rect l="l" t="t" r="r" b="b"/>
              <a:pathLst>
                <a:path w="10795" h="634">
                  <a:moveTo>
                    <a:pt x="10299" y="190"/>
                  </a:moveTo>
                  <a:lnTo>
                    <a:pt x="0" y="0"/>
                  </a:lnTo>
                </a:path>
              </a:pathLst>
            </a:custGeom>
            <a:ln w="25400">
              <a:solidFill>
                <a:srgbClr val="FFE66B"/>
              </a:solidFill>
            </a:ln>
          </p:spPr>
          <p:txBody>
            <a:bodyPr wrap="square" lIns="0" tIns="0" rIns="0" bIns="0" rtlCol="0"/>
            <a:lstStyle/>
            <a:p>
              <a:endParaRPr/>
            </a:p>
          </p:txBody>
        </p:sp>
        <p:sp>
          <p:nvSpPr>
            <p:cNvPr id="17650" name="object 17650"/>
            <p:cNvSpPr/>
            <p:nvPr/>
          </p:nvSpPr>
          <p:spPr>
            <a:xfrm>
              <a:off x="5441708" y="8200059"/>
              <a:ext cx="5080" cy="6350"/>
            </a:xfrm>
            <a:custGeom>
              <a:avLst/>
              <a:gdLst/>
              <a:ahLst/>
              <a:cxnLst/>
              <a:rect l="l" t="t" r="r" b="b"/>
              <a:pathLst>
                <a:path w="5079" h="6350">
                  <a:moveTo>
                    <a:pt x="4838" y="6235"/>
                  </a:moveTo>
                  <a:lnTo>
                    <a:pt x="0" y="0"/>
                  </a:lnTo>
                </a:path>
              </a:pathLst>
            </a:custGeom>
            <a:ln w="25400">
              <a:solidFill>
                <a:srgbClr val="FFE874"/>
              </a:solidFill>
            </a:ln>
          </p:spPr>
          <p:txBody>
            <a:bodyPr wrap="square" lIns="0" tIns="0" rIns="0" bIns="0" rtlCol="0"/>
            <a:lstStyle/>
            <a:p>
              <a:endParaRPr/>
            </a:p>
          </p:txBody>
        </p:sp>
        <p:sp>
          <p:nvSpPr>
            <p:cNvPr id="17651" name="object 17651"/>
            <p:cNvSpPr/>
            <p:nvPr/>
          </p:nvSpPr>
          <p:spPr>
            <a:xfrm>
              <a:off x="5445582" y="8182775"/>
              <a:ext cx="50165" cy="11430"/>
            </a:xfrm>
            <a:custGeom>
              <a:avLst/>
              <a:gdLst/>
              <a:ahLst/>
              <a:cxnLst/>
              <a:rect l="l" t="t" r="r" b="b"/>
              <a:pathLst>
                <a:path w="50164" h="11429">
                  <a:moveTo>
                    <a:pt x="0" y="0"/>
                  </a:moveTo>
                  <a:lnTo>
                    <a:pt x="1181" y="3060"/>
                  </a:lnTo>
                  <a:lnTo>
                    <a:pt x="13569" y="4443"/>
                  </a:lnTo>
                  <a:lnTo>
                    <a:pt x="25849" y="6242"/>
                  </a:lnTo>
                  <a:lnTo>
                    <a:pt x="38041" y="8393"/>
                  </a:lnTo>
                  <a:lnTo>
                    <a:pt x="50164" y="10833"/>
                  </a:lnTo>
                  <a:lnTo>
                    <a:pt x="49695" y="8267"/>
                  </a:lnTo>
                  <a:lnTo>
                    <a:pt x="37338" y="5663"/>
                  </a:lnTo>
                  <a:lnTo>
                    <a:pt x="24938" y="3367"/>
                  </a:lnTo>
                  <a:lnTo>
                    <a:pt x="12492" y="1454"/>
                  </a:lnTo>
                  <a:lnTo>
                    <a:pt x="0" y="0"/>
                  </a:lnTo>
                  <a:close/>
                </a:path>
              </a:pathLst>
            </a:custGeom>
            <a:solidFill>
              <a:srgbClr val="FCF8B3"/>
            </a:solidFill>
          </p:spPr>
          <p:txBody>
            <a:bodyPr wrap="square" lIns="0" tIns="0" rIns="0" bIns="0" rtlCol="0"/>
            <a:lstStyle/>
            <a:p>
              <a:endParaRPr/>
            </a:p>
          </p:txBody>
        </p:sp>
        <p:sp>
          <p:nvSpPr>
            <p:cNvPr id="17652" name="object 17652"/>
            <p:cNvSpPr/>
            <p:nvPr/>
          </p:nvSpPr>
          <p:spPr>
            <a:xfrm>
              <a:off x="5445582" y="8182775"/>
              <a:ext cx="50165" cy="8890"/>
            </a:xfrm>
            <a:custGeom>
              <a:avLst/>
              <a:gdLst/>
              <a:ahLst/>
              <a:cxnLst/>
              <a:rect l="l" t="t" r="r" b="b"/>
              <a:pathLst>
                <a:path w="50164" h="8890">
                  <a:moveTo>
                    <a:pt x="0" y="0"/>
                  </a:moveTo>
                  <a:lnTo>
                    <a:pt x="12492" y="1454"/>
                  </a:lnTo>
                  <a:lnTo>
                    <a:pt x="24938" y="3367"/>
                  </a:lnTo>
                  <a:lnTo>
                    <a:pt x="37338" y="5663"/>
                  </a:lnTo>
                  <a:lnTo>
                    <a:pt x="49695" y="8267"/>
                  </a:lnTo>
                </a:path>
              </a:pathLst>
            </a:custGeom>
            <a:ln w="25400">
              <a:solidFill>
                <a:srgbClr val="FCF8B4"/>
              </a:solidFill>
            </a:ln>
          </p:spPr>
          <p:txBody>
            <a:bodyPr wrap="square" lIns="0" tIns="0" rIns="0" bIns="0" rtlCol="0"/>
            <a:lstStyle/>
            <a:p>
              <a:endParaRPr/>
            </a:p>
          </p:txBody>
        </p:sp>
        <p:sp>
          <p:nvSpPr>
            <p:cNvPr id="17653" name="object 17653"/>
            <p:cNvSpPr/>
            <p:nvPr/>
          </p:nvSpPr>
          <p:spPr>
            <a:xfrm>
              <a:off x="5495277" y="8191042"/>
              <a:ext cx="635" cy="3175"/>
            </a:xfrm>
            <a:custGeom>
              <a:avLst/>
              <a:gdLst/>
              <a:ahLst/>
              <a:cxnLst/>
              <a:rect l="l" t="t" r="r" b="b"/>
              <a:pathLst>
                <a:path w="635" h="3175">
                  <a:moveTo>
                    <a:pt x="0" y="0"/>
                  </a:moveTo>
                  <a:lnTo>
                    <a:pt x="469" y="2565"/>
                  </a:lnTo>
                </a:path>
              </a:pathLst>
            </a:custGeom>
            <a:ln w="25400">
              <a:solidFill>
                <a:srgbClr val="FDF6AF"/>
              </a:solidFill>
            </a:ln>
          </p:spPr>
          <p:txBody>
            <a:bodyPr wrap="square" lIns="0" tIns="0" rIns="0" bIns="0" rtlCol="0"/>
            <a:lstStyle/>
            <a:p>
              <a:endParaRPr/>
            </a:p>
          </p:txBody>
        </p:sp>
        <p:sp>
          <p:nvSpPr>
            <p:cNvPr id="17654" name="object 17654"/>
            <p:cNvSpPr/>
            <p:nvPr/>
          </p:nvSpPr>
          <p:spPr>
            <a:xfrm>
              <a:off x="5446763" y="8185836"/>
              <a:ext cx="49530" cy="8255"/>
            </a:xfrm>
            <a:custGeom>
              <a:avLst/>
              <a:gdLst/>
              <a:ahLst/>
              <a:cxnLst/>
              <a:rect l="l" t="t" r="r" b="b"/>
              <a:pathLst>
                <a:path w="49529" h="8254">
                  <a:moveTo>
                    <a:pt x="48983" y="7772"/>
                  </a:moveTo>
                  <a:lnTo>
                    <a:pt x="36859" y="5332"/>
                  </a:lnTo>
                  <a:lnTo>
                    <a:pt x="24668" y="3181"/>
                  </a:lnTo>
                  <a:lnTo>
                    <a:pt x="12388" y="1382"/>
                  </a:lnTo>
                  <a:lnTo>
                    <a:pt x="0" y="0"/>
                  </a:lnTo>
                </a:path>
              </a:pathLst>
            </a:custGeom>
            <a:ln w="25400">
              <a:solidFill>
                <a:srgbClr val="FCF7B2"/>
              </a:solidFill>
            </a:ln>
          </p:spPr>
          <p:txBody>
            <a:bodyPr wrap="square" lIns="0" tIns="0" rIns="0" bIns="0" rtlCol="0"/>
            <a:lstStyle/>
            <a:p>
              <a:endParaRPr/>
            </a:p>
          </p:txBody>
        </p:sp>
        <p:sp>
          <p:nvSpPr>
            <p:cNvPr id="17655" name="object 17655"/>
            <p:cNvSpPr/>
            <p:nvPr/>
          </p:nvSpPr>
          <p:spPr>
            <a:xfrm>
              <a:off x="5445582" y="8182775"/>
              <a:ext cx="1270" cy="3175"/>
            </a:xfrm>
            <a:custGeom>
              <a:avLst/>
              <a:gdLst/>
              <a:ahLst/>
              <a:cxnLst/>
              <a:rect l="l" t="t" r="r" b="b"/>
              <a:pathLst>
                <a:path w="1270" h="3175">
                  <a:moveTo>
                    <a:pt x="1181" y="3060"/>
                  </a:moveTo>
                  <a:lnTo>
                    <a:pt x="0" y="0"/>
                  </a:lnTo>
                </a:path>
              </a:pathLst>
            </a:custGeom>
            <a:ln w="25400">
              <a:solidFill>
                <a:srgbClr val="FCFAB6"/>
              </a:solidFill>
            </a:ln>
          </p:spPr>
          <p:txBody>
            <a:bodyPr wrap="square" lIns="0" tIns="0" rIns="0" bIns="0" rtlCol="0"/>
            <a:lstStyle/>
            <a:p>
              <a:endParaRPr/>
            </a:p>
          </p:txBody>
        </p:sp>
        <p:sp>
          <p:nvSpPr>
            <p:cNvPr id="17656" name="object 17656"/>
            <p:cNvSpPr/>
            <p:nvPr/>
          </p:nvSpPr>
          <p:spPr>
            <a:xfrm>
              <a:off x="5446763" y="8185836"/>
              <a:ext cx="49530" cy="10795"/>
            </a:xfrm>
            <a:custGeom>
              <a:avLst/>
              <a:gdLst/>
              <a:ahLst/>
              <a:cxnLst/>
              <a:rect l="l" t="t" r="r" b="b"/>
              <a:pathLst>
                <a:path w="49529" h="10795">
                  <a:moveTo>
                    <a:pt x="0" y="0"/>
                  </a:moveTo>
                  <a:lnTo>
                    <a:pt x="1257" y="3022"/>
                  </a:lnTo>
                  <a:lnTo>
                    <a:pt x="13473" y="4313"/>
                  </a:lnTo>
                  <a:lnTo>
                    <a:pt x="25579" y="5999"/>
                  </a:lnTo>
                  <a:lnTo>
                    <a:pt x="37592" y="8025"/>
                  </a:lnTo>
                  <a:lnTo>
                    <a:pt x="49529" y="10337"/>
                  </a:lnTo>
                  <a:lnTo>
                    <a:pt x="48983" y="7772"/>
                  </a:lnTo>
                  <a:lnTo>
                    <a:pt x="36859" y="5332"/>
                  </a:lnTo>
                  <a:lnTo>
                    <a:pt x="24668" y="3181"/>
                  </a:lnTo>
                  <a:lnTo>
                    <a:pt x="12388" y="1382"/>
                  </a:lnTo>
                  <a:lnTo>
                    <a:pt x="0" y="0"/>
                  </a:lnTo>
                  <a:close/>
                </a:path>
              </a:pathLst>
            </a:custGeom>
            <a:solidFill>
              <a:srgbClr val="FDF7AE"/>
            </a:solidFill>
          </p:spPr>
          <p:txBody>
            <a:bodyPr wrap="square" lIns="0" tIns="0" rIns="0" bIns="0" rtlCol="0"/>
            <a:lstStyle/>
            <a:p>
              <a:endParaRPr/>
            </a:p>
          </p:txBody>
        </p:sp>
        <p:sp>
          <p:nvSpPr>
            <p:cNvPr id="17657" name="object 17657"/>
            <p:cNvSpPr/>
            <p:nvPr/>
          </p:nvSpPr>
          <p:spPr>
            <a:xfrm>
              <a:off x="5446763" y="8185836"/>
              <a:ext cx="49530" cy="8255"/>
            </a:xfrm>
            <a:custGeom>
              <a:avLst/>
              <a:gdLst/>
              <a:ahLst/>
              <a:cxnLst/>
              <a:rect l="l" t="t" r="r" b="b"/>
              <a:pathLst>
                <a:path w="49529" h="8254">
                  <a:moveTo>
                    <a:pt x="0" y="0"/>
                  </a:moveTo>
                  <a:lnTo>
                    <a:pt x="12388" y="1382"/>
                  </a:lnTo>
                  <a:lnTo>
                    <a:pt x="24668" y="3181"/>
                  </a:lnTo>
                  <a:lnTo>
                    <a:pt x="36859" y="5332"/>
                  </a:lnTo>
                  <a:lnTo>
                    <a:pt x="48983" y="7772"/>
                  </a:lnTo>
                </a:path>
              </a:pathLst>
            </a:custGeom>
            <a:ln w="25400">
              <a:solidFill>
                <a:srgbClr val="FCF7B2"/>
              </a:solidFill>
            </a:ln>
          </p:spPr>
          <p:txBody>
            <a:bodyPr wrap="square" lIns="0" tIns="0" rIns="0" bIns="0" rtlCol="0"/>
            <a:lstStyle/>
            <a:p>
              <a:endParaRPr/>
            </a:p>
          </p:txBody>
        </p:sp>
        <p:sp>
          <p:nvSpPr>
            <p:cNvPr id="17658" name="object 17658"/>
            <p:cNvSpPr/>
            <p:nvPr/>
          </p:nvSpPr>
          <p:spPr>
            <a:xfrm>
              <a:off x="5448020" y="8188858"/>
              <a:ext cx="48895" cy="7620"/>
            </a:xfrm>
            <a:custGeom>
              <a:avLst/>
              <a:gdLst/>
              <a:ahLst/>
              <a:cxnLst/>
              <a:rect l="l" t="t" r="r" b="b"/>
              <a:pathLst>
                <a:path w="48895" h="7620">
                  <a:moveTo>
                    <a:pt x="47726" y="4749"/>
                  </a:moveTo>
                  <a:lnTo>
                    <a:pt x="48272" y="7315"/>
                  </a:lnTo>
                </a:path>
                <a:path w="48895" h="7620">
                  <a:moveTo>
                    <a:pt x="48272" y="7315"/>
                  </a:moveTo>
                  <a:lnTo>
                    <a:pt x="36334" y="5002"/>
                  </a:lnTo>
                  <a:lnTo>
                    <a:pt x="24322" y="2976"/>
                  </a:lnTo>
                  <a:lnTo>
                    <a:pt x="12216" y="1291"/>
                  </a:lnTo>
                  <a:lnTo>
                    <a:pt x="0" y="0"/>
                  </a:lnTo>
                </a:path>
              </a:pathLst>
            </a:custGeom>
            <a:ln w="25400">
              <a:solidFill>
                <a:srgbClr val="FEF5AB"/>
              </a:solidFill>
            </a:ln>
          </p:spPr>
          <p:txBody>
            <a:bodyPr wrap="square" lIns="0" tIns="0" rIns="0" bIns="0" rtlCol="0"/>
            <a:lstStyle/>
            <a:p>
              <a:endParaRPr/>
            </a:p>
          </p:txBody>
        </p:sp>
        <p:sp>
          <p:nvSpPr>
            <p:cNvPr id="17659" name="object 17659"/>
            <p:cNvSpPr/>
            <p:nvPr/>
          </p:nvSpPr>
          <p:spPr>
            <a:xfrm>
              <a:off x="5446763" y="8185836"/>
              <a:ext cx="1270" cy="3175"/>
            </a:xfrm>
            <a:custGeom>
              <a:avLst/>
              <a:gdLst/>
              <a:ahLst/>
              <a:cxnLst/>
              <a:rect l="l" t="t" r="r" b="b"/>
              <a:pathLst>
                <a:path w="1270" h="3175">
                  <a:moveTo>
                    <a:pt x="1257" y="3022"/>
                  </a:moveTo>
                  <a:lnTo>
                    <a:pt x="0" y="0"/>
                  </a:lnTo>
                </a:path>
              </a:pathLst>
            </a:custGeom>
            <a:ln w="25400">
              <a:solidFill>
                <a:srgbClr val="FCF8B2"/>
              </a:solidFill>
            </a:ln>
          </p:spPr>
          <p:txBody>
            <a:bodyPr wrap="square" lIns="0" tIns="0" rIns="0" bIns="0" rtlCol="0"/>
            <a:lstStyle/>
            <a:p>
              <a:endParaRPr/>
            </a:p>
          </p:txBody>
        </p:sp>
        <p:sp>
          <p:nvSpPr>
            <p:cNvPr id="17660" name="object 17660"/>
            <p:cNvSpPr/>
            <p:nvPr/>
          </p:nvSpPr>
          <p:spPr>
            <a:xfrm>
              <a:off x="5448020" y="8188858"/>
              <a:ext cx="50165" cy="12700"/>
            </a:xfrm>
            <a:custGeom>
              <a:avLst/>
              <a:gdLst/>
              <a:ahLst/>
              <a:cxnLst/>
              <a:rect l="l" t="t" r="r" b="b"/>
              <a:pathLst>
                <a:path w="50164" h="12700">
                  <a:moveTo>
                    <a:pt x="0" y="0"/>
                  </a:moveTo>
                  <a:lnTo>
                    <a:pt x="2717" y="5994"/>
                  </a:lnTo>
                  <a:lnTo>
                    <a:pt x="14458" y="7022"/>
                  </a:lnTo>
                  <a:lnTo>
                    <a:pt x="26195" y="8467"/>
                  </a:lnTo>
                  <a:lnTo>
                    <a:pt x="37906" y="10269"/>
                  </a:lnTo>
                  <a:lnTo>
                    <a:pt x="49568" y="12369"/>
                  </a:lnTo>
                  <a:lnTo>
                    <a:pt x="48272" y="7315"/>
                  </a:lnTo>
                  <a:lnTo>
                    <a:pt x="36334" y="5002"/>
                  </a:lnTo>
                  <a:lnTo>
                    <a:pt x="24322" y="2976"/>
                  </a:lnTo>
                  <a:lnTo>
                    <a:pt x="12216" y="1291"/>
                  </a:lnTo>
                  <a:lnTo>
                    <a:pt x="0" y="0"/>
                  </a:lnTo>
                  <a:close/>
                </a:path>
              </a:pathLst>
            </a:custGeom>
            <a:solidFill>
              <a:srgbClr val="FEF3A1"/>
            </a:solidFill>
          </p:spPr>
          <p:txBody>
            <a:bodyPr wrap="square" lIns="0" tIns="0" rIns="0" bIns="0" rtlCol="0"/>
            <a:lstStyle/>
            <a:p>
              <a:endParaRPr/>
            </a:p>
          </p:txBody>
        </p:sp>
        <p:sp>
          <p:nvSpPr>
            <p:cNvPr id="17661" name="object 17661"/>
            <p:cNvSpPr/>
            <p:nvPr/>
          </p:nvSpPr>
          <p:spPr>
            <a:xfrm>
              <a:off x="5448020" y="8188858"/>
              <a:ext cx="48895" cy="7620"/>
            </a:xfrm>
            <a:custGeom>
              <a:avLst/>
              <a:gdLst/>
              <a:ahLst/>
              <a:cxnLst/>
              <a:rect l="l" t="t" r="r" b="b"/>
              <a:pathLst>
                <a:path w="48895" h="7620">
                  <a:moveTo>
                    <a:pt x="0" y="0"/>
                  </a:moveTo>
                  <a:lnTo>
                    <a:pt x="12216" y="1291"/>
                  </a:lnTo>
                  <a:lnTo>
                    <a:pt x="24322" y="2976"/>
                  </a:lnTo>
                  <a:lnTo>
                    <a:pt x="36334" y="5002"/>
                  </a:lnTo>
                  <a:lnTo>
                    <a:pt x="48272" y="7315"/>
                  </a:lnTo>
                </a:path>
              </a:pathLst>
            </a:custGeom>
            <a:ln w="25400">
              <a:solidFill>
                <a:srgbClr val="FEF5AB"/>
              </a:solidFill>
            </a:ln>
          </p:spPr>
          <p:txBody>
            <a:bodyPr wrap="square" lIns="0" tIns="0" rIns="0" bIns="0" rtlCol="0"/>
            <a:lstStyle/>
            <a:p>
              <a:endParaRPr/>
            </a:p>
          </p:txBody>
        </p:sp>
        <p:sp>
          <p:nvSpPr>
            <p:cNvPr id="17662" name="object 17662"/>
            <p:cNvSpPr/>
            <p:nvPr/>
          </p:nvSpPr>
          <p:spPr>
            <a:xfrm>
              <a:off x="5496293" y="8196173"/>
              <a:ext cx="1905" cy="5080"/>
            </a:xfrm>
            <a:custGeom>
              <a:avLst/>
              <a:gdLst/>
              <a:ahLst/>
              <a:cxnLst/>
              <a:rect l="l" t="t" r="r" b="b"/>
              <a:pathLst>
                <a:path w="1904" h="5079">
                  <a:moveTo>
                    <a:pt x="0" y="0"/>
                  </a:moveTo>
                  <a:lnTo>
                    <a:pt x="1295" y="5054"/>
                  </a:lnTo>
                </a:path>
              </a:pathLst>
            </a:custGeom>
            <a:ln w="25400">
              <a:solidFill>
                <a:srgbClr val="FEF29D"/>
              </a:solidFill>
            </a:ln>
          </p:spPr>
          <p:txBody>
            <a:bodyPr wrap="square" lIns="0" tIns="0" rIns="0" bIns="0" rtlCol="0"/>
            <a:lstStyle/>
            <a:p>
              <a:endParaRPr/>
            </a:p>
          </p:txBody>
        </p:sp>
        <p:sp>
          <p:nvSpPr>
            <p:cNvPr id="17663" name="object 17663"/>
            <p:cNvSpPr/>
            <p:nvPr/>
          </p:nvSpPr>
          <p:spPr>
            <a:xfrm>
              <a:off x="5450738" y="8194852"/>
              <a:ext cx="46990" cy="6985"/>
            </a:xfrm>
            <a:custGeom>
              <a:avLst/>
              <a:gdLst/>
              <a:ahLst/>
              <a:cxnLst/>
              <a:rect l="l" t="t" r="r" b="b"/>
              <a:pathLst>
                <a:path w="46989" h="6984">
                  <a:moveTo>
                    <a:pt x="46850" y="6375"/>
                  </a:moveTo>
                  <a:lnTo>
                    <a:pt x="35188" y="4275"/>
                  </a:lnTo>
                  <a:lnTo>
                    <a:pt x="23477" y="2473"/>
                  </a:lnTo>
                  <a:lnTo>
                    <a:pt x="11740" y="1028"/>
                  </a:lnTo>
                  <a:lnTo>
                    <a:pt x="0" y="0"/>
                  </a:lnTo>
                </a:path>
              </a:pathLst>
            </a:custGeom>
            <a:ln w="25399">
              <a:solidFill>
                <a:srgbClr val="FEF096"/>
              </a:solidFill>
            </a:ln>
          </p:spPr>
          <p:txBody>
            <a:bodyPr wrap="square" lIns="0" tIns="0" rIns="0" bIns="0" rtlCol="0"/>
            <a:lstStyle/>
            <a:p>
              <a:endParaRPr/>
            </a:p>
          </p:txBody>
        </p:sp>
        <p:sp>
          <p:nvSpPr>
            <p:cNvPr id="17664" name="object 17664"/>
            <p:cNvSpPr/>
            <p:nvPr/>
          </p:nvSpPr>
          <p:spPr>
            <a:xfrm>
              <a:off x="5448020" y="8188858"/>
              <a:ext cx="3175" cy="6350"/>
            </a:xfrm>
            <a:custGeom>
              <a:avLst/>
              <a:gdLst/>
              <a:ahLst/>
              <a:cxnLst/>
              <a:rect l="l" t="t" r="r" b="b"/>
              <a:pathLst>
                <a:path w="3175" h="6350">
                  <a:moveTo>
                    <a:pt x="2717" y="5994"/>
                  </a:moveTo>
                  <a:lnTo>
                    <a:pt x="0" y="0"/>
                  </a:lnTo>
                </a:path>
              </a:pathLst>
            </a:custGeom>
            <a:ln w="25400">
              <a:solidFill>
                <a:srgbClr val="FEF4A4"/>
              </a:solidFill>
            </a:ln>
          </p:spPr>
          <p:txBody>
            <a:bodyPr wrap="square" lIns="0" tIns="0" rIns="0" bIns="0" rtlCol="0"/>
            <a:lstStyle/>
            <a:p>
              <a:endParaRPr/>
            </a:p>
          </p:txBody>
        </p:sp>
        <p:sp>
          <p:nvSpPr>
            <p:cNvPr id="17665" name="object 17665"/>
            <p:cNvSpPr/>
            <p:nvPr/>
          </p:nvSpPr>
          <p:spPr>
            <a:xfrm>
              <a:off x="5450738" y="8194852"/>
              <a:ext cx="48895" cy="11430"/>
            </a:xfrm>
            <a:custGeom>
              <a:avLst/>
              <a:gdLst/>
              <a:ahLst/>
              <a:cxnLst/>
              <a:rect l="l" t="t" r="r" b="b"/>
              <a:pathLst>
                <a:path w="48895" h="11429">
                  <a:moveTo>
                    <a:pt x="0" y="0"/>
                  </a:moveTo>
                  <a:lnTo>
                    <a:pt x="2946" y="5880"/>
                  </a:lnTo>
                  <a:lnTo>
                    <a:pt x="14219" y="6649"/>
                  </a:lnTo>
                  <a:lnTo>
                    <a:pt x="25576" y="7862"/>
                  </a:lnTo>
                  <a:lnTo>
                    <a:pt x="36959" y="9450"/>
                  </a:lnTo>
                  <a:lnTo>
                    <a:pt x="48310" y="11341"/>
                  </a:lnTo>
                  <a:lnTo>
                    <a:pt x="46850" y="6375"/>
                  </a:lnTo>
                  <a:lnTo>
                    <a:pt x="35188" y="4275"/>
                  </a:lnTo>
                  <a:lnTo>
                    <a:pt x="23477" y="2473"/>
                  </a:lnTo>
                  <a:lnTo>
                    <a:pt x="11740" y="1028"/>
                  </a:lnTo>
                  <a:lnTo>
                    <a:pt x="0" y="0"/>
                  </a:lnTo>
                  <a:close/>
                </a:path>
              </a:pathLst>
            </a:custGeom>
            <a:solidFill>
              <a:srgbClr val="FFED8A"/>
            </a:solidFill>
          </p:spPr>
          <p:txBody>
            <a:bodyPr wrap="square" lIns="0" tIns="0" rIns="0" bIns="0" rtlCol="0"/>
            <a:lstStyle/>
            <a:p>
              <a:endParaRPr/>
            </a:p>
          </p:txBody>
        </p:sp>
        <p:sp>
          <p:nvSpPr>
            <p:cNvPr id="17666" name="object 17666"/>
            <p:cNvSpPr/>
            <p:nvPr/>
          </p:nvSpPr>
          <p:spPr>
            <a:xfrm>
              <a:off x="5450738" y="8194852"/>
              <a:ext cx="46990" cy="6985"/>
            </a:xfrm>
            <a:custGeom>
              <a:avLst/>
              <a:gdLst/>
              <a:ahLst/>
              <a:cxnLst/>
              <a:rect l="l" t="t" r="r" b="b"/>
              <a:pathLst>
                <a:path w="46989" h="6984">
                  <a:moveTo>
                    <a:pt x="0" y="0"/>
                  </a:moveTo>
                  <a:lnTo>
                    <a:pt x="11740" y="1028"/>
                  </a:lnTo>
                  <a:lnTo>
                    <a:pt x="23477" y="2473"/>
                  </a:lnTo>
                  <a:lnTo>
                    <a:pt x="35188" y="4275"/>
                  </a:lnTo>
                  <a:lnTo>
                    <a:pt x="46850" y="6375"/>
                  </a:lnTo>
                </a:path>
              </a:pathLst>
            </a:custGeom>
            <a:ln w="25399">
              <a:solidFill>
                <a:srgbClr val="FEF096"/>
              </a:solidFill>
            </a:ln>
          </p:spPr>
          <p:txBody>
            <a:bodyPr wrap="square" lIns="0" tIns="0" rIns="0" bIns="0" rtlCol="0"/>
            <a:lstStyle/>
            <a:p>
              <a:endParaRPr/>
            </a:p>
          </p:txBody>
        </p:sp>
        <p:sp>
          <p:nvSpPr>
            <p:cNvPr id="17667" name="object 17667"/>
            <p:cNvSpPr/>
            <p:nvPr/>
          </p:nvSpPr>
          <p:spPr>
            <a:xfrm>
              <a:off x="5497588" y="8201228"/>
              <a:ext cx="1905" cy="5080"/>
            </a:xfrm>
            <a:custGeom>
              <a:avLst/>
              <a:gdLst/>
              <a:ahLst/>
              <a:cxnLst/>
              <a:rect l="l" t="t" r="r" b="b"/>
              <a:pathLst>
                <a:path w="1904" h="5079">
                  <a:moveTo>
                    <a:pt x="0" y="0"/>
                  </a:moveTo>
                  <a:lnTo>
                    <a:pt x="1460" y="4965"/>
                  </a:lnTo>
                </a:path>
              </a:pathLst>
            </a:custGeom>
            <a:ln w="25400">
              <a:solidFill>
                <a:srgbClr val="FFEC87"/>
              </a:solidFill>
            </a:ln>
          </p:spPr>
          <p:txBody>
            <a:bodyPr wrap="square" lIns="0" tIns="0" rIns="0" bIns="0" rtlCol="0"/>
            <a:lstStyle/>
            <a:p>
              <a:endParaRPr/>
            </a:p>
          </p:txBody>
        </p:sp>
        <p:sp>
          <p:nvSpPr>
            <p:cNvPr id="17668" name="object 17668"/>
            <p:cNvSpPr/>
            <p:nvPr/>
          </p:nvSpPr>
          <p:spPr>
            <a:xfrm>
              <a:off x="5453684" y="8200733"/>
              <a:ext cx="45720" cy="5715"/>
            </a:xfrm>
            <a:custGeom>
              <a:avLst/>
              <a:gdLst/>
              <a:ahLst/>
              <a:cxnLst/>
              <a:rect l="l" t="t" r="r" b="b"/>
              <a:pathLst>
                <a:path w="45720" h="5715">
                  <a:moveTo>
                    <a:pt x="45364" y="5461"/>
                  </a:moveTo>
                  <a:lnTo>
                    <a:pt x="34013" y="3570"/>
                  </a:lnTo>
                  <a:lnTo>
                    <a:pt x="22629" y="1982"/>
                  </a:lnTo>
                  <a:lnTo>
                    <a:pt x="11272" y="769"/>
                  </a:lnTo>
                  <a:lnTo>
                    <a:pt x="0" y="0"/>
                  </a:lnTo>
                </a:path>
              </a:pathLst>
            </a:custGeom>
            <a:ln w="25399">
              <a:solidFill>
                <a:srgbClr val="FFEA7D"/>
              </a:solidFill>
            </a:ln>
          </p:spPr>
          <p:txBody>
            <a:bodyPr wrap="square" lIns="0" tIns="0" rIns="0" bIns="0" rtlCol="0"/>
            <a:lstStyle/>
            <a:p>
              <a:endParaRPr/>
            </a:p>
          </p:txBody>
        </p:sp>
        <p:sp>
          <p:nvSpPr>
            <p:cNvPr id="17669" name="object 17669"/>
            <p:cNvSpPr/>
            <p:nvPr/>
          </p:nvSpPr>
          <p:spPr>
            <a:xfrm>
              <a:off x="5450738" y="8194852"/>
              <a:ext cx="3175" cy="6350"/>
            </a:xfrm>
            <a:custGeom>
              <a:avLst/>
              <a:gdLst/>
              <a:ahLst/>
              <a:cxnLst/>
              <a:rect l="l" t="t" r="r" b="b"/>
              <a:pathLst>
                <a:path w="3175" h="6350">
                  <a:moveTo>
                    <a:pt x="2946" y="5880"/>
                  </a:moveTo>
                  <a:lnTo>
                    <a:pt x="0" y="0"/>
                  </a:lnTo>
                </a:path>
              </a:pathLst>
            </a:custGeom>
            <a:ln w="25400">
              <a:solidFill>
                <a:srgbClr val="FEEF8C"/>
              </a:solidFill>
            </a:ln>
          </p:spPr>
          <p:txBody>
            <a:bodyPr wrap="square" lIns="0" tIns="0" rIns="0" bIns="0" rtlCol="0"/>
            <a:lstStyle/>
            <a:p>
              <a:endParaRPr/>
            </a:p>
          </p:txBody>
        </p:sp>
        <p:sp>
          <p:nvSpPr>
            <p:cNvPr id="17670" name="object 17670"/>
            <p:cNvSpPr/>
            <p:nvPr/>
          </p:nvSpPr>
          <p:spPr>
            <a:xfrm>
              <a:off x="5453684" y="8200733"/>
              <a:ext cx="46990" cy="10795"/>
            </a:xfrm>
            <a:custGeom>
              <a:avLst/>
              <a:gdLst/>
              <a:ahLst/>
              <a:cxnLst/>
              <a:rect l="l" t="t" r="r" b="b"/>
              <a:pathLst>
                <a:path w="46989" h="10795">
                  <a:moveTo>
                    <a:pt x="0" y="0"/>
                  </a:moveTo>
                  <a:lnTo>
                    <a:pt x="3162" y="5753"/>
                  </a:lnTo>
                  <a:lnTo>
                    <a:pt x="14127" y="6363"/>
                  </a:lnTo>
                  <a:lnTo>
                    <a:pt x="25093" y="7362"/>
                  </a:lnTo>
                  <a:lnTo>
                    <a:pt x="36028" y="8699"/>
                  </a:lnTo>
                  <a:lnTo>
                    <a:pt x="46901" y="10325"/>
                  </a:lnTo>
                  <a:lnTo>
                    <a:pt x="45364" y="5461"/>
                  </a:lnTo>
                  <a:lnTo>
                    <a:pt x="34013" y="3570"/>
                  </a:lnTo>
                  <a:lnTo>
                    <a:pt x="22629" y="1982"/>
                  </a:lnTo>
                  <a:lnTo>
                    <a:pt x="11272" y="769"/>
                  </a:lnTo>
                  <a:lnTo>
                    <a:pt x="0" y="0"/>
                  </a:lnTo>
                  <a:close/>
                </a:path>
              </a:pathLst>
            </a:custGeom>
            <a:solidFill>
              <a:srgbClr val="FFE875"/>
            </a:solidFill>
          </p:spPr>
          <p:txBody>
            <a:bodyPr wrap="square" lIns="0" tIns="0" rIns="0" bIns="0" rtlCol="0"/>
            <a:lstStyle/>
            <a:p>
              <a:endParaRPr/>
            </a:p>
          </p:txBody>
        </p:sp>
        <p:sp>
          <p:nvSpPr>
            <p:cNvPr id="17671" name="object 17671"/>
            <p:cNvSpPr/>
            <p:nvPr/>
          </p:nvSpPr>
          <p:spPr>
            <a:xfrm>
              <a:off x="5453684" y="8200733"/>
              <a:ext cx="45720" cy="5715"/>
            </a:xfrm>
            <a:custGeom>
              <a:avLst/>
              <a:gdLst/>
              <a:ahLst/>
              <a:cxnLst/>
              <a:rect l="l" t="t" r="r" b="b"/>
              <a:pathLst>
                <a:path w="45720" h="5715">
                  <a:moveTo>
                    <a:pt x="0" y="0"/>
                  </a:moveTo>
                  <a:lnTo>
                    <a:pt x="11272" y="769"/>
                  </a:lnTo>
                  <a:lnTo>
                    <a:pt x="22629" y="1982"/>
                  </a:lnTo>
                  <a:lnTo>
                    <a:pt x="34013" y="3570"/>
                  </a:lnTo>
                  <a:lnTo>
                    <a:pt x="45364" y="5461"/>
                  </a:lnTo>
                </a:path>
              </a:pathLst>
            </a:custGeom>
            <a:ln w="25399">
              <a:solidFill>
                <a:srgbClr val="FFEA7D"/>
              </a:solidFill>
            </a:ln>
          </p:spPr>
          <p:txBody>
            <a:bodyPr wrap="square" lIns="0" tIns="0" rIns="0" bIns="0" rtlCol="0"/>
            <a:lstStyle/>
            <a:p>
              <a:endParaRPr/>
            </a:p>
          </p:txBody>
        </p:sp>
        <p:sp>
          <p:nvSpPr>
            <p:cNvPr id="17672" name="object 17672"/>
            <p:cNvSpPr/>
            <p:nvPr/>
          </p:nvSpPr>
          <p:spPr>
            <a:xfrm>
              <a:off x="5499049" y="8206194"/>
              <a:ext cx="1905" cy="5080"/>
            </a:xfrm>
            <a:custGeom>
              <a:avLst/>
              <a:gdLst/>
              <a:ahLst/>
              <a:cxnLst/>
              <a:rect l="l" t="t" r="r" b="b"/>
              <a:pathLst>
                <a:path w="1904" h="5079">
                  <a:moveTo>
                    <a:pt x="0" y="0"/>
                  </a:moveTo>
                  <a:lnTo>
                    <a:pt x="1536" y="4864"/>
                  </a:lnTo>
                </a:path>
              </a:pathLst>
            </a:custGeom>
            <a:ln w="25400">
              <a:solidFill>
                <a:srgbClr val="FFE774"/>
              </a:solidFill>
            </a:ln>
          </p:spPr>
          <p:txBody>
            <a:bodyPr wrap="square" lIns="0" tIns="0" rIns="0" bIns="0" rtlCol="0"/>
            <a:lstStyle/>
            <a:p>
              <a:endParaRPr/>
            </a:p>
          </p:txBody>
        </p:sp>
        <p:sp>
          <p:nvSpPr>
            <p:cNvPr id="17673" name="object 17673"/>
            <p:cNvSpPr/>
            <p:nvPr/>
          </p:nvSpPr>
          <p:spPr>
            <a:xfrm>
              <a:off x="5456847" y="8206486"/>
              <a:ext cx="43815" cy="5080"/>
            </a:xfrm>
            <a:custGeom>
              <a:avLst/>
              <a:gdLst/>
              <a:ahLst/>
              <a:cxnLst/>
              <a:rect l="l" t="t" r="r" b="b"/>
              <a:pathLst>
                <a:path w="43814" h="5079">
                  <a:moveTo>
                    <a:pt x="43738" y="4571"/>
                  </a:moveTo>
                  <a:lnTo>
                    <a:pt x="32866" y="2946"/>
                  </a:lnTo>
                  <a:lnTo>
                    <a:pt x="21931" y="1609"/>
                  </a:lnTo>
                  <a:lnTo>
                    <a:pt x="10965" y="610"/>
                  </a:lnTo>
                  <a:lnTo>
                    <a:pt x="0" y="0"/>
                  </a:lnTo>
                </a:path>
              </a:pathLst>
            </a:custGeom>
            <a:ln w="25400">
              <a:solidFill>
                <a:srgbClr val="FFE56B"/>
              </a:solidFill>
            </a:ln>
          </p:spPr>
          <p:txBody>
            <a:bodyPr wrap="square" lIns="0" tIns="0" rIns="0" bIns="0" rtlCol="0"/>
            <a:lstStyle/>
            <a:p>
              <a:endParaRPr/>
            </a:p>
          </p:txBody>
        </p:sp>
        <p:sp>
          <p:nvSpPr>
            <p:cNvPr id="17674" name="object 17674"/>
            <p:cNvSpPr/>
            <p:nvPr/>
          </p:nvSpPr>
          <p:spPr>
            <a:xfrm>
              <a:off x="5453684" y="8200733"/>
              <a:ext cx="3175" cy="6350"/>
            </a:xfrm>
            <a:custGeom>
              <a:avLst/>
              <a:gdLst/>
              <a:ahLst/>
              <a:cxnLst/>
              <a:rect l="l" t="t" r="r" b="b"/>
              <a:pathLst>
                <a:path w="3175" h="6350">
                  <a:moveTo>
                    <a:pt x="3162" y="5753"/>
                  </a:moveTo>
                  <a:lnTo>
                    <a:pt x="0" y="0"/>
                  </a:lnTo>
                </a:path>
              </a:pathLst>
            </a:custGeom>
            <a:ln w="25400">
              <a:solidFill>
                <a:srgbClr val="FFE875"/>
              </a:solidFill>
            </a:ln>
          </p:spPr>
          <p:txBody>
            <a:bodyPr wrap="square" lIns="0" tIns="0" rIns="0" bIns="0" rtlCol="0"/>
            <a:lstStyle/>
            <a:p>
              <a:endParaRPr/>
            </a:p>
          </p:txBody>
        </p:sp>
        <p:sp>
          <p:nvSpPr>
            <p:cNvPr id="17675" name="object 17675"/>
            <p:cNvSpPr/>
            <p:nvPr/>
          </p:nvSpPr>
          <p:spPr>
            <a:xfrm>
              <a:off x="5495277" y="8191042"/>
              <a:ext cx="49530" cy="16510"/>
            </a:xfrm>
            <a:custGeom>
              <a:avLst/>
              <a:gdLst/>
              <a:ahLst/>
              <a:cxnLst/>
              <a:rect l="l" t="t" r="r" b="b"/>
              <a:pathLst>
                <a:path w="49529" h="16509">
                  <a:moveTo>
                    <a:pt x="0" y="0"/>
                  </a:moveTo>
                  <a:lnTo>
                    <a:pt x="1015" y="5130"/>
                  </a:lnTo>
                  <a:lnTo>
                    <a:pt x="12908" y="7669"/>
                  </a:lnTo>
                  <a:lnTo>
                    <a:pt x="24768" y="10387"/>
                  </a:lnTo>
                  <a:lnTo>
                    <a:pt x="48463" y="16129"/>
                  </a:lnTo>
                  <a:lnTo>
                    <a:pt x="48996" y="11950"/>
                  </a:lnTo>
                  <a:lnTo>
                    <a:pt x="12311" y="2829"/>
                  </a:lnTo>
                  <a:lnTo>
                    <a:pt x="0" y="0"/>
                  </a:lnTo>
                  <a:close/>
                </a:path>
              </a:pathLst>
            </a:custGeom>
            <a:solidFill>
              <a:srgbClr val="FEF1A2"/>
            </a:solidFill>
          </p:spPr>
          <p:txBody>
            <a:bodyPr wrap="square" lIns="0" tIns="0" rIns="0" bIns="0" rtlCol="0"/>
            <a:lstStyle/>
            <a:p>
              <a:endParaRPr/>
            </a:p>
          </p:txBody>
        </p:sp>
        <p:sp>
          <p:nvSpPr>
            <p:cNvPr id="17676" name="object 17676"/>
            <p:cNvSpPr/>
            <p:nvPr/>
          </p:nvSpPr>
          <p:spPr>
            <a:xfrm>
              <a:off x="5495277" y="8191042"/>
              <a:ext cx="49530" cy="12065"/>
            </a:xfrm>
            <a:custGeom>
              <a:avLst/>
              <a:gdLst/>
              <a:ahLst/>
              <a:cxnLst/>
              <a:rect l="l" t="t" r="r" b="b"/>
              <a:pathLst>
                <a:path w="49529" h="12065">
                  <a:moveTo>
                    <a:pt x="0" y="0"/>
                  </a:moveTo>
                  <a:lnTo>
                    <a:pt x="12311" y="2829"/>
                  </a:lnTo>
                  <a:lnTo>
                    <a:pt x="24579" y="5818"/>
                  </a:lnTo>
                  <a:lnTo>
                    <a:pt x="36806" y="8885"/>
                  </a:lnTo>
                  <a:lnTo>
                    <a:pt x="48996" y="11950"/>
                  </a:lnTo>
                </a:path>
              </a:pathLst>
            </a:custGeom>
            <a:ln w="25400">
              <a:solidFill>
                <a:srgbClr val="FEF2A6"/>
              </a:solidFill>
            </a:ln>
          </p:spPr>
          <p:txBody>
            <a:bodyPr wrap="square" lIns="0" tIns="0" rIns="0" bIns="0" rtlCol="0"/>
            <a:lstStyle/>
            <a:p>
              <a:endParaRPr/>
            </a:p>
          </p:txBody>
        </p:sp>
        <p:sp>
          <p:nvSpPr>
            <p:cNvPr id="17677" name="object 17677"/>
            <p:cNvSpPr/>
            <p:nvPr/>
          </p:nvSpPr>
          <p:spPr>
            <a:xfrm>
              <a:off x="5543740" y="8202993"/>
              <a:ext cx="635" cy="4445"/>
            </a:xfrm>
            <a:custGeom>
              <a:avLst/>
              <a:gdLst/>
              <a:ahLst/>
              <a:cxnLst/>
              <a:rect l="l" t="t" r="r" b="b"/>
              <a:pathLst>
                <a:path w="635" h="4445">
                  <a:moveTo>
                    <a:pt x="533" y="0"/>
                  </a:moveTo>
                  <a:lnTo>
                    <a:pt x="0" y="4178"/>
                  </a:lnTo>
                </a:path>
              </a:pathLst>
            </a:custGeom>
            <a:ln w="25400">
              <a:solidFill>
                <a:srgbClr val="FFED99"/>
              </a:solidFill>
            </a:ln>
          </p:spPr>
          <p:txBody>
            <a:bodyPr wrap="square" lIns="0" tIns="0" rIns="0" bIns="0" rtlCol="0"/>
            <a:lstStyle/>
            <a:p>
              <a:endParaRPr/>
            </a:p>
          </p:txBody>
        </p:sp>
        <p:sp>
          <p:nvSpPr>
            <p:cNvPr id="17678" name="object 17678"/>
            <p:cNvSpPr/>
            <p:nvPr/>
          </p:nvSpPr>
          <p:spPr>
            <a:xfrm>
              <a:off x="5496293" y="8196173"/>
              <a:ext cx="47625" cy="11430"/>
            </a:xfrm>
            <a:custGeom>
              <a:avLst/>
              <a:gdLst/>
              <a:ahLst/>
              <a:cxnLst/>
              <a:rect l="l" t="t" r="r" b="b"/>
              <a:pathLst>
                <a:path w="47625" h="11429">
                  <a:moveTo>
                    <a:pt x="47447" y="10998"/>
                  </a:moveTo>
                  <a:lnTo>
                    <a:pt x="35597" y="8095"/>
                  </a:lnTo>
                  <a:lnTo>
                    <a:pt x="23752" y="5256"/>
                  </a:lnTo>
                  <a:lnTo>
                    <a:pt x="11892" y="2538"/>
                  </a:lnTo>
                  <a:lnTo>
                    <a:pt x="0" y="0"/>
                  </a:lnTo>
                </a:path>
              </a:pathLst>
            </a:custGeom>
            <a:ln w="25400">
              <a:solidFill>
                <a:srgbClr val="FEF09F"/>
              </a:solidFill>
            </a:ln>
          </p:spPr>
          <p:txBody>
            <a:bodyPr wrap="square" lIns="0" tIns="0" rIns="0" bIns="0" rtlCol="0"/>
            <a:lstStyle/>
            <a:p>
              <a:endParaRPr/>
            </a:p>
          </p:txBody>
        </p:sp>
        <p:sp>
          <p:nvSpPr>
            <p:cNvPr id="17679" name="object 17679"/>
            <p:cNvSpPr/>
            <p:nvPr/>
          </p:nvSpPr>
          <p:spPr>
            <a:xfrm>
              <a:off x="5495277" y="8191042"/>
              <a:ext cx="1270" cy="5715"/>
            </a:xfrm>
            <a:custGeom>
              <a:avLst/>
              <a:gdLst/>
              <a:ahLst/>
              <a:cxnLst/>
              <a:rect l="l" t="t" r="r" b="b"/>
              <a:pathLst>
                <a:path w="1270" h="5715">
                  <a:moveTo>
                    <a:pt x="1015" y="5130"/>
                  </a:moveTo>
                  <a:lnTo>
                    <a:pt x="0" y="0"/>
                  </a:lnTo>
                </a:path>
              </a:pathLst>
            </a:custGeom>
            <a:ln w="25400">
              <a:solidFill>
                <a:srgbClr val="FEF5AB"/>
              </a:solidFill>
            </a:ln>
          </p:spPr>
          <p:txBody>
            <a:bodyPr wrap="square" lIns="0" tIns="0" rIns="0" bIns="0" rtlCol="0"/>
            <a:lstStyle/>
            <a:p>
              <a:endParaRPr/>
            </a:p>
          </p:txBody>
        </p:sp>
        <p:sp>
          <p:nvSpPr>
            <p:cNvPr id="17680" name="object 17680"/>
            <p:cNvSpPr/>
            <p:nvPr/>
          </p:nvSpPr>
          <p:spPr>
            <a:xfrm>
              <a:off x="5496293" y="8196173"/>
              <a:ext cx="47625" cy="15240"/>
            </a:xfrm>
            <a:custGeom>
              <a:avLst/>
              <a:gdLst/>
              <a:ahLst/>
              <a:cxnLst/>
              <a:rect l="l" t="t" r="r" b="b"/>
              <a:pathLst>
                <a:path w="47625" h="15240">
                  <a:moveTo>
                    <a:pt x="0" y="0"/>
                  </a:moveTo>
                  <a:lnTo>
                    <a:pt x="1295" y="5054"/>
                  </a:lnTo>
                  <a:lnTo>
                    <a:pt x="12886" y="7380"/>
                  </a:lnTo>
                  <a:lnTo>
                    <a:pt x="24383" y="9875"/>
                  </a:lnTo>
                  <a:lnTo>
                    <a:pt x="47015" y="15125"/>
                  </a:lnTo>
                  <a:lnTo>
                    <a:pt x="47447" y="10998"/>
                  </a:lnTo>
                  <a:lnTo>
                    <a:pt x="23752" y="5256"/>
                  </a:lnTo>
                  <a:lnTo>
                    <a:pt x="11892" y="2538"/>
                  </a:lnTo>
                  <a:lnTo>
                    <a:pt x="0" y="0"/>
                  </a:lnTo>
                  <a:close/>
                </a:path>
              </a:pathLst>
            </a:custGeom>
            <a:solidFill>
              <a:srgbClr val="FFEE95"/>
            </a:solidFill>
          </p:spPr>
          <p:txBody>
            <a:bodyPr wrap="square" lIns="0" tIns="0" rIns="0" bIns="0" rtlCol="0"/>
            <a:lstStyle/>
            <a:p>
              <a:endParaRPr/>
            </a:p>
          </p:txBody>
        </p:sp>
        <p:sp>
          <p:nvSpPr>
            <p:cNvPr id="17681" name="object 17681"/>
            <p:cNvSpPr/>
            <p:nvPr/>
          </p:nvSpPr>
          <p:spPr>
            <a:xfrm>
              <a:off x="5496293" y="8196173"/>
              <a:ext cx="47625" cy="11430"/>
            </a:xfrm>
            <a:custGeom>
              <a:avLst/>
              <a:gdLst/>
              <a:ahLst/>
              <a:cxnLst/>
              <a:rect l="l" t="t" r="r" b="b"/>
              <a:pathLst>
                <a:path w="47625" h="11429">
                  <a:moveTo>
                    <a:pt x="0" y="0"/>
                  </a:moveTo>
                  <a:lnTo>
                    <a:pt x="11892" y="2538"/>
                  </a:lnTo>
                  <a:lnTo>
                    <a:pt x="23752" y="5256"/>
                  </a:lnTo>
                  <a:lnTo>
                    <a:pt x="35597" y="8095"/>
                  </a:lnTo>
                  <a:lnTo>
                    <a:pt x="47447" y="10998"/>
                  </a:lnTo>
                </a:path>
              </a:pathLst>
            </a:custGeom>
            <a:ln w="25400">
              <a:solidFill>
                <a:srgbClr val="FEF09F"/>
              </a:solidFill>
            </a:ln>
          </p:spPr>
          <p:txBody>
            <a:bodyPr wrap="square" lIns="0" tIns="0" rIns="0" bIns="0" rtlCol="0"/>
            <a:lstStyle/>
            <a:p>
              <a:endParaRPr/>
            </a:p>
          </p:txBody>
        </p:sp>
        <p:sp>
          <p:nvSpPr>
            <p:cNvPr id="17682" name="object 17682"/>
            <p:cNvSpPr/>
            <p:nvPr/>
          </p:nvSpPr>
          <p:spPr>
            <a:xfrm>
              <a:off x="5543308" y="8207172"/>
              <a:ext cx="635" cy="4445"/>
            </a:xfrm>
            <a:custGeom>
              <a:avLst/>
              <a:gdLst/>
              <a:ahLst/>
              <a:cxnLst/>
              <a:rect l="l" t="t" r="r" b="b"/>
              <a:pathLst>
                <a:path w="635" h="4445">
                  <a:moveTo>
                    <a:pt x="431" y="0"/>
                  </a:moveTo>
                  <a:lnTo>
                    <a:pt x="0" y="4127"/>
                  </a:lnTo>
                </a:path>
              </a:pathLst>
            </a:custGeom>
            <a:ln w="25400">
              <a:solidFill>
                <a:srgbClr val="FFEA8E"/>
              </a:solidFill>
            </a:ln>
          </p:spPr>
          <p:txBody>
            <a:bodyPr wrap="square" lIns="0" tIns="0" rIns="0" bIns="0" rtlCol="0"/>
            <a:lstStyle/>
            <a:p>
              <a:endParaRPr/>
            </a:p>
          </p:txBody>
        </p:sp>
        <p:sp>
          <p:nvSpPr>
            <p:cNvPr id="17683" name="object 17683"/>
            <p:cNvSpPr/>
            <p:nvPr/>
          </p:nvSpPr>
          <p:spPr>
            <a:xfrm>
              <a:off x="5497588" y="8201228"/>
              <a:ext cx="45720" cy="10160"/>
            </a:xfrm>
            <a:custGeom>
              <a:avLst/>
              <a:gdLst/>
              <a:ahLst/>
              <a:cxnLst/>
              <a:rect l="l" t="t" r="r" b="b"/>
              <a:pathLst>
                <a:path w="45720" h="10159">
                  <a:moveTo>
                    <a:pt x="45720" y="10071"/>
                  </a:moveTo>
                  <a:lnTo>
                    <a:pt x="34472" y="7424"/>
                  </a:lnTo>
                  <a:lnTo>
                    <a:pt x="23088" y="4821"/>
                  </a:lnTo>
                  <a:lnTo>
                    <a:pt x="11590" y="2325"/>
                  </a:lnTo>
                  <a:lnTo>
                    <a:pt x="0" y="0"/>
                  </a:lnTo>
                </a:path>
              </a:pathLst>
            </a:custGeom>
            <a:ln w="25400">
              <a:solidFill>
                <a:srgbClr val="FFEC8C"/>
              </a:solidFill>
            </a:ln>
          </p:spPr>
          <p:txBody>
            <a:bodyPr wrap="square" lIns="0" tIns="0" rIns="0" bIns="0" rtlCol="0"/>
            <a:lstStyle/>
            <a:p>
              <a:endParaRPr/>
            </a:p>
          </p:txBody>
        </p:sp>
        <p:sp>
          <p:nvSpPr>
            <p:cNvPr id="17684" name="object 17684"/>
            <p:cNvSpPr/>
            <p:nvPr/>
          </p:nvSpPr>
          <p:spPr>
            <a:xfrm>
              <a:off x="5496293" y="8196173"/>
              <a:ext cx="1905" cy="5080"/>
            </a:xfrm>
            <a:custGeom>
              <a:avLst/>
              <a:gdLst/>
              <a:ahLst/>
              <a:cxnLst/>
              <a:rect l="l" t="t" r="r" b="b"/>
              <a:pathLst>
                <a:path w="1904" h="5079">
                  <a:moveTo>
                    <a:pt x="1295" y="5054"/>
                  </a:moveTo>
                  <a:lnTo>
                    <a:pt x="0" y="0"/>
                  </a:lnTo>
                </a:path>
              </a:pathLst>
            </a:custGeom>
            <a:ln w="25400">
              <a:solidFill>
                <a:srgbClr val="FEF29D"/>
              </a:solidFill>
            </a:ln>
          </p:spPr>
          <p:txBody>
            <a:bodyPr wrap="square" lIns="0" tIns="0" rIns="0" bIns="0" rtlCol="0"/>
            <a:lstStyle/>
            <a:p>
              <a:endParaRPr/>
            </a:p>
          </p:txBody>
        </p:sp>
        <p:sp>
          <p:nvSpPr>
            <p:cNvPr id="17685" name="object 17685"/>
            <p:cNvSpPr/>
            <p:nvPr/>
          </p:nvSpPr>
          <p:spPr>
            <a:xfrm>
              <a:off x="5497588" y="8201228"/>
              <a:ext cx="45720" cy="14604"/>
            </a:xfrm>
            <a:custGeom>
              <a:avLst/>
              <a:gdLst/>
              <a:ahLst/>
              <a:cxnLst/>
              <a:rect l="l" t="t" r="r" b="b"/>
              <a:pathLst>
                <a:path w="45720" h="14604">
                  <a:moveTo>
                    <a:pt x="0" y="0"/>
                  </a:moveTo>
                  <a:lnTo>
                    <a:pt x="1460" y="4965"/>
                  </a:lnTo>
                  <a:lnTo>
                    <a:pt x="12730" y="7080"/>
                  </a:lnTo>
                  <a:lnTo>
                    <a:pt x="23850" y="9356"/>
                  </a:lnTo>
                  <a:lnTo>
                    <a:pt x="45402" y="14109"/>
                  </a:lnTo>
                  <a:lnTo>
                    <a:pt x="45720" y="10071"/>
                  </a:lnTo>
                  <a:lnTo>
                    <a:pt x="23088" y="4821"/>
                  </a:lnTo>
                  <a:lnTo>
                    <a:pt x="11590" y="2325"/>
                  </a:lnTo>
                  <a:lnTo>
                    <a:pt x="0" y="0"/>
                  </a:lnTo>
                  <a:close/>
                </a:path>
              </a:pathLst>
            </a:custGeom>
            <a:solidFill>
              <a:srgbClr val="FFE982"/>
            </a:solidFill>
          </p:spPr>
          <p:txBody>
            <a:bodyPr wrap="square" lIns="0" tIns="0" rIns="0" bIns="0" rtlCol="0"/>
            <a:lstStyle/>
            <a:p>
              <a:endParaRPr/>
            </a:p>
          </p:txBody>
        </p:sp>
        <p:sp>
          <p:nvSpPr>
            <p:cNvPr id="17686" name="object 17686"/>
            <p:cNvSpPr/>
            <p:nvPr/>
          </p:nvSpPr>
          <p:spPr>
            <a:xfrm>
              <a:off x="5497588" y="8201228"/>
              <a:ext cx="45720" cy="10160"/>
            </a:xfrm>
            <a:custGeom>
              <a:avLst/>
              <a:gdLst/>
              <a:ahLst/>
              <a:cxnLst/>
              <a:rect l="l" t="t" r="r" b="b"/>
              <a:pathLst>
                <a:path w="45720" h="10159">
                  <a:moveTo>
                    <a:pt x="0" y="0"/>
                  </a:moveTo>
                  <a:lnTo>
                    <a:pt x="11590" y="2325"/>
                  </a:lnTo>
                  <a:lnTo>
                    <a:pt x="23088" y="4821"/>
                  </a:lnTo>
                  <a:lnTo>
                    <a:pt x="34472" y="7424"/>
                  </a:lnTo>
                  <a:lnTo>
                    <a:pt x="45720" y="10071"/>
                  </a:lnTo>
                </a:path>
              </a:pathLst>
            </a:custGeom>
            <a:ln w="25400">
              <a:solidFill>
                <a:srgbClr val="FFEC8C"/>
              </a:solidFill>
            </a:ln>
          </p:spPr>
          <p:txBody>
            <a:bodyPr wrap="square" lIns="0" tIns="0" rIns="0" bIns="0" rtlCol="0"/>
            <a:lstStyle/>
            <a:p>
              <a:endParaRPr/>
            </a:p>
          </p:txBody>
        </p:sp>
        <p:sp>
          <p:nvSpPr>
            <p:cNvPr id="17687" name="object 17687"/>
            <p:cNvSpPr/>
            <p:nvPr/>
          </p:nvSpPr>
          <p:spPr>
            <a:xfrm>
              <a:off x="5542991" y="8211299"/>
              <a:ext cx="635" cy="4445"/>
            </a:xfrm>
            <a:custGeom>
              <a:avLst/>
              <a:gdLst/>
              <a:ahLst/>
              <a:cxnLst/>
              <a:rect l="l" t="t" r="r" b="b"/>
              <a:pathLst>
                <a:path w="635" h="4445">
                  <a:moveTo>
                    <a:pt x="317" y="0"/>
                  </a:moveTo>
                  <a:lnTo>
                    <a:pt x="0" y="4038"/>
                  </a:lnTo>
                </a:path>
              </a:pathLst>
            </a:custGeom>
            <a:ln w="25400">
              <a:solidFill>
                <a:srgbClr val="FFE67D"/>
              </a:solidFill>
            </a:ln>
          </p:spPr>
          <p:txBody>
            <a:bodyPr wrap="square" lIns="0" tIns="0" rIns="0" bIns="0" rtlCol="0"/>
            <a:lstStyle/>
            <a:p>
              <a:endParaRPr/>
            </a:p>
          </p:txBody>
        </p:sp>
        <p:sp>
          <p:nvSpPr>
            <p:cNvPr id="17688" name="object 17688"/>
            <p:cNvSpPr/>
            <p:nvPr/>
          </p:nvSpPr>
          <p:spPr>
            <a:xfrm>
              <a:off x="5499049" y="8206194"/>
              <a:ext cx="44450" cy="9525"/>
            </a:xfrm>
            <a:custGeom>
              <a:avLst/>
              <a:gdLst/>
              <a:ahLst/>
              <a:cxnLst/>
              <a:rect l="l" t="t" r="r" b="b"/>
              <a:pathLst>
                <a:path w="44450" h="9525">
                  <a:moveTo>
                    <a:pt x="43942" y="9143"/>
                  </a:moveTo>
                  <a:lnTo>
                    <a:pt x="33300" y="6757"/>
                  </a:lnTo>
                  <a:lnTo>
                    <a:pt x="22390" y="4391"/>
                  </a:lnTo>
                  <a:lnTo>
                    <a:pt x="11270" y="2114"/>
                  </a:lnTo>
                  <a:lnTo>
                    <a:pt x="0" y="0"/>
                  </a:lnTo>
                </a:path>
              </a:pathLst>
            </a:custGeom>
            <a:ln w="25400">
              <a:solidFill>
                <a:srgbClr val="FFE679"/>
              </a:solidFill>
            </a:ln>
          </p:spPr>
          <p:txBody>
            <a:bodyPr wrap="square" lIns="0" tIns="0" rIns="0" bIns="0" rtlCol="0"/>
            <a:lstStyle/>
            <a:p>
              <a:endParaRPr/>
            </a:p>
          </p:txBody>
        </p:sp>
        <p:sp>
          <p:nvSpPr>
            <p:cNvPr id="17689" name="object 17689"/>
            <p:cNvSpPr/>
            <p:nvPr/>
          </p:nvSpPr>
          <p:spPr>
            <a:xfrm>
              <a:off x="5497588" y="8201228"/>
              <a:ext cx="1905" cy="5080"/>
            </a:xfrm>
            <a:custGeom>
              <a:avLst/>
              <a:gdLst/>
              <a:ahLst/>
              <a:cxnLst/>
              <a:rect l="l" t="t" r="r" b="b"/>
              <a:pathLst>
                <a:path w="1904" h="5079">
                  <a:moveTo>
                    <a:pt x="1460" y="4965"/>
                  </a:moveTo>
                  <a:lnTo>
                    <a:pt x="0" y="0"/>
                  </a:lnTo>
                </a:path>
              </a:pathLst>
            </a:custGeom>
            <a:ln w="25400">
              <a:solidFill>
                <a:srgbClr val="FFEC87"/>
              </a:solidFill>
            </a:ln>
          </p:spPr>
          <p:txBody>
            <a:bodyPr wrap="square" lIns="0" tIns="0" rIns="0" bIns="0" rtlCol="0"/>
            <a:lstStyle/>
            <a:p>
              <a:endParaRPr/>
            </a:p>
          </p:txBody>
        </p:sp>
        <p:sp>
          <p:nvSpPr>
            <p:cNvPr id="17690" name="object 17690"/>
            <p:cNvSpPr/>
            <p:nvPr/>
          </p:nvSpPr>
          <p:spPr>
            <a:xfrm>
              <a:off x="5499049" y="8206194"/>
              <a:ext cx="44450" cy="13335"/>
            </a:xfrm>
            <a:custGeom>
              <a:avLst/>
              <a:gdLst/>
              <a:ahLst/>
              <a:cxnLst/>
              <a:rect l="l" t="t" r="r" b="b"/>
              <a:pathLst>
                <a:path w="44450" h="13334">
                  <a:moveTo>
                    <a:pt x="0" y="0"/>
                  </a:moveTo>
                  <a:lnTo>
                    <a:pt x="1536" y="4864"/>
                  </a:lnTo>
                  <a:lnTo>
                    <a:pt x="12304" y="6707"/>
                  </a:lnTo>
                  <a:lnTo>
                    <a:pt x="22944" y="8734"/>
                  </a:lnTo>
                  <a:lnTo>
                    <a:pt x="33424" y="10889"/>
                  </a:lnTo>
                  <a:lnTo>
                    <a:pt x="43713" y="13119"/>
                  </a:lnTo>
                  <a:lnTo>
                    <a:pt x="43942" y="9143"/>
                  </a:lnTo>
                  <a:lnTo>
                    <a:pt x="22390" y="4391"/>
                  </a:lnTo>
                  <a:lnTo>
                    <a:pt x="11270" y="2114"/>
                  </a:lnTo>
                  <a:lnTo>
                    <a:pt x="0" y="0"/>
                  </a:lnTo>
                  <a:close/>
                </a:path>
              </a:pathLst>
            </a:custGeom>
            <a:solidFill>
              <a:srgbClr val="FFE571"/>
            </a:solidFill>
          </p:spPr>
          <p:txBody>
            <a:bodyPr wrap="square" lIns="0" tIns="0" rIns="0" bIns="0" rtlCol="0"/>
            <a:lstStyle/>
            <a:p>
              <a:endParaRPr/>
            </a:p>
          </p:txBody>
        </p:sp>
        <p:sp>
          <p:nvSpPr>
            <p:cNvPr id="17691" name="object 17691"/>
            <p:cNvSpPr/>
            <p:nvPr/>
          </p:nvSpPr>
          <p:spPr>
            <a:xfrm>
              <a:off x="5499049" y="8206194"/>
              <a:ext cx="44450" cy="9525"/>
            </a:xfrm>
            <a:custGeom>
              <a:avLst/>
              <a:gdLst/>
              <a:ahLst/>
              <a:cxnLst/>
              <a:rect l="l" t="t" r="r" b="b"/>
              <a:pathLst>
                <a:path w="44450" h="9525">
                  <a:moveTo>
                    <a:pt x="0" y="0"/>
                  </a:moveTo>
                  <a:lnTo>
                    <a:pt x="11270" y="2114"/>
                  </a:lnTo>
                  <a:lnTo>
                    <a:pt x="22390" y="4391"/>
                  </a:lnTo>
                  <a:lnTo>
                    <a:pt x="33300" y="6757"/>
                  </a:lnTo>
                  <a:lnTo>
                    <a:pt x="43942" y="9143"/>
                  </a:lnTo>
                </a:path>
              </a:pathLst>
            </a:custGeom>
            <a:ln w="25400">
              <a:solidFill>
                <a:srgbClr val="FFE679"/>
              </a:solidFill>
            </a:ln>
          </p:spPr>
          <p:txBody>
            <a:bodyPr wrap="square" lIns="0" tIns="0" rIns="0" bIns="0" rtlCol="0"/>
            <a:lstStyle/>
            <a:p>
              <a:endParaRPr/>
            </a:p>
          </p:txBody>
        </p:sp>
        <p:sp>
          <p:nvSpPr>
            <p:cNvPr id="17692" name="object 17692"/>
            <p:cNvSpPr/>
            <p:nvPr/>
          </p:nvSpPr>
          <p:spPr>
            <a:xfrm>
              <a:off x="5542762" y="8215338"/>
              <a:ext cx="635" cy="4445"/>
            </a:xfrm>
            <a:custGeom>
              <a:avLst/>
              <a:gdLst/>
              <a:ahLst/>
              <a:cxnLst/>
              <a:rect l="l" t="t" r="r" b="b"/>
              <a:pathLst>
                <a:path w="635" h="4445">
                  <a:moveTo>
                    <a:pt x="228" y="0"/>
                  </a:moveTo>
                  <a:lnTo>
                    <a:pt x="0" y="3975"/>
                  </a:lnTo>
                </a:path>
              </a:pathLst>
            </a:custGeom>
            <a:ln w="25400">
              <a:solidFill>
                <a:srgbClr val="FFE36E"/>
              </a:solidFill>
            </a:ln>
          </p:spPr>
          <p:txBody>
            <a:bodyPr wrap="square" lIns="0" tIns="0" rIns="0" bIns="0" rtlCol="0"/>
            <a:lstStyle/>
            <a:p>
              <a:endParaRPr/>
            </a:p>
          </p:txBody>
        </p:sp>
        <p:sp>
          <p:nvSpPr>
            <p:cNvPr id="17693" name="object 17693"/>
            <p:cNvSpPr/>
            <p:nvPr/>
          </p:nvSpPr>
          <p:spPr>
            <a:xfrm>
              <a:off x="5500585" y="8211058"/>
              <a:ext cx="42545" cy="8255"/>
            </a:xfrm>
            <a:custGeom>
              <a:avLst/>
              <a:gdLst/>
              <a:ahLst/>
              <a:cxnLst/>
              <a:rect l="l" t="t" r="r" b="b"/>
              <a:pathLst>
                <a:path w="42545" h="8254">
                  <a:moveTo>
                    <a:pt x="42176" y="8255"/>
                  </a:moveTo>
                  <a:lnTo>
                    <a:pt x="31887" y="6025"/>
                  </a:lnTo>
                  <a:lnTo>
                    <a:pt x="21407" y="3870"/>
                  </a:lnTo>
                  <a:lnTo>
                    <a:pt x="10767" y="1843"/>
                  </a:lnTo>
                  <a:lnTo>
                    <a:pt x="0" y="0"/>
                  </a:lnTo>
                </a:path>
              </a:pathLst>
            </a:custGeom>
            <a:ln w="25400">
              <a:solidFill>
                <a:srgbClr val="FFE46A"/>
              </a:solidFill>
            </a:ln>
          </p:spPr>
          <p:txBody>
            <a:bodyPr wrap="square" lIns="0" tIns="0" rIns="0" bIns="0" rtlCol="0"/>
            <a:lstStyle/>
            <a:p>
              <a:endParaRPr/>
            </a:p>
          </p:txBody>
        </p:sp>
        <p:sp>
          <p:nvSpPr>
            <p:cNvPr id="17694" name="object 17694"/>
            <p:cNvSpPr/>
            <p:nvPr/>
          </p:nvSpPr>
          <p:spPr>
            <a:xfrm>
              <a:off x="5499049" y="8206194"/>
              <a:ext cx="1905" cy="5080"/>
            </a:xfrm>
            <a:custGeom>
              <a:avLst/>
              <a:gdLst/>
              <a:ahLst/>
              <a:cxnLst/>
              <a:rect l="l" t="t" r="r" b="b"/>
              <a:pathLst>
                <a:path w="1904" h="5079">
                  <a:moveTo>
                    <a:pt x="1536" y="4864"/>
                  </a:moveTo>
                  <a:lnTo>
                    <a:pt x="0" y="0"/>
                  </a:lnTo>
                </a:path>
              </a:pathLst>
            </a:custGeom>
            <a:ln w="25400">
              <a:solidFill>
                <a:srgbClr val="FFE774"/>
              </a:solidFill>
            </a:ln>
          </p:spPr>
          <p:txBody>
            <a:bodyPr wrap="square" lIns="0" tIns="0" rIns="0" bIns="0" rtlCol="0"/>
            <a:lstStyle/>
            <a:p>
              <a:endParaRPr/>
            </a:p>
          </p:txBody>
        </p:sp>
        <p:sp>
          <p:nvSpPr>
            <p:cNvPr id="17695" name="object 17695"/>
            <p:cNvSpPr/>
            <p:nvPr/>
          </p:nvSpPr>
          <p:spPr>
            <a:xfrm>
              <a:off x="5543740" y="8202993"/>
              <a:ext cx="31750" cy="12065"/>
            </a:xfrm>
            <a:custGeom>
              <a:avLst/>
              <a:gdLst/>
              <a:ahLst/>
              <a:cxnLst/>
              <a:rect l="l" t="t" r="r" b="b"/>
              <a:pathLst>
                <a:path w="31750" h="12065">
                  <a:moveTo>
                    <a:pt x="533" y="0"/>
                  </a:moveTo>
                  <a:lnTo>
                    <a:pt x="0" y="4178"/>
                  </a:lnTo>
                  <a:lnTo>
                    <a:pt x="31572" y="12001"/>
                  </a:lnTo>
                  <a:lnTo>
                    <a:pt x="31356" y="10617"/>
                  </a:lnTo>
                  <a:lnTo>
                    <a:pt x="31242" y="9245"/>
                  </a:lnTo>
                  <a:lnTo>
                    <a:pt x="31305" y="7874"/>
                  </a:lnTo>
                  <a:lnTo>
                    <a:pt x="533" y="0"/>
                  </a:lnTo>
                  <a:close/>
                </a:path>
              </a:pathLst>
            </a:custGeom>
            <a:solidFill>
              <a:srgbClr val="FFE98E"/>
            </a:solidFill>
          </p:spPr>
          <p:txBody>
            <a:bodyPr wrap="square" lIns="0" tIns="0" rIns="0" bIns="0" rtlCol="0"/>
            <a:lstStyle/>
            <a:p>
              <a:endParaRPr/>
            </a:p>
          </p:txBody>
        </p:sp>
        <p:sp>
          <p:nvSpPr>
            <p:cNvPr id="17696" name="object 17696"/>
            <p:cNvSpPr/>
            <p:nvPr/>
          </p:nvSpPr>
          <p:spPr>
            <a:xfrm>
              <a:off x="5544273" y="8202993"/>
              <a:ext cx="31115" cy="8255"/>
            </a:xfrm>
            <a:custGeom>
              <a:avLst/>
              <a:gdLst/>
              <a:ahLst/>
              <a:cxnLst/>
              <a:rect l="l" t="t" r="r" b="b"/>
              <a:pathLst>
                <a:path w="31114" h="8254">
                  <a:moveTo>
                    <a:pt x="0" y="0"/>
                  </a:moveTo>
                  <a:lnTo>
                    <a:pt x="7651" y="1932"/>
                  </a:lnTo>
                  <a:lnTo>
                    <a:pt x="15328" y="3922"/>
                  </a:lnTo>
                  <a:lnTo>
                    <a:pt x="23035" y="5920"/>
                  </a:lnTo>
                  <a:lnTo>
                    <a:pt x="30772" y="7874"/>
                  </a:lnTo>
                </a:path>
              </a:pathLst>
            </a:custGeom>
            <a:ln w="25400">
              <a:solidFill>
                <a:srgbClr val="FFE990"/>
              </a:solidFill>
            </a:ln>
          </p:spPr>
          <p:txBody>
            <a:bodyPr wrap="square" lIns="0" tIns="0" rIns="0" bIns="0" rtlCol="0"/>
            <a:lstStyle/>
            <a:p>
              <a:endParaRPr/>
            </a:p>
          </p:txBody>
        </p:sp>
        <p:sp>
          <p:nvSpPr>
            <p:cNvPr id="17697" name="object 17697"/>
            <p:cNvSpPr/>
            <p:nvPr/>
          </p:nvSpPr>
          <p:spPr>
            <a:xfrm>
              <a:off x="5575046" y="8210867"/>
              <a:ext cx="635" cy="4445"/>
            </a:xfrm>
            <a:custGeom>
              <a:avLst/>
              <a:gdLst/>
              <a:ahLst/>
              <a:cxnLst/>
              <a:rect l="l" t="t" r="r" b="b"/>
              <a:pathLst>
                <a:path w="635" h="4445">
                  <a:moveTo>
                    <a:pt x="0" y="0"/>
                  </a:moveTo>
                  <a:lnTo>
                    <a:pt x="266" y="4127"/>
                  </a:lnTo>
                </a:path>
              </a:pathLst>
            </a:custGeom>
            <a:ln w="25399">
              <a:solidFill>
                <a:srgbClr val="FFE482"/>
              </a:solidFill>
            </a:ln>
          </p:spPr>
          <p:txBody>
            <a:bodyPr wrap="square" lIns="0" tIns="0" rIns="0" bIns="0" rtlCol="0"/>
            <a:lstStyle/>
            <a:p>
              <a:endParaRPr/>
            </a:p>
          </p:txBody>
        </p:sp>
        <p:sp>
          <p:nvSpPr>
            <p:cNvPr id="17698" name="object 17698"/>
            <p:cNvSpPr/>
            <p:nvPr/>
          </p:nvSpPr>
          <p:spPr>
            <a:xfrm>
              <a:off x="5543740" y="8207172"/>
              <a:ext cx="31750" cy="8255"/>
            </a:xfrm>
            <a:custGeom>
              <a:avLst/>
              <a:gdLst/>
              <a:ahLst/>
              <a:cxnLst/>
              <a:rect l="l" t="t" r="r" b="b"/>
              <a:pathLst>
                <a:path w="31750" h="8254">
                  <a:moveTo>
                    <a:pt x="31572" y="7823"/>
                  </a:moveTo>
                  <a:lnTo>
                    <a:pt x="23679" y="5902"/>
                  </a:lnTo>
                  <a:lnTo>
                    <a:pt x="15781" y="3925"/>
                  </a:lnTo>
                  <a:lnTo>
                    <a:pt x="7885" y="1942"/>
                  </a:lnTo>
                  <a:lnTo>
                    <a:pt x="0" y="0"/>
                  </a:lnTo>
                </a:path>
              </a:pathLst>
            </a:custGeom>
            <a:ln w="25399">
              <a:solidFill>
                <a:srgbClr val="FFE88B"/>
              </a:solidFill>
            </a:ln>
          </p:spPr>
          <p:txBody>
            <a:bodyPr wrap="square" lIns="0" tIns="0" rIns="0" bIns="0" rtlCol="0"/>
            <a:lstStyle/>
            <a:p>
              <a:endParaRPr/>
            </a:p>
          </p:txBody>
        </p:sp>
        <p:sp>
          <p:nvSpPr>
            <p:cNvPr id="17699" name="object 17699"/>
            <p:cNvSpPr/>
            <p:nvPr/>
          </p:nvSpPr>
          <p:spPr>
            <a:xfrm>
              <a:off x="5543740" y="8202993"/>
              <a:ext cx="635" cy="4445"/>
            </a:xfrm>
            <a:custGeom>
              <a:avLst/>
              <a:gdLst/>
              <a:ahLst/>
              <a:cxnLst/>
              <a:rect l="l" t="t" r="r" b="b"/>
              <a:pathLst>
                <a:path w="635" h="4445">
                  <a:moveTo>
                    <a:pt x="0" y="4178"/>
                  </a:moveTo>
                  <a:lnTo>
                    <a:pt x="533" y="0"/>
                  </a:lnTo>
                </a:path>
              </a:pathLst>
            </a:custGeom>
            <a:ln w="25400">
              <a:solidFill>
                <a:srgbClr val="FFED99"/>
              </a:solidFill>
            </a:ln>
          </p:spPr>
          <p:txBody>
            <a:bodyPr wrap="square" lIns="0" tIns="0" rIns="0" bIns="0" rtlCol="0"/>
            <a:lstStyle/>
            <a:p>
              <a:endParaRPr/>
            </a:p>
          </p:txBody>
        </p:sp>
        <p:sp>
          <p:nvSpPr>
            <p:cNvPr id="17700" name="object 17700"/>
            <p:cNvSpPr/>
            <p:nvPr/>
          </p:nvSpPr>
          <p:spPr>
            <a:xfrm>
              <a:off x="5543308" y="8207172"/>
              <a:ext cx="33020" cy="12065"/>
            </a:xfrm>
            <a:custGeom>
              <a:avLst/>
              <a:gdLst/>
              <a:ahLst/>
              <a:cxnLst/>
              <a:rect l="l" t="t" r="r" b="b"/>
              <a:pathLst>
                <a:path w="33020" h="12065">
                  <a:moveTo>
                    <a:pt x="431" y="0"/>
                  </a:moveTo>
                  <a:lnTo>
                    <a:pt x="0" y="4127"/>
                  </a:lnTo>
                  <a:lnTo>
                    <a:pt x="32842" y="11950"/>
                  </a:lnTo>
                  <a:lnTo>
                    <a:pt x="32219" y="9207"/>
                  </a:lnTo>
                  <a:lnTo>
                    <a:pt x="32003" y="7823"/>
                  </a:lnTo>
                  <a:lnTo>
                    <a:pt x="24111" y="5902"/>
                  </a:lnTo>
                  <a:lnTo>
                    <a:pt x="431" y="0"/>
                  </a:lnTo>
                  <a:close/>
                </a:path>
              </a:pathLst>
            </a:custGeom>
            <a:solidFill>
              <a:srgbClr val="FFE684"/>
            </a:solidFill>
          </p:spPr>
          <p:txBody>
            <a:bodyPr wrap="square" lIns="0" tIns="0" rIns="0" bIns="0" rtlCol="0"/>
            <a:lstStyle/>
            <a:p>
              <a:endParaRPr/>
            </a:p>
          </p:txBody>
        </p:sp>
        <p:sp>
          <p:nvSpPr>
            <p:cNvPr id="17701" name="object 17701"/>
            <p:cNvSpPr/>
            <p:nvPr/>
          </p:nvSpPr>
          <p:spPr>
            <a:xfrm>
              <a:off x="5543740" y="8207172"/>
              <a:ext cx="31750" cy="8255"/>
            </a:xfrm>
            <a:custGeom>
              <a:avLst/>
              <a:gdLst/>
              <a:ahLst/>
              <a:cxnLst/>
              <a:rect l="l" t="t" r="r" b="b"/>
              <a:pathLst>
                <a:path w="31750" h="8254">
                  <a:moveTo>
                    <a:pt x="0" y="0"/>
                  </a:moveTo>
                  <a:lnTo>
                    <a:pt x="7885" y="1942"/>
                  </a:lnTo>
                  <a:lnTo>
                    <a:pt x="15781" y="3925"/>
                  </a:lnTo>
                  <a:lnTo>
                    <a:pt x="23679" y="5902"/>
                  </a:lnTo>
                  <a:lnTo>
                    <a:pt x="31572" y="7823"/>
                  </a:lnTo>
                </a:path>
              </a:pathLst>
            </a:custGeom>
            <a:ln w="25399">
              <a:solidFill>
                <a:srgbClr val="FFE88B"/>
              </a:solidFill>
            </a:ln>
          </p:spPr>
          <p:txBody>
            <a:bodyPr wrap="square" lIns="0" tIns="0" rIns="0" bIns="0" rtlCol="0"/>
            <a:lstStyle/>
            <a:p>
              <a:endParaRPr/>
            </a:p>
          </p:txBody>
        </p:sp>
        <p:sp>
          <p:nvSpPr>
            <p:cNvPr id="17702" name="object 17702"/>
            <p:cNvSpPr/>
            <p:nvPr/>
          </p:nvSpPr>
          <p:spPr>
            <a:xfrm>
              <a:off x="5575312" y="8214995"/>
              <a:ext cx="1270" cy="4445"/>
            </a:xfrm>
            <a:custGeom>
              <a:avLst/>
              <a:gdLst/>
              <a:ahLst/>
              <a:cxnLst/>
              <a:rect l="l" t="t" r="r" b="b"/>
              <a:pathLst>
                <a:path w="1270" h="4445">
                  <a:moveTo>
                    <a:pt x="0" y="0"/>
                  </a:moveTo>
                  <a:lnTo>
                    <a:pt x="838" y="4127"/>
                  </a:lnTo>
                </a:path>
              </a:pathLst>
            </a:custGeom>
            <a:ln w="25400">
              <a:solidFill>
                <a:srgbClr val="FFE27B"/>
              </a:solidFill>
            </a:ln>
          </p:spPr>
          <p:txBody>
            <a:bodyPr wrap="square" lIns="0" tIns="0" rIns="0" bIns="0" rtlCol="0"/>
            <a:lstStyle/>
            <a:p>
              <a:endParaRPr/>
            </a:p>
          </p:txBody>
        </p:sp>
        <p:sp>
          <p:nvSpPr>
            <p:cNvPr id="17703" name="object 17703"/>
            <p:cNvSpPr/>
            <p:nvPr/>
          </p:nvSpPr>
          <p:spPr>
            <a:xfrm>
              <a:off x="5543308" y="8211299"/>
              <a:ext cx="33020" cy="8255"/>
            </a:xfrm>
            <a:custGeom>
              <a:avLst/>
              <a:gdLst/>
              <a:ahLst/>
              <a:cxnLst/>
              <a:rect l="l" t="t" r="r" b="b"/>
              <a:pathLst>
                <a:path w="33020" h="8254">
                  <a:moveTo>
                    <a:pt x="32842" y="7823"/>
                  </a:moveTo>
                  <a:lnTo>
                    <a:pt x="24790" y="5932"/>
                  </a:lnTo>
                  <a:lnTo>
                    <a:pt x="16625" y="3968"/>
                  </a:lnTo>
                  <a:lnTo>
                    <a:pt x="8358" y="1976"/>
                  </a:lnTo>
                  <a:lnTo>
                    <a:pt x="0" y="0"/>
                  </a:lnTo>
                </a:path>
              </a:pathLst>
            </a:custGeom>
            <a:ln w="25400">
              <a:solidFill>
                <a:srgbClr val="FFE47D"/>
              </a:solidFill>
            </a:ln>
          </p:spPr>
          <p:txBody>
            <a:bodyPr wrap="square" lIns="0" tIns="0" rIns="0" bIns="0" rtlCol="0"/>
            <a:lstStyle/>
            <a:p>
              <a:endParaRPr/>
            </a:p>
          </p:txBody>
        </p:sp>
        <p:sp>
          <p:nvSpPr>
            <p:cNvPr id="17704" name="object 17704"/>
            <p:cNvSpPr/>
            <p:nvPr/>
          </p:nvSpPr>
          <p:spPr>
            <a:xfrm>
              <a:off x="5543308" y="8207172"/>
              <a:ext cx="635" cy="4445"/>
            </a:xfrm>
            <a:custGeom>
              <a:avLst/>
              <a:gdLst/>
              <a:ahLst/>
              <a:cxnLst/>
              <a:rect l="l" t="t" r="r" b="b"/>
              <a:pathLst>
                <a:path w="635" h="4445">
                  <a:moveTo>
                    <a:pt x="0" y="4127"/>
                  </a:moveTo>
                  <a:lnTo>
                    <a:pt x="431" y="0"/>
                  </a:lnTo>
                </a:path>
              </a:pathLst>
            </a:custGeom>
            <a:ln w="25400">
              <a:solidFill>
                <a:srgbClr val="FFEA8E"/>
              </a:solidFill>
            </a:ln>
          </p:spPr>
          <p:txBody>
            <a:bodyPr wrap="square" lIns="0" tIns="0" rIns="0" bIns="0" rtlCol="0"/>
            <a:lstStyle/>
            <a:p>
              <a:endParaRPr/>
            </a:p>
          </p:txBody>
        </p:sp>
        <p:sp>
          <p:nvSpPr>
            <p:cNvPr id="17705" name="object 17705"/>
            <p:cNvSpPr/>
            <p:nvPr/>
          </p:nvSpPr>
          <p:spPr>
            <a:xfrm>
              <a:off x="5542991" y="8211299"/>
              <a:ext cx="34290" cy="12065"/>
            </a:xfrm>
            <a:custGeom>
              <a:avLst/>
              <a:gdLst/>
              <a:ahLst/>
              <a:cxnLst/>
              <a:rect l="l" t="t" r="r" b="b"/>
              <a:pathLst>
                <a:path w="34289" h="12065">
                  <a:moveTo>
                    <a:pt x="317" y="0"/>
                  </a:moveTo>
                  <a:lnTo>
                    <a:pt x="0" y="4038"/>
                  </a:lnTo>
                  <a:lnTo>
                    <a:pt x="34099" y="11887"/>
                  </a:lnTo>
                  <a:lnTo>
                    <a:pt x="33159" y="7823"/>
                  </a:lnTo>
                  <a:lnTo>
                    <a:pt x="317" y="0"/>
                  </a:lnTo>
                  <a:close/>
                </a:path>
              </a:pathLst>
            </a:custGeom>
            <a:solidFill>
              <a:srgbClr val="FFE376"/>
            </a:solidFill>
          </p:spPr>
          <p:txBody>
            <a:bodyPr wrap="square" lIns="0" tIns="0" rIns="0" bIns="0" rtlCol="0"/>
            <a:lstStyle/>
            <a:p>
              <a:endParaRPr/>
            </a:p>
          </p:txBody>
        </p:sp>
        <p:sp>
          <p:nvSpPr>
            <p:cNvPr id="17706" name="object 17706"/>
            <p:cNvSpPr/>
            <p:nvPr/>
          </p:nvSpPr>
          <p:spPr>
            <a:xfrm>
              <a:off x="5543308" y="8211299"/>
              <a:ext cx="33020" cy="8255"/>
            </a:xfrm>
            <a:custGeom>
              <a:avLst/>
              <a:gdLst/>
              <a:ahLst/>
              <a:cxnLst/>
              <a:rect l="l" t="t" r="r" b="b"/>
              <a:pathLst>
                <a:path w="33020" h="8254">
                  <a:moveTo>
                    <a:pt x="0" y="0"/>
                  </a:moveTo>
                  <a:lnTo>
                    <a:pt x="8358" y="1976"/>
                  </a:lnTo>
                  <a:lnTo>
                    <a:pt x="16625" y="3968"/>
                  </a:lnTo>
                  <a:lnTo>
                    <a:pt x="24790" y="5932"/>
                  </a:lnTo>
                  <a:lnTo>
                    <a:pt x="32842" y="7823"/>
                  </a:lnTo>
                </a:path>
              </a:pathLst>
            </a:custGeom>
            <a:ln w="25400">
              <a:solidFill>
                <a:srgbClr val="FFE47D"/>
              </a:solidFill>
            </a:ln>
          </p:spPr>
          <p:txBody>
            <a:bodyPr wrap="square" lIns="0" tIns="0" rIns="0" bIns="0" rtlCol="0"/>
            <a:lstStyle/>
            <a:p>
              <a:endParaRPr/>
            </a:p>
          </p:txBody>
        </p:sp>
        <p:sp>
          <p:nvSpPr>
            <p:cNvPr id="17707" name="object 17707"/>
            <p:cNvSpPr/>
            <p:nvPr/>
          </p:nvSpPr>
          <p:spPr>
            <a:xfrm>
              <a:off x="5576150" y="8219122"/>
              <a:ext cx="1270" cy="4445"/>
            </a:xfrm>
            <a:custGeom>
              <a:avLst/>
              <a:gdLst/>
              <a:ahLst/>
              <a:cxnLst/>
              <a:rect l="l" t="t" r="r" b="b"/>
              <a:pathLst>
                <a:path w="1270" h="4445">
                  <a:moveTo>
                    <a:pt x="0" y="0"/>
                  </a:moveTo>
                  <a:lnTo>
                    <a:pt x="939" y="4064"/>
                  </a:lnTo>
                </a:path>
              </a:pathLst>
            </a:custGeom>
            <a:ln w="25400">
              <a:solidFill>
                <a:srgbClr val="FFDF6E"/>
              </a:solidFill>
            </a:ln>
          </p:spPr>
          <p:txBody>
            <a:bodyPr wrap="square" lIns="0" tIns="0" rIns="0" bIns="0" rtlCol="0"/>
            <a:lstStyle/>
            <a:p>
              <a:endParaRPr/>
            </a:p>
          </p:txBody>
        </p:sp>
        <p:sp>
          <p:nvSpPr>
            <p:cNvPr id="17708" name="object 17708"/>
            <p:cNvSpPr/>
            <p:nvPr/>
          </p:nvSpPr>
          <p:spPr>
            <a:xfrm>
              <a:off x="5542991" y="8215338"/>
              <a:ext cx="34290" cy="8255"/>
            </a:xfrm>
            <a:custGeom>
              <a:avLst/>
              <a:gdLst/>
              <a:ahLst/>
              <a:cxnLst/>
              <a:rect l="l" t="t" r="r" b="b"/>
              <a:pathLst>
                <a:path w="34289" h="8254">
                  <a:moveTo>
                    <a:pt x="34099" y="7848"/>
                  </a:moveTo>
                  <a:lnTo>
                    <a:pt x="25888" y="5986"/>
                  </a:lnTo>
                  <a:lnTo>
                    <a:pt x="17459" y="4029"/>
                  </a:lnTo>
                  <a:lnTo>
                    <a:pt x="8824" y="2019"/>
                  </a:lnTo>
                  <a:lnTo>
                    <a:pt x="0" y="0"/>
                  </a:lnTo>
                </a:path>
              </a:pathLst>
            </a:custGeom>
            <a:ln w="25400">
              <a:solidFill>
                <a:srgbClr val="FFE16E"/>
              </a:solidFill>
            </a:ln>
          </p:spPr>
          <p:txBody>
            <a:bodyPr wrap="square" lIns="0" tIns="0" rIns="0" bIns="0" rtlCol="0"/>
            <a:lstStyle/>
            <a:p>
              <a:endParaRPr/>
            </a:p>
          </p:txBody>
        </p:sp>
        <p:sp>
          <p:nvSpPr>
            <p:cNvPr id="17709" name="object 17709"/>
            <p:cNvSpPr/>
            <p:nvPr/>
          </p:nvSpPr>
          <p:spPr>
            <a:xfrm>
              <a:off x="5542991" y="8211299"/>
              <a:ext cx="635" cy="4445"/>
            </a:xfrm>
            <a:custGeom>
              <a:avLst/>
              <a:gdLst/>
              <a:ahLst/>
              <a:cxnLst/>
              <a:rect l="l" t="t" r="r" b="b"/>
              <a:pathLst>
                <a:path w="635" h="4445">
                  <a:moveTo>
                    <a:pt x="0" y="4038"/>
                  </a:moveTo>
                  <a:lnTo>
                    <a:pt x="317" y="0"/>
                  </a:lnTo>
                </a:path>
              </a:pathLst>
            </a:custGeom>
            <a:ln w="25400">
              <a:solidFill>
                <a:srgbClr val="FFE67D"/>
              </a:solidFill>
            </a:ln>
          </p:spPr>
          <p:txBody>
            <a:bodyPr wrap="square" lIns="0" tIns="0" rIns="0" bIns="0" rtlCol="0"/>
            <a:lstStyle/>
            <a:p>
              <a:endParaRPr/>
            </a:p>
          </p:txBody>
        </p:sp>
        <p:sp>
          <p:nvSpPr>
            <p:cNvPr id="17710" name="object 17710"/>
            <p:cNvSpPr/>
            <p:nvPr/>
          </p:nvSpPr>
          <p:spPr>
            <a:xfrm>
              <a:off x="5542762" y="8215338"/>
              <a:ext cx="34925" cy="12065"/>
            </a:xfrm>
            <a:custGeom>
              <a:avLst/>
              <a:gdLst/>
              <a:ahLst/>
              <a:cxnLst/>
              <a:rect l="l" t="t" r="r" b="b"/>
              <a:pathLst>
                <a:path w="34925" h="12065">
                  <a:moveTo>
                    <a:pt x="228" y="0"/>
                  </a:moveTo>
                  <a:lnTo>
                    <a:pt x="0" y="3975"/>
                  </a:lnTo>
                  <a:lnTo>
                    <a:pt x="34886" y="11760"/>
                  </a:lnTo>
                  <a:lnTo>
                    <a:pt x="34823" y="10490"/>
                  </a:lnTo>
                  <a:lnTo>
                    <a:pt x="34328" y="7848"/>
                  </a:lnTo>
                  <a:lnTo>
                    <a:pt x="228" y="0"/>
                  </a:lnTo>
                  <a:close/>
                </a:path>
              </a:pathLst>
            </a:custGeom>
            <a:solidFill>
              <a:srgbClr val="FFE069"/>
            </a:solidFill>
          </p:spPr>
          <p:txBody>
            <a:bodyPr wrap="square" lIns="0" tIns="0" rIns="0" bIns="0" rtlCol="0"/>
            <a:lstStyle/>
            <a:p>
              <a:endParaRPr/>
            </a:p>
          </p:txBody>
        </p:sp>
        <p:sp>
          <p:nvSpPr>
            <p:cNvPr id="17711" name="object 17711"/>
            <p:cNvSpPr/>
            <p:nvPr/>
          </p:nvSpPr>
          <p:spPr>
            <a:xfrm>
              <a:off x="5542991" y="8215338"/>
              <a:ext cx="34290" cy="8255"/>
            </a:xfrm>
            <a:custGeom>
              <a:avLst/>
              <a:gdLst/>
              <a:ahLst/>
              <a:cxnLst/>
              <a:rect l="l" t="t" r="r" b="b"/>
              <a:pathLst>
                <a:path w="34289" h="8254">
                  <a:moveTo>
                    <a:pt x="0" y="0"/>
                  </a:moveTo>
                  <a:lnTo>
                    <a:pt x="8824" y="2019"/>
                  </a:lnTo>
                  <a:lnTo>
                    <a:pt x="17459" y="4029"/>
                  </a:lnTo>
                  <a:lnTo>
                    <a:pt x="25888" y="5986"/>
                  </a:lnTo>
                  <a:lnTo>
                    <a:pt x="34099" y="7848"/>
                  </a:lnTo>
                </a:path>
              </a:pathLst>
            </a:custGeom>
            <a:ln w="25400">
              <a:solidFill>
                <a:srgbClr val="FFE16E"/>
              </a:solidFill>
            </a:ln>
          </p:spPr>
          <p:txBody>
            <a:bodyPr wrap="square" lIns="0" tIns="0" rIns="0" bIns="0" rtlCol="0"/>
            <a:lstStyle/>
            <a:p>
              <a:endParaRPr/>
            </a:p>
          </p:txBody>
        </p:sp>
        <p:sp>
          <p:nvSpPr>
            <p:cNvPr id="17712" name="object 17712"/>
            <p:cNvSpPr/>
            <p:nvPr/>
          </p:nvSpPr>
          <p:spPr>
            <a:xfrm>
              <a:off x="5577090" y="8223186"/>
              <a:ext cx="635" cy="4445"/>
            </a:xfrm>
            <a:custGeom>
              <a:avLst/>
              <a:gdLst/>
              <a:ahLst/>
              <a:cxnLst/>
              <a:rect l="l" t="t" r="r" b="b"/>
              <a:pathLst>
                <a:path w="635" h="4445">
                  <a:moveTo>
                    <a:pt x="0" y="0"/>
                  </a:moveTo>
                  <a:lnTo>
                    <a:pt x="558" y="3911"/>
                  </a:lnTo>
                </a:path>
              </a:pathLst>
            </a:custGeom>
            <a:ln w="25400">
              <a:solidFill>
                <a:srgbClr val="FFDD63"/>
              </a:solidFill>
            </a:ln>
          </p:spPr>
          <p:txBody>
            <a:bodyPr wrap="square" lIns="0" tIns="0" rIns="0" bIns="0" rtlCol="0"/>
            <a:lstStyle/>
            <a:p>
              <a:endParaRPr/>
            </a:p>
          </p:txBody>
        </p:sp>
        <p:sp>
          <p:nvSpPr>
            <p:cNvPr id="17713" name="object 17713"/>
            <p:cNvSpPr/>
            <p:nvPr/>
          </p:nvSpPr>
          <p:spPr>
            <a:xfrm>
              <a:off x="5542762" y="8219313"/>
              <a:ext cx="34925" cy="8255"/>
            </a:xfrm>
            <a:custGeom>
              <a:avLst/>
              <a:gdLst/>
              <a:ahLst/>
              <a:cxnLst/>
              <a:rect l="l" t="t" r="r" b="b"/>
              <a:pathLst>
                <a:path w="34925" h="8254">
                  <a:moveTo>
                    <a:pt x="34886" y="7785"/>
                  </a:moveTo>
                  <a:lnTo>
                    <a:pt x="26522" y="5957"/>
                  </a:lnTo>
                  <a:lnTo>
                    <a:pt x="17905" y="4025"/>
                  </a:lnTo>
                  <a:lnTo>
                    <a:pt x="9056" y="2027"/>
                  </a:lnTo>
                  <a:lnTo>
                    <a:pt x="0" y="0"/>
                  </a:lnTo>
                </a:path>
              </a:pathLst>
            </a:custGeom>
            <a:ln w="25400">
              <a:solidFill>
                <a:srgbClr val="FFDF63"/>
              </a:solidFill>
            </a:ln>
          </p:spPr>
          <p:txBody>
            <a:bodyPr wrap="square" lIns="0" tIns="0" rIns="0" bIns="0" rtlCol="0"/>
            <a:lstStyle/>
            <a:p>
              <a:endParaRPr/>
            </a:p>
          </p:txBody>
        </p:sp>
        <p:sp>
          <p:nvSpPr>
            <p:cNvPr id="17714" name="object 17714"/>
            <p:cNvSpPr/>
            <p:nvPr/>
          </p:nvSpPr>
          <p:spPr>
            <a:xfrm>
              <a:off x="5542762" y="8215338"/>
              <a:ext cx="635" cy="4445"/>
            </a:xfrm>
            <a:custGeom>
              <a:avLst/>
              <a:gdLst/>
              <a:ahLst/>
              <a:cxnLst/>
              <a:rect l="l" t="t" r="r" b="b"/>
              <a:pathLst>
                <a:path w="635" h="4445">
                  <a:moveTo>
                    <a:pt x="0" y="3975"/>
                  </a:moveTo>
                  <a:lnTo>
                    <a:pt x="228" y="0"/>
                  </a:lnTo>
                </a:path>
              </a:pathLst>
            </a:custGeom>
            <a:ln w="25400">
              <a:solidFill>
                <a:srgbClr val="FFE36E"/>
              </a:solidFill>
            </a:ln>
          </p:spPr>
          <p:txBody>
            <a:bodyPr wrap="square" lIns="0" tIns="0" rIns="0" bIns="0" rtlCol="0"/>
            <a:lstStyle/>
            <a:p>
              <a:endParaRPr/>
            </a:p>
          </p:txBody>
        </p:sp>
        <p:sp>
          <p:nvSpPr>
            <p:cNvPr id="17715" name="object 17715"/>
            <p:cNvSpPr/>
            <p:nvPr/>
          </p:nvSpPr>
          <p:spPr>
            <a:xfrm>
              <a:off x="5574982" y="8210867"/>
              <a:ext cx="31750" cy="10795"/>
            </a:xfrm>
            <a:custGeom>
              <a:avLst/>
              <a:gdLst/>
              <a:ahLst/>
              <a:cxnLst/>
              <a:rect l="l" t="t" r="r" b="b"/>
              <a:pathLst>
                <a:path w="31750" h="10795">
                  <a:moveTo>
                    <a:pt x="63" y="0"/>
                  </a:moveTo>
                  <a:lnTo>
                    <a:pt x="31546" y="10312"/>
                  </a:lnTo>
                  <a:lnTo>
                    <a:pt x="31229" y="6375"/>
                  </a:lnTo>
                  <a:lnTo>
                    <a:pt x="23400" y="5102"/>
                  </a:lnTo>
                  <a:lnTo>
                    <a:pt x="15594" y="3582"/>
                  </a:lnTo>
                  <a:lnTo>
                    <a:pt x="7813" y="1865"/>
                  </a:lnTo>
                  <a:lnTo>
                    <a:pt x="63" y="0"/>
                  </a:lnTo>
                  <a:close/>
                </a:path>
              </a:pathLst>
            </a:custGeom>
            <a:solidFill>
              <a:srgbClr val="FFE077"/>
            </a:solidFill>
          </p:spPr>
          <p:txBody>
            <a:bodyPr wrap="square" lIns="0" tIns="0" rIns="0" bIns="0" rtlCol="0"/>
            <a:lstStyle/>
            <a:p>
              <a:endParaRPr/>
            </a:p>
          </p:txBody>
        </p:sp>
        <p:sp>
          <p:nvSpPr>
            <p:cNvPr id="17716" name="object 17716"/>
            <p:cNvSpPr/>
            <p:nvPr/>
          </p:nvSpPr>
          <p:spPr>
            <a:xfrm>
              <a:off x="5575046" y="8210867"/>
              <a:ext cx="31750" cy="6985"/>
            </a:xfrm>
            <a:custGeom>
              <a:avLst/>
              <a:gdLst/>
              <a:ahLst/>
              <a:cxnLst/>
              <a:rect l="l" t="t" r="r" b="b"/>
              <a:pathLst>
                <a:path w="31750" h="6984">
                  <a:moveTo>
                    <a:pt x="0" y="0"/>
                  </a:moveTo>
                  <a:lnTo>
                    <a:pt x="7750" y="1865"/>
                  </a:lnTo>
                  <a:lnTo>
                    <a:pt x="15530" y="3582"/>
                  </a:lnTo>
                  <a:lnTo>
                    <a:pt x="23336" y="5102"/>
                  </a:lnTo>
                  <a:lnTo>
                    <a:pt x="31165" y="6375"/>
                  </a:lnTo>
                </a:path>
              </a:pathLst>
            </a:custGeom>
            <a:ln w="25400">
              <a:solidFill>
                <a:srgbClr val="FFE079"/>
              </a:solidFill>
            </a:ln>
          </p:spPr>
          <p:txBody>
            <a:bodyPr wrap="square" lIns="0" tIns="0" rIns="0" bIns="0" rtlCol="0"/>
            <a:lstStyle/>
            <a:p>
              <a:endParaRPr/>
            </a:p>
          </p:txBody>
        </p:sp>
        <p:sp>
          <p:nvSpPr>
            <p:cNvPr id="17717" name="object 17717"/>
            <p:cNvSpPr/>
            <p:nvPr/>
          </p:nvSpPr>
          <p:spPr>
            <a:xfrm>
              <a:off x="5606211" y="8217243"/>
              <a:ext cx="635" cy="4445"/>
            </a:xfrm>
            <a:custGeom>
              <a:avLst/>
              <a:gdLst/>
              <a:ahLst/>
              <a:cxnLst/>
              <a:rect l="l" t="t" r="r" b="b"/>
              <a:pathLst>
                <a:path w="635" h="4445">
                  <a:moveTo>
                    <a:pt x="0" y="0"/>
                  </a:moveTo>
                  <a:lnTo>
                    <a:pt x="317" y="3936"/>
                  </a:lnTo>
                </a:path>
              </a:pathLst>
            </a:custGeom>
            <a:ln w="25400">
              <a:solidFill>
                <a:srgbClr val="FFDB6B"/>
              </a:solidFill>
            </a:ln>
          </p:spPr>
          <p:txBody>
            <a:bodyPr wrap="square" lIns="0" tIns="0" rIns="0" bIns="0" rtlCol="0"/>
            <a:lstStyle/>
            <a:p>
              <a:endParaRPr/>
            </a:p>
          </p:txBody>
        </p:sp>
        <p:sp>
          <p:nvSpPr>
            <p:cNvPr id="17718" name="object 17718"/>
            <p:cNvSpPr/>
            <p:nvPr/>
          </p:nvSpPr>
          <p:spPr>
            <a:xfrm>
              <a:off x="5575312" y="8214995"/>
              <a:ext cx="31750" cy="6350"/>
            </a:xfrm>
            <a:custGeom>
              <a:avLst/>
              <a:gdLst/>
              <a:ahLst/>
              <a:cxnLst/>
              <a:rect l="l" t="t" r="r" b="b"/>
              <a:pathLst>
                <a:path w="31750" h="6350">
                  <a:moveTo>
                    <a:pt x="31216" y="6184"/>
                  </a:moveTo>
                  <a:lnTo>
                    <a:pt x="23488" y="4959"/>
                  </a:lnTo>
                  <a:lnTo>
                    <a:pt x="15703" y="3487"/>
                  </a:lnTo>
                  <a:lnTo>
                    <a:pt x="7870" y="1818"/>
                  </a:lnTo>
                  <a:lnTo>
                    <a:pt x="0" y="0"/>
                  </a:lnTo>
                </a:path>
              </a:pathLst>
            </a:custGeom>
            <a:ln w="25400">
              <a:solidFill>
                <a:srgbClr val="FFDF75"/>
              </a:solidFill>
            </a:ln>
          </p:spPr>
          <p:txBody>
            <a:bodyPr wrap="square" lIns="0" tIns="0" rIns="0" bIns="0" rtlCol="0"/>
            <a:lstStyle/>
            <a:p>
              <a:endParaRPr/>
            </a:p>
          </p:txBody>
        </p:sp>
        <p:sp>
          <p:nvSpPr>
            <p:cNvPr id="17719" name="object 17719"/>
            <p:cNvSpPr/>
            <p:nvPr/>
          </p:nvSpPr>
          <p:spPr>
            <a:xfrm>
              <a:off x="5575046" y="8210867"/>
              <a:ext cx="635" cy="4445"/>
            </a:xfrm>
            <a:custGeom>
              <a:avLst/>
              <a:gdLst/>
              <a:ahLst/>
              <a:cxnLst/>
              <a:rect l="l" t="t" r="r" b="b"/>
              <a:pathLst>
                <a:path w="635" h="4445">
                  <a:moveTo>
                    <a:pt x="266" y="4127"/>
                  </a:moveTo>
                  <a:lnTo>
                    <a:pt x="0" y="0"/>
                  </a:lnTo>
                </a:path>
              </a:pathLst>
            </a:custGeom>
            <a:ln w="25399">
              <a:solidFill>
                <a:srgbClr val="FFE482"/>
              </a:solidFill>
            </a:ln>
          </p:spPr>
          <p:txBody>
            <a:bodyPr wrap="square" lIns="0" tIns="0" rIns="0" bIns="0" rtlCol="0"/>
            <a:lstStyle/>
            <a:p>
              <a:endParaRPr/>
            </a:p>
          </p:txBody>
        </p:sp>
        <p:sp>
          <p:nvSpPr>
            <p:cNvPr id="17720" name="object 17720"/>
            <p:cNvSpPr/>
            <p:nvPr/>
          </p:nvSpPr>
          <p:spPr>
            <a:xfrm>
              <a:off x="5575312" y="8214995"/>
              <a:ext cx="31750" cy="10160"/>
            </a:xfrm>
            <a:custGeom>
              <a:avLst/>
              <a:gdLst/>
              <a:ahLst/>
              <a:cxnLst/>
              <a:rect l="l" t="t" r="r" b="b"/>
              <a:pathLst>
                <a:path w="31750" h="10159">
                  <a:moveTo>
                    <a:pt x="0" y="0"/>
                  </a:moveTo>
                  <a:lnTo>
                    <a:pt x="31648" y="10071"/>
                  </a:lnTo>
                  <a:lnTo>
                    <a:pt x="31216" y="6184"/>
                  </a:lnTo>
                  <a:lnTo>
                    <a:pt x="23488" y="4959"/>
                  </a:lnTo>
                  <a:lnTo>
                    <a:pt x="15703" y="3487"/>
                  </a:lnTo>
                  <a:lnTo>
                    <a:pt x="7870" y="1818"/>
                  </a:lnTo>
                  <a:lnTo>
                    <a:pt x="0" y="0"/>
                  </a:lnTo>
                  <a:close/>
                </a:path>
              </a:pathLst>
            </a:custGeom>
            <a:solidFill>
              <a:srgbClr val="FFDE70"/>
            </a:solidFill>
          </p:spPr>
          <p:txBody>
            <a:bodyPr wrap="square" lIns="0" tIns="0" rIns="0" bIns="0" rtlCol="0"/>
            <a:lstStyle/>
            <a:p>
              <a:endParaRPr/>
            </a:p>
          </p:txBody>
        </p:sp>
        <p:sp>
          <p:nvSpPr>
            <p:cNvPr id="17721" name="object 17721"/>
            <p:cNvSpPr/>
            <p:nvPr/>
          </p:nvSpPr>
          <p:spPr>
            <a:xfrm>
              <a:off x="5575312" y="8214995"/>
              <a:ext cx="31750" cy="6350"/>
            </a:xfrm>
            <a:custGeom>
              <a:avLst/>
              <a:gdLst/>
              <a:ahLst/>
              <a:cxnLst/>
              <a:rect l="l" t="t" r="r" b="b"/>
              <a:pathLst>
                <a:path w="31750" h="6350">
                  <a:moveTo>
                    <a:pt x="0" y="0"/>
                  </a:moveTo>
                  <a:lnTo>
                    <a:pt x="7870" y="1818"/>
                  </a:lnTo>
                  <a:lnTo>
                    <a:pt x="15703" y="3487"/>
                  </a:lnTo>
                  <a:lnTo>
                    <a:pt x="23488" y="4959"/>
                  </a:lnTo>
                  <a:lnTo>
                    <a:pt x="31216" y="6184"/>
                  </a:lnTo>
                </a:path>
              </a:pathLst>
            </a:custGeom>
            <a:ln w="25400">
              <a:solidFill>
                <a:srgbClr val="FFDF75"/>
              </a:solidFill>
            </a:ln>
          </p:spPr>
          <p:txBody>
            <a:bodyPr wrap="square" lIns="0" tIns="0" rIns="0" bIns="0" rtlCol="0"/>
            <a:lstStyle/>
            <a:p>
              <a:endParaRPr/>
            </a:p>
          </p:txBody>
        </p:sp>
        <p:sp>
          <p:nvSpPr>
            <p:cNvPr id="17722" name="object 17722"/>
            <p:cNvSpPr/>
            <p:nvPr/>
          </p:nvSpPr>
          <p:spPr>
            <a:xfrm>
              <a:off x="5606529" y="8221180"/>
              <a:ext cx="635" cy="4445"/>
            </a:xfrm>
            <a:custGeom>
              <a:avLst/>
              <a:gdLst/>
              <a:ahLst/>
              <a:cxnLst/>
              <a:rect l="l" t="t" r="r" b="b"/>
              <a:pathLst>
                <a:path w="635" h="4445">
                  <a:moveTo>
                    <a:pt x="0" y="0"/>
                  </a:moveTo>
                  <a:lnTo>
                    <a:pt x="431" y="3886"/>
                  </a:lnTo>
                </a:path>
              </a:pathLst>
            </a:custGeom>
            <a:ln w="25399">
              <a:solidFill>
                <a:srgbClr val="FFDB65"/>
              </a:solidFill>
            </a:ln>
          </p:spPr>
          <p:txBody>
            <a:bodyPr wrap="square" lIns="0" tIns="0" rIns="0" bIns="0" rtlCol="0"/>
            <a:lstStyle/>
            <a:p>
              <a:endParaRPr/>
            </a:p>
          </p:txBody>
        </p:sp>
        <p:sp>
          <p:nvSpPr>
            <p:cNvPr id="17723" name="object 17723"/>
            <p:cNvSpPr/>
            <p:nvPr/>
          </p:nvSpPr>
          <p:spPr>
            <a:xfrm>
              <a:off x="5576150" y="8219122"/>
              <a:ext cx="31115" cy="6350"/>
            </a:xfrm>
            <a:custGeom>
              <a:avLst/>
              <a:gdLst/>
              <a:ahLst/>
              <a:cxnLst/>
              <a:rect l="l" t="t" r="r" b="b"/>
              <a:pathLst>
                <a:path w="31114" h="6350">
                  <a:moveTo>
                    <a:pt x="30810" y="5943"/>
                  </a:moveTo>
                  <a:lnTo>
                    <a:pt x="23342" y="4793"/>
                  </a:lnTo>
                  <a:lnTo>
                    <a:pt x="15709" y="3390"/>
                  </a:lnTo>
                  <a:lnTo>
                    <a:pt x="7925" y="1778"/>
                  </a:lnTo>
                  <a:lnTo>
                    <a:pt x="0" y="0"/>
                  </a:lnTo>
                </a:path>
              </a:pathLst>
            </a:custGeom>
            <a:ln w="25400">
              <a:solidFill>
                <a:srgbClr val="FFDE6B"/>
              </a:solidFill>
            </a:ln>
          </p:spPr>
          <p:txBody>
            <a:bodyPr wrap="square" lIns="0" tIns="0" rIns="0" bIns="0" rtlCol="0"/>
            <a:lstStyle/>
            <a:p>
              <a:endParaRPr/>
            </a:p>
          </p:txBody>
        </p:sp>
        <p:sp>
          <p:nvSpPr>
            <p:cNvPr id="17724" name="object 17724"/>
            <p:cNvSpPr/>
            <p:nvPr/>
          </p:nvSpPr>
          <p:spPr>
            <a:xfrm>
              <a:off x="5575312" y="8214995"/>
              <a:ext cx="1270" cy="4445"/>
            </a:xfrm>
            <a:custGeom>
              <a:avLst/>
              <a:gdLst/>
              <a:ahLst/>
              <a:cxnLst/>
              <a:rect l="l" t="t" r="r" b="b"/>
              <a:pathLst>
                <a:path w="1270" h="4445">
                  <a:moveTo>
                    <a:pt x="838" y="4127"/>
                  </a:moveTo>
                  <a:lnTo>
                    <a:pt x="0" y="0"/>
                  </a:lnTo>
                </a:path>
              </a:pathLst>
            </a:custGeom>
            <a:ln w="25400">
              <a:solidFill>
                <a:srgbClr val="FFE27B"/>
              </a:solidFill>
            </a:ln>
          </p:spPr>
          <p:txBody>
            <a:bodyPr wrap="square" lIns="0" tIns="0" rIns="0" bIns="0" rtlCol="0"/>
            <a:lstStyle/>
            <a:p>
              <a:endParaRPr/>
            </a:p>
          </p:txBody>
        </p:sp>
        <p:sp>
          <p:nvSpPr>
            <p:cNvPr id="17725" name="object 17725"/>
            <p:cNvSpPr/>
            <p:nvPr/>
          </p:nvSpPr>
          <p:spPr>
            <a:xfrm>
              <a:off x="5576150" y="8219122"/>
              <a:ext cx="32384" cy="13970"/>
            </a:xfrm>
            <a:custGeom>
              <a:avLst/>
              <a:gdLst/>
              <a:ahLst/>
              <a:cxnLst/>
              <a:rect l="l" t="t" r="r" b="b"/>
              <a:pathLst>
                <a:path w="32385" h="13970">
                  <a:moveTo>
                    <a:pt x="0" y="0"/>
                  </a:moveTo>
                  <a:lnTo>
                    <a:pt x="1346" y="5435"/>
                  </a:lnTo>
                  <a:lnTo>
                    <a:pt x="1498" y="7975"/>
                  </a:lnTo>
                  <a:lnTo>
                    <a:pt x="9591" y="9667"/>
                  </a:lnTo>
                  <a:lnTo>
                    <a:pt x="17375" y="11174"/>
                  </a:lnTo>
                  <a:lnTo>
                    <a:pt x="24828" y="12460"/>
                  </a:lnTo>
                  <a:lnTo>
                    <a:pt x="31927" y="13487"/>
                  </a:lnTo>
                  <a:lnTo>
                    <a:pt x="31127" y="8509"/>
                  </a:lnTo>
                  <a:lnTo>
                    <a:pt x="30810" y="5943"/>
                  </a:lnTo>
                  <a:lnTo>
                    <a:pt x="23342" y="4793"/>
                  </a:lnTo>
                  <a:lnTo>
                    <a:pt x="15709" y="3390"/>
                  </a:lnTo>
                  <a:lnTo>
                    <a:pt x="7925" y="1778"/>
                  </a:lnTo>
                  <a:lnTo>
                    <a:pt x="0" y="0"/>
                  </a:lnTo>
                  <a:close/>
                </a:path>
              </a:pathLst>
            </a:custGeom>
            <a:solidFill>
              <a:srgbClr val="FFDB61"/>
            </a:solidFill>
          </p:spPr>
          <p:txBody>
            <a:bodyPr wrap="square" lIns="0" tIns="0" rIns="0" bIns="0" rtlCol="0"/>
            <a:lstStyle/>
            <a:p>
              <a:endParaRPr/>
            </a:p>
          </p:txBody>
        </p:sp>
        <p:sp>
          <p:nvSpPr>
            <p:cNvPr id="17726" name="object 17726"/>
            <p:cNvSpPr/>
            <p:nvPr/>
          </p:nvSpPr>
          <p:spPr>
            <a:xfrm>
              <a:off x="5576150" y="8219122"/>
              <a:ext cx="31115" cy="6350"/>
            </a:xfrm>
            <a:custGeom>
              <a:avLst/>
              <a:gdLst/>
              <a:ahLst/>
              <a:cxnLst/>
              <a:rect l="l" t="t" r="r" b="b"/>
              <a:pathLst>
                <a:path w="31114" h="6350">
                  <a:moveTo>
                    <a:pt x="0" y="0"/>
                  </a:moveTo>
                  <a:lnTo>
                    <a:pt x="7925" y="1778"/>
                  </a:lnTo>
                  <a:lnTo>
                    <a:pt x="15709" y="3390"/>
                  </a:lnTo>
                  <a:lnTo>
                    <a:pt x="23342" y="4793"/>
                  </a:lnTo>
                  <a:lnTo>
                    <a:pt x="30810" y="5943"/>
                  </a:lnTo>
                </a:path>
              </a:pathLst>
            </a:custGeom>
            <a:ln w="25400">
              <a:solidFill>
                <a:srgbClr val="FFDE6B"/>
              </a:solidFill>
            </a:ln>
          </p:spPr>
          <p:txBody>
            <a:bodyPr wrap="square" lIns="0" tIns="0" rIns="0" bIns="0" rtlCol="0"/>
            <a:lstStyle/>
            <a:p>
              <a:endParaRPr/>
            </a:p>
          </p:txBody>
        </p:sp>
        <p:sp>
          <p:nvSpPr>
            <p:cNvPr id="17727" name="object 17727"/>
            <p:cNvSpPr/>
            <p:nvPr/>
          </p:nvSpPr>
          <p:spPr>
            <a:xfrm>
              <a:off x="5606961" y="8225066"/>
              <a:ext cx="1270" cy="7620"/>
            </a:xfrm>
            <a:custGeom>
              <a:avLst/>
              <a:gdLst/>
              <a:ahLst/>
              <a:cxnLst/>
              <a:rect l="l" t="t" r="r" b="b"/>
              <a:pathLst>
                <a:path w="1270" h="7620">
                  <a:moveTo>
                    <a:pt x="0" y="0"/>
                  </a:moveTo>
                  <a:lnTo>
                    <a:pt x="1117" y="7543"/>
                  </a:lnTo>
                </a:path>
              </a:pathLst>
            </a:custGeom>
            <a:ln w="25400">
              <a:solidFill>
                <a:srgbClr val="FFD759"/>
              </a:solidFill>
            </a:ln>
          </p:spPr>
          <p:txBody>
            <a:bodyPr wrap="square" lIns="0" tIns="0" rIns="0" bIns="0" rtlCol="0"/>
            <a:lstStyle/>
            <a:p>
              <a:endParaRPr/>
            </a:p>
          </p:txBody>
        </p:sp>
        <p:sp>
          <p:nvSpPr>
            <p:cNvPr id="17728" name="object 17728"/>
            <p:cNvSpPr/>
            <p:nvPr/>
          </p:nvSpPr>
          <p:spPr>
            <a:xfrm>
              <a:off x="5577649" y="8227098"/>
              <a:ext cx="30480" cy="5715"/>
            </a:xfrm>
            <a:custGeom>
              <a:avLst/>
              <a:gdLst/>
              <a:ahLst/>
              <a:cxnLst/>
              <a:rect l="l" t="t" r="r" b="b"/>
              <a:pathLst>
                <a:path w="30479" h="5715">
                  <a:moveTo>
                    <a:pt x="30429" y="5511"/>
                  </a:moveTo>
                  <a:lnTo>
                    <a:pt x="23329" y="4484"/>
                  </a:lnTo>
                  <a:lnTo>
                    <a:pt x="15876" y="3198"/>
                  </a:lnTo>
                  <a:lnTo>
                    <a:pt x="8092" y="1691"/>
                  </a:lnTo>
                  <a:lnTo>
                    <a:pt x="0" y="0"/>
                  </a:lnTo>
                </a:path>
              </a:pathLst>
            </a:custGeom>
            <a:ln w="25400">
              <a:solidFill>
                <a:srgbClr val="FFD857"/>
              </a:solidFill>
            </a:ln>
          </p:spPr>
          <p:txBody>
            <a:bodyPr wrap="square" lIns="0" tIns="0" rIns="0" bIns="0" rtlCol="0"/>
            <a:lstStyle/>
            <a:p>
              <a:endParaRPr/>
            </a:p>
          </p:txBody>
        </p:sp>
        <p:sp>
          <p:nvSpPr>
            <p:cNvPr id="17729" name="object 17729"/>
            <p:cNvSpPr/>
            <p:nvPr/>
          </p:nvSpPr>
          <p:spPr>
            <a:xfrm>
              <a:off x="5576150" y="8219122"/>
              <a:ext cx="1905" cy="8255"/>
            </a:xfrm>
            <a:custGeom>
              <a:avLst/>
              <a:gdLst/>
              <a:ahLst/>
              <a:cxnLst/>
              <a:rect l="l" t="t" r="r" b="b"/>
              <a:pathLst>
                <a:path w="1904" h="8254">
                  <a:moveTo>
                    <a:pt x="1498" y="7975"/>
                  </a:moveTo>
                  <a:lnTo>
                    <a:pt x="0" y="0"/>
                  </a:lnTo>
                </a:path>
              </a:pathLst>
            </a:custGeom>
            <a:ln w="25400">
              <a:solidFill>
                <a:srgbClr val="FFDE69"/>
              </a:solidFill>
            </a:ln>
          </p:spPr>
          <p:txBody>
            <a:bodyPr wrap="square" lIns="0" tIns="0" rIns="0" bIns="0" rtlCol="0"/>
            <a:lstStyle/>
            <a:p>
              <a:endParaRPr/>
            </a:p>
          </p:txBody>
        </p:sp>
        <p:sp>
          <p:nvSpPr>
            <p:cNvPr id="17730" name="object 17730"/>
            <p:cNvSpPr/>
            <p:nvPr/>
          </p:nvSpPr>
          <p:spPr>
            <a:xfrm>
              <a:off x="5606211" y="8217243"/>
              <a:ext cx="18415" cy="5715"/>
            </a:xfrm>
            <a:custGeom>
              <a:avLst/>
              <a:gdLst/>
              <a:ahLst/>
              <a:cxnLst/>
              <a:rect l="l" t="t" r="r" b="b"/>
              <a:pathLst>
                <a:path w="18414" h="5715">
                  <a:moveTo>
                    <a:pt x="0" y="0"/>
                  </a:moveTo>
                  <a:lnTo>
                    <a:pt x="317" y="3936"/>
                  </a:lnTo>
                  <a:lnTo>
                    <a:pt x="6273" y="4787"/>
                  </a:lnTo>
                  <a:lnTo>
                    <a:pt x="12293" y="5194"/>
                  </a:lnTo>
                  <a:lnTo>
                    <a:pt x="18186" y="5346"/>
                  </a:lnTo>
                  <a:lnTo>
                    <a:pt x="17602" y="1689"/>
                  </a:lnTo>
                  <a:lnTo>
                    <a:pt x="11722" y="1447"/>
                  </a:lnTo>
                  <a:lnTo>
                    <a:pt x="5854" y="850"/>
                  </a:lnTo>
                  <a:lnTo>
                    <a:pt x="0" y="0"/>
                  </a:lnTo>
                  <a:close/>
                </a:path>
              </a:pathLst>
            </a:custGeom>
            <a:solidFill>
              <a:srgbClr val="FFDA68"/>
            </a:solidFill>
          </p:spPr>
          <p:txBody>
            <a:bodyPr wrap="square" lIns="0" tIns="0" rIns="0" bIns="0" rtlCol="0"/>
            <a:lstStyle/>
            <a:p>
              <a:endParaRPr/>
            </a:p>
          </p:txBody>
        </p:sp>
        <p:sp>
          <p:nvSpPr>
            <p:cNvPr id="17731" name="object 17731"/>
            <p:cNvSpPr/>
            <p:nvPr/>
          </p:nvSpPr>
          <p:spPr>
            <a:xfrm>
              <a:off x="5606211" y="8217243"/>
              <a:ext cx="17780" cy="1905"/>
            </a:xfrm>
            <a:custGeom>
              <a:avLst/>
              <a:gdLst/>
              <a:ahLst/>
              <a:cxnLst/>
              <a:rect l="l" t="t" r="r" b="b"/>
              <a:pathLst>
                <a:path w="17779" h="1904">
                  <a:moveTo>
                    <a:pt x="0" y="0"/>
                  </a:moveTo>
                  <a:lnTo>
                    <a:pt x="5854" y="850"/>
                  </a:lnTo>
                  <a:lnTo>
                    <a:pt x="11722" y="1447"/>
                  </a:lnTo>
                  <a:lnTo>
                    <a:pt x="17602" y="1689"/>
                  </a:lnTo>
                </a:path>
              </a:pathLst>
            </a:custGeom>
            <a:ln w="25400">
              <a:solidFill>
                <a:srgbClr val="FFDA6A"/>
              </a:solidFill>
            </a:ln>
          </p:spPr>
          <p:txBody>
            <a:bodyPr wrap="square" lIns="0" tIns="0" rIns="0" bIns="0" rtlCol="0"/>
            <a:lstStyle/>
            <a:p>
              <a:endParaRPr/>
            </a:p>
          </p:txBody>
        </p:sp>
        <p:sp>
          <p:nvSpPr>
            <p:cNvPr id="17732" name="object 17732"/>
            <p:cNvSpPr/>
            <p:nvPr/>
          </p:nvSpPr>
          <p:spPr>
            <a:xfrm>
              <a:off x="5623813" y="8218932"/>
              <a:ext cx="635" cy="3810"/>
            </a:xfrm>
            <a:custGeom>
              <a:avLst/>
              <a:gdLst/>
              <a:ahLst/>
              <a:cxnLst/>
              <a:rect l="l" t="t" r="r" b="b"/>
              <a:pathLst>
                <a:path w="635" h="3809">
                  <a:moveTo>
                    <a:pt x="0" y="0"/>
                  </a:moveTo>
                  <a:lnTo>
                    <a:pt x="584" y="3657"/>
                  </a:lnTo>
                </a:path>
              </a:pathLst>
            </a:custGeom>
            <a:ln w="25400">
              <a:solidFill>
                <a:srgbClr val="FFD966"/>
              </a:solidFill>
            </a:ln>
          </p:spPr>
          <p:txBody>
            <a:bodyPr wrap="square" lIns="0" tIns="0" rIns="0" bIns="0" rtlCol="0"/>
            <a:lstStyle/>
            <a:p>
              <a:endParaRPr/>
            </a:p>
          </p:txBody>
        </p:sp>
        <p:sp>
          <p:nvSpPr>
            <p:cNvPr id="17733" name="object 17733"/>
            <p:cNvSpPr/>
            <p:nvPr/>
          </p:nvSpPr>
          <p:spPr>
            <a:xfrm>
              <a:off x="5606529" y="8221180"/>
              <a:ext cx="18415" cy="1905"/>
            </a:xfrm>
            <a:custGeom>
              <a:avLst/>
              <a:gdLst/>
              <a:ahLst/>
              <a:cxnLst/>
              <a:rect l="l" t="t" r="r" b="b"/>
              <a:pathLst>
                <a:path w="18414" h="1904">
                  <a:moveTo>
                    <a:pt x="17868" y="1409"/>
                  </a:moveTo>
                  <a:lnTo>
                    <a:pt x="11976" y="1257"/>
                  </a:lnTo>
                  <a:lnTo>
                    <a:pt x="5956" y="850"/>
                  </a:lnTo>
                  <a:lnTo>
                    <a:pt x="0" y="0"/>
                  </a:lnTo>
                </a:path>
              </a:pathLst>
            </a:custGeom>
            <a:ln w="25400">
              <a:solidFill>
                <a:srgbClr val="FFDA67"/>
              </a:solidFill>
            </a:ln>
          </p:spPr>
          <p:txBody>
            <a:bodyPr wrap="square" lIns="0" tIns="0" rIns="0" bIns="0" rtlCol="0"/>
            <a:lstStyle/>
            <a:p>
              <a:endParaRPr/>
            </a:p>
          </p:txBody>
        </p:sp>
        <p:sp>
          <p:nvSpPr>
            <p:cNvPr id="17734" name="object 17734"/>
            <p:cNvSpPr/>
            <p:nvPr/>
          </p:nvSpPr>
          <p:spPr>
            <a:xfrm>
              <a:off x="5606211" y="8217243"/>
              <a:ext cx="635" cy="4445"/>
            </a:xfrm>
            <a:custGeom>
              <a:avLst/>
              <a:gdLst/>
              <a:ahLst/>
              <a:cxnLst/>
              <a:rect l="l" t="t" r="r" b="b"/>
              <a:pathLst>
                <a:path w="635" h="4445">
                  <a:moveTo>
                    <a:pt x="317" y="3936"/>
                  </a:moveTo>
                  <a:lnTo>
                    <a:pt x="0" y="0"/>
                  </a:lnTo>
                </a:path>
              </a:pathLst>
            </a:custGeom>
            <a:ln w="25400">
              <a:solidFill>
                <a:srgbClr val="FFDB6B"/>
              </a:solidFill>
            </a:ln>
          </p:spPr>
          <p:txBody>
            <a:bodyPr wrap="square" lIns="0" tIns="0" rIns="0" bIns="0" rtlCol="0"/>
            <a:lstStyle/>
            <a:p>
              <a:endParaRPr/>
            </a:p>
          </p:txBody>
        </p:sp>
        <p:sp>
          <p:nvSpPr>
            <p:cNvPr id="17735" name="object 17735"/>
            <p:cNvSpPr/>
            <p:nvPr/>
          </p:nvSpPr>
          <p:spPr>
            <a:xfrm>
              <a:off x="5606529" y="8221180"/>
              <a:ext cx="19050" cy="5080"/>
            </a:xfrm>
            <a:custGeom>
              <a:avLst/>
              <a:gdLst/>
              <a:ahLst/>
              <a:cxnLst/>
              <a:rect l="l" t="t" r="r" b="b"/>
              <a:pathLst>
                <a:path w="19050" h="5079">
                  <a:moveTo>
                    <a:pt x="0" y="0"/>
                  </a:moveTo>
                  <a:lnTo>
                    <a:pt x="431" y="3886"/>
                  </a:lnTo>
                  <a:lnTo>
                    <a:pt x="6591" y="4724"/>
                  </a:lnTo>
                  <a:lnTo>
                    <a:pt x="12636" y="5080"/>
                  </a:lnTo>
                  <a:lnTo>
                    <a:pt x="18541" y="4991"/>
                  </a:lnTo>
                  <a:lnTo>
                    <a:pt x="18300" y="3810"/>
                  </a:lnTo>
                  <a:lnTo>
                    <a:pt x="17868" y="1409"/>
                  </a:lnTo>
                  <a:lnTo>
                    <a:pt x="11976" y="1257"/>
                  </a:lnTo>
                  <a:lnTo>
                    <a:pt x="5956" y="850"/>
                  </a:lnTo>
                  <a:lnTo>
                    <a:pt x="0" y="0"/>
                  </a:lnTo>
                  <a:close/>
                </a:path>
              </a:pathLst>
            </a:custGeom>
            <a:solidFill>
              <a:srgbClr val="FFD963"/>
            </a:solidFill>
          </p:spPr>
          <p:txBody>
            <a:bodyPr wrap="square" lIns="0" tIns="0" rIns="0" bIns="0" rtlCol="0"/>
            <a:lstStyle/>
            <a:p>
              <a:endParaRPr/>
            </a:p>
          </p:txBody>
        </p:sp>
        <p:sp>
          <p:nvSpPr>
            <p:cNvPr id="17736" name="object 17736"/>
            <p:cNvSpPr/>
            <p:nvPr/>
          </p:nvSpPr>
          <p:spPr>
            <a:xfrm>
              <a:off x="5606529" y="8221180"/>
              <a:ext cx="18415" cy="1905"/>
            </a:xfrm>
            <a:custGeom>
              <a:avLst/>
              <a:gdLst/>
              <a:ahLst/>
              <a:cxnLst/>
              <a:rect l="l" t="t" r="r" b="b"/>
              <a:pathLst>
                <a:path w="18414" h="1904">
                  <a:moveTo>
                    <a:pt x="0" y="0"/>
                  </a:moveTo>
                  <a:lnTo>
                    <a:pt x="5956" y="850"/>
                  </a:lnTo>
                  <a:lnTo>
                    <a:pt x="11976" y="1257"/>
                  </a:lnTo>
                  <a:lnTo>
                    <a:pt x="17868" y="1409"/>
                  </a:lnTo>
                </a:path>
              </a:pathLst>
            </a:custGeom>
            <a:ln w="25400">
              <a:solidFill>
                <a:srgbClr val="FFDA67"/>
              </a:solidFill>
            </a:ln>
          </p:spPr>
          <p:txBody>
            <a:bodyPr wrap="square" lIns="0" tIns="0" rIns="0" bIns="0" rtlCol="0"/>
            <a:lstStyle/>
            <a:p>
              <a:endParaRPr/>
            </a:p>
          </p:txBody>
        </p:sp>
        <p:sp>
          <p:nvSpPr>
            <p:cNvPr id="17737" name="object 17737"/>
            <p:cNvSpPr/>
            <p:nvPr/>
          </p:nvSpPr>
          <p:spPr>
            <a:xfrm>
              <a:off x="5624398" y="8222589"/>
              <a:ext cx="1270" cy="3810"/>
            </a:xfrm>
            <a:custGeom>
              <a:avLst/>
              <a:gdLst/>
              <a:ahLst/>
              <a:cxnLst/>
              <a:rect l="l" t="t" r="r" b="b"/>
              <a:pathLst>
                <a:path w="1270" h="3809">
                  <a:moveTo>
                    <a:pt x="0" y="0"/>
                  </a:moveTo>
                  <a:lnTo>
                    <a:pt x="673" y="3581"/>
                  </a:lnTo>
                </a:path>
              </a:pathLst>
            </a:custGeom>
            <a:ln w="25400">
              <a:solidFill>
                <a:srgbClr val="FFD861"/>
              </a:solidFill>
            </a:ln>
          </p:spPr>
          <p:txBody>
            <a:bodyPr wrap="square" lIns="0" tIns="0" rIns="0" bIns="0" rtlCol="0"/>
            <a:lstStyle/>
            <a:p>
              <a:endParaRPr/>
            </a:p>
          </p:txBody>
        </p:sp>
        <p:sp>
          <p:nvSpPr>
            <p:cNvPr id="17738" name="object 17738"/>
            <p:cNvSpPr/>
            <p:nvPr/>
          </p:nvSpPr>
          <p:spPr>
            <a:xfrm>
              <a:off x="5606961" y="8225066"/>
              <a:ext cx="18415" cy="1270"/>
            </a:xfrm>
            <a:custGeom>
              <a:avLst/>
              <a:gdLst/>
              <a:ahLst/>
              <a:cxnLst/>
              <a:rect l="l" t="t" r="r" b="b"/>
              <a:pathLst>
                <a:path w="18414" h="1270">
                  <a:moveTo>
                    <a:pt x="18110" y="1104"/>
                  </a:moveTo>
                  <a:lnTo>
                    <a:pt x="12204" y="1193"/>
                  </a:lnTo>
                  <a:lnTo>
                    <a:pt x="6159" y="838"/>
                  </a:lnTo>
                  <a:lnTo>
                    <a:pt x="0" y="0"/>
                  </a:lnTo>
                </a:path>
              </a:pathLst>
            </a:custGeom>
            <a:ln w="25400">
              <a:solidFill>
                <a:srgbClr val="FFD95F"/>
              </a:solidFill>
            </a:ln>
          </p:spPr>
          <p:txBody>
            <a:bodyPr wrap="square" lIns="0" tIns="0" rIns="0" bIns="0" rtlCol="0"/>
            <a:lstStyle/>
            <a:p>
              <a:endParaRPr/>
            </a:p>
          </p:txBody>
        </p:sp>
        <p:sp>
          <p:nvSpPr>
            <p:cNvPr id="17739" name="object 17739"/>
            <p:cNvSpPr/>
            <p:nvPr/>
          </p:nvSpPr>
          <p:spPr>
            <a:xfrm>
              <a:off x="5606529" y="8221180"/>
              <a:ext cx="635" cy="4445"/>
            </a:xfrm>
            <a:custGeom>
              <a:avLst/>
              <a:gdLst/>
              <a:ahLst/>
              <a:cxnLst/>
              <a:rect l="l" t="t" r="r" b="b"/>
              <a:pathLst>
                <a:path w="635" h="4445">
                  <a:moveTo>
                    <a:pt x="431" y="3886"/>
                  </a:moveTo>
                  <a:lnTo>
                    <a:pt x="0" y="0"/>
                  </a:lnTo>
                </a:path>
              </a:pathLst>
            </a:custGeom>
            <a:ln w="25399">
              <a:solidFill>
                <a:srgbClr val="FFDB65"/>
              </a:solidFill>
            </a:ln>
          </p:spPr>
          <p:txBody>
            <a:bodyPr wrap="square" lIns="0" tIns="0" rIns="0" bIns="0" rtlCol="0"/>
            <a:lstStyle/>
            <a:p>
              <a:endParaRPr/>
            </a:p>
          </p:txBody>
        </p:sp>
        <p:sp>
          <p:nvSpPr>
            <p:cNvPr id="17740" name="object 17740"/>
            <p:cNvSpPr/>
            <p:nvPr/>
          </p:nvSpPr>
          <p:spPr>
            <a:xfrm>
              <a:off x="5606961" y="8225066"/>
              <a:ext cx="20320" cy="8890"/>
            </a:xfrm>
            <a:custGeom>
              <a:avLst/>
              <a:gdLst/>
              <a:ahLst/>
              <a:cxnLst/>
              <a:rect l="l" t="t" r="r" b="b"/>
              <a:pathLst>
                <a:path w="20320" h="8890">
                  <a:moveTo>
                    <a:pt x="0" y="0"/>
                  </a:moveTo>
                  <a:lnTo>
                    <a:pt x="13804" y="8483"/>
                  </a:lnTo>
                  <a:lnTo>
                    <a:pt x="19735" y="8077"/>
                  </a:lnTo>
                  <a:lnTo>
                    <a:pt x="19138" y="5816"/>
                  </a:lnTo>
                  <a:lnTo>
                    <a:pt x="18592" y="3479"/>
                  </a:lnTo>
                  <a:lnTo>
                    <a:pt x="18110" y="1104"/>
                  </a:lnTo>
                  <a:lnTo>
                    <a:pt x="12204" y="1193"/>
                  </a:lnTo>
                  <a:lnTo>
                    <a:pt x="6159" y="838"/>
                  </a:lnTo>
                  <a:lnTo>
                    <a:pt x="0" y="0"/>
                  </a:lnTo>
                  <a:close/>
                </a:path>
              </a:pathLst>
            </a:custGeom>
            <a:solidFill>
              <a:srgbClr val="FFD757"/>
            </a:solidFill>
          </p:spPr>
          <p:txBody>
            <a:bodyPr wrap="square" lIns="0" tIns="0" rIns="0" bIns="0" rtlCol="0"/>
            <a:lstStyle/>
            <a:p>
              <a:endParaRPr/>
            </a:p>
          </p:txBody>
        </p:sp>
        <p:sp>
          <p:nvSpPr>
            <p:cNvPr id="17741" name="object 17741"/>
            <p:cNvSpPr/>
            <p:nvPr/>
          </p:nvSpPr>
          <p:spPr>
            <a:xfrm>
              <a:off x="5606961" y="8225066"/>
              <a:ext cx="18415" cy="1270"/>
            </a:xfrm>
            <a:custGeom>
              <a:avLst/>
              <a:gdLst/>
              <a:ahLst/>
              <a:cxnLst/>
              <a:rect l="l" t="t" r="r" b="b"/>
              <a:pathLst>
                <a:path w="18414" h="1270">
                  <a:moveTo>
                    <a:pt x="0" y="0"/>
                  </a:moveTo>
                  <a:lnTo>
                    <a:pt x="6159" y="838"/>
                  </a:lnTo>
                  <a:lnTo>
                    <a:pt x="12204" y="1193"/>
                  </a:lnTo>
                  <a:lnTo>
                    <a:pt x="18110" y="1104"/>
                  </a:lnTo>
                </a:path>
              </a:pathLst>
            </a:custGeom>
            <a:ln w="25400">
              <a:solidFill>
                <a:srgbClr val="FFD95F"/>
              </a:solidFill>
            </a:ln>
          </p:spPr>
          <p:txBody>
            <a:bodyPr wrap="square" lIns="0" tIns="0" rIns="0" bIns="0" rtlCol="0"/>
            <a:lstStyle/>
            <a:p>
              <a:endParaRPr/>
            </a:p>
          </p:txBody>
        </p:sp>
        <p:sp>
          <p:nvSpPr>
            <p:cNvPr id="17742" name="object 17742"/>
            <p:cNvSpPr/>
            <p:nvPr/>
          </p:nvSpPr>
          <p:spPr>
            <a:xfrm>
              <a:off x="5625071" y="8226171"/>
              <a:ext cx="1905" cy="6985"/>
            </a:xfrm>
            <a:custGeom>
              <a:avLst/>
              <a:gdLst/>
              <a:ahLst/>
              <a:cxnLst/>
              <a:rect l="l" t="t" r="r" b="b"/>
              <a:pathLst>
                <a:path w="1904" h="6984">
                  <a:moveTo>
                    <a:pt x="0" y="0"/>
                  </a:moveTo>
                  <a:lnTo>
                    <a:pt x="1625" y="6972"/>
                  </a:lnTo>
                </a:path>
              </a:pathLst>
            </a:custGeom>
            <a:ln w="25400">
              <a:solidFill>
                <a:srgbClr val="FFD655"/>
              </a:solidFill>
            </a:ln>
          </p:spPr>
          <p:txBody>
            <a:bodyPr wrap="square" lIns="0" tIns="0" rIns="0" bIns="0" rtlCol="0"/>
            <a:lstStyle/>
            <a:p>
              <a:endParaRPr/>
            </a:p>
          </p:txBody>
        </p:sp>
        <p:sp>
          <p:nvSpPr>
            <p:cNvPr id="17743" name="object 17743"/>
            <p:cNvSpPr/>
            <p:nvPr/>
          </p:nvSpPr>
          <p:spPr>
            <a:xfrm>
              <a:off x="5608078" y="8232610"/>
              <a:ext cx="19050" cy="1270"/>
            </a:xfrm>
            <a:custGeom>
              <a:avLst/>
              <a:gdLst/>
              <a:ahLst/>
              <a:cxnLst/>
              <a:rect l="l" t="t" r="r" b="b"/>
              <a:pathLst>
                <a:path w="19050" h="1270">
                  <a:moveTo>
                    <a:pt x="18618" y="533"/>
                  </a:moveTo>
                  <a:lnTo>
                    <a:pt x="12687" y="939"/>
                  </a:lnTo>
                  <a:lnTo>
                    <a:pt x="6476" y="825"/>
                  </a:lnTo>
                  <a:lnTo>
                    <a:pt x="0" y="0"/>
                  </a:lnTo>
                </a:path>
              </a:pathLst>
            </a:custGeom>
            <a:ln w="25399">
              <a:solidFill>
                <a:srgbClr val="FFD550"/>
              </a:solidFill>
            </a:ln>
          </p:spPr>
          <p:txBody>
            <a:bodyPr wrap="square" lIns="0" tIns="0" rIns="0" bIns="0" rtlCol="0"/>
            <a:lstStyle/>
            <a:p>
              <a:endParaRPr/>
            </a:p>
          </p:txBody>
        </p:sp>
        <p:sp>
          <p:nvSpPr>
            <p:cNvPr id="17744" name="object 17744"/>
            <p:cNvSpPr/>
            <p:nvPr/>
          </p:nvSpPr>
          <p:spPr>
            <a:xfrm>
              <a:off x="5606961" y="8225066"/>
              <a:ext cx="1270" cy="7620"/>
            </a:xfrm>
            <a:custGeom>
              <a:avLst/>
              <a:gdLst/>
              <a:ahLst/>
              <a:cxnLst/>
              <a:rect l="l" t="t" r="r" b="b"/>
              <a:pathLst>
                <a:path w="1270" h="7620">
                  <a:moveTo>
                    <a:pt x="1117" y="7543"/>
                  </a:moveTo>
                  <a:lnTo>
                    <a:pt x="0" y="0"/>
                  </a:lnTo>
                </a:path>
              </a:pathLst>
            </a:custGeom>
            <a:ln w="25400">
              <a:solidFill>
                <a:srgbClr val="FFD759"/>
              </a:solidFill>
            </a:ln>
          </p:spPr>
          <p:txBody>
            <a:bodyPr wrap="square" lIns="0" tIns="0" rIns="0" bIns="0" rtlCol="0"/>
            <a:lstStyle/>
            <a:p>
              <a:endParaRPr/>
            </a:p>
          </p:txBody>
        </p:sp>
        <p:sp>
          <p:nvSpPr>
            <p:cNvPr id="17745" name="object 17745"/>
            <p:cNvSpPr/>
            <p:nvPr/>
          </p:nvSpPr>
          <p:spPr>
            <a:xfrm>
              <a:off x="5623813" y="8215185"/>
              <a:ext cx="31115" cy="8890"/>
            </a:xfrm>
            <a:custGeom>
              <a:avLst/>
              <a:gdLst/>
              <a:ahLst/>
              <a:cxnLst/>
              <a:rect l="l" t="t" r="r" b="b"/>
              <a:pathLst>
                <a:path w="31114" h="8890">
                  <a:moveTo>
                    <a:pt x="27330" y="0"/>
                  </a:moveTo>
                  <a:lnTo>
                    <a:pt x="25971" y="241"/>
                  </a:lnTo>
                  <a:lnTo>
                    <a:pt x="19295" y="1940"/>
                  </a:lnTo>
                  <a:lnTo>
                    <a:pt x="12633" y="3103"/>
                  </a:lnTo>
                  <a:lnTo>
                    <a:pt x="6147" y="3711"/>
                  </a:lnTo>
                  <a:lnTo>
                    <a:pt x="0" y="3746"/>
                  </a:lnTo>
                  <a:lnTo>
                    <a:pt x="228" y="5372"/>
                  </a:lnTo>
                  <a:lnTo>
                    <a:pt x="787" y="8547"/>
                  </a:lnTo>
                  <a:lnTo>
                    <a:pt x="8177" y="7665"/>
                  </a:lnTo>
                  <a:lnTo>
                    <a:pt x="15730" y="5980"/>
                  </a:lnTo>
                  <a:lnTo>
                    <a:pt x="23266" y="3558"/>
                  </a:lnTo>
                  <a:lnTo>
                    <a:pt x="30607" y="469"/>
                  </a:lnTo>
                  <a:lnTo>
                    <a:pt x="29121" y="101"/>
                  </a:lnTo>
                  <a:lnTo>
                    <a:pt x="27330" y="0"/>
                  </a:lnTo>
                  <a:close/>
                </a:path>
              </a:pathLst>
            </a:custGeom>
            <a:solidFill>
              <a:srgbClr val="FFD967"/>
            </a:solidFill>
          </p:spPr>
          <p:txBody>
            <a:bodyPr wrap="square" lIns="0" tIns="0" rIns="0" bIns="0" rtlCol="0"/>
            <a:lstStyle/>
            <a:p>
              <a:endParaRPr/>
            </a:p>
          </p:txBody>
        </p:sp>
        <p:sp>
          <p:nvSpPr>
            <p:cNvPr id="17746" name="object 17746"/>
            <p:cNvSpPr/>
            <p:nvPr/>
          </p:nvSpPr>
          <p:spPr>
            <a:xfrm>
              <a:off x="5623813" y="8215426"/>
              <a:ext cx="26034" cy="3810"/>
            </a:xfrm>
            <a:custGeom>
              <a:avLst/>
              <a:gdLst/>
              <a:ahLst/>
              <a:cxnLst/>
              <a:rect l="l" t="t" r="r" b="b"/>
              <a:pathLst>
                <a:path w="26035" h="3809">
                  <a:moveTo>
                    <a:pt x="0" y="3505"/>
                  </a:moveTo>
                  <a:lnTo>
                    <a:pt x="6147" y="3470"/>
                  </a:lnTo>
                  <a:lnTo>
                    <a:pt x="12633" y="2862"/>
                  </a:lnTo>
                  <a:lnTo>
                    <a:pt x="19295" y="1699"/>
                  </a:lnTo>
                  <a:lnTo>
                    <a:pt x="25971" y="0"/>
                  </a:lnTo>
                </a:path>
              </a:pathLst>
            </a:custGeom>
            <a:ln w="25400">
              <a:solidFill>
                <a:srgbClr val="FFD969"/>
              </a:solidFill>
            </a:ln>
          </p:spPr>
          <p:txBody>
            <a:bodyPr wrap="square" lIns="0" tIns="0" rIns="0" bIns="0" rtlCol="0"/>
            <a:lstStyle/>
            <a:p>
              <a:endParaRPr/>
            </a:p>
          </p:txBody>
        </p:sp>
        <p:sp>
          <p:nvSpPr>
            <p:cNvPr id="17747" name="object 17747"/>
            <p:cNvSpPr/>
            <p:nvPr/>
          </p:nvSpPr>
          <p:spPr>
            <a:xfrm>
              <a:off x="5649785" y="8215426"/>
              <a:ext cx="5080" cy="635"/>
            </a:xfrm>
            <a:custGeom>
              <a:avLst/>
              <a:gdLst/>
              <a:ahLst/>
              <a:cxnLst/>
              <a:rect l="l" t="t" r="r" b="b"/>
              <a:pathLst>
                <a:path w="5079" h="634">
                  <a:moveTo>
                    <a:pt x="0" y="0"/>
                  </a:moveTo>
                  <a:lnTo>
                    <a:pt x="4635" y="228"/>
                  </a:lnTo>
                </a:path>
              </a:pathLst>
            </a:custGeom>
            <a:ln w="25400">
              <a:solidFill>
                <a:srgbClr val="FFDA6A"/>
              </a:solidFill>
            </a:ln>
          </p:spPr>
          <p:txBody>
            <a:bodyPr wrap="square" lIns="0" tIns="0" rIns="0" bIns="0" rtlCol="0"/>
            <a:lstStyle/>
            <a:p>
              <a:endParaRPr/>
            </a:p>
          </p:txBody>
        </p:sp>
        <p:sp>
          <p:nvSpPr>
            <p:cNvPr id="17748" name="object 17748"/>
            <p:cNvSpPr/>
            <p:nvPr/>
          </p:nvSpPr>
          <p:spPr>
            <a:xfrm>
              <a:off x="5624601" y="8215655"/>
              <a:ext cx="29845" cy="8255"/>
            </a:xfrm>
            <a:custGeom>
              <a:avLst/>
              <a:gdLst/>
              <a:ahLst/>
              <a:cxnLst/>
              <a:rect l="l" t="t" r="r" b="b"/>
              <a:pathLst>
                <a:path w="29845" h="8254">
                  <a:moveTo>
                    <a:pt x="29819" y="0"/>
                  </a:moveTo>
                  <a:lnTo>
                    <a:pt x="22479" y="3089"/>
                  </a:lnTo>
                  <a:lnTo>
                    <a:pt x="14943" y="5510"/>
                  </a:lnTo>
                  <a:lnTo>
                    <a:pt x="7390" y="7195"/>
                  </a:lnTo>
                  <a:lnTo>
                    <a:pt x="0" y="8077"/>
                  </a:lnTo>
                </a:path>
              </a:pathLst>
            </a:custGeom>
            <a:ln w="25400">
              <a:solidFill>
                <a:srgbClr val="FFD966"/>
              </a:solidFill>
            </a:ln>
          </p:spPr>
          <p:txBody>
            <a:bodyPr wrap="square" lIns="0" tIns="0" rIns="0" bIns="0" rtlCol="0"/>
            <a:lstStyle/>
            <a:p>
              <a:endParaRPr/>
            </a:p>
          </p:txBody>
        </p:sp>
        <p:sp>
          <p:nvSpPr>
            <p:cNvPr id="17749" name="object 17749"/>
            <p:cNvSpPr/>
            <p:nvPr/>
          </p:nvSpPr>
          <p:spPr>
            <a:xfrm>
              <a:off x="5623813" y="8218932"/>
              <a:ext cx="1270" cy="5080"/>
            </a:xfrm>
            <a:custGeom>
              <a:avLst/>
              <a:gdLst/>
              <a:ahLst/>
              <a:cxnLst/>
              <a:rect l="l" t="t" r="r" b="b"/>
              <a:pathLst>
                <a:path w="1270" h="5079">
                  <a:moveTo>
                    <a:pt x="787" y="4800"/>
                  </a:moveTo>
                  <a:lnTo>
                    <a:pt x="0" y="0"/>
                  </a:lnTo>
                </a:path>
              </a:pathLst>
            </a:custGeom>
            <a:ln w="25400">
              <a:solidFill>
                <a:srgbClr val="FFD965"/>
              </a:solidFill>
            </a:ln>
          </p:spPr>
          <p:txBody>
            <a:bodyPr wrap="square" lIns="0" tIns="0" rIns="0" bIns="0" rtlCol="0"/>
            <a:lstStyle/>
            <a:p>
              <a:endParaRPr/>
            </a:p>
          </p:txBody>
        </p:sp>
        <p:sp>
          <p:nvSpPr>
            <p:cNvPr id="17750" name="object 17750"/>
            <p:cNvSpPr/>
            <p:nvPr/>
          </p:nvSpPr>
          <p:spPr>
            <a:xfrm>
              <a:off x="5624601" y="8221167"/>
              <a:ext cx="17780" cy="7620"/>
            </a:xfrm>
            <a:custGeom>
              <a:avLst/>
              <a:gdLst/>
              <a:ahLst/>
              <a:cxnLst/>
              <a:rect l="l" t="t" r="r" b="b"/>
              <a:pathLst>
                <a:path w="17779" h="7620">
                  <a:moveTo>
                    <a:pt x="14947" y="0"/>
                  </a:moveTo>
                  <a:lnTo>
                    <a:pt x="9893" y="1371"/>
                  </a:lnTo>
                  <a:lnTo>
                    <a:pt x="4825" y="2260"/>
                  </a:lnTo>
                  <a:lnTo>
                    <a:pt x="0" y="2565"/>
                  </a:lnTo>
                  <a:lnTo>
                    <a:pt x="609" y="5702"/>
                  </a:lnTo>
                  <a:lnTo>
                    <a:pt x="952" y="7238"/>
                  </a:lnTo>
                  <a:lnTo>
                    <a:pt x="6667" y="6464"/>
                  </a:lnTo>
                  <a:lnTo>
                    <a:pt x="12255" y="5130"/>
                  </a:lnTo>
                  <a:lnTo>
                    <a:pt x="17589" y="3276"/>
                  </a:lnTo>
                  <a:lnTo>
                    <a:pt x="17310" y="1968"/>
                  </a:lnTo>
                  <a:lnTo>
                    <a:pt x="16154" y="952"/>
                  </a:lnTo>
                  <a:lnTo>
                    <a:pt x="14947" y="0"/>
                  </a:lnTo>
                  <a:close/>
                </a:path>
              </a:pathLst>
            </a:custGeom>
            <a:solidFill>
              <a:srgbClr val="FFD85E"/>
            </a:solidFill>
          </p:spPr>
          <p:txBody>
            <a:bodyPr wrap="square" lIns="0" tIns="0" rIns="0" bIns="0" rtlCol="0"/>
            <a:lstStyle/>
            <a:p>
              <a:endParaRPr/>
            </a:p>
          </p:txBody>
        </p:sp>
        <p:sp>
          <p:nvSpPr>
            <p:cNvPr id="17751" name="object 17751"/>
            <p:cNvSpPr/>
            <p:nvPr/>
          </p:nvSpPr>
          <p:spPr>
            <a:xfrm>
              <a:off x="5624601" y="8223732"/>
              <a:ext cx="1270" cy="5080"/>
            </a:xfrm>
            <a:custGeom>
              <a:avLst/>
              <a:gdLst/>
              <a:ahLst/>
              <a:cxnLst/>
              <a:rect l="l" t="t" r="r" b="b"/>
              <a:pathLst>
                <a:path w="1270" h="5079">
                  <a:moveTo>
                    <a:pt x="0" y="0"/>
                  </a:moveTo>
                  <a:lnTo>
                    <a:pt x="952" y="4673"/>
                  </a:lnTo>
                </a:path>
              </a:pathLst>
            </a:custGeom>
            <a:ln w="25400">
              <a:solidFill>
                <a:srgbClr val="FFD85D"/>
              </a:solidFill>
            </a:ln>
          </p:spPr>
          <p:txBody>
            <a:bodyPr wrap="square" lIns="0" tIns="0" rIns="0" bIns="0" rtlCol="0"/>
            <a:lstStyle/>
            <a:p>
              <a:endParaRPr/>
            </a:p>
          </p:txBody>
        </p:sp>
        <p:sp>
          <p:nvSpPr>
            <p:cNvPr id="17752" name="object 17752"/>
            <p:cNvSpPr/>
            <p:nvPr/>
          </p:nvSpPr>
          <p:spPr>
            <a:xfrm>
              <a:off x="5625554" y="8224444"/>
              <a:ext cx="17145" cy="4445"/>
            </a:xfrm>
            <a:custGeom>
              <a:avLst/>
              <a:gdLst/>
              <a:ahLst/>
              <a:cxnLst/>
              <a:rect l="l" t="t" r="r" b="b"/>
              <a:pathLst>
                <a:path w="17145" h="4445">
                  <a:moveTo>
                    <a:pt x="0" y="3962"/>
                  </a:moveTo>
                  <a:lnTo>
                    <a:pt x="5714" y="3187"/>
                  </a:lnTo>
                  <a:lnTo>
                    <a:pt x="11302" y="1854"/>
                  </a:lnTo>
                  <a:lnTo>
                    <a:pt x="16637" y="0"/>
                  </a:lnTo>
                </a:path>
              </a:pathLst>
            </a:custGeom>
            <a:ln w="25400">
              <a:solidFill>
                <a:srgbClr val="FFD859"/>
              </a:solidFill>
            </a:ln>
          </p:spPr>
          <p:txBody>
            <a:bodyPr wrap="square" lIns="0" tIns="0" rIns="0" bIns="0" rtlCol="0"/>
            <a:lstStyle/>
            <a:p>
              <a:endParaRPr/>
            </a:p>
          </p:txBody>
        </p:sp>
        <p:sp>
          <p:nvSpPr>
            <p:cNvPr id="17753" name="object 17753"/>
            <p:cNvSpPr/>
            <p:nvPr/>
          </p:nvSpPr>
          <p:spPr>
            <a:xfrm>
              <a:off x="5639549" y="8221167"/>
              <a:ext cx="3175" cy="3810"/>
            </a:xfrm>
            <a:custGeom>
              <a:avLst/>
              <a:gdLst/>
              <a:ahLst/>
              <a:cxnLst/>
              <a:rect l="l" t="t" r="r" b="b"/>
              <a:pathLst>
                <a:path w="3175" h="3809">
                  <a:moveTo>
                    <a:pt x="2641" y="3276"/>
                  </a:moveTo>
                  <a:lnTo>
                    <a:pt x="0" y="0"/>
                  </a:lnTo>
                </a:path>
              </a:pathLst>
            </a:custGeom>
            <a:ln w="25400">
              <a:solidFill>
                <a:srgbClr val="FFD85F"/>
              </a:solidFill>
            </a:ln>
          </p:spPr>
          <p:txBody>
            <a:bodyPr wrap="square" lIns="0" tIns="0" rIns="0" bIns="0" rtlCol="0"/>
            <a:lstStyle/>
            <a:p>
              <a:endParaRPr/>
            </a:p>
          </p:txBody>
        </p:sp>
        <p:sp>
          <p:nvSpPr>
            <p:cNvPr id="17754" name="object 17754"/>
            <p:cNvSpPr/>
            <p:nvPr/>
          </p:nvSpPr>
          <p:spPr>
            <a:xfrm>
              <a:off x="5624601" y="8221167"/>
              <a:ext cx="15240" cy="3175"/>
            </a:xfrm>
            <a:custGeom>
              <a:avLst/>
              <a:gdLst/>
              <a:ahLst/>
              <a:cxnLst/>
              <a:rect l="l" t="t" r="r" b="b"/>
              <a:pathLst>
                <a:path w="15239" h="3175">
                  <a:moveTo>
                    <a:pt x="14947" y="0"/>
                  </a:moveTo>
                  <a:lnTo>
                    <a:pt x="9893" y="1371"/>
                  </a:lnTo>
                  <a:lnTo>
                    <a:pt x="4825" y="2260"/>
                  </a:lnTo>
                  <a:lnTo>
                    <a:pt x="0" y="2565"/>
                  </a:lnTo>
                </a:path>
              </a:pathLst>
            </a:custGeom>
            <a:ln w="25400">
              <a:solidFill>
                <a:srgbClr val="FFD963"/>
              </a:solidFill>
            </a:ln>
          </p:spPr>
          <p:txBody>
            <a:bodyPr wrap="square" lIns="0" tIns="0" rIns="0" bIns="0" rtlCol="0"/>
            <a:lstStyle/>
            <a:p>
              <a:endParaRPr/>
            </a:p>
          </p:txBody>
        </p:sp>
        <p:sp>
          <p:nvSpPr>
            <p:cNvPr id="17755" name="object 17755"/>
            <p:cNvSpPr/>
            <p:nvPr/>
          </p:nvSpPr>
          <p:spPr>
            <a:xfrm>
              <a:off x="5639549" y="8215655"/>
              <a:ext cx="17780" cy="8890"/>
            </a:xfrm>
            <a:custGeom>
              <a:avLst/>
              <a:gdLst/>
              <a:ahLst/>
              <a:cxnLst/>
              <a:rect l="l" t="t" r="r" b="b"/>
              <a:pathLst>
                <a:path w="17779" h="8890">
                  <a:moveTo>
                    <a:pt x="14871" y="0"/>
                  </a:moveTo>
                  <a:lnTo>
                    <a:pt x="10083" y="2260"/>
                  </a:lnTo>
                  <a:lnTo>
                    <a:pt x="5041" y="4127"/>
                  </a:lnTo>
                  <a:lnTo>
                    <a:pt x="0" y="5511"/>
                  </a:lnTo>
                  <a:lnTo>
                    <a:pt x="1206" y="6464"/>
                  </a:lnTo>
                  <a:lnTo>
                    <a:pt x="2362" y="7480"/>
                  </a:lnTo>
                  <a:lnTo>
                    <a:pt x="2641" y="8788"/>
                  </a:lnTo>
                  <a:lnTo>
                    <a:pt x="7975" y="6934"/>
                  </a:lnTo>
                  <a:lnTo>
                    <a:pt x="13042" y="4559"/>
                  </a:lnTo>
                  <a:lnTo>
                    <a:pt x="17716" y="1739"/>
                  </a:lnTo>
                  <a:lnTo>
                    <a:pt x="17538" y="965"/>
                  </a:lnTo>
                  <a:lnTo>
                    <a:pt x="16357" y="355"/>
                  </a:lnTo>
                  <a:lnTo>
                    <a:pt x="14871" y="0"/>
                  </a:lnTo>
                  <a:close/>
                </a:path>
              </a:pathLst>
            </a:custGeom>
            <a:solidFill>
              <a:srgbClr val="FFD962"/>
            </a:solidFill>
          </p:spPr>
          <p:txBody>
            <a:bodyPr wrap="square" lIns="0" tIns="0" rIns="0" bIns="0" rtlCol="0"/>
            <a:lstStyle/>
            <a:p>
              <a:endParaRPr/>
            </a:p>
          </p:txBody>
        </p:sp>
        <p:sp>
          <p:nvSpPr>
            <p:cNvPr id="17756" name="object 17756"/>
            <p:cNvSpPr/>
            <p:nvPr/>
          </p:nvSpPr>
          <p:spPr>
            <a:xfrm>
              <a:off x="5639549" y="8221167"/>
              <a:ext cx="3175" cy="3810"/>
            </a:xfrm>
            <a:custGeom>
              <a:avLst/>
              <a:gdLst/>
              <a:ahLst/>
              <a:cxnLst/>
              <a:rect l="l" t="t" r="r" b="b"/>
              <a:pathLst>
                <a:path w="3175" h="3809">
                  <a:moveTo>
                    <a:pt x="0" y="0"/>
                  </a:moveTo>
                  <a:lnTo>
                    <a:pt x="2641" y="3276"/>
                  </a:lnTo>
                </a:path>
              </a:pathLst>
            </a:custGeom>
            <a:ln w="25400">
              <a:solidFill>
                <a:srgbClr val="FFD85F"/>
              </a:solidFill>
            </a:ln>
          </p:spPr>
          <p:txBody>
            <a:bodyPr wrap="square" lIns="0" tIns="0" rIns="0" bIns="0" rtlCol="0"/>
            <a:lstStyle/>
            <a:p>
              <a:endParaRPr/>
            </a:p>
          </p:txBody>
        </p:sp>
        <p:sp>
          <p:nvSpPr>
            <p:cNvPr id="17757" name="object 17757"/>
            <p:cNvSpPr/>
            <p:nvPr/>
          </p:nvSpPr>
          <p:spPr>
            <a:xfrm>
              <a:off x="5642191" y="8217395"/>
              <a:ext cx="15240" cy="7620"/>
            </a:xfrm>
            <a:custGeom>
              <a:avLst/>
              <a:gdLst/>
              <a:ahLst/>
              <a:cxnLst/>
              <a:rect l="l" t="t" r="r" b="b"/>
              <a:pathLst>
                <a:path w="15239" h="7620">
                  <a:moveTo>
                    <a:pt x="0" y="7048"/>
                  </a:moveTo>
                  <a:lnTo>
                    <a:pt x="5334" y="5194"/>
                  </a:lnTo>
                  <a:lnTo>
                    <a:pt x="10401" y="2819"/>
                  </a:lnTo>
                  <a:lnTo>
                    <a:pt x="15074" y="0"/>
                  </a:lnTo>
                </a:path>
              </a:pathLst>
            </a:custGeom>
            <a:ln w="25400">
              <a:solidFill>
                <a:srgbClr val="FFD85D"/>
              </a:solidFill>
            </a:ln>
          </p:spPr>
          <p:txBody>
            <a:bodyPr wrap="square" lIns="0" tIns="0" rIns="0" bIns="0" rtlCol="0"/>
            <a:lstStyle/>
            <a:p>
              <a:endParaRPr/>
            </a:p>
          </p:txBody>
        </p:sp>
        <p:sp>
          <p:nvSpPr>
            <p:cNvPr id="17758" name="object 17758"/>
            <p:cNvSpPr/>
            <p:nvPr/>
          </p:nvSpPr>
          <p:spPr>
            <a:xfrm>
              <a:off x="5654420" y="8215655"/>
              <a:ext cx="3175" cy="1905"/>
            </a:xfrm>
            <a:custGeom>
              <a:avLst/>
              <a:gdLst/>
              <a:ahLst/>
              <a:cxnLst/>
              <a:rect l="l" t="t" r="r" b="b"/>
              <a:pathLst>
                <a:path w="3175" h="1904">
                  <a:moveTo>
                    <a:pt x="2844" y="1739"/>
                  </a:moveTo>
                  <a:lnTo>
                    <a:pt x="0" y="0"/>
                  </a:lnTo>
                </a:path>
              </a:pathLst>
            </a:custGeom>
            <a:ln w="25400">
              <a:solidFill>
                <a:srgbClr val="FFD965"/>
              </a:solidFill>
            </a:ln>
          </p:spPr>
          <p:txBody>
            <a:bodyPr wrap="square" lIns="0" tIns="0" rIns="0" bIns="0" rtlCol="0"/>
            <a:lstStyle/>
            <a:p>
              <a:endParaRPr/>
            </a:p>
          </p:txBody>
        </p:sp>
        <p:sp>
          <p:nvSpPr>
            <p:cNvPr id="17759" name="object 17759"/>
            <p:cNvSpPr/>
            <p:nvPr/>
          </p:nvSpPr>
          <p:spPr>
            <a:xfrm>
              <a:off x="5639549" y="8215655"/>
              <a:ext cx="15240" cy="5715"/>
            </a:xfrm>
            <a:custGeom>
              <a:avLst/>
              <a:gdLst/>
              <a:ahLst/>
              <a:cxnLst/>
              <a:rect l="l" t="t" r="r" b="b"/>
              <a:pathLst>
                <a:path w="15239" h="5715">
                  <a:moveTo>
                    <a:pt x="14871" y="0"/>
                  </a:moveTo>
                  <a:lnTo>
                    <a:pt x="10083" y="2260"/>
                  </a:lnTo>
                  <a:lnTo>
                    <a:pt x="5041" y="4127"/>
                  </a:lnTo>
                  <a:lnTo>
                    <a:pt x="0" y="5511"/>
                  </a:lnTo>
                </a:path>
              </a:pathLst>
            </a:custGeom>
            <a:ln w="25399">
              <a:solidFill>
                <a:srgbClr val="FFD967"/>
              </a:solidFill>
            </a:ln>
          </p:spPr>
          <p:txBody>
            <a:bodyPr wrap="square" lIns="0" tIns="0" rIns="0" bIns="0" rtlCol="0"/>
            <a:lstStyle/>
            <a:p>
              <a:endParaRPr/>
            </a:p>
          </p:txBody>
        </p:sp>
        <p:sp>
          <p:nvSpPr>
            <p:cNvPr id="17760" name="object 17760"/>
            <p:cNvSpPr/>
            <p:nvPr/>
          </p:nvSpPr>
          <p:spPr>
            <a:xfrm>
              <a:off x="5649785" y="8207643"/>
              <a:ext cx="18415" cy="8255"/>
            </a:xfrm>
            <a:custGeom>
              <a:avLst/>
              <a:gdLst/>
              <a:ahLst/>
              <a:cxnLst/>
              <a:rect l="l" t="t" r="r" b="b"/>
              <a:pathLst>
                <a:path w="18414" h="8254">
                  <a:moveTo>
                    <a:pt x="5521" y="7542"/>
                  </a:moveTo>
                  <a:lnTo>
                    <a:pt x="1358" y="7542"/>
                  </a:lnTo>
                  <a:lnTo>
                    <a:pt x="3149" y="7643"/>
                  </a:lnTo>
                  <a:lnTo>
                    <a:pt x="4635" y="8012"/>
                  </a:lnTo>
                  <a:lnTo>
                    <a:pt x="5521" y="7542"/>
                  </a:lnTo>
                  <a:close/>
                </a:path>
                <a:path w="18414" h="8254">
                  <a:moveTo>
                    <a:pt x="18124" y="0"/>
                  </a:moveTo>
                  <a:lnTo>
                    <a:pt x="15392" y="1560"/>
                  </a:lnTo>
                  <a:lnTo>
                    <a:pt x="14816" y="1703"/>
                  </a:lnTo>
                  <a:lnTo>
                    <a:pt x="12728" y="2863"/>
                  </a:lnTo>
                  <a:lnTo>
                    <a:pt x="6523" y="5569"/>
                  </a:lnTo>
                  <a:lnTo>
                    <a:pt x="0" y="7783"/>
                  </a:lnTo>
                  <a:lnTo>
                    <a:pt x="1358" y="7542"/>
                  </a:lnTo>
                  <a:lnTo>
                    <a:pt x="5521" y="7542"/>
                  </a:lnTo>
                  <a:lnTo>
                    <a:pt x="11598" y="4317"/>
                  </a:lnTo>
                  <a:lnTo>
                    <a:pt x="18003" y="99"/>
                  </a:lnTo>
                  <a:close/>
                </a:path>
              </a:pathLst>
            </a:custGeom>
            <a:solidFill>
              <a:srgbClr val="FFDC72"/>
            </a:solidFill>
          </p:spPr>
          <p:txBody>
            <a:bodyPr wrap="square" lIns="0" tIns="0" rIns="0" bIns="0" rtlCol="0"/>
            <a:lstStyle/>
            <a:p>
              <a:endParaRPr/>
            </a:p>
          </p:txBody>
        </p:sp>
        <p:sp>
          <p:nvSpPr>
            <p:cNvPr id="17761" name="object 17761"/>
            <p:cNvSpPr/>
            <p:nvPr/>
          </p:nvSpPr>
          <p:spPr>
            <a:xfrm>
              <a:off x="5649785" y="8209347"/>
              <a:ext cx="15240" cy="6350"/>
            </a:xfrm>
            <a:custGeom>
              <a:avLst/>
              <a:gdLst/>
              <a:ahLst/>
              <a:cxnLst/>
              <a:rect l="l" t="t" r="r" b="b"/>
              <a:pathLst>
                <a:path w="15239" h="6350">
                  <a:moveTo>
                    <a:pt x="0" y="6079"/>
                  </a:moveTo>
                  <a:lnTo>
                    <a:pt x="6137" y="3996"/>
                  </a:lnTo>
                </a:path>
                <a:path w="15239" h="6350">
                  <a:moveTo>
                    <a:pt x="6137" y="3996"/>
                  </a:moveTo>
                  <a:lnTo>
                    <a:pt x="6523" y="3865"/>
                  </a:lnTo>
                  <a:lnTo>
                    <a:pt x="12728" y="1159"/>
                  </a:lnTo>
                  <a:lnTo>
                    <a:pt x="14816" y="0"/>
                  </a:lnTo>
                </a:path>
              </a:pathLst>
            </a:custGeom>
            <a:ln w="25400">
              <a:solidFill>
                <a:srgbClr val="FFDC72"/>
              </a:solidFill>
            </a:ln>
          </p:spPr>
          <p:txBody>
            <a:bodyPr wrap="square" lIns="0" tIns="0" rIns="0" bIns="0" rtlCol="0"/>
            <a:lstStyle/>
            <a:p>
              <a:endParaRPr/>
            </a:p>
          </p:txBody>
        </p:sp>
        <p:sp>
          <p:nvSpPr>
            <p:cNvPr id="17762" name="object 17762"/>
            <p:cNvSpPr/>
            <p:nvPr/>
          </p:nvSpPr>
          <p:spPr>
            <a:xfrm>
              <a:off x="5654420" y="8207643"/>
              <a:ext cx="13970" cy="8255"/>
            </a:xfrm>
            <a:custGeom>
              <a:avLst/>
              <a:gdLst/>
              <a:ahLst/>
              <a:cxnLst/>
              <a:rect l="l" t="t" r="r" b="b"/>
              <a:pathLst>
                <a:path w="13970" h="8254">
                  <a:moveTo>
                    <a:pt x="4356" y="5700"/>
                  </a:moveTo>
                  <a:lnTo>
                    <a:pt x="0" y="8012"/>
                  </a:lnTo>
                </a:path>
                <a:path w="13970" h="8254">
                  <a:moveTo>
                    <a:pt x="13489" y="0"/>
                  </a:moveTo>
                  <a:lnTo>
                    <a:pt x="6963" y="4317"/>
                  </a:lnTo>
                  <a:lnTo>
                    <a:pt x="4356" y="5700"/>
                  </a:lnTo>
                </a:path>
              </a:pathLst>
            </a:custGeom>
            <a:ln w="25400">
              <a:solidFill>
                <a:srgbClr val="FEDC72"/>
              </a:solidFill>
            </a:ln>
          </p:spPr>
          <p:txBody>
            <a:bodyPr wrap="square" lIns="0" tIns="0" rIns="0" bIns="0" rtlCol="0"/>
            <a:lstStyle/>
            <a:p>
              <a:endParaRPr/>
            </a:p>
          </p:txBody>
        </p:sp>
        <p:sp>
          <p:nvSpPr>
            <p:cNvPr id="17763" name="object 17763"/>
            <p:cNvSpPr/>
            <p:nvPr/>
          </p:nvSpPr>
          <p:spPr>
            <a:xfrm>
              <a:off x="5649785" y="8215426"/>
              <a:ext cx="5080" cy="635"/>
            </a:xfrm>
            <a:custGeom>
              <a:avLst/>
              <a:gdLst/>
              <a:ahLst/>
              <a:cxnLst/>
              <a:rect l="l" t="t" r="r" b="b"/>
              <a:pathLst>
                <a:path w="5079" h="634">
                  <a:moveTo>
                    <a:pt x="4635" y="228"/>
                  </a:moveTo>
                  <a:lnTo>
                    <a:pt x="0" y="0"/>
                  </a:lnTo>
                </a:path>
              </a:pathLst>
            </a:custGeom>
            <a:ln w="25400">
              <a:solidFill>
                <a:srgbClr val="FFDA6A"/>
              </a:solidFill>
            </a:ln>
          </p:spPr>
          <p:txBody>
            <a:bodyPr wrap="square" lIns="0" tIns="0" rIns="0" bIns="0" rtlCol="0"/>
            <a:lstStyle/>
            <a:p>
              <a:endParaRPr/>
            </a:p>
          </p:txBody>
        </p:sp>
        <p:sp>
          <p:nvSpPr>
            <p:cNvPr id="17764" name="object 17764"/>
            <p:cNvSpPr/>
            <p:nvPr/>
          </p:nvSpPr>
          <p:spPr>
            <a:xfrm>
              <a:off x="5654420" y="8207349"/>
              <a:ext cx="15875" cy="10160"/>
            </a:xfrm>
            <a:custGeom>
              <a:avLst/>
              <a:gdLst/>
              <a:ahLst/>
              <a:cxnLst/>
              <a:rect l="l" t="t" r="r" b="b"/>
              <a:pathLst>
                <a:path w="15875" h="10159">
                  <a:moveTo>
                    <a:pt x="14668" y="0"/>
                  </a:moveTo>
                  <a:lnTo>
                    <a:pt x="13373" y="393"/>
                  </a:lnTo>
                  <a:lnTo>
                    <a:pt x="9321" y="3365"/>
                  </a:lnTo>
                  <a:lnTo>
                    <a:pt x="4852" y="5994"/>
                  </a:lnTo>
                  <a:lnTo>
                    <a:pt x="0" y="8305"/>
                  </a:lnTo>
                  <a:lnTo>
                    <a:pt x="1485" y="8661"/>
                  </a:lnTo>
                  <a:lnTo>
                    <a:pt x="2666" y="9270"/>
                  </a:lnTo>
                  <a:lnTo>
                    <a:pt x="15455" y="38"/>
                  </a:lnTo>
                  <a:lnTo>
                    <a:pt x="14668" y="0"/>
                  </a:lnTo>
                  <a:close/>
                </a:path>
              </a:pathLst>
            </a:custGeom>
            <a:solidFill>
              <a:srgbClr val="FFDA6A"/>
            </a:solidFill>
          </p:spPr>
          <p:txBody>
            <a:bodyPr wrap="square" lIns="0" tIns="0" rIns="0" bIns="0" rtlCol="0"/>
            <a:lstStyle/>
            <a:p>
              <a:endParaRPr/>
            </a:p>
          </p:txBody>
        </p:sp>
        <p:sp>
          <p:nvSpPr>
            <p:cNvPr id="17765" name="object 17765"/>
            <p:cNvSpPr/>
            <p:nvPr/>
          </p:nvSpPr>
          <p:spPr>
            <a:xfrm>
              <a:off x="5654420" y="8215655"/>
              <a:ext cx="3175" cy="1905"/>
            </a:xfrm>
            <a:custGeom>
              <a:avLst/>
              <a:gdLst/>
              <a:ahLst/>
              <a:cxnLst/>
              <a:rect l="l" t="t" r="r" b="b"/>
              <a:pathLst>
                <a:path w="3175" h="1904">
                  <a:moveTo>
                    <a:pt x="0" y="0"/>
                  </a:moveTo>
                  <a:lnTo>
                    <a:pt x="2844" y="1739"/>
                  </a:lnTo>
                </a:path>
              </a:pathLst>
            </a:custGeom>
            <a:ln w="25400">
              <a:solidFill>
                <a:srgbClr val="FFD965"/>
              </a:solidFill>
            </a:ln>
          </p:spPr>
          <p:txBody>
            <a:bodyPr wrap="square" lIns="0" tIns="0" rIns="0" bIns="0" rtlCol="0"/>
            <a:lstStyle/>
            <a:p>
              <a:endParaRPr/>
            </a:p>
          </p:txBody>
        </p:sp>
        <p:sp>
          <p:nvSpPr>
            <p:cNvPr id="17766" name="object 17766"/>
            <p:cNvSpPr/>
            <p:nvPr/>
          </p:nvSpPr>
          <p:spPr>
            <a:xfrm>
              <a:off x="5657265" y="8207629"/>
              <a:ext cx="12700" cy="10160"/>
            </a:xfrm>
            <a:custGeom>
              <a:avLst/>
              <a:gdLst/>
              <a:ahLst/>
              <a:cxnLst/>
              <a:rect l="l" t="t" r="r" b="b"/>
              <a:pathLst>
                <a:path w="12700" h="10159">
                  <a:moveTo>
                    <a:pt x="0" y="9766"/>
                  </a:moveTo>
                  <a:lnTo>
                    <a:pt x="5247" y="5715"/>
                  </a:lnTo>
                </a:path>
                <a:path w="12700" h="10159">
                  <a:moveTo>
                    <a:pt x="5247" y="5715"/>
                  </a:moveTo>
                  <a:lnTo>
                    <a:pt x="12649" y="0"/>
                  </a:lnTo>
                </a:path>
              </a:pathLst>
            </a:custGeom>
            <a:ln w="25400">
              <a:solidFill>
                <a:srgbClr val="FED967"/>
              </a:solidFill>
            </a:ln>
          </p:spPr>
          <p:txBody>
            <a:bodyPr wrap="square" lIns="0" tIns="0" rIns="0" bIns="0" rtlCol="0"/>
            <a:lstStyle/>
            <a:p>
              <a:endParaRPr/>
            </a:p>
          </p:txBody>
        </p:sp>
        <p:sp>
          <p:nvSpPr>
            <p:cNvPr id="17767" name="object 17767"/>
            <p:cNvSpPr/>
            <p:nvPr/>
          </p:nvSpPr>
          <p:spPr>
            <a:xfrm>
              <a:off x="5667794" y="8206498"/>
              <a:ext cx="2540" cy="13970"/>
            </a:xfrm>
            <a:custGeom>
              <a:avLst/>
              <a:gdLst/>
              <a:ahLst/>
              <a:cxnLst/>
              <a:rect l="l" t="t" r="r" b="b"/>
              <a:pathLst>
                <a:path w="2539" h="13970">
                  <a:moveTo>
                    <a:pt x="2120" y="0"/>
                  </a:moveTo>
                  <a:lnTo>
                    <a:pt x="0" y="1211"/>
                  </a:lnTo>
                  <a:lnTo>
                    <a:pt x="0" y="13944"/>
                  </a:lnTo>
                  <a:lnTo>
                    <a:pt x="2120" y="13944"/>
                  </a:lnTo>
                  <a:lnTo>
                    <a:pt x="2120" y="0"/>
                  </a:lnTo>
                  <a:close/>
                </a:path>
              </a:pathLst>
            </a:custGeom>
            <a:solidFill>
              <a:srgbClr val="FEDB6F"/>
            </a:solidFill>
          </p:spPr>
          <p:txBody>
            <a:bodyPr wrap="square" lIns="0" tIns="0" rIns="0" bIns="0" rtlCol="0"/>
            <a:lstStyle/>
            <a:p>
              <a:endParaRPr/>
            </a:p>
          </p:txBody>
        </p:sp>
        <p:sp>
          <p:nvSpPr>
            <p:cNvPr id="17768" name="object 17768"/>
            <p:cNvSpPr/>
            <p:nvPr/>
          </p:nvSpPr>
          <p:spPr>
            <a:xfrm>
              <a:off x="5654420" y="8207743"/>
              <a:ext cx="13970" cy="8255"/>
            </a:xfrm>
            <a:custGeom>
              <a:avLst/>
              <a:gdLst/>
              <a:ahLst/>
              <a:cxnLst/>
              <a:rect l="l" t="t" r="r" b="b"/>
              <a:pathLst>
                <a:path w="13970" h="8254">
                  <a:moveTo>
                    <a:pt x="4852" y="5600"/>
                  </a:moveTo>
                  <a:lnTo>
                    <a:pt x="4787" y="5638"/>
                  </a:lnTo>
                  <a:lnTo>
                    <a:pt x="0" y="7912"/>
                  </a:lnTo>
                </a:path>
                <a:path w="13970" h="8254">
                  <a:moveTo>
                    <a:pt x="13373" y="0"/>
                  </a:moveTo>
                  <a:lnTo>
                    <a:pt x="9321" y="2971"/>
                  </a:lnTo>
                  <a:lnTo>
                    <a:pt x="4852" y="5600"/>
                  </a:lnTo>
                </a:path>
              </a:pathLst>
            </a:custGeom>
            <a:ln w="25400">
              <a:solidFill>
                <a:srgbClr val="FFDB6D"/>
              </a:solidFill>
            </a:ln>
          </p:spPr>
          <p:txBody>
            <a:bodyPr wrap="square" lIns="0" tIns="0" rIns="0" bIns="0" rtlCol="0"/>
            <a:lstStyle/>
            <a:p>
              <a:endParaRPr/>
            </a:p>
          </p:txBody>
        </p:sp>
        <p:sp>
          <p:nvSpPr>
            <p:cNvPr id="17769" name="object 17769"/>
            <p:cNvSpPr/>
            <p:nvPr/>
          </p:nvSpPr>
          <p:spPr>
            <a:xfrm>
              <a:off x="5667794" y="8202414"/>
              <a:ext cx="7620" cy="5715"/>
            </a:xfrm>
            <a:custGeom>
              <a:avLst/>
              <a:gdLst/>
              <a:ahLst/>
              <a:cxnLst/>
              <a:rect l="l" t="t" r="r" b="b"/>
              <a:pathLst>
                <a:path w="7620" h="5715">
                  <a:moveTo>
                    <a:pt x="7057" y="0"/>
                  </a:moveTo>
                  <a:lnTo>
                    <a:pt x="2298" y="3982"/>
                  </a:lnTo>
                  <a:lnTo>
                    <a:pt x="155" y="5214"/>
                  </a:lnTo>
                  <a:lnTo>
                    <a:pt x="0" y="5328"/>
                  </a:lnTo>
                  <a:lnTo>
                    <a:pt x="1295" y="4935"/>
                  </a:lnTo>
                  <a:lnTo>
                    <a:pt x="2405" y="4935"/>
                  </a:lnTo>
                  <a:lnTo>
                    <a:pt x="5854" y="1544"/>
                  </a:lnTo>
                  <a:lnTo>
                    <a:pt x="7057" y="0"/>
                  </a:lnTo>
                  <a:close/>
                </a:path>
                <a:path w="7620" h="5715">
                  <a:moveTo>
                    <a:pt x="2405" y="4935"/>
                  </a:moveTo>
                  <a:lnTo>
                    <a:pt x="1295" y="4935"/>
                  </a:lnTo>
                  <a:lnTo>
                    <a:pt x="2082" y="4973"/>
                  </a:lnTo>
                  <a:lnTo>
                    <a:pt x="2120" y="5214"/>
                  </a:lnTo>
                  <a:lnTo>
                    <a:pt x="2405" y="4935"/>
                  </a:lnTo>
                  <a:close/>
                </a:path>
              </a:pathLst>
            </a:custGeom>
            <a:solidFill>
              <a:srgbClr val="FEDC76"/>
            </a:solidFill>
          </p:spPr>
          <p:txBody>
            <a:bodyPr wrap="square" lIns="0" tIns="0" rIns="0" bIns="0" rtlCol="0"/>
            <a:lstStyle/>
            <a:p>
              <a:endParaRPr/>
            </a:p>
          </p:txBody>
        </p:sp>
        <p:sp>
          <p:nvSpPr>
            <p:cNvPr id="17770" name="object 17770"/>
            <p:cNvSpPr/>
            <p:nvPr/>
          </p:nvSpPr>
          <p:spPr>
            <a:xfrm>
              <a:off x="5667794" y="8206498"/>
              <a:ext cx="2540" cy="13970"/>
            </a:xfrm>
            <a:custGeom>
              <a:avLst/>
              <a:gdLst/>
              <a:ahLst/>
              <a:cxnLst/>
              <a:rect l="l" t="t" r="r" b="b"/>
              <a:pathLst>
                <a:path w="2539" h="13970">
                  <a:moveTo>
                    <a:pt x="2120" y="0"/>
                  </a:moveTo>
                  <a:lnTo>
                    <a:pt x="0" y="1211"/>
                  </a:lnTo>
                  <a:lnTo>
                    <a:pt x="0" y="13944"/>
                  </a:lnTo>
                  <a:lnTo>
                    <a:pt x="2120" y="13944"/>
                  </a:lnTo>
                  <a:lnTo>
                    <a:pt x="2120" y="0"/>
                  </a:lnTo>
                  <a:close/>
                </a:path>
              </a:pathLst>
            </a:custGeom>
            <a:solidFill>
              <a:srgbClr val="FEDB6F"/>
            </a:solidFill>
          </p:spPr>
          <p:txBody>
            <a:bodyPr wrap="square" lIns="0" tIns="0" rIns="0" bIns="0" rtlCol="0"/>
            <a:lstStyle/>
            <a:p>
              <a:endParaRPr/>
            </a:p>
          </p:txBody>
        </p:sp>
        <p:sp>
          <p:nvSpPr>
            <p:cNvPr id="17771" name="object 17771"/>
            <p:cNvSpPr/>
            <p:nvPr/>
          </p:nvSpPr>
          <p:spPr>
            <a:xfrm>
              <a:off x="5669914" y="8204559"/>
              <a:ext cx="2540" cy="3175"/>
            </a:xfrm>
            <a:custGeom>
              <a:avLst/>
              <a:gdLst/>
              <a:ahLst/>
              <a:cxnLst/>
              <a:rect l="l" t="t" r="r" b="b"/>
              <a:pathLst>
                <a:path w="2539" h="3175">
                  <a:moveTo>
                    <a:pt x="0" y="3069"/>
                  </a:moveTo>
                  <a:lnTo>
                    <a:pt x="2373" y="0"/>
                  </a:lnTo>
                </a:path>
              </a:pathLst>
            </a:custGeom>
            <a:ln w="25400">
              <a:solidFill>
                <a:srgbClr val="FDDC75"/>
              </a:solidFill>
            </a:ln>
          </p:spPr>
          <p:txBody>
            <a:bodyPr wrap="square" lIns="0" tIns="0" rIns="0" bIns="0" rtlCol="0"/>
            <a:lstStyle/>
            <a:p>
              <a:endParaRPr/>
            </a:p>
          </p:txBody>
        </p:sp>
        <p:sp>
          <p:nvSpPr>
            <p:cNvPr id="17772" name="object 17772"/>
            <p:cNvSpPr/>
            <p:nvPr/>
          </p:nvSpPr>
          <p:spPr>
            <a:xfrm>
              <a:off x="5667794" y="8207657"/>
              <a:ext cx="635" cy="635"/>
            </a:xfrm>
            <a:custGeom>
              <a:avLst/>
              <a:gdLst/>
              <a:ahLst/>
              <a:cxnLst/>
              <a:rect l="l" t="t" r="r" b="b"/>
              <a:pathLst>
                <a:path w="635" h="634">
                  <a:moveTo>
                    <a:pt x="91" y="0"/>
                  </a:moveTo>
                  <a:lnTo>
                    <a:pt x="0" y="85"/>
                  </a:lnTo>
                </a:path>
              </a:pathLst>
            </a:custGeom>
            <a:ln w="25400">
              <a:solidFill>
                <a:srgbClr val="FEDD77"/>
              </a:solidFill>
            </a:ln>
          </p:spPr>
          <p:txBody>
            <a:bodyPr wrap="square" lIns="0" tIns="0" rIns="0" bIns="0" rtlCol="0"/>
            <a:lstStyle/>
            <a:p>
              <a:endParaRPr/>
            </a:p>
          </p:txBody>
        </p:sp>
        <p:sp>
          <p:nvSpPr>
            <p:cNvPr id="17773" name="object 17773"/>
            <p:cNvSpPr/>
            <p:nvPr/>
          </p:nvSpPr>
          <p:spPr>
            <a:xfrm>
              <a:off x="5625554" y="8224444"/>
              <a:ext cx="19050" cy="8890"/>
            </a:xfrm>
            <a:custGeom>
              <a:avLst/>
              <a:gdLst/>
              <a:ahLst/>
              <a:cxnLst/>
              <a:rect l="l" t="t" r="r" b="b"/>
              <a:pathLst>
                <a:path w="19050" h="8890">
                  <a:moveTo>
                    <a:pt x="16637" y="0"/>
                  </a:moveTo>
                  <a:lnTo>
                    <a:pt x="11302" y="1854"/>
                  </a:lnTo>
                  <a:lnTo>
                    <a:pt x="5714" y="3187"/>
                  </a:lnTo>
                  <a:lnTo>
                    <a:pt x="0" y="3962"/>
                  </a:lnTo>
                  <a:lnTo>
                    <a:pt x="736" y="7150"/>
                  </a:lnTo>
                  <a:lnTo>
                    <a:pt x="1143" y="8699"/>
                  </a:lnTo>
                  <a:lnTo>
                    <a:pt x="7467" y="8267"/>
                  </a:lnTo>
                  <a:lnTo>
                    <a:pt x="13436" y="7175"/>
                  </a:lnTo>
                  <a:lnTo>
                    <a:pt x="18935" y="5499"/>
                  </a:lnTo>
                  <a:lnTo>
                    <a:pt x="18656" y="3657"/>
                  </a:lnTo>
                  <a:lnTo>
                    <a:pt x="16941" y="1346"/>
                  </a:lnTo>
                  <a:lnTo>
                    <a:pt x="16637" y="0"/>
                  </a:lnTo>
                  <a:close/>
                </a:path>
              </a:pathLst>
            </a:custGeom>
            <a:solidFill>
              <a:srgbClr val="FFD654"/>
            </a:solidFill>
          </p:spPr>
          <p:txBody>
            <a:bodyPr wrap="square" lIns="0" tIns="0" rIns="0" bIns="0" rtlCol="0"/>
            <a:lstStyle/>
            <a:p>
              <a:endParaRPr/>
            </a:p>
          </p:txBody>
        </p:sp>
        <p:sp>
          <p:nvSpPr>
            <p:cNvPr id="17774" name="object 17774"/>
            <p:cNvSpPr/>
            <p:nvPr/>
          </p:nvSpPr>
          <p:spPr>
            <a:xfrm>
              <a:off x="5625554" y="8228406"/>
              <a:ext cx="1270" cy="5080"/>
            </a:xfrm>
            <a:custGeom>
              <a:avLst/>
              <a:gdLst/>
              <a:ahLst/>
              <a:cxnLst/>
              <a:rect l="l" t="t" r="r" b="b"/>
              <a:pathLst>
                <a:path w="1270" h="5079">
                  <a:moveTo>
                    <a:pt x="0" y="0"/>
                  </a:moveTo>
                  <a:lnTo>
                    <a:pt x="1143" y="4737"/>
                  </a:lnTo>
                </a:path>
              </a:pathLst>
            </a:custGeom>
            <a:ln w="25399">
              <a:solidFill>
                <a:srgbClr val="FFD653"/>
              </a:solidFill>
            </a:ln>
          </p:spPr>
          <p:txBody>
            <a:bodyPr wrap="square" lIns="0" tIns="0" rIns="0" bIns="0" rtlCol="0"/>
            <a:lstStyle/>
            <a:p>
              <a:endParaRPr/>
            </a:p>
          </p:txBody>
        </p:sp>
        <p:sp>
          <p:nvSpPr>
            <p:cNvPr id="17775" name="object 17775"/>
            <p:cNvSpPr/>
            <p:nvPr/>
          </p:nvSpPr>
          <p:spPr>
            <a:xfrm>
              <a:off x="5626697" y="8229943"/>
              <a:ext cx="18415" cy="3810"/>
            </a:xfrm>
            <a:custGeom>
              <a:avLst/>
              <a:gdLst/>
              <a:ahLst/>
              <a:cxnLst/>
              <a:rect l="l" t="t" r="r" b="b"/>
              <a:pathLst>
                <a:path w="18414" h="3809">
                  <a:moveTo>
                    <a:pt x="0" y="3200"/>
                  </a:moveTo>
                  <a:lnTo>
                    <a:pt x="6324" y="2768"/>
                  </a:lnTo>
                  <a:lnTo>
                    <a:pt x="12293" y="1676"/>
                  </a:lnTo>
                  <a:lnTo>
                    <a:pt x="17792" y="0"/>
                  </a:lnTo>
                </a:path>
              </a:pathLst>
            </a:custGeom>
            <a:ln w="25399">
              <a:solidFill>
                <a:srgbClr val="FFD550"/>
              </a:solidFill>
            </a:ln>
          </p:spPr>
          <p:txBody>
            <a:bodyPr wrap="square" lIns="0" tIns="0" rIns="0" bIns="0" rtlCol="0"/>
            <a:lstStyle/>
            <a:p>
              <a:endParaRPr/>
            </a:p>
          </p:txBody>
        </p:sp>
        <p:sp>
          <p:nvSpPr>
            <p:cNvPr id="17776" name="object 17776"/>
            <p:cNvSpPr/>
            <p:nvPr/>
          </p:nvSpPr>
          <p:spPr>
            <a:xfrm>
              <a:off x="5642191" y="8224444"/>
              <a:ext cx="2540" cy="5715"/>
            </a:xfrm>
            <a:custGeom>
              <a:avLst/>
              <a:gdLst/>
              <a:ahLst/>
              <a:cxnLst/>
              <a:rect l="l" t="t" r="r" b="b"/>
              <a:pathLst>
                <a:path w="2539" h="5715">
                  <a:moveTo>
                    <a:pt x="2298" y="5499"/>
                  </a:moveTo>
                  <a:lnTo>
                    <a:pt x="0" y="0"/>
                  </a:lnTo>
                </a:path>
              </a:pathLst>
            </a:custGeom>
            <a:ln w="25400">
              <a:solidFill>
                <a:srgbClr val="FFD655"/>
              </a:solidFill>
            </a:ln>
          </p:spPr>
          <p:txBody>
            <a:bodyPr wrap="square" lIns="0" tIns="0" rIns="0" bIns="0" rtlCol="0"/>
            <a:lstStyle/>
            <a:p>
              <a:endParaRPr/>
            </a:p>
          </p:txBody>
        </p:sp>
        <p:sp>
          <p:nvSpPr>
            <p:cNvPr id="17777" name="object 17777"/>
            <p:cNvSpPr/>
            <p:nvPr/>
          </p:nvSpPr>
          <p:spPr>
            <a:xfrm>
              <a:off x="5625554" y="8224444"/>
              <a:ext cx="17145" cy="4445"/>
            </a:xfrm>
            <a:custGeom>
              <a:avLst/>
              <a:gdLst/>
              <a:ahLst/>
              <a:cxnLst/>
              <a:rect l="l" t="t" r="r" b="b"/>
              <a:pathLst>
                <a:path w="17145" h="4445">
                  <a:moveTo>
                    <a:pt x="16637" y="0"/>
                  </a:moveTo>
                  <a:lnTo>
                    <a:pt x="11302" y="1854"/>
                  </a:lnTo>
                  <a:lnTo>
                    <a:pt x="5714" y="3187"/>
                  </a:lnTo>
                  <a:lnTo>
                    <a:pt x="0" y="3962"/>
                  </a:lnTo>
                </a:path>
              </a:pathLst>
            </a:custGeom>
            <a:ln w="25400">
              <a:solidFill>
                <a:srgbClr val="FFD859"/>
              </a:solidFill>
            </a:ln>
          </p:spPr>
          <p:txBody>
            <a:bodyPr wrap="square" lIns="0" tIns="0" rIns="0" bIns="0" rtlCol="0"/>
            <a:lstStyle/>
            <a:p>
              <a:endParaRPr/>
            </a:p>
          </p:txBody>
        </p:sp>
        <p:sp>
          <p:nvSpPr>
            <p:cNvPr id="17778" name="object 17778"/>
            <p:cNvSpPr/>
            <p:nvPr/>
          </p:nvSpPr>
          <p:spPr>
            <a:xfrm>
              <a:off x="5642191" y="8217395"/>
              <a:ext cx="17780" cy="12700"/>
            </a:xfrm>
            <a:custGeom>
              <a:avLst/>
              <a:gdLst/>
              <a:ahLst/>
              <a:cxnLst/>
              <a:rect l="l" t="t" r="r" b="b"/>
              <a:pathLst>
                <a:path w="17779" h="12700">
                  <a:moveTo>
                    <a:pt x="15074" y="0"/>
                  </a:moveTo>
                  <a:lnTo>
                    <a:pt x="10401" y="2819"/>
                  </a:lnTo>
                  <a:lnTo>
                    <a:pt x="5334" y="5194"/>
                  </a:lnTo>
                  <a:lnTo>
                    <a:pt x="0" y="7048"/>
                  </a:lnTo>
                  <a:lnTo>
                    <a:pt x="304" y="8394"/>
                  </a:lnTo>
                  <a:lnTo>
                    <a:pt x="2019" y="10706"/>
                  </a:lnTo>
                  <a:lnTo>
                    <a:pt x="2298" y="12547"/>
                  </a:lnTo>
                  <a:lnTo>
                    <a:pt x="7810" y="10871"/>
                  </a:lnTo>
                  <a:lnTo>
                    <a:pt x="12865" y="8610"/>
                  </a:lnTo>
                  <a:lnTo>
                    <a:pt x="17360" y="5829"/>
                  </a:lnTo>
                  <a:lnTo>
                    <a:pt x="17348" y="3352"/>
                  </a:lnTo>
                  <a:lnTo>
                    <a:pt x="15252" y="800"/>
                  </a:lnTo>
                  <a:lnTo>
                    <a:pt x="15074" y="0"/>
                  </a:lnTo>
                  <a:close/>
                </a:path>
              </a:pathLst>
            </a:custGeom>
            <a:solidFill>
              <a:srgbClr val="FED759"/>
            </a:solidFill>
          </p:spPr>
          <p:txBody>
            <a:bodyPr wrap="square" lIns="0" tIns="0" rIns="0" bIns="0" rtlCol="0"/>
            <a:lstStyle/>
            <a:p>
              <a:endParaRPr/>
            </a:p>
          </p:txBody>
        </p:sp>
        <p:sp>
          <p:nvSpPr>
            <p:cNvPr id="17779" name="object 17779"/>
            <p:cNvSpPr/>
            <p:nvPr/>
          </p:nvSpPr>
          <p:spPr>
            <a:xfrm>
              <a:off x="5642191" y="8224444"/>
              <a:ext cx="2540" cy="5715"/>
            </a:xfrm>
            <a:custGeom>
              <a:avLst/>
              <a:gdLst/>
              <a:ahLst/>
              <a:cxnLst/>
              <a:rect l="l" t="t" r="r" b="b"/>
              <a:pathLst>
                <a:path w="2539" h="5715">
                  <a:moveTo>
                    <a:pt x="0" y="0"/>
                  </a:moveTo>
                  <a:lnTo>
                    <a:pt x="2298" y="5499"/>
                  </a:lnTo>
                </a:path>
              </a:pathLst>
            </a:custGeom>
            <a:ln w="25400">
              <a:solidFill>
                <a:srgbClr val="FFD655"/>
              </a:solidFill>
            </a:ln>
          </p:spPr>
          <p:txBody>
            <a:bodyPr wrap="square" lIns="0" tIns="0" rIns="0" bIns="0" rtlCol="0"/>
            <a:lstStyle/>
            <a:p>
              <a:endParaRPr/>
            </a:p>
          </p:txBody>
        </p:sp>
        <p:sp>
          <p:nvSpPr>
            <p:cNvPr id="17780" name="object 17780"/>
            <p:cNvSpPr/>
            <p:nvPr/>
          </p:nvSpPr>
          <p:spPr>
            <a:xfrm>
              <a:off x="5644489" y="8223224"/>
              <a:ext cx="15240" cy="6985"/>
            </a:xfrm>
            <a:custGeom>
              <a:avLst/>
              <a:gdLst/>
              <a:ahLst/>
              <a:cxnLst/>
              <a:rect l="l" t="t" r="r" b="b"/>
              <a:pathLst>
                <a:path w="15239" h="6984">
                  <a:moveTo>
                    <a:pt x="0" y="6718"/>
                  </a:moveTo>
                  <a:lnTo>
                    <a:pt x="5511" y="5041"/>
                  </a:lnTo>
                  <a:lnTo>
                    <a:pt x="10566" y="2781"/>
                  </a:lnTo>
                  <a:lnTo>
                    <a:pt x="15062" y="0"/>
                  </a:lnTo>
                </a:path>
              </a:pathLst>
            </a:custGeom>
            <a:ln w="25400">
              <a:solidFill>
                <a:srgbClr val="FED655"/>
              </a:solidFill>
            </a:ln>
          </p:spPr>
          <p:txBody>
            <a:bodyPr wrap="square" lIns="0" tIns="0" rIns="0" bIns="0" rtlCol="0"/>
            <a:lstStyle/>
            <a:p>
              <a:endParaRPr/>
            </a:p>
          </p:txBody>
        </p:sp>
        <p:sp>
          <p:nvSpPr>
            <p:cNvPr id="17781" name="object 17781"/>
            <p:cNvSpPr/>
            <p:nvPr/>
          </p:nvSpPr>
          <p:spPr>
            <a:xfrm>
              <a:off x="5657265" y="8217395"/>
              <a:ext cx="2540" cy="6350"/>
            </a:xfrm>
            <a:custGeom>
              <a:avLst/>
              <a:gdLst/>
              <a:ahLst/>
              <a:cxnLst/>
              <a:rect l="l" t="t" r="r" b="b"/>
              <a:pathLst>
                <a:path w="2539" h="6350">
                  <a:moveTo>
                    <a:pt x="2286" y="5829"/>
                  </a:moveTo>
                  <a:lnTo>
                    <a:pt x="0" y="0"/>
                  </a:lnTo>
                </a:path>
              </a:pathLst>
            </a:custGeom>
            <a:ln w="25400">
              <a:solidFill>
                <a:srgbClr val="FED75D"/>
              </a:solidFill>
            </a:ln>
          </p:spPr>
          <p:txBody>
            <a:bodyPr wrap="square" lIns="0" tIns="0" rIns="0" bIns="0" rtlCol="0"/>
            <a:lstStyle/>
            <a:p>
              <a:endParaRPr/>
            </a:p>
          </p:txBody>
        </p:sp>
        <p:sp>
          <p:nvSpPr>
            <p:cNvPr id="17782" name="object 17782"/>
            <p:cNvSpPr/>
            <p:nvPr/>
          </p:nvSpPr>
          <p:spPr>
            <a:xfrm>
              <a:off x="5642191" y="8217395"/>
              <a:ext cx="15240" cy="7620"/>
            </a:xfrm>
            <a:custGeom>
              <a:avLst/>
              <a:gdLst/>
              <a:ahLst/>
              <a:cxnLst/>
              <a:rect l="l" t="t" r="r" b="b"/>
              <a:pathLst>
                <a:path w="15239" h="7620">
                  <a:moveTo>
                    <a:pt x="15074" y="0"/>
                  </a:moveTo>
                  <a:lnTo>
                    <a:pt x="10401" y="2819"/>
                  </a:lnTo>
                  <a:lnTo>
                    <a:pt x="5334" y="5194"/>
                  </a:lnTo>
                  <a:lnTo>
                    <a:pt x="0" y="7048"/>
                  </a:lnTo>
                </a:path>
              </a:pathLst>
            </a:custGeom>
            <a:ln w="25400">
              <a:solidFill>
                <a:srgbClr val="FFD85D"/>
              </a:solidFill>
            </a:ln>
          </p:spPr>
          <p:txBody>
            <a:bodyPr wrap="square" lIns="0" tIns="0" rIns="0" bIns="0" rtlCol="0"/>
            <a:lstStyle/>
            <a:p>
              <a:endParaRPr/>
            </a:p>
          </p:txBody>
        </p:sp>
        <p:sp>
          <p:nvSpPr>
            <p:cNvPr id="17783" name="object 17783"/>
            <p:cNvSpPr/>
            <p:nvPr/>
          </p:nvSpPr>
          <p:spPr>
            <a:xfrm>
              <a:off x="5657265" y="8207629"/>
              <a:ext cx="14604" cy="15875"/>
            </a:xfrm>
            <a:custGeom>
              <a:avLst/>
              <a:gdLst/>
              <a:ahLst/>
              <a:cxnLst/>
              <a:rect l="l" t="t" r="r" b="b"/>
              <a:pathLst>
                <a:path w="14604" h="15875">
                  <a:moveTo>
                    <a:pt x="12649" y="0"/>
                  </a:moveTo>
                  <a:lnTo>
                    <a:pt x="8940" y="3670"/>
                  </a:lnTo>
                  <a:lnTo>
                    <a:pt x="4673" y="6946"/>
                  </a:lnTo>
                  <a:lnTo>
                    <a:pt x="0" y="9766"/>
                  </a:lnTo>
                  <a:lnTo>
                    <a:pt x="177" y="10566"/>
                  </a:lnTo>
                  <a:lnTo>
                    <a:pt x="2273" y="13119"/>
                  </a:lnTo>
                  <a:lnTo>
                    <a:pt x="2286" y="15595"/>
                  </a:lnTo>
                  <a:lnTo>
                    <a:pt x="6769" y="12814"/>
                  </a:lnTo>
                  <a:lnTo>
                    <a:pt x="10706" y="9525"/>
                  </a:lnTo>
                  <a:lnTo>
                    <a:pt x="13982" y="5803"/>
                  </a:lnTo>
                  <a:lnTo>
                    <a:pt x="14249" y="2679"/>
                  </a:lnTo>
                  <a:lnTo>
                    <a:pt x="12712" y="254"/>
                  </a:lnTo>
                  <a:lnTo>
                    <a:pt x="12649" y="0"/>
                  </a:lnTo>
                  <a:close/>
                </a:path>
              </a:pathLst>
            </a:custGeom>
            <a:solidFill>
              <a:srgbClr val="FDD865"/>
            </a:solidFill>
          </p:spPr>
          <p:txBody>
            <a:bodyPr wrap="square" lIns="0" tIns="0" rIns="0" bIns="0" rtlCol="0"/>
            <a:lstStyle/>
            <a:p>
              <a:endParaRPr/>
            </a:p>
          </p:txBody>
        </p:sp>
        <p:sp>
          <p:nvSpPr>
            <p:cNvPr id="17784" name="object 17784"/>
            <p:cNvSpPr/>
            <p:nvPr/>
          </p:nvSpPr>
          <p:spPr>
            <a:xfrm>
              <a:off x="5657265" y="8217395"/>
              <a:ext cx="2540" cy="6350"/>
            </a:xfrm>
            <a:custGeom>
              <a:avLst/>
              <a:gdLst/>
              <a:ahLst/>
              <a:cxnLst/>
              <a:rect l="l" t="t" r="r" b="b"/>
              <a:pathLst>
                <a:path w="2539" h="6350">
                  <a:moveTo>
                    <a:pt x="0" y="0"/>
                  </a:moveTo>
                  <a:lnTo>
                    <a:pt x="2286" y="5829"/>
                  </a:lnTo>
                </a:path>
              </a:pathLst>
            </a:custGeom>
            <a:ln w="25400">
              <a:solidFill>
                <a:srgbClr val="FED75D"/>
              </a:solidFill>
            </a:ln>
          </p:spPr>
          <p:txBody>
            <a:bodyPr wrap="square" lIns="0" tIns="0" rIns="0" bIns="0" rtlCol="0"/>
            <a:lstStyle/>
            <a:p>
              <a:endParaRPr/>
            </a:p>
          </p:txBody>
        </p:sp>
        <p:sp>
          <p:nvSpPr>
            <p:cNvPr id="17785" name="object 17785"/>
            <p:cNvSpPr/>
            <p:nvPr/>
          </p:nvSpPr>
          <p:spPr>
            <a:xfrm>
              <a:off x="5659552" y="8213433"/>
              <a:ext cx="12065" cy="10160"/>
            </a:xfrm>
            <a:custGeom>
              <a:avLst/>
              <a:gdLst/>
              <a:ahLst/>
              <a:cxnLst/>
              <a:rect l="l" t="t" r="r" b="b"/>
              <a:pathLst>
                <a:path w="12064" h="10159">
                  <a:moveTo>
                    <a:pt x="0" y="9791"/>
                  </a:moveTo>
                  <a:lnTo>
                    <a:pt x="11696" y="0"/>
                  </a:lnTo>
                </a:path>
              </a:pathLst>
            </a:custGeom>
            <a:ln w="25400">
              <a:solidFill>
                <a:srgbClr val="FCD762"/>
              </a:solidFill>
            </a:ln>
          </p:spPr>
          <p:txBody>
            <a:bodyPr wrap="square" lIns="0" tIns="0" rIns="0" bIns="0" rtlCol="0"/>
            <a:lstStyle/>
            <a:p>
              <a:endParaRPr/>
            </a:p>
          </p:txBody>
        </p:sp>
        <p:sp>
          <p:nvSpPr>
            <p:cNvPr id="17786" name="object 17786"/>
            <p:cNvSpPr/>
            <p:nvPr/>
          </p:nvSpPr>
          <p:spPr>
            <a:xfrm>
              <a:off x="5669914" y="8207629"/>
              <a:ext cx="1905" cy="6350"/>
            </a:xfrm>
            <a:custGeom>
              <a:avLst/>
              <a:gdLst/>
              <a:ahLst/>
              <a:cxnLst/>
              <a:rect l="l" t="t" r="r" b="b"/>
              <a:pathLst>
                <a:path w="1904" h="6350">
                  <a:moveTo>
                    <a:pt x="1333" y="5803"/>
                  </a:moveTo>
                  <a:lnTo>
                    <a:pt x="1313" y="5715"/>
                  </a:lnTo>
                </a:path>
                <a:path w="1904" h="6350">
                  <a:moveTo>
                    <a:pt x="1313" y="5715"/>
                  </a:moveTo>
                  <a:lnTo>
                    <a:pt x="0" y="0"/>
                  </a:lnTo>
                </a:path>
              </a:pathLst>
            </a:custGeom>
            <a:ln w="25400">
              <a:solidFill>
                <a:srgbClr val="FCD96B"/>
              </a:solidFill>
            </a:ln>
          </p:spPr>
          <p:txBody>
            <a:bodyPr wrap="square" lIns="0" tIns="0" rIns="0" bIns="0" rtlCol="0"/>
            <a:lstStyle/>
            <a:p>
              <a:endParaRPr/>
            </a:p>
          </p:txBody>
        </p:sp>
        <p:sp>
          <p:nvSpPr>
            <p:cNvPr id="17787" name="object 17787"/>
            <p:cNvSpPr/>
            <p:nvPr/>
          </p:nvSpPr>
          <p:spPr>
            <a:xfrm>
              <a:off x="5657265" y="8207629"/>
              <a:ext cx="12700" cy="10160"/>
            </a:xfrm>
            <a:custGeom>
              <a:avLst/>
              <a:gdLst/>
              <a:ahLst/>
              <a:cxnLst/>
              <a:rect l="l" t="t" r="r" b="b"/>
              <a:pathLst>
                <a:path w="12700" h="10159">
                  <a:moveTo>
                    <a:pt x="5247" y="5715"/>
                  </a:moveTo>
                  <a:lnTo>
                    <a:pt x="0" y="9766"/>
                  </a:lnTo>
                </a:path>
                <a:path w="12700" h="10159">
                  <a:moveTo>
                    <a:pt x="12649" y="0"/>
                  </a:moveTo>
                  <a:lnTo>
                    <a:pt x="5247" y="5715"/>
                  </a:lnTo>
                </a:path>
              </a:pathLst>
            </a:custGeom>
            <a:ln w="25400">
              <a:solidFill>
                <a:srgbClr val="FED967"/>
              </a:solidFill>
            </a:ln>
          </p:spPr>
          <p:txBody>
            <a:bodyPr wrap="square" lIns="0" tIns="0" rIns="0" bIns="0" rtlCol="0"/>
            <a:lstStyle/>
            <a:p>
              <a:endParaRPr/>
            </a:p>
          </p:txBody>
        </p:sp>
        <p:sp>
          <p:nvSpPr>
            <p:cNvPr id="17788" name="object 17788"/>
            <p:cNvSpPr/>
            <p:nvPr/>
          </p:nvSpPr>
          <p:spPr>
            <a:xfrm>
              <a:off x="5669914" y="8195487"/>
              <a:ext cx="9525" cy="18415"/>
            </a:xfrm>
            <a:custGeom>
              <a:avLst/>
              <a:gdLst/>
              <a:ahLst/>
              <a:cxnLst/>
              <a:rect l="l" t="t" r="r" b="b"/>
              <a:pathLst>
                <a:path w="9525" h="18415">
                  <a:moveTo>
                    <a:pt x="9398" y="0"/>
                  </a:moveTo>
                  <a:lnTo>
                    <a:pt x="8432" y="4000"/>
                  </a:lnTo>
                  <a:lnTo>
                    <a:pt x="4936" y="6926"/>
                  </a:lnTo>
                  <a:lnTo>
                    <a:pt x="3733" y="8470"/>
                  </a:lnTo>
                  <a:lnTo>
                    <a:pt x="0" y="12141"/>
                  </a:lnTo>
                  <a:lnTo>
                    <a:pt x="63" y="12395"/>
                  </a:lnTo>
                  <a:lnTo>
                    <a:pt x="1600" y="14820"/>
                  </a:lnTo>
                  <a:lnTo>
                    <a:pt x="1333" y="17945"/>
                  </a:lnTo>
                  <a:lnTo>
                    <a:pt x="4610" y="14211"/>
                  </a:lnTo>
                  <a:lnTo>
                    <a:pt x="7213" y="10045"/>
                  </a:lnTo>
                  <a:lnTo>
                    <a:pt x="9055" y="5511"/>
                  </a:lnTo>
                  <a:lnTo>
                    <a:pt x="9448" y="2108"/>
                  </a:lnTo>
                  <a:lnTo>
                    <a:pt x="9398" y="0"/>
                  </a:lnTo>
                  <a:close/>
                </a:path>
              </a:pathLst>
            </a:custGeom>
            <a:solidFill>
              <a:srgbClr val="FBDB75"/>
            </a:solidFill>
          </p:spPr>
          <p:txBody>
            <a:bodyPr wrap="square" lIns="0" tIns="0" rIns="0" bIns="0" rtlCol="0"/>
            <a:lstStyle/>
            <a:p>
              <a:endParaRPr/>
            </a:p>
          </p:txBody>
        </p:sp>
        <p:sp>
          <p:nvSpPr>
            <p:cNvPr id="17789" name="object 17789"/>
            <p:cNvSpPr/>
            <p:nvPr/>
          </p:nvSpPr>
          <p:spPr>
            <a:xfrm>
              <a:off x="5669914" y="8207629"/>
              <a:ext cx="1905" cy="6350"/>
            </a:xfrm>
            <a:custGeom>
              <a:avLst/>
              <a:gdLst/>
              <a:ahLst/>
              <a:cxnLst/>
              <a:rect l="l" t="t" r="r" b="b"/>
              <a:pathLst>
                <a:path w="1904" h="6350">
                  <a:moveTo>
                    <a:pt x="1313" y="5715"/>
                  </a:moveTo>
                  <a:lnTo>
                    <a:pt x="1333" y="5803"/>
                  </a:lnTo>
                </a:path>
                <a:path w="1904" h="6350">
                  <a:moveTo>
                    <a:pt x="0" y="0"/>
                  </a:moveTo>
                  <a:lnTo>
                    <a:pt x="1313" y="5715"/>
                  </a:lnTo>
                </a:path>
              </a:pathLst>
            </a:custGeom>
            <a:ln w="25400">
              <a:solidFill>
                <a:srgbClr val="FCD96B"/>
              </a:solidFill>
            </a:ln>
          </p:spPr>
          <p:txBody>
            <a:bodyPr wrap="square" lIns="0" tIns="0" rIns="0" bIns="0" rtlCol="0"/>
            <a:lstStyle/>
            <a:p>
              <a:endParaRPr/>
            </a:p>
          </p:txBody>
        </p:sp>
        <p:sp>
          <p:nvSpPr>
            <p:cNvPr id="17790" name="object 17790"/>
            <p:cNvSpPr/>
            <p:nvPr/>
          </p:nvSpPr>
          <p:spPr>
            <a:xfrm>
              <a:off x="5671248" y="8200999"/>
              <a:ext cx="8255" cy="12700"/>
            </a:xfrm>
            <a:custGeom>
              <a:avLst/>
              <a:gdLst/>
              <a:ahLst/>
              <a:cxnLst/>
              <a:rect l="l" t="t" r="r" b="b"/>
              <a:pathLst>
                <a:path w="8254" h="12700">
                  <a:moveTo>
                    <a:pt x="0" y="12433"/>
                  </a:moveTo>
                  <a:lnTo>
                    <a:pt x="55" y="12344"/>
                  </a:lnTo>
                </a:path>
                <a:path w="8254" h="12700">
                  <a:moveTo>
                    <a:pt x="55" y="12344"/>
                  </a:moveTo>
                  <a:lnTo>
                    <a:pt x="7721" y="0"/>
                  </a:lnTo>
                </a:path>
              </a:pathLst>
            </a:custGeom>
            <a:ln w="25400">
              <a:solidFill>
                <a:srgbClr val="FADA75"/>
              </a:solidFill>
            </a:ln>
          </p:spPr>
          <p:txBody>
            <a:bodyPr wrap="square" lIns="0" tIns="0" rIns="0" bIns="0" rtlCol="0"/>
            <a:lstStyle/>
            <a:p>
              <a:endParaRPr/>
            </a:p>
          </p:txBody>
        </p:sp>
        <p:sp>
          <p:nvSpPr>
            <p:cNvPr id="17791" name="object 17791"/>
            <p:cNvSpPr/>
            <p:nvPr/>
          </p:nvSpPr>
          <p:spPr>
            <a:xfrm>
              <a:off x="5678970" y="8195492"/>
              <a:ext cx="635" cy="5715"/>
            </a:xfrm>
            <a:custGeom>
              <a:avLst/>
              <a:gdLst/>
              <a:ahLst/>
              <a:cxnLst/>
              <a:rect l="l" t="t" r="r" b="b"/>
              <a:pathLst>
                <a:path w="635" h="5715">
                  <a:moveTo>
                    <a:pt x="0" y="5507"/>
                  </a:moveTo>
                  <a:lnTo>
                    <a:pt x="341" y="0"/>
                  </a:lnTo>
                </a:path>
              </a:pathLst>
            </a:custGeom>
            <a:ln w="25400">
              <a:solidFill>
                <a:srgbClr val="FADC7F"/>
              </a:solidFill>
            </a:ln>
          </p:spPr>
          <p:txBody>
            <a:bodyPr wrap="square" lIns="0" tIns="0" rIns="0" bIns="0" rtlCol="0"/>
            <a:lstStyle/>
            <a:p>
              <a:endParaRPr/>
            </a:p>
          </p:txBody>
        </p:sp>
        <p:sp>
          <p:nvSpPr>
            <p:cNvPr id="17792" name="object 17792"/>
            <p:cNvSpPr/>
            <p:nvPr/>
          </p:nvSpPr>
          <p:spPr>
            <a:xfrm>
              <a:off x="5669914" y="8204559"/>
              <a:ext cx="2540" cy="3175"/>
            </a:xfrm>
            <a:custGeom>
              <a:avLst/>
              <a:gdLst/>
              <a:ahLst/>
              <a:cxnLst/>
              <a:rect l="l" t="t" r="r" b="b"/>
              <a:pathLst>
                <a:path w="2539" h="3175">
                  <a:moveTo>
                    <a:pt x="2373" y="0"/>
                  </a:moveTo>
                  <a:lnTo>
                    <a:pt x="0" y="3069"/>
                  </a:lnTo>
                </a:path>
              </a:pathLst>
            </a:custGeom>
            <a:ln w="25400">
              <a:solidFill>
                <a:srgbClr val="FDDC75"/>
              </a:solidFill>
            </a:ln>
          </p:spPr>
          <p:txBody>
            <a:bodyPr wrap="square" lIns="0" tIns="0" rIns="0" bIns="0" rtlCol="0"/>
            <a:lstStyle/>
            <a:p>
              <a:endParaRPr/>
            </a:p>
          </p:txBody>
        </p:sp>
        <p:sp>
          <p:nvSpPr>
            <p:cNvPr id="17793" name="object 17793"/>
            <p:cNvSpPr/>
            <p:nvPr/>
          </p:nvSpPr>
          <p:spPr>
            <a:xfrm>
              <a:off x="5351945" y="8273262"/>
              <a:ext cx="24130" cy="7620"/>
            </a:xfrm>
            <a:custGeom>
              <a:avLst/>
              <a:gdLst/>
              <a:ahLst/>
              <a:cxnLst/>
              <a:rect l="l" t="t" r="r" b="b"/>
              <a:pathLst>
                <a:path w="24129" h="7620">
                  <a:moveTo>
                    <a:pt x="22256" y="6159"/>
                  </a:moveTo>
                  <a:lnTo>
                    <a:pt x="7315" y="6159"/>
                  </a:lnTo>
                  <a:lnTo>
                    <a:pt x="14579" y="6667"/>
                  </a:lnTo>
                  <a:lnTo>
                    <a:pt x="21805" y="7531"/>
                  </a:lnTo>
                  <a:lnTo>
                    <a:pt x="22256" y="6159"/>
                  </a:lnTo>
                  <a:close/>
                </a:path>
                <a:path w="24129" h="7620">
                  <a:moveTo>
                    <a:pt x="2120" y="0"/>
                  </a:moveTo>
                  <a:lnTo>
                    <a:pt x="673" y="4102"/>
                  </a:lnTo>
                  <a:lnTo>
                    <a:pt x="0" y="6172"/>
                  </a:lnTo>
                  <a:lnTo>
                    <a:pt x="22256" y="6159"/>
                  </a:lnTo>
                  <a:lnTo>
                    <a:pt x="22936" y="4051"/>
                  </a:lnTo>
                  <a:lnTo>
                    <a:pt x="23533" y="2311"/>
                  </a:lnTo>
                  <a:lnTo>
                    <a:pt x="16459" y="1003"/>
                  </a:lnTo>
                  <a:lnTo>
                    <a:pt x="9359" y="76"/>
                  </a:lnTo>
                  <a:lnTo>
                    <a:pt x="2120" y="0"/>
                  </a:lnTo>
                  <a:close/>
                </a:path>
              </a:pathLst>
            </a:custGeom>
            <a:solidFill>
              <a:srgbClr val="FEE07B"/>
            </a:solidFill>
          </p:spPr>
          <p:txBody>
            <a:bodyPr wrap="square" lIns="0" tIns="0" rIns="0" bIns="0" rtlCol="0"/>
            <a:lstStyle/>
            <a:p>
              <a:endParaRPr/>
            </a:p>
          </p:txBody>
        </p:sp>
        <p:sp>
          <p:nvSpPr>
            <p:cNvPr id="17794" name="object 17794"/>
            <p:cNvSpPr/>
            <p:nvPr/>
          </p:nvSpPr>
          <p:spPr>
            <a:xfrm>
              <a:off x="5351945" y="8279422"/>
              <a:ext cx="22225" cy="1905"/>
            </a:xfrm>
            <a:custGeom>
              <a:avLst/>
              <a:gdLst/>
              <a:ahLst/>
              <a:cxnLst/>
              <a:rect l="l" t="t" r="r" b="b"/>
              <a:pathLst>
                <a:path w="22225" h="1904">
                  <a:moveTo>
                    <a:pt x="7496" y="12"/>
                  </a:moveTo>
                  <a:lnTo>
                    <a:pt x="14579" y="507"/>
                  </a:lnTo>
                  <a:lnTo>
                    <a:pt x="21805" y="1371"/>
                  </a:lnTo>
                </a:path>
                <a:path w="22225" h="1904">
                  <a:moveTo>
                    <a:pt x="0" y="12"/>
                  </a:moveTo>
                  <a:lnTo>
                    <a:pt x="7315" y="0"/>
                  </a:lnTo>
                  <a:lnTo>
                    <a:pt x="7496" y="12"/>
                  </a:lnTo>
                </a:path>
              </a:pathLst>
            </a:custGeom>
            <a:ln w="25400">
              <a:solidFill>
                <a:srgbClr val="FFE491"/>
              </a:solidFill>
            </a:ln>
          </p:spPr>
          <p:txBody>
            <a:bodyPr wrap="square" lIns="0" tIns="0" rIns="0" bIns="0" rtlCol="0"/>
            <a:lstStyle/>
            <a:p>
              <a:endParaRPr/>
            </a:p>
          </p:txBody>
        </p:sp>
        <p:sp>
          <p:nvSpPr>
            <p:cNvPr id="17795" name="object 17795"/>
            <p:cNvSpPr/>
            <p:nvPr/>
          </p:nvSpPr>
          <p:spPr>
            <a:xfrm>
              <a:off x="5373751" y="8275574"/>
              <a:ext cx="1905" cy="5715"/>
            </a:xfrm>
            <a:custGeom>
              <a:avLst/>
              <a:gdLst/>
              <a:ahLst/>
              <a:cxnLst/>
              <a:rect l="l" t="t" r="r" b="b"/>
              <a:pathLst>
                <a:path w="1904" h="5715">
                  <a:moveTo>
                    <a:pt x="0" y="5219"/>
                  </a:moveTo>
                  <a:lnTo>
                    <a:pt x="449" y="3860"/>
                  </a:lnTo>
                </a:path>
                <a:path w="1904" h="5715">
                  <a:moveTo>
                    <a:pt x="449" y="3860"/>
                  </a:moveTo>
                  <a:lnTo>
                    <a:pt x="1727" y="0"/>
                  </a:lnTo>
                </a:path>
              </a:pathLst>
            </a:custGeom>
            <a:ln w="25400">
              <a:solidFill>
                <a:srgbClr val="FEE17E"/>
              </a:solidFill>
            </a:ln>
          </p:spPr>
          <p:txBody>
            <a:bodyPr wrap="square" lIns="0" tIns="0" rIns="0" bIns="0" rtlCol="0"/>
            <a:lstStyle/>
            <a:p>
              <a:endParaRPr/>
            </a:p>
          </p:txBody>
        </p:sp>
        <p:sp>
          <p:nvSpPr>
            <p:cNvPr id="17796" name="object 17796"/>
            <p:cNvSpPr/>
            <p:nvPr/>
          </p:nvSpPr>
          <p:spPr>
            <a:xfrm>
              <a:off x="5354066" y="8273262"/>
              <a:ext cx="21590" cy="2540"/>
            </a:xfrm>
            <a:custGeom>
              <a:avLst/>
              <a:gdLst/>
              <a:ahLst/>
              <a:cxnLst/>
              <a:rect l="l" t="t" r="r" b="b"/>
              <a:pathLst>
                <a:path w="21589" h="2540">
                  <a:moveTo>
                    <a:pt x="21412" y="2311"/>
                  </a:moveTo>
                  <a:lnTo>
                    <a:pt x="14338" y="1003"/>
                  </a:lnTo>
                  <a:lnTo>
                    <a:pt x="7238" y="76"/>
                  </a:lnTo>
                  <a:lnTo>
                    <a:pt x="0" y="0"/>
                  </a:lnTo>
                </a:path>
              </a:pathLst>
            </a:custGeom>
            <a:ln w="25399">
              <a:solidFill>
                <a:srgbClr val="FDDB64"/>
              </a:solidFill>
            </a:ln>
          </p:spPr>
          <p:txBody>
            <a:bodyPr wrap="square" lIns="0" tIns="0" rIns="0" bIns="0" rtlCol="0"/>
            <a:lstStyle/>
            <a:p>
              <a:endParaRPr/>
            </a:p>
          </p:txBody>
        </p:sp>
        <p:sp>
          <p:nvSpPr>
            <p:cNvPr id="17797" name="object 17797"/>
            <p:cNvSpPr/>
            <p:nvPr/>
          </p:nvSpPr>
          <p:spPr>
            <a:xfrm>
              <a:off x="5351945" y="8273262"/>
              <a:ext cx="2540" cy="6350"/>
            </a:xfrm>
            <a:custGeom>
              <a:avLst/>
              <a:gdLst/>
              <a:ahLst/>
              <a:cxnLst/>
              <a:rect l="l" t="t" r="r" b="b"/>
              <a:pathLst>
                <a:path w="2539" h="6350">
                  <a:moveTo>
                    <a:pt x="2120" y="0"/>
                  </a:moveTo>
                  <a:lnTo>
                    <a:pt x="0" y="6172"/>
                  </a:lnTo>
                </a:path>
              </a:pathLst>
            </a:custGeom>
            <a:ln w="25399">
              <a:solidFill>
                <a:srgbClr val="FEDE77"/>
              </a:solidFill>
            </a:ln>
          </p:spPr>
          <p:txBody>
            <a:bodyPr wrap="square" lIns="0" tIns="0" rIns="0" bIns="0" rtlCol="0"/>
            <a:lstStyle/>
            <a:p>
              <a:endParaRPr/>
            </a:p>
          </p:txBody>
        </p:sp>
        <p:sp>
          <p:nvSpPr>
            <p:cNvPr id="17798" name="object 17798"/>
            <p:cNvSpPr/>
            <p:nvPr/>
          </p:nvSpPr>
          <p:spPr>
            <a:xfrm>
              <a:off x="5354066" y="8267192"/>
              <a:ext cx="23495" cy="8890"/>
            </a:xfrm>
            <a:custGeom>
              <a:avLst/>
              <a:gdLst/>
              <a:ahLst/>
              <a:cxnLst/>
              <a:rect l="l" t="t" r="r" b="b"/>
              <a:pathLst>
                <a:path w="23495" h="8890">
                  <a:moveTo>
                    <a:pt x="2311" y="0"/>
                  </a:moveTo>
                  <a:lnTo>
                    <a:pt x="736" y="4038"/>
                  </a:lnTo>
                  <a:lnTo>
                    <a:pt x="0" y="6070"/>
                  </a:lnTo>
                  <a:lnTo>
                    <a:pt x="7238" y="6146"/>
                  </a:lnTo>
                  <a:lnTo>
                    <a:pt x="14338" y="7073"/>
                  </a:lnTo>
                  <a:lnTo>
                    <a:pt x="21412" y="8381"/>
                  </a:lnTo>
                  <a:lnTo>
                    <a:pt x="23202" y="3136"/>
                  </a:lnTo>
                  <a:lnTo>
                    <a:pt x="16306" y="1498"/>
                  </a:lnTo>
                  <a:lnTo>
                    <a:pt x="9359" y="228"/>
                  </a:lnTo>
                  <a:lnTo>
                    <a:pt x="2311" y="0"/>
                  </a:lnTo>
                  <a:close/>
                </a:path>
              </a:pathLst>
            </a:custGeom>
            <a:solidFill>
              <a:srgbClr val="FCD754"/>
            </a:solidFill>
          </p:spPr>
          <p:txBody>
            <a:bodyPr wrap="square" lIns="0" tIns="0" rIns="0" bIns="0" rtlCol="0"/>
            <a:lstStyle/>
            <a:p>
              <a:endParaRPr/>
            </a:p>
          </p:txBody>
        </p:sp>
        <p:sp>
          <p:nvSpPr>
            <p:cNvPr id="17799" name="object 17799"/>
            <p:cNvSpPr/>
            <p:nvPr/>
          </p:nvSpPr>
          <p:spPr>
            <a:xfrm>
              <a:off x="5354066" y="8273262"/>
              <a:ext cx="21590" cy="2540"/>
            </a:xfrm>
            <a:custGeom>
              <a:avLst/>
              <a:gdLst/>
              <a:ahLst/>
              <a:cxnLst/>
              <a:rect l="l" t="t" r="r" b="b"/>
              <a:pathLst>
                <a:path w="21589" h="2540">
                  <a:moveTo>
                    <a:pt x="0" y="0"/>
                  </a:moveTo>
                  <a:lnTo>
                    <a:pt x="7238" y="76"/>
                  </a:lnTo>
                  <a:lnTo>
                    <a:pt x="14338" y="1003"/>
                  </a:lnTo>
                  <a:lnTo>
                    <a:pt x="21412" y="2311"/>
                  </a:lnTo>
                </a:path>
              </a:pathLst>
            </a:custGeom>
            <a:ln w="25399">
              <a:solidFill>
                <a:srgbClr val="FDDB64"/>
              </a:solidFill>
            </a:ln>
          </p:spPr>
          <p:txBody>
            <a:bodyPr wrap="square" lIns="0" tIns="0" rIns="0" bIns="0" rtlCol="0"/>
            <a:lstStyle/>
            <a:p>
              <a:endParaRPr/>
            </a:p>
          </p:txBody>
        </p:sp>
        <p:sp>
          <p:nvSpPr>
            <p:cNvPr id="17800" name="object 17800"/>
            <p:cNvSpPr/>
            <p:nvPr/>
          </p:nvSpPr>
          <p:spPr>
            <a:xfrm>
              <a:off x="5375478" y="8270329"/>
              <a:ext cx="1905" cy="5715"/>
            </a:xfrm>
            <a:custGeom>
              <a:avLst/>
              <a:gdLst/>
              <a:ahLst/>
              <a:cxnLst/>
              <a:rect l="l" t="t" r="r" b="b"/>
              <a:pathLst>
                <a:path w="1904" h="5715">
                  <a:moveTo>
                    <a:pt x="0" y="5245"/>
                  </a:moveTo>
                  <a:lnTo>
                    <a:pt x="1790" y="0"/>
                  </a:lnTo>
                </a:path>
              </a:pathLst>
            </a:custGeom>
            <a:ln w="25400">
              <a:solidFill>
                <a:srgbClr val="FCD856"/>
              </a:solidFill>
            </a:ln>
          </p:spPr>
          <p:txBody>
            <a:bodyPr wrap="square" lIns="0" tIns="0" rIns="0" bIns="0" rtlCol="0"/>
            <a:lstStyle/>
            <a:p>
              <a:endParaRPr/>
            </a:p>
          </p:txBody>
        </p:sp>
        <p:sp>
          <p:nvSpPr>
            <p:cNvPr id="17801" name="object 17801"/>
            <p:cNvSpPr/>
            <p:nvPr/>
          </p:nvSpPr>
          <p:spPr>
            <a:xfrm>
              <a:off x="5356377" y="8267192"/>
              <a:ext cx="20955" cy="3175"/>
            </a:xfrm>
            <a:custGeom>
              <a:avLst/>
              <a:gdLst/>
              <a:ahLst/>
              <a:cxnLst/>
              <a:rect l="l" t="t" r="r" b="b"/>
              <a:pathLst>
                <a:path w="20954" h="3175">
                  <a:moveTo>
                    <a:pt x="20891" y="3136"/>
                  </a:moveTo>
                  <a:lnTo>
                    <a:pt x="13995" y="1498"/>
                  </a:lnTo>
                  <a:lnTo>
                    <a:pt x="7048" y="228"/>
                  </a:lnTo>
                  <a:lnTo>
                    <a:pt x="0" y="0"/>
                  </a:lnTo>
                </a:path>
              </a:pathLst>
            </a:custGeom>
            <a:ln w="25400">
              <a:solidFill>
                <a:srgbClr val="FCD444"/>
              </a:solidFill>
            </a:ln>
          </p:spPr>
          <p:txBody>
            <a:bodyPr wrap="square" lIns="0" tIns="0" rIns="0" bIns="0" rtlCol="0"/>
            <a:lstStyle/>
            <a:p>
              <a:endParaRPr/>
            </a:p>
          </p:txBody>
        </p:sp>
        <p:sp>
          <p:nvSpPr>
            <p:cNvPr id="17802" name="object 17802"/>
            <p:cNvSpPr/>
            <p:nvPr/>
          </p:nvSpPr>
          <p:spPr>
            <a:xfrm>
              <a:off x="5354066" y="8267192"/>
              <a:ext cx="2540" cy="6350"/>
            </a:xfrm>
            <a:custGeom>
              <a:avLst/>
              <a:gdLst/>
              <a:ahLst/>
              <a:cxnLst/>
              <a:rect l="l" t="t" r="r" b="b"/>
              <a:pathLst>
                <a:path w="2539" h="6350">
                  <a:moveTo>
                    <a:pt x="2311" y="0"/>
                  </a:moveTo>
                  <a:lnTo>
                    <a:pt x="0" y="6070"/>
                  </a:lnTo>
                </a:path>
              </a:pathLst>
            </a:custGeom>
            <a:ln w="25399">
              <a:solidFill>
                <a:srgbClr val="FCD751"/>
              </a:solidFill>
            </a:ln>
          </p:spPr>
          <p:txBody>
            <a:bodyPr wrap="square" lIns="0" tIns="0" rIns="0" bIns="0" rtlCol="0"/>
            <a:lstStyle/>
            <a:p>
              <a:endParaRPr/>
            </a:p>
          </p:txBody>
        </p:sp>
        <p:sp>
          <p:nvSpPr>
            <p:cNvPr id="17803" name="object 17803"/>
            <p:cNvSpPr/>
            <p:nvPr/>
          </p:nvSpPr>
          <p:spPr>
            <a:xfrm>
              <a:off x="5373751" y="8275574"/>
              <a:ext cx="23495" cy="8890"/>
            </a:xfrm>
            <a:custGeom>
              <a:avLst/>
              <a:gdLst/>
              <a:ahLst/>
              <a:cxnLst/>
              <a:rect l="l" t="t" r="r" b="b"/>
              <a:pathLst>
                <a:path w="23495" h="8890">
                  <a:moveTo>
                    <a:pt x="1727" y="0"/>
                  </a:moveTo>
                  <a:lnTo>
                    <a:pt x="1130" y="1739"/>
                  </a:lnTo>
                  <a:lnTo>
                    <a:pt x="0" y="5219"/>
                  </a:lnTo>
                  <a:lnTo>
                    <a:pt x="7213" y="6095"/>
                  </a:lnTo>
                  <a:lnTo>
                    <a:pt x="14401" y="7327"/>
                  </a:lnTo>
                  <a:lnTo>
                    <a:pt x="21551" y="8788"/>
                  </a:lnTo>
                  <a:lnTo>
                    <a:pt x="22036" y="7327"/>
                  </a:lnTo>
                  <a:lnTo>
                    <a:pt x="22885" y="4457"/>
                  </a:lnTo>
                  <a:lnTo>
                    <a:pt x="15824" y="2946"/>
                  </a:lnTo>
                  <a:lnTo>
                    <a:pt x="8801" y="1295"/>
                  </a:lnTo>
                  <a:lnTo>
                    <a:pt x="1727" y="0"/>
                  </a:lnTo>
                  <a:close/>
                </a:path>
              </a:pathLst>
            </a:custGeom>
            <a:solidFill>
              <a:srgbClr val="FEE181"/>
            </a:solidFill>
          </p:spPr>
          <p:txBody>
            <a:bodyPr wrap="square" lIns="0" tIns="0" rIns="0" bIns="0" rtlCol="0"/>
            <a:lstStyle/>
            <a:p>
              <a:endParaRPr/>
            </a:p>
          </p:txBody>
        </p:sp>
        <p:sp>
          <p:nvSpPr>
            <p:cNvPr id="17804" name="object 17804"/>
            <p:cNvSpPr/>
            <p:nvPr/>
          </p:nvSpPr>
          <p:spPr>
            <a:xfrm>
              <a:off x="5373751" y="8280793"/>
              <a:ext cx="21590" cy="3810"/>
            </a:xfrm>
            <a:custGeom>
              <a:avLst/>
              <a:gdLst/>
              <a:ahLst/>
              <a:cxnLst/>
              <a:rect l="l" t="t" r="r" b="b"/>
              <a:pathLst>
                <a:path w="21589" h="3809">
                  <a:moveTo>
                    <a:pt x="0" y="0"/>
                  </a:moveTo>
                  <a:lnTo>
                    <a:pt x="7213" y="876"/>
                  </a:lnTo>
                  <a:lnTo>
                    <a:pt x="14401" y="2108"/>
                  </a:lnTo>
                  <a:lnTo>
                    <a:pt x="21551" y="3568"/>
                  </a:lnTo>
                </a:path>
              </a:pathLst>
            </a:custGeom>
            <a:ln w="25400">
              <a:solidFill>
                <a:srgbClr val="FFE698"/>
              </a:solidFill>
            </a:ln>
          </p:spPr>
          <p:txBody>
            <a:bodyPr wrap="square" lIns="0" tIns="0" rIns="0" bIns="0" rtlCol="0"/>
            <a:lstStyle/>
            <a:p>
              <a:endParaRPr/>
            </a:p>
          </p:txBody>
        </p:sp>
        <p:sp>
          <p:nvSpPr>
            <p:cNvPr id="17805" name="object 17805"/>
            <p:cNvSpPr/>
            <p:nvPr/>
          </p:nvSpPr>
          <p:spPr>
            <a:xfrm>
              <a:off x="5395303" y="8280031"/>
              <a:ext cx="1905" cy="4445"/>
            </a:xfrm>
            <a:custGeom>
              <a:avLst/>
              <a:gdLst/>
              <a:ahLst/>
              <a:cxnLst/>
              <a:rect l="l" t="t" r="r" b="b"/>
              <a:pathLst>
                <a:path w="1904" h="4445">
                  <a:moveTo>
                    <a:pt x="0" y="4330"/>
                  </a:moveTo>
                  <a:lnTo>
                    <a:pt x="1333" y="0"/>
                  </a:lnTo>
                </a:path>
              </a:pathLst>
            </a:custGeom>
            <a:ln w="25399">
              <a:solidFill>
                <a:srgbClr val="FEE184"/>
              </a:solidFill>
            </a:ln>
          </p:spPr>
          <p:txBody>
            <a:bodyPr wrap="square" lIns="0" tIns="0" rIns="0" bIns="0" rtlCol="0"/>
            <a:lstStyle/>
            <a:p>
              <a:endParaRPr/>
            </a:p>
          </p:txBody>
        </p:sp>
        <p:sp>
          <p:nvSpPr>
            <p:cNvPr id="17806" name="object 17806"/>
            <p:cNvSpPr/>
            <p:nvPr/>
          </p:nvSpPr>
          <p:spPr>
            <a:xfrm>
              <a:off x="5375478" y="8275574"/>
              <a:ext cx="21590" cy="5080"/>
            </a:xfrm>
            <a:custGeom>
              <a:avLst/>
              <a:gdLst/>
              <a:ahLst/>
              <a:cxnLst/>
              <a:rect l="l" t="t" r="r" b="b"/>
              <a:pathLst>
                <a:path w="21589" h="5079">
                  <a:moveTo>
                    <a:pt x="21158" y="4457"/>
                  </a:moveTo>
                  <a:lnTo>
                    <a:pt x="18369" y="3860"/>
                  </a:lnTo>
                </a:path>
                <a:path w="21589" h="5079">
                  <a:moveTo>
                    <a:pt x="18369" y="3860"/>
                  </a:moveTo>
                  <a:lnTo>
                    <a:pt x="14096" y="2946"/>
                  </a:lnTo>
                  <a:lnTo>
                    <a:pt x="7073" y="1295"/>
                  </a:lnTo>
                  <a:lnTo>
                    <a:pt x="0" y="0"/>
                  </a:lnTo>
                </a:path>
              </a:pathLst>
            </a:custGeom>
            <a:ln w="25400">
              <a:solidFill>
                <a:srgbClr val="FDDC6A"/>
              </a:solidFill>
            </a:ln>
          </p:spPr>
          <p:txBody>
            <a:bodyPr wrap="square" lIns="0" tIns="0" rIns="0" bIns="0" rtlCol="0"/>
            <a:lstStyle/>
            <a:p>
              <a:endParaRPr/>
            </a:p>
          </p:txBody>
        </p:sp>
        <p:sp>
          <p:nvSpPr>
            <p:cNvPr id="17807" name="object 17807"/>
            <p:cNvSpPr/>
            <p:nvPr/>
          </p:nvSpPr>
          <p:spPr>
            <a:xfrm>
              <a:off x="5373751" y="8275574"/>
              <a:ext cx="1905" cy="5715"/>
            </a:xfrm>
            <a:custGeom>
              <a:avLst/>
              <a:gdLst/>
              <a:ahLst/>
              <a:cxnLst/>
              <a:rect l="l" t="t" r="r" b="b"/>
              <a:pathLst>
                <a:path w="1904" h="5715">
                  <a:moveTo>
                    <a:pt x="449" y="3860"/>
                  </a:moveTo>
                  <a:lnTo>
                    <a:pt x="0" y="5219"/>
                  </a:lnTo>
                </a:path>
                <a:path w="1904" h="5715">
                  <a:moveTo>
                    <a:pt x="1727" y="0"/>
                  </a:moveTo>
                  <a:lnTo>
                    <a:pt x="449" y="3860"/>
                  </a:lnTo>
                </a:path>
              </a:pathLst>
            </a:custGeom>
            <a:ln w="25400">
              <a:solidFill>
                <a:srgbClr val="FEE17E"/>
              </a:solidFill>
            </a:ln>
          </p:spPr>
          <p:txBody>
            <a:bodyPr wrap="square" lIns="0" tIns="0" rIns="0" bIns="0" rtlCol="0"/>
            <a:lstStyle/>
            <a:p>
              <a:endParaRPr/>
            </a:p>
          </p:txBody>
        </p:sp>
        <p:sp>
          <p:nvSpPr>
            <p:cNvPr id="17808" name="object 17808"/>
            <p:cNvSpPr/>
            <p:nvPr/>
          </p:nvSpPr>
          <p:spPr>
            <a:xfrm>
              <a:off x="5375478" y="8270329"/>
              <a:ext cx="22860" cy="10160"/>
            </a:xfrm>
            <a:custGeom>
              <a:avLst/>
              <a:gdLst/>
              <a:ahLst/>
              <a:cxnLst/>
              <a:rect l="l" t="t" r="r" b="b"/>
              <a:pathLst>
                <a:path w="22860" h="10159">
                  <a:moveTo>
                    <a:pt x="1790" y="0"/>
                  </a:moveTo>
                  <a:lnTo>
                    <a:pt x="0" y="5245"/>
                  </a:lnTo>
                  <a:lnTo>
                    <a:pt x="7073" y="6540"/>
                  </a:lnTo>
                  <a:lnTo>
                    <a:pt x="14096" y="8191"/>
                  </a:lnTo>
                  <a:lnTo>
                    <a:pt x="21158" y="9702"/>
                  </a:lnTo>
                  <a:lnTo>
                    <a:pt x="22063" y="6540"/>
                  </a:lnTo>
                  <a:lnTo>
                    <a:pt x="22415" y="5232"/>
                  </a:lnTo>
                  <a:lnTo>
                    <a:pt x="15544" y="3606"/>
                  </a:lnTo>
                  <a:lnTo>
                    <a:pt x="8686" y="1638"/>
                  </a:lnTo>
                  <a:lnTo>
                    <a:pt x="1790" y="0"/>
                  </a:lnTo>
                  <a:close/>
                </a:path>
              </a:pathLst>
            </a:custGeom>
            <a:solidFill>
              <a:srgbClr val="FCD859"/>
            </a:solidFill>
          </p:spPr>
          <p:txBody>
            <a:bodyPr wrap="square" lIns="0" tIns="0" rIns="0" bIns="0" rtlCol="0"/>
            <a:lstStyle/>
            <a:p>
              <a:endParaRPr/>
            </a:p>
          </p:txBody>
        </p:sp>
        <p:sp>
          <p:nvSpPr>
            <p:cNvPr id="17809" name="object 17809"/>
            <p:cNvSpPr/>
            <p:nvPr/>
          </p:nvSpPr>
          <p:spPr>
            <a:xfrm>
              <a:off x="5375478" y="8275574"/>
              <a:ext cx="21590" cy="5080"/>
            </a:xfrm>
            <a:custGeom>
              <a:avLst/>
              <a:gdLst/>
              <a:ahLst/>
              <a:cxnLst/>
              <a:rect l="l" t="t" r="r" b="b"/>
              <a:pathLst>
                <a:path w="21589" h="5079">
                  <a:moveTo>
                    <a:pt x="18369" y="3860"/>
                  </a:moveTo>
                  <a:lnTo>
                    <a:pt x="21158" y="4457"/>
                  </a:lnTo>
                </a:path>
                <a:path w="21589" h="5079">
                  <a:moveTo>
                    <a:pt x="0" y="0"/>
                  </a:moveTo>
                  <a:lnTo>
                    <a:pt x="7073" y="1295"/>
                  </a:lnTo>
                  <a:lnTo>
                    <a:pt x="14096" y="2946"/>
                  </a:lnTo>
                  <a:lnTo>
                    <a:pt x="18369" y="3860"/>
                  </a:lnTo>
                </a:path>
              </a:pathLst>
            </a:custGeom>
            <a:ln w="25400">
              <a:solidFill>
                <a:srgbClr val="FDDC6A"/>
              </a:solidFill>
            </a:ln>
          </p:spPr>
          <p:txBody>
            <a:bodyPr wrap="square" lIns="0" tIns="0" rIns="0" bIns="0" rtlCol="0"/>
            <a:lstStyle/>
            <a:p>
              <a:endParaRPr/>
            </a:p>
          </p:txBody>
        </p:sp>
        <p:sp>
          <p:nvSpPr>
            <p:cNvPr id="17810" name="object 17810"/>
            <p:cNvSpPr/>
            <p:nvPr/>
          </p:nvSpPr>
          <p:spPr>
            <a:xfrm>
              <a:off x="5396636" y="8275561"/>
              <a:ext cx="1270" cy="5080"/>
            </a:xfrm>
            <a:custGeom>
              <a:avLst/>
              <a:gdLst/>
              <a:ahLst/>
              <a:cxnLst/>
              <a:rect l="l" t="t" r="r" b="b"/>
              <a:pathLst>
                <a:path w="1270" h="5079">
                  <a:moveTo>
                    <a:pt x="0" y="4470"/>
                  </a:moveTo>
                  <a:lnTo>
                    <a:pt x="167" y="3873"/>
                  </a:lnTo>
                </a:path>
                <a:path w="1270" h="5079">
                  <a:moveTo>
                    <a:pt x="167" y="3873"/>
                  </a:moveTo>
                  <a:lnTo>
                    <a:pt x="1257" y="0"/>
                  </a:lnTo>
                </a:path>
              </a:pathLst>
            </a:custGeom>
            <a:ln w="25400">
              <a:solidFill>
                <a:srgbClr val="FCD85C"/>
              </a:solidFill>
            </a:ln>
          </p:spPr>
          <p:txBody>
            <a:bodyPr wrap="square" lIns="0" tIns="0" rIns="0" bIns="0" rtlCol="0"/>
            <a:lstStyle/>
            <a:p>
              <a:endParaRPr/>
            </a:p>
          </p:txBody>
        </p:sp>
        <p:sp>
          <p:nvSpPr>
            <p:cNvPr id="17811" name="object 17811"/>
            <p:cNvSpPr/>
            <p:nvPr/>
          </p:nvSpPr>
          <p:spPr>
            <a:xfrm>
              <a:off x="5377269" y="8270329"/>
              <a:ext cx="20955" cy="5715"/>
            </a:xfrm>
            <a:custGeom>
              <a:avLst/>
              <a:gdLst/>
              <a:ahLst/>
              <a:cxnLst/>
              <a:rect l="l" t="t" r="r" b="b"/>
              <a:pathLst>
                <a:path w="20954" h="5715">
                  <a:moveTo>
                    <a:pt x="20624" y="5232"/>
                  </a:moveTo>
                  <a:lnTo>
                    <a:pt x="13754" y="3606"/>
                  </a:lnTo>
                  <a:lnTo>
                    <a:pt x="6896" y="1638"/>
                  </a:lnTo>
                  <a:lnTo>
                    <a:pt x="0" y="0"/>
                  </a:lnTo>
                </a:path>
              </a:pathLst>
            </a:custGeom>
            <a:ln w="25400">
              <a:solidFill>
                <a:srgbClr val="FCD449"/>
              </a:solidFill>
            </a:ln>
          </p:spPr>
          <p:txBody>
            <a:bodyPr wrap="square" lIns="0" tIns="0" rIns="0" bIns="0" rtlCol="0"/>
            <a:lstStyle/>
            <a:p>
              <a:endParaRPr/>
            </a:p>
          </p:txBody>
        </p:sp>
        <p:sp>
          <p:nvSpPr>
            <p:cNvPr id="17812" name="object 17812"/>
            <p:cNvSpPr/>
            <p:nvPr/>
          </p:nvSpPr>
          <p:spPr>
            <a:xfrm>
              <a:off x="5375478" y="8270329"/>
              <a:ext cx="1905" cy="5715"/>
            </a:xfrm>
            <a:custGeom>
              <a:avLst/>
              <a:gdLst/>
              <a:ahLst/>
              <a:cxnLst/>
              <a:rect l="l" t="t" r="r" b="b"/>
              <a:pathLst>
                <a:path w="1904" h="5715">
                  <a:moveTo>
                    <a:pt x="1790" y="0"/>
                  </a:moveTo>
                  <a:lnTo>
                    <a:pt x="0" y="5245"/>
                  </a:lnTo>
                </a:path>
              </a:pathLst>
            </a:custGeom>
            <a:ln w="25400">
              <a:solidFill>
                <a:srgbClr val="FCD856"/>
              </a:solidFill>
            </a:ln>
          </p:spPr>
          <p:txBody>
            <a:bodyPr wrap="square" lIns="0" tIns="0" rIns="0" bIns="0" rtlCol="0"/>
            <a:lstStyle/>
            <a:p>
              <a:endParaRPr/>
            </a:p>
          </p:txBody>
        </p:sp>
        <p:sp>
          <p:nvSpPr>
            <p:cNvPr id="17813" name="object 17813"/>
            <p:cNvSpPr/>
            <p:nvPr/>
          </p:nvSpPr>
          <p:spPr>
            <a:xfrm>
              <a:off x="5356377" y="8261235"/>
              <a:ext cx="22860" cy="9525"/>
            </a:xfrm>
            <a:custGeom>
              <a:avLst/>
              <a:gdLst/>
              <a:ahLst/>
              <a:cxnLst/>
              <a:rect l="l" t="t" r="r" b="b"/>
              <a:pathLst>
                <a:path w="22860" h="9525">
                  <a:moveTo>
                    <a:pt x="2527" y="0"/>
                  </a:moveTo>
                  <a:lnTo>
                    <a:pt x="800" y="3949"/>
                  </a:lnTo>
                  <a:lnTo>
                    <a:pt x="0" y="5956"/>
                  </a:lnTo>
                  <a:lnTo>
                    <a:pt x="7048" y="6184"/>
                  </a:lnTo>
                  <a:lnTo>
                    <a:pt x="13995" y="7454"/>
                  </a:lnTo>
                  <a:lnTo>
                    <a:pt x="20891" y="9093"/>
                  </a:lnTo>
                  <a:lnTo>
                    <a:pt x="22136" y="5600"/>
                  </a:lnTo>
                  <a:lnTo>
                    <a:pt x="22809" y="3860"/>
                  </a:lnTo>
                  <a:lnTo>
                    <a:pt x="16128" y="1943"/>
                  </a:lnTo>
                  <a:lnTo>
                    <a:pt x="9410" y="381"/>
                  </a:lnTo>
                  <a:lnTo>
                    <a:pt x="2527" y="0"/>
                  </a:lnTo>
                  <a:close/>
                </a:path>
              </a:pathLst>
            </a:custGeom>
            <a:solidFill>
              <a:srgbClr val="FCD239"/>
            </a:solidFill>
          </p:spPr>
          <p:txBody>
            <a:bodyPr wrap="square" lIns="0" tIns="0" rIns="0" bIns="0" rtlCol="0"/>
            <a:lstStyle/>
            <a:p>
              <a:endParaRPr/>
            </a:p>
          </p:txBody>
        </p:sp>
        <p:sp>
          <p:nvSpPr>
            <p:cNvPr id="17814" name="object 17814"/>
            <p:cNvSpPr/>
            <p:nvPr/>
          </p:nvSpPr>
          <p:spPr>
            <a:xfrm>
              <a:off x="5356377" y="8267192"/>
              <a:ext cx="20955" cy="3175"/>
            </a:xfrm>
            <a:custGeom>
              <a:avLst/>
              <a:gdLst/>
              <a:ahLst/>
              <a:cxnLst/>
              <a:rect l="l" t="t" r="r" b="b"/>
              <a:pathLst>
                <a:path w="20954" h="3175">
                  <a:moveTo>
                    <a:pt x="0" y="0"/>
                  </a:moveTo>
                  <a:lnTo>
                    <a:pt x="7048" y="228"/>
                  </a:lnTo>
                  <a:lnTo>
                    <a:pt x="13995" y="1498"/>
                  </a:lnTo>
                  <a:lnTo>
                    <a:pt x="20891" y="3136"/>
                  </a:lnTo>
                </a:path>
              </a:pathLst>
            </a:custGeom>
            <a:ln w="25400">
              <a:solidFill>
                <a:srgbClr val="FCD444"/>
              </a:solidFill>
            </a:ln>
          </p:spPr>
          <p:txBody>
            <a:bodyPr wrap="square" lIns="0" tIns="0" rIns="0" bIns="0" rtlCol="0"/>
            <a:lstStyle/>
            <a:p>
              <a:endParaRPr/>
            </a:p>
          </p:txBody>
        </p:sp>
        <p:sp>
          <p:nvSpPr>
            <p:cNvPr id="17815" name="object 17815"/>
            <p:cNvSpPr/>
            <p:nvPr/>
          </p:nvSpPr>
          <p:spPr>
            <a:xfrm>
              <a:off x="5377269" y="8265096"/>
              <a:ext cx="2540" cy="5715"/>
            </a:xfrm>
            <a:custGeom>
              <a:avLst/>
              <a:gdLst/>
              <a:ahLst/>
              <a:cxnLst/>
              <a:rect l="l" t="t" r="r" b="b"/>
              <a:pathLst>
                <a:path w="2539" h="5715">
                  <a:moveTo>
                    <a:pt x="0" y="5232"/>
                  </a:moveTo>
                  <a:lnTo>
                    <a:pt x="1917" y="0"/>
                  </a:lnTo>
                </a:path>
              </a:pathLst>
            </a:custGeom>
            <a:ln w="25400">
              <a:solidFill>
                <a:srgbClr val="FCD23B"/>
              </a:solidFill>
            </a:ln>
          </p:spPr>
          <p:txBody>
            <a:bodyPr wrap="square" lIns="0" tIns="0" rIns="0" bIns="0" rtlCol="0"/>
            <a:lstStyle/>
            <a:p>
              <a:endParaRPr/>
            </a:p>
          </p:txBody>
        </p:sp>
        <p:sp>
          <p:nvSpPr>
            <p:cNvPr id="17816" name="object 17816"/>
            <p:cNvSpPr/>
            <p:nvPr/>
          </p:nvSpPr>
          <p:spPr>
            <a:xfrm>
              <a:off x="5358904" y="8261235"/>
              <a:ext cx="20320" cy="4445"/>
            </a:xfrm>
            <a:custGeom>
              <a:avLst/>
              <a:gdLst/>
              <a:ahLst/>
              <a:cxnLst/>
              <a:rect l="l" t="t" r="r" b="b"/>
              <a:pathLst>
                <a:path w="20320" h="4445">
                  <a:moveTo>
                    <a:pt x="20281" y="3860"/>
                  </a:moveTo>
                  <a:lnTo>
                    <a:pt x="13601" y="1943"/>
                  </a:lnTo>
                  <a:lnTo>
                    <a:pt x="6883" y="381"/>
                  </a:lnTo>
                  <a:lnTo>
                    <a:pt x="0" y="0"/>
                  </a:lnTo>
                </a:path>
              </a:pathLst>
            </a:custGeom>
            <a:ln w="25400">
              <a:solidFill>
                <a:srgbClr val="FBD02F"/>
              </a:solidFill>
            </a:ln>
          </p:spPr>
          <p:txBody>
            <a:bodyPr wrap="square" lIns="0" tIns="0" rIns="0" bIns="0" rtlCol="0"/>
            <a:lstStyle/>
            <a:p>
              <a:endParaRPr/>
            </a:p>
          </p:txBody>
        </p:sp>
        <p:sp>
          <p:nvSpPr>
            <p:cNvPr id="17817" name="object 17817"/>
            <p:cNvSpPr/>
            <p:nvPr/>
          </p:nvSpPr>
          <p:spPr>
            <a:xfrm>
              <a:off x="5356377" y="8261235"/>
              <a:ext cx="2540" cy="6350"/>
            </a:xfrm>
            <a:custGeom>
              <a:avLst/>
              <a:gdLst/>
              <a:ahLst/>
              <a:cxnLst/>
              <a:rect l="l" t="t" r="r" b="b"/>
              <a:pathLst>
                <a:path w="2539" h="6350">
                  <a:moveTo>
                    <a:pt x="2527" y="0"/>
                  </a:moveTo>
                  <a:lnTo>
                    <a:pt x="0" y="5956"/>
                  </a:lnTo>
                </a:path>
              </a:pathLst>
            </a:custGeom>
            <a:ln w="25400">
              <a:solidFill>
                <a:srgbClr val="FCD238"/>
              </a:solidFill>
            </a:ln>
          </p:spPr>
          <p:txBody>
            <a:bodyPr wrap="square" lIns="0" tIns="0" rIns="0" bIns="0" rtlCol="0"/>
            <a:lstStyle/>
            <a:p>
              <a:endParaRPr/>
            </a:p>
          </p:txBody>
        </p:sp>
        <p:sp>
          <p:nvSpPr>
            <p:cNvPr id="17818" name="object 17818"/>
            <p:cNvSpPr/>
            <p:nvPr/>
          </p:nvSpPr>
          <p:spPr>
            <a:xfrm>
              <a:off x="5358904" y="8255419"/>
              <a:ext cx="22860" cy="10160"/>
            </a:xfrm>
            <a:custGeom>
              <a:avLst/>
              <a:gdLst/>
              <a:ahLst/>
              <a:cxnLst/>
              <a:rect l="l" t="t" r="r" b="b"/>
              <a:pathLst>
                <a:path w="22860" h="10159">
                  <a:moveTo>
                    <a:pt x="2781" y="0"/>
                  </a:moveTo>
                  <a:lnTo>
                    <a:pt x="1816" y="1904"/>
                  </a:lnTo>
                  <a:lnTo>
                    <a:pt x="888" y="3848"/>
                  </a:lnTo>
                  <a:lnTo>
                    <a:pt x="0" y="5816"/>
                  </a:lnTo>
                  <a:lnTo>
                    <a:pt x="6883" y="6197"/>
                  </a:lnTo>
                  <a:lnTo>
                    <a:pt x="13601" y="7759"/>
                  </a:lnTo>
                  <a:lnTo>
                    <a:pt x="20281" y="9677"/>
                  </a:lnTo>
                  <a:lnTo>
                    <a:pt x="20929" y="7924"/>
                  </a:lnTo>
                  <a:lnTo>
                    <a:pt x="22351" y="4457"/>
                  </a:lnTo>
                  <a:lnTo>
                    <a:pt x="15989" y="2285"/>
                  </a:lnTo>
                  <a:lnTo>
                    <a:pt x="9575" y="444"/>
                  </a:lnTo>
                  <a:lnTo>
                    <a:pt x="2781" y="0"/>
                  </a:lnTo>
                  <a:close/>
                </a:path>
              </a:pathLst>
            </a:custGeom>
            <a:solidFill>
              <a:srgbClr val="FBCF2C"/>
            </a:solidFill>
          </p:spPr>
          <p:txBody>
            <a:bodyPr wrap="square" lIns="0" tIns="0" rIns="0" bIns="0" rtlCol="0"/>
            <a:lstStyle/>
            <a:p>
              <a:endParaRPr/>
            </a:p>
          </p:txBody>
        </p:sp>
        <p:sp>
          <p:nvSpPr>
            <p:cNvPr id="17819" name="object 17819"/>
            <p:cNvSpPr/>
            <p:nvPr/>
          </p:nvSpPr>
          <p:spPr>
            <a:xfrm>
              <a:off x="5358904" y="8261235"/>
              <a:ext cx="20320" cy="4445"/>
            </a:xfrm>
            <a:custGeom>
              <a:avLst/>
              <a:gdLst/>
              <a:ahLst/>
              <a:cxnLst/>
              <a:rect l="l" t="t" r="r" b="b"/>
              <a:pathLst>
                <a:path w="20320" h="4445">
                  <a:moveTo>
                    <a:pt x="0" y="0"/>
                  </a:moveTo>
                  <a:lnTo>
                    <a:pt x="6883" y="381"/>
                  </a:lnTo>
                  <a:lnTo>
                    <a:pt x="13601" y="1943"/>
                  </a:lnTo>
                  <a:lnTo>
                    <a:pt x="20281" y="3860"/>
                  </a:lnTo>
                </a:path>
              </a:pathLst>
            </a:custGeom>
            <a:ln w="25400">
              <a:solidFill>
                <a:srgbClr val="FBD02F"/>
              </a:solidFill>
            </a:ln>
          </p:spPr>
          <p:txBody>
            <a:bodyPr wrap="square" lIns="0" tIns="0" rIns="0" bIns="0" rtlCol="0"/>
            <a:lstStyle/>
            <a:p>
              <a:endParaRPr/>
            </a:p>
          </p:txBody>
        </p:sp>
        <p:sp>
          <p:nvSpPr>
            <p:cNvPr id="17820" name="object 17820"/>
            <p:cNvSpPr/>
            <p:nvPr/>
          </p:nvSpPr>
          <p:spPr>
            <a:xfrm>
              <a:off x="5379186" y="8259876"/>
              <a:ext cx="2540" cy="5715"/>
            </a:xfrm>
            <a:custGeom>
              <a:avLst/>
              <a:gdLst/>
              <a:ahLst/>
              <a:cxnLst/>
              <a:rect l="l" t="t" r="r" b="b"/>
              <a:pathLst>
                <a:path w="2539" h="5715">
                  <a:moveTo>
                    <a:pt x="0" y="5219"/>
                  </a:moveTo>
                  <a:lnTo>
                    <a:pt x="2070" y="0"/>
                  </a:lnTo>
                </a:path>
              </a:pathLst>
            </a:custGeom>
            <a:ln w="25400">
              <a:solidFill>
                <a:srgbClr val="FBCF2C"/>
              </a:solidFill>
            </a:ln>
          </p:spPr>
          <p:txBody>
            <a:bodyPr wrap="square" lIns="0" tIns="0" rIns="0" bIns="0" rtlCol="0"/>
            <a:lstStyle/>
            <a:p>
              <a:endParaRPr/>
            </a:p>
          </p:txBody>
        </p:sp>
        <p:sp>
          <p:nvSpPr>
            <p:cNvPr id="17821" name="object 17821"/>
            <p:cNvSpPr/>
            <p:nvPr/>
          </p:nvSpPr>
          <p:spPr>
            <a:xfrm>
              <a:off x="5361686" y="8255419"/>
              <a:ext cx="19685" cy="5080"/>
            </a:xfrm>
            <a:custGeom>
              <a:avLst/>
              <a:gdLst/>
              <a:ahLst/>
              <a:cxnLst/>
              <a:rect l="l" t="t" r="r" b="b"/>
              <a:pathLst>
                <a:path w="19685" h="5079">
                  <a:moveTo>
                    <a:pt x="19570" y="4457"/>
                  </a:moveTo>
                  <a:lnTo>
                    <a:pt x="13208" y="2285"/>
                  </a:lnTo>
                  <a:lnTo>
                    <a:pt x="6794" y="444"/>
                  </a:lnTo>
                  <a:lnTo>
                    <a:pt x="0" y="0"/>
                  </a:lnTo>
                </a:path>
              </a:pathLst>
            </a:custGeom>
            <a:ln w="25400">
              <a:solidFill>
                <a:srgbClr val="FBCF28"/>
              </a:solidFill>
            </a:ln>
          </p:spPr>
          <p:txBody>
            <a:bodyPr wrap="square" lIns="0" tIns="0" rIns="0" bIns="0" rtlCol="0"/>
            <a:lstStyle/>
            <a:p>
              <a:endParaRPr/>
            </a:p>
          </p:txBody>
        </p:sp>
        <p:sp>
          <p:nvSpPr>
            <p:cNvPr id="17822" name="object 17822"/>
            <p:cNvSpPr/>
            <p:nvPr/>
          </p:nvSpPr>
          <p:spPr>
            <a:xfrm>
              <a:off x="5358904" y="8255419"/>
              <a:ext cx="3175" cy="6350"/>
            </a:xfrm>
            <a:custGeom>
              <a:avLst/>
              <a:gdLst/>
              <a:ahLst/>
              <a:cxnLst/>
              <a:rect l="l" t="t" r="r" b="b"/>
              <a:pathLst>
                <a:path w="3175" h="6350">
                  <a:moveTo>
                    <a:pt x="2781" y="0"/>
                  </a:moveTo>
                  <a:lnTo>
                    <a:pt x="0" y="5816"/>
                  </a:lnTo>
                </a:path>
              </a:pathLst>
            </a:custGeom>
            <a:ln w="25400">
              <a:solidFill>
                <a:srgbClr val="FBCF2B"/>
              </a:solidFill>
            </a:ln>
          </p:spPr>
          <p:txBody>
            <a:bodyPr wrap="square" lIns="0" tIns="0" rIns="0" bIns="0" rtlCol="0"/>
            <a:lstStyle/>
            <a:p>
              <a:endParaRPr/>
            </a:p>
          </p:txBody>
        </p:sp>
        <p:sp>
          <p:nvSpPr>
            <p:cNvPr id="17823" name="object 17823"/>
            <p:cNvSpPr/>
            <p:nvPr/>
          </p:nvSpPr>
          <p:spPr>
            <a:xfrm>
              <a:off x="5377269" y="8265096"/>
              <a:ext cx="22225" cy="10795"/>
            </a:xfrm>
            <a:custGeom>
              <a:avLst/>
              <a:gdLst/>
              <a:ahLst/>
              <a:cxnLst/>
              <a:rect l="l" t="t" r="r" b="b"/>
              <a:pathLst>
                <a:path w="22225" h="10795">
                  <a:moveTo>
                    <a:pt x="1917" y="0"/>
                  </a:moveTo>
                  <a:lnTo>
                    <a:pt x="1244" y="1739"/>
                  </a:lnTo>
                  <a:lnTo>
                    <a:pt x="0" y="5232"/>
                  </a:lnTo>
                  <a:lnTo>
                    <a:pt x="6896" y="6870"/>
                  </a:lnTo>
                  <a:lnTo>
                    <a:pt x="13754" y="8839"/>
                  </a:lnTo>
                  <a:lnTo>
                    <a:pt x="20624" y="10464"/>
                  </a:lnTo>
                  <a:lnTo>
                    <a:pt x="21894" y="5880"/>
                  </a:lnTo>
                  <a:lnTo>
                    <a:pt x="15214" y="4152"/>
                  </a:lnTo>
                  <a:lnTo>
                    <a:pt x="8585" y="1905"/>
                  </a:lnTo>
                  <a:lnTo>
                    <a:pt x="1917" y="0"/>
                  </a:lnTo>
                  <a:close/>
                </a:path>
              </a:pathLst>
            </a:custGeom>
            <a:solidFill>
              <a:srgbClr val="FBD23E"/>
            </a:solidFill>
          </p:spPr>
          <p:txBody>
            <a:bodyPr wrap="square" lIns="0" tIns="0" rIns="0" bIns="0" rtlCol="0"/>
            <a:lstStyle/>
            <a:p>
              <a:endParaRPr/>
            </a:p>
          </p:txBody>
        </p:sp>
        <p:sp>
          <p:nvSpPr>
            <p:cNvPr id="17824" name="object 17824"/>
            <p:cNvSpPr/>
            <p:nvPr/>
          </p:nvSpPr>
          <p:spPr>
            <a:xfrm>
              <a:off x="5377269" y="8270329"/>
              <a:ext cx="20955" cy="5715"/>
            </a:xfrm>
            <a:custGeom>
              <a:avLst/>
              <a:gdLst/>
              <a:ahLst/>
              <a:cxnLst/>
              <a:rect l="l" t="t" r="r" b="b"/>
              <a:pathLst>
                <a:path w="20954" h="5715">
                  <a:moveTo>
                    <a:pt x="0" y="0"/>
                  </a:moveTo>
                  <a:lnTo>
                    <a:pt x="6896" y="1638"/>
                  </a:lnTo>
                  <a:lnTo>
                    <a:pt x="13754" y="3606"/>
                  </a:lnTo>
                  <a:lnTo>
                    <a:pt x="20624" y="5232"/>
                  </a:lnTo>
                </a:path>
              </a:pathLst>
            </a:custGeom>
            <a:ln w="25400">
              <a:solidFill>
                <a:srgbClr val="FCD449"/>
              </a:solidFill>
            </a:ln>
          </p:spPr>
          <p:txBody>
            <a:bodyPr wrap="square" lIns="0" tIns="0" rIns="0" bIns="0" rtlCol="0"/>
            <a:lstStyle/>
            <a:p>
              <a:endParaRPr/>
            </a:p>
          </p:txBody>
        </p:sp>
        <p:sp>
          <p:nvSpPr>
            <p:cNvPr id="17825" name="object 17825"/>
            <p:cNvSpPr/>
            <p:nvPr/>
          </p:nvSpPr>
          <p:spPr>
            <a:xfrm>
              <a:off x="5397893" y="8270976"/>
              <a:ext cx="1270" cy="5080"/>
            </a:xfrm>
            <a:custGeom>
              <a:avLst/>
              <a:gdLst/>
              <a:ahLst/>
              <a:cxnLst/>
              <a:rect l="l" t="t" r="r" b="b"/>
              <a:pathLst>
                <a:path w="1270" h="5079">
                  <a:moveTo>
                    <a:pt x="0" y="4584"/>
                  </a:moveTo>
                  <a:lnTo>
                    <a:pt x="1269" y="0"/>
                  </a:lnTo>
                </a:path>
              </a:pathLst>
            </a:custGeom>
            <a:ln w="25400">
              <a:solidFill>
                <a:srgbClr val="FBD242"/>
              </a:solidFill>
            </a:ln>
          </p:spPr>
          <p:txBody>
            <a:bodyPr wrap="square" lIns="0" tIns="0" rIns="0" bIns="0" rtlCol="0"/>
            <a:lstStyle/>
            <a:p>
              <a:endParaRPr/>
            </a:p>
          </p:txBody>
        </p:sp>
        <p:sp>
          <p:nvSpPr>
            <p:cNvPr id="17826" name="object 17826"/>
            <p:cNvSpPr/>
            <p:nvPr/>
          </p:nvSpPr>
          <p:spPr>
            <a:xfrm>
              <a:off x="5379186" y="8265096"/>
              <a:ext cx="20320" cy="6350"/>
            </a:xfrm>
            <a:custGeom>
              <a:avLst/>
              <a:gdLst/>
              <a:ahLst/>
              <a:cxnLst/>
              <a:rect l="l" t="t" r="r" b="b"/>
              <a:pathLst>
                <a:path w="20320" h="6350">
                  <a:moveTo>
                    <a:pt x="19977" y="5880"/>
                  </a:moveTo>
                  <a:lnTo>
                    <a:pt x="13296" y="4152"/>
                  </a:lnTo>
                  <a:lnTo>
                    <a:pt x="6667" y="1905"/>
                  </a:lnTo>
                  <a:lnTo>
                    <a:pt x="0" y="0"/>
                  </a:lnTo>
                </a:path>
              </a:pathLst>
            </a:custGeom>
            <a:ln w="25400">
              <a:solidFill>
                <a:srgbClr val="FBD034"/>
              </a:solidFill>
            </a:ln>
          </p:spPr>
          <p:txBody>
            <a:bodyPr wrap="square" lIns="0" tIns="0" rIns="0" bIns="0" rtlCol="0"/>
            <a:lstStyle/>
            <a:p>
              <a:endParaRPr/>
            </a:p>
          </p:txBody>
        </p:sp>
        <p:sp>
          <p:nvSpPr>
            <p:cNvPr id="17827" name="object 17827"/>
            <p:cNvSpPr/>
            <p:nvPr/>
          </p:nvSpPr>
          <p:spPr>
            <a:xfrm>
              <a:off x="5377269" y="8265096"/>
              <a:ext cx="2540" cy="5715"/>
            </a:xfrm>
            <a:custGeom>
              <a:avLst/>
              <a:gdLst/>
              <a:ahLst/>
              <a:cxnLst/>
              <a:rect l="l" t="t" r="r" b="b"/>
              <a:pathLst>
                <a:path w="2539" h="5715">
                  <a:moveTo>
                    <a:pt x="1917" y="0"/>
                  </a:moveTo>
                  <a:lnTo>
                    <a:pt x="0" y="5232"/>
                  </a:lnTo>
                </a:path>
              </a:pathLst>
            </a:custGeom>
            <a:ln w="25400">
              <a:solidFill>
                <a:srgbClr val="FCD23B"/>
              </a:solidFill>
            </a:ln>
          </p:spPr>
          <p:txBody>
            <a:bodyPr wrap="square" lIns="0" tIns="0" rIns="0" bIns="0" rtlCol="0"/>
            <a:lstStyle/>
            <a:p>
              <a:endParaRPr/>
            </a:p>
          </p:txBody>
        </p:sp>
        <p:sp>
          <p:nvSpPr>
            <p:cNvPr id="17828" name="object 17828"/>
            <p:cNvSpPr/>
            <p:nvPr/>
          </p:nvSpPr>
          <p:spPr>
            <a:xfrm>
              <a:off x="5379186" y="8259876"/>
              <a:ext cx="21590" cy="11430"/>
            </a:xfrm>
            <a:custGeom>
              <a:avLst/>
              <a:gdLst/>
              <a:ahLst/>
              <a:cxnLst/>
              <a:rect l="l" t="t" r="r" b="b"/>
              <a:pathLst>
                <a:path w="21589" h="11429">
                  <a:moveTo>
                    <a:pt x="2070" y="0"/>
                  </a:moveTo>
                  <a:lnTo>
                    <a:pt x="647" y="3467"/>
                  </a:lnTo>
                  <a:lnTo>
                    <a:pt x="0" y="5219"/>
                  </a:lnTo>
                  <a:lnTo>
                    <a:pt x="6667" y="7124"/>
                  </a:lnTo>
                  <a:lnTo>
                    <a:pt x="13296" y="9372"/>
                  </a:lnTo>
                  <a:lnTo>
                    <a:pt x="19977" y="11099"/>
                  </a:lnTo>
                  <a:lnTo>
                    <a:pt x="20853" y="8000"/>
                  </a:lnTo>
                  <a:lnTo>
                    <a:pt x="21336" y="6451"/>
                  </a:lnTo>
                  <a:lnTo>
                    <a:pt x="14732" y="4673"/>
                  </a:lnTo>
                  <a:lnTo>
                    <a:pt x="8432" y="2171"/>
                  </a:lnTo>
                  <a:lnTo>
                    <a:pt x="2070" y="0"/>
                  </a:lnTo>
                  <a:close/>
                </a:path>
              </a:pathLst>
            </a:custGeom>
            <a:solidFill>
              <a:srgbClr val="FACF31"/>
            </a:solidFill>
          </p:spPr>
          <p:txBody>
            <a:bodyPr wrap="square" lIns="0" tIns="0" rIns="0" bIns="0" rtlCol="0"/>
            <a:lstStyle/>
            <a:p>
              <a:endParaRPr/>
            </a:p>
          </p:txBody>
        </p:sp>
        <p:sp>
          <p:nvSpPr>
            <p:cNvPr id="17829" name="object 17829"/>
            <p:cNvSpPr/>
            <p:nvPr/>
          </p:nvSpPr>
          <p:spPr>
            <a:xfrm>
              <a:off x="5379186" y="8265096"/>
              <a:ext cx="20320" cy="6350"/>
            </a:xfrm>
            <a:custGeom>
              <a:avLst/>
              <a:gdLst/>
              <a:ahLst/>
              <a:cxnLst/>
              <a:rect l="l" t="t" r="r" b="b"/>
              <a:pathLst>
                <a:path w="20320" h="6350">
                  <a:moveTo>
                    <a:pt x="0" y="0"/>
                  </a:moveTo>
                  <a:lnTo>
                    <a:pt x="6667" y="1905"/>
                  </a:lnTo>
                  <a:lnTo>
                    <a:pt x="13296" y="4152"/>
                  </a:lnTo>
                  <a:lnTo>
                    <a:pt x="19977" y="5880"/>
                  </a:lnTo>
                </a:path>
              </a:pathLst>
            </a:custGeom>
            <a:ln w="25400">
              <a:solidFill>
                <a:srgbClr val="FBD034"/>
              </a:solidFill>
            </a:ln>
          </p:spPr>
          <p:txBody>
            <a:bodyPr wrap="square" lIns="0" tIns="0" rIns="0" bIns="0" rtlCol="0"/>
            <a:lstStyle/>
            <a:p>
              <a:endParaRPr/>
            </a:p>
          </p:txBody>
        </p:sp>
        <p:sp>
          <p:nvSpPr>
            <p:cNvPr id="17830" name="object 17830"/>
            <p:cNvSpPr/>
            <p:nvPr/>
          </p:nvSpPr>
          <p:spPr>
            <a:xfrm>
              <a:off x="5399163" y="8266328"/>
              <a:ext cx="1905" cy="5080"/>
            </a:xfrm>
            <a:custGeom>
              <a:avLst/>
              <a:gdLst/>
              <a:ahLst/>
              <a:cxnLst/>
              <a:rect l="l" t="t" r="r" b="b"/>
              <a:pathLst>
                <a:path w="1904" h="5079">
                  <a:moveTo>
                    <a:pt x="0" y="4648"/>
                  </a:moveTo>
                  <a:lnTo>
                    <a:pt x="1358" y="0"/>
                  </a:lnTo>
                </a:path>
              </a:pathLst>
            </a:custGeom>
            <a:ln w="25400">
              <a:solidFill>
                <a:srgbClr val="FACF35"/>
              </a:solidFill>
            </a:ln>
          </p:spPr>
          <p:txBody>
            <a:bodyPr wrap="square" lIns="0" tIns="0" rIns="0" bIns="0" rtlCol="0"/>
            <a:lstStyle/>
            <a:p>
              <a:endParaRPr/>
            </a:p>
          </p:txBody>
        </p:sp>
        <p:sp>
          <p:nvSpPr>
            <p:cNvPr id="17831" name="object 17831"/>
            <p:cNvSpPr/>
            <p:nvPr/>
          </p:nvSpPr>
          <p:spPr>
            <a:xfrm>
              <a:off x="5381256" y="8259876"/>
              <a:ext cx="19685" cy="6985"/>
            </a:xfrm>
            <a:custGeom>
              <a:avLst/>
              <a:gdLst/>
              <a:ahLst/>
              <a:cxnLst/>
              <a:rect l="l" t="t" r="r" b="b"/>
              <a:pathLst>
                <a:path w="19685" h="6984">
                  <a:moveTo>
                    <a:pt x="19265" y="6451"/>
                  </a:moveTo>
                  <a:lnTo>
                    <a:pt x="12661" y="4673"/>
                  </a:lnTo>
                  <a:lnTo>
                    <a:pt x="6362" y="2171"/>
                  </a:lnTo>
                  <a:lnTo>
                    <a:pt x="0" y="0"/>
                  </a:lnTo>
                </a:path>
              </a:pathLst>
            </a:custGeom>
            <a:ln w="25400">
              <a:solidFill>
                <a:srgbClr val="FACE2D"/>
              </a:solidFill>
            </a:ln>
          </p:spPr>
          <p:txBody>
            <a:bodyPr wrap="square" lIns="0" tIns="0" rIns="0" bIns="0" rtlCol="0"/>
            <a:lstStyle/>
            <a:p>
              <a:endParaRPr/>
            </a:p>
          </p:txBody>
        </p:sp>
        <p:sp>
          <p:nvSpPr>
            <p:cNvPr id="17832" name="object 17832"/>
            <p:cNvSpPr/>
            <p:nvPr/>
          </p:nvSpPr>
          <p:spPr>
            <a:xfrm>
              <a:off x="5379186" y="8259876"/>
              <a:ext cx="2540" cy="5715"/>
            </a:xfrm>
            <a:custGeom>
              <a:avLst/>
              <a:gdLst/>
              <a:ahLst/>
              <a:cxnLst/>
              <a:rect l="l" t="t" r="r" b="b"/>
              <a:pathLst>
                <a:path w="2539" h="5715">
                  <a:moveTo>
                    <a:pt x="2070" y="0"/>
                  </a:moveTo>
                  <a:lnTo>
                    <a:pt x="0" y="5219"/>
                  </a:lnTo>
                </a:path>
              </a:pathLst>
            </a:custGeom>
            <a:ln w="25400">
              <a:solidFill>
                <a:srgbClr val="FBCF2C"/>
              </a:solidFill>
            </a:ln>
          </p:spPr>
          <p:txBody>
            <a:bodyPr wrap="square" lIns="0" tIns="0" rIns="0" bIns="0" rtlCol="0"/>
            <a:lstStyle/>
            <a:p>
              <a:endParaRPr/>
            </a:p>
          </p:txBody>
        </p:sp>
        <p:sp>
          <p:nvSpPr>
            <p:cNvPr id="17833" name="object 17833"/>
            <p:cNvSpPr/>
            <p:nvPr/>
          </p:nvSpPr>
          <p:spPr>
            <a:xfrm>
              <a:off x="5361686" y="8243455"/>
              <a:ext cx="25400" cy="16510"/>
            </a:xfrm>
            <a:custGeom>
              <a:avLst/>
              <a:gdLst/>
              <a:ahLst/>
              <a:cxnLst/>
              <a:rect l="l" t="t" r="r" b="b"/>
              <a:pathLst>
                <a:path w="25400" h="16509">
                  <a:moveTo>
                    <a:pt x="6959" y="0"/>
                  </a:moveTo>
                  <a:lnTo>
                    <a:pt x="4406" y="3822"/>
                  </a:lnTo>
                  <a:lnTo>
                    <a:pt x="2095" y="7823"/>
                  </a:lnTo>
                  <a:lnTo>
                    <a:pt x="0" y="11963"/>
                  </a:lnTo>
                  <a:lnTo>
                    <a:pt x="6794" y="12407"/>
                  </a:lnTo>
                  <a:lnTo>
                    <a:pt x="13208" y="14249"/>
                  </a:lnTo>
                  <a:lnTo>
                    <a:pt x="19570" y="16421"/>
                  </a:lnTo>
                  <a:lnTo>
                    <a:pt x="21132" y="12661"/>
                  </a:lnTo>
                  <a:lnTo>
                    <a:pt x="22885" y="8991"/>
                  </a:lnTo>
                  <a:lnTo>
                    <a:pt x="24891" y="5460"/>
                  </a:lnTo>
                  <a:lnTo>
                    <a:pt x="19215" y="2908"/>
                  </a:lnTo>
                  <a:lnTo>
                    <a:pt x="13487" y="685"/>
                  </a:lnTo>
                  <a:lnTo>
                    <a:pt x="6959" y="0"/>
                  </a:lnTo>
                  <a:close/>
                </a:path>
              </a:pathLst>
            </a:custGeom>
            <a:solidFill>
              <a:srgbClr val="FBCF2B"/>
            </a:solidFill>
          </p:spPr>
          <p:txBody>
            <a:bodyPr wrap="square" lIns="0" tIns="0" rIns="0" bIns="0" rtlCol="0"/>
            <a:lstStyle/>
            <a:p>
              <a:endParaRPr/>
            </a:p>
          </p:txBody>
        </p:sp>
        <p:sp>
          <p:nvSpPr>
            <p:cNvPr id="17834" name="object 17834"/>
            <p:cNvSpPr/>
            <p:nvPr/>
          </p:nvSpPr>
          <p:spPr>
            <a:xfrm>
              <a:off x="5361686" y="8255419"/>
              <a:ext cx="19685" cy="5080"/>
            </a:xfrm>
            <a:custGeom>
              <a:avLst/>
              <a:gdLst/>
              <a:ahLst/>
              <a:cxnLst/>
              <a:rect l="l" t="t" r="r" b="b"/>
              <a:pathLst>
                <a:path w="19685" h="5079">
                  <a:moveTo>
                    <a:pt x="0" y="0"/>
                  </a:moveTo>
                  <a:lnTo>
                    <a:pt x="6794" y="444"/>
                  </a:lnTo>
                  <a:lnTo>
                    <a:pt x="13208" y="2285"/>
                  </a:lnTo>
                  <a:lnTo>
                    <a:pt x="19570" y="4457"/>
                  </a:lnTo>
                </a:path>
              </a:pathLst>
            </a:custGeom>
            <a:ln w="25400">
              <a:solidFill>
                <a:srgbClr val="FBCF28"/>
              </a:solidFill>
            </a:ln>
          </p:spPr>
          <p:txBody>
            <a:bodyPr wrap="square" lIns="0" tIns="0" rIns="0" bIns="0" rtlCol="0"/>
            <a:lstStyle/>
            <a:p>
              <a:endParaRPr/>
            </a:p>
          </p:txBody>
        </p:sp>
        <p:sp>
          <p:nvSpPr>
            <p:cNvPr id="17835" name="object 17835"/>
            <p:cNvSpPr/>
            <p:nvPr/>
          </p:nvSpPr>
          <p:spPr>
            <a:xfrm>
              <a:off x="5381256" y="8248916"/>
              <a:ext cx="5715" cy="11430"/>
            </a:xfrm>
            <a:custGeom>
              <a:avLst/>
              <a:gdLst/>
              <a:ahLst/>
              <a:cxnLst/>
              <a:rect l="l" t="t" r="r" b="b"/>
              <a:pathLst>
                <a:path w="5714" h="11429">
                  <a:moveTo>
                    <a:pt x="0" y="10960"/>
                  </a:moveTo>
                  <a:lnTo>
                    <a:pt x="5321" y="0"/>
                  </a:lnTo>
                </a:path>
              </a:pathLst>
            </a:custGeom>
            <a:ln w="25400">
              <a:solidFill>
                <a:srgbClr val="FBCF2B"/>
              </a:solidFill>
            </a:ln>
          </p:spPr>
          <p:txBody>
            <a:bodyPr wrap="square" lIns="0" tIns="0" rIns="0" bIns="0" rtlCol="0"/>
            <a:lstStyle/>
            <a:p>
              <a:endParaRPr/>
            </a:p>
          </p:txBody>
        </p:sp>
        <p:sp>
          <p:nvSpPr>
            <p:cNvPr id="17836" name="object 17836"/>
            <p:cNvSpPr/>
            <p:nvPr/>
          </p:nvSpPr>
          <p:spPr>
            <a:xfrm>
              <a:off x="5368645" y="8243455"/>
              <a:ext cx="18415" cy="5715"/>
            </a:xfrm>
            <a:custGeom>
              <a:avLst/>
              <a:gdLst/>
              <a:ahLst/>
              <a:cxnLst/>
              <a:rect l="l" t="t" r="r" b="b"/>
              <a:pathLst>
                <a:path w="18414" h="5715">
                  <a:moveTo>
                    <a:pt x="17932" y="5460"/>
                  </a:moveTo>
                  <a:lnTo>
                    <a:pt x="12255" y="2908"/>
                  </a:lnTo>
                  <a:lnTo>
                    <a:pt x="6527" y="685"/>
                  </a:lnTo>
                  <a:lnTo>
                    <a:pt x="0" y="0"/>
                  </a:lnTo>
                </a:path>
              </a:pathLst>
            </a:custGeom>
            <a:ln w="25400">
              <a:solidFill>
                <a:srgbClr val="FCD12D"/>
              </a:solidFill>
            </a:ln>
          </p:spPr>
          <p:txBody>
            <a:bodyPr wrap="square" lIns="0" tIns="0" rIns="0" bIns="0" rtlCol="0"/>
            <a:lstStyle/>
            <a:p>
              <a:endParaRPr/>
            </a:p>
          </p:txBody>
        </p:sp>
        <p:sp>
          <p:nvSpPr>
            <p:cNvPr id="17837" name="object 17837"/>
            <p:cNvSpPr/>
            <p:nvPr/>
          </p:nvSpPr>
          <p:spPr>
            <a:xfrm>
              <a:off x="5361686" y="8243455"/>
              <a:ext cx="6985" cy="12065"/>
            </a:xfrm>
            <a:custGeom>
              <a:avLst/>
              <a:gdLst/>
              <a:ahLst/>
              <a:cxnLst/>
              <a:rect l="l" t="t" r="r" b="b"/>
              <a:pathLst>
                <a:path w="6985" h="12065">
                  <a:moveTo>
                    <a:pt x="6959" y="0"/>
                  </a:moveTo>
                  <a:lnTo>
                    <a:pt x="0" y="11963"/>
                  </a:lnTo>
                </a:path>
              </a:pathLst>
            </a:custGeom>
            <a:ln w="25400">
              <a:solidFill>
                <a:srgbClr val="FCD02A"/>
              </a:solidFill>
            </a:ln>
          </p:spPr>
          <p:txBody>
            <a:bodyPr wrap="square" lIns="0" tIns="0" rIns="0" bIns="0" rtlCol="0"/>
            <a:lstStyle/>
            <a:p>
              <a:endParaRPr/>
            </a:p>
          </p:txBody>
        </p:sp>
        <p:sp>
          <p:nvSpPr>
            <p:cNvPr id="17838" name="object 17838"/>
            <p:cNvSpPr/>
            <p:nvPr/>
          </p:nvSpPr>
          <p:spPr>
            <a:xfrm>
              <a:off x="5368645" y="8232648"/>
              <a:ext cx="25400" cy="16510"/>
            </a:xfrm>
            <a:custGeom>
              <a:avLst/>
              <a:gdLst/>
              <a:ahLst/>
              <a:cxnLst/>
              <a:rect l="l" t="t" r="r" b="b"/>
              <a:pathLst>
                <a:path w="25400" h="16509">
                  <a:moveTo>
                    <a:pt x="8420" y="0"/>
                  </a:moveTo>
                  <a:lnTo>
                    <a:pt x="5346" y="3378"/>
                  </a:lnTo>
                  <a:lnTo>
                    <a:pt x="2539" y="6997"/>
                  </a:lnTo>
                  <a:lnTo>
                    <a:pt x="0" y="10807"/>
                  </a:lnTo>
                  <a:lnTo>
                    <a:pt x="6527" y="11493"/>
                  </a:lnTo>
                  <a:lnTo>
                    <a:pt x="12255" y="13715"/>
                  </a:lnTo>
                  <a:lnTo>
                    <a:pt x="17932" y="16268"/>
                  </a:lnTo>
                  <a:lnTo>
                    <a:pt x="19951" y="12725"/>
                  </a:lnTo>
                  <a:lnTo>
                    <a:pt x="22237" y="9321"/>
                  </a:lnTo>
                  <a:lnTo>
                    <a:pt x="24891" y="6095"/>
                  </a:lnTo>
                  <a:lnTo>
                    <a:pt x="19672" y="3505"/>
                  </a:lnTo>
                  <a:lnTo>
                    <a:pt x="14389" y="1181"/>
                  </a:lnTo>
                  <a:lnTo>
                    <a:pt x="8420" y="0"/>
                  </a:lnTo>
                  <a:close/>
                </a:path>
              </a:pathLst>
            </a:custGeom>
            <a:solidFill>
              <a:srgbClr val="FCD232"/>
            </a:solidFill>
          </p:spPr>
          <p:txBody>
            <a:bodyPr wrap="square" lIns="0" tIns="0" rIns="0" bIns="0" rtlCol="0"/>
            <a:lstStyle/>
            <a:p>
              <a:endParaRPr/>
            </a:p>
          </p:txBody>
        </p:sp>
        <p:sp>
          <p:nvSpPr>
            <p:cNvPr id="17839" name="object 17839"/>
            <p:cNvSpPr/>
            <p:nvPr/>
          </p:nvSpPr>
          <p:spPr>
            <a:xfrm>
              <a:off x="5368645" y="8243455"/>
              <a:ext cx="18415" cy="5715"/>
            </a:xfrm>
            <a:custGeom>
              <a:avLst/>
              <a:gdLst/>
              <a:ahLst/>
              <a:cxnLst/>
              <a:rect l="l" t="t" r="r" b="b"/>
              <a:pathLst>
                <a:path w="18414" h="5715">
                  <a:moveTo>
                    <a:pt x="0" y="0"/>
                  </a:moveTo>
                  <a:lnTo>
                    <a:pt x="6527" y="685"/>
                  </a:lnTo>
                  <a:lnTo>
                    <a:pt x="12255" y="2908"/>
                  </a:lnTo>
                  <a:lnTo>
                    <a:pt x="17932" y="5460"/>
                  </a:lnTo>
                </a:path>
              </a:pathLst>
            </a:custGeom>
            <a:ln w="25400">
              <a:solidFill>
                <a:srgbClr val="FCD12D"/>
              </a:solidFill>
            </a:ln>
          </p:spPr>
          <p:txBody>
            <a:bodyPr wrap="square" lIns="0" tIns="0" rIns="0" bIns="0" rtlCol="0"/>
            <a:lstStyle/>
            <a:p>
              <a:endParaRPr/>
            </a:p>
          </p:txBody>
        </p:sp>
        <p:sp>
          <p:nvSpPr>
            <p:cNvPr id="17840" name="object 17840"/>
            <p:cNvSpPr/>
            <p:nvPr/>
          </p:nvSpPr>
          <p:spPr>
            <a:xfrm>
              <a:off x="5386578" y="8238744"/>
              <a:ext cx="6985" cy="10795"/>
            </a:xfrm>
            <a:custGeom>
              <a:avLst/>
              <a:gdLst/>
              <a:ahLst/>
              <a:cxnLst/>
              <a:rect l="l" t="t" r="r" b="b"/>
              <a:pathLst>
                <a:path w="6985" h="10795">
                  <a:moveTo>
                    <a:pt x="0" y="10172"/>
                  </a:moveTo>
                  <a:lnTo>
                    <a:pt x="6959" y="0"/>
                  </a:lnTo>
                </a:path>
              </a:pathLst>
            </a:custGeom>
            <a:ln w="25400">
              <a:solidFill>
                <a:srgbClr val="FCD231"/>
              </a:solidFill>
            </a:ln>
          </p:spPr>
          <p:txBody>
            <a:bodyPr wrap="square" lIns="0" tIns="0" rIns="0" bIns="0" rtlCol="0"/>
            <a:lstStyle/>
            <a:p>
              <a:endParaRPr/>
            </a:p>
          </p:txBody>
        </p:sp>
        <p:sp>
          <p:nvSpPr>
            <p:cNvPr id="17841" name="object 17841"/>
            <p:cNvSpPr/>
            <p:nvPr/>
          </p:nvSpPr>
          <p:spPr>
            <a:xfrm>
              <a:off x="5377065" y="8232648"/>
              <a:ext cx="16510" cy="6350"/>
            </a:xfrm>
            <a:custGeom>
              <a:avLst/>
              <a:gdLst/>
              <a:ahLst/>
              <a:cxnLst/>
              <a:rect l="l" t="t" r="r" b="b"/>
              <a:pathLst>
                <a:path w="16510" h="6350">
                  <a:moveTo>
                    <a:pt x="16471" y="6095"/>
                  </a:moveTo>
                  <a:lnTo>
                    <a:pt x="11252" y="3505"/>
                  </a:lnTo>
                  <a:lnTo>
                    <a:pt x="5968" y="1181"/>
                  </a:lnTo>
                  <a:lnTo>
                    <a:pt x="0" y="0"/>
                  </a:lnTo>
                </a:path>
              </a:pathLst>
            </a:custGeom>
            <a:ln w="25400">
              <a:solidFill>
                <a:srgbClr val="FDD537"/>
              </a:solidFill>
            </a:ln>
          </p:spPr>
          <p:txBody>
            <a:bodyPr wrap="square" lIns="0" tIns="0" rIns="0" bIns="0" rtlCol="0"/>
            <a:lstStyle/>
            <a:p>
              <a:endParaRPr/>
            </a:p>
          </p:txBody>
        </p:sp>
        <p:sp>
          <p:nvSpPr>
            <p:cNvPr id="17842" name="object 17842"/>
            <p:cNvSpPr/>
            <p:nvPr/>
          </p:nvSpPr>
          <p:spPr>
            <a:xfrm>
              <a:off x="5368645" y="8232648"/>
              <a:ext cx="8890" cy="11430"/>
            </a:xfrm>
            <a:custGeom>
              <a:avLst/>
              <a:gdLst/>
              <a:ahLst/>
              <a:cxnLst/>
              <a:rect l="l" t="t" r="r" b="b"/>
              <a:pathLst>
                <a:path w="8889" h="11429">
                  <a:moveTo>
                    <a:pt x="8420" y="0"/>
                  </a:moveTo>
                  <a:lnTo>
                    <a:pt x="0" y="10807"/>
                  </a:lnTo>
                </a:path>
              </a:pathLst>
            </a:custGeom>
            <a:ln w="25400">
              <a:solidFill>
                <a:srgbClr val="FCD332"/>
              </a:solidFill>
            </a:ln>
          </p:spPr>
          <p:txBody>
            <a:bodyPr wrap="square" lIns="0" tIns="0" rIns="0" bIns="0" rtlCol="0"/>
            <a:lstStyle/>
            <a:p>
              <a:endParaRPr/>
            </a:p>
          </p:txBody>
        </p:sp>
        <p:sp>
          <p:nvSpPr>
            <p:cNvPr id="17843" name="object 17843"/>
            <p:cNvSpPr/>
            <p:nvPr/>
          </p:nvSpPr>
          <p:spPr>
            <a:xfrm>
              <a:off x="5381256" y="8248916"/>
              <a:ext cx="23495" cy="17780"/>
            </a:xfrm>
            <a:custGeom>
              <a:avLst/>
              <a:gdLst/>
              <a:ahLst/>
              <a:cxnLst/>
              <a:rect l="l" t="t" r="r" b="b"/>
              <a:pathLst>
                <a:path w="23495" h="17779">
                  <a:moveTo>
                    <a:pt x="5321" y="0"/>
                  </a:moveTo>
                  <a:lnTo>
                    <a:pt x="3314" y="3530"/>
                  </a:lnTo>
                  <a:lnTo>
                    <a:pt x="1562" y="7200"/>
                  </a:lnTo>
                  <a:lnTo>
                    <a:pt x="0" y="10960"/>
                  </a:lnTo>
                  <a:lnTo>
                    <a:pt x="6362" y="13131"/>
                  </a:lnTo>
                  <a:lnTo>
                    <a:pt x="12661" y="15633"/>
                  </a:lnTo>
                  <a:lnTo>
                    <a:pt x="19265" y="17411"/>
                  </a:lnTo>
                  <a:lnTo>
                    <a:pt x="20294" y="14033"/>
                  </a:lnTo>
                  <a:lnTo>
                    <a:pt x="21475" y="10655"/>
                  </a:lnTo>
                  <a:lnTo>
                    <a:pt x="22923" y="7315"/>
                  </a:lnTo>
                  <a:lnTo>
                    <a:pt x="16624" y="5397"/>
                  </a:lnTo>
                  <a:lnTo>
                    <a:pt x="11010" y="2540"/>
                  </a:lnTo>
                  <a:lnTo>
                    <a:pt x="5321" y="0"/>
                  </a:lnTo>
                  <a:close/>
                </a:path>
              </a:pathLst>
            </a:custGeom>
            <a:solidFill>
              <a:srgbClr val="FBCF2F"/>
            </a:solidFill>
          </p:spPr>
          <p:txBody>
            <a:bodyPr wrap="square" lIns="0" tIns="0" rIns="0" bIns="0" rtlCol="0"/>
            <a:lstStyle/>
            <a:p>
              <a:endParaRPr/>
            </a:p>
          </p:txBody>
        </p:sp>
        <p:sp>
          <p:nvSpPr>
            <p:cNvPr id="17844" name="object 17844"/>
            <p:cNvSpPr/>
            <p:nvPr/>
          </p:nvSpPr>
          <p:spPr>
            <a:xfrm>
              <a:off x="5381256" y="8259876"/>
              <a:ext cx="19685" cy="6985"/>
            </a:xfrm>
            <a:custGeom>
              <a:avLst/>
              <a:gdLst/>
              <a:ahLst/>
              <a:cxnLst/>
              <a:rect l="l" t="t" r="r" b="b"/>
              <a:pathLst>
                <a:path w="19685" h="6984">
                  <a:moveTo>
                    <a:pt x="0" y="0"/>
                  </a:moveTo>
                  <a:lnTo>
                    <a:pt x="6362" y="2171"/>
                  </a:lnTo>
                  <a:lnTo>
                    <a:pt x="12661" y="4673"/>
                  </a:lnTo>
                  <a:lnTo>
                    <a:pt x="19265" y="6451"/>
                  </a:lnTo>
                </a:path>
              </a:pathLst>
            </a:custGeom>
            <a:ln w="25400">
              <a:solidFill>
                <a:srgbClr val="FACE2D"/>
              </a:solidFill>
            </a:ln>
          </p:spPr>
          <p:txBody>
            <a:bodyPr wrap="square" lIns="0" tIns="0" rIns="0" bIns="0" rtlCol="0"/>
            <a:lstStyle/>
            <a:p>
              <a:endParaRPr/>
            </a:p>
          </p:txBody>
        </p:sp>
        <p:sp>
          <p:nvSpPr>
            <p:cNvPr id="17845" name="object 17845"/>
            <p:cNvSpPr/>
            <p:nvPr/>
          </p:nvSpPr>
          <p:spPr>
            <a:xfrm>
              <a:off x="5400522" y="8256232"/>
              <a:ext cx="3810" cy="10160"/>
            </a:xfrm>
            <a:custGeom>
              <a:avLst/>
              <a:gdLst/>
              <a:ahLst/>
              <a:cxnLst/>
              <a:rect l="l" t="t" r="r" b="b"/>
              <a:pathLst>
                <a:path w="3810" h="10159">
                  <a:moveTo>
                    <a:pt x="0" y="10096"/>
                  </a:moveTo>
                  <a:lnTo>
                    <a:pt x="3657" y="0"/>
                  </a:lnTo>
                </a:path>
              </a:pathLst>
            </a:custGeom>
            <a:ln w="25399">
              <a:solidFill>
                <a:srgbClr val="FBCF32"/>
              </a:solidFill>
            </a:ln>
          </p:spPr>
          <p:txBody>
            <a:bodyPr wrap="square" lIns="0" tIns="0" rIns="0" bIns="0" rtlCol="0"/>
            <a:lstStyle/>
            <a:p>
              <a:endParaRPr/>
            </a:p>
          </p:txBody>
        </p:sp>
        <p:sp>
          <p:nvSpPr>
            <p:cNvPr id="17846" name="object 17846"/>
            <p:cNvSpPr/>
            <p:nvPr/>
          </p:nvSpPr>
          <p:spPr>
            <a:xfrm>
              <a:off x="5386578" y="8248916"/>
              <a:ext cx="17780" cy="7620"/>
            </a:xfrm>
            <a:custGeom>
              <a:avLst/>
              <a:gdLst/>
              <a:ahLst/>
              <a:cxnLst/>
              <a:rect l="l" t="t" r="r" b="b"/>
              <a:pathLst>
                <a:path w="17779" h="7620">
                  <a:moveTo>
                    <a:pt x="17602" y="7315"/>
                  </a:moveTo>
                  <a:lnTo>
                    <a:pt x="11302" y="5397"/>
                  </a:lnTo>
                  <a:lnTo>
                    <a:pt x="5689" y="2540"/>
                  </a:lnTo>
                  <a:lnTo>
                    <a:pt x="0" y="0"/>
                  </a:lnTo>
                </a:path>
              </a:pathLst>
            </a:custGeom>
            <a:ln w="25400">
              <a:solidFill>
                <a:srgbClr val="FBCF30"/>
              </a:solidFill>
            </a:ln>
          </p:spPr>
          <p:txBody>
            <a:bodyPr wrap="square" lIns="0" tIns="0" rIns="0" bIns="0" rtlCol="0"/>
            <a:lstStyle/>
            <a:p>
              <a:endParaRPr/>
            </a:p>
          </p:txBody>
        </p:sp>
        <p:sp>
          <p:nvSpPr>
            <p:cNvPr id="17847" name="object 17847"/>
            <p:cNvSpPr/>
            <p:nvPr/>
          </p:nvSpPr>
          <p:spPr>
            <a:xfrm>
              <a:off x="5381256" y="8248916"/>
              <a:ext cx="5715" cy="11430"/>
            </a:xfrm>
            <a:custGeom>
              <a:avLst/>
              <a:gdLst/>
              <a:ahLst/>
              <a:cxnLst/>
              <a:rect l="l" t="t" r="r" b="b"/>
              <a:pathLst>
                <a:path w="5714" h="11429">
                  <a:moveTo>
                    <a:pt x="5321" y="0"/>
                  </a:moveTo>
                  <a:lnTo>
                    <a:pt x="0" y="10960"/>
                  </a:lnTo>
                </a:path>
              </a:pathLst>
            </a:custGeom>
            <a:ln w="25400">
              <a:solidFill>
                <a:srgbClr val="FBCF2B"/>
              </a:solidFill>
            </a:ln>
          </p:spPr>
          <p:txBody>
            <a:bodyPr wrap="square" lIns="0" tIns="0" rIns="0" bIns="0" rtlCol="0"/>
            <a:lstStyle/>
            <a:p>
              <a:endParaRPr/>
            </a:p>
          </p:txBody>
        </p:sp>
        <p:sp>
          <p:nvSpPr>
            <p:cNvPr id="17848" name="object 17848"/>
            <p:cNvSpPr/>
            <p:nvPr/>
          </p:nvSpPr>
          <p:spPr>
            <a:xfrm>
              <a:off x="5386578" y="8238744"/>
              <a:ext cx="23495" cy="17780"/>
            </a:xfrm>
            <a:custGeom>
              <a:avLst/>
              <a:gdLst/>
              <a:ahLst/>
              <a:cxnLst/>
              <a:rect l="l" t="t" r="r" b="b"/>
              <a:pathLst>
                <a:path w="23495" h="17779">
                  <a:moveTo>
                    <a:pt x="6959" y="0"/>
                  </a:moveTo>
                  <a:lnTo>
                    <a:pt x="4305" y="3225"/>
                  </a:lnTo>
                  <a:lnTo>
                    <a:pt x="2019" y="6629"/>
                  </a:lnTo>
                  <a:lnTo>
                    <a:pt x="0" y="10172"/>
                  </a:lnTo>
                  <a:lnTo>
                    <a:pt x="5689" y="12712"/>
                  </a:lnTo>
                  <a:lnTo>
                    <a:pt x="11302" y="15570"/>
                  </a:lnTo>
                  <a:lnTo>
                    <a:pt x="17602" y="17487"/>
                  </a:lnTo>
                  <a:lnTo>
                    <a:pt x="19075" y="14160"/>
                  </a:lnTo>
                  <a:lnTo>
                    <a:pt x="20815" y="10883"/>
                  </a:lnTo>
                  <a:lnTo>
                    <a:pt x="22999" y="7734"/>
                  </a:lnTo>
                  <a:lnTo>
                    <a:pt x="17322" y="5460"/>
                  </a:lnTo>
                  <a:lnTo>
                    <a:pt x="12179" y="2603"/>
                  </a:lnTo>
                  <a:lnTo>
                    <a:pt x="6959" y="0"/>
                  </a:lnTo>
                  <a:close/>
                </a:path>
              </a:pathLst>
            </a:custGeom>
            <a:solidFill>
              <a:srgbClr val="FCD133"/>
            </a:solidFill>
          </p:spPr>
          <p:txBody>
            <a:bodyPr wrap="square" lIns="0" tIns="0" rIns="0" bIns="0" rtlCol="0"/>
            <a:lstStyle/>
            <a:p>
              <a:endParaRPr/>
            </a:p>
          </p:txBody>
        </p:sp>
        <p:sp>
          <p:nvSpPr>
            <p:cNvPr id="17849" name="object 17849"/>
            <p:cNvSpPr/>
            <p:nvPr/>
          </p:nvSpPr>
          <p:spPr>
            <a:xfrm>
              <a:off x="5386578" y="8248916"/>
              <a:ext cx="17780" cy="7620"/>
            </a:xfrm>
            <a:custGeom>
              <a:avLst/>
              <a:gdLst/>
              <a:ahLst/>
              <a:cxnLst/>
              <a:rect l="l" t="t" r="r" b="b"/>
              <a:pathLst>
                <a:path w="17779" h="7620">
                  <a:moveTo>
                    <a:pt x="0" y="0"/>
                  </a:moveTo>
                  <a:lnTo>
                    <a:pt x="5689" y="2540"/>
                  </a:lnTo>
                  <a:lnTo>
                    <a:pt x="11302" y="5397"/>
                  </a:lnTo>
                  <a:lnTo>
                    <a:pt x="17602" y="7315"/>
                  </a:lnTo>
                </a:path>
              </a:pathLst>
            </a:custGeom>
            <a:ln w="25400">
              <a:solidFill>
                <a:srgbClr val="FBCF30"/>
              </a:solidFill>
            </a:ln>
          </p:spPr>
          <p:txBody>
            <a:bodyPr wrap="square" lIns="0" tIns="0" rIns="0" bIns="0" rtlCol="0"/>
            <a:lstStyle/>
            <a:p>
              <a:endParaRPr/>
            </a:p>
          </p:txBody>
        </p:sp>
        <p:sp>
          <p:nvSpPr>
            <p:cNvPr id="17850" name="object 17850"/>
            <p:cNvSpPr/>
            <p:nvPr/>
          </p:nvSpPr>
          <p:spPr>
            <a:xfrm>
              <a:off x="5404180" y="8246478"/>
              <a:ext cx="5715" cy="10160"/>
            </a:xfrm>
            <a:custGeom>
              <a:avLst/>
              <a:gdLst/>
              <a:ahLst/>
              <a:cxnLst/>
              <a:rect l="l" t="t" r="r" b="b"/>
              <a:pathLst>
                <a:path w="5714" h="10159">
                  <a:moveTo>
                    <a:pt x="0" y="9753"/>
                  </a:moveTo>
                  <a:lnTo>
                    <a:pt x="5397" y="0"/>
                  </a:lnTo>
                </a:path>
              </a:pathLst>
            </a:custGeom>
            <a:ln w="25400">
              <a:solidFill>
                <a:srgbClr val="FCD134"/>
              </a:solidFill>
            </a:ln>
          </p:spPr>
          <p:txBody>
            <a:bodyPr wrap="square" lIns="0" tIns="0" rIns="0" bIns="0" rtlCol="0"/>
            <a:lstStyle/>
            <a:p>
              <a:endParaRPr/>
            </a:p>
          </p:txBody>
        </p:sp>
        <p:sp>
          <p:nvSpPr>
            <p:cNvPr id="17851" name="object 17851"/>
            <p:cNvSpPr/>
            <p:nvPr/>
          </p:nvSpPr>
          <p:spPr>
            <a:xfrm>
              <a:off x="5393537" y="8238744"/>
              <a:ext cx="16510" cy="8255"/>
            </a:xfrm>
            <a:custGeom>
              <a:avLst/>
              <a:gdLst/>
              <a:ahLst/>
              <a:cxnLst/>
              <a:rect l="l" t="t" r="r" b="b"/>
              <a:pathLst>
                <a:path w="16510" h="8254">
                  <a:moveTo>
                    <a:pt x="16040" y="7734"/>
                  </a:moveTo>
                  <a:lnTo>
                    <a:pt x="10363" y="5460"/>
                  </a:lnTo>
                  <a:lnTo>
                    <a:pt x="5219" y="2603"/>
                  </a:lnTo>
                  <a:lnTo>
                    <a:pt x="0" y="0"/>
                  </a:lnTo>
                </a:path>
              </a:pathLst>
            </a:custGeom>
            <a:ln w="25400">
              <a:solidFill>
                <a:srgbClr val="FDD335"/>
              </a:solidFill>
            </a:ln>
          </p:spPr>
          <p:txBody>
            <a:bodyPr wrap="square" lIns="0" tIns="0" rIns="0" bIns="0" rtlCol="0"/>
            <a:lstStyle/>
            <a:p>
              <a:endParaRPr/>
            </a:p>
          </p:txBody>
        </p:sp>
        <p:sp>
          <p:nvSpPr>
            <p:cNvPr id="17852" name="object 17852"/>
            <p:cNvSpPr/>
            <p:nvPr/>
          </p:nvSpPr>
          <p:spPr>
            <a:xfrm>
              <a:off x="5386578" y="8238744"/>
              <a:ext cx="6985" cy="10795"/>
            </a:xfrm>
            <a:custGeom>
              <a:avLst/>
              <a:gdLst/>
              <a:ahLst/>
              <a:cxnLst/>
              <a:rect l="l" t="t" r="r" b="b"/>
              <a:pathLst>
                <a:path w="6985" h="10795">
                  <a:moveTo>
                    <a:pt x="6959" y="0"/>
                  </a:moveTo>
                  <a:lnTo>
                    <a:pt x="0" y="10172"/>
                  </a:lnTo>
                </a:path>
              </a:pathLst>
            </a:custGeom>
            <a:ln w="25400">
              <a:solidFill>
                <a:srgbClr val="FCD231"/>
              </a:solidFill>
            </a:ln>
          </p:spPr>
          <p:txBody>
            <a:bodyPr wrap="square" lIns="0" tIns="0" rIns="0" bIns="0" rtlCol="0"/>
            <a:lstStyle/>
            <a:p>
              <a:endParaRPr/>
            </a:p>
          </p:txBody>
        </p:sp>
        <p:sp>
          <p:nvSpPr>
            <p:cNvPr id="17853" name="object 17853"/>
            <p:cNvSpPr/>
            <p:nvPr/>
          </p:nvSpPr>
          <p:spPr>
            <a:xfrm>
              <a:off x="5377065" y="8215680"/>
              <a:ext cx="37465" cy="23495"/>
            </a:xfrm>
            <a:custGeom>
              <a:avLst/>
              <a:gdLst/>
              <a:ahLst/>
              <a:cxnLst/>
              <a:rect l="l" t="t" r="r" b="b"/>
              <a:pathLst>
                <a:path w="37464" h="23495">
                  <a:moveTo>
                    <a:pt x="22250" y="0"/>
                  </a:moveTo>
                  <a:lnTo>
                    <a:pt x="15944" y="3565"/>
                  </a:lnTo>
                  <a:lnTo>
                    <a:pt x="10153" y="7607"/>
                  </a:lnTo>
                  <a:lnTo>
                    <a:pt x="4848" y="12087"/>
                  </a:lnTo>
                  <a:lnTo>
                    <a:pt x="0" y="16967"/>
                  </a:lnTo>
                  <a:lnTo>
                    <a:pt x="5968" y="18148"/>
                  </a:lnTo>
                  <a:lnTo>
                    <a:pt x="11252" y="20472"/>
                  </a:lnTo>
                  <a:lnTo>
                    <a:pt x="16471" y="23063"/>
                  </a:lnTo>
                  <a:lnTo>
                    <a:pt x="20721" y="18378"/>
                  </a:lnTo>
                  <a:lnTo>
                    <a:pt x="25573" y="14006"/>
                  </a:lnTo>
                  <a:lnTo>
                    <a:pt x="31093" y="9984"/>
                  </a:lnTo>
                  <a:lnTo>
                    <a:pt x="37350" y="6350"/>
                  </a:lnTo>
                  <a:lnTo>
                    <a:pt x="32397" y="4025"/>
                  </a:lnTo>
                  <a:lnTo>
                    <a:pt x="27368" y="1917"/>
                  </a:lnTo>
                  <a:lnTo>
                    <a:pt x="22250" y="0"/>
                  </a:lnTo>
                  <a:close/>
                </a:path>
              </a:pathLst>
            </a:custGeom>
            <a:solidFill>
              <a:srgbClr val="FED941"/>
            </a:solidFill>
          </p:spPr>
          <p:txBody>
            <a:bodyPr wrap="square" lIns="0" tIns="0" rIns="0" bIns="0" rtlCol="0"/>
            <a:lstStyle/>
            <a:p>
              <a:endParaRPr/>
            </a:p>
          </p:txBody>
        </p:sp>
        <p:sp>
          <p:nvSpPr>
            <p:cNvPr id="17854" name="object 17854"/>
            <p:cNvSpPr/>
            <p:nvPr/>
          </p:nvSpPr>
          <p:spPr>
            <a:xfrm>
              <a:off x="5377065" y="8215680"/>
              <a:ext cx="22860" cy="17145"/>
            </a:xfrm>
            <a:custGeom>
              <a:avLst/>
              <a:gdLst/>
              <a:ahLst/>
              <a:cxnLst/>
              <a:rect l="l" t="t" r="r" b="b"/>
              <a:pathLst>
                <a:path w="22860" h="17145">
                  <a:moveTo>
                    <a:pt x="0" y="16967"/>
                  </a:moveTo>
                  <a:lnTo>
                    <a:pt x="4848" y="12087"/>
                  </a:lnTo>
                  <a:lnTo>
                    <a:pt x="10153" y="7607"/>
                  </a:lnTo>
                  <a:lnTo>
                    <a:pt x="15944" y="3565"/>
                  </a:lnTo>
                  <a:lnTo>
                    <a:pt x="22250" y="0"/>
                  </a:lnTo>
                </a:path>
              </a:pathLst>
            </a:custGeom>
            <a:ln w="25399">
              <a:solidFill>
                <a:srgbClr val="FEDA44"/>
              </a:solidFill>
            </a:ln>
          </p:spPr>
          <p:txBody>
            <a:bodyPr wrap="square" lIns="0" tIns="0" rIns="0" bIns="0" rtlCol="0"/>
            <a:lstStyle/>
            <a:p>
              <a:endParaRPr/>
            </a:p>
          </p:txBody>
        </p:sp>
        <p:sp>
          <p:nvSpPr>
            <p:cNvPr id="17855" name="object 17855"/>
            <p:cNvSpPr/>
            <p:nvPr/>
          </p:nvSpPr>
          <p:spPr>
            <a:xfrm>
              <a:off x="5399316" y="8215680"/>
              <a:ext cx="15240" cy="6350"/>
            </a:xfrm>
            <a:custGeom>
              <a:avLst/>
              <a:gdLst/>
              <a:ahLst/>
              <a:cxnLst/>
              <a:rect l="l" t="t" r="r" b="b"/>
              <a:pathLst>
                <a:path w="15239" h="6350">
                  <a:moveTo>
                    <a:pt x="0" y="0"/>
                  </a:moveTo>
                  <a:lnTo>
                    <a:pt x="5118" y="1917"/>
                  </a:lnTo>
                  <a:lnTo>
                    <a:pt x="10147" y="4025"/>
                  </a:lnTo>
                  <a:lnTo>
                    <a:pt x="15100" y="6350"/>
                  </a:lnTo>
                </a:path>
              </a:pathLst>
            </a:custGeom>
            <a:ln w="25400">
              <a:solidFill>
                <a:srgbClr val="FFDE4C"/>
              </a:solidFill>
            </a:ln>
          </p:spPr>
          <p:txBody>
            <a:bodyPr wrap="square" lIns="0" tIns="0" rIns="0" bIns="0" rtlCol="0"/>
            <a:lstStyle/>
            <a:p>
              <a:endParaRPr/>
            </a:p>
          </p:txBody>
        </p:sp>
        <p:sp>
          <p:nvSpPr>
            <p:cNvPr id="17856" name="object 17856"/>
            <p:cNvSpPr/>
            <p:nvPr/>
          </p:nvSpPr>
          <p:spPr>
            <a:xfrm>
              <a:off x="5393537" y="8222030"/>
              <a:ext cx="20955" cy="17145"/>
            </a:xfrm>
            <a:custGeom>
              <a:avLst/>
              <a:gdLst/>
              <a:ahLst/>
              <a:cxnLst/>
              <a:rect l="l" t="t" r="r" b="b"/>
              <a:pathLst>
                <a:path w="20954" h="17145">
                  <a:moveTo>
                    <a:pt x="20878" y="0"/>
                  </a:moveTo>
                  <a:lnTo>
                    <a:pt x="14621" y="3634"/>
                  </a:lnTo>
                  <a:lnTo>
                    <a:pt x="9101" y="7656"/>
                  </a:lnTo>
                  <a:lnTo>
                    <a:pt x="4249" y="12028"/>
                  </a:lnTo>
                  <a:lnTo>
                    <a:pt x="0" y="16713"/>
                  </a:lnTo>
                </a:path>
              </a:pathLst>
            </a:custGeom>
            <a:ln w="25400">
              <a:solidFill>
                <a:srgbClr val="FED83E"/>
              </a:solidFill>
            </a:ln>
          </p:spPr>
          <p:txBody>
            <a:bodyPr wrap="square" lIns="0" tIns="0" rIns="0" bIns="0" rtlCol="0"/>
            <a:lstStyle/>
            <a:p>
              <a:endParaRPr/>
            </a:p>
          </p:txBody>
        </p:sp>
        <p:sp>
          <p:nvSpPr>
            <p:cNvPr id="17857" name="object 17857"/>
            <p:cNvSpPr/>
            <p:nvPr/>
          </p:nvSpPr>
          <p:spPr>
            <a:xfrm>
              <a:off x="5377065" y="8232648"/>
              <a:ext cx="16510" cy="6350"/>
            </a:xfrm>
            <a:custGeom>
              <a:avLst/>
              <a:gdLst/>
              <a:ahLst/>
              <a:cxnLst/>
              <a:rect l="l" t="t" r="r" b="b"/>
              <a:pathLst>
                <a:path w="16510" h="6350">
                  <a:moveTo>
                    <a:pt x="16471" y="6095"/>
                  </a:moveTo>
                  <a:lnTo>
                    <a:pt x="11252" y="3505"/>
                  </a:lnTo>
                  <a:lnTo>
                    <a:pt x="5968" y="1181"/>
                  </a:lnTo>
                  <a:lnTo>
                    <a:pt x="0" y="0"/>
                  </a:lnTo>
                </a:path>
              </a:pathLst>
            </a:custGeom>
            <a:ln w="25400">
              <a:solidFill>
                <a:srgbClr val="FDD537"/>
              </a:solidFill>
            </a:ln>
          </p:spPr>
          <p:txBody>
            <a:bodyPr wrap="square" lIns="0" tIns="0" rIns="0" bIns="0" rtlCol="0"/>
            <a:lstStyle/>
            <a:p>
              <a:endParaRPr/>
            </a:p>
          </p:txBody>
        </p:sp>
        <p:sp>
          <p:nvSpPr>
            <p:cNvPr id="17858" name="object 17858"/>
            <p:cNvSpPr/>
            <p:nvPr/>
          </p:nvSpPr>
          <p:spPr>
            <a:xfrm>
              <a:off x="5393537" y="8222030"/>
              <a:ext cx="35560" cy="24765"/>
            </a:xfrm>
            <a:custGeom>
              <a:avLst/>
              <a:gdLst/>
              <a:ahLst/>
              <a:cxnLst/>
              <a:rect l="l" t="t" r="r" b="b"/>
              <a:pathLst>
                <a:path w="35560" h="24765">
                  <a:moveTo>
                    <a:pt x="20878" y="0"/>
                  </a:moveTo>
                  <a:lnTo>
                    <a:pt x="14621" y="3634"/>
                  </a:lnTo>
                  <a:lnTo>
                    <a:pt x="9101" y="7656"/>
                  </a:lnTo>
                  <a:lnTo>
                    <a:pt x="4249" y="12028"/>
                  </a:lnTo>
                  <a:lnTo>
                    <a:pt x="0" y="16713"/>
                  </a:lnTo>
                  <a:lnTo>
                    <a:pt x="5219" y="19316"/>
                  </a:lnTo>
                  <a:lnTo>
                    <a:pt x="10363" y="22174"/>
                  </a:lnTo>
                  <a:lnTo>
                    <a:pt x="16040" y="24447"/>
                  </a:lnTo>
                  <a:lnTo>
                    <a:pt x="19649" y="19819"/>
                  </a:lnTo>
                  <a:lnTo>
                    <a:pt x="24014" y="15440"/>
                  </a:lnTo>
                  <a:lnTo>
                    <a:pt x="29243" y="11360"/>
                  </a:lnTo>
                  <a:lnTo>
                    <a:pt x="35445" y="7632"/>
                  </a:lnTo>
                  <a:lnTo>
                    <a:pt x="30683" y="4876"/>
                  </a:lnTo>
                  <a:lnTo>
                    <a:pt x="25819" y="2336"/>
                  </a:lnTo>
                  <a:lnTo>
                    <a:pt x="20878" y="0"/>
                  </a:lnTo>
                  <a:close/>
                </a:path>
              </a:pathLst>
            </a:custGeom>
            <a:solidFill>
              <a:srgbClr val="FED73D"/>
            </a:solidFill>
          </p:spPr>
          <p:txBody>
            <a:bodyPr wrap="square" lIns="0" tIns="0" rIns="0" bIns="0" rtlCol="0"/>
            <a:lstStyle/>
            <a:p>
              <a:endParaRPr/>
            </a:p>
          </p:txBody>
        </p:sp>
        <p:sp>
          <p:nvSpPr>
            <p:cNvPr id="17859" name="object 17859"/>
            <p:cNvSpPr/>
            <p:nvPr/>
          </p:nvSpPr>
          <p:spPr>
            <a:xfrm>
              <a:off x="5393537" y="8222030"/>
              <a:ext cx="20955" cy="17145"/>
            </a:xfrm>
            <a:custGeom>
              <a:avLst/>
              <a:gdLst/>
              <a:ahLst/>
              <a:cxnLst/>
              <a:rect l="l" t="t" r="r" b="b"/>
              <a:pathLst>
                <a:path w="20954" h="17145">
                  <a:moveTo>
                    <a:pt x="0" y="16713"/>
                  </a:moveTo>
                  <a:lnTo>
                    <a:pt x="4249" y="12028"/>
                  </a:lnTo>
                  <a:lnTo>
                    <a:pt x="9101" y="7656"/>
                  </a:lnTo>
                  <a:lnTo>
                    <a:pt x="14621" y="3634"/>
                  </a:lnTo>
                  <a:lnTo>
                    <a:pt x="20878" y="0"/>
                  </a:lnTo>
                </a:path>
              </a:pathLst>
            </a:custGeom>
            <a:ln w="25400">
              <a:solidFill>
                <a:srgbClr val="FED83E"/>
              </a:solidFill>
            </a:ln>
          </p:spPr>
          <p:txBody>
            <a:bodyPr wrap="square" lIns="0" tIns="0" rIns="0" bIns="0" rtlCol="0"/>
            <a:lstStyle/>
            <a:p>
              <a:endParaRPr/>
            </a:p>
          </p:txBody>
        </p:sp>
        <p:sp>
          <p:nvSpPr>
            <p:cNvPr id="17860" name="object 17860"/>
            <p:cNvSpPr/>
            <p:nvPr/>
          </p:nvSpPr>
          <p:spPr>
            <a:xfrm>
              <a:off x="5414416" y="8222030"/>
              <a:ext cx="14604" cy="8255"/>
            </a:xfrm>
            <a:custGeom>
              <a:avLst/>
              <a:gdLst/>
              <a:ahLst/>
              <a:cxnLst/>
              <a:rect l="l" t="t" r="r" b="b"/>
              <a:pathLst>
                <a:path w="14604" h="8254">
                  <a:moveTo>
                    <a:pt x="0" y="0"/>
                  </a:moveTo>
                  <a:lnTo>
                    <a:pt x="4940" y="2336"/>
                  </a:lnTo>
                  <a:lnTo>
                    <a:pt x="9804" y="4876"/>
                  </a:lnTo>
                  <a:lnTo>
                    <a:pt x="14566" y="7632"/>
                  </a:lnTo>
                </a:path>
              </a:pathLst>
            </a:custGeom>
            <a:ln w="25399">
              <a:solidFill>
                <a:srgbClr val="FFDC44"/>
              </a:solidFill>
            </a:ln>
          </p:spPr>
          <p:txBody>
            <a:bodyPr wrap="square" lIns="0" tIns="0" rIns="0" bIns="0" rtlCol="0"/>
            <a:lstStyle/>
            <a:p>
              <a:endParaRPr/>
            </a:p>
          </p:txBody>
        </p:sp>
        <p:sp>
          <p:nvSpPr>
            <p:cNvPr id="17861" name="object 17861"/>
            <p:cNvSpPr/>
            <p:nvPr/>
          </p:nvSpPr>
          <p:spPr>
            <a:xfrm>
              <a:off x="5409577" y="8229663"/>
              <a:ext cx="19685" cy="17145"/>
            </a:xfrm>
            <a:custGeom>
              <a:avLst/>
              <a:gdLst/>
              <a:ahLst/>
              <a:cxnLst/>
              <a:rect l="l" t="t" r="r" b="b"/>
              <a:pathLst>
                <a:path w="19685" h="17145">
                  <a:moveTo>
                    <a:pt x="19405" y="0"/>
                  </a:moveTo>
                  <a:lnTo>
                    <a:pt x="13203" y="3727"/>
                  </a:lnTo>
                  <a:lnTo>
                    <a:pt x="7974" y="7807"/>
                  </a:lnTo>
                  <a:lnTo>
                    <a:pt x="3608" y="12187"/>
                  </a:lnTo>
                  <a:lnTo>
                    <a:pt x="0" y="16814"/>
                  </a:lnTo>
                </a:path>
              </a:pathLst>
            </a:custGeom>
            <a:ln w="25399">
              <a:solidFill>
                <a:srgbClr val="FED63B"/>
              </a:solidFill>
            </a:ln>
          </p:spPr>
          <p:txBody>
            <a:bodyPr wrap="square" lIns="0" tIns="0" rIns="0" bIns="0" rtlCol="0"/>
            <a:lstStyle/>
            <a:p>
              <a:endParaRPr/>
            </a:p>
          </p:txBody>
        </p:sp>
        <p:sp>
          <p:nvSpPr>
            <p:cNvPr id="17862" name="object 17862"/>
            <p:cNvSpPr/>
            <p:nvPr/>
          </p:nvSpPr>
          <p:spPr>
            <a:xfrm>
              <a:off x="5393537" y="8238744"/>
              <a:ext cx="16510" cy="8255"/>
            </a:xfrm>
            <a:custGeom>
              <a:avLst/>
              <a:gdLst/>
              <a:ahLst/>
              <a:cxnLst/>
              <a:rect l="l" t="t" r="r" b="b"/>
              <a:pathLst>
                <a:path w="16510" h="8254">
                  <a:moveTo>
                    <a:pt x="16040" y="7734"/>
                  </a:moveTo>
                  <a:lnTo>
                    <a:pt x="10363" y="5460"/>
                  </a:lnTo>
                  <a:lnTo>
                    <a:pt x="5219" y="2603"/>
                  </a:lnTo>
                  <a:lnTo>
                    <a:pt x="0" y="0"/>
                  </a:lnTo>
                </a:path>
              </a:pathLst>
            </a:custGeom>
            <a:ln w="25400">
              <a:solidFill>
                <a:srgbClr val="FDD335"/>
              </a:solidFill>
            </a:ln>
          </p:spPr>
          <p:txBody>
            <a:bodyPr wrap="square" lIns="0" tIns="0" rIns="0" bIns="0" rtlCol="0"/>
            <a:lstStyle/>
            <a:p>
              <a:endParaRPr/>
            </a:p>
          </p:txBody>
        </p:sp>
        <p:sp>
          <p:nvSpPr>
            <p:cNvPr id="17863" name="object 17863"/>
            <p:cNvSpPr/>
            <p:nvPr/>
          </p:nvSpPr>
          <p:spPr>
            <a:xfrm>
              <a:off x="5399316" y="8206549"/>
              <a:ext cx="46990" cy="15875"/>
            </a:xfrm>
            <a:custGeom>
              <a:avLst/>
              <a:gdLst/>
              <a:ahLst/>
              <a:cxnLst/>
              <a:rect l="l" t="t" r="r" b="b"/>
              <a:pathLst>
                <a:path w="46989" h="15875">
                  <a:moveTo>
                    <a:pt x="36982" y="0"/>
                  </a:moveTo>
                  <a:lnTo>
                    <a:pt x="26460" y="1005"/>
                  </a:lnTo>
                  <a:lnTo>
                    <a:pt x="16824" y="2908"/>
                  </a:lnTo>
                  <a:lnTo>
                    <a:pt x="8021" y="5639"/>
                  </a:lnTo>
                  <a:lnTo>
                    <a:pt x="0" y="9131"/>
                  </a:lnTo>
                  <a:lnTo>
                    <a:pt x="5118" y="11049"/>
                  </a:lnTo>
                  <a:lnTo>
                    <a:pt x="10147" y="13157"/>
                  </a:lnTo>
                  <a:lnTo>
                    <a:pt x="15100" y="15481"/>
                  </a:lnTo>
                  <a:lnTo>
                    <a:pt x="22316" y="12637"/>
                  </a:lnTo>
                  <a:lnTo>
                    <a:pt x="30013" y="11006"/>
                  </a:lnTo>
                  <a:lnTo>
                    <a:pt x="38210" y="10282"/>
                  </a:lnTo>
                  <a:lnTo>
                    <a:pt x="46926" y="10160"/>
                  </a:lnTo>
                  <a:lnTo>
                    <a:pt x="36982" y="0"/>
                  </a:lnTo>
                  <a:close/>
                </a:path>
              </a:pathLst>
            </a:custGeom>
            <a:solidFill>
              <a:srgbClr val="FFE156"/>
            </a:solidFill>
          </p:spPr>
          <p:txBody>
            <a:bodyPr wrap="square" lIns="0" tIns="0" rIns="0" bIns="0" rtlCol="0"/>
            <a:lstStyle/>
            <a:p>
              <a:endParaRPr/>
            </a:p>
          </p:txBody>
        </p:sp>
        <p:sp>
          <p:nvSpPr>
            <p:cNvPr id="17864" name="object 17864"/>
            <p:cNvSpPr/>
            <p:nvPr/>
          </p:nvSpPr>
          <p:spPr>
            <a:xfrm>
              <a:off x="5399316" y="8206549"/>
              <a:ext cx="37465" cy="9525"/>
            </a:xfrm>
            <a:custGeom>
              <a:avLst/>
              <a:gdLst/>
              <a:ahLst/>
              <a:cxnLst/>
              <a:rect l="l" t="t" r="r" b="b"/>
              <a:pathLst>
                <a:path w="37464" h="9525">
                  <a:moveTo>
                    <a:pt x="0" y="9131"/>
                  </a:moveTo>
                  <a:lnTo>
                    <a:pt x="8021" y="5639"/>
                  </a:lnTo>
                  <a:lnTo>
                    <a:pt x="16824" y="2908"/>
                  </a:lnTo>
                  <a:lnTo>
                    <a:pt x="26460" y="1005"/>
                  </a:lnTo>
                  <a:lnTo>
                    <a:pt x="36982" y="0"/>
                  </a:lnTo>
                </a:path>
              </a:pathLst>
            </a:custGeom>
            <a:ln w="25400">
              <a:solidFill>
                <a:srgbClr val="FFE25C"/>
              </a:solidFill>
            </a:ln>
          </p:spPr>
          <p:txBody>
            <a:bodyPr wrap="square" lIns="0" tIns="0" rIns="0" bIns="0" rtlCol="0"/>
            <a:lstStyle/>
            <a:p>
              <a:endParaRPr/>
            </a:p>
          </p:txBody>
        </p:sp>
        <p:sp>
          <p:nvSpPr>
            <p:cNvPr id="17865" name="object 17865"/>
            <p:cNvSpPr/>
            <p:nvPr/>
          </p:nvSpPr>
          <p:spPr>
            <a:xfrm>
              <a:off x="5436298" y="8206549"/>
              <a:ext cx="10160" cy="10160"/>
            </a:xfrm>
            <a:custGeom>
              <a:avLst/>
              <a:gdLst/>
              <a:ahLst/>
              <a:cxnLst/>
              <a:rect l="l" t="t" r="r" b="b"/>
              <a:pathLst>
                <a:path w="10160" h="10159">
                  <a:moveTo>
                    <a:pt x="0" y="0"/>
                  </a:moveTo>
                  <a:lnTo>
                    <a:pt x="9944" y="10160"/>
                  </a:lnTo>
                </a:path>
              </a:pathLst>
            </a:custGeom>
            <a:ln w="25400">
              <a:solidFill>
                <a:srgbClr val="FFE45F"/>
              </a:solidFill>
            </a:ln>
          </p:spPr>
          <p:txBody>
            <a:bodyPr wrap="square" lIns="0" tIns="0" rIns="0" bIns="0" rtlCol="0"/>
            <a:lstStyle/>
            <a:p>
              <a:endParaRPr/>
            </a:p>
          </p:txBody>
        </p:sp>
        <p:sp>
          <p:nvSpPr>
            <p:cNvPr id="17866" name="object 17866"/>
            <p:cNvSpPr/>
            <p:nvPr/>
          </p:nvSpPr>
          <p:spPr>
            <a:xfrm>
              <a:off x="5414416" y="8216709"/>
              <a:ext cx="32384" cy="5715"/>
            </a:xfrm>
            <a:custGeom>
              <a:avLst/>
              <a:gdLst/>
              <a:ahLst/>
              <a:cxnLst/>
              <a:rect l="l" t="t" r="r" b="b"/>
              <a:pathLst>
                <a:path w="32385" h="5715">
                  <a:moveTo>
                    <a:pt x="31826" y="0"/>
                  </a:moveTo>
                  <a:lnTo>
                    <a:pt x="23110" y="122"/>
                  </a:lnTo>
                  <a:lnTo>
                    <a:pt x="14912" y="846"/>
                  </a:lnTo>
                  <a:lnTo>
                    <a:pt x="7215" y="2477"/>
                  </a:lnTo>
                  <a:lnTo>
                    <a:pt x="0" y="5321"/>
                  </a:lnTo>
                </a:path>
              </a:pathLst>
            </a:custGeom>
            <a:ln w="25399">
              <a:solidFill>
                <a:srgbClr val="FFDF50"/>
              </a:solidFill>
            </a:ln>
          </p:spPr>
          <p:txBody>
            <a:bodyPr wrap="square" lIns="0" tIns="0" rIns="0" bIns="0" rtlCol="0"/>
            <a:lstStyle/>
            <a:p>
              <a:endParaRPr/>
            </a:p>
          </p:txBody>
        </p:sp>
        <p:sp>
          <p:nvSpPr>
            <p:cNvPr id="17867" name="object 17867"/>
            <p:cNvSpPr/>
            <p:nvPr/>
          </p:nvSpPr>
          <p:spPr>
            <a:xfrm>
              <a:off x="5399316" y="8215680"/>
              <a:ext cx="15240" cy="6350"/>
            </a:xfrm>
            <a:custGeom>
              <a:avLst/>
              <a:gdLst/>
              <a:ahLst/>
              <a:cxnLst/>
              <a:rect l="l" t="t" r="r" b="b"/>
              <a:pathLst>
                <a:path w="15239" h="6350">
                  <a:moveTo>
                    <a:pt x="15100" y="6350"/>
                  </a:moveTo>
                  <a:lnTo>
                    <a:pt x="10147" y="4025"/>
                  </a:lnTo>
                  <a:lnTo>
                    <a:pt x="5118" y="1917"/>
                  </a:lnTo>
                  <a:lnTo>
                    <a:pt x="0" y="0"/>
                  </a:lnTo>
                </a:path>
              </a:pathLst>
            </a:custGeom>
            <a:ln w="25400">
              <a:solidFill>
                <a:srgbClr val="FFDE4C"/>
              </a:solidFill>
            </a:ln>
          </p:spPr>
          <p:txBody>
            <a:bodyPr wrap="square" lIns="0" tIns="0" rIns="0" bIns="0" rtlCol="0"/>
            <a:lstStyle/>
            <a:p>
              <a:endParaRPr/>
            </a:p>
          </p:txBody>
        </p:sp>
        <p:sp>
          <p:nvSpPr>
            <p:cNvPr id="17868" name="object 17868"/>
            <p:cNvSpPr/>
            <p:nvPr/>
          </p:nvSpPr>
          <p:spPr>
            <a:xfrm>
              <a:off x="5414416" y="8216709"/>
              <a:ext cx="41910" cy="13335"/>
            </a:xfrm>
            <a:custGeom>
              <a:avLst/>
              <a:gdLst/>
              <a:ahLst/>
              <a:cxnLst/>
              <a:rect l="l" t="t" r="r" b="b"/>
              <a:pathLst>
                <a:path w="41910" h="13334">
                  <a:moveTo>
                    <a:pt x="31826" y="0"/>
                  </a:moveTo>
                  <a:lnTo>
                    <a:pt x="23110" y="122"/>
                  </a:lnTo>
                  <a:lnTo>
                    <a:pt x="14912" y="846"/>
                  </a:lnTo>
                  <a:lnTo>
                    <a:pt x="7215" y="2477"/>
                  </a:lnTo>
                  <a:lnTo>
                    <a:pt x="0" y="5321"/>
                  </a:lnTo>
                  <a:lnTo>
                    <a:pt x="4940" y="7658"/>
                  </a:lnTo>
                  <a:lnTo>
                    <a:pt x="9804" y="10198"/>
                  </a:lnTo>
                  <a:lnTo>
                    <a:pt x="14566" y="12953"/>
                  </a:lnTo>
                  <a:lnTo>
                    <a:pt x="21081" y="10554"/>
                  </a:lnTo>
                  <a:lnTo>
                    <a:pt x="27876" y="9578"/>
                  </a:lnTo>
                  <a:lnTo>
                    <a:pt x="34833" y="9589"/>
                  </a:lnTo>
                  <a:lnTo>
                    <a:pt x="41833" y="10147"/>
                  </a:lnTo>
                  <a:lnTo>
                    <a:pt x="31826" y="0"/>
                  </a:lnTo>
                  <a:close/>
                </a:path>
              </a:pathLst>
            </a:custGeom>
            <a:solidFill>
              <a:srgbClr val="FFDE4A"/>
            </a:solidFill>
          </p:spPr>
          <p:txBody>
            <a:bodyPr wrap="square" lIns="0" tIns="0" rIns="0" bIns="0" rtlCol="0"/>
            <a:lstStyle/>
            <a:p>
              <a:endParaRPr/>
            </a:p>
          </p:txBody>
        </p:sp>
        <p:sp>
          <p:nvSpPr>
            <p:cNvPr id="17869" name="object 17869"/>
            <p:cNvSpPr/>
            <p:nvPr/>
          </p:nvSpPr>
          <p:spPr>
            <a:xfrm>
              <a:off x="5414416" y="8216709"/>
              <a:ext cx="32384" cy="5715"/>
            </a:xfrm>
            <a:custGeom>
              <a:avLst/>
              <a:gdLst/>
              <a:ahLst/>
              <a:cxnLst/>
              <a:rect l="l" t="t" r="r" b="b"/>
              <a:pathLst>
                <a:path w="32385" h="5715">
                  <a:moveTo>
                    <a:pt x="0" y="5321"/>
                  </a:moveTo>
                  <a:lnTo>
                    <a:pt x="7215" y="2477"/>
                  </a:lnTo>
                  <a:lnTo>
                    <a:pt x="14912" y="846"/>
                  </a:lnTo>
                  <a:lnTo>
                    <a:pt x="23110" y="122"/>
                  </a:lnTo>
                  <a:lnTo>
                    <a:pt x="31826" y="0"/>
                  </a:lnTo>
                </a:path>
              </a:pathLst>
            </a:custGeom>
            <a:ln w="25399">
              <a:solidFill>
                <a:srgbClr val="FFDF50"/>
              </a:solidFill>
            </a:ln>
          </p:spPr>
          <p:txBody>
            <a:bodyPr wrap="square" lIns="0" tIns="0" rIns="0" bIns="0" rtlCol="0"/>
            <a:lstStyle/>
            <a:p>
              <a:endParaRPr/>
            </a:p>
          </p:txBody>
        </p:sp>
        <p:sp>
          <p:nvSpPr>
            <p:cNvPr id="17870" name="object 17870"/>
            <p:cNvSpPr/>
            <p:nvPr/>
          </p:nvSpPr>
          <p:spPr>
            <a:xfrm>
              <a:off x="5446242" y="8216709"/>
              <a:ext cx="10160" cy="10160"/>
            </a:xfrm>
            <a:custGeom>
              <a:avLst/>
              <a:gdLst/>
              <a:ahLst/>
              <a:cxnLst/>
              <a:rect l="l" t="t" r="r" b="b"/>
              <a:pathLst>
                <a:path w="10160" h="10159">
                  <a:moveTo>
                    <a:pt x="0" y="0"/>
                  </a:moveTo>
                  <a:lnTo>
                    <a:pt x="10007" y="10147"/>
                  </a:lnTo>
                </a:path>
              </a:pathLst>
            </a:custGeom>
            <a:ln w="25400">
              <a:solidFill>
                <a:srgbClr val="FFE051"/>
              </a:solidFill>
            </a:ln>
          </p:spPr>
          <p:txBody>
            <a:bodyPr wrap="square" lIns="0" tIns="0" rIns="0" bIns="0" rtlCol="0"/>
            <a:lstStyle/>
            <a:p>
              <a:endParaRPr/>
            </a:p>
          </p:txBody>
        </p:sp>
        <p:sp>
          <p:nvSpPr>
            <p:cNvPr id="17871" name="object 17871"/>
            <p:cNvSpPr/>
            <p:nvPr/>
          </p:nvSpPr>
          <p:spPr>
            <a:xfrm>
              <a:off x="5428983" y="8226288"/>
              <a:ext cx="27305" cy="3810"/>
            </a:xfrm>
            <a:custGeom>
              <a:avLst/>
              <a:gdLst/>
              <a:ahLst/>
              <a:cxnLst/>
              <a:rect l="l" t="t" r="r" b="b"/>
              <a:pathLst>
                <a:path w="27304" h="3809">
                  <a:moveTo>
                    <a:pt x="27266" y="568"/>
                  </a:moveTo>
                  <a:lnTo>
                    <a:pt x="20266" y="10"/>
                  </a:lnTo>
                  <a:lnTo>
                    <a:pt x="13309" y="0"/>
                  </a:lnTo>
                  <a:lnTo>
                    <a:pt x="6514" y="975"/>
                  </a:lnTo>
                  <a:lnTo>
                    <a:pt x="0" y="3375"/>
                  </a:lnTo>
                </a:path>
              </a:pathLst>
            </a:custGeom>
            <a:ln w="25400">
              <a:solidFill>
                <a:srgbClr val="FFDC45"/>
              </a:solidFill>
            </a:ln>
          </p:spPr>
          <p:txBody>
            <a:bodyPr wrap="square" lIns="0" tIns="0" rIns="0" bIns="0" rtlCol="0"/>
            <a:lstStyle/>
            <a:p>
              <a:endParaRPr/>
            </a:p>
          </p:txBody>
        </p:sp>
        <p:sp>
          <p:nvSpPr>
            <p:cNvPr id="17872" name="object 17872"/>
            <p:cNvSpPr/>
            <p:nvPr/>
          </p:nvSpPr>
          <p:spPr>
            <a:xfrm>
              <a:off x="5414416" y="8222030"/>
              <a:ext cx="14604" cy="8255"/>
            </a:xfrm>
            <a:custGeom>
              <a:avLst/>
              <a:gdLst/>
              <a:ahLst/>
              <a:cxnLst/>
              <a:rect l="l" t="t" r="r" b="b"/>
              <a:pathLst>
                <a:path w="14604" h="8254">
                  <a:moveTo>
                    <a:pt x="14566" y="7632"/>
                  </a:moveTo>
                  <a:lnTo>
                    <a:pt x="9804" y="4876"/>
                  </a:lnTo>
                  <a:lnTo>
                    <a:pt x="4940" y="2336"/>
                  </a:lnTo>
                  <a:lnTo>
                    <a:pt x="0" y="0"/>
                  </a:lnTo>
                </a:path>
              </a:pathLst>
            </a:custGeom>
            <a:ln w="25399">
              <a:solidFill>
                <a:srgbClr val="FFDC44"/>
              </a:solidFill>
            </a:ln>
          </p:spPr>
          <p:txBody>
            <a:bodyPr wrap="square" lIns="0" tIns="0" rIns="0" bIns="0" rtlCol="0"/>
            <a:lstStyle/>
            <a:p>
              <a:endParaRPr/>
            </a:p>
          </p:txBody>
        </p:sp>
        <p:sp>
          <p:nvSpPr>
            <p:cNvPr id="17873" name="object 17873"/>
            <p:cNvSpPr/>
            <p:nvPr/>
          </p:nvSpPr>
          <p:spPr>
            <a:xfrm>
              <a:off x="5436298" y="8206206"/>
              <a:ext cx="27305" cy="11430"/>
            </a:xfrm>
            <a:custGeom>
              <a:avLst/>
              <a:gdLst/>
              <a:ahLst/>
              <a:cxnLst/>
              <a:rect l="l" t="t" r="r" b="b"/>
              <a:pathLst>
                <a:path w="27304" h="11429">
                  <a:moveTo>
                    <a:pt x="6807" y="0"/>
                  </a:moveTo>
                  <a:lnTo>
                    <a:pt x="0" y="342"/>
                  </a:lnTo>
                  <a:lnTo>
                    <a:pt x="9944" y="10502"/>
                  </a:lnTo>
                  <a:lnTo>
                    <a:pt x="15824" y="10579"/>
                  </a:lnTo>
                  <a:lnTo>
                    <a:pt x="21539" y="11226"/>
                  </a:lnTo>
                  <a:lnTo>
                    <a:pt x="27292" y="11328"/>
                  </a:lnTo>
                  <a:lnTo>
                    <a:pt x="24968" y="7746"/>
                  </a:lnTo>
                  <a:lnTo>
                    <a:pt x="22694" y="4063"/>
                  </a:lnTo>
                  <a:lnTo>
                    <a:pt x="20548" y="279"/>
                  </a:lnTo>
                  <a:lnTo>
                    <a:pt x="13665" y="38"/>
                  </a:lnTo>
                  <a:lnTo>
                    <a:pt x="6807" y="0"/>
                  </a:lnTo>
                  <a:close/>
                </a:path>
              </a:pathLst>
            </a:custGeom>
            <a:solidFill>
              <a:srgbClr val="FFE461"/>
            </a:solidFill>
          </p:spPr>
          <p:txBody>
            <a:bodyPr wrap="square" lIns="0" tIns="0" rIns="0" bIns="0" rtlCol="0"/>
            <a:lstStyle/>
            <a:p>
              <a:endParaRPr/>
            </a:p>
          </p:txBody>
        </p:sp>
        <p:sp>
          <p:nvSpPr>
            <p:cNvPr id="17874" name="object 17874"/>
            <p:cNvSpPr/>
            <p:nvPr/>
          </p:nvSpPr>
          <p:spPr>
            <a:xfrm>
              <a:off x="5436298" y="8206206"/>
              <a:ext cx="20955" cy="635"/>
            </a:xfrm>
            <a:custGeom>
              <a:avLst/>
              <a:gdLst/>
              <a:ahLst/>
              <a:cxnLst/>
              <a:rect l="l" t="t" r="r" b="b"/>
              <a:pathLst>
                <a:path w="20954" h="634">
                  <a:moveTo>
                    <a:pt x="0" y="342"/>
                  </a:moveTo>
                  <a:lnTo>
                    <a:pt x="6807" y="0"/>
                  </a:lnTo>
                  <a:lnTo>
                    <a:pt x="13665" y="38"/>
                  </a:lnTo>
                  <a:lnTo>
                    <a:pt x="20548" y="279"/>
                  </a:lnTo>
                </a:path>
              </a:pathLst>
            </a:custGeom>
            <a:ln w="25400">
              <a:solidFill>
                <a:srgbClr val="FFE56A"/>
              </a:solidFill>
            </a:ln>
          </p:spPr>
          <p:txBody>
            <a:bodyPr wrap="square" lIns="0" tIns="0" rIns="0" bIns="0" rtlCol="0"/>
            <a:lstStyle/>
            <a:p>
              <a:endParaRPr/>
            </a:p>
          </p:txBody>
        </p:sp>
        <p:sp>
          <p:nvSpPr>
            <p:cNvPr id="17875" name="object 17875"/>
            <p:cNvSpPr/>
            <p:nvPr/>
          </p:nvSpPr>
          <p:spPr>
            <a:xfrm>
              <a:off x="5456847" y="8206486"/>
              <a:ext cx="6985" cy="11430"/>
            </a:xfrm>
            <a:custGeom>
              <a:avLst/>
              <a:gdLst/>
              <a:ahLst/>
              <a:cxnLst/>
              <a:rect l="l" t="t" r="r" b="b"/>
              <a:pathLst>
                <a:path w="6985" h="11429">
                  <a:moveTo>
                    <a:pt x="0" y="0"/>
                  </a:moveTo>
                  <a:lnTo>
                    <a:pt x="6743" y="11048"/>
                  </a:lnTo>
                </a:path>
              </a:pathLst>
            </a:custGeom>
            <a:ln w="25399">
              <a:solidFill>
                <a:srgbClr val="FFE464"/>
              </a:solidFill>
            </a:ln>
          </p:spPr>
          <p:txBody>
            <a:bodyPr wrap="square" lIns="0" tIns="0" rIns="0" bIns="0" rtlCol="0"/>
            <a:lstStyle/>
            <a:p>
              <a:endParaRPr/>
            </a:p>
          </p:txBody>
        </p:sp>
        <p:sp>
          <p:nvSpPr>
            <p:cNvPr id="17876" name="object 17876"/>
            <p:cNvSpPr/>
            <p:nvPr/>
          </p:nvSpPr>
          <p:spPr>
            <a:xfrm>
              <a:off x="5446242" y="8216709"/>
              <a:ext cx="17780" cy="1270"/>
            </a:xfrm>
            <a:custGeom>
              <a:avLst/>
              <a:gdLst/>
              <a:ahLst/>
              <a:cxnLst/>
              <a:rect l="l" t="t" r="r" b="b"/>
              <a:pathLst>
                <a:path w="17779" h="1270">
                  <a:moveTo>
                    <a:pt x="17348" y="825"/>
                  </a:moveTo>
                  <a:lnTo>
                    <a:pt x="11595" y="723"/>
                  </a:lnTo>
                  <a:lnTo>
                    <a:pt x="5880" y="76"/>
                  </a:lnTo>
                  <a:lnTo>
                    <a:pt x="0" y="0"/>
                  </a:lnTo>
                </a:path>
              </a:pathLst>
            </a:custGeom>
            <a:ln w="25400">
              <a:solidFill>
                <a:srgbClr val="FFE259"/>
              </a:solidFill>
            </a:ln>
          </p:spPr>
          <p:txBody>
            <a:bodyPr wrap="square" lIns="0" tIns="0" rIns="0" bIns="0" rtlCol="0"/>
            <a:lstStyle/>
            <a:p>
              <a:endParaRPr/>
            </a:p>
          </p:txBody>
        </p:sp>
        <p:sp>
          <p:nvSpPr>
            <p:cNvPr id="17877" name="object 17877"/>
            <p:cNvSpPr/>
            <p:nvPr/>
          </p:nvSpPr>
          <p:spPr>
            <a:xfrm>
              <a:off x="5436298" y="8206549"/>
              <a:ext cx="10160" cy="10160"/>
            </a:xfrm>
            <a:custGeom>
              <a:avLst/>
              <a:gdLst/>
              <a:ahLst/>
              <a:cxnLst/>
              <a:rect l="l" t="t" r="r" b="b"/>
              <a:pathLst>
                <a:path w="10160" h="10159">
                  <a:moveTo>
                    <a:pt x="9944" y="10160"/>
                  </a:moveTo>
                  <a:lnTo>
                    <a:pt x="0" y="0"/>
                  </a:lnTo>
                </a:path>
              </a:pathLst>
            </a:custGeom>
            <a:ln w="25400">
              <a:solidFill>
                <a:srgbClr val="FFE45F"/>
              </a:solidFill>
            </a:ln>
          </p:spPr>
          <p:txBody>
            <a:bodyPr wrap="square" lIns="0" tIns="0" rIns="0" bIns="0" rtlCol="0"/>
            <a:lstStyle/>
            <a:p>
              <a:endParaRPr/>
            </a:p>
          </p:txBody>
        </p:sp>
        <p:sp>
          <p:nvSpPr>
            <p:cNvPr id="17878" name="object 17878"/>
            <p:cNvSpPr/>
            <p:nvPr/>
          </p:nvSpPr>
          <p:spPr>
            <a:xfrm>
              <a:off x="5446242" y="8216709"/>
              <a:ext cx="24765" cy="11430"/>
            </a:xfrm>
            <a:custGeom>
              <a:avLst/>
              <a:gdLst/>
              <a:ahLst/>
              <a:cxnLst/>
              <a:rect l="l" t="t" r="r" b="b"/>
              <a:pathLst>
                <a:path w="24764" h="11429">
                  <a:moveTo>
                    <a:pt x="0" y="0"/>
                  </a:moveTo>
                  <a:lnTo>
                    <a:pt x="10007" y="10147"/>
                  </a:lnTo>
                  <a:lnTo>
                    <a:pt x="14960" y="10642"/>
                  </a:lnTo>
                  <a:lnTo>
                    <a:pt x="19850" y="11214"/>
                  </a:lnTo>
                  <a:lnTo>
                    <a:pt x="24498" y="11163"/>
                  </a:lnTo>
                  <a:lnTo>
                    <a:pt x="22085" y="7848"/>
                  </a:lnTo>
                  <a:lnTo>
                    <a:pt x="19684" y="4394"/>
                  </a:lnTo>
                  <a:lnTo>
                    <a:pt x="17348" y="825"/>
                  </a:lnTo>
                  <a:lnTo>
                    <a:pt x="11595" y="723"/>
                  </a:lnTo>
                  <a:lnTo>
                    <a:pt x="5880" y="76"/>
                  </a:lnTo>
                  <a:lnTo>
                    <a:pt x="0" y="0"/>
                  </a:lnTo>
                  <a:close/>
                </a:path>
              </a:pathLst>
            </a:custGeom>
            <a:solidFill>
              <a:srgbClr val="FFE153"/>
            </a:solidFill>
          </p:spPr>
          <p:txBody>
            <a:bodyPr wrap="square" lIns="0" tIns="0" rIns="0" bIns="0" rtlCol="0"/>
            <a:lstStyle/>
            <a:p>
              <a:endParaRPr/>
            </a:p>
          </p:txBody>
        </p:sp>
        <p:sp>
          <p:nvSpPr>
            <p:cNvPr id="17879" name="object 17879"/>
            <p:cNvSpPr/>
            <p:nvPr/>
          </p:nvSpPr>
          <p:spPr>
            <a:xfrm>
              <a:off x="5446242" y="8216709"/>
              <a:ext cx="17780" cy="1270"/>
            </a:xfrm>
            <a:custGeom>
              <a:avLst/>
              <a:gdLst/>
              <a:ahLst/>
              <a:cxnLst/>
              <a:rect l="l" t="t" r="r" b="b"/>
              <a:pathLst>
                <a:path w="17779" h="1270">
                  <a:moveTo>
                    <a:pt x="0" y="0"/>
                  </a:moveTo>
                  <a:lnTo>
                    <a:pt x="5880" y="76"/>
                  </a:lnTo>
                  <a:lnTo>
                    <a:pt x="11595" y="723"/>
                  </a:lnTo>
                  <a:lnTo>
                    <a:pt x="17348" y="825"/>
                  </a:lnTo>
                </a:path>
              </a:pathLst>
            </a:custGeom>
            <a:ln w="25400">
              <a:solidFill>
                <a:srgbClr val="FFE259"/>
              </a:solidFill>
            </a:ln>
          </p:spPr>
          <p:txBody>
            <a:bodyPr wrap="square" lIns="0" tIns="0" rIns="0" bIns="0" rtlCol="0"/>
            <a:lstStyle/>
            <a:p>
              <a:endParaRPr/>
            </a:p>
          </p:txBody>
        </p:sp>
        <p:sp>
          <p:nvSpPr>
            <p:cNvPr id="17880" name="object 17880"/>
            <p:cNvSpPr/>
            <p:nvPr/>
          </p:nvSpPr>
          <p:spPr>
            <a:xfrm>
              <a:off x="5463590" y="8217535"/>
              <a:ext cx="7620" cy="10795"/>
            </a:xfrm>
            <a:custGeom>
              <a:avLst/>
              <a:gdLst/>
              <a:ahLst/>
              <a:cxnLst/>
              <a:rect l="l" t="t" r="r" b="b"/>
              <a:pathLst>
                <a:path w="7620" h="10795">
                  <a:moveTo>
                    <a:pt x="0" y="0"/>
                  </a:moveTo>
                  <a:lnTo>
                    <a:pt x="7150" y="10337"/>
                  </a:lnTo>
                </a:path>
              </a:pathLst>
            </a:custGeom>
            <a:ln w="25400">
              <a:solidFill>
                <a:srgbClr val="FFE155"/>
              </a:solidFill>
            </a:ln>
          </p:spPr>
          <p:txBody>
            <a:bodyPr wrap="square" lIns="0" tIns="0" rIns="0" bIns="0" rtlCol="0"/>
            <a:lstStyle/>
            <a:p>
              <a:endParaRPr/>
            </a:p>
          </p:txBody>
        </p:sp>
        <p:sp>
          <p:nvSpPr>
            <p:cNvPr id="17881" name="object 17881"/>
            <p:cNvSpPr/>
            <p:nvPr/>
          </p:nvSpPr>
          <p:spPr>
            <a:xfrm>
              <a:off x="5456250" y="8226856"/>
              <a:ext cx="14604" cy="1270"/>
            </a:xfrm>
            <a:custGeom>
              <a:avLst/>
              <a:gdLst/>
              <a:ahLst/>
              <a:cxnLst/>
              <a:rect l="l" t="t" r="r" b="b"/>
              <a:pathLst>
                <a:path w="14604" h="1270">
                  <a:moveTo>
                    <a:pt x="14490" y="1016"/>
                  </a:moveTo>
                  <a:lnTo>
                    <a:pt x="9842" y="1066"/>
                  </a:lnTo>
                  <a:lnTo>
                    <a:pt x="4953" y="495"/>
                  </a:lnTo>
                  <a:lnTo>
                    <a:pt x="0" y="0"/>
                  </a:lnTo>
                </a:path>
              </a:pathLst>
            </a:custGeom>
            <a:ln w="25399">
              <a:solidFill>
                <a:srgbClr val="FFDF4D"/>
              </a:solidFill>
            </a:ln>
          </p:spPr>
          <p:txBody>
            <a:bodyPr wrap="square" lIns="0" tIns="0" rIns="0" bIns="0" rtlCol="0"/>
            <a:lstStyle/>
            <a:p>
              <a:endParaRPr/>
            </a:p>
          </p:txBody>
        </p:sp>
        <p:sp>
          <p:nvSpPr>
            <p:cNvPr id="17882" name="object 17882"/>
            <p:cNvSpPr/>
            <p:nvPr/>
          </p:nvSpPr>
          <p:spPr>
            <a:xfrm>
              <a:off x="5446242" y="8216709"/>
              <a:ext cx="10160" cy="10160"/>
            </a:xfrm>
            <a:custGeom>
              <a:avLst/>
              <a:gdLst/>
              <a:ahLst/>
              <a:cxnLst/>
              <a:rect l="l" t="t" r="r" b="b"/>
              <a:pathLst>
                <a:path w="10160" h="10159">
                  <a:moveTo>
                    <a:pt x="10007" y="10147"/>
                  </a:moveTo>
                  <a:lnTo>
                    <a:pt x="0" y="0"/>
                  </a:lnTo>
                </a:path>
              </a:pathLst>
            </a:custGeom>
            <a:ln w="25400">
              <a:solidFill>
                <a:srgbClr val="FFE051"/>
              </a:solidFill>
            </a:ln>
          </p:spPr>
          <p:txBody>
            <a:bodyPr wrap="square" lIns="0" tIns="0" rIns="0" bIns="0" rtlCol="0"/>
            <a:lstStyle/>
            <a:p>
              <a:endParaRPr/>
            </a:p>
          </p:txBody>
        </p:sp>
        <p:sp>
          <p:nvSpPr>
            <p:cNvPr id="17883" name="object 17883"/>
            <p:cNvSpPr/>
            <p:nvPr/>
          </p:nvSpPr>
          <p:spPr>
            <a:xfrm>
              <a:off x="5456847" y="8206486"/>
              <a:ext cx="45720" cy="9525"/>
            </a:xfrm>
            <a:custGeom>
              <a:avLst/>
              <a:gdLst/>
              <a:ahLst/>
              <a:cxnLst/>
              <a:rect l="l" t="t" r="r" b="b"/>
              <a:pathLst>
                <a:path w="45720" h="9525">
                  <a:moveTo>
                    <a:pt x="0" y="0"/>
                  </a:moveTo>
                  <a:lnTo>
                    <a:pt x="1066" y="1892"/>
                  </a:lnTo>
                  <a:lnTo>
                    <a:pt x="3314" y="5600"/>
                  </a:lnTo>
                  <a:lnTo>
                    <a:pt x="13973" y="6042"/>
                  </a:lnTo>
                  <a:lnTo>
                    <a:pt x="24522" y="6780"/>
                  </a:lnTo>
                  <a:lnTo>
                    <a:pt x="34963" y="7792"/>
                  </a:lnTo>
                  <a:lnTo>
                    <a:pt x="45300" y="9055"/>
                  </a:lnTo>
                  <a:lnTo>
                    <a:pt x="43738" y="4571"/>
                  </a:lnTo>
                  <a:lnTo>
                    <a:pt x="32866" y="2946"/>
                  </a:lnTo>
                  <a:lnTo>
                    <a:pt x="21931" y="1609"/>
                  </a:lnTo>
                  <a:lnTo>
                    <a:pt x="10965" y="610"/>
                  </a:lnTo>
                  <a:lnTo>
                    <a:pt x="0" y="0"/>
                  </a:lnTo>
                  <a:close/>
                </a:path>
              </a:pathLst>
            </a:custGeom>
            <a:solidFill>
              <a:srgbClr val="FFE567"/>
            </a:solidFill>
          </p:spPr>
          <p:txBody>
            <a:bodyPr wrap="square" lIns="0" tIns="0" rIns="0" bIns="0" rtlCol="0"/>
            <a:lstStyle/>
            <a:p>
              <a:endParaRPr/>
            </a:p>
          </p:txBody>
        </p:sp>
        <p:sp>
          <p:nvSpPr>
            <p:cNvPr id="17884" name="object 17884"/>
            <p:cNvSpPr/>
            <p:nvPr/>
          </p:nvSpPr>
          <p:spPr>
            <a:xfrm>
              <a:off x="5456847" y="8206486"/>
              <a:ext cx="43815" cy="5080"/>
            </a:xfrm>
            <a:custGeom>
              <a:avLst/>
              <a:gdLst/>
              <a:ahLst/>
              <a:cxnLst/>
              <a:rect l="l" t="t" r="r" b="b"/>
              <a:pathLst>
                <a:path w="43814" h="5079">
                  <a:moveTo>
                    <a:pt x="0" y="0"/>
                  </a:moveTo>
                  <a:lnTo>
                    <a:pt x="10965" y="610"/>
                  </a:lnTo>
                  <a:lnTo>
                    <a:pt x="21931" y="1609"/>
                  </a:lnTo>
                  <a:lnTo>
                    <a:pt x="32866" y="2946"/>
                  </a:lnTo>
                  <a:lnTo>
                    <a:pt x="43738" y="4571"/>
                  </a:lnTo>
                </a:path>
              </a:pathLst>
            </a:custGeom>
            <a:ln w="25400">
              <a:solidFill>
                <a:srgbClr val="FFE56B"/>
              </a:solidFill>
            </a:ln>
          </p:spPr>
          <p:txBody>
            <a:bodyPr wrap="square" lIns="0" tIns="0" rIns="0" bIns="0" rtlCol="0"/>
            <a:lstStyle/>
            <a:p>
              <a:endParaRPr/>
            </a:p>
          </p:txBody>
        </p:sp>
        <p:sp>
          <p:nvSpPr>
            <p:cNvPr id="17885" name="object 17885"/>
            <p:cNvSpPr/>
            <p:nvPr/>
          </p:nvSpPr>
          <p:spPr>
            <a:xfrm>
              <a:off x="5500585" y="8211058"/>
              <a:ext cx="1905" cy="5080"/>
            </a:xfrm>
            <a:custGeom>
              <a:avLst/>
              <a:gdLst/>
              <a:ahLst/>
              <a:cxnLst/>
              <a:rect l="l" t="t" r="r" b="b"/>
              <a:pathLst>
                <a:path w="1904" h="5079">
                  <a:moveTo>
                    <a:pt x="0" y="0"/>
                  </a:moveTo>
                  <a:lnTo>
                    <a:pt x="1562" y="4483"/>
                  </a:lnTo>
                </a:path>
              </a:pathLst>
            </a:custGeom>
            <a:ln w="25400">
              <a:solidFill>
                <a:srgbClr val="FFE467"/>
              </a:solidFill>
            </a:ln>
          </p:spPr>
          <p:txBody>
            <a:bodyPr wrap="square" lIns="0" tIns="0" rIns="0" bIns="0" rtlCol="0"/>
            <a:lstStyle/>
            <a:p>
              <a:endParaRPr/>
            </a:p>
          </p:txBody>
        </p:sp>
        <p:sp>
          <p:nvSpPr>
            <p:cNvPr id="17886" name="object 17886"/>
            <p:cNvSpPr/>
            <p:nvPr/>
          </p:nvSpPr>
          <p:spPr>
            <a:xfrm>
              <a:off x="5460161" y="8212086"/>
              <a:ext cx="42545" cy="3810"/>
            </a:xfrm>
            <a:custGeom>
              <a:avLst/>
              <a:gdLst/>
              <a:ahLst/>
              <a:cxnLst/>
              <a:rect l="l" t="t" r="r" b="b"/>
              <a:pathLst>
                <a:path w="42545" h="3809">
                  <a:moveTo>
                    <a:pt x="41986" y="3454"/>
                  </a:moveTo>
                  <a:lnTo>
                    <a:pt x="31648" y="2191"/>
                  </a:lnTo>
                  <a:lnTo>
                    <a:pt x="21207" y="1179"/>
                  </a:lnTo>
                  <a:lnTo>
                    <a:pt x="10659" y="441"/>
                  </a:lnTo>
                  <a:lnTo>
                    <a:pt x="0" y="0"/>
                  </a:lnTo>
                </a:path>
              </a:pathLst>
            </a:custGeom>
            <a:ln w="25399">
              <a:solidFill>
                <a:srgbClr val="FFE462"/>
              </a:solidFill>
            </a:ln>
          </p:spPr>
          <p:txBody>
            <a:bodyPr wrap="square" lIns="0" tIns="0" rIns="0" bIns="0" rtlCol="0"/>
            <a:lstStyle/>
            <a:p>
              <a:endParaRPr/>
            </a:p>
          </p:txBody>
        </p:sp>
        <p:sp>
          <p:nvSpPr>
            <p:cNvPr id="17887" name="object 17887"/>
            <p:cNvSpPr/>
            <p:nvPr/>
          </p:nvSpPr>
          <p:spPr>
            <a:xfrm>
              <a:off x="5456847" y="8206486"/>
              <a:ext cx="3810" cy="5715"/>
            </a:xfrm>
            <a:custGeom>
              <a:avLst/>
              <a:gdLst/>
              <a:ahLst/>
              <a:cxnLst/>
              <a:rect l="l" t="t" r="r" b="b"/>
              <a:pathLst>
                <a:path w="3810" h="5715">
                  <a:moveTo>
                    <a:pt x="3314" y="5600"/>
                  </a:moveTo>
                  <a:lnTo>
                    <a:pt x="0" y="0"/>
                  </a:lnTo>
                </a:path>
              </a:pathLst>
            </a:custGeom>
            <a:ln w="25400">
              <a:solidFill>
                <a:srgbClr val="FFE567"/>
              </a:solidFill>
            </a:ln>
          </p:spPr>
          <p:txBody>
            <a:bodyPr wrap="square" lIns="0" tIns="0" rIns="0" bIns="0" rtlCol="0"/>
            <a:lstStyle/>
            <a:p>
              <a:endParaRPr/>
            </a:p>
          </p:txBody>
        </p:sp>
        <p:sp>
          <p:nvSpPr>
            <p:cNvPr id="17888" name="object 17888"/>
            <p:cNvSpPr/>
            <p:nvPr/>
          </p:nvSpPr>
          <p:spPr>
            <a:xfrm>
              <a:off x="5460161" y="8212086"/>
              <a:ext cx="43815" cy="8255"/>
            </a:xfrm>
            <a:custGeom>
              <a:avLst/>
              <a:gdLst/>
              <a:ahLst/>
              <a:cxnLst/>
              <a:rect l="l" t="t" r="r" b="b"/>
              <a:pathLst>
                <a:path w="43814" h="8254">
                  <a:moveTo>
                    <a:pt x="0" y="0"/>
                  </a:moveTo>
                  <a:lnTo>
                    <a:pt x="3428" y="5448"/>
                  </a:lnTo>
                  <a:lnTo>
                    <a:pt x="13599" y="5638"/>
                  </a:lnTo>
                  <a:lnTo>
                    <a:pt x="23687" y="6105"/>
                  </a:lnTo>
                  <a:lnTo>
                    <a:pt x="33691" y="6834"/>
                  </a:lnTo>
                  <a:lnTo>
                    <a:pt x="43611" y="7810"/>
                  </a:lnTo>
                  <a:lnTo>
                    <a:pt x="41986" y="3454"/>
                  </a:lnTo>
                  <a:lnTo>
                    <a:pt x="31648" y="2191"/>
                  </a:lnTo>
                  <a:lnTo>
                    <a:pt x="21207" y="1179"/>
                  </a:lnTo>
                  <a:lnTo>
                    <a:pt x="10659" y="441"/>
                  </a:lnTo>
                  <a:lnTo>
                    <a:pt x="0" y="0"/>
                  </a:lnTo>
                  <a:close/>
                </a:path>
              </a:pathLst>
            </a:custGeom>
            <a:solidFill>
              <a:srgbClr val="FFE45F"/>
            </a:solidFill>
          </p:spPr>
          <p:txBody>
            <a:bodyPr wrap="square" lIns="0" tIns="0" rIns="0" bIns="0" rtlCol="0"/>
            <a:lstStyle/>
            <a:p>
              <a:endParaRPr/>
            </a:p>
          </p:txBody>
        </p:sp>
        <p:sp>
          <p:nvSpPr>
            <p:cNvPr id="17889" name="object 17889"/>
            <p:cNvSpPr/>
            <p:nvPr/>
          </p:nvSpPr>
          <p:spPr>
            <a:xfrm>
              <a:off x="5460161" y="8212086"/>
              <a:ext cx="42545" cy="3810"/>
            </a:xfrm>
            <a:custGeom>
              <a:avLst/>
              <a:gdLst/>
              <a:ahLst/>
              <a:cxnLst/>
              <a:rect l="l" t="t" r="r" b="b"/>
              <a:pathLst>
                <a:path w="42545" h="3809">
                  <a:moveTo>
                    <a:pt x="0" y="0"/>
                  </a:moveTo>
                  <a:lnTo>
                    <a:pt x="10659" y="441"/>
                  </a:lnTo>
                  <a:lnTo>
                    <a:pt x="21207" y="1179"/>
                  </a:lnTo>
                  <a:lnTo>
                    <a:pt x="31648" y="2191"/>
                  </a:lnTo>
                  <a:lnTo>
                    <a:pt x="41986" y="3454"/>
                  </a:lnTo>
                </a:path>
              </a:pathLst>
            </a:custGeom>
            <a:ln w="25399">
              <a:solidFill>
                <a:srgbClr val="FFE462"/>
              </a:solidFill>
            </a:ln>
          </p:spPr>
          <p:txBody>
            <a:bodyPr wrap="square" lIns="0" tIns="0" rIns="0" bIns="0" rtlCol="0"/>
            <a:lstStyle/>
            <a:p>
              <a:endParaRPr/>
            </a:p>
          </p:txBody>
        </p:sp>
        <p:sp>
          <p:nvSpPr>
            <p:cNvPr id="17890" name="object 17890"/>
            <p:cNvSpPr/>
            <p:nvPr/>
          </p:nvSpPr>
          <p:spPr>
            <a:xfrm>
              <a:off x="5502148" y="8215541"/>
              <a:ext cx="1905" cy="4445"/>
            </a:xfrm>
            <a:custGeom>
              <a:avLst/>
              <a:gdLst/>
              <a:ahLst/>
              <a:cxnLst/>
              <a:rect l="l" t="t" r="r" b="b"/>
              <a:pathLst>
                <a:path w="1904" h="4445">
                  <a:moveTo>
                    <a:pt x="0" y="0"/>
                  </a:moveTo>
                  <a:lnTo>
                    <a:pt x="1625" y="4356"/>
                  </a:lnTo>
                </a:path>
              </a:pathLst>
            </a:custGeom>
            <a:ln w="25400">
              <a:solidFill>
                <a:srgbClr val="FFE461"/>
              </a:solidFill>
            </a:ln>
          </p:spPr>
          <p:txBody>
            <a:bodyPr wrap="square" lIns="0" tIns="0" rIns="0" bIns="0" rtlCol="0"/>
            <a:lstStyle/>
            <a:p>
              <a:endParaRPr/>
            </a:p>
          </p:txBody>
        </p:sp>
        <p:sp>
          <p:nvSpPr>
            <p:cNvPr id="17891" name="object 17891"/>
            <p:cNvSpPr/>
            <p:nvPr/>
          </p:nvSpPr>
          <p:spPr>
            <a:xfrm>
              <a:off x="5463590" y="8217535"/>
              <a:ext cx="40640" cy="2540"/>
            </a:xfrm>
            <a:custGeom>
              <a:avLst/>
              <a:gdLst/>
              <a:ahLst/>
              <a:cxnLst/>
              <a:rect l="l" t="t" r="r" b="b"/>
              <a:pathLst>
                <a:path w="40639" h="2540">
                  <a:moveTo>
                    <a:pt x="40182" y="2362"/>
                  </a:moveTo>
                  <a:lnTo>
                    <a:pt x="30262" y="1385"/>
                  </a:lnTo>
                  <a:lnTo>
                    <a:pt x="20258" y="657"/>
                  </a:lnTo>
                  <a:lnTo>
                    <a:pt x="10170" y="190"/>
                  </a:lnTo>
                  <a:lnTo>
                    <a:pt x="0" y="0"/>
                  </a:lnTo>
                </a:path>
              </a:pathLst>
            </a:custGeom>
            <a:ln w="25400">
              <a:solidFill>
                <a:srgbClr val="FFE35D"/>
              </a:solidFill>
            </a:ln>
          </p:spPr>
          <p:txBody>
            <a:bodyPr wrap="square" lIns="0" tIns="0" rIns="0" bIns="0" rtlCol="0"/>
            <a:lstStyle/>
            <a:p>
              <a:endParaRPr/>
            </a:p>
          </p:txBody>
        </p:sp>
        <p:sp>
          <p:nvSpPr>
            <p:cNvPr id="17892" name="object 17892"/>
            <p:cNvSpPr/>
            <p:nvPr/>
          </p:nvSpPr>
          <p:spPr>
            <a:xfrm>
              <a:off x="5460161" y="8212086"/>
              <a:ext cx="3810" cy="5715"/>
            </a:xfrm>
            <a:custGeom>
              <a:avLst/>
              <a:gdLst/>
              <a:ahLst/>
              <a:cxnLst/>
              <a:rect l="l" t="t" r="r" b="b"/>
              <a:pathLst>
                <a:path w="3810" h="5715">
                  <a:moveTo>
                    <a:pt x="3428" y="5448"/>
                  </a:moveTo>
                  <a:lnTo>
                    <a:pt x="0" y="0"/>
                  </a:lnTo>
                </a:path>
              </a:pathLst>
            </a:custGeom>
            <a:ln w="25400">
              <a:solidFill>
                <a:srgbClr val="FFE45E"/>
              </a:solidFill>
            </a:ln>
          </p:spPr>
          <p:txBody>
            <a:bodyPr wrap="square" lIns="0" tIns="0" rIns="0" bIns="0" rtlCol="0"/>
            <a:lstStyle/>
            <a:p>
              <a:endParaRPr/>
            </a:p>
          </p:txBody>
        </p:sp>
        <p:sp>
          <p:nvSpPr>
            <p:cNvPr id="17893" name="object 17893"/>
            <p:cNvSpPr/>
            <p:nvPr/>
          </p:nvSpPr>
          <p:spPr>
            <a:xfrm>
              <a:off x="5463590" y="8217535"/>
              <a:ext cx="43815" cy="10795"/>
            </a:xfrm>
            <a:custGeom>
              <a:avLst/>
              <a:gdLst/>
              <a:ahLst/>
              <a:cxnLst/>
              <a:rect l="l" t="t" r="r" b="b"/>
              <a:pathLst>
                <a:path w="43814" h="10795">
                  <a:moveTo>
                    <a:pt x="0" y="0"/>
                  </a:moveTo>
                  <a:lnTo>
                    <a:pt x="2336" y="3568"/>
                  </a:lnTo>
                  <a:lnTo>
                    <a:pt x="4737" y="7023"/>
                  </a:lnTo>
                  <a:lnTo>
                    <a:pt x="7150" y="10337"/>
                  </a:lnTo>
                  <a:lnTo>
                    <a:pt x="16504" y="10133"/>
                  </a:lnTo>
                  <a:lnTo>
                    <a:pt x="25690" y="10120"/>
                  </a:lnTo>
                  <a:lnTo>
                    <a:pt x="34741" y="10314"/>
                  </a:lnTo>
                  <a:lnTo>
                    <a:pt x="43687" y="10731"/>
                  </a:lnTo>
                  <a:lnTo>
                    <a:pt x="42456" y="8013"/>
                  </a:lnTo>
                  <a:lnTo>
                    <a:pt x="40182" y="2362"/>
                  </a:lnTo>
                  <a:lnTo>
                    <a:pt x="30262" y="1385"/>
                  </a:lnTo>
                  <a:lnTo>
                    <a:pt x="20258" y="657"/>
                  </a:lnTo>
                  <a:lnTo>
                    <a:pt x="10170" y="190"/>
                  </a:lnTo>
                  <a:lnTo>
                    <a:pt x="0" y="0"/>
                  </a:lnTo>
                  <a:close/>
                </a:path>
              </a:pathLst>
            </a:custGeom>
            <a:solidFill>
              <a:srgbClr val="FFE257"/>
            </a:solidFill>
          </p:spPr>
          <p:txBody>
            <a:bodyPr wrap="square" lIns="0" tIns="0" rIns="0" bIns="0" rtlCol="0"/>
            <a:lstStyle/>
            <a:p>
              <a:endParaRPr/>
            </a:p>
          </p:txBody>
        </p:sp>
        <p:sp>
          <p:nvSpPr>
            <p:cNvPr id="17894" name="object 17894"/>
            <p:cNvSpPr/>
            <p:nvPr/>
          </p:nvSpPr>
          <p:spPr>
            <a:xfrm>
              <a:off x="5463590" y="8217535"/>
              <a:ext cx="40640" cy="2540"/>
            </a:xfrm>
            <a:custGeom>
              <a:avLst/>
              <a:gdLst/>
              <a:ahLst/>
              <a:cxnLst/>
              <a:rect l="l" t="t" r="r" b="b"/>
              <a:pathLst>
                <a:path w="40639" h="2540">
                  <a:moveTo>
                    <a:pt x="0" y="0"/>
                  </a:moveTo>
                  <a:lnTo>
                    <a:pt x="10170" y="190"/>
                  </a:lnTo>
                  <a:lnTo>
                    <a:pt x="20258" y="657"/>
                  </a:lnTo>
                  <a:lnTo>
                    <a:pt x="30262" y="1385"/>
                  </a:lnTo>
                  <a:lnTo>
                    <a:pt x="40182" y="2362"/>
                  </a:lnTo>
                </a:path>
              </a:pathLst>
            </a:custGeom>
            <a:ln w="25400">
              <a:solidFill>
                <a:srgbClr val="FFE35D"/>
              </a:solidFill>
            </a:ln>
          </p:spPr>
          <p:txBody>
            <a:bodyPr wrap="square" lIns="0" tIns="0" rIns="0" bIns="0" rtlCol="0"/>
            <a:lstStyle/>
            <a:p>
              <a:endParaRPr/>
            </a:p>
          </p:txBody>
        </p:sp>
        <p:sp>
          <p:nvSpPr>
            <p:cNvPr id="17895" name="object 17895"/>
            <p:cNvSpPr/>
            <p:nvPr/>
          </p:nvSpPr>
          <p:spPr>
            <a:xfrm>
              <a:off x="5503773" y="8219897"/>
              <a:ext cx="3810" cy="8890"/>
            </a:xfrm>
            <a:custGeom>
              <a:avLst/>
              <a:gdLst/>
              <a:ahLst/>
              <a:cxnLst/>
              <a:rect l="l" t="t" r="r" b="b"/>
              <a:pathLst>
                <a:path w="3810" h="8890">
                  <a:moveTo>
                    <a:pt x="0" y="0"/>
                  </a:moveTo>
                  <a:lnTo>
                    <a:pt x="3505" y="8369"/>
                  </a:lnTo>
                </a:path>
              </a:pathLst>
            </a:custGeom>
            <a:ln w="25399">
              <a:solidFill>
                <a:srgbClr val="FFE25A"/>
              </a:solidFill>
            </a:ln>
          </p:spPr>
          <p:txBody>
            <a:bodyPr wrap="square" lIns="0" tIns="0" rIns="0" bIns="0" rtlCol="0"/>
            <a:lstStyle/>
            <a:p>
              <a:endParaRPr/>
            </a:p>
          </p:txBody>
        </p:sp>
        <p:sp>
          <p:nvSpPr>
            <p:cNvPr id="17896" name="object 17896"/>
            <p:cNvSpPr/>
            <p:nvPr/>
          </p:nvSpPr>
          <p:spPr>
            <a:xfrm>
              <a:off x="5470741" y="8227655"/>
              <a:ext cx="36830" cy="635"/>
            </a:xfrm>
            <a:custGeom>
              <a:avLst/>
              <a:gdLst/>
              <a:ahLst/>
              <a:cxnLst/>
              <a:rect l="l" t="t" r="r" b="b"/>
              <a:pathLst>
                <a:path w="36829" h="634">
                  <a:moveTo>
                    <a:pt x="36537" y="611"/>
                  </a:moveTo>
                  <a:lnTo>
                    <a:pt x="27590" y="194"/>
                  </a:lnTo>
                  <a:lnTo>
                    <a:pt x="18540" y="0"/>
                  </a:lnTo>
                  <a:lnTo>
                    <a:pt x="9354" y="12"/>
                  </a:lnTo>
                  <a:lnTo>
                    <a:pt x="0" y="217"/>
                  </a:lnTo>
                </a:path>
              </a:pathLst>
            </a:custGeom>
            <a:ln w="25399">
              <a:solidFill>
                <a:srgbClr val="FFE052"/>
              </a:solidFill>
            </a:ln>
          </p:spPr>
          <p:txBody>
            <a:bodyPr wrap="square" lIns="0" tIns="0" rIns="0" bIns="0" rtlCol="0"/>
            <a:lstStyle/>
            <a:p>
              <a:endParaRPr/>
            </a:p>
          </p:txBody>
        </p:sp>
        <p:sp>
          <p:nvSpPr>
            <p:cNvPr id="17897" name="object 17897"/>
            <p:cNvSpPr/>
            <p:nvPr/>
          </p:nvSpPr>
          <p:spPr>
            <a:xfrm>
              <a:off x="5463590" y="8217535"/>
              <a:ext cx="7620" cy="10795"/>
            </a:xfrm>
            <a:custGeom>
              <a:avLst/>
              <a:gdLst/>
              <a:ahLst/>
              <a:cxnLst/>
              <a:rect l="l" t="t" r="r" b="b"/>
              <a:pathLst>
                <a:path w="7620" h="10795">
                  <a:moveTo>
                    <a:pt x="7150" y="10337"/>
                  </a:moveTo>
                  <a:lnTo>
                    <a:pt x="0" y="0"/>
                  </a:lnTo>
                </a:path>
              </a:pathLst>
            </a:custGeom>
            <a:ln w="25400">
              <a:solidFill>
                <a:srgbClr val="FFE155"/>
              </a:solidFill>
            </a:ln>
          </p:spPr>
          <p:txBody>
            <a:bodyPr wrap="square" lIns="0" tIns="0" rIns="0" bIns="0" rtlCol="0"/>
            <a:lstStyle/>
            <a:p>
              <a:endParaRPr/>
            </a:p>
          </p:txBody>
        </p:sp>
        <p:sp>
          <p:nvSpPr>
            <p:cNvPr id="17898" name="object 17898"/>
            <p:cNvSpPr/>
            <p:nvPr/>
          </p:nvSpPr>
          <p:spPr>
            <a:xfrm>
              <a:off x="5500585" y="8211058"/>
              <a:ext cx="42545" cy="15240"/>
            </a:xfrm>
            <a:custGeom>
              <a:avLst/>
              <a:gdLst/>
              <a:ahLst/>
              <a:cxnLst/>
              <a:rect l="l" t="t" r="r" b="b"/>
              <a:pathLst>
                <a:path w="42545" h="15240">
                  <a:moveTo>
                    <a:pt x="0" y="0"/>
                  </a:moveTo>
                  <a:lnTo>
                    <a:pt x="1015" y="3022"/>
                  </a:lnTo>
                  <a:lnTo>
                    <a:pt x="3187" y="8839"/>
                  </a:lnTo>
                  <a:lnTo>
                    <a:pt x="13021" y="10056"/>
                  </a:lnTo>
                  <a:lnTo>
                    <a:pt x="22767" y="11491"/>
                  </a:lnTo>
                  <a:lnTo>
                    <a:pt x="32423" y="13134"/>
                  </a:lnTo>
                  <a:lnTo>
                    <a:pt x="41986" y="14973"/>
                  </a:lnTo>
                  <a:lnTo>
                    <a:pt x="42176" y="8255"/>
                  </a:lnTo>
                  <a:lnTo>
                    <a:pt x="31887" y="6025"/>
                  </a:lnTo>
                  <a:lnTo>
                    <a:pt x="21407" y="3870"/>
                  </a:lnTo>
                  <a:lnTo>
                    <a:pt x="10767" y="1843"/>
                  </a:lnTo>
                  <a:lnTo>
                    <a:pt x="0" y="0"/>
                  </a:lnTo>
                  <a:close/>
                </a:path>
              </a:pathLst>
            </a:custGeom>
            <a:solidFill>
              <a:srgbClr val="FFE364"/>
            </a:solidFill>
          </p:spPr>
          <p:txBody>
            <a:bodyPr wrap="square" lIns="0" tIns="0" rIns="0" bIns="0" rtlCol="0"/>
            <a:lstStyle/>
            <a:p>
              <a:endParaRPr/>
            </a:p>
          </p:txBody>
        </p:sp>
        <p:sp>
          <p:nvSpPr>
            <p:cNvPr id="17899" name="object 17899"/>
            <p:cNvSpPr/>
            <p:nvPr/>
          </p:nvSpPr>
          <p:spPr>
            <a:xfrm>
              <a:off x="5500585" y="8211058"/>
              <a:ext cx="42545" cy="8255"/>
            </a:xfrm>
            <a:custGeom>
              <a:avLst/>
              <a:gdLst/>
              <a:ahLst/>
              <a:cxnLst/>
              <a:rect l="l" t="t" r="r" b="b"/>
              <a:pathLst>
                <a:path w="42545" h="8254">
                  <a:moveTo>
                    <a:pt x="0" y="0"/>
                  </a:moveTo>
                  <a:lnTo>
                    <a:pt x="10767" y="1843"/>
                  </a:lnTo>
                  <a:lnTo>
                    <a:pt x="21407" y="3870"/>
                  </a:lnTo>
                  <a:lnTo>
                    <a:pt x="31887" y="6025"/>
                  </a:lnTo>
                  <a:lnTo>
                    <a:pt x="42176" y="8255"/>
                  </a:lnTo>
                </a:path>
              </a:pathLst>
            </a:custGeom>
            <a:ln w="25400">
              <a:solidFill>
                <a:srgbClr val="FFE46A"/>
              </a:solidFill>
            </a:ln>
          </p:spPr>
          <p:txBody>
            <a:bodyPr wrap="square" lIns="0" tIns="0" rIns="0" bIns="0" rtlCol="0"/>
            <a:lstStyle/>
            <a:p>
              <a:endParaRPr/>
            </a:p>
          </p:txBody>
        </p:sp>
        <p:sp>
          <p:nvSpPr>
            <p:cNvPr id="17900" name="object 17900"/>
            <p:cNvSpPr/>
            <p:nvPr/>
          </p:nvSpPr>
          <p:spPr>
            <a:xfrm>
              <a:off x="5542572" y="8219313"/>
              <a:ext cx="635" cy="6985"/>
            </a:xfrm>
            <a:custGeom>
              <a:avLst/>
              <a:gdLst/>
              <a:ahLst/>
              <a:cxnLst/>
              <a:rect l="l" t="t" r="r" b="b"/>
              <a:pathLst>
                <a:path w="635" h="6984">
                  <a:moveTo>
                    <a:pt x="190" y="0"/>
                  </a:moveTo>
                  <a:lnTo>
                    <a:pt x="0" y="6718"/>
                  </a:lnTo>
                </a:path>
              </a:pathLst>
            </a:custGeom>
            <a:ln w="25400">
              <a:solidFill>
                <a:srgbClr val="FFE264"/>
              </a:solidFill>
            </a:ln>
          </p:spPr>
          <p:txBody>
            <a:bodyPr wrap="square" lIns="0" tIns="0" rIns="0" bIns="0" rtlCol="0"/>
            <a:lstStyle/>
            <a:p>
              <a:endParaRPr/>
            </a:p>
          </p:txBody>
        </p:sp>
        <p:sp>
          <p:nvSpPr>
            <p:cNvPr id="17901" name="object 17901"/>
            <p:cNvSpPr/>
            <p:nvPr/>
          </p:nvSpPr>
          <p:spPr>
            <a:xfrm>
              <a:off x="5503773" y="8219897"/>
              <a:ext cx="39370" cy="6350"/>
            </a:xfrm>
            <a:custGeom>
              <a:avLst/>
              <a:gdLst/>
              <a:ahLst/>
              <a:cxnLst/>
              <a:rect l="l" t="t" r="r" b="b"/>
              <a:pathLst>
                <a:path w="39370" h="6350">
                  <a:moveTo>
                    <a:pt x="38798" y="6134"/>
                  </a:moveTo>
                  <a:lnTo>
                    <a:pt x="29235" y="4295"/>
                  </a:lnTo>
                  <a:lnTo>
                    <a:pt x="19580" y="2652"/>
                  </a:lnTo>
                  <a:lnTo>
                    <a:pt x="9834" y="1217"/>
                  </a:lnTo>
                  <a:lnTo>
                    <a:pt x="0" y="0"/>
                  </a:lnTo>
                </a:path>
              </a:pathLst>
            </a:custGeom>
            <a:ln w="25400">
              <a:solidFill>
                <a:srgbClr val="FFE25F"/>
              </a:solidFill>
            </a:ln>
          </p:spPr>
          <p:txBody>
            <a:bodyPr wrap="square" lIns="0" tIns="0" rIns="0" bIns="0" rtlCol="0"/>
            <a:lstStyle/>
            <a:p>
              <a:endParaRPr/>
            </a:p>
          </p:txBody>
        </p:sp>
        <p:sp>
          <p:nvSpPr>
            <p:cNvPr id="17902" name="object 17902"/>
            <p:cNvSpPr/>
            <p:nvPr/>
          </p:nvSpPr>
          <p:spPr>
            <a:xfrm>
              <a:off x="5500585" y="8211058"/>
              <a:ext cx="3810" cy="8890"/>
            </a:xfrm>
            <a:custGeom>
              <a:avLst/>
              <a:gdLst/>
              <a:ahLst/>
              <a:cxnLst/>
              <a:rect l="l" t="t" r="r" b="b"/>
              <a:pathLst>
                <a:path w="3810" h="8890">
                  <a:moveTo>
                    <a:pt x="3187" y="8839"/>
                  </a:moveTo>
                  <a:lnTo>
                    <a:pt x="0" y="0"/>
                  </a:lnTo>
                </a:path>
              </a:pathLst>
            </a:custGeom>
            <a:ln w="25400">
              <a:solidFill>
                <a:srgbClr val="FFE465"/>
              </a:solidFill>
            </a:ln>
          </p:spPr>
          <p:txBody>
            <a:bodyPr wrap="square" lIns="0" tIns="0" rIns="0" bIns="0" rtlCol="0"/>
            <a:lstStyle/>
            <a:p>
              <a:endParaRPr/>
            </a:p>
          </p:txBody>
        </p:sp>
        <p:sp>
          <p:nvSpPr>
            <p:cNvPr id="17903" name="object 17903"/>
            <p:cNvSpPr/>
            <p:nvPr/>
          </p:nvSpPr>
          <p:spPr>
            <a:xfrm>
              <a:off x="5503773" y="8219897"/>
              <a:ext cx="39370" cy="12700"/>
            </a:xfrm>
            <a:custGeom>
              <a:avLst/>
              <a:gdLst/>
              <a:ahLst/>
              <a:cxnLst/>
              <a:rect l="l" t="t" r="r" b="b"/>
              <a:pathLst>
                <a:path w="39370" h="12700">
                  <a:moveTo>
                    <a:pt x="0" y="0"/>
                  </a:moveTo>
                  <a:lnTo>
                    <a:pt x="2273" y="5651"/>
                  </a:lnTo>
                  <a:lnTo>
                    <a:pt x="3505" y="8369"/>
                  </a:lnTo>
                  <a:lnTo>
                    <a:pt x="12370" y="9017"/>
                  </a:lnTo>
                  <a:lnTo>
                    <a:pt x="21196" y="9921"/>
                  </a:lnTo>
                  <a:lnTo>
                    <a:pt x="30012" y="11098"/>
                  </a:lnTo>
                  <a:lnTo>
                    <a:pt x="38849" y="12560"/>
                  </a:lnTo>
                  <a:lnTo>
                    <a:pt x="38798" y="6134"/>
                  </a:lnTo>
                  <a:lnTo>
                    <a:pt x="29235" y="4295"/>
                  </a:lnTo>
                  <a:lnTo>
                    <a:pt x="19580" y="2652"/>
                  </a:lnTo>
                  <a:lnTo>
                    <a:pt x="9834" y="1217"/>
                  </a:lnTo>
                  <a:lnTo>
                    <a:pt x="0" y="0"/>
                  </a:lnTo>
                  <a:close/>
                </a:path>
              </a:pathLst>
            </a:custGeom>
            <a:solidFill>
              <a:srgbClr val="FFE25A"/>
            </a:solidFill>
          </p:spPr>
          <p:txBody>
            <a:bodyPr wrap="square" lIns="0" tIns="0" rIns="0" bIns="0" rtlCol="0"/>
            <a:lstStyle/>
            <a:p>
              <a:endParaRPr/>
            </a:p>
          </p:txBody>
        </p:sp>
        <p:sp>
          <p:nvSpPr>
            <p:cNvPr id="17904" name="object 17904"/>
            <p:cNvSpPr/>
            <p:nvPr/>
          </p:nvSpPr>
          <p:spPr>
            <a:xfrm>
              <a:off x="5503773" y="8219897"/>
              <a:ext cx="39370" cy="6350"/>
            </a:xfrm>
            <a:custGeom>
              <a:avLst/>
              <a:gdLst/>
              <a:ahLst/>
              <a:cxnLst/>
              <a:rect l="l" t="t" r="r" b="b"/>
              <a:pathLst>
                <a:path w="39370" h="6350">
                  <a:moveTo>
                    <a:pt x="0" y="0"/>
                  </a:moveTo>
                  <a:lnTo>
                    <a:pt x="9834" y="1217"/>
                  </a:lnTo>
                  <a:lnTo>
                    <a:pt x="19580" y="2652"/>
                  </a:lnTo>
                  <a:lnTo>
                    <a:pt x="29235" y="4295"/>
                  </a:lnTo>
                  <a:lnTo>
                    <a:pt x="38798" y="6134"/>
                  </a:lnTo>
                </a:path>
              </a:pathLst>
            </a:custGeom>
            <a:ln w="25400">
              <a:solidFill>
                <a:srgbClr val="FFE25F"/>
              </a:solidFill>
            </a:ln>
          </p:spPr>
          <p:txBody>
            <a:bodyPr wrap="square" lIns="0" tIns="0" rIns="0" bIns="0" rtlCol="0"/>
            <a:lstStyle/>
            <a:p>
              <a:endParaRPr/>
            </a:p>
          </p:txBody>
        </p:sp>
        <p:sp>
          <p:nvSpPr>
            <p:cNvPr id="17905" name="object 17905"/>
            <p:cNvSpPr/>
            <p:nvPr/>
          </p:nvSpPr>
          <p:spPr>
            <a:xfrm>
              <a:off x="5529872" y="8226031"/>
              <a:ext cx="26034" cy="6985"/>
            </a:xfrm>
            <a:custGeom>
              <a:avLst/>
              <a:gdLst/>
              <a:ahLst/>
              <a:cxnLst/>
              <a:rect l="l" t="t" r="r" b="b"/>
              <a:pathLst>
                <a:path w="26035" h="6984">
                  <a:moveTo>
                    <a:pt x="25450" y="0"/>
                  </a:moveTo>
                  <a:lnTo>
                    <a:pt x="0" y="0"/>
                  </a:lnTo>
                  <a:lnTo>
                    <a:pt x="0" y="6426"/>
                  </a:lnTo>
                  <a:lnTo>
                    <a:pt x="25450" y="6426"/>
                  </a:lnTo>
                  <a:lnTo>
                    <a:pt x="25450" y="0"/>
                  </a:lnTo>
                  <a:close/>
                </a:path>
              </a:pathLst>
            </a:custGeom>
            <a:solidFill>
              <a:srgbClr val="FFE15B"/>
            </a:solidFill>
          </p:spPr>
          <p:txBody>
            <a:bodyPr wrap="square" lIns="0" tIns="0" rIns="0" bIns="0" rtlCol="0"/>
            <a:lstStyle/>
            <a:p>
              <a:endParaRPr/>
            </a:p>
          </p:txBody>
        </p:sp>
        <p:sp>
          <p:nvSpPr>
            <p:cNvPr id="17906" name="object 17906"/>
            <p:cNvSpPr/>
            <p:nvPr/>
          </p:nvSpPr>
          <p:spPr>
            <a:xfrm>
              <a:off x="5507278" y="8228266"/>
              <a:ext cx="35560" cy="4445"/>
            </a:xfrm>
            <a:custGeom>
              <a:avLst/>
              <a:gdLst/>
              <a:ahLst/>
              <a:cxnLst/>
              <a:rect l="l" t="t" r="r" b="b"/>
              <a:pathLst>
                <a:path w="35560" h="4445">
                  <a:moveTo>
                    <a:pt x="35344" y="4191"/>
                  </a:moveTo>
                  <a:lnTo>
                    <a:pt x="26506" y="2728"/>
                  </a:lnTo>
                  <a:lnTo>
                    <a:pt x="17691" y="1552"/>
                  </a:lnTo>
                  <a:lnTo>
                    <a:pt x="8865" y="647"/>
                  </a:lnTo>
                  <a:lnTo>
                    <a:pt x="0" y="0"/>
                  </a:lnTo>
                </a:path>
              </a:pathLst>
            </a:custGeom>
            <a:ln w="25400">
              <a:solidFill>
                <a:srgbClr val="FFE156"/>
              </a:solidFill>
            </a:ln>
          </p:spPr>
          <p:txBody>
            <a:bodyPr wrap="square" lIns="0" tIns="0" rIns="0" bIns="0" rtlCol="0"/>
            <a:lstStyle/>
            <a:p>
              <a:endParaRPr/>
            </a:p>
          </p:txBody>
        </p:sp>
        <p:sp>
          <p:nvSpPr>
            <p:cNvPr id="17907" name="object 17907"/>
            <p:cNvSpPr/>
            <p:nvPr/>
          </p:nvSpPr>
          <p:spPr>
            <a:xfrm>
              <a:off x="5503773" y="8219897"/>
              <a:ext cx="3810" cy="8890"/>
            </a:xfrm>
            <a:custGeom>
              <a:avLst/>
              <a:gdLst/>
              <a:ahLst/>
              <a:cxnLst/>
              <a:rect l="l" t="t" r="r" b="b"/>
              <a:pathLst>
                <a:path w="3810" h="8890">
                  <a:moveTo>
                    <a:pt x="3505" y="8369"/>
                  </a:moveTo>
                  <a:lnTo>
                    <a:pt x="0" y="0"/>
                  </a:lnTo>
                </a:path>
              </a:pathLst>
            </a:custGeom>
            <a:ln w="25399">
              <a:solidFill>
                <a:srgbClr val="FFE25A"/>
              </a:solidFill>
            </a:ln>
          </p:spPr>
          <p:txBody>
            <a:bodyPr wrap="square" lIns="0" tIns="0" rIns="0" bIns="0" rtlCol="0"/>
            <a:lstStyle/>
            <a:p>
              <a:endParaRPr/>
            </a:p>
          </p:txBody>
        </p:sp>
        <p:sp>
          <p:nvSpPr>
            <p:cNvPr id="17908" name="object 17908"/>
            <p:cNvSpPr/>
            <p:nvPr/>
          </p:nvSpPr>
          <p:spPr>
            <a:xfrm>
              <a:off x="5542572" y="8219313"/>
              <a:ext cx="35560" cy="13970"/>
            </a:xfrm>
            <a:custGeom>
              <a:avLst/>
              <a:gdLst/>
              <a:ahLst/>
              <a:cxnLst/>
              <a:rect l="l" t="t" r="r" b="b"/>
              <a:pathLst>
                <a:path w="35560" h="13970">
                  <a:moveTo>
                    <a:pt x="190" y="0"/>
                  </a:moveTo>
                  <a:lnTo>
                    <a:pt x="88" y="2285"/>
                  </a:lnTo>
                  <a:lnTo>
                    <a:pt x="0" y="6718"/>
                  </a:lnTo>
                  <a:lnTo>
                    <a:pt x="34188" y="13461"/>
                  </a:lnTo>
                  <a:lnTo>
                    <a:pt x="35178" y="9702"/>
                  </a:lnTo>
                  <a:lnTo>
                    <a:pt x="35077" y="7785"/>
                  </a:lnTo>
                  <a:lnTo>
                    <a:pt x="26713" y="5957"/>
                  </a:lnTo>
                  <a:lnTo>
                    <a:pt x="190" y="0"/>
                  </a:lnTo>
                  <a:close/>
                </a:path>
              </a:pathLst>
            </a:custGeom>
            <a:solidFill>
              <a:srgbClr val="FEDE5F"/>
            </a:solidFill>
          </p:spPr>
          <p:txBody>
            <a:bodyPr wrap="square" lIns="0" tIns="0" rIns="0" bIns="0" rtlCol="0"/>
            <a:lstStyle/>
            <a:p>
              <a:endParaRPr/>
            </a:p>
          </p:txBody>
        </p:sp>
        <p:sp>
          <p:nvSpPr>
            <p:cNvPr id="17909" name="object 17909"/>
            <p:cNvSpPr/>
            <p:nvPr/>
          </p:nvSpPr>
          <p:spPr>
            <a:xfrm>
              <a:off x="5542762" y="8219313"/>
              <a:ext cx="34925" cy="8255"/>
            </a:xfrm>
            <a:custGeom>
              <a:avLst/>
              <a:gdLst/>
              <a:ahLst/>
              <a:cxnLst/>
              <a:rect l="l" t="t" r="r" b="b"/>
              <a:pathLst>
                <a:path w="34925" h="8254">
                  <a:moveTo>
                    <a:pt x="0" y="0"/>
                  </a:moveTo>
                  <a:lnTo>
                    <a:pt x="9056" y="2027"/>
                  </a:lnTo>
                  <a:lnTo>
                    <a:pt x="17905" y="4025"/>
                  </a:lnTo>
                  <a:lnTo>
                    <a:pt x="26522" y="5957"/>
                  </a:lnTo>
                  <a:lnTo>
                    <a:pt x="34886" y="7785"/>
                  </a:lnTo>
                </a:path>
              </a:pathLst>
            </a:custGeom>
            <a:ln w="25400">
              <a:solidFill>
                <a:srgbClr val="FFDF63"/>
              </a:solidFill>
            </a:ln>
          </p:spPr>
          <p:txBody>
            <a:bodyPr wrap="square" lIns="0" tIns="0" rIns="0" bIns="0" rtlCol="0"/>
            <a:lstStyle/>
            <a:p>
              <a:endParaRPr/>
            </a:p>
          </p:txBody>
        </p:sp>
        <p:sp>
          <p:nvSpPr>
            <p:cNvPr id="17910" name="object 17910"/>
            <p:cNvSpPr/>
            <p:nvPr/>
          </p:nvSpPr>
          <p:spPr>
            <a:xfrm>
              <a:off x="5576760" y="8227098"/>
              <a:ext cx="1270" cy="5715"/>
            </a:xfrm>
            <a:custGeom>
              <a:avLst/>
              <a:gdLst/>
              <a:ahLst/>
              <a:cxnLst/>
              <a:rect l="l" t="t" r="r" b="b"/>
              <a:pathLst>
                <a:path w="1270" h="5715">
                  <a:moveTo>
                    <a:pt x="888" y="0"/>
                  </a:moveTo>
                  <a:lnTo>
                    <a:pt x="0" y="5676"/>
                  </a:lnTo>
                </a:path>
              </a:pathLst>
            </a:custGeom>
            <a:ln w="25400">
              <a:solidFill>
                <a:srgbClr val="FEDB5A"/>
              </a:solidFill>
            </a:ln>
          </p:spPr>
          <p:txBody>
            <a:bodyPr wrap="square" lIns="0" tIns="0" rIns="0" bIns="0" rtlCol="0"/>
            <a:lstStyle/>
            <a:p>
              <a:endParaRPr/>
            </a:p>
          </p:txBody>
        </p:sp>
        <p:sp>
          <p:nvSpPr>
            <p:cNvPr id="17911" name="object 17911"/>
            <p:cNvSpPr/>
            <p:nvPr/>
          </p:nvSpPr>
          <p:spPr>
            <a:xfrm>
              <a:off x="5542572" y="8226031"/>
              <a:ext cx="34290" cy="6985"/>
            </a:xfrm>
            <a:custGeom>
              <a:avLst/>
              <a:gdLst/>
              <a:ahLst/>
              <a:cxnLst/>
              <a:rect l="l" t="t" r="r" b="b"/>
              <a:pathLst>
                <a:path w="34289" h="6984">
                  <a:moveTo>
                    <a:pt x="34188" y="6743"/>
                  </a:moveTo>
                  <a:lnTo>
                    <a:pt x="25753" y="5130"/>
                  </a:lnTo>
                  <a:lnTo>
                    <a:pt x="17227" y="3433"/>
                  </a:lnTo>
                  <a:lnTo>
                    <a:pt x="8635" y="1705"/>
                  </a:lnTo>
                  <a:lnTo>
                    <a:pt x="0" y="0"/>
                  </a:lnTo>
                </a:path>
              </a:pathLst>
            </a:custGeom>
            <a:ln w="25400">
              <a:solidFill>
                <a:srgbClr val="FEDE5C"/>
              </a:solidFill>
            </a:ln>
          </p:spPr>
          <p:txBody>
            <a:bodyPr wrap="square" lIns="0" tIns="0" rIns="0" bIns="0" rtlCol="0"/>
            <a:lstStyle/>
            <a:p>
              <a:endParaRPr/>
            </a:p>
          </p:txBody>
        </p:sp>
        <p:sp>
          <p:nvSpPr>
            <p:cNvPr id="17912" name="object 17912"/>
            <p:cNvSpPr/>
            <p:nvPr/>
          </p:nvSpPr>
          <p:spPr>
            <a:xfrm>
              <a:off x="5542572" y="8219313"/>
              <a:ext cx="635" cy="6985"/>
            </a:xfrm>
            <a:custGeom>
              <a:avLst/>
              <a:gdLst/>
              <a:ahLst/>
              <a:cxnLst/>
              <a:rect l="l" t="t" r="r" b="b"/>
              <a:pathLst>
                <a:path w="635" h="6984">
                  <a:moveTo>
                    <a:pt x="0" y="6718"/>
                  </a:moveTo>
                  <a:lnTo>
                    <a:pt x="190" y="0"/>
                  </a:lnTo>
                </a:path>
              </a:pathLst>
            </a:custGeom>
            <a:ln w="25400">
              <a:solidFill>
                <a:srgbClr val="FFE264"/>
              </a:solidFill>
            </a:ln>
          </p:spPr>
          <p:txBody>
            <a:bodyPr wrap="square" lIns="0" tIns="0" rIns="0" bIns="0" rtlCol="0"/>
            <a:lstStyle/>
            <a:p>
              <a:endParaRPr/>
            </a:p>
          </p:txBody>
        </p:sp>
        <p:sp>
          <p:nvSpPr>
            <p:cNvPr id="17913" name="object 17913"/>
            <p:cNvSpPr/>
            <p:nvPr/>
          </p:nvSpPr>
          <p:spPr>
            <a:xfrm>
              <a:off x="5542572" y="8226031"/>
              <a:ext cx="17780" cy="9525"/>
            </a:xfrm>
            <a:custGeom>
              <a:avLst/>
              <a:gdLst/>
              <a:ahLst/>
              <a:cxnLst/>
              <a:rect l="l" t="t" r="r" b="b"/>
              <a:pathLst>
                <a:path w="17779" h="9525">
                  <a:moveTo>
                    <a:pt x="0" y="0"/>
                  </a:moveTo>
                  <a:lnTo>
                    <a:pt x="0" y="4330"/>
                  </a:lnTo>
                  <a:lnTo>
                    <a:pt x="50" y="6426"/>
                  </a:lnTo>
                  <a:lnTo>
                    <a:pt x="5486" y="7315"/>
                  </a:lnTo>
                  <a:lnTo>
                    <a:pt x="16573" y="9309"/>
                  </a:lnTo>
                  <a:lnTo>
                    <a:pt x="16484" y="7315"/>
                  </a:lnTo>
                  <a:lnTo>
                    <a:pt x="16840" y="5384"/>
                  </a:lnTo>
                  <a:lnTo>
                    <a:pt x="17233" y="3441"/>
                  </a:lnTo>
                  <a:lnTo>
                    <a:pt x="5765" y="1117"/>
                  </a:lnTo>
                  <a:lnTo>
                    <a:pt x="0" y="0"/>
                  </a:lnTo>
                  <a:close/>
                </a:path>
              </a:pathLst>
            </a:custGeom>
            <a:solidFill>
              <a:srgbClr val="FEE05A"/>
            </a:solidFill>
          </p:spPr>
          <p:txBody>
            <a:bodyPr wrap="square" lIns="0" tIns="0" rIns="0" bIns="0" rtlCol="0"/>
            <a:lstStyle/>
            <a:p>
              <a:endParaRPr/>
            </a:p>
          </p:txBody>
        </p:sp>
        <p:sp>
          <p:nvSpPr>
            <p:cNvPr id="17914" name="object 17914"/>
            <p:cNvSpPr/>
            <p:nvPr/>
          </p:nvSpPr>
          <p:spPr>
            <a:xfrm>
              <a:off x="5529872" y="8226031"/>
              <a:ext cx="26034" cy="6985"/>
            </a:xfrm>
            <a:custGeom>
              <a:avLst/>
              <a:gdLst/>
              <a:ahLst/>
              <a:cxnLst/>
              <a:rect l="l" t="t" r="r" b="b"/>
              <a:pathLst>
                <a:path w="26035" h="6984">
                  <a:moveTo>
                    <a:pt x="25450" y="0"/>
                  </a:moveTo>
                  <a:lnTo>
                    <a:pt x="0" y="0"/>
                  </a:lnTo>
                  <a:lnTo>
                    <a:pt x="0" y="6426"/>
                  </a:lnTo>
                  <a:lnTo>
                    <a:pt x="25450" y="6426"/>
                  </a:lnTo>
                  <a:lnTo>
                    <a:pt x="25450" y="0"/>
                  </a:lnTo>
                  <a:close/>
                </a:path>
              </a:pathLst>
            </a:custGeom>
            <a:solidFill>
              <a:srgbClr val="FFE15B"/>
            </a:solidFill>
          </p:spPr>
          <p:txBody>
            <a:bodyPr wrap="square" lIns="0" tIns="0" rIns="0" bIns="0" rtlCol="0"/>
            <a:lstStyle/>
            <a:p>
              <a:endParaRPr/>
            </a:p>
          </p:txBody>
        </p:sp>
        <p:sp>
          <p:nvSpPr>
            <p:cNvPr id="17915" name="object 17915"/>
            <p:cNvSpPr/>
            <p:nvPr/>
          </p:nvSpPr>
          <p:spPr>
            <a:xfrm>
              <a:off x="5542622" y="8232457"/>
              <a:ext cx="17145" cy="3175"/>
            </a:xfrm>
            <a:custGeom>
              <a:avLst/>
              <a:gdLst/>
              <a:ahLst/>
              <a:cxnLst/>
              <a:rect l="l" t="t" r="r" b="b"/>
              <a:pathLst>
                <a:path w="17145" h="3175">
                  <a:moveTo>
                    <a:pt x="0" y="0"/>
                  </a:moveTo>
                  <a:lnTo>
                    <a:pt x="5435" y="888"/>
                  </a:lnTo>
                  <a:lnTo>
                    <a:pt x="10947" y="1879"/>
                  </a:lnTo>
                  <a:lnTo>
                    <a:pt x="16522" y="2882"/>
                  </a:lnTo>
                </a:path>
              </a:pathLst>
            </a:custGeom>
            <a:ln w="25400">
              <a:solidFill>
                <a:srgbClr val="FEDF56"/>
              </a:solidFill>
            </a:ln>
          </p:spPr>
          <p:txBody>
            <a:bodyPr wrap="square" lIns="0" tIns="0" rIns="0" bIns="0" rtlCol="0"/>
            <a:lstStyle/>
            <a:p>
              <a:endParaRPr/>
            </a:p>
          </p:txBody>
        </p:sp>
        <p:sp>
          <p:nvSpPr>
            <p:cNvPr id="17916" name="object 17916"/>
            <p:cNvSpPr/>
            <p:nvPr/>
          </p:nvSpPr>
          <p:spPr>
            <a:xfrm>
              <a:off x="5559145" y="8229473"/>
              <a:ext cx="1270" cy="6350"/>
            </a:xfrm>
            <a:custGeom>
              <a:avLst/>
              <a:gdLst/>
              <a:ahLst/>
              <a:cxnLst/>
              <a:rect l="l" t="t" r="r" b="b"/>
              <a:pathLst>
                <a:path w="1270" h="6350">
                  <a:moveTo>
                    <a:pt x="0" y="5867"/>
                  </a:moveTo>
                  <a:lnTo>
                    <a:pt x="660" y="0"/>
                  </a:lnTo>
                </a:path>
              </a:pathLst>
            </a:custGeom>
            <a:ln w="25400">
              <a:solidFill>
                <a:srgbClr val="FEDE59"/>
              </a:solidFill>
            </a:ln>
          </p:spPr>
          <p:txBody>
            <a:bodyPr wrap="square" lIns="0" tIns="0" rIns="0" bIns="0" rtlCol="0"/>
            <a:lstStyle/>
            <a:p>
              <a:endParaRPr/>
            </a:p>
          </p:txBody>
        </p:sp>
        <p:sp>
          <p:nvSpPr>
            <p:cNvPr id="17917" name="object 17917"/>
            <p:cNvSpPr/>
            <p:nvPr/>
          </p:nvSpPr>
          <p:spPr>
            <a:xfrm>
              <a:off x="5542572" y="8226031"/>
              <a:ext cx="17780" cy="3810"/>
            </a:xfrm>
            <a:custGeom>
              <a:avLst/>
              <a:gdLst/>
              <a:ahLst/>
              <a:cxnLst/>
              <a:rect l="l" t="t" r="r" b="b"/>
              <a:pathLst>
                <a:path w="17779" h="3809">
                  <a:moveTo>
                    <a:pt x="17233" y="3441"/>
                  </a:moveTo>
                  <a:lnTo>
                    <a:pt x="11518" y="2285"/>
                  </a:lnTo>
                  <a:lnTo>
                    <a:pt x="5765" y="1117"/>
                  </a:lnTo>
                  <a:lnTo>
                    <a:pt x="0" y="0"/>
                  </a:lnTo>
                </a:path>
              </a:pathLst>
            </a:custGeom>
            <a:ln w="25400">
              <a:solidFill>
                <a:srgbClr val="FEE05D"/>
              </a:solidFill>
            </a:ln>
          </p:spPr>
          <p:txBody>
            <a:bodyPr wrap="square" lIns="0" tIns="0" rIns="0" bIns="0" rtlCol="0"/>
            <a:lstStyle/>
            <a:p>
              <a:endParaRPr/>
            </a:p>
          </p:txBody>
        </p:sp>
        <p:sp>
          <p:nvSpPr>
            <p:cNvPr id="17918" name="object 17918"/>
            <p:cNvSpPr/>
            <p:nvPr/>
          </p:nvSpPr>
          <p:spPr>
            <a:xfrm>
              <a:off x="5559056" y="8229473"/>
              <a:ext cx="17780" cy="8890"/>
            </a:xfrm>
            <a:custGeom>
              <a:avLst/>
              <a:gdLst/>
              <a:ahLst/>
              <a:cxnLst/>
              <a:rect l="l" t="t" r="r" b="b"/>
              <a:pathLst>
                <a:path w="17779" h="8890">
                  <a:moveTo>
                    <a:pt x="749" y="0"/>
                  </a:moveTo>
                  <a:lnTo>
                    <a:pt x="0" y="3873"/>
                  </a:lnTo>
                  <a:lnTo>
                    <a:pt x="88" y="5867"/>
                  </a:lnTo>
                  <a:lnTo>
                    <a:pt x="11328" y="7861"/>
                  </a:lnTo>
                  <a:lnTo>
                    <a:pt x="16992" y="8762"/>
                  </a:lnTo>
                  <a:lnTo>
                    <a:pt x="16776" y="6984"/>
                  </a:lnTo>
                  <a:lnTo>
                    <a:pt x="17703" y="3301"/>
                  </a:lnTo>
                  <a:lnTo>
                    <a:pt x="12128" y="2273"/>
                  </a:lnTo>
                  <a:lnTo>
                    <a:pt x="749" y="0"/>
                  </a:lnTo>
                  <a:close/>
                </a:path>
              </a:pathLst>
            </a:custGeom>
            <a:solidFill>
              <a:srgbClr val="FCDC56"/>
            </a:solidFill>
          </p:spPr>
          <p:txBody>
            <a:bodyPr wrap="square" lIns="0" tIns="0" rIns="0" bIns="0" rtlCol="0"/>
            <a:lstStyle/>
            <a:p>
              <a:endParaRPr/>
            </a:p>
          </p:txBody>
        </p:sp>
        <p:sp>
          <p:nvSpPr>
            <p:cNvPr id="17919" name="object 17919"/>
            <p:cNvSpPr/>
            <p:nvPr/>
          </p:nvSpPr>
          <p:spPr>
            <a:xfrm>
              <a:off x="5559145" y="8229473"/>
              <a:ext cx="1270" cy="6350"/>
            </a:xfrm>
            <a:custGeom>
              <a:avLst/>
              <a:gdLst/>
              <a:ahLst/>
              <a:cxnLst/>
              <a:rect l="l" t="t" r="r" b="b"/>
              <a:pathLst>
                <a:path w="1270" h="6350">
                  <a:moveTo>
                    <a:pt x="660" y="0"/>
                  </a:moveTo>
                  <a:lnTo>
                    <a:pt x="0" y="5867"/>
                  </a:lnTo>
                </a:path>
              </a:pathLst>
            </a:custGeom>
            <a:ln w="25400">
              <a:solidFill>
                <a:srgbClr val="FEDE59"/>
              </a:solidFill>
            </a:ln>
          </p:spPr>
          <p:txBody>
            <a:bodyPr wrap="square" lIns="0" tIns="0" rIns="0" bIns="0" rtlCol="0"/>
            <a:lstStyle/>
            <a:p>
              <a:endParaRPr/>
            </a:p>
          </p:txBody>
        </p:sp>
        <p:sp>
          <p:nvSpPr>
            <p:cNvPr id="17920" name="object 17920"/>
            <p:cNvSpPr/>
            <p:nvPr/>
          </p:nvSpPr>
          <p:spPr>
            <a:xfrm>
              <a:off x="5559145" y="8235340"/>
              <a:ext cx="17145" cy="3175"/>
            </a:xfrm>
            <a:custGeom>
              <a:avLst/>
              <a:gdLst/>
              <a:ahLst/>
              <a:cxnLst/>
              <a:rect l="l" t="t" r="r" b="b"/>
              <a:pathLst>
                <a:path w="17145" h="3175">
                  <a:moveTo>
                    <a:pt x="0" y="0"/>
                  </a:moveTo>
                  <a:lnTo>
                    <a:pt x="5587" y="990"/>
                  </a:lnTo>
                  <a:lnTo>
                    <a:pt x="11239" y="1993"/>
                  </a:lnTo>
                  <a:lnTo>
                    <a:pt x="16903" y="2895"/>
                  </a:lnTo>
                </a:path>
              </a:pathLst>
            </a:custGeom>
            <a:ln w="25399">
              <a:solidFill>
                <a:srgbClr val="FBDB53"/>
              </a:solidFill>
            </a:ln>
          </p:spPr>
          <p:txBody>
            <a:bodyPr wrap="square" lIns="0" tIns="0" rIns="0" bIns="0" rtlCol="0"/>
            <a:lstStyle/>
            <a:p>
              <a:endParaRPr/>
            </a:p>
          </p:txBody>
        </p:sp>
        <p:sp>
          <p:nvSpPr>
            <p:cNvPr id="17921" name="object 17921"/>
            <p:cNvSpPr/>
            <p:nvPr/>
          </p:nvSpPr>
          <p:spPr>
            <a:xfrm>
              <a:off x="5576049" y="8232775"/>
              <a:ext cx="1270" cy="5715"/>
            </a:xfrm>
            <a:custGeom>
              <a:avLst/>
              <a:gdLst/>
              <a:ahLst/>
              <a:cxnLst/>
              <a:rect l="l" t="t" r="r" b="b"/>
              <a:pathLst>
                <a:path w="1270" h="5715">
                  <a:moveTo>
                    <a:pt x="0" y="5461"/>
                  </a:moveTo>
                  <a:lnTo>
                    <a:pt x="711" y="0"/>
                  </a:lnTo>
                </a:path>
              </a:pathLst>
            </a:custGeom>
            <a:ln w="25400">
              <a:solidFill>
                <a:srgbClr val="FBD855"/>
              </a:solidFill>
            </a:ln>
          </p:spPr>
          <p:txBody>
            <a:bodyPr wrap="square" lIns="0" tIns="0" rIns="0" bIns="0" rtlCol="0"/>
            <a:lstStyle/>
            <a:p>
              <a:endParaRPr/>
            </a:p>
          </p:txBody>
        </p:sp>
        <p:sp>
          <p:nvSpPr>
            <p:cNvPr id="17922" name="object 17922"/>
            <p:cNvSpPr/>
            <p:nvPr/>
          </p:nvSpPr>
          <p:spPr>
            <a:xfrm>
              <a:off x="5559806" y="8229473"/>
              <a:ext cx="17145" cy="3810"/>
            </a:xfrm>
            <a:custGeom>
              <a:avLst/>
              <a:gdLst/>
              <a:ahLst/>
              <a:cxnLst/>
              <a:rect l="l" t="t" r="r" b="b"/>
              <a:pathLst>
                <a:path w="17145" h="3809">
                  <a:moveTo>
                    <a:pt x="16954" y="3301"/>
                  </a:moveTo>
                  <a:lnTo>
                    <a:pt x="11379" y="2273"/>
                  </a:lnTo>
                  <a:lnTo>
                    <a:pt x="5715" y="1143"/>
                  </a:lnTo>
                  <a:lnTo>
                    <a:pt x="0" y="0"/>
                  </a:lnTo>
                </a:path>
              </a:pathLst>
            </a:custGeom>
            <a:ln w="25400">
              <a:solidFill>
                <a:srgbClr val="FDDC5A"/>
              </a:solidFill>
            </a:ln>
          </p:spPr>
          <p:txBody>
            <a:bodyPr wrap="square" lIns="0" tIns="0" rIns="0" bIns="0" rtlCol="0"/>
            <a:lstStyle/>
            <a:p>
              <a:endParaRPr/>
            </a:p>
          </p:txBody>
        </p:sp>
        <p:sp>
          <p:nvSpPr>
            <p:cNvPr id="17923" name="object 17923"/>
            <p:cNvSpPr/>
            <p:nvPr/>
          </p:nvSpPr>
          <p:spPr>
            <a:xfrm>
              <a:off x="5576760" y="8227098"/>
              <a:ext cx="32384" cy="10160"/>
            </a:xfrm>
            <a:custGeom>
              <a:avLst/>
              <a:gdLst/>
              <a:ahLst/>
              <a:cxnLst/>
              <a:rect l="l" t="t" r="r" b="b"/>
              <a:pathLst>
                <a:path w="32385" h="10159">
                  <a:moveTo>
                    <a:pt x="888" y="0"/>
                  </a:moveTo>
                  <a:lnTo>
                    <a:pt x="990" y="1917"/>
                  </a:lnTo>
                  <a:lnTo>
                    <a:pt x="0" y="5676"/>
                  </a:lnTo>
                  <a:lnTo>
                    <a:pt x="8318" y="7146"/>
                  </a:lnTo>
                  <a:lnTo>
                    <a:pt x="16490" y="8415"/>
                  </a:lnTo>
                  <a:lnTo>
                    <a:pt x="24492" y="9429"/>
                  </a:lnTo>
                  <a:lnTo>
                    <a:pt x="32296" y="10134"/>
                  </a:lnTo>
                  <a:lnTo>
                    <a:pt x="31318" y="5511"/>
                  </a:lnTo>
                  <a:lnTo>
                    <a:pt x="24218" y="4484"/>
                  </a:lnTo>
                  <a:lnTo>
                    <a:pt x="16765" y="3198"/>
                  </a:lnTo>
                  <a:lnTo>
                    <a:pt x="8981" y="1691"/>
                  </a:lnTo>
                  <a:lnTo>
                    <a:pt x="888" y="0"/>
                  </a:lnTo>
                  <a:close/>
                </a:path>
              </a:pathLst>
            </a:custGeom>
            <a:solidFill>
              <a:srgbClr val="FCD655"/>
            </a:solidFill>
          </p:spPr>
          <p:txBody>
            <a:bodyPr wrap="square" lIns="0" tIns="0" rIns="0" bIns="0" rtlCol="0"/>
            <a:lstStyle/>
            <a:p>
              <a:endParaRPr/>
            </a:p>
          </p:txBody>
        </p:sp>
        <p:sp>
          <p:nvSpPr>
            <p:cNvPr id="17924" name="object 17924"/>
            <p:cNvSpPr/>
            <p:nvPr/>
          </p:nvSpPr>
          <p:spPr>
            <a:xfrm>
              <a:off x="5577649" y="8227098"/>
              <a:ext cx="30480" cy="5715"/>
            </a:xfrm>
            <a:custGeom>
              <a:avLst/>
              <a:gdLst/>
              <a:ahLst/>
              <a:cxnLst/>
              <a:rect l="l" t="t" r="r" b="b"/>
              <a:pathLst>
                <a:path w="30479" h="5715">
                  <a:moveTo>
                    <a:pt x="0" y="0"/>
                  </a:moveTo>
                  <a:lnTo>
                    <a:pt x="8092" y="1691"/>
                  </a:lnTo>
                  <a:lnTo>
                    <a:pt x="15876" y="3198"/>
                  </a:lnTo>
                  <a:lnTo>
                    <a:pt x="23329" y="4484"/>
                  </a:lnTo>
                  <a:lnTo>
                    <a:pt x="30429" y="5511"/>
                  </a:lnTo>
                </a:path>
              </a:pathLst>
            </a:custGeom>
            <a:ln w="25400">
              <a:solidFill>
                <a:srgbClr val="FFD857"/>
              </a:solidFill>
            </a:ln>
          </p:spPr>
          <p:txBody>
            <a:bodyPr wrap="square" lIns="0" tIns="0" rIns="0" bIns="0" rtlCol="0"/>
            <a:lstStyle/>
            <a:p>
              <a:endParaRPr/>
            </a:p>
          </p:txBody>
        </p:sp>
        <p:sp>
          <p:nvSpPr>
            <p:cNvPr id="17925" name="object 17925"/>
            <p:cNvSpPr/>
            <p:nvPr/>
          </p:nvSpPr>
          <p:spPr>
            <a:xfrm>
              <a:off x="5608078" y="8232610"/>
              <a:ext cx="1270" cy="5080"/>
            </a:xfrm>
            <a:custGeom>
              <a:avLst/>
              <a:gdLst/>
              <a:ahLst/>
              <a:cxnLst/>
              <a:rect l="l" t="t" r="r" b="b"/>
              <a:pathLst>
                <a:path w="1270" h="5079">
                  <a:moveTo>
                    <a:pt x="0" y="0"/>
                  </a:moveTo>
                  <a:lnTo>
                    <a:pt x="977" y="4622"/>
                  </a:lnTo>
                </a:path>
              </a:pathLst>
            </a:custGeom>
            <a:ln w="25400">
              <a:solidFill>
                <a:srgbClr val="FCD250"/>
              </a:solidFill>
            </a:ln>
          </p:spPr>
          <p:txBody>
            <a:bodyPr wrap="square" lIns="0" tIns="0" rIns="0" bIns="0" rtlCol="0"/>
            <a:lstStyle/>
            <a:p>
              <a:endParaRPr/>
            </a:p>
          </p:txBody>
        </p:sp>
        <p:sp>
          <p:nvSpPr>
            <p:cNvPr id="17926" name="object 17926"/>
            <p:cNvSpPr/>
            <p:nvPr/>
          </p:nvSpPr>
          <p:spPr>
            <a:xfrm>
              <a:off x="5576760" y="8232775"/>
              <a:ext cx="32384" cy="5080"/>
            </a:xfrm>
            <a:custGeom>
              <a:avLst/>
              <a:gdLst/>
              <a:ahLst/>
              <a:cxnLst/>
              <a:rect l="l" t="t" r="r" b="b"/>
              <a:pathLst>
                <a:path w="32385" h="5079">
                  <a:moveTo>
                    <a:pt x="32296" y="4457"/>
                  </a:moveTo>
                  <a:lnTo>
                    <a:pt x="24492" y="3752"/>
                  </a:lnTo>
                  <a:lnTo>
                    <a:pt x="16490" y="2738"/>
                  </a:lnTo>
                  <a:lnTo>
                    <a:pt x="8318" y="1469"/>
                  </a:lnTo>
                  <a:lnTo>
                    <a:pt x="0" y="0"/>
                  </a:lnTo>
                </a:path>
              </a:pathLst>
            </a:custGeom>
            <a:ln w="25400">
              <a:solidFill>
                <a:srgbClr val="FAD553"/>
              </a:solidFill>
            </a:ln>
          </p:spPr>
          <p:txBody>
            <a:bodyPr wrap="square" lIns="0" tIns="0" rIns="0" bIns="0" rtlCol="0"/>
            <a:lstStyle/>
            <a:p>
              <a:endParaRPr/>
            </a:p>
          </p:txBody>
        </p:sp>
        <p:sp>
          <p:nvSpPr>
            <p:cNvPr id="17927" name="object 17927"/>
            <p:cNvSpPr/>
            <p:nvPr/>
          </p:nvSpPr>
          <p:spPr>
            <a:xfrm>
              <a:off x="5576760" y="8227098"/>
              <a:ext cx="1270" cy="5715"/>
            </a:xfrm>
            <a:custGeom>
              <a:avLst/>
              <a:gdLst/>
              <a:ahLst/>
              <a:cxnLst/>
              <a:rect l="l" t="t" r="r" b="b"/>
              <a:pathLst>
                <a:path w="1270" h="5715">
                  <a:moveTo>
                    <a:pt x="0" y="5676"/>
                  </a:moveTo>
                  <a:lnTo>
                    <a:pt x="888" y="0"/>
                  </a:lnTo>
                </a:path>
              </a:pathLst>
            </a:custGeom>
            <a:ln w="25400">
              <a:solidFill>
                <a:srgbClr val="FEDB5A"/>
              </a:solidFill>
            </a:ln>
          </p:spPr>
          <p:txBody>
            <a:bodyPr wrap="square" lIns="0" tIns="0" rIns="0" bIns="0" rtlCol="0"/>
            <a:lstStyle/>
            <a:p>
              <a:endParaRPr/>
            </a:p>
          </p:txBody>
        </p:sp>
        <p:sp>
          <p:nvSpPr>
            <p:cNvPr id="17928" name="object 17928"/>
            <p:cNvSpPr/>
            <p:nvPr/>
          </p:nvSpPr>
          <p:spPr>
            <a:xfrm>
              <a:off x="5575833" y="8232775"/>
              <a:ext cx="34925" cy="9525"/>
            </a:xfrm>
            <a:custGeom>
              <a:avLst/>
              <a:gdLst/>
              <a:ahLst/>
              <a:cxnLst/>
              <a:rect l="l" t="t" r="r" b="b"/>
              <a:pathLst>
                <a:path w="34925" h="9525">
                  <a:moveTo>
                    <a:pt x="927" y="0"/>
                  </a:moveTo>
                  <a:lnTo>
                    <a:pt x="0" y="3682"/>
                  </a:lnTo>
                  <a:lnTo>
                    <a:pt x="215" y="5461"/>
                  </a:lnTo>
                  <a:lnTo>
                    <a:pt x="8737" y="6729"/>
                  </a:lnTo>
                  <a:lnTo>
                    <a:pt x="17273" y="7778"/>
                  </a:lnTo>
                  <a:lnTo>
                    <a:pt x="25803" y="8532"/>
                  </a:lnTo>
                  <a:lnTo>
                    <a:pt x="34302" y="8915"/>
                  </a:lnTo>
                  <a:lnTo>
                    <a:pt x="33223" y="4457"/>
                  </a:lnTo>
                  <a:lnTo>
                    <a:pt x="25419" y="3752"/>
                  </a:lnTo>
                  <a:lnTo>
                    <a:pt x="17418" y="2738"/>
                  </a:lnTo>
                  <a:lnTo>
                    <a:pt x="9245" y="1469"/>
                  </a:lnTo>
                  <a:lnTo>
                    <a:pt x="927" y="0"/>
                  </a:lnTo>
                  <a:close/>
                </a:path>
              </a:pathLst>
            </a:custGeom>
            <a:solidFill>
              <a:srgbClr val="F7D250"/>
            </a:solidFill>
          </p:spPr>
          <p:txBody>
            <a:bodyPr wrap="square" lIns="0" tIns="0" rIns="0" bIns="0" rtlCol="0"/>
            <a:lstStyle/>
            <a:p>
              <a:endParaRPr/>
            </a:p>
          </p:txBody>
        </p:sp>
        <p:sp>
          <p:nvSpPr>
            <p:cNvPr id="17929" name="object 17929"/>
            <p:cNvSpPr/>
            <p:nvPr/>
          </p:nvSpPr>
          <p:spPr>
            <a:xfrm>
              <a:off x="5576760" y="8232775"/>
              <a:ext cx="32384" cy="5080"/>
            </a:xfrm>
            <a:custGeom>
              <a:avLst/>
              <a:gdLst/>
              <a:ahLst/>
              <a:cxnLst/>
              <a:rect l="l" t="t" r="r" b="b"/>
              <a:pathLst>
                <a:path w="32385" h="5079">
                  <a:moveTo>
                    <a:pt x="0" y="0"/>
                  </a:moveTo>
                  <a:lnTo>
                    <a:pt x="8318" y="1469"/>
                  </a:lnTo>
                  <a:lnTo>
                    <a:pt x="16490" y="2738"/>
                  </a:lnTo>
                  <a:lnTo>
                    <a:pt x="24492" y="3752"/>
                  </a:lnTo>
                  <a:lnTo>
                    <a:pt x="32296" y="4457"/>
                  </a:lnTo>
                </a:path>
              </a:pathLst>
            </a:custGeom>
            <a:ln w="25400">
              <a:solidFill>
                <a:srgbClr val="FAD553"/>
              </a:solidFill>
            </a:ln>
          </p:spPr>
          <p:txBody>
            <a:bodyPr wrap="square" lIns="0" tIns="0" rIns="0" bIns="0" rtlCol="0"/>
            <a:lstStyle/>
            <a:p>
              <a:endParaRPr/>
            </a:p>
          </p:txBody>
        </p:sp>
        <p:sp>
          <p:nvSpPr>
            <p:cNvPr id="17930" name="object 17930"/>
            <p:cNvSpPr/>
            <p:nvPr/>
          </p:nvSpPr>
          <p:spPr>
            <a:xfrm>
              <a:off x="5609056" y="8237232"/>
              <a:ext cx="1270" cy="5080"/>
            </a:xfrm>
            <a:custGeom>
              <a:avLst/>
              <a:gdLst/>
              <a:ahLst/>
              <a:cxnLst/>
              <a:rect l="l" t="t" r="r" b="b"/>
              <a:pathLst>
                <a:path w="1270" h="5079">
                  <a:moveTo>
                    <a:pt x="0" y="0"/>
                  </a:moveTo>
                  <a:lnTo>
                    <a:pt x="1079" y="4457"/>
                  </a:lnTo>
                </a:path>
              </a:pathLst>
            </a:custGeom>
            <a:ln w="25400">
              <a:solidFill>
                <a:srgbClr val="F4CB4B"/>
              </a:solidFill>
            </a:ln>
          </p:spPr>
          <p:txBody>
            <a:bodyPr wrap="square" lIns="0" tIns="0" rIns="0" bIns="0" rtlCol="0"/>
            <a:lstStyle/>
            <a:p>
              <a:endParaRPr/>
            </a:p>
          </p:txBody>
        </p:sp>
        <p:sp>
          <p:nvSpPr>
            <p:cNvPr id="17931" name="object 17931"/>
            <p:cNvSpPr/>
            <p:nvPr/>
          </p:nvSpPr>
          <p:spPr>
            <a:xfrm>
              <a:off x="5576049" y="8238236"/>
              <a:ext cx="34290" cy="3810"/>
            </a:xfrm>
            <a:custGeom>
              <a:avLst/>
              <a:gdLst/>
              <a:ahLst/>
              <a:cxnLst/>
              <a:rect l="l" t="t" r="r" b="b"/>
              <a:pathLst>
                <a:path w="34289" h="3809">
                  <a:moveTo>
                    <a:pt x="34086" y="3454"/>
                  </a:moveTo>
                  <a:lnTo>
                    <a:pt x="25587" y="3071"/>
                  </a:lnTo>
                  <a:lnTo>
                    <a:pt x="17057" y="2317"/>
                  </a:lnTo>
                  <a:lnTo>
                    <a:pt x="8521" y="1268"/>
                  </a:lnTo>
                  <a:lnTo>
                    <a:pt x="0" y="0"/>
                  </a:lnTo>
                </a:path>
              </a:pathLst>
            </a:custGeom>
            <a:ln w="25400">
              <a:solidFill>
                <a:srgbClr val="F4CF4C"/>
              </a:solidFill>
            </a:ln>
          </p:spPr>
          <p:txBody>
            <a:bodyPr wrap="square" lIns="0" tIns="0" rIns="0" bIns="0" rtlCol="0"/>
            <a:lstStyle/>
            <a:p>
              <a:endParaRPr/>
            </a:p>
          </p:txBody>
        </p:sp>
        <p:sp>
          <p:nvSpPr>
            <p:cNvPr id="17932" name="object 17932"/>
            <p:cNvSpPr/>
            <p:nvPr/>
          </p:nvSpPr>
          <p:spPr>
            <a:xfrm>
              <a:off x="5576049" y="8232775"/>
              <a:ext cx="1270" cy="5715"/>
            </a:xfrm>
            <a:custGeom>
              <a:avLst/>
              <a:gdLst/>
              <a:ahLst/>
              <a:cxnLst/>
              <a:rect l="l" t="t" r="r" b="b"/>
              <a:pathLst>
                <a:path w="1270" h="5715">
                  <a:moveTo>
                    <a:pt x="0" y="5461"/>
                  </a:moveTo>
                  <a:lnTo>
                    <a:pt x="711" y="0"/>
                  </a:lnTo>
                </a:path>
              </a:pathLst>
            </a:custGeom>
            <a:ln w="25400">
              <a:solidFill>
                <a:srgbClr val="FBD855"/>
              </a:solidFill>
            </a:ln>
          </p:spPr>
          <p:txBody>
            <a:bodyPr wrap="square" lIns="0" tIns="0" rIns="0" bIns="0" rtlCol="0"/>
            <a:lstStyle/>
            <a:p>
              <a:endParaRPr/>
            </a:p>
          </p:txBody>
        </p:sp>
        <p:sp>
          <p:nvSpPr>
            <p:cNvPr id="17933" name="object 17933"/>
            <p:cNvSpPr/>
            <p:nvPr/>
          </p:nvSpPr>
          <p:spPr>
            <a:xfrm>
              <a:off x="5608078" y="8232610"/>
              <a:ext cx="19685" cy="5715"/>
            </a:xfrm>
            <a:custGeom>
              <a:avLst/>
              <a:gdLst/>
              <a:ahLst/>
              <a:cxnLst/>
              <a:rect l="l" t="t" r="r" b="b"/>
              <a:pathLst>
                <a:path w="19685" h="5715">
                  <a:moveTo>
                    <a:pt x="0" y="0"/>
                  </a:moveTo>
                  <a:lnTo>
                    <a:pt x="304" y="1562"/>
                  </a:lnTo>
                  <a:lnTo>
                    <a:pt x="977" y="4622"/>
                  </a:lnTo>
                  <a:lnTo>
                    <a:pt x="7365" y="5092"/>
                  </a:lnTo>
                  <a:lnTo>
                    <a:pt x="13627" y="5003"/>
                  </a:lnTo>
                  <a:lnTo>
                    <a:pt x="19684" y="4432"/>
                  </a:lnTo>
                  <a:lnTo>
                    <a:pt x="18618" y="533"/>
                  </a:lnTo>
                  <a:lnTo>
                    <a:pt x="12687" y="939"/>
                  </a:lnTo>
                  <a:lnTo>
                    <a:pt x="6476" y="825"/>
                  </a:lnTo>
                  <a:lnTo>
                    <a:pt x="0" y="0"/>
                  </a:lnTo>
                  <a:close/>
                </a:path>
              </a:pathLst>
            </a:custGeom>
            <a:solidFill>
              <a:srgbClr val="FBD14E"/>
            </a:solidFill>
          </p:spPr>
          <p:txBody>
            <a:bodyPr wrap="square" lIns="0" tIns="0" rIns="0" bIns="0" rtlCol="0"/>
            <a:lstStyle/>
            <a:p>
              <a:endParaRPr/>
            </a:p>
          </p:txBody>
        </p:sp>
        <p:sp>
          <p:nvSpPr>
            <p:cNvPr id="17934" name="object 17934"/>
            <p:cNvSpPr/>
            <p:nvPr/>
          </p:nvSpPr>
          <p:spPr>
            <a:xfrm>
              <a:off x="5608078" y="8232610"/>
              <a:ext cx="19050" cy="1270"/>
            </a:xfrm>
            <a:custGeom>
              <a:avLst/>
              <a:gdLst/>
              <a:ahLst/>
              <a:cxnLst/>
              <a:rect l="l" t="t" r="r" b="b"/>
              <a:pathLst>
                <a:path w="19050" h="1270">
                  <a:moveTo>
                    <a:pt x="0" y="0"/>
                  </a:moveTo>
                  <a:lnTo>
                    <a:pt x="6476" y="825"/>
                  </a:lnTo>
                  <a:lnTo>
                    <a:pt x="12687" y="939"/>
                  </a:lnTo>
                  <a:lnTo>
                    <a:pt x="18618" y="533"/>
                  </a:lnTo>
                </a:path>
              </a:pathLst>
            </a:custGeom>
            <a:ln w="25399">
              <a:solidFill>
                <a:srgbClr val="FFD550"/>
              </a:solidFill>
            </a:ln>
          </p:spPr>
          <p:txBody>
            <a:bodyPr wrap="square" lIns="0" tIns="0" rIns="0" bIns="0" rtlCol="0"/>
            <a:lstStyle/>
            <a:p>
              <a:endParaRPr/>
            </a:p>
          </p:txBody>
        </p:sp>
        <p:sp>
          <p:nvSpPr>
            <p:cNvPr id="17935" name="object 17935"/>
            <p:cNvSpPr/>
            <p:nvPr/>
          </p:nvSpPr>
          <p:spPr>
            <a:xfrm>
              <a:off x="5626697" y="8233143"/>
              <a:ext cx="1270" cy="4445"/>
            </a:xfrm>
            <a:custGeom>
              <a:avLst/>
              <a:gdLst/>
              <a:ahLst/>
              <a:cxnLst/>
              <a:rect l="l" t="t" r="r" b="b"/>
              <a:pathLst>
                <a:path w="1270" h="4445">
                  <a:moveTo>
                    <a:pt x="0" y="0"/>
                  </a:moveTo>
                  <a:lnTo>
                    <a:pt x="1066" y="3898"/>
                  </a:lnTo>
                </a:path>
              </a:pathLst>
            </a:custGeom>
            <a:ln w="25400">
              <a:solidFill>
                <a:srgbClr val="FBD14D"/>
              </a:solidFill>
            </a:ln>
          </p:spPr>
          <p:txBody>
            <a:bodyPr wrap="square" lIns="0" tIns="0" rIns="0" bIns="0" rtlCol="0"/>
            <a:lstStyle/>
            <a:p>
              <a:endParaRPr/>
            </a:p>
          </p:txBody>
        </p:sp>
        <p:sp>
          <p:nvSpPr>
            <p:cNvPr id="17936" name="object 17936"/>
            <p:cNvSpPr/>
            <p:nvPr/>
          </p:nvSpPr>
          <p:spPr>
            <a:xfrm>
              <a:off x="5609056" y="8237042"/>
              <a:ext cx="19050" cy="1270"/>
            </a:xfrm>
            <a:custGeom>
              <a:avLst/>
              <a:gdLst/>
              <a:ahLst/>
              <a:cxnLst/>
              <a:rect l="l" t="t" r="r" b="b"/>
              <a:pathLst>
                <a:path w="19050" h="1270">
                  <a:moveTo>
                    <a:pt x="18707" y="0"/>
                  </a:moveTo>
                  <a:lnTo>
                    <a:pt x="12649" y="571"/>
                  </a:lnTo>
                  <a:lnTo>
                    <a:pt x="6388" y="660"/>
                  </a:lnTo>
                  <a:lnTo>
                    <a:pt x="0" y="190"/>
                  </a:lnTo>
                </a:path>
              </a:pathLst>
            </a:custGeom>
            <a:ln w="25400">
              <a:solidFill>
                <a:srgbClr val="F7CE4D"/>
              </a:solidFill>
            </a:ln>
          </p:spPr>
          <p:txBody>
            <a:bodyPr wrap="square" lIns="0" tIns="0" rIns="0" bIns="0" rtlCol="0"/>
            <a:lstStyle/>
            <a:p>
              <a:endParaRPr/>
            </a:p>
          </p:txBody>
        </p:sp>
        <p:sp>
          <p:nvSpPr>
            <p:cNvPr id="17937" name="object 17937"/>
            <p:cNvSpPr/>
            <p:nvPr/>
          </p:nvSpPr>
          <p:spPr>
            <a:xfrm>
              <a:off x="5608078" y="8232610"/>
              <a:ext cx="1270" cy="5080"/>
            </a:xfrm>
            <a:custGeom>
              <a:avLst/>
              <a:gdLst/>
              <a:ahLst/>
              <a:cxnLst/>
              <a:rect l="l" t="t" r="r" b="b"/>
              <a:pathLst>
                <a:path w="1270" h="5079">
                  <a:moveTo>
                    <a:pt x="977" y="4622"/>
                  </a:moveTo>
                  <a:lnTo>
                    <a:pt x="0" y="0"/>
                  </a:lnTo>
                </a:path>
              </a:pathLst>
            </a:custGeom>
            <a:ln w="25400">
              <a:solidFill>
                <a:srgbClr val="FCD250"/>
              </a:solidFill>
            </a:ln>
          </p:spPr>
          <p:txBody>
            <a:bodyPr wrap="square" lIns="0" tIns="0" rIns="0" bIns="0" rtlCol="0"/>
            <a:lstStyle/>
            <a:p>
              <a:endParaRPr/>
            </a:p>
          </p:txBody>
        </p:sp>
        <p:sp>
          <p:nvSpPr>
            <p:cNvPr id="17938" name="object 17938"/>
            <p:cNvSpPr/>
            <p:nvPr/>
          </p:nvSpPr>
          <p:spPr>
            <a:xfrm>
              <a:off x="5609056" y="8237042"/>
              <a:ext cx="20320" cy="5080"/>
            </a:xfrm>
            <a:custGeom>
              <a:avLst/>
              <a:gdLst/>
              <a:ahLst/>
              <a:cxnLst/>
              <a:rect l="l" t="t" r="r" b="b"/>
              <a:pathLst>
                <a:path w="20320" h="5079">
                  <a:moveTo>
                    <a:pt x="18707" y="0"/>
                  </a:moveTo>
                  <a:lnTo>
                    <a:pt x="12649" y="571"/>
                  </a:lnTo>
                  <a:lnTo>
                    <a:pt x="6388" y="660"/>
                  </a:lnTo>
                  <a:lnTo>
                    <a:pt x="0" y="190"/>
                  </a:lnTo>
                  <a:lnTo>
                    <a:pt x="342" y="1701"/>
                  </a:lnTo>
                  <a:lnTo>
                    <a:pt x="1079" y="4648"/>
                  </a:lnTo>
                  <a:lnTo>
                    <a:pt x="7404" y="4775"/>
                  </a:lnTo>
                  <a:lnTo>
                    <a:pt x="13665" y="4521"/>
                  </a:lnTo>
                  <a:lnTo>
                    <a:pt x="19837" y="3759"/>
                  </a:lnTo>
                  <a:lnTo>
                    <a:pt x="18707" y="0"/>
                  </a:lnTo>
                  <a:close/>
                </a:path>
              </a:pathLst>
            </a:custGeom>
            <a:solidFill>
              <a:srgbClr val="F3CA4A"/>
            </a:solidFill>
          </p:spPr>
          <p:txBody>
            <a:bodyPr wrap="square" lIns="0" tIns="0" rIns="0" bIns="0" rtlCol="0"/>
            <a:lstStyle/>
            <a:p>
              <a:endParaRPr/>
            </a:p>
          </p:txBody>
        </p:sp>
        <p:sp>
          <p:nvSpPr>
            <p:cNvPr id="17939" name="object 17939"/>
            <p:cNvSpPr/>
            <p:nvPr/>
          </p:nvSpPr>
          <p:spPr>
            <a:xfrm>
              <a:off x="5609056" y="8237042"/>
              <a:ext cx="19050" cy="1270"/>
            </a:xfrm>
            <a:custGeom>
              <a:avLst/>
              <a:gdLst/>
              <a:ahLst/>
              <a:cxnLst/>
              <a:rect l="l" t="t" r="r" b="b"/>
              <a:pathLst>
                <a:path w="19050" h="1270">
                  <a:moveTo>
                    <a:pt x="0" y="190"/>
                  </a:moveTo>
                  <a:lnTo>
                    <a:pt x="6388" y="660"/>
                  </a:lnTo>
                  <a:lnTo>
                    <a:pt x="12649" y="571"/>
                  </a:lnTo>
                  <a:lnTo>
                    <a:pt x="18707" y="0"/>
                  </a:lnTo>
                </a:path>
              </a:pathLst>
            </a:custGeom>
            <a:ln w="25400">
              <a:solidFill>
                <a:srgbClr val="F7CE4D"/>
              </a:solidFill>
            </a:ln>
          </p:spPr>
          <p:txBody>
            <a:bodyPr wrap="square" lIns="0" tIns="0" rIns="0" bIns="0" rtlCol="0"/>
            <a:lstStyle/>
            <a:p>
              <a:endParaRPr/>
            </a:p>
          </p:txBody>
        </p:sp>
        <p:sp>
          <p:nvSpPr>
            <p:cNvPr id="17940" name="object 17940"/>
            <p:cNvSpPr/>
            <p:nvPr/>
          </p:nvSpPr>
          <p:spPr>
            <a:xfrm>
              <a:off x="5627763" y="8237042"/>
              <a:ext cx="1270" cy="3810"/>
            </a:xfrm>
            <a:custGeom>
              <a:avLst/>
              <a:gdLst/>
              <a:ahLst/>
              <a:cxnLst/>
              <a:rect l="l" t="t" r="r" b="b"/>
              <a:pathLst>
                <a:path w="1270" h="3809">
                  <a:moveTo>
                    <a:pt x="0" y="0"/>
                  </a:moveTo>
                  <a:lnTo>
                    <a:pt x="1130" y="3759"/>
                  </a:lnTo>
                </a:path>
              </a:pathLst>
            </a:custGeom>
            <a:ln w="25399">
              <a:solidFill>
                <a:srgbClr val="F3C849"/>
              </a:solidFill>
            </a:ln>
          </p:spPr>
          <p:txBody>
            <a:bodyPr wrap="square" lIns="0" tIns="0" rIns="0" bIns="0" rtlCol="0"/>
            <a:lstStyle/>
            <a:p>
              <a:endParaRPr/>
            </a:p>
          </p:txBody>
        </p:sp>
        <p:sp>
          <p:nvSpPr>
            <p:cNvPr id="17941" name="object 17941"/>
            <p:cNvSpPr/>
            <p:nvPr/>
          </p:nvSpPr>
          <p:spPr>
            <a:xfrm>
              <a:off x="5610136" y="8240801"/>
              <a:ext cx="19050" cy="1270"/>
            </a:xfrm>
            <a:custGeom>
              <a:avLst/>
              <a:gdLst/>
              <a:ahLst/>
              <a:cxnLst/>
              <a:rect l="l" t="t" r="r" b="b"/>
              <a:pathLst>
                <a:path w="19050" h="1270">
                  <a:moveTo>
                    <a:pt x="18757" y="0"/>
                  </a:moveTo>
                  <a:lnTo>
                    <a:pt x="12585" y="761"/>
                  </a:lnTo>
                  <a:lnTo>
                    <a:pt x="6324" y="1015"/>
                  </a:lnTo>
                  <a:lnTo>
                    <a:pt x="0" y="888"/>
                  </a:lnTo>
                </a:path>
              </a:pathLst>
            </a:custGeom>
            <a:ln w="25400">
              <a:solidFill>
                <a:srgbClr val="EFC647"/>
              </a:solidFill>
            </a:ln>
          </p:spPr>
          <p:txBody>
            <a:bodyPr wrap="square" lIns="0" tIns="0" rIns="0" bIns="0" rtlCol="0"/>
            <a:lstStyle/>
            <a:p>
              <a:endParaRPr/>
            </a:p>
          </p:txBody>
        </p:sp>
        <p:sp>
          <p:nvSpPr>
            <p:cNvPr id="17942" name="object 17942"/>
            <p:cNvSpPr/>
            <p:nvPr/>
          </p:nvSpPr>
          <p:spPr>
            <a:xfrm>
              <a:off x="5609056" y="8237232"/>
              <a:ext cx="1270" cy="5080"/>
            </a:xfrm>
            <a:custGeom>
              <a:avLst/>
              <a:gdLst/>
              <a:ahLst/>
              <a:cxnLst/>
              <a:rect l="l" t="t" r="r" b="b"/>
              <a:pathLst>
                <a:path w="1270" h="5079">
                  <a:moveTo>
                    <a:pt x="1079" y="4457"/>
                  </a:moveTo>
                  <a:lnTo>
                    <a:pt x="0" y="0"/>
                  </a:lnTo>
                </a:path>
              </a:pathLst>
            </a:custGeom>
            <a:ln w="25400">
              <a:solidFill>
                <a:srgbClr val="F4CB4B"/>
              </a:solidFill>
            </a:ln>
          </p:spPr>
          <p:txBody>
            <a:bodyPr wrap="square" lIns="0" tIns="0" rIns="0" bIns="0" rtlCol="0"/>
            <a:lstStyle/>
            <a:p>
              <a:endParaRPr/>
            </a:p>
          </p:txBody>
        </p:sp>
        <p:sp>
          <p:nvSpPr>
            <p:cNvPr id="17943" name="object 17943"/>
            <p:cNvSpPr/>
            <p:nvPr/>
          </p:nvSpPr>
          <p:spPr>
            <a:xfrm>
              <a:off x="5626697" y="8229943"/>
              <a:ext cx="18415" cy="7620"/>
            </a:xfrm>
            <a:custGeom>
              <a:avLst/>
              <a:gdLst/>
              <a:ahLst/>
              <a:cxnLst/>
              <a:rect l="l" t="t" r="r" b="b"/>
              <a:pathLst>
                <a:path w="18414" h="7620">
                  <a:moveTo>
                    <a:pt x="17792" y="0"/>
                  </a:moveTo>
                  <a:lnTo>
                    <a:pt x="12293" y="1676"/>
                  </a:lnTo>
                  <a:lnTo>
                    <a:pt x="6324" y="2768"/>
                  </a:lnTo>
                  <a:lnTo>
                    <a:pt x="0" y="3200"/>
                  </a:lnTo>
                  <a:lnTo>
                    <a:pt x="1066" y="7099"/>
                  </a:lnTo>
                  <a:lnTo>
                    <a:pt x="6451" y="6654"/>
                  </a:lnTo>
                  <a:lnTo>
                    <a:pt x="11823" y="5575"/>
                  </a:lnTo>
                  <a:lnTo>
                    <a:pt x="16954" y="3936"/>
                  </a:lnTo>
                  <a:lnTo>
                    <a:pt x="18059" y="1333"/>
                  </a:lnTo>
                  <a:lnTo>
                    <a:pt x="17792" y="0"/>
                  </a:lnTo>
                  <a:close/>
                </a:path>
              </a:pathLst>
            </a:custGeom>
            <a:solidFill>
              <a:srgbClr val="FBD14E"/>
            </a:solidFill>
          </p:spPr>
          <p:txBody>
            <a:bodyPr wrap="square" lIns="0" tIns="0" rIns="0" bIns="0" rtlCol="0"/>
            <a:lstStyle/>
            <a:p>
              <a:endParaRPr/>
            </a:p>
          </p:txBody>
        </p:sp>
        <p:sp>
          <p:nvSpPr>
            <p:cNvPr id="17944" name="object 17944"/>
            <p:cNvSpPr/>
            <p:nvPr/>
          </p:nvSpPr>
          <p:spPr>
            <a:xfrm>
              <a:off x="5626697" y="8233143"/>
              <a:ext cx="1270" cy="4445"/>
            </a:xfrm>
            <a:custGeom>
              <a:avLst/>
              <a:gdLst/>
              <a:ahLst/>
              <a:cxnLst/>
              <a:rect l="l" t="t" r="r" b="b"/>
              <a:pathLst>
                <a:path w="1270" h="4445">
                  <a:moveTo>
                    <a:pt x="0" y="0"/>
                  </a:moveTo>
                  <a:lnTo>
                    <a:pt x="1066" y="3898"/>
                  </a:lnTo>
                </a:path>
              </a:pathLst>
            </a:custGeom>
            <a:ln w="25400">
              <a:solidFill>
                <a:srgbClr val="FBD14D"/>
              </a:solidFill>
            </a:ln>
          </p:spPr>
          <p:txBody>
            <a:bodyPr wrap="square" lIns="0" tIns="0" rIns="0" bIns="0" rtlCol="0"/>
            <a:lstStyle/>
            <a:p>
              <a:endParaRPr/>
            </a:p>
          </p:txBody>
        </p:sp>
        <p:sp>
          <p:nvSpPr>
            <p:cNvPr id="17945" name="object 17945"/>
            <p:cNvSpPr/>
            <p:nvPr/>
          </p:nvSpPr>
          <p:spPr>
            <a:xfrm>
              <a:off x="5627763" y="8233880"/>
              <a:ext cx="16510" cy="3175"/>
            </a:xfrm>
            <a:custGeom>
              <a:avLst/>
              <a:gdLst/>
              <a:ahLst/>
              <a:cxnLst/>
              <a:rect l="l" t="t" r="r" b="b"/>
              <a:pathLst>
                <a:path w="16510" h="3175">
                  <a:moveTo>
                    <a:pt x="0" y="3162"/>
                  </a:moveTo>
                  <a:lnTo>
                    <a:pt x="5384" y="2717"/>
                  </a:lnTo>
                  <a:lnTo>
                    <a:pt x="10756" y="1638"/>
                  </a:lnTo>
                  <a:lnTo>
                    <a:pt x="15887" y="0"/>
                  </a:lnTo>
                </a:path>
              </a:pathLst>
            </a:custGeom>
            <a:ln w="25400">
              <a:solidFill>
                <a:srgbClr val="F7CE4D"/>
              </a:solidFill>
            </a:ln>
          </p:spPr>
          <p:txBody>
            <a:bodyPr wrap="square" lIns="0" tIns="0" rIns="0" bIns="0" rtlCol="0"/>
            <a:lstStyle/>
            <a:p>
              <a:endParaRPr/>
            </a:p>
          </p:txBody>
        </p:sp>
        <p:sp>
          <p:nvSpPr>
            <p:cNvPr id="17946" name="object 17946"/>
            <p:cNvSpPr/>
            <p:nvPr/>
          </p:nvSpPr>
          <p:spPr>
            <a:xfrm>
              <a:off x="5643651" y="8229943"/>
              <a:ext cx="1270" cy="4445"/>
            </a:xfrm>
            <a:custGeom>
              <a:avLst/>
              <a:gdLst/>
              <a:ahLst/>
              <a:cxnLst/>
              <a:rect l="l" t="t" r="r" b="b"/>
              <a:pathLst>
                <a:path w="1270" h="4445">
                  <a:moveTo>
                    <a:pt x="0" y="3936"/>
                  </a:moveTo>
                  <a:lnTo>
                    <a:pt x="838" y="0"/>
                  </a:lnTo>
                </a:path>
              </a:pathLst>
            </a:custGeom>
            <a:ln w="25399">
              <a:solidFill>
                <a:srgbClr val="FBD250"/>
              </a:solidFill>
            </a:ln>
          </p:spPr>
          <p:txBody>
            <a:bodyPr wrap="square" lIns="0" tIns="0" rIns="0" bIns="0" rtlCol="0"/>
            <a:lstStyle/>
            <a:p>
              <a:endParaRPr/>
            </a:p>
          </p:txBody>
        </p:sp>
        <p:sp>
          <p:nvSpPr>
            <p:cNvPr id="17947" name="object 17947"/>
            <p:cNvSpPr/>
            <p:nvPr/>
          </p:nvSpPr>
          <p:spPr>
            <a:xfrm>
              <a:off x="5626697" y="8229943"/>
              <a:ext cx="18415" cy="3810"/>
            </a:xfrm>
            <a:custGeom>
              <a:avLst/>
              <a:gdLst/>
              <a:ahLst/>
              <a:cxnLst/>
              <a:rect l="l" t="t" r="r" b="b"/>
              <a:pathLst>
                <a:path w="18414" h="3809">
                  <a:moveTo>
                    <a:pt x="17792" y="0"/>
                  </a:moveTo>
                  <a:lnTo>
                    <a:pt x="12293" y="1676"/>
                  </a:lnTo>
                  <a:lnTo>
                    <a:pt x="6324" y="2768"/>
                  </a:lnTo>
                  <a:lnTo>
                    <a:pt x="0" y="3200"/>
                  </a:lnTo>
                </a:path>
              </a:pathLst>
            </a:custGeom>
            <a:ln w="25399">
              <a:solidFill>
                <a:srgbClr val="FFD550"/>
              </a:solidFill>
            </a:ln>
          </p:spPr>
          <p:txBody>
            <a:bodyPr wrap="square" lIns="0" tIns="0" rIns="0" bIns="0" rtlCol="0"/>
            <a:lstStyle/>
            <a:p>
              <a:endParaRPr/>
            </a:p>
          </p:txBody>
        </p:sp>
        <p:sp>
          <p:nvSpPr>
            <p:cNvPr id="17948" name="object 17948"/>
            <p:cNvSpPr/>
            <p:nvPr/>
          </p:nvSpPr>
          <p:spPr>
            <a:xfrm>
              <a:off x="5643651" y="8223224"/>
              <a:ext cx="16510" cy="10795"/>
            </a:xfrm>
            <a:custGeom>
              <a:avLst/>
              <a:gdLst/>
              <a:ahLst/>
              <a:cxnLst/>
              <a:rect l="l" t="t" r="r" b="b"/>
              <a:pathLst>
                <a:path w="16510" h="10795">
                  <a:moveTo>
                    <a:pt x="15900" y="0"/>
                  </a:moveTo>
                  <a:lnTo>
                    <a:pt x="11404" y="2781"/>
                  </a:lnTo>
                  <a:lnTo>
                    <a:pt x="6350" y="5041"/>
                  </a:lnTo>
                  <a:lnTo>
                    <a:pt x="838" y="6718"/>
                  </a:lnTo>
                  <a:lnTo>
                    <a:pt x="1104" y="8051"/>
                  </a:lnTo>
                  <a:lnTo>
                    <a:pt x="0" y="10655"/>
                  </a:lnTo>
                  <a:lnTo>
                    <a:pt x="5118" y="9016"/>
                  </a:lnTo>
                  <a:lnTo>
                    <a:pt x="10020" y="6807"/>
                  </a:lnTo>
                  <a:lnTo>
                    <a:pt x="14490" y="4102"/>
                  </a:lnTo>
                  <a:lnTo>
                    <a:pt x="15989" y="1358"/>
                  </a:lnTo>
                  <a:lnTo>
                    <a:pt x="15900" y="0"/>
                  </a:lnTo>
                  <a:close/>
                </a:path>
              </a:pathLst>
            </a:custGeom>
            <a:solidFill>
              <a:srgbClr val="FAD254"/>
            </a:solidFill>
          </p:spPr>
          <p:txBody>
            <a:bodyPr wrap="square" lIns="0" tIns="0" rIns="0" bIns="0" rtlCol="0"/>
            <a:lstStyle/>
            <a:p>
              <a:endParaRPr/>
            </a:p>
          </p:txBody>
        </p:sp>
        <p:sp>
          <p:nvSpPr>
            <p:cNvPr id="17949" name="object 17949"/>
            <p:cNvSpPr/>
            <p:nvPr/>
          </p:nvSpPr>
          <p:spPr>
            <a:xfrm>
              <a:off x="5643651" y="8229943"/>
              <a:ext cx="1270" cy="4445"/>
            </a:xfrm>
            <a:custGeom>
              <a:avLst/>
              <a:gdLst/>
              <a:ahLst/>
              <a:cxnLst/>
              <a:rect l="l" t="t" r="r" b="b"/>
              <a:pathLst>
                <a:path w="1270" h="4445">
                  <a:moveTo>
                    <a:pt x="838" y="0"/>
                  </a:moveTo>
                  <a:lnTo>
                    <a:pt x="0" y="3936"/>
                  </a:lnTo>
                </a:path>
              </a:pathLst>
            </a:custGeom>
            <a:ln w="25399">
              <a:solidFill>
                <a:srgbClr val="FBD250"/>
              </a:solidFill>
            </a:ln>
          </p:spPr>
          <p:txBody>
            <a:bodyPr wrap="square" lIns="0" tIns="0" rIns="0" bIns="0" rtlCol="0"/>
            <a:lstStyle/>
            <a:p>
              <a:endParaRPr/>
            </a:p>
          </p:txBody>
        </p:sp>
        <p:sp>
          <p:nvSpPr>
            <p:cNvPr id="17950" name="object 17950"/>
            <p:cNvSpPr/>
            <p:nvPr/>
          </p:nvSpPr>
          <p:spPr>
            <a:xfrm>
              <a:off x="5643651" y="8227326"/>
              <a:ext cx="14604" cy="6985"/>
            </a:xfrm>
            <a:custGeom>
              <a:avLst/>
              <a:gdLst/>
              <a:ahLst/>
              <a:cxnLst/>
              <a:rect l="l" t="t" r="r" b="b"/>
              <a:pathLst>
                <a:path w="14604" h="6984">
                  <a:moveTo>
                    <a:pt x="0" y="6553"/>
                  </a:moveTo>
                  <a:lnTo>
                    <a:pt x="5118" y="4914"/>
                  </a:lnTo>
                  <a:lnTo>
                    <a:pt x="10020" y="2705"/>
                  </a:lnTo>
                  <a:lnTo>
                    <a:pt x="14490" y="0"/>
                  </a:lnTo>
                </a:path>
              </a:pathLst>
            </a:custGeom>
            <a:ln w="25399">
              <a:solidFill>
                <a:srgbClr val="F7CF52"/>
              </a:solidFill>
            </a:ln>
          </p:spPr>
          <p:txBody>
            <a:bodyPr wrap="square" lIns="0" tIns="0" rIns="0" bIns="0" rtlCol="0"/>
            <a:lstStyle/>
            <a:p>
              <a:endParaRPr/>
            </a:p>
          </p:txBody>
        </p:sp>
        <p:sp>
          <p:nvSpPr>
            <p:cNvPr id="17951" name="object 17951"/>
            <p:cNvSpPr/>
            <p:nvPr/>
          </p:nvSpPr>
          <p:spPr>
            <a:xfrm>
              <a:off x="5658142" y="8223224"/>
              <a:ext cx="1905" cy="4445"/>
            </a:xfrm>
            <a:custGeom>
              <a:avLst/>
              <a:gdLst/>
              <a:ahLst/>
              <a:cxnLst/>
              <a:rect l="l" t="t" r="r" b="b"/>
              <a:pathLst>
                <a:path w="1904" h="4445">
                  <a:moveTo>
                    <a:pt x="0" y="4102"/>
                  </a:moveTo>
                  <a:lnTo>
                    <a:pt x="1409" y="0"/>
                  </a:lnTo>
                </a:path>
              </a:pathLst>
            </a:custGeom>
            <a:ln w="25400">
              <a:solidFill>
                <a:srgbClr val="FAD359"/>
              </a:solidFill>
            </a:ln>
          </p:spPr>
          <p:txBody>
            <a:bodyPr wrap="square" lIns="0" tIns="0" rIns="0" bIns="0" rtlCol="0"/>
            <a:lstStyle/>
            <a:p>
              <a:endParaRPr/>
            </a:p>
          </p:txBody>
        </p:sp>
        <p:sp>
          <p:nvSpPr>
            <p:cNvPr id="17952" name="object 17952"/>
            <p:cNvSpPr/>
            <p:nvPr/>
          </p:nvSpPr>
          <p:spPr>
            <a:xfrm>
              <a:off x="5644489" y="8223224"/>
              <a:ext cx="15240" cy="6985"/>
            </a:xfrm>
            <a:custGeom>
              <a:avLst/>
              <a:gdLst/>
              <a:ahLst/>
              <a:cxnLst/>
              <a:rect l="l" t="t" r="r" b="b"/>
              <a:pathLst>
                <a:path w="15239" h="6984">
                  <a:moveTo>
                    <a:pt x="15062" y="0"/>
                  </a:moveTo>
                  <a:lnTo>
                    <a:pt x="10566" y="2781"/>
                  </a:lnTo>
                  <a:lnTo>
                    <a:pt x="5511" y="5041"/>
                  </a:lnTo>
                  <a:lnTo>
                    <a:pt x="0" y="6718"/>
                  </a:lnTo>
                </a:path>
              </a:pathLst>
            </a:custGeom>
            <a:ln w="25400">
              <a:solidFill>
                <a:srgbClr val="FED655"/>
              </a:solidFill>
            </a:ln>
          </p:spPr>
          <p:txBody>
            <a:bodyPr wrap="square" lIns="0" tIns="0" rIns="0" bIns="0" rtlCol="0"/>
            <a:lstStyle/>
            <a:p>
              <a:endParaRPr/>
            </a:p>
          </p:txBody>
        </p:sp>
        <p:sp>
          <p:nvSpPr>
            <p:cNvPr id="17953" name="object 17953"/>
            <p:cNvSpPr/>
            <p:nvPr/>
          </p:nvSpPr>
          <p:spPr>
            <a:xfrm>
              <a:off x="5627763" y="8233880"/>
              <a:ext cx="16510" cy="6985"/>
            </a:xfrm>
            <a:custGeom>
              <a:avLst/>
              <a:gdLst/>
              <a:ahLst/>
              <a:cxnLst/>
              <a:rect l="l" t="t" r="r" b="b"/>
              <a:pathLst>
                <a:path w="16510" h="6984">
                  <a:moveTo>
                    <a:pt x="15887" y="0"/>
                  </a:moveTo>
                  <a:lnTo>
                    <a:pt x="10756" y="1638"/>
                  </a:lnTo>
                  <a:lnTo>
                    <a:pt x="5384" y="2717"/>
                  </a:lnTo>
                  <a:lnTo>
                    <a:pt x="0" y="3162"/>
                  </a:lnTo>
                  <a:lnTo>
                    <a:pt x="1130" y="6921"/>
                  </a:lnTo>
                  <a:lnTo>
                    <a:pt x="5600" y="6477"/>
                  </a:lnTo>
                  <a:lnTo>
                    <a:pt x="10299" y="5486"/>
                  </a:lnTo>
                  <a:lnTo>
                    <a:pt x="14986" y="3987"/>
                  </a:lnTo>
                  <a:lnTo>
                    <a:pt x="14744" y="2616"/>
                  </a:lnTo>
                  <a:lnTo>
                    <a:pt x="15887" y="0"/>
                  </a:lnTo>
                  <a:close/>
                </a:path>
              </a:pathLst>
            </a:custGeom>
            <a:solidFill>
              <a:srgbClr val="F3C94A"/>
            </a:solidFill>
          </p:spPr>
          <p:txBody>
            <a:bodyPr wrap="square" lIns="0" tIns="0" rIns="0" bIns="0" rtlCol="0"/>
            <a:lstStyle/>
            <a:p>
              <a:endParaRPr/>
            </a:p>
          </p:txBody>
        </p:sp>
        <p:sp>
          <p:nvSpPr>
            <p:cNvPr id="17954" name="object 17954"/>
            <p:cNvSpPr/>
            <p:nvPr/>
          </p:nvSpPr>
          <p:spPr>
            <a:xfrm>
              <a:off x="5627763" y="8237042"/>
              <a:ext cx="1270" cy="3810"/>
            </a:xfrm>
            <a:custGeom>
              <a:avLst/>
              <a:gdLst/>
              <a:ahLst/>
              <a:cxnLst/>
              <a:rect l="l" t="t" r="r" b="b"/>
              <a:pathLst>
                <a:path w="1270" h="3809">
                  <a:moveTo>
                    <a:pt x="0" y="0"/>
                  </a:moveTo>
                  <a:lnTo>
                    <a:pt x="1130" y="3759"/>
                  </a:lnTo>
                </a:path>
              </a:pathLst>
            </a:custGeom>
            <a:ln w="25399">
              <a:solidFill>
                <a:srgbClr val="F3C849"/>
              </a:solidFill>
            </a:ln>
          </p:spPr>
          <p:txBody>
            <a:bodyPr wrap="square" lIns="0" tIns="0" rIns="0" bIns="0" rtlCol="0"/>
            <a:lstStyle/>
            <a:p>
              <a:endParaRPr/>
            </a:p>
          </p:txBody>
        </p:sp>
        <p:sp>
          <p:nvSpPr>
            <p:cNvPr id="17955" name="object 17955"/>
            <p:cNvSpPr/>
            <p:nvPr/>
          </p:nvSpPr>
          <p:spPr>
            <a:xfrm>
              <a:off x="5628894" y="8237867"/>
              <a:ext cx="13970" cy="3175"/>
            </a:xfrm>
            <a:custGeom>
              <a:avLst/>
              <a:gdLst/>
              <a:ahLst/>
              <a:cxnLst/>
              <a:rect l="l" t="t" r="r" b="b"/>
              <a:pathLst>
                <a:path w="13970" h="3175">
                  <a:moveTo>
                    <a:pt x="0" y="2933"/>
                  </a:moveTo>
                  <a:lnTo>
                    <a:pt x="4470" y="2489"/>
                  </a:lnTo>
                  <a:lnTo>
                    <a:pt x="9169" y="1498"/>
                  </a:lnTo>
                  <a:lnTo>
                    <a:pt x="13855" y="0"/>
                  </a:lnTo>
                </a:path>
              </a:pathLst>
            </a:custGeom>
            <a:ln w="25400">
              <a:solidFill>
                <a:srgbClr val="EEC447"/>
              </a:solidFill>
            </a:ln>
          </p:spPr>
          <p:txBody>
            <a:bodyPr wrap="square" lIns="0" tIns="0" rIns="0" bIns="0" rtlCol="0"/>
            <a:lstStyle/>
            <a:p>
              <a:endParaRPr/>
            </a:p>
          </p:txBody>
        </p:sp>
        <p:sp>
          <p:nvSpPr>
            <p:cNvPr id="17956" name="object 17956"/>
            <p:cNvSpPr/>
            <p:nvPr/>
          </p:nvSpPr>
          <p:spPr>
            <a:xfrm>
              <a:off x="5642749" y="8233880"/>
              <a:ext cx="1270" cy="4445"/>
            </a:xfrm>
            <a:custGeom>
              <a:avLst/>
              <a:gdLst/>
              <a:ahLst/>
              <a:cxnLst/>
              <a:rect l="l" t="t" r="r" b="b"/>
              <a:pathLst>
                <a:path w="1270" h="4445">
                  <a:moveTo>
                    <a:pt x="0" y="3987"/>
                  </a:moveTo>
                  <a:lnTo>
                    <a:pt x="901" y="0"/>
                  </a:lnTo>
                </a:path>
              </a:pathLst>
            </a:custGeom>
            <a:ln w="25400">
              <a:solidFill>
                <a:srgbClr val="F3C94B"/>
              </a:solidFill>
            </a:ln>
          </p:spPr>
          <p:txBody>
            <a:bodyPr wrap="square" lIns="0" tIns="0" rIns="0" bIns="0" rtlCol="0"/>
            <a:lstStyle/>
            <a:p>
              <a:endParaRPr/>
            </a:p>
          </p:txBody>
        </p:sp>
        <p:sp>
          <p:nvSpPr>
            <p:cNvPr id="17957" name="object 17957"/>
            <p:cNvSpPr/>
            <p:nvPr/>
          </p:nvSpPr>
          <p:spPr>
            <a:xfrm>
              <a:off x="5627763" y="8233880"/>
              <a:ext cx="16510" cy="3175"/>
            </a:xfrm>
            <a:custGeom>
              <a:avLst/>
              <a:gdLst/>
              <a:ahLst/>
              <a:cxnLst/>
              <a:rect l="l" t="t" r="r" b="b"/>
              <a:pathLst>
                <a:path w="16510" h="3175">
                  <a:moveTo>
                    <a:pt x="15887" y="0"/>
                  </a:moveTo>
                  <a:lnTo>
                    <a:pt x="10756" y="1638"/>
                  </a:lnTo>
                  <a:lnTo>
                    <a:pt x="5384" y="2717"/>
                  </a:lnTo>
                  <a:lnTo>
                    <a:pt x="0" y="3162"/>
                  </a:lnTo>
                </a:path>
              </a:pathLst>
            </a:custGeom>
            <a:ln w="25400">
              <a:solidFill>
                <a:srgbClr val="F7CE4D"/>
              </a:solidFill>
            </a:ln>
          </p:spPr>
          <p:txBody>
            <a:bodyPr wrap="square" lIns="0" tIns="0" rIns="0" bIns="0" rtlCol="0"/>
            <a:lstStyle/>
            <a:p>
              <a:endParaRPr/>
            </a:p>
          </p:txBody>
        </p:sp>
        <p:sp>
          <p:nvSpPr>
            <p:cNvPr id="17958" name="object 17958"/>
            <p:cNvSpPr/>
            <p:nvPr/>
          </p:nvSpPr>
          <p:spPr>
            <a:xfrm>
              <a:off x="5642508" y="8227326"/>
              <a:ext cx="15875" cy="10795"/>
            </a:xfrm>
            <a:custGeom>
              <a:avLst/>
              <a:gdLst/>
              <a:ahLst/>
              <a:cxnLst/>
              <a:rect l="l" t="t" r="r" b="b"/>
              <a:pathLst>
                <a:path w="15875" h="10795">
                  <a:moveTo>
                    <a:pt x="15633" y="0"/>
                  </a:moveTo>
                  <a:lnTo>
                    <a:pt x="11163" y="2705"/>
                  </a:lnTo>
                  <a:lnTo>
                    <a:pt x="6261" y="4914"/>
                  </a:lnTo>
                  <a:lnTo>
                    <a:pt x="1143" y="6553"/>
                  </a:lnTo>
                  <a:lnTo>
                    <a:pt x="0" y="9169"/>
                  </a:lnTo>
                  <a:lnTo>
                    <a:pt x="14033" y="2895"/>
                  </a:lnTo>
                  <a:lnTo>
                    <a:pt x="15633" y="0"/>
                  </a:lnTo>
                  <a:close/>
                </a:path>
              </a:pathLst>
            </a:custGeom>
            <a:solidFill>
              <a:srgbClr val="F3CA4F"/>
            </a:solidFill>
          </p:spPr>
          <p:txBody>
            <a:bodyPr wrap="square" lIns="0" tIns="0" rIns="0" bIns="0" rtlCol="0"/>
            <a:lstStyle/>
            <a:p>
              <a:endParaRPr/>
            </a:p>
          </p:txBody>
        </p:sp>
        <p:sp>
          <p:nvSpPr>
            <p:cNvPr id="17959" name="object 17959"/>
            <p:cNvSpPr/>
            <p:nvPr/>
          </p:nvSpPr>
          <p:spPr>
            <a:xfrm>
              <a:off x="5642749" y="8233880"/>
              <a:ext cx="1270" cy="4445"/>
            </a:xfrm>
            <a:custGeom>
              <a:avLst/>
              <a:gdLst/>
              <a:ahLst/>
              <a:cxnLst/>
              <a:rect l="l" t="t" r="r" b="b"/>
              <a:pathLst>
                <a:path w="1270" h="4445">
                  <a:moveTo>
                    <a:pt x="901" y="0"/>
                  </a:moveTo>
                  <a:lnTo>
                    <a:pt x="0" y="3987"/>
                  </a:lnTo>
                </a:path>
              </a:pathLst>
            </a:custGeom>
            <a:ln w="25400">
              <a:solidFill>
                <a:srgbClr val="F3C94B"/>
              </a:solidFill>
            </a:ln>
          </p:spPr>
          <p:txBody>
            <a:bodyPr wrap="square" lIns="0" tIns="0" rIns="0" bIns="0" rtlCol="0"/>
            <a:lstStyle/>
            <a:p>
              <a:endParaRPr/>
            </a:p>
          </p:txBody>
        </p:sp>
        <p:sp>
          <p:nvSpPr>
            <p:cNvPr id="17960" name="object 17960"/>
            <p:cNvSpPr/>
            <p:nvPr/>
          </p:nvSpPr>
          <p:spPr>
            <a:xfrm>
              <a:off x="5642749" y="8231860"/>
              <a:ext cx="13970" cy="6350"/>
            </a:xfrm>
            <a:custGeom>
              <a:avLst/>
              <a:gdLst/>
              <a:ahLst/>
              <a:cxnLst/>
              <a:rect l="l" t="t" r="r" b="b"/>
              <a:pathLst>
                <a:path w="13970" h="6350">
                  <a:moveTo>
                    <a:pt x="0" y="6007"/>
                  </a:moveTo>
                  <a:lnTo>
                    <a:pt x="4686" y="4508"/>
                  </a:lnTo>
                  <a:lnTo>
                    <a:pt x="9334" y="2489"/>
                  </a:lnTo>
                  <a:lnTo>
                    <a:pt x="13690" y="0"/>
                  </a:lnTo>
                </a:path>
              </a:pathLst>
            </a:custGeom>
            <a:ln w="25400">
              <a:solidFill>
                <a:srgbClr val="EFC64C"/>
              </a:solidFill>
            </a:ln>
          </p:spPr>
          <p:txBody>
            <a:bodyPr wrap="square" lIns="0" tIns="0" rIns="0" bIns="0" rtlCol="0"/>
            <a:lstStyle/>
            <a:p>
              <a:endParaRPr/>
            </a:p>
          </p:txBody>
        </p:sp>
        <p:sp>
          <p:nvSpPr>
            <p:cNvPr id="17961" name="object 17961"/>
            <p:cNvSpPr/>
            <p:nvPr/>
          </p:nvSpPr>
          <p:spPr>
            <a:xfrm>
              <a:off x="5656440" y="8227326"/>
              <a:ext cx="1905" cy="5080"/>
            </a:xfrm>
            <a:custGeom>
              <a:avLst/>
              <a:gdLst/>
              <a:ahLst/>
              <a:cxnLst/>
              <a:rect l="l" t="t" r="r" b="b"/>
              <a:pathLst>
                <a:path w="1904" h="5079">
                  <a:moveTo>
                    <a:pt x="0" y="4533"/>
                  </a:moveTo>
                  <a:lnTo>
                    <a:pt x="1701" y="0"/>
                  </a:lnTo>
                </a:path>
              </a:pathLst>
            </a:custGeom>
            <a:ln w="25400">
              <a:solidFill>
                <a:srgbClr val="F3CB54"/>
              </a:solidFill>
            </a:ln>
          </p:spPr>
          <p:txBody>
            <a:bodyPr wrap="square" lIns="0" tIns="0" rIns="0" bIns="0" rtlCol="0"/>
            <a:lstStyle/>
            <a:p>
              <a:endParaRPr/>
            </a:p>
          </p:txBody>
        </p:sp>
        <p:sp>
          <p:nvSpPr>
            <p:cNvPr id="17962" name="object 17962"/>
            <p:cNvSpPr/>
            <p:nvPr/>
          </p:nvSpPr>
          <p:spPr>
            <a:xfrm>
              <a:off x="5643651" y="8227326"/>
              <a:ext cx="14604" cy="6985"/>
            </a:xfrm>
            <a:custGeom>
              <a:avLst/>
              <a:gdLst/>
              <a:ahLst/>
              <a:cxnLst/>
              <a:rect l="l" t="t" r="r" b="b"/>
              <a:pathLst>
                <a:path w="14604" h="6984">
                  <a:moveTo>
                    <a:pt x="14490" y="0"/>
                  </a:moveTo>
                  <a:lnTo>
                    <a:pt x="10020" y="2705"/>
                  </a:lnTo>
                  <a:lnTo>
                    <a:pt x="5118" y="4914"/>
                  </a:lnTo>
                  <a:lnTo>
                    <a:pt x="0" y="6553"/>
                  </a:lnTo>
                </a:path>
              </a:pathLst>
            </a:custGeom>
            <a:ln w="25399">
              <a:solidFill>
                <a:srgbClr val="F7CF52"/>
              </a:solidFill>
            </a:ln>
          </p:spPr>
          <p:txBody>
            <a:bodyPr wrap="square" lIns="0" tIns="0" rIns="0" bIns="0" rtlCol="0"/>
            <a:lstStyle/>
            <a:p>
              <a:endParaRPr/>
            </a:p>
          </p:txBody>
        </p:sp>
        <p:sp>
          <p:nvSpPr>
            <p:cNvPr id="17963" name="object 17963"/>
            <p:cNvSpPr/>
            <p:nvPr/>
          </p:nvSpPr>
          <p:spPr>
            <a:xfrm>
              <a:off x="5658142" y="8213433"/>
              <a:ext cx="13335" cy="13970"/>
            </a:xfrm>
            <a:custGeom>
              <a:avLst/>
              <a:gdLst/>
              <a:ahLst/>
              <a:cxnLst/>
              <a:rect l="l" t="t" r="r" b="b"/>
              <a:pathLst>
                <a:path w="13335" h="13970">
                  <a:moveTo>
                    <a:pt x="13106" y="0"/>
                  </a:moveTo>
                  <a:lnTo>
                    <a:pt x="9829" y="3721"/>
                  </a:lnTo>
                  <a:lnTo>
                    <a:pt x="5892" y="7010"/>
                  </a:lnTo>
                  <a:lnTo>
                    <a:pt x="1409" y="9791"/>
                  </a:lnTo>
                  <a:lnTo>
                    <a:pt x="1498" y="11150"/>
                  </a:lnTo>
                  <a:lnTo>
                    <a:pt x="0" y="13893"/>
                  </a:lnTo>
                  <a:lnTo>
                    <a:pt x="4470" y="11201"/>
                  </a:lnTo>
                  <a:lnTo>
                    <a:pt x="8508" y="8001"/>
                  </a:lnTo>
                  <a:lnTo>
                    <a:pt x="11925" y="4381"/>
                  </a:lnTo>
                  <a:lnTo>
                    <a:pt x="12522" y="2819"/>
                  </a:lnTo>
                  <a:lnTo>
                    <a:pt x="13030" y="1371"/>
                  </a:lnTo>
                  <a:lnTo>
                    <a:pt x="13106" y="0"/>
                  </a:lnTo>
                  <a:close/>
                </a:path>
              </a:pathLst>
            </a:custGeom>
            <a:solidFill>
              <a:srgbClr val="F9D460"/>
            </a:solidFill>
          </p:spPr>
          <p:txBody>
            <a:bodyPr wrap="square" lIns="0" tIns="0" rIns="0" bIns="0" rtlCol="0"/>
            <a:lstStyle/>
            <a:p>
              <a:endParaRPr/>
            </a:p>
          </p:txBody>
        </p:sp>
        <p:sp>
          <p:nvSpPr>
            <p:cNvPr id="17964" name="object 17964"/>
            <p:cNvSpPr/>
            <p:nvPr/>
          </p:nvSpPr>
          <p:spPr>
            <a:xfrm>
              <a:off x="5658142" y="8223224"/>
              <a:ext cx="1905" cy="4445"/>
            </a:xfrm>
            <a:custGeom>
              <a:avLst/>
              <a:gdLst/>
              <a:ahLst/>
              <a:cxnLst/>
              <a:rect l="l" t="t" r="r" b="b"/>
              <a:pathLst>
                <a:path w="1904" h="4445">
                  <a:moveTo>
                    <a:pt x="1409" y="0"/>
                  </a:moveTo>
                  <a:lnTo>
                    <a:pt x="0" y="4102"/>
                  </a:lnTo>
                </a:path>
              </a:pathLst>
            </a:custGeom>
            <a:ln w="25400">
              <a:solidFill>
                <a:srgbClr val="FAD359"/>
              </a:solidFill>
            </a:ln>
          </p:spPr>
          <p:txBody>
            <a:bodyPr wrap="square" lIns="0" tIns="0" rIns="0" bIns="0" rtlCol="0"/>
            <a:lstStyle/>
            <a:p>
              <a:endParaRPr/>
            </a:p>
          </p:txBody>
        </p:sp>
        <p:sp>
          <p:nvSpPr>
            <p:cNvPr id="17965" name="object 17965"/>
            <p:cNvSpPr/>
            <p:nvPr/>
          </p:nvSpPr>
          <p:spPr>
            <a:xfrm>
              <a:off x="5658142" y="8217814"/>
              <a:ext cx="12065" cy="9525"/>
            </a:xfrm>
            <a:custGeom>
              <a:avLst/>
              <a:gdLst/>
              <a:ahLst/>
              <a:cxnLst/>
              <a:rect l="l" t="t" r="r" b="b"/>
              <a:pathLst>
                <a:path w="12064" h="9525">
                  <a:moveTo>
                    <a:pt x="0" y="9512"/>
                  </a:moveTo>
                  <a:lnTo>
                    <a:pt x="11925" y="0"/>
                  </a:lnTo>
                </a:path>
              </a:pathLst>
            </a:custGeom>
            <a:ln w="25400">
              <a:solidFill>
                <a:srgbClr val="F6D25E"/>
              </a:solidFill>
            </a:ln>
          </p:spPr>
          <p:txBody>
            <a:bodyPr wrap="square" lIns="0" tIns="0" rIns="0" bIns="0" rtlCol="0"/>
            <a:lstStyle/>
            <a:p>
              <a:endParaRPr/>
            </a:p>
          </p:txBody>
        </p:sp>
        <p:sp>
          <p:nvSpPr>
            <p:cNvPr id="17966" name="object 17966"/>
            <p:cNvSpPr/>
            <p:nvPr/>
          </p:nvSpPr>
          <p:spPr>
            <a:xfrm>
              <a:off x="5670067" y="8213433"/>
              <a:ext cx="1270" cy="4445"/>
            </a:xfrm>
            <a:custGeom>
              <a:avLst/>
              <a:gdLst/>
              <a:ahLst/>
              <a:cxnLst/>
              <a:rect l="l" t="t" r="r" b="b"/>
              <a:pathLst>
                <a:path w="1270" h="4445">
                  <a:moveTo>
                    <a:pt x="0" y="4381"/>
                  </a:moveTo>
                  <a:lnTo>
                    <a:pt x="1181" y="0"/>
                  </a:lnTo>
                </a:path>
              </a:pathLst>
            </a:custGeom>
            <a:ln w="25400">
              <a:solidFill>
                <a:srgbClr val="F9D667"/>
              </a:solidFill>
            </a:ln>
          </p:spPr>
          <p:txBody>
            <a:bodyPr wrap="square" lIns="0" tIns="0" rIns="0" bIns="0" rtlCol="0"/>
            <a:lstStyle/>
            <a:p>
              <a:endParaRPr/>
            </a:p>
          </p:txBody>
        </p:sp>
        <p:sp>
          <p:nvSpPr>
            <p:cNvPr id="17967" name="object 17967"/>
            <p:cNvSpPr/>
            <p:nvPr/>
          </p:nvSpPr>
          <p:spPr>
            <a:xfrm>
              <a:off x="5659552" y="8213433"/>
              <a:ext cx="12065" cy="10160"/>
            </a:xfrm>
            <a:custGeom>
              <a:avLst/>
              <a:gdLst/>
              <a:ahLst/>
              <a:cxnLst/>
              <a:rect l="l" t="t" r="r" b="b"/>
              <a:pathLst>
                <a:path w="12064" h="10159">
                  <a:moveTo>
                    <a:pt x="11696" y="0"/>
                  </a:moveTo>
                  <a:lnTo>
                    <a:pt x="0" y="9791"/>
                  </a:lnTo>
                </a:path>
              </a:pathLst>
            </a:custGeom>
            <a:ln w="25400">
              <a:solidFill>
                <a:srgbClr val="FCD762"/>
              </a:solidFill>
            </a:ln>
          </p:spPr>
          <p:txBody>
            <a:bodyPr wrap="square" lIns="0" tIns="0" rIns="0" bIns="0" rtlCol="0"/>
            <a:lstStyle/>
            <a:p>
              <a:endParaRPr/>
            </a:p>
          </p:txBody>
        </p:sp>
        <p:sp>
          <p:nvSpPr>
            <p:cNvPr id="17968" name="object 17968"/>
            <p:cNvSpPr/>
            <p:nvPr/>
          </p:nvSpPr>
          <p:spPr>
            <a:xfrm>
              <a:off x="5670067" y="8200999"/>
              <a:ext cx="9525" cy="17145"/>
            </a:xfrm>
            <a:custGeom>
              <a:avLst/>
              <a:gdLst/>
              <a:ahLst/>
              <a:cxnLst/>
              <a:rect l="l" t="t" r="r" b="b"/>
              <a:pathLst>
                <a:path w="9525" h="17145">
                  <a:moveTo>
                    <a:pt x="8902" y="0"/>
                  </a:moveTo>
                  <a:lnTo>
                    <a:pt x="7061" y="4533"/>
                  </a:lnTo>
                  <a:lnTo>
                    <a:pt x="4457" y="8699"/>
                  </a:lnTo>
                  <a:lnTo>
                    <a:pt x="1181" y="12433"/>
                  </a:lnTo>
                  <a:lnTo>
                    <a:pt x="1104" y="13804"/>
                  </a:lnTo>
                  <a:lnTo>
                    <a:pt x="596" y="15252"/>
                  </a:lnTo>
                  <a:lnTo>
                    <a:pt x="0" y="16814"/>
                  </a:lnTo>
                  <a:lnTo>
                    <a:pt x="3416" y="13195"/>
                  </a:lnTo>
                  <a:lnTo>
                    <a:pt x="6197" y="9169"/>
                  </a:lnTo>
                  <a:lnTo>
                    <a:pt x="8166" y="4775"/>
                  </a:lnTo>
                  <a:lnTo>
                    <a:pt x="8509" y="3009"/>
                  </a:lnTo>
                  <a:lnTo>
                    <a:pt x="8737" y="1396"/>
                  </a:lnTo>
                  <a:lnTo>
                    <a:pt x="8902" y="0"/>
                  </a:lnTo>
                  <a:close/>
                </a:path>
              </a:pathLst>
            </a:custGeom>
            <a:solidFill>
              <a:srgbClr val="F7D772"/>
            </a:solidFill>
          </p:spPr>
          <p:txBody>
            <a:bodyPr wrap="square" lIns="0" tIns="0" rIns="0" bIns="0" rtlCol="0"/>
            <a:lstStyle/>
            <a:p>
              <a:endParaRPr/>
            </a:p>
          </p:txBody>
        </p:sp>
        <p:sp>
          <p:nvSpPr>
            <p:cNvPr id="17969" name="object 17969"/>
            <p:cNvSpPr/>
            <p:nvPr/>
          </p:nvSpPr>
          <p:spPr>
            <a:xfrm>
              <a:off x="5670067" y="8213433"/>
              <a:ext cx="1270" cy="4445"/>
            </a:xfrm>
            <a:custGeom>
              <a:avLst/>
              <a:gdLst/>
              <a:ahLst/>
              <a:cxnLst/>
              <a:rect l="l" t="t" r="r" b="b"/>
              <a:pathLst>
                <a:path w="1270" h="4445">
                  <a:moveTo>
                    <a:pt x="1181" y="0"/>
                  </a:moveTo>
                  <a:lnTo>
                    <a:pt x="0" y="4381"/>
                  </a:lnTo>
                </a:path>
              </a:pathLst>
            </a:custGeom>
            <a:ln w="25400">
              <a:solidFill>
                <a:srgbClr val="F9D667"/>
              </a:solidFill>
            </a:ln>
          </p:spPr>
          <p:txBody>
            <a:bodyPr wrap="square" lIns="0" tIns="0" rIns="0" bIns="0" rtlCol="0"/>
            <a:lstStyle/>
            <a:p>
              <a:endParaRPr/>
            </a:p>
          </p:txBody>
        </p:sp>
        <p:sp>
          <p:nvSpPr>
            <p:cNvPr id="17970" name="object 17970"/>
            <p:cNvSpPr/>
            <p:nvPr/>
          </p:nvSpPr>
          <p:spPr>
            <a:xfrm>
              <a:off x="5670067" y="8205775"/>
              <a:ext cx="8255" cy="12065"/>
            </a:xfrm>
            <a:custGeom>
              <a:avLst/>
              <a:gdLst/>
              <a:ahLst/>
              <a:cxnLst/>
              <a:rect l="l" t="t" r="r" b="b"/>
              <a:pathLst>
                <a:path w="8254" h="12065">
                  <a:moveTo>
                    <a:pt x="0" y="12039"/>
                  </a:moveTo>
                  <a:lnTo>
                    <a:pt x="3032" y="7569"/>
                  </a:lnTo>
                </a:path>
                <a:path w="8254" h="12065">
                  <a:moveTo>
                    <a:pt x="3032" y="7569"/>
                  </a:moveTo>
                  <a:lnTo>
                    <a:pt x="8166" y="0"/>
                  </a:lnTo>
                </a:path>
              </a:pathLst>
            </a:custGeom>
            <a:ln w="25400">
              <a:solidFill>
                <a:srgbClr val="F5D56F"/>
              </a:solidFill>
            </a:ln>
          </p:spPr>
          <p:txBody>
            <a:bodyPr wrap="square" lIns="0" tIns="0" rIns="0" bIns="0" rtlCol="0"/>
            <a:lstStyle/>
            <a:p>
              <a:endParaRPr/>
            </a:p>
          </p:txBody>
        </p:sp>
        <p:sp>
          <p:nvSpPr>
            <p:cNvPr id="17971" name="object 17971"/>
            <p:cNvSpPr/>
            <p:nvPr/>
          </p:nvSpPr>
          <p:spPr>
            <a:xfrm>
              <a:off x="5678233" y="8200999"/>
              <a:ext cx="1270" cy="5080"/>
            </a:xfrm>
            <a:custGeom>
              <a:avLst/>
              <a:gdLst/>
              <a:ahLst/>
              <a:cxnLst/>
              <a:rect l="l" t="t" r="r" b="b"/>
              <a:pathLst>
                <a:path w="1270" h="5079">
                  <a:moveTo>
                    <a:pt x="0" y="4775"/>
                  </a:moveTo>
                  <a:lnTo>
                    <a:pt x="736" y="0"/>
                  </a:lnTo>
                </a:path>
              </a:pathLst>
            </a:custGeom>
            <a:ln w="25400">
              <a:solidFill>
                <a:srgbClr val="F7D97C"/>
              </a:solidFill>
            </a:ln>
          </p:spPr>
          <p:txBody>
            <a:bodyPr wrap="square" lIns="0" tIns="0" rIns="0" bIns="0" rtlCol="0"/>
            <a:lstStyle/>
            <a:p>
              <a:endParaRPr/>
            </a:p>
          </p:txBody>
        </p:sp>
        <p:sp>
          <p:nvSpPr>
            <p:cNvPr id="17972" name="object 17972"/>
            <p:cNvSpPr/>
            <p:nvPr/>
          </p:nvSpPr>
          <p:spPr>
            <a:xfrm>
              <a:off x="5671248" y="8200999"/>
              <a:ext cx="8255" cy="12700"/>
            </a:xfrm>
            <a:custGeom>
              <a:avLst/>
              <a:gdLst/>
              <a:ahLst/>
              <a:cxnLst/>
              <a:rect l="l" t="t" r="r" b="b"/>
              <a:pathLst>
                <a:path w="8254" h="12700">
                  <a:moveTo>
                    <a:pt x="55" y="12344"/>
                  </a:moveTo>
                  <a:lnTo>
                    <a:pt x="0" y="12433"/>
                  </a:lnTo>
                </a:path>
                <a:path w="8254" h="12700">
                  <a:moveTo>
                    <a:pt x="7721" y="0"/>
                  </a:moveTo>
                  <a:lnTo>
                    <a:pt x="55" y="12344"/>
                  </a:lnTo>
                </a:path>
              </a:pathLst>
            </a:custGeom>
            <a:ln w="25400">
              <a:solidFill>
                <a:srgbClr val="FADA75"/>
              </a:solidFill>
            </a:ln>
          </p:spPr>
          <p:txBody>
            <a:bodyPr wrap="square" lIns="0" tIns="0" rIns="0" bIns="0" rtlCol="0"/>
            <a:lstStyle/>
            <a:p>
              <a:endParaRPr/>
            </a:p>
          </p:txBody>
        </p:sp>
        <p:sp>
          <p:nvSpPr>
            <p:cNvPr id="17973" name="object 17973"/>
            <p:cNvSpPr/>
            <p:nvPr/>
          </p:nvSpPr>
          <p:spPr>
            <a:xfrm>
              <a:off x="5656440" y="8217814"/>
              <a:ext cx="13970" cy="14604"/>
            </a:xfrm>
            <a:custGeom>
              <a:avLst/>
              <a:gdLst/>
              <a:ahLst/>
              <a:cxnLst/>
              <a:rect l="l" t="t" r="r" b="b"/>
              <a:pathLst>
                <a:path w="13970" h="14604">
                  <a:moveTo>
                    <a:pt x="13627" y="0"/>
                  </a:moveTo>
                  <a:lnTo>
                    <a:pt x="10210" y="3619"/>
                  </a:lnTo>
                  <a:lnTo>
                    <a:pt x="6172" y="6819"/>
                  </a:lnTo>
                  <a:lnTo>
                    <a:pt x="1701" y="9512"/>
                  </a:lnTo>
                  <a:lnTo>
                    <a:pt x="101" y="12407"/>
                  </a:lnTo>
                  <a:lnTo>
                    <a:pt x="12344" y="3289"/>
                  </a:lnTo>
                  <a:lnTo>
                    <a:pt x="13030" y="1574"/>
                  </a:lnTo>
                  <a:lnTo>
                    <a:pt x="13627" y="0"/>
                  </a:lnTo>
                  <a:close/>
                </a:path>
              </a:pathLst>
            </a:custGeom>
            <a:solidFill>
              <a:srgbClr val="F3CD5A"/>
            </a:solidFill>
          </p:spPr>
          <p:txBody>
            <a:bodyPr wrap="square" lIns="0" tIns="0" rIns="0" bIns="0" rtlCol="0"/>
            <a:lstStyle/>
            <a:p>
              <a:endParaRPr/>
            </a:p>
          </p:txBody>
        </p:sp>
        <p:sp>
          <p:nvSpPr>
            <p:cNvPr id="17974" name="object 17974"/>
            <p:cNvSpPr/>
            <p:nvPr/>
          </p:nvSpPr>
          <p:spPr>
            <a:xfrm>
              <a:off x="5656440" y="8227326"/>
              <a:ext cx="1905" cy="5080"/>
            </a:xfrm>
            <a:custGeom>
              <a:avLst/>
              <a:gdLst/>
              <a:ahLst/>
              <a:cxnLst/>
              <a:rect l="l" t="t" r="r" b="b"/>
              <a:pathLst>
                <a:path w="1904" h="5079">
                  <a:moveTo>
                    <a:pt x="1701" y="0"/>
                  </a:moveTo>
                  <a:lnTo>
                    <a:pt x="0" y="4533"/>
                  </a:lnTo>
                </a:path>
              </a:pathLst>
            </a:custGeom>
            <a:ln w="25400">
              <a:solidFill>
                <a:srgbClr val="F3CB54"/>
              </a:solidFill>
            </a:ln>
          </p:spPr>
          <p:txBody>
            <a:bodyPr wrap="square" lIns="0" tIns="0" rIns="0" bIns="0" rtlCol="0"/>
            <a:lstStyle/>
            <a:p>
              <a:endParaRPr/>
            </a:p>
          </p:txBody>
        </p:sp>
        <p:sp>
          <p:nvSpPr>
            <p:cNvPr id="17975" name="object 17975"/>
            <p:cNvSpPr/>
            <p:nvPr/>
          </p:nvSpPr>
          <p:spPr>
            <a:xfrm>
              <a:off x="5656440" y="8223021"/>
              <a:ext cx="12065" cy="8890"/>
            </a:xfrm>
            <a:custGeom>
              <a:avLst/>
              <a:gdLst/>
              <a:ahLst/>
              <a:cxnLst/>
              <a:rect l="l" t="t" r="r" b="b"/>
              <a:pathLst>
                <a:path w="12064" h="8890">
                  <a:moveTo>
                    <a:pt x="0" y="8839"/>
                  </a:moveTo>
                  <a:lnTo>
                    <a:pt x="11912" y="0"/>
                  </a:lnTo>
                </a:path>
              </a:pathLst>
            </a:custGeom>
            <a:ln w="25400">
              <a:solidFill>
                <a:srgbClr val="F0C856"/>
              </a:solidFill>
            </a:ln>
          </p:spPr>
          <p:txBody>
            <a:bodyPr wrap="square" lIns="0" tIns="0" rIns="0" bIns="0" rtlCol="0"/>
            <a:lstStyle/>
            <a:p>
              <a:endParaRPr/>
            </a:p>
          </p:txBody>
        </p:sp>
        <p:sp>
          <p:nvSpPr>
            <p:cNvPr id="17976" name="object 17976"/>
            <p:cNvSpPr/>
            <p:nvPr/>
          </p:nvSpPr>
          <p:spPr>
            <a:xfrm>
              <a:off x="5668353" y="8217814"/>
              <a:ext cx="1905" cy="5715"/>
            </a:xfrm>
            <a:custGeom>
              <a:avLst/>
              <a:gdLst/>
              <a:ahLst/>
              <a:cxnLst/>
              <a:rect l="l" t="t" r="r" b="b"/>
              <a:pathLst>
                <a:path w="1904" h="5715">
                  <a:moveTo>
                    <a:pt x="0" y="5206"/>
                  </a:moveTo>
                  <a:lnTo>
                    <a:pt x="1714" y="0"/>
                  </a:lnTo>
                </a:path>
              </a:pathLst>
            </a:custGeom>
            <a:ln w="25400">
              <a:solidFill>
                <a:srgbClr val="F3CF61"/>
              </a:solidFill>
            </a:ln>
          </p:spPr>
          <p:txBody>
            <a:bodyPr wrap="square" lIns="0" tIns="0" rIns="0" bIns="0" rtlCol="0"/>
            <a:lstStyle/>
            <a:p>
              <a:endParaRPr/>
            </a:p>
          </p:txBody>
        </p:sp>
        <p:sp>
          <p:nvSpPr>
            <p:cNvPr id="17977" name="object 17977"/>
            <p:cNvSpPr/>
            <p:nvPr/>
          </p:nvSpPr>
          <p:spPr>
            <a:xfrm>
              <a:off x="5658142" y="8217814"/>
              <a:ext cx="12065" cy="9525"/>
            </a:xfrm>
            <a:custGeom>
              <a:avLst/>
              <a:gdLst/>
              <a:ahLst/>
              <a:cxnLst/>
              <a:rect l="l" t="t" r="r" b="b"/>
              <a:pathLst>
                <a:path w="12064" h="9525">
                  <a:moveTo>
                    <a:pt x="11925" y="0"/>
                  </a:moveTo>
                  <a:lnTo>
                    <a:pt x="0" y="9512"/>
                  </a:lnTo>
                </a:path>
              </a:pathLst>
            </a:custGeom>
            <a:ln w="25400">
              <a:solidFill>
                <a:srgbClr val="F6D25E"/>
              </a:solidFill>
            </a:ln>
          </p:spPr>
          <p:txBody>
            <a:bodyPr wrap="square" lIns="0" tIns="0" rIns="0" bIns="0" rtlCol="0"/>
            <a:lstStyle/>
            <a:p>
              <a:endParaRPr/>
            </a:p>
          </p:txBody>
        </p:sp>
        <p:sp>
          <p:nvSpPr>
            <p:cNvPr id="17978" name="object 17978"/>
            <p:cNvSpPr/>
            <p:nvPr/>
          </p:nvSpPr>
          <p:spPr>
            <a:xfrm>
              <a:off x="5668353" y="8205775"/>
              <a:ext cx="10160" cy="17780"/>
            </a:xfrm>
            <a:custGeom>
              <a:avLst/>
              <a:gdLst/>
              <a:ahLst/>
              <a:cxnLst/>
              <a:rect l="l" t="t" r="r" b="b"/>
              <a:pathLst>
                <a:path w="10160" h="17779">
                  <a:moveTo>
                    <a:pt x="9880" y="0"/>
                  </a:moveTo>
                  <a:lnTo>
                    <a:pt x="7912" y="4394"/>
                  </a:lnTo>
                  <a:lnTo>
                    <a:pt x="5130" y="8420"/>
                  </a:lnTo>
                  <a:lnTo>
                    <a:pt x="1714" y="12039"/>
                  </a:lnTo>
                  <a:lnTo>
                    <a:pt x="1026" y="13842"/>
                  </a:lnTo>
                  <a:lnTo>
                    <a:pt x="431" y="15328"/>
                  </a:lnTo>
                  <a:lnTo>
                    <a:pt x="0" y="17246"/>
                  </a:lnTo>
                  <a:lnTo>
                    <a:pt x="3492" y="13842"/>
                  </a:lnTo>
                  <a:lnTo>
                    <a:pt x="6413" y="9994"/>
                  </a:lnTo>
                  <a:lnTo>
                    <a:pt x="8509" y="5765"/>
                  </a:lnTo>
                  <a:lnTo>
                    <a:pt x="9093" y="3708"/>
                  </a:lnTo>
                  <a:lnTo>
                    <a:pt x="9537" y="1777"/>
                  </a:lnTo>
                  <a:lnTo>
                    <a:pt x="9880" y="0"/>
                  </a:lnTo>
                  <a:close/>
                </a:path>
              </a:pathLst>
            </a:custGeom>
            <a:solidFill>
              <a:srgbClr val="F3D16A"/>
            </a:solidFill>
          </p:spPr>
          <p:txBody>
            <a:bodyPr wrap="square" lIns="0" tIns="0" rIns="0" bIns="0" rtlCol="0"/>
            <a:lstStyle/>
            <a:p>
              <a:endParaRPr/>
            </a:p>
          </p:txBody>
        </p:sp>
        <p:sp>
          <p:nvSpPr>
            <p:cNvPr id="17979" name="object 17979"/>
            <p:cNvSpPr/>
            <p:nvPr/>
          </p:nvSpPr>
          <p:spPr>
            <a:xfrm>
              <a:off x="5668353" y="8217814"/>
              <a:ext cx="1905" cy="5715"/>
            </a:xfrm>
            <a:custGeom>
              <a:avLst/>
              <a:gdLst/>
              <a:ahLst/>
              <a:cxnLst/>
              <a:rect l="l" t="t" r="r" b="b"/>
              <a:pathLst>
                <a:path w="1904" h="5715">
                  <a:moveTo>
                    <a:pt x="1714" y="0"/>
                  </a:moveTo>
                  <a:lnTo>
                    <a:pt x="0" y="5206"/>
                  </a:lnTo>
                </a:path>
              </a:pathLst>
            </a:custGeom>
            <a:ln w="25400">
              <a:solidFill>
                <a:srgbClr val="F3CF61"/>
              </a:solidFill>
            </a:ln>
          </p:spPr>
          <p:txBody>
            <a:bodyPr wrap="square" lIns="0" tIns="0" rIns="0" bIns="0" rtlCol="0"/>
            <a:lstStyle/>
            <a:p>
              <a:endParaRPr/>
            </a:p>
          </p:txBody>
        </p:sp>
        <p:sp>
          <p:nvSpPr>
            <p:cNvPr id="17980" name="object 17980"/>
            <p:cNvSpPr/>
            <p:nvPr/>
          </p:nvSpPr>
          <p:spPr>
            <a:xfrm>
              <a:off x="5668353" y="8211540"/>
              <a:ext cx="8890" cy="12065"/>
            </a:xfrm>
            <a:custGeom>
              <a:avLst/>
              <a:gdLst/>
              <a:ahLst/>
              <a:cxnLst/>
              <a:rect l="l" t="t" r="r" b="b"/>
              <a:pathLst>
                <a:path w="8889" h="12065">
                  <a:moveTo>
                    <a:pt x="0" y="11480"/>
                  </a:moveTo>
                  <a:lnTo>
                    <a:pt x="7172" y="1803"/>
                  </a:lnTo>
                </a:path>
                <a:path w="8889" h="12065">
                  <a:moveTo>
                    <a:pt x="7172" y="1803"/>
                  </a:moveTo>
                  <a:lnTo>
                    <a:pt x="8509" y="0"/>
                  </a:lnTo>
                </a:path>
              </a:pathLst>
            </a:custGeom>
            <a:ln w="25400">
              <a:solidFill>
                <a:srgbClr val="F0CC66"/>
              </a:solidFill>
            </a:ln>
          </p:spPr>
          <p:txBody>
            <a:bodyPr wrap="square" lIns="0" tIns="0" rIns="0" bIns="0" rtlCol="0"/>
            <a:lstStyle/>
            <a:p>
              <a:endParaRPr/>
            </a:p>
          </p:txBody>
        </p:sp>
        <p:sp>
          <p:nvSpPr>
            <p:cNvPr id="17981" name="object 17981"/>
            <p:cNvSpPr/>
            <p:nvPr/>
          </p:nvSpPr>
          <p:spPr>
            <a:xfrm>
              <a:off x="5676861" y="8205775"/>
              <a:ext cx="1905" cy="6350"/>
            </a:xfrm>
            <a:custGeom>
              <a:avLst/>
              <a:gdLst/>
              <a:ahLst/>
              <a:cxnLst/>
              <a:rect l="l" t="t" r="r" b="b"/>
              <a:pathLst>
                <a:path w="1904" h="6350">
                  <a:moveTo>
                    <a:pt x="0" y="5765"/>
                  </a:moveTo>
                  <a:lnTo>
                    <a:pt x="1371" y="0"/>
                  </a:lnTo>
                </a:path>
              </a:pathLst>
            </a:custGeom>
            <a:ln w="25399">
              <a:solidFill>
                <a:srgbClr val="F3D374"/>
              </a:solidFill>
            </a:ln>
          </p:spPr>
          <p:txBody>
            <a:bodyPr wrap="square" lIns="0" tIns="0" rIns="0" bIns="0" rtlCol="0"/>
            <a:lstStyle/>
            <a:p>
              <a:endParaRPr/>
            </a:p>
          </p:txBody>
        </p:sp>
        <p:sp>
          <p:nvSpPr>
            <p:cNvPr id="17982" name="object 17982"/>
            <p:cNvSpPr/>
            <p:nvPr/>
          </p:nvSpPr>
          <p:spPr>
            <a:xfrm>
              <a:off x="5670067" y="8205775"/>
              <a:ext cx="8255" cy="12065"/>
            </a:xfrm>
            <a:custGeom>
              <a:avLst/>
              <a:gdLst/>
              <a:ahLst/>
              <a:cxnLst/>
              <a:rect l="l" t="t" r="r" b="b"/>
              <a:pathLst>
                <a:path w="8254" h="12065">
                  <a:moveTo>
                    <a:pt x="3032" y="7569"/>
                  </a:moveTo>
                  <a:lnTo>
                    <a:pt x="0" y="12039"/>
                  </a:lnTo>
                </a:path>
                <a:path w="8254" h="12065">
                  <a:moveTo>
                    <a:pt x="8166" y="0"/>
                  </a:moveTo>
                  <a:lnTo>
                    <a:pt x="3032" y="7569"/>
                  </a:lnTo>
                </a:path>
              </a:pathLst>
            </a:custGeom>
            <a:ln w="25400">
              <a:solidFill>
                <a:srgbClr val="F5D56F"/>
              </a:solidFill>
            </a:ln>
          </p:spPr>
          <p:txBody>
            <a:bodyPr wrap="square" lIns="0" tIns="0" rIns="0" bIns="0" rtlCol="0"/>
            <a:lstStyle/>
            <a:p>
              <a:endParaRPr/>
            </a:p>
          </p:txBody>
        </p:sp>
        <p:sp>
          <p:nvSpPr>
            <p:cNvPr id="17983" name="object 17983"/>
            <p:cNvSpPr/>
            <p:nvPr/>
          </p:nvSpPr>
          <p:spPr>
            <a:xfrm>
              <a:off x="5395303" y="8280031"/>
              <a:ext cx="13335" cy="6985"/>
            </a:xfrm>
            <a:custGeom>
              <a:avLst/>
              <a:gdLst/>
              <a:ahLst/>
              <a:cxnLst/>
              <a:rect l="l" t="t" r="r" b="b"/>
              <a:pathLst>
                <a:path w="13335" h="6984">
                  <a:moveTo>
                    <a:pt x="1333" y="0"/>
                  </a:moveTo>
                  <a:lnTo>
                    <a:pt x="427" y="3048"/>
                  </a:lnTo>
                  <a:lnTo>
                    <a:pt x="0" y="4330"/>
                  </a:lnTo>
                  <a:lnTo>
                    <a:pt x="4013" y="5156"/>
                  </a:lnTo>
                  <a:lnTo>
                    <a:pt x="7937" y="6032"/>
                  </a:lnTo>
                  <a:lnTo>
                    <a:pt x="11692" y="6915"/>
                  </a:lnTo>
                  <a:lnTo>
                    <a:pt x="12103" y="5664"/>
                  </a:lnTo>
                  <a:lnTo>
                    <a:pt x="12467" y="4330"/>
                  </a:lnTo>
                  <a:lnTo>
                    <a:pt x="12763" y="3048"/>
                  </a:lnTo>
                  <a:lnTo>
                    <a:pt x="9131" y="1905"/>
                  </a:lnTo>
                  <a:lnTo>
                    <a:pt x="5295" y="850"/>
                  </a:lnTo>
                  <a:lnTo>
                    <a:pt x="1333" y="0"/>
                  </a:lnTo>
                  <a:close/>
                </a:path>
              </a:pathLst>
            </a:custGeom>
            <a:solidFill>
              <a:srgbClr val="FEE287"/>
            </a:solidFill>
          </p:spPr>
          <p:txBody>
            <a:bodyPr wrap="square" lIns="0" tIns="0" rIns="0" bIns="0" rtlCol="0"/>
            <a:lstStyle/>
            <a:p>
              <a:endParaRPr/>
            </a:p>
          </p:txBody>
        </p:sp>
        <p:sp>
          <p:nvSpPr>
            <p:cNvPr id="17984" name="object 17984"/>
            <p:cNvSpPr/>
            <p:nvPr/>
          </p:nvSpPr>
          <p:spPr>
            <a:xfrm>
              <a:off x="5395303" y="8280031"/>
              <a:ext cx="1905" cy="4445"/>
            </a:xfrm>
            <a:custGeom>
              <a:avLst/>
              <a:gdLst/>
              <a:ahLst/>
              <a:cxnLst/>
              <a:rect l="l" t="t" r="r" b="b"/>
              <a:pathLst>
                <a:path w="1904" h="4445">
                  <a:moveTo>
                    <a:pt x="0" y="4330"/>
                  </a:moveTo>
                  <a:lnTo>
                    <a:pt x="1333" y="0"/>
                  </a:lnTo>
                </a:path>
              </a:pathLst>
            </a:custGeom>
            <a:ln w="25399">
              <a:solidFill>
                <a:srgbClr val="FEE184"/>
              </a:solidFill>
            </a:ln>
          </p:spPr>
          <p:txBody>
            <a:bodyPr wrap="square" lIns="0" tIns="0" rIns="0" bIns="0" rtlCol="0"/>
            <a:lstStyle/>
            <a:p>
              <a:endParaRPr/>
            </a:p>
          </p:txBody>
        </p:sp>
        <p:sp>
          <p:nvSpPr>
            <p:cNvPr id="17985" name="object 17985"/>
            <p:cNvSpPr/>
            <p:nvPr/>
          </p:nvSpPr>
          <p:spPr>
            <a:xfrm>
              <a:off x="5396636" y="8280031"/>
              <a:ext cx="11430" cy="3175"/>
            </a:xfrm>
            <a:custGeom>
              <a:avLst/>
              <a:gdLst/>
              <a:ahLst/>
              <a:cxnLst/>
              <a:rect l="l" t="t" r="r" b="b"/>
              <a:pathLst>
                <a:path w="11429" h="3175">
                  <a:moveTo>
                    <a:pt x="0" y="0"/>
                  </a:moveTo>
                  <a:lnTo>
                    <a:pt x="11429" y="3048"/>
                  </a:lnTo>
                </a:path>
              </a:pathLst>
            </a:custGeom>
            <a:ln w="25400">
              <a:solidFill>
                <a:srgbClr val="FDDC71"/>
              </a:solidFill>
            </a:ln>
          </p:spPr>
          <p:txBody>
            <a:bodyPr wrap="square" lIns="0" tIns="0" rIns="0" bIns="0" rtlCol="0"/>
            <a:lstStyle/>
            <a:p>
              <a:endParaRPr/>
            </a:p>
          </p:txBody>
        </p:sp>
        <p:sp>
          <p:nvSpPr>
            <p:cNvPr id="17986" name="object 17986"/>
            <p:cNvSpPr/>
            <p:nvPr/>
          </p:nvSpPr>
          <p:spPr>
            <a:xfrm>
              <a:off x="5407000" y="8283079"/>
              <a:ext cx="1270" cy="4445"/>
            </a:xfrm>
            <a:custGeom>
              <a:avLst/>
              <a:gdLst/>
              <a:ahLst/>
              <a:cxnLst/>
              <a:rect l="l" t="t" r="r" b="b"/>
              <a:pathLst>
                <a:path w="1270" h="4445">
                  <a:moveTo>
                    <a:pt x="1065" y="0"/>
                  </a:moveTo>
                  <a:lnTo>
                    <a:pt x="0" y="3868"/>
                  </a:lnTo>
                </a:path>
              </a:pathLst>
            </a:custGeom>
            <a:ln w="25400">
              <a:solidFill>
                <a:srgbClr val="FEE289"/>
              </a:solidFill>
            </a:ln>
          </p:spPr>
          <p:txBody>
            <a:bodyPr wrap="square" lIns="0" tIns="0" rIns="0" bIns="0" rtlCol="0"/>
            <a:lstStyle/>
            <a:p>
              <a:endParaRPr/>
            </a:p>
          </p:txBody>
        </p:sp>
        <p:sp>
          <p:nvSpPr>
            <p:cNvPr id="17987" name="object 17987"/>
            <p:cNvSpPr/>
            <p:nvPr/>
          </p:nvSpPr>
          <p:spPr>
            <a:xfrm>
              <a:off x="5407001" y="8283079"/>
              <a:ext cx="11430" cy="6985"/>
            </a:xfrm>
            <a:custGeom>
              <a:avLst/>
              <a:gdLst/>
              <a:ahLst/>
              <a:cxnLst/>
              <a:rect l="l" t="t" r="r" b="b"/>
              <a:pathLst>
                <a:path w="11429" h="6984">
                  <a:moveTo>
                    <a:pt x="1065" y="0"/>
                  </a:moveTo>
                  <a:lnTo>
                    <a:pt x="760" y="1320"/>
                  </a:lnTo>
                  <a:lnTo>
                    <a:pt x="404" y="2616"/>
                  </a:lnTo>
                  <a:lnTo>
                    <a:pt x="0" y="3868"/>
                  </a:lnTo>
                  <a:lnTo>
                    <a:pt x="3757" y="4762"/>
                  </a:lnTo>
                  <a:lnTo>
                    <a:pt x="10671" y="6527"/>
                  </a:lnTo>
                  <a:lnTo>
                    <a:pt x="10971" y="5638"/>
                  </a:lnTo>
                  <a:lnTo>
                    <a:pt x="11199" y="4648"/>
                  </a:lnTo>
                  <a:lnTo>
                    <a:pt x="11390" y="3594"/>
                  </a:lnTo>
                  <a:lnTo>
                    <a:pt x="8177" y="2374"/>
                  </a:lnTo>
                  <a:lnTo>
                    <a:pt x="4710" y="1142"/>
                  </a:lnTo>
                  <a:lnTo>
                    <a:pt x="1065" y="0"/>
                  </a:lnTo>
                  <a:close/>
                </a:path>
              </a:pathLst>
            </a:custGeom>
            <a:solidFill>
              <a:srgbClr val="FEE28D"/>
            </a:solidFill>
          </p:spPr>
          <p:txBody>
            <a:bodyPr wrap="square" lIns="0" tIns="0" rIns="0" bIns="0" rtlCol="0"/>
            <a:lstStyle/>
            <a:p>
              <a:endParaRPr/>
            </a:p>
          </p:txBody>
        </p:sp>
        <p:sp>
          <p:nvSpPr>
            <p:cNvPr id="17988" name="object 17988"/>
            <p:cNvSpPr/>
            <p:nvPr/>
          </p:nvSpPr>
          <p:spPr>
            <a:xfrm>
              <a:off x="5407000" y="8283079"/>
              <a:ext cx="1270" cy="4445"/>
            </a:xfrm>
            <a:custGeom>
              <a:avLst/>
              <a:gdLst/>
              <a:ahLst/>
              <a:cxnLst/>
              <a:rect l="l" t="t" r="r" b="b"/>
              <a:pathLst>
                <a:path w="1270" h="4445">
                  <a:moveTo>
                    <a:pt x="0" y="3868"/>
                  </a:moveTo>
                  <a:lnTo>
                    <a:pt x="1065" y="0"/>
                  </a:lnTo>
                </a:path>
              </a:pathLst>
            </a:custGeom>
            <a:ln w="25400">
              <a:solidFill>
                <a:srgbClr val="FEE289"/>
              </a:solidFill>
            </a:ln>
          </p:spPr>
          <p:txBody>
            <a:bodyPr wrap="square" lIns="0" tIns="0" rIns="0" bIns="0" rtlCol="0"/>
            <a:lstStyle/>
            <a:p>
              <a:endParaRPr/>
            </a:p>
          </p:txBody>
        </p:sp>
        <p:sp>
          <p:nvSpPr>
            <p:cNvPr id="17989" name="object 17989"/>
            <p:cNvSpPr/>
            <p:nvPr/>
          </p:nvSpPr>
          <p:spPr>
            <a:xfrm>
              <a:off x="5408066" y="8283079"/>
              <a:ext cx="10795" cy="3810"/>
            </a:xfrm>
            <a:custGeom>
              <a:avLst/>
              <a:gdLst/>
              <a:ahLst/>
              <a:cxnLst/>
              <a:rect l="l" t="t" r="r" b="b"/>
              <a:pathLst>
                <a:path w="10795" h="3809">
                  <a:moveTo>
                    <a:pt x="0" y="0"/>
                  </a:moveTo>
                  <a:lnTo>
                    <a:pt x="10325" y="3594"/>
                  </a:lnTo>
                </a:path>
              </a:pathLst>
            </a:custGeom>
            <a:ln w="25400">
              <a:solidFill>
                <a:srgbClr val="FDDE7B"/>
              </a:solidFill>
            </a:ln>
          </p:spPr>
          <p:txBody>
            <a:bodyPr wrap="square" lIns="0" tIns="0" rIns="0" bIns="0" rtlCol="0"/>
            <a:lstStyle/>
            <a:p>
              <a:endParaRPr/>
            </a:p>
          </p:txBody>
        </p:sp>
        <p:sp>
          <p:nvSpPr>
            <p:cNvPr id="17990" name="object 17990"/>
            <p:cNvSpPr/>
            <p:nvPr/>
          </p:nvSpPr>
          <p:spPr>
            <a:xfrm>
              <a:off x="5417682" y="8286673"/>
              <a:ext cx="1270" cy="3175"/>
            </a:xfrm>
            <a:custGeom>
              <a:avLst/>
              <a:gdLst/>
              <a:ahLst/>
              <a:cxnLst/>
              <a:rect l="l" t="t" r="r" b="b"/>
              <a:pathLst>
                <a:path w="1270" h="3175">
                  <a:moveTo>
                    <a:pt x="708" y="0"/>
                  </a:moveTo>
                  <a:lnTo>
                    <a:pt x="0" y="2936"/>
                  </a:lnTo>
                </a:path>
              </a:pathLst>
            </a:custGeom>
            <a:ln w="25400">
              <a:solidFill>
                <a:srgbClr val="FEE390"/>
              </a:solidFill>
            </a:ln>
          </p:spPr>
          <p:txBody>
            <a:bodyPr wrap="square" lIns="0" tIns="0" rIns="0" bIns="0" rtlCol="0"/>
            <a:lstStyle/>
            <a:p>
              <a:endParaRPr/>
            </a:p>
          </p:txBody>
        </p:sp>
        <p:sp>
          <p:nvSpPr>
            <p:cNvPr id="17991" name="object 17991"/>
            <p:cNvSpPr/>
            <p:nvPr/>
          </p:nvSpPr>
          <p:spPr>
            <a:xfrm>
              <a:off x="5396636" y="8275561"/>
              <a:ext cx="12700" cy="7620"/>
            </a:xfrm>
            <a:custGeom>
              <a:avLst/>
              <a:gdLst/>
              <a:ahLst/>
              <a:cxnLst/>
              <a:rect l="l" t="t" r="r" b="b"/>
              <a:pathLst>
                <a:path w="12700" h="7620">
                  <a:moveTo>
                    <a:pt x="1257" y="0"/>
                  </a:moveTo>
                  <a:lnTo>
                    <a:pt x="850" y="1511"/>
                  </a:lnTo>
                  <a:lnTo>
                    <a:pt x="0" y="4470"/>
                  </a:lnTo>
                  <a:lnTo>
                    <a:pt x="3962" y="5321"/>
                  </a:lnTo>
                  <a:lnTo>
                    <a:pt x="7797" y="6375"/>
                  </a:lnTo>
                  <a:lnTo>
                    <a:pt x="11429" y="7518"/>
                  </a:lnTo>
                  <a:lnTo>
                    <a:pt x="11747" y="6184"/>
                  </a:lnTo>
                  <a:lnTo>
                    <a:pt x="12306" y="3441"/>
                  </a:lnTo>
                  <a:lnTo>
                    <a:pt x="8801" y="2095"/>
                  </a:lnTo>
                  <a:lnTo>
                    <a:pt x="5105" y="888"/>
                  </a:lnTo>
                  <a:lnTo>
                    <a:pt x="1257" y="0"/>
                  </a:lnTo>
                  <a:close/>
                </a:path>
              </a:pathLst>
            </a:custGeom>
            <a:solidFill>
              <a:srgbClr val="FCD861"/>
            </a:solidFill>
          </p:spPr>
          <p:txBody>
            <a:bodyPr wrap="square" lIns="0" tIns="0" rIns="0" bIns="0" rtlCol="0"/>
            <a:lstStyle/>
            <a:p>
              <a:endParaRPr/>
            </a:p>
          </p:txBody>
        </p:sp>
        <p:sp>
          <p:nvSpPr>
            <p:cNvPr id="17992" name="object 17992"/>
            <p:cNvSpPr/>
            <p:nvPr/>
          </p:nvSpPr>
          <p:spPr>
            <a:xfrm>
              <a:off x="5396636" y="8275561"/>
              <a:ext cx="1270" cy="5080"/>
            </a:xfrm>
            <a:custGeom>
              <a:avLst/>
              <a:gdLst/>
              <a:ahLst/>
              <a:cxnLst/>
              <a:rect l="l" t="t" r="r" b="b"/>
              <a:pathLst>
                <a:path w="1270" h="5079">
                  <a:moveTo>
                    <a:pt x="0" y="4470"/>
                  </a:moveTo>
                  <a:lnTo>
                    <a:pt x="167" y="3873"/>
                  </a:lnTo>
                </a:path>
                <a:path w="1270" h="5079">
                  <a:moveTo>
                    <a:pt x="167" y="3873"/>
                  </a:moveTo>
                  <a:lnTo>
                    <a:pt x="1257" y="0"/>
                  </a:lnTo>
                </a:path>
              </a:pathLst>
            </a:custGeom>
            <a:ln w="25400">
              <a:solidFill>
                <a:srgbClr val="FCD85C"/>
              </a:solidFill>
            </a:ln>
          </p:spPr>
          <p:txBody>
            <a:bodyPr wrap="square" lIns="0" tIns="0" rIns="0" bIns="0" rtlCol="0"/>
            <a:lstStyle/>
            <a:p>
              <a:endParaRPr/>
            </a:p>
          </p:txBody>
        </p:sp>
        <p:sp>
          <p:nvSpPr>
            <p:cNvPr id="17993" name="object 17993"/>
            <p:cNvSpPr/>
            <p:nvPr/>
          </p:nvSpPr>
          <p:spPr>
            <a:xfrm>
              <a:off x="5397893" y="8275561"/>
              <a:ext cx="11430" cy="3810"/>
            </a:xfrm>
            <a:custGeom>
              <a:avLst/>
              <a:gdLst/>
              <a:ahLst/>
              <a:cxnLst/>
              <a:rect l="l" t="t" r="r" b="b"/>
              <a:pathLst>
                <a:path w="11429" h="3809">
                  <a:moveTo>
                    <a:pt x="0" y="0"/>
                  </a:moveTo>
                  <a:lnTo>
                    <a:pt x="11049" y="3441"/>
                  </a:lnTo>
                </a:path>
              </a:pathLst>
            </a:custGeom>
            <a:ln w="25400">
              <a:solidFill>
                <a:srgbClr val="FBD551"/>
              </a:solidFill>
            </a:ln>
          </p:spPr>
          <p:txBody>
            <a:bodyPr wrap="square" lIns="0" tIns="0" rIns="0" bIns="0" rtlCol="0"/>
            <a:lstStyle/>
            <a:p>
              <a:endParaRPr/>
            </a:p>
          </p:txBody>
        </p:sp>
        <p:sp>
          <p:nvSpPr>
            <p:cNvPr id="17994" name="object 17994"/>
            <p:cNvSpPr/>
            <p:nvPr/>
          </p:nvSpPr>
          <p:spPr>
            <a:xfrm>
              <a:off x="5408066" y="8279003"/>
              <a:ext cx="1270" cy="4445"/>
            </a:xfrm>
            <a:custGeom>
              <a:avLst/>
              <a:gdLst/>
              <a:ahLst/>
              <a:cxnLst/>
              <a:rect l="l" t="t" r="r" b="b"/>
              <a:pathLst>
                <a:path w="1270" h="4445">
                  <a:moveTo>
                    <a:pt x="783" y="431"/>
                  </a:moveTo>
                  <a:lnTo>
                    <a:pt x="0" y="4076"/>
                  </a:lnTo>
                </a:path>
                <a:path w="1270" h="4445">
                  <a:moveTo>
                    <a:pt x="876" y="0"/>
                  </a:moveTo>
                  <a:lnTo>
                    <a:pt x="783" y="431"/>
                  </a:lnTo>
                </a:path>
              </a:pathLst>
            </a:custGeom>
            <a:ln w="25400">
              <a:solidFill>
                <a:srgbClr val="FCD966"/>
              </a:solidFill>
            </a:ln>
          </p:spPr>
          <p:txBody>
            <a:bodyPr wrap="square" lIns="0" tIns="0" rIns="0" bIns="0" rtlCol="0"/>
            <a:lstStyle/>
            <a:p>
              <a:endParaRPr/>
            </a:p>
          </p:txBody>
        </p:sp>
        <p:sp>
          <p:nvSpPr>
            <p:cNvPr id="17995" name="object 17995"/>
            <p:cNvSpPr/>
            <p:nvPr/>
          </p:nvSpPr>
          <p:spPr>
            <a:xfrm>
              <a:off x="5396636" y="8280031"/>
              <a:ext cx="11430" cy="3175"/>
            </a:xfrm>
            <a:custGeom>
              <a:avLst/>
              <a:gdLst/>
              <a:ahLst/>
              <a:cxnLst/>
              <a:rect l="l" t="t" r="r" b="b"/>
              <a:pathLst>
                <a:path w="11429" h="3175">
                  <a:moveTo>
                    <a:pt x="11429" y="3048"/>
                  </a:moveTo>
                  <a:lnTo>
                    <a:pt x="0" y="0"/>
                  </a:lnTo>
                </a:path>
              </a:pathLst>
            </a:custGeom>
            <a:ln w="25400">
              <a:solidFill>
                <a:srgbClr val="FDDC71"/>
              </a:solidFill>
            </a:ln>
          </p:spPr>
          <p:txBody>
            <a:bodyPr wrap="square" lIns="0" tIns="0" rIns="0" bIns="0" rtlCol="0"/>
            <a:lstStyle/>
            <a:p>
              <a:endParaRPr/>
            </a:p>
          </p:txBody>
        </p:sp>
        <p:sp>
          <p:nvSpPr>
            <p:cNvPr id="17996" name="object 17996"/>
            <p:cNvSpPr/>
            <p:nvPr/>
          </p:nvSpPr>
          <p:spPr>
            <a:xfrm>
              <a:off x="5408066" y="8279003"/>
              <a:ext cx="11430" cy="8255"/>
            </a:xfrm>
            <a:custGeom>
              <a:avLst/>
              <a:gdLst/>
              <a:ahLst/>
              <a:cxnLst/>
              <a:rect l="l" t="t" r="r" b="b"/>
              <a:pathLst>
                <a:path w="11429" h="8254">
                  <a:moveTo>
                    <a:pt x="876" y="0"/>
                  </a:moveTo>
                  <a:lnTo>
                    <a:pt x="299" y="2819"/>
                  </a:lnTo>
                  <a:lnTo>
                    <a:pt x="0" y="4076"/>
                  </a:lnTo>
                  <a:lnTo>
                    <a:pt x="3644" y="5219"/>
                  </a:lnTo>
                  <a:lnTo>
                    <a:pt x="7112" y="6451"/>
                  </a:lnTo>
                  <a:lnTo>
                    <a:pt x="10325" y="7670"/>
                  </a:lnTo>
                  <a:lnTo>
                    <a:pt x="10537" y="6451"/>
                  </a:lnTo>
                  <a:lnTo>
                    <a:pt x="10820" y="4292"/>
                  </a:lnTo>
                  <a:lnTo>
                    <a:pt x="7721" y="2819"/>
                  </a:lnTo>
                  <a:lnTo>
                    <a:pt x="4394" y="1346"/>
                  </a:lnTo>
                  <a:lnTo>
                    <a:pt x="876" y="0"/>
                  </a:lnTo>
                  <a:close/>
                </a:path>
              </a:pathLst>
            </a:custGeom>
            <a:solidFill>
              <a:srgbClr val="FCDA6D"/>
            </a:solidFill>
          </p:spPr>
          <p:txBody>
            <a:bodyPr wrap="square" lIns="0" tIns="0" rIns="0" bIns="0" rtlCol="0"/>
            <a:lstStyle/>
            <a:p>
              <a:endParaRPr/>
            </a:p>
          </p:txBody>
        </p:sp>
        <p:sp>
          <p:nvSpPr>
            <p:cNvPr id="17997" name="object 17997"/>
            <p:cNvSpPr/>
            <p:nvPr/>
          </p:nvSpPr>
          <p:spPr>
            <a:xfrm>
              <a:off x="5408066" y="8279003"/>
              <a:ext cx="1270" cy="4445"/>
            </a:xfrm>
            <a:custGeom>
              <a:avLst/>
              <a:gdLst/>
              <a:ahLst/>
              <a:cxnLst/>
              <a:rect l="l" t="t" r="r" b="b"/>
              <a:pathLst>
                <a:path w="1270" h="4445">
                  <a:moveTo>
                    <a:pt x="0" y="4076"/>
                  </a:moveTo>
                  <a:lnTo>
                    <a:pt x="783" y="431"/>
                  </a:lnTo>
                </a:path>
                <a:path w="1270" h="4445">
                  <a:moveTo>
                    <a:pt x="783" y="431"/>
                  </a:moveTo>
                  <a:lnTo>
                    <a:pt x="876" y="0"/>
                  </a:lnTo>
                </a:path>
              </a:pathLst>
            </a:custGeom>
            <a:ln w="25400">
              <a:solidFill>
                <a:srgbClr val="FCD966"/>
              </a:solidFill>
            </a:ln>
          </p:spPr>
          <p:txBody>
            <a:bodyPr wrap="square" lIns="0" tIns="0" rIns="0" bIns="0" rtlCol="0"/>
            <a:lstStyle/>
            <a:p>
              <a:endParaRPr/>
            </a:p>
          </p:txBody>
        </p:sp>
        <p:sp>
          <p:nvSpPr>
            <p:cNvPr id="17998" name="object 17998"/>
            <p:cNvSpPr/>
            <p:nvPr/>
          </p:nvSpPr>
          <p:spPr>
            <a:xfrm>
              <a:off x="5408942" y="8279003"/>
              <a:ext cx="10160" cy="4445"/>
            </a:xfrm>
            <a:custGeom>
              <a:avLst/>
              <a:gdLst/>
              <a:ahLst/>
              <a:cxnLst/>
              <a:rect l="l" t="t" r="r" b="b"/>
              <a:pathLst>
                <a:path w="10160" h="4445">
                  <a:moveTo>
                    <a:pt x="1000" y="431"/>
                  </a:moveTo>
                  <a:lnTo>
                    <a:pt x="9944" y="4292"/>
                  </a:lnTo>
                </a:path>
                <a:path w="10160" h="4445">
                  <a:moveTo>
                    <a:pt x="0" y="0"/>
                  </a:moveTo>
                  <a:lnTo>
                    <a:pt x="1000" y="431"/>
                  </a:lnTo>
                </a:path>
              </a:pathLst>
            </a:custGeom>
            <a:ln w="25400">
              <a:solidFill>
                <a:srgbClr val="FCD65F"/>
              </a:solidFill>
            </a:ln>
          </p:spPr>
          <p:txBody>
            <a:bodyPr wrap="square" lIns="0" tIns="0" rIns="0" bIns="0" rtlCol="0"/>
            <a:lstStyle/>
            <a:p>
              <a:endParaRPr/>
            </a:p>
          </p:txBody>
        </p:sp>
        <p:sp>
          <p:nvSpPr>
            <p:cNvPr id="17999" name="object 17999"/>
            <p:cNvSpPr/>
            <p:nvPr/>
          </p:nvSpPr>
          <p:spPr>
            <a:xfrm>
              <a:off x="5418391" y="8283295"/>
              <a:ext cx="635" cy="3810"/>
            </a:xfrm>
            <a:custGeom>
              <a:avLst/>
              <a:gdLst/>
              <a:ahLst/>
              <a:cxnLst/>
              <a:rect l="l" t="t" r="r" b="b"/>
              <a:pathLst>
                <a:path w="635" h="3809">
                  <a:moveTo>
                    <a:pt x="495" y="0"/>
                  </a:moveTo>
                  <a:lnTo>
                    <a:pt x="0" y="3378"/>
                  </a:lnTo>
                </a:path>
              </a:pathLst>
            </a:custGeom>
            <a:ln w="25400">
              <a:solidFill>
                <a:srgbClr val="FCDC75"/>
              </a:solidFill>
            </a:ln>
          </p:spPr>
          <p:txBody>
            <a:bodyPr wrap="square" lIns="0" tIns="0" rIns="0" bIns="0" rtlCol="0"/>
            <a:lstStyle/>
            <a:p>
              <a:endParaRPr/>
            </a:p>
          </p:txBody>
        </p:sp>
        <p:sp>
          <p:nvSpPr>
            <p:cNvPr id="18000" name="object 18000"/>
            <p:cNvSpPr/>
            <p:nvPr/>
          </p:nvSpPr>
          <p:spPr>
            <a:xfrm>
              <a:off x="5408066" y="8283079"/>
              <a:ext cx="10795" cy="3810"/>
            </a:xfrm>
            <a:custGeom>
              <a:avLst/>
              <a:gdLst/>
              <a:ahLst/>
              <a:cxnLst/>
              <a:rect l="l" t="t" r="r" b="b"/>
              <a:pathLst>
                <a:path w="10795" h="3809">
                  <a:moveTo>
                    <a:pt x="10325" y="3594"/>
                  </a:moveTo>
                  <a:lnTo>
                    <a:pt x="0" y="0"/>
                  </a:lnTo>
                </a:path>
              </a:pathLst>
            </a:custGeom>
            <a:ln w="25400">
              <a:solidFill>
                <a:srgbClr val="FDDE7B"/>
              </a:solidFill>
            </a:ln>
          </p:spPr>
          <p:txBody>
            <a:bodyPr wrap="square" lIns="0" tIns="0" rIns="0" bIns="0" rtlCol="0"/>
            <a:lstStyle/>
            <a:p>
              <a:endParaRPr/>
            </a:p>
          </p:txBody>
        </p:sp>
        <p:sp>
          <p:nvSpPr>
            <p:cNvPr id="18001" name="object 18001"/>
            <p:cNvSpPr/>
            <p:nvPr/>
          </p:nvSpPr>
          <p:spPr>
            <a:xfrm>
              <a:off x="5417683" y="8286673"/>
              <a:ext cx="10160" cy="5715"/>
            </a:xfrm>
            <a:custGeom>
              <a:avLst/>
              <a:gdLst/>
              <a:ahLst/>
              <a:cxnLst/>
              <a:rect l="l" t="t" r="r" b="b"/>
              <a:pathLst>
                <a:path w="10160" h="5715">
                  <a:moveTo>
                    <a:pt x="708" y="0"/>
                  </a:moveTo>
                  <a:lnTo>
                    <a:pt x="479" y="1219"/>
                  </a:lnTo>
                  <a:lnTo>
                    <a:pt x="288" y="2044"/>
                  </a:lnTo>
                  <a:lnTo>
                    <a:pt x="0" y="2936"/>
                  </a:lnTo>
                  <a:lnTo>
                    <a:pt x="3324" y="3809"/>
                  </a:lnTo>
                  <a:lnTo>
                    <a:pt x="9167" y="5432"/>
                  </a:lnTo>
                  <a:lnTo>
                    <a:pt x="9356" y="4902"/>
                  </a:lnTo>
                  <a:lnTo>
                    <a:pt x="9471" y="4229"/>
                  </a:lnTo>
                  <a:lnTo>
                    <a:pt x="9572" y="3454"/>
                  </a:lnTo>
                  <a:lnTo>
                    <a:pt x="3921" y="1219"/>
                  </a:lnTo>
                  <a:lnTo>
                    <a:pt x="708" y="0"/>
                  </a:lnTo>
                  <a:close/>
                </a:path>
              </a:pathLst>
            </a:custGeom>
            <a:solidFill>
              <a:srgbClr val="FEE494"/>
            </a:solidFill>
          </p:spPr>
          <p:txBody>
            <a:bodyPr wrap="square" lIns="0" tIns="0" rIns="0" bIns="0" rtlCol="0"/>
            <a:lstStyle/>
            <a:p>
              <a:endParaRPr/>
            </a:p>
          </p:txBody>
        </p:sp>
        <p:sp>
          <p:nvSpPr>
            <p:cNvPr id="18002" name="object 18002"/>
            <p:cNvSpPr/>
            <p:nvPr/>
          </p:nvSpPr>
          <p:spPr>
            <a:xfrm>
              <a:off x="5417682" y="8286673"/>
              <a:ext cx="1270" cy="3175"/>
            </a:xfrm>
            <a:custGeom>
              <a:avLst/>
              <a:gdLst/>
              <a:ahLst/>
              <a:cxnLst/>
              <a:rect l="l" t="t" r="r" b="b"/>
              <a:pathLst>
                <a:path w="1270" h="3175">
                  <a:moveTo>
                    <a:pt x="0" y="2936"/>
                  </a:moveTo>
                  <a:lnTo>
                    <a:pt x="708" y="0"/>
                  </a:lnTo>
                </a:path>
              </a:pathLst>
            </a:custGeom>
            <a:ln w="25400">
              <a:solidFill>
                <a:srgbClr val="FEE390"/>
              </a:solidFill>
            </a:ln>
          </p:spPr>
          <p:txBody>
            <a:bodyPr wrap="square" lIns="0" tIns="0" rIns="0" bIns="0" rtlCol="0"/>
            <a:lstStyle/>
            <a:p>
              <a:endParaRPr/>
            </a:p>
          </p:txBody>
        </p:sp>
        <p:sp>
          <p:nvSpPr>
            <p:cNvPr id="18003" name="object 18003"/>
            <p:cNvSpPr/>
            <p:nvPr/>
          </p:nvSpPr>
          <p:spPr>
            <a:xfrm>
              <a:off x="5418391" y="8286673"/>
              <a:ext cx="8890" cy="3810"/>
            </a:xfrm>
            <a:custGeom>
              <a:avLst/>
              <a:gdLst/>
              <a:ahLst/>
              <a:cxnLst/>
              <a:rect l="l" t="t" r="r" b="b"/>
              <a:pathLst>
                <a:path w="8889" h="3809">
                  <a:moveTo>
                    <a:pt x="0" y="0"/>
                  </a:moveTo>
                  <a:lnTo>
                    <a:pt x="8864" y="3454"/>
                  </a:lnTo>
                </a:path>
              </a:pathLst>
            </a:custGeom>
            <a:ln w="25400">
              <a:solidFill>
                <a:srgbClr val="FDE087"/>
              </a:solidFill>
            </a:ln>
          </p:spPr>
          <p:txBody>
            <a:bodyPr wrap="square" lIns="0" tIns="0" rIns="0" bIns="0" rtlCol="0"/>
            <a:lstStyle/>
            <a:p>
              <a:endParaRPr/>
            </a:p>
          </p:txBody>
        </p:sp>
        <p:sp>
          <p:nvSpPr>
            <p:cNvPr id="18004" name="object 18004"/>
            <p:cNvSpPr/>
            <p:nvPr/>
          </p:nvSpPr>
          <p:spPr>
            <a:xfrm>
              <a:off x="5426850" y="8290128"/>
              <a:ext cx="635" cy="2540"/>
            </a:xfrm>
            <a:custGeom>
              <a:avLst/>
              <a:gdLst/>
              <a:ahLst/>
              <a:cxnLst/>
              <a:rect l="l" t="t" r="r" b="b"/>
              <a:pathLst>
                <a:path w="635" h="2540">
                  <a:moveTo>
                    <a:pt x="405" y="0"/>
                  </a:moveTo>
                  <a:lnTo>
                    <a:pt x="0" y="1977"/>
                  </a:lnTo>
                </a:path>
              </a:pathLst>
            </a:custGeom>
            <a:ln w="25400">
              <a:solidFill>
                <a:srgbClr val="FEE497"/>
              </a:solidFill>
            </a:ln>
          </p:spPr>
          <p:txBody>
            <a:bodyPr wrap="square" lIns="0" tIns="0" rIns="0" bIns="0" rtlCol="0"/>
            <a:lstStyle/>
            <a:p>
              <a:endParaRPr/>
            </a:p>
          </p:txBody>
        </p:sp>
        <p:sp>
          <p:nvSpPr>
            <p:cNvPr id="18005" name="object 18005"/>
            <p:cNvSpPr/>
            <p:nvPr/>
          </p:nvSpPr>
          <p:spPr>
            <a:xfrm>
              <a:off x="5426850" y="8290128"/>
              <a:ext cx="7620" cy="4445"/>
            </a:xfrm>
            <a:custGeom>
              <a:avLst/>
              <a:gdLst/>
              <a:ahLst/>
              <a:cxnLst/>
              <a:rect l="l" t="t" r="r" b="b"/>
              <a:pathLst>
                <a:path w="7620" h="4445">
                  <a:moveTo>
                    <a:pt x="405" y="0"/>
                  </a:moveTo>
                  <a:lnTo>
                    <a:pt x="303" y="774"/>
                  </a:lnTo>
                  <a:lnTo>
                    <a:pt x="189" y="1447"/>
                  </a:lnTo>
                  <a:lnTo>
                    <a:pt x="0" y="1977"/>
                  </a:lnTo>
                  <a:lnTo>
                    <a:pt x="5193" y="3467"/>
                  </a:lnTo>
                  <a:lnTo>
                    <a:pt x="7199" y="4076"/>
                  </a:lnTo>
                  <a:lnTo>
                    <a:pt x="7326" y="3695"/>
                  </a:lnTo>
                  <a:lnTo>
                    <a:pt x="7415" y="3213"/>
                  </a:lnTo>
                  <a:lnTo>
                    <a:pt x="7479" y="2616"/>
                  </a:lnTo>
                  <a:lnTo>
                    <a:pt x="5459" y="1955"/>
                  </a:lnTo>
                  <a:lnTo>
                    <a:pt x="405" y="0"/>
                  </a:lnTo>
                  <a:close/>
                </a:path>
              </a:pathLst>
            </a:custGeom>
            <a:solidFill>
              <a:srgbClr val="FEE499"/>
            </a:solidFill>
          </p:spPr>
          <p:txBody>
            <a:bodyPr wrap="square" lIns="0" tIns="0" rIns="0" bIns="0" rtlCol="0"/>
            <a:lstStyle/>
            <a:p>
              <a:endParaRPr/>
            </a:p>
          </p:txBody>
        </p:sp>
        <p:sp>
          <p:nvSpPr>
            <p:cNvPr id="18006" name="object 18006"/>
            <p:cNvSpPr/>
            <p:nvPr/>
          </p:nvSpPr>
          <p:spPr>
            <a:xfrm>
              <a:off x="5426850" y="8290128"/>
              <a:ext cx="635" cy="2540"/>
            </a:xfrm>
            <a:custGeom>
              <a:avLst/>
              <a:gdLst/>
              <a:ahLst/>
              <a:cxnLst/>
              <a:rect l="l" t="t" r="r" b="b"/>
              <a:pathLst>
                <a:path w="635" h="2540">
                  <a:moveTo>
                    <a:pt x="0" y="1977"/>
                  </a:moveTo>
                  <a:lnTo>
                    <a:pt x="405" y="0"/>
                  </a:lnTo>
                </a:path>
              </a:pathLst>
            </a:custGeom>
            <a:ln w="25400">
              <a:solidFill>
                <a:srgbClr val="FEE497"/>
              </a:solidFill>
            </a:ln>
          </p:spPr>
          <p:txBody>
            <a:bodyPr wrap="square" lIns="0" tIns="0" rIns="0" bIns="0" rtlCol="0"/>
            <a:lstStyle/>
            <a:p>
              <a:endParaRPr/>
            </a:p>
          </p:txBody>
        </p:sp>
        <p:sp>
          <p:nvSpPr>
            <p:cNvPr id="18007" name="object 18007"/>
            <p:cNvSpPr/>
            <p:nvPr/>
          </p:nvSpPr>
          <p:spPr>
            <a:xfrm>
              <a:off x="5427256" y="8290128"/>
              <a:ext cx="7620" cy="3175"/>
            </a:xfrm>
            <a:custGeom>
              <a:avLst/>
              <a:gdLst/>
              <a:ahLst/>
              <a:cxnLst/>
              <a:rect l="l" t="t" r="r" b="b"/>
              <a:pathLst>
                <a:path w="7620" h="3175">
                  <a:moveTo>
                    <a:pt x="0" y="0"/>
                  </a:moveTo>
                  <a:lnTo>
                    <a:pt x="7073" y="2616"/>
                  </a:lnTo>
                </a:path>
              </a:pathLst>
            </a:custGeom>
            <a:ln w="25399">
              <a:solidFill>
                <a:srgbClr val="FDE190"/>
              </a:solidFill>
            </a:ln>
          </p:spPr>
          <p:txBody>
            <a:bodyPr wrap="square" lIns="0" tIns="0" rIns="0" bIns="0" rtlCol="0"/>
            <a:lstStyle/>
            <a:p>
              <a:endParaRPr/>
            </a:p>
          </p:txBody>
        </p:sp>
        <p:sp>
          <p:nvSpPr>
            <p:cNvPr id="18008" name="object 18008"/>
            <p:cNvSpPr/>
            <p:nvPr/>
          </p:nvSpPr>
          <p:spPr>
            <a:xfrm>
              <a:off x="5434050" y="8292744"/>
              <a:ext cx="635" cy="1905"/>
            </a:xfrm>
            <a:custGeom>
              <a:avLst/>
              <a:gdLst/>
              <a:ahLst/>
              <a:cxnLst/>
              <a:rect l="l" t="t" r="r" b="b"/>
              <a:pathLst>
                <a:path w="635" h="1904">
                  <a:moveTo>
                    <a:pt x="279" y="0"/>
                  </a:moveTo>
                  <a:lnTo>
                    <a:pt x="0" y="1460"/>
                  </a:lnTo>
                </a:path>
              </a:pathLst>
            </a:custGeom>
            <a:ln w="25400">
              <a:solidFill>
                <a:srgbClr val="FEE49A"/>
              </a:solidFill>
            </a:ln>
          </p:spPr>
          <p:txBody>
            <a:bodyPr wrap="square" lIns="0" tIns="0" rIns="0" bIns="0" rtlCol="0"/>
            <a:lstStyle/>
            <a:p>
              <a:endParaRPr/>
            </a:p>
          </p:txBody>
        </p:sp>
        <p:sp>
          <p:nvSpPr>
            <p:cNvPr id="18009" name="object 18009"/>
            <p:cNvSpPr/>
            <p:nvPr/>
          </p:nvSpPr>
          <p:spPr>
            <a:xfrm>
              <a:off x="5428773" y="8292669"/>
              <a:ext cx="5715" cy="1905"/>
            </a:xfrm>
            <a:custGeom>
              <a:avLst/>
              <a:gdLst/>
              <a:ahLst/>
              <a:cxnLst/>
              <a:rect l="l" t="t" r="r" b="b"/>
              <a:pathLst>
                <a:path w="5714" h="1904">
                  <a:moveTo>
                    <a:pt x="5276" y="1535"/>
                  </a:moveTo>
                  <a:lnTo>
                    <a:pt x="0" y="0"/>
                  </a:lnTo>
                </a:path>
              </a:pathLst>
            </a:custGeom>
            <a:ln w="25400">
              <a:solidFill>
                <a:srgbClr val="FFE7A2"/>
              </a:solidFill>
            </a:ln>
          </p:spPr>
          <p:txBody>
            <a:bodyPr wrap="square" lIns="0" tIns="0" rIns="0" bIns="0" rtlCol="0"/>
            <a:lstStyle/>
            <a:p>
              <a:endParaRPr/>
            </a:p>
          </p:txBody>
        </p:sp>
        <p:sp>
          <p:nvSpPr>
            <p:cNvPr id="18010" name="object 18010"/>
            <p:cNvSpPr/>
            <p:nvPr/>
          </p:nvSpPr>
          <p:spPr>
            <a:xfrm>
              <a:off x="5418391" y="8283295"/>
              <a:ext cx="9525" cy="6985"/>
            </a:xfrm>
            <a:custGeom>
              <a:avLst/>
              <a:gdLst/>
              <a:ahLst/>
              <a:cxnLst/>
              <a:rect l="l" t="t" r="r" b="b"/>
              <a:pathLst>
                <a:path w="9525" h="6984">
                  <a:moveTo>
                    <a:pt x="495" y="0"/>
                  </a:moveTo>
                  <a:lnTo>
                    <a:pt x="190" y="2324"/>
                  </a:lnTo>
                  <a:lnTo>
                    <a:pt x="0" y="3378"/>
                  </a:lnTo>
                  <a:lnTo>
                    <a:pt x="3213" y="4597"/>
                  </a:lnTo>
                  <a:lnTo>
                    <a:pt x="8864" y="6832"/>
                  </a:lnTo>
                  <a:lnTo>
                    <a:pt x="8953" y="6045"/>
                  </a:lnTo>
                  <a:lnTo>
                    <a:pt x="9105" y="4203"/>
                  </a:lnTo>
                  <a:lnTo>
                    <a:pt x="6476" y="2933"/>
                  </a:lnTo>
                  <a:lnTo>
                    <a:pt x="3594" y="1473"/>
                  </a:lnTo>
                  <a:lnTo>
                    <a:pt x="495" y="0"/>
                  </a:lnTo>
                  <a:close/>
                </a:path>
              </a:pathLst>
            </a:custGeom>
            <a:solidFill>
              <a:srgbClr val="FCDD7C"/>
            </a:solidFill>
          </p:spPr>
          <p:txBody>
            <a:bodyPr wrap="square" lIns="0" tIns="0" rIns="0" bIns="0" rtlCol="0"/>
            <a:lstStyle/>
            <a:p>
              <a:endParaRPr/>
            </a:p>
          </p:txBody>
        </p:sp>
        <p:sp>
          <p:nvSpPr>
            <p:cNvPr id="18011" name="object 18011"/>
            <p:cNvSpPr/>
            <p:nvPr/>
          </p:nvSpPr>
          <p:spPr>
            <a:xfrm>
              <a:off x="5418391" y="8283295"/>
              <a:ext cx="635" cy="3810"/>
            </a:xfrm>
            <a:custGeom>
              <a:avLst/>
              <a:gdLst/>
              <a:ahLst/>
              <a:cxnLst/>
              <a:rect l="l" t="t" r="r" b="b"/>
              <a:pathLst>
                <a:path w="635" h="3809">
                  <a:moveTo>
                    <a:pt x="0" y="3378"/>
                  </a:moveTo>
                  <a:lnTo>
                    <a:pt x="495" y="0"/>
                  </a:lnTo>
                </a:path>
              </a:pathLst>
            </a:custGeom>
            <a:ln w="25400">
              <a:solidFill>
                <a:srgbClr val="FCDC75"/>
              </a:solidFill>
            </a:ln>
          </p:spPr>
          <p:txBody>
            <a:bodyPr wrap="square" lIns="0" tIns="0" rIns="0" bIns="0" rtlCol="0"/>
            <a:lstStyle/>
            <a:p>
              <a:endParaRPr/>
            </a:p>
          </p:txBody>
        </p:sp>
        <p:sp>
          <p:nvSpPr>
            <p:cNvPr id="18012" name="object 18012"/>
            <p:cNvSpPr/>
            <p:nvPr/>
          </p:nvSpPr>
          <p:spPr>
            <a:xfrm>
              <a:off x="5418886" y="8283295"/>
              <a:ext cx="8890" cy="4445"/>
            </a:xfrm>
            <a:custGeom>
              <a:avLst/>
              <a:gdLst/>
              <a:ahLst/>
              <a:cxnLst/>
              <a:rect l="l" t="t" r="r" b="b"/>
              <a:pathLst>
                <a:path w="8889" h="4445">
                  <a:moveTo>
                    <a:pt x="0" y="0"/>
                  </a:moveTo>
                  <a:lnTo>
                    <a:pt x="8610" y="4203"/>
                  </a:lnTo>
                </a:path>
              </a:pathLst>
            </a:custGeom>
            <a:ln w="25400">
              <a:solidFill>
                <a:srgbClr val="FCD970"/>
              </a:solidFill>
            </a:ln>
          </p:spPr>
          <p:txBody>
            <a:bodyPr wrap="square" lIns="0" tIns="0" rIns="0" bIns="0" rtlCol="0"/>
            <a:lstStyle/>
            <a:p>
              <a:endParaRPr/>
            </a:p>
          </p:txBody>
        </p:sp>
        <p:sp>
          <p:nvSpPr>
            <p:cNvPr id="18013" name="object 18013"/>
            <p:cNvSpPr/>
            <p:nvPr/>
          </p:nvSpPr>
          <p:spPr>
            <a:xfrm>
              <a:off x="5427256" y="8287499"/>
              <a:ext cx="635" cy="3175"/>
            </a:xfrm>
            <a:custGeom>
              <a:avLst/>
              <a:gdLst/>
              <a:ahLst/>
              <a:cxnLst/>
              <a:rect l="l" t="t" r="r" b="b"/>
              <a:pathLst>
                <a:path w="635" h="3175">
                  <a:moveTo>
                    <a:pt x="241" y="0"/>
                  </a:moveTo>
                  <a:lnTo>
                    <a:pt x="0" y="2628"/>
                  </a:lnTo>
                </a:path>
              </a:pathLst>
            </a:custGeom>
            <a:ln w="25399">
              <a:solidFill>
                <a:srgbClr val="FCDE83"/>
              </a:solidFill>
            </a:ln>
          </p:spPr>
          <p:txBody>
            <a:bodyPr wrap="square" lIns="0" tIns="0" rIns="0" bIns="0" rtlCol="0"/>
            <a:lstStyle/>
            <a:p>
              <a:endParaRPr/>
            </a:p>
          </p:txBody>
        </p:sp>
        <p:sp>
          <p:nvSpPr>
            <p:cNvPr id="18014" name="object 18014"/>
            <p:cNvSpPr/>
            <p:nvPr/>
          </p:nvSpPr>
          <p:spPr>
            <a:xfrm>
              <a:off x="5418391" y="8286673"/>
              <a:ext cx="8890" cy="3810"/>
            </a:xfrm>
            <a:custGeom>
              <a:avLst/>
              <a:gdLst/>
              <a:ahLst/>
              <a:cxnLst/>
              <a:rect l="l" t="t" r="r" b="b"/>
              <a:pathLst>
                <a:path w="8889" h="3809">
                  <a:moveTo>
                    <a:pt x="8864" y="3454"/>
                  </a:moveTo>
                  <a:lnTo>
                    <a:pt x="0" y="0"/>
                  </a:lnTo>
                </a:path>
              </a:pathLst>
            </a:custGeom>
            <a:ln w="25400">
              <a:solidFill>
                <a:srgbClr val="FDE087"/>
              </a:solidFill>
            </a:ln>
          </p:spPr>
          <p:txBody>
            <a:bodyPr wrap="square" lIns="0" tIns="0" rIns="0" bIns="0" rtlCol="0"/>
            <a:lstStyle/>
            <a:p>
              <a:endParaRPr/>
            </a:p>
          </p:txBody>
        </p:sp>
        <p:sp>
          <p:nvSpPr>
            <p:cNvPr id="18015" name="object 18015"/>
            <p:cNvSpPr/>
            <p:nvPr/>
          </p:nvSpPr>
          <p:spPr>
            <a:xfrm>
              <a:off x="5427256" y="8287499"/>
              <a:ext cx="7620" cy="5715"/>
            </a:xfrm>
            <a:custGeom>
              <a:avLst/>
              <a:gdLst/>
              <a:ahLst/>
              <a:cxnLst/>
              <a:rect l="l" t="t" r="r" b="b"/>
              <a:pathLst>
                <a:path w="7620" h="5715">
                  <a:moveTo>
                    <a:pt x="241" y="0"/>
                  </a:moveTo>
                  <a:lnTo>
                    <a:pt x="88" y="1841"/>
                  </a:lnTo>
                  <a:lnTo>
                    <a:pt x="0" y="2628"/>
                  </a:lnTo>
                  <a:lnTo>
                    <a:pt x="2666" y="3670"/>
                  </a:lnTo>
                  <a:lnTo>
                    <a:pt x="5054" y="4584"/>
                  </a:lnTo>
                  <a:lnTo>
                    <a:pt x="7073" y="5245"/>
                  </a:lnTo>
                  <a:lnTo>
                    <a:pt x="7150" y="4648"/>
                  </a:lnTo>
                  <a:lnTo>
                    <a:pt x="7213" y="3949"/>
                  </a:lnTo>
                  <a:lnTo>
                    <a:pt x="7264" y="3162"/>
                  </a:lnTo>
                  <a:lnTo>
                    <a:pt x="5206" y="2387"/>
                  </a:lnTo>
                  <a:lnTo>
                    <a:pt x="2857" y="1282"/>
                  </a:lnTo>
                  <a:lnTo>
                    <a:pt x="241" y="0"/>
                  </a:lnTo>
                  <a:close/>
                </a:path>
              </a:pathLst>
            </a:custGeom>
            <a:solidFill>
              <a:srgbClr val="FCDF88"/>
            </a:solidFill>
          </p:spPr>
          <p:txBody>
            <a:bodyPr wrap="square" lIns="0" tIns="0" rIns="0" bIns="0" rtlCol="0"/>
            <a:lstStyle/>
            <a:p>
              <a:endParaRPr/>
            </a:p>
          </p:txBody>
        </p:sp>
        <p:sp>
          <p:nvSpPr>
            <p:cNvPr id="18016" name="object 18016"/>
            <p:cNvSpPr/>
            <p:nvPr/>
          </p:nvSpPr>
          <p:spPr>
            <a:xfrm>
              <a:off x="5427256" y="8287499"/>
              <a:ext cx="635" cy="3175"/>
            </a:xfrm>
            <a:custGeom>
              <a:avLst/>
              <a:gdLst/>
              <a:ahLst/>
              <a:cxnLst/>
              <a:rect l="l" t="t" r="r" b="b"/>
              <a:pathLst>
                <a:path w="635" h="3175">
                  <a:moveTo>
                    <a:pt x="0" y="2628"/>
                  </a:moveTo>
                  <a:lnTo>
                    <a:pt x="241" y="0"/>
                  </a:lnTo>
                </a:path>
              </a:pathLst>
            </a:custGeom>
            <a:ln w="25399">
              <a:solidFill>
                <a:srgbClr val="FCDE83"/>
              </a:solidFill>
            </a:ln>
          </p:spPr>
          <p:txBody>
            <a:bodyPr wrap="square" lIns="0" tIns="0" rIns="0" bIns="0" rtlCol="0"/>
            <a:lstStyle/>
            <a:p>
              <a:endParaRPr/>
            </a:p>
          </p:txBody>
        </p:sp>
        <p:sp>
          <p:nvSpPr>
            <p:cNvPr id="18017" name="object 18017"/>
            <p:cNvSpPr/>
            <p:nvPr/>
          </p:nvSpPr>
          <p:spPr>
            <a:xfrm>
              <a:off x="5427497" y="8287499"/>
              <a:ext cx="7620" cy="3175"/>
            </a:xfrm>
            <a:custGeom>
              <a:avLst/>
              <a:gdLst/>
              <a:ahLst/>
              <a:cxnLst/>
              <a:rect l="l" t="t" r="r" b="b"/>
              <a:pathLst>
                <a:path w="7620" h="3175">
                  <a:moveTo>
                    <a:pt x="0" y="0"/>
                  </a:moveTo>
                  <a:lnTo>
                    <a:pt x="7023" y="3162"/>
                  </a:lnTo>
                </a:path>
              </a:pathLst>
            </a:custGeom>
            <a:ln w="25400">
              <a:solidFill>
                <a:srgbClr val="FCDC7F"/>
              </a:solidFill>
            </a:ln>
          </p:spPr>
          <p:txBody>
            <a:bodyPr wrap="square" lIns="0" tIns="0" rIns="0" bIns="0" rtlCol="0"/>
            <a:lstStyle/>
            <a:p>
              <a:endParaRPr/>
            </a:p>
          </p:txBody>
        </p:sp>
        <p:sp>
          <p:nvSpPr>
            <p:cNvPr id="18018" name="object 18018"/>
            <p:cNvSpPr/>
            <p:nvPr/>
          </p:nvSpPr>
          <p:spPr>
            <a:xfrm>
              <a:off x="5434330" y="8290661"/>
              <a:ext cx="635" cy="2540"/>
            </a:xfrm>
            <a:custGeom>
              <a:avLst/>
              <a:gdLst/>
              <a:ahLst/>
              <a:cxnLst/>
              <a:rect l="l" t="t" r="r" b="b"/>
              <a:pathLst>
                <a:path w="635" h="2540">
                  <a:moveTo>
                    <a:pt x="190" y="0"/>
                  </a:moveTo>
                  <a:lnTo>
                    <a:pt x="0" y="2082"/>
                  </a:lnTo>
                </a:path>
              </a:pathLst>
            </a:custGeom>
            <a:ln w="25399">
              <a:solidFill>
                <a:srgbClr val="FCE08C"/>
              </a:solidFill>
            </a:ln>
          </p:spPr>
          <p:txBody>
            <a:bodyPr wrap="square" lIns="0" tIns="0" rIns="0" bIns="0" rtlCol="0"/>
            <a:lstStyle/>
            <a:p>
              <a:endParaRPr/>
            </a:p>
          </p:txBody>
        </p:sp>
        <p:sp>
          <p:nvSpPr>
            <p:cNvPr id="18019" name="object 18019"/>
            <p:cNvSpPr/>
            <p:nvPr/>
          </p:nvSpPr>
          <p:spPr>
            <a:xfrm>
              <a:off x="5427256" y="8290128"/>
              <a:ext cx="7620" cy="3175"/>
            </a:xfrm>
            <a:custGeom>
              <a:avLst/>
              <a:gdLst/>
              <a:ahLst/>
              <a:cxnLst/>
              <a:rect l="l" t="t" r="r" b="b"/>
              <a:pathLst>
                <a:path w="7620" h="3175">
                  <a:moveTo>
                    <a:pt x="7073" y="2616"/>
                  </a:moveTo>
                  <a:lnTo>
                    <a:pt x="0" y="0"/>
                  </a:lnTo>
                </a:path>
              </a:pathLst>
            </a:custGeom>
            <a:ln w="25399">
              <a:solidFill>
                <a:srgbClr val="FDE190"/>
              </a:solidFill>
            </a:ln>
          </p:spPr>
          <p:txBody>
            <a:bodyPr wrap="square" lIns="0" tIns="0" rIns="0" bIns="0" rtlCol="0"/>
            <a:lstStyle/>
            <a:p>
              <a:endParaRPr/>
            </a:p>
          </p:txBody>
        </p:sp>
        <p:sp>
          <p:nvSpPr>
            <p:cNvPr id="18020" name="object 18020"/>
            <p:cNvSpPr/>
            <p:nvPr/>
          </p:nvSpPr>
          <p:spPr>
            <a:xfrm>
              <a:off x="5397893" y="8270976"/>
              <a:ext cx="12065" cy="8255"/>
            </a:xfrm>
            <a:custGeom>
              <a:avLst/>
              <a:gdLst/>
              <a:ahLst/>
              <a:cxnLst/>
              <a:rect l="l" t="t" r="r" b="b"/>
              <a:pathLst>
                <a:path w="12064" h="8254">
                  <a:moveTo>
                    <a:pt x="1269" y="0"/>
                  </a:moveTo>
                  <a:lnTo>
                    <a:pt x="0" y="4584"/>
                  </a:lnTo>
                  <a:lnTo>
                    <a:pt x="3848" y="5473"/>
                  </a:lnTo>
                  <a:lnTo>
                    <a:pt x="7543" y="6680"/>
                  </a:lnTo>
                  <a:lnTo>
                    <a:pt x="11049" y="8026"/>
                  </a:lnTo>
                  <a:lnTo>
                    <a:pt x="11620" y="5206"/>
                  </a:lnTo>
                  <a:lnTo>
                    <a:pt x="11937" y="3771"/>
                  </a:lnTo>
                  <a:lnTo>
                    <a:pt x="8559" y="2273"/>
                  </a:lnTo>
                  <a:lnTo>
                    <a:pt x="4991" y="952"/>
                  </a:lnTo>
                  <a:lnTo>
                    <a:pt x="1269" y="0"/>
                  </a:lnTo>
                  <a:close/>
                </a:path>
              </a:pathLst>
            </a:custGeom>
            <a:solidFill>
              <a:srgbClr val="FBD248"/>
            </a:solidFill>
          </p:spPr>
          <p:txBody>
            <a:bodyPr wrap="square" lIns="0" tIns="0" rIns="0" bIns="0" rtlCol="0"/>
            <a:lstStyle/>
            <a:p>
              <a:endParaRPr/>
            </a:p>
          </p:txBody>
        </p:sp>
        <p:sp>
          <p:nvSpPr>
            <p:cNvPr id="18021" name="object 18021"/>
            <p:cNvSpPr/>
            <p:nvPr/>
          </p:nvSpPr>
          <p:spPr>
            <a:xfrm>
              <a:off x="5397893" y="8270976"/>
              <a:ext cx="1270" cy="5080"/>
            </a:xfrm>
            <a:custGeom>
              <a:avLst/>
              <a:gdLst/>
              <a:ahLst/>
              <a:cxnLst/>
              <a:rect l="l" t="t" r="r" b="b"/>
              <a:pathLst>
                <a:path w="1270" h="5079">
                  <a:moveTo>
                    <a:pt x="0" y="4584"/>
                  </a:moveTo>
                  <a:lnTo>
                    <a:pt x="1269" y="0"/>
                  </a:lnTo>
                </a:path>
              </a:pathLst>
            </a:custGeom>
            <a:ln w="25400">
              <a:solidFill>
                <a:srgbClr val="FBD242"/>
              </a:solidFill>
            </a:ln>
          </p:spPr>
          <p:txBody>
            <a:bodyPr wrap="square" lIns="0" tIns="0" rIns="0" bIns="0" rtlCol="0"/>
            <a:lstStyle/>
            <a:p>
              <a:endParaRPr/>
            </a:p>
          </p:txBody>
        </p:sp>
        <p:sp>
          <p:nvSpPr>
            <p:cNvPr id="18022" name="object 18022"/>
            <p:cNvSpPr/>
            <p:nvPr/>
          </p:nvSpPr>
          <p:spPr>
            <a:xfrm>
              <a:off x="5399163" y="8270976"/>
              <a:ext cx="10795" cy="3810"/>
            </a:xfrm>
            <a:custGeom>
              <a:avLst/>
              <a:gdLst/>
              <a:ahLst/>
              <a:cxnLst/>
              <a:rect l="l" t="t" r="r" b="b"/>
              <a:pathLst>
                <a:path w="10795" h="3809">
                  <a:moveTo>
                    <a:pt x="0" y="0"/>
                  </a:moveTo>
                  <a:lnTo>
                    <a:pt x="10668" y="3771"/>
                  </a:lnTo>
                </a:path>
              </a:pathLst>
            </a:custGeom>
            <a:ln w="25400">
              <a:solidFill>
                <a:srgbClr val="FAD13E"/>
              </a:solidFill>
            </a:ln>
          </p:spPr>
          <p:txBody>
            <a:bodyPr wrap="square" lIns="0" tIns="0" rIns="0" bIns="0" rtlCol="0"/>
            <a:lstStyle/>
            <a:p>
              <a:endParaRPr/>
            </a:p>
          </p:txBody>
        </p:sp>
        <p:sp>
          <p:nvSpPr>
            <p:cNvPr id="18023" name="object 18023"/>
            <p:cNvSpPr/>
            <p:nvPr/>
          </p:nvSpPr>
          <p:spPr>
            <a:xfrm>
              <a:off x="5408942" y="8274748"/>
              <a:ext cx="1270" cy="4445"/>
            </a:xfrm>
            <a:custGeom>
              <a:avLst/>
              <a:gdLst/>
              <a:ahLst/>
              <a:cxnLst/>
              <a:rect l="l" t="t" r="r" b="b"/>
              <a:pathLst>
                <a:path w="1270" h="4445">
                  <a:moveTo>
                    <a:pt x="888" y="0"/>
                  </a:moveTo>
                  <a:lnTo>
                    <a:pt x="0" y="4254"/>
                  </a:lnTo>
                </a:path>
              </a:pathLst>
            </a:custGeom>
            <a:ln w="25400">
              <a:solidFill>
                <a:srgbClr val="FBD34D"/>
              </a:solidFill>
            </a:ln>
          </p:spPr>
          <p:txBody>
            <a:bodyPr wrap="square" lIns="0" tIns="0" rIns="0" bIns="0" rtlCol="0"/>
            <a:lstStyle/>
            <a:p>
              <a:endParaRPr/>
            </a:p>
          </p:txBody>
        </p:sp>
        <p:sp>
          <p:nvSpPr>
            <p:cNvPr id="18024" name="object 18024"/>
            <p:cNvSpPr/>
            <p:nvPr/>
          </p:nvSpPr>
          <p:spPr>
            <a:xfrm>
              <a:off x="5397893" y="8275561"/>
              <a:ext cx="11430" cy="3810"/>
            </a:xfrm>
            <a:custGeom>
              <a:avLst/>
              <a:gdLst/>
              <a:ahLst/>
              <a:cxnLst/>
              <a:rect l="l" t="t" r="r" b="b"/>
              <a:pathLst>
                <a:path w="11429" h="3809">
                  <a:moveTo>
                    <a:pt x="11049" y="3441"/>
                  </a:moveTo>
                  <a:lnTo>
                    <a:pt x="0" y="0"/>
                  </a:lnTo>
                </a:path>
              </a:pathLst>
            </a:custGeom>
            <a:ln w="25400">
              <a:solidFill>
                <a:srgbClr val="FBD551"/>
              </a:solidFill>
            </a:ln>
          </p:spPr>
          <p:txBody>
            <a:bodyPr wrap="square" lIns="0" tIns="0" rIns="0" bIns="0" rtlCol="0"/>
            <a:lstStyle/>
            <a:p>
              <a:endParaRPr/>
            </a:p>
          </p:txBody>
        </p:sp>
        <p:sp>
          <p:nvSpPr>
            <p:cNvPr id="18025" name="object 18025"/>
            <p:cNvSpPr/>
            <p:nvPr/>
          </p:nvSpPr>
          <p:spPr>
            <a:xfrm>
              <a:off x="5408942" y="8274748"/>
              <a:ext cx="10795" cy="8890"/>
            </a:xfrm>
            <a:custGeom>
              <a:avLst/>
              <a:gdLst/>
              <a:ahLst/>
              <a:cxnLst/>
              <a:rect l="l" t="t" r="r" b="b"/>
              <a:pathLst>
                <a:path w="10795" h="8890">
                  <a:moveTo>
                    <a:pt x="888" y="0"/>
                  </a:moveTo>
                  <a:lnTo>
                    <a:pt x="558" y="1498"/>
                  </a:lnTo>
                  <a:lnTo>
                    <a:pt x="0" y="4254"/>
                  </a:lnTo>
                  <a:lnTo>
                    <a:pt x="3517" y="5600"/>
                  </a:lnTo>
                  <a:lnTo>
                    <a:pt x="6845" y="7073"/>
                  </a:lnTo>
                  <a:lnTo>
                    <a:pt x="9944" y="8547"/>
                  </a:lnTo>
                  <a:lnTo>
                    <a:pt x="10452" y="4851"/>
                  </a:lnTo>
                  <a:lnTo>
                    <a:pt x="7467" y="3174"/>
                  </a:lnTo>
                  <a:lnTo>
                    <a:pt x="4267" y="1498"/>
                  </a:lnTo>
                  <a:lnTo>
                    <a:pt x="888" y="0"/>
                  </a:lnTo>
                  <a:close/>
                </a:path>
              </a:pathLst>
            </a:custGeom>
            <a:solidFill>
              <a:srgbClr val="FBD456"/>
            </a:solidFill>
          </p:spPr>
          <p:txBody>
            <a:bodyPr wrap="square" lIns="0" tIns="0" rIns="0" bIns="0" rtlCol="0"/>
            <a:lstStyle/>
            <a:p>
              <a:endParaRPr/>
            </a:p>
          </p:txBody>
        </p:sp>
        <p:sp>
          <p:nvSpPr>
            <p:cNvPr id="18026" name="object 18026"/>
            <p:cNvSpPr/>
            <p:nvPr/>
          </p:nvSpPr>
          <p:spPr>
            <a:xfrm>
              <a:off x="5408942" y="8274748"/>
              <a:ext cx="1270" cy="4445"/>
            </a:xfrm>
            <a:custGeom>
              <a:avLst/>
              <a:gdLst/>
              <a:ahLst/>
              <a:cxnLst/>
              <a:rect l="l" t="t" r="r" b="b"/>
              <a:pathLst>
                <a:path w="1270" h="4445">
                  <a:moveTo>
                    <a:pt x="0" y="4254"/>
                  </a:moveTo>
                  <a:lnTo>
                    <a:pt x="888" y="0"/>
                  </a:lnTo>
                </a:path>
              </a:pathLst>
            </a:custGeom>
            <a:ln w="25400">
              <a:solidFill>
                <a:srgbClr val="FBD34D"/>
              </a:solidFill>
            </a:ln>
          </p:spPr>
          <p:txBody>
            <a:bodyPr wrap="square" lIns="0" tIns="0" rIns="0" bIns="0" rtlCol="0"/>
            <a:lstStyle/>
            <a:p>
              <a:endParaRPr/>
            </a:p>
          </p:txBody>
        </p:sp>
        <p:sp>
          <p:nvSpPr>
            <p:cNvPr id="18027" name="object 18027"/>
            <p:cNvSpPr/>
            <p:nvPr/>
          </p:nvSpPr>
          <p:spPr>
            <a:xfrm>
              <a:off x="5409831" y="8274748"/>
              <a:ext cx="10160" cy="5080"/>
            </a:xfrm>
            <a:custGeom>
              <a:avLst/>
              <a:gdLst/>
              <a:ahLst/>
              <a:cxnLst/>
              <a:rect l="l" t="t" r="r" b="b"/>
              <a:pathLst>
                <a:path w="10160" h="5079">
                  <a:moveTo>
                    <a:pt x="9237" y="4686"/>
                  </a:moveTo>
                  <a:lnTo>
                    <a:pt x="9563" y="4851"/>
                  </a:lnTo>
                </a:path>
                <a:path w="10160" h="5079">
                  <a:moveTo>
                    <a:pt x="0" y="0"/>
                  </a:moveTo>
                  <a:lnTo>
                    <a:pt x="9237" y="4686"/>
                  </a:lnTo>
                </a:path>
              </a:pathLst>
            </a:custGeom>
            <a:ln w="25400">
              <a:solidFill>
                <a:srgbClr val="FBD24C"/>
              </a:solidFill>
            </a:ln>
          </p:spPr>
          <p:txBody>
            <a:bodyPr wrap="square" lIns="0" tIns="0" rIns="0" bIns="0" rtlCol="0"/>
            <a:lstStyle/>
            <a:p>
              <a:endParaRPr/>
            </a:p>
          </p:txBody>
        </p:sp>
        <p:sp>
          <p:nvSpPr>
            <p:cNvPr id="18028" name="object 18028"/>
            <p:cNvSpPr/>
            <p:nvPr/>
          </p:nvSpPr>
          <p:spPr>
            <a:xfrm>
              <a:off x="5408942" y="8279003"/>
              <a:ext cx="10795" cy="4445"/>
            </a:xfrm>
            <a:custGeom>
              <a:avLst/>
              <a:gdLst/>
              <a:ahLst/>
              <a:cxnLst/>
              <a:rect l="l" t="t" r="r" b="b"/>
              <a:pathLst>
                <a:path w="10795" h="4445">
                  <a:moveTo>
                    <a:pt x="10452" y="596"/>
                  </a:moveTo>
                  <a:lnTo>
                    <a:pt x="9944" y="4292"/>
                  </a:lnTo>
                </a:path>
                <a:path w="10795" h="4445">
                  <a:moveTo>
                    <a:pt x="9944" y="4292"/>
                  </a:moveTo>
                  <a:lnTo>
                    <a:pt x="1000" y="431"/>
                  </a:lnTo>
                </a:path>
                <a:path w="10795" h="4445">
                  <a:moveTo>
                    <a:pt x="1000" y="431"/>
                  </a:moveTo>
                  <a:lnTo>
                    <a:pt x="0" y="0"/>
                  </a:lnTo>
                </a:path>
              </a:pathLst>
            </a:custGeom>
            <a:ln w="25400">
              <a:solidFill>
                <a:srgbClr val="FCD65F"/>
              </a:solidFill>
            </a:ln>
          </p:spPr>
          <p:txBody>
            <a:bodyPr wrap="square" lIns="0" tIns="0" rIns="0" bIns="0" rtlCol="0"/>
            <a:lstStyle/>
            <a:p>
              <a:endParaRPr/>
            </a:p>
          </p:txBody>
        </p:sp>
        <p:sp>
          <p:nvSpPr>
            <p:cNvPr id="18029" name="object 18029"/>
            <p:cNvSpPr/>
            <p:nvPr/>
          </p:nvSpPr>
          <p:spPr>
            <a:xfrm>
              <a:off x="5399163" y="8266328"/>
              <a:ext cx="12065" cy="8890"/>
            </a:xfrm>
            <a:custGeom>
              <a:avLst/>
              <a:gdLst/>
              <a:ahLst/>
              <a:cxnLst/>
              <a:rect l="l" t="t" r="r" b="b"/>
              <a:pathLst>
                <a:path w="12064" h="8890">
                  <a:moveTo>
                    <a:pt x="1358" y="0"/>
                  </a:moveTo>
                  <a:lnTo>
                    <a:pt x="876" y="1549"/>
                  </a:lnTo>
                  <a:lnTo>
                    <a:pt x="419" y="3111"/>
                  </a:lnTo>
                  <a:lnTo>
                    <a:pt x="0" y="4648"/>
                  </a:lnTo>
                  <a:lnTo>
                    <a:pt x="3721" y="5600"/>
                  </a:lnTo>
                  <a:lnTo>
                    <a:pt x="7289" y="6921"/>
                  </a:lnTo>
                  <a:lnTo>
                    <a:pt x="10668" y="8420"/>
                  </a:lnTo>
                  <a:lnTo>
                    <a:pt x="10985" y="6984"/>
                  </a:lnTo>
                  <a:lnTo>
                    <a:pt x="11341" y="5511"/>
                  </a:lnTo>
                  <a:lnTo>
                    <a:pt x="11760" y="4025"/>
                  </a:lnTo>
                  <a:lnTo>
                    <a:pt x="8496" y="2387"/>
                  </a:lnTo>
                  <a:lnTo>
                    <a:pt x="5029" y="977"/>
                  </a:lnTo>
                  <a:lnTo>
                    <a:pt x="1358" y="0"/>
                  </a:lnTo>
                  <a:close/>
                </a:path>
              </a:pathLst>
            </a:custGeom>
            <a:solidFill>
              <a:srgbClr val="FACF3B"/>
            </a:solidFill>
          </p:spPr>
          <p:txBody>
            <a:bodyPr wrap="square" lIns="0" tIns="0" rIns="0" bIns="0" rtlCol="0"/>
            <a:lstStyle/>
            <a:p>
              <a:endParaRPr/>
            </a:p>
          </p:txBody>
        </p:sp>
        <p:sp>
          <p:nvSpPr>
            <p:cNvPr id="18030" name="object 18030"/>
            <p:cNvSpPr/>
            <p:nvPr/>
          </p:nvSpPr>
          <p:spPr>
            <a:xfrm>
              <a:off x="5399163" y="8266328"/>
              <a:ext cx="1905" cy="5080"/>
            </a:xfrm>
            <a:custGeom>
              <a:avLst/>
              <a:gdLst/>
              <a:ahLst/>
              <a:cxnLst/>
              <a:rect l="l" t="t" r="r" b="b"/>
              <a:pathLst>
                <a:path w="1904" h="5079">
                  <a:moveTo>
                    <a:pt x="0" y="4648"/>
                  </a:moveTo>
                  <a:lnTo>
                    <a:pt x="1358" y="0"/>
                  </a:lnTo>
                </a:path>
              </a:pathLst>
            </a:custGeom>
            <a:ln w="25400">
              <a:solidFill>
                <a:srgbClr val="FACF35"/>
              </a:solidFill>
            </a:ln>
          </p:spPr>
          <p:txBody>
            <a:bodyPr wrap="square" lIns="0" tIns="0" rIns="0" bIns="0" rtlCol="0"/>
            <a:lstStyle/>
            <a:p>
              <a:endParaRPr/>
            </a:p>
          </p:txBody>
        </p:sp>
        <p:sp>
          <p:nvSpPr>
            <p:cNvPr id="18031" name="object 18031"/>
            <p:cNvSpPr/>
            <p:nvPr/>
          </p:nvSpPr>
          <p:spPr>
            <a:xfrm>
              <a:off x="5400522" y="8266328"/>
              <a:ext cx="10795" cy="4445"/>
            </a:xfrm>
            <a:custGeom>
              <a:avLst/>
              <a:gdLst/>
              <a:ahLst/>
              <a:cxnLst/>
              <a:rect l="l" t="t" r="r" b="b"/>
              <a:pathLst>
                <a:path w="10795" h="4445">
                  <a:moveTo>
                    <a:pt x="0" y="0"/>
                  </a:moveTo>
                  <a:lnTo>
                    <a:pt x="10401" y="4025"/>
                  </a:lnTo>
                </a:path>
              </a:pathLst>
            </a:custGeom>
            <a:ln w="25400">
              <a:solidFill>
                <a:srgbClr val="FACF38"/>
              </a:solidFill>
            </a:ln>
          </p:spPr>
          <p:txBody>
            <a:bodyPr wrap="square" lIns="0" tIns="0" rIns="0" bIns="0" rtlCol="0"/>
            <a:lstStyle/>
            <a:p>
              <a:endParaRPr/>
            </a:p>
          </p:txBody>
        </p:sp>
        <p:sp>
          <p:nvSpPr>
            <p:cNvPr id="18032" name="object 18032"/>
            <p:cNvSpPr/>
            <p:nvPr/>
          </p:nvSpPr>
          <p:spPr>
            <a:xfrm>
              <a:off x="5409831" y="8270354"/>
              <a:ext cx="1270" cy="4445"/>
            </a:xfrm>
            <a:custGeom>
              <a:avLst/>
              <a:gdLst/>
              <a:ahLst/>
              <a:cxnLst/>
              <a:rect l="l" t="t" r="r" b="b"/>
              <a:pathLst>
                <a:path w="1270" h="4445">
                  <a:moveTo>
                    <a:pt x="1092" y="0"/>
                  </a:moveTo>
                  <a:lnTo>
                    <a:pt x="0" y="4394"/>
                  </a:lnTo>
                </a:path>
              </a:pathLst>
            </a:custGeom>
            <a:ln w="25400">
              <a:solidFill>
                <a:srgbClr val="FAD040"/>
              </a:solidFill>
            </a:ln>
          </p:spPr>
          <p:txBody>
            <a:bodyPr wrap="square" lIns="0" tIns="0" rIns="0" bIns="0" rtlCol="0"/>
            <a:lstStyle/>
            <a:p>
              <a:endParaRPr/>
            </a:p>
          </p:txBody>
        </p:sp>
        <p:sp>
          <p:nvSpPr>
            <p:cNvPr id="18033" name="object 18033"/>
            <p:cNvSpPr/>
            <p:nvPr/>
          </p:nvSpPr>
          <p:spPr>
            <a:xfrm>
              <a:off x="5399163" y="8270976"/>
              <a:ext cx="10795" cy="3810"/>
            </a:xfrm>
            <a:custGeom>
              <a:avLst/>
              <a:gdLst/>
              <a:ahLst/>
              <a:cxnLst/>
              <a:rect l="l" t="t" r="r" b="b"/>
              <a:pathLst>
                <a:path w="10795" h="3809">
                  <a:moveTo>
                    <a:pt x="10668" y="3771"/>
                  </a:moveTo>
                  <a:lnTo>
                    <a:pt x="0" y="0"/>
                  </a:lnTo>
                </a:path>
              </a:pathLst>
            </a:custGeom>
            <a:ln w="25400">
              <a:solidFill>
                <a:srgbClr val="FAD13E"/>
              </a:solidFill>
            </a:ln>
          </p:spPr>
          <p:txBody>
            <a:bodyPr wrap="square" lIns="0" tIns="0" rIns="0" bIns="0" rtlCol="0"/>
            <a:lstStyle/>
            <a:p>
              <a:endParaRPr/>
            </a:p>
          </p:txBody>
        </p:sp>
        <p:sp>
          <p:nvSpPr>
            <p:cNvPr id="18034" name="object 18034"/>
            <p:cNvSpPr/>
            <p:nvPr/>
          </p:nvSpPr>
          <p:spPr>
            <a:xfrm>
              <a:off x="5409831" y="8270354"/>
              <a:ext cx="10795" cy="9525"/>
            </a:xfrm>
            <a:custGeom>
              <a:avLst/>
              <a:gdLst/>
              <a:ahLst/>
              <a:cxnLst/>
              <a:rect l="l" t="t" r="r" b="b"/>
              <a:pathLst>
                <a:path w="10795" h="9525">
                  <a:moveTo>
                    <a:pt x="1092" y="0"/>
                  </a:moveTo>
                  <a:lnTo>
                    <a:pt x="636" y="1638"/>
                  </a:lnTo>
                  <a:lnTo>
                    <a:pt x="0" y="4394"/>
                  </a:lnTo>
                  <a:lnTo>
                    <a:pt x="3378" y="5892"/>
                  </a:lnTo>
                  <a:lnTo>
                    <a:pt x="6578" y="7569"/>
                  </a:lnTo>
                  <a:lnTo>
                    <a:pt x="9563" y="9245"/>
                  </a:lnTo>
                  <a:lnTo>
                    <a:pt x="9994" y="6667"/>
                  </a:lnTo>
                  <a:lnTo>
                    <a:pt x="10299" y="5333"/>
                  </a:lnTo>
                  <a:lnTo>
                    <a:pt x="7429" y="3492"/>
                  </a:lnTo>
                  <a:lnTo>
                    <a:pt x="4368" y="1638"/>
                  </a:lnTo>
                  <a:lnTo>
                    <a:pt x="1092" y="0"/>
                  </a:lnTo>
                  <a:close/>
                </a:path>
              </a:pathLst>
            </a:custGeom>
            <a:solidFill>
              <a:srgbClr val="FAD148"/>
            </a:solidFill>
          </p:spPr>
          <p:txBody>
            <a:bodyPr wrap="square" lIns="0" tIns="0" rIns="0" bIns="0" rtlCol="0"/>
            <a:lstStyle/>
            <a:p>
              <a:endParaRPr/>
            </a:p>
          </p:txBody>
        </p:sp>
        <p:sp>
          <p:nvSpPr>
            <p:cNvPr id="18035" name="object 18035"/>
            <p:cNvSpPr/>
            <p:nvPr/>
          </p:nvSpPr>
          <p:spPr>
            <a:xfrm>
              <a:off x="5409831" y="8270354"/>
              <a:ext cx="1270" cy="4445"/>
            </a:xfrm>
            <a:custGeom>
              <a:avLst/>
              <a:gdLst/>
              <a:ahLst/>
              <a:cxnLst/>
              <a:rect l="l" t="t" r="r" b="b"/>
              <a:pathLst>
                <a:path w="1270" h="4445">
                  <a:moveTo>
                    <a:pt x="0" y="4394"/>
                  </a:moveTo>
                  <a:lnTo>
                    <a:pt x="1092" y="0"/>
                  </a:lnTo>
                </a:path>
              </a:pathLst>
            </a:custGeom>
            <a:ln w="25400">
              <a:solidFill>
                <a:srgbClr val="FAD040"/>
              </a:solidFill>
            </a:ln>
          </p:spPr>
          <p:txBody>
            <a:bodyPr wrap="square" lIns="0" tIns="0" rIns="0" bIns="0" rtlCol="0"/>
            <a:lstStyle/>
            <a:p>
              <a:endParaRPr/>
            </a:p>
          </p:txBody>
        </p:sp>
        <p:sp>
          <p:nvSpPr>
            <p:cNvPr id="18036" name="object 18036"/>
            <p:cNvSpPr/>
            <p:nvPr/>
          </p:nvSpPr>
          <p:spPr>
            <a:xfrm>
              <a:off x="5410923" y="8270354"/>
              <a:ext cx="9525" cy="5715"/>
            </a:xfrm>
            <a:custGeom>
              <a:avLst/>
              <a:gdLst/>
              <a:ahLst/>
              <a:cxnLst/>
              <a:rect l="l" t="t" r="r" b="b"/>
              <a:pathLst>
                <a:path w="9525" h="5715">
                  <a:moveTo>
                    <a:pt x="0" y="0"/>
                  </a:moveTo>
                  <a:lnTo>
                    <a:pt x="9207" y="5333"/>
                  </a:lnTo>
                </a:path>
              </a:pathLst>
            </a:custGeom>
            <a:ln w="25400">
              <a:solidFill>
                <a:srgbClr val="FAD044"/>
              </a:solidFill>
            </a:ln>
          </p:spPr>
          <p:txBody>
            <a:bodyPr wrap="square" lIns="0" tIns="0" rIns="0" bIns="0" rtlCol="0"/>
            <a:lstStyle/>
            <a:p>
              <a:endParaRPr/>
            </a:p>
          </p:txBody>
        </p:sp>
        <p:sp>
          <p:nvSpPr>
            <p:cNvPr id="18037" name="object 18037"/>
            <p:cNvSpPr/>
            <p:nvPr/>
          </p:nvSpPr>
          <p:spPr>
            <a:xfrm>
              <a:off x="5419394" y="8275688"/>
              <a:ext cx="1270" cy="4445"/>
            </a:xfrm>
            <a:custGeom>
              <a:avLst/>
              <a:gdLst/>
              <a:ahLst/>
              <a:cxnLst/>
              <a:rect l="l" t="t" r="r" b="b"/>
              <a:pathLst>
                <a:path w="1270" h="4445">
                  <a:moveTo>
                    <a:pt x="31" y="3746"/>
                  </a:moveTo>
                  <a:lnTo>
                    <a:pt x="0" y="3911"/>
                  </a:lnTo>
                </a:path>
                <a:path w="1270" h="4445">
                  <a:moveTo>
                    <a:pt x="736" y="0"/>
                  </a:moveTo>
                  <a:lnTo>
                    <a:pt x="31" y="3746"/>
                  </a:lnTo>
                </a:path>
              </a:pathLst>
            </a:custGeom>
            <a:ln w="25400">
              <a:solidFill>
                <a:srgbClr val="FBD250"/>
              </a:solidFill>
            </a:ln>
          </p:spPr>
          <p:txBody>
            <a:bodyPr wrap="square" lIns="0" tIns="0" rIns="0" bIns="0" rtlCol="0"/>
            <a:lstStyle/>
            <a:p>
              <a:endParaRPr/>
            </a:p>
          </p:txBody>
        </p:sp>
        <p:sp>
          <p:nvSpPr>
            <p:cNvPr id="18038" name="object 18038"/>
            <p:cNvSpPr/>
            <p:nvPr/>
          </p:nvSpPr>
          <p:spPr>
            <a:xfrm>
              <a:off x="5409831" y="8274748"/>
              <a:ext cx="10160" cy="5080"/>
            </a:xfrm>
            <a:custGeom>
              <a:avLst/>
              <a:gdLst/>
              <a:ahLst/>
              <a:cxnLst/>
              <a:rect l="l" t="t" r="r" b="b"/>
              <a:pathLst>
                <a:path w="10160" h="5079">
                  <a:moveTo>
                    <a:pt x="9563" y="4851"/>
                  </a:moveTo>
                  <a:lnTo>
                    <a:pt x="9237" y="4686"/>
                  </a:lnTo>
                </a:path>
                <a:path w="10160" h="5079">
                  <a:moveTo>
                    <a:pt x="9237" y="4686"/>
                  </a:moveTo>
                  <a:lnTo>
                    <a:pt x="0" y="0"/>
                  </a:lnTo>
                </a:path>
              </a:pathLst>
            </a:custGeom>
            <a:ln w="25400">
              <a:solidFill>
                <a:srgbClr val="FBD24C"/>
              </a:solidFill>
            </a:ln>
          </p:spPr>
          <p:txBody>
            <a:bodyPr wrap="square" lIns="0" tIns="0" rIns="0" bIns="0" rtlCol="0"/>
            <a:lstStyle/>
            <a:p>
              <a:endParaRPr/>
            </a:p>
          </p:txBody>
        </p:sp>
        <p:sp>
          <p:nvSpPr>
            <p:cNvPr id="18039" name="object 18039"/>
            <p:cNvSpPr/>
            <p:nvPr/>
          </p:nvSpPr>
          <p:spPr>
            <a:xfrm>
              <a:off x="5418886" y="8279600"/>
              <a:ext cx="8890" cy="8255"/>
            </a:xfrm>
            <a:custGeom>
              <a:avLst/>
              <a:gdLst/>
              <a:ahLst/>
              <a:cxnLst/>
              <a:rect l="l" t="t" r="r" b="b"/>
              <a:pathLst>
                <a:path w="8889" h="8254">
                  <a:moveTo>
                    <a:pt x="507" y="0"/>
                  </a:moveTo>
                  <a:lnTo>
                    <a:pt x="317" y="1282"/>
                  </a:lnTo>
                  <a:lnTo>
                    <a:pt x="165" y="2514"/>
                  </a:lnTo>
                  <a:lnTo>
                    <a:pt x="0" y="3695"/>
                  </a:lnTo>
                  <a:lnTo>
                    <a:pt x="3098" y="5168"/>
                  </a:lnTo>
                  <a:lnTo>
                    <a:pt x="5981" y="6629"/>
                  </a:lnTo>
                  <a:lnTo>
                    <a:pt x="8610" y="7899"/>
                  </a:lnTo>
                  <a:lnTo>
                    <a:pt x="8750" y="5892"/>
                  </a:lnTo>
                  <a:lnTo>
                    <a:pt x="8851" y="4800"/>
                  </a:lnTo>
                  <a:lnTo>
                    <a:pt x="6286" y="3340"/>
                  </a:lnTo>
                  <a:lnTo>
                    <a:pt x="3505" y="1676"/>
                  </a:lnTo>
                  <a:lnTo>
                    <a:pt x="507" y="0"/>
                  </a:lnTo>
                  <a:close/>
                </a:path>
              </a:pathLst>
            </a:custGeom>
            <a:solidFill>
              <a:srgbClr val="FCD767"/>
            </a:solidFill>
          </p:spPr>
          <p:txBody>
            <a:bodyPr wrap="square" lIns="0" tIns="0" rIns="0" bIns="0" rtlCol="0"/>
            <a:lstStyle/>
            <a:p>
              <a:endParaRPr/>
            </a:p>
          </p:txBody>
        </p:sp>
        <p:sp>
          <p:nvSpPr>
            <p:cNvPr id="18040" name="object 18040"/>
            <p:cNvSpPr/>
            <p:nvPr/>
          </p:nvSpPr>
          <p:spPr>
            <a:xfrm>
              <a:off x="5418886" y="8279600"/>
              <a:ext cx="635" cy="3810"/>
            </a:xfrm>
            <a:custGeom>
              <a:avLst/>
              <a:gdLst/>
              <a:ahLst/>
              <a:cxnLst/>
              <a:rect l="l" t="t" r="r" b="b"/>
              <a:pathLst>
                <a:path w="635" h="3809">
                  <a:moveTo>
                    <a:pt x="0" y="3695"/>
                  </a:moveTo>
                  <a:lnTo>
                    <a:pt x="507" y="0"/>
                  </a:lnTo>
                </a:path>
              </a:pathLst>
            </a:custGeom>
            <a:ln w="25400">
              <a:solidFill>
                <a:srgbClr val="FCD65F"/>
              </a:solidFill>
            </a:ln>
          </p:spPr>
          <p:txBody>
            <a:bodyPr wrap="square" lIns="0" tIns="0" rIns="0" bIns="0" rtlCol="0"/>
            <a:lstStyle/>
            <a:p>
              <a:endParaRPr/>
            </a:p>
          </p:txBody>
        </p:sp>
        <p:sp>
          <p:nvSpPr>
            <p:cNvPr id="18041" name="object 18041"/>
            <p:cNvSpPr/>
            <p:nvPr/>
          </p:nvSpPr>
          <p:spPr>
            <a:xfrm>
              <a:off x="5419394" y="8279600"/>
              <a:ext cx="8890" cy="5080"/>
            </a:xfrm>
            <a:custGeom>
              <a:avLst/>
              <a:gdLst/>
              <a:ahLst/>
              <a:cxnLst/>
              <a:rect l="l" t="t" r="r" b="b"/>
              <a:pathLst>
                <a:path w="8889" h="5079">
                  <a:moveTo>
                    <a:pt x="0" y="0"/>
                  </a:moveTo>
                  <a:lnTo>
                    <a:pt x="8343" y="4800"/>
                  </a:lnTo>
                </a:path>
              </a:pathLst>
            </a:custGeom>
            <a:ln w="25400">
              <a:solidFill>
                <a:srgbClr val="FBD55F"/>
              </a:solidFill>
            </a:ln>
          </p:spPr>
          <p:txBody>
            <a:bodyPr wrap="square" lIns="0" tIns="0" rIns="0" bIns="0" rtlCol="0"/>
            <a:lstStyle/>
            <a:p>
              <a:endParaRPr/>
            </a:p>
          </p:txBody>
        </p:sp>
        <p:sp>
          <p:nvSpPr>
            <p:cNvPr id="18042" name="object 18042"/>
            <p:cNvSpPr/>
            <p:nvPr/>
          </p:nvSpPr>
          <p:spPr>
            <a:xfrm>
              <a:off x="5418886" y="8283295"/>
              <a:ext cx="8890" cy="4445"/>
            </a:xfrm>
            <a:custGeom>
              <a:avLst/>
              <a:gdLst/>
              <a:ahLst/>
              <a:cxnLst/>
              <a:rect l="l" t="t" r="r" b="b"/>
              <a:pathLst>
                <a:path w="8889" h="4445">
                  <a:moveTo>
                    <a:pt x="8851" y="1104"/>
                  </a:moveTo>
                  <a:lnTo>
                    <a:pt x="8610" y="4203"/>
                  </a:lnTo>
                </a:path>
                <a:path w="8889" h="4445">
                  <a:moveTo>
                    <a:pt x="8610" y="4203"/>
                  </a:moveTo>
                  <a:lnTo>
                    <a:pt x="0" y="0"/>
                  </a:lnTo>
                </a:path>
              </a:pathLst>
            </a:custGeom>
            <a:ln w="25400">
              <a:solidFill>
                <a:srgbClr val="FCD970"/>
              </a:solidFill>
            </a:ln>
          </p:spPr>
          <p:txBody>
            <a:bodyPr wrap="square" lIns="0" tIns="0" rIns="0" bIns="0" rtlCol="0"/>
            <a:lstStyle/>
            <a:p>
              <a:endParaRPr/>
            </a:p>
          </p:txBody>
        </p:sp>
        <p:sp>
          <p:nvSpPr>
            <p:cNvPr id="18043" name="object 18043"/>
            <p:cNvSpPr/>
            <p:nvPr/>
          </p:nvSpPr>
          <p:spPr>
            <a:xfrm>
              <a:off x="5427497" y="8284400"/>
              <a:ext cx="7620" cy="6350"/>
            </a:xfrm>
            <a:custGeom>
              <a:avLst/>
              <a:gdLst/>
              <a:ahLst/>
              <a:cxnLst/>
              <a:rect l="l" t="t" r="r" b="b"/>
              <a:pathLst>
                <a:path w="7620" h="6350">
                  <a:moveTo>
                    <a:pt x="241" y="0"/>
                  </a:moveTo>
                  <a:lnTo>
                    <a:pt x="139" y="1092"/>
                  </a:lnTo>
                  <a:lnTo>
                    <a:pt x="0" y="3098"/>
                  </a:lnTo>
                  <a:lnTo>
                    <a:pt x="2616" y="4381"/>
                  </a:lnTo>
                  <a:lnTo>
                    <a:pt x="4965" y="5486"/>
                  </a:lnTo>
                  <a:lnTo>
                    <a:pt x="7023" y="6261"/>
                  </a:lnTo>
                  <a:lnTo>
                    <a:pt x="7213" y="3619"/>
                  </a:lnTo>
                  <a:lnTo>
                    <a:pt x="5130" y="2743"/>
                  </a:lnTo>
                  <a:lnTo>
                    <a:pt x="2793" y="1473"/>
                  </a:lnTo>
                  <a:lnTo>
                    <a:pt x="241" y="0"/>
                  </a:lnTo>
                  <a:close/>
                </a:path>
              </a:pathLst>
            </a:custGeom>
            <a:solidFill>
              <a:srgbClr val="FCDB78"/>
            </a:solidFill>
          </p:spPr>
          <p:txBody>
            <a:bodyPr wrap="square" lIns="0" tIns="0" rIns="0" bIns="0" rtlCol="0"/>
            <a:lstStyle/>
            <a:p>
              <a:endParaRPr/>
            </a:p>
          </p:txBody>
        </p:sp>
        <p:sp>
          <p:nvSpPr>
            <p:cNvPr id="18044" name="object 18044"/>
            <p:cNvSpPr/>
            <p:nvPr/>
          </p:nvSpPr>
          <p:spPr>
            <a:xfrm>
              <a:off x="5427497" y="8284400"/>
              <a:ext cx="635" cy="3175"/>
            </a:xfrm>
            <a:custGeom>
              <a:avLst/>
              <a:gdLst/>
              <a:ahLst/>
              <a:cxnLst/>
              <a:rect l="l" t="t" r="r" b="b"/>
              <a:pathLst>
                <a:path w="635" h="3175">
                  <a:moveTo>
                    <a:pt x="0" y="3098"/>
                  </a:moveTo>
                  <a:lnTo>
                    <a:pt x="241" y="0"/>
                  </a:lnTo>
                </a:path>
              </a:pathLst>
            </a:custGeom>
            <a:ln w="25400">
              <a:solidFill>
                <a:srgbClr val="FCD970"/>
              </a:solidFill>
            </a:ln>
          </p:spPr>
          <p:txBody>
            <a:bodyPr wrap="square" lIns="0" tIns="0" rIns="0" bIns="0" rtlCol="0"/>
            <a:lstStyle/>
            <a:p>
              <a:endParaRPr/>
            </a:p>
          </p:txBody>
        </p:sp>
        <p:sp>
          <p:nvSpPr>
            <p:cNvPr id="18045" name="object 18045"/>
            <p:cNvSpPr/>
            <p:nvPr/>
          </p:nvSpPr>
          <p:spPr>
            <a:xfrm>
              <a:off x="5427738" y="8284400"/>
              <a:ext cx="6985" cy="3810"/>
            </a:xfrm>
            <a:custGeom>
              <a:avLst/>
              <a:gdLst/>
              <a:ahLst/>
              <a:cxnLst/>
              <a:rect l="l" t="t" r="r" b="b"/>
              <a:pathLst>
                <a:path w="6985" h="3809">
                  <a:moveTo>
                    <a:pt x="0" y="0"/>
                  </a:moveTo>
                  <a:lnTo>
                    <a:pt x="6972" y="3619"/>
                  </a:lnTo>
                </a:path>
              </a:pathLst>
            </a:custGeom>
            <a:ln w="25400">
              <a:solidFill>
                <a:srgbClr val="FBD970"/>
              </a:solidFill>
            </a:ln>
          </p:spPr>
          <p:txBody>
            <a:bodyPr wrap="square" lIns="0" tIns="0" rIns="0" bIns="0" rtlCol="0"/>
            <a:lstStyle/>
            <a:p>
              <a:endParaRPr/>
            </a:p>
          </p:txBody>
        </p:sp>
        <p:sp>
          <p:nvSpPr>
            <p:cNvPr id="18046" name="object 18046"/>
            <p:cNvSpPr/>
            <p:nvPr/>
          </p:nvSpPr>
          <p:spPr>
            <a:xfrm>
              <a:off x="5427497" y="8287499"/>
              <a:ext cx="7620" cy="3175"/>
            </a:xfrm>
            <a:custGeom>
              <a:avLst/>
              <a:gdLst/>
              <a:ahLst/>
              <a:cxnLst/>
              <a:rect l="l" t="t" r="r" b="b"/>
              <a:pathLst>
                <a:path w="7620" h="3175">
                  <a:moveTo>
                    <a:pt x="7213" y="520"/>
                  </a:moveTo>
                  <a:lnTo>
                    <a:pt x="7023" y="3162"/>
                  </a:lnTo>
                </a:path>
                <a:path w="7620" h="3175">
                  <a:moveTo>
                    <a:pt x="7023" y="3162"/>
                  </a:moveTo>
                  <a:lnTo>
                    <a:pt x="0" y="0"/>
                  </a:lnTo>
                </a:path>
              </a:pathLst>
            </a:custGeom>
            <a:ln w="25400">
              <a:solidFill>
                <a:srgbClr val="FCDC7F"/>
              </a:solidFill>
            </a:ln>
          </p:spPr>
          <p:txBody>
            <a:bodyPr wrap="square" lIns="0" tIns="0" rIns="0" bIns="0" rtlCol="0"/>
            <a:lstStyle/>
            <a:p>
              <a:endParaRPr/>
            </a:p>
          </p:txBody>
        </p:sp>
        <p:sp>
          <p:nvSpPr>
            <p:cNvPr id="18047" name="object 18047"/>
            <p:cNvSpPr/>
            <p:nvPr/>
          </p:nvSpPr>
          <p:spPr>
            <a:xfrm>
              <a:off x="5419394" y="8275688"/>
              <a:ext cx="15875" cy="12700"/>
            </a:xfrm>
            <a:custGeom>
              <a:avLst/>
              <a:gdLst/>
              <a:ahLst/>
              <a:cxnLst/>
              <a:rect l="l" t="t" r="r" b="b"/>
              <a:pathLst>
                <a:path w="15875" h="12700">
                  <a:moveTo>
                    <a:pt x="736" y="0"/>
                  </a:moveTo>
                  <a:lnTo>
                    <a:pt x="431" y="1333"/>
                  </a:lnTo>
                  <a:lnTo>
                    <a:pt x="0" y="3911"/>
                  </a:lnTo>
                  <a:lnTo>
                    <a:pt x="5981" y="7251"/>
                  </a:lnTo>
                  <a:lnTo>
                    <a:pt x="11150" y="10566"/>
                  </a:lnTo>
                  <a:lnTo>
                    <a:pt x="15316" y="12331"/>
                  </a:lnTo>
                  <a:lnTo>
                    <a:pt x="15379" y="11379"/>
                  </a:lnTo>
                  <a:lnTo>
                    <a:pt x="15608" y="9245"/>
                  </a:lnTo>
                  <a:lnTo>
                    <a:pt x="11417" y="7365"/>
                  </a:lnTo>
                  <a:lnTo>
                    <a:pt x="6545" y="3746"/>
                  </a:lnTo>
                  <a:lnTo>
                    <a:pt x="736" y="0"/>
                  </a:lnTo>
                  <a:close/>
                </a:path>
              </a:pathLst>
            </a:custGeom>
            <a:solidFill>
              <a:srgbClr val="FBD661"/>
            </a:solidFill>
          </p:spPr>
          <p:txBody>
            <a:bodyPr wrap="square" lIns="0" tIns="0" rIns="0" bIns="0" rtlCol="0"/>
            <a:lstStyle/>
            <a:p>
              <a:endParaRPr/>
            </a:p>
          </p:txBody>
        </p:sp>
        <p:sp>
          <p:nvSpPr>
            <p:cNvPr id="18048" name="object 18048"/>
            <p:cNvSpPr/>
            <p:nvPr/>
          </p:nvSpPr>
          <p:spPr>
            <a:xfrm>
              <a:off x="5419394" y="8279600"/>
              <a:ext cx="15875" cy="8890"/>
            </a:xfrm>
            <a:custGeom>
              <a:avLst/>
              <a:gdLst/>
              <a:ahLst/>
              <a:cxnLst/>
              <a:rect l="l" t="t" r="r" b="b"/>
              <a:pathLst>
                <a:path w="15875" h="8890">
                  <a:moveTo>
                    <a:pt x="0" y="0"/>
                  </a:moveTo>
                  <a:lnTo>
                    <a:pt x="5981" y="3340"/>
                  </a:lnTo>
                  <a:lnTo>
                    <a:pt x="11150" y="6654"/>
                  </a:lnTo>
                  <a:lnTo>
                    <a:pt x="15316" y="8420"/>
                  </a:lnTo>
                </a:path>
              </a:pathLst>
            </a:custGeom>
            <a:ln w="25400">
              <a:solidFill>
                <a:srgbClr val="FBD767"/>
              </a:solidFill>
            </a:ln>
          </p:spPr>
          <p:txBody>
            <a:bodyPr wrap="square" lIns="0" tIns="0" rIns="0" bIns="0" rtlCol="0"/>
            <a:lstStyle/>
            <a:p>
              <a:endParaRPr/>
            </a:p>
          </p:txBody>
        </p:sp>
        <p:sp>
          <p:nvSpPr>
            <p:cNvPr id="18049" name="object 18049"/>
            <p:cNvSpPr/>
            <p:nvPr/>
          </p:nvSpPr>
          <p:spPr>
            <a:xfrm>
              <a:off x="5434711" y="8284934"/>
              <a:ext cx="635" cy="3175"/>
            </a:xfrm>
            <a:custGeom>
              <a:avLst/>
              <a:gdLst/>
              <a:ahLst/>
              <a:cxnLst/>
              <a:rect l="l" t="t" r="r" b="b"/>
              <a:pathLst>
                <a:path w="635" h="3175">
                  <a:moveTo>
                    <a:pt x="0" y="3086"/>
                  </a:moveTo>
                  <a:lnTo>
                    <a:pt x="292" y="0"/>
                  </a:lnTo>
                </a:path>
              </a:pathLst>
            </a:custGeom>
            <a:ln w="25400">
              <a:solidFill>
                <a:srgbClr val="FBD972"/>
              </a:solidFill>
            </a:ln>
          </p:spPr>
          <p:txBody>
            <a:bodyPr wrap="square" lIns="0" tIns="0" rIns="0" bIns="0" rtlCol="0"/>
            <a:lstStyle/>
            <a:p>
              <a:endParaRPr/>
            </a:p>
          </p:txBody>
        </p:sp>
        <p:sp>
          <p:nvSpPr>
            <p:cNvPr id="18050" name="object 18050"/>
            <p:cNvSpPr/>
            <p:nvPr/>
          </p:nvSpPr>
          <p:spPr>
            <a:xfrm>
              <a:off x="5420131" y="8275688"/>
              <a:ext cx="15240" cy="9525"/>
            </a:xfrm>
            <a:custGeom>
              <a:avLst/>
              <a:gdLst/>
              <a:ahLst/>
              <a:cxnLst/>
              <a:rect l="l" t="t" r="r" b="b"/>
              <a:pathLst>
                <a:path w="15239" h="9525">
                  <a:moveTo>
                    <a:pt x="14871" y="9245"/>
                  </a:moveTo>
                  <a:lnTo>
                    <a:pt x="10680" y="7365"/>
                  </a:lnTo>
                  <a:lnTo>
                    <a:pt x="5808" y="3746"/>
                  </a:lnTo>
                </a:path>
                <a:path w="15239" h="9525">
                  <a:moveTo>
                    <a:pt x="5808" y="3746"/>
                  </a:moveTo>
                  <a:lnTo>
                    <a:pt x="5740" y="3695"/>
                  </a:lnTo>
                  <a:lnTo>
                    <a:pt x="0" y="0"/>
                  </a:lnTo>
                </a:path>
              </a:pathLst>
            </a:custGeom>
            <a:ln w="25400">
              <a:solidFill>
                <a:srgbClr val="FBD55C"/>
              </a:solidFill>
            </a:ln>
          </p:spPr>
          <p:txBody>
            <a:bodyPr wrap="square" lIns="0" tIns="0" rIns="0" bIns="0" rtlCol="0"/>
            <a:lstStyle/>
            <a:p>
              <a:endParaRPr/>
            </a:p>
          </p:txBody>
        </p:sp>
        <p:sp>
          <p:nvSpPr>
            <p:cNvPr id="18051" name="object 18051"/>
            <p:cNvSpPr/>
            <p:nvPr/>
          </p:nvSpPr>
          <p:spPr>
            <a:xfrm>
              <a:off x="5419394" y="8275688"/>
              <a:ext cx="1270" cy="4445"/>
            </a:xfrm>
            <a:custGeom>
              <a:avLst/>
              <a:gdLst/>
              <a:ahLst/>
              <a:cxnLst/>
              <a:rect l="l" t="t" r="r" b="b"/>
              <a:pathLst>
                <a:path w="1270" h="4445">
                  <a:moveTo>
                    <a:pt x="31" y="3746"/>
                  </a:moveTo>
                  <a:lnTo>
                    <a:pt x="0" y="3911"/>
                  </a:lnTo>
                </a:path>
                <a:path w="1270" h="4445">
                  <a:moveTo>
                    <a:pt x="736" y="0"/>
                  </a:moveTo>
                  <a:lnTo>
                    <a:pt x="31" y="3746"/>
                  </a:lnTo>
                </a:path>
              </a:pathLst>
            </a:custGeom>
            <a:ln w="25400">
              <a:solidFill>
                <a:srgbClr val="FBD250"/>
              </a:solidFill>
            </a:ln>
          </p:spPr>
          <p:txBody>
            <a:bodyPr wrap="square" lIns="0" tIns="0" rIns="0" bIns="0" rtlCol="0"/>
            <a:lstStyle/>
            <a:p>
              <a:endParaRPr/>
            </a:p>
          </p:txBody>
        </p:sp>
        <p:sp>
          <p:nvSpPr>
            <p:cNvPr id="18052" name="object 18052"/>
            <p:cNvSpPr/>
            <p:nvPr/>
          </p:nvSpPr>
          <p:spPr>
            <a:xfrm>
              <a:off x="5400522" y="8256232"/>
              <a:ext cx="22225" cy="19685"/>
            </a:xfrm>
            <a:custGeom>
              <a:avLst/>
              <a:gdLst/>
              <a:ahLst/>
              <a:cxnLst/>
              <a:rect l="l" t="t" r="r" b="b"/>
              <a:pathLst>
                <a:path w="22225" h="19684">
                  <a:moveTo>
                    <a:pt x="3657" y="0"/>
                  </a:moveTo>
                  <a:lnTo>
                    <a:pt x="2209" y="3340"/>
                  </a:lnTo>
                  <a:lnTo>
                    <a:pt x="1028" y="6718"/>
                  </a:lnTo>
                  <a:lnTo>
                    <a:pt x="0" y="10096"/>
                  </a:lnTo>
                  <a:lnTo>
                    <a:pt x="7340" y="12052"/>
                  </a:lnTo>
                  <a:lnTo>
                    <a:pt x="13868" y="15773"/>
                  </a:lnTo>
                  <a:lnTo>
                    <a:pt x="19608" y="19456"/>
                  </a:lnTo>
                  <a:lnTo>
                    <a:pt x="20954" y="13500"/>
                  </a:lnTo>
                  <a:lnTo>
                    <a:pt x="21907" y="10325"/>
                  </a:lnTo>
                  <a:lnTo>
                    <a:pt x="16637" y="6210"/>
                  </a:lnTo>
                  <a:lnTo>
                    <a:pt x="10667" y="2120"/>
                  </a:lnTo>
                  <a:lnTo>
                    <a:pt x="3657" y="0"/>
                  </a:lnTo>
                  <a:close/>
                </a:path>
              </a:pathLst>
            </a:custGeom>
            <a:solidFill>
              <a:srgbClr val="FBD03C"/>
            </a:solidFill>
          </p:spPr>
          <p:txBody>
            <a:bodyPr wrap="square" lIns="0" tIns="0" rIns="0" bIns="0" rtlCol="0"/>
            <a:lstStyle/>
            <a:p>
              <a:endParaRPr/>
            </a:p>
          </p:txBody>
        </p:sp>
        <p:sp>
          <p:nvSpPr>
            <p:cNvPr id="18053" name="object 18053"/>
            <p:cNvSpPr/>
            <p:nvPr/>
          </p:nvSpPr>
          <p:spPr>
            <a:xfrm>
              <a:off x="5400522" y="8266328"/>
              <a:ext cx="19685" cy="9525"/>
            </a:xfrm>
            <a:custGeom>
              <a:avLst/>
              <a:gdLst/>
              <a:ahLst/>
              <a:cxnLst/>
              <a:rect l="l" t="t" r="r" b="b"/>
              <a:pathLst>
                <a:path w="19685" h="9525">
                  <a:moveTo>
                    <a:pt x="0" y="0"/>
                  </a:moveTo>
                  <a:lnTo>
                    <a:pt x="7340" y="1955"/>
                  </a:lnTo>
                  <a:lnTo>
                    <a:pt x="13868" y="5676"/>
                  </a:lnTo>
                  <a:lnTo>
                    <a:pt x="19608" y="9359"/>
                  </a:lnTo>
                </a:path>
              </a:pathLst>
            </a:custGeom>
            <a:ln w="25400">
              <a:solidFill>
                <a:srgbClr val="FACF3E"/>
              </a:solidFill>
            </a:ln>
          </p:spPr>
          <p:txBody>
            <a:bodyPr wrap="square" lIns="0" tIns="0" rIns="0" bIns="0" rtlCol="0"/>
            <a:lstStyle/>
            <a:p>
              <a:endParaRPr/>
            </a:p>
          </p:txBody>
        </p:sp>
        <p:sp>
          <p:nvSpPr>
            <p:cNvPr id="18054" name="object 18054"/>
            <p:cNvSpPr/>
            <p:nvPr/>
          </p:nvSpPr>
          <p:spPr>
            <a:xfrm>
              <a:off x="5420131" y="8266557"/>
              <a:ext cx="2540" cy="9525"/>
            </a:xfrm>
            <a:custGeom>
              <a:avLst/>
              <a:gdLst/>
              <a:ahLst/>
              <a:cxnLst/>
              <a:rect l="l" t="t" r="r" b="b"/>
              <a:pathLst>
                <a:path w="2539" h="9525">
                  <a:moveTo>
                    <a:pt x="0" y="9131"/>
                  </a:moveTo>
                  <a:lnTo>
                    <a:pt x="2298" y="0"/>
                  </a:lnTo>
                </a:path>
              </a:pathLst>
            </a:custGeom>
            <a:ln w="25400">
              <a:solidFill>
                <a:srgbClr val="FBD147"/>
              </a:solidFill>
            </a:ln>
          </p:spPr>
          <p:txBody>
            <a:bodyPr wrap="square" lIns="0" tIns="0" rIns="0" bIns="0" rtlCol="0"/>
            <a:lstStyle/>
            <a:p>
              <a:endParaRPr/>
            </a:p>
          </p:txBody>
        </p:sp>
        <p:sp>
          <p:nvSpPr>
            <p:cNvPr id="18055" name="object 18055"/>
            <p:cNvSpPr/>
            <p:nvPr/>
          </p:nvSpPr>
          <p:spPr>
            <a:xfrm>
              <a:off x="5404180" y="8256232"/>
              <a:ext cx="18415" cy="10795"/>
            </a:xfrm>
            <a:custGeom>
              <a:avLst/>
              <a:gdLst/>
              <a:ahLst/>
              <a:cxnLst/>
              <a:rect l="l" t="t" r="r" b="b"/>
              <a:pathLst>
                <a:path w="18414" h="10795">
                  <a:moveTo>
                    <a:pt x="18249" y="10325"/>
                  </a:moveTo>
                  <a:lnTo>
                    <a:pt x="12979" y="6210"/>
                  </a:lnTo>
                  <a:lnTo>
                    <a:pt x="7010" y="2120"/>
                  </a:lnTo>
                  <a:lnTo>
                    <a:pt x="0" y="0"/>
                  </a:lnTo>
                </a:path>
              </a:pathLst>
            </a:custGeom>
            <a:ln w="25400">
              <a:solidFill>
                <a:srgbClr val="FBD03B"/>
              </a:solidFill>
            </a:ln>
          </p:spPr>
          <p:txBody>
            <a:bodyPr wrap="square" lIns="0" tIns="0" rIns="0" bIns="0" rtlCol="0"/>
            <a:lstStyle/>
            <a:p>
              <a:endParaRPr/>
            </a:p>
          </p:txBody>
        </p:sp>
        <p:sp>
          <p:nvSpPr>
            <p:cNvPr id="18056" name="object 18056"/>
            <p:cNvSpPr/>
            <p:nvPr/>
          </p:nvSpPr>
          <p:spPr>
            <a:xfrm>
              <a:off x="5400522" y="8256232"/>
              <a:ext cx="3810" cy="10160"/>
            </a:xfrm>
            <a:custGeom>
              <a:avLst/>
              <a:gdLst/>
              <a:ahLst/>
              <a:cxnLst/>
              <a:rect l="l" t="t" r="r" b="b"/>
              <a:pathLst>
                <a:path w="3810" h="10159">
                  <a:moveTo>
                    <a:pt x="3657" y="0"/>
                  </a:moveTo>
                  <a:lnTo>
                    <a:pt x="0" y="10096"/>
                  </a:lnTo>
                </a:path>
              </a:pathLst>
            </a:custGeom>
            <a:ln w="25399">
              <a:solidFill>
                <a:srgbClr val="FBCF32"/>
              </a:solidFill>
            </a:ln>
          </p:spPr>
          <p:txBody>
            <a:bodyPr wrap="square" lIns="0" tIns="0" rIns="0" bIns="0" rtlCol="0"/>
            <a:lstStyle/>
            <a:p>
              <a:endParaRPr/>
            </a:p>
          </p:txBody>
        </p:sp>
        <p:sp>
          <p:nvSpPr>
            <p:cNvPr id="18057" name="object 18057"/>
            <p:cNvSpPr/>
            <p:nvPr/>
          </p:nvSpPr>
          <p:spPr>
            <a:xfrm>
              <a:off x="5404180" y="8246478"/>
              <a:ext cx="22225" cy="20320"/>
            </a:xfrm>
            <a:custGeom>
              <a:avLst/>
              <a:gdLst/>
              <a:ahLst/>
              <a:cxnLst/>
              <a:rect l="l" t="t" r="r" b="b"/>
              <a:pathLst>
                <a:path w="22225" h="20320">
                  <a:moveTo>
                    <a:pt x="5397" y="0"/>
                  </a:moveTo>
                  <a:lnTo>
                    <a:pt x="3213" y="3149"/>
                  </a:lnTo>
                  <a:lnTo>
                    <a:pt x="1473" y="6426"/>
                  </a:lnTo>
                  <a:lnTo>
                    <a:pt x="0" y="9753"/>
                  </a:lnTo>
                  <a:lnTo>
                    <a:pt x="7010" y="11874"/>
                  </a:lnTo>
                  <a:lnTo>
                    <a:pt x="12979" y="15963"/>
                  </a:lnTo>
                  <a:lnTo>
                    <a:pt x="18249" y="20078"/>
                  </a:lnTo>
                  <a:lnTo>
                    <a:pt x="19202" y="16916"/>
                  </a:lnTo>
                  <a:lnTo>
                    <a:pt x="20408" y="13665"/>
                  </a:lnTo>
                  <a:lnTo>
                    <a:pt x="22098" y="10464"/>
                  </a:lnTo>
                  <a:lnTo>
                    <a:pt x="17106" y="6413"/>
                  </a:lnTo>
                  <a:lnTo>
                    <a:pt x="11645" y="2463"/>
                  </a:lnTo>
                  <a:lnTo>
                    <a:pt x="5397" y="0"/>
                  </a:lnTo>
                  <a:close/>
                </a:path>
              </a:pathLst>
            </a:custGeom>
            <a:solidFill>
              <a:srgbClr val="FCD13B"/>
            </a:solidFill>
          </p:spPr>
          <p:txBody>
            <a:bodyPr wrap="square" lIns="0" tIns="0" rIns="0" bIns="0" rtlCol="0"/>
            <a:lstStyle/>
            <a:p>
              <a:endParaRPr/>
            </a:p>
          </p:txBody>
        </p:sp>
        <p:sp>
          <p:nvSpPr>
            <p:cNvPr id="18058" name="object 18058"/>
            <p:cNvSpPr/>
            <p:nvPr/>
          </p:nvSpPr>
          <p:spPr>
            <a:xfrm>
              <a:off x="5404180" y="8256232"/>
              <a:ext cx="18415" cy="10795"/>
            </a:xfrm>
            <a:custGeom>
              <a:avLst/>
              <a:gdLst/>
              <a:ahLst/>
              <a:cxnLst/>
              <a:rect l="l" t="t" r="r" b="b"/>
              <a:pathLst>
                <a:path w="18414" h="10795">
                  <a:moveTo>
                    <a:pt x="0" y="0"/>
                  </a:moveTo>
                  <a:lnTo>
                    <a:pt x="7010" y="2120"/>
                  </a:lnTo>
                  <a:lnTo>
                    <a:pt x="12979" y="6210"/>
                  </a:lnTo>
                  <a:lnTo>
                    <a:pt x="18249" y="10325"/>
                  </a:lnTo>
                </a:path>
              </a:pathLst>
            </a:custGeom>
            <a:ln w="25400">
              <a:solidFill>
                <a:srgbClr val="FBD03B"/>
              </a:solidFill>
            </a:ln>
          </p:spPr>
          <p:txBody>
            <a:bodyPr wrap="square" lIns="0" tIns="0" rIns="0" bIns="0" rtlCol="0"/>
            <a:lstStyle/>
            <a:p>
              <a:endParaRPr/>
            </a:p>
          </p:txBody>
        </p:sp>
        <p:sp>
          <p:nvSpPr>
            <p:cNvPr id="18059" name="object 18059"/>
            <p:cNvSpPr/>
            <p:nvPr/>
          </p:nvSpPr>
          <p:spPr>
            <a:xfrm>
              <a:off x="5422430" y="8256943"/>
              <a:ext cx="4445" cy="10160"/>
            </a:xfrm>
            <a:custGeom>
              <a:avLst/>
              <a:gdLst/>
              <a:ahLst/>
              <a:cxnLst/>
              <a:rect l="l" t="t" r="r" b="b"/>
              <a:pathLst>
                <a:path w="4445" h="10159">
                  <a:moveTo>
                    <a:pt x="0" y="9613"/>
                  </a:moveTo>
                  <a:lnTo>
                    <a:pt x="3848" y="0"/>
                  </a:lnTo>
                </a:path>
              </a:pathLst>
            </a:custGeom>
            <a:ln w="25400">
              <a:solidFill>
                <a:srgbClr val="FCD240"/>
              </a:solidFill>
            </a:ln>
          </p:spPr>
          <p:txBody>
            <a:bodyPr wrap="square" lIns="0" tIns="0" rIns="0" bIns="0" rtlCol="0"/>
            <a:lstStyle/>
            <a:p>
              <a:endParaRPr/>
            </a:p>
          </p:txBody>
        </p:sp>
        <p:sp>
          <p:nvSpPr>
            <p:cNvPr id="18060" name="object 18060"/>
            <p:cNvSpPr/>
            <p:nvPr/>
          </p:nvSpPr>
          <p:spPr>
            <a:xfrm>
              <a:off x="5409577" y="8246478"/>
              <a:ext cx="17145" cy="10795"/>
            </a:xfrm>
            <a:custGeom>
              <a:avLst/>
              <a:gdLst/>
              <a:ahLst/>
              <a:cxnLst/>
              <a:rect l="l" t="t" r="r" b="b"/>
              <a:pathLst>
                <a:path w="17145" h="10795">
                  <a:moveTo>
                    <a:pt x="16700" y="10464"/>
                  </a:moveTo>
                  <a:lnTo>
                    <a:pt x="11709" y="6413"/>
                  </a:lnTo>
                  <a:lnTo>
                    <a:pt x="6248" y="2463"/>
                  </a:lnTo>
                  <a:lnTo>
                    <a:pt x="0" y="0"/>
                  </a:lnTo>
                </a:path>
              </a:pathLst>
            </a:custGeom>
            <a:ln w="25400">
              <a:solidFill>
                <a:srgbClr val="FDD23B"/>
              </a:solidFill>
            </a:ln>
          </p:spPr>
          <p:txBody>
            <a:bodyPr wrap="square" lIns="0" tIns="0" rIns="0" bIns="0" rtlCol="0"/>
            <a:lstStyle/>
            <a:p>
              <a:endParaRPr/>
            </a:p>
          </p:txBody>
        </p:sp>
        <p:sp>
          <p:nvSpPr>
            <p:cNvPr id="18061" name="object 18061"/>
            <p:cNvSpPr/>
            <p:nvPr/>
          </p:nvSpPr>
          <p:spPr>
            <a:xfrm>
              <a:off x="5404180" y="8246478"/>
              <a:ext cx="5715" cy="10160"/>
            </a:xfrm>
            <a:custGeom>
              <a:avLst/>
              <a:gdLst/>
              <a:ahLst/>
              <a:cxnLst/>
              <a:rect l="l" t="t" r="r" b="b"/>
              <a:pathLst>
                <a:path w="5714" h="10159">
                  <a:moveTo>
                    <a:pt x="5397" y="0"/>
                  </a:moveTo>
                  <a:lnTo>
                    <a:pt x="0" y="9753"/>
                  </a:lnTo>
                </a:path>
              </a:pathLst>
            </a:custGeom>
            <a:ln w="25400">
              <a:solidFill>
                <a:srgbClr val="FCD134"/>
              </a:solidFill>
            </a:ln>
          </p:spPr>
          <p:txBody>
            <a:bodyPr wrap="square" lIns="0" tIns="0" rIns="0" bIns="0" rtlCol="0"/>
            <a:lstStyle/>
            <a:p>
              <a:endParaRPr/>
            </a:p>
          </p:txBody>
        </p:sp>
        <p:sp>
          <p:nvSpPr>
            <p:cNvPr id="18062" name="object 18062"/>
            <p:cNvSpPr/>
            <p:nvPr/>
          </p:nvSpPr>
          <p:spPr>
            <a:xfrm>
              <a:off x="5420131" y="8266557"/>
              <a:ext cx="16510" cy="18415"/>
            </a:xfrm>
            <a:custGeom>
              <a:avLst/>
              <a:gdLst/>
              <a:ahLst/>
              <a:cxnLst/>
              <a:rect l="l" t="t" r="r" b="b"/>
              <a:pathLst>
                <a:path w="16510" h="18415">
                  <a:moveTo>
                    <a:pt x="2298" y="0"/>
                  </a:moveTo>
                  <a:lnTo>
                    <a:pt x="1346" y="3175"/>
                  </a:lnTo>
                  <a:lnTo>
                    <a:pt x="0" y="9131"/>
                  </a:lnTo>
                  <a:lnTo>
                    <a:pt x="5808" y="12877"/>
                  </a:lnTo>
                  <a:lnTo>
                    <a:pt x="10680" y="16497"/>
                  </a:lnTo>
                  <a:lnTo>
                    <a:pt x="14871" y="18376"/>
                  </a:lnTo>
                  <a:lnTo>
                    <a:pt x="15151" y="15989"/>
                  </a:lnTo>
                  <a:lnTo>
                    <a:pt x="15621" y="13309"/>
                  </a:lnTo>
                  <a:lnTo>
                    <a:pt x="16433" y="10464"/>
                  </a:lnTo>
                  <a:lnTo>
                    <a:pt x="12166" y="8255"/>
                  </a:lnTo>
                  <a:lnTo>
                    <a:pt x="7569" y="4114"/>
                  </a:lnTo>
                  <a:lnTo>
                    <a:pt x="2298" y="0"/>
                  </a:lnTo>
                  <a:close/>
                </a:path>
              </a:pathLst>
            </a:custGeom>
            <a:solidFill>
              <a:srgbClr val="FBD454"/>
            </a:solidFill>
          </p:spPr>
          <p:txBody>
            <a:bodyPr wrap="square" lIns="0" tIns="0" rIns="0" bIns="0" rtlCol="0"/>
            <a:lstStyle/>
            <a:p>
              <a:endParaRPr/>
            </a:p>
          </p:txBody>
        </p:sp>
        <p:sp>
          <p:nvSpPr>
            <p:cNvPr id="18063" name="object 18063"/>
            <p:cNvSpPr/>
            <p:nvPr/>
          </p:nvSpPr>
          <p:spPr>
            <a:xfrm>
              <a:off x="5420131" y="8275688"/>
              <a:ext cx="15240" cy="9525"/>
            </a:xfrm>
            <a:custGeom>
              <a:avLst/>
              <a:gdLst/>
              <a:ahLst/>
              <a:cxnLst/>
              <a:rect l="l" t="t" r="r" b="b"/>
              <a:pathLst>
                <a:path w="15239" h="9525">
                  <a:moveTo>
                    <a:pt x="5808" y="3746"/>
                  </a:moveTo>
                  <a:lnTo>
                    <a:pt x="10680" y="7365"/>
                  </a:lnTo>
                  <a:lnTo>
                    <a:pt x="14871" y="9245"/>
                  </a:lnTo>
                </a:path>
                <a:path w="15239" h="9525">
                  <a:moveTo>
                    <a:pt x="0" y="0"/>
                  </a:moveTo>
                  <a:lnTo>
                    <a:pt x="5740" y="3695"/>
                  </a:lnTo>
                  <a:lnTo>
                    <a:pt x="5808" y="3746"/>
                  </a:lnTo>
                </a:path>
              </a:pathLst>
            </a:custGeom>
            <a:ln w="25400">
              <a:solidFill>
                <a:srgbClr val="FBD55C"/>
              </a:solidFill>
            </a:ln>
          </p:spPr>
          <p:txBody>
            <a:bodyPr wrap="square" lIns="0" tIns="0" rIns="0" bIns="0" rtlCol="0"/>
            <a:lstStyle/>
            <a:p>
              <a:endParaRPr/>
            </a:p>
          </p:txBody>
        </p:sp>
        <p:sp>
          <p:nvSpPr>
            <p:cNvPr id="18064" name="object 18064"/>
            <p:cNvSpPr/>
            <p:nvPr/>
          </p:nvSpPr>
          <p:spPr>
            <a:xfrm>
              <a:off x="5435003" y="8277022"/>
              <a:ext cx="1905" cy="8255"/>
            </a:xfrm>
            <a:custGeom>
              <a:avLst/>
              <a:gdLst/>
              <a:ahLst/>
              <a:cxnLst/>
              <a:rect l="l" t="t" r="r" b="b"/>
              <a:pathLst>
                <a:path w="1904" h="8254">
                  <a:moveTo>
                    <a:pt x="0" y="7912"/>
                  </a:moveTo>
                  <a:lnTo>
                    <a:pt x="1085" y="2412"/>
                  </a:lnTo>
                </a:path>
                <a:path w="1904" h="8254">
                  <a:moveTo>
                    <a:pt x="1085" y="2412"/>
                  </a:moveTo>
                  <a:lnTo>
                    <a:pt x="1562" y="0"/>
                  </a:lnTo>
                </a:path>
              </a:pathLst>
            </a:custGeom>
            <a:ln w="25400">
              <a:solidFill>
                <a:srgbClr val="FCD662"/>
              </a:solidFill>
            </a:ln>
          </p:spPr>
          <p:txBody>
            <a:bodyPr wrap="square" lIns="0" tIns="0" rIns="0" bIns="0" rtlCol="0"/>
            <a:lstStyle/>
            <a:p>
              <a:endParaRPr/>
            </a:p>
          </p:txBody>
        </p:sp>
        <p:sp>
          <p:nvSpPr>
            <p:cNvPr id="18065" name="object 18065"/>
            <p:cNvSpPr/>
            <p:nvPr/>
          </p:nvSpPr>
          <p:spPr>
            <a:xfrm>
              <a:off x="5422430" y="8266557"/>
              <a:ext cx="14604" cy="10795"/>
            </a:xfrm>
            <a:custGeom>
              <a:avLst/>
              <a:gdLst/>
              <a:ahLst/>
              <a:cxnLst/>
              <a:rect l="l" t="t" r="r" b="b"/>
              <a:pathLst>
                <a:path w="14604" h="10795">
                  <a:moveTo>
                    <a:pt x="14135" y="10464"/>
                  </a:moveTo>
                  <a:lnTo>
                    <a:pt x="9867" y="8255"/>
                  </a:lnTo>
                  <a:lnTo>
                    <a:pt x="5270" y="4114"/>
                  </a:lnTo>
                  <a:lnTo>
                    <a:pt x="0" y="0"/>
                  </a:lnTo>
                </a:path>
              </a:pathLst>
            </a:custGeom>
            <a:ln w="25400">
              <a:solidFill>
                <a:srgbClr val="FCD34C"/>
              </a:solidFill>
            </a:ln>
          </p:spPr>
          <p:txBody>
            <a:bodyPr wrap="square" lIns="0" tIns="0" rIns="0" bIns="0" rtlCol="0"/>
            <a:lstStyle/>
            <a:p>
              <a:endParaRPr/>
            </a:p>
          </p:txBody>
        </p:sp>
        <p:sp>
          <p:nvSpPr>
            <p:cNvPr id="18066" name="object 18066"/>
            <p:cNvSpPr/>
            <p:nvPr/>
          </p:nvSpPr>
          <p:spPr>
            <a:xfrm>
              <a:off x="5420131" y="8266557"/>
              <a:ext cx="2540" cy="9525"/>
            </a:xfrm>
            <a:custGeom>
              <a:avLst/>
              <a:gdLst/>
              <a:ahLst/>
              <a:cxnLst/>
              <a:rect l="l" t="t" r="r" b="b"/>
              <a:pathLst>
                <a:path w="2539" h="9525">
                  <a:moveTo>
                    <a:pt x="2298" y="0"/>
                  </a:moveTo>
                  <a:lnTo>
                    <a:pt x="0" y="9131"/>
                  </a:lnTo>
                </a:path>
              </a:pathLst>
            </a:custGeom>
            <a:ln w="25400">
              <a:solidFill>
                <a:srgbClr val="FBD147"/>
              </a:solidFill>
            </a:ln>
          </p:spPr>
          <p:txBody>
            <a:bodyPr wrap="square" lIns="0" tIns="0" rIns="0" bIns="0" rtlCol="0"/>
            <a:lstStyle/>
            <a:p>
              <a:endParaRPr/>
            </a:p>
          </p:txBody>
        </p:sp>
        <p:sp>
          <p:nvSpPr>
            <p:cNvPr id="18067" name="object 18067"/>
            <p:cNvSpPr/>
            <p:nvPr/>
          </p:nvSpPr>
          <p:spPr>
            <a:xfrm>
              <a:off x="5422430" y="8256943"/>
              <a:ext cx="18415" cy="20320"/>
            </a:xfrm>
            <a:custGeom>
              <a:avLst/>
              <a:gdLst/>
              <a:ahLst/>
              <a:cxnLst/>
              <a:rect l="l" t="t" r="r" b="b"/>
              <a:pathLst>
                <a:path w="18414" h="20320">
                  <a:moveTo>
                    <a:pt x="3848" y="0"/>
                  </a:moveTo>
                  <a:lnTo>
                    <a:pt x="2158" y="3200"/>
                  </a:lnTo>
                  <a:lnTo>
                    <a:pt x="952" y="6451"/>
                  </a:lnTo>
                  <a:lnTo>
                    <a:pt x="0" y="9613"/>
                  </a:lnTo>
                  <a:lnTo>
                    <a:pt x="5270" y="13728"/>
                  </a:lnTo>
                  <a:lnTo>
                    <a:pt x="9867" y="17868"/>
                  </a:lnTo>
                  <a:lnTo>
                    <a:pt x="14135" y="20078"/>
                  </a:lnTo>
                  <a:lnTo>
                    <a:pt x="14960" y="17233"/>
                  </a:lnTo>
                  <a:lnTo>
                    <a:pt x="16141" y="14223"/>
                  </a:lnTo>
                  <a:lnTo>
                    <a:pt x="17856" y="11188"/>
                  </a:lnTo>
                  <a:lnTo>
                    <a:pt x="13411" y="8242"/>
                  </a:lnTo>
                  <a:lnTo>
                    <a:pt x="8851" y="4063"/>
                  </a:lnTo>
                  <a:lnTo>
                    <a:pt x="3848" y="0"/>
                  </a:lnTo>
                  <a:close/>
                </a:path>
              </a:pathLst>
            </a:custGeom>
            <a:solidFill>
              <a:srgbClr val="FCD349"/>
            </a:solidFill>
          </p:spPr>
          <p:txBody>
            <a:bodyPr wrap="square" lIns="0" tIns="0" rIns="0" bIns="0" rtlCol="0"/>
            <a:lstStyle/>
            <a:p>
              <a:endParaRPr/>
            </a:p>
          </p:txBody>
        </p:sp>
        <p:sp>
          <p:nvSpPr>
            <p:cNvPr id="18068" name="object 18068"/>
            <p:cNvSpPr/>
            <p:nvPr/>
          </p:nvSpPr>
          <p:spPr>
            <a:xfrm>
              <a:off x="5422430" y="8266557"/>
              <a:ext cx="14604" cy="10795"/>
            </a:xfrm>
            <a:custGeom>
              <a:avLst/>
              <a:gdLst/>
              <a:ahLst/>
              <a:cxnLst/>
              <a:rect l="l" t="t" r="r" b="b"/>
              <a:pathLst>
                <a:path w="14604" h="10795">
                  <a:moveTo>
                    <a:pt x="0" y="0"/>
                  </a:moveTo>
                  <a:lnTo>
                    <a:pt x="5270" y="4114"/>
                  </a:lnTo>
                  <a:lnTo>
                    <a:pt x="9867" y="8255"/>
                  </a:lnTo>
                  <a:lnTo>
                    <a:pt x="14135" y="10464"/>
                  </a:lnTo>
                </a:path>
              </a:pathLst>
            </a:custGeom>
            <a:ln w="25400">
              <a:solidFill>
                <a:srgbClr val="FCD34C"/>
              </a:solidFill>
            </a:ln>
          </p:spPr>
          <p:txBody>
            <a:bodyPr wrap="square" lIns="0" tIns="0" rIns="0" bIns="0" rtlCol="0"/>
            <a:lstStyle/>
            <a:p>
              <a:endParaRPr/>
            </a:p>
          </p:txBody>
        </p:sp>
        <p:sp>
          <p:nvSpPr>
            <p:cNvPr id="18069" name="object 18069"/>
            <p:cNvSpPr/>
            <p:nvPr/>
          </p:nvSpPr>
          <p:spPr>
            <a:xfrm>
              <a:off x="5436565" y="8268131"/>
              <a:ext cx="3810" cy="8890"/>
            </a:xfrm>
            <a:custGeom>
              <a:avLst/>
              <a:gdLst/>
              <a:ahLst/>
              <a:cxnLst/>
              <a:rect l="l" t="t" r="r" b="b"/>
              <a:pathLst>
                <a:path w="3810" h="8890">
                  <a:moveTo>
                    <a:pt x="0" y="8890"/>
                  </a:moveTo>
                  <a:lnTo>
                    <a:pt x="3721" y="0"/>
                  </a:lnTo>
                </a:path>
              </a:pathLst>
            </a:custGeom>
            <a:ln w="25400">
              <a:solidFill>
                <a:srgbClr val="FCD550"/>
              </a:solidFill>
            </a:ln>
          </p:spPr>
          <p:txBody>
            <a:bodyPr wrap="square" lIns="0" tIns="0" rIns="0" bIns="0" rtlCol="0"/>
            <a:lstStyle/>
            <a:p>
              <a:endParaRPr/>
            </a:p>
          </p:txBody>
        </p:sp>
        <p:sp>
          <p:nvSpPr>
            <p:cNvPr id="18070" name="object 18070"/>
            <p:cNvSpPr/>
            <p:nvPr/>
          </p:nvSpPr>
          <p:spPr>
            <a:xfrm>
              <a:off x="5426278" y="8256943"/>
              <a:ext cx="14604" cy="11430"/>
            </a:xfrm>
            <a:custGeom>
              <a:avLst/>
              <a:gdLst/>
              <a:ahLst/>
              <a:cxnLst/>
              <a:rect l="l" t="t" r="r" b="b"/>
              <a:pathLst>
                <a:path w="14604" h="11429">
                  <a:moveTo>
                    <a:pt x="14008" y="11188"/>
                  </a:moveTo>
                  <a:lnTo>
                    <a:pt x="9563" y="8242"/>
                  </a:lnTo>
                  <a:lnTo>
                    <a:pt x="5003" y="4063"/>
                  </a:lnTo>
                  <a:lnTo>
                    <a:pt x="0" y="0"/>
                  </a:lnTo>
                </a:path>
              </a:pathLst>
            </a:custGeom>
            <a:ln w="25400">
              <a:solidFill>
                <a:srgbClr val="FDD344"/>
              </a:solidFill>
            </a:ln>
          </p:spPr>
          <p:txBody>
            <a:bodyPr wrap="square" lIns="0" tIns="0" rIns="0" bIns="0" rtlCol="0"/>
            <a:lstStyle/>
            <a:p>
              <a:endParaRPr/>
            </a:p>
          </p:txBody>
        </p:sp>
        <p:sp>
          <p:nvSpPr>
            <p:cNvPr id="18071" name="object 18071"/>
            <p:cNvSpPr/>
            <p:nvPr/>
          </p:nvSpPr>
          <p:spPr>
            <a:xfrm>
              <a:off x="5422430" y="8256943"/>
              <a:ext cx="4445" cy="10160"/>
            </a:xfrm>
            <a:custGeom>
              <a:avLst/>
              <a:gdLst/>
              <a:ahLst/>
              <a:cxnLst/>
              <a:rect l="l" t="t" r="r" b="b"/>
              <a:pathLst>
                <a:path w="4445" h="10159">
                  <a:moveTo>
                    <a:pt x="3848" y="0"/>
                  </a:moveTo>
                  <a:lnTo>
                    <a:pt x="0" y="9613"/>
                  </a:lnTo>
                </a:path>
              </a:pathLst>
            </a:custGeom>
            <a:ln w="25400">
              <a:solidFill>
                <a:srgbClr val="FCD240"/>
              </a:solidFill>
            </a:ln>
          </p:spPr>
          <p:txBody>
            <a:bodyPr wrap="square" lIns="0" tIns="0" rIns="0" bIns="0" rtlCol="0"/>
            <a:lstStyle/>
            <a:p>
              <a:endParaRPr/>
            </a:p>
          </p:txBody>
        </p:sp>
        <p:sp>
          <p:nvSpPr>
            <p:cNvPr id="18072" name="object 18072"/>
            <p:cNvSpPr/>
            <p:nvPr/>
          </p:nvSpPr>
          <p:spPr>
            <a:xfrm>
              <a:off x="5409577" y="8229663"/>
              <a:ext cx="27305" cy="21590"/>
            </a:xfrm>
            <a:custGeom>
              <a:avLst/>
              <a:gdLst/>
              <a:ahLst/>
              <a:cxnLst/>
              <a:rect l="l" t="t" r="r" b="b"/>
              <a:pathLst>
                <a:path w="27304" h="21590">
                  <a:moveTo>
                    <a:pt x="19405" y="0"/>
                  </a:moveTo>
                  <a:lnTo>
                    <a:pt x="13203" y="3727"/>
                  </a:lnTo>
                  <a:lnTo>
                    <a:pt x="7974" y="7807"/>
                  </a:lnTo>
                  <a:lnTo>
                    <a:pt x="3608" y="12187"/>
                  </a:lnTo>
                  <a:lnTo>
                    <a:pt x="0" y="16814"/>
                  </a:lnTo>
                  <a:lnTo>
                    <a:pt x="3124" y="18046"/>
                  </a:lnTo>
                  <a:lnTo>
                    <a:pt x="6057" y="19646"/>
                  </a:lnTo>
                  <a:lnTo>
                    <a:pt x="8826" y="21450"/>
                  </a:lnTo>
                  <a:lnTo>
                    <a:pt x="12547" y="15252"/>
                  </a:lnTo>
                  <a:lnTo>
                    <a:pt x="18046" y="9461"/>
                  </a:lnTo>
                  <a:lnTo>
                    <a:pt x="27063" y="4673"/>
                  </a:lnTo>
                  <a:lnTo>
                    <a:pt x="24549" y="3048"/>
                  </a:lnTo>
                  <a:lnTo>
                    <a:pt x="21996" y="1485"/>
                  </a:lnTo>
                  <a:lnTo>
                    <a:pt x="19405" y="0"/>
                  </a:lnTo>
                  <a:close/>
                </a:path>
              </a:pathLst>
            </a:custGeom>
            <a:solidFill>
              <a:srgbClr val="FED63B"/>
            </a:solidFill>
          </p:spPr>
          <p:txBody>
            <a:bodyPr wrap="square" lIns="0" tIns="0" rIns="0" bIns="0" rtlCol="0"/>
            <a:lstStyle/>
            <a:p>
              <a:endParaRPr/>
            </a:p>
          </p:txBody>
        </p:sp>
        <p:sp>
          <p:nvSpPr>
            <p:cNvPr id="18073" name="object 18073"/>
            <p:cNvSpPr/>
            <p:nvPr/>
          </p:nvSpPr>
          <p:spPr>
            <a:xfrm>
              <a:off x="5409577" y="8229663"/>
              <a:ext cx="19685" cy="17145"/>
            </a:xfrm>
            <a:custGeom>
              <a:avLst/>
              <a:gdLst/>
              <a:ahLst/>
              <a:cxnLst/>
              <a:rect l="l" t="t" r="r" b="b"/>
              <a:pathLst>
                <a:path w="19685" h="17145">
                  <a:moveTo>
                    <a:pt x="0" y="16814"/>
                  </a:moveTo>
                  <a:lnTo>
                    <a:pt x="3608" y="12187"/>
                  </a:lnTo>
                  <a:lnTo>
                    <a:pt x="7974" y="7807"/>
                  </a:lnTo>
                  <a:lnTo>
                    <a:pt x="13203" y="3727"/>
                  </a:lnTo>
                  <a:lnTo>
                    <a:pt x="19405" y="0"/>
                  </a:lnTo>
                </a:path>
              </a:pathLst>
            </a:custGeom>
            <a:ln w="25399">
              <a:solidFill>
                <a:srgbClr val="FED63B"/>
              </a:solidFill>
            </a:ln>
          </p:spPr>
          <p:txBody>
            <a:bodyPr wrap="square" lIns="0" tIns="0" rIns="0" bIns="0" rtlCol="0"/>
            <a:lstStyle/>
            <a:p>
              <a:endParaRPr/>
            </a:p>
          </p:txBody>
        </p:sp>
        <p:sp>
          <p:nvSpPr>
            <p:cNvPr id="18074" name="object 18074"/>
            <p:cNvSpPr/>
            <p:nvPr/>
          </p:nvSpPr>
          <p:spPr>
            <a:xfrm>
              <a:off x="5428983" y="8229663"/>
              <a:ext cx="8255" cy="5080"/>
            </a:xfrm>
            <a:custGeom>
              <a:avLst/>
              <a:gdLst/>
              <a:ahLst/>
              <a:cxnLst/>
              <a:rect l="l" t="t" r="r" b="b"/>
              <a:pathLst>
                <a:path w="8254" h="5079">
                  <a:moveTo>
                    <a:pt x="0" y="0"/>
                  </a:moveTo>
                  <a:lnTo>
                    <a:pt x="7658" y="4673"/>
                  </a:lnTo>
                </a:path>
              </a:pathLst>
            </a:custGeom>
            <a:ln w="25400">
              <a:solidFill>
                <a:srgbClr val="FFD93F"/>
              </a:solidFill>
            </a:ln>
          </p:spPr>
          <p:txBody>
            <a:bodyPr wrap="square" lIns="0" tIns="0" rIns="0" bIns="0" rtlCol="0"/>
            <a:lstStyle/>
            <a:p>
              <a:endParaRPr/>
            </a:p>
          </p:txBody>
        </p:sp>
        <p:sp>
          <p:nvSpPr>
            <p:cNvPr id="18075" name="object 18075"/>
            <p:cNvSpPr/>
            <p:nvPr/>
          </p:nvSpPr>
          <p:spPr>
            <a:xfrm>
              <a:off x="5418404" y="8234337"/>
              <a:ext cx="18415" cy="17145"/>
            </a:xfrm>
            <a:custGeom>
              <a:avLst/>
              <a:gdLst/>
              <a:ahLst/>
              <a:cxnLst/>
              <a:rect l="l" t="t" r="r" b="b"/>
              <a:pathLst>
                <a:path w="18414" h="17145">
                  <a:moveTo>
                    <a:pt x="18237" y="0"/>
                  </a:moveTo>
                  <a:lnTo>
                    <a:pt x="9220" y="4787"/>
                  </a:lnTo>
                  <a:lnTo>
                    <a:pt x="3721" y="10579"/>
                  </a:lnTo>
                  <a:lnTo>
                    <a:pt x="0" y="16776"/>
                  </a:lnTo>
                </a:path>
              </a:pathLst>
            </a:custGeom>
            <a:ln w="25400">
              <a:solidFill>
                <a:srgbClr val="FED63C"/>
              </a:solidFill>
            </a:ln>
          </p:spPr>
          <p:txBody>
            <a:bodyPr wrap="square" lIns="0" tIns="0" rIns="0" bIns="0" rtlCol="0"/>
            <a:lstStyle/>
            <a:p>
              <a:endParaRPr/>
            </a:p>
          </p:txBody>
        </p:sp>
        <p:sp>
          <p:nvSpPr>
            <p:cNvPr id="18076" name="object 18076"/>
            <p:cNvSpPr/>
            <p:nvPr/>
          </p:nvSpPr>
          <p:spPr>
            <a:xfrm>
              <a:off x="5409577" y="8246478"/>
              <a:ext cx="8890" cy="5080"/>
            </a:xfrm>
            <a:custGeom>
              <a:avLst/>
              <a:gdLst/>
              <a:ahLst/>
              <a:cxnLst/>
              <a:rect l="l" t="t" r="r" b="b"/>
              <a:pathLst>
                <a:path w="8889" h="5079">
                  <a:moveTo>
                    <a:pt x="8826" y="4635"/>
                  </a:moveTo>
                  <a:lnTo>
                    <a:pt x="0" y="0"/>
                  </a:lnTo>
                </a:path>
              </a:pathLst>
            </a:custGeom>
            <a:ln w="25400">
              <a:solidFill>
                <a:srgbClr val="FDD238"/>
              </a:solidFill>
            </a:ln>
          </p:spPr>
          <p:txBody>
            <a:bodyPr wrap="square" lIns="0" tIns="0" rIns="0" bIns="0" rtlCol="0"/>
            <a:lstStyle/>
            <a:p>
              <a:endParaRPr/>
            </a:p>
          </p:txBody>
        </p:sp>
        <p:sp>
          <p:nvSpPr>
            <p:cNvPr id="18077" name="object 18077"/>
            <p:cNvSpPr/>
            <p:nvPr/>
          </p:nvSpPr>
          <p:spPr>
            <a:xfrm>
              <a:off x="5418404" y="8234337"/>
              <a:ext cx="26034" cy="22860"/>
            </a:xfrm>
            <a:custGeom>
              <a:avLst/>
              <a:gdLst/>
              <a:ahLst/>
              <a:cxnLst/>
              <a:rect l="l" t="t" r="r" b="b"/>
              <a:pathLst>
                <a:path w="26035" h="22859">
                  <a:moveTo>
                    <a:pt x="18237" y="0"/>
                  </a:moveTo>
                  <a:lnTo>
                    <a:pt x="9220" y="4787"/>
                  </a:lnTo>
                  <a:lnTo>
                    <a:pt x="3721" y="10579"/>
                  </a:lnTo>
                  <a:lnTo>
                    <a:pt x="0" y="16776"/>
                  </a:lnTo>
                  <a:lnTo>
                    <a:pt x="2768" y="18580"/>
                  </a:lnTo>
                  <a:lnTo>
                    <a:pt x="5384" y="20573"/>
                  </a:lnTo>
                  <a:lnTo>
                    <a:pt x="7874" y="22605"/>
                  </a:lnTo>
                  <a:lnTo>
                    <a:pt x="11277" y="16205"/>
                  </a:lnTo>
                  <a:lnTo>
                    <a:pt x="16611" y="10007"/>
                  </a:lnTo>
                  <a:lnTo>
                    <a:pt x="25730" y="5054"/>
                  </a:lnTo>
                  <a:lnTo>
                    <a:pt x="23266" y="3301"/>
                  </a:lnTo>
                  <a:lnTo>
                    <a:pt x="20764" y="1612"/>
                  </a:lnTo>
                  <a:lnTo>
                    <a:pt x="18237" y="0"/>
                  </a:lnTo>
                  <a:close/>
                </a:path>
              </a:pathLst>
            </a:custGeom>
            <a:solidFill>
              <a:srgbClr val="FED63D"/>
            </a:solidFill>
          </p:spPr>
          <p:txBody>
            <a:bodyPr wrap="square" lIns="0" tIns="0" rIns="0" bIns="0" rtlCol="0"/>
            <a:lstStyle/>
            <a:p>
              <a:endParaRPr/>
            </a:p>
          </p:txBody>
        </p:sp>
        <p:sp>
          <p:nvSpPr>
            <p:cNvPr id="18078" name="object 18078"/>
            <p:cNvSpPr/>
            <p:nvPr/>
          </p:nvSpPr>
          <p:spPr>
            <a:xfrm>
              <a:off x="5418404" y="8234337"/>
              <a:ext cx="18415" cy="17145"/>
            </a:xfrm>
            <a:custGeom>
              <a:avLst/>
              <a:gdLst/>
              <a:ahLst/>
              <a:cxnLst/>
              <a:rect l="l" t="t" r="r" b="b"/>
              <a:pathLst>
                <a:path w="18414" h="17145">
                  <a:moveTo>
                    <a:pt x="0" y="16776"/>
                  </a:moveTo>
                  <a:lnTo>
                    <a:pt x="3721" y="10579"/>
                  </a:lnTo>
                  <a:lnTo>
                    <a:pt x="9220" y="4787"/>
                  </a:lnTo>
                  <a:lnTo>
                    <a:pt x="18237" y="0"/>
                  </a:lnTo>
                </a:path>
              </a:pathLst>
            </a:custGeom>
            <a:ln w="25400">
              <a:solidFill>
                <a:srgbClr val="FED63C"/>
              </a:solidFill>
            </a:ln>
          </p:spPr>
          <p:txBody>
            <a:bodyPr wrap="square" lIns="0" tIns="0" rIns="0" bIns="0" rtlCol="0"/>
            <a:lstStyle/>
            <a:p>
              <a:endParaRPr/>
            </a:p>
          </p:txBody>
        </p:sp>
        <p:sp>
          <p:nvSpPr>
            <p:cNvPr id="18079" name="object 18079"/>
            <p:cNvSpPr/>
            <p:nvPr/>
          </p:nvSpPr>
          <p:spPr>
            <a:xfrm>
              <a:off x="5436641" y="8234337"/>
              <a:ext cx="7620" cy="5080"/>
            </a:xfrm>
            <a:custGeom>
              <a:avLst/>
              <a:gdLst/>
              <a:ahLst/>
              <a:cxnLst/>
              <a:rect l="l" t="t" r="r" b="b"/>
              <a:pathLst>
                <a:path w="7620" h="5079">
                  <a:moveTo>
                    <a:pt x="0" y="0"/>
                  </a:moveTo>
                  <a:lnTo>
                    <a:pt x="7493" y="5054"/>
                  </a:lnTo>
                </a:path>
              </a:pathLst>
            </a:custGeom>
            <a:ln w="25400">
              <a:solidFill>
                <a:srgbClr val="FFD83D"/>
              </a:solidFill>
            </a:ln>
          </p:spPr>
          <p:txBody>
            <a:bodyPr wrap="square" lIns="0" tIns="0" rIns="0" bIns="0" rtlCol="0"/>
            <a:lstStyle/>
            <a:p>
              <a:endParaRPr/>
            </a:p>
          </p:txBody>
        </p:sp>
        <p:sp>
          <p:nvSpPr>
            <p:cNvPr id="18080" name="object 18080"/>
            <p:cNvSpPr/>
            <p:nvPr/>
          </p:nvSpPr>
          <p:spPr>
            <a:xfrm>
              <a:off x="5426278" y="8239391"/>
              <a:ext cx="18415" cy="17780"/>
            </a:xfrm>
            <a:custGeom>
              <a:avLst/>
              <a:gdLst/>
              <a:ahLst/>
              <a:cxnLst/>
              <a:rect l="l" t="t" r="r" b="b"/>
              <a:pathLst>
                <a:path w="18414" h="17779">
                  <a:moveTo>
                    <a:pt x="17856" y="0"/>
                  </a:moveTo>
                  <a:lnTo>
                    <a:pt x="8737" y="4953"/>
                  </a:lnTo>
                  <a:lnTo>
                    <a:pt x="3403" y="11150"/>
                  </a:lnTo>
                  <a:lnTo>
                    <a:pt x="0" y="17551"/>
                  </a:lnTo>
                </a:path>
              </a:pathLst>
            </a:custGeom>
            <a:ln w="25400">
              <a:solidFill>
                <a:srgbClr val="FED63E"/>
              </a:solidFill>
            </a:ln>
          </p:spPr>
          <p:txBody>
            <a:bodyPr wrap="square" lIns="0" tIns="0" rIns="0" bIns="0" rtlCol="0"/>
            <a:lstStyle/>
            <a:p>
              <a:endParaRPr/>
            </a:p>
          </p:txBody>
        </p:sp>
        <p:sp>
          <p:nvSpPr>
            <p:cNvPr id="18081" name="object 18081"/>
            <p:cNvSpPr/>
            <p:nvPr/>
          </p:nvSpPr>
          <p:spPr>
            <a:xfrm>
              <a:off x="5418404" y="8251113"/>
              <a:ext cx="8255" cy="6350"/>
            </a:xfrm>
            <a:custGeom>
              <a:avLst/>
              <a:gdLst/>
              <a:ahLst/>
              <a:cxnLst/>
              <a:rect l="l" t="t" r="r" b="b"/>
              <a:pathLst>
                <a:path w="8254" h="6350">
                  <a:moveTo>
                    <a:pt x="7874" y="5829"/>
                  </a:moveTo>
                  <a:lnTo>
                    <a:pt x="0" y="0"/>
                  </a:lnTo>
                </a:path>
              </a:pathLst>
            </a:custGeom>
            <a:ln w="25400">
              <a:solidFill>
                <a:srgbClr val="FDD23C"/>
              </a:solidFill>
            </a:ln>
          </p:spPr>
          <p:txBody>
            <a:bodyPr wrap="square" lIns="0" tIns="0" rIns="0" bIns="0" rtlCol="0"/>
            <a:lstStyle/>
            <a:p>
              <a:endParaRPr/>
            </a:p>
          </p:txBody>
        </p:sp>
        <p:sp>
          <p:nvSpPr>
            <p:cNvPr id="18082" name="object 18082"/>
            <p:cNvSpPr/>
            <p:nvPr/>
          </p:nvSpPr>
          <p:spPr>
            <a:xfrm>
              <a:off x="5426278" y="8247634"/>
              <a:ext cx="14604" cy="15875"/>
            </a:xfrm>
            <a:custGeom>
              <a:avLst/>
              <a:gdLst/>
              <a:ahLst/>
              <a:cxnLst/>
              <a:rect l="l" t="t" r="r" b="b"/>
              <a:pathLst>
                <a:path w="14604" h="15875">
                  <a:moveTo>
                    <a:pt x="6781" y="0"/>
                  </a:moveTo>
                  <a:lnTo>
                    <a:pt x="3886" y="2959"/>
                  </a:lnTo>
                  <a:lnTo>
                    <a:pt x="1701" y="6108"/>
                  </a:lnTo>
                  <a:lnTo>
                    <a:pt x="0" y="9309"/>
                  </a:lnTo>
                  <a:lnTo>
                    <a:pt x="2514" y="11341"/>
                  </a:lnTo>
                  <a:lnTo>
                    <a:pt x="4889" y="13398"/>
                  </a:lnTo>
                  <a:lnTo>
                    <a:pt x="7213" y="15316"/>
                  </a:lnTo>
                  <a:lnTo>
                    <a:pt x="8877" y="12077"/>
                  </a:lnTo>
                  <a:lnTo>
                    <a:pt x="11061" y="8826"/>
                  </a:lnTo>
                  <a:lnTo>
                    <a:pt x="13982" y="5753"/>
                  </a:lnTo>
                  <a:lnTo>
                    <a:pt x="9232" y="1879"/>
                  </a:lnTo>
                  <a:lnTo>
                    <a:pt x="6781" y="0"/>
                  </a:lnTo>
                  <a:close/>
                </a:path>
              </a:pathLst>
            </a:custGeom>
            <a:solidFill>
              <a:srgbClr val="FED441"/>
            </a:solidFill>
          </p:spPr>
          <p:txBody>
            <a:bodyPr wrap="square" lIns="0" tIns="0" rIns="0" bIns="0" rtlCol="0"/>
            <a:lstStyle/>
            <a:p>
              <a:endParaRPr/>
            </a:p>
          </p:txBody>
        </p:sp>
        <p:sp>
          <p:nvSpPr>
            <p:cNvPr id="18083" name="object 18083"/>
            <p:cNvSpPr/>
            <p:nvPr/>
          </p:nvSpPr>
          <p:spPr>
            <a:xfrm>
              <a:off x="5426278" y="8247634"/>
              <a:ext cx="6985" cy="9525"/>
            </a:xfrm>
            <a:custGeom>
              <a:avLst/>
              <a:gdLst/>
              <a:ahLst/>
              <a:cxnLst/>
              <a:rect l="l" t="t" r="r" b="b"/>
              <a:pathLst>
                <a:path w="6985" h="9525">
                  <a:moveTo>
                    <a:pt x="0" y="9309"/>
                  </a:moveTo>
                  <a:lnTo>
                    <a:pt x="6781" y="0"/>
                  </a:lnTo>
                </a:path>
              </a:pathLst>
            </a:custGeom>
            <a:ln w="25400">
              <a:solidFill>
                <a:srgbClr val="FED53F"/>
              </a:solidFill>
            </a:ln>
          </p:spPr>
          <p:txBody>
            <a:bodyPr wrap="square" lIns="0" tIns="0" rIns="0" bIns="0" rtlCol="0"/>
            <a:lstStyle/>
            <a:p>
              <a:endParaRPr/>
            </a:p>
          </p:txBody>
        </p:sp>
        <p:sp>
          <p:nvSpPr>
            <p:cNvPr id="18084" name="object 18084"/>
            <p:cNvSpPr/>
            <p:nvPr/>
          </p:nvSpPr>
          <p:spPr>
            <a:xfrm>
              <a:off x="5433060" y="8247634"/>
              <a:ext cx="7620" cy="6350"/>
            </a:xfrm>
            <a:custGeom>
              <a:avLst/>
              <a:gdLst/>
              <a:ahLst/>
              <a:cxnLst/>
              <a:rect l="l" t="t" r="r" b="b"/>
              <a:pathLst>
                <a:path w="7620" h="6350">
                  <a:moveTo>
                    <a:pt x="0" y="0"/>
                  </a:moveTo>
                  <a:lnTo>
                    <a:pt x="7200" y="5753"/>
                  </a:lnTo>
                </a:path>
              </a:pathLst>
            </a:custGeom>
            <a:ln w="25400">
              <a:solidFill>
                <a:srgbClr val="FED640"/>
              </a:solidFill>
            </a:ln>
          </p:spPr>
          <p:txBody>
            <a:bodyPr wrap="square" lIns="0" tIns="0" rIns="0" bIns="0" rtlCol="0"/>
            <a:lstStyle/>
            <a:p>
              <a:endParaRPr/>
            </a:p>
          </p:txBody>
        </p:sp>
        <p:sp>
          <p:nvSpPr>
            <p:cNvPr id="18085" name="object 18085"/>
            <p:cNvSpPr/>
            <p:nvPr/>
          </p:nvSpPr>
          <p:spPr>
            <a:xfrm>
              <a:off x="5433491" y="8253387"/>
              <a:ext cx="6985" cy="10160"/>
            </a:xfrm>
            <a:custGeom>
              <a:avLst/>
              <a:gdLst/>
              <a:ahLst/>
              <a:cxnLst/>
              <a:rect l="l" t="t" r="r" b="b"/>
              <a:pathLst>
                <a:path w="6985" h="10159">
                  <a:moveTo>
                    <a:pt x="6769" y="0"/>
                  </a:moveTo>
                  <a:lnTo>
                    <a:pt x="0" y="9563"/>
                  </a:lnTo>
                </a:path>
              </a:pathLst>
            </a:custGeom>
            <a:ln w="25400">
              <a:solidFill>
                <a:srgbClr val="FED443"/>
              </a:solidFill>
            </a:ln>
          </p:spPr>
          <p:txBody>
            <a:bodyPr wrap="square" lIns="0" tIns="0" rIns="0" bIns="0" rtlCol="0"/>
            <a:lstStyle/>
            <a:p>
              <a:endParaRPr/>
            </a:p>
          </p:txBody>
        </p:sp>
        <p:sp>
          <p:nvSpPr>
            <p:cNvPr id="18086" name="object 18086"/>
            <p:cNvSpPr/>
            <p:nvPr/>
          </p:nvSpPr>
          <p:spPr>
            <a:xfrm>
              <a:off x="5426278" y="8256943"/>
              <a:ext cx="7620" cy="6350"/>
            </a:xfrm>
            <a:custGeom>
              <a:avLst/>
              <a:gdLst/>
              <a:ahLst/>
              <a:cxnLst/>
              <a:rect l="l" t="t" r="r" b="b"/>
              <a:pathLst>
                <a:path w="7620" h="6350">
                  <a:moveTo>
                    <a:pt x="7213" y="6007"/>
                  </a:moveTo>
                  <a:lnTo>
                    <a:pt x="0" y="0"/>
                  </a:lnTo>
                </a:path>
              </a:pathLst>
            </a:custGeom>
            <a:ln w="25400">
              <a:solidFill>
                <a:srgbClr val="FDD342"/>
              </a:solidFill>
            </a:ln>
          </p:spPr>
          <p:txBody>
            <a:bodyPr wrap="square" lIns="0" tIns="0" rIns="0" bIns="0" rtlCol="0"/>
            <a:lstStyle/>
            <a:p>
              <a:endParaRPr/>
            </a:p>
          </p:txBody>
        </p:sp>
        <p:sp>
          <p:nvSpPr>
            <p:cNvPr id="18087" name="object 18087"/>
            <p:cNvSpPr/>
            <p:nvPr/>
          </p:nvSpPr>
          <p:spPr>
            <a:xfrm>
              <a:off x="5433491" y="8253387"/>
              <a:ext cx="13970" cy="15240"/>
            </a:xfrm>
            <a:custGeom>
              <a:avLst/>
              <a:gdLst/>
              <a:ahLst/>
              <a:cxnLst/>
              <a:rect l="l" t="t" r="r" b="b"/>
              <a:pathLst>
                <a:path w="13970" h="15240">
                  <a:moveTo>
                    <a:pt x="6769" y="0"/>
                  </a:moveTo>
                  <a:lnTo>
                    <a:pt x="3848" y="3073"/>
                  </a:lnTo>
                  <a:lnTo>
                    <a:pt x="1663" y="6324"/>
                  </a:lnTo>
                  <a:lnTo>
                    <a:pt x="0" y="9563"/>
                  </a:lnTo>
                  <a:lnTo>
                    <a:pt x="2324" y="11480"/>
                  </a:lnTo>
                  <a:lnTo>
                    <a:pt x="4572" y="13271"/>
                  </a:lnTo>
                  <a:lnTo>
                    <a:pt x="6794" y="14744"/>
                  </a:lnTo>
                  <a:lnTo>
                    <a:pt x="8521" y="11709"/>
                  </a:lnTo>
                  <a:lnTo>
                    <a:pt x="10782" y="8648"/>
                  </a:lnTo>
                  <a:lnTo>
                    <a:pt x="13779" y="5702"/>
                  </a:lnTo>
                  <a:lnTo>
                    <a:pt x="11468" y="3848"/>
                  </a:lnTo>
                  <a:lnTo>
                    <a:pt x="6769" y="0"/>
                  </a:lnTo>
                  <a:close/>
                </a:path>
              </a:pathLst>
            </a:custGeom>
            <a:solidFill>
              <a:srgbClr val="FED444"/>
            </a:solidFill>
          </p:spPr>
          <p:txBody>
            <a:bodyPr wrap="square" lIns="0" tIns="0" rIns="0" bIns="0" rtlCol="0"/>
            <a:lstStyle/>
            <a:p>
              <a:endParaRPr/>
            </a:p>
          </p:txBody>
        </p:sp>
        <p:sp>
          <p:nvSpPr>
            <p:cNvPr id="18088" name="object 18088"/>
            <p:cNvSpPr/>
            <p:nvPr/>
          </p:nvSpPr>
          <p:spPr>
            <a:xfrm>
              <a:off x="5433491" y="8253387"/>
              <a:ext cx="6985" cy="10160"/>
            </a:xfrm>
            <a:custGeom>
              <a:avLst/>
              <a:gdLst/>
              <a:ahLst/>
              <a:cxnLst/>
              <a:rect l="l" t="t" r="r" b="b"/>
              <a:pathLst>
                <a:path w="6985" h="10159">
                  <a:moveTo>
                    <a:pt x="0" y="9563"/>
                  </a:moveTo>
                  <a:lnTo>
                    <a:pt x="6769" y="0"/>
                  </a:lnTo>
                </a:path>
              </a:pathLst>
            </a:custGeom>
            <a:ln w="25400">
              <a:solidFill>
                <a:srgbClr val="FED443"/>
              </a:solidFill>
            </a:ln>
          </p:spPr>
          <p:txBody>
            <a:bodyPr wrap="square" lIns="0" tIns="0" rIns="0" bIns="0" rtlCol="0"/>
            <a:lstStyle/>
            <a:p>
              <a:endParaRPr/>
            </a:p>
          </p:txBody>
        </p:sp>
        <p:sp>
          <p:nvSpPr>
            <p:cNvPr id="18089" name="object 18089"/>
            <p:cNvSpPr/>
            <p:nvPr/>
          </p:nvSpPr>
          <p:spPr>
            <a:xfrm>
              <a:off x="5440260" y="8253387"/>
              <a:ext cx="7620" cy="5715"/>
            </a:xfrm>
            <a:custGeom>
              <a:avLst/>
              <a:gdLst/>
              <a:ahLst/>
              <a:cxnLst/>
              <a:rect l="l" t="t" r="r" b="b"/>
              <a:pathLst>
                <a:path w="7620" h="5715">
                  <a:moveTo>
                    <a:pt x="0" y="0"/>
                  </a:moveTo>
                  <a:lnTo>
                    <a:pt x="7010" y="5702"/>
                  </a:lnTo>
                </a:path>
              </a:pathLst>
            </a:custGeom>
            <a:ln w="25400">
              <a:solidFill>
                <a:srgbClr val="FED440"/>
              </a:solidFill>
            </a:ln>
          </p:spPr>
          <p:txBody>
            <a:bodyPr wrap="square" lIns="0" tIns="0" rIns="0" bIns="0" rtlCol="0"/>
            <a:lstStyle/>
            <a:p>
              <a:endParaRPr/>
            </a:p>
          </p:txBody>
        </p:sp>
        <p:sp>
          <p:nvSpPr>
            <p:cNvPr id="18090" name="object 18090"/>
            <p:cNvSpPr/>
            <p:nvPr/>
          </p:nvSpPr>
          <p:spPr>
            <a:xfrm>
              <a:off x="5440286" y="8259089"/>
              <a:ext cx="6985" cy="9525"/>
            </a:xfrm>
            <a:custGeom>
              <a:avLst/>
              <a:gdLst/>
              <a:ahLst/>
              <a:cxnLst/>
              <a:rect l="l" t="t" r="r" b="b"/>
              <a:pathLst>
                <a:path w="6985" h="9525">
                  <a:moveTo>
                    <a:pt x="6984" y="0"/>
                  </a:moveTo>
                  <a:lnTo>
                    <a:pt x="0" y="9042"/>
                  </a:lnTo>
                </a:path>
              </a:pathLst>
            </a:custGeom>
            <a:ln w="25400">
              <a:solidFill>
                <a:srgbClr val="FED345"/>
              </a:solidFill>
            </a:ln>
          </p:spPr>
          <p:txBody>
            <a:bodyPr wrap="square" lIns="0" tIns="0" rIns="0" bIns="0" rtlCol="0"/>
            <a:lstStyle/>
            <a:p>
              <a:endParaRPr/>
            </a:p>
          </p:txBody>
        </p:sp>
        <p:sp>
          <p:nvSpPr>
            <p:cNvPr id="18091" name="object 18091"/>
            <p:cNvSpPr/>
            <p:nvPr/>
          </p:nvSpPr>
          <p:spPr>
            <a:xfrm>
              <a:off x="5433491" y="8262950"/>
              <a:ext cx="6985" cy="5715"/>
            </a:xfrm>
            <a:custGeom>
              <a:avLst/>
              <a:gdLst/>
              <a:ahLst/>
              <a:cxnLst/>
              <a:rect l="l" t="t" r="r" b="b"/>
              <a:pathLst>
                <a:path w="6985" h="5715">
                  <a:moveTo>
                    <a:pt x="6794" y="5181"/>
                  </a:moveTo>
                  <a:lnTo>
                    <a:pt x="0" y="0"/>
                  </a:lnTo>
                </a:path>
              </a:pathLst>
            </a:custGeom>
            <a:ln w="25400">
              <a:solidFill>
                <a:srgbClr val="FDD347"/>
              </a:solidFill>
            </a:ln>
          </p:spPr>
          <p:txBody>
            <a:bodyPr wrap="square" lIns="0" tIns="0" rIns="0" bIns="0" rtlCol="0"/>
            <a:lstStyle/>
            <a:p>
              <a:endParaRPr/>
            </a:p>
          </p:txBody>
        </p:sp>
        <p:sp>
          <p:nvSpPr>
            <p:cNvPr id="18092" name="object 18092"/>
            <p:cNvSpPr/>
            <p:nvPr/>
          </p:nvSpPr>
          <p:spPr>
            <a:xfrm>
              <a:off x="5433060" y="8239391"/>
              <a:ext cx="18415" cy="14604"/>
            </a:xfrm>
            <a:custGeom>
              <a:avLst/>
              <a:gdLst/>
              <a:ahLst/>
              <a:cxnLst/>
              <a:rect l="l" t="t" r="r" b="b"/>
              <a:pathLst>
                <a:path w="18414" h="14604">
                  <a:moveTo>
                    <a:pt x="11074" y="0"/>
                  </a:moveTo>
                  <a:lnTo>
                    <a:pt x="6515" y="2476"/>
                  </a:lnTo>
                  <a:lnTo>
                    <a:pt x="2908" y="5270"/>
                  </a:lnTo>
                  <a:lnTo>
                    <a:pt x="0" y="8242"/>
                  </a:lnTo>
                  <a:lnTo>
                    <a:pt x="2451" y="10121"/>
                  </a:lnTo>
                  <a:lnTo>
                    <a:pt x="7200" y="13995"/>
                  </a:lnTo>
                  <a:lnTo>
                    <a:pt x="10134" y="10922"/>
                  </a:lnTo>
                  <a:lnTo>
                    <a:pt x="13792" y="8013"/>
                  </a:lnTo>
                  <a:lnTo>
                    <a:pt x="18402" y="5461"/>
                  </a:lnTo>
                  <a:lnTo>
                    <a:pt x="15989" y="3568"/>
                  </a:lnTo>
                  <a:lnTo>
                    <a:pt x="13550" y="1752"/>
                  </a:lnTo>
                  <a:lnTo>
                    <a:pt x="11074" y="0"/>
                  </a:lnTo>
                  <a:close/>
                </a:path>
              </a:pathLst>
            </a:custGeom>
            <a:solidFill>
              <a:srgbClr val="FED63E"/>
            </a:solidFill>
          </p:spPr>
          <p:txBody>
            <a:bodyPr wrap="square" lIns="0" tIns="0" rIns="0" bIns="0" rtlCol="0"/>
            <a:lstStyle/>
            <a:p>
              <a:endParaRPr/>
            </a:p>
          </p:txBody>
        </p:sp>
        <p:sp>
          <p:nvSpPr>
            <p:cNvPr id="18093" name="object 18093"/>
            <p:cNvSpPr/>
            <p:nvPr/>
          </p:nvSpPr>
          <p:spPr>
            <a:xfrm>
              <a:off x="5433060" y="8239391"/>
              <a:ext cx="11430" cy="8255"/>
            </a:xfrm>
            <a:custGeom>
              <a:avLst/>
              <a:gdLst/>
              <a:ahLst/>
              <a:cxnLst/>
              <a:rect l="l" t="t" r="r" b="b"/>
              <a:pathLst>
                <a:path w="11429" h="8254">
                  <a:moveTo>
                    <a:pt x="0" y="8242"/>
                  </a:moveTo>
                  <a:lnTo>
                    <a:pt x="11074" y="0"/>
                  </a:lnTo>
                </a:path>
              </a:pathLst>
            </a:custGeom>
            <a:ln w="25400">
              <a:solidFill>
                <a:srgbClr val="FED73E"/>
              </a:solidFill>
            </a:ln>
          </p:spPr>
          <p:txBody>
            <a:bodyPr wrap="square" lIns="0" tIns="0" rIns="0" bIns="0" rtlCol="0"/>
            <a:lstStyle/>
            <a:p>
              <a:endParaRPr/>
            </a:p>
          </p:txBody>
        </p:sp>
        <p:sp>
          <p:nvSpPr>
            <p:cNvPr id="18094" name="object 18094"/>
            <p:cNvSpPr/>
            <p:nvPr/>
          </p:nvSpPr>
          <p:spPr>
            <a:xfrm>
              <a:off x="5444134" y="8239391"/>
              <a:ext cx="7620" cy="5715"/>
            </a:xfrm>
            <a:custGeom>
              <a:avLst/>
              <a:gdLst/>
              <a:ahLst/>
              <a:cxnLst/>
              <a:rect l="l" t="t" r="r" b="b"/>
              <a:pathLst>
                <a:path w="7620" h="5715">
                  <a:moveTo>
                    <a:pt x="0" y="0"/>
                  </a:moveTo>
                  <a:lnTo>
                    <a:pt x="7327" y="5461"/>
                  </a:lnTo>
                </a:path>
              </a:pathLst>
            </a:custGeom>
            <a:ln w="25400">
              <a:solidFill>
                <a:srgbClr val="FFD73C"/>
              </a:solidFill>
            </a:ln>
          </p:spPr>
          <p:txBody>
            <a:bodyPr wrap="square" lIns="0" tIns="0" rIns="0" bIns="0" rtlCol="0"/>
            <a:lstStyle/>
            <a:p>
              <a:endParaRPr/>
            </a:p>
          </p:txBody>
        </p:sp>
        <p:sp>
          <p:nvSpPr>
            <p:cNvPr id="18095" name="object 18095"/>
            <p:cNvSpPr/>
            <p:nvPr/>
          </p:nvSpPr>
          <p:spPr>
            <a:xfrm>
              <a:off x="5440260" y="8244852"/>
              <a:ext cx="11430" cy="8890"/>
            </a:xfrm>
            <a:custGeom>
              <a:avLst/>
              <a:gdLst/>
              <a:ahLst/>
              <a:cxnLst/>
              <a:rect l="l" t="t" r="r" b="b"/>
              <a:pathLst>
                <a:path w="11429" h="8890">
                  <a:moveTo>
                    <a:pt x="11201" y="0"/>
                  </a:moveTo>
                  <a:lnTo>
                    <a:pt x="0" y="8534"/>
                  </a:lnTo>
                </a:path>
              </a:pathLst>
            </a:custGeom>
            <a:ln w="25400">
              <a:solidFill>
                <a:srgbClr val="FED63E"/>
              </a:solidFill>
            </a:ln>
          </p:spPr>
          <p:txBody>
            <a:bodyPr wrap="square" lIns="0" tIns="0" rIns="0" bIns="0" rtlCol="0"/>
            <a:lstStyle/>
            <a:p>
              <a:endParaRPr/>
            </a:p>
          </p:txBody>
        </p:sp>
        <p:sp>
          <p:nvSpPr>
            <p:cNvPr id="18096" name="object 18096"/>
            <p:cNvSpPr/>
            <p:nvPr/>
          </p:nvSpPr>
          <p:spPr>
            <a:xfrm>
              <a:off x="5433060" y="8247634"/>
              <a:ext cx="7620" cy="6350"/>
            </a:xfrm>
            <a:custGeom>
              <a:avLst/>
              <a:gdLst/>
              <a:ahLst/>
              <a:cxnLst/>
              <a:rect l="l" t="t" r="r" b="b"/>
              <a:pathLst>
                <a:path w="7620" h="6350">
                  <a:moveTo>
                    <a:pt x="7200" y="5753"/>
                  </a:moveTo>
                  <a:lnTo>
                    <a:pt x="0" y="0"/>
                  </a:lnTo>
                </a:path>
              </a:pathLst>
            </a:custGeom>
            <a:ln w="25400">
              <a:solidFill>
                <a:srgbClr val="FED640"/>
              </a:solidFill>
            </a:ln>
          </p:spPr>
          <p:txBody>
            <a:bodyPr wrap="square" lIns="0" tIns="0" rIns="0" bIns="0" rtlCol="0"/>
            <a:lstStyle/>
            <a:p>
              <a:endParaRPr/>
            </a:p>
          </p:txBody>
        </p:sp>
        <p:sp>
          <p:nvSpPr>
            <p:cNvPr id="18097" name="object 18097"/>
            <p:cNvSpPr/>
            <p:nvPr/>
          </p:nvSpPr>
          <p:spPr>
            <a:xfrm>
              <a:off x="5440260" y="8244852"/>
              <a:ext cx="18415" cy="14604"/>
            </a:xfrm>
            <a:custGeom>
              <a:avLst/>
              <a:gdLst/>
              <a:ahLst/>
              <a:cxnLst/>
              <a:rect l="l" t="t" r="r" b="b"/>
              <a:pathLst>
                <a:path w="18414" h="14604">
                  <a:moveTo>
                    <a:pt x="11201" y="0"/>
                  </a:moveTo>
                  <a:lnTo>
                    <a:pt x="6591" y="2552"/>
                  </a:lnTo>
                  <a:lnTo>
                    <a:pt x="2933" y="5460"/>
                  </a:lnTo>
                  <a:lnTo>
                    <a:pt x="0" y="8534"/>
                  </a:lnTo>
                  <a:lnTo>
                    <a:pt x="7010" y="14236"/>
                  </a:lnTo>
                  <a:lnTo>
                    <a:pt x="9994" y="11277"/>
                  </a:lnTo>
                  <a:lnTo>
                    <a:pt x="13728" y="8432"/>
                  </a:lnTo>
                  <a:lnTo>
                    <a:pt x="18351" y="5841"/>
                  </a:lnTo>
                  <a:lnTo>
                    <a:pt x="16001" y="3822"/>
                  </a:lnTo>
                  <a:lnTo>
                    <a:pt x="13614" y="1879"/>
                  </a:lnTo>
                  <a:lnTo>
                    <a:pt x="11201" y="0"/>
                  </a:lnTo>
                  <a:close/>
                </a:path>
              </a:pathLst>
            </a:custGeom>
            <a:solidFill>
              <a:srgbClr val="FED43C"/>
            </a:solidFill>
          </p:spPr>
          <p:txBody>
            <a:bodyPr wrap="square" lIns="0" tIns="0" rIns="0" bIns="0" rtlCol="0"/>
            <a:lstStyle/>
            <a:p>
              <a:endParaRPr/>
            </a:p>
          </p:txBody>
        </p:sp>
        <p:sp>
          <p:nvSpPr>
            <p:cNvPr id="18098" name="object 18098"/>
            <p:cNvSpPr/>
            <p:nvPr/>
          </p:nvSpPr>
          <p:spPr>
            <a:xfrm>
              <a:off x="5440260" y="8244852"/>
              <a:ext cx="11430" cy="8890"/>
            </a:xfrm>
            <a:custGeom>
              <a:avLst/>
              <a:gdLst/>
              <a:ahLst/>
              <a:cxnLst/>
              <a:rect l="l" t="t" r="r" b="b"/>
              <a:pathLst>
                <a:path w="11429" h="8890">
                  <a:moveTo>
                    <a:pt x="0" y="8534"/>
                  </a:moveTo>
                  <a:lnTo>
                    <a:pt x="11201" y="0"/>
                  </a:lnTo>
                </a:path>
              </a:pathLst>
            </a:custGeom>
            <a:ln w="25400">
              <a:solidFill>
                <a:srgbClr val="FED63E"/>
              </a:solidFill>
            </a:ln>
          </p:spPr>
          <p:txBody>
            <a:bodyPr wrap="square" lIns="0" tIns="0" rIns="0" bIns="0" rtlCol="0"/>
            <a:lstStyle/>
            <a:p>
              <a:endParaRPr/>
            </a:p>
          </p:txBody>
        </p:sp>
        <p:sp>
          <p:nvSpPr>
            <p:cNvPr id="18099" name="object 18099"/>
            <p:cNvSpPr/>
            <p:nvPr/>
          </p:nvSpPr>
          <p:spPr>
            <a:xfrm>
              <a:off x="5451462" y="8244852"/>
              <a:ext cx="7620" cy="6350"/>
            </a:xfrm>
            <a:custGeom>
              <a:avLst/>
              <a:gdLst/>
              <a:ahLst/>
              <a:cxnLst/>
              <a:rect l="l" t="t" r="r" b="b"/>
              <a:pathLst>
                <a:path w="7620" h="6350">
                  <a:moveTo>
                    <a:pt x="0" y="0"/>
                  </a:moveTo>
                  <a:lnTo>
                    <a:pt x="7150" y="5841"/>
                  </a:lnTo>
                </a:path>
              </a:pathLst>
            </a:custGeom>
            <a:ln w="25400">
              <a:solidFill>
                <a:srgbClr val="FFD439"/>
              </a:solidFill>
            </a:ln>
          </p:spPr>
          <p:txBody>
            <a:bodyPr wrap="square" lIns="0" tIns="0" rIns="0" bIns="0" rtlCol="0"/>
            <a:lstStyle/>
            <a:p>
              <a:endParaRPr/>
            </a:p>
          </p:txBody>
        </p:sp>
        <p:sp>
          <p:nvSpPr>
            <p:cNvPr id="18100" name="object 18100"/>
            <p:cNvSpPr/>
            <p:nvPr/>
          </p:nvSpPr>
          <p:spPr>
            <a:xfrm>
              <a:off x="5447271" y="8250694"/>
              <a:ext cx="11430" cy="8890"/>
            </a:xfrm>
            <a:custGeom>
              <a:avLst/>
              <a:gdLst/>
              <a:ahLst/>
              <a:cxnLst/>
              <a:rect l="l" t="t" r="r" b="b"/>
              <a:pathLst>
                <a:path w="11429" h="8890">
                  <a:moveTo>
                    <a:pt x="11341" y="0"/>
                  </a:moveTo>
                  <a:lnTo>
                    <a:pt x="0" y="8394"/>
                  </a:lnTo>
                </a:path>
              </a:pathLst>
            </a:custGeom>
            <a:ln w="25400">
              <a:solidFill>
                <a:srgbClr val="FED23B"/>
              </a:solidFill>
            </a:ln>
          </p:spPr>
          <p:txBody>
            <a:bodyPr wrap="square" lIns="0" tIns="0" rIns="0" bIns="0" rtlCol="0"/>
            <a:lstStyle/>
            <a:p>
              <a:endParaRPr/>
            </a:p>
          </p:txBody>
        </p:sp>
        <p:sp>
          <p:nvSpPr>
            <p:cNvPr id="18101" name="object 18101"/>
            <p:cNvSpPr/>
            <p:nvPr/>
          </p:nvSpPr>
          <p:spPr>
            <a:xfrm>
              <a:off x="5440260" y="8253387"/>
              <a:ext cx="7620" cy="5715"/>
            </a:xfrm>
            <a:custGeom>
              <a:avLst/>
              <a:gdLst/>
              <a:ahLst/>
              <a:cxnLst/>
              <a:rect l="l" t="t" r="r" b="b"/>
              <a:pathLst>
                <a:path w="7620" h="5715">
                  <a:moveTo>
                    <a:pt x="7010" y="5702"/>
                  </a:moveTo>
                  <a:lnTo>
                    <a:pt x="0" y="0"/>
                  </a:lnTo>
                </a:path>
              </a:pathLst>
            </a:custGeom>
            <a:ln w="25400">
              <a:solidFill>
                <a:srgbClr val="FED440"/>
              </a:solidFill>
            </a:ln>
          </p:spPr>
          <p:txBody>
            <a:bodyPr wrap="square" lIns="0" tIns="0" rIns="0" bIns="0" rtlCol="0"/>
            <a:lstStyle/>
            <a:p>
              <a:endParaRPr/>
            </a:p>
          </p:txBody>
        </p:sp>
        <p:sp>
          <p:nvSpPr>
            <p:cNvPr id="18102" name="object 18102"/>
            <p:cNvSpPr/>
            <p:nvPr/>
          </p:nvSpPr>
          <p:spPr>
            <a:xfrm>
              <a:off x="5428983" y="8225917"/>
              <a:ext cx="32384" cy="13970"/>
            </a:xfrm>
            <a:custGeom>
              <a:avLst/>
              <a:gdLst/>
              <a:ahLst/>
              <a:cxnLst/>
              <a:rect l="l" t="t" r="r" b="b"/>
              <a:pathLst>
                <a:path w="32385" h="13970">
                  <a:moveTo>
                    <a:pt x="13550" y="0"/>
                  </a:moveTo>
                  <a:lnTo>
                    <a:pt x="6464" y="419"/>
                  </a:lnTo>
                  <a:lnTo>
                    <a:pt x="0" y="3746"/>
                  </a:lnTo>
                  <a:lnTo>
                    <a:pt x="5168" y="6730"/>
                  </a:lnTo>
                  <a:lnTo>
                    <a:pt x="10210" y="9982"/>
                  </a:lnTo>
                  <a:lnTo>
                    <a:pt x="15151" y="13474"/>
                  </a:lnTo>
                  <a:lnTo>
                    <a:pt x="20370" y="10718"/>
                  </a:lnTo>
                  <a:lnTo>
                    <a:pt x="26263" y="10604"/>
                  </a:lnTo>
                  <a:lnTo>
                    <a:pt x="32219" y="11074"/>
                  </a:lnTo>
                  <a:lnTo>
                    <a:pt x="28435" y="7365"/>
                  </a:lnTo>
                  <a:lnTo>
                    <a:pt x="24587" y="3695"/>
                  </a:lnTo>
                  <a:lnTo>
                    <a:pt x="20713" y="406"/>
                  </a:lnTo>
                  <a:lnTo>
                    <a:pt x="13550" y="0"/>
                  </a:lnTo>
                  <a:close/>
                </a:path>
              </a:pathLst>
            </a:custGeom>
            <a:solidFill>
              <a:srgbClr val="FFDB41"/>
            </a:solidFill>
          </p:spPr>
          <p:txBody>
            <a:bodyPr wrap="square" lIns="0" tIns="0" rIns="0" bIns="0" rtlCol="0"/>
            <a:lstStyle/>
            <a:p>
              <a:endParaRPr/>
            </a:p>
          </p:txBody>
        </p:sp>
        <p:sp>
          <p:nvSpPr>
            <p:cNvPr id="18103" name="object 18103"/>
            <p:cNvSpPr/>
            <p:nvPr/>
          </p:nvSpPr>
          <p:spPr>
            <a:xfrm>
              <a:off x="5428983" y="8225917"/>
              <a:ext cx="20955" cy="3810"/>
            </a:xfrm>
            <a:custGeom>
              <a:avLst/>
              <a:gdLst/>
              <a:ahLst/>
              <a:cxnLst/>
              <a:rect l="l" t="t" r="r" b="b"/>
              <a:pathLst>
                <a:path w="20954" h="3809">
                  <a:moveTo>
                    <a:pt x="0" y="3746"/>
                  </a:moveTo>
                  <a:lnTo>
                    <a:pt x="6464" y="419"/>
                  </a:lnTo>
                  <a:lnTo>
                    <a:pt x="13550" y="0"/>
                  </a:lnTo>
                  <a:lnTo>
                    <a:pt x="20713" y="406"/>
                  </a:lnTo>
                </a:path>
              </a:pathLst>
            </a:custGeom>
            <a:ln w="25400">
              <a:solidFill>
                <a:srgbClr val="FFDC44"/>
              </a:solidFill>
            </a:ln>
          </p:spPr>
          <p:txBody>
            <a:bodyPr wrap="square" lIns="0" tIns="0" rIns="0" bIns="0" rtlCol="0"/>
            <a:lstStyle/>
            <a:p>
              <a:endParaRPr/>
            </a:p>
          </p:txBody>
        </p:sp>
        <p:sp>
          <p:nvSpPr>
            <p:cNvPr id="18104" name="object 18104"/>
            <p:cNvSpPr/>
            <p:nvPr/>
          </p:nvSpPr>
          <p:spPr>
            <a:xfrm>
              <a:off x="5449697" y="8226323"/>
              <a:ext cx="12065" cy="10795"/>
            </a:xfrm>
            <a:custGeom>
              <a:avLst/>
              <a:gdLst/>
              <a:ahLst/>
              <a:cxnLst/>
              <a:rect l="l" t="t" r="r" b="b"/>
              <a:pathLst>
                <a:path w="12064" h="10795">
                  <a:moveTo>
                    <a:pt x="0" y="0"/>
                  </a:moveTo>
                  <a:lnTo>
                    <a:pt x="11506" y="10668"/>
                  </a:lnTo>
                </a:path>
              </a:pathLst>
            </a:custGeom>
            <a:ln w="25400">
              <a:solidFill>
                <a:srgbClr val="FFDC43"/>
              </a:solidFill>
            </a:ln>
          </p:spPr>
          <p:txBody>
            <a:bodyPr wrap="square" lIns="0" tIns="0" rIns="0" bIns="0" rtlCol="0"/>
            <a:lstStyle/>
            <a:p>
              <a:endParaRPr/>
            </a:p>
          </p:txBody>
        </p:sp>
        <p:sp>
          <p:nvSpPr>
            <p:cNvPr id="18105" name="object 18105"/>
            <p:cNvSpPr/>
            <p:nvPr/>
          </p:nvSpPr>
          <p:spPr>
            <a:xfrm>
              <a:off x="5444134" y="8236521"/>
              <a:ext cx="17145" cy="3175"/>
            </a:xfrm>
            <a:custGeom>
              <a:avLst/>
              <a:gdLst/>
              <a:ahLst/>
              <a:cxnLst/>
              <a:rect l="l" t="t" r="r" b="b"/>
              <a:pathLst>
                <a:path w="17145" h="3175">
                  <a:moveTo>
                    <a:pt x="17068" y="469"/>
                  </a:moveTo>
                  <a:lnTo>
                    <a:pt x="11112" y="0"/>
                  </a:lnTo>
                  <a:lnTo>
                    <a:pt x="5219" y="114"/>
                  </a:lnTo>
                  <a:lnTo>
                    <a:pt x="0" y="2870"/>
                  </a:lnTo>
                </a:path>
              </a:pathLst>
            </a:custGeom>
            <a:ln w="25399">
              <a:solidFill>
                <a:srgbClr val="FFD93D"/>
              </a:solidFill>
            </a:ln>
          </p:spPr>
          <p:txBody>
            <a:bodyPr wrap="square" lIns="0" tIns="0" rIns="0" bIns="0" rtlCol="0"/>
            <a:lstStyle/>
            <a:p>
              <a:endParaRPr/>
            </a:p>
          </p:txBody>
        </p:sp>
        <p:sp>
          <p:nvSpPr>
            <p:cNvPr id="18106" name="object 18106"/>
            <p:cNvSpPr/>
            <p:nvPr/>
          </p:nvSpPr>
          <p:spPr>
            <a:xfrm>
              <a:off x="5428983" y="8229663"/>
              <a:ext cx="15240" cy="10160"/>
            </a:xfrm>
            <a:custGeom>
              <a:avLst/>
              <a:gdLst/>
              <a:ahLst/>
              <a:cxnLst/>
              <a:rect l="l" t="t" r="r" b="b"/>
              <a:pathLst>
                <a:path w="15239" h="10159">
                  <a:moveTo>
                    <a:pt x="15151" y="9728"/>
                  </a:moveTo>
                  <a:lnTo>
                    <a:pt x="10210" y="6235"/>
                  </a:lnTo>
                  <a:lnTo>
                    <a:pt x="5168" y="2984"/>
                  </a:lnTo>
                  <a:lnTo>
                    <a:pt x="0" y="0"/>
                  </a:lnTo>
                </a:path>
              </a:pathLst>
            </a:custGeom>
            <a:ln w="25400">
              <a:solidFill>
                <a:srgbClr val="FFD93E"/>
              </a:solidFill>
            </a:ln>
          </p:spPr>
          <p:txBody>
            <a:bodyPr wrap="square" lIns="0" tIns="0" rIns="0" bIns="0" rtlCol="0"/>
            <a:lstStyle/>
            <a:p>
              <a:endParaRPr/>
            </a:p>
          </p:txBody>
        </p:sp>
        <p:sp>
          <p:nvSpPr>
            <p:cNvPr id="18107" name="object 18107"/>
            <p:cNvSpPr/>
            <p:nvPr/>
          </p:nvSpPr>
          <p:spPr>
            <a:xfrm>
              <a:off x="5444134" y="8236521"/>
              <a:ext cx="28575" cy="14604"/>
            </a:xfrm>
            <a:custGeom>
              <a:avLst/>
              <a:gdLst/>
              <a:ahLst/>
              <a:cxnLst/>
              <a:rect l="l" t="t" r="r" b="b"/>
              <a:pathLst>
                <a:path w="28575" h="14604">
                  <a:moveTo>
                    <a:pt x="11112" y="0"/>
                  </a:moveTo>
                  <a:lnTo>
                    <a:pt x="5219" y="114"/>
                  </a:lnTo>
                  <a:lnTo>
                    <a:pt x="0" y="2870"/>
                  </a:lnTo>
                  <a:lnTo>
                    <a:pt x="4940" y="6375"/>
                  </a:lnTo>
                  <a:lnTo>
                    <a:pt x="9766" y="10134"/>
                  </a:lnTo>
                  <a:lnTo>
                    <a:pt x="14477" y="14173"/>
                  </a:lnTo>
                  <a:lnTo>
                    <a:pt x="18453" y="11988"/>
                  </a:lnTo>
                  <a:lnTo>
                    <a:pt x="23266" y="11480"/>
                  </a:lnTo>
                  <a:lnTo>
                    <a:pt x="28117" y="11353"/>
                  </a:lnTo>
                  <a:lnTo>
                    <a:pt x="24536" y="7912"/>
                  </a:lnTo>
                  <a:lnTo>
                    <a:pt x="20840" y="4165"/>
                  </a:lnTo>
                  <a:lnTo>
                    <a:pt x="17068" y="469"/>
                  </a:lnTo>
                  <a:lnTo>
                    <a:pt x="11112" y="0"/>
                  </a:lnTo>
                  <a:close/>
                </a:path>
              </a:pathLst>
            </a:custGeom>
            <a:solidFill>
              <a:srgbClr val="FED538"/>
            </a:solidFill>
          </p:spPr>
          <p:txBody>
            <a:bodyPr wrap="square" lIns="0" tIns="0" rIns="0" bIns="0" rtlCol="0"/>
            <a:lstStyle/>
            <a:p>
              <a:endParaRPr/>
            </a:p>
          </p:txBody>
        </p:sp>
        <p:sp>
          <p:nvSpPr>
            <p:cNvPr id="18108" name="object 18108"/>
            <p:cNvSpPr/>
            <p:nvPr/>
          </p:nvSpPr>
          <p:spPr>
            <a:xfrm>
              <a:off x="5444134" y="8236521"/>
              <a:ext cx="17145" cy="3175"/>
            </a:xfrm>
            <a:custGeom>
              <a:avLst/>
              <a:gdLst/>
              <a:ahLst/>
              <a:cxnLst/>
              <a:rect l="l" t="t" r="r" b="b"/>
              <a:pathLst>
                <a:path w="17145" h="3175">
                  <a:moveTo>
                    <a:pt x="0" y="2870"/>
                  </a:moveTo>
                  <a:lnTo>
                    <a:pt x="5219" y="114"/>
                  </a:lnTo>
                  <a:lnTo>
                    <a:pt x="11112" y="0"/>
                  </a:lnTo>
                  <a:lnTo>
                    <a:pt x="17068" y="469"/>
                  </a:lnTo>
                </a:path>
              </a:pathLst>
            </a:custGeom>
            <a:ln w="25399">
              <a:solidFill>
                <a:srgbClr val="FFD93D"/>
              </a:solidFill>
            </a:ln>
          </p:spPr>
          <p:txBody>
            <a:bodyPr wrap="square" lIns="0" tIns="0" rIns="0" bIns="0" rtlCol="0"/>
            <a:lstStyle/>
            <a:p>
              <a:endParaRPr/>
            </a:p>
          </p:txBody>
        </p:sp>
        <p:sp>
          <p:nvSpPr>
            <p:cNvPr id="18109" name="object 18109"/>
            <p:cNvSpPr/>
            <p:nvPr/>
          </p:nvSpPr>
          <p:spPr>
            <a:xfrm>
              <a:off x="5461203" y="8236991"/>
              <a:ext cx="11430" cy="11430"/>
            </a:xfrm>
            <a:custGeom>
              <a:avLst/>
              <a:gdLst/>
              <a:ahLst/>
              <a:cxnLst/>
              <a:rect l="l" t="t" r="r" b="b"/>
              <a:pathLst>
                <a:path w="11429" h="11429">
                  <a:moveTo>
                    <a:pt x="0" y="0"/>
                  </a:moveTo>
                  <a:lnTo>
                    <a:pt x="11049" y="10883"/>
                  </a:lnTo>
                </a:path>
              </a:pathLst>
            </a:custGeom>
            <a:ln w="25400">
              <a:solidFill>
                <a:srgbClr val="FED637"/>
              </a:solidFill>
            </a:ln>
          </p:spPr>
          <p:txBody>
            <a:bodyPr wrap="square" lIns="0" tIns="0" rIns="0" bIns="0" rtlCol="0"/>
            <a:lstStyle/>
            <a:p>
              <a:endParaRPr/>
            </a:p>
          </p:txBody>
        </p:sp>
        <p:sp>
          <p:nvSpPr>
            <p:cNvPr id="18110" name="object 18110"/>
            <p:cNvSpPr/>
            <p:nvPr/>
          </p:nvSpPr>
          <p:spPr>
            <a:xfrm>
              <a:off x="5458612" y="8247875"/>
              <a:ext cx="13970" cy="3175"/>
            </a:xfrm>
            <a:custGeom>
              <a:avLst/>
              <a:gdLst/>
              <a:ahLst/>
              <a:cxnLst/>
              <a:rect l="l" t="t" r="r" b="b"/>
              <a:pathLst>
                <a:path w="13970" h="3175">
                  <a:moveTo>
                    <a:pt x="13639" y="0"/>
                  </a:moveTo>
                  <a:lnTo>
                    <a:pt x="8788" y="127"/>
                  </a:lnTo>
                  <a:lnTo>
                    <a:pt x="3975" y="635"/>
                  </a:lnTo>
                  <a:lnTo>
                    <a:pt x="0" y="2819"/>
                  </a:lnTo>
                </a:path>
              </a:pathLst>
            </a:custGeom>
            <a:ln w="25400">
              <a:solidFill>
                <a:srgbClr val="FED233"/>
              </a:solidFill>
            </a:ln>
          </p:spPr>
          <p:txBody>
            <a:bodyPr wrap="square" lIns="0" tIns="0" rIns="0" bIns="0" rtlCol="0"/>
            <a:lstStyle/>
            <a:p>
              <a:endParaRPr/>
            </a:p>
          </p:txBody>
        </p:sp>
        <p:sp>
          <p:nvSpPr>
            <p:cNvPr id="18111" name="object 18111"/>
            <p:cNvSpPr/>
            <p:nvPr/>
          </p:nvSpPr>
          <p:spPr>
            <a:xfrm>
              <a:off x="5444134" y="8239391"/>
              <a:ext cx="14604" cy="11430"/>
            </a:xfrm>
            <a:custGeom>
              <a:avLst/>
              <a:gdLst/>
              <a:ahLst/>
              <a:cxnLst/>
              <a:rect l="l" t="t" r="r" b="b"/>
              <a:pathLst>
                <a:path w="14604" h="11429">
                  <a:moveTo>
                    <a:pt x="14477" y="11303"/>
                  </a:moveTo>
                  <a:lnTo>
                    <a:pt x="9766" y="7264"/>
                  </a:lnTo>
                  <a:lnTo>
                    <a:pt x="4940" y="3505"/>
                  </a:lnTo>
                  <a:lnTo>
                    <a:pt x="0" y="0"/>
                  </a:lnTo>
                </a:path>
              </a:pathLst>
            </a:custGeom>
            <a:ln w="25400">
              <a:solidFill>
                <a:srgbClr val="FFD539"/>
              </a:solidFill>
            </a:ln>
          </p:spPr>
          <p:txBody>
            <a:bodyPr wrap="square" lIns="0" tIns="0" rIns="0" bIns="0" rtlCol="0"/>
            <a:lstStyle/>
            <a:p>
              <a:endParaRPr/>
            </a:p>
          </p:txBody>
        </p:sp>
        <p:sp>
          <p:nvSpPr>
            <p:cNvPr id="18112" name="object 18112"/>
            <p:cNvSpPr/>
            <p:nvPr/>
          </p:nvSpPr>
          <p:spPr>
            <a:xfrm>
              <a:off x="5449697" y="8226323"/>
              <a:ext cx="29209" cy="12700"/>
            </a:xfrm>
            <a:custGeom>
              <a:avLst/>
              <a:gdLst/>
              <a:ahLst/>
              <a:cxnLst/>
              <a:rect l="l" t="t" r="r" b="b"/>
              <a:pathLst>
                <a:path w="29210" h="12700">
                  <a:moveTo>
                    <a:pt x="0" y="0"/>
                  </a:moveTo>
                  <a:lnTo>
                    <a:pt x="3873" y="3289"/>
                  </a:lnTo>
                  <a:lnTo>
                    <a:pt x="7721" y="6959"/>
                  </a:lnTo>
                  <a:lnTo>
                    <a:pt x="11506" y="10668"/>
                  </a:lnTo>
                  <a:lnTo>
                    <a:pt x="17437" y="11137"/>
                  </a:lnTo>
                  <a:lnTo>
                    <a:pt x="23444" y="12192"/>
                  </a:lnTo>
                  <a:lnTo>
                    <a:pt x="28867" y="11811"/>
                  </a:lnTo>
                  <a:lnTo>
                    <a:pt x="26276" y="8572"/>
                  </a:lnTo>
                  <a:lnTo>
                    <a:pt x="23647" y="5143"/>
                  </a:lnTo>
                  <a:lnTo>
                    <a:pt x="21043" y="1549"/>
                  </a:lnTo>
                  <a:lnTo>
                    <a:pt x="14350" y="1612"/>
                  </a:lnTo>
                  <a:lnTo>
                    <a:pt x="7150" y="393"/>
                  </a:lnTo>
                  <a:lnTo>
                    <a:pt x="0" y="0"/>
                  </a:lnTo>
                  <a:close/>
                </a:path>
              </a:pathLst>
            </a:custGeom>
            <a:solidFill>
              <a:srgbClr val="FFDC45"/>
            </a:solidFill>
          </p:spPr>
          <p:txBody>
            <a:bodyPr wrap="square" lIns="0" tIns="0" rIns="0" bIns="0" rtlCol="0"/>
            <a:lstStyle/>
            <a:p>
              <a:endParaRPr/>
            </a:p>
          </p:txBody>
        </p:sp>
        <p:sp>
          <p:nvSpPr>
            <p:cNvPr id="18113" name="object 18113"/>
            <p:cNvSpPr/>
            <p:nvPr/>
          </p:nvSpPr>
          <p:spPr>
            <a:xfrm>
              <a:off x="5449697" y="8226323"/>
              <a:ext cx="21590" cy="1905"/>
            </a:xfrm>
            <a:custGeom>
              <a:avLst/>
              <a:gdLst/>
              <a:ahLst/>
              <a:cxnLst/>
              <a:rect l="l" t="t" r="r" b="b"/>
              <a:pathLst>
                <a:path w="21589" h="1904">
                  <a:moveTo>
                    <a:pt x="0" y="0"/>
                  </a:moveTo>
                  <a:lnTo>
                    <a:pt x="7150" y="393"/>
                  </a:lnTo>
                  <a:lnTo>
                    <a:pt x="14350" y="1612"/>
                  </a:lnTo>
                  <a:lnTo>
                    <a:pt x="21043" y="1549"/>
                  </a:lnTo>
                </a:path>
              </a:pathLst>
            </a:custGeom>
            <a:ln w="25400">
              <a:solidFill>
                <a:srgbClr val="FFDF4B"/>
              </a:solidFill>
            </a:ln>
          </p:spPr>
          <p:txBody>
            <a:bodyPr wrap="square" lIns="0" tIns="0" rIns="0" bIns="0" rtlCol="0"/>
            <a:lstStyle/>
            <a:p>
              <a:endParaRPr/>
            </a:p>
          </p:txBody>
        </p:sp>
        <p:sp>
          <p:nvSpPr>
            <p:cNvPr id="18114" name="object 18114"/>
            <p:cNvSpPr/>
            <p:nvPr/>
          </p:nvSpPr>
          <p:spPr>
            <a:xfrm>
              <a:off x="5470741" y="8227872"/>
              <a:ext cx="8255" cy="10795"/>
            </a:xfrm>
            <a:custGeom>
              <a:avLst/>
              <a:gdLst/>
              <a:ahLst/>
              <a:cxnLst/>
              <a:rect l="l" t="t" r="r" b="b"/>
              <a:pathLst>
                <a:path w="8254" h="10795">
                  <a:moveTo>
                    <a:pt x="0" y="0"/>
                  </a:moveTo>
                  <a:lnTo>
                    <a:pt x="7823" y="10261"/>
                  </a:lnTo>
                </a:path>
              </a:pathLst>
            </a:custGeom>
            <a:ln w="25400">
              <a:solidFill>
                <a:srgbClr val="FEDD48"/>
              </a:solidFill>
            </a:ln>
          </p:spPr>
          <p:txBody>
            <a:bodyPr wrap="square" lIns="0" tIns="0" rIns="0" bIns="0" rtlCol="0"/>
            <a:lstStyle/>
            <a:p>
              <a:endParaRPr/>
            </a:p>
          </p:txBody>
        </p:sp>
        <p:sp>
          <p:nvSpPr>
            <p:cNvPr id="18115" name="object 18115"/>
            <p:cNvSpPr/>
            <p:nvPr/>
          </p:nvSpPr>
          <p:spPr>
            <a:xfrm>
              <a:off x="5461203" y="8236991"/>
              <a:ext cx="17780" cy="1905"/>
            </a:xfrm>
            <a:custGeom>
              <a:avLst/>
              <a:gdLst/>
              <a:ahLst/>
              <a:cxnLst/>
              <a:rect l="l" t="t" r="r" b="b"/>
              <a:pathLst>
                <a:path w="17779" h="1904">
                  <a:moveTo>
                    <a:pt x="17360" y="1143"/>
                  </a:moveTo>
                  <a:lnTo>
                    <a:pt x="11937" y="1524"/>
                  </a:lnTo>
                  <a:lnTo>
                    <a:pt x="5930" y="469"/>
                  </a:lnTo>
                  <a:lnTo>
                    <a:pt x="0" y="0"/>
                  </a:lnTo>
                </a:path>
              </a:pathLst>
            </a:custGeom>
            <a:ln w="25400">
              <a:solidFill>
                <a:srgbClr val="FEDA40"/>
              </a:solidFill>
            </a:ln>
          </p:spPr>
          <p:txBody>
            <a:bodyPr wrap="square" lIns="0" tIns="0" rIns="0" bIns="0" rtlCol="0"/>
            <a:lstStyle/>
            <a:p>
              <a:endParaRPr/>
            </a:p>
          </p:txBody>
        </p:sp>
        <p:sp>
          <p:nvSpPr>
            <p:cNvPr id="18116" name="object 18116"/>
            <p:cNvSpPr/>
            <p:nvPr/>
          </p:nvSpPr>
          <p:spPr>
            <a:xfrm>
              <a:off x="5449697" y="8226323"/>
              <a:ext cx="12065" cy="10795"/>
            </a:xfrm>
            <a:custGeom>
              <a:avLst/>
              <a:gdLst/>
              <a:ahLst/>
              <a:cxnLst/>
              <a:rect l="l" t="t" r="r" b="b"/>
              <a:pathLst>
                <a:path w="12064" h="10795">
                  <a:moveTo>
                    <a:pt x="11506" y="10668"/>
                  </a:moveTo>
                  <a:lnTo>
                    <a:pt x="0" y="0"/>
                  </a:lnTo>
                </a:path>
              </a:pathLst>
            </a:custGeom>
            <a:ln w="25400">
              <a:solidFill>
                <a:srgbClr val="FFDC43"/>
              </a:solidFill>
            </a:ln>
          </p:spPr>
          <p:txBody>
            <a:bodyPr wrap="square" lIns="0" tIns="0" rIns="0" bIns="0" rtlCol="0"/>
            <a:lstStyle/>
            <a:p>
              <a:endParaRPr/>
            </a:p>
          </p:txBody>
        </p:sp>
        <p:sp>
          <p:nvSpPr>
            <p:cNvPr id="18117" name="object 18117"/>
            <p:cNvSpPr/>
            <p:nvPr/>
          </p:nvSpPr>
          <p:spPr>
            <a:xfrm>
              <a:off x="5461203" y="8236991"/>
              <a:ext cx="25400" cy="11430"/>
            </a:xfrm>
            <a:custGeom>
              <a:avLst/>
              <a:gdLst/>
              <a:ahLst/>
              <a:cxnLst/>
              <a:rect l="l" t="t" r="r" b="b"/>
              <a:pathLst>
                <a:path w="25400" h="11429">
                  <a:moveTo>
                    <a:pt x="0" y="0"/>
                  </a:moveTo>
                  <a:lnTo>
                    <a:pt x="3771" y="3695"/>
                  </a:lnTo>
                  <a:lnTo>
                    <a:pt x="7467" y="7442"/>
                  </a:lnTo>
                  <a:lnTo>
                    <a:pt x="11049" y="10883"/>
                  </a:lnTo>
                  <a:lnTo>
                    <a:pt x="15900" y="10744"/>
                  </a:lnTo>
                  <a:lnTo>
                    <a:pt x="20802" y="10972"/>
                  </a:lnTo>
                  <a:lnTo>
                    <a:pt x="24955" y="10274"/>
                  </a:lnTo>
                  <a:lnTo>
                    <a:pt x="22504" y="7442"/>
                  </a:lnTo>
                  <a:lnTo>
                    <a:pt x="19951" y="4381"/>
                  </a:lnTo>
                  <a:lnTo>
                    <a:pt x="17360" y="1143"/>
                  </a:lnTo>
                  <a:lnTo>
                    <a:pt x="11937" y="1524"/>
                  </a:lnTo>
                  <a:lnTo>
                    <a:pt x="5930" y="469"/>
                  </a:lnTo>
                  <a:lnTo>
                    <a:pt x="0" y="0"/>
                  </a:lnTo>
                  <a:close/>
                </a:path>
              </a:pathLst>
            </a:custGeom>
            <a:solidFill>
              <a:srgbClr val="FDD638"/>
            </a:solidFill>
          </p:spPr>
          <p:txBody>
            <a:bodyPr wrap="square" lIns="0" tIns="0" rIns="0" bIns="0" rtlCol="0"/>
            <a:lstStyle/>
            <a:p>
              <a:endParaRPr/>
            </a:p>
          </p:txBody>
        </p:sp>
        <p:sp>
          <p:nvSpPr>
            <p:cNvPr id="18118" name="object 18118"/>
            <p:cNvSpPr/>
            <p:nvPr/>
          </p:nvSpPr>
          <p:spPr>
            <a:xfrm>
              <a:off x="5461203" y="8236991"/>
              <a:ext cx="17780" cy="1905"/>
            </a:xfrm>
            <a:custGeom>
              <a:avLst/>
              <a:gdLst/>
              <a:ahLst/>
              <a:cxnLst/>
              <a:rect l="l" t="t" r="r" b="b"/>
              <a:pathLst>
                <a:path w="17779" h="1904">
                  <a:moveTo>
                    <a:pt x="0" y="0"/>
                  </a:moveTo>
                  <a:lnTo>
                    <a:pt x="5930" y="469"/>
                  </a:lnTo>
                  <a:lnTo>
                    <a:pt x="11937" y="1524"/>
                  </a:lnTo>
                  <a:lnTo>
                    <a:pt x="17360" y="1143"/>
                  </a:lnTo>
                </a:path>
              </a:pathLst>
            </a:custGeom>
            <a:ln w="25400">
              <a:solidFill>
                <a:srgbClr val="FEDA40"/>
              </a:solidFill>
            </a:ln>
          </p:spPr>
          <p:txBody>
            <a:bodyPr wrap="square" lIns="0" tIns="0" rIns="0" bIns="0" rtlCol="0"/>
            <a:lstStyle/>
            <a:p>
              <a:endParaRPr/>
            </a:p>
          </p:txBody>
        </p:sp>
        <p:sp>
          <p:nvSpPr>
            <p:cNvPr id="18119" name="object 18119"/>
            <p:cNvSpPr/>
            <p:nvPr/>
          </p:nvSpPr>
          <p:spPr>
            <a:xfrm>
              <a:off x="5478564" y="8238134"/>
              <a:ext cx="7620" cy="9525"/>
            </a:xfrm>
            <a:custGeom>
              <a:avLst/>
              <a:gdLst/>
              <a:ahLst/>
              <a:cxnLst/>
              <a:rect l="l" t="t" r="r" b="b"/>
              <a:pathLst>
                <a:path w="7620" h="9525">
                  <a:moveTo>
                    <a:pt x="0" y="0"/>
                  </a:moveTo>
                  <a:lnTo>
                    <a:pt x="7594" y="9131"/>
                  </a:lnTo>
                </a:path>
              </a:pathLst>
            </a:custGeom>
            <a:ln w="25400">
              <a:solidFill>
                <a:srgbClr val="FCD638"/>
              </a:solidFill>
            </a:ln>
          </p:spPr>
          <p:txBody>
            <a:bodyPr wrap="square" lIns="0" tIns="0" rIns="0" bIns="0" rtlCol="0"/>
            <a:lstStyle/>
            <a:p>
              <a:endParaRPr/>
            </a:p>
          </p:txBody>
        </p:sp>
        <p:sp>
          <p:nvSpPr>
            <p:cNvPr id="18120" name="object 18120"/>
            <p:cNvSpPr/>
            <p:nvPr/>
          </p:nvSpPr>
          <p:spPr>
            <a:xfrm>
              <a:off x="5472252" y="8247265"/>
              <a:ext cx="13970" cy="1270"/>
            </a:xfrm>
            <a:custGeom>
              <a:avLst/>
              <a:gdLst/>
              <a:ahLst/>
              <a:cxnLst/>
              <a:rect l="l" t="t" r="r" b="b"/>
              <a:pathLst>
                <a:path w="13970" h="1270">
                  <a:moveTo>
                    <a:pt x="13906" y="0"/>
                  </a:moveTo>
                  <a:lnTo>
                    <a:pt x="9753" y="698"/>
                  </a:lnTo>
                  <a:lnTo>
                    <a:pt x="4851" y="469"/>
                  </a:lnTo>
                  <a:lnTo>
                    <a:pt x="0" y="609"/>
                  </a:lnTo>
                </a:path>
              </a:pathLst>
            </a:custGeom>
            <a:ln w="25400">
              <a:solidFill>
                <a:srgbClr val="FCD130"/>
              </a:solidFill>
            </a:ln>
          </p:spPr>
          <p:txBody>
            <a:bodyPr wrap="square" lIns="0" tIns="0" rIns="0" bIns="0" rtlCol="0"/>
            <a:lstStyle/>
            <a:p>
              <a:endParaRPr/>
            </a:p>
          </p:txBody>
        </p:sp>
        <p:sp>
          <p:nvSpPr>
            <p:cNvPr id="18121" name="object 18121"/>
            <p:cNvSpPr/>
            <p:nvPr/>
          </p:nvSpPr>
          <p:spPr>
            <a:xfrm>
              <a:off x="5461203" y="8236991"/>
              <a:ext cx="11430" cy="11430"/>
            </a:xfrm>
            <a:custGeom>
              <a:avLst/>
              <a:gdLst/>
              <a:ahLst/>
              <a:cxnLst/>
              <a:rect l="l" t="t" r="r" b="b"/>
              <a:pathLst>
                <a:path w="11429" h="11429">
                  <a:moveTo>
                    <a:pt x="11049" y="10883"/>
                  </a:moveTo>
                  <a:lnTo>
                    <a:pt x="0" y="0"/>
                  </a:lnTo>
                </a:path>
              </a:pathLst>
            </a:custGeom>
            <a:ln w="25400">
              <a:solidFill>
                <a:srgbClr val="FED637"/>
              </a:solidFill>
            </a:ln>
          </p:spPr>
          <p:txBody>
            <a:bodyPr wrap="square" lIns="0" tIns="0" rIns="0" bIns="0" rtlCol="0"/>
            <a:lstStyle/>
            <a:p>
              <a:endParaRPr/>
            </a:p>
          </p:txBody>
        </p:sp>
        <p:sp>
          <p:nvSpPr>
            <p:cNvPr id="18122" name="object 18122"/>
            <p:cNvSpPr/>
            <p:nvPr/>
          </p:nvSpPr>
          <p:spPr>
            <a:xfrm>
              <a:off x="5470741" y="8227655"/>
              <a:ext cx="40640" cy="10795"/>
            </a:xfrm>
            <a:custGeom>
              <a:avLst/>
              <a:gdLst/>
              <a:ahLst/>
              <a:cxnLst/>
              <a:rect l="l" t="t" r="r" b="b"/>
              <a:pathLst>
                <a:path w="40639" h="10795">
                  <a:moveTo>
                    <a:pt x="18540" y="0"/>
                  </a:moveTo>
                  <a:lnTo>
                    <a:pt x="9354" y="12"/>
                  </a:lnTo>
                  <a:lnTo>
                    <a:pt x="0" y="217"/>
                  </a:lnTo>
                  <a:lnTo>
                    <a:pt x="2603" y="3811"/>
                  </a:lnTo>
                  <a:lnTo>
                    <a:pt x="5232" y="7240"/>
                  </a:lnTo>
                  <a:lnTo>
                    <a:pt x="7823" y="10479"/>
                  </a:lnTo>
                  <a:lnTo>
                    <a:pt x="16082" y="9761"/>
                  </a:lnTo>
                  <a:lnTo>
                    <a:pt x="24269" y="9271"/>
                  </a:lnTo>
                  <a:lnTo>
                    <a:pt x="32390" y="9016"/>
                  </a:lnTo>
                  <a:lnTo>
                    <a:pt x="40449" y="9005"/>
                  </a:lnTo>
                  <a:lnTo>
                    <a:pt x="36537" y="611"/>
                  </a:lnTo>
                  <a:lnTo>
                    <a:pt x="27590" y="194"/>
                  </a:lnTo>
                  <a:lnTo>
                    <a:pt x="18540" y="0"/>
                  </a:lnTo>
                  <a:close/>
                </a:path>
              </a:pathLst>
            </a:custGeom>
            <a:solidFill>
              <a:srgbClr val="FEDD4A"/>
            </a:solidFill>
          </p:spPr>
          <p:txBody>
            <a:bodyPr wrap="square" lIns="0" tIns="0" rIns="0" bIns="0" rtlCol="0"/>
            <a:lstStyle/>
            <a:p>
              <a:endParaRPr/>
            </a:p>
          </p:txBody>
        </p:sp>
        <p:sp>
          <p:nvSpPr>
            <p:cNvPr id="18123" name="object 18123"/>
            <p:cNvSpPr/>
            <p:nvPr/>
          </p:nvSpPr>
          <p:spPr>
            <a:xfrm>
              <a:off x="5470741" y="8227655"/>
              <a:ext cx="36830" cy="635"/>
            </a:xfrm>
            <a:custGeom>
              <a:avLst/>
              <a:gdLst/>
              <a:ahLst/>
              <a:cxnLst/>
              <a:rect l="l" t="t" r="r" b="b"/>
              <a:pathLst>
                <a:path w="36829" h="634">
                  <a:moveTo>
                    <a:pt x="0" y="217"/>
                  </a:moveTo>
                  <a:lnTo>
                    <a:pt x="9354" y="12"/>
                  </a:lnTo>
                  <a:lnTo>
                    <a:pt x="18540" y="0"/>
                  </a:lnTo>
                  <a:lnTo>
                    <a:pt x="27590" y="194"/>
                  </a:lnTo>
                  <a:lnTo>
                    <a:pt x="36537" y="611"/>
                  </a:lnTo>
                </a:path>
              </a:pathLst>
            </a:custGeom>
            <a:ln w="25400">
              <a:solidFill>
                <a:srgbClr val="FFE052"/>
              </a:solidFill>
            </a:ln>
          </p:spPr>
          <p:txBody>
            <a:bodyPr wrap="square" lIns="0" tIns="0" rIns="0" bIns="0" rtlCol="0"/>
            <a:lstStyle/>
            <a:p>
              <a:endParaRPr/>
            </a:p>
          </p:txBody>
        </p:sp>
        <p:sp>
          <p:nvSpPr>
            <p:cNvPr id="18124" name="object 18124"/>
            <p:cNvSpPr/>
            <p:nvPr/>
          </p:nvSpPr>
          <p:spPr>
            <a:xfrm>
              <a:off x="5507278" y="8228266"/>
              <a:ext cx="4445" cy="8890"/>
            </a:xfrm>
            <a:custGeom>
              <a:avLst/>
              <a:gdLst/>
              <a:ahLst/>
              <a:cxnLst/>
              <a:rect l="l" t="t" r="r" b="b"/>
              <a:pathLst>
                <a:path w="4445" h="8890">
                  <a:moveTo>
                    <a:pt x="0" y="0"/>
                  </a:moveTo>
                  <a:lnTo>
                    <a:pt x="3911" y="8394"/>
                  </a:lnTo>
                </a:path>
              </a:pathLst>
            </a:custGeom>
            <a:ln w="25400">
              <a:solidFill>
                <a:srgbClr val="FEDE4D"/>
              </a:solidFill>
            </a:ln>
          </p:spPr>
          <p:txBody>
            <a:bodyPr wrap="square" lIns="0" tIns="0" rIns="0" bIns="0" rtlCol="0"/>
            <a:lstStyle/>
            <a:p>
              <a:endParaRPr/>
            </a:p>
          </p:txBody>
        </p:sp>
        <p:sp>
          <p:nvSpPr>
            <p:cNvPr id="18125" name="object 18125"/>
            <p:cNvSpPr/>
            <p:nvPr/>
          </p:nvSpPr>
          <p:spPr>
            <a:xfrm>
              <a:off x="5478564" y="8236661"/>
              <a:ext cx="33020" cy="1905"/>
            </a:xfrm>
            <a:custGeom>
              <a:avLst/>
              <a:gdLst/>
              <a:ahLst/>
              <a:cxnLst/>
              <a:rect l="l" t="t" r="r" b="b"/>
              <a:pathLst>
                <a:path w="33020" h="1904">
                  <a:moveTo>
                    <a:pt x="32626" y="0"/>
                  </a:moveTo>
                  <a:lnTo>
                    <a:pt x="24567" y="10"/>
                  </a:lnTo>
                  <a:lnTo>
                    <a:pt x="16446" y="265"/>
                  </a:lnTo>
                  <a:lnTo>
                    <a:pt x="8258" y="755"/>
                  </a:lnTo>
                  <a:lnTo>
                    <a:pt x="0" y="1473"/>
                  </a:lnTo>
                </a:path>
              </a:pathLst>
            </a:custGeom>
            <a:ln w="25399">
              <a:solidFill>
                <a:srgbClr val="FEDA43"/>
              </a:solidFill>
            </a:ln>
          </p:spPr>
          <p:txBody>
            <a:bodyPr wrap="square" lIns="0" tIns="0" rIns="0" bIns="0" rtlCol="0"/>
            <a:lstStyle/>
            <a:p>
              <a:endParaRPr/>
            </a:p>
          </p:txBody>
        </p:sp>
        <p:sp>
          <p:nvSpPr>
            <p:cNvPr id="18126" name="object 18126"/>
            <p:cNvSpPr/>
            <p:nvPr/>
          </p:nvSpPr>
          <p:spPr>
            <a:xfrm>
              <a:off x="5470741" y="8227872"/>
              <a:ext cx="8255" cy="10795"/>
            </a:xfrm>
            <a:custGeom>
              <a:avLst/>
              <a:gdLst/>
              <a:ahLst/>
              <a:cxnLst/>
              <a:rect l="l" t="t" r="r" b="b"/>
              <a:pathLst>
                <a:path w="8254" h="10795">
                  <a:moveTo>
                    <a:pt x="7823" y="10261"/>
                  </a:moveTo>
                  <a:lnTo>
                    <a:pt x="0" y="0"/>
                  </a:lnTo>
                </a:path>
              </a:pathLst>
            </a:custGeom>
            <a:ln w="25400">
              <a:solidFill>
                <a:srgbClr val="FEDD48"/>
              </a:solidFill>
            </a:ln>
          </p:spPr>
          <p:txBody>
            <a:bodyPr wrap="square" lIns="0" tIns="0" rIns="0" bIns="0" rtlCol="0"/>
            <a:lstStyle/>
            <a:p>
              <a:endParaRPr/>
            </a:p>
          </p:txBody>
        </p:sp>
        <p:sp>
          <p:nvSpPr>
            <p:cNvPr id="18127" name="object 18127"/>
            <p:cNvSpPr/>
            <p:nvPr/>
          </p:nvSpPr>
          <p:spPr>
            <a:xfrm>
              <a:off x="5478564" y="8236661"/>
              <a:ext cx="36830" cy="10795"/>
            </a:xfrm>
            <a:custGeom>
              <a:avLst/>
              <a:gdLst/>
              <a:ahLst/>
              <a:cxnLst/>
              <a:rect l="l" t="t" r="r" b="b"/>
              <a:pathLst>
                <a:path w="36829" h="10795">
                  <a:moveTo>
                    <a:pt x="32626" y="0"/>
                  </a:moveTo>
                  <a:lnTo>
                    <a:pt x="24567" y="10"/>
                  </a:lnTo>
                  <a:lnTo>
                    <a:pt x="16446" y="265"/>
                  </a:lnTo>
                  <a:lnTo>
                    <a:pt x="8258" y="755"/>
                  </a:lnTo>
                  <a:lnTo>
                    <a:pt x="0" y="1473"/>
                  </a:lnTo>
                  <a:lnTo>
                    <a:pt x="2590" y="4711"/>
                  </a:lnTo>
                  <a:lnTo>
                    <a:pt x="7594" y="10604"/>
                  </a:lnTo>
                  <a:lnTo>
                    <a:pt x="14776" y="9407"/>
                  </a:lnTo>
                  <a:lnTo>
                    <a:pt x="22012" y="8528"/>
                  </a:lnTo>
                  <a:lnTo>
                    <a:pt x="29272" y="7943"/>
                  </a:lnTo>
                  <a:lnTo>
                    <a:pt x="36525" y="7632"/>
                  </a:lnTo>
                  <a:lnTo>
                    <a:pt x="35204" y="5206"/>
                  </a:lnTo>
                  <a:lnTo>
                    <a:pt x="32626" y="0"/>
                  </a:lnTo>
                  <a:close/>
                </a:path>
              </a:pathLst>
            </a:custGeom>
            <a:solidFill>
              <a:srgbClr val="FCD539"/>
            </a:solidFill>
          </p:spPr>
          <p:txBody>
            <a:bodyPr wrap="square" lIns="0" tIns="0" rIns="0" bIns="0" rtlCol="0"/>
            <a:lstStyle/>
            <a:p>
              <a:endParaRPr/>
            </a:p>
          </p:txBody>
        </p:sp>
        <p:sp>
          <p:nvSpPr>
            <p:cNvPr id="18128" name="object 18128"/>
            <p:cNvSpPr/>
            <p:nvPr/>
          </p:nvSpPr>
          <p:spPr>
            <a:xfrm>
              <a:off x="5478564" y="8236661"/>
              <a:ext cx="33020" cy="1905"/>
            </a:xfrm>
            <a:custGeom>
              <a:avLst/>
              <a:gdLst/>
              <a:ahLst/>
              <a:cxnLst/>
              <a:rect l="l" t="t" r="r" b="b"/>
              <a:pathLst>
                <a:path w="33020" h="1904">
                  <a:moveTo>
                    <a:pt x="0" y="1473"/>
                  </a:moveTo>
                  <a:lnTo>
                    <a:pt x="8258" y="755"/>
                  </a:lnTo>
                  <a:lnTo>
                    <a:pt x="16446" y="265"/>
                  </a:lnTo>
                  <a:lnTo>
                    <a:pt x="24567" y="10"/>
                  </a:lnTo>
                  <a:lnTo>
                    <a:pt x="32626" y="0"/>
                  </a:lnTo>
                </a:path>
              </a:pathLst>
            </a:custGeom>
            <a:ln w="25399">
              <a:solidFill>
                <a:srgbClr val="FEDA43"/>
              </a:solidFill>
            </a:ln>
          </p:spPr>
          <p:txBody>
            <a:bodyPr wrap="square" lIns="0" tIns="0" rIns="0" bIns="0" rtlCol="0"/>
            <a:lstStyle/>
            <a:p>
              <a:endParaRPr/>
            </a:p>
          </p:txBody>
        </p:sp>
        <p:sp>
          <p:nvSpPr>
            <p:cNvPr id="18129" name="object 18129"/>
            <p:cNvSpPr/>
            <p:nvPr/>
          </p:nvSpPr>
          <p:spPr>
            <a:xfrm>
              <a:off x="5511190" y="8236661"/>
              <a:ext cx="4445" cy="8255"/>
            </a:xfrm>
            <a:custGeom>
              <a:avLst/>
              <a:gdLst/>
              <a:ahLst/>
              <a:cxnLst/>
              <a:rect l="l" t="t" r="r" b="b"/>
              <a:pathLst>
                <a:path w="4445" h="8254">
                  <a:moveTo>
                    <a:pt x="0" y="0"/>
                  </a:moveTo>
                  <a:lnTo>
                    <a:pt x="3898" y="7632"/>
                  </a:lnTo>
                </a:path>
              </a:pathLst>
            </a:custGeom>
            <a:ln w="25400">
              <a:solidFill>
                <a:srgbClr val="FBD33A"/>
              </a:solidFill>
            </a:ln>
          </p:spPr>
          <p:txBody>
            <a:bodyPr wrap="square" lIns="0" tIns="0" rIns="0" bIns="0" rtlCol="0"/>
            <a:lstStyle/>
            <a:p>
              <a:endParaRPr/>
            </a:p>
          </p:txBody>
        </p:sp>
        <p:sp>
          <p:nvSpPr>
            <p:cNvPr id="18130" name="object 18130"/>
            <p:cNvSpPr/>
            <p:nvPr/>
          </p:nvSpPr>
          <p:spPr>
            <a:xfrm>
              <a:off x="5486158" y="8244294"/>
              <a:ext cx="29209" cy="3175"/>
            </a:xfrm>
            <a:custGeom>
              <a:avLst/>
              <a:gdLst/>
              <a:ahLst/>
              <a:cxnLst/>
              <a:rect l="l" t="t" r="r" b="b"/>
              <a:pathLst>
                <a:path w="29210" h="3175">
                  <a:moveTo>
                    <a:pt x="28930" y="0"/>
                  </a:moveTo>
                  <a:lnTo>
                    <a:pt x="21677" y="310"/>
                  </a:lnTo>
                  <a:lnTo>
                    <a:pt x="14417" y="895"/>
                  </a:lnTo>
                  <a:lnTo>
                    <a:pt x="7181" y="1775"/>
                  </a:lnTo>
                  <a:lnTo>
                    <a:pt x="0" y="2971"/>
                  </a:lnTo>
                </a:path>
              </a:pathLst>
            </a:custGeom>
            <a:ln w="25400">
              <a:solidFill>
                <a:srgbClr val="FACF2F"/>
              </a:solidFill>
            </a:ln>
          </p:spPr>
          <p:txBody>
            <a:bodyPr wrap="square" lIns="0" tIns="0" rIns="0" bIns="0" rtlCol="0"/>
            <a:lstStyle/>
            <a:p>
              <a:endParaRPr/>
            </a:p>
          </p:txBody>
        </p:sp>
        <p:sp>
          <p:nvSpPr>
            <p:cNvPr id="18131" name="object 18131"/>
            <p:cNvSpPr/>
            <p:nvPr/>
          </p:nvSpPr>
          <p:spPr>
            <a:xfrm>
              <a:off x="5478564" y="8238134"/>
              <a:ext cx="7620" cy="9525"/>
            </a:xfrm>
            <a:custGeom>
              <a:avLst/>
              <a:gdLst/>
              <a:ahLst/>
              <a:cxnLst/>
              <a:rect l="l" t="t" r="r" b="b"/>
              <a:pathLst>
                <a:path w="7620" h="9525">
                  <a:moveTo>
                    <a:pt x="7594" y="9131"/>
                  </a:moveTo>
                  <a:lnTo>
                    <a:pt x="0" y="0"/>
                  </a:lnTo>
                </a:path>
              </a:pathLst>
            </a:custGeom>
            <a:ln w="25400">
              <a:solidFill>
                <a:srgbClr val="FCD638"/>
              </a:solidFill>
            </a:ln>
          </p:spPr>
          <p:txBody>
            <a:bodyPr wrap="square" lIns="0" tIns="0" rIns="0" bIns="0" rtlCol="0"/>
            <a:lstStyle/>
            <a:p>
              <a:endParaRPr/>
            </a:p>
          </p:txBody>
        </p:sp>
        <p:sp>
          <p:nvSpPr>
            <p:cNvPr id="18132" name="object 18132"/>
            <p:cNvSpPr/>
            <p:nvPr/>
          </p:nvSpPr>
          <p:spPr>
            <a:xfrm>
              <a:off x="5507278" y="8228266"/>
              <a:ext cx="36195" cy="11430"/>
            </a:xfrm>
            <a:custGeom>
              <a:avLst/>
              <a:gdLst/>
              <a:ahLst/>
              <a:cxnLst/>
              <a:rect l="l" t="t" r="r" b="b"/>
              <a:pathLst>
                <a:path w="36195" h="11429">
                  <a:moveTo>
                    <a:pt x="0" y="0"/>
                  </a:moveTo>
                  <a:lnTo>
                    <a:pt x="3911" y="8394"/>
                  </a:lnTo>
                  <a:lnTo>
                    <a:pt x="11913" y="8616"/>
                  </a:lnTo>
                  <a:lnTo>
                    <a:pt x="19864" y="9091"/>
                  </a:lnTo>
                  <a:lnTo>
                    <a:pt x="27769" y="9821"/>
                  </a:lnTo>
                  <a:lnTo>
                    <a:pt x="35636" y="10807"/>
                  </a:lnTo>
                  <a:lnTo>
                    <a:pt x="35496" y="8661"/>
                  </a:lnTo>
                  <a:lnTo>
                    <a:pt x="35344" y="4191"/>
                  </a:lnTo>
                  <a:lnTo>
                    <a:pt x="26506" y="2728"/>
                  </a:lnTo>
                  <a:lnTo>
                    <a:pt x="17691" y="1552"/>
                  </a:lnTo>
                  <a:lnTo>
                    <a:pt x="8865" y="647"/>
                  </a:lnTo>
                  <a:lnTo>
                    <a:pt x="0" y="0"/>
                  </a:lnTo>
                  <a:close/>
                </a:path>
              </a:pathLst>
            </a:custGeom>
            <a:solidFill>
              <a:srgbClr val="FEDD4E"/>
            </a:solidFill>
          </p:spPr>
          <p:txBody>
            <a:bodyPr wrap="square" lIns="0" tIns="0" rIns="0" bIns="0" rtlCol="0"/>
            <a:lstStyle/>
            <a:p>
              <a:endParaRPr/>
            </a:p>
          </p:txBody>
        </p:sp>
        <p:sp>
          <p:nvSpPr>
            <p:cNvPr id="18133" name="object 18133"/>
            <p:cNvSpPr/>
            <p:nvPr/>
          </p:nvSpPr>
          <p:spPr>
            <a:xfrm>
              <a:off x="5507278" y="8228266"/>
              <a:ext cx="35560" cy="4445"/>
            </a:xfrm>
            <a:custGeom>
              <a:avLst/>
              <a:gdLst/>
              <a:ahLst/>
              <a:cxnLst/>
              <a:rect l="l" t="t" r="r" b="b"/>
              <a:pathLst>
                <a:path w="35560" h="4445">
                  <a:moveTo>
                    <a:pt x="0" y="0"/>
                  </a:moveTo>
                  <a:lnTo>
                    <a:pt x="8865" y="647"/>
                  </a:lnTo>
                  <a:lnTo>
                    <a:pt x="17691" y="1552"/>
                  </a:lnTo>
                  <a:lnTo>
                    <a:pt x="26506" y="2728"/>
                  </a:lnTo>
                  <a:lnTo>
                    <a:pt x="35344" y="4191"/>
                  </a:lnTo>
                </a:path>
              </a:pathLst>
            </a:custGeom>
            <a:ln w="25400">
              <a:solidFill>
                <a:srgbClr val="FFE156"/>
              </a:solidFill>
            </a:ln>
          </p:spPr>
          <p:txBody>
            <a:bodyPr wrap="square" lIns="0" tIns="0" rIns="0" bIns="0" rtlCol="0"/>
            <a:lstStyle/>
            <a:p>
              <a:endParaRPr/>
            </a:p>
          </p:txBody>
        </p:sp>
        <p:sp>
          <p:nvSpPr>
            <p:cNvPr id="18134" name="object 18134"/>
            <p:cNvSpPr/>
            <p:nvPr/>
          </p:nvSpPr>
          <p:spPr>
            <a:xfrm>
              <a:off x="5542622" y="8232457"/>
              <a:ext cx="635" cy="6985"/>
            </a:xfrm>
            <a:custGeom>
              <a:avLst/>
              <a:gdLst/>
              <a:ahLst/>
              <a:cxnLst/>
              <a:rect l="l" t="t" r="r" b="b"/>
              <a:pathLst>
                <a:path w="635" h="6984">
                  <a:moveTo>
                    <a:pt x="0" y="0"/>
                  </a:moveTo>
                  <a:lnTo>
                    <a:pt x="292" y="6616"/>
                  </a:lnTo>
                </a:path>
              </a:pathLst>
            </a:custGeom>
            <a:ln w="25400">
              <a:solidFill>
                <a:srgbClr val="FEDD4F"/>
              </a:solidFill>
            </a:ln>
          </p:spPr>
          <p:txBody>
            <a:bodyPr wrap="square" lIns="0" tIns="0" rIns="0" bIns="0" rtlCol="0"/>
            <a:lstStyle/>
            <a:p>
              <a:endParaRPr/>
            </a:p>
          </p:txBody>
        </p:sp>
        <p:sp>
          <p:nvSpPr>
            <p:cNvPr id="18135" name="object 18135"/>
            <p:cNvSpPr/>
            <p:nvPr/>
          </p:nvSpPr>
          <p:spPr>
            <a:xfrm>
              <a:off x="5511190" y="8236661"/>
              <a:ext cx="31750" cy="2540"/>
            </a:xfrm>
            <a:custGeom>
              <a:avLst/>
              <a:gdLst/>
              <a:ahLst/>
              <a:cxnLst/>
              <a:rect l="l" t="t" r="r" b="b"/>
              <a:pathLst>
                <a:path w="31750" h="2540">
                  <a:moveTo>
                    <a:pt x="31724" y="2412"/>
                  </a:moveTo>
                  <a:lnTo>
                    <a:pt x="23858" y="1426"/>
                  </a:lnTo>
                  <a:lnTo>
                    <a:pt x="15952" y="696"/>
                  </a:lnTo>
                  <a:lnTo>
                    <a:pt x="8001" y="221"/>
                  </a:lnTo>
                  <a:lnTo>
                    <a:pt x="0" y="0"/>
                  </a:lnTo>
                </a:path>
              </a:pathLst>
            </a:custGeom>
            <a:ln w="25400">
              <a:solidFill>
                <a:srgbClr val="FCD946"/>
              </a:solidFill>
            </a:ln>
          </p:spPr>
          <p:txBody>
            <a:bodyPr wrap="square" lIns="0" tIns="0" rIns="0" bIns="0" rtlCol="0"/>
            <a:lstStyle/>
            <a:p>
              <a:endParaRPr/>
            </a:p>
          </p:txBody>
        </p:sp>
        <p:sp>
          <p:nvSpPr>
            <p:cNvPr id="18136" name="object 18136"/>
            <p:cNvSpPr/>
            <p:nvPr/>
          </p:nvSpPr>
          <p:spPr>
            <a:xfrm>
              <a:off x="5507278" y="8228266"/>
              <a:ext cx="4445" cy="8890"/>
            </a:xfrm>
            <a:custGeom>
              <a:avLst/>
              <a:gdLst/>
              <a:ahLst/>
              <a:cxnLst/>
              <a:rect l="l" t="t" r="r" b="b"/>
              <a:pathLst>
                <a:path w="4445" h="8890">
                  <a:moveTo>
                    <a:pt x="3911" y="8394"/>
                  </a:moveTo>
                  <a:lnTo>
                    <a:pt x="0" y="0"/>
                  </a:lnTo>
                </a:path>
              </a:pathLst>
            </a:custGeom>
            <a:ln w="25400">
              <a:solidFill>
                <a:srgbClr val="FEDE4D"/>
              </a:solidFill>
            </a:ln>
          </p:spPr>
          <p:txBody>
            <a:bodyPr wrap="square" lIns="0" tIns="0" rIns="0" bIns="0" rtlCol="0"/>
            <a:lstStyle/>
            <a:p>
              <a:endParaRPr/>
            </a:p>
          </p:txBody>
        </p:sp>
        <p:sp>
          <p:nvSpPr>
            <p:cNvPr id="18137" name="object 18137"/>
            <p:cNvSpPr/>
            <p:nvPr/>
          </p:nvSpPr>
          <p:spPr>
            <a:xfrm>
              <a:off x="5511190" y="8236661"/>
              <a:ext cx="32384" cy="8890"/>
            </a:xfrm>
            <a:custGeom>
              <a:avLst/>
              <a:gdLst/>
              <a:ahLst/>
              <a:cxnLst/>
              <a:rect l="l" t="t" r="r" b="b"/>
              <a:pathLst>
                <a:path w="32385" h="8890">
                  <a:moveTo>
                    <a:pt x="0" y="0"/>
                  </a:moveTo>
                  <a:lnTo>
                    <a:pt x="2578" y="5206"/>
                  </a:lnTo>
                  <a:lnTo>
                    <a:pt x="3898" y="7632"/>
                  </a:lnTo>
                  <a:lnTo>
                    <a:pt x="11106" y="7564"/>
                  </a:lnTo>
                  <a:lnTo>
                    <a:pt x="18246" y="7724"/>
                  </a:lnTo>
                  <a:lnTo>
                    <a:pt x="25287" y="8089"/>
                  </a:lnTo>
                  <a:lnTo>
                    <a:pt x="32194" y="8635"/>
                  </a:lnTo>
                  <a:lnTo>
                    <a:pt x="31838" y="4559"/>
                  </a:lnTo>
                  <a:lnTo>
                    <a:pt x="31724" y="2412"/>
                  </a:lnTo>
                  <a:lnTo>
                    <a:pt x="23858" y="1426"/>
                  </a:lnTo>
                  <a:lnTo>
                    <a:pt x="15952" y="696"/>
                  </a:lnTo>
                  <a:lnTo>
                    <a:pt x="8001" y="221"/>
                  </a:lnTo>
                  <a:lnTo>
                    <a:pt x="0" y="0"/>
                  </a:lnTo>
                  <a:close/>
                </a:path>
              </a:pathLst>
            </a:custGeom>
            <a:solidFill>
              <a:srgbClr val="FAD23B"/>
            </a:solidFill>
          </p:spPr>
          <p:txBody>
            <a:bodyPr wrap="square" lIns="0" tIns="0" rIns="0" bIns="0" rtlCol="0"/>
            <a:lstStyle/>
            <a:p>
              <a:endParaRPr/>
            </a:p>
          </p:txBody>
        </p:sp>
        <p:sp>
          <p:nvSpPr>
            <p:cNvPr id="18138" name="object 18138"/>
            <p:cNvSpPr/>
            <p:nvPr/>
          </p:nvSpPr>
          <p:spPr>
            <a:xfrm>
              <a:off x="5511190" y="8236661"/>
              <a:ext cx="31750" cy="2540"/>
            </a:xfrm>
            <a:custGeom>
              <a:avLst/>
              <a:gdLst/>
              <a:ahLst/>
              <a:cxnLst/>
              <a:rect l="l" t="t" r="r" b="b"/>
              <a:pathLst>
                <a:path w="31750" h="2540">
                  <a:moveTo>
                    <a:pt x="0" y="0"/>
                  </a:moveTo>
                  <a:lnTo>
                    <a:pt x="8001" y="221"/>
                  </a:lnTo>
                  <a:lnTo>
                    <a:pt x="15952" y="696"/>
                  </a:lnTo>
                  <a:lnTo>
                    <a:pt x="23858" y="1426"/>
                  </a:lnTo>
                  <a:lnTo>
                    <a:pt x="31724" y="2412"/>
                  </a:lnTo>
                </a:path>
              </a:pathLst>
            </a:custGeom>
            <a:ln w="25400">
              <a:solidFill>
                <a:srgbClr val="FCD946"/>
              </a:solidFill>
            </a:ln>
          </p:spPr>
          <p:txBody>
            <a:bodyPr wrap="square" lIns="0" tIns="0" rIns="0" bIns="0" rtlCol="0"/>
            <a:lstStyle/>
            <a:p>
              <a:endParaRPr/>
            </a:p>
          </p:txBody>
        </p:sp>
        <p:sp>
          <p:nvSpPr>
            <p:cNvPr id="18139" name="object 18139"/>
            <p:cNvSpPr/>
            <p:nvPr/>
          </p:nvSpPr>
          <p:spPr>
            <a:xfrm>
              <a:off x="5542915" y="8239074"/>
              <a:ext cx="635" cy="6350"/>
            </a:xfrm>
            <a:custGeom>
              <a:avLst/>
              <a:gdLst/>
              <a:ahLst/>
              <a:cxnLst/>
              <a:rect l="l" t="t" r="r" b="b"/>
              <a:pathLst>
                <a:path w="635" h="6350">
                  <a:moveTo>
                    <a:pt x="0" y="0"/>
                  </a:moveTo>
                  <a:lnTo>
                    <a:pt x="469" y="6223"/>
                  </a:lnTo>
                </a:path>
              </a:pathLst>
            </a:custGeom>
            <a:ln w="25399">
              <a:solidFill>
                <a:srgbClr val="F9D13B"/>
              </a:solidFill>
            </a:ln>
          </p:spPr>
          <p:txBody>
            <a:bodyPr wrap="square" lIns="0" tIns="0" rIns="0" bIns="0" rtlCol="0"/>
            <a:lstStyle/>
            <a:p>
              <a:endParaRPr/>
            </a:p>
          </p:txBody>
        </p:sp>
        <p:sp>
          <p:nvSpPr>
            <p:cNvPr id="18140" name="object 18140"/>
            <p:cNvSpPr/>
            <p:nvPr/>
          </p:nvSpPr>
          <p:spPr>
            <a:xfrm>
              <a:off x="5515089" y="8244225"/>
              <a:ext cx="28575" cy="1270"/>
            </a:xfrm>
            <a:custGeom>
              <a:avLst/>
              <a:gdLst/>
              <a:ahLst/>
              <a:cxnLst/>
              <a:rect l="l" t="t" r="r" b="b"/>
              <a:pathLst>
                <a:path w="28575" h="1270">
                  <a:moveTo>
                    <a:pt x="28295" y="1071"/>
                  </a:moveTo>
                  <a:lnTo>
                    <a:pt x="21388" y="525"/>
                  </a:lnTo>
                  <a:lnTo>
                    <a:pt x="14347" y="160"/>
                  </a:lnTo>
                  <a:lnTo>
                    <a:pt x="7207" y="0"/>
                  </a:lnTo>
                  <a:lnTo>
                    <a:pt x="0" y="68"/>
                  </a:lnTo>
                </a:path>
              </a:pathLst>
            </a:custGeom>
            <a:ln w="25400">
              <a:solidFill>
                <a:srgbClr val="F7CA2F"/>
              </a:solidFill>
            </a:ln>
          </p:spPr>
          <p:txBody>
            <a:bodyPr wrap="square" lIns="0" tIns="0" rIns="0" bIns="0" rtlCol="0"/>
            <a:lstStyle/>
            <a:p>
              <a:endParaRPr/>
            </a:p>
          </p:txBody>
        </p:sp>
        <p:sp>
          <p:nvSpPr>
            <p:cNvPr id="18141" name="object 18141"/>
            <p:cNvSpPr/>
            <p:nvPr/>
          </p:nvSpPr>
          <p:spPr>
            <a:xfrm>
              <a:off x="5511190" y="8236661"/>
              <a:ext cx="4445" cy="8255"/>
            </a:xfrm>
            <a:custGeom>
              <a:avLst/>
              <a:gdLst/>
              <a:ahLst/>
              <a:cxnLst/>
              <a:rect l="l" t="t" r="r" b="b"/>
              <a:pathLst>
                <a:path w="4445" h="8254">
                  <a:moveTo>
                    <a:pt x="3898" y="7632"/>
                  </a:moveTo>
                  <a:lnTo>
                    <a:pt x="0" y="0"/>
                  </a:lnTo>
                </a:path>
              </a:pathLst>
            </a:custGeom>
            <a:ln w="25400">
              <a:solidFill>
                <a:srgbClr val="FBD33A"/>
              </a:solidFill>
            </a:ln>
          </p:spPr>
          <p:txBody>
            <a:bodyPr wrap="square" lIns="0" tIns="0" rIns="0" bIns="0" rtlCol="0"/>
            <a:lstStyle/>
            <a:p>
              <a:endParaRPr/>
            </a:p>
          </p:txBody>
        </p:sp>
        <p:sp>
          <p:nvSpPr>
            <p:cNvPr id="18142" name="object 18142"/>
            <p:cNvSpPr/>
            <p:nvPr/>
          </p:nvSpPr>
          <p:spPr>
            <a:xfrm>
              <a:off x="5542622" y="8232457"/>
              <a:ext cx="22225" cy="10160"/>
            </a:xfrm>
            <a:custGeom>
              <a:avLst/>
              <a:gdLst/>
              <a:ahLst/>
              <a:cxnLst/>
              <a:rect l="l" t="t" r="r" b="b"/>
              <a:pathLst>
                <a:path w="22225" h="10159">
                  <a:moveTo>
                    <a:pt x="0" y="0"/>
                  </a:moveTo>
                  <a:lnTo>
                    <a:pt x="152" y="4470"/>
                  </a:lnTo>
                  <a:lnTo>
                    <a:pt x="292" y="6616"/>
                  </a:lnTo>
                  <a:lnTo>
                    <a:pt x="7340" y="7442"/>
                  </a:lnTo>
                  <a:lnTo>
                    <a:pt x="21843" y="9563"/>
                  </a:lnTo>
                  <a:lnTo>
                    <a:pt x="21577" y="7721"/>
                  </a:lnTo>
                  <a:lnTo>
                    <a:pt x="21348" y="5829"/>
                  </a:lnTo>
                  <a:lnTo>
                    <a:pt x="21234" y="3708"/>
                  </a:lnTo>
                  <a:lnTo>
                    <a:pt x="6946" y="1142"/>
                  </a:lnTo>
                  <a:lnTo>
                    <a:pt x="0" y="0"/>
                  </a:lnTo>
                  <a:close/>
                </a:path>
              </a:pathLst>
            </a:custGeom>
            <a:solidFill>
              <a:srgbClr val="FCDA4D"/>
            </a:solidFill>
          </p:spPr>
          <p:txBody>
            <a:bodyPr wrap="square" lIns="0" tIns="0" rIns="0" bIns="0" rtlCol="0"/>
            <a:lstStyle/>
            <a:p>
              <a:endParaRPr/>
            </a:p>
          </p:txBody>
        </p:sp>
        <p:sp>
          <p:nvSpPr>
            <p:cNvPr id="18143" name="object 18143"/>
            <p:cNvSpPr/>
            <p:nvPr/>
          </p:nvSpPr>
          <p:spPr>
            <a:xfrm>
              <a:off x="5542622" y="8232457"/>
              <a:ext cx="635" cy="6985"/>
            </a:xfrm>
            <a:custGeom>
              <a:avLst/>
              <a:gdLst/>
              <a:ahLst/>
              <a:cxnLst/>
              <a:rect l="l" t="t" r="r" b="b"/>
              <a:pathLst>
                <a:path w="635" h="6984">
                  <a:moveTo>
                    <a:pt x="0" y="0"/>
                  </a:moveTo>
                  <a:lnTo>
                    <a:pt x="292" y="6616"/>
                  </a:lnTo>
                </a:path>
              </a:pathLst>
            </a:custGeom>
            <a:ln w="25400">
              <a:solidFill>
                <a:srgbClr val="FEDD4F"/>
              </a:solidFill>
            </a:ln>
          </p:spPr>
          <p:txBody>
            <a:bodyPr wrap="square" lIns="0" tIns="0" rIns="0" bIns="0" rtlCol="0"/>
            <a:lstStyle/>
            <a:p>
              <a:endParaRPr/>
            </a:p>
          </p:txBody>
        </p:sp>
        <p:sp>
          <p:nvSpPr>
            <p:cNvPr id="18144" name="object 18144"/>
            <p:cNvSpPr/>
            <p:nvPr/>
          </p:nvSpPr>
          <p:spPr>
            <a:xfrm>
              <a:off x="5542915" y="8239074"/>
              <a:ext cx="21590" cy="3175"/>
            </a:xfrm>
            <a:custGeom>
              <a:avLst/>
              <a:gdLst/>
              <a:ahLst/>
              <a:cxnLst/>
              <a:rect l="l" t="t" r="r" b="b"/>
              <a:pathLst>
                <a:path w="21589" h="3175">
                  <a:moveTo>
                    <a:pt x="0" y="0"/>
                  </a:moveTo>
                  <a:lnTo>
                    <a:pt x="7048" y="825"/>
                  </a:lnTo>
                  <a:lnTo>
                    <a:pt x="14262" y="1892"/>
                  </a:lnTo>
                  <a:lnTo>
                    <a:pt x="21551" y="2946"/>
                  </a:lnTo>
                </a:path>
              </a:pathLst>
            </a:custGeom>
            <a:ln w="25400">
              <a:solidFill>
                <a:srgbClr val="FBD644"/>
              </a:solidFill>
            </a:ln>
          </p:spPr>
          <p:txBody>
            <a:bodyPr wrap="square" lIns="0" tIns="0" rIns="0" bIns="0" rtlCol="0"/>
            <a:lstStyle/>
            <a:p>
              <a:endParaRPr/>
            </a:p>
          </p:txBody>
        </p:sp>
        <p:sp>
          <p:nvSpPr>
            <p:cNvPr id="18145" name="object 18145"/>
            <p:cNvSpPr/>
            <p:nvPr/>
          </p:nvSpPr>
          <p:spPr>
            <a:xfrm>
              <a:off x="5563857" y="8236166"/>
              <a:ext cx="635" cy="6350"/>
            </a:xfrm>
            <a:custGeom>
              <a:avLst/>
              <a:gdLst/>
              <a:ahLst/>
              <a:cxnLst/>
              <a:rect l="l" t="t" r="r" b="b"/>
              <a:pathLst>
                <a:path w="635" h="6350">
                  <a:moveTo>
                    <a:pt x="609" y="5854"/>
                  </a:moveTo>
                  <a:lnTo>
                    <a:pt x="0" y="0"/>
                  </a:lnTo>
                </a:path>
              </a:pathLst>
            </a:custGeom>
            <a:ln w="25400">
              <a:solidFill>
                <a:srgbClr val="FBD74A"/>
              </a:solidFill>
            </a:ln>
          </p:spPr>
          <p:txBody>
            <a:bodyPr wrap="square" lIns="0" tIns="0" rIns="0" bIns="0" rtlCol="0"/>
            <a:lstStyle/>
            <a:p>
              <a:endParaRPr/>
            </a:p>
          </p:txBody>
        </p:sp>
        <p:sp>
          <p:nvSpPr>
            <p:cNvPr id="18146" name="object 18146"/>
            <p:cNvSpPr/>
            <p:nvPr/>
          </p:nvSpPr>
          <p:spPr>
            <a:xfrm>
              <a:off x="5542622" y="8232457"/>
              <a:ext cx="21590" cy="3810"/>
            </a:xfrm>
            <a:custGeom>
              <a:avLst/>
              <a:gdLst/>
              <a:ahLst/>
              <a:cxnLst/>
              <a:rect l="l" t="t" r="r" b="b"/>
              <a:pathLst>
                <a:path w="21589" h="3809">
                  <a:moveTo>
                    <a:pt x="21234" y="3708"/>
                  </a:moveTo>
                  <a:lnTo>
                    <a:pt x="14046" y="2438"/>
                  </a:lnTo>
                  <a:lnTo>
                    <a:pt x="6946" y="1142"/>
                  </a:lnTo>
                  <a:lnTo>
                    <a:pt x="0" y="0"/>
                  </a:lnTo>
                </a:path>
              </a:pathLst>
            </a:custGeom>
            <a:ln w="25400">
              <a:solidFill>
                <a:srgbClr val="FEDE55"/>
              </a:solidFill>
            </a:ln>
          </p:spPr>
          <p:txBody>
            <a:bodyPr wrap="square" lIns="0" tIns="0" rIns="0" bIns="0" rtlCol="0"/>
            <a:lstStyle/>
            <a:p>
              <a:endParaRPr/>
            </a:p>
          </p:txBody>
        </p:sp>
        <p:sp>
          <p:nvSpPr>
            <p:cNvPr id="18147" name="object 18147"/>
            <p:cNvSpPr/>
            <p:nvPr/>
          </p:nvSpPr>
          <p:spPr>
            <a:xfrm>
              <a:off x="5563857" y="8236166"/>
              <a:ext cx="22225" cy="6350"/>
            </a:xfrm>
            <a:custGeom>
              <a:avLst/>
              <a:gdLst/>
              <a:ahLst/>
              <a:cxnLst/>
              <a:rect l="l" t="t" r="r" b="b"/>
              <a:pathLst>
                <a:path w="22225" h="6350">
                  <a:moveTo>
                    <a:pt x="0" y="0"/>
                  </a:moveTo>
                  <a:lnTo>
                    <a:pt x="22148" y="6146"/>
                  </a:lnTo>
                  <a:lnTo>
                    <a:pt x="21729" y="3479"/>
                  </a:lnTo>
                  <a:lnTo>
                    <a:pt x="14452" y="2501"/>
                  </a:lnTo>
                  <a:lnTo>
                    <a:pt x="7175" y="1269"/>
                  </a:lnTo>
                  <a:lnTo>
                    <a:pt x="0" y="0"/>
                  </a:lnTo>
                  <a:close/>
                </a:path>
              </a:pathLst>
            </a:custGeom>
            <a:solidFill>
              <a:srgbClr val="F9D64D"/>
            </a:solidFill>
          </p:spPr>
          <p:txBody>
            <a:bodyPr wrap="square" lIns="0" tIns="0" rIns="0" bIns="0" rtlCol="0"/>
            <a:lstStyle/>
            <a:p>
              <a:endParaRPr/>
            </a:p>
          </p:txBody>
        </p:sp>
        <p:sp>
          <p:nvSpPr>
            <p:cNvPr id="18148" name="object 18148"/>
            <p:cNvSpPr/>
            <p:nvPr/>
          </p:nvSpPr>
          <p:spPr>
            <a:xfrm>
              <a:off x="5563857" y="8236166"/>
              <a:ext cx="22225" cy="3810"/>
            </a:xfrm>
            <a:custGeom>
              <a:avLst/>
              <a:gdLst/>
              <a:ahLst/>
              <a:cxnLst/>
              <a:rect l="l" t="t" r="r" b="b"/>
              <a:pathLst>
                <a:path w="22225" h="3809">
                  <a:moveTo>
                    <a:pt x="0" y="0"/>
                  </a:moveTo>
                  <a:lnTo>
                    <a:pt x="7175" y="1269"/>
                  </a:lnTo>
                  <a:lnTo>
                    <a:pt x="14452" y="2501"/>
                  </a:lnTo>
                  <a:lnTo>
                    <a:pt x="21729" y="3479"/>
                  </a:lnTo>
                </a:path>
              </a:pathLst>
            </a:custGeom>
            <a:ln w="25400">
              <a:solidFill>
                <a:srgbClr val="F9D751"/>
              </a:solidFill>
            </a:ln>
          </p:spPr>
          <p:txBody>
            <a:bodyPr wrap="square" lIns="0" tIns="0" rIns="0" bIns="0" rtlCol="0"/>
            <a:lstStyle/>
            <a:p>
              <a:endParaRPr/>
            </a:p>
          </p:txBody>
        </p:sp>
        <p:sp>
          <p:nvSpPr>
            <p:cNvPr id="18149" name="object 18149"/>
            <p:cNvSpPr/>
            <p:nvPr/>
          </p:nvSpPr>
          <p:spPr>
            <a:xfrm>
              <a:off x="5585587" y="8239645"/>
              <a:ext cx="635" cy="3175"/>
            </a:xfrm>
            <a:custGeom>
              <a:avLst/>
              <a:gdLst/>
              <a:ahLst/>
              <a:cxnLst/>
              <a:rect l="l" t="t" r="r" b="b"/>
              <a:pathLst>
                <a:path w="635" h="3175">
                  <a:moveTo>
                    <a:pt x="0" y="0"/>
                  </a:moveTo>
                  <a:lnTo>
                    <a:pt x="419" y="2667"/>
                  </a:lnTo>
                </a:path>
              </a:pathLst>
            </a:custGeom>
            <a:ln w="25400">
              <a:solidFill>
                <a:srgbClr val="F6D14A"/>
              </a:solidFill>
            </a:ln>
          </p:spPr>
          <p:txBody>
            <a:bodyPr wrap="square" lIns="0" tIns="0" rIns="0" bIns="0" rtlCol="0"/>
            <a:lstStyle/>
            <a:p>
              <a:endParaRPr/>
            </a:p>
          </p:txBody>
        </p:sp>
        <p:sp>
          <p:nvSpPr>
            <p:cNvPr id="18150" name="object 18150"/>
            <p:cNvSpPr/>
            <p:nvPr/>
          </p:nvSpPr>
          <p:spPr>
            <a:xfrm>
              <a:off x="5564098" y="8239201"/>
              <a:ext cx="22225" cy="3175"/>
            </a:xfrm>
            <a:custGeom>
              <a:avLst/>
              <a:gdLst/>
              <a:ahLst/>
              <a:cxnLst/>
              <a:rect l="l" t="t" r="r" b="b"/>
              <a:pathLst>
                <a:path w="22225" h="3175">
                  <a:moveTo>
                    <a:pt x="21907" y="3111"/>
                  </a:moveTo>
                  <a:lnTo>
                    <a:pt x="14566" y="2260"/>
                  </a:lnTo>
                  <a:lnTo>
                    <a:pt x="7238" y="1155"/>
                  </a:lnTo>
                  <a:lnTo>
                    <a:pt x="0" y="0"/>
                  </a:lnTo>
                </a:path>
              </a:pathLst>
            </a:custGeom>
            <a:ln w="25400">
              <a:solidFill>
                <a:srgbClr val="F9D348"/>
              </a:solidFill>
            </a:ln>
          </p:spPr>
          <p:txBody>
            <a:bodyPr wrap="square" lIns="0" tIns="0" rIns="0" bIns="0" rtlCol="0"/>
            <a:lstStyle/>
            <a:p>
              <a:endParaRPr/>
            </a:p>
          </p:txBody>
        </p:sp>
        <p:sp>
          <p:nvSpPr>
            <p:cNvPr id="18151" name="object 18151"/>
            <p:cNvSpPr/>
            <p:nvPr/>
          </p:nvSpPr>
          <p:spPr>
            <a:xfrm>
              <a:off x="5563857" y="8236166"/>
              <a:ext cx="635" cy="3175"/>
            </a:xfrm>
            <a:custGeom>
              <a:avLst/>
              <a:gdLst/>
              <a:ahLst/>
              <a:cxnLst/>
              <a:rect l="l" t="t" r="r" b="b"/>
              <a:pathLst>
                <a:path w="635" h="3175">
                  <a:moveTo>
                    <a:pt x="241" y="3035"/>
                  </a:moveTo>
                  <a:lnTo>
                    <a:pt x="0" y="0"/>
                  </a:lnTo>
                </a:path>
              </a:pathLst>
            </a:custGeom>
            <a:ln w="25399">
              <a:solidFill>
                <a:srgbClr val="FCDB50"/>
              </a:solidFill>
            </a:ln>
          </p:spPr>
          <p:txBody>
            <a:bodyPr wrap="square" lIns="0" tIns="0" rIns="0" bIns="0" rtlCol="0"/>
            <a:lstStyle/>
            <a:p>
              <a:endParaRPr/>
            </a:p>
          </p:txBody>
        </p:sp>
        <p:sp>
          <p:nvSpPr>
            <p:cNvPr id="18152" name="object 18152"/>
            <p:cNvSpPr/>
            <p:nvPr/>
          </p:nvSpPr>
          <p:spPr>
            <a:xfrm>
              <a:off x="5564098" y="8239201"/>
              <a:ext cx="22860" cy="5715"/>
            </a:xfrm>
            <a:custGeom>
              <a:avLst/>
              <a:gdLst/>
              <a:ahLst/>
              <a:cxnLst/>
              <a:rect l="l" t="t" r="r" b="b"/>
              <a:pathLst>
                <a:path w="22860" h="5715">
                  <a:moveTo>
                    <a:pt x="0" y="0"/>
                  </a:moveTo>
                  <a:lnTo>
                    <a:pt x="368" y="2819"/>
                  </a:lnTo>
                  <a:lnTo>
                    <a:pt x="15024" y="4902"/>
                  </a:lnTo>
                  <a:lnTo>
                    <a:pt x="22390" y="5689"/>
                  </a:lnTo>
                  <a:lnTo>
                    <a:pt x="21907" y="3111"/>
                  </a:lnTo>
                  <a:lnTo>
                    <a:pt x="14566" y="2260"/>
                  </a:lnTo>
                  <a:lnTo>
                    <a:pt x="7238" y="1155"/>
                  </a:lnTo>
                  <a:lnTo>
                    <a:pt x="0" y="0"/>
                  </a:lnTo>
                  <a:close/>
                </a:path>
              </a:pathLst>
            </a:custGeom>
            <a:solidFill>
              <a:srgbClr val="F7D041"/>
            </a:solidFill>
          </p:spPr>
          <p:txBody>
            <a:bodyPr wrap="square" lIns="0" tIns="0" rIns="0" bIns="0" rtlCol="0"/>
            <a:lstStyle/>
            <a:p>
              <a:endParaRPr/>
            </a:p>
          </p:txBody>
        </p:sp>
        <p:sp>
          <p:nvSpPr>
            <p:cNvPr id="18153" name="object 18153"/>
            <p:cNvSpPr/>
            <p:nvPr/>
          </p:nvSpPr>
          <p:spPr>
            <a:xfrm>
              <a:off x="5564098" y="8239201"/>
              <a:ext cx="22225" cy="3175"/>
            </a:xfrm>
            <a:custGeom>
              <a:avLst/>
              <a:gdLst/>
              <a:ahLst/>
              <a:cxnLst/>
              <a:rect l="l" t="t" r="r" b="b"/>
              <a:pathLst>
                <a:path w="22225" h="3175">
                  <a:moveTo>
                    <a:pt x="0" y="0"/>
                  </a:moveTo>
                  <a:lnTo>
                    <a:pt x="7238" y="1155"/>
                  </a:lnTo>
                  <a:lnTo>
                    <a:pt x="14566" y="2260"/>
                  </a:lnTo>
                  <a:lnTo>
                    <a:pt x="21907" y="3111"/>
                  </a:lnTo>
                </a:path>
              </a:pathLst>
            </a:custGeom>
            <a:ln w="25400">
              <a:solidFill>
                <a:srgbClr val="F9D348"/>
              </a:solidFill>
            </a:ln>
          </p:spPr>
          <p:txBody>
            <a:bodyPr wrap="square" lIns="0" tIns="0" rIns="0" bIns="0" rtlCol="0"/>
            <a:lstStyle/>
            <a:p>
              <a:endParaRPr/>
            </a:p>
          </p:txBody>
        </p:sp>
        <p:sp>
          <p:nvSpPr>
            <p:cNvPr id="18154" name="object 18154"/>
            <p:cNvSpPr/>
            <p:nvPr/>
          </p:nvSpPr>
          <p:spPr>
            <a:xfrm>
              <a:off x="5586006" y="8242312"/>
              <a:ext cx="635" cy="3175"/>
            </a:xfrm>
            <a:custGeom>
              <a:avLst/>
              <a:gdLst/>
              <a:ahLst/>
              <a:cxnLst/>
              <a:rect l="l" t="t" r="r" b="b"/>
              <a:pathLst>
                <a:path w="635" h="3175">
                  <a:moveTo>
                    <a:pt x="0" y="0"/>
                  </a:moveTo>
                  <a:lnTo>
                    <a:pt x="482" y="2578"/>
                  </a:lnTo>
                </a:path>
              </a:pathLst>
            </a:custGeom>
            <a:ln w="25399">
              <a:solidFill>
                <a:srgbClr val="F5CA3C"/>
              </a:solidFill>
            </a:ln>
          </p:spPr>
          <p:txBody>
            <a:bodyPr wrap="square" lIns="0" tIns="0" rIns="0" bIns="0" rtlCol="0"/>
            <a:lstStyle/>
            <a:p>
              <a:endParaRPr/>
            </a:p>
          </p:txBody>
        </p:sp>
        <p:sp>
          <p:nvSpPr>
            <p:cNvPr id="18155" name="object 18155"/>
            <p:cNvSpPr/>
            <p:nvPr/>
          </p:nvSpPr>
          <p:spPr>
            <a:xfrm>
              <a:off x="5564466" y="8242020"/>
              <a:ext cx="22225" cy="3175"/>
            </a:xfrm>
            <a:custGeom>
              <a:avLst/>
              <a:gdLst/>
              <a:ahLst/>
              <a:cxnLst/>
              <a:rect l="l" t="t" r="r" b="b"/>
              <a:pathLst>
                <a:path w="22225" h="3175">
                  <a:moveTo>
                    <a:pt x="22021" y="2870"/>
                  </a:moveTo>
                  <a:lnTo>
                    <a:pt x="14655" y="2082"/>
                  </a:lnTo>
                  <a:lnTo>
                    <a:pt x="7277" y="1041"/>
                  </a:lnTo>
                  <a:lnTo>
                    <a:pt x="0" y="0"/>
                  </a:lnTo>
                </a:path>
              </a:pathLst>
            </a:custGeom>
            <a:ln w="25400">
              <a:solidFill>
                <a:srgbClr val="F7CC3B"/>
              </a:solidFill>
            </a:ln>
          </p:spPr>
          <p:txBody>
            <a:bodyPr wrap="square" lIns="0" tIns="0" rIns="0" bIns="0" rtlCol="0"/>
            <a:lstStyle/>
            <a:p>
              <a:endParaRPr/>
            </a:p>
          </p:txBody>
        </p:sp>
        <p:sp>
          <p:nvSpPr>
            <p:cNvPr id="18156" name="object 18156"/>
            <p:cNvSpPr/>
            <p:nvPr/>
          </p:nvSpPr>
          <p:spPr>
            <a:xfrm>
              <a:off x="5564098" y="8239201"/>
              <a:ext cx="635" cy="3175"/>
            </a:xfrm>
            <a:custGeom>
              <a:avLst/>
              <a:gdLst/>
              <a:ahLst/>
              <a:cxnLst/>
              <a:rect l="l" t="t" r="r" b="b"/>
              <a:pathLst>
                <a:path w="635" h="3175">
                  <a:moveTo>
                    <a:pt x="368" y="2819"/>
                  </a:moveTo>
                  <a:lnTo>
                    <a:pt x="0" y="0"/>
                  </a:lnTo>
                </a:path>
              </a:pathLst>
            </a:custGeom>
            <a:ln w="25400">
              <a:solidFill>
                <a:srgbClr val="FAD647"/>
              </a:solidFill>
            </a:ln>
          </p:spPr>
          <p:txBody>
            <a:bodyPr wrap="square" lIns="0" tIns="0" rIns="0" bIns="0" rtlCol="0"/>
            <a:lstStyle/>
            <a:p>
              <a:endParaRPr/>
            </a:p>
          </p:txBody>
        </p:sp>
        <p:sp>
          <p:nvSpPr>
            <p:cNvPr id="18157" name="object 18157"/>
            <p:cNvSpPr/>
            <p:nvPr/>
          </p:nvSpPr>
          <p:spPr>
            <a:xfrm>
              <a:off x="5542915" y="8239074"/>
              <a:ext cx="22860" cy="8890"/>
            </a:xfrm>
            <a:custGeom>
              <a:avLst/>
              <a:gdLst/>
              <a:ahLst/>
              <a:cxnLst/>
              <a:rect l="l" t="t" r="r" b="b"/>
              <a:pathLst>
                <a:path w="22860" h="8890">
                  <a:moveTo>
                    <a:pt x="0" y="0"/>
                  </a:moveTo>
                  <a:lnTo>
                    <a:pt x="114" y="2146"/>
                  </a:lnTo>
                  <a:lnTo>
                    <a:pt x="469" y="6223"/>
                  </a:lnTo>
                  <a:lnTo>
                    <a:pt x="7645" y="6743"/>
                  </a:lnTo>
                  <a:lnTo>
                    <a:pt x="22339" y="8420"/>
                  </a:lnTo>
                  <a:lnTo>
                    <a:pt x="22110" y="6540"/>
                  </a:lnTo>
                  <a:lnTo>
                    <a:pt x="21551" y="2946"/>
                  </a:lnTo>
                  <a:lnTo>
                    <a:pt x="7048" y="825"/>
                  </a:lnTo>
                  <a:lnTo>
                    <a:pt x="0" y="0"/>
                  </a:lnTo>
                  <a:close/>
                </a:path>
              </a:pathLst>
            </a:custGeom>
            <a:solidFill>
              <a:srgbClr val="F7CD38"/>
            </a:solidFill>
          </p:spPr>
          <p:txBody>
            <a:bodyPr wrap="square" lIns="0" tIns="0" rIns="0" bIns="0" rtlCol="0"/>
            <a:lstStyle/>
            <a:p>
              <a:endParaRPr/>
            </a:p>
          </p:txBody>
        </p:sp>
        <p:sp>
          <p:nvSpPr>
            <p:cNvPr id="18158" name="object 18158"/>
            <p:cNvSpPr/>
            <p:nvPr/>
          </p:nvSpPr>
          <p:spPr>
            <a:xfrm>
              <a:off x="5542915" y="8239074"/>
              <a:ext cx="635" cy="6350"/>
            </a:xfrm>
            <a:custGeom>
              <a:avLst/>
              <a:gdLst/>
              <a:ahLst/>
              <a:cxnLst/>
              <a:rect l="l" t="t" r="r" b="b"/>
              <a:pathLst>
                <a:path w="635" h="6350">
                  <a:moveTo>
                    <a:pt x="0" y="0"/>
                  </a:moveTo>
                  <a:lnTo>
                    <a:pt x="469" y="6223"/>
                  </a:lnTo>
                </a:path>
              </a:pathLst>
            </a:custGeom>
            <a:ln w="25399">
              <a:solidFill>
                <a:srgbClr val="F9D13B"/>
              </a:solidFill>
            </a:ln>
          </p:spPr>
          <p:txBody>
            <a:bodyPr wrap="square" lIns="0" tIns="0" rIns="0" bIns="0" rtlCol="0"/>
            <a:lstStyle/>
            <a:p>
              <a:endParaRPr/>
            </a:p>
          </p:txBody>
        </p:sp>
        <p:sp>
          <p:nvSpPr>
            <p:cNvPr id="18159" name="object 18159"/>
            <p:cNvSpPr/>
            <p:nvPr/>
          </p:nvSpPr>
          <p:spPr>
            <a:xfrm>
              <a:off x="5543385" y="8245297"/>
              <a:ext cx="22225" cy="2540"/>
            </a:xfrm>
            <a:custGeom>
              <a:avLst/>
              <a:gdLst/>
              <a:ahLst/>
              <a:cxnLst/>
              <a:rect l="l" t="t" r="r" b="b"/>
              <a:pathLst>
                <a:path w="22225" h="2540">
                  <a:moveTo>
                    <a:pt x="0" y="0"/>
                  </a:moveTo>
                  <a:lnTo>
                    <a:pt x="7175" y="520"/>
                  </a:lnTo>
                  <a:lnTo>
                    <a:pt x="14490" y="1346"/>
                  </a:lnTo>
                  <a:lnTo>
                    <a:pt x="21869" y="2197"/>
                  </a:lnTo>
                </a:path>
              </a:pathLst>
            </a:custGeom>
            <a:ln w="25400">
              <a:solidFill>
                <a:srgbClr val="F4C52B"/>
              </a:solidFill>
            </a:ln>
          </p:spPr>
          <p:txBody>
            <a:bodyPr wrap="square" lIns="0" tIns="0" rIns="0" bIns="0" rtlCol="0"/>
            <a:lstStyle/>
            <a:p>
              <a:endParaRPr/>
            </a:p>
          </p:txBody>
        </p:sp>
        <p:sp>
          <p:nvSpPr>
            <p:cNvPr id="18160" name="object 18160"/>
            <p:cNvSpPr/>
            <p:nvPr/>
          </p:nvSpPr>
          <p:spPr>
            <a:xfrm>
              <a:off x="5564466" y="8242020"/>
              <a:ext cx="1270" cy="5715"/>
            </a:xfrm>
            <a:custGeom>
              <a:avLst/>
              <a:gdLst/>
              <a:ahLst/>
              <a:cxnLst/>
              <a:rect l="l" t="t" r="r" b="b"/>
              <a:pathLst>
                <a:path w="1270" h="5715">
                  <a:moveTo>
                    <a:pt x="787" y="5473"/>
                  </a:moveTo>
                  <a:lnTo>
                    <a:pt x="0" y="0"/>
                  </a:lnTo>
                </a:path>
              </a:pathLst>
            </a:custGeom>
            <a:ln w="25400">
              <a:solidFill>
                <a:srgbClr val="F6CA34"/>
              </a:solidFill>
            </a:ln>
          </p:spPr>
          <p:txBody>
            <a:bodyPr wrap="square" lIns="0" tIns="0" rIns="0" bIns="0" rtlCol="0"/>
            <a:lstStyle/>
            <a:p>
              <a:endParaRPr/>
            </a:p>
          </p:txBody>
        </p:sp>
        <p:sp>
          <p:nvSpPr>
            <p:cNvPr id="18161" name="object 18161"/>
            <p:cNvSpPr/>
            <p:nvPr/>
          </p:nvSpPr>
          <p:spPr>
            <a:xfrm>
              <a:off x="5542915" y="8239074"/>
              <a:ext cx="21590" cy="3175"/>
            </a:xfrm>
            <a:custGeom>
              <a:avLst/>
              <a:gdLst/>
              <a:ahLst/>
              <a:cxnLst/>
              <a:rect l="l" t="t" r="r" b="b"/>
              <a:pathLst>
                <a:path w="21589" h="3175">
                  <a:moveTo>
                    <a:pt x="21551" y="2946"/>
                  </a:moveTo>
                  <a:lnTo>
                    <a:pt x="14262" y="1892"/>
                  </a:lnTo>
                  <a:lnTo>
                    <a:pt x="7048" y="825"/>
                  </a:lnTo>
                  <a:lnTo>
                    <a:pt x="0" y="0"/>
                  </a:lnTo>
                </a:path>
              </a:pathLst>
            </a:custGeom>
            <a:ln w="25400">
              <a:solidFill>
                <a:srgbClr val="FBD644"/>
              </a:solidFill>
            </a:ln>
          </p:spPr>
          <p:txBody>
            <a:bodyPr wrap="square" lIns="0" tIns="0" rIns="0" bIns="0" rtlCol="0"/>
            <a:lstStyle/>
            <a:p>
              <a:endParaRPr/>
            </a:p>
          </p:txBody>
        </p:sp>
        <p:sp>
          <p:nvSpPr>
            <p:cNvPr id="18162" name="object 18162"/>
            <p:cNvSpPr/>
            <p:nvPr/>
          </p:nvSpPr>
          <p:spPr>
            <a:xfrm>
              <a:off x="5564466" y="8242020"/>
              <a:ext cx="22860" cy="5715"/>
            </a:xfrm>
            <a:custGeom>
              <a:avLst/>
              <a:gdLst/>
              <a:ahLst/>
              <a:cxnLst/>
              <a:rect l="l" t="t" r="r" b="b"/>
              <a:pathLst>
                <a:path w="22860" h="5715">
                  <a:moveTo>
                    <a:pt x="0" y="0"/>
                  </a:moveTo>
                  <a:lnTo>
                    <a:pt x="406" y="2717"/>
                  </a:lnTo>
                  <a:lnTo>
                    <a:pt x="15138" y="4660"/>
                  </a:lnTo>
                  <a:lnTo>
                    <a:pt x="22529" y="5384"/>
                  </a:lnTo>
                  <a:lnTo>
                    <a:pt x="22021" y="2870"/>
                  </a:lnTo>
                  <a:lnTo>
                    <a:pt x="14655" y="2082"/>
                  </a:lnTo>
                  <a:lnTo>
                    <a:pt x="0" y="0"/>
                  </a:lnTo>
                  <a:close/>
                </a:path>
              </a:pathLst>
            </a:custGeom>
            <a:solidFill>
              <a:srgbClr val="F5C934"/>
            </a:solidFill>
          </p:spPr>
          <p:txBody>
            <a:bodyPr wrap="square" lIns="0" tIns="0" rIns="0" bIns="0" rtlCol="0"/>
            <a:lstStyle/>
            <a:p>
              <a:endParaRPr/>
            </a:p>
          </p:txBody>
        </p:sp>
        <p:sp>
          <p:nvSpPr>
            <p:cNvPr id="18163" name="object 18163"/>
            <p:cNvSpPr/>
            <p:nvPr/>
          </p:nvSpPr>
          <p:spPr>
            <a:xfrm>
              <a:off x="5564466" y="8242020"/>
              <a:ext cx="22225" cy="3175"/>
            </a:xfrm>
            <a:custGeom>
              <a:avLst/>
              <a:gdLst/>
              <a:ahLst/>
              <a:cxnLst/>
              <a:rect l="l" t="t" r="r" b="b"/>
              <a:pathLst>
                <a:path w="22225" h="3175">
                  <a:moveTo>
                    <a:pt x="0" y="0"/>
                  </a:moveTo>
                  <a:lnTo>
                    <a:pt x="7277" y="1041"/>
                  </a:lnTo>
                  <a:lnTo>
                    <a:pt x="14655" y="2082"/>
                  </a:lnTo>
                  <a:lnTo>
                    <a:pt x="22021" y="2870"/>
                  </a:lnTo>
                </a:path>
              </a:pathLst>
            </a:custGeom>
            <a:ln w="25400">
              <a:solidFill>
                <a:srgbClr val="F7CC3B"/>
              </a:solidFill>
            </a:ln>
          </p:spPr>
          <p:txBody>
            <a:bodyPr wrap="square" lIns="0" tIns="0" rIns="0" bIns="0" rtlCol="0"/>
            <a:lstStyle/>
            <a:p>
              <a:endParaRPr/>
            </a:p>
          </p:txBody>
        </p:sp>
        <p:sp>
          <p:nvSpPr>
            <p:cNvPr id="18164" name="object 18164"/>
            <p:cNvSpPr/>
            <p:nvPr/>
          </p:nvSpPr>
          <p:spPr>
            <a:xfrm>
              <a:off x="5586488" y="8244890"/>
              <a:ext cx="635" cy="2540"/>
            </a:xfrm>
            <a:custGeom>
              <a:avLst/>
              <a:gdLst/>
              <a:ahLst/>
              <a:cxnLst/>
              <a:rect l="l" t="t" r="r" b="b"/>
              <a:pathLst>
                <a:path w="635" h="2540">
                  <a:moveTo>
                    <a:pt x="0" y="0"/>
                  </a:moveTo>
                  <a:lnTo>
                    <a:pt x="508" y="2514"/>
                  </a:lnTo>
                </a:path>
              </a:pathLst>
            </a:custGeom>
            <a:ln w="25400">
              <a:solidFill>
                <a:srgbClr val="F4C42D"/>
              </a:solidFill>
            </a:ln>
          </p:spPr>
          <p:txBody>
            <a:bodyPr wrap="square" lIns="0" tIns="0" rIns="0" bIns="0" rtlCol="0"/>
            <a:lstStyle/>
            <a:p>
              <a:endParaRPr/>
            </a:p>
          </p:txBody>
        </p:sp>
        <p:sp>
          <p:nvSpPr>
            <p:cNvPr id="18165" name="object 18165"/>
            <p:cNvSpPr/>
            <p:nvPr/>
          </p:nvSpPr>
          <p:spPr>
            <a:xfrm>
              <a:off x="5564873" y="8244738"/>
              <a:ext cx="22225" cy="3175"/>
            </a:xfrm>
            <a:custGeom>
              <a:avLst/>
              <a:gdLst/>
              <a:ahLst/>
              <a:cxnLst/>
              <a:rect l="l" t="t" r="r" b="b"/>
              <a:pathLst>
                <a:path w="22225" h="3175">
                  <a:moveTo>
                    <a:pt x="22123" y="2666"/>
                  </a:moveTo>
                  <a:lnTo>
                    <a:pt x="14732" y="1943"/>
                  </a:lnTo>
                  <a:lnTo>
                    <a:pt x="7340" y="952"/>
                  </a:lnTo>
                  <a:lnTo>
                    <a:pt x="0" y="0"/>
                  </a:lnTo>
                </a:path>
              </a:pathLst>
            </a:custGeom>
            <a:ln w="25400">
              <a:solidFill>
                <a:srgbClr val="F4C52D"/>
              </a:solidFill>
            </a:ln>
          </p:spPr>
          <p:txBody>
            <a:bodyPr wrap="square" lIns="0" tIns="0" rIns="0" bIns="0" rtlCol="0"/>
            <a:lstStyle/>
            <a:p>
              <a:endParaRPr/>
            </a:p>
          </p:txBody>
        </p:sp>
        <p:sp>
          <p:nvSpPr>
            <p:cNvPr id="18166" name="object 18166"/>
            <p:cNvSpPr/>
            <p:nvPr/>
          </p:nvSpPr>
          <p:spPr>
            <a:xfrm>
              <a:off x="5564466" y="8242020"/>
              <a:ext cx="635" cy="3175"/>
            </a:xfrm>
            <a:custGeom>
              <a:avLst/>
              <a:gdLst/>
              <a:ahLst/>
              <a:cxnLst/>
              <a:rect l="l" t="t" r="r" b="b"/>
              <a:pathLst>
                <a:path w="635" h="3175">
                  <a:moveTo>
                    <a:pt x="406" y="2717"/>
                  </a:moveTo>
                  <a:lnTo>
                    <a:pt x="0" y="0"/>
                  </a:lnTo>
                </a:path>
              </a:pathLst>
            </a:custGeom>
            <a:ln w="25400">
              <a:solidFill>
                <a:srgbClr val="F7CE3B"/>
              </a:solidFill>
            </a:ln>
          </p:spPr>
          <p:txBody>
            <a:bodyPr wrap="square" lIns="0" tIns="0" rIns="0" bIns="0" rtlCol="0"/>
            <a:lstStyle/>
            <a:p>
              <a:endParaRPr/>
            </a:p>
          </p:txBody>
        </p:sp>
        <p:sp>
          <p:nvSpPr>
            <p:cNvPr id="18167" name="object 18167"/>
            <p:cNvSpPr/>
            <p:nvPr/>
          </p:nvSpPr>
          <p:spPr>
            <a:xfrm>
              <a:off x="5564873" y="8244738"/>
              <a:ext cx="22860" cy="5715"/>
            </a:xfrm>
            <a:custGeom>
              <a:avLst/>
              <a:gdLst/>
              <a:ahLst/>
              <a:cxnLst/>
              <a:rect l="l" t="t" r="r" b="b"/>
              <a:pathLst>
                <a:path w="22860" h="5715">
                  <a:moveTo>
                    <a:pt x="0" y="0"/>
                  </a:moveTo>
                  <a:lnTo>
                    <a:pt x="381" y="2755"/>
                  </a:lnTo>
                  <a:lnTo>
                    <a:pt x="15189" y="4495"/>
                  </a:lnTo>
                  <a:lnTo>
                    <a:pt x="22631" y="5118"/>
                  </a:lnTo>
                  <a:lnTo>
                    <a:pt x="22123" y="2666"/>
                  </a:lnTo>
                  <a:lnTo>
                    <a:pt x="14732" y="1943"/>
                  </a:lnTo>
                  <a:lnTo>
                    <a:pt x="0" y="0"/>
                  </a:lnTo>
                  <a:close/>
                </a:path>
              </a:pathLst>
            </a:custGeom>
            <a:solidFill>
              <a:srgbClr val="F3C127"/>
            </a:solidFill>
          </p:spPr>
          <p:txBody>
            <a:bodyPr wrap="square" lIns="0" tIns="0" rIns="0" bIns="0" rtlCol="0"/>
            <a:lstStyle/>
            <a:p>
              <a:endParaRPr/>
            </a:p>
          </p:txBody>
        </p:sp>
        <p:sp>
          <p:nvSpPr>
            <p:cNvPr id="18168" name="object 18168"/>
            <p:cNvSpPr/>
            <p:nvPr/>
          </p:nvSpPr>
          <p:spPr>
            <a:xfrm>
              <a:off x="5564873" y="8244738"/>
              <a:ext cx="22225" cy="3175"/>
            </a:xfrm>
            <a:custGeom>
              <a:avLst/>
              <a:gdLst/>
              <a:ahLst/>
              <a:cxnLst/>
              <a:rect l="l" t="t" r="r" b="b"/>
              <a:pathLst>
                <a:path w="22225" h="3175">
                  <a:moveTo>
                    <a:pt x="0" y="0"/>
                  </a:moveTo>
                  <a:lnTo>
                    <a:pt x="7340" y="952"/>
                  </a:lnTo>
                  <a:lnTo>
                    <a:pt x="14732" y="1943"/>
                  </a:lnTo>
                  <a:lnTo>
                    <a:pt x="22123" y="2666"/>
                  </a:lnTo>
                </a:path>
              </a:pathLst>
            </a:custGeom>
            <a:ln w="25400">
              <a:solidFill>
                <a:srgbClr val="F4C52D"/>
              </a:solidFill>
            </a:ln>
          </p:spPr>
          <p:txBody>
            <a:bodyPr wrap="square" lIns="0" tIns="0" rIns="0" bIns="0" rtlCol="0"/>
            <a:lstStyle/>
            <a:p>
              <a:endParaRPr/>
            </a:p>
          </p:txBody>
        </p:sp>
        <p:sp>
          <p:nvSpPr>
            <p:cNvPr id="18169" name="object 18169"/>
            <p:cNvSpPr/>
            <p:nvPr/>
          </p:nvSpPr>
          <p:spPr>
            <a:xfrm>
              <a:off x="5586996" y="8247405"/>
              <a:ext cx="635" cy="2540"/>
            </a:xfrm>
            <a:custGeom>
              <a:avLst/>
              <a:gdLst/>
              <a:ahLst/>
              <a:cxnLst/>
              <a:rect l="l" t="t" r="r" b="b"/>
              <a:pathLst>
                <a:path w="635" h="2540">
                  <a:moveTo>
                    <a:pt x="0" y="0"/>
                  </a:moveTo>
                  <a:lnTo>
                    <a:pt x="508" y="2451"/>
                  </a:lnTo>
                </a:path>
              </a:pathLst>
            </a:custGeom>
            <a:ln w="25400">
              <a:solidFill>
                <a:srgbClr val="F2BD1F"/>
              </a:solidFill>
            </a:ln>
          </p:spPr>
          <p:txBody>
            <a:bodyPr wrap="square" lIns="0" tIns="0" rIns="0" bIns="0" rtlCol="0"/>
            <a:lstStyle/>
            <a:p>
              <a:endParaRPr/>
            </a:p>
          </p:txBody>
        </p:sp>
        <p:sp>
          <p:nvSpPr>
            <p:cNvPr id="18170" name="object 18170"/>
            <p:cNvSpPr/>
            <p:nvPr/>
          </p:nvSpPr>
          <p:spPr>
            <a:xfrm>
              <a:off x="5565254" y="8247494"/>
              <a:ext cx="22860" cy="2540"/>
            </a:xfrm>
            <a:custGeom>
              <a:avLst/>
              <a:gdLst/>
              <a:ahLst/>
              <a:cxnLst/>
              <a:rect l="l" t="t" r="r" b="b"/>
              <a:pathLst>
                <a:path w="22860" h="2540">
                  <a:moveTo>
                    <a:pt x="22250" y="2362"/>
                  </a:moveTo>
                  <a:lnTo>
                    <a:pt x="14808" y="1739"/>
                  </a:lnTo>
                  <a:lnTo>
                    <a:pt x="7365" y="850"/>
                  </a:lnTo>
                  <a:lnTo>
                    <a:pt x="0" y="0"/>
                  </a:lnTo>
                </a:path>
              </a:pathLst>
            </a:custGeom>
            <a:ln w="25400">
              <a:solidFill>
                <a:srgbClr val="F2BE21"/>
              </a:solidFill>
            </a:ln>
          </p:spPr>
          <p:txBody>
            <a:bodyPr wrap="square" lIns="0" tIns="0" rIns="0" bIns="0" rtlCol="0"/>
            <a:lstStyle/>
            <a:p>
              <a:endParaRPr/>
            </a:p>
          </p:txBody>
        </p:sp>
        <p:sp>
          <p:nvSpPr>
            <p:cNvPr id="18171" name="object 18171"/>
            <p:cNvSpPr/>
            <p:nvPr/>
          </p:nvSpPr>
          <p:spPr>
            <a:xfrm>
              <a:off x="5564873" y="8244738"/>
              <a:ext cx="635" cy="3175"/>
            </a:xfrm>
            <a:custGeom>
              <a:avLst/>
              <a:gdLst/>
              <a:ahLst/>
              <a:cxnLst/>
              <a:rect l="l" t="t" r="r" b="b"/>
              <a:pathLst>
                <a:path w="635" h="3175">
                  <a:moveTo>
                    <a:pt x="381" y="2755"/>
                  </a:moveTo>
                  <a:lnTo>
                    <a:pt x="0" y="0"/>
                  </a:lnTo>
                </a:path>
              </a:pathLst>
            </a:custGeom>
            <a:ln w="25399">
              <a:solidFill>
                <a:srgbClr val="F4C62E"/>
              </a:solidFill>
            </a:ln>
          </p:spPr>
          <p:txBody>
            <a:bodyPr wrap="square" lIns="0" tIns="0" rIns="0" bIns="0" rtlCol="0"/>
            <a:lstStyle/>
            <a:p>
              <a:endParaRPr/>
            </a:p>
          </p:txBody>
        </p:sp>
        <p:sp>
          <p:nvSpPr>
            <p:cNvPr id="18172" name="object 18172"/>
            <p:cNvSpPr/>
            <p:nvPr/>
          </p:nvSpPr>
          <p:spPr>
            <a:xfrm>
              <a:off x="5585587" y="8239645"/>
              <a:ext cx="22860" cy="4445"/>
            </a:xfrm>
            <a:custGeom>
              <a:avLst/>
              <a:gdLst/>
              <a:ahLst/>
              <a:cxnLst/>
              <a:rect l="l" t="t" r="r" b="b"/>
              <a:pathLst>
                <a:path w="22860" h="4445">
                  <a:moveTo>
                    <a:pt x="0" y="0"/>
                  </a:moveTo>
                  <a:lnTo>
                    <a:pt x="419" y="2667"/>
                  </a:lnTo>
                  <a:lnTo>
                    <a:pt x="7747" y="3517"/>
                  </a:lnTo>
                  <a:lnTo>
                    <a:pt x="15100" y="4114"/>
                  </a:lnTo>
                  <a:lnTo>
                    <a:pt x="22377" y="4254"/>
                  </a:lnTo>
                  <a:lnTo>
                    <a:pt x="21831" y="1968"/>
                  </a:lnTo>
                  <a:lnTo>
                    <a:pt x="14579" y="1701"/>
                  </a:lnTo>
                  <a:lnTo>
                    <a:pt x="7289" y="977"/>
                  </a:lnTo>
                  <a:lnTo>
                    <a:pt x="0" y="0"/>
                  </a:lnTo>
                  <a:close/>
                </a:path>
              </a:pathLst>
            </a:custGeom>
            <a:solidFill>
              <a:srgbClr val="F3CB46"/>
            </a:solidFill>
          </p:spPr>
          <p:txBody>
            <a:bodyPr wrap="square" lIns="0" tIns="0" rIns="0" bIns="0" rtlCol="0"/>
            <a:lstStyle/>
            <a:p>
              <a:endParaRPr/>
            </a:p>
          </p:txBody>
        </p:sp>
        <p:sp>
          <p:nvSpPr>
            <p:cNvPr id="18173" name="object 18173"/>
            <p:cNvSpPr/>
            <p:nvPr/>
          </p:nvSpPr>
          <p:spPr>
            <a:xfrm>
              <a:off x="5585587" y="8239645"/>
              <a:ext cx="22225" cy="2540"/>
            </a:xfrm>
            <a:custGeom>
              <a:avLst/>
              <a:gdLst/>
              <a:ahLst/>
              <a:cxnLst/>
              <a:rect l="l" t="t" r="r" b="b"/>
              <a:pathLst>
                <a:path w="22225" h="2540">
                  <a:moveTo>
                    <a:pt x="0" y="0"/>
                  </a:moveTo>
                  <a:lnTo>
                    <a:pt x="7289" y="977"/>
                  </a:lnTo>
                  <a:lnTo>
                    <a:pt x="14579" y="1701"/>
                  </a:lnTo>
                  <a:lnTo>
                    <a:pt x="21831" y="1968"/>
                  </a:lnTo>
                </a:path>
              </a:pathLst>
            </a:custGeom>
            <a:ln w="25399">
              <a:solidFill>
                <a:srgbClr val="F4CE4C"/>
              </a:solidFill>
            </a:ln>
          </p:spPr>
          <p:txBody>
            <a:bodyPr wrap="square" lIns="0" tIns="0" rIns="0" bIns="0" rtlCol="0"/>
            <a:lstStyle/>
            <a:p>
              <a:endParaRPr/>
            </a:p>
          </p:txBody>
        </p:sp>
        <p:sp>
          <p:nvSpPr>
            <p:cNvPr id="18174" name="object 18174"/>
            <p:cNvSpPr/>
            <p:nvPr/>
          </p:nvSpPr>
          <p:spPr>
            <a:xfrm>
              <a:off x="5607418" y="8241614"/>
              <a:ext cx="635" cy="2540"/>
            </a:xfrm>
            <a:custGeom>
              <a:avLst/>
              <a:gdLst/>
              <a:ahLst/>
              <a:cxnLst/>
              <a:rect l="l" t="t" r="r" b="b"/>
              <a:pathLst>
                <a:path w="635" h="2540">
                  <a:moveTo>
                    <a:pt x="0" y="0"/>
                  </a:moveTo>
                  <a:lnTo>
                    <a:pt x="546" y="2285"/>
                  </a:lnTo>
                </a:path>
              </a:pathLst>
            </a:custGeom>
            <a:ln w="25400">
              <a:solidFill>
                <a:srgbClr val="F0C642"/>
              </a:solidFill>
            </a:ln>
          </p:spPr>
          <p:txBody>
            <a:bodyPr wrap="square" lIns="0" tIns="0" rIns="0" bIns="0" rtlCol="0"/>
            <a:lstStyle/>
            <a:p>
              <a:endParaRPr/>
            </a:p>
          </p:txBody>
        </p:sp>
        <p:sp>
          <p:nvSpPr>
            <p:cNvPr id="18175" name="object 18175"/>
            <p:cNvSpPr/>
            <p:nvPr/>
          </p:nvSpPr>
          <p:spPr>
            <a:xfrm>
              <a:off x="5586006" y="8242312"/>
              <a:ext cx="22225" cy="1905"/>
            </a:xfrm>
            <a:custGeom>
              <a:avLst/>
              <a:gdLst/>
              <a:ahLst/>
              <a:cxnLst/>
              <a:rect l="l" t="t" r="r" b="b"/>
              <a:pathLst>
                <a:path w="22225" h="1904">
                  <a:moveTo>
                    <a:pt x="21958" y="1587"/>
                  </a:moveTo>
                  <a:lnTo>
                    <a:pt x="14681" y="1447"/>
                  </a:lnTo>
                  <a:lnTo>
                    <a:pt x="7327" y="850"/>
                  </a:lnTo>
                  <a:lnTo>
                    <a:pt x="0" y="0"/>
                  </a:lnTo>
                </a:path>
              </a:pathLst>
            </a:custGeom>
            <a:ln w="25400">
              <a:solidFill>
                <a:srgbClr val="F3C840"/>
              </a:solidFill>
            </a:ln>
          </p:spPr>
          <p:txBody>
            <a:bodyPr wrap="square" lIns="0" tIns="0" rIns="0" bIns="0" rtlCol="0"/>
            <a:lstStyle/>
            <a:p>
              <a:endParaRPr/>
            </a:p>
          </p:txBody>
        </p:sp>
        <p:sp>
          <p:nvSpPr>
            <p:cNvPr id="18176" name="object 18176"/>
            <p:cNvSpPr/>
            <p:nvPr/>
          </p:nvSpPr>
          <p:spPr>
            <a:xfrm>
              <a:off x="5585587" y="8239645"/>
              <a:ext cx="635" cy="3175"/>
            </a:xfrm>
            <a:custGeom>
              <a:avLst/>
              <a:gdLst/>
              <a:ahLst/>
              <a:cxnLst/>
              <a:rect l="l" t="t" r="r" b="b"/>
              <a:pathLst>
                <a:path w="635" h="3175">
                  <a:moveTo>
                    <a:pt x="419" y="2667"/>
                  </a:moveTo>
                  <a:lnTo>
                    <a:pt x="0" y="0"/>
                  </a:lnTo>
                </a:path>
              </a:pathLst>
            </a:custGeom>
            <a:ln w="25400">
              <a:solidFill>
                <a:srgbClr val="F6D14A"/>
              </a:solidFill>
            </a:ln>
          </p:spPr>
          <p:txBody>
            <a:bodyPr wrap="square" lIns="0" tIns="0" rIns="0" bIns="0" rtlCol="0"/>
            <a:lstStyle/>
            <a:p>
              <a:endParaRPr/>
            </a:p>
          </p:txBody>
        </p:sp>
        <p:sp>
          <p:nvSpPr>
            <p:cNvPr id="18177" name="object 18177"/>
            <p:cNvSpPr/>
            <p:nvPr/>
          </p:nvSpPr>
          <p:spPr>
            <a:xfrm>
              <a:off x="5586006" y="8242312"/>
              <a:ext cx="22860" cy="4445"/>
            </a:xfrm>
            <a:custGeom>
              <a:avLst/>
              <a:gdLst/>
              <a:ahLst/>
              <a:cxnLst/>
              <a:rect l="l" t="t" r="r" b="b"/>
              <a:pathLst>
                <a:path w="22860" h="4445">
                  <a:moveTo>
                    <a:pt x="0" y="0"/>
                  </a:moveTo>
                  <a:lnTo>
                    <a:pt x="482" y="2578"/>
                  </a:lnTo>
                  <a:lnTo>
                    <a:pt x="7848" y="3378"/>
                  </a:lnTo>
                  <a:lnTo>
                    <a:pt x="15227" y="3911"/>
                  </a:lnTo>
                  <a:lnTo>
                    <a:pt x="22529" y="3949"/>
                  </a:lnTo>
                  <a:lnTo>
                    <a:pt x="21958" y="1587"/>
                  </a:lnTo>
                  <a:lnTo>
                    <a:pt x="14681" y="1447"/>
                  </a:lnTo>
                  <a:lnTo>
                    <a:pt x="7327" y="850"/>
                  </a:lnTo>
                  <a:lnTo>
                    <a:pt x="0" y="0"/>
                  </a:lnTo>
                  <a:close/>
                </a:path>
              </a:pathLst>
            </a:custGeom>
            <a:solidFill>
              <a:srgbClr val="F3C537"/>
            </a:solidFill>
          </p:spPr>
          <p:txBody>
            <a:bodyPr wrap="square" lIns="0" tIns="0" rIns="0" bIns="0" rtlCol="0"/>
            <a:lstStyle/>
            <a:p>
              <a:endParaRPr/>
            </a:p>
          </p:txBody>
        </p:sp>
        <p:sp>
          <p:nvSpPr>
            <p:cNvPr id="18178" name="object 18178"/>
            <p:cNvSpPr/>
            <p:nvPr/>
          </p:nvSpPr>
          <p:spPr>
            <a:xfrm>
              <a:off x="5586006" y="8242312"/>
              <a:ext cx="22225" cy="1905"/>
            </a:xfrm>
            <a:custGeom>
              <a:avLst/>
              <a:gdLst/>
              <a:ahLst/>
              <a:cxnLst/>
              <a:rect l="l" t="t" r="r" b="b"/>
              <a:pathLst>
                <a:path w="22225" h="1904">
                  <a:moveTo>
                    <a:pt x="0" y="0"/>
                  </a:moveTo>
                  <a:lnTo>
                    <a:pt x="7327" y="850"/>
                  </a:lnTo>
                  <a:lnTo>
                    <a:pt x="14681" y="1447"/>
                  </a:lnTo>
                  <a:lnTo>
                    <a:pt x="21958" y="1587"/>
                  </a:lnTo>
                </a:path>
              </a:pathLst>
            </a:custGeom>
            <a:ln w="25400">
              <a:solidFill>
                <a:srgbClr val="F3C840"/>
              </a:solidFill>
            </a:ln>
          </p:spPr>
          <p:txBody>
            <a:bodyPr wrap="square" lIns="0" tIns="0" rIns="0" bIns="0" rtlCol="0"/>
            <a:lstStyle/>
            <a:p>
              <a:endParaRPr/>
            </a:p>
          </p:txBody>
        </p:sp>
        <p:sp>
          <p:nvSpPr>
            <p:cNvPr id="18179" name="object 18179"/>
            <p:cNvSpPr/>
            <p:nvPr/>
          </p:nvSpPr>
          <p:spPr>
            <a:xfrm>
              <a:off x="5607964" y="8243900"/>
              <a:ext cx="635" cy="2540"/>
            </a:xfrm>
            <a:custGeom>
              <a:avLst/>
              <a:gdLst/>
              <a:ahLst/>
              <a:cxnLst/>
              <a:rect l="l" t="t" r="r" b="b"/>
              <a:pathLst>
                <a:path w="635" h="2540">
                  <a:moveTo>
                    <a:pt x="0" y="0"/>
                  </a:moveTo>
                  <a:lnTo>
                    <a:pt x="571" y="2362"/>
                  </a:lnTo>
                </a:path>
              </a:pathLst>
            </a:custGeom>
            <a:ln w="25399">
              <a:solidFill>
                <a:srgbClr val="F0BF32"/>
              </a:solidFill>
            </a:ln>
          </p:spPr>
          <p:txBody>
            <a:bodyPr wrap="square" lIns="0" tIns="0" rIns="0" bIns="0" rtlCol="0"/>
            <a:lstStyle/>
            <a:p>
              <a:endParaRPr/>
            </a:p>
          </p:txBody>
        </p:sp>
        <p:sp>
          <p:nvSpPr>
            <p:cNvPr id="18180" name="object 18180"/>
            <p:cNvSpPr/>
            <p:nvPr/>
          </p:nvSpPr>
          <p:spPr>
            <a:xfrm>
              <a:off x="5586488" y="8244890"/>
              <a:ext cx="22225" cy="1905"/>
            </a:xfrm>
            <a:custGeom>
              <a:avLst/>
              <a:gdLst/>
              <a:ahLst/>
              <a:cxnLst/>
              <a:rect l="l" t="t" r="r" b="b"/>
              <a:pathLst>
                <a:path w="22225" h="1904">
                  <a:moveTo>
                    <a:pt x="22047" y="1371"/>
                  </a:moveTo>
                  <a:lnTo>
                    <a:pt x="14744" y="1333"/>
                  </a:lnTo>
                  <a:lnTo>
                    <a:pt x="7366" y="800"/>
                  </a:lnTo>
                  <a:lnTo>
                    <a:pt x="0" y="0"/>
                  </a:lnTo>
                </a:path>
              </a:pathLst>
            </a:custGeom>
            <a:ln w="25400">
              <a:solidFill>
                <a:srgbClr val="F2C12E"/>
              </a:solidFill>
            </a:ln>
          </p:spPr>
          <p:txBody>
            <a:bodyPr wrap="square" lIns="0" tIns="0" rIns="0" bIns="0" rtlCol="0"/>
            <a:lstStyle/>
            <a:p>
              <a:endParaRPr/>
            </a:p>
          </p:txBody>
        </p:sp>
        <p:sp>
          <p:nvSpPr>
            <p:cNvPr id="18181" name="object 18181"/>
            <p:cNvSpPr/>
            <p:nvPr/>
          </p:nvSpPr>
          <p:spPr>
            <a:xfrm>
              <a:off x="5586006" y="8242312"/>
              <a:ext cx="635" cy="3175"/>
            </a:xfrm>
            <a:custGeom>
              <a:avLst/>
              <a:gdLst/>
              <a:ahLst/>
              <a:cxnLst/>
              <a:rect l="l" t="t" r="r" b="b"/>
              <a:pathLst>
                <a:path w="635" h="3175">
                  <a:moveTo>
                    <a:pt x="482" y="2578"/>
                  </a:moveTo>
                  <a:lnTo>
                    <a:pt x="0" y="0"/>
                  </a:lnTo>
                </a:path>
              </a:pathLst>
            </a:custGeom>
            <a:ln w="25399">
              <a:solidFill>
                <a:srgbClr val="F5CA3C"/>
              </a:solidFill>
            </a:ln>
          </p:spPr>
          <p:txBody>
            <a:bodyPr wrap="square" lIns="0" tIns="0" rIns="0" bIns="0" rtlCol="0"/>
            <a:lstStyle/>
            <a:p>
              <a:endParaRPr/>
            </a:p>
          </p:txBody>
        </p:sp>
        <p:sp>
          <p:nvSpPr>
            <p:cNvPr id="18182" name="object 18182"/>
            <p:cNvSpPr/>
            <p:nvPr/>
          </p:nvSpPr>
          <p:spPr>
            <a:xfrm>
              <a:off x="5607418" y="8240801"/>
              <a:ext cx="22225" cy="3810"/>
            </a:xfrm>
            <a:custGeom>
              <a:avLst/>
              <a:gdLst/>
              <a:ahLst/>
              <a:cxnLst/>
              <a:rect l="l" t="t" r="r" b="b"/>
              <a:pathLst>
                <a:path w="22225" h="3809">
                  <a:moveTo>
                    <a:pt x="21475" y="0"/>
                  </a:moveTo>
                  <a:lnTo>
                    <a:pt x="14427" y="876"/>
                  </a:lnTo>
                  <a:lnTo>
                    <a:pt x="7238" y="1066"/>
                  </a:lnTo>
                  <a:lnTo>
                    <a:pt x="0" y="812"/>
                  </a:lnTo>
                  <a:lnTo>
                    <a:pt x="546" y="3098"/>
                  </a:lnTo>
                  <a:lnTo>
                    <a:pt x="7835" y="3251"/>
                  </a:lnTo>
                  <a:lnTo>
                    <a:pt x="15049" y="2933"/>
                  </a:lnTo>
                  <a:lnTo>
                    <a:pt x="22123" y="1968"/>
                  </a:lnTo>
                  <a:lnTo>
                    <a:pt x="21475" y="0"/>
                  </a:lnTo>
                  <a:close/>
                </a:path>
              </a:pathLst>
            </a:custGeom>
            <a:solidFill>
              <a:srgbClr val="EFC441"/>
            </a:solidFill>
          </p:spPr>
          <p:txBody>
            <a:bodyPr wrap="square" lIns="0" tIns="0" rIns="0" bIns="0" rtlCol="0"/>
            <a:lstStyle/>
            <a:p>
              <a:endParaRPr/>
            </a:p>
          </p:txBody>
        </p:sp>
        <p:sp>
          <p:nvSpPr>
            <p:cNvPr id="18183" name="object 18183"/>
            <p:cNvSpPr/>
            <p:nvPr/>
          </p:nvSpPr>
          <p:spPr>
            <a:xfrm>
              <a:off x="5607418" y="8240801"/>
              <a:ext cx="21590" cy="1270"/>
            </a:xfrm>
            <a:custGeom>
              <a:avLst/>
              <a:gdLst/>
              <a:ahLst/>
              <a:cxnLst/>
              <a:rect l="l" t="t" r="r" b="b"/>
              <a:pathLst>
                <a:path w="21589" h="1270">
                  <a:moveTo>
                    <a:pt x="0" y="812"/>
                  </a:moveTo>
                  <a:lnTo>
                    <a:pt x="7238" y="1066"/>
                  </a:lnTo>
                  <a:lnTo>
                    <a:pt x="14427" y="876"/>
                  </a:lnTo>
                  <a:lnTo>
                    <a:pt x="21475" y="0"/>
                  </a:lnTo>
                </a:path>
              </a:pathLst>
            </a:custGeom>
            <a:ln w="25400">
              <a:solidFill>
                <a:srgbClr val="F0C647"/>
              </a:solidFill>
            </a:ln>
          </p:spPr>
          <p:txBody>
            <a:bodyPr wrap="square" lIns="0" tIns="0" rIns="0" bIns="0" rtlCol="0"/>
            <a:lstStyle/>
            <a:p>
              <a:endParaRPr/>
            </a:p>
          </p:txBody>
        </p:sp>
        <p:sp>
          <p:nvSpPr>
            <p:cNvPr id="18184" name="object 18184"/>
            <p:cNvSpPr/>
            <p:nvPr/>
          </p:nvSpPr>
          <p:spPr>
            <a:xfrm>
              <a:off x="5628894" y="8240801"/>
              <a:ext cx="1270" cy="2540"/>
            </a:xfrm>
            <a:custGeom>
              <a:avLst/>
              <a:gdLst/>
              <a:ahLst/>
              <a:cxnLst/>
              <a:rect l="l" t="t" r="r" b="b"/>
              <a:pathLst>
                <a:path w="1270" h="2540">
                  <a:moveTo>
                    <a:pt x="0" y="0"/>
                  </a:moveTo>
                  <a:lnTo>
                    <a:pt x="647" y="1968"/>
                  </a:lnTo>
                </a:path>
              </a:pathLst>
            </a:custGeom>
            <a:ln w="25400">
              <a:solidFill>
                <a:srgbClr val="EDC13F"/>
              </a:solidFill>
            </a:ln>
          </p:spPr>
          <p:txBody>
            <a:bodyPr wrap="square" lIns="0" tIns="0" rIns="0" bIns="0" rtlCol="0"/>
            <a:lstStyle/>
            <a:p>
              <a:endParaRPr/>
            </a:p>
          </p:txBody>
        </p:sp>
        <p:sp>
          <p:nvSpPr>
            <p:cNvPr id="18185" name="object 18185"/>
            <p:cNvSpPr/>
            <p:nvPr/>
          </p:nvSpPr>
          <p:spPr>
            <a:xfrm>
              <a:off x="5607964" y="8242770"/>
              <a:ext cx="21590" cy="1905"/>
            </a:xfrm>
            <a:custGeom>
              <a:avLst/>
              <a:gdLst/>
              <a:ahLst/>
              <a:cxnLst/>
              <a:rect l="l" t="t" r="r" b="b"/>
              <a:pathLst>
                <a:path w="21589" h="1904">
                  <a:moveTo>
                    <a:pt x="21577" y="0"/>
                  </a:moveTo>
                  <a:lnTo>
                    <a:pt x="14503" y="965"/>
                  </a:lnTo>
                  <a:lnTo>
                    <a:pt x="7289" y="1282"/>
                  </a:lnTo>
                  <a:lnTo>
                    <a:pt x="0" y="1130"/>
                  </a:lnTo>
                </a:path>
              </a:pathLst>
            </a:custGeom>
            <a:ln w="25400">
              <a:solidFill>
                <a:srgbClr val="EFC13A"/>
              </a:solidFill>
            </a:ln>
          </p:spPr>
          <p:txBody>
            <a:bodyPr wrap="square" lIns="0" tIns="0" rIns="0" bIns="0" rtlCol="0"/>
            <a:lstStyle/>
            <a:p>
              <a:endParaRPr/>
            </a:p>
          </p:txBody>
        </p:sp>
        <p:sp>
          <p:nvSpPr>
            <p:cNvPr id="18186" name="object 18186"/>
            <p:cNvSpPr/>
            <p:nvPr/>
          </p:nvSpPr>
          <p:spPr>
            <a:xfrm>
              <a:off x="5607418" y="8241614"/>
              <a:ext cx="635" cy="2540"/>
            </a:xfrm>
            <a:custGeom>
              <a:avLst/>
              <a:gdLst/>
              <a:ahLst/>
              <a:cxnLst/>
              <a:rect l="l" t="t" r="r" b="b"/>
              <a:pathLst>
                <a:path w="635" h="2540">
                  <a:moveTo>
                    <a:pt x="546" y="2285"/>
                  </a:moveTo>
                  <a:lnTo>
                    <a:pt x="0" y="0"/>
                  </a:lnTo>
                </a:path>
              </a:pathLst>
            </a:custGeom>
            <a:ln w="25400">
              <a:solidFill>
                <a:srgbClr val="F0C642"/>
              </a:solidFill>
            </a:ln>
          </p:spPr>
          <p:txBody>
            <a:bodyPr wrap="square" lIns="0" tIns="0" rIns="0" bIns="0" rtlCol="0"/>
            <a:lstStyle/>
            <a:p>
              <a:endParaRPr/>
            </a:p>
          </p:txBody>
        </p:sp>
        <p:sp>
          <p:nvSpPr>
            <p:cNvPr id="18187" name="object 18187"/>
            <p:cNvSpPr/>
            <p:nvPr/>
          </p:nvSpPr>
          <p:spPr>
            <a:xfrm>
              <a:off x="5607964" y="8242770"/>
              <a:ext cx="22225" cy="3810"/>
            </a:xfrm>
            <a:custGeom>
              <a:avLst/>
              <a:gdLst/>
              <a:ahLst/>
              <a:cxnLst/>
              <a:rect l="l" t="t" r="r" b="b"/>
              <a:pathLst>
                <a:path w="22225" h="3809">
                  <a:moveTo>
                    <a:pt x="21577" y="0"/>
                  </a:moveTo>
                  <a:lnTo>
                    <a:pt x="14503" y="965"/>
                  </a:lnTo>
                  <a:lnTo>
                    <a:pt x="7289" y="1282"/>
                  </a:lnTo>
                  <a:lnTo>
                    <a:pt x="0" y="1130"/>
                  </a:lnTo>
                  <a:lnTo>
                    <a:pt x="571" y="3492"/>
                  </a:lnTo>
                  <a:lnTo>
                    <a:pt x="7886" y="3543"/>
                  </a:lnTo>
                  <a:lnTo>
                    <a:pt x="15125" y="3111"/>
                  </a:lnTo>
                  <a:lnTo>
                    <a:pt x="22225" y="1943"/>
                  </a:lnTo>
                  <a:lnTo>
                    <a:pt x="21577" y="0"/>
                  </a:lnTo>
                  <a:close/>
                </a:path>
              </a:pathLst>
            </a:custGeom>
            <a:solidFill>
              <a:srgbClr val="EFBD30"/>
            </a:solidFill>
          </p:spPr>
          <p:txBody>
            <a:bodyPr wrap="square" lIns="0" tIns="0" rIns="0" bIns="0" rtlCol="0"/>
            <a:lstStyle/>
            <a:p>
              <a:endParaRPr/>
            </a:p>
          </p:txBody>
        </p:sp>
        <p:sp>
          <p:nvSpPr>
            <p:cNvPr id="18188" name="object 18188"/>
            <p:cNvSpPr/>
            <p:nvPr/>
          </p:nvSpPr>
          <p:spPr>
            <a:xfrm>
              <a:off x="5607964" y="8242770"/>
              <a:ext cx="21590" cy="1905"/>
            </a:xfrm>
            <a:custGeom>
              <a:avLst/>
              <a:gdLst/>
              <a:ahLst/>
              <a:cxnLst/>
              <a:rect l="l" t="t" r="r" b="b"/>
              <a:pathLst>
                <a:path w="21589" h="1904">
                  <a:moveTo>
                    <a:pt x="0" y="1130"/>
                  </a:moveTo>
                  <a:lnTo>
                    <a:pt x="7289" y="1282"/>
                  </a:lnTo>
                  <a:lnTo>
                    <a:pt x="14503" y="965"/>
                  </a:lnTo>
                  <a:lnTo>
                    <a:pt x="21577" y="0"/>
                  </a:lnTo>
                </a:path>
              </a:pathLst>
            </a:custGeom>
            <a:ln w="25400">
              <a:solidFill>
                <a:srgbClr val="EFC13A"/>
              </a:solidFill>
            </a:ln>
          </p:spPr>
          <p:txBody>
            <a:bodyPr wrap="square" lIns="0" tIns="0" rIns="0" bIns="0" rtlCol="0"/>
            <a:lstStyle/>
            <a:p>
              <a:endParaRPr/>
            </a:p>
          </p:txBody>
        </p:sp>
        <p:sp>
          <p:nvSpPr>
            <p:cNvPr id="18189" name="object 18189"/>
            <p:cNvSpPr/>
            <p:nvPr/>
          </p:nvSpPr>
          <p:spPr>
            <a:xfrm>
              <a:off x="5629541" y="8242770"/>
              <a:ext cx="1270" cy="2540"/>
            </a:xfrm>
            <a:custGeom>
              <a:avLst/>
              <a:gdLst/>
              <a:ahLst/>
              <a:cxnLst/>
              <a:rect l="l" t="t" r="r" b="b"/>
              <a:pathLst>
                <a:path w="1270" h="2540">
                  <a:moveTo>
                    <a:pt x="0" y="0"/>
                  </a:moveTo>
                  <a:lnTo>
                    <a:pt x="647" y="1943"/>
                  </a:lnTo>
                </a:path>
              </a:pathLst>
            </a:custGeom>
            <a:ln w="25400">
              <a:solidFill>
                <a:srgbClr val="EDBB2D"/>
              </a:solidFill>
            </a:ln>
          </p:spPr>
          <p:txBody>
            <a:bodyPr wrap="square" lIns="0" tIns="0" rIns="0" bIns="0" rtlCol="0"/>
            <a:lstStyle/>
            <a:p>
              <a:endParaRPr/>
            </a:p>
          </p:txBody>
        </p:sp>
        <p:sp>
          <p:nvSpPr>
            <p:cNvPr id="18190" name="object 18190"/>
            <p:cNvSpPr/>
            <p:nvPr/>
          </p:nvSpPr>
          <p:spPr>
            <a:xfrm>
              <a:off x="5608536" y="8244713"/>
              <a:ext cx="22225" cy="1905"/>
            </a:xfrm>
            <a:custGeom>
              <a:avLst/>
              <a:gdLst/>
              <a:ahLst/>
              <a:cxnLst/>
              <a:rect l="l" t="t" r="r" b="b"/>
              <a:pathLst>
                <a:path w="22225" h="1904">
                  <a:moveTo>
                    <a:pt x="21653" y="0"/>
                  </a:moveTo>
                  <a:lnTo>
                    <a:pt x="14554" y="1168"/>
                  </a:lnTo>
                  <a:lnTo>
                    <a:pt x="7315" y="1600"/>
                  </a:lnTo>
                  <a:lnTo>
                    <a:pt x="0" y="1549"/>
                  </a:lnTo>
                </a:path>
              </a:pathLst>
            </a:custGeom>
            <a:ln w="25399">
              <a:solidFill>
                <a:srgbClr val="EFBA25"/>
              </a:solidFill>
            </a:ln>
          </p:spPr>
          <p:txBody>
            <a:bodyPr wrap="square" lIns="0" tIns="0" rIns="0" bIns="0" rtlCol="0"/>
            <a:lstStyle/>
            <a:p>
              <a:endParaRPr/>
            </a:p>
          </p:txBody>
        </p:sp>
        <p:sp>
          <p:nvSpPr>
            <p:cNvPr id="18191" name="object 18191"/>
            <p:cNvSpPr/>
            <p:nvPr/>
          </p:nvSpPr>
          <p:spPr>
            <a:xfrm>
              <a:off x="5607964" y="8243900"/>
              <a:ext cx="635" cy="2540"/>
            </a:xfrm>
            <a:custGeom>
              <a:avLst/>
              <a:gdLst/>
              <a:ahLst/>
              <a:cxnLst/>
              <a:rect l="l" t="t" r="r" b="b"/>
              <a:pathLst>
                <a:path w="635" h="2540">
                  <a:moveTo>
                    <a:pt x="571" y="2362"/>
                  </a:moveTo>
                  <a:lnTo>
                    <a:pt x="0" y="0"/>
                  </a:lnTo>
                </a:path>
              </a:pathLst>
            </a:custGeom>
            <a:ln w="25399">
              <a:solidFill>
                <a:srgbClr val="F0BF32"/>
              </a:solidFill>
            </a:ln>
          </p:spPr>
          <p:txBody>
            <a:bodyPr wrap="square" lIns="0" tIns="0" rIns="0" bIns="0" rtlCol="0"/>
            <a:lstStyle/>
            <a:p>
              <a:endParaRPr/>
            </a:p>
          </p:txBody>
        </p:sp>
        <p:sp>
          <p:nvSpPr>
            <p:cNvPr id="18192" name="object 18192"/>
            <p:cNvSpPr/>
            <p:nvPr/>
          </p:nvSpPr>
          <p:spPr>
            <a:xfrm>
              <a:off x="5586488" y="8244890"/>
              <a:ext cx="22860" cy="3810"/>
            </a:xfrm>
            <a:custGeom>
              <a:avLst/>
              <a:gdLst/>
              <a:ahLst/>
              <a:cxnLst/>
              <a:rect l="l" t="t" r="r" b="b"/>
              <a:pathLst>
                <a:path w="22860" h="3809">
                  <a:moveTo>
                    <a:pt x="0" y="0"/>
                  </a:moveTo>
                  <a:lnTo>
                    <a:pt x="508" y="2514"/>
                  </a:lnTo>
                  <a:lnTo>
                    <a:pt x="7912" y="3251"/>
                  </a:lnTo>
                  <a:lnTo>
                    <a:pt x="15316" y="3733"/>
                  </a:lnTo>
                  <a:lnTo>
                    <a:pt x="22644" y="3695"/>
                  </a:lnTo>
                  <a:lnTo>
                    <a:pt x="22047" y="1371"/>
                  </a:lnTo>
                  <a:lnTo>
                    <a:pt x="14744" y="1333"/>
                  </a:lnTo>
                  <a:lnTo>
                    <a:pt x="7366" y="800"/>
                  </a:lnTo>
                  <a:lnTo>
                    <a:pt x="0" y="0"/>
                  </a:lnTo>
                  <a:close/>
                </a:path>
              </a:pathLst>
            </a:custGeom>
            <a:solidFill>
              <a:srgbClr val="F2BE26"/>
            </a:solidFill>
          </p:spPr>
          <p:txBody>
            <a:bodyPr wrap="square" lIns="0" tIns="0" rIns="0" bIns="0" rtlCol="0"/>
            <a:lstStyle/>
            <a:p>
              <a:endParaRPr/>
            </a:p>
          </p:txBody>
        </p:sp>
        <p:sp>
          <p:nvSpPr>
            <p:cNvPr id="18193" name="object 18193"/>
            <p:cNvSpPr/>
            <p:nvPr/>
          </p:nvSpPr>
          <p:spPr>
            <a:xfrm>
              <a:off x="5586488" y="8244890"/>
              <a:ext cx="22225" cy="1905"/>
            </a:xfrm>
            <a:custGeom>
              <a:avLst/>
              <a:gdLst/>
              <a:ahLst/>
              <a:cxnLst/>
              <a:rect l="l" t="t" r="r" b="b"/>
              <a:pathLst>
                <a:path w="22225" h="1904">
                  <a:moveTo>
                    <a:pt x="0" y="0"/>
                  </a:moveTo>
                  <a:lnTo>
                    <a:pt x="7366" y="800"/>
                  </a:lnTo>
                  <a:lnTo>
                    <a:pt x="14744" y="1333"/>
                  </a:lnTo>
                  <a:lnTo>
                    <a:pt x="22047" y="1371"/>
                  </a:lnTo>
                </a:path>
              </a:pathLst>
            </a:custGeom>
            <a:ln w="25400">
              <a:solidFill>
                <a:srgbClr val="F2C12E"/>
              </a:solidFill>
            </a:ln>
          </p:spPr>
          <p:txBody>
            <a:bodyPr wrap="square" lIns="0" tIns="0" rIns="0" bIns="0" rtlCol="0"/>
            <a:lstStyle/>
            <a:p>
              <a:endParaRPr/>
            </a:p>
          </p:txBody>
        </p:sp>
        <p:sp>
          <p:nvSpPr>
            <p:cNvPr id="18194" name="object 18194"/>
            <p:cNvSpPr/>
            <p:nvPr/>
          </p:nvSpPr>
          <p:spPr>
            <a:xfrm>
              <a:off x="5608536" y="8246262"/>
              <a:ext cx="635" cy="2540"/>
            </a:xfrm>
            <a:custGeom>
              <a:avLst/>
              <a:gdLst/>
              <a:ahLst/>
              <a:cxnLst/>
              <a:rect l="l" t="t" r="r" b="b"/>
              <a:pathLst>
                <a:path w="635" h="2540">
                  <a:moveTo>
                    <a:pt x="0" y="0"/>
                  </a:moveTo>
                  <a:lnTo>
                    <a:pt x="596" y="2324"/>
                  </a:lnTo>
                </a:path>
              </a:pathLst>
            </a:custGeom>
            <a:ln w="25400">
              <a:solidFill>
                <a:srgbClr val="F0B91F"/>
              </a:solidFill>
            </a:ln>
          </p:spPr>
          <p:txBody>
            <a:bodyPr wrap="square" lIns="0" tIns="0" rIns="0" bIns="0" rtlCol="0"/>
            <a:lstStyle/>
            <a:p>
              <a:endParaRPr/>
            </a:p>
          </p:txBody>
        </p:sp>
        <p:sp>
          <p:nvSpPr>
            <p:cNvPr id="18195" name="object 18195"/>
            <p:cNvSpPr/>
            <p:nvPr/>
          </p:nvSpPr>
          <p:spPr>
            <a:xfrm>
              <a:off x="5586996" y="8247405"/>
              <a:ext cx="22225" cy="1270"/>
            </a:xfrm>
            <a:custGeom>
              <a:avLst/>
              <a:gdLst/>
              <a:ahLst/>
              <a:cxnLst/>
              <a:rect l="l" t="t" r="r" b="b"/>
              <a:pathLst>
                <a:path w="22225" h="1270">
                  <a:moveTo>
                    <a:pt x="22136" y="1181"/>
                  </a:moveTo>
                  <a:lnTo>
                    <a:pt x="14808" y="1219"/>
                  </a:lnTo>
                  <a:lnTo>
                    <a:pt x="7404" y="736"/>
                  </a:lnTo>
                  <a:lnTo>
                    <a:pt x="0" y="0"/>
                  </a:lnTo>
                </a:path>
              </a:pathLst>
            </a:custGeom>
            <a:ln w="25400">
              <a:solidFill>
                <a:srgbClr val="F2BB1D"/>
              </a:solidFill>
            </a:ln>
          </p:spPr>
          <p:txBody>
            <a:bodyPr wrap="square" lIns="0" tIns="0" rIns="0" bIns="0" rtlCol="0"/>
            <a:lstStyle/>
            <a:p>
              <a:endParaRPr/>
            </a:p>
          </p:txBody>
        </p:sp>
        <p:sp>
          <p:nvSpPr>
            <p:cNvPr id="18196" name="object 18196"/>
            <p:cNvSpPr/>
            <p:nvPr/>
          </p:nvSpPr>
          <p:spPr>
            <a:xfrm>
              <a:off x="5586488" y="8244890"/>
              <a:ext cx="635" cy="2540"/>
            </a:xfrm>
            <a:custGeom>
              <a:avLst/>
              <a:gdLst/>
              <a:ahLst/>
              <a:cxnLst/>
              <a:rect l="l" t="t" r="r" b="b"/>
              <a:pathLst>
                <a:path w="635" h="2540">
                  <a:moveTo>
                    <a:pt x="508" y="2514"/>
                  </a:moveTo>
                  <a:lnTo>
                    <a:pt x="0" y="0"/>
                  </a:lnTo>
                </a:path>
              </a:pathLst>
            </a:custGeom>
            <a:ln w="25400">
              <a:solidFill>
                <a:srgbClr val="F4C42D"/>
              </a:solidFill>
            </a:ln>
          </p:spPr>
          <p:txBody>
            <a:bodyPr wrap="square" lIns="0" tIns="0" rIns="0" bIns="0" rtlCol="0"/>
            <a:lstStyle/>
            <a:p>
              <a:endParaRPr/>
            </a:p>
          </p:txBody>
        </p:sp>
        <p:sp>
          <p:nvSpPr>
            <p:cNvPr id="18197" name="object 18197"/>
            <p:cNvSpPr/>
            <p:nvPr/>
          </p:nvSpPr>
          <p:spPr>
            <a:xfrm>
              <a:off x="5586996" y="8247405"/>
              <a:ext cx="22860" cy="3810"/>
            </a:xfrm>
            <a:custGeom>
              <a:avLst/>
              <a:gdLst/>
              <a:ahLst/>
              <a:cxnLst/>
              <a:rect l="l" t="t" r="r" b="b"/>
              <a:pathLst>
                <a:path w="22860" h="3809">
                  <a:moveTo>
                    <a:pt x="0" y="0"/>
                  </a:moveTo>
                  <a:lnTo>
                    <a:pt x="355" y="1638"/>
                  </a:lnTo>
                  <a:lnTo>
                    <a:pt x="508" y="2451"/>
                  </a:lnTo>
                  <a:lnTo>
                    <a:pt x="7950" y="3073"/>
                  </a:lnTo>
                  <a:lnTo>
                    <a:pt x="15147" y="3454"/>
                  </a:lnTo>
                  <a:lnTo>
                    <a:pt x="15974" y="3454"/>
                  </a:lnTo>
                  <a:lnTo>
                    <a:pt x="22745" y="3314"/>
                  </a:lnTo>
                  <a:lnTo>
                    <a:pt x="22475" y="2451"/>
                  </a:lnTo>
                  <a:lnTo>
                    <a:pt x="22146" y="1219"/>
                  </a:lnTo>
                  <a:lnTo>
                    <a:pt x="14808" y="1219"/>
                  </a:lnTo>
                  <a:lnTo>
                    <a:pt x="7404" y="736"/>
                  </a:lnTo>
                  <a:lnTo>
                    <a:pt x="0" y="0"/>
                  </a:lnTo>
                  <a:close/>
                </a:path>
                <a:path w="22860" h="3809">
                  <a:moveTo>
                    <a:pt x="22136" y="1181"/>
                  </a:moveTo>
                  <a:lnTo>
                    <a:pt x="14808" y="1219"/>
                  </a:lnTo>
                  <a:lnTo>
                    <a:pt x="22146" y="1219"/>
                  </a:lnTo>
                  <a:close/>
                </a:path>
              </a:pathLst>
            </a:custGeom>
            <a:solidFill>
              <a:srgbClr val="F1B918"/>
            </a:solidFill>
          </p:spPr>
          <p:txBody>
            <a:bodyPr wrap="square" lIns="0" tIns="0" rIns="0" bIns="0" rtlCol="0"/>
            <a:lstStyle/>
            <a:p>
              <a:endParaRPr/>
            </a:p>
          </p:txBody>
        </p:sp>
        <p:sp>
          <p:nvSpPr>
            <p:cNvPr id="18198" name="object 18198"/>
            <p:cNvSpPr/>
            <p:nvPr/>
          </p:nvSpPr>
          <p:spPr>
            <a:xfrm>
              <a:off x="5586996" y="8247405"/>
              <a:ext cx="22225" cy="1270"/>
            </a:xfrm>
            <a:custGeom>
              <a:avLst/>
              <a:gdLst/>
              <a:ahLst/>
              <a:cxnLst/>
              <a:rect l="l" t="t" r="r" b="b"/>
              <a:pathLst>
                <a:path w="22225" h="1270">
                  <a:moveTo>
                    <a:pt x="0" y="0"/>
                  </a:moveTo>
                  <a:lnTo>
                    <a:pt x="7404" y="736"/>
                  </a:lnTo>
                  <a:lnTo>
                    <a:pt x="14808" y="1219"/>
                  </a:lnTo>
                  <a:lnTo>
                    <a:pt x="22136" y="1181"/>
                  </a:lnTo>
                </a:path>
              </a:pathLst>
            </a:custGeom>
            <a:ln w="25400">
              <a:solidFill>
                <a:srgbClr val="F2BB1D"/>
              </a:solidFill>
            </a:ln>
          </p:spPr>
          <p:txBody>
            <a:bodyPr wrap="square" lIns="0" tIns="0" rIns="0" bIns="0" rtlCol="0"/>
            <a:lstStyle/>
            <a:p>
              <a:endParaRPr/>
            </a:p>
          </p:txBody>
        </p:sp>
        <p:sp>
          <p:nvSpPr>
            <p:cNvPr id="18199" name="object 18199"/>
            <p:cNvSpPr/>
            <p:nvPr/>
          </p:nvSpPr>
          <p:spPr>
            <a:xfrm>
              <a:off x="5609133" y="8248586"/>
              <a:ext cx="635" cy="2540"/>
            </a:xfrm>
            <a:custGeom>
              <a:avLst/>
              <a:gdLst/>
              <a:ahLst/>
              <a:cxnLst/>
              <a:rect l="l" t="t" r="r" b="b"/>
              <a:pathLst>
                <a:path w="635" h="2540">
                  <a:moveTo>
                    <a:pt x="0" y="0"/>
                  </a:moveTo>
                  <a:lnTo>
                    <a:pt x="609" y="2133"/>
                  </a:lnTo>
                </a:path>
              </a:pathLst>
            </a:custGeom>
            <a:ln w="25400">
              <a:solidFill>
                <a:srgbClr val="F0B410"/>
              </a:solidFill>
            </a:ln>
          </p:spPr>
          <p:txBody>
            <a:bodyPr wrap="square" lIns="0" tIns="0" rIns="0" bIns="0" rtlCol="0"/>
            <a:lstStyle/>
            <a:p>
              <a:endParaRPr/>
            </a:p>
          </p:txBody>
        </p:sp>
        <p:sp>
          <p:nvSpPr>
            <p:cNvPr id="18200" name="object 18200"/>
            <p:cNvSpPr/>
            <p:nvPr/>
          </p:nvSpPr>
          <p:spPr>
            <a:xfrm>
              <a:off x="5587504" y="8249856"/>
              <a:ext cx="22860" cy="1270"/>
            </a:xfrm>
            <a:custGeom>
              <a:avLst/>
              <a:gdLst/>
              <a:ahLst/>
              <a:cxnLst/>
              <a:rect l="l" t="t" r="r" b="b"/>
              <a:pathLst>
                <a:path w="22860" h="1270">
                  <a:moveTo>
                    <a:pt x="22237" y="863"/>
                  </a:moveTo>
                  <a:lnTo>
                    <a:pt x="15466" y="1003"/>
                  </a:lnTo>
                </a:path>
                <a:path w="22860" h="1270">
                  <a:moveTo>
                    <a:pt x="14639" y="1003"/>
                  </a:moveTo>
                  <a:lnTo>
                    <a:pt x="7442" y="622"/>
                  </a:lnTo>
                  <a:lnTo>
                    <a:pt x="0" y="0"/>
                  </a:lnTo>
                </a:path>
                <a:path w="22860" h="1270">
                  <a:moveTo>
                    <a:pt x="15466" y="1003"/>
                  </a:moveTo>
                  <a:lnTo>
                    <a:pt x="14871" y="1015"/>
                  </a:lnTo>
                  <a:lnTo>
                    <a:pt x="14639" y="1003"/>
                  </a:lnTo>
                </a:path>
              </a:pathLst>
            </a:custGeom>
            <a:ln w="25400">
              <a:solidFill>
                <a:srgbClr val="F0B613"/>
              </a:solidFill>
            </a:ln>
          </p:spPr>
          <p:txBody>
            <a:bodyPr wrap="square" lIns="0" tIns="0" rIns="0" bIns="0" rtlCol="0"/>
            <a:lstStyle/>
            <a:p>
              <a:endParaRPr/>
            </a:p>
          </p:txBody>
        </p:sp>
        <p:sp>
          <p:nvSpPr>
            <p:cNvPr id="18201" name="object 18201"/>
            <p:cNvSpPr/>
            <p:nvPr/>
          </p:nvSpPr>
          <p:spPr>
            <a:xfrm>
              <a:off x="5586996" y="8247405"/>
              <a:ext cx="635" cy="2540"/>
            </a:xfrm>
            <a:custGeom>
              <a:avLst/>
              <a:gdLst/>
              <a:ahLst/>
              <a:cxnLst/>
              <a:rect l="l" t="t" r="r" b="b"/>
              <a:pathLst>
                <a:path w="635" h="2540">
                  <a:moveTo>
                    <a:pt x="508" y="2451"/>
                  </a:moveTo>
                  <a:lnTo>
                    <a:pt x="0" y="0"/>
                  </a:lnTo>
                </a:path>
              </a:pathLst>
            </a:custGeom>
            <a:ln w="25400">
              <a:solidFill>
                <a:srgbClr val="F2BD1F"/>
              </a:solidFill>
            </a:ln>
          </p:spPr>
          <p:txBody>
            <a:bodyPr wrap="square" lIns="0" tIns="0" rIns="0" bIns="0" rtlCol="0"/>
            <a:lstStyle/>
            <a:p>
              <a:endParaRPr/>
            </a:p>
          </p:txBody>
        </p:sp>
        <p:sp>
          <p:nvSpPr>
            <p:cNvPr id="18202" name="object 18202"/>
            <p:cNvSpPr/>
            <p:nvPr/>
          </p:nvSpPr>
          <p:spPr>
            <a:xfrm>
              <a:off x="5608536" y="8244713"/>
              <a:ext cx="22860" cy="4445"/>
            </a:xfrm>
            <a:custGeom>
              <a:avLst/>
              <a:gdLst/>
              <a:ahLst/>
              <a:cxnLst/>
              <a:rect l="l" t="t" r="r" b="b"/>
              <a:pathLst>
                <a:path w="22860" h="4445">
                  <a:moveTo>
                    <a:pt x="21653" y="0"/>
                  </a:moveTo>
                  <a:lnTo>
                    <a:pt x="14554" y="1168"/>
                  </a:lnTo>
                  <a:lnTo>
                    <a:pt x="7315" y="1600"/>
                  </a:lnTo>
                  <a:lnTo>
                    <a:pt x="0" y="1549"/>
                  </a:lnTo>
                  <a:lnTo>
                    <a:pt x="596" y="3873"/>
                  </a:lnTo>
                  <a:lnTo>
                    <a:pt x="7924" y="3822"/>
                  </a:lnTo>
                  <a:lnTo>
                    <a:pt x="15189" y="3263"/>
                  </a:lnTo>
                  <a:lnTo>
                    <a:pt x="22326" y="1892"/>
                  </a:lnTo>
                  <a:lnTo>
                    <a:pt x="21653" y="0"/>
                  </a:lnTo>
                  <a:close/>
                </a:path>
              </a:pathLst>
            </a:custGeom>
            <a:solidFill>
              <a:srgbClr val="EFB71B"/>
            </a:solidFill>
          </p:spPr>
          <p:txBody>
            <a:bodyPr wrap="square" lIns="0" tIns="0" rIns="0" bIns="0" rtlCol="0"/>
            <a:lstStyle/>
            <a:p>
              <a:endParaRPr/>
            </a:p>
          </p:txBody>
        </p:sp>
        <p:sp>
          <p:nvSpPr>
            <p:cNvPr id="18203" name="object 18203"/>
            <p:cNvSpPr/>
            <p:nvPr/>
          </p:nvSpPr>
          <p:spPr>
            <a:xfrm>
              <a:off x="5608536" y="8244713"/>
              <a:ext cx="22225" cy="1905"/>
            </a:xfrm>
            <a:custGeom>
              <a:avLst/>
              <a:gdLst/>
              <a:ahLst/>
              <a:cxnLst/>
              <a:rect l="l" t="t" r="r" b="b"/>
              <a:pathLst>
                <a:path w="22225" h="1904">
                  <a:moveTo>
                    <a:pt x="0" y="1549"/>
                  </a:moveTo>
                  <a:lnTo>
                    <a:pt x="7315" y="1600"/>
                  </a:lnTo>
                  <a:lnTo>
                    <a:pt x="14554" y="1168"/>
                  </a:lnTo>
                  <a:lnTo>
                    <a:pt x="21653" y="0"/>
                  </a:lnTo>
                </a:path>
              </a:pathLst>
            </a:custGeom>
            <a:ln w="25399">
              <a:solidFill>
                <a:srgbClr val="EFBA25"/>
              </a:solidFill>
            </a:ln>
          </p:spPr>
          <p:txBody>
            <a:bodyPr wrap="square" lIns="0" tIns="0" rIns="0" bIns="0" rtlCol="0"/>
            <a:lstStyle/>
            <a:p>
              <a:endParaRPr/>
            </a:p>
          </p:txBody>
        </p:sp>
        <p:sp>
          <p:nvSpPr>
            <p:cNvPr id="18204" name="object 18204"/>
            <p:cNvSpPr/>
            <p:nvPr/>
          </p:nvSpPr>
          <p:spPr>
            <a:xfrm>
              <a:off x="5630189" y="8244713"/>
              <a:ext cx="1270" cy="1905"/>
            </a:xfrm>
            <a:custGeom>
              <a:avLst/>
              <a:gdLst/>
              <a:ahLst/>
              <a:cxnLst/>
              <a:rect l="l" t="t" r="r" b="b"/>
              <a:pathLst>
                <a:path w="1270" h="1904">
                  <a:moveTo>
                    <a:pt x="0" y="0"/>
                  </a:moveTo>
                  <a:lnTo>
                    <a:pt x="673" y="1892"/>
                  </a:lnTo>
                </a:path>
              </a:pathLst>
            </a:custGeom>
            <a:ln w="25400">
              <a:solidFill>
                <a:srgbClr val="EDB518"/>
              </a:solidFill>
            </a:ln>
          </p:spPr>
          <p:txBody>
            <a:bodyPr wrap="square" lIns="0" tIns="0" rIns="0" bIns="0" rtlCol="0"/>
            <a:lstStyle/>
            <a:p>
              <a:endParaRPr/>
            </a:p>
          </p:txBody>
        </p:sp>
        <p:sp>
          <p:nvSpPr>
            <p:cNvPr id="18205" name="object 18205"/>
            <p:cNvSpPr/>
            <p:nvPr/>
          </p:nvSpPr>
          <p:spPr>
            <a:xfrm>
              <a:off x="5609133" y="8246605"/>
              <a:ext cx="22225" cy="2540"/>
            </a:xfrm>
            <a:custGeom>
              <a:avLst/>
              <a:gdLst/>
              <a:ahLst/>
              <a:cxnLst/>
              <a:rect l="l" t="t" r="r" b="b"/>
              <a:pathLst>
                <a:path w="22225" h="2540">
                  <a:moveTo>
                    <a:pt x="21729" y="0"/>
                  </a:moveTo>
                  <a:lnTo>
                    <a:pt x="14592" y="1371"/>
                  </a:lnTo>
                  <a:lnTo>
                    <a:pt x="7327" y="1930"/>
                  </a:lnTo>
                  <a:lnTo>
                    <a:pt x="0" y="1981"/>
                  </a:lnTo>
                </a:path>
              </a:pathLst>
            </a:custGeom>
            <a:ln w="25400">
              <a:solidFill>
                <a:srgbClr val="EFB411"/>
              </a:solidFill>
            </a:ln>
          </p:spPr>
          <p:txBody>
            <a:bodyPr wrap="square" lIns="0" tIns="0" rIns="0" bIns="0" rtlCol="0"/>
            <a:lstStyle/>
            <a:p>
              <a:endParaRPr/>
            </a:p>
          </p:txBody>
        </p:sp>
        <p:sp>
          <p:nvSpPr>
            <p:cNvPr id="18206" name="object 18206"/>
            <p:cNvSpPr/>
            <p:nvPr/>
          </p:nvSpPr>
          <p:spPr>
            <a:xfrm>
              <a:off x="5608536" y="8246262"/>
              <a:ext cx="635" cy="2540"/>
            </a:xfrm>
            <a:custGeom>
              <a:avLst/>
              <a:gdLst/>
              <a:ahLst/>
              <a:cxnLst/>
              <a:rect l="l" t="t" r="r" b="b"/>
              <a:pathLst>
                <a:path w="635" h="2540">
                  <a:moveTo>
                    <a:pt x="596" y="2324"/>
                  </a:moveTo>
                  <a:lnTo>
                    <a:pt x="0" y="0"/>
                  </a:lnTo>
                </a:path>
              </a:pathLst>
            </a:custGeom>
            <a:ln w="25400">
              <a:solidFill>
                <a:srgbClr val="F0B91F"/>
              </a:solidFill>
            </a:ln>
          </p:spPr>
          <p:txBody>
            <a:bodyPr wrap="square" lIns="0" tIns="0" rIns="0" bIns="0" rtlCol="0"/>
            <a:lstStyle/>
            <a:p>
              <a:endParaRPr/>
            </a:p>
          </p:txBody>
        </p:sp>
        <p:sp>
          <p:nvSpPr>
            <p:cNvPr id="18207" name="object 18207"/>
            <p:cNvSpPr/>
            <p:nvPr/>
          </p:nvSpPr>
          <p:spPr>
            <a:xfrm>
              <a:off x="5609133" y="8246605"/>
              <a:ext cx="22860" cy="4445"/>
            </a:xfrm>
            <a:custGeom>
              <a:avLst/>
              <a:gdLst/>
              <a:ahLst/>
              <a:cxnLst/>
              <a:rect l="l" t="t" r="r" b="b"/>
              <a:pathLst>
                <a:path w="22860" h="4445">
                  <a:moveTo>
                    <a:pt x="21729" y="0"/>
                  </a:moveTo>
                  <a:lnTo>
                    <a:pt x="14592" y="1371"/>
                  </a:lnTo>
                  <a:lnTo>
                    <a:pt x="7327" y="1930"/>
                  </a:lnTo>
                  <a:lnTo>
                    <a:pt x="0" y="1981"/>
                  </a:lnTo>
                  <a:lnTo>
                    <a:pt x="190" y="2730"/>
                  </a:lnTo>
                  <a:lnTo>
                    <a:pt x="609" y="4114"/>
                  </a:lnTo>
                  <a:lnTo>
                    <a:pt x="7962" y="3975"/>
                  </a:lnTo>
                  <a:lnTo>
                    <a:pt x="15252" y="3314"/>
                  </a:lnTo>
                  <a:lnTo>
                    <a:pt x="22402" y="1841"/>
                  </a:lnTo>
                  <a:lnTo>
                    <a:pt x="21729" y="0"/>
                  </a:lnTo>
                  <a:close/>
                </a:path>
              </a:pathLst>
            </a:custGeom>
            <a:solidFill>
              <a:srgbClr val="EEB30D"/>
            </a:solidFill>
          </p:spPr>
          <p:txBody>
            <a:bodyPr wrap="square" lIns="0" tIns="0" rIns="0" bIns="0" rtlCol="0"/>
            <a:lstStyle/>
            <a:p>
              <a:endParaRPr/>
            </a:p>
          </p:txBody>
        </p:sp>
        <p:sp>
          <p:nvSpPr>
            <p:cNvPr id="18208" name="object 18208"/>
            <p:cNvSpPr/>
            <p:nvPr/>
          </p:nvSpPr>
          <p:spPr>
            <a:xfrm>
              <a:off x="5609133" y="8246605"/>
              <a:ext cx="22225" cy="2540"/>
            </a:xfrm>
            <a:custGeom>
              <a:avLst/>
              <a:gdLst/>
              <a:ahLst/>
              <a:cxnLst/>
              <a:rect l="l" t="t" r="r" b="b"/>
              <a:pathLst>
                <a:path w="22225" h="2540">
                  <a:moveTo>
                    <a:pt x="0" y="1981"/>
                  </a:moveTo>
                  <a:lnTo>
                    <a:pt x="7327" y="1930"/>
                  </a:lnTo>
                  <a:lnTo>
                    <a:pt x="14592" y="1371"/>
                  </a:lnTo>
                  <a:lnTo>
                    <a:pt x="21729" y="0"/>
                  </a:lnTo>
                </a:path>
              </a:pathLst>
            </a:custGeom>
            <a:ln w="25400">
              <a:solidFill>
                <a:srgbClr val="EFB411"/>
              </a:solidFill>
            </a:ln>
          </p:spPr>
          <p:txBody>
            <a:bodyPr wrap="square" lIns="0" tIns="0" rIns="0" bIns="0" rtlCol="0"/>
            <a:lstStyle/>
            <a:p>
              <a:endParaRPr/>
            </a:p>
          </p:txBody>
        </p:sp>
        <p:sp>
          <p:nvSpPr>
            <p:cNvPr id="18209" name="object 18209"/>
            <p:cNvSpPr/>
            <p:nvPr/>
          </p:nvSpPr>
          <p:spPr>
            <a:xfrm>
              <a:off x="5630862" y="8246605"/>
              <a:ext cx="1270" cy="1905"/>
            </a:xfrm>
            <a:custGeom>
              <a:avLst/>
              <a:gdLst/>
              <a:ahLst/>
              <a:cxnLst/>
              <a:rect l="l" t="t" r="r" b="b"/>
              <a:pathLst>
                <a:path w="1270" h="1904">
                  <a:moveTo>
                    <a:pt x="0" y="0"/>
                  </a:moveTo>
                  <a:lnTo>
                    <a:pt x="673" y="1841"/>
                  </a:lnTo>
                </a:path>
              </a:pathLst>
            </a:custGeom>
            <a:ln w="25400">
              <a:solidFill>
                <a:srgbClr val="EDB109"/>
              </a:solidFill>
            </a:ln>
          </p:spPr>
          <p:txBody>
            <a:bodyPr wrap="square" lIns="0" tIns="0" rIns="0" bIns="0" rtlCol="0"/>
            <a:lstStyle/>
            <a:p>
              <a:endParaRPr/>
            </a:p>
          </p:txBody>
        </p:sp>
        <p:sp>
          <p:nvSpPr>
            <p:cNvPr id="18210" name="object 18210"/>
            <p:cNvSpPr/>
            <p:nvPr/>
          </p:nvSpPr>
          <p:spPr>
            <a:xfrm>
              <a:off x="5609742" y="8248447"/>
              <a:ext cx="22225" cy="2540"/>
            </a:xfrm>
            <a:custGeom>
              <a:avLst/>
              <a:gdLst/>
              <a:ahLst/>
              <a:cxnLst/>
              <a:rect l="l" t="t" r="r" b="b"/>
              <a:pathLst>
                <a:path w="22225" h="2540">
                  <a:moveTo>
                    <a:pt x="21793" y="0"/>
                  </a:moveTo>
                  <a:lnTo>
                    <a:pt x="14643" y="1473"/>
                  </a:lnTo>
                  <a:lnTo>
                    <a:pt x="7353" y="2133"/>
                  </a:lnTo>
                  <a:lnTo>
                    <a:pt x="0" y="2273"/>
                  </a:lnTo>
                </a:path>
              </a:pathLst>
            </a:custGeom>
            <a:ln w="25400">
              <a:solidFill>
                <a:srgbClr val="EEB209"/>
              </a:solidFill>
            </a:ln>
          </p:spPr>
          <p:txBody>
            <a:bodyPr wrap="square" lIns="0" tIns="0" rIns="0" bIns="0" rtlCol="0"/>
            <a:lstStyle/>
            <a:p>
              <a:endParaRPr/>
            </a:p>
          </p:txBody>
        </p:sp>
        <p:sp>
          <p:nvSpPr>
            <p:cNvPr id="18211" name="object 18211"/>
            <p:cNvSpPr/>
            <p:nvPr/>
          </p:nvSpPr>
          <p:spPr>
            <a:xfrm>
              <a:off x="5609133" y="8248586"/>
              <a:ext cx="635" cy="2540"/>
            </a:xfrm>
            <a:custGeom>
              <a:avLst/>
              <a:gdLst/>
              <a:ahLst/>
              <a:cxnLst/>
              <a:rect l="l" t="t" r="r" b="b"/>
              <a:pathLst>
                <a:path w="635" h="2540">
                  <a:moveTo>
                    <a:pt x="609" y="2133"/>
                  </a:moveTo>
                  <a:lnTo>
                    <a:pt x="0" y="0"/>
                  </a:lnTo>
                </a:path>
              </a:pathLst>
            </a:custGeom>
            <a:ln w="25400">
              <a:solidFill>
                <a:srgbClr val="F0B410"/>
              </a:solidFill>
            </a:ln>
          </p:spPr>
          <p:txBody>
            <a:bodyPr wrap="square" lIns="0" tIns="0" rIns="0" bIns="0" rtlCol="0"/>
            <a:lstStyle/>
            <a:p>
              <a:endParaRPr/>
            </a:p>
          </p:txBody>
        </p:sp>
        <p:sp>
          <p:nvSpPr>
            <p:cNvPr id="18212" name="object 18212"/>
            <p:cNvSpPr/>
            <p:nvPr/>
          </p:nvSpPr>
          <p:spPr>
            <a:xfrm>
              <a:off x="5628894" y="8237867"/>
              <a:ext cx="14604" cy="5080"/>
            </a:xfrm>
            <a:custGeom>
              <a:avLst/>
              <a:gdLst/>
              <a:ahLst/>
              <a:cxnLst/>
              <a:rect l="l" t="t" r="r" b="b"/>
              <a:pathLst>
                <a:path w="14604" h="5079">
                  <a:moveTo>
                    <a:pt x="13855" y="0"/>
                  </a:moveTo>
                  <a:lnTo>
                    <a:pt x="9169" y="1498"/>
                  </a:lnTo>
                  <a:lnTo>
                    <a:pt x="4470" y="2489"/>
                  </a:lnTo>
                  <a:lnTo>
                    <a:pt x="0" y="2933"/>
                  </a:lnTo>
                  <a:lnTo>
                    <a:pt x="647" y="4902"/>
                  </a:lnTo>
                  <a:lnTo>
                    <a:pt x="4991" y="4432"/>
                  </a:lnTo>
                  <a:lnTo>
                    <a:pt x="9525" y="3467"/>
                  </a:lnTo>
                  <a:lnTo>
                    <a:pt x="14020" y="2031"/>
                  </a:lnTo>
                  <a:lnTo>
                    <a:pt x="14020" y="1409"/>
                  </a:lnTo>
                  <a:lnTo>
                    <a:pt x="13982" y="736"/>
                  </a:lnTo>
                  <a:lnTo>
                    <a:pt x="13855" y="0"/>
                  </a:lnTo>
                  <a:close/>
                </a:path>
              </a:pathLst>
            </a:custGeom>
            <a:solidFill>
              <a:srgbClr val="EDC140"/>
            </a:solidFill>
          </p:spPr>
          <p:txBody>
            <a:bodyPr wrap="square" lIns="0" tIns="0" rIns="0" bIns="0" rtlCol="0"/>
            <a:lstStyle/>
            <a:p>
              <a:endParaRPr/>
            </a:p>
          </p:txBody>
        </p:sp>
        <p:sp>
          <p:nvSpPr>
            <p:cNvPr id="18213" name="object 18213"/>
            <p:cNvSpPr/>
            <p:nvPr/>
          </p:nvSpPr>
          <p:spPr>
            <a:xfrm>
              <a:off x="5628894" y="8237867"/>
              <a:ext cx="13970" cy="3175"/>
            </a:xfrm>
            <a:custGeom>
              <a:avLst/>
              <a:gdLst/>
              <a:ahLst/>
              <a:cxnLst/>
              <a:rect l="l" t="t" r="r" b="b"/>
              <a:pathLst>
                <a:path w="13970" h="3175">
                  <a:moveTo>
                    <a:pt x="0" y="2933"/>
                  </a:moveTo>
                  <a:lnTo>
                    <a:pt x="4470" y="2489"/>
                  </a:lnTo>
                  <a:lnTo>
                    <a:pt x="9169" y="1498"/>
                  </a:lnTo>
                  <a:lnTo>
                    <a:pt x="13855" y="0"/>
                  </a:lnTo>
                </a:path>
              </a:pathLst>
            </a:custGeom>
            <a:ln w="25400">
              <a:solidFill>
                <a:srgbClr val="EEC447"/>
              </a:solidFill>
            </a:ln>
          </p:spPr>
          <p:txBody>
            <a:bodyPr wrap="square" lIns="0" tIns="0" rIns="0" bIns="0" rtlCol="0"/>
            <a:lstStyle/>
            <a:p>
              <a:endParaRPr/>
            </a:p>
          </p:txBody>
        </p:sp>
        <p:sp>
          <p:nvSpPr>
            <p:cNvPr id="18214" name="object 18214"/>
            <p:cNvSpPr/>
            <p:nvPr/>
          </p:nvSpPr>
          <p:spPr>
            <a:xfrm>
              <a:off x="5642749" y="8237867"/>
              <a:ext cx="635" cy="2540"/>
            </a:xfrm>
            <a:custGeom>
              <a:avLst/>
              <a:gdLst/>
              <a:ahLst/>
              <a:cxnLst/>
              <a:rect l="l" t="t" r="r" b="b"/>
              <a:pathLst>
                <a:path w="635" h="2540">
                  <a:moveTo>
                    <a:pt x="0" y="0"/>
                  </a:moveTo>
                  <a:lnTo>
                    <a:pt x="165" y="2031"/>
                  </a:lnTo>
                </a:path>
              </a:pathLst>
            </a:custGeom>
            <a:ln w="25400">
              <a:solidFill>
                <a:srgbClr val="EDC241"/>
              </a:solidFill>
            </a:ln>
          </p:spPr>
          <p:txBody>
            <a:bodyPr wrap="square" lIns="0" tIns="0" rIns="0" bIns="0" rtlCol="0"/>
            <a:lstStyle/>
            <a:p>
              <a:endParaRPr/>
            </a:p>
          </p:txBody>
        </p:sp>
        <p:sp>
          <p:nvSpPr>
            <p:cNvPr id="18215" name="object 18215"/>
            <p:cNvSpPr/>
            <p:nvPr/>
          </p:nvSpPr>
          <p:spPr>
            <a:xfrm>
              <a:off x="5629541" y="8239899"/>
              <a:ext cx="13970" cy="3175"/>
            </a:xfrm>
            <a:custGeom>
              <a:avLst/>
              <a:gdLst/>
              <a:ahLst/>
              <a:cxnLst/>
              <a:rect l="l" t="t" r="r" b="b"/>
              <a:pathLst>
                <a:path w="13970" h="3175">
                  <a:moveTo>
                    <a:pt x="13373" y="0"/>
                  </a:moveTo>
                  <a:lnTo>
                    <a:pt x="8877" y="1435"/>
                  </a:lnTo>
                  <a:lnTo>
                    <a:pt x="4343" y="2400"/>
                  </a:lnTo>
                  <a:lnTo>
                    <a:pt x="0" y="2870"/>
                  </a:lnTo>
                </a:path>
              </a:pathLst>
            </a:custGeom>
            <a:ln w="25400">
              <a:solidFill>
                <a:srgbClr val="EDBE39"/>
              </a:solidFill>
            </a:ln>
          </p:spPr>
          <p:txBody>
            <a:bodyPr wrap="square" lIns="0" tIns="0" rIns="0" bIns="0" rtlCol="0"/>
            <a:lstStyle/>
            <a:p>
              <a:endParaRPr/>
            </a:p>
          </p:txBody>
        </p:sp>
        <p:sp>
          <p:nvSpPr>
            <p:cNvPr id="18216" name="object 18216"/>
            <p:cNvSpPr/>
            <p:nvPr/>
          </p:nvSpPr>
          <p:spPr>
            <a:xfrm>
              <a:off x="5628894" y="8240801"/>
              <a:ext cx="1270" cy="2540"/>
            </a:xfrm>
            <a:custGeom>
              <a:avLst/>
              <a:gdLst/>
              <a:ahLst/>
              <a:cxnLst/>
              <a:rect l="l" t="t" r="r" b="b"/>
              <a:pathLst>
                <a:path w="1270" h="2540">
                  <a:moveTo>
                    <a:pt x="647" y="1968"/>
                  </a:moveTo>
                  <a:lnTo>
                    <a:pt x="0" y="0"/>
                  </a:lnTo>
                </a:path>
              </a:pathLst>
            </a:custGeom>
            <a:ln w="25400">
              <a:solidFill>
                <a:srgbClr val="EDC13F"/>
              </a:solidFill>
            </a:ln>
          </p:spPr>
          <p:txBody>
            <a:bodyPr wrap="square" lIns="0" tIns="0" rIns="0" bIns="0" rtlCol="0"/>
            <a:lstStyle/>
            <a:p>
              <a:endParaRPr/>
            </a:p>
          </p:txBody>
        </p:sp>
        <p:sp>
          <p:nvSpPr>
            <p:cNvPr id="18217" name="object 18217"/>
            <p:cNvSpPr/>
            <p:nvPr/>
          </p:nvSpPr>
          <p:spPr>
            <a:xfrm>
              <a:off x="5629541" y="8239899"/>
              <a:ext cx="13970" cy="5080"/>
            </a:xfrm>
            <a:custGeom>
              <a:avLst/>
              <a:gdLst/>
              <a:ahLst/>
              <a:cxnLst/>
              <a:rect l="l" t="t" r="r" b="b"/>
              <a:pathLst>
                <a:path w="13970" h="5079">
                  <a:moveTo>
                    <a:pt x="13373" y="0"/>
                  </a:moveTo>
                  <a:lnTo>
                    <a:pt x="8877" y="1435"/>
                  </a:lnTo>
                  <a:lnTo>
                    <a:pt x="4343" y="2400"/>
                  </a:lnTo>
                  <a:lnTo>
                    <a:pt x="0" y="2870"/>
                  </a:lnTo>
                  <a:lnTo>
                    <a:pt x="647" y="4813"/>
                  </a:lnTo>
                  <a:lnTo>
                    <a:pt x="4737" y="4241"/>
                  </a:lnTo>
                  <a:lnTo>
                    <a:pt x="9004" y="3251"/>
                  </a:lnTo>
                  <a:lnTo>
                    <a:pt x="13233" y="1841"/>
                  </a:lnTo>
                  <a:lnTo>
                    <a:pt x="13360" y="634"/>
                  </a:lnTo>
                  <a:lnTo>
                    <a:pt x="13373" y="0"/>
                  </a:lnTo>
                  <a:close/>
                </a:path>
              </a:pathLst>
            </a:custGeom>
            <a:solidFill>
              <a:srgbClr val="EDBC2F"/>
            </a:solidFill>
          </p:spPr>
          <p:txBody>
            <a:bodyPr wrap="square" lIns="0" tIns="0" rIns="0" bIns="0" rtlCol="0"/>
            <a:lstStyle/>
            <a:p>
              <a:endParaRPr/>
            </a:p>
          </p:txBody>
        </p:sp>
        <p:sp>
          <p:nvSpPr>
            <p:cNvPr id="18218" name="object 18218"/>
            <p:cNvSpPr/>
            <p:nvPr/>
          </p:nvSpPr>
          <p:spPr>
            <a:xfrm>
              <a:off x="5629541" y="8239899"/>
              <a:ext cx="13970" cy="3175"/>
            </a:xfrm>
            <a:custGeom>
              <a:avLst/>
              <a:gdLst/>
              <a:ahLst/>
              <a:cxnLst/>
              <a:rect l="l" t="t" r="r" b="b"/>
              <a:pathLst>
                <a:path w="13970" h="3175">
                  <a:moveTo>
                    <a:pt x="0" y="2870"/>
                  </a:moveTo>
                  <a:lnTo>
                    <a:pt x="4343" y="2400"/>
                  </a:lnTo>
                  <a:lnTo>
                    <a:pt x="8877" y="1435"/>
                  </a:lnTo>
                  <a:lnTo>
                    <a:pt x="13373" y="0"/>
                  </a:lnTo>
                </a:path>
              </a:pathLst>
            </a:custGeom>
            <a:ln w="25400">
              <a:solidFill>
                <a:srgbClr val="EDBE39"/>
              </a:solidFill>
            </a:ln>
          </p:spPr>
          <p:txBody>
            <a:bodyPr wrap="square" lIns="0" tIns="0" rIns="0" bIns="0" rtlCol="0"/>
            <a:lstStyle/>
            <a:p>
              <a:endParaRPr/>
            </a:p>
          </p:txBody>
        </p:sp>
        <p:sp>
          <p:nvSpPr>
            <p:cNvPr id="18219" name="object 18219"/>
            <p:cNvSpPr/>
            <p:nvPr/>
          </p:nvSpPr>
          <p:spPr>
            <a:xfrm>
              <a:off x="5642775" y="8239899"/>
              <a:ext cx="635" cy="1905"/>
            </a:xfrm>
            <a:custGeom>
              <a:avLst/>
              <a:gdLst/>
              <a:ahLst/>
              <a:cxnLst/>
              <a:rect l="l" t="t" r="r" b="b"/>
              <a:pathLst>
                <a:path w="635" h="1904">
                  <a:moveTo>
                    <a:pt x="139" y="0"/>
                  </a:moveTo>
                  <a:lnTo>
                    <a:pt x="0" y="1841"/>
                  </a:lnTo>
                </a:path>
              </a:pathLst>
            </a:custGeom>
            <a:ln w="25400">
              <a:solidFill>
                <a:srgbClr val="EDBC31"/>
              </a:solidFill>
            </a:ln>
          </p:spPr>
          <p:txBody>
            <a:bodyPr wrap="square" lIns="0" tIns="0" rIns="0" bIns="0" rtlCol="0"/>
            <a:lstStyle/>
            <a:p>
              <a:endParaRPr/>
            </a:p>
          </p:txBody>
        </p:sp>
        <p:sp>
          <p:nvSpPr>
            <p:cNvPr id="18220" name="object 18220"/>
            <p:cNvSpPr/>
            <p:nvPr/>
          </p:nvSpPr>
          <p:spPr>
            <a:xfrm>
              <a:off x="5630189" y="8241741"/>
              <a:ext cx="12700" cy="3175"/>
            </a:xfrm>
            <a:custGeom>
              <a:avLst/>
              <a:gdLst/>
              <a:ahLst/>
              <a:cxnLst/>
              <a:rect l="l" t="t" r="r" b="b"/>
              <a:pathLst>
                <a:path w="12700" h="3175">
                  <a:moveTo>
                    <a:pt x="12585" y="0"/>
                  </a:moveTo>
                  <a:lnTo>
                    <a:pt x="0" y="2971"/>
                  </a:lnTo>
                </a:path>
              </a:pathLst>
            </a:custGeom>
            <a:ln w="25399">
              <a:solidFill>
                <a:srgbClr val="EDB924"/>
              </a:solidFill>
            </a:ln>
          </p:spPr>
          <p:txBody>
            <a:bodyPr wrap="square" lIns="0" tIns="0" rIns="0" bIns="0" rtlCol="0"/>
            <a:lstStyle/>
            <a:p>
              <a:endParaRPr/>
            </a:p>
          </p:txBody>
        </p:sp>
        <p:sp>
          <p:nvSpPr>
            <p:cNvPr id="18221" name="object 18221"/>
            <p:cNvSpPr/>
            <p:nvPr/>
          </p:nvSpPr>
          <p:spPr>
            <a:xfrm>
              <a:off x="5629541" y="8242770"/>
              <a:ext cx="1270" cy="2540"/>
            </a:xfrm>
            <a:custGeom>
              <a:avLst/>
              <a:gdLst/>
              <a:ahLst/>
              <a:cxnLst/>
              <a:rect l="l" t="t" r="r" b="b"/>
              <a:pathLst>
                <a:path w="1270" h="2540">
                  <a:moveTo>
                    <a:pt x="647" y="1943"/>
                  </a:moveTo>
                  <a:lnTo>
                    <a:pt x="0" y="0"/>
                  </a:lnTo>
                </a:path>
              </a:pathLst>
            </a:custGeom>
            <a:ln w="25400">
              <a:solidFill>
                <a:srgbClr val="EDBB2D"/>
              </a:solidFill>
            </a:ln>
          </p:spPr>
          <p:txBody>
            <a:bodyPr wrap="square" lIns="0" tIns="0" rIns="0" bIns="0" rtlCol="0"/>
            <a:lstStyle/>
            <a:p>
              <a:endParaRPr/>
            </a:p>
          </p:txBody>
        </p:sp>
        <p:sp>
          <p:nvSpPr>
            <p:cNvPr id="18222" name="object 18222"/>
            <p:cNvSpPr/>
            <p:nvPr/>
          </p:nvSpPr>
          <p:spPr>
            <a:xfrm>
              <a:off x="5642749" y="8231860"/>
              <a:ext cx="13970" cy="8255"/>
            </a:xfrm>
            <a:custGeom>
              <a:avLst/>
              <a:gdLst/>
              <a:ahLst/>
              <a:cxnLst/>
              <a:rect l="l" t="t" r="r" b="b"/>
              <a:pathLst>
                <a:path w="13970" h="8254">
                  <a:moveTo>
                    <a:pt x="13690" y="0"/>
                  </a:moveTo>
                  <a:lnTo>
                    <a:pt x="9334" y="2489"/>
                  </a:lnTo>
                  <a:lnTo>
                    <a:pt x="4686" y="4508"/>
                  </a:lnTo>
                  <a:lnTo>
                    <a:pt x="0" y="6007"/>
                  </a:lnTo>
                  <a:lnTo>
                    <a:pt x="127" y="6743"/>
                  </a:lnTo>
                  <a:lnTo>
                    <a:pt x="165" y="7416"/>
                  </a:lnTo>
                  <a:lnTo>
                    <a:pt x="165" y="8039"/>
                  </a:lnTo>
                  <a:lnTo>
                    <a:pt x="4648" y="6616"/>
                  </a:lnTo>
                  <a:lnTo>
                    <a:pt x="9093" y="4724"/>
                  </a:lnTo>
                  <a:lnTo>
                    <a:pt x="13258" y="2387"/>
                  </a:lnTo>
                  <a:lnTo>
                    <a:pt x="13474" y="1663"/>
                  </a:lnTo>
                  <a:lnTo>
                    <a:pt x="13639" y="888"/>
                  </a:lnTo>
                  <a:lnTo>
                    <a:pt x="13690" y="0"/>
                  </a:lnTo>
                  <a:close/>
                </a:path>
              </a:pathLst>
            </a:custGeom>
            <a:solidFill>
              <a:srgbClr val="EEC346"/>
            </a:solidFill>
          </p:spPr>
          <p:txBody>
            <a:bodyPr wrap="square" lIns="0" tIns="0" rIns="0" bIns="0" rtlCol="0"/>
            <a:lstStyle/>
            <a:p>
              <a:endParaRPr/>
            </a:p>
          </p:txBody>
        </p:sp>
        <p:sp>
          <p:nvSpPr>
            <p:cNvPr id="18223" name="object 18223"/>
            <p:cNvSpPr/>
            <p:nvPr/>
          </p:nvSpPr>
          <p:spPr>
            <a:xfrm>
              <a:off x="5642749" y="8231860"/>
              <a:ext cx="13970" cy="6350"/>
            </a:xfrm>
            <a:custGeom>
              <a:avLst/>
              <a:gdLst/>
              <a:ahLst/>
              <a:cxnLst/>
              <a:rect l="l" t="t" r="r" b="b"/>
              <a:pathLst>
                <a:path w="13970" h="6350">
                  <a:moveTo>
                    <a:pt x="0" y="6007"/>
                  </a:moveTo>
                  <a:lnTo>
                    <a:pt x="4686" y="4508"/>
                  </a:lnTo>
                  <a:lnTo>
                    <a:pt x="9334" y="2489"/>
                  </a:lnTo>
                  <a:lnTo>
                    <a:pt x="13690" y="0"/>
                  </a:lnTo>
                </a:path>
              </a:pathLst>
            </a:custGeom>
            <a:ln w="25400">
              <a:solidFill>
                <a:srgbClr val="EFC64C"/>
              </a:solidFill>
            </a:ln>
          </p:spPr>
          <p:txBody>
            <a:bodyPr wrap="square" lIns="0" tIns="0" rIns="0" bIns="0" rtlCol="0"/>
            <a:lstStyle/>
            <a:p>
              <a:endParaRPr/>
            </a:p>
          </p:txBody>
        </p:sp>
        <p:sp>
          <p:nvSpPr>
            <p:cNvPr id="18224" name="object 18224"/>
            <p:cNvSpPr/>
            <p:nvPr/>
          </p:nvSpPr>
          <p:spPr>
            <a:xfrm>
              <a:off x="5656008" y="8231860"/>
              <a:ext cx="635" cy="2540"/>
            </a:xfrm>
            <a:custGeom>
              <a:avLst/>
              <a:gdLst/>
              <a:ahLst/>
              <a:cxnLst/>
              <a:rect l="l" t="t" r="r" b="b"/>
              <a:pathLst>
                <a:path w="635" h="2540">
                  <a:moveTo>
                    <a:pt x="431" y="0"/>
                  </a:moveTo>
                  <a:lnTo>
                    <a:pt x="0" y="2387"/>
                  </a:lnTo>
                </a:path>
              </a:pathLst>
            </a:custGeom>
            <a:ln w="25400">
              <a:solidFill>
                <a:srgbClr val="EFC44A"/>
              </a:solidFill>
            </a:ln>
          </p:spPr>
          <p:txBody>
            <a:bodyPr wrap="square" lIns="0" tIns="0" rIns="0" bIns="0" rtlCol="0"/>
            <a:lstStyle/>
            <a:p>
              <a:endParaRPr/>
            </a:p>
          </p:txBody>
        </p:sp>
        <p:sp>
          <p:nvSpPr>
            <p:cNvPr id="18225" name="object 18225"/>
            <p:cNvSpPr/>
            <p:nvPr/>
          </p:nvSpPr>
          <p:spPr>
            <a:xfrm>
              <a:off x="5642915" y="8234248"/>
              <a:ext cx="13335" cy="5715"/>
            </a:xfrm>
            <a:custGeom>
              <a:avLst/>
              <a:gdLst/>
              <a:ahLst/>
              <a:cxnLst/>
              <a:rect l="l" t="t" r="r" b="b"/>
              <a:pathLst>
                <a:path w="13335" h="5715">
                  <a:moveTo>
                    <a:pt x="13093" y="0"/>
                  </a:moveTo>
                  <a:lnTo>
                    <a:pt x="8928" y="2336"/>
                  </a:lnTo>
                  <a:lnTo>
                    <a:pt x="4483" y="4229"/>
                  </a:lnTo>
                  <a:lnTo>
                    <a:pt x="0" y="5651"/>
                  </a:lnTo>
                </a:path>
              </a:pathLst>
            </a:custGeom>
            <a:ln w="25400">
              <a:solidFill>
                <a:srgbClr val="EDC140"/>
              </a:solidFill>
            </a:ln>
          </p:spPr>
          <p:txBody>
            <a:bodyPr wrap="square" lIns="0" tIns="0" rIns="0" bIns="0" rtlCol="0"/>
            <a:lstStyle/>
            <a:p>
              <a:endParaRPr/>
            </a:p>
          </p:txBody>
        </p:sp>
        <p:sp>
          <p:nvSpPr>
            <p:cNvPr id="18226" name="object 18226"/>
            <p:cNvSpPr/>
            <p:nvPr/>
          </p:nvSpPr>
          <p:spPr>
            <a:xfrm>
              <a:off x="5642749" y="8237867"/>
              <a:ext cx="635" cy="2540"/>
            </a:xfrm>
            <a:custGeom>
              <a:avLst/>
              <a:gdLst/>
              <a:ahLst/>
              <a:cxnLst/>
              <a:rect l="l" t="t" r="r" b="b"/>
              <a:pathLst>
                <a:path w="635" h="2540">
                  <a:moveTo>
                    <a:pt x="165" y="2031"/>
                  </a:moveTo>
                  <a:lnTo>
                    <a:pt x="0" y="0"/>
                  </a:lnTo>
                </a:path>
              </a:pathLst>
            </a:custGeom>
            <a:ln w="25400">
              <a:solidFill>
                <a:srgbClr val="EDC241"/>
              </a:solidFill>
            </a:ln>
          </p:spPr>
          <p:txBody>
            <a:bodyPr wrap="square" lIns="0" tIns="0" rIns="0" bIns="0" rtlCol="0"/>
            <a:lstStyle/>
            <a:p>
              <a:endParaRPr/>
            </a:p>
          </p:txBody>
        </p:sp>
        <p:sp>
          <p:nvSpPr>
            <p:cNvPr id="18227" name="object 18227"/>
            <p:cNvSpPr/>
            <p:nvPr/>
          </p:nvSpPr>
          <p:spPr>
            <a:xfrm>
              <a:off x="5642775" y="8234248"/>
              <a:ext cx="13335" cy="7620"/>
            </a:xfrm>
            <a:custGeom>
              <a:avLst/>
              <a:gdLst/>
              <a:ahLst/>
              <a:cxnLst/>
              <a:rect l="l" t="t" r="r" b="b"/>
              <a:pathLst>
                <a:path w="13335" h="7620">
                  <a:moveTo>
                    <a:pt x="13233" y="0"/>
                  </a:moveTo>
                  <a:lnTo>
                    <a:pt x="9067" y="2336"/>
                  </a:lnTo>
                  <a:lnTo>
                    <a:pt x="4622" y="4229"/>
                  </a:lnTo>
                  <a:lnTo>
                    <a:pt x="139" y="5651"/>
                  </a:lnTo>
                  <a:lnTo>
                    <a:pt x="126" y="6286"/>
                  </a:lnTo>
                  <a:lnTo>
                    <a:pt x="13004" y="723"/>
                  </a:lnTo>
                  <a:lnTo>
                    <a:pt x="13233" y="0"/>
                  </a:lnTo>
                  <a:close/>
                </a:path>
              </a:pathLst>
            </a:custGeom>
            <a:solidFill>
              <a:srgbClr val="EDBD37"/>
            </a:solidFill>
          </p:spPr>
          <p:txBody>
            <a:bodyPr wrap="square" lIns="0" tIns="0" rIns="0" bIns="0" rtlCol="0"/>
            <a:lstStyle/>
            <a:p>
              <a:endParaRPr/>
            </a:p>
          </p:txBody>
        </p:sp>
        <p:sp>
          <p:nvSpPr>
            <p:cNvPr id="18228" name="object 18228"/>
            <p:cNvSpPr/>
            <p:nvPr/>
          </p:nvSpPr>
          <p:spPr>
            <a:xfrm>
              <a:off x="5642915" y="8234248"/>
              <a:ext cx="13335" cy="5715"/>
            </a:xfrm>
            <a:custGeom>
              <a:avLst/>
              <a:gdLst/>
              <a:ahLst/>
              <a:cxnLst/>
              <a:rect l="l" t="t" r="r" b="b"/>
              <a:pathLst>
                <a:path w="13335" h="5715">
                  <a:moveTo>
                    <a:pt x="0" y="5651"/>
                  </a:moveTo>
                  <a:lnTo>
                    <a:pt x="4483" y="4229"/>
                  </a:lnTo>
                  <a:lnTo>
                    <a:pt x="8928" y="2336"/>
                  </a:lnTo>
                  <a:lnTo>
                    <a:pt x="13093" y="0"/>
                  </a:lnTo>
                </a:path>
              </a:pathLst>
            </a:custGeom>
            <a:ln w="25400">
              <a:solidFill>
                <a:srgbClr val="EDC140"/>
              </a:solidFill>
            </a:ln>
          </p:spPr>
          <p:txBody>
            <a:bodyPr wrap="square" lIns="0" tIns="0" rIns="0" bIns="0" rtlCol="0"/>
            <a:lstStyle/>
            <a:p>
              <a:endParaRPr/>
            </a:p>
          </p:txBody>
        </p:sp>
        <p:sp>
          <p:nvSpPr>
            <p:cNvPr id="18229" name="object 18229"/>
            <p:cNvSpPr/>
            <p:nvPr/>
          </p:nvSpPr>
          <p:spPr>
            <a:xfrm>
              <a:off x="5655182" y="8234248"/>
              <a:ext cx="1270" cy="2540"/>
            </a:xfrm>
            <a:custGeom>
              <a:avLst/>
              <a:gdLst/>
              <a:ahLst/>
              <a:cxnLst/>
              <a:rect l="l" t="t" r="r" b="b"/>
              <a:pathLst>
                <a:path w="1270" h="2540">
                  <a:moveTo>
                    <a:pt x="825" y="0"/>
                  </a:moveTo>
                  <a:lnTo>
                    <a:pt x="0" y="2057"/>
                  </a:lnTo>
                </a:path>
              </a:pathLst>
            </a:custGeom>
            <a:ln w="25400">
              <a:solidFill>
                <a:srgbClr val="EDBF3C"/>
              </a:solidFill>
            </a:ln>
          </p:spPr>
          <p:txBody>
            <a:bodyPr wrap="square" lIns="0" tIns="0" rIns="0" bIns="0" rtlCol="0"/>
            <a:lstStyle/>
            <a:p>
              <a:endParaRPr/>
            </a:p>
          </p:txBody>
        </p:sp>
        <p:sp>
          <p:nvSpPr>
            <p:cNvPr id="18230" name="object 18230"/>
            <p:cNvSpPr/>
            <p:nvPr/>
          </p:nvSpPr>
          <p:spPr>
            <a:xfrm>
              <a:off x="5642775" y="8236305"/>
              <a:ext cx="12700" cy="5715"/>
            </a:xfrm>
            <a:custGeom>
              <a:avLst/>
              <a:gdLst/>
              <a:ahLst/>
              <a:cxnLst/>
              <a:rect l="l" t="t" r="r" b="b"/>
              <a:pathLst>
                <a:path w="12700" h="5715">
                  <a:moveTo>
                    <a:pt x="12407" y="0"/>
                  </a:moveTo>
                  <a:lnTo>
                    <a:pt x="0" y="5435"/>
                  </a:lnTo>
                </a:path>
              </a:pathLst>
            </a:custGeom>
            <a:ln w="25400">
              <a:solidFill>
                <a:srgbClr val="EDBA2D"/>
              </a:solidFill>
            </a:ln>
          </p:spPr>
          <p:txBody>
            <a:bodyPr wrap="square" lIns="0" tIns="0" rIns="0" bIns="0" rtlCol="0"/>
            <a:lstStyle/>
            <a:p>
              <a:endParaRPr/>
            </a:p>
          </p:txBody>
        </p:sp>
        <p:sp>
          <p:nvSpPr>
            <p:cNvPr id="18231" name="object 18231"/>
            <p:cNvSpPr/>
            <p:nvPr/>
          </p:nvSpPr>
          <p:spPr>
            <a:xfrm>
              <a:off x="5642775" y="8239899"/>
              <a:ext cx="635" cy="1905"/>
            </a:xfrm>
            <a:custGeom>
              <a:avLst/>
              <a:gdLst/>
              <a:ahLst/>
              <a:cxnLst/>
              <a:rect l="l" t="t" r="r" b="b"/>
              <a:pathLst>
                <a:path w="635" h="1904">
                  <a:moveTo>
                    <a:pt x="0" y="1841"/>
                  </a:moveTo>
                  <a:lnTo>
                    <a:pt x="139" y="0"/>
                  </a:lnTo>
                </a:path>
              </a:pathLst>
            </a:custGeom>
            <a:ln w="25400">
              <a:solidFill>
                <a:srgbClr val="EDBC31"/>
              </a:solidFill>
            </a:ln>
          </p:spPr>
          <p:txBody>
            <a:bodyPr wrap="square" lIns="0" tIns="0" rIns="0" bIns="0" rtlCol="0"/>
            <a:lstStyle/>
            <a:p>
              <a:endParaRPr/>
            </a:p>
          </p:txBody>
        </p:sp>
        <p:sp>
          <p:nvSpPr>
            <p:cNvPr id="18232" name="object 18232"/>
            <p:cNvSpPr/>
            <p:nvPr/>
          </p:nvSpPr>
          <p:spPr>
            <a:xfrm>
              <a:off x="5630189" y="8241741"/>
              <a:ext cx="12700" cy="5080"/>
            </a:xfrm>
            <a:custGeom>
              <a:avLst/>
              <a:gdLst/>
              <a:ahLst/>
              <a:cxnLst/>
              <a:rect l="l" t="t" r="r" b="b"/>
              <a:pathLst>
                <a:path w="12700" h="5079">
                  <a:moveTo>
                    <a:pt x="12585" y="0"/>
                  </a:moveTo>
                  <a:lnTo>
                    <a:pt x="8356" y="1409"/>
                  </a:lnTo>
                  <a:lnTo>
                    <a:pt x="4089" y="2400"/>
                  </a:lnTo>
                  <a:lnTo>
                    <a:pt x="0" y="2971"/>
                  </a:lnTo>
                  <a:lnTo>
                    <a:pt x="673" y="4864"/>
                  </a:lnTo>
                  <a:lnTo>
                    <a:pt x="4495" y="4203"/>
                  </a:lnTo>
                  <a:lnTo>
                    <a:pt x="8470" y="3174"/>
                  </a:lnTo>
                  <a:lnTo>
                    <a:pt x="12420" y="1803"/>
                  </a:lnTo>
                  <a:lnTo>
                    <a:pt x="12458" y="1181"/>
                  </a:lnTo>
                  <a:lnTo>
                    <a:pt x="12585" y="0"/>
                  </a:lnTo>
                  <a:close/>
                </a:path>
              </a:pathLst>
            </a:custGeom>
            <a:solidFill>
              <a:srgbClr val="EDB61A"/>
            </a:solidFill>
          </p:spPr>
          <p:txBody>
            <a:bodyPr wrap="square" lIns="0" tIns="0" rIns="0" bIns="0" rtlCol="0"/>
            <a:lstStyle/>
            <a:p>
              <a:endParaRPr/>
            </a:p>
          </p:txBody>
        </p:sp>
        <p:sp>
          <p:nvSpPr>
            <p:cNvPr id="18233" name="object 18233"/>
            <p:cNvSpPr/>
            <p:nvPr/>
          </p:nvSpPr>
          <p:spPr>
            <a:xfrm>
              <a:off x="5630189" y="8241741"/>
              <a:ext cx="12700" cy="3175"/>
            </a:xfrm>
            <a:custGeom>
              <a:avLst/>
              <a:gdLst/>
              <a:ahLst/>
              <a:cxnLst/>
              <a:rect l="l" t="t" r="r" b="b"/>
              <a:pathLst>
                <a:path w="12700" h="3175">
                  <a:moveTo>
                    <a:pt x="0" y="2971"/>
                  </a:moveTo>
                  <a:lnTo>
                    <a:pt x="12585" y="0"/>
                  </a:lnTo>
                </a:path>
              </a:pathLst>
            </a:custGeom>
            <a:ln w="25399">
              <a:solidFill>
                <a:srgbClr val="EDB924"/>
              </a:solidFill>
            </a:ln>
          </p:spPr>
          <p:txBody>
            <a:bodyPr wrap="square" lIns="0" tIns="0" rIns="0" bIns="0" rtlCol="0"/>
            <a:lstStyle/>
            <a:p>
              <a:endParaRPr/>
            </a:p>
          </p:txBody>
        </p:sp>
        <p:sp>
          <p:nvSpPr>
            <p:cNvPr id="18234" name="object 18234"/>
            <p:cNvSpPr/>
            <p:nvPr/>
          </p:nvSpPr>
          <p:spPr>
            <a:xfrm>
              <a:off x="5642610" y="8241741"/>
              <a:ext cx="635" cy="1905"/>
            </a:xfrm>
            <a:custGeom>
              <a:avLst/>
              <a:gdLst/>
              <a:ahLst/>
              <a:cxnLst/>
              <a:rect l="l" t="t" r="r" b="b"/>
              <a:pathLst>
                <a:path w="635" h="1904">
                  <a:moveTo>
                    <a:pt x="165" y="0"/>
                  </a:moveTo>
                  <a:lnTo>
                    <a:pt x="0" y="1803"/>
                  </a:lnTo>
                </a:path>
              </a:pathLst>
            </a:custGeom>
            <a:ln w="25400">
              <a:solidFill>
                <a:srgbClr val="EDB61D"/>
              </a:solidFill>
            </a:ln>
          </p:spPr>
          <p:txBody>
            <a:bodyPr wrap="square" lIns="0" tIns="0" rIns="0" bIns="0" rtlCol="0"/>
            <a:lstStyle/>
            <a:p>
              <a:endParaRPr/>
            </a:p>
          </p:txBody>
        </p:sp>
        <p:sp>
          <p:nvSpPr>
            <p:cNvPr id="18235" name="object 18235"/>
            <p:cNvSpPr/>
            <p:nvPr/>
          </p:nvSpPr>
          <p:spPr>
            <a:xfrm>
              <a:off x="5630862" y="8243544"/>
              <a:ext cx="12065" cy="3175"/>
            </a:xfrm>
            <a:custGeom>
              <a:avLst/>
              <a:gdLst/>
              <a:ahLst/>
              <a:cxnLst/>
              <a:rect l="l" t="t" r="r" b="b"/>
              <a:pathLst>
                <a:path w="12064" h="3175">
                  <a:moveTo>
                    <a:pt x="11747" y="0"/>
                  </a:moveTo>
                  <a:lnTo>
                    <a:pt x="0" y="3060"/>
                  </a:lnTo>
                </a:path>
              </a:pathLst>
            </a:custGeom>
            <a:ln w="25400">
              <a:solidFill>
                <a:srgbClr val="EDB310"/>
              </a:solidFill>
            </a:ln>
          </p:spPr>
          <p:txBody>
            <a:bodyPr wrap="square" lIns="0" tIns="0" rIns="0" bIns="0" rtlCol="0"/>
            <a:lstStyle/>
            <a:p>
              <a:endParaRPr/>
            </a:p>
          </p:txBody>
        </p:sp>
        <p:sp>
          <p:nvSpPr>
            <p:cNvPr id="18236" name="object 18236"/>
            <p:cNvSpPr/>
            <p:nvPr/>
          </p:nvSpPr>
          <p:spPr>
            <a:xfrm>
              <a:off x="5630189" y="8244713"/>
              <a:ext cx="1270" cy="1905"/>
            </a:xfrm>
            <a:custGeom>
              <a:avLst/>
              <a:gdLst/>
              <a:ahLst/>
              <a:cxnLst/>
              <a:rect l="l" t="t" r="r" b="b"/>
              <a:pathLst>
                <a:path w="1270" h="1904">
                  <a:moveTo>
                    <a:pt x="673" y="1892"/>
                  </a:moveTo>
                  <a:lnTo>
                    <a:pt x="0" y="0"/>
                  </a:lnTo>
                </a:path>
              </a:pathLst>
            </a:custGeom>
            <a:ln w="25400">
              <a:solidFill>
                <a:srgbClr val="EDB518"/>
              </a:solidFill>
            </a:ln>
          </p:spPr>
          <p:txBody>
            <a:bodyPr wrap="square" lIns="0" tIns="0" rIns="0" bIns="0" rtlCol="0"/>
            <a:lstStyle/>
            <a:p>
              <a:endParaRPr/>
            </a:p>
          </p:txBody>
        </p:sp>
        <p:sp>
          <p:nvSpPr>
            <p:cNvPr id="18237" name="object 18237"/>
            <p:cNvSpPr/>
            <p:nvPr/>
          </p:nvSpPr>
          <p:spPr>
            <a:xfrm>
              <a:off x="5630862" y="8243544"/>
              <a:ext cx="12065" cy="5080"/>
            </a:xfrm>
            <a:custGeom>
              <a:avLst/>
              <a:gdLst/>
              <a:ahLst/>
              <a:cxnLst/>
              <a:rect l="l" t="t" r="r" b="b"/>
              <a:pathLst>
                <a:path w="12064" h="5079">
                  <a:moveTo>
                    <a:pt x="11747" y="0"/>
                  </a:moveTo>
                  <a:lnTo>
                    <a:pt x="7797" y="1371"/>
                  </a:lnTo>
                  <a:lnTo>
                    <a:pt x="3822" y="2400"/>
                  </a:lnTo>
                  <a:lnTo>
                    <a:pt x="0" y="3060"/>
                  </a:lnTo>
                  <a:lnTo>
                    <a:pt x="673" y="4902"/>
                  </a:lnTo>
                  <a:lnTo>
                    <a:pt x="4368" y="4203"/>
                  </a:lnTo>
                  <a:lnTo>
                    <a:pt x="8115" y="3238"/>
                  </a:lnTo>
                  <a:lnTo>
                    <a:pt x="11785" y="1981"/>
                  </a:lnTo>
                  <a:lnTo>
                    <a:pt x="11709" y="1270"/>
                  </a:lnTo>
                  <a:lnTo>
                    <a:pt x="11709" y="622"/>
                  </a:lnTo>
                  <a:lnTo>
                    <a:pt x="11747" y="0"/>
                  </a:lnTo>
                  <a:close/>
                </a:path>
              </a:pathLst>
            </a:custGeom>
            <a:solidFill>
              <a:srgbClr val="EDB20C"/>
            </a:solidFill>
          </p:spPr>
          <p:txBody>
            <a:bodyPr wrap="square" lIns="0" tIns="0" rIns="0" bIns="0" rtlCol="0"/>
            <a:lstStyle/>
            <a:p>
              <a:endParaRPr/>
            </a:p>
          </p:txBody>
        </p:sp>
        <p:sp>
          <p:nvSpPr>
            <p:cNvPr id="18238" name="object 18238"/>
            <p:cNvSpPr/>
            <p:nvPr/>
          </p:nvSpPr>
          <p:spPr>
            <a:xfrm>
              <a:off x="5630862" y="8243544"/>
              <a:ext cx="12065" cy="3175"/>
            </a:xfrm>
            <a:custGeom>
              <a:avLst/>
              <a:gdLst/>
              <a:ahLst/>
              <a:cxnLst/>
              <a:rect l="l" t="t" r="r" b="b"/>
              <a:pathLst>
                <a:path w="12064" h="3175">
                  <a:moveTo>
                    <a:pt x="0" y="3060"/>
                  </a:moveTo>
                  <a:lnTo>
                    <a:pt x="11747" y="0"/>
                  </a:lnTo>
                </a:path>
              </a:pathLst>
            </a:custGeom>
            <a:ln w="25400">
              <a:solidFill>
                <a:srgbClr val="EDB310"/>
              </a:solidFill>
            </a:ln>
          </p:spPr>
          <p:txBody>
            <a:bodyPr wrap="square" lIns="0" tIns="0" rIns="0" bIns="0" rtlCol="0"/>
            <a:lstStyle/>
            <a:p>
              <a:endParaRPr/>
            </a:p>
          </p:txBody>
        </p:sp>
        <p:sp>
          <p:nvSpPr>
            <p:cNvPr id="18239" name="object 18239"/>
            <p:cNvSpPr/>
            <p:nvPr/>
          </p:nvSpPr>
          <p:spPr>
            <a:xfrm>
              <a:off x="5629910" y="8243544"/>
              <a:ext cx="24130" cy="2540"/>
            </a:xfrm>
            <a:custGeom>
              <a:avLst/>
              <a:gdLst/>
              <a:ahLst/>
              <a:cxnLst/>
              <a:rect l="l" t="t" r="r" b="b"/>
              <a:pathLst>
                <a:path w="24129" h="2540">
                  <a:moveTo>
                    <a:pt x="23718" y="0"/>
                  </a:moveTo>
                  <a:lnTo>
                    <a:pt x="0" y="0"/>
                  </a:lnTo>
                  <a:lnTo>
                    <a:pt x="0" y="1981"/>
                  </a:lnTo>
                  <a:lnTo>
                    <a:pt x="20736" y="1981"/>
                  </a:lnTo>
                  <a:lnTo>
                    <a:pt x="23718" y="0"/>
                  </a:lnTo>
                  <a:close/>
                </a:path>
              </a:pathLst>
            </a:custGeom>
            <a:solidFill>
              <a:srgbClr val="ECB30F"/>
            </a:solidFill>
          </p:spPr>
          <p:txBody>
            <a:bodyPr wrap="square" lIns="0" tIns="0" rIns="0" bIns="0" rtlCol="0"/>
            <a:lstStyle/>
            <a:p>
              <a:endParaRPr/>
            </a:p>
          </p:txBody>
        </p:sp>
        <p:sp>
          <p:nvSpPr>
            <p:cNvPr id="18240" name="object 18240"/>
            <p:cNvSpPr/>
            <p:nvPr/>
          </p:nvSpPr>
          <p:spPr>
            <a:xfrm>
              <a:off x="5631535" y="8245525"/>
              <a:ext cx="11430" cy="3175"/>
            </a:xfrm>
            <a:custGeom>
              <a:avLst/>
              <a:gdLst/>
              <a:ahLst/>
              <a:cxnLst/>
              <a:rect l="l" t="t" r="r" b="b"/>
              <a:pathLst>
                <a:path w="11429" h="3175">
                  <a:moveTo>
                    <a:pt x="11112" y="0"/>
                  </a:moveTo>
                  <a:lnTo>
                    <a:pt x="0" y="2920"/>
                  </a:lnTo>
                </a:path>
              </a:pathLst>
            </a:custGeom>
            <a:ln w="25400">
              <a:solidFill>
                <a:srgbClr val="EDB108"/>
              </a:solidFill>
            </a:ln>
          </p:spPr>
          <p:txBody>
            <a:bodyPr wrap="square" lIns="0" tIns="0" rIns="0" bIns="0" rtlCol="0"/>
            <a:lstStyle/>
            <a:p>
              <a:endParaRPr/>
            </a:p>
          </p:txBody>
        </p:sp>
        <p:sp>
          <p:nvSpPr>
            <p:cNvPr id="18241" name="object 18241"/>
            <p:cNvSpPr/>
            <p:nvPr/>
          </p:nvSpPr>
          <p:spPr>
            <a:xfrm>
              <a:off x="5630862" y="8246605"/>
              <a:ext cx="1270" cy="1905"/>
            </a:xfrm>
            <a:custGeom>
              <a:avLst/>
              <a:gdLst/>
              <a:ahLst/>
              <a:cxnLst/>
              <a:rect l="l" t="t" r="r" b="b"/>
              <a:pathLst>
                <a:path w="1270" h="1904">
                  <a:moveTo>
                    <a:pt x="673" y="1841"/>
                  </a:moveTo>
                  <a:lnTo>
                    <a:pt x="0" y="0"/>
                  </a:lnTo>
                </a:path>
              </a:pathLst>
            </a:custGeom>
            <a:ln w="25400">
              <a:solidFill>
                <a:srgbClr val="EDB109"/>
              </a:solidFill>
            </a:ln>
          </p:spPr>
          <p:txBody>
            <a:bodyPr wrap="square" lIns="0" tIns="0" rIns="0" bIns="0" rtlCol="0"/>
            <a:lstStyle/>
            <a:p>
              <a:endParaRPr/>
            </a:p>
          </p:txBody>
        </p:sp>
        <p:sp>
          <p:nvSpPr>
            <p:cNvPr id="18242" name="object 18242"/>
            <p:cNvSpPr/>
            <p:nvPr/>
          </p:nvSpPr>
          <p:spPr>
            <a:xfrm>
              <a:off x="5642610" y="8236305"/>
              <a:ext cx="12700" cy="7620"/>
            </a:xfrm>
            <a:custGeom>
              <a:avLst/>
              <a:gdLst/>
              <a:ahLst/>
              <a:cxnLst/>
              <a:rect l="l" t="t" r="r" b="b"/>
              <a:pathLst>
                <a:path w="12700" h="7620">
                  <a:moveTo>
                    <a:pt x="12573" y="0"/>
                  </a:moveTo>
                  <a:lnTo>
                    <a:pt x="8610" y="2209"/>
                  </a:lnTo>
                  <a:lnTo>
                    <a:pt x="4406" y="4025"/>
                  </a:lnTo>
                  <a:lnTo>
                    <a:pt x="165" y="5435"/>
                  </a:lnTo>
                  <a:lnTo>
                    <a:pt x="38" y="6616"/>
                  </a:lnTo>
                  <a:lnTo>
                    <a:pt x="11925" y="1333"/>
                  </a:lnTo>
                  <a:lnTo>
                    <a:pt x="12573" y="0"/>
                  </a:lnTo>
                  <a:close/>
                </a:path>
              </a:pathLst>
            </a:custGeom>
            <a:solidFill>
              <a:srgbClr val="EDB824"/>
            </a:solidFill>
          </p:spPr>
          <p:txBody>
            <a:bodyPr wrap="square" lIns="0" tIns="0" rIns="0" bIns="0" rtlCol="0"/>
            <a:lstStyle/>
            <a:p>
              <a:endParaRPr/>
            </a:p>
          </p:txBody>
        </p:sp>
        <p:sp>
          <p:nvSpPr>
            <p:cNvPr id="18243" name="object 18243"/>
            <p:cNvSpPr/>
            <p:nvPr/>
          </p:nvSpPr>
          <p:spPr>
            <a:xfrm>
              <a:off x="5642775" y="8236305"/>
              <a:ext cx="12700" cy="5715"/>
            </a:xfrm>
            <a:custGeom>
              <a:avLst/>
              <a:gdLst/>
              <a:ahLst/>
              <a:cxnLst/>
              <a:rect l="l" t="t" r="r" b="b"/>
              <a:pathLst>
                <a:path w="12700" h="5715">
                  <a:moveTo>
                    <a:pt x="0" y="5435"/>
                  </a:moveTo>
                  <a:lnTo>
                    <a:pt x="12407" y="0"/>
                  </a:lnTo>
                </a:path>
              </a:pathLst>
            </a:custGeom>
            <a:ln w="25400">
              <a:solidFill>
                <a:srgbClr val="EDBA2D"/>
              </a:solidFill>
            </a:ln>
          </p:spPr>
          <p:txBody>
            <a:bodyPr wrap="square" lIns="0" tIns="0" rIns="0" bIns="0" rtlCol="0"/>
            <a:lstStyle/>
            <a:p>
              <a:endParaRPr/>
            </a:p>
          </p:txBody>
        </p:sp>
        <p:sp>
          <p:nvSpPr>
            <p:cNvPr id="18244" name="object 18244"/>
            <p:cNvSpPr/>
            <p:nvPr/>
          </p:nvSpPr>
          <p:spPr>
            <a:xfrm>
              <a:off x="5654217" y="8236305"/>
              <a:ext cx="1270" cy="2540"/>
            </a:xfrm>
            <a:custGeom>
              <a:avLst/>
              <a:gdLst/>
              <a:ahLst/>
              <a:cxnLst/>
              <a:rect l="l" t="t" r="r" b="b"/>
              <a:pathLst>
                <a:path w="1270" h="2540">
                  <a:moveTo>
                    <a:pt x="965" y="0"/>
                  </a:moveTo>
                  <a:lnTo>
                    <a:pt x="0" y="2082"/>
                  </a:lnTo>
                </a:path>
              </a:pathLst>
            </a:custGeom>
            <a:ln w="25400">
              <a:solidFill>
                <a:srgbClr val="EDBA2C"/>
              </a:solidFill>
            </a:ln>
          </p:spPr>
          <p:txBody>
            <a:bodyPr wrap="square" lIns="0" tIns="0" rIns="0" bIns="0" rtlCol="0"/>
            <a:lstStyle/>
            <a:p>
              <a:endParaRPr/>
            </a:p>
          </p:txBody>
        </p:sp>
        <p:sp>
          <p:nvSpPr>
            <p:cNvPr id="18245" name="object 18245"/>
            <p:cNvSpPr/>
            <p:nvPr/>
          </p:nvSpPr>
          <p:spPr>
            <a:xfrm>
              <a:off x="5642610" y="8238388"/>
              <a:ext cx="12065" cy="5715"/>
            </a:xfrm>
            <a:custGeom>
              <a:avLst/>
              <a:gdLst/>
              <a:ahLst/>
              <a:cxnLst/>
              <a:rect l="l" t="t" r="r" b="b"/>
              <a:pathLst>
                <a:path w="12064" h="5715">
                  <a:moveTo>
                    <a:pt x="11607" y="0"/>
                  </a:moveTo>
                  <a:lnTo>
                    <a:pt x="0" y="5156"/>
                  </a:lnTo>
                </a:path>
              </a:pathLst>
            </a:custGeom>
            <a:ln w="25400">
              <a:solidFill>
                <a:srgbClr val="ECB61C"/>
              </a:solidFill>
            </a:ln>
          </p:spPr>
          <p:txBody>
            <a:bodyPr wrap="square" lIns="0" tIns="0" rIns="0" bIns="0" rtlCol="0"/>
            <a:lstStyle/>
            <a:p>
              <a:endParaRPr/>
            </a:p>
          </p:txBody>
        </p:sp>
        <p:sp>
          <p:nvSpPr>
            <p:cNvPr id="18246" name="object 18246"/>
            <p:cNvSpPr/>
            <p:nvPr/>
          </p:nvSpPr>
          <p:spPr>
            <a:xfrm>
              <a:off x="5642610" y="8241741"/>
              <a:ext cx="635" cy="1905"/>
            </a:xfrm>
            <a:custGeom>
              <a:avLst/>
              <a:gdLst/>
              <a:ahLst/>
              <a:cxnLst/>
              <a:rect l="l" t="t" r="r" b="b"/>
              <a:pathLst>
                <a:path w="635" h="1904">
                  <a:moveTo>
                    <a:pt x="0" y="1803"/>
                  </a:moveTo>
                  <a:lnTo>
                    <a:pt x="165" y="0"/>
                  </a:lnTo>
                </a:path>
              </a:pathLst>
            </a:custGeom>
            <a:ln w="25400">
              <a:solidFill>
                <a:srgbClr val="EDB61D"/>
              </a:solidFill>
            </a:ln>
          </p:spPr>
          <p:txBody>
            <a:bodyPr wrap="square" lIns="0" tIns="0" rIns="0" bIns="0" rtlCol="0"/>
            <a:lstStyle/>
            <a:p>
              <a:endParaRPr/>
            </a:p>
          </p:txBody>
        </p:sp>
        <p:sp>
          <p:nvSpPr>
            <p:cNvPr id="18247" name="object 18247"/>
            <p:cNvSpPr/>
            <p:nvPr/>
          </p:nvSpPr>
          <p:spPr>
            <a:xfrm>
              <a:off x="5642572" y="8238388"/>
              <a:ext cx="12065" cy="7620"/>
            </a:xfrm>
            <a:custGeom>
              <a:avLst/>
              <a:gdLst/>
              <a:ahLst/>
              <a:cxnLst/>
              <a:rect l="l" t="t" r="r" b="b"/>
              <a:pathLst>
                <a:path w="12064" h="7620">
                  <a:moveTo>
                    <a:pt x="11645" y="0"/>
                  </a:moveTo>
                  <a:lnTo>
                    <a:pt x="7912" y="2057"/>
                  </a:lnTo>
                  <a:lnTo>
                    <a:pt x="3987" y="3784"/>
                  </a:lnTo>
                  <a:lnTo>
                    <a:pt x="38" y="5156"/>
                  </a:lnTo>
                  <a:lnTo>
                    <a:pt x="0" y="5778"/>
                  </a:lnTo>
                  <a:lnTo>
                    <a:pt x="0" y="6426"/>
                  </a:lnTo>
                  <a:lnTo>
                    <a:pt x="76" y="7137"/>
                  </a:lnTo>
                  <a:lnTo>
                    <a:pt x="3746" y="5867"/>
                  </a:lnTo>
                  <a:lnTo>
                    <a:pt x="7340" y="4305"/>
                  </a:lnTo>
                  <a:lnTo>
                    <a:pt x="10756" y="2451"/>
                  </a:lnTo>
                  <a:lnTo>
                    <a:pt x="11010" y="1524"/>
                  </a:lnTo>
                  <a:lnTo>
                    <a:pt x="11315" y="736"/>
                  </a:lnTo>
                  <a:lnTo>
                    <a:pt x="11645" y="0"/>
                  </a:lnTo>
                  <a:close/>
                </a:path>
              </a:pathLst>
            </a:custGeom>
            <a:solidFill>
              <a:srgbClr val="ECB417"/>
            </a:solidFill>
          </p:spPr>
          <p:txBody>
            <a:bodyPr wrap="square" lIns="0" tIns="0" rIns="0" bIns="0" rtlCol="0"/>
            <a:lstStyle/>
            <a:p>
              <a:endParaRPr/>
            </a:p>
          </p:txBody>
        </p:sp>
        <p:sp>
          <p:nvSpPr>
            <p:cNvPr id="18248" name="object 18248"/>
            <p:cNvSpPr/>
            <p:nvPr/>
          </p:nvSpPr>
          <p:spPr>
            <a:xfrm>
              <a:off x="5642610" y="8238388"/>
              <a:ext cx="12065" cy="5715"/>
            </a:xfrm>
            <a:custGeom>
              <a:avLst/>
              <a:gdLst/>
              <a:ahLst/>
              <a:cxnLst/>
              <a:rect l="l" t="t" r="r" b="b"/>
              <a:pathLst>
                <a:path w="12064" h="5715">
                  <a:moveTo>
                    <a:pt x="0" y="5156"/>
                  </a:moveTo>
                  <a:lnTo>
                    <a:pt x="11607" y="0"/>
                  </a:lnTo>
                </a:path>
              </a:pathLst>
            </a:custGeom>
            <a:ln w="25400">
              <a:solidFill>
                <a:srgbClr val="ECB61C"/>
              </a:solidFill>
            </a:ln>
          </p:spPr>
          <p:txBody>
            <a:bodyPr wrap="square" lIns="0" tIns="0" rIns="0" bIns="0" rtlCol="0"/>
            <a:lstStyle/>
            <a:p>
              <a:endParaRPr/>
            </a:p>
          </p:txBody>
        </p:sp>
        <p:sp>
          <p:nvSpPr>
            <p:cNvPr id="18249" name="object 18249"/>
            <p:cNvSpPr/>
            <p:nvPr/>
          </p:nvSpPr>
          <p:spPr>
            <a:xfrm>
              <a:off x="5653328" y="8238388"/>
              <a:ext cx="1270" cy="2540"/>
            </a:xfrm>
            <a:custGeom>
              <a:avLst/>
              <a:gdLst/>
              <a:ahLst/>
              <a:cxnLst/>
              <a:rect l="l" t="t" r="r" b="b"/>
              <a:pathLst>
                <a:path w="1270" h="2540">
                  <a:moveTo>
                    <a:pt x="888" y="0"/>
                  </a:moveTo>
                  <a:lnTo>
                    <a:pt x="0" y="2451"/>
                  </a:lnTo>
                </a:path>
              </a:pathLst>
            </a:custGeom>
            <a:ln w="25400">
              <a:solidFill>
                <a:srgbClr val="ECB61F"/>
              </a:solidFill>
            </a:ln>
          </p:spPr>
          <p:txBody>
            <a:bodyPr wrap="square" lIns="0" tIns="0" rIns="0" bIns="0" rtlCol="0"/>
            <a:lstStyle/>
            <a:p>
              <a:endParaRPr/>
            </a:p>
          </p:txBody>
        </p:sp>
        <p:sp>
          <p:nvSpPr>
            <p:cNvPr id="18250" name="object 18250"/>
            <p:cNvSpPr/>
            <p:nvPr/>
          </p:nvSpPr>
          <p:spPr>
            <a:xfrm>
              <a:off x="5642648" y="8240839"/>
              <a:ext cx="10795" cy="5080"/>
            </a:xfrm>
            <a:custGeom>
              <a:avLst/>
              <a:gdLst/>
              <a:ahLst/>
              <a:cxnLst/>
              <a:rect l="l" t="t" r="r" b="b"/>
              <a:pathLst>
                <a:path w="10795" h="5079">
                  <a:moveTo>
                    <a:pt x="10680" y="0"/>
                  </a:moveTo>
                  <a:lnTo>
                    <a:pt x="0" y="4686"/>
                  </a:lnTo>
                </a:path>
              </a:pathLst>
            </a:custGeom>
            <a:ln w="25400">
              <a:solidFill>
                <a:srgbClr val="ECB313"/>
              </a:solidFill>
            </a:ln>
          </p:spPr>
          <p:txBody>
            <a:bodyPr wrap="square" lIns="0" tIns="0" rIns="0" bIns="0" rtlCol="0"/>
            <a:lstStyle/>
            <a:p>
              <a:endParaRPr/>
            </a:p>
          </p:txBody>
        </p:sp>
        <p:sp>
          <p:nvSpPr>
            <p:cNvPr id="18251" name="object 18251"/>
            <p:cNvSpPr/>
            <p:nvPr/>
          </p:nvSpPr>
          <p:spPr>
            <a:xfrm>
              <a:off x="5629910" y="8243544"/>
              <a:ext cx="24130" cy="2540"/>
            </a:xfrm>
            <a:custGeom>
              <a:avLst/>
              <a:gdLst/>
              <a:ahLst/>
              <a:cxnLst/>
              <a:rect l="l" t="t" r="r" b="b"/>
              <a:pathLst>
                <a:path w="24129" h="2540">
                  <a:moveTo>
                    <a:pt x="23718" y="0"/>
                  </a:moveTo>
                  <a:lnTo>
                    <a:pt x="0" y="0"/>
                  </a:lnTo>
                  <a:lnTo>
                    <a:pt x="0" y="1981"/>
                  </a:lnTo>
                  <a:lnTo>
                    <a:pt x="20736" y="1981"/>
                  </a:lnTo>
                  <a:lnTo>
                    <a:pt x="23718" y="0"/>
                  </a:lnTo>
                  <a:close/>
                </a:path>
              </a:pathLst>
            </a:custGeom>
            <a:solidFill>
              <a:srgbClr val="ECB30F"/>
            </a:solidFill>
          </p:spPr>
          <p:txBody>
            <a:bodyPr wrap="square" lIns="0" tIns="0" rIns="0" bIns="0" rtlCol="0"/>
            <a:lstStyle/>
            <a:p>
              <a:endParaRPr/>
            </a:p>
          </p:txBody>
        </p:sp>
        <p:sp>
          <p:nvSpPr>
            <p:cNvPr id="18252" name="object 18252"/>
            <p:cNvSpPr/>
            <p:nvPr/>
          </p:nvSpPr>
          <p:spPr>
            <a:xfrm>
              <a:off x="5656008" y="8223021"/>
              <a:ext cx="12700" cy="11430"/>
            </a:xfrm>
            <a:custGeom>
              <a:avLst/>
              <a:gdLst/>
              <a:ahLst/>
              <a:cxnLst/>
              <a:rect l="l" t="t" r="r" b="b"/>
              <a:pathLst>
                <a:path w="12700" h="11429">
                  <a:moveTo>
                    <a:pt x="12344" y="0"/>
                  </a:moveTo>
                  <a:lnTo>
                    <a:pt x="8851" y="3403"/>
                  </a:lnTo>
                  <a:lnTo>
                    <a:pt x="4787" y="6362"/>
                  </a:lnTo>
                  <a:lnTo>
                    <a:pt x="431" y="8839"/>
                  </a:lnTo>
                  <a:lnTo>
                    <a:pt x="380" y="9728"/>
                  </a:lnTo>
                  <a:lnTo>
                    <a:pt x="215" y="10502"/>
                  </a:lnTo>
                  <a:lnTo>
                    <a:pt x="0" y="11226"/>
                  </a:lnTo>
                  <a:lnTo>
                    <a:pt x="4165" y="8890"/>
                  </a:lnTo>
                  <a:lnTo>
                    <a:pt x="8051" y="6096"/>
                  </a:lnTo>
                  <a:lnTo>
                    <a:pt x="11417" y="2870"/>
                  </a:lnTo>
                  <a:lnTo>
                    <a:pt x="11798" y="1968"/>
                  </a:lnTo>
                  <a:lnTo>
                    <a:pt x="12103" y="1041"/>
                  </a:lnTo>
                  <a:lnTo>
                    <a:pt x="12344" y="0"/>
                  </a:lnTo>
                  <a:close/>
                </a:path>
              </a:pathLst>
            </a:custGeom>
            <a:solidFill>
              <a:srgbClr val="EFC652"/>
            </a:solidFill>
          </p:spPr>
          <p:txBody>
            <a:bodyPr wrap="square" lIns="0" tIns="0" rIns="0" bIns="0" rtlCol="0"/>
            <a:lstStyle/>
            <a:p>
              <a:endParaRPr/>
            </a:p>
          </p:txBody>
        </p:sp>
        <p:sp>
          <p:nvSpPr>
            <p:cNvPr id="18253" name="object 18253"/>
            <p:cNvSpPr/>
            <p:nvPr/>
          </p:nvSpPr>
          <p:spPr>
            <a:xfrm>
              <a:off x="5656440" y="8223021"/>
              <a:ext cx="12065" cy="8890"/>
            </a:xfrm>
            <a:custGeom>
              <a:avLst/>
              <a:gdLst/>
              <a:ahLst/>
              <a:cxnLst/>
              <a:rect l="l" t="t" r="r" b="b"/>
              <a:pathLst>
                <a:path w="12064" h="8890">
                  <a:moveTo>
                    <a:pt x="0" y="8839"/>
                  </a:moveTo>
                  <a:lnTo>
                    <a:pt x="11912" y="0"/>
                  </a:lnTo>
                </a:path>
              </a:pathLst>
            </a:custGeom>
            <a:ln w="25400">
              <a:solidFill>
                <a:srgbClr val="F0C856"/>
              </a:solidFill>
            </a:ln>
          </p:spPr>
          <p:txBody>
            <a:bodyPr wrap="square" lIns="0" tIns="0" rIns="0" bIns="0" rtlCol="0"/>
            <a:lstStyle/>
            <a:p>
              <a:endParaRPr/>
            </a:p>
          </p:txBody>
        </p:sp>
        <p:sp>
          <p:nvSpPr>
            <p:cNvPr id="18254" name="object 18254"/>
            <p:cNvSpPr/>
            <p:nvPr/>
          </p:nvSpPr>
          <p:spPr>
            <a:xfrm>
              <a:off x="5667425" y="8223021"/>
              <a:ext cx="1270" cy="3175"/>
            </a:xfrm>
            <a:custGeom>
              <a:avLst/>
              <a:gdLst/>
              <a:ahLst/>
              <a:cxnLst/>
              <a:rect l="l" t="t" r="r" b="b"/>
              <a:pathLst>
                <a:path w="1270" h="3175">
                  <a:moveTo>
                    <a:pt x="927" y="0"/>
                  </a:moveTo>
                  <a:lnTo>
                    <a:pt x="0" y="2870"/>
                  </a:lnTo>
                </a:path>
              </a:pathLst>
            </a:custGeom>
            <a:ln w="25400">
              <a:solidFill>
                <a:srgbClr val="EFC859"/>
              </a:solidFill>
            </a:ln>
          </p:spPr>
          <p:txBody>
            <a:bodyPr wrap="square" lIns="0" tIns="0" rIns="0" bIns="0" rtlCol="0"/>
            <a:lstStyle/>
            <a:p>
              <a:endParaRPr/>
            </a:p>
          </p:txBody>
        </p:sp>
        <p:sp>
          <p:nvSpPr>
            <p:cNvPr id="18255" name="object 18255"/>
            <p:cNvSpPr/>
            <p:nvPr/>
          </p:nvSpPr>
          <p:spPr>
            <a:xfrm>
              <a:off x="5656008" y="8225891"/>
              <a:ext cx="11430" cy="8890"/>
            </a:xfrm>
            <a:custGeom>
              <a:avLst/>
              <a:gdLst/>
              <a:ahLst/>
              <a:cxnLst/>
              <a:rect l="l" t="t" r="r" b="b"/>
              <a:pathLst>
                <a:path w="11429" h="8890">
                  <a:moveTo>
                    <a:pt x="11417" y="0"/>
                  </a:moveTo>
                  <a:lnTo>
                    <a:pt x="0" y="8356"/>
                  </a:lnTo>
                </a:path>
              </a:pathLst>
            </a:custGeom>
            <a:ln w="25400">
              <a:solidFill>
                <a:srgbClr val="EEC44D"/>
              </a:solidFill>
            </a:ln>
          </p:spPr>
          <p:txBody>
            <a:bodyPr wrap="square" lIns="0" tIns="0" rIns="0" bIns="0" rtlCol="0"/>
            <a:lstStyle/>
            <a:p>
              <a:endParaRPr/>
            </a:p>
          </p:txBody>
        </p:sp>
        <p:sp>
          <p:nvSpPr>
            <p:cNvPr id="18256" name="object 18256"/>
            <p:cNvSpPr/>
            <p:nvPr/>
          </p:nvSpPr>
          <p:spPr>
            <a:xfrm>
              <a:off x="5656008" y="8231860"/>
              <a:ext cx="635" cy="2540"/>
            </a:xfrm>
            <a:custGeom>
              <a:avLst/>
              <a:gdLst/>
              <a:ahLst/>
              <a:cxnLst/>
              <a:rect l="l" t="t" r="r" b="b"/>
              <a:pathLst>
                <a:path w="635" h="2540">
                  <a:moveTo>
                    <a:pt x="0" y="2387"/>
                  </a:moveTo>
                  <a:lnTo>
                    <a:pt x="431" y="0"/>
                  </a:lnTo>
                </a:path>
              </a:pathLst>
            </a:custGeom>
            <a:ln w="25400">
              <a:solidFill>
                <a:srgbClr val="EFC44A"/>
              </a:solidFill>
            </a:ln>
          </p:spPr>
          <p:txBody>
            <a:bodyPr wrap="square" lIns="0" tIns="0" rIns="0" bIns="0" rtlCol="0"/>
            <a:lstStyle/>
            <a:p>
              <a:endParaRPr/>
            </a:p>
          </p:txBody>
        </p:sp>
        <p:sp>
          <p:nvSpPr>
            <p:cNvPr id="18257" name="object 18257"/>
            <p:cNvSpPr/>
            <p:nvPr/>
          </p:nvSpPr>
          <p:spPr>
            <a:xfrm>
              <a:off x="5655182" y="8225891"/>
              <a:ext cx="12700" cy="10795"/>
            </a:xfrm>
            <a:custGeom>
              <a:avLst/>
              <a:gdLst/>
              <a:ahLst/>
              <a:cxnLst/>
              <a:rect l="l" t="t" r="r" b="b"/>
              <a:pathLst>
                <a:path w="12700" h="10795">
                  <a:moveTo>
                    <a:pt x="12242" y="0"/>
                  </a:moveTo>
                  <a:lnTo>
                    <a:pt x="8877" y="3225"/>
                  </a:lnTo>
                  <a:lnTo>
                    <a:pt x="4991" y="6019"/>
                  </a:lnTo>
                  <a:lnTo>
                    <a:pt x="825" y="8356"/>
                  </a:lnTo>
                  <a:lnTo>
                    <a:pt x="596" y="9080"/>
                  </a:lnTo>
                  <a:lnTo>
                    <a:pt x="317" y="9740"/>
                  </a:lnTo>
                  <a:lnTo>
                    <a:pt x="0" y="10414"/>
                  </a:lnTo>
                  <a:lnTo>
                    <a:pt x="3975" y="8204"/>
                  </a:lnTo>
                  <a:lnTo>
                    <a:pt x="7696" y="5600"/>
                  </a:lnTo>
                  <a:lnTo>
                    <a:pt x="10960" y="2628"/>
                  </a:lnTo>
                  <a:lnTo>
                    <a:pt x="11442" y="1765"/>
                  </a:lnTo>
                  <a:lnTo>
                    <a:pt x="11874" y="901"/>
                  </a:lnTo>
                  <a:lnTo>
                    <a:pt x="12242" y="0"/>
                  </a:lnTo>
                  <a:close/>
                </a:path>
              </a:pathLst>
            </a:custGeom>
            <a:solidFill>
              <a:srgbClr val="EEC146"/>
            </a:solidFill>
          </p:spPr>
          <p:txBody>
            <a:bodyPr wrap="square" lIns="0" tIns="0" rIns="0" bIns="0" rtlCol="0"/>
            <a:lstStyle/>
            <a:p>
              <a:endParaRPr/>
            </a:p>
          </p:txBody>
        </p:sp>
        <p:sp>
          <p:nvSpPr>
            <p:cNvPr id="18258" name="object 18258"/>
            <p:cNvSpPr/>
            <p:nvPr/>
          </p:nvSpPr>
          <p:spPr>
            <a:xfrm>
              <a:off x="5656008" y="8225891"/>
              <a:ext cx="11430" cy="8890"/>
            </a:xfrm>
            <a:custGeom>
              <a:avLst/>
              <a:gdLst/>
              <a:ahLst/>
              <a:cxnLst/>
              <a:rect l="l" t="t" r="r" b="b"/>
              <a:pathLst>
                <a:path w="11429" h="8890">
                  <a:moveTo>
                    <a:pt x="0" y="8356"/>
                  </a:moveTo>
                  <a:lnTo>
                    <a:pt x="11417" y="0"/>
                  </a:lnTo>
                </a:path>
              </a:pathLst>
            </a:custGeom>
            <a:ln w="25400">
              <a:solidFill>
                <a:srgbClr val="EEC44D"/>
              </a:solidFill>
            </a:ln>
          </p:spPr>
          <p:txBody>
            <a:bodyPr wrap="square" lIns="0" tIns="0" rIns="0" bIns="0" rtlCol="0"/>
            <a:lstStyle/>
            <a:p>
              <a:endParaRPr/>
            </a:p>
          </p:txBody>
        </p:sp>
        <p:sp>
          <p:nvSpPr>
            <p:cNvPr id="18259" name="object 18259"/>
            <p:cNvSpPr/>
            <p:nvPr/>
          </p:nvSpPr>
          <p:spPr>
            <a:xfrm>
              <a:off x="5666143" y="8225891"/>
              <a:ext cx="1905" cy="3175"/>
            </a:xfrm>
            <a:custGeom>
              <a:avLst/>
              <a:gdLst/>
              <a:ahLst/>
              <a:cxnLst/>
              <a:rect l="l" t="t" r="r" b="b"/>
              <a:pathLst>
                <a:path w="1904" h="3175">
                  <a:moveTo>
                    <a:pt x="1282" y="0"/>
                  </a:moveTo>
                  <a:lnTo>
                    <a:pt x="0" y="2628"/>
                  </a:lnTo>
                </a:path>
              </a:pathLst>
            </a:custGeom>
            <a:ln w="25400">
              <a:solidFill>
                <a:srgbClr val="EEC44F"/>
              </a:solidFill>
            </a:ln>
          </p:spPr>
          <p:txBody>
            <a:bodyPr wrap="square" lIns="0" tIns="0" rIns="0" bIns="0" rtlCol="0"/>
            <a:lstStyle/>
            <a:p>
              <a:endParaRPr/>
            </a:p>
          </p:txBody>
        </p:sp>
        <p:sp>
          <p:nvSpPr>
            <p:cNvPr id="18260" name="object 18260"/>
            <p:cNvSpPr/>
            <p:nvPr/>
          </p:nvSpPr>
          <p:spPr>
            <a:xfrm>
              <a:off x="5655182" y="8228520"/>
              <a:ext cx="11430" cy="8255"/>
            </a:xfrm>
            <a:custGeom>
              <a:avLst/>
              <a:gdLst/>
              <a:ahLst/>
              <a:cxnLst/>
              <a:rect l="l" t="t" r="r" b="b"/>
              <a:pathLst>
                <a:path w="11429" h="8254">
                  <a:moveTo>
                    <a:pt x="10960" y="0"/>
                  </a:moveTo>
                  <a:lnTo>
                    <a:pt x="0" y="7785"/>
                  </a:lnTo>
                </a:path>
              </a:pathLst>
            </a:custGeom>
            <a:ln w="25400">
              <a:solidFill>
                <a:srgbClr val="EDBF3E"/>
              </a:solidFill>
            </a:ln>
          </p:spPr>
          <p:txBody>
            <a:bodyPr wrap="square" lIns="0" tIns="0" rIns="0" bIns="0" rtlCol="0"/>
            <a:lstStyle/>
            <a:p>
              <a:endParaRPr/>
            </a:p>
          </p:txBody>
        </p:sp>
        <p:sp>
          <p:nvSpPr>
            <p:cNvPr id="18261" name="object 18261"/>
            <p:cNvSpPr/>
            <p:nvPr/>
          </p:nvSpPr>
          <p:spPr>
            <a:xfrm>
              <a:off x="5655182" y="8234248"/>
              <a:ext cx="1270" cy="2540"/>
            </a:xfrm>
            <a:custGeom>
              <a:avLst/>
              <a:gdLst/>
              <a:ahLst/>
              <a:cxnLst/>
              <a:rect l="l" t="t" r="r" b="b"/>
              <a:pathLst>
                <a:path w="1270" h="2540">
                  <a:moveTo>
                    <a:pt x="0" y="2057"/>
                  </a:moveTo>
                  <a:lnTo>
                    <a:pt x="825" y="0"/>
                  </a:lnTo>
                </a:path>
              </a:pathLst>
            </a:custGeom>
            <a:ln w="25400">
              <a:solidFill>
                <a:srgbClr val="EDBF3C"/>
              </a:solidFill>
            </a:ln>
          </p:spPr>
          <p:txBody>
            <a:bodyPr wrap="square" lIns="0" tIns="0" rIns="0" bIns="0" rtlCol="0"/>
            <a:lstStyle/>
            <a:p>
              <a:endParaRPr/>
            </a:p>
          </p:txBody>
        </p:sp>
        <p:sp>
          <p:nvSpPr>
            <p:cNvPr id="18262" name="object 18262"/>
            <p:cNvSpPr/>
            <p:nvPr/>
          </p:nvSpPr>
          <p:spPr>
            <a:xfrm>
              <a:off x="5667425" y="8211540"/>
              <a:ext cx="9525" cy="14604"/>
            </a:xfrm>
            <a:custGeom>
              <a:avLst/>
              <a:gdLst/>
              <a:ahLst/>
              <a:cxnLst/>
              <a:rect l="l" t="t" r="r" b="b"/>
              <a:pathLst>
                <a:path w="9525" h="14604">
                  <a:moveTo>
                    <a:pt x="9436" y="0"/>
                  </a:moveTo>
                  <a:lnTo>
                    <a:pt x="7340" y="4229"/>
                  </a:lnTo>
                  <a:lnTo>
                    <a:pt x="4419" y="8077"/>
                  </a:lnTo>
                  <a:lnTo>
                    <a:pt x="927" y="11480"/>
                  </a:lnTo>
                  <a:lnTo>
                    <a:pt x="685" y="12522"/>
                  </a:lnTo>
                  <a:lnTo>
                    <a:pt x="380" y="13449"/>
                  </a:lnTo>
                  <a:lnTo>
                    <a:pt x="0" y="14351"/>
                  </a:lnTo>
                  <a:lnTo>
                    <a:pt x="3378" y="11137"/>
                  </a:lnTo>
                  <a:lnTo>
                    <a:pt x="6235" y="7480"/>
                  </a:lnTo>
                  <a:lnTo>
                    <a:pt x="8356" y="3403"/>
                  </a:lnTo>
                  <a:lnTo>
                    <a:pt x="9118" y="1104"/>
                  </a:lnTo>
                  <a:lnTo>
                    <a:pt x="9436" y="0"/>
                  </a:lnTo>
                  <a:close/>
                </a:path>
              </a:pathLst>
            </a:custGeom>
            <a:solidFill>
              <a:srgbClr val="F0CA63"/>
            </a:solidFill>
          </p:spPr>
          <p:txBody>
            <a:bodyPr wrap="square" lIns="0" tIns="0" rIns="0" bIns="0" rtlCol="0"/>
            <a:lstStyle/>
            <a:p>
              <a:endParaRPr/>
            </a:p>
          </p:txBody>
        </p:sp>
        <p:sp>
          <p:nvSpPr>
            <p:cNvPr id="18263" name="object 18263"/>
            <p:cNvSpPr/>
            <p:nvPr/>
          </p:nvSpPr>
          <p:spPr>
            <a:xfrm>
              <a:off x="5668353" y="8211540"/>
              <a:ext cx="8890" cy="12065"/>
            </a:xfrm>
            <a:custGeom>
              <a:avLst/>
              <a:gdLst/>
              <a:ahLst/>
              <a:cxnLst/>
              <a:rect l="l" t="t" r="r" b="b"/>
              <a:pathLst>
                <a:path w="8889" h="12065">
                  <a:moveTo>
                    <a:pt x="0" y="11480"/>
                  </a:moveTo>
                  <a:lnTo>
                    <a:pt x="7172" y="1803"/>
                  </a:lnTo>
                </a:path>
                <a:path w="8889" h="12065">
                  <a:moveTo>
                    <a:pt x="7172" y="1803"/>
                  </a:moveTo>
                  <a:lnTo>
                    <a:pt x="8509" y="0"/>
                  </a:lnTo>
                </a:path>
              </a:pathLst>
            </a:custGeom>
            <a:ln w="25400">
              <a:solidFill>
                <a:srgbClr val="F0CC66"/>
              </a:solidFill>
            </a:ln>
          </p:spPr>
          <p:txBody>
            <a:bodyPr wrap="square" lIns="0" tIns="0" rIns="0" bIns="0" rtlCol="0"/>
            <a:lstStyle/>
            <a:p>
              <a:endParaRPr/>
            </a:p>
          </p:txBody>
        </p:sp>
        <p:sp>
          <p:nvSpPr>
            <p:cNvPr id="18264" name="object 18264"/>
            <p:cNvSpPr/>
            <p:nvPr/>
          </p:nvSpPr>
          <p:spPr>
            <a:xfrm>
              <a:off x="5675782" y="8211540"/>
              <a:ext cx="1270" cy="3810"/>
            </a:xfrm>
            <a:custGeom>
              <a:avLst/>
              <a:gdLst/>
              <a:ahLst/>
              <a:cxnLst/>
              <a:rect l="l" t="t" r="r" b="b"/>
              <a:pathLst>
                <a:path w="1270" h="3809">
                  <a:moveTo>
                    <a:pt x="507" y="1803"/>
                  </a:moveTo>
                  <a:lnTo>
                    <a:pt x="0" y="3403"/>
                  </a:lnTo>
                </a:path>
                <a:path w="1270" h="3809">
                  <a:moveTo>
                    <a:pt x="1079" y="0"/>
                  </a:moveTo>
                  <a:lnTo>
                    <a:pt x="507" y="1803"/>
                  </a:lnTo>
                </a:path>
              </a:pathLst>
            </a:custGeom>
            <a:ln w="25400">
              <a:solidFill>
                <a:srgbClr val="F0CD6C"/>
              </a:solidFill>
            </a:ln>
          </p:spPr>
          <p:txBody>
            <a:bodyPr wrap="square" lIns="0" tIns="0" rIns="0" bIns="0" rtlCol="0"/>
            <a:lstStyle/>
            <a:p>
              <a:endParaRPr/>
            </a:p>
          </p:txBody>
        </p:sp>
        <p:sp>
          <p:nvSpPr>
            <p:cNvPr id="18265" name="object 18265"/>
            <p:cNvSpPr/>
            <p:nvPr/>
          </p:nvSpPr>
          <p:spPr>
            <a:xfrm>
              <a:off x="5667425" y="8214944"/>
              <a:ext cx="8890" cy="11430"/>
            </a:xfrm>
            <a:custGeom>
              <a:avLst/>
              <a:gdLst/>
              <a:ahLst/>
              <a:cxnLst/>
              <a:rect l="l" t="t" r="r" b="b"/>
              <a:pathLst>
                <a:path w="8889" h="11429">
                  <a:moveTo>
                    <a:pt x="8356" y="0"/>
                  </a:moveTo>
                  <a:lnTo>
                    <a:pt x="0" y="10947"/>
                  </a:lnTo>
                </a:path>
              </a:pathLst>
            </a:custGeom>
            <a:ln w="25400">
              <a:solidFill>
                <a:srgbClr val="EFC85F"/>
              </a:solidFill>
            </a:ln>
          </p:spPr>
          <p:txBody>
            <a:bodyPr wrap="square" lIns="0" tIns="0" rIns="0" bIns="0" rtlCol="0"/>
            <a:lstStyle/>
            <a:p>
              <a:endParaRPr/>
            </a:p>
          </p:txBody>
        </p:sp>
        <p:sp>
          <p:nvSpPr>
            <p:cNvPr id="18266" name="object 18266"/>
            <p:cNvSpPr/>
            <p:nvPr/>
          </p:nvSpPr>
          <p:spPr>
            <a:xfrm>
              <a:off x="5667425" y="8223021"/>
              <a:ext cx="1270" cy="3175"/>
            </a:xfrm>
            <a:custGeom>
              <a:avLst/>
              <a:gdLst/>
              <a:ahLst/>
              <a:cxnLst/>
              <a:rect l="l" t="t" r="r" b="b"/>
              <a:pathLst>
                <a:path w="1270" h="3175">
                  <a:moveTo>
                    <a:pt x="0" y="2870"/>
                  </a:moveTo>
                  <a:lnTo>
                    <a:pt x="927" y="0"/>
                  </a:lnTo>
                </a:path>
              </a:pathLst>
            </a:custGeom>
            <a:ln w="25400">
              <a:solidFill>
                <a:srgbClr val="EFC859"/>
              </a:solidFill>
            </a:ln>
          </p:spPr>
          <p:txBody>
            <a:bodyPr wrap="square" lIns="0" tIns="0" rIns="0" bIns="0" rtlCol="0"/>
            <a:lstStyle/>
            <a:p>
              <a:endParaRPr/>
            </a:p>
          </p:txBody>
        </p:sp>
        <p:sp>
          <p:nvSpPr>
            <p:cNvPr id="18267" name="object 18267"/>
            <p:cNvSpPr/>
            <p:nvPr/>
          </p:nvSpPr>
          <p:spPr>
            <a:xfrm>
              <a:off x="5666143" y="8214944"/>
              <a:ext cx="10160" cy="13970"/>
            </a:xfrm>
            <a:custGeom>
              <a:avLst/>
              <a:gdLst/>
              <a:ahLst/>
              <a:cxnLst/>
              <a:rect l="l" t="t" r="r" b="b"/>
              <a:pathLst>
                <a:path w="10160" h="13970">
                  <a:moveTo>
                    <a:pt x="9639" y="0"/>
                  </a:moveTo>
                  <a:lnTo>
                    <a:pt x="7518" y="4076"/>
                  </a:lnTo>
                  <a:lnTo>
                    <a:pt x="4660" y="7734"/>
                  </a:lnTo>
                  <a:lnTo>
                    <a:pt x="1282" y="10947"/>
                  </a:lnTo>
                  <a:lnTo>
                    <a:pt x="914" y="11849"/>
                  </a:lnTo>
                  <a:lnTo>
                    <a:pt x="482" y="12712"/>
                  </a:lnTo>
                  <a:lnTo>
                    <a:pt x="0" y="13576"/>
                  </a:lnTo>
                  <a:lnTo>
                    <a:pt x="3276" y="10604"/>
                  </a:lnTo>
                  <a:lnTo>
                    <a:pt x="6108" y="7251"/>
                  </a:lnTo>
                  <a:lnTo>
                    <a:pt x="8267" y="3556"/>
                  </a:lnTo>
                  <a:lnTo>
                    <a:pt x="8775" y="2349"/>
                  </a:lnTo>
                  <a:lnTo>
                    <a:pt x="9639" y="0"/>
                  </a:lnTo>
                  <a:close/>
                </a:path>
              </a:pathLst>
            </a:custGeom>
            <a:solidFill>
              <a:srgbClr val="EEC75C"/>
            </a:solidFill>
          </p:spPr>
          <p:txBody>
            <a:bodyPr wrap="square" lIns="0" tIns="0" rIns="0" bIns="0" rtlCol="0"/>
            <a:lstStyle/>
            <a:p>
              <a:endParaRPr/>
            </a:p>
          </p:txBody>
        </p:sp>
        <p:sp>
          <p:nvSpPr>
            <p:cNvPr id="18268" name="object 18268"/>
            <p:cNvSpPr/>
            <p:nvPr/>
          </p:nvSpPr>
          <p:spPr>
            <a:xfrm>
              <a:off x="5667425" y="8214944"/>
              <a:ext cx="8890" cy="11430"/>
            </a:xfrm>
            <a:custGeom>
              <a:avLst/>
              <a:gdLst/>
              <a:ahLst/>
              <a:cxnLst/>
              <a:rect l="l" t="t" r="r" b="b"/>
              <a:pathLst>
                <a:path w="8889" h="11429">
                  <a:moveTo>
                    <a:pt x="0" y="10947"/>
                  </a:moveTo>
                  <a:lnTo>
                    <a:pt x="8356" y="0"/>
                  </a:lnTo>
                </a:path>
              </a:pathLst>
            </a:custGeom>
            <a:ln w="25400">
              <a:solidFill>
                <a:srgbClr val="EFC85F"/>
              </a:solidFill>
            </a:ln>
          </p:spPr>
          <p:txBody>
            <a:bodyPr wrap="square" lIns="0" tIns="0" rIns="0" bIns="0" rtlCol="0"/>
            <a:lstStyle/>
            <a:p>
              <a:endParaRPr/>
            </a:p>
          </p:txBody>
        </p:sp>
        <p:sp>
          <p:nvSpPr>
            <p:cNvPr id="18269" name="object 18269"/>
            <p:cNvSpPr/>
            <p:nvPr/>
          </p:nvSpPr>
          <p:spPr>
            <a:xfrm>
              <a:off x="5674410" y="8214944"/>
              <a:ext cx="1905" cy="3810"/>
            </a:xfrm>
            <a:custGeom>
              <a:avLst/>
              <a:gdLst/>
              <a:ahLst/>
              <a:cxnLst/>
              <a:rect l="l" t="t" r="r" b="b"/>
              <a:pathLst>
                <a:path w="1904" h="3809">
                  <a:moveTo>
                    <a:pt x="1371" y="0"/>
                  </a:moveTo>
                  <a:lnTo>
                    <a:pt x="0" y="3556"/>
                  </a:lnTo>
                </a:path>
              </a:pathLst>
            </a:custGeom>
            <a:ln w="25400">
              <a:solidFill>
                <a:srgbClr val="EFC968"/>
              </a:solidFill>
            </a:ln>
          </p:spPr>
          <p:txBody>
            <a:bodyPr wrap="square" lIns="0" tIns="0" rIns="0" bIns="0" rtlCol="0"/>
            <a:lstStyle/>
            <a:p>
              <a:endParaRPr/>
            </a:p>
          </p:txBody>
        </p:sp>
        <p:sp>
          <p:nvSpPr>
            <p:cNvPr id="18270" name="object 18270"/>
            <p:cNvSpPr/>
            <p:nvPr/>
          </p:nvSpPr>
          <p:spPr>
            <a:xfrm>
              <a:off x="5666143" y="8218500"/>
              <a:ext cx="8890" cy="10160"/>
            </a:xfrm>
            <a:custGeom>
              <a:avLst/>
              <a:gdLst/>
              <a:ahLst/>
              <a:cxnLst/>
              <a:rect l="l" t="t" r="r" b="b"/>
              <a:pathLst>
                <a:path w="8889" h="10159">
                  <a:moveTo>
                    <a:pt x="8267" y="0"/>
                  </a:moveTo>
                  <a:lnTo>
                    <a:pt x="0" y="10020"/>
                  </a:lnTo>
                </a:path>
              </a:pathLst>
            </a:custGeom>
            <a:ln w="25400">
              <a:solidFill>
                <a:srgbClr val="EEC557"/>
              </a:solidFill>
            </a:ln>
          </p:spPr>
          <p:txBody>
            <a:bodyPr wrap="square" lIns="0" tIns="0" rIns="0" bIns="0" rtlCol="0"/>
            <a:lstStyle/>
            <a:p>
              <a:endParaRPr/>
            </a:p>
          </p:txBody>
        </p:sp>
        <p:sp>
          <p:nvSpPr>
            <p:cNvPr id="18271" name="object 18271"/>
            <p:cNvSpPr/>
            <p:nvPr/>
          </p:nvSpPr>
          <p:spPr>
            <a:xfrm>
              <a:off x="5666143" y="8225891"/>
              <a:ext cx="1905" cy="3175"/>
            </a:xfrm>
            <a:custGeom>
              <a:avLst/>
              <a:gdLst/>
              <a:ahLst/>
              <a:cxnLst/>
              <a:rect l="l" t="t" r="r" b="b"/>
              <a:pathLst>
                <a:path w="1904" h="3175">
                  <a:moveTo>
                    <a:pt x="0" y="2628"/>
                  </a:moveTo>
                  <a:lnTo>
                    <a:pt x="1282" y="0"/>
                  </a:lnTo>
                </a:path>
              </a:pathLst>
            </a:custGeom>
            <a:ln w="25400">
              <a:solidFill>
                <a:srgbClr val="EEC44F"/>
              </a:solidFill>
            </a:ln>
          </p:spPr>
          <p:txBody>
            <a:bodyPr wrap="square" lIns="0" tIns="0" rIns="0" bIns="0" rtlCol="0"/>
            <a:lstStyle/>
            <a:p>
              <a:endParaRPr/>
            </a:p>
          </p:txBody>
        </p:sp>
        <p:sp>
          <p:nvSpPr>
            <p:cNvPr id="18272" name="object 18272"/>
            <p:cNvSpPr/>
            <p:nvPr/>
          </p:nvSpPr>
          <p:spPr>
            <a:xfrm>
              <a:off x="5654217" y="8228520"/>
              <a:ext cx="12065" cy="10160"/>
            </a:xfrm>
            <a:custGeom>
              <a:avLst/>
              <a:gdLst/>
              <a:ahLst/>
              <a:cxnLst/>
              <a:rect l="l" t="t" r="r" b="b"/>
              <a:pathLst>
                <a:path w="12064" h="10159">
                  <a:moveTo>
                    <a:pt x="11925" y="0"/>
                  </a:moveTo>
                  <a:lnTo>
                    <a:pt x="8661" y="2971"/>
                  </a:lnTo>
                  <a:lnTo>
                    <a:pt x="4940" y="5575"/>
                  </a:lnTo>
                  <a:lnTo>
                    <a:pt x="965" y="7785"/>
                  </a:lnTo>
                  <a:lnTo>
                    <a:pt x="317" y="9118"/>
                  </a:lnTo>
                  <a:lnTo>
                    <a:pt x="11455" y="863"/>
                  </a:lnTo>
                  <a:lnTo>
                    <a:pt x="11925" y="0"/>
                  </a:lnTo>
                  <a:close/>
                </a:path>
              </a:pathLst>
            </a:custGeom>
            <a:solidFill>
              <a:srgbClr val="EDBD38"/>
            </a:solidFill>
          </p:spPr>
          <p:txBody>
            <a:bodyPr wrap="square" lIns="0" tIns="0" rIns="0" bIns="0" rtlCol="0"/>
            <a:lstStyle/>
            <a:p>
              <a:endParaRPr/>
            </a:p>
          </p:txBody>
        </p:sp>
        <p:sp>
          <p:nvSpPr>
            <p:cNvPr id="18273" name="object 18273"/>
            <p:cNvSpPr/>
            <p:nvPr/>
          </p:nvSpPr>
          <p:spPr>
            <a:xfrm>
              <a:off x="5655182" y="8228520"/>
              <a:ext cx="11430" cy="8255"/>
            </a:xfrm>
            <a:custGeom>
              <a:avLst/>
              <a:gdLst/>
              <a:ahLst/>
              <a:cxnLst/>
              <a:rect l="l" t="t" r="r" b="b"/>
              <a:pathLst>
                <a:path w="11429" h="8254">
                  <a:moveTo>
                    <a:pt x="0" y="7785"/>
                  </a:moveTo>
                  <a:lnTo>
                    <a:pt x="10960" y="0"/>
                  </a:lnTo>
                </a:path>
              </a:pathLst>
            </a:custGeom>
            <a:ln w="25400">
              <a:solidFill>
                <a:srgbClr val="EDBF3E"/>
              </a:solidFill>
            </a:ln>
          </p:spPr>
          <p:txBody>
            <a:bodyPr wrap="square" lIns="0" tIns="0" rIns="0" bIns="0" rtlCol="0"/>
            <a:lstStyle/>
            <a:p>
              <a:endParaRPr/>
            </a:p>
          </p:txBody>
        </p:sp>
        <p:sp>
          <p:nvSpPr>
            <p:cNvPr id="18274" name="object 18274"/>
            <p:cNvSpPr/>
            <p:nvPr/>
          </p:nvSpPr>
          <p:spPr>
            <a:xfrm>
              <a:off x="5664606" y="8228520"/>
              <a:ext cx="1905" cy="3175"/>
            </a:xfrm>
            <a:custGeom>
              <a:avLst/>
              <a:gdLst/>
              <a:ahLst/>
              <a:cxnLst/>
              <a:rect l="l" t="t" r="r" b="b"/>
              <a:pathLst>
                <a:path w="1904" h="3175">
                  <a:moveTo>
                    <a:pt x="1536" y="0"/>
                  </a:moveTo>
                  <a:lnTo>
                    <a:pt x="0" y="2692"/>
                  </a:lnTo>
                </a:path>
              </a:pathLst>
            </a:custGeom>
            <a:ln w="25400">
              <a:solidFill>
                <a:srgbClr val="EDBF44"/>
              </a:solidFill>
            </a:ln>
          </p:spPr>
          <p:txBody>
            <a:bodyPr wrap="square" lIns="0" tIns="0" rIns="0" bIns="0" rtlCol="0"/>
            <a:lstStyle/>
            <a:p>
              <a:endParaRPr/>
            </a:p>
          </p:txBody>
        </p:sp>
        <p:sp>
          <p:nvSpPr>
            <p:cNvPr id="18275" name="object 18275"/>
            <p:cNvSpPr/>
            <p:nvPr/>
          </p:nvSpPr>
          <p:spPr>
            <a:xfrm>
              <a:off x="5654217" y="8231213"/>
              <a:ext cx="10795" cy="7620"/>
            </a:xfrm>
            <a:custGeom>
              <a:avLst/>
              <a:gdLst/>
              <a:ahLst/>
              <a:cxnLst/>
              <a:rect l="l" t="t" r="r" b="b"/>
              <a:pathLst>
                <a:path w="10795" h="7620">
                  <a:moveTo>
                    <a:pt x="10388" y="0"/>
                  </a:moveTo>
                  <a:lnTo>
                    <a:pt x="0" y="7175"/>
                  </a:lnTo>
                </a:path>
              </a:pathLst>
            </a:custGeom>
            <a:ln w="25400">
              <a:solidFill>
                <a:srgbClr val="ECBA31"/>
              </a:solidFill>
            </a:ln>
          </p:spPr>
          <p:txBody>
            <a:bodyPr wrap="square" lIns="0" tIns="0" rIns="0" bIns="0" rtlCol="0"/>
            <a:lstStyle/>
            <a:p>
              <a:endParaRPr/>
            </a:p>
          </p:txBody>
        </p:sp>
        <p:sp>
          <p:nvSpPr>
            <p:cNvPr id="18276" name="object 18276"/>
            <p:cNvSpPr/>
            <p:nvPr/>
          </p:nvSpPr>
          <p:spPr>
            <a:xfrm>
              <a:off x="5654217" y="8236305"/>
              <a:ext cx="1270" cy="2540"/>
            </a:xfrm>
            <a:custGeom>
              <a:avLst/>
              <a:gdLst/>
              <a:ahLst/>
              <a:cxnLst/>
              <a:rect l="l" t="t" r="r" b="b"/>
              <a:pathLst>
                <a:path w="1270" h="2540">
                  <a:moveTo>
                    <a:pt x="0" y="2082"/>
                  </a:moveTo>
                  <a:lnTo>
                    <a:pt x="965" y="0"/>
                  </a:lnTo>
                </a:path>
              </a:pathLst>
            </a:custGeom>
            <a:ln w="25400">
              <a:solidFill>
                <a:srgbClr val="EDBA2C"/>
              </a:solidFill>
            </a:ln>
          </p:spPr>
          <p:txBody>
            <a:bodyPr wrap="square" lIns="0" tIns="0" rIns="0" bIns="0" rtlCol="0"/>
            <a:lstStyle/>
            <a:p>
              <a:endParaRPr/>
            </a:p>
          </p:txBody>
        </p:sp>
        <p:sp>
          <p:nvSpPr>
            <p:cNvPr id="18277" name="object 18277"/>
            <p:cNvSpPr/>
            <p:nvPr/>
          </p:nvSpPr>
          <p:spPr>
            <a:xfrm>
              <a:off x="5653328" y="8231213"/>
              <a:ext cx="11430" cy="10160"/>
            </a:xfrm>
            <a:custGeom>
              <a:avLst/>
              <a:gdLst/>
              <a:ahLst/>
              <a:cxnLst/>
              <a:rect l="l" t="t" r="r" b="b"/>
              <a:pathLst>
                <a:path w="11429" h="10159">
                  <a:moveTo>
                    <a:pt x="11277" y="0"/>
                  </a:moveTo>
                  <a:lnTo>
                    <a:pt x="8127" y="2717"/>
                  </a:lnTo>
                  <a:lnTo>
                    <a:pt x="4610" y="5105"/>
                  </a:lnTo>
                  <a:lnTo>
                    <a:pt x="888" y="7175"/>
                  </a:lnTo>
                  <a:lnTo>
                    <a:pt x="558" y="7912"/>
                  </a:lnTo>
                  <a:lnTo>
                    <a:pt x="253" y="8699"/>
                  </a:lnTo>
                  <a:lnTo>
                    <a:pt x="0" y="9626"/>
                  </a:lnTo>
                  <a:lnTo>
                    <a:pt x="3416" y="7759"/>
                  </a:lnTo>
                  <a:lnTo>
                    <a:pt x="6642" y="5588"/>
                  </a:lnTo>
                  <a:lnTo>
                    <a:pt x="9575" y="3086"/>
                  </a:lnTo>
                  <a:lnTo>
                    <a:pt x="10160" y="1955"/>
                  </a:lnTo>
                  <a:lnTo>
                    <a:pt x="11277" y="0"/>
                  </a:lnTo>
                  <a:close/>
                </a:path>
              </a:pathLst>
            </a:custGeom>
            <a:solidFill>
              <a:srgbClr val="EBB82D"/>
            </a:solidFill>
          </p:spPr>
          <p:txBody>
            <a:bodyPr wrap="square" lIns="0" tIns="0" rIns="0" bIns="0" rtlCol="0"/>
            <a:lstStyle/>
            <a:p>
              <a:endParaRPr/>
            </a:p>
          </p:txBody>
        </p:sp>
        <p:sp>
          <p:nvSpPr>
            <p:cNvPr id="18278" name="object 18278"/>
            <p:cNvSpPr/>
            <p:nvPr/>
          </p:nvSpPr>
          <p:spPr>
            <a:xfrm>
              <a:off x="5654217" y="8231213"/>
              <a:ext cx="10795" cy="7620"/>
            </a:xfrm>
            <a:custGeom>
              <a:avLst/>
              <a:gdLst/>
              <a:ahLst/>
              <a:cxnLst/>
              <a:rect l="l" t="t" r="r" b="b"/>
              <a:pathLst>
                <a:path w="10795" h="7620">
                  <a:moveTo>
                    <a:pt x="0" y="7175"/>
                  </a:moveTo>
                  <a:lnTo>
                    <a:pt x="10388" y="0"/>
                  </a:lnTo>
                </a:path>
              </a:pathLst>
            </a:custGeom>
            <a:ln w="25400">
              <a:solidFill>
                <a:srgbClr val="ECBA31"/>
              </a:solidFill>
            </a:ln>
          </p:spPr>
          <p:txBody>
            <a:bodyPr wrap="square" lIns="0" tIns="0" rIns="0" bIns="0" rtlCol="0"/>
            <a:lstStyle/>
            <a:p>
              <a:endParaRPr/>
            </a:p>
          </p:txBody>
        </p:sp>
        <p:sp>
          <p:nvSpPr>
            <p:cNvPr id="18279" name="object 18279"/>
            <p:cNvSpPr/>
            <p:nvPr/>
          </p:nvSpPr>
          <p:spPr>
            <a:xfrm>
              <a:off x="5662904" y="8231213"/>
              <a:ext cx="1905" cy="3175"/>
            </a:xfrm>
            <a:custGeom>
              <a:avLst/>
              <a:gdLst/>
              <a:ahLst/>
              <a:cxnLst/>
              <a:rect l="l" t="t" r="r" b="b"/>
              <a:pathLst>
                <a:path w="1904" h="3175">
                  <a:moveTo>
                    <a:pt x="1701" y="0"/>
                  </a:moveTo>
                  <a:lnTo>
                    <a:pt x="0" y="3086"/>
                  </a:lnTo>
                </a:path>
              </a:pathLst>
            </a:custGeom>
            <a:ln w="25400">
              <a:solidFill>
                <a:srgbClr val="EBBA3B"/>
              </a:solidFill>
            </a:ln>
          </p:spPr>
          <p:txBody>
            <a:bodyPr wrap="square" lIns="0" tIns="0" rIns="0" bIns="0" rtlCol="0"/>
            <a:lstStyle/>
            <a:p>
              <a:endParaRPr/>
            </a:p>
          </p:txBody>
        </p:sp>
        <p:sp>
          <p:nvSpPr>
            <p:cNvPr id="18280" name="object 18280"/>
            <p:cNvSpPr/>
            <p:nvPr/>
          </p:nvSpPr>
          <p:spPr>
            <a:xfrm>
              <a:off x="5653328" y="8234299"/>
              <a:ext cx="10160" cy="6985"/>
            </a:xfrm>
            <a:custGeom>
              <a:avLst/>
              <a:gdLst/>
              <a:ahLst/>
              <a:cxnLst/>
              <a:rect l="l" t="t" r="r" b="b"/>
              <a:pathLst>
                <a:path w="10160" h="6984">
                  <a:moveTo>
                    <a:pt x="9575" y="0"/>
                  </a:moveTo>
                  <a:lnTo>
                    <a:pt x="0" y="6540"/>
                  </a:lnTo>
                </a:path>
              </a:pathLst>
            </a:custGeom>
            <a:ln w="25400">
              <a:solidFill>
                <a:srgbClr val="EAB629"/>
              </a:solidFill>
            </a:ln>
          </p:spPr>
          <p:txBody>
            <a:bodyPr wrap="square" lIns="0" tIns="0" rIns="0" bIns="0" rtlCol="0"/>
            <a:lstStyle/>
            <a:p>
              <a:endParaRPr/>
            </a:p>
          </p:txBody>
        </p:sp>
        <p:sp>
          <p:nvSpPr>
            <p:cNvPr id="18281" name="object 18281"/>
            <p:cNvSpPr/>
            <p:nvPr/>
          </p:nvSpPr>
          <p:spPr>
            <a:xfrm>
              <a:off x="5653328" y="8238388"/>
              <a:ext cx="1270" cy="2540"/>
            </a:xfrm>
            <a:custGeom>
              <a:avLst/>
              <a:gdLst/>
              <a:ahLst/>
              <a:cxnLst/>
              <a:rect l="l" t="t" r="r" b="b"/>
              <a:pathLst>
                <a:path w="1270" h="2540">
                  <a:moveTo>
                    <a:pt x="0" y="2451"/>
                  </a:moveTo>
                  <a:lnTo>
                    <a:pt x="888" y="0"/>
                  </a:lnTo>
                </a:path>
              </a:pathLst>
            </a:custGeom>
            <a:ln w="25400">
              <a:solidFill>
                <a:srgbClr val="ECB61F"/>
              </a:solidFill>
            </a:ln>
          </p:spPr>
          <p:txBody>
            <a:bodyPr wrap="square" lIns="0" tIns="0" rIns="0" bIns="0" rtlCol="0"/>
            <a:lstStyle/>
            <a:p>
              <a:endParaRPr/>
            </a:p>
          </p:txBody>
        </p:sp>
        <p:sp>
          <p:nvSpPr>
            <p:cNvPr id="18282" name="object 18282"/>
            <p:cNvSpPr/>
            <p:nvPr/>
          </p:nvSpPr>
          <p:spPr>
            <a:xfrm>
              <a:off x="5664606" y="8218500"/>
              <a:ext cx="10160" cy="13335"/>
            </a:xfrm>
            <a:custGeom>
              <a:avLst/>
              <a:gdLst/>
              <a:ahLst/>
              <a:cxnLst/>
              <a:rect l="l" t="t" r="r" b="b"/>
              <a:pathLst>
                <a:path w="10160" h="13334">
                  <a:moveTo>
                    <a:pt x="9804" y="0"/>
                  </a:moveTo>
                  <a:lnTo>
                    <a:pt x="7645" y="3695"/>
                  </a:lnTo>
                  <a:lnTo>
                    <a:pt x="4813" y="7048"/>
                  </a:lnTo>
                  <a:lnTo>
                    <a:pt x="1536" y="10020"/>
                  </a:lnTo>
                  <a:lnTo>
                    <a:pt x="1066" y="10883"/>
                  </a:lnTo>
                  <a:lnTo>
                    <a:pt x="9296" y="1206"/>
                  </a:lnTo>
                  <a:lnTo>
                    <a:pt x="9804" y="0"/>
                  </a:lnTo>
                  <a:close/>
                </a:path>
              </a:pathLst>
            </a:custGeom>
            <a:solidFill>
              <a:srgbClr val="EDC254"/>
            </a:solidFill>
          </p:spPr>
          <p:txBody>
            <a:bodyPr wrap="square" lIns="0" tIns="0" rIns="0" bIns="0" rtlCol="0"/>
            <a:lstStyle/>
            <a:p>
              <a:endParaRPr/>
            </a:p>
          </p:txBody>
        </p:sp>
        <p:sp>
          <p:nvSpPr>
            <p:cNvPr id="18283" name="object 18283"/>
            <p:cNvSpPr/>
            <p:nvPr/>
          </p:nvSpPr>
          <p:spPr>
            <a:xfrm>
              <a:off x="5666143" y="8218500"/>
              <a:ext cx="8890" cy="10160"/>
            </a:xfrm>
            <a:custGeom>
              <a:avLst/>
              <a:gdLst/>
              <a:ahLst/>
              <a:cxnLst/>
              <a:rect l="l" t="t" r="r" b="b"/>
              <a:pathLst>
                <a:path w="8889" h="10159">
                  <a:moveTo>
                    <a:pt x="0" y="10020"/>
                  </a:moveTo>
                  <a:lnTo>
                    <a:pt x="8267" y="0"/>
                  </a:lnTo>
                </a:path>
              </a:pathLst>
            </a:custGeom>
            <a:ln w="25400">
              <a:solidFill>
                <a:srgbClr val="EEC557"/>
              </a:solidFill>
            </a:ln>
          </p:spPr>
          <p:txBody>
            <a:bodyPr wrap="square" lIns="0" tIns="0" rIns="0" bIns="0" rtlCol="0"/>
            <a:lstStyle/>
            <a:p>
              <a:endParaRPr/>
            </a:p>
          </p:txBody>
        </p:sp>
        <p:sp>
          <p:nvSpPr>
            <p:cNvPr id="18284" name="object 18284"/>
            <p:cNvSpPr/>
            <p:nvPr/>
          </p:nvSpPr>
          <p:spPr>
            <a:xfrm>
              <a:off x="5672734" y="8218500"/>
              <a:ext cx="1905" cy="3810"/>
            </a:xfrm>
            <a:custGeom>
              <a:avLst/>
              <a:gdLst/>
              <a:ahLst/>
              <a:cxnLst/>
              <a:rect l="l" t="t" r="r" b="b"/>
              <a:pathLst>
                <a:path w="1904" h="3809">
                  <a:moveTo>
                    <a:pt x="1676" y="0"/>
                  </a:moveTo>
                  <a:lnTo>
                    <a:pt x="0" y="3644"/>
                  </a:lnTo>
                </a:path>
              </a:pathLst>
            </a:custGeom>
            <a:ln w="25400">
              <a:solidFill>
                <a:srgbClr val="EDC564"/>
              </a:solidFill>
            </a:ln>
          </p:spPr>
          <p:txBody>
            <a:bodyPr wrap="square" lIns="0" tIns="0" rIns="0" bIns="0" rtlCol="0"/>
            <a:lstStyle/>
            <a:p>
              <a:endParaRPr/>
            </a:p>
          </p:txBody>
        </p:sp>
        <p:sp>
          <p:nvSpPr>
            <p:cNvPr id="18285" name="object 18285"/>
            <p:cNvSpPr/>
            <p:nvPr/>
          </p:nvSpPr>
          <p:spPr>
            <a:xfrm>
              <a:off x="5664606" y="8222145"/>
              <a:ext cx="8255" cy="9525"/>
            </a:xfrm>
            <a:custGeom>
              <a:avLst/>
              <a:gdLst/>
              <a:ahLst/>
              <a:cxnLst/>
              <a:rect l="l" t="t" r="r" b="b"/>
              <a:pathLst>
                <a:path w="8254" h="9525">
                  <a:moveTo>
                    <a:pt x="8128" y="0"/>
                  </a:moveTo>
                  <a:lnTo>
                    <a:pt x="0" y="9067"/>
                  </a:lnTo>
                </a:path>
              </a:pathLst>
            </a:custGeom>
            <a:ln w="25399">
              <a:solidFill>
                <a:srgbClr val="ECC050"/>
              </a:solidFill>
            </a:ln>
          </p:spPr>
          <p:txBody>
            <a:bodyPr wrap="square" lIns="0" tIns="0" rIns="0" bIns="0" rtlCol="0"/>
            <a:lstStyle/>
            <a:p>
              <a:endParaRPr/>
            </a:p>
          </p:txBody>
        </p:sp>
        <p:sp>
          <p:nvSpPr>
            <p:cNvPr id="18286" name="object 18286"/>
            <p:cNvSpPr/>
            <p:nvPr/>
          </p:nvSpPr>
          <p:spPr>
            <a:xfrm>
              <a:off x="5664606" y="8228520"/>
              <a:ext cx="1905" cy="3175"/>
            </a:xfrm>
            <a:custGeom>
              <a:avLst/>
              <a:gdLst/>
              <a:ahLst/>
              <a:cxnLst/>
              <a:rect l="l" t="t" r="r" b="b"/>
              <a:pathLst>
                <a:path w="1904" h="3175">
                  <a:moveTo>
                    <a:pt x="0" y="2692"/>
                  </a:moveTo>
                  <a:lnTo>
                    <a:pt x="1536" y="0"/>
                  </a:lnTo>
                </a:path>
              </a:pathLst>
            </a:custGeom>
            <a:ln w="25400">
              <a:solidFill>
                <a:srgbClr val="EDBF44"/>
              </a:solidFill>
            </a:ln>
          </p:spPr>
          <p:txBody>
            <a:bodyPr wrap="square" lIns="0" tIns="0" rIns="0" bIns="0" rtlCol="0"/>
            <a:lstStyle/>
            <a:p>
              <a:endParaRPr/>
            </a:p>
          </p:txBody>
        </p:sp>
        <p:sp>
          <p:nvSpPr>
            <p:cNvPr id="18287" name="object 18287"/>
            <p:cNvSpPr/>
            <p:nvPr/>
          </p:nvSpPr>
          <p:spPr>
            <a:xfrm>
              <a:off x="5662904" y="8222145"/>
              <a:ext cx="10160" cy="12700"/>
            </a:xfrm>
            <a:custGeom>
              <a:avLst/>
              <a:gdLst/>
              <a:ahLst/>
              <a:cxnLst/>
              <a:rect l="l" t="t" r="r" b="b"/>
              <a:pathLst>
                <a:path w="10160" h="12700">
                  <a:moveTo>
                    <a:pt x="9829" y="0"/>
                  </a:moveTo>
                  <a:lnTo>
                    <a:pt x="7619" y="3327"/>
                  </a:lnTo>
                  <a:lnTo>
                    <a:pt x="4851" y="6350"/>
                  </a:lnTo>
                  <a:lnTo>
                    <a:pt x="1701" y="9067"/>
                  </a:lnTo>
                  <a:lnTo>
                    <a:pt x="584" y="11023"/>
                  </a:lnTo>
                  <a:lnTo>
                    <a:pt x="9220" y="1219"/>
                  </a:lnTo>
                  <a:lnTo>
                    <a:pt x="9829" y="0"/>
                  </a:lnTo>
                  <a:close/>
                </a:path>
              </a:pathLst>
            </a:custGeom>
            <a:solidFill>
              <a:srgbClr val="EABD4D"/>
            </a:solidFill>
          </p:spPr>
          <p:txBody>
            <a:bodyPr wrap="square" lIns="0" tIns="0" rIns="0" bIns="0" rtlCol="0"/>
            <a:lstStyle/>
            <a:p>
              <a:endParaRPr/>
            </a:p>
          </p:txBody>
        </p:sp>
        <p:sp>
          <p:nvSpPr>
            <p:cNvPr id="18288" name="object 18288"/>
            <p:cNvSpPr/>
            <p:nvPr/>
          </p:nvSpPr>
          <p:spPr>
            <a:xfrm>
              <a:off x="5664606" y="8222145"/>
              <a:ext cx="8255" cy="9525"/>
            </a:xfrm>
            <a:custGeom>
              <a:avLst/>
              <a:gdLst/>
              <a:ahLst/>
              <a:cxnLst/>
              <a:rect l="l" t="t" r="r" b="b"/>
              <a:pathLst>
                <a:path w="8254" h="9525">
                  <a:moveTo>
                    <a:pt x="0" y="9067"/>
                  </a:moveTo>
                  <a:lnTo>
                    <a:pt x="8128" y="0"/>
                  </a:lnTo>
                </a:path>
              </a:pathLst>
            </a:custGeom>
            <a:ln w="25399">
              <a:solidFill>
                <a:srgbClr val="ECC050"/>
              </a:solidFill>
            </a:ln>
          </p:spPr>
          <p:txBody>
            <a:bodyPr wrap="square" lIns="0" tIns="0" rIns="0" bIns="0" rtlCol="0"/>
            <a:lstStyle/>
            <a:p>
              <a:endParaRPr/>
            </a:p>
          </p:txBody>
        </p:sp>
        <p:sp>
          <p:nvSpPr>
            <p:cNvPr id="18289" name="object 18289"/>
            <p:cNvSpPr/>
            <p:nvPr/>
          </p:nvSpPr>
          <p:spPr>
            <a:xfrm>
              <a:off x="5670715" y="8222145"/>
              <a:ext cx="2540" cy="3810"/>
            </a:xfrm>
            <a:custGeom>
              <a:avLst/>
              <a:gdLst/>
              <a:ahLst/>
              <a:cxnLst/>
              <a:rect l="l" t="t" r="r" b="b"/>
              <a:pathLst>
                <a:path w="2539" h="3809">
                  <a:moveTo>
                    <a:pt x="2019" y="0"/>
                  </a:moveTo>
                  <a:lnTo>
                    <a:pt x="0" y="3682"/>
                  </a:lnTo>
                </a:path>
              </a:pathLst>
            </a:custGeom>
            <a:ln w="25400">
              <a:solidFill>
                <a:srgbClr val="EAC160"/>
              </a:solidFill>
            </a:ln>
          </p:spPr>
          <p:txBody>
            <a:bodyPr wrap="square" lIns="0" tIns="0" rIns="0" bIns="0" rtlCol="0"/>
            <a:lstStyle/>
            <a:p>
              <a:endParaRPr/>
            </a:p>
          </p:txBody>
        </p:sp>
        <p:sp>
          <p:nvSpPr>
            <p:cNvPr id="18290" name="object 18290"/>
            <p:cNvSpPr/>
            <p:nvPr/>
          </p:nvSpPr>
          <p:spPr>
            <a:xfrm>
              <a:off x="5662904" y="8225828"/>
              <a:ext cx="8255" cy="8890"/>
            </a:xfrm>
            <a:custGeom>
              <a:avLst/>
              <a:gdLst/>
              <a:ahLst/>
              <a:cxnLst/>
              <a:rect l="l" t="t" r="r" b="b"/>
              <a:pathLst>
                <a:path w="8254" h="8890">
                  <a:moveTo>
                    <a:pt x="7810" y="0"/>
                  </a:moveTo>
                  <a:lnTo>
                    <a:pt x="0" y="8470"/>
                  </a:lnTo>
                </a:path>
              </a:pathLst>
            </a:custGeom>
            <a:ln w="25400">
              <a:solidFill>
                <a:srgbClr val="E8BB4A"/>
              </a:solidFill>
            </a:ln>
          </p:spPr>
          <p:txBody>
            <a:bodyPr wrap="square" lIns="0" tIns="0" rIns="0" bIns="0" rtlCol="0"/>
            <a:lstStyle/>
            <a:p>
              <a:endParaRPr/>
            </a:p>
          </p:txBody>
        </p:sp>
        <p:sp>
          <p:nvSpPr>
            <p:cNvPr id="18291" name="object 18291"/>
            <p:cNvSpPr/>
            <p:nvPr/>
          </p:nvSpPr>
          <p:spPr>
            <a:xfrm>
              <a:off x="5662904" y="8231213"/>
              <a:ext cx="1905" cy="3175"/>
            </a:xfrm>
            <a:custGeom>
              <a:avLst/>
              <a:gdLst/>
              <a:ahLst/>
              <a:cxnLst/>
              <a:rect l="l" t="t" r="r" b="b"/>
              <a:pathLst>
                <a:path w="1904" h="3175">
                  <a:moveTo>
                    <a:pt x="0" y="3086"/>
                  </a:moveTo>
                  <a:lnTo>
                    <a:pt x="1701" y="0"/>
                  </a:lnTo>
                </a:path>
              </a:pathLst>
            </a:custGeom>
            <a:ln w="25400">
              <a:solidFill>
                <a:srgbClr val="EBBA3B"/>
              </a:solidFill>
            </a:ln>
          </p:spPr>
          <p:txBody>
            <a:bodyPr wrap="square" lIns="0" tIns="0" rIns="0" bIns="0" rtlCol="0"/>
            <a:lstStyle/>
            <a:p>
              <a:endParaRPr/>
            </a:p>
          </p:txBody>
        </p:sp>
        <p:sp>
          <p:nvSpPr>
            <p:cNvPr id="18292" name="object 18292"/>
            <p:cNvSpPr/>
            <p:nvPr/>
          </p:nvSpPr>
          <p:spPr>
            <a:xfrm>
              <a:off x="5434050" y="8290661"/>
              <a:ext cx="5080" cy="5080"/>
            </a:xfrm>
            <a:custGeom>
              <a:avLst/>
              <a:gdLst/>
              <a:ahLst/>
              <a:cxnLst/>
              <a:rect l="l" t="t" r="r" b="b"/>
              <a:pathLst>
                <a:path w="5079" h="5079">
                  <a:moveTo>
                    <a:pt x="469" y="0"/>
                  </a:moveTo>
                  <a:lnTo>
                    <a:pt x="254" y="2793"/>
                  </a:lnTo>
                  <a:lnTo>
                    <a:pt x="0" y="3543"/>
                  </a:lnTo>
                  <a:lnTo>
                    <a:pt x="4127" y="4762"/>
                  </a:lnTo>
                  <a:lnTo>
                    <a:pt x="4808" y="4990"/>
                  </a:lnTo>
                  <a:lnTo>
                    <a:pt x="4914" y="4648"/>
                  </a:lnTo>
                  <a:lnTo>
                    <a:pt x="4975" y="3543"/>
                  </a:lnTo>
                  <a:lnTo>
                    <a:pt x="5067" y="2578"/>
                  </a:lnTo>
                  <a:lnTo>
                    <a:pt x="4051" y="1739"/>
                  </a:lnTo>
                  <a:lnTo>
                    <a:pt x="2565" y="787"/>
                  </a:lnTo>
                  <a:lnTo>
                    <a:pt x="469" y="0"/>
                  </a:lnTo>
                  <a:close/>
                </a:path>
              </a:pathLst>
            </a:custGeom>
            <a:solidFill>
              <a:srgbClr val="FEE397"/>
            </a:solidFill>
          </p:spPr>
          <p:txBody>
            <a:bodyPr wrap="square" lIns="0" tIns="0" rIns="0" bIns="0" rtlCol="0"/>
            <a:lstStyle/>
            <a:p>
              <a:endParaRPr/>
            </a:p>
          </p:txBody>
        </p:sp>
        <p:sp>
          <p:nvSpPr>
            <p:cNvPr id="18293" name="object 18293"/>
            <p:cNvSpPr/>
            <p:nvPr/>
          </p:nvSpPr>
          <p:spPr>
            <a:xfrm>
              <a:off x="5434050" y="8290661"/>
              <a:ext cx="635" cy="3810"/>
            </a:xfrm>
            <a:custGeom>
              <a:avLst/>
              <a:gdLst/>
              <a:ahLst/>
              <a:cxnLst/>
              <a:rect l="l" t="t" r="r" b="b"/>
              <a:pathLst>
                <a:path w="635" h="3809">
                  <a:moveTo>
                    <a:pt x="0" y="3543"/>
                  </a:moveTo>
                  <a:lnTo>
                    <a:pt x="469" y="0"/>
                  </a:lnTo>
                </a:path>
              </a:pathLst>
            </a:custGeom>
            <a:ln w="25400">
              <a:solidFill>
                <a:srgbClr val="FEE294"/>
              </a:solidFill>
            </a:ln>
          </p:spPr>
          <p:txBody>
            <a:bodyPr wrap="square" lIns="0" tIns="0" rIns="0" bIns="0" rtlCol="0"/>
            <a:lstStyle/>
            <a:p>
              <a:endParaRPr/>
            </a:p>
          </p:txBody>
        </p:sp>
        <p:sp>
          <p:nvSpPr>
            <p:cNvPr id="18294" name="object 18294"/>
            <p:cNvSpPr/>
            <p:nvPr/>
          </p:nvSpPr>
          <p:spPr>
            <a:xfrm>
              <a:off x="5434520" y="8290661"/>
              <a:ext cx="5080" cy="3175"/>
            </a:xfrm>
            <a:custGeom>
              <a:avLst/>
              <a:gdLst/>
              <a:ahLst/>
              <a:cxnLst/>
              <a:rect l="l" t="t" r="r" b="b"/>
              <a:pathLst>
                <a:path w="5079" h="3175">
                  <a:moveTo>
                    <a:pt x="0" y="0"/>
                  </a:moveTo>
                  <a:lnTo>
                    <a:pt x="4597" y="2578"/>
                  </a:lnTo>
                </a:path>
              </a:pathLst>
            </a:custGeom>
            <a:ln w="25400">
              <a:solidFill>
                <a:srgbClr val="FCDF8B"/>
              </a:solidFill>
            </a:ln>
          </p:spPr>
          <p:txBody>
            <a:bodyPr wrap="square" lIns="0" tIns="0" rIns="0" bIns="0" rtlCol="0"/>
            <a:lstStyle/>
            <a:p>
              <a:endParaRPr/>
            </a:p>
          </p:txBody>
        </p:sp>
        <p:sp>
          <p:nvSpPr>
            <p:cNvPr id="18295" name="object 18295"/>
            <p:cNvSpPr/>
            <p:nvPr/>
          </p:nvSpPr>
          <p:spPr>
            <a:xfrm>
              <a:off x="5438854" y="8293239"/>
              <a:ext cx="635" cy="2540"/>
            </a:xfrm>
            <a:custGeom>
              <a:avLst/>
              <a:gdLst/>
              <a:ahLst/>
              <a:cxnLst/>
              <a:rect l="l" t="t" r="r" b="b"/>
              <a:pathLst>
                <a:path w="635" h="2540">
                  <a:moveTo>
                    <a:pt x="263" y="0"/>
                  </a:moveTo>
                  <a:lnTo>
                    <a:pt x="0" y="2410"/>
                  </a:lnTo>
                </a:path>
              </a:pathLst>
            </a:custGeom>
            <a:ln w="25400">
              <a:solidFill>
                <a:srgbClr val="FEE499"/>
              </a:solidFill>
            </a:ln>
          </p:spPr>
          <p:txBody>
            <a:bodyPr wrap="square" lIns="0" tIns="0" rIns="0" bIns="0" rtlCol="0"/>
            <a:lstStyle/>
            <a:p>
              <a:endParaRPr/>
            </a:p>
          </p:txBody>
        </p:sp>
        <p:sp>
          <p:nvSpPr>
            <p:cNvPr id="18296" name="object 18296"/>
            <p:cNvSpPr/>
            <p:nvPr/>
          </p:nvSpPr>
          <p:spPr>
            <a:xfrm>
              <a:off x="5434050" y="8294205"/>
              <a:ext cx="1270" cy="635"/>
            </a:xfrm>
            <a:custGeom>
              <a:avLst/>
              <a:gdLst/>
              <a:ahLst/>
              <a:cxnLst/>
              <a:rect l="l" t="t" r="r" b="b"/>
              <a:pathLst>
                <a:path w="1270" h="634">
                  <a:moveTo>
                    <a:pt x="727" y="223"/>
                  </a:moveTo>
                  <a:lnTo>
                    <a:pt x="0" y="0"/>
                  </a:lnTo>
                </a:path>
              </a:pathLst>
            </a:custGeom>
            <a:ln w="25400">
              <a:solidFill>
                <a:srgbClr val="FFE7A2"/>
              </a:solidFill>
            </a:ln>
          </p:spPr>
          <p:txBody>
            <a:bodyPr wrap="square" lIns="0" tIns="0" rIns="0" bIns="0" rtlCol="0"/>
            <a:lstStyle/>
            <a:p>
              <a:endParaRPr/>
            </a:p>
          </p:txBody>
        </p:sp>
        <p:sp>
          <p:nvSpPr>
            <p:cNvPr id="18297" name="object 18297"/>
            <p:cNvSpPr/>
            <p:nvPr/>
          </p:nvSpPr>
          <p:spPr>
            <a:xfrm>
              <a:off x="5438859" y="8293239"/>
              <a:ext cx="2540" cy="3175"/>
            </a:xfrm>
            <a:custGeom>
              <a:avLst/>
              <a:gdLst/>
              <a:ahLst/>
              <a:cxnLst/>
              <a:rect l="l" t="t" r="r" b="b"/>
              <a:pathLst>
                <a:path w="2539" h="3175">
                  <a:moveTo>
                    <a:pt x="258" y="0"/>
                  </a:moveTo>
                  <a:lnTo>
                    <a:pt x="179" y="838"/>
                  </a:lnTo>
                  <a:lnTo>
                    <a:pt x="120" y="1746"/>
                  </a:lnTo>
                  <a:lnTo>
                    <a:pt x="0" y="2412"/>
                  </a:lnTo>
                  <a:lnTo>
                    <a:pt x="1706" y="2984"/>
                  </a:lnTo>
                  <a:lnTo>
                    <a:pt x="2056" y="1746"/>
                  </a:lnTo>
                  <a:lnTo>
                    <a:pt x="1846" y="1536"/>
                  </a:lnTo>
                  <a:lnTo>
                    <a:pt x="1287" y="838"/>
                  </a:lnTo>
                  <a:lnTo>
                    <a:pt x="258" y="0"/>
                  </a:lnTo>
                  <a:close/>
                </a:path>
              </a:pathLst>
            </a:custGeom>
            <a:solidFill>
              <a:srgbClr val="FEE49B"/>
            </a:solidFill>
          </p:spPr>
          <p:txBody>
            <a:bodyPr wrap="square" lIns="0" tIns="0" rIns="0" bIns="0" rtlCol="0"/>
            <a:lstStyle/>
            <a:p>
              <a:endParaRPr/>
            </a:p>
          </p:txBody>
        </p:sp>
        <p:sp>
          <p:nvSpPr>
            <p:cNvPr id="18298" name="object 18298"/>
            <p:cNvSpPr/>
            <p:nvPr/>
          </p:nvSpPr>
          <p:spPr>
            <a:xfrm>
              <a:off x="5438854" y="8293239"/>
              <a:ext cx="635" cy="2540"/>
            </a:xfrm>
            <a:custGeom>
              <a:avLst/>
              <a:gdLst/>
              <a:ahLst/>
              <a:cxnLst/>
              <a:rect l="l" t="t" r="r" b="b"/>
              <a:pathLst>
                <a:path w="635" h="2540">
                  <a:moveTo>
                    <a:pt x="0" y="2410"/>
                  </a:moveTo>
                  <a:lnTo>
                    <a:pt x="263" y="0"/>
                  </a:lnTo>
                </a:path>
              </a:pathLst>
            </a:custGeom>
            <a:ln w="25400">
              <a:solidFill>
                <a:srgbClr val="FEE499"/>
              </a:solidFill>
            </a:ln>
          </p:spPr>
          <p:txBody>
            <a:bodyPr wrap="square" lIns="0" tIns="0" rIns="0" bIns="0" rtlCol="0"/>
            <a:lstStyle/>
            <a:p>
              <a:endParaRPr/>
            </a:p>
          </p:txBody>
        </p:sp>
        <p:sp>
          <p:nvSpPr>
            <p:cNvPr id="18299" name="object 18299"/>
            <p:cNvSpPr/>
            <p:nvPr/>
          </p:nvSpPr>
          <p:spPr>
            <a:xfrm>
              <a:off x="5439118" y="8293239"/>
              <a:ext cx="1905" cy="1905"/>
            </a:xfrm>
            <a:custGeom>
              <a:avLst/>
              <a:gdLst/>
              <a:ahLst/>
              <a:cxnLst/>
              <a:rect l="l" t="t" r="r" b="b"/>
              <a:pathLst>
                <a:path w="1904" h="1904">
                  <a:moveTo>
                    <a:pt x="0" y="0"/>
                  </a:moveTo>
                  <a:lnTo>
                    <a:pt x="1797" y="1748"/>
                  </a:lnTo>
                </a:path>
              </a:pathLst>
            </a:custGeom>
            <a:ln w="25400">
              <a:solidFill>
                <a:srgbClr val="FDE294"/>
              </a:solidFill>
            </a:ln>
          </p:spPr>
          <p:txBody>
            <a:bodyPr wrap="square" lIns="0" tIns="0" rIns="0" bIns="0" rtlCol="0"/>
            <a:lstStyle/>
            <a:p>
              <a:endParaRPr/>
            </a:p>
          </p:txBody>
        </p:sp>
        <p:sp>
          <p:nvSpPr>
            <p:cNvPr id="18300" name="object 18300"/>
            <p:cNvSpPr/>
            <p:nvPr/>
          </p:nvSpPr>
          <p:spPr>
            <a:xfrm>
              <a:off x="5434622" y="8284934"/>
              <a:ext cx="8255" cy="10160"/>
            </a:xfrm>
            <a:custGeom>
              <a:avLst/>
              <a:gdLst/>
              <a:ahLst/>
              <a:cxnLst/>
              <a:rect l="l" t="t" r="r" b="b"/>
              <a:pathLst>
                <a:path w="8254" h="10159">
                  <a:moveTo>
                    <a:pt x="380" y="0"/>
                  </a:moveTo>
                  <a:lnTo>
                    <a:pt x="126" y="2197"/>
                  </a:lnTo>
                  <a:lnTo>
                    <a:pt x="0" y="5765"/>
                  </a:lnTo>
                  <a:lnTo>
                    <a:pt x="4088" y="7289"/>
                  </a:lnTo>
                  <a:lnTo>
                    <a:pt x="5878" y="9626"/>
                  </a:lnTo>
                  <a:lnTo>
                    <a:pt x="6292" y="10051"/>
                  </a:lnTo>
                  <a:lnTo>
                    <a:pt x="6412" y="9626"/>
                  </a:lnTo>
                  <a:lnTo>
                    <a:pt x="7907" y="6866"/>
                  </a:lnTo>
                  <a:lnTo>
                    <a:pt x="6810" y="5727"/>
                  </a:lnTo>
                  <a:lnTo>
                    <a:pt x="4660" y="1905"/>
                  </a:lnTo>
                  <a:lnTo>
                    <a:pt x="380" y="0"/>
                  </a:lnTo>
                  <a:close/>
                </a:path>
              </a:pathLst>
            </a:custGeom>
            <a:solidFill>
              <a:srgbClr val="FCDF86"/>
            </a:solidFill>
          </p:spPr>
          <p:txBody>
            <a:bodyPr wrap="square" lIns="0" tIns="0" rIns="0" bIns="0" rtlCol="0"/>
            <a:lstStyle/>
            <a:p>
              <a:endParaRPr/>
            </a:p>
          </p:txBody>
        </p:sp>
        <p:sp>
          <p:nvSpPr>
            <p:cNvPr id="18301" name="object 18301"/>
            <p:cNvSpPr/>
            <p:nvPr/>
          </p:nvSpPr>
          <p:spPr>
            <a:xfrm>
              <a:off x="5434520" y="8290661"/>
              <a:ext cx="6985" cy="4445"/>
            </a:xfrm>
            <a:custGeom>
              <a:avLst/>
              <a:gdLst/>
              <a:ahLst/>
              <a:cxnLst/>
              <a:rect l="l" t="t" r="r" b="b"/>
              <a:pathLst>
                <a:path w="6985" h="4445">
                  <a:moveTo>
                    <a:pt x="0" y="0"/>
                  </a:moveTo>
                  <a:lnTo>
                    <a:pt x="6389" y="4343"/>
                  </a:lnTo>
                </a:path>
              </a:pathLst>
            </a:custGeom>
            <a:ln w="25400">
              <a:solidFill>
                <a:srgbClr val="FCE18F"/>
              </a:solidFill>
            </a:ln>
          </p:spPr>
          <p:txBody>
            <a:bodyPr wrap="square" lIns="0" tIns="0" rIns="0" bIns="0" rtlCol="0"/>
            <a:lstStyle/>
            <a:p>
              <a:endParaRPr/>
            </a:p>
          </p:txBody>
        </p:sp>
        <p:sp>
          <p:nvSpPr>
            <p:cNvPr id="18302" name="object 18302"/>
            <p:cNvSpPr/>
            <p:nvPr/>
          </p:nvSpPr>
          <p:spPr>
            <a:xfrm>
              <a:off x="5435003" y="8284934"/>
              <a:ext cx="7620" cy="6985"/>
            </a:xfrm>
            <a:custGeom>
              <a:avLst/>
              <a:gdLst/>
              <a:ahLst/>
              <a:cxnLst/>
              <a:rect l="l" t="t" r="r" b="b"/>
              <a:pathLst>
                <a:path w="7620" h="6984">
                  <a:moveTo>
                    <a:pt x="7526" y="6866"/>
                  </a:moveTo>
                  <a:lnTo>
                    <a:pt x="0" y="0"/>
                  </a:lnTo>
                </a:path>
              </a:pathLst>
            </a:custGeom>
            <a:ln w="25400">
              <a:solidFill>
                <a:srgbClr val="FBDC7C"/>
              </a:solidFill>
            </a:ln>
          </p:spPr>
          <p:txBody>
            <a:bodyPr wrap="square" lIns="0" tIns="0" rIns="0" bIns="0" rtlCol="0"/>
            <a:lstStyle/>
            <a:p>
              <a:endParaRPr/>
            </a:p>
          </p:txBody>
        </p:sp>
        <p:sp>
          <p:nvSpPr>
            <p:cNvPr id="18303" name="object 18303"/>
            <p:cNvSpPr/>
            <p:nvPr/>
          </p:nvSpPr>
          <p:spPr>
            <a:xfrm>
              <a:off x="5434520" y="8284934"/>
              <a:ext cx="635" cy="6350"/>
            </a:xfrm>
            <a:custGeom>
              <a:avLst/>
              <a:gdLst/>
              <a:ahLst/>
              <a:cxnLst/>
              <a:rect l="l" t="t" r="r" b="b"/>
              <a:pathLst>
                <a:path w="635" h="6350">
                  <a:moveTo>
                    <a:pt x="482" y="0"/>
                  </a:moveTo>
                  <a:lnTo>
                    <a:pt x="0" y="5727"/>
                  </a:lnTo>
                </a:path>
              </a:pathLst>
            </a:custGeom>
            <a:ln w="25400">
              <a:solidFill>
                <a:srgbClr val="FCDB79"/>
              </a:solidFill>
            </a:ln>
          </p:spPr>
          <p:txBody>
            <a:bodyPr wrap="square" lIns="0" tIns="0" rIns="0" bIns="0" rtlCol="0"/>
            <a:lstStyle/>
            <a:p>
              <a:endParaRPr/>
            </a:p>
          </p:txBody>
        </p:sp>
        <p:sp>
          <p:nvSpPr>
            <p:cNvPr id="18304" name="object 18304"/>
            <p:cNvSpPr/>
            <p:nvPr/>
          </p:nvSpPr>
          <p:spPr>
            <a:xfrm>
              <a:off x="5435003" y="8277022"/>
              <a:ext cx="7620" cy="12065"/>
            </a:xfrm>
            <a:custGeom>
              <a:avLst/>
              <a:gdLst/>
              <a:ahLst/>
              <a:cxnLst/>
              <a:rect l="l" t="t" r="r" b="b"/>
              <a:pathLst>
                <a:path w="7620" h="12065">
                  <a:moveTo>
                    <a:pt x="1562" y="0"/>
                  </a:moveTo>
                  <a:lnTo>
                    <a:pt x="749" y="2844"/>
                  </a:lnTo>
                  <a:lnTo>
                    <a:pt x="279" y="5524"/>
                  </a:lnTo>
                  <a:lnTo>
                    <a:pt x="0" y="7912"/>
                  </a:lnTo>
                  <a:lnTo>
                    <a:pt x="2133" y="8864"/>
                  </a:lnTo>
                  <a:lnTo>
                    <a:pt x="3746" y="10312"/>
                  </a:lnTo>
                  <a:lnTo>
                    <a:pt x="4965" y="11645"/>
                  </a:lnTo>
                  <a:lnTo>
                    <a:pt x="5511" y="9702"/>
                  </a:lnTo>
                  <a:lnTo>
                    <a:pt x="6235" y="7416"/>
                  </a:lnTo>
                  <a:lnTo>
                    <a:pt x="7289" y="4914"/>
                  </a:lnTo>
                  <a:lnTo>
                    <a:pt x="5689" y="3060"/>
                  </a:lnTo>
                  <a:lnTo>
                    <a:pt x="3746" y="1130"/>
                  </a:lnTo>
                  <a:lnTo>
                    <a:pt x="1562" y="0"/>
                  </a:lnTo>
                  <a:close/>
                </a:path>
              </a:pathLst>
            </a:custGeom>
            <a:solidFill>
              <a:srgbClr val="FBD869"/>
            </a:solidFill>
          </p:spPr>
          <p:txBody>
            <a:bodyPr wrap="square" lIns="0" tIns="0" rIns="0" bIns="0" rtlCol="0"/>
            <a:lstStyle/>
            <a:p>
              <a:endParaRPr/>
            </a:p>
          </p:txBody>
        </p:sp>
        <p:sp>
          <p:nvSpPr>
            <p:cNvPr id="18305" name="object 18305"/>
            <p:cNvSpPr/>
            <p:nvPr/>
          </p:nvSpPr>
          <p:spPr>
            <a:xfrm>
              <a:off x="5435003" y="8284934"/>
              <a:ext cx="5080" cy="3810"/>
            </a:xfrm>
            <a:custGeom>
              <a:avLst/>
              <a:gdLst/>
              <a:ahLst/>
              <a:cxnLst/>
              <a:rect l="l" t="t" r="r" b="b"/>
              <a:pathLst>
                <a:path w="5079" h="3809">
                  <a:moveTo>
                    <a:pt x="0" y="0"/>
                  </a:moveTo>
                  <a:lnTo>
                    <a:pt x="4965" y="3733"/>
                  </a:lnTo>
                </a:path>
              </a:pathLst>
            </a:custGeom>
            <a:ln w="25400">
              <a:solidFill>
                <a:srgbClr val="FBDA74"/>
              </a:solidFill>
            </a:ln>
          </p:spPr>
          <p:txBody>
            <a:bodyPr wrap="square" lIns="0" tIns="0" rIns="0" bIns="0" rtlCol="0"/>
            <a:lstStyle/>
            <a:p>
              <a:endParaRPr/>
            </a:p>
          </p:txBody>
        </p:sp>
        <p:sp>
          <p:nvSpPr>
            <p:cNvPr id="18306" name="object 18306"/>
            <p:cNvSpPr/>
            <p:nvPr/>
          </p:nvSpPr>
          <p:spPr>
            <a:xfrm>
              <a:off x="5439968" y="8281936"/>
              <a:ext cx="2540" cy="6985"/>
            </a:xfrm>
            <a:custGeom>
              <a:avLst/>
              <a:gdLst/>
              <a:ahLst/>
              <a:cxnLst/>
              <a:rect l="l" t="t" r="r" b="b"/>
              <a:pathLst>
                <a:path w="2539" h="6984">
                  <a:moveTo>
                    <a:pt x="0" y="6731"/>
                  </a:moveTo>
                  <a:lnTo>
                    <a:pt x="2324" y="0"/>
                  </a:lnTo>
                </a:path>
              </a:pathLst>
            </a:custGeom>
            <a:ln w="25400">
              <a:solidFill>
                <a:srgbClr val="FBDA70"/>
              </a:solidFill>
            </a:ln>
          </p:spPr>
          <p:txBody>
            <a:bodyPr wrap="square" lIns="0" tIns="0" rIns="0" bIns="0" rtlCol="0"/>
            <a:lstStyle/>
            <a:p>
              <a:endParaRPr/>
            </a:p>
          </p:txBody>
        </p:sp>
        <p:sp>
          <p:nvSpPr>
            <p:cNvPr id="18307" name="object 18307"/>
            <p:cNvSpPr/>
            <p:nvPr/>
          </p:nvSpPr>
          <p:spPr>
            <a:xfrm>
              <a:off x="5436565" y="8277022"/>
              <a:ext cx="6350" cy="5080"/>
            </a:xfrm>
            <a:custGeom>
              <a:avLst/>
              <a:gdLst/>
              <a:ahLst/>
              <a:cxnLst/>
              <a:rect l="l" t="t" r="r" b="b"/>
              <a:pathLst>
                <a:path w="6350" h="5079">
                  <a:moveTo>
                    <a:pt x="5727" y="4914"/>
                  </a:moveTo>
                  <a:lnTo>
                    <a:pt x="2812" y="2412"/>
                  </a:lnTo>
                </a:path>
                <a:path w="6350" h="5079">
                  <a:moveTo>
                    <a:pt x="2812" y="2412"/>
                  </a:moveTo>
                  <a:lnTo>
                    <a:pt x="0" y="0"/>
                  </a:lnTo>
                </a:path>
              </a:pathLst>
            </a:custGeom>
            <a:ln w="25400">
              <a:solidFill>
                <a:srgbClr val="FCD65D"/>
              </a:solidFill>
            </a:ln>
          </p:spPr>
          <p:txBody>
            <a:bodyPr wrap="square" lIns="0" tIns="0" rIns="0" bIns="0" rtlCol="0"/>
            <a:lstStyle/>
            <a:p>
              <a:endParaRPr/>
            </a:p>
          </p:txBody>
        </p:sp>
        <p:sp>
          <p:nvSpPr>
            <p:cNvPr id="18308" name="object 18308"/>
            <p:cNvSpPr/>
            <p:nvPr/>
          </p:nvSpPr>
          <p:spPr>
            <a:xfrm>
              <a:off x="5435003" y="8277022"/>
              <a:ext cx="1905" cy="8255"/>
            </a:xfrm>
            <a:custGeom>
              <a:avLst/>
              <a:gdLst/>
              <a:ahLst/>
              <a:cxnLst/>
              <a:rect l="l" t="t" r="r" b="b"/>
              <a:pathLst>
                <a:path w="1904" h="8254">
                  <a:moveTo>
                    <a:pt x="1085" y="2412"/>
                  </a:moveTo>
                  <a:lnTo>
                    <a:pt x="0" y="7912"/>
                  </a:lnTo>
                </a:path>
                <a:path w="1904" h="8254">
                  <a:moveTo>
                    <a:pt x="1562" y="0"/>
                  </a:moveTo>
                  <a:lnTo>
                    <a:pt x="1085" y="2412"/>
                  </a:lnTo>
                </a:path>
              </a:pathLst>
            </a:custGeom>
            <a:ln w="25400">
              <a:solidFill>
                <a:srgbClr val="FCD662"/>
              </a:solidFill>
            </a:ln>
          </p:spPr>
          <p:txBody>
            <a:bodyPr wrap="square" lIns="0" tIns="0" rIns="0" bIns="0" rtlCol="0"/>
            <a:lstStyle/>
            <a:p>
              <a:endParaRPr/>
            </a:p>
          </p:txBody>
        </p:sp>
        <p:sp>
          <p:nvSpPr>
            <p:cNvPr id="18309" name="object 18309"/>
            <p:cNvSpPr/>
            <p:nvPr/>
          </p:nvSpPr>
          <p:spPr>
            <a:xfrm>
              <a:off x="5436565" y="8268131"/>
              <a:ext cx="10160" cy="13970"/>
            </a:xfrm>
            <a:custGeom>
              <a:avLst/>
              <a:gdLst/>
              <a:ahLst/>
              <a:cxnLst/>
              <a:rect l="l" t="t" r="r" b="b"/>
              <a:pathLst>
                <a:path w="10160" h="13970">
                  <a:moveTo>
                    <a:pt x="3721" y="0"/>
                  </a:moveTo>
                  <a:lnTo>
                    <a:pt x="2006" y="3035"/>
                  </a:lnTo>
                  <a:lnTo>
                    <a:pt x="825" y="6045"/>
                  </a:lnTo>
                  <a:lnTo>
                    <a:pt x="0" y="8890"/>
                  </a:lnTo>
                  <a:lnTo>
                    <a:pt x="2184" y="10020"/>
                  </a:lnTo>
                  <a:lnTo>
                    <a:pt x="4127" y="11950"/>
                  </a:lnTo>
                  <a:lnTo>
                    <a:pt x="5727" y="13804"/>
                  </a:lnTo>
                  <a:lnTo>
                    <a:pt x="6794" y="11303"/>
                  </a:lnTo>
                  <a:lnTo>
                    <a:pt x="8204" y="8597"/>
                  </a:lnTo>
                  <a:lnTo>
                    <a:pt x="10121" y="5791"/>
                  </a:lnTo>
                  <a:lnTo>
                    <a:pt x="8166" y="3657"/>
                  </a:lnTo>
                  <a:lnTo>
                    <a:pt x="5994" y="1511"/>
                  </a:lnTo>
                  <a:lnTo>
                    <a:pt x="3721" y="0"/>
                  </a:lnTo>
                  <a:close/>
                </a:path>
              </a:pathLst>
            </a:custGeom>
            <a:solidFill>
              <a:srgbClr val="FCD554"/>
            </a:solidFill>
          </p:spPr>
          <p:txBody>
            <a:bodyPr wrap="square" lIns="0" tIns="0" rIns="0" bIns="0" rtlCol="0"/>
            <a:lstStyle/>
            <a:p>
              <a:endParaRPr/>
            </a:p>
          </p:txBody>
        </p:sp>
        <p:sp>
          <p:nvSpPr>
            <p:cNvPr id="18310" name="object 18310"/>
            <p:cNvSpPr/>
            <p:nvPr/>
          </p:nvSpPr>
          <p:spPr>
            <a:xfrm>
              <a:off x="5436565" y="8277022"/>
              <a:ext cx="6350" cy="5080"/>
            </a:xfrm>
            <a:custGeom>
              <a:avLst/>
              <a:gdLst/>
              <a:ahLst/>
              <a:cxnLst/>
              <a:rect l="l" t="t" r="r" b="b"/>
              <a:pathLst>
                <a:path w="6350" h="5079">
                  <a:moveTo>
                    <a:pt x="2812" y="2412"/>
                  </a:moveTo>
                  <a:lnTo>
                    <a:pt x="5727" y="4914"/>
                  </a:lnTo>
                </a:path>
                <a:path w="6350" h="5079">
                  <a:moveTo>
                    <a:pt x="0" y="0"/>
                  </a:moveTo>
                  <a:lnTo>
                    <a:pt x="2812" y="2412"/>
                  </a:lnTo>
                </a:path>
              </a:pathLst>
            </a:custGeom>
            <a:ln w="25400">
              <a:solidFill>
                <a:srgbClr val="FCD65D"/>
              </a:solidFill>
            </a:ln>
          </p:spPr>
          <p:txBody>
            <a:bodyPr wrap="square" lIns="0" tIns="0" rIns="0" bIns="0" rtlCol="0"/>
            <a:lstStyle/>
            <a:p>
              <a:endParaRPr/>
            </a:p>
          </p:txBody>
        </p:sp>
        <p:sp>
          <p:nvSpPr>
            <p:cNvPr id="18311" name="object 18311"/>
            <p:cNvSpPr/>
            <p:nvPr/>
          </p:nvSpPr>
          <p:spPr>
            <a:xfrm>
              <a:off x="5442293" y="8273923"/>
              <a:ext cx="4445" cy="8255"/>
            </a:xfrm>
            <a:custGeom>
              <a:avLst/>
              <a:gdLst/>
              <a:ahLst/>
              <a:cxnLst/>
              <a:rect l="l" t="t" r="r" b="b"/>
              <a:pathLst>
                <a:path w="4445" h="8254">
                  <a:moveTo>
                    <a:pt x="0" y="8013"/>
                  </a:moveTo>
                  <a:lnTo>
                    <a:pt x="1371" y="5511"/>
                  </a:lnTo>
                </a:path>
                <a:path w="4445" h="8254">
                  <a:moveTo>
                    <a:pt x="1371" y="5511"/>
                  </a:moveTo>
                  <a:lnTo>
                    <a:pt x="4394" y="0"/>
                  </a:lnTo>
                </a:path>
              </a:pathLst>
            </a:custGeom>
            <a:ln w="25400">
              <a:solidFill>
                <a:srgbClr val="FCD658"/>
              </a:solidFill>
            </a:ln>
          </p:spPr>
          <p:txBody>
            <a:bodyPr wrap="square" lIns="0" tIns="0" rIns="0" bIns="0" rtlCol="0"/>
            <a:lstStyle/>
            <a:p>
              <a:endParaRPr/>
            </a:p>
          </p:txBody>
        </p:sp>
        <p:sp>
          <p:nvSpPr>
            <p:cNvPr id="18312" name="object 18312"/>
            <p:cNvSpPr/>
            <p:nvPr/>
          </p:nvSpPr>
          <p:spPr>
            <a:xfrm>
              <a:off x="5440286" y="8268131"/>
              <a:ext cx="6985" cy="6350"/>
            </a:xfrm>
            <a:custGeom>
              <a:avLst/>
              <a:gdLst/>
              <a:ahLst/>
              <a:cxnLst/>
              <a:rect l="l" t="t" r="r" b="b"/>
              <a:pathLst>
                <a:path w="6985" h="6350">
                  <a:moveTo>
                    <a:pt x="6400" y="5791"/>
                  </a:moveTo>
                  <a:lnTo>
                    <a:pt x="0" y="0"/>
                  </a:lnTo>
                </a:path>
              </a:pathLst>
            </a:custGeom>
            <a:ln w="25400">
              <a:solidFill>
                <a:srgbClr val="FCD34B"/>
              </a:solidFill>
            </a:ln>
          </p:spPr>
          <p:txBody>
            <a:bodyPr wrap="square" lIns="0" tIns="0" rIns="0" bIns="0" rtlCol="0"/>
            <a:lstStyle/>
            <a:p>
              <a:endParaRPr/>
            </a:p>
          </p:txBody>
        </p:sp>
        <p:sp>
          <p:nvSpPr>
            <p:cNvPr id="18313" name="object 18313"/>
            <p:cNvSpPr/>
            <p:nvPr/>
          </p:nvSpPr>
          <p:spPr>
            <a:xfrm>
              <a:off x="5436565" y="8268131"/>
              <a:ext cx="3810" cy="8890"/>
            </a:xfrm>
            <a:custGeom>
              <a:avLst/>
              <a:gdLst/>
              <a:ahLst/>
              <a:cxnLst/>
              <a:rect l="l" t="t" r="r" b="b"/>
              <a:pathLst>
                <a:path w="3810" h="8890">
                  <a:moveTo>
                    <a:pt x="3721" y="0"/>
                  </a:moveTo>
                  <a:lnTo>
                    <a:pt x="0" y="8890"/>
                  </a:lnTo>
                </a:path>
              </a:pathLst>
            </a:custGeom>
            <a:ln w="25400">
              <a:solidFill>
                <a:srgbClr val="FCD550"/>
              </a:solidFill>
            </a:ln>
          </p:spPr>
          <p:txBody>
            <a:bodyPr wrap="square" lIns="0" tIns="0" rIns="0" bIns="0" rtlCol="0"/>
            <a:lstStyle/>
            <a:p>
              <a:endParaRPr/>
            </a:p>
          </p:txBody>
        </p:sp>
        <p:sp>
          <p:nvSpPr>
            <p:cNvPr id="18314" name="object 18314"/>
            <p:cNvSpPr/>
            <p:nvPr/>
          </p:nvSpPr>
          <p:spPr>
            <a:xfrm>
              <a:off x="5439968" y="8285518"/>
              <a:ext cx="4445" cy="6350"/>
            </a:xfrm>
            <a:custGeom>
              <a:avLst/>
              <a:gdLst/>
              <a:ahLst/>
              <a:cxnLst/>
              <a:rect l="l" t="t" r="r" b="b"/>
              <a:pathLst>
                <a:path w="4445" h="6350">
                  <a:moveTo>
                    <a:pt x="965" y="0"/>
                  </a:moveTo>
                  <a:lnTo>
                    <a:pt x="266" y="2171"/>
                  </a:lnTo>
                  <a:lnTo>
                    <a:pt x="0" y="3149"/>
                  </a:lnTo>
                  <a:lnTo>
                    <a:pt x="1219" y="4483"/>
                  </a:lnTo>
                  <a:lnTo>
                    <a:pt x="2019" y="5727"/>
                  </a:lnTo>
                  <a:lnTo>
                    <a:pt x="2560" y="6281"/>
                  </a:lnTo>
                  <a:lnTo>
                    <a:pt x="2971" y="5524"/>
                  </a:lnTo>
                  <a:lnTo>
                    <a:pt x="3454" y="4698"/>
                  </a:lnTo>
                  <a:lnTo>
                    <a:pt x="4025" y="3797"/>
                  </a:lnTo>
                  <a:lnTo>
                    <a:pt x="3399" y="3149"/>
                  </a:lnTo>
                  <a:lnTo>
                    <a:pt x="2387" y="1625"/>
                  </a:lnTo>
                  <a:lnTo>
                    <a:pt x="965" y="0"/>
                  </a:lnTo>
                  <a:close/>
                </a:path>
              </a:pathLst>
            </a:custGeom>
            <a:solidFill>
              <a:srgbClr val="FBDD7D"/>
            </a:solidFill>
          </p:spPr>
          <p:txBody>
            <a:bodyPr wrap="square" lIns="0" tIns="0" rIns="0" bIns="0" rtlCol="0"/>
            <a:lstStyle/>
            <a:p>
              <a:endParaRPr/>
            </a:p>
          </p:txBody>
        </p:sp>
        <p:sp>
          <p:nvSpPr>
            <p:cNvPr id="18315" name="object 18315"/>
            <p:cNvSpPr/>
            <p:nvPr/>
          </p:nvSpPr>
          <p:spPr>
            <a:xfrm>
              <a:off x="5439968" y="8288667"/>
              <a:ext cx="3175" cy="3175"/>
            </a:xfrm>
            <a:custGeom>
              <a:avLst/>
              <a:gdLst/>
              <a:ahLst/>
              <a:cxnLst/>
              <a:rect l="l" t="t" r="r" b="b"/>
              <a:pathLst>
                <a:path w="3175" h="3175">
                  <a:moveTo>
                    <a:pt x="0" y="0"/>
                  </a:moveTo>
                  <a:lnTo>
                    <a:pt x="2561" y="3131"/>
                  </a:lnTo>
                </a:path>
              </a:pathLst>
            </a:custGeom>
            <a:ln w="25400">
              <a:solidFill>
                <a:srgbClr val="FBDE83"/>
              </a:solidFill>
            </a:ln>
          </p:spPr>
          <p:txBody>
            <a:bodyPr wrap="square" lIns="0" tIns="0" rIns="0" bIns="0" rtlCol="0"/>
            <a:lstStyle/>
            <a:p>
              <a:endParaRPr/>
            </a:p>
          </p:txBody>
        </p:sp>
        <p:sp>
          <p:nvSpPr>
            <p:cNvPr id="18316" name="object 18316"/>
            <p:cNvSpPr/>
            <p:nvPr/>
          </p:nvSpPr>
          <p:spPr>
            <a:xfrm>
              <a:off x="5442624" y="8289315"/>
              <a:ext cx="1905" cy="2540"/>
            </a:xfrm>
            <a:custGeom>
              <a:avLst/>
              <a:gdLst/>
              <a:ahLst/>
              <a:cxnLst/>
              <a:rect l="l" t="t" r="r" b="b"/>
              <a:pathLst>
                <a:path w="1904" h="2540">
                  <a:moveTo>
                    <a:pt x="0" y="2335"/>
                  </a:moveTo>
                  <a:lnTo>
                    <a:pt x="1370" y="0"/>
                  </a:lnTo>
                </a:path>
              </a:pathLst>
            </a:custGeom>
            <a:ln w="25400">
              <a:solidFill>
                <a:srgbClr val="FBDF85"/>
              </a:solidFill>
            </a:ln>
          </p:spPr>
          <p:txBody>
            <a:bodyPr wrap="square" lIns="0" tIns="0" rIns="0" bIns="0" rtlCol="0"/>
            <a:lstStyle/>
            <a:p>
              <a:endParaRPr/>
            </a:p>
          </p:txBody>
        </p:sp>
        <p:sp>
          <p:nvSpPr>
            <p:cNvPr id="18317" name="object 18317"/>
            <p:cNvSpPr/>
            <p:nvPr/>
          </p:nvSpPr>
          <p:spPr>
            <a:xfrm>
              <a:off x="5440934" y="8285518"/>
              <a:ext cx="3175" cy="3810"/>
            </a:xfrm>
            <a:custGeom>
              <a:avLst/>
              <a:gdLst/>
              <a:ahLst/>
              <a:cxnLst/>
              <a:rect l="l" t="t" r="r" b="b"/>
              <a:pathLst>
                <a:path w="3175" h="3809">
                  <a:moveTo>
                    <a:pt x="3060" y="3797"/>
                  </a:moveTo>
                  <a:lnTo>
                    <a:pt x="0" y="0"/>
                  </a:lnTo>
                </a:path>
              </a:pathLst>
            </a:custGeom>
            <a:ln w="25399">
              <a:solidFill>
                <a:srgbClr val="FBDC77"/>
              </a:solidFill>
            </a:ln>
          </p:spPr>
          <p:txBody>
            <a:bodyPr wrap="square" lIns="0" tIns="0" rIns="0" bIns="0" rtlCol="0"/>
            <a:lstStyle/>
            <a:p>
              <a:endParaRPr/>
            </a:p>
          </p:txBody>
        </p:sp>
        <p:sp>
          <p:nvSpPr>
            <p:cNvPr id="18318" name="object 18318"/>
            <p:cNvSpPr/>
            <p:nvPr/>
          </p:nvSpPr>
          <p:spPr>
            <a:xfrm>
              <a:off x="5439968" y="8285518"/>
              <a:ext cx="1270" cy="3175"/>
            </a:xfrm>
            <a:custGeom>
              <a:avLst/>
              <a:gdLst/>
              <a:ahLst/>
              <a:cxnLst/>
              <a:rect l="l" t="t" r="r" b="b"/>
              <a:pathLst>
                <a:path w="1270" h="3175">
                  <a:moveTo>
                    <a:pt x="965" y="0"/>
                  </a:moveTo>
                  <a:lnTo>
                    <a:pt x="0" y="3149"/>
                  </a:lnTo>
                </a:path>
              </a:pathLst>
            </a:custGeom>
            <a:ln w="25400">
              <a:solidFill>
                <a:srgbClr val="FBDB76"/>
              </a:solidFill>
            </a:ln>
          </p:spPr>
          <p:txBody>
            <a:bodyPr wrap="square" lIns="0" tIns="0" rIns="0" bIns="0" rtlCol="0"/>
            <a:lstStyle/>
            <a:p>
              <a:endParaRPr/>
            </a:p>
          </p:txBody>
        </p:sp>
        <p:sp>
          <p:nvSpPr>
            <p:cNvPr id="18319" name="object 18319"/>
            <p:cNvSpPr/>
            <p:nvPr/>
          </p:nvSpPr>
          <p:spPr>
            <a:xfrm>
              <a:off x="5440934" y="8281936"/>
              <a:ext cx="5080" cy="7620"/>
            </a:xfrm>
            <a:custGeom>
              <a:avLst/>
              <a:gdLst/>
              <a:ahLst/>
              <a:cxnLst/>
              <a:rect l="l" t="t" r="r" b="b"/>
              <a:pathLst>
                <a:path w="5079" h="7620">
                  <a:moveTo>
                    <a:pt x="1358" y="0"/>
                  </a:moveTo>
                  <a:lnTo>
                    <a:pt x="838" y="1257"/>
                  </a:lnTo>
                  <a:lnTo>
                    <a:pt x="393" y="2451"/>
                  </a:lnTo>
                  <a:lnTo>
                    <a:pt x="0" y="3581"/>
                  </a:lnTo>
                  <a:lnTo>
                    <a:pt x="1422" y="5207"/>
                  </a:lnTo>
                  <a:lnTo>
                    <a:pt x="2451" y="6756"/>
                  </a:lnTo>
                  <a:lnTo>
                    <a:pt x="3060" y="7378"/>
                  </a:lnTo>
                  <a:lnTo>
                    <a:pt x="3632" y="6477"/>
                  </a:lnTo>
                  <a:lnTo>
                    <a:pt x="4292" y="5499"/>
                  </a:lnTo>
                  <a:lnTo>
                    <a:pt x="5041" y="4470"/>
                  </a:lnTo>
                  <a:lnTo>
                    <a:pt x="4229" y="3644"/>
                  </a:lnTo>
                  <a:lnTo>
                    <a:pt x="2971" y="1854"/>
                  </a:lnTo>
                  <a:lnTo>
                    <a:pt x="1358" y="0"/>
                  </a:lnTo>
                  <a:close/>
                </a:path>
              </a:pathLst>
            </a:custGeom>
            <a:solidFill>
              <a:srgbClr val="FADB70"/>
            </a:solidFill>
          </p:spPr>
          <p:txBody>
            <a:bodyPr wrap="square" lIns="0" tIns="0" rIns="0" bIns="0" rtlCol="0"/>
            <a:lstStyle/>
            <a:p>
              <a:endParaRPr/>
            </a:p>
          </p:txBody>
        </p:sp>
        <p:sp>
          <p:nvSpPr>
            <p:cNvPr id="18320" name="object 18320"/>
            <p:cNvSpPr/>
            <p:nvPr/>
          </p:nvSpPr>
          <p:spPr>
            <a:xfrm>
              <a:off x="5440934" y="8285518"/>
              <a:ext cx="3175" cy="3810"/>
            </a:xfrm>
            <a:custGeom>
              <a:avLst/>
              <a:gdLst/>
              <a:ahLst/>
              <a:cxnLst/>
              <a:rect l="l" t="t" r="r" b="b"/>
              <a:pathLst>
                <a:path w="3175" h="3809">
                  <a:moveTo>
                    <a:pt x="0" y="0"/>
                  </a:moveTo>
                  <a:lnTo>
                    <a:pt x="3060" y="3797"/>
                  </a:lnTo>
                </a:path>
              </a:pathLst>
            </a:custGeom>
            <a:ln w="25399">
              <a:solidFill>
                <a:srgbClr val="FBDC77"/>
              </a:solidFill>
            </a:ln>
          </p:spPr>
          <p:txBody>
            <a:bodyPr wrap="square" lIns="0" tIns="0" rIns="0" bIns="0" rtlCol="0"/>
            <a:lstStyle/>
            <a:p>
              <a:endParaRPr/>
            </a:p>
          </p:txBody>
        </p:sp>
        <p:sp>
          <p:nvSpPr>
            <p:cNvPr id="18321" name="object 18321"/>
            <p:cNvSpPr/>
            <p:nvPr/>
          </p:nvSpPr>
          <p:spPr>
            <a:xfrm>
              <a:off x="5443994" y="8286407"/>
              <a:ext cx="2540" cy="3175"/>
            </a:xfrm>
            <a:custGeom>
              <a:avLst/>
              <a:gdLst/>
              <a:ahLst/>
              <a:cxnLst/>
              <a:rect l="l" t="t" r="r" b="b"/>
              <a:pathLst>
                <a:path w="2539" h="3175">
                  <a:moveTo>
                    <a:pt x="0" y="2908"/>
                  </a:moveTo>
                  <a:lnTo>
                    <a:pt x="1981" y="0"/>
                  </a:lnTo>
                </a:path>
              </a:pathLst>
            </a:custGeom>
            <a:ln w="25400">
              <a:solidFill>
                <a:srgbClr val="FADC77"/>
              </a:solidFill>
            </a:ln>
          </p:spPr>
          <p:txBody>
            <a:bodyPr wrap="square" lIns="0" tIns="0" rIns="0" bIns="0" rtlCol="0"/>
            <a:lstStyle/>
            <a:p>
              <a:endParaRPr/>
            </a:p>
          </p:txBody>
        </p:sp>
        <p:sp>
          <p:nvSpPr>
            <p:cNvPr id="18322" name="object 18322"/>
            <p:cNvSpPr/>
            <p:nvPr/>
          </p:nvSpPr>
          <p:spPr>
            <a:xfrm>
              <a:off x="5442293" y="8281936"/>
              <a:ext cx="3810" cy="5080"/>
            </a:xfrm>
            <a:custGeom>
              <a:avLst/>
              <a:gdLst/>
              <a:ahLst/>
              <a:cxnLst/>
              <a:rect l="l" t="t" r="r" b="b"/>
              <a:pathLst>
                <a:path w="3810" h="5079">
                  <a:moveTo>
                    <a:pt x="3683" y="4470"/>
                  </a:moveTo>
                  <a:lnTo>
                    <a:pt x="0" y="0"/>
                  </a:lnTo>
                </a:path>
              </a:pathLst>
            </a:custGeom>
            <a:ln w="25400">
              <a:solidFill>
                <a:srgbClr val="FAD969"/>
              </a:solidFill>
            </a:ln>
          </p:spPr>
          <p:txBody>
            <a:bodyPr wrap="square" lIns="0" tIns="0" rIns="0" bIns="0" rtlCol="0"/>
            <a:lstStyle/>
            <a:p>
              <a:endParaRPr/>
            </a:p>
          </p:txBody>
        </p:sp>
        <p:sp>
          <p:nvSpPr>
            <p:cNvPr id="18323" name="object 18323"/>
            <p:cNvSpPr/>
            <p:nvPr/>
          </p:nvSpPr>
          <p:spPr>
            <a:xfrm>
              <a:off x="5440934" y="8281936"/>
              <a:ext cx="1905" cy="3810"/>
            </a:xfrm>
            <a:custGeom>
              <a:avLst/>
              <a:gdLst/>
              <a:ahLst/>
              <a:cxnLst/>
              <a:rect l="l" t="t" r="r" b="b"/>
              <a:pathLst>
                <a:path w="1904" h="3809">
                  <a:moveTo>
                    <a:pt x="1358" y="0"/>
                  </a:moveTo>
                  <a:lnTo>
                    <a:pt x="0" y="3581"/>
                  </a:lnTo>
                </a:path>
              </a:pathLst>
            </a:custGeom>
            <a:ln w="25400">
              <a:solidFill>
                <a:srgbClr val="FBD96A"/>
              </a:solidFill>
            </a:ln>
          </p:spPr>
          <p:txBody>
            <a:bodyPr wrap="square" lIns="0" tIns="0" rIns="0" bIns="0" rtlCol="0"/>
            <a:lstStyle/>
            <a:p>
              <a:endParaRPr/>
            </a:p>
          </p:txBody>
        </p:sp>
        <p:sp>
          <p:nvSpPr>
            <p:cNvPr id="18324" name="object 18324"/>
            <p:cNvSpPr/>
            <p:nvPr/>
          </p:nvSpPr>
          <p:spPr>
            <a:xfrm>
              <a:off x="5442293" y="8273923"/>
              <a:ext cx="9525" cy="12700"/>
            </a:xfrm>
            <a:custGeom>
              <a:avLst/>
              <a:gdLst/>
              <a:ahLst/>
              <a:cxnLst/>
              <a:rect l="l" t="t" r="r" b="b"/>
              <a:pathLst>
                <a:path w="9525" h="12700">
                  <a:moveTo>
                    <a:pt x="4394" y="0"/>
                  </a:moveTo>
                  <a:lnTo>
                    <a:pt x="2476" y="2806"/>
                  </a:lnTo>
                  <a:lnTo>
                    <a:pt x="1066" y="5511"/>
                  </a:lnTo>
                  <a:lnTo>
                    <a:pt x="0" y="8013"/>
                  </a:lnTo>
                  <a:lnTo>
                    <a:pt x="1612" y="9867"/>
                  </a:lnTo>
                  <a:lnTo>
                    <a:pt x="2870" y="11658"/>
                  </a:lnTo>
                  <a:lnTo>
                    <a:pt x="3683" y="12484"/>
                  </a:lnTo>
                  <a:lnTo>
                    <a:pt x="5194" y="10426"/>
                  </a:lnTo>
                  <a:lnTo>
                    <a:pt x="7223" y="8013"/>
                  </a:lnTo>
                  <a:lnTo>
                    <a:pt x="9499" y="5676"/>
                  </a:lnTo>
                  <a:lnTo>
                    <a:pt x="8089" y="4241"/>
                  </a:lnTo>
                  <a:lnTo>
                    <a:pt x="6337" y="2120"/>
                  </a:lnTo>
                  <a:lnTo>
                    <a:pt x="4394" y="0"/>
                  </a:lnTo>
                  <a:close/>
                </a:path>
              </a:pathLst>
            </a:custGeom>
            <a:solidFill>
              <a:srgbClr val="FAD659"/>
            </a:solidFill>
          </p:spPr>
          <p:txBody>
            <a:bodyPr wrap="square" lIns="0" tIns="0" rIns="0" bIns="0" rtlCol="0"/>
            <a:lstStyle/>
            <a:p>
              <a:endParaRPr/>
            </a:p>
          </p:txBody>
        </p:sp>
        <p:sp>
          <p:nvSpPr>
            <p:cNvPr id="18325" name="object 18325"/>
            <p:cNvSpPr/>
            <p:nvPr/>
          </p:nvSpPr>
          <p:spPr>
            <a:xfrm>
              <a:off x="5442293" y="8281936"/>
              <a:ext cx="3810" cy="5080"/>
            </a:xfrm>
            <a:custGeom>
              <a:avLst/>
              <a:gdLst/>
              <a:ahLst/>
              <a:cxnLst/>
              <a:rect l="l" t="t" r="r" b="b"/>
              <a:pathLst>
                <a:path w="3810" h="5079">
                  <a:moveTo>
                    <a:pt x="0" y="0"/>
                  </a:moveTo>
                  <a:lnTo>
                    <a:pt x="3683" y="4470"/>
                  </a:lnTo>
                </a:path>
              </a:pathLst>
            </a:custGeom>
            <a:ln w="25400">
              <a:solidFill>
                <a:srgbClr val="FAD969"/>
              </a:solidFill>
            </a:ln>
          </p:spPr>
          <p:txBody>
            <a:bodyPr wrap="square" lIns="0" tIns="0" rIns="0" bIns="0" rtlCol="0"/>
            <a:lstStyle/>
            <a:p>
              <a:endParaRPr/>
            </a:p>
          </p:txBody>
        </p:sp>
        <p:sp>
          <p:nvSpPr>
            <p:cNvPr id="18326" name="object 18326"/>
            <p:cNvSpPr/>
            <p:nvPr/>
          </p:nvSpPr>
          <p:spPr>
            <a:xfrm>
              <a:off x="5445975" y="8283246"/>
              <a:ext cx="3175" cy="3175"/>
            </a:xfrm>
            <a:custGeom>
              <a:avLst/>
              <a:gdLst/>
              <a:ahLst/>
              <a:cxnLst/>
              <a:rect l="l" t="t" r="r" b="b"/>
              <a:pathLst>
                <a:path w="3175" h="3175">
                  <a:moveTo>
                    <a:pt x="0" y="3161"/>
                  </a:moveTo>
                  <a:lnTo>
                    <a:pt x="2701" y="0"/>
                  </a:lnTo>
                </a:path>
              </a:pathLst>
            </a:custGeom>
            <a:ln w="25400">
              <a:solidFill>
                <a:srgbClr val="F9D65A"/>
              </a:solidFill>
            </a:ln>
          </p:spPr>
          <p:txBody>
            <a:bodyPr wrap="square" lIns="0" tIns="0" rIns="0" bIns="0" rtlCol="0"/>
            <a:lstStyle/>
            <a:p>
              <a:endParaRPr/>
            </a:p>
          </p:txBody>
        </p:sp>
        <p:sp>
          <p:nvSpPr>
            <p:cNvPr id="18327" name="object 18327"/>
            <p:cNvSpPr/>
            <p:nvPr/>
          </p:nvSpPr>
          <p:spPr>
            <a:xfrm>
              <a:off x="5446687" y="8273923"/>
              <a:ext cx="5715" cy="5715"/>
            </a:xfrm>
            <a:custGeom>
              <a:avLst/>
              <a:gdLst/>
              <a:ahLst/>
              <a:cxnLst/>
              <a:rect l="l" t="t" r="r" b="b"/>
              <a:pathLst>
                <a:path w="5714" h="5715">
                  <a:moveTo>
                    <a:pt x="5104" y="5676"/>
                  </a:moveTo>
                  <a:lnTo>
                    <a:pt x="4956" y="5511"/>
                  </a:lnTo>
                </a:path>
                <a:path w="5714" h="5715">
                  <a:moveTo>
                    <a:pt x="4956" y="5511"/>
                  </a:moveTo>
                  <a:lnTo>
                    <a:pt x="0" y="0"/>
                  </a:lnTo>
                </a:path>
              </a:pathLst>
            </a:custGeom>
            <a:ln w="25400">
              <a:solidFill>
                <a:srgbClr val="FAD24A"/>
              </a:solidFill>
            </a:ln>
          </p:spPr>
          <p:txBody>
            <a:bodyPr wrap="square" lIns="0" tIns="0" rIns="0" bIns="0" rtlCol="0"/>
            <a:lstStyle/>
            <a:p>
              <a:endParaRPr/>
            </a:p>
          </p:txBody>
        </p:sp>
        <p:sp>
          <p:nvSpPr>
            <p:cNvPr id="18328" name="object 18328"/>
            <p:cNvSpPr/>
            <p:nvPr/>
          </p:nvSpPr>
          <p:spPr>
            <a:xfrm>
              <a:off x="5442293" y="8273923"/>
              <a:ext cx="4445" cy="8255"/>
            </a:xfrm>
            <a:custGeom>
              <a:avLst/>
              <a:gdLst/>
              <a:ahLst/>
              <a:cxnLst/>
              <a:rect l="l" t="t" r="r" b="b"/>
              <a:pathLst>
                <a:path w="4445" h="8254">
                  <a:moveTo>
                    <a:pt x="1371" y="5511"/>
                  </a:moveTo>
                  <a:lnTo>
                    <a:pt x="0" y="8013"/>
                  </a:lnTo>
                </a:path>
                <a:path w="4445" h="8254">
                  <a:moveTo>
                    <a:pt x="4394" y="0"/>
                  </a:moveTo>
                  <a:lnTo>
                    <a:pt x="1371" y="5511"/>
                  </a:lnTo>
                </a:path>
              </a:pathLst>
            </a:custGeom>
            <a:ln w="25400">
              <a:solidFill>
                <a:srgbClr val="FCD658"/>
              </a:solidFill>
            </a:ln>
          </p:spPr>
          <p:txBody>
            <a:bodyPr wrap="square" lIns="0" tIns="0" rIns="0" bIns="0" rtlCol="0"/>
            <a:lstStyle/>
            <a:p>
              <a:endParaRPr/>
            </a:p>
          </p:txBody>
        </p:sp>
        <p:sp>
          <p:nvSpPr>
            <p:cNvPr id="18329" name="object 18329"/>
            <p:cNvSpPr/>
            <p:nvPr/>
          </p:nvSpPr>
          <p:spPr>
            <a:xfrm>
              <a:off x="5440286" y="8259089"/>
              <a:ext cx="13970" cy="15240"/>
            </a:xfrm>
            <a:custGeom>
              <a:avLst/>
              <a:gdLst/>
              <a:ahLst/>
              <a:cxnLst/>
              <a:rect l="l" t="t" r="r" b="b"/>
              <a:pathLst>
                <a:path w="13970" h="15240">
                  <a:moveTo>
                    <a:pt x="6984" y="0"/>
                  </a:moveTo>
                  <a:lnTo>
                    <a:pt x="3987" y="2946"/>
                  </a:lnTo>
                  <a:lnTo>
                    <a:pt x="1727" y="6007"/>
                  </a:lnTo>
                  <a:lnTo>
                    <a:pt x="0" y="9042"/>
                  </a:lnTo>
                  <a:lnTo>
                    <a:pt x="2273" y="10553"/>
                  </a:lnTo>
                  <a:lnTo>
                    <a:pt x="4444" y="12700"/>
                  </a:lnTo>
                  <a:lnTo>
                    <a:pt x="6400" y="14833"/>
                  </a:lnTo>
                  <a:lnTo>
                    <a:pt x="8318" y="12026"/>
                  </a:lnTo>
                  <a:lnTo>
                    <a:pt x="10744" y="9131"/>
                  </a:lnTo>
                  <a:lnTo>
                    <a:pt x="13868" y="6273"/>
                  </a:lnTo>
                  <a:lnTo>
                    <a:pt x="11645" y="4051"/>
                  </a:lnTo>
                  <a:lnTo>
                    <a:pt x="9347" y="1879"/>
                  </a:lnTo>
                  <a:lnTo>
                    <a:pt x="6984" y="0"/>
                  </a:lnTo>
                  <a:close/>
                </a:path>
              </a:pathLst>
            </a:custGeom>
            <a:solidFill>
              <a:srgbClr val="FDD243"/>
            </a:solidFill>
          </p:spPr>
          <p:txBody>
            <a:bodyPr wrap="square" lIns="0" tIns="0" rIns="0" bIns="0" rtlCol="0"/>
            <a:lstStyle/>
            <a:p>
              <a:endParaRPr/>
            </a:p>
          </p:txBody>
        </p:sp>
        <p:sp>
          <p:nvSpPr>
            <p:cNvPr id="18330" name="object 18330"/>
            <p:cNvSpPr/>
            <p:nvPr/>
          </p:nvSpPr>
          <p:spPr>
            <a:xfrm>
              <a:off x="5440286" y="8268131"/>
              <a:ext cx="6985" cy="6350"/>
            </a:xfrm>
            <a:custGeom>
              <a:avLst/>
              <a:gdLst/>
              <a:ahLst/>
              <a:cxnLst/>
              <a:rect l="l" t="t" r="r" b="b"/>
              <a:pathLst>
                <a:path w="6985" h="6350">
                  <a:moveTo>
                    <a:pt x="0" y="0"/>
                  </a:moveTo>
                  <a:lnTo>
                    <a:pt x="6400" y="5791"/>
                  </a:lnTo>
                </a:path>
              </a:pathLst>
            </a:custGeom>
            <a:ln w="25400">
              <a:solidFill>
                <a:srgbClr val="FCD34B"/>
              </a:solidFill>
            </a:ln>
          </p:spPr>
          <p:txBody>
            <a:bodyPr wrap="square" lIns="0" tIns="0" rIns="0" bIns="0" rtlCol="0"/>
            <a:lstStyle/>
            <a:p>
              <a:endParaRPr/>
            </a:p>
          </p:txBody>
        </p:sp>
        <p:sp>
          <p:nvSpPr>
            <p:cNvPr id="18331" name="object 18331"/>
            <p:cNvSpPr/>
            <p:nvPr/>
          </p:nvSpPr>
          <p:spPr>
            <a:xfrm>
              <a:off x="5446687" y="8265363"/>
              <a:ext cx="7620" cy="8890"/>
            </a:xfrm>
            <a:custGeom>
              <a:avLst/>
              <a:gdLst/>
              <a:ahLst/>
              <a:cxnLst/>
              <a:rect l="l" t="t" r="r" b="b"/>
              <a:pathLst>
                <a:path w="7620" h="8890">
                  <a:moveTo>
                    <a:pt x="0" y="8559"/>
                  </a:moveTo>
                  <a:lnTo>
                    <a:pt x="7467" y="0"/>
                  </a:lnTo>
                </a:path>
              </a:pathLst>
            </a:custGeom>
            <a:ln w="25400">
              <a:solidFill>
                <a:srgbClr val="FCD141"/>
              </a:solidFill>
            </a:ln>
          </p:spPr>
          <p:txBody>
            <a:bodyPr wrap="square" lIns="0" tIns="0" rIns="0" bIns="0" rtlCol="0"/>
            <a:lstStyle/>
            <a:p>
              <a:endParaRPr/>
            </a:p>
          </p:txBody>
        </p:sp>
        <p:sp>
          <p:nvSpPr>
            <p:cNvPr id="18332" name="object 18332"/>
            <p:cNvSpPr/>
            <p:nvPr/>
          </p:nvSpPr>
          <p:spPr>
            <a:xfrm>
              <a:off x="5447271" y="8259089"/>
              <a:ext cx="6985" cy="6350"/>
            </a:xfrm>
            <a:custGeom>
              <a:avLst/>
              <a:gdLst/>
              <a:ahLst/>
              <a:cxnLst/>
              <a:rect l="l" t="t" r="r" b="b"/>
              <a:pathLst>
                <a:path w="6985" h="6350">
                  <a:moveTo>
                    <a:pt x="6883" y="6273"/>
                  </a:moveTo>
                  <a:lnTo>
                    <a:pt x="0" y="0"/>
                  </a:lnTo>
                </a:path>
              </a:pathLst>
            </a:custGeom>
            <a:ln w="25400">
              <a:solidFill>
                <a:srgbClr val="FED13B"/>
              </a:solidFill>
            </a:ln>
          </p:spPr>
          <p:txBody>
            <a:bodyPr wrap="square" lIns="0" tIns="0" rIns="0" bIns="0" rtlCol="0"/>
            <a:lstStyle/>
            <a:p>
              <a:endParaRPr/>
            </a:p>
          </p:txBody>
        </p:sp>
        <p:sp>
          <p:nvSpPr>
            <p:cNvPr id="18333" name="object 18333"/>
            <p:cNvSpPr/>
            <p:nvPr/>
          </p:nvSpPr>
          <p:spPr>
            <a:xfrm>
              <a:off x="5440286" y="8259089"/>
              <a:ext cx="6985" cy="9525"/>
            </a:xfrm>
            <a:custGeom>
              <a:avLst/>
              <a:gdLst/>
              <a:ahLst/>
              <a:cxnLst/>
              <a:rect l="l" t="t" r="r" b="b"/>
              <a:pathLst>
                <a:path w="6985" h="9525">
                  <a:moveTo>
                    <a:pt x="6984" y="0"/>
                  </a:moveTo>
                  <a:lnTo>
                    <a:pt x="0" y="9042"/>
                  </a:lnTo>
                </a:path>
              </a:pathLst>
            </a:custGeom>
            <a:ln w="25400">
              <a:solidFill>
                <a:srgbClr val="FED345"/>
              </a:solidFill>
            </a:ln>
          </p:spPr>
          <p:txBody>
            <a:bodyPr wrap="square" lIns="0" tIns="0" rIns="0" bIns="0" rtlCol="0"/>
            <a:lstStyle/>
            <a:p>
              <a:endParaRPr/>
            </a:p>
          </p:txBody>
        </p:sp>
        <p:sp>
          <p:nvSpPr>
            <p:cNvPr id="18334" name="object 18334"/>
            <p:cNvSpPr/>
            <p:nvPr/>
          </p:nvSpPr>
          <p:spPr>
            <a:xfrm>
              <a:off x="5447271" y="8250694"/>
              <a:ext cx="19050" cy="15240"/>
            </a:xfrm>
            <a:custGeom>
              <a:avLst/>
              <a:gdLst/>
              <a:ahLst/>
              <a:cxnLst/>
              <a:rect l="l" t="t" r="r" b="b"/>
              <a:pathLst>
                <a:path w="19050" h="15240">
                  <a:moveTo>
                    <a:pt x="11341" y="0"/>
                  </a:moveTo>
                  <a:lnTo>
                    <a:pt x="6718" y="2590"/>
                  </a:lnTo>
                  <a:lnTo>
                    <a:pt x="2984" y="5435"/>
                  </a:lnTo>
                  <a:lnTo>
                    <a:pt x="0" y="8394"/>
                  </a:lnTo>
                  <a:lnTo>
                    <a:pt x="2362" y="10274"/>
                  </a:lnTo>
                  <a:lnTo>
                    <a:pt x="4660" y="12445"/>
                  </a:lnTo>
                  <a:lnTo>
                    <a:pt x="6883" y="14668"/>
                  </a:lnTo>
                  <a:lnTo>
                    <a:pt x="9994" y="11823"/>
                  </a:lnTo>
                  <a:lnTo>
                    <a:pt x="13792" y="9016"/>
                  </a:lnTo>
                  <a:lnTo>
                    <a:pt x="18453" y="6375"/>
                  </a:lnTo>
                  <a:lnTo>
                    <a:pt x="16116" y="4178"/>
                  </a:lnTo>
                  <a:lnTo>
                    <a:pt x="13741" y="2044"/>
                  </a:lnTo>
                  <a:lnTo>
                    <a:pt x="11341" y="0"/>
                  </a:lnTo>
                  <a:close/>
                </a:path>
              </a:pathLst>
            </a:custGeom>
            <a:solidFill>
              <a:srgbClr val="FED035"/>
            </a:solidFill>
          </p:spPr>
          <p:txBody>
            <a:bodyPr wrap="square" lIns="0" tIns="0" rIns="0" bIns="0" rtlCol="0"/>
            <a:lstStyle/>
            <a:p>
              <a:endParaRPr/>
            </a:p>
          </p:txBody>
        </p:sp>
        <p:sp>
          <p:nvSpPr>
            <p:cNvPr id="18335" name="object 18335"/>
            <p:cNvSpPr/>
            <p:nvPr/>
          </p:nvSpPr>
          <p:spPr>
            <a:xfrm>
              <a:off x="5447271" y="8259089"/>
              <a:ext cx="6985" cy="6350"/>
            </a:xfrm>
            <a:custGeom>
              <a:avLst/>
              <a:gdLst/>
              <a:ahLst/>
              <a:cxnLst/>
              <a:rect l="l" t="t" r="r" b="b"/>
              <a:pathLst>
                <a:path w="6985" h="6350">
                  <a:moveTo>
                    <a:pt x="0" y="0"/>
                  </a:moveTo>
                  <a:lnTo>
                    <a:pt x="6883" y="6273"/>
                  </a:lnTo>
                </a:path>
              </a:pathLst>
            </a:custGeom>
            <a:ln w="25400">
              <a:solidFill>
                <a:srgbClr val="FED13B"/>
              </a:solidFill>
            </a:ln>
          </p:spPr>
          <p:txBody>
            <a:bodyPr wrap="square" lIns="0" tIns="0" rIns="0" bIns="0" rtlCol="0"/>
            <a:lstStyle/>
            <a:p>
              <a:endParaRPr/>
            </a:p>
          </p:txBody>
        </p:sp>
        <p:sp>
          <p:nvSpPr>
            <p:cNvPr id="18336" name="object 18336"/>
            <p:cNvSpPr/>
            <p:nvPr/>
          </p:nvSpPr>
          <p:spPr>
            <a:xfrm>
              <a:off x="5454154" y="8257070"/>
              <a:ext cx="12065" cy="8890"/>
            </a:xfrm>
            <a:custGeom>
              <a:avLst/>
              <a:gdLst/>
              <a:ahLst/>
              <a:cxnLst/>
              <a:rect l="l" t="t" r="r" b="b"/>
              <a:pathLst>
                <a:path w="12064" h="8890">
                  <a:moveTo>
                    <a:pt x="0" y="8293"/>
                  </a:moveTo>
                  <a:lnTo>
                    <a:pt x="11569" y="0"/>
                  </a:lnTo>
                </a:path>
              </a:pathLst>
            </a:custGeom>
            <a:ln w="25400">
              <a:solidFill>
                <a:srgbClr val="FDCD30"/>
              </a:solidFill>
            </a:ln>
          </p:spPr>
          <p:txBody>
            <a:bodyPr wrap="square" lIns="0" tIns="0" rIns="0" bIns="0" rtlCol="0"/>
            <a:lstStyle/>
            <a:p>
              <a:endParaRPr/>
            </a:p>
          </p:txBody>
        </p:sp>
        <p:sp>
          <p:nvSpPr>
            <p:cNvPr id="18337" name="object 18337"/>
            <p:cNvSpPr/>
            <p:nvPr/>
          </p:nvSpPr>
          <p:spPr>
            <a:xfrm>
              <a:off x="5458612" y="8250694"/>
              <a:ext cx="7620" cy="6985"/>
            </a:xfrm>
            <a:custGeom>
              <a:avLst/>
              <a:gdLst/>
              <a:ahLst/>
              <a:cxnLst/>
              <a:rect l="l" t="t" r="r" b="b"/>
              <a:pathLst>
                <a:path w="7620" h="6984">
                  <a:moveTo>
                    <a:pt x="7112" y="6375"/>
                  </a:moveTo>
                  <a:lnTo>
                    <a:pt x="0" y="0"/>
                  </a:lnTo>
                </a:path>
              </a:pathLst>
            </a:custGeom>
            <a:ln w="25399">
              <a:solidFill>
                <a:srgbClr val="FECF30"/>
              </a:solidFill>
            </a:ln>
          </p:spPr>
          <p:txBody>
            <a:bodyPr wrap="square" lIns="0" tIns="0" rIns="0" bIns="0" rtlCol="0"/>
            <a:lstStyle/>
            <a:p>
              <a:endParaRPr/>
            </a:p>
          </p:txBody>
        </p:sp>
        <p:sp>
          <p:nvSpPr>
            <p:cNvPr id="18338" name="object 18338"/>
            <p:cNvSpPr/>
            <p:nvPr/>
          </p:nvSpPr>
          <p:spPr>
            <a:xfrm>
              <a:off x="5447271" y="8250694"/>
              <a:ext cx="11430" cy="8890"/>
            </a:xfrm>
            <a:custGeom>
              <a:avLst/>
              <a:gdLst/>
              <a:ahLst/>
              <a:cxnLst/>
              <a:rect l="l" t="t" r="r" b="b"/>
              <a:pathLst>
                <a:path w="11429" h="8890">
                  <a:moveTo>
                    <a:pt x="11341" y="0"/>
                  </a:moveTo>
                  <a:lnTo>
                    <a:pt x="0" y="8394"/>
                  </a:lnTo>
                </a:path>
              </a:pathLst>
            </a:custGeom>
            <a:ln w="25400">
              <a:solidFill>
                <a:srgbClr val="FED23B"/>
              </a:solidFill>
            </a:ln>
          </p:spPr>
          <p:txBody>
            <a:bodyPr wrap="square" lIns="0" tIns="0" rIns="0" bIns="0" rtlCol="0"/>
            <a:lstStyle/>
            <a:p>
              <a:endParaRPr/>
            </a:p>
          </p:txBody>
        </p:sp>
        <p:sp>
          <p:nvSpPr>
            <p:cNvPr id="18339" name="object 18339"/>
            <p:cNvSpPr/>
            <p:nvPr/>
          </p:nvSpPr>
          <p:spPr>
            <a:xfrm>
              <a:off x="5446687" y="8265363"/>
              <a:ext cx="13970" cy="14604"/>
            </a:xfrm>
            <a:custGeom>
              <a:avLst/>
              <a:gdLst/>
              <a:ahLst/>
              <a:cxnLst/>
              <a:rect l="l" t="t" r="r" b="b"/>
              <a:pathLst>
                <a:path w="13970" h="14604">
                  <a:moveTo>
                    <a:pt x="7467" y="0"/>
                  </a:moveTo>
                  <a:lnTo>
                    <a:pt x="4343" y="2857"/>
                  </a:lnTo>
                  <a:lnTo>
                    <a:pt x="1917" y="5753"/>
                  </a:lnTo>
                  <a:lnTo>
                    <a:pt x="0" y="8559"/>
                  </a:lnTo>
                  <a:lnTo>
                    <a:pt x="1943" y="10680"/>
                  </a:lnTo>
                  <a:lnTo>
                    <a:pt x="3695" y="12801"/>
                  </a:lnTo>
                  <a:lnTo>
                    <a:pt x="5111" y="14230"/>
                  </a:lnTo>
                  <a:lnTo>
                    <a:pt x="7493" y="11798"/>
                  </a:lnTo>
                  <a:lnTo>
                    <a:pt x="10363" y="9207"/>
                  </a:lnTo>
                  <a:lnTo>
                    <a:pt x="13804" y="6553"/>
                  </a:lnTo>
                  <a:lnTo>
                    <a:pt x="11811" y="4495"/>
                  </a:lnTo>
                  <a:lnTo>
                    <a:pt x="9677" y="2222"/>
                  </a:lnTo>
                  <a:lnTo>
                    <a:pt x="7467" y="0"/>
                  </a:lnTo>
                  <a:close/>
                </a:path>
              </a:pathLst>
            </a:custGeom>
            <a:solidFill>
              <a:srgbClr val="FACF3B"/>
            </a:solidFill>
          </p:spPr>
          <p:txBody>
            <a:bodyPr wrap="square" lIns="0" tIns="0" rIns="0" bIns="0" rtlCol="0"/>
            <a:lstStyle/>
            <a:p>
              <a:endParaRPr/>
            </a:p>
          </p:txBody>
        </p:sp>
        <p:sp>
          <p:nvSpPr>
            <p:cNvPr id="18340" name="object 18340"/>
            <p:cNvSpPr/>
            <p:nvPr/>
          </p:nvSpPr>
          <p:spPr>
            <a:xfrm>
              <a:off x="5446687" y="8273923"/>
              <a:ext cx="5715" cy="5715"/>
            </a:xfrm>
            <a:custGeom>
              <a:avLst/>
              <a:gdLst/>
              <a:ahLst/>
              <a:cxnLst/>
              <a:rect l="l" t="t" r="r" b="b"/>
              <a:pathLst>
                <a:path w="5714" h="5715">
                  <a:moveTo>
                    <a:pt x="4956" y="5511"/>
                  </a:moveTo>
                  <a:lnTo>
                    <a:pt x="5104" y="5676"/>
                  </a:lnTo>
                </a:path>
                <a:path w="5714" h="5715">
                  <a:moveTo>
                    <a:pt x="0" y="0"/>
                  </a:moveTo>
                  <a:lnTo>
                    <a:pt x="4956" y="5511"/>
                  </a:lnTo>
                </a:path>
              </a:pathLst>
            </a:custGeom>
            <a:ln w="25400">
              <a:solidFill>
                <a:srgbClr val="FAD24A"/>
              </a:solidFill>
            </a:ln>
          </p:spPr>
          <p:txBody>
            <a:bodyPr wrap="square" lIns="0" tIns="0" rIns="0" bIns="0" rtlCol="0"/>
            <a:lstStyle/>
            <a:p>
              <a:endParaRPr/>
            </a:p>
          </p:txBody>
        </p:sp>
        <p:sp>
          <p:nvSpPr>
            <p:cNvPr id="18341" name="object 18341"/>
            <p:cNvSpPr/>
            <p:nvPr/>
          </p:nvSpPr>
          <p:spPr>
            <a:xfrm>
              <a:off x="5453326" y="8271916"/>
              <a:ext cx="7620" cy="6350"/>
            </a:xfrm>
            <a:custGeom>
              <a:avLst/>
              <a:gdLst/>
              <a:ahLst/>
              <a:cxnLst/>
              <a:rect l="l" t="t" r="r" b="b"/>
              <a:pathLst>
                <a:path w="7620" h="6350">
                  <a:moveTo>
                    <a:pt x="0" y="6329"/>
                  </a:moveTo>
                  <a:lnTo>
                    <a:pt x="7165" y="0"/>
                  </a:lnTo>
                </a:path>
              </a:pathLst>
            </a:custGeom>
            <a:ln w="25400">
              <a:solidFill>
                <a:srgbClr val="F7CE35"/>
              </a:solidFill>
            </a:ln>
          </p:spPr>
          <p:txBody>
            <a:bodyPr wrap="square" lIns="0" tIns="0" rIns="0" bIns="0" rtlCol="0"/>
            <a:lstStyle/>
            <a:p>
              <a:endParaRPr/>
            </a:p>
          </p:txBody>
        </p:sp>
        <p:sp>
          <p:nvSpPr>
            <p:cNvPr id="18342" name="object 18342"/>
            <p:cNvSpPr/>
            <p:nvPr/>
          </p:nvSpPr>
          <p:spPr>
            <a:xfrm>
              <a:off x="5454154" y="8265363"/>
              <a:ext cx="6350" cy="6985"/>
            </a:xfrm>
            <a:custGeom>
              <a:avLst/>
              <a:gdLst/>
              <a:ahLst/>
              <a:cxnLst/>
              <a:rect l="l" t="t" r="r" b="b"/>
              <a:pathLst>
                <a:path w="6350" h="6984">
                  <a:moveTo>
                    <a:pt x="6337" y="6553"/>
                  </a:moveTo>
                  <a:lnTo>
                    <a:pt x="0" y="0"/>
                  </a:lnTo>
                </a:path>
              </a:pathLst>
            </a:custGeom>
            <a:ln w="25400">
              <a:solidFill>
                <a:srgbClr val="FACC2D"/>
              </a:solidFill>
            </a:ln>
          </p:spPr>
          <p:txBody>
            <a:bodyPr wrap="square" lIns="0" tIns="0" rIns="0" bIns="0" rtlCol="0"/>
            <a:lstStyle/>
            <a:p>
              <a:endParaRPr/>
            </a:p>
          </p:txBody>
        </p:sp>
        <p:sp>
          <p:nvSpPr>
            <p:cNvPr id="18343" name="object 18343"/>
            <p:cNvSpPr/>
            <p:nvPr/>
          </p:nvSpPr>
          <p:spPr>
            <a:xfrm>
              <a:off x="5446687" y="8265363"/>
              <a:ext cx="7620" cy="8890"/>
            </a:xfrm>
            <a:custGeom>
              <a:avLst/>
              <a:gdLst/>
              <a:ahLst/>
              <a:cxnLst/>
              <a:rect l="l" t="t" r="r" b="b"/>
              <a:pathLst>
                <a:path w="7620" h="8890">
                  <a:moveTo>
                    <a:pt x="7467" y="0"/>
                  </a:moveTo>
                  <a:lnTo>
                    <a:pt x="0" y="8559"/>
                  </a:lnTo>
                </a:path>
              </a:pathLst>
            </a:custGeom>
            <a:ln w="25400">
              <a:solidFill>
                <a:srgbClr val="FCD141"/>
              </a:solidFill>
            </a:ln>
          </p:spPr>
          <p:txBody>
            <a:bodyPr wrap="square" lIns="0" tIns="0" rIns="0" bIns="0" rtlCol="0"/>
            <a:lstStyle/>
            <a:p>
              <a:endParaRPr/>
            </a:p>
          </p:txBody>
        </p:sp>
        <p:sp>
          <p:nvSpPr>
            <p:cNvPr id="18344" name="object 18344"/>
            <p:cNvSpPr/>
            <p:nvPr/>
          </p:nvSpPr>
          <p:spPr>
            <a:xfrm>
              <a:off x="5454154" y="8261134"/>
              <a:ext cx="12065" cy="10795"/>
            </a:xfrm>
            <a:custGeom>
              <a:avLst/>
              <a:gdLst/>
              <a:ahLst/>
              <a:cxnLst/>
              <a:rect l="l" t="t" r="r" b="b"/>
              <a:pathLst>
                <a:path w="12064" h="10795">
                  <a:moveTo>
                    <a:pt x="5206" y="0"/>
                  </a:moveTo>
                  <a:lnTo>
                    <a:pt x="3276" y="1397"/>
                  </a:lnTo>
                  <a:lnTo>
                    <a:pt x="1549" y="2806"/>
                  </a:lnTo>
                  <a:lnTo>
                    <a:pt x="0" y="4229"/>
                  </a:lnTo>
                  <a:lnTo>
                    <a:pt x="2209" y="6451"/>
                  </a:lnTo>
                  <a:lnTo>
                    <a:pt x="4343" y="8724"/>
                  </a:lnTo>
                  <a:lnTo>
                    <a:pt x="6337" y="10782"/>
                  </a:lnTo>
                  <a:lnTo>
                    <a:pt x="8077" y="9461"/>
                  </a:lnTo>
                  <a:lnTo>
                    <a:pt x="9931" y="8115"/>
                  </a:lnTo>
                  <a:lnTo>
                    <a:pt x="11950" y="6769"/>
                  </a:lnTo>
                  <a:lnTo>
                    <a:pt x="7505" y="2222"/>
                  </a:lnTo>
                  <a:lnTo>
                    <a:pt x="5206" y="0"/>
                  </a:lnTo>
                  <a:close/>
                </a:path>
              </a:pathLst>
            </a:custGeom>
            <a:solidFill>
              <a:srgbClr val="FACA28"/>
            </a:solidFill>
          </p:spPr>
          <p:txBody>
            <a:bodyPr wrap="square" lIns="0" tIns="0" rIns="0" bIns="0" rtlCol="0"/>
            <a:lstStyle/>
            <a:p>
              <a:endParaRPr/>
            </a:p>
          </p:txBody>
        </p:sp>
        <p:sp>
          <p:nvSpPr>
            <p:cNvPr id="18345" name="object 18345"/>
            <p:cNvSpPr/>
            <p:nvPr/>
          </p:nvSpPr>
          <p:spPr>
            <a:xfrm>
              <a:off x="5454154" y="8265363"/>
              <a:ext cx="6350" cy="6985"/>
            </a:xfrm>
            <a:custGeom>
              <a:avLst/>
              <a:gdLst/>
              <a:ahLst/>
              <a:cxnLst/>
              <a:rect l="l" t="t" r="r" b="b"/>
              <a:pathLst>
                <a:path w="6350" h="6984">
                  <a:moveTo>
                    <a:pt x="0" y="0"/>
                  </a:moveTo>
                  <a:lnTo>
                    <a:pt x="6337" y="6553"/>
                  </a:lnTo>
                </a:path>
              </a:pathLst>
            </a:custGeom>
            <a:ln w="25400">
              <a:solidFill>
                <a:srgbClr val="FACC2D"/>
              </a:solidFill>
            </a:ln>
          </p:spPr>
          <p:txBody>
            <a:bodyPr wrap="square" lIns="0" tIns="0" rIns="0" bIns="0" rtlCol="0"/>
            <a:lstStyle/>
            <a:p>
              <a:endParaRPr/>
            </a:p>
          </p:txBody>
        </p:sp>
        <p:sp>
          <p:nvSpPr>
            <p:cNvPr id="18346" name="object 18346"/>
            <p:cNvSpPr/>
            <p:nvPr/>
          </p:nvSpPr>
          <p:spPr>
            <a:xfrm>
              <a:off x="5460492" y="8267903"/>
              <a:ext cx="5715" cy="4445"/>
            </a:xfrm>
            <a:custGeom>
              <a:avLst/>
              <a:gdLst/>
              <a:ahLst/>
              <a:cxnLst/>
              <a:rect l="l" t="t" r="r" b="b"/>
              <a:pathLst>
                <a:path w="5714" h="4445">
                  <a:moveTo>
                    <a:pt x="0" y="4013"/>
                  </a:moveTo>
                  <a:lnTo>
                    <a:pt x="5613" y="0"/>
                  </a:lnTo>
                </a:path>
              </a:pathLst>
            </a:custGeom>
            <a:ln w="25400">
              <a:solidFill>
                <a:srgbClr val="F7C71D"/>
              </a:solidFill>
            </a:ln>
          </p:spPr>
          <p:txBody>
            <a:bodyPr wrap="square" lIns="0" tIns="0" rIns="0" bIns="0" rtlCol="0"/>
            <a:lstStyle/>
            <a:p>
              <a:endParaRPr/>
            </a:p>
          </p:txBody>
        </p:sp>
        <p:sp>
          <p:nvSpPr>
            <p:cNvPr id="18347" name="object 18347"/>
            <p:cNvSpPr/>
            <p:nvPr/>
          </p:nvSpPr>
          <p:spPr>
            <a:xfrm>
              <a:off x="5459361" y="8261134"/>
              <a:ext cx="6985" cy="6985"/>
            </a:xfrm>
            <a:custGeom>
              <a:avLst/>
              <a:gdLst/>
              <a:ahLst/>
              <a:cxnLst/>
              <a:rect l="l" t="t" r="r" b="b"/>
              <a:pathLst>
                <a:path w="6985" h="6984">
                  <a:moveTo>
                    <a:pt x="6743" y="6769"/>
                  </a:moveTo>
                  <a:lnTo>
                    <a:pt x="0" y="0"/>
                  </a:lnTo>
                </a:path>
              </a:pathLst>
            </a:custGeom>
            <a:ln w="25400">
              <a:solidFill>
                <a:srgbClr val="FAC923"/>
              </a:solidFill>
            </a:ln>
          </p:spPr>
          <p:txBody>
            <a:bodyPr wrap="square" lIns="0" tIns="0" rIns="0" bIns="0" rtlCol="0"/>
            <a:lstStyle/>
            <a:p>
              <a:endParaRPr/>
            </a:p>
          </p:txBody>
        </p:sp>
        <p:sp>
          <p:nvSpPr>
            <p:cNvPr id="18348" name="object 18348"/>
            <p:cNvSpPr/>
            <p:nvPr/>
          </p:nvSpPr>
          <p:spPr>
            <a:xfrm>
              <a:off x="5454154" y="8261134"/>
              <a:ext cx="5715" cy="4445"/>
            </a:xfrm>
            <a:custGeom>
              <a:avLst/>
              <a:gdLst/>
              <a:ahLst/>
              <a:cxnLst/>
              <a:rect l="l" t="t" r="r" b="b"/>
              <a:pathLst>
                <a:path w="5714" h="4445">
                  <a:moveTo>
                    <a:pt x="5206" y="0"/>
                  </a:moveTo>
                  <a:lnTo>
                    <a:pt x="0" y="4229"/>
                  </a:lnTo>
                </a:path>
              </a:pathLst>
            </a:custGeom>
            <a:ln w="25400">
              <a:solidFill>
                <a:srgbClr val="FDCE33"/>
              </a:solidFill>
            </a:ln>
          </p:spPr>
          <p:txBody>
            <a:bodyPr wrap="square" lIns="0" tIns="0" rIns="0" bIns="0" rtlCol="0"/>
            <a:lstStyle/>
            <a:p>
              <a:endParaRPr/>
            </a:p>
          </p:txBody>
        </p:sp>
        <p:sp>
          <p:nvSpPr>
            <p:cNvPr id="18349" name="object 18349"/>
            <p:cNvSpPr/>
            <p:nvPr/>
          </p:nvSpPr>
          <p:spPr>
            <a:xfrm>
              <a:off x="5459361" y="8257070"/>
              <a:ext cx="13335" cy="11430"/>
            </a:xfrm>
            <a:custGeom>
              <a:avLst/>
              <a:gdLst/>
              <a:ahLst/>
              <a:cxnLst/>
              <a:rect l="l" t="t" r="r" b="b"/>
              <a:pathLst>
                <a:path w="13335" h="11429">
                  <a:moveTo>
                    <a:pt x="6362" y="0"/>
                  </a:moveTo>
                  <a:lnTo>
                    <a:pt x="4038" y="1320"/>
                  </a:lnTo>
                  <a:lnTo>
                    <a:pt x="1917" y="2679"/>
                  </a:lnTo>
                  <a:lnTo>
                    <a:pt x="0" y="4063"/>
                  </a:lnTo>
                  <a:lnTo>
                    <a:pt x="2298" y="6286"/>
                  </a:lnTo>
                  <a:lnTo>
                    <a:pt x="6743" y="10833"/>
                  </a:lnTo>
                  <a:lnTo>
                    <a:pt x="8775" y="9486"/>
                  </a:lnTo>
                  <a:lnTo>
                    <a:pt x="10947" y="8140"/>
                  </a:lnTo>
                  <a:lnTo>
                    <a:pt x="13296" y="6794"/>
                  </a:lnTo>
                  <a:lnTo>
                    <a:pt x="11023" y="4457"/>
                  </a:lnTo>
                  <a:lnTo>
                    <a:pt x="8712" y="2197"/>
                  </a:lnTo>
                  <a:lnTo>
                    <a:pt x="6362" y="0"/>
                  </a:lnTo>
                  <a:close/>
                </a:path>
              </a:pathLst>
            </a:custGeom>
            <a:solidFill>
              <a:srgbClr val="FAC820"/>
            </a:solidFill>
          </p:spPr>
          <p:txBody>
            <a:bodyPr wrap="square" lIns="0" tIns="0" rIns="0" bIns="0" rtlCol="0"/>
            <a:lstStyle/>
            <a:p>
              <a:endParaRPr/>
            </a:p>
          </p:txBody>
        </p:sp>
        <p:sp>
          <p:nvSpPr>
            <p:cNvPr id="18350" name="object 18350"/>
            <p:cNvSpPr/>
            <p:nvPr/>
          </p:nvSpPr>
          <p:spPr>
            <a:xfrm>
              <a:off x="5459361" y="8261134"/>
              <a:ext cx="6985" cy="6985"/>
            </a:xfrm>
            <a:custGeom>
              <a:avLst/>
              <a:gdLst/>
              <a:ahLst/>
              <a:cxnLst/>
              <a:rect l="l" t="t" r="r" b="b"/>
              <a:pathLst>
                <a:path w="6985" h="6984">
                  <a:moveTo>
                    <a:pt x="0" y="0"/>
                  </a:moveTo>
                  <a:lnTo>
                    <a:pt x="6743" y="6769"/>
                  </a:lnTo>
                </a:path>
              </a:pathLst>
            </a:custGeom>
            <a:ln w="25400">
              <a:solidFill>
                <a:srgbClr val="FAC923"/>
              </a:solidFill>
            </a:ln>
          </p:spPr>
          <p:txBody>
            <a:bodyPr wrap="square" lIns="0" tIns="0" rIns="0" bIns="0" rtlCol="0"/>
            <a:lstStyle/>
            <a:p>
              <a:endParaRPr/>
            </a:p>
          </p:txBody>
        </p:sp>
        <p:sp>
          <p:nvSpPr>
            <p:cNvPr id="18351" name="object 18351"/>
            <p:cNvSpPr/>
            <p:nvPr/>
          </p:nvSpPr>
          <p:spPr>
            <a:xfrm>
              <a:off x="5466105" y="8263864"/>
              <a:ext cx="6985" cy="4445"/>
            </a:xfrm>
            <a:custGeom>
              <a:avLst/>
              <a:gdLst/>
              <a:ahLst/>
              <a:cxnLst/>
              <a:rect l="l" t="t" r="r" b="b"/>
              <a:pathLst>
                <a:path w="6985" h="4445">
                  <a:moveTo>
                    <a:pt x="0" y="4038"/>
                  </a:moveTo>
                  <a:lnTo>
                    <a:pt x="6553" y="0"/>
                  </a:lnTo>
                </a:path>
              </a:pathLst>
            </a:custGeom>
            <a:ln w="25400">
              <a:solidFill>
                <a:srgbClr val="F7C313"/>
              </a:solidFill>
            </a:ln>
          </p:spPr>
          <p:txBody>
            <a:bodyPr wrap="square" lIns="0" tIns="0" rIns="0" bIns="0" rtlCol="0"/>
            <a:lstStyle/>
            <a:p>
              <a:endParaRPr/>
            </a:p>
          </p:txBody>
        </p:sp>
        <p:sp>
          <p:nvSpPr>
            <p:cNvPr id="18352" name="object 18352"/>
            <p:cNvSpPr/>
            <p:nvPr/>
          </p:nvSpPr>
          <p:spPr>
            <a:xfrm>
              <a:off x="5465724" y="8257070"/>
              <a:ext cx="6985" cy="6985"/>
            </a:xfrm>
            <a:custGeom>
              <a:avLst/>
              <a:gdLst/>
              <a:ahLst/>
              <a:cxnLst/>
              <a:rect l="l" t="t" r="r" b="b"/>
              <a:pathLst>
                <a:path w="6985" h="6984">
                  <a:moveTo>
                    <a:pt x="6934" y="6794"/>
                  </a:moveTo>
                  <a:lnTo>
                    <a:pt x="0" y="0"/>
                  </a:lnTo>
                </a:path>
              </a:pathLst>
            </a:custGeom>
            <a:ln w="25400">
              <a:solidFill>
                <a:srgbClr val="FAC61C"/>
              </a:solidFill>
            </a:ln>
          </p:spPr>
          <p:txBody>
            <a:bodyPr wrap="square" lIns="0" tIns="0" rIns="0" bIns="0" rtlCol="0"/>
            <a:lstStyle/>
            <a:p>
              <a:endParaRPr/>
            </a:p>
          </p:txBody>
        </p:sp>
        <p:sp>
          <p:nvSpPr>
            <p:cNvPr id="18353" name="object 18353"/>
            <p:cNvSpPr/>
            <p:nvPr/>
          </p:nvSpPr>
          <p:spPr>
            <a:xfrm>
              <a:off x="5459361" y="8257070"/>
              <a:ext cx="6985" cy="4445"/>
            </a:xfrm>
            <a:custGeom>
              <a:avLst/>
              <a:gdLst/>
              <a:ahLst/>
              <a:cxnLst/>
              <a:rect l="l" t="t" r="r" b="b"/>
              <a:pathLst>
                <a:path w="6985" h="4445">
                  <a:moveTo>
                    <a:pt x="6362" y="0"/>
                  </a:moveTo>
                  <a:lnTo>
                    <a:pt x="0" y="4063"/>
                  </a:lnTo>
                </a:path>
              </a:pathLst>
            </a:custGeom>
            <a:ln w="25400">
              <a:solidFill>
                <a:srgbClr val="FDCC2C"/>
              </a:solidFill>
            </a:ln>
          </p:spPr>
          <p:txBody>
            <a:bodyPr wrap="square" lIns="0" tIns="0" rIns="0" bIns="0" rtlCol="0"/>
            <a:lstStyle/>
            <a:p>
              <a:endParaRPr/>
            </a:p>
          </p:txBody>
        </p:sp>
        <p:sp>
          <p:nvSpPr>
            <p:cNvPr id="18354" name="object 18354"/>
            <p:cNvSpPr/>
            <p:nvPr/>
          </p:nvSpPr>
          <p:spPr>
            <a:xfrm>
              <a:off x="5458612" y="8249501"/>
              <a:ext cx="9525" cy="7620"/>
            </a:xfrm>
            <a:custGeom>
              <a:avLst/>
              <a:gdLst/>
              <a:ahLst/>
              <a:cxnLst/>
              <a:rect l="l" t="t" r="r" b="b"/>
              <a:pathLst>
                <a:path w="9525" h="7620">
                  <a:moveTo>
                    <a:pt x="2705" y="0"/>
                  </a:moveTo>
                  <a:lnTo>
                    <a:pt x="1765" y="330"/>
                  </a:lnTo>
                  <a:lnTo>
                    <a:pt x="863" y="711"/>
                  </a:lnTo>
                  <a:lnTo>
                    <a:pt x="0" y="1193"/>
                  </a:lnTo>
                  <a:lnTo>
                    <a:pt x="2400" y="3238"/>
                  </a:lnTo>
                  <a:lnTo>
                    <a:pt x="4775" y="5372"/>
                  </a:lnTo>
                  <a:lnTo>
                    <a:pt x="7112" y="7569"/>
                  </a:lnTo>
                  <a:lnTo>
                    <a:pt x="7899" y="7124"/>
                  </a:lnTo>
                  <a:lnTo>
                    <a:pt x="9525" y="6400"/>
                  </a:lnTo>
                  <a:lnTo>
                    <a:pt x="7277" y="4203"/>
                  </a:lnTo>
                  <a:lnTo>
                    <a:pt x="5003" y="2070"/>
                  </a:lnTo>
                  <a:lnTo>
                    <a:pt x="2705" y="0"/>
                  </a:lnTo>
                  <a:close/>
                </a:path>
              </a:pathLst>
            </a:custGeom>
            <a:solidFill>
              <a:srgbClr val="FECF2E"/>
            </a:solidFill>
          </p:spPr>
          <p:txBody>
            <a:bodyPr wrap="square" lIns="0" tIns="0" rIns="0" bIns="0" rtlCol="0"/>
            <a:lstStyle/>
            <a:p>
              <a:endParaRPr/>
            </a:p>
          </p:txBody>
        </p:sp>
        <p:sp>
          <p:nvSpPr>
            <p:cNvPr id="18355" name="object 18355"/>
            <p:cNvSpPr/>
            <p:nvPr/>
          </p:nvSpPr>
          <p:spPr>
            <a:xfrm>
              <a:off x="5458612" y="8249501"/>
              <a:ext cx="3175" cy="1270"/>
            </a:xfrm>
            <a:custGeom>
              <a:avLst/>
              <a:gdLst/>
              <a:ahLst/>
              <a:cxnLst/>
              <a:rect l="l" t="t" r="r" b="b"/>
              <a:pathLst>
                <a:path w="3175" h="1270">
                  <a:moveTo>
                    <a:pt x="0" y="1193"/>
                  </a:moveTo>
                  <a:lnTo>
                    <a:pt x="2705" y="0"/>
                  </a:lnTo>
                </a:path>
              </a:pathLst>
            </a:custGeom>
            <a:ln w="25400">
              <a:solidFill>
                <a:srgbClr val="FFD235"/>
              </a:solidFill>
            </a:ln>
          </p:spPr>
          <p:txBody>
            <a:bodyPr wrap="square" lIns="0" tIns="0" rIns="0" bIns="0" rtlCol="0"/>
            <a:lstStyle/>
            <a:p>
              <a:endParaRPr/>
            </a:p>
          </p:txBody>
        </p:sp>
        <p:sp>
          <p:nvSpPr>
            <p:cNvPr id="18356" name="object 18356"/>
            <p:cNvSpPr/>
            <p:nvPr/>
          </p:nvSpPr>
          <p:spPr>
            <a:xfrm>
              <a:off x="5461317" y="8249501"/>
              <a:ext cx="6985" cy="6985"/>
            </a:xfrm>
            <a:custGeom>
              <a:avLst/>
              <a:gdLst/>
              <a:ahLst/>
              <a:cxnLst/>
              <a:rect l="l" t="t" r="r" b="b"/>
              <a:pathLst>
                <a:path w="6985" h="6984">
                  <a:moveTo>
                    <a:pt x="0" y="0"/>
                  </a:moveTo>
                  <a:lnTo>
                    <a:pt x="6819" y="6400"/>
                  </a:lnTo>
                </a:path>
              </a:pathLst>
            </a:custGeom>
            <a:ln w="25400">
              <a:solidFill>
                <a:srgbClr val="FECF2D"/>
              </a:solidFill>
            </a:ln>
          </p:spPr>
          <p:txBody>
            <a:bodyPr wrap="square" lIns="0" tIns="0" rIns="0" bIns="0" rtlCol="0"/>
            <a:lstStyle/>
            <a:p>
              <a:endParaRPr/>
            </a:p>
          </p:txBody>
        </p:sp>
        <p:sp>
          <p:nvSpPr>
            <p:cNvPr id="18357" name="object 18357"/>
            <p:cNvSpPr/>
            <p:nvPr/>
          </p:nvSpPr>
          <p:spPr>
            <a:xfrm>
              <a:off x="5465724" y="8255901"/>
              <a:ext cx="2540" cy="1270"/>
            </a:xfrm>
            <a:custGeom>
              <a:avLst/>
              <a:gdLst/>
              <a:ahLst/>
              <a:cxnLst/>
              <a:rect l="l" t="t" r="r" b="b"/>
              <a:pathLst>
                <a:path w="2539" h="1270">
                  <a:moveTo>
                    <a:pt x="2412" y="0"/>
                  </a:moveTo>
                  <a:lnTo>
                    <a:pt x="0" y="1168"/>
                  </a:lnTo>
                </a:path>
              </a:pathLst>
            </a:custGeom>
            <a:ln w="25399">
              <a:solidFill>
                <a:srgbClr val="FDCB28"/>
              </a:solidFill>
            </a:ln>
          </p:spPr>
          <p:txBody>
            <a:bodyPr wrap="square" lIns="0" tIns="0" rIns="0" bIns="0" rtlCol="0"/>
            <a:lstStyle/>
            <a:p>
              <a:endParaRPr/>
            </a:p>
          </p:txBody>
        </p:sp>
        <p:sp>
          <p:nvSpPr>
            <p:cNvPr id="18358" name="object 18358"/>
            <p:cNvSpPr/>
            <p:nvPr/>
          </p:nvSpPr>
          <p:spPr>
            <a:xfrm>
              <a:off x="5458612" y="8250694"/>
              <a:ext cx="7620" cy="6985"/>
            </a:xfrm>
            <a:custGeom>
              <a:avLst/>
              <a:gdLst/>
              <a:ahLst/>
              <a:cxnLst/>
              <a:rect l="l" t="t" r="r" b="b"/>
              <a:pathLst>
                <a:path w="7620" h="6984">
                  <a:moveTo>
                    <a:pt x="7112" y="6375"/>
                  </a:moveTo>
                  <a:lnTo>
                    <a:pt x="0" y="0"/>
                  </a:lnTo>
                </a:path>
              </a:pathLst>
            </a:custGeom>
            <a:ln w="25399">
              <a:solidFill>
                <a:srgbClr val="FECF30"/>
              </a:solidFill>
            </a:ln>
          </p:spPr>
          <p:txBody>
            <a:bodyPr wrap="square" lIns="0" tIns="0" rIns="0" bIns="0" rtlCol="0"/>
            <a:lstStyle/>
            <a:p>
              <a:endParaRPr/>
            </a:p>
          </p:txBody>
        </p:sp>
        <p:sp>
          <p:nvSpPr>
            <p:cNvPr id="18359" name="object 18359"/>
            <p:cNvSpPr/>
            <p:nvPr/>
          </p:nvSpPr>
          <p:spPr>
            <a:xfrm>
              <a:off x="5465724" y="8255901"/>
              <a:ext cx="9525" cy="8255"/>
            </a:xfrm>
            <a:custGeom>
              <a:avLst/>
              <a:gdLst/>
              <a:ahLst/>
              <a:cxnLst/>
              <a:rect l="l" t="t" r="r" b="b"/>
              <a:pathLst>
                <a:path w="9525" h="8254">
                  <a:moveTo>
                    <a:pt x="2412" y="0"/>
                  </a:moveTo>
                  <a:lnTo>
                    <a:pt x="787" y="723"/>
                  </a:lnTo>
                  <a:lnTo>
                    <a:pt x="0" y="1168"/>
                  </a:lnTo>
                  <a:lnTo>
                    <a:pt x="2349" y="3365"/>
                  </a:lnTo>
                  <a:lnTo>
                    <a:pt x="4660" y="5626"/>
                  </a:lnTo>
                  <a:lnTo>
                    <a:pt x="6934" y="7962"/>
                  </a:lnTo>
                  <a:lnTo>
                    <a:pt x="7645" y="7556"/>
                  </a:lnTo>
                  <a:lnTo>
                    <a:pt x="8305" y="7150"/>
                  </a:lnTo>
                  <a:lnTo>
                    <a:pt x="9042" y="6743"/>
                  </a:lnTo>
                  <a:lnTo>
                    <a:pt x="6857" y="4432"/>
                  </a:lnTo>
                  <a:lnTo>
                    <a:pt x="4648" y="2184"/>
                  </a:lnTo>
                  <a:lnTo>
                    <a:pt x="2412" y="0"/>
                  </a:lnTo>
                  <a:close/>
                </a:path>
              </a:pathLst>
            </a:custGeom>
            <a:solidFill>
              <a:srgbClr val="FAC61C"/>
            </a:solidFill>
          </p:spPr>
          <p:txBody>
            <a:bodyPr wrap="square" lIns="0" tIns="0" rIns="0" bIns="0" rtlCol="0"/>
            <a:lstStyle/>
            <a:p>
              <a:endParaRPr/>
            </a:p>
          </p:txBody>
        </p:sp>
        <p:sp>
          <p:nvSpPr>
            <p:cNvPr id="18360" name="object 18360"/>
            <p:cNvSpPr/>
            <p:nvPr/>
          </p:nvSpPr>
          <p:spPr>
            <a:xfrm>
              <a:off x="5465724" y="8255901"/>
              <a:ext cx="2540" cy="1270"/>
            </a:xfrm>
            <a:custGeom>
              <a:avLst/>
              <a:gdLst/>
              <a:ahLst/>
              <a:cxnLst/>
              <a:rect l="l" t="t" r="r" b="b"/>
              <a:pathLst>
                <a:path w="2539" h="1270">
                  <a:moveTo>
                    <a:pt x="0" y="1168"/>
                  </a:moveTo>
                  <a:lnTo>
                    <a:pt x="2412" y="0"/>
                  </a:lnTo>
                </a:path>
              </a:pathLst>
            </a:custGeom>
            <a:ln w="25399">
              <a:solidFill>
                <a:srgbClr val="FDCB28"/>
              </a:solidFill>
            </a:ln>
          </p:spPr>
          <p:txBody>
            <a:bodyPr wrap="square" lIns="0" tIns="0" rIns="0" bIns="0" rtlCol="0"/>
            <a:lstStyle/>
            <a:p>
              <a:endParaRPr/>
            </a:p>
          </p:txBody>
        </p:sp>
        <p:sp>
          <p:nvSpPr>
            <p:cNvPr id="18361" name="object 18361"/>
            <p:cNvSpPr/>
            <p:nvPr/>
          </p:nvSpPr>
          <p:spPr>
            <a:xfrm>
              <a:off x="5468137" y="8255901"/>
              <a:ext cx="6985" cy="6985"/>
            </a:xfrm>
            <a:custGeom>
              <a:avLst/>
              <a:gdLst/>
              <a:ahLst/>
              <a:cxnLst/>
              <a:rect l="l" t="t" r="r" b="b"/>
              <a:pathLst>
                <a:path w="6985" h="6984">
                  <a:moveTo>
                    <a:pt x="0" y="0"/>
                  </a:moveTo>
                  <a:lnTo>
                    <a:pt x="6629" y="6743"/>
                  </a:lnTo>
                </a:path>
              </a:pathLst>
            </a:custGeom>
            <a:ln w="25400">
              <a:solidFill>
                <a:srgbClr val="FAC51B"/>
              </a:solidFill>
            </a:ln>
          </p:spPr>
          <p:txBody>
            <a:bodyPr wrap="square" lIns="0" tIns="0" rIns="0" bIns="0" rtlCol="0"/>
            <a:lstStyle/>
            <a:p>
              <a:endParaRPr/>
            </a:p>
          </p:txBody>
        </p:sp>
        <p:sp>
          <p:nvSpPr>
            <p:cNvPr id="18362" name="object 18362"/>
            <p:cNvSpPr/>
            <p:nvPr/>
          </p:nvSpPr>
          <p:spPr>
            <a:xfrm>
              <a:off x="5472658" y="8262645"/>
              <a:ext cx="2540" cy="1270"/>
            </a:xfrm>
            <a:custGeom>
              <a:avLst/>
              <a:gdLst/>
              <a:ahLst/>
              <a:cxnLst/>
              <a:rect l="l" t="t" r="r" b="b"/>
              <a:pathLst>
                <a:path w="2539" h="1270">
                  <a:moveTo>
                    <a:pt x="2108" y="0"/>
                  </a:moveTo>
                  <a:lnTo>
                    <a:pt x="2022" y="49"/>
                  </a:lnTo>
                </a:path>
                <a:path w="2539" h="1270">
                  <a:moveTo>
                    <a:pt x="843" y="731"/>
                  </a:moveTo>
                  <a:lnTo>
                    <a:pt x="0" y="1219"/>
                  </a:lnTo>
                </a:path>
              </a:pathLst>
            </a:custGeom>
            <a:ln w="25400">
              <a:solidFill>
                <a:srgbClr val="F6C110"/>
              </a:solidFill>
            </a:ln>
          </p:spPr>
          <p:txBody>
            <a:bodyPr wrap="square" lIns="0" tIns="0" rIns="0" bIns="0" rtlCol="0"/>
            <a:lstStyle/>
            <a:p>
              <a:endParaRPr/>
            </a:p>
          </p:txBody>
        </p:sp>
        <p:sp>
          <p:nvSpPr>
            <p:cNvPr id="18363" name="object 18363"/>
            <p:cNvSpPr/>
            <p:nvPr/>
          </p:nvSpPr>
          <p:spPr>
            <a:xfrm>
              <a:off x="5465724" y="8257070"/>
              <a:ext cx="6985" cy="6985"/>
            </a:xfrm>
            <a:custGeom>
              <a:avLst/>
              <a:gdLst/>
              <a:ahLst/>
              <a:cxnLst/>
              <a:rect l="l" t="t" r="r" b="b"/>
              <a:pathLst>
                <a:path w="6985" h="6984">
                  <a:moveTo>
                    <a:pt x="6934" y="6794"/>
                  </a:moveTo>
                  <a:lnTo>
                    <a:pt x="0" y="0"/>
                  </a:lnTo>
                </a:path>
              </a:pathLst>
            </a:custGeom>
            <a:ln w="25400">
              <a:solidFill>
                <a:srgbClr val="FAC61C"/>
              </a:solidFill>
            </a:ln>
          </p:spPr>
          <p:txBody>
            <a:bodyPr wrap="square" lIns="0" tIns="0" rIns="0" bIns="0" rtlCol="0"/>
            <a:lstStyle/>
            <a:p>
              <a:endParaRPr/>
            </a:p>
          </p:txBody>
        </p:sp>
        <p:sp>
          <p:nvSpPr>
            <p:cNvPr id="18364" name="object 18364"/>
            <p:cNvSpPr/>
            <p:nvPr/>
          </p:nvSpPr>
          <p:spPr>
            <a:xfrm>
              <a:off x="5461317" y="8247837"/>
              <a:ext cx="17780" cy="8255"/>
            </a:xfrm>
            <a:custGeom>
              <a:avLst/>
              <a:gdLst/>
              <a:ahLst/>
              <a:cxnLst/>
              <a:rect l="l" t="t" r="r" b="b"/>
              <a:pathLst>
                <a:path w="17779" h="8254">
                  <a:moveTo>
                    <a:pt x="12509" y="0"/>
                  </a:moveTo>
                  <a:lnTo>
                    <a:pt x="8191" y="63"/>
                  </a:lnTo>
                  <a:lnTo>
                    <a:pt x="3822" y="304"/>
                  </a:lnTo>
                  <a:lnTo>
                    <a:pt x="0" y="1663"/>
                  </a:lnTo>
                  <a:lnTo>
                    <a:pt x="2298" y="3733"/>
                  </a:lnTo>
                  <a:lnTo>
                    <a:pt x="4572" y="5867"/>
                  </a:lnTo>
                  <a:lnTo>
                    <a:pt x="6819" y="8064"/>
                  </a:lnTo>
                  <a:lnTo>
                    <a:pt x="10223" y="6565"/>
                  </a:lnTo>
                  <a:lnTo>
                    <a:pt x="13931" y="5829"/>
                  </a:lnTo>
                  <a:lnTo>
                    <a:pt x="17640" y="5270"/>
                  </a:lnTo>
                  <a:lnTo>
                    <a:pt x="14300" y="1765"/>
                  </a:lnTo>
                  <a:lnTo>
                    <a:pt x="12509" y="0"/>
                  </a:lnTo>
                  <a:close/>
                </a:path>
              </a:pathLst>
            </a:custGeom>
            <a:solidFill>
              <a:srgbClr val="FDCE2B"/>
            </a:solidFill>
          </p:spPr>
          <p:txBody>
            <a:bodyPr wrap="square" lIns="0" tIns="0" rIns="0" bIns="0" rtlCol="0"/>
            <a:lstStyle/>
            <a:p>
              <a:endParaRPr/>
            </a:p>
          </p:txBody>
        </p:sp>
        <p:sp>
          <p:nvSpPr>
            <p:cNvPr id="18365" name="object 18365"/>
            <p:cNvSpPr/>
            <p:nvPr/>
          </p:nvSpPr>
          <p:spPr>
            <a:xfrm>
              <a:off x="5461317" y="8247837"/>
              <a:ext cx="12700" cy="1905"/>
            </a:xfrm>
            <a:custGeom>
              <a:avLst/>
              <a:gdLst/>
              <a:ahLst/>
              <a:cxnLst/>
              <a:rect l="l" t="t" r="r" b="b"/>
              <a:pathLst>
                <a:path w="12700" h="1904">
                  <a:moveTo>
                    <a:pt x="0" y="1663"/>
                  </a:moveTo>
                  <a:lnTo>
                    <a:pt x="12509" y="0"/>
                  </a:lnTo>
                </a:path>
              </a:pathLst>
            </a:custGeom>
            <a:ln w="25399">
              <a:solidFill>
                <a:srgbClr val="FED232"/>
              </a:solidFill>
            </a:ln>
          </p:spPr>
          <p:txBody>
            <a:bodyPr wrap="square" lIns="0" tIns="0" rIns="0" bIns="0" rtlCol="0"/>
            <a:lstStyle/>
            <a:p>
              <a:endParaRPr/>
            </a:p>
          </p:txBody>
        </p:sp>
        <p:sp>
          <p:nvSpPr>
            <p:cNvPr id="18366" name="object 18366"/>
            <p:cNvSpPr/>
            <p:nvPr/>
          </p:nvSpPr>
          <p:spPr>
            <a:xfrm>
              <a:off x="5473827" y="8247837"/>
              <a:ext cx="5715" cy="5715"/>
            </a:xfrm>
            <a:custGeom>
              <a:avLst/>
              <a:gdLst/>
              <a:ahLst/>
              <a:cxnLst/>
              <a:rect l="l" t="t" r="r" b="b"/>
              <a:pathLst>
                <a:path w="5714" h="5715">
                  <a:moveTo>
                    <a:pt x="0" y="0"/>
                  </a:moveTo>
                  <a:lnTo>
                    <a:pt x="5130" y="5270"/>
                  </a:lnTo>
                </a:path>
              </a:pathLst>
            </a:custGeom>
            <a:ln w="25400">
              <a:solidFill>
                <a:srgbClr val="FCCE29"/>
              </a:solidFill>
            </a:ln>
          </p:spPr>
          <p:txBody>
            <a:bodyPr wrap="square" lIns="0" tIns="0" rIns="0" bIns="0" rtlCol="0"/>
            <a:lstStyle/>
            <a:p>
              <a:endParaRPr/>
            </a:p>
          </p:txBody>
        </p:sp>
        <p:sp>
          <p:nvSpPr>
            <p:cNvPr id="18367" name="object 18367"/>
            <p:cNvSpPr/>
            <p:nvPr/>
          </p:nvSpPr>
          <p:spPr>
            <a:xfrm>
              <a:off x="5468137" y="8253107"/>
              <a:ext cx="11430" cy="3175"/>
            </a:xfrm>
            <a:custGeom>
              <a:avLst/>
              <a:gdLst/>
              <a:ahLst/>
              <a:cxnLst/>
              <a:rect l="l" t="t" r="r" b="b"/>
              <a:pathLst>
                <a:path w="11429" h="3175">
                  <a:moveTo>
                    <a:pt x="10820" y="0"/>
                  </a:moveTo>
                  <a:lnTo>
                    <a:pt x="0" y="2793"/>
                  </a:lnTo>
                </a:path>
              </a:pathLst>
            </a:custGeom>
            <a:ln w="25400">
              <a:solidFill>
                <a:srgbClr val="FCCA24"/>
              </a:solidFill>
            </a:ln>
          </p:spPr>
          <p:txBody>
            <a:bodyPr wrap="square" lIns="0" tIns="0" rIns="0" bIns="0" rtlCol="0"/>
            <a:lstStyle/>
            <a:p>
              <a:endParaRPr/>
            </a:p>
          </p:txBody>
        </p:sp>
        <p:sp>
          <p:nvSpPr>
            <p:cNvPr id="18368" name="object 18368"/>
            <p:cNvSpPr/>
            <p:nvPr/>
          </p:nvSpPr>
          <p:spPr>
            <a:xfrm>
              <a:off x="5461317" y="8249501"/>
              <a:ext cx="6985" cy="6985"/>
            </a:xfrm>
            <a:custGeom>
              <a:avLst/>
              <a:gdLst/>
              <a:ahLst/>
              <a:cxnLst/>
              <a:rect l="l" t="t" r="r" b="b"/>
              <a:pathLst>
                <a:path w="6985" h="6984">
                  <a:moveTo>
                    <a:pt x="6819" y="6400"/>
                  </a:moveTo>
                  <a:lnTo>
                    <a:pt x="0" y="0"/>
                  </a:lnTo>
                </a:path>
              </a:pathLst>
            </a:custGeom>
            <a:ln w="25400">
              <a:solidFill>
                <a:srgbClr val="FECF2D"/>
              </a:solidFill>
            </a:ln>
          </p:spPr>
          <p:txBody>
            <a:bodyPr wrap="square" lIns="0" tIns="0" rIns="0" bIns="0" rtlCol="0"/>
            <a:lstStyle/>
            <a:p>
              <a:endParaRPr/>
            </a:p>
          </p:txBody>
        </p:sp>
        <p:sp>
          <p:nvSpPr>
            <p:cNvPr id="18369" name="object 18369"/>
            <p:cNvSpPr/>
            <p:nvPr/>
          </p:nvSpPr>
          <p:spPr>
            <a:xfrm>
              <a:off x="5468137" y="8253107"/>
              <a:ext cx="15875" cy="10160"/>
            </a:xfrm>
            <a:custGeom>
              <a:avLst/>
              <a:gdLst/>
              <a:ahLst/>
              <a:cxnLst/>
              <a:rect l="l" t="t" r="r" b="b"/>
              <a:pathLst>
                <a:path w="15875" h="10159">
                  <a:moveTo>
                    <a:pt x="10820" y="0"/>
                  </a:moveTo>
                  <a:lnTo>
                    <a:pt x="7112" y="558"/>
                  </a:lnTo>
                  <a:lnTo>
                    <a:pt x="3403" y="1295"/>
                  </a:lnTo>
                  <a:lnTo>
                    <a:pt x="0" y="2793"/>
                  </a:lnTo>
                  <a:lnTo>
                    <a:pt x="2235" y="4978"/>
                  </a:lnTo>
                  <a:lnTo>
                    <a:pt x="4444" y="7226"/>
                  </a:lnTo>
                  <a:lnTo>
                    <a:pt x="6629" y="9537"/>
                  </a:lnTo>
                  <a:lnTo>
                    <a:pt x="12611" y="6261"/>
                  </a:lnTo>
                  <a:lnTo>
                    <a:pt x="15617" y="5117"/>
                  </a:lnTo>
                  <a:lnTo>
                    <a:pt x="10820" y="0"/>
                  </a:lnTo>
                  <a:close/>
                </a:path>
              </a:pathLst>
            </a:custGeom>
            <a:solidFill>
              <a:srgbClr val="F9C519"/>
            </a:solidFill>
          </p:spPr>
          <p:txBody>
            <a:bodyPr wrap="square" lIns="0" tIns="0" rIns="0" bIns="0" rtlCol="0"/>
            <a:lstStyle/>
            <a:p>
              <a:endParaRPr/>
            </a:p>
          </p:txBody>
        </p:sp>
        <p:sp>
          <p:nvSpPr>
            <p:cNvPr id="18370" name="object 18370"/>
            <p:cNvSpPr/>
            <p:nvPr/>
          </p:nvSpPr>
          <p:spPr>
            <a:xfrm>
              <a:off x="5468137" y="8253107"/>
              <a:ext cx="11430" cy="3175"/>
            </a:xfrm>
            <a:custGeom>
              <a:avLst/>
              <a:gdLst/>
              <a:ahLst/>
              <a:cxnLst/>
              <a:rect l="l" t="t" r="r" b="b"/>
              <a:pathLst>
                <a:path w="11429" h="3175">
                  <a:moveTo>
                    <a:pt x="0" y="2793"/>
                  </a:moveTo>
                  <a:lnTo>
                    <a:pt x="10820" y="0"/>
                  </a:lnTo>
                </a:path>
              </a:pathLst>
            </a:custGeom>
            <a:ln w="25400">
              <a:solidFill>
                <a:srgbClr val="FCCA24"/>
              </a:solidFill>
            </a:ln>
          </p:spPr>
          <p:txBody>
            <a:bodyPr wrap="square" lIns="0" tIns="0" rIns="0" bIns="0" rtlCol="0"/>
            <a:lstStyle/>
            <a:p>
              <a:endParaRPr/>
            </a:p>
          </p:txBody>
        </p:sp>
        <p:sp>
          <p:nvSpPr>
            <p:cNvPr id="18371" name="object 18371"/>
            <p:cNvSpPr/>
            <p:nvPr/>
          </p:nvSpPr>
          <p:spPr>
            <a:xfrm>
              <a:off x="5478957" y="8253107"/>
              <a:ext cx="5080" cy="5715"/>
            </a:xfrm>
            <a:custGeom>
              <a:avLst/>
              <a:gdLst/>
              <a:ahLst/>
              <a:cxnLst/>
              <a:rect l="l" t="t" r="r" b="b"/>
              <a:pathLst>
                <a:path w="5079" h="5715">
                  <a:moveTo>
                    <a:pt x="0" y="0"/>
                  </a:moveTo>
                  <a:lnTo>
                    <a:pt x="4796" y="5117"/>
                  </a:lnTo>
                </a:path>
              </a:pathLst>
            </a:custGeom>
            <a:ln w="25399">
              <a:solidFill>
                <a:srgbClr val="F7C418"/>
              </a:solidFill>
            </a:ln>
          </p:spPr>
          <p:txBody>
            <a:bodyPr wrap="square" lIns="0" tIns="0" rIns="0" bIns="0" rtlCol="0"/>
            <a:lstStyle/>
            <a:p>
              <a:endParaRPr/>
            </a:p>
          </p:txBody>
        </p:sp>
        <p:sp>
          <p:nvSpPr>
            <p:cNvPr id="18372" name="object 18372"/>
            <p:cNvSpPr/>
            <p:nvPr/>
          </p:nvSpPr>
          <p:spPr>
            <a:xfrm>
              <a:off x="5474766" y="8262630"/>
              <a:ext cx="635" cy="635"/>
            </a:xfrm>
            <a:custGeom>
              <a:avLst/>
              <a:gdLst/>
              <a:ahLst/>
              <a:cxnLst/>
              <a:rect l="l" t="t" r="r" b="b"/>
              <a:pathLst>
                <a:path w="635" h="634">
                  <a:moveTo>
                    <a:pt x="32" y="0"/>
                  </a:moveTo>
                  <a:lnTo>
                    <a:pt x="0" y="14"/>
                  </a:lnTo>
                </a:path>
              </a:pathLst>
            </a:custGeom>
            <a:ln w="25400">
              <a:solidFill>
                <a:srgbClr val="F5BF0E"/>
              </a:solidFill>
            </a:ln>
          </p:spPr>
          <p:txBody>
            <a:bodyPr wrap="square" lIns="0" tIns="0" rIns="0" bIns="0" rtlCol="0"/>
            <a:lstStyle/>
            <a:p>
              <a:endParaRPr/>
            </a:p>
          </p:txBody>
        </p:sp>
        <p:sp>
          <p:nvSpPr>
            <p:cNvPr id="18373" name="object 18373"/>
            <p:cNvSpPr/>
            <p:nvPr/>
          </p:nvSpPr>
          <p:spPr>
            <a:xfrm>
              <a:off x="5468137" y="8255901"/>
              <a:ext cx="6985" cy="6985"/>
            </a:xfrm>
            <a:custGeom>
              <a:avLst/>
              <a:gdLst/>
              <a:ahLst/>
              <a:cxnLst/>
              <a:rect l="l" t="t" r="r" b="b"/>
              <a:pathLst>
                <a:path w="6985" h="6984">
                  <a:moveTo>
                    <a:pt x="6629" y="6743"/>
                  </a:moveTo>
                  <a:lnTo>
                    <a:pt x="0" y="0"/>
                  </a:lnTo>
                </a:path>
              </a:pathLst>
            </a:custGeom>
            <a:ln w="25400">
              <a:solidFill>
                <a:srgbClr val="FAC51B"/>
              </a:solidFill>
            </a:ln>
          </p:spPr>
          <p:txBody>
            <a:bodyPr wrap="square" lIns="0" tIns="0" rIns="0" bIns="0" rtlCol="0"/>
            <a:lstStyle/>
            <a:p>
              <a:endParaRPr/>
            </a:p>
          </p:txBody>
        </p:sp>
        <p:sp>
          <p:nvSpPr>
            <p:cNvPr id="18374" name="object 18374"/>
            <p:cNvSpPr/>
            <p:nvPr/>
          </p:nvSpPr>
          <p:spPr>
            <a:xfrm>
              <a:off x="5473827" y="8247265"/>
              <a:ext cx="16510" cy="6350"/>
            </a:xfrm>
            <a:custGeom>
              <a:avLst/>
              <a:gdLst/>
              <a:ahLst/>
              <a:cxnLst/>
              <a:rect l="l" t="t" r="r" b="b"/>
              <a:pathLst>
                <a:path w="16510" h="6350">
                  <a:moveTo>
                    <a:pt x="12331" y="0"/>
                  </a:moveTo>
                  <a:lnTo>
                    <a:pt x="8623" y="622"/>
                  </a:lnTo>
                  <a:lnTo>
                    <a:pt x="4330" y="508"/>
                  </a:lnTo>
                  <a:lnTo>
                    <a:pt x="0" y="571"/>
                  </a:lnTo>
                  <a:lnTo>
                    <a:pt x="1790" y="2336"/>
                  </a:lnTo>
                  <a:lnTo>
                    <a:pt x="5130" y="5842"/>
                  </a:lnTo>
                  <a:lnTo>
                    <a:pt x="8851" y="5295"/>
                  </a:lnTo>
                  <a:lnTo>
                    <a:pt x="12573" y="4914"/>
                  </a:lnTo>
                  <a:lnTo>
                    <a:pt x="16001" y="4165"/>
                  </a:lnTo>
                  <a:lnTo>
                    <a:pt x="12331" y="0"/>
                  </a:lnTo>
                  <a:close/>
                </a:path>
              </a:pathLst>
            </a:custGeom>
            <a:solidFill>
              <a:srgbClr val="FBCD28"/>
            </a:solidFill>
          </p:spPr>
          <p:txBody>
            <a:bodyPr wrap="square" lIns="0" tIns="0" rIns="0" bIns="0" rtlCol="0"/>
            <a:lstStyle/>
            <a:p>
              <a:endParaRPr/>
            </a:p>
          </p:txBody>
        </p:sp>
        <p:sp>
          <p:nvSpPr>
            <p:cNvPr id="18375" name="object 18375"/>
            <p:cNvSpPr/>
            <p:nvPr/>
          </p:nvSpPr>
          <p:spPr>
            <a:xfrm>
              <a:off x="5473827" y="8247265"/>
              <a:ext cx="12700" cy="635"/>
            </a:xfrm>
            <a:custGeom>
              <a:avLst/>
              <a:gdLst/>
              <a:ahLst/>
              <a:cxnLst/>
              <a:rect l="l" t="t" r="r" b="b"/>
              <a:pathLst>
                <a:path w="12700" h="634">
                  <a:moveTo>
                    <a:pt x="0" y="571"/>
                  </a:moveTo>
                  <a:lnTo>
                    <a:pt x="12331" y="0"/>
                  </a:lnTo>
                </a:path>
              </a:pathLst>
            </a:custGeom>
            <a:ln w="25400">
              <a:solidFill>
                <a:srgbClr val="FCD130"/>
              </a:solidFill>
            </a:ln>
          </p:spPr>
          <p:txBody>
            <a:bodyPr wrap="square" lIns="0" tIns="0" rIns="0" bIns="0" rtlCol="0"/>
            <a:lstStyle/>
            <a:p>
              <a:endParaRPr/>
            </a:p>
          </p:txBody>
        </p:sp>
        <p:sp>
          <p:nvSpPr>
            <p:cNvPr id="18376" name="object 18376"/>
            <p:cNvSpPr/>
            <p:nvPr/>
          </p:nvSpPr>
          <p:spPr>
            <a:xfrm>
              <a:off x="5486158" y="8247265"/>
              <a:ext cx="3810" cy="4445"/>
            </a:xfrm>
            <a:custGeom>
              <a:avLst/>
              <a:gdLst/>
              <a:ahLst/>
              <a:cxnLst/>
              <a:rect l="l" t="t" r="r" b="b"/>
              <a:pathLst>
                <a:path w="3810" h="4445">
                  <a:moveTo>
                    <a:pt x="0" y="0"/>
                  </a:moveTo>
                  <a:lnTo>
                    <a:pt x="3670" y="4165"/>
                  </a:lnTo>
                </a:path>
              </a:pathLst>
            </a:custGeom>
            <a:ln w="25400">
              <a:solidFill>
                <a:srgbClr val="FACD27"/>
              </a:solidFill>
            </a:ln>
          </p:spPr>
          <p:txBody>
            <a:bodyPr wrap="square" lIns="0" tIns="0" rIns="0" bIns="0" rtlCol="0"/>
            <a:lstStyle/>
            <a:p>
              <a:endParaRPr/>
            </a:p>
          </p:txBody>
        </p:sp>
        <p:sp>
          <p:nvSpPr>
            <p:cNvPr id="18377" name="object 18377"/>
            <p:cNvSpPr/>
            <p:nvPr/>
          </p:nvSpPr>
          <p:spPr>
            <a:xfrm>
              <a:off x="5478957" y="8251431"/>
              <a:ext cx="11430" cy="1905"/>
            </a:xfrm>
            <a:custGeom>
              <a:avLst/>
              <a:gdLst/>
              <a:ahLst/>
              <a:cxnLst/>
              <a:rect l="l" t="t" r="r" b="b"/>
              <a:pathLst>
                <a:path w="11429" h="1904">
                  <a:moveTo>
                    <a:pt x="10871" y="0"/>
                  </a:moveTo>
                  <a:lnTo>
                    <a:pt x="0" y="1676"/>
                  </a:lnTo>
                </a:path>
              </a:pathLst>
            </a:custGeom>
            <a:ln w="25400">
              <a:solidFill>
                <a:srgbClr val="F9C921"/>
              </a:solidFill>
            </a:ln>
          </p:spPr>
          <p:txBody>
            <a:bodyPr wrap="square" lIns="0" tIns="0" rIns="0" bIns="0" rtlCol="0"/>
            <a:lstStyle/>
            <a:p>
              <a:endParaRPr/>
            </a:p>
          </p:txBody>
        </p:sp>
        <p:sp>
          <p:nvSpPr>
            <p:cNvPr id="18378" name="object 18378"/>
            <p:cNvSpPr/>
            <p:nvPr/>
          </p:nvSpPr>
          <p:spPr>
            <a:xfrm>
              <a:off x="5473827" y="8247837"/>
              <a:ext cx="5715" cy="5715"/>
            </a:xfrm>
            <a:custGeom>
              <a:avLst/>
              <a:gdLst/>
              <a:ahLst/>
              <a:cxnLst/>
              <a:rect l="l" t="t" r="r" b="b"/>
              <a:pathLst>
                <a:path w="5714" h="5715">
                  <a:moveTo>
                    <a:pt x="5130" y="5270"/>
                  </a:moveTo>
                  <a:lnTo>
                    <a:pt x="0" y="0"/>
                  </a:lnTo>
                </a:path>
              </a:pathLst>
            </a:custGeom>
            <a:ln w="25400">
              <a:solidFill>
                <a:srgbClr val="FCCE29"/>
              </a:solidFill>
            </a:ln>
          </p:spPr>
          <p:txBody>
            <a:bodyPr wrap="square" lIns="0" tIns="0" rIns="0" bIns="0" rtlCol="0"/>
            <a:lstStyle/>
            <a:p>
              <a:endParaRPr/>
            </a:p>
          </p:txBody>
        </p:sp>
        <p:sp>
          <p:nvSpPr>
            <p:cNvPr id="18379" name="object 18379"/>
            <p:cNvSpPr/>
            <p:nvPr/>
          </p:nvSpPr>
          <p:spPr>
            <a:xfrm>
              <a:off x="5478957" y="8251431"/>
              <a:ext cx="14604" cy="6985"/>
            </a:xfrm>
            <a:custGeom>
              <a:avLst/>
              <a:gdLst/>
              <a:ahLst/>
              <a:cxnLst/>
              <a:rect l="l" t="t" r="r" b="b"/>
              <a:pathLst>
                <a:path w="14604" h="6984">
                  <a:moveTo>
                    <a:pt x="10871" y="0"/>
                  </a:moveTo>
                  <a:lnTo>
                    <a:pt x="7442" y="749"/>
                  </a:lnTo>
                  <a:lnTo>
                    <a:pt x="3721" y="1130"/>
                  </a:lnTo>
                  <a:lnTo>
                    <a:pt x="0" y="1676"/>
                  </a:lnTo>
                  <a:lnTo>
                    <a:pt x="4797" y="6793"/>
                  </a:lnTo>
                  <a:lnTo>
                    <a:pt x="8000" y="5575"/>
                  </a:lnTo>
                  <a:lnTo>
                    <a:pt x="14328" y="3799"/>
                  </a:lnTo>
                  <a:lnTo>
                    <a:pt x="13220" y="2603"/>
                  </a:lnTo>
                  <a:lnTo>
                    <a:pt x="10871" y="0"/>
                  </a:lnTo>
                  <a:close/>
                </a:path>
              </a:pathLst>
            </a:custGeom>
            <a:solidFill>
              <a:srgbClr val="F7C417"/>
            </a:solidFill>
          </p:spPr>
          <p:txBody>
            <a:bodyPr wrap="square" lIns="0" tIns="0" rIns="0" bIns="0" rtlCol="0"/>
            <a:lstStyle/>
            <a:p>
              <a:endParaRPr/>
            </a:p>
          </p:txBody>
        </p:sp>
        <p:sp>
          <p:nvSpPr>
            <p:cNvPr id="18380" name="object 18380"/>
            <p:cNvSpPr/>
            <p:nvPr/>
          </p:nvSpPr>
          <p:spPr>
            <a:xfrm>
              <a:off x="5478957" y="8251431"/>
              <a:ext cx="11430" cy="1905"/>
            </a:xfrm>
            <a:custGeom>
              <a:avLst/>
              <a:gdLst/>
              <a:ahLst/>
              <a:cxnLst/>
              <a:rect l="l" t="t" r="r" b="b"/>
              <a:pathLst>
                <a:path w="11429" h="1904">
                  <a:moveTo>
                    <a:pt x="0" y="1676"/>
                  </a:moveTo>
                  <a:lnTo>
                    <a:pt x="10871" y="0"/>
                  </a:lnTo>
                </a:path>
              </a:pathLst>
            </a:custGeom>
            <a:ln w="25400">
              <a:solidFill>
                <a:srgbClr val="F9C921"/>
              </a:solidFill>
            </a:ln>
          </p:spPr>
          <p:txBody>
            <a:bodyPr wrap="square" lIns="0" tIns="0" rIns="0" bIns="0" rtlCol="0"/>
            <a:lstStyle/>
            <a:p>
              <a:endParaRPr/>
            </a:p>
          </p:txBody>
        </p:sp>
        <p:sp>
          <p:nvSpPr>
            <p:cNvPr id="18381" name="object 18381"/>
            <p:cNvSpPr/>
            <p:nvPr/>
          </p:nvSpPr>
          <p:spPr>
            <a:xfrm>
              <a:off x="5489829" y="8251431"/>
              <a:ext cx="3810" cy="3810"/>
            </a:xfrm>
            <a:custGeom>
              <a:avLst/>
              <a:gdLst/>
              <a:ahLst/>
              <a:cxnLst/>
              <a:rect l="l" t="t" r="r" b="b"/>
              <a:pathLst>
                <a:path w="3810" h="3809">
                  <a:moveTo>
                    <a:pt x="0" y="0"/>
                  </a:moveTo>
                  <a:lnTo>
                    <a:pt x="3457" y="3799"/>
                  </a:lnTo>
                </a:path>
              </a:pathLst>
            </a:custGeom>
            <a:ln w="25400">
              <a:solidFill>
                <a:srgbClr val="F6C416"/>
              </a:solidFill>
            </a:ln>
          </p:spPr>
          <p:txBody>
            <a:bodyPr wrap="square" lIns="0" tIns="0" rIns="0" bIns="0" rtlCol="0"/>
            <a:lstStyle/>
            <a:p>
              <a:endParaRPr/>
            </a:p>
          </p:txBody>
        </p:sp>
        <p:sp>
          <p:nvSpPr>
            <p:cNvPr id="18382" name="object 18382"/>
            <p:cNvSpPr/>
            <p:nvPr/>
          </p:nvSpPr>
          <p:spPr>
            <a:xfrm>
              <a:off x="5478957" y="8253107"/>
              <a:ext cx="5080" cy="5715"/>
            </a:xfrm>
            <a:custGeom>
              <a:avLst/>
              <a:gdLst/>
              <a:ahLst/>
              <a:cxnLst/>
              <a:rect l="l" t="t" r="r" b="b"/>
              <a:pathLst>
                <a:path w="5079" h="5715">
                  <a:moveTo>
                    <a:pt x="4796" y="5117"/>
                  </a:moveTo>
                  <a:lnTo>
                    <a:pt x="0" y="0"/>
                  </a:lnTo>
                </a:path>
              </a:pathLst>
            </a:custGeom>
            <a:ln w="25399">
              <a:solidFill>
                <a:srgbClr val="F7C418"/>
              </a:solidFill>
            </a:ln>
          </p:spPr>
          <p:txBody>
            <a:bodyPr wrap="square" lIns="0" tIns="0" rIns="0" bIns="0" rtlCol="0"/>
            <a:lstStyle/>
            <a:p>
              <a:endParaRPr/>
            </a:p>
          </p:txBody>
        </p:sp>
        <p:sp>
          <p:nvSpPr>
            <p:cNvPr id="18383" name="object 18383"/>
            <p:cNvSpPr/>
            <p:nvPr/>
          </p:nvSpPr>
          <p:spPr>
            <a:xfrm>
              <a:off x="5486158" y="8244294"/>
              <a:ext cx="31115" cy="7620"/>
            </a:xfrm>
            <a:custGeom>
              <a:avLst/>
              <a:gdLst/>
              <a:ahLst/>
              <a:cxnLst/>
              <a:rect l="l" t="t" r="r" b="b"/>
              <a:pathLst>
                <a:path w="31114" h="7620">
                  <a:moveTo>
                    <a:pt x="28930" y="0"/>
                  </a:moveTo>
                  <a:lnTo>
                    <a:pt x="21677" y="310"/>
                  </a:lnTo>
                  <a:lnTo>
                    <a:pt x="14417" y="895"/>
                  </a:lnTo>
                  <a:lnTo>
                    <a:pt x="7181" y="1775"/>
                  </a:lnTo>
                  <a:lnTo>
                    <a:pt x="0" y="2971"/>
                  </a:lnTo>
                  <a:lnTo>
                    <a:pt x="3670" y="7137"/>
                  </a:lnTo>
                  <a:lnTo>
                    <a:pt x="10426" y="5763"/>
                  </a:lnTo>
                  <a:lnTo>
                    <a:pt x="17227" y="4729"/>
                  </a:lnTo>
                  <a:lnTo>
                    <a:pt x="24047" y="4006"/>
                  </a:lnTo>
                  <a:lnTo>
                    <a:pt x="30861" y="3568"/>
                  </a:lnTo>
                  <a:lnTo>
                    <a:pt x="28930" y="0"/>
                  </a:lnTo>
                  <a:close/>
                </a:path>
              </a:pathLst>
            </a:custGeom>
            <a:solidFill>
              <a:srgbClr val="F8CA27"/>
            </a:solidFill>
          </p:spPr>
          <p:txBody>
            <a:bodyPr wrap="square" lIns="0" tIns="0" rIns="0" bIns="0" rtlCol="0"/>
            <a:lstStyle/>
            <a:p>
              <a:endParaRPr/>
            </a:p>
          </p:txBody>
        </p:sp>
        <p:sp>
          <p:nvSpPr>
            <p:cNvPr id="18384" name="object 18384"/>
            <p:cNvSpPr/>
            <p:nvPr/>
          </p:nvSpPr>
          <p:spPr>
            <a:xfrm>
              <a:off x="5486158" y="8244294"/>
              <a:ext cx="29209" cy="3175"/>
            </a:xfrm>
            <a:custGeom>
              <a:avLst/>
              <a:gdLst/>
              <a:ahLst/>
              <a:cxnLst/>
              <a:rect l="l" t="t" r="r" b="b"/>
              <a:pathLst>
                <a:path w="29210" h="3175">
                  <a:moveTo>
                    <a:pt x="0" y="2971"/>
                  </a:moveTo>
                  <a:lnTo>
                    <a:pt x="7181" y="1775"/>
                  </a:lnTo>
                  <a:lnTo>
                    <a:pt x="14417" y="895"/>
                  </a:lnTo>
                  <a:lnTo>
                    <a:pt x="21677" y="310"/>
                  </a:lnTo>
                  <a:lnTo>
                    <a:pt x="28930" y="0"/>
                  </a:lnTo>
                </a:path>
              </a:pathLst>
            </a:custGeom>
            <a:ln w="25400">
              <a:solidFill>
                <a:srgbClr val="FACF2F"/>
              </a:solidFill>
            </a:ln>
          </p:spPr>
          <p:txBody>
            <a:bodyPr wrap="square" lIns="0" tIns="0" rIns="0" bIns="0" rtlCol="0"/>
            <a:lstStyle/>
            <a:p>
              <a:endParaRPr/>
            </a:p>
          </p:txBody>
        </p:sp>
        <p:sp>
          <p:nvSpPr>
            <p:cNvPr id="18385" name="object 18385"/>
            <p:cNvSpPr/>
            <p:nvPr/>
          </p:nvSpPr>
          <p:spPr>
            <a:xfrm>
              <a:off x="5515089" y="8244294"/>
              <a:ext cx="2540" cy="3810"/>
            </a:xfrm>
            <a:custGeom>
              <a:avLst/>
              <a:gdLst/>
              <a:ahLst/>
              <a:cxnLst/>
              <a:rect l="l" t="t" r="r" b="b"/>
              <a:pathLst>
                <a:path w="2539" h="3809">
                  <a:moveTo>
                    <a:pt x="0" y="0"/>
                  </a:moveTo>
                  <a:lnTo>
                    <a:pt x="1930" y="3568"/>
                  </a:lnTo>
                </a:path>
              </a:pathLst>
            </a:custGeom>
            <a:ln w="25400">
              <a:solidFill>
                <a:srgbClr val="F6C826"/>
              </a:solidFill>
            </a:ln>
          </p:spPr>
          <p:txBody>
            <a:bodyPr wrap="square" lIns="0" tIns="0" rIns="0" bIns="0" rtlCol="0"/>
            <a:lstStyle/>
            <a:p>
              <a:endParaRPr/>
            </a:p>
          </p:txBody>
        </p:sp>
        <p:sp>
          <p:nvSpPr>
            <p:cNvPr id="18386" name="object 18386"/>
            <p:cNvSpPr/>
            <p:nvPr/>
          </p:nvSpPr>
          <p:spPr>
            <a:xfrm>
              <a:off x="5489829" y="8247862"/>
              <a:ext cx="27305" cy="3810"/>
            </a:xfrm>
            <a:custGeom>
              <a:avLst/>
              <a:gdLst/>
              <a:ahLst/>
              <a:cxnLst/>
              <a:rect l="l" t="t" r="r" b="b"/>
              <a:pathLst>
                <a:path w="27304" h="3809">
                  <a:moveTo>
                    <a:pt x="27190" y="0"/>
                  </a:moveTo>
                  <a:lnTo>
                    <a:pt x="20377" y="437"/>
                  </a:lnTo>
                  <a:lnTo>
                    <a:pt x="13557" y="1160"/>
                  </a:lnTo>
                  <a:lnTo>
                    <a:pt x="6756" y="2194"/>
                  </a:lnTo>
                  <a:lnTo>
                    <a:pt x="0" y="3568"/>
                  </a:lnTo>
                </a:path>
              </a:pathLst>
            </a:custGeom>
            <a:ln w="25400">
              <a:solidFill>
                <a:srgbClr val="F6C61F"/>
              </a:solidFill>
            </a:ln>
          </p:spPr>
          <p:txBody>
            <a:bodyPr wrap="square" lIns="0" tIns="0" rIns="0" bIns="0" rtlCol="0"/>
            <a:lstStyle/>
            <a:p>
              <a:endParaRPr/>
            </a:p>
          </p:txBody>
        </p:sp>
        <p:sp>
          <p:nvSpPr>
            <p:cNvPr id="18387" name="object 18387"/>
            <p:cNvSpPr/>
            <p:nvPr/>
          </p:nvSpPr>
          <p:spPr>
            <a:xfrm>
              <a:off x="5486158" y="8247265"/>
              <a:ext cx="3810" cy="4445"/>
            </a:xfrm>
            <a:custGeom>
              <a:avLst/>
              <a:gdLst/>
              <a:ahLst/>
              <a:cxnLst/>
              <a:rect l="l" t="t" r="r" b="b"/>
              <a:pathLst>
                <a:path w="3810" h="4445">
                  <a:moveTo>
                    <a:pt x="3670" y="4165"/>
                  </a:moveTo>
                  <a:lnTo>
                    <a:pt x="0" y="0"/>
                  </a:lnTo>
                </a:path>
              </a:pathLst>
            </a:custGeom>
            <a:ln w="25400">
              <a:solidFill>
                <a:srgbClr val="FACD27"/>
              </a:solidFill>
            </a:ln>
          </p:spPr>
          <p:txBody>
            <a:bodyPr wrap="square" lIns="0" tIns="0" rIns="0" bIns="0" rtlCol="0"/>
            <a:lstStyle/>
            <a:p>
              <a:endParaRPr/>
            </a:p>
          </p:txBody>
        </p:sp>
        <p:sp>
          <p:nvSpPr>
            <p:cNvPr id="18388" name="object 18388"/>
            <p:cNvSpPr/>
            <p:nvPr/>
          </p:nvSpPr>
          <p:spPr>
            <a:xfrm>
              <a:off x="5489829" y="8247862"/>
              <a:ext cx="29209" cy="7620"/>
            </a:xfrm>
            <a:custGeom>
              <a:avLst/>
              <a:gdLst/>
              <a:ahLst/>
              <a:cxnLst/>
              <a:rect l="l" t="t" r="r" b="b"/>
              <a:pathLst>
                <a:path w="29210" h="7620">
                  <a:moveTo>
                    <a:pt x="27190" y="0"/>
                  </a:moveTo>
                  <a:lnTo>
                    <a:pt x="20377" y="437"/>
                  </a:lnTo>
                  <a:lnTo>
                    <a:pt x="13557" y="1160"/>
                  </a:lnTo>
                  <a:lnTo>
                    <a:pt x="6756" y="2194"/>
                  </a:lnTo>
                  <a:lnTo>
                    <a:pt x="0" y="3568"/>
                  </a:lnTo>
                  <a:lnTo>
                    <a:pt x="1193" y="4902"/>
                  </a:lnTo>
                  <a:lnTo>
                    <a:pt x="3457" y="7368"/>
                  </a:lnTo>
                  <a:lnTo>
                    <a:pt x="9813" y="5833"/>
                  </a:lnTo>
                  <a:lnTo>
                    <a:pt x="16207" y="4666"/>
                  </a:lnTo>
                  <a:lnTo>
                    <a:pt x="22626" y="3856"/>
                  </a:lnTo>
                  <a:lnTo>
                    <a:pt x="29038" y="3328"/>
                  </a:lnTo>
                  <a:lnTo>
                    <a:pt x="27190" y="0"/>
                  </a:lnTo>
                  <a:close/>
                </a:path>
              </a:pathLst>
            </a:custGeom>
            <a:solidFill>
              <a:srgbClr val="F4C015"/>
            </a:solidFill>
          </p:spPr>
          <p:txBody>
            <a:bodyPr wrap="square" lIns="0" tIns="0" rIns="0" bIns="0" rtlCol="0"/>
            <a:lstStyle/>
            <a:p>
              <a:endParaRPr/>
            </a:p>
          </p:txBody>
        </p:sp>
        <p:sp>
          <p:nvSpPr>
            <p:cNvPr id="18389" name="object 18389"/>
            <p:cNvSpPr/>
            <p:nvPr/>
          </p:nvSpPr>
          <p:spPr>
            <a:xfrm>
              <a:off x="5489829" y="8247862"/>
              <a:ext cx="27305" cy="3810"/>
            </a:xfrm>
            <a:custGeom>
              <a:avLst/>
              <a:gdLst/>
              <a:ahLst/>
              <a:cxnLst/>
              <a:rect l="l" t="t" r="r" b="b"/>
              <a:pathLst>
                <a:path w="27304" h="3809">
                  <a:moveTo>
                    <a:pt x="0" y="3568"/>
                  </a:moveTo>
                  <a:lnTo>
                    <a:pt x="6756" y="2194"/>
                  </a:lnTo>
                  <a:lnTo>
                    <a:pt x="13557" y="1160"/>
                  </a:lnTo>
                  <a:lnTo>
                    <a:pt x="20377" y="437"/>
                  </a:lnTo>
                  <a:lnTo>
                    <a:pt x="27190" y="0"/>
                  </a:lnTo>
                </a:path>
              </a:pathLst>
            </a:custGeom>
            <a:ln w="25400">
              <a:solidFill>
                <a:srgbClr val="F6C61F"/>
              </a:solidFill>
            </a:ln>
          </p:spPr>
          <p:txBody>
            <a:bodyPr wrap="square" lIns="0" tIns="0" rIns="0" bIns="0" rtlCol="0"/>
            <a:lstStyle/>
            <a:p>
              <a:endParaRPr/>
            </a:p>
          </p:txBody>
        </p:sp>
        <p:sp>
          <p:nvSpPr>
            <p:cNvPr id="18390" name="object 18390"/>
            <p:cNvSpPr/>
            <p:nvPr/>
          </p:nvSpPr>
          <p:spPr>
            <a:xfrm>
              <a:off x="5517019" y="8247862"/>
              <a:ext cx="1905" cy="3810"/>
            </a:xfrm>
            <a:custGeom>
              <a:avLst/>
              <a:gdLst/>
              <a:ahLst/>
              <a:cxnLst/>
              <a:rect l="l" t="t" r="r" b="b"/>
              <a:pathLst>
                <a:path w="1904" h="3809">
                  <a:moveTo>
                    <a:pt x="0" y="0"/>
                  </a:moveTo>
                  <a:lnTo>
                    <a:pt x="1847" y="3328"/>
                  </a:lnTo>
                </a:path>
              </a:pathLst>
            </a:custGeom>
            <a:ln w="25400">
              <a:solidFill>
                <a:srgbClr val="F2BD13"/>
              </a:solidFill>
            </a:ln>
          </p:spPr>
          <p:txBody>
            <a:bodyPr wrap="square" lIns="0" tIns="0" rIns="0" bIns="0" rtlCol="0"/>
            <a:lstStyle/>
            <a:p>
              <a:endParaRPr/>
            </a:p>
          </p:txBody>
        </p:sp>
        <p:sp>
          <p:nvSpPr>
            <p:cNvPr id="18391" name="object 18391"/>
            <p:cNvSpPr/>
            <p:nvPr/>
          </p:nvSpPr>
          <p:spPr>
            <a:xfrm>
              <a:off x="5493697" y="8251244"/>
              <a:ext cx="24765" cy="4445"/>
            </a:xfrm>
            <a:custGeom>
              <a:avLst/>
              <a:gdLst/>
              <a:ahLst/>
              <a:cxnLst/>
              <a:rect l="l" t="t" r="r" b="b"/>
              <a:pathLst>
                <a:path w="24764" h="4445">
                  <a:moveTo>
                    <a:pt x="24663" y="0"/>
                  </a:moveTo>
                  <a:lnTo>
                    <a:pt x="18758" y="475"/>
                  </a:lnTo>
                  <a:lnTo>
                    <a:pt x="12636" y="1254"/>
                  </a:lnTo>
                </a:path>
                <a:path w="24764" h="4445">
                  <a:moveTo>
                    <a:pt x="12114" y="1333"/>
                  </a:moveTo>
                  <a:lnTo>
                    <a:pt x="5945" y="2451"/>
                  </a:lnTo>
                  <a:lnTo>
                    <a:pt x="0" y="3899"/>
                  </a:lnTo>
                </a:path>
              </a:pathLst>
            </a:custGeom>
            <a:ln w="25400">
              <a:solidFill>
                <a:srgbClr val="F2BA0A"/>
              </a:solidFill>
            </a:ln>
          </p:spPr>
          <p:txBody>
            <a:bodyPr wrap="square" lIns="0" tIns="0" rIns="0" bIns="0" rtlCol="0"/>
            <a:lstStyle/>
            <a:p>
              <a:endParaRPr/>
            </a:p>
          </p:txBody>
        </p:sp>
        <p:sp>
          <p:nvSpPr>
            <p:cNvPr id="18392" name="object 18392"/>
            <p:cNvSpPr/>
            <p:nvPr/>
          </p:nvSpPr>
          <p:spPr>
            <a:xfrm>
              <a:off x="5489829" y="8251431"/>
              <a:ext cx="3810" cy="3810"/>
            </a:xfrm>
            <a:custGeom>
              <a:avLst/>
              <a:gdLst/>
              <a:ahLst/>
              <a:cxnLst/>
              <a:rect l="l" t="t" r="r" b="b"/>
              <a:pathLst>
                <a:path w="3810" h="3809">
                  <a:moveTo>
                    <a:pt x="3457" y="3799"/>
                  </a:moveTo>
                  <a:lnTo>
                    <a:pt x="0" y="0"/>
                  </a:lnTo>
                </a:path>
              </a:pathLst>
            </a:custGeom>
            <a:ln w="25400">
              <a:solidFill>
                <a:srgbClr val="F6C416"/>
              </a:solidFill>
            </a:ln>
          </p:spPr>
          <p:txBody>
            <a:bodyPr wrap="square" lIns="0" tIns="0" rIns="0" bIns="0" rtlCol="0"/>
            <a:lstStyle/>
            <a:p>
              <a:endParaRPr/>
            </a:p>
          </p:txBody>
        </p:sp>
        <p:sp>
          <p:nvSpPr>
            <p:cNvPr id="18393" name="object 18393"/>
            <p:cNvSpPr/>
            <p:nvPr/>
          </p:nvSpPr>
          <p:spPr>
            <a:xfrm>
              <a:off x="5515089" y="8244225"/>
              <a:ext cx="29209" cy="4445"/>
            </a:xfrm>
            <a:custGeom>
              <a:avLst/>
              <a:gdLst/>
              <a:ahLst/>
              <a:cxnLst/>
              <a:rect l="l" t="t" r="r" b="b"/>
              <a:pathLst>
                <a:path w="29210" h="4445">
                  <a:moveTo>
                    <a:pt x="7207" y="0"/>
                  </a:moveTo>
                  <a:lnTo>
                    <a:pt x="0" y="68"/>
                  </a:lnTo>
                  <a:lnTo>
                    <a:pt x="1930" y="3636"/>
                  </a:lnTo>
                  <a:lnTo>
                    <a:pt x="8710" y="3443"/>
                  </a:lnTo>
                  <a:lnTo>
                    <a:pt x="15432" y="3473"/>
                  </a:lnTo>
                  <a:lnTo>
                    <a:pt x="22070" y="3695"/>
                  </a:lnTo>
                  <a:lnTo>
                    <a:pt x="28600" y="4081"/>
                  </a:lnTo>
                  <a:lnTo>
                    <a:pt x="28295" y="1071"/>
                  </a:lnTo>
                  <a:lnTo>
                    <a:pt x="21388" y="525"/>
                  </a:lnTo>
                  <a:lnTo>
                    <a:pt x="14347" y="160"/>
                  </a:lnTo>
                  <a:lnTo>
                    <a:pt x="7207" y="0"/>
                  </a:lnTo>
                  <a:close/>
                </a:path>
              </a:pathLst>
            </a:custGeom>
            <a:solidFill>
              <a:srgbClr val="F4C526"/>
            </a:solidFill>
          </p:spPr>
          <p:txBody>
            <a:bodyPr wrap="square" lIns="0" tIns="0" rIns="0" bIns="0" rtlCol="0"/>
            <a:lstStyle/>
            <a:p>
              <a:endParaRPr/>
            </a:p>
          </p:txBody>
        </p:sp>
        <p:sp>
          <p:nvSpPr>
            <p:cNvPr id="18394" name="object 18394"/>
            <p:cNvSpPr/>
            <p:nvPr/>
          </p:nvSpPr>
          <p:spPr>
            <a:xfrm>
              <a:off x="5515089" y="8244225"/>
              <a:ext cx="28575" cy="1270"/>
            </a:xfrm>
            <a:custGeom>
              <a:avLst/>
              <a:gdLst/>
              <a:ahLst/>
              <a:cxnLst/>
              <a:rect l="l" t="t" r="r" b="b"/>
              <a:pathLst>
                <a:path w="28575" h="1270">
                  <a:moveTo>
                    <a:pt x="0" y="68"/>
                  </a:moveTo>
                  <a:lnTo>
                    <a:pt x="7207" y="0"/>
                  </a:lnTo>
                  <a:lnTo>
                    <a:pt x="14347" y="160"/>
                  </a:lnTo>
                  <a:lnTo>
                    <a:pt x="21388" y="525"/>
                  </a:lnTo>
                  <a:lnTo>
                    <a:pt x="28295" y="1071"/>
                  </a:lnTo>
                </a:path>
              </a:pathLst>
            </a:custGeom>
            <a:ln w="25400">
              <a:solidFill>
                <a:srgbClr val="F7CA2F"/>
              </a:solidFill>
            </a:ln>
          </p:spPr>
          <p:txBody>
            <a:bodyPr wrap="square" lIns="0" tIns="0" rIns="0" bIns="0" rtlCol="0"/>
            <a:lstStyle/>
            <a:p>
              <a:endParaRPr/>
            </a:p>
          </p:txBody>
        </p:sp>
        <p:sp>
          <p:nvSpPr>
            <p:cNvPr id="18395" name="object 18395"/>
            <p:cNvSpPr/>
            <p:nvPr/>
          </p:nvSpPr>
          <p:spPr>
            <a:xfrm>
              <a:off x="5543385" y="8245297"/>
              <a:ext cx="635" cy="3175"/>
            </a:xfrm>
            <a:custGeom>
              <a:avLst/>
              <a:gdLst/>
              <a:ahLst/>
              <a:cxnLst/>
              <a:rect l="l" t="t" r="r" b="b"/>
              <a:pathLst>
                <a:path w="635" h="3175">
                  <a:moveTo>
                    <a:pt x="0" y="0"/>
                  </a:moveTo>
                  <a:lnTo>
                    <a:pt x="304" y="3009"/>
                  </a:lnTo>
                </a:path>
              </a:pathLst>
            </a:custGeom>
            <a:ln w="25400">
              <a:solidFill>
                <a:srgbClr val="F3C226"/>
              </a:solidFill>
            </a:ln>
          </p:spPr>
          <p:txBody>
            <a:bodyPr wrap="square" lIns="0" tIns="0" rIns="0" bIns="0" rtlCol="0"/>
            <a:lstStyle/>
            <a:p>
              <a:endParaRPr/>
            </a:p>
          </p:txBody>
        </p:sp>
        <p:sp>
          <p:nvSpPr>
            <p:cNvPr id="18396" name="object 18396"/>
            <p:cNvSpPr/>
            <p:nvPr/>
          </p:nvSpPr>
          <p:spPr>
            <a:xfrm>
              <a:off x="5517019" y="8247669"/>
              <a:ext cx="26670" cy="635"/>
            </a:xfrm>
            <a:custGeom>
              <a:avLst/>
              <a:gdLst/>
              <a:ahLst/>
              <a:cxnLst/>
              <a:rect l="l" t="t" r="r" b="b"/>
              <a:pathLst>
                <a:path w="26670" h="634">
                  <a:moveTo>
                    <a:pt x="26670" y="637"/>
                  </a:moveTo>
                  <a:lnTo>
                    <a:pt x="20140" y="252"/>
                  </a:lnTo>
                  <a:lnTo>
                    <a:pt x="13501" y="29"/>
                  </a:lnTo>
                  <a:lnTo>
                    <a:pt x="6780" y="0"/>
                  </a:lnTo>
                  <a:lnTo>
                    <a:pt x="0" y="193"/>
                  </a:lnTo>
                </a:path>
              </a:pathLst>
            </a:custGeom>
            <a:ln w="25400">
              <a:solidFill>
                <a:srgbClr val="F3C01E"/>
              </a:solidFill>
            </a:ln>
          </p:spPr>
          <p:txBody>
            <a:bodyPr wrap="square" lIns="0" tIns="0" rIns="0" bIns="0" rtlCol="0"/>
            <a:lstStyle/>
            <a:p>
              <a:endParaRPr/>
            </a:p>
          </p:txBody>
        </p:sp>
        <p:sp>
          <p:nvSpPr>
            <p:cNvPr id="18397" name="object 18397"/>
            <p:cNvSpPr/>
            <p:nvPr/>
          </p:nvSpPr>
          <p:spPr>
            <a:xfrm>
              <a:off x="5515089" y="8244294"/>
              <a:ext cx="2540" cy="3810"/>
            </a:xfrm>
            <a:custGeom>
              <a:avLst/>
              <a:gdLst/>
              <a:ahLst/>
              <a:cxnLst/>
              <a:rect l="l" t="t" r="r" b="b"/>
              <a:pathLst>
                <a:path w="2539" h="3809">
                  <a:moveTo>
                    <a:pt x="1930" y="3568"/>
                  </a:moveTo>
                  <a:lnTo>
                    <a:pt x="0" y="0"/>
                  </a:lnTo>
                </a:path>
              </a:pathLst>
            </a:custGeom>
            <a:ln w="25400">
              <a:solidFill>
                <a:srgbClr val="F6C826"/>
              </a:solidFill>
            </a:ln>
          </p:spPr>
          <p:txBody>
            <a:bodyPr wrap="square" lIns="0" tIns="0" rIns="0" bIns="0" rtlCol="0"/>
            <a:lstStyle/>
            <a:p>
              <a:endParaRPr/>
            </a:p>
          </p:txBody>
        </p:sp>
        <p:sp>
          <p:nvSpPr>
            <p:cNvPr id="18398" name="object 18398"/>
            <p:cNvSpPr/>
            <p:nvPr/>
          </p:nvSpPr>
          <p:spPr>
            <a:xfrm>
              <a:off x="5517019" y="8247669"/>
              <a:ext cx="27305" cy="3810"/>
            </a:xfrm>
            <a:custGeom>
              <a:avLst/>
              <a:gdLst/>
              <a:ahLst/>
              <a:cxnLst/>
              <a:rect l="l" t="t" r="r" b="b"/>
              <a:pathLst>
                <a:path w="27304" h="3809">
                  <a:moveTo>
                    <a:pt x="6780" y="0"/>
                  </a:moveTo>
                  <a:lnTo>
                    <a:pt x="0" y="193"/>
                  </a:lnTo>
                  <a:lnTo>
                    <a:pt x="622" y="1348"/>
                  </a:lnTo>
                  <a:lnTo>
                    <a:pt x="1847" y="3521"/>
                  </a:lnTo>
                  <a:lnTo>
                    <a:pt x="10401" y="3012"/>
                  </a:lnTo>
                  <a:lnTo>
                    <a:pt x="26939" y="3012"/>
                  </a:lnTo>
                  <a:lnTo>
                    <a:pt x="26670" y="637"/>
                  </a:lnTo>
                  <a:lnTo>
                    <a:pt x="20140" y="252"/>
                  </a:lnTo>
                  <a:lnTo>
                    <a:pt x="13501" y="29"/>
                  </a:lnTo>
                  <a:lnTo>
                    <a:pt x="6780" y="0"/>
                  </a:lnTo>
                  <a:close/>
                </a:path>
                <a:path w="27304" h="3809">
                  <a:moveTo>
                    <a:pt x="26939" y="3012"/>
                  </a:moveTo>
                  <a:lnTo>
                    <a:pt x="10401" y="3012"/>
                  </a:lnTo>
                  <a:lnTo>
                    <a:pt x="18884" y="3164"/>
                  </a:lnTo>
                  <a:lnTo>
                    <a:pt x="27000" y="3520"/>
                  </a:lnTo>
                  <a:lnTo>
                    <a:pt x="26939" y="3012"/>
                  </a:lnTo>
                  <a:close/>
                </a:path>
              </a:pathLst>
            </a:custGeom>
            <a:solidFill>
              <a:srgbClr val="F0BA12"/>
            </a:solidFill>
          </p:spPr>
          <p:txBody>
            <a:bodyPr wrap="square" lIns="0" tIns="0" rIns="0" bIns="0" rtlCol="0"/>
            <a:lstStyle/>
            <a:p>
              <a:endParaRPr/>
            </a:p>
          </p:txBody>
        </p:sp>
        <p:sp>
          <p:nvSpPr>
            <p:cNvPr id="18399" name="object 18399"/>
            <p:cNvSpPr/>
            <p:nvPr/>
          </p:nvSpPr>
          <p:spPr>
            <a:xfrm>
              <a:off x="5517019" y="8247669"/>
              <a:ext cx="26670" cy="635"/>
            </a:xfrm>
            <a:custGeom>
              <a:avLst/>
              <a:gdLst/>
              <a:ahLst/>
              <a:cxnLst/>
              <a:rect l="l" t="t" r="r" b="b"/>
              <a:pathLst>
                <a:path w="26670" h="634">
                  <a:moveTo>
                    <a:pt x="0" y="193"/>
                  </a:moveTo>
                  <a:lnTo>
                    <a:pt x="6780" y="0"/>
                  </a:lnTo>
                  <a:lnTo>
                    <a:pt x="13501" y="29"/>
                  </a:lnTo>
                  <a:lnTo>
                    <a:pt x="20140" y="252"/>
                  </a:lnTo>
                  <a:lnTo>
                    <a:pt x="26670" y="637"/>
                  </a:lnTo>
                </a:path>
              </a:pathLst>
            </a:custGeom>
            <a:ln w="25400">
              <a:solidFill>
                <a:srgbClr val="F3C01E"/>
              </a:solidFill>
            </a:ln>
          </p:spPr>
          <p:txBody>
            <a:bodyPr wrap="square" lIns="0" tIns="0" rIns="0" bIns="0" rtlCol="0"/>
            <a:lstStyle/>
            <a:p>
              <a:endParaRPr/>
            </a:p>
          </p:txBody>
        </p:sp>
        <p:sp>
          <p:nvSpPr>
            <p:cNvPr id="18400" name="object 18400"/>
            <p:cNvSpPr/>
            <p:nvPr/>
          </p:nvSpPr>
          <p:spPr>
            <a:xfrm>
              <a:off x="5543689" y="8248307"/>
              <a:ext cx="635" cy="3175"/>
            </a:xfrm>
            <a:custGeom>
              <a:avLst/>
              <a:gdLst/>
              <a:ahLst/>
              <a:cxnLst/>
              <a:rect l="l" t="t" r="r" b="b"/>
              <a:pathLst>
                <a:path w="635" h="3175">
                  <a:moveTo>
                    <a:pt x="0" y="0"/>
                  </a:moveTo>
                  <a:lnTo>
                    <a:pt x="292" y="2553"/>
                  </a:lnTo>
                </a:path>
                <a:path w="635" h="3175">
                  <a:moveTo>
                    <a:pt x="292" y="2553"/>
                  </a:moveTo>
                  <a:lnTo>
                    <a:pt x="330" y="2882"/>
                  </a:lnTo>
                </a:path>
              </a:pathLst>
            </a:custGeom>
            <a:ln w="25400">
              <a:solidFill>
                <a:srgbClr val="EFB611"/>
              </a:solidFill>
            </a:ln>
          </p:spPr>
          <p:txBody>
            <a:bodyPr wrap="square" lIns="0" tIns="0" rIns="0" bIns="0" rtlCol="0"/>
            <a:lstStyle/>
            <a:p>
              <a:endParaRPr/>
            </a:p>
          </p:txBody>
        </p:sp>
        <p:sp>
          <p:nvSpPr>
            <p:cNvPr id="18401" name="object 18401"/>
            <p:cNvSpPr/>
            <p:nvPr/>
          </p:nvSpPr>
          <p:spPr>
            <a:xfrm>
              <a:off x="5519233" y="8250682"/>
              <a:ext cx="24765" cy="635"/>
            </a:xfrm>
            <a:custGeom>
              <a:avLst/>
              <a:gdLst/>
              <a:ahLst/>
              <a:cxnLst/>
              <a:rect l="l" t="t" r="r" b="b"/>
              <a:pathLst>
                <a:path w="24764" h="634">
                  <a:moveTo>
                    <a:pt x="17260" y="178"/>
                  </a:moveTo>
                  <a:lnTo>
                    <a:pt x="16671" y="152"/>
                  </a:lnTo>
                  <a:lnTo>
                    <a:pt x="8188" y="0"/>
                  </a:lnTo>
                  <a:lnTo>
                    <a:pt x="0" y="498"/>
                  </a:lnTo>
                </a:path>
                <a:path w="24764" h="634">
                  <a:moveTo>
                    <a:pt x="24767" y="507"/>
                  </a:moveTo>
                  <a:lnTo>
                    <a:pt x="17260" y="178"/>
                  </a:lnTo>
                </a:path>
              </a:pathLst>
            </a:custGeom>
            <a:ln w="25400">
              <a:solidFill>
                <a:srgbClr val="EFB306"/>
              </a:solidFill>
            </a:ln>
          </p:spPr>
          <p:txBody>
            <a:bodyPr wrap="square" lIns="0" tIns="0" rIns="0" bIns="0" rtlCol="0"/>
            <a:lstStyle/>
            <a:p>
              <a:endParaRPr/>
            </a:p>
          </p:txBody>
        </p:sp>
        <p:sp>
          <p:nvSpPr>
            <p:cNvPr id="18402" name="object 18402"/>
            <p:cNvSpPr/>
            <p:nvPr/>
          </p:nvSpPr>
          <p:spPr>
            <a:xfrm>
              <a:off x="5517019" y="8247862"/>
              <a:ext cx="1905" cy="3810"/>
            </a:xfrm>
            <a:custGeom>
              <a:avLst/>
              <a:gdLst/>
              <a:ahLst/>
              <a:cxnLst/>
              <a:rect l="l" t="t" r="r" b="b"/>
              <a:pathLst>
                <a:path w="1904" h="3809">
                  <a:moveTo>
                    <a:pt x="1847" y="3328"/>
                  </a:moveTo>
                  <a:lnTo>
                    <a:pt x="0" y="0"/>
                  </a:lnTo>
                </a:path>
              </a:pathLst>
            </a:custGeom>
            <a:ln w="25400">
              <a:solidFill>
                <a:srgbClr val="F2BD13"/>
              </a:solidFill>
            </a:ln>
          </p:spPr>
          <p:txBody>
            <a:bodyPr wrap="square" lIns="0" tIns="0" rIns="0" bIns="0" rtlCol="0"/>
            <a:lstStyle/>
            <a:p>
              <a:endParaRPr/>
            </a:p>
          </p:txBody>
        </p:sp>
        <p:sp>
          <p:nvSpPr>
            <p:cNvPr id="18403" name="object 18403"/>
            <p:cNvSpPr/>
            <p:nvPr/>
          </p:nvSpPr>
          <p:spPr>
            <a:xfrm>
              <a:off x="5543385" y="8245297"/>
              <a:ext cx="22225" cy="5080"/>
            </a:xfrm>
            <a:custGeom>
              <a:avLst/>
              <a:gdLst/>
              <a:ahLst/>
              <a:cxnLst/>
              <a:rect l="l" t="t" r="r" b="b"/>
              <a:pathLst>
                <a:path w="22225" h="5079">
                  <a:moveTo>
                    <a:pt x="0" y="0"/>
                  </a:moveTo>
                  <a:lnTo>
                    <a:pt x="304" y="3009"/>
                  </a:lnTo>
                  <a:lnTo>
                    <a:pt x="7607" y="3429"/>
                  </a:lnTo>
                  <a:lnTo>
                    <a:pt x="14833" y="4076"/>
                  </a:lnTo>
                  <a:lnTo>
                    <a:pt x="21805" y="4635"/>
                  </a:lnTo>
                  <a:lnTo>
                    <a:pt x="21208" y="2120"/>
                  </a:lnTo>
                  <a:lnTo>
                    <a:pt x="6972" y="508"/>
                  </a:lnTo>
                  <a:lnTo>
                    <a:pt x="0" y="0"/>
                  </a:lnTo>
                  <a:close/>
                </a:path>
              </a:pathLst>
            </a:custGeom>
            <a:solidFill>
              <a:srgbClr val="F2C024"/>
            </a:solidFill>
          </p:spPr>
          <p:txBody>
            <a:bodyPr wrap="square" lIns="0" tIns="0" rIns="0" bIns="0" rtlCol="0"/>
            <a:lstStyle/>
            <a:p>
              <a:endParaRPr/>
            </a:p>
          </p:txBody>
        </p:sp>
        <p:sp>
          <p:nvSpPr>
            <p:cNvPr id="18404" name="object 18404"/>
            <p:cNvSpPr/>
            <p:nvPr/>
          </p:nvSpPr>
          <p:spPr>
            <a:xfrm>
              <a:off x="5543385" y="8245297"/>
              <a:ext cx="21590" cy="2540"/>
            </a:xfrm>
            <a:custGeom>
              <a:avLst/>
              <a:gdLst/>
              <a:ahLst/>
              <a:cxnLst/>
              <a:rect l="l" t="t" r="r" b="b"/>
              <a:pathLst>
                <a:path w="21589" h="2540">
                  <a:moveTo>
                    <a:pt x="0" y="0"/>
                  </a:moveTo>
                  <a:lnTo>
                    <a:pt x="6972" y="508"/>
                  </a:lnTo>
                  <a:lnTo>
                    <a:pt x="14058" y="1295"/>
                  </a:lnTo>
                  <a:lnTo>
                    <a:pt x="21208" y="2120"/>
                  </a:lnTo>
                </a:path>
              </a:pathLst>
            </a:custGeom>
            <a:ln w="25400">
              <a:solidFill>
                <a:srgbClr val="F4C52C"/>
              </a:solidFill>
            </a:ln>
          </p:spPr>
          <p:txBody>
            <a:bodyPr wrap="square" lIns="0" tIns="0" rIns="0" bIns="0" rtlCol="0"/>
            <a:lstStyle/>
            <a:p>
              <a:endParaRPr/>
            </a:p>
          </p:txBody>
        </p:sp>
        <p:sp>
          <p:nvSpPr>
            <p:cNvPr id="18405" name="object 18405"/>
            <p:cNvSpPr/>
            <p:nvPr/>
          </p:nvSpPr>
          <p:spPr>
            <a:xfrm>
              <a:off x="5564594" y="8247418"/>
              <a:ext cx="635" cy="2540"/>
            </a:xfrm>
            <a:custGeom>
              <a:avLst/>
              <a:gdLst/>
              <a:ahLst/>
              <a:cxnLst/>
              <a:rect l="l" t="t" r="r" b="b"/>
              <a:pathLst>
                <a:path w="635" h="2540">
                  <a:moveTo>
                    <a:pt x="0" y="0"/>
                  </a:moveTo>
                  <a:lnTo>
                    <a:pt x="596" y="2514"/>
                  </a:lnTo>
                </a:path>
              </a:pathLst>
            </a:custGeom>
            <a:ln w="25400">
              <a:solidFill>
                <a:srgbClr val="F2BE21"/>
              </a:solidFill>
            </a:ln>
          </p:spPr>
          <p:txBody>
            <a:bodyPr wrap="square" lIns="0" tIns="0" rIns="0" bIns="0" rtlCol="0"/>
            <a:lstStyle/>
            <a:p>
              <a:endParaRPr/>
            </a:p>
          </p:txBody>
        </p:sp>
        <p:sp>
          <p:nvSpPr>
            <p:cNvPr id="18406" name="object 18406"/>
            <p:cNvSpPr/>
            <p:nvPr/>
          </p:nvSpPr>
          <p:spPr>
            <a:xfrm>
              <a:off x="5543689" y="8248307"/>
              <a:ext cx="21590" cy="1905"/>
            </a:xfrm>
            <a:custGeom>
              <a:avLst/>
              <a:gdLst/>
              <a:ahLst/>
              <a:cxnLst/>
              <a:rect l="l" t="t" r="r" b="b"/>
              <a:pathLst>
                <a:path w="21589" h="1904">
                  <a:moveTo>
                    <a:pt x="21501" y="1625"/>
                  </a:moveTo>
                  <a:lnTo>
                    <a:pt x="14528" y="1066"/>
                  </a:lnTo>
                  <a:lnTo>
                    <a:pt x="7302" y="419"/>
                  </a:lnTo>
                  <a:lnTo>
                    <a:pt x="0" y="0"/>
                  </a:lnTo>
                </a:path>
              </a:pathLst>
            </a:custGeom>
            <a:ln w="25400">
              <a:solidFill>
                <a:srgbClr val="F0BC1B"/>
              </a:solidFill>
            </a:ln>
          </p:spPr>
          <p:txBody>
            <a:bodyPr wrap="square" lIns="0" tIns="0" rIns="0" bIns="0" rtlCol="0"/>
            <a:lstStyle/>
            <a:p>
              <a:endParaRPr/>
            </a:p>
          </p:txBody>
        </p:sp>
        <p:sp>
          <p:nvSpPr>
            <p:cNvPr id="18407" name="object 18407"/>
            <p:cNvSpPr/>
            <p:nvPr/>
          </p:nvSpPr>
          <p:spPr>
            <a:xfrm>
              <a:off x="5543385" y="8245297"/>
              <a:ext cx="635" cy="3175"/>
            </a:xfrm>
            <a:custGeom>
              <a:avLst/>
              <a:gdLst/>
              <a:ahLst/>
              <a:cxnLst/>
              <a:rect l="l" t="t" r="r" b="b"/>
              <a:pathLst>
                <a:path w="635" h="3175">
                  <a:moveTo>
                    <a:pt x="304" y="3009"/>
                  </a:moveTo>
                  <a:lnTo>
                    <a:pt x="0" y="0"/>
                  </a:lnTo>
                </a:path>
              </a:pathLst>
            </a:custGeom>
            <a:ln w="25400">
              <a:solidFill>
                <a:srgbClr val="F3C226"/>
              </a:solidFill>
            </a:ln>
          </p:spPr>
          <p:txBody>
            <a:bodyPr wrap="square" lIns="0" tIns="0" rIns="0" bIns="0" rtlCol="0"/>
            <a:lstStyle/>
            <a:p>
              <a:endParaRPr/>
            </a:p>
          </p:txBody>
        </p:sp>
        <p:sp>
          <p:nvSpPr>
            <p:cNvPr id="18408" name="object 18408"/>
            <p:cNvSpPr/>
            <p:nvPr/>
          </p:nvSpPr>
          <p:spPr>
            <a:xfrm>
              <a:off x="5543689" y="8248307"/>
              <a:ext cx="22225" cy="4445"/>
            </a:xfrm>
            <a:custGeom>
              <a:avLst/>
              <a:gdLst/>
              <a:ahLst/>
              <a:cxnLst/>
              <a:rect l="l" t="t" r="r" b="b"/>
              <a:pathLst>
                <a:path w="22225" h="4445">
                  <a:moveTo>
                    <a:pt x="0" y="0"/>
                  </a:moveTo>
                  <a:lnTo>
                    <a:pt x="330" y="2882"/>
                  </a:lnTo>
                  <a:lnTo>
                    <a:pt x="7988" y="3225"/>
                  </a:lnTo>
                  <a:lnTo>
                    <a:pt x="15328" y="3733"/>
                  </a:lnTo>
                  <a:lnTo>
                    <a:pt x="22123" y="4038"/>
                  </a:lnTo>
                  <a:lnTo>
                    <a:pt x="21501" y="1625"/>
                  </a:lnTo>
                  <a:lnTo>
                    <a:pt x="7302" y="419"/>
                  </a:lnTo>
                  <a:lnTo>
                    <a:pt x="0" y="0"/>
                  </a:lnTo>
                  <a:close/>
                </a:path>
              </a:pathLst>
            </a:custGeom>
            <a:solidFill>
              <a:srgbClr val="EFB610"/>
            </a:solidFill>
          </p:spPr>
          <p:txBody>
            <a:bodyPr wrap="square" lIns="0" tIns="0" rIns="0" bIns="0" rtlCol="0"/>
            <a:lstStyle/>
            <a:p>
              <a:endParaRPr/>
            </a:p>
          </p:txBody>
        </p:sp>
        <p:sp>
          <p:nvSpPr>
            <p:cNvPr id="18409" name="object 18409"/>
            <p:cNvSpPr/>
            <p:nvPr/>
          </p:nvSpPr>
          <p:spPr>
            <a:xfrm>
              <a:off x="5543689" y="8248307"/>
              <a:ext cx="21590" cy="1905"/>
            </a:xfrm>
            <a:custGeom>
              <a:avLst/>
              <a:gdLst/>
              <a:ahLst/>
              <a:cxnLst/>
              <a:rect l="l" t="t" r="r" b="b"/>
              <a:pathLst>
                <a:path w="21589" h="1904">
                  <a:moveTo>
                    <a:pt x="0" y="0"/>
                  </a:moveTo>
                  <a:lnTo>
                    <a:pt x="7302" y="419"/>
                  </a:lnTo>
                  <a:lnTo>
                    <a:pt x="14528" y="1066"/>
                  </a:lnTo>
                  <a:lnTo>
                    <a:pt x="21501" y="1625"/>
                  </a:lnTo>
                </a:path>
              </a:pathLst>
            </a:custGeom>
            <a:ln w="25400">
              <a:solidFill>
                <a:srgbClr val="F0BC1B"/>
              </a:solidFill>
            </a:ln>
          </p:spPr>
          <p:txBody>
            <a:bodyPr wrap="square" lIns="0" tIns="0" rIns="0" bIns="0" rtlCol="0"/>
            <a:lstStyle/>
            <a:p>
              <a:endParaRPr/>
            </a:p>
          </p:txBody>
        </p:sp>
        <p:sp>
          <p:nvSpPr>
            <p:cNvPr id="18410" name="object 18410"/>
            <p:cNvSpPr/>
            <p:nvPr/>
          </p:nvSpPr>
          <p:spPr>
            <a:xfrm>
              <a:off x="5565190" y="8249932"/>
              <a:ext cx="635" cy="2540"/>
            </a:xfrm>
            <a:custGeom>
              <a:avLst/>
              <a:gdLst/>
              <a:ahLst/>
              <a:cxnLst/>
              <a:rect l="l" t="t" r="r" b="b"/>
              <a:pathLst>
                <a:path w="635" h="2540">
                  <a:moveTo>
                    <a:pt x="0" y="0"/>
                  </a:moveTo>
                  <a:lnTo>
                    <a:pt x="239" y="927"/>
                  </a:lnTo>
                </a:path>
                <a:path w="635" h="2540">
                  <a:moveTo>
                    <a:pt x="239" y="927"/>
                  </a:moveTo>
                  <a:lnTo>
                    <a:pt x="622" y="2412"/>
                  </a:lnTo>
                </a:path>
              </a:pathLst>
            </a:custGeom>
            <a:ln w="25400">
              <a:solidFill>
                <a:srgbClr val="EFB50F"/>
              </a:solidFill>
            </a:ln>
          </p:spPr>
          <p:txBody>
            <a:bodyPr wrap="square" lIns="0" tIns="0" rIns="0" bIns="0" rtlCol="0"/>
            <a:lstStyle/>
            <a:p>
              <a:endParaRPr/>
            </a:p>
          </p:txBody>
        </p:sp>
        <p:sp>
          <p:nvSpPr>
            <p:cNvPr id="18411" name="object 18411"/>
            <p:cNvSpPr/>
            <p:nvPr/>
          </p:nvSpPr>
          <p:spPr>
            <a:xfrm>
              <a:off x="5543689" y="8248307"/>
              <a:ext cx="635" cy="3175"/>
            </a:xfrm>
            <a:custGeom>
              <a:avLst/>
              <a:gdLst/>
              <a:ahLst/>
              <a:cxnLst/>
              <a:rect l="l" t="t" r="r" b="b"/>
              <a:pathLst>
                <a:path w="635" h="3175">
                  <a:moveTo>
                    <a:pt x="292" y="2553"/>
                  </a:moveTo>
                  <a:lnTo>
                    <a:pt x="0" y="0"/>
                  </a:lnTo>
                </a:path>
                <a:path w="635" h="3175">
                  <a:moveTo>
                    <a:pt x="330" y="2882"/>
                  </a:moveTo>
                  <a:lnTo>
                    <a:pt x="292" y="2553"/>
                  </a:lnTo>
                </a:path>
              </a:pathLst>
            </a:custGeom>
            <a:ln w="25400">
              <a:solidFill>
                <a:srgbClr val="EFB611"/>
              </a:solidFill>
            </a:ln>
          </p:spPr>
          <p:txBody>
            <a:bodyPr wrap="square" lIns="0" tIns="0" rIns="0" bIns="0" rtlCol="0"/>
            <a:lstStyle/>
            <a:p>
              <a:endParaRPr/>
            </a:p>
          </p:txBody>
        </p:sp>
        <p:sp>
          <p:nvSpPr>
            <p:cNvPr id="18412" name="object 18412"/>
            <p:cNvSpPr/>
            <p:nvPr/>
          </p:nvSpPr>
          <p:spPr>
            <a:xfrm>
              <a:off x="5564594" y="8247418"/>
              <a:ext cx="34290" cy="7620"/>
            </a:xfrm>
            <a:custGeom>
              <a:avLst/>
              <a:gdLst/>
              <a:ahLst/>
              <a:cxnLst/>
              <a:rect l="l" t="t" r="r" b="b"/>
              <a:pathLst>
                <a:path w="34289" h="7620">
                  <a:moveTo>
                    <a:pt x="0" y="0"/>
                  </a:moveTo>
                  <a:lnTo>
                    <a:pt x="811" y="3442"/>
                  </a:lnTo>
                  <a:lnTo>
                    <a:pt x="1219" y="4927"/>
                  </a:lnTo>
                  <a:lnTo>
                    <a:pt x="33920" y="7044"/>
                  </a:lnTo>
                  <a:lnTo>
                    <a:pt x="33489" y="5676"/>
                  </a:lnTo>
                  <a:lnTo>
                    <a:pt x="34150" y="4622"/>
                  </a:lnTo>
                  <a:lnTo>
                    <a:pt x="33731" y="3149"/>
                  </a:lnTo>
                  <a:lnTo>
                    <a:pt x="25290" y="2630"/>
                  </a:lnTo>
                  <a:lnTo>
                    <a:pt x="16841" y="1874"/>
                  </a:lnTo>
                  <a:lnTo>
                    <a:pt x="0" y="0"/>
                  </a:lnTo>
                  <a:close/>
                </a:path>
              </a:pathLst>
            </a:custGeom>
            <a:solidFill>
              <a:srgbClr val="EFB611"/>
            </a:solidFill>
          </p:spPr>
          <p:txBody>
            <a:bodyPr wrap="square" lIns="0" tIns="0" rIns="0" bIns="0" rtlCol="0"/>
            <a:lstStyle/>
            <a:p>
              <a:endParaRPr/>
            </a:p>
          </p:txBody>
        </p:sp>
        <p:sp>
          <p:nvSpPr>
            <p:cNvPr id="18413" name="object 18413"/>
            <p:cNvSpPr/>
            <p:nvPr/>
          </p:nvSpPr>
          <p:spPr>
            <a:xfrm>
              <a:off x="5564594" y="8247418"/>
              <a:ext cx="1270" cy="5080"/>
            </a:xfrm>
            <a:custGeom>
              <a:avLst/>
              <a:gdLst/>
              <a:ahLst/>
              <a:cxnLst/>
              <a:rect l="l" t="t" r="r" b="b"/>
              <a:pathLst>
                <a:path w="1270" h="5079">
                  <a:moveTo>
                    <a:pt x="0" y="0"/>
                  </a:moveTo>
                  <a:lnTo>
                    <a:pt x="851" y="3442"/>
                  </a:lnTo>
                </a:path>
                <a:path w="1270" h="5079">
                  <a:moveTo>
                    <a:pt x="851" y="3442"/>
                  </a:moveTo>
                  <a:lnTo>
                    <a:pt x="1219" y="4927"/>
                  </a:lnTo>
                </a:path>
              </a:pathLst>
            </a:custGeom>
            <a:ln w="25400">
              <a:solidFill>
                <a:srgbClr val="F0B917"/>
              </a:solidFill>
            </a:ln>
          </p:spPr>
          <p:txBody>
            <a:bodyPr wrap="square" lIns="0" tIns="0" rIns="0" bIns="0" rtlCol="0"/>
            <a:lstStyle/>
            <a:p>
              <a:endParaRPr/>
            </a:p>
          </p:txBody>
        </p:sp>
        <p:sp>
          <p:nvSpPr>
            <p:cNvPr id="18414" name="object 18414"/>
            <p:cNvSpPr/>
            <p:nvPr/>
          </p:nvSpPr>
          <p:spPr>
            <a:xfrm>
              <a:off x="5565813" y="8252345"/>
              <a:ext cx="13970" cy="1270"/>
            </a:xfrm>
            <a:custGeom>
              <a:avLst/>
              <a:gdLst/>
              <a:ahLst/>
              <a:cxnLst/>
              <a:rect l="l" t="t" r="r" b="b"/>
              <a:pathLst>
                <a:path w="13970" h="1270">
                  <a:moveTo>
                    <a:pt x="0" y="0"/>
                  </a:moveTo>
                  <a:lnTo>
                    <a:pt x="7690" y="442"/>
                  </a:lnTo>
                  <a:lnTo>
                    <a:pt x="13560" y="877"/>
                  </a:lnTo>
                </a:path>
              </a:pathLst>
            </a:custGeom>
            <a:ln w="25400">
              <a:solidFill>
                <a:srgbClr val="EDB005"/>
              </a:solidFill>
            </a:ln>
          </p:spPr>
          <p:txBody>
            <a:bodyPr wrap="square" lIns="0" tIns="0" rIns="0" bIns="0" rtlCol="0"/>
            <a:lstStyle/>
            <a:p>
              <a:endParaRPr/>
            </a:p>
          </p:txBody>
        </p:sp>
        <p:sp>
          <p:nvSpPr>
            <p:cNvPr id="18415" name="object 18415"/>
            <p:cNvSpPr/>
            <p:nvPr/>
          </p:nvSpPr>
          <p:spPr>
            <a:xfrm>
              <a:off x="5598325" y="8250567"/>
              <a:ext cx="635" cy="4445"/>
            </a:xfrm>
            <a:custGeom>
              <a:avLst/>
              <a:gdLst/>
              <a:ahLst/>
              <a:cxnLst/>
              <a:rect l="l" t="t" r="r" b="b"/>
              <a:pathLst>
                <a:path w="635" h="4445">
                  <a:moveTo>
                    <a:pt x="14" y="292"/>
                  </a:moveTo>
                  <a:lnTo>
                    <a:pt x="0" y="0"/>
                  </a:lnTo>
                </a:path>
                <a:path w="635" h="4445">
                  <a:moveTo>
                    <a:pt x="190" y="3894"/>
                  </a:moveTo>
                  <a:lnTo>
                    <a:pt x="14" y="292"/>
                  </a:lnTo>
                </a:path>
              </a:pathLst>
            </a:custGeom>
            <a:ln w="25400">
              <a:solidFill>
                <a:srgbClr val="EFB30C"/>
              </a:solidFill>
            </a:ln>
          </p:spPr>
          <p:txBody>
            <a:bodyPr wrap="square" lIns="0" tIns="0" rIns="0" bIns="0" rtlCol="0"/>
            <a:lstStyle/>
            <a:p>
              <a:endParaRPr/>
            </a:p>
          </p:txBody>
        </p:sp>
        <p:sp>
          <p:nvSpPr>
            <p:cNvPr id="18416" name="object 18416"/>
            <p:cNvSpPr/>
            <p:nvPr/>
          </p:nvSpPr>
          <p:spPr>
            <a:xfrm>
              <a:off x="5564594" y="8247418"/>
              <a:ext cx="34290" cy="3175"/>
            </a:xfrm>
            <a:custGeom>
              <a:avLst/>
              <a:gdLst/>
              <a:ahLst/>
              <a:cxnLst/>
              <a:rect l="l" t="t" r="r" b="b"/>
              <a:pathLst>
                <a:path w="34289" h="3175">
                  <a:moveTo>
                    <a:pt x="33731" y="3149"/>
                  </a:moveTo>
                  <a:lnTo>
                    <a:pt x="25290" y="2630"/>
                  </a:lnTo>
                  <a:lnTo>
                    <a:pt x="16841" y="1874"/>
                  </a:lnTo>
                  <a:lnTo>
                    <a:pt x="8404" y="968"/>
                  </a:lnTo>
                  <a:lnTo>
                    <a:pt x="0" y="0"/>
                  </a:lnTo>
                </a:path>
              </a:pathLst>
            </a:custGeom>
            <a:ln w="25400">
              <a:solidFill>
                <a:srgbClr val="F2BC1E"/>
              </a:solidFill>
            </a:ln>
          </p:spPr>
          <p:txBody>
            <a:bodyPr wrap="square" lIns="0" tIns="0" rIns="0" bIns="0" rtlCol="0"/>
            <a:lstStyle/>
            <a:p>
              <a:endParaRPr/>
            </a:p>
          </p:txBody>
        </p:sp>
        <p:sp>
          <p:nvSpPr>
            <p:cNvPr id="18417" name="object 18417"/>
            <p:cNvSpPr/>
            <p:nvPr/>
          </p:nvSpPr>
          <p:spPr>
            <a:xfrm>
              <a:off x="5598084" y="8250517"/>
              <a:ext cx="18415" cy="4445"/>
            </a:xfrm>
            <a:custGeom>
              <a:avLst/>
              <a:gdLst/>
              <a:ahLst/>
              <a:cxnLst/>
              <a:rect l="l" t="t" r="r" b="b"/>
              <a:pathLst>
                <a:path w="18414" h="4445">
                  <a:moveTo>
                    <a:pt x="241" y="50"/>
                  </a:moveTo>
                  <a:lnTo>
                    <a:pt x="660" y="1524"/>
                  </a:lnTo>
                  <a:lnTo>
                    <a:pt x="0" y="2578"/>
                  </a:lnTo>
                  <a:lnTo>
                    <a:pt x="430" y="3945"/>
                  </a:lnTo>
                  <a:lnTo>
                    <a:pt x="17805" y="3886"/>
                  </a:lnTo>
                  <a:lnTo>
                    <a:pt x="17335" y="2667"/>
                  </a:lnTo>
                  <a:lnTo>
                    <a:pt x="17449" y="1320"/>
                  </a:lnTo>
                  <a:lnTo>
                    <a:pt x="17112" y="317"/>
                  </a:lnTo>
                  <a:lnTo>
                    <a:pt x="11455" y="317"/>
                  </a:lnTo>
                  <a:lnTo>
                    <a:pt x="5854" y="292"/>
                  </a:lnTo>
                  <a:lnTo>
                    <a:pt x="241" y="50"/>
                  </a:lnTo>
                  <a:close/>
                </a:path>
                <a:path w="18414" h="4445">
                  <a:moveTo>
                    <a:pt x="17005" y="0"/>
                  </a:moveTo>
                  <a:lnTo>
                    <a:pt x="11455" y="317"/>
                  </a:lnTo>
                  <a:lnTo>
                    <a:pt x="17112" y="317"/>
                  </a:lnTo>
                  <a:lnTo>
                    <a:pt x="17005" y="0"/>
                  </a:lnTo>
                  <a:close/>
                </a:path>
              </a:pathLst>
            </a:custGeom>
            <a:solidFill>
              <a:srgbClr val="EEB209"/>
            </a:solidFill>
          </p:spPr>
          <p:txBody>
            <a:bodyPr wrap="square" lIns="0" tIns="0" rIns="0" bIns="0" rtlCol="0"/>
            <a:lstStyle/>
            <a:p>
              <a:endParaRPr/>
            </a:p>
          </p:txBody>
        </p:sp>
        <p:sp>
          <p:nvSpPr>
            <p:cNvPr id="18418" name="object 18418"/>
            <p:cNvSpPr/>
            <p:nvPr/>
          </p:nvSpPr>
          <p:spPr>
            <a:xfrm>
              <a:off x="5598325" y="8250567"/>
              <a:ext cx="635" cy="4445"/>
            </a:xfrm>
            <a:custGeom>
              <a:avLst/>
              <a:gdLst/>
              <a:ahLst/>
              <a:cxnLst/>
              <a:rect l="l" t="t" r="r" b="b"/>
              <a:pathLst>
                <a:path w="635" h="4445">
                  <a:moveTo>
                    <a:pt x="0" y="0"/>
                  </a:moveTo>
                  <a:lnTo>
                    <a:pt x="14" y="292"/>
                  </a:lnTo>
                </a:path>
                <a:path w="635" h="4445">
                  <a:moveTo>
                    <a:pt x="14" y="292"/>
                  </a:moveTo>
                  <a:lnTo>
                    <a:pt x="190" y="3894"/>
                  </a:lnTo>
                </a:path>
              </a:pathLst>
            </a:custGeom>
            <a:ln w="25400">
              <a:solidFill>
                <a:srgbClr val="EFB30C"/>
              </a:solidFill>
            </a:ln>
          </p:spPr>
          <p:txBody>
            <a:bodyPr wrap="square" lIns="0" tIns="0" rIns="0" bIns="0" rtlCol="0"/>
            <a:lstStyle/>
            <a:p>
              <a:endParaRPr/>
            </a:p>
          </p:txBody>
        </p:sp>
        <p:sp>
          <p:nvSpPr>
            <p:cNvPr id="18419" name="object 18419"/>
            <p:cNvSpPr/>
            <p:nvPr/>
          </p:nvSpPr>
          <p:spPr>
            <a:xfrm>
              <a:off x="5615699" y="8254403"/>
              <a:ext cx="635" cy="635"/>
            </a:xfrm>
            <a:custGeom>
              <a:avLst/>
              <a:gdLst/>
              <a:ahLst/>
              <a:cxnLst/>
              <a:rect l="l" t="t" r="r" b="b"/>
              <a:pathLst>
                <a:path w="635" h="634">
                  <a:moveTo>
                    <a:pt x="0" y="11"/>
                  </a:moveTo>
                  <a:lnTo>
                    <a:pt x="189" y="0"/>
                  </a:lnTo>
                </a:path>
              </a:pathLst>
            </a:custGeom>
            <a:ln w="25400">
              <a:solidFill>
                <a:srgbClr val="EDB005"/>
              </a:solidFill>
            </a:ln>
          </p:spPr>
          <p:txBody>
            <a:bodyPr wrap="square" lIns="0" tIns="0" rIns="0" bIns="0" rtlCol="0"/>
            <a:lstStyle/>
            <a:p>
              <a:endParaRPr/>
            </a:p>
          </p:txBody>
        </p:sp>
        <p:sp>
          <p:nvSpPr>
            <p:cNvPr id="18420" name="object 18420"/>
            <p:cNvSpPr/>
            <p:nvPr/>
          </p:nvSpPr>
          <p:spPr>
            <a:xfrm>
              <a:off x="5615089" y="8250517"/>
              <a:ext cx="1270" cy="4445"/>
            </a:xfrm>
            <a:custGeom>
              <a:avLst/>
              <a:gdLst/>
              <a:ahLst/>
              <a:cxnLst/>
              <a:rect l="l" t="t" r="r" b="b"/>
              <a:pathLst>
                <a:path w="1270" h="4445">
                  <a:moveTo>
                    <a:pt x="70" y="343"/>
                  </a:moveTo>
                  <a:lnTo>
                    <a:pt x="0" y="0"/>
                  </a:lnTo>
                </a:path>
                <a:path w="1270" h="4445">
                  <a:moveTo>
                    <a:pt x="800" y="3886"/>
                  </a:moveTo>
                  <a:lnTo>
                    <a:pt x="70" y="343"/>
                  </a:lnTo>
                </a:path>
              </a:pathLst>
            </a:custGeom>
            <a:ln w="25400">
              <a:solidFill>
                <a:srgbClr val="EEB107"/>
              </a:solidFill>
            </a:ln>
          </p:spPr>
          <p:txBody>
            <a:bodyPr wrap="square" lIns="0" tIns="0" rIns="0" bIns="0" rtlCol="0"/>
            <a:lstStyle/>
            <a:p>
              <a:endParaRPr/>
            </a:p>
          </p:txBody>
        </p:sp>
        <p:sp>
          <p:nvSpPr>
            <p:cNvPr id="18421" name="object 18421"/>
            <p:cNvSpPr/>
            <p:nvPr/>
          </p:nvSpPr>
          <p:spPr>
            <a:xfrm>
              <a:off x="5598325" y="8250517"/>
              <a:ext cx="17145" cy="635"/>
            </a:xfrm>
            <a:custGeom>
              <a:avLst/>
              <a:gdLst/>
              <a:ahLst/>
              <a:cxnLst/>
              <a:rect l="l" t="t" r="r" b="b"/>
              <a:pathLst>
                <a:path w="17145" h="634">
                  <a:moveTo>
                    <a:pt x="16763" y="0"/>
                  </a:moveTo>
                  <a:lnTo>
                    <a:pt x="11214" y="317"/>
                  </a:lnTo>
                  <a:lnTo>
                    <a:pt x="5613" y="292"/>
                  </a:lnTo>
                  <a:lnTo>
                    <a:pt x="0" y="50"/>
                  </a:lnTo>
                </a:path>
              </a:pathLst>
            </a:custGeom>
            <a:ln w="25400">
              <a:solidFill>
                <a:srgbClr val="F0B40E"/>
              </a:solidFill>
            </a:ln>
          </p:spPr>
          <p:txBody>
            <a:bodyPr wrap="square" lIns="0" tIns="0" rIns="0" bIns="0" rtlCol="0"/>
            <a:lstStyle/>
            <a:p>
              <a:endParaRPr/>
            </a:p>
          </p:txBody>
        </p:sp>
        <p:sp>
          <p:nvSpPr>
            <p:cNvPr id="18422" name="object 18422"/>
            <p:cNvSpPr/>
            <p:nvPr/>
          </p:nvSpPr>
          <p:spPr>
            <a:xfrm>
              <a:off x="5615089" y="8248447"/>
              <a:ext cx="18415" cy="6350"/>
            </a:xfrm>
            <a:custGeom>
              <a:avLst/>
              <a:gdLst/>
              <a:ahLst/>
              <a:cxnLst/>
              <a:rect l="l" t="t" r="r" b="b"/>
              <a:pathLst>
                <a:path w="18414" h="6350">
                  <a:moveTo>
                    <a:pt x="16446" y="0"/>
                  </a:moveTo>
                  <a:lnTo>
                    <a:pt x="11036" y="1117"/>
                  </a:lnTo>
                  <a:lnTo>
                    <a:pt x="5537" y="1765"/>
                  </a:lnTo>
                  <a:lnTo>
                    <a:pt x="0" y="2070"/>
                  </a:lnTo>
                  <a:lnTo>
                    <a:pt x="444" y="3390"/>
                  </a:lnTo>
                  <a:lnTo>
                    <a:pt x="330" y="4737"/>
                  </a:lnTo>
                  <a:lnTo>
                    <a:pt x="800" y="5956"/>
                  </a:lnTo>
                  <a:lnTo>
                    <a:pt x="17839" y="3609"/>
                  </a:lnTo>
                  <a:lnTo>
                    <a:pt x="16446" y="0"/>
                  </a:lnTo>
                  <a:close/>
                </a:path>
              </a:pathLst>
            </a:custGeom>
            <a:solidFill>
              <a:srgbClr val="EDB106"/>
            </a:solidFill>
          </p:spPr>
          <p:txBody>
            <a:bodyPr wrap="square" lIns="0" tIns="0" rIns="0" bIns="0" rtlCol="0"/>
            <a:lstStyle/>
            <a:p>
              <a:endParaRPr/>
            </a:p>
          </p:txBody>
        </p:sp>
        <p:sp>
          <p:nvSpPr>
            <p:cNvPr id="18423" name="object 18423"/>
            <p:cNvSpPr/>
            <p:nvPr/>
          </p:nvSpPr>
          <p:spPr>
            <a:xfrm>
              <a:off x="5615089" y="8250517"/>
              <a:ext cx="1270" cy="4445"/>
            </a:xfrm>
            <a:custGeom>
              <a:avLst/>
              <a:gdLst/>
              <a:ahLst/>
              <a:cxnLst/>
              <a:rect l="l" t="t" r="r" b="b"/>
              <a:pathLst>
                <a:path w="1270" h="4445">
                  <a:moveTo>
                    <a:pt x="0" y="0"/>
                  </a:moveTo>
                  <a:lnTo>
                    <a:pt x="70" y="343"/>
                  </a:lnTo>
                </a:path>
                <a:path w="1270" h="4445">
                  <a:moveTo>
                    <a:pt x="70" y="343"/>
                  </a:moveTo>
                  <a:lnTo>
                    <a:pt x="800" y="3886"/>
                  </a:lnTo>
                </a:path>
              </a:pathLst>
            </a:custGeom>
            <a:ln w="25400">
              <a:solidFill>
                <a:srgbClr val="EEB107"/>
              </a:solidFill>
            </a:ln>
          </p:spPr>
          <p:txBody>
            <a:bodyPr wrap="square" lIns="0" tIns="0" rIns="0" bIns="0" rtlCol="0"/>
            <a:lstStyle/>
            <a:p>
              <a:endParaRPr/>
            </a:p>
          </p:txBody>
        </p:sp>
        <p:sp>
          <p:nvSpPr>
            <p:cNvPr id="18424" name="object 18424"/>
            <p:cNvSpPr/>
            <p:nvPr/>
          </p:nvSpPr>
          <p:spPr>
            <a:xfrm>
              <a:off x="5615889" y="8248447"/>
              <a:ext cx="17145" cy="6350"/>
            </a:xfrm>
            <a:custGeom>
              <a:avLst/>
              <a:gdLst/>
              <a:ahLst/>
              <a:cxnLst/>
              <a:rect l="l" t="t" r="r" b="b"/>
              <a:pathLst>
                <a:path w="17145" h="6350">
                  <a:moveTo>
                    <a:pt x="0" y="5956"/>
                  </a:moveTo>
                  <a:lnTo>
                    <a:pt x="134" y="5948"/>
                  </a:lnTo>
                </a:path>
                <a:path w="17145" h="6350">
                  <a:moveTo>
                    <a:pt x="16577" y="2413"/>
                  </a:moveTo>
                  <a:lnTo>
                    <a:pt x="15646" y="0"/>
                  </a:lnTo>
                </a:path>
                <a:path w="17145" h="6350">
                  <a:moveTo>
                    <a:pt x="17039" y="3609"/>
                  </a:moveTo>
                  <a:lnTo>
                    <a:pt x="16577" y="2413"/>
                  </a:lnTo>
                </a:path>
              </a:pathLst>
            </a:custGeom>
            <a:ln w="25400">
              <a:solidFill>
                <a:srgbClr val="EDB005"/>
              </a:solidFill>
            </a:ln>
          </p:spPr>
          <p:txBody>
            <a:bodyPr wrap="square" lIns="0" tIns="0" rIns="0" bIns="0" rtlCol="0"/>
            <a:lstStyle/>
            <a:p>
              <a:endParaRPr/>
            </a:p>
          </p:txBody>
        </p:sp>
        <p:sp>
          <p:nvSpPr>
            <p:cNvPr id="18425" name="object 18425"/>
            <p:cNvSpPr/>
            <p:nvPr/>
          </p:nvSpPr>
          <p:spPr>
            <a:xfrm>
              <a:off x="5615089" y="8248447"/>
              <a:ext cx="16510" cy="2540"/>
            </a:xfrm>
            <a:custGeom>
              <a:avLst/>
              <a:gdLst/>
              <a:ahLst/>
              <a:cxnLst/>
              <a:rect l="l" t="t" r="r" b="b"/>
              <a:pathLst>
                <a:path w="16510" h="2540">
                  <a:moveTo>
                    <a:pt x="16446" y="0"/>
                  </a:moveTo>
                  <a:lnTo>
                    <a:pt x="11036" y="1117"/>
                  </a:lnTo>
                  <a:lnTo>
                    <a:pt x="5537" y="1765"/>
                  </a:lnTo>
                  <a:lnTo>
                    <a:pt x="0" y="2070"/>
                  </a:lnTo>
                </a:path>
              </a:pathLst>
            </a:custGeom>
            <a:ln w="25400">
              <a:solidFill>
                <a:srgbClr val="EEB107"/>
              </a:solidFill>
            </a:ln>
          </p:spPr>
          <p:txBody>
            <a:bodyPr wrap="square" lIns="0" tIns="0" rIns="0" bIns="0" rtlCol="0"/>
            <a:lstStyle/>
            <a:p>
              <a:endParaRPr/>
            </a:p>
          </p:txBody>
        </p:sp>
        <p:sp>
          <p:nvSpPr>
            <p:cNvPr id="18426" name="object 18426"/>
            <p:cNvSpPr/>
            <p:nvPr/>
          </p:nvSpPr>
          <p:spPr>
            <a:xfrm>
              <a:off x="5631535" y="8244675"/>
              <a:ext cx="13970" cy="7620"/>
            </a:xfrm>
            <a:custGeom>
              <a:avLst/>
              <a:gdLst/>
              <a:ahLst/>
              <a:cxnLst/>
              <a:rect l="l" t="t" r="r" b="b"/>
              <a:pathLst>
                <a:path w="13970" h="7620">
                  <a:moveTo>
                    <a:pt x="13449" y="0"/>
                  </a:moveTo>
                  <a:lnTo>
                    <a:pt x="9042" y="1676"/>
                  </a:lnTo>
                  <a:lnTo>
                    <a:pt x="4495" y="2933"/>
                  </a:lnTo>
                  <a:lnTo>
                    <a:pt x="0" y="3771"/>
                  </a:lnTo>
                  <a:lnTo>
                    <a:pt x="912" y="6185"/>
                  </a:lnTo>
                  <a:lnTo>
                    <a:pt x="1393" y="7381"/>
                  </a:lnTo>
                  <a:lnTo>
                    <a:pt x="5156" y="6515"/>
                  </a:lnTo>
                  <a:lnTo>
                    <a:pt x="8826" y="5384"/>
                  </a:lnTo>
                  <a:lnTo>
                    <a:pt x="12382" y="3924"/>
                  </a:lnTo>
                  <a:lnTo>
                    <a:pt x="12801" y="2539"/>
                  </a:lnTo>
                  <a:lnTo>
                    <a:pt x="13195" y="1447"/>
                  </a:lnTo>
                  <a:lnTo>
                    <a:pt x="13449" y="0"/>
                  </a:lnTo>
                  <a:close/>
                </a:path>
              </a:pathLst>
            </a:custGeom>
            <a:solidFill>
              <a:srgbClr val="ECB009"/>
            </a:solidFill>
          </p:spPr>
          <p:txBody>
            <a:bodyPr wrap="square" lIns="0" tIns="0" rIns="0" bIns="0" rtlCol="0"/>
            <a:lstStyle/>
            <a:p>
              <a:endParaRPr/>
            </a:p>
          </p:txBody>
        </p:sp>
        <p:sp>
          <p:nvSpPr>
            <p:cNvPr id="18427" name="object 18427"/>
            <p:cNvSpPr/>
            <p:nvPr/>
          </p:nvSpPr>
          <p:spPr>
            <a:xfrm>
              <a:off x="5631535" y="8248447"/>
              <a:ext cx="1905" cy="3810"/>
            </a:xfrm>
            <a:custGeom>
              <a:avLst/>
              <a:gdLst/>
              <a:ahLst/>
              <a:cxnLst/>
              <a:rect l="l" t="t" r="r" b="b"/>
              <a:pathLst>
                <a:path w="1904" h="3809">
                  <a:moveTo>
                    <a:pt x="0" y="0"/>
                  </a:moveTo>
                  <a:lnTo>
                    <a:pt x="931" y="2413"/>
                  </a:lnTo>
                </a:path>
                <a:path w="1904" h="3809">
                  <a:moveTo>
                    <a:pt x="931" y="2413"/>
                  </a:moveTo>
                  <a:lnTo>
                    <a:pt x="1393" y="3609"/>
                  </a:lnTo>
                </a:path>
              </a:pathLst>
            </a:custGeom>
            <a:ln w="25400">
              <a:solidFill>
                <a:srgbClr val="EDB005"/>
              </a:solidFill>
            </a:ln>
          </p:spPr>
          <p:txBody>
            <a:bodyPr wrap="square" lIns="0" tIns="0" rIns="0" bIns="0" rtlCol="0"/>
            <a:lstStyle/>
            <a:p>
              <a:endParaRPr/>
            </a:p>
          </p:txBody>
        </p:sp>
        <p:sp>
          <p:nvSpPr>
            <p:cNvPr id="18428" name="object 18428"/>
            <p:cNvSpPr/>
            <p:nvPr/>
          </p:nvSpPr>
          <p:spPr>
            <a:xfrm>
              <a:off x="5632990" y="8248599"/>
              <a:ext cx="11430" cy="3810"/>
            </a:xfrm>
            <a:custGeom>
              <a:avLst/>
              <a:gdLst/>
              <a:ahLst/>
              <a:cxnLst/>
              <a:rect l="l" t="t" r="r" b="b"/>
              <a:pathLst>
                <a:path w="11429" h="3809">
                  <a:moveTo>
                    <a:pt x="3763" y="2260"/>
                  </a:moveTo>
                  <a:lnTo>
                    <a:pt x="10927" y="0"/>
                  </a:lnTo>
                </a:path>
                <a:path w="11429" h="3809">
                  <a:moveTo>
                    <a:pt x="0" y="3448"/>
                  </a:moveTo>
                  <a:lnTo>
                    <a:pt x="3763" y="2260"/>
                  </a:lnTo>
                </a:path>
              </a:pathLst>
            </a:custGeom>
            <a:ln w="25400">
              <a:solidFill>
                <a:srgbClr val="ECB009"/>
              </a:solidFill>
            </a:ln>
          </p:spPr>
          <p:txBody>
            <a:bodyPr wrap="square" lIns="0" tIns="0" rIns="0" bIns="0" rtlCol="0"/>
            <a:lstStyle/>
            <a:p>
              <a:endParaRPr/>
            </a:p>
          </p:txBody>
        </p:sp>
        <p:sp>
          <p:nvSpPr>
            <p:cNvPr id="18429" name="object 18429"/>
            <p:cNvSpPr/>
            <p:nvPr/>
          </p:nvSpPr>
          <p:spPr>
            <a:xfrm>
              <a:off x="5643918" y="8244675"/>
              <a:ext cx="1270" cy="4445"/>
            </a:xfrm>
            <a:custGeom>
              <a:avLst/>
              <a:gdLst/>
              <a:ahLst/>
              <a:cxnLst/>
              <a:rect l="l" t="t" r="r" b="b"/>
              <a:pathLst>
                <a:path w="1270" h="4445">
                  <a:moveTo>
                    <a:pt x="0" y="3924"/>
                  </a:moveTo>
                  <a:lnTo>
                    <a:pt x="1066" y="0"/>
                  </a:lnTo>
                </a:path>
              </a:pathLst>
            </a:custGeom>
            <a:ln w="25400">
              <a:solidFill>
                <a:srgbClr val="ECB10C"/>
              </a:solidFill>
            </a:ln>
          </p:spPr>
          <p:txBody>
            <a:bodyPr wrap="square" lIns="0" tIns="0" rIns="0" bIns="0" rtlCol="0"/>
            <a:lstStyle/>
            <a:p>
              <a:endParaRPr/>
            </a:p>
          </p:txBody>
        </p:sp>
        <p:sp>
          <p:nvSpPr>
            <p:cNvPr id="18430" name="object 18430"/>
            <p:cNvSpPr/>
            <p:nvPr/>
          </p:nvSpPr>
          <p:spPr>
            <a:xfrm>
              <a:off x="5631535" y="8244675"/>
              <a:ext cx="13970" cy="3810"/>
            </a:xfrm>
            <a:custGeom>
              <a:avLst/>
              <a:gdLst/>
              <a:ahLst/>
              <a:cxnLst/>
              <a:rect l="l" t="t" r="r" b="b"/>
              <a:pathLst>
                <a:path w="13970" h="3809">
                  <a:moveTo>
                    <a:pt x="13449" y="0"/>
                  </a:moveTo>
                  <a:lnTo>
                    <a:pt x="9042" y="1676"/>
                  </a:lnTo>
                  <a:lnTo>
                    <a:pt x="4495" y="2933"/>
                  </a:lnTo>
                  <a:lnTo>
                    <a:pt x="0" y="3771"/>
                  </a:lnTo>
                </a:path>
              </a:pathLst>
            </a:custGeom>
            <a:ln w="25400">
              <a:solidFill>
                <a:srgbClr val="EDB109"/>
              </a:solidFill>
            </a:ln>
          </p:spPr>
          <p:txBody>
            <a:bodyPr wrap="square" lIns="0" tIns="0" rIns="0" bIns="0" rtlCol="0"/>
            <a:lstStyle/>
            <a:p>
              <a:endParaRPr/>
            </a:p>
          </p:txBody>
        </p:sp>
        <p:sp>
          <p:nvSpPr>
            <p:cNvPr id="18431" name="object 18431"/>
            <p:cNvSpPr/>
            <p:nvPr/>
          </p:nvSpPr>
          <p:spPr>
            <a:xfrm>
              <a:off x="5644514" y="8238274"/>
              <a:ext cx="13335" cy="8890"/>
            </a:xfrm>
            <a:custGeom>
              <a:avLst/>
              <a:gdLst/>
              <a:ahLst/>
              <a:cxnLst/>
              <a:rect l="l" t="t" r="r" b="b"/>
              <a:pathLst>
                <a:path w="13335" h="8890">
                  <a:moveTo>
                    <a:pt x="13081" y="0"/>
                  </a:moveTo>
                  <a:lnTo>
                    <a:pt x="9156" y="2590"/>
                  </a:lnTo>
                  <a:lnTo>
                    <a:pt x="4876" y="4711"/>
                  </a:lnTo>
                  <a:lnTo>
                    <a:pt x="469" y="6400"/>
                  </a:lnTo>
                  <a:lnTo>
                    <a:pt x="342" y="7124"/>
                  </a:lnTo>
                  <a:lnTo>
                    <a:pt x="190" y="7759"/>
                  </a:lnTo>
                  <a:lnTo>
                    <a:pt x="0" y="8381"/>
                  </a:lnTo>
                  <a:lnTo>
                    <a:pt x="4013" y="6819"/>
                  </a:lnTo>
                  <a:lnTo>
                    <a:pt x="7899" y="4864"/>
                  </a:lnTo>
                  <a:lnTo>
                    <a:pt x="11493" y="2476"/>
                  </a:lnTo>
                  <a:lnTo>
                    <a:pt x="12064" y="1663"/>
                  </a:lnTo>
                  <a:lnTo>
                    <a:pt x="12585" y="838"/>
                  </a:lnTo>
                  <a:lnTo>
                    <a:pt x="13081" y="0"/>
                  </a:lnTo>
                  <a:close/>
                </a:path>
              </a:pathLst>
            </a:custGeom>
            <a:solidFill>
              <a:srgbClr val="EBB319"/>
            </a:solidFill>
          </p:spPr>
          <p:txBody>
            <a:bodyPr wrap="square" lIns="0" tIns="0" rIns="0" bIns="0" rtlCol="0"/>
            <a:lstStyle/>
            <a:p>
              <a:endParaRPr/>
            </a:p>
          </p:txBody>
        </p:sp>
        <p:sp>
          <p:nvSpPr>
            <p:cNvPr id="18432" name="object 18432"/>
            <p:cNvSpPr/>
            <p:nvPr/>
          </p:nvSpPr>
          <p:spPr>
            <a:xfrm>
              <a:off x="5644985" y="8238274"/>
              <a:ext cx="12700" cy="6985"/>
            </a:xfrm>
            <a:custGeom>
              <a:avLst/>
              <a:gdLst/>
              <a:ahLst/>
              <a:cxnLst/>
              <a:rect l="l" t="t" r="r" b="b"/>
              <a:pathLst>
                <a:path w="12700" h="6984">
                  <a:moveTo>
                    <a:pt x="0" y="6400"/>
                  </a:moveTo>
                  <a:lnTo>
                    <a:pt x="12611" y="0"/>
                  </a:lnTo>
                </a:path>
              </a:pathLst>
            </a:custGeom>
            <a:ln w="25400">
              <a:solidFill>
                <a:srgbClr val="EBB319"/>
              </a:solidFill>
            </a:ln>
          </p:spPr>
          <p:txBody>
            <a:bodyPr wrap="square" lIns="0" tIns="0" rIns="0" bIns="0" rtlCol="0"/>
            <a:lstStyle/>
            <a:p>
              <a:endParaRPr/>
            </a:p>
          </p:txBody>
        </p:sp>
        <p:sp>
          <p:nvSpPr>
            <p:cNvPr id="18433" name="object 18433"/>
            <p:cNvSpPr/>
            <p:nvPr/>
          </p:nvSpPr>
          <p:spPr>
            <a:xfrm>
              <a:off x="5656008" y="8238274"/>
              <a:ext cx="1905" cy="2540"/>
            </a:xfrm>
            <a:custGeom>
              <a:avLst/>
              <a:gdLst/>
              <a:ahLst/>
              <a:cxnLst/>
              <a:rect l="l" t="t" r="r" b="b"/>
              <a:pathLst>
                <a:path w="1904" h="2540">
                  <a:moveTo>
                    <a:pt x="1587" y="0"/>
                  </a:moveTo>
                  <a:lnTo>
                    <a:pt x="0" y="2476"/>
                  </a:lnTo>
                </a:path>
              </a:pathLst>
            </a:custGeom>
            <a:ln w="25400">
              <a:solidFill>
                <a:srgbClr val="E9B425"/>
              </a:solidFill>
            </a:ln>
          </p:spPr>
          <p:txBody>
            <a:bodyPr wrap="square" lIns="0" tIns="0" rIns="0" bIns="0" rtlCol="0"/>
            <a:lstStyle/>
            <a:p>
              <a:endParaRPr/>
            </a:p>
          </p:txBody>
        </p:sp>
        <p:sp>
          <p:nvSpPr>
            <p:cNvPr id="18434" name="object 18434"/>
            <p:cNvSpPr/>
            <p:nvPr/>
          </p:nvSpPr>
          <p:spPr>
            <a:xfrm>
              <a:off x="5644514" y="8240750"/>
              <a:ext cx="12065" cy="6350"/>
            </a:xfrm>
            <a:custGeom>
              <a:avLst/>
              <a:gdLst/>
              <a:ahLst/>
              <a:cxnLst/>
              <a:rect l="l" t="t" r="r" b="b"/>
              <a:pathLst>
                <a:path w="12064" h="6350">
                  <a:moveTo>
                    <a:pt x="11493" y="0"/>
                  </a:moveTo>
                  <a:lnTo>
                    <a:pt x="0" y="5905"/>
                  </a:lnTo>
                </a:path>
              </a:pathLst>
            </a:custGeom>
            <a:ln w="25400">
              <a:solidFill>
                <a:srgbClr val="EBB219"/>
              </a:solidFill>
            </a:ln>
          </p:spPr>
          <p:txBody>
            <a:bodyPr wrap="square" lIns="0" tIns="0" rIns="0" bIns="0" rtlCol="0"/>
            <a:lstStyle/>
            <a:p>
              <a:endParaRPr/>
            </a:p>
          </p:txBody>
        </p:sp>
        <p:sp>
          <p:nvSpPr>
            <p:cNvPr id="18435" name="object 18435"/>
            <p:cNvSpPr/>
            <p:nvPr/>
          </p:nvSpPr>
          <p:spPr>
            <a:xfrm>
              <a:off x="5644514" y="8244675"/>
              <a:ext cx="635" cy="2540"/>
            </a:xfrm>
            <a:custGeom>
              <a:avLst/>
              <a:gdLst/>
              <a:ahLst/>
              <a:cxnLst/>
              <a:rect l="l" t="t" r="r" b="b"/>
              <a:pathLst>
                <a:path w="635" h="2540">
                  <a:moveTo>
                    <a:pt x="0" y="1981"/>
                  </a:moveTo>
                  <a:lnTo>
                    <a:pt x="469" y="0"/>
                  </a:lnTo>
                </a:path>
              </a:pathLst>
            </a:custGeom>
            <a:ln w="25399">
              <a:solidFill>
                <a:srgbClr val="ECB10D"/>
              </a:solidFill>
            </a:ln>
          </p:spPr>
          <p:txBody>
            <a:bodyPr wrap="square" lIns="0" tIns="0" rIns="0" bIns="0" rtlCol="0"/>
            <a:lstStyle/>
            <a:p>
              <a:endParaRPr/>
            </a:p>
          </p:txBody>
        </p:sp>
        <p:sp>
          <p:nvSpPr>
            <p:cNvPr id="18436" name="object 18436"/>
            <p:cNvSpPr/>
            <p:nvPr/>
          </p:nvSpPr>
          <p:spPr>
            <a:xfrm>
              <a:off x="5643918" y="8240750"/>
              <a:ext cx="12700" cy="8255"/>
            </a:xfrm>
            <a:custGeom>
              <a:avLst/>
              <a:gdLst/>
              <a:ahLst/>
              <a:cxnLst/>
              <a:rect l="l" t="t" r="r" b="b"/>
              <a:pathLst>
                <a:path w="12700" h="8254">
                  <a:moveTo>
                    <a:pt x="12090" y="0"/>
                  </a:moveTo>
                  <a:lnTo>
                    <a:pt x="8496" y="2387"/>
                  </a:lnTo>
                  <a:lnTo>
                    <a:pt x="4610" y="4343"/>
                  </a:lnTo>
                  <a:lnTo>
                    <a:pt x="596" y="5905"/>
                  </a:lnTo>
                  <a:lnTo>
                    <a:pt x="0" y="7848"/>
                  </a:lnTo>
                  <a:lnTo>
                    <a:pt x="11518" y="825"/>
                  </a:lnTo>
                  <a:lnTo>
                    <a:pt x="12090" y="0"/>
                  </a:lnTo>
                  <a:close/>
                </a:path>
              </a:pathLst>
            </a:custGeom>
            <a:solidFill>
              <a:srgbClr val="E9B118"/>
            </a:solidFill>
          </p:spPr>
          <p:txBody>
            <a:bodyPr wrap="square" lIns="0" tIns="0" rIns="0" bIns="0" rtlCol="0"/>
            <a:lstStyle/>
            <a:p>
              <a:endParaRPr/>
            </a:p>
          </p:txBody>
        </p:sp>
        <p:sp>
          <p:nvSpPr>
            <p:cNvPr id="18437" name="object 18437"/>
            <p:cNvSpPr/>
            <p:nvPr/>
          </p:nvSpPr>
          <p:spPr>
            <a:xfrm>
              <a:off x="5644514" y="8240750"/>
              <a:ext cx="12065" cy="6350"/>
            </a:xfrm>
            <a:custGeom>
              <a:avLst/>
              <a:gdLst/>
              <a:ahLst/>
              <a:cxnLst/>
              <a:rect l="l" t="t" r="r" b="b"/>
              <a:pathLst>
                <a:path w="12064" h="6350">
                  <a:moveTo>
                    <a:pt x="0" y="5905"/>
                  </a:moveTo>
                  <a:lnTo>
                    <a:pt x="11493" y="0"/>
                  </a:lnTo>
                </a:path>
              </a:pathLst>
            </a:custGeom>
            <a:ln w="25400">
              <a:solidFill>
                <a:srgbClr val="EBB219"/>
              </a:solidFill>
            </a:ln>
          </p:spPr>
          <p:txBody>
            <a:bodyPr wrap="square" lIns="0" tIns="0" rIns="0" bIns="0" rtlCol="0"/>
            <a:lstStyle/>
            <a:p>
              <a:endParaRPr/>
            </a:p>
          </p:txBody>
        </p:sp>
        <p:sp>
          <p:nvSpPr>
            <p:cNvPr id="18438" name="object 18438"/>
            <p:cNvSpPr/>
            <p:nvPr/>
          </p:nvSpPr>
          <p:spPr>
            <a:xfrm>
              <a:off x="5654179" y="8240750"/>
              <a:ext cx="1905" cy="2540"/>
            </a:xfrm>
            <a:custGeom>
              <a:avLst/>
              <a:gdLst/>
              <a:ahLst/>
              <a:cxnLst/>
              <a:rect l="l" t="t" r="r" b="b"/>
              <a:pathLst>
                <a:path w="1904" h="2540">
                  <a:moveTo>
                    <a:pt x="1828" y="0"/>
                  </a:moveTo>
                  <a:lnTo>
                    <a:pt x="0" y="2425"/>
                  </a:lnTo>
                </a:path>
              </a:pathLst>
            </a:custGeom>
            <a:ln w="25400">
              <a:solidFill>
                <a:srgbClr val="E7B123"/>
              </a:solidFill>
            </a:ln>
          </p:spPr>
          <p:txBody>
            <a:bodyPr wrap="square" lIns="0" tIns="0" rIns="0" bIns="0" rtlCol="0"/>
            <a:lstStyle/>
            <a:p>
              <a:endParaRPr/>
            </a:p>
          </p:txBody>
        </p:sp>
        <p:sp>
          <p:nvSpPr>
            <p:cNvPr id="18439" name="object 18439"/>
            <p:cNvSpPr/>
            <p:nvPr/>
          </p:nvSpPr>
          <p:spPr>
            <a:xfrm>
              <a:off x="5643918" y="8243176"/>
              <a:ext cx="10795" cy="5715"/>
            </a:xfrm>
            <a:custGeom>
              <a:avLst/>
              <a:gdLst/>
              <a:ahLst/>
              <a:cxnLst/>
              <a:rect l="l" t="t" r="r" b="b"/>
              <a:pathLst>
                <a:path w="10795" h="5715">
                  <a:moveTo>
                    <a:pt x="10261" y="0"/>
                  </a:moveTo>
                  <a:lnTo>
                    <a:pt x="0" y="5422"/>
                  </a:lnTo>
                </a:path>
              </a:pathLst>
            </a:custGeom>
            <a:ln w="25400">
              <a:solidFill>
                <a:srgbClr val="E8B017"/>
              </a:solidFill>
            </a:ln>
          </p:spPr>
          <p:txBody>
            <a:bodyPr wrap="square" lIns="0" tIns="0" rIns="0" bIns="0" rtlCol="0"/>
            <a:lstStyle/>
            <a:p>
              <a:endParaRPr/>
            </a:p>
          </p:txBody>
        </p:sp>
        <p:sp>
          <p:nvSpPr>
            <p:cNvPr id="18440" name="object 18440"/>
            <p:cNvSpPr/>
            <p:nvPr/>
          </p:nvSpPr>
          <p:spPr>
            <a:xfrm>
              <a:off x="5643918" y="8246656"/>
              <a:ext cx="635" cy="2540"/>
            </a:xfrm>
            <a:custGeom>
              <a:avLst/>
              <a:gdLst/>
              <a:ahLst/>
              <a:cxnLst/>
              <a:rect l="l" t="t" r="r" b="b"/>
              <a:pathLst>
                <a:path w="635" h="2540">
                  <a:moveTo>
                    <a:pt x="0" y="1943"/>
                  </a:moveTo>
                  <a:lnTo>
                    <a:pt x="596" y="0"/>
                  </a:lnTo>
                </a:path>
              </a:pathLst>
            </a:custGeom>
            <a:ln w="25400">
              <a:solidFill>
                <a:srgbClr val="ECB10C"/>
              </a:solidFill>
            </a:ln>
          </p:spPr>
          <p:txBody>
            <a:bodyPr wrap="square" lIns="0" tIns="0" rIns="0" bIns="0" rtlCol="0"/>
            <a:lstStyle/>
            <a:p>
              <a:endParaRPr/>
            </a:p>
          </p:txBody>
        </p:sp>
        <p:sp>
          <p:nvSpPr>
            <p:cNvPr id="18441" name="object 18441"/>
            <p:cNvSpPr/>
            <p:nvPr/>
          </p:nvSpPr>
          <p:spPr>
            <a:xfrm>
              <a:off x="5656008" y="8232660"/>
              <a:ext cx="8890" cy="8255"/>
            </a:xfrm>
            <a:custGeom>
              <a:avLst/>
              <a:gdLst/>
              <a:ahLst/>
              <a:cxnLst/>
              <a:rect l="l" t="t" r="r" b="b"/>
              <a:pathLst>
                <a:path w="8889" h="8254">
                  <a:moveTo>
                    <a:pt x="8737" y="0"/>
                  </a:moveTo>
                  <a:lnTo>
                    <a:pt x="6527" y="2070"/>
                  </a:lnTo>
                  <a:lnTo>
                    <a:pt x="4127" y="3937"/>
                  </a:lnTo>
                  <a:lnTo>
                    <a:pt x="1587" y="5613"/>
                  </a:lnTo>
                  <a:lnTo>
                    <a:pt x="1092" y="6451"/>
                  </a:lnTo>
                  <a:lnTo>
                    <a:pt x="571" y="7277"/>
                  </a:lnTo>
                  <a:lnTo>
                    <a:pt x="0" y="8089"/>
                  </a:lnTo>
                  <a:lnTo>
                    <a:pt x="2400" y="6515"/>
                  </a:lnTo>
                  <a:lnTo>
                    <a:pt x="4648" y="4787"/>
                  </a:lnTo>
                  <a:lnTo>
                    <a:pt x="6705" y="2921"/>
                  </a:lnTo>
                  <a:lnTo>
                    <a:pt x="7442" y="1981"/>
                  </a:lnTo>
                  <a:lnTo>
                    <a:pt x="8115" y="1041"/>
                  </a:lnTo>
                  <a:lnTo>
                    <a:pt x="8737" y="0"/>
                  </a:lnTo>
                  <a:close/>
                </a:path>
              </a:pathLst>
            </a:custGeom>
            <a:solidFill>
              <a:srgbClr val="E8B631"/>
            </a:solidFill>
          </p:spPr>
          <p:txBody>
            <a:bodyPr wrap="square" lIns="0" tIns="0" rIns="0" bIns="0" rtlCol="0"/>
            <a:lstStyle/>
            <a:p>
              <a:endParaRPr/>
            </a:p>
          </p:txBody>
        </p:sp>
        <p:sp>
          <p:nvSpPr>
            <p:cNvPr id="18442" name="object 18442"/>
            <p:cNvSpPr/>
            <p:nvPr/>
          </p:nvSpPr>
          <p:spPr>
            <a:xfrm>
              <a:off x="5657595" y="8232660"/>
              <a:ext cx="7620" cy="5715"/>
            </a:xfrm>
            <a:custGeom>
              <a:avLst/>
              <a:gdLst/>
              <a:ahLst/>
              <a:cxnLst/>
              <a:rect l="l" t="t" r="r" b="b"/>
              <a:pathLst>
                <a:path w="7620" h="5715">
                  <a:moveTo>
                    <a:pt x="0" y="5613"/>
                  </a:moveTo>
                  <a:lnTo>
                    <a:pt x="7150" y="0"/>
                  </a:lnTo>
                </a:path>
              </a:pathLst>
            </a:custGeom>
            <a:ln w="25400">
              <a:solidFill>
                <a:srgbClr val="E9B732"/>
              </a:solidFill>
            </a:ln>
          </p:spPr>
          <p:txBody>
            <a:bodyPr wrap="square" lIns="0" tIns="0" rIns="0" bIns="0" rtlCol="0"/>
            <a:lstStyle/>
            <a:p>
              <a:endParaRPr/>
            </a:p>
          </p:txBody>
        </p:sp>
        <p:sp>
          <p:nvSpPr>
            <p:cNvPr id="18443" name="object 18443"/>
            <p:cNvSpPr/>
            <p:nvPr/>
          </p:nvSpPr>
          <p:spPr>
            <a:xfrm>
              <a:off x="5662714" y="8232660"/>
              <a:ext cx="2540" cy="3175"/>
            </a:xfrm>
            <a:custGeom>
              <a:avLst/>
              <a:gdLst/>
              <a:ahLst/>
              <a:cxnLst/>
              <a:rect l="l" t="t" r="r" b="b"/>
              <a:pathLst>
                <a:path w="2539" h="3175">
                  <a:moveTo>
                    <a:pt x="2032" y="0"/>
                  </a:moveTo>
                  <a:lnTo>
                    <a:pt x="0" y="2921"/>
                  </a:lnTo>
                </a:path>
              </a:pathLst>
            </a:custGeom>
            <a:ln w="25400">
              <a:solidFill>
                <a:srgbClr val="E7B73D"/>
              </a:solidFill>
            </a:ln>
          </p:spPr>
          <p:txBody>
            <a:bodyPr wrap="square" lIns="0" tIns="0" rIns="0" bIns="0" rtlCol="0"/>
            <a:lstStyle/>
            <a:p>
              <a:endParaRPr/>
            </a:p>
          </p:txBody>
        </p:sp>
        <p:sp>
          <p:nvSpPr>
            <p:cNvPr id="18444" name="object 18444"/>
            <p:cNvSpPr/>
            <p:nvPr/>
          </p:nvSpPr>
          <p:spPr>
            <a:xfrm>
              <a:off x="5656008" y="8235581"/>
              <a:ext cx="6985" cy="5715"/>
            </a:xfrm>
            <a:custGeom>
              <a:avLst/>
              <a:gdLst/>
              <a:ahLst/>
              <a:cxnLst/>
              <a:rect l="l" t="t" r="r" b="b"/>
              <a:pathLst>
                <a:path w="6985" h="5715">
                  <a:moveTo>
                    <a:pt x="6705" y="0"/>
                  </a:moveTo>
                  <a:lnTo>
                    <a:pt x="0" y="5168"/>
                  </a:lnTo>
                </a:path>
              </a:pathLst>
            </a:custGeom>
            <a:ln w="25400">
              <a:solidFill>
                <a:srgbClr val="E7B430"/>
              </a:solidFill>
            </a:ln>
          </p:spPr>
          <p:txBody>
            <a:bodyPr wrap="square" lIns="0" tIns="0" rIns="0" bIns="0" rtlCol="0"/>
            <a:lstStyle/>
            <a:p>
              <a:endParaRPr/>
            </a:p>
          </p:txBody>
        </p:sp>
        <p:sp>
          <p:nvSpPr>
            <p:cNvPr id="18445" name="object 18445"/>
            <p:cNvSpPr/>
            <p:nvPr/>
          </p:nvSpPr>
          <p:spPr>
            <a:xfrm>
              <a:off x="5656008" y="8238274"/>
              <a:ext cx="1905" cy="2540"/>
            </a:xfrm>
            <a:custGeom>
              <a:avLst/>
              <a:gdLst/>
              <a:ahLst/>
              <a:cxnLst/>
              <a:rect l="l" t="t" r="r" b="b"/>
              <a:pathLst>
                <a:path w="1904" h="2540">
                  <a:moveTo>
                    <a:pt x="0" y="2476"/>
                  </a:moveTo>
                  <a:lnTo>
                    <a:pt x="1587" y="0"/>
                  </a:lnTo>
                </a:path>
              </a:pathLst>
            </a:custGeom>
            <a:ln w="25400">
              <a:solidFill>
                <a:srgbClr val="E9B425"/>
              </a:solidFill>
            </a:ln>
          </p:spPr>
          <p:txBody>
            <a:bodyPr wrap="square" lIns="0" tIns="0" rIns="0" bIns="0" rtlCol="0"/>
            <a:lstStyle/>
            <a:p>
              <a:endParaRPr/>
            </a:p>
          </p:txBody>
        </p:sp>
        <p:sp>
          <p:nvSpPr>
            <p:cNvPr id="18446" name="object 18446"/>
            <p:cNvSpPr/>
            <p:nvPr/>
          </p:nvSpPr>
          <p:spPr>
            <a:xfrm>
              <a:off x="5654179" y="8235581"/>
              <a:ext cx="8890" cy="7620"/>
            </a:xfrm>
            <a:custGeom>
              <a:avLst/>
              <a:gdLst/>
              <a:ahLst/>
              <a:cxnLst/>
              <a:rect l="l" t="t" r="r" b="b"/>
              <a:pathLst>
                <a:path w="8889" h="7620">
                  <a:moveTo>
                    <a:pt x="8534" y="0"/>
                  </a:moveTo>
                  <a:lnTo>
                    <a:pt x="6476" y="1866"/>
                  </a:lnTo>
                  <a:lnTo>
                    <a:pt x="4229" y="3594"/>
                  </a:lnTo>
                  <a:lnTo>
                    <a:pt x="1828" y="5168"/>
                  </a:lnTo>
                  <a:lnTo>
                    <a:pt x="1198" y="6072"/>
                  </a:lnTo>
                  <a:lnTo>
                    <a:pt x="647" y="6807"/>
                  </a:lnTo>
                  <a:lnTo>
                    <a:pt x="0" y="7594"/>
                  </a:lnTo>
                  <a:lnTo>
                    <a:pt x="2395" y="5994"/>
                  </a:lnTo>
                  <a:lnTo>
                    <a:pt x="4292" y="4521"/>
                  </a:lnTo>
                  <a:lnTo>
                    <a:pt x="6159" y="2857"/>
                  </a:lnTo>
                  <a:lnTo>
                    <a:pt x="6997" y="1841"/>
                  </a:lnTo>
                  <a:lnTo>
                    <a:pt x="7797" y="927"/>
                  </a:lnTo>
                  <a:lnTo>
                    <a:pt x="8534" y="0"/>
                  </a:lnTo>
                  <a:close/>
                </a:path>
              </a:pathLst>
            </a:custGeom>
            <a:solidFill>
              <a:srgbClr val="E5B22F"/>
            </a:solidFill>
          </p:spPr>
          <p:txBody>
            <a:bodyPr wrap="square" lIns="0" tIns="0" rIns="0" bIns="0" rtlCol="0"/>
            <a:lstStyle/>
            <a:p>
              <a:endParaRPr/>
            </a:p>
          </p:txBody>
        </p:sp>
        <p:sp>
          <p:nvSpPr>
            <p:cNvPr id="18447" name="object 18447"/>
            <p:cNvSpPr/>
            <p:nvPr/>
          </p:nvSpPr>
          <p:spPr>
            <a:xfrm>
              <a:off x="5656008" y="8235581"/>
              <a:ext cx="6985" cy="5715"/>
            </a:xfrm>
            <a:custGeom>
              <a:avLst/>
              <a:gdLst/>
              <a:ahLst/>
              <a:cxnLst/>
              <a:rect l="l" t="t" r="r" b="b"/>
              <a:pathLst>
                <a:path w="6985" h="5715">
                  <a:moveTo>
                    <a:pt x="0" y="5168"/>
                  </a:moveTo>
                  <a:lnTo>
                    <a:pt x="6705" y="0"/>
                  </a:lnTo>
                </a:path>
              </a:pathLst>
            </a:custGeom>
            <a:ln w="25400">
              <a:solidFill>
                <a:srgbClr val="E7B430"/>
              </a:solidFill>
            </a:ln>
          </p:spPr>
          <p:txBody>
            <a:bodyPr wrap="square" lIns="0" tIns="0" rIns="0" bIns="0" rtlCol="0"/>
            <a:lstStyle/>
            <a:p>
              <a:endParaRPr/>
            </a:p>
          </p:txBody>
        </p:sp>
        <p:sp>
          <p:nvSpPr>
            <p:cNvPr id="18448" name="object 18448"/>
            <p:cNvSpPr/>
            <p:nvPr/>
          </p:nvSpPr>
          <p:spPr>
            <a:xfrm>
              <a:off x="5660339" y="8235581"/>
              <a:ext cx="2540" cy="3175"/>
            </a:xfrm>
            <a:custGeom>
              <a:avLst/>
              <a:gdLst/>
              <a:ahLst/>
              <a:cxnLst/>
              <a:rect l="l" t="t" r="r" b="b"/>
              <a:pathLst>
                <a:path w="2539" h="3175">
                  <a:moveTo>
                    <a:pt x="2374" y="0"/>
                  </a:moveTo>
                  <a:lnTo>
                    <a:pt x="0" y="2857"/>
                  </a:lnTo>
                </a:path>
              </a:pathLst>
            </a:custGeom>
            <a:ln w="25400">
              <a:solidFill>
                <a:srgbClr val="E2B23B"/>
              </a:solidFill>
            </a:ln>
          </p:spPr>
          <p:txBody>
            <a:bodyPr wrap="square" lIns="0" tIns="0" rIns="0" bIns="0" rtlCol="0"/>
            <a:lstStyle/>
            <a:p>
              <a:endParaRPr/>
            </a:p>
          </p:txBody>
        </p:sp>
        <p:sp>
          <p:nvSpPr>
            <p:cNvPr id="18449" name="object 18449"/>
            <p:cNvSpPr/>
            <p:nvPr/>
          </p:nvSpPr>
          <p:spPr>
            <a:xfrm>
              <a:off x="5654179" y="8238439"/>
              <a:ext cx="6350" cy="5080"/>
            </a:xfrm>
            <a:custGeom>
              <a:avLst/>
              <a:gdLst/>
              <a:ahLst/>
              <a:cxnLst/>
              <a:rect l="l" t="t" r="r" b="b"/>
              <a:pathLst>
                <a:path w="6350" h="5079">
                  <a:moveTo>
                    <a:pt x="6159" y="0"/>
                  </a:moveTo>
                  <a:lnTo>
                    <a:pt x="0" y="4737"/>
                  </a:lnTo>
                </a:path>
              </a:pathLst>
            </a:custGeom>
            <a:ln w="25400">
              <a:solidFill>
                <a:srgbClr val="E2AF2D"/>
              </a:solidFill>
            </a:ln>
          </p:spPr>
          <p:txBody>
            <a:bodyPr wrap="square" lIns="0" tIns="0" rIns="0" bIns="0" rtlCol="0"/>
            <a:lstStyle/>
            <a:p>
              <a:endParaRPr/>
            </a:p>
          </p:txBody>
        </p:sp>
        <p:sp>
          <p:nvSpPr>
            <p:cNvPr id="18450" name="object 18450"/>
            <p:cNvSpPr/>
            <p:nvPr/>
          </p:nvSpPr>
          <p:spPr>
            <a:xfrm>
              <a:off x="5654179" y="8240750"/>
              <a:ext cx="1905" cy="2540"/>
            </a:xfrm>
            <a:custGeom>
              <a:avLst/>
              <a:gdLst/>
              <a:ahLst/>
              <a:cxnLst/>
              <a:rect l="l" t="t" r="r" b="b"/>
              <a:pathLst>
                <a:path w="1904" h="2540">
                  <a:moveTo>
                    <a:pt x="0" y="2425"/>
                  </a:moveTo>
                  <a:lnTo>
                    <a:pt x="1828" y="0"/>
                  </a:lnTo>
                </a:path>
              </a:pathLst>
            </a:custGeom>
            <a:ln w="25400">
              <a:solidFill>
                <a:srgbClr val="E7B123"/>
              </a:solidFill>
            </a:ln>
          </p:spPr>
          <p:txBody>
            <a:bodyPr wrap="square" lIns="0" tIns="0" rIns="0" bIns="0" rtlCol="0"/>
            <a:lstStyle/>
            <a:p>
              <a:endParaRPr/>
            </a:p>
          </p:txBody>
        </p:sp>
        <p:sp>
          <p:nvSpPr>
            <p:cNvPr id="18451" name="object 18451"/>
            <p:cNvSpPr/>
            <p:nvPr/>
          </p:nvSpPr>
          <p:spPr>
            <a:xfrm>
              <a:off x="5662714" y="8225828"/>
              <a:ext cx="8255" cy="10160"/>
            </a:xfrm>
            <a:custGeom>
              <a:avLst/>
              <a:gdLst/>
              <a:ahLst/>
              <a:cxnLst/>
              <a:rect l="l" t="t" r="r" b="b"/>
              <a:pathLst>
                <a:path w="8254" h="10159">
                  <a:moveTo>
                    <a:pt x="8000" y="0"/>
                  </a:moveTo>
                  <a:lnTo>
                    <a:pt x="6248" y="2476"/>
                  </a:lnTo>
                  <a:lnTo>
                    <a:pt x="4241" y="4749"/>
                  </a:lnTo>
                  <a:lnTo>
                    <a:pt x="2032" y="6832"/>
                  </a:lnTo>
                  <a:lnTo>
                    <a:pt x="1409" y="7874"/>
                  </a:lnTo>
                  <a:lnTo>
                    <a:pt x="736" y="8813"/>
                  </a:lnTo>
                  <a:lnTo>
                    <a:pt x="0" y="9753"/>
                  </a:lnTo>
                  <a:lnTo>
                    <a:pt x="2044" y="7886"/>
                  </a:lnTo>
                  <a:lnTo>
                    <a:pt x="3924" y="5880"/>
                  </a:lnTo>
                  <a:lnTo>
                    <a:pt x="5562" y="3746"/>
                  </a:lnTo>
                  <a:lnTo>
                    <a:pt x="6438" y="2501"/>
                  </a:lnTo>
                  <a:lnTo>
                    <a:pt x="7251" y="1244"/>
                  </a:lnTo>
                  <a:lnTo>
                    <a:pt x="8000" y="0"/>
                  </a:lnTo>
                  <a:close/>
                </a:path>
              </a:pathLst>
            </a:custGeom>
            <a:solidFill>
              <a:srgbClr val="E6B94C"/>
            </a:solidFill>
          </p:spPr>
          <p:txBody>
            <a:bodyPr wrap="square" lIns="0" tIns="0" rIns="0" bIns="0" rtlCol="0"/>
            <a:lstStyle/>
            <a:p>
              <a:endParaRPr/>
            </a:p>
          </p:txBody>
        </p:sp>
        <p:sp>
          <p:nvSpPr>
            <p:cNvPr id="18452" name="object 18452"/>
            <p:cNvSpPr/>
            <p:nvPr/>
          </p:nvSpPr>
          <p:spPr>
            <a:xfrm>
              <a:off x="5664746" y="8225828"/>
              <a:ext cx="6350" cy="6985"/>
            </a:xfrm>
            <a:custGeom>
              <a:avLst/>
              <a:gdLst/>
              <a:ahLst/>
              <a:cxnLst/>
              <a:rect l="l" t="t" r="r" b="b"/>
              <a:pathLst>
                <a:path w="6350" h="6984">
                  <a:moveTo>
                    <a:pt x="0" y="6832"/>
                  </a:moveTo>
                  <a:lnTo>
                    <a:pt x="5968" y="0"/>
                  </a:lnTo>
                </a:path>
              </a:pathLst>
            </a:custGeom>
            <a:ln w="25400">
              <a:solidFill>
                <a:srgbClr val="E8BC4E"/>
              </a:solidFill>
            </a:ln>
          </p:spPr>
          <p:txBody>
            <a:bodyPr wrap="square" lIns="0" tIns="0" rIns="0" bIns="0" rtlCol="0"/>
            <a:lstStyle/>
            <a:p>
              <a:endParaRPr/>
            </a:p>
          </p:txBody>
        </p:sp>
        <p:sp>
          <p:nvSpPr>
            <p:cNvPr id="18453" name="object 18453"/>
            <p:cNvSpPr/>
            <p:nvPr/>
          </p:nvSpPr>
          <p:spPr>
            <a:xfrm>
              <a:off x="5668276" y="8225828"/>
              <a:ext cx="2540" cy="3810"/>
            </a:xfrm>
            <a:custGeom>
              <a:avLst/>
              <a:gdLst/>
              <a:ahLst/>
              <a:cxnLst/>
              <a:rect l="l" t="t" r="r" b="b"/>
              <a:pathLst>
                <a:path w="2539" h="3809">
                  <a:moveTo>
                    <a:pt x="2438" y="0"/>
                  </a:moveTo>
                  <a:lnTo>
                    <a:pt x="0" y="3746"/>
                  </a:lnTo>
                </a:path>
              </a:pathLst>
            </a:custGeom>
            <a:ln w="25400">
              <a:solidFill>
                <a:srgbClr val="E4BA5C"/>
              </a:solidFill>
            </a:ln>
          </p:spPr>
          <p:txBody>
            <a:bodyPr wrap="square" lIns="0" tIns="0" rIns="0" bIns="0" rtlCol="0"/>
            <a:lstStyle/>
            <a:p>
              <a:endParaRPr/>
            </a:p>
          </p:txBody>
        </p:sp>
        <p:sp>
          <p:nvSpPr>
            <p:cNvPr id="18454" name="object 18454"/>
            <p:cNvSpPr/>
            <p:nvPr/>
          </p:nvSpPr>
          <p:spPr>
            <a:xfrm>
              <a:off x="5662714" y="8229574"/>
              <a:ext cx="5715" cy="6350"/>
            </a:xfrm>
            <a:custGeom>
              <a:avLst/>
              <a:gdLst/>
              <a:ahLst/>
              <a:cxnLst/>
              <a:rect l="l" t="t" r="r" b="b"/>
              <a:pathLst>
                <a:path w="5714" h="6350">
                  <a:moveTo>
                    <a:pt x="5562" y="0"/>
                  </a:moveTo>
                  <a:lnTo>
                    <a:pt x="0" y="6007"/>
                  </a:lnTo>
                </a:path>
              </a:pathLst>
            </a:custGeom>
            <a:ln w="25400">
              <a:solidFill>
                <a:srgbClr val="E4B64B"/>
              </a:solidFill>
            </a:ln>
          </p:spPr>
          <p:txBody>
            <a:bodyPr wrap="square" lIns="0" tIns="0" rIns="0" bIns="0" rtlCol="0"/>
            <a:lstStyle/>
            <a:p>
              <a:endParaRPr/>
            </a:p>
          </p:txBody>
        </p:sp>
        <p:sp>
          <p:nvSpPr>
            <p:cNvPr id="18455" name="object 18455"/>
            <p:cNvSpPr/>
            <p:nvPr/>
          </p:nvSpPr>
          <p:spPr>
            <a:xfrm>
              <a:off x="5662714" y="8232660"/>
              <a:ext cx="2540" cy="3175"/>
            </a:xfrm>
            <a:custGeom>
              <a:avLst/>
              <a:gdLst/>
              <a:ahLst/>
              <a:cxnLst/>
              <a:rect l="l" t="t" r="r" b="b"/>
              <a:pathLst>
                <a:path w="2539" h="3175">
                  <a:moveTo>
                    <a:pt x="0" y="2921"/>
                  </a:moveTo>
                  <a:lnTo>
                    <a:pt x="2032" y="0"/>
                  </a:lnTo>
                </a:path>
              </a:pathLst>
            </a:custGeom>
            <a:ln w="25400">
              <a:solidFill>
                <a:srgbClr val="E7B73D"/>
              </a:solidFill>
            </a:ln>
          </p:spPr>
          <p:txBody>
            <a:bodyPr wrap="square" lIns="0" tIns="0" rIns="0" bIns="0" rtlCol="0"/>
            <a:lstStyle/>
            <a:p>
              <a:endParaRPr/>
            </a:p>
          </p:txBody>
        </p:sp>
        <p:sp>
          <p:nvSpPr>
            <p:cNvPr id="18456" name="object 18456"/>
            <p:cNvSpPr/>
            <p:nvPr/>
          </p:nvSpPr>
          <p:spPr>
            <a:xfrm>
              <a:off x="5660339" y="8229574"/>
              <a:ext cx="8255" cy="8890"/>
            </a:xfrm>
            <a:custGeom>
              <a:avLst/>
              <a:gdLst/>
              <a:ahLst/>
              <a:cxnLst/>
              <a:rect l="l" t="t" r="r" b="b"/>
              <a:pathLst>
                <a:path w="8254" h="8890">
                  <a:moveTo>
                    <a:pt x="7937" y="0"/>
                  </a:moveTo>
                  <a:lnTo>
                    <a:pt x="6299" y="2133"/>
                  </a:lnTo>
                  <a:lnTo>
                    <a:pt x="4419" y="4140"/>
                  </a:lnTo>
                  <a:lnTo>
                    <a:pt x="2374" y="6007"/>
                  </a:lnTo>
                  <a:lnTo>
                    <a:pt x="1638" y="6934"/>
                  </a:lnTo>
                  <a:lnTo>
                    <a:pt x="838" y="7848"/>
                  </a:lnTo>
                  <a:lnTo>
                    <a:pt x="0" y="8864"/>
                  </a:lnTo>
                  <a:lnTo>
                    <a:pt x="1854" y="7188"/>
                  </a:lnTo>
                  <a:lnTo>
                    <a:pt x="3543" y="5460"/>
                  </a:lnTo>
                  <a:lnTo>
                    <a:pt x="6095" y="2463"/>
                  </a:lnTo>
                  <a:lnTo>
                    <a:pt x="7048" y="1231"/>
                  </a:lnTo>
                  <a:lnTo>
                    <a:pt x="7937" y="0"/>
                  </a:lnTo>
                  <a:close/>
                </a:path>
              </a:pathLst>
            </a:custGeom>
            <a:solidFill>
              <a:srgbClr val="DFB249"/>
            </a:solidFill>
          </p:spPr>
          <p:txBody>
            <a:bodyPr wrap="square" lIns="0" tIns="0" rIns="0" bIns="0" rtlCol="0"/>
            <a:lstStyle/>
            <a:p>
              <a:endParaRPr/>
            </a:p>
          </p:txBody>
        </p:sp>
        <p:sp>
          <p:nvSpPr>
            <p:cNvPr id="18457" name="object 18457"/>
            <p:cNvSpPr/>
            <p:nvPr/>
          </p:nvSpPr>
          <p:spPr>
            <a:xfrm>
              <a:off x="5662714" y="8229574"/>
              <a:ext cx="5715" cy="6350"/>
            </a:xfrm>
            <a:custGeom>
              <a:avLst/>
              <a:gdLst/>
              <a:ahLst/>
              <a:cxnLst/>
              <a:rect l="l" t="t" r="r" b="b"/>
              <a:pathLst>
                <a:path w="5714" h="6350">
                  <a:moveTo>
                    <a:pt x="0" y="6007"/>
                  </a:moveTo>
                  <a:lnTo>
                    <a:pt x="5562" y="0"/>
                  </a:lnTo>
                </a:path>
              </a:pathLst>
            </a:custGeom>
            <a:ln w="25400">
              <a:solidFill>
                <a:srgbClr val="E4B64B"/>
              </a:solidFill>
            </a:ln>
          </p:spPr>
          <p:txBody>
            <a:bodyPr wrap="square" lIns="0" tIns="0" rIns="0" bIns="0" rtlCol="0"/>
            <a:lstStyle/>
            <a:p>
              <a:endParaRPr/>
            </a:p>
          </p:txBody>
        </p:sp>
        <p:sp>
          <p:nvSpPr>
            <p:cNvPr id="18458" name="object 18458"/>
            <p:cNvSpPr/>
            <p:nvPr/>
          </p:nvSpPr>
          <p:spPr>
            <a:xfrm>
              <a:off x="5665406" y="8229574"/>
              <a:ext cx="3175" cy="3810"/>
            </a:xfrm>
            <a:custGeom>
              <a:avLst/>
              <a:gdLst/>
              <a:ahLst/>
              <a:cxnLst/>
              <a:rect l="l" t="t" r="r" b="b"/>
              <a:pathLst>
                <a:path w="3175" h="3809">
                  <a:moveTo>
                    <a:pt x="2870" y="0"/>
                  </a:moveTo>
                  <a:lnTo>
                    <a:pt x="0" y="3670"/>
                  </a:lnTo>
                </a:path>
              </a:pathLst>
            </a:custGeom>
            <a:ln w="25400">
              <a:solidFill>
                <a:srgbClr val="DCB357"/>
              </a:solidFill>
            </a:ln>
          </p:spPr>
          <p:txBody>
            <a:bodyPr wrap="square" lIns="0" tIns="0" rIns="0" bIns="0" rtlCol="0"/>
            <a:lstStyle/>
            <a:p>
              <a:endParaRPr/>
            </a:p>
          </p:txBody>
        </p:sp>
        <p:sp>
          <p:nvSpPr>
            <p:cNvPr id="18459" name="object 18459"/>
            <p:cNvSpPr/>
            <p:nvPr/>
          </p:nvSpPr>
          <p:spPr>
            <a:xfrm>
              <a:off x="5660339" y="8233245"/>
              <a:ext cx="5080" cy="5715"/>
            </a:xfrm>
            <a:custGeom>
              <a:avLst/>
              <a:gdLst/>
              <a:ahLst/>
              <a:cxnLst/>
              <a:rect l="l" t="t" r="r" b="b"/>
              <a:pathLst>
                <a:path w="5079" h="5715">
                  <a:moveTo>
                    <a:pt x="5067" y="0"/>
                  </a:moveTo>
                  <a:lnTo>
                    <a:pt x="0" y="5194"/>
                  </a:lnTo>
                </a:path>
              </a:pathLst>
            </a:custGeom>
            <a:ln w="25399">
              <a:solidFill>
                <a:srgbClr val="DCAE47"/>
              </a:solidFill>
            </a:ln>
          </p:spPr>
          <p:txBody>
            <a:bodyPr wrap="square" lIns="0" tIns="0" rIns="0" bIns="0" rtlCol="0"/>
            <a:lstStyle/>
            <a:p>
              <a:endParaRPr/>
            </a:p>
          </p:txBody>
        </p:sp>
        <p:sp>
          <p:nvSpPr>
            <p:cNvPr id="18460" name="object 18460"/>
            <p:cNvSpPr/>
            <p:nvPr/>
          </p:nvSpPr>
          <p:spPr>
            <a:xfrm>
              <a:off x="5660339" y="8235581"/>
              <a:ext cx="2540" cy="3175"/>
            </a:xfrm>
            <a:custGeom>
              <a:avLst/>
              <a:gdLst/>
              <a:ahLst/>
              <a:cxnLst/>
              <a:rect l="l" t="t" r="r" b="b"/>
              <a:pathLst>
                <a:path w="2539" h="3175">
                  <a:moveTo>
                    <a:pt x="0" y="2857"/>
                  </a:moveTo>
                  <a:lnTo>
                    <a:pt x="2374" y="0"/>
                  </a:lnTo>
                </a:path>
              </a:pathLst>
            </a:custGeom>
            <a:ln w="25400">
              <a:solidFill>
                <a:srgbClr val="E2B23B"/>
              </a:solidFill>
            </a:ln>
          </p:spPr>
          <p:txBody>
            <a:bodyPr wrap="square" lIns="0" tIns="0" rIns="0" bIns="0" rtlCol="0"/>
            <a:lstStyle/>
            <a:p>
              <a:endParaRPr/>
            </a:p>
          </p:txBody>
        </p:sp>
        <p:pic>
          <p:nvPicPr>
            <p:cNvPr id="18461" name="object 18461"/>
            <p:cNvPicPr/>
            <p:nvPr/>
          </p:nvPicPr>
          <p:blipFill>
            <a:blip r:embed="rId85" cstate="print"/>
            <a:stretch>
              <a:fillRect/>
            </a:stretch>
          </p:blipFill>
          <p:spPr>
            <a:xfrm>
              <a:off x="5294934" y="8169021"/>
              <a:ext cx="384429" cy="127203"/>
            </a:xfrm>
            <a:prstGeom prst="rect">
              <a:avLst/>
            </a:prstGeom>
          </p:spPr>
        </p:pic>
        <p:sp>
          <p:nvSpPr>
            <p:cNvPr id="18462" name="object 18462"/>
            <p:cNvSpPr/>
            <p:nvPr/>
          </p:nvSpPr>
          <p:spPr>
            <a:xfrm>
              <a:off x="5343275" y="8392033"/>
              <a:ext cx="9525" cy="3175"/>
            </a:xfrm>
            <a:custGeom>
              <a:avLst/>
              <a:gdLst/>
              <a:ahLst/>
              <a:cxnLst/>
              <a:rect l="l" t="t" r="r" b="b"/>
              <a:pathLst>
                <a:path w="9525" h="3175">
                  <a:moveTo>
                    <a:pt x="3513" y="0"/>
                  </a:moveTo>
                  <a:lnTo>
                    <a:pt x="1963" y="914"/>
                  </a:lnTo>
                  <a:lnTo>
                    <a:pt x="503" y="1727"/>
                  </a:lnTo>
                  <a:lnTo>
                    <a:pt x="0" y="2570"/>
                  </a:lnTo>
                  <a:lnTo>
                    <a:pt x="7780" y="2705"/>
                  </a:lnTo>
                  <a:lnTo>
                    <a:pt x="9448" y="367"/>
                  </a:lnTo>
                  <a:lnTo>
                    <a:pt x="3513" y="0"/>
                  </a:lnTo>
                  <a:close/>
                </a:path>
              </a:pathLst>
            </a:custGeom>
            <a:solidFill>
              <a:srgbClr val="F8CE4E"/>
            </a:solidFill>
          </p:spPr>
          <p:txBody>
            <a:bodyPr wrap="square" lIns="0" tIns="0" rIns="0" bIns="0" rtlCol="0"/>
            <a:lstStyle/>
            <a:p>
              <a:endParaRPr/>
            </a:p>
          </p:txBody>
        </p:sp>
        <p:sp>
          <p:nvSpPr>
            <p:cNvPr id="18463" name="object 18463"/>
            <p:cNvSpPr/>
            <p:nvPr/>
          </p:nvSpPr>
          <p:spPr>
            <a:xfrm>
              <a:off x="5346788" y="8392033"/>
              <a:ext cx="6350" cy="635"/>
            </a:xfrm>
            <a:custGeom>
              <a:avLst/>
              <a:gdLst/>
              <a:ahLst/>
              <a:cxnLst/>
              <a:rect l="l" t="t" r="r" b="b"/>
              <a:pathLst>
                <a:path w="6350" h="634">
                  <a:moveTo>
                    <a:pt x="5935" y="367"/>
                  </a:moveTo>
                  <a:lnTo>
                    <a:pt x="0" y="0"/>
                  </a:lnTo>
                </a:path>
              </a:pathLst>
            </a:custGeom>
            <a:ln w="25400">
              <a:solidFill>
                <a:srgbClr val="F7CA3D"/>
              </a:solidFill>
            </a:ln>
          </p:spPr>
          <p:txBody>
            <a:bodyPr wrap="square" lIns="0" tIns="0" rIns="0" bIns="0" rtlCol="0"/>
            <a:lstStyle/>
            <a:p>
              <a:endParaRPr/>
            </a:p>
          </p:txBody>
        </p:sp>
        <p:sp>
          <p:nvSpPr>
            <p:cNvPr id="18464" name="object 18464"/>
            <p:cNvSpPr/>
            <p:nvPr/>
          </p:nvSpPr>
          <p:spPr>
            <a:xfrm>
              <a:off x="5343281" y="8392033"/>
              <a:ext cx="3810" cy="3175"/>
            </a:xfrm>
            <a:custGeom>
              <a:avLst/>
              <a:gdLst/>
              <a:ahLst/>
              <a:cxnLst/>
              <a:rect l="l" t="t" r="r" b="b"/>
              <a:pathLst>
                <a:path w="3810" h="3175">
                  <a:moveTo>
                    <a:pt x="3507" y="0"/>
                  </a:moveTo>
                  <a:lnTo>
                    <a:pt x="0" y="2570"/>
                  </a:lnTo>
                </a:path>
              </a:pathLst>
            </a:custGeom>
            <a:ln w="25400">
              <a:solidFill>
                <a:srgbClr val="F9D054"/>
              </a:solidFill>
            </a:ln>
          </p:spPr>
          <p:txBody>
            <a:bodyPr wrap="square" lIns="0" tIns="0" rIns="0" bIns="0" rtlCol="0"/>
            <a:lstStyle/>
            <a:p>
              <a:endParaRPr/>
            </a:p>
          </p:txBody>
        </p:sp>
        <p:sp>
          <p:nvSpPr>
            <p:cNvPr id="18465" name="object 18465"/>
            <p:cNvSpPr/>
            <p:nvPr/>
          </p:nvSpPr>
          <p:spPr>
            <a:xfrm>
              <a:off x="5335492" y="8392884"/>
              <a:ext cx="9525" cy="1905"/>
            </a:xfrm>
            <a:custGeom>
              <a:avLst/>
              <a:gdLst/>
              <a:ahLst/>
              <a:cxnLst/>
              <a:rect l="l" t="t" r="r" b="b"/>
              <a:pathLst>
                <a:path w="9525" h="1904">
                  <a:moveTo>
                    <a:pt x="1821" y="0"/>
                  </a:moveTo>
                  <a:lnTo>
                    <a:pt x="945" y="457"/>
                  </a:lnTo>
                  <a:lnTo>
                    <a:pt x="272" y="965"/>
                  </a:lnTo>
                  <a:lnTo>
                    <a:pt x="0" y="1584"/>
                  </a:lnTo>
                  <a:lnTo>
                    <a:pt x="7782" y="1719"/>
                  </a:lnTo>
                  <a:lnTo>
                    <a:pt x="8032" y="1295"/>
                  </a:lnTo>
                  <a:lnTo>
                    <a:pt x="8527" y="889"/>
                  </a:lnTo>
                  <a:lnTo>
                    <a:pt x="9149" y="457"/>
                  </a:lnTo>
                  <a:lnTo>
                    <a:pt x="6723" y="330"/>
                  </a:lnTo>
                  <a:lnTo>
                    <a:pt x="1821" y="0"/>
                  </a:lnTo>
                  <a:close/>
                </a:path>
              </a:pathLst>
            </a:custGeom>
            <a:solidFill>
              <a:srgbClr val="FAD35F"/>
            </a:solidFill>
          </p:spPr>
          <p:txBody>
            <a:bodyPr wrap="square" lIns="0" tIns="0" rIns="0" bIns="0" rtlCol="0"/>
            <a:lstStyle/>
            <a:p>
              <a:endParaRPr/>
            </a:p>
          </p:txBody>
        </p:sp>
        <p:sp>
          <p:nvSpPr>
            <p:cNvPr id="18466" name="object 18466"/>
            <p:cNvSpPr/>
            <p:nvPr/>
          </p:nvSpPr>
          <p:spPr>
            <a:xfrm>
              <a:off x="5335485" y="8381784"/>
              <a:ext cx="8255" cy="13335"/>
            </a:xfrm>
            <a:custGeom>
              <a:avLst/>
              <a:gdLst/>
              <a:ahLst/>
              <a:cxnLst/>
              <a:rect l="l" t="t" r="r" b="b"/>
              <a:pathLst>
                <a:path w="8254" h="13334">
                  <a:moveTo>
                    <a:pt x="7785" y="0"/>
                  </a:moveTo>
                  <a:lnTo>
                    <a:pt x="0" y="0"/>
                  </a:lnTo>
                  <a:lnTo>
                    <a:pt x="0" y="12683"/>
                  </a:lnTo>
                  <a:lnTo>
                    <a:pt x="7785" y="12818"/>
                  </a:lnTo>
                  <a:lnTo>
                    <a:pt x="7785" y="0"/>
                  </a:lnTo>
                  <a:close/>
                </a:path>
              </a:pathLst>
            </a:custGeom>
            <a:solidFill>
              <a:srgbClr val="FAD66B"/>
            </a:solidFill>
          </p:spPr>
          <p:txBody>
            <a:bodyPr wrap="square" lIns="0" tIns="0" rIns="0" bIns="0" rtlCol="0"/>
            <a:lstStyle/>
            <a:p>
              <a:endParaRPr/>
            </a:p>
          </p:txBody>
        </p:sp>
        <p:sp>
          <p:nvSpPr>
            <p:cNvPr id="18467" name="object 18467"/>
            <p:cNvSpPr/>
            <p:nvPr/>
          </p:nvSpPr>
          <p:spPr>
            <a:xfrm>
              <a:off x="5335503" y="8392884"/>
              <a:ext cx="1905" cy="1905"/>
            </a:xfrm>
            <a:custGeom>
              <a:avLst/>
              <a:gdLst/>
              <a:ahLst/>
              <a:cxnLst/>
              <a:rect l="l" t="t" r="r" b="b"/>
              <a:pathLst>
                <a:path w="1904" h="1904">
                  <a:moveTo>
                    <a:pt x="0" y="1584"/>
                  </a:moveTo>
                  <a:lnTo>
                    <a:pt x="1810" y="0"/>
                  </a:lnTo>
                </a:path>
              </a:pathLst>
            </a:custGeom>
            <a:ln w="25400">
              <a:solidFill>
                <a:srgbClr val="FAD563"/>
              </a:solidFill>
            </a:ln>
          </p:spPr>
          <p:txBody>
            <a:bodyPr wrap="square" lIns="0" tIns="0" rIns="0" bIns="0" rtlCol="0"/>
            <a:lstStyle/>
            <a:p>
              <a:endParaRPr/>
            </a:p>
          </p:txBody>
        </p:sp>
        <p:sp>
          <p:nvSpPr>
            <p:cNvPr id="18468" name="object 18468"/>
            <p:cNvSpPr/>
            <p:nvPr/>
          </p:nvSpPr>
          <p:spPr>
            <a:xfrm>
              <a:off x="5337314" y="8392884"/>
              <a:ext cx="7620" cy="635"/>
            </a:xfrm>
            <a:custGeom>
              <a:avLst/>
              <a:gdLst/>
              <a:ahLst/>
              <a:cxnLst/>
              <a:rect l="l" t="t" r="r" b="b"/>
              <a:pathLst>
                <a:path w="7620" h="634">
                  <a:moveTo>
                    <a:pt x="0" y="0"/>
                  </a:moveTo>
                  <a:lnTo>
                    <a:pt x="7327" y="457"/>
                  </a:lnTo>
                </a:path>
              </a:pathLst>
            </a:custGeom>
            <a:ln w="25400">
              <a:solidFill>
                <a:srgbClr val="FAD155"/>
              </a:solidFill>
            </a:ln>
          </p:spPr>
          <p:txBody>
            <a:bodyPr wrap="square" lIns="0" tIns="0" rIns="0" bIns="0" rtlCol="0"/>
            <a:lstStyle/>
            <a:p>
              <a:endParaRPr/>
            </a:p>
          </p:txBody>
        </p:sp>
        <p:sp>
          <p:nvSpPr>
            <p:cNvPr id="18469" name="object 18469"/>
            <p:cNvSpPr/>
            <p:nvPr/>
          </p:nvSpPr>
          <p:spPr>
            <a:xfrm>
              <a:off x="5343279" y="8393341"/>
              <a:ext cx="1905" cy="1270"/>
            </a:xfrm>
            <a:custGeom>
              <a:avLst/>
              <a:gdLst/>
              <a:ahLst/>
              <a:cxnLst/>
              <a:rect l="l" t="t" r="r" b="b"/>
              <a:pathLst>
                <a:path w="1904" h="1270">
                  <a:moveTo>
                    <a:pt x="1363" y="0"/>
                  </a:moveTo>
                  <a:lnTo>
                    <a:pt x="0" y="1262"/>
                  </a:lnTo>
                </a:path>
              </a:pathLst>
            </a:custGeom>
            <a:ln w="25400">
              <a:solidFill>
                <a:srgbClr val="F9D25C"/>
              </a:solidFill>
            </a:ln>
          </p:spPr>
          <p:txBody>
            <a:bodyPr wrap="square" lIns="0" tIns="0" rIns="0" bIns="0" rtlCol="0"/>
            <a:lstStyle/>
            <a:p>
              <a:endParaRPr/>
            </a:p>
          </p:txBody>
        </p:sp>
        <p:sp>
          <p:nvSpPr>
            <p:cNvPr id="18470" name="object 18470"/>
            <p:cNvSpPr/>
            <p:nvPr/>
          </p:nvSpPr>
          <p:spPr>
            <a:xfrm>
              <a:off x="5337314" y="8391588"/>
              <a:ext cx="9525" cy="1905"/>
            </a:xfrm>
            <a:custGeom>
              <a:avLst/>
              <a:gdLst/>
              <a:ahLst/>
              <a:cxnLst/>
              <a:rect l="l" t="t" r="r" b="b"/>
              <a:pathLst>
                <a:path w="9525" h="1904">
                  <a:moveTo>
                    <a:pt x="3111" y="0"/>
                  </a:moveTo>
                  <a:lnTo>
                    <a:pt x="888" y="838"/>
                  </a:lnTo>
                  <a:lnTo>
                    <a:pt x="0" y="1295"/>
                  </a:lnTo>
                  <a:lnTo>
                    <a:pt x="4902" y="1625"/>
                  </a:lnTo>
                  <a:lnTo>
                    <a:pt x="7327" y="1752"/>
                  </a:lnTo>
                  <a:lnTo>
                    <a:pt x="7950" y="1333"/>
                  </a:lnTo>
                  <a:lnTo>
                    <a:pt x="9474" y="444"/>
                  </a:lnTo>
                  <a:lnTo>
                    <a:pt x="5283" y="165"/>
                  </a:lnTo>
                  <a:lnTo>
                    <a:pt x="3111" y="0"/>
                  </a:lnTo>
                  <a:close/>
                </a:path>
              </a:pathLst>
            </a:custGeom>
            <a:solidFill>
              <a:srgbClr val="F9CE4B"/>
            </a:solidFill>
          </p:spPr>
          <p:txBody>
            <a:bodyPr wrap="square" lIns="0" tIns="0" rIns="0" bIns="0" rtlCol="0"/>
            <a:lstStyle/>
            <a:p>
              <a:endParaRPr/>
            </a:p>
          </p:txBody>
        </p:sp>
        <p:sp>
          <p:nvSpPr>
            <p:cNvPr id="18471" name="object 18471"/>
            <p:cNvSpPr/>
            <p:nvPr/>
          </p:nvSpPr>
          <p:spPr>
            <a:xfrm>
              <a:off x="5337314" y="8392884"/>
              <a:ext cx="7620" cy="635"/>
            </a:xfrm>
            <a:custGeom>
              <a:avLst/>
              <a:gdLst/>
              <a:ahLst/>
              <a:cxnLst/>
              <a:rect l="l" t="t" r="r" b="b"/>
              <a:pathLst>
                <a:path w="7620" h="634">
                  <a:moveTo>
                    <a:pt x="7327" y="457"/>
                  </a:moveTo>
                  <a:lnTo>
                    <a:pt x="0" y="0"/>
                  </a:lnTo>
                </a:path>
              </a:pathLst>
            </a:custGeom>
            <a:ln w="25400">
              <a:solidFill>
                <a:srgbClr val="FAD155"/>
              </a:solidFill>
            </a:ln>
          </p:spPr>
          <p:txBody>
            <a:bodyPr wrap="square" lIns="0" tIns="0" rIns="0" bIns="0" rtlCol="0"/>
            <a:lstStyle/>
            <a:p>
              <a:endParaRPr/>
            </a:p>
          </p:txBody>
        </p:sp>
        <p:sp>
          <p:nvSpPr>
            <p:cNvPr id="18472" name="object 18472"/>
            <p:cNvSpPr/>
            <p:nvPr/>
          </p:nvSpPr>
          <p:spPr>
            <a:xfrm>
              <a:off x="5337314" y="8391588"/>
              <a:ext cx="3175" cy="1905"/>
            </a:xfrm>
            <a:custGeom>
              <a:avLst/>
              <a:gdLst/>
              <a:ahLst/>
              <a:cxnLst/>
              <a:rect l="l" t="t" r="r" b="b"/>
              <a:pathLst>
                <a:path w="3175" h="1904">
                  <a:moveTo>
                    <a:pt x="0" y="1295"/>
                  </a:moveTo>
                  <a:lnTo>
                    <a:pt x="3111" y="0"/>
                  </a:lnTo>
                </a:path>
              </a:pathLst>
            </a:custGeom>
            <a:ln w="25400">
              <a:solidFill>
                <a:srgbClr val="FACF4D"/>
              </a:solidFill>
            </a:ln>
          </p:spPr>
          <p:txBody>
            <a:bodyPr wrap="square" lIns="0" tIns="0" rIns="0" bIns="0" rtlCol="0"/>
            <a:lstStyle/>
            <a:p>
              <a:endParaRPr/>
            </a:p>
          </p:txBody>
        </p:sp>
        <p:sp>
          <p:nvSpPr>
            <p:cNvPr id="18473" name="object 18473"/>
            <p:cNvSpPr/>
            <p:nvPr/>
          </p:nvSpPr>
          <p:spPr>
            <a:xfrm>
              <a:off x="5340426" y="8391588"/>
              <a:ext cx="6985" cy="635"/>
            </a:xfrm>
            <a:custGeom>
              <a:avLst/>
              <a:gdLst/>
              <a:ahLst/>
              <a:cxnLst/>
              <a:rect l="l" t="t" r="r" b="b"/>
              <a:pathLst>
                <a:path w="6985" h="634">
                  <a:moveTo>
                    <a:pt x="0" y="0"/>
                  </a:moveTo>
                  <a:lnTo>
                    <a:pt x="6362" y="444"/>
                  </a:lnTo>
                </a:path>
              </a:pathLst>
            </a:custGeom>
            <a:ln w="25400">
              <a:solidFill>
                <a:srgbClr val="F9CB42"/>
              </a:solidFill>
            </a:ln>
          </p:spPr>
          <p:txBody>
            <a:bodyPr wrap="square" lIns="0" tIns="0" rIns="0" bIns="0" rtlCol="0"/>
            <a:lstStyle/>
            <a:p>
              <a:endParaRPr/>
            </a:p>
          </p:txBody>
        </p:sp>
        <p:sp>
          <p:nvSpPr>
            <p:cNvPr id="18474" name="object 18474"/>
            <p:cNvSpPr/>
            <p:nvPr/>
          </p:nvSpPr>
          <p:spPr>
            <a:xfrm>
              <a:off x="5344642" y="8392033"/>
              <a:ext cx="2540" cy="1905"/>
            </a:xfrm>
            <a:custGeom>
              <a:avLst/>
              <a:gdLst/>
              <a:ahLst/>
              <a:cxnLst/>
              <a:rect l="l" t="t" r="r" b="b"/>
              <a:pathLst>
                <a:path w="2539" h="1904">
                  <a:moveTo>
                    <a:pt x="2146" y="0"/>
                  </a:moveTo>
                  <a:lnTo>
                    <a:pt x="0" y="1308"/>
                  </a:lnTo>
                </a:path>
              </a:pathLst>
            </a:custGeom>
            <a:ln w="25400">
              <a:solidFill>
                <a:srgbClr val="F9CE4A"/>
              </a:solidFill>
            </a:ln>
          </p:spPr>
          <p:txBody>
            <a:bodyPr wrap="square" lIns="0" tIns="0" rIns="0" bIns="0" rtlCol="0"/>
            <a:lstStyle/>
            <a:p>
              <a:endParaRPr/>
            </a:p>
          </p:txBody>
        </p:sp>
        <p:sp>
          <p:nvSpPr>
            <p:cNvPr id="18475" name="object 18475"/>
            <p:cNvSpPr/>
            <p:nvPr/>
          </p:nvSpPr>
          <p:spPr>
            <a:xfrm>
              <a:off x="5346788" y="8390598"/>
              <a:ext cx="6985" cy="1905"/>
            </a:xfrm>
            <a:custGeom>
              <a:avLst/>
              <a:gdLst/>
              <a:ahLst/>
              <a:cxnLst/>
              <a:rect l="l" t="t" r="r" b="b"/>
              <a:pathLst>
                <a:path w="6985" h="1904">
                  <a:moveTo>
                    <a:pt x="2260" y="0"/>
                  </a:moveTo>
                  <a:lnTo>
                    <a:pt x="1562" y="507"/>
                  </a:lnTo>
                  <a:lnTo>
                    <a:pt x="774" y="990"/>
                  </a:lnTo>
                  <a:lnTo>
                    <a:pt x="0" y="1435"/>
                  </a:lnTo>
                  <a:lnTo>
                    <a:pt x="5935" y="1802"/>
                  </a:lnTo>
                  <a:lnTo>
                    <a:pt x="6949" y="416"/>
                  </a:lnTo>
                  <a:lnTo>
                    <a:pt x="5524" y="266"/>
                  </a:lnTo>
                  <a:lnTo>
                    <a:pt x="2260" y="0"/>
                  </a:lnTo>
                  <a:close/>
                </a:path>
              </a:pathLst>
            </a:custGeom>
            <a:solidFill>
              <a:srgbClr val="F7C837"/>
            </a:solidFill>
          </p:spPr>
          <p:txBody>
            <a:bodyPr wrap="square" lIns="0" tIns="0" rIns="0" bIns="0" rtlCol="0"/>
            <a:lstStyle/>
            <a:p>
              <a:endParaRPr/>
            </a:p>
          </p:txBody>
        </p:sp>
        <p:sp>
          <p:nvSpPr>
            <p:cNvPr id="18476" name="object 18476"/>
            <p:cNvSpPr/>
            <p:nvPr/>
          </p:nvSpPr>
          <p:spPr>
            <a:xfrm>
              <a:off x="5346788" y="8392033"/>
              <a:ext cx="6350" cy="635"/>
            </a:xfrm>
            <a:custGeom>
              <a:avLst/>
              <a:gdLst/>
              <a:ahLst/>
              <a:cxnLst/>
              <a:rect l="l" t="t" r="r" b="b"/>
              <a:pathLst>
                <a:path w="6350" h="634">
                  <a:moveTo>
                    <a:pt x="5935" y="367"/>
                  </a:moveTo>
                  <a:lnTo>
                    <a:pt x="0" y="0"/>
                  </a:lnTo>
                </a:path>
              </a:pathLst>
            </a:custGeom>
            <a:ln w="25400">
              <a:solidFill>
                <a:srgbClr val="F7CA3D"/>
              </a:solidFill>
            </a:ln>
          </p:spPr>
          <p:txBody>
            <a:bodyPr wrap="square" lIns="0" tIns="0" rIns="0" bIns="0" rtlCol="0"/>
            <a:lstStyle/>
            <a:p>
              <a:endParaRPr/>
            </a:p>
          </p:txBody>
        </p:sp>
        <p:sp>
          <p:nvSpPr>
            <p:cNvPr id="18477" name="object 18477"/>
            <p:cNvSpPr/>
            <p:nvPr/>
          </p:nvSpPr>
          <p:spPr>
            <a:xfrm>
              <a:off x="5346788" y="8390598"/>
              <a:ext cx="2540" cy="1905"/>
            </a:xfrm>
            <a:custGeom>
              <a:avLst/>
              <a:gdLst/>
              <a:ahLst/>
              <a:cxnLst/>
              <a:rect l="l" t="t" r="r" b="b"/>
              <a:pathLst>
                <a:path w="2539" h="1904">
                  <a:moveTo>
                    <a:pt x="0" y="1435"/>
                  </a:moveTo>
                  <a:lnTo>
                    <a:pt x="2260" y="0"/>
                  </a:lnTo>
                </a:path>
              </a:pathLst>
            </a:custGeom>
            <a:ln w="25400">
              <a:solidFill>
                <a:srgbClr val="F8C93A"/>
              </a:solidFill>
            </a:ln>
          </p:spPr>
          <p:txBody>
            <a:bodyPr wrap="square" lIns="0" tIns="0" rIns="0" bIns="0" rtlCol="0"/>
            <a:lstStyle/>
            <a:p>
              <a:endParaRPr/>
            </a:p>
          </p:txBody>
        </p:sp>
        <p:sp>
          <p:nvSpPr>
            <p:cNvPr id="18478" name="object 18478"/>
            <p:cNvSpPr/>
            <p:nvPr/>
          </p:nvSpPr>
          <p:spPr>
            <a:xfrm>
              <a:off x="5349049" y="8390598"/>
              <a:ext cx="5080" cy="635"/>
            </a:xfrm>
            <a:custGeom>
              <a:avLst/>
              <a:gdLst/>
              <a:ahLst/>
              <a:cxnLst/>
              <a:rect l="l" t="t" r="r" b="b"/>
              <a:pathLst>
                <a:path w="5079" h="634">
                  <a:moveTo>
                    <a:pt x="0" y="0"/>
                  </a:moveTo>
                  <a:lnTo>
                    <a:pt x="4688" y="417"/>
                  </a:lnTo>
                </a:path>
              </a:pathLst>
            </a:custGeom>
            <a:ln w="25400">
              <a:solidFill>
                <a:srgbClr val="F7C631"/>
              </a:solidFill>
            </a:ln>
          </p:spPr>
          <p:txBody>
            <a:bodyPr wrap="square" lIns="0" tIns="0" rIns="0" bIns="0" rtlCol="0"/>
            <a:lstStyle/>
            <a:p>
              <a:endParaRPr/>
            </a:p>
          </p:txBody>
        </p:sp>
        <p:sp>
          <p:nvSpPr>
            <p:cNvPr id="18479" name="object 18479"/>
            <p:cNvSpPr/>
            <p:nvPr/>
          </p:nvSpPr>
          <p:spPr>
            <a:xfrm>
              <a:off x="5349049" y="8388934"/>
              <a:ext cx="6350" cy="2540"/>
            </a:xfrm>
            <a:custGeom>
              <a:avLst/>
              <a:gdLst/>
              <a:ahLst/>
              <a:cxnLst/>
              <a:rect l="l" t="t" r="r" b="b"/>
              <a:pathLst>
                <a:path w="6350" h="2540">
                  <a:moveTo>
                    <a:pt x="1727" y="0"/>
                  </a:moveTo>
                  <a:lnTo>
                    <a:pt x="1308" y="609"/>
                  </a:lnTo>
                  <a:lnTo>
                    <a:pt x="711" y="1155"/>
                  </a:lnTo>
                  <a:lnTo>
                    <a:pt x="0" y="1663"/>
                  </a:lnTo>
                  <a:lnTo>
                    <a:pt x="3263" y="1930"/>
                  </a:lnTo>
                  <a:lnTo>
                    <a:pt x="4688" y="2080"/>
                  </a:lnTo>
                  <a:lnTo>
                    <a:pt x="5829" y="571"/>
                  </a:lnTo>
                  <a:lnTo>
                    <a:pt x="1727" y="0"/>
                  </a:lnTo>
                  <a:close/>
                </a:path>
              </a:pathLst>
            </a:custGeom>
            <a:solidFill>
              <a:srgbClr val="F7C52C"/>
            </a:solidFill>
          </p:spPr>
          <p:txBody>
            <a:bodyPr wrap="square" lIns="0" tIns="0" rIns="0" bIns="0" rtlCol="0"/>
            <a:lstStyle/>
            <a:p>
              <a:endParaRPr/>
            </a:p>
          </p:txBody>
        </p:sp>
        <p:sp>
          <p:nvSpPr>
            <p:cNvPr id="18480" name="object 18480"/>
            <p:cNvSpPr/>
            <p:nvPr/>
          </p:nvSpPr>
          <p:spPr>
            <a:xfrm>
              <a:off x="5349049" y="8390598"/>
              <a:ext cx="5080" cy="635"/>
            </a:xfrm>
            <a:custGeom>
              <a:avLst/>
              <a:gdLst/>
              <a:ahLst/>
              <a:cxnLst/>
              <a:rect l="l" t="t" r="r" b="b"/>
              <a:pathLst>
                <a:path w="5079" h="634">
                  <a:moveTo>
                    <a:pt x="4688" y="417"/>
                  </a:moveTo>
                  <a:lnTo>
                    <a:pt x="0" y="0"/>
                  </a:lnTo>
                </a:path>
              </a:pathLst>
            </a:custGeom>
            <a:ln w="25400">
              <a:solidFill>
                <a:srgbClr val="F7C631"/>
              </a:solidFill>
            </a:ln>
          </p:spPr>
          <p:txBody>
            <a:bodyPr wrap="square" lIns="0" tIns="0" rIns="0" bIns="0" rtlCol="0"/>
            <a:lstStyle/>
            <a:p>
              <a:endParaRPr/>
            </a:p>
          </p:txBody>
        </p:sp>
        <p:sp>
          <p:nvSpPr>
            <p:cNvPr id="18481" name="object 18481"/>
            <p:cNvSpPr/>
            <p:nvPr/>
          </p:nvSpPr>
          <p:spPr>
            <a:xfrm>
              <a:off x="5349049" y="8388934"/>
              <a:ext cx="1905" cy="1905"/>
            </a:xfrm>
            <a:custGeom>
              <a:avLst/>
              <a:gdLst/>
              <a:ahLst/>
              <a:cxnLst/>
              <a:rect l="l" t="t" r="r" b="b"/>
              <a:pathLst>
                <a:path w="1904" h="1904">
                  <a:moveTo>
                    <a:pt x="0" y="1663"/>
                  </a:moveTo>
                  <a:lnTo>
                    <a:pt x="1727" y="0"/>
                  </a:lnTo>
                </a:path>
              </a:pathLst>
            </a:custGeom>
            <a:ln w="25400">
              <a:solidFill>
                <a:srgbClr val="F7C52E"/>
              </a:solidFill>
            </a:ln>
          </p:spPr>
          <p:txBody>
            <a:bodyPr wrap="square" lIns="0" tIns="0" rIns="0" bIns="0" rtlCol="0"/>
            <a:lstStyle/>
            <a:p>
              <a:endParaRPr/>
            </a:p>
          </p:txBody>
        </p:sp>
        <p:sp>
          <p:nvSpPr>
            <p:cNvPr id="18482" name="object 18482"/>
            <p:cNvSpPr/>
            <p:nvPr/>
          </p:nvSpPr>
          <p:spPr>
            <a:xfrm>
              <a:off x="5350776" y="8388934"/>
              <a:ext cx="4445" cy="635"/>
            </a:xfrm>
            <a:custGeom>
              <a:avLst/>
              <a:gdLst/>
              <a:ahLst/>
              <a:cxnLst/>
              <a:rect l="l" t="t" r="r" b="b"/>
              <a:pathLst>
                <a:path w="4445" h="634">
                  <a:moveTo>
                    <a:pt x="0" y="0"/>
                  </a:moveTo>
                  <a:lnTo>
                    <a:pt x="4102" y="571"/>
                  </a:lnTo>
                </a:path>
              </a:pathLst>
            </a:custGeom>
            <a:ln w="25400">
              <a:solidFill>
                <a:srgbClr val="F7C428"/>
              </a:solidFill>
            </a:ln>
          </p:spPr>
          <p:txBody>
            <a:bodyPr wrap="square" lIns="0" tIns="0" rIns="0" bIns="0" rtlCol="0"/>
            <a:lstStyle/>
            <a:p>
              <a:endParaRPr/>
            </a:p>
          </p:txBody>
        </p:sp>
        <p:sp>
          <p:nvSpPr>
            <p:cNvPr id="18483" name="object 18483"/>
            <p:cNvSpPr/>
            <p:nvPr/>
          </p:nvSpPr>
          <p:spPr>
            <a:xfrm>
              <a:off x="5340426" y="8390166"/>
              <a:ext cx="8890" cy="1905"/>
            </a:xfrm>
            <a:custGeom>
              <a:avLst/>
              <a:gdLst/>
              <a:ahLst/>
              <a:cxnLst/>
              <a:rect l="l" t="t" r="r" b="b"/>
              <a:pathLst>
                <a:path w="8889" h="1904">
                  <a:moveTo>
                    <a:pt x="3225" y="0"/>
                  </a:moveTo>
                  <a:lnTo>
                    <a:pt x="2247" y="546"/>
                  </a:lnTo>
                  <a:lnTo>
                    <a:pt x="0" y="1422"/>
                  </a:lnTo>
                  <a:lnTo>
                    <a:pt x="2171" y="1587"/>
                  </a:lnTo>
                  <a:lnTo>
                    <a:pt x="6362" y="1866"/>
                  </a:lnTo>
                  <a:lnTo>
                    <a:pt x="7137" y="1422"/>
                  </a:lnTo>
                  <a:lnTo>
                    <a:pt x="7924" y="939"/>
                  </a:lnTo>
                  <a:lnTo>
                    <a:pt x="8623" y="431"/>
                  </a:lnTo>
                  <a:lnTo>
                    <a:pt x="3225" y="0"/>
                  </a:lnTo>
                  <a:close/>
                </a:path>
              </a:pathLst>
            </a:custGeom>
            <a:solidFill>
              <a:srgbClr val="F9C93B"/>
            </a:solidFill>
          </p:spPr>
          <p:txBody>
            <a:bodyPr wrap="square" lIns="0" tIns="0" rIns="0" bIns="0" rtlCol="0"/>
            <a:lstStyle/>
            <a:p>
              <a:endParaRPr/>
            </a:p>
          </p:txBody>
        </p:sp>
        <p:sp>
          <p:nvSpPr>
            <p:cNvPr id="18484" name="object 18484"/>
            <p:cNvSpPr/>
            <p:nvPr/>
          </p:nvSpPr>
          <p:spPr>
            <a:xfrm>
              <a:off x="5340426" y="8391588"/>
              <a:ext cx="6985" cy="635"/>
            </a:xfrm>
            <a:custGeom>
              <a:avLst/>
              <a:gdLst/>
              <a:ahLst/>
              <a:cxnLst/>
              <a:rect l="l" t="t" r="r" b="b"/>
              <a:pathLst>
                <a:path w="6985" h="634">
                  <a:moveTo>
                    <a:pt x="6362" y="444"/>
                  </a:moveTo>
                  <a:lnTo>
                    <a:pt x="0" y="0"/>
                  </a:lnTo>
                </a:path>
              </a:pathLst>
            </a:custGeom>
            <a:ln w="25400">
              <a:solidFill>
                <a:srgbClr val="F9CB42"/>
              </a:solidFill>
            </a:ln>
          </p:spPr>
          <p:txBody>
            <a:bodyPr wrap="square" lIns="0" tIns="0" rIns="0" bIns="0" rtlCol="0"/>
            <a:lstStyle/>
            <a:p>
              <a:endParaRPr/>
            </a:p>
          </p:txBody>
        </p:sp>
        <p:sp>
          <p:nvSpPr>
            <p:cNvPr id="18485" name="object 18485"/>
            <p:cNvSpPr/>
            <p:nvPr/>
          </p:nvSpPr>
          <p:spPr>
            <a:xfrm>
              <a:off x="5340426" y="8390166"/>
              <a:ext cx="3810" cy="1905"/>
            </a:xfrm>
            <a:custGeom>
              <a:avLst/>
              <a:gdLst/>
              <a:ahLst/>
              <a:cxnLst/>
              <a:rect l="l" t="t" r="r" b="b"/>
              <a:pathLst>
                <a:path w="3810" h="1904">
                  <a:moveTo>
                    <a:pt x="0" y="1422"/>
                  </a:moveTo>
                  <a:lnTo>
                    <a:pt x="3225" y="0"/>
                  </a:lnTo>
                </a:path>
              </a:pathLst>
            </a:custGeom>
            <a:ln w="25400">
              <a:solidFill>
                <a:srgbClr val="F9CA3C"/>
              </a:solidFill>
            </a:ln>
          </p:spPr>
          <p:txBody>
            <a:bodyPr wrap="square" lIns="0" tIns="0" rIns="0" bIns="0" rtlCol="0"/>
            <a:lstStyle/>
            <a:p>
              <a:endParaRPr/>
            </a:p>
          </p:txBody>
        </p:sp>
        <p:sp>
          <p:nvSpPr>
            <p:cNvPr id="18486" name="object 18486"/>
            <p:cNvSpPr/>
            <p:nvPr/>
          </p:nvSpPr>
          <p:spPr>
            <a:xfrm>
              <a:off x="5343652" y="8390166"/>
              <a:ext cx="5715" cy="635"/>
            </a:xfrm>
            <a:custGeom>
              <a:avLst/>
              <a:gdLst/>
              <a:ahLst/>
              <a:cxnLst/>
              <a:rect l="l" t="t" r="r" b="b"/>
              <a:pathLst>
                <a:path w="5714" h="634">
                  <a:moveTo>
                    <a:pt x="0" y="0"/>
                  </a:moveTo>
                  <a:lnTo>
                    <a:pt x="5397" y="431"/>
                  </a:lnTo>
                </a:path>
              </a:pathLst>
            </a:custGeom>
            <a:ln w="25400">
              <a:solidFill>
                <a:srgbClr val="F9C834"/>
              </a:solidFill>
            </a:ln>
          </p:spPr>
          <p:txBody>
            <a:bodyPr wrap="square" lIns="0" tIns="0" rIns="0" bIns="0" rtlCol="0"/>
            <a:lstStyle/>
            <a:p>
              <a:endParaRPr/>
            </a:p>
          </p:txBody>
        </p:sp>
        <p:sp>
          <p:nvSpPr>
            <p:cNvPr id="18487" name="object 18487"/>
            <p:cNvSpPr/>
            <p:nvPr/>
          </p:nvSpPr>
          <p:spPr>
            <a:xfrm>
              <a:off x="5346788" y="8390598"/>
              <a:ext cx="2540" cy="1905"/>
            </a:xfrm>
            <a:custGeom>
              <a:avLst/>
              <a:gdLst/>
              <a:ahLst/>
              <a:cxnLst/>
              <a:rect l="l" t="t" r="r" b="b"/>
              <a:pathLst>
                <a:path w="2539" h="1904">
                  <a:moveTo>
                    <a:pt x="2260" y="0"/>
                  </a:moveTo>
                  <a:lnTo>
                    <a:pt x="0" y="1435"/>
                  </a:lnTo>
                </a:path>
              </a:pathLst>
            </a:custGeom>
            <a:ln w="25400">
              <a:solidFill>
                <a:srgbClr val="F8C93A"/>
              </a:solidFill>
            </a:ln>
          </p:spPr>
          <p:txBody>
            <a:bodyPr wrap="square" lIns="0" tIns="0" rIns="0" bIns="0" rtlCol="0"/>
            <a:lstStyle/>
            <a:p>
              <a:endParaRPr/>
            </a:p>
          </p:txBody>
        </p:sp>
        <p:sp>
          <p:nvSpPr>
            <p:cNvPr id="18488" name="object 18488"/>
            <p:cNvSpPr/>
            <p:nvPr/>
          </p:nvSpPr>
          <p:spPr>
            <a:xfrm>
              <a:off x="5343652" y="8388223"/>
              <a:ext cx="7620" cy="2540"/>
            </a:xfrm>
            <a:custGeom>
              <a:avLst/>
              <a:gdLst/>
              <a:ahLst/>
              <a:cxnLst/>
              <a:rect l="l" t="t" r="r" b="b"/>
              <a:pathLst>
                <a:path w="7620" h="2540">
                  <a:moveTo>
                    <a:pt x="2235" y="0"/>
                  </a:moveTo>
                  <a:lnTo>
                    <a:pt x="1790" y="787"/>
                  </a:lnTo>
                  <a:lnTo>
                    <a:pt x="977" y="1409"/>
                  </a:lnTo>
                  <a:lnTo>
                    <a:pt x="0" y="1943"/>
                  </a:lnTo>
                  <a:lnTo>
                    <a:pt x="1905" y="2108"/>
                  </a:lnTo>
                  <a:lnTo>
                    <a:pt x="5397" y="2374"/>
                  </a:lnTo>
                  <a:lnTo>
                    <a:pt x="6108" y="1866"/>
                  </a:lnTo>
                  <a:lnTo>
                    <a:pt x="6705" y="1320"/>
                  </a:lnTo>
                  <a:lnTo>
                    <a:pt x="7124" y="711"/>
                  </a:lnTo>
                  <a:lnTo>
                    <a:pt x="5626" y="507"/>
                  </a:lnTo>
                  <a:lnTo>
                    <a:pt x="2235" y="0"/>
                  </a:lnTo>
                  <a:close/>
                </a:path>
              </a:pathLst>
            </a:custGeom>
            <a:solidFill>
              <a:srgbClr val="F8C630"/>
            </a:solidFill>
          </p:spPr>
          <p:txBody>
            <a:bodyPr wrap="square" lIns="0" tIns="0" rIns="0" bIns="0" rtlCol="0"/>
            <a:lstStyle/>
            <a:p>
              <a:endParaRPr/>
            </a:p>
          </p:txBody>
        </p:sp>
        <p:sp>
          <p:nvSpPr>
            <p:cNvPr id="18489" name="object 18489"/>
            <p:cNvSpPr/>
            <p:nvPr/>
          </p:nvSpPr>
          <p:spPr>
            <a:xfrm>
              <a:off x="5343652" y="8390166"/>
              <a:ext cx="5715" cy="635"/>
            </a:xfrm>
            <a:custGeom>
              <a:avLst/>
              <a:gdLst/>
              <a:ahLst/>
              <a:cxnLst/>
              <a:rect l="l" t="t" r="r" b="b"/>
              <a:pathLst>
                <a:path w="5714" h="634">
                  <a:moveTo>
                    <a:pt x="5397" y="431"/>
                  </a:moveTo>
                  <a:lnTo>
                    <a:pt x="0" y="0"/>
                  </a:lnTo>
                </a:path>
              </a:pathLst>
            </a:custGeom>
            <a:ln w="25400">
              <a:solidFill>
                <a:srgbClr val="F9C834"/>
              </a:solidFill>
            </a:ln>
          </p:spPr>
          <p:txBody>
            <a:bodyPr wrap="square" lIns="0" tIns="0" rIns="0" bIns="0" rtlCol="0"/>
            <a:lstStyle/>
            <a:p>
              <a:endParaRPr/>
            </a:p>
          </p:txBody>
        </p:sp>
        <p:sp>
          <p:nvSpPr>
            <p:cNvPr id="18490" name="object 18490"/>
            <p:cNvSpPr/>
            <p:nvPr/>
          </p:nvSpPr>
          <p:spPr>
            <a:xfrm>
              <a:off x="5343652" y="8388223"/>
              <a:ext cx="2540" cy="2540"/>
            </a:xfrm>
            <a:custGeom>
              <a:avLst/>
              <a:gdLst/>
              <a:ahLst/>
              <a:cxnLst/>
              <a:rect l="l" t="t" r="r" b="b"/>
              <a:pathLst>
                <a:path w="2539" h="2540">
                  <a:moveTo>
                    <a:pt x="0" y="1943"/>
                  </a:moveTo>
                  <a:lnTo>
                    <a:pt x="2235" y="0"/>
                  </a:lnTo>
                </a:path>
              </a:pathLst>
            </a:custGeom>
            <a:ln w="25400">
              <a:solidFill>
                <a:srgbClr val="F9C631"/>
              </a:solidFill>
            </a:ln>
          </p:spPr>
          <p:txBody>
            <a:bodyPr wrap="square" lIns="0" tIns="0" rIns="0" bIns="0" rtlCol="0"/>
            <a:lstStyle/>
            <a:p>
              <a:endParaRPr/>
            </a:p>
          </p:txBody>
        </p:sp>
        <p:sp>
          <p:nvSpPr>
            <p:cNvPr id="18491" name="object 18491"/>
            <p:cNvSpPr/>
            <p:nvPr/>
          </p:nvSpPr>
          <p:spPr>
            <a:xfrm>
              <a:off x="5345887" y="8388223"/>
              <a:ext cx="5080" cy="1270"/>
            </a:xfrm>
            <a:custGeom>
              <a:avLst/>
              <a:gdLst/>
              <a:ahLst/>
              <a:cxnLst/>
              <a:rect l="l" t="t" r="r" b="b"/>
              <a:pathLst>
                <a:path w="5079" h="1270">
                  <a:moveTo>
                    <a:pt x="0" y="0"/>
                  </a:moveTo>
                  <a:lnTo>
                    <a:pt x="4889" y="711"/>
                  </a:lnTo>
                </a:path>
              </a:pathLst>
            </a:custGeom>
            <a:ln w="25400">
              <a:solidFill>
                <a:srgbClr val="F7C42B"/>
              </a:solidFill>
            </a:ln>
          </p:spPr>
          <p:txBody>
            <a:bodyPr wrap="square" lIns="0" tIns="0" rIns="0" bIns="0" rtlCol="0"/>
            <a:lstStyle/>
            <a:p>
              <a:endParaRPr/>
            </a:p>
          </p:txBody>
        </p:sp>
        <p:sp>
          <p:nvSpPr>
            <p:cNvPr id="18492" name="object 18492"/>
            <p:cNvSpPr/>
            <p:nvPr/>
          </p:nvSpPr>
          <p:spPr>
            <a:xfrm>
              <a:off x="5349049" y="8388934"/>
              <a:ext cx="1905" cy="1905"/>
            </a:xfrm>
            <a:custGeom>
              <a:avLst/>
              <a:gdLst/>
              <a:ahLst/>
              <a:cxnLst/>
              <a:rect l="l" t="t" r="r" b="b"/>
              <a:pathLst>
                <a:path w="1904" h="1904">
                  <a:moveTo>
                    <a:pt x="1727" y="0"/>
                  </a:moveTo>
                  <a:lnTo>
                    <a:pt x="0" y="1663"/>
                  </a:lnTo>
                </a:path>
              </a:pathLst>
            </a:custGeom>
            <a:ln w="25400">
              <a:solidFill>
                <a:srgbClr val="F7C52E"/>
              </a:solidFill>
            </a:ln>
          </p:spPr>
          <p:txBody>
            <a:bodyPr wrap="square" lIns="0" tIns="0" rIns="0" bIns="0" rtlCol="0"/>
            <a:lstStyle/>
            <a:p>
              <a:endParaRPr/>
            </a:p>
          </p:txBody>
        </p:sp>
        <p:sp>
          <p:nvSpPr>
            <p:cNvPr id="18493" name="object 18493"/>
            <p:cNvSpPr/>
            <p:nvPr/>
          </p:nvSpPr>
          <p:spPr>
            <a:xfrm>
              <a:off x="5319930" y="8392033"/>
              <a:ext cx="17780" cy="2540"/>
            </a:xfrm>
            <a:custGeom>
              <a:avLst/>
              <a:gdLst/>
              <a:ahLst/>
              <a:cxnLst/>
              <a:rect l="l" t="t" r="r" b="b"/>
              <a:pathLst>
                <a:path w="17779" h="2540">
                  <a:moveTo>
                    <a:pt x="2410" y="0"/>
                  </a:moveTo>
                  <a:lnTo>
                    <a:pt x="1191" y="584"/>
                  </a:lnTo>
                  <a:lnTo>
                    <a:pt x="290" y="1270"/>
                  </a:lnTo>
                  <a:lnTo>
                    <a:pt x="0" y="2165"/>
                  </a:lnTo>
                  <a:lnTo>
                    <a:pt x="15562" y="2435"/>
                  </a:lnTo>
                  <a:lnTo>
                    <a:pt x="15834" y="1816"/>
                  </a:lnTo>
                  <a:lnTo>
                    <a:pt x="16580" y="1270"/>
                  </a:lnTo>
                  <a:lnTo>
                    <a:pt x="17384" y="850"/>
                  </a:lnTo>
                  <a:lnTo>
                    <a:pt x="7465" y="190"/>
                  </a:lnTo>
                  <a:lnTo>
                    <a:pt x="2410" y="0"/>
                  </a:lnTo>
                  <a:close/>
                </a:path>
              </a:pathLst>
            </a:custGeom>
            <a:solidFill>
              <a:srgbClr val="FAD667"/>
            </a:solidFill>
          </p:spPr>
          <p:txBody>
            <a:bodyPr wrap="square" lIns="0" tIns="0" rIns="0" bIns="0" rtlCol="0"/>
            <a:lstStyle/>
            <a:p>
              <a:endParaRPr/>
            </a:p>
          </p:txBody>
        </p:sp>
        <p:sp>
          <p:nvSpPr>
            <p:cNvPr id="18494" name="object 18494"/>
            <p:cNvSpPr/>
            <p:nvPr/>
          </p:nvSpPr>
          <p:spPr>
            <a:xfrm>
              <a:off x="5319935" y="8392033"/>
              <a:ext cx="2540" cy="2540"/>
            </a:xfrm>
            <a:custGeom>
              <a:avLst/>
              <a:gdLst/>
              <a:ahLst/>
              <a:cxnLst/>
              <a:rect l="l" t="t" r="r" b="b"/>
              <a:pathLst>
                <a:path w="2539" h="2540">
                  <a:moveTo>
                    <a:pt x="0" y="2165"/>
                  </a:moveTo>
                  <a:lnTo>
                    <a:pt x="2405" y="0"/>
                  </a:lnTo>
                </a:path>
              </a:pathLst>
            </a:custGeom>
            <a:ln w="25400">
              <a:solidFill>
                <a:srgbClr val="FBD76B"/>
              </a:solidFill>
            </a:ln>
          </p:spPr>
          <p:txBody>
            <a:bodyPr wrap="square" lIns="0" tIns="0" rIns="0" bIns="0" rtlCol="0"/>
            <a:lstStyle/>
            <a:p>
              <a:endParaRPr/>
            </a:p>
          </p:txBody>
        </p:sp>
        <p:sp>
          <p:nvSpPr>
            <p:cNvPr id="18495" name="object 18495"/>
            <p:cNvSpPr/>
            <p:nvPr/>
          </p:nvSpPr>
          <p:spPr>
            <a:xfrm>
              <a:off x="5322341" y="8392033"/>
              <a:ext cx="15240" cy="1270"/>
            </a:xfrm>
            <a:custGeom>
              <a:avLst/>
              <a:gdLst/>
              <a:ahLst/>
              <a:cxnLst/>
              <a:rect l="l" t="t" r="r" b="b"/>
              <a:pathLst>
                <a:path w="15239" h="1270">
                  <a:moveTo>
                    <a:pt x="0" y="0"/>
                  </a:moveTo>
                  <a:lnTo>
                    <a:pt x="5054" y="190"/>
                  </a:lnTo>
                  <a:lnTo>
                    <a:pt x="10058" y="533"/>
                  </a:lnTo>
                  <a:lnTo>
                    <a:pt x="14973" y="850"/>
                  </a:lnTo>
                </a:path>
              </a:pathLst>
            </a:custGeom>
            <a:ln w="25399">
              <a:solidFill>
                <a:srgbClr val="FAD259"/>
              </a:solidFill>
            </a:ln>
          </p:spPr>
          <p:txBody>
            <a:bodyPr wrap="square" lIns="0" tIns="0" rIns="0" bIns="0" rtlCol="0"/>
            <a:lstStyle/>
            <a:p>
              <a:endParaRPr/>
            </a:p>
          </p:txBody>
        </p:sp>
        <p:sp>
          <p:nvSpPr>
            <p:cNvPr id="18496" name="object 18496"/>
            <p:cNvSpPr/>
            <p:nvPr/>
          </p:nvSpPr>
          <p:spPr>
            <a:xfrm>
              <a:off x="5335503" y="8392884"/>
              <a:ext cx="1905" cy="1905"/>
            </a:xfrm>
            <a:custGeom>
              <a:avLst/>
              <a:gdLst/>
              <a:ahLst/>
              <a:cxnLst/>
              <a:rect l="l" t="t" r="r" b="b"/>
              <a:pathLst>
                <a:path w="1904" h="1904">
                  <a:moveTo>
                    <a:pt x="1810" y="0"/>
                  </a:moveTo>
                  <a:lnTo>
                    <a:pt x="0" y="1584"/>
                  </a:lnTo>
                </a:path>
              </a:pathLst>
            </a:custGeom>
            <a:ln w="25400">
              <a:solidFill>
                <a:srgbClr val="FAD563"/>
              </a:solidFill>
            </a:ln>
          </p:spPr>
          <p:txBody>
            <a:bodyPr wrap="square" lIns="0" tIns="0" rIns="0" bIns="0" rtlCol="0"/>
            <a:lstStyle/>
            <a:p>
              <a:endParaRPr/>
            </a:p>
          </p:txBody>
        </p:sp>
        <p:sp>
          <p:nvSpPr>
            <p:cNvPr id="18497" name="object 18497"/>
            <p:cNvSpPr/>
            <p:nvPr/>
          </p:nvSpPr>
          <p:spPr>
            <a:xfrm>
              <a:off x="5322341" y="8390458"/>
              <a:ext cx="18415" cy="2540"/>
            </a:xfrm>
            <a:custGeom>
              <a:avLst/>
              <a:gdLst/>
              <a:ahLst/>
              <a:cxnLst/>
              <a:rect l="l" t="t" r="r" b="b"/>
              <a:pathLst>
                <a:path w="18414" h="2540">
                  <a:moveTo>
                    <a:pt x="4292" y="0"/>
                  </a:moveTo>
                  <a:lnTo>
                    <a:pt x="1206" y="977"/>
                  </a:lnTo>
                  <a:lnTo>
                    <a:pt x="0" y="1574"/>
                  </a:lnTo>
                  <a:lnTo>
                    <a:pt x="5054" y="1765"/>
                  </a:lnTo>
                  <a:lnTo>
                    <a:pt x="14973" y="2425"/>
                  </a:lnTo>
                  <a:lnTo>
                    <a:pt x="15862" y="1968"/>
                  </a:lnTo>
                  <a:lnTo>
                    <a:pt x="18084" y="1130"/>
                  </a:lnTo>
                  <a:lnTo>
                    <a:pt x="13703" y="800"/>
                  </a:lnTo>
                  <a:lnTo>
                    <a:pt x="4292" y="0"/>
                  </a:lnTo>
                  <a:close/>
                </a:path>
              </a:pathLst>
            </a:custGeom>
            <a:solidFill>
              <a:srgbClr val="FACF4E"/>
            </a:solidFill>
          </p:spPr>
          <p:txBody>
            <a:bodyPr wrap="square" lIns="0" tIns="0" rIns="0" bIns="0" rtlCol="0"/>
            <a:lstStyle/>
            <a:p>
              <a:endParaRPr/>
            </a:p>
          </p:txBody>
        </p:sp>
        <p:sp>
          <p:nvSpPr>
            <p:cNvPr id="18498" name="object 18498"/>
            <p:cNvSpPr/>
            <p:nvPr/>
          </p:nvSpPr>
          <p:spPr>
            <a:xfrm>
              <a:off x="5322341" y="8392033"/>
              <a:ext cx="15240" cy="1270"/>
            </a:xfrm>
            <a:custGeom>
              <a:avLst/>
              <a:gdLst/>
              <a:ahLst/>
              <a:cxnLst/>
              <a:rect l="l" t="t" r="r" b="b"/>
              <a:pathLst>
                <a:path w="15239" h="1270">
                  <a:moveTo>
                    <a:pt x="14973" y="850"/>
                  </a:moveTo>
                  <a:lnTo>
                    <a:pt x="10058" y="533"/>
                  </a:lnTo>
                  <a:lnTo>
                    <a:pt x="5054" y="190"/>
                  </a:lnTo>
                  <a:lnTo>
                    <a:pt x="0" y="0"/>
                  </a:lnTo>
                </a:path>
              </a:pathLst>
            </a:custGeom>
            <a:ln w="25399">
              <a:solidFill>
                <a:srgbClr val="FAD259"/>
              </a:solidFill>
            </a:ln>
          </p:spPr>
          <p:txBody>
            <a:bodyPr wrap="square" lIns="0" tIns="0" rIns="0" bIns="0" rtlCol="0"/>
            <a:lstStyle/>
            <a:p>
              <a:endParaRPr/>
            </a:p>
          </p:txBody>
        </p:sp>
        <p:sp>
          <p:nvSpPr>
            <p:cNvPr id="18499" name="object 18499"/>
            <p:cNvSpPr/>
            <p:nvPr/>
          </p:nvSpPr>
          <p:spPr>
            <a:xfrm>
              <a:off x="5322341" y="8390458"/>
              <a:ext cx="4445" cy="1905"/>
            </a:xfrm>
            <a:custGeom>
              <a:avLst/>
              <a:gdLst/>
              <a:ahLst/>
              <a:cxnLst/>
              <a:rect l="l" t="t" r="r" b="b"/>
              <a:pathLst>
                <a:path w="4445" h="1904">
                  <a:moveTo>
                    <a:pt x="0" y="1574"/>
                  </a:moveTo>
                  <a:lnTo>
                    <a:pt x="4292" y="0"/>
                  </a:lnTo>
                </a:path>
              </a:pathLst>
            </a:custGeom>
            <a:ln w="25400">
              <a:solidFill>
                <a:srgbClr val="FACF50"/>
              </a:solidFill>
            </a:ln>
          </p:spPr>
          <p:txBody>
            <a:bodyPr wrap="square" lIns="0" tIns="0" rIns="0" bIns="0" rtlCol="0"/>
            <a:lstStyle/>
            <a:p>
              <a:endParaRPr/>
            </a:p>
          </p:txBody>
        </p:sp>
        <p:sp>
          <p:nvSpPr>
            <p:cNvPr id="18500" name="object 18500"/>
            <p:cNvSpPr/>
            <p:nvPr/>
          </p:nvSpPr>
          <p:spPr>
            <a:xfrm>
              <a:off x="5326634" y="8390458"/>
              <a:ext cx="13970" cy="1270"/>
            </a:xfrm>
            <a:custGeom>
              <a:avLst/>
              <a:gdLst/>
              <a:ahLst/>
              <a:cxnLst/>
              <a:rect l="l" t="t" r="r" b="b"/>
              <a:pathLst>
                <a:path w="13970" h="1270">
                  <a:moveTo>
                    <a:pt x="0" y="0"/>
                  </a:moveTo>
                  <a:lnTo>
                    <a:pt x="4800" y="419"/>
                  </a:lnTo>
                  <a:lnTo>
                    <a:pt x="9410" y="800"/>
                  </a:lnTo>
                  <a:lnTo>
                    <a:pt x="13792" y="1130"/>
                  </a:lnTo>
                </a:path>
              </a:pathLst>
            </a:custGeom>
            <a:ln w="25399">
              <a:solidFill>
                <a:srgbClr val="FACC44"/>
              </a:solidFill>
            </a:ln>
          </p:spPr>
          <p:txBody>
            <a:bodyPr wrap="square" lIns="0" tIns="0" rIns="0" bIns="0" rtlCol="0"/>
            <a:lstStyle/>
            <a:p>
              <a:endParaRPr/>
            </a:p>
          </p:txBody>
        </p:sp>
        <p:sp>
          <p:nvSpPr>
            <p:cNvPr id="18501" name="object 18501"/>
            <p:cNvSpPr/>
            <p:nvPr/>
          </p:nvSpPr>
          <p:spPr>
            <a:xfrm>
              <a:off x="5337314" y="8391588"/>
              <a:ext cx="3175" cy="1905"/>
            </a:xfrm>
            <a:custGeom>
              <a:avLst/>
              <a:gdLst/>
              <a:ahLst/>
              <a:cxnLst/>
              <a:rect l="l" t="t" r="r" b="b"/>
              <a:pathLst>
                <a:path w="3175" h="1904">
                  <a:moveTo>
                    <a:pt x="3111" y="0"/>
                  </a:moveTo>
                  <a:lnTo>
                    <a:pt x="0" y="1295"/>
                  </a:lnTo>
                </a:path>
              </a:pathLst>
            </a:custGeom>
            <a:ln w="25400">
              <a:solidFill>
                <a:srgbClr val="FACF4D"/>
              </a:solidFill>
            </a:ln>
          </p:spPr>
          <p:txBody>
            <a:bodyPr wrap="square" lIns="0" tIns="0" rIns="0" bIns="0" rtlCol="0"/>
            <a:lstStyle/>
            <a:p>
              <a:endParaRPr/>
            </a:p>
          </p:txBody>
        </p:sp>
        <p:sp>
          <p:nvSpPr>
            <p:cNvPr id="18502" name="object 18502"/>
            <p:cNvSpPr/>
            <p:nvPr/>
          </p:nvSpPr>
          <p:spPr>
            <a:xfrm>
              <a:off x="5326634" y="8388781"/>
              <a:ext cx="17145" cy="3175"/>
            </a:xfrm>
            <a:custGeom>
              <a:avLst/>
              <a:gdLst/>
              <a:ahLst/>
              <a:cxnLst/>
              <a:rect l="l" t="t" r="r" b="b"/>
              <a:pathLst>
                <a:path w="17145" h="3175">
                  <a:moveTo>
                    <a:pt x="4470" y="0"/>
                  </a:moveTo>
                  <a:lnTo>
                    <a:pt x="3136" y="647"/>
                  </a:lnTo>
                  <a:lnTo>
                    <a:pt x="0" y="1676"/>
                  </a:lnTo>
                  <a:lnTo>
                    <a:pt x="4800" y="2095"/>
                  </a:lnTo>
                  <a:lnTo>
                    <a:pt x="13792" y="2806"/>
                  </a:lnTo>
                  <a:lnTo>
                    <a:pt x="16040" y="1930"/>
                  </a:lnTo>
                  <a:lnTo>
                    <a:pt x="17017" y="1384"/>
                  </a:lnTo>
                  <a:lnTo>
                    <a:pt x="13207" y="1066"/>
                  </a:lnTo>
                  <a:lnTo>
                    <a:pt x="8991" y="647"/>
                  </a:lnTo>
                  <a:lnTo>
                    <a:pt x="4470" y="0"/>
                  </a:lnTo>
                  <a:close/>
                </a:path>
              </a:pathLst>
            </a:custGeom>
            <a:solidFill>
              <a:srgbClr val="F9CA3C"/>
            </a:solidFill>
          </p:spPr>
          <p:txBody>
            <a:bodyPr wrap="square" lIns="0" tIns="0" rIns="0" bIns="0" rtlCol="0"/>
            <a:lstStyle/>
            <a:p>
              <a:endParaRPr/>
            </a:p>
          </p:txBody>
        </p:sp>
        <p:sp>
          <p:nvSpPr>
            <p:cNvPr id="18503" name="object 18503"/>
            <p:cNvSpPr/>
            <p:nvPr/>
          </p:nvSpPr>
          <p:spPr>
            <a:xfrm>
              <a:off x="5326634" y="8390458"/>
              <a:ext cx="13970" cy="1270"/>
            </a:xfrm>
            <a:custGeom>
              <a:avLst/>
              <a:gdLst/>
              <a:ahLst/>
              <a:cxnLst/>
              <a:rect l="l" t="t" r="r" b="b"/>
              <a:pathLst>
                <a:path w="13970" h="1270">
                  <a:moveTo>
                    <a:pt x="13792" y="1130"/>
                  </a:moveTo>
                  <a:lnTo>
                    <a:pt x="9410" y="800"/>
                  </a:lnTo>
                  <a:lnTo>
                    <a:pt x="4800" y="419"/>
                  </a:lnTo>
                  <a:lnTo>
                    <a:pt x="0" y="0"/>
                  </a:lnTo>
                </a:path>
              </a:pathLst>
            </a:custGeom>
            <a:ln w="25399">
              <a:solidFill>
                <a:srgbClr val="FACC44"/>
              </a:solidFill>
            </a:ln>
          </p:spPr>
          <p:txBody>
            <a:bodyPr wrap="square" lIns="0" tIns="0" rIns="0" bIns="0" rtlCol="0"/>
            <a:lstStyle/>
            <a:p>
              <a:endParaRPr/>
            </a:p>
          </p:txBody>
        </p:sp>
        <p:sp>
          <p:nvSpPr>
            <p:cNvPr id="18504" name="object 18504"/>
            <p:cNvSpPr/>
            <p:nvPr/>
          </p:nvSpPr>
          <p:spPr>
            <a:xfrm>
              <a:off x="5326634" y="8388781"/>
              <a:ext cx="5080" cy="1905"/>
            </a:xfrm>
            <a:custGeom>
              <a:avLst/>
              <a:gdLst/>
              <a:ahLst/>
              <a:cxnLst/>
              <a:rect l="l" t="t" r="r" b="b"/>
              <a:pathLst>
                <a:path w="5079" h="1904">
                  <a:moveTo>
                    <a:pt x="0" y="1676"/>
                  </a:moveTo>
                  <a:lnTo>
                    <a:pt x="4470" y="0"/>
                  </a:lnTo>
                </a:path>
              </a:pathLst>
            </a:custGeom>
            <a:ln w="25400">
              <a:solidFill>
                <a:srgbClr val="FACA3D"/>
              </a:solidFill>
            </a:ln>
          </p:spPr>
          <p:txBody>
            <a:bodyPr wrap="square" lIns="0" tIns="0" rIns="0" bIns="0" rtlCol="0"/>
            <a:lstStyle/>
            <a:p>
              <a:endParaRPr/>
            </a:p>
          </p:txBody>
        </p:sp>
        <p:sp>
          <p:nvSpPr>
            <p:cNvPr id="18505" name="object 18505"/>
            <p:cNvSpPr/>
            <p:nvPr/>
          </p:nvSpPr>
          <p:spPr>
            <a:xfrm>
              <a:off x="5331104" y="8388781"/>
              <a:ext cx="12700" cy="1905"/>
            </a:xfrm>
            <a:custGeom>
              <a:avLst/>
              <a:gdLst/>
              <a:ahLst/>
              <a:cxnLst/>
              <a:rect l="l" t="t" r="r" b="b"/>
              <a:pathLst>
                <a:path w="12700" h="1904">
                  <a:moveTo>
                    <a:pt x="0" y="0"/>
                  </a:moveTo>
                  <a:lnTo>
                    <a:pt x="12547" y="1384"/>
                  </a:lnTo>
                </a:path>
              </a:pathLst>
            </a:custGeom>
            <a:ln w="25400">
              <a:solidFill>
                <a:srgbClr val="F9C835"/>
              </a:solidFill>
            </a:ln>
          </p:spPr>
          <p:txBody>
            <a:bodyPr wrap="square" lIns="0" tIns="0" rIns="0" bIns="0" rtlCol="0"/>
            <a:lstStyle/>
            <a:p>
              <a:endParaRPr/>
            </a:p>
          </p:txBody>
        </p:sp>
        <p:sp>
          <p:nvSpPr>
            <p:cNvPr id="18506" name="object 18506"/>
            <p:cNvSpPr/>
            <p:nvPr/>
          </p:nvSpPr>
          <p:spPr>
            <a:xfrm>
              <a:off x="5340426" y="8390166"/>
              <a:ext cx="3810" cy="1905"/>
            </a:xfrm>
            <a:custGeom>
              <a:avLst/>
              <a:gdLst/>
              <a:ahLst/>
              <a:cxnLst/>
              <a:rect l="l" t="t" r="r" b="b"/>
              <a:pathLst>
                <a:path w="3810" h="1904">
                  <a:moveTo>
                    <a:pt x="3225" y="0"/>
                  </a:moveTo>
                  <a:lnTo>
                    <a:pt x="0" y="1422"/>
                  </a:lnTo>
                </a:path>
              </a:pathLst>
            </a:custGeom>
            <a:ln w="25400">
              <a:solidFill>
                <a:srgbClr val="F9CA3C"/>
              </a:solidFill>
            </a:ln>
          </p:spPr>
          <p:txBody>
            <a:bodyPr wrap="square" lIns="0" tIns="0" rIns="0" bIns="0" rtlCol="0"/>
            <a:lstStyle/>
            <a:p>
              <a:endParaRPr/>
            </a:p>
          </p:txBody>
        </p:sp>
        <p:sp>
          <p:nvSpPr>
            <p:cNvPr id="18507" name="object 18507"/>
            <p:cNvSpPr/>
            <p:nvPr/>
          </p:nvSpPr>
          <p:spPr>
            <a:xfrm>
              <a:off x="5331104" y="8386305"/>
              <a:ext cx="15240" cy="4445"/>
            </a:xfrm>
            <a:custGeom>
              <a:avLst/>
              <a:gdLst/>
              <a:ahLst/>
              <a:cxnLst/>
              <a:rect l="l" t="t" r="r" b="b"/>
              <a:pathLst>
                <a:path w="15239" h="4445">
                  <a:moveTo>
                    <a:pt x="2882" y="0"/>
                  </a:moveTo>
                  <a:lnTo>
                    <a:pt x="2374" y="1041"/>
                  </a:lnTo>
                  <a:lnTo>
                    <a:pt x="1320" y="1828"/>
                  </a:lnTo>
                  <a:lnTo>
                    <a:pt x="0" y="2476"/>
                  </a:lnTo>
                  <a:lnTo>
                    <a:pt x="4521" y="3124"/>
                  </a:lnTo>
                  <a:lnTo>
                    <a:pt x="8737" y="3543"/>
                  </a:lnTo>
                  <a:lnTo>
                    <a:pt x="12547" y="3860"/>
                  </a:lnTo>
                  <a:lnTo>
                    <a:pt x="13525" y="3327"/>
                  </a:lnTo>
                  <a:lnTo>
                    <a:pt x="14338" y="2705"/>
                  </a:lnTo>
                  <a:lnTo>
                    <a:pt x="14782" y="1917"/>
                  </a:lnTo>
                  <a:lnTo>
                    <a:pt x="7289" y="762"/>
                  </a:lnTo>
                  <a:lnTo>
                    <a:pt x="2882" y="0"/>
                  </a:lnTo>
                  <a:close/>
                </a:path>
              </a:pathLst>
            </a:custGeom>
            <a:solidFill>
              <a:srgbClr val="F9C732"/>
            </a:solidFill>
          </p:spPr>
          <p:txBody>
            <a:bodyPr wrap="square" lIns="0" tIns="0" rIns="0" bIns="0" rtlCol="0"/>
            <a:lstStyle/>
            <a:p>
              <a:endParaRPr/>
            </a:p>
          </p:txBody>
        </p:sp>
        <p:sp>
          <p:nvSpPr>
            <p:cNvPr id="18508" name="object 18508"/>
            <p:cNvSpPr/>
            <p:nvPr/>
          </p:nvSpPr>
          <p:spPr>
            <a:xfrm>
              <a:off x="5331104" y="8388781"/>
              <a:ext cx="12700" cy="1905"/>
            </a:xfrm>
            <a:custGeom>
              <a:avLst/>
              <a:gdLst/>
              <a:ahLst/>
              <a:cxnLst/>
              <a:rect l="l" t="t" r="r" b="b"/>
              <a:pathLst>
                <a:path w="12700" h="1904">
                  <a:moveTo>
                    <a:pt x="12547" y="1384"/>
                  </a:moveTo>
                  <a:lnTo>
                    <a:pt x="0" y="0"/>
                  </a:lnTo>
                </a:path>
              </a:pathLst>
            </a:custGeom>
            <a:ln w="25400">
              <a:solidFill>
                <a:srgbClr val="F9C835"/>
              </a:solidFill>
            </a:ln>
          </p:spPr>
          <p:txBody>
            <a:bodyPr wrap="square" lIns="0" tIns="0" rIns="0" bIns="0" rtlCol="0"/>
            <a:lstStyle/>
            <a:p>
              <a:endParaRPr/>
            </a:p>
          </p:txBody>
        </p:sp>
        <p:sp>
          <p:nvSpPr>
            <p:cNvPr id="18509" name="object 18509"/>
            <p:cNvSpPr/>
            <p:nvPr/>
          </p:nvSpPr>
          <p:spPr>
            <a:xfrm>
              <a:off x="5331104" y="8386305"/>
              <a:ext cx="3175" cy="2540"/>
            </a:xfrm>
            <a:custGeom>
              <a:avLst/>
              <a:gdLst/>
              <a:ahLst/>
              <a:cxnLst/>
              <a:rect l="l" t="t" r="r" b="b"/>
              <a:pathLst>
                <a:path w="3175" h="2540">
                  <a:moveTo>
                    <a:pt x="0" y="2476"/>
                  </a:moveTo>
                  <a:lnTo>
                    <a:pt x="2882" y="0"/>
                  </a:lnTo>
                </a:path>
              </a:pathLst>
            </a:custGeom>
            <a:ln w="25400">
              <a:solidFill>
                <a:srgbClr val="F9C832"/>
              </a:solidFill>
            </a:ln>
          </p:spPr>
          <p:txBody>
            <a:bodyPr wrap="square" lIns="0" tIns="0" rIns="0" bIns="0" rtlCol="0"/>
            <a:lstStyle/>
            <a:p>
              <a:endParaRPr/>
            </a:p>
          </p:txBody>
        </p:sp>
        <p:sp>
          <p:nvSpPr>
            <p:cNvPr id="18510" name="object 18510"/>
            <p:cNvSpPr/>
            <p:nvPr/>
          </p:nvSpPr>
          <p:spPr>
            <a:xfrm>
              <a:off x="5333987" y="8386305"/>
              <a:ext cx="12065" cy="2540"/>
            </a:xfrm>
            <a:custGeom>
              <a:avLst/>
              <a:gdLst/>
              <a:ahLst/>
              <a:cxnLst/>
              <a:rect l="l" t="t" r="r" b="b"/>
              <a:pathLst>
                <a:path w="12064" h="2540">
                  <a:moveTo>
                    <a:pt x="0" y="0"/>
                  </a:moveTo>
                  <a:lnTo>
                    <a:pt x="11899" y="1917"/>
                  </a:lnTo>
                </a:path>
              </a:pathLst>
            </a:custGeom>
            <a:ln w="25400">
              <a:solidFill>
                <a:srgbClr val="F9C62E"/>
              </a:solidFill>
            </a:ln>
          </p:spPr>
          <p:txBody>
            <a:bodyPr wrap="square" lIns="0" tIns="0" rIns="0" bIns="0" rtlCol="0"/>
            <a:lstStyle/>
            <a:p>
              <a:endParaRPr/>
            </a:p>
          </p:txBody>
        </p:sp>
        <p:sp>
          <p:nvSpPr>
            <p:cNvPr id="18511" name="object 18511"/>
            <p:cNvSpPr/>
            <p:nvPr/>
          </p:nvSpPr>
          <p:spPr>
            <a:xfrm>
              <a:off x="5343652" y="8388223"/>
              <a:ext cx="2540" cy="2540"/>
            </a:xfrm>
            <a:custGeom>
              <a:avLst/>
              <a:gdLst/>
              <a:ahLst/>
              <a:cxnLst/>
              <a:rect l="l" t="t" r="r" b="b"/>
              <a:pathLst>
                <a:path w="2539" h="2540">
                  <a:moveTo>
                    <a:pt x="2235" y="0"/>
                  </a:moveTo>
                  <a:lnTo>
                    <a:pt x="0" y="1943"/>
                  </a:lnTo>
                </a:path>
              </a:pathLst>
            </a:custGeom>
            <a:ln w="25400">
              <a:solidFill>
                <a:srgbClr val="F9C631"/>
              </a:solidFill>
            </a:ln>
          </p:spPr>
          <p:txBody>
            <a:bodyPr wrap="square" lIns="0" tIns="0" rIns="0" bIns="0" rtlCol="0"/>
            <a:lstStyle/>
            <a:p>
              <a:endParaRPr/>
            </a:p>
          </p:txBody>
        </p:sp>
        <p:sp>
          <p:nvSpPr>
            <p:cNvPr id="18512" name="object 18512"/>
            <p:cNvSpPr/>
            <p:nvPr/>
          </p:nvSpPr>
          <p:spPr>
            <a:xfrm>
              <a:off x="5300930" y="8390775"/>
              <a:ext cx="21590" cy="3810"/>
            </a:xfrm>
            <a:custGeom>
              <a:avLst/>
              <a:gdLst/>
              <a:ahLst/>
              <a:cxnLst/>
              <a:rect l="l" t="t" r="r" b="b"/>
              <a:pathLst>
                <a:path w="21589" h="3809">
                  <a:moveTo>
                    <a:pt x="2602" y="0"/>
                  </a:moveTo>
                  <a:lnTo>
                    <a:pt x="1293" y="838"/>
                  </a:lnTo>
                  <a:lnTo>
                    <a:pt x="328" y="1816"/>
                  </a:lnTo>
                  <a:lnTo>
                    <a:pt x="0" y="3093"/>
                  </a:lnTo>
                  <a:lnTo>
                    <a:pt x="18999" y="3422"/>
                  </a:lnTo>
                  <a:lnTo>
                    <a:pt x="19289" y="2527"/>
                  </a:lnTo>
                  <a:lnTo>
                    <a:pt x="20244" y="1816"/>
                  </a:lnTo>
                  <a:lnTo>
                    <a:pt x="21410" y="1257"/>
                  </a:lnTo>
                  <a:lnTo>
                    <a:pt x="15225" y="1015"/>
                  </a:lnTo>
                  <a:lnTo>
                    <a:pt x="2602" y="0"/>
                  </a:lnTo>
                  <a:close/>
                </a:path>
              </a:pathLst>
            </a:custGeom>
            <a:solidFill>
              <a:srgbClr val="FBD86C"/>
            </a:solidFill>
          </p:spPr>
          <p:txBody>
            <a:bodyPr wrap="square" lIns="0" tIns="0" rIns="0" bIns="0" rtlCol="0"/>
            <a:lstStyle/>
            <a:p>
              <a:endParaRPr/>
            </a:p>
          </p:txBody>
        </p:sp>
        <p:sp>
          <p:nvSpPr>
            <p:cNvPr id="18513" name="object 18513"/>
            <p:cNvSpPr/>
            <p:nvPr/>
          </p:nvSpPr>
          <p:spPr>
            <a:xfrm>
              <a:off x="5300934" y="8390775"/>
              <a:ext cx="3175" cy="3175"/>
            </a:xfrm>
            <a:custGeom>
              <a:avLst/>
              <a:gdLst/>
              <a:ahLst/>
              <a:cxnLst/>
              <a:rect l="l" t="t" r="r" b="b"/>
              <a:pathLst>
                <a:path w="3175" h="3175">
                  <a:moveTo>
                    <a:pt x="0" y="3093"/>
                  </a:moveTo>
                  <a:lnTo>
                    <a:pt x="2598" y="0"/>
                  </a:lnTo>
                </a:path>
              </a:pathLst>
            </a:custGeom>
            <a:ln w="25400">
              <a:solidFill>
                <a:srgbClr val="FBD86C"/>
              </a:solidFill>
            </a:ln>
          </p:spPr>
          <p:txBody>
            <a:bodyPr wrap="square" lIns="0" tIns="0" rIns="0" bIns="0" rtlCol="0"/>
            <a:lstStyle/>
            <a:p>
              <a:endParaRPr/>
            </a:p>
          </p:txBody>
        </p:sp>
        <p:sp>
          <p:nvSpPr>
            <p:cNvPr id="18514" name="object 18514"/>
            <p:cNvSpPr/>
            <p:nvPr/>
          </p:nvSpPr>
          <p:spPr>
            <a:xfrm>
              <a:off x="5303532" y="8390775"/>
              <a:ext cx="19050" cy="1270"/>
            </a:xfrm>
            <a:custGeom>
              <a:avLst/>
              <a:gdLst/>
              <a:ahLst/>
              <a:cxnLst/>
              <a:rect l="l" t="t" r="r" b="b"/>
              <a:pathLst>
                <a:path w="19050" h="1270">
                  <a:moveTo>
                    <a:pt x="0" y="0"/>
                  </a:moveTo>
                  <a:lnTo>
                    <a:pt x="6350" y="533"/>
                  </a:lnTo>
                  <a:lnTo>
                    <a:pt x="12623" y="1015"/>
                  </a:lnTo>
                  <a:lnTo>
                    <a:pt x="18808" y="1257"/>
                  </a:lnTo>
                </a:path>
              </a:pathLst>
            </a:custGeom>
            <a:ln w="25400">
              <a:solidFill>
                <a:srgbClr val="FAD35B"/>
              </a:solidFill>
            </a:ln>
          </p:spPr>
          <p:txBody>
            <a:bodyPr wrap="square" lIns="0" tIns="0" rIns="0" bIns="0" rtlCol="0"/>
            <a:lstStyle/>
            <a:p>
              <a:endParaRPr/>
            </a:p>
          </p:txBody>
        </p:sp>
        <p:sp>
          <p:nvSpPr>
            <p:cNvPr id="18515" name="object 18515"/>
            <p:cNvSpPr/>
            <p:nvPr/>
          </p:nvSpPr>
          <p:spPr>
            <a:xfrm>
              <a:off x="5319935" y="8392033"/>
              <a:ext cx="2540" cy="2540"/>
            </a:xfrm>
            <a:custGeom>
              <a:avLst/>
              <a:gdLst/>
              <a:ahLst/>
              <a:cxnLst/>
              <a:rect l="l" t="t" r="r" b="b"/>
              <a:pathLst>
                <a:path w="2539" h="2540">
                  <a:moveTo>
                    <a:pt x="2405" y="0"/>
                  </a:moveTo>
                  <a:lnTo>
                    <a:pt x="0" y="2165"/>
                  </a:lnTo>
                </a:path>
              </a:pathLst>
            </a:custGeom>
            <a:ln w="25400">
              <a:solidFill>
                <a:srgbClr val="FBD76B"/>
              </a:solidFill>
            </a:ln>
          </p:spPr>
          <p:txBody>
            <a:bodyPr wrap="square" lIns="0" tIns="0" rIns="0" bIns="0" rtlCol="0"/>
            <a:lstStyle/>
            <a:p>
              <a:endParaRPr/>
            </a:p>
          </p:txBody>
        </p:sp>
        <p:sp>
          <p:nvSpPr>
            <p:cNvPr id="18516" name="object 18516"/>
            <p:cNvSpPr/>
            <p:nvPr/>
          </p:nvSpPr>
          <p:spPr>
            <a:xfrm>
              <a:off x="5303532" y="8388566"/>
              <a:ext cx="23495" cy="3810"/>
            </a:xfrm>
            <a:custGeom>
              <a:avLst/>
              <a:gdLst/>
              <a:ahLst/>
              <a:cxnLst/>
              <a:rect l="l" t="t" r="r" b="b"/>
              <a:pathLst>
                <a:path w="23495" h="3809">
                  <a:moveTo>
                    <a:pt x="4622" y="0"/>
                  </a:moveTo>
                  <a:lnTo>
                    <a:pt x="1308" y="1384"/>
                  </a:lnTo>
                  <a:lnTo>
                    <a:pt x="0" y="2209"/>
                  </a:lnTo>
                  <a:lnTo>
                    <a:pt x="12623" y="3225"/>
                  </a:lnTo>
                  <a:lnTo>
                    <a:pt x="18808" y="3467"/>
                  </a:lnTo>
                  <a:lnTo>
                    <a:pt x="20015" y="2870"/>
                  </a:lnTo>
                  <a:lnTo>
                    <a:pt x="23101" y="1892"/>
                  </a:lnTo>
                  <a:lnTo>
                    <a:pt x="17246" y="1371"/>
                  </a:lnTo>
                  <a:lnTo>
                    <a:pt x="11061" y="736"/>
                  </a:lnTo>
                  <a:lnTo>
                    <a:pt x="4622" y="0"/>
                  </a:lnTo>
                  <a:close/>
                </a:path>
              </a:pathLst>
            </a:custGeom>
            <a:solidFill>
              <a:srgbClr val="FAD04E"/>
            </a:solidFill>
          </p:spPr>
          <p:txBody>
            <a:bodyPr wrap="square" lIns="0" tIns="0" rIns="0" bIns="0" rtlCol="0"/>
            <a:lstStyle/>
            <a:p>
              <a:endParaRPr/>
            </a:p>
          </p:txBody>
        </p:sp>
        <p:sp>
          <p:nvSpPr>
            <p:cNvPr id="18517" name="object 18517"/>
            <p:cNvSpPr/>
            <p:nvPr/>
          </p:nvSpPr>
          <p:spPr>
            <a:xfrm>
              <a:off x="5303532" y="8390775"/>
              <a:ext cx="19050" cy="1270"/>
            </a:xfrm>
            <a:custGeom>
              <a:avLst/>
              <a:gdLst/>
              <a:ahLst/>
              <a:cxnLst/>
              <a:rect l="l" t="t" r="r" b="b"/>
              <a:pathLst>
                <a:path w="19050" h="1270">
                  <a:moveTo>
                    <a:pt x="18808" y="1257"/>
                  </a:moveTo>
                  <a:lnTo>
                    <a:pt x="12623" y="1015"/>
                  </a:lnTo>
                  <a:lnTo>
                    <a:pt x="6350" y="533"/>
                  </a:lnTo>
                  <a:lnTo>
                    <a:pt x="0" y="0"/>
                  </a:lnTo>
                </a:path>
              </a:pathLst>
            </a:custGeom>
            <a:ln w="25400">
              <a:solidFill>
                <a:srgbClr val="FAD35B"/>
              </a:solidFill>
            </a:ln>
          </p:spPr>
          <p:txBody>
            <a:bodyPr wrap="square" lIns="0" tIns="0" rIns="0" bIns="0" rtlCol="0"/>
            <a:lstStyle/>
            <a:p>
              <a:endParaRPr/>
            </a:p>
          </p:txBody>
        </p:sp>
        <p:sp>
          <p:nvSpPr>
            <p:cNvPr id="18518" name="object 18518"/>
            <p:cNvSpPr/>
            <p:nvPr/>
          </p:nvSpPr>
          <p:spPr>
            <a:xfrm>
              <a:off x="5303532" y="8388566"/>
              <a:ext cx="5080" cy="2540"/>
            </a:xfrm>
            <a:custGeom>
              <a:avLst/>
              <a:gdLst/>
              <a:ahLst/>
              <a:cxnLst/>
              <a:rect l="l" t="t" r="r" b="b"/>
              <a:pathLst>
                <a:path w="5079" h="2540">
                  <a:moveTo>
                    <a:pt x="0" y="2209"/>
                  </a:moveTo>
                  <a:lnTo>
                    <a:pt x="4622" y="0"/>
                  </a:lnTo>
                </a:path>
              </a:pathLst>
            </a:custGeom>
            <a:ln w="25400">
              <a:solidFill>
                <a:srgbClr val="FAD14C"/>
              </a:solidFill>
            </a:ln>
          </p:spPr>
          <p:txBody>
            <a:bodyPr wrap="square" lIns="0" tIns="0" rIns="0" bIns="0" rtlCol="0"/>
            <a:lstStyle/>
            <a:p>
              <a:endParaRPr/>
            </a:p>
          </p:txBody>
        </p:sp>
        <p:sp>
          <p:nvSpPr>
            <p:cNvPr id="18519" name="object 18519"/>
            <p:cNvSpPr/>
            <p:nvPr/>
          </p:nvSpPr>
          <p:spPr>
            <a:xfrm>
              <a:off x="5308155" y="8388566"/>
              <a:ext cx="19050" cy="1905"/>
            </a:xfrm>
            <a:custGeom>
              <a:avLst/>
              <a:gdLst/>
              <a:ahLst/>
              <a:cxnLst/>
              <a:rect l="l" t="t" r="r" b="b"/>
              <a:pathLst>
                <a:path w="19050" h="1904">
                  <a:moveTo>
                    <a:pt x="0" y="0"/>
                  </a:moveTo>
                  <a:lnTo>
                    <a:pt x="6438" y="736"/>
                  </a:lnTo>
                  <a:lnTo>
                    <a:pt x="12623" y="1371"/>
                  </a:lnTo>
                  <a:lnTo>
                    <a:pt x="18478" y="1892"/>
                  </a:lnTo>
                </a:path>
              </a:pathLst>
            </a:custGeom>
            <a:ln w="25400">
              <a:solidFill>
                <a:srgbClr val="FACC41"/>
              </a:solidFill>
            </a:ln>
          </p:spPr>
          <p:txBody>
            <a:bodyPr wrap="square" lIns="0" tIns="0" rIns="0" bIns="0" rtlCol="0"/>
            <a:lstStyle/>
            <a:p>
              <a:endParaRPr/>
            </a:p>
          </p:txBody>
        </p:sp>
        <p:sp>
          <p:nvSpPr>
            <p:cNvPr id="18520" name="object 18520"/>
            <p:cNvSpPr/>
            <p:nvPr/>
          </p:nvSpPr>
          <p:spPr>
            <a:xfrm>
              <a:off x="5322341" y="8390458"/>
              <a:ext cx="4445" cy="1905"/>
            </a:xfrm>
            <a:custGeom>
              <a:avLst/>
              <a:gdLst/>
              <a:ahLst/>
              <a:cxnLst/>
              <a:rect l="l" t="t" r="r" b="b"/>
              <a:pathLst>
                <a:path w="4445" h="1904">
                  <a:moveTo>
                    <a:pt x="4292" y="0"/>
                  </a:moveTo>
                  <a:lnTo>
                    <a:pt x="0" y="1574"/>
                  </a:lnTo>
                </a:path>
              </a:pathLst>
            </a:custGeom>
            <a:ln w="25400">
              <a:solidFill>
                <a:srgbClr val="FACF50"/>
              </a:solidFill>
            </a:ln>
          </p:spPr>
          <p:txBody>
            <a:bodyPr wrap="square" lIns="0" tIns="0" rIns="0" bIns="0" rtlCol="0"/>
            <a:lstStyle/>
            <a:p>
              <a:endParaRPr/>
            </a:p>
          </p:txBody>
        </p:sp>
        <p:sp>
          <p:nvSpPr>
            <p:cNvPr id="18521" name="object 18521"/>
            <p:cNvSpPr/>
            <p:nvPr/>
          </p:nvSpPr>
          <p:spPr>
            <a:xfrm>
              <a:off x="5317617" y="8387588"/>
              <a:ext cx="13970" cy="3175"/>
            </a:xfrm>
            <a:custGeom>
              <a:avLst/>
              <a:gdLst/>
              <a:ahLst/>
              <a:cxnLst/>
              <a:rect l="l" t="t" r="r" b="b"/>
              <a:pathLst>
                <a:path w="13970" h="3175">
                  <a:moveTo>
                    <a:pt x="4787" y="0"/>
                  </a:moveTo>
                  <a:lnTo>
                    <a:pt x="3365" y="761"/>
                  </a:lnTo>
                  <a:lnTo>
                    <a:pt x="0" y="2006"/>
                  </a:lnTo>
                  <a:lnTo>
                    <a:pt x="9017" y="2870"/>
                  </a:lnTo>
                  <a:lnTo>
                    <a:pt x="12153" y="1841"/>
                  </a:lnTo>
                  <a:lnTo>
                    <a:pt x="13487" y="1193"/>
                  </a:lnTo>
                  <a:lnTo>
                    <a:pt x="10718" y="800"/>
                  </a:lnTo>
                  <a:lnTo>
                    <a:pt x="4787" y="0"/>
                  </a:lnTo>
                  <a:close/>
                </a:path>
              </a:pathLst>
            </a:custGeom>
            <a:solidFill>
              <a:srgbClr val="FACA3C"/>
            </a:solidFill>
          </p:spPr>
          <p:txBody>
            <a:bodyPr wrap="square" lIns="0" tIns="0" rIns="0" bIns="0" rtlCol="0"/>
            <a:lstStyle/>
            <a:p>
              <a:endParaRPr/>
            </a:p>
          </p:txBody>
        </p:sp>
        <p:sp>
          <p:nvSpPr>
            <p:cNvPr id="18522" name="object 18522"/>
            <p:cNvSpPr/>
            <p:nvPr/>
          </p:nvSpPr>
          <p:spPr>
            <a:xfrm>
              <a:off x="5317617" y="8389594"/>
              <a:ext cx="9525" cy="1270"/>
            </a:xfrm>
            <a:custGeom>
              <a:avLst/>
              <a:gdLst/>
              <a:ahLst/>
              <a:cxnLst/>
              <a:rect l="l" t="t" r="r" b="b"/>
              <a:pathLst>
                <a:path w="9525" h="1270">
                  <a:moveTo>
                    <a:pt x="9017" y="863"/>
                  </a:moveTo>
                  <a:lnTo>
                    <a:pt x="0" y="0"/>
                  </a:lnTo>
                </a:path>
              </a:pathLst>
            </a:custGeom>
            <a:ln w="25400">
              <a:solidFill>
                <a:srgbClr val="FACC44"/>
              </a:solidFill>
            </a:ln>
          </p:spPr>
          <p:txBody>
            <a:bodyPr wrap="square" lIns="0" tIns="0" rIns="0" bIns="0" rtlCol="0"/>
            <a:lstStyle/>
            <a:p>
              <a:endParaRPr/>
            </a:p>
          </p:txBody>
        </p:sp>
        <p:sp>
          <p:nvSpPr>
            <p:cNvPr id="18523" name="object 18523"/>
            <p:cNvSpPr/>
            <p:nvPr/>
          </p:nvSpPr>
          <p:spPr>
            <a:xfrm>
              <a:off x="5317617" y="8387588"/>
              <a:ext cx="5080" cy="2540"/>
            </a:xfrm>
            <a:custGeom>
              <a:avLst/>
              <a:gdLst/>
              <a:ahLst/>
              <a:cxnLst/>
              <a:rect l="l" t="t" r="r" b="b"/>
              <a:pathLst>
                <a:path w="5079" h="2540">
                  <a:moveTo>
                    <a:pt x="0" y="2006"/>
                  </a:moveTo>
                  <a:lnTo>
                    <a:pt x="4787" y="0"/>
                  </a:lnTo>
                </a:path>
              </a:pathLst>
            </a:custGeom>
            <a:ln w="25400">
              <a:solidFill>
                <a:srgbClr val="FACB3B"/>
              </a:solidFill>
            </a:ln>
          </p:spPr>
          <p:txBody>
            <a:bodyPr wrap="square" lIns="0" tIns="0" rIns="0" bIns="0" rtlCol="0"/>
            <a:lstStyle/>
            <a:p>
              <a:endParaRPr/>
            </a:p>
          </p:txBody>
        </p:sp>
        <p:sp>
          <p:nvSpPr>
            <p:cNvPr id="18524" name="object 18524"/>
            <p:cNvSpPr/>
            <p:nvPr/>
          </p:nvSpPr>
          <p:spPr>
            <a:xfrm>
              <a:off x="5322404" y="8387588"/>
              <a:ext cx="8890" cy="1270"/>
            </a:xfrm>
            <a:custGeom>
              <a:avLst/>
              <a:gdLst/>
              <a:ahLst/>
              <a:cxnLst/>
              <a:rect l="l" t="t" r="r" b="b"/>
              <a:pathLst>
                <a:path w="8889" h="1270">
                  <a:moveTo>
                    <a:pt x="0" y="0"/>
                  </a:moveTo>
                  <a:lnTo>
                    <a:pt x="8699" y="1193"/>
                  </a:lnTo>
                </a:path>
              </a:pathLst>
            </a:custGeom>
            <a:ln w="25400">
              <a:solidFill>
                <a:srgbClr val="F9C834"/>
              </a:solidFill>
            </a:ln>
          </p:spPr>
          <p:txBody>
            <a:bodyPr wrap="square" lIns="0" tIns="0" rIns="0" bIns="0" rtlCol="0"/>
            <a:lstStyle/>
            <a:p>
              <a:endParaRPr/>
            </a:p>
          </p:txBody>
        </p:sp>
        <p:sp>
          <p:nvSpPr>
            <p:cNvPr id="18525" name="object 18525"/>
            <p:cNvSpPr/>
            <p:nvPr/>
          </p:nvSpPr>
          <p:spPr>
            <a:xfrm>
              <a:off x="5326634" y="8388781"/>
              <a:ext cx="5080" cy="1905"/>
            </a:xfrm>
            <a:custGeom>
              <a:avLst/>
              <a:gdLst/>
              <a:ahLst/>
              <a:cxnLst/>
              <a:rect l="l" t="t" r="r" b="b"/>
              <a:pathLst>
                <a:path w="5079" h="1904">
                  <a:moveTo>
                    <a:pt x="4470" y="0"/>
                  </a:moveTo>
                  <a:lnTo>
                    <a:pt x="0" y="1676"/>
                  </a:lnTo>
                </a:path>
              </a:pathLst>
            </a:custGeom>
            <a:ln w="25400">
              <a:solidFill>
                <a:srgbClr val="FACA3D"/>
              </a:solidFill>
            </a:ln>
          </p:spPr>
          <p:txBody>
            <a:bodyPr wrap="square" lIns="0" tIns="0" rIns="0" bIns="0" rtlCol="0"/>
            <a:lstStyle/>
            <a:p>
              <a:endParaRPr/>
            </a:p>
          </p:txBody>
        </p:sp>
        <p:sp>
          <p:nvSpPr>
            <p:cNvPr id="18526" name="object 18526"/>
            <p:cNvSpPr/>
            <p:nvPr/>
          </p:nvSpPr>
          <p:spPr>
            <a:xfrm>
              <a:off x="5322404" y="8384781"/>
              <a:ext cx="12065" cy="4445"/>
            </a:xfrm>
            <a:custGeom>
              <a:avLst/>
              <a:gdLst/>
              <a:ahLst/>
              <a:cxnLst/>
              <a:rect l="l" t="t" r="r" b="b"/>
              <a:pathLst>
                <a:path w="12064" h="4445">
                  <a:moveTo>
                    <a:pt x="3073" y="0"/>
                  </a:moveTo>
                  <a:lnTo>
                    <a:pt x="2539" y="1142"/>
                  </a:lnTo>
                  <a:lnTo>
                    <a:pt x="1409" y="2044"/>
                  </a:lnTo>
                  <a:lnTo>
                    <a:pt x="0" y="2806"/>
                  </a:lnTo>
                  <a:lnTo>
                    <a:pt x="8699" y="4000"/>
                  </a:lnTo>
                  <a:lnTo>
                    <a:pt x="10020" y="3352"/>
                  </a:lnTo>
                  <a:lnTo>
                    <a:pt x="11074" y="2565"/>
                  </a:lnTo>
                  <a:lnTo>
                    <a:pt x="11582" y="1523"/>
                  </a:lnTo>
                  <a:lnTo>
                    <a:pt x="8889" y="1066"/>
                  </a:lnTo>
                  <a:lnTo>
                    <a:pt x="3073" y="0"/>
                  </a:lnTo>
                  <a:close/>
                </a:path>
              </a:pathLst>
            </a:custGeom>
            <a:solidFill>
              <a:srgbClr val="F9C831"/>
            </a:solidFill>
          </p:spPr>
          <p:txBody>
            <a:bodyPr wrap="square" lIns="0" tIns="0" rIns="0" bIns="0" rtlCol="0"/>
            <a:lstStyle/>
            <a:p>
              <a:endParaRPr/>
            </a:p>
          </p:txBody>
        </p:sp>
        <p:sp>
          <p:nvSpPr>
            <p:cNvPr id="18527" name="object 18527"/>
            <p:cNvSpPr/>
            <p:nvPr/>
          </p:nvSpPr>
          <p:spPr>
            <a:xfrm>
              <a:off x="5322404" y="8387588"/>
              <a:ext cx="8890" cy="1270"/>
            </a:xfrm>
            <a:custGeom>
              <a:avLst/>
              <a:gdLst/>
              <a:ahLst/>
              <a:cxnLst/>
              <a:rect l="l" t="t" r="r" b="b"/>
              <a:pathLst>
                <a:path w="8889" h="1270">
                  <a:moveTo>
                    <a:pt x="8699" y="1193"/>
                  </a:moveTo>
                  <a:lnTo>
                    <a:pt x="0" y="0"/>
                  </a:lnTo>
                </a:path>
              </a:pathLst>
            </a:custGeom>
            <a:ln w="25400">
              <a:solidFill>
                <a:srgbClr val="F9C834"/>
              </a:solidFill>
            </a:ln>
          </p:spPr>
          <p:txBody>
            <a:bodyPr wrap="square" lIns="0" tIns="0" rIns="0" bIns="0" rtlCol="0"/>
            <a:lstStyle/>
            <a:p>
              <a:endParaRPr/>
            </a:p>
          </p:txBody>
        </p:sp>
        <p:sp>
          <p:nvSpPr>
            <p:cNvPr id="18528" name="object 18528"/>
            <p:cNvSpPr/>
            <p:nvPr/>
          </p:nvSpPr>
          <p:spPr>
            <a:xfrm>
              <a:off x="5322404" y="8384781"/>
              <a:ext cx="3175" cy="3175"/>
            </a:xfrm>
            <a:custGeom>
              <a:avLst/>
              <a:gdLst/>
              <a:ahLst/>
              <a:cxnLst/>
              <a:rect l="l" t="t" r="r" b="b"/>
              <a:pathLst>
                <a:path w="3175" h="3175">
                  <a:moveTo>
                    <a:pt x="0" y="2806"/>
                  </a:moveTo>
                  <a:lnTo>
                    <a:pt x="3073" y="0"/>
                  </a:lnTo>
                </a:path>
              </a:pathLst>
            </a:custGeom>
            <a:ln w="25400">
              <a:solidFill>
                <a:srgbClr val="F9C830"/>
              </a:solidFill>
            </a:ln>
          </p:spPr>
          <p:txBody>
            <a:bodyPr wrap="square" lIns="0" tIns="0" rIns="0" bIns="0" rtlCol="0"/>
            <a:lstStyle/>
            <a:p>
              <a:endParaRPr/>
            </a:p>
          </p:txBody>
        </p:sp>
        <p:sp>
          <p:nvSpPr>
            <p:cNvPr id="18529" name="object 18529"/>
            <p:cNvSpPr/>
            <p:nvPr/>
          </p:nvSpPr>
          <p:spPr>
            <a:xfrm>
              <a:off x="5325478" y="8384781"/>
              <a:ext cx="8890" cy="1905"/>
            </a:xfrm>
            <a:custGeom>
              <a:avLst/>
              <a:gdLst/>
              <a:ahLst/>
              <a:cxnLst/>
              <a:rect l="l" t="t" r="r" b="b"/>
              <a:pathLst>
                <a:path w="8889" h="1904">
                  <a:moveTo>
                    <a:pt x="0" y="0"/>
                  </a:moveTo>
                  <a:lnTo>
                    <a:pt x="8509" y="1523"/>
                  </a:lnTo>
                </a:path>
              </a:pathLst>
            </a:custGeom>
            <a:ln w="25400">
              <a:solidFill>
                <a:srgbClr val="F9C72E"/>
              </a:solidFill>
            </a:ln>
          </p:spPr>
          <p:txBody>
            <a:bodyPr wrap="square" lIns="0" tIns="0" rIns="0" bIns="0" rtlCol="0"/>
            <a:lstStyle/>
            <a:p>
              <a:endParaRPr/>
            </a:p>
          </p:txBody>
        </p:sp>
        <p:sp>
          <p:nvSpPr>
            <p:cNvPr id="18530" name="object 18530"/>
            <p:cNvSpPr/>
            <p:nvPr/>
          </p:nvSpPr>
          <p:spPr>
            <a:xfrm>
              <a:off x="5331104" y="8386305"/>
              <a:ext cx="3175" cy="2540"/>
            </a:xfrm>
            <a:custGeom>
              <a:avLst/>
              <a:gdLst/>
              <a:ahLst/>
              <a:cxnLst/>
              <a:rect l="l" t="t" r="r" b="b"/>
              <a:pathLst>
                <a:path w="3175" h="2540">
                  <a:moveTo>
                    <a:pt x="2882" y="0"/>
                  </a:moveTo>
                  <a:lnTo>
                    <a:pt x="0" y="2476"/>
                  </a:lnTo>
                </a:path>
              </a:pathLst>
            </a:custGeom>
            <a:ln w="25400">
              <a:solidFill>
                <a:srgbClr val="F9C832"/>
              </a:solidFill>
            </a:ln>
          </p:spPr>
          <p:txBody>
            <a:bodyPr wrap="square" lIns="0" tIns="0" rIns="0" bIns="0" rtlCol="0"/>
            <a:lstStyle/>
            <a:p>
              <a:endParaRPr/>
            </a:p>
          </p:txBody>
        </p:sp>
        <p:sp>
          <p:nvSpPr>
            <p:cNvPr id="18531" name="object 18531"/>
            <p:cNvSpPr/>
            <p:nvPr/>
          </p:nvSpPr>
          <p:spPr>
            <a:xfrm>
              <a:off x="5308155" y="8386292"/>
              <a:ext cx="14604" cy="3810"/>
            </a:xfrm>
            <a:custGeom>
              <a:avLst/>
              <a:gdLst/>
              <a:ahLst/>
              <a:cxnLst/>
              <a:rect l="l" t="t" r="r" b="b"/>
              <a:pathLst>
                <a:path w="14604" h="3809">
                  <a:moveTo>
                    <a:pt x="4813" y="0"/>
                  </a:moveTo>
                  <a:lnTo>
                    <a:pt x="3378" y="876"/>
                  </a:lnTo>
                  <a:lnTo>
                    <a:pt x="0" y="2273"/>
                  </a:lnTo>
                  <a:lnTo>
                    <a:pt x="3213" y="2641"/>
                  </a:lnTo>
                  <a:lnTo>
                    <a:pt x="9461" y="3302"/>
                  </a:lnTo>
                  <a:lnTo>
                    <a:pt x="12827" y="2057"/>
                  </a:lnTo>
                  <a:lnTo>
                    <a:pt x="14249" y="1295"/>
                  </a:lnTo>
                  <a:lnTo>
                    <a:pt x="4813" y="0"/>
                  </a:lnTo>
                  <a:close/>
                </a:path>
              </a:pathLst>
            </a:custGeom>
            <a:solidFill>
              <a:srgbClr val="FACB39"/>
            </a:solidFill>
          </p:spPr>
          <p:txBody>
            <a:bodyPr wrap="square" lIns="0" tIns="0" rIns="0" bIns="0" rtlCol="0"/>
            <a:lstStyle/>
            <a:p>
              <a:endParaRPr/>
            </a:p>
          </p:txBody>
        </p:sp>
        <p:sp>
          <p:nvSpPr>
            <p:cNvPr id="18532" name="object 18532"/>
            <p:cNvSpPr/>
            <p:nvPr/>
          </p:nvSpPr>
          <p:spPr>
            <a:xfrm>
              <a:off x="5308155" y="8388566"/>
              <a:ext cx="9525" cy="1270"/>
            </a:xfrm>
            <a:custGeom>
              <a:avLst/>
              <a:gdLst/>
              <a:ahLst/>
              <a:cxnLst/>
              <a:rect l="l" t="t" r="r" b="b"/>
              <a:pathLst>
                <a:path w="9525" h="1270">
                  <a:moveTo>
                    <a:pt x="9461" y="1028"/>
                  </a:moveTo>
                  <a:lnTo>
                    <a:pt x="0" y="0"/>
                  </a:lnTo>
                </a:path>
              </a:pathLst>
            </a:custGeom>
            <a:ln w="25400">
              <a:solidFill>
                <a:srgbClr val="FACD41"/>
              </a:solidFill>
            </a:ln>
          </p:spPr>
          <p:txBody>
            <a:bodyPr wrap="square" lIns="0" tIns="0" rIns="0" bIns="0" rtlCol="0"/>
            <a:lstStyle/>
            <a:p>
              <a:endParaRPr/>
            </a:p>
          </p:txBody>
        </p:sp>
        <p:sp>
          <p:nvSpPr>
            <p:cNvPr id="18533" name="object 18533"/>
            <p:cNvSpPr/>
            <p:nvPr/>
          </p:nvSpPr>
          <p:spPr>
            <a:xfrm>
              <a:off x="5308155" y="8386292"/>
              <a:ext cx="5080" cy="2540"/>
            </a:xfrm>
            <a:custGeom>
              <a:avLst/>
              <a:gdLst/>
              <a:ahLst/>
              <a:cxnLst/>
              <a:rect l="l" t="t" r="r" b="b"/>
              <a:pathLst>
                <a:path w="5079" h="2540">
                  <a:moveTo>
                    <a:pt x="0" y="2273"/>
                  </a:moveTo>
                  <a:lnTo>
                    <a:pt x="4813" y="0"/>
                  </a:lnTo>
                </a:path>
              </a:pathLst>
            </a:custGeom>
            <a:ln w="25400">
              <a:solidFill>
                <a:srgbClr val="FACB37"/>
              </a:solidFill>
            </a:ln>
          </p:spPr>
          <p:txBody>
            <a:bodyPr wrap="square" lIns="0" tIns="0" rIns="0" bIns="0" rtlCol="0"/>
            <a:lstStyle/>
            <a:p>
              <a:endParaRPr/>
            </a:p>
          </p:txBody>
        </p:sp>
        <p:sp>
          <p:nvSpPr>
            <p:cNvPr id="18534" name="object 18534"/>
            <p:cNvSpPr/>
            <p:nvPr/>
          </p:nvSpPr>
          <p:spPr>
            <a:xfrm>
              <a:off x="5312968" y="8386292"/>
              <a:ext cx="9525" cy="1905"/>
            </a:xfrm>
            <a:custGeom>
              <a:avLst/>
              <a:gdLst/>
              <a:ahLst/>
              <a:cxnLst/>
              <a:rect l="l" t="t" r="r" b="b"/>
              <a:pathLst>
                <a:path w="9525" h="1904">
                  <a:moveTo>
                    <a:pt x="0" y="0"/>
                  </a:moveTo>
                  <a:lnTo>
                    <a:pt x="9436" y="1295"/>
                  </a:lnTo>
                </a:path>
              </a:pathLst>
            </a:custGeom>
            <a:ln w="25400">
              <a:solidFill>
                <a:srgbClr val="F9C930"/>
              </a:solidFill>
            </a:ln>
          </p:spPr>
          <p:txBody>
            <a:bodyPr wrap="square" lIns="0" tIns="0" rIns="0" bIns="0" rtlCol="0"/>
            <a:lstStyle/>
            <a:p>
              <a:endParaRPr/>
            </a:p>
          </p:txBody>
        </p:sp>
        <p:sp>
          <p:nvSpPr>
            <p:cNvPr id="18535" name="object 18535"/>
            <p:cNvSpPr/>
            <p:nvPr/>
          </p:nvSpPr>
          <p:spPr>
            <a:xfrm>
              <a:off x="5317617" y="8387588"/>
              <a:ext cx="5080" cy="2540"/>
            </a:xfrm>
            <a:custGeom>
              <a:avLst/>
              <a:gdLst/>
              <a:ahLst/>
              <a:cxnLst/>
              <a:rect l="l" t="t" r="r" b="b"/>
              <a:pathLst>
                <a:path w="5079" h="2540">
                  <a:moveTo>
                    <a:pt x="4787" y="0"/>
                  </a:moveTo>
                  <a:lnTo>
                    <a:pt x="0" y="2006"/>
                  </a:lnTo>
                </a:path>
              </a:pathLst>
            </a:custGeom>
            <a:ln w="25400">
              <a:solidFill>
                <a:srgbClr val="FACB3B"/>
              </a:solidFill>
            </a:ln>
          </p:spPr>
          <p:txBody>
            <a:bodyPr wrap="square" lIns="0" tIns="0" rIns="0" bIns="0" rtlCol="0"/>
            <a:lstStyle/>
            <a:p>
              <a:endParaRPr/>
            </a:p>
          </p:txBody>
        </p:sp>
        <p:sp>
          <p:nvSpPr>
            <p:cNvPr id="18536" name="object 18536"/>
            <p:cNvSpPr/>
            <p:nvPr/>
          </p:nvSpPr>
          <p:spPr>
            <a:xfrm>
              <a:off x="5312968" y="8382965"/>
              <a:ext cx="12700" cy="5080"/>
            </a:xfrm>
            <a:custGeom>
              <a:avLst/>
              <a:gdLst/>
              <a:ahLst/>
              <a:cxnLst/>
              <a:rect l="l" t="t" r="r" b="b"/>
              <a:pathLst>
                <a:path w="12700" h="5079">
                  <a:moveTo>
                    <a:pt x="3187" y="0"/>
                  </a:moveTo>
                  <a:lnTo>
                    <a:pt x="2603" y="1384"/>
                  </a:lnTo>
                  <a:lnTo>
                    <a:pt x="1435" y="2438"/>
                  </a:lnTo>
                  <a:lnTo>
                    <a:pt x="0" y="3327"/>
                  </a:lnTo>
                  <a:lnTo>
                    <a:pt x="9436" y="4622"/>
                  </a:lnTo>
                  <a:lnTo>
                    <a:pt x="10845" y="3860"/>
                  </a:lnTo>
                  <a:lnTo>
                    <a:pt x="11976" y="2959"/>
                  </a:lnTo>
                  <a:lnTo>
                    <a:pt x="12509" y="1816"/>
                  </a:lnTo>
                  <a:lnTo>
                    <a:pt x="9537" y="1269"/>
                  </a:lnTo>
                  <a:lnTo>
                    <a:pt x="3187" y="0"/>
                  </a:lnTo>
                  <a:close/>
                </a:path>
              </a:pathLst>
            </a:custGeom>
            <a:solidFill>
              <a:srgbClr val="F9C82D"/>
            </a:solidFill>
          </p:spPr>
          <p:txBody>
            <a:bodyPr wrap="square" lIns="0" tIns="0" rIns="0" bIns="0" rtlCol="0"/>
            <a:lstStyle/>
            <a:p>
              <a:endParaRPr/>
            </a:p>
          </p:txBody>
        </p:sp>
        <p:sp>
          <p:nvSpPr>
            <p:cNvPr id="18537" name="object 18537"/>
            <p:cNvSpPr/>
            <p:nvPr/>
          </p:nvSpPr>
          <p:spPr>
            <a:xfrm>
              <a:off x="5312968" y="8386292"/>
              <a:ext cx="9525" cy="1905"/>
            </a:xfrm>
            <a:custGeom>
              <a:avLst/>
              <a:gdLst/>
              <a:ahLst/>
              <a:cxnLst/>
              <a:rect l="l" t="t" r="r" b="b"/>
              <a:pathLst>
                <a:path w="9525" h="1904">
                  <a:moveTo>
                    <a:pt x="9436" y="1295"/>
                  </a:moveTo>
                  <a:lnTo>
                    <a:pt x="0" y="0"/>
                  </a:lnTo>
                </a:path>
              </a:pathLst>
            </a:custGeom>
            <a:ln w="25400">
              <a:solidFill>
                <a:srgbClr val="F9C930"/>
              </a:solidFill>
            </a:ln>
          </p:spPr>
          <p:txBody>
            <a:bodyPr wrap="square" lIns="0" tIns="0" rIns="0" bIns="0" rtlCol="0"/>
            <a:lstStyle/>
            <a:p>
              <a:endParaRPr/>
            </a:p>
          </p:txBody>
        </p:sp>
        <p:sp>
          <p:nvSpPr>
            <p:cNvPr id="18538" name="object 18538"/>
            <p:cNvSpPr/>
            <p:nvPr/>
          </p:nvSpPr>
          <p:spPr>
            <a:xfrm>
              <a:off x="5312968" y="8382965"/>
              <a:ext cx="12700" cy="3810"/>
            </a:xfrm>
            <a:custGeom>
              <a:avLst/>
              <a:gdLst/>
              <a:ahLst/>
              <a:cxnLst/>
              <a:rect l="l" t="t" r="r" b="b"/>
              <a:pathLst>
                <a:path w="12700" h="3809">
                  <a:moveTo>
                    <a:pt x="0" y="3327"/>
                  </a:moveTo>
                  <a:lnTo>
                    <a:pt x="3187" y="0"/>
                  </a:lnTo>
                </a:path>
                <a:path w="12700" h="3809">
                  <a:moveTo>
                    <a:pt x="3187" y="0"/>
                  </a:moveTo>
                  <a:lnTo>
                    <a:pt x="12509" y="1816"/>
                  </a:lnTo>
                </a:path>
              </a:pathLst>
            </a:custGeom>
            <a:ln w="25400">
              <a:solidFill>
                <a:srgbClr val="F9C82A"/>
              </a:solidFill>
            </a:ln>
          </p:spPr>
          <p:txBody>
            <a:bodyPr wrap="square" lIns="0" tIns="0" rIns="0" bIns="0" rtlCol="0"/>
            <a:lstStyle/>
            <a:p>
              <a:endParaRPr/>
            </a:p>
          </p:txBody>
        </p:sp>
        <p:sp>
          <p:nvSpPr>
            <p:cNvPr id="18539" name="object 18539"/>
            <p:cNvSpPr/>
            <p:nvPr/>
          </p:nvSpPr>
          <p:spPr>
            <a:xfrm>
              <a:off x="5322404" y="8384781"/>
              <a:ext cx="3175" cy="3175"/>
            </a:xfrm>
            <a:custGeom>
              <a:avLst/>
              <a:gdLst/>
              <a:ahLst/>
              <a:cxnLst/>
              <a:rect l="l" t="t" r="r" b="b"/>
              <a:pathLst>
                <a:path w="3175" h="3175">
                  <a:moveTo>
                    <a:pt x="3073" y="0"/>
                  </a:moveTo>
                  <a:lnTo>
                    <a:pt x="0" y="2806"/>
                  </a:lnTo>
                </a:path>
              </a:pathLst>
            </a:custGeom>
            <a:ln w="25400">
              <a:solidFill>
                <a:srgbClr val="F9C830"/>
              </a:solidFill>
            </a:ln>
          </p:spPr>
          <p:txBody>
            <a:bodyPr wrap="square" lIns="0" tIns="0" rIns="0" bIns="0" rtlCol="0"/>
            <a:lstStyle/>
            <a:p>
              <a:endParaRPr/>
            </a:p>
          </p:txBody>
        </p:sp>
        <p:sp>
          <p:nvSpPr>
            <p:cNvPr id="18540" name="object 18540"/>
            <p:cNvSpPr/>
            <p:nvPr/>
          </p:nvSpPr>
          <p:spPr>
            <a:xfrm>
              <a:off x="5281931" y="8389328"/>
              <a:ext cx="22225" cy="5080"/>
            </a:xfrm>
            <a:custGeom>
              <a:avLst/>
              <a:gdLst/>
              <a:ahLst/>
              <a:cxnLst/>
              <a:rect l="l" t="t" r="r" b="b"/>
              <a:pathLst>
                <a:path w="22225" h="5079">
                  <a:moveTo>
                    <a:pt x="2348" y="0"/>
                  </a:moveTo>
                  <a:lnTo>
                    <a:pt x="1218" y="1193"/>
                  </a:lnTo>
                  <a:lnTo>
                    <a:pt x="367" y="2552"/>
                  </a:lnTo>
                  <a:lnTo>
                    <a:pt x="0" y="4211"/>
                  </a:lnTo>
                  <a:lnTo>
                    <a:pt x="18999" y="4540"/>
                  </a:lnTo>
                  <a:lnTo>
                    <a:pt x="19328" y="3263"/>
                  </a:lnTo>
                  <a:lnTo>
                    <a:pt x="20293" y="2286"/>
                  </a:lnTo>
                  <a:lnTo>
                    <a:pt x="21601" y="1447"/>
                  </a:lnTo>
                  <a:lnTo>
                    <a:pt x="8825" y="368"/>
                  </a:lnTo>
                  <a:lnTo>
                    <a:pt x="2348" y="0"/>
                  </a:lnTo>
                  <a:close/>
                </a:path>
              </a:pathLst>
            </a:custGeom>
            <a:solidFill>
              <a:srgbClr val="FBD86C"/>
            </a:solidFill>
          </p:spPr>
          <p:txBody>
            <a:bodyPr wrap="square" lIns="0" tIns="0" rIns="0" bIns="0" rtlCol="0"/>
            <a:lstStyle/>
            <a:p>
              <a:endParaRPr/>
            </a:p>
          </p:txBody>
        </p:sp>
        <p:sp>
          <p:nvSpPr>
            <p:cNvPr id="18541" name="object 18541"/>
            <p:cNvSpPr/>
            <p:nvPr/>
          </p:nvSpPr>
          <p:spPr>
            <a:xfrm>
              <a:off x="5281932" y="8389328"/>
              <a:ext cx="2540" cy="4445"/>
            </a:xfrm>
            <a:custGeom>
              <a:avLst/>
              <a:gdLst/>
              <a:ahLst/>
              <a:cxnLst/>
              <a:rect l="l" t="t" r="r" b="b"/>
              <a:pathLst>
                <a:path w="2539" h="4445">
                  <a:moveTo>
                    <a:pt x="0" y="4211"/>
                  </a:moveTo>
                  <a:lnTo>
                    <a:pt x="2346" y="0"/>
                  </a:lnTo>
                </a:path>
              </a:pathLst>
            </a:custGeom>
            <a:ln w="25400">
              <a:solidFill>
                <a:srgbClr val="FBD86B"/>
              </a:solidFill>
            </a:ln>
          </p:spPr>
          <p:txBody>
            <a:bodyPr wrap="square" lIns="0" tIns="0" rIns="0" bIns="0" rtlCol="0"/>
            <a:lstStyle/>
            <a:p>
              <a:endParaRPr/>
            </a:p>
          </p:txBody>
        </p:sp>
        <p:sp>
          <p:nvSpPr>
            <p:cNvPr id="18542" name="object 18542"/>
            <p:cNvSpPr/>
            <p:nvPr/>
          </p:nvSpPr>
          <p:spPr>
            <a:xfrm>
              <a:off x="5284279" y="8389328"/>
              <a:ext cx="19685" cy="1905"/>
            </a:xfrm>
            <a:custGeom>
              <a:avLst/>
              <a:gdLst/>
              <a:ahLst/>
              <a:cxnLst/>
              <a:rect l="l" t="t" r="r" b="b"/>
              <a:pathLst>
                <a:path w="19685" h="1904">
                  <a:moveTo>
                    <a:pt x="0" y="0"/>
                  </a:moveTo>
                  <a:lnTo>
                    <a:pt x="6477" y="368"/>
                  </a:lnTo>
                  <a:lnTo>
                    <a:pt x="12903" y="927"/>
                  </a:lnTo>
                  <a:lnTo>
                    <a:pt x="19253" y="1447"/>
                  </a:lnTo>
                </a:path>
              </a:pathLst>
            </a:custGeom>
            <a:ln w="25400">
              <a:solidFill>
                <a:srgbClr val="FAD458"/>
              </a:solidFill>
            </a:ln>
          </p:spPr>
          <p:txBody>
            <a:bodyPr wrap="square" lIns="0" tIns="0" rIns="0" bIns="0" rtlCol="0"/>
            <a:lstStyle/>
            <a:p>
              <a:endParaRPr/>
            </a:p>
          </p:txBody>
        </p:sp>
        <p:sp>
          <p:nvSpPr>
            <p:cNvPr id="18543" name="object 18543"/>
            <p:cNvSpPr/>
            <p:nvPr/>
          </p:nvSpPr>
          <p:spPr>
            <a:xfrm>
              <a:off x="5300934" y="8390775"/>
              <a:ext cx="3175" cy="3175"/>
            </a:xfrm>
            <a:custGeom>
              <a:avLst/>
              <a:gdLst/>
              <a:ahLst/>
              <a:cxnLst/>
              <a:rect l="l" t="t" r="r" b="b"/>
              <a:pathLst>
                <a:path w="3175" h="3175">
                  <a:moveTo>
                    <a:pt x="2598" y="0"/>
                  </a:moveTo>
                  <a:lnTo>
                    <a:pt x="0" y="3093"/>
                  </a:lnTo>
                </a:path>
              </a:pathLst>
            </a:custGeom>
            <a:ln w="25400">
              <a:solidFill>
                <a:srgbClr val="FBD86C"/>
              </a:solidFill>
            </a:ln>
          </p:spPr>
          <p:txBody>
            <a:bodyPr wrap="square" lIns="0" tIns="0" rIns="0" bIns="0" rtlCol="0"/>
            <a:lstStyle/>
            <a:p>
              <a:endParaRPr/>
            </a:p>
          </p:txBody>
        </p:sp>
        <p:sp>
          <p:nvSpPr>
            <p:cNvPr id="18544" name="object 18544"/>
            <p:cNvSpPr/>
            <p:nvPr/>
          </p:nvSpPr>
          <p:spPr>
            <a:xfrm>
              <a:off x="5284279" y="8386064"/>
              <a:ext cx="24130" cy="5080"/>
            </a:xfrm>
            <a:custGeom>
              <a:avLst/>
              <a:gdLst/>
              <a:ahLst/>
              <a:cxnLst/>
              <a:rect l="l" t="t" r="r" b="b"/>
              <a:pathLst>
                <a:path w="24129" h="5079">
                  <a:moveTo>
                    <a:pt x="3949" y="0"/>
                  </a:moveTo>
                  <a:lnTo>
                    <a:pt x="1130" y="2082"/>
                  </a:lnTo>
                  <a:lnTo>
                    <a:pt x="0" y="3263"/>
                  </a:lnTo>
                  <a:lnTo>
                    <a:pt x="6477" y="3632"/>
                  </a:lnTo>
                  <a:lnTo>
                    <a:pt x="19253" y="4711"/>
                  </a:lnTo>
                  <a:lnTo>
                    <a:pt x="20561" y="3886"/>
                  </a:lnTo>
                  <a:lnTo>
                    <a:pt x="23875" y="2501"/>
                  </a:lnTo>
                  <a:lnTo>
                    <a:pt x="17437" y="1765"/>
                  </a:lnTo>
                  <a:lnTo>
                    <a:pt x="10769" y="927"/>
                  </a:lnTo>
                  <a:lnTo>
                    <a:pt x="3949" y="0"/>
                  </a:lnTo>
                  <a:close/>
                </a:path>
              </a:pathLst>
            </a:custGeom>
            <a:solidFill>
              <a:srgbClr val="FAD14A"/>
            </a:solidFill>
          </p:spPr>
          <p:txBody>
            <a:bodyPr wrap="square" lIns="0" tIns="0" rIns="0" bIns="0" rtlCol="0"/>
            <a:lstStyle/>
            <a:p>
              <a:endParaRPr/>
            </a:p>
          </p:txBody>
        </p:sp>
        <p:sp>
          <p:nvSpPr>
            <p:cNvPr id="18545" name="object 18545"/>
            <p:cNvSpPr/>
            <p:nvPr/>
          </p:nvSpPr>
          <p:spPr>
            <a:xfrm>
              <a:off x="5284279" y="8389328"/>
              <a:ext cx="19685" cy="1905"/>
            </a:xfrm>
            <a:custGeom>
              <a:avLst/>
              <a:gdLst/>
              <a:ahLst/>
              <a:cxnLst/>
              <a:rect l="l" t="t" r="r" b="b"/>
              <a:pathLst>
                <a:path w="19685" h="1904">
                  <a:moveTo>
                    <a:pt x="19253" y="1447"/>
                  </a:moveTo>
                  <a:lnTo>
                    <a:pt x="12903" y="927"/>
                  </a:lnTo>
                  <a:lnTo>
                    <a:pt x="6477" y="368"/>
                  </a:lnTo>
                  <a:lnTo>
                    <a:pt x="0" y="0"/>
                  </a:lnTo>
                </a:path>
              </a:pathLst>
            </a:custGeom>
            <a:ln w="25400">
              <a:solidFill>
                <a:srgbClr val="FAD458"/>
              </a:solidFill>
            </a:ln>
          </p:spPr>
          <p:txBody>
            <a:bodyPr wrap="square" lIns="0" tIns="0" rIns="0" bIns="0" rtlCol="0"/>
            <a:lstStyle/>
            <a:p>
              <a:endParaRPr/>
            </a:p>
          </p:txBody>
        </p:sp>
        <p:sp>
          <p:nvSpPr>
            <p:cNvPr id="18546" name="object 18546"/>
            <p:cNvSpPr/>
            <p:nvPr/>
          </p:nvSpPr>
          <p:spPr>
            <a:xfrm>
              <a:off x="5284279" y="8386064"/>
              <a:ext cx="4445" cy="3810"/>
            </a:xfrm>
            <a:custGeom>
              <a:avLst/>
              <a:gdLst/>
              <a:ahLst/>
              <a:cxnLst/>
              <a:rect l="l" t="t" r="r" b="b"/>
              <a:pathLst>
                <a:path w="4445" h="3809">
                  <a:moveTo>
                    <a:pt x="0" y="3263"/>
                  </a:moveTo>
                  <a:lnTo>
                    <a:pt x="3949" y="0"/>
                  </a:lnTo>
                </a:path>
              </a:pathLst>
            </a:custGeom>
            <a:ln w="25400">
              <a:solidFill>
                <a:srgbClr val="FAD147"/>
              </a:solidFill>
            </a:ln>
          </p:spPr>
          <p:txBody>
            <a:bodyPr wrap="square" lIns="0" tIns="0" rIns="0" bIns="0" rtlCol="0"/>
            <a:lstStyle/>
            <a:p>
              <a:endParaRPr/>
            </a:p>
          </p:txBody>
        </p:sp>
        <p:sp>
          <p:nvSpPr>
            <p:cNvPr id="18547" name="object 18547"/>
            <p:cNvSpPr/>
            <p:nvPr/>
          </p:nvSpPr>
          <p:spPr>
            <a:xfrm>
              <a:off x="5288229" y="8386064"/>
              <a:ext cx="20320" cy="2540"/>
            </a:xfrm>
            <a:custGeom>
              <a:avLst/>
              <a:gdLst/>
              <a:ahLst/>
              <a:cxnLst/>
              <a:rect l="l" t="t" r="r" b="b"/>
              <a:pathLst>
                <a:path w="20320" h="2540">
                  <a:moveTo>
                    <a:pt x="0" y="0"/>
                  </a:moveTo>
                  <a:lnTo>
                    <a:pt x="6819" y="927"/>
                  </a:lnTo>
                  <a:lnTo>
                    <a:pt x="13487" y="1765"/>
                  </a:lnTo>
                  <a:lnTo>
                    <a:pt x="19926" y="2501"/>
                  </a:lnTo>
                </a:path>
              </a:pathLst>
            </a:custGeom>
            <a:ln w="25400">
              <a:solidFill>
                <a:srgbClr val="FACD3B"/>
              </a:solidFill>
            </a:ln>
          </p:spPr>
          <p:txBody>
            <a:bodyPr wrap="square" lIns="0" tIns="0" rIns="0" bIns="0" rtlCol="0"/>
            <a:lstStyle/>
            <a:p>
              <a:endParaRPr/>
            </a:p>
          </p:txBody>
        </p:sp>
        <p:sp>
          <p:nvSpPr>
            <p:cNvPr id="18548" name="object 18548"/>
            <p:cNvSpPr/>
            <p:nvPr/>
          </p:nvSpPr>
          <p:spPr>
            <a:xfrm>
              <a:off x="5303532" y="8388566"/>
              <a:ext cx="5080" cy="2540"/>
            </a:xfrm>
            <a:custGeom>
              <a:avLst/>
              <a:gdLst/>
              <a:ahLst/>
              <a:cxnLst/>
              <a:rect l="l" t="t" r="r" b="b"/>
              <a:pathLst>
                <a:path w="5079" h="2540">
                  <a:moveTo>
                    <a:pt x="4622" y="0"/>
                  </a:moveTo>
                  <a:lnTo>
                    <a:pt x="0" y="2209"/>
                  </a:lnTo>
                </a:path>
              </a:pathLst>
            </a:custGeom>
            <a:ln w="25400">
              <a:solidFill>
                <a:srgbClr val="FAD14C"/>
              </a:solidFill>
            </a:ln>
          </p:spPr>
          <p:txBody>
            <a:bodyPr wrap="square" lIns="0" tIns="0" rIns="0" bIns="0" rtlCol="0"/>
            <a:lstStyle/>
            <a:p>
              <a:endParaRPr/>
            </a:p>
          </p:txBody>
        </p:sp>
        <p:sp>
          <p:nvSpPr>
            <p:cNvPr id="18549" name="object 18549"/>
            <p:cNvSpPr/>
            <p:nvPr/>
          </p:nvSpPr>
          <p:spPr>
            <a:xfrm>
              <a:off x="5288229" y="8382736"/>
              <a:ext cx="24765" cy="6350"/>
            </a:xfrm>
            <a:custGeom>
              <a:avLst/>
              <a:gdLst/>
              <a:ahLst/>
              <a:cxnLst/>
              <a:rect l="l" t="t" r="r" b="b"/>
              <a:pathLst>
                <a:path w="24764" h="6350">
                  <a:moveTo>
                    <a:pt x="4178" y="0"/>
                  </a:moveTo>
                  <a:lnTo>
                    <a:pt x="2895" y="1231"/>
                  </a:lnTo>
                  <a:lnTo>
                    <a:pt x="0" y="3327"/>
                  </a:lnTo>
                  <a:lnTo>
                    <a:pt x="6819" y="4254"/>
                  </a:lnTo>
                  <a:lnTo>
                    <a:pt x="13487" y="5092"/>
                  </a:lnTo>
                  <a:lnTo>
                    <a:pt x="19926" y="5829"/>
                  </a:lnTo>
                  <a:lnTo>
                    <a:pt x="23304" y="4432"/>
                  </a:lnTo>
                  <a:lnTo>
                    <a:pt x="24739" y="3556"/>
                  </a:lnTo>
                  <a:lnTo>
                    <a:pt x="18237" y="2616"/>
                  </a:lnTo>
                  <a:lnTo>
                    <a:pt x="11328" y="1498"/>
                  </a:lnTo>
                  <a:lnTo>
                    <a:pt x="4178" y="0"/>
                  </a:lnTo>
                  <a:close/>
                </a:path>
              </a:pathLst>
            </a:custGeom>
            <a:solidFill>
              <a:srgbClr val="FACB33"/>
            </a:solidFill>
          </p:spPr>
          <p:txBody>
            <a:bodyPr wrap="square" lIns="0" tIns="0" rIns="0" bIns="0" rtlCol="0"/>
            <a:lstStyle/>
            <a:p>
              <a:endParaRPr/>
            </a:p>
          </p:txBody>
        </p:sp>
        <p:sp>
          <p:nvSpPr>
            <p:cNvPr id="18550" name="object 18550"/>
            <p:cNvSpPr/>
            <p:nvPr/>
          </p:nvSpPr>
          <p:spPr>
            <a:xfrm>
              <a:off x="5288229" y="8386064"/>
              <a:ext cx="20320" cy="2540"/>
            </a:xfrm>
            <a:custGeom>
              <a:avLst/>
              <a:gdLst/>
              <a:ahLst/>
              <a:cxnLst/>
              <a:rect l="l" t="t" r="r" b="b"/>
              <a:pathLst>
                <a:path w="20320" h="2540">
                  <a:moveTo>
                    <a:pt x="19926" y="2501"/>
                  </a:moveTo>
                  <a:lnTo>
                    <a:pt x="13487" y="1765"/>
                  </a:lnTo>
                  <a:lnTo>
                    <a:pt x="6819" y="927"/>
                  </a:lnTo>
                  <a:lnTo>
                    <a:pt x="0" y="0"/>
                  </a:lnTo>
                </a:path>
              </a:pathLst>
            </a:custGeom>
            <a:ln w="25400">
              <a:solidFill>
                <a:srgbClr val="FACD3B"/>
              </a:solidFill>
            </a:ln>
          </p:spPr>
          <p:txBody>
            <a:bodyPr wrap="square" lIns="0" tIns="0" rIns="0" bIns="0" rtlCol="0"/>
            <a:lstStyle/>
            <a:p>
              <a:endParaRPr/>
            </a:p>
          </p:txBody>
        </p:sp>
        <p:sp>
          <p:nvSpPr>
            <p:cNvPr id="18551" name="object 18551"/>
            <p:cNvSpPr/>
            <p:nvPr/>
          </p:nvSpPr>
          <p:spPr>
            <a:xfrm>
              <a:off x="5288229" y="8382736"/>
              <a:ext cx="4445" cy="3810"/>
            </a:xfrm>
            <a:custGeom>
              <a:avLst/>
              <a:gdLst/>
              <a:ahLst/>
              <a:cxnLst/>
              <a:rect l="l" t="t" r="r" b="b"/>
              <a:pathLst>
                <a:path w="4445" h="3809">
                  <a:moveTo>
                    <a:pt x="0" y="3327"/>
                  </a:moveTo>
                  <a:lnTo>
                    <a:pt x="4178" y="0"/>
                  </a:lnTo>
                </a:path>
              </a:pathLst>
            </a:custGeom>
            <a:ln w="25400">
              <a:solidFill>
                <a:srgbClr val="FACB2F"/>
              </a:solidFill>
            </a:ln>
          </p:spPr>
          <p:txBody>
            <a:bodyPr wrap="square" lIns="0" tIns="0" rIns="0" bIns="0" rtlCol="0"/>
            <a:lstStyle/>
            <a:p>
              <a:endParaRPr/>
            </a:p>
          </p:txBody>
        </p:sp>
        <p:sp>
          <p:nvSpPr>
            <p:cNvPr id="18552" name="object 18552"/>
            <p:cNvSpPr/>
            <p:nvPr/>
          </p:nvSpPr>
          <p:spPr>
            <a:xfrm>
              <a:off x="5292407" y="8382736"/>
              <a:ext cx="20955" cy="3810"/>
            </a:xfrm>
            <a:custGeom>
              <a:avLst/>
              <a:gdLst/>
              <a:ahLst/>
              <a:cxnLst/>
              <a:rect l="l" t="t" r="r" b="b"/>
              <a:pathLst>
                <a:path w="20954" h="3809">
                  <a:moveTo>
                    <a:pt x="0" y="0"/>
                  </a:moveTo>
                  <a:lnTo>
                    <a:pt x="7150" y="1498"/>
                  </a:lnTo>
                  <a:lnTo>
                    <a:pt x="14058" y="2616"/>
                  </a:lnTo>
                  <a:lnTo>
                    <a:pt x="20561" y="3556"/>
                  </a:lnTo>
                </a:path>
              </a:pathLst>
            </a:custGeom>
            <a:ln w="25400">
              <a:solidFill>
                <a:srgbClr val="F9C92A"/>
              </a:solidFill>
            </a:ln>
          </p:spPr>
          <p:txBody>
            <a:bodyPr wrap="square" lIns="0" tIns="0" rIns="0" bIns="0" rtlCol="0"/>
            <a:lstStyle/>
            <a:p>
              <a:endParaRPr/>
            </a:p>
          </p:txBody>
        </p:sp>
        <p:sp>
          <p:nvSpPr>
            <p:cNvPr id="18553" name="object 18553"/>
            <p:cNvSpPr/>
            <p:nvPr/>
          </p:nvSpPr>
          <p:spPr>
            <a:xfrm>
              <a:off x="5308155" y="8386292"/>
              <a:ext cx="5080" cy="2540"/>
            </a:xfrm>
            <a:custGeom>
              <a:avLst/>
              <a:gdLst/>
              <a:ahLst/>
              <a:cxnLst/>
              <a:rect l="l" t="t" r="r" b="b"/>
              <a:pathLst>
                <a:path w="5079" h="2540">
                  <a:moveTo>
                    <a:pt x="4813" y="0"/>
                  </a:moveTo>
                  <a:lnTo>
                    <a:pt x="0" y="2273"/>
                  </a:lnTo>
                </a:path>
              </a:pathLst>
            </a:custGeom>
            <a:ln w="25400">
              <a:solidFill>
                <a:srgbClr val="FACB37"/>
              </a:solidFill>
            </a:ln>
          </p:spPr>
          <p:txBody>
            <a:bodyPr wrap="square" lIns="0" tIns="0" rIns="0" bIns="0" rtlCol="0"/>
            <a:lstStyle/>
            <a:p>
              <a:endParaRPr/>
            </a:p>
          </p:txBody>
        </p:sp>
        <p:sp>
          <p:nvSpPr>
            <p:cNvPr id="18554" name="object 18554"/>
            <p:cNvSpPr/>
            <p:nvPr/>
          </p:nvSpPr>
          <p:spPr>
            <a:xfrm>
              <a:off x="5292407" y="8378393"/>
              <a:ext cx="24130" cy="8255"/>
            </a:xfrm>
            <a:custGeom>
              <a:avLst/>
              <a:gdLst/>
              <a:ahLst/>
              <a:cxnLst/>
              <a:rect l="l" t="t" r="r" b="b"/>
              <a:pathLst>
                <a:path w="24129" h="8254">
                  <a:moveTo>
                    <a:pt x="3035" y="0"/>
                  </a:moveTo>
                  <a:lnTo>
                    <a:pt x="2362" y="1727"/>
                  </a:lnTo>
                  <a:lnTo>
                    <a:pt x="1282" y="3124"/>
                  </a:lnTo>
                  <a:lnTo>
                    <a:pt x="0" y="4343"/>
                  </a:lnTo>
                  <a:lnTo>
                    <a:pt x="7150" y="5841"/>
                  </a:lnTo>
                  <a:lnTo>
                    <a:pt x="14058" y="6959"/>
                  </a:lnTo>
                  <a:lnTo>
                    <a:pt x="20561" y="7899"/>
                  </a:lnTo>
                  <a:lnTo>
                    <a:pt x="21996" y="7010"/>
                  </a:lnTo>
                  <a:lnTo>
                    <a:pt x="23164" y="5956"/>
                  </a:lnTo>
                  <a:lnTo>
                    <a:pt x="23749" y="4571"/>
                  </a:lnTo>
                  <a:lnTo>
                    <a:pt x="17271" y="3263"/>
                  </a:lnTo>
                  <a:lnTo>
                    <a:pt x="10325" y="1752"/>
                  </a:lnTo>
                  <a:lnTo>
                    <a:pt x="3035" y="0"/>
                  </a:lnTo>
                  <a:close/>
                </a:path>
              </a:pathLst>
            </a:custGeom>
            <a:solidFill>
              <a:srgbClr val="F9C827"/>
            </a:solidFill>
          </p:spPr>
          <p:txBody>
            <a:bodyPr wrap="square" lIns="0" tIns="0" rIns="0" bIns="0" rtlCol="0"/>
            <a:lstStyle/>
            <a:p>
              <a:endParaRPr/>
            </a:p>
          </p:txBody>
        </p:sp>
        <p:sp>
          <p:nvSpPr>
            <p:cNvPr id="18555" name="object 18555"/>
            <p:cNvSpPr/>
            <p:nvPr/>
          </p:nvSpPr>
          <p:spPr>
            <a:xfrm>
              <a:off x="5292407" y="8382736"/>
              <a:ext cx="20955" cy="3810"/>
            </a:xfrm>
            <a:custGeom>
              <a:avLst/>
              <a:gdLst/>
              <a:ahLst/>
              <a:cxnLst/>
              <a:rect l="l" t="t" r="r" b="b"/>
              <a:pathLst>
                <a:path w="20954" h="3809">
                  <a:moveTo>
                    <a:pt x="20561" y="3556"/>
                  </a:moveTo>
                  <a:lnTo>
                    <a:pt x="14058" y="2616"/>
                  </a:lnTo>
                  <a:lnTo>
                    <a:pt x="7150" y="1498"/>
                  </a:lnTo>
                  <a:lnTo>
                    <a:pt x="0" y="0"/>
                  </a:lnTo>
                </a:path>
              </a:pathLst>
            </a:custGeom>
            <a:ln w="25400">
              <a:solidFill>
                <a:srgbClr val="F9C92A"/>
              </a:solidFill>
            </a:ln>
          </p:spPr>
          <p:txBody>
            <a:bodyPr wrap="square" lIns="0" tIns="0" rIns="0" bIns="0" rtlCol="0"/>
            <a:lstStyle/>
            <a:p>
              <a:endParaRPr/>
            </a:p>
          </p:txBody>
        </p:sp>
        <p:sp>
          <p:nvSpPr>
            <p:cNvPr id="18556" name="object 18556"/>
            <p:cNvSpPr/>
            <p:nvPr/>
          </p:nvSpPr>
          <p:spPr>
            <a:xfrm>
              <a:off x="5292407" y="8378393"/>
              <a:ext cx="3175" cy="4445"/>
            </a:xfrm>
            <a:custGeom>
              <a:avLst/>
              <a:gdLst/>
              <a:ahLst/>
              <a:cxnLst/>
              <a:rect l="l" t="t" r="r" b="b"/>
              <a:pathLst>
                <a:path w="3175" h="4445">
                  <a:moveTo>
                    <a:pt x="0" y="4343"/>
                  </a:moveTo>
                  <a:lnTo>
                    <a:pt x="3035" y="0"/>
                  </a:lnTo>
                </a:path>
              </a:pathLst>
            </a:custGeom>
            <a:ln w="25400">
              <a:solidFill>
                <a:srgbClr val="F9C823"/>
              </a:solidFill>
            </a:ln>
          </p:spPr>
          <p:txBody>
            <a:bodyPr wrap="square" lIns="0" tIns="0" rIns="0" bIns="0" rtlCol="0"/>
            <a:lstStyle/>
            <a:p>
              <a:endParaRPr/>
            </a:p>
          </p:txBody>
        </p:sp>
        <p:sp>
          <p:nvSpPr>
            <p:cNvPr id="18557" name="object 18557"/>
            <p:cNvSpPr/>
            <p:nvPr/>
          </p:nvSpPr>
          <p:spPr>
            <a:xfrm>
              <a:off x="5295442" y="8378393"/>
              <a:ext cx="20955" cy="5080"/>
            </a:xfrm>
            <a:custGeom>
              <a:avLst/>
              <a:gdLst/>
              <a:ahLst/>
              <a:cxnLst/>
              <a:rect l="l" t="t" r="r" b="b"/>
              <a:pathLst>
                <a:path w="20954" h="5079">
                  <a:moveTo>
                    <a:pt x="0" y="0"/>
                  </a:moveTo>
                  <a:lnTo>
                    <a:pt x="7289" y="1752"/>
                  </a:lnTo>
                  <a:lnTo>
                    <a:pt x="14236" y="3263"/>
                  </a:lnTo>
                  <a:lnTo>
                    <a:pt x="20713" y="4571"/>
                  </a:lnTo>
                </a:path>
              </a:pathLst>
            </a:custGeom>
            <a:ln w="25400">
              <a:solidFill>
                <a:srgbClr val="F9C824"/>
              </a:solidFill>
            </a:ln>
          </p:spPr>
          <p:txBody>
            <a:bodyPr wrap="square" lIns="0" tIns="0" rIns="0" bIns="0" rtlCol="0"/>
            <a:lstStyle/>
            <a:p>
              <a:endParaRPr/>
            </a:p>
          </p:txBody>
        </p:sp>
        <p:sp>
          <p:nvSpPr>
            <p:cNvPr id="18558" name="object 18558"/>
            <p:cNvSpPr/>
            <p:nvPr/>
          </p:nvSpPr>
          <p:spPr>
            <a:xfrm>
              <a:off x="5312968" y="8382965"/>
              <a:ext cx="3810" cy="3810"/>
            </a:xfrm>
            <a:custGeom>
              <a:avLst/>
              <a:gdLst/>
              <a:ahLst/>
              <a:cxnLst/>
              <a:rect l="l" t="t" r="r" b="b"/>
              <a:pathLst>
                <a:path w="3810" h="3809">
                  <a:moveTo>
                    <a:pt x="3187" y="0"/>
                  </a:moveTo>
                  <a:lnTo>
                    <a:pt x="0" y="3327"/>
                  </a:lnTo>
                </a:path>
              </a:pathLst>
            </a:custGeom>
            <a:ln w="25400">
              <a:solidFill>
                <a:srgbClr val="F9C82A"/>
              </a:solidFill>
            </a:ln>
          </p:spPr>
          <p:txBody>
            <a:bodyPr wrap="square" lIns="0" tIns="0" rIns="0" bIns="0" rtlCol="0"/>
            <a:lstStyle/>
            <a:p>
              <a:endParaRPr/>
            </a:p>
          </p:txBody>
        </p:sp>
        <p:sp>
          <p:nvSpPr>
            <p:cNvPr id="18559" name="object 18559"/>
            <p:cNvSpPr/>
            <p:nvPr/>
          </p:nvSpPr>
          <p:spPr>
            <a:xfrm>
              <a:off x="5266298" y="8388121"/>
              <a:ext cx="18415" cy="5715"/>
            </a:xfrm>
            <a:custGeom>
              <a:avLst/>
              <a:gdLst/>
              <a:ahLst/>
              <a:cxnLst/>
              <a:rect l="l" t="t" r="r" b="b"/>
              <a:pathLst>
                <a:path w="18414" h="5715">
                  <a:moveTo>
                    <a:pt x="1877" y="0"/>
                  </a:moveTo>
                  <a:lnTo>
                    <a:pt x="1039" y="1600"/>
                  </a:lnTo>
                  <a:lnTo>
                    <a:pt x="379" y="3276"/>
                  </a:lnTo>
                  <a:lnTo>
                    <a:pt x="0" y="5146"/>
                  </a:lnTo>
                  <a:lnTo>
                    <a:pt x="15632" y="5417"/>
                  </a:lnTo>
                  <a:lnTo>
                    <a:pt x="16000" y="3759"/>
                  </a:lnTo>
                  <a:lnTo>
                    <a:pt x="16850" y="2400"/>
                  </a:lnTo>
                  <a:lnTo>
                    <a:pt x="17981" y="1206"/>
                  </a:lnTo>
                  <a:lnTo>
                    <a:pt x="12647" y="914"/>
                  </a:lnTo>
                  <a:lnTo>
                    <a:pt x="1877" y="0"/>
                  </a:lnTo>
                  <a:close/>
                </a:path>
              </a:pathLst>
            </a:custGeom>
            <a:solidFill>
              <a:srgbClr val="FBD869"/>
            </a:solidFill>
          </p:spPr>
          <p:txBody>
            <a:bodyPr wrap="square" lIns="0" tIns="0" rIns="0" bIns="0" rtlCol="0"/>
            <a:lstStyle/>
            <a:p>
              <a:endParaRPr/>
            </a:p>
          </p:txBody>
        </p:sp>
        <p:sp>
          <p:nvSpPr>
            <p:cNvPr id="18560" name="object 18560"/>
            <p:cNvSpPr/>
            <p:nvPr/>
          </p:nvSpPr>
          <p:spPr>
            <a:xfrm>
              <a:off x="5266299" y="8388121"/>
              <a:ext cx="1905" cy="5715"/>
            </a:xfrm>
            <a:custGeom>
              <a:avLst/>
              <a:gdLst/>
              <a:ahLst/>
              <a:cxnLst/>
              <a:rect l="l" t="t" r="r" b="b"/>
              <a:pathLst>
                <a:path w="1904" h="5715">
                  <a:moveTo>
                    <a:pt x="0" y="5146"/>
                  </a:moveTo>
                  <a:lnTo>
                    <a:pt x="1876" y="0"/>
                  </a:lnTo>
                </a:path>
              </a:pathLst>
            </a:custGeom>
            <a:ln w="25400">
              <a:solidFill>
                <a:srgbClr val="FBD766"/>
              </a:solidFill>
            </a:ln>
          </p:spPr>
          <p:txBody>
            <a:bodyPr wrap="square" lIns="0" tIns="0" rIns="0" bIns="0" rtlCol="0"/>
            <a:lstStyle/>
            <a:p>
              <a:endParaRPr/>
            </a:p>
          </p:txBody>
        </p:sp>
        <p:sp>
          <p:nvSpPr>
            <p:cNvPr id="18561" name="object 18561"/>
            <p:cNvSpPr/>
            <p:nvPr/>
          </p:nvSpPr>
          <p:spPr>
            <a:xfrm>
              <a:off x="5268175" y="8388121"/>
              <a:ext cx="16510" cy="1270"/>
            </a:xfrm>
            <a:custGeom>
              <a:avLst/>
              <a:gdLst/>
              <a:ahLst/>
              <a:cxnLst/>
              <a:rect l="l" t="t" r="r" b="b"/>
              <a:pathLst>
                <a:path w="16510" h="1270">
                  <a:moveTo>
                    <a:pt x="0" y="0"/>
                  </a:moveTo>
                  <a:lnTo>
                    <a:pt x="5397" y="469"/>
                  </a:lnTo>
                  <a:lnTo>
                    <a:pt x="10769" y="914"/>
                  </a:lnTo>
                  <a:lnTo>
                    <a:pt x="16103" y="1206"/>
                  </a:lnTo>
                </a:path>
              </a:pathLst>
            </a:custGeom>
            <a:ln w="25400">
              <a:solidFill>
                <a:srgbClr val="FBD355"/>
              </a:solidFill>
            </a:ln>
          </p:spPr>
          <p:txBody>
            <a:bodyPr wrap="square" lIns="0" tIns="0" rIns="0" bIns="0" rtlCol="0"/>
            <a:lstStyle/>
            <a:p>
              <a:endParaRPr/>
            </a:p>
          </p:txBody>
        </p:sp>
        <p:sp>
          <p:nvSpPr>
            <p:cNvPr id="18562" name="object 18562"/>
            <p:cNvSpPr/>
            <p:nvPr/>
          </p:nvSpPr>
          <p:spPr>
            <a:xfrm>
              <a:off x="5281932" y="8389328"/>
              <a:ext cx="2540" cy="4445"/>
            </a:xfrm>
            <a:custGeom>
              <a:avLst/>
              <a:gdLst/>
              <a:ahLst/>
              <a:cxnLst/>
              <a:rect l="l" t="t" r="r" b="b"/>
              <a:pathLst>
                <a:path w="2539" h="4445">
                  <a:moveTo>
                    <a:pt x="2346" y="0"/>
                  </a:moveTo>
                  <a:lnTo>
                    <a:pt x="0" y="4211"/>
                  </a:lnTo>
                </a:path>
              </a:pathLst>
            </a:custGeom>
            <a:ln w="25400">
              <a:solidFill>
                <a:srgbClr val="FBD86B"/>
              </a:solidFill>
            </a:ln>
          </p:spPr>
          <p:txBody>
            <a:bodyPr wrap="square" lIns="0" tIns="0" rIns="0" bIns="0" rtlCol="0"/>
            <a:lstStyle/>
            <a:p>
              <a:endParaRPr/>
            </a:p>
          </p:txBody>
        </p:sp>
        <p:sp>
          <p:nvSpPr>
            <p:cNvPr id="18563" name="object 18563"/>
            <p:cNvSpPr/>
            <p:nvPr/>
          </p:nvSpPr>
          <p:spPr>
            <a:xfrm>
              <a:off x="5268175" y="8383486"/>
              <a:ext cx="20320" cy="6350"/>
            </a:xfrm>
            <a:custGeom>
              <a:avLst/>
              <a:gdLst/>
              <a:ahLst/>
              <a:cxnLst/>
              <a:rect l="l" t="t" r="r" b="b"/>
              <a:pathLst>
                <a:path w="20320" h="6350">
                  <a:moveTo>
                    <a:pt x="2870" y="0"/>
                  </a:moveTo>
                  <a:lnTo>
                    <a:pt x="838" y="3035"/>
                  </a:lnTo>
                  <a:lnTo>
                    <a:pt x="0" y="4635"/>
                  </a:lnTo>
                  <a:lnTo>
                    <a:pt x="10769" y="5549"/>
                  </a:lnTo>
                  <a:lnTo>
                    <a:pt x="16103" y="5842"/>
                  </a:lnTo>
                  <a:lnTo>
                    <a:pt x="17233" y="4660"/>
                  </a:lnTo>
                  <a:lnTo>
                    <a:pt x="20053" y="2578"/>
                  </a:lnTo>
                  <a:lnTo>
                    <a:pt x="14439" y="1816"/>
                  </a:lnTo>
                  <a:lnTo>
                    <a:pt x="8699" y="952"/>
                  </a:lnTo>
                  <a:lnTo>
                    <a:pt x="2870" y="0"/>
                  </a:lnTo>
                  <a:close/>
                </a:path>
              </a:pathLst>
            </a:custGeom>
            <a:solidFill>
              <a:srgbClr val="FAD146"/>
            </a:solidFill>
          </p:spPr>
          <p:txBody>
            <a:bodyPr wrap="square" lIns="0" tIns="0" rIns="0" bIns="0" rtlCol="0"/>
            <a:lstStyle/>
            <a:p>
              <a:endParaRPr/>
            </a:p>
          </p:txBody>
        </p:sp>
        <p:sp>
          <p:nvSpPr>
            <p:cNvPr id="18564" name="object 18564"/>
            <p:cNvSpPr/>
            <p:nvPr/>
          </p:nvSpPr>
          <p:spPr>
            <a:xfrm>
              <a:off x="5268175" y="8388121"/>
              <a:ext cx="16510" cy="1270"/>
            </a:xfrm>
            <a:custGeom>
              <a:avLst/>
              <a:gdLst/>
              <a:ahLst/>
              <a:cxnLst/>
              <a:rect l="l" t="t" r="r" b="b"/>
              <a:pathLst>
                <a:path w="16510" h="1270">
                  <a:moveTo>
                    <a:pt x="16103" y="1206"/>
                  </a:moveTo>
                  <a:lnTo>
                    <a:pt x="10769" y="914"/>
                  </a:lnTo>
                  <a:lnTo>
                    <a:pt x="5397" y="469"/>
                  </a:lnTo>
                  <a:lnTo>
                    <a:pt x="0" y="0"/>
                  </a:lnTo>
                </a:path>
              </a:pathLst>
            </a:custGeom>
            <a:ln w="25400">
              <a:solidFill>
                <a:srgbClr val="FBD355"/>
              </a:solidFill>
            </a:ln>
          </p:spPr>
          <p:txBody>
            <a:bodyPr wrap="square" lIns="0" tIns="0" rIns="0" bIns="0" rtlCol="0"/>
            <a:lstStyle/>
            <a:p>
              <a:endParaRPr/>
            </a:p>
          </p:txBody>
        </p:sp>
        <p:sp>
          <p:nvSpPr>
            <p:cNvPr id="18565" name="object 18565"/>
            <p:cNvSpPr/>
            <p:nvPr/>
          </p:nvSpPr>
          <p:spPr>
            <a:xfrm>
              <a:off x="5268175" y="8383486"/>
              <a:ext cx="3175" cy="5080"/>
            </a:xfrm>
            <a:custGeom>
              <a:avLst/>
              <a:gdLst/>
              <a:ahLst/>
              <a:cxnLst/>
              <a:rect l="l" t="t" r="r" b="b"/>
              <a:pathLst>
                <a:path w="3175" h="5079">
                  <a:moveTo>
                    <a:pt x="0" y="4635"/>
                  </a:moveTo>
                  <a:lnTo>
                    <a:pt x="2870" y="0"/>
                  </a:lnTo>
                </a:path>
              </a:pathLst>
            </a:custGeom>
            <a:ln w="25400">
              <a:solidFill>
                <a:srgbClr val="FBD145"/>
              </a:solidFill>
            </a:ln>
          </p:spPr>
          <p:txBody>
            <a:bodyPr wrap="square" lIns="0" tIns="0" rIns="0" bIns="0" rtlCol="0"/>
            <a:lstStyle/>
            <a:p>
              <a:endParaRPr/>
            </a:p>
          </p:txBody>
        </p:sp>
        <p:sp>
          <p:nvSpPr>
            <p:cNvPr id="18566" name="object 18566"/>
            <p:cNvSpPr/>
            <p:nvPr/>
          </p:nvSpPr>
          <p:spPr>
            <a:xfrm>
              <a:off x="5271046" y="8383486"/>
              <a:ext cx="17780" cy="3175"/>
            </a:xfrm>
            <a:custGeom>
              <a:avLst/>
              <a:gdLst/>
              <a:ahLst/>
              <a:cxnLst/>
              <a:rect l="l" t="t" r="r" b="b"/>
              <a:pathLst>
                <a:path w="17779" h="3175">
                  <a:moveTo>
                    <a:pt x="0" y="0"/>
                  </a:moveTo>
                  <a:lnTo>
                    <a:pt x="5829" y="952"/>
                  </a:lnTo>
                  <a:lnTo>
                    <a:pt x="11569" y="1816"/>
                  </a:lnTo>
                  <a:lnTo>
                    <a:pt x="17183" y="2578"/>
                  </a:lnTo>
                </a:path>
              </a:pathLst>
            </a:custGeom>
            <a:ln w="25400">
              <a:solidFill>
                <a:srgbClr val="FACE38"/>
              </a:solidFill>
            </a:ln>
          </p:spPr>
          <p:txBody>
            <a:bodyPr wrap="square" lIns="0" tIns="0" rIns="0" bIns="0" rtlCol="0"/>
            <a:lstStyle/>
            <a:p>
              <a:endParaRPr/>
            </a:p>
          </p:txBody>
        </p:sp>
        <p:sp>
          <p:nvSpPr>
            <p:cNvPr id="18567" name="object 18567"/>
            <p:cNvSpPr/>
            <p:nvPr/>
          </p:nvSpPr>
          <p:spPr>
            <a:xfrm>
              <a:off x="5284279" y="8386064"/>
              <a:ext cx="4445" cy="3810"/>
            </a:xfrm>
            <a:custGeom>
              <a:avLst/>
              <a:gdLst/>
              <a:ahLst/>
              <a:cxnLst/>
              <a:rect l="l" t="t" r="r" b="b"/>
              <a:pathLst>
                <a:path w="4445" h="3809">
                  <a:moveTo>
                    <a:pt x="3949" y="0"/>
                  </a:moveTo>
                  <a:lnTo>
                    <a:pt x="0" y="3263"/>
                  </a:lnTo>
                </a:path>
              </a:pathLst>
            </a:custGeom>
            <a:ln w="25400">
              <a:solidFill>
                <a:srgbClr val="FAD147"/>
              </a:solidFill>
            </a:ln>
          </p:spPr>
          <p:txBody>
            <a:bodyPr wrap="square" lIns="0" tIns="0" rIns="0" bIns="0" rtlCol="0"/>
            <a:lstStyle/>
            <a:p>
              <a:endParaRPr/>
            </a:p>
          </p:txBody>
        </p:sp>
        <p:sp>
          <p:nvSpPr>
            <p:cNvPr id="18568" name="object 18568"/>
            <p:cNvSpPr/>
            <p:nvPr/>
          </p:nvSpPr>
          <p:spPr>
            <a:xfrm>
              <a:off x="5271046" y="8378825"/>
              <a:ext cx="21590" cy="7620"/>
            </a:xfrm>
            <a:custGeom>
              <a:avLst/>
              <a:gdLst/>
              <a:ahLst/>
              <a:cxnLst/>
              <a:rect l="l" t="t" r="r" b="b"/>
              <a:pathLst>
                <a:path w="21589" h="7620">
                  <a:moveTo>
                    <a:pt x="3111" y="0"/>
                  </a:moveTo>
                  <a:lnTo>
                    <a:pt x="2120" y="1625"/>
                  </a:lnTo>
                  <a:lnTo>
                    <a:pt x="0" y="4660"/>
                  </a:lnTo>
                  <a:lnTo>
                    <a:pt x="5829" y="5613"/>
                  </a:lnTo>
                  <a:lnTo>
                    <a:pt x="11569" y="6476"/>
                  </a:lnTo>
                  <a:lnTo>
                    <a:pt x="17183" y="7238"/>
                  </a:lnTo>
                  <a:lnTo>
                    <a:pt x="20078" y="5143"/>
                  </a:lnTo>
                  <a:lnTo>
                    <a:pt x="21361" y="3911"/>
                  </a:lnTo>
                  <a:lnTo>
                    <a:pt x="9372" y="1422"/>
                  </a:lnTo>
                  <a:lnTo>
                    <a:pt x="3111" y="0"/>
                  </a:lnTo>
                  <a:close/>
                </a:path>
              </a:pathLst>
            </a:custGeom>
            <a:solidFill>
              <a:srgbClr val="FACC2F"/>
            </a:solidFill>
          </p:spPr>
          <p:txBody>
            <a:bodyPr wrap="square" lIns="0" tIns="0" rIns="0" bIns="0" rtlCol="0"/>
            <a:lstStyle/>
            <a:p>
              <a:endParaRPr/>
            </a:p>
          </p:txBody>
        </p:sp>
        <p:sp>
          <p:nvSpPr>
            <p:cNvPr id="18569" name="object 18569"/>
            <p:cNvSpPr/>
            <p:nvPr/>
          </p:nvSpPr>
          <p:spPr>
            <a:xfrm>
              <a:off x="5271046" y="8383486"/>
              <a:ext cx="17780" cy="3175"/>
            </a:xfrm>
            <a:custGeom>
              <a:avLst/>
              <a:gdLst/>
              <a:ahLst/>
              <a:cxnLst/>
              <a:rect l="l" t="t" r="r" b="b"/>
              <a:pathLst>
                <a:path w="17779" h="3175">
                  <a:moveTo>
                    <a:pt x="17183" y="2578"/>
                  </a:moveTo>
                  <a:lnTo>
                    <a:pt x="11569" y="1816"/>
                  </a:lnTo>
                  <a:lnTo>
                    <a:pt x="5829" y="952"/>
                  </a:lnTo>
                  <a:lnTo>
                    <a:pt x="0" y="0"/>
                  </a:lnTo>
                </a:path>
              </a:pathLst>
            </a:custGeom>
            <a:ln w="25400">
              <a:solidFill>
                <a:srgbClr val="FACE38"/>
              </a:solidFill>
            </a:ln>
          </p:spPr>
          <p:txBody>
            <a:bodyPr wrap="square" lIns="0" tIns="0" rIns="0" bIns="0" rtlCol="0"/>
            <a:lstStyle/>
            <a:p>
              <a:endParaRPr/>
            </a:p>
          </p:txBody>
        </p:sp>
        <p:sp>
          <p:nvSpPr>
            <p:cNvPr id="18570" name="object 18570"/>
            <p:cNvSpPr/>
            <p:nvPr/>
          </p:nvSpPr>
          <p:spPr>
            <a:xfrm>
              <a:off x="5271046" y="8378825"/>
              <a:ext cx="3175" cy="5080"/>
            </a:xfrm>
            <a:custGeom>
              <a:avLst/>
              <a:gdLst/>
              <a:ahLst/>
              <a:cxnLst/>
              <a:rect l="l" t="t" r="r" b="b"/>
              <a:pathLst>
                <a:path w="3175" h="5079">
                  <a:moveTo>
                    <a:pt x="0" y="4660"/>
                  </a:moveTo>
                  <a:lnTo>
                    <a:pt x="3111" y="0"/>
                  </a:lnTo>
                </a:path>
              </a:pathLst>
            </a:custGeom>
            <a:ln w="25400">
              <a:solidFill>
                <a:srgbClr val="FACC2E"/>
              </a:solidFill>
            </a:ln>
          </p:spPr>
          <p:txBody>
            <a:bodyPr wrap="square" lIns="0" tIns="0" rIns="0" bIns="0" rtlCol="0"/>
            <a:lstStyle/>
            <a:p>
              <a:endParaRPr/>
            </a:p>
          </p:txBody>
        </p:sp>
        <p:sp>
          <p:nvSpPr>
            <p:cNvPr id="18571" name="object 18571"/>
            <p:cNvSpPr/>
            <p:nvPr/>
          </p:nvSpPr>
          <p:spPr>
            <a:xfrm>
              <a:off x="5274157" y="8378825"/>
              <a:ext cx="18415" cy="4445"/>
            </a:xfrm>
            <a:custGeom>
              <a:avLst/>
              <a:gdLst/>
              <a:ahLst/>
              <a:cxnLst/>
              <a:rect l="l" t="t" r="r" b="b"/>
              <a:pathLst>
                <a:path w="18414" h="4445">
                  <a:moveTo>
                    <a:pt x="0" y="0"/>
                  </a:moveTo>
                  <a:lnTo>
                    <a:pt x="6261" y="1422"/>
                  </a:lnTo>
                  <a:lnTo>
                    <a:pt x="12369" y="2679"/>
                  </a:lnTo>
                  <a:lnTo>
                    <a:pt x="18249" y="3911"/>
                  </a:lnTo>
                </a:path>
              </a:pathLst>
            </a:custGeom>
            <a:ln w="25400">
              <a:solidFill>
                <a:srgbClr val="FACA26"/>
              </a:solidFill>
            </a:ln>
          </p:spPr>
          <p:txBody>
            <a:bodyPr wrap="square" lIns="0" tIns="0" rIns="0" bIns="0" rtlCol="0"/>
            <a:lstStyle/>
            <a:p>
              <a:endParaRPr/>
            </a:p>
          </p:txBody>
        </p:sp>
        <p:sp>
          <p:nvSpPr>
            <p:cNvPr id="18572" name="object 18572"/>
            <p:cNvSpPr/>
            <p:nvPr/>
          </p:nvSpPr>
          <p:spPr>
            <a:xfrm>
              <a:off x="5288229" y="8382736"/>
              <a:ext cx="4445" cy="3810"/>
            </a:xfrm>
            <a:custGeom>
              <a:avLst/>
              <a:gdLst/>
              <a:ahLst/>
              <a:cxnLst/>
              <a:rect l="l" t="t" r="r" b="b"/>
              <a:pathLst>
                <a:path w="4445" h="3809">
                  <a:moveTo>
                    <a:pt x="4178" y="0"/>
                  </a:moveTo>
                  <a:lnTo>
                    <a:pt x="0" y="3327"/>
                  </a:lnTo>
                </a:path>
              </a:pathLst>
            </a:custGeom>
            <a:ln w="25400">
              <a:solidFill>
                <a:srgbClr val="FACB2F"/>
              </a:solidFill>
            </a:ln>
          </p:spPr>
          <p:txBody>
            <a:bodyPr wrap="square" lIns="0" tIns="0" rIns="0" bIns="0" rtlCol="0"/>
            <a:lstStyle/>
            <a:p>
              <a:endParaRPr/>
            </a:p>
          </p:txBody>
        </p:sp>
        <p:sp>
          <p:nvSpPr>
            <p:cNvPr id="18573" name="object 18573"/>
            <p:cNvSpPr/>
            <p:nvPr/>
          </p:nvSpPr>
          <p:spPr>
            <a:xfrm>
              <a:off x="5274157" y="8373580"/>
              <a:ext cx="21590" cy="9525"/>
            </a:xfrm>
            <a:custGeom>
              <a:avLst/>
              <a:gdLst/>
              <a:ahLst/>
              <a:cxnLst/>
              <a:rect l="l" t="t" r="r" b="b"/>
              <a:pathLst>
                <a:path w="21589" h="9525">
                  <a:moveTo>
                    <a:pt x="2616" y="0"/>
                  </a:moveTo>
                  <a:lnTo>
                    <a:pt x="1917" y="1905"/>
                  </a:lnTo>
                  <a:lnTo>
                    <a:pt x="1003" y="3632"/>
                  </a:lnTo>
                  <a:lnTo>
                    <a:pt x="0" y="5245"/>
                  </a:lnTo>
                  <a:lnTo>
                    <a:pt x="6261" y="6667"/>
                  </a:lnTo>
                  <a:lnTo>
                    <a:pt x="18249" y="9156"/>
                  </a:lnTo>
                  <a:lnTo>
                    <a:pt x="19532" y="7937"/>
                  </a:lnTo>
                  <a:lnTo>
                    <a:pt x="20612" y="6540"/>
                  </a:lnTo>
                  <a:lnTo>
                    <a:pt x="21285" y="4813"/>
                  </a:lnTo>
                  <a:lnTo>
                    <a:pt x="15265" y="3365"/>
                  </a:lnTo>
                  <a:lnTo>
                    <a:pt x="9016" y="1778"/>
                  </a:lnTo>
                  <a:lnTo>
                    <a:pt x="2616" y="0"/>
                  </a:lnTo>
                  <a:close/>
                </a:path>
              </a:pathLst>
            </a:custGeom>
            <a:solidFill>
              <a:srgbClr val="FAC923"/>
            </a:solidFill>
          </p:spPr>
          <p:txBody>
            <a:bodyPr wrap="square" lIns="0" tIns="0" rIns="0" bIns="0" rtlCol="0"/>
            <a:lstStyle/>
            <a:p>
              <a:endParaRPr/>
            </a:p>
          </p:txBody>
        </p:sp>
        <p:sp>
          <p:nvSpPr>
            <p:cNvPr id="18574" name="object 18574"/>
            <p:cNvSpPr/>
            <p:nvPr/>
          </p:nvSpPr>
          <p:spPr>
            <a:xfrm>
              <a:off x="5274157" y="8378825"/>
              <a:ext cx="18415" cy="4445"/>
            </a:xfrm>
            <a:custGeom>
              <a:avLst/>
              <a:gdLst/>
              <a:ahLst/>
              <a:cxnLst/>
              <a:rect l="l" t="t" r="r" b="b"/>
              <a:pathLst>
                <a:path w="18414" h="4445">
                  <a:moveTo>
                    <a:pt x="18249" y="3911"/>
                  </a:moveTo>
                  <a:lnTo>
                    <a:pt x="12369" y="2679"/>
                  </a:lnTo>
                  <a:lnTo>
                    <a:pt x="6261" y="1422"/>
                  </a:lnTo>
                  <a:lnTo>
                    <a:pt x="0" y="0"/>
                  </a:lnTo>
                </a:path>
              </a:pathLst>
            </a:custGeom>
            <a:ln w="25400">
              <a:solidFill>
                <a:srgbClr val="FACA26"/>
              </a:solidFill>
            </a:ln>
          </p:spPr>
          <p:txBody>
            <a:bodyPr wrap="square" lIns="0" tIns="0" rIns="0" bIns="0" rtlCol="0"/>
            <a:lstStyle/>
            <a:p>
              <a:endParaRPr/>
            </a:p>
          </p:txBody>
        </p:sp>
        <p:sp>
          <p:nvSpPr>
            <p:cNvPr id="18575" name="object 18575"/>
            <p:cNvSpPr/>
            <p:nvPr/>
          </p:nvSpPr>
          <p:spPr>
            <a:xfrm>
              <a:off x="5274157" y="8373580"/>
              <a:ext cx="3175" cy="5715"/>
            </a:xfrm>
            <a:custGeom>
              <a:avLst/>
              <a:gdLst/>
              <a:ahLst/>
              <a:cxnLst/>
              <a:rect l="l" t="t" r="r" b="b"/>
              <a:pathLst>
                <a:path w="3175" h="5715">
                  <a:moveTo>
                    <a:pt x="0" y="5245"/>
                  </a:moveTo>
                  <a:lnTo>
                    <a:pt x="2616" y="0"/>
                  </a:lnTo>
                </a:path>
              </a:pathLst>
            </a:custGeom>
            <a:ln w="25399">
              <a:solidFill>
                <a:srgbClr val="FACA24"/>
              </a:solidFill>
            </a:ln>
          </p:spPr>
          <p:txBody>
            <a:bodyPr wrap="square" lIns="0" tIns="0" rIns="0" bIns="0" rtlCol="0"/>
            <a:lstStyle/>
            <a:p>
              <a:endParaRPr/>
            </a:p>
          </p:txBody>
        </p:sp>
        <p:sp>
          <p:nvSpPr>
            <p:cNvPr id="18576" name="object 18576"/>
            <p:cNvSpPr/>
            <p:nvPr/>
          </p:nvSpPr>
          <p:spPr>
            <a:xfrm>
              <a:off x="5276773" y="8373580"/>
              <a:ext cx="19050" cy="5080"/>
            </a:xfrm>
            <a:custGeom>
              <a:avLst/>
              <a:gdLst/>
              <a:ahLst/>
              <a:cxnLst/>
              <a:rect l="l" t="t" r="r" b="b"/>
              <a:pathLst>
                <a:path w="19050" h="5079">
                  <a:moveTo>
                    <a:pt x="0" y="0"/>
                  </a:moveTo>
                  <a:lnTo>
                    <a:pt x="6400" y="1778"/>
                  </a:lnTo>
                  <a:lnTo>
                    <a:pt x="12649" y="3365"/>
                  </a:lnTo>
                  <a:lnTo>
                    <a:pt x="18668" y="4813"/>
                  </a:lnTo>
                </a:path>
              </a:pathLst>
            </a:custGeom>
            <a:ln w="25400">
              <a:solidFill>
                <a:srgbClr val="FAC821"/>
              </a:solidFill>
            </a:ln>
          </p:spPr>
          <p:txBody>
            <a:bodyPr wrap="square" lIns="0" tIns="0" rIns="0" bIns="0" rtlCol="0"/>
            <a:lstStyle/>
            <a:p>
              <a:endParaRPr/>
            </a:p>
          </p:txBody>
        </p:sp>
        <p:sp>
          <p:nvSpPr>
            <p:cNvPr id="18577" name="object 18577"/>
            <p:cNvSpPr/>
            <p:nvPr/>
          </p:nvSpPr>
          <p:spPr>
            <a:xfrm>
              <a:off x="5292407" y="8378393"/>
              <a:ext cx="3175" cy="4445"/>
            </a:xfrm>
            <a:custGeom>
              <a:avLst/>
              <a:gdLst/>
              <a:ahLst/>
              <a:cxnLst/>
              <a:rect l="l" t="t" r="r" b="b"/>
              <a:pathLst>
                <a:path w="3175" h="4445">
                  <a:moveTo>
                    <a:pt x="3035" y="0"/>
                  </a:moveTo>
                  <a:lnTo>
                    <a:pt x="0" y="4343"/>
                  </a:lnTo>
                </a:path>
              </a:pathLst>
            </a:custGeom>
            <a:ln w="25400">
              <a:solidFill>
                <a:srgbClr val="F9C823"/>
              </a:solidFill>
            </a:ln>
          </p:spPr>
          <p:txBody>
            <a:bodyPr wrap="square" lIns="0" tIns="0" rIns="0" bIns="0" rtlCol="0"/>
            <a:lstStyle/>
            <a:p>
              <a:endParaRPr/>
            </a:p>
          </p:txBody>
        </p:sp>
        <p:sp>
          <p:nvSpPr>
            <p:cNvPr id="18578" name="object 18578"/>
            <p:cNvSpPr/>
            <p:nvPr/>
          </p:nvSpPr>
          <p:spPr>
            <a:xfrm>
              <a:off x="5250663" y="8386737"/>
              <a:ext cx="17780" cy="6985"/>
            </a:xfrm>
            <a:custGeom>
              <a:avLst/>
              <a:gdLst/>
              <a:ahLst/>
              <a:cxnLst/>
              <a:rect l="l" t="t" r="r" b="b"/>
              <a:pathLst>
                <a:path w="17779" h="6984">
                  <a:moveTo>
                    <a:pt x="1257" y="0"/>
                  </a:moveTo>
                  <a:lnTo>
                    <a:pt x="799" y="2108"/>
                  </a:lnTo>
                  <a:lnTo>
                    <a:pt x="294" y="4660"/>
                  </a:lnTo>
                  <a:lnTo>
                    <a:pt x="0" y="6259"/>
                  </a:lnTo>
                  <a:lnTo>
                    <a:pt x="15635" y="6530"/>
                  </a:lnTo>
                  <a:lnTo>
                    <a:pt x="16014" y="4660"/>
                  </a:lnTo>
                  <a:lnTo>
                    <a:pt x="16674" y="2984"/>
                  </a:lnTo>
                  <a:lnTo>
                    <a:pt x="17513" y="1384"/>
                  </a:lnTo>
                  <a:lnTo>
                    <a:pt x="6692" y="406"/>
                  </a:lnTo>
                  <a:lnTo>
                    <a:pt x="1257" y="0"/>
                  </a:lnTo>
                  <a:close/>
                </a:path>
              </a:pathLst>
            </a:custGeom>
            <a:solidFill>
              <a:srgbClr val="FBD662"/>
            </a:solidFill>
          </p:spPr>
          <p:txBody>
            <a:bodyPr wrap="square" lIns="0" tIns="0" rIns="0" bIns="0" rtlCol="0"/>
            <a:lstStyle/>
            <a:p>
              <a:endParaRPr/>
            </a:p>
          </p:txBody>
        </p:sp>
        <p:sp>
          <p:nvSpPr>
            <p:cNvPr id="18579" name="object 18579"/>
            <p:cNvSpPr/>
            <p:nvPr/>
          </p:nvSpPr>
          <p:spPr>
            <a:xfrm>
              <a:off x="5255615" y="8393082"/>
              <a:ext cx="6350" cy="635"/>
            </a:xfrm>
            <a:custGeom>
              <a:avLst/>
              <a:gdLst/>
              <a:ahLst/>
              <a:cxnLst/>
              <a:rect l="l" t="t" r="r" b="b"/>
              <a:pathLst>
                <a:path w="6350" h="634">
                  <a:moveTo>
                    <a:pt x="6158" y="106"/>
                  </a:moveTo>
                  <a:lnTo>
                    <a:pt x="5461" y="93"/>
                  </a:lnTo>
                  <a:lnTo>
                    <a:pt x="254" y="4"/>
                  </a:lnTo>
                  <a:lnTo>
                    <a:pt x="0" y="0"/>
                  </a:lnTo>
                </a:path>
              </a:pathLst>
            </a:custGeom>
            <a:ln w="25400">
              <a:solidFill>
                <a:srgbClr val="FBD973"/>
              </a:solidFill>
            </a:ln>
          </p:spPr>
          <p:txBody>
            <a:bodyPr wrap="square" lIns="0" tIns="0" rIns="0" bIns="0" rtlCol="0"/>
            <a:lstStyle/>
            <a:p>
              <a:endParaRPr/>
            </a:p>
          </p:txBody>
        </p:sp>
        <p:sp>
          <p:nvSpPr>
            <p:cNvPr id="18580" name="object 18580"/>
            <p:cNvSpPr/>
            <p:nvPr/>
          </p:nvSpPr>
          <p:spPr>
            <a:xfrm>
              <a:off x="5250663" y="8386737"/>
              <a:ext cx="1270" cy="6350"/>
            </a:xfrm>
            <a:custGeom>
              <a:avLst/>
              <a:gdLst/>
              <a:ahLst/>
              <a:cxnLst/>
              <a:rect l="l" t="t" r="r" b="b"/>
              <a:pathLst>
                <a:path w="1270" h="6350">
                  <a:moveTo>
                    <a:pt x="0" y="6259"/>
                  </a:moveTo>
                  <a:lnTo>
                    <a:pt x="1257" y="0"/>
                  </a:lnTo>
                </a:path>
              </a:pathLst>
            </a:custGeom>
            <a:ln w="25400">
              <a:solidFill>
                <a:srgbClr val="FBD55D"/>
              </a:solidFill>
            </a:ln>
          </p:spPr>
          <p:txBody>
            <a:bodyPr wrap="square" lIns="0" tIns="0" rIns="0" bIns="0" rtlCol="0"/>
            <a:lstStyle/>
            <a:p>
              <a:endParaRPr/>
            </a:p>
          </p:txBody>
        </p:sp>
        <p:sp>
          <p:nvSpPr>
            <p:cNvPr id="18581" name="object 18581"/>
            <p:cNvSpPr/>
            <p:nvPr/>
          </p:nvSpPr>
          <p:spPr>
            <a:xfrm>
              <a:off x="5251919" y="8386737"/>
              <a:ext cx="16510" cy="1905"/>
            </a:xfrm>
            <a:custGeom>
              <a:avLst/>
              <a:gdLst/>
              <a:ahLst/>
              <a:cxnLst/>
              <a:rect l="l" t="t" r="r" b="b"/>
              <a:pathLst>
                <a:path w="16510" h="1904">
                  <a:moveTo>
                    <a:pt x="0" y="0"/>
                  </a:moveTo>
                  <a:lnTo>
                    <a:pt x="5435" y="406"/>
                  </a:lnTo>
                  <a:lnTo>
                    <a:pt x="10858" y="901"/>
                  </a:lnTo>
                  <a:lnTo>
                    <a:pt x="16256" y="1384"/>
                  </a:lnTo>
                </a:path>
              </a:pathLst>
            </a:custGeom>
            <a:ln w="25399">
              <a:solidFill>
                <a:srgbClr val="FBD250"/>
              </a:solidFill>
            </a:ln>
          </p:spPr>
          <p:txBody>
            <a:bodyPr wrap="square" lIns="0" tIns="0" rIns="0" bIns="0" rtlCol="0"/>
            <a:lstStyle/>
            <a:p>
              <a:endParaRPr/>
            </a:p>
          </p:txBody>
        </p:sp>
        <p:sp>
          <p:nvSpPr>
            <p:cNvPr id="18582" name="object 18582"/>
            <p:cNvSpPr/>
            <p:nvPr/>
          </p:nvSpPr>
          <p:spPr>
            <a:xfrm>
              <a:off x="5266299" y="8388121"/>
              <a:ext cx="1905" cy="5715"/>
            </a:xfrm>
            <a:custGeom>
              <a:avLst/>
              <a:gdLst/>
              <a:ahLst/>
              <a:cxnLst/>
              <a:rect l="l" t="t" r="r" b="b"/>
              <a:pathLst>
                <a:path w="1904" h="5715">
                  <a:moveTo>
                    <a:pt x="1876" y="0"/>
                  </a:moveTo>
                  <a:lnTo>
                    <a:pt x="0" y="5146"/>
                  </a:lnTo>
                </a:path>
              </a:pathLst>
            </a:custGeom>
            <a:ln w="25400">
              <a:solidFill>
                <a:srgbClr val="FBD766"/>
              </a:solidFill>
            </a:ln>
          </p:spPr>
          <p:txBody>
            <a:bodyPr wrap="square" lIns="0" tIns="0" rIns="0" bIns="0" rtlCol="0"/>
            <a:lstStyle/>
            <a:p>
              <a:endParaRPr/>
            </a:p>
          </p:txBody>
        </p:sp>
        <p:sp>
          <p:nvSpPr>
            <p:cNvPr id="18583" name="object 18583"/>
            <p:cNvSpPr/>
            <p:nvPr/>
          </p:nvSpPr>
          <p:spPr>
            <a:xfrm>
              <a:off x="5251919" y="8380412"/>
              <a:ext cx="19685" cy="8255"/>
            </a:xfrm>
            <a:custGeom>
              <a:avLst/>
              <a:gdLst/>
              <a:ahLst/>
              <a:cxnLst/>
              <a:rect l="l" t="t" r="r" b="b"/>
              <a:pathLst>
                <a:path w="19685" h="8254">
                  <a:moveTo>
                    <a:pt x="1460" y="0"/>
                  </a:moveTo>
                  <a:lnTo>
                    <a:pt x="927" y="2108"/>
                  </a:lnTo>
                  <a:lnTo>
                    <a:pt x="0" y="6324"/>
                  </a:lnTo>
                  <a:lnTo>
                    <a:pt x="5435" y="6731"/>
                  </a:lnTo>
                  <a:lnTo>
                    <a:pt x="16256" y="7708"/>
                  </a:lnTo>
                  <a:lnTo>
                    <a:pt x="17094" y="6108"/>
                  </a:lnTo>
                  <a:lnTo>
                    <a:pt x="19126" y="3073"/>
                  </a:lnTo>
                  <a:lnTo>
                    <a:pt x="13296" y="2133"/>
                  </a:lnTo>
                  <a:lnTo>
                    <a:pt x="7391" y="1104"/>
                  </a:lnTo>
                  <a:lnTo>
                    <a:pt x="1460" y="0"/>
                  </a:lnTo>
                  <a:close/>
                </a:path>
              </a:pathLst>
            </a:custGeom>
            <a:solidFill>
              <a:srgbClr val="FBD143"/>
            </a:solidFill>
          </p:spPr>
          <p:txBody>
            <a:bodyPr wrap="square" lIns="0" tIns="0" rIns="0" bIns="0" rtlCol="0"/>
            <a:lstStyle/>
            <a:p>
              <a:endParaRPr/>
            </a:p>
          </p:txBody>
        </p:sp>
        <p:sp>
          <p:nvSpPr>
            <p:cNvPr id="18584" name="object 18584"/>
            <p:cNvSpPr/>
            <p:nvPr/>
          </p:nvSpPr>
          <p:spPr>
            <a:xfrm>
              <a:off x="5251919" y="8386737"/>
              <a:ext cx="16510" cy="1905"/>
            </a:xfrm>
            <a:custGeom>
              <a:avLst/>
              <a:gdLst/>
              <a:ahLst/>
              <a:cxnLst/>
              <a:rect l="l" t="t" r="r" b="b"/>
              <a:pathLst>
                <a:path w="16510" h="1904">
                  <a:moveTo>
                    <a:pt x="16256" y="1384"/>
                  </a:moveTo>
                  <a:lnTo>
                    <a:pt x="10858" y="901"/>
                  </a:lnTo>
                  <a:lnTo>
                    <a:pt x="5435" y="406"/>
                  </a:lnTo>
                  <a:lnTo>
                    <a:pt x="0" y="0"/>
                  </a:lnTo>
                </a:path>
              </a:pathLst>
            </a:custGeom>
            <a:ln w="25399">
              <a:solidFill>
                <a:srgbClr val="FBD250"/>
              </a:solidFill>
            </a:ln>
          </p:spPr>
          <p:txBody>
            <a:bodyPr wrap="square" lIns="0" tIns="0" rIns="0" bIns="0" rtlCol="0"/>
            <a:lstStyle/>
            <a:p>
              <a:endParaRPr/>
            </a:p>
          </p:txBody>
        </p:sp>
        <p:sp>
          <p:nvSpPr>
            <p:cNvPr id="18585" name="object 18585"/>
            <p:cNvSpPr/>
            <p:nvPr/>
          </p:nvSpPr>
          <p:spPr>
            <a:xfrm>
              <a:off x="5251919" y="8380412"/>
              <a:ext cx="1905" cy="6350"/>
            </a:xfrm>
            <a:custGeom>
              <a:avLst/>
              <a:gdLst/>
              <a:ahLst/>
              <a:cxnLst/>
              <a:rect l="l" t="t" r="r" b="b"/>
              <a:pathLst>
                <a:path w="1904" h="6350">
                  <a:moveTo>
                    <a:pt x="0" y="6324"/>
                  </a:moveTo>
                  <a:lnTo>
                    <a:pt x="1460" y="0"/>
                  </a:lnTo>
                </a:path>
              </a:pathLst>
            </a:custGeom>
            <a:ln w="25400">
              <a:solidFill>
                <a:srgbClr val="FBD141"/>
              </a:solidFill>
            </a:ln>
          </p:spPr>
          <p:txBody>
            <a:bodyPr wrap="square" lIns="0" tIns="0" rIns="0" bIns="0" rtlCol="0"/>
            <a:lstStyle/>
            <a:p>
              <a:endParaRPr/>
            </a:p>
          </p:txBody>
        </p:sp>
        <p:sp>
          <p:nvSpPr>
            <p:cNvPr id="18586" name="object 18586"/>
            <p:cNvSpPr/>
            <p:nvPr/>
          </p:nvSpPr>
          <p:spPr>
            <a:xfrm>
              <a:off x="5253380" y="8380412"/>
              <a:ext cx="17780" cy="3175"/>
            </a:xfrm>
            <a:custGeom>
              <a:avLst/>
              <a:gdLst/>
              <a:ahLst/>
              <a:cxnLst/>
              <a:rect l="l" t="t" r="r" b="b"/>
              <a:pathLst>
                <a:path w="17779" h="3175">
                  <a:moveTo>
                    <a:pt x="0" y="0"/>
                  </a:moveTo>
                  <a:lnTo>
                    <a:pt x="5930" y="1104"/>
                  </a:lnTo>
                  <a:lnTo>
                    <a:pt x="11836" y="2133"/>
                  </a:lnTo>
                  <a:lnTo>
                    <a:pt x="17665" y="3073"/>
                  </a:lnTo>
                </a:path>
              </a:pathLst>
            </a:custGeom>
            <a:ln w="25400">
              <a:solidFill>
                <a:srgbClr val="FBCF37"/>
              </a:solidFill>
            </a:ln>
          </p:spPr>
          <p:txBody>
            <a:bodyPr wrap="square" lIns="0" tIns="0" rIns="0" bIns="0" rtlCol="0"/>
            <a:lstStyle/>
            <a:p>
              <a:endParaRPr/>
            </a:p>
          </p:txBody>
        </p:sp>
        <p:sp>
          <p:nvSpPr>
            <p:cNvPr id="18587" name="object 18587"/>
            <p:cNvSpPr/>
            <p:nvPr/>
          </p:nvSpPr>
          <p:spPr>
            <a:xfrm>
              <a:off x="5268175" y="8383486"/>
              <a:ext cx="3175" cy="5080"/>
            </a:xfrm>
            <a:custGeom>
              <a:avLst/>
              <a:gdLst/>
              <a:ahLst/>
              <a:cxnLst/>
              <a:rect l="l" t="t" r="r" b="b"/>
              <a:pathLst>
                <a:path w="3175" h="5079">
                  <a:moveTo>
                    <a:pt x="2870" y="0"/>
                  </a:moveTo>
                  <a:lnTo>
                    <a:pt x="0" y="4635"/>
                  </a:lnTo>
                </a:path>
              </a:pathLst>
            </a:custGeom>
            <a:ln w="25400">
              <a:solidFill>
                <a:srgbClr val="FBD145"/>
              </a:solidFill>
            </a:ln>
          </p:spPr>
          <p:txBody>
            <a:bodyPr wrap="square" lIns="0" tIns="0" rIns="0" bIns="0" rtlCol="0"/>
            <a:lstStyle/>
            <a:p>
              <a:endParaRPr/>
            </a:p>
          </p:txBody>
        </p:sp>
        <p:sp>
          <p:nvSpPr>
            <p:cNvPr id="18588" name="object 18588"/>
            <p:cNvSpPr/>
            <p:nvPr/>
          </p:nvSpPr>
          <p:spPr>
            <a:xfrm>
              <a:off x="5253380" y="8374050"/>
              <a:ext cx="20955" cy="9525"/>
            </a:xfrm>
            <a:custGeom>
              <a:avLst/>
              <a:gdLst/>
              <a:ahLst/>
              <a:cxnLst/>
              <a:rect l="l" t="t" r="r" b="b"/>
              <a:pathLst>
                <a:path w="20954" h="9525">
                  <a:moveTo>
                    <a:pt x="1727" y="0"/>
                  </a:moveTo>
                  <a:lnTo>
                    <a:pt x="1092" y="2120"/>
                  </a:lnTo>
                  <a:lnTo>
                    <a:pt x="520" y="4229"/>
                  </a:lnTo>
                  <a:lnTo>
                    <a:pt x="0" y="6362"/>
                  </a:lnTo>
                  <a:lnTo>
                    <a:pt x="5930" y="7467"/>
                  </a:lnTo>
                  <a:lnTo>
                    <a:pt x="11836" y="8496"/>
                  </a:lnTo>
                  <a:lnTo>
                    <a:pt x="17665" y="9436"/>
                  </a:lnTo>
                  <a:lnTo>
                    <a:pt x="19786" y="6400"/>
                  </a:lnTo>
                  <a:lnTo>
                    <a:pt x="20777" y="4775"/>
                  </a:lnTo>
                  <a:lnTo>
                    <a:pt x="14541" y="3365"/>
                  </a:lnTo>
                  <a:lnTo>
                    <a:pt x="8153" y="1816"/>
                  </a:lnTo>
                  <a:lnTo>
                    <a:pt x="1727" y="0"/>
                  </a:lnTo>
                  <a:close/>
                </a:path>
              </a:pathLst>
            </a:custGeom>
            <a:solidFill>
              <a:srgbClr val="FBCD2F"/>
            </a:solidFill>
          </p:spPr>
          <p:txBody>
            <a:bodyPr wrap="square" lIns="0" tIns="0" rIns="0" bIns="0" rtlCol="0"/>
            <a:lstStyle/>
            <a:p>
              <a:endParaRPr/>
            </a:p>
          </p:txBody>
        </p:sp>
        <p:sp>
          <p:nvSpPr>
            <p:cNvPr id="18589" name="object 18589"/>
            <p:cNvSpPr/>
            <p:nvPr/>
          </p:nvSpPr>
          <p:spPr>
            <a:xfrm>
              <a:off x="5253380" y="8380412"/>
              <a:ext cx="17780" cy="3175"/>
            </a:xfrm>
            <a:custGeom>
              <a:avLst/>
              <a:gdLst/>
              <a:ahLst/>
              <a:cxnLst/>
              <a:rect l="l" t="t" r="r" b="b"/>
              <a:pathLst>
                <a:path w="17779" h="3175">
                  <a:moveTo>
                    <a:pt x="17665" y="3073"/>
                  </a:moveTo>
                  <a:lnTo>
                    <a:pt x="11836" y="2133"/>
                  </a:lnTo>
                  <a:lnTo>
                    <a:pt x="5930" y="1104"/>
                  </a:lnTo>
                  <a:lnTo>
                    <a:pt x="0" y="0"/>
                  </a:lnTo>
                </a:path>
              </a:pathLst>
            </a:custGeom>
            <a:ln w="25400">
              <a:solidFill>
                <a:srgbClr val="FBCF37"/>
              </a:solidFill>
            </a:ln>
          </p:spPr>
          <p:txBody>
            <a:bodyPr wrap="square" lIns="0" tIns="0" rIns="0" bIns="0" rtlCol="0"/>
            <a:lstStyle/>
            <a:p>
              <a:endParaRPr/>
            </a:p>
          </p:txBody>
        </p:sp>
        <p:sp>
          <p:nvSpPr>
            <p:cNvPr id="18590" name="object 18590"/>
            <p:cNvSpPr/>
            <p:nvPr/>
          </p:nvSpPr>
          <p:spPr>
            <a:xfrm>
              <a:off x="5253380" y="8374050"/>
              <a:ext cx="1905" cy="6985"/>
            </a:xfrm>
            <a:custGeom>
              <a:avLst/>
              <a:gdLst/>
              <a:ahLst/>
              <a:cxnLst/>
              <a:rect l="l" t="t" r="r" b="b"/>
              <a:pathLst>
                <a:path w="1904" h="6984">
                  <a:moveTo>
                    <a:pt x="0" y="6362"/>
                  </a:moveTo>
                  <a:lnTo>
                    <a:pt x="1727" y="0"/>
                  </a:lnTo>
                </a:path>
              </a:pathLst>
            </a:custGeom>
            <a:ln w="25400">
              <a:solidFill>
                <a:srgbClr val="FBCE30"/>
              </a:solidFill>
            </a:ln>
          </p:spPr>
          <p:txBody>
            <a:bodyPr wrap="square" lIns="0" tIns="0" rIns="0" bIns="0" rtlCol="0"/>
            <a:lstStyle/>
            <a:p>
              <a:endParaRPr/>
            </a:p>
          </p:txBody>
        </p:sp>
        <p:sp>
          <p:nvSpPr>
            <p:cNvPr id="18591" name="object 18591"/>
            <p:cNvSpPr/>
            <p:nvPr/>
          </p:nvSpPr>
          <p:spPr>
            <a:xfrm>
              <a:off x="5255107" y="8374050"/>
              <a:ext cx="19050" cy="5080"/>
            </a:xfrm>
            <a:custGeom>
              <a:avLst/>
              <a:gdLst/>
              <a:ahLst/>
              <a:cxnLst/>
              <a:rect l="l" t="t" r="r" b="b"/>
              <a:pathLst>
                <a:path w="19050" h="5079">
                  <a:moveTo>
                    <a:pt x="0" y="0"/>
                  </a:moveTo>
                  <a:lnTo>
                    <a:pt x="6426" y="1816"/>
                  </a:lnTo>
                  <a:lnTo>
                    <a:pt x="12814" y="3365"/>
                  </a:lnTo>
                  <a:lnTo>
                    <a:pt x="19050" y="4775"/>
                  </a:lnTo>
                </a:path>
              </a:pathLst>
            </a:custGeom>
            <a:ln w="25400">
              <a:solidFill>
                <a:srgbClr val="FBCC27"/>
              </a:solidFill>
            </a:ln>
          </p:spPr>
          <p:txBody>
            <a:bodyPr wrap="square" lIns="0" tIns="0" rIns="0" bIns="0" rtlCol="0"/>
            <a:lstStyle/>
            <a:p>
              <a:endParaRPr/>
            </a:p>
          </p:txBody>
        </p:sp>
        <p:sp>
          <p:nvSpPr>
            <p:cNvPr id="18592" name="object 18592"/>
            <p:cNvSpPr/>
            <p:nvPr/>
          </p:nvSpPr>
          <p:spPr>
            <a:xfrm>
              <a:off x="5271046" y="8378825"/>
              <a:ext cx="3175" cy="5080"/>
            </a:xfrm>
            <a:custGeom>
              <a:avLst/>
              <a:gdLst/>
              <a:ahLst/>
              <a:cxnLst/>
              <a:rect l="l" t="t" r="r" b="b"/>
              <a:pathLst>
                <a:path w="3175" h="5079">
                  <a:moveTo>
                    <a:pt x="3111" y="0"/>
                  </a:moveTo>
                  <a:lnTo>
                    <a:pt x="0" y="4660"/>
                  </a:lnTo>
                </a:path>
              </a:pathLst>
            </a:custGeom>
            <a:ln w="25400">
              <a:solidFill>
                <a:srgbClr val="FACC2E"/>
              </a:solidFill>
            </a:ln>
          </p:spPr>
          <p:txBody>
            <a:bodyPr wrap="square" lIns="0" tIns="0" rIns="0" bIns="0" rtlCol="0"/>
            <a:lstStyle/>
            <a:p>
              <a:endParaRPr/>
            </a:p>
          </p:txBody>
        </p:sp>
        <p:sp>
          <p:nvSpPr>
            <p:cNvPr id="18593" name="object 18593"/>
            <p:cNvSpPr/>
            <p:nvPr/>
          </p:nvSpPr>
          <p:spPr>
            <a:xfrm>
              <a:off x="5255107" y="8367725"/>
              <a:ext cx="22225" cy="11430"/>
            </a:xfrm>
            <a:custGeom>
              <a:avLst/>
              <a:gdLst/>
              <a:ahLst/>
              <a:cxnLst/>
              <a:rect l="l" t="t" r="r" b="b"/>
              <a:pathLst>
                <a:path w="22225" h="11429">
                  <a:moveTo>
                    <a:pt x="2044" y="0"/>
                  </a:moveTo>
                  <a:lnTo>
                    <a:pt x="1295" y="2095"/>
                  </a:lnTo>
                  <a:lnTo>
                    <a:pt x="622" y="4203"/>
                  </a:lnTo>
                  <a:lnTo>
                    <a:pt x="0" y="6324"/>
                  </a:lnTo>
                  <a:lnTo>
                    <a:pt x="6426" y="8140"/>
                  </a:lnTo>
                  <a:lnTo>
                    <a:pt x="12814" y="9690"/>
                  </a:lnTo>
                  <a:lnTo>
                    <a:pt x="19050" y="11099"/>
                  </a:lnTo>
                  <a:lnTo>
                    <a:pt x="20053" y="9486"/>
                  </a:lnTo>
                  <a:lnTo>
                    <a:pt x="20967" y="7759"/>
                  </a:lnTo>
                  <a:lnTo>
                    <a:pt x="21666" y="5854"/>
                  </a:lnTo>
                  <a:lnTo>
                    <a:pt x="15265" y="4076"/>
                  </a:lnTo>
                  <a:lnTo>
                    <a:pt x="8699" y="2133"/>
                  </a:lnTo>
                  <a:lnTo>
                    <a:pt x="2044" y="0"/>
                  </a:lnTo>
                  <a:close/>
                </a:path>
              </a:pathLst>
            </a:custGeom>
            <a:solidFill>
              <a:srgbClr val="FBCB25"/>
            </a:solidFill>
          </p:spPr>
          <p:txBody>
            <a:bodyPr wrap="square" lIns="0" tIns="0" rIns="0" bIns="0" rtlCol="0"/>
            <a:lstStyle/>
            <a:p>
              <a:endParaRPr/>
            </a:p>
          </p:txBody>
        </p:sp>
        <p:sp>
          <p:nvSpPr>
            <p:cNvPr id="18594" name="object 18594"/>
            <p:cNvSpPr/>
            <p:nvPr/>
          </p:nvSpPr>
          <p:spPr>
            <a:xfrm>
              <a:off x="5255107" y="8374050"/>
              <a:ext cx="19050" cy="5080"/>
            </a:xfrm>
            <a:custGeom>
              <a:avLst/>
              <a:gdLst/>
              <a:ahLst/>
              <a:cxnLst/>
              <a:rect l="l" t="t" r="r" b="b"/>
              <a:pathLst>
                <a:path w="19050" h="5079">
                  <a:moveTo>
                    <a:pt x="19050" y="4775"/>
                  </a:moveTo>
                  <a:lnTo>
                    <a:pt x="12814" y="3365"/>
                  </a:lnTo>
                  <a:lnTo>
                    <a:pt x="6426" y="1816"/>
                  </a:lnTo>
                  <a:lnTo>
                    <a:pt x="0" y="0"/>
                  </a:lnTo>
                </a:path>
              </a:pathLst>
            </a:custGeom>
            <a:ln w="25400">
              <a:solidFill>
                <a:srgbClr val="FBCC27"/>
              </a:solidFill>
            </a:ln>
          </p:spPr>
          <p:txBody>
            <a:bodyPr wrap="square" lIns="0" tIns="0" rIns="0" bIns="0" rtlCol="0"/>
            <a:lstStyle/>
            <a:p>
              <a:endParaRPr/>
            </a:p>
          </p:txBody>
        </p:sp>
        <p:sp>
          <p:nvSpPr>
            <p:cNvPr id="18595" name="object 18595"/>
            <p:cNvSpPr/>
            <p:nvPr/>
          </p:nvSpPr>
          <p:spPr>
            <a:xfrm>
              <a:off x="5255107" y="8367725"/>
              <a:ext cx="2540" cy="6350"/>
            </a:xfrm>
            <a:custGeom>
              <a:avLst/>
              <a:gdLst/>
              <a:ahLst/>
              <a:cxnLst/>
              <a:rect l="l" t="t" r="r" b="b"/>
              <a:pathLst>
                <a:path w="2539" h="6350">
                  <a:moveTo>
                    <a:pt x="0" y="6324"/>
                  </a:moveTo>
                  <a:lnTo>
                    <a:pt x="2044" y="0"/>
                  </a:lnTo>
                </a:path>
              </a:pathLst>
            </a:custGeom>
            <a:ln w="25400">
              <a:solidFill>
                <a:srgbClr val="FBCC26"/>
              </a:solidFill>
            </a:ln>
          </p:spPr>
          <p:txBody>
            <a:bodyPr wrap="square" lIns="0" tIns="0" rIns="0" bIns="0" rtlCol="0"/>
            <a:lstStyle/>
            <a:p>
              <a:endParaRPr/>
            </a:p>
          </p:txBody>
        </p:sp>
        <p:sp>
          <p:nvSpPr>
            <p:cNvPr id="18596" name="object 18596"/>
            <p:cNvSpPr/>
            <p:nvPr/>
          </p:nvSpPr>
          <p:spPr>
            <a:xfrm>
              <a:off x="5257152" y="8367725"/>
              <a:ext cx="19685" cy="6350"/>
            </a:xfrm>
            <a:custGeom>
              <a:avLst/>
              <a:gdLst/>
              <a:ahLst/>
              <a:cxnLst/>
              <a:rect l="l" t="t" r="r" b="b"/>
              <a:pathLst>
                <a:path w="19685" h="6350">
                  <a:moveTo>
                    <a:pt x="0" y="0"/>
                  </a:moveTo>
                  <a:lnTo>
                    <a:pt x="6654" y="2133"/>
                  </a:lnTo>
                  <a:lnTo>
                    <a:pt x="13220" y="4076"/>
                  </a:lnTo>
                  <a:lnTo>
                    <a:pt x="19621" y="5854"/>
                  </a:lnTo>
                </a:path>
              </a:pathLst>
            </a:custGeom>
            <a:ln w="25400">
              <a:solidFill>
                <a:srgbClr val="FBCA22"/>
              </a:solidFill>
            </a:ln>
          </p:spPr>
          <p:txBody>
            <a:bodyPr wrap="square" lIns="0" tIns="0" rIns="0" bIns="0" rtlCol="0"/>
            <a:lstStyle/>
            <a:p>
              <a:endParaRPr/>
            </a:p>
          </p:txBody>
        </p:sp>
        <p:sp>
          <p:nvSpPr>
            <p:cNvPr id="18597" name="object 18597"/>
            <p:cNvSpPr/>
            <p:nvPr/>
          </p:nvSpPr>
          <p:spPr>
            <a:xfrm>
              <a:off x="5274157" y="8373580"/>
              <a:ext cx="3175" cy="5715"/>
            </a:xfrm>
            <a:custGeom>
              <a:avLst/>
              <a:gdLst/>
              <a:ahLst/>
              <a:cxnLst/>
              <a:rect l="l" t="t" r="r" b="b"/>
              <a:pathLst>
                <a:path w="3175" h="5715">
                  <a:moveTo>
                    <a:pt x="2616" y="0"/>
                  </a:moveTo>
                  <a:lnTo>
                    <a:pt x="0" y="5245"/>
                  </a:lnTo>
                </a:path>
              </a:pathLst>
            </a:custGeom>
            <a:ln w="25399">
              <a:solidFill>
                <a:srgbClr val="FACA24"/>
              </a:solidFill>
            </a:ln>
          </p:spPr>
          <p:txBody>
            <a:bodyPr wrap="square" lIns="0" tIns="0" rIns="0" bIns="0" rtlCol="0"/>
            <a:lstStyle/>
            <a:p>
              <a:endParaRPr/>
            </a:p>
          </p:txBody>
        </p:sp>
        <p:sp>
          <p:nvSpPr>
            <p:cNvPr id="18598" name="object 18598"/>
            <p:cNvSpPr/>
            <p:nvPr/>
          </p:nvSpPr>
          <p:spPr>
            <a:xfrm>
              <a:off x="5243754" y="8386267"/>
              <a:ext cx="8255" cy="6985"/>
            </a:xfrm>
            <a:custGeom>
              <a:avLst/>
              <a:gdLst/>
              <a:ahLst/>
              <a:cxnLst/>
              <a:rect l="l" t="t" r="r" b="b"/>
              <a:pathLst>
                <a:path w="8254" h="6984">
                  <a:moveTo>
                    <a:pt x="799" y="0"/>
                  </a:moveTo>
                  <a:lnTo>
                    <a:pt x="471" y="2578"/>
                  </a:lnTo>
                  <a:lnTo>
                    <a:pt x="0" y="6609"/>
                  </a:lnTo>
                  <a:lnTo>
                    <a:pt x="6908" y="6729"/>
                  </a:lnTo>
                  <a:lnTo>
                    <a:pt x="7289" y="4660"/>
                  </a:lnTo>
                  <a:lnTo>
                    <a:pt x="7774" y="2273"/>
                  </a:lnTo>
                  <a:lnTo>
                    <a:pt x="8165" y="469"/>
                  </a:lnTo>
                  <a:lnTo>
                    <a:pt x="799" y="0"/>
                  </a:lnTo>
                  <a:close/>
                </a:path>
              </a:pathLst>
            </a:custGeom>
            <a:solidFill>
              <a:srgbClr val="FBD45C"/>
            </a:solidFill>
          </p:spPr>
          <p:txBody>
            <a:bodyPr wrap="square" lIns="0" tIns="0" rIns="0" bIns="0" rtlCol="0"/>
            <a:lstStyle/>
            <a:p>
              <a:endParaRPr/>
            </a:p>
          </p:txBody>
        </p:sp>
        <p:sp>
          <p:nvSpPr>
            <p:cNvPr id="18599" name="object 18599"/>
            <p:cNvSpPr/>
            <p:nvPr/>
          </p:nvSpPr>
          <p:spPr>
            <a:xfrm>
              <a:off x="5243753" y="8380184"/>
              <a:ext cx="6985" cy="13335"/>
            </a:xfrm>
            <a:custGeom>
              <a:avLst/>
              <a:gdLst/>
              <a:ahLst/>
              <a:cxnLst/>
              <a:rect l="l" t="t" r="r" b="b"/>
              <a:pathLst>
                <a:path w="6985" h="13334">
                  <a:moveTo>
                    <a:pt x="6908" y="0"/>
                  </a:moveTo>
                  <a:lnTo>
                    <a:pt x="0" y="0"/>
                  </a:lnTo>
                  <a:lnTo>
                    <a:pt x="0" y="12693"/>
                  </a:lnTo>
                  <a:lnTo>
                    <a:pt x="6908" y="12812"/>
                  </a:lnTo>
                  <a:lnTo>
                    <a:pt x="6908" y="0"/>
                  </a:lnTo>
                  <a:close/>
                </a:path>
              </a:pathLst>
            </a:custGeom>
            <a:solidFill>
              <a:srgbClr val="FBD66B"/>
            </a:solidFill>
          </p:spPr>
          <p:txBody>
            <a:bodyPr wrap="square" lIns="0" tIns="0" rIns="0" bIns="0" rtlCol="0"/>
            <a:lstStyle/>
            <a:p>
              <a:endParaRPr/>
            </a:p>
          </p:txBody>
        </p:sp>
        <p:sp>
          <p:nvSpPr>
            <p:cNvPr id="18600" name="object 18600"/>
            <p:cNvSpPr/>
            <p:nvPr/>
          </p:nvSpPr>
          <p:spPr>
            <a:xfrm>
              <a:off x="5243754" y="8386267"/>
              <a:ext cx="1270" cy="6985"/>
            </a:xfrm>
            <a:custGeom>
              <a:avLst/>
              <a:gdLst/>
              <a:ahLst/>
              <a:cxnLst/>
              <a:rect l="l" t="t" r="r" b="b"/>
              <a:pathLst>
                <a:path w="1270" h="6984">
                  <a:moveTo>
                    <a:pt x="0" y="6609"/>
                  </a:moveTo>
                  <a:lnTo>
                    <a:pt x="799" y="0"/>
                  </a:lnTo>
                </a:path>
              </a:pathLst>
            </a:custGeom>
            <a:ln w="25400">
              <a:solidFill>
                <a:srgbClr val="FBD45B"/>
              </a:solidFill>
            </a:ln>
          </p:spPr>
          <p:txBody>
            <a:bodyPr wrap="square" lIns="0" tIns="0" rIns="0" bIns="0" rtlCol="0"/>
            <a:lstStyle/>
            <a:p>
              <a:endParaRPr/>
            </a:p>
          </p:txBody>
        </p:sp>
        <p:sp>
          <p:nvSpPr>
            <p:cNvPr id="18601" name="object 18601"/>
            <p:cNvSpPr/>
            <p:nvPr/>
          </p:nvSpPr>
          <p:spPr>
            <a:xfrm>
              <a:off x="5244553" y="8386267"/>
              <a:ext cx="7620" cy="635"/>
            </a:xfrm>
            <a:custGeom>
              <a:avLst/>
              <a:gdLst/>
              <a:ahLst/>
              <a:cxnLst/>
              <a:rect l="l" t="t" r="r" b="b"/>
              <a:pathLst>
                <a:path w="7620" h="634">
                  <a:moveTo>
                    <a:pt x="0" y="0"/>
                  </a:moveTo>
                  <a:lnTo>
                    <a:pt x="7365" y="469"/>
                  </a:lnTo>
                </a:path>
              </a:pathLst>
            </a:custGeom>
            <a:ln w="25400">
              <a:solidFill>
                <a:srgbClr val="FBD24D"/>
              </a:solidFill>
            </a:ln>
          </p:spPr>
          <p:txBody>
            <a:bodyPr wrap="square" lIns="0" tIns="0" rIns="0" bIns="0" rtlCol="0"/>
            <a:lstStyle/>
            <a:p>
              <a:endParaRPr/>
            </a:p>
          </p:txBody>
        </p:sp>
        <p:sp>
          <p:nvSpPr>
            <p:cNvPr id="18602" name="object 18602"/>
            <p:cNvSpPr/>
            <p:nvPr/>
          </p:nvSpPr>
          <p:spPr>
            <a:xfrm>
              <a:off x="5250663" y="8386737"/>
              <a:ext cx="1270" cy="6350"/>
            </a:xfrm>
            <a:custGeom>
              <a:avLst/>
              <a:gdLst/>
              <a:ahLst/>
              <a:cxnLst/>
              <a:rect l="l" t="t" r="r" b="b"/>
              <a:pathLst>
                <a:path w="1270" h="6350">
                  <a:moveTo>
                    <a:pt x="1257" y="0"/>
                  </a:moveTo>
                  <a:lnTo>
                    <a:pt x="0" y="6259"/>
                  </a:lnTo>
                </a:path>
              </a:pathLst>
            </a:custGeom>
            <a:ln w="25400">
              <a:solidFill>
                <a:srgbClr val="FBD55D"/>
              </a:solidFill>
            </a:ln>
          </p:spPr>
          <p:txBody>
            <a:bodyPr wrap="square" lIns="0" tIns="0" rIns="0" bIns="0" rtlCol="0"/>
            <a:lstStyle/>
            <a:p>
              <a:endParaRPr/>
            </a:p>
          </p:txBody>
        </p:sp>
        <p:sp>
          <p:nvSpPr>
            <p:cNvPr id="18603" name="object 18603"/>
            <p:cNvSpPr/>
            <p:nvPr/>
          </p:nvSpPr>
          <p:spPr>
            <a:xfrm>
              <a:off x="5244553" y="8379307"/>
              <a:ext cx="8890" cy="7620"/>
            </a:xfrm>
            <a:custGeom>
              <a:avLst/>
              <a:gdLst/>
              <a:ahLst/>
              <a:cxnLst/>
              <a:rect l="l" t="t" r="r" b="b"/>
              <a:pathLst>
                <a:path w="8889" h="7620">
                  <a:moveTo>
                    <a:pt x="1054" y="0"/>
                  </a:moveTo>
                  <a:lnTo>
                    <a:pt x="635" y="2349"/>
                  </a:lnTo>
                  <a:lnTo>
                    <a:pt x="0" y="6959"/>
                  </a:lnTo>
                  <a:lnTo>
                    <a:pt x="5003" y="7264"/>
                  </a:lnTo>
                  <a:lnTo>
                    <a:pt x="7365" y="7429"/>
                  </a:lnTo>
                  <a:lnTo>
                    <a:pt x="7810" y="5333"/>
                  </a:lnTo>
                  <a:lnTo>
                    <a:pt x="8293" y="3213"/>
                  </a:lnTo>
                  <a:lnTo>
                    <a:pt x="8826" y="1104"/>
                  </a:lnTo>
                  <a:lnTo>
                    <a:pt x="6324" y="647"/>
                  </a:lnTo>
                  <a:lnTo>
                    <a:pt x="3708" y="292"/>
                  </a:lnTo>
                  <a:lnTo>
                    <a:pt x="1054" y="0"/>
                  </a:lnTo>
                  <a:close/>
                </a:path>
              </a:pathLst>
            </a:custGeom>
            <a:solidFill>
              <a:srgbClr val="FBD142"/>
            </a:solidFill>
          </p:spPr>
          <p:txBody>
            <a:bodyPr wrap="square" lIns="0" tIns="0" rIns="0" bIns="0" rtlCol="0"/>
            <a:lstStyle/>
            <a:p>
              <a:endParaRPr/>
            </a:p>
          </p:txBody>
        </p:sp>
        <p:sp>
          <p:nvSpPr>
            <p:cNvPr id="18604" name="object 18604"/>
            <p:cNvSpPr/>
            <p:nvPr/>
          </p:nvSpPr>
          <p:spPr>
            <a:xfrm>
              <a:off x="5244553" y="8386267"/>
              <a:ext cx="7620" cy="635"/>
            </a:xfrm>
            <a:custGeom>
              <a:avLst/>
              <a:gdLst/>
              <a:ahLst/>
              <a:cxnLst/>
              <a:rect l="l" t="t" r="r" b="b"/>
              <a:pathLst>
                <a:path w="7620" h="634">
                  <a:moveTo>
                    <a:pt x="7365" y="469"/>
                  </a:moveTo>
                  <a:lnTo>
                    <a:pt x="0" y="0"/>
                  </a:lnTo>
                </a:path>
              </a:pathLst>
            </a:custGeom>
            <a:ln w="25400">
              <a:solidFill>
                <a:srgbClr val="FBD24D"/>
              </a:solidFill>
            </a:ln>
          </p:spPr>
          <p:txBody>
            <a:bodyPr wrap="square" lIns="0" tIns="0" rIns="0" bIns="0" rtlCol="0"/>
            <a:lstStyle/>
            <a:p>
              <a:endParaRPr/>
            </a:p>
          </p:txBody>
        </p:sp>
        <p:sp>
          <p:nvSpPr>
            <p:cNvPr id="18605" name="object 18605"/>
            <p:cNvSpPr/>
            <p:nvPr/>
          </p:nvSpPr>
          <p:spPr>
            <a:xfrm>
              <a:off x="5244553" y="8379307"/>
              <a:ext cx="1270" cy="6985"/>
            </a:xfrm>
            <a:custGeom>
              <a:avLst/>
              <a:gdLst/>
              <a:ahLst/>
              <a:cxnLst/>
              <a:rect l="l" t="t" r="r" b="b"/>
              <a:pathLst>
                <a:path w="1270" h="6984">
                  <a:moveTo>
                    <a:pt x="0" y="6959"/>
                  </a:moveTo>
                  <a:lnTo>
                    <a:pt x="1054" y="0"/>
                  </a:lnTo>
                </a:path>
              </a:pathLst>
            </a:custGeom>
            <a:ln w="25399">
              <a:solidFill>
                <a:srgbClr val="FBD144"/>
              </a:solidFill>
            </a:ln>
          </p:spPr>
          <p:txBody>
            <a:bodyPr wrap="square" lIns="0" tIns="0" rIns="0" bIns="0" rtlCol="0"/>
            <a:lstStyle/>
            <a:p>
              <a:endParaRPr/>
            </a:p>
          </p:txBody>
        </p:sp>
        <p:sp>
          <p:nvSpPr>
            <p:cNvPr id="18606" name="object 18606"/>
            <p:cNvSpPr/>
            <p:nvPr/>
          </p:nvSpPr>
          <p:spPr>
            <a:xfrm>
              <a:off x="5245608" y="8379307"/>
              <a:ext cx="8255" cy="1270"/>
            </a:xfrm>
            <a:custGeom>
              <a:avLst/>
              <a:gdLst/>
              <a:ahLst/>
              <a:cxnLst/>
              <a:rect l="l" t="t" r="r" b="b"/>
              <a:pathLst>
                <a:path w="8254" h="1270">
                  <a:moveTo>
                    <a:pt x="0" y="0"/>
                  </a:moveTo>
                  <a:lnTo>
                    <a:pt x="7772" y="1104"/>
                  </a:lnTo>
                </a:path>
              </a:pathLst>
            </a:custGeom>
            <a:ln w="25400">
              <a:solidFill>
                <a:srgbClr val="FBCF38"/>
              </a:solidFill>
            </a:ln>
          </p:spPr>
          <p:txBody>
            <a:bodyPr wrap="square" lIns="0" tIns="0" rIns="0" bIns="0" rtlCol="0"/>
            <a:lstStyle/>
            <a:p>
              <a:endParaRPr/>
            </a:p>
          </p:txBody>
        </p:sp>
        <p:sp>
          <p:nvSpPr>
            <p:cNvPr id="18607" name="object 18607"/>
            <p:cNvSpPr/>
            <p:nvPr/>
          </p:nvSpPr>
          <p:spPr>
            <a:xfrm>
              <a:off x="5251919" y="8380412"/>
              <a:ext cx="1905" cy="6350"/>
            </a:xfrm>
            <a:custGeom>
              <a:avLst/>
              <a:gdLst/>
              <a:ahLst/>
              <a:cxnLst/>
              <a:rect l="l" t="t" r="r" b="b"/>
              <a:pathLst>
                <a:path w="1904" h="6350">
                  <a:moveTo>
                    <a:pt x="1460" y="0"/>
                  </a:moveTo>
                  <a:lnTo>
                    <a:pt x="0" y="6324"/>
                  </a:lnTo>
                </a:path>
              </a:pathLst>
            </a:custGeom>
            <a:ln w="25400">
              <a:solidFill>
                <a:srgbClr val="FBD141"/>
              </a:solidFill>
            </a:ln>
          </p:spPr>
          <p:txBody>
            <a:bodyPr wrap="square" lIns="0" tIns="0" rIns="0" bIns="0" rtlCol="0"/>
            <a:lstStyle/>
            <a:p>
              <a:endParaRPr/>
            </a:p>
          </p:txBody>
        </p:sp>
        <p:sp>
          <p:nvSpPr>
            <p:cNvPr id="18608" name="object 18608"/>
            <p:cNvSpPr/>
            <p:nvPr/>
          </p:nvSpPr>
          <p:spPr>
            <a:xfrm>
              <a:off x="5236857" y="8385835"/>
              <a:ext cx="8255" cy="7620"/>
            </a:xfrm>
            <a:custGeom>
              <a:avLst/>
              <a:gdLst/>
              <a:ahLst/>
              <a:cxnLst/>
              <a:rect l="l" t="t" r="r" b="b"/>
              <a:pathLst>
                <a:path w="8254" h="7620">
                  <a:moveTo>
                    <a:pt x="12" y="0"/>
                  </a:moveTo>
                  <a:lnTo>
                    <a:pt x="0" y="6921"/>
                  </a:lnTo>
                  <a:lnTo>
                    <a:pt x="6896" y="7041"/>
                  </a:lnTo>
                  <a:lnTo>
                    <a:pt x="7168" y="4673"/>
                  </a:lnTo>
                  <a:lnTo>
                    <a:pt x="7696" y="431"/>
                  </a:lnTo>
                  <a:lnTo>
                    <a:pt x="12" y="0"/>
                  </a:lnTo>
                  <a:close/>
                </a:path>
              </a:pathLst>
            </a:custGeom>
            <a:solidFill>
              <a:srgbClr val="FBD45A"/>
            </a:solidFill>
          </p:spPr>
          <p:txBody>
            <a:bodyPr wrap="square" lIns="0" tIns="0" rIns="0" bIns="0" rtlCol="0"/>
            <a:lstStyle/>
            <a:p>
              <a:endParaRPr/>
            </a:p>
          </p:txBody>
        </p:sp>
        <p:sp>
          <p:nvSpPr>
            <p:cNvPr id="18609" name="object 18609"/>
            <p:cNvSpPr/>
            <p:nvPr/>
          </p:nvSpPr>
          <p:spPr>
            <a:xfrm>
              <a:off x="5236857" y="8380057"/>
              <a:ext cx="6985" cy="13335"/>
            </a:xfrm>
            <a:custGeom>
              <a:avLst/>
              <a:gdLst/>
              <a:ahLst/>
              <a:cxnLst/>
              <a:rect l="l" t="t" r="r" b="b"/>
              <a:pathLst>
                <a:path w="6985" h="13334">
                  <a:moveTo>
                    <a:pt x="6896" y="0"/>
                  </a:moveTo>
                  <a:lnTo>
                    <a:pt x="0" y="0"/>
                  </a:lnTo>
                  <a:lnTo>
                    <a:pt x="0" y="12700"/>
                  </a:lnTo>
                  <a:lnTo>
                    <a:pt x="6896" y="12820"/>
                  </a:lnTo>
                  <a:lnTo>
                    <a:pt x="6896" y="0"/>
                  </a:lnTo>
                  <a:close/>
                </a:path>
              </a:pathLst>
            </a:custGeom>
            <a:solidFill>
              <a:srgbClr val="FBD667"/>
            </a:solidFill>
          </p:spPr>
          <p:txBody>
            <a:bodyPr wrap="square" lIns="0" tIns="0" rIns="0" bIns="0" rtlCol="0"/>
            <a:lstStyle/>
            <a:p>
              <a:endParaRPr/>
            </a:p>
          </p:txBody>
        </p:sp>
        <p:sp>
          <p:nvSpPr>
            <p:cNvPr id="18610" name="object 18610"/>
            <p:cNvSpPr/>
            <p:nvPr/>
          </p:nvSpPr>
          <p:spPr>
            <a:xfrm>
              <a:off x="5224157" y="8385835"/>
              <a:ext cx="26034" cy="6985"/>
            </a:xfrm>
            <a:custGeom>
              <a:avLst/>
              <a:gdLst/>
              <a:ahLst/>
              <a:cxnLst/>
              <a:rect l="l" t="t" r="r" b="b"/>
              <a:pathLst>
                <a:path w="26035" h="6984">
                  <a:moveTo>
                    <a:pt x="25412" y="0"/>
                  </a:moveTo>
                  <a:lnTo>
                    <a:pt x="0" y="0"/>
                  </a:lnTo>
                  <a:lnTo>
                    <a:pt x="0" y="6701"/>
                  </a:lnTo>
                  <a:lnTo>
                    <a:pt x="12669" y="6921"/>
                  </a:lnTo>
                  <a:lnTo>
                    <a:pt x="25412" y="6921"/>
                  </a:lnTo>
                  <a:lnTo>
                    <a:pt x="25412" y="0"/>
                  </a:lnTo>
                  <a:close/>
                </a:path>
              </a:pathLst>
            </a:custGeom>
            <a:solidFill>
              <a:srgbClr val="FBD45A"/>
            </a:solidFill>
          </p:spPr>
          <p:txBody>
            <a:bodyPr wrap="square" lIns="0" tIns="0" rIns="0" bIns="0" rtlCol="0"/>
            <a:lstStyle/>
            <a:p>
              <a:endParaRPr/>
            </a:p>
          </p:txBody>
        </p:sp>
        <p:sp>
          <p:nvSpPr>
            <p:cNvPr id="18611" name="object 18611"/>
            <p:cNvSpPr/>
            <p:nvPr/>
          </p:nvSpPr>
          <p:spPr>
            <a:xfrm>
              <a:off x="5236870" y="8385835"/>
              <a:ext cx="8255" cy="635"/>
            </a:xfrm>
            <a:custGeom>
              <a:avLst/>
              <a:gdLst/>
              <a:ahLst/>
              <a:cxnLst/>
              <a:rect l="l" t="t" r="r" b="b"/>
              <a:pathLst>
                <a:path w="8254" h="634">
                  <a:moveTo>
                    <a:pt x="0" y="0"/>
                  </a:moveTo>
                  <a:lnTo>
                    <a:pt x="7683" y="431"/>
                  </a:lnTo>
                </a:path>
              </a:pathLst>
            </a:custGeom>
            <a:ln w="25400">
              <a:solidFill>
                <a:srgbClr val="FBD24E"/>
              </a:solidFill>
            </a:ln>
          </p:spPr>
          <p:txBody>
            <a:bodyPr wrap="square" lIns="0" tIns="0" rIns="0" bIns="0" rtlCol="0"/>
            <a:lstStyle/>
            <a:p>
              <a:endParaRPr/>
            </a:p>
          </p:txBody>
        </p:sp>
        <p:sp>
          <p:nvSpPr>
            <p:cNvPr id="18612" name="object 18612"/>
            <p:cNvSpPr/>
            <p:nvPr/>
          </p:nvSpPr>
          <p:spPr>
            <a:xfrm>
              <a:off x="5243754" y="8386267"/>
              <a:ext cx="1270" cy="6985"/>
            </a:xfrm>
            <a:custGeom>
              <a:avLst/>
              <a:gdLst/>
              <a:ahLst/>
              <a:cxnLst/>
              <a:rect l="l" t="t" r="r" b="b"/>
              <a:pathLst>
                <a:path w="1270" h="6984">
                  <a:moveTo>
                    <a:pt x="799" y="0"/>
                  </a:moveTo>
                  <a:lnTo>
                    <a:pt x="0" y="6609"/>
                  </a:lnTo>
                </a:path>
              </a:pathLst>
            </a:custGeom>
            <a:ln w="25400">
              <a:solidFill>
                <a:srgbClr val="FBD45B"/>
              </a:solidFill>
            </a:ln>
          </p:spPr>
          <p:txBody>
            <a:bodyPr wrap="square" lIns="0" tIns="0" rIns="0" bIns="0" rtlCol="0"/>
            <a:lstStyle/>
            <a:p>
              <a:endParaRPr/>
            </a:p>
          </p:txBody>
        </p:sp>
        <p:sp>
          <p:nvSpPr>
            <p:cNvPr id="18613" name="object 18613"/>
            <p:cNvSpPr/>
            <p:nvPr/>
          </p:nvSpPr>
          <p:spPr>
            <a:xfrm>
              <a:off x="5236870" y="8378456"/>
              <a:ext cx="8890" cy="8255"/>
            </a:xfrm>
            <a:custGeom>
              <a:avLst/>
              <a:gdLst/>
              <a:ahLst/>
              <a:cxnLst/>
              <a:rect l="l" t="t" r="r" b="b"/>
              <a:pathLst>
                <a:path w="8889" h="8254">
                  <a:moveTo>
                    <a:pt x="609" y="0"/>
                  </a:moveTo>
                  <a:lnTo>
                    <a:pt x="292" y="2539"/>
                  </a:lnTo>
                  <a:lnTo>
                    <a:pt x="88" y="4991"/>
                  </a:lnTo>
                  <a:lnTo>
                    <a:pt x="0" y="7378"/>
                  </a:lnTo>
                  <a:lnTo>
                    <a:pt x="7683" y="7810"/>
                  </a:lnTo>
                  <a:lnTo>
                    <a:pt x="8318" y="3200"/>
                  </a:lnTo>
                  <a:lnTo>
                    <a:pt x="8737" y="850"/>
                  </a:lnTo>
                  <a:lnTo>
                    <a:pt x="6057" y="546"/>
                  </a:lnTo>
                  <a:lnTo>
                    <a:pt x="609" y="0"/>
                  </a:lnTo>
                  <a:close/>
                </a:path>
              </a:pathLst>
            </a:custGeom>
            <a:solidFill>
              <a:srgbClr val="FBD247"/>
            </a:solidFill>
          </p:spPr>
          <p:txBody>
            <a:bodyPr wrap="square" lIns="0" tIns="0" rIns="0" bIns="0" rtlCol="0"/>
            <a:lstStyle/>
            <a:p>
              <a:endParaRPr/>
            </a:p>
          </p:txBody>
        </p:sp>
        <p:sp>
          <p:nvSpPr>
            <p:cNvPr id="18614" name="object 18614"/>
            <p:cNvSpPr/>
            <p:nvPr/>
          </p:nvSpPr>
          <p:spPr>
            <a:xfrm>
              <a:off x="5236870" y="8385835"/>
              <a:ext cx="8255" cy="635"/>
            </a:xfrm>
            <a:custGeom>
              <a:avLst/>
              <a:gdLst/>
              <a:ahLst/>
              <a:cxnLst/>
              <a:rect l="l" t="t" r="r" b="b"/>
              <a:pathLst>
                <a:path w="8254" h="634">
                  <a:moveTo>
                    <a:pt x="7683" y="431"/>
                  </a:moveTo>
                  <a:lnTo>
                    <a:pt x="0" y="0"/>
                  </a:lnTo>
                </a:path>
              </a:pathLst>
            </a:custGeom>
            <a:ln w="25400">
              <a:solidFill>
                <a:srgbClr val="FBD24E"/>
              </a:solidFill>
            </a:ln>
          </p:spPr>
          <p:txBody>
            <a:bodyPr wrap="square" lIns="0" tIns="0" rIns="0" bIns="0" rtlCol="0"/>
            <a:lstStyle/>
            <a:p>
              <a:endParaRPr/>
            </a:p>
          </p:txBody>
        </p:sp>
        <p:sp>
          <p:nvSpPr>
            <p:cNvPr id="18615" name="object 18615"/>
            <p:cNvSpPr/>
            <p:nvPr/>
          </p:nvSpPr>
          <p:spPr>
            <a:xfrm>
              <a:off x="5236870" y="8378456"/>
              <a:ext cx="635" cy="7620"/>
            </a:xfrm>
            <a:custGeom>
              <a:avLst/>
              <a:gdLst/>
              <a:ahLst/>
              <a:cxnLst/>
              <a:rect l="l" t="t" r="r" b="b"/>
              <a:pathLst>
                <a:path w="635" h="7620">
                  <a:moveTo>
                    <a:pt x="0" y="7378"/>
                  </a:moveTo>
                  <a:lnTo>
                    <a:pt x="609" y="0"/>
                  </a:lnTo>
                </a:path>
              </a:pathLst>
            </a:custGeom>
            <a:ln w="25400">
              <a:solidFill>
                <a:srgbClr val="FBD24A"/>
              </a:solidFill>
            </a:ln>
          </p:spPr>
          <p:txBody>
            <a:bodyPr wrap="square" lIns="0" tIns="0" rIns="0" bIns="0" rtlCol="0"/>
            <a:lstStyle/>
            <a:p>
              <a:endParaRPr/>
            </a:p>
          </p:txBody>
        </p:sp>
        <p:sp>
          <p:nvSpPr>
            <p:cNvPr id="18616" name="object 18616"/>
            <p:cNvSpPr/>
            <p:nvPr/>
          </p:nvSpPr>
          <p:spPr>
            <a:xfrm>
              <a:off x="5237480" y="8378456"/>
              <a:ext cx="8255" cy="1270"/>
            </a:xfrm>
            <a:custGeom>
              <a:avLst/>
              <a:gdLst/>
              <a:ahLst/>
              <a:cxnLst/>
              <a:rect l="l" t="t" r="r" b="b"/>
              <a:pathLst>
                <a:path w="8254" h="1270">
                  <a:moveTo>
                    <a:pt x="0" y="0"/>
                  </a:moveTo>
                  <a:lnTo>
                    <a:pt x="8128" y="850"/>
                  </a:lnTo>
                </a:path>
              </a:pathLst>
            </a:custGeom>
            <a:ln w="25400">
              <a:solidFill>
                <a:srgbClr val="FBD13E"/>
              </a:solidFill>
            </a:ln>
          </p:spPr>
          <p:txBody>
            <a:bodyPr wrap="square" lIns="0" tIns="0" rIns="0" bIns="0" rtlCol="0"/>
            <a:lstStyle/>
            <a:p>
              <a:endParaRPr/>
            </a:p>
          </p:txBody>
        </p:sp>
        <p:sp>
          <p:nvSpPr>
            <p:cNvPr id="18617" name="object 18617"/>
            <p:cNvSpPr/>
            <p:nvPr/>
          </p:nvSpPr>
          <p:spPr>
            <a:xfrm>
              <a:off x="5244553" y="8379307"/>
              <a:ext cx="1270" cy="6985"/>
            </a:xfrm>
            <a:custGeom>
              <a:avLst/>
              <a:gdLst/>
              <a:ahLst/>
              <a:cxnLst/>
              <a:rect l="l" t="t" r="r" b="b"/>
              <a:pathLst>
                <a:path w="1270" h="6984">
                  <a:moveTo>
                    <a:pt x="1054" y="0"/>
                  </a:moveTo>
                  <a:lnTo>
                    <a:pt x="0" y="6959"/>
                  </a:lnTo>
                </a:path>
              </a:pathLst>
            </a:custGeom>
            <a:ln w="25399">
              <a:solidFill>
                <a:srgbClr val="FBD144"/>
              </a:solidFill>
            </a:ln>
          </p:spPr>
          <p:txBody>
            <a:bodyPr wrap="square" lIns="0" tIns="0" rIns="0" bIns="0" rtlCol="0"/>
            <a:lstStyle/>
            <a:p>
              <a:endParaRPr/>
            </a:p>
          </p:txBody>
        </p:sp>
        <p:sp>
          <p:nvSpPr>
            <p:cNvPr id="18618" name="object 18618"/>
            <p:cNvSpPr/>
            <p:nvPr/>
          </p:nvSpPr>
          <p:spPr>
            <a:xfrm>
              <a:off x="5245608" y="8372157"/>
              <a:ext cx="9525" cy="8255"/>
            </a:xfrm>
            <a:custGeom>
              <a:avLst/>
              <a:gdLst/>
              <a:ahLst/>
              <a:cxnLst/>
              <a:rect l="l" t="t" r="r" b="b"/>
              <a:pathLst>
                <a:path w="9525" h="8254">
                  <a:moveTo>
                    <a:pt x="1435" y="0"/>
                  </a:moveTo>
                  <a:lnTo>
                    <a:pt x="863" y="2387"/>
                  </a:lnTo>
                  <a:lnTo>
                    <a:pt x="393" y="4775"/>
                  </a:lnTo>
                  <a:lnTo>
                    <a:pt x="0" y="7150"/>
                  </a:lnTo>
                  <a:lnTo>
                    <a:pt x="2654" y="7442"/>
                  </a:lnTo>
                  <a:lnTo>
                    <a:pt x="5270" y="7797"/>
                  </a:lnTo>
                  <a:lnTo>
                    <a:pt x="7772" y="8254"/>
                  </a:lnTo>
                  <a:lnTo>
                    <a:pt x="8293" y="6121"/>
                  </a:lnTo>
                  <a:lnTo>
                    <a:pt x="8864" y="4013"/>
                  </a:lnTo>
                  <a:lnTo>
                    <a:pt x="9499" y="1892"/>
                  </a:lnTo>
                  <a:lnTo>
                    <a:pt x="6857" y="1155"/>
                  </a:lnTo>
                  <a:lnTo>
                    <a:pt x="4165" y="546"/>
                  </a:lnTo>
                  <a:lnTo>
                    <a:pt x="1435" y="0"/>
                  </a:lnTo>
                  <a:close/>
                </a:path>
              </a:pathLst>
            </a:custGeom>
            <a:solidFill>
              <a:srgbClr val="FBCF32"/>
            </a:solidFill>
          </p:spPr>
          <p:txBody>
            <a:bodyPr wrap="square" lIns="0" tIns="0" rIns="0" bIns="0" rtlCol="0"/>
            <a:lstStyle/>
            <a:p>
              <a:endParaRPr/>
            </a:p>
          </p:txBody>
        </p:sp>
        <p:sp>
          <p:nvSpPr>
            <p:cNvPr id="18619" name="object 18619"/>
            <p:cNvSpPr/>
            <p:nvPr/>
          </p:nvSpPr>
          <p:spPr>
            <a:xfrm>
              <a:off x="5245608" y="8379307"/>
              <a:ext cx="8255" cy="1270"/>
            </a:xfrm>
            <a:custGeom>
              <a:avLst/>
              <a:gdLst/>
              <a:ahLst/>
              <a:cxnLst/>
              <a:rect l="l" t="t" r="r" b="b"/>
              <a:pathLst>
                <a:path w="8254" h="1270">
                  <a:moveTo>
                    <a:pt x="7772" y="1104"/>
                  </a:moveTo>
                  <a:lnTo>
                    <a:pt x="0" y="0"/>
                  </a:lnTo>
                </a:path>
              </a:pathLst>
            </a:custGeom>
            <a:ln w="25400">
              <a:solidFill>
                <a:srgbClr val="FBCF38"/>
              </a:solidFill>
            </a:ln>
          </p:spPr>
          <p:txBody>
            <a:bodyPr wrap="square" lIns="0" tIns="0" rIns="0" bIns="0" rtlCol="0"/>
            <a:lstStyle/>
            <a:p>
              <a:endParaRPr/>
            </a:p>
          </p:txBody>
        </p:sp>
        <p:sp>
          <p:nvSpPr>
            <p:cNvPr id="18620" name="object 18620"/>
            <p:cNvSpPr/>
            <p:nvPr/>
          </p:nvSpPr>
          <p:spPr>
            <a:xfrm>
              <a:off x="5245608" y="8372157"/>
              <a:ext cx="1905" cy="7620"/>
            </a:xfrm>
            <a:custGeom>
              <a:avLst/>
              <a:gdLst/>
              <a:ahLst/>
              <a:cxnLst/>
              <a:rect l="l" t="t" r="r" b="b"/>
              <a:pathLst>
                <a:path w="1904" h="7620">
                  <a:moveTo>
                    <a:pt x="0" y="7150"/>
                  </a:moveTo>
                  <a:lnTo>
                    <a:pt x="1435" y="0"/>
                  </a:lnTo>
                </a:path>
              </a:pathLst>
            </a:custGeom>
            <a:ln w="25400">
              <a:solidFill>
                <a:srgbClr val="FBCF34"/>
              </a:solidFill>
            </a:ln>
          </p:spPr>
          <p:txBody>
            <a:bodyPr wrap="square" lIns="0" tIns="0" rIns="0" bIns="0" rtlCol="0"/>
            <a:lstStyle/>
            <a:p>
              <a:endParaRPr/>
            </a:p>
          </p:txBody>
        </p:sp>
        <p:sp>
          <p:nvSpPr>
            <p:cNvPr id="18621" name="object 18621"/>
            <p:cNvSpPr/>
            <p:nvPr/>
          </p:nvSpPr>
          <p:spPr>
            <a:xfrm>
              <a:off x="5247043" y="8372157"/>
              <a:ext cx="8255" cy="1905"/>
            </a:xfrm>
            <a:custGeom>
              <a:avLst/>
              <a:gdLst/>
              <a:ahLst/>
              <a:cxnLst/>
              <a:rect l="l" t="t" r="r" b="b"/>
              <a:pathLst>
                <a:path w="8254" h="1904">
                  <a:moveTo>
                    <a:pt x="0" y="0"/>
                  </a:moveTo>
                  <a:lnTo>
                    <a:pt x="8064" y="1892"/>
                  </a:lnTo>
                </a:path>
              </a:pathLst>
            </a:custGeom>
            <a:ln w="25400">
              <a:solidFill>
                <a:srgbClr val="FBCE2C"/>
              </a:solidFill>
            </a:ln>
          </p:spPr>
          <p:txBody>
            <a:bodyPr wrap="square" lIns="0" tIns="0" rIns="0" bIns="0" rtlCol="0"/>
            <a:lstStyle/>
            <a:p>
              <a:endParaRPr/>
            </a:p>
          </p:txBody>
        </p:sp>
        <p:sp>
          <p:nvSpPr>
            <p:cNvPr id="18622" name="object 18622"/>
            <p:cNvSpPr/>
            <p:nvPr/>
          </p:nvSpPr>
          <p:spPr>
            <a:xfrm>
              <a:off x="5253380" y="8374050"/>
              <a:ext cx="1905" cy="6985"/>
            </a:xfrm>
            <a:custGeom>
              <a:avLst/>
              <a:gdLst/>
              <a:ahLst/>
              <a:cxnLst/>
              <a:rect l="l" t="t" r="r" b="b"/>
              <a:pathLst>
                <a:path w="1904" h="6984">
                  <a:moveTo>
                    <a:pt x="1727" y="0"/>
                  </a:moveTo>
                  <a:lnTo>
                    <a:pt x="0" y="6362"/>
                  </a:lnTo>
                </a:path>
              </a:pathLst>
            </a:custGeom>
            <a:ln w="25400">
              <a:solidFill>
                <a:srgbClr val="FBCE30"/>
              </a:solidFill>
            </a:ln>
          </p:spPr>
          <p:txBody>
            <a:bodyPr wrap="square" lIns="0" tIns="0" rIns="0" bIns="0" rtlCol="0"/>
            <a:lstStyle/>
            <a:p>
              <a:endParaRPr/>
            </a:p>
          </p:txBody>
        </p:sp>
        <p:sp>
          <p:nvSpPr>
            <p:cNvPr id="18623" name="object 18623"/>
            <p:cNvSpPr/>
            <p:nvPr/>
          </p:nvSpPr>
          <p:spPr>
            <a:xfrm>
              <a:off x="5247043" y="8365033"/>
              <a:ext cx="10160" cy="9525"/>
            </a:xfrm>
            <a:custGeom>
              <a:avLst/>
              <a:gdLst/>
              <a:ahLst/>
              <a:cxnLst/>
              <a:rect l="l" t="t" r="r" b="b"/>
              <a:pathLst>
                <a:path w="10160" h="9525">
                  <a:moveTo>
                    <a:pt x="1968" y="0"/>
                  </a:moveTo>
                  <a:lnTo>
                    <a:pt x="1206" y="2349"/>
                  </a:lnTo>
                  <a:lnTo>
                    <a:pt x="558" y="4737"/>
                  </a:lnTo>
                  <a:lnTo>
                    <a:pt x="0" y="7124"/>
                  </a:lnTo>
                  <a:lnTo>
                    <a:pt x="2730" y="7670"/>
                  </a:lnTo>
                  <a:lnTo>
                    <a:pt x="5422" y="8280"/>
                  </a:lnTo>
                  <a:lnTo>
                    <a:pt x="8064" y="9017"/>
                  </a:lnTo>
                  <a:lnTo>
                    <a:pt x="8686" y="6896"/>
                  </a:lnTo>
                  <a:lnTo>
                    <a:pt x="9359" y="4787"/>
                  </a:lnTo>
                  <a:lnTo>
                    <a:pt x="10109" y="2692"/>
                  </a:lnTo>
                  <a:lnTo>
                    <a:pt x="7404" y="1828"/>
                  </a:lnTo>
                  <a:lnTo>
                    <a:pt x="1968" y="0"/>
                  </a:lnTo>
                  <a:close/>
                </a:path>
              </a:pathLst>
            </a:custGeom>
            <a:solidFill>
              <a:srgbClr val="FBCD2A"/>
            </a:solidFill>
          </p:spPr>
          <p:txBody>
            <a:bodyPr wrap="square" lIns="0" tIns="0" rIns="0" bIns="0" rtlCol="0"/>
            <a:lstStyle/>
            <a:p>
              <a:endParaRPr/>
            </a:p>
          </p:txBody>
        </p:sp>
        <p:sp>
          <p:nvSpPr>
            <p:cNvPr id="18624" name="object 18624"/>
            <p:cNvSpPr/>
            <p:nvPr/>
          </p:nvSpPr>
          <p:spPr>
            <a:xfrm>
              <a:off x="5247043" y="8372157"/>
              <a:ext cx="8255" cy="1905"/>
            </a:xfrm>
            <a:custGeom>
              <a:avLst/>
              <a:gdLst/>
              <a:ahLst/>
              <a:cxnLst/>
              <a:rect l="l" t="t" r="r" b="b"/>
              <a:pathLst>
                <a:path w="8254" h="1904">
                  <a:moveTo>
                    <a:pt x="8064" y="1892"/>
                  </a:moveTo>
                  <a:lnTo>
                    <a:pt x="0" y="0"/>
                  </a:lnTo>
                </a:path>
              </a:pathLst>
            </a:custGeom>
            <a:ln w="25400">
              <a:solidFill>
                <a:srgbClr val="FBCE2C"/>
              </a:solidFill>
            </a:ln>
          </p:spPr>
          <p:txBody>
            <a:bodyPr wrap="square" lIns="0" tIns="0" rIns="0" bIns="0" rtlCol="0"/>
            <a:lstStyle/>
            <a:p>
              <a:endParaRPr/>
            </a:p>
          </p:txBody>
        </p:sp>
        <p:sp>
          <p:nvSpPr>
            <p:cNvPr id="18625" name="object 18625"/>
            <p:cNvSpPr/>
            <p:nvPr/>
          </p:nvSpPr>
          <p:spPr>
            <a:xfrm>
              <a:off x="5247043" y="8365033"/>
              <a:ext cx="2540" cy="7620"/>
            </a:xfrm>
            <a:custGeom>
              <a:avLst/>
              <a:gdLst/>
              <a:ahLst/>
              <a:cxnLst/>
              <a:rect l="l" t="t" r="r" b="b"/>
              <a:pathLst>
                <a:path w="2539" h="7620">
                  <a:moveTo>
                    <a:pt x="0" y="7124"/>
                  </a:moveTo>
                  <a:lnTo>
                    <a:pt x="1968" y="0"/>
                  </a:lnTo>
                </a:path>
              </a:pathLst>
            </a:custGeom>
            <a:ln w="25400">
              <a:solidFill>
                <a:srgbClr val="FBCE2D"/>
              </a:solidFill>
            </a:ln>
          </p:spPr>
          <p:txBody>
            <a:bodyPr wrap="square" lIns="0" tIns="0" rIns="0" bIns="0" rtlCol="0"/>
            <a:lstStyle/>
            <a:p>
              <a:endParaRPr/>
            </a:p>
          </p:txBody>
        </p:sp>
        <p:sp>
          <p:nvSpPr>
            <p:cNvPr id="18626" name="object 18626"/>
            <p:cNvSpPr/>
            <p:nvPr/>
          </p:nvSpPr>
          <p:spPr>
            <a:xfrm>
              <a:off x="5249011" y="8365033"/>
              <a:ext cx="8255" cy="3175"/>
            </a:xfrm>
            <a:custGeom>
              <a:avLst/>
              <a:gdLst/>
              <a:ahLst/>
              <a:cxnLst/>
              <a:rect l="l" t="t" r="r" b="b"/>
              <a:pathLst>
                <a:path w="8254" h="3175">
                  <a:moveTo>
                    <a:pt x="0" y="0"/>
                  </a:moveTo>
                  <a:lnTo>
                    <a:pt x="8140" y="2692"/>
                  </a:lnTo>
                </a:path>
              </a:pathLst>
            </a:custGeom>
            <a:ln w="25400">
              <a:solidFill>
                <a:srgbClr val="FBCD27"/>
              </a:solidFill>
            </a:ln>
          </p:spPr>
          <p:txBody>
            <a:bodyPr wrap="square" lIns="0" tIns="0" rIns="0" bIns="0" rtlCol="0"/>
            <a:lstStyle/>
            <a:p>
              <a:endParaRPr/>
            </a:p>
          </p:txBody>
        </p:sp>
        <p:sp>
          <p:nvSpPr>
            <p:cNvPr id="18627" name="object 18627"/>
            <p:cNvSpPr/>
            <p:nvPr/>
          </p:nvSpPr>
          <p:spPr>
            <a:xfrm>
              <a:off x="5255107" y="8367725"/>
              <a:ext cx="2540" cy="6350"/>
            </a:xfrm>
            <a:custGeom>
              <a:avLst/>
              <a:gdLst/>
              <a:ahLst/>
              <a:cxnLst/>
              <a:rect l="l" t="t" r="r" b="b"/>
              <a:pathLst>
                <a:path w="2539" h="6350">
                  <a:moveTo>
                    <a:pt x="2044" y="0"/>
                  </a:moveTo>
                  <a:lnTo>
                    <a:pt x="0" y="6324"/>
                  </a:lnTo>
                </a:path>
              </a:pathLst>
            </a:custGeom>
            <a:ln w="25400">
              <a:solidFill>
                <a:srgbClr val="FBCC26"/>
              </a:solidFill>
            </a:ln>
          </p:spPr>
          <p:txBody>
            <a:bodyPr wrap="square" lIns="0" tIns="0" rIns="0" bIns="0" rtlCol="0"/>
            <a:lstStyle/>
            <a:p>
              <a:endParaRPr/>
            </a:p>
          </p:txBody>
        </p:sp>
        <p:sp>
          <p:nvSpPr>
            <p:cNvPr id="18628" name="object 18628"/>
            <p:cNvSpPr/>
            <p:nvPr/>
          </p:nvSpPr>
          <p:spPr>
            <a:xfrm>
              <a:off x="5237480" y="8370582"/>
              <a:ext cx="10160" cy="8890"/>
            </a:xfrm>
            <a:custGeom>
              <a:avLst/>
              <a:gdLst/>
              <a:ahLst/>
              <a:cxnLst/>
              <a:rect l="l" t="t" r="r" b="b"/>
              <a:pathLst>
                <a:path w="10160" h="8890">
                  <a:moveTo>
                    <a:pt x="1308" y="0"/>
                  </a:moveTo>
                  <a:lnTo>
                    <a:pt x="749" y="2717"/>
                  </a:lnTo>
                  <a:lnTo>
                    <a:pt x="317" y="5333"/>
                  </a:lnTo>
                  <a:lnTo>
                    <a:pt x="0" y="7874"/>
                  </a:lnTo>
                  <a:lnTo>
                    <a:pt x="5448" y="8420"/>
                  </a:lnTo>
                  <a:lnTo>
                    <a:pt x="8128" y="8724"/>
                  </a:lnTo>
                  <a:lnTo>
                    <a:pt x="8521" y="6350"/>
                  </a:lnTo>
                  <a:lnTo>
                    <a:pt x="8991" y="3962"/>
                  </a:lnTo>
                  <a:lnTo>
                    <a:pt x="9563" y="1574"/>
                  </a:lnTo>
                  <a:lnTo>
                    <a:pt x="6832" y="1028"/>
                  </a:lnTo>
                  <a:lnTo>
                    <a:pt x="4064" y="533"/>
                  </a:lnTo>
                  <a:lnTo>
                    <a:pt x="1308" y="0"/>
                  </a:lnTo>
                  <a:close/>
                </a:path>
              </a:pathLst>
            </a:custGeom>
            <a:solidFill>
              <a:srgbClr val="FBD03A"/>
            </a:solidFill>
          </p:spPr>
          <p:txBody>
            <a:bodyPr wrap="square" lIns="0" tIns="0" rIns="0" bIns="0" rtlCol="0"/>
            <a:lstStyle/>
            <a:p>
              <a:endParaRPr/>
            </a:p>
          </p:txBody>
        </p:sp>
        <p:sp>
          <p:nvSpPr>
            <p:cNvPr id="18629" name="object 18629"/>
            <p:cNvSpPr/>
            <p:nvPr/>
          </p:nvSpPr>
          <p:spPr>
            <a:xfrm>
              <a:off x="5237480" y="8378456"/>
              <a:ext cx="8255" cy="1270"/>
            </a:xfrm>
            <a:custGeom>
              <a:avLst/>
              <a:gdLst/>
              <a:ahLst/>
              <a:cxnLst/>
              <a:rect l="l" t="t" r="r" b="b"/>
              <a:pathLst>
                <a:path w="8254" h="1270">
                  <a:moveTo>
                    <a:pt x="8128" y="850"/>
                  </a:moveTo>
                  <a:lnTo>
                    <a:pt x="0" y="0"/>
                  </a:lnTo>
                </a:path>
              </a:pathLst>
            </a:custGeom>
            <a:ln w="25400">
              <a:solidFill>
                <a:srgbClr val="FBD13E"/>
              </a:solidFill>
            </a:ln>
          </p:spPr>
          <p:txBody>
            <a:bodyPr wrap="square" lIns="0" tIns="0" rIns="0" bIns="0" rtlCol="0"/>
            <a:lstStyle/>
            <a:p>
              <a:endParaRPr/>
            </a:p>
          </p:txBody>
        </p:sp>
        <p:sp>
          <p:nvSpPr>
            <p:cNvPr id="18630" name="object 18630"/>
            <p:cNvSpPr/>
            <p:nvPr/>
          </p:nvSpPr>
          <p:spPr>
            <a:xfrm>
              <a:off x="5237480" y="8370582"/>
              <a:ext cx="1905" cy="8255"/>
            </a:xfrm>
            <a:custGeom>
              <a:avLst/>
              <a:gdLst/>
              <a:ahLst/>
              <a:cxnLst/>
              <a:rect l="l" t="t" r="r" b="b"/>
              <a:pathLst>
                <a:path w="1904" h="8254">
                  <a:moveTo>
                    <a:pt x="0" y="7874"/>
                  </a:moveTo>
                  <a:lnTo>
                    <a:pt x="1308" y="0"/>
                  </a:lnTo>
                </a:path>
              </a:pathLst>
            </a:custGeom>
            <a:ln w="25400">
              <a:solidFill>
                <a:srgbClr val="FBD13F"/>
              </a:solidFill>
            </a:ln>
          </p:spPr>
          <p:txBody>
            <a:bodyPr wrap="square" lIns="0" tIns="0" rIns="0" bIns="0" rtlCol="0"/>
            <a:lstStyle/>
            <a:p>
              <a:endParaRPr/>
            </a:p>
          </p:txBody>
        </p:sp>
        <p:sp>
          <p:nvSpPr>
            <p:cNvPr id="18631" name="object 18631"/>
            <p:cNvSpPr/>
            <p:nvPr/>
          </p:nvSpPr>
          <p:spPr>
            <a:xfrm>
              <a:off x="5238788" y="8370582"/>
              <a:ext cx="8255" cy="1905"/>
            </a:xfrm>
            <a:custGeom>
              <a:avLst/>
              <a:gdLst/>
              <a:ahLst/>
              <a:cxnLst/>
              <a:rect l="l" t="t" r="r" b="b"/>
              <a:pathLst>
                <a:path w="8254" h="1904">
                  <a:moveTo>
                    <a:pt x="0" y="0"/>
                  </a:moveTo>
                  <a:lnTo>
                    <a:pt x="8255" y="1574"/>
                  </a:lnTo>
                </a:path>
              </a:pathLst>
            </a:custGeom>
            <a:ln w="25400">
              <a:solidFill>
                <a:srgbClr val="FBCF35"/>
              </a:solidFill>
            </a:ln>
          </p:spPr>
          <p:txBody>
            <a:bodyPr wrap="square" lIns="0" tIns="0" rIns="0" bIns="0" rtlCol="0"/>
            <a:lstStyle/>
            <a:p>
              <a:endParaRPr/>
            </a:p>
          </p:txBody>
        </p:sp>
        <p:sp>
          <p:nvSpPr>
            <p:cNvPr id="18632" name="object 18632"/>
            <p:cNvSpPr/>
            <p:nvPr/>
          </p:nvSpPr>
          <p:spPr>
            <a:xfrm>
              <a:off x="5245608" y="8372157"/>
              <a:ext cx="1905" cy="7620"/>
            </a:xfrm>
            <a:custGeom>
              <a:avLst/>
              <a:gdLst/>
              <a:ahLst/>
              <a:cxnLst/>
              <a:rect l="l" t="t" r="r" b="b"/>
              <a:pathLst>
                <a:path w="1904" h="7620">
                  <a:moveTo>
                    <a:pt x="1435" y="0"/>
                  </a:moveTo>
                  <a:lnTo>
                    <a:pt x="0" y="7150"/>
                  </a:lnTo>
                </a:path>
              </a:pathLst>
            </a:custGeom>
            <a:ln w="25400">
              <a:solidFill>
                <a:srgbClr val="FBCF34"/>
              </a:solidFill>
            </a:ln>
          </p:spPr>
          <p:txBody>
            <a:bodyPr wrap="square" lIns="0" tIns="0" rIns="0" bIns="0" rtlCol="0"/>
            <a:lstStyle/>
            <a:p>
              <a:endParaRPr/>
            </a:p>
          </p:txBody>
        </p:sp>
        <p:sp>
          <p:nvSpPr>
            <p:cNvPr id="18633" name="object 18633"/>
            <p:cNvSpPr/>
            <p:nvPr/>
          </p:nvSpPr>
          <p:spPr>
            <a:xfrm>
              <a:off x="5238788" y="8362162"/>
              <a:ext cx="10795" cy="10160"/>
            </a:xfrm>
            <a:custGeom>
              <a:avLst/>
              <a:gdLst/>
              <a:ahLst/>
              <a:cxnLst/>
              <a:rect l="l" t="t" r="r" b="b"/>
              <a:pathLst>
                <a:path w="10795" h="10159">
                  <a:moveTo>
                    <a:pt x="2044" y="0"/>
                  </a:moveTo>
                  <a:lnTo>
                    <a:pt x="1231" y="2895"/>
                  </a:lnTo>
                  <a:lnTo>
                    <a:pt x="546" y="5702"/>
                  </a:lnTo>
                  <a:lnTo>
                    <a:pt x="0" y="8420"/>
                  </a:lnTo>
                  <a:lnTo>
                    <a:pt x="2755" y="8953"/>
                  </a:lnTo>
                  <a:lnTo>
                    <a:pt x="5524" y="9448"/>
                  </a:lnTo>
                  <a:lnTo>
                    <a:pt x="8255" y="9994"/>
                  </a:lnTo>
                  <a:lnTo>
                    <a:pt x="8813" y="7607"/>
                  </a:lnTo>
                  <a:lnTo>
                    <a:pt x="9461" y="5219"/>
                  </a:lnTo>
                  <a:lnTo>
                    <a:pt x="10223" y="2870"/>
                  </a:lnTo>
                  <a:lnTo>
                    <a:pt x="7505" y="1955"/>
                  </a:lnTo>
                  <a:lnTo>
                    <a:pt x="4775" y="990"/>
                  </a:lnTo>
                  <a:lnTo>
                    <a:pt x="2044" y="0"/>
                  </a:lnTo>
                  <a:close/>
                </a:path>
              </a:pathLst>
            </a:custGeom>
            <a:solidFill>
              <a:srgbClr val="FBCF34"/>
            </a:solidFill>
          </p:spPr>
          <p:txBody>
            <a:bodyPr wrap="square" lIns="0" tIns="0" rIns="0" bIns="0" rtlCol="0"/>
            <a:lstStyle/>
            <a:p>
              <a:endParaRPr/>
            </a:p>
          </p:txBody>
        </p:sp>
        <p:sp>
          <p:nvSpPr>
            <p:cNvPr id="18634" name="object 18634"/>
            <p:cNvSpPr/>
            <p:nvPr/>
          </p:nvSpPr>
          <p:spPr>
            <a:xfrm>
              <a:off x="5238788" y="8370582"/>
              <a:ext cx="8255" cy="1905"/>
            </a:xfrm>
            <a:custGeom>
              <a:avLst/>
              <a:gdLst/>
              <a:ahLst/>
              <a:cxnLst/>
              <a:rect l="l" t="t" r="r" b="b"/>
              <a:pathLst>
                <a:path w="8254" h="1904">
                  <a:moveTo>
                    <a:pt x="8255" y="1574"/>
                  </a:moveTo>
                  <a:lnTo>
                    <a:pt x="0" y="0"/>
                  </a:lnTo>
                </a:path>
              </a:pathLst>
            </a:custGeom>
            <a:ln w="25400">
              <a:solidFill>
                <a:srgbClr val="FBCF35"/>
              </a:solidFill>
            </a:ln>
          </p:spPr>
          <p:txBody>
            <a:bodyPr wrap="square" lIns="0" tIns="0" rIns="0" bIns="0" rtlCol="0"/>
            <a:lstStyle/>
            <a:p>
              <a:endParaRPr/>
            </a:p>
          </p:txBody>
        </p:sp>
        <p:sp>
          <p:nvSpPr>
            <p:cNvPr id="18635" name="object 18635"/>
            <p:cNvSpPr/>
            <p:nvPr/>
          </p:nvSpPr>
          <p:spPr>
            <a:xfrm>
              <a:off x="5238788" y="8362162"/>
              <a:ext cx="2540" cy="8890"/>
            </a:xfrm>
            <a:custGeom>
              <a:avLst/>
              <a:gdLst/>
              <a:ahLst/>
              <a:cxnLst/>
              <a:rect l="l" t="t" r="r" b="b"/>
              <a:pathLst>
                <a:path w="2539" h="8890">
                  <a:moveTo>
                    <a:pt x="0" y="8420"/>
                  </a:moveTo>
                  <a:lnTo>
                    <a:pt x="2044" y="0"/>
                  </a:lnTo>
                </a:path>
              </a:pathLst>
            </a:custGeom>
            <a:ln w="25400">
              <a:solidFill>
                <a:srgbClr val="FBD13A"/>
              </a:solidFill>
            </a:ln>
          </p:spPr>
          <p:txBody>
            <a:bodyPr wrap="square" lIns="0" tIns="0" rIns="0" bIns="0" rtlCol="0"/>
            <a:lstStyle/>
            <a:p>
              <a:endParaRPr/>
            </a:p>
          </p:txBody>
        </p:sp>
        <p:sp>
          <p:nvSpPr>
            <p:cNvPr id="18636" name="object 18636"/>
            <p:cNvSpPr/>
            <p:nvPr/>
          </p:nvSpPr>
          <p:spPr>
            <a:xfrm>
              <a:off x="5240832" y="8362162"/>
              <a:ext cx="8255" cy="3175"/>
            </a:xfrm>
            <a:custGeom>
              <a:avLst/>
              <a:gdLst/>
              <a:ahLst/>
              <a:cxnLst/>
              <a:rect l="l" t="t" r="r" b="b"/>
              <a:pathLst>
                <a:path w="8254" h="3175">
                  <a:moveTo>
                    <a:pt x="0" y="0"/>
                  </a:moveTo>
                  <a:lnTo>
                    <a:pt x="8178" y="2870"/>
                  </a:lnTo>
                </a:path>
              </a:pathLst>
            </a:custGeom>
            <a:ln w="25400">
              <a:solidFill>
                <a:srgbClr val="FBCF32"/>
              </a:solidFill>
            </a:ln>
          </p:spPr>
          <p:txBody>
            <a:bodyPr wrap="square" lIns="0" tIns="0" rIns="0" bIns="0" rtlCol="0"/>
            <a:lstStyle/>
            <a:p>
              <a:endParaRPr/>
            </a:p>
          </p:txBody>
        </p:sp>
        <p:sp>
          <p:nvSpPr>
            <p:cNvPr id="18637" name="object 18637"/>
            <p:cNvSpPr/>
            <p:nvPr/>
          </p:nvSpPr>
          <p:spPr>
            <a:xfrm>
              <a:off x="5247043" y="8365033"/>
              <a:ext cx="2540" cy="7620"/>
            </a:xfrm>
            <a:custGeom>
              <a:avLst/>
              <a:gdLst/>
              <a:ahLst/>
              <a:cxnLst/>
              <a:rect l="l" t="t" r="r" b="b"/>
              <a:pathLst>
                <a:path w="2539" h="7620">
                  <a:moveTo>
                    <a:pt x="1968" y="0"/>
                  </a:moveTo>
                  <a:lnTo>
                    <a:pt x="0" y="7124"/>
                  </a:lnTo>
                </a:path>
              </a:pathLst>
            </a:custGeom>
            <a:ln w="25400">
              <a:solidFill>
                <a:srgbClr val="FBCE2D"/>
              </a:solidFill>
            </a:ln>
          </p:spPr>
          <p:txBody>
            <a:bodyPr wrap="square" lIns="0" tIns="0" rIns="0" bIns="0" rtlCol="0"/>
            <a:lstStyle/>
            <a:p>
              <a:endParaRPr/>
            </a:p>
          </p:txBody>
        </p:sp>
        <p:sp>
          <p:nvSpPr>
            <p:cNvPr id="18638" name="object 18638"/>
            <p:cNvSpPr/>
            <p:nvPr/>
          </p:nvSpPr>
          <p:spPr>
            <a:xfrm>
              <a:off x="5229174" y="8385365"/>
              <a:ext cx="8255" cy="7620"/>
            </a:xfrm>
            <a:custGeom>
              <a:avLst/>
              <a:gdLst/>
              <a:ahLst/>
              <a:cxnLst/>
              <a:rect l="l" t="t" r="r" b="b"/>
              <a:pathLst>
                <a:path w="8254" h="7620">
                  <a:moveTo>
                    <a:pt x="0" y="0"/>
                  </a:moveTo>
                  <a:lnTo>
                    <a:pt x="126" y="2844"/>
                  </a:lnTo>
                  <a:lnTo>
                    <a:pt x="355" y="4914"/>
                  </a:lnTo>
                  <a:lnTo>
                    <a:pt x="773" y="7272"/>
                  </a:lnTo>
                  <a:lnTo>
                    <a:pt x="7683" y="7391"/>
                  </a:lnTo>
                  <a:lnTo>
                    <a:pt x="7696" y="469"/>
                  </a:lnTo>
                  <a:lnTo>
                    <a:pt x="0" y="0"/>
                  </a:lnTo>
                  <a:close/>
                </a:path>
              </a:pathLst>
            </a:custGeom>
            <a:solidFill>
              <a:srgbClr val="FBD45A"/>
            </a:solidFill>
          </p:spPr>
          <p:txBody>
            <a:bodyPr wrap="square" lIns="0" tIns="0" rIns="0" bIns="0" rtlCol="0"/>
            <a:lstStyle/>
            <a:p>
              <a:endParaRPr/>
            </a:p>
          </p:txBody>
        </p:sp>
        <p:sp>
          <p:nvSpPr>
            <p:cNvPr id="18639" name="object 18639"/>
            <p:cNvSpPr/>
            <p:nvPr/>
          </p:nvSpPr>
          <p:spPr>
            <a:xfrm>
              <a:off x="5229948" y="8379942"/>
              <a:ext cx="6985" cy="13335"/>
            </a:xfrm>
            <a:custGeom>
              <a:avLst/>
              <a:gdLst/>
              <a:ahLst/>
              <a:cxnLst/>
              <a:rect l="l" t="t" r="r" b="b"/>
              <a:pathLst>
                <a:path w="6985" h="13334">
                  <a:moveTo>
                    <a:pt x="6908" y="0"/>
                  </a:moveTo>
                  <a:lnTo>
                    <a:pt x="0" y="0"/>
                  </a:lnTo>
                  <a:lnTo>
                    <a:pt x="0" y="12694"/>
                  </a:lnTo>
                  <a:lnTo>
                    <a:pt x="6908" y="12814"/>
                  </a:lnTo>
                  <a:lnTo>
                    <a:pt x="6908" y="0"/>
                  </a:lnTo>
                  <a:close/>
                </a:path>
              </a:pathLst>
            </a:custGeom>
            <a:solidFill>
              <a:srgbClr val="FBD562"/>
            </a:solidFill>
          </p:spPr>
          <p:txBody>
            <a:bodyPr wrap="square" lIns="0" tIns="0" rIns="0" bIns="0" rtlCol="0"/>
            <a:lstStyle/>
            <a:p>
              <a:endParaRPr/>
            </a:p>
          </p:txBody>
        </p:sp>
        <p:sp>
          <p:nvSpPr>
            <p:cNvPr id="18640" name="object 18640"/>
            <p:cNvSpPr/>
            <p:nvPr/>
          </p:nvSpPr>
          <p:spPr>
            <a:xfrm>
              <a:off x="5229174" y="8385365"/>
              <a:ext cx="1270" cy="7620"/>
            </a:xfrm>
            <a:custGeom>
              <a:avLst/>
              <a:gdLst/>
              <a:ahLst/>
              <a:cxnLst/>
              <a:rect l="l" t="t" r="r" b="b"/>
              <a:pathLst>
                <a:path w="1270" h="7620">
                  <a:moveTo>
                    <a:pt x="774" y="7272"/>
                  </a:moveTo>
                  <a:lnTo>
                    <a:pt x="0" y="0"/>
                  </a:lnTo>
                </a:path>
              </a:pathLst>
            </a:custGeom>
            <a:ln w="25400">
              <a:solidFill>
                <a:srgbClr val="FBD35A"/>
              </a:solidFill>
            </a:ln>
          </p:spPr>
          <p:txBody>
            <a:bodyPr wrap="square" lIns="0" tIns="0" rIns="0" bIns="0" rtlCol="0"/>
            <a:lstStyle/>
            <a:p>
              <a:endParaRPr/>
            </a:p>
          </p:txBody>
        </p:sp>
        <p:sp>
          <p:nvSpPr>
            <p:cNvPr id="18641" name="object 18641"/>
            <p:cNvSpPr/>
            <p:nvPr/>
          </p:nvSpPr>
          <p:spPr>
            <a:xfrm>
              <a:off x="5229174" y="8385365"/>
              <a:ext cx="8255" cy="635"/>
            </a:xfrm>
            <a:custGeom>
              <a:avLst/>
              <a:gdLst/>
              <a:ahLst/>
              <a:cxnLst/>
              <a:rect l="l" t="t" r="r" b="b"/>
              <a:pathLst>
                <a:path w="8254" h="634">
                  <a:moveTo>
                    <a:pt x="0" y="0"/>
                  </a:moveTo>
                  <a:lnTo>
                    <a:pt x="7696" y="469"/>
                  </a:lnTo>
                </a:path>
              </a:pathLst>
            </a:custGeom>
            <a:ln w="25400">
              <a:solidFill>
                <a:srgbClr val="FBD352"/>
              </a:solidFill>
            </a:ln>
          </p:spPr>
          <p:txBody>
            <a:bodyPr wrap="square" lIns="0" tIns="0" rIns="0" bIns="0" rtlCol="0"/>
            <a:lstStyle/>
            <a:p>
              <a:endParaRPr/>
            </a:p>
          </p:txBody>
        </p:sp>
        <p:sp>
          <p:nvSpPr>
            <p:cNvPr id="18642" name="object 18642"/>
            <p:cNvSpPr/>
            <p:nvPr/>
          </p:nvSpPr>
          <p:spPr>
            <a:xfrm>
              <a:off x="5224157" y="8385835"/>
              <a:ext cx="26034" cy="6985"/>
            </a:xfrm>
            <a:custGeom>
              <a:avLst/>
              <a:gdLst/>
              <a:ahLst/>
              <a:cxnLst/>
              <a:rect l="l" t="t" r="r" b="b"/>
              <a:pathLst>
                <a:path w="26035" h="6984">
                  <a:moveTo>
                    <a:pt x="25412" y="0"/>
                  </a:moveTo>
                  <a:lnTo>
                    <a:pt x="0" y="0"/>
                  </a:lnTo>
                  <a:lnTo>
                    <a:pt x="0" y="6701"/>
                  </a:lnTo>
                  <a:lnTo>
                    <a:pt x="12669" y="6921"/>
                  </a:lnTo>
                  <a:lnTo>
                    <a:pt x="25412" y="6921"/>
                  </a:lnTo>
                  <a:lnTo>
                    <a:pt x="25412" y="0"/>
                  </a:lnTo>
                  <a:close/>
                </a:path>
              </a:pathLst>
            </a:custGeom>
            <a:solidFill>
              <a:srgbClr val="FBD45A"/>
            </a:solidFill>
          </p:spPr>
          <p:txBody>
            <a:bodyPr wrap="square" lIns="0" tIns="0" rIns="0" bIns="0" rtlCol="0"/>
            <a:lstStyle/>
            <a:p>
              <a:endParaRPr/>
            </a:p>
          </p:txBody>
        </p:sp>
        <p:sp>
          <p:nvSpPr>
            <p:cNvPr id="18643" name="object 18643"/>
            <p:cNvSpPr/>
            <p:nvPr/>
          </p:nvSpPr>
          <p:spPr>
            <a:xfrm>
              <a:off x="5229072" y="8377517"/>
              <a:ext cx="8890" cy="8890"/>
            </a:xfrm>
            <a:custGeom>
              <a:avLst/>
              <a:gdLst/>
              <a:ahLst/>
              <a:cxnLst/>
              <a:rect l="l" t="t" r="r" b="b"/>
              <a:pathLst>
                <a:path w="8889" h="8890">
                  <a:moveTo>
                    <a:pt x="279" y="0"/>
                  </a:moveTo>
                  <a:lnTo>
                    <a:pt x="63" y="2730"/>
                  </a:lnTo>
                  <a:lnTo>
                    <a:pt x="0" y="5334"/>
                  </a:lnTo>
                  <a:lnTo>
                    <a:pt x="101" y="7848"/>
                  </a:lnTo>
                  <a:lnTo>
                    <a:pt x="2628" y="8013"/>
                  </a:lnTo>
                  <a:lnTo>
                    <a:pt x="7797" y="8318"/>
                  </a:lnTo>
                  <a:lnTo>
                    <a:pt x="7886" y="5930"/>
                  </a:lnTo>
                  <a:lnTo>
                    <a:pt x="8089" y="3479"/>
                  </a:lnTo>
                  <a:lnTo>
                    <a:pt x="8407" y="939"/>
                  </a:lnTo>
                  <a:lnTo>
                    <a:pt x="2959" y="368"/>
                  </a:lnTo>
                  <a:lnTo>
                    <a:pt x="279" y="0"/>
                  </a:lnTo>
                  <a:close/>
                </a:path>
              </a:pathLst>
            </a:custGeom>
            <a:solidFill>
              <a:srgbClr val="FBD24D"/>
            </a:solidFill>
          </p:spPr>
          <p:txBody>
            <a:bodyPr wrap="square" lIns="0" tIns="0" rIns="0" bIns="0" rtlCol="0"/>
            <a:lstStyle/>
            <a:p>
              <a:endParaRPr/>
            </a:p>
          </p:txBody>
        </p:sp>
        <p:sp>
          <p:nvSpPr>
            <p:cNvPr id="18644" name="object 18644"/>
            <p:cNvSpPr/>
            <p:nvPr/>
          </p:nvSpPr>
          <p:spPr>
            <a:xfrm>
              <a:off x="5229174" y="8385365"/>
              <a:ext cx="8255" cy="635"/>
            </a:xfrm>
            <a:custGeom>
              <a:avLst/>
              <a:gdLst/>
              <a:ahLst/>
              <a:cxnLst/>
              <a:rect l="l" t="t" r="r" b="b"/>
              <a:pathLst>
                <a:path w="8254" h="634">
                  <a:moveTo>
                    <a:pt x="7696" y="469"/>
                  </a:moveTo>
                  <a:lnTo>
                    <a:pt x="0" y="0"/>
                  </a:lnTo>
                </a:path>
              </a:pathLst>
            </a:custGeom>
            <a:ln w="25400">
              <a:solidFill>
                <a:srgbClr val="FBD352"/>
              </a:solidFill>
            </a:ln>
          </p:spPr>
          <p:txBody>
            <a:bodyPr wrap="square" lIns="0" tIns="0" rIns="0" bIns="0" rtlCol="0"/>
            <a:lstStyle/>
            <a:p>
              <a:endParaRPr/>
            </a:p>
          </p:txBody>
        </p:sp>
        <p:sp>
          <p:nvSpPr>
            <p:cNvPr id="18645" name="object 18645"/>
            <p:cNvSpPr/>
            <p:nvPr/>
          </p:nvSpPr>
          <p:spPr>
            <a:xfrm>
              <a:off x="5229174" y="8377517"/>
              <a:ext cx="635" cy="8255"/>
            </a:xfrm>
            <a:custGeom>
              <a:avLst/>
              <a:gdLst/>
              <a:ahLst/>
              <a:cxnLst/>
              <a:rect l="l" t="t" r="r" b="b"/>
              <a:pathLst>
                <a:path w="635" h="8254">
                  <a:moveTo>
                    <a:pt x="0" y="7848"/>
                  </a:moveTo>
                  <a:lnTo>
                    <a:pt x="177" y="0"/>
                  </a:lnTo>
                </a:path>
              </a:pathLst>
            </a:custGeom>
            <a:ln w="25399">
              <a:solidFill>
                <a:srgbClr val="FBD350"/>
              </a:solidFill>
            </a:ln>
          </p:spPr>
          <p:txBody>
            <a:bodyPr wrap="square" lIns="0" tIns="0" rIns="0" bIns="0" rtlCol="0"/>
            <a:lstStyle/>
            <a:p>
              <a:endParaRPr/>
            </a:p>
          </p:txBody>
        </p:sp>
        <p:sp>
          <p:nvSpPr>
            <p:cNvPr id="18646" name="object 18646"/>
            <p:cNvSpPr/>
            <p:nvPr/>
          </p:nvSpPr>
          <p:spPr>
            <a:xfrm>
              <a:off x="5229352" y="8377517"/>
              <a:ext cx="8255" cy="1270"/>
            </a:xfrm>
            <a:custGeom>
              <a:avLst/>
              <a:gdLst/>
              <a:ahLst/>
              <a:cxnLst/>
              <a:rect l="l" t="t" r="r" b="b"/>
              <a:pathLst>
                <a:path w="8254" h="1270">
                  <a:moveTo>
                    <a:pt x="0" y="0"/>
                  </a:moveTo>
                  <a:lnTo>
                    <a:pt x="8127" y="939"/>
                  </a:lnTo>
                </a:path>
              </a:pathLst>
            </a:custGeom>
            <a:ln w="25400">
              <a:solidFill>
                <a:srgbClr val="FBD247"/>
              </a:solidFill>
            </a:ln>
          </p:spPr>
          <p:txBody>
            <a:bodyPr wrap="square" lIns="0" tIns="0" rIns="0" bIns="0" rtlCol="0"/>
            <a:lstStyle/>
            <a:p>
              <a:endParaRPr/>
            </a:p>
          </p:txBody>
        </p:sp>
        <p:sp>
          <p:nvSpPr>
            <p:cNvPr id="18647" name="object 18647"/>
            <p:cNvSpPr/>
            <p:nvPr/>
          </p:nvSpPr>
          <p:spPr>
            <a:xfrm>
              <a:off x="5236870" y="8378456"/>
              <a:ext cx="635" cy="7620"/>
            </a:xfrm>
            <a:custGeom>
              <a:avLst/>
              <a:gdLst/>
              <a:ahLst/>
              <a:cxnLst/>
              <a:rect l="l" t="t" r="r" b="b"/>
              <a:pathLst>
                <a:path w="635" h="7620">
                  <a:moveTo>
                    <a:pt x="609" y="0"/>
                  </a:moveTo>
                  <a:lnTo>
                    <a:pt x="0" y="7378"/>
                  </a:lnTo>
                </a:path>
              </a:pathLst>
            </a:custGeom>
            <a:ln w="25400">
              <a:solidFill>
                <a:srgbClr val="FBD24A"/>
              </a:solidFill>
            </a:ln>
          </p:spPr>
          <p:txBody>
            <a:bodyPr wrap="square" lIns="0" tIns="0" rIns="0" bIns="0" rtlCol="0"/>
            <a:lstStyle/>
            <a:p>
              <a:endParaRPr/>
            </a:p>
          </p:txBody>
        </p:sp>
        <p:sp>
          <p:nvSpPr>
            <p:cNvPr id="18648" name="object 18648"/>
            <p:cNvSpPr/>
            <p:nvPr/>
          </p:nvSpPr>
          <p:spPr>
            <a:xfrm>
              <a:off x="5221351" y="8376120"/>
              <a:ext cx="8890" cy="17145"/>
            </a:xfrm>
            <a:custGeom>
              <a:avLst/>
              <a:gdLst/>
              <a:ahLst/>
              <a:cxnLst/>
              <a:rect l="l" t="t" r="r" b="b"/>
              <a:pathLst>
                <a:path w="8889" h="17145">
                  <a:moveTo>
                    <a:pt x="190" y="0"/>
                  </a:moveTo>
                  <a:lnTo>
                    <a:pt x="0" y="6108"/>
                  </a:lnTo>
                  <a:lnTo>
                    <a:pt x="546" y="11569"/>
                  </a:lnTo>
                  <a:lnTo>
                    <a:pt x="1701" y="16395"/>
                  </a:lnTo>
                  <a:lnTo>
                    <a:pt x="8597" y="16517"/>
                  </a:lnTo>
                  <a:lnTo>
                    <a:pt x="7759" y="11798"/>
                  </a:lnTo>
                  <a:lnTo>
                    <a:pt x="7556" y="6870"/>
                  </a:lnTo>
                  <a:lnTo>
                    <a:pt x="8000" y="1396"/>
                  </a:lnTo>
                  <a:lnTo>
                    <a:pt x="5334" y="1028"/>
                  </a:lnTo>
                  <a:lnTo>
                    <a:pt x="2705" y="584"/>
                  </a:lnTo>
                  <a:lnTo>
                    <a:pt x="190" y="0"/>
                  </a:lnTo>
                  <a:close/>
                </a:path>
              </a:pathLst>
            </a:custGeom>
            <a:solidFill>
              <a:srgbClr val="FBD357"/>
            </a:solidFill>
          </p:spPr>
          <p:txBody>
            <a:bodyPr wrap="square" lIns="0" tIns="0" rIns="0" bIns="0" rtlCol="0"/>
            <a:lstStyle/>
            <a:p>
              <a:endParaRPr/>
            </a:p>
          </p:txBody>
        </p:sp>
        <p:sp>
          <p:nvSpPr>
            <p:cNvPr id="18649" name="object 18649"/>
            <p:cNvSpPr/>
            <p:nvPr/>
          </p:nvSpPr>
          <p:spPr>
            <a:xfrm>
              <a:off x="5228907" y="8377517"/>
              <a:ext cx="1270" cy="15240"/>
            </a:xfrm>
            <a:custGeom>
              <a:avLst/>
              <a:gdLst/>
              <a:ahLst/>
              <a:cxnLst/>
              <a:rect l="l" t="t" r="r" b="b"/>
              <a:pathLst>
                <a:path w="1270" h="15240">
                  <a:moveTo>
                    <a:pt x="1040" y="15120"/>
                  </a:moveTo>
                  <a:lnTo>
                    <a:pt x="203" y="10401"/>
                  </a:lnTo>
                  <a:lnTo>
                    <a:pt x="0" y="5473"/>
                  </a:lnTo>
                  <a:lnTo>
                    <a:pt x="444" y="0"/>
                  </a:lnTo>
                </a:path>
              </a:pathLst>
            </a:custGeom>
            <a:ln w="25400">
              <a:solidFill>
                <a:srgbClr val="FBD356"/>
              </a:solidFill>
            </a:ln>
          </p:spPr>
          <p:txBody>
            <a:bodyPr wrap="square" lIns="0" tIns="0" rIns="0" bIns="0" rtlCol="0"/>
            <a:lstStyle/>
            <a:p>
              <a:endParaRPr/>
            </a:p>
          </p:txBody>
        </p:sp>
        <p:sp>
          <p:nvSpPr>
            <p:cNvPr id="18650" name="object 18650"/>
            <p:cNvSpPr/>
            <p:nvPr/>
          </p:nvSpPr>
          <p:spPr>
            <a:xfrm>
              <a:off x="5221541" y="8376120"/>
              <a:ext cx="8255" cy="1905"/>
            </a:xfrm>
            <a:custGeom>
              <a:avLst/>
              <a:gdLst/>
              <a:ahLst/>
              <a:cxnLst/>
              <a:rect l="l" t="t" r="r" b="b"/>
              <a:pathLst>
                <a:path w="8254" h="1904">
                  <a:moveTo>
                    <a:pt x="7810" y="1396"/>
                  </a:moveTo>
                  <a:lnTo>
                    <a:pt x="0" y="0"/>
                  </a:lnTo>
                </a:path>
              </a:pathLst>
            </a:custGeom>
            <a:ln w="25400">
              <a:solidFill>
                <a:srgbClr val="FBD34E"/>
              </a:solidFill>
            </a:ln>
          </p:spPr>
          <p:txBody>
            <a:bodyPr wrap="square" lIns="0" tIns="0" rIns="0" bIns="0" rtlCol="0"/>
            <a:lstStyle/>
            <a:p>
              <a:endParaRPr/>
            </a:p>
          </p:txBody>
        </p:sp>
        <p:sp>
          <p:nvSpPr>
            <p:cNvPr id="18651" name="object 18651"/>
            <p:cNvSpPr/>
            <p:nvPr/>
          </p:nvSpPr>
          <p:spPr>
            <a:xfrm>
              <a:off x="5221351" y="8376120"/>
              <a:ext cx="1905" cy="16510"/>
            </a:xfrm>
            <a:custGeom>
              <a:avLst/>
              <a:gdLst/>
              <a:ahLst/>
              <a:cxnLst/>
              <a:rect l="l" t="t" r="r" b="b"/>
              <a:pathLst>
                <a:path w="1904" h="16509">
                  <a:moveTo>
                    <a:pt x="190" y="0"/>
                  </a:moveTo>
                  <a:lnTo>
                    <a:pt x="0" y="6108"/>
                  </a:lnTo>
                  <a:lnTo>
                    <a:pt x="546" y="11569"/>
                  </a:lnTo>
                  <a:lnTo>
                    <a:pt x="1701" y="16395"/>
                  </a:lnTo>
                </a:path>
              </a:pathLst>
            </a:custGeom>
            <a:ln w="25400">
              <a:solidFill>
                <a:srgbClr val="FBD357"/>
              </a:solidFill>
            </a:ln>
          </p:spPr>
          <p:txBody>
            <a:bodyPr wrap="square" lIns="0" tIns="0" rIns="0" bIns="0" rtlCol="0"/>
            <a:lstStyle/>
            <a:p>
              <a:endParaRPr/>
            </a:p>
          </p:txBody>
        </p:sp>
        <p:sp>
          <p:nvSpPr>
            <p:cNvPr id="18652" name="object 18652"/>
            <p:cNvSpPr/>
            <p:nvPr/>
          </p:nvSpPr>
          <p:spPr>
            <a:xfrm>
              <a:off x="5223052" y="8379815"/>
              <a:ext cx="6985" cy="13335"/>
            </a:xfrm>
            <a:custGeom>
              <a:avLst/>
              <a:gdLst/>
              <a:ahLst/>
              <a:cxnLst/>
              <a:rect l="l" t="t" r="r" b="b"/>
              <a:pathLst>
                <a:path w="6985" h="13334">
                  <a:moveTo>
                    <a:pt x="6896" y="0"/>
                  </a:moveTo>
                  <a:lnTo>
                    <a:pt x="0" y="0"/>
                  </a:lnTo>
                  <a:lnTo>
                    <a:pt x="0" y="12702"/>
                  </a:lnTo>
                  <a:lnTo>
                    <a:pt x="6896" y="12821"/>
                  </a:lnTo>
                  <a:lnTo>
                    <a:pt x="6896" y="0"/>
                  </a:lnTo>
                  <a:close/>
                </a:path>
              </a:pathLst>
            </a:custGeom>
            <a:solidFill>
              <a:srgbClr val="FBD35F"/>
            </a:solidFill>
          </p:spPr>
          <p:txBody>
            <a:bodyPr wrap="square" lIns="0" tIns="0" rIns="0" bIns="0" rtlCol="0"/>
            <a:lstStyle/>
            <a:p>
              <a:endParaRPr/>
            </a:p>
          </p:txBody>
        </p:sp>
        <p:sp>
          <p:nvSpPr>
            <p:cNvPr id="18653" name="object 18653"/>
            <p:cNvSpPr/>
            <p:nvPr/>
          </p:nvSpPr>
          <p:spPr>
            <a:xfrm>
              <a:off x="5229352" y="8368842"/>
              <a:ext cx="9525" cy="10160"/>
            </a:xfrm>
            <a:custGeom>
              <a:avLst/>
              <a:gdLst/>
              <a:ahLst/>
              <a:cxnLst/>
              <a:rect l="l" t="t" r="r" b="b"/>
              <a:pathLst>
                <a:path w="9525" h="10159">
                  <a:moveTo>
                    <a:pt x="1155" y="0"/>
                  </a:moveTo>
                  <a:lnTo>
                    <a:pt x="609" y="3060"/>
                  </a:lnTo>
                  <a:lnTo>
                    <a:pt x="228" y="5943"/>
                  </a:lnTo>
                  <a:lnTo>
                    <a:pt x="0" y="8674"/>
                  </a:lnTo>
                  <a:lnTo>
                    <a:pt x="2679" y="9042"/>
                  </a:lnTo>
                  <a:lnTo>
                    <a:pt x="8127" y="9613"/>
                  </a:lnTo>
                  <a:lnTo>
                    <a:pt x="8445" y="7073"/>
                  </a:lnTo>
                  <a:lnTo>
                    <a:pt x="8877" y="4457"/>
                  </a:lnTo>
                  <a:lnTo>
                    <a:pt x="9436" y="1739"/>
                  </a:lnTo>
                  <a:lnTo>
                    <a:pt x="6667" y="1219"/>
                  </a:lnTo>
                  <a:lnTo>
                    <a:pt x="3898" y="660"/>
                  </a:lnTo>
                  <a:lnTo>
                    <a:pt x="1155" y="0"/>
                  </a:lnTo>
                  <a:close/>
                </a:path>
              </a:pathLst>
            </a:custGeom>
            <a:solidFill>
              <a:srgbClr val="FBD244"/>
            </a:solidFill>
          </p:spPr>
          <p:txBody>
            <a:bodyPr wrap="square" lIns="0" tIns="0" rIns="0" bIns="0" rtlCol="0"/>
            <a:lstStyle/>
            <a:p>
              <a:endParaRPr/>
            </a:p>
          </p:txBody>
        </p:sp>
        <p:sp>
          <p:nvSpPr>
            <p:cNvPr id="18654" name="object 18654"/>
            <p:cNvSpPr/>
            <p:nvPr/>
          </p:nvSpPr>
          <p:spPr>
            <a:xfrm>
              <a:off x="5229352" y="8377517"/>
              <a:ext cx="8255" cy="1270"/>
            </a:xfrm>
            <a:custGeom>
              <a:avLst/>
              <a:gdLst/>
              <a:ahLst/>
              <a:cxnLst/>
              <a:rect l="l" t="t" r="r" b="b"/>
              <a:pathLst>
                <a:path w="8254" h="1270">
                  <a:moveTo>
                    <a:pt x="8127" y="939"/>
                  </a:moveTo>
                  <a:lnTo>
                    <a:pt x="0" y="0"/>
                  </a:lnTo>
                </a:path>
              </a:pathLst>
            </a:custGeom>
            <a:ln w="25400">
              <a:solidFill>
                <a:srgbClr val="FBD247"/>
              </a:solidFill>
            </a:ln>
          </p:spPr>
          <p:txBody>
            <a:bodyPr wrap="square" lIns="0" tIns="0" rIns="0" bIns="0" rtlCol="0"/>
            <a:lstStyle/>
            <a:p>
              <a:endParaRPr/>
            </a:p>
          </p:txBody>
        </p:sp>
        <p:sp>
          <p:nvSpPr>
            <p:cNvPr id="18655" name="object 18655"/>
            <p:cNvSpPr/>
            <p:nvPr/>
          </p:nvSpPr>
          <p:spPr>
            <a:xfrm>
              <a:off x="5229352" y="8368842"/>
              <a:ext cx="1270" cy="8890"/>
            </a:xfrm>
            <a:custGeom>
              <a:avLst/>
              <a:gdLst/>
              <a:ahLst/>
              <a:cxnLst/>
              <a:rect l="l" t="t" r="r" b="b"/>
              <a:pathLst>
                <a:path w="1270" h="8890">
                  <a:moveTo>
                    <a:pt x="0" y="8674"/>
                  </a:moveTo>
                  <a:lnTo>
                    <a:pt x="1155" y="0"/>
                  </a:lnTo>
                </a:path>
              </a:pathLst>
            </a:custGeom>
            <a:ln w="25400">
              <a:solidFill>
                <a:srgbClr val="FBD34A"/>
              </a:solidFill>
            </a:ln>
          </p:spPr>
          <p:txBody>
            <a:bodyPr wrap="square" lIns="0" tIns="0" rIns="0" bIns="0" rtlCol="0"/>
            <a:lstStyle/>
            <a:p>
              <a:endParaRPr/>
            </a:p>
          </p:txBody>
        </p:sp>
        <p:sp>
          <p:nvSpPr>
            <p:cNvPr id="18656" name="object 18656"/>
            <p:cNvSpPr/>
            <p:nvPr/>
          </p:nvSpPr>
          <p:spPr>
            <a:xfrm>
              <a:off x="5230507" y="8368842"/>
              <a:ext cx="8890" cy="1905"/>
            </a:xfrm>
            <a:custGeom>
              <a:avLst/>
              <a:gdLst/>
              <a:ahLst/>
              <a:cxnLst/>
              <a:rect l="l" t="t" r="r" b="b"/>
              <a:pathLst>
                <a:path w="8889" h="1904">
                  <a:moveTo>
                    <a:pt x="0" y="0"/>
                  </a:moveTo>
                  <a:lnTo>
                    <a:pt x="8280" y="1739"/>
                  </a:lnTo>
                </a:path>
              </a:pathLst>
            </a:custGeom>
            <a:ln w="25400">
              <a:solidFill>
                <a:srgbClr val="FBD241"/>
              </a:solidFill>
            </a:ln>
          </p:spPr>
          <p:txBody>
            <a:bodyPr wrap="square" lIns="0" tIns="0" rIns="0" bIns="0" rtlCol="0"/>
            <a:lstStyle/>
            <a:p>
              <a:endParaRPr/>
            </a:p>
          </p:txBody>
        </p:sp>
        <p:sp>
          <p:nvSpPr>
            <p:cNvPr id="18657" name="object 18657"/>
            <p:cNvSpPr/>
            <p:nvPr/>
          </p:nvSpPr>
          <p:spPr>
            <a:xfrm>
              <a:off x="5237480" y="8370582"/>
              <a:ext cx="1905" cy="8255"/>
            </a:xfrm>
            <a:custGeom>
              <a:avLst/>
              <a:gdLst/>
              <a:ahLst/>
              <a:cxnLst/>
              <a:rect l="l" t="t" r="r" b="b"/>
              <a:pathLst>
                <a:path w="1904" h="8254">
                  <a:moveTo>
                    <a:pt x="1308" y="0"/>
                  </a:moveTo>
                  <a:lnTo>
                    <a:pt x="0" y="7874"/>
                  </a:lnTo>
                </a:path>
              </a:pathLst>
            </a:custGeom>
            <a:ln w="25400">
              <a:solidFill>
                <a:srgbClr val="FBD13F"/>
              </a:solidFill>
            </a:ln>
          </p:spPr>
          <p:txBody>
            <a:bodyPr wrap="square" lIns="0" tIns="0" rIns="0" bIns="0" rtlCol="0"/>
            <a:lstStyle/>
            <a:p>
              <a:endParaRPr/>
            </a:p>
          </p:txBody>
        </p:sp>
        <p:sp>
          <p:nvSpPr>
            <p:cNvPr id="18658" name="object 18658"/>
            <p:cNvSpPr/>
            <p:nvPr/>
          </p:nvSpPr>
          <p:spPr>
            <a:xfrm>
              <a:off x="5230507" y="8359089"/>
              <a:ext cx="10795" cy="12065"/>
            </a:xfrm>
            <a:custGeom>
              <a:avLst/>
              <a:gdLst/>
              <a:ahLst/>
              <a:cxnLst/>
              <a:rect l="l" t="t" r="r" b="b"/>
              <a:pathLst>
                <a:path w="10795" h="12065">
                  <a:moveTo>
                    <a:pt x="2108" y="0"/>
                  </a:moveTo>
                  <a:lnTo>
                    <a:pt x="1244" y="3454"/>
                  </a:lnTo>
                  <a:lnTo>
                    <a:pt x="546" y="6705"/>
                  </a:lnTo>
                  <a:lnTo>
                    <a:pt x="0" y="9753"/>
                  </a:lnTo>
                  <a:lnTo>
                    <a:pt x="2743" y="10413"/>
                  </a:lnTo>
                  <a:lnTo>
                    <a:pt x="5511" y="10972"/>
                  </a:lnTo>
                  <a:lnTo>
                    <a:pt x="8280" y="11493"/>
                  </a:lnTo>
                  <a:lnTo>
                    <a:pt x="8826" y="8775"/>
                  </a:lnTo>
                  <a:lnTo>
                    <a:pt x="9512" y="5968"/>
                  </a:lnTo>
                  <a:lnTo>
                    <a:pt x="10325" y="3073"/>
                  </a:lnTo>
                  <a:lnTo>
                    <a:pt x="7594" y="2082"/>
                  </a:lnTo>
                  <a:lnTo>
                    <a:pt x="4851" y="1054"/>
                  </a:lnTo>
                  <a:lnTo>
                    <a:pt x="2108" y="0"/>
                  </a:lnTo>
                  <a:close/>
                </a:path>
              </a:pathLst>
            </a:custGeom>
            <a:solidFill>
              <a:srgbClr val="FBD240"/>
            </a:solidFill>
          </p:spPr>
          <p:txBody>
            <a:bodyPr wrap="square" lIns="0" tIns="0" rIns="0" bIns="0" rtlCol="0"/>
            <a:lstStyle/>
            <a:p>
              <a:endParaRPr/>
            </a:p>
          </p:txBody>
        </p:sp>
        <p:sp>
          <p:nvSpPr>
            <p:cNvPr id="18659" name="object 18659"/>
            <p:cNvSpPr/>
            <p:nvPr/>
          </p:nvSpPr>
          <p:spPr>
            <a:xfrm>
              <a:off x="5230507" y="8368842"/>
              <a:ext cx="8890" cy="1905"/>
            </a:xfrm>
            <a:custGeom>
              <a:avLst/>
              <a:gdLst/>
              <a:ahLst/>
              <a:cxnLst/>
              <a:rect l="l" t="t" r="r" b="b"/>
              <a:pathLst>
                <a:path w="8889" h="1904">
                  <a:moveTo>
                    <a:pt x="8280" y="1739"/>
                  </a:moveTo>
                  <a:lnTo>
                    <a:pt x="0" y="0"/>
                  </a:lnTo>
                </a:path>
              </a:pathLst>
            </a:custGeom>
            <a:ln w="25400">
              <a:solidFill>
                <a:srgbClr val="FBD241"/>
              </a:solidFill>
            </a:ln>
          </p:spPr>
          <p:txBody>
            <a:bodyPr wrap="square" lIns="0" tIns="0" rIns="0" bIns="0" rtlCol="0"/>
            <a:lstStyle/>
            <a:p>
              <a:endParaRPr/>
            </a:p>
          </p:txBody>
        </p:sp>
        <p:sp>
          <p:nvSpPr>
            <p:cNvPr id="18660" name="object 18660"/>
            <p:cNvSpPr/>
            <p:nvPr/>
          </p:nvSpPr>
          <p:spPr>
            <a:xfrm>
              <a:off x="5230507" y="8359089"/>
              <a:ext cx="2540" cy="10160"/>
            </a:xfrm>
            <a:custGeom>
              <a:avLst/>
              <a:gdLst/>
              <a:ahLst/>
              <a:cxnLst/>
              <a:rect l="l" t="t" r="r" b="b"/>
              <a:pathLst>
                <a:path w="2539" h="10159">
                  <a:moveTo>
                    <a:pt x="0" y="9753"/>
                  </a:moveTo>
                  <a:lnTo>
                    <a:pt x="2108" y="0"/>
                  </a:lnTo>
                </a:path>
              </a:pathLst>
            </a:custGeom>
            <a:ln w="25400">
              <a:solidFill>
                <a:srgbClr val="FBD346"/>
              </a:solidFill>
            </a:ln>
          </p:spPr>
          <p:txBody>
            <a:bodyPr wrap="square" lIns="0" tIns="0" rIns="0" bIns="0" rtlCol="0"/>
            <a:lstStyle/>
            <a:p>
              <a:endParaRPr/>
            </a:p>
          </p:txBody>
        </p:sp>
        <p:sp>
          <p:nvSpPr>
            <p:cNvPr id="18661" name="object 18661"/>
            <p:cNvSpPr/>
            <p:nvPr/>
          </p:nvSpPr>
          <p:spPr>
            <a:xfrm>
              <a:off x="5232616" y="8359089"/>
              <a:ext cx="8255" cy="3175"/>
            </a:xfrm>
            <a:custGeom>
              <a:avLst/>
              <a:gdLst/>
              <a:ahLst/>
              <a:cxnLst/>
              <a:rect l="l" t="t" r="r" b="b"/>
              <a:pathLst>
                <a:path w="8254" h="3175">
                  <a:moveTo>
                    <a:pt x="0" y="0"/>
                  </a:moveTo>
                  <a:lnTo>
                    <a:pt x="8216" y="3073"/>
                  </a:lnTo>
                </a:path>
              </a:pathLst>
            </a:custGeom>
            <a:ln w="25400">
              <a:solidFill>
                <a:srgbClr val="FBD23F"/>
              </a:solidFill>
            </a:ln>
          </p:spPr>
          <p:txBody>
            <a:bodyPr wrap="square" lIns="0" tIns="0" rIns="0" bIns="0" rtlCol="0"/>
            <a:lstStyle/>
            <a:p>
              <a:endParaRPr/>
            </a:p>
          </p:txBody>
        </p:sp>
        <p:sp>
          <p:nvSpPr>
            <p:cNvPr id="18662" name="object 18662"/>
            <p:cNvSpPr/>
            <p:nvPr/>
          </p:nvSpPr>
          <p:spPr>
            <a:xfrm>
              <a:off x="5238788" y="8362162"/>
              <a:ext cx="2540" cy="8890"/>
            </a:xfrm>
            <a:custGeom>
              <a:avLst/>
              <a:gdLst/>
              <a:ahLst/>
              <a:cxnLst/>
              <a:rect l="l" t="t" r="r" b="b"/>
              <a:pathLst>
                <a:path w="2539" h="8890">
                  <a:moveTo>
                    <a:pt x="2044" y="0"/>
                  </a:moveTo>
                  <a:lnTo>
                    <a:pt x="0" y="8420"/>
                  </a:lnTo>
                </a:path>
              </a:pathLst>
            </a:custGeom>
            <a:ln w="25400">
              <a:solidFill>
                <a:srgbClr val="FBD13A"/>
              </a:solidFill>
            </a:ln>
          </p:spPr>
          <p:txBody>
            <a:bodyPr wrap="square" lIns="0" tIns="0" rIns="0" bIns="0" rtlCol="0"/>
            <a:lstStyle/>
            <a:p>
              <a:endParaRPr/>
            </a:p>
          </p:txBody>
        </p:sp>
        <p:sp>
          <p:nvSpPr>
            <p:cNvPr id="18663" name="object 18663"/>
            <p:cNvSpPr/>
            <p:nvPr/>
          </p:nvSpPr>
          <p:spPr>
            <a:xfrm>
              <a:off x="5221541" y="8355812"/>
              <a:ext cx="11430" cy="22225"/>
            </a:xfrm>
            <a:custGeom>
              <a:avLst/>
              <a:gdLst/>
              <a:ahLst/>
              <a:cxnLst/>
              <a:rect l="l" t="t" r="r" b="b"/>
              <a:pathLst>
                <a:path w="11429" h="22225">
                  <a:moveTo>
                    <a:pt x="2870" y="0"/>
                  </a:moveTo>
                  <a:lnTo>
                    <a:pt x="1104" y="7429"/>
                  </a:lnTo>
                  <a:lnTo>
                    <a:pt x="190" y="14198"/>
                  </a:lnTo>
                  <a:lnTo>
                    <a:pt x="0" y="20307"/>
                  </a:lnTo>
                  <a:lnTo>
                    <a:pt x="2514" y="20891"/>
                  </a:lnTo>
                  <a:lnTo>
                    <a:pt x="5143" y="21336"/>
                  </a:lnTo>
                  <a:lnTo>
                    <a:pt x="7810" y="21704"/>
                  </a:lnTo>
                  <a:lnTo>
                    <a:pt x="8255" y="16230"/>
                  </a:lnTo>
                  <a:lnTo>
                    <a:pt x="9347" y="10198"/>
                  </a:lnTo>
                  <a:lnTo>
                    <a:pt x="11074" y="3276"/>
                  </a:lnTo>
                  <a:lnTo>
                    <a:pt x="5600" y="1117"/>
                  </a:lnTo>
                  <a:lnTo>
                    <a:pt x="2870" y="0"/>
                  </a:lnTo>
                  <a:close/>
                </a:path>
              </a:pathLst>
            </a:custGeom>
            <a:solidFill>
              <a:srgbClr val="FBD34B"/>
            </a:solidFill>
          </p:spPr>
          <p:txBody>
            <a:bodyPr wrap="square" lIns="0" tIns="0" rIns="0" bIns="0" rtlCol="0"/>
            <a:lstStyle/>
            <a:p>
              <a:endParaRPr/>
            </a:p>
          </p:txBody>
        </p:sp>
        <p:sp>
          <p:nvSpPr>
            <p:cNvPr id="18664" name="object 18664"/>
            <p:cNvSpPr/>
            <p:nvPr/>
          </p:nvSpPr>
          <p:spPr>
            <a:xfrm>
              <a:off x="5229352" y="8359089"/>
              <a:ext cx="3810" cy="19050"/>
            </a:xfrm>
            <a:custGeom>
              <a:avLst/>
              <a:gdLst/>
              <a:ahLst/>
              <a:cxnLst/>
              <a:rect l="l" t="t" r="r" b="b"/>
              <a:pathLst>
                <a:path w="3810" h="19050">
                  <a:moveTo>
                    <a:pt x="0" y="18427"/>
                  </a:moveTo>
                  <a:lnTo>
                    <a:pt x="444" y="12953"/>
                  </a:lnTo>
                  <a:lnTo>
                    <a:pt x="1536" y="6921"/>
                  </a:lnTo>
                  <a:lnTo>
                    <a:pt x="3263" y="0"/>
                  </a:lnTo>
                </a:path>
              </a:pathLst>
            </a:custGeom>
            <a:ln w="25399">
              <a:solidFill>
                <a:srgbClr val="FBD349"/>
              </a:solidFill>
            </a:ln>
          </p:spPr>
          <p:txBody>
            <a:bodyPr wrap="square" lIns="0" tIns="0" rIns="0" bIns="0" rtlCol="0"/>
            <a:lstStyle/>
            <a:p>
              <a:endParaRPr/>
            </a:p>
          </p:txBody>
        </p:sp>
        <p:sp>
          <p:nvSpPr>
            <p:cNvPr id="18665" name="object 18665"/>
            <p:cNvSpPr/>
            <p:nvPr/>
          </p:nvSpPr>
          <p:spPr>
            <a:xfrm>
              <a:off x="5224411" y="8355812"/>
              <a:ext cx="8255" cy="3810"/>
            </a:xfrm>
            <a:custGeom>
              <a:avLst/>
              <a:gdLst/>
              <a:ahLst/>
              <a:cxnLst/>
              <a:rect l="l" t="t" r="r" b="b"/>
              <a:pathLst>
                <a:path w="8254" h="3809">
                  <a:moveTo>
                    <a:pt x="8204" y="3276"/>
                  </a:moveTo>
                  <a:lnTo>
                    <a:pt x="0" y="0"/>
                  </a:lnTo>
                </a:path>
              </a:pathLst>
            </a:custGeom>
            <a:ln w="25400">
              <a:solidFill>
                <a:srgbClr val="FBD348"/>
              </a:solidFill>
            </a:ln>
          </p:spPr>
          <p:txBody>
            <a:bodyPr wrap="square" lIns="0" tIns="0" rIns="0" bIns="0" rtlCol="0"/>
            <a:lstStyle/>
            <a:p>
              <a:endParaRPr/>
            </a:p>
          </p:txBody>
        </p:sp>
        <p:sp>
          <p:nvSpPr>
            <p:cNvPr id="18666" name="object 18666"/>
            <p:cNvSpPr/>
            <p:nvPr/>
          </p:nvSpPr>
          <p:spPr>
            <a:xfrm>
              <a:off x="5221541" y="8355812"/>
              <a:ext cx="3175" cy="20320"/>
            </a:xfrm>
            <a:custGeom>
              <a:avLst/>
              <a:gdLst/>
              <a:ahLst/>
              <a:cxnLst/>
              <a:rect l="l" t="t" r="r" b="b"/>
              <a:pathLst>
                <a:path w="3175" h="20320">
                  <a:moveTo>
                    <a:pt x="2870" y="0"/>
                  </a:moveTo>
                  <a:lnTo>
                    <a:pt x="1104" y="7429"/>
                  </a:lnTo>
                  <a:lnTo>
                    <a:pt x="190" y="14198"/>
                  </a:lnTo>
                  <a:lnTo>
                    <a:pt x="0" y="20307"/>
                  </a:lnTo>
                </a:path>
              </a:pathLst>
            </a:custGeom>
            <a:ln w="25400">
              <a:solidFill>
                <a:srgbClr val="FBD34D"/>
              </a:solidFill>
            </a:ln>
          </p:spPr>
          <p:txBody>
            <a:bodyPr wrap="square" lIns="0" tIns="0" rIns="0" bIns="0" rtlCol="0"/>
            <a:lstStyle/>
            <a:p>
              <a:endParaRPr/>
            </a:p>
          </p:txBody>
        </p:sp>
        <p:sp>
          <p:nvSpPr>
            <p:cNvPr id="18667" name="object 18667"/>
            <p:cNvSpPr/>
            <p:nvPr/>
          </p:nvSpPr>
          <p:spPr>
            <a:xfrm>
              <a:off x="5221541" y="8376120"/>
              <a:ext cx="8255" cy="1905"/>
            </a:xfrm>
            <a:custGeom>
              <a:avLst/>
              <a:gdLst/>
              <a:ahLst/>
              <a:cxnLst/>
              <a:rect l="l" t="t" r="r" b="b"/>
              <a:pathLst>
                <a:path w="8254" h="1904">
                  <a:moveTo>
                    <a:pt x="0" y="0"/>
                  </a:moveTo>
                  <a:lnTo>
                    <a:pt x="7810" y="1396"/>
                  </a:lnTo>
                </a:path>
              </a:pathLst>
            </a:custGeom>
            <a:ln w="25400">
              <a:solidFill>
                <a:srgbClr val="FBD34E"/>
              </a:solidFill>
            </a:ln>
          </p:spPr>
          <p:txBody>
            <a:bodyPr wrap="square" lIns="0" tIns="0" rIns="0" bIns="0" rtlCol="0"/>
            <a:lstStyle/>
            <a:p>
              <a:endParaRPr/>
            </a:p>
          </p:txBody>
        </p:sp>
        <p:sp>
          <p:nvSpPr>
            <p:cNvPr id="18668" name="object 18668"/>
            <p:cNvSpPr/>
            <p:nvPr/>
          </p:nvSpPr>
          <p:spPr>
            <a:xfrm>
              <a:off x="5218480" y="8384527"/>
              <a:ext cx="5080" cy="8255"/>
            </a:xfrm>
            <a:custGeom>
              <a:avLst/>
              <a:gdLst/>
              <a:ahLst/>
              <a:cxnLst/>
              <a:rect l="l" t="t" r="r" b="b"/>
              <a:pathLst>
                <a:path w="5079" h="8254">
                  <a:moveTo>
                    <a:pt x="0" y="0"/>
                  </a:moveTo>
                  <a:lnTo>
                    <a:pt x="345" y="2997"/>
                  </a:lnTo>
                  <a:lnTo>
                    <a:pt x="819" y="5575"/>
                  </a:lnTo>
                  <a:lnTo>
                    <a:pt x="1434" y="7936"/>
                  </a:lnTo>
                  <a:lnTo>
                    <a:pt x="4572" y="7988"/>
                  </a:lnTo>
                  <a:lnTo>
                    <a:pt x="3987" y="5499"/>
                  </a:lnTo>
                  <a:lnTo>
                    <a:pt x="3554" y="2844"/>
                  </a:lnTo>
                  <a:lnTo>
                    <a:pt x="3314" y="266"/>
                  </a:lnTo>
                  <a:lnTo>
                    <a:pt x="0" y="0"/>
                  </a:lnTo>
                  <a:close/>
                </a:path>
              </a:pathLst>
            </a:custGeom>
            <a:solidFill>
              <a:srgbClr val="FAD25A"/>
            </a:solidFill>
          </p:spPr>
          <p:txBody>
            <a:bodyPr wrap="square" lIns="0" tIns="0" rIns="0" bIns="0" rtlCol="0"/>
            <a:lstStyle/>
            <a:p>
              <a:endParaRPr/>
            </a:p>
          </p:txBody>
        </p:sp>
        <p:sp>
          <p:nvSpPr>
            <p:cNvPr id="18669" name="object 18669"/>
            <p:cNvSpPr/>
            <p:nvPr/>
          </p:nvSpPr>
          <p:spPr>
            <a:xfrm>
              <a:off x="5219916" y="8379764"/>
              <a:ext cx="3175" cy="13335"/>
            </a:xfrm>
            <a:custGeom>
              <a:avLst/>
              <a:gdLst/>
              <a:ahLst/>
              <a:cxnLst/>
              <a:rect l="l" t="t" r="r" b="b"/>
              <a:pathLst>
                <a:path w="3175" h="13334">
                  <a:moveTo>
                    <a:pt x="3136" y="0"/>
                  </a:moveTo>
                  <a:lnTo>
                    <a:pt x="0" y="0"/>
                  </a:lnTo>
                  <a:lnTo>
                    <a:pt x="0" y="12698"/>
                  </a:lnTo>
                  <a:lnTo>
                    <a:pt x="3136" y="12753"/>
                  </a:lnTo>
                  <a:lnTo>
                    <a:pt x="3136" y="0"/>
                  </a:lnTo>
                  <a:close/>
                </a:path>
              </a:pathLst>
            </a:custGeom>
            <a:solidFill>
              <a:srgbClr val="FAD25F"/>
            </a:solidFill>
          </p:spPr>
          <p:txBody>
            <a:bodyPr wrap="square" lIns="0" tIns="0" rIns="0" bIns="0" rtlCol="0"/>
            <a:lstStyle/>
            <a:p>
              <a:endParaRPr/>
            </a:p>
          </p:txBody>
        </p:sp>
        <p:sp>
          <p:nvSpPr>
            <p:cNvPr id="18670" name="object 18670"/>
            <p:cNvSpPr/>
            <p:nvPr/>
          </p:nvSpPr>
          <p:spPr>
            <a:xfrm>
              <a:off x="5218480" y="8384527"/>
              <a:ext cx="1905" cy="8255"/>
            </a:xfrm>
            <a:custGeom>
              <a:avLst/>
              <a:gdLst/>
              <a:ahLst/>
              <a:cxnLst/>
              <a:rect l="l" t="t" r="r" b="b"/>
              <a:pathLst>
                <a:path w="1904" h="8254">
                  <a:moveTo>
                    <a:pt x="1434" y="7936"/>
                  </a:moveTo>
                  <a:lnTo>
                    <a:pt x="0" y="0"/>
                  </a:lnTo>
                </a:path>
              </a:pathLst>
            </a:custGeom>
            <a:ln w="25400">
              <a:solidFill>
                <a:srgbClr val="FAD259"/>
              </a:solidFill>
            </a:ln>
          </p:spPr>
          <p:txBody>
            <a:bodyPr wrap="square" lIns="0" tIns="0" rIns="0" bIns="0" rtlCol="0"/>
            <a:lstStyle/>
            <a:p>
              <a:endParaRPr/>
            </a:p>
          </p:txBody>
        </p:sp>
        <p:sp>
          <p:nvSpPr>
            <p:cNvPr id="18671" name="object 18671"/>
            <p:cNvSpPr/>
            <p:nvPr/>
          </p:nvSpPr>
          <p:spPr>
            <a:xfrm>
              <a:off x="5218480" y="8384527"/>
              <a:ext cx="3810" cy="635"/>
            </a:xfrm>
            <a:custGeom>
              <a:avLst/>
              <a:gdLst/>
              <a:ahLst/>
              <a:cxnLst/>
              <a:rect l="l" t="t" r="r" b="b"/>
              <a:pathLst>
                <a:path w="3810" h="634">
                  <a:moveTo>
                    <a:pt x="0" y="0"/>
                  </a:moveTo>
                  <a:lnTo>
                    <a:pt x="3314" y="266"/>
                  </a:lnTo>
                </a:path>
              </a:pathLst>
            </a:custGeom>
            <a:ln w="25400">
              <a:solidFill>
                <a:srgbClr val="FAD255"/>
              </a:solidFill>
            </a:ln>
          </p:spPr>
          <p:txBody>
            <a:bodyPr wrap="square" lIns="0" tIns="0" rIns="0" bIns="0" rtlCol="0"/>
            <a:lstStyle/>
            <a:p>
              <a:endParaRPr/>
            </a:p>
          </p:txBody>
        </p:sp>
        <p:sp>
          <p:nvSpPr>
            <p:cNvPr id="18672" name="object 18672"/>
            <p:cNvSpPr/>
            <p:nvPr/>
          </p:nvSpPr>
          <p:spPr>
            <a:xfrm>
              <a:off x="5221795" y="8384794"/>
              <a:ext cx="1270" cy="8255"/>
            </a:xfrm>
            <a:custGeom>
              <a:avLst/>
              <a:gdLst/>
              <a:ahLst/>
              <a:cxnLst/>
              <a:rect l="l" t="t" r="r" b="b"/>
              <a:pathLst>
                <a:path w="1270" h="8254">
                  <a:moveTo>
                    <a:pt x="0" y="0"/>
                  </a:moveTo>
                  <a:lnTo>
                    <a:pt x="1257" y="7721"/>
                  </a:lnTo>
                </a:path>
              </a:pathLst>
            </a:custGeom>
            <a:ln w="25400">
              <a:solidFill>
                <a:srgbClr val="FAD35A"/>
              </a:solidFill>
            </a:ln>
          </p:spPr>
          <p:txBody>
            <a:bodyPr wrap="square" lIns="0" tIns="0" rIns="0" bIns="0" rtlCol="0"/>
            <a:lstStyle/>
            <a:p>
              <a:endParaRPr/>
            </a:p>
          </p:txBody>
        </p:sp>
        <p:sp>
          <p:nvSpPr>
            <p:cNvPr id="18673" name="object 18673"/>
            <p:cNvSpPr/>
            <p:nvPr/>
          </p:nvSpPr>
          <p:spPr>
            <a:xfrm>
              <a:off x="5217998" y="8375396"/>
              <a:ext cx="3810" cy="9525"/>
            </a:xfrm>
            <a:custGeom>
              <a:avLst/>
              <a:gdLst/>
              <a:ahLst/>
              <a:cxnLst/>
              <a:rect l="l" t="t" r="r" b="b"/>
              <a:pathLst>
                <a:path w="3810" h="9525">
                  <a:moveTo>
                    <a:pt x="25" y="0"/>
                  </a:moveTo>
                  <a:lnTo>
                    <a:pt x="0" y="3225"/>
                  </a:lnTo>
                  <a:lnTo>
                    <a:pt x="152" y="6273"/>
                  </a:lnTo>
                  <a:lnTo>
                    <a:pt x="482" y="9131"/>
                  </a:lnTo>
                  <a:lnTo>
                    <a:pt x="3797" y="9397"/>
                  </a:lnTo>
                  <a:lnTo>
                    <a:pt x="3543" y="6667"/>
                  </a:lnTo>
                  <a:lnTo>
                    <a:pt x="3454" y="3771"/>
                  </a:lnTo>
                  <a:lnTo>
                    <a:pt x="3543" y="723"/>
                  </a:lnTo>
                  <a:lnTo>
                    <a:pt x="2400" y="457"/>
                  </a:lnTo>
                  <a:lnTo>
                    <a:pt x="1219" y="215"/>
                  </a:lnTo>
                  <a:lnTo>
                    <a:pt x="25" y="0"/>
                  </a:lnTo>
                  <a:close/>
                </a:path>
              </a:pathLst>
            </a:custGeom>
            <a:solidFill>
              <a:srgbClr val="FAD251"/>
            </a:solidFill>
          </p:spPr>
          <p:txBody>
            <a:bodyPr wrap="square" lIns="0" tIns="0" rIns="0" bIns="0" rtlCol="0"/>
            <a:lstStyle/>
            <a:p>
              <a:endParaRPr/>
            </a:p>
          </p:txBody>
        </p:sp>
        <p:sp>
          <p:nvSpPr>
            <p:cNvPr id="18674" name="object 18674"/>
            <p:cNvSpPr/>
            <p:nvPr/>
          </p:nvSpPr>
          <p:spPr>
            <a:xfrm>
              <a:off x="5218480" y="8384527"/>
              <a:ext cx="3810" cy="635"/>
            </a:xfrm>
            <a:custGeom>
              <a:avLst/>
              <a:gdLst/>
              <a:ahLst/>
              <a:cxnLst/>
              <a:rect l="l" t="t" r="r" b="b"/>
              <a:pathLst>
                <a:path w="3810" h="634">
                  <a:moveTo>
                    <a:pt x="3314" y="266"/>
                  </a:moveTo>
                  <a:lnTo>
                    <a:pt x="0" y="0"/>
                  </a:lnTo>
                </a:path>
              </a:pathLst>
            </a:custGeom>
            <a:ln w="25400">
              <a:solidFill>
                <a:srgbClr val="FAD255"/>
              </a:solidFill>
            </a:ln>
          </p:spPr>
          <p:txBody>
            <a:bodyPr wrap="square" lIns="0" tIns="0" rIns="0" bIns="0" rtlCol="0"/>
            <a:lstStyle/>
            <a:p>
              <a:endParaRPr/>
            </a:p>
          </p:txBody>
        </p:sp>
        <p:sp>
          <p:nvSpPr>
            <p:cNvPr id="18675" name="object 18675"/>
            <p:cNvSpPr/>
            <p:nvPr/>
          </p:nvSpPr>
          <p:spPr>
            <a:xfrm>
              <a:off x="5218023" y="8375396"/>
              <a:ext cx="635" cy="9525"/>
            </a:xfrm>
            <a:custGeom>
              <a:avLst/>
              <a:gdLst/>
              <a:ahLst/>
              <a:cxnLst/>
              <a:rect l="l" t="t" r="r" b="b"/>
              <a:pathLst>
                <a:path w="635" h="9525">
                  <a:moveTo>
                    <a:pt x="457" y="9131"/>
                  </a:moveTo>
                  <a:lnTo>
                    <a:pt x="0" y="0"/>
                  </a:lnTo>
                </a:path>
              </a:pathLst>
            </a:custGeom>
            <a:ln w="25400">
              <a:solidFill>
                <a:srgbClr val="FAD150"/>
              </a:solidFill>
            </a:ln>
          </p:spPr>
          <p:txBody>
            <a:bodyPr wrap="square" lIns="0" tIns="0" rIns="0" bIns="0" rtlCol="0"/>
            <a:lstStyle/>
            <a:p>
              <a:endParaRPr/>
            </a:p>
          </p:txBody>
        </p:sp>
        <p:sp>
          <p:nvSpPr>
            <p:cNvPr id="18676" name="object 18676"/>
            <p:cNvSpPr/>
            <p:nvPr/>
          </p:nvSpPr>
          <p:spPr>
            <a:xfrm>
              <a:off x="5218023" y="8375396"/>
              <a:ext cx="3810" cy="1270"/>
            </a:xfrm>
            <a:custGeom>
              <a:avLst/>
              <a:gdLst/>
              <a:ahLst/>
              <a:cxnLst/>
              <a:rect l="l" t="t" r="r" b="b"/>
              <a:pathLst>
                <a:path w="3810" h="1270">
                  <a:moveTo>
                    <a:pt x="0" y="0"/>
                  </a:moveTo>
                  <a:lnTo>
                    <a:pt x="3517" y="723"/>
                  </a:lnTo>
                </a:path>
              </a:pathLst>
            </a:custGeom>
            <a:ln w="25400">
              <a:solidFill>
                <a:srgbClr val="FBD24E"/>
              </a:solidFill>
            </a:ln>
          </p:spPr>
          <p:txBody>
            <a:bodyPr wrap="square" lIns="0" tIns="0" rIns="0" bIns="0" rtlCol="0"/>
            <a:lstStyle/>
            <a:p>
              <a:endParaRPr/>
            </a:p>
          </p:txBody>
        </p:sp>
        <p:sp>
          <p:nvSpPr>
            <p:cNvPr id="18677" name="object 18677"/>
            <p:cNvSpPr/>
            <p:nvPr/>
          </p:nvSpPr>
          <p:spPr>
            <a:xfrm>
              <a:off x="5221541" y="8376120"/>
              <a:ext cx="635" cy="8890"/>
            </a:xfrm>
            <a:custGeom>
              <a:avLst/>
              <a:gdLst/>
              <a:ahLst/>
              <a:cxnLst/>
              <a:rect l="l" t="t" r="r" b="b"/>
              <a:pathLst>
                <a:path w="635" h="8890">
                  <a:moveTo>
                    <a:pt x="0" y="0"/>
                  </a:moveTo>
                  <a:lnTo>
                    <a:pt x="254" y="8674"/>
                  </a:lnTo>
                </a:path>
              </a:pathLst>
            </a:custGeom>
            <a:ln w="25400">
              <a:solidFill>
                <a:srgbClr val="FBD353"/>
              </a:solidFill>
            </a:ln>
          </p:spPr>
          <p:txBody>
            <a:bodyPr wrap="square" lIns="0" tIns="0" rIns="0" bIns="0" rtlCol="0"/>
            <a:lstStyle/>
            <a:p>
              <a:endParaRPr/>
            </a:p>
          </p:txBody>
        </p:sp>
        <p:sp>
          <p:nvSpPr>
            <p:cNvPr id="18678" name="object 18678"/>
            <p:cNvSpPr/>
            <p:nvPr/>
          </p:nvSpPr>
          <p:spPr>
            <a:xfrm>
              <a:off x="5215064" y="8384260"/>
              <a:ext cx="5080" cy="8255"/>
            </a:xfrm>
            <a:custGeom>
              <a:avLst/>
              <a:gdLst/>
              <a:ahLst/>
              <a:cxnLst/>
              <a:rect l="l" t="t" r="r" b="b"/>
              <a:pathLst>
                <a:path w="5079" h="8254">
                  <a:moveTo>
                    <a:pt x="0" y="0"/>
                  </a:moveTo>
                  <a:lnTo>
                    <a:pt x="440" y="3111"/>
                  </a:lnTo>
                  <a:lnTo>
                    <a:pt x="1004" y="5765"/>
                  </a:lnTo>
                  <a:lnTo>
                    <a:pt x="1701" y="8140"/>
                  </a:lnTo>
                  <a:lnTo>
                    <a:pt x="4851" y="8202"/>
                  </a:lnTo>
                  <a:lnTo>
                    <a:pt x="4200" y="5676"/>
                  </a:lnTo>
                  <a:lnTo>
                    <a:pt x="3715" y="2946"/>
                  </a:lnTo>
                  <a:lnTo>
                    <a:pt x="3416" y="266"/>
                  </a:lnTo>
                  <a:lnTo>
                    <a:pt x="2286" y="165"/>
                  </a:lnTo>
                  <a:lnTo>
                    <a:pt x="0" y="0"/>
                  </a:lnTo>
                  <a:close/>
                </a:path>
              </a:pathLst>
            </a:custGeom>
            <a:solidFill>
              <a:srgbClr val="F9D157"/>
            </a:solidFill>
          </p:spPr>
          <p:txBody>
            <a:bodyPr wrap="square" lIns="0" tIns="0" rIns="0" bIns="0" rtlCol="0"/>
            <a:lstStyle/>
            <a:p>
              <a:endParaRPr/>
            </a:p>
          </p:txBody>
        </p:sp>
        <p:sp>
          <p:nvSpPr>
            <p:cNvPr id="18679" name="object 18679"/>
            <p:cNvSpPr/>
            <p:nvPr/>
          </p:nvSpPr>
          <p:spPr>
            <a:xfrm>
              <a:off x="5216766" y="8379701"/>
              <a:ext cx="3175" cy="13335"/>
            </a:xfrm>
            <a:custGeom>
              <a:avLst/>
              <a:gdLst/>
              <a:ahLst/>
              <a:cxnLst/>
              <a:rect l="l" t="t" r="r" b="b"/>
              <a:pathLst>
                <a:path w="3175" h="13334">
                  <a:moveTo>
                    <a:pt x="3149" y="0"/>
                  </a:moveTo>
                  <a:lnTo>
                    <a:pt x="0" y="0"/>
                  </a:lnTo>
                  <a:lnTo>
                    <a:pt x="0" y="12707"/>
                  </a:lnTo>
                  <a:lnTo>
                    <a:pt x="3149" y="12762"/>
                  </a:lnTo>
                  <a:lnTo>
                    <a:pt x="3149" y="0"/>
                  </a:lnTo>
                  <a:close/>
                </a:path>
              </a:pathLst>
            </a:custGeom>
            <a:solidFill>
              <a:srgbClr val="FAD25F"/>
            </a:solidFill>
          </p:spPr>
          <p:txBody>
            <a:bodyPr wrap="square" lIns="0" tIns="0" rIns="0" bIns="0" rtlCol="0"/>
            <a:lstStyle/>
            <a:p>
              <a:endParaRPr/>
            </a:p>
          </p:txBody>
        </p:sp>
        <p:sp>
          <p:nvSpPr>
            <p:cNvPr id="18680" name="object 18680"/>
            <p:cNvSpPr/>
            <p:nvPr/>
          </p:nvSpPr>
          <p:spPr>
            <a:xfrm>
              <a:off x="5215064" y="8384260"/>
              <a:ext cx="1905" cy="8255"/>
            </a:xfrm>
            <a:custGeom>
              <a:avLst/>
              <a:gdLst/>
              <a:ahLst/>
              <a:cxnLst/>
              <a:rect l="l" t="t" r="r" b="b"/>
              <a:pathLst>
                <a:path w="1904" h="8254">
                  <a:moveTo>
                    <a:pt x="1701" y="8140"/>
                  </a:moveTo>
                  <a:lnTo>
                    <a:pt x="0" y="0"/>
                  </a:lnTo>
                </a:path>
              </a:pathLst>
            </a:custGeom>
            <a:ln w="25400">
              <a:solidFill>
                <a:srgbClr val="F9D055"/>
              </a:solidFill>
            </a:ln>
          </p:spPr>
          <p:txBody>
            <a:bodyPr wrap="square" lIns="0" tIns="0" rIns="0" bIns="0" rtlCol="0"/>
            <a:lstStyle/>
            <a:p>
              <a:endParaRPr/>
            </a:p>
          </p:txBody>
        </p:sp>
        <p:sp>
          <p:nvSpPr>
            <p:cNvPr id="18681" name="object 18681"/>
            <p:cNvSpPr/>
            <p:nvPr/>
          </p:nvSpPr>
          <p:spPr>
            <a:xfrm>
              <a:off x="5215064" y="8384260"/>
              <a:ext cx="3810" cy="635"/>
            </a:xfrm>
            <a:custGeom>
              <a:avLst/>
              <a:gdLst/>
              <a:ahLst/>
              <a:cxnLst/>
              <a:rect l="l" t="t" r="r" b="b"/>
              <a:pathLst>
                <a:path w="3810" h="634">
                  <a:moveTo>
                    <a:pt x="0" y="0"/>
                  </a:moveTo>
                  <a:lnTo>
                    <a:pt x="3416" y="266"/>
                  </a:lnTo>
                </a:path>
              </a:pathLst>
            </a:custGeom>
            <a:ln w="25399">
              <a:solidFill>
                <a:srgbClr val="F9CF4F"/>
              </a:solidFill>
            </a:ln>
          </p:spPr>
          <p:txBody>
            <a:bodyPr wrap="square" lIns="0" tIns="0" rIns="0" bIns="0" rtlCol="0"/>
            <a:lstStyle/>
            <a:p>
              <a:endParaRPr/>
            </a:p>
          </p:txBody>
        </p:sp>
        <p:sp>
          <p:nvSpPr>
            <p:cNvPr id="18682" name="object 18682"/>
            <p:cNvSpPr/>
            <p:nvPr/>
          </p:nvSpPr>
          <p:spPr>
            <a:xfrm>
              <a:off x="5218480" y="8384527"/>
              <a:ext cx="1905" cy="8255"/>
            </a:xfrm>
            <a:custGeom>
              <a:avLst/>
              <a:gdLst/>
              <a:ahLst/>
              <a:cxnLst/>
              <a:rect l="l" t="t" r="r" b="b"/>
              <a:pathLst>
                <a:path w="1904" h="8254">
                  <a:moveTo>
                    <a:pt x="0" y="0"/>
                  </a:moveTo>
                  <a:lnTo>
                    <a:pt x="1434" y="7936"/>
                  </a:lnTo>
                </a:path>
              </a:pathLst>
            </a:custGeom>
            <a:ln w="25400">
              <a:solidFill>
                <a:srgbClr val="FAD259"/>
              </a:solidFill>
            </a:ln>
          </p:spPr>
          <p:txBody>
            <a:bodyPr wrap="square" lIns="0" tIns="0" rIns="0" bIns="0" rtlCol="0"/>
            <a:lstStyle/>
            <a:p>
              <a:endParaRPr/>
            </a:p>
          </p:txBody>
        </p:sp>
        <p:sp>
          <p:nvSpPr>
            <p:cNvPr id="18683" name="object 18683"/>
            <p:cNvSpPr/>
            <p:nvPr/>
          </p:nvSpPr>
          <p:spPr>
            <a:xfrm>
              <a:off x="5214416" y="8374761"/>
              <a:ext cx="4445" cy="10160"/>
            </a:xfrm>
            <a:custGeom>
              <a:avLst/>
              <a:gdLst/>
              <a:ahLst/>
              <a:cxnLst/>
              <a:rect l="l" t="t" r="r" b="b"/>
              <a:pathLst>
                <a:path w="4445" h="10159">
                  <a:moveTo>
                    <a:pt x="0" y="0"/>
                  </a:moveTo>
                  <a:lnTo>
                    <a:pt x="25" y="3365"/>
                  </a:lnTo>
                  <a:lnTo>
                    <a:pt x="241" y="6540"/>
                  </a:lnTo>
                  <a:lnTo>
                    <a:pt x="647" y="9499"/>
                  </a:lnTo>
                  <a:lnTo>
                    <a:pt x="1790" y="9575"/>
                  </a:lnTo>
                  <a:lnTo>
                    <a:pt x="4063" y="9766"/>
                  </a:lnTo>
                  <a:lnTo>
                    <a:pt x="3733" y="6908"/>
                  </a:lnTo>
                  <a:lnTo>
                    <a:pt x="3581" y="3860"/>
                  </a:lnTo>
                  <a:lnTo>
                    <a:pt x="3606" y="634"/>
                  </a:lnTo>
                  <a:lnTo>
                    <a:pt x="0" y="0"/>
                  </a:lnTo>
                  <a:close/>
                </a:path>
              </a:pathLst>
            </a:custGeom>
            <a:solidFill>
              <a:srgbClr val="F9CF4A"/>
            </a:solidFill>
          </p:spPr>
          <p:txBody>
            <a:bodyPr wrap="square" lIns="0" tIns="0" rIns="0" bIns="0" rtlCol="0"/>
            <a:lstStyle/>
            <a:p>
              <a:endParaRPr/>
            </a:p>
          </p:txBody>
        </p:sp>
        <p:sp>
          <p:nvSpPr>
            <p:cNvPr id="18684" name="object 18684"/>
            <p:cNvSpPr/>
            <p:nvPr/>
          </p:nvSpPr>
          <p:spPr>
            <a:xfrm>
              <a:off x="5215064" y="8384260"/>
              <a:ext cx="3810" cy="635"/>
            </a:xfrm>
            <a:custGeom>
              <a:avLst/>
              <a:gdLst/>
              <a:ahLst/>
              <a:cxnLst/>
              <a:rect l="l" t="t" r="r" b="b"/>
              <a:pathLst>
                <a:path w="3810" h="634">
                  <a:moveTo>
                    <a:pt x="3416" y="266"/>
                  </a:moveTo>
                  <a:lnTo>
                    <a:pt x="0" y="0"/>
                  </a:lnTo>
                </a:path>
              </a:pathLst>
            </a:custGeom>
            <a:ln w="25399">
              <a:solidFill>
                <a:srgbClr val="F9CF4F"/>
              </a:solidFill>
            </a:ln>
          </p:spPr>
          <p:txBody>
            <a:bodyPr wrap="square" lIns="0" tIns="0" rIns="0" bIns="0" rtlCol="0"/>
            <a:lstStyle/>
            <a:p>
              <a:endParaRPr/>
            </a:p>
          </p:txBody>
        </p:sp>
        <p:sp>
          <p:nvSpPr>
            <p:cNvPr id="18685" name="object 18685"/>
            <p:cNvSpPr/>
            <p:nvPr/>
          </p:nvSpPr>
          <p:spPr>
            <a:xfrm>
              <a:off x="5214416" y="8374761"/>
              <a:ext cx="1270" cy="9525"/>
            </a:xfrm>
            <a:custGeom>
              <a:avLst/>
              <a:gdLst/>
              <a:ahLst/>
              <a:cxnLst/>
              <a:rect l="l" t="t" r="r" b="b"/>
              <a:pathLst>
                <a:path w="1270" h="9525">
                  <a:moveTo>
                    <a:pt x="647" y="9499"/>
                  </a:moveTo>
                  <a:lnTo>
                    <a:pt x="0" y="0"/>
                  </a:lnTo>
                </a:path>
              </a:pathLst>
            </a:custGeom>
            <a:ln w="25400">
              <a:solidFill>
                <a:srgbClr val="F8CE45"/>
              </a:solidFill>
            </a:ln>
          </p:spPr>
          <p:txBody>
            <a:bodyPr wrap="square" lIns="0" tIns="0" rIns="0" bIns="0" rtlCol="0"/>
            <a:lstStyle/>
            <a:p>
              <a:endParaRPr/>
            </a:p>
          </p:txBody>
        </p:sp>
        <p:sp>
          <p:nvSpPr>
            <p:cNvPr id="18686" name="object 18686"/>
            <p:cNvSpPr/>
            <p:nvPr/>
          </p:nvSpPr>
          <p:spPr>
            <a:xfrm>
              <a:off x="5214416" y="8374761"/>
              <a:ext cx="3810" cy="635"/>
            </a:xfrm>
            <a:custGeom>
              <a:avLst/>
              <a:gdLst/>
              <a:ahLst/>
              <a:cxnLst/>
              <a:rect l="l" t="t" r="r" b="b"/>
              <a:pathLst>
                <a:path w="3810" h="634">
                  <a:moveTo>
                    <a:pt x="0" y="0"/>
                  </a:moveTo>
                  <a:lnTo>
                    <a:pt x="3606" y="634"/>
                  </a:lnTo>
                </a:path>
              </a:pathLst>
            </a:custGeom>
            <a:ln w="25400">
              <a:solidFill>
                <a:srgbClr val="F9CF46"/>
              </a:solidFill>
            </a:ln>
          </p:spPr>
          <p:txBody>
            <a:bodyPr wrap="square" lIns="0" tIns="0" rIns="0" bIns="0" rtlCol="0"/>
            <a:lstStyle/>
            <a:p>
              <a:endParaRPr/>
            </a:p>
          </p:txBody>
        </p:sp>
        <p:sp>
          <p:nvSpPr>
            <p:cNvPr id="18687" name="object 18687"/>
            <p:cNvSpPr/>
            <p:nvPr/>
          </p:nvSpPr>
          <p:spPr>
            <a:xfrm>
              <a:off x="5218023" y="8375396"/>
              <a:ext cx="635" cy="9525"/>
            </a:xfrm>
            <a:custGeom>
              <a:avLst/>
              <a:gdLst/>
              <a:ahLst/>
              <a:cxnLst/>
              <a:rect l="l" t="t" r="r" b="b"/>
              <a:pathLst>
                <a:path w="635" h="9525">
                  <a:moveTo>
                    <a:pt x="0" y="0"/>
                  </a:moveTo>
                  <a:lnTo>
                    <a:pt x="457" y="9131"/>
                  </a:lnTo>
                </a:path>
              </a:pathLst>
            </a:custGeom>
            <a:ln w="25400">
              <a:solidFill>
                <a:srgbClr val="FAD150"/>
              </a:solidFill>
            </a:ln>
          </p:spPr>
          <p:txBody>
            <a:bodyPr wrap="square" lIns="0" tIns="0" rIns="0" bIns="0" rtlCol="0"/>
            <a:lstStyle/>
            <a:p>
              <a:endParaRPr/>
            </a:p>
          </p:txBody>
        </p:sp>
        <p:sp>
          <p:nvSpPr>
            <p:cNvPr id="18688" name="object 18688"/>
            <p:cNvSpPr/>
            <p:nvPr/>
          </p:nvSpPr>
          <p:spPr>
            <a:xfrm>
              <a:off x="5218023" y="8354237"/>
              <a:ext cx="6985" cy="22225"/>
            </a:xfrm>
            <a:custGeom>
              <a:avLst/>
              <a:gdLst/>
              <a:ahLst/>
              <a:cxnLst/>
              <a:rect l="l" t="t" r="r" b="b"/>
              <a:pathLst>
                <a:path w="6985" h="22225">
                  <a:moveTo>
                    <a:pt x="2654" y="0"/>
                  </a:moveTo>
                  <a:lnTo>
                    <a:pt x="876" y="7594"/>
                  </a:lnTo>
                  <a:lnTo>
                    <a:pt x="63" y="14719"/>
                  </a:lnTo>
                  <a:lnTo>
                    <a:pt x="0" y="21158"/>
                  </a:lnTo>
                  <a:lnTo>
                    <a:pt x="2374" y="21615"/>
                  </a:lnTo>
                  <a:lnTo>
                    <a:pt x="3517" y="21882"/>
                  </a:lnTo>
                  <a:lnTo>
                    <a:pt x="3708" y="15773"/>
                  </a:lnTo>
                  <a:lnTo>
                    <a:pt x="4622" y="9004"/>
                  </a:lnTo>
                  <a:lnTo>
                    <a:pt x="6388" y="1574"/>
                  </a:lnTo>
                  <a:lnTo>
                    <a:pt x="2654" y="0"/>
                  </a:lnTo>
                  <a:close/>
                </a:path>
              </a:pathLst>
            </a:custGeom>
            <a:solidFill>
              <a:srgbClr val="FBD24B"/>
            </a:solidFill>
          </p:spPr>
          <p:txBody>
            <a:bodyPr wrap="square" lIns="0" tIns="0" rIns="0" bIns="0" rtlCol="0"/>
            <a:lstStyle/>
            <a:p>
              <a:endParaRPr/>
            </a:p>
          </p:txBody>
        </p:sp>
        <p:sp>
          <p:nvSpPr>
            <p:cNvPr id="18689" name="object 18689"/>
            <p:cNvSpPr/>
            <p:nvPr/>
          </p:nvSpPr>
          <p:spPr>
            <a:xfrm>
              <a:off x="5221541" y="8355812"/>
              <a:ext cx="3175" cy="20320"/>
            </a:xfrm>
            <a:custGeom>
              <a:avLst/>
              <a:gdLst/>
              <a:ahLst/>
              <a:cxnLst/>
              <a:rect l="l" t="t" r="r" b="b"/>
              <a:pathLst>
                <a:path w="3175" h="20320">
                  <a:moveTo>
                    <a:pt x="0" y="20307"/>
                  </a:moveTo>
                  <a:lnTo>
                    <a:pt x="190" y="14198"/>
                  </a:lnTo>
                  <a:lnTo>
                    <a:pt x="1104" y="7429"/>
                  </a:lnTo>
                  <a:lnTo>
                    <a:pt x="2870" y="0"/>
                  </a:lnTo>
                </a:path>
              </a:pathLst>
            </a:custGeom>
            <a:ln w="25400">
              <a:solidFill>
                <a:srgbClr val="FBD34D"/>
              </a:solidFill>
            </a:ln>
          </p:spPr>
          <p:txBody>
            <a:bodyPr wrap="square" lIns="0" tIns="0" rIns="0" bIns="0" rtlCol="0"/>
            <a:lstStyle/>
            <a:p>
              <a:endParaRPr/>
            </a:p>
          </p:txBody>
        </p:sp>
        <p:sp>
          <p:nvSpPr>
            <p:cNvPr id="18690" name="object 18690"/>
            <p:cNvSpPr/>
            <p:nvPr/>
          </p:nvSpPr>
          <p:spPr>
            <a:xfrm>
              <a:off x="5220678" y="8354237"/>
              <a:ext cx="3810" cy="1905"/>
            </a:xfrm>
            <a:custGeom>
              <a:avLst/>
              <a:gdLst/>
              <a:ahLst/>
              <a:cxnLst/>
              <a:rect l="l" t="t" r="r" b="b"/>
              <a:pathLst>
                <a:path w="3810" h="1904">
                  <a:moveTo>
                    <a:pt x="3733" y="1574"/>
                  </a:moveTo>
                  <a:lnTo>
                    <a:pt x="0" y="0"/>
                  </a:lnTo>
                </a:path>
              </a:pathLst>
            </a:custGeom>
            <a:ln w="25400">
              <a:solidFill>
                <a:srgbClr val="FBD349"/>
              </a:solidFill>
            </a:ln>
          </p:spPr>
          <p:txBody>
            <a:bodyPr wrap="square" lIns="0" tIns="0" rIns="0" bIns="0" rtlCol="0"/>
            <a:lstStyle/>
            <a:p>
              <a:endParaRPr/>
            </a:p>
          </p:txBody>
        </p:sp>
        <p:sp>
          <p:nvSpPr>
            <p:cNvPr id="18691" name="object 18691"/>
            <p:cNvSpPr/>
            <p:nvPr/>
          </p:nvSpPr>
          <p:spPr>
            <a:xfrm>
              <a:off x="5218023" y="8354237"/>
              <a:ext cx="3175" cy="21590"/>
            </a:xfrm>
            <a:custGeom>
              <a:avLst/>
              <a:gdLst/>
              <a:ahLst/>
              <a:cxnLst/>
              <a:rect l="l" t="t" r="r" b="b"/>
              <a:pathLst>
                <a:path w="3175" h="21590">
                  <a:moveTo>
                    <a:pt x="2654" y="0"/>
                  </a:moveTo>
                  <a:lnTo>
                    <a:pt x="876" y="7594"/>
                  </a:lnTo>
                  <a:lnTo>
                    <a:pt x="63" y="14719"/>
                  </a:lnTo>
                  <a:lnTo>
                    <a:pt x="0" y="21158"/>
                  </a:lnTo>
                </a:path>
              </a:pathLst>
            </a:custGeom>
            <a:ln w="25400">
              <a:solidFill>
                <a:srgbClr val="FAD24A"/>
              </a:solidFill>
            </a:ln>
          </p:spPr>
          <p:txBody>
            <a:bodyPr wrap="square" lIns="0" tIns="0" rIns="0" bIns="0" rtlCol="0"/>
            <a:lstStyle/>
            <a:p>
              <a:endParaRPr/>
            </a:p>
          </p:txBody>
        </p:sp>
        <p:sp>
          <p:nvSpPr>
            <p:cNvPr id="18692" name="object 18692"/>
            <p:cNvSpPr/>
            <p:nvPr/>
          </p:nvSpPr>
          <p:spPr>
            <a:xfrm>
              <a:off x="5218023" y="8375396"/>
              <a:ext cx="3810" cy="1270"/>
            </a:xfrm>
            <a:custGeom>
              <a:avLst/>
              <a:gdLst/>
              <a:ahLst/>
              <a:cxnLst/>
              <a:rect l="l" t="t" r="r" b="b"/>
              <a:pathLst>
                <a:path w="3810" h="1270">
                  <a:moveTo>
                    <a:pt x="0" y="0"/>
                  </a:moveTo>
                  <a:lnTo>
                    <a:pt x="3517" y="723"/>
                  </a:lnTo>
                </a:path>
              </a:pathLst>
            </a:custGeom>
            <a:ln w="25400">
              <a:solidFill>
                <a:srgbClr val="FBD24E"/>
              </a:solidFill>
            </a:ln>
          </p:spPr>
          <p:txBody>
            <a:bodyPr wrap="square" lIns="0" tIns="0" rIns="0" bIns="0" rtlCol="0"/>
            <a:lstStyle/>
            <a:p>
              <a:endParaRPr/>
            </a:p>
          </p:txBody>
        </p:sp>
        <p:sp>
          <p:nvSpPr>
            <p:cNvPr id="18693" name="object 18693"/>
            <p:cNvSpPr/>
            <p:nvPr/>
          </p:nvSpPr>
          <p:spPr>
            <a:xfrm>
              <a:off x="5214366" y="8352637"/>
              <a:ext cx="6350" cy="22860"/>
            </a:xfrm>
            <a:custGeom>
              <a:avLst/>
              <a:gdLst/>
              <a:ahLst/>
              <a:cxnLst/>
              <a:rect l="l" t="t" r="r" b="b"/>
              <a:pathLst>
                <a:path w="6350" h="22859">
                  <a:moveTo>
                    <a:pt x="2590" y="0"/>
                  </a:moveTo>
                  <a:lnTo>
                    <a:pt x="774" y="7924"/>
                  </a:lnTo>
                  <a:lnTo>
                    <a:pt x="0" y="15405"/>
                  </a:lnTo>
                  <a:lnTo>
                    <a:pt x="50" y="22123"/>
                  </a:lnTo>
                  <a:lnTo>
                    <a:pt x="3657" y="22758"/>
                  </a:lnTo>
                  <a:lnTo>
                    <a:pt x="3721" y="16319"/>
                  </a:lnTo>
                  <a:lnTo>
                    <a:pt x="4533" y="9194"/>
                  </a:lnTo>
                  <a:lnTo>
                    <a:pt x="6311" y="1600"/>
                  </a:lnTo>
                  <a:lnTo>
                    <a:pt x="2590" y="0"/>
                  </a:lnTo>
                  <a:close/>
                </a:path>
              </a:pathLst>
            </a:custGeom>
            <a:solidFill>
              <a:srgbClr val="F9CF44"/>
            </a:solidFill>
          </p:spPr>
          <p:txBody>
            <a:bodyPr wrap="square" lIns="0" tIns="0" rIns="0" bIns="0" rtlCol="0"/>
            <a:lstStyle/>
            <a:p>
              <a:endParaRPr/>
            </a:p>
          </p:txBody>
        </p:sp>
        <p:sp>
          <p:nvSpPr>
            <p:cNvPr id="18694" name="object 18694"/>
            <p:cNvSpPr/>
            <p:nvPr/>
          </p:nvSpPr>
          <p:spPr>
            <a:xfrm>
              <a:off x="5218023" y="8354237"/>
              <a:ext cx="3175" cy="21590"/>
            </a:xfrm>
            <a:custGeom>
              <a:avLst/>
              <a:gdLst/>
              <a:ahLst/>
              <a:cxnLst/>
              <a:rect l="l" t="t" r="r" b="b"/>
              <a:pathLst>
                <a:path w="3175" h="21590">
                  <a:moveTo>
                    <a:pt x="0" y="21158"/>
                  </a:moveTo>
                  <a:lnTo>
                    <a:pt x="63" y="14719"/>
                  </a:lnTo>
                  <a:lnTo>
                    <a:pt x="876" y="7594"/>
                  </a:lnTo>
                  <a:lnTo>
                    <a:pt x="2654" y="0"/>
                  </a:lnTo>
                </a:path>
              </a:pathLst>
            </a:custGeom>
            <a:ln w="25400">
              <a:solidFill>
                <a:srgbClr val="FAD24A"/>
              </a:solidFill>
            </a:ln>
          </p:spPr>
          <p:txBody>
            <a:bodyPr wrap="square" lIns="0" tIns="0" rIns="0" bIns="0" rtlCol="0"/>
            <a:lstStyle/>
            <a:p>
              <a:endParaRPr/>
            </a:p>
          </p:txBody>
        </p:sp>
        <p:sp>
          <p:nvSpPr>
            <p:cNvPr id="18695" name="object 18695"/>
            <p:cNvSpPr/>
            <p:nvPr/>
          </p:nvSpPr>
          <p:spPr>
            <a:xfrm>
              <a:off x="5216956" y="8352637"/>
              <a:ext cx="3810" cy="1905"/>
            </a:xfrm>
            <a:custGeom>
              <a:avLst/>
              <a:gdLst/>
              <a:ahLst/>
              <a:cxnLst/>
              <a:rect l="l" t="t" r="r" b="b"/>
              <a:pathLst>
                <a:path w="3810" h="1904">
                  <a:moveTo>
                    <a:pt x="3721" y="1600"/>
                  </a:moveTo>
                  <a:lnTo>
                    <a:pt x="0" y="0"/>
                  </a:lnTo>
                </a:path>
              </a:pathLst>
            </a:custGeom>
            <a:ln w="25400">
              <a:solidFill>
                <a:srgbClr val="FAD041"/>
              </a:solidFill>
            </a:ln>
          </p:spPr>
          <p:txBody>
            <a:bodyPr wrap="square" lIns="0" tIns="0" rIns="0" bIns="0" rtlCol="0"/>
            <a:lstStyle/>
            <a:p>
              <a:endParaRPr/>
            </a:p>
          </p:txBody>
        </p:sp>
        <p:sp>
          <p:nvSpPr>
            <p:cNvPr id="18696" name="object 18696"/>
            <p:cNvSpPr/>
            <p:nvPr/>
          </p:nvSpPr>
          <p:spPr>
            <a:xfrm>
              <a:off x="5214366" y="8352637"/>
              <a:ext cx="3175" cy="22225"/>
            </a:xfrm>
            <a:custGeom>
              <a:avLst/>
              <a:gdLst/>
              <a:ahLst/>
              <a:cxnLst/>
              <a:rect l="l" t="t" r="r" b="b"/>
              <a:pathLst>
                <a:path w="3175" h="22225">
                  <a:moveTo>
                    <a:pt x="2590" y="0"/>
                  </a:moveTo>
                  <a:lnTo>
                    <a:pt x="774" y="7924"/>
                  </a:lnTo>
                  <a:lnTo>
                    <a:pt x="0" y="15405"/>
                  </a:lnTo>
                  <a:lnTo>
                    <a:pt x="50" y="22123"/>
                  </a:lnTo>
                </a:path>
              </a:pathLst>
            </a:custGeom>
            <a:ln w="25400">
              <a:solidFill>
                <a:srgbClr val="F9CE3D"/>
              </a:solidFill>
            </a:ln>
          </p:spPr>
          <p:txBody>
            <a:bodyPr wrap="square" lIns="0" tIns="0" rIns="0" bIns="0" rtlCol="0"/>
            <a:lstStyle/>
            <a:p>
              <a:endParaRPr/>
            </a:p>
          </p:txBody>
        </p:sp>
        <p:sp>
          <p:nvSpPr>
            <p:cNvPr id="18697" name="object 18697"/>
            <p:cNvSpPr/>
            <p:nvPr/>
          </p:nvSpPr>
          <p:spPr>
            <a:xfrm>
              <a:off x="5214416" y="8374761"/>
              <a:ext cx="3810" cy="635"/>
            </a:xfrm>
            <a:custGeom>
              <a:avLst/>
              <a:gdLst/>
              <a:ahLst/>
              <a:cxnLst/>
              <a:rect l="l" t="t" r="r" b="b"/>
              <a:pathLst>
                <a:path w="3810" h="634">
                  <a:moveTo>
                    <a:pt x="0" y="0"/>
                  </a:moveTo>
                  <a:lnTo>
                    <a:pt x="3606" y="634"/>
                  </a:lnTo>
                </a:path>
              </a:pathLst>
            </a:custGeom>
            <a:ln w="25400">
              <a:solidFill>
                <a:srgbClr val="F9CF46"/>
              </a:solidFill>
            </a:ln>
          </p:spPr>
          <p:txBody>
            <a:bodyPr wrap="square" lIns="0" tIns="0" rIns="0" bIns="0" rtlCol="0"/>
            <a:lstStyle/>
            <a:p>
              <a:endParaRPr/>
            </a:p>
          </p:txBody>
        </p:sp>
        <p:sp>
          <p:nvSpPr>
            <p:cNvPr id="18698" name="object 18698"/>
            <p:cNvSpPr/>
            <p:nvPr/>
          </p:nvSpPr>
          <p:spPr>
            <a:xfrm>
              <a:off x="5211648" y="8383994"/>
              <a:ext cx="5715" cy="8890"/>
            </a:xfrm>
            <a:custGeom>
              <a:avLst/>
              <a:gdLst/>
              <a:ahLst/>
              <a:cxnLst/>
              <a:rect l="l" t="t" r="r" b="b"/>
              <a:pathLst>
                <a:path w="5714" h="8890">
                  <a:moveTo>
                    <a:pt x="0" y="0"/>
                  </a:moveTo>
                  <a:lnTo>
                    <a:pt x="521" y="3213"/>
                  </a:lnTo>
                  <a:lnTo>
                    <a:pt x="1172" y="5943"/>
                  </a:lnTo>
                  <a:lnTo>
                    <a:pt x="1968" y="8356"/>
                  </a:lnTo>
                  <a:lnTo>
                    <a:pt x="5118" y="8407"/>
                  </a:lnTo>
                  <a:lnTo>
                    <a:pt x="4375" y="5854"/>
                  </a:lnTo>
                  <a:lnTo>
                    <a:pt x="3799" y="3047"/>
                  </a:lnTo>
                  <a:lnTo>
                    <a:pt x="3416" y="266"/>
                  </a:lnTo>
                  <a:lnTo>
                    <a:pt x="0" y="0"/>
                  </a:lnTo>
                  <a:close/>
                </a:path>
              </a:pathLst>
            </a:custGeom>
            <a:solidFill>
              <a:srgbClr val="F8CF53"/>
            </a:solidFill>
          </p:spPr>
          <p:txBody>
            <a:bodyPr wrap="square" lIns="0" tIns="0" rIns="0" bIns="0" rtlCol="0"/>
            <a:lstStyle/>
            <a:p>
              <a:endParaRPr/>
            </a:p>
          </p:txBody>
        </p:sp>
        <p:sp>
          <p:nvSpPr>
            <p:cNvPr id="18699" name="object 18699"/>
            <p:cNvSpPr/>
            <p:nvPr/>
          </p:nvSpPr>
          <p:spPr>
            <a:xfrm>
              <a:off x="5213616" y="8379650"/>
              <a:ext cx="3175" cy="13335"/>
            </a:xfrm>
            <a:custGeom>
              <a:avLst/>
              <a:gdLst/>
              <a:ahLst/>
              <a:cxnLst/>
              <a:rect l="l" t="t" r="r" b="b"/>
              <a:pathLst>
                <a:path w="3175" h="13334">
                  <a:moveTo>
                    <a:pt x="3149" y="0"/>
                  </a:moveTo>
                  <a:lnTo>
                    <a:pt x="0" y="0"/>
                  </a:lnTo>
                  <a:lnTo>
                    <a:pt x="0" y="12703"/>
                  </a:lnTo>
                  <a:lnTo>
                    <a:pt x="3149" y="12758"/>
                  </a:lnTo>
                  <a:lnTo>
                    <a:pt x="3149" y="0"/>
                  </a:lnTo>
                  <a:close/>
                </a:path>
              </a:pathLst>
            </a:custGeom>
            <a:solidFill>
              <a:srgbClr val="F9D25F"/>
            </a:solidFill>
          </p:spPr>
          <p:txBody>
            <a:bodyPr wrap="square" lIns="0" tIns="0" rIns="0" bIns="0" rtlCol="0"/>
            <a:lstStyle/>
            <a:p>
              <a:endParaRPr/>
            </a:p>
          </p:txBody>
        </p:sp>
        <p:sp>
          <p:nvSpPr>
            <p:cNvPr id="18700" name="object 18700"/>
            <p:cNvSpPr/>
            <p:nvPr/>
          </p:nvSpPr>
          <p:spPr>
            <a:xfrm>
              <a:off x="5211648" y="8383994"/>
              <a:ext cx="2540" cy="8890"/>
            </a:xfrm>
            <a:custGeom>
              <a:avLst/>
              <a:gdLst/>
              <a:ahLst/>
              <a:cxnLst/>
              <a:rect l="l" t="t" r="r" b="b"/>
              <a:pathLst>
                <a:path w="2539" h="8890">
                  <a:moveTo>
                    <a:pt x="1968" y="8356"/>
                  </a:moveTo>
                  <a:lnTo>
                    <a:pt x="0" y="0"/>
                  </a:lnTo>
                </a:path>
              </a:pathLst>
            </a:custGeom>
            <a:ln w="25400">
              <a:solidFill>
                <a:srgbClr val="F7CE51"/>
              </a:solidFill>
            </a:ln>
          </p:spPr>
          <p:txBody>
            <a:bodyPr wrap="square" lIns="0" tIns="0" rIns="0" bIns="0" rtlCol="0"/>
            <a:lstStyle/>
            <a:p>
              <a:endParaRPr/>
            </a:p>
          </p:txBody>
        </p:sp>
        <p:sp>
          <p:nvSpPr>
            <p:cNvPr id="18701" name="object 18701"/>
            <p:cNvSpPr/>
            <p:nvPr/>
          </p:nvSpPr>
          <p:spPr>
            <a:xfrm>
              <a:off x="5211648" y="8383994"/>
              <a:ext cx="3810" cy="635"/>
            </a:xfrm>
            <a:custGeom>
              <a:avLst/>
              <a:gdLst/>
              <a:ahLst/>
              <a:cxnLst/>
              <a:rect l="l" t="t" r="r" b="b"/>
              <a:pathLst>
                <a:path w="3810" h="634">
                  <a:moveTo>
                    <a:pt x="0" y="0"/>
                  </a:moveTo>
                  <a:lnTo>
                    <a:pt x="3416" y="266"/>
                  </a:lnTo>
                </a:path>
              </a:pathLst>
            </a:custGeom>
            <a:ln w="25400">
              <a:solidFill>
                <a:srgbClr val="F7CC47"/>
              </a:solidFill>
            </a:ln>
          </p:spPr>
          <p:txBody>
            <a:bodyPr wrap="square" lIns="0" tIns="0" rIns="0" bIns="0" rtlCol="0"/>
            <a:lstStyle/>
            <a:p>
              <a:endParaRPr/>
            </a:p>
          </p:txBody>
        </p:sp>
        <p:sp>
          <p:nvSpPr>
            <p:cNvPr id="18702" name="object 18702"/>
            <p:cNvSpPr/>
            <p:nvPr/>
          </p:nvSpPr>
          <p:spPr>
            <a:xfrm>
              <a:off x="5215064" y="8384260"/>
              <a:ext cx="1905" cy="8255"/>
            </a:xfrm>
            <a:custGeom>
              <a:avLst/>
              <a:gdLst/>
              <a:ahLst/>
              <a:cxnLst/>
              <a:rect l="l" t="t" r="r" b="b"/>
              <a:pathLst>
                <a:path w="1904" h="8254">
                  <a:moveTo>
                    <a:pt x="0" y="0"/>
                  </a:moveTo>
                  <a:lnTo>
                    <a:pt x="1701" y="8140"/>
                  </a:lnTo>
                </a:path>
              </a:pathLst>
            </a:custGeom>
            <a:ln w="25400">
              <a:solidFill>
                <a:srgbClr val="F9D055"/>
              </a:solidFill>
            </a:ln>
          </p:spPr>
          <p:txBody>
            <a:bodyPr wrap="square" lIns="0" tIns="0" rIns="0" bIns="0" rtlCol="0"/>
            <a:lstStyle/>
            <a:p>
              <a:endParaRPr/>
            </a:p>
          </p:txBody>
        </p:sp>
        <p:sp>
          <p:nvSpPr>
            <p:cNvPr id="18703" name="object 18703"/>
            <p:cNvSpPr/>
            <p:nvPr/>
          </p:nvSpPr>
          <p:spPr>
            <a:xfrm>
              <a:off x="5210810" y="8374113"/>
              <a:ext cx="4445" cy="10160"/>
            </a:xfrm>
            <a:custGeom>
              <a:avLst/>
              <a:gdLst/>
              <a:ahLst/>
              <a:cxnLst/>
              <a:rect l="l" t="t" r="r" b="b"/>
              <a:pathLst>
                <a:path w="4445" h="10159">
                  <a:moveTo>
                    <a:pt x="0" y="0"/>
                  </a:moveTo>
                  <a:lnTo>
                    <a:pt x="76" y="3517"/>
                  </a:lnTo>
                  <a:lnTo>
                    <a:pt x="368" y="6819"/>
                  </a:lnTo>
                  <a:lnTo>
                    <a:pt x="838" y="9880"/>
                  </a:lnTo>
                  <a:lnTo>
                    <a:pt x="4254" y="10147"/>
                  </a:lnTo>
                  <a:lnTo>
                    <a:pt x="3848" y="7188"/>
                  </a:lnTo>
                  <a:lnTo>
                    <a:pt x="3632" y="4013"/>
                  </a:lnTo>
                  <a:lnTo>
                    <a:pt x="3606" y="647"/>
                  </a:lnTo>
                  <a:lnTo>
                    <a:pt x="2400" y="444"/>
                  </a:lnTo>
                  <a:lnTo>
                    <a:pt x="0" y="0"/>
                  </a:lnTo>
                  <a:close/>
                </a:path>
              </a:pathLst>
            </a:custGeom>
            <a:solidFill>
              <a:srgbClr val="F7CB40"/>
            </a:solidFill>
          </p:spPr>
          <p:txBody>
            <a:bodyPr wrap="square" lIns="0" tIns="0" rIns="0" bIns="0" rtlCol="0"/>
            <a:lstStyle/>
            <a:p>
              <a:endParaRPr/>
            </a:p>
          </p:txBody>
        </p:sp>
        <p:sp>
          <p:nvSpPr>
            <p:cNvPr id="18704" name="object 18704"/>
            <p:cNvSpPr/>
            <p:nvPr/>
          </p:nvSpPr>
          <p:spPr>
            <a:xfrm>
              <a:off x="5211648" y="8383994"/>
              <a:ext cx="3810" cy="635"/>
            </a:xfrm>
            <a:custGeom>
              <a:avLst/>
              <a:gdLst/>
              <a:ahLst/>
              <a:cxnLst/>
              <a:rect l="l" t="t" r="r" b="b"/>
              <a:pathLst>
                <a:path w="3810" h="634">
                  <a:moveTo>
                    <a:pt x="3416" y="266"/>
                  </a:moveTo>
                  <a:lnTo>
                    <a:pt x="0" y="0"/>
                  </a:lnTo>
                </a:path>
              </a:pathLst>
            </a:custGeom>
            <a:ln w="25400">
              <a:solidFill>
                <a:srgbClr val="F7CC47"/>
              </a:solidFill>
            </a:ln>
          </p:spPr>
          <p:txBody>
            <a:bodyPr wrap="square" lIns="0" tIns="0" rIns="0" bIns="0" rtlCol="0"/>
            <a:lstStyle/>
            <a:p>
              <a:endParaRPr/>
            </a:p>
          </p:txBody>
        </p:sp>
        <p:sp>
          <p:nvSpPr>
            <p:cNvPr id="18705" name="object 18705"/>
            <p:cNvSpPr/>
            <p:nvPr/>
          </p:nvSpPr>
          <p:spPr>
            <a:xfrm>
              <a:off x="5210810" y="8374113"/>
              <a:ext cx="1270" cy="10160"/>
            </a:xfrm>
            <a:custGeom>
              <a:avLst/>
              <a:gdLst/>
              <a:ahLst/>
              <a:cxnLst/>
              <a:rect l="l" t="t" r="r" b="b"/>
              <a:pathLst>
                <a:path w="1270" h="10159">
                  <a:moveTo>
                    <a:pt x="838" y="9880"/>
                  </a:moveTo>
                  <a:lnTo>
                    <a:pt x="0" y="0"/>
                  </a:lnTo>
                </a:path>
              </a:pathLst>
            </a:custGeom>
            <a:ln w="25399">
              <a:solidFill>
                <a:srgbClr val="F7C83A"/>
              </a:solidFill>
            </a:ln>
          </p:spPr>
          <p:txBody>
            <a:bodyPr wrap="square" lIns="0" tIns="0" rIns="0" bIns="0" rtlCol="0"/>
            <a:lstStyle/>
            <a:p>
              <a:endParaRPr/>
            </a:p>
          </p:txBody>
        </p:sp>
        <p:sp>
          <p:nvSpPr>
            <p:cNvPr id="18706" name="object 18706"/>
            <p:cNvSpPr/>
            <p:nvPr/>
          </p:nvSpPr>
          <p:spPr>
            <a:xfrm>
              <a:off x="5210810" y="8374113"/>
              <a:ext cx="3810" cy="1270"/>
            </a:xfrm>
            <a:custGeom>
              <a:avLst/>
              <a:gdLst/>
              <a:ahLst/>
              <a:cxnLst/>
              <a:rect l="l" t="t" r="r" b="b"/>
              <a:pathLst>
                <a:path w="3810" h="1270">
                  <a:moveTo>
                    <a:pt x="0" y="0"/>
                  </a:moveTo>
                  <a:lnTo>
                    <a:pt x="3606" y="647"/>
                  </a:lnTo>
                </a:path>
              </a:pathLst>
            </a:custGeom>
            <a:ln w="25400">
              <a:solidFill>
                <a:srgbClr val="F7C939"/>
              </a:solidFill>
            </a:ln>
          </p:spPr>
          <p:txBody>
            <a:bodyPr wrap="square" lIns="0" tIns="0" rIns="0" bIns="0" rtlCol="0"/>
            <a:lstStyle/>
            <a:p>
              <a:endParaRPr/>
            </a:p>
          </p:txBody>
        </p:sp>
        <p:sp>
          <p:nvSpPr>
            <p:cNvPr id="18707" name="object 18707"/>
            <p:cNvSpPr/>
            <p:nvPr/>
          </p:nvSpPr>
          <p:spPr>
            <a:xfrm>
              <a:off x="5214416" y="8374761"/>
              <a:ext cx="1270" cy="9525"/>
            </a:xfrm>
            <a:custGeom>
              <a:avLst/>
              <a:gdLst/>
              <a:ahLst/>
              <a:cxnLst/>
              <a:rect l="l" t="t" r="r" b="b"/>
              <a:pathLst>
                <a:path w="1270" h="9525">
                  <a:moveTo>
                    <a:pt x="0" y="0"/>
                  </a:moveTo>
                  <a:lnTo>
                    <a:pt x="647" y="9499"/>
                  </a:lnTo>
                </a:path>
              </a:pathLst>
            </a:custGeom>
            <a:ln w="25400">
              <a:solidFill>
                <a:srgbClr val="F8CE45"/>
              </a:solidFill>
            </a:ln>
          </p:spPr>
          <p:txBody>
            <a:bodyPr wrap="square" lIns="0" tIns="0" rIns="0" bIns="0" rtlCol="0"/>
            <a:lstStyle/>
            <a:p>
              <a:endParaRPr/>
            </a:p>
          </p:txBody>
        </p:sp>
        <p:sp>
          <p:nvSpPr>
            <p:cNvPr id="18708" name="object 18708"/>
            <p:cNvSpPr/>
            <p:nvPr/>
          </p:nvSpPr>
          <p:spPr>
            <a:xfrm>
              <a:off x="5208346" y="8383689"/>
              <a:ext cx="5715" cy="8890"/>
            </a:xfrm>
            <a:custGeom>
              <a:avLst/>
              <a:gdLst/>
              <a:ahLst/>
              <a:cxnLst/>
              <a:rect l="l" t="t" r="r" b="b"/>
              <a:pathLst>
                <a:path w="5714" h="8890">
                  <a:moveTo>
                    <a:pt x="0" y="0"/>
                  </a:moveTo>
                  <a:lnTo>
                    <a:pt x="61" y="304"/>
                  </a:lnTo>
                  <a:lnTo>
                    <a:pt x="2120" y="8610"/>
                  </a:lnTo>
                  <a:lnTo>
                    <a:pt x="5270" y="8661"/>
                  </a:lnTo>
                  <a:lnTo>
                    <a:pt x="4445" y="6159"/>
                  </a:lnTo>
                  <a:lnTo>
                    <a:pt x="3784" y="3352"/>
                  </a:lnTo>
                  <a:lnTo>
                    <a:pt x="3301" y="304"/>
                  </a:lnTo>
                  <a:lnTo>
                    <a:pt x="0" y="0"/>
                  </a:lnTo>
                  <a:close/>
                </a:path>
              </a:pathLst>
            </a:custGeom>
            <a:solidFill>
              <a:srgbClr val="F7CC50"/>
            </a:solidFill>
          </p:spPr>
          <p:txBody>
            <a:bodyPr wrap="square" lIns="0" tIns="0" rIns="0" bIns="0" rtlCol="0"/>
            <a:lstStyle/>
            <a:p>
              <a:endParaRPr/>
            </a:p>
          </p:txBody>
        </p:sp>
        <p:sp>
          <p:nvSpPr>
            <p:cNvPr id="18709" name="object 18709"/>
            <p:cNvSpPr/>
            <p:nvPr/>
          </p:nvSpPr>
          <p:spPr>
            <a:xfrm>
              <a:off x="5210467" y="8379599"/>
              <a:ext cx="3175" cy="13335"/>
            </a:xfrm>
            <a:custGeom>
              <a:avLst/>
              <a:gdLst/>
              <a:ahLst/>
              <a:cxnLst/>
              <a:rect l="l" t="t" r="r" b="b"/>
              <a:pathLst>
                <a:path w="3175" h="13334">
                  <a:moveTo>
                    <a:pt x="3149" y="0"/>
                  </a:moveTo>
                  <a:lnTo>
                    <a:pt x="0" y="0"/>
                  </a:lnTo>
                  <a:lnTo>
                    <a:pt x="0" y="12699"/>
                  </a:lnTo>
                  <a:lnTo>
                    <a:pt x="3149" y="12754"/>
                  </a:lnTo>
                  <a:lnTo>
                    <a:pt x="3149" y="0"/>
                  </a:lnTo>
                  <a:close/>
                </a:path>
              </a:pathLst>
            </a:custGeom>
            <a:solidFill>
              <a:srgbClr val="F7D160"/>
            </a:solidFill>
          </p:spPr>
          <p:txBody>
            <a:bodyPr wrap="square" lIns="0" tIns="0" rIns="0" bIns="0" rtlCol="0"/>
            <a:lstStyle/>
            <a:p>
              <a:endParaRPr/>
            </a:p>
          </p:txBody>
        </p:sp>
        <p:sp>
          <p:nvSpPr>
            <p:cNvPr id="18710" name="object 18710"/>
            <p:cNvSpPr/>
            <p:nvPr/>
          </p:nvSpPr>
          <p:spPr>
            <a:xfrm>
              <a:off x="5208346" y="8383689"/>
              <a:ext cx="2540" cy="8890"/>
            </a:xfrm>
            <a:custGeom>
              <a:avLst/>
              <a:gdLst/>
              <a:ahLst/>
              <a:cxnLst/>
              <a:rect l="l" t="t" r="r" b="b"/>
              <a:pathLst>
                <a:path w="2539" h="8890">
                  <a:moveTo>
                    <a:pt x="2120" y="8610"/>
                  </a:moveTo>
                  <a:lnTo>
                    <a:pt x="0" y="0"/>
                  </a:lnTo>
                </a:path>
              </a:pathLst>
            </a:custGeom>
            <a:ln w="25399">
              <a:solidFill>
                <a:srgbClr val="F6CB4E"/>
              </a:solidFill>
            </a:ln>
          </p:spPr>
          <p:txBody>
            <a:bodyPr wrap="square" lIns="0" tIns="0" rIns="0" bIns="0" rtlCol="0"/>
            <a:lstStyle/>
            <a:p>
              <a:endParaRPr/>
            </a:p>
          </p:txBody>
        </p:sp>
        <p:sp>
          <p:nvSpPr>
            <p:cNvPr id="18711" name="object 18711"/>
            <p:cNvSpPr/>
            <p:nvPr/>
          </p:nvSpPr>
          <p:spPr>
            <a:xfrm>
              <a:off x="5208346" y="8383689"/>
              <a:ext cx="3810" cy="635"/>
            </a:xfrm>
            <a:custGeom>
              <a:avLst/>
              <a:gdLst/>
              <a:ahLst/>
              <a:cxnLst/>
              <a:rect l="l" t="t" r="r" b="b"/>
              <a:pathLst>
                <a:path w="3810" h="634">
                  <a:moveTo>
                    <a:pt x="0" y="0"/>
                  </a:moveTo>
                  <a:lnTo>
                    <a:pt x="3301" y="304"/>
                  </a:lnTo>
                </a:path>
              </a:pathLst>
            </a:custGeom>
            <a:ln w="25399">
              <a:solidFill>
                <a:srgbClr val="F6C83F"/>
              </a:solidFill>
            </a:ln>
          </p:spPr>
          <p:txBody>
            <a:bodyPr wrap="square" lIns="0" tIns="0" rIns="0" bIns="0" rtlCol="0"/>
            <a:lstStyle/>
            <a:p>
              <a:endParaRPr/>
            </a:p>
          </p:txBody>
        </p:sp>
        <p:sp>
          <p:nvSpPr>
            <p:cNvPr id="18712" name="object 18712"/>
            <p:cNvSpPr/>
            <p:nvPr/>
          </p:nvSpPr>
          <p:spPr>
            <a:xfrm>
              <a:off x="5211648" y="8383994"/>
              <a:ext cx="2540" cy="8890"/>
            </a:xfrm>
            <a:custGeom>
              <a:avLst/>
              <a:gdLst/>
              <a:ahLst/>
              <a:cxnLst/>
              <a:rect l="l" t="t" r="r" b="b"/>
              <a:pathLst>
                <a:path w="2539" h="8890">
                  <a:moveTo>
                    <a:pt x="0" y="0"/>
                  </a:moveTo>
                  <a:lnTo>
                    <a:pt x="1968" y="8356"/>
                  </a:lnTo>
                </a:path>
              </a:pathLst>
            </a:custGeom>
            <a:ln w="25400">
              <a:solidFill>
                <a:srgbClr val="F7CE51"/>
              </a:solidFill>
            </a:ln>
          </p:spPr>
          <p:txBody>
            <a:bodyPr wrap="square" lIns="0" tIns="0" rIns="0" bIns="0" rtlCol="0"/>
            <a:lstStyle/>
            <a:p>
              <a:endParaRPr/>
            </a:p>
          </p:txBody>
        </p:sp>
        <p:sp>
          <p:nvSpPr>
            <p:cNvPr id="18713" name="object 18713"/>
            <p:cNvSpPr/>
            <p:nvPr/>
          </p:nvSpPr>
          <p:spPr>
            <a:xfrm>
              <a:off x="5207317" y="8373326"/>
              <a:ext cx="4445" cy="10795"/>
            </a:xfrm>
            <a:custGeom>
              <a:avLst/>
              <a:gdLst/>
              <a:ahLst/>
              <a:cxnLst/>
              <a:rect l="l" t="t" r="r" b="b"/>
              <a:pathLst>
                <a:path w="4445" h="10795">
                  <a:moveTo>
                    <a:pt x="0" y="0"/>
                  </a:moveTo>
                  <a:lnTo>
                    <a:pt x="996" y="10174"/>
                  </a:lnTo>
                  <a:lnTo>
                    <a:pt x="1028" y="10363"/>
                  </a:lnTo>
                  <a:lnTo>
                    <a:pt x="4330" y="10668"/>
                  </a:lnTo>
                  <a:lnTo>
                    <a:pt x="3860" y="7607"/>
                  </a:lnTo>
                  <a:lnTo>
                    <a:pt x="3568" y="4305"/>
                  </a:lnTo>
                  <a:lnTo>
                    <a:pt x="3492" y="787"/>
                  </a:lnTo>
                  <a:lnTo>
                    <a:pt x="1130" y="292"/>
                  </a:lnTo>
                  <a:lnTo>
                    <a:pt x="0" y="0"/>
                  </a:lnTo>
                  <a:close/>
                </a:path>
              </a:pathLst>
            </a:custGeom>
            <a:solidFill>
              <a:srgbClr val="F5C534"/>
            </a:solidFill>
          </p:spPr>
          <p:txBody>
            <a:bodyPr wrap="square" lIns="0" tIns="0" rIns="0" bIns="0" rtlCol="0"/>
            <a:lstStyle/>
            <a:p>
              <a:endParaRPr/>
            </a:p>
          </p:txBody>
        </p:sp>
        <p:sp>
          <p:nvSpPr>
            <p:cNvPr id="18714" name="object 18714"/>
            <p:cNvSpPr/>
            <p:nvPr/>
          </p:nvSpPr>
          <p:spPr>
            <a:xfrm>
              <a:off x="5208346" y="8383689"/>
              <a:ext cx="3810" cy="635"/>
            </a:xfrm>
            <a:custGeom>
              <a:avLst/>
              <a:gdLst/>
              <a:ahLst/>
              <a:cxnLst/>
              <a:rect l="l" t="t" r="r" b="b"/>
              <a:pathLst>
                <a:path w="3810" h="634">
                  <a:moveTo>
                    <a:pt x="3301" y="304"/>
                  </a:moveTo>
                  <a:lnTo>
                    <a:pt x="0" y="0"/>
                  </a:lnTo>
                </a:path>
              </a:pathLst>
            </a:custGeom>
            <a:ln w="25399">
              <a:solidFill>
                <a:srgbClr val="F6C83F"/>
              </a:solidFill>
            </a:ln>
          </p:spPr>
          <p:txBody>
            <a:bodyPr wrap="square" lIns="0" tIns="0" rIns="0" bIns="0" rtlCol="0"/>
            <a:lstStyle/>
            <a:p>
              <a:endParaRPr/>
            </a:p>
          </p:txBody>
        </p:sp>
        <p:sp>
          <p:nvSpPr>
            <p:cNvPr id="18715" name="object 18715"/>
            <p:cNvSpPr/>
            <p:nvPr/>
          </p:nvSpPr>
          <p:spPr>
            <a:xfrm>
              <a:off x="5207317" y="8373326"/>
              <a:ext cx="1270" cy="10795"/>
            </a:xfrm>
            <a:custGeom>
              <a:avLst/>
              <a:gdLst/>
              <a:ahLst/>
              <a:cxnLst/>
              <a:rect l="l" t="t" r="r" b="b"/>
              <a:pathLst>
                <a:path w="1270" h="10795">
                  <a:moveTo>
                    <a:pt x="1028" y="10363"/>
                  </a:moveTo>
                  <a:lnTo>
                    <a:pt x="0" y="0"/>
                  </a:lnTo>
                </a:path>
              </a:pathLst>
            </a:custGeom>
            <a:ln w="25400">
              <a:solidFill>
                <a:srgbClr val="F4C22F"/>
              </a:solidFill>
            </a:ln>
          </p:spPr>
          <p:txBody>
            <a:bodyPr wrap="square" lIns="0" tIns="0" rIns="0" bIns="0" rtlCol="0"/>
            <a:lstStyle/>
            <a:p>
              <a:endParaRPr/>
            </a:p>
          </p:txBody>
        </p:sp>
        <p:sp>
          <p:nvSpPr>
            <p:cNvPr id="18716" name="object 18716"/>
            <p:cNvSpPr/>
            <p:nvPr/>
          </p:nvSpPr>
          <p:spPr>
            <a:xfrm>
              <a:off x="5207317" y="8373326"/>
              <a:ext cx="3810" cy="1270"/>
            </a:xfrm>
            <a:custGeom>
              <a:avLst/>
              <a:gdLst/>
              <a:ahLst/>
              <a:cxnLst/>
              <a:rect l="l" t="t" r="r" b="b"/>
              <a:pathLst>
                <a:path w="3810" h="1270">
                  <a:moveTo>
                    <a:pt x="0" y="0"/>
                  </a:moveTo>
                  <a:lnTo>
                    <a:pt x="3492" y="787"/>
                  </a:lnTo>
                </a:path>
              </a:pathLst>
            </a:custGeom>
            <a:ln w="25400">
              <a:solidFill>
                <a:srgbClr val="F4C22A"/>
              </a:solidFill>
            </a:ln>
          </p:spPr>
          <p:txBody>
            <a:bodyPr wrap="square" lIns="0" tIns="0" rIns="0" bIns="0" rtlCol="0"/>
            <a:lstStyle/>
            <a:p>
              <a:endParaRPr/>
            </a:p>
          </p:txBody>
        </p:sp>
        <p:sp>
          <p:nvSpPr>
            <p:cNvPr id="18717" name="object 18717"/>
            <p:cNvSpPr/>
            <p:nvPr/>
          </p:nvSpPr>
          <p:spPr>
            <a:xfrm>
              <a:off x="5210810" y="8374113"/>
              <a:ext cx="1270" cy="10160"/>
            </a:xfrm>
            <a:custGeom>
              <a:avLst/>
              <a:gdLst/>
              <a:ahLst/>
              <a:cxnLst/>
              <a:rect l="l" t="t" r="r" b="b"/>
              <a:pathLst>
                <a:path w="1270" h="10159">
                  <a:moveTo>
                    <a:pt x="0" y="0"/>
                  </a:moveTo>
                  <a:lnTo>
                    <a:pt x="838" y="9880"/>
                  </a:lnTo>
                </a:path>
              </a:pathLst>
            </a:custGeom>
            <a:ln w="25399">
              <a:solidFill>
                <a:srgbClr val="F7C83A"/>
              </a:solidFill>
            </a:ln>
          </p:spPr>
          <p:txBody>
            <a:bodyPr wrap="square" lIns="0" tIns="0" rIns="0" bIns="0" rtlCol="0"/>
            <a:lstStyle/>
            <a:p>
              <a:endParaRPr/>
            </a:p>
          </p:txBody>
        </p:sp>
        <p:sp>
          <p:nvSpPr>
            <p:cNvPr id="18718" name="object 18718"/>
            <p:cNvSpPr/>
            <p:nvPr/>
          </p:nvSpPr>
          <p:spPr>
            <a:xfrm>
              <a:off x="5210746" y="8363013"/>
              <a:ext cx="4445" cy="12065"/>
            </a:xfrm>
            <a:custGeom>
              <a:avLst/>
              <a:gdLst/>
              <a:ahLst/>
              <a:cxnLst/>
              <a:rect l="l" t="t" r="r" b="b"/>
              <a:pathLst>
                <a:path w="4445" h="12065">
                  <a:moveTo>
                    <a:pt x="533" y="0"/>
                  </a:moveTo>
                  <a:lnTo>
                    <a:pt x="139" y="3873"/>
                  </a:lnTo>
                  <a:lnTo>
                    <a:pt x="0" y="7581"/>
                  </a:lnTo>
                  <a:lnTo>
                    <a:pt x="63" y="11099"/>
                  </a:lnTo>
                  <a:lnTo>
                    <a:pt x="1257" y="11328"/>
                  </a:lnTo>
                  <a:lnTo>
                    <a:pt x="3670" y="11747"/>
                  </a:lnTo>
                  <a:lnTo>
                    <a:pt x="3644" y="8394"/>
                  </a:lnTo>
                  <a:lnTo>
                    <a:pt x="3822" y="4838"/>
                  </a:lnTo>
                  <a:lnTo>
                    <a:pt x="4241" y="1143"/>
                  </a:lnTo>
                  <a:lnTo>
                    <a:pt x="533" y="0"/>
                  </a:lnTo>
                  <a:close/>
                </a:path>
              </a:pathLst>
            </a:custGeom>
            <a:solidFill>
              <a:srgbClr val="F7C936"/>
            </a:solidFill>
          </p:spPr>
          <p:txBody>
            <a:bodyPr wrap="square" lIns="0" tIns="0" rIns="0" bIns="0" rtlCol="0"/>
            <a:lstStyle/>
            <a:p>
              <a:endParaRPr/>
            </a:p>
          </p:txBody>
        </p:sp>
        <p:sp>
          <p:nvSpPr>
            <p:cNvPr id="18719" name="object 18719"/>
            <p:cNvSpPr/>
            <p:nvPr/>
          </p:nvSpPr>
          <p:spPr>
            <a:xfrm>
              <a:off x="5210810" y="8374113"/>
              <a:ext cx="3810" cy="1270"/>
            </a:xfrm>
            <a:custGeom>
              <a:avLst/>
              <a:gdLst/>
              <a:ahLst/>
              <a:cxnLst/>
              <a:rect l="l" t="t" r="r" b="b"/>
              <a:pathLst>
                <a:path w="3810" h="1270">
                  <a:moveTo>
                    <a:pt x="3606" y="647"/>
                  </a:moveTo>
                  <a:lnTo>
                    <a:pt x="0" y="0"/>
                  </a:lnTo>
                </a:path>
              </a:pathLst>
            </a:custGeom>
            <a:ln w="25400">
              <a:solidFill>
                <a:srgbClr val="F7C939"/>
              </a:solidFill>
            </a:ln>
          </p:spPr>
          <p:txBody>
            <a:bodyPr wrap="square" lIns="0" tIns="0" rIns="0" bIns="0" rtlCol="0"/>
            <a:lstStyle/>
            <a:p>
              <a:endParaRPr/>
            </a:p>
          </p:txBody>
        </p:sp>
        <p:sp>
          <p:nvSpPr>
            <p:cNvPr id="18720" name="object 18720"/>
            <p:cNvSpPr/>
            <p:nvPr/>
          </p:nvSpPr>
          <p:spPr>
            <a:xfrm>
              <a:off x="5210810" y="8363013"/>
              <a:ext cx="635" cy="11430"/>
            </a:xfrm>
            <a:custGeom>
              <a:avLst/>
              <a:gdLst/>
              <a:ahLst/>
              <a:cxnLst/>
              <a:rect l="l" t="t" r="r" b="b"/>
              <a:pathLst>
                <a:path w="635" h="11429">
                  <a:moveTo>
                    <a:pt x="0" y="11099"/>
                  </a:moveTo>
                  <a:lnTo>
                    <a:pt x="469" y="0"/>
                  </a:lnTo>
                </a:path>
              </a:pathLst>
            </a:custGeom>
            <a:ln w="25400">
              <a:solidFill>
                <a:srgbClr val="F6C52E"/>
              </a:solidFill>
            </a:ln>
          </p:spPr>
          <p:txBody>
            <a:bodyPr wrap="square" lIns="0" tIns="0" rIns="0" bIns="0" rtlCol="0"/>
            <a:lstStyle/>
            <a:p>
              <a:endParaRPr/>
            </a:p>
          </p:txBody>
        </p:sp>
        <p:sp>
          <p:nvSpPr>
            <p:cNvPr id="18721" name="object 18721"/>
            <p:cNvSpPr/>
            <p:nvPr/>
          </p:nvSpPr>
          <p:spPr>
            <a:xfrm>
              <a:off x="5211279" y="8363013"/>
              <a:ext cx="3810" cy="1270"/>
            </a:xfrm>
            <a:custGeom>
              <a:avLst/>
              <a:gdLst/>
              <a:ahLst/>
              <a:cxnLst/>
              <a:rect l="l" t="t" r="r" b="b"/>
              <a:pathLst>
                <a:path w="3810" h="1270">
                  <a:moveTo>
                    <a:pt x="0" y="0"/>
                  </a:moveTo>
                  <a:lnTo>
                    <a:pt x="3708" y="1143"/>
                  </a:lnTo>
                </a:path>
              </a:pathLst>
            </a:custGeom>
            <a:ln w="25399">
              <a:solidFill>
                <a:srgbClr val="F7C933"/>
              </a:solidFill>
            </a:ln>
          </p:spPr>
          <p:txBody>
            <a:bodyPr wrap="square" lIns="0" tIns="0" rIns="0" bIns="0" rtlCol="0"/>
            <a:lstStyle/>
            <a:p>
              <a:endParaRPr/>
            </a:p>
          </p:txBody>
        </p:sp>
        <p:sp>
          <p:nvSpPr>
            <p:cNvPr id="18722" name="object 18722"/>
            <p:cNvSpPr/>
            <p:nvPr/>
          </p:nvSpPr>
          <p:spPr>
            <a:xfrm>
              <a:off x="5214416" y="8364156"/>
              <a:ext cx="635" cy="10795"/>
            </a:xfrm>
            <a:custGeom>
              <a:avLst/>
              <a:gdLst/>
              <a:ahLst/>
              <a:cxnLst/>
              <a:rect l="l" t="t" r="r" b="b"/>
              <a:pathLst>
                <a:path w="635" h="10795">
                  <a:moveTo>
                    <a:pt x="571" y="0"/>
                  </a:moveTo>
                  <a:lnTo>
                    <a:pt x="0" y="10604"/>
                  </a:lnTo>
                </a:path>
              </a:pathLst>
            </a:custGeom>
            <a:ln w="25400">
              <a:solidFill>
                <a:srgbClr val="F9CD3E"/>
              </a:solidFill>
            </a:ln>
          </p:spPr>
          <p:txBody>
            <a:bodyPr wrap="square" lIns="0" tIns="0" rIns="0" bIns="0" rtlCol="0"/>
            <a:lstStyle/>
            <a:p>
              <a:endParaRPr/>
            </a:p>
          </p:txBody>
        </p:sp>
        <p:sp>
          <p:nvSpPr>
            <p:cNvPr id="18723" name="object 18723"/>
            <p:cNvSpPr/>
            <p:nvPr/>
          </p:nvSpPr>
          <p:spPr>
            <a:xfrm>
              <a:off x="5211279" y="8350986"/>
              <a:ext cx="5715" cy="13335"/>
            </a:xfrm>
            <a:custGeom>
              <a:avLst/>
              <a:gdLst/>
              <a:ahLst/>
              <a:cxnLst/>
              <a:rect l="l" t="t" r="r" b="b"/>
              <a:pathLst>
                <a:path w="5714" h="13334">
                  <a:moveTo>
                    <a:pt x="1968" y="0"/>
                  </a:moveTo>
                  <a:lnTo>
                    <a:pt x="1041" y="4127"/>
                  </a:lnTo>
                  <a:lnTo>
                    <a:pt x="406" y="8153"/>
                  </a:lnTo>
                  <a:lnTo>
                    <a:pt x="0" y="12026"/>
                  </a:lnTo>
                  <a:lnTo>
                    <a:pt x="1231" y="12420"/>
                  </a:lnTo>
                  <a:lnTo>
                    <a:pt x="3708" y="13169"/>
                  </a:lnTo>
                  <a:lnTo>
                    <a:pt x="4127" y="9461"/>
                  </a:lnTo>
                  <a:lnTo>
                    <a:pt x="4775" y="5613"/>
                  </a:lnTo>
                  <a:lnTo>
                    <a:pt x="5676" y="1650"/>
                  </a:lnTo>
                  <a:lnTo>
                    <a:pt x="1968" y="0"/>
                  </a:lnTo>
                  <a:close/>
                </a:path>
              </a:pathLst>
            </a:custGeom>
            <a:solidFill>
              <a:srgbClr val="F7C932"/>
            </a:solidFill>
          </p:spPr>
          <p:txBody>
            <a:bodyPr wrap="square" lIns="0" tIns="0" rIns="0" bIns="0" rtlCol="0"/>
            <a:lstStyle/>
            <a:p>
              <a:endParaRPr/>
            </a:p>
          </p:txBody>
        </p:sp>
        <p:sp>
          <p:nvSpPr>
            <p:cNvPr id="18724" name="object 18724"/>
            <p:cNvSpPr/>
            <p:nvPr/>
          </p:nvSpPr>
          <p:spPr>
            <a:xfrm>
              <a:off x="5211279" y="8363013"/>
              <a:ext cx="3810" cy="1270"/>
            </a:xfrm>
            <a:custGeom>
              <a:avLst/>
              <a:gdLst/>
              <a:ahLst/>
              <a:cxnLst/>
              <a:rect l="l" t="t" r="r" b="b"/>
              <a:pathLst>
                <a:path w="3810" h="1270">
                  <a:moveTo>
                    <a:pt x="3708" y="1143"/>
                  </a:moveTo>
                  <a:lnTo>
                    <a:pt x="0" y="0"/>
                  </a:lnTo>
                </a:path>
              </a:pathLst>
            </a:custGeom>
            <a:ln w="25399">
              <a:solidFill>
                <a:srgbClr val="F7C933"/>
              </a:solidFill>
            </a:ln>
          </p:spPr>
          <p:txBody>
            <a:bodyPr wrap="square" lIns="0" tIns="0" rIns="0" bIns="0" rtlCol="0"/>
            <a:lstStyle/>
            <a:p>
              <a:endParaRPr/>
            </a:p>
          </p:txBody>
        </p:sp>
        <p:sp>
          <p:nvSpPr>
            <p:cNvPr id="18725" name="object 18725"/>
            <p:cNvSpPr/>
            <p:nvPr/>
          </p:nvSpPr>
          <p:spPr>
            <a:xfrm>
              <a:off x="5211279" y="8350986"/>
              <a:ext cx="2540" cy="12065"/>
            </a:xfrm>
            <a:custGeom>
              <a:avLst/>
              <a:gdLst/>
              <a:ahLst/>
              <a:cxnLst/>
              <a:rect l="l" t="t" r="r" b="b"/>
              <a:pathLst>
                <a:path w="2539" h="12065">
                  <a:moveTo>
                    <a:pt x="0" y="12026"/>
                  </a:moveTo>
                  <a:lnTo>
                    <a:pt x="1968" y="0"/>
                  </a:lnTo>
                </a:path>
              </a:pathLst>
            </a:custGeom>
            <a:ln w="25400">
              <a:solidFill>
                <a:srgbClr val="F6C529"/>
              </a:solidFill>
            </a:ln>
          </p:spPr>
          <p:txBody>
            <a:bodyPr wrap="square" lIns="0" tIns="0" rIns="0" bIns="0" rtlCol="0"/>
            <a:lstStyle/>
            <a:p>
              <a:endParaRPr/>
            </a:p>
          </p:txBody>
        </p:sp>
        <p:sp>
          <p:nvSpPr>
            <p:cNvPr id="18726" name="object 18726"/>
            <p:cNvSpPr/>
            <p:nvPr/>
          </p:nvSpPr>
          <p:spPr>
            <a:xfrm>
              <a:off x="5213248" y="8350986"/>
              <a:ext cx="3810" cy="1905"/>
            </a:xfrm>
            <a:custGeom>
              <a:avLst/>
              <a:gdLst/>
              <a:ahLst/>
              <a:cxnLst/>
              <a:rect l="l" t="t" r="r" b="b"/>
              <a:pathLst>
                <a:path w="3810" h="1904">
                  <a:moveTo>
                    <a:pt x="0" y="0"/>
                  </a:moveTo>
                  <a:lnTo>
                    <a:pt x="3708" y="1650"/>
                  </a:lnTo>
                </a:path>
              </a:pathLst>
            </a:custGeom>
            <a:ln w="25400">
              <a:solidFill>
                <a:srgbClr val="F7C931"/>
              </a:solidFill>
            </a:ln>
          </p:spPr>
          <p:txBody>
            <a:bodyPr wrap="square" lIns="0" tIns="0" rIns="0" bIns="0" rtlCol="0"/>
            <a:lstStyle/>
            <a:p>
              <a:endParaRPr/>
            </a:p>
          </p:txBody>
        </p:sp>
        <p:sp>
          <p:nvSpPr>
            <p:cNvPr id="18727" name="object 18727"/>
            <p:cNvSpPr/>
            <p:nvPr/>
          </p:nvSpPr>
          <p:spPr>
            <a:xfrm>
              <a:off x="5214988" y="8352637"/>
              <a:ext cx="2540" cy="12065"/>
            </a:xfrm>
            <a:custGeom>
              <a:avLst/>
              <a:gdLst/>
              <a:ahLst/>
              <a:cxnLst/>
              <a:rect l="l" t="t" r="r" b="b"/>
              <a:pathLst>
                <a:path w="2539" h="12065">
                  <a:moveTo>
                    <a:pt x="1968" y="0"/>
                  </a:moveTo>
                  <a:lnTo>
                    <a:pt x="0" y="11518"/>
                  </a:lnTo>
                </a:path>
              </a:pathLst>
            </a:custGeom>
            <a:ln w="25400">
              <a:solidFill>
                <a:srgbClr val="F9CE3B"/>
              </a:solidFill>
            </a:ln>
          </p:spPr>
          <p:txBody>
            <a:bodyPr wrap="square" lIns="0" tIns="0" rIns="0" bIns="0" rtlCol="0"/>
            <a:lstStyle/>
            <a:p>
              <a:endParaRPr/>
            </a:p>
          </p:txBody>
        </p:sp>
        <p:sp>
          <p:nvSpPr>
            <p:cNvPr id="18728" name="object 18728"/>
            <p:cNvSpPr/>
            <p:nvPr/>
          </p:nvSpPr>
          <p:spPr>
            <a:xfrm>
              <a:off x="5207317" y="8361692"/>
              <a:ext cx="4445" cy="12700"/>
            </a:xfrm>
            <a:custGeom>
              <a:avLst/>
              <a:gdLst/>
              <a:ahLst/>
              <a:cxnLst/>
              <a:rect l="l" t="t" r="r" b="b"/>
              <a:pathLst>
                <a:path w="4445" h="12700">
                  <a:moveTo>
                    <a:pt x="317" y="0"/>
                  </a:moveTo>
                  <a:lnTo>
                    <a:pt x="0" y="11633"/>
                  </a:lnTo>
                  <a:lnTo>
                    <a:pt x="1130" y="11925"/>
                  </a:lnTo>
                  <a:lnTo>
                    <a:pt x="3492" y="12420"/>
                  </a:lnTo>
                  <a:lnTo>
                    <a:pt x="3429" y="8902"/>
                  </a:lnTo>
                  <a:lnTo>
                    <a:pt x="3568" y="5194"/>
                  </a:lnTo>
                  <a:lnTo>
                    <a:pt x="3962" y="1320"/>
                  </a:lnTo>
                  <a:lnTo>
                    <a:pt x="1524" y="482"/>
                  </a:lnTo>
                  <a:lnTo>
                    <a:pt x="317" y="0"/>
                  </a:lnTo>
                  <a:close/>
                </a:path>
              </a:pathLst>
            </a:custGeom>
            <a:solidFill>
              <a:srgbClr val="F4C124"/>
            </a:solidFill>
          </p:spPr>
          <p:txBody>
            <a:bodyPr wrap="square" lIns="0" tIns="0" rIns="0" bIns="0" rtlCol="0"/>
            <a:lstStyle/>
            <a:p>
              <a:endParaRPr/>
            </a:p>
          </p:txBody>
        </p:sp>
        <p:sp>
          <p:nvSpPr>
            <p:cNvPr id="18729" name="object 18729"/>
            <p:cNvSpPr/>
            <p:nvPr/>
          </p:nvSpPr>
          <p:spPr>
            <a:xfrm>
              <a:off x="5207317" y="8373326"/>
              <a:ext cx="3810" cy="1270"/>
            </a:xfrm>
            <a:custGeom>
              <a:avLst/>
              <a:gdLst/>
              <a:ahLst/>
              <a:cxnLst/>
              <a:rect l="l" t="t" r="r" b="b"/>
              <a:pathLst>
                <a:path w="3810" h="1270">
                  <a:moveTo>
                    <a:pt x="3492" y="787"/>
                  </a:moveTo>
                  <a:lnTo>
                    <a:pt x="0" y="0"/>
                  </a:lnTo>
                </a:path>
              </a:pathLst>
            </a:custGeom>
            <a:ln w="25400">
              <a:solidFill>
                <a:srgbClr val="F4C22A"/>
              </a:solidFill>
            </a:ln>
          </p:spPr>
          <p:txBody>
            <a:bodyPr wrap="square" lIns="0" tIns="0" rIns="0" bIns="0" rtlCol="0"/>
            <a:lstStyle/>
            <a:p>
              <a:endParaRPr/>
            </a:p>
          </p:txBody>
        </p:sp>
        <p:sp>
          <p:nvSpPr>
            <p:cNvPr id="18730" name="object 18730"/>
            <p:cNvSpPr/>
            <p:nvPr/>
          </p:nvSpPr>
          <p:spPr>
            <a:xfrm>
              <a:off x="5207317" y="8361692"/>
              <a:ext cx="635" cy="12065"/>
            </a:xfrm>
            <a:custGeom>
              <a:avLst/>
              <a:gdLst/>
              <a:ahLst/>
              <a:cxnLst/>
              <a:rect l="l" t="t" r="r" b="b"/>
              <a:pathLst>
                <a:path w="635" h="12065">
                  <a:moveTo>
                    <a:pt x="0" y="11633"/>
                  </a:moveTo>
                  <a:lnTo>
                    <a:pt x="317" y="0"/>
                  </a:lnTo>
                </a:path>
              </a:pathLst>
            </a:custGeom>
            <a:ln w="25400">
              <a:solidFill>
                <a:srgbClr val="F3BD1A"/>
              </a:solidFill>
            </a:ln>
          </p:spPr>
          <p:txBody>
            <a:bodyPr wrap="square" lIns="0" tIns="0" rIns="0" bIns="0" rtlCol="0"/>
            <a:lstStyle/>
            <a:p>
              <a:endParaRPr/>
            </a:p>
          </p:txBody>
        </p:sp>
        <p:sp>
          <p:nvSpPr>
            <p:cNvPr id="18731" name="object 18731"/>
            <p:cNvSpPr/>
            <p:nvPr/>
          </p:nvSpPr>
          <p:spPr>
            <a:xfrm>
              <a:off x="5207635" y="8361692"/>
              <a:ext cx="3810" cy="1905"/>
            </a:xfrm>
            <a:custGeom>
              <a:avLst/>
              <a:gdLst/>
              <a:ahLst/>
              <a:cxnLst/>
              <a:rect l="l" t="t" r="r" b="b"/>
              <a:pathLst>
                <a:path w="3810" h="1904">
                  <a:moveTo>
                    <a:pt x="0" y="0"/>
                  </a:moveTo>
                  <a:lnTo>
                    <a:pt x="3644" y="1320"/>
                  </a:lnTo>
                </a:path>
              </a:pathLst>
            </a:custGeom>
            <a:ln w="25400">
              <a:solidFill>
                <a:srgbClr val="F4C01E"/>
              </a:solidFill>
            </a:ln>
          </p:spPr>
          <p:txBody>
            <a:bodyPr wrap="square" lIns="0" tIns="0" rIns="0" bIns="0" rtlCol="0"/>
            <a:lstStyle/>
            <a:p>
              <a:endParaRPr/>
            </a:p>
          </p:txBody>
        </p:sp>
        <p:sp>
          <p:nvSpPr>
            <p:cNvPr id="18732" name="object 18732"/>
            <p:cNvSpPr/>
            <p:nvPr/>
          </p:nvSpPr>
          <p:spPr>
            <a:xfrm>
              <a:off x="5210810" y="8363013"/>
              <a:ext cx="635" cy="11430"/>
            </a:xfrm>
            <a:custGeom>
              <a:avLst/>
              <a:gdLst/>
              <a:ahLst/>
              <a:cxnLst/>
              <a:rect l="l" t="t" r="r" b="b"/>
              <a:pathLst>
                <a:path w="635" h="11429">
                  <a:moveTo>
                    <a:pt x="469" y="0"/>
                  </a:moveTo>
                  <a:lnTo>
                    <a:pt x="0" y="11099"/>
                  </a:lnTo>
                </a:path>
              </a:pathLst>
            </a:custGeom>
            <a:ln w="25400">
              <a:solidFill>
                <a:srgbClr val="F6C52E"/>
              </a:solidFill>
            </a:ln>
          </p:spPr>
          <p:txBody>
            <a:bodyPr wrap="square" lIns="0" tIns="0" rIns="0" bIns="0" rtlCol="0"/>
            <a:lstStyle/>
            <a:p>
              <a:endParaRPr/>
            </a:p>
          </p:txBody>
        </p:sp>
        <p:sp>
          <p:nvSpPr>
            <p:cNvPr id="18733" name="object 18733"/>
            <p:cNvSpPr/>
            <p:nvPr/>
          </p:nvSpPr>
          <p:spPr>
            <a:xfrm>
              <a:off x="5207635" y="8349284"/>
              <a:ext cx="5715" cy="13970"/>
            </a:xfrm>
            <a:custGeom>
              <a:avLst/>
              <a:gdLst/>
              <a:ahLst/>
              <a:cxnLst/>
              <a:rect l="l" t="t" r="r" b="b"/>
              <a:pathLst>
                <a:path w="5714" h="13970">
                  <a:moveTo>
                    <a:pt x="1917" y="0"/>
                  </a:moveTo>
                  <a:lnTo>
                    <a:pt x="0" y="12407"/>
                  </a:lnTo>
                  <a:lnTo>
                    <a:pt x="1206" y="12890"/>
                  </a:lnTo>
                  <a:lnTo>
                    <a:pt x="3644" y="13728"/>
                  </a:lnTo>
                  <a:lnTo>
                    <a:pt x="4051" y="9855"/>
                  </a:lnTo>
                  <a:lnTo>
                    <a:pt x="4686" y="5829"/>
                  </a:lnTo>
                  <a:lnTo>
                    <a:pt x="5613" y="1701"/>
                  </a:lnTo>
                  <a:lnTo>
                    <a:pt x="4368" y="1143"/>
                  </a:lnTo>
                  <a:lnTo>
                    <a:pt x="1917" y="0"/>
                  </a:lnTo>
                  <a:close/>
                </a:path>
              </a:pathLst>
            </a:custGeom>
            <a:solidFill>
              <a:srgbClr val="F4C01C"/>
            </a:solidFill>
          </p:spPr>
          <p:txBody>
            <a:bodyPr wrap="square" lIns="0" tIns="0" rIns="0" bIns="0" rtlCol="0"/>
            <a:lstStyle/>
            <a:p>
              <a:endParaRPr/>
            </a:p>
          </p:txBody>
        </p:sp>
        <p:sp>
          <p:nvSpPr>
            <p:cNvPr id="18734" name="object 18734"/>
            <p:cNvSpPr/>
            <p:nvPr/>
          </p:nvSpPr>
          <p:spPr>
            <a:xfrm>
              <a:off x="5207635" y="8361692"/>
              <a:ext cx="3810" cy="1905"/>
            </a:xfrm>
            <a:custGeom>
              <a:avLst/>
              <a:gdLst/>
              <a:ahLst/>
              <a:cxnLst/>
              <a:rect l="l" t="t" r="r" b="b"/>
              <a:pathLst>
                <a:path w="3810" h="1904">
                  <a:moveTo>
                    <a:pt x="3644" y="1320"/>
                  </a:moveTo>
                  <a:lnTo>
                    <a:pt x="0" y="0"/>
                  </a:lnTo>
                </a:path>
              </a:pathLst>
            </a:custGeom>
            <a:ln w="25400">
              <a:solidFill>
                <a:srgbClr val="F4C01E"/>
              </a:solidFill>
            </a:ln>
          </p:spPr>
          <p:txBody>
            <a:bodyPr wrap="square" lIns="0" tIns="0" rIns="0" bIns="0" rtlCol="0"/>
            <a:lstStyle/>
            <a:p>
              <a:endParaRPr/>
            </a:p>
          </p:txBody>
        </p:sp>
        <p:sp>
          <p:nvSpPr>
            <p:cNvPr id="18735" name="object 18735"/>
            <p:cNvSpPr/>
            <p:nvPr/>
          </p:nvSpPr>
          <p:spPr>
            <a:xfrm>
              <a:off x="5207635" y="8349284"/>
              <a:ext cx="2540" cy="12700"/>
            </a:xfrm>
            <a:custGeom>
              <a:avLst/>
              <a:gdLst/>
              <a:ahLst/>
              <a:cxnLst/>
              <a:rect l="l" t="t" r="r" b="b"/>
              <a:pathLst>
                <a:path w="2539" h="12700">
                  <a:moveTo>
                    <a:pt x="0" y="12407"/>
                  </a:moveTo>
                  <a:lnTo>
                    <a:pt x="1917" y="0"/>
                  </a:lnTo>
                </a:path>
              </a:pathLst>
            </a:custGeom>
            <a:ln w="25400">
              <a:solidFill>
                <a:srgbClr val="F2BA10"/>
              </a:solidFill>
            </a:ln>
          </p:spPr>
          <p:txBody>
            <a:bodyPr wrap="square" lIns="0" tIns="0" rIns="0" bIns="0" rtlCol="0"/>
            <a:lstStyle/>
            <a:p>
              <a:endParaRPr/>
            </a:p>
          </p:txBody>
        </p:sp>
        <p:sp>
          <p:nvSpPr>
            <p:cNvPr id="18736" name="object 18736"/>
            <p:cNvSpPr/>
            <p:nvPr/>
          </p:nvSpPr>
          <p:spPr>
            <a:xfrm>
              <a:off x="5209552" y="8349284"/>
              <a:ext cx="3810" cy="1905"/>
            </a:xfrm>
            <a:custGeom>
              <a:avLst/>
              <a:gdLst/>
              <a:ahLst/>
              <a:cxnLst/>
              <a:rect l="l" t="t" r="r" b="b"/>
              <a:pathLst>
                <a:path w="3810" h="1904">
                  <a:moveTo>
                    <a:pt x="0" y="0"/>
                  </a:moveTo>
                  <a:lnTo>
                    <a:pt x="3695" y="1701"/>
                  </a:lnTo>
                </a:path>
              </a:pathLst>
            </a:custGeom>
            <a:ln w="25400">
              <a:solidFill>
                <a:srgbClr val="F4BF1A"/>
              </a:solidFill>
            </a:ln>
          </p:spPr>
          <p:txBody>
            <a:bodyPr wrap="square" lIns="0" tIns="0" rIns="0" bIns="0" rtlCol="0"/>
            <a:lstStyle/>
            <a:p>
              <a:endParaRPr/>
            </a:p>
          </p:txBody>
        </p:sp>
        <p:sp>
          <p:nvSpPr>
            <p:cNvPr id="18737" name="object 18737"/>
            <p:cNvSpPr/>
            <p:nvPr/>
          </p:nvSpPr>
          <p:spPr>
            <a:xfrm>
              <a:off x="5211279" y="8350986"/>
              <a:ext cx="2540" cy="12065"/>
            </a:xfrm>
            <a:custGeom>
              <a:avLst/>
              <a:gdLst/>
              <a:ahLst/>
              <a:cxnLst/>
              <a:rect l="l" t="t" r="r" b="b"/>
              <a:pathLst>
                <a:path w="2539" h="12065">
                  <a:moveTo>
                    <a:pt x="1968" y="0"/>
                  </a:moveTo>
                  <a:lnTo>
                    <a:pt x="0" y="12026"/>
                  </a:lnTo>
                </a:path>
              </a:pathLst>
            </a:custGeom>
            <a:ln w="25400">
              <a:solidFill>
                <a:srgbClr val="F6C529"/>
              </a:solidFill>
            </a:ln>
          </p:spPr>
          <p:txBody>
            <a:bodyPr wrap="square" lIns="0" tIns="0" rIns="0" bIns="0" rtlCol="0"/>
            <a:lstStyle/>
            <a:p>
              <a:endParaRPr/>
            </a:p>
          </p:txBody>
        </p:sp>
        <p:sp>
          <p:nvSpPr>
            <p:cNvPr id="18738" name="object 18738"/>
            <p:cNvSpPr/>
            <p:nvPr/>
          </p:nvSpPr>
          <p:spPr>
            <a:xfrm>
              <a:off x="5345887" y="8381301"/>
              <a:ext cx="13335" cy="8255"/>
            </a:xfrm>
            <a:custGeom>
              <a:avLst/>
              <a:gdLst/>
              <a:ahLst/>
              <a:cxnLst/>
              <a:rect l="l" t="t" r="r" b="b"/>
              <a:pathLst>
                <a:path w="13335" h="8254">
                  <a:moveTo>
                    <a:pt x="4038" y="0"/>
                  </a:moveTo>
                  <a:lnTo>
                    <a:pt x="2616" y="2387"/>
                  </a:lnTo>
                  <a:lnTo>
                    <a:pt x="1287" y="4787"/>
                  </a:lnTo>
                  <a:lnTo>
                    <a:pt x="0" y="6921"/>
                  </a:lnTo>
                  <a:lnTo>
                    <a:pt x="3505" y="7454"/>
                  </a:lnTo>
                  <a:lnTo>
                    <a:pt x="8991" y="8204"/>
                  </a:lnTo>
                  <a:lnTo>
                    <a:pt x="10223" y="6591"/>
                  </a:lnTo>
                  <a:lnTo>
                    <a:pt x="11725" y="4711"/>
                  </a:lnTo>
                  <a:lnTo>
                    <a:pt x="13332" y="2882"/>
                  </a:lnTo>
                  <a:lnTo>
                    <a:pt x="10782" y="2362"/>
                  </a:lnTo>
                  <a:lnTo>
                    <a:pt x="7632" y="1231"/>
                  </a:lnTo>
                  <a:lnTo>
                    <a:pt x="4038" y="0"/>
                  </a:lnTo>
                  <a:close/>
                </a:path>
              </a:pathLst>
            </a:custGeom>
            <a:solidFill>
              <a:srgbClr val="F7C222"/>
            </a:solidFill>
          </p:spPr>
          <p:txBody>
            <a:bodyPr wrap="square" lIns="0" tIns="0" rIns="0" bIns="0" rtlCol="0"/>
            <a:lstStyle/>
            <a:p>
              <a:endParaRPr/>
            </a:p>
          </p:txBody>
        </p:sp>
        <p:sp>
          <p:nvSpPr>
            <p:cNvPr id="18739" name="object 18739"/>
            <p:cNvSpPr/>
            <p:nvPr/>
          </p:nvSpPr>
          <p:spPr>
            <a:xfrm>
              <a:off x="5345887" y="8388223"/>
              <a:ext cx="9525" cy="1905"/>
            </a:xfrm>
            <a:custGeom>
              <a:avLst/>
              <a:gdLst/>
              <a:ahLst/>
              <a:cxnLst/>
              <a:rect l="l" t="t" r="r" b="b"/>
              <a:pathLst>
                <a:path w="9525" h="1904">
                  <a:moveTo>
                    <a:pt x="8991" y="1282"/>
                  </a:moveTo>
                  <a:lnTo>
                    <a:pt x="0" y="0"/>
                  </a:lnTo>
                </a:path>
              </a:pathLst>
            </a:custGeom>
            <a:ln w="25400">
              <a:solidFill>
                <a:srgbClr val="F7C429"/>
              </a:solidFill>
            </a:ln>
          </p:spPr>
          <p:txBody>
            <a:bodyPr wrap="square" lIns="0" tIns="0" rIns="0" bIns="0" rtlCol="0"/>
            <a:lstStyle/>
            <a:p>
              <a:endParaRPr/>
            </a:p>
          </p:txBody>
        </p:sp>
        <p:sp>
          <p:nvSpPr>
            <p:cNvPr id="18740" name="object 18740"/>
            <p:cNvSpPr/>
            <p:nvPr/>
          </p:nvSpPr>
          <p:spPr>
            <a:xfrm>
              <a:off x="5345887" y="8381301"/>
              <a:ext cx="4445" cy="6985"/>
            </a:xfrm>
            <a:custGeom>
              <a:avLst/>
              <a:gdLst/>
              <a:ahLst/>
              <a:cxnLst/>
              <a:rect l="l" t="t" r="r" b="b"/>
              <a:pathLst>
                <a:path w="4445" h="6984">
                  <a:moveTo>
                    <a:pt x="0" y="6921"/>
                  </a:moveTo>
                  <a:lnTo>
                    <a:pt x="4038" y="0"/>
                  </a:lnTo>
                </a:path>
              </a:pathLst>
            </a:custGeom>
            <a:ln w="25400">
              <a:solidFill>
                <a:srgbClr val="F9C427"/>
              </a:solidFill>
            </a:ln>
          </p:spPr>
          <p:txBody>
            <a:bodyPr wrap="square" lIns="0" tIns="0" rIns="0" bIns="0" rtlCol="0"/>
            <a:lstStyle/>
            <a:p>
              <a:endParaRPr/>
            </a:p>
          </p:txBody>
        </p:sp>
        <p:sp>
          <p:nvSpPr>
            <p:cNvPr id="18741" name="object 18741"/>
            <p:cNvSpPr/>
            <p:nvPr/>
          </p:nvSpPr>
          <p:spPr>
            <a:xfrm>
              <a:off x="5349925" y="8381301"/>
              <a:ext cx="9525" cy="3175"/>
            </a:xfrm>
            <a:custGeom>
              <a:avLst/>
              <a:gdLst/>
              <a:ahLst/>
              <a:cxnLst/>
              <a:rect l="l" t="t" r="r" b="b"/>
              <a:pathLst>
                <a:path w="9525" h="3175">
                  <a:moveTo>
                    <a:pt x="0" y="0"/>
                  </a:moveTo>
                  <a:lnTo>
                    <a:pt x="9294" y="2882"/>
                  </a:lnTo>
                </a:path>
              </a:pathLst>
            </a:custGeom>
            <a:ln w="25400">
              <a:solidFill>
                <a:srgbClr val="F7C11A"/>
              </a:solidFill>
            </a:ln>
          </p:spPr>
          <p:txBody>
            <a:bodyPr wrap="square" lIns="0" tIns="0" rIns="0" bIns="0" rtlCol="0"/>
            <a:lstStyle/>
            <a:p>
              <a:endParaRPr/>
            </a:p>
          </p:txBody>
        </p:sp>
        <p:sp>
          <p:nvSpPr>
            <p:cNvPr id="18742" name="object 18742"/>
            <p:cNvSpPr/>
            <p:nvPr/>
          </p:nvSpPr>
          <p:spPr>
            <a:xfrm>
              <a:off x="5349925" y="8374088"/>
              <a:ext cx="15240" cy="10160"/>
            </a:xfrm>
            <a:custGeom>
              <a:avLst/>
              <a:gdLst/>
              <a:ahLst/>
              <a:cxnLst/>
              <a:rect l="l" t="t" r="r" b="b"/>
              <a:pathLst>
                <a:path w="15239" h="10159">
                  <a:moveTo>
                    <a:pt x="4927" y="0"/>
                  </a:moveTo>
                  <a:lnTo>
                    <a:pt x="3009" y="2400"/>
                  </a:lnTo>
                  <a:lnTo>
                    <a:pt x="1422" y="4826"/>
                  </a:lnTo>
                  <a:lnTo>
                    <a:pt x="0" y="7213"/>
                  </a:lnTo>
                  <a:lnTo>
                    <a:pt x="3594" y="8445"/>
                  </a:lnTo>
                  <a:lnTo>
                    <a:pt x="6743" y="9575"/>
                  </a:lnTo>
                  <a:lnTo>
                    <a:pt x="9294" y="10096"/>
                  </a:lnTo>
                  <a:lnTo>
                    <a:pt x="10960" y="8204"/>
                  </a:lnTo>
                  <a:lnTo>
                    <a:pt x="12877" y="6184"/>
                  </a:lnTo>
                  <a:lnTo>
                    <a:pt x="15049" y="4127"/>
                  </a:lnTo>
                  <a:lnTo>
                    <a:pt x="12344" y="3175"/>
                  </a:lnTo>
                  <a:lnTo>
                    <a:pt x="4927" y="0"/>
                  </a:lnTo>
                  <a:close/>
                </a:path>
              </a:pathLst>
            </a:custGeom>
            <a:solidFill>
              <a:srgbClr val="F7C017"/>
            </a:solidFill>
          </p:spPr>
          <p:txBody>
            <a:bodyPr wrap="square" lIns="0" tIns="0" rIns="0" bIns="0" rtlCol="0"/>
            <a:lstStyle/>
            <a:p>
              <a:endParaRPr/>
            </a:p>
          </p:txBody>
        </p:sp>
        <p:sp>
          <p:nvSpPr>
            <p:cNvPr id="18743" name="object 18743"/>
            <p:cNvSpPr/>
            <p:nvPr/>
          </p:nvSpPr>
          <p:spPr>
            <a:xfrm>
              <a:off x="5349925" y="8381301"/>
              <a:ext cx="9525" cy="3175"/>
            </a:xfrm>
            <a:custGeom>
              <a:avLst/>
              <a:gdLst/>
              <a:ahLst/>
              <a:cxnLst/>
              <a:rect l="l" t="t" r="r" b="b"/>
              <a:pathLst>
                <a:path w="9525" h="3175">
                  <a:moveTo>
                    <a:pt x="9294" y="2882"/>
                  </a:moveTo>
                  <a:lnTo>
                    <a:pt x="0" y="0"/>
                  </a:lnTo>
                </a:path>
              </a:pathLst>
            </a:custGeom>
            <a:ln w="25400">
              <a:solidFill>
                <a:srgbClr val="F7C11A"/>
              </a:solidFill>
            </a:ln>
          </p:spPr>
          <p:txBody>
            <a:bodyPr wrap="square" lIns="0" tIns="0" rIns="0" bIns="0" rtlCol="0"/>
            <a:lstStyle/>
            <a:p>
              <a:endParaRPr/>
            </a:p>
          </p:txBody>
        </p:sp>
        <p:sp>
          <p:nvSpPr>
            <p:cNvPr id="18744" name="object 18744"/>
            <p:cNvSpPr/>
            <p:nvPr/>
          </p:nvSpPr>
          <p:spPr>
            <a:xfrm>
              <a:off x="5349925" y="8374088"/>
              <a:ext cx="5080" cy="7620"/>
            </a:xfrm>
            <a:custGeom>
              <a:avLst/>
              <a:gdLst/>
              <a:ahLst/>
              <a:cxnLst/>
              <a:rect l="l" t="t" r="r" b="b"/>
              <a:pathLst>
                <a:path w="5079" h="7620">
                  <a:moveTo>
                    <a:pt x="0" y="7213"/>
                  </a:moveTo>
                  <a:lnTo>
                    <a:pt x="4927" y="0"/>
                  </a:lnTo>
                </a:path>
              </a:pathLst>
            </a:custGeom>
            <a:ln w="25400">
              <a:solidFill>
                <a:srgbClr val="FAC41E"/>
              </a:solidFill>
            </a:ln>
          </p:spPr>
          <p:txBody>
            <a:bodyPr wrap="square" lIns="0" tIns="0" rIns="0" bIns="0" rtlCol="0"/>
            <a:lstStyle/>
            <a:p>
              <a:endParaRPr/>
            </a:p>
          </p:txBody>
        </p:sp>
        <p:sp>
          <p:nvSpPr>
            <p:cNvPr id="18745" name="object 18745"/>
            <p:cNvSpPr/>
            <p:nvPr/>
          </p:nvSpPr>
          <p:spPr>
            <a:xfrm>
              <a:off x="5354853" y="8374088"/>
              <a:ext cx="10160" cy="4445"/>
            </a:xfrm>
            <a:custGeom>
              <a:avLst/>
              <a:gdLst/>
              <a:ahLst/>
              <a:cxnLst/>
              <a:rect l="l" t="t" r="r" b="b"/>
              <a:pathLst>
                <a:path w="10160" h="4445">
                  <a:moveTo>
                    <a:pt x="0" y="0"/>
                  </a:moveTo>
                  <a:lnTo>
                    <a:pt x="10121" y="4127"/>
                  </a:lnTo>
                </a:path>
              </a:pathLst>
            </a:custGeom>
            <a:ln w="25400">
              <a:solidFill>
                <a:srgbClr val="F7BF13"/>
              </a:solidFill>
            </a:ln>
          </p:spPr>
          <p:txBody>
            <a:bodyPr wrap="square" lIns="0" tIns="0" rIns="0" bIns="0" rtlCol="0"/>
            <a:lstStyle/>
            <a:p>
              <a:endParaRPr/>
            </a:p>
          </p:txBody>
        </p:sp>
        <p:sp>
          <p:nvSpPr>
            <p:cNvPr id="18746" name="object 18746"/>
            <p:cNvSpPr/>
            <p:nvPr/>
          </p:nvSpPr>
          <p:spPr>
            <a:xfrm>
              <a:off x="5360683" y="8378215"/>
              <a:ext cx="4445" cy="5080"/>
            </a:xfrm>
            <a:custGeom>
              <a:avLst/>
              <a:gdLst/>
              <a:ahLst/>
              <a:cxnLst/>
              <a:rect l="l" t="t" r="r" b="b"/>
              <a:pathLst>
                <a:path w="4445" h="5079">
                  <a:moveTo>
                    <a:pt x="4291" y="0"/>
                  </a:moveTo>
                  <a:lnTo>
                    <a:pt x="0" y="4452"/>
                  </a:lnTo>
                </a:path>
              </a:pathLst>
            </a:custGeom>
            <a:ln w="25400">
              <a:solidFill>
                <a:srgbClr val="F4BD10"/>
              </a:solidFill>
            </a:ln>
          </p:spPr>
          <p:txBody>
            <a:bodyPr wrap="square" lIns="0" tIns="0" rIns="0" bIns="0" rtlCol="0"/>
            <a:lstStyle/>
            <a:p>
              <a:endParaRPr/>
            </a:p>
          </p:txBody>
        </p:sp>
        <p:sp>
          <p:nvSpPr>
            <p:cNvPr id="18747" name="object 18747"/>
            <p:cNvSpPr/>
            <p:nvPr/>
          </p:nvSpPr>
          <p:spPr>
            <a:xfrm>
              <a:off x="5354853" y="8360714"/>
              <a:ext cx="27305" cy="17780"/>
            </a:xfrm>
            <a:custGeom>
              <a:avLst/>
              <a:gdLst/>
              <a:ahLst/>
              <a:cxnLst/>
              <a:rect l="l" t="t" r="r" b="b"/>
              <a:pathLst>
                <a:path w="27304" h="17779">
                  <a:moveTo>
                    <a:pt x="17297" y="0"/>
                  </a:moveTo>
                  <a:lnTo>
                    <a:pt x="9080" y="3898"/>
                  </a:lnTo>
                  <a:lnTo>
                    <a:pt x="3848" y="8572"/>
                  </a:lnTo>
                  <a:lnTo>
                    <a:pt x="0" y="13373"/>
                  </a:lnTo>
                  <a:lnTo>
                    <a:pt x="7416" y="16548"/>
                  </a:lnTo>
                  <a:lnTo>
                    <a:pt x="10121" y="17500"/>
                  </a:lnTo>
                  <a:lnTo>
                    <a:pt x="14503" y="13385"/>
                  </a:lnTo>
                  <a:lnTo>
                    <a:pt x="19977" y="9105"/>
                  </a:lnTo>
                  <a:lnTo>
                    <a:pt x="26835" y="5181"/>
                  </a:lnTo>
                  <a:lnTo>
                    <a:pt x="17297" y="0"/>
                  </a:lnTo>
                  <a:close/>
                </a:path>
              </a:pathLst>
            </a:custGeom>
            <a:solidFill>
              <a:srgbClr val="F7BF11"/>
            </a:solidFill>
          </p:spPr>
          <p:txBody>
            <a:bodyPr wrap="square" lIns="0" tIns="0" rIns="0" bIns="0" rtlCol="0"/>
            <a:lstStyle/>
            <a:p>
              <a:endParaRPr/>
            </a:p>
          </p:txBody>
        </p:sp>
        <p:sp>
          <p:nvSpPr>
            <p:cNvPr id="18748" name="object 18748"/>
            <p:cNvSpPr/>
            <p:nvPr/>
          </p:nvSpPr>
          <p:spPr>
            <a:xfrm>
              <a:off x="5354853" y="8374088"/>
              <a:ext cx="10160" cy="4445"/>
            </a:xfrm>
            <a:custGeom>
              <a:avLst/>
              <a:gdLst/>
              <a:ahLst/>
              <a:cxnLst/>
              <a:rect l="l" t="t" r="r" b="b"/>
              <a:pathLst>
                <a:path w="10160" h="4445">
                  <a:moveTo>
                    <a:pt x="10121" y="4127"/>
                  </a:moveTo>
                  <a:lnTo>
                    <a:pt x="0" y="0"/>
                  </a:lnTo>
                </a:path>
              </a:pathLst>
            </a:custGeom>
            <a:ln w="25400">
              <a:solidFill>
                <a:srgbClr val="F7BF13"/>
              </a:solidFill>
            </a:ln>
          </p:spPr>
          <p:txBody>
            <a:bodyPr wrap="square" lIns="0" tIns="0" rIns="0" bIns="0" rtlCol="0"/>
            <a:lstStyle/>
            <a:p>
              <a:endParaRPr/>
            </a:p>
          </p:txBody>
        </p:sp>
        <p:sp>
          <p:nvSpPr>
            <p:cNvPr id="18749" name="object 18749"/>
            <p:cNvSpPr/>
            <p:nvPr/>
          </p:nvSpPr>
          <p:spPr>
            <a:xfrm>
              <a:off x="5354853" y="8360714"/>
              <a:ext cx="17780" cy="13970"/>
            </a:xfrm>
            <a:custGeom>
              <a:avLst/>
              <a:gdLst/>
              <a:ahLst/>
              <a:cxnLst/>
              <a:rect l="l" t="t" r="r" b="b"/>
              <a:pathLst>
                <a:path w="17779" h="13970">
                  <a:moveTo>
                    <a:pt x="0" y="13373"/>
                  </a:moveTo>
                  <a:lnTo>
                    <a:pt x="3848" y="8572"/>
                  </a:lnTo>
                  <a:lnTo>
                    <a:pt x="9080" y="3898"/>
                  </a:lnTo>
                  <a:lnTo>
                    <a:pt x="17297" y="0"/>
                  </a:lnTo>
                </a:path>
              </a:pathLst>
            </a:custGeom>
            <a:ln w="25400">
              <a:solidFill>
                <a:srgbClr val="FBC41A"/>
              </a:solidFill>
            </a:ln>
          </p:spPr>
          <p:txBody>
            <a:bodyPr wrap="square" lIns="0" tIns="0" rIns="0" bIns="0" rtlCol="0"/>
            <a:lstStyle/>
            <a:p>
              <a:endParaRPr/>
            </a:p>
          </p:txBody>
        </p:sp>
        <p:sp>
          <p:nvSpPr>
            <p:cNvPr id="18750" name="object 18750"/>
            <p:cNvSpPr/>
            <p:nvPr/>
          </p:nvSpPr>
          <p:spPr>
            <a:xfrm>
              <a:off x="5372150" y="8360714"/>
              <a:ext cx="10160" cy="5715"/>
            </a:xfrm>
            <a:custGeom>
              <a:avLst/>
              <a:gdLst/>
              <a:ahLst/>
              <a:cxnLst/>
              <a:rect l="l" t="t" r="r" b="b"/>
              <a:pathLst>
                <a:path w="10160" h="5715">
                  <a:moveTo>
                    <a:pt x="0" y="0"/>
                  </a:moveTo>
                  <a:lnTo>
                    <a:pt x="9537" y="5181"/>
                  </a:lnTo>
                </a:path>
              </a:pathLst>
            </a:custGeom>
            <a:ln w="25400">
              <a:solidFill>
                <a:srgbClr val="F7BE10"/>
              </a:solidFill>
            </a:ln>
          </p:spPr>
          <p:txBody>
            <a:bodyPr wrap="square" lIns="0" tIns="0" rIns="0" bIns="0" rtlCol="0"/>
            <a:lstStyle/>
            <a:p>
              <a:endParaRPr/>
            </a:p>
          </p:txBody>
        </p:sp>
        <p:sp>
          <p:nvSpPr>
            <p:cNvPr id="18751" name="object 18751"/>
            <p:cNvSpPr/>
            <p:nvPr/>
          </p:nvSpPr>
          <p:spPr>
            <a:xfrm>
              <a:off x="5364975" y="8365896"/>
              <a:ext cx="17145" cy="12700"/>
            </a:xfrm>
            <a:custGeom>
              <a:avLst/>
              <a:gdLst/>
              <a:ahLst/>
              <a:cxnLst/>
              <a:rect l="l" t="t" r="r" b="b"/>
              <a:pathLst>
                <a:path w="17145" h="12700">
                  <a:moveTo>
                    <a:pt x="16713" y="0"/>
                  </a:moveTo>
                  <a:lnTo>
                    <a:pt x="9855" y="3924"/>
                  </a:lnTo>
                  <a:lnTo>
                    <a:pt x="4381" y="8204"/>
                  </a:lnTo>
                  <a:lnTo>
                    <a:pt x="0" y="12319"/>
                  </a:lnTo>
                </a:path>
              </a:pathLst>
            </a:custGeom>
            <a:ln w="25400">
              <a:solidFill>
                <a:srgbClr val="F4BA09"/>
              </a:solidFill>
            </a:ln>
          </p:spPr>
          <p:txBody>
            <a:bodyPr wrap="square" lIns="0" tIns="0" rIns="0" bIns="0" rtlCol="0"/>
            <a:lstStyle/>
            <a:p>
              <a:endParaRPr/>
            </a:p>
          </p:txBody>
        </p:sp>
        <p:sp>
          <p:nvSpPr>
            <p:cNvPr id="18752" name="object 18752"/>
            <p:cNvSpPr/>
            <p:nvPr/>
          </p:nvSpPr>
          <p:spPr>
            <a:xfrm>
              <a:off x="5333987" y="8377745"/>
              <a:ext cx="16510" cy="10795"/>
            </a:xfrm>
            <a:custGeom>
              <a:avLst/>
              <a:gdLst/>
              <a:ahLst/>
              <a:cxnLst/>
              <a:rect l="l" t="t" r="r" b="b"/>
              <a:pathLst>
                <a:path w="16510" h="10795">
                  <a:moveTo>
                    <a:pt x="4038" y="0"/>
                  </a:moveTo>
                  <a:lnTo>
                    <a:pt x="2679" y="2882"/>
                  </a:lnTo>
                  <a:lnTo>
                    <a:pt x="1435" y="5765"/>
                  </a:lnTo>
                  <a:lnTo>
                    <a:pt x="0" y="8559"/>
                  </a:lnTo>
                  <a:lnTo>
                    <a:pt x="4406" y="9321"/>
                  </a:lnTo>
                  <a:lnTo>
                    <a:pt x="11899" y="10477"/>
                  </a:lnTo>
                  <a:lnTo>
                    <a:pt x="13233" y="8267"/>
                  </a:lnTo>
                  <a:lnTo>
                    <a:pt x="14516" y="5943"/>
                  </a:lnTo>
                  <a:lnTo>
                    <a:pt x="15938" y="3556"/>
                  </a:lnTo>
                  <a:lnTo>
                    <a:pt x="8318" y="965"/>
                  </a:lnTo>
                  <a:lnTo>
                    <a:pt x="4038" y="0"/>
                  </a:lnTo>
                  <a:close/>
                </a:path>
              </a:pathLst>
            </a:custGeom>
            <a:solidFill>
              <a:srgbClr val="F9C62A"/>
            </a:solidFill>
          </p:spPr>
          <p:txBody>
            <a:bodyPr wrap="square" lIns="0" tIns="0" rIns="0" bIns="0" rtlCol="0"/>
            <a:lstStyle/>
            <a:p>
              <a:endParaRPr/>
            </a:p>
          </p:txBody>
        </p:sp>
        <p:sp>
          <p:nvSpPr>
            <p:cNvPr id="18753" name="object 18753"/>
            <p:cNvSpPr/>
            <p:nvPr/>
          </p:nvSpPr>
          <p:spPr>
            <a:xfrm>
              <a:off x="5333987" y="8386305"/>
              <a:ext cx="12065" cy="2540"/>
            </a:xfrm>
            <a:custGeom>
              <a:avLst/>
              <a:gdLst/>
              <a:ahLst/>
              <a:cxnLst/>
              <a:rect l="l" t="t" r="r" b="b"/>
              <a:pathLst>
                <a:path w="12064" h="2540">
                  <a:moveTo>
                    <a:pt x="11899" y="1917"/>
                  </a:moveTo>
                  <a:lnTo>
                    <a:pt x="0" y="0"/>
                  </a:lnTo>
                </a:path>
              </a:pathLst>
            </a:custGeom>
            <a:ln w="25400">
              <a:solidFill>
                <a:srgbClr val="F9C62E"/>
              </a:solidFill>
            </a:ln>
          </p:spPr>
          <p:txBody>
            <a:bodyPr wrap="square" lIns="0" tIns="0" rIns="0" bIns="0" rtlCol="0"/>
            <a:lstStyle/>
            <a:p>
              <a:endParaRPr/>
            </a:p>
          </p:txBody>
        </p:sp>
        <p:sp>
          <p:nvSpPr>
            <p:cNvPr id="18754" name="object 18754"/>
            <p:cNvSpPr/>
            <p:nvPr/>
          </p:nvSpPr>
          <p:spPr>
            <a:xfrm>
              <a:off x="5333987" y="8377745"/>
              <a:ext cx="4445" cy="8890"/>
            </a:xfrm>
            <a:custGeom>
              <a:avLst/>
              <a:gdLst/>
              <a:ahLst/>
              <a:cxnLst/>
              <a:rect l="l" t="t" r="r" b="b"/>
              <a:pathLst>
                <a:path w="4445" h="8890">
                  <a:moveTo>
                    <a:pt x="0" y="8559"/>
                  </a:moveTo>
                  <a:lnTo>
                    <a:pt x="4038" y="0"/>
                  </a:lnTo>
                </a:path>
              </a:pathLst>
            </a:custGeom>
            <a:ln w="25400">
              <a:solidFill>
                <a:srgbClr val="FAC82C"/>
              </a:solidFill>
            </a:ln>
          </p:spPr>
          <p:txBody>
            <a:bodyPr wrap="square" lIns="0" tIns="0" rIns="0" bIns="0" rtlCol="0"/>
            <a:lstStyle/>
            <a:p>
              <a:endParaRPr/>
            </a:p>
          </p:txBody>
        </p:sp>
        <p:sp>
          <p:nvSpPr>
            <p:cNvPr id="18755" name="object 18755"/>
            <p:cNvSpPr/>
            <p:nvPr/>
          </p:nvSpPr>
          <p:spPr>
            <a:xfrm>
              <a:off x="5338025" y="8377745"/>
              <a:ext cx="12065" cy="3810"/>
            </a:xfrm>
            <a:custGeom>
              <a:avLst/>
              <a:gdLst/>
              <a:ahLst/>
              <a:cxnLst/>
              <a:rect l="l" t="t" r="r" b="b"/>
              <a:pathLst>
                <a:path w="12064" h="3809">
                  <a:moveTo>
                    <a:pt x="0" y="0"/>
                  </a:moveTo>
                  <a:lnTo>
                    <a:pt x="11899" y="3556"/>
                  </a:lnTo>
                </a:path>
              </a:pathLst>
            </a:custGeom>
            <a:ln w="25400">
              <a:solidFill>
                <a:srgbClr val="FAC626"/>
              </a:solidFill>
            </a:ln>
          </p:spPr>
          <p:txBody>
            <a:bodyPr wrap="square" lIns="0" tIns="0" rIns="0" bIns="0" rtlCol="0"/>
            <a:lstStyle/>
            <a:p>
              <a:endParaRPr/>
            </a:p>
          </p:txBody>
        </p:sp>
        <p:sp>
          <p:nvSpPr>
            <p:cNvPr id="18756" name="object 18756"/>
            <p:cNvSpPr/>
            <p:nvPr/>
          </p:nvSpPr>
          <p:spPr>
            <a:xfrm>
              <a:off x="5345887" y="8381301"/>
              <a:ext cx="4445" cy="6985"/>
            </a:xfrm>
            <a:custGeom>
              <a:avLst/>
              <a:gdLst/>
              <a:ahLst/>
              <a:cxnLst/>
              <a:rect l="l" t="t" r="r" b="b"/>
              <a:pathLst>
                <a:path w="4445" h="6984">
                  <a:moveTo>
                    <a:pt x="4038" y="0"/>
                  </a:moveTo>
                  <a:lnTo>
                    <a:pt x="0" y="6921"/>
                  </a:lnTo>
                </a:path>
              </a:pathLst>
            </a:custGeom>
            <a:ln w="25400">
              <a:solidFill>
                <a:srgbClr val="F9C427"/>
              </a:solidFill>
            </a:ln>
          </p:spPr>
          <p:txBody>
            <a:bodyPr wrap="square" lIns="0" tIns="0" rIns="0" bIns="0" rtlCol="0"/>
            <a:lstStyle/>
            <a:p>
              <a:endParaRPr/>
            </a:p>
          </p:txBody>
        </p:sp>
        <p:sp>
          <p:nvSpPr>
            <p:cNvPr id="18757" name="object 18757"/>
            <p:cNvSpPr/>
            <p:nvPr/>
          </p:nvSpPr>
          <p:spPr>
            <a:xfrm>
              <a:off x="5338025" y="8369236"/>
              <a:ext cx="17145" cy="12065"/>
            </a:xfrm>
            <a:custGeom>
              <a:avLst/>
              <a:gdLst/>
              <a:ahLst/>
              <a:cxnLst/>
              <a:rect l="l" t="t" r="r" b="b"/>
              <a:pathLst>
                <a:path w="17145" h="12065">
                  <a:moveTo>
                    <a:pt x="4724" y="0"/>
                  </a:moveTo>
                  <a:lnTo>
                    <a:pt x="2832" y="2768"/>
                  </a:lnTo>
                  <a:lnTo>
                    <a:pt x="1358" y="5626"/>
                  </a:lnTo>
                  <a:lnTo>
                    <a:pt x="0" y="8508"/>
                  </a:lnTo>
                  <a:lnTo>
                    <a:pt x="4279" y="9474"/>
                  </a:lnTo>
                  <a:lnTo>
                    <a:pt x="11899" y="12064"/>
                  </a:lnTo>
                  <a:lnTo>
                    <a:pt x="13322" y="9677"/>
                  </a:lnTo>
                  <a:lnTo>
                    <a:pt x="14909" y="7251"/>
                  </a:lnTo>
                  <a:lnTo>
                    <a:pt x="16827" y="4851"/>
                  </a:lnTo>
                  <a:lnTo>
                    <a:pt x="8762" y="1435"/>
                  </a:lnTo>
                  <a:lnTo>
                    <a:pt x="4724" y="0"/>
                  </a:lnTo>
                  <a:close/>
                </a:path>
              </a:pathLst>
            </a:custGeom>
            <a:solidFill>
              <a:srgbClr val="FAC623"/>
            </a:solidFill>
          </p:spPr>
          <p:txBody>
            <a:bodyPr wrap="square" lIns="0" tIns="0" rIns="0" bIns="0" rtlCol="0"/>
            <a:lstStyle/>
            <a:p>
              <a:endParaRPr/>
            </a:p>
          </p:txBody>
        </p:sp>
        <p:sp>
          <p:nvSpPr>
            <p:cNvPr id="18758" name="object 18758"/>
            <p:cNvSpPr/>
            <p:nvPr/>
          </p:nvSpPr>
          <p:spPr>
            <a:xfrm>
              <a:off x="5338025" y="8377745"/>
              <a:ext cx="12065" cy="3810"/>
            </a:xfrm>
            <a:custGeom>
              <a:avLst/>
              <a:gdLst/>
              <a:ahLst/>
              <a:cxnLst/>
              <a:rect l="l" t="t" r="r" b="b"/>
              <a:pathLst>
                <a:path w="12064" h="3809">
                  <a:moveTo>
                    <a:pt x="11899" y="3556"/>
                  </a:moveTo>
                  <a:lnTo>
                    <a:pt x="0" y="0"/>
                  </a:lnTo>
                </a:path>
              </a:pathLst>
            </a:custGeom>
            <a:ln w="25400">
              <a:solidFill>
                <a:srgbClr val="FAC626"/>
              </a:solidFill>
            </a:ln>
          </p:spPr>
          <p:txBody>
            <a:bodyPr wrap="square" lIns="0" tIns="0" rIns="0" bIns="0" rtlCol="0"/>
            <a:lstStyle/>
            <a:p>
              <a:endParaRPr/>
            </a:p>
          </p:txBody>
        </p:sp>
        <p:sp>
          <p:nvSpPr>
            <p:cNvPr id="18759" name="object 18759"/>
            <p:cNvSpPr/>
            <p:nvPr/>
          </p:nvSpPr>
          <p:spPr>
            <a:xfrm>
              <a:off x="5338025" y="8369236"/>
              <a:ext cx="5080" cy="8890"/>
            </a:xfrm>
            <a:custGeom>
              <a:avLst/>
              <a:gdLst/>
              <a:ahLst/>
              <a:cxnLst/>
              <a:rect l="l" t="t" r="r" b="b"/>
              <a:pathLst>
                <a:path w="5079" h="8890">
                  <a:moveTo>
                    <a:pt x="0" y="8508"/>
                  </a:moveTo>
                  <a:lnTo>
                    <a:pt x="4724" y="0"/>
                  </a:lnTo>
                </a:path>
              </a:pathLst>
            </a:custGeom>
            <a:ln w="25400">
              <a:solidFill>
                <a:srgbClr val="FBC928"/>
              </a:solidFill>
            </a:ln>
          </p:spPr>
          <p:txBody>
            <a:bodyPr wrap="square" lIns="0" tIns="0" rIns="0" bIns="0" rtlCol="0"/>
            <a:lstStyle/>
            <a:p>
              <a:endParaRPr/>
            </a:p>
          </p:txBody>
        </p:sp>
        <p:sp>
          <p:nvSpPr>
            <p:cNvPr id="18760" name="object 18760"/>
            <p:cNvSpPr/>
            <p:nvPr/>
          </p:nvSpPr>
          <p:spPr>
            <a:xfrm>
              <a:off x="5342750" y="8369236"/>
              <a:ext cx="12700" cy="5080"/>
            </a:xfrm>
            <a:custGeom>
              <a:avLst/>
              <a:gdLst/>
              <a:ahLst/>
              <a:cxnLst/>
              <a:rect l="l" t="t" r="r" b="b"/>
              <a:pathLst>
                <a:path w="12700" h="5079">
                  <a:moveTo>
                    <a:pt x="0" y="0"/>
                  </a:moveTo>
                  <a:lnTo>
                    <a:pt x="12103" y="4851"/>
                  </a:lnTo>
                </a:path>
              </a:pathLst>
            </a:custGeom>
            <a:ln w="25399">
              <a:solidFill>
                <a:srgbClr val="FBC721"/>
              </a:solidFill>
            </a:ln>
          </p:spPr>
          <p:txBody>
            <a:bodyPr wrap="square" lIns="0" tIns="0" rIns="0" bIns="0" rtlCol="0"/>
            <a:lstStyle/>
            <a:p>
              <a:endParaRPr/>
            </a:p>
          </p:txBody>
        </p:sp>
        <p:sp>
          <p:nvSpPr>
            <p:cNvPr id="18761" name="object 18761"/>
            <p:cNvSpPr/>
            <p:nvPr/>
          </p:nvSpPr>
          <p:spPr>
            <a:xfrm>
              <a:off x="5349925" y="8374088"/>
              <a:ext cx="5080" cy="7620"/>
            </a:xfrm>
            <a:custGeom>
              <a:avLst/>
              <a:gdLst/>
              <a:ahLst/>
              <a:cxnLst/>
              <a:rect l="l" t="t" r="r" b="b"/>
              <a:pathLst>
                <a:path w="5079" h="7620">
                  <a:moveTo>
                    <a:pt x="4927" y="0"/>
                  </a:moveTo>
                  <a:lnTo>
                    <a:pt x="0" y="7213"/>
                  </a:lnTo>
                </a:path>
              </a:pathLst>
            </a:custGeom>
            <a:ln w="25400">
              <a:solidFill>
                <a:srgbClr val="FAC41E"/>
              </a:solidFill>
            </a:ln>
          </p:spPr>
          <p:txBody>
            <a:bodyPr wrap="square" lIns="0" tIns="0" rIns="0" bIns="0" rtlCol="0"/>
            <a:lstStyle/>
            <a:p>
              <a:endParaRPr/>
            </a:p>
          </p:txBody>
        </p:sp>
        <p:sp>
          <p:nvSpPr>
            <p:cNvPr id="18762" name="object 18762"/>
            <p:cNvSpPr/>
            <p:nvPr/>
          </p:nvSpPr>
          <p:spPr>
            <a:xfrm>
              <a:off x="5342750" y="8354733"/>
              <a:ext cx="29845" cy="19685"/>
            </a:xfrm>
            <a:custGeom>
              <a:avLst/>
              <a:gdLst/>
              <a:ahLst/>
              <a:cxnLst/>
              <a:rect l="l" t="t" r="r" b="b"/>
              <a:pathLst>
                <a:path w="29845" h="19684">
                  <a:moveTo>
                    <a:pt x="18821" y="0"/>
                  </a:moveTo>
                  <a:lnTo>
                    <a:pt x="9245" y="3873"/>
                  </a:lnTo>
                  <a:lnTo>
                    <a:pt x="3784" y="8978"/>
                  </a:lnTo>
                  <a:lnTo>
                    <a:pt x="0" y="14503"/>
                  </a:lnTo>
                  <a:lnTo>
                    <a:pt x="4038" y="15938"/>
                  </a:lnTo>
                  <a:lnTo>
                    <a:pt x="12103" y="19354"/>
                  </a:lnTo>
                  <a:lnTo>
                    <a:pt x="15951" y="14554"/>
                  </a:lnTo>
                  <a:lnTo>
                    <a:pt x="21183" y="9880"/>
                  </a:lnTo>
                  <a:lnTo>
                    <a:pt x="29400" y="5981"/>
                  </a:lnTo>
                  <a:lnTo>
                    <a:pt x="26034" y="4114"/>
                  </a:lnTo>
                  <a:lnTo>
                    <a:pt x="18821" y="0"/>
                  </a:lnTo>
                  <a:close/>
                </a:path>
              </a:pathLst>
            </a:custGeom>
            <a:solidFill>
              <a:srgbClr val="FCC820"/>
            </a:solidFill>
          </p:spPr>
          <p:txBody>
            <a:bodyPr wrap="square" lIns="0" tIns="0" rIns="0" bIns="0" rtlCol="0"/>
            <a:lstStyle/>
            <a:p>
              <a:endParaRPr/>
            </a:p>
          </p:txBody>
        </p:sp>
        <p:sp>
          <p:nvSpPr>
            <p:cNvPr id="18763" name="object 18763"/>
            <p:cNvSpPr/>
            <p:nvPr/>
          </p:nvSpPr>
          <p:spPr>
            <a:xfrm>
              <a:off x="5342750" y="8369236"/>
              <a:ext cx="12700" cy="5080"/>
            </a:xfrm>
            <a:custGeom>
              <a:avLst/>
              <a:gdLst/>
              <a:ahLst/>
              <a:cxnLst/>
              <a:rect l="l" t="t" r="r" b="b"/>
              <a:pathLst>
                <a:path w="12700" h="5079">
                  <a:moveTo>
                    <a:pt x="12103" y="4851"/>
                  </a:moveTo>
                  <a:lnTo>
                    <a:pt x="0" y="0"/>
                  </a:lnTo>
                </a:path>
              </a:pathLst>
            </a:custGeom>
            <a:ln w="25399">
              <a:solidFill>
                <a:srgbClr val="FBC721"/>
              </a:solidFill>
            </a:ln>
          </p:spPr>
          <p:txBody>
            <a:bodyPr wrap="square" lIns="0" tIns="0" rIns="0" bIns="0" rtlCol="0"/>
            <a:lstStyle/>
            <a:p>
              <a:endParaRPr/>
            </a:p>
          </p:txBody>
        </p:sp>
        <p:sp>
          <p:nvSpPr>
            <p:cNvPr id="18764" name="object 18764"/>
            <p:cNvSpPr/>
            <p:nvPr/>
          </p:nvSpPr>
          <p:spPr>
            <a:xfrm>
              <a:off x="5342750" y="8354733"/>
              <a:ext cx="19050" cy="14604"/>
            </a:xfrm>
            <a:custGeom>
              <a:avLst/>
              <a:gdLst/>
              <a:ahLst/>
              <a:cxnLst/>
              <a:rect l="l" t="t" r="r" b="b"/>
              <a:pathLst>
                <a:path w="19050" h="14604">
                  <a:moveTo>
                    <a:pt x="0" y="14503"/>
                  </a:moveTo>
                  <a:lnTo>
                    <a:pt x="3784" y="8978"/>
                  </a:lnTo>
                  <a:lnTo>
                    <a:pt x="9245" y="3873"/>
                  </a:lnTo>
                  <a:lnTo>
                    <a:pt x="18821" y="0"/>
                  </a:lnTo>
                </a:path>
              </a:pathLst>
            </a:custGeom>
            <a:ln w="25400">
              <a:solidFill>
                <a:srgbClr val="FECC26"/>
              </a:solidFill>
            </a:ln>
          </p:spPr>
          <p:txBody>
            <a:bodyPr wrap="square" lIns="0" tIns="0" rIns="0" bIns="0" rtlCol="0"/>
            <a:lstStyle/>
            <a:p>
              <a:endParaRPr/>
            </a:p>
          </p:txBody>
        </p:sp>
        <p:sp>
          <p:nvSpPr>
            <p:cNvPr id="18765" name="object 18765"/>
            <p:cNvSpPr/>
            <p:nvPr/>
          </p:nvSpPr>
          <p:spPr>
            <a:xfrm>
              <a:off x="5361571" y="8354733"/>
              <a:ext cx="10795" cy="6350"/>
            </a:xfrm>
            <a:custGeom>
              <a:avLst/>
              <a:gdLst/>
              <a:ahLst/>
              <a:cxnLst/>
              <a:rect l="l" t="t" r="r" b="b"/>
              <a:pathLst>
                <a:path w="10795" h="6350">
                  <a:moveTo>
                    <a:pt x="0" y="0"/>
                  </a:moveTo>
                  <a:lnTo>
                    <a:pt x="10579" y="5981"/>
                  </a:lnTo>
                </a:path>
              </a:pathLst>
            </a:custGeom>
            <a:ln w="25400">
              <a:solidFill>
                <a:srgbClr val="FEC91F"/>
              </a:solidFill>
            </a:ln>
          </p:spPr>
          <p:txBody>
            <a:bodyPr wrap="square" lIns="0" tIns="0" rIns="0" bIns="0" rtlCol="0"/>
            <a:lstStyle/>
            <a:p>
              <a:endParaRPr/>
            </a:p>
          </p:txBody>
        </p:sp>
        <p:sp>
          <p:nvSpPr>
            <p:cNvPr id="18766" name="object 18766"/>
            <p:cNvSpPr/>
            <p:nvPr/>
          </p:nvSpPr>
          <p:spPr>
            <a:xfrm>
              <a:off x="5354853" y="8360714"/>
              <a:ext cx="17780" cy="13970"/>
            </a:xfrm>
            <a:custGeom>
              <a:avLst/>
              <a:gdLst/>
              <a:ahLst/>
              <a:cxnLst/>
              <a:rect l="l" t="t" r="r" b="b"/>
              <a:pathLst>
                <a:path w="17779" h="13970">
                  <a:moveTo>
                    <a:pt x="17297" y="0"/>
                  </a:moveTo>
                  <a:lnTo>
                    <a:pt x="9080" y="3898"/>
                  </a:lnTo>
                  <a:lnTo>
                    <a:pt x="3848" y="8572"/>
                  </a:lnTo>
                  <a:lnTo>
                    <a:pt x="0" y="13373"/>
                  </a:lnTo>
                </a:path>
              </a:pathLst>
            </a:custGeom>
            <a:ln w="25400">
              <a:solidFill>
                <a:srgbClr val="FBC41A"/>
              </a:solidFill>
            </a:ln>
          </p:spPr>
          <p:txBody>
            <a:bodyPr wrap="square" lIns="0" tIns="0" rIns="0" bIns="0" rtlCol="0"/>
            <a:lstStyle/>
            <a:p>
              <a:endParaRPr/>
            </a:p>
          </p:txBody>
        </p:sp>
        <p:sp>
          <p:nvSpPr>
            <p:cNvPr id="18767" name="object 18767"/>
            <p:cNvSpPr/>
            <p:nvPr/>
          </p:nvSpPr>
          <p:spPr>
            <a:xfrm>
              <a:off x="5316156" y="8362200"/>
              <a:ext cx="26670" cy="24130"/>
            </a:xfrm>
            <a:custGeom>
              <a:avLst/>
              <a:gdLst/>
              <a:ahLst/>
              <a:cxnLst/>
              <a:rect l="l" t="t" r="r" b="b"/>
              <a:pathLst>
                <a:path w="26670" h="24129">
                  <a:moveTo>
                    <a:pt x="9525" y="0"/>
                  </a:moveTo>
                  <a:lnTo>
                    <a:pt x="5295" y="6375"/>
                  </a:lnTo>
                  <a:lnTo>
                    <a:pt x="3136" y="13588"/>
                  </a:lnTo>
                  <a:lnTo>
                    <a:pt x="0" y="20764"/>
                  </a:lnTo>
                  <a:lnTo>
                    <a:pt x="6464" y="22085"/>
                  </a:lnTo>
                  <a:lnTo>
                    <a:pt x="12458" y="23190"/>
                  </a:lnTo>
                  <a:lnTo>
                    <a:pt x="17830" y="24104"/>
                  </a:lnTo>
                  <a:lnTo>
                    <a:pt x="20700" y="18503"/>
                  </a:lnTo>
                  <a:lnTo>
                    <a:pt x="22796" y="12560"/>
                  </a:lnTo>
                  <a:lnTo>
                    <a:pt x="26593" y="7035"/>
                  </a:lnTo>
                  <a:lnTo>
                    <a:pt x="21666" y="5283"/>
                  </a:lnTo>
                  <a:lnTo>
                    <a:pt x="9525" y="0"/>
                  </a:lnTo>
                  <a:close/>
                </a:path>
              </a:pathLst>
            </a:custGeom>
            <a:solidFill>
              <a:srgbClr val="FBC929"/>
            </a:solidFill>
          </p:spPr>
          <p:txBody>
            <a:bodyPr wrap="square" lIns="0" tIns="0" rIns="0" bIns="0" rtlCol="0"/>
            <a:lstStyle/>
            <a:p>
              <a:endParaRPr/>
            </a:p>
          </p:txBody>
        </p:sp>
        <p:sp>
          <p:nvSpPr>
            <p:cNvPr id="18768" name="object 18768"/>
            <p:cNvSpPr/>
            <p:nvPr/>
          </p:nvSpPr>
          <p:spPr>
            <a:xfrm>
              <a:off x="5316156" y="8382965"/>
              <a:ext cx="18415" cy="3810"/>
            </a:xfrm>
            <a:custGeom>
              <a:avLst/>
              <a:gdLst/>
              <a:ahLst/>
              <a:cxnLst/>
              <a:rect l="l" t="t" r="r" b="b"/>
              <a:pathLst>
                <a:path w="18414" h="3809">
                  <a:moveTo>
                    <a:pt x="17830" y="3340"/>
                  </a:moveTo>
                  <a:lnTo>
                    <a:pt x="12458" y="2425"/>
                  </a:lnTo>
                  <a:lnTo>
                    <a:pt x="6464" y="1320"/>
                  </a:lnTo>
                  <a:lnTo>
                    <a:pt x="0" y="0"/>
                  </a:lnTo>
                </a:path>
              </a:pathLst>
            </a:custGeom>
            <a:ln w="25400">
              <a:solidFill>
                <a:srgbClr val="F9C82B"/>
              </a:solidFill>
            </a:ln>
          </p:spPr>
          <p:txBody>
            <a:bodyPr wrap="square" lIns="0" tIns="0" rIns="0" bIns="0" rtlCol="0"/>
            <a:lstStyle/>
            <a:p>
              <a:endParaRPr/>
            </a:p>
          </p:txBody>
        </p:sp>
        <p:sp>
          <p:nvSpPr>
            <p:cNvPr id="18769" name="object 18769"/>
            <p:cNvSpPr/>
            <p:nvPr/>
          </p:nvSpPr>
          <p:spPr>
            <a:xfrm>
              <a:off x="5316156" y="8362200"/>
              <a:ext cx="9525" cy="20955"/>
            </a:xfrm>
            <a:custGeom>
              <a:avLst/>
              <a:gdLst/>
              <a:ahLst/>
              <a:cxnLst/>
              <a:rect l="l" t="t" r="r" b="b"/>
              <a:pathLst>
                <a:path w="9525" h="20954">
                  <a:moveTo>
                    <a:pt x="0" y="20764"/>
                  </a:moveTo>
                  <a:lnTo>
                    <a:pt x="3136" y="13588"/>
                  </a:lnTo>
                  <a:lnTo>
                    <a:pt x="5295" y="6375"/>
                  </a:lnTo>
                  <a:lnTo>
                    <a:pt x="9525" y="0"/>
                  </a:lnTo>
                </a:path>
              </a:pathLst>
            </a:custGeom>
            <a:ln w="25400">
              <a:solidFill>
                <a:srgbClr val="FBCA26"/>
              </a:solidFill>
            </a:ln>
          </p:spPr>
          <p:txBody>
            <a:bodyPr wrap="square" lIns="0" tIns="0" rIns="0" bIns="0" rtlCol="0"/>
            <a:lstStyle/>
            <a:p>
              <a:endParaRPr/>
            </a:p>
          </p:txBody>
        </p:sp>
        <p:sp>
          <p:nvSpPr>
            <p:cNvPr id="18770" name="object 18770"/>
            <p:cNvSpPr/>
            <p:nvPr/>
          </p:nvSpPr>
          <p:spPr>
            <a:xfrm>
              <a:off x="5325681" y="8362200"/>
              <a:ext cx="17145" cy="7620"/>
            </a:xfrm>
            <a:custGeom>
              <a:avLst/>
              <a:gdLst/>
              <a:ahLst/>
              <a:cxnLst/>
              <a:rect l="l" t="t" r="r" b="b"/>
              <a:pathLst>
                <a:path w="17145" h="7620">
                  <a:moveTo>
                    <a:pt x="0" y="0"/>
                  </a:moveTo>
                  <a:lnTo>
                    <a:pt x="6222" y="2730"/>
                  </a:lnTo>
                  <a:lnTo>
                    <a:pt x="12141" y="5283"/>
                  </a:lnTo>
                  <a:lnTo>
                    <a:pt x="17068" y="7035"/>
                  </a:lnTo>
                </a:path>
              </a:pathLst>
            </a:custGeom>
            <a:ln w="25400">
              <a:solidFill>
                <a:srgbClr val="FCCB26"/>
              </a:solidFill>
            </a:ln>
          </p:spPr>
          <p:txBody>
            <a:bodyPr wrap="square" lIns="0" tIns="0" rIns="0" bIns="0" rtlCol="0"/>
            <a:lstStyle/>
            <a:p>
              <a:endParaRPr/>
            </a:p>
          </p:txBody>
        </p:sp>
        <p:sp>
          <p:nvSpPr>
            <p:cNvPr id="18771" name="object 18771"/>
            <p:cNvSpPr/>
            <p:nvPr/>
          </p:nvSpPr>
          <p:spPr>
            <a:xfrm>
              <a:off x="5333987" y="8369236"/>
              <a:ext cx="8890" cy="17145"/>
            </a:xfrm>
            <a:custGeom>
              <a:avLst/>
              <a:gdLst/>
              <a:ahLst/>
              <a:cxnLst/>
              <a:rect l="l" t="t" r="r" b="b"/>
              <a:pathLst>
                <a:path w="8889" h="17145">
                  <a:moveTo>
                    <a:pt x="8762" y="0"/>
                  </a:moveTo>
                  <a:lnTo>
                    <a:pt x="4965" y="5524"/>
                  </a:lnTo>
                  <a:lnTo>
                    <a:pt x="2870" y="11468"/>
                  </a:lnTo>
                  <a:lnTo>
                    <a:pt x="0" y="17068"/>
                  </a:lnTo>
                </a:path>
              </a:pathLst>
            </a:custGeom>
            <a:ln w="25400">
              <a:solidFill>
                <a:srgbClr val="FBC82B"/>
              </a:solidFill>
            </a:ln>
          </p:spPr>
          <p:txBody>
            <a:bodyPr wrap="square" lIns="0" tIns="0" rIns="0" bIns="0" rtlCol="0"/>
            <a:lstStyle/>
            <a:p>
              <a:endParaRPr/>
            </a:p>
          </p:txBody>
        </p:sp>
        <p:sp>
          <p:nvSpPr>
            <p:cNvPr id="18772" name="object 18772"/>
            <p:cNvSpPr/>
            <p:nvPr/>
          </p:nvSpPr>
          <p:spPr>
            <a:xfrm>
              <a:off x="5334698" y="8350720"/>
              <a:ext cx="27305" cy="19050"/>
            </a:xfrm>
            <a:custGeom>
              <a:avLst/>
              <a:gdLst/>
              <a:ahLst/>
              <a:cxnLst/>
              <a:rect l="l" t="t" r="r" b="b"/>
              <a:pathLst>
                <a:path w="27304" h="19050">
                  <a:moveTo>
                    <a:pt x="20015" y="0"/>
                  </a:moveTo>
                  <a:lnTo>
                    <a:pt x="9867" y="3873"/>
                  </a:lnTo>
                  <a:lnTo>
                    <a:pt x="4025" y="9334"/>
                  </a:lnTo>
                  <a:lnTo>
                    <a:pt x="0" y="15366"/>
                  </a:lnTo>
                  <a:lnTo>
                    <a:pt x="5587" y="17640"/>
                  </a:lnTo>
                  <a:lnTo>
                    <a:pt x="8051" y="18516"/>
                  </a:lnTo>
                  <a:lnTo>
                    <a:pt x="11836" y="12992"/>
                  </a:lnTo>
                  <a:lnTo>
                    <a:pt x="17297" y="7886"/>
                  </a:lnTo>
                  <a:lnTo>
                    <a:pt x="26873" y="4013"/>
                  </a:lnTo>
                  <a:lnTo>
                    <a:pt x="20015" y="0"/>
                  </a:lnTo>
                  <a:close/>
                </a:path>
              </a:pathLst>
            </a:custGeom>
            <a:solidFill>
              <a:srgbClr val="FECD28"/>
            </a:solidFill>
          </p:spPr>
          <p:txBody>
            <a:bodyPr wrap="square" lIns="0" tIns="0" rIns="0" bIns="0" rtlCol="0"/>
            <a:lstStyle/>
            <a:p>
              <a:endParaRPr/>
            </a:p>
          </p:txBody>
        </p:sp>
        <p:sp>
          <p:nvSpPr>
            <p:cNvPr id="18773" name="object 18773"/>
            <p:cNvSpPr/>
            <p:nvPr/>
          </p:nvSpPr>
          <p:spPr>
            <a:xfrm>
              <a:off x="5342750" y="8354733"/>
              <a:ext cx="19050" cy="14604"/>
            </a:xfrm>
            <a:custGeom>
              <a:avLst/>
              <a:gdLst/>
              <a:ahLst/>
              <a:cxnLst/>
              <a:rect l="l" t="t" r="r" b="b"/>
              <a:pathLst>
                <a:path w="19050" h="14604">
                  <a:moveTo>
                    <a:pt x="0" y="14503"/>
                  </a:moveTo>
                  <a:lnTo>
                    <a:pt x="3784" y="8978"/>
                  </a:lnTo>
                  <a:lnTo>
                    <a:pt x="9245" y="3873"/>
                  </a:lnTo>
                  <a:lnTo>
                    <a:pt x="18821" y="0"/>
                  </a:lnTo>
                </a:path>
              </a:pathLst>
            </a:custGeom>
            <a:ln w="25400">
              <a:solidFill>
                <a:srgbClr val="FECC26"/>
              </a:solidFill>
            </a:ln>
          </p:spPr>
          <p:txBody>
            <a:bodyPr wrap="square" lIns="0" tIns="0" rIns="0" bIns="0" rtlCol="0"/>
            <a:lstStyle/>
            <a:p>
              <a:endParaRPr/>
            </a:p>
          </p:txBody>
        </p:sp>
        <p:sp>
          <p:nvSpPr>
            <p:cNvPr id="18774" name="object 18774"/>
            <p:cNvSpPr/>
            <p:nvPr/>
          </p:nvSpPr>
          <p:spPr>
            <a:xfrm>
              <a:off x="5354713" y="8350720"/>
              <a:ext cx="6985" cy="4445"/>
            </a:xfrm>
            <a:custGeom>
              <a:avLst/>
              <a:gdLst/>
              <a:ahLst/>
              <a:cxnLst/>
              <a:rect l="l" t="t" r="r" b="b"/>
              <a:pathLst>
                <a:path w="6985" h="4445">
                  <a:moveTo>
                    <a:pt x="6858" y="4013"/>
                  </a:moveTo>
                  <a:lnTo>
                    <a:pt x="0" y="0"/>
                  </a:lnTo>
                </a:path>
              </a:pathLst>
            </a:custGeom>
            <a:ln w="25400">
              <a:solidFill>
                <a:srgbClr val="FFCF28"/>
              </a:solidFill>
            </a:ln>
          </p:spPr>
          <p:txBody>
            <a:bodyPr wrap="square" lIns="0" tIns="0" rIns="0" bIns="0" rtlCol="0"/>
            <a:lstStyle/>
            <a:p>
              <a:endParaRPr/>
            </a:p>
          </p:txBody>
        </p:sp>
        <p:sp>
          <p:nvSpPr>
            <p:cNvPr id="18775" name="object 18775"/>
            <p:cNvSpPr/>
            <p:nvPr/>
          </p:nvSpPr>
          <p:spPr>
            <a:xfrm>
              <a:off x="5334698" y="8350720"/>
              <a:ext cx="20320" cy="15875"/>
            </a:xfrm>
            <a:custGeom>
              <a:avLst/>
              <a:gdLst/>
              <a:ahLst/>
              <a:cxnLst/>
              <a:rect l="l" t="t" r="r" b="b"/>
              <a:pathLst>
                <a:path w="20320" h="15875">
                  <a:moveTo>
                    <a:pt x="20015" y="0"/>
                  </a:moveTo>
                  <a:lnTo>
                    <a:pt x="9867" y="3873"/>
                  </a:lnTo>
                  <a:lnTo>
                    <a:pt x="4025" y="9334"/>
                  </a:lnTo>
                  <a:lnTo>
                    <a:pt x="0" y="15366"/>
                  </a:lnTo>
                </a:path>
              </a:pathLst>
            </a:custGeom>
            <a:ln w="25400">
              <a:solidFill>
                <a:srgbClr val="FECF29"/>
              </a:solidFill>
            </a:ln>
          </p:spPr>
          <p:txBody>
            <a:bodyPr wrap="square" lIns="0" tIns="0" rIns="0" bIns="0" rtlCol="0"/>
            <a:lstStyle/>
            <a:p>
              <a:endParaRPr/>
            </a:p>
          </p:txBody>
        </p:sp>
        <p:sp>
          <p:nvSpPr>
            <p:cNvPr id="18776" name="object 18776"/>
            <p:cNvSpPr/>
            <p:nvPr/>
          </p:nvSpPr>
          <p:spPr>
            <a:xfrm>
              <a:off x="5334698" y="8366087"/>
              <a:ext cx="8255" cy="3175"/>
            </a:xfrm>
            <a:custGeom>
              <a:avLst/>
              <a:gdLst/>
              <a:ahLst/>
              <a:cxnLst/>
              <a:rect l="l" t="t" r="r" b="b"/>
              <a:pathLst>
                <a:path w="8254" h="3175">
                  <a:moveTo>
                    <a:pt x="0" y="0"/>
                  </a:moveTo>
                  <a:lnTo>
                    <a:pt x="8051" y="3149"/>
                  </a:lnTo>
                </a:path>
              </a:pathLst>
            </a:custGeom>
            <a:ln w="25400">
              <a:solidFill>
                <a:srgbClr val="FCCB27"/>
              </a:solidFill>
            </a:ln>
          </p:spPr>
          <p:txBody>
            <a:bodyPr wrap="square" lIns="0" tIns="0" rIns="0" bIns="0" rtlCol="0"/>
            <a:lstStyle/>
            <a:p>
              <a:endParaRPr/>
            </a:p>
          </p:txBody>
        </p:sp>
        <p:sp>
          <p:nvSpPr>
            <p:cNvPr id="18777" name="object 18777"/>
            <p:cNvSpPr/>
            <p:nvPr/>
          </p:nvSpPr>
          <p:spPr>
            <a:xfrm>
              <a:off x="5325681" y="8346452"/>
              <a:ext cx="29209" cy="19685"/>
            </a:xfrm>
            <a:custGeom>
              <a:avLst/>
              <a:gdLst/>
              <a:ahLst/>
              <a:cxnLst/>
              <a:rect l="l" t="t" r="r" b="b"/>
              <a:pathLst>
                <a:path w="29210" h="19684">
                  <a:moveTo>
                    <a:pt x="21945" y="0"/>
                  </a:moveTo>
                  <a:lnTo>
                    <a:pt x="14301" y="3182"/>
                  </a:lnTo>
                  <a:lnTo>
                    <a:pt x="8286" y="6921"/>
                  </a:lnTo>
                  <a:lnTo>
                    <a:pt x="3614" y="11137"/>
                  </a:lnTo>
                  <a:lnTo>
                    <a:pt x="0" y="15747"/>
                  </a:lnTo>
                  <a:lnTo>
                    <a:pt x="6146" y="18440"/>
                  </a:lnTo>
                  <a:lnTo>
                    <a:pt x="9016" y="19634"/>
                  </a:lnTo>
                  <a:lnTo>
                    <a:pt x="13042" y="13601"/>
                  </a:lnTo>
                  <a:lnTo>
                    <a:pt x="18884" y="8140"/>
                  </a:lnTo>
                  <a:lnTo>
                    <a:pt x="29032" y="4267"/>
                  </a:lnTo>
                  <a:lnTo>
                    <a:pt x="21945" y="0"/>
                  </a:lnTo>
                  <a:close/>
                </a:path>
              </a:pathLst>
            </a:custGeom>
            <a:solidFill>
              <a:srgbClr val="FECF29"/>
            </a:solidFill>
          </p:spPr>
          <p:txBody>
            <a:bodyPr wrap="square" lIns="0" tIns="0" rIns="0" bIns="0" rtlCol="0"/>
            <a:lstStyle/>
            <a:p>
              <a:endParaRPr/>
            </a:p>
          </p:txBody>
        </p:sp>
        <p:sp>
          <p:nvSpPr>
            <p:cNvPr id="18778" name="object 18778"/>
            <p:cNvSpPr/>
            <p:nvPr/>
          </p:nvSpPr>
          <p:spPr>
            <a:xfrm>
              <a:off x="5334698" y="8350720"/>
              <a:ext cx="20320" cy="15875"/>
            </a:xfrm>
            <a:custGeom>
              <a:avLst/>
              <a:gdLst/>
              <a:ahLst/>
              <a:cxnLst/>
              <a:rect l="l" t="t" r="r" b="b"/>
              <a:pathLst>
                <a:path w="20320" h="15875">
                  <a:moveTo>
                    <a:pt x="0" y="15366"/>
                  </a:moveTo>
                  <a:lnTo>
                    <a:pt x="4025" y="9334"/>
                  </a:lnTo>
                  <a:lnTo>
                    <a:pt x="9867" y="3873"/>
                  </a:lnTo>
                  <a:lnTo>
                    <a:pt x="20015" y="0"/>
                  </a:lnTo>
                </a:path>
              </a:pathLst>
            </a:custGeom>
            <a:ln w="25400">
              <a:solidFill>
                <a:srgbClr val="FECF29"/>
              </a:solidFill>
            </a:ln>
          </p:spPr>
          <p:txBody>
            <a:bodyPr wrap="square" lIns="0" tIns="0" rIns="0" bIns="0" rtlCol="0"/>
            <a:lstStyle/>
            <a:p>
              <a:endParaRPr/>
            </a:p>
          </p:txBody>
        </p:sp>
        <p:sp>
          <p:nvSpPr>
            <p:cNvPr id="18779" name="object 18779"/>
            <p:cNvSpPr/>
            <p:nvPr/>
          </p:nvSpPr>
          <p:spPr>
            <a:xfrm>
              <a:off x="5347627" y="8346452"/>
              <a:ext cx="7620" cy="4445"/>
            </a:xfrm>
            <a:custGeom>
              <a:avLst/>
              <a:gdLst/>
              <a:ahLst/>
              <a:cxnLst/>
              <a:rect l="l" t="t" r="r" b="b"/>
              <a:pathLst>
                <a:path w="7620" h="4445">
                  <a:moveTo>
                    <a:pt x="7086" y="4267"/>
                  </a:moveTo>
                  <a:lnTo>
                    <a:pt x="0" y="0"/>
                  </a:lnTo>
                </a:path>
              </a:pathLst>
            </a:custGeom>
            <a:ln w="25400">
              <a:solidFill>
                <a:srgbClr val="FFD22B"/>
              </a:solidFill>
            </a:ln>
          </p:spPr>
          <p:txBody>
            <a:bodyPr wrap="square" lIns="0" tIns="0" rIns="0" bIns="0" rtlCol="0"/>
            <a:lstStyle/>
            <a:p>
              <a:endParaRPr/>
            </a:p>
          </p:txBody>
        </p:sp>
        <p:sp>
          <p:nvSpPr>
            <p:cNvPr id="18780" name="object 18780"/>
            <p:cNvSpPr/>
            <p:nvPr/>
          </p:nvSpPr>
          <p:spPr>
            <a:xfrm>
              <a:off x="5325681" y="8346452"/>
              <a:ext cx="22225" cy="15875"/>
            </a:xfrm>
            <a:custGeom>
              <a:avLst/>
              <a:gdLst/>
              <a:ahLst/>
              <a:cxnLst/>
              <a:rect l="l" t="t" r="r" b="b"/>
              <a:pathLst>
                <a:path w="22225" h="15875">
                  <a:moveTo>
                    <a:pt x="21945" y="0"/>
                  </a:moveTo>
                  <a:lnTo>
                    <a:pt x="14301" y="3182"/>
                  </a:lnTo>
                  <a:lnTo>
                    <a:pt x="8286" y="6921"/>
                  </a:lnTo>
                  <a:lnTo>
                    <a:pt x="3614" y="11137"/>
                  </a:lnTo>
                  <a:lnTo>
                    <a:pt x="0" y="15747"/>
                  </a:lnTo>
                </a:path>
              </a:pathLst>
            </a:custGeom>
            <a:ln w="25400">
              <a:solidFill>
                <a:srgbClr val="FECF29"/>
              </a:solidFill>
            </a:ln>
          </p:spPr>
          <p:txBody>
            <a:bodyPr wrap="square" lIns="0" tIns="0" rIns="0" bIns="0" rtlCol="0"/>
            <a:lstStyle/>
            <a:p>
              <a:endParaRPr/>
            </a:p>
          </p:txBody>
        </p:sp>
        <p:sp>
          <p:nvSpPr>
            <p:cNvPr id="18781" name="object 18781"/>
            <p:cNvSpPr/>
            <p:nvPr/>
          </p:nvSpPr>
          <p:spPr>
            <a:xfrm>
              <a:off x="5325681" y="8362200"/>
              <a:ext cx="9525" cy="4445"/>
            </a:xfrm>
            <a:custGeom>
              <a:avLst/>
              <a:gdLst/>
              <a:ahLst/>
              <a:cxnLst/>
              <a:rect l="l" t="t" r="r" b="b"/>
              <a:pathLst>
                <a:path w="9525" h="4445">
                  <a:moveTo>
                    <a:pt x="0" y="0"/>
                  </a:moveTo>
                  <a:lnTo>
                    <a:pt x="9016" y="3886"/>
                  </a:lnTo>
                </a:path>
              </a:pathLst>
            </a:custGeom>
            <a:ln w="25399">
              <a:solidFill>
                <a:srgbClr val="FCCC27"/>
              </a:solidFill>
            </a:ln>
          </p:spPr>
          <p:txBody>
            <a:bodyPr wrap="square" lIns="0" tIns="0" rIns="0" bIns="0" rtlCol="0"/>
            <a:lstStyle/>
            <a:p>
              <a:endParaRPr/>
            </a:p>
          </p:txBody>
        </p:sp>
        <p:sp>
          <p:nvSpPr>
            <p:cNvPr id="18782" name="object 18782"/>
            <p:cNvSpPr/>
            <p:nvPr/>
          </p:nvSpPr>
          <p:spPr>
            <a:xfrm>
              <a:off x="5295442" y="8354072"/>
              <a:ext cx="30480" cy="29209"/>
            </a:xfrm>
            <a:custGeom>
              <a:avLst/>
              <a:gdLst/>
              <a:ahLst/>
              <a:cxnLst/>
              <a:rect l="l" t="t" r="r" b="b"/>
              <a:pathLst>
                <a:path w="30479" h="29209">
                  <a:moveTo>
                    <a:pt x="11391" y="0"/>
                  </a:moveTo>
                  <a:lnTo>
                    <a:pt x="7888" y="5582"/>
                  </a:lnTo>
                  <a:lnTo>
                    <a:pt x="5014" y="11550"/>
                  </a:lnTo>
                  <a:lnTo>
                    <a:pt x="2481" y="17823"/>
                  </a:lnTo>
                  <a:lnTo>
                    <a:pt x="0" y="24320"/>
                  </a:lnTo>
                  <a:lnTo>
                    <a:pt x="7289" y="26073"/>
                  </a:lnTo>
                  <a:lnTo>
                    <a:pt x="14236" y="27584"/>
                  </a:lnTo>
                  <a:lnTo>
                    <a:pt x="20713" y="28892"/>
                  </a:lnTo>
                  <a:lnTo>
                    <a:pt x="23850" y="21717"/>
                  </a:lnTo>
                  <a:lnTo>
                    <a:pt x="26009" y="14503"/>
                  </a:lnTo>
                  <a:lnTo>
                    <a:pt x="30238" y="8128"/>
                  </a:lnTo>
                  <a:lnTo>
                    <a:pt x="17525" y="2489"/>
                  </a:lnTo>
                  <a:lnTo>
                    <a:pt x="11391" y="0"/>
                  </a:lnTo>
                  <a:close/>
                </a:path>
              </a:pathLst>
            </a:custGeom>
            <a:solidFill>
              <a:srgbClr val="FBCA25"/>
            </a:solidFill>
          </p:spPr>
          <p:txBody>
            <a:bodyPr wrap="square" lIns="0" tIns="0" rIns="0" bIns="0" rtlCol="0"/>
            <a:lstStyle/>
            <a:p>
              <a:endParaRPr/>
            </a:p>
          </p:txBody>
        </p:sp>
        <p:sp>
          <p:nvSpPr>
            <p:cNvPr id="18783" name="object 18783"/>
            <p:cNvSpPr/>
            <p:nvPr/>
          </p:nvSpPr>
          <p:spPr>
            <a:xfrm>
              <a:off x="5295442" y="8378393"/>
              <a:ext cx="20955" cy="5080"/>
            </a:xfrm>
            <a:custGeom>
              <a:avLst/>
              <a:gdLst/>
              <a:ahLst/>
              <a:cxnLst/>
              <a:rect l="l" t="t" r="r" b="b"/>
              <a:pathLst>
                <a:path w="20954" h="5079">
                  <a:moveTo>
                    <a:pt x="20713" y="4571"/>
                  </a:moveTo>
                  <a:lnTo>
                    <a:pt x="14236" y="3263"/>
                  </a:lnTo>
                  <a:lnTo>
                    <a:pt x="7289" y="1752"/>
                  </a:lnTo>
                  <a:lnTo>
                    <a:pt x="0" y="0"/>
                  </a:lnTo>
                </a:path>
              </a:pathLst>
            </a:custGeom>
            <a:ln w="25400">
              <a:solidFill>
                <a:srgbClr val="F9C824"/>
              </a:solidFill>
            </a:ln>
          </p:spPr>
          <p:txBody>
            <a:bodyPr wrap="square" lIns="0" tIns="0" rIns="0" bIns="0" rtlCol="0"/>
            <a:lstStyle/>
            <a:p>
              <a:endParaRPr/>
            </a:p>
          </p:txBody>
        </p:sp>
        <p:sp>
          <p:nvSpPr>
            <p:cNvPr id="18784" name="object 18784"/>
            <p:cNvSpPr/>
            <p:nvPr/>
          </p:nvSpPr>
          <p:spPr>
            <a:xfrm>
              <a:off x="5295442" y="8354072"/>
              <a:ext cx="11430" cy="24765"/>
            </a:xfrm>
            <a:custGeom>
              <a:avLst/>
              <a:gdLst/>
              <a:ahLst/>
              <a:cxnLst/>
              <a:rect l="l" t="t" r="r" b="b"/>
              <a:pathLst>
                <a:path w="11429" h="24765">
                  <a:moveTo>
                    <a:pt x="0" y="24320"/>
                  </a:moveTo>
                  <a:lnTo>
                    <a:pt x="2481" y="17823"/>
                  </a:lnTo>
                  <a:lnTo>
                    <a:pt x="5014" y="11550"/>
                  </a:lnTo>
                  <a:lnTo>
                    <a:pt x="7888" y="5582"/>
                  </a:lnTo>
                  <a:lnTo>
                    <a:pt x="11391" y="0"/>
                  </a:lnTo>
                </a:path>
              </a:pathLst>
            </a:custGeom>
            <a:ln w="25400">
              <a:solidFill>
                <a:srgbClr val="FBCA23"/>
              </a:solidFill>
            </a:ln>
          </p:spPr>
          <p:txBody>
            <a:bodyPr wrap="square" lIns="0" tIns="0" rIns="0" bIns="0" rtlCol="0"/>
            <a:lstStyle/>
            <a:p>
              <a:endParaRPr/>
            </a:p>
          </p:txBody>
        </p:sp>
        <p:sp>
          <p:nvSpPr>
            <p:cNvPr id="18785" name="object 18785"/>
            <p:cNvSpPr/>
            <p:nvPr/>
          </p:nvSpPr>
          <p:spPr>
            <a:xfrm>
              <a:off x="5306834" y="8354072"/>
              <a:ext cx="19050" cy="8255"/>
            </a:xfrm>
            <a:custGeom>
              <a:avLst/>
              <a:gdLst/>
              <a:ahLst/>
              <a:cxnLst/>
              <a:rect l="l" t="t" r="r" b="b"/>
              <a:pathLst>
                <a:path w="19050" h="8254">
                  <a:moveTo>
                    <a:pt x="0" y="0"/>
                  </a:moveTo>
                  <a:lnTo>
                    <a:pt x="6134" y="2489"/>
                  </a:lnTo>
                  <a:lnTo>
                    <a:pt x="12636" y="5397"/>
                  </a:lnTo>
                  <a:lnTo>
                    <a:pt x="18846" y="8128"/>
                  </a:lnTo>
                </a:path>
              </a:pathLst>
            </a:custGeom>
            <a:ln w="25400">
              <a:solidFill>
                <a:srgbClr val="FCCC26"/>
              </a:solidFill>
            </a:ln>
          </p:spPr>
          <p:txBody>
            <a:bodyPr wrap="square" lIns="0" tIns="0" rIns="0" bIns="0" rtlCol="0"/>
            <a:lstStyle/>
            <a:p>
              <a:endParaRPr/>
            </a:p>
          </p:txBody>
        </p:sp>
        <p:sp>
          <p:nvSpPr>
            <p:cNvPr id="18786" name="object 18786"/>
            <p:cNvSpPr/>
            <p:nvPr/>
          </p:nvSpPr>
          <p:spPr>
            <a:xfrm>
              <a:off x="5316156" y="8362200"/>
              <a:ext cx="9525" cy="20955"/>
            </a:xfrm>
            <a:custGeom>
              <a:avLst/>
              <a:gdLst/>
              <a:ahLst/>
              <a:cxnLst/>
              <a:rect l="l" t="t" r="r" b="b"/>
              <a:pathLst>
                <a:path w="9525" h="20954">
                  <a:moveTo>
                    <a:pt x="9525" y="0"/>
                  </a:moveTo>
                  <a:lnTo>
                    <a:pt x="5295" y="6375"/>
                  </a:lnTo>
                  <a:lnTo>
                    <a:pt x="3136" y="13588"/>
                  </a:lnTo>
                  <a:lnTo>
                    <a:pt x="0" y="20764"/>
                  </a:lnTo>
                </a:path>
              </a:pathLst>
            </a:custGeom>
            <a:ln w="25400">
              <a:solidFill>
                <a:srgbClr val="FBCA26"/>
              </a:solidFill>
            </a:ln>
          </p:spPr>
          <p:txBody>
            <a:bodyPr wrap="square" lIns="0" tIns="0" rIns="0" bIns="0" rtlCol="0"/>
            <a:lstStyle/>
            <a:p>
              <a:endParaRPr/>
            </a:p>
          </p:txBody>
        </p:sp>
        <p:sp>
          <p:nvSpPr>
            <p:cNvPr id="18787" name="object 18787"/>
            <p:cNvSpPr/>
            <p:nvPr/>
          </p:nvSpPr>
          <p:spPr>
            <a:xfrm>
              <a:off x="5316232" y="8341931"/>
              <a:ext cx="31750" cy="20320"/>
            </a:xfrm>
            <a:custGeom>
              <a:avLst/>
              <a:gdLst/>
              <a:ahLst/>
              <a:cxnLst/>
              <a:rect l="l" t="t" r="r" b="b"/>
              <a:pathLst>
                <a:path w="31750" h="20320">
                  <a:moveTo>
                    <a:pt x="24129" y="0"/>
                  </a:moveTo>
                  <a:lnTo>
                    <a:pt x="15659" y="3189"/>
                  </a:lnTo>
                  <a:lnTo>
                    <a:pt x="9026" y="6981"/>
                  </a:lnTo>
                  <a:lnTo>
                    <a:pt x="3913" y="11312"/>
                  </a:lnTo>
                  <a:lnTo>
                    <a:pt x="0" y="16116"/>
                  </a:lnTo>
                  <a:lnTo>
                    <a:pt x="9448" y="20269"/>
                  </a:lnTo>
                  <a:lnTo>
                    <a:pt x="13063" y="15658"/>
                  </a:lnTo>
                  <a:lnTo>
                    <a:pt x="17735" y="11442"/>
                  </a:lnTo>
                  <a:lnTo>
                    <a:pt x="23750" y="7703"/>
                  </a:lnTo>
                  <a:lnTo>
                    <a:pt x="31394" y="4521"/>
                  </a:lnTo>
                  <a:lnTo>
                    <a:pt x="24129" y="0"/>
                  </a:lnTo>
                  <a:close/>
                </a:path>
              </a:pathLst>
            </a:custGeom>
            <a:solidFill>
              <a:srgbClr val="FED029"/>
            </a:solidFill>
          </p:spPr>
          <p:txBody>
            <a:bodyPr wrap="square" lIns="0" tIns="0" rIns="0" bIns="0" rtlCol="0"/>
            <a:lstStyle/>
            <a:p>
              <a:endParaRPr/>
            </a:p>
          </p:txBody>
        </p:sp>
        <p:sp>
          <p:nvSpPr>
            <p:cNvPr id="18788" name="object 18788"/>
            <p:cNvSpPr/>
            <p:nvPr/>
          </p:nvSpPr>
          <p:spPr>
            <a:xfrm>
              <a:off x="5325681" y="8346452"/>
              <a:ext cx="22225" cy="15875"/>
            </a:xfrm>
            <a:custGeom>
              <a:avLst/>
              <a:gdLst/>
              <a:ahLst/>
              <a:cxnLst/>
              <a:rect l="l" t="t" r="r" b="b"/>
              <a:pathLst>
                <a:path w="22225" h="15875">
                  <a:moveTo>
                    <a:pt x="0" y="15747"/>
                  </a:moveTo>
                  <a:lnTo>
                    <a:pt x="3614" y="11137"/>
                  </a:lnTo>
                  <a:lnTo>
                    <a:pt x="8286" y="6921"/>
                  </a:lnTo>
                  <a:lnTo>
                    <a:pt x="14301" y="3182"/>
                  </a:lnTo>
                  <a:lnTo>
                    <a:pt x="21945" y="0"/>
                  </a:lnTo>
                </a:path>
              </a:pathLst>
            </a:custGeom>
            <a:ln w="25400">
              <a:solidFill>
                <a:srgbClr val="FECF29"/>
              </a:solidFill>
            </a:ln>
          </p:spPr>
          <p:txBody>
            <a:bodyPr wrap="square" lIns="0" tIns="0" rIns="0" bIns="0" rtlCol="0"/>
            <a:lstStyle/>
            <a:p>
              <a:endParaRPr/>
            </a:p>
          </p:txBody>
        </p:sp>
        <p:sp>
          <p:nvSpPr>
            <p:cNvPr id="18789" name="object 18789"/>
            <p:cNvSpPr/>
            <p:nvPr/>
          </p:nvSpPr>
          <p:spPr>
            <a:xfrm>
              <a:off x="5340362" y="8341931"/>
              <a:ext cx="7620" cy="5080"/>
            </a:xfrm>
            <a:custGeom>
              <a:avLst/>
              <a:gdLst/>
              <a:ahLst/>
              <a:cxnLst/>
              <a:rect l="l" t="t" r="r" b="b"/>
              <a:pathLst>
                <a:path w="7620" h="5079">
                  <a:moveTo>
                    <a:pt x="7264" y="4521"/>
                  </a:moveTo>
                  <a:lnTo>
                    <a:pt x="0" y="0"/>
                  </a:lnTo>
                </a:path>
              </a:pathLst>
            </a:custGeom>
            <a:ln w="25400">
              <a:solidFill>
                <a:srgbClr val="FFD32D"/>
              </a:solidFill>
            </a:ln>
          </p:spPr>
          <p:txBody>
            <a:bodyPr wrap="square" lIns="0" tIns="0" rIns="0" bIns="0" rtlCol="0"/>
            <a:lstStyle/>
            <a:p>
              <a:endParaRPr/>
            </a:p>
          </p:txBody>
        </p:sp>
        <p:sp>
          <p:nvSpPr>
            <p:cNvPr id="18790" name="object 18790"/>
            <p:cNvSpPr/>
            <p:nvPr/>
          </p:nvSpPr>
          <p:spPr>
            <a:xfrm>
              <a:off x="5316232" y="8341931"/>
              <a:ext cx="24130" cy="16510"/>
            </a:xfrm>
            <a:custGeom>
              <a:avLst/>
              <a:gdLst/>
              <a:ahLst/>
              <a:cxnLst/>
              <a:rect l="l" t="t" r="r" b="b"/>
              <a:pathLst>
                <a:path w="24129" h="16509">
                  <a:moveTo>
                    <a:pt x="24129" y="0"/>
                  </a:moveTo>
                  <a:lnTo>
                    <a:pt x="15659" y="3189"/>
                  </a:lnTo>
                  <a:lnTo>
                    <a:pt x="9026" y="6981"/>
                  </a:lnTo>
                  <a:lnTo>
                    <a:pt x="3913" y="11312"/>
                  </a:lnTo>
                  <a:lnTo>
                    <a:pt x="0" y="16116"/>
                  </a:lnTo>
                </a:path>
              </a:pathLst>
            </a:custGeom>
            <a:ln w="25400">
              <a:solidFill>
                <a:srgbClr val="FED029"/>
              </a:solidFill>
            </a:ln>
          </p:spPr>
          <p:txBody>
            <a:bodyPr wrap="square" lIns="0" tIns="0" rIns="0" bIns="0" rtlCol="0"/>
            <a:lstStyle/>
            <a:p>
              <a:endParaRPr/>
            </a:p>
          </p:txBody>
        </p:sp>
        <p:sp>
          <p:nvSpPr>
            <p:cNvPr id="18791" name="object 18791"/>
            <p:cNvSpPr/>
            <p:nvPr/>
          </p:nvSpPr>
          <p:spPr>
            <a:xfrm>
              <a:off x="5316232" y="8358047"/>
              <a:ext cx="9525" cy="4445"/>
            </a:xfrm>
            <a:custGeom>
              <a:avLst/>
              <a:gdLst/>
              <a:ahLst/>
              <a:cxnLst/>
              <a:rect l="l" t="t" r="r" b="b"/>
              <a:pathLst>
                <a:path w="9525" h="4445">
                  <a:moveTo>
                    <a:pt x="0" y="0"/>
                  </a:moveTo>
                  <a:lnTo>
                    <a:pt x="9448" y="4152"/>
                  </a:lnTo>
                </a:path>
              </a:pathLst>
            </a:custGeom>
            <a:ln w="25400">
              <a:solidFill>
                <a:srgbClr val="FCCC26"/>
              </a:solidFill>
            </a:ln>
          </p:spPr>
          <p:txBody>
            <a:bodyPr wrap="square" lIns="0" tIns="0" rIns="0" bIns="0" rtlCol="0"/>
            <a:lstStyle/>
            <a:p>
              <a:endParaRPr/>
            </a:p>
          </p:txBody>
        </p:sp>
        <p:sp>
          <p:nvSpPr>
            <p:cNvPr id="18792" name="object 18792"/>
            <p:cNvSpPr/>
            <p:nvPr/>
          </p:nvSpPr>
          <p:spPr>
            <a:xfrm>
              <a:off x="5306834" y="8337194"/>
              <a:ext cx="33655" cy="20955"/>
            </a:xfrm>
            <a:custGeom>
              <a:avLst/>
              <a:gdLst/>
              <a:ahLst/>
              <a:cxnLst/>
              <a:rect l="l" t="t" r="r" b="b"/>
              <a:pathLst>
                <a:path w="33654" h="20954">
                  <a:moveTo>
                    <a:pt x="26162" y="0"/>
                  </a:moveTo>
                  <a:lnTo>
                    <a:pt x="17221" y="3237"/>
                  </a:lnTo>
                  <a:lnTo>
                    <a:pt x="10075" y="7181"/>
                  </a:lnTo>
                  <a:lnTo>
                    <a:pt x="4432" y="11755"/>
                  </a:lnTo>
                  <a:lnTo>
                    <a:pt x="0" y="16878"/>
                  </a:lnTo>
                  <a:lnTo>
                    <a:pt x="9398" y="20853"/>
                  </a:lnTo>
                  <a:lnTo>
                    <a:pt x="13311" y="16049"/>
                  </a:lnTo>
                  <a:lnTo>
                    <a:pt x="18424" y="11718"/>
                  </a:lnTo>
                  <a:lnTo>
                    <a:pt x="25057" y="7926"/>
                  </a:lnTo>
                  <a:lnTo>
                    <a:pt x="33527" y="4737"/>
                  </a:lnTo>
                  <a:lnTo>
                    <a:pt x="26162" y="0"/>
                  </a:lnTo>
                  <a:close/>
                </a:path>
              </a:pathLst>
            </a:custGeom>
            <a:solidFill>
              <a:srgbClr val="FED12B"/>
            </a:solidFill>
          </p:spPr>
          <p:txBody>
            <a:bodyPr wrap="square" lIns="0" tIns="0" rIns="0" bIns="0" rtlCol="0"/>
            <a:lstStyle/>
            <a:p>
              <a:endParaRPr/>
            </a:p>
          </p:txBody>
        </p:sp>
        <p:sp>
          <p:nvSpPr>
            <p:cNvPr id="18793" name="object 18793"/>
            <p:cNvSpPr/>
            <p:nvPr/>
          </p:nvSpPr>
          <p:spPr>
            <a:xfrm>
              <a:off x="5316232" y="8341931"/>
              <a:ext cx="24130" cy="16510"/>
            </a:xfrm>
            <a:custGeom>
              <a:avLst/>
              <a:gdLst/>
              <a:ahLst/>
              <a:cxnLst/>
              <a:rect l="l" t="t" r="r" b="b"/>
              <a:pathLst>
                <a:path w="24129" h="16509">
                  <a:moveTo>
                    <a:pt x="0" y="16116"/>
                  </a:moveTo>
                  <a:lnTo>
                    <a:pt x="3913" y="11312"/>
                  </a:lnTo>
                  <a:lnTo>
                    <a:pt x="9026" y="6981"/>
                  </a:lnTo>
                  <a:lnTo>
                    <a:pt x="15659" y="3189"/>
                  </a:lnTo>
                  <a:lnTo>
                    <a:pt x="24129" y="0"/>
                  </a:lnTo>
                </a:path>
              </a:pathLst>
            </a:custGeom>
            <a:ln w="25400">
              <a:solidFill>
                <a:srgbClr val="FED029"/>
              </a:solidFill>
            </a:ln>
          </p:spPr>
          <p:txBody>
            <a:bodyPr wrap="square" lIns="0" tIns="0" rIns="0" bIns="0" rtlCol="0"/>
            <a:lstStyle/>
            <a:p>
              <a:endParaRPr/>
            </a:p>
          </p:txBody>
        </p:sp>
        <p:sp>
          <p:nvSpPr>
            <p:cNvPr id="18794" name="object 18794"/>
            <p:cNvSpPr/>
            <p:nvPr/>
          </p:nvSpPr>
          <p:spPr>
            <a:xfrm>
              <a:off x="5332996" y="8337194"/>
              <a:ext cx="7620" cy="5080"/>
            </a:xfrm>
            <a:custGeom>
              <a:avLst/>
              <a:gdLst/>
              <a:ahLst/>
              <a:cxnLst/>
              <a:rect l="l" t="t" r="r" b="b"/>
              <a:pathLst>
                <a:path w="7620" h="5079">
                  <a:moveTo>
                    <a:pt x="7365" y="4737"/>
                  </a:moveTo>
                  <a:lnTo>
                    <a:pt x="0" y="0"/>
                  </a:lnTo>
                </a:path>
              </a:pathLst>
            </a:custGeom>
            <a:ln w="25400">
              <a:solidFill>
                <a:srgbClr val="FFD530"/>
              </a:solidFill>
            </a:ln>
          </p:spPr>
          <p:txBody>
            <a:bodyPr wrap="square" lIns="0" tIns="0" rIns="0" bIns="0" rtlCol="0"/>
            <a:lstStyle/>
            <a:p>
              <a:endParaRPr/>
            </a:p>
          </p:txBody>
        </p:sp>
        <p:sp>
          <p:nvSpPr>
            <p:cNvPr id="18795" name="object 18795"/>
            <p:cNvSpPr/>
            <p:nvPr/>
          </p:nvSpPr>
          <p:spPr>
            <a:xfrm>
              <a:off x="5306834" y="8337194"/>
              <a:ext cx="26670" cy="17145"/>
            </a:xfrm>
            <a:custGeom>
              <a:avLst/>
              <a:gdLst/>
              <a:ahLst/>
              <a:cxnLst/>
              <a:rect l="l" t="t" r="r" b="b"/>
              <a:pathLst>
                <a:path w="26670" h="17145">
                  <a:moveTo>
                    <a:pt x="26162" y="0"/>
                  </a:moveTo>
                  <a:lnTo>
                    <a:pt x="17221" y="3237"/>
                  </a:lnTo>
                  <a:lnTo>
                    <a:pt x="10075" y="7181"/>
                  </a:lnTo>
                  <a:lnTo>
                    <a:pt x="4432" y="11755"/>
                  </a:lnTo>
                  <a:lnTo>
                    <a:pt x="0" y="16878"/>
                  </a:lnTo>
                </a:path>
              </a:pathLst>
            </a:custGeom>
            <a:ln w="25400">
              <a:solidFill>
                <a:srgbClr val="FED12C"/>
              </a:solidFill>
            </a:ln>
          </p:spPr>
          <p:txBody>
            <a:bodyPr wrap="square" lIns="0" tIns="0" rIns="0" bIns="0" rtlCol="0"/>
            <a:lstStyle/>
            <a:p>
              <a:endParaRPr/>
            </a:p>
          </p:txBody>
        </p:sp>
        <p:sp>
          <p:nvSpPr>
            <p:cNvPr id="18796" name="object 18796"/>
            <p:cNvSpPr/>
            <p:nvPr/>
          </p:nvSpPr>
          <p:spPr>
            <a:xfrm>
              <a:off x="5306834" y="8354072"/>
              <a:ext cx="9525" cy="4445"/>
            </a:xfrm>
            <a:custGeom>
              <a:avLst/>
              <a:gdLst/>
              <a:ahLst/>
              <a:cxnLst/>
              <a:rect l="l" t="t" r="r" b="b"/>
              <a:pathLst>
                <a:path w="9525" h="4445">
                  <a:moveTo>
                    <a:pt x="0" y="0"/>
                  </a:moveTo>
                  <a:lnTo>
                    <a:pt x="9398" y="3975"/>
                  </a:lnTo>
                </a:path>
              </a:pathLst>
            </a:custGeom>
            <a:ln w="25400">
              <a:solidFill>
                <a:srgbClr val="FCCC26"/>
              </a:solidFill>
            </a:ln>
          </p:spPr>
          <p:txBody>
            <a:bodyPr wrap="square" lIns="0" tIns="0" rIns="0" bIns="0" rtlCol="0"/>
            <a:lstStyle/>
            <a:p>
              <a:endParaRPr/>
            </a:p>
          </p:txBody>
        </p:sp>
        <p:sp>
          <p:nvSpPr>
            <p:cNvPr id="18797" name="object 18797"/>
            <p:cNvSpPr/>
            <p:nvPr/>
          </p:nvSpPr>
          <p:spPr>
            <a:xfrm>
              <a:off x="5276773" y="8359572"/>
              <a:ext cx="24130" cy="19050"/>
            </a:xfrm>
            <a:custGeom>
              <a:avLst/>
              <a:gdLst/>
              <a:ahLst/>
              <a:cxnLst/>
              <a:rect l="l" t="t" r="r" b="b"/>
              <a:pathLst>
                <a:path w="24129" h="19050">
                  <a:moveTo>
                    <a:pt x="5880" y="0"/>
                  </a:moveTo>
                  <a:lnTo>
                    <a:pt x="3644" y="4483"/>
                  </a:lnTo>
                  <a:lnTo>
                    <a:pt x="1777" y="9207"/>
                  </a:lnTo>
                  <a:lnTo>
                    <a:pt x="0" y="14008"/>
                  </a:lnTo>
                  <a:lnTo>
                    <a:pt x="6400" y="15786"/>
                  </a:lnTo>
                  <a:lnTo>
                    <a:pt x="12649" y="17373"/>
                  </a:lnTo>
                  <a:lnTo>
                    <a:pt x="18668" y="18821"/>
                  </a:lnTo>
                  <a:lnTo>
                    <a:pt x="20370" y="14427"/>
                  </a:lnTo>
                  <a:lnTo>
                    <a:pt x="21907" y="10147"/>
                  </a:lnTo>
                  <a:lnTo>
                    <a:pt x="23685" y="6045"/>
                  </a:lnTo>
                  <a:lnTo>
                    <a:pt x="17983" y="4419"/>
                  </a:lnTo>
                  <a:lnTo>
                    <a:pt x="12001" y="2285"/>
                  </a:lnTo>
                  <a:lnTo>
                    <a:pt x="5880" y="0"/>
                  </a:lnTo>
                  <a:close/>
                </a:path>
              </a:pathLst>
            </a:custGeom>
            <a:solidFill>
              <a:srgbClr val="FAC922"/>
            </a:solidFill>
          </p:spPr>
          <p:txBody>
            <a:bodyPr wrap="square" lIns="0" tIns="0" rIns="0" bIns="0" rtlCol="0"/>
            <a:lstStyle/>
            <a:p>
              <a:endParaRPr/>
            </a:p>
          </p:txBody>
        </p:sp>
        <p:sp>
          <p:nvSpPr>
            <p:cNvPr id="18798" name="object 18798"/>
            <p:cNvSpPr/>
            <p:nvPr/>
          </p:nvSpPr>
          <p:spPr>
            <a:xfrm>
              <a:off x="5276773" y="8373580"/>
              <a:ext cx="19050" cy="5080"/>
            </a:xfrm>
            <a:custGeom>
              <a:avLst/>
              <a:gdLst/>
              <a:ahLst/>
              <a:cxnLst/>
              <a:rect l="l" t="t" r="r" b="b"/>
              <a:pathLst>
                <a:path w="19050" h="5079">
                  <a:moveTo>
                    <a:pt x="18668" y="4813"/>
                  </a:moveTo>
                  <a:lnTo>
                    <a:pt x="12649" y="3365"/>
                  </a:lnTo>
                  <a:lnTo>
                    <a:pt x="6400" y="1778"/>
                  </a:lnTo>
                  <a:lnTo>
                    <a:pt x="0" y="0"/>
                  </a:lnTo>
                </a:path>
              </a:pathLst>
            </a:custGeom>
            <a:ln w="25400">
              <a:solidFill>
                <a:srgbClr val="FAC821"/>
              </a:solidFill>
            </a:ln>
          </p:spPr>
          <p:txBody>
            <a:bodyPr wrap="square" lIns="0" tIns="0" rIns="0" bIns="0" rtlCol="0"/>
            <a:lstStyle/>
            <a:p>
              <a:endParaRPr/>
            </a:p>
          </p:txBody>
        </p:sp>
        <p:sp>
          <p:nvSpPr>
            <p:cNvPr id="18799" name="object 18799"/>
            <p:cNvSpPr/>
            <p:nvPr/>
          </p:nvSpPr>
          <p:spPr>
            <a:xfrm>
              <a:off x="5276773" y="8359572"/>
              <a:ext cx="6350" cy="14604"/>
            </a:xfrm>
            <a:custGeom>
              <a:avLst/>
              <a:gdLst/>
              <a:ahLst/>
              <a:cxnLst/>
              <a:rect l="l" t="t" r="r" b="b"/>
              <a:pathLst>
                <a:path w="6350" h="14604">
                  <a:moveTo>
                    <a:pt x="0" y="14008"/>
                  </a:moveTo>
                  <a:lnTo>
                    <a:pt x="1777" y="9207"/>
                  </a:lnTo>
                  <a:lnTo>
                    <a:pt x="3644" y="4483"/>
                  </a:lnTo>
                  <a:lnTo>
                    <a:pt x="5880" y="0"/>
                  </a:lnTo>
                </a:path>
              </a:pathLst>
            </a:custGeom>
            <a:ln w="25400">
              <a:solidFill>
                <a:srgbClr val="FBCA22"/>
              </a:solidFill>
            </a:ln>
          </p:spPr>
          <p:txBody>
            <a:bodyPr wrap="square" lIns="0" tIns="0" rIns="0" bIns="0" rtlCol="0"/>
            <a:lstStyle/>
            <a:p>
              <a:endParaRPr/>
            </a:p>
          </p:txBody>
        </p:sp>
        <p:sp>
          <p:nvSpPr>
            <p:cNvPr id="18800" name="object 18800"/>
            <p:cNvSpPr/>
            <p:nvPr/>
          </p:nvSpPr>
          <p:spPr>
            <a:xfrm>
              <a:off x="5282653" y="8359572"/>
              <a:ext cx="18415" cy="6350"/>
            </a:xfrm>
            <a:custGeom>
              <a:avLst/>
              <a:gdLst/>
              <a:ahLst/>
              <a:cxnLst/>
              <a:rect l="l" t="t" r="r" b="b"/>
              <a:pathLst>
                <a:path w="18414" h="6350">
                  <a:moveTo>
                    <a:pt x="0" y="0"/>
                  </a:moveTo>
                  <a:lnTo>
                    <a:pt x="6121" y="2285"/>
                  </a:lnTo>
                  <a:lnTo>
                    <a:pt x="12103" y="4419"/>
                  </a:lnTo>
                  <a:lnTo>
                    <a:pt x="17805" y="6045"/>
                  </a:lnTo>
                </a:path>
              </a:pathLst>
            </a:custGeom>
            <a:ln w="25400">
              <a:solidFill>
                <a:srgbClr val="FBCA23"/>
              </a:solidFill>
            </a:ln>
          </p:spPr>
          <p:txBody>
            <a:bodyPr wrap="square" lIns="0" tIns="0" rIns="0" bIns="0" rtlCol="0"/>
            <a:lstStyle/>
            <a:p>
              <a:endParaRPr/>
            </a:p>
          </p:txBody>
        </p:sp>
        <p:sp>
          <p:nvSpPr>
            <p:cNvPr id="18801" name="object 18801"/>
            <p:cNvSpPr/>
            <p:nvPr/>
          </p:nvSpPr>
          <p:spPr>
            <a:xfrm>
              <a:off x="5295442" y="8365617"/>
              <a:ext cx="5080" cy="13335"/>
            </a:xfrm>
            <a:custGeom>
              <a:avLst/>
              <a:gdLst/>
              <a:ahLst/>
              <a:cxnLst/>
              <a:rect l="l" t="t" r="r" b="b"/>
              <a:pathLst>
                <a:path w="5079" h="13334">
                  <a:moveTo>
                    <a:pt x="5016" y="0"/>
                  </a:moveTo>
                  <a:lnTo>
                    <a:pt x="3238" y="4102"/>
                  </a:lnTo>
                  <a:lnTo>
                    <a:pt x="1701" y="8381"/>
                  </a:lnTo>
                  <a:lnTo>
                    <a:pt x="0" y="12776"/>
                  </a:lnTo>
                </a:path>
              </a:pathLst>
            </a:custGeom>
            <a:ln w="25400">
              <a:solidFill>
                <a:srgbClr val="FAC821"/>
              </a:solidFill>
            </a:ln>
          </p:spPr>
          <p:txBody>
            <a:bodyPr wrap="square" lIns="0" tIns="0" rIns="0" bIns="0" rtlCol="0"/>
            <a:lstStyle/>
            <a:p>
              <a:endParaRPr/>
            </a:p>
          </p:txBody>
        </p:sp>
        <p:sp>
          <p:nvSpPr>
            <p:cNvPr id="18802" name="object 18802"/>
            <p:cNvSpPr/>
            <p:nvPr/>
          </p:nvSpPr>
          <p:spPr>
            <a:xfrm>
              <a:off x="5282653" y="8346897"/>
              <a:ext cx="24765" cy="19050"/>
            </a:xfrm>
            <a:custGeom>
              <a:avLst/>
              <a:gdLst/>
              <a:ahLst/>
              <a:cxnLst/>
              <a:rect l="l" t="t" r="r" b="b"/>
              <a:pathLst>
                <a:path w="24764" h="19050">
                  <a:moveTo>
                    <a:pt x="8140" y="0"/>
                  </a:moveTo>
                  <a:lnTo>
                    <a:pt x="4851" y="3898"/>
                  </a:lnTo>
                  <a:lnTo>
                    <a:pt x="2247" y="8178"/>
                  </a:lnTo>
                  <a:lnTo>
                    <a:pt x="0" y="12674"/>
                  </a:lnTo>
                  <a:lnTo>
                    <a:pt x="6121" y="14960"/>
                  </a:lnTo>
                  <a:lnTo>
                    <a:pt x="12103" y="17094"/>
                  </a:lnTo>
                  <a:lnTo>
                    <a:pt x="17805" y="18719"/>
                  </a:lnTo>
                  <a:lnTo>
                    <a:pt x="19570" y="14643"/>
                  </a:lnTo>
                  <a:lnTo>
                    <a:pt x="21577" y="10756"/>
                  </a:lnTo>
                  <a:lnTo>
                    <a:pt x="24180" y="7175"/>
                  </a:lnTo>
                  <a:lnTo>
                    <a:pt x="19151" y="5118"/>
                  </a:lnTo>
                  <a:lnTo>
                    <a:pt x="13677" y="2628"/>
                  </a:lnTo>
                  <a:lnTo>
                    <a:pt x="8140" y="0"/>
                  </a:lnTo>
                  <a:close/>
                </a:path>
              </a:pathLst>
            </a:custGeom>
            <a:solidFill>
              <a:srgbClr val="FCCC26"/>
            </a:solidFill>
          </p:spPr>
          <p:txBody>
            <a:bodyPr wrap="square" lIns="0" tIns="0" rIns="0" bIns="0" rtlCol="0"/>
            <a:lstStyle/>
            <a:p>
              <a:endParaRPr/>
            </a:p>
          </p:txBody>
        </p:sp>
        <p:sp>
          <p:nvSpPr>
            <p:cNvPr id="18803" name="object 18803"/>
            <p:cNvSpPr/>
            <p:nvPr/>
          </p:nvSpPr>
          <p:spPr>
            <a:xfrm>
              <a:off x="5282653" y="8359572"/>
              <a:ext cx="18415" cy="6350"/>
            </a:xfrm>
            <a:custGeom>
              <a:avLst/>
              <a:gdLst/>
              <a:ahLst/>
              <a:cxnLst/>
              <a:rect l="l" t="t" r="r" b="b"/>
              <a:pathLst>
                <a:path w="18414" h="6350">
                  <a:moveTo>
                    <a:pt x="17805" y="6045"/>
                  </a:moveTo>
                  <a:lnTo>
                    <a:pt x="12103" y="4419"/>
                  </a:lnTo>
                  <a:lnTo>
                    <a:pt x="6121" y="2285"/>
                  </a:lnTo>
                  <a:lnTo>
                    <a:pt x="0" y="0"/>
                  </a:lnTo>
                </a:path>
              </a:pathLst>
            </a:custGeom>
            <a:ln w="25400">
              <a:solidFill>
                <a:srgbClr val="FBCA23"/>
              </a:solidFill>
            </a:ln>
          </p:spPr>
          <p:txBody>
            <a:bodyPr wrap="square" lIns="0" tIns="0" rIns="0" bIns="0" rtlCol="0"/>
            <a:lstStyle/>
            <a:p>
              <a:endParaRPr/>
            </a:p>
          </p:txBody>
        </p:sp>
        <p:sp>
          <p:nvSpPr>
            <p:cNvPr id="18804" name="object 18804"/>
            <p:cNvSpPr/>
            <p:nvPr/>
          </p:nvSpPr>
          <p:spPr>
            <a:xfrm>
              <a:off x="5282653" y="8346897"/>
              <a:ext cx="8255" cy="12700"/>
            </a:xfrm>
            <a:custGeom>
              <a:avLst/>
              <a:gdLst/>
              <a:ahLst/>
              <a:cxnLst/>
              <a:rect l="l" t="t" r="r" b="b"/>
              <a:pathLst>
                <a:path w="8254" h="12700">
                  <a:moveTo>
                    <a:pt x="0" y="12674"/>
                  </a:moveTo>
                  <a:lnTo>
                    <a:pt x="8140" y="0"/>
                  </a:lnTo>
                </a:path>
              </a:pathLst>
            </a:custGeom>
            <a:ln w="25400">
              <a:solidFill>
                <a:srgbClr val="FCCE28"/>
              </a:solidFill>
            </a:ln>
          </p:spPr>
          <p:txBody>
            <a:bodyPr wrap="square" lIns="0" tIns="0" rIns="0" bIns="0" rtlCol="0"/>
            <a:lstStyle/>
            <a:p>
              <a:endParaRPr/>
            </a:p>
          </p:txBody>
        </p:sp>
        <p:sp>
          <p:nvSpPr>
            <p:cNvPr id="18805" name="object 18805"/>
            <p:cNvSpPr/>
            <p:nvPr/>
          </p:nvSpPr>
          <p:spPr>
            <a:xfrm>
              <a:off x="5290794" y="8346897"/>
              <a:ext cx="16510" cy="7620"/>
            </a:xfrm>
            <a:custGeom>
              <a:avLst/>
              <a:gdLst/>
              <a:ahLst/>
              <a:cxnLst/>
              <a:rect l="l" t="t" r="r" b="b"/>
              <a:pathLst>
                <a:path w="16510" h="7620">
                  <a:moveTo>
                    <a:pt x="0" y="0"/>
                  </a:moveTo>
                  <a:lnTo>
                    <a:pt x="5537" y="2628"/>
                  </a:lnTo>
                  <a:lnTo>
                    <a:pt x="11010" y="5118"/>
                  </a:lnTo>
                  <a:lnTo>
                    <a:pt x="16040" y="7175"/>
                  </a:lnTo>
                </a:path>
              </a:pathLst>
            </a:custGeom>
            <a:ln w="25400">
              <a:solidFill>
                <a:srgbClr val="FCCF29"/>
              </a:solidFill>
            </a:ln>
          </p:spPr>
          <p:txBody>
            <a:bodyPr wrap="square" lIns="0" tIns="0" rIns="0" bIns="0" rtlCol="0"/>
            <a:lstStyle/>
            <a:p>
              <a:endParaRPr/>
            </a:p>
          </p:txBody>
        </p:sp>
        <p:sp>
          <p:nvSpPr>
            <p:cNvPr id="18806" name="object 18806"/>
            <p:cNvSpPr/>
            <p:nvPr/>
          </p:nvSpPr>
          <p:spPr>
            <a:xfrm>
              <a:off x="5300459" y="8354072"/>
              <a:ext cx="6985" cy="12065"/>
            </a:xfrm>
            <a:custGeom>
              <a:avLst/>
              <a:gdLst/>
              <a:ahLst/>
              <a:cxnLst/>
              <a:rect l="l" t="t" r="r" b="b"/>
              <a:pathLst>
                <a:path w="6985" h="12065">
                  <a:moveTo>
                    <a:pt x="6375" y="0"/>
                  </a:moveTo>
                  <a:lnTo>
                    <a:pt x="0" y="11544"/>
                  </a:lnTo>
                </a:path>
              </a:pathLst>
            </a:custGeom>
            <a:ln w="25400">
              <a:solidFill>
                <a:srgbClr val="FBCB24"/>
              </a:solidFill>
            </a:ln>
          </p:spPr>
          <p:txBody>
            <a:bodyPr wrap="square" lIns="0" tIns="0" rIns="0" bIns="0" rtlCol="0"/>
            <a:lstStyle/>
            <a:p>
              <a:endParaRPr/>
            </a:p>
          </p:txBody>
        </p:sp>
        <p:sp>
          <p:nvSpPr>
            <p:cNvPr id="18807" name="object 18807"/>
            <p:cNvSpPr/>
            <p:nvPr/>
          </p:nvSpPr>
          <p:spPr>
            <a:xfrm>
              <a:off x="5290794" y="8328926"/>
              <a:ext cx="42545" cy="25400"/>
            </a:xfrm>
            <a:custGeom>
              <a:avLst/>
              <a:gdLst/>
              <a:ahLst/>
              <a:cxnLst/>
              <a:rect l="l" t="t" r="r" b="b"/>
              <a:pathLst>
                <a:path w="42545" h="25400">
                  <a:moveTo>
                    <a:pt x="29972" y="0"/>
                  </a:moveTo>
                  <a:lnTo>
                    <a:pt x="20220" y="3304"/>
                  </a:lnTo>
                  <a:lnTo>
                    <a:pt x="12118" y="7470"/>
                  </a:lnTo>
                  <a:lnTo>
                    <a:pt x="5451" y="12394"/>
                  </a:lnTo>
                  <a:lnTo>
                    <a:pt x="0" y="17970"/>
                  </a:lnTo>
                  <a:lnTo>
                    <a:pt x="5537" y="20599"/>
                  </a:lnTo>
                  <a:lnTo>
                    <a:pt x="11010" y="23088"/>
                  </a:lnTo>
                  <a:lnTo>
                    <a:pt x="16040" y="25145"/>
                  </a:lnTo>
                  <a:lnTo>
                    <a:pt x="20472" y="20022"/>
                  </a:lnTo>
                  <a:lnTo>
                    <a:pt x="26115" y="15449"/>
                  </a:lnTo>
                  <a:lnTo>
                    <a:pt x="33261" y="11505"/>
                  </a:lnTo>
                  <a:lnTo>
                    <a:pt x="42202" y="8267"/>
                  </a:lnTo>
                  <a:lnTo>
                    <a:pt x="34036" y="2844"/>
                  </a:lnTo>
                  <a:lnTo>
                    <a:pt x="29972" y="0"/>
                  </a:lnTo>
                  <a:close/>
                </a:path>
              </a:pathLst>
            </a:custGeom>
            <a:solidFill>
              <a:srgbClr val="FED332"/>
            </a:solidFill>
          </p:spPr>
          <p:txBody>
            <a:bodyPr wrap="square" lIns="0" tIns="0" rIns="0" bIns="0" rtlCol="0"/>
            <a:lstStyle/>
            <a:p>
              <a:endParaRPr/>
            </a:p>
          </p:txBody>
        </p:sp>
        <p:sp>
          <p:nvSpPr>
            <p:cNvPr id="18808" name="object 18808"/>
            <p:cNvSpPr/>
            <p:nvPr/>
          </p:nvSpPr>
          <p:spPr>
            <a:xfrm>
              <a:off x="5290794" y="8346897"/>
              <a:ext cx="16510" cy="7620"/>
            </a:xfrm>
            <a:custGeom>
              <a:avLst/>
              <a:gdLst/>
              <a:ahLst/>
              <a:cxnLst/>
              <a:rect l="l" t="t" r="r" b="b"/>
              <a:pathLst>
                <a:path w="16510" h="7620">
                  <a:moveTo>
                    <a:pt x="16040" y="7175"/>
                  </a:moveTo>
                  <a:lnTo>
                    <a:pt x="11010" y="5118"/>
                  </a:lnTo>
                  <a:lnTo>
                    <a:pt x="5537" y="2628"/>
                  </a:lnTo>
                  <a:lnTo>
                    <a:pt x="0" y="0"/>
                  </a:lnTo>
                </a:path>
              </a:pathLst>
            </a:custGeom>
            <a:ln w="25400">
              <a:solidFill>
                <a:srgbClr val="FCCF29"/>
              </a:solidFill>
            </a:ln>
          </p:spPr>
          <p:txBody>
            <a:bodyPr wrap="square" lIns="0" tIns="0" rIns="0" bIns="0" rtlCol="0"/>
            <a:lstStyle/>
            <a:p>
              <a:endParaRPr/>
            </a:p>
          </p:txBody>
        </p:sp>
        <p:sp>
          <p:nvSpPr>
            <p:cNvPr id="18809" name="object 18809"/>
            <p:cNvSpPr/>
            <p:nvPr/>
          </p:nvSpPr>
          <p:spPr>
            <a:xfrm>
              <a:off x="5290794" y="8328926"/>
              <a:ext cx="30480" cy="18415"/>
            </a:xfrm>
            <a:custGeom>
              <a:avLst/>
              <a:gdLst/>
              <a:ahLst/>
              <a:cxnLst/>
              <a:rect l="l" t="t" r="r" b="b"/>
              <a:pathLst>
                <a:path w="30479" h="18415">
                  <a:moveTo>
                    <a:pt x="0" y="17970"/>
                  </a:moveTo>
                  <a:lnTo>
                    <a:pt x="5451" y="12394"/>
                  </a:lnTo>
                  <a:lnTo>
                    <a:pt x="12118" y="7470"/>
                  </a:lnTo>
                  <a:lnTo>
                    <a:pt x="20220" y="3304"/>
                  </a:lnTo>
                  <a:lnTo>
                    <a:pt x="29972" y="0"/>
                  </a:lnTo>
                </a:path>
              </a:pathLst>
            </a:custGeom>
            <a:ln w="25400">
              <a:solidFill>
                <a:srgbClr val="FED538"/>
              </a:solidFill>
            </a:ln>
          </p:spPr>
          <p:txBody>
            <a:bodyPr wrap="square" lIns="0" tIns="0" rIns="0" bIns="0" rtlCol="0"/>
            <a:lstStyle/>
            <a:p>
              <a:endParaRPr/>
            </a:p>
          </p:txBody>
        </p:sp>
        <p:sp>
          <p:nvSpPr>
            <p:cNvPr id="18810" name="object 18810"/>
            <p:cNvSpPr/>
            <p:nvPr/>
          </p:nvSpPr>
          <p:spPr>
            <a:xfrm>
              <a:off x="5320766" y="8328926"/>
              <a:ext cx="12700" cy="8890"/>
            </a:xfrm>
            <a:custGeom>
              <a:avLst/>
              <a:gdLst/>
              <a:ahLst/>
              <a:cxnLst/>
              <a:rect l="l" t="t" r="r" b="b"/>
              <a:pathLst>
                <a:path w="12700" h="8890">
                  <a:moveTo>
                    <a:pt x="0" y="0"/>
                  </a:moveTo>
                  <a:lnTo>
                    <a:pt x="12230" y="8267"/>
                  </a:lnTo>
                </a:path>
              </a:pathLst>
            </a:custGeom>
            <a:ln w="25400">
              <a:solidFill>
                <a:srgbClr val="FFD73B"/>
              </a:solidFill>
            </a:ln>
          </p:spPr>
          <p:txBody>
            <a:bodyPr wrap="square" lIns="0" tIns="0" rIns="0" bIns="0" rtlCol="0"/>
            <a:lstStyle/>
            <a:p>
              <a:endParaRPr/>
            </a:p>
          </p:txBody>
        </p:sp>
        <p:sp>
          <p:nvSpPr>
            <p:cNvPr id="18811" name="object 18811"/>
            <p:cNvSpPr/>
            <p:nvPr/>
          </p:nvSpPr>
          <p:spPr>
            <a:xfrm>
              <a:off x="5306834" y="8337194"/>
              <a:ext cx="26670" cy="17145"/>
            </a:xfrm>
            <a:custGeom>
              <a:avLst/>
              <a:gdLst/>
              <a:ahLst/>
              <a:cxnLst/>
              <a:rect l="l" t="t" r="r" b="b"/>
              <a:pathLst>
                <a:path w="26670" h="17145">
                  <a:moveTo>
                    <a:pt x="26162" y="0"/>
                  </a:moveTo>
                  <a:lnTo>
                    <a:pt x="17221" y="3237"/>
                  </a:lnTo>
                  <a:lnTo>
                    <a:pt x="10075" y="7181"/>
                  </a:lnTo>
                  <a:lnTo>
                    <a:pt x="4432" y="11755"/>
                  </a:lnTo>
                  <a:lnTo>
                    <a:pt x="0" y="16878"/>
                  </a:lnTo>
                </a:path>
              </a:pathLst>
            </a:custGeom>
            <a:ln w="25400">
              <a:solidFill>
                <a:srgbClr val="FED12C"/>
              </a:solidFill>
            </a:ln>
          </p:spPr>
          <p:txBody>
            <a:bodyPr wrap="square" lIns="0" tIns="0" rIns="0" bIns="0" rtlCol="0"/>
            <a:lstStyle/>
            <a:p>
              <a:endParaRPr/>
            </a:p>
          </p:txBody>
        </p:sp>
        <p:sp>
          <p:nvSpPr>
            <p:cNvPr id="18812" name="object 18812"/>
            <p:cNvSpPr/>
            <p:nvPr/>
          </p:nvSpPr>
          <p:spPr>
            <a:xfrm>
              <a:off x="5257152" y="8352548"/>
              <a:ext cx="26034" cy="21590"/>
            </a:xfrm>
            <a:custGeom>
              <a:avLst/>
              <a:gdLst/>
              <a:ahLst/>
              <a:cxnLst/>
              <a:rect l="l" t="t" r="r" b="b"/>
              <a:pathLst>
                <a:path w="26035" h="21590">
                  <a:moveTo>
                    <a:pt x="6896" y="0"/>
                  </a:moveTo>
                  <a:lnTo>
                    <a:pt x="4089" y="4851"/>
                  </a:lnTo>
                  <a:lnTo>
                    <a:pt x="1841" y="9969"/>
                  </a:lnTo>
                  <a:lnTo>
                    <a:pt x="0" y="15176"/>
                  </a:lnTo>
                  <a:lnTo>
                    <a:pt x="6654" y="17310"/>
                  </a:lnTo>
                  <a:lnTo>
                    <a:pt x="13220" y="19253"/>
                  </a:lnTo>
                  <a:lnTo>
                    <a:pt x="19621" y="21031"/>
                  </a:lnTo>
                  <a:lnTo>
                    <a:pt x="21399" y="16230"/>
                  </a:lnTo>
                  <a:lnTo>
                    <a:pt x="23266" y="11506"/>
                  </a:lnTo>
                  <a:lnTo>
                    <a:pt x="25501" y="7023"/>
                  </a:lnTo>
                  <a:lnTo>
                    <a:pt x="19380" y="4724"/>
                  </a:lnTo>
                  <a:lnTo>
                    <a:pt x="13144" y="2273"/>
                  </a:lnTo>
                  <a:lnTo>
                    <a:pt x="6896" y="0"/>
                  </a:lnTo>
                  <a:close/>
                </a:path>
              </a:pathLst>
            </a:custGeom>
            <a:solidFill>
              <a:srgbClr val="FBCB25"/>
            </a:solidFill>
          </p:spPr>
          <p:txBody>
            <a:bodyPr wrap="square" lIns="0" tIns="0" rIns="0" bIns="0" rtlCol="0"/>
            <a:lstStyle/>
            <a:p>
              <a:endParaRPr/>
            </a:p>
          </p:txBody>
        </p:sp>
        <p:sp>
          <p:nvSpPr>
            <p:cNvPr id="18813" name="object 18813"/>
            <p:cNvSpPr/>
            <p:nvPr/>
          </p:nvSpPr>
          <p:spPr>
            <a:xfrm>
              <a:off x="5257152" y="8367725"/>
              <a:ext cx="19685" cy="6350"/>
            </a:xfrm>
            <a:custGeom>
              <a:avLst/>
              <a:gdLst/>
              <a:ahLst/>
              <a:cxnLst/>
              <a:rect l="l" t="t" r="r" b="b"/>
              <a:pathLst>
                <a:path w="19685" h="6350">
                  <a:moveTo>
                    <a:pt x="19621" y="5854"/>
                  </a:moveTo>
                  <a:lnTo>
                    <a:pt x="13220" y="4076"/>
                  </a:lnTo>
                  <a:lnTo>
                    <a:pt x="6654" y="2133"/>
                  </a:lnTo>
                  <a:lnTo>
                    <a:pt x="0" y="0"/>
                  </a:lnTo>
                </a:path>
              </a:pathLst>
            </a:custGeom>
            <a:ln w="25400">
              <a:solidFill>
                <a:srgbClr val="FBCA22"/>
              </a:solidFill>
            </a:ln>
          </p:spPr>
          <p:txBody>
            <a:bodyPr wrap="square" lIns="0" tIns="0" rIns="0" bIns="0" rtlCol="0"/>
            <a:lstStyle/>
            <a:p>
              <a:endParaRPr/>
            </a:p>
          </p:txBody>
        </p:sp>
        <p:sp>
          <p:nvSpPr>
            <p:cNvPr id="18814" name="object 18814"/>
            <p:cNvSpPr/>
            <p:nvPr/>
          </p:nvSpPr>
          <p:spPr>
            <a:xfrm>
              <a:off x="5257152" y="8352548"/>
              <a:ext cx="6985" cy="15240"/>
            </a:xfrm>
            <a:custGeom>
              <a:avLst/>
              <a:gdLst/>
              <a:ahLst/>
              <a:cxnLst/>
              <a:rect l="l" t="t" r="r" b="b"/>
              <a:pathLst>
                <a:path w="6985" h="15240">
                  <a:moveTo>
                    <a:pt x="0" y="15176"/>
                  </a:moveTo>
                  <a:lnTo>
                    <a:pt x="1841" y="9969"/>
                  </a:lnTo>
                  <a:lnTo>
                    <a:pt x="4089" y="4851"/>
                  </a:lnTo>
                  <a:lnTo>
                    <a:pt x="6896" y="0"/>
                  </a:lnTo>
                </a:path>
              </a:pathLst>
            </a:custGeom>
            <a:ln w="25399">
              <a:solidFill>
                <a:srgbClr val="FCCD27"/>
              </a:solidFill>
            </a:ln>
          </p:spPr>
          <p:txBody>
            <a:bodyPr wrap="square" lIns="0" tIns="0" rIns="0" bIns="0" rtlCol="0"/>
            <a:lstStyle/>
            <a:p>
              <a:endParaRPr/>
            </a:p>
          </p:txBody>
        </p:sp>
        <p:sp>
          <p:nvSpPr>
            <p:cNvPr id="18815" name="object 18815"/>
            <p:cNvSpPr/>
            <p:nvPr/>
          </p:nvSpPr>
          <p:spPr>
            <a:xfrm>
              <a:off x="5264048" y="8352548"/>
              <a:ext cx="19050" cy="7620"/>
            </a:xfrm>
            <a:custGeom>
              <a:avLst/>
              <a:gdLst/>
              <a:ahLst/>
              <a:cxnLst/>
              <a:rect l="l" t="t" r="r" b="b"/>
              <a:pathLst>
                <a:path w="19050" h="7620">
                  <a:moveTo>
                    <a:pt x="0" y="0"/>
                  </a:moveTo>
                  <a:lnTo>
                    <a:pt x="6248" y="2273"/>
                  </a:lnTo>
                  <a:lnTo>
                    <a:pt x="12484" y="4724"/>
                  </a:lnTo>
                  <a:lnTo>
                    <a:pt x="18605" y="7023"/>
                  </a:lnTo>
                </a:path>
              </a:pathLst>
            </a:custGeom>
            <a:ln w="25400">
              <a:solidFill>
                <a:srgbClr val="FCCC27"/>
              </a:solidFill>
            </a:ln>
          </p:spPr>
          <p:txBody>
            <a:bodyPr wrap="square" lIns="0" tIns="0" rIns="0" bIns="0" rtlCol="0"/>
            <a:lstStyle/>
            <a:p>
              <a:endParaRPr/>
            </a:p>
          </p:txBody>
        </p:sp>
        <p:sp>
          <p:nvSpPr>
            <p:cNvPr id="18816" name="object 18816"/>
            <p:cNvSpPr/>
            <p:nvPr/>
          </p:nvSpPr>
          <p:spPr>
            <a:xfrm>
              <a:off x="5276773" y="8359572"/>
              <a:ext cx="6350" cy="14604"/>
            </a:xfrm>
            <a:custGeom>
              <a:avLst/>
              <a:gdLst/>
              <a:ahLst/>
              <a:cxnLst/>
              <a:rect l="l" t="t" r="r" b="b"/>
              <a:pathLst>
                <a:path w="6350" h="14604">
                  <a:moveTo>
                    <a:pt x="5880" y="0"/>
                  </a:moveTo>
                  <a:lnTo>
                    <a:pt x="3644" y="4483"/>
                  </a:lnTo>
                  <a:lnTo>
                    <a:pt x="1777" y="9207"/>
                  </a:lnTo>
                  <a:lnTo>
                    <a:pt x="0" y="14008"/>
                  </a:lnTo>
                </a:path>
              </a:pathLst>
            </a:custGeom>
            <a:ln w="25400">
              <a:solidFill>
                <a:srgbClr val="FBCA22"/>
              </a:solidFill>
            </a:ln>
          </p:spPr>
          <p:txBody>
            <a:bodyPr wrap="square" lIns="0" tIns="0" rIns="0" bIns="0" rtlCol="0"/>
            <a:lstStyle/>
            <a:p>
              <a:endParaRPr/>
            </a:p>
          </p:txBody>
        </p:sp>
        <p:sp>
          <p:nvSpPr>
            <p:cNvPr id="18817" name="object 18817"/>
            <p:cNvSpPr/>
            <p:nvPr/>
          </p:nvSpPr>
          <p:spPr>
            <a:xfrm>
              <a:off x="5264048" y="8338947"/>
              <a:ext cx="27305" cy="20955"/>
            </a:xfrm>
            <a:custGeom>
              <a:avLst/>
              <a:gdLst/>
              <a:ahLst/>
              <a:cxnLst/>
              <a:rect l="l" t="t" r="r" b="b"/>
              <a:pathLst>
                <a:path w="27304" h="20954">
                  <a:moveTo>
                    <a:pt x="10261" y="0"/>
                  </a:moveTo>
                  <a:lnTo>
                    <a:pt x="6184" y="4165"/>
                  </a:lnTo>
                  <a:lnTo>
                    <a:pt x="2819" y="8762"/>
                  </a:lnTo>
                  <a:lnTo>
                    <a:pt x="0" y="13601"/>
                  </a:lnTo>
                  <a:lnTo>
                    <a:pt x="6248" y="15875"/>
                  </a:lnTo>
                  <a:lnTo>
                    <a:pt x="12484" y="18326"/>
                  </a:lnTo>
                  <a:lnTo>
                    <a:pt x="18605" y="20624"/>
                  </a:lnTo>
                  <a:lnTo>
                    <a:pt x="20853" y="16128"/>
                  </a:lnTo>
                  <a:lnTo>
                    <a:pt x="23456" y="11849"/>
                  </a:lnTo>
                  <a:lnTo>
                    <a:pt x="26746" y="7950"/>
                  </a:lnTo>
                  <a:lnTo>
                    <a:pt x="21196" y="5321"/>
                  </a:lnTo>
                  <a:lnTo>
                    <a:pt x="10261" y="0"/>
                  </a:lnTo>
                  <a:close/>
                </a:path>
              </a:pathLst>
            </a:custGeom>
            <a:solidFill>
              <a:srgbClr val="FCCF2D"/>
            </a:solidFill>
          </p:spPr>
          <p:txBody>
            <a:bodyPr wrap="square" lIns="0" tIns="0" rIns="0" bIns="0" rtlCol="0"/>
            <a:lstStyle/>
            <a:p>
              <a:endParaRPr/>
            </a:p>
          </p:txBody>
        </p:sp>
        <p:sp>
          <p:nvSpPr>
            <p:cNvPr id="18818" name="object 18818"/>
            <p:cNvSpPr/>
            <p:nvPr/>
          </p:nvSpPr>
          <p:spPr>
            <a:xfrm>
              <a:off x="5264048" y="8352548"/>
              <a:ext cx="19050" cy="7620"/>
            </a:xfrm>
            <a:custGeom>
              <a:avLst/>
              <a:gdLst/>
              <a:ahLst/>
              <a:cxnLst/>
              <a:rect l="l" t="t" r="r" b="b"/>
              <a:pathLst>
                <a:path w="19050" h="7620">
                  <a:moveTo>
                    <a:pt x="18605" y="7023"/>
                  </a:moveTo>
                  <a:lnTo>
                    <a:pt x="12484" y="4724"/>
                  </a:lnTo>
                  <a:lnTo>
                    <a:pt x="6248" y="2273"/>
                  </a:lnTo>
                  <a:lnTo>
                    <a:pt x="0" y="0"/>
                  </a:lnTo>
                </a:path>
              </a:pathLst>
            </a:custGeom>
            <a:ln w="25400">
              <a:solidFill>
                <a:srgbClr val="FCCC27"/>
              </a:solidFill>
            </a:ln>
          </p:spPr>
          <p:txBody>
            <a:bodyPr wrap="square" lIns="0" tIns="0" rIns="0" bIns="0" rtlCol="0"/>
            <a:lstStyle/>
            <a:p>
              <a:endParaRPr/>
            </a:p>
          </p:txBody>
        </p:sp>
        <p:sp>
          <p:nvSpPr>
            <p:cNvPr id="18819" name="object 18819"/>
            <p:cNvSpPr/>
            <p:nvPr/>
          </p:nvSpPr>
          <p:spPr>
            <a:xfrm>
              <a:off x="5264048" y="8338947"/>
              <a:ext cx="10795" cy="13970"/>
            </a:xfrm>
            <a:custGeom>
              <a:avLst/>
              <a:gdLst/>
              <a:ahLst/>
              <a:cxnLst/>
              <a:rect l="l" t="t" r="r" b="b"/>
              <a:pathLst>
                <a:path w="10795" h="13970">
                  <a:moveTo>
                    <a:pt x="0" y="13601"/>
                  </a:moveTo>
                  <a:lnTo>
                    <a:pt x="2819" y="8762"/>
                  </a:lnTo>
                  <a:lnTo>
                    <a:pt x="6184" y="4165"/>
                  </a:lnTo>
                  <a:lnTo>
                    <a:pt x="10261" y="0"/>
                  </a:lnTo>
                </a:path>
              </a:pathLst>
            </a:custGeom>
            <a:ln w="25400">
              <a:solidFill>
                <a:srgbClr val="FCD131"/>
              </a:solidFill>
            </a:ln>
          </p:spPr>
          <p:txBody>
            <a:bodyPr wrap="square" lIns="0" tIns="0" rIns="0" bIns="0" rtlCol="0"/>
            <a:lstStyle/>
            <a:p>
              <a:endParaRPr/>
            </a:p>
          </p:txBody>
        </p:sp>
        <p:sp>
          <p:nvSpPr>
            <p:cNvPr id="18820" name="object 18820"/>
            <p:cNvSpPr/>
            <p:nvPr/>
          </p:nvSpPr>
          <p:spPr>
            <a:xfrm>
              <a:off x="5274310" y="8338947"/>
              <a:ext cx="16510" cy="8255"/>
            </a:xfrm>
            <a:custGeom>
              <a:avLst/>
              <a:gdLst/>
              <a:ahLst/>
              <a:cxnLst/>
              <a:rect l="l" t="t" r="r" b="b"/>
              <a:pathLst>
                <a:path w="16510" h="8254">
                  <a:moveTo>
                    <a:pt x="0" y="0"/>
                  </a:moveTo>
                  <a:lnTo>
                    <a:pt x="5321" y="2565"/>
                  </a:lnTo>
                  <a:lnTo>
                    <a:pt x="10934" y="5321"/>
                  </a:lnTo>
                  <a:lnTo>
                    <a:pt x="16484" y="7950"/>
                  </a:lnTo>
                </a:path>
              </a:pathLst>
            </a:custGeom>
            <a:ln w="25399">
              <a:solidFill>
                <a:srgbClr val="FDD232"/>
              </a:solidFill>
            </a:ln>
          </p:spPr>
          <p:txBody>
            <a:bodyPr wrap="square" lIns="0" tIns="0" rIns="0" bIns="0" rtlCol="0"/>
            <a:lstStyle/>
            <a:p>
              <a:endParaRPr/>
            </a:p>
          </p:txBody>
        </p:sp>
        <p:sp>
          <p:nvSpPr>
            <p:cNvPr id="18821" name="object 18821"/>
            <p:cNvSpPr/>
            <p:nvPr/>
          </p:nvSpPr>
          <p:spPr>
            <a:xfrm>
              <a:off x="5282653" y="8346897"/>
              <a:ext cx="8255" cy="12700"/>
            </a:xfrm>
            <a:custGeom>
              <a:avLst/>
              <a:gdLst/>
              <a:ahLst/>
              <a:cxnLst/>
              <a:rect l="l" t="t" r="r" b="b"/>
              <a:pathLst>
                <a:path w="8254" h="12700">
                  <a:moveTo>
                    <a:pt x="8140" y="0"/>
                  </a:moveTo>
                  <a:lnTo>
                    <a:pt x="0" y="12674"/>
                  </a:lnTo>
                </a:path>
              </a:pathLst>
            </a:custGeom>
            <a:ln w="25400">
              <a:solidFill>
                <a:srgbClr val="FCCE28"/>
              </a:solidFill>
            </a:ln>
          </p:spPr>
          <p:txBody>
            <a:bodyPr wrap="square" lIns="0" tIns="0" rIns="0" bIns="0" rtlCol="0"/>
            <a:lstStyle/>
            <a:p>
              <a:endParaRPr/>
            </a:p>
          </p:txBody>
        </p:sp>
        <p:sp>
          <p:nvSpPr>
            <p:cNvPr id="18822" name="object 18822"/>
            <p:cNvSpPr/>
            <p:nvPr/>
          </p:nvSpPr>
          <p:spPr>
            <a:xfrm>
              <a:off x="5274310" y="8327834"/>
              <a:ext cx="29209" cy="19685"/>
            </a:xfrm>
            <a:custGeom>
              <a:avLst/>
              <a:gdLst/>
              <a:ahLst/>
              <a:cxnLst/>
              <a:rect l="l" t="t" r="r" b="b"/>
              <a:pathLst>
                <a:path w="29210" h="19684">
                  <a:moveTo>
                    <a:pt x="14554" y="0"/>
                  </a:moveTo>
                  <a:lnTo>
                    <a:pt x="8877" y="3175"/>
                  </a:lnTo>
                  <a:lnTo>
                    <a:pt x="4089" y="6934"/>
                  </a:lnTo>
                  <a:lnTo>
                    <a:pt x="0" y="11112"/>
                  </a:lnTo>
                  <a:lnTo>
                    <a:pt x="10934" y="16433"/>
                  </a:lnTo>
                  <a:lnTo>
                    <a:pt x="16484" y="19062"/>
                  </a:lnTo>
                  <a:lnTo>
                    <a:pt x="19761" y="15151"/>
                  </a:lnTo>
                  <a:lnTo>
                    <a:pt x="23698" y="11607"/>
                  </a:lnTo>
                  <a:lnTo>
                    <a:pt x="28600" y="8572"/>
                  </a:lnTo>
                  <a:lnTo>
                    <a:pt x="23787" y="5765"/>
                  </a:lnTo>
                  <a:lnTo>
                    <a:pt x="18961" y="2857"/>
                  </a:lnTo>
                  <a:lnTo>
                    <a:pt x="14554" y="0"/>
                  </a:lnTo>
                  <a:close/>
                </a:path>
              </a:pathLst>
            </a:custGeom>
            <a:solidFill>
              <a:srgbClr val="FED539"/>
            </a:solidFill>
          </p:spPr>
          <p:txBody>
            <a:bodyPr wrap="square" lIns="0" tIns="0" rIns="0" bIns="0" rtlCol="0"/>
            <a:lstStyle/>
            <a:p>
              <a:endParaRPr/>
            </a:p>
          </p:txBody>
        </p:sp>
        <p:sp>
          <p:nvSpPr>
            <p:cNvPr id="18823" name="object 18823"/>
            <p:cNvSpPr/>
            <p:nvPr/>
          </p:nvSpPr>
          <p:spPr>
            <a:xfrm>
              <a:off x="5274310" y="8338947"/>
              <a:ext cx="16510" cy="8255"/>
            </a:xfrm>
            <a:custGeom>
              <a:avLst/>
              <a:gdLst/>
              <a:ahLst/>
              <a:cxnLst/>
              <a:rect l="l" t="t" r="r" b="b"/>
              <a:pathLst>
                <a:path w="16510" h="8254">
                  <a:moveTo>
                    <a:pt x="16484" y="7950"/>
                  </a:moveTo>
                  <a:lnTo>
                    <a:pt x="10934" y="5321"/>
                  </a:lnTo>
                  <a:lnTo>
                    <a:pt x="5321" y="2565"/>
                  </a:lnTo>
                  <a:lnTo>
                    <a:pt x="0" y="0"/>
                  </a:lnTo>
                </a:path>
              </a:pathLst>
            </a:custGeom>
            <a:ln w="25399">
              <a:solidFill>
                <a:srgbClr val="FDD232"/>
              </a:solidFill>
            </a:ln>
          </p:spPr>
          <p:txBody>
            <a:bodyPr wrap="square" lIns="0" tIns="0" rIns="0" bIns="0" rtlCol="0"/>
            <a:lstStyle/>
            <a:p>
              <a:endParaRPr/>
            </a:p>
          </p:txBody>
        </p:sp>
        <p:sp>
          <p:nvSpPr>
            <p:cNvPr id="18824" name="object 18824"/>
            <p:cNvSpPr/>
            <p:nvPr/>
          </p:nvSpPr>
          <p:spPr>
            <a:xfrm>
              <a:off x="5274310" y="8327834"/>
              <a:ext cx="29209" cy="11430"/>
            </a:xfrm>
            <a:custGeom>
              <a:avLst/>
              <a:gdLst/>
              <a:ahLst/>
              <a:cxnLst/>
              <a:rect l="l" t="t" r="r" b="b"/>
              <a:pathLst>
                <a:path w="29210" h="11429">
                  <a:moveTo>
                    <a:pt x="0" y="11112"/>
                  </a:moveTo>
                  <a:lnTo>
                    <a:pt x="4089" y="6934"/>
                  </a:lnTo>
                  <a:lnTo>
                    <a:pt x="8877" y="3175"/>
                  </a:lnTo>
                  <a:lnTo>
                    <a:pt x="14554" y="0"/>
                  </a:lnTo>
                </a:path>
                <a:path w="29210" h="11429">
                  <a:moveTo>
                    <a:pt x="14554" y="0"/>
                  </a:moveTo>
                  <a:lnTo>
                    <a:pt x="18961" y="2857"/>
                  </a:lnTo>
                  <a:lnTo>
                    <a:pt x="23787" y="5765"/>
                  </a:lnTo>
                  <a:lnTo>
                    <a:pt x="28600" y="8572"/>
                  </a:lnTo>
                </a:path>
              </a:pathLst>
            </a:custGeom>
            <a:ln w="25400">
              <a:solidFill>
                <a:srgbClr val="FED740"/>
              </a:solidFill>
            </a:ln>
          </p:spPr>
          <p:txBody>
            <a:bodyPr wrap="square" lIns="0" tIns="0" rIns="0" bIns="0" rtlCol="0"/>
            <a:lstStyle/>
            <a:p>
              <a:endParaRPr/>
            </a:p>
          </p:txBody>
        </p:sp>
        <p:sp>
          <p:nvSpPr>
            <p:cNvPr id="18825" name="object 18825"/>
            <p:cNvSpPr/>
            <p:nvPr/>
          </p:nvSpPr>
          <p:spPr>
            <a:xfrm>
              <a:off x="5290794" y="8336407"/>
              <a:ext cx="12700" cy="10795"/>
            </a:xfrm>
            <a:custGeom>
              <a:avLst/>
              <a:gdLst/>
              <a:ahLst/>
              <a:cxnLst/>
              <a:rect l="l" t="t" r="r" b="b"/>
              <a:pathLst>
                <a:path w="12700" h="10795">
                  <a:moveTo>
                    <a:pt x="12115" y="0"/>
                  </a:moveTo>
                  <a:lnTo>
                    <a:pt x="0" y="10490"/>
                  </a:lnTo>
                </a:path>
              </a:pathLst>
            </a:custGeom>
            <a:ln w="25400">
              <a:solidFill>
                <a:srgbClr val="FED232"/>
              </a:solidFill>
            </a:ln>
          </p:spPr>
          <p:txBody>
            <a:bodyPr wrap="square" lIns="0" tIns="0" rIns="0" bIns="0" rtlCol="0"/>
            <a:lstStyle/>
            <a:p>
              <a:endParaRPr/>
            </a:p>
          </p:txBody>
        </p:sp>
        <p:sp>
          <p:nvSpPr>
            <p:cNvPr id="18826" name="object 18826"/>
            <p:cNvSpPr/>
            <p:nvPr/>
          </p:nvSpPr>
          <p:spPr>
            <a:xfrm>
              <a:off x="5288864" y="8320138"/>
              <a:ext cx="32384" cy="16510"/>
            </a:xfrm>
            <a:custGeom>
              <a:avLst/>
              <a:gdLst/>
              <a:ahLst/>
              <a:cxnLst/>
              <a:rect l="l" t="t" r="r" b="b"/>
              <a:pathLst>
                <a:path w="32385" h="16509">
                  <a:moveTo>
                    <a:pt x="19799" y="0"/>
                  </a:moveTo>
                  <a:lnTo>
                    <a:pt x="12217" y="1892"/>
                  </a:lnTo>
                  <a:lnTo>
                    <a:pt x="5676" y="4508"/>
                  </a:lnTo>
                  <a:lnTo>
                    <a:pt x="0" y="7696"/>
                  </a:lnTo>
                  <a:lnTo>
                    <a:pt x="4406" y="10553"/>
                  </a:lnTo>
                  <a:lnTo>
                    <a:pt x="9232" y="13461"/>
                  </a:lnTo>
                  <a:lnTo>
                    <a:pt x="14046" y="16268"/>
                  </a:lnTo>
                  <a:lnTo>
                    <a:pt x="18948" y="13220"/>
                  </a:lnTo>
                  <a:lnTo>
                    <a:pt x="24803" y="10680"/>
                  </a:lnTo>
                  <a:lnTo>
                    <a:pt x="31902" y="8788"/>
                  </a:lnTo>
                  <a:lnTo>
                    <a:pt x="27825" y="5943"/>
                  </a:lnTo>
                  <a:lnTo>
                    <a:pt x="23787" y="3009"/>
                  </a:lnTo>
                  <a:lnTo>
                    <a:pt x="19799" y="0"/>
                  </a:lnTo>
                  <a:close/>
                </a:path>
              </a:pathLst>
            </a:custGeom>
            <a:solidFill>
              <a:srgbClr val="FED946"/>
            </a:solidFill>
          </p:spPr>
          <p:txBody>
            <a:bodyPr wrap="square" lIns="0" tIns="0" rIns="0" bIns="0" rtlCol="0"/>
            <a:lstStyle/>
            <a:p>
              <a:endParaRPr/>
            </a:p>
          </p:txBody>
        </p:sp>
        <p:sp>
          <p:nvSpPr>
            <p:cNvPr id="18827" name="object 18827"/>
            <p:cNvSpPr/>
            <p:nvPr/>
          </p:nvSpPr>
          <p:spPr>
            <a:xfrm>
              <a:off x="5288864" y="8327834"/>
              <a:ext cx="14604" cy="8890"/>
            </a:xfrm>
            <a:custGeom>
              <a:avLst/>
              <a:gdLst/>
              <a:ahLst/>
              <a:cxnLst/>
              <a:rect l="l" t="t" r="r" b="b"/>
              <a:pathLst>
                <a:path w="14604" h="8890">
                  <a:moveTo>
                    <a:pt x="14046" y="8572"/>
                  </a:moveTo>
                  <a:lnTo>
                    <a:pt x="9232" y="5765"/>
                  </a:lnTo>
                  <a:lnTo>
                    <a:pt x="4406" y="2857"/>
                  </a:lnTo>
                  <a:lnTo>
                    <a:pt x="0" y="0"/>
                  </a:lnTo>
                </a:path>
              </a:pathLst>
            </a:custGeom>
            <a:ln w="25400">
              <a:solidFill>
                <a:srgbClr val="FED740"/>
              </a:solidFill>
            </a:ln>
          </p:spPr>
          <p:txBody>
            <a:bodyPr wrap="square" lIns="0" tIns="0" rIns="0" bIns="0" rtlCol="0"/>
            <a:lstStyle/>
            <a:p>
              <a:endParaRPr/>
            </a:p>
          </p:txBody>
        </p:sp>
        <p:sp>
          <p:nvSpPr>
            <p:cNvPr id="18828" name="object 18828"/>
            <p:cNvSpPr/>
            <p:nvPr/>
          </p:nvSpPr>
          <p:spPr>
            <a:xfrm>
              <a:off x="5288864" y="8320138"/>
              <a:ext cx="20320" cy="8255"/>
            </a:xfrm>
            <a:custGeom>
              <a:avLst/>
              <a:gdLst/>
              <a:ahLst/>
              <a:cxnLst/>
              <a:rect l="l" t="t" r="r" b="b"/>
              <a:pathLst>
                <a:path w="20320" h="8254">
                  <a:moveTo>
                    <a:pt x="0" y="7696"/>
                  </a:moveTo>
                  <a:lnTo>
                    <a:pt x="5676" y="4508"/>
                  </a:lnTo>
                  <a:lnTo>
                    <a:pt x="12217" y="1892"/>
                  </a:lnTo>
                  <a:lnTo>
                    <a:pt x="19799" y="0"/>
                  </a:lnTo>
                </a:path>
              </a:pathLst>
            </a:custGeom>
            <a:ln w="25400">
              <a:solidFill>
                <a:srgbClr val="FEDC50"/>
              </a:solidFill>
            </a:ln>
          </p:spPr>
          <p:txBody>
            <a:bodyPr wrap="square" lIns="0" tIns="0" rIns="0" bIns="0" rtlCol="0"/>
            <a:lstStyle/>
            <a:p>
              <a:endParaRPr/>
            </a:p>
          </p:txBody>
        </p:sp>
        <p:sp>
          <p:nvSpPr>
            <p:cNvPr id="18829" name="object 18829"/>
            <p:cNvSpPr/>
            <p:nvPr/>
          </p:nvSpPr>
          <p:spPr>
            <a:xfrm>
              <a:off x="5308663" y="8320138"/>
              <a:ext cx="12700" cy="8890"/>
            </a:xfrm>
            <a:custGeom>
              <a:avLst/>
              <a:gdLst/>
              <a:ahLst/>
              <a:cxnLst/>
              <a:rect l="l" t="t" r="r" b="b"/>
              <a:pathLst>
                <a:path w="12700" h="8890">
                  <a:moveTo>
                    <a:pt x="0" y="0"/>
                  </a:moveTo>
                  <a:lnTo>
                    <a:pt x="12103" y="8788"/>
                  </a:lnTo>
                </a:path>
              </a:pathLst>
            </a:custGeom>
            <a:ln w="25400">
              <a:solidFill>
                <a:srgbClr val="FFDB4C"/>
              </a:solidFill>
            </a:ln>
          </p:spPr>
          <p:txBody>
            <a:bodyPr wrap="square" lIns="0" tIns="0" rIns="0" bIns="0" rtlCol="0"/>
            <a:lstStyle/>
            <a:p>
              <a:endParaRPr/>
            </a:p>
          </p:txBody>
        </p:sp>
        <p:sp>
          <p:nvSpPr>
            <p:cNvPr id="18830" name="object 18830"/>
            <p:cNvSpPr/>
            <p:nvPr/>
          </p:nvSpPr>
          <p:spPr>
            <a:xfrm>
              <a:off x="5302910" y="8328926"/>
              <a:ext cx="18415" cy="7620"/>
            </a:xfrm>
            <a:custGeom>
              <a:avLst/>
              <a:gdLst/>
              <a:ahLst/>
              <a:cxnLst/>
              <a:rect l="l" t="t" r="r" b="b"/>
              <a:pathLst>
                <a:path w="18414" h="7620">
                  <a:moveTo>
                    <a:pt x="17856" y="0"/>
                  </a:moveTo>
                  <a:lnTo>
                    <a:pt x="10756" y="1892"/>
                  </a:lnTo>
                  <a:lnTo>
                    <a:pt x="4902" y="4432"/>
                  </a:lnTo>
                  <a:lnTo>
                    <a:pt x="0" y="7480"/>
                  </a:lnTo>
                </a:path>
              </a:pathLst>
            </a:custGeom>
            <a:ln w="25400">
              <a:solidFill>
                <a:srgbClr val="FED73D"/>
              </a:solidFill>
            </a:ln>
          </p:spPr>
          <p:txBody>
            <a:bodyPr wrap="square" lIns="0" tIns="0" rIns="0" bIns="0" rtlCol="0"/>
            <a:lstStyle/>
            <a:p>
              <a:endParaRPr/>
            </a:p>
          </p:txBody>
        </p:sp>
        <p:sp>
          <p:nvSpPr>
            <p:cNvPr id="18831" name="object 18831"/>
            <p:cNvSpPr/>
            <p:nvPr/>
          </p:nvSpPr>
          <p:spPr>
            <a:xfrm>
              <a:off x="5249011" y="8348840"/>
              <a:ext cx="15240" cy="19050"/>
            </a:xfrm>
            <a:custGeom>
              <a:avLst/>
              <a:gdLst/>
              <a:ahLst/>
              <a:cxnLst/>
              <a:rect l="l" t="t" r="r" b="b"/>
              <a:pathLst>
                <a:path w="15239" h="19050">
                  <a:moveTo>
                    <a:pt x="7061" y="0"/>
                  </a:moveTo>
                  <a:lnTo>
                    <a:pt x="4165" y="5168"/>
                  </a:lnTo>
                  <a:lnTo>
                    <a:pt x="1854" y="10629"/>
                  </a:lnTo>
                  <a:lnTo>
                    <a:pt x="0" y="16192"/>
                  </a:lnTo>
                  <a:lnTo>
                    <a:pt x="2730" y="17119"/>
                  </a:lnTo>
                  <a:lnTo>
                    <a:pt x="8140" y="18884"/>
                  </a:lnTo>
                  <a:lnTo>
                    <a:pt x="9982" y="13677"/>
                  </a:lnTo>
                  <a:lnTo>
                    <a:pt x="12230" y="8559"/>
                  </a:lnTo>
                  <a:lnTo>
                    <a:pt x="15036" y="3708"/>
                  </a:lnTo>
                  <a:lnTo>
                    <a:pt x="12382" y="2692"/>
                  </a:lnTo>
                  <a:lnTo>
                    <a:pt x="9715" y="1409"/>
                  </a:lnTo>
                  <a:lnTo>
                    <a:pt x="7061" y="0"/>
                  </a:lnTo>
                  <a:close/>
                </a:path>
              </a:pathLst>
            </a:custGeom>
            <a:solidFill>
              <a:srgbClr val="FCCE2B"/>
            </a:solidFill>
          </p:spPr>
          <p:txBody>
            <a:bodyPr wrap="square" lIns="0" tIns="0" rIns="0" bIns="0" rtlCol="0"/>
            <a:lstStyle/>
            <a:p>
              <a:endParaRPr/>
            </a:p>
          </p:txBody>
        </p:sp>
        <p:sp>
          <p:nvSpPr>
            <p:cNvPr id="18832" name="object 18832"/>
            <p:cNvSpPr/>
            <p:nvPr/>
          </p:nvSpPr>
          <p:spPr>
            <a:xfrm>
              <a:off x="5249011" y="8365033"/>
              <a:ext cx="8255" cy="3175"/>
            </a:xfrm>
            <a:custGeom>
              <a:avLst/>
              <a:gdLst/>
              <a:ahLst/>
              <a:cxnLst/>
              <a:rect l="l" t="t" r="r" b="b"/>
              <a:pathLst>
                <a:path w="8254" h="3175">
                  <a:moveTo>
                    <a:pt x="8140" y="2692"/>
                  </a:moveTo>
                  <a:lnTo>
                    <a:pt x="0" y="0"/>
                  </a:lnTo>
                </a:path>
              </a:pathLst>
            </a:custGeom>
            <a:ln w="25400">
              <a:solidFill>
                <a:srgbClr val="FBCD27"/>
              </a:solidFill>
            </a:ln>
          </p:spPr>
          <p:txBody>
            <a:bodyPr wrap="square" lIns="0" tIns="0" rIns="0" bIns="0" rtlCol="0"/>
            <a:lstStyle/>
            <a:p>
              <a:endParaRPr/>
            </a:p>
          </p:txBody>
        </p:sp>
        <p:sp>
          <p:nvSpPr>
            <p:cNvPr id="18833" name="object 18833"/>
            <p:cNvSpPr/>
            <p:nvPr/>
          </p:nvSpPr>
          <p:spPr>
            <a:xfrm>
              <a:off x="5249011" y="8348840"/>
              <a:ext cx="7620" cy="16510"/>
            </a:xfrm>
            <a:custGeom>
              <a:avLst/>
              <a:gdLst/>
              <a:ahLst/>
              <a:cxnLst/>
              <a:rect l="l" t="t" r="r" b="b"/>
              <a:pathLst>
                <a:path w="7620" h="16509">
                  <a:moveTo>
                    <a:pt x="0" y="16192"/>
                  </a:moveTo>
                  <a:lnTo>
                    <a:pt x="1854" y="10629"/>
                  </a:lnTo>
                  <a:lnTo>
                    <a:pt x="4165" y="5168"/>
                  </a:lnTo>
                  <a:lnTo>
                    <a:pt x="7061" y="0"/>
                  </a:lnTo>
                </a:path>
              </a:pathLst>
            </a:custGeom>
            <a:ln w="25400">
              <a:solidFill>
                <a:srgbClr val="FCCF2F"/>
              </a:solidFill>
            </a:ln>
          </p:spPr>
          <p:txBody>
            <a:bodyPr wrap="square" lIns="0" tIns="0" rIns="0" bIns="0" rtlCol="0"/>
            <a:lstStyle/>
            <a:p>
              <a:endParaRPr/>
            </a:p>
          </p:txBody>
        </p:sp>
        <p:sp>
          <p:nvSpPr>
            <p:cNvPr id="18834" name="object 18834"/>
            <p:cNvSpPr/>
            <p:nvPr/>
          </p:nvSpPr>
          <p:spPr>
            <a:xfrm>
              <a:off x="5256072" y="8348840"/>
              <a:ext cx="8255" cy="3810"/>
            </a:xfrm>
            <a:custGeom>
              <a:avLst/>
              <a:gdLst/>
              <a:ahLst/>
              <a:cxnLst/>
              <a:rect l="l" t="t" r="r" b="b"/>
              <a:pathLst>
                <a:path w="8254" h="3809">
                  <a:moveTo>
                    <a:pt x="0" y="0"/>
                  </a:moveTo>
                  <a:lnTo>
                    <a:pt x="7975" y="3708"/>
                  </a:lnTo>
                </a:path>
              </a:pathLst>
            </a:custGeom>
            <a:ln w="25399">
              <a:solidFill>
                <a:srgbClr val="FCCF2E"/>
              </a:solidFill>
            </a:ln>
          </p:spPr>
          <p:txBody>
            <a:bodyPr wrap="square" lIns="0" tIns="0" rIns="0" bIns="0" rtlCol="0"/>
            <a:lstStyle/>
            <a:p>
              <a:endParaRPr/>
            </a:p>
          </p:txBody>
        </p:sp>
        <p:sp>
          <p:nvSpPr>
            <p:cNvPr id="18835" name="object 18835"/>
            <p:cNvSpPr/>
            <p:nvPr/>
          </p:nvSpPr>
          <p:spPr>
            <a:xfrm>
              <a:off x="5257152" y="8352548"/>
              <a:ext cx="6985" cy="15240"/>
            </a:xfrm>
            <a:custGeom>
              <a:avLst/>
              <a:gdLst/>
              <a:ahLst/>
              <a:cxnLst/>
              <a:rect l="l" t="t" r="r" b="b"/>
              <a:pathLst>
                <a:path w="6985" h="15240">
                  <a:moveTo>
                    <a:pt x="6896" y="0"/>
                  </a:moveTo>
                  <a:lnTo>
                    <a:pt x="4089" y="4851"/>
                  </a:lnTo>
                  <a:lnTo>
                    <a:pt x="1841" y="9969"/>
                  </a:lnTo>
                  <a:lnTo>
                    <a:pt x="0" y="15176"/>
                  </a:lnTo>
                </a:path>
              </a:pathLst>
            </a:custGeom>
            <a:ln w="25399">
              <a:solidFill>
                <a:srgbClr val="FCCD27"/>
              </a:solidFill>
            </a:ln>
          </p:spPr>
          <p:txBody>
            <a:bodyPr wrap="square" lIns="0" tIns="0" rIns="0" bIns="0" rtlCol="0"/>
            <a:lstStyle/>
            <a:p>
              <a:endParaRPr/>
            </a:p>
          </p:txBody>
        </p:sp>
        <p:sp>
          <p:nvSpPr>
            <p:cNvPr id="18836" name="object 18836"/>
            <p:cNvSpPr/>
            <p:nvPr/>
          </p:nvSpPr>
          <p:spPr>
            <a:xfrm>
              <a:off x="5256072" y="8334324"/>
              <a:ext cx="18415" cy="18415"/>
            </a:xfrm>
            <a:custGeom>
              <a:avLst/>
              <a:gdLst/>
              <a:ahLst/>
              <a:cxnLst/>
              <a:rect l="l" t="t" r="r" b="b"/>
              <a:pathLst>
                <a:path w="18414" h="18415">
                  <a:moveTo>
                    <a:pt x="10566" y="0"/>
                  </a:moveTo>
                  <a:lnTo>
                    <a:pt x="6362" y="4445"/>
                  </a:lnTo>
                  <a:lnTo>
                    <a:pt x="2895" y="9334"/>
                  </a:lnTo>
                  <a:lnTo>
                    <a:pt x="0" y="14516"/>
                  </a:lnTo>
                  <a:lnTo>
                    <a:pt x="2654" y="15925"/>
                  </a:lnTo>
                  <a:lnTo>
                    <a:pt x="5321" y="17208"/>
                  </a:lnTo>
                  <a:lnTo>
                    <a:pt x="7975" y="18224"/>
                  </a:lnTo>
                  <a:lnTo>
                    <a:pt x="10795" y="13385"/>
                  </a:lnTo>
                  <a:lnTo>
                    <a:pt x="14160" y="8788"/>
                  </a:lnTo>
                  <a:lnTo>
                    <a:pt x="18237" y="4622"/>
                  </a:lnTo>
                  <a:lnTo>
                    <a:pt x="15659" y="3263"/>
                  </a:lnTo>
                  <a:lnTo>
                    <a:pt x="13093" y="1689"/>
                  </a:lnTo>
                  <a:lnTo>
                    <a:pt x="10566" y="0"/>
                  </a:lnTo>
                  <a:close/>
                </a:path>
              </a:pathLst>
            </a:custGeom>
            <a:solidFill>
              <a:srgbClr val="FCD237"/>
            </a:solidFill>
          </p:spPr>
          <p:txBody>
            <a:bodyPr wrap="square" lIns="0" tIns="0" rIns="0" bIns="0" rtlCol="0"/>
            <a:lstStyle/>
            <a:p>
              <a:endParaRPr/>
            </a:p>
          </p:txBody>
        </p:sp>
        <p:sp>
          <p:nvSpPr>
            <p:cNvPr id="18837" name="object 18837"/>
            <p:cNvSpPr/>
            <p:nvPr/>
          </p:nvSpPr>
          <p:spPr>
            <a:xfrm>
              <a:off x="5256072" y="8348840"/>
              <a:ext cx="8255" cy="3810"/>
            </a:xfrm>
            <a:custGeom>
              <a:avLst/>
              <a:gdLst/>
              <a:ahLst/>
              <a:cxnLst/>
              <a:rect l="l" t="t" r="r" b="b"/>
              <a:pathLst>
                <a:path w="8254" h="3809">
                  <a:moveTo>
                    <a:pt x="7975" y="3708"/>
                  </a:moveTo>
                  <a:lnTo>
                    <a:pt x="0" y="0"/>
                  </a:lnTo>
                </a:path>
              </a:pathLst>
            </a:custGeom>
            <a:ln w="25399">
              <a:solidFill>
                <a:srgbClr val="FCCF2E"/>
              </a:solidFill>
            </a:ln>
          </p:spPr>
          <p:txBody>
            <a:bodyPr wrap="square" lIns="0" tIns="0" rIns="0" bIns="0" rtlCol="0"/>
            <a:lstStyle/>
            <a:p>
              <a:endParaRPr/>
            </a:p>
          </p:txBody>
        </p:sp>
        <p:sp>
          <p:nvSpPr>
            <p:cNvPr id="18838" name="object 18838"/>
            <p:cNvSpPr/>
            <p:nvPr/>
          </p:nvSpPr>
          <p:spPr>
            <a:xfrm>
              <a:off x="5256072" y="8334324"/>
              <a:ext cx="10795" cy="14604"/>
            </a:xfrm>
            <a:custGeom>
              <a:avLst/>
              <a:gdLst/>
              <a:ahLst/>
              <a:cxnLst/>
              <a:rect l="l" t="t" r="r" b="b"/>
              <a:pathLst>
                <a:path w="10795" h="14604">
                  <a:moveTo>
                    <a:pt x="0" y="14516"/>
                  </a:moveTo>
                  <a:lnTo>
                    <a:pt x="2895" y="9334"/>
                  </a:lnTo>
                  <a:lnTo>
                    <a:pt x="6362" y="4445"/>
                  </a:lnTo>
                  <a:lnTo>
                    <a:pt x="10566" y="0"/>
                  </a:lnTo>
                </a:path>
              </a:pathLst>
            </a:custGeom>
            <a:ln w="25400">
              <a:solidFill>
                <a:srgbClr val="FCD43C"/>
              </a:solidFill>
            </a:ln>
          </p:spPr>
          <p:txBody>
            <a:bodyPr wrap="square" lIns="0" tIns="0" rIns="0" bIns="0" rtlCol="0"/>
            <a:lstStyle/>
            <a:p>
              <a:endParaRPr/>
            </a:p>
          </p:txBody>
        </p:sp>
        <p:sp>
          <p:nvSpPr>
            <p:cNvPr id="18839" name="object 18839"/>
            <p:cNvSpPr/>
            <p:nvPr/>
          </p:nvSpPr>
          <p:spPr>
            <a:xfrm>
              <a:off x="5266639" y="8334324"/>
              <a:ext cx="8255" cy="5080"/>
            </a:xfrm>
            <a:custGeom>
              <a:avLst/>
              <a:gdLst/>
              <a:ahLst/>
              <a:cxnLst/>
              <a:rect l="l" t="t" r="r" b="b"/>
              <a:pathLst>
                <a:path w="8254" h="5079">
                  <a:moveTo>
                    <a:pt x="0" y="0"/>
                  </a:moveTo>
                  <a:lnTo>
                    <a:pt x="7670" y="4622"/>
                  </a:lnTo>
                </a:path>
              </a:pathLst>
            </a:custGeom>
            <a:ln w="25400">
              <a:solidFill>
                <a:srgbClr val="FDD63E"/>
              </a:solidFill>
            </a:ln>
          </p:spPr>
          <p:txBody>
            <a:bodyPr wrap="square" lIns="0" tIns="0" rIns="0" bIns="0" rtlCol="0"/>
            <a:lstStyle/>
            <a:p>
              <a:endParaRPr/>
            </a:p>
          </p:txBody>
        </p:sp>
        <p:sp>
          <p:nvSpPr>
            <p:cNvPr id="18840" name="object 18840"/>
            <p:cNvSpPr/>
            <p:nvPr/>
          </p:nvSpPr>
          <p:spPr>
            <a:xfrm>
              <a:off x="5264048" y="8338947"/>
              <a:ext cx="10795" cy="13970"/>
            </a:xfrm>
            <a:custGeom>
              <a:avLst/>
              <a:gdLst/>
              <a:ahLst/>
              <a:cxnLst/>
              <a:rect l="l" t="t" r="r" b="b"/>
              <a:pathLst>
                <a:path w="10795" h="13970">
                  <a:moveTo>
                    <a:pt x="10261" y="0"/>
                  </a:moveTo>
                  <a:lnTo>
                    <a:pt x="6184" y="4165"/>
                  </a:lnTo>
                  <a:lnTo>
                    <a:pt x="2819" y="8762"/>
                  </a:lnTo>
                  <a:lnTo>
                    <a:pt x="0" y="13601"/>
                  </a:lnTo>
                </a:path>
              </a:pathLst>
            </a:custGeom>
            <a:ln w="25400">
              <a:solidFill>
                <a:srgbClr val="FCD131"/>
              </a:solidFill>
            </a:ln>
          </p:spPr>
          <p:txBody>
            <a:bodyPr wrap="square" lIns="0" tIns="0" rIns="0" bIns="0" rtlCol="0"/>
            <a:lstStyle/>
            <a:p>
              <a:endParaRPr/>
            </a:p>
          </p:txBody>
        </p:sp>
        <p:sp>
          <p:nvSpPr>
            <p:cNvPr id="18841" name="object 18841"/>
            <p:cNvSpPr/>
            <p:nvPr/>
          </p:nvSpPr>
          <p:spPr>
            <a:xfrm>
              <a:off x="5240832" y="8352904"/>
              <a:ext cx="11430" cy="12700"/>
            </a:xfrm>
            <a:custGeom>
              <a:avLst/>
              <a:gdLst/>
              <a:ahLst/>
              <a:cxnLst/>
              <a:rect l="l" t="t" r="r" b="b"/>
              <a:pathLst>
                <a:path w="11429" h="12700">
                  <a:moveTo>
                    <a:pt x="3187" y="0"/>
                  </a:moveTo>
                  <a:lnTo>
                    <a:pt x="1981" y="2997"/>
                  </a:lnTo>
                  <a:lnTo>
                    <a:pt x="927" y="6083"/>
                  </a:lnTo>
                  <a:lnTo>
                    <a:pt x="0" y="9258"/>
                  </a:lnTo>
                  <a:lnTo>
                    <a:pt x="5461" y="11214"/>
                  </a:lnTo>
                  <a:lnTo>
                    <a:pt x="8178" y="12128"/>
                  </a:lnTo>
                  <a:lnTo>
                    <a:pt x="9105" y="9347"/>
                  </a:lnTo>
                  <a:lnTo>
                    <a:pt x="10147" y="6591"/>
                  </a:lnTo>
                  <a:lnTo>
                    <a:pt x="11315" y="3886"/>
                  </a:lnTo>
                  <a:lnTo>
                    <a:pt x="8610" y="2679"/>
                  </a:lnTo>
                  <a:lnTo>
                    <a:pt x="5905" y="1358"/>
                  </a:lnTo>
                  <a:lnTo>
                    <a:pt x="3187" y="0"/>
                  </a:lnTo>
                  <a:close/>
                </a:path>
              </a:pathLst>
            </a:custGeom>
            <a:solidFill>
              <a:srgbClr val="FBD033"/>
            </a:solidFill>
          </p:spPr>
          <p:txBody>
            <a:bodyPr wrap="square" lIns="0" tIns="0" rIns="0" bIns="0" rtlCol="0"/>
            <a:lstStyle/>
            <a:p>
              <a:endParaRPr/>
            </a:p>
          </p:txBody>
        </p:sp>
        <p:sp>
          <p:nvSpPr>
            <p:cNvPr id="18842" name="object 18842"/>
            <p:cNvSpPr/>
            <p:nvPr/>
          </p:nvSpPr>
          <p:spPr>
            <a:xfrm>
              <a:off x="5240832" y="8362162"/>
              <a:ext cx="8255" cy="3175"/>
            </a:xfrm>
            <a:custGeom>
              <a:avLst/>
              <a:gdLst/>
              <a:ahLst/>
              <a:cxnLst/>
              <a:rect l="l" t="t" r="r" b="b"/>
              <a:pathLst>
                <a:path w="8254" h="3175">
                  <a:moveTo>
                    <a:pt x="8178" y="2870"/>
                  </a:moveTo>
                  <a:lnTo>
                    <a:pt x="0" y="0"/>
                  </a:lnTo>
                </a:path>
              </a:pathLst>
            </a:custGeom>
            <a:ln w="25400">
              <a:solidFill>
                <a:srgbClr val="FBCF32"/>
              </a:solidFill>
            </a:ln>
          </p:spPr>
          <p:txBody>
            <a:bodyPr wrap="square" lIns="0" tIns="0" rIns="0" bIns="0" rtlCol="0"/>
            <a:lstStyle/>
            <a:p>
              <a:endParaRPr/>
            </a:p>
          </p:txBody>
        </p:sp>
        <p:sp>
          <p:nvSpPr>
            <p:cNvPr id="18843" name="object 18843"/>
            <p:cNvSpPr/>
            <p:nvPr/>
          </p:nvSpPr>
          <p:spPr>
            <a:xfrm>
              <a:off x="5240832" y="8352904"/>
              <a:ext cx="3810" cy="9525"/>
            </a:xfrm>
            <a:custGeom>
              <a:avLst/>
              <a:gdLst/>
              <a:ahLst/>
              <a:cxnLst/>
              <a:rect l="l" t="t" r="r" b="b"/>
              <a:pathLst>
                <a:path w="3810" h="9525">
                  <a:moveTo>
                    <a:pt x="0" y="9258"/>
                  </a:moveTo>
                  <a:lnTo>
                    <a:pt x="3187" y="0"/>
                  </a:lnTo>
                </a:path>
              </a:pathLst>
            </a:custGeom>
            <a:ln w="25400">
              <a:solidFill>
                <a:srgbClr val="FBD23A"/>
              </a:solidFill>
            </a:ln>
          </p:spPr>
          <p:txBody>
            <a:bodyPr wrap="square" lIns="0" tIns="0" rIns="0" bIns="0" rtlCol="0"/>
            <a:lstStyle/>
            <a:p>
              <a:endParaRPr/>
            </a:p>
          </p:txBody>
        </p:sp>
        <p:sp>
          <p:nvSpPr>
            <p:cNvPr id="18844" name="object 18844"/>
            <p:cNvSpPr/>
            <p:nvPr/>
          </p:nvSpPr>
          <p:spPr>
            <a:xfrm>
              <a:off x="5244020" y="8352904"/>
              <a:ext cx="8255" cy="4445"/>
            </a:xfrm>
            <a:custGeom>
              <a:avLst/>
              <a:gdLst/>
              <a:ahLst/>
              <a:cxnLst/>
              <a:rect l="l" t="t" r="r" b="b"/>
              <a:pathLst>
                <a:path w="8254" h="4445">
                  <a:moveTo>
                    <a:pt x="0" y="0"/>
                  </a:moveTo>
                  <a:lnTo>
                    <a:pt x="8127" y="3886"/>
                  </a:lnTo>
                </a:path>
              </a:pathLst>
            </a:custGeom>
            <a:ln w="25400">
              <a:solidFill>
                <a:srgbClr val="FBD134"/>
              </a:solidFill>
            </a:ln>
          </p:spPr>
          <p:txBody>
            <a:bodyPr wrap="square" lIns="0" tIns="0" rIns="0" bIns="0" rtlCol="0"/>
            <a:lstStyle/>
            <a:p>
              <a:endParaRPr/>
            </a:p>
          </p:txBody>
        </p:sp>
        <p:sp>
          <p:nvSpPr>
            <p:cNvPr id="18845" name="object 18845"/>
            <p:cNvSpPr/>
            <p:nvPr/>
          </p:nvSpPr>
          <p:spPr>
            <a:xfrm>
              <a:off x="5249011" y="8356790"/>
              <a:ext cx="3175" cy="8255"/>
            </a:xfrm>
            <a:custGeom>
              <a:avLst/>
              <a:gdLst/>
              <a:ahLst/>
              <a:cxnLst/>
              <a:rect l="l" t="t" r="r" b="b"/>
              <a:pathLst>
                <a:path w="3175" h="8254">
                  <a:moveTo>
                    <a:pt x="3136" y="0"/>
                  </a:moveTo>
                  <a:lnTo>
                    <a:pt x="0" y="8242"/>
                  </a:lnTo>
                </a:path>
              </a:pathLst>
            </a:custGeom>
            <a:ln w="25400">
              <a:solidFill>
                <a:srgbClr val="FBCF2C"/>
              </a:solidFill>
            </a:ln>
          </p:spPr>
          <p:txBody>
            <a:bodyPr wrap="square" lIns="0" tIns="0" rIns="0" bIns="0" rtlCol="0"/>
            <a:lstStyle/>
            <a:p>
              <a:endParaRPr/>
            </a:p>
          </p:txBody>
        </p:sp>
        <p:sp>
          <p:nvSpPr>
            <p:cNvPr id="18846" name="object 18846"/>
            <p:cNvSpPr/>
            <p:nvPr/>
          </p:nvSpPr>
          <p:spPr>
            <a:xfrm>
              <a:off x="5244020" y="8344255"/>
              <a:ext cx="12065" cy="12700"/>
            </a:xfrm>
            <a:custGeom>
              <a:avLst/>
              <a:gdLst/>
              <a:ahLst/>
              <a:cxnLst/>
              <a:rect l="l" t="t" r="r" b="b"/>
              <a:pathLst>
                <a:path w="12064" h="12700">
                  <a:moveTo>
                    <a:pt x="4076" y="0"/>
                  </a:moveTo>
                  <a:lnTo>
                    <a:pt x="2565" y="2768"/>
                  </a:lnTo>
                  <a:lnTo>
                    <a:pt x="1206" y="5664"/>
                  </a:lnTo>
                  <a:lnTo>
                    <a:pt x="0" y="8648"/>
                  </a:lnTo>
                  <a:lnTo>
                    <a:pt x="2717" y="10007"/>
                  </a:lnTo>
                  <a:lnTo>
                    <a:pt x="5422" y="11328"/>
                  </a:lnTo>
                  <a:lnTo>
                    <a:pt x="8127" y="12534"/>
                  </a:lnTo>
                  <a:lnTo>
                    <a:pt x="9296" y="9829"/>
                  </a:lnTo>
                  <a:lnTo>
                    <a:pt x="10604" y="7162"/>
                  </a:lnTo>
                  <a:lnTo>
                    <a:pt x="12052" y="4584"/>
                  </a:lnTo>
                  <a:lnTo>
                    <a:pt x="9385" y="3162"/>
                  </a:lnTo>
                  <a:lnTo>
                    <a:pt x="4076" y="0"/>
                  </a:lnTo>
                  <a:close/>
                </a:path>
              </a:pathLst>
            </a:custGeom>
            <a:solidFill>
              <a:srgbClr val="FBD238"/>
            </a:solidFill>
          </p:spPr>
          <p:txBody>
            <a:bodyPr wrap="square" lIns="0" tIns="0" rIns="0" bIns="0" rtlCol="0"/>
            <a:lstStyle/>
            <a:p>
              <a:endParaRPr/>
            </a:p>
          </p:txBody>
        </p:sp>
        <p:sp>
          <p:nvSpPr>
            <p:cNvPr id="18847" name="object 18847"/>
            <p:cNvSpPr/>
            <p:nvPr/>
          </p:nvSpPr>
          <p:spPr>
            <a:xfrm>
              <a:off x="5244020" y="8352904"/>
              <a:ext cx="8255" cy="4445"/>
            </a:xfrm>
            <a:custGeom>
              <a:avLst/>
              <a:gdLst/>
              <a:ahLst/>
              <a:cxnLst/>
              <a:rect l="l" t="t" r="r" b="b"/>
              <a:pathLst>
                <a:path w="8254" h="4445">
                  <a:moveTo>
                    <a:pt x="8127" y="3886"/>
                  </a:moveTo>
                  <a:lnTo>
                    <a:pt x="0" y="0"/>
                  </a:lnTo>
                </a:path>
              </a:pathLst>
            </a:custGeom>
            <a:ln w="25400">
              <a:solidFill>
                <a:srgbClr val="FBD134"/>
              </a:solidFill>
            </a:ln>
          </p:spPr>
          <p:txBody>
            <a:bodyPr wrap="square" lIns="0" tIns="0" rIns="0" bIns="0" rtlCol="0"/>
            <a:lstStyle/>
            <a:p>
              <a:endParaRPr/>
            </a:p>
          </p:txBody>
        </p:sp>
        <p:sp>
          <p:nvSpPr>
            <p:cNvPr id="18848" name="object 18848"/>
            <p:cNvSpPr/>
            <p:nvPr/>
          </p:nvSpPr>
          <p:spPr>
            <a:xfrm>
              <a:off x="5244020" y="8344255"/>
              <a:ext cx="4445" cy="8890"/>
            </a:xfrm>
            <a:custGeom>
              <a:avLst/>
              <a:gdLst/>
              <a:ahLst/>
              <a:cxnLst/>
              <a:rect l="l" t="t" r="r" b="b"/>
              <a:pathLst>
                <a:path w="4445" h="8890">
                  <a:moveTo>
                    <a:pt x="0" y="8648"/>
                  </a:moveTo>
                  <a:lnTo>
                    <a:pt x="4076" y="0"/>
                  </a:lnTo>
                </a:path>
              </a:pathLst>
            </a:custGeom>
            <a:ln w="25400">
              <a:solidFill>
                <a:srgbClr val="FBD33E"/>
              </a:solidFill>
            </a:ln>
          </p:spPr>
          <p:txBody>
            <a:bodyPr wrap="square" lIns="0" tIns="0" rIns="0" bIns="0" rtlCol="0"/>
            <a:lstStyle/>
            <a:p>
              <a:endParaRPr/>
            </a:p>
          </p:txBody>
        </p:sp>
        <p:sp>
          <p:nvSpPr>
            <p:cNvPr id="18849" name="object 18849"/>
            <p:cNvSpPr/>
            <p:nvPr/>
          </p:nvSpPr>
          <p:spPr>
            <a:xfrm>
              <a:off x="5248097" y="8344255"/>
              <a:ext cx="8255" cy="5080"/>
            </a:xfrm>
            <a:custGeom>
              <a:avLst/>
              <a:gdLst/>
              <a:ahLst/>
              <a:cxnLst/>
              <a:rect l="l" t="t" r="r" b="b"/>
              <a:pathLst>
                <a:path w="8254" h="5079">
                  <a:moveTo>
                    <a:pt x="0" y="0"/>
                  </a:moveTo>
                  <a:lnTo>
                    <a:pt x="7975" y="4584"/>
                  </a:lnTo>
                </a:path>
              </a:pathLst>
            </a:custGeom>
            <a:ln w="25400">
              <a:solidFill>
                <a:srgbClr val="FCD23B"/>
              </a:solidFill>
            </a:ln>
          </p:spPr>
          <p:txBody>
            <a:bodyPr wrap="square" lIns="0" tIns="0" rIns="0" bIns="0" rtlCol="0"/>
            <a:lstStyle/>
            <a:p>
              <a:endParaRPr/>
            </a:p>
          </p:txBody>
        </p:sp>
        <p:sp>
          <p:nvSpPr>
            <p:cNvPr id="18850" name="object 18850"/>
            <p:cNvSpPr/>
            <p:nvPr/>
          </p:nvSpPr>
          <p:spPr>
            <a:xfrm>
              <a:off x="5252148" y="8348840"/>
              <a:ext cx="4445" cy="8255"/>
            </a:xfrm>
            <a:custGeom>
              <a:avLst/>
              <a:gdLst/>
              <a:ahLst/>
              <a:cxnLst/>
              <a:rect l="l" t="t" r="r" b="b"/>
              <a:pathLst>
                <a:path w="4445" h="8254">
                  <a:moveTo>
                    <a:pt x="3924" y="0"/>
                  </a:moveTo>
                  <a:lnTo>
                    <a:pt x="0" y="7950"/>
                  </a:lnTo>
                </a:path>
              </a:pathLst>
            </a:custGeom>
            <a:ln w="25400">
              <a:solidFill>
                <a:srgbClr val="FCD030"/>
              </a:solidFill>
            </a:ln>
          </p:spPr>
          <p:txBody>
            <a:bodyPr wrap="square" lIns="0" tIns="0" rIns="0" bIns="0" rtlCol="0"/>
            <a:lstStyle/>
            <a:p>
              <a:endParaRPr/>
            </a:p>
          </p:txBody>
        </p:sp>
        <p:sp>
          <p:nvSpPr>
            <p:cNvPr id="18851" name="object 18851"/>
            <p:cNvSpPr/>
            <p:nvPr/>
          </p:nvSpPr>
          <p:spPr>
            <a:xfrm>
              <a:off x="5248097" y="8329003"/>
              <a:ext cx="19050" cy="20320"/>
            </a:xfrm>
            <a:custGeom>
              <a:avLst/>
              <a:gdLst/>
              <a:ahLst/>
              <a:cxnLst/>
              <a:rect l="l" t="t" r="r" b="b"/>
              <a:pathLst>
                <a:path w="19050" h="20320">
                  <a:moveTo>
                    <a:pt x="10998" y="0"/>
                  </a:moveTo>
                  <a:lnTo>
                    <a:pt x="6654" y="4572"/>
                  </a:lnTo>
                  <a:lnTo>
                    <a:pt x="3009" y="9690"/>
                  </a:lnTo>
                  <a:lnTo>
                    <a:pt x="0" y="15252"/>
                  </a:lnTo>
                  <a:lnTo>
                    <a:pt x="5308" y="18414"/>
                  </a:lnTo>
                  <a:lnTo>
                    <a:pt x="7975" y="19837"/>
                  </a:lnTo>
                  <a:lnTo>
                    <a:pt x="10871" y="14655"/>
                  </a:lnTo>
                  <a:lnTo>
                    <a:pt x="14338" y="9766"/>
                  </a:lnTo>
                  <a:lnTo>
                    <a:pt x="18542" y="5321"/>
                  </a:lnTo>
                  <a:lnTo>
                    <a:pt x="16001" y="3632"/>
                  </a:lnTo>
                  <a:lnTo>
                    <a:pt x="10998" y="0"/>
                  </a:lnTo>
                  <a:close/>
                </a:path>
              </a:pathLst>
            </a:custGeom>
            <a:solidFill>
              <a:srgbClr val="FCD644"/>
            </a:solidFill>
          </p:spPr>
          <p:txBody>
            <a:bodyPr wrap="square" lIns="0" tIns="0" rIns="0" bIns="0" rtlCol="0"/>
            <a:lstStyle/>
            <a:p>
              <a:endParaRPr/>
            </a:p>
          </p:txBody>
        </p:sp>
        <p:sp>
          <p:nvSpPr>
            <p:cNvPr id="18852" name="object 18852"/>
            <p:cNvSpPr/>
            <p:nvPr/>
          </p:nvSpPr>
          <p:spPr>
            <a:xfrm>
              <a:off x="5248097" y="8344255"/>
              <a:ext cx="8255" cy="5080"/>
            </a:xfrm>
            <a:custGeom>
              <a:avLst/>
              <a:gdLst/>
              <a:ahLst/>
              <a:cxnLst/>
              <a:rect l="l" t="t" r="r" b="b"/>
              <a:pathLst>
                <a:path w="8254" h="5079">
                  <a:moveTo>
                    <a:pt x="7975" y="4584"/>
                  </a:moveTo>
                  <a:lnTo>
                    <a:pt x="0" y="0"/>
                  </a:lnTo>
                </a:path>
              </a:pathLst>
            </a:custGeom>
            <a:ln w="25400">
              <a:solidFill>
                <a:srgbClr val="FCD23B"/>
              </a:solidFill>
            </a:ln>
          </p:spPr>
          <p:txBody>
            <a:bodyPr wrap="square" lIns="0" tIns="0" rIns="0" bIns="0" rtlCol="0"/>
            <a:lstStyle/>
            <a:p>
              <a:endParaRPr/>
            </a:p>
          </p:txBody>
        </p:sp>
        <p:sp>
          <p:nvSpPr>
            <p:cNvPr id="18853" name="object 18853"/>
            <p:cNvSpPr/>
            <p:nvPr/>
          </p:nvSpPr>
          <p:spPr>
            <a:xfrm>
              <a:off x="5248097" y="8329003"/>
              <a:ext cx="11430" cy="15875"/>
            </a:xfrm>
            <a:custGeom>
              <a:avLst/>
              <a:gdLst/>
              <a:ahLst/>
              <a:cxnLst/>
              <a:rect l="l" t="t" r="r" b="b"/>
              <a:pathLst>
                <a:path w="11429" h="15875">
                  <a:moveTo>
                    <a:pt x="0" y="15252"/>
                  </a:moveTo>
                  <a:lnTo>
                    <a:pt x="3009" y="9690"/>
                  </a:lnTo>
                  <a:lnTo>
                    <a:pt x="6654" y="4572"/>
                  </a:lnTo>
                  <a:lnTo>
                    <a:pt x="10998" y="0"/>
                  </a:lnTo>
                </a:path>
              </a:pathLst>
            </a:custGeom>
            <a:ln w="25400">
              <a:solidFill>
                <a:srgbClr val="FCD74C"/>
              </a:solidFill>
            </a:ln>
          </p:spPr>
          <p:txBody>
            <a:bodyPr wrap="square" lIns="0" tIns="0" rIns="0" bIns="0" rtlCol="0"/>
            <a:lstStyle/>
            <a:p>
              <a:endParaRPr/>
            </a:p>
          </p:txBody>
        </p:sp>
        <p:sp>
          <p:nvSpPr>
            <p:cNvPr id="18854" name="object 18854"/>
            <p:cNvSpPr/>
            <p:nvPr/>
          </p:nvSpPr>
          <p:spPr>
            <a:xfrm>
              <a:off x="5259095" y="8329003"/>
              <a:ext cx="7620" cy="5715"/>
            </a:xfrm>
            <a:custGeom>
              <a:avLst/>
              <a:gdLst/>
              <a:ahLst/>
              <a:cxnLst/>
              <a:rect l="l" t="t" r="r" b="b"/>
              <a:pathLst>
                <a:path w="7620" h="5715">
                  <a:moveTo>
                    <a:pt x="0" y="0"/>
                  </a:moveTo>
                  <a:lnTo>
                    <a:pt x="7543" y="5321"/>
                  </a:lnTo>
                </a:path>
              </a:pathLst>
            </a:custGeom>
            <a:ln w="25400">
              <a:solidFill>
                <a:srgbClr val="FCD94E"/>
              </a:solidFill>
            </a:ln>
          </p:spPr>
          <p:txBody>
            <a:bodyPr wrap="square" lIns="0" tIns="0" rIns="0" bIns="0" rtlCol="0"/>
            <a:lstStyle/>
            <a:p>
              <a:endParaRPr/>
            </a:p>
          </p:txBody>
        </p:sp>
        <p:sp>
          <p:nvSpPr>
            <p:cNvPr id="18855" name="object 18855"/>
            <p:cNvSpPr/>
            <p:nvPr/>
          </p:nvSpPr>
          <p:spPr>
            <a:xfrm>
              <a:off x="5256072" y="8334324"/>
              <a:ext cx="10795" cy="14604"/>
            </a:xfrm>
            <a:custGeom>
              <a:avLst/>
              <a:gdLst/>
              <a:ahLst/>
              <a:cxnLst/>
              <a:rect l="l" t="t" r="r" b="b"/>
              <a:pathLst>
                <a:path w="10795" h="14604">
                  <a:moveTo>
                    <a:pt x="10566" y="0"/>
                  </a:moveTo>
                  <a:lnTo>
                    <a:pt x="6362" y="4445"/>
                  </a:lnTo>
                  <a:lnTo>
                    <a:pt x="2895" y="9334"/>
                  </a:lnTo>
                  <a:lnTo>
                    <a:pt x="0" y="14516"/>
                  </a:lnTo>
                </a:path>
              </a:pathLst>
            </a:custGeom>
            <a:ln w="25400">
              <a:solidFill>
                <a:srgbClr val="FCD43C"/>
              </a:solidFill>
            </a:ln>
          </p:spPr>
          <p:txBody>
            <a:bodyPr wrap="square" lIns="0" tIns="0" rIns="0" bIns="0" rtlCol="0"/>
            <a:lstStyle/>
            <a:p>
              <a:endParaRPr/>
            </a:p>
          </p:txBody>
        </p:sp>
        <p:sp>
          <p:nvSpPr>
            <p:cNvPr id="18856" name="object 18856"/>
            <p:cNvSpPr/>
            <p:nvPr/>
          </p:nvSpPr>
          <p:spPr>
            <a:xfrm>
              <a:off x="5266639" y="8322526"/>
              <a:ext cx="22225" cy="16510"/>
            </a:xfrm>
            <a:custGeom>
              <a:avLst/>
              <a:gdLst/>
              <a:ahLst/>
              <a:cxnLst/>
              <a:rect l="l" t="t" r="r" b="b"/>
              <a:pathLst>
                <a:path w="22225" h="16509">
                  <a:moveTo>
                    <a:pt x="14833" y="0"/>
                  </a:moveTo>
                  <a:lnTo>
                    <a:pt x="9093" y="3365"/>
                  </a:lnTo>
                  <a:lnTo>
                    <a:pt x="4178" y="7353"/>
                  </a:lnTo>
                  <a:lnTo>
                    <a:pt x="0" y="11798"/>
                  </a:lnTo>
                  <a:lnTo>
                    <a:pt x="2527" y="13487"/>
                  </a:lnTo>
                  <a:lnTo>
                    <a:pt x="5092" y="15062"/>
                  </a:lnTo>
                  <a:lnTo>
                    <a:pt x="7670" y="16421"/>
                  </a:lnTo>
                  <a:lnTo>
                    <a:pt x="11760" y="12242"/>
                  </a:lnTo>
                  <a:lnTo>
                    <a:pt x="16548" y="8483"/>
                  </a:lnTo>
                  <a:lnTo>
                    <a:pt x="22225" y="5308"/>
                  </a:lnTo>
                  <a:lnTo>
                    <a:pt x="19723" y="3594"/>
                  </a:lnTo>
                  <a:lnTo>
                    <a:pt x="17259" y="1816"/>
                  </a:lnTo>
                  <a:lnTo>
                    <a:pt x="14833" y="0"/>
                  </a:lnTo>
                  <a:close/>
                </a:path>
              </a:pathLst>
            </a:custGeom>
            <a:solidFill>
              <a:srgbClr val="FED848"/>
            </a:solidFill>
          </p:spPr>
          <p:txBody>
            <a:bodyPr wrap="square" lIns="0" tIns="0" rIns="0" bIns="0" rtlCol="0"/>
            <a:lstStyle/>
            <a:p>
              <a:endParaRPr/>
            </a:p>
          </p:txBody>
        </p:sp>
        <p:sp>
          <p:nvSpPr>
            <p:cNvPr id="18857" name="object 18857"/>
            <p:cNvSpPr/>
            <p:nvPr/>
          </p:nvSpPr>
          <p:spPr>
            <a:xfrm>
              <a:off x="5266639" y="8334324"/>
              <a:ext cx="8255" cy="5080"/>
            </a:xfrm>
            <a:custGeom>
              <a:avLst/>
              <a:gdLst/>
              <a:ahLst/>
              <a:cxnLst/>
              <a:rect l="l" t="t" r="r" b="b"/>
              <a:pathLst>
                <a:path w="8254" h="5079">
                  <a:moveTo>
                    <a:pt x="7670" y="4622"/>
                  </a:moveTo>
                  <a:lnTo>
                    <a:pt x="0" y="0"/>
                  </a:lnTo>
                </a:path>
              </a:pathLst>
            </a:custGeom>
            <a:ln w="25400">
              <a:solidFill>
                <a:srgbClr val="FDD63E"/>
              </a:solidFill>
            </a:ln>
          </p:spPr>
          <p:txBody>
            <a:bodyPr wrap="square" lIns="0" tIns="0" rIns="0" bIns="0" rtlCol="0"/>
            <a:lstStyle/>
            <a:p>
              <a:endParaRPr/>
            </a:p>
          </p:txBody>
        </p:sp>
        <p:sp>
          <p:nvSpPr>
            <p:cNvPr id="18858" name="object 18858"/>
            <p:cNvSpPr/>
            <p:nvPr/>
          </p:nvSpPr>
          <p:spPr>
            <a:xfrm>
              <a:off x="5266639" y="8322526"/>
              <a:ext cx="15240" cy="12065"/>
            </a:xfrm>
            <a:custGeom>
              <a:avLst/>
              <a:gdLst/>
              <a:ahLst/>
              <a:cxnLst/>
              <a:rect l="l" t="t" r="r" b="b"/>
              <a:pathLst>
                <a:path w="15239" h="12065">
                  <a:moveTo>
                    <a:pt x="0" y="11798"/>
                  </a:moveTo>
                  <a:lnTo>
                    <a:pt x="4178" y="7353"/>
                  </a:lnTo>
                  <a:lnTo>
                    <a:pt x="9093" y="3365"/>
                  </a:lnTo>
                  <a:lnTo>
                    <a:pt x="14833" y="0"/>
                  </a:lnTo>
                </a:path>
              </a:pathLst>
            </a:custGeom>
            <a:ln w="25400">
              <a:solidFill>
                <a:srgbClr val="FEDA4F"/>
              </a:solidFill>
            </a:ln>
          </p:spPr>
          <p:txBody>
            <a:bodyPr wrap="square" lIns="0" tIns="0" rIns="0" bIns="0" rtlCol="0"/>
            <a:lstStyle/>
            <a:p>
              <a:endParaRPr/>
            </a:p>
          </p:txBody>
        </p:sp>
        <p:sp>
          <p:nvSpPr>
            <p:cNvPr id="18859" name="object 18859"/>
            <p:cNvSpPr/>
            <p:nvPr/>
          </p:nvSpPr>
          <p:spPr>
            <a:xfrm>
              <a:off x="5281472" y="8322526"/>
              <a:ext cx="7620" cy="5715"/>
            </a:xfrm>
            <a:custGeom>
              <a:avLst/>
              <a:gdLst/>
              <a:ahLst/>
              <a:cxnLst/>
              <a:rect l="l" t="t" r="r" b="b"/>
              <a:pathLst>
                <a:path w="7620" h="5715">
                  <a:moveTo>
                    <a:pt x="0" y="0"/>
                  </a:moveTo>
                  <a:lnTo>
                    <a:pt x="7391" y="5308"/>
                  </a:lnTo>
                </a:path>
              </a:pathLst>
            </a:custGeom>
            <a:ln w="25400">
              <a:solidFill>
                <a:srgbClr val="FEDC51"/>
              </a:solidFill>
            </a:ln>
          </p:spPr>
          <p:txBody>
            <a:bodyPr wrap="square" lIns="0" tIns="0" rIns="0" bIns="0" rtlCol="0"/>
            <a:lstStyle/>
            <a:p>
              <a:endParaRPr/>
            </a:p>
          </p:txBody>
        </p:sp>
        <p:sp>
          <p:nvSpPr>
            <p:cNvPr id="18860" name="object 18860"/>
            <p:cNvSpPr/>
            <p:nvPr/>
          </p:nvSpPr>
          <p:spPr>
            <a:xfrm>
              <a:off x="5274310" y="8327834"/>
              <a:ext cx="14604" cy="11430"/>
            </a:xfrm>
            <a:custGeom>
              <a:avLst/>
              <a:gdLst/>
              <a:ahLst/>
              <a:cxnLst/>
              <a:rect l="l" t="t" r="r" b="b"/>
              <a:pathLst>
                <a:path w="14604" h="11429">
                  <a:moveTo>
                    <a:pt x="14554" y="0"/>
                  </a:moveTo>
                  <a:lnTo>
                    <a:pt x="8877" y="3175"/>
                  </a:lnTo>
                  <a:lnTo>
                    <a:pt x="4089" y="6934"/>
                  </a:lnTo>
                  <a:lnTo>
                    <a:pt x="0" y="11112"/>
                  </a:lnTo>
                </a:path>
              </a:pathLst>
            </a:custGeom>
            <a:ln w="25400">
              <a:solidFill>
                <a:srgbClr val="FED740"/>
              </a:solidFill>
            </a:ln>
          </p:spPr>
          <p:txBody>
            <a:bodyPr wrap="square" lIns="0" tIns="0" rIns="0" bIns="0" rtlCol="0"/>
            <a:lstStyle/>
            <a:p>
              <a:endParaRPr/>
            </a:p>
          </p:txBody>
        </p:sp>
        <p:sp>
          <p:nvSpPr>
            <p:cNvPr id="18861" name="object 18861"/>
            <p:cNvSpPr/>
            <p:nvPr/>
          </p:nvSpPr>
          <p:spPr>
            <a:xfrm>
              <a:off x="5281472" y="8314474"/>
              <a:ext cx="27305" cy="13970"/>
            </a:xfrm>
            <a:custGeom>
              <a:avLst/>
              <a:gdLst/>
              <a:ahLst/>
              <a:cxnLst/>
              <a:rect l="l" t="t" r="r" b="b"/>
              <a:pathLst>
                <a:path w="27304" h="13970">
                  <a:moveTo>
                    <a:pt x="19862" y="0"/>
                  </a:moveTo>
                  <a:lnTo>
                    <a:pt x="12319" y="1943"/>
                  </a:lnTo>
                  <a:lnTo>
                    <a:pt x="5740" y="4686"/>
                  </a:lnTo>
                  <a:lnTo>
                    <a:pt x="0" y="8051"/>
                  </a:lnTo>
                  <a:lnTo>
                    <a:pt x="4889" y="11645"/>
                  </a:lnTo>
                  <a:lnTo>
                    <a:pt x="7391" y="13360"/>
                  </a:lnTo>
                  <a:lnTo>
                    <a:pt x="13068" y="10172"/>
                  </a:lnTo>
                  <a:lnTo>
                    <a:pt x="19608" y="7556"/>
                  </a:lnTo>
                  <a:lnTo>
                    <a:pt x="27190" y="5664"/>
                  </a:lnTo>
                  <a:lnTo>
                    <a:pt x="24714" y="3810"/>
                  </a:lnTo>
                  <a:lnTo>
                    <a:pt x="19862" y="0"/>
                  </a:lnTo>
                  <a:close/>
                </a:path>
              </a:pathLst>
            </a:custGeom>
            <a:solidFill>
              <a:srgbClr val="FEDD58"/>
            </a:solidFill>
          </p:spPr>
          <p:txBody>
            <a:bodyPr wrap="square" lIns="0" tIns="0" rIns="0" bIns="0" rtlCol="0"/>
            <a:lstStyle/>
            <a:p>
              <a:endParaRPr/>
            </a:p>
          </p:txBody>
        </p:sp>
        <p:sp>
          <p:nvSpPr>
            <p:cNvPr id="18862" name="object 18862"/>
            <p:cNvSpPr/>
            <p:nvPr/>
          </p:nvSpPr>
          <p:spPr>
            <a:xfrm>
              <a:off x="5281472" y="8322526"/>
              <a:ext cx="7620" cy="5715"/>
            </a:xfrm>
            <a:custGeom>
              <a:avLst/>
              <a:gdLst/>
              <a:ahLst/>
              <a:cxnLst/>
              <a:rect l="l" t="t" r="r" b="b"/>
              <a:pathLst>
                <a:path w="7620" h="5715">
                  <a:moveTo>
                    <a:pt x="7391" y="5308"/>
                  </a:moveTo>
                  <a:lnTo>
                    <a:pt x="0" y="0"/>
                  </a:lnTo>
                </a:path>
              </a:pathLst>
            </a:custGeom>
            <a:ln w="25400">
              <a:solidFill>
                <a:srgbClr val="FEDC51"/>
              </a:solidFill>
            </a:ln>
          </p:spPr>
          <p:txBody>
            <a:bodyPr wrap="square" lIns="0" tIns="0" rIns="0" bIns="0" rtlCol="0"/>
            <a:lstStyle/>
            <a:p>
              <a:endParaRPr/>
            </a:p>
          </p:txBody>
        </p:sp>
        <p:sp>
          <p:nvSpPr>
            <p:cNvPr id="18863" name="object 18863"/>
            <p:cNvSpPr/>
            <p:nvPr/>
          </p:nvSpPr>
          <p:spPr>
            <a:xfrm>
              <a:off x="5281472" y="8314474"/>
              <a:ext cx="20320" cy="8255"/>
            </a:xfrm>
            <a:custGeom>
              <a:avLst/>
              <a:gdLst/>
              <a:ahLst/>
              <a:cxnLst/>
              <a:rect l="l" t="t" r="r" b="b"/>
              <a:pathLst>
                <a:path w="20320" h="8254">
                  <a:moveTo>
                    <a:pt x="0" y="8051"/>
                  </a:moveTo>
                  <a:lnTo>
                    <a:pt x="5740" y="4686"/>
                  </a:lnTo>
                  <a:lnTo>
                    <a:pt x="12319" y="1943"/>
                  </a:lnTo>
                  <a:lnTo>
                    <a:pt x="19862" y="0"/>
                  </a:lnTo>
                </a:path>
              </a:pathLst>
            </a:custGeom>
            <a:ln w="25400">
              <a:solidFill>
                <a:srgbClr val="FEDF60"/>
              </a:solidFill>
            </a:ln>
          </p:spPr>
          <p:txBody>
            <a:bodyPr wrap="square" lIns="0" tIns="0" rIns="0" bIns="0" rtlCol="0"/>
            <a:lstStyle/>
            <a:p>
              <a:endParaRPr/>
            </a:p>
          </p:txBody>
        </p:sp>
        <p:sp>
          <p:nvSpPr>
            <p:cNvPr id="18864" name="object 18864"/>
            <p:cNvSpPr/>
            <p:nvPr/>
          </p:nvSpPr>
          <p:spPr>
            <a:xfrm>
              <a:off x="5301335" y="8314474"/>
              <a:ext cx="7620" cy="5715"/>
            </a:xfrm>
            <a:custGeom>
              <a:avLst/>
              <a:gdLst/>
              <a:ahLst/>
              <a:cxnLst/>
              <a:rect l="l" t="t" r="r" b="b"/>
              <a:pathLst>
                <a:path w="7620" h="5715">
                  <a:moveTo>
                    <a:pt x="0" y="0"/>
                  </a:moveTo>
                  <a:lnTo>
                    <a:pt x="7327" y="5664"/>
                  </a:lnTo>
                </a:path>
              </a:pathLst>
            </a:custGeom>
            <a:ln w="25400">
              <a:solidFill>
                <a:srgbClr val="FEDF5F"/>
              </a:solidFill>
            </a:ln>
          </p:spPr>
          <p:txBody>
            <a:bodyPr wrap="square" lIns="0" tIns="0" rIns="0" bIns="0" rtlCol="0"/>
            <a:lstStyle/>
            <a:p>
              <a:endParaRPr/>
            </a:p>
          </p:txBody>
        </p:sp>
        <p:sp>
          <p:nvSpPr>
            <p:cNvPr id="18865" name="object 18865"/>
            <p:cNvSpPr/>
            <p:nvPr/>
          </p:nvSpPr>
          <p:spPr>
            <a:xfrm>
              <a:off x="5288864" y="8320138"/>
              <a:ext cx="20320" cy="8255"/>
            </a:xfrm>
            <a:custGeom>
              <a:avLst/>
              <a:gdLst/>
              <a:ahLst/>
              <a:cxnLst/>
              <a:rect l="l" t="t" r="r" b="b"/>
              <a:pathLst>
                <a:path w="20320" h="8254">
                  <a:moveTo>
                    <a:pt x="19799" y="0"/>
                  </a:moveTo>
                  <a:lnTo>
                    <a:pt x="12217" y="1892"/>
                  </a:lnTo>
                  <a:lnTo>
                    <a:pt x="5676" y="4508"/>
                  </a:lnTo>
                  <a:lnTo>
                    <a:pt x="0" y="7696"/>
                  </a:lnTo>
                </a:path>
              </a:pathLst>
            </a:custGeom>
            <a:ln w="25400">
              <a:solidFill>
                <a:srgbClr val="FEDC50"/>
              </a:solidFill>
            </a:ln>
          </p:spPr>
          <p:txBody>
            <a:bodyPr wrap="square" lIns="0" tIns="0" rIns="0" bIns="0" rtlCol="0"/>
            <a:lstStyle/>
            <a:p>
              <a:endParaRPr/>
            </a:p>
          </p:txBody>
        </p:sp>
        <p:sp>
          <p:nvSpPr>
            <p:cNvPr id="18866" name="object 18866"/>
            <p:cNvSpPr/>
            <p:nvPr/>
          </p:nvSpPr>
          <p:spPr>
            <a:xfrm>
              <a:off x="5259095" y="8316938"/>
              <a:ext cx="22860" cy="17780"/>
            </a:xfrm>
            <a:custGeom>
              <a:avLst/>
              <a:gdLst/>
              <a:ahLst/>
              <a:cxnLst/>
              <a:rect l="l" t="t" r="r" b="b"/>
              <a:pathLst>
                <a:path w="22860" h="17779">
                  <a:moveTo>
                    <a:pt x="15227" y="0"/>
                  </a:moveTo>
                  <a:lnTo>
                    <a:pt x="9398" y="3429"/>
                  </a:lnTo>
                  <a:lnTo>
                    <a:pt x="4356" y="7480"/>
                  </a:lnTo>
                  <a:lnTo>
                    <a:pt x="0" y="12065"/>
                  </a:lnTo>
                  <a:lnTo>
                    <a:pt x="5003" y="15697"/>
                  </a:lnTo>
                  <a:lnTo>
                    <a:pt x="7543" y="17386"/>
                  </a:lnTo>
                  <a:lnTo>
                    <a:pt x="11722" y="12941"/>
                  </a:lnTo>
                  <a:lnTo>
                    <a:pt x="16637" y="8953"/>
                  </a:lnTo>
                  <a:lnTo>
                    <a:pt x="22377" y="5588"/>
                  </a:lnTo>
                  <a:lnTo>
                    <a:pt x="19951" y="3771"/>
                  </a:lnTo>
                  <a:lnTo>
                    <a:pt x="17576" y="1905"/>
                  </a:lnTo>
                  <a:lnTo>
                    <a:pt x="15227" y="0"/>
                  </a:lnTo>
                  <a:close/>
                </a:path>
              </a:pathLst>
            </a:custGeom>
            <a:solidFill>
              <a:srgbClr val="FDDC59"/>
            </a:solidFill>
          </p:spPr>
          <p:txBody>
            <a:bodyPr wrap="square" lIns="0" tIns="0" rIns="0" bIns="0" rtlCol="0"/>
            <a:lstStyle/>
            <a:p>
              <a:endParaRPr/>
            </a:p>
          </p:txBody>
        </p:sp>
        <p:sp>
          <p:nvSpPr>
            <p:cNvPr id="18867" name="object 18867"/>
            <p:cNvSpPr/>
            <p:nvPr/>
          </p:nvSpPr>
          <p:spPr>
            <a:xfrm>
              <a:off x="5259095" y="8329003"/>
              <a:ext cx="7620" cy="5715"/>
            </a:xfrm>
            <a:custGeom>
              <a:avLst/>
              <a:gdLst/>
              <a:ahLst/>
              <a:cxnLst/>
              <a:rect l="l" t="t" r="r" b="b"/>
              <a:pathLst>
                <a:path w="7620" h="5715">
                  <a:moveTo>
                    <a:pt x="7543" y="5321"/>
                  </a:moveTo>
                  <a:lnTo>
                    <a:pt x="0" y="0"/>
                  </a:lnTo>
                </a:path>
              </a:pathLst>
            </a:custGeom>
            <a:ln w="25400">
              <a:solidFill>
                <a:srgbClr val="FCD94E"/>
              </a:solidFill>
            </a:ln>
          </p:spPr>
          <p:txBody>
            <a:bodyPr wrap="square" lIns="0" tIns="0" rIns="0" bIns="0" rtlCol="0"/>
            <a:lstStyle/>
            <a:p>
              <a:endParaRPr/>
            </a:p>
          </p:txBody>
        </p:sp>
        <p:sp>
          <p:nvSpPr>
            <p:cNvPr id="18868" name="object 18868"/>
            <p:cNvSpPr/>
            <p:nvPr/>
          </p:nvSpPr>
          <p:spPr>
            <a:xfrm>
              <a:off x="5259095" y="8316938"/>
              <a:ext cx="15240" cy="12065"/>
            </a:xfrm>
            <a:custGeom>
              <a:avLst/>
              <a:gdLst/>
              <a:ahLst/>
              <a:cxnLst/>
              <a:rect l="l" t="t" r="r" b="b"/>
              <a:pathLst>
                <a:path w="15239" h="12065">
                  <a:moveTo>
                    <a:pt x="0" y="12065"/>
                  </a:moveTo>
                  <a:lnTo>
                    <a:pt x="4356" y="7480"/>
                  </a:lnTo>
                  <a:lnTo>
                    <a:pt x="9398" y="3429"/>
                  </a:lnTo>
                  <a:lnTo>
                    <a:pt x="15227" y="0"/>
                  </a:lnTo>
                </a:path>
              </a:pathLst>
            </a:custGeom>
            <a:ln w="25400">
              <a:solidFill>
                <a:srgbClr val="FCDE62"/>
              </a:solidFill>
            </a:ln>
          </p:spPr>
          <p:txBody>
            <a:bodyPr wrap="square" lIns="0" tIns="0" rIns="0" bIns="0" rtlCol="0"/>
            <a:lstStyle/>
            <a:p>
              <a:endParaRPr/>
            </a:p>
          </p:txBody>
        </p:sp>
        <p:sp>
          <p:nvSpPr>
            <p:cNvPr id="18869" name="object 18869"/>
            <p:cNvSpPr/>
            <p:nvPr/>
          </p:nvSpPr>
          <p:spPr>
            <a:xfrm>
              <a:off x="5274322" y="8316938"/>
              <a:ext cx="7620" cy="5715"/>
            </a:xfrm>
            <a:custGeom>
              <a:avLst/>
              <a:gdLst/>
              <a:ahLst/>
              <a:cxnLst/>
              <a:rect l="l" t="t" r="r" b="b"/>
              <a:pathLst>
                <a:path w="7620" h="5715">
                  <a:moveTo>
                    <a:pt x="0" y="0"/>
                  </a:moveTo>
                  <a:lnTo>
                    <a:pt x="7150" y="5588"/>
                  </a:lnTo>
                </a:path>
              </a:pathLst>
            </a:custGeom>
            <a:ln w="25399">
              <a:solidFill>
                <a:srgbClr val="FEDF63"/>
              </a:solidFill>
            </a:ln>
          </p:spPr>
          <p:txBody>
            <a:bodyPr wrap="square" lIns="0" tIns="0" rIns="0" bIns="0" rtlCol="0"/>
            <a:lstStyle/>
            <a:p>
              <a:endParaRPr/>
            </a:p>
          </p:txBody>
        </p:sp>
        <p:sp>
          <p:nvSpPr>
            <p:cNvPr id="18870" name="object 18870"/>
            <p:cNvSpPr/>
            <p:nvPr/>
          </p:nvSpPr>
          <p:spPr>
            <a:xfrm>
              <a:off x="5266639" y="8322526"/>
              <a:ext cx="15240" cy="12065"/>
            </a:xfrm>
            <a:custGeom>
              <a:avLst/>
              <a:gdLst/>
              <a:ahLst/>
              <a:cxnLst/>
              <a:rect l="l" t="t" r="r" b="b"/>
              <a:pathLst>
                <a:path w="15239" h="12065">
                  <a:moveTo>
                    <a:pt x="14833" y="0"/>
                  </a:moveTo>
                  <a:lnTo>
                    <a:pt x="9093" y="3365"/>
                  </a:lnTo>
                  <a:lnTo>
                    <a:pt x="4178" y="7353"/>
                  </a:lnTo>
                  <a:lnTo>
                    <a:pt x="0" y="11798"/>
                  </a:lnTo>
                </a:path>
              </a:pathLst>
            </a:custGeom>
            <a:ln w="25400">
              <a:solidFill>
                <a:srgbClr val="FEDA4F"/>
              </a:solidFill>
            </a:ln>
          </p:spPr>
          <p:txBody>
            <a:bodyPr wrap="square" lIns="0" tIns="0" rIns="0" bIns="0" rtlCol="0"/>
            <a:lstStyle/>
            <a:p>
              <a:endParaRPr/>
            </a:p>
          </p:txBody>
        </p:sp>
        <p:sp>
          <p:nvSpPr>
            <p:cNvPr id="18871" name="object 18871"/>
            <p:cNvSpPr/>
            <p:nvPr/>
          </p:nvSpPr>
          <p:spPr>
            <a:xfrm>
              <a:off x="5274322" y="8308644"/>
              <a:ext cx="27305" cy="13970"/>
            </a:xfrm>
            <a:custGeom>
              <a:avLst/>
              <a:gdLst/>
              <a:ahLst/>
              <a:cxnLst/>
              <a:rect l="l" t="t" r="r" b="b"/>
              <a:pathLst>
                <a:path w="27304" h="13970">
                  <a:moveTo>
                    <a:pt x="19900" y="0"/>
                  </a:moveTo>
                  <a:lnTo>
                    <a:pt x="12420" y="2082"/>
                  </a:lnTo>
                  <a:lnTo>
                    <a:pt x="5829" y="4876"/>
                  </a:lnTo>
                  <a:lnTo>
                    <a:pt x="0" y="8293"/>
                  </a:lnTo>
                  <a:lnTo>
                    <a:pt x="4724" y="12065"/>
                  </a:lnTo>
                  <a:lnTo>
                    <a:pt x="7150" y="13881"/>
                  </a:lnTo>
                  <a:lnTo>
                    <a:pt x="12890" y="10515"/>
                  </a:lnTo>
                  <a:lnTo>
                    <a:pt x="19469" y="7772"/>
                  </a:lnTo>
                  <a:lnTo>
                    <a:pt x="27012" y="5829"/>
                  </a:lnTo>
                  <a:lnTo>
                    <a:pt x="24599" y="3911"/>
                  </a:lnTo>
                  <a:lnTo>
                    <a:pt x="19900" y="0"/>
                  </a:lnTo>
                  <a:close/>
                </a:path>
              </a:pathLst>
            </a:custGeom>
            <a:solidFill>
              <a:srgbClr val="FEE16A"/>
            </a:solidFill>
          </p:spPr>
          <p:txBody>
            <a:bodyPr wrap="square" lIns="0" tIns="0" rIns="0" bIns="0" rtlCol="0"/>
            <a:lstStyle/>
            <a:p>
              <a:endParaRPr/>
            </a:p>
          </p:txBody>
        </p:sp>
        <p:sp>
          <p:nvSpPr>
            <p:cNvPr id="18872" name="object 18872"/>
            <p:cNvSpPr/>
            <p:nvPr/>
          </p:nvSpPr>
          <p:spPr>
            <a:xfrm>
              <a:off x="5274322" y="8316938"/>
              <a:ext cx="7620" cy="5715"/>
            </a:xfrm>
            <a:custGeom>
              <a:avLst/>
              <a:gdLst/>
              <a:ahLst/>
              <a:cxnLst/>
              <a:rect l="l" t="t" r="r" b="b"/>
              <a:pathLst>
                <a:path w="7620" h="5715">
                  <a:moveTo>
                    <a:pt x="7150" y="5588"/>
                  </a:moveTo>
                  <a:lnTo>
                    <a:pt x="0" y="0"/>
                  </a:lnTo>
                </a:path>
              </a:pathLst>
            </a:custGeom>
            <a:ln w="25399">
              <a:solidFill>
                <a:srgbClr val="FEDF63"/>
              </a:solidFill>
            </a:ln>
          </p:spPr>
          <p:txBody>
            <a:bodyPr wrap="square" lIns="0" tIns="0" rIns="0" bIns="0" rtlCol="0"/>
            <a:lstStyle/>
            <a:p>
              <a:endParaRPr/>
            </a:p>
          </p:txBody>
        </p:sp>
        <p:sp>
          <p:nvSpPr>
            <p:cNvPr id="18873" name="object 18873"/>
            <p:cNvSpPr/>
            <p:nvPr/>
          </p:nvSpPr>
          <p:spPr>
            <a:xfrm>
              <a:off x="5274322" y="8308644"/>
              <a:ext cx="20320" cy="8890"/>
            </a:xfrm>
            <a:custGeom>
              <a:avLst/>
              <a:gdLst/>
              <a:ahLst/>
              <a:cxnLst/>
              <a:rect l="l" t="t" r="r" b="b"/>
              <a:pathLst>
                <a:path w="20320" h="8890">
                  <a:moveTo>
                    <a:pt x="0" y="8293"/>
                  </a:moveTo>
                  <a:lnTo>
                    <a:pt x="5829" y="4876"/>
                  </a:lnTo>
                  <a:lnTo>
                    <a:pt x="12420" y="2082"/>
                  </a:lnTo>
                  <a:lnTo>
                    <a:pt x="19900" y="0"/>
                  </a:lnTo>
                </a:path>
              </a:pathLst>
            </a:custGeom>
            <a:ln w="25400">
              <a:solidFill>
                <a:srgbClr val="FDE475"/>
              </a:solidFill>
            </a:ln>
          </p:spPr>
          <p:txBody>
            <a:bodyPr wrap="square" lIns="0" tIns="0" rIns="0" bIns="0" rtlCol="0"/>
            <a:lstStyle/>
            <a:p>
              <a:endParaRPr/>
            </a:p>
          </p:txBody>
        </p:sp>
        <p:sp>
          <p:nvSpPr>
            <p:cNvPr id="18874" name="object 18874"/>
            <p:cNvSpPr/>
            <p:nvPr/>
          </p:nvSpPr>
          <p:spPr>
            <a:xfrm>
              <a:off x="5294223" y="8308644"/>
              <a:ext cx="7620" cy="6350"/>
            </a:xfrm>
            <a:custGeom>
              <a:avLst/>
              <a:gdLst/>
              <a:ahLst/>
              <a:cxnLst/>
              <a:rect l="l" t="t" r="r" b="b"/>
              <a:pathLst>
                <a:path w="7620" h="6350">
                  <a:moveTo>
                    <a:pt x="0" y="0"/>
                  </a:moveTo>
                  <a:lnTo>
                    <a:pt x="7112" y="5829"/>
                  </a:lnTo>
                </a:path>
              </a:pathLst>
            </a:custGeom>
            <a:ln w="25400">
              <a:solidFill>
                <a:srgbClr val="FEE472"/>
              </a:solidFill>
            </a:ln>
          </p:spPr>
          <p:txBody>
            <a:bodyPr wrap="square" lIns="0" tIns="0" rIns="0" bIns="0" rtlCol="0"/>
            <a:lstStyle/>
            <a:p>
              <a:endParaRPr/>
            </a:p>
          </p:txBody>
        </p:sp>
        <p:sp>
          <p:nvSpPr>
            <p:cNvPr id="18875" name="object 18875"/>
            <p:cNvSpPr/>
            <p:nvPr/>
          </p:nvSpPr>
          <p:spPr>
            <a:xfrm>
              <a:off x="5281472" y="8314474"/>
              <a:ext cx="20320" cy="8255"/>
            </a:xfrm>
            <a:custGeom>
              <a:avLst/>
              <a:gdLst/>
              <a:ahLst/>
              <a:cxnLst/>
              <a:rect l="l" t="t" r="r" b="b"/>
              <a:pathLst>
                <a:path w="20320" h="8254">
                  <a:moveTo>
                    <a:pt x="19862" y="0"/>
                  </a:moveTo>
                  <a:lnTo>
                    <a:pt x="12319" y="1943"/>
                  </a:lnTo>
                  <a:lnTo>
                    <a:pt x="5740" y="4686"/>
                  </a:lnTo>
                  <a:lnTo>
                    <a:pt x="0" y="8051"/>
                  </a:lnTo>
                </a:path>
              </a:pathLst>
            </a:custGeom>
            <a:ln w="25400">
              <a:solidFill>
                <a:srgbClr val="FEDF60"/>
              </a:solidFill>
            </a:ln>
          </p:spPr>
          <p:txBody>
            <a:bodyPr wrap="square" lIns="0" tIns="0" rIns="0" bIns="0" rtlCol="0"/>
            <a:lstStyle/>
            <a:p>
              <a:endParaRPr/>
            </a:p>
          </p:txBody>
        </p:sp>
        <p:sp>
          <p:nvSpPr>
            <p:cNvPr id="18876" name="object 18876"/>
            <p:cNvSpPr/>
            <p:nvPr/>
          </p:nvSpPr>
          <p:spPr>
            <a:xfrm>
              <a:off x="5232616" y="8348840"/>
              <a:ext cx="11430" cy="13335"/>
            </a:xfrm>
            <a:custGeom>
              <a:avLst/>
              <a:gdLst/>
              <a:ahLst/>
              <a:cxnLst/>
              <a:rect l="l" t="t" r="r" b="b"/>
              <a:pathLst>
                <a:path w="11429" h="13334">
                  <a:moveTo>
                    <a:pt x="3263" y="0"/>
                  </a:moveTo>
                  <a:lnTo>
                    <a:pt x="2019" y="3263"/>
                  </a:lnTo>
                  <a:lnTo>
                    <a:pt x="927" y="6680"/>
                  </a:lnTo>
                  <a:lnTo>
                    <a:pt x="0" y="10248"/>
                  </a:lnTo>
                  <a:lnTo>
                    <a:pt x="5486" y="12331"/>
                  </a:lnTo>
                  <a:lnTo>
                    <a:pt x="8216" y="13322"/>
                  </a:lnTo>
                  <a:lnTo>
                    <a:pt x="9144" y="10147"/>
                  </a:lnTo>
                  <a:lnTo>
                    <a:pt x="10198" y="7061"/>
                  </a:lnTo>
                  <a:lnTo>
                    <a:pt x="11404" y="4063"/>
                  </a:lnTo>
                  <a:lnTo>
                    <a:pt x="8686" y="2717"/>
                  </a:lnTo>
                  <a:lnTo>
                    <a:pt x="5981" y="1333"/>
                  </a:lnTo>
                  <a:lnTo>
                    <a:pt x="3263" y="0"/>
                  </a:lnTo>
                  <a:close/>
                </a:path>
              </a:pathLst>
            </a:custGeom>
            <a:solidFill>
              <a:srgbClr val="FBD240"/>
            </a:solidFill>
          </p:spPr>
          <p:txBody>
            <a:bodyPr wrap="square" lIns="0" tIns="0" rIns="0" bIns="0" rtlCol="0"/>
            <a:lstStyle/>
            <a:p>
              <a:endParaRPr/>
            </a:p>
          </p:txBody>
        </p:sp>
        <p:sp>
          <p:nvSpPr>
            <p:cNvPr id="18877" name="object 18877"/>
            <p:cNvSpPr/>
            <p:nvPr/>
          </p:nvSpPr>
          <p:spPr>
            <a:xfrm>
              <a:off x="5232616" y="8359089"/>
              <a:ext cx="8255" cy="3175"/>
            </a:xfrm>
            <a:custGeom>
              <a:avLst/>
              <a:gdLst/>
              <a:ahLst/>
              <a:cxnLst/>
              <a:rect l="l" t="t" r="r" b="b"/>
              <a:pathLst>
                <a:path w="8254" h="3175">
                  <a:moveTo>
                    <a:pt x="8216" y="3073"/>
                  </a:moveTo>
                  <a:lnTo>
                    <a:pt x="0" y="0"/>
                  </a:lnTo>
                </a:path>
              </a:pathLst>
            </a:custGeom>
            <a:ln w="25400">
              <a:solidFill>
                <a:srgbClr val="FBD23F"/>
              </a:solidFill>
            </a:ln>
          </p:spPr>
          <p:txBody>
            <a:bodyPr wrap="square" lIns="0" tIns="0" rIns="0" bIns="0" rtlCol="0"/>
            <a:lstStyle/>
            <a:p>
              <a:endParaRPr/>
            </a:p>
          </p:txBody>
        </p:sp>
        <p:sp>
          <p:nvSpPr>
            <p:cNvPr id="18878" name="object 18878"/>
            <p:cNvSpPr/>
            <p:nvPr/>
          </p:nvSpPr>
          <p:spPr>
            <a:xfrm>
              <a:off x="5232616" y="8348840"/>
              <a:ext cx="3810" cy="10795"/>
            </a:xfrm>
            <a:custGeom>
              <a:avLst/>
              <a:gdLst/>
              <a:ahLst/>
              <a:cxnLst/>
              <a:rect l="l" t="t" r="r" b="b"/>
              <a:pathLst>
                <a:path w="3810" h="10795">
                  <a:moveTo>
                    <a:pt x="0" y="10248"/>
                  </a:moveTo>
                  <a:lnTo>
                    <a:pt x="3263" y="0"/>
                  </a:lnTo>
                </a:path>
              </a:pathLst>
            </a:custGeom>
            <a:ln w="25400">
              <a:solidFill>
                <a:srgbClr val="FBD347"/>
              </a:solidFill>
            </a:ln>
          </p:spPr>
          <p:txBody>
            <a:bodyPr wrap="square" lIns="0" tIns="0" rIns="0" bIns="0" rtlCol="0"/>
            <a:lstStyle/>
            <a:p>
              <a:endParaRPr/>
            </a:p>
          </p:txBody>
        </p:sp>
        <p:sp>
          <p:nvSpPr>
            <p:cNvPr id="18879" name="object 18879"/>
            <p:cNvSpPr/>
            <p:nvPr/>
          </p:nvSpPr>
          <p:spPr>
            <a:xfrm>
              <a:off x="5235879" y="8348840"/>
              <a:ext cx="8255" cy="4445"/>
            </a:xfrm>
            <a:custGeom>
              <a:avLst/>
              <a:gdLst/>
              <a:ahLst/>
              <a:cxnLst/>
              <a:rect l="l" t="t" r="r" b="b"/>
              <a:pathLst>
                <a:path w="8254" h="4445">
                  <a:moveTo>
                    <a:pt x="0" y="0"/>
                  </a:moveTo>
                  <a:lnTo>
                    <a:pt x="8140" y="4063"/>
                  </a:lnTo>
                </a:path>
              </a:pathLst>
            </a:custGeom>
            <a:ln w="25400">
              <a:solidFill>
                <a:srgbClr val="FBD341"/>
              </a:solidFill>
            </a:ln>
          </p:spPr>
          <p:txBody>
            <a:bodyPr wrap="square" lIns="0" tIns="0" rIns="0" bIns="0" rtlCol="0"/>
            <a:lstStyle/>
            <a:p>
              <a:endParaRPr/>
            </a:p>
          </p:txBody>
        </p:sp>
        <p:sp>
          <p:nvSpPr>
            <p:cNvPr id="18880" name="object 18880"/>
            <p:cNvSpPr/>
            <p:nvPr/>
          </p:nvSpPr>
          <p:spPr>
            <a:xfrm>
              <a:off x="5240832" y="8352904"/>
              <a:ext cx="3810" cy="9525"/>
            </a:xfrm>
            <a:custGeom>
              <a:avLst/>
              <a:gdLst/>
              <a:ahLst/>
              <a:cxnLst/>
              <a:rect l="l" t="t" r="r" b="b"/>
              <a:pathLst>
                <a:path w="3810" h="9525">
                  <a:moveTo>
                    <a:pt x="3187" y="0"/>
                  </a:moveTo>
                  <a:lnTo>
                    <a:pt x="0" y="9258"/>
                  </a:lnTo>
                </a:path>
              </a:pathLst>
            </a:custGeom>
            <a:ln w="25400">
              <a:solidFill>
                <a:srgbClr val="FBD23A"/>
              </a:solidFill>
            </a:ln>
          </p:spPr>
          <p:txBody>
            <a:bodyPr wrap="square" lIns="0" tIns="0" rIns="0" bIns="0" rtlCol="0"/>
            <a:lstStyle/>
            <a:p>
              <a:endParaRPr/>
            </a:p>
          </p:txBody>
        </p:sp>
        <p:sp>
          <p:nvSpPr>
            <p:cNvPr id="18881" name="object 18881"/>
            <p:cNvSpPr/>
            <p:nvPr/>
          </p:nvSpPr>
          <p:spPr>
            <a:xfrm>
              <a:off x="5235879" y="8339480"/>
              <a:ext cx="12700" cy="13970"/>
            </a:xfrm>
            <a:custGeom>
              <a:avLst/>
              <a:gdLst/>
              <a:ahLst/>
              <a:cxnLst/>
              <a:rect l="l" t="t" r="r" b="b"/>
              <a:pathLst>
                <a:path w="12700" h="13970">
                  <a:moveTo>
                    <a:pt x="4267" y="0"/>
                  </a:moveTo>
                  <a:lnTo>
                    <a:pt x="2679" y="2959"/>
                  </a:lnTo>
                  <a:lnTo>
                    <a:pt x="1257" y="6083"/>
                  </a:lnTo>
                  <a:lnTo>
                    <a:pt x="0" y="9359"/>
                  </a:lnTo>
                  <a:lnTo>
                    <a:pt x="2717" y="10693"/>
                  </a:lnTo>
                  <a:lnTo>
                    <a:pt x="5422" y="12077"/>
                  </a:lnTo>
                  <a:lnTo>
                    <a:pt x="8140" y="13423"/>
                  </a:lnTo>
                  <a:lnTo>
                    <a:pt x="9347" y="10439"/>
                  </a:lnTo>
                  <a:lnTo>
                    <a:pt x="10706" y="7543"/>
                  </a:lnTo>
                  <a:lnTo>
                    <a:pt x="12217" y="4775"/>
                  </a:lnTo>
                  <a:lnTo>
                    <a:pt x="9563" y="3174"/>
                  </a:lnTo>
                  <a:lnTo>
                    <a:pt x="6908" y="1536"/>
                  </a:lnTo>
                  <a:lnTo>
                    <a:pt x="4267" y="0"/>
                  </a:lnTo>
                  <a:close/>
                </a:path>
              </a:pathLst>
            </a:custGeom>
            <a:solidFill>
              <a:srgbClr val="FBD445"/>
            </a:solidFill>
          </p:spPr>
          <p:txBody>
            <a:bodyPr wrap="square" lIns="0" tIns="0" rIns="0" bIns="0" rtlCol="0"/>
            <a:lstStyle/>
            <a:p>
              <a:endParaRPr/>
            </a:p>
          </p:txBody>
        </p:sp>
        <p:sp>
          <p:nvSpPr>
            <p:cNvPr id="18882" name="object 18882"/>
            <p:cNvSpPr/>
            <p:nvPr/>
          </p:nvSpPr>
          <p:spPr>
            <a:xfrm>
              <a:off x="5235879" y="8348840"/>
              <a:ext cx="8255" cy="4445"/>
            </a:xfrm>
            <a:custGeom>
              <a:avLst/>
              <a:gdLst/>
              <a:ahLst/>
              <a:cxnLst/>
              <a:rect l="l" t="t" r="r" b="b"/>
              <a:pathLst>
                <a:path w="8254" h="4445">
                  <a:moveTo>
                    <a:pt x="8140" y="4063"/>
                  </a:moveTo>
                  <a:lnTo>
                    <a:pt x="0" y="0"/>
                  </a:lnTo>
                </a:path>
              </a:pathLst>
            </a:custGeom>
            <a:ln w="25400">
              <a:solidFill>
                <a:srgbClr val="FBD341"/>
              </a:solidFill>
            </a:ln>
          </p:spPr>
          <p:txBody>
            <a:bodyPr wrap="square" lIns="0" tIns="0" rIns="0" bIns="0" rtlCol="0"/>
            <a:lstStyle/>
            <a:p>
              <a:endParaRPr/>
            </a:p>
          </p:txBody>
        </p:sp>
        <p:sp>
          <p:nvSpPr>
            <p:cNvPr id="18883" name="object 18883"/>
            <p:cNvSpPr/>
            <p:nvPr/>
          </p:nvSpPr>
          <p:spPr>
            <a:xfrm>
              <a:off x="5235879" y="8339480"/>
              <a:ext cx="4445" cy="9525"/>
            </a:xfrm>
            <a:custGeom>
              <a:avLst/>
              <a:gdLst/>
              <a:ahLst/>
              <a:cxnLst/>
              <a:rect l="l" t="t" r="r" b="b"/>
              <a:pathLst>
                <a:path w="4445" h="9525">
                  <a:moveTo>
                    <a:pt x="0" y="9359"/>
                  </a:moveTo>
                  <a:lnTo>
                    <a:pt x="4267" y="0"/>
                  </a:lnTo>
                </a:path>
              </a:pathLst>
            </a:custGeom>
            <a:ln w="25400">
              <a:solidFill>
                <a:srgbClr val="FBD64C"/>
              </a:solidFill>
            </a:ln>
          </p:spPr>
          <p:txBody>
            <a:bodyPr wrap="square" lIns="0" tIns="0" rIns="0" bIns="0" rtlCol="0"/>
            <a:lstStyle/>
            <a:p>
              <a:endParaRPr/>
            </a:p>
          </p:txBody>
        </p:sp>
        <p:sp>
          <p:nvSpPr>
            <p:cNvPr id="18884" name="object 18884"/>
            <p:cNvSpPr/>
            <p:nvPr/>
          </p:nvSpPr>
          <p:spPr>
            <a:xfrm>
              <a:off x="5240147" y="8339480"/>
              <a:ext cx="8255" cy="5080"/>
            </a:xfrm>
            <a:custGeom>
              <a:avLst/>
              <a:gdLst/>
              <a:ahLst/>
              <a:cxnLst/>
              <a:rect l="l" t="t" r="r" b="b"/>
              <a:pathLst>
                <a:path w="8254" h="5079">
                  <a:moveTo>
                    <a:pt x="0" y="0"/>
                  </a:moveTo>
                  <a:lnTo>
                    <a:pt x="7950" y="4775"/>
                  </a:lnTo>
                </a:path>
              </a:pathLst>
            </a:custGeom>
            <a:ln w="25400">
              <a:solidFill>
                <a:srgbClr val="FBD649"/>
              </a:solidFill>
            </a:ln>
          </p:spPr>
          <p:txBody>
            <a:bodyPr wrap="square" lIns="0" tIns="0" rIns="0" bIns="0" rtlCol="0"/>
            <a:lstStyle/>
            <a:p>
              <a:endParaRPr/>
            </a:p>
          </p:txBody>
        </p:sp>
        <p:sp>
          <p:nvSpPr>
            <p:cNvPr id="18885" name="object 18885"/>
            <p:cNvSpPr/>
            <p:nvPr/>
          </p:nvSpPr>
          <p:spPr>
            <a:xfrm>
              <a:off x="5244020" y="8344255"/>
              <a:ext cx="4445" cy="8890"/>
            </a:xfrm>
            <a:custGeom>
              <a:avLst/>
              <a:gdLst/>
              <a:ahLst/>
              <a:cxnLst/>
              <a:rect l="l" t="t" r="r" b="b"/>
              <a:pathLst>
                <a:path w="4445" h="8890">
                  <a:moveTo>
                    <a:pt x="4076" y="0"/>
                  </a:moveTo>
                  <a:lnTo>
                    <a:pt x="0" y="8648"/>
                  </a:lnTo>
                </a:path>
              </a:pathLst>
            </a:custGeom>
            <a:ln w="25400">
              <a:solidFill>
                <a:srgbClr val="FBD33E"/>
              </a:solidFill>
            </a:ln>
          </p:spPr>
          <p:txBody>
            <a:bodyPr wrap="square" lIns="0" tIns="0" rIns="0" bIns="0" rtlCol="0"/>
            <a:lstStyle/>
            <a:p>
              <a:endParaRPr/>
            </a:p>
          </p:txBody>
        </p:sp>
        <p:sp>
          <p:nvSpPr>
            <p:cNvPr id="18886" name="object 18886"/>
            <p:cNvSpPr/>
            <p:nvPr/>
          </p:nvSpPr>
          <p:spPr>
            <a:xfrm>
              <a:off x="5240147" y="8323503"/>
              <a:ext cx="19050" cy="20955"/>
            </a:xfrm>
            <a:custGeom>
              <a:avLst/>
              <a:gdLst/>
              <a:ahLst/>
              <a:cxnLst/>
              <a:rect l="l" t="t" r="r" b="b"/>
              <a:pathLst>
                <a:path w="19050" h="20954">
                  <a:moveTo>
                    <a:pt x="11544" y="0"/>
                  </a:moveTo>
                  <a:lnTo>
                    <a:pt x="7010" y="4711"/>
                  </a:lnTo>
                  <a:lnTo>
                    <a:pt x="3175" y="10045"/>
                  </a:lnTo>
                  <a:lnTo>
                    <a:pt x="0" y="15976"/>
                  </a:lnTo>
                  <a:lnTo>
                    <a:pt x="2641" y="17513"/>
                  </a:lnTo>
                  <a:lnTo>
                    <a:pt x="7950" y="20751"/>
                  </a:lnTo>
                  <a:lnTo>
                    <a:pt x="10960" y="15189"/>
                  </a:lnTo>
                  <a:lnTo>
                    <a:pt x="14604" y="10071"/>
                  </a:lnTo>
                  <a:lnTo>
                    <a:pt x="18948" y="5499"/>
                  </a:lnTo>
                  <a:lnTo>
                    <a:pt x="11544" y="0"/>
                  </a:lnTo>
                  <a:close/>
                </a:path>
              </a:pathLst>
            </a:custGeom>
            <a:solidFill>
              <a:srgbClr val="FBD954"/>
            </a:solidFill>
          </p:spPr>
          <p:txBody>
            <a:bodyPr wrap="square" lIns="0" tIns="0" rIns="0" bIns="0" rtlCol="0"/>
            <a:lstStyle/>
            <a:p>
              <a:endParaRPr/>
            </a:p>
          </p:txBody>
        </p:sp>
        <p:sp>
          <p:nvSpPr>
            <p:cNvPr id="18887" name="object 18887"/>
            <p:cNvSpPr/>
            <p:nvPr/>
          </p:nvSpPr>
          <p:spPr>
            <a:xfrm>
              <a:off x="5240147" y="8339480"/>
              <a:ext cx="8255" cy="5080"/>
            </a:xfrm>
            <a:custGeom>
              <a:avLst/>
              <a:gdLst/>
              <a:ahLst/>
              <a:cxnLst/>
              <a:rect l="l" t="t" r="r" b="b"/>
              <a:pathLst>
                <a:path w="8254" h="5079">
                  <a:moveTo>
                    <a:pt x="7950" y="4775"/>
                  </a:moveTo>
                  <a:lnTo>
                    <a:pt x="0" y="0"/>
                  </a:lnTo>
                </a:path>
              </a:pathLst>
            </a:custGeom>
            <a:ln w="25400">
              <a:solidFill>
                <a:srgbClr val="FBD649"/>
              </a:solidFill>
            </a:ln>
          </p:spPr>
          <p:txBody>
            <a:bodyPr wrap="square" lIns="0" tIns="0" rIns="0" bIns="0" rtlCol="0"/>
            <a:lstStyle/>
            <a:p>
              <a:endParaRPr/>
            </a:p>
          </p:txBody>
        </p:sp>
        <p:sp>
          <p:nvSpPr>
            <p:cNvPr id="18888" name="object 18888"/>
            <p:cNvSpPr/>
            <p:nvPr/>
          </p:nvSpPr>
          <p:spPr>
            <a:xfrm>
              <a:off x="5240147" y="8323503"/>
              <a:ext cx="12065" cy="16510"/>
            </a:xfrm>
            <a:custGeom>
              <a:avLst/>
              <a:gdLst/>
              <a:ahLst/>
              <a:cxnLst/>
              <a:rect l="l" t="t" r="r" b="b"/>
              <a:pathLst>
                <a:path w="12064" h="16509">
                  <a:moveTo>
                    <a:pt x="0" y="15976"/>
                  </a:moveTo>
                  <a:lnTo>
                    <a:pt x="3175" y="10045"/>
                  </a:lnTo>
                  <a:lnTo>
                    <a:pt x="7010" y="4711"/>
                  </a:lnTo>
                  <a:lnTo>
                    <a:pt x="11544" y="0"/>
                  </a:lnTo>
                </a:path>
              </a:pathLst>
            </a:custGeom>
            <a:ln w="25400">
              <a:solidFill>
                <a:srgbClr val="FBDB5C"/>
              </a:solidFill>
            </a:ln>
          </p:spPr>
          <p:txBody>
            <a:bodyPr wrap="square" lIns="0" tIns="0" rIns="0" bIns="0" rtlCol="0"/>
            <a:lstStyle/>
            <a:p>
              <a:endParaRPr/>
            </a:p>
          </p:txBody>
        </p:sp>
        <p:sp>
          <p:nvSpPr>
            <p:cNvPr id="18889" name="object 18889"/>
            <p:cNvSpPr/>
            <p:nvPr/>
          </p:nvSpPr>
          <p:spPr>
            <a:xfrm>
              <a:off x="5251691" y="8323503"/>
              <a:ext cx="7620" cy="5715"/>
            </a:xfrm>
            <a:custGeom>
              <a:avLst/>
              <a:gdLst/>
              <a:ahLst/>
              <a:cxnLst/>
              <a:rect l="l" t="t" r="r" b="b"/>
              <a:pathLst>
                <a:path w="7620" h="5715">
                  <a:moveTo>
                    <a:pt x="0" y="0"/>
                  </a:moveTo>
                  <a:lnTo>
                    <a:pt x="7404" y="5499"/>
                  </a:lnTo>
                </a:path>
              </a:pathLst>
            </a:custGeom>
            <a:ln w="25400">
              <a:solidFill>
                <a:srgbClr val="FCDC5F"/>
              </a:solidFill>
            </a:ln>
          </p:spPr>
          <p:txBody>
            <a:bodyPr wrap="square" lIns="0" tIns="0" rIns="0" bIns="0" rtlCol="0"/>
            <a:lstStyle/>
            <a:p>
              <a:endParaRPr/>
            </a:p>
          </p:txBody>
        </p:sp>
        <p:sp>
          <p:nvSpPr>
            <p:cNvPr id="18890" name="object 18890"/>
            <p:cNvSpPr/>
            <p:nvPr/>
          </p:nvSpPr>
          <p:spPr>
            <a:xfrm>
              <a:off x="5248097" y="8329003"/>
              <a:ext cx="11430" cy="15875"/>
            </a:xfrm>
            <a:custGeom>
              <a:avLst/>
              <a:gdLst/>
              <a:ahLst/>
              <a:cxnLst/>
              <a:rect l="l" t="t" r="r" b="b"/>
              <a:pathLst>
                <a:path w="11429" h="15875">
                  <a:moveTo>
                    <a:pt x="10998" y="0"/>
                  </a:moveTo>
                  <a:lnTo>
                    <a:pt x="6654" y="4572"/>
                  </a:lnTo>
                  <a:lnTo>
                    <a:pt x="3009" y="9690"/>
                  </a:lnTo>
                  <a:lnTo>
                    <a:pt x="0" y="15252"/>
                  </a:lnTo>
                </a:path>
              </a:pathLst>
            </a:custGeom>
            <a:ln w="25400">
              <a:solidFill>
                <a:srgbClr val="FCD74C"/>
              </a:solidFill>
            </a:ln>
          </p:spPr>
          <p:txBody>
            <a:bodyPr wrap="square" lIns="0" tIns="0" rIns="0" bIns="0" rtlCol="0"/>
            <a:lstStyle/>
            <a:p>
              <a:endParaRPr/>
            </a:p>
          </p:txBody>
        </p:sp>
        <p:sp>
          <p:nvSpPr>
            <p:cNvPr id="18891" name="object 18891"/>
            <p:cNvSpPr/>
            <p:nvPr/>
          </p:nvSpPr>
          <p:spPr>
            <a:xfrm>
              <a:off x="5224411" y="8345030"/>
              <a:ext cx="12065" cy="14604"/>
            </a:xfrm>
            <a:custGeom>
              <a:avLst/>
              <a:gdLst/>
              <a:ahLst/>
              <a:cxnLst/>
              <a:rect l="l" t="t" r="r" b="b"/>
              <a:pathLst>
                <a:path w="12064" h="14604">
                  <a:moveTo>
                    <a:pt x="3340" y="0"/>
                  </a:moveTo>
                  <a:lnTo>
                    <a:pt x="2032" y="3441"/>
                  </a:lnTo>
                  <a:lnTo>
                    <a:pt x="914" y="7035"/>
                  </a:lnTo>
                  <a:lnTo>
                    <a:pt x="0" y="10782"/>
                  </a:lnTo>
                  <a:lnTo>
                    <a:pt x="2730" y="11899"/>
                  </a:lnTo>
                  <a:lnTo>
                    <a:pt x="8204" y="14058"/>
                  </a:lnTo>
                  <a:lnTo>
                    <a:pt x="9131" y="10490"/>
                  </a:lnTo>
                  <a:lnTo>
                    <a:pt x="10223" y="7073"/>
                  </a:lnTo>
                  <a:lnTo>
                    <a:pt x="11468" y="3810"/>
                  </a:lnTo>
                  <a:lnTo>
                    <a:pt x="8762" y="2463"/>
                  </a:lnTo>
                  <a:lnTo>
                    <a:pt x="6045" y="1168"/>
                  </a:lnTo>
                  <a:lnTo>
                    <a:pt x="3340" y="0"/>
                  </a:lnTo>
                  <a:close/>
                </a:path>
              </a:pathLst>
            </a:custGeom>
            <a:solidFill>
              <a:srgbClr val="FBD44A"/>
            </a:solidFill>
          </p:spPr>
          <p:txBody>
            <a:bodyPr wrap="square" lIns="0" tIns="0" rIns="0" bIns="0" rtlCol="0"/>
            <a:lstStyle/>
            <a:p>
              <a:endParaRPr/>
            </a:p>
          </p:txBody>
        </p:sp>
        <p:sp>
          <p:nvSpPr>
            <p:cNvPr id="18892" name="object 18892"/>
            <p:cNvSpPr/>
            <p:nvPr/>
          </p:nvSpPr>
          <p:spPr>
            <a:xfrm>
              <a:off x="5224411" y="8355812"/>
              <a:ext cx="8255" cy="3810"/>
            </a:xfrm>
            <a:custGeom>
              <a:avLst/>
              <a:gdLst/>
              <a:ahLst/>
              <a:cxnLst/>
              <a:rect l="l" t="t" r="r" b="b"/>
              <a:pathLst>
                <a:path w="8254" h="3809">
                  <a:moveTo>
                    <a:pt x="8204" y="3276"/>
                  </a:moveTo>
                  <a:lnTo>
                    <a:pt x="0" y="0"/>
                  </a:lnTo>
                </a:path>
              </a:pathLst>
            </a:custGeom>
            <a:ln w="25400">
              <a:solidFill>
                <a:srgbClr val="FBD348"/>
              </a:solidFill>
            </a:ln>
          </p:spPr>
          <p:txBody>
            <a:bodyPr wrap="square" lIns="0" tIns="0" rIns="0" bIns="0" rtlCol="0"/>
            <a:lstStyle/>
            <a:p>
              <a:endParaRPr/>
            </a:p>
          </p:txBody>
        </p:sp>
        <p:sp>
          <p:nvSpPr>
            <p:cNvPr id="18893" name="object 18893"/>
            <p:cNvSpPr/>
            <p:nvPr/>
          </p:nvSpPr>
          <p:spPr>
            <a:xfrm>
              <a:off x="5224411" y="8345030"/>
              <a:ext cx="3810" cy="10795"/>
            </a:xfrm>
            <a:custGeom>
              <a:avLst/>
              <a:gdLst/>
              <a:ahLst/>
              <a:cxnLst/>
              <a:rect l="l" t="t" r="r" b="b"/>
              <a:pathLst>
                <a:path w="3810" h="10795">
                  <a:moveTo>
                    <a:pt x="0" y="10782"/>
                  </a:moveTo>
                  <a:lnTo>
                    <a:pt x="3340" y="0"/>
                  </a:lnTo>
                </a:path>
              </a:pathLst>
            </a:custGeom>
            <a:ln w="25400">
              <a:solidFill>
                <a:srgbClr val="FBD54C"/>
              </a:solidFill>
            </a:ln>
          </p:spPr>
          <p:txBody>
            <a:bodyPr wrap="square" lIns="0" tIns="0" rIns="0" bIns="0" rtlCol="0"/>
            <a:lstStyle/>
            <a:p>
              <a:endParaRPr/>
            </a:p>
          </p:txBody>
        </p:sp>
        <p:sp>
          <p:nvSpPr>
            <p:cNvPr id="18894" name="object 18894"/>
            <p:cNvSpPr/>
            <p:nvPr/>
          </p:nvSpPr>
          <p:spPr>
            <a:xfrm>
              <a:off x="5227751" y="8345030"/>
              <a:ext cx="8255" cy="3810"/>
            </a:xfrm>
            <a:custGeom>
              <a:avLst/>
              <a:gdLst/>
              <a:ahLst/>
              <a:cxnLst/>
              <a:rect l="l" t="t" r="r" b="b"/>
              <a:pathLst>
                <a:path w="8254" h="3809">
                  <a:moveTo>
                    <a:pt x="0" y="0"/>
                  </a:moveTo>
                  <a:lnTo>
                    <a:pt x="8127" y="3810"/>
                  </a:lnTo>
                </a:path>
              </a:pathLst>
            </a:custGeom>
            <a:ln w="25399">
              <a:solidFill>
                <a:srgbClr val="FBD54B"/>
              </a:solidFill>
            </a:ln>
          </p:spPr>
          <p:txBody>
            <a:bodyPr wrap="square" lIns="0" tIns="0" rIns="0" bIns="0" rtlCol="0"/>
            <a:lstStyle/>
            <a:p>
              <a:endParaRPr/>
            </a:p>
          </p:txBody>
        </p:sp>
        <p:sp>
          <p:nvSpPr>
            <p:cNvPr id="18895" name="object 18895"/>
            <p:cNvSpPr/>
            <p:nvPr/>
          </p:nvSpPr>
          <p:spPr>
            <a:xfrm>
              <a:off x="5232616" y="8348840"/>
              <a:ext cx="3810" cy="10795"/>
            </a:xfrm>
            <a:custGeom>
              <a:avLst/>
              <a:gdLst/>
              <a:ahLst/>
              <a:cxnLst/>
              <a:rect l="l" t="t" r="r" b="b"/>
              <a:pathLst>
                <a:path w="3810" h="10795">
                  <a:moveTo>
                    <a:pt x="3263" y="0"/>
                  </a:moveTo>
                  <a:lnTo>
                    <a:pt x="0" y="10248"/>
                  </a:lnTo>
                </a:path>
              </a:pathLst>
            </a:custGeom>
            <a:ln w="25400">
              <a:solidFill>
                <a:srgbClr val="FBD347"/>
              </a:solidFill>
            </a:ln>
          </p:spPr>
          <p:txBody>
            <a:bodyPr wrap="square" lIns="0" tIns="0" rIns="0" bIns="0" rtlCol="0"/>
            <a:lstStyle/>
            <a:p>
              <a:endParaRPr/>
            </a:p>
          </p:txBody>
        </p:sp>
        <p:sp>
          <p:nvSpPr>
            <p:cNvPr id="18896" name="object 18896"/>
            <p:cNvSpPr/>
            <p:nvPr/>
          </p:nvSpPr>
          <p:spPr>
            <a:xfrm>
              <a:off x="5227751" y="8335187"/>
              <a:ext cx="12700" cy="13970"/>
            </a:xfrm>
            <a:custGeom>
              <a:avLst/>
              <a:gdLst/>
              <a:ahLst/>
              <a:cxnLst/>
              <a:rect l="l" t="t" r="r" b="b"/>
              <a:pathLst>
                <a:path w="12700" h="13970">
                  <a:moveTo>
                    <a:pt x="4470" y="0"/>
                  </a:moveTo>
                  <a:lnTo>
                    <a:pt x="2793" y="3124"/>
                  </a:lnTo>
                  <a:lnTo>
                    <a:pt x="1308" y="6413"/>
                  </a:lnTo>
                  <a:lnTo>
                    <a:pt x="0" y="9842"/>
                  </a:lnTo>
                  <a:lnTo>
                    <a:pt x="2705" y="11010"/>
                  </a:lnTo>
                  <a:lnTo>
                    <a:pt x="5422" y="12306"/>
                  </a:lnTo>
                  <a:lnTo>
                    <a:pt x="8127" y="13652"/>
                  </a:lnTo>
                  <a:lnTo>
                    <a:pt x="9385" y="10375"/>
                  </a:lnTo>
                  <a:lnTo>
                    <a:pt x="10807" y="7251"/>
                  </a:lnTo>
                  <a:lnTo>
                    <a:pt x="12395" y="4292"/>
                  </a:lnTo>
                  <a:lnTo>
                    <a:pt x="9740" y="2743"/>
                  </a:lnTo>
                  <a:lnTo>
                    <a:pt x="7099" y="1282"/>
                  </a:lnTo>
                  <a:lnTo>
                    <a:pt x="4470" y="0"/>
                  </a:lnTo>
                  <a:close/>
                </a:path>
              </a:pathLst>
            </a:custGeom>
            <a:solidFill>
              <a:srgbClr val="FBD64F"/>
            </a:solidFill>
          </p:spPr>
          <p:txBody>
            <a:bodyPr wrap="square" lIns="0" tIns="0" rIns="0" bIns="0" rtlCol="0"/>
            <a:lstStyle/>
            <a:p>
              <a:endParaRPr/>
            </a:p>
          </p:txBody>
        </p:sp>
        <p:sp>
          <p:nvSpPr>
            <p:cNvPr id="18897" name="object 18897"/>
            <p:cNvSpPr/>
            <p:nvPr/>
          </p:nvSpPr>
          <p:spPr>
            <a:xfrm>
              <a:off x="5227751" y="8345030"/>
              <a:ext cx="8255" cy="3810"/>
            </a:xfrm>
            <a:custGeom>
              <a:avLst/>
              <a:gdLst/>
              <a:ahLst/>
              <a:cxnLst/>
              <a:rect l="l" t="t" r="r" b="b"/>
              <a:pathLst>
                <a:path w="8254" h="3809">
                  <a:moveTo>
                    <a:pt x="8127" y="3810"/>
                  </a:moveTo>
                  <a:lnTo>
                    <a:pt x="0" y="0"/>
                  </a:lnTo>
                </a:path>
              </a:pathLst>
            </a:custGeom>
            <a:ln w="25399">
              <a:solidFill>
                <a:srgbClr val="FBD54B"/>
              </a:solidFill>
            </a:ln>
          </p:spPr>
          <p:txBody>
            <a:bodyPr wrap="square" lIns="0" tIns="0" rIns="0" bIns="0" rtlCol="0"/>
            <a:lstStyle/>
            <a:p>
              <a:endParaRPr/>
            </a:p>
          </p:txBody>
        </p:sp>
        <p:sp>
          <p:nvSpPr>
            <p:cNvPr id="18898" name="object 18898"/>
            <p:cNvSpPr/>
            <p:nvPr/>
          </p:nvSpPr>
          <p:spPr>
            <a:xfrm>
              <a:off x="5227751" y="8335187"/>
              <a:ext cx="5080" cy="10160"/>
            </a:xfrm>
            <a:custGeom>
              <a:avLst/>
              <a:gdLst/>
              <a:ahLst/>
              <a:cxnLst/>
              <a:rect l="l" t="t" r="r" b="b"/>
              <a:pathLst>
                <a:path w="5079" h="10159">
                  <a:moveTo>
                    <a:pt x="0" y="9842"/>
                  </a:moveTo>
                  <a:lnTo>
                    <a:pt x="4470" y="0"/>
                  </a:lnTo>
                </a:path>
              </a:pathLst>
            </a:custGeom>
            <a:ln w="25400">
              <a:solidFill>
                <a:srgbClr val="FBD652"/>
              </a:solidFill>
            </a:ln>
          </p:spPr>
          <p:txBody>
            <a:bodyPr wrap="square" lIns="0" tIns="0" rIns="0" bIns="0" rtlCol="0"/>
            <a:lstStyle/>
            <a:p>
              <a:endParaRPr/>
            </a:p>
          </p:txBody>
        </p:sp>
        <p:sp>
          <p:nvSpPr>
            <p:cNvPr id="18899" name="object 18899"/>
            <p:cNvSpPr/>
            <p:nvPr/>
          </p:nvSpPr>
          <p:spPr>
            <a:xfrm>
              <a:off x="5232222" y="8335187"/>
              <a:ext cx="8255" cy="4445"/>
            </a:xfrm>
            <a:custGeom>
              <a:avLst/>
              <a:gdLst/>
              <a:ahLst/>
              <a:cxnLst/>
              <a:rect l="l" t="t" r="r" b="b"/>
              <a:pathLst>
                <a:path w="8254" h="4445">
                  <a:moveTo>
                    <a:pt x="0" y="0"/>
                  </a:moveTo>
                  <a:lnTo>
                    <a:pt x="7924" y="4292"/>
                  </a:lnTo>
                </a:path>
              </a:pathLst>
            </a:custGeom>
            <a:ln w="25400">
              <a:solidFill>
                <a:srgbClr val="FBD753"/>
              </a:solidFill>
            </a:ln>
          </p:spPr>
          <p:txBody>
            <a:bodyPr wrap="square" lIns="0" tIns="0" rIns="0" bIns="0" rtlCol="0"/>
            <a:lstStyle/>
            <a:p>
              <a:endParaRPr/>
            </a:p>
          </p:txBody>
        </p:sp>
        <p:sp>
          <p:nvSpPr>
            <p:cNvPr id="18900" name="object 18900"/>
            <p:cNvSpPr/>
            <p:nvPr/>
          </p:nvSpPr>
          <p:spPr>
            <a:xfrm>
              <a:off x="5235879" y="8339480"/>
              <a:ext cx="4445" cy="9525"/>
            </a:xfrm>
            <a:custGeom>
              <a:avLst/>
              <a:gdLst/>
              <a:ahLst/>
              <a:cxnLst/>
              <a:rect l="l" t="t" r="r" b="b"/>
              <a:pathLst>
                <a:path w="4445" h="9525">
                  <a:moveTo>
                    <a:pt x="4267" y="0"/>
                  </a:moveTo>
                  <a:lnTo>
                    <a:pt x="0" y="9359"/>
                  </a:lnTo>
                </a:path>
              </a:pathLst>
            </a:custGeom>
            <a:ln w="25400">
              <a:solidFill>
                <a:srgbClr val="FBD64C"/>
              </a:solidFill>
            </a:ln>
          </p:spPr>
          <p:txBody>
            <a:bodyPr wrap="square" lIns="0" tIns="0" rIns="0" bIns="0" rtlCol="0"/>
            <a:lstStyle/>
            <a:p>
              <a:endParaRPr/>
            </a:p>
          </p:txBody>
        </p:sp>
        <p:sp>
          <p:nvSpPr>
            <p:cNvPr id="18901" name="object 18901"/>
            <p:cNvSpPr/>
            <p:nvPr/>
          </p:nvSpPr>
          <p:spPr>
            <a:xfrm>
              <a:off x="5232222" y="8318373"/>
              <a:ext cx="19685" cy="21590"/>
            </a:xfrm>
            <a:custGeom>
              <a:avLst/>
              <a:gdLst/>
              <a:ahLst/>
              <a:cxnLst/>
              <a:rect l="l" t="t" r="r" b="b"/>
              <a:pathLst>
                <a:path w="19685" h="21590">
                  <a:moveTo>
                    <a:pt x="12179" y="0"/>
                  </a:moveTo>
                  <a:lnTo>
                    <a:pt x="7416" y="4965"/>
                  </a:lnTo>
                  <a:lnTo>
                    <a:pt x="3340" y="10579"/>
                  </a:lnTo>
                  <a:lnTo>
                    <a:pt x="0" y="16814"/>
                  </a:lnTo>
                  <a:lnTo>
                    <a:pt x="2628" y="18097"/>
                  </a:lnTo>
                  <a:lnTo>
                    <a:pt x="5270" y="19557"/>
                  </a:lnTo>
                  <a:lnTo>
                    <a:pt x="7924" y="21107"/>
                  </a:lnTo>
                  <a:lnTo>
                    <a:pt x="11099" y="15176"/>
                  </a:lnTo>
                  <a:lnTo>
                    <a:pt x="14935" y="9842"/>
                  </a:lnTo>
                  <a:lnTo>
                    <a:pt x="19469" y="5130"/>
                  </a:lnTo>
                  <a:lnTo>
                    <a:pt x="14592" y="1587"/>
                  </a:lnTo>
                  <a:lnTo>
                    <a:pt x="12179" y="0"/>
                  </a:lnTo>
                  <a:close/>
                </a:path>
              </a:pathLst>
            </a:custGeom>
            <a:solidFill>
              <a:srgbClr val="FBDB5F"/>
            </a:solidFill>
          </p:spPr>
          <p:txBody>
            <a:bodyPr wrap="square" lIns="0" tIns="0" rIns="0" bIns="0" rtlCol="0"/>
            <a:lstStyle/>
            <a:p>
              <a:endParaRPr/>
            </a:p>
          </p:txBody>
        </p:sp>
        <p:sp>
          <p:nvSpPr>
            <p:cNvPr id="18902" name="object 18902"/>
            <p:cNvSpPr/>
            <p:nvPr/>
          </p:nvSpPr>
          <p:spPr>
            <a:xfrm>
              <a:off x="5232222" y="8335187"/>
              <a:ext cx="8255" cy="4445"/>
            </a:xfrm>
            <a:custGeom>
              <a:avLst/>
              <a:gdLst/>
              <a:ahLst/>
              <a:cxnLst/>
              <a:rect l="l" t="t" r="r" b="b"/>
              <a:pathLst>
                <a:path w="8254" h="4445">
                  <a:moveTo>
                    <a:pt x="7924" y="4292"/>
                  </a:moveTo>
                  <a:lnTo>
                    <a:pt x="0" y="0"/>
                  </a:lnTo>
                </a:path>
              </a:pathLst>
            </a:custGeom>
            <a:ln w="25400">
              <a:solidFill>
                <a:srgbClr val="FBD753"/>
              </a:solidFill>
            </a:ln>
          </p:spPr>
          <p:txBody>
            <a:bodyPr wrap="square" lIns="0" tIns="0" rIns="0" bIns="0" rtlCol="0"/>
            <a:lstStyle/>
            <a:p>
              <a:endParaRPr/>
            </a:p>
          </p:txBody>
        </p:sp>
        <p:sp>
          <p:nvSpPr>
            <p:cNvPr id="18903" name="object 18903"/>
            <p:cNvSpPr/>
            <p:nvPr/>
          </p:nvSpPr>
          <p:spPr>
            <a:xfrm>
              <a:off x="5232222" y="8318373"/>
              <a:ext cx="12700" cy="17145"/>
            </a:xfrm>
            <a:custGeom>
              <a:avLst/>
              <a:gdLst/>
              <a:ahLst/>
              <a:cxnLst/>
              <a:rect l="l" t="t" r="r" b="b"/>
              <a:pathLst>
                <a:path w="12700" h="17145">
                  <a:moveTo>
                    <a:pt x="0" y="16814"/>
                  </a:moveTo>
                  <a:lnTo>
                    <a:pt x="3340" y="10579"/>
                  </a:lnTo>
                  <a:lnTo>
                    <a:pt x="7416" y="4965"/>
                  </a:lnTo>
                  <a:lnTo>
                    <a:pt x="12179" y="0"/>
                  </a:lnTo>
                </a:path>
              </a:pathLst>
            </a:custGeom>
            <a:ln w="25400">
              <a:solidFill>
                <a:srgbClr val="FBDC62"/>
              </a:solidFill>
            </a:ln>
          </p:spPr>
          <p:txBody>
            <a:bodyPr wrap="square" lIns="0" tIns="0" rIns="0" bIns="0" rtlCol="0"/>
            <a:lstStyle/>
            <a:p>
              <a:endParaRPr/>
            </a:p>
          </p:txBody>
        </p:sp>
        <p:sp>
          <p:nvSpPr>
            <p:cNvPr id="18904" name="object 18904"/>
            <p:cNvSpPr/>
            <p:nvPr/>
          </p:nvSpPr>
          <p:spPr>
            <a:xfrm>
              <a:off x="5244401" y="8318373"/>
              <a:ext cx="7620" cy="5715"/>
            </a:xfrm>
            <a:custGeom>
              <a:avLst/>
              <a:gdLst/>
              <a:ahLst/>
              <a:cxnLst/>
              <a:rect l="l" t="t" r="r" b="b"/>
              <a:pathLst>
                <a:path w="7620" h="5715">
                  <a:moveTo>
                    <a:pt x="0" y="0"/>
                  </a:moveTo>
                  <a:lnTo>
                    <a:pt x="7289" y="5130"/>
                  </a:lnTo>
                </a:path>
              </a:pathLst>
            </a:custGeom>
            <a:ln w="25400">
              <a:solidFill>
                <a:srgbClr val="FBDE6A"/>
              </a:solidFill>
            </a:ln>
          </p:spPr>
          <p:txBody>
            <a:bodyPr wrap="square" lIns="0" tIns="0" rIns="0" bIns="0" rtlCol="0"/>
            <a:lstStyle/>
            <a:p>
              <a:endParaRPr/>
            </a:p>
          </p:txBody>
        </p:sp>
        <p:sp>
          <p:nvSpPr>
            <p:cNvPr id="18905" name="object 18905"/>
            <p:cNvSpPr/>
            <p:nvPr/>
          </p:nvSpPr>
          <p:spPr>
            <a:xfrm>
              <a:off x="5240147" y="8323503"/>
              <a:ext cx="12065" cy="16510"/>
            </a:xfrm>
            <a:custGeom>
              <a:avLst/>
              <a:gdLst/>
              <a:ahLst/>
              <a:cxnLst/>
              <a:rect l="l" t="t" r="r" b="b"/>
              <a:pathLst>
                <a:path w="12064" h="16509">
                  <a:moveTo>
                    <a:pt x="11544" y="0"/>
                  </a:moveTo>
                  <a:lnTo>
                    <a:pt x="7010" y="4711"/>
                  </a:lnTo>
                  <a:lnTo>
                    <a:pt x="3175" y="10045"/>
                  </a:lnTo>
                  <a:lnTo>
                    <a:pt x="0" y="15976"/>
                  </a:lnTo>
                </a:path>
              </a:pathLst>
            </a:custGeom>
            <a:ln w="25400">
              <a:solidFill>
                <a:srgbClr val="FBDB5C"/>
              </a:solidFill>
            </a:ln>
          </p:spPr>
          <p:txBody>
            <a:bodyPr wrap="square" lIns="0" tIns="0" rIns="0" bIns="0" rtlCol="0"/>
            <a:lstStyle/>
            <a:p>
              <a:endParaRPr/>
            </a:p>
          </p:txBody>
        </p:sp>
        <p:sp>
          <p:nvSpPr>
            <p:cNvPr id="18906" name="object 18906"/>
            <p:cNvSpPr/>
            <p:nvPr/>
          </p:nvSpPr>
          <p:spPr>
            <a:xfrm>
              <a:off x="5251691" y="8311210"/>
              <a:ext cx="22860" cy="18415"/>
            </a:xfrm>
            <a:custGeom>
              <a:avLst/>
              <a:gdLst/>
              <a:ahLst/>
              <a:cxnLst/>
              <a:rect l="l" t="t" r="r" b="b"/>
              <a:pathLst>
                <a:path w="22860" h="18415">
                  <a:moveTo>
                    <a:pt x="15709" y="0"/>
                  </a:moveTo>
                  <a:lnTo>
                    <a:pt x="9766" y="3479"/>
                  </a:lnTo>
                  <a:lnTo>
                    <a:pt x="4533" y="7581"/>
                  </a:lnTo>
                  <a:lnTo>
                    <a:pt x="0" y="12293"/>
                  </a:lnTo>
                  <a:lnTo>
                    <a:pt x="7404" y="17792"/>
                  </a:lnTo>
                  <a:lnTo>
                    <a:pt x="11760" y="13208"/>
                  </a:lnTo>
                  <a:lnTo>
                    <a:pt x="16802" y="9156"/>
                  </a:lnTo>
                  <a:lnTo>
                    <a:pt x="22631" y="5727"/>
                  </a:lnTo>
                  <a:lnTo>
                    <a:pt x="20281" y="3835"/>
                  </a:lnTo>
                  <a:lnTo>
                    <a:pt x="15709" y="0"/>
                  </a:lnTo>
                  <a:close/>
                </a:path>
              </a:pathLst>
            </a:custGeom>
            <a:solidFill>
              <a:srgbClr val="FCE06B"/>
            </a:solidFill>
          </p:spPr>
          <p:txBody>
            <a:bodyPr wrap="square" lIns="0" tIns="0" rIns="0" bIns="0" rtlCol="0"/>
            <a:lstStyle/>
            <a:p>
              <a:endParaRPr/>
            </a:p>
          </p:txBody>
        </p:sp>
        <p:sp>
          <p:nvSpPr>
            <p:cNvPr id="18907" name="object 18907"/>
            <p:cNvSpPr/>
            <p:nvPr/>
          </p:nvSpPr>
          <p:spPr>
            <a:xfrm>
              <a:off x="5251691" y="8323503"/>
              <a:ext cx="7620" cy="5715"/>
            </a:xfrm>
            <a:custGeom>
              <a:avLst/>
              <a:gdLst/>
              <a:ahLst/>
              <a:cxnLst/>
              <a:rect l="l" t="t" r="r" b="b"/>
              <a:pathLst>
                <a:path w="7620" h="5715">
                  <a:moveTo>
                    <a:pt x="7404" y="5499"/>
                  </a:moveTo>
                  <a:lnTo>
                    <a:pt x="0" y="0"/>
                  </a:lnTo>
                </a:path>
              </a:pathLst>
            </a:custGeom>
            <a:ln w="25400">
              <a:solidFill>
                <a:srgbClr val="FCDC5F"/>
              </a:solidFill>
            </a:ln>
          </p:spPr>
          <p:txBody>
            <a:bodyPr wrap="square" lIns="0" tIns="0" rIns="0" bIns="0" rtlCol="0"/>
            <a:lstStyle/>
            <a:p>
              <a:endParaRPr/>
            </a:p>
          </p:txBody>
        </p:sp>
        <p:sp>
          <p:nvSpPr>
            <p:cNvPr id="18908" name="object 18908"/>
            <p:cNvSpPr/>
            <p:nvPr/>
          </p:nvSpPr>
          <p:spPr>
            <a:xfrm>
              <a:off x="5251691" y="8311210"/>
              <a:ext cx="15875" cy="12700"/>
            </a:xfrm>
            <a:custGeom>
              <a:avLst/>
              <a:gdLst/>
              <a:ahLst/>
              <a:cxnLst/>
              <a:rect l="l" t="t" r="r" b="b"/>
              <a:pathLst>
                <a:path w="15875" h="12700">
                  <a:moveTo>
                    <a:pt x="0" y="12293"/>
                  </a:moveTo>
                  <a:lnTo>
                    <a:pt x="4533" y="7581"/>
                  </a:lnTo>
                  <a:lnTo>
                    <a:pt x="9766" y="3479"/>
                  </a:lnTo>
                  <a:lnTo>
                    <a:pt x="15709" y="0"/>
                  </a:lnTo>
                </a:path>
              </a:pathLst>
            </a:custGeom>
            <a:ln w="25400">
              <a:solidFill>
                <a:srgbClr val="FCE173"/>
              </a:solidFill>
            </a:ln>
          </p:spPr>
          <p:txBody>
            <a:bodyPr wrap="square" lIns="0" tIns="0" rIns="0" bIns="0" rtlCol="0"/>
            <a:lstStyle/>
            <a:p>
              <a:endParaRPr/>
            </a:p>
          </p:txBody>
        </p:sp>
        <p:sp>
          <p:nvSpPr>
            <p:cNvPr id="18909" name="object 18909"/>
            <p:cNvSpPr/>
            <p:nvPr/>
          </p:nvSpPr>
          <p:spPr>
            <a:xfrm>
              <a:off x="5267401" y="8311210"/>
              <a:ext cx="6985" cy="6350"/>
            </a:xfrm>
            <a:custGeom>
              <a:avLst/>
              <a:gdLst/>
              <a:ahLst/>
              <a:cxnLst/>
              <a:rect l="l" t="t" r="r" b="b"/>
              <a:pathLst>
                <a:path w="6985" h="6350">
                  <a:moveTo>
                    <a:pt x="0" y="0"/>
                  </a:moveTo>
                  <a:lnTo>
                    <a:pt x="6921" y="5727"/>
                  </a:lnTo>
                </a:path>
              </a:pathLst>
            </a:custGeom>
            <a:ln w="25400">
              <a:solidFill>
                <a:srgbClr val="FCE476"/>
              </a:solidFill>
            </a:ln>
          </p:spPr>
          <p:txBody>
            <a:bodyPr wrap="square" lIns="0" tIns="0" rIns="0" bIns="0" rtlCol="0"/>
            <a:lstStyle/>
            <a:p>
              <a:endParaRPr/>
            </a:p>
          </p:txBody>
        </p:sp>
        <p:sp>
          <p:nvSpPr>
            <p:cNvPr id="18910" name="object 18910"/>
            <p:cNvSpPr/>
            <p:nvPr/>
          </p:nvSpPr>
          <p:spPr>
            <a:xfrm>
              <a:off x="5259095" y="8316938"/>
              <a:ext cx="15240" cy="12065"/>
            </a:xfrm>
            <a:custGeom>
              <a:avLst/>
              <a:gdLst/>
              <a:ahLst/>
              <a:cxnLst/>
              <a:rect l="l" t="t" r="r" b="b"/>
              <a:pathLst>
                <a:path w="15239" h="12065">
                  <a:moveTo>
                    <a:pt x="15227" y="0"/>
                  </a:moveTo>
                  <a:lnTo>
                    <a:pt x="9398" y="3429"/>
                  </a:lnTo>
                  <a:lnTo>
                    <a:pt x="4356" y="7480"/>
                  </a:lnTo>
                  <a:lnTo>
                    <a:pt x="0" y="12065"/>
                  </a:lnTo>
                </a:path>
              </a:pathLst>
            </a:custGeom>
            <a:ln w="25400">
              <a:solidFill>
                <a:srgbClr val="FCDE62"/>
              </a:solidFill>
            </a:ln>
          </p:spPr>
          <p:txBody>
            <a:bodyPr wrap="square" lIns="0" tIns="0" rIns="0" bIns="0" rtlCol="0"/>
            <a:lstStyle/>
            <a:p>
              <a:endParaRPr/>
            </a:p>
          </p:txBody>
        </p:sp>
        <p:sp>
          <p:nvSpPr>
            <p:cNvPr id="18911" name="object 18911"/>
            <p:cNvSpPr/>
            <p:nvPr/>
          </p:nvSpPr>
          <p:spPr>
            <a:xfrm>
              <a:off x="5267401" y="8302688"/>
              <a:ext cx="27305" cy="14604"/>
            </a:xfrm>
            <a:custGeom>
              <a:avLst/>
              <a:gdLst/>
              <a:ahLst/>
              <a:cxnLst/>
              <a:rect l="l" t="t" r="r" b="b"/>
              <a:pathLst>
                <a:path w="27304" h="14604">
                  <a:moveTo>
                    <a:pt x="19977" y="0"/>
                  </a:moveTo>
                  <a:lnTo>
                    <a:pt x="12598" y="2209"/>
                  </a:lnTo>
                  <a:lnTo>
                    <a:pt x="5943" y="5054"/>
                  </a:lnTo>
                  <a:lnTo>
                    <a:pt x="0" y="8521"/>
                  </a:lnTo>
                  <a:lnTo>
                    <a:pt x="2273" y="10439"/>
                  </a:lnTo>
                  <a:lnTo>
                    <a:pt x="6921" y="14249"/>
                  </a:lnTo>
                  <a:lnTo>
                    <a:pt x="12750" y="10833"/>
                  </a:lnTo>
                  <a:lnTo>
                    <a:pt x="19342" y="8039"/>
                  </a:lnTo>
                  <a:lnTo>
                    <a:pt x="26822" y="5956"/>
                  </a:lnTo>
                  <a:lnTo>
                    <a:pt x="22199" y="2006"/>
                  </a:lnTo>
                  <a:lnTo>
                    <a:pt x="19977" y="0"/>
                  </a:lnTo>
                  <a:close/>
                </a:path>
              </a:pathLst>
            </a:custGeom>
            <a:solidFill>
              <a:srgbClr val="FCE57D"/>
            </a:solidFill>
          </p:spPr>
          <p:txBody>
            <a:bodyPr wrap="square" lIns="0" tIns="0" rIns="0" bIns="0" rtlCol="0"/>
            <a:lstStyle/>
            <a:p>
              <a:endParaRPr/>
            </a:p>
          </p:txBody>
        </p:sp>
        <p:sp>
          <p:nvSpPr>
            <p:cNvPr id="18912" name="object 18912"/>
            <p:cNvSpPr/>
            <p:nvPr/>
          </p:nvSpPr>
          <p:spPr>
            <a:xfrm>
              <a:off x="5267401" y="8311210"/>
              <a:ext cx="6985" cy="6350"/>
            </a:xfrm>
            <a:custGeom>
              <a:avLst/>
              <a:gdLst/>
              <a:ahLst/>
              <a:cxnLst/>
              <a:rect l="l" t="t" r="r" b="b"/>
              <a:pathLst>
                <a:path w="6985" h="6350">
                  <a:moveTo>
                    <a:pt x="6921" y="5727"/>
                  </a:moveTo>
                  <a:lnTo>
                    <a:pt x="0" y="0"/>
                  </a:lnTo>
                </a:path>
              </a:pathLst>
            </a:custGeom>
            <a:ln w="25400">
              <a:solidFill>
                <a:srgbClr val="FCE476"/>
              </a:solidFill>
            </a:ln>
          </p:spPr>
          <p:txBody>
            <a:bodyPr wrap="square" lIns="0" tIns="0" rIns="0" bIns="0" rtlCol="0"/>
            <a:lstStyle/>
            <a:p>
              <a:endParaRPr/>
            </a:p>
          </p:txBody>
        </p:sp>
        <p:sp>
          <p:nvSpPr>
            <p:cNvPr id="18913" name="object 18913"/>
            <p:cNvSpPr/>
            <p:nvPr/>
          </p:nvSpPr>
          <p:spPr>
            <a:xfrm>
              <a:off x="5267401" y="8302688"/>
              <a:ext cx="20320" cy="8890"/>
            </a:xfrm>
            <a:custGeom>
              <a:avLst/>
              <a:gdLst/>
              <a:ahLst/>
              <a:cxnLst/>
              <a:rect l="l" t="t" r="r" b="b"/>
              <a:pathLst>
                <a:path w="20320" h="8890">
                  <a:moveTo>
                    <a:pt x="0" y="8521"/>
                  </a:moveTo>
                  <a:lnTo>
                    <a:pt x="5943" y="5054"/>
                  </a:lnTo>
                  <a:lnTo>
                    <a:pt x="12598" y="2209"/>
                  </a:lnTo>
                  <a:lnTo>
                    <a:pt x="19977" y="0"/>
                  </a:lnTo>
                </a:path>
              </a:pathLst>
            </a:custGeom>
            <a:ln w="25400">
              <a:solidFill>
                <a:srgbClr val="FCE786"/>
              </a:solidFill>
            </a:ln>
          </p:spPr>
          <p:txBody>
            <a:bodyPr wrap="square" lIns="0" tIns="0" rIns="0" bIns="0" rtlCol="0"/>
            <a:lstStyle/>
            <a:p>
              <a:endParaRPr/>
            </a:p>
          </p:txBody>
        </p:sp>
        <p:sp>
          <p:nvSpPr>
            <p:cNvPr id="18914" name="object 18914"/>
            <p:cNvSpPr/>
            <p:nvPr/>
          </p:nvSpPr>
          <p:spPr>
            <a:xfrm>
              <a:off x="5287378" y="8302688"/>
              <a:ext cx="6985" cy="6350"/>
            </a:xfrm>
            <a:custGeom>
              <a:avLst/>
              <a:gdLst/>
              <a:ahLst/>
              <a:cxnLst/>
              <a:rect l="l" t="t" r="r" b="b"/>
              <a:pathLst>
                <a:path w="6985" h="6350">
                  <a:moveTo>
                    <a:pt x="0" y="0"/>
                  </a:moveTo>
                  <a:lnTo>
                    <a:pt x="6845" y="5956"/>
                  </a:lnTo>
                </a:path>
              </a:pathLst>
            </a:custGeom>
            <a:ln w="25400">
              <a:solidFill>
                <a:srgbClr val="FCE785"/>
              </a:solidFill>
            </a:ln>
          </p:spPr>
          <p:txBody>
            <a:bodyPr wrap="square" lIns="0" tIns="0" rIns="0" bIns="0" rtlCol="0"/>
            <a:lstStyle/>
            <a:p>
              <a:endParaRPr/>
            </a:p>
          </p:txBody>
        </p:sp>
        <p:sp>
          <p:nvSpPr>
            <p:cNvPr id="18915" name="object 18915"/>
            <p:cNvSpPr/>
            <p:nvPr/>
          </p:nvSpPr>
          <p:spPr>
            <a:xfrm>
              <a:off x="5274322" y="8308644"/>
              <a:ext cx="20320" cy="8890"/>
            </a:xfrm>
            <a:custGeom>
              <a:avLst/>
              <a:gdLst/>
              <a:ahLst/>
              <a:cxnLst/>
              <a:rect l="l" t="t" r="r" b="b"/>
              <a:pathLst>
                <a:path w="20320" h="8890">
                  <a:moveTo>
                    <a:pt x="19900" y="0"/>
                  </a:moveTo>
                  <a:lnTo>
                    <a:pt x="12420" y="2082"/>
                  </a:lnTo>
                  <a:lnTo>
                    <a:pt x="5829" y="4876"/>
                  </a:lnTo>
                  <a:lnTo>
                    <a:pt x="0" y="8293"/>
                  </a:lnTo>
                </a:path>
              </a:pathLst>
            </a:custGeom>
            <a:ln w="25400">
              <a:solidFill>
                <a:srgbClr val="FDE475"/>
              </a:solidFill>
            </a:ln>
          </p:spPr>
          <p:txBody>
            <a:bodyPr wrap="square" lIns="0" tIns="0" rIns="0" bIns="0" rtlCol="0"/>
            <a:lstStyle/>
            <a:p>
              <a:endParaRPr/>
            </a:p>
          </p:txBody>
        </p:sp>
        <p:sp>
          <p:nvSpPr>
            <p:cNvPr id="18916" name="object 18916"/>
            <p:cNvSpPr/>
            <p:nvPr/>
          </p:nvSpPr>
          <p:spPr>
            <a:xfrm>
              <a:off x="5244401" y="8305469"/>
              <a:ext cx="23495" cy="18415"/>
            </a:xfrm>
            <a:custGeom>
              <a:avLst/>
              <a:gdLst/>
              <a:ahLst/>
              <a:cxnLst/>
              <a:rect l="l" t="t" r="r" b="b"/>
              <a:pathLst>
                <a:path w="23495" h="18415">
                  <a:moveTo>
                    <a:pt x="16294" y="0"/>
                  </a:moveTo>
                  <a:lnTo>
                    <a:pt x="10210" y="3632"/>
                  </a:lnTo>
                  <a:lnTo>
                    <a:pt x="4762" y="7937"/>
                  </a:lnTo>
                  <a:lnTo>
                    <a:pt x="0" y="12903"/>
                  </a:lnTo>
                  <a:lnTo>
                    <a:pt x="2412" y="14490"/>
                  </a:lnTo>
                  <a:lnTo>
                    <a:pt x="7289" y="18034"/>
                  </a:lnTo>
                  <a:lnTo>
                    <a:pt x="11823" y="13322"/>
                  </a:lnTo>
                  <a:lnTo>
                    <a:pt x="17056" y="9220"/>
                  </a:lnTo>
                  <a:lnTo>
                    <a:pt x="22999" y="5740"/>
                  </a:lnTo>
                  <a:lnTo>
                    <a:pt x="16294" y="0"/>
                  </a:lnTo>
                  <a:close/>
                </a:path>
              </a:pathLst>
            </a:custGeom>
            <a:solidFill>
              <a:srgbClr val="FBE276"/>
            </a:solidFill>
          </p:spPr>
          <p:txBody>
            <a:bodyPr wrap="square" lIns="0" tIns="0" rIns="0" bIns="0" rtlCol="0"/>
            <a:lstStyle/>
            <a:p>
              <a:endParaRPr/>
            </a:p>
          </p:txBody>
        </p:sp>
        <p:sp>
          <p:nvSpPr>
            <p:cNvPr id="18917" name="object 18917"/>
            <p:cNvSpPr/>
            <p:nvPr/>
          </p:nvSpPr>
          <p:spPr>
            <a:xfrm>
              <a:off x="5244401" y="8318373"/>
              <a:ext cx="7620" cy="5715"/>
            </a:xfrm>
            <a:custGeom>
              <a:avLst/>
              <a:gdLst/>
              <a:ahLst/>
              <a:cxnLst/>
              <a:rect l="l" t="t" r="r" b="b"/>
              <a:pathLst>
                <a:path w="7620" h="5715">
                  <a:moveTo>
                    <a:pt x="7289" y="5130"/>
                  </a:moveTo>
                  <a:lnTo>
                    <a:pt x="0" y="0"/>
                  </a:lnTo>
                </a:path>
              </a:pathLst>
            </a:custGeom>
            <a:ln w="25400">
              <a:solidFill>
                <a:srgbClr val="FBDE6A"/>
              </a:solidFill>
            </a:ln>
          </p:spPr>
          <p:txBody>
            <a:bodyPr wrap="square" lIns="0" tIns="0" rIns="0" bIns="0" rtlCol="0"/>
            <a:lstStyle/>
            <a:p>
              <a:endParaRPr/>
            </a:p>
          </p:txBody>
        </p:sp>
        <p:sp>
          <p:nvSpPr>
            <p:cNvPr id="18918" name="object 18918"/>
            <p:cNvSpPr/>
            <p:nvPr/>
          </p:nvSpPr>
          <p:spPr>
            <a:xfrm>
              <a:off x="5244401" y="8305469"/>
              <a:ext cx="16510" cy="13335"/>
            </a:xfrm>
            <a:custGeom>
              <a:avLst/>
              <a:gdLst/>
              <a:ahLst/>
              <a:cxnLst/>
              <a:rect l="l" t="t" r="r" b="b"/>
              <a:pathLst>
                <a:path w="16510" h="13334">
                  <a:moveTo>
                    <a:pt x="0" y="12903"/>
                  </a:moveTo>
                  <a:lnTo>
                    <a:pt x="4762" y="7937"/>
                  </a:lnTo>
                  <a:lnTo>
                    <a:pt x="10210" y="3632"/>
                  </a:lnTo>
                  <a:lnTo>
                    <a:pt x="16294" y="0"/>
                  </a:lnTo>
                </a:path>
              </a:pathLst>
            </a:custGeom>
            <a:ln w="25400">
              <a:solidFill>
                <a:srgbClr val="FAE37A"/>
              </a:solidFill>
            </a:ln>
          </p:spPr>
          <p:txBody>
            <a:bodyPr wrap="square" lIns="0" tIns="0" rIns="0" bIns="0" rtlCol="0"/>
            <a:lstStyle/>
            <a:p>
              <a:endParaRPr/>
            </a:p>
          </p:txBody>
        </p:sp>
        <p:sp>
          <p:nvSpPr>
            <p:cNvPr id="18919" name="object 18919"/>
            <p:cNvSpPr/>
            <p:nvPr/>
          </p:nvSpPr>
          <p:spPr>
            <a:xfrm>
              <a:off x="5260695" y="8305469"/>
              <a:ext cx="6985" cy="6350"/>
            </a:xfrm>
            <a:custGeom>
              <a:avLst/>
              <a:gdLst/>
              <a:ahLst/>
              <a:cxnLst/>
              <a:rect l="l" t="t" r="r" b="b"/>
              <a:pathLst>
                <a:path w="6985" h="6350">
                  <a:moveTo>
                    <a:pt x="0" y="0"/>
                  </a:moveTo>
                  <a:lnTo>
                    <a:pt x="6705" y="5740"/>
                  </a:lnTo>
                </a:path>
              </a:pathLst>
            </a:custGeom>
            <a:ln w="25400">
              <a:solidFill>
                <a:srgbClr val="FBE682"/>
              </a:solidFill>
            </a:ln>
          </p:spPr>
          <p:txBody>
            <a:bodyPr wrap="square" lIns="0" tIns="0" rIns="0" bIns="0" rtlCol="0"/>
            <a:lstStyle/>
            <a:p>
              <a:endParaRPr/>
            </a:p>
          </p:txBody>
        </p:sp>
        <p:sp>
          <p:nvSpPr>
            <p:cNvPr id="18920" name="object 18920"/>
            <p:cNvSpPr/>
            <p:nvPr/>
          </p:nvSpPr>
          <p:spPr>
            <a:xfrm>
              <a:off x="5251691" y="8311210"/>
              <a:ext cx="15875" cy="12700"/>
            </a:xfrm>
            <a:custGeom>
              <a:avLst/>
              <a:gdLst/>
              <a:ahLst/>
              <a:cxnLst/>
              <a:rect l="l" t="t" r="r" b="b"/>
              <a:pathLst>
                <a:path w="15875" h="12700">
                  <a:moveTo>
                    <a:pt x="15709" y="0"/>
                  </a:moveTo>
                  <a:lnTo>
                    <a:pt x="9766" y="3479"/>
                  </a:lnTo>
                  <a:lnTo>
                    <a:pt x="4533" y="7581"/>
                  </a:lnTo>
                  <a:lnTo>
                    <a:pt x="0" y="12293"/>
                  </a:lnTo>
                </a:path>
              </a:pathLst>
            </a:custGeom>
            <a:ln w="25400">
              <a:solidFill>
                <a:srgbClr val="FCE173"/>
              </a:solidFill>
            </a:ln>
          </p:spPr>
          <p:txBody>
            <a:bodyPr wrap="square" lIns="0" tIns="0" rIns="0" bIns="0" rtlCol="0"/>
            <a:lstStyle/>
            <a:p>
              <a:endParaRPr/>
            </a:p>
          </p:txBody>
        </p:sp>
        <p:sp>
          <p:nvSpPr>
            <p:cNvPr id="18921" name="object 18921"/>
            <p:cNvSpPr/>
            <p:nvPr/>
          </p:nvSpPr>
          <p:spPr>
            <a:xfrm>
              <a:off x="5260695" y="8300516"/>
              <a:ext cx="16510" cy="10795"/>
            </a:xfrm>
            <a:custGeom>
              <a:avLst/>
              <a:gdLst/>
              <a:ahLst/>
              <a:cxnLst/>
              <a:rect l="l" t="t" r="r" b="b"/>
              <a:pathLst>
                <a:path w="16510" h="10795">
                  <a:moveTo>
                    <a:pt x="9626" y="0"/>
                  </a:moveTo>
                  <a:lnTo>
                    <a:pt x="6261" y="1485"/>
                  </a:lnTo>
                  <a:lnTo>
                    <a:pt x="3048" y="3136"/>
                  </a:lnTo>
                  <a:lnTo>
                    <a:pt x="0" y="4952"/>
                  </a:lnTo>
                  <a:lnTo>
                    <a:pt x="2197" y="6857"/>
                  </a:lnTo>
                  <a:lnTo>
                    <a:pt x="6705" y="10693"/>
                  </a:lnTo>
                  <a:lnTo>
                    <a:pt x="9677" y="8953"/>
                  </a:lnTo>
                  <a:lnTo>
                    <a:pt x="12826" y="7378"/>
                  </a:lnTo>
                  <a:lnTo>
                    <a:pt x="16154" y="5956"/>
                  </a:lnTo>
                  <a:lnTo>
                    <a:pt x="13931" y="4000"/>
                  </a:lnTo>
                  <a:lnTo>
                    <a:pt x="11747" y="2006"/>
                  </a:lnTo>
                  <a:lnTo>
                    <a:pt x="9626" y="0"/>
                  </a:lnTo>
                  <a:close/>
                </a:path>
              </a:pathLst>
            </a:custGeom>
            <a:solidFill>
              <a:srgbClr val="FBE787"/>
            </a:solidFill>
          </p:spPr>
          <p:txBody>
            <a:bodyPr wrap="square" lIns="0" tIns="0" rIns="0" bIns="0" rtlCol="0"/>
            <a:lstStyle/>
            <a:p>
              <a:endParaRPr/>
            </a:p>
          </p:txBody>
        </p:sp>
        <p:sp>
          <p:nvSpPr>
            <p:cNvPr id="18922" name="object 18922"/>
            <p:cNvSpPr/>
            <p:nvPr/>
          </p:nvSpPr>
          <p:spPr>
            <a:xfrm>
              <a:off x="5260695" y="8305469"/>
              <a:ext cx="6985" cy="6350"/>
            </a:xfrm>
            <a:custGeom>
              <a:avLst/>
              <a:gdLst/>
              <a:ahLst/>
              <a:cxnLst/>
              <a:rect l="l" t="t" r="r" b="b"/>
              <a:pathLst>
                <a:path w="6985" h="6350">
                  <a:moveTo>
                    <a:pt x="6705" y="5740"/>
                  </a:moveTo>
                  <a:lnTo>
                    <a:pt x="0" y="0"/>
                  </a:lnTo>
                </a:path>
              </a:pathLst>
            </a:custGeom>
            <a:ln w="25400">
              <a:solidFill>
                <a:srgbClr val="FBE682"/>
              </a:solidFill>
            </a:ln>
          </p:spPr>
          <p:txBody>
            <a:bodyPr wrap="square" lIns="0" tIns="0" rIns="0" bIns="0" rtlCol="0"/>
            <a:lstStyle/>
            <a:p>
              <a:endParaRPr/>
            </a:p>
          </p:txBody>
        </p:sp>
        <p:sp>
          <p:nvSpPr>
            <p:cNvPr id="18923" name="object 18923"/>
            <p:cNvSpPr/>
            <p:nvPr/>
          </p:nvSpPr>
          <p:spPr>
            <a:xfrm>
              <a:off x="5260695" y="8300516"/>
              <a:ext cx="10160" cy="5080"/>
            </a:xfrm>
            <a:custGeom>
              <a:avLst/>
              <a:gdLst/>
              <a:ahLst/>
              <a:cxnLst/>
              <a:rect l="l" t="t" r="r" b="b"/>
              <a:pathLst>
                <a:path w="10160" h="5079">
                  <a:moveTo>
                    <a:pt x="0" y="4952"/>
                  </a:moveTo>
                  <a:lnTo>
                    <a:pt x="9626" y="0"/>
                  </a:lnTo>
                </a:path>
              </a:pathLst>
            </a:custGeom>
            <a:ln w="25400">
              <a:solidFill>
                <a:srgbClr val="FAE88B"/>
              </a:solidFill>
            </a:ln>
          </p:spPr>
          <p:txBody>
            <a:bodyPr wrap="square" lIns="0" tIns="0" rIns="0" bIns="0" rtlCol="0"/>
            <a:lstStyle/>
            <a:p>
              <a:endParaRPr/>
            </a:p>
          </p:txBody>
        </p:sp>
        <p:sp>
          <p:nvSpPr>
            <p:cNvPr id="18924" name="object 18924"/>
            <p:cNvSpPr/>
            <p:nvPr/>
          </p:nvSpPr>
          <p:spPr>
            <a:xfrm>
              <a:off x="5270322" y="8300516"/>
              <a:ext cx="6985" cy="6350"/>
            </a:xfrm>
            <a:custGeom>
              <a:avLst/>
              <a:gdLst/>
              <a:ahLst/>
              <a:cxnLst/>
              <a:rect l="l" t="t" r="r" b="b"/>
              <a:pathLst>
                <a:path w="6985" h="6350">
                  <a:moveTo>
                    <a:pt x="0" y="0"/>
                  </a:moveTo>
                  <a:lnTo>
                    <a:pt x="6527" y="5956"/>
                  </a:lnTo>
                </a:path>
              </a:pathLst>
            </a:custGeom>
            <a:ln w="25400">
              <a:solidFill>
                <a:srgbClr val="FBE88B"/>
              </a:solidFill>
            </a:ln>
          </p:spPr>
          <p:txBody>
            <a:bodyPr wrap="square" lIns="0" tIns="0" rIns="0" bIns="0" rtlCol="0"/>
            <a:lstStyle/>
            <a:p>
              <a:endParaRPr/>
            </a:p>
          </p:txBody>
        </p:sp>
        <p:sp>
          <p:nvSpPr>
            <p:cNvPr id="18925" name="object 18925"/>
            <p:cNvSpPr/>
            <p:nvPr/>
          </p:nvSpPr>
          <p:spPr>
            <a:xfrm>
              <a:off x="5267401" y="8306473"/>
              <a:ext cx="9525" cy="5080"/>
            </a:xfrm>
            <a:custGeom>
              <a:avLst/>
              <a:gdLst/>
              <a:ahLst/>
              <a:cxnLst/>
              <a:rect l="l" t="t" r="r" b="b"/>
              <a:pathLst>
                <a:path w="9525" h="5079">
                  <a:moveTo>
                    <a:pt x="9448" y="0"/>
                  </a:moveTo>
                  <a:lnTo>
                    <a:pt x="0" y="4737"/>
                  </a:lnTo>
                </a:path>
              </a:pathLst>
            </a:custGeom>
            <a:ln w="25400">
              <a:solidFill>
                <a:srgbClr val="FCE683"/>
              </a:solidFill>
            </a:ln>
          </p:spPr>
          <p:txBody>
            <a:bodyPr wrap="square" lIns="0" tIns="0" rIns="0" bIns="0" rtlCol="0"/>
            <a:lstStyle/>
            <a:p>
              <a:endParaRPr/>
            </a:p>
          </p:txBody>
        </p:sp>
        <p:sp>
          <p:nvSpPr>
            <p:cNvPr id="18926" name="object 18926"/>
            <p:cNvSpPr/>
            <p:nvPr/>
          </p:nvSpPr>
          <p:spPr>
            <a:xfrm>
              <a:off x="5270322" y="8296592"/>
              <a:ext cx="17145" cy="10160"/>
            </a:xfrm>
            <a:custGeom>
              <a:avLst/>
              <a:gdLst/>
              <a:ahLst/>
              <a:cxnLst/>
              <a:rect l="l" t="t" r="r" b="b"/>
              <a:pathLst>
                <a:path w="17145" h="10159">
                  <a:moveTo>
                    <a:pt x="10553" y="0"/>
                  </a:moveTo>
                  <a:lnTo>
                    <a:pt x="6883" y="1143"/>
                  </a:lnTo>
                  <a:lnTo>
                    <a:pt x="3365" y="2451"/>
                  </a:lnTo>
                  <a:lnTo>
                    <a:pt x="0" y="3924"/>
                  </a:lnTo>
                  <a:lnTo>
                    <a:pt x="2120" y="5930"/>
                  </a:lnTo>
                  <a:lnTo>
                    <a:pt x="4305" y="7924"/>
                  </a:lnTo>
                  <a:lnTo>
                    <a:pt x="6527" y="9880"/>
                  </a:lnTo>
                  <a:lnTo>
                    <a:pt x="9855" y="8458"/>
                  </a:lnTo>
                  <a:lnTo>
                    <a:pt x="13360" y="7200"/>
                  </a:lnTo>
                  <a:lnTo>
                    <a:pt x="17056" y="6096"/>
                  </a:lnTo>
                  <a:lnTo>
                    <a:pt x="14833" y="4089"/>
                  </a:lnTo>
                  <a:lnTo>
                    <a:pt x="12661" y="2057"/>
                  </a:lnTo>
                  <a:lnTo>
                    <a:pt x="10553" y="0"/>
                  </a:lnTo>
                  <a:close/>
                </a:path>
              </a:pathLst>
            </a:custGeom>
            <a:solidFill>
              <a:srgbClr val="FBE98E"/>
            </a:solidFill>
          </p:spPr>
          <p:txBody>
            <a:bodyPr wrap="square" lIns="0" tIns="0" rIns="0" bIns="0" rtlCol="0"/>
            <a:lstStyle/>
            <a:p>
              <a:endParaRPr/>
            </a:p>
          </p:txBody>
        </p:sp>
        <p:sp>
          <p:nvSpPr>
            <p:cNvPr id="18927" name="object 18927"/>
            <p:cNvSpPr/>
            <p:nvPr/>
          </p:nvSpPr>
          <p:spPr>
            <a:xfrm>
              <a:off x="5270322" y="8300516"/>
              <a:ext cx="6985" cy="6350"/>
            </a:xfrm>
            <a:custGeom>
              <a:avLst/>
              <a:gdLst/>
              <a:ahLst/>
              <a:cxnLst/>
              <a:rect l="l" t="t" r="r" b="b"/>
              <a:pathLst>
                <a:path w="6985" h="6350">
                  <a:moveTo>
                    <a:pt x="6527" y="5956"/>
                  </a:moveTo>
                  <a:lnTo>
                    <a:pt x="0" y="0"/>
                  </a:lnTo>
                </a:path>
              </a:pathLst>
            </a:custGeom>
            <a:ln w="25400">
              <a:solidFill>
                <a:srgbClr val="FBE88B"/>
              </a:solidFill>
            </a:ln>
          </p:spPr>
          <p:txBody>
            <a:bodyPr wrap="square" lIns="0" tIns="0" rIns="0" bIns="0" rtlCol="0"/>
            <a:lstStyle/>
            <a:p>
              <a:endParaRPr/>
            </a:p>
          </p:txBody>
        </p:sp>
        <p:sp>
          <p:nvSpPr>
            <p:cNvPr id="18928" name="object 18928"/>
            <p:cNvSpPr/>
            <p:nvPr/>
          </p:nvSpPr>
          <p:spPr>
            <a:xfrm>
              <a:off x="5270322" y="8296592"/>
              <a:ext cx="10795" cy="4445"/>
            </a:xfrm>
            <a:custGeom>
              <a:avLst/>
              <a:gdLst/>
              <a:ahLst/>
              <a:cxnLst/>
              <a:rect l="l" t="t" r="r" b="b"/>
              <a:pathLst>
                <a:path w="10795" h="4445">
                  <a:moveTo>
                    <a:pt x="0" y="3924"/>
                  </a:moveTo>
                  <a:lnTo>
                    <a:pt x="10553" y="0"/>
                  </a:lnTo>
                </a:path>
              </a:pathLst>
            </a:custGeom>
            <a:ln w="25400">
              <a:solidFill>
                <a:srgbClr val="FAEA91"/>
              </a:solidFill>
            </a:ln>
          </p:spPr>
          <p:txBody>
            <a:bodyPr wrap="square" lIns="0" tIns="0" rIns="0" bIns="0" rtlCol="0"/>
            <a:lstStyle/>
            <a:p>
              <a:endParaRPr/>
            </a:p>
          </p:txBody>
        </p:sp>
        <p:sp>
          <p:nvSpPr>
            <p:cNvPr id="18929" name="object 18929"/>
            <p:cNvSpPr/>
            <p:nvPr/>
          </p:nvSpPr>
          <p:spPr>
            <a:xfrm>
              <a:off x="5280875" y="8296592"/>
              <a:ext cx="6985" cy="6350"/>
            </a:xfrm>
            <a:custGeom>
              <a:avLst/>
              <a:gdLst/>
              <a:ahLst/>
              <a:cxnLst/>
              <a:rect l="l" t="t" r="r" b="b"/>
              <a:pathLst>
                <a:path w="6985" h="6350">
                  <a:moveTo>
                    <a:pt x="0" y="0"/>
                  </a:moveTo>
                  <a:lnTo>
                    <a:pt x="6502" y="6096"/>
                  </a:lnTo>
                </a:path>
              </a:pathLst>
            </a:custGeom>
            <a:ln w="25400">
              <a:solidFill>
                <a:srgbClr val="FBEA90"/>
              </a:solidFill>
            </a:ln>
          </p:spPr>
          <p:txBody>
            <a:bodyPr wrap="square" lIns="0" tIns="0" rIns="0" bIns="0" rtlCol="0"/>
            <a:lstStyle/>
            <a:p>
              <a:endParaRPr/>
            </a:p>
          </p:txBody>
        </p:sp>
        <p:sp>
          <p:nvSpPr>
            <p:cNvPr id="18930" name="object 18930"/>
            <p:cNvSpPr/>
            <p:nvPr/>
          </p:nvSpPr>
          <p:spPr>
            <a:xfrm>
              <a:off x="5276850" y="8302688"/>
              <a:ext cx="10795" cy="3810"/>
            </a:xfrm>
            <a:custGeom>
              <a:avLst/>
              <a:gdLst/>
              <a:ahLst/>
              <a:cxnLst/>
              <a:rect l="l" t="t" r="r" b="b"/>
              <a:pathLst>
                <a:path w="10795" h="3809">
                  <a:moveTo>
                    <a:pt x="10528" y="0"/>
                  </a:moveTo>
                  <a:lnTo>
                    <a:pt x="0" y="3784"/>
                  </a:lnTo>
                </a:path>
              </a:pathLst>
            </a:custGeom>
            <a:ln w="25400">
              <a:solidFill>
                <a:srgbClr val="FCE88B"/>
              </a:solidFill>
            </a:ln>
          </p:spPr>
          <p:txBody>
            <a:bodyPr wrap="square" lIns="0" tIns="0" rIns="0" bIns="0" rtlCol="0"/>
            <a:lstStyle/>
            <a:p>
              <a:endParaRPr/>
            </a:p>
          </p:txBody>
        </p:sp>
        <p:sp>
          <p:nvSpPr>
            <p:cNvPr id="18931" name="object 18931"/>
            <p:cNvSpPr/>
            <p:nvPr/>
          </p:nvSpPr>
          <p:spPr>
            <a:xfrm>
              <a:off x="5220678" y="8335670"/>
              <a:ext cx="10795" cy="20320"/>
            </a:xfrm>
            <a:custGeom>
              <a:avLst/>
              <a:gdLst/>
              <a:ahLst/>
              <a:cxnLst/>
              <a:rect l="l" t="t" r="r" b="b"/>
              <a:pathLst>
                <a:path w="10795" h="20320">
                  <a:moveTo>
                    <a:pt x="6667" y="0"/>
                  </a:moveTo>
                  <a:lnTo>
                    <a:pt x="3835" y="5778"/>
                  </a:lnTo>
                  <a:lnTo>
                    <a:pt x="1600" y="11988"/>
                  </a:lnTo>
                  <a:lnTo>
                    <a:pt x="0" y="18567"/>
                  </a:lnTo>
                  <a:lnTo>
                    <a:pt x="3733" y="20142"/>
                  </a:lnTo>
                  <a:lnTo>
                    <a:pt x="5397" y="13423"/>
                  </a:lnTo>
                  <a:lnTo>
                    <a:pt x="7658" y="7200"/>
                  </a:lnTo>
                  <a:lnTo>
                    <a:pt x="10528" y="1485"/>
                  </a:lnTo>
                  <a:lnTo>
                    <a:pt x="9321" y="901"/>
                  </a:lnTo>
                  <a:lnTo>
                    <a:pt x="8013" y="431"/>
                  </a:lnTo>
                  <a:lnTo>
                    <a:pt x="6667" y="0"/>
                  </a:lnTo>
                  <a:close/>
                </a:path>
              </a:pathLst>
            </a:custGeom>
            <a:solidFill>
              <a:srgbClr val="FBD54D"/>
            </a:solidFill>
          </p:spPr>
          <p:txBody>
            <a:bodyPr wrap="square" lIns="0" tIns="0" rIns="0" bIns="0" rtlCol="0"/>
            <a:lstStyle/>
            <a:p>
              <a:endParaRPr/>
            </a:p>
          </p:txBody>
        </p:sp>
        <p:sp>
          <p:nvSpPr>
            <p:cNvPr id="18932" name="object 18932"/>
            <p:cNvSpPr/>
            <p:nvPr/>
          </p:nvSpPr>
          <p:spPr>
            <a:xfrm>
              <a:off x="5220678" y="8354237"/>
              <a:ext cx="3810" cy="1905"/>
            </a:xfrm>
            <a:custGeom>
              <a:avLst/>
              <a:gdLst/>
              <a:ahLst/>
              <a:cxnLst/>
              <a:rect l="l" t="t" r="r" b="b"/>
              <a:pathLst>
                <a:path w="3810" h="1904">
                  <a:moveTo>
                    <a:pt x="3733" y="1574"/>
                  </a:moveTo>
                  <a:lnTo>
                    <a:pt x="0" y="0"/>
                  </a:lnTo>
                </a:path>
              </a:pathLst>
            </a:custGeom>
            <a:ln w="25400">
              <a:solidFill>
                <a:srgbClr val="FBD349"/>
              </a:solidFill>
            </a:ln>
          </p:spPr>
          <p:txBody>
            <a:bodyPr wrap="square" lIns="0" tIns="0" rIns="0" bIns="0" rtlCol="0"/>
            <a:lstStyle/>
            <a:p>
              <a:endParaRPr/>
            </a:p>
          </p:txBody>
        </p:sp>
        <p:sp>
          <p:nvSpPr>
            <p:cNvPr id="18933" name="object 18933"/>
            <p:cNvSpPr/>
            <p:nvPr/>
          </p:nvSpPr>
          <p:spPr>
            <a:xfrm>
              <a:off x="5220678" y="8335670"/>
              <a:ext cx="6985" cy="19050"/>
            </a:xfrm>
            <a:custGeom>
              <a:avLst/>
              <a:gdLst/>
              <a:ahLst/>
              <a:cxnLst/>
              <a:rect l="l" t="t" r="r" b="b"/>
              <a:pathLst>
                <a:path w="6985" h="19050">
                  <a:moveTo>
                    <a:pt x="0" y="18567"/>
                  </a:moveTo>
                  <a:lnTo>
                    <a:pt x="1600" y="11988"/>
                  </a:lnTo>
                  <a:lnTo>
                    <a:pt x="3835" y="5778"/>
                  </a:lnTo>
                  <a:lnTo>
                    <a:pt x="6667" y="0"/>
                  </a:lnTo>
                </a:path>
              </a:pathLst>
            </a:custGeom>
            <a:ln w="25400">
              <a:solidFill>
                <a:srgbClr val="FAD44B"/>
              </a:solidFill>
            </a:ln>
          </p:spPr>
          <p:txBody>
            <a:bodyPr wrap="square" lIns="0" tIns="0" rIns="0" bIns="0" rtlCol="0"/>
            <a:lstStyle/>
            <a:p>
              <a:endParaRPr/>
            </a:p>
          </p:txBody>
        </p:sp>
        <p:sp>
          <p:nvSpPr>
            <p:cNvPr id="18934" name="object 18934"/>
            <p:cNvSpPr/>
            <p:nvPr/>
          </p:nvSpPr>
          <p:spPr>
            <a:xfrm>
              <a:off x="5227345" y="8335670"/>
              <a:ext cx="4445" cy="1905"/>
            </a:xfrm>
            <a:custGeom>
              <a:avLst/>
              <a:gdLst/>
              <a:ahLst/>
              <a:cxnLst/>
              <a:rect l="l" t="t" r="r" b="b"/>
              <a:pathLst>
                <a:path w="4445" h="1904">
                  <a:moveTo>
                    <a:pt x="0" y="0"/>
                  </a:moveTo>
                  <a:lnTo>
                    <a:pt x="3860" y="1485"/>
                  </a:lnTo>
                </a:path>
              </a:pathLst>
            </a:custGeom>
            <a:ln w="25399">
              <a:solidFill>
                <a:srgbClr val="FBD752"/>
              </a:solidFill>
            </a:ln>
          </p:spPr>
          <p:txBody>
            <a:bodyPr wrap="square" lIns="0" tIns="0" rIns="0" bIns="0" rtlCol="0"/>
            <a:lstStyle/>
            <a:p>
              <a:endParaRPr/>
            </a:p>
          </p:txBody>
        </p:sp>
        <p:sp>
          <p:nvSpPr>
            <p:cNvPr id="18935" name="object 18935"/>
            <p:cNvSpPr/>
            <p:nvPr/>
          </p:nvSpPr>
          <p:spPr>
            <a:xfrm>
              <a:off x="5224411" y="8337156"/>
              <a:ext cx="6985" cy="19050"/>
            </a:xfrm>
            <a:custGeom>
              <a:avLst/>
              <a:gdLst/>
              <a:ahLst/>
              <a:cxnLst/>
              <a:rect l="l" t="t" r="r" b="b"/>
              <a:pathLst>
                <a:path w="6985" h="19050">
                  <a:moveTo>
                    <a:pt x="6794" y="0"/>
                  </a:moveTo>
                  <a:lnTo>
                    <a:pt x="3924" y="5714"/>
                  </a:lnTo>
                  <a:lnTo>
                    <a:pt x="1663" y="11937"/>
                  </a:lnTo>
                  <a:lnTo>
                    <a:pt x="0" y="18656"/>
                  </a:lnTo>
                </a:path>
              </a:pathLst>
            </a:custGeom>
            <a:ln w="25400">
              <a:solidFill>
                <a:srgbClr val="FBD650"/>
              </a:solidFill>
            </a:ln>
          </p:spPr>
          <p:txBody>
            <a:bodyPr wrap="square" lIns="0" tIns="0" rIns="0" bIns="0" rtlCol="0"/>
            <a:lstStyle/>
            <a:p>
              <a:endParaRPr/>
            </a:p>
          </p:txBody>
        </p:sp>
        <p:sp>
          <p:nvSpPr>
            <p:cNvPr id="18936" name="object 18936"/>
            <p:cNvSpPr/>
            <p:nvPr/>
          </p:nvSpPr>
          <p:spPr>
            <a:xfrm>
              <a:off x="5227345" y="8319694"/>
              <a:ext cx="14604" cy="17780"/>
            </a:xfrm>
            <a:custGeom>
              <a:avLst/>
              <a:gdLst/>
              <a:ahLst/>
              <a:cxnLst/>
              <a:rect l="l" t="t" r="r" b="b"/>
              <a:pathLst>
                <a:path w="14604" h="17779">
                  <a:moveTo>
                    <a:pt x="10350" y="0"/>
                  </a:moveTo>
                  <a:lnTo>
                    <a:pt x="6299" y="4851"/>
                  </a:lnTo>
                  <a:lnTo>
                    <a:pt x="2844" y="10198"/>
                  </a:lnTo>
                  <a:lnTo>
                    <a:pt x="0" y="15976"/>
                  </a:lnTo>
                  <a:lnTo>
                    <a:pt x="1346" y="16408"/>
                  </a:lnTo>
                  <a:lnTo>
                    <a:pt x="2654" y="16878"/>
                  </a:lnTo>
                  <a:lnTo>
                    <a:pt x="3860" y="17462"/>
                  </a:lnTo>
                  <a:lnTo>
                    <a:pt x="6718" y="11747"/>
                  </a:lnTo>
                  <a:lnTo>
                    <a:pt x="10172" y="6540"/>
                  </a:lnTo>
                  <a:lnTo>
                    <a:pt x="14173" y="1854"/>
                  </a:lnTo>
                  <a:lnTo>
                    <a:pt x="13055" y="1130"/>
                  </a:lnTo>
                  <a:lnTo>
                    <a:pt x="11747" y="546"/>
                  </a:lnTo>
                  <a:lnTo>
                    <a:pt x="10350" y="0"/>
                  </a:lnTo>
                  <a:close/>
                </a:path>
              </a:pathLst>
            </a:custGeom>
            <a:solidFill>
              <a:srgbClr val="FBDA5C"/>
            </a:solidFill>
          </p:spPr>
          <p:txBody>
            <a:bodyPr wrap="square" lIns="0" tIns="0" rIns="0" bIns="0" rtlCol="0"/>
            <a:lstStyle/>
            <a:p>
              <a:endParaRPr/>
            </a:p>
          </p:txBody>
        </p:sp>
        <p:sp>
          <p:nvSpPr>
            <p:cNvPr id="18937" name="object 18937"/>
            <p:cNvSpPr/>
            <p:nvPr/>
          </p:nvSpPr>
          <p:spPr>
            <a:xfrm>
              <a:off x="5227345" y="8335670"/>
              <a:ext cx="4445" cy="1905"/>
            </a:xfrm>
            <a:custGeom>
              <a:avLst/>
              <a:gdLst/>
              <a:ahLst/>
              <a:cxnLst/>
              <a:rect l="l" t="t" r="r" b="b"/>
              <a:pathLst>
                <a:path w="4445" h="1904">
                  <a:moveTo>
                    <a:pt x="3860" y="1485"/>
                  </a:moveTo>
                  <a:lnTo>
                    <a:pt x="0" y="0"/>
                  </a:lnTo>
                </a:path>
              </a:pathLst>
            </a:custGeom>
            <a:ln w="25399">
              <a:solidFill>
                <a:srgbClr val="FBD752"/>
              </a:solidFill>
            </a:ln>
          </p:spPr>
          <p:txBody>
            <a:bodyPr wrap="square" lIns="0" tIns="0" rIns="0" bIns="0" rtlCol="0"/>
            <a:lstStyle/>
            <a:p>
              <a:endParaRPr/>
            </a:p>
          </p:txBody>
        </p:sp>
        <p:sp>
          <p:nvSpPr>
            <p:cNvPr id="18938" name="object 18938"/>
            <p:cNvSpPr/>
            <p:nvPr/>
          </p:nvSpPr>
          <p:spPr>
            <a:xfrm>
              <a:off x="5227345" y="8319694"/>
              <a:ext cx="10795" cy="16510"/>
            </a:xfrm>
            <a:custGeom>
              <a:avLst/>
              <a:gdLst/>
              <a:ahLst/>
              <a:cxnLst/>
              <a:rect l="l" t="t" r="r" b="b"/>
              <a:pathLst>
                <a:path w="10795" h="16509">
                  <a:moveTo>
                    <a:pt x="0" y="15976"/>
                  </a:moveTo>
                  <a:lnTo>
                    <a:pt x="2844" y="10198"/>
                  </a:lnTo>
                  <a:lnTo>
                    <a:pt x="6299" y="4851"/>
                  </a:lnTo>
                  <a:lnTo>
                    <a:pt x="10350" y="0"/>
                  </a:lnTo>
                </a:path>
              </a:pathLst>
            </a:custGeom>
            <a:ln w="25399">
              <a:solidFill>
                <a:srgbClr val="FAD959"/>
              </a:solidFill>
            </a:ln>
          </p:spPr>
          <p:txBody>
            <a:bodyPr wrap="square" lIns="0" tIns="0" rIns="0" bIns="0" rtlCol="0"/>
            <a:lstStyle/>
            <a:p>
              <a:endParaRPr/>
            </a:p>
          </p:txBody>
        </p:sp>
        <p:sp>
          <p:nvSpPr>
            <p:cNvPr id="18939" name="object 18939"/>
            <p:cNvSpPr/>
            <p:nvPr/>
          </p:nvSpPr>
          <p:spPr>
            <a:xfrm>
              <a:off x="5237695" y="8319694"/>
              <a:ext cx="4445" cy="1905"/>
            </a:xfrm>
            <a:custGeom>
              <a:avLst/>
              <a:gdLst/>
              <a:ahLst/>
              <a:cxnLst/>
              <a:rect l="l" t="t" r="r" b="b"/>
              <a:pathLst>
                <a:path w="4445" h="1904">
                  <a:moveTo>
                    <a:pt x="0" y="0"/>
                  </a:moveTo>
                  <a:lnTo>
                    <a:pt x="3822" y="1854"/>
                  </a:lnTo>
                </a:path>
              </a:pathLst>
            </a:custGeom>
            <a:ln w="25400">
              <a:solidFill>
                <a:srgbClr val="FBDD66"/>
              </a:solidFill>
            </a:ln>
          </p:spPr>
          <p:txBody>
            <a:bodyPr wrap="square" lIns="0" tIns="0" rIns="0" bIns="0" rtlCol="0"/>
            <a:lstStyle/>
            <a:p>
              <a:endParaRPr/>
            </a:p>
          </p:txBody>
        </p:sp>
        <p:sp>
          <p:nvSpPr>
            <p:cNvPr id="18940" name="object 18940"/>
            <p:cNvSpPr/>
            <p:nvPr/>
          </p:nvSpPr>
          <p:spPr>
            <a:xfrm>
              <a:off x="5231206" y="8321548"/>
              <a:ext cx="10795" cy="15875"/>
            </a:xfrm>
            <a:custGeom>
              <a:avLst/>
              <a:gdLst/>
              <a:ahLst/>
              <a:cxnLst/>
              <a:rect l="l" t="t" r="r" b="b"/>
              <a:pathLst>
                <a:path w="10795" h="15875">
                  <a:moveTo>
                    <a:pt x="10312" y="0"/>
                  </a:moveTo>
                  <a:lnTo>
                    <a:pt x="6311" y="4686"/>
                  </a:lnTo>
                  <a:lnTo>
                    <a:pt x="2857" y="9893"/>
                  </a:lnTo>
                  <a:lnTo>
                    <a:pt x="0" y="15608"/>
                  </a:lnTo>
                </a:path>
              </a:pathLst>
            </a:custGeom>
            <a:ln w="25400">
              <a:solidFill>
                <a:srgbClr val="FBDB5E"/>
              </a:solidFill>
            </a:ln>
          </p:spPr>
          <p:txBody>
            <a:bodyPr wrap="square" lIns="0" tIns="0" rIns="0" bIns="0" rtlCol="0"/>
            <a:lstStyle/>
            <a:p>
              <a:endParaRPr/>
            </a:p>
          </p:txBody>
        </p:sp>
        <p:sp>
          <p:nvSpPr>
            <p:cNvPr id="18941" name="object 18941"/>
            <p:cNvSpPr/>
            <p:nvPr/>
          </p:nvSpPr>
          <p:spPr>
            <a:xfrm>
              <a:off x="5216956" y="8334464"/>
              <a:ext cx="10795" cy="20320"/>
            </a:xfrm>
            <a:custGeom>
              <a:avLst/>
              <a:gdLst/>
              <a:ahLst/>
              <a:cxnLst/>
              <a:rect l="l" t="t" r="r" b="b"/>
              <a:pathLst>
                <a:path w="10795" h="20320">
                  <a:moveTo>
                    <a:pt x="6261" y="0"/>
                  </a:moveTo>
                  <a:lnTo>
                    <a:pt x="3543" y="5778"/>
                  </a:lnTo>
                  <a:lnTo>
                    <a:pt x="1473" y="11874"/>
                  </a:lnTo>
                  <a:lnTo>
                    <a:pt x="0" y="18173"/>
                  </a:lnTo>
                  <a:lnTo>
                    <a:pt x="3721" y="19773"/>
                  </a:lnTo>
                  <a:lnTo>
                    <a:pt x="5321" y="13195"/>
                  </a:lnTo>
                  <a:lnTo>
                    <a:pt x="7556" y="6984"/>
                  </a:lnTo>
                  <a:lnTo>
                    <a:pt x="10388" y="1206"/>
                  </a:lnTo>
                  <a:lnTo>
                    <a:pt x="9042" y="774"/>
                  </a:lnTo>
                  <a:lnTo>
                    <a:pt x="6261" y="0"/>
                  </a:lnTo>
                  <a:close/>
                </a:path>
              </a:pathLst>
            </a:custGeom>
            <a:solidFill>
              <a:srgbClr val="FAD245"/>
            </a:solidFill>
          </p:spPr>
          <p:txBody>
            <a:bodyPr wrap="square" lIns="0" tIns="0" rIns="0" bIns="0" rtlCol="0"/>
            <a:lstStyle/>
            <a:p>
              <a:endParaRPr/>
            </a:p>
          </p:txBody>
        </p:sp>
        <p:sp>
          <p:nvSpPr>
            <p:cNvPr id="18942" name="object 18942"/>
            <p:cNvSpPr/>
            <p:nvPr/>
          </p:nvSpPr>
          <p:spPr>
            <a:xfrm>
              <a:off x="5216956" y="8352637"/>
              <a:ext cx="3810" cy="1905"/>
            </a:xfrm>
            <a:custGeom>
              <a:avLst/>
              <a:gdLst/>
              <a:ahLst/>
              <a:cxnLst/>
              <a:rect l="l" t="t" r="r" b="b"/>
              <a:pathLst>
                <a:path w="3810" h="1904">
                  <a:moveTo>
                    <a:pt x="3721" y="1600"/>
                  </a:moveTo>
                  <a:lnTo>
                    <a:pt x="0" y="0"/>
                  </a:lnTo>
                </a:path>
              </a:pathLst>
            </a:custGeom>
            <a:ln w="25400">
              <a:solidFill>
                <a:srgbClr val="FAD041"/>
              </a:solidFill>
            </a:ln>
          </p:spPr>
          <p:txBody>
            <a:bodyPr wrap="square" lIns="0" tIns="0" rIns="0" bIns="0" rtlCol="0"/>
            <a:lstStyle/>
            <a:p>
              <a:endParaRPr/>
            </a:p>
          </p:txBody>
        </p:sp>
        <p:sp>
          <p:nvSpPr>
            <p:cNvPr id="18943" name="object 18943"/>
            <p:cNvSpPr/>
            <p:nvPr/>
          </p:nvSpPr>
          <p:spPr>
            <a:xfrm>
              <a:off x="5216956" y="8334464"/>
              <a:ext cx="6350" cy="18415"/>
            </a:xfrm>
            <a:custGeom>
              <a:avLst/>
              <a:gdLst/>
              <a:ahLst/>
              <a:cxnLst/>
              <a:rect l="l" t="t" r="r" b="b"/>
              <a:pathLst>
                <a:path w="6350" h="18415">
                  <a:moveTo>
                    <a:pt x="0" y="18173"/>
                  </a:moveTo>
                  <a:lnTo>
                    <a:pt x="1473" y="11874"/>
                  </a:lnTo>
                  <a:lnTo>
                    <a:pt x="3543" y="5778"/>
                  </a:lnTo>
                  <a:lnTo>
                    <a:pt x="6261" y="0"/>
                  </a:lnTo>
                </a:path>
              </a:pathLst>
            </a:custGeom>
            <a:ln w="25400">
              <a:solidFill>
                <a:srgbClr val="F9CF3F"/>
              </a:solidFill>
            </a:ln>
          </p:spPr>
          <p:txBody>
            <a:bodyPr wrap="square" lIns="0" tIns="0" rIns="0" bIns="0" rtlCol="0"/>
            <a:lstStyle/>
            <a:p>
              <a:endParaRPr/>
            </a:p>
          </p:txBody>
        </p:sp>
        <p:sp>
          <p:nvSpPr>
            <p:cNvPr id="18944" name="object 18944"/>
            <p:cNvSpPr/>
            <p:nvPr/>
          </p:nvSpPr>
          <p:spPr>
            <a:xfrm>
              <a:off x="5223218" y="8334464"/>
              <a:ext cx="4445" cy="1270"/>
            </a:xfrm>
            <a:custGeom>
              <a:avLst/>
              <a:gdLst/>
              <a:ahLst/>
              <a:cxnLst/>
              <a:rect l="l" t="t" r="r" b="b"/>
              <a:pathLst>
                <a:path w="4445" h="1270">
                  <a:moveTo>
                    <a:pt x="0" y="0"/>
                  </a:moveTo>
                  <a:lnTo>
                    <a:pt x="4127" y="1206"/>
                  </a:lnTo>
                </a:path>
              </a:pathLst>
            </a:custGeom>
            <a:ln w="25400">
              <a:solidFill>
                <a:srgbClr val="FAD34A"/>
              </a:solidFill>
            </a:ln>
          </p:spPr>
          <p:txBody>
            <a:bodyPr wrap="square" lIns="0" tIns="0" rIns="0" bIns="0" rtlCol="0"/>
            <a:lstStyle/>
            <a:p>
              <a:endParaRPr/>
            </a:p>
          </p:txBody>
        </p:sp>
        <p:sp>
          <p:nvSpPr>
            <p:cNvPr id="18945" name="object 18945"/>
            <p:cNvSpPr/>
            <p:nvPr/>
          </p:nvSpPr>
          <p:spPr>
            <a:xfrm>
              <a:off x="5220678" y="8335670"/>
              <a:ext cx="6985" cy="19050"/>
            </a:xfrm>
            <a:custGeom>
              <a:avLst/>
              <a:gdLst/>
              <a:ahLst/>
              <a:cxnLst/>
              <a:rect l="l" t="t" r="r" b="b"/>
              <a:pathLst>
                <a:path w="6985" h="19050">
                  <a:moveTo>
                    <a:pt x="6667" y="0"/>
                  </a:moveTo>
                  <a:lnTo>
                    <a:pt x="3835" y="5778"/>
                  </a:lnTo>
                  <a:lnTo>
                    <a:pt x="1600" y="11988"/>
                  </a:lnTo>
                  <a:lnTo>
                    <a:pt x="0" y="18567"/>
                  </a:lnTo>
                </a:path>
              </a:pathLst>
            </a:custGeom>
            <a:ln w="25400">
              <a:solidFill>
                <a:srgbClr val="FAD44B"/>
              </a:solidFill>
            </a:ln>
          </p:spPr>
          <p:txBody>
            <a:bodyPr wrap="square" lIns="0" tIns="0" rIns="0" bIns="0" rtlCol="0"/>
            <a:lstStyle/>
            <a:p>
              <a:endParaRPr/>
            </a:p>
          </p:txBody>
        </p:sp>
        <p:sp>
          <p:nvSpPr>
            <p:cNvPr id="18946" name="object 18946"/>
            <p:cNvSpPr/>
            <p:nvPr/>
          </p:nvSpPr>
          <p:spPr>
            <a:xfrm>
              <a:off x="5223218" y="8318195"/>
              <a:ext cx="14604" cy="17780"/>
            </a:xfrm>
            <a:custGeom>
              <a:avLst/>
              <a:gdLst/>
              <a:ahLst/>
              <a:cxnLst/>
              <a:rect l="l" t="t" r="r" b="b"/>
              <a:pathLst>
                <a:path w="14604" h="17779">
                  <a:moveTo>
                    <a:pt x="10109" y="0"/>
                  </a:moveTo>
                  <a:lnTo>
                    <a:pt x="6070" y="5029"/>
                  </a:lnTo>
                  <a:lnTo>
                    <a:pt x="2717" y="10490"/>
                  </a:lnTo>
                  <a:lnTo>
                    <a:pt x="0" y="16268"/>
                  </a:lnTo>
                  <a:lnTo>
                    <a:pt x="2781" y="17043"/>
                  </a:lnTo>
                  <a:lnTo>
                    <a:pt x="4127" y="17475"/>
                  </a:lnTo>
                  <a:lnTo>
                    <a:pt x="6972" y="11696"/>
                  </a:lnTo>
                  <a:lnTo>
                    <a:pt x="10426" y="6350"/>
                  </a:lnTo>
                  <a:lnTo>
                    <a:pt x="14477" y="1498"/>
                  </a:lnTo>
                  <a:lnTo>
                    <a:pt x="13081" y="965"/>
                  </a:lnTo>
                  <a:lnTo>
                    <a:pt x="10109" y="0"/>
                  </a:lnTo>
                  <a:close/>
                </a:path>
              </a:pathLst>
            </a:custGeom>
            <a:solidFill>
              <a:srgbClr val="F9D653"/>
            </a:solidFill>
          </p:spPr>
          <p:txBody>
            <a:bodyPr wrap="square" lIns="0" tIns="0" rIns="0" bIns="0" rtlCol="0"/>
            <a:lstStyle/>
            <a:p>
              <a:endParaRPr/>
            </a:p>
          </p:txBody>
        </p:sp>
        <p:sp>
          <p:nvSpPr>
            <p:cNvPr id="18947" name="object 18947"/>
            <p:cNvSpPr/>
            <p:nvPr/>
          </p:nvSpPr>
          <p:spPr>
            <a:xfrm>
              <a:off x="5223218" y="8334464"/>
              <a:ext cx="4445" cy="1270"/>
            </a:xfrm>
            <a:custGeom>
              <a:avLst/>
              <a:gdLst/>
              <a:ahLst/>
              <a:cxnLst/>
              <a:rect l="l" t="t" r="r" b="b"/>
              <a:pathLst>
                <a:path w="4445" h="1270">
                  <a:moveTo>
                    <a:pt x="4127" y="1206"/>
                  </a:moveTo>
                  <a:lnTo>
                    <a:pt x="0" y="0"/>
                  </a:lnTo>
                </a:path>
              </a:pathLst>
            </a:custGeom>
            <a:ln w="25400">
              <a:solidFill>
                <a:srgbClr val="FAD34A"/>
              </a:solidFill>
            </a:ln>
          </p:spPr>
          <p:txBody>
            <a:bodyPr wrap="square" lIns="0" tIns="0" rIns="0" bIns="0" rtlCol="0"/>
            <a:lstStyle/>
            <a:p>
              <a:endParaRPr/>
            </a:p>
          </p:txBody>
        </p:sp>
        <p:sp>
          <p:nvSpPr>
            <p:cNvPr id="18948" name="object 18948"/>
            <p:cNvSpPr/>
            <p:nvPr/>
          </p:nvSpPr>
          <p:spPr>
            <a:xfrm>
              <a:off x="5223218" y="8318195"/>
              <a:ext cx="10160" cy="16510"/>
            </a:xfrm>
            <a:custGeom>
              <a:avLst/>
              <a:gdLst/>
              <a:ahLst/>
              <a:cxnLst/>
              <a:rect l="l" t="t" r="r" b="b"/>
              <a:pathLst>
                <a:path w="10160" h="16509">
                  <a:moveTo>
                    <a:pt x="0" y="16268"/>
                  </a:moveTo>
                  <a:lnTo>
                    <a:pt x="2717" y="10490"/>
                  </a:lnTo>
                  <a:lnTo>
                    <a:pt x="6070" y="5029"/>
                  </a:lnTo>
                  <a:lnTo>
                    <a:pt x="10109" y="0"/>
                  </a:lnTo>
                </a:path>
              </a:pathLst>
            </a:custGeom>
            <a:ln w="25400">
              <a:solidFill>
                <a:srgbClr val="F9D44D"/>
              </a:solidFill>
            </a:ln>
          </p:spPr>
          <p:txBody>
            <a:bodyPr wrap="square" lIns="0" tIns="0" rIns="0" bIns="0" rtlCol="0"/>
            <a:lstStyle/>
            <a:p>
              <a:endParaRPr/>
            </a:p>
          </p:txBody>
        </p:sp>
        <p:sp>
          <p:nvSpPr>
            <p:cNvPr id="18949" name="object 18949"/>
            <p:cNvSpPr/>
            <p:nvPr/>
          </p:nvSpPr>
          <p:spPr>
            <a:xfrm>
              <a:off x="5233327" y="8318195"/>
              <a:ext cx="4445" cy="1905"/>
            </a:xfrm>
            <a:custGeom>
              <a:avLst/>
              <a:gdLst/>
              <a:ahLst/>
              <a:cxnLst/>
              <a:rect l="l" t="t" r="r" b="b"/>
              <a:pathLst>
                <a:path w="4445" h="1904">
                  <a:moveTo>
                    <a:pt x="0" y="0"/>
                  </a:moveTo>
                  <a:lnTo>
                    <a:pt x="4368" y="1498"/>
                  </a:lnTo>
                </a:path>
              </a:pathLst>
            </a:custGeom>
            <a:ln w="25400">
              <a:solidFill>
                <a:srgbClr val="F9D95D"/>
              </a:solidFill>
            </a:ln>
          </p:spPr>
          <p:txBody>
            <a:bodyPr wrap="square" lIns="0" tIns="0" rIns="0" bIns="0" rtlCol="0"/>
            <a:lstStyle/>
            <a:p>
              <a:endParaRPr/>
            </a:p>
          </p:txBody>
        </p:sp>
        <p:sp>
          <p:nvSpPr>
            <p:cNvPr id="18950" name="object 18950"/>
            <p:cNvSpPr/>
            <p:nvPr/>
          </p:nvSpPr>
          <p:spPr>
            <a:xfrm>
              <a:off x="5227345" y="8319694"/>
              <a:ext cx="10795" cy="16510"/>
            </a:xfrm>
            <a:custGeom>
              <a:avLst/>
              <a:gdLst/>
              <a:ahLst/>
              <a:cxnLst/>
              <a:rect l="l" t="t" r="r" b="b"/>
              <a:pathLst>
                <a:path w="10795" h="16509">
                  <a:moveTo>
                    <a:pt x="10350" y="0"/>
                  </a:moveTo>
                  <a:lnTo>
                    <a:pt x="6299" y="4851"/>
                  </a:lnTo>
                  <a:lnTo>
                    <a:pt x="2844" y="10198"/>
                  </a:lnTo>
                  <a:lnTo>
                    <a:pt x="0" y="15976"/>
                  </a:lnTo>
                </a:path>
              </a:pathLst>
            </a:custGeom>
            <a:ln w="25399">
              <a:solidFill>
                <a:srgbClr val="FAD959"/>
              </a:solidFill>
            </a:ln>
          </p:spPr>
          <p:txBody>
            <a:bodyPr wrap="square" lIns="0" tIns="0" rIns="0" bIns="0" rtlCol="0"/>
            <a:lstStyle/>
            <a:p>
              <a:endParaRPr/>
            </a:p>
          </p:txBody>
        </p:sp>
        <p:sp>
          <p:nvSpPr>
            <p:cNvPr id="18951" name="object 18951"/>
            <p:cNvSpPr/>
            <p:nvPr/>
          </p:nvSpPr>
          <p:spPr>
            <a:xfrm>
              <a:off x="5237695" y="8306689"/>
              <a:ext cx="17780" cy="15240"/>
            </a:xfrm>
            <a:custGeom>
              <a:avLst/>
              <a:gdLst/>
              <a:ahLst/>
              <a:cxnLst/>
              <a:rect l="l" t="t" r="r" b="b"/>
              <a:pathLst>
                <a:path w="17779" h="15240">
                  <a:moveTo>
                    <a:pt x="13944" y="0"/>
                  </a:moveTo>
                  <a:lnTo>
                    <a:pt x="8699" y="3797"/>
                  </a:lnTo>
                  <a:lnTo>
                    <a:pt x="4051" y="8153"/>
                  </a:lnTo>
                  <a:lnTo>
                    <a:pt x="0" y="13004"/>
                  </a:lnTo>
                  <a:lnTo>
                    <a:pt x="1397" y="13550"/>
                  </a:lnTo>
                  <a:lnTo>
                    <a:pt x="2705" y="14135"/>
                  </a:lnTo>
                  <a:lnTo>
                    <a:pt x="3822" y="14859"/>
                  </a:lnTo>
                  <a:lnTo>
                    <a:pt x="7835" y="10160"/>
                  </a:lnTo>
                  <a:lnTo>
                    <a:pt x="12407" y="5994"/>
                  </a:lnTo>
                  <a:lnTo>
                    <a:pt x="17513" y="2362"/>
                  </a:lnTo>
                  <a:lnTo>
                    <a:pt x="16471" y="1511"/>
                  </a:lnTo>
                  <a:lnTo>
                    <a:pt x="15252" y="736"/>
                  </a:lnTo>
                  <a:lnTo>
                    <a:pt x="13944" y="0"/>
                  </a:lnTo>
                  <a:close/>
                </a:path>
              </a:pathLst>
            </a:custGeom>
            <a:solidFill>
              <a:srgbClr val="FAE071"/>
            </a:solidFill>
          </p:spPr>
          <p:txBody>
            <a:bodyPr wrap="square" lIns="0" tIns="0" rIns="0" bIns="0" rtlCol="0"/>
            <a:lstStyle/>
            <a:p>
              <a:endParaRPr/>
            </a:p>
          </p:txBody>
        </p:sp>
        <p:sp>
          <p:nvSpPr>
            <p:cNvPr id="18952" name="object 18952"/>
            <p:cNvSpPr/>
            <p:nvPr/>
          </p:nvSpPr>
          <p:spPr>
            <a:xfrm>
              <a:off x="5237695" y="8319694"/>
              <a:ext cx="4445" cy="1905"/>
            </a:xfrm>
            <a:custGeom>
              <a:avLst/>
              <a:gdLst/>
              <a:ahLst/>
              <a:cxnLst/>
              <a:rect l="l" t="t" r="r" b="b"/>
              <a:pathLst>
                <a:path w="4445" h="1904">
                  <a:moveTo>
                    <a:pt x="3822" y="1854"/>
                  </a:moveTo>
                  <a:lnTo>
                    <a:pt x="0" y="0"/>
                  </a:lnTo>
                </a:path>
              </a:pathLst>
            </a:custGeom>
            <a:ln w="25400">
              <a:solidFill>
                <a:srgbClr val="FBDD66"/>
              </a:solidFill>
            </a:ln>
          </p:spPr>
          <p:txBody>
            <a:bodyPr wrap="square" lIns="0" tIns="0" rIns="0" bIns="0" rtlCol="0"/>
            <a:lstStyle/>
            <a:p>
              <a:endParaRPr/>
            </a:p>
          </p:txBody>
        </p:sp>
        <p:sp>
          <p:nvSpPr>
            <p:cNvPr id="18953" name="object 18953"/>
            <p:cNvSpPr/>
            <p:nvPr/>
          </p:nvSpPr>
          <p:spPr>
            <a:xfrm>
              <a:off x="5237695" y="8306689"/>
              <a:ext cx="13970" cy="13335"/>
            </a:xfrm>
            <a:custGeom>
              <a:avLst/>
              <a:gdLst/>
              <a:ahLst/>
              <a:cxnLst/>
              <a:rect l="l" t="t" r="r" b="b"/>
              <a:pathLst>
                <a:path w="13970" h="13334">
                  <a:moveTo>
                    <a:pt x="0" y="13004"/>
                  </a:moveTo>
                  <a:lnTo>
                    <a:pt x="4051" y="8153"/>
                  </a:lnTo>
                  <a:lnTo>
                    <a:pt x="8699" y="3797"/>
                  </a:lnTo>
                  <a:lnTo>
                    <a:pt x="13944" y="0"/>
                  </a:lnTo>
                </a:path>
              </a:pathLst>
            </a:custGeom>
            <a:ln w="25400">
              <a:solidFill>
                <a:srgbClr val="FADF6E"/>
              </a:solidFill>
            </a:ln>
          </p:spPr>
          <p:txBody>
            <a:bodyPr wrap="square" lIns="0" tIns="0" rIns="0" bIns="0" rtlCol="0"/>
            <a:lstStyle/>
            <a:p>
              <a:endParaRPr/>
            </a:p>
          </p:txBody>
        </p:sp>
        <p:sp>
          <p:nvSpPr>
            <p:cNvPr id="18954" name="object 18954"/>
            <p:cNvSpPr/>
            <p:nvPr/>
          </p:nvSpPr>
          <p:spPr>
            <a:xfrm>
              <a:off x="5251640" y="8306689"/>
              <a:ext cx="3810" cy="2540"/>
            </a:xfrm>
            <a:custGeom>
              <a:avLst/>
              <a:gdLst/>
              <a:ahLst/>
              <a:cxnLst/>
              <a:rect l="l" t="t" r="r" b="b"/>
              <a:pathLst>
                <a:path w="3810" h="2540">
                  <a:moveTo>
                    <a:pt x="0" y="0"/>
                  </a:moveTo>
                  <a:lnTo>
                    <a:pt x="3568" y="2362"/>
                  </a:lnTo>
                </a:path>
              </a:pathLst>
            </a:custGeom>
            <a:ln w="25400">
              <a:solidFill>
                <a:srgbClr val="FAE47C"/>
              </a:solidFill>
            </a:ln>
          </p:spPr>
          <p:txBody>
            <a:bodyPr wrap="square" lIns="0" tIns="0" rIns="0" bIns="0" rtlCol="0"/>
            <a:lstStyle/>
            <a:p>
              <a:endParaRPr/>
            </a:p>
          </p:txBody>
        </p:sp>
        <p:sp>
          <p:nvSpPr>
            <p:cNvPr id="18955" name="object 18955"/>
            <p:cNvSpPr/>
            <p:nvPr/>
          </p:nvSpPr>
          <p:spPr>
            <a:xfrm>
              <a:off x="5241518" y="8309051"/>
              <a:ext cx="13970" cy="12700"/>
            </a:xfrm>
            <a:custGeom>
              <a:avLst/>
              <a:gdLst/>
              <a:ahLst/>
              <a:cxnLst/>
              <a:rect l="l" t="t" r="r" b="b"/>
              <a:pathLst>
                <a:path w="13970" h="12700">
                  <a:moveTo>
                    <a:pt x="13690" y="0"/>
                  </a:moveTo>
                  <a:lnTo>
                    <a:pt x="8585" y="3632"/>
                  </a:lnTo>
                  <a:lnTo>
                    <a:pt x="4013" y="7797"/>
                  </a:lnTo>
                  <a:lnTo>
                    <a:pt x="0" y="12496"/>
                  </a:lnTo>
                </a:path>
              </a:pathLst>
            </a:custGeom>
            <a:ln w="25400">
              <a:solidFill>
                <a:srgbClr val="FBE174"/>
              </a:solidFill>
            </a:ln>
          </p:spPr>
          <p:txBody>
            <a:bodyPr wrap="square" lIns="0" tIns="0" rIns="0" bIns="0" rtlCol="0"/>
            <a:lstStyle/>
            <a:p>
              <a:endParaRPr/>
            </a:p>
          </p:txBody>
        </p:sp>
        <p:sp>
          <p:nvSpPr>
            <p:cNvPr id="18956" name="object 18956"/>
            <p:cNvSpPr/>
            <p:nvPr/>
          </p:nvSpPr>
          <p:spPr>
            <a:xfrm>
              <a:off x="5251640" y="8297011"/>
              <a:ext cx="20955" cy="12065"/>
            </a:xfrm>
            <a:custGeom>
              <a:avLst/>
              <a:gdLst/>
              <a:ahLst/>
              <a:cxnLst/>
              <a:rect l="l" t="t" r="r" b="b"/>
              <a:pathLst>
                <a:path w="20954" h="12065">
                  <a:moveTo>
                    <a:pt x="17449" y="0"/>
                  </a:moveTo>
                  <a:lnTo>
                    <a:pt x="11061" y="2628"/>
                  </a:lnTo>
                  <a:lnTo>
                    <a:pt x="5245" y="5880"/>
                  </a:lnTo>
                  <a:lnTo>
                    <a:pt x="0" y="9677"/>
                  </a:lnTo>
                  <a:lnTo>
                    <a:pt x="1308" y="10413"/>
                  </a:lnTo>
                  <a:lnTo>
                    <a:pt x="2527" y="11188"/>
                  </a:lnTo>
                  <a:lnTo>
                    <a:pt x="3568" y="12039"/>
                  </a:lnTo>
                  <a:lnTo>
                    <a:pt x="8661" y="8407"/>
                  </a:lnTo>
                  <a:lnTo>
                    <a:pt x="14300" y="5308"/>
                  </a:lnTo>
                  <a:lnTo>
                    <a:pt x="20421" y="2768"/>
                  </a:lnTo>
                  <a:lnTo>
                    <a:pt x="17449" y="0"/>
                  </a:lnTo>
                  <a:close/>
                </a:path>
              </a:pathLst>
            </a:custGeom>
            <a:solidFill>
              <a:srgbClr val="FAE685"/>
            </a:solidFill>
          </p:spPr>
          <p:txBody>
            <a:bodyPr wrap="square" lIns="0" tIns="0" rIns="0" bIns="0" rtlCol="0"/>
            <a:lstStyle/>
            <a:p>
              <a:endParaRPr/>
            </a:p>
          </p:txBody>
        </p:sp>
        <p:sp>
          <p:nvSpPr>
            <p:cNvPr id="18957" name="object 18957"/>
            <p:cNvSpPr/>
            <p:nvPr/>
          </p:nvSpPr>
          <p:spPr>
            <a:xfrm>
              <a:off x="5251640" y="8306689"/>
              <a:ext cx="3810" cy="2540"/>
            </a:xfrm>
            <a:custGeom>
              <a:avLst/>
              <a:gdLst/>
              <a:ahLst/>
              <a:cxnLst/>
              <a:rect l="l" t="t" r="r" b="b"/>
              <a:pathLst>
                <a:path w="3810" h="2540">
                  <a:moveTo>
                    <a:pt x="3568" y="2362"/>
                  </a:moveTo>
                  <a:lnTo>
                    <a:pt x="0" y="0"/>
                  </a:lnTo>
                </a:path>
              </a:pathLst>
            </a:custGeom>
            <a:ln w="25400">
              <a:solidFill>
                <a:srgbClr val="FAE47C"/>
              </a:solidFill>
            </a:ln>
          </p:spPr>
          <p:txBody>
            <a:bodyPr wrap="square" lIns="0" tIns="0" rIns="0" bIns="0" rtlCol="0"/>
            <a:lstStyle/>
            <a:p>
              <a:endParaRPr/>
            </a:p>
          </p:txBody>
        </p:sp>
        <p:sp>
          <p:nvSpPr>
            <p:cNvPr id="18958" name="object 18958"/>
            <p:cNvSpPr/>
            <p:nvPr/>
          </p:nvSpPr>
          <p:spPr>
            <a:xfrm>
              <a:off x="5251640" y="8297011"/>
              <a:ext cx="17780" cy="10160"/>
            </a:xfrm>
            <a:custGeom>
              <a:avLst/>
              <a:gdLst/>
              <a:ahLst/>
              <a:cxnLst/>
              <a:rect l="l" t="t" r="r" b="b"/>
              <a:pathLst>
                <a:path w="17779" h="10159">
                  <a:moveTo>
                    <a:pt x="0" y="9677"/>
                  </a:moveTo>
                  <a:lnTo>
                    <a:pt x="5245" y="5880"/>
                  </a:lnTo>
                  <a:lnTo>
                    <a:pt x="11061" y="2628"/>
                  </a:lnTo>
                  <a:lnTo>
                    <a:pt x="17449" y="0"/>
                  </a:lnTo>
                </a:path>
              </a:pathLst>
            </a:custGeom>
            <a:ln w="25400">
              <a:solidFill>
                <a:srgbClr val="F9E583"/>
              </a:solidFill>
            </a:ln>
          </p:spPr>
          <p:txBody>
            <a:bodyPr wrap="square" lIns="0" tIns="0" rIns="0" bIns="0" rtlCol="0"/>
            <a:lstStyle/>
            <a:p>
              <a:endParaRPr/>
            </a:p>
          </p:txBody>
        </p:sp>
        <p:sp>
          <p:nvSpPr>
            <p:cNvPr id="18959" name="object 18959"/>
            <p:cNvSpPr/>
            <p:nvPr/>
          </p:nvSpPr>
          <p:spPr>
            <a:xfrm>
              <a:off x="5269090" y="8297011"/>
              <a:ext cx="3175" cy="3175"/>
            </a:xfrm>
            <a:custGeom>
              <a:avLst/>
              <a:gdLst/>
              <a:ahLst/>
              <a:cxnLst/>
              <a:rect l="l" t="t" r="r" b="b"/>
              <a:pathLst>
                <a:path w="3175" h="3175">
                  <a:moveTo>
                    <a:pt x="0" y="0"/>
                  </a:moveTo>
                  <a:lnTo>
                    <a:pt x="2971" y="2768"/>
                  </a:lnTo>
                </a:path>
              </a:pathLst>
            </a:custGeom>
            <a:ln w="25400">
              <a:solidFill>
                <a:srgbClr val="FAE98E"/>
              </a:solidFill>
            </a:ln>
          </p:spPr>
          <p:txBody>
            <a:bodyPr wrap="square" lIns="0" tIns="0" rIns="0" bIns="0" rtlCol="0"/>
            <a:lstStyle/>
            <a:p>
              <a:endParaRPr/>
            </a:p>
          </p:txBody>
        </p:sp>
        <p:sp>
          <p:nvSpPr>
            <p:cNvPr id="18960" name="object 18960"/>
            <p:cNvSpPr/>
            <p:nvPr/>
          </p:nvSpPr>
          <p:spPr>
            <a:xfrm>
              <a:off x="5255209" y="8299780"/>
              <a:ext cx="17145" cy="9525"/>
            </a:xfrm>
            <a:custGeom>
              <a:avLst/>
              <a:gdLst/>
              <a:ahLst/>
              <a:cxnLst/>
              <a:rect l="l" t="t" r="r" b="b"/>
              <a:pathLst>
                <a:path w="17145" h="9525">
                  <a:moveTo>
                    <a:pt x="16852" y="0"/>
                  </a:moveTo>
                  <a:lnTo>
                    <a:pt x="10731" y="2539"/>
                  </a:lnTo>
                  <a:lnTo>
                    <a:pt x="5092" y="5638"/>
                  </a:lnTo>
                  <a:lnTo>
                    <a:pt x="0" y="9270"/>
                  </a:lnTo>
                </a:path>
              </a:pathLst>
            </a:custGeom>
            <a:ln w="25400">
              <a:solidFill>
                <a:srgbClr val="FAE787"/>
              </a:solidFill>
            </a:ln>
          </p:spPr>
          <p:txBody>
            <a:bodyPr wrap="square" lIns="0" tIns="0" rIns="0" bIns="0" rtlCol="0"/>
            <a:lstStyle/>
            <a:p>
              <a:endParaRPr/>
            </a:p>
          </p:txBody>
        </p:sp>
        <p:sp>
          <p:nvSpPr>
            <p:cNvPr id="18961" name="object 18961"/>
            <p:cNvSpPr/>
            <p:nvPr/>
          </p:nvSpPr>
          <p:spPr>
            <a:xfrm>
              <a:off x="5233327" y="8304542"/>
              <a:ext cx="18415" cy="15240"/>
            </a:xfrm>
            <a:custGeom>
              <a:avLst/>
              <a:gdLst/>
              <a:ahLst/>
              <a:cxnLst/>
              <a:rect l="l" t="t" r="r" b="b"/>
              <a:pathLst>
                <a:path w="18414" h="15240">
                  <a:moveTo>
                    <a:pt x="14249" y="0"/>
                  </a:moveTo>
                  <a:lnTo>
                    <a:pt x="8775" y="4038"/>
                  </a:lnTo>
                  <a:lnTo>
                    <a:pt x="4051" y="8623"/>
                  </a:lnTo>
                  <a:lnTo>
                    <a:pt x="0" y="13652"/>
                  </a:lnTo>
                  <a:lnTo>
                    <a:pt x="2971" y="14617"/>
                  </a:lnTo>
                  <a:lnTo>
                    <a:pt x="4368" y="15151"/>
                  </a:lnTo>
                  <a:lnTo>
                    <a:pt x="8420" y="10299"/>
                  </a:lnTo>
                  <a:lnTo>
                    <a:pt x="13068" y="5943"/>
                  </a:lnTo>
                  <a:lnTo>
                    <a:pt x="18313" y="2146"/>
                  </a:lnTo>
                  <a:lnTo>
                    <a:pt x="17005" y="1409"/>
                  </a:lnTo>
                  <a:lnTo>
                    <a:pt x="14249" y="0"/>
                  </a:lnTo>
                  <a:close/>
                </a:path>
              </a:pathLst>
            </a:custGeom>
            <a:solidFill>
              <a:srgbClr val="F9DD68"/>
            </a:solidFill>
          </p:spPr>
          <p:txBody>
            <a:bodyPr wrap="square" lIns="0" tIns="0" rIns="0" bIns="0" rtlCol="0"/>
            <a:lstStyle/>
            <a:p>
              <a:endParaRPr/>
            </a:p>
          </p:txBody>
        </p:sp>
        <p:sp>
          <p:nvSpPr>
            <p:cNvPr id="18962" name="object 18962"/>
            <p:cNvSpPr/>
            <p:nvPr/>
          </p:nvSpPr>
          <p:spPr>
            <a:xfrm>
              <a:off x="5233327" y="8318195"/>
              <a:ext cx="4445" cy="1905"/>
            </a:xfrm>
            <a:custGeom>
              <a:avLst/>
              <a:gdLst/>
              <a:ahLst/>
              <a:cxnLst/>
              <a:rect l="l" t="t" r="r" b="b"/>
              <a:pathLst>
                <a:path w="4445" h="1904">
                  <a:moveTo>
                    <a:pt x="4368" y="1498"/>
                  </a:moveTo>
                  <a:lnTo>
                    <a:pt x="0" y="0"/>
                  </a:lnTo>
                </a:path>
              </a:pathLst>
            </a:custGeom>
            <a:ln w="25400">
              <a:solidFill>
                <a:srgbClr val="F9D95D"/>
              </a:solidFill>
            </a:ln>
          </p:spPr>
          <p:txBody>
            <a:bodyPr wrap="square" lIns="0" tIns="0" rIns="0" bIns="0" rtlCol="0"/>
            <a:lstStyle/>
            <a:p>
              <a:endParaRPr/>
            </a:p>
          </p:txBody>
        </p:sp>
        <p:sp>
          <p:nvSpPr>
            <p:cNvPr id="18963" name="object 18963"/>
            <p:cNvSpPr/>
            <p:nvPr/>
          </p:nvSpPr>
          <p:spPr>
            <a:xfrm>
              <a:off x="5233327" y="8304542"/>
              <a:ext cx="14604" cy="13970"/>
            </a:xfrm>
            <a:custGeom>
              <a:avLst/>
              <a:gdLst/>
              <a:ahLst/>
              <a:cxnLst/>
              <a:rect l="l" t="t" r="r" b="b"/>
              <a:pathLst>
                <a:path w="14604" h="13970">
                  <a:moveTo>
                    <a:pt x="0" y="13652"/>
                  </a:moveTo>
                  <a:lnTo>
                    <a:pt x="4051" y="8623"/>
                  </a:lnTo>
                  <a:lnTo>
                    <a:pt x="8775" y="4038"/>
                  </a:lnTo>
                  <a:lnTo>
                    <a:pt x="14249" y="0"/>
                  </a:lnTo>
                </a:path>
              </a:pathLst>
            </a:custGeom>
            <a:ln w="25400">
              <a:solidFill>
                <a:srgbClr val="F8DB62"/>
              </a:solidFill>
            </a:ln>
          </p:spPr>
          <p:txBody>
            <a:bodyPr wrap="square" lIns="0" tIns="0" rIns="0" bIns="0" rtlCol="0"/>
            <a:lstStyle/>
            <a:p>
              <a:endParaRPr/>
            </a:p>
          </p:txBody>
        </p:sp>
        <p:sp>
          <p:nvSpPr>
            <p:cNvPr id="18964" name="object 18964"/>
            <p:cNvSpPr/>
            <p:nvPr/>
          </p:nvSpPr>
          <p:spPr>
            <a:xfrm>
              <a:off x="5247576" y="8304542"/>
              <a:ext cx="4445" cy="2540"/>
            </a:xfrm>
            <a:custGeom>
              <a:avLst/>
              <a:gdLst/>
              <a:ahLst/>
              <a:cxnLst/>
              <a:rect l="l" t="t" r="r" b="b"/>
              <a:pathLst>
                <a:path w="4445" h="2540">
                  <a:moveTo>
                    <a:pt x="0" y="0"/>
                  </a:moveTo>
                  <a:lnTo>
                    <a:pt x="4063" y="2146"/>
                  </a:lnTo>
                </a:path>
              </a:pathLst>
            </a:custGeom>
            <a:ln w="25400">
              <a:solidFill>
                <a:srgbClr val="F9E074"/>
              </a:solidFill>
            </a:ln>
          </p:spPr>
          <p:txBody>
            <a:bodyPr wrap="square" lIns="0" tIns="0" rIns="0" bIns="0" rtlCol="0"/>
            <a:lstStyle/>
            <a:p>
              <a:endParaRPr/>
            </a:p>
          </p:txBody>
        </p:sp>
        <p:sp>
          <p:nvSpPr>
            <p:cNvPr id="18965" name="object 18965"/>
            <p:cNvSpPr/>
            <p:nvPr/>
          </p:nvSpPr>
          <p:spPr>
            <a:xfrm>
              <a:off x="5237695" y="8306689"/>
              <a:ext cx="13970" cy="13335"/>
            </a:xfrm>
            <a:custGeom>
              <a:avLst/>
              <a:gdLst/>
              <a:ahLst/>
              <a:cxnLst/>
              <a:rect l="l" t="t" r="r" b="b"/>
              <a:pathLst>
                <a:path w="13970" h="13334">
                  <a:moveTo>
                    <a:pt x="13944" y="0"/>
                  </a:moveTo>
                  <a:lnTo>
                    <a:pt x="8699" y="3797"/>
                  </a:lnTo>
                  <a:lnTo>
                    <a:pt x="4051" y="8153"/>
                  </a:lnTo>
                  <a:lnTo>
                    <a:pt x="0" y="13004"/>
                  </a:lnTo>
                </a:path>
              </a:pathLst>
            </a:custGeom>
            <a:ln w="25400">
              <a:solidFill>
                <a:srgbClr val="FADF6E"/>
              </a:solidFill>
            </a:ln>
          </p:spPr>
          <p:txBody>
            <a:bodyPr wrap="square" lIns="0" tIns="0" rIns="0" bIns="0" rtlCol="0"/>
            <a:lstStyle/>
            <a:p>
              <a:endParaRPr/>
            </a:p>
          </p:txBody>
        </p:sp>
        <p:sp>
          <p:nvSpPr>
            <p:cNvPr id="18966" name="object 18966"/>
            <p:cNvSpPr/>
            <p:nvPr/>
          </p:nvSpPr>
          <p:spPr>
            <a:xfrm>
              <a:off x="5247576" y="8294230"/>
              <a:ext cx="21590" cy="12700"/>
            </a:xfrm>
            <a:custGeom>
              <a:avLst/>
              <a:gdLst/>
              <a:ahLst/>
              <a:cxnLst/>
              <a:rect l="l" t="t" r="r" b="b"/>
              <a:pathLst>
                <a:path w="21589" h="12700">
                  <a:moveTo>
                    <a:pt x="18630" y="0"/>
                  </a:moveTo>
                  <a:lnTo>
                    <a:pt x="11658" y="2806"/>
                  </a:lnTo>
                  <a:lnTo>
                    <a:pt x="5461" y="6273"/>
                  </a:lnTo>
                  <a:lnTo>
                    <a:pt x="0" y="10312"/>
                  </a:lnTo>
                  <a:lnTo>
                    <a:pt x="2755" y="11722"/>
                  </a:lnTo>
                  <a:lnTo>
                    <a:pt x="4063" y="12458"/>
                  </a:lnTo>
                  <a:lnTo>
                    <a:pt x="9309" y="8661"/>
                  </a:lnTo>
                  <a:lnTo>
                    <a:pt x="15125" y="5410"/>
                  </a:lnTo>
                  <a:lnTo>
                    <a:pt x="21513" y="2781"/>
                  </a:lnTo>
                  <a:lnTo>
                    <a:pt x="18630" y="0"/>
                  </a:lnTo>
                  <a:close/>
                </a:path>
              </a:pathLst>
            </a:custGeom>
            <a:solidFill>
              <a:srgbClr val="F9E37D"/>
            </a:solidFill>
          </p:spPr>
          <p:txBody>
            <a:bodyPr wrap="square" lIns="0" tIns="0" rIns="0" bIns="0" rtlCol="0"/>
            <a:lstStyle/>
            <a:p>
              <a:endParaRPr/>
            </a:p>
          </p:txBody>
        </p:sp>
        <p:sp>
          <p:nvSpPr>
            <p:cNvPr id="18967" name="object 18967"/>
            <p:cNvSpPr/>
            <p:nvPr/>
          </p:nvSpPr>
          <p:spPr>
            <a:xfrm>
              <a:off x="5247576" y="8304542"/>
              <a:ext cx="4445" cy="2540"/>
            </a:xfrm>
            <a:custGeom>
              <a:avLst/>
              <a:gdLst/>
              <a:ahLst/>
              <a:cxnLst/>
              <a:rect l="l" t="t" r="r" b="b"/>
              <a:pathLst>
                <a:path w="4445" h="2540">
                  <a:moveTo>
                    <a:pt x="4063" y="2146"/>
                  </a:moveTo>
                  <a:lnTo>
                    <a:pt x="0" y="0"/>
                  </a:lnTo>
                </a:path>
              </a:pathLst>
            </a:custGeom>
            <a:ln w="25400">
              <a:solidFill>
                <a:srgbClr val="F9E074"/>
              </a:solidFill>
            </a:ln>
          </p:spPr>
          <p:txBody>
            <a:bodyPr wrap="square" lIns="0" tIns="0" rIns="0" bIns="0" rtlCol="0"/>
            <a:lstStyle/>
            <a:p>
              <a:endParaRPr/>
            </a:p>
          </p:txBody>
        </p:sp>
        <p:sp>
          <p:nvSpPr>
            <p:cNvPr id="18968" name="object 18968"/>
            <p:cNvSpPr/>
            <p:nvPr/>
          </p:nvSpPr>
          <p:spPr>
            <a:xfrm>
              <a:off x="5247576" y="8294230"/>
              <a:ext cx="19050" cy="10795"/>
            </a:xfrm>
            <a:custGeom>
              <a:avLst/>
              <a:gdLst/>
              <a:ahLst/>
              <a:cxnLst/>
              <a:rect l="l" t="t" r="r" b="b"/>
              <a:pathLst>
                <a:path w="19050" h="10795">
                  <a:moveTo>
                    <a:pt x="0" y="10312"/>
                  </a:moveTo>
                  <a:lnTo>
                    <a:pt x="5461" y="6273"/>
                  </a:lnTo>
                  <a:lnTo>
                    <a:pt x="11658" y="2806"/>
                  </a:lnTo>
                  <a:lnTo>
                    <a:pt x="18630" y="0"/>
                  </a:lnTo>
                </a:path>
              </a:pathLst>
            </a:custGeom>
            <a:ln w="25399">
              <a:solidFill>
                <a:srgbClr val="F8E177"/>
              </a:solidFill>
            </a:ln>
          </p:spPr>
          <p:txBody>
            <a:bodyPr wrap="square" lIns="0" tIns="0" rIns="0" bIns="0" rtlCol="0"/>
            <a:lstStyle/>
            <a:p>
              <a:endParaRPr/>
            </a:p>
          </p:txBody>
        </p:sp>
        <p:sp>
          <p:nvSpPr>
            <p:cNvPr id="18969" name="object 18969"/>
            <p:cNvSpPr/>
            <p:nvPr/>
          </p:nvSpPr>
          <p:spPr>
            <a:xfrm>
              <a:off x="5266207" y="8294230"/>
              <a:ext cx="3175" cy="3175"/>
            </a:xfrm>
            <a:custGeom>
              <a:avLst/>
              <a:gdLst/>
              <a:ahLst/>
              <a:cxnLst/>
              <a:rect l="l" t="t" r="r" b="b"/>
              <a:pathLst>
                <a:path w="3175" h="3175">
                  <a:moveTo>
                    <a:pt x="0" y="0"/>
                  </a:moveTo>
                  <a:lnTo>
                    <a:pt x="2882" y="2781"/>
                  </a:lnTo>
                </a:path>
              </a:pathLst>
            </a:custGeom>
            <a:ln w="25400">
              <a:solidFill>
                <a:srgbClr val="F9E686"/>
              </a:solidFill>
            </a:ln>
          </p:spPr>
          <p:txBody>
            <a:bodyPr wrap="square" lIns="0" tIns="0" rIns="0" bIns="0" rtlCol="0"/>
            <a:lstStyle/>
            <a:p>
              <a:endParaRPr/>
            </a:p>
          </p:txBody>
        </p:sp>
        <p:sp>
          <p:nvSpPr>
            <p:cNvPr id="18970" name="object 18970"/>
            <p:cNvSpPr/>
            <p:nvPr/>
          </p:nvSpPr>
          <p:spPr>
            <a:xfrm>
              <a:off x="5251640" y="8297011"/>
              <a:ext cx="17780" cy="10160"/>
            </a:xfrm>
            <a:custGeom>
              <a:avLst/>
              <a:gdLst/>
              <a:ahLst/>
              <a:cxnLst/>
              <a:rect l="l" t="t" r="r" b="b"/>
              <a:pathLst>
                <a:path w="17779" h="10159">
                  <a:moveTo>
                    <a:pt x="17449" y="0"/>
                  </a:moveTo>
                  <a:lnTo>
                    <a:pt x="11061" y="2628"/>
                  </a:lnTo>
                  <a:lnTo>
                    <a:pt x="5245" y="5880"/>
                  </a:lnTo>
                  <a:lnTo>
                    <a:pt x="0" y="9677"/>
                  </a:lnTo>
                </a:path>
              </a:pathLst>
            </a:custGeom>
            <a:ln w="25400">
              <a:solidFill>
                <a:srgbClr val="F9E583"/>
              </a:solidFill>
            </a:ln>
          </p:spPr>
          <p:txBody>
            <a:bodyPr wrap="square" lIns="0" tIns="0" rIns="0" bIns="0" rtlCol="0"/>
            <a:lstStyle/>
            <a:p>
              <a:endParaRPr/>
            </a:p>
          </p:txBody>
        </p:sp>
        <p:sp>
          <p:nvSpPr>
            <p:cNvPr id="18971" name="object 18971"/>
            <p:cNvSpPr/>
            <p:nvPr/>
          </p:nvSpPr>
          <p:spPr>
            <a:xfrm>
              <a:off x="5213248" y="8333219"/>
              <a:ext cx="10160" cy="19685"/>
            </a:xfrm>
            <a:custGeom>
              <a:avLst/>
              <a:gdLst/>
              <a:ahLst/>
              <a:cxnLst/>
              <a:rect l="l" t="t" r="r" b="b"/>
              <a:pathLst>
                <a:path w="10160" h="19684">
                  <a:moveTo>
                    <a:pt x="5867" y="0"/>
                  </a:moveTo>
                  <a:lnTo>
                    <a:pt x="3276" y="5778"/>
                  </a:lnTo>
                  <a:lnTo>
                    <a:pt x="1346" y="11760"/>
                  </a:lnTo>
                  <a:lnTo>
                    <a:pt x="0" y="17767"/>
                  </a:lnTo>
                  <a:lnTo>
                    <a:pt x="3708" y="19418"/>
                  </a:lnTo>
                  <a:lnTo>
                    <a:pt x="5181" y="13119"/>
                  </a:lnTo>
                  <a:lnTo>
                    <a:pt x="7251" y="7023"/>
                  </a:lnTo>
                  <a:lnTo>
                    <a:pt x="9969" y="1244"/>
                  </a:lnTo>
                  <a:lnTo>
                    <a:pt x="7200" y="457"/>
                  </a:lnTo>
                  <a:lnTo>
                    <a:pt x="5867" y="0"/>
                  </a:lnTo>
                  <a:close/>
                </a:path>
              </a:pathLst>
            </a:custGeom>
            <a:solidFill>
              <a:srgbClr val="F7CB35"/>
            </a:solidFill>
          </p:spPr>
          <p:txBody>
            <a:bodyPr wrap="square" lIns="0" tIns="0" rIns="0" bIns="0" rtlCol="0"/>
            <a:lstStyle/>
            <a:p>
              <a:endParaRPr/>
            </a:p>
          </p:txBody>
        </p:sp>
        <p:sp>
          <p:nvSpPr>
            <p:cNvPr id="18972" name="object 18972"/>
            <p:cNvSpPr/>
            <p:nvPr/>
          </p:nvSpPr>
          <p:spPr>
            <a:xfrm>
              <a:off x="5213248" y="8350986"/>
              <a:ext cx="3810" cy="1905"/>
            </a:xfrm>
            <a:custGeom>
              <a:avLst/>
              <a:gdLst/>
              <a:ahLst/>
              <a:cxnLst/>
              <a:rect l="l" t="t" r="r" b="b"/>
              <a:pathLst>
                <a:path w="3810" h="1904">
                  <a:moveTo>
                    <a:pt x="3708" y="1650"/>
                  </a:moveTo>
                  <a:lnTo>
                    <a:pt x="0" y="0"/>
                  </a:lnTo>
                </a:path>
              </a:pathLst>
            </a:custGeom>
            <a:ln w="25400">
              <a:solidFill>
                <a:srgbClr val="F7C931"/>
              </a:solidFill>
            </a:ln>
          </p:spPr>
          <p:txBody>
            <a:bodyPr wrap="square" lIns="0" tIns="0" rIns="0" bIns="0" rtlCol="0"/>
            <a:lstStyle/>
            <a:p>
              <a:endParaRPr/>
            </a:p>
          </p:txBody>
        </p:sp>
        <p:sp>
          <p:nvSpPr>
            <p:cNvPr id="18973" name="object 18973"/>
            <p:cNvSpPr/>
            <p:nvPr/>
          </p:nvSpPr>
          <p:spPr>
            <a:xfrm>
              <a:off x="5213248" y="8333219"/>
              <a:ext cx="6350" cy="17780"/>
            </a:xfrm>
            <a:custGeom>
              <a:avLst/>
              <a:gdLst/>
              <a:ahLst/>
              <a:cxnLst/>
              <a:rect l="l" t="t" r="r" b="b"/>
              <a:pathLst>
                <a:path w="6350" h="17779">
                  <a:moveTo>
                    <a:pt x="0" y="17767"/>
                  </a:moveTo>
                  <a:lnTo>
                    <a:pt x="1346" y="11760"/>
                  </a:lnTo>
                  <a:lnTo>
                    <a:pt x="3276" y="5778"/>
                  </a:lnTo>
                  <a:lnTo>
                    <a:pt x="5867" y="0"/>
                  </a:lnTo>
                </a:path>
              </a:pathLst>
            </a:custGeom>
            <a:ln w="25400">
              <a:solidFill>
                <a:srgbClr val="F6C62C"/>
              </a:solidFill>
            </a:ln>
          </p:spPr>
          <p:txBody>
            <a:bodyPr wrap="square" lIns="0" tIns="0" rIns="0" bIns="0" rtlCol="0"/>
            <a:lstStyle/>
            <a:p>
              <a:endParaRPr/>
            </a:p>
          </p:txBody>
        </p:sp>
        <p:sp>
          <p:nvSpPr>
            <p:cNvPr id="18974" name="object 18974"/>
            <p:cNvSpPr/>
            <p:nvPr/>
          </p:nvSpPr>
          <p:spPr>
            <a:xfrm>
              <a:off x="5219115" y="8333219"/>
              <a:ext cx="4445" cy="1270"/>
            </a:xfrm>
            <a:custGeom>
              <a:avLst/>
              <a:gdLst/>
              <a:ahLst/>
              <a:cxnLst/>
              <a:rect l="l" t="t" r="r" b="b"/>
              <a:pathLst>
                <a:path w="4445" h="1270">
                  <a:moveTo>
                    <a:pt x="0" y="0"/>
                  </a:moveTo>
                  <a:lnTo>
                    <a:pt x="4102" y="1244"/>
                  </a:lnTo>
                </a:path>
              </a:pathLst>
            </a:custGeom>
            <a:ln w="25400">
              <a:solidFill>
                <a:srgbClr val="F7CC39"/>
              </a:solidFill>
            </a:ln>
          </p:spPr>
          <p:txBody>
            <a:bodyPr wrap="square" lIns="0" tIns="0" rIns="0" bIns="0" rtlCol="0"/>
            <a:lstStyle/>
            <a:p>
              <a:endParaRPr/>
            </a:p>
          </p:txBody>
        </p:sp>
        <p:sp>
          <p:nvSpPr>
            <p:cNvPr id="18975" name="object 18975"/>
            <p:cNvSpPr/>
            <p:nvPr/>
          </p:nvSpPr>
          <p:spPr>
            <a:xfrm>
              <a:off x="5216956" y="8334464"/>
              <a:ext cx="6350" cy="18415"/>
            </a:xfrm>
            <a:custGeom>
              <a:avLst/>
              <a:gdLst/>
              <a:ahLst/>
              <a:cxnLst/>
              <a:rect l="l" t="t" r="r" b="b"/>
              <a:pathLst>
                <a:path w="6350" h="18415">
                  <a:moveTo>
                    <a:pt x="6261" y="0"/>
                  </a:moveTo>
                  <a:lnTo>
                    <a:pt x="3543" y="5778"/>
                  </a:lnTo>
                  <a:lnTo>
                    <a:pt x="1473" y="11874"/>
                  </a:lnTo>
                  <a:lnTo>
                    <a:pt x="0" y="18173"/>
                  </a:lnTo>
                </a:path>
              </a:pathLst>
            </a:custGeom>
            <a:ln w="25400">
              <a:solidFill>
                <a:srgbClr val="F9CF3F"/>
              </a:solidFill>
            </a:ln>
          </p:spPr>
          <p:txBody>
            <a:bodyPr wrap="square" lIns="0" tIns="0" rIns="0" bIns="0" rtlCol="0"/>
            <a:lstStyle/>
            <a:p>
              <a:endParaRPr/>
            </a:p>
          </p:txBody>
        </p:sp>
        <p:sp>
          <p:nvSpPr>
            <p:cNvPr id="18976" name="object 18976"/>
            <p:cNvSpPr/>
            <p:nvPr/>
          </p:nvSpPr>
          <p:spPr>
            <a:xfrm>
              <a:off x="5219115" y="8316658"/>
              <a:ext cx="14604" cy="18415"/>
            </a:xfrm>
            <a:custGeom>
              <a:avLst/>
              <a:gdLst/>
              <a:ahLst/>
              <a:cxnLst/>
              <a:rect l="l" t="t" r="r" b="b"/>
              <a:pathLst>
                <a:path w="14604" h="18415">
                  <a:moveTo>
                    <a:pt x="9905" y="0"/>
                  </a:moveTo>
                  <a:lnTo>
                    <a:pt x="5867" y="5206"/>
                  </a:lnTo>
                  <a:lnTo>
                    <a:pt x="2603" y="10782"/>
                  </a:lnTo>
                  <a:lnTo>
                    <a:pt x="0" y="16560"/>
                  </a:lnTo>
                  <a:lnTo>
                    <a:pt x="1333" y="17017"/>
                  </a:lnTo>
                  <a:lnTo>
                    <a:pt x="4102" y="17805"/>
                  </a:lnTo>
                  <a:lnTo>
                    <a:pt x="6819" y="12026"/>
                  </a:lnTo>
                  <a:lnTo>
                    <a:pt x="10172" y="6565"/>
                  </a:lnTo>
                  <a:lnTo>
                    <a:pt x="14211" y="1536"/>
                  </a:lnTo>
                  <a:lnTo>
                    <a:pt x="11277" y="558"/>
                  </a:lnTo>
                  <a:lnTo>
                    <a:pt x="9905" y="0"/>
                  </a:lnTo>
                  <a:close/>
                </a:path>
              </a:pathLst>
            </a:custGeom>
            <a:solidFill>
              <a:srgbClr val="F7D043"/>
            </a:solidFill>
          </p:spPr>
          <p:txBody>
            <a:bodyPr wrap="square" lIns="0" tIns="0" rIns="0" bIns="0" rtlCol="0"/>
            <a:lstStyle/>
            <a:p>
              <a:endParaRPr/>
            </a:p>
          </p:txBody>
        </p:sp>
        <p:sp>
          <p:nvSpPr>
            <p:cNvPr id="18977" name="object 18977"/>
            <p:cNvSpPr/>
            <p:nvPr/>
          </p:nvSpPr>
          <p:spPr>
            <a:xfrm>
              <a:off x="5219115" y="8333219"/>
              <a:ext cx="4445" cy="1270"/>
            </a:xfrm>
            <a:custGeom>
              <a:avLst/>
              <a:gdLst/>
              <a:ahLst/>
              <a:cxnLst/>
              <a:rect l="l" t="t" r="r" b="b"/>
              <a:pathLst>
                <a:path w="4445" h="1270">
                  <a:moveTo>
                    <a:pt x="4102" y="1244"/>
                  </a:moveTo>
                  <a:lnTo>
                    <a:pt x="0" y="0"/>
                  </a:lnTo>
                </a:path>
              </a:pathLst>
            </a:custGeom>
            <a:ln w="25400">
              <a:solidFill>
                <a:srgbClr val="F7CC39"/>
              </a:solidFill>
            </a:ln>
          </p:spPr>
          <p:txBody>
            <a:bodyPr wrap="square" lIns="0" tIns="0" rIns="0" bIns="0" rtlCol="0"/>
            <a:lstStyle/>
            <a:p>
              <a:endParaRPr/>
            </a:p>
          </p:txBody>
        </p:sp>
        <p:sp>
          <p:nvSpPr>
            <p:cNvPr id="18978" name="object 18978"/>
            <p:cNvSpPr/>
            <p:nvPr/>
          </p:nvSpPr>
          <p:spPr>
            <a:xfrm>
              <a:off x="5219115" y="8316658"/>
              <a:ext cx="10160" cy="17145"/>
            </a:xfrm>
            <a:custGeom>
              <a:avLst/>
              <a:gdLst/>
              <a:ahLst/>
              <a:cxnLst/>
              <a:rect l="l" t="t" r="r" b="b"/>
              <a:pathLst>
                <a:path w="10160" h="17145">
                  <a:moveTo>
                    <a:pt x="0" y="16560"/>
                  </a:moveTo>
                  <a:lnTo>
                    <a:pt x="2603" y="10782"/>
                  </a:lnTo>
                  <a:lnTo>
                    <a:pt x="5867" y="5206"/>
                  </a:lnTo>
                  <a:lnTo>
                    <a:pt x="9905" y="0"/>
                  </a:lnTo>
                </a:path>
              </a:pathLst>
            </a:custGeom>
            <a:ln w="25399">
              <a:solidFill>
                <a:srgbClr val="F6CB39"/>
              </a:solidFill>
            </a:ln>
          </p:spPr>
          <p:txBody>
            <a:bodyPr wrap="square" lIns="0" tIns="0" rIns="0" bIns="0" rtlCol="0"/>
            <a:lstStyle/>
            <a:p>
              <a:endParaRPr/>
            </a:p>
          </p:txBody>
        </p:sp>
        <p:sp>
          <p:nvSpPr>
            <p:cNvPr id="18979" name="object 18979"/>
            <p:cNvSpPr/>
            <p:nvPr/>
          </p:nvSpPr>
          <p:spPr>
            <a:xfrm>
              <a:off x="5229021" y="8316658"/>
              <a:ext cx="4445" cy="1905"/>
            </a:xfrm>
            <a:custGeom>
              <a:avLst/>
              <a:gdLst/>
              <a:ahLst/>
              <a:cxnLst/>
              <a:rect l="l" t="t" r="r" b="b"/>
              <a:pathLst>
                <a:path w="4445" h="1904">
                  <a:moveTo>
                    <a:pt x="0" y="0"/>
                  </a:moveTo>
                  <a:lnTo>
                    <a:pt x="4305" y="1536"/>
                  </a:lnTo>
                </a:path>
              </a:pathLst>
            </a:custGeom>
            <a:ln w="25399">
              <a:solidFill>
                <a:srgbClr val="F7D34C"/>
              </a:solidFill>
            </a:ln>
          </p:spPr>
          <p:txBody>
            <a:bodyPr wrap="square" lIns="0" tIns="0" rIns="0" bIns="0" rtlCol="0"/>
            <a:lstStyle/>
            <a:p>
              <a:endParaRPr/>
            </a:p>
          </p:txBody>
        </p:sp>
        <p:sp>
          <p:nvSpPr>
            <p:cNvPr id="18980" name="object 18980"/>
            <p:cNvSpPr/>
            <p:nvPr/>
          </p:nvSpPr>
          <p:spPr>
            <a:xfrm>
              <a:off x="5223218" y="8318195"/>
              <a:ext cx="10160" cy="16510"/>
            </a:xfrm>
            <a:custGeom>
              <a:avLst/>
              <a:gdLst/>
              <a:ahLst/>
              <a:cxnLst/>
              <a:rect l="l" t="t" r="r" b="b"/>
              <a:pathLst>
                <a:path w="10160" h="16509">
                  <a:moveTo>
                    <a:pt x="10109" y="0"/>
                  </a:moveTo>
                  <a:lnTo>
                    <a:pt x="6070" y="5029"/>
                  </a:lnTo>
                  <a:lnTo>
                    <a:pt x="2717" y="10490"/>
                  </a:lnTo>
                  <a:lnTo>
                    <a:pt x="0" y="16268"/>
                  </a:lnTo>
                </a:path>
              </a:pathLst>
            </a:custGeom>
            <a:ln w="25400">
              <a:solidFill>
                <a:srgbClr val="F9D44D"/>
              </a:solidFill>
            </a:ln>
          </p:spPr>
          <p:txBody>
            <a:bodyPr wrap="square" lIns="0" tIns="0" rIns="0" bIns="0" rtlCol="0"/>
            <a:lstStyle/>
            <a:p>
              <a:endParaRPr/>
            </a:p>
          </p:txBody>
        </p:sp>
        <p:sp>
          <p:nvSpPr>
            <p:cNvPr id="18981" name="object 18981"/>
            <p:cNvSpPr/>
            <p:nvPr/>
          </p:nvSpPr>
          <p:spPr>
            <a:xfrm>
              <a:off x="5209552" y="8331606"/>
              <a:ext cx="10160" cy="19685"/>
            </a:xfrm>
            <a:custGeom>
              <a:avLst/>
              <a:gdLst/>
              <a:ahLst/>
              <a:cxnLst/>
              <a:rect l="l" t="t" r="r" b="b"/>
              <a:pathLst>
                <a:path w="10160" h="19684">
                  <a:moveTo>
                    <a:pt x="5778" y="0"/>
                  </a:moveTo>
                  <a:lnTo>
                    <a:pt x="0" y="17678"/>
                  </a:lnTo>
                  <a:lnTo>
                    <a:pt x="3695" y="19380"/>
                  </a:lnTo>
                  <a:lnTo>
                    <a:pt x="5041" y="13373"/>
                  </a:lnTo>
                  <a:lnTo>
                    <a:pt x="6972" y="7391"/>
                  </a:lnTo>
                  <a:lnTo>
                    <a:pt x="9563" y="1612"/>
                  </a:lnTo>
                  <a:lnTo>
                    <a:pt x="8229" y="1155"/>
                  </a:lnTo>
                  <a:lnTo>
                    <a:pt x="6959" y="634"/>
                  </a:lnTo>
                  <a:lnTo>
                    <a:pt x="5778" y="0"/>
                  </a:lnTo>
                  <a:close/>
                </a:path>
              </a:pathLst>
            </a:custGeom>
            <a:solidFill>
              <a:srgbClr val="F4C11F"/>
            </a:solidFill>
          </p:spPr>
          <p:txBody>
            <a:bodyPr wrap="square" lIns="0" tIns="0" rIns="0" bIns="0" rtlCol="0"/>
            <a:lstStyle/>
            <a:p>
              <a:endParaRPr/>
            </a:p>
          </p:txBody>
        </p:sp>
        <p:sp>
          <p:nvSpPr>
            <p:cNvPr id="18982" name="object 18982"/>
            <p:cNvSpPr/>
            <p:nvPr/>
          </p:nvSpPr>
          <p:spPr>
            <a:xfrm>
              <a:off x="5209552" y="8349284"/>
              <a:ext cx="3810" cy="1905"/>
            </a:xfrm>
            <a:custGeom>
              <a:avLst/>
              <a:gdLst/>
              <a:ahLst/>
              <a:cxnLst/>
              <a:rect l="l" t="t" r="r" b="b"/>
              <a:pathLst>
                <a:path w="3810" h="1904">
                  <a:moveTo>
                    <a:pt x="3695" y="1701"/>
                  </a:moveTo>
                  <a:lnTo>
                    <a:pt x="0" y="0"/>
                  </a:lnTo>
                </a:path>
              </a:pathLst>
            </a:custGeom>
            <a:ln w="25400">
              <a:solidFill>
                <a:srgbClr val="F4BF1A"/>
              </a:solidFill>
            </a:ln>
          </p:spPr>
          <p:txBody>
            <a:bodyPr wrap="square" lIns="0" tIns="0" rIns="0" bIns="0" rtlCol="0"/>
            <a:lstStyle/>
            <a:p>
              <a:endParaRPr/>
            </a:p>
          </p:txBody>
        </p:sp>
        <p:sp>
          <p:nvSpPr>
            <p:cNvPr id="18983" name="object 18983"/>
            <p:cNvSpPr/>
            <p:nvPr/>
          </p:nvSpPr>
          <p:spPr>
            <a:xfrm>
              <a:off x="5209552" y="8331606"/>
              <a:ext cx="6350" cy="17780"/>
            </a:xfrm>
            <a:custGeom>
              <a:avLst/>
              <a:gdLst/>
              <a:ahLst/>
              <a:cxnLst/>
              <a:rect l="l" t="t" r="r" b="b"/>
              <a:pathLst>
                <a:path w="6350" h="17779">
                  <a:moveTo>
                    <a:pt x="0" y="17678"/>
                  </a:moveTo>
                  <a:lnTo>
                    <a:pt x="17" y="17598"/>
                  </a:lnTo>
                </a:path>
                <a:path w="6350" h="17779">
                  <a:moveTo>
                    <a:pt x="5767" y="23"/>
                  </a:moveTo>
                  <a:lnTo>
                    <a:pt x="5778" y="0"/>
                  </a:lnTo>
                </a:path>
              </a:pathLst>
            </a:custGeom>
            <a:ln w="25400">
              <a:solidFill>
                <a:srgbClr val="F2BC11"/>
              </a:solidFill>
            </a:ln>
          </p:spPr>
          <p:txBody>
            <a:bodyPr wrap="square" lIns="0" tIns="0" rIns="0" bIns="0" rtlCol="0"/>
            <a:lstStyle/>
            <a:p>
              <a:endParaRPr/>
            </a:p>
          </p:txBody>
        </p:sp>
        <p:sp>
          <p:nvSpPr>
            <p:cNvPr id="18984" name="object 18984"/>
            <p:cNvSpPr/>
            <p:nvPr/>
          </p:nvSpPr>
          <p:spPr>
            <a:xfrm>
              <a:off x="5215331" y="8331606"/>
              <a:ext cx="3810" cy="1905"/>
            </a:xfrm>
            <a:custGeom>
              <a:avLst/>
              <a:gdLst/>
              <a:ahLst/>
              <a:cxnLst/>
              <a:rect l="l" t="t" r="r" b="b"/>
              <a:pathLst>
                <a:path w="3810" h="1904">
                  <a:moveTo>
                    <a:pt x="0" y="0"/>
                  </a:moveTo>
                  <a:lnTo>
                    <a:pt x="3784" y="1612"/>
                  </a:lnTo>
                </a:path>
              </a:pathLst>
            </a:custGeom>
            <a:ln w="25400">
              <a:solidFill>
                <a:srgbClr val="F4C222"/>
              </a:solidFill>
            </a:ln>
          </p:spPr>
          <p:txBody>
            <a:bodyPr wrap="square" lIns="0" tIns="0" rIns="0" bIns="0" rtlCol="0"/>
            <a:lstStyle/>
            <a:p>
              <a:endParaRPr/>
            </a:p>
          </p:txBody>
        </p:sp>
        <p:sp>
          <p:nvSpPr>
            <p:cNvPr id="18985" name="object 18985"/>
            <p:cNvSpPr/>
            <p:nvPr/>
          </p:nvSpPr>
          <p:spPr>
            <a:xfrm>
              <a:off x="5213248" y="8333219"/>
              <a:ext cx="6350" cy="17780"/>
            </a:xfrm>
            <a:custGeom>
              <a:avLst/>
              <a:gdLst/>
              <a:ahLst/>
              <a:cxnLst/>
              <a:rect l="l" t="t" r="r" b="b"/>
              <a:pathLst>
                <a:path w="6350" h="17779">
                  <a:moveTo>
                    <a:pt x="5867" y="0"/>
                  </a:moveTo>
                  <a:lnTo>
                    <a:pt x="3276" y="5778"/>
                  </a:lnTo>
                  <a:lnTo>
                    <a:pt x="1346" y="11760"/>
                  </a:lnTo>
                  <a:lnTo>
                    <a:pt x="0" y="17767"/>
                  </a:lnTo>
                </a:path>
              </a:pathLst>
            </a:custGeom>
            <a:ln w="25400">
              <a:solidFill>
                <a:srgbClr val="F6C62C"/>
              </a:solidFill>
            </a:ln>
          </p:spPr>
          <p:txBody>
            <a:bodyPr wrap="square" lIns="0" tIns="0" rIns="0" bIns="0" rtlCol="0"/>
            <a:lstStyle/>
            <a:p>
              <a:endParaRPr/>
            </a:p>
          </p:txBody>
        </p:sp>
        <p:sp>
          <p:nvSpPr>
            <p:cNvPr id="18986" name="object 18986"/>
            <p:cNvSpPr/>
            <p:nvPr/>
          </p:nvSpPr>
          <p:spPr>
            <a:xfrm>
              <a:off x="5215332" y="8314715"/>
              <a:ext cx="13970" cy="19050"/>
            </a:xfrm>
            <a:custGeom>
              <a:avLst/>
              <a:gdLst/>
              <a:ahLst/>
              <a:cxnLst/>
              <a:rect l="l" t="t" r="r" b="b"/>
              <a:pathLst>
                <a:path w="13970" h="19050">
                  <a:moveTo>
                    <a:pt x="10006" y="0"/>
                  </a:moveTo>
                  <a:lnTo>
                    <a:pt x="0" y="16887"/>
                  </a:lnTo>
                  <a:lnTo>
                    <a:pt x="1179" y="17525"/>
                  </a:lnTo>
                  <a:lnTo>
                    <a:pt x="2449" y="18046"/>
                  </a:lnTo>
                  <a:lnTo>
                    <a:pt x="3783" y="18503"/>
                  </a:lnTo>
                  <a:lnTo>
                    <a:pt x="6386" y="12725"/>
                  </a:lnTo>
                  <a:lnTo>
                    <a:pt x="9650" y="7150"/>
                  </a:lnTo>
                  <a:lnTo>
                    <a:pt x="13689" y="1943"/>
                  </a:lnTo>
                  <a:lnTo>
                    <a:pt x="12317" y="1384"/>
                  </a:lnTo>
                  <a:lnTo>
                    <a:pt x="11060" y="762"/>
                  </a:lnTo>
                  <a:lnTo>
                    <a:pt x="10006" y="0"/>
                  </a:lnTo>
                  <a:close/>
                </a:path>
              </a:pathLst>
            </a:custGeom>
            <a:solidFill>
              <a:srgbClr val="F4C62B"/>
            </a:solidFill>
          </p:spPr>
          <p:txBody>
            <a:bodyPr wrap="square" lIns="0" tIns="0" rIns="0" bIns="0" rtlCol="0"/>
            <a:lstStyle/>
            <a:p>
              <a:endParaRPr/>
            </a:p>
          </p:txBody>
        </p:sp>
        <p:sp>
          <p:nvSpPr>
            <p:cNvPr id="18987" name="object 18987"/>
            <p:cNvSpPr/>
            <p:nvPr/>
          </p:nvSpPr>
          <p:spPr>
            <a:xfrm>
              <a:off x="5215331" y="8331606"/>
              <a:ext cx="3810" cy="1905"/>
            </a:xfrm>
            <a:custGeom>
              <a:avLst/>
              <a:gdLst/>
              <a:ahLst/>
              <a:cxnLst/>
              <a:rect l="l" t="t" r="r" b="b"/>
              <a:pathLst>
                <a:path w="3810" h="1904">
                  <a:moveTo>
                    <a:pt x="3784" y="1612"/>
                  </a:moveTo>
                  <a:lnTo>
                    <a:pt x="0" y="0"/>
                  </a:lnTo>
                </a:path>
              </a:pathLst>
            </a:custGeom>
            <a:ln w="25400">
              <a:solidFill>
                <a:srgbClr val="F4C222"/>
              </a:solidFill>
            </a:ln>
          </p:spPr>
          <p:txBody>
            <a:bodyPr wrap="square" lIns="0" tIns="0" rIns="0" bIns="0" rtlCol="0"/>
            <a:lstStyle/>
            <a:p>
              <a:endParaRPr/>
            </a:p>
          </p:txBody>
        </p:sp>
        <p:sp>
          <p:nvSpPr>
            <p:cNvPr id="18988" name="object 18988"/>
            <p:cNvSpPr/>
            <p:nvPr/>
          </p:nvSpPr>
          <p:spPr>
            <a:xfrm>
              <a:off x="5215331" y="8314715"/>
              <a:ext cx="10160" cy="17145"/>
            </a:xfrm>
            <a:custGeom>
              <a:avLst/>
              <a:gdLst/>
              <a:ahLst/>
              <a:cxnLst/>
              <a:rect l="l" t="t" r="r" b="b"/>
              <a:pathLst>
                <a:path w="10160" h="17145">
                  <a:moveTo>
                    <a:pt x="0" y="16891"/>
                  </a:moveTo>
                  <a:lnTo>
                    <a:pt x="1" y="16887"/>
                  </a:lnTo>
                </a:path>
                <a:path w="10160" h="17145">
                  <a:moveTo>
                    <a:pt x="9997" y="12"/>
                  </a:moveTo>
                  <a:lnTo>
                    <a:pt x="10007" y="0"/>
                  </a:lnTo>
                </a:path>
              </a:pathLst>
            </a:custGeom>
            <a:ln w="25400">
              <a:solidFill>
                <a:srgbClr val="F3C11E"/>
              </a:solidFill>
            </a:ln>
          </p:spPr>
          <p:txBody>
            <a:bodyPr wrap="square" lIns="0" tIns="0" rIns="0" bIns="0" rtlCol="0"/>
            <a:lstStyle/>
            <a:p>
              <a:endParaRPr/>
            </a:p>
          </p:txBody>
        </p:sp>
        <p:sp>
          <p:nvSpPr>
            <p:cNvPr id="18989" name="object 18989"/>
            <p:cNvSpPr/>
            <p:nvPr/>
          </p:nvSpPr>
          <p:spPr>
            <a:xfrm>
              <a:off x="5225338" y="8314715"/>
              <a:ext cx="3810" cy="2540"/>
            </a:xfrm>
            <a:custGeom>
              <a:avLst/>
              <a:gdLst/>
              <a:ahLst/>
              <a:cxnLst/>
              <a:rect l="l" t="t" r="r" b="b"/>
              <a:pathLst>
                <a:path w="3810" h="2540">
                  <a:moveTo>
                    <a:pt x="0" y="0"/>
                  </a:moveTo>
                  <a:lnTo>
                    <a:pt x="3682" y="1943"/>
                  </a:lnTo>
                </a:path>
              </a:pathLst>
            </a:custGeom>
            <a:ln w="25400">
              <a:solidFill>
                <a:srgbClr val="F5C934"/>
              </a:solidFill>
            </a:ln>
          </p:spPr>
          <p:txBody>
            <a:bodyPr wrap="square" lIns="0" tIns="0" rIns="0" bIns="0" rtlCol="0"/>
            <a:lstStyle/>
            <a:p>
              <a:endParaRPr/>
            </a:p>
          </p:txBody>
        </p:sp>
        <p:sp>
          <p:nvSpPr>
            <p:cNvPr id="18990" name="object 18990"/>
            <p:cNvSpPr/>
            <p:nvPr/>
          </p:nvSpPr>
          <p:spPr>
            <a:xfrm>
              <a:off x="5219115" y="8316658"/>
              <a:ext cx="10160" cy="17145"/>
            </a:xfrm>
            <a:custGeom>
              <a:avLst/>
              <a:gdLst/>
              <a:ahLst/>
              <a:cxnLst/>
              <a:rect l="l" t="t" r="r" b="b"/>
              <a:pathLst>
                <a:path w="10160" h="17145">
                  <a:moveTo>
                    <a:pt x="9905" y="0"/>
                  </a:moveTo>
                  <a:lnTo>
                    <a:pt x="5867" y="5206"/>
                  </a:lnTo>
                  <a:lnTo>
                    <a:pt x="2603" y="10782"/>
                  </a:lnTo>
                  <a:lnTo>
                    <a:pt x="0" y="16560"/>
                  </a:lnTo>
                </a:path>
              </a:pathLst>
            </a:custGeom>
            <a:ln w="25399">
              <a:solidFill>
                <a:srgbClr val="F6CB39"/>
              </a:solidFill>
            </a:ln>
          </p:spPr>
          <p:txBody>
            <a:bodyPr wrap="square" lIns="0" tIns="0" rIns="0" bIns="0" rtlCol="0"/>
            <a:lstStyle/>
            <a:p>
              <a:endParaRPr/>
            </a:p>
          </p:txBody>
        </p:sp>
        <p:sp>
          <p:nvSpPr>
            <p:cNvPr id="18991" name="object 18991"/>
            <p:cNvSpPr/>
            <p:nvPr/>
          </p:nvSpPr>
          <p:spPr>
            <a:xfrm>
              <a:off x="5229021" y="8302371"/>
              <a:ext cx="19050" cy="15875"/>
            </a:xfrm>
            <a:custGeom>
              <a:avLst/>
              <a:gdLst/>
              <a:ahLst/>
              <a:cxnLst/>
              <a:rect l="l" t="t" r="r" b="b"/>
              <a:pathLst>
                <a:path w="19050" h="15875">
                  <a:moveTo>
                    <a:pt x="14554" y="0"/>
                  </a:moveTo>
                  <a:lnTo>
                    <a:pt x="8864" y="4267"/>
                  </a:lnTo>
                  <a:lnTo>
                    <a:pt x="4038" y="9093"/>
                  </a:lnTo>
                  <a:lnTo>
                    <a:pt x="0" y="14287"/>
                  </a:lnTo>
                  <a:lnTo>
                    <a:pt x="1371" y="14846"/>
                  </a:lnTo>
                  <a:lnTo>
                    <a:pt x="4305" y="15824"/>
                  </a:lnTo>
                  <a:lnTo>
                    <a:pt x="8356" y="10794"/>
                  </a:lnTo>
                  <a:lnTo>
                    <a:pt x="13081" y="6210"/>
                  </a:lnTo>
                  <a:lnTo>
                    <a:pt x="18554" y="2171"/>
                  </a:lnTo>
                  <a:lnTo>
                    <a:pt x="15811" y="761"/>
                  </a:lnTo>
                  <a:lnTo>
                    <a:pt x="14554" y="0"/>
                  </a:lnTo>
                  <a:close/>
                </a:path>
              </a:pathLst>
            </a:custGeom>
            <a:solidFill>
              <a:srgbClr val="F7D658"/>
            </a:solidFill>
          </p:spPr>
          <p:txBody>
            <a:bodyPr wrap="square" lIns="0" tIns="0" rIns="0" bIns="0" rtlCol="0"/>
            <a:lstStyle/>
            <a:p>
              <a:endParaRPr/>
            </a:p>
          </p:txBody>
        </p:sp>
        <p:sp>
          <p:nvSpPr>
            <p:cNvPr id="18992" name="object 18992"/>
            <p:cNvSpPr/>
            <p:nvPr/>
          </p:nvSpPr>
          <p:spPr>
            <a:xfrm>
              <a:off x="5229021" y="8316658"/>
              <a:ext cx="4445" cy="1905"/>
            </a:xfrm>
            <a:custGeom>
              <a:avLst/>
              <a:gdLst/>
              <a:ahLst/>
              <a:cxnLst/>
              <a:rect l="l" t="t" r="r" b="b"/>
              <a:pathLst>
                <a:path w="4445" h="1904">
                  <a:moveTo>
                    <a:pt x="4305" y="1536"/>
                  </a:moveTo>
                  <a:lnTo>
                    <a:pt x="0" y="0"/>
                  </a:lnTo>
                </a:path>
              </a:pathLst>
            </a:custGeom>
            <a:ln w="25399">
              <a:solidFill>
                <a:srgbClr val="F7D34C"/>
              </a:solidFill>
            </a:ln>
          </p:spPr>
          <p:txBody>
            <a:bodyPr wrap="square" lIns="0" tIns="0" rIns="0" bIns="0" rtlCol="0"/>
            <a:lstStyle/>
            <a:p>
              <a:endParaRPr/>
            </a:p>
          </p:txBody>
        </p:sp>
        <p:sp>
          <p:nvSpPr>
            <p:cNvPr id="18993" name="object 18993"/>
            <p:cNvSpPr/>
            <p:nvPr/>
          </p:nvSpPr>
          <p:spPr>
            <a:xfrm>
              <a:off x="5229021" y="8302371"/>
              <a:ext cx="14604" cy="14604"/>
            </a:xfrm>
            <a:custGeom>
              <a:avLst/>
              <a:gdLst/>
              <a:ahLst/>
              <a:cxnLst/>
              <a:rect l="l" t="t" r="r" b="b"/>
              <a:pathLst>
                <a:path w="14604" h="14604">
                  <a:moveTo>
                    <a:pt x="0" y="14287"/>
                  </a:moveTo>
                  <a:lnTo>
                    <a:pt x="4038" y="9093"/>
                  </a:lnTo>
                  <a:lnTo>
                    <a:pt x="8864" y="4267"/>
                  </a:lnTo>
                  <a:lnTo>
                    <a:pt x="14554" y="0"/>
                  </a:lnTo>
                </a:path>
              </a:pathLst>
            </a:custGeom>
            <a:ln w="25400">
              <a:solidFill>
                <a:srgbClr val="F7D24D"/>
              </a:solidFill>
            </a:ln>
          </p:spPr>
          <p:txBody>
            <a:bodyPr wrap="square" lIns="0" tIns="0" rIns="0" bIns="0" rtlCol="0"/>
            <a:lstStyle/>
            <a:p>
              <a:endParaRPr/>
            </a:p>
          </p:txBody>
        </p:sp>
        <p:sp>
          <p:nvSpPr>
            <p:cNvPr id="18994" name="object 18994"/>
            <p:cNvSpPr/>
            <p:nvPr/>
          </p:nvSpPr>
          <p:spPr>
            <a:xfrm>
              <a:off x="5243576" y="8302371"/>
              <a:ext cx="4445" cy="2540"/>
            </a:xfrm>
            <a:custGeom>
              <a:avLst/>
              <a:gdLst/>
              <a:ahLst/>
              <a:cxnLst/>
              <a:rect l="l" t="t" r="r" b="b"/>
              <a:pathLst>
                <a:path w="4445" h="2540">
                  <a:moveTo>
                    <a:pt x="0" y="0"/>
                  </a:moveTo>
                  <a:lnTo>
                    <a:pt x="4000" y="2171"/>
                  </a:lnTo>
                </a:path>
              </a:pathLst>
            </a:custGeom>
            <a:ln w="25400">
              <a:solidFill>
                <a:srgbClr val="F7DA63"/>
              </a:solidFill>
            </a:ln>
          </p:spPr>
          <p:txBody>
            <a:bodyPr wrap="square" lIns="0" tIns="0" rIns="0" bIns="0" rtlCol="0"/>
            <a:lstStyle/>
            <a:p>
              <a:endParaRPr/>
            </a:p>
          </p:txBody>
        </p:sp>
        <p:sp>
          <p:nvSpPr>
            <p:cNvPr id="18995" name="object 18995"/>
            <p:cNvSpPr/>
            <p:nvPr/>
          </p:nvSpPr>
          <p:spPr>
            <a:xfrm>
              <a:off x="5233327" y="8304542"/>
              <a:ext cx="14604" cy="13970"/>
            </a:xfrm>
            <a:custGeom>
              <a:avLst/>
              <a:gdLst/>
              <a:ahLst/>
              <a:cxnLst/>
              <a:rect l="l" t="t" r="r" b="b"/>
              <a:pathLst>
                <a:path w="14604" h="13970">
                  <a:moveTo>
                    <a:pt x="14249" y="0"/>
                  </a:moveTo>
                  <a:lnTo>
                    <a:pt x="8775" y="4038"/>
                  </a:lnTo>
                  <a:lnTo>
                    <a:pt x="4051" y="8623"/>
                  </a:lnTo>
                  <a:lnTo>
                    <a:pt x="0" y="13652"/>
                  </a:lnTo>
                </a:path>
              </a:pathLst>
            </a:custGeom>
            <a:ln w="25400">
              <a:solidFill>
                <a:srgbClr val="F8DB62"/>
              </a:solidFill>
            </a:ln>
          </p:spPr>
          <p:txBody>
            <a:bodyPr wrap="square" lIns="0" tIns="0" rIns="0" bIns="0" rtlCol="0"/>
            <a:lstStyle/>
            <a:p>
              <a:endParaRPr/>
            </a:p>
          </p:txBody>
        </p:sp>
        <p:sp>
          <p:nvSpPr>
            <p:cNvPr id="18996" name="object 18996"/>
            <p:cNvSpPr/>
            <p:nvPr/>
          </p:nvSpPr>
          <p:spPr>
            <a:xfrm>
              <a:off x="5243576" y="8291423"/>
              <a:ext cx="22860" cy="13335"/>
            </a:xfrm>
            <a:custGeom>
              <a:avLst/>
              <a:gdLst/>
              <a:ahLst/>
              <a:cxnLst/>
              <a:rect l="l" t="t" r="r" b="b"/>
              <a:pathLst>
                <a:path w="22860" h="13334">
                  <a:moveTo>
                    <a:pt x="19837" y="0"/>
                  </a:moveTo>
                  <a:lnTo>
                    <a:pt x="12280" y="2971"/>
                  </a:lnTo>
                  <a:lnTo>
                    <a:pt x="5702" y="6680"/>
                  </a:lnTo>
                  <a:lnTo>
                    <a:pt x="0" y="10947"/>
                  </a:lnTo>
                  <a:lnTo>
                    <a:pt x="1257" y="11709"/>
                  </a:lnTo>
                  <a:lnTo>
                    <a:pt x="4000" y="13119"/>
                  </a:lnTo>
                  <a:lnTo>
                    <a:pt x="9461" y="9080"/>
                  </a:lnTo>
                  <a:lnTo>
                    <a:pt x="15659" y="5613"/>
                  </a:lnTo>
                  <a:lnTo>
                    <a:pt x="22631" y="2806"/>
                  </a:lnTo>
                  <a:lnTo>
                    <a:pt x="19837" y="0"/>
                  </a:lnTo>
                  <a:close/>
                </a:path>
              </a:pathLst>
            </a:custGeom>
            <a:solidFill>
              <a:srgbClr val="F7DD6D"/>
            </a:solidFill>
          </p:spPr>
          <p:txBody>
            <a:bodyPr wrap="square" lIns="0" tIns="0" rIns="0" bIns="0" rtlCol="0"/>
            <a:lstStyle/>
            <a:p>
              <a:endParaRPr/>
            </a:p>
          </p:txBody>
        </p:sp>
        <p:sp>
          <p:nvSpPr>
            <p:cNvPr id="18997" name="object 18997"/>
            <p:cNvSpPr/>
            <p:nvPr/>
          </p:nvSpPr>
          <p:spPr>
            <a:xfrm>
              <a:off x="5243576" y="8302371"/>
              <a:ext cx="4445" cy="2540"/>
            </a:xfrm>
            <a:custGeom>
              <a:avLst/>
              <a:gdLst/>
              <a:ahLst/>
              <a:cxnLst/>
              <a:rect l="l" t="t" r="r" b="b"/>
              <a:pathLst>
                <a:path w="4445" h="2540">
                  <a:moveTo>
                    <a:pt x="4000" y="2171"/>
                  </a:moveTo>
                  <a:lnTo>
                    <a:pt x="0" y="0"/>
                  </a:lnTo>
                </a:path>
              </a:pathLst>
            </a:custGeom>
            <a:ln w="25400">
              <a:solidFill>
                <a:srgbClr val="F7DA63"/>
              </a:solidFill>
            </a:ln>
          </p:spPr>
          <p:txBody>
            <a:bodyPr wrap="square" lIns="0" tIns="0" rIns="0" bIns="0" rtlCol="0"/>
            <a:lstStyle/>
            <a:p>
              <a:endParaRPr/>
            </a:p>
          </p:txBody>
        </p:sp>
        <p:sp>
          <p:nvSpPr>
            <p:cNvPr id="18998" name="object 18998"/>
            <p:cNvSpPr/>
            <p:nvPr/>
          </p:nvSpPr>
          <p:spPr>
            <a:xfrm>
              <a:off x="5243576" y="8291423"/>
              <a:ext cx="20320" cy="11430"/>
            </a:xfrm>
            <a:custGeom>
              <a:avLst/>
              <a:gdLst/>
              <a:ahLst/>
              <a:cxnLst/>
              <a:rect l="l" t="t" r="r" b="b"/>
              <a:pathLst>
                <a:path w="20320" h="11429">
                  <a:moveTo>
                    <a:pt x="0" y="10947"/>
                  </a:moveTo>
                  <a:lnTo>
                    <a:pt x="5702" y="6680"/>
                  </a:lnTo>
                  <a:lnTo>
                    <a:pt x="12280" y="2971"/>
                  </a:lnTo>
                  <a:lnTo>
                    <a:pt x="19837" y="0"/>
                  </a:lnTo>
                </a:path>
              </a:pathLst>
            </a:custGeom>
            <a:ln w="25400">
              <a:solidFill>
                <a:srgbClr val="F7D964"/>
              </a:solidFill>
            </a:ln>
          </p:spPr>
          <p:txBody>
            <a:bodyPr wrap="square" lIns="0" tIns="0" rIns="0" bIns="0" rtlCol="0"/>
            <a:lstStyle/>
            <a:p>
              <a:endParaRPr/>
            </a:p>
          </p:txBody>
        </p:sp>
        <p:sp>
          <p:nvSpPr>
            <p:cNvPr id="18999" name="object 18999"/>
            <p:cNvSpPr/>
            <p:nvPr/>
          </p:nvSpPr>
          <p:spPr>
            <a:xfrm>
              <a:off x="5263413" y="8291423"/>
              <a:ext cx="3175" cy="3175"/>
            </a:xfrm>
            <a:custGeom>
              <a:avLst/>
              <a:gdLst/>
              <a:ahLst/>
              <a:cxnLst/>
              <a:rect l="l" t="t" r="r" b="b"/>
              <a:pathLst>
                <a:path w="3175" h="3175">
                  <a:moveTo>
                    <a:pt x="0" y="0"/>
                  </a:moveTo>
                  <a:lnTo>
                    <a:pt x="2793" y="2806"/>
                  </a:lnTo>
                </a:path>
              </a:pathLst>
            </a:custGeom>
            <a:ln w="25400">
              <a:solidFill>
                <a:srgbClr val="F7E077"/>
              </a:solidFill>
            </a:ln>
          </p:spPr>
          <p:txBody>
            <a:bodyPr wrap="square" lIns="0" tIns="0" rIns="0" bIns="0" rtlCol="0"/>
            <a:lstStyle/>
            <a:p>
              <a:endParaRPr/>
            </a:p>
          </p:txBody>
        </p:sp>
        <p:sp>
          <p:nvSpPr>
            <p:cNvPr id="19000" name="object 19000"/>
            <p:cNvSpPr/>
            <p:nvPr/>
          </p:nvSpPr>
          <p:spPr>
            <a:xfrm>
              <a:off x="5247576" y="8294230"/>
              <a:ext cx="19050" cy="10795"/>
            </a:xfrm>
            <a:custGeom>
              <a:avLst/>
              <a:gdLst/>
              <a:ahLst/>
              <a:cxnLst/>
              <a:rect l="l" t="t" r="r" b="b"/>
              <a:pathLst>
                <a:path w="19050" h="10795">
                  <a:moveTo>
                    <a:pt x="18630" y="0"/>
                  </a:moveTo>
                  <a:lnTo>
                    <a:pt x="11658" y="2806"/>
                  </a:lnTo>
                  <a:lnTo>
                    <a:pt x="5461" y="6273"/>
                  </a:lnTo>
                  <a:lnTo>
                    <a:pt x="0" y="10312"/>
                  </a:lnTo>
                </a:path>
              </a:pathLst>
            </a:custGeom>
            <a:ln w="25399">
              <a:solidFill>
                <a:srgbClr val="F8E177"/>
              </a:solidFill>
            </a:ln>
          </p:spPr>
          <p:txBody>
            <a:bodyPr wrap="square" lIns="0" tIns="0" rIns="0" bIns="0" rtlCol="0"/>
            <a:lstStyle/>
            <a:p>
              <a:endParaRPr/>
            </a:p>
          </p:txBody>
        </p:sp>
        <p:sp>
          <p:nvSpPr>
            <p:cNvPr id="19001" name="object 19001"/>
            <p:cNvSpPr/>
            <p:nvPr/>
          </p:nvSpPr>
          <p:spPr>
            <a:xfrm>
              <a:off x="5225338" y="8288597"/>
              <a:ext cx="38100" cy="28575"/>
            </a:xfrm>
            <a:custGeom>
              <a:avLst/>
              <a:gdLst/>
              <a:ahLst/>
              <a:cxnLst/>
              <a:rect l="l" t="t" r="r" b="b"/>
              <a:pathLst>
                <a:path w="38100" h="28575">
                  <a:moveTo>
                    <a:pt x="35374" y="0"/>
                  </a:moveTo>
                  <a:lnTo>
                    <a:pt x="14897" y="11338"/>
                  </a:lnTo>
                  <a:lnTo>
                    <a:pt x="0" y="26118"/>
                  </a:lnTo>
                  <a:lnTo>
                    <a:pt x="1054" y="26880"/>
                  </a:lnTo>
                  <a:lnTo>
                    <a:pt x="2311" y="27502"/>
                  </a:lnTo>
                  <a:lnTo>
                    <a:pt x="3682" y="28061"/>
                  </a:lnTo>
                  <a:lnTo>
                    <a:pt x="10344" y="20567"/>
                  </a:lnTo>
                  <a:lnTo>
                    <a:pt x="18245" y="13777"/>
                  </a:lnTo>
                  <a:lnTo>
                    <a:pt x="27462" y="7819"/>
                  </a:lnTo>
                  <a:lnTo>
                    <a:pt x="38074" y="2826"/>
                  </a:lnTo>
                  <a:lnTo>
                    <a:pt x="36245" y="946"/>
                  </a:lnTo>
                  <a:lnTo>
                    <a:pt x="35374" y="0"/>
                  </a:lnTo>
                  <a:close/>
                </a:path>
              </a:pathLst>
            </a:custGeom>
            <a:solidFill>
              <a:srgbClr val="F6D14B"/>
            </a:solidFill>
          </p:spPr>
          <p:txBody>
            <a:bodyPr wrap="square" lIns="0" tIns="0" rIns="0" bIns="0" rtlCol="0"/>
            <a:lstStyle/>
            <a:p>
              <a:endParaRPr/>
            </a:p>
          </p:txBody>
        </p:sp>
        <p:sp>
          <p:nvSpPr>
            <p:cNvPr id="19002" name="object 19002"/>
            <p:cNvSpPr/>
            <p:nvPr/>
          </p:nvSpPr>
          <p:spPr>
            <a:xfrm>
              <a:off x="5229021" y="8291423"/>
              <a:ext cx="34925" cy="25400"/>
            </a:xfrm>
            <a:custGeom>
              <a:avLst/>
              <a:gdLst/>
              <a:ahLst/>
              <a:cxnLst/>
              <a:rect l="l" t="t" r="r" b="b"/>
              <a:pathLst>
                <a:path w="34925" h="25400">
                  <a:moveTo>
                    <a:pt x="0" y="25234"/>
                  </a:moveTo>
                  <a:lnTo>
                    <a:pt x="6661" y="17741"/>
                  </a:lnTo>
                  <a:lnTo>
                    <a:pt x="14562" y="10950"/>
                  </a:lnTo>
                  <a:lnTo>
                    <a:pt x="23779" y="4993"/>
                  </a:lnTo>
                  <a:lnTo>
                    <a:pt x="34391" y="0"/>
                  </a:lnTo>
                </a:path>
              </a:pathLst>
            </a:custGeom>
            <a:ln w="25400">
              <a:solidFill>
                <a:srgbClr val="F7D658"/>
              </a:solidFill>
            </a:ln>
          </p:spPr>
          <p:txBody>
            <a:bodyPr wrap="square" lIns="0" tIns="0" rIns="0" bIns="0" rtlCol="0"/>
            <a:lstStyle/>
            <a:p>
              <a:endParaRPr/>
            </a:p>
          </p:txBody>
        </p:sp>
        <p:sp>
          <p:nvSpPr>
            <p:cNvPr id="19003" name="object 19003"/>
            <p:cNvSpPr/>
            <p:nvPr/>
          </p:nvSpPr>
          <p:spPr>
            <a:xfrm>
              <a:off x="5260713" y="8288597"/>
              <a:ext cx="3175" cy="3175"/>
            </a:xfrm>
            <a:custGeom>
              <a:avLst/>
              <a:gdLst/>
              <a:ahLst/>
              <a:cxnLst/>
              <a:rect l="l" t="t" r="r" b="b"/>
              <a:pathLst>
                <a:path w="3175" h="3175">
                  <a:moveTo>
                    <a:pt x="2699" y="2826"/>
                  </a:moveTo>
                  <a:lnTo>
                    <a:pt x="0" y="0"/>
                  </a:lnTo>
                </a:path>
              </a:pathLst>
            </a:custGeom>
            <a:ln w="25400">
              <a:solidFill>
                <a:srgbClr val="F7D861"/>
              </a:solidFill>
            </a:ln>
          </p:spPr>
          <p:txBody>
            <a:bodyPr wrap="square" lIns="0" tIns="0" rIns="0" bIns="0" rtlCol="0"/>
            <a:lstStyle/>
            <a:p>
              <a:endParaRPr/>
            </a:p>
          </p:txBody>
        </p:sp>
        <p:sp>
          <p:nvSpPr>
            <p:cNvPr id="19004" name="object 19004"/>
            <p:cNvSpPr/>
            <p:nvPr/>
          </p:nvSpPr>
          <p:spPr>
            <a:xfrm>
              <a:off x="5225338" y="8314703"/>
              <a:ext cx="635" cy="635"/>
            </a:xfrm>
            <a:custGeom>
              <a:avLst/>
              <a:gdLst/>
              <a:ahLst/>
              <a:cxnLst/>
              <a:rect l="l" t="t" r="r" b="b"/>
              <a:pathLst>
                <a:path w="635" h="634">
                  <a:moveTo>
                    <a:pt x="10" y="0"/>
                  </a:moveTo>
                  <a:lnTo>
                    <a:pt x="0" y="12"/>
                  </a:lnTo>
                </a:path>
              </a:pathLst>
            </a:custGeom>
            <a:ln w="25400">
              <a:solidFill>
                <a:srgbClr val="F5CC3D"/>
              </a:solidFill>
            </a:ln>
          </p:spPr>
          <p:txBody>
            <a:bodyPr wrap="square" lIns="0" tIns="0" rIns="0" bIns="0" rtlCol="0"/>
            <a:lstStyle/>
            <a:p>
              <a:endParaRPr/>
            </a:p>
          </p:txBody>
        </p:sp>
        <p:sp>
          <p:nvSpPr>
            <p:cNvPr id="19005" name="object 19005"/>
            <p:cNvSpPr/>
            <p:nvPr/>
          </p:nvSpPr>
          <p:spPr>
            <a:xfrm>
              <a:off x="5225338" y="8314715"/>
              <a:ext cx="3810" cy="2540"/>
            </a:xfrm>
            <a:custGeom>
              <a:avLst/>
              <a:gdLst/>
              <a:ahLst/>
              <a:cxnLst/>
              <a:rect l="l" t="t" r="r" b="b"/>
              <a:pathLst>
                <a:path w="3810" h="2540">
                  <a:moveTo>
                    <a:pt x="0" y="0"/>
                  </a:moveTo>
                  <a:lnTo>
                    <a:pt x="3682" y="1943"/>
                  </a:lnTo>
                </a:path>
              </a:pathLst>
            </a:custGeom>
            <a:ln w="25400">
              <a:solidFill>
                <a:srgbClr val="F5C934"/>
              </a:solidFill>
            </a:ln>
          </p:spPr>
          <p:txBody>
            <a:bodyPr wrap="square" lIns="0" tIns="0" rIns="0" bIns="0" rtlCol="0"/>
            <a:lstStyle/>
            <a:p>
              <a:endParaRPr/>
            </a:p>
          </p:txBody>
        </p:sp>
        <p:sp>
          <p:nvSpPr>
            <p:cNvPr id="19006" name="object 19006"/>
            <p:cNvSpPr/>
            <p:nvPr/>
          </p:nvSpPr>
          <p:spPr>
            <a:xfrm>
              <a:off x="5269090" y="8293786"/>
              <a:ext cx="12065" cy="6350"/>
            </a:xfrm>
            <a:custGeom>
              <a:avLst/>
              <a:gdLst/>
              <a:ahLst/>
              <a:cxnLst/>
              <a:rect l="l" t="t" r="r" b="b"/>
              <a:pathLst>
                <a:path w="12064" h="6350">
                  <a:moveTo>
                    <a:pt x="8953" y="0"/>
                  </a:moveTo>
                  <a:lnTo>
                    <a:pt x="5892" y="965"/>
                  </a:lnTo>
                  <a:lnTo>
                    <a:pt x="2882" y="2044"/>
                  </a:lnTo>
                  <a:lnTo>
                    <a:pt x="0" y="3225"/>
                  </a:lnTo>
                  <a:lnTo>
                    <a:pt x="2971" y="5994"/>
                  </a:lnTo>
                  <a:lnTo>
                    <a:pt x="5803" y="4813"/>
                  </a:lnTo>
                  <a:lnTo>
                    <a:pt x="8750" y="3759"/>
                  </a:lnTo>
                  <a:lnTo>
                    <a:pt x="11785" y="2806"/>
                  </a:lnTo>
                  <a:lnTo>
                    <a:pt x="8953" y="0"/>
                  </a:lnTo>
                  <a:close/>
                </a:path>
              </a:pathLst>
            </a:custGeom>
            <a:solidFill>
              <a:srgbClr val="FAEA90"/>
            </a:solidFill>
          </p:spPr>
          <p:txBody>
            <a:bodyPr wrap="square" lIns="0" tIns="0" rIns="0" bIns="0" rtlCol="0"/>
            <a:lstStyle/>
            <a:p>
              <a:endParaRPr/>
            </a:p>
          </p:txBody>
        </p:sp>
        <p:sp>
          <p:nvSpPr>
            <p:cNvPr id="19007" name="object 19007"/>
            <p:cNvSpPr/>
            <p:nvPr/>
          </p:nvSpPr>
          <p:spPr>
            <a:xfrm>
              <a:off x="5272062" y="8293786"/>
              <a:ext cx="8890" cy="6350"/>
            </a:xfrm>
            <a:custGeom>
              <a:avLst/>
              <a:gdLst/>
              <a:ahLst/>
              <a:cxnLst/>
              <a:rect l="l" t="t" r="r" b="b"/>
              <a:pathLst>
                <a:path w="8889" h="6350">
                  <a:moveTo>
                    <a:pt x="0" y="5994"/>
                  </a:moveTo>
                  <a:lnTo>
                    <a:pt x="8813" y="2806"/>
                  </a:lnTo>
                </a:path>
                <a:path w="8889" h="6350">
                  <a:moveTo>
                    <a:pt x="8813" y="2806"/>
                  </a:moveTo>
                  <a:lnTo>
                    <a:pt x="5981" y="0"/>
                  </a:lnTo>
                </a:path>
              </a:pathLst>
            </a:custGeom>
            <a:ln w="25400">
              <a:solidFill>
                <a:srgbClr val="FAEB92"/>
              </a:solidFill>
            </a:ln>
          </p:spPr>
          <p:txBody>
            <a:bodyPr wrap="square" lIns="0" tIns="0" rIns="0" bIns="0" rtlCol="0"/>
            <a:lstStyle/>
            <a:p>
              <a:endParaRPr/>
            </a:p>
          </p:txBody>
        </p:sp>
        <p:sp>
          <p:nvSpPr>
            <p:cNvPr id="19008" name="object 19008"/>
            <p:cNvSpPr/>
            <p:nvPr/>
          </p:nvSpPr>
          <p:spPr>
            <a:xfrm>
              <a:off x="5269090" y="8293786"/>
              <a:ext cx="9525" cy="3810"/>
            </a:xfrm>
            <a:custGeom>
              <a:avLst/>
              <a:gdLst/>
              <a:ahLst/>
              <a:cxnLst/>
              <a:rect l="l" t="t" r="r" b="b"/>
              <a:pathLst>
                <a:path w="9525" h="3809">
                  <a:moveTo>
                    <a:pt x="8953" y="0"/>
                  </a:moveTo>
                  <a:lnTo>
                    <a:pt x="0" y="3225"/>
                  </a:lnTo>
                </a:path>
              </a:pathLst>
            </a:custGeom>
            <a:ln w="25399">
              <a:solidFill>
                <a:srgbClr val="F9E98E"/>
              </a:solidFill>
            </a:ln>
          </p:spPr>
          <p:txBody>
            <a:bodyPr wrap="square" lIns="0" tIns="0" rIns="0" bIns="0" rtlCol="0"/>
            <a:lstStyle/>
            <a:p>
              <a:endParaRPr/>
            </a:p>
          </p:txBody>
        </p:sp>
        <p:sp>
          <p:nvSpPr>
            <p:cNvPr id="19009" name="object 19009"/>
            <p:cNvSpPr/>
            <p:nvPr/>
          </p:nvSpPr>
          <p:spPr>
            <a:xfrm>
              <a:off x="5269090" y="8297011"/>
              <a:ext cx="3175" cy="3175"/>
            </a:xfrm>
            <a:custGeom>
              <a:avLst/>
              <a:gdLst/>
              <a:ahLst/>
              <a:cxnLst/>
              <a:rect l="l" t="t" r="r" b="b"/>
              <a:pathLst>
                <a:path w="3175" h="3175">
                  <a:moveTo>
                    <a:pt x="0" y="0"/>
                  </a:moveTo>
                  <a:lnTo>
                    <a:pt x="2971" y="2768"/>
                  </a:lnTo>
                </a:path>
              </a:pathLst>
            </a:custGeom>
            <a:ln w="25400">
              <a:solidFill>
                <a:srgbClr val="FAE98E"/>
              </a:solidFill>
            </a:ln>
          </p:spPr>
          <p:txBody>
            <a:bodyPr wrap="square" lIns="0" tIns="0" rIns="0" bIns="0" rtlCol="0"/>
            <a:lstStyle/>
            <a:p>
              <a:endParaRPr/>
            </a:p>
          </p:txBody>
        </p:sp>
        <p:sp>
          <p:nvSpPr>
            <p:cNvPr id="19010" name="object 19010"/>
            <p:cNvSpPr/>
            <p:nvPr/>
          </p:nvSpPr>
          <p:spPr>
            <a:xfrm>
              <a:off x="5266207" y="8290953"/>
              <a:ext cx="12065" cy="6350"/>
            </a:xfrm>
            <a:custGeom>
              <a:avLst/>
              <a:gdLst/>
              <a:ahLst/>
              <a:cxnLst/>
              <a:rect l="l" t="t" r="r" b="b"/>
              <a:pathLst>
                <a:path w="12064" h="6350">
                  <a:moveTo>
                    <a:pt x="9105" y="0"/>
                  </a:moveTo>
                  <a:lnTo>
                    <a:pt x="5994" y="990"/>
                  </a:lnTo>
                  <a:lnTo>
                    <a:pt x="2971" y="2082"/>
                  </a:lnTo>
                  <a:lnTo>
                    <a:pt x="0" y="3276"/>
                  </a:lnTo>
                  <a:lnTo>
                    <a:pt x="2882" y="6057"/>
                  </a:lnTo>
                  <a:lnTo>
                    <a:pt x="5765" y="4876"/>
                  </a:lnTo>
                  <a:lnTo>
                    <a:pt x="8775" y="3797"/>
                  </a:lnTo>
                  <a:lnTo>
                    <a:pt x="11836" y="2832"/>
                  </a:lnTo>
                  <a:lnTo>
                    <a:pt x="10007" y="952"/>
                  </a:lnTo>
                  <a:lnTo>
                    <a:pt x="9105" y="0"/>
                  </a:lnTo>
                  <a:close/>
                </a:path>
              </a:pathLst>
            </a:custGeom>
            <a:solidFill>
              <a:srgbClr val="F9E789"/>
            </a:solidFill>
          </p:spPr>
          <p:txBody>
            <a:bodyPr wrap="square" lIns="0" tIns="0" rIns="0" bIns="0" rtlCol="0"/>
            <a:lstStyle/>
            <a:p>
              <a:endParaRPr/>
            </a:p>
          </p:txBody>
        </p:sp>
        <p:sp>
          <p:nvSpPr>
            <p:cNvPr id="19011" name="object 19011"/>
            <p:cNvSpPr/>
            <p:nvPr/>
          </p:nvSpPr>
          <p:spPr>
            <a:xfrm>
              <a:off x="5269090" y="8293786"/>
              <a:ext cx="9525" cy="3810"/>
            </a:xfrm>
            <a:custGeom>
              <a:avLst/>
              <a:gdLst/>
              <a:ahLst/>
              <a:cxnLst/>
              <a:rect l="l" t="t" r="r" b="b"/>
              <a:pathLst>
                <a:path w="9525" h="3809">
                  <a:moveTo>
                    <a:pt x="0" y="3225"/>
                  </a:moveTo>
                  <a:lnTo>
                    <a:pt x="8953" y="0"/>
                  </a:lnTo>
                </a:path>
              </a:pathLst>
            </a:custGeom>
            <a:ln w="25399">
              <a:solidFill>
                <a:srgbClr val="F9E98E"/>
              </a:solidFill>
            </a:ln>
          </p:spPr>
          <p:txBody>
            <a:bodyPr wrap="square" lIns="0" tIns="0" rIns="0" bIns="0" rtlCol="0"/>
            <a:lstStyle/>
            <a:p>
              <a:endParaRPr/>
            </a:p>
          </p:txBody>
        </p:sp>
        <p:sp>
          <p:nvSpPr>
            <p:cNvPr id="19012" name="object 19012"/>
            <p:cNvSpPr/>
            <p:nvPr/>
          </p:nvSpPr>
          <p:spPr>
            <a:xfrm>
              <a:off x="5275313" y="8290953"/>
              <a:ext cx="3175" cy="3175"/>
            </a:xfrm>
            <a:custGeom>
              <a:avLst/>
              <a:gdLst/>
              <a:ahLst/>
              <a:cxnLst/>
              <a:rect l="l" t="t" r="r" b="b"/>
              <a:pathLst>
                <a:path w="3175" h="3175">
                  <a:moveTo>
                    <a:pt x="2730" y="2832"/>
                  </a:moveTo>
                  <a:lnTo>
                    <a:pt x="0" y="0"/>
                  </a:lnTo>
                </a:path>
              </a:pathLst>
            </a:custGeom>
            <a:ln w="25400">
              <a:solidFill>
                <a:srgbClr val="F9E88B"/>
              </a:solidFill>
            </a:ln>
          </p:spPr>
          <p:txBody>
            <a:bodyPr wrap="square" lIns="0" tIns="0" rIns="0" bIns="0" rtlCol="0"/>
            <a:lstStyle/>
            <a:p>
              <a:endParaRPr/>
            </a:p>
          </p:txBody>
        </p:sp>
        <p:sp>
          <p:nvSpPr>
            <p:cNvPr id="19013" name="object 19013"/>
            <p:cNvSpPr/>
            <p:nvPr/>
          </p:nvSpPr>
          <p:spPr>
            <a:xfrm>
              <a:off x="5266207" y="8290953"/>
              <a:ext cx="9525" cy="3810"/>
            </a:xfrm>
            <a:custGeom>
              <a:avLst/>
              <a:gdLst/>
              <a:ahLst/>
              <a:cxnLst/>
              <a:rect l="l" t="t" r="r" b="b"/>
              <a:pathLst>
                <a:path w="9525" h="3809">
                  <a:moveTo>
                    <a:pt x="9105" y="0"/>
                  </a:moveTo>
                  <a:lnTo>
                    <a:pt x="0" y="3276"/>
                  </a:lnTo>
                </a:path>
              </a:pathLst>
            </a:custGeom>
            <a:ln w="25399">
              <a:solidFill>
                <a:srgbClr val="F9E583"/>
              </a:solidFill>
            </a:ln>
          </p:spPr>
          <p:txBody>
            <a:bodyPr wrap="square" lIns="0" tIns="0" rIns="0" bIns="0" rtlCol="0"/>
            <a:lstStyle/>
            <a:p>
              <a:endParaRPr/>
            </a:p>
          </p:txBody>
        </p:sp>
        <p:sp>
          <p:nvSpPr>
            <p:cNvPr id="19014" name="object 19014"/>
            <p:cNvSpPr/>
            <p:nvPr/>
          </p:nvSpPr>
          <p:spPr>
            <a:xfrm>
              <a:off x="5266207" y="8294230"/>
              <a:ext cx="3175" cy="3175"/>
            </a:xfrm>
            <a:custGeom>
              <a:avLst/>
              <a:gdLst/>
              <a:ahLst/>
              <a:cxnLst/>
              <a:rect l="l" t="t" r="r" b="b"/>
              <a:pathLst>
                <a:path w="3175" h="3175">
                  <a:moveTo>
                    <a:pt x="0" y="0"/>
                  </a:moveTo>
                  <a:lnTo>
                    <a:pt x="2882" y="2781"/>
                  </a:lnTo>
                </a:path>
              </a:pathLst>
            </a:custGeom>
            <a:ln w="25400">
              <a:solidFill>
                <a:srgbClr val="F9E686"/>
              </a:solidFill>
            </a:ln>
          </p:spPr>
          <p:txBody>
            <a:bodyPr wrap="square" lIns="0" tIns="0" rIns="0" bIns="0" rtlCol="0"/>
            <a:lstStyle/>
            <a:p>
              <a:endParaRPr/>
            </a:p>
          </p:txBody>
        </p:sp>
        <p:sp>
          <p:nvSpPr>
            <p:cNvPr id="19015" name="object 19015"/>
            <p:cNvSpPr/>
            <p:nvPr/>
          </p:nvSpPr>
          <p:spPr>
            <a:xfrm>
              <a:off x="5263413" y="8288109"/>
              <a:ext cx="12065" cy="6350"/>
            </a:xfrm>
            <a:custGeom>
              <a:avLst/>
              <a:gdLst/>
              <a:ahLst/>
              <a:cxnLst/>
              <a:rect l="l" t="t" r="r" b="b"/>
              <a:pathLst>
                <a:path w="12064" h="6350">
                  <a:moveTo>
                    <a:pt x="9258" y="0"/>
                  </a:moveTo>
                  <a:lnTo>
                    <a:pt x="6096" y="1028"/>
                  </a:lnTo>
                  <a:lnTo>
                    <a:pt x="3048" y="2108"/>
                  </a:lnTo>
                  <a:lnTo>
                    <a:pt x="0" y="3314"/>
                  </a:lnTo>
                  <a:lnTo>
                    <a:pt x="1841" y="5181"/>
                  </a:lnTo>
                  <a:lnTo>
                    <a:pt x="2793" y="6121"/>
                  </a:lnTo>
                  <a:lnTo>
                    <a:pt x="5765" y="4927"/>
                  </a:lnTo>
                  <a:lnTo>
                    <a:pt x="8788" y="3835"/>
                  </a:lnTo>
                  <a:lnTo>
                    <a:pt x="11899" y="2844"/>
                  </a:lnTo>
                  <a:lnTo>
                    <a:pt x="10998" y="1905"/>
                  </a:lnTo>
                  <a:lnTo>
                    <a:pt x="9258" y="0"/>
                  </a:lnTo>
                  <a:close/>
                </a:path>
              </a:pathLst>
            </a:custGeom>
            <a:solidFill>
              <a:srgbClr val="F8E17A"/>
            </a:solidFill>
          </p:spPr>
          <p:txBody>
            <a:bodyPr wrap="square" lIns="0" tIns="0" rIns="0" bIns="0" rtlCol="0"/>
            <a:lstStyle/>
            <a:p>
              <a:endParaRPr/>
            </a:p>
          </p:txBody>
        </p:sp>
        <p:sp>
          <p:nvSpPr>
            <p:cNvPr id="19016" name="object 19016"/>
            <p:cNvSpPr/>
            <p:nvPr/>
          </p:nvSpPr>
          <p:spPr>
            <a:xfrm>
              <a:off x="5266207" y="8290953"/>
              <a:ext cx="9525" cy="3810"/>
            </a:xfrm>
            <a:custGeom>
              <a:avLst/>
              <a:gdLst/>
              <a:ahLst/>
              <a:cxnLst/>
              <a:rect l="l" t="t" r="r" b="b"/>
              <a:pathLst>
                <a:path w="9525" h="3809">
                  <a:moveTo>
                    <a:pt x="0" y="3276"/>
                  </a:moveTo>
                  <a:lnTo>
                    <a:pt x="9105" y="0"/>
                  </a:lnTo>
                </a:path>
              </a:pathLst>
            </a:custGeom>
            <a:ln w="25399">
              <a:solidFill>
                <a:srgbClr val="F9E583"/>
              </a:solidFill>
            </a:ln>
          </p:spPr>
          <p:txBody>
            <a:bodyPr wrap="square" lIns="0" tIns="0" rIns="0" bIns="0" rtlCol="0"/>
            <a:lstStyle/>
            <a:p>
              <a:endParaRPr/>
            </a:p>
          </p:txBody>
        </p:sp>
        <p:sp>
          <p:nvSpPr>
            <p:cNvPr id="19017" name="object 19017"/>
            <p:cNvSpPr/>
            <p:nvPr/>
          </p:nvSpPr>
          <p:spPr>
            <a:xfrm>
              <a:off x="5272671" y="8288109"/>
              <a:ext cx="3175" cy="3175"/>
            </a:xfrm>
            <a:custGeom>
              <a:avLst/>
              <a:gdLst/>
              <a:ahLst/>
              <a:cxnLst/>
              <a:rect l="l" t="t" r="r" b="b"/>
              <a:pathLst>
                <a:path w="3175" h="3175">
                  <a:moveTo>
                    <a:pt x="2641" y="2844"/>
                  </a:moveTo>
                  <a:lnTo>
                    <a:pt x="0" y="0"/>
                  </a:lnTo>
                </a:path>
              </a:pathLst>
            </a:custGeom>
            <a:ln w="25400">
              <a:solidFill>
                <a:srgbClr val="F9E27D"/>
              </a:solidFill>
            </a:ln>
          </p:spPr>
          <p:txBody>
            <a:bodyPr wrap="square" lIns="0" tIns="0" rIns="0" bIns="0" rtlCol="0"/>
            <a:lstStyle/>
            <a:p>
              <a:endParaRPr/>
            </a:p>
          </p:txBody>
        </p:sp>
        <p:sp>
          <p:nvSpPr>
            <p:cNvPr id="19018" name="object 19018"/>
            <p:cNvSpPr/>
            <p:nvPr/>
          </p:nvSpPr>
          <p:spPr>
            <a:xfrm>
              <a:off x="5263413" y="8288109"/>
              <a:ext cx="9525" cy="3810"/>
            </a:xfrm>
            <a:custGeom>
              <a:avLst/>
              <a:gdLst/>
              <a:ahLst/>
              <a:cxnLst/>
              <a:rect l="l" t="t" r="r" b="b"/>
              <a:pathLst>
                <a:path w="9525" h="3809">
                  <a:moveTo>
                    <a:pt x="9258" y="0"/>
                  </a:moveTo>
                  <a:lnTo>
                    <a:pt x="0" y="3314"/>
                  </a:lnTo>
                </a:path>
              </a:pathLst>
            </a:custGeom>
            <a:ln w="25400">
              <a:solidFill>
                <a:srgbClr val="F7DE72"/>
              </a:solidFill>
            </a:ln>
          </p:spPr>
          <p:txBody>
            <a:bodyPr wrap="square" lIns="0" tIns="0" rIns="0" bIns="0" rtlCol="0"/>
            <a:lstStyle/>
            <a:p>
              <a:endParaRPr/>
            </a:p>
          </p:txBody>
        </p:sp>
        <p:sp>
          <p:nvSpPr>
            <p:cNvPr id="19019" name="object 19019"/>
            <p:cNvSpPr/>
            <p:nvPr/>
          </p:nvSpPr>
          <p:spPr>
            <a:xfrm>
              <a:off x="5263413" y="8291423"/>
              <a:ext cx="3175" cy="3175"/>
            </a:xfrm>
            <a:custGeom>
              <a:avLst/>
              <a:gdLst/>
              <a:ahLst/>
              <a:cxnLst/>
              <a:rect l="l" t="t" r="r" b="b"/>
              <a:pathLst>
                <a:path w="3175" h="3175">
                  <a:moveTo>
                    <a:pt x="0" y="0"/>
                  </a:moveTo>
                  <a:lnTo>
                    <a:pt x="2793" y="2806"/>
                  </a:lnTo>
                </a:path>
              </a:pathLst>
            </a:custGeom>
            <a:ln w="25400">
              <a:solidFill>
                <a:srgbClr val="F7E077"/>
              </a:solidFill>
            </a:ln>
          </p:spPr>
          <p:txBody>
            <a:bodyPr wrap="square" lIns="0" tIns="0" rIns="0" bIns="0" rtlCol="0"/>
            <a:lstStyle/>
            <a:p>
              <a:endParaRPr/>
            </a:p>
          </p:txBody>
        </p:sp>
        <p:sp>
          <p:nvSpPr>
            <p:cNvPr id="19020" name="object 19020"/>
            <p:cNvSpPr/>
            <p:nvPr/>
          </p:nvSpPr>
          <p:spPr>
            <a:xfrm>
              <a:off x="5260713" y="8285251"/>
              <a:ext cx="12065" cy="6350"/>
            </a:xfrm>
            <a:custGeom>
              <a:avLst/>
              <a:gdLst/>
              <a:ahLst/>
              <a:cxnLst/>
              <a:rect l="l" t="t" r="r" b="b"/>
              <a:pathLst>
                <a:path w="12064" h="6350">
                  <a:moveTo>
                    <a:pt x="9418" y="0"/>
                  </a:moveTo>
                  <a:lnTo>
                    <a:pt x="6243" y="1041"/>
                  </a:lnTo>
                  <a:lnTo>
                    <a:pt x="3093" y="2133"/>
                  </a:lnTo>
                  <a:lnTo>
                    <a:pt x="0" y="3345"/>
                  </a:lnTo>
                  <a:lnTo>
                    <a:pt x="871" y="4292"/>
                  </a:lnTo>
                  <a:lnTo>
                    <a:pt x="2699" y="6172"/>
                  </a:lnTo>
                  <a:lnTo>
                    <a:pt x="5747" y="4965"/>
                  </a:lnTo>
                  <a:lnTo>
                    <a:pt x="8795" y="3886"/>
                  </a:lnTo>
                  <a:lnTo>
                    <a:pt x="11958" y="2857"/>
                  </a:lnTo>
                  <a:lnTo>
                    <a:pt x="10243" y="952"/>
                  </a:lnTo>
                  <a:lnTo>
                    <a:pt x="9418" y="0"/>
                  </a:lnTo>
                  <a:close/>
                </a:path>
              </a:pathLst>
            </a:custGeom>
            <a:solidFill>
              <a:srgbClr val="F7D965"/>
            </a:solidFill>
          </p:spPr>
          <p:txBody>
            <a:bodyPr wrap="square" lIns="0" tIns="0" rIns="0" bIns="0" rtlCol="0"/>
            <a:lstStyle/>
            <a:p>
              <a:endParaRPr/>
            </a:p>
          </p:txBody>
        </p:sp>
        <p:sp>
          <p:nvSpPr>
            <p:cNvPr id="19021" name="object 19021"/>
            <p:cNvSpPr/>
            <p:nvPr/>
          </p:nvSpPr>
          <p:spPr>
            <a:xfrm>
              <a:off x="5263413" y="8288109"/>
              <a:ext cx="9525" cy="3810"/>
            </a:xfrm>
            <a:custGeom>
              <a:avLst/>
              <a:gdLst/>
              <a:ahLst/>
              <a:cxnLst/>
              <a:rect l="l" t="t" r="r" b="b"/>
              <a:pathLst>
                <a:path w="9525" h="3809">
                  <a:moveTo>
                    <a:pt x="0" y="3314"/>
                  </a:moveTo>
                  <a:lnTo>
                    <a:pt x="9258" y="0"/>
                  </a:lnTo>
                </a:path>
              </a:pathLst>
            </a:custGeom>
            <a:ln w="25400">
              <a:solidFill>
                <a:srgbClr val="F7DE72"/>
              </a:solidFill>
            </a:ln>
          </p:spPr>
          <p:txBody>
            <a:bodyPr wrap="square" lIns="0" tIns="0" rIns="0" bIns="0" rtlCol="0"/>
            <a:lstStyle/>
            <a:p>
              <a:endParaRPr/>
            </a:p>
          </p:txBody>
        </p:sp>
        <p:sp>
          <p:nvSpPr>
            <p:cNvPr id="19022" name="object 19022"/>
            <p:cNvSpPr/>
            <p:nvPr/>
          </p:nvSpPr>
          <p:spPr>
            <a:xfrm>
              <a:off x="5270131" y="8285251"/>
              <a:ext cx="2540" cy="3175"/>
            </a:xfrm>
            <a:custGeom>
              <a:avLst/>
              <a:gdLst/>
              <a:ahLst/>
              <a:cxnLst/>
              <a:rect l="l" t="t" r="r" b="b"/>
              <a:pathLst>
                <a:path w="2539" h="3175">
                  <a:moveTo>
                    <a:pt x="2539" y="2857"/>
                  </a:moveTo>
                  <a:lnTo>
                    <a:pt x="0" y="0"/>
                  </a:lnTo>
                </a:path>
              </a:pathLst>
            </a:custGeom>
            <a:ln w="25400">
              <a:solidFill>
                <a:srgbClr val="F7DB69"/>
              </a:solidFill>
            </a:ln>
          </p:spPr>
          <p:txBody>
            <a:bodyPr wrap="square" lIns="0" tIns="0" rIns="0" bIns="0" rtlCol="0"/>
            <a:lstStyle/>
            <a:p>
              <a:endParaRPr/>
            </a:p>
          </p:txBody>
        </p:sp>
        <p:sp>
          <p:nvSpPr>
            <p:cNvPr id="19023" name="object 19023"/>
            <p:cNvSpPr/>
            <p:nvPr/>
          </p:nvSpPr>
          <p:spPr>
            <a:xfrm>
              <a:off x="5260906" y="8285251"/>
              <a:ext cx="9525" cy="3810"/>
            </a:xfrm>
            <a:custGeom>
              <a:avLst/>
              <a:gdLst/>
              <a:ahLst/>
              <a:cxnLst/>
              <a:rect l="l" t="t" r="r" b="b"/>
              <a:pathLst>
                <a:path w="9525" h="3809">
                  <a:moveTo>
                    <a:pt x="9225" y="0"/>
                  </a:moveTo>
                  <a:lnTo>
                    <a:pt x="0" y="3270"/>
                  </a:lnTo>
                </a:path>
              </a:pathLst>
            </a:custGeom>
            <a:ln w="25400">
              <a:solidFill>
                <a:srgbClr val="F7D558"/>
              </a:solidFill>
            </a:ln>
          </p:spPr>
          <p:txBody>
            <a:bodyPr wrap="square" lIns="0" tIns="0" rIns="0" bIns="0" rtlCol="0"/>
            <a:lstStyle/>
            <a:p>
              <a:endParaRPr/>
            </a:p>
          </p:txBody>
        </p:sp>
        <p:sp>
          <p:nvSpPr>
            <p:cNvPr id="19024" name="object 19024"/>
            <p:cNvSpPr/>
            <p:nvPr/>
          </p:nvSpPr>
          <p:spPr>
            <a:xfrm>
              <a:off x="5260713" y="8288597"/>
              <a:ext cx="3175" cy="3175"/>
            </a:xfrm>
            <a:custGeom>
              <a:avLst/>
              <a:gdLst/>
              <a:ahLst/>
              <a:cxnLst/>
              <a:rect l="l" t="t" r="r" b="b"/>
              <a:pathLst>
                <a:path w="3175" h="3175">
                  <a:moveTo>
                    <a:pt x="0" y="0"/>
                  </a:moveTo>
                  <a:lnTo>
                    <a:pt x="2699" y="2826"/>
                  </a:lnTo>
                </a:path>
              </a:pathLst>
            </a:custGeom>
            <a:ln w="25400">
              <a:solidFill>
                <a:srgbClr val="F7D861"/>
              </a:solidFill>
            </a:ln>
          </p:spPr>
          <p:txBody>
            <a:bodyPr wrap="square" lIns="0" tIns="0" rIns="0" bIns="0" rtlCol="0"/>
            <a:lstStyle/>
            <a:p>
              <a:endParaRPr/>
            </a:p>
          </p:txBody>
        </p:sp>
        <p:sp>
          <p:nvSpPr>
            <p:cNvPr id="19025" name="object 19025"/>
            <p:cNvSpPr/>
            <p:nvPr/>
          </p:nvSpPr>
          <p:spPr>
            <a:xfrm>
              <a:off x="5372150" y="8347545"/>
              <a:ext cx="60960" cy="18415"/>
            </a:xfrm>
            <a:custGeom>
              <a:avLst/>
              <a:gdLst/>
              <a:ahLst/>
              <a:cxnLst/>
              <a:rect l="l" t="t" r="r" b="b"/>
              <a:pathLst>
                <a:path w="60960" h="18415">
                  <a:moveTo>
                    <a:pt x="58305" y="0"/>
                  </a:moveTo>
                  <a:lnTo>
                    <a:pt x="41353" y="1427"/>
                  </a:lnTo>
                  <a:lnTo>
                    <a:pt x="26052" y="4237"/>
                  </a:lnTo>
                  <a:lnTo>
                    <a:pt x="12301" y="8220"/>
                  </a:lnTo>
                  <a:lnTo>
                    <a:pt x="0" y="13169"/>
                  </a:lnTo>
                  <a:lnTo>
                    <a:pt x="9537" y="18351"/>
                  </a:lnTo>
                  <a:lnTo>
                    <a:pt x="19481" y="13390"/>
                  </a:lnTo>
                  <a:lnTo>
                    <a:pt x="31203" y="9128"/>
                  </a:lnTo>
                  <a:lnTo>
                    <a:pt x="44859" y="5832"/>
                  </a:lnTo>
                  <a:lnTo>
                    <a:pt x="60604" y="3771"/>
                  </a:lnTo>
                  <a:lnTo>
                    <a:pt x="58305" y="0"/>
                  </a:lnTo>
                  <a:close/>
                </a:path>
              </a:pathLst>
            </a:custGeom>
            <a:solidFill>
              <a:srgbClr val="F4BC11"/>
            </a:solidFill>
          </p:spPr>
          <p:txBody>
            <a:bodyPr wrap="square" lIns="0" tIns="0" rIns="0" bIns="0" rtlCol="0"/>
            <a:lstStyle/>
            <a:p>
              <a:endParaRPr/>
            </a:p>
          </p:txBody>
        </p:sp>
        <p:sp>
          <p:nvSpPr>
            <p:cNvPr id="19026" name="object 19026"/>
            <p:cNvSpPr/>
            <p:nvPr/>
          </p:nvSpPr>
          <p:spPr>
            <a:xfrm>
              <a:off x="5430456" y="8347545"/>
              <a:ext cx="2540" cy="3810"/>
            </a:xfrm>
            <a:custGeom>
              <a:avLst/>
              <a:gdLst/>
              <a:ahLst/>
              <a:cxnLst/>
              <a:rect l="l" t="t" r="r" b="b"/>
              <a:pathLst>
                <a:path w="2539" h="3809">
                  <a:moveTo>
                    <a:pt x="2298" y="3771"/>
                  </a:moveTo>
                  <a:lnTo>
                    <a:pt x="0" y="0"/>
                  </a:lnTo>
                </a:path>
              </a:pathLst>
            </a:custGeom>
            <a:ln w="25400">
              <a:solidFill>
                <a:srgbClr val="F1BA12"/>
              </a:solidFill>
            </a:ln>
          </p:spPr>
          <p:txBody>
            <a:bodyPr wrap="square" lIns="0" tIns="0" rIns="0" bIns="0" rtlCol="0"/>
            <a:lstStyle/>
            <a:p>
              <a:endParaRPr/>
            </a:p>
          </p:txBody>
        </p:sp>
        <p:sp>
          <p:nvSpPr>
            <p:cNvPr id="19027" name="object 19027"/>
            <p:cNvSpPr/>
            <p:nvPr/>
          </p:nvSpPr>
          <p:spPr>
            <a:xfrm>
              <a:off x="5372150" y="8347545"/>
              <a:ext cx="58419" cy="13335"/>
            </a:xfrm>
            <a:custGeom>
              <a:avLst/>
              <a:gdLst/>
              <a:ahLst/>
              <a:cxnLst/>
              <a:rect l="l" t="t" r="r" b="b"/>
              <a:pathLst>
                <a:path w="58420" h="13334">
                  <a:moveTo>
                    <a:pt x="58305" y="0"/>
                  </a:moveTo>
                  <a:lnTo>
                    <a:pt x="41353" y="1427"/>
                  </a:lnTo>
                  <a:lnTo>
                    <a:pt x="26052" y="4237"/>
                  </a:lnTo>
                  <a:lnTo>
                    <a:pt x="12301" y="8220"/>
                  </a:lnTo>
                  <a:lnTo>
                    <a:pt x="0" y="13169"/>
                  </a:lnTo>
                </a:path>
              </a:pathLst>
            </a:custGeom>
            <a:ln w="25400">
              <a:solidFill>
                <a:srgbClr val="F8C219"/>
              </a:solidFill>
            </a:ln>
          </p:spPr>
          <p:txBody>
            <a:bodyPr wrap="square" lIns="0" tIns="0" rIns="0" bIns="0" rtlCol="0"/>
            <a:lstStyle/>
            <a:p>
              <a:endParaRPr/>
            </a:p>
          </p:txBody>
        </p:sp>
        <p:sp>
          <p:nvSpPr>
            <p:cNvPr id="19028" name="object 19028"/>
            <p:cNvSpPr/>
            <p:nvPr/>
          </p:nvSpPr>
          <p:spPr>
            <a:xfrm>
              <a:off x="5372150" y="8360714"/>
              <a:ext cx="10160" cy="5715"/>
            </a:xfrm>
            <a:custGeom>
              <a:avLst/>
              <a:gdLst/>
              <a:ahLst/>
              <a:cxnLst/>
              <a:rect l="l" t="t" r="r" b="b"/>
              <a:pathLst>
                <a:path w="10160" h="5715">
                  <a:moveTo>
                    <a:pt x="0" y="0"/>
                  </a:moveTo>
                  <a:lnTo>
                    <a:pt x="9537" y="5181"/>
                  </a:lnTo>
                </a:path>
              </a:pathLst>
            </a:custGeom>
            <a:ln w="25400">
              <a:solidFill>
                <a:srgbClr val="F7BE10"/>
              </a:solidFill>
            </a:ln>
          </p:spPr>
          <p:txBody>
            <a:bodyPr wrap="square" lIns="0" tIns="0" rIns="0" bIns="0" rtlCol="0"/>
            <a:lstStyle/>
            <a:p>
              <a:endParaRPr/>
            </a:p>
          </p:txBody>
        </p:sp>
        <p:sp>
          <p:nvSpPr>
            <p:cNvPr id="19029" name="object 19029"/>
            <p:cNvSpPr/>
            <p:nvPr/>
          </p:nvSpPr>
          <p:spPr>
            <a:xfrm>
              <a:off x="5361571" y="8343531"/>
              <a:ext cx="69215" cy="17780"/>
            </a:xfrm>
            <a:custGeom>
              <a:avLst/>
              <a:gdLst/>
              <a:ahLst/>
              <a:cxnLst/>
              <a:rect l="l" t="t" r="r" b="b"/>
              <a:pathLst>
                <a:path w="69214" h="17779">
                  <a:moveTo>
                    <a:pt x="66535" y="0"/>
                  </a:moveTo>
                  <a:lnTo>
                    <a:pt x="48216" y="694"/>
                  </a:lnTo>
                  <a:lnTo>
                    <a:pt x="30934" y="2824"/>
                  </a:lnTo>
                  <a:lnTo>
                    <a:pt x="14818" y="6341"/>
                  </a:lnTo>
                  <a:lnTo>
                    <a:pt x="0" y="11201"/>
                  </a:lnTo>
                  <a:lnTo>
                    <a:pt x="10579" y="17183"/>
                  </a:lnTo>
                  <a:lnTo>
                    <a:pt x="22880" y="12233"/>
                  </a:lnTo>
                  <a:lnTo>
                    <a:pt x="36631" y="8250"/>
                  </a:lnTo>
                  <a:lnTo>
                    <a:pt x="51932" y="5440"/>
                  </a:lnTo>
                  <a:lnTo>
                    <a:pt x="68884" y="4013"/>
                  </a:lnTo>
                  <a:lnTo>
                    <a:pt x="66535" y="0"/>
                  </a:lnTo>
                  <a:close/>
                </a:path>
              </a:pathLst>
            </a:custGeom>
            <a:solidFill>
              <a:srgbClr val="FAC820"/>
            </a:solidFill>
          </p:spPr>
          <p:txBody>
            <a:bodyPr wrap="square" lIns="0" tIns="0" rIns="0" bIns="0" rtlCol="0"/>
            <a:lstStyle/>
            <a:p>
              <a:endParaRPr/>
            </a:p>
          </p:txBody>
        </p:sp>
        <p:sp>
          <p:nvSpPr>
            <p:cNvPr id="19030" name="object 19030"/>
            <p:cNvSpPr/>
            <p:nvPr/>
          </p:nvSpPr>
          <p:spPr>
            <a:xfrm>
              <a:off x="5372150" y="8347545"/>
              <a:ext cx="58419" cy="13335"/>
            </a:xfrm>
            <a:custGeom>
              <a:avLst/>
              <a:gdLst/>
              <a:ahLst/>
              <a:cxnLst/>
              <a:rect l="l" t="t" r="r" b="b"/>
              <a:pathLst>
                <a:path w="58420" h="13334">
                  <a:moveTo>
                    <a:pt x="0" y="13169"/>
                  </a:moveTo>
                  <a:lnTo>
                    <a:pt x="12301" y="8220"/>
                  </a:lnTo>
                  <a:lnTo>
                    <a:pt x="26052" y="4237"/>
                  </a:lnTo>
                  <a:lnTo>
                    <a:pt x="41353" y="1427"/>
                  </a:lnTo>
                  <a:lnTo>
                    <a:pt x="58305" y="0"/>
                  </a:lnTo>
                </a:path>
              </a:pathLst>
            </a:custGeom>
            <a:ln w="25400">
              <a:solidFill>
                <a:srgbClr val="F8C219"/>
              </a:solidFill>
            </a:ln>
          </p:spPr>
          <p:txBody>
            <a:bodyPr wrap="square" lIns="0" tIns="0" rIns="0" bIns="0" rtlCol="0"/>
            <a:lstStyle/>
            <a:p>
              <a:endParaRPr/>
            </a:p>
          </p:txBody>
        </p:sp>
        <p:sp>
          <p:nvSpPr>
            <p:cNvPr id="19031" name="object 19031"/>
            <p:cNvSpPr/>
            <p:nvPr/>
          </p:nvSpPr>
          <p:spPr>
            <a:xfrm>
              <a:off x="5428107" y="8343531"/>
              <a:ext cx="2540" cy="4445"/>
            </a:xfrm>
            <a:custGeom>
              <a:avLst/>
              <a:gdLst/>
              <a:ahLst/>
              <a:cxnLst/>
              <a:rect l="l" t="t" r="r" b="b"/>
              <a:pathLst>
                <a:path w="2539" h="4445">
                  <a:moveTo>
                    <a:pt x="2349" y="4013"/>
                  </a:moveTo>
                  <a:lnTo>
                    <a:pt x="0" y="0"/>
                  </a:lnTo>
                </a:path>
              </a:pathLst>
            </a:custGeom>
            <a:ln w="25400">
              <a:solidFill>
                <a:srgbClr val="F7C521"/>
              </a:solidFill>
            </a:ln>
          </p:spPr>
          <p:txBody>
            <a:bodyPr wrap="square" lIns="0" tIns="0" rIns="0" bIns="0" rtlCol="0"/>
            <a:lstStyle/>
            <a:p>
              <a:endParaRPr/>
            </a:p>
          </p:txBody>
        </p:sp>
        <p:sp>
          <p:nvSpPr>
            <p:cNvPr id="19032" name="object 19032"/>
            <p:cNvSpPr/>
            <p:nvPr/>
          </p:nvSpPr>
          <p:spPr>
            <a:xfrm>
              <a:off x="5361571" y="8343531"/>
              <a:ext cx="66675" cy="11430"/>
            </a:xfrm>
            <a:custGeom>
              <a:avLst/>
              <a:gdLst/>
              <a:ahLst/>
              <a:cxnLst/>
              <a:rect l="l" t="t" r="r" b="b"/>
              <a:pathLst>
                <a:path w="66675" h="11429">
                  <a:moveTo>
                    <a:pt x="66535" y="0"/>
                  </a:moveTo>
                  <a:lnTo>
                    <a:pt x="48216" y="694"/>
                  </a:lnTo>
                  <a:lnTo>
                    <a:pt x="30934" y="2824"/>
                  </a:lnTo>
                  <a:lnTo>
                    <a:pt x="14818" y="6341"/>
                  </a:lnTo>
                  <a:lnTo>
                    <a:pt x="0" y="11201"/>
                  </a:lnTo>
                </a:path>
              </a:pathLst>
            </a:custGeom>
            <a:ln w="25400">
              <a:solidFill>
                <a:srgbClr val="FCCC27"/>
              </a:solidFill>
            </a:ln>
          </p:spPr>
          <p:txBody>
            <a:bodyPr wrap="square" lIns="0" tIns="0" rIns="0" bIns="0" rtlCol="0"/>
            <a:lstStyle/>
            <a:p>
              <a:endParaRPr/>
            </a:p>
          </p:txBody>
        </p:sp>
        <p:sp>
          <p:nvSpPr>
            <p:cNvPr id="19033" name="object 19033"/>
            <p:cNvSpPr/>
            <p:nvPr/>
          </p:nvSpPr>
          <p:spPr>
            <a:xfrm>
              <a:off x="5361571" y="8354733"/>
              <a:ext cx="10795" cy="6350"/>
            </a:xfrm>
            <a:custGeom>
              <a:avLst/>
              <a:gdLst/>
              <a:ahLst/>
              <a:cxnLst/>
              <a:rect l="l" t="t" r="r" b="b"/>
              <a:pathLst>
                <a:path w="10795" h="6350">
                  <a:moveTo>
                    <a:pt x="0" y="0"/>
                  </a:moveTo>
                  <a:lnTo>
                    <a:pt x="10579" y="5981"/>
                  </a:lnTo>
                </a:path>
              </a:pathLst>
            </a:custGeom>
            <a:ln w="25400">
              <a:solidFill>
                <a:srgbClr val="FEC91F"/>
              </a:solidFill>
            </a:ln>
          </p:spPr>
          <p:txBody>
            <a:bodyPr wrap="square" lIns="0" tIns="0" rIns="0" bIns="0" rtlCol="0"/>
            <a:lstStyle/>
            <a:p>
              <a:endParaRPr/>
            </a:p>
          </p:txBody>
        </p:sp>
        <p:sp>
          <p:nvSpPr>
            <p:cNvPr id="19034" name="object 19034"/>
            <p:cNvSpPr/>
            <p:nvPr/>
          </p:nvSpPr>
          <p:spPr>
            <a:xfrm>
              <a:off x="5347627" y="8339023"/>
              <a:ext cx="45085" cy="15875"/>
            </a:xfrm>
            <a:custGeom>
              <a:avLst/>
              <a:gdLst/>
              <a:ahLst/>
              <a:cxnLst/>
              <a:rect l="l" t="t" r="r" b="b"/>
              <a:pathLst>
                <a:path w="45085" h="15875">
                  <a:moveTo>
                    <a:pt x="37477" y="0"/>
                  </a:moveTo>
                  <a:lnTo>
                    <a:pt x="27728" y="1148"/>
                  </a:lnTo>
                  <a:lnTo>
                    <a:pt x="18195" y="2747"/>
                  </a:lnTo>
                  <a:lnTo>
                    <a:pt x="8934" y="4830"/>
                  </a:lnTo>
                  <a:lnTo>
                    <a:pt x="0" y="7429"/>
                  </a:lnTo>
                  <a:lnTo>
                    <a:pt x="4787" y="10363"/>
                  </a:lnTo>
                  <a:lnTo>
                    <a:pt x="13944" y="15709"/>
                  </a:lnTo>
                  <a:lnTo>
                    <a:pt x="21185" y="13112"/>
                  </a:lnTo>
                  <a:lnTo>
                    <a:pt x="28765" y="10847"/>
                  </a:lnTo>
                  <a:lnTo>
                    <a:pt x="36668" y="8917"/>
                  </a:lnTo>
                  <a:lnTo>
                    <a:pt x="44881" y="7327"/>
                  </a:lnTo>
                  <a:lnTo>
                    <a:pt x="42151" y="5194"/>
                  </a:lnTo>
                  <a:lnTo>
                    <a:pt x="37477" y="0"/>
                  </a:lnTo>
                  <a:close/>
                </a:path>
              </a:pathLst>
            </a:custGeom>
            <a:solidFill>
              <a:srgbClr val="FED12C"/>
            </a:solidFill>
          </p:spPr>
          <p:txBody>
            <a:bodyPr wrap="square" lIns="0" tIns="0" rIns="0" bIns="0" rtlCol="0"/>
            <a:lstStyle/>
            <a:p>
              <a:endParaRPr/>
            </a:p>
          </p:txBody>
        </p:sp>
        <p:sp>
          <p:nvSpPr>
            <p:cNvPr id="19035" name="object 19035"/>
            <p:cNvSpPr/>
            <p:nvPr/>
          </p:nvSpPr>
          <p:spPr>
            <a:xfrm>
              <a:off x="5347627" y="8346452"/>
              <a:ext cx="13970" cy="8890"/>
            </a:xfrm>
            <a:custGeom>
              <a:avLst/>
              <a:gdLst/>
              <a:ahLst/>
              <a:cxnLst/>
              <a:rect l="l" t="t" r="r" b="b"/>
              <a:pathLst>
                <a:path w="13970" h="8890">
                  <a:moveTo>
                    <a:pt x="13944" y="8280"/>
                  </a:moveTo>
                  <a:lnTo>
                    <a:pt x="9474" y="5689"/>
                  </a:lnTo>
                  <a:lnTo>
                    <a:pt x="4787" y="2933"/>
                  </a:lnTo>
                  <a:lnTo>
                    <a:pt x="0" y="0"/>
                  </a:lnTo>
                </a:path>
              </a:pathLst>
            </a:custGeom>
            <a:ln w="25400">
              <a:solidFill>
                <a:srgbClr val="FFD129"/>
              </a:solidFill>
            </a:ln>
          </p:spPr>
          <p:txBody>
            <a:bodyPr wrap="square" lIns="0" tIns="0" rIns="0" bIns="0" rtlCol="0"/>
            <a:lstStyle/>
            <a:p>
              <a:endParaRPr/>
            </a:p>
          </p:txBody>
        </p:sp>
        <p:sp>
          <p:nvSpPr>
            <p:cNvPr id="19036" name="object 19036"/>
            <p:cNvSpPr/>
            <p:nvPr/>
          </p:nvSpPr>
          <p:spPr>
            <a:xfrm>
              <a:off x="5347627" y="8339023"/>
              <a:ext cx="38100" cy="7620"/>
            </a:xfrm>
            <a:custGeom>
              <a:avLst/>
              <a:gdLst/>
              <a:ahLst/>
              <a:cxnLst/>
              <a:rect l="l" t="t" r="r" b="b"/>
              <a:pathLst>
                <a:path w="38100" h="7620">
                  <a:moveTo>
                    <a:pt x="0" y="7429"/>
                  </a:moveTo>
                  <a:lnTo>
                    <a:pt x="8934" y="4830"/>
                  </a:lnTo>
                  <a:lnTo>
                    <a:pt x="18195" y="2747"/>
                  </a:lnTo>
                  <a:lnTo>
                    <a:pt x="27728" y="1148"/>
                  </a:lnTo>
                  <a:lnTo>
                    <a:pt x="37477" y="0"/>
                  </a:lnTo>
                </a:path>
              </a:pathLst>
            </a:custGeom>
            <a:ln w="25400">
              <a:solidFill>
                <a:srgbClr val="FFD431"/>
              </a:solidFill>
            </a:ln>
          </p:spPr>
          <p:txBody>
            <a:bodyPr wrap="square" lIns="0" tIns="0" rIns="0" bIns="0" rtlCol="0"/>
            <a:lstStyle/>
            <a:p>
              <a:endParaRPr/>
            </a:p>
          </p:txBody>
        </p:sp>
        <p:sp>
          <p:nvSpPr>
            <p:cNvPr id="19037" name="object 19037"/>
            <p:cNvSpPr/>
            <p:nvPr/>
          </p:nvSpPr>
          <p:spPr>
            <a:xfrm>
              <a:off x="5385104" y="8339023"/>
              <a:ext cx="7620" cy="7620"/>
            </a:xfrm>
            <a:custGeom>
              <a:avLst/>
              <a:gdLst/>
              <a:ahLst/>
              <a:cxnLst/>
              <a:rect l="l" t="t" r="r" b="b"/>
              <a:pathLst>
                <a:path w="7620" h="7620">
                  <a:moveTo>
                    <a:pt x="0" y="0"/>
                  </a:moveTo>
                  <a:lnTo>
                    <a:pt x="7404" y="7327"/>
                  </a:lnTo>
                </a:path>
              </a:pathLst>
            </a:custGeom>
            <a:ln w="25400">
              <a:solidFill>
                <a:srgbClr val="FED22E"/>
              </a:solidFill>
            </a:ln>
          </p:spPr>
          <p:txBody>
            <a:bodyPr wrap="square" lIns="0" tIns="0" rIns="0" bIns="0" rtlCol="0"/>
            <a:lstStyle/>
            <a:p>
              <a:endParaRPr/>
            </a:p>
          </p:txBody>
        </p:sp>
        <p:sp>
          <p:nvSpPr>
            <p:cNvPr id="19038" name="object 19038"/>
            <p:cNvSpPr/>
            <p:nvPr/>
          </p:nvSpPr>
          <p:spPr>
            <a:xfrm>
              <a:off x="5361571" y="8346351"/>
              <a:ext cx="31115" cy="8890"/>
            </a:xfrm>
            <a:custGeom>
              <a:avLst/>
              <a:gdLst/>
              <a:ahLst/>
              <a:cxnLst/>
              <a:rect l="l" t="t" r="r" b="b"/>
              <a:pathLst>
                <a:path w="31114" h="8890">
                  <a:moveTo>
                    <a:pt x="30937" y="0"/>
                  </a:moveTo>
                  <a:lnTo>
                    <a:pt x="22724" y="1590"/>
                  </a:lnTo>
                  <a:lnTo>
                    <a:pt x="14820" y="3519"/>
                  </a:lnTo>
                  <a:lnTo>
                    <a:pt x="7241" y="5784"/>
                  </a:lnTo>
                  <a:lnTo>
                    <a:pt x="0" y="8382"/>
                  </a:lnTo>
                </a:path>
              </a:pathLst>
            </a:custGeom>
            <a:ln w="25400">
              <a:solidFill>
                <a:srgbClr val="FECE26"/>
              </a:solidFill>
            </a:ln>
          </p:spPr>
          <p:txBody>
            <a:bodyPr wrap="square" lIns="0" tIns="0" rIns="0" bIns="0" rtlCol="0"/>
            <a:lstStyle/>
            <a:p>
              <a:endParaRPr/>
            </a:p>
          </p:txBody>
        </p:sp>
        <p:sp>
          <p:nvSpPr>
            <p:cNvPr id="19039" name="object 19039"/>
            <p:cNvSpPr/>
            <p:nvPr/>
          </p:nvSpPr>
          <p:spPr>
            <a:xfrm>
              <a:off x="5385104" y="8337943"/>
              <a:ext cx="43180" cy="8890"/>
            </a:xfrm>
            <a:custGeom>
              <a:avLst/>
              <a:gdLst/>
              <a:ahLst/>
              <a:cxnLst/>
              <a:rect l="l" t="t" r="r" b="b"/>
              <a:pathLst>
                <a:path w="43179" h="8890">
                  <a:moveTo>
                    <a:pt x="29998" y="4"/>
                  </a:moveTo>
                  <a:lnTo>
                    <a:pt x="19921" y="0"/>
                  </a:lnTo>
                  <a:lnTo>
                    <a:pt x="9904" y="348"/>
                  </a:lnTo>
                  <a:lnTo>
                    <a:pt x="0" y="1079"/>
                  </a:lnTo>
                  <a:lnTo>
                    <a:pt x="4673" y="6273"/>
                  </a:lnTo>
                  <a:lnTo>
                    <a:pt x="7404" y="8407"/>
                  </a:lnTo>
                  <a:lnTo>
                    <a:pt x="15902" y="7170"/>
                  </a:lnTo>
                  <a:lnTo>
                    <a:pt x="24679" y="6283"/>
                  </a:lnTo>
                  <a:lnTo>
                    <a:pt x="33718" y="5753"/>
                  </a:lnTo>
                  <a:lnTo>
                    <a:pt x="43002" y="5588"/>
                  </a:lnTo>
                  <a:lnTo>
                    <a:pt x="40081" y="330"/>
                  </a:lnTo>
                  <a:lnTo>
                    <a:pt x="29998" y="4"/>
                  </a:lnTo>
                  <a:close/>
                </a:path>
              </a:pathLst>
            </a:custGeom>
            <a:solidFill>
              <a:srgbClr val="FCD130"/>
            </a:solidFill>
          </p:spPr>
          <p:txBody>
            <a:bodyPr wrap="square" lIns="0" tIns="0" rIns="0" bIns="0" rtlCol="0"/>
            <a:lstStyle/>
            <a:p>
              <a:endParaRPr/>
            </a:p>
          </p:txBody>
        </p:sp>
        <p:sp>
          <p:nvSpPr>
            <p:cNvPr id="19040" name="object 19040"/>
            <p:cNvSpPr/>
            <p:nvPr/>
          </p:nvSpPr>
          <p:spPr>
            <a:xfrm>
              <a:off x="5385104" y="8339023"/>
              <a:ext cx="7620" cy="7620"/>
            </a:xfrm>
            <a:custGeom>
              <a:avLst/>
              <a:gdLst/>
              <a:ahLst/>
              <a:cxnLst/>
              <a:rect l="l" t="t" r="r" b="b"/>
              <a:pathLst>
                <a:path w="7620" h="7620">
                  <a:moveTo>
                    <a:pt x="7404" y="7327"/>
                  </a:moveTo>
                  <a:lnTo>
                    <a:pt x="0" y="0"/>
                  </a:lnTo>
                </a:path>
              </a:pathLst>
            </a:custGeom>
            <a:ln w="25400">
              <a:solidFill>
                <a:srgbClr val="FED22E"/>
              </a:solidFill>
            </a:ln>
          </p:spPr>
          <p:txBody>
            <a:bodyPr wrap="square" lIns="0" tIns="0" rIns="0" bIns="0" rtlCol="0"/>
            <a:lstStyle/>
            <a:p>
              <a:endParaRPr/>
            </a:p>
          </p:txBody>
        </p:sp>
        <p:sp>
          <p:nvSpPr>
            <p:cNvPr id="19041" name="object 19041"/>
            <p:cNvSpPr/>
            <p:nvPr/>
          </p:nvSpPr>
          <p:spPr>
            <a:xfrm>
              <a:off x="5385104" y="8337943"/>
              <a:ext cx="40640" cy="1270"/>
            </a:xfrm>
            <a:custGeom>
              <a:avLst/>
              <a:gdLst/>
              <a:ahLst/>
              <a:cxnLst/>
              <a:rect l="l" t="t" r="r" b="b"/>
              <a:pathLst>
                <a:path w="40639" h="1270">
                  <a:moveTo>
                    <a:pt x="0" y="1079"/>
                  </a:moveTo>
                  <a:lnTo>
                    <a:pt x="9904" y="348"/>
                  </a:lnTo>
                  <a:lnTo>
                    <a:pt x="19921" y="0"/>
                  </a:lnTo>
                  <a:lnTo>
                    <a:pt x="29998" y="4"/>
                  </a:lnTo>
                  <a:lnTo>
                    <a:pt x="40081" y="330"/>
                  </a:lnTo>
                </a:path>
              </a:pathLst>
            </a:custGeom>
            <a:ln w="25400">
              <a:solidFill>
                <a:srgbClr val="FED539"/>
              </a:solidFill>
            </a:ln>
          </p:spPr>
          <p:txBody>
            <a:bodyPr wrap="square" lIns="0" tIns="0" rIns="0" bIns="0" rtlCol="0"/>
            <a:lstStyle/>
            <a:p>
              <a:endParaRPr/>
            </a:p>
          </p:txBody>
        </p:sp>
        <p:sp>
          <p:nvSpPr>
            <p:cNvPr id="19042" name="object 19042"/>
            <p:cNvSpPr/>
            <p:nvPr/>
          </p:nvSpPr>
          <p:spPr>
            <a:xfrm>
              <a:off x="5425186" y="8338274"/>
              <a:ext cx="3175" cy="5715"/>
            </a:xfrm>
            <a:custGeom>
              <a:avLst/>
              <a:gdLst/>
              <a:ahLst/>
              <a:cxnLst/>
              <a:rect l="l" t="t" r="r" b="b"/>
              <a:pathLst>
                <a:path w="3175" h="5715">
                  <a:moveTo>
                    <a:pt x="0" y="0"/>
                  </a:moveTo>
                  <a:lnTo>
                    <a:pt x="2921" y="5257"/>
                  </a:lnTo>
                </a:path>
              </a:pathLst>
            </a:custGeom>
            <a:ln w="25400">
              <a:solidFill>
                <a:srgbClr val="FBD032"/>
              </a:solidFill>
            </a:ln>
          </p:spPr>
          <p:txBody>
            <a:bodyPr wrap="square" lIns="0" tIns="0" rIns="0" bIns="0" rtlCol="0"/>
            <a:lstStyle/>
            <a:p>
              <a:endParaRPr/>
            </a:p>
          </p:txBody>
        </p:sp>
        <p:sp>
          <p:nvSpPr>
            <p:cNvPr id="19043" name="object 19043"/>
            <p:cNvSpPr/>
            <p:nvPr/>
          </p:nvSpPr>
          <p:spPr>
            <a:xfrm>
              <a:off x="5392509" y="8343531"/>
              <a:ext cx="36195" cy="3175"/>
            </a:xfrm>
            <a:custGeom>
              <a:avLst/>
              <a:gdLst/>
              <a:ahLst/>
              <a:cxnLst/>
              <a:rect l="l" t="t" r="r" b="b"/>
              <a:pathLst>
                <a:path w="36195" h="3175">
                  <a:moveTo>
                    <a:pt x="35598" y="0"/>
                  </a:moveTo>
                  <a:lnTo>
                    <a:pt x="26314" y="165"/>
                  </a:lnTo>
                  <a:lnTo>
                    <a:pt x="17275" y="695"/>
                  </a:lnTo>
                  <a:lnTo>
                    <a:pt x="8498" y="1582"/>
                  </a:lnTo>
                  <a:lnTo>
                    <a:pt x="0" y="2819"/>
                  </a:lnTo>
                </a:path>
              </a:pathLst>
            </a:custGeom>
            <a:ln w="25400">
              <a:solidFill>
                <a:srgbClr val="FBCC27"/>
              </a:solidFill>
            </a:ln>
          </p:spPr>
          <p:txBody>
            <a:bodyPr wrap="square" lIns="0" tIns="0" rIns="0" bIns="0" rtlCol="0"/>
            <a:lstStyle/>
            <a:p>
              <a:endParaRPr/>
            </a:p>
          </p:txBody>
        </p:sp>
        <p:sp>
          <p:nvSpPr>
            <p:cNvPr id="19044" name="object 19044"/>
            <p:cNvSpPr/>
            <p:nvPr/>
          </p:nvSpPr>
          <p:spPr>
            <a:xfrm>
              <a:off x="5332996" y="8331022"/>
              <a:ext cx="52705" cy="15875"/>
            </a:xfrm>
            <a:custGeom>
              <a:avLst/>
              <a:gdLst/>
              <a:ahLst/>
              <a:cxnLst/>
              <a:rect l="l" t="t" r="r" b="b"/>
              <a:pathLst>
                <a:path w="52704" h="15875">
                  <a:moveTo>
                    <a:pt x="44335" y="0"/>
                  </a:moveTo>
                  <a:lnTo>
                    <a:pt x="32930" y="600"/>
                  </a:lnTo>
                  <a:lnTo>
                    <a:pt x="21667" y="1771"/>
                  </a:lnTo>
                  <a:lnTo>
                    <a:pt x="10654" y="3600"/>
                  </a:lnTo>
                  <a:lnTo>
                    <a:pt x="0" y="6172"/>
                  </a:lnTo>
                  <a:lnTo>
                    <a:pt x="4940" y="9410"/>
                  </a:lnTo>
                  <a:lnTo>
                    <a:pt x="14630" y="15430"/>
                  </a:lnTo>
                  <a:lnTo>
                    <a:pt x="23565" y="12831"/>
                  </a:lnTo>
                  <a:lnTo>
                    <a:pt x="32826" y="10748"/>
                  </a:lnTo>
                  <a:lnTo>
                    <a:pt x="42358" y="9149"/>
                  </a:lnTo>
                  <a:lnTo>
                    <a:pt x="52108" y="8001"/>
                  </a:lnTo>
                  <a:lnTo>
                    <a:pt x="47307" y="2578"/>
                  </a:lnTo>
                  <a:lnTo>
                    <a:pt x="44335" y="0"/>
                  </a:lnTo>
                  <a:close/>
                </a:path>
              </a:pathLst>
            </a:custGeom>
            <a:solidFill>
              <a:srgbClr val="FFD636"/>
            </a:solidFill>
          </p:spPr>
          <p:txBody>
            <a:bodyPr wrap="square" lIns="0" tIns="0" rIns="0" bIns="0" rtlCol="0"/>
            <a:lstStyle/>
            <a:p>
              <a:endParaRPr/>
            </a:p>
          </p:txBody>
        </p:sp>
        <p:sp>
          <p:nvSpPr>
            <p:cNvPr id="19045" name="object 19045"/>
            <p:cNvSpPr/>
            <p:nvPr/>
          </p:nvSpPr>
          <p:spPr>
            <a:xfrm>
              <a:off x="5332996" y="8337194"/>
              <a:ext cx="15240" cy="9525"/>
            </a:xfrm>
            <a:custGeom>
              <a:avLst/>
              <a:gdLst/>
              <a:ahLst/>
              <a:cxnLst/>
              <a:rect l="l" t="t" r="r" b="b"/>
              <a:pathLst>
                <a:path w="15239" h="9525">
                  <a:moveTo>
                    <a:pt x="14630" y="9258"/>
                  </a:moveTo>
                  <a:lnTo>
                    <a:pt x="9842" y="6324"/>
                  </a:lnTo>
                  <a:lnTo>
                    <a:pt x="4940" y="3238"/>
                  </a:lnTo>
                  <a:lnTo>
                    <a:pt x="0" y="0"/>
                  </a:lnTo>
                </a:path>
              </a:pathLst>
            </a:custGeom>
            <a:ln w="25400">
              <a:solidFill>
                <a:srgbClr val="FFD430"/>
              </a:solidFill>
            </a:ln>
          </p:spPr>
          <p:txBody>
            <a:bodyPr wrap="square" lIns="0" tIns="0" rIns="0" bIns="0" rtlCol="0"/>
            <a:lstStyle/>
            <a:p>
              <a:endParaRPr/>
            </a:p>
          </p:txBody>
        </p:sp>
        <p:sp>
          <p:nvSpPr>
            <p:cNvPr id="19046" name="object 19046"/>
            <p:cNvSpPr/>
            <p:nvPr/>
          </p:nvSpPr>
          <p:spPr>
            <a:xfrm>
              <a:off x="5332996" y="8331022"/>
              <a:ext cx="44450" cy="6350"/>
            </a:xfrm>
            <a:custGeom>
              <a:avLst/>
              <a:gdLst/>
              <a:ahLst/>
              <a:cxnLst/>
              <a:rect l="l" t="t" r="r" b="b"/>
              <a:pathLst>
                <a:path w="44450" h="6350">
                  <a:moveTo>
                    <a:pt x="0" y="6172"/>
                  </a:moveTo>
                  <a:lnTo>
                    <a:pt x="10654" y="3600"/>
                  </a:lnTo>
                  <a:lnTo>
                    <a:pt x="21667" y="1771"/>
                  </a:lnTo>
                  <a:lnTo>
                    <a:pt x="32930" y="600"/>
                  </a:lnTo>
                  <a:lnTo>
                    <a:pt x="44335" y="0"/>
                  </a:lnTo>
                </a:path>
              </a:pathLst>
            </a:custGeom>
            <a:ln w="25400">
              <a:solidFill>
                <a:srgbClr val="FFD73B"/>
              </a:solidFill>
            </a:ln>
          </p:spPr>
          <p:txBody>
            <a:bodyPr wrap="square" lIns="0" tIns="0" rIns="0" bIns="0" rtlCol="0"/>
            <a:lstStyle/>
            <a:p>
              <a:endParaRPr/>
            </a:p>
          </p:txBody>
        </p:sp>
        <p:sp>
          <p:nvSpPr>
            <p:cNvPr id="19047" name="object 19047"/>
            <p:cNvSpPr/>
            <p:nvPr/>
          </p:nvSpPr>
          <p:spPr>
            <a:xfrm>
              <a:off x="5377332" y="8331022"/>
              <a:ext cx="8255" cy="8255"/>
            </a:xfrm>
            <a:custGeom>
              <a:avLst/>
              <a:gdLst/>
              <a:ahLst/>
              <a:cxnLst/>
              <a:rect l="l" t="t" r="r" b="b"/>
              <a:pathLst>
                <a:path w="8254" h="8254">
                  <a:moveTo>
                    <a:pt x="0" y="0"/>
                  </a:moveTo>
                  <a:lnTo>
                    <a:pt x="7772" y="8001"/>
                  </a:lnTo>
                </a:path>
              </a:pathLst>
            </a:custGeom>
            <a:ln w="25400">
              <a:solidFill>
                <a:srgbClr val="FFD73D"/>
              </a:solidFill>
            </a:ln>
          </p:spPr>
          <p:txBody>
            <a:bodyPr wrap="square" lIns="0" tIns="0" rIns="0" bIns="0" rtlCol="0"/>
            <a:lstStyle/>
            <a:p>
              <a:endParaRPr/>
            </a:p>
          </p:txBody>
        </p:sp>
        <p:sp>
          <p:nvSpPr>
            <p:cNvPr id="19048" name="object 19048"/>
            <p:cNvSpPr/>
            <p:nvPr/>
          </p:nvSpPr>
          <p:spPr>
            <a:xfrm>
              <a:off x="5347627" y="8339023"/>
              <a:ext cx="38100" cy="7620"/>
            </a:xfrm>
            <a:custGeom>
              <a:avLst/>
              <a:gdLst/>
              <a:ahLst/>
              <a:cxnLst/>
              <a:rect l="l" t="t" r="r" b="b"/>
              <a:pathLst>
                <a:path w="38100" h="7620">
                  <a:moveTo>
                    <a:pt x="37477" y="0"/>
                  </a:moveTo>
                  <a:lnTo>
                    <a:pt x="27728" y="1148"/>
                  </a:lnTo>
                  <a:lnTo>
                    <a:pt x="18195" y="2747"/>
                  </a:lnTo>
                  <a:lnTo>
                    <a:pt x="8934" y="4830"/>
                  </a:lnTo>
                  <a:lnTo>
                    <a:pt x="0" y="7429"/>
                  </a:lnTo>
                </a:path>
              </a:pathLst>
            </a:custGeom>
            <a:ln w="25400">
              <a:solidFill>
                <a:srgbClr val="FFD431"/>
              </a:solidFill>
            </a:ln>
          </p:spPr>
          <p:txBody>
            <a:bodyPr wrap="square" lIns="0" tIns="0" rIns="0" bIns="0" rtlCol="0"/>
            <a:lstStyle/>
            <a:p>
              <a:endParaRPr/>
            </a:p>
          </p:txBody>
        </p:sp>
        <p:sp>
          <p:nvSpPr>
            <p:cNvPr id="19049" name="object 19049"/>
            <p:cNvSpPr/>
            <p:nvPr/>
          </p:nvSpPr>
          <p:spPr>
            <a:xfrm>
              <a:off x="5377332" y="8330793"/>
              <a:ext cx="27940" cy="8255"/>
            </a:xfrm>
            <a:custGeom>
              <a:avLst/>
              <a:gdLst/>
              <a:ahLst/>
              <a:cxnLst/>
              <a:rect l="l" t="t" r="r" b="b"/>
              <a:pathLst>
                <a:path w="27939" h="8254">
                  <a:moveTo>
                    <a:pt x="7632" y="0"/>
                  </a:moveTo>
                  <a:lnTo>
                    <a:pt x="0" y="228"/>
                  </a:lnTo>
                  <a:lnTo>
                    <a:pt x="2971" y="2806"/>
                  </a:lnTo>
                  <a:lnTo>
                    <a:pt x="7772" y="8229"/>
                  </a:lnTo>
                  <a:lnTo>
                    <a:pt x="14325" y="7607"/>
                  </a:lnTo>
                  <a:lnTo>
                    <a:pt x="20993" y="7264"/>
                  </a:lnTo>
                  <a:lnTo>
                    <a:pt x="27698" y="7150"/>
                  </a:lnTo>
                  <a:lnTo>
                    <a:pt x="24409" y="2540"/>
                  </a:lnTo>
                  <a:lnTo>
                    <a:pt x="22809" y="419"/>
                  </a:lnTo>
                  <a:lnTo>
                    <a:pt x="15278" y="101"/>
                  </a:lnTo>
                  <a:lnTo>
                    <a:pt x="7632" y="0"/>
                  </a:lnTo>
                  <a:close/>
                </a:path>
              </a:pathLst>
            </a:custGeom>
            <a:solidFill>
              <a:srgbClr val="FFD840"/>
            </a:solidFill>
          </p:spPr>
          <p:txBody>
            <a:bodyPr wrap="square" lIns="0" tIns="0" rIns="0" bIns="0" rtlCol="0"/>
            <a:lstStyle/>
            <a:p>
              <a:endParaRPr/>
            </a:p>
          </p:txBody>
        </p:sp>
        <p:sp>
          <p:nvSpPr>
            <p:cNvPr id="19050" name="object 19050"/>
            <p:cNvSpPr/>
            <p:nvPr/>
          </p:nvSpPr>
          <p:spPr>
            <a:xfrm>
              <a:off x="5377332" y="8331022"/>
              <a:ext cx="8255" cy="8255"/>
            </a:xfrm>
            <a:custGeom>
              <a:avLst/>
              <a:gdLst/>
              <a:ahLst/>
              <a:cxnLst/>
              <a:rect l="l" t="t" r="r" b="b"/>
              <a:pathLst>
                <a:path w="8254" h="8254">
                  <a:moveTo>
                    <a:pt x="7772" y="8001"/>
                  </a:moveTo>
                  <a:lnTo>
                    <a:pt x="0" y="0"/>
                  </a:lnTo>
                </a:path>
              </a:pathLst>
            </a:custGeom>
            <a:ln w="25400">
              <a:solidFill>
                <a:srgbClr val="FFD73D"/>
              </a:solidFill>
            </a:ln>
          </p:spPr>
          <p:txBody>
            <a:bodyPr wrap="square" lIns="0" tIns="0" rIns="0" bIns="0" rtlCol="0"/>
            <a:lstStyle/>
            <a:p>
              <a:endParaRPr/>
            </a:p>
          </p:txBody>
        </p:sp>
        <p:sp>
          <p:nvSpPr>
            <p:cNvPr id="19051" name="object 19051"/>
            <p:cNvSpPr/>
            <p:nvPr/>
          </p:nvSpPr>
          <p:spPr>
            <a:xfrm>
              <a:off x="5377332" y="8330793"/>
              <a:ext cx="22860" cy="635"/>
            </a:xfrm>
            <a:custGeom>
              <a:avLst/>
              <a:gdLst/>
              <a:ahLst/>
              <a:cxnLst/>
              <a:rect l="l" t="t" r="r" b="b"/>
              <a:pathLst>
                <a:path w="22860" h="634">
                  <a:moveTo>
                    <a:pt x="0" y="228"/>
                  </a:moveTo>
                  <a:lnTo>
                    <a:pt x="7632" y="0"/>
                  </a:lnTo>
                  <a:lnTo>
                    <a:pt x="15278" y="101"/>
                  </a:lnTo>
                  <a:lnTo>
                    <a:pt x="22809" y="419"/>
                  </a:lnTo>
                </a:path>
              </a:pathLst>
            </a:custGeom>
            <a:ln w="25399">
              <a:solidFill>
                <a:srgbClr val="FFDB47"/>
              </a:solidFill>
            </a:ln>
          </p:spPr>
          <p:txBody>
            <a:bodyPr wrap="square" lIns="0" tIns="0" rIns="0" bIns="0" rtlCol="0"/>
            <a:lstStyle/>
            <a:p>
              <a:endParaRPr/>
            </a:p>
          </p:txBody>
        </p:sp>
        <p:sp>
          <p:nvSpPr>
            <p:cNvPr id="19052" name="object 19052"/>
            <p:cNvSpPr/>
            <p:nvPr/>
          </p:nvSpPr>
          <p:spPr>
            <a:xfrm>
              <a:off x="5400141" y="8331212"/>
              <a:ext cx="5080" cy="6985"/>
            </a:xfrm>
            <a:custGeom>
              <a:avLst/>
              <a:gdLst/>
              <a:ahLst/>
              <a:cxnLst/>
              <a:rect l="l" t="t" r="r" b="b"/>
              <a:pathLst>
                <a:path w="5079" h="6984">
                  <a:moveTo>
                    <a:pt x="0" y="0"/>
                  </a:moveTo>
                  <a:lnTo>
                    <a:pt x="4889" y="6731"/>
                  </a:lnTo>
                </a:path>
              </a:pathLst>
            </a:custGeom>
            <a:ln w="25400">
              <a:solidFill>
                <a:srgbClr val="FED842"/>
              </a:solidFill>
            </a:ln>
          </p:spPr>
          <p:txBody>
            <a:bodyPr wrap="square" lIns="0" tIns="0" rIns="0" bIns="0" rtlCol="0"/>
            <a:lstStyle/>
            <a:p>
              <a:endParaRPr/>
            </a:p>
          </p:txBody>
        </p:sp>
        <p:sp>
          <p:nvSpPr>
            <p:cNvPr id="19053" name="object 19053"/>
            <p:cNvSpPr/>
            <p:nvPr/>
          </p:nvSpPr>
          <p:spPr>
            <a:xfrm>
              <a:off x="5385104" y="8337943"/>
              <a:ext cx="20320" cy="1270"/>
            </a:xfrm>
            <a:custGeom>
              <a:avLst/>
              <a:gdLst/>
              <a:ahLst/>
              <a:cxnLst/>
              <a:rect l="l" t="t" r="r" b="b"/>
              <a:pathLst>
                <a:path w="20320" h="1270">
                  <a:moveTo>
                    <a:pt x="19926" y="0"/>
                  </a:moveTo>
                  <a:lnTo>
                    <a:pt x="13220" y="114"/>
                  </a:lnTo>
                  <a:lnTo>
                    <a:pt x="6553" y="457"/>
                  </a:lnTo>
                  <a:lnTo>
                    <a:pt x="0" y="1079"/>
                  </a:lnTo>
                </a:path>
              </a:pathLst>
            </a:custGeom>
            <a:ln w="25399">
              <a:solidFill>
                <a:srgbClr val="FED538"/>
              </a:solidFill>
            </a:ln>
          </p:spPr>
          <p:txBody>
            <a:bodyPr wrap="square" lIns="0" tIns="0" rIns="0" bIns="0" rtlCol="0"/>
            <a:lstStyle/>
            <a:p>
              <a:endParaRPr/>
            </a:p>
          </p:txBody>
        </p:sp>
        <p:sp>
          <p:nvSpPr>
            <p:cNvPr id="19054" name="object 19054"/>
            <p:cNvSpPr/>
            <p:nvPr/>
          </p:nvSpPr>
          <p:spPr>
            <a:xfrm>
              <a:off x="5400141" y="8331212"/>
              <a:ext cx="25400" cy="7620"/>
            </a:xfrm>
            <a:custGeom>
              <a:avLst/>
              <a:gdLst/>
              <a:ahLst/>
              <a:cxnLst/>
              <a:rect l="l" t="t" r="r" b="b"/>
              <a:pathLst>
                <a:path w="25400" h="7620">
                  <a:moveTo>
                    <a:pt x="0" y="0"/>
                  </a:moveTo>
                  <a:lnTo>
                    <a:pt x="1600" y="2120"/>
                  </a:lnTo>
                  <a:lnTo>
                    <a:pt x="4889" y="6731"/>
                  </a:lnTo>
                  <a:lnTo>
                    <a:pt x="11595" y="6616"/>
                  </a:lnTo>
                  <a:lnTo>
                    <a:pt x="18338" y="6743"/>
                  </a:lnTo>
                  <a:lnTo>
                    <a:pt x="25044" y="7061"/>
                  </a:lnTo>
                  <a:lnTo>
                    <a:pt x="24053" y="5257"/>
                  </a:lnTo>
                  <a:lnTo>
                    <a:pt x="22085" y="1460"/>
                  </a:lnTo>
                  <a:lnTo>
                    <a:pt x="14935" y="838"/>
                  </a:lnTo>
                  <a:lnTo>
                    <a:pt x="7531" y="304"/>
                  </a:lnTo>
                  <a:lnTo>
                    <a:pt x="0" y="0"/>
                  </a:lnTo>
                  <a:close/>
                </a:path>
              </a:pathLst>
            </a:custGeom>
            <a:solidFill>
              <a:srgbClr val="FED844"/>
            </a:solidFill>
          </p:spPr>
          <p:txBody>
            <a:bodyPr wrap="square" lIns="0" tIns="0" rIns="0" bIns="0" rtlCol="0"/>
            <a:lstStyle/>
            <a:p>
              <a:endParaRPr/>
            </a:p>
          </p:txBody>
        </p:sp>
        <p:sp>
          <p:nvSpPr>
            <p:cNvPr id="19055" name="object 19055"/>
            <p:cNvSpPr/>
            <p:nvPr/>
          </p:nvSpPr>
          <p:spPr>
            <a:xfrm>
              <a:off x="5400141" y="8331212"/>
              <a:ext cx="5080" cy="6985"/>
            </a:xfrm>
            <a:custGeom>
              <a:avLst/>
              <a:gdLst/>
              <a:ahLst/>
              <a:cxnLst/>
              <a:rect l="l" t="t" r="r" b="b"/>
              <a:pathLst>
                <a:path w="5079" h="6984">
                  <a:moveTo>
                    <a:pt x="4889" y="6731"/>
                  </a:moveTo>
                  <a:lnTo>
                    <a:pt x="0" y="0"/>
                  </a:lnTo>
                </a:path>
              </a:pathLst>
            </a:custGeom>
            <a:ln w="25400">
              <a:solidFill>
                <a:srgbClr val="FED842"/>
              </a:solidFill>
            </a:ln>
          </p:spPr>
          <p:txBody>
            <a:bodyPr wrap="square" lIns="0" tIns="0" rIns="0" bIns="0" rtlCol="0"/>
            <a:lstStyle/>
            <a:p>
              <a:endParaRPr/>
            </a:p>
          </p:txBody>
        </p:sp>
        <p:sp>
          <p:nvSpPr>
            <p:cNvPr id="19056" name="object 19056"/>
            <p:cNvSpPr/>
            <p:nvPr/>
          </p:nvSpPr>
          <p:spPr>
            <a:xfrm>
              <a:off x="5400141" y="8331212"/>
              <a:ext cx="22225" cy="1905"/>
            </a:xfrm>
            <a:custGeom>
              <a:avLst/>
              <a:gdLst/>
              <a:ahLst/>
              <a:cxnLst/>
              <a:rect l="l" t="t" r="r" b="b"/>
              <a:pathLst>
                <a:path w="22225" h="1904">
                  <a:moveTo>
                    <a:pt x="0" y="0"/>
                  </a:moveTo>
                  <a:lnTo>
                    <a:pt x="7531" y="304"/>
                  </a:lnTo>
                  <a:lnTo>
                    <a:pt x="14935" y="838"/>
                  </a:lnTo>
                  <a:lnTo>
                    <a:pt x="22085" y="1460"/>
                  </a:lnTo>
                </a:path>
              </a:pathLst>
            </a:custGeom>
            <a:ln w="25400">
              <a:solidFill>
                <a:srgbClr val="FFDB4C"/>
              </a:solidFill>
            </a:ln>
          </p:spPr>
          <p:txBody>
            <a:bodyPr wrap="square" lIns="0" tIns="0" rIns="0" bIns="0" rtlCol="0"/>
            <a:lstStyle/>
            <a:p>
              <a:endParaRPr/>
            </a:p>
          </p:txBody>
        </p:sp>
        <p:sp>
          <p:nvSpPr>
            <p:cNvPr id="19057" name="object 19057"/>
            <p:cNvSpPr/>
            <p:nvPr/>
          </p:nvSpPr>
          <p:spPr>
            <a:xfrm>
              <a:off x="5422226" y="8332673"/>
              <a:ext cx="3175" cy="5715"/>
            </a:xfrm>
            <a:custGeom>
              <a:avLst/>
              <a:gdLst/>
              <a:ahLst/>
              <a:cxnLst/>
              <a:rect l="l" t="t" r="r" b="b"/>
              <a:pathLst>
                <a:path w="3175" h="5715">
                  <a:moveTo>
                    <a:pt x="0" y="0"/>
                  </a:moveTo>
                  <a:lnTo>
                    <a:pt x="2959" y="5600"/>
                  </a:lnTo>
                </a:path>
              </a:pathLst>
            </a:custGeom>
            <a:ln w="25400">
              <a:solidFill>
                <a:srgbClr val="FED845"/>
              </a:solidFill>
            </a:ln>
          </p:spPr>
          <p:txBody>
            <a:bodyPr wrap="square" lIns="0" tIns="0" rIns="0" bIns="0" rtlCol="0"/>
            <a:lstStyle/>
            <a:p>
              <a:endParaRPr/>
            </a:p>
          </p:txBody>
        </p:sp>
        <p:sp>
          <p:nvSpPr>
            <p:cNvPr id="19058" name="object 19058"/>
            <p:cNvSpPr/>
            <p:nvPr/>
          </p:nvSpPr>
          <p:spPr>
            <a:xfrm>
              <a:off x="5405031" y="8337829"/>
              <a:ext cx="20320" cy="635"/>
            </a:xfrm>
            <a:custGeom>
              <a:avLst/>
              <a:gdLst/>
              <a:ahLst/>
              <a:cxnLst/>
              <a:rect l="l" t="t" r="r" b="b"/>
              <a:pathLst>
                <a:path w="20320" h="634">
                  <a:moveTo>
                    <a:pt x="20154" y="444"/>
                  </a:moveTo>
                  <a:lnTo>
                    <a:pt x="13449" y="127"/>
                  </a:lnTo>
                  <a:lnTo>
                    <a:pt x="6705" y="0"/>
                  </a:lnTo>
                  <a:lnTo>
                    <a:pt x="0" y="114"/>
                  </a:lnTo>
                </a:path>
              </a:pathLst>
            </a:custGeom>
            <a:ln w="25400">
              <a:solidFill>
                <a:srgbClr val="FED53B"/>
              </a:solidFill>
            </a:ln>
          </p:spPr>
          <p:txBody>
            <a:bodyPr wrap="square" lIns="0" tIns="0" rIns="0" bIns="0" rtlCol="0"/>
            <a:lstStyle/>
            <a:p>
              <a:endParaRPr/>
            </a:p>
          </p:txBody>
        </p:sp>
        <p:sp>
          <p:nvSpPr>
            <p:cNvPr id="19059" name="object 19059"/>
            <p:cNvSpPr/>
            <p:nvPr/>
          </p:nvSpPr>
          <p:spPr>
            <a:xfrm>
              <a:off x="5320766" y="8324558"/>
              <a:ext cx="42545" cy="12700"/>
            </a:xfrm>
            <a:custGeom>
              <a:avLst/>
              <a:gdLst/>
              <a:ahLst/>
              <a:cxnLst/>
              <a:rect l="l" t="t" r="r" b="b"/>
              <a:pathLst>
                <a:path w="42545" h="12700">
                  <a:moveTo>
                    <a:pt x="33464" y="0"/>
                  </a:moveTo>
                  <a:lnTo>
                    <a:pt x="24394" y="402"/>
                  </a:lnTo>
                  <a:lnTo>
                    <a:pt x="15794" y="1274"/>
                  </a:lnTo>
                  <a:lnTo>
                    <a:pt x="7663" y="2602"/>
                  </a:lnTo>
                  <a:lnTo>
                    <a:pt x="0" y="4368"/>
                  </a:lnTo>
                  <a:lnTo>
                    <a:pt x="4063" y="7213"/>
                  </a:lnTo>
                  <a:lnTo>
                    <a:pt x="12230" y="12636"/>
                  </a:lnTo>
                  <a:lnTo>
                    <a:pt x="19467" y="10795"/>
                  </a:lnTo>
                  <a:lnTo>
                    <a:pt x="26889" y="9313"/>
                  </a:lnTo>
                  <a:lnTo>
                    <a:pt x="34457" y="8162"/>
                  </a:lnTo>
                  <a:lnTo>
                    <a:pt x="42138" y="7315"/>
                  </a:lnTo>
                  <a:lnTo>
                    <a:pt x="36360" y="2514"/>
                  </a:lnTo>
                  <a:lnTo>
                    <a:pt x="33464" y="0"/>
                  </a:lnTo>
                  <a:close/>
                </a:path>
              </a:pathLst>
            </a:custGeom>
            <a:solidFill>
              <a:srgbClr val="FFD940"/>
            </a:solidFill>
          </p:spPr>
          <p:txBody>
            <a:bodyPr wrap="square" lIns="0" tIns="0" rIns="0" bIns="0" rtlCol="0"/>
            <a:lstStyle/>
            <a:p>
              <a:endParaRPr/>
            </a:p>
          </p:txBody>
        </p:sp>
        <p:sp>
          <p:nvSpPr>
            <p:cNvPr id="19060" name="object 19060"/>
            <p:cNvSpPr/>
            <p:nvPr/>
          </p:nvSpPr>
          <p:spPr>
            <a:xfrm>
              <a:off x="5332996" y="8331873"/>
              <a:ext cx="30480" cy="5715"/>
            </a:xfrm>
            <a:custGeom>
              <a:avLst/>
              <a:gdLst/>
              <a:ahLst/>
              <a:cxnLst/>
              <a:rect l="l" t="t" r="r" b="b"/>
              <a:pathLst>
                <a:path w="30479" h="5715">
                  <a:moveTo>
                    <a:pt x="0" y="5321"/>
                  </a:moveTo>
                  <a:lnTo>
                    <a:pt x="7237" y="3480"/>
                  </a:lnTo>
                  <a:lnTo>
                    <a:pt x="14658" y="1998"/>
                  </a:lnTo>
                  <a:lnTo>
                    <a:pt x="22227" y="847"/>
                  </a:lnTo>
                  <a:lnTo>
                    <a:pt x="29908" y="0"/>
                  </a:lnTo>
                </a:path>
              </a:pathLst>
            </a:custGeom>
            <a:ln w="25400">
              <a:solidFill>
                <a:srgbClr val="FFD739"/>
              </a:solidFill>
            </a:ln>
          </p:spPr>
          <p:txBody>
            <a:bodyPr wrap="square" lIns="0" tIns="0" rIns="0" bIns="0" rtlCol="0"/>
            <a:lstStyle/>
            <a:p>
              <a:endParaRPr/>
            </a:p>
          </p:txBody>
        </p:sp>
        <p:sp>
          <p:nvSpPr>
            <p:cNvPr id="19061" name="object 19061"/>
            <p:cNvSpPr/>
            <p:nvPr/>
          </p:nvSpPr>
          <p:spPr>
            <a:xfrm>
              <a:off x="5354231" y="8324558"/>
              <a:ext cx="8890" cy="7620"/>
            </a:xfrm>
            <a:custGeom>
              <a:avLst/>
              <a:gdLst/>
              <a:ahLst/>
              <a:cxnLst/>
              <a:rect l="l" t="t" r="r" b="b"/>
              <a:pathLst>
                <a:path w="8889" h="7620">
                  <a:moveTo>
                    <a:pt x="8674" y="7315"/>
                  </a:moveTo>
                  <a:lnTo>
                    <a:pt x="0" y="0"/>
                  </a:lnTo>
                </a:path>
              </a:pathLst>
            </a:custGeom>
            <a:ln w="25400">
              <a:solidFill>
                <a:srgbClr val="FFDB46"/>
              </a:solidFill>
            </a:ln>
          </p:spPr>
          <p:txBody>
            <a:bodyPr wrap="square" lIns="0" tIns="0" rIns="0" bIns="0" rtlCol="0"/>
            <a:lstStyle/>
            <a:p>
              <a:endParaRPr/>
            </a:p>
          </p:txBody>
        </p:sp>
        <p:sp>
          <p:nvSpPr>
            <p:cNvPr id="19062" name="object 19062"/>
            <p:cNvSpPr/>
            <p:nvPr/>
          </p:nvSpPr>
          <p:spPr>
            <a:xfrm>
              <a:off x="5320766" y="8324558"/>
              <a:ext cx="33655" cy="4445"/>
            </a:xfrm>
            <a:custGeom>
              <a:avLst/>
              <a:gdLst/>
              <a:ahLst/>
              <a:cxnLst/>
              <a:rect l="l" t="t" r="r" b="b"/>
              <a:pathLst>
                <a:path w="33654" h="4445">
                  <a:moveTo>
                    <a:pt x="33464" y="0"/>
                  </a:moveTo>
                  <a:lnTo>
                    <a:pt x="24394" y="402"/>
                  </a:lnTo>
                  <a:lnTo>
                    <a:pt x="15794" y="1274"/>
                  </a:lnTo>
                  <a:lnTo>
                    <a:pt x="7663" y="2602"/>
                  </a:lnTo>
                  <a:lnTo>
                    <a:pt x="0" y="4368"/>
                  </a:lnTo>
                </a:path>
              </a:pathLst>
            </a:custGeom>
            <a:ln w="25400">
              <a:solidFill>
                <a:srgbClr val="FFDB47"/>
              </a:solidFill>
            </a:ln>
          </p:spPr>
          <p:txBody>
            <a:bodyPr wrap="square" lIns="0" tIns="0" rIns="0" bIns="0" rtlCol="0"/>
            <a:lstStyle/>
            <a:p>
              <a:endParaRPr/>
            </a:p>
          </p:txBody>
        </p:sp>
        <p:sp>
          <p:nvSpPr>
            <p:cNvPr id="19063" name="object 19063"/>
            <p:cNvSpPr/>
            <p:nvPr/>
          </p:nvSpPr>
          <p:spPr>
            <a:xfrm>
              <a:off x="5320766" y="8328926"/>
              <a:ext cx="12700" cy="8890"/>
            </a:xfrm>
            <a:custGeom>
              <a:avLst/>
              <a:gdLst/>
              <a:ahLst/>
              <a:cxnLst/>
              <a:rect l="l" t="t" r="r" b="b"/>
              <a:pathLst>
                <a:path w="12700" h="8890">
                  <a:moveTo>
                    <a:pt x="0" y="0"/>
                  </a:moveTo>
                  <a:lnTo>
                    <a:pt x="12230" y="8267"/>
                  </a:lnTo>
                </a:path>
              </a:pathLst>
            </a:custGeom>
            <a:ln w="25400">
              <a:solidFill>
                <a:srgbClr val="FFD73B"/>
              </a:solidFill>
            </a:ln>
          </p:spPr>
          <p:txBody>
            <a:bodyPr wrap="square" lIns="0" tIns="0" rIns="0" bIns="0" rtlCol="0"/>
            <a:lstStyle/>
            <a:p>
              <a:endParaRPr/>
            </a:p>
          </p:txBody>
        </p:sp>
        <p:sp>
          <p:nvSpPr>
            <p:cNvPr id="19064" name="object 19064"/>
            <p:cNvSpPr/>
            <p:nvPr/>
          </p:nvSpPr>
          <p:spPr>
            <a:xfrm>
              <a:off x="5308663" y="8316772"/>
              <a:ext cx="45720" cy="12700"/>
            </a:xfrm>
            <a:custGeom>
              <a:avLst/>
              <a:gdLst/>
              <a:ahLst/>
              <a:cxnLst/>
              <a:rect l="l" t="t" r="r" b="b"/>
              <a:pathLst>
                <a:path w="45720" h="12700">
                  <a:moveTo>
                    <a:pt x="26528" y="0"/>
                  </a:moveTo>
                  <a:lnTo>
                    <a:pt x="16910" y="558"/>
                  </a:lnTo>
                  <a:lnTo>
                    <a:pt x="8082" y="1695"/>
                  </a:lnTo>
                  <a:lnTo>
                    <a:pt x="0" y="3366"/>
                  </a:lnTo>
                  <a:lnTo>
                    <a:pt x="3987" y="6376"/>
                  </a:lnTo>
                  <a:lnTo>
                    <a:pt x="8026" y="9310"/>
                  </a:lnTo>
                  <a:lnTo>
                    <a:pt x="12103" y="12154"/>
                  </a:lnTo>
                  <a:lnTo>
                    <a:pt x="19766" y="10388"/>
                  </a:lnTo>
                  <a:lnTo>
                    <a:pt x="27897" y="9060"/>
                  </a:lnTo>
                  <a:lnTo>
                    <a:pt x="36497" y="8188"/>
                  </a:lnTo>
                  <a:lnTo>
                    <a:pt x="45567" y="7786"/>
                  </a:lnTo>
                  <a:lnTo>
                    <a:pt x="39801" y="2706"/>
                  </a:lnTo>
                  <a:lnTo>
                    <a:pt x="36982" y="64"/>
                  </a:lnTo>
                  <a:lnTo>
                    <a:pt x="26528" y="0"/>
                  </a:lnTo>
                  <a:close/>
                </a:path>
              </a:pathLst>
            </a:custGeom>
            <a:solidFill>
              <a:srgbClr val="FFDC51"/>
            </a:solidFill>
          </p:spPr>
          <p:txBody>
            <a:bodyPr wrap="square" lIns="0" tIns="0" rIns="0" bIns="0" rtlCol="0"/>
            <a:lstStyle/>
            <a:p>
              <a:endParaRPr/>
            </a:p>
          </p:txBody>
        </p:sp>
        <p:sp>
          <p:nvSpPr>
            <p:cNvPr id="19065" name="object 19065"/>
            <p:cNvSpPr/>
            <p:nvPr/>
          </p:nvSpPr>
          <p:spPr>
            <a:xfrm>
              <a:off x="5320766" y="8324558"/>
              <a:ext cx="33655" cy="4445"/>
            </a:xfrm>
            <a:custGeom>
              <a:avLst/>
              <a:gdLst/>
              <a:ahLst/>
              <a:cxnLst/>
              <a:rect l="l" t="t" r="r" b="b"/>
              <a:pathLst>
                <a:path w="33654" h="4445">
                  <a:moveTo>
                    <a:pt x="0" y="4368"/>
                  </a:moveTo>
                  <a:lnTo>
                    <a:pt x="7663" y="2602"/>
                  </a:lnTo>
                  <a:lnTo>
                    <a:pt x="15794" y="1274"/>
                  </a:lnTo>
                  <a:lnTo>
                    <a:pt x="24394" y="402"/>
                  </a:lnTo>
                  <a:lnTo>
                    <a:pt x="33464" y="0"/>
                  </a:lnTo>
                </a:path>
              </a:pathLst>
            </a:custGeom>
            <a:ln w="25400">
              <a:solidFill>
                <a:srgbClr val="FFDB47"/>
              </a:solidFill>
            </a:ln>
          </p:spPr>
          <p:txBody>
            <a:bodyPr wrap="square" lIns="0" tIns="0" rIns="0" bIns="0" rtlCol="0"/>
            <a:lstStyle/>
            <a:p>
              <a:endParaRPr/>
            </a:p>
          </p:txBody>
        </p:sp>
        <p:sp>
          <p:nvSpPr>
            <p:cNvPr id="19066" name="object 19066"/>
            <p:cNvSpPr/>
            <p:nvPr/>
          </p:nvSpPr>
          <p:spPr>
            <a:xfrm>
              <a:off x="5345645" y="8316836"/>
              <a:ext cx="8890" cy="8255"/>
            </a:xfrm>
            <a:custGeom>
              <a:avLst/>
              <a:gdLst/>
              <a:ahLst/>
              <a:cxnLst/>
              <a:rect l="l" t="t" r="r" b="b"/>
              <a:pathLst>
                <a:path w="8889" h="8254">
                  <a:moveTo>
                    <a:pt x="8585" y="7721"/>
                  </a:moveTo>
                  <a:lnTo>
                    <a:pt x="0" y="0"/>
                  </a:lnTo>
                </a:path>
              </a:pathLst>
            </a:custGeom>
            <a:ln w="25400">
              <a:solidFill>
                <a:srgbClr val="FFDD56"/>
              </a:solidFill>
            </a:ln>
          </p:spPr>
          <p:txBody>
            <a:bodyPr wrap="square" lIns="0" tIns="0" rIns="0" bIns="0" rtlCol="0"/>
            <a:lstStyle/>
            <a:p>
              <a:endParaRPr/>
            </a:p>
          </p:txBody>
        </p:sp>
        <p:sp>
          <p:nvSpPr>
            <p:cNvPr id="19067" name="object 19067"/>
            <p:cNvSpPr/>
            <p:nvPr/>
          </p:nvSpPr>
          <p:spPr>
            <a:xfrm>
              <a:off x="5308663" y="8316772"/>
              <a:ext cx="37465" cy="3810"/>
            </a:xfrm>
            <a:custGeom>
              <a:avLst/>
              <a:gdLst/>
              <a:ahLst/>
              <a:cxnLst/>
              <a:rect l="l" t="t" r="r" b="b"/>
              <a:pathLst>
                <a:path w="37464" h="3809">
                  <a:moveTo>
                    <a:pt x="36982" y="64"/>
                  </a:moveTo>
                  <a:lnTo>
                    <a:pt x="26528" y="0"/>
                  </a:lnTo>
                  <a:lnTo>
                    <a:pt x="16910" y="558"/>
                  </a:lnTo>
                  <a:lnTo>
                    <a:pt x="8082" y="1695"/>
                  </a:lnTo>
                  <a:lnTo>
                    <a:pt x="0" y="3366"/>
                  </a:lnTo>
                </a:path>
              </a:pathLst>
            </a:custGeom>
            <a:ln w="25400">
              <a:solidFill>
                <a:srgbClr val="FFDE5A"/>
              </a:solidFill>
            </a:ln>
          </p:spPr>
          <p:txBody>
            <a:bodyPr wrap="square" lIns="0" tIns="0" rIns="0" bIns="0" rtlCol="0"/>
            <a:lstStyle/>
            <a:p>
              <a:endParaRPr/>
            </a:p>
          </p:txBody>
        </p:sp>
        <p:sp>
          <p:nvSpPr>
            <p:cNvPr id="19068" name="object 19068"/>
            <p:cNvSpPr/>
            <p:nvPr/>
          </p:nvSpPr>
          <p:spPr>
            <a:xfrm>
              <a:off x="5308663" y="8320138"/>
              <a:ext cx="12700" cy="8890"/>
            </a:xfrm>
            <a:custGeom>
              <a:avLst/>
              <a:gdLst/>
              <a:ahLst/>
              <a:cxnLst/>
              <a:rect l="l" t="t" r="r" b="b"/>
              <a:pathLst>
                <a:path w="12700" h="8890">
                  <a:moveTo>
                    <a:pt x="0" y="0"/>
                  </a:moveTo>
                  <a:lnTo>
                    <a:pt x="12103" y="8788"/>
                  </a:lnTo>
                </a:path>
              </a:pathLst>
            </a:custGeom>
            <a:ln w="25400">
              <a:solidFill>
                <a:srgbClr val="FFDB4C"/>
              </a:solidFill>
            </a:ln>
          </p:spPr>
          <p:txBody>
            <a:bodyPr wrap="square" lIns="0" tIns="0" rIns="0" bIns="0" rtlCol="0"/>
            <a:lstStyle/>
            <a:p>
              <a:endParaRPr/>
            </a:p>
          </p:txBody>
        </p:sp>
        <p:sp>
          <p:nvSpPr>
            <p:cNvPr id="19069" name="object 19069"/>
            <p:cNvSpPr/>
            <p:nvPr/>
          </p:nvSpPr>
          <p:spPr>
            <a:xfrm>
              <a:off x="5345645" y="8316836"/>
              <a:ext cx="47625" cy="15240"/>
            </a:xfrm>
            <a:custGeom>
              <a:avLst/>
              <a:gdLst/>
              <a:ahLst/>
              <a:cxnLst/>
              <a:rect l="l" t="t" r="r" b="b"/>
              <a:pathLst>
                <a:path w="47625" h="15240">
                  <a:moveTo>
                    <a:pt x="0" y="0"/>
                  </a:moveTo>
                  <a:lnTo>
                    <a:pt x="5651" y="5283"/>
                  </a:lnTo>
                  <a:lnTo>
                    <a:pt x="11493" y="10312"/>
                  </a:lnTo>
                  <a:lnTo>
                    <a:pt x="17259" y="15036"/>
                  </a:lnTo>
                  <a:lnTo>
                    <a:pt x="24738" y="14485"/>
                  </a:lnTo>
                  <a:lnTo>
                    <a:pt x="32259" y="14166"/>
                  </a:lnTo>
                  <a:lnTo>
                    <a:pt x="39792" y="14058"/>
                  </a:lnTo>
                  <a:lnTo>
                    <a:pt x="47307" y="14135"/>
                  </a:lnTo>
                  <a:lnTo>
                    <a:pt x="43611" y="10185"/>
                  </a:lnTo>
                  <a:lnTo>
                    <a:pt x="9811" y="412"/>
                  </a:lnTo>
                  <a:lnTo>
                    <a:pt x="0" y="0"/>
                  </a:lnTo>
                  <a:close/>
                </a:path>
              </a:pathLst>
            </a:custGeom>
            <a:solidFill>
              <a:srgbClr val="FFDC52"/>
            </a:solidFill>
          </p:spPr>
          <p:txBody>
            <a:bodyPr wrap="square" lIns="0" tIns="0" rIns="0" bIns="0" rtlCol="0"/>
            <a:lstStyle/>
            <a:p>
              <a:endParaRPr/>
            </a:p>
          </p:txBody>
        </p:sp>
        <p:sp>
          <p:nvSpPr>
            <p:cNvPr id="19070" name="object 19070"/>
            <p:cNvSpPr/>
            <p:nvPr/>
          </p:nvSpPr>
          <p:spPr>
            <a:xfrm>
              <a:off x="5345645" y="8316836"/>
              <a:ext cx="17780" cy="15240"/>
            </a:xfrm>
            <a:custGeom>
              <a:avLst/>
              <a:gdLst/>
              <a:ahLst/>
              <a:cxnLst/>
              <a:rect l="l" t="t" r="r" b="b"/>
              <a:pathLst>
                <a:path w="17779" h="15240">
                  <a:moveTo>
                    <a:pt x="17259" y="15036"/>
                  </a:moveTo>
                  <a:lnTo>
                    <a:pt x="11493" y="10312"/>
                  </a:lnTo>
                  <a:lnTo>
                    <a:pt x="5651" y="5283"/>
                  </a:lnTo>
                  <a:lnTo>
                    <a:pt x="0" y="0"/>
                  </a:lnTo>
                </a:path>
              </a:pathLst>
            </a:custGeom>
            <a:ln w="25400">
              <a:solidFill>
                <a:srgbClr val="FFDC4F"/>
              </a:solidFill>
            </a:ln>
          </p:spPr>
          <p:txBody>
            <a:bodyPr wrap="square" lIns="0" tIns="0" rIns="0" bIns="0" rtlCol="0"/>
            <a:lstStyle/>
            <a:p>
              <a:endParaRPr/>
            </a:p>
          </p:txBody>
        </p:sp>
        <p:sp>
          <p:nvSpPr>
            <p:cNvPr id="19071" name="object 19071"/>
            <p:cNvSpPr/>
            <p:nvPr/>
          </p:nvSpPr>
          <p:spPr>
            <a:xfrm>
              <a:off x="5345645" y="8316836"/>
              <a:ext cx="38100" cy="2540"/>
            </a:xfrm>
            <a:custGeom>
              <a:avLst/>
              <a:gdLst/>
              <a:ahLst/>
              <a:cxnLst/>
              <a:rect l="l" t="t" r="r" b="b"/>
              <a:pathLst>
                <a:path w="38100" h="2540">
                  <a:moveTo>
                    <a:pt x="0" y="0"/>
                  </a:moveTo>
                  <a:lnTo>
                    <a:pt x="9811" y="412"/>
                  </a:lnTo>
                  <a:lnTo>
                    <a:pt x="19377" y="938"/>
                  </a:lnTo>
                  <a:lnTo>
                    <a:pt x="28700" y="1566"/>
                  </a:lnTo>
                  <a:lnTo>
                    <a:pt x="37782" y="2285"/>
                  </a:lnTo>
                </a:path>
              </a:pathLst>
            </a:custGeom>
            <a:ln w="25400">
              <a:solidFill>
                <a:srgbClr val="FFDE61"/>
              </a:solidFill>
            </a:ln>
          </p:spPr>
          <p:txBody>
            <a:bodyPr wrap="square" lIns="0" tIns="0" rIns="0" bIns="0" rtlCol="0"/>
            <a:lstStyle/>
            <a:p>
              <a:endParaRPr/>
            </a:p>
          </p:txBody>
        </p:sp>
        <p:sp>
          <p:nvSpPr>
            <p:cNvPr id="19072" name="object 19072"/>
            <p:cNvSpPr/>
            <p:nvPr/>
          </p:nvSpPr>
          <p:spPr>
            <a:xfrm>
              <a:off x="5383428" y="8319122"/>
              <a:ext cx="9525" cy="12065"/>
            </a:xfrm>
            <a:custGeom>
              <a:avLst/>
              <a:gdLst/>
              <a:ahLst/>
              <a:cxnLst/>
              <a:rect l="l" t="t" r="r" b="b"/>
              <a:pathLst>
                <a:path w="9525" h="12065">
                  <a:moveTo>
                    <a:pt x="0" y="0"/>
                  </a:moveTo>
                  <a:lnTo>
                    <a:pt x="9525" y="11849"/>
                  </a:lnTo>
                </a:path>
              </a:pathLst>
            </a:custGeom>
            <a:ln w="25400">
              <a:solidFill>
                <a:srgbClr val="FFDD55"/>
              </a:solidFill>
            </a:ln>
          </p:spPr>
          <p:txBody>
            <a:bodyPr wrap="square" lIns="0" tIns="0" rIns="0" bIns="0" rtlCol="0"/>
            <a:lstStyle/>
            <a:p>
              <a:endParaRPr/>
            </a:p>
          </p:txBody>
        </p:sp>
        <p:sp>
          <p:nvSpPr>
            <p:cNvPr id="19073" name="object 19073"/>
            <p:cNvSpPr/>
            <p:nvPr/>
          </p:nvSpPr>
          <p:spPr>
            <a:xfrm>
              <a:off x="5362905" y="8330894"/>
              <a:ext cx="30480" cy="1270"/>
            </a:xfrm>
            <a:custGeom>
              <a:avLst/>
              <a:gdLst/>
              <a:ahLst/>
              <a:cxnLst/>
              <a:rect l="l" t="t" r="r" b="b"/>
              <a:pathLst>
                <a:path w="30479" h="1270">
                  <a:moveTo>
                    <a:pt x="30048" y="76"/>
                  </a:moveTo>
                  <a:lnTo>
                    <a:pt x="22533" y="0"/>
                  </a:lnTo>
                  <a:lnTo>
                    <a:pt x="15000" y="108"/>
                  </a:lnTo>
                  <a:lnTo>
                    <a:pt x="7479" y="427"/>
                  </a:lnTo>
                  <a:lnTo>
                    <a:pt x="0" y="978"/>
                  </a:lnTo>
                </a:path>
              </a:pathLst>
            </a:custGeom>
            <a:ln w="25399">
              <a:solidFill>
                <a:srgbClr val="FFDA44"/>
              </a:solidFill>
            </a:ln>
          </p:spPr>
          <p:txBody>
            <a:bodyPr wrap="square" lIns="0" tIns="0" rIns="0" bIns="0" rtlCol="0"/>
            <a:lstStyle/>
            <a:p>
              <a:endParaRPr/>
            </a:p>
          </p:txBody>
        </p:sp>
        <p:sp>
          <p:nvSpPr>
            <p:cNvPr id="19074" name="object 19074"/>
            <p:cNvSpPr/>
            <p:nvPr/>
          </p:nvSpPr>
          <p:spPr>
            <a:xfrm>
              <a:off x="5383428" y="8319122"/>
              <a:ext cx="39370" cy="13970"/>
            </a:xfrm>
            <a:custGeom>
              <a:avLst/>
              <a:gdLst/>
              <a:ahLst/>
              <a:cxnLst/>
              <a:rect l="l" t="t" r="r" b="b"/>
              <a:pathLst>
                <a:path w="39370" h="13970">
                  <a:moveTo>
                    <a:pt x="0" y="0"/>
                  </a:moveTo>
                  <a:lnTo>
                    <a:pt x="3632" y="4381"/>
                  </a:lnTo>
                  <a:lnTo>
                    <a:pt x="5829" y="7899"/>
                  </a:lnTo>
                  <a:lnTo>
                    <a:pt x="9525" y="11849"/>
                  </a:lnTo>
                  <a:lnTo>
                    <a:pt x="16992" y="12095"/>
                  </a:lnTo>
                  <a:lnTo>
                    <a:pt x="24380" y="12476"/>
                  </a:lnTo>
                  <a:lnTo>
                    <a:pt x="31659" y="12968"/>
                  </a:lnTo>
                  <a:lnTo>
                    <a:pt x="38798" y="13550"/>
                  </a:lnTo>
                  <a:lnTo>
                    <a:pt x="35547" y="7035"/>
                  </a:lnTo>
                  <a:lnTo>
                    <a:pt x="33947" y="3556"/>
                  </a:lnTo>
                  <a:lnTo>
                    <a:pt x="17459" y="1668"/>
                  </a:lnTo>
                  <a:lnTo>
                    <a:pt x="8851" y="800"/>
                  </a:lnTo>
                  <a:lnTo>
                    <a:pt x="0" y="0"/>
                  </a:lnTo>
                  <a:close/>
                </a:path>
              </a:pathLst>
            </a:custGeom>
            <a:solidFill>
              <a:srgbClr val="FFDD57"/>
            </a:solidFill>
          </p:spPr>
          <p:txBody>
            <a:bodyPr wrap="square" lIns="0" tIns="0" rIns="0" bIns="0" rtlCol="0"/>
            <a:lstStyle/>
            <a:p>
              <a:endParaRPr/>
            </a:p>
          </p:txBody>
        </p:sp>
        <p:sp>
          <p:nvSpPr>
            <p:cNvPr id="19075" name="object 19075"/>
            <p:cNvSpPr/>
            <p:nvPr/>
          </p:nvSpPr>
          <p:spPr>
            <a:xfrm>
              <a:off x="5383428" y="8319122"/>
              <a:ext cx="9525" cy="12065"/>
            </a:xfrm>
            <a:custGeom>
              <a:avLst/>
              <a:gdLst/>
              <a:ahLst/>
              <a:cxnLst/>
              <a:rect l="l" t="t" r="r" b="b"/>
              <a:pathLst>
                <a:path w="9525" h="12065">
                  <a:moveTo>
                    <a:pt x="9525" y="11849"/>
                  </a:moveTo>
                  <a:lnTo>
                    <a:pt x="0" y="0"/>
                  </a:lnTo>
                </a:path>
              </a:pathLst>
            </a:custGeom>
            <a:ln w="25400">
              <a:solidFill>
                <a:srgbClr val="FFDD55"/>
              </a:solidFill>
            </a:ln>
          </p:spPr>
          <p:txBody>
            <a:bodyPr wrap="square" lIns="0" tIns="0" rIns="0" bIns="0" rtlCol="0"/>
            <a:lstStyle/>
            <a:p>
              <a:endParaRPr/>
            </a:p>
          </p:txBody>
        </p:sp>
        <p:sp>
          <p:nvSpPr>
            <p:cNvPr id="19076" name="object 19076"/>
            <p:cNvSpPr/>
            <p:nvPr/>
          </p:nvSpPr>
          <p:spPr>
            <a:xfrm>
              <a:off x="5383428" y="8319122"/>
              <a:ext cx="34290" cy="3810"/>
            </a:xfrm>
            <a:custGeom>
              <a:avLst/>
              <a:gdLst/>
              <a:ahLst/>
              <a:cxnLst/>
              <a:rect l="l" t="t" r="r" b="b"/>
              <a:pathLst>
                <a:path w="34289" h="3809">
                  <a:moveTo>
                    <a:pt x="0" y="0"/>
                  </a:moveTo>
                  <a:lnTo>
                    <a:pt x="8851" y="800"/>
                  </a:lnTo>
                  <a:lnTo>
                    <a:pt x="17459" y="1668"/>
                  </a:lnTo>
                  <a:lnTo>
                    <a:pt x="25824" y="2591"/>
                  </a:lnTo>
                  <a:lnTo>
                    <a:pt x="33947" y="3556"/>
                  </a:lnTo>
                </a:path>
              </a:pathLst>
            </a:custGeom>
            <a:ln w="25400">
              <a:solidFill>
                <a:srgbClr val="FFDF62"/>
              </a:solidFill>
            </a:ln>
          </p:spPr>
          <p:txBody>
            <a:bodyPr wrap="square" lIns="0" tIns="0" rIns="0" bIns="0" rtlCol="0"/>
            <a:lstStyle/>
            <a:p>
              <a:endParaRPr/>
            </a:p>
          </p:txBody>
        </p:sp>
        <p:sp>
          <p:nvSpPr>
            <p:cNvPr id="19077" name="object 19077"/>
            <p:cNvSpPr/>
            <p:nvPr/>
          </p:nvSpPr>
          <p:spPr>
            <a:xfrm>
              <a:off x="5417375" y="8322678"/>
              <a:ext cx="5080" cy="10160"/>
            </a:xfrm>
            <a:custGeom>
              <a:avLst/>
              <a:gdLst/>
              <a:ahLst/>
              <a:cxnLst/>
              <a:rect l="l" t="t" r="r" b="b"/>
              <a:pathLst>
                <a:path w="5079" h="10159">
                  <a:moveTo>
                    <a:pt x="0" y="0"/>
                  </a:moveTo>
                  <a:lnTo>
                    <a:pt x="4851" y="9994"/>
                  </a:lnTo>
                </a:path>
              </a:pathLst>
            </a:custGeom>
            <a:ln w="25400">
              <a:solidFill>
                <a:srgbClr val="FFDD58"/>
              </a:solidFill>
            </a:ln>
          </p:spPr>
          <p:txBody>
            <a:bodyPr wrap="square" lIns="0" tIns="0" rIns="0" bIns="0" rtlCol="0"/>
            <a:lstStyle/>
            <a:p>
              <a:endParaRPr/>
            </a:p>
          </p:txBody>
        </p:sp>
        <p:sp>
          <p:nvSpPr>
            <p:cNvPr id="19078" name="object 19078"/>
            <p:cNvSpPr/>
            <p:nvPr/>
          </p:nvSpPr>
          <p:spPr>
            <a:xfrm>
              <a:off x="5392953" y="8330971"/>
              <a:ext cx="29845" cy="1905"/>
            </a:xfrm>
            <a:custGeom>
              <a:avLst/>
              <a:gdLst/>
              <a:ahLst/>
              <a:cxnLst/>
              <a:rect l="l" t="t" r="r" b="b"/>
              <a:pathLst>
                <a:path w="29845" h="1904">
                  <a:moveTo>
                    <a:pt x="29273" y="1701"/>
                  </a:moveTo>
                  <a:lnTo>
                    <a:pt x="22134" y="1119"/>
                  </a:lnTo>
                  <a:lnTo>
                    <a:pt x="14855" y="627"/>
                  </a:lnTo>
                  <a:lnTo>
                    <a:pt x="7467" y="246"/>
                  </a:lnTo>
                  <a:lnTo>
                    <a:pt x="0" y="0"/>
                  </a:lnTo>
                </a:path>
              </a:pathLst>
            </a:custGeom>
            <a:ln w="25399">
              <a:solidFill>
                <a:srgbClr val="FFDB4B"/>
              </a:solidFill>
            </a:ln>
          </p:spPr>
          <p:txBody>
            <a:bodyPr wrap="square" lIns="0" tIns="0" rIns="0" bIns="0" rtlCol="0"/>
            <a:lstStyle/>
            <a:p>
              <a:endParaRPr/>
            </a:p>
          </p:txBody>
        </p:sp>
        <p:sp>
          <p:nvSpPr>
            <p:cNvPr id="19079" name="object 19079"/>
            <p:cNvSpPr/>
            <p:nvPr/>
          </p:nvSpPr>
          <p:spPr>
            <a:xfrm>
              <a:off x="5301335" y="8310130"/>
              <a:ext cx="44450" cy="10160"/>
            </a:xfrm>
            <a:custGeom>
              <a:avLst/>
              <a:gdLst/>
              <a:ahLst/>
              <a:cxnLst/>
              <a:rect l="l" t="t" r="r" b="b"/>
              <a:pathLst>
                <a:path w="44450" h="10159">
                  <a:moveTo>
                    <a:pt x="38392" y="0"/>
                  </a:moveTo>
                  <a:lnTo>
                    <a:pt x="27789" y="167"/>
                  </a:lnTo>
                  <a:lnTo>
                    <a:pt x="17805" y="1009"/>
                  </a:lnTo>
                  <a:lnTo>
                    <a:pt x="8516" y="2432"/>
                  </a:lnTo>
                  <a:lnTo>
                    <a:pt x="0" y="4343"/>
                  </a:lnTo>
                  <a:lnTo>
                    <a:pt x="4851" y="8153"/>
                  </a:lnTo>
                  <a:lnTo>
                    <a:pt x="7327" y="10007"/>
                  </a:lnTo>
                  <a:lnTo>
                    <a:pt x="15410" y="8336"/>
                  </a:lnTo>
                  <a:lnTo>
                    <a:pt x="24237" y="7199"/>
                  </a:lnTo>
                  <a:lnTo>
                    <a:pt x="33856" y="6641"/>
                  </a:lnTo>
                  <a:lnTo>
                    <a:pt x="44310" y="6705"/>
                  </a:lnTo>
                  <a:lnTo>
                    <a:pt x="40335" y="2273"/>
                  </a:lnTo>
                  <a:lnTo>
                    <a:pt x="38392" y="0"/>
                  </a:lnTo>
                  <a:close/>
                </a:path>
              </a:pathLst>
            </a:custGeom>
            <a:solidFill>
              <a:srgbClr val="FFDF63"/>
            </a:solidFill>
          </p:spPr>
          <p:txBody>
            <a:bodyPr wrap="square" lIns="0" tIns="0" rIns="0" bIns="0" rtlCol="0"/>
            <a:lstStyle/>
            <a:p>
              <a:endParaRPr/>
            </a:p>
          </p:txBody>
        </p:sp>
        <p:sp>
          <p:nvSpPr>
            <p:cNvPr id="19080" name="object 19080"/>
            <p:cNvSpPr/>
            <p:nvPr/>
          </p:nvSpPr>
          <p:spPr>
            <a:xfrm>
              <a:off x="5308663" y="8316772"/>
              <a:ext cx="37465" cy="3810"/>
            </a:xfrm>
            <a:custGeom>
              <a:avLst/>
              <a:gdLst/>
              <a:ahLst/>
              <a:cxnLst/>
              <a:rect l="l" t="t" r="r" b="b"/>
              <a:pathLst>
                <a:path w="37464" h="3809">
                  <a:moveTo>
                    <a:pt x="0" y="3366"/>
                  </a:moveTo>
                  <a:lnTo>
                    <a:pt x="8082" y="1695"/>
                  </a:lnTo>
                  <a:lnTo>
                    <a:pt x="16910" y="558"/>
                  </a:lnTo>
                  <a:lnTo>
                    <a:pt x="26528" y="0"/>
                  </a:lnTo>
                  <a:lnTo>
                    <a:pt x="36982" y="64"/>
                  </a:lnTo>
                </a:path>
              </a:pathLst>
            </a:custGeom>
            <a:ln w="25400">
              <a:solidFill>
                <a:srgbClr val="FFDE5A"/>
              </a:solidFill>
            </a:ln>
          </p:spPr>
          <p:txBody>
            <a:bodyPr wrap="square" lIns="0" tIns="0" rIns="0" bIns="0" rtlCol="0"/>
            <a:lstStyle/>
            <a:p>
              <a:endParaRPr/>
            </a:p>
          </p:txBody>
        </p:sp>
        <p:sp>
          <p:nvSpPr>
            <p:cNvPr id="19081" name="object 19081"/>
            <p:cNvSpPr/>
            <p:nvPr/>
          </p:nvSpPr>
          <p:spPr>
            <a:xfrm>
              <a:off x="5339727" y="8310130"/>
              <a:ext cx="6350" cy="6985"/>
            </a:xfrm>
            <a:custGeom>
              <a:avLst/>
              <a:gdLst/>
              <a:ahLst/>
              <a:cxnLst/>
              <a:rect l="l" t="t" r="r" b="b"/>
              <a:pathLst>
                <a:path w="6350" h="6984">
                  <a:moveTo>
                    <a:pt x="5918" y="6705"/>
                  </a:moveTo>
                  <a:lnTo>
                    <a:pt x="0" y="0"/>
                  </a:lnTo>
                </a:path>
              </a:pathLst>
            </a:custGeom>
            <a:ln w="25400">
              <a:solidFill>
                <a:srgbClr val="FFE067"/>
              </a:solidFill>
            </a:ln>
          </p:spPr>
          <p:txBody>
            <a:bodyPr wrap="square" lIns="0" tIns="0" rIns="0" bIns="0" rtlCol="0"/>
            <a:lstStyle/>
            <a:p>
              <a:endParaRPr/>
            </a:p>
          </p:txBody>
        </p:sp>
        <p:sp>
          <p:nvSpPr>
            <p:cNvPr id="19082" name="object 19082"/>
            <p:cNvSpPr/>
            <p:nvPr/>
          </p:nvSpPr>
          <p:spPr>
            <a:xfrm>
              <a:off x="5301335" y="8310130"/>
              <a:ext cx="38735" cy="4445"/>
            </a:xfrm>
            <a:custGeom>
              <a:avLst/>
              <a:gdLst/>
              <a:ahLst/>
              <a:cxnLst/>
              <a:rect l="l" t="t" r="r" b="b"/>
              <a:pathLst>
                <a:path w="38735" h="4445">
                  <a:moveTo>
                    <a:pt x="38392" y="0"/>
                  </a:moveTo>
                  <a:lnTo>
                    <a:pt x="27789" y="167"/>
                  </a:lnTo>
                  <a:lnTo>
                    <a:pt x="17805" y="1009"/>
                  </a:lnTo>
                  <a:lnTo>
                    <a:pt x="8516" y="2432"/>
                  </a:lnTo>
                  <a:lnTo>
                    <a:pt x="0" y="4343"/>
                  </a:lnTo>
                </a:path>
              </a:pathLst>
            </a:custGeom>
            <a:ln w="25400">
              <a:solidFill>
                <a:srgbClr val="FEE16B"/>
              </a:solidFill>
            </a:ln>
          </p:spPr>
          <p:txBody>
            <a:bodyPr wrap="square" lIns="0" tIns="0" rIns="0" bIns="0" rtlCol="0"/>
            <a:lstStyle/>
            <a:p>
              <a:endParaRPr/>
            </a:p>
          </p:txBody>
        </p:sp>
        <p:sp>
          <p:nvSpPr>
            <p:cNvPr id="19083" name="object 19083"/>
            <p:cNvSpPr/>
            <p:nvPr/>
          </p:nvSpPr>
          <p:spPr>
            <a:xfrm>
              <a:off x="5301335" y="8314474"/>
              <a:ext cx="7620" cy="5715"/>
            </a:xfrm>
            <a:custGeom>
              <a:avLst/>
              <a:gdLst/>
              <a:ahLst/>
              <a:cxnLst/>
              <a:rect l="l" t="t" r="r" b="b"/>
              <a:pathLst>
                <a:path w="7620" h="5715">
                  <a:moveTo>
                    <a:pt x="0" y="0"/>
                  </a:moveTo>
                  <a:lnTo>
                    <a:pt x="7327" y="5664"/>
                  </a:lnTo>
                </a:path>
              </a:pathLst>
            </a:custGeom>
            <a:ln w="25400">
              <a:solidFill>
                <a:srgbClr val="FEDF5F"/>
              </a:solidFill>
            </a:ln>
          </p:spPr>
          <p:txBody>
            <a:bodyPr wrap="square" lIns="0" tIns="0" rIns="0" bIns="0" rtlCol="0"/>
            <a:lstStyle/>
            <a:p>
              <a:endParaRPr/>
            </a:p>
          </p:txBody>
        </p:sp>
        <p:sp>
          <p:nvSpPr>
            <p:cNvPr id="19084" name="object 19084"/>
            <p:cNvSpPr/>
            <p:nvPr/>
          </p:nvSpPr>
          <p:spPr>
            <a:xfrm>
              <a:off x="5294223" y="8303222"/>
              <a:ext cx="45720" cy="11430"/>
            </a:xfrm>
            <a:custGeom>
              <a:avLst/>
              <a:gdLst/>
              <a:ahLst/>
              <a:cxnLst/>
              <a:rect l="l" t="t" r="r" b="b"/>
              <a:pathLst>
                <a:path w="45720" h="11429">
                  <a:moveTo>
                    <a:pt x="39750" y="0"/>
                  </a:moveTo>
                  <a:lnTo>
                    <a:pt x="29100" y="486"/>
                  </a:lnTo>
                  <a:lnTo>
                    <a:pt x="18913" y="1539"/>
                  </a:lnTo>
                  <a:lnTo>
                    <a:pt x="9207" y="3178"/>
                  </a:lnTo>
                  <a:lnTo>
                    <a:pt x="0" y="5422"/>
                  </a:lnTo>
                  <a:lnTo>
                    <a:pt x="4699" y="9334"/>
                  </a:lnTo>
                  <a:lnTo>
                    <a:pt x="7112" y="11252"/>
                  </a:lnTo>
                  <a:lnTo>
                    <a:pt x="15628" y="9341"/>
                  </a:lnTo>
                  <a:lnTo>
                    <a:pt x="24917" y="7918"/>
                  </a:lnTo>
                  <a:lnTo>
                    <a:pt x="34901" y="7076"/>
                  </a:lnTo>
                  <a:lnTo>
                    <a:pt x="45504" y="6908"/>
                  </a:lnTo>
                  <a:lnTo>
                    <a:pt x="39750" y="0"/>
                  </a:lnTo>
                  <a:close/>
                </a:path>
              </a:pathLst>
            </a:custGeom>
            <a:solidFill>
              <a:srgbClr val="FEE475"/>
            </a:solidFill>
          </p:spPr>
          <p:txBody>
            <a:bodyPr wrap="square" lIns="0" tIns="0" rIns="0" bIns="0" rtlCol="0"/>
            <a:lstStyle/>
            <a:p>
              <a:endParaRPr/>
            </a:p>
          </p:txBody>
        </p:sp>
        <p:sp>
          <p:nvSpPr>
            <p:cNvPr id="19085" name="object 19085"/>
            <p:cNvSpPr/>
            <p:nvPr/>
          </p:nvSpPr>
          <p:spPr>
            <a:xfrm>
              <a:off x="5301335" y="8310130"/>
              <a:ext cx="38735" cy="4445"/>
            </a:xfrm>
            <a:custGeom>
              <a:avLst/>
              <a:gdLst/>
              <a:ahLst/>
              <a:cxnLst/>
              <a:rect l="l" t="t" r="r" b="b"/>
              <a:pathLst>
                <a:path w="38735" h="4445">
                  <a:moveTo>
                    <a:pt x="0" y="4343"/>
                  </a:moveTo>
                  <a:lnTo>
                    <a:pt x="8516" y="2432"/>
                  </a:lnTo>
                  <a:lnTo>
                    <a:pt x="17805" y="1009"/>
                  </a:lnTo>
                  <a:lnTo>
                    <a:pt x="27789" y="167"/>
                  </a:lnTo>
                  <a:lnTo>
                    <a:pt x="38392" y="0"/>
                  </a:lnTo>
                </a:path>
              </a:pathLst>
            </a:custGeom>
            <a:ln w="25400">
              <a:solidFill>
                <a:srgbClr val="FEE16B"/>
              </a:solidFill>
            </a:ln>
          </p:spPr>
          <p:txBody>
            <a:bodyPr wrap="square" lIns="0" tIns="0" rIns="0" bIns="0" rtlCol="0"/>
            <a:lstStyle/>
            <a:p>
              <a:endParaRPr/>
            </a:p>
          </p:txBody>
        </p:sp>
        <p:sp>
          <p:nvSpPr>
            <p:cNvPr id="19086" name="object 19086"/>
            <p:cNvSpPr/>
            <p:nvPr/>
          </p:nvSpPr>
          <p:spPr>
            <a:xfrm>
              <a:off x="5333974" y="8303222"/>
              <a:ext cx="6350" cy="6985"/>
            </a:xfrm>
            <a:custGeom>
              <a:avLst/>
              <a:gdLst/>
              <a:ahLst/>
              <a:cxnLst/>
              <a:rect l="l" t="t" r="r" b="b"/>
              <a:pathLst>
                <a:path w="6350" h="6984">
                  <a:moveTo>
                    <a:pt x="5753" y="6908"/>
                  </a:moveTo>
                  <a:lnTo>
                    <a:pt x="0" y="0"/>
                  </a:lnTo>
                </a:path>
              </a:pathLst>
            </a:custGeom>
            <a:ln w="25399">
              <a:solidFill>
                <a:srgbClr val="FEE479"/>
              </a:solidFill>
            </a:ln>
          </p:spPr>
          <p:txBody>
            <a:bodyPr wrap="square" lIns="0" tIns="0" rIns="0" bIns="0" rtlCol="0"/>
            <a:lstStyle/>
            <a:p>
              <a:endParaRPr/>
            </a:p>
          </p:txBody>
        </p:sp>
        <p:sp>
          <p:nvSpPr>
            <p:cNvPr id="19087" name="object 19087"/>
            <p:cNvSpPr/>
            <p:nvPr/>
          </p:nvSpPr>
          <p:spPr>
            <a:xfrm>
              <a:off x="5294223" y="8303222"/>
              <a:ext cx="40005" cy="5715"/>
            </a:xfrm>
            <a:custGeom>
              <a:avLst/>
              <a:gdLst/>
              <a:ahLst/>
              <a:cxnLst/>
              <a:rect l="l" t="t" r="r" b="b"/>
              <a:pathLst>
                <a:path w="40004" h="5715">
                  <a:moveTo>
                    <a:pt x="39750" y="0"/>
                  </a:moveTo>
                  <a:lnTo>
                    <a:pt x="29100" y="486"/>
                  </a:lnTo>
                  <a:lnTo>
                    <a:pt x="18913" y="1539"/>
                  </a:lnTo>
                  <a:lnTo>
                    <a:pt x="9207" y="3178"/>
                  </a:lnTo>
                  <a:lnTo>
                    <a:pt x="0" y="5422"/>
                  </a:lnTo>
                </a:path>
              </a:pathLst>
            </a:custGeom>
            <a:ln w="25400">
              <a:solidFill>
                <a:srgbClr val="FEE67F"/>
              </a:solidFill>
            </a:ln>
          </p:spPr>
          <p:txBody>
            <a:bodyPr wrap="square" lIns="0" tIns="0" rIns="0" bIns="0" rtlCol="0"/>
            <a:lstStyle/>
            <a:p>
              <a:endParaRPr/>
            </a:p>
          </p:txBody>
        </p:sp>
        <p:sp>
          <p:nvSpPr>
            <p:cNvPr id="19088" name="object 19088"/>
            <p:cNvSpPr/>
            <p:nvPr/>
          </p:nvSpPr>
          <p:spPr>
            <a:xfrm>
              <a:off x="5294223" y="8308644"/>
              <a:ext cx="7620" cy="6350"/>
            </a:xfrm>
            <a:custGeom>
              <a:avLst/>
              <a:gdLst/>
              <a:ahLst/>
              <a:cxnLst/>
              <a:rect l="l" t="t" r="r" b="b"/>
              <a:pathLst>
                <a:path w="7620" h="6350">
                  <a:moveTo>
                    <a:pt x="0" y="0"/>
                  </a:moveTo>
                  <a:lnTo>
                    <a:pt x="7112" y="5829"/>
                  </a:lnTo>
                </a:path>
              </a:pathLst>
            </a:custGeom>
            <a:ln w="25400">
              <a:solidFill>
                <a:srgbClr val="FEE472"/>
              </a:solidFill>
            </a:ln>
          </p:spPr>
          <p:txBody>
            <a:bodyPr wrap="square" lIns="0" tIns="0" rIns="0" bIns="0" rtlCol="0"/>
            <a:lstStyle/>
            <a:p>
              <a:endParaRPr/>
            </a:p>
          </p:txBody>
        </p:sp>
        <p:sp>
          <p:nvSpPr>
            <p:cNvPr id="19089" name="object 19089"/>
            <p:cNvSpPr/>
            <p:nvPr/>
          </p:nvSpPr>
          <p:spPr>
            <a:xfrm>
              <a:off x="5287378" y="8296097"/>
              <a:ext cx="46990" cy="12700"/>
            </a:xfrm>
            <a:custGeom>
              <a:avLst/>
              <a:gdLst/>
              <a:ahLst/>
              <a:cxnLst/>
              <a:rect l="l" t="t" r="r" b="b"/>
              <a:pathLst>
                <a:path w="46989" h="12700">
                  <a:moveTo>
                    <a:pt x="41071" y="0"/>
                  </a:moveTo>
                  <a:lnTo>
                    <a:pt x="30385" y="820"/>
                  </a:lnTo>
                  <a:lnTo>
                    <a:pt x="20012" y="2109"/>
                  </a:lnTo>
                  <a:lnTo>
                    <a:pt x="9900" y="3991"/>
                  </a:lnTo>
                  <a:lnTo>
                    <a:pt x="0" y="6591"/>
                  </a:lnTo>
                  <a:lnTo>
                    <a:pt x="4508" y="10579"/>
                  </a:lnTo>
                  <a:lnTo>
                    <a:pt x="6845" y="12547"/>
                  </a:lnTo>
                  <a:lnTo>
                    <a:pt x="16053" y="10303"/>
                  </a:lnTo>
                  <a:lnTo>
                    <a:pt x="25758" y="8664"/>
                  </a:lnTo>
                  <a:lnTo>
                    <a:pt x="35945" y="7611"/>
                  </a:lnTo>
                  <a:lnTo>
                    <a:pt x="46596" y="7124"/>
                  </a:lnTo>
                  <a:lnTo>
                    <a:pt x="42862" y="2412"/>
                  </a:lnTo>
                  <a:lnTo>
                    <a:pt x="41071" y="0"/>
                  </a:lnTo>
                  <a:close/>
                </a:path>
              </a:pathLst>
            </a:custGeom>
            <a:solidFill>
              <a:srgbClr val="FDE888"/>
            </a:solidFill>
          </p:spPr>
          <p:txBody>
            <a:bodyPr wrap="square" lIns="0" tIns="0" rIns="0" bIns="0" rtlCol="0"/>
            <a:lstStyle/>
            <a:p>
              <a:endParaRPr/>
            </a:p>
          </p:txBody>
        </p:sp>
        <p:sp>
          <p:nvSpPr>
            <p:cNvPr id="19090" name="object 19090"/>
            <p:cNvSpPr/>
            <p:nvPr/>
          </p:nvSpPr>
          <p:spPr>
            <a:xfrm>
              <a:off x="5294223" y="8303222"/>
              <a:ext cx="40005" cy="5715"/>
            </a:xfrm>
            <a:custGeom>
              <a:avLst/>
              <a:gdLst/>
              <a:ahLst/>
              <a:cxnLst/>
              <a:rect l="l" t="t" r="r" b="b"/>
              <a:pathLst>
                <a:path w="40004" h="5715">
                  <a:moveTo>
                    <a:pt x="0" y="5422"/>
                  </a:moveTo>
                  <a:lnTo>
                    <a:pt x="9207" y="3178"/>
                  </a:lnTo>
                  <a:lnTo>
                    <a:pt x="18913" y="1539"/>
                  </a:lnTo>
                  <a:lnTo>
                    <a:pt x="29100" y="486"/>
                  </a:lnTo>
                  <a:lnTo>
                    <a:pt x="39750" y="0"/>
                  </a:lnTo>
                </a:path>
              </a:pathLst>
            </a:custGeom>
            <a:ln w="25400">
              <a:solidFill>
                <a:srgbClr val="FEE67F"/>
              </a:solidFill>
            </a:ln>
          </p:spPr>
          <p:txBody>
            <a:bodyPr wrap="square" lIns="0" tIns="0" rIns="0" bIns="0" rtlCol="0"/>
            <a:lstStyle/>
            <a:p>
              <a:endParaRPr/>
            </a:p>
          </p:txBody>
        </p:sp>
        <p:sp>
          <p:nvSpPr>
            <p:cNvPr id="19091" name="object 19091"/>
            <p:cNvSpPr/>
            <p:nvPr/>
          </p:nvSpPr>
          <p:spPr>
            <a:xfrm>
              <a:off x="5328450" y="8296097"/>
              <a:ext cx="5715" cy="7620"/>
            </a:xfrm>
            <a:custGeom>
              <a:avLst/>
              <a:gdLst/>
              <a:ahLst/>
              <a:cxnLst/>
              <a:rect l="l" t="t" r="r" b="b"/>
              <a:pathLst>
                <a:path w="5714" h="7620">
                  <a:moveTo>
                    <a:pt x="5524" y="7124"/>
                  </a:moveTo>
                  <a:lnTo>
                    <a:pt x="0" y="0"/>
                  </a:lnTo>
                </a:path>
              </a:pathLst>
            </a:custGeom>
            <a:ln w="25400">
              <a:solidFill>
                <a:srgbClr val="FEE98B"/>
              </a:solidFill>
            </a:ln>
          </p:spPr>
          <p:txBody>
            <a:bodyPr wrap="square" lIns="0" tIns="0" rIns="0" bIns="0" rtlCol="0"/>
            <a:lstStyle/>
            <a:p>
              <a:endParaRPr/>
            </a:p>
          </p:txBody>
        </p:sp>
        <p:sp>
          <p:nvSpPr>
            <p:cNvPr id="19092" name="object 19092"/>
            <p:cNvSpPr/>
            <p:nvPr/>
          </p:nvSpPr>
          <p:spPr>
            <a:xfrm>
              <a:off x="5287378" y="8296097"/>
              <a:ext cx="41275" cy="6985"/>
            </a:xfrm>
            <a:custGeom>
              <a:avLst/>
              <a:gdLst/>
              <a:ahLst/>
              <a:cxnLst/>
              <a:rect l="l" t="t" r="r" b="b"/>
              <a:pathLst>
                <a:path w="41275" h="6984">
                  <a:moveTo>
                    <a:pt x="41071" y="0"/>
                  </a:moveTo>
                  <a:lnTo>
                    <a:pt x="30385" y="820"/>
                  </a:lnTo>
                  <a:lnTo>
                    <a:pt x="20012" y="2109"/>
                  </a:lnTo>
                  <a:lnTo>
                    <a:pt x="9900" y="3991"/>
                  </a:lnTo>
                  <a:lnTo>
                    <a:pt x="0" y="6591"/>
                  </a:lnTo>
                </a:path>
              </a:pathLst>
            </a:custGeom>
            <a:ln w="25400">
              <a:solidFill>
                <a:srgbClr val="FCEA90"/>
              </a:solidFill>
            </a:ln>
          </p:spPr>
          <p:txBody>
            <a:bodyPr wrap="square" lIns="0" tIns="0" rIns="0" bIns="0" rtlCol="0"/>
            <a:lstStyle/>
            <a:p>
              <a:endParaRPr/>
            </a:p>
          </p:txBody>
        </p:sp>
        <p:sp>
          <p:nvSpPr>
            <p:cNvPr id="19093" name="object 19093"/>
            <p:cNvSpPr/>
            <p:nvPr/>
          </p:nvSpPr>
          <p:spPr>
            <a:xfrm>
              <a:off x="5287378" y="8302688"/>
              <a:ext cx="6985" cy="6350"/>
            </a:xfrm>
            <a:custGeom>
              <a:avLst/>
              <a:gdLst/>
              <a:ahLst/>
              <a:cxnLst/>
              <a:rect l="l" t="t" r="r" b="b"/>
              <a:pathLst>
                <a:path w="6985" h="6350">
                  <a:moveTo>
                    <a:pt x="0" y="0"/>
                  </a:moveTo>
                  <a:lnTo>
                    <a:pt x="6845" y="5956"/>
                  </a:lnTo>
                </a:path>
              </a:pathLst>
            </a:custGeom>
            <a:ln w="25400">
              <a:solidFill>
                <a:srgbClr val="FCE785"/>
              </a:solidFill>
            </a:ln>
          </p:spPr>
          <p:txBody>
            <a:bodyPr wrap="square" lIns="0" tIns="0" rIns="0" bIns="0" rtlCol="0"/>
            <a:lstStyle/>
            <a:p>
              <a:endParaRPr/>
            </a:p>
          </p:txBody>
        </p:sp>
        <p:sp>
          <p:nvSpPr>
            <p:cNvPr id="19094" name="object 19094"/>
            <p:cNvSpPr/>
            <p:nvPr/>
          </p:nvSpPr>
          <p:spPr>
            <a:xfrm>
              <a:off x="5280875" y="8288794"/>
              <a:ext cx="47625" cy="13970"/>
            </a:xfrm>
            <a:custGeom>
              <a:avLst/>
              <a:gdLst/>
              <a:ahLst/>
              <a:cxnLst/>
              <a:rect l="l" t="t" r="r" b="b"/>
              <a:pathLst>
                <a:path w="47625" h="13970">
                  <a:moveTo>
                    <a:pt x="42329" y="0"/>
                  </a:moveTo>
                  <a:lnTo>
                    <a:pt x="31520" y="1080"/>
                  </a:lnTo>
                  <a:lnTo>
                    <a:pt x="20835" y="2713"/>
                  </a:lnTo>
                  <a:lnTo>
                    <a:pt x="10316" y="4938"/>
                  </a:lnTo>
                  <a:lnTo>
                    <a:pt x="0" y="7797"/>
                  </a:lnTo>
                  <a:lnTo>
                    <a:pt x="4279" y="11887"/>
                  </a:lnTo>
                  <a:lnTo>
                    <a:pt x="6502" y="13893"/>
                  </a:lnTo>
                  <a:lnTo>
                    <a:pt x="16402" y="11294"/>
                  </a:lnTo>
                  <a:lnTo>
                    <a:pt x="26514" y="9412"/>
                  </a:lnTo>
                  <a:lnTo>
                    <a:pt x="36888" y="8123"/>
                  </a:lnTo>
                  <a:lnTo>
                    <a:pt x="47574" y="7302"/>
                  </a:lnTo>
                  <a:lnTo>
                    <a:pt x="44018" y="2463"/>
                  </a:lnTo>
                  <a:lnTo>
                    <a:pt x="42329" y="0"/>
                  </a:lnTo>
                  <a:close/>
                </a:path>
              </a:pathLst>
            </a:custGeom>
            <a:solidFill>
              <a:srgbClr val="FCEB93"/>
            </a:solidFill>
          </p:spPr>
          <p:txBody>
            <a:bodyPr wrap="square" lIns="0" tIns="0" rIns="0" bIns="0" rtlCol="0"/>
            <a:lstStyle/>
            <a:p>
              <a:endParaRPr/>
            </a:p>
          </p:txBody>
        </p:sp>
        <p:sp>
          <p:nvSpPr>
            <p:cNvPr id="19095" name="object 19095"/>
            <p:cNvSpPr/>
            <p:nvPr/>
          </p:nvSpPr>
          <p:spPr>
            <a:xfrm>
              <a:off x="5287378" y="8296097"/>
              <a:ext cx="41275" cy="6985"/>
            </a:xfrm>
            <a:custGeom>
              <a:avLst/>
              <a:gdLst/>
              <a:ahLst/>
              <a:cxnLst/>
              <a:rect l="l" t="t" r="r" b="b"/>
              <a:pathLst>
                <a:path w="41275" h="6984">
                  <a:moveTo>
                    <a:pt x="0" y="6591"/>
                  </a:moveTo>
                  <a:lnTo>
                    <a:pt x="9900" y="3991"/>
                  </a:lnTo>
                  <a:lnTo>
                    <a:pt x="20012" y="2109"/>
                  </a:lnTo>
                  <a:lnTo>
                    <a:pt x="30385" y="820"/>
                  </a:lnTo>
                  <a:lnTo>
                    <a:pt x="41071" y="0"/>
                  </a:lnTo>
                </a:path>
              </a:pathLst>
            </a:custGeom>
            <a:ln w="25400">
              <a:solidFill>
                <a:srgbClr val="FCEA90"/>
              </a:solidFill>
            </a:ln>
          </p:spPr>
          <p:txBody>
            <a:bodyPr wrap="square" lIns="0" tIns="0" rIns="0" bIns="0" rtlCol="0"/>
            <a:lstStyle/>
            <a:p>
              <a:endParaRPr/>
            </a:p>
          </p:txBody>
        </p:sp>
        <p:sp>
          <p:nvSpPr>
            <p:cNvPr id="19096" name="object 19096"/>
            <p:cNvSpPr/>
            <p:nvPr/>
          </p:nvSpPr>
          <p:spPr>
            <a:xfrm>
              <a:off x="5323205" y="8288794"/>
              <a:ext cx="5715" cy="7620"/>
            </a:xfrm>
            <a:custGeom>
              <a:avLst/>
              <a:gdLst/>
              <a:ahLst/>
              <a:cxnLst/>
              <a:rect l="l" t="t" r="r" b="b"/>
              <a:pathLst>
                <a:path w="5714" h="7620">
                  <a:moveTo>
                    <a:pt x="5245" y="7302"/>
                  </a:moveTo>
                  <a:lnTo>
                    <a:pt x="0" y="0"/>
                  </a:lnTo>
                </a:path>
              </a:pathLst>
            </a:custGeom>
            <a:ln w="25400">
              <a:solidFill>
                <a:srgbClr val="FCEC97"/>
              </a:solidFill>
            </a:ln>
          </p:spPr>
          <p:txBody>
            <a:bodyPr wrap="square" lIns="0" tIns="0" rIns="0" bIns="0" rtlCol="0"/>
            <a:lstStyle/>
            <a:p>
              <a:endParaRPr/>
            </a:p>
          </p:txBody>
        </p:sp>
        <p:sp>
          <p:nvSpPr>
            <p:cNvPr id="19097" name="object 19097"/>
            <p:cNvSpPr/>
            <p:nvPr/>
          </p:nvSpPr>
          <p:spPr>
            <a:xfrm>
              <a:off x="5280875" y="8288794"/>
              <a:ext cx="42545" cy="8255"/>
            </a:xfrm>
            <a:custGeom>
              <a:avLst/>
              <a:gdLst/>
              <a:ahLst/>
              <a:cxnLst/>
              <a:rect l="l" t="t" r="r" b="b"/>
              <a:pathLst>
                <a:path w="42545" h="8254">
                  <a:moveTo>
                    <a:pt x="42329" y="0"/>
                  </a:moveTo>
                  <a:lnTo>
                    <a:pt x="31520" y="1080"/>
                  </a:lnTo>
                  <a:lnTo>
                    <a:pt x="20835" y="2713"/>
                  </a:lnTo>
                  <a:lnTo>
                    <a:pt x="10316" y="4938"/>
                  </a:lnTo>
                  <a:lnTo>
                    <a:pt x="0" y="7797"/>
                  </a:lnTo>
                </a:path>
              </a:pathLst>
            </a:custGeom>
            <a:ln w="25400">
              <a:solidFill>
                <a:srgbClr val="FBEC97"/>
              </a:solidFill>
            </a:ln>
          </p:spPr>
          <p:txBody>
            <a:bodyPr wrap="square" lIns="0" tIns="0" rIns="0" bIns="0" rtlCol="0"/>
            <a:lstStyle/>
            <a:p>
              <a:endParaRPr/>
            </a:p>
          </p:txBody>
        </p:sp>
        <p:sp>
          <p:nvSpPr>
            <p:cNvPr id="19098" name="object 19098"/>
            <p:cNvSpPr/>
            <p:nvPr/>
          </p:nvSpPr>
          <p:spPr>
            <a:xfrm>
              <a:off x="5280875" y="8296592"/>
              <a:ext cx="6985" cy="6350"/>
            </a:xfrm>
            <a:custGeom>
              <a:avLst/>
              <a:gdLst/>
              <a:ahLst/>
              <a:cxnLst/>
              <a:rect l="l" t="t" r="r" b="b"/>
              <a:pathLst>
                <a:path w="6985" h="6350">
                  <a:moveTo>
                    <a:pt x="0" y="0"/>
                  </a:moveTo>
                  <a:lnTo>
                    <a:pt x="6502" y="6096"/>
                  </a:lnTo>
                </a:path>
              </a:pathLst>
            </a:custGeom>
            <a:ln w="25400">
              <a:solidFill>
                <a:srgbClr val="FBEA90"/>
              </a:solidFill>
            </a:ln>
          </p:spPr>
          <p:txBody>
            <a:bodyPr wrap="square" lIns="0" tIns="0" rIns="0" bIns="0" rtlCol="0"/>
            <a:lstStyle/>
            <a:p>
              <a:endParaRPr/>
            </a:p>
          </p:txBody>
        </p:sp>
        <p:sp>
          <p:nvSpPr>
            <p:cNvPr id="19099" name="object 19099"/>
            <p:cNvSpPr/>
            <p:nvPr/>
          </p:nvSpPr>
          <p:spPr>
            <a:xfrm>
              <a:off x="5339727" y="8310130"/>
              <a:ext cx="78105" cy="12700"/>
            </a:xfrm>
            <a:custGeom>
              <a:avLst/>
              <a:gdLst/>
              <a:ahLst/>
              <a:cxnLst/>
              <a:rect l="l" t="t" r="r" b="b"/>
              <a:pathLst>
                <a:path w="78104" h="12700">
                  <a:moveTo>
                    <a:pt x="0" y="0"/>
                  </a:moveTo>
                  <a:lnTo>
                    <a:pt x="5918" y="6705"/>
                  </a:lnTo>
                  <a:lnTo>
                    <a:pt x="25294" y="7645"/>
                  </a:lnTo>
                  <a:lnTo>
                    <a:pt x="43707" y="8993"/>
                  </a:lnTo>
                  <a:lnTo>
                    <a:pt x="61157" y="10657"/>
                  </a:lnTo>
                  <a:lnTo>
                    <a:pt x="77647" y="12547"/>
                  </a:lnTo>
                  <a:lnTo>
                    <a:pt x="74752" y="6007"/>
                  </a:lnTo>
                  <a:lnTo>
                    <a:pt x="57476" y="3873"/>
                  </a:lnTo>
                  <a:lnTo>
                    <a:pt x="39076" y="2055"/>
                  </a:lnTo>
                  <a:lnTo>
                    <a:pt x="19825" y="711"/>
                  </a:lnTo>
                  <a:lnTo>
                    <a:pt x="0" y="0"/>
                  </a:lnTo>
                  <a:close/>
                </a:path>
              </a:pathLst>
            </a:custGeom>
            <a:solidFill>
              <a:srgbClr val="FFE069"/>
            </a:solidFill>
          </p:spPr>
          <p:txBody>
            <a:bodyPr wrap="square" lIns="0" tIns="0" rIns="0" bIns="0" rtlCol="0"/>
            <a:lstStyle/>
            <a:p>
              <a:endParaRPr/>
            </a:p>
          </p:txBody>
        </p:sp>
        <p:sp>
          <p:nvSpPr>
            <p:cNvPr id="19100" name="object 19100"/>
            <p:cNvSpPr/>
            <p:nvPr/>
          </p:nvSpPr>
          <p:spPr>
            <a:xfrm>
              <a:off x="5345645" y="8316836"/>
              <a:ext cx="71755" cy="6350"/>
            </a:xfrm>
            <a:custGeom>
              <a:avLst/>
              <a:gdLst/>
              <a:ahLst/>
              <a:cxnLst/>
              <a:rect l="l" t="t" r="r" b="b"/>
              <a:pathLst>
                <a:path w="71754" h="6350">
                  <a:moveTo>
                    <a:pt x="0" y="0"/>
                  </a:moveTo>
                  <a:lnTo>
                    <a:pt x="19376" y="939"/>
                  </a:lnTo>
                  <a:lnTo>
                    <a:pt x="37788" y="2287"/>
                  </a:lnTo>
                  <a:lnTo>
                    <a:pt x="55239" y="3952"/>
                  </a:lnTo>
                  <a:lnTo>
                    <a:pt x="71729" y="5841"/>
                  </a:lnTo>
                </a:path>
              </a:pathLst>
            </a:custGeom>
            <a:ln w="25400">
              <a:solidFill>
                <a:srgbClr val="FFDE61"/>
              </a:solidFill>
            </a:ln>
          </p:spPr>
          <p:txBody>
            <a:bodyPr wrap="square" lIns="0" tIns="0" rIns="0" bIns="0" rtlCol="0"/>
            <a:lstStyle/>
            <a:p>
              <a:endParaRPr/>
            </a:p>
          </p:txBody>
        </p:sp>
        <p:sp>
          <p:nvSpPr>
            <p:cNvPr id="19101" name="object 19101"/>
            <p:cNvSpPr/>
            <p:nvPr/>
          </p:nvSpPr>
          <p:spPr>
            <a:xfrm>
              <a:off x="5414479" y="8316137"/>
              <a:ext cx="3175" cy="6985"/>
            </a:xfrm>
            <a:custGeom>
              <a:avLst/>
              <a:gdLst/>
              <a:ahLst/>
              <a:cxnLst/>
              <a:rect l="l" t="t" r="r" b="b"/>
              <a:pathLst>
                <a:path w="3175" h="6984">
                  <a:moveTo>
                    <a:pt x="2895" y="6540"/>
                  </a:moveTo>
                  <a:lnTo>
                    <a:pt x="0" y="0"/>
                  </a:lnTo>
                </a:path>
              </a:pathLst>
            </a:custGeom>
            <a:ln w="25400">
              <a:solidFill>
                <a:srgbClr val="FFE16A"/>
              </a:solidFill>
            </a:ln>
          </p:spPr>
          <p:txBody>
            <a:bodyPr wrap="square" lIns="0" tIns="0" rIns="0" bIns="0" rtlCol="0"/>
            <a:lstStyle/>
            <a:p>
              <a:endParaRPr/>
            </a:p>
          </p:txBody>
        </p:sp>
        <p:sp>
          <p:nvSpPr>
            <p:cNvPr id="19102" name="object 19102"/>
            <p:cNvSpPr/>
            <p:nvPr/>
          </p:nvSpPr>
          <p:spPr>
            <a:xfrm>
              <a:off x="5339727" y="8310130"/>
              <a:ext cx="74930" cy="6350"/>
            </a:xfrm>
            <a:custGeom>
              <a:avLst/>
              <a:gdLst/>
              <a:ahLst/>
              <a:cxnLst/>
              <a:rect l="l" t="t" r="r" b="b"/>
              <a:pathLst>
                <a:path w="74929" h="6350">
                  <a:moveTo>
                    <a:pt x="74752" y="6007"/>
                  </a:moveTo>
                  <a:lnTo>
                    <a:pt x="57476" y="3873"/>
                  </a:lnTo>
                  <a:lnTo>
                    <a:pt x="39076" y="2055"/>
                  </a:lnTo>
                  <a:lnTo>
                    <a:pt x="19825" y="711"/>
                  </a:lnTo>
                  <a:lnTo>
                    <a:pt x="0" y="0"/>
                  </a:lnTo>
                </a:path>
              </a:pathLst>
            </a:custGeom>
            <a:ln w="25400">
              <a:solidFill>
                <a:srgbClr val="FFE270"/>
              </a:solidFill>
            </a:ln>
          </p:spPr>
          <p:txBody>
            <a:bodyPr wrap="square" lIns="0" tIns="0" rIns="0" bIns="0" rtlCol="0"/>
            <a:lstStyle/>
            <a:p>
              <a:endParaRPr/>
            </a:p>
          </p:txBody>
        </p:sp>
        <p:sp>
          <p:nvSpPr>
            <p:cNvPr id="19103" name="object 19103"/>
            <p:cNvSpPr/>
            <p:nvPr/>
          </p:nvSpPr>
          <p:spPr>
            <a:xfrm>
              <a:off x="5339727" y="8310130"/>
              <a:ext cx="6350" cy="6985"/>
            </a:xfrm>
            <a:custGeom>
              <a:avLst/>
              <a:gdLst/>
              <a:ahLst/>
              <a:cxnLst/>
              <a:rect l="l" t="t" r="r" b="b"/>
              <a:pathLst>
                <a:path w="6350" h="6984">
                  <a:moveTo>
                    <a:pt x="0" y="0"/>
                  </a:moveTo>
                  <a:lnTo>
                    <a:pt x="5918" y="6705"/>
                  </a:lnTo>
                </a:path>
              </a:pathLst>
            </a:custGeom>
            <a:ln w="25400">
              <a:solidFill>
                <a:srgbClr val="FFE067"/>
              </a:solidFill>
            </a:ln>
          </p:spPr>
          <p:txBody>
            <a:bodyPr wrap="square" lIns="0" tIns="0" rIns="0" bIns="0" rtlCol="0"/>
            <a:lstStyle/>
            <a:p>
              <a:endParaRPr/>
            </a:p>
          </p:txBody>
        </p:sp>
        <p:sp>
          <p:nvSpPr>
            <p:cNvPr id="19104" name="object 19104"/>
            <p:cNvSpPr/>
            <p:nvPr/>
          </p:nvSpPr>
          <p:spPr>
            <a:xfrm>
              <a:off x="5333974" y="8303222"/>
              <a:ext cx="80645" cy="13335"/>
            </a:xfrm>
            <a:custGeom>
              <a:avLst/>
              <a:gdLst/>
              <a:ahLst/>
              <a:cxnLst/>
              <a:rect l="l" t="t" r="r" b="b"/>
              <a:pathLst>
                <a:path w="80645" h="13334">
                  <a:moveTo>
                    <a:pt x="0" y="0"/>
                  </a:moveTo>
                  <a:lnTo>
                    <a:pt x="5753" y="6908"/>
                  </a:lnTo>
                  <a:lnTo>
                    <a:pt x="25578" y="7620"/>
                  </a:lnTo>
                  <a:lnTo>
                    <a:pt x="44829" y="8964"/>
                  </a:lnTo>
                  <a:lnTo>
                    <a:pt x="63229" y="10782"/>
                  </a:lnTo>
                  <a:lnTo>
                    <a:pt x="80505" y="12915"/>
                  </a:lnTo>
                  <a:lnTo>
                    <a:pt x="77711" y="6045"/>
                  </a:lnTo>
                  <a:lnTo>
                    <a:pt x="59277" y="3427"/>
                  </a:lnTo>
                  <a:lnTo>
                    <a:pt x="40060" y="1389"/>
                  </a:lnTo>
                  <a:lnTo>
                    <a:pt x="20241" y="167"/>
                  </a:lnTo>
                  <a:lnTo>
                    <a:pt x="0" y="0"/>
                  </a:lnTo>
                  <a:close/>
                </a:path>
              </a:pathLst>
            </a:custGeom>
            <a:solidFill>
              <a:srgbClr val="FFE57B"/>
            </a:solidFill>
          </p:spPr>
          <p:txBody>
            <a:bodyPr wrap="square" lIns="0" tIns="0" rIns="0" bIns="0" rtlCol="0"/>
            <a:lstStyle/>
            <a:p>
              <a:endParaRPr/>
            </a:p>
          </p:txBody>
        </p:sp>
        <p:sp>
          <p:nvSpPr>
            <p:cNvPr id="19105" name="object 19105"/>
            <p:cNvSpPr/>
            <p:nvPr/>
          </p:nvSpPr>
          <p:spPr>
            <a:xfrm>
              <a:off x="5339727" y="8310130"/>
              <a:ext cx="74930" cy="6350"/>
            </a:xfrm>
            <a:custGeom>
              <a:avLst/>
              <a:gdLst/>
              <a:ahLst/>
              <a:cxnLst/>
              <a:rect l="l" t="t" r="r" b="b"/>
              <a:pathLst>
                <a:path w="74929" h="6350">
                  <a:moveTo>
                    <a:pt x="0" y="0"/>
                  </a:moveTo>
                  <a:lnTo>
                    <a:pt x="19825" y="711"/>
                  </a:lnTo>
                  <a:lnTo>
                    <a:pt x="39076" y="2055"/>
                  </a:lnTo>
                  <a:lnTo>
                    <a:pt x="57476" y="3873"/>
                  </a:lnTo>
                  <a:lnTo>
                    <a:pt x="74752" y="6007"/>
                  </a:lnTo>
                </a:path>
              </a:pathLst>
            </a:custGeom>
            <a:ln w="25400">
              <a:solidFill>
                <a:srgbClr val="FFE270"/>
              </a:solidFill>
            </a:ln>
          </p:spPr>
          <p:txBody>
            <a:bodyPr wrap="square" lIns="0" tIns="0" rIns="0" bIns="0" rtlCol="0"/>
            <a:lstStyle/>
            <a:p>
              <a:endParaRPr/>
            </a:p>
          </p:txBody>
        </p:sp>
        <p:sp>
          <p:nvSpPr>
            <p:cNvPr id="19106" name="object 19106"/>
            <p:cNvSpPr/>
            <p:nvPr/>
          </p:nvSpPr>
          <p:spPr>
            <a:xfrm>
              <a:off x="5411685" y="8309267"/>
              <a:ext cx="3175" cy="6985"/>
            </a:xfrm>
            <a:custGeom>
              <a:avLst/>
              <a:gdLst/>
              <a:ahLst/>
              <a:cxnLst/>
              <a:rect l="l" t="t" r="r" b="b"/>
              <a:pathLst>
                <a:path w="3175" h="6984">
                  <a:moveTo>
                    <a:pt x="2793" y="6870"/>
                  </a:moveTo>
                  <a:lnTo>
                    <a:pt x="0" y="0"/>
                  </a:lnTo>
                </a:path>
              </a:pathLst>
            </a:custGeom>
            <a:ln w="25400">
              <a:solidFill>
                <a:srgbClr val="FFE57C"/>
              </a:solidFill>
            </a:ln>
          </p:spPr>
          <p:txBody>
            <a:bodyPr wrap="square" lIns="0" tIns="0" rIns="0" bIns="0" rtlCol="0"/>
            <a:lstStyle/>
            <a:p>
              <a:endParaRPr/>
            </a:p>
          </p:txBody>
        </p:sp>
        <p:sp>
          <p:nvSpPr>
            <p:cNvPr id="19107" name="object 19107"/>
            <p:cNvSpPr/>
            <p:nvPr/>
          </p:nvSpPr>
          <p:spPr>
            <a:xfrm>
              <a:off x="5333974" y="8303222"/>
              <a:ext cx="78105" cy="6350"/>
            </a:xfrm>
            <a:custGeom>
              <a:avLst/>
              <a:gdLst/>
              <a:ahLst/>
              <a:cxnLst/>
              <a:rect l="l" t="t" r="r" b="b"/>
              <a:pathLst>
                <a:path w="78104" h="6350">
                  <a:moveTo>
                    <a:pt x="77711" y="6045"/>
                  </a:moveTo>
                  <a:lnTo>
                    <a:pt x="59277" y="3427"/>
                  </a:lnTo>
                  <a:lnTo>
                    <a:pt x="40060" y="1389"/>
                  </a:lnTo>
                  <a:lnTo>
                    <a:pt x="20241" y="167"/>
                  </a:lnTo>
                  <a:lnTo>
                    <a:pt x="0" y="0"/>
                  </a:lnTo>
                </a:path>
              </a:pathLst>
            </a:custGeom>
            <a:ln w="25400">
              <a:solidFill>
                <a:srgbClr val="FEE785"/>
              </a:solidFill>
            </a:ln>
          </p:spPr>
          <p:txBody>
            <a:bodyPr wrap="square" lIns="0" tIns="0" rIns="0" bIns="0" rtlCol="0"/>
            <a:lstStyle/>
            <a:p>
              <a:endParaRPr/>
            </a:p>
          </p:txBody>
        </p:sp>
        <p:sp>
          <p:nvSpPr>
            <p:cNvPr id="19108" name="object 19108"/>
            <p:cNvSpPr/>
            <p:nvPr/>
          </p:nvSpPr>
          <p:spPr>
            <a:xfrm>
              <a:off x="5333974" y="8303222"/>
              <a:ext cx="6350" cy="6985"/>
            </a:xfrm>
            <a:custGeom>
              <a:avLst/>
              <a:gdLst/>
              <a:ahLst/>
              <a:cxnLst/>
              <a:rect l="l" t="t" r="r" b="b"/>
              <a:pathLst>
                <a:path w="6350" h="6984">
                  <a:moveTo>
                    <a:pt x="0" y="0"/>
                  </a:moveTo>
                  <a:lnTo>
                    <a:pt x="5753" y="6908"/>
                  </a:lnTo>
                </a:path>
              </a:pathLst>
            </a:custGeom>
            <a:ln w="25399">
              <a:solidFill>
                <a:srgbClr val="FEE479"/>
              </a:solidFill>
            </a:ln>
          </p:spPr>
          <p:txBody>
            <a:bodyPr wrap="square" lIns="0" tIns="0" rIns="0" bIns="0" rtlCol="0"/>
            <a:lstStyle/>
            <a:p>
              <a:endParaRPr/>
            </a:p>
          </p:txBody>
        </p:sp>
        <p:sp>
          <p:nvSpPr>
            <p:cNvPr id="19109" name="object 19109"/>
            <p:cNvSpPr/>
            <p:nvPr/>
          </p:nvSpPr>
          <p:spPr>
            <a:xfrm>
              <a:off x="5328450" y="8295704"/>
              <a:ext cx="83820" cy="13970"/>
            </a:xfrm>
            <a:custGeom>
              <a:avLst/>
              <a:gdLst/>
              <a:ahLst/>
              <a:cxnLst/>
              <a:rect l="l" t="t" r="r" b="b"/>
              <a:pathLst>
                <a:path w="83820" h="13970">
                  <a:moveTo>
                    <a:pt x="20634" y="0"/>
                  </a:moveTo>
                  <a:lnTo>
                    <a:pt x="0" y="392"/>
                  </a:lnTo>
                  <a:lnTo>
                    <a:pt x="5524" y="7517"/>
                  </a:lnTo>
                  <a:lnTo>
                    <a:pt x="25766" y="7684"/>
                  </a:lnTo>
                  <a:lnTo>
                    <a:pt x="45585" y="8906"/>
                  </a:lnTo>
                  <a:lnTo>
                    <a:pt x="64801" y="10944"/>
                  </a:lnTo>
                  <a:lnTo>
                    <a:pt x="83235" y="13562"/>
                  </a:lnTo>
                  <a:lnTo>
                    <a:pt x="80556" y="6361"/>
                  </a:lnTo>
                  <a:lnTo>
                    <a:pt x="60979" y="3282"/>
                  </a:lnTo>
                  <a:lnTo>
                    <a:pt x="40982" y="1062"/>
                  </a:lnTo>
                  <a:lnTo>
                    <a:pt x="20634" y="0"/>
                  </a:lnTo>
                  <a:close/>
                </a:path>
              </a:pathLst>
            </a:custGeom>
            <a:solidFill>
              <a:srgbClr val="FEE98C"/>
            </a:solidFill>
          </p:spPr>
          <p:txBody>
            <a:bodyPr wrap="square" lIns="0" tIns="0" rIns="0" bIns="0" rtlCol="0"/>
            <a:lstStyle/>
            <a:p>
              <a:endParaRPr/>
            </a:p>
          </p:txBody>
        </p:sp>
        <p:sp>
          <p:nvSpPr>
            <p:cNvPr id="19110" name="object 19110"/>
            <p:cNvSpPr/>
            <p:nvPr/>
          </p:nvSpPr>
          <p:spPr>
            <a:xfrm>
              <a:off x="5333974" y="8303222"/>
              <a:ext cx="78105" cy="6350"/>
            </a:xfrm>
            <a:custGeom>
              <a:avLst/>
              <a:gdLst/>
              <a:ahLst/>
              <a:cxnLst/>
              <a:rect l="l" t="t" r="r" b="b"/>
              <a:pathLst>
                <a:path w="78104" h="6350">
                  <a:moveTo>
                    <a:pt x="0" y="0"/>
                  </a:moveTo>
                  <a:lnTo>
                    <a:pt x="20241" y="167"/>
                  </a:lnTo>
                  <a:lnTo>
                    <a:pt x="40060" y="1389"/>
                  </a:lnTo>
                  <a:lnTo>
                    <a:pt x="59277" y="3427"/>
                  </a:lnTo>
                  <a:lnTo>
                    <a:pt x="77711" y="6045"/>
                  </a:lnTo>
                </a:path>
              </a:pathLst>
            </a:custGeom>
            <a:ln w="25400">
              <a:solidFill>
                <a:srgbClr val="FEE785"/>
              </a:solidFill>
            </a:ln>
          </p:spPr>
          <p:txBody>
            <a:bodyPr wrap="square" lIns="0" tIns="0" rIns="0" bIns="0" rtlCol="0"/>
            <a:lstStyle/>
            <a:p>
              <a:endParaRPr/>
            </a:p>
          </p:txBody>
        </p:sp>
        <p:sp>
          <p:nvSpPr>
            <p:cNvPr id="19111" name="object 19111"/>
            <p:cNvSpPr/>
            <p:nvPr/>
          </p:nvSpPr>
          <p:spPr>
            <a:xfrm>
              <a:off x="5409006" y="8302066"/>
              <a:ext cx="3175" cy="7620"/>
            </a:xfrm>
            <a:custGeom>
              <a:avLst/>
              <a:gdLst/>
              <a:ahLst/>
              <a:cxnLst/>
              <a:rect l="l" t="t" r="r" b="b"/>
              <a:pathLst>
                <a:path w="3175" h="7620">
                  <a:moveTo>
                    <a:pt x="2679" y="7200"/>
                  </a:moveTo>
                  <a:lnTo>
                    <a:pt x="0" y="0"/>
                  </a:lnTo>
                </a:path>
              </a:pathLst>
            </a:custGeom>
            <a:ln w="25400">
              <a:solidFill>
                <a:srgbClr val="FFEA8D"/>
              </a:solidFill>
            </a:ln>
          </p:spPr>
          <p:txBody>
            <a:bodyPr wrap="square" lIns="0" tIns="0" rIns="0" bIns="0" rtlCol="0"/>
            <a:lstStyle/>
            <a:p>
              <a:endParaRPr/>
            </a:p>
          </p:txBody>
        </p:sp>
        <p:sp>
          <p:nvSpPr>
            <p:cNvPr id="19112" name="object 19112"/>
            <p:cNvSpPr/>
            <p:nvPr/>
          </p:nvSpPr>
          <p:spPr>
            <a:xfrm>
              <a:off x="5328450" y="8295704"/>
              <a:ext cx="80645" cy="6985"/>
            </a:xfrm>
            <a:custGeom>
              <a:avLst/>
              <a:gdLst/>
              <a:ahLst/>
              <a:cxnLst/>
              <a:rect l="l" t="t" r="r" b="b"/>
              <a:pathLst>
                <a:path w="80645" h="6984">
                  <a:moveTo>
                    <a:pt x="80556" y="6361"/>
                  </a:moveTo>
                  <a:lnTo>
                    <a:pt x="60979" y="3282"/>
                  </a:lnTo>
                  <a:lnTo>
                    <a:pt x="40982" y="1062"/>
                  </a:lnTo>
                  <a:lnTo>
                    <a:pt x="20634" y="0"/>
                  </a:lnTo>
                  <a:lnTo>
                    <a:pt x="0" y="392"/>
                  </a:lnTo>
                </a:path>
              </a:pathLst>
            </a:custGeom>
            <a:ln w="25399">
              <a:solidFill>
                <a:srgbClr val="FEEC94"/>
              </a:solidFill>
            </a:ln>
          </p:spPr>
          <p:txBody>
            <a:bodyPr wrap="square" lIns="0" tIns="0" rIns="0" bIns="0" rtlCol="0"/>
            <a:lstStyle/>
            <a:p>
              <a:endParaRPr/>
            </a:p>
          </p:txBody>
        </p:sp>
        <p:sp>
          <p:nvSpPr>
            <p:cNvPr id="19113" name="object 19113"/>
            <p:cNvSpPr/>
            <p:nvPr/>
          </p:nvSpPr>
          <p:spPr>
            <a:xfrm>
              <a:off x="5328450" y="8296097"/>
              <a:ext cx="5715" cy="7620"/>
            </a:xfrm>
            <a:custGeom>
              <a:avLst/>
              <a:gdLst/>
              <a:ahLst/>
              <a:cxnLst/>
              <a:rect l="l" t="t" r="r" b="b"/>
              <a:pathLst>
                <a:path w="5714" h="7620">
                  <a:moveTo>
                    <a:pt x="0" y="0"/>
                  </a:moveTo>
                  <a:lnTo>
                    <a:pt x="5524" y="7124"/>
                  </a:lnTo>
                </a:path>
              </a:pathLst>
            </a:custGeom>
            <a:ln w="25400">
              <a:solidFill>
                <a:srgbClr val="FEE98B"/>
              </a:solidFill>
            </a:ln>
          </p:spPr>
          <p:txBody>
            <a:bodyPr wrap="square" lIns="0" tIns="0" rIns="0" bIns="0" rtlCol="0"/>
            <a:lstStyle/>
            <a:p>
              <a:endParaRPr/>
            </a:p>
          </p:txBody>
        </p:sp>
        <p:sp>
          <p:nvSpPr>
            <p:cNvPr id="19114" name="object 19114"/>
            <p:cNvSpPr/>
            <p:nvPr/>
          </p:nvSpPr>
          <p:spPr>
            <a:xfrm>
              <a:off x="5323205" y="8288122"/>
              <a:ext cx="86360" cy="13970"/>
            </a:xfrm>
            <a:custGeom>
              <a:avLst/>
              <a:gdLst/>
              <a:ahLst/>
              <a:cxnLst/>
              <a:rect l="l" t="t" r="r" b="b"/>
              <a:pathLst>
                <a:path w="86360" h="13970">
                  <a:moveTo>
                    <a:pt x="21033" y="0"/>
                  </a:moveTo>
                  <a:lnTo>
                    <a:pt x="0" y="672"/>
                  </a:lnTo>
                  <a:lnTo>
                    <a:pt x="5245" y="7975"/>
                  </a:lnTo>
                  <a:lnTo>
                    <a:pt x="25879" y="7582"/>
                  </a:lnTo>
                  <a:lnTo>
                    <a:pt x="46228" y="8644"/>
                  </a:lnTo>
                  <a:lnTo>
                    <a:pt x="66224" y="10864"/>
                  </a:lnTo>
                  <a:lnTo>
                    <a:pt x="85801" y="13944"/>
                  </a:lnTo>
                  <a:lnTo>
                    <a:pt x="83261" y="6438"/>
                  </a:lnTo>
                  <a:lnTo>
                    <a:pt x="62948" y="3174"/>
                  </a:lnTo>
                  <a:lnTo>
                    <a:pt x="42111" y="931"/>
                  </a:lnTo>
                  <a:lnTo>
                    <a:pt x="21033" y="0"/>
                  </a:lnTo>
                  <a:close/>
                </a:path>
              </a:pathLst>
            </a:custGeom>
            <a:solidFill>
              <a:srgbClr val="FEED98"/>
            </a:solidFill>
          </p:spPr>
          <p:txBody>
            <a:bodyPr wrap="square" lIns="0" tIns="0" rIns="0" bIns="0" rtlCol="0"/>
            <a:lstStyle/>
            <a:p>
              <a:endParaRPr/>
            </a:p>
          </p:txBody>
        </p:sp>
        <p:sp>
          <p:nvSpPr>
            <p:cNvPr id="19115" name="object 19115"/>
            <p:cNvSpPr/>
            <p:nvPr/>
          </p:nvSpPr>
          <p:spPr>
            <a:xfrm>
              <a:off x="5328450" y="8295704"/>
              <a:ext cx="80645" cy="6985"/>
            </a:xfrm>
            <a:custGeom>
              <a:avLst/>
              <a:gdLst/>
              <a:ahLst/>
              <a:cxnLst/>
              <a:rect l="l" t="t" r="r" b="b"/>
              <a:pathLst>
                <a:path w="80645" h="6984">
                  <a:moveTo>
                    <a:pt x="0" y="392"/>
                  </a:moveTo>
                  <a:lnTo>
                    <a:pt x="20634" y="0"/>
                  </a:lnTo>
                  <a:lnTo>
                    <a:pt x="40982" y="1062"/>
                  </a:lnTo>
                  <a:lnTo>
                    <a:pt x="60979" y="3282"/>
                  </a:lnTo>
                  <a:lnTo>
                    <a:pt x="80556" y="6361"/>
                  </a:lnTo>
                </a:path>
              </a:pathLst>
            </a:custGeom>
            <a:ln w="25400">
              <a:solidFill>
                <a:srgbClr val="FEEC94"/>
              </a:solidFill>
            </a:ln>
          </p:spPr>
          <p:txBody>
            <a:bodyPr wrap="square" lIns="0" tIns="0" rIns="0" bIns="0" rtlCol="0"/>
            <a:lstStyle/>
            <a:p>
              <a:endParaRPr/>
            </a:p>
          </p:txBody>
        </p:sp>
        <p:sp>
          <p:nvSpPr>
            <p:cNvPr id="19116" name="object 19116"/>
            <p:cNvSpPr/>
            <p:nvPr/>
          </p:nvSpPr>
          <p:spPr>
            <a:xfrm>
              <a:off x="5406466" y="8294560"/>
              <a:ext cx="2540" cy="7620"/>
            </a:xfrm>
            <a:custGeom>
              <a:avLst/>
              <a:gdLst/>
              <a:ahLst/>
              <a:cxnLst/>
              <a:rect l="l" t="t" r="r" b="b"/>
              <a:pathLst>
                <a:path w="2539" h="7620">
                  <a:moveTo>
                    <a:pt x="2539" y="7505"/>
                  </a:moveTo>
                  <a:lnTo>
                    <a:pt x="0" y="0"/>
                  </a:lnTo>
                </a:path>
              </a:pathLst>
            </a:custGeom>
            <a:ln w="25399">
              <a:solidFill>
                <a:srgbClr val="FFED98"/>
              </a:solidFill>
            </a:ln>
          </p:spPr>
          <p:txBody>
            <a:bodyPr wrap="square" lIns="0" tIns="0" rIns="0" bIns="0" rtlCol="0"/>
            <a:lstStyle/>
            <a:p>
              <a:endParaRPr/>
            </a:p>
          </p:txBody>
        </p:sp>
        <p:sp>
          <p:nvSpPr>
            <p:cNvPr id="19117" name="object 19117"/>
            <p:cNvSpPr/>
            <p:nvPr/>
          </p:nvSpPr>
          <p:spPr>
            <a:xfrm>
              <a:off x="5323205" y="8288122"/>
              <a:ext cx="83820" cy="6985"/>
            </a:xfrm>
            <a:custGeom>
              <a:avLst/>
              <a:gdLst/>
              <a:ahLst/>
              <a:cxnLst/>
              <a:rect l="l" t="t" r="r" b="b"/>
              <a:pathLst>
                <a:path w="83820" h="6984">
                  <a:moveTo>
                    <a:pt x="83261" y="6438"/>
                  </a:moveTo>
                  <a:lnTo>
                    <a:pt x="62948" y="3174"/>
                  </a:lnTo>
                  <a:lnTo>
                    <a:pt x="42111" y="931"/>
                  </a:lnTo>
                  <a:lnTo>
                    <a:pt x="21033" y="0"/>
                  </a:lnTo>
                  <a:lnTo>
                    <a:pt x="0" y="672"/>
                  </a:lnTo>
                </a:path>
              </a:pathLst>
            </a:custGeom>
            <a:ln w="25400">
              <a:solidFill>
                <a:srgbClr val="FDED9B"/>
              </a:solidFill>
            </a:ln>
          </p:spPr>
          <p:txBody>
            <a:bodyPr wrap="square" lIns="0" tIns="0" rIns="0" bIns="0" rtlCol="0"/>
            <a:lstStyle/>
            <a:p>
              <a:endParaRPr/>
            </a:p>
          </p:txBody>
        </p:sp>
        <p:sp>
          <p:nvSpPr>
            <p:cNvPr id="19118" name="object 19118"/>
            <p:cNvSpPr/>
            <p:nvPr/>
          </p:nvSpPr>
          <p:spPr>
            <a:xfrm>
              <a:off x="5323205" y="8288794"/>
              <a:ext cx="5715" cy="7620"/>
            </a:xfrm>
            <a:custGeom>
              <a:avLst/>
              <a:gdLst/>
              <a:ahLst/>
              <a:cxnLst/>
              <a:rect l="l" t="t" r="r" b="b"/>
              <a:pathLst>
                <a:path w="5714" h="7620">
                  <a:moveTo>
                    <a:pt x="0" y="0"/>
                  </a:moveTo>
                  <a:lnTo>
                    <a:pt x="5245" y="7302"/>
                  </a:lnTo>
                </a:path>
              </a:pathLst>
            </a:custGeom>
            <a:ln w="25400">
              <a:solidFill>
                <a:srgbClr val="FCEC97"/>
              </a:solidFill>
            </a:ln>
          </p:spPr>
          <p:txBody>
            <a:bodyPr wrap="square" lIns="0" tIns="0" rIns="0" bIns="0" rtlCol="0"/>
            <a:lstStyle/>
            <a:p>
              <a:endParaRPr/>
            </a:p>
          </p:txBody>
        </p:sp>
        <p:sp>
          <p:nvSpPr>
            <p:cNvPr id="19119" name="object 19119"/>
            <p:cNvSpPr/>
            <p:nvPr/>
          </p:nvSpPr>
          <p:spPr>
            <a:xfrm>
              <a:off x="5278043" y="8284832"/>
              <a:ext cx="65405" cy="12065"/>
            </a:xfrm>
            <a:custGeom>
              <a:avLst/>
              <a:gdLst/>
              <a:ahLst/>
              <a:cxnLst/>
              <a:rect l="l" t="t" r="r" b="b"/>
              <a:pathLst>
                <a:path w="65404" h="12065">
                  <a:moveTo>
                    <a:pt x="63792" y="0"/>
                  </a:moveTo>
                  <a:lnTo>
                    <a:pt x="47475" y="514"/>
                  </a:lnTo>
                  <a:lnTo>
                    <a:pt x="31300" y="2100"/>
                  </a:lnTo>
                  <a:lnTo>
                    <a:pt x="15423" y="4873"/>
                  </a:lnTo>
                  <a:lnTo>
                    <a:pt x="0" y="8953"/>
                  </a:lnTo>
                  <a:lnTo>
                    <a:pt x="2832" y="11760"/>
                  </a:lnTo>
                  <a:lnTo>
                    <a:pt x="17997" y="7793"/>
                  </a:lnTo>
                  <a:lnTo>
                    <a:pt x="33559" y="5143"/>
                  </a:lnTo>
                  <a:lnTo>
                    <a:pt x="49398" y="3684"/>
                  </a:lnTo>
                  <a:lnTo>
                    <a:pt x="65392" y="3289"/>
                  </a:lnTo>
                  <a:lnTo>
                    <a:pt x="64731" y="2235"/>
                  </a:lnTo>
                  <a:lnTo>
                    <a:pt x="63792" y="0"/>
                  </a:lnTo>
                  <a:close/>
                </a:path>
              </a:pathLst>
            </a:custGeom>
            <a:solidFill>
              <a:srgbClr val="FBEC97"/>
            </a:solidFill>
          </p:spPr>
          <p:txBody>
            <a:bodyPr wrap="square" lIns="0" tIns="0" rIns="0" bIns="0" rtlCol="0"/>
            <a:lstStyle/>
            <a:p>
              <a:endParaRPr/>
            </a:p>
          </p:txBody>
        </p:sp>
        <p:sp>
          <p:nvSpPr>
            <p:cNvPr id="19120" name="object 19120"/>
            <p:cNvSpPr/>
            <p:nvPr/>
          </p:nvSpPr>
          <p:spPr>
            <a:xfrm>
              <a:off x="5280875" y="8288121"/>
              <a:ext cx="62865" cy="8890"/>
            </a:xfrm>
            <a:custGeom>
              <a:avLst/>
              <a:gdLst/>
              <a:ahLst/>
              <a:cxnLst/>
              <a:rect l="l" t="t" r="r" b="b"/>
              <a:pathLst>
                <a:path w="62864" h="8890">
                  <a:moveTo>
                    <a:pt x="0" y="8470"/>
                  </a:moveTo>
                  <a:lnTo>
                    <a:pt x="15164" y="4504"/>
                  </a:lnTo>
                  <a:lnTo>
                    <a:pt x="30727" y="1854"/>
                  </a:lnTo>
                  <a:lnTo>
                    <a:pt x="46566" y="394"/>
                  </a:lnTo>
                  <a:lnTo>
                    <a:pt x="62560" y="0"/>
                  </a:lnTo>
                </a:path>
              </a:pathLst>
            </a:custGeom>
            <a:ln w="25400">
              <a:solidFill>
                <a:srgbClr val="FCED98"/>
              </a:solidFill>
            </a:ln>
          </p:spPr>
          <p:txBody>
            <a:bodyPr wrap="square" lIns="0" tIns="0" rIns="0" bIns="0" rtlCol="0"/>
            <a:lstStyle/>
            <a:p>
              <a:endParaRPr/>
            </a:p>
          </p:txBody>
        </p:sp>
        <p:sp>
          <p:nvSpPr>
            <p:cNvPr id="19121" name="object 19121"/>
            <p:cNvSpPr/>
            <p:nvPr/>
          </p:nvSpPr>
          <p:spPr>
            <a:xfrm>
              <a:off x="5341835" y="8284832"/>
              <a:ext cx="1905" cy="3810"/>
            </a:xfrm>
            <a:custGeom>
              <a:avLst/>
              <a:gdLst/>
              <a:ahLst/>
              <a:cxnLst/>
              <a:rect l="l" t="t" r="r" b="b"/>
              <a:pathLst>
                <a:path w="1904" h="3809">
                  <a:moveTo>
                    <a:pt x="1600" y="3289"/>
                  </a:moveTo>
                  <a:lnTo>
                    <a:pt x="0" y="0"/>
                  </a:lnTo>
                </a:path>
              </a:pathLst>
            </a:custGeom>
            <a:ln w="25399">
              <a:solidFill>
                <a:srgbClr val="FCED9A"/>
              </a:solidFill>
            </a:ln>
          </p:spPr>
          <p:txBody>
            <a:bodyPr wrap="square" lIns="0" tIns="0" rIns="0" bIns="0" rtlCol="0"/>
            <a:lstStyle/>
            <a:p>
              <a:endParaRPr/>
            </a:p>
          </p:txBody>
        </p:sp>
        <p:sp>
          <p:nvSpPr>
            <p:cNvPr id="19122" name="object 19122"/>
            <p:cNvSpPr/>
            <p:nvPr/>
          </p:nvSpPr>
          <p:spPr>
            <a:xfrm>
              <a:off x="5278043" y="8284832"/>
              <a:ext cx="64135" cy="9525"/>
            </a:xfrm>
            <a:custGeom>
              <a:avLst/>
              <a:gdLst/>
              <a:ahLst/>
              <a:cxnLst/>
              <a:rect l="l" t="t" r="r" b="b"/>
              <a:pathLst>
                <a:path w="64135" h="9525">
                  <a:moveTo>
                    <a:pt x="63792" y="0"/>
                  </a:moveTo>
                  <a:lnTo>
                    <a:pt x="47475" y="514"/>
                  </a:lnTo>
                  <a:lnTo>
                    <a:pt x="31300" y="2100"/>
                  </a:lnTo>
                  <a:lnTo>
                    <a:pt x="15423" y="4873"/>
                  </a:lnTo>
                  <a:lnTo>
                    <a:pt x="0" y="8953"/>
                  </a:lnTo>
                </a:path>
              </a:pathLst>
            </a:custGeom>
            <a:ln w="25400">
              <a:solidFill>
                <a:srgbClr val="FBEC95"/>
              </a:solidFill>
            </a:ln>
          </p:spPr>
          <p:txBody>
            <a:bodyPr wrap="square" lIns="0" tIns="0" rIns="0" bIns="0" rtlCol="0"/>
            <a:lstStyle/>
            <a:p>
              <a:endParaRPr/>
            </a:p>
          </p:txBody>
        </p:sp>
        <p:sp>
          <p:nvSpPr>
            <p:cNvPr id="19123" name="object 19123"/>
            <p:cNvSpPr/>
            <p:nvPr/>
          </p:nvSpPr>
          <p:spPr>
            <a:xfrm>
              <a:off x="5278043" y="8293786"/>
              <a:ext cx="3175" cy="3175"/>
            </a:xfrm>
            <a:custGeom>
              <a:avLst/>
              <a:gdLst/>
              <a:ahLst/>
              <a:cxnLst/>
              <a:rect l="l" t="t" r="r" b="b"/>
              <a:pathLst>
                <a:path w="3175" h="3175">
                  <a:moveTo>
                    <a:pt x="0" y="0"/>
                  </a:moveTo>
                  <a:lnTo>
                    <a:pt x="2832" y="2806"/>
                  </a:lnTo>
                </a:path>
              </a:pathLst>
            </a:custGeom>
            <a:ln w="25400">
              <a:solidFill>
                <a:srgbClr val="FAEB92"/>
              </a:solidFill>
            </a:ln>
          </p:spPr>
          <p:txBody>
            <a:bodyPr wrap="square" lIns="0" tIns="0" rIns="0" bIns="0" rtlCol="0"/>
            <a:lstStyle/>
            <a:p>
              <a:endParaRPr/>
            </a:p>
          </p:txBody>
        </p:sp>
        <p:sp>
          <p:nvSpPr>
            <p:cNvPr id="19124" name="object 19124"/>
            <p:cNvSpPr/>
            <p:nvPr/>
          </p:nvSpPr>
          <p:spPr>
            <a:xfrm>
              <a:off x="5275313" y="8283727"/>
              <a:ext cx="34290" cy="10160"/>
            </a:xfrm>
            <a:custGeom>
              <a:avLst/>
              <a:gdLst/>
              <a:ahLst/>
              <a:cxnLst/>
              <a:rect l="l" t="t" r="r" b="b"/>
              <a:pathLst>
                <a:path w="34289" h="10159">
                  <a:moveTo>
                    <a:pt x="32219" y="0"/>
                  </a:moveTo>
                  <a:lnTo>
                    <a:pt x="24015" y="1309"/>
                  </a:lnTo>
                  <a:lnTo>
                    <a:pt x="15895" y="2941"/>
                  </a:lnTo>
                  <a:lnTo>
                    <a:pt x="7882" y="4909"/>
                  </a:lnTo>
                  <a:lnTo>
                    <a:pt x="0" y="7226"/>
                  </a:lnTo>
                  <a:lnTo>
                    <a:pt x="2730" y="10058"/>
                  </a:lnTo>
                  <a:lnTo>
                    <a:pt x="10375" y="7851"/>
                  </a:lnTo>
                  <a:lnTo>
                    <a:pt x="18154" y="5983"/>
                  </a:lnTo>
                  <a:lnTo>
                    <a:pt x="26047" y="4441"/>
                  </a:lnTo>
                  <a:lnTo>
                    <a:pt x="34036" y="3213"/>
                  </a:lnTo>
                  <a:lnTo>
                    <a:pt x="33375" y="2159"/>
                  </a:lnTo>
                  <a:lnTo>
                    <a:pt x="32219" y="0"/>
                  </a:lnTo>
                  <a:close/>
                </a:path>
              </a:pathLst>
            </a:custGeom>
            <a:solidFill>
              <a:srgbClr val="FAE98F"/>
            </a:solidFill>
          </p:spPr>
          <p:txBody>
            <a:bodyPr wrap="square" lIns="0" tIns="0" rIns="0" bIns="0" rtlCol="0"/>
            <a:lstStyle/>
            <a:p>
              <a:endParaRPr/>
            </a:p>
          </p:txBody>
        </p:sp>
        <p:sp>
          <p:nvSpPr>
            <p:cNvPr id="19125" name="object 19125"/>
            <p:cNvSpPr/>
            <p:nvPr/>
          </p:nvSpPr>
          <p:spPr>
            <a:xfrm>
              <a:off x="5275313" y="8290953"/>
              <a:ext cx="3175" cy="3175"/>
            </a:xfrm>
            <a:custGeom>
              <a:avLst/>
              <a:gdLst/>
              <a:ahLst/>
              <a:cxnLst/>
              <a:rect l="l" t="t" r="r" b="b"/>
              <a:pathLst>
                <a:path w="3175" h="3175">
                  <a:moveTo>
                    <a:pt x="2730" y="2832"/>
                  </a:moveTo>
                  <a:lnTo>
                    <a:pt x="0" y="0"/>
                  </a:lnTo>
                </a:path>
              </a:pathLst>
            </a:custGeom>
            <a:ln w="25400">
              <a:solidFill>
                <a:srgbClr val="F9E88B"/>
              </a:solidFill>
            </a:ln>
          </p:spPr>
          <p:txBody>
            <a:bodyPr wrap="square" lIns="0" tIns="0" rIns="0" bIns="0" rtlCol="0"/>
            <a:lstStyle/>
            <a:p>
              <a:endParaRPr/>
            </a:p>
          </p:txBody>
        </p:sp>
        <p:sp>
          <p:nvSpPr>
            <p:cNvPr id="19126" name="object 19126"/>
            <p:cNvSpPr/>
            <p:nvPr/>
          </p:nvSpPr>
          <p:spPr>
            <a:xfrm>
              <a:off x="5275313" y="8283727"/>
              <a:ext cx="32384" cy="7620"/>
            </a:xfrm>
            <a:custGeom>
              <a:avLst/>
              <a:gdLst/>
              <a:ahLst/>
              <a:cxnLst/>
              <a:rect l="l" t="t" r="r" b="b"/>
              <a:pathLst>
                <a:path w="32385" h="7620">
                  <a:moveTo>
                    <a:pt x="0" y="7226"/>
                  </a:moveTo>
                  <a:lnTo>
                    <a:pt x="7882" y="4909"/>
                  </a:lnTo>
                  <a:lnTo>
                    <a:pt x="15895" y="2941"/>
                  </a:lnTo>
                  <a:lnTo>
                    <a:pt x="24015" y="1309"/>
                  </a:lnTo>
                  <a:lnTo>
                    <a:pt x="32219" y="0"/>
                  </a:lnTo>
                </a:path>
              </a:pathLst>
            </a:custGeom>
            <a:ln w="25400">
              <a:solidFill>
                <a:srgbClr val="FAE78B"/>
              </a:solidFill>
            </a:ln>
          </p:spPr>
          <p:txBody>
            <a:bodyPr wrap="square" lIns="0" tIns="0" rIns="0" bIns="0" rtlCol="0"/>
            <a:lstStyle/>
            <a:p>
              <a:endParaRPr/>
            </a:p>
          </p:txBody>
        </p:sp>
        <p:sp>
          <p:nvSpPr>
            <p:cNvPr id="19127" name="object 19127"/>
            <p:cNvSpPr/>
            <p:nvPr/>
          </p:nvSpPr>
          <p:spPr>
            <a:xfrm>
              <a:off x="5307533" y="8283727"/>
              <a:ext cx="1905" cy="3810"/>
            </a:xfrm>
            <a:custGeom>
              <a:avLst/>
              <a:gdLst/>
              <a:ahLst/>
              <a:cxnLst/>
              <a:rect l="l" t="t" r="r" b="b"/>
              <a:pathLst>
                <a:path w="1904" h="3809">
                  <a:moveTo>
                    <a:pt x="0" y="0"/>
                  </a:moveTo>
                  <a:lnTo>
                    <a:pt x="1816" y="3213"/>
                  </a:lnTo>
                </a:path>
              </a:pathLst>
            </a:custGeom>
            <a:ln w="25400">
              <a:solidFill>
                <a:srgbClr val="FAEB93"/>
              </a:solidFill>
            </a:ln>
          </p:spPr>
          <p:txBody>
            <a:bodyPr wrap="square" lIns="0" tIns="0" rIns="0" bIns="0" rtlCol="0"/>
            <a:lstStyle/>
            <a:p>
              <a:endParaRPr/>
            </a:p>
          </p:txBody>
        </p:sp>
        <p:sp>
          <p:nvSpPr>
            <p:cNvPr id="19128" name="object 19128"/>
            <p:cNvSpPr/>
            <p:nvPr/>
          </p:nvSpPr>
          <p:spPr>
            <a:xfrm>
              <a:off x="5278043" y="8286940"/>
              <a:ext cx="31750" cy="6985"/>
            </a:xfrm>
            <a:custGeom>
              <a:avLst/>
              <a:gdLst/>
              <a:ahLst/>
              <a:cxnLst/>
              <a:rect l="l" t="t" r="r" b="b"/>
              <a:pathLst>
                <a:path w="31750" h="6984">
                  <a:moveTo>
                    <a:pt x="31305" y="0"/>
                  </a:moveTo>
                  <a:lnTo>
                    <a:pt x="23317" y="1228"/>
                  </a:lnTo>
                  <a:lnTo>
                    <a:pt x="15424" y="2770"/>
                  </a:lnTo>
                  <a:lnTo>
                    <a:pt x="7645" y="4638"/>
                  </a:lnTo>
                  <a:lnTo>
                    <a:pt x="0" y="6845"/>
                  </a:lnTo>
                </a:path>
              </a:pathLst>
            </a:custGeom>
            <a:ln w="25400">
              <a:solidFill>
                <a:srgbClr val="FAEB94"/>
              </a:solidFill>
            </a:ln>
          </p:spPr>
          <p:txBody>
            <a:bodyPr wrap="square" lIns="0" tIns="0" rIns="0" bIns="0" rtlCol="0"/>
            <a:lstStyle/>
            <a:p>
              <a:endParaRPr/>
            </a:p>
          </p:txBody>
        </p:sp>
        <p:sp>
          <p:nvSpPr>
            <p:cNvPr id="19129" name="object 19129"/>
            <p:cNvSpPr/>
            <p:nvPr/>
          </p:nvSpPr>
          <p:spPr>
            <a:xfrm>
              <a:off x="5307533" y="8281390"/>
              <a:ext cx="34925" cy="5715"/>
            </a:xfrm>
            <a:custGeom>
              <a:avLst/>
              <a:gdLst/>
              <a:ahLst/>
              <a:cxnLst/>
              <a:rect l="l" t="t" r="r" b="b"/>
              <a:pathLst>
                <a:path w="34925" h="5715">
                  <a:moveTo>
                    <a:pt x="33185" y="0"/>
                  </a:moveTo>
                  <a:lnTo>
                    <a:pt x="24876" y="181"/>
                  </a:lnTo>
                  <a:lnTo>
                    <a:pt x="16559" y="620"/>
                  </a:lnTo>
                  <a:lnTo>
                    <a:pt x="8258" y="1334"/>
                  </a:lnTo>
                  <a:lnTo>
                    <a:pt x="0" y="2336"/>
                  </a:lnTo>
                  <a:lnTo>
                    <a:pt x="558" y="3416"/>
                  </a:lnTo>
                  <a:lnTo>
                    <a:pt x="1816" y="5549"/>
                  </a:lnTo>
                  <a:lnTo>
                    <a:pt x="9872" y="4611"/>
                  </a:lnTo>
                  <a:lnTo>
                    <a:pt x="17987" y="3957"/>
                  </a:lnTo>
                  <a:lnTo>
                    <a:pt x="26138" y="3572"/>
                  </a:lnTo>
                  <a:lnTo>
                    <a:pt x="34302" y="3441"/>
                  </a:lnTo>
                  <a:lnTo>
                    <a:pt x="33870" y="2324"/>
                  </a:lnTo>
                  <a:lnTo>
                    <a:pt x="33185" y="0"/>
                  </a:lnTo>
                  <a:close/>
                </a:path>
              </a:pathLst>
            </a:custGeom>
            <a:solidFill>
              <a:srgbClr val="FBEB95"/>
            </a:solidFill>
          </p:spPr>
          <p:txBody>
            <a:bodyPr wrap="square" lIns="0" tIns="0" rIns="0" bIns="0" rtlCol="0"/>
            <a:lstStyle/>
            <a:p>
              <a:endParaRPr/>
            </a:p>
          </p:txBody>
        </p:sp>
        <p:sp>
          <p:nvSpPr>
            <p:cNvPr id="19130" name="object 19130"/>
            <p:cNvSpPr/>
            <p:nvPr/>
          </p:nvSpPr>
          <p:spPr>
            <a:xfrm>
              <a:off x="5307533" y="8283727"/>
              <a:ext cx="1905" cy="3810"/>
            </a:xfrm>
            <a:custGeom>
              <a:avLst/>
              <a:gdLst/>
              <a:ahLst/>
              <a:cxnLst/>
              <a:rect l="l" t="t" r="r" b="b"/>
              <a:pathLst>
                <a:path w="1904" h="3809">
                  <a:moveTo>
                    <a:pt x="1816" y="3213"/>
                  </a:moveTo>
                  <a:lnTo>
                    <a:pt x="0" y="0"/>
                  </a:lnTo>
                </a:path>
              </a:pathLst>
            </a:custGeom>
            <a:ln w="25400">
              <a:solidFill>
                <a:srgbClr val="FAEB93"/>
              </a:solidFill>
            </a:ln>
          </p:spPr>
          <p:txBody>
            <a:bodyPr wrap="square" lIns="0" tIns="0" rIns="0" bIns="0" rtlCol="0"/>
            <a:lstStyle/>
            <a:p>
              <a:endParaRPr/>
            </a:p>
          </p:txBody>
        </p:sp>
        <p:sp>
          <p:nvSpPr>
            <p:cNvPr id="19131" name="object 19131"/>
            <p:cNvSpPr/>
            <p:nvPr/>
          </p:nvSpPr>
          <p:spPr>
            <a:xfrm>
              <a:off x="5307533" y="8281390"/>
              <a:ext cx="33655" cy="2540"/>
            </a:xfrm>
            <a:custGeom>
              <a:avLst/>
              <a:gdLst/>
              <a:ahLst/>
              <a:cxnLst/>
              <a:rect l="l" t="t" r="r" b="b"/>
              <a:pathLst>
                <a:path w="33654" h="2540">
                  <a:moveTo>
                    <a:pt x="0" y="2336"/>
                  </a:moveTo>
                  <a:lnTo>
                    <a:pt x="8258" y="1334"/>
                  </a:lnTo>
                  <a:lnTo>
                    <a:pt x="16559" y="620"/>
                  </a:lnTo>
                  <a:lnTo>
                    <a:pt x="24876" y="181"/>
                  </a:lnTo>
                  <a:lnTo>
                    <a:pt x="33185" y="0"/>
                  </a:lnTo>
                </a:path>
              </a:pathLst>
            </a:custGeom>
            <a:ln w="25400">
              <a:solidFill>
                <a:srgbClr val="FBE992"/>
              </a:solidFill>
            </a:ln>
          </p:spPr>
          <p:txBody>
            <a:bodyPr wrap="square" lIns="0" tIns="0" rIns="0" bIns="0" rtlCol="0"/>
            <a:lstStyle/>
            <a:p>
              <a:endParaRPr/>
            </a:p>
          </p:txBody>
        </p:sp>
        <p:sp>
          <p:nvSpPr>
            <p:cNvPr id="19132" name="object 19132"/>
            <p:cNvSpPr/>
            <p:nvPr/>
          </p:nvSpPr>
          <p:spPr>
            <a:xfrm>
              <a:off x="5340718" y="8281390"/>
              <a:ext cx="1270" cy="3810"/>
            </a:xfrm>
            <a:custGeom>
              <a:avLst/>
              <a:gdLst/>
              <a:ahLst/>
              <a:cxnLst/>
              <a:rect l="l" t="t" r="r" b="b"/>
              <a:pathLst>
                <a:path w="1270" h="3809">
                  <a:moveTo>
                    <a:pt x="0" y="0"/>
                  </a:moveTo>
                  <a:lnTo>
                    <a:pt x="1117" y="3441"/>
                  </a:lnTo>
                </a:path>
              </a:pathLst>
            </a:custGeom>
            <a:ln w="25400">
              <a:solidFill>
                <a:srgbClr val="FCEC97"/>
              </a:solidFill>
            </a:ln>
          </p:spPr>
          <p:txBody>
            <a:bodyPr wrap="square" lIns="0" tIns="0" rIns="0" bIns="0" rtlCol="0"/>
            <a:lstStyle/>
            <a:p>
              <a:endParaRPr/>
            </a:p>
          </p:txBody>
        </p:sp>
        <p:sp>
          <p:nvSpPr>
            <p:cNvPr id="19133" name="object 19133"/>
            <p:cNvSpPr/>
            <p:nvPr/>
          </p:nvSpPr>
          <p:spPr>
            <a:xfrm>
              <a:off x="5309349" y="8284832"/>
              <a:ext cx="33020" cy="2540"/>
            </a:xfrm>
            <a:custGeom>
              <a:avLst/>
              <a:gdLst/>
              <a:ahLst/>
              <a:cxnLst/>
              <a:rect l="l" t="t" r="r" b="b"/>
              <a:pathLst>
                <a:path w="33020" h="2540">
                  <a:moveTo>
                    <a:pt x="32486" y="0"/>
                  </a:moveTo>
                  <a:lnTo>
                    <a:pt x="24322" y="131"/>
                  </a:lnTo>
                  <a:lnTo>
                    <a:pt x="16171" y="515"/>
                  </a:lnTo>
                  <a:lnTo>
                    <a:pt x="8056" y="1169"/>
                  </a:lnTo>
                  <a:lnTo>
                    <a:pt x="0" y="2108"/>
                  </a:lnTo>
                </a:path>
              </a:pathLst>
            </a:custGeom>
            <a:ln w="25400">
              <a:solidFill>
                <a:srgbClr val="FBED98"/>
              </a:solidFill>
            </a:ln>
          </p:spPr>
          <p:txBody>
            <a:bodyPr wrap="square" lIns="0" tIns="0" rIns="0" bIns="0" rtlCol="0"/>
            <a:lstStyle/>
            <a:p>
              <a:endParaRPr/>
            </a:p>
          </p:txBody>
        </p:sp>
        <p:sp>
          <p:nvSpPr>
            <p:cNvPr id="19134" name="object 19134"/>
            <p:cNvSpPr/>
            <p:nvPr/>
          </p:nvSpPr>
          <p:spPr>
            <a:xfrm>
              <a:off x="5340718" y="8281390"/>
              <a:ext cx="66040" cy="13335"/>
            </a:xfrm>
            <a:custGeom>
              <a:avLst/>
              <a:gdLst/>
              <a:ahLst/>
              <a:cxnLst/>
              <a:rect l="l" t="t" r="r" b="b"/>
              <a:pathLst>
                <a:path w="66039" h="13334">
                  <a:moveTo>
                    <a:pt x="0" y="0"/>
                  </a:moveTo>
                  <a:lnTo>
                    <a:pt x="1397" y="4622"/>
                  </a:lnTo>
                  <a:lnTo>
                    <a:pt x="2717" y="6731"/>
                  </a:lnTo>
                  <a:lnTo>
                    <a:pt x="18742" y="7262"/>
                  </a:lnTo>
                  <a:lnTo>
                    <a:pt x="34670" y="8597"/>
                  </a:lnTo>
                  <a:lnTo>
                    <a:pt x="50380" y="10610"/>
                  </a:lnTo>
                  <a:lnTo>
                    <a:pt x="65747" y="13169"/>
                  </a:lnTo>
                  <a:lnTo>
                    <a:pt x="63601" y="6083"/>
                  </a:lnTo>
                  <a:lnTo>
                    <a:pt x="48493" y="3520"/>
                  </a:lnTo>
                  <a:lnTo>
                    <a:pt x="32739" y="1570"/>
                  </a:lnTo>
                  <a:lnTo>
                    <a:pt x="16515" y="355"/>
                  </a:lnTo>
                  <a:lnTo>
                    <a:pt x="0" y="0"/>
                  </a:lnTo>
                  <a:close/>
                </a:path>
              </a:pathLst>
            </a:custGeom>
            <a:solidFill>
              <a:srgbClr val="FEEC98"/>
            </a:solidFill>
          </p:spPr>
          <p:txBody>
            <a:bodyPr wrap="square" lIns="0" tIns="0" rIns="0" bIns="0" rtlCol="0"/>
            <a:lstStyle/>
            <a:p>
              <a:endParaRPr/>
            </a:p>
          </p:txBody>
        </p:sp>
        <p:sp>
          <p:nvSpPr>
            <p:cNvPr id="19135" name="object 19135"/>
            <p:cNvSpPr/>
            <p:nvPr/>
          </p:nvSpPr>
          <p:spPr>
            <a:xfrm>
              <a:off x="5340718" y="8281390"/>
              <a:ext cx="3175" cy="6985"/>
            </a:xfrm>
            <a:custGeom>
              <a:avLst/>
              <a:gdLst/>
              <a:ahLst/>
              <a:cxnLst/>
              <a:rect l="l" t="t" r="r" b="b"/>
              <a:pathLst>
                <a:path w="3175" h="6984">
                  <a:moveTo>
                    <a:pt x="2717" y="6731"/>
                  </a:moveTo>
                  <a:lnTo>
                    <a:pt x="0" y="0"/>
                  </a:lnTo>
                </a:path>
              </a:pathLst>
            </a:custGeom>
            <a:ln w="25400">
              <a:solidFill>
                <a:srgbClr val="FCEC98"/>
              </a:solidFill>
            </a:ln>
          </p:spPr>
          <p:txBody>
            <a:bodyPr wrap="square" lIns="0" tIns="0" rIns="0" bIns="0" rtlCol="0"/>
            <a:lstStyle/>
            <a:p>
              <a:endParaRPr/>
            </a:p>
          </p:txBody>
        </p:sp>
        <p:sp>
          <p:nvSpPr>
            <p:cNvPr id="19136" name="object 19136"/>
            <p:cNvSpPr/>
            <p:nvPr/>
          </p:nvSpPr>
          <p:spPr>
            <a:xfrm>
              <a:off x="5340718" y="8281390"/>
              <a:ext cx="64135" cy="6350"/>
            </a:xfrm>
            <a:custGeom>
              <a:avLst/>
              <a:gdLst/>
              <a:ahLst/>
              <a:cxnLst/>
              <a:rect l="l" t="t" r="r" b="b"/>
              <a:pathLst>
                <a:path w="64135" h="6350">
                  <a:moveTo>
                    <a:pt x="0" y="0"/>
                  </a:moveTo>
                  <a:lnTo>
                    <a:pt x="16515" y="355"/>
                  </a:lnTo>
                  <a:lnTo>
                    <a:pt x="32739" y="1570"/>
                  </a:lnTo>
                  <a:lnTo>
                    <a:pt x="48493" y="3520"/>
                  </a:lnTo>
                  <a:lnTo>
                    <a:pt x="63601" y="6083"/>
                  </a:lnTo>
                </a:path>
              </a:pathLst>
            </a:custGeom>
            <a:ln w="25399">
              <a:solidFill>
                <a:srgbClr val="FDEA94"/>
              </a:solidFill>
            </a:ln>
          </p:spPr>
          <p:txBody>
            <a:bodyPr wrap="square" lIns="0" tIns="0" rIns="0" bIns="0" rtlCol="0"/>
            <a:lstStyle/>
            <a:p>
              <a:endParaRPr/>
            </a:p>
          </p:txBody>
        </p:sp>
        <p:sp>
          <p:nvSpPr>
            <p:cNvPr id="19137" name="object 19137"/>
            <p:cNvSpPr/>
            <p:nvPr/>
          </p:nvSpPr>
          <p:spPr>
            <a:xfrm>
              <a:off x="5404319" y="8287474"/>
              <a:ext cx="2540" cy="7620"/>
            </a:xfrm>
            <a:custGeom>
              <a:avLst/>
              <a:gdLst/>
              <a:ahLst/>
              <a:cxnLst/>
              <a:rect l="l" t="t" r="r" b="b"/>
              <a:pathLst>
                <a:path w="2539" h="7620">
                  <a:moveTo>
                    <a:pt x="0" y="0"/>
                  </a:moveTo>
                  <a:lnTo>
                    <a:pt x="2146" y="7086"/>
                  </a:lnTo>
                </a:path>
              </a:pathLst>
            </a:custGeom>
            <a:ln w="25400">
              <a:solidFill>
                <a:srgbClr val="FEEC98"/>
              </a:solidFill>
            </a:ln>
          </p:spPr>
          <p:txBody>
            <a:bodyPr wrap="square" lIns="0" tIns="0" rIns="0" bIns="0" rtlCol="0"/>
            <a:lstStyle/>
            <a:p>
              <a:endParaRPr/>
            </a:p>
          </p:txBody>
        </p:sp>
        <p:sp>
          <p:nvSpPr>
            <p:cNvPr id="19138" name="object 19138"/>
            <p:cNvSpPr/>
            <p:nvPr/>
          </p:nvSpPr>
          <p:spPr>
            <a:xfrm>
              <a:off x="5343436" y="8288121"/>
              <a:ext cx="63500" cy="6985"/>
            </a:xfrm>
            <a:custGeom>
              <a:avLst/>
              <a:gdLst/>
              <a:ahLst/>
              <a:cxnLst/>
              <a:rect l="l" t="t" r="r" b="b"/>
              <a:pathLst>
                <a:path w="63500" h="6984">
                  <a:moveTo>
                    <a:pt x="63030" y="6438"/>
                  </a:moveTo>
                  <a:lnTo>
                    <a:pt x="47663" y="3879"/>
                  </a:lnTo>
                  <a:lnTo>
                    <a:pt x="31953" y="1866"/>
                  </a:lnTo>
                  <a:lnTo>
                    <a:pt x="16024" y="531"/>
                  </a:lnTo>
                  <a:lnTo>
                    <a:pt x="0" y="0"/>
                  </a:lnTo>
                </a:path>
              </a:pathLst>
            </a:custGeom>
            <a:ln w="25400">
              <a:solidFill>
                <a:srgbClr val="FEEE9B"/>
              </a:solidFill>
            </a:ln>
          </p:spPr>
          <p:txBody>
            <a:bodyPr wrap="square" lIns="0" tIns="0" rIns="0" bIns="0" rtlCol="0"/>
            <a:lstStyle/>
            <a:p>
              <a:endParaRPr/>
            </a:p>
          </p:txBody>
        </p:sp>
        <p:sp>
          <p:nvSpPr>
            <p:cNvPr id="19139" name="object 19139"/>
            <p:cNvSpPr/>
            <p:nvPr/>
          </p:nvSpPr>
          <p:spPr>
            <a:xfrm>
              <a:off x="5272671" y="8280489"/>
              <a:ext cx="34925" cy="10795"/>
            </a:xfrm>
            <a:custGeom>
              <a:avLst/>
              <a:gdLst/>
              <a:ahLst/>
              <a:cxnLst/>
              <a:rect l="l" t="t" r="r" b="b"/>
              <a:pathLst>
                <a:path w="34925" h="10795">
                  <a:moveTo>
                    <a:pt x="33121" y="0"/>
                  </a:moveTo>
                  <a:lnTo>
                    <a:pt x="24708" y="1396"/>
                  </a:lnTo>
                  <a:lnTo>
                    <a:pt x="16365" y="3119"/>
                  </a:lnTo>
                  <a:lnTo>
                    <a:pt x="8120" y="5188"/>
                  </a:lnTo>
                  <a:lnTo>
                    <a:pt x="0" y="7619"/>
                  </a:lnTo>
                  <a:lnTo>
                    <a:pt x="2641" y="10464"/>
                  </a:lnTo>
                  <a:lnTo>
                    <a:pt x="10524" y="8148"/>
                  </a:lnTo>
                  <a:lnTo>
                    <a:pt x="18537" y="6180"/>
                  </a:lnTo>
                  <a:lnTo>
                    <a:pt x="26657" y="4547"/>
                  </a:lnTo>
                  <a:lnTo>
                    <a:pt x="34861" y="3238"/>
                  </a:lnTo>
                  <a:lnTo>
                    <a:pt x="33121" y="0"/>
                  </a:lnTo>
                  <a:close/>
                </a:path>
              </a:pathLst>
            </a:custGeom>
            <a:solidFill>
              <a:srgbClr val="F9E483"/>
            </a:solidFill>
          </p:spPr>
          <p:txBody>
            <a:bodyPr wrap="square" lIns="0" tIns="0" rIns="0" bIns="0" rtlCol="0"/>
            <a:lstStyle/>
            <a:p>
              <a:endParaRPr/>
            </a:p>
          </p:txBody>
        </p:sp>
        <p:sp>
          <p:nvSpPr>
            <p:cNvPr id="19140" name="object 19140"/>
            <p:cNvSpPr/>
            <p:nvPr/>
          </p:nvSpPr>
          <p:spPr>
            <a:xfrm>
              <a:off x="5272671" y="8288109"/>
              <a:ext cx="3175" cy="3175"/>
            </a:xfrm>
            <a:custGeom>
              <a:avLst/>
              <a:gdLst/>
              <a:ahLst/>
              <a:cxnLst/>
              <a:rect l="l" t="t" r="r" b="b"/>
              <a:pathLst>
                <a:path w="3175" h="3175">
                  <a:moveTo>
                    <a:pt x="2641" y="2844"/>
                  </a:moveTo>
                  <a:lnTo>
                    <a:pt x="0" y="0"/>
                  </a:lnTo>
                </a:path>
              </a:pathLst>
            </a:custGeom>
            <a:ln w="25400">
              <a:solidFill>
                <a:srgbClr val="F9E27D"/>
              </a:solidFill>
            </a:ln>
          </p:spPr>
          <p:txBody>
            <a:bodyPr wrap="square" lIns="0" tIns="0" rIns="0" bIns="0" rtlCol="0"/>
            <a:lstStyle/>
            <a:p>
              <a:endParaRPr/>
            </a:p>
          </p:txBody>
        </p:sp>
        <p:sp>
          <p:nvSpPr>
            <p:cNvPr id="19141" name="object 19141"/>
            <p:cNvSpPr/>
            <p:nvPr/>
          </p:nvSpPr>
          <p:spPr>
            <a:xfrm>
              <a:off x="5272671" y="8280489"/>
              <a:ext cx="33655" cy="7620"/>
            </a:xfrm>
            <a:custGeom>
              <a:avLst/>
              <a:gdLst/>
              <a:ahLst/>
              <a:cxnLst/>
              <a:rect l="l" t="t" r="r" b="b"/>
              <a:pathLst>
                <a:path w="33654" h="7620">
                  <a:moveTo>
                    <a:pt x="0" y="7619"/>
                  </a:moveTo>
                  <a:lnTo>
                    <a:pt x="8120" y="5188"/>
                  </a:lnTo>
                  <a:lnTo>
                    <a:pt x="16365" y="3119"/>
                  </a:lnTo>
                  <a:lnTo>
                    <a:pt x="24708" y="1396"/>
                  </a:lnTo>
                  <a:lnTo>
                    <a:pt x="33121" y="0"/>
                  </a:lnTo>
                </a:path>
              </a:pathLst>
            </a:custGeom>
            <a:ln w="25400">
              <a:solidFill>
                <a:srgbClr val="F9E17C"/>
              </a:solidFill>
            </a:ln>
          </p:spPr>
          <p:txBody>
            <a:bodyPr wrap="square" lIns="0" tIns="0" rIns="0" bIns="0" rtlCol="0"/>
            <a:lstStyle/>
            <a:p>
              <a:endParaRPr/>
            </a:p>
          </p:txBody>
        </p:sp>
        <p:sp>
          <p:nvSpPr>
            <p:cNvPr id="19142" name="object 19142"/>
            <p:cNvSpPr/>
            <p:nvPr/>
          </p:nvSpPr>
          <p:spPr>
            <a:xfrm>
              <a:off x="5305793" y="8280489"/>
              <a:ext cx="1905" cy="3810"/>
            </a:xfrm>
            <a:custGeom>
              <a:avLst/>
              <a:gdLst/>
              <a:ahLst/>
              <a:cxnLst/>
              <a:rect l="l" t="t" r="r" b="b"/>
              <a:pathLst>
                <a:path w="1904" h="3809">
                  <a:moveTo>
                    <a:pt x="0" y="0"/>
                  </a:moveTo>
                  <a:lnTo>
                    <a:pt x="1739" y="3238"/>
                  </a:lnTo>
                </a:path>
              </a:pathLst>
            </a:custGeom>
            <a:ln w="25399">
              <a:solidFill>
                <a:srgbClr val="FAE689"/>
              </a:solidFill>
            </a:ln>
          </p:spPr>
          <p:txBody>
            <a:bodyPr wrap="square" lIns="0" tIns="0" rIns="0" bIns="0" rtlCol="0"/>
            <a:lstStyle/>
            <a:p>
              <a:endParaRPr/>
            </a:p>
          </p:txBody>
        </p:sp>
        <p:sp>
          <p:nvSpPr>
            <p:cNvPr id="19143" name="object 19143"/>
            <p:cNvSpPr/>
            <p:nvPr/>
          </p:nvSpPr>
          <p:spPr>
            <a:xfrm>
              <a:off x="5275313" y="8283727"/>
              <a:ext cx="32384" cy="7620"/>
            </a:xfrm>
            <a:custGeom>
              <a:avLst/>
              <a:gdLst/>
              <a:ahLst/>
              <a:cxnLst/>
              <a:rect l="l" t="t" r="r" b="b"/>
              <a:pathLst>
                <a:path w="32385" h="7620">
                  <a:moveTo>
                    <a:pt x="32219" y="0"/>
                  </a:moveTo>
                  <a:lnTo>
                    <a:pt x="24015" y="1309"/>
                  </a:lnTo>
                  <a:lnTo>
                    <a:pt x="15895" y="2941"/>
                  </a:lnTo>
                  <a:lnTo>
                    <a:pt x="7882" y="4909"/>
                  </a:lnTo>
                  <a:lnTo>
                    <a:pt x="0" y="7226"/>
                  </a:lnTo>
                </a:path>
              </a:pathLst>
            </a:custGeom>
            <a:ln w="25400">
              <a:solidFill>
                <a:srgbClr val="FAE78B"/>
              </a:solidFill>
            </a:ln>
          </p:spPr>
          <p:txBody>
            <a:bodyPr wrap="square" lIns="0" tIns="0" rIns="0" bIns="0" rtlCol="0"/>
            <a:lstStyle/>
            <a:p>
              <a:endParaRPr/>
            </a:p>
          </p:txBody>
        </p:sp>
        <p:sp>
          <p:nvSpPr>
            <p:cNvPr id="19144" name="object 19144"/>
            <p:cNvSpPr/>
            <p:nvPr/>
          </p:nvSpPr>
          <p:spPr>
            <a:xfrm>
              <a:off x="5305793" y="8277885"/>
              <a:ext cx="34925" cy="6350"/>
            </a:xfrm>
            <a:custGeom>
              <a:avLst/>
              <a:gdLst/>
              <a:ahLst/>
              <a:cxnLst/>
              <a:rect l="l" t="t" r="r" b="b"/>
              <a:pathLst>
                <a:path w="34925" h="6350">
                  <a:moveTo>
                    <a:pt x="33896" y="0"/>
                  </a:moveTo>
                  <a:lnTo>
                    <a:pt x="25437" y="238"/>
                  </a:lnTo>
                  <a:lnTo>
                    <a:pt x="16952" y="739"/>
                  </a:lnTo>
                  <a:lnTo>
                    <a:pt x="8466" y="1521"/>
                  </a:lnTo>
                  <a:lnTo>
                    <a:pt x="0" y="2603"/>
                  </a:lnTo>
                  <a:lnTo>
                    <a:pt x="1739" y="5841"/>
                  </a:lnTo>
                  <a:lnTo>
                    <a:pt x="9998" y="4839"/>
                  </a:lnTo>
                  <a:lnTo>
                    <a:pt x="18299" y="4125"/>
                  </a:lnTo>
                  <a:lnTo>
                    <a:pt x="26616" y="3686"/>
                  </a:lnTo>
                  <a:lnTo>
                    <a:pt x="34925" y="3505"/>
                  </a:lnTo>
                  <a:lnTo>
                    <a:pt x="33896" y="0"/>
                  </a:lnTo>
                  <a:close/>
                </a:path>
              </a:pathLst>
            </a:custGeom>
            <a:solidFill>
              <a:srgbClr val="FBE78C"/>
            </a:solidFill>
          </p:spPr>
          <p:txBody>
            <a:bodyPr wrap="square" lIns="0" tIns="0" rIns="0" bIns="0" rtlCol="0"/>
            <a:lstStyle/>
            <a:p>
              <a:endParaRPr/>
            </a:p>
          </p:txBody>
        </p:sp>
        <p:sp>
          <p:nvSpPr>
            <p:cNvPr id="19145" name="object 19145"/>
            <p:cNvSpPr/>
            <p:nvPr/>
          </p:nvSpPr>
          <p:spPr>
            <a:xfrm>
              <a:off x="5305793" y="8280489"/>
              <a:ext cx="1905" cy="3810"/>
            </a:xfrm>
            <a:custGeom>
              <a:avLst/>
              <a:gdLst/>
              <a:ahLst/>
              <a:cxnLst/>
              <a:rect l="l" t="t" r="r" b="b"/>
              <a:pathLst>
                <a:path w="1904" h="3809">
                  <a:moveTo>
                    <a:pt x="1739" y="3238"/>
                  </a:moveTo>
                  <a:lnTo>
                    <a:pt x="0" y="0"/>
                  </a:lnTo>
                </a:path>
              </a:pathLst>
            </a:custGeom>
            <a:ln w="25399">
              <a:solidFill>
                <a:srgbClr val="FAE689"/>
              </a:solidFill>
            </a:ln>
          </p:spPr>
          <p:txBody>
            <a:bodyPr wrap="square" lIns="0" tIns="0" rIns="0" bIns="0" rtlCol="0"/>
            <a:lstStyle/>
            <a:p>
              <a:endParaRPr/>
            </a:p>
          </p:txBody>
        </p:sp>
        <p:sp>
          <p:nvSpPr>
            <p:cNvPr id="19146" name="object 19146"/>
            <p:cNvSpPr/>
            <p:nvPr/>
          </p:nvSpPr>
          <p:spPr>
            <a:xfrm>
              <a:off x="5305793" y="8277885"/>
              <a:ext cx="34290" cy="3175"/>
            </a:xfrm>
            <a:custGeom>
              <a:avLst/>
              <a:gdLst/>
              <a:ahLst/>
              <a:cxnLst/>
              <a:rect l="l" t="t" r="r" b="b"/>
              <a:pathLst>
                <a:path w="34289" h="3175">
                  <a:moveTo>
                    <a:pt x="0" y="2603"/>
                  </a:moveTo>
                  <a:lnTo>
                    <a:pt x="8466" y="1521"/>
                  </a:lnTo>
                  <a:lnTo>
                    <a:pt x="16952" y="739"/>
                  </a:lnTo>
                  <a:lnTo>
                    <a:pt x="25437" y="238"/>
                  </a:lnTo>
                  <a:lnTo>
                    <a:pt x="33896" y="0"/>
                  </a:lnTo>
                </a:path>
              </a:pathLst>
            </a:custGeom>
            <a:ln w="25400">
              <a:solidFill>
                <a:srgbClr val="FAE486"/>
              </a:solidFill>
            </a:ln>
          </p:spPr>
          <p:txBody>
            <a:bodyPr wrap="square" lIns="0" tIns="0" rIns="0" bIns="0" rtlCol="0"/>
            <a:lstStyle/>
            <a:p>
              <a:endParaRPr/>
            </a:p>
          </p:txBody>
        </p:sp>
        <p:sp>
          <p:nvSpPr>
            <p:cNvPr id="19147" name="object 19147"/>
            <p:cNvSpPr/>
            <p:nvPr/>
          </p:nvSpPr>
          <p:spPr>
            <a:xfrm>
              <a:off x="5339689" y="8277885"/>
              <a:ext cx="1270" cy="3810"/>
            </a:xfrm>
            <a:custGeom>
              <a:avLst/>
              <a:gdLst/>
              <a:ahLst/>
              <a:cxnLst/>
              <a:rect l="l" t="t" r="r" b="b"/>
              <a:pathLst>
                <a:path w="1270" h="3809">
                  <a:moveTo>
                    <a:pt x="0" y="0"/>
                  </a:moveTo>
                  <a:lnTo>
                    <a:pt x="1028" y="3505"/>
                  </a:lnTo>
                </a:path>
              </a:pathLst>
            </a:custGeom>
            <a:ln w="25400">
              <a:solidFill>
                <a:srgbClr val="FCE78F"/>
              </a:solidFill>
            </a:ln>
          </p:spPr>
          <p:txBody>
            <a:bodyPr wrap="square" lIns="0" tIns="0" rIns="0" bIns="0" rtlCol="0"/>
            <a:lstStyle/>
            <a:p>
              <a:endParaRPr/>
            </a:p>
          </p:txBody>
        </p:sp>
        <p:sp>
          <p:nvSpPr>
            <p:cNvPr id="19148" name="object 19148"/>
            <p:cNvSpPr/>
            <p:nvPr/>
          </p:nvSpPr>
          <p:spPr>
            <a:xfrm>
              <a:off x="5307533" y="8281390"/>
              <a:ext cx="33655" cy="2540"/>
            </a:xfrm>
            <a:custGeom>
              <a:avLst/>
              <a:gdLst/>
              <a:ahLst/>
              <a:cxnLst/>
              <a:rect l="l" t="t" r="r" b="b"/>
              <a:pathLst>
                <a:path w="33654" h="2540">
                  <a:moveTo>
                    <a:pt x="33185" y="0"/>
                  </a:moveTo>
                  <a:lnTo>
                    <a:pt x="24876" y="181"/>
                  </a:lnTo>
                  <a:lnTo>
                    <a:pt x="16559" y="620"/>
                  </a:lnTo>
                  <a:lnTo>
                    <a:pt x="8258" y="1334"/>
                  </a:lnTo>
                  <a:lnTo>
                    <a:pt x="0" y="2336"/>
                  </a:lnTo>
                </a:path>
              </a:pathLst>
            </a:custGeom>
            <a:ln w="25400">
              <a:solidFill>
                <a:srgbClr val="FBE992"/>
              </a:solidFill>
            </a:ln>
          </p:spPr>
          <p:txBody>
            <a:bodyPr wrap="square" lIns="0" tIns="0" rIns="0" bIns="0" rtlCol="0"/>
            <a:lstStyle/>
            <a:p>
              <a:endParaRPr/>
            </a:p>
          </p:txBody>
        </p:sp>
        <p:sp>
          <p:nvSpPr>
            <p:cNvPr id="19149" name="object 19149"/>
            <p:cNvSpPr/>
            <p:nvPr/>
          </p:nvSpPr>
          <p:spPr>
            <a:xfrm>
              <a:off x="5270131" y="8277463"/>
              <a:ext cx="36195" cy="10795"/>
            </a:xfrm>
            <a:custGeom>
              <a:avLst/>
              <a:gdLst/>
              <a:ahLst/>
              <a:cxnLst/>
              <a:rect l="l" t="t" r="r" b="b"/>
              <a:pathLst>
                <a:path w="36195" h="10795">
                  <a:moveTo>
                    <a:pt x="33731" y="0"/>
                  </a:moveTo>
                  <a:lnTo>
                    <a:pt x="19018" y="2663"/>
                  </a:lnTo>
                  <a:lnTo>
                    <a:pt x="17574" y="2968"/>
                  </a:lnTo>
                  <a:lnTo>
                    <a:pt x="0" y="7788"/>
                  </a:lnTo>
                  <a:lnTo>
                    <a:pt x="825" y="8740"/>
                  </a:lnTo>
                  <a:lnTo>
                    <a:pt x="2539" y="10645"/>
                  </a:lnTo>
                  <a:lnTo>
                    <a:pt x="10660" y="8214"/>
                  </a:lnTo>
                  <a:lnTo>
                    <a:pt x="18905" y="6145"/>
                  </a:lnTo>
                  <a:lnTo>
                    <a:pt x="27248" y="4421"/>
                  </a:lnTo>
                  <a:lnTo>
                    <a:pt x="35661" y="3025"/>
                  </a:lnTo>
                  <a:lnTo>
                    <a:pt x="35064" y="1959"/>
                  </a:lnTo>
                  <a:lnTo>
                    <a:pt x="34416" y="917"/>
                  </a:lnTo>
                  <a:lnTo>
                    <a:pt x="33731" y="0"/>
                  </a:lnTo>
                  <a:close/>
                </a:path>
              </a:pathLst>
            </a:custGeom>
            <a:solidFill>
              <a:srgbClr val="F8DD70"/>
            </a:solidFill>
          </p:spPr>
          <p:txBody>
            <a:bodyPr wrap="square" lIns="0" tIns="0" rIns="0" bIns="0" rtlCol="0"/>
            <a:lstStyle/>
            <a:p>
              <a:endParaRPr/>
            </a:p>
          </p:txBody>
        </p:sp>
        <p:sp>
          <p:nvSpPr>
            <p:cNvPr id="19150" name="object 19150"/>
            <p:cNvSpPr/>
            <p:nvPr/>
          </p:nvSpPr>
          <p:spPr>
            <a:xfrm>
              <a:off x="5270131" y="8285251"/>
              <a:ext cx="2540" cy="3175"/>
            </a:xfrm>
            <a:custGeom>
              <a:avLst/>
              <a:gdLst/>
              <a:ahLst/>
              <a:cxnLst/>
              <a:rect l="l" t="t" r="r" b="b"/>
              <a:pathLst>
                <a:path w="2539" h="3175">
                  <a:moveTo>
                    <a:pt x="2539" y="2857"/>
                  </a:moveTo>
                  <a:lnTo>
                    <a:pt x="0" y="0"/>
                  </a:lnTo>
                </a:path>
              </a:pathLst>
            </a:custGeom>
            <a:ln w="25400">
              <a:solidFill>
                <a:srgbClr val="F7DB69"/>
              </a:solidFill>
            </a:ln>
          </p:spPr>
          <p:txBody>
            <a:bodyPr wrap="square" lIns="0" tIns="0" rIns="0" bIns="0" rtlCol="0"/>
            <a:lstStyle/>
            <a:p>
              <a:endParaRPr/>
            </a:p>
          </p:txBody>
        </p:sp>
        <p:sp>
          <p:nvSpPr>
            <p:cNvPr id="19151" name="object 19151"/>
            <p:cNvSpPr/>
            <p:nvPr/>
          </p:nvSpPr>
          <p:spPr>
            <a:xfrm>
              <a:off x="5270131" y="8280126"/>
              <a:ext cx="19050" cy="5715"/>
            </a:xfrm>
            <a:custGeom>
              <a:avLst/>
              <a:gdLst/>
              <a:ahLst/>
              <a:cxnLst/>
              <a:rect l="l" t="t" r="r" b="b"/>
              <a:pathLst>
                <a:path w="19050" h="5715">
                  <a:moveTo>
                    <a:pt x="0" y="5124"/>
                  </a:moveTo>
                  <a:lnTo>
                    <a:pt x="451" y="4988"/>
                  </a:lnTo>
                </a:path>
                <a:path w="19050" h="5715">
                  <a:moveTo>
                    <a:pt x="17574" y="304"/>
                  </a:moveTo>
                  <a:lnTo>
                    <a:pt x="19018" y="0"/>
                  </a:lnTo>
                </a:path>
              </a:pathLst>
            </a:custGeom>
            <a:ln w="25400">
              <a:solidFill>
                <a:srgbClr val="F8D865"/>
              </a:solidFill>
            </a:ln>
          </p:spPr>
          <p:txBody>
            <a:bodyPr wrap="square" lIns="0" tIns="0" rIns="0" bIns="0" rtlCol="0"/>
            <a:lstStyle/>
            <a:p>
              <a:endParaRPr/>
            </a:p>
          </p:txBody>
        </p:sp>
        <p:sp>
          <p:nvSpPr>
            <p:cNvPr id="19152" name="object 19152"/>
            <p:cNvSpPr/>
            <p:nvPr/>
          </p:nvSpPr>
          <p:spPr>
            <a:xfrm>
              <a:off x="5303855" y="8277464"/>
              <a:ext cx="2540" cy="3175"/>
            </a:xfrm>
            <a:custGeom>
              <a:avLst/>
              <a:gdLst/>
              <a:ahLst/>
              <a:cxnLst/>
              <a:rect l="l" t="t" r="r" b="b"/>
              <a:pathLst>
                <a:path w="2539" h="3175">
                  <a:moveTo>
                    <a:pt x="0" y="0"/>
                  </a:moveTo>
                  <a:lnTo>
                    <a:pt x="1938" y="3024"/>
                  </a:lnTo>
                </a:path>
              </a:pathLst>
            </a:custGeom>
            <a:ln w="25400">
              <a:solidFill>
                <a:srgbClr val="F9DF79"/>
              </a:solidFill>
            </a:ln>
          </p:spPr>
          <p:txBody>
            <a:bodyPr wrap="square" lIns="0" tIns="0" rIns="0" bIns="0" rtlCol="0"/>
            <a:lstStyle/>
            <a:p>
              <a:endParaRPr/>
            </a:p>
          </p:txBody>
        </p:sp>
        <p:sp>
          <p:nvSpPr>
            <p:cNvPr id="19153" name="object 19153"/>
            <p:cNvSpPr/>
            <p:nvPr/>
          </p:nvSpPr>
          <p:spPr>
            <a:xfrm>
              <a:off x="5272671" y="8280489"/>
              <a:ext cx="33655" cy="7620"/>
            </a:xfrm>
            <a:custGeom>
              <a:avLst/>
              <a:gdLst/>
              <a:ahLst/>
              <a:cxnLst/>
              <a:rect l="l" t="t" r="r" b="b"/>
              <a:pathLst>
                <a:path w="33654" h="7620">
                  <a:moveTo>
                    <a:pt x="33121" y="0"/>
                  </a:moveTo>
                  <a:lnTo>
                    <a:pt x="24708" y="1396"/>
                  </a:lnTo>
                  <a:lnTo>
                    <a:pt x="16365" y="3119"/>
                  </a:lnTo>
                  <a:lnTo>
                    <a:pt x="8120" y="5188"/>
                  </a:lnTo>
                  <a:lnTo>
                    <a:pt x="0" y="7619"/>
                  </a:lnTo>
                </a:path>
              </a:pathLst>
            </a:custGeom>
            <a:ln w="25400">
              <a:solidFill>
                <a:srgbClr val="F9E17C"/>
              </a:solidFill>
            </a:ln>
          </p:spPr>
          <p:txBody>
            <a:bodyPr wrap="square" lIns="0" tIns="0" rIns="0" bIns="0" rtlCol="0"/>
            <a:lstStyle/>
            <a:p>
              <a:endParaRPr/>
            </a:p>
          </p:txBody>
        </p:sp>
        <p:sp>
          <p:nvSpPr>
            <p:cNvPr id="19154" name="object 19154"/>
            <p:cNvSpPr/>
            <p:nvPr/>
          </p:nvSpPr>
          <p:spPr>
            <a:xfrm>
              <a:off x="5303863" y="8274616"/>
              <a:ext cx="36195" cy="6350"/>
            </a:xfrm>
            <a:custGeom>
              <a:avLst/>
              <a:gdLst/>
              <a:ahLst/>
              <a:cxnLst/>
              <a:rect l="l" t="t" r="r" b="b"/>
              <a:pathLst>
                <a:path w="36195" h="6350">
                  <a:moveTo>
                    <a:pt x="34481" y="0"/>
                  </a:moveTo>
                  <a:lnTo>
                    <a:pt x="0" y="2846"/>
                  </a:lnTo>
                  <a:lnTo>
                    <a:pt x="685" y="3764"/>
                  </a:lnTo>
                  <a:lnTo>
                    <a:pt x="1333" y="4805"/>
                  </a:lnTo>
                  <a:lnTo>
                    <a:pt x="1930" y="5872"/>
                  </a:lnTo>
                  <a:lnTo>
                    <a:pt x="10396" y="4790"/>
                  </a:lnTo>
                  <a:lnTo>
                    <a:pt x="18882" y="4008"/>
                  </a:lnTo>
                  <a:lnTo>
                    <a:pt x="27367" y="3507"/>
                  </a:lnTo>
                  <a:lnTo>
                    <a:pt x="35826" y="3268"/>
                  </a:lnTo>
                  <a:lnTo>
                    <a:pt x="35432" y="2113"/>
                  </a:lnTo>
                  <a:lnTo>
                    <a:pt x="35000" y="982"/>
                  </a:lnTo>
                  <a:lnTo>
                    <a:pt x="34481" y="0"/>
                  </a:lnTo>
                  <a:close/>
                </a:path>
              </a:pathLst>
            </a:custGeom>
            <a:solidFill>
              <a:srgbClr val="FAE07D"/>
            </a:solidFill>
          </p:spPr>
          <p:txBody>
            <a:bodyPr wrap="square" lIns="0" tIns="0" rIns="0" bIns="0" rtlCol="0"/>
            <a:lstStyle/>
            <a:p>
              <a:endParaRPr/>
            </a:p>
          </p:txBody>
        </p:sp>
        <p:sp>
          <p:nvSpPr>
            <p:cNvPr id="19155" name="object 19155"/>
            <p:cNvSpPr/>
            <p:nvPr/>
          </p:nvSpPr>
          <p:spPr>
            <a:xfrm>
              <a:off x="5303855" y="8277464"/>
              <a:ext cx="2540" cy="3175"/>
            </a:xfrm>
            <a:custGeom>
              <a:avLst/>
              <a:gdLst/>
              <a:ahLst/>
              <a:cxnLst/>
              <a:rect l="l" t="t" r="r" b="b"/>
              <a:pathLst>
                <a:path w="2539" h="3175">
                  <a:moveTo>
                    <a:pt x="1938" y="3024"/>
                  </a:moveTo>
                  <a:lnTo>
                    <a:pt x="0" y="0"/>
                  </a:lnTo>
                </a:path>
              </a:pathLst>
            </a:custGeom>
            <a:ln w="25400">
              <a:solidFill>
                <a:srgbClr val="F9DF79"/>
              </a:solidFill>
            </a:ln>
          </p:spPr>
          <p:txBody>
            <a:bodyPr wrap="square" lIns="0" tIns="0" rIns="0" bIns="0" rtlCol="0"/>
            <a:lstStyle/>
            <a:p>
              <a:endParaRPr/>
            </a:p>
          </p:txBody>
        </p:sp>
        <p:sp>
          <p:nvSpPr>
            <p:cNvPr id="19156" name="object 19156"/>
            <p:cNvSpPr/>
            <p:nvPr/>
          </p:nvSpPr>
          <p:spPr>
            <a:xfrm>
              <a:off x="5305875" y="8274999"/>
              <a:ext cx="20955" cy="2540"/>
            </a:xfrm>
            <a:custGeom>
              <a:avLst/>
              <a:gdLst/>
              <a:ahLst/>
              <a:cxnLst/>
              <a:rect l="l" t="t" r="r" b="b"/>
              <a:pathLst>
                <a:path w="20954" h="2540">
                  <a:moveTo>
                    <a:pt x="0" y="2099"/>
                  </a:moveTo>
                  <a:lnTo>
                    <a:pt x="2028" y="1826"/>
                  </a:lnTo>
                </a:path>
                <a:path w="20954" h="2540">
                  <a:moveTo>
                    <a:pt x="18465" y="148"/>
                  </a:moveTo>
                  <a:lnTo>
                    <a:pt x="20714" y="0"/>
                  </a:lnTo>
                </a:path>
              </a:pathLst>
            </a:custGeom>
            <a:ln w="25400">
              <a:solidFill>
                <a:srgbClr val="FADC74"/>
              </a:solidFill>
            </a:ln>
          </p:spPr>
          <p:txBody>
            <a:bodyPr wrap="square" lIns="0" tIns="0" rIns="0" bIns="0" rtlCol="0"/>
            <a:lstStyle/>
            <a:p>
              <a:endParaRPr/>
            </a:p>
          </p:txBody>
        </p:sp>
        <p:sp>
          <p:nvSpPr>
            <p:cNvPr id="19157" name="object 19157"/>
            <p:cNvSpPr/>
            <p:nvPr/>
          </p:nvSpPr>
          <p:spPr>
            <a:xfrm>
              <a:off x="5338330" y="8274617"/>
              <a:ext cx="1905" cy="3810"/>
            </a:xfrm>
            <a:custGeom>
              <a:avLst/>
              <a:gdLst/>
              <a:ahLst/>
              <a:cxnLst/>
              <a:rect l="l" t="t" r="r" b="b"/>
              <a:pathLst>
                <a:path w="1904" h="3809">
                  <a:moveTo>
                    <a:pt x="0" y="0"/>
                  </a:moveTo>
                  <a:lnTo>
                    <a:pt x="1358" y="3268"/>
                  </a:lnTo>
                </a:path>
              </a:pathLst>
            </a:custGeom>
            <a:ln w="25399">
              <a:solidFill>
                <a:srgbClr val="FBE181"/>
              </a:solidFill>
            </a:ln>
          </p:spPr>
          <p:txBody>
            <a:bodyPr wrap="square" lIns="0" tIns="0" rIns="0" bIns="0" rtlCol="0"/>
            <a:lstStyle/>
            <a:p>
              <a:endParaRPr/>
            </a:p>
          </p:txBody>
        </p:sp>
        <p:sp>
          <p:nvSpPr>
            <p:cNvPr id="19158" name="object 19158"/>
            <p:cNvSpPr/>
            <p:nvPr/>
          </p:nvSpPr>
          <p:spPr>
            <a:xfrm>
              <a:off x="5305793" y="8277885"/>
              <a:ext cx="34290" cy="3175"/>
            </a:xfrm>
            <a:custGeom>
              <a:avLst/>
              <a:gdLst/>
              <a:ahLst/>
              <a:cxnLst/>
              <a:rect l="l" t="t" r="r" b="b"/>
              <a:pathLst>
                <a:path w="34289" h="3175">
                  <a:moveTo>
                    <a:pt x="33896" y="0"/>
                  </a:moveTo>
                  <a:lnTo>
                    <a:pt x="25437" y="238"/>
                  </a:lnTo>
                  <a:lnTo>
                    <a:pt x="16952" y="739"/>
                  </a:lnTo>
                  <a:lnTo>
                    <a:pt x="8466" y="1521"/>
                  </a:lnTo>
                  <a:lnTo>
                    <a:pt x="0" y="2603"/>
                  </a:lnTo>
                </a:path>
              </a:pathLst>
            </a:custGeom>
            <a:ln w="25400">
              <a:solidFill>
                <a:srgbClr val="FAE486"/>
              </a:solidFill>
            </a:ln>
          </p:spPr>
          <p:txBody>
            <a:bodyPr wrap="square" lIns="0" tIns="0" rIns="0" bIns="0" rtlCol="0"/>
            <a:lstStyle/>
            <a:p>
              <a:endParaRPr/>
            </a:p>
          </p:txBody>
        </p:sp>
        <p:sp>
          <p:nvSpPr>
            <p:cNvPr id="19159" name="object 19159"/>
            <p:cNvSpPr/>
            <p:nvPr/>
          </p:nvSpPr>
          <p:spPr>
            <a:xfrm>
              <a:off x="5339689" y="8277885"/>
              <a:ext cx="64769" cy="10160"/>
            </a:xfrm>
            <a:custGeom>
              <a:avLst/>
              <a:gdLst/>
              <a:ahLst/>
              <a:cxnLst/>
              <a:rect l="l" t="t" r="r" b="b"/>
              <a:pathLst>
                <a:path w="64770" h="10159">
                  <a:moveTo>
                    <a:pt x="0" y="0"/>
                  </a:moveTo>
                  <a:lnTo>
                    <a:pt x="1028" y="3505"/>
                  </a:lnTo>
                  <a:lnTo>
                    <a:pt x="17544" y="3860"/>
                  </a:lnTo>
                  <a:lnTo>
                    <a:pt x="33767" y="5075"/>
                  </a:lnTo>
                  <a:lnTo>
                    <a:pt x="49522" y="7025"/>
                  </a:lnTo>
                  <a:lnTo>
                    <a:pt x="64630" y="9588"/>
                  </a:lnTo>
                  <a:lnTo>
                    <a:pt x="63614" y="5956"/>
                  </a:lnTo>
                  <a:lnTo>
                    <a:pt x="48729" y="3380"/>
                  </a:lnTo>
                  <a:lnTo>
                    <a:pt x="33031" y="1449"/>
                  </a:lnTo>
                  <a:lnTo>
                    <a:pt x="16720" y="282"/>
                  </a:lnTo>
                  <a:lnTo>
                    <a:pt x="0" y="0"/>
                  </a:lnTo>
                  <a:close/>
                </a:path>
              </a:pathLst>
            </a:custGeom>
            <a:solidFill>
              <a:srgbClr val="FCE790"/>
            </a:solidFill>
          </p:spPr>
          <p:txBody>
            <a:bodyPr wrap="square" lIns="0" tIns="0" rIns="0" bIns="0" rtlCol="0"/>
            <a:lstStyle/>
            <a:p>
              <a:endParaRPr/>
            </a:p>
          </p:txBody>
        </p:sp>
        <p:sp>
          <p:nvSpPr>
            <p:cNvPr id="19160" name="object 19160"/>
            <p:cNvSpPr/>
            <p:nvPr/>
          </p:nvSpPr>
          <p:spPr>
            <a:xfrm>
              <a:off x="5340718" y="8281390"/>
              <a:ext cx="64135" cy="6350"/>
            </a:xfrm>
            <a:custGeom>
              <a:avLst/>
              <a:gdLst/>
              <a:ahLst/>
              <a:cxnLst/>
              <a:rect l="l" t="t" r="r" b="b"/>
              <a:pathLst>
                <a:path w="64135" h="6350">
                  <a:moveTo>
                    <a:pt x="0" y="0"/>
                  </a:moveTo>
                  <a:lnTo>
                    <a:pt x="16515" y="355"/>
                  </a:lnTo>
                  <a:lnTo>
                    <a:pt x="32739" y="1570"/>
                  </a:lnTo>
                  <a:lnTo>
                    <a:pt x="48493" y="3520"/>
                  </a:lnTo>
                  <a:lnTo>
                    <a:pt x="63601" y="6083"/>
                  </a:lnTo>
                </a:path>
              </a:pathLst>
            </a:custGeom>
            <a:ln w="25399">
              <a:solidFill>
                <a:srgbClr val="FDEA94"/>
              </a:solidFill>
            </a:ln>
          </p:spPr>
          <p:txBody>
            <a:bodyPr wrap="square" lIns="0" tIns="0" rIns="0" bIns="0" rtlCol="0"/>
            <a:lstStyle/>
            <a:p>
              <a:endParaRPr/>
            </a:p>
          </p:txBody>
        </p:sp>
        <p:sp>
          <p:nvSpPr>
            <p:cNvPr id="19161" name="object 19161"/>
            <p:cNvSpPr/>
            <p:nvPr/>
          </p:nvSpPr>
          <p:spPr>
            <a:xfrm>
              <a:off x="5403303" y="8283841"/>
              <a:ext cx="1270" cy="3810"/>
            </a:xfrm>
            <a:custGeom>
              <a:avLst/>
              <a:gdLst/>
              <a:ahLst/>
              <a:cxnLst/>
              <a:rect l="l" t="t" r="r" b="b"/>
              <a:pathLst>
                <a:path w="1270" h="3809">
                  <a:moveTo>
                    <a:pt x="1015" y="3632"/>
                  </a:moveTo>
                  <a:lnTo>
                    <a:pt x="0" y="0"/>
                  </a:lnTo>
                </a:path>
              </a:pathLst>
            </a:custGeom>
            <a:ln w="25400">
              <a:solidFill>
                <a:srgbClr val="FEE790"/>
              </a:solidFill>
            </a:ln>
          </p:spPr>
          <p:txBody>
            <a:bodyPr wrap="square" lIns="0" tIns="0" rIns="0" bIns="0" rtlCol="0"/>
            <a:lstStyle/>
            <a:p>
              <a:endParaRPr/>
            </a:p>
          </p:txBody>
        </p:sp>
        <p:sp>
          <p:nvSpPr>
            <p:cNvPr id="19162" name="object 19162"/>
            <p:cNvSpPr/>
            <p:nvPr/>
          </p:nvSpPr>
          <p:spPr>
            <a:xfrm>
              <a:off x="5339689" y="8277885"/>
              <a:ext cx="64135" cy="6350"/>
            </a:xfrm>
            <a:custGeom>
              <a:avLst/>
              <a:gdLst/>
              <a:ahLst/>
              <a:cxnLst/>
              <a:rect l="l" t="t" r="r" b="b"/>
              <a:pathLst>
                <a:path w="64135" h="6350">
                  <a:moveTo>
                    <a:pt x="63614" y="5956"/>
                  </a:moveTo>
                  <a:lnTo>
                    <a:pt x="48729" y="3380"/>
                  </a:lnTo>
                  <a:lnTo>
                    <a:pt x="33031" y="1449"/>
                  </a:lnTo>
                  <a:lnTo>
                    <a:pt x="16720" y="282"/>
                  </a:lnTo>
                  <a:lnTo>
                    <a:pt x="0" y="0"/>
                  </a:lnTo>
                </a:path>
              </a:pathLst>
            </a:custGeom>
            <a:ln w="25400">
              <a:solidFill>
                <a:srgbClr val="FCE58B"/>
              </a:solidFill>
            </a:ln>
          </p:spPr>
          <p:txBody>
            <a:bodyPr wrap="square" lIns="0" tIns="0" rIns="0" bIns="0" rtlCol="0"/>
            <a:lstStyle/>
            <a:p>
              <a:endParaRPr/>
            </a:p>
          </p:txBody>
        </p:sp>
        <p:sp>
          <p:nvSpPr>
            <p:cNvPr id="19163" name="object 19163"/>
            <p:cNvSpPr/>
            <p:nvPr/>
          </p:nvSpPr>
          <p:spPr>
            <a:xfrm>
              <a:off x="5339689" y="8277885"/>
              <a:ext cx="1270" cy="3810"/>
            </a:xfrm>
            <a:custGeom>
              <a:avLst/>
              <a:gdLst/>
              <a:ahLst/>
              <a:cxnLst/>
              <a:rect l="l" t="t" r="r" b="b"/>
              <a:pathLst>
                <a:path w="1270" h="3809">
                  <a:moveTo>
                    <a:pt x="0" y="0"/>
                  </a:moveTo>
                  <a:lnTo>
                    <a:pt x="1028" y="3505"/>
                  </a:lnTo>
                </a:path>
              </a:pathLst>
            </a:custGeom>
            <a:ln w="25400">
              <a:solidFill>
                <a:srgbClr val="FCE78F"/>
              </a:solidFill>
            </a:ln>
          </p:spPr>
          <p:txBody>
            <a:bodyPr wrap="square" lIns="0" tIns="0" rIns="0" bIns="0" rtlCol="0"/>
            <a:lstStyle/>
            <a:p>
              <a:endParaRPr/>
            </a:p>
          </p:txBody>
        </p:sp>
        <p:sp>
          <p:nvSpPr>
            <p:cNvPr id="19164" name="object 19164"/>
            <p:cNvSpPr/>
            <p:nvPr/>
          </p:nvSpPr>
          <p:spPr>
            <a:xfrm>
              <a:off x="5338425" y="8274522"/>
              <a:ext cx="65405" cy="9525"/>
            </a:xfrm>
            <a:custGeom>
              <a:avLst/>
              <a:gdLst/>
              <a:ahLst/>
              <a:cxnLst/>
              <a:rect l="l" t="t" r="r" b="b"/>
              <a:pathLst>
                <a:path w="65404" h="9525">
                  <a:moveTo>
                    <a:pt x="2822" y="0"/>
                  </a:moveTo>
                  <a:lnTo>
                    <a:pt x="28" y="90"/>
                  </a:lnTo>
                  <a:lnTo>
                    <a:pt x="0" y="248"/>
                  </a:lnTo>
                  <a:lnTo>
                    <a:pt x="438" y="1077"/>
                  </a:lnTo>
                  <a:lnTo>
                    <a:pt x="967" y="2494"/>
                  </a:lnTo>
                  <a:lnTo>
                    <a:pt x="1263" y="3363"/>
                  </a:lnTo>
                  <a:lnTo>
                    <a:pt x="17984" y="3645"/>
                  </a:lnTo>
                  <a:lnTo>
                    <a:pt x="34294" y="4812"/>
                  </a:lnTo>
                  <a:lnTo>
                    <a:pt x="49993" y="6744"/>
                  </a:lnTo>
                  <a:lnTo>
                    <a:pt x="64878" y="9319"/>
                  </a:lnTo>
                  <a:lnTo>
                    <a:pt x="63925" y="5623"/>
                  </a:lnTo>
                  <a:lnTo>
                    <a:pt x="18658" y="248"/>
                  </a:lnTo>
                  <a:lnTo>
                    <a:pt x="12612" y="90"/>
                  </a:lnTo>
                  <a:lnTo>
                    <a:pt x="2822" y="0"/>
                  </a:lnTo>
                  <a:close/>
                </a:path>
              </a:pathLst>
            </a:custGeom>
            <a:solidFill>
              <a:srgbClr val="FBE183"/>
            </a:solidFill>
          </p:spPr>
          <p:txBody>
            <a:bodyPr wrap="square" lIns="0" tIns="0" rIns="0" bIns="0" rtlCol="0"/>
            <a:lstStyle/>
            <a:p>
              <a:endParaRPr/>
            </a:p>
          </p:txBody>
        </p:sp>
        <p:sp>
          <p:nvSpPr>
            <p:cNvPr id="19165" name="object 19165"/>
            <p:cNvSpPr/>
            <p:nvPr/>
          </p:nvSpPr>
          <p:spPr>
            <a:xfrm>
              <a:off x="5339689" y="8277885"/>
              <a:ext cx="64135" cy="6350"/>
            </a:xfrm>
            <a:custGeom>
              <a:avLst/>
              <a:gdLst/>
              <a:ahLst/>
              <a:cxnLst/>
              <a:rect l="l" t="t" r="r" b="b"/>
              <a:pathLst>
                <a:path w="64135" h="6350">
                  <a:moveTo>
                    <a:pt x="0" y="0"/>
                  </a:moveTo>
                  <a:lnTo>
                    <a:pt x="16720" y="282"/>
                  </a:lnTo>
                  <a:lnTo>
                    <a:pt x="33031" y="1449"/>
                  </a:lnTo>
                  <a:lnTo>
                    <a:pt x="48729" y="3380"/>
                  </a:lnTo>
                  <a:lnTo>
                    <a:pt x="63614" y="5956"/>
                  </a:lnTo>
                </a:path>
              </a:pathLst>
            </a:custGeom>
            <a:ln w="25400">
              <a:solidFill>
                <a:srgbClr val="FCE58B"/>
              </a:solidFill>
            </a:ln>
          </p:spPr>
          <p:txBody>
            <a:bodyPr wrap="square" lIns="0" tIns="0" rIns="0" bIns="0" rtlCol="0"/>
            <a:lstStyle/>
            <a:p>
              <a:endParaRPr/>
            </a:p>
          </p:txBody>
        </p:sp>
        <p:sp>
          <p:nvSpPr>
            <p:cNvPr id="19166" name="object 19166"/>
            <p:cNvSpPr/>
            <p:nvPr/>
          </p:nvSpPr>
          <p:spPr>
            <a:xfrm>
              <a:off x="5402354" y="8280146"/>
              <a:ext cx="1270" cy="3810"/>
            </a:xfrm>
            <a:custGeom>
              <a:avLst/>
              <a:gdLst/>
              <a:ahLst/>
              <a:cxnLst/>
              <a:rect l="l" t="t" r="r" b="b"/>
              <a:pathLst>
                <a:path w="1270" h="3809">
                  <a:moveTo>
                    <a:pt x="949" y="3695"/>
                  </a:moveTo>
                  <a:lnTo>
                    <a:pt x="0" y="0"/>
                  </a:lnTo>
                </a:path>
              </a:pathLst>
            </a:custGeom>
            <a:ln w="25400">
              <a:solidFill>
                <a:srgbClr val="FCE186"/>
              </a:solidFill>
            </a:ln>
          </p:spPr>
          <p:txBody>
            <a:bodyPr wrap="square" lIns="0" tIns="0" rIns="0" bIns="0" rtlCol="0"/>
            <a:lstStyle/>
            <a:p>
              <a:endParaRPr/>
            </a:p>
          </p:txBody>
        </p:sp>
        <p:sp>
          <p:nvSpPr>
            <p:cNvPr id="19167" name="object 19167"/>
            <p:cNvSpPr/>
            <p:nvPr/>
          </p:nvSpPr>
          <p:spPr>
            <a:xfrm>
              <a:off x="5341248" y="8274522"/>
              <a:ext cx="57150" cy="5080"/>
            </a:xfrm>
            <a:custGeom>
              <a:avLst/>
              <a:gdLst/>
              <a:ahLst/>
              <a:cxnLst/>
              <a:rect l="l" t="t" r="r" b="b"/>
              <a:pathLst>
                <a:path w="57150" h="5079">
                  <a:moveTo>
                    <a:pt x="56534" y="4825"/>
                  </a:moveTo>
                  <a:lnTo>
                    <a:pt x="47024" y="3190"/>
                  </a:lnTo>
                </a:path>
                <a:path w="57150" h="5079">
                  <a:moveTo>
                    <a:pt x="41481" y="2494"/>
                  </a:moveTo>
                  <a:lnTo>
                    <a:pt x="31757" y="1345"/>
                  </a:lnTo>
                </a:path>
                <a:path w="57150" h="5079">
                  <a:moveTo>
                    <a:pt x="26053" y="909"/>
                  </a:moveTo>
                  <a:lnTo>
                    <a:pt x="15835" y="248"/>
                  </a:lnTo>
                </a:path>
                <a:path w="57150" h="5079">
                  <a:moveTo>
                    <a:pt x="9790" y="90"/>
                  </a:moveTo>
                  <a:lnTo>
                    <a:pt x="0" y="0"/>
                  </a:lnTo>
                </a:path>
              </a:pathLst>
            </a:custGeom>
            <a:ln w="25400">
              <a:solidFill>
                <a:srgbClr val="FBDE7C"/>
              </a:solidFill>
            </a:ln>
          </p:spPr>
          <p:txBody>
            <a:bodyPr wrap="square" lIns="0" tIns="0" rIns="0" bIns="0" rtlCol="0"/>
            <a:lstStyle/>
            <a:p>
              <a:endParaRPr/>
            </a:p>
          </p:txBody>
        </p:sp>
        <p:sp>
          <p:nvSpPr>
            <p:cNvPr id="19168" name="object 19168"/>
            <p:cNvSpPr/>
            <p:nvPr/>
          </p:nvSpPr>
          <p:spPr>
            <a:xfrm>
              <a:off x="5338330" y="8274617"/>
              <a:ext cx="1905" cy="3810"/>
            </a:xfrm>
            <a:custGeom>
              <a:avLst/>
              <a:gdLst/>
              <a:ahLst/>
              <a:cxnLst/>
              <a:rect l="l" t="t" r="r" b="b"/>
              <a:pathLst>
                <a:path w="1904" h="3809">
                  <a:moveTo>
                    <a:pt x="0" y="0"/>
                  </a:moveTo>
                  <a:lnTo>
                    <a:pt x="1358" y="3268"/>
                  </a:lnTo>
                </a:path>
              </a:pathLst>
            </a:custGeom>
            <a:ln w="25399">
              <a:solidFill>
                <a:srgbClr val="FBE181"/>
              </a:solidFill>
            </a:ln>
          </p:spPr>
          <p:txBody>
            <a:bodyPr wrap="square" lIns="0" tIns="0" rIns="0" bIns="0" rtlCol="0"/>
            <a:lstStyle/>
            <a:p>
              <a:endParaRPr/>
            </a:p>
          </p:txBody>
        </p:sp>
        <p:sp>
          <p:nvSpPr>
            <p:cNvPr id="19169" name="object 19169"/>
            <p:cNvSpPr/>
            <p:nvPr/>
          </p:nvSpPr>
          <p:spPr>
            <a:xfrm>
              <a:off x="5428107" y="8343506"/>
              <a:ext cx="25400" cy="8255"/>
            </a:xfrm>
            <a:custGeom>
              <a:avLst/>
              <a:gdLst/>
              <a:ahLst/>
              <a:cxnLst/>
              <a:rect l="l" t="t" r="r" b="b"/>
              <a:pathLst>
                <a:path w="25400" h="8254">
                  <a:moveTo>
                    <a:pt x="6946" y="0"/>
                  </a:moveTo>
                  <a:lnTo>
                    <a:pt x="0" y="25"/>
                  </a:lnTo>
                  <a:lnTo>
                    <a:pt x="1640" y="2870"/>
                  </a:lnTo>
                  <a:lnTo>
                    <a:pt x="3149" y="5384"/>
                  </a:lnTo>
                  <a:lnTo>
                    <a:pt x="4648" y="7810"/>
                  </a:lnTo>
                  <a:lnTo>
                    <a:pt x="10947" y="7302"/>
                  </a:lnTo>
                  <a:lnTo>
                    <a:pt x="17678" y="7099"/>
                  </a:lnTo>
                  <a:lnTo>
                    <a:pt x="24835" y="7099"/>
                  </a:lnTo>
                  <a:lnTo>
                    <a:pt x="23609" y="5156"/>
                  </a:lnTo>
                  <a:lnTo>
                    <a:pt x="22173" y="2781"/>
                  </a:lnTo>
                  <a:lnTo>
                    <a:pt x="20827" y="444"/>
                  </a:lnTo>
                  <a:lnTo>
                    <a:pt x="13881" y="165"/>
                  </a:lnTo>
                  <a:lnTo>
                    <a:pt x="6946" y="0"/>
                  </a:lnTo>
                  <a:close/>
                </a:path>
                <a:path w="25400" h="8254">
                  <a:moveTo>
                    <a:pt x="24835" y="7099"/>
                  </a:moveTo>
                  <a:lnTo>
                    <a:pt x="17678" y="7099"/>
                  </a:lnTo>
                  <a:lnTo>
                    <a:pt x="24955" y="7289"/>
                  </a:lnTo>
                  <a:lnTo>
                    <a:pt x="24835" y="7099"/>
                  </a:lnTo>
                  <a:close/>
                </a:path>
              </a:pathLst>
            </a:custGeom>
            <a:solidFill>
              <a:srgbClr val="F2BD17"/>
            </a:solidFill>
          </p:spPr>
          <p:txBody>
            <a:bodyPr wrap="square" lIns="0" tIns="0" rIns="0" bIns="0" rtlCol="0"/>
            <a:lstStyle/>
            <a:p>
              <a:endParaRPr/>
            </a:p>
          </p:txBody>
        </p:sp>
        <p:sp>
          <p:nvSpPr>
            <p:cNvPr id="19170" name="object 19170"/>
            <p:cNvSpPr/>
            <p:nvPr/>
          </p:nvSpPr>
          <p:spPr>
            <a:xfrm>
              <a:off x="5428107" y="8343531"/>
              <a:ext cx="5080" cy="8255"/>
            </a:xfrm>
            <a:custGeom>
              <a:avLst/>
              <a:gdLst/>
              <a:ahLst/>
              <a:cxnLst/>
              <a:rect l="l" t="t" r="r" b="b"/>
              <a:pathLst>
                <a:path w="5079" h="8254">
                  <a:moveTo>
                    <a:pt x="4648" y="7785"/>
                  </a:moveTo>
                  <a:lnTo>
                    <a:pt x="0" y="0"/>
                  </a:lnTo>
                </a:path>
              </a:pathLst>
            </a:custGeom>
            <a:ln w="25400">
              <a:solidFill>
                <a:srgbClr val="F4BF19"/>
              </a:solidFill>
            </a:ln>
          </p:spPr>
          <p:txBody>
            <a:bodyPr wrap="square" lIns="0" tIns="0" rIns="0" bIns="0" rtlCol="0"/>
            <a:lstStyle/>
            <a:p>
              <a:endParaRPr/>
            </a:p>
          </p:txBody>
        </p:sp>
        <p:sp>
          <p:nvSpPr>
            <p:cNvPr id="19171" name="object 19171"/>
            <p:cNvSpPr/>
            <p:nvPr/>
          </p:nvSpPr>
          <p:spPr>
            <a:xfrm>
              <a:off x="5428107" y="8343506"/>
              <a:ext cx="20955" cy="635"/>
            </a:xfrm>
            <a:custGeom>
              <a:avLst/>
              <a:gdLst/>
              <a:ahLst/>
              <a:cxnLst/>
              <a:rect l="l" t="t" r="r" b="b"/>
              <a:pathLst>
                <a:path w="20954" h="634">
                  <a:moveTo>
                    <a:pt x="0" y="25"/>
                  </a:moveTo>
                  <a:lnTo>
                    <a:pt x="6946" y="0"/>
                  </a:lnTo>
                  <a:lnTo>
                    <a:pt x="13881" y="165"/>
                  </a:lnTo>
                  <a:lnTo>
                    <a:pt x="20827" y="444"/>
                  </a:lnTo>
                </a:path>
              </a:pathLst>
            </a:custGeom>
            <a:ln w="25400">
              <a:solidFill>
                <a:srgbClr val="F7C824"/>
              </a:solidFill>
            </a:ln>
          </p:spPr>
          <p:txBody>
            <a:bodyPr wrap="square" lIns="0" tIns="0" rIns="0" bIns="0" rtlCol="0"/>
            <a:lstStyle/>
            <a:p>
              <a:endParaRPr/>
            </a:p>
          </p:txBody>
        </p:sp>
        <p:sp>
          <p:nvSpPr>
            <p:cNvPr id="19172" name="object 19172"/>
            <p:cNvSpPr/>
            <p:nvPr/>
          </p:nvSpPr>
          <p:spPr>
            <a:xfrm>
              <a:off x="5448935" y="8343950"/>
              <a:ext cx="4445" cy="6985"/>
            </a:xfrm>
            <a:custGeom>
              <a:avLst/>
              <a:gdLst/>
              <a:ahLst/>
              <a:cxnLst/>
              <a:rect l="l" t="t" r="r" b="b"/>
              <a:pathLst>
                <a:path w="4445" h="6984">
                  <a:moveTo>
                    <a:pt x="0" y="0"/>
                  </a:moveTo>
                  <a:lnTo>
                    <a:pt x="4012" y="6654"/>
                  </a:lnTo>
                </a:path>
                <a:path w="4445" h="6984">
                  <a:moveTo>
                    <a:pt x="4012" y="6654"/>
                  </a:moveTo>
                  <a:lnTo>
                    <a:pt x="4127" y="6845"/>
                  </a:lnTo>
                </a:path>
              </a:pathLst>
            </a:custGeom>
            <a:ln w="25400">
              <a:solidFill>
                <a:srgbClr val="F1BB15"/>
              </a:solidFill>
            </a:ln>
          </p:spPr>
          <p:txBody>
            <a:bodyPr wrap="square" lIns="0" tIns="0" rIns="0" bIns="0" rtlCol="0"/>
            <a:lstStyle/>
            <a:p>
              <a:endParaRPr/>
            </a:p>
          </p:txBody>
        </p:sp>
        <p:sp>
          <p:nvSpPr>
            <p:cNvPr id="19173" name="object 19173"/>
            <p:cNvSpPr/>
            <p:nvPr/>
          </p:nvSpPr>
          <p:spPr>
            <a:xfrm>
              <a:off x="5432755" y="8350605"/>
              <a:ext cx="20320" cy="1270"/>
            </a:xfrm>
            <a:custGeom>
              <a:avLst/>
              <a:gdLst/>
              <a:ahLst/>
              <a:cxnLst/>
              <a:rect l="l" t="t" r="r" b="b"/>
              <a:pathLst>
                <a:path w="20320" h="1270">
                  <a:moveTo>
                    <a:pt x="9671" y="101"/>
                  </a:moveTo>
                  <a:lnTo>
                    <a:pt x="6299" y="203"/>
                  </a:lnTo>
                  <a:lnTo>
                    <a:pt x="0" y="711"/>
                  </a:lnTo>
                </a:path>
                <a:path w="20320" h="1270">
                  <a:moveTo>
                    <a:pt x="20307" y="190"/>
                  </a:moveTo>
                  <a:lnTo>
                    <a:pt x="13042" y="0"/>
                  </a:lnTo>
                  <a:lnTo>
                    <a:pt x="13036" y="0"/>
                  </a:lnTo>
                </a:path>
              </a:pathLst>
            </a:custGeom>
            <a:ln w="25400">
              <a:solidFill>
                <a:srgbClr val="EDB30A"/>
              </a:solidFill>
            </a:ln>
          </p:spPr>
          <p:txBody>
            <a:bodyPr wrap="square" lIns="0" tIns="0" rIns="0" bIns="0" rtlCol="0"/>
            <a:lstStyle/>
            <a:p>
              <a:endParaRPr/>
            </a:p>
          </p:txBody>
        </p:sp>
        <p:sp>
          <p:nvSpPr>
            <p:cNvPr id="19174" name="object 19174"/>
            <p:cNvSpPr/>
            <p:nvPr/>
          </p:nvSpPr>
          <p:spPr>
            <a:xfrm>
              <a:off x="5448935" y="8343950"/>
              <a:ext cx="28575" cy="7620"/>
            </a:xfrm>
            <a:custGeom>
              <a:avLst/>
              <a:gdLst/>
              <a:ahLst/>
              <a:cxnLst/>
              <a:rect l="l" t="t" r="r" b="b"/>
              <a:pathLst>
                <a:path w="28575" h="7620">
                  <a:moveTo>
                    <a:pt x="0" y="0"/>
                  </a:moveTo>
                  <a:lnTo>
                    <a:pt x="1397" y="2425"/>
                  </a:lnTo>
                  <a:lnTo>
                    <a:pt x="2781" y="4711"/>
                  </a:lnTo>
                  <a:lnTo>
                    <a:pt x="4127" y="6845"/>
                  </a:lnTo>
                  <a:lnTo>
                    <a:pt x="28329" y="7528"/>
                  </a:lnTo>
                  <a:lnTo>
                    <a:pt x="27177" y="5638"/>
                  </a:lnTo>
                  <a:lnTo>
                    <a:pt x="24384" y="3390"/>
                  </a:lnTo>
                  <a:lnTo>
                    <a:pt x="23190" y="1231"/>
                  </a:lnTo>
                  <a:lnTo>
                    <a:pt x="7734" y="317"/>
                  </a:lnTo>
                  <a:lnTo>
                    <a:pt x="0" y="0"/>
                  </a:lnTo>
                  <a:close/>
                </a:path>
              </a:pathLst>
            </a:custGeom>
            <a:solidFill>
              <a:srgbClr val="F0B710"/>
            </a:solidFill>
          </p:spPr>
          <p:txBody>
            <a:bodyPr wrap="square" lIns="0" tIns="0" rIns="0" bIns="0" rtlCol="0"/>
            <a:lstStyle/>
            <a:p>
              <a:endParaRPr/>
            </a:p>
          </p:txBody>
        </p:sp>
        <p:sp>
          <p:nvSpPr>
            <p:cNvPr id="19175" name="object 19175"/>
            <p:cNvSpPr/>
            <p:nvPr/>
          </p:nvSpPr>
          <p:spPr>
            <a:xfrm>
              <a:off x="5448935" y="8343950"/>
              <a:ext cx="4445" cy="6985"/>
            </a:xfrm>
            <a:custGeom>
              <a:avLst/>
              <a:gdLst/>
              <a:ahLst/>
              <a:cxnLst/>
              <a:rect l="l" t="t" r="r" b="b"/>
              <a:pathLst>
                <a:path w="4445" h="6984">
                  <a:moveTo>
                    <a:pt x="4012" y="6654"/>
                  </a:moveTo>
                  <a:lnTo>
                    <a:pt x="0" y="0"/>
                  </a:lnTo>
                </a:path>
                <a:path w="4445" h="6984">
                  <a:moveTo>
                    <a:pt x="4127" y="6845"/>
                  </a:moveTo>
                  <a:lnTo>
                    <a:pt x="4012" y="6654"/>
                  </a:lnTo>
                </a:path>
              </a:pathLst>
            </a:custGeom>
            <a:ln w="25400">
              <a:solidFill>
                <a:srgbClr val="F1BB15"/>
              </a:solidFill>
            </a:ln>
          </p:spPr>
          <p:txBody>
            <a:bodyPr wrap="square" lIns="0" tIns="0" rIns="0" bIns="0" rtlCol="0"/>
            <a:lstStyle/>
            <a:p>
              <a:endParaRPr/>
            </a:p>
          </p:txBody>
        </p:sp>
        <p:sp>
          <p:nvSpPr>
            <p:cNvPr id="19176" name="object 19176"/>
            <p:cNvSpPr/>
            <p:nvPr/>
          </p:nvSpPr>
          <p:spPr>
            <a:xfrm>
              <a:off x="5448935" y="8343950"/>
              <a:ext cx="23495" cy="1270"/>
            </a:xfrm>
            <a:custGeom>
              <a:avLst/>
              <a:gdLst/>
              <a:ahLst/>
              <a:cxnLst/>
              <a:rect l="l" t="t" r="r" b="b"/>
              <a:pathLst>
                <a:path w="23495" h="1270">
                  <a:moveTo>
                    <a:pt x="0" y="0"/>
                  </a:moveTo>
                  <a:lnTo>
                    <a:pt x="7734" y="317"/>
                  </a:lnTo>
                  <a:lnTo>
                    <a:pt x="15468" y="761"/>
                  </a:lnTo>
                  <a:lnTo>
                    <a:pt x="23190" y="1231"/>
                  </a:lnTo>
                </a:path>
              </a:pathLst>
            </a:custGeom>
            <a:ln w="25400">
              <a:solidFill>
                <a:srgbClr val="F3BD18"/>
              </a:solidFill>
            </a:ln>
          </p:spPr>
          <p:txBody>
            <a:bodyPr wrap="square" lIns="0" tIns="0" rIns="0" bIns="0" rtlCol="0"/>
            <a:lstStyle/>
            <a:p>
              <a:endParaRPr/>
            </a:p>
          </p:txBody>
        </p:sp>
        <p:sp>
          <p:nvSpPr>
            <p:cNvPr id="19177" name="object 19177"/>
            <p:cNvSpPr/>
            <p:nvPr/>
          </p:nvSpPr>
          <p:spPr>
            <a:xfrm>
              <a:off x="5472125" y="8345182"/>
              <a:ext cx="5715" cy="6350"/>
            </a:xfrm>
            <a:custGeom>
              <a:avLst/>
              <a:gdLst/>
              <a:ahLst/>
              <a:cxnLst/>
              <a:rect l="l" t="t" r="r" b="b"/>
              <a:pathLst>
                <a:path w="5714" h="6350">
                  <a:moveTo>
                    <a:pt x="0" y="0"/>
                  </a:moveTo>
                  <a:lnTo>
                    <a:pt x="4421" y="5422"/>
                  </a:lnTo>
                </a:path>
                <a:path w="5714" h="6350">
                  <a:moveTo>
                    <a:pt x="4421" y="5422"/>
                  </a:moveTo>
                  <a:lnTo>
                    <a:pt x="5133" y="6296"/>
                  </a:lnTo>
                </a:path>
              </a:pathLst>
            </a:custGeom>
            <a:ln w="25400">
              <a:solidFill>
                <a:srgbClr val="EFB30B"/>
              </a:solidFill>
            </a:ln>
          </p:spPr>
          <p:txBody>
            <a:bodyPr wrap="square" lIns="0" tIns="0" rIns="0" bIns="0" rtlCol="0"/>
            <a:lstStyle/>
            <a:p>
              <a:endParaRPr/>
            </a:p>
          </p:txBody>
        </p:sp>
        <p:sp>
          <p:nvSpPr>
            <p:cNvPr id="19178" name="object 19178"/>
            <p:cNvSpPr/>
            <p:nvPr/>
          </p:nvSpPr>
          <p:spPr>
            <a:xfrm>
              <a:off x="5453062" y="8350796"/>
              <a:ext cx="13335" cy="635"/>
            </a:xfrm>
            <a:custGeom>
              <a:avLst/>
              <a:gdLst/>
              <a:ahLst/>
              <a:cxnLst/>
              <a:rect l="l" t="t" r="r" b="b"/>
              <a:pathLst>
                <a:path w="13335" h="634">
                  <a:moveTo>
                    <a:pt x="12852" y="368"/>
                  </a:moveTo>
                  <a:lnTo>
                    <a:pt x="8636" y="228"/>
                  </a:lnTo>
                  <a:lnTo>
                    <a:pt x="0" y="0"/>
                  </a:lnTo>
                </a:path>
              </a:pathLst>
            </a:custGeom>
            <a:ln w="25400">
              <a:solidFill>
                <a:srgbClr val="EDB109"/>
              </a:solidFill>
            </a:ln>
          </p:spPr>
          <p:txBody>
            <a:bodyPr wrap="square" lIns="0" tIns="0" rIns="0" bIns="0" rtlCol="0"/>
            <a:lstStyle/>
            <a:p>
              <a:endParaRPr/>
            </a:p>
          </p:txBody>
        </p:sp>
        <p:sp>
          <p:nvSpPr>
            <p:cNvPr id="19179" name="object 19179"/>
            <p:cNvSpPr/>
            <p:nvPr/>
          </p:nvSpPr>
          <p:spPr>
            <a:xfrm>
              <a:off x="5472125" y="8345182"/>
              <a:ext cx="16510" cy="6985"/>
            </a:xfrm>
            <a:custGeom>
              <a:avLst/>
              <a:gdLst/>
              <a:ahLst/>
              <a:cxnLst/>
              <a:rect l="l" t="t" r="r" b="b"/>
              <a:pathLst>
                <a:path w="16510" h="6984">
                  <a:moveTo>
                    <a:pt x="0" y="0"/>
                  </a:moveTo>
                  <a:lnTo>
                    <a:pt x="1193" y="2158"/>
                  </a:lnTo>
                  <a:lnTo>
                    <a:pt x="3987" y="4406"/>
                  </a:lnTo>
                  <a:lnTo>
                    <a:pt x="5139" y="6296"/>
                  </a:lnTo>
                  <a:lnTo>
                    <a:pt x="16037" y="6599"/>
                  </a:lnTo>
                  <a:lnTo>
                    <a:pt x="14998" y="4825"/>
                  </a:lnTo>
                  <a:lnTo>
                    <a:pt x="12649" y="2667"/>
                  </a:lnTo>
                  <a:lnTo>
                    <a:pt x="11582" y="698"/>
                  </a:lnTo>
                  <a:lnTo>
                    <a:pt x="0" y="0"/>
                  </a:lnTo>
                  <a:close/>
                </a:path>
              </a:pathLst>
            </a:custGeom>
            <a:solidFill>
              <a:srgbClr val="EEB209"/>
            </a:solidFill>
          </p:spPr>
          <p:txBody>
            <a:bodyPr wrap="square" lIns="0" tIns="0" rIns="0" bIns="0" rtlCol="0"/>
            <a:lstStyle/>
            <a:p>
              <a:endParaRPr/>
            </a:p>
          </p:txBody>
        </p:sp>
        <p:sp>
          <p:nvSpPr>
            <p:cNvPr id="19180" name="object 19180"/>
            <p:cNvSpPr/>
            <p:nvPr/>
          </p:nvSpPr>
          <p:spPr>
            <a:xfrm>
              <a:off x="5472125" y="8345182"/>
              <a:ext cx="5715" cy="6350"/>
            </a:xfrm>
            <a:custGeom>
              <a:avLst/>
              <a:gdLst/>
              <a:ahLst/>
              <a:cxnLst/>
              <a:rect l="l" t="t" r="r" b="b"/>
              <a:pathLst>
                <a:path w="5714" h="6350">
                  <a:moveTo>
                    <a:pt x="4421" y="5422"/>
                  </a:moveTo>
                  <a:lnTo>
                    <a:pt x="0" y="0"/>
                  </a:lnTo>
                </a:path>
                <a:path w="5714" h="6350">
                  <a:moveTo>
                    <a:pt x="5133" y="6296"/>
                  </a:moveTo>
                  <a:lnTo>
                    <a:pt x="4421" y="5422"/>
                  </a:lnTo>
                </a:path>
              </a:pathLst>
            </a:custGeom>
            <a:ln w="25400">
              <a:solidFill>
                <a:srgbClr val="EFB30B"/>
              </a:solidFill>
            </a:ln>
          </p:spPr>
          <p:txBody>
            <a:bodyPr wrap="square" lIns="0" tIns="0" rIns="0" bIns="0" rtlCol="0"/>
            <a:lstStyle/>
            <a:p>
              <a:endParaRPr/>
            </a:p>
          </p:txBody>
        </p:sp>
        <p:sp>
          <p:nvSpPr>
            <p:cNvPr id="19181" name="object 19181"/>
            <p:cNvSpPr/>
            <p:nvPr/>
          </p:nvSpPr>
          <p:spPr>
            <a:xfrm>
              <a:off x="5472125" y="8345182"/>
              <a:ext cx="12065" cy="1270"/>
            </a:xfrm>
            <a:custGeom>
              <a:avLst/>
              <a:gdLst/>
              <a:ahLst/>
              <a:cxnLst/>
              <a:rect l="l" t="t" r="r" b="b"/>
              <a:pathLst>
                <a:path w="12064" h="1270">
                  <a:moveTo>
                    <a:pt x="0" y="0"/>
                  </a:moveTo>
                  <a:lnTo>
                    <a:pt x="11582" y="698"/>
                  </a:lnTo>
                </a:path>
              </a:pathLst>
            </a:custGeom>
            <a:ln w="25400">
              <a:solidFill>
                <a:srgbClr val="EFB40B"/>
              </a:solidFill>
            </a:ln>
          </p:spPr>
          <p:txBody>
            <a:bodyPr wrap="square" lIns="0" tIns="0" rIns="0" bIns="0" rtlCol="0"/>
            <a:lstStyle/>
            <a:p>
              <a:endParaRPr/>
            </a:p>
          </p:txBody>
        </p:sp>
        <p:sp>
          <p:nvSpPr>
            <p:cNvPr id="19182" name="object 19182"/>
            <p:cNvSpPr/>
            <p:nvPr/>
          </p:nvSpPr>
          <p:spPr>
            <a:xfrm>
              <a:off x="5483707" y="8345881"/>
              <a:ext cx="5080" cy="6350"/>
            </a:xfrm>
            <a:custGeom>
              <a:avLst/>
              <a:gdLst/>
              <a:ahLst/>
              <a:cxnLst/>
              <a:rect l="l" t="t" r="r" b="b"/>
              <a:pathLst>
                <a:path w="5079" h="6350">
                  <a:moveTo>
                    <a:pt x="0" y="0"/>
                  </a:moveTo>
                  <a:lnTo>
                    <a:pt x="3566" y="4724"/>
                  </a:lnTo>
                </a:path>
                <a:path w="5079" h="6350">
                  <a:moveTo>
                    <a:pt x="3566" y="4724"/>
                  </a:moveTo>
                  <a:lnTo>
                    <a:pt x="4454" y="5900"/>
                  </a:lnTo>
                </a:path>
              </a:pathLst>
            </a:custGeom>
            <a:ln w="25400">
              <a:solidFill>
                <a:srgbClr val="EDB106"/>
              </a:solidFill>
            </a:ln>
          </p:spPr>
          <p:txBody>
            <a:bodyPr wrap="square" lIns="0" tIns="0" rIns="0" bIns="0" rtlCol="0"/>
            <a:lstStyle/>
            <a:p>
              <a:endParaRPr/>
            </a:p>
          </p:txBody>
        </p:sp>
        <p:sp>
          <p:nvSpPr>
            <p:cNvPr id="19183" name="object 19183"/>
            <p:cNvSpPr/>
            <p:nvPr/>
          </p:nvSpPr>
          <p:spPr>
            <a:xfrm>
              <a:off x="5483707" y="8345881"/>
              <a:ext cx="14604" cy="6350"/>
            </a:xfrm>
            <a:custGeom>
              <a:avLst/>
              <a:gdLst/>
              <a:ahLst/>
              <a:cxnLst/>
              <a:rect l="l" t="t" r="r" b="b"/>
              <a:pathLst>
                <a:path w="14604" h="6350">
                  <a:moveTo>
                    <a:pt x="0" y="0"/>
                  </a:moveTo>
                  <a:lnTo>
                    <a:pt x="1066" y="1968"/>
                  </a:lnTo>
                  <a:lnTo>
                    <a:pt x="3416" y="4127"/>
                  </a:lnTo>
                  <a:lnTo>
                    <a:pt x="4454" y="5900"/>
                  </a:lnTo>
                  <a:lnTo>
                    <a:pt x="14562" y="6045"/>
                  </a:lnTo>
                  <a:lnTo>
                    <a:pt x="14496" y="5900"/>
                  </a:lnTo>
                  <a:lnTo>
                    <a:pt x="12585" y="2527"/>
                  </a:lnTo>
                  <a:lnTo>
                    <a:pt x="11582" y="635"/>
                  </a:lnTo>
                  <a:lnTo>
                    <a:pt x="0" y="0"/>
                  </a:lnTo>
                  <a:close/>
                </a:path>
              </a:pathLst>
            </a:custGeom>
            <a:solidFill>
              <a:srgbClr val="EDB106"/>
            </a:solidFill>
          </p:spPr>
          <p:txBody>
            <a:bodyPr wrap="square" lIns="0" tIns="0" rIns="0" bIns="0" rtlCol="0"/>
            <a:lstStyle/>
            <a:p>
              <a:endParaRPr/>
            </a:p>
          </p:txBody>
        </p:sp>
        <p:sp>
          <p:nvSpPr>
            <p:cNvPr id="19184" name="object 19184"/>
            <p:cNvSpPr/>
            <p:nvPr/>
          </p:nvSpPr>
          <p:spPr>
            <a:xfrm>
              <a:off x="5483707" y="8345881"/>
              <a:ext cx="12065" cy="6350"/>
            </a:xfrm>
            <a:custGeom>
              <a:avLst/>
              <a:gdLst/>
              <a:ahLst/>
              <a:cxnLst/>
              <a:rect l="l" t="t" r="r" b="b"/>
              <a:pathLst>
                <a:path w="12064" h="6350">
                  <a:moveTo>
                    <a:pt x="3566" y="4724"/>
                  </a:moveTo>
                  <a:lnTo>
                    <a:pt x="0" y="0"/>
                  </a:lnTo>
                </a:path>
                <a:path w="12064" h="6350">
                  <a:moveTo>
                    <a:pt x="4454" y="5900"/>
                  </a:moveTo>
                  <a:lnTo>
                    <a:pt x="3566" y="4724"/>
                  </a:lnTo>
                </a:path>
                <a:path w="12064" h="6350">
                  <a:moveTo>
                    <a:pt x="0" y="0"/>
                  </a:moveTo>
                  <a:lnTo>
                    <a:pt x="11582" y="635"/>
                  </a:lnTo>
                </a:path>
              </a:pathLst>
            </a:custGeom>
            <a:ln w="25400">
              <a:solidFill>
                <a:srgbClr val="EDB106"/>
              </a:solidFill>
            </a:ln>
          </p:spPr>
          <p:txBody>
            <a:bodyPr wrap="square" lIns="0" tIns="0" rIns="0" bIns="0" rtlCol="0"/>
            <a:lstStyle/>
            <a:p>
              <a:endParaRPr/>
            </a:p>
          </p:txBody>
        </p:sp>
        <p:sp>
          <p:nvSpPr>
            <p:cNvPr id="19185" name="object 19185"/>
            <p:cNvSpPr/>
            <p:nvPr/>
          </p:nvSpPr>
          <p:spPr>
            <a:xfrm>
              <a:off x="5495290" y="8346516"/>
              <a:ext cx="3175" cy="5715"/>
            </a:xfrm>
            <a:custGeom>
              <a:avLst/>
              <a:gdLst/>
              <a:ahLst/>
              <a:cxnLst/>
              <a:rect l="l" t="t" r="r" b="b"/>
              <a:pathLst>
                <a:path w="3175" h="5715">
                  <a:moveTo>
                    <a:pt x="0" y="0"/>
                  </a:moveTo>
                  <a:lnTo>
                    <a:pt x="2265" y="4089"/>
                  </a:lnTo>
                </a:path>
                <a:path w="3175" h="5715">
                  <a:moveTo>
                    <a:pt x="2265" y="4089"/>
                  </a:moveTo>
                  <a:lnTo>
                    <a:pt x="2997" y="5409"/>
                  </a:lnTo>
                </a:path>
                <a:path w="3175" h="5715">
                  <a:moveTo>
                    <a:pt x="2990" y="5410"/>
                  </a:moveTo>
                  <a:lnTo>
                    <a:pt x="2623" y="5405"/>
                  </a:lnTo>
                </a:path>
              </a:pathLst>
            </a:custGeom>
            <a:ln w="25400">
              <a:solidFill>
                <a:srgbClr val="EDB005"/>
              </a:solidFill>
            </a:ln>
          </p:spPr>
          <p:txBody>
            <a:bodyPr wrap="square" lIns="0" tIns="0" rIns="0" bIns="0" rtlCol="0"/>
            <a:lstStyle/>
            <a:p>
              <a:endParaRPr/>
            </a:p>
          </p:txBody>
        </p:sp>
        <p:sp>
          <p:nvSpPr>
            <p:cNvPr id="19186" name="object 19186"/>
            <p:cNvSpPr/>
            <p:nvPr/>
          </p:nvSpPr>
          <p:spPr>
            <a:xfrm>
              <a:off x="5426646" y="8340953"/>
              <a:ext cx="18415" cy="3175"/>
            </a:xfrm>
            <a:custGeom>
              <a:avLst/>
              <a:gdLst/>
              <a:ahLst/>
              <a:cxnLst/>
              <a:rect l="l" t="t" r="r" b="b"/>
              <a:pathLst>
                <a:path w="18414" h="3175">
                  <a:moveTo>
                    <a:pt x="0" y="0"/>
                  </a:moveTo>
                  <a:lnTo>
                    <a:pt x="1460" y="2578"/>
                  </a:lnTo>
                  <a:lnTo>
                    <a:pt x="7061" y="2552"/>
                  </a:lnTo>
                  <a:lnTo>
                    <a:pt x="12661" y="2654"/>
                  </a:lnTo>
                  <a:lnTo>
                    <a:pt x="18262" y="2857"/>
                  </a:lnTo>
                  <a:lnTo>
                    <a:pt x="16916" y="507"/>
                  </a:lnTo>
                  <a:lnTo>
                    <a:pt x="11277" y="241"/>
                  </a:lnTo>
                  <a:lnTo>
                    <a:pt x="5626" y="63"/>
                  </a:lnTo>
                  <a:lnTo>
                    <a:pt x="0" y="0"/>
                  </a:lnTo>
                  <a:close/>
                </a:path>
              </a:pathLst>
            </a:custGeom>
            <a:solidFill>
              <a:srgbClr val="F9CB2A"/>
            </a:solidFill>
          </p:spPr>
          <p:txBody>
            <a:bodyPr wrap="square" lIns="0" tIns="0" rIns="0" bIns="0" rtlCol="0"/>
            <a:lstStyle/>
            <a:p>
              <a:endParaRPr/>
            </a:p>
          </p:txBody>
        </p:sp>
        <p:sp>
          <p:nvSpPr>
            <p:cNvPr id="19187" name="object 19187"/>
            <p:cNvSpPr/>
            <p:nvPr/>
          </p:nvSpPr>
          <p:spPr>
            <a:xfrm>
              <a:off x="5426646" y="8340953"/>
              <a:ext cx="1905" cy="3175"/>
            </a:xfrm>
            <a:custGeom>
              <a:avLst/>
              <a:gdLst/>
              <a:ahLst/>
              <a:cxnLst/>
              <a:rect l="l" t="t" r="r" b="b"/>
              <a:pathLst>
                <a:path w="1904" h="3175">
                  <a:moveTo>
                    <a:pt x="1460" y="2578"/>
                  </a:moveTo>
                  <a:lnTo>
                    <a:pt x="0" y="0"/>
                  </a:lnTo>
                </a:path>
              </a:pathLst>
            </a:custGeom>
            <a:ln w="25400">
              <a:solidFill>
                <a:srgbClr val="FACE2D"/>
              </a:solidFill>
            </a:ln>
          </p:spPr>
          <p:txBody>
            <a:bodyPr wrap="square" lIns="0" tIns="0" rIns="0" bIns="0" rtlCol="0"/>
            <a:lstStyle/>
            <a:p>
              <a:endParaRPr/>
            </a:p>
          </p:txBody>
        </p:sp>
        <p:sp>
          <p:nvSpPr>
            <p:cNvPr id="19188" name="object 19188"/>
            <p:cNvSpPr/>
            <p:nvPr/>
          </p:nvSpPr>
          <p:spPr>
            <a:xfrm>
              <a:off x="5426646" y="8340953"/>
              <a:ext cx="17145" cy="635"/>
            </a:xfrm>
            <a:custGeom>
              <a:avLst/>
              <a:gdLst/>
              <a:ahLst/>
              <a:cxnLst/>
              <a:rect l="l" t="t" r="r" b="b"/>
              <a:pathLst>
                <a:path w="17145" h="634">
                  <a:moveTo>
                    <a:pt x="0" y="0"/>
                  </a:moveTo>
                  <a:lnTo>
                    <a:pt x="5626" y="63"/>
                  </a:lnTo>
                  <a:lnTo>
                    <a:pt x="11277" y="241"/>
                  </a:lnTo>
                  <a:lnTo>
                    <a:pt x="16916" y="507"/>
                  </a:lnTo>
                </a:path>
              </a:pathLst>
            </a:custGeom>
            <a:ln w="25400">
              <a:solidFill>
                <a:srgbClr val="FACE2F"/>
              </a:solidFill>
            </a:ln>
          </p:spPr>
          <p:txBody>
            <a:bodyPr wrap="square" lIns="0" tIns="0" rIns="0" bIns="0" rtlCol="0"/>
            <a:lstStyle/>
            <a:p>
              <a:endParaRPr/>
            </a:p>
          </p:txBody>
        </p:sp>
        <p:sp>
          <p:nvSpPr>
            <p:cNvPr id="19189" name="object 19189"/>
            <p:cNvSpPr/>
            <p:nvPr/>
          </p:nvSpPr>
          <p:spPr>
            <a:xfrm>
              <a:off x="5443563" y="8341461"/>
              <a:ext cx="1905" cy="2540"/>
            </a:xfrm>
            <a:custGeom>
              <a:avLst/>
              <a:gdLst/>
              <a:ahLst/>
              <a:cxnLst/>
              <a:rect l="l" t="t" r="r" b="b"/>
              <a:pathLst>
                <a:path w="1904" h="2540">
                  <a:moveTo>
                    <a:pt x="0" y="0"/>
                  </a:moveTo>
                  <a:lnTo>
                    <a:pt x="1346" y="2349"/>
                  </a:lnTo>
                </a:path>
              </a:pathLst>
            </a:custGeom>
            <a:ln w="25399">
              <a:solidFill>
                <a:srgbClr val="F7C827"/>
              </a:solidFill>
            </a:ln>
          </p:spPr>
          <p:txBody>
            <a:bodyPr wrap="square" lIns="0" tIns="0" rIns="0" bIns="0" rtlCol="0"/>
            <a:lstStyle/>
            <a:p>
              <a:endParaRPr/>
            </a:p>
          </p:txBody>
        </p:sp>
        <p:sp>
          <p:nvSpPr>
            <p:cNvPr id="19190" name="object 19190"/>
            <p:cNvSpPr/>
            <p:nvPr/>
          </p:nvSpPr>
          <p:spPr>
            <a:xfrm>
              <a:off x="5428107" y="8343506"/>
              <a:ext cx="17145" cy="635"/>
            </a:xfrm>
            <a:custGeom>
              <a:avLst/>
              <a:gdLst/>
              <a:ahLst/>
              <a:cxnLst/>
              <a:rect l="l" t="t" r="r" b="b"/>
              <a:pathLst>
                <a:path w="17145" h="634">
                  <a:moveTo>
                    <a:pt x="16802" y="304"/>
                  </a:moveTo>
                  <a:lnTo>
                    <a:pt x="11201" y="101"/>
                  </a:lnTo>
                  <a:lnTo>
                    <a:pt x="5600" y="0"/>
                  </a:lnTo>
                  <a:lnTo>
                    <a:pt x="0" y="25"/>
                  </a:lnTo>
                </a:path>
              </a:pathLst>
            </a:custGeom>
            <a:ln w="25400">
              <a:solidFill>
                <a:srgbClr val="F7C826"/>
              </a:solidFill>
            </a:ln>
          </p:spPr>
          <p:txBody>
            <a:bodyPr wrap="square" lIns="0" tIns="0" rIns="0" bIns="0" rtlCol="0"/>
            <a:lstStyle/>
            <a:p>
              <a:endParaRPr/>
            </a:p>
          </p:txBody>
        </p:sp>
        <p:sp>
          <p:nvSpPr>
            <p:cNvPr id="19191" name="object 19191"/>
            <p:cNvSpPr/>
            <p:nvPr/>
          </p:nvSpPr>
          <p:spPr>
            <a:xfrm>
              <a:off x="5443563" y="8341461"/>
              <a:ext cx="18415" cy="3175"/>
            </a:xfrm>
            <a:custGeom>
              <a:avLst/>
              <a:gdLst/>
              <a:ahLst/>
              <a:cxnLst/>
              <a:rect l="l" t="t" r="r" b="b"/>
              <a:pathLst>
                <a:path w="18414" h="3175">
                  <a:moveTo>
                    <a:pt x="0" y="0"/>
                  </a:moveTo>
                  <a:lnTo>
                    <a:pt x="1346" y="2349"/>
                  </a:lnTo>
                  <a:lnTo>
                    <a:pt x="6946" y="2527"/>
                  </a:lnTo>
                  <a:lnTo>
                    <a:pt x="18148" y="3111"/>
                  </a:lnTo>
                  <a:lnTo>
                    <a:pt x="16954" y="990"/>
                  </a:lnTo>
                  <a:lnTo>
                    <a:pt x="5651" y="266"/>
                  </a:lnTo>
                  <a:lnTo>
                    <a:pt x="0" y="0"/>
                  </a:lnTo>
                  <a:close/>
                </a:path>
              </a:pathLst>
            </a:custGeom>
            <a:solidFill>
              <a:srgbClr val="F5C421"/>
            </a:solidFill>
          </p:spPr>
          <p:txBody>
            <a:bodyPr wrap="square" lIns="0" tIns="0" rIns="0" bIns="0" rtlCol="0"/>
            <a:lstStyle/>
            <a:p>
              <a:endParaRPr/>
            </a:p>
          </p:txBody>
        </p:sp>
        <p:sp>
          <p:nvSpPr>
            <p:cNvPr id="19192" name="object 19192"/>
            <p:cNvSpPr/>
            <p:nvPr/>
          </p:nvSpPr>
          <p:spPr>
            <a:xfrm>
              <a:off x="5443563" y="8341461"/>
              <a:ext cx="1905" cy="2540"/>
            </a:xfrm>
            <a:custGeom>
              <a:avLst/>
              <a:gdLst/>
              <a:ahLst/>
              <a:cxnLst/>
              <a:rect l="l" t="t" r="r" b="b"/>
              <a:pathLst>
                <a:path w="1904" h="2540">
                  <a:moveTo>
                    <a:pt x="1346" y="2349"/>
                  </a:moveTo>
                  <a:lnTo>
                    <a:pt x="0" y="0"/>
                  </a:lnTo>
                </a:path>
              </a:pathLst>
            </a:custGeom>
            <a:ln w="25399">
              <a:solidFill>
                <a:srgbClr val="F7C827"/>
              </a:solidFill>
            </a:ln>
          </p:spPr>
          <p:txBody>
            <a:bodyPr wrap="square" lIns="0" tIns="0" rIns="0" bIns="0" rtlCol="0"/>
            <a:lstStyle/>
            <a:p>
              <a:endParaRPr/>
            </a:p>
          </p:txBody>
        </p:sp>
        <p:sp>
          <p:nvSpPr>
            <p:cNvPr id="19193" name="object 19193"/>
            <p:cNvSpPr/>
            <p:nvPr/>
          </p:nvSpPr>
          <p:spPr>
            <a:xfrm>
              <a:off x="5443563" y="8341461"/>
              <a:ext cx="17145" cy="1270"/>
            </a:xfrm>
            <a:custGeom>
              <a:avLst/>
              <a:gdLst/>
              <a:ahLst/>
              <a:cxnLst/>
              <a:rect l="l" t="t" r="r" b="b"/>
              <a:pathLst>
                <a:path w="17145" h="1270">
                  <a:moveTo>
                    <a:pt x="0" y="0"/>
                  </a:moveTo>
                  <a:lnTo>
                    <a:pt x="5651" y="266"/>
                  </a:lnTo>
                  <a:lnTo>
                    <a:pt x="11302" y="622"/>
                  </a:lnTo>
                  <a:lnTo>
                    <a:pt x="16954" y="990"/>
                  </a:lnTo>
                </a:path>
              </a:pathLst>
            </a:custGeom>
            <a:ln w="25400">
              <a:solidFill>
                <a:srgbClr val="F6C626"/>
              </a:solidFill>
            </a:ln>
          </p:spPr>
          <p:txBody>
            <a:bodyPr wrap="square" lIns="0" tIns="0" rIns="0" bIns="0" rtlCol="0"/>
            <a:lstStyle/>
            <a:p>
              <a:endParaRPr/>
            </a:p>
          </p:txBody>
        </p:sp>
        <p:sp>
          <p:nvSpPr>
            <p:cNvPr id="19194" name="object 19194"/>
            <p:cNvSpPr/>
            <p:nvPr/>
          </p:nvSpPr>
          <p:spPr>
            <a:xfrm>
              <a:off x="5460517" y="8342452"/>
              <a:ext cx="1270" cy="2540"/>
            </a:xfrm>
            <a:custGeom>
              <a:avLst/>
              <a:gdLst/>
              <a:ahLst/>
              <a:cxnLst/>
              <a:rect l="l" t="t" r="r" b="b"/>
              <a:pathLst>
                <a:path w="1270" h="2540">
                  <a:moveTo>
                    <a:pt x="0" y="0"/>
                  </a:moveTo>
                  <a:lnTo>
                    <a:pt x="1193" y="2120"/>
                  </a:lnTo>
                </a:path>
              </a:pathLst>
            </a:custGeom>
            <a:ln w="25400">
              <a:solidFill>
                <a:srgbClr val="F3BF1B"/>
              </a:solidFill>
            </a:ln>
          </p:spPr>
          <p:txBody>
            <a:bodyPr wrap="square" lIns="0" tIns="0" rIns="0" bIns="0" rtlCol="0"/>
            <a:lstStyle/>
            <a:p>
              <a:endParaRPr/>
            </a:p>
          </p:txBody>
        </p:sp>
        <p:sp>
          <p:nvSpPr>
            <p:cNvPr id="19195" name="object 19195"/>
            <p:cNvSpPr/>
            <p:nvPr/>
          </p:nvSpPr>
          <p:spPr>
            <a:xfrm>
              <a:off x="5444909" y="8343811"/>
              <a:ext cx="17145" cy="1270"/>
            </a:xfrm>
            <a:custGeom>
              <a:avLst/>
              <a:gdLst/>
              <a:ahLst/>
              <a:cxnLst/>
              <a:rect l="l" t="t" r="r" b="b"/>
              <a:pathLst>
                <a:path w="17145" h="1270">
                  <a:moveTo>
                    <a:pt x="16802" y="762"/>
                  </a:moveTo>
                  <a:lnTo>
                    <a:pt x="11201" y="457"/>
                  </a:lnTo>
                  <a:lnTo>
                    <a:pt x="5600" y="177"/>
                  </a:lnTo>
                  <a:lnTo>
                    <a:pt x="0" y="0"/>
                  </a:lnTo>
                </a:path>
              </a:pathLst>
            </a:custGeom>
            <a:ln w="25400">
              <a:solidFill>
                <a:srgbClr val="F4C11D"/>
              </a:solidFill>
            </a:ln>
          </p:spPr>
          <p:txBody>
            <a:bodyPr wrap="square" lIns="0" tIns="0" rIns="0" bIns="0" rtlCol="0"/>
            <a:lstStyle/>
            <a:p>
              <a:endParaRPr/>
            </a:p>
          </p:txBody>
        </p:sp>
        <p:sp>
          <p:nvSpPr>
            <p:cNvPr id="19196" name="object 19196"/>
            <p:cNvSpPr/>
            <p:nvPr/>
          </p:nvSpPr>
          <p:spPr>
            <a:xfrm>
              <a:off x="5425186" y="8338274"/>
              <a:ext cx="18415" cy="3810"/>
            </a:xfrm>
            <a:custGeom>
              <a:avLst/>
              <a:gdLst/>
              <a:ahLst/>
              <a:cxnLst/>
              <a:rect l="l" t="t" r="r" b="b"/>
              <a:pathLst>
                <a:path w="18414" h="3809">
                  <a:moveTo>
                    <a:pt x="0" y="0"/>
                  </a:moveTo>
                  <a:lnTo>
                    <a:pt x="1460" y="2679"/>
                  </a:lnTo>
                  <a:lnTo>
                    <a:pt x="7086" y="2743"/>
                  </a:lnTo>
                  <a:lnTo>
                    <a:pt x="12738" y="2920"/>
                  </a:lnTo>
                  <a:lnTo>
                    <a:pt x="18376" y="3187"/>
                  </a:lnTo>
                  <a:lnTo>
                    <a:pt x="17068" y="901"/>
                  </a:lnTo>
                  <a:lnTo>
                    <a:pt x="5689" y="241"/>
                  </a:lnTo>
                  <a:lnTo>
                    <a:pt x="0" y="0"/>
                  </a:lnTo>
                  <a:close/>
                </a:path>
              </a:pathLst>
            </a:custGeom>
            <a:solidFill>
              <a:srgbClr val="FBD034"/>
            </a:solidFill>
          </p:spPr>
          <p:txBody>
            <a:bodyPr wrap="square" lIns="0" tIns="0" rIns="0" bIns="0" rtlCol="0"/>
            <a:lstStyle/>
            <a:p>
              <a:endParaRPr/>
            </a:p>
          </p:txBody>
        </p:sp>
        <p:sp>
          <p:nvSpPr>
            <p:cNvPr id="19197" name="object 19197"/>
            <p:cNvSpPr/>
            <p:nvPr/>
          </p:nvSpPr>
          <p:spPr>
            <a:xfrm>
              <a:off x="5425186" y="8338274"/>
              <a:ext cx="1905" cy="3175"/>
            </a:xfrm>
            <a:custGeom>
              <a:avLst/>
              <a:gdLst/>
              <a:ahLst/>
              <a:cxnLst/>
              <a:rect l="l" t="t" r="r" b="b"/>
              <a:pathLst>
                <a:path w="1904" h="3175">
                  <a:moveTo>
                    <a:pt x="1460" y="2679"/>
                  </a:moveTo>
                  <a:lnTo>
                    <a:pt x="0" y="0"/>
                  </a:lnTo>
                </a:path>
              </a:pathLst>
            </a:custGeom>
            <a:ln w="25400">
              <a:solidFill>
                <a:srgbClr val="FCD237"/>
              </a:solidFill>
            </a:ln>
          </p:spPr>
          <p:txBody>
            <a:bodyPr wrap="square" lIns="0" tIns="0" rIns="0" bIns="0" rtlCol="0"/>
            <a:lstStyle/>
            <a:p>
              <a:endParaRPr/>
            </a:p>
          </p:txBody>
        </p:sp>
        <p:sp>
          <p:nvSpPr>
            <p:cNvPr id="19198" name="object 19198"/>
            <p:cNvSpPr/>
            <p:nvPr/>
          </p:nvSpPr>
          <p:spPr>
            <a:xfrm>
              <a:off x="5425186" y="8338274"/>
              <a:ext cx="17145" cy="1270"/>
            </a:xfrm>
            <a:custGeom>
              <a:avLst/>
              <a:gdLst/>
              <a:ahLst/>
              <a:cxnLst/>
              <a:rect l="l" t="t" r="r" b="b"/>
              <a:pathLst>
                <a:path w="17145" h="1270">
                  <a:moveTo>
                    <a:pt x="0" y="0"/>
                  </a:moveTo>
                  <a:lnTo>
                    <a:pt x="5689" y="241"/>
                  </a:lnTo>
                  <a:lnTo>
                    <a:pt x="11379" y="558"/>
                  </a:lnTo>
                  <a:lnTo>
                    <a:pt x="17068" y="901"/>
                  </a:lnTo>
                </a:path>
              </a:pathLst>
            </a:custGeom>
            <a:ln w="25400">
              <a:solidFill>
                <a:srgbClr val="FCD239"/>
              </a:solidFill>
            </a:ln>
          </p:spPr>
          <p:txBody>
            <a:bodyPr wrap="square" lIns="0" tIns="0" rIns="0" bIns="0" rtlCol="0"/>
            <a:lstStyle/>
            <a:p>
              <a:endParaRPr/>
            </a:p>
          </p:txBody>
        </p:sp>
        <p:sp>
          <p:nvSpPr>
            <p:cNvPr id="19199" name="object 19199"/>
            <p:cNvSpPr/>
            <p:nvPr/>
          </p:nvSpPr>
          <p:spPr>
            <a:xfrm>
              <a:off x="5442254" y="8339175"/>
              <a:ext cx="1905" cy="2540"/>
            </a:xfrm>
            <a:custGeom>
              <a:avLst/>
              <a:gdLst/>
              <a:ahLst/>
              <a:cxnLst/>
              <a:rect l="l" t="t" r="r" b="b"/>
              <a:pathLst>
                <a:path w="1904" h="2540">
                  <a:moveTo>
                    <a:pt x="0" y="0"/>
                  </a:moveTo>
                  <a:lnTo>
                    <a:pt x="1308" y="2286"/>
                  </a:lnTo>
                </a:path>
              </a:pathLst>
            </a:custGeom>
            <a:ln w="25400">
              <a:solidFill>
                <a:srgbClr val="FACE31"/>
              </a:solidFill>
            </a:ln>
          </p:spPr>
          <p:txBody>
            <a:bodyPr wrap="square" lIns="0" tIns="0" rIns="0" bIns="0" rtlCol="0"/>
            <a:lstStyle/>
            <a:p>
              <a:endParaRPr/>
            </a:p>
          </p:txBody>
        </p:sp>
        <p:sp>
          <p:nvSpPr>
            <p:cNvPr id="19200" name="object 19200"/>
            <p:cNvSpPr/>
            <p:nvPr/>
          </p:nvSpPr>
          <p:spPr>
            <a:xfrm>
              <a:off x="5426646" y="8340953"/>
              <a:ext cx="17145" cy="635"/>
            </a:xfrm>
            <a:custGeom>
              <a:avLst/>
              <a:gdLst/>
              <a:ahLst/>
              <a:cxnLst/>
              <a:rect l="l" t="t" r="r" b="b"/>
              <a:pathLst>
                <a:path w="17145" h="634">
                  <a:moveTo>
                    <a:pt x="16916" y="507"/>
                  </a:moveTo>
                  <a:lnTo>
                    <a:pt x="11277" y="241"/>
                  </a:lnTo>
                  <a:lnTo>
                    <a:pt x="5626" y="63"/>
                  </a:lnTo>
                  <a:lnTo>
                    <a:pt x="0" y="0"/>
                  </a:lnTo>
                </a:path>
              </a:pathLst>
            </a:custGeom>
            <a:ln w="25400">
              <a:solidFill>
                <a:srgbClr val="FACE2F"/>
              </a:solidFill>
            </a:ln>
          </p:spPr>
          <p:txBody>
            <a:bodyPr wrap="square" lIns="0" tIns="0" rIns="0" bIns="0" rtlCol="0"/>
            <a:lstStyle/>
            <a:p>
              <a:endParaRPr/>
            </a:p>
          </p:txBody>
        </p:sp>
        <p:sp>
          <p:nvSpPr>
            <p:cNvPr id="19201" name="object 19201"/>
            <p:cNvSpPr/>
            <p:nvPr/>
          </p:nvSpPr>
          <p:spPr>
            <a:xfrm>
              <a:off x="5442254" y="8339175"/>
              <a:ext cx="18415" cy="3810"/>
            </a:xfrm>
            <a:custGeom>
              <a:avLst/>
              <a:gdLst/>
              <a:ahLst/>
              <a:cxnLst/>
              <a:rect l="l" t="t" r="r" b="b"/>
              <a:pathLst>
                <a:path w="18414" h="3809">
                  <a:moveTo>
                    <a:pt x="0" y="0"/>
                  </a:moveTo>
                  <a:lnTo>
                    <a:pt x="1308" y="2286"/>
                  </a:lnTo>
                  <a:lnTo>
                    <a:pt x="6959" y="2552"/>
                  </a:lnTo>
                  <a:lnTo>
                    <a:pt x="18262" y="3276"/>
                  </a:lnTo>
                  <a:lnTo>
                    <a:pt x="17081" y="1168"/>
                  </a:lnTo>
                  <a:lnTo>
                    <a:pt x="5689" y="355"/>
                  </a:lnTo>
                  <a:lnTo>
                    <a:pt x="0" y="0"/>
                  </a:lnTo>
                  <a:close/>
                </a:path>
              </a:pathLst>
            </a:custGeom>
            <a:solidFill>
              <a:srgbClr val="F7C92C"/>
            </a:solidFill>
          </p:spPr>
          <p:txBody>
            <a:bodyPr wrap="square" lIns="0" tIns="0" rIns="0" bIns="0" rtlCol="0"/>
            <a:lstStyle/>
            <a:p>
              <a:endParaRPr/>
            </a:p>
          </p:txBody>
        </p:sp>
        <p:sp>
          <p:nvSpPr>
            <p:cNvPr id="19202" name="object 19202"/>
            <p:cNvSpPr/>
            <p:nvPr/>
          </p:nvSpPr>
          <p:spPr>
            <a:xfrm>
              <a:off x="5442254" y="8339175"/>
              <a:ext cx="1905" cy="2540"/>
            </a:xfrm>
            <a:custGeom>
              <a:avLst/>
              <a:gdLst/>
              <a:ahLst/>
              <a:cxnLst/>
              <a:rect l="l" t="t" r="r" b="b"/>
              <a:pathLst>
                <a:path w="1904" h="2540">
                  <a:moveTo>
                    <a:pt x="1308" y="2286"/>
                  </a:moveTo>
                  <a:lnTo>
                    <a:pt x="0" y="0"/>
                  </a:lnTo>
                </a:path>
              </a:pathLst>
            </a:custGeom>
            <a:ln w="25400">
              <a:solidFill>
                <a:srgbClr val="FACE31"/>
              </a:solidFill>
            </a:ln>
          </p:spPr>
          <p:txBody>
            <a:bodyPr wrap="square" lIns="0" tIns="0" rIns="0" bIns="0" rtlCol="0"/>
            <a:lstStyle/>
            <a:p>
              <a:endParaRPr/>
            </a:p>
          </p:txBody>
        </p:sp>
        <p:sp>
          <p:nvSpPr>
            <p:cNvPr id="19203" name="object 19203"/>
            <p:cNvSpPr/>
            <p:nvPr/>
          </p:nvSpPr>
          <p:spPr>
            <a:xfrm>
              <a:off x="5442254" y="8339175"/>
              <a:ext cx="17145" cy="1270"/>
            </a:xfrm>
            <a:custGeom>
              <a:avLst/>
              <a:gdLst/>
              <a:ahLst/>
              <a:cxnLst/>
              <a:rect l="l" t="t" r="r" b="b"/>
              <a:pathLst>
                <a:path w="17145" h="1270">
                  <a:moveTo>
                    <a:pt x="0" y="0"/>
                  </a:moveTo>
                  <a:lnTo>
                    <a:pt x="5689" y="355"/>
                  </a:lnTo>
                  <a:lnTo>
                    <a:pt x="11391" y="749"/>
                  </a:lnTo>
                  <a:lnTo>
                    <a:pt x="17081" y="1168"/>
                  </a:lnTo>
                </a:path>
              </a:pathLst>
            </a:custGeom>
            <a:ln w="25400">
              <a:solidFill>
                <a:srgbClr val="F9CB32"/>
              </a:solidFill>
            </a:ln>
          </p:spPr>
          <p:txBody>
            <a:bodyPr wrap="square" lIns="0" tIns="0" rIns="0" bIns="0" rtlCol="0"/>
            <a:lstStyle/>
            <a:p>
              <a:endParaRPr/>
            </a:p>
          </p:txBody>
        </p:sp>
        <p:sp>
          <p:nvSpPr>
            <p:cNvPr id="19204" name="object 19204"/>
            <p:cNvSpPr/>
            <p:nvPr/>
          </p:nvSpPr>
          <p:spPr>
            <a:xfrm>
              <a:off x="5459336" y="8340344"/>
              <a:ext cx="1270" cy="2540"/>
            </a:xfrm>
            <a:custGeom>
              <a:avLst/>
              <a:gdLst/>
              <a:ahLst/>
              <a:cxnLst/>
              <a:rect l="l" t="t" r="r" b="b"/>
              <a:pathLst>
                <a:path w="1270" h="2540">
                  <a:moveTo>
                    <a:pt x="0" y="0"/>
                  </a:moveTo>
                  <a:lnTo>
                    <a:pt x="1181" y="2108"/>
                  </a:lnTo>
                </a:path>
              </a:pathLst>
            </a:custGeom>
            <a:ln w="25400">
              <a:solidFill>
                <a:srgbClr val="F5C426"/>
              </a:solidFill>
            </a:ln>
          </p:spPr>
          <p:txBody>
            <a:bodyPr wrap="square" lIns="0" tIns="0" rIns="0" bIns="0" rtlCol="0"/>
            <a:lstStyle/>
            <a:p>
              <a:endParaRPr/>
            </a:p>
          </p:txBody>
        </p:sp>
        <p:sp>
          <p:nvSpPr>
            <p:cNvPr id="19205" name="object 19205"/>
            <p:cNvSpPr/>
            <p:nvPr/>
          </p:nvSpPr>
          <p:spPr>
            <a:xfrm>
              <a:off x="5443563" y="8341461"/>
              <a:ext cx="17145" cy="1270"/>
            </a:xfrm>
            <a:custGeom>
              <a:avLst/>
              <a:gdLst/>
              <a:ahLst/>
              <a:cxnLst/>
              <a:rect l="l" t="t" r="r" b="b"/>
              <a:pathLst>
                <a:path w="17145" h="1270">
                  <a:moveTo>
                    <a:pt x="16954" y="990"/>
                  </a:moveTo>
                  <a:lnTo>
                    <a:pt x="11302" y="622"/>
                  </a:lnTo>
                  <a:lnTo>
                    <a:pt x="5651" y="266"/>
                  </a:lnTo>
                  <a:lnTo>
                    <a:pt x="0" y="0"/>
                  </a:lnTo>
                </a:path>
              </a:pathLst>
            </a:custGeom>
            <a:ln w="25400">
              <a:solidFill>
                <a:srgbClr val="F6C626"/>
              </a:solidFill>
            </a:ln>
          </p:spPr>
          <p:txBody>
            <a:bodyPr wrap="square" lIns="0" tIns="0" rIns="0" bIns="0" rtlCol="0"/>
            <a:lstStyle/>
            <a:p>
              <a:endParaRPr/>
            </a:p>
          </p:txBody>
        </p:sp>
        <p:sp>
          <p:nvSpPr>
            <p:cNvPr id="19206" name="object 19206"/>
            <p:cNvSpPr/>
            <p:nvPr/>
          </p:nvSpPr>
          <p:spPr>
            <a:xfrm>
              <a:off x="5460517" y="8342452"/>
              <a:ext cx="18415" cy="3175"/>
            </a:xfrm>
            <a:custGeom>
              <a:avLst/>
              <a:gdLst/>
              <a:ahLst/>
              <a:cxnLst/>
              <a:rect l="l" t="t" r="r" b="b"/>
              <a:pathLst>
                <a:path w="18414" h="3175">
                  <a:moveTo>
                    <a:pt x="0" y="0"/>
                  </a:moveTo>
                  <a:lnTo>
                    <a:pt x="1193" y="2120"/>
                  </a:lnTo>
                  <a:lnTo>
                    <a:pt x="6794" y="2425"/>
                  </a:lnTo>
                  <a:lnTo>
                    <a:pt x="17995" y="3111"/>
                  </a:lnTo>
                  <a:lnTo>
                    <a:pt x="16954" y="1193"/>
                  </a:lnTo>
                  <a:lnTo>
                    <a:pt x="0" y="0"/>
                  </a:lnTo>
                  <a:close/>
                </a:path>
              </a:pathLst>
            </a:custGeom>
            <a:solidFill>
              <a:srgbClr val="F1BA14"/>
            </a:solidFill>
          </p:spPr>
          <p:txBody>
            <a:bodyPr wrap="square" lIns="0" tIns="0" rIns="0" bIns="0" rtlCol="0"/>
            <a:lstStyle/>
            <a:p>
              <a:endParaRPr/>
            </a:p>
          </p:txBody>
        </p:sp>
        <p:sp>
          <p:nvSpPr>
            <p:cNvPr id="19207" name="object 19207"/>
            <p:cNvSpPr/>
            <p:nvPr/>
          </p:nvSpPr>
          <p:spPr>
            <a:xfrm>
              <a:off x="5460517" y="8342452"/>
              <a:ext cx="1270" cy="2540"/>
            </a:xfrm>
            <a:custGeom>
              <a:avLst/>
              <a:gdLst/>
              <a:ahLst/>
              <a:cxnLst/>
              <a:rect l="l" t="t" r="r" b="b"/>
              <a:pathLst>
                <a:path w="1270" h="2540">
                  <a:moveTo>
                    <a:pt x="1193" y="2120"/>
                  </a:moveTo>
                  <a:lnTo>
                    <a:pt x="0" y="0"/>
                  </a:lnTo>
                </a:path>
              </a:pathLst>
            </a:custGeom>
            <a:ln w="25400">
              <a:solidFill>
                <a:srgbClr val="F3BF1B"/>
              </a:solidFill>
            </a:ln>
          </p:spPr>
          <p:txBody>
            <a:bodyPr wrap="square" lIns="0" tIns="0" rIns="0" bIns="0" rtlCol="0"/>
            <a:lstStyle/>
            <a:p>
              <a:endParaRPr/>
            </a:p>
          </p:txBody>
        </p:sp>
        <p:sp>
          <p:nvSpPr>
            <p:cNvPr id="19208" name="object 19208"/>
            <p:cNvSpPr/>
            <p:nvPr/>
          </p:nvSpPr>
          <p:spPr>
            <a:xfrm>
              <a:off x="5460517" y="8342452"/>
              <a:ext cx="17145" cy="1270"/>
            </a:xfrm>
            <a:custGeom>
              <a:avLst/>
              <a:gdLst/>
              <a:ahLst/>
              <a:cxnLst/>
              <a:rect l="l" t="t" r="r" b="b"/>
              <a:pathLst>
                <a:path w="17145" h="1270">
                  <a:moveTo>
                    <a:pt x="0" y="0"/>
                  </a:moveTo>
                  <a:lnTo>
                    <a:pt x="5664" y="393"/>
                  </a:lnTo>
                  <a:lnTo>
                    <a:pt x="11315" y="800"/>
                  </a:lnTo>
                  <a:lnTo>
                    <a:pt x="16954" y="1193"/>
                  </a:lnTo>
                </a:path>
              </a:pathLst>
            </a:custGeom>
            <a:ln w="25400">
              <a:solidFill>
                <a:srgbClr val="F2BC19"/>
              </a:solidFill>
            </a:ln>
          </p:spPr>
          <p:txBody>
            <a:bodyPr wrap="square" lIns="0" tIns="0" rIns="0" bIns="0" rtlCol="0"/>
            <a:lstStyle/>
            <a:p>
              <a:endParaRPr/>
            </a:p>
          </p:txBody>
        </p:sp>
        <p:sp>
          <p:nvSpPr>
            <p:cNvPr id="19209" name="object 19209"/>
            <p:cNvSpPr/>
            <p:nvPr/>
          </p:nvSpPr>
          <p:spPr>
            <a:xfrm>
              <a:off x="5477472" y="8343646"/>
              <a:ext cx="1270" cy="2540"/>
            </a:xfrm>
            <a:custGeom>
              <a:avLst/>
              <a:gdLst/>
              <a:ahLst/>
              <a:cxnLst/>
              <a:rect l="l" t="t" r="r" b="b"/>
              <a:pathLst>
                <a:path w="1270" h="2540">
                  <a:moveTo>
                    <a:pt x="0" y="0"/>
                  </a:moveTo>
                  <a:lnTo>
                    <a:pt x="1041" y="1917"/>
                  </a:lnTo>
                </a:path>
              </a:pathLst>
            </a:custGeom>
            <a:ln w="25400">
              <a:solidFill>
                <a:srgbClr val="EFB60E"/>
              </a:solidFill>
            </a:ln>
          </p:spPr>
          <p:txBody>
            <a:bodyPr wrap="square" lIns="0" tIns="0" rIns="0" bIns="0" rtlCol="0"/>
            <a:lstStyle/>
            <a:p>
              <a:endParaRPr/>
            </a:p>
          </p:txBody>
        </p:sp>
        <p:sp>
          <p:nvSpPr>
            <p:cNvPr id="19210" name="object 19210"/>
            <p:cNvSpPr/>
            <p:nvPr/>
          </p:nvSpPr>
          <p:spPr>
            <a:xfrm>
              <a:off x="5461711" y="8344573"/>
              <a:ext cx="17145" cy="1270"/>
            </a:xfrm>
            <a:custGeom>
              <a:avLst/>
              <a:gdLst/>
              <a:ahLst/>
              <a:cxnLst/>
              <a:rect l="l" t="t" r="r" b="b"/>
              <a:pathLst>
                <a:path w="17145" h="1270">
                  <a:moveTo>
                    <a:pt x="16802" y="990"/>
                  </a:moveTo>
                  <a:lnTo>
                    <a:pt x="11201" y="647"/>
                  </a:lnTo>
                  <a:lnTo>
                    <a:pt x="5600" y="304"/>
                  </a:lnTo>
                  <a:lnTo>
                    <a:pt x="0" y="0"/>
                  </a:lnTo>
                </a:path>
              </a:pathLst>
            </a:custGeom>
            <a:ln w="25400">
              <a:solidFill>
                <a:srgbClr val="F0B910"/>
              </a:solidFill>
            </a:ln>
          </p:spPr>
          <p:txBody>
            <a:bodyPr wrap="square" lIns="0" tIns="0" rIns="0" bIns="0" rtlCol="0"/>
            <a:lstStyle/>
            <a:p>
              <a:endParaRPr/>
            </a:p>
          </p:txBody>
        </p:sp>
        <p:sp>
          <p:nvSpPr>
            <p:cNvPr id="19211" name="object 19211"/>
            <p:cNvSpPr/>
            <p:nvPr/>
          </p:nvSpPr>
          <p:spPr>
            <a:xfrm>
              <a:off x="5477472" y="8343646"/>
              <a:ext cx="18415" cy="3175"/>
            </a:xfrm>
            <a:custGeom>
              <a:avLst/>
              <a:gdLst/>
              <a:ahLst/>
              <a:cxnLst/>
              <a:rect l="l" t="t" r="r" b="b"/>
              <a:pathLst>
                <a:path w="18414" h="3175">
                  <a:moveTo>
                    <a:pt x="0" y="0"/>
                  </a:moveTo>
                  <a:lnTo>
                    <a:pt x="1041" y="1917"/>
                  </a:lnTo>
                  <a:lnTo>
                    <a:pt x="12230" y="2590"/>
                  </a:lnTo>
                  <a:lnTo>
                    <a:pt x="17818" y="2870"/>
                  </a:lnTo>
                  <a:lnTo>
                    <a:pt x="16903" y="1117"/>
                  </a:lnTo>
                  <a:lnTo>
                    <a:pt x="11277" y="787"/>
                  </a:lnTo>
                  <a:lnTo>
                    <a:pt x="0" y="0"/>
                  </a:lnTo>
                  <a:close/>
                </a:path>
              </a:pathLst>
            </a:custGeom>
            <a:solidFill>
              <a:srgbClr val="EEB30B"/>
            </a:solidFill>
          </p:spPr>
          <p:txBody>
            <a:bodyPr wrap="square" lIns="0" tIns="0" rIns="0" bIns="0" rtlCol="0"/>
            <a:lstStyle/>
            <a:p>
              <a:endParaRPr/>
            </a:p>
          </p:txBody>
        </p:sp>
        <p:sp>
          <p:nvSpPr>
            <p:cNvPr id="19212" name="object 19212"/>
            <p:cNvSpPr/>
            <p:nvPr/>
          </p:nvSpPr>
          <p:spPr>
            <a:xfrm>
              <a:off x="5477472" y="8343646"/>
              <a:ext cx="1270" cy="2540"/>
            </a:xfrm>
            <a:custGeom>
              <a:avLst/>
              <a:gdLst/>
              <a:ahLst/>
              <a:cxnLst/>
              <a:rect l="l" t="t" r="r" b="b"/>
              <a:pathLst>
                <a:path w="1270" h="2540">
                  <a:moveTo>
                    <a:pt x="1041" y="1917"/>
                  </a:moveTo>
                  <a:lnTo>
                    <a:pt x="0" y="0"/>
                  </a:lnTo>
                </a:path>
              </a:pathLst>
            </a:custGeom>
            <a:ln w="25400">
              <a:solidFill>
                <a:srgbClr val="EFB60E"/>
              </a:solidFill>
            </a:ln>
          </p:spPr>
          <p:txBody>
            <a:bodyPr wrap="square" lIns="0" tIns="0" rIns="0" bIns="0" rtlCol="0"/>
            <a:lstStyle/>
            <a:p>
              <a:endParaRPr/>
            </a:p>
          </p:txBody>
        </p:sp>
        <p:sp>
          <p:nvSpPr>
            <p:cNvPr id="19213" name="object 19213"/>
            <p:cNvSpPr/>
            <p:nvPr/>
          </p:nvSpPr>
          <p:spPr>
            <a:xfrm>
              <a:off x="5477472" y="8343646"/>
              <a:ext cx="17145" cy="1270"/>
            </a:xfrm>
            <a:custGeom>
              <a:avLst/>
              <a:gdLst/>
              <a:ahLst/>
              <a:cxnLst/>
              <a:rect l="l" t="t" r="r" b="b"/>
              <a:pathLst>
                <a:path w="17145" h="1270">
                  <a:moveTo>
                    <a:pt x="0" y="0"/>
                  </a:moveTo>
                  <a:lnTo>
                    <a:pt x="5638" y="406"/>
                  </a:lnTo>
                  <a:lnTo>
                    <a:pt x="11277" y="787"/>
                  </a:lnTo>
                  <a:lnTo>
                    <a:pt x="16903" y="1117"/>
                  </a:lnTo>
                </a:path>
              </a:pathLst>
            </a:custGeom>
            <a:ln w="25399">
              <a:solidFill>
                <a:srgbClr val="EFB40E"/>
              </a:solidFill>
            </a:ln>
          </p:spPr>
          <p:txBody>
            <a:bodyPr wrap="square" lIns="0" tIns="0" rIns="0" bIns="0" rtlCol="0"/>
            <a:lstStyle/>
            <a:p>
              <a:endParaRPr/>
            </a:p>
          </p:txBody>
        </p:sp>
        <p:sp>
          <p:nvSpPr>
            <p:cNvPr id="19214" name="object 19214"/>
            <p:cNvSpPr/>
            <p:nvPr/>
          </p:nvSpPr>
          <p:spPr>
            <a:xfrm>
              <a:off x="5494375" y="8344763"/>
              <a:ext cx="1270" cy="1905"/>
            </a:xfrm>
            <a:custGeom>
              <a:avLst/>
              <a:gdLst/>
              <a:ahLst/>
              <a:cxnLst/>
              <a:rect l="l" t="t" r="r" b="b"/>
              <a:pathLst>
                <a:path w="1270" h="1904">
                  <a:moveTo>
                    <a:pt x="0" y="0"/>
                  </a:moveTo>
                  <a:lnTo>
                    <a:pt x="914" y="1752"/>
                  </a:lnTo>
                </a:path>
              </a:pathLst>
            </a:custGeom>
            <a:ln w="25400">
              <a:solidFill>
                <a:srgbClr val="EDB108"/>
              </a:solidFill>
            </a:ln>
          </p:spPr>
          <p:txBody>
            <a:bodyPr wrap="square" lIns="0" tIns="0" rIns="0" bIns="0" rtlCol="0"/>
            <a:lstStyle/>
            <a:p>
              <a:endParaRPr/>
            </a:p>
          </p:txBody>
        </p:sp>
        <p:sp>
          <p:nvSpPr>
            <p:cNvPr id="19215" name="object 19215"/>
            <p:cNvSpPr/>
            <p:nvPr/>
          </p:nvSpPr>
          <p:spPr>
            <a:xfrm>
              <a:off x="5478513" y="8345563"/>
              <a:ext cx="17145" cy="1270"/>
            </a:xfrm>
            <a:custGeom>
              <a:avLst/>
              <a:gdLst/>
              <a:ahLst/>
              <a:cxnLst/>
              <a:rect l="l" t="t" r="r" b="b"/>
              <a:pathLst>
                <a:path w="17145" h="1270">
                  <a:moveTo>
                    <a:pt x="16776" y="952"/>
                  </a:moveTo>
                  <a:lnTo>
                    <a:pt x="11188" y="673"/>
                  </a:lnTo>
                  <a:lnTo>
                    <a:pt x="5600" y="342"/>
                  </a:lnTo>
                  <a:lnTo>
                    <a:pt x="0" y="0"/>
                  </a:lnTo>
                </a:path>
              </a:pathLst>
            </a:custGeom>
            <a:ln w="25400">
              <a:solidFill>
                <a:srgbClr val="EDB208"/>
              </a:solidFill>
            </a:ln>
          </p:spPr>
          <p:txBody>
            <a:bodyPr wrap="square" lIns="0" tIns="0" rIns="0" bIns="0" rtlCol="0"/>
            <a:lstStyle/>
            <a:p>
              <a:endParaRPr/>
            </a:p>
          </p:txBody>
        </p:sp>
        <p:sp>
          <p:nvSpPr>
            <p:cNvPr id="19216" name="object 19216"/>
            <p:cNvSpPr/>
            <p:nvPr/>
          </p:nvSpPr>
          <p:spPr>
            <a:xfrm>
              <a:off x="5459336" y="8340344"/>
              <a:ext cx="18415" cy="3810"/>
            </a:xfrm>
            <a:custGeom>
              <a:avLst/>
              <a:gdLst/>
              <a:ahLst/>
              <a:cxnLst/>
              <a:rect l="l" t="t" r="r" b="b"/>
              <a:pathLst>
                <a:path w="18414" h="3809">
                  <a:moveTo>
                    <a:pt x="0" y="0"/>
                  </a:moveTo>
                  <a:lnTo>
                    <a:pt x="1181" y="2108"/>
                  </a:lnTo>
                  <a:lnTo>
                    <a:pt x="18135" y="3301"/>
                  </a:lnTo>
                  <a:lnTo>
                    <a:pt x="17068" y="1295"/>
                  </a:lnTo>
                  <a:lnTo>
                    <a:pt x="0" y="0"/>
                  </a:lnTo>
                  <a:close/>
                </a:path>
              </a:pathLst>
            </a:custGeom>
            <a:solidFill>
              <a:srgbClr val="F4BF20"/>
            </a:solidFill>
          </p:spPr>
          <p:txBody>
            <a:bodyPr wrap="square" lIns="0" tIns="0" rIns="0" bIns="0" rtlCol="0"/>
            <a:lstStyle/>
            <a:p>
              <a:endParaRPr/>
            </a:p>
          </p:txBody>
        </p:sp>
        <p:sp>
          <p:nvSpPr>
            <p:cNvPr id="19217" name="object 19217"/>
            <p:cNvSpPr/>
            <p:nvPr/>
          </p:nvSpPr>
          <p:spPr>
            <a:xfrm>
              <a:off x="5459336" y="8340344"/>
              <a:ext cx="1270" cy="2540"/>
            </a:xfrm>
            <a:custGeom>
              <a:avLst/>
              <a:gdLst/>
              <a:ahLst/>
              <a:cxnLst/>
              <a:rect l="l" t="t" r="r" b="b"/>
              <a:pathLst>
                <a:path w="1270" h="2540">
                  <a:moveTo>
                    <a:pt x="1181" y="2108"/>
                  </a:moveTo>
                  <a:lnTo>
                    <a:pt x="0" y="0"/>
                  </a:lnTo>
                </a:path>
              </a:pathLst>
            </a:custGeom>
            <a:ln w="25400">
              <a:solidFill>
                <a:srgbClr val="F5C426"/>
              </a:solidFill>
            </a:ln>
          </p:spPr>
          <p:txBody>
            <a:bodyPr wrap="square" lIns="0" tIns="0" rIns="0" bIns="0" rtlCol="0"/>
            <a:lstStyle/>
            <a:p>
              <a:endParaRPr/>
            </a:p>
          </p:txBody>
        </p:sp>
        <p:sp>
          <p:nvSpPr>
            <p:cNvPr id="19218" name="object 19218"/>
            <p:cNvSpPr/>
            <p:nvPr/>
          </p:nvSpPr>
          <p:spPr>
            <a:xfrm>
              <a:off x="5459336" y="8340344"/>
              <a:ext cx="17145" cy="1905"/>
            </a:xfrm>
            <a:custGeom>
              <a:avLst/>
              <a:gdLst/>
              <a:ahLst/>
              <a:cxnLst/>
              <a:rect l="l" t="t" r="r" b="b"/>
              <a:pathLst>
                <a:path w="17145" h="1904">
                  <a:moveTo>
                    <a:pt x="0" y="0"/>
                  </a:moveTo>
                  <a:lnTo>
                    <a:pt x="5689" y="419"/>
                  </a:lnTo>
                  <a:lnTo>
                    <a:pt x="11379" y="863"/>
                  </a:lnTo>
                  <a:lnTo>
                    <a:pt x="17068" y="1295"/>
                  </a:lnTo>
                </a:path>
              </a:pathLst>
            </a:custGeom>
            <a:ln w="25400">
              <a:solidFill>
                <a:srgbClr val="F5C227"/>
              </a:solidFill>
            </a:ln>
          </p:spPr>
          <p:txBody>
            <a:bodyPr wrap="square" lIns="0" tIns="0" rIns="0" bIns="0" rtlCol="0"/>
            <a:lstStyle/>
            <a:p>
              <a:endParaRPr/>
            </a:p>
          </p:txBody>
        </p:sp>
        <p:sp>
          <p:nvSpPr>
            <p:cNvPr id="19219" name="object 19219"/>
            <p:cNvSpPr/>
            <p:nvPr/>
          </p:nvSpPr>
          <p:spPr>
            <a:xfrm>
              <a:off x="5476405" y="8341639"/>
              <a:ext cx="1270" cy="2540"/>
            </a:xfrm>
            <a:custGeom>
              <a:avLst/>
              <a:gdLst/>
              <a:ahLst/>
              <a:cxnLst/>
              <a:rect l="l" t="t" r="r" b="b"/>
              <a:pathLst>
                <a:path w="1270" h="2540">
                  <a:moveTo>
                    <a:pt x="0" y="0"/>
                  </a:moveTo>
                  <a:lnTo>
                    <a:pt x="1066" y="2006"/>
                  </a:lnTo>
                </a:path>
              </a:pathLst>
            </a:custGeom>
            <a:ln w="25400">
              <a:solidFill>
                <a:srgbClr val="F2BA19"/>
              </a:solidFill>
            </a:ln>
          </p:spPr>
          <p:txBody>
            <a:bodyPr wrap="square" lIns="0" tIns="0" rIns="0" bIns="0" rtlCol="0"/>
            <a:lstStyle/>
            <a:p>
              <a:endParaRPr/>
            </a:p>
          </p:txBody>
        </p:sp>
        <p:sp>
          <p:nvSpPr>
            <p:cNvPr id="19220" name="object 19220"/>
            <p:cNvSpPr/>
            <p:nvPr/>
          </p:nvSpPr>
          <p:spPr>
            <a:xfrm>
              <a:off x="5460517" y="8342452"/>
              <a:ext cx="17145" cy="1270"/>
            </a:xfrm>
            <a:custGeom>
              <a:avLst/>
              <a:gdLst/>
              <a:ahLst/>
              <a:cxnLst/>
              <a:rect l="l" t="t" r="r" b="b"/>
              <a:pathLst>
                <a:path w="17145" h="1270">
                  <a:moveTo>
                    <a:pt x="16954" y="1193"/>
                  </a:moveTo>
                  <a:lnTo>
                    <a:pt x="11315" y="800"/>
                  </a:lnTo>
                  <a:lnTo>
                    <a:pt x="5664" y="393"/>
                  </a:lnTo>
                  <a:lnTo>
                    <a:pt x="0" y="0"/>
                  </a:lnTo>
                </a:path>
              </a:pathLst>
            </a:custGeom>
            <a:ln w="25400">
              <a:solidFill>
                <a:srgbClr val="F2BC19"/>
              </a:solidFill>
            </a:ln>
          </p:spPr>
          <p:txBody>
            <a:bodyPr wrap="square" lIns="0" tIns="0" rIns="0" bIns="0" rtlCol="0"/>
            <a:lstStyle/>
            <a:p>
              <a:endParaRPr/>
            </a:p>
          </p:txBody>
        </p:sp>
        <p:sp>
          <p:nvSpPr>
            <p:cNvPr id="19221" name="object 19221"/>
            <p:cNvSpPr/>
            <p:nvPr/>
          </p:nvSpPr>
          <p:spPr>
            <a:xfrm>
              <a:off x="5476405" y="8341639"/>
              <a:ext cx="18415" cy="3175"/>
            </a:xfrm>
            <a:custGeom>
              <a:avLst/>
              <a:gdLst/>
              <a:ahLst/>
              <a:cxnLst/>
              <a:rect l="l" t="t" r="r" b="b"/>
              <a:pathLst>
                <a:path w="18414" h="3175">
                  <a:moveTo>
                    <a:pt x="0" y="0"/>
                  </a:moveTo>
                  <a:lnTo>
                    <a:pt x="1066" y="2006"/>
                  </a:lnTo>
                  <a:lnTo>
                    <a:pt x="12344" y="2793"/>
                  </a:lnTo>
                  <a:lnTo>
                    <a:pt x="17970" y="3124"/>
                  </a:lnTo>
                  <a:lnTo>
                    <a:pt x="17056" y="1320"/>
                  </a:lnTo>
                  <a:lnTo>
                    <a:pt x="11366" y="901"/>
                  </a:lnTo>
                  <a:lnTo>
                    <a:pt x="0" y="0"/>
                  </a:lnTo>
                  <a:close/>
                </a:path>
              </a:pathLst>
            </a:custGeom>
            <a:solidFill>
              <a:srgbClr val="F0B816"/>
            </a:solidFill>
          </p:spPr>
          <p:txBody>
            <a:bodyPr wrap="square" lIns="0" tIns="0" rIns="0" bIns="0" rtlCol="0"/>
            <a:lstStyle/>
            <a:p>
              <a:endParaRPr/>
            </a:p>
          </p:txBody>
        </p:sp>
        <p:sp>
          <p:nvSpPr>
            <p:cNvPr id="19222" name="object 19222"/>
            <p:cNvSpPr/>
            <p:nvPr/>
          </p:nvSpPr>
          <p:spPr>
            <a:xfrm>
              <a:off x="5476405" y="8341639"/>
              <a:ext cx="1270" cy="2540"/>
            </a:xfrm>
            <a:custGeom>
              <a:avLst/>
              <a:gdLst/>
              <a:ahLst/>
              <a:cxnLst/>
              <a:rect l="l" t="t" r="r" b="b"/>
              <a:pathLst>
                <a:path w="1270" h="2540">
                  <a:moveTo>
                    <a:pt x="1066" y="2006"/>
                  </a:moveTo>
                  <a:lnTo>
                    <a:pt x="0" y="0"/>
                  </a:lnTo>
                </a:path>
              </a:pathLst>
            </a:custGeom>
            <a:ln w="25400">
              <a:solidFill>
                <a:srgbClr val="F2BA19"/>
              </a:solidFill>
            </a:ln>
          </p:spPr>
          <p:txBody>
            <a:bodyPr wrap="square" lIns="0" tIns="0" rIns="0" bIns="0" rtlCol="0"/>
            <a:lstStyle/>
            <a:p>
              <a:endParaRPr/>
            </a:p>
          </p:txBody>
        </p:sp>
        <p:sp>
          <p:nvSpPr>
            <p:cNvPr id="19223" name="object 19223"/>
            <p:cNvSpPr/>
            <p:nvPr/>
          </p:nvSpPr>
          <p:spPr>
            <a:xfrm>
              <a:off x="5476405" y="8341639"/>
              <a:ext cx="17145" cy="1905"/>
            </a:xfrm>
            <a:custGeom>
              <a:avLst/>
              <a:gdLst/>
              <a:ahLst/>
              <a:cxnLst/>
              <a:rect l="l" t="t" r="r" b="b"/>
              <a:pathLst>
                <a:path w="17145" h="1904">
                  <a:moveTo>
                    <a:pt x="0" y="0"/>
                  </a:moveTo>
                  <a:lnTo>
                    <a:pt x="5676" y="457"/>
                  </a:lnTo>
                  <a:lnTo>
                    <a:pt x="11366" y="901"/>
                  </a:lnTo>
                  <a:lnTo>
                    <a:pt x="17056" y="1320"/>
                  </a:lnTo>
                </a:path>
              </a:pathLst>
            </a:custGeom>
            <a:ln w="25400">
              <a:solidFill>
                <a:srgbClr val="F2BB1E"/>
              </a:solidFill>
            </a:ln>
          </p:spPr>
          <p:txBody>
            <a:bodyPr wrap="square" lIns="0" tIns="0" rIns="0" bIns="0" rtlCol="0"/>
            <a:lstStyle/>
            <a:p>
              <a:endParaRPr/>
            </a:p>
          </p:txBody>
        </p:sp>
        <p:sp>
          <p:nvSpPr>
            <p:cNvPr id="19224" name="object 19224"/>
            <p:cNvSpPr/>
            <p:nvPr/>
          </p:nvSpPr>
          <p:spPr>
            <a:xfrm>
              <a:off x="5493461" y="8342960"/>
              <a:ext cx="1270" cy="1905"/>
            </a:xfrm>
            <a:custGeom>
              <a:avLst/>
              <a:gdLst/>
              <a:ahLst/>
              <a:cxnLst/>
              <a:rect l="l" t="t" r="r" b="b"/>
              <a:pathLst>
                <a:path w="1270" h="1904">
                  <a:moveTo>
                    <a:pt x="0" y="0"/>
                  </a:moveTo>
                  <a:lnTo>
                    <a:pt x="914" y="1803"/>
                  </a:lnTo>
                </a:path>
              </a:pathLst>
            </a:custGeom>
            <a:ln w="25400">
              <a:solidFill>
                <a:srgbClr val="F0B513"/>
              </a:solidFill>
            </a:ln>
          </p:spPr>
          <p:txBody>
            <a:bodyPr wrap="square" lIns="0" tIns="0" rIns="0" bIns="0" rtlCol="0"/>
            <a:lstStyle/>
            <a:p>
              <a:endParaRPr/>
            </a:p>
          </p:txBody>
        </p:sp>
        <p:sp>
          <p:nvSpPr>
            <p:cNvPr id="19225" name="object 19225"/>
            <p:cNvSpPr/>
            <p:nvPr/>
          </p:nvSpPr>
          <p:spPr>
            <a:xfrm>
              <a:off x="5477472" y="8343646"/>
              <a:ext cx="17145" cy="1270"/>
            </a:xfrm>
            <a:custGeom>
              <a:avLst/>
              <a:gdLst/>
              <a:ahLst/>
              <a:cxnLst/>
              <a:rect l="l" t="t" r="r" b="b"/>
              <a:pathLst>
                <a:path w="17145" h="1270">
                  <a:moveTo>
                    <a:pt x="16903" y="1117"/>
                  </a:moveTo>
                  <a:lnTo>
                    <a:pt x="11277" y="787"/>
                  </a:lnTo>
                  <a:lnTo>
                    <a:pt x="5638" y="406"/>
                  </a:lnTo>
                  <a:lnTo>
                    <a:pt x="0" y="0"/>
                  </a:lnTo>
                </a:path>
              </a:pathLst>
            </a:custGeom>
            <a:ln w="25399">
              <a:solidFill>
                <a:srgbClr val="EFB40E"/>
              </a:solidFill>
            </a:ln>
          </p:spPr>
          <p:txBody>
            <a:bodyPr wrap="square" lIns="0" tIns="0" rIns="0" bIns="0" rtlCol="0"/>
            <a:lstStyle/>
            <a:p>
              <a:endParaRPr/>
            </a:p>
          </p:txBody>
        </p:sp>
        <p:sp>
          <p:nvSpPr>
            <p:cNvPr id="19226" name="object 19226"/>
            <p:cNvSpPr/>
            <p:nvPr/>
          </p:nvSpPr>
          <p:spPr>
            <a:xfrm>
              <a:off x="5423700" y="8335518"/>
              <a:ext cx="19050" cy="3810"/>
            </a:xfrm>
            <a:custGeom>
              <a:avLst/>
              <a:gdLst/>
              <a:ahLst/>
              <a:cxnLst/>
              <a:rect l="l" t="t" r="r" b="b"/>
              <a:pathLst>
                <a:path w="19050" h="3809">
                  <a:moveTo>
                    <a:pt x="0" y="0"/>
                  </a:moveTo>
                  <a:lnTo>
                    <a:pt x="1485" y="2755"/>
                  </a:lnTo>
                  <a:lnTo>
                    <a:pt x="7175" y="2997"/>
                  </a:lnTo>
                  <a:lnTo>
                    <a:pt x="18554" y="3657"/>
                  </a:lnTo>
                  <a:lnTo>
                    <a:pt x="17246" y="1295"/>
                  </a:lnTo>
                  <a:lnTo>
                    <a:pt x="0" y="0"/>
                  </a:lnTo>
                  <a:close/>
                </a:path>
              </a:pathLst>
            </a:custGeom>
            <a:solidFill>
              <a:srgbClr val="FDD53E"/>
            </a:solidFill>
          </p:spPr>
          <p:txBody>
            <a:bodyPr wrap="square" lIns="0" tIns="0" rIns="0" bIns="0" rtlCol="0"/>
            <a:lstStyle/>
            <a:p>
              <a:endParaRPr/>
            </a:p>
          </p:txBody>
        </p:sp>
        <p:sp>
          <p:nvSpPr>
            <p:cNvPr id="19227" name="object 19227"/>
            <p:cNvSpPr/>
            <p:nvPr/>
          </p:nvSpPr>
          <p:spPr>
            <a:xfrm>
              <a:off x="5423700" y="8335518"/>
              <a:ext cx="1905" cy="3175"/>
            </a:xfrm>
            <a:custGeom>
              <a:avLst/>
              <a:gdLst/>
              <a:ahLst/>
              <a:cxnLst/>
              <a:rect l="l" t="t" r="r" b="b"/>
              <a:pathLst>
                <a:path w="1904" h="3175">
                  <a:moveTo>
                    <a:pt x="1485" y="2755"/>
                  </a:moveTo>
                  <a:lnTo>
                    <a:pt x="0" y="0"/>
                  </a:lnTo>
                </a:path>
              </a:pathLst>
            </a:custGeom>
            <a:ln w="25400">
              <a:solidFill>
                <a:srgbClr val="FED640"/>
              </a:solidFill>
            </a:ln>
          </p:spPr>
          <p:txBody>
            <a:bodyPr wrap="square" lIns="0" tIns="0" rIns="0" bIns="0" rtlCol="0"/>
            <a:lstStyle/>
            <a:p>
              <a:endParaRPr/>
            </a:p>
          </p:txBody>
        </p:sp>
        <p:sp>
          <p:nvSpPr>
            <p:cNvPr id="19228" name="object 19228"/>
            <p:cNvSpPr/>
            <p:nvPr/>
          </p:nvSpPr>
          <p:spPr>
            <a:xfrm>
              <a:off x="5423700" y="8335518"/>
              <a:ext cx="17780" cy="1905"/>
            </a:xfrm>
            <a:custGeom>
              <a:avLst/>
              <a:gdLst/>
              <a:ahLst/>
              <a:cxnLst/>
              <a:rect l="l" t="t" r="r" b="b"/>
              <a:pathLst>
                <a:path w="17779" h="1904">
                  <a:moveTo>
                    <a:pt x="0" y="0"/>
                  </a:moveTo>
                  <a:lnTo>
                    <a:pt x="5765" y="419"/>
                  </a:lnTo>
                  <a:lnTo>
                    <a:pt x="11506" y="850"/>
                  </a:lnTo>
                  <a:lnTo>
                    <a:pt x="17246" y="1295"/>
                  </a:lnTo>
                </a:path>
              </a:pathLst>
            </a:custGeom>
            <a:ln w="25400">
              <a:solidFill>
                <a:srgbClr val="FED644"/>
              </a:solidFill>
            </a:ln>
          </p:spPr>
          <p:txBody>
            <a:bodyPr wrap="square" lIns="0" tIns="0" rIns="0" bIns="0" rtlCol="0"/>
            <a:lstStyle/>
            <a:p>
              <a:endParaRPr/>
            </a:p>
          </p:txBody>
        </p:sp>
        <p:sp>
          <p:nvSpPr>
            <p:cNvPr id="19229" name="object 19229"/>
            <p:cNvSpPr/>
            <p:nvPr/>
          </p:nvSpPr>
          <p:spPr>
            <a:xfrm>
              <a:off x="5440946" y="8336813"/>
              <a:ext cx="1905" cy="2540"/>
            </a:xfrm>
            <a:custGeom>
              <a:avLst/>
              <a:gdLst/>
              <a:ahLst/>
              <a:cxnLst/>
              <a:rect l="l" t="t" r="r" b="b"/>
              <a:pathLst>
                <a:path w="1904" h="2540">
                  <a:moveTo>
                    <a:pt x="0" y="0"/>
                  </a:moveTo>
                  <a:lnTo>
                    <a:pt x="1308" y="2362"/>
                  </a:lnTo>
                </a:path>
              </a:pathLst>
            </a:custGeom>
            <a:ln w="25399">
              <a:solidFill>
                <a:srgbClr val="FCD23C"/>
              </a:solidFill>
            </a:ln>
          </p:spPr>
          <p:txBody>
            <a:bodyPr wrap="square" lIns="0" tIns="0" rIns="0" bIns="0" rtlCol="0"/>
            <a:lstStyle/>
            <a:p>
              <a:endParaRPr/>
            </a:p>
          </p:txBody>
        </p:sp>
        <p:sp>
          <p:nvSpPr>
            <p:cNvPr id="19230" name="object 19230"/>
            <p:cNvSpPr/>
            <p:nvPr/>
          </p:nvSpPr>
          <p:spPr>
            <a:xfrm>
              <a:off x="5425186" y="8338274"/>
              <a:ext cx="17145" cy="1270"/>
            </a:xfrm>
            <a:custGeom>
              <a:avLst/>
              <a:gdLst/>
              <a:ahLst/>
              <a:cxnLst/>
              <a:rect l="l" t="t" r="r" b="b"/>
              <a:pathLst>
                <a:path w="17145" h="1270">
                  <a:moveTo>
                    <a:pt x="17068" y="901"/>
                  </a:moveTo>
                  <a:lnTo>
                    <a:pt x="11379" y="558"/>
                  </a:lnTo>
                  <a:lnTo>
                    <a:pt x="5689" y="241"/>
                  </a:lnTo>
                  <a:lnTo>
                    <a:pt x="0" y="0"/>
                  </a:lnTo>
                </a:path>
              </a:pathLst>
            </a:custGeom>
            <a:ln w="25400">
              <a:solidFill>
                <a:srgbClr val="FCD239"/>
              </a:solidFill>
            </a:ln>
          </p:spPr>
          <p:txBody>
            <a:bodyPr wrap="square" lIns="0" tIns="0" rIns="0" bIns="0" rtlCol="0"/>
            <a:lstStyle/>
            <a:p>
              <a:endParaRPr/>
            </a:p>
          </p:txBody>
        </p:sp>
        <p:sp>
          <p:nvSpPr>
            <p:cNvPr id="19231" name="object 19231"/>
            <p:cNvSpPr/>
            <p:nvPr/>
          </p:nvSpPr>
          <p:spPr>
            <a:xfrm>
              <a:off x="5440946" y="8336813"/>
              <a:ext cx="18415" cy="3810"/>
            </a:xfrm>
            <a:custGeom>
              <a:avLst/>
              <a:gdLst/>
              <a:ahLst/>
              <a:cxnLst/>
              <a:rect l="l" t="t" r="r" b="b"/>
              <a:pathLst>
                <a:path w="18414" h="3809">
                  <a:moveTo>
                    <a:pt x="0" y="0"/>
                  </a:moveTo>
                  <a:lnTo>
                    <a:pt x="1308" y="2362"/>
                  </a:lnTo>
                  <a:lnTo>
                    <a:pt x="6997" y="2717"/>
                  </a:lnTo>
                  <a:lnTo>
                    <a:pt x="18389" y="3530"/>
                  </a:lnTo>
                  <a:lnTo>
                    <a:pt x="17195" y="1346"/>
                  </a:lnTo>
                  <a:lnTo>
                    <a:pt x="0" y="0"/>
                  </a:lnTo>
                  <a:close/>
                </a:path>
              </a:pathLst>
            </a:custGeom>
            <a:solidFill>
              <a:srgbClr val="FACF38"/>
            </a:solidFill>
          </p:spPr>
          <p:txBody>
            <a:bodyPr wrap="square" lIns="0" tIns="0" rIns="0" bIns="0" rtlCol="0"/>
            <a:lstStyle/>
            <a:p>
              <a:endParaRPr/>
            </a:p>
          </p:txBody>
        </p:sp>
        <p:sp>
          <p:nvSpPr>
            <p:cNvPr id="19232" name="object 19232"/>
            <p:cNvSpPr/>
            <p:nvPr/>
          </p:nvSpPr>
          <p:spPr>
            <a:xfrm>
              <a:off x="5440946" y="8336813"/>
              <a:ext cx="1905" cy="2540"/>
            </a:xfrm>
            <a:custGeom>
              <a:avLst/>
              <a:gdLst/>
              <a:ahLst/>
              <a:cxnLst/>
              <a:rect l="l" t="t" r="r" b="b"/>
              <a:pathLst>
                <a:path w="1904" h="2540">
                  <a:moveTo>
                    <a:pt x="1308" y="2362"/>
                  </a:moveTo>
                  <a:lnTo>
                    <a:pt x="0" y="0"/>
                  </a:lnTo>
                </a:path>
              </a:pathLst>
            </a:custGeom>
            <a:ln w="25399">
              <a:solidFill>
                <a:srgbClr val="FCD23C"/>
              </a:solidFill>
            </a:ln>
          </p:spPr>
          <p:txBody>
            <a:bodyPr wrap="square" lIns="0" tIns="0" rIns="0" bIns="0" rtlCol="0"/>
            <a:lstStyle/>
            <a:p>
              <a:endParaRPr/>
            </a:p>
          </p:txBody>
        </p:sp>
        <p:sp>
          <p:nvSpPr>
            <p:cNvPr id="19233" name="object 19233"/>
            <p:cNvSpPr/>
            <p:nvPr/>
          </p:nvSpPr>
          <p:spPr>
            <a:xfrm>
              <a:off x="5440946" y="8336813"/>
              <a:ext cx="17780" cy="1905"/>
            </a:xfrm>
            <a:custGeom>
              <a:avLst/>
              <a:gdLst/>
              <a:ahLst/>
              <a:cxnLst/>
              <a:rect l="l" t="t" r="r" b="b"/>
              <a:pathLst>
                <a:path w="17779" h="1904">
                  <a:moveTo>
                    <a:pt x="0" y="0"/>
                  </a:moveTo>
                  <a:lnTo>
                    <a:pt x="5727" y="444"/>
                  </a:lnTo>
                  <a:lnTo>
                    <a:pt x="11468" y="888"/>
                  </a:lnTo>
                  <a:lnTo>
                    <a:pt x="17195" y="1346"/>
                  </a:lnTo>
                </a:path>
              </a:pathLst>
            </a:custGeom>
            <a:ln w="25399">
              <a:solidFill>
                <a:srgbClr val="FCD23E"/>
              </a:solidFill>
            </a:ln>
          </p:spPr>
          <p:txBody>
            <a:bodyPr wrap="square" lIns="0" tIns="0" rIns="0" bIns="0" rtlCol="0"/>
            <a:lstStyle/>
            <a:p>
              <a:endParaRPr/>
            </a:p>
          </p:txBody>
        </p:sp>
        <p:sp>
          <p:nvSpPr>
            <p:cNvPr id="19234" name="object 19234"/>
            <p:cNvSpPr/>
            <p:nvPr/>
          </p:nvSpPr>
          <p:spPr>
            <a:xfrm>
              <a:off x="5458142" y="8338159"/>
              <a:ext cx="1270" cy="2540"/>
            </a:xfrm>
            <a:custGeom>
              <a:avLst/>
              <a:gdLst/>
              <a:ahLst/>
              <a:cxnLst/>
              <a:rect l="l" t="t" r="r" b="b"/>
              <a:pathLst>
                <a:path w="1270" h="2540">
                  <a:moveTo>
                    <a:pt x="0" y="0"/>
                  </a:moveTo>
                  <a:lnTo>
                    <a:pt x="1193" y="2184"/>
                  </a:lnTo>
                </a:path>
              </a:pathLst>
            </a:custGeom>
            <a:ln w="25400">
              <a:solidFill>
                <a:srgbClr val="F9CA34"/>
              </a:solidFill>
            </a:ln>
          </p:spPr>
          <p:txBody>
            <a:bodyPr wrap="square" lIns="0" tIns="0" rIns="0" bIns="0" rtlCol="0"/>
            <a:lstStyle/>
            <a:p>
              <a:endParaRPr/>
            </a:p>
          </p:txBody>
        </p:sp>
        <p:sp>
          <p:nvSpPr>
            <p:cNvPr id="19235" name="object 19235"/>
            <p:cNvSpPr/>
            <p:nvPr/>
          </p:nvSpPr>
          <p:spPr>
            <a:xfrm>
              <a:off x="5442254" y="8339175"/>
              <a:ext cx="17145" cy="1270"/>
            </a:xfrm>
            <a:custGeom>
              <a:avLst/>
              <a:gdLst/>
              <a:ahLst/>
              <a:cxnLst/>
              <a:rect l="l" t="t" r="r" b="b"/>
              <a:pathLst>
                <a:path w="17145" h="1270">
                  <a:moveTo>
                    <a:pt x="17081" y="1168"/>
                  </a:moveTo>
                  <a:lnTo>
                    <a:pt x="11391" y="749"/>
                  </a:lnTo>
                  <a:lnTo>
                    <a:pt x="5689" y="355"/>
                  </a:lnTo>
                  <a:lnTo>
                    <a:pt x="0" y="0"/>
                  </a:lnTo>
                </a:path>
              </a:pathLst>
            </a:custGeom>
            <a:ln w="25400">
              <a:solidFill>
                <a:srgbClr val="F9CB32"/>
              </a:solidFill>
            </a:ln>
          </p:spPr>
          <p:txBody>
            <a:bodyPr wrap="square" lIns="0" tIns="0" rIns="0" bIns="0" rtlCol="0"/>
            <a:lstStyle/>
            <a:p>
              <a:endParaRPr/>
            </a:p>
          </p:txBody>
        </p:sp>
        <p:sp>
          <p:nvSpPr>
            <p:cNvPr id="19236" name="object 19236"/>
            <p:cNvSpPr/>
            <p:nvPr/>
          </p:nvSpPr>
          <p:spPr>
            <a:xfrm>
              <a:off x="5422226" y="8332673"/>
              <a:ext cx="19050" cy="4445"/>
            </a:xfrm>
            <a:custGeom>
              <a:avLst/>
              <a:gdLst/>
              <a:ahLst/>
              <a:cxnLst/>
              <a:rect l="l" t="t" r="r" b="b"/>
              <a:pathLst>
                <a:path w="19050" h="4445">
                  <a:moveTo>
                    <a:pt x="0" y="0"/>
                  </a:moveTo>
                  <a:lnTo>
                    <a:pt x="1473" y="2844"/>
                  </a:lnTo>
                  <a:lnTo>
                    <a:pt x="18719" y="4140"/>
                  </a:lnTo>
                  <a:lnTo>
                    <a:pt x="17360" y="1562"/>
                  </a:lnTo>
                  <a:lnTo>
                    <a:pt x="0" y="0"/>
                  </a:lnTo>
                  <a:close/>
                </a:path>
              </a:pathLst>
            </a:custGeom>
            <a:solidFill>
              <a:srgbClr val="FED848"/>
            </a:solidFill>
          </p:spPr>
          <p:txBody>
            <a:bodyPr wrap="square" lIns="0" tIns="0" rIns="0" bIns="0" rtlCol="0"/>
            <a:lstStyle/>
            <a:p>
              <a:endParaRPr/>
            </a:p>
          </p:txBody>
        </p:sp>
        <p:sp>
          <p:nvSpPr>
            <p:cNvPr id="19237" name="object 19237"/>
            <p:cNvSpPr/>
            <p:nvPr/>
          </p:nvSpPr>
          <p:spPr>
            <a:xfrm>
              <a:off x="5422226" y="8332673"/>
              <a:ext cx="1905" cy="3175"/>
            </a:xfrm>
            <a:custGeom>
              <a:avLst/>
              <a:gdLst/>
              <a:ahLst/>
              <a:cxnLst/>
              <a:rect l="l" t="t" r="r" b="b"/>
              <a:pathLst>
                <a:path w="1904" h="3175">
                  <a:moveTo>
                    <a:pt x="1473" y="2844"/>
                  </a:moveTo>
                  <a:lnTo>
                    <a:pt x="0" y="0"/>
                  </a:lnTo>
                </a:path>
              </a:pathLst>
            </a:custGeom>
            <a:ln w="25399">
              <a:solidFill>
                <a:srgbClr val="FFD94A"/>
              </a:solidFill>
            </a:ln>
          </p:spPr>
          <p:txBody>
            <a:bodyPr wrap="square" lIns="0" tIns="0" rIns="0" bIns="0" rtlCol="0"/>
            <a:lstStyle/>
            <a:p>
              <a:endParaRPr/>
            </a:p>
          </p:txBody>
        </p:sp>
        <p:sp>
          <p:nvSpPr>
            <p:cNvPr id="19238" name="object 19238"/>
            <p:cNvSpPr/>
            <p:nvPr/>
          </p:nvSpPr>
          <p:spPr>
            <a:xfrm>
              <a:off x="5422226" y="8332673"/>
              <a:ext cx="17780" cy="1905"/>
            </a:xfrm>
            <a:custGeom>
              <a:avLst/>
              <a:gdLst/>
              <a:ahLst/>
              <a:cxnLst/>
              <a:rect l="l" t="t" r="r" b="b"/>
              <a:pathLst>
                <a:path w="17779" h="1904">
                  <a:moveTo>
                    <a:pt x="0" y="0"/>
                  </a:moveTo>
                  <a:lnTo>
                    <a:pt x="5791" y="508"/>
                  </a:lnTo>
                  <a:lnTo>
                    <a:pt x="11569" y="1028"/>
                  </a:lnTo>
                  <a:lnTo>
                    <a:pt x="17360" y="1562"/>
                  </a:lnTo>
                </a:path>
              </a:pathLst>
            </a:custGeom>
            <a:ln w="25400">
              <a:solidFill>
                <a:srgbClr val="FEDA4D"/>
              </a:solidFill>
            </a:ln>
          </p:spPr>
          <p:txBody>
            <a:bodyPr wrap="square" lIns="0" tIns="0" rIns="0" bIns="0" rtlCol="0"/>
            <a:lstStyle/>
            <a:p>
              <a:endParaRPr/>
            </a:p>
          </p:txBody>
        </p:sp>
        <p:sp>
          <p:nvSpPr>
            <p:cNvPr id="19239" name="object 19239"/>
            <p:cNvSpPr/>
            <p:nvPr/>
          </p:nvSpPr>
          <p:spPr>
            <a:xfrm>
              <a:off x="5439587" y="8334235"/>
              <a:ext cx="1905" cy="3175"/>
            </a:xfrm>
            <a:custGeom>
              <a:avLst/>
              <a:gdLst/>
              <a:ahLst/>
              <a:cxnLst/>
              <a:rect l="l" t="t" r="r" b="b"/>
              <a:pathLst>
                <a:path w="1904" h="3175">
                  <a:moveTo>
                    <a:pt x="0" y="0"/>
                  </a:moveTo>
                  <a:lnTo>
                    <a:pt x="1358" y="2578"/>
                  </a:lnTo>
                </a:path>
              </a:pathLst>
            </a:custGeom>
            <a:ln w="25400">
              <a:solidFill>
                <a:srgbClr val="FED747"/>
              </a:solidFill>
            </a:ln>
          </p:spPr>
          <p:txBody>
            <a:bodyPr wrap="square" lIns="0" tIns="0" rIns="0" bIns="0" rtlCol="0"/>
            <a:lstStyle/>
            <a:p>
              <a:endParaRPr/>
            </a:p>
          </p:txBody>
        </p:sp>
        <p:sp>
          <p:nvSpPr>
            <p:cNvPr id="19240" name="object 19240"/>
            <p:cNvSpPr/>
            <p:nvPr/>
          </p:nvSpPr>
          <p:spPr>
            <a:xfrm>
              <a:off x="5423700" y="8335518"/>
              <a:ext cx="17780" cy="1905"/>
            </a:xfrm>
            <a:custGeom>
              <a:avLst/>
              <a:gdLst/>
              <a:ahLst/>
              <a:cxnLst/>
              <a:rect l="l" t="t" r="r" b="b"/>
              <a:pathLst>
                <a:path w="17779" h="1904">
                  <a:moveTo>
                    <a:pt x="17246" y="1295"/>
                  </a:moveTo>
                  <a:lnTo>
                    <a:pt x="11506" y="850"/>
                  </a:lnTo>
                  <a:lnTo>
                    <a:pt x="5765" y="419"/>
                  </a:lnTo>
                  <a:lnTo>
                    <a:pt x="0" y="0"/>
                  </a:lnTo>
                </a:path>
              </a:pathLst>
            </a:custGeom>
            <a:ln w="25400">
              <a:solidFill>
                <a:srgbClr val="FED644"/>
              </a:solidFill>
            </a:ln>
          </p:spPr>
          <p:txBody>
            <a:bodyPr wrap="square" lIns="0" tIns="0" rIns="0" bIns="0" rtlCol="0"/>
            <a:lstStyle/>
            <a:p>
              <a:endParaRPr/>
            </a:p>
          </p:txBody>
        </p:sp>
        <p:sp>
          <p:nvSpPr>
            <p:cNvPr id="19241" name="object 19241"/>
            <p:cNvSpPr/>
            <p:nvPr/>
          </p:nvSpPr>
          <p:spPr>
            <a:xfrm>
              <a:off x="5439587" y="8334235"/>
              <a:ext cx="19050" cy="4445"/>
            </a:xfrm>
            <a:custGeom>
              <a:avLst/>
              <a:gdLst/>
              <a:ahLst/>
              <a:cxnLst/>
              <a:rect l="l" t="t" r="r" b="b"/>
              <a:pathLst>
                <a:path w="19050" h="4445">
                  <a:moveTo>
                    <a:pt x="0" y="0"/>
                  </a:moveTo>
                  <a:lnTo>
                    <a:pt x="1358" y="2578"/>
                  </a:lnTo>
                  <a:lnTo>
                    <a:pt x="18554" y="3924"/>
                  </a:lnTo>
                  <a:lnTo>
                    <a:pt x="17360" y="1612"/>
                  </a:lnTo>
                  <a:lnTo>
                    <a:pt x="0" y="0"/>
                  </a:lnTo>
                  <a:close/>
                </a:path>
              </a:pathLst>
            </a:custGeom>
            <a:solidFill>
              <a:srgbClr val="FCD444"/>
            </a:solidFill>
          </p:spPr>
          <p:txBody>
            <a:bodyPr wrap="square" lIns="0" tIns="0" rIns="0" bIns="0" rtlCol="0"/>
            <a:lstStyle/>
            <a:p>
              <a:endParaRPr/>
            </a:p>
          </p:txBody>
        </p:sp>
        <p:sp>
          <p:nvSpPr>
            <p:cNvPr id="19242" name="object 19242"/>
            <p:cNvSpPr/>
            <p:nvPr/>
          </p:nvSpPr>
          <p:spPr>
            <a:xfrm>
              <a:off x="5439587" y="8334235"/>
              <a:ext cx="1905" cy="3175"/>
            </a:xfrm>
            <a:custGeom>
              <a:avLst/>
              <a:gdLst/>
              <a:ahLst/>
              <a:cxnLst/>
              <a:rect l="l" t="t" r="r" b="b"/>
              <a:pathLst>
                <a:path w="1904" h="3175">
                  <a:moveTo>
                    <a:pt x="1358" y="2578"/>
                  </a:moveTo>
                  <a:lnTo>
                    <a:pt x="0" y="0"/>
                  </a:lnTo>
                </a:path>
              </a:pathLst>
            </a:custGeom>
            <a:ln w="25400">
              <a:solidFill>
                <a:srgbClr val="FED747"/>
              </a:solidFill>
            </a:ln>
          </p:spPr>
          <p:txBody>
            <a:bodyPr wrap="square" lIns="0" tIns="0" rIns="0" bIns="0" rtlCol="0"/>
            <a:lstStyle/>
            <a:p>
              <a:endParaRPr/>
            </a:p>
          </p:txBody>
        </p:sp>
        <p:sp>
          <p:nvSpPr>
            <p:cNvPr id="19243" name="object 19243"/>
            <p:cNvSpPr/>
            <p:nvPr/>
          </p:nvSpPr>
          <p:spPr>
            <a:xfrm>
              <a:off x="5439587" y="8334235"/>
              <a:ext cx="17780" cy="1905"/>
            </a:xfrm>
            <a:custGeom>
              <a:avLst/>
              <a:gdLst/>
              <a:ahLst/>
              <a:cxnLst/>
              <a:rect l="l" t="t" r="r" b="b"/>
              <a:pathLst>
                <a:path w="17779" h="1904">
                  <a:moveTo>
                    <a:pt x="0" y="0"/>
                  </a:moveTo>
                  <a:lnTo>
                    <a:pt x="5791" y="520"/>
                  </a:lnTo>
                  <a:lnTo>
                    <a:pt x="11569" y="1066"/>
                  </a:lnTo>
                  <a:lnTo>
                    <a:pt x="17360" y="1612"/>
                  </a:lnTo>
                </a:path>
              </a:pathLst>
            </a:custGeom>
            <a:ln w="25399">
              <a:solidFill>
                <a:srgbClr val="FDD649"/>
              </a:solidFill>
            </a:ln>
          </p:spPr>
          <p:txBody>
            <a:bodyPr wrap="square" lIns="0" tIns="0" rIns="0" bIns="0" rtlCol="0"/>
            <a:lstStyle/>
            <a:p>
              <a:endParaRPr/>
            </a:p>
          </p:txBody>
        </p:sp>
        <p:sp>
          <p:nvSpPr>
            <p:cNvPr id="19244" name="object 19244"/>
            <p:cNvSpPr/>
            <p:nvPr/>
          </p:nvSpPr>
          <p:spPr>
            <a:xfrm>
              <a:off x="5456948" y="8335848"/>
              <a:ext cx="1270" cy="2540"/>
            </a:xfrm>
            <a:custGeom>
              <a:avLst/>
              <a:gdLst/>
              <a:ahLst/>
              <a:cxnLst/>
              <a:rect l="l" t="t" r="r" b="b"/>
              <a:pathLst>
                <a:path w="1270" h="2540">
                  <a:moveTo>
                    <a:pt x="0" y="0"/>
                  </a:moveTo>
                  <a:lnTo>
                    <a:pt x="1193" y="2311"/>
                  </a:lnTo>
                </a:path>
              </a:pathLst>
            </a:custGeom>
            <a:ln w="25400">
              <a:solidFill>
                <a:srgbClr val="FBD140"/>
              </a:solidFill>
            </a:ln>
          </p:spPr>
          <p:txBody>
            <a:bodyPr wrap="square" lIns="0" tIns="0" rIns="0" bIns="0" rtlCol="0"/>
            <a:lstStyle/>
            <a:p>
              <a:endParaRPr/>
            </a:p>
          </p:txBody>
        </p:sp>
        <p:sp>
          <p:nvSpPr>
            <p:cNvPr id="19245" name="object 19245"/>
            <p:cNvSpPr/>
            <p:nvPr/>
          </p:nvSpPr>
          <p:spPr>
            <a:xfrm>
              <a:off x="5440946" y="8336813"/>
              <a:ext cx="17780" cy="1905"/>
            </a:xfrm>
            <a:custGeom>
              <a:avLst/>
              <a:gdLst/>
              <a:ahLst/>
              <a:cxnLst/>
              <a:rect l="l" t="t" r="r" b="b"/>
              <a:pathLst>
                <a:path w="17779" h="1904">
                  <a:moveTo>
                    <a:pt x="17195" y="1346"/>
                  </a:moveTo>
                  <a:lnTo>
                    <a:pt x="11468" y="888"/>
                  </a:lnTo>
                  <a:lnTo>
                    <a:pt x="5727" y="444"/>
                  </a:lnTo>
                  <a:lnTo>
                    <a:pt x="0" y="0"/>
                  </a:lnTo>
                </a:path>
              </a:pathLst>
            </a:custGeom>
            <a:ln w="25399">
              <a:solidFill>
                <a:srgbClr val="FCD23E"/>
              </a:solidFill>
            </a:ln>
          </p:spPr>
          <p:txBody>
            <a:bodyPr wrap="square" lIns="0" tIns="0" rIns="0" bIns="0" rtlCol="0"/>
            <a:lstStyle/>
            <a:p>
              <a:endParaRPr/>
            </a:p>
          </p:txBody>
        </p:sp>
        <p:sp>
          <p:nvSpPr>
            <p:cNvPr id="19246" name="object 19246"/>
            <p:cNvSpPr/>
            <p:nvPr/>
          </p:nvSpPr>
          <p:spPr>
            <a:xfrm>
              <a:off x="5458142" y="8338159"/>
              <a:ext cx="18415" cy="3810"/>
            </a:xfrm>
            <a:custGeom>
              <a:avLst/>
              <a:gdLst/>
              <a:ahLst/>
              <a:cxnLst/>
              <a:rect l="l" t="t" r="r" b="b"/>
              <a:pathLst>
                <a:path w="18414" h="3809">
                  <a:moveTo>
                    <a:pt x="0" y="0"/>
                  </a:moveTo>
                  <a:lnTo>
                    <a:pt x="1193" y="2184"/>
                  </a:lnTo>
                  <a:lnTo>
                    <a:pt x="18262" y="3479"/>
                  </a:lnTo>
                  <a:lnTo>
                    <a:pt x="17183" y="1435"/>
                  </a:lnTo>
                  <a:lnTo>
                    <a:pt x="0" y="0"/>
                  </a:lnTo>
                  <a:close/>
                </a:path>
              </a:pathLst>
            </a:custGeom>
            <a:solidFill>
              <a:srgbClr val="F7C62F"/>
            </a:solidFill>
          </p:spPr>
          <p:txBody>
            <a:bodyPr wrap="square" lIns="0" tIns="0" rIns="0" bIns="0" rtlCol="0"/>
            <a:lstStyle/>
            <a:p>
              <a:endParaRPr/>
            </a:p>
          </p:txBody>
        </p:sp>
        <p:sp>
          <p:nvSpPr>
            <p:cNvPr id="19247" name="object 19247"/>
            <p:cNvSpPr/>
            <p:nvPr/>
          </p:nvSpPr>
          <p:spPr>
            <a:xfrm>
              <a:off x="5458142" y="8338159"/>
              <a:ext cx="1270" cy="2540"/>
            </a:xfrm>
            <a:custGeom>
              <a:avLst/>
              <a:gdLst/>
              <a:ahLst/>
              <a:cxnLst/>
              <a:rect l="l" t="t" r="r" b="b"/>
              <a:pathLst>
                <a:path w="1270" h="2540">
                  <a:moveTo>
                    <a:pt x="1193" y="2184"/>
                  </a:moveTo>
                  <a:lnTo>
                    <a:pt x="0" y="0"/>
                  </a:lnTo>
                </a:path>
              </a:pathLst>
            </a:custGeom>
            <a:ln w="25400">
              <a:solidFill>
                <a:srgbClr val="F9CA34"/>
              </a:solidFill>
            </a:ln>
          </p:spPr>
          <p:txBody>
            <a:bodyPr wrap="square" lIns="0" tIns="0" rIns="0" bIns="0" rtlCol="0"/>
            <a:lstStyle/>
            <a:p>
              <a:endParaRPr/>
            </a:p>
          </p:txBody>
        </p:sp>
        <p:sp>
          <p:nvSpPr>
            <p:cNvPr id="19248" name="object 19248"/>
            <p:cNvSpPr/>
            <p:nvPr/>
          </p:nvSpPr>
          <p:spPr>
            <a:xfrm>
              <a:off x="5458142" y="8338159"/>
              <a:ext cx="17780" cy="1905"/>
            </a:xfrm>
            <a:custGeom>
              <a:avLst/>
              <a:gdLst/>
              <a:ahLst/>
              <a:cxnLst/>
              <a:rect l="l" t="t" r="r" b="b"/>
              <a:pathLst>
                <a:path w="17779" h="1904">
                  <a:moveTo>
                    <a:pt x="0" y="0"/>
                  </a:moveTo>
                  <a:lnTo>
                    <a:pt x="5715" y="469"/>
                  </a:lnTo>
                  <a:lnTo>
                    <a:pt x="11442" y="939"/>
                  </a:lnTo>
                  <a:lnTo>
                    <a:pt x="17183" y="1435"/>
                  </a:lnTo>
                </a:path>
              </a:pathLst>
            </a:custGeom>
            <a:ln w="25400">
              <a:solidFill>
                <a:srgbClr val="F9CA37"/>
              </a:solidFill>
            </a:ln>
          </p:spPr>
          <p:txBody>
            <a:bodyPr wrap="square" lIns="0" tIns="0" rIns="0" bIns="0" rtlCol="0"/>
            <a:lstStyle/>
            <a:p>
              <a:endParaRPr/>
            </a:p>
          </p:txBody>
        </p:sp>
        <p:sp>
          <p:nvSpPr>
            <p:cNvPr id="19249" name="object 19249"/>
            <p:cNvSpPr/>
            <p:nvPr/>
          </p:nvSpPr>
          <p:spPr>
            <a:xfrm>
              <a:off x="5475325" y="8339594"/>
              <a:ext cx="1270" cy="2540"/>
            </a:xfrm>
            <a:custGeom>
              <a:avLst/>
              <a:gdLst/>
              <a:ahLst/>
              <a:cxnLst/>
              <a:rect l="l" t="t" r="r" b="b"/>
              <a:pathLst>
                <a:path w="1270" h="2540">
                  <a:moveTo>
                    <a:pt x="0" y="0"/>
                  </a:moveTo>
                  <a:lnTo>
                    <a:pt x="1079" y="2044"/>
                  </a:lnTo>
                </a:path>
              </a:pathLst>
            </a:custGeom>
            <a:ln w="25399">
              <a:solidFill>
                <a:srgbClr val="F5C229"/>
              </a:solidFill>
            </a:ln>
          </p:spPr>
          <p:txBody>
            <a:bodyPr wrap="square" lIns="0" tIns="0" rIns="0" bIns="0" rtlCol="0"/>
            <a:lstStyle/>
            <a:p>
              <a:endParaRPr/>
            </a:p>
          </p:txBody>
        </p:sp>
        <p:sp>
          <p:nvSpPr>
            <p:cNvPr id="19250" name="object 19250"/>
            <p:cNvSpPr/>
            <p:nvPr/>
          </p:nvSpPr>
          <p:spPr>
            <a:xfrm>
              <a:off x="5459336" y="8340344"/>
              <a:ext cx="17145" cy="1905"/>
            </a:xfrm>
            <a:custGeom>
              <a:avLst/>
              <a:gdLst/>
              <a:ahLst/>
              <a:cxnLst/>
              <a:rect l="l" t="t" r="r" b="b"/>
              <a:pathLst>
                <a:path w="17145" h="1904">
                  <a:moveTo>
                    <a:pt x="17068" y="1295"/>
                  </a:moveTo>
                  <a:lnTo>
                    <a:pt x="11379" y="863"/>
                  </a:lnTo>
                  <a:lnTo>
                    <a:pt x="5689" y="419"/>
                  </a:lnTo>
                  <a:lnTo>
                    <a:pt x="0" y="0"/>
                  </a:lnTo>
                </a:path>
              </a:pathLst>
            </a:custGeom>
            <a:ln w="25400">
              <a:solidFill>
                <a:srgbClr val="F5C227"/>
              </a:solidFill>
            </a:ln>
          </p:spPr>
          <p:txBody>
            <a:bodyPr wrap="square" lIns="0" tIns="0" rIns="0" bIns="0" rtlCol="0"/>
            <a:lstStyle/>
            <a:p>
              <a:endParaRPr/>
            </a:p>
          </p:txBody>
        </p:sp>
        <p:sp>
          <p:nvSpPr>
            <p:cNvPr id="19251" name="object 19251"/>
            <p:cNvSpPr/>
            <p:nvPr/>
          </p:nvSpPr>
          <p:spPr>
            <a:xfrm>
              <a:off x="5475325" y="8339594"/>
              <a:ext cx="18415" cy="3810"/>
            </a:xfrm>
            <a:custGeom>
              <a:avLst/>
              <a:gdLst/>
              <a:ahLst/>
              <a:cxnLst/>
              <a:rect l="l" t="t" r="r" b="b"/>
              <a:pathLst>
                <a:path w="18414" h="3809">
                  <a:moveTo>
                    <a:pt x="0" y="0"/>
                  </a:moveTo>
                  <a:lnTo>
                    <a:pt x="1079" y="2044"/>
                  </a:lnTo>
                  <a:lnTo>
                    <a:pt x="18135" y="3365"/>
                  </a:lnTo>
                  <a:lnTo>
                    <a:pt x="17221" y="1523"/>
                  </a:lnTo>
                  <a:lnTo>
                    <a:pt x="11468" y="990"/>
                  </a:lnTo>
                  <a:lnTo>
                    <a:pt x="0" y="0"/>
                  </a:lnTo>
                  <a:close/>
                </a:path>
              </a:pathLst>
            </a:custGeom>
            <a:solidFill>
              <a:srgbClr val="F4BF26"/>
            </a:solidFill>
          </p:spPr>
          <p:txBody>
            <a:bodyPr wrap="square" lIns="0" tIns="0" rIns="0" bIns="0" rtlCol="0"/>
            <a:lstStyle/>
            <a:p>
              <a:endParaRPr/>
            </a:p>
          </p:txBody>
        </p:sp>
        <p:sp>
          <p:nvSpPr>
            <p:cNvPr id="19252" name="object 19252"/>
            <p:cNvSpPr/>
            <p:nvPr/>
          </p:nvSpPr>
          <p:spPr>
            <a:xfrm>
              <a:off x="5475325" y="8339594"/>
              <a:ext cx="1270" cy="2540"/>
            </a:xfrm>
            <a:custGeom>
              <a:avLst/>
              <a:gdLst/>
              <a:ahLst/>
              <a:cxnLst/>
              <a:rect l="l" t="t" r="r" b="b"/>
              <a:pathLst>
                <a:path w="1270" h="2540">
                  <a:moveTo>
                    <a:pt x="1079" y="2044"/>
                  </a:moveTo>
                  <a:lnTo>
                    <a:pt x="0" y="0"/>
                  </a:lnTo>
                </a:path>
              </a:pathLst>
            </a:custGeom>
            <a:ln w="25399">
              <a:solidFill>
                <a:srgbClr val="F5C229"/>
              </a:solidFill>
            </a:ln>
          </p:spPr>
          <p:txBody>
            <a:bodyPr wrap="square" lIns="0" tIns="0" rIns="0" bIns="0" rtlCol="0"/>
            <a:lstStyle/>
            <a:p>
              <a:endParaRPr/>
            </a:p>
          </p:txBody>
        </p:sp>
        <p:sp>
          <p:nvSpPr>
            <p:cNvPr id="19253" name="object 19253"/>
            <p:cNvSpPr/>
            <p:nvPr/>
          </p:nvSpPr>
          <p:spPr>
            <a:xfrm>
              <a:off x="5475325" y="8339594"/>
              <a:ext cx="17780" cy="1905"/>
            </a:xfrm>
            <a:custGeom>
              <a:avLst/>
              <a:gdLst/>
              <a:ahLst/>
              <a:cxnLst/>
              <a:rect l="l" t="t" r="r" b="b"/>
              <a:pathLst>
                <a:path w="17779" h="1904">
                  <a:moveTo>
                    <a:pt x="0" y="0"/>
                  </a:moveTo>
                  <a:lnTo>
                    <a:pt x="5727" y="482"/>
                  </a:lnTo>
                  <a:lnTo>
                    <a:pt x="11468" y="990"/>
                  </a:lnTo>
                  <a:lnTo>
                    <a:pt x="17221" y="1523"/>
                  </a:lnTo>
                </a:path>
              </a:pathLst>
            </a:custGeom>
            <a:ln w="25400">
              <a:solidFill>
                <a:srgbClr val="F5C22E"/>
              </a:solidFill>
            </a:ln>
          </p:spPr>
          <p:txBody>
            <a:bodyPr wrap="square" lIns="0" tIns="0" rIns="0" bIns="0" rtlCol="0"/>
            <a:lstStyle/>
            <a:p>
              <a:endParaRPr/>
            </a:p>
          </p:txBody>
        </p:sp>
        <p:sp>
          <p:nvSpPr>
            <p:cNvPr id="19254" name="object 19254"/>
            <p:cNvSpPr/>
            <p:nvPr/>
          </p:nvSpPr>
          <p:spPr>
            <a:xfrm>
              <a:off x="5492546" y="8341118"/>
              <a:ext cx="1270" cy="1905"/>
            </a:xfrm>
            <a:custGeom>
              <a:avLst/>
              <a:gdLst/>
              <a:ahLst/>
              <a:cxnLst/>
              <a:rect l="l" t="t" r="r" b="b"/>
              <a:pathLst>
                <a:path w="1270" h="1904">
                  <a:moveTo>
                    <a:pt x="0" y="0"/>
                  </a:moveTo>
                  <a:lnTo>
                    <a:pt x="914" y="1841"/>
                  </a:lnTo>
                </a:path>
              </a:pathLst>
            </a:custGeom>
            <a:ln w="25400">
              <a:solidFill>
                <a:srgbClr val="F3BC22"/>
              </a:solidFill>
            </a:ln>
          </p:spPr>
          <p:txBody>
            <a:bodyPr wrap="square" lIns="0" tIns="0" rIns="0" bIns="0" rtlCol="0"/>
            <a:lstStyle/>
            <a:p>
              <a:endParaRPr/>
            </a:p>
          </p:txBody>
        </p:sp>
        <p:sp>
          <p:nvSpPr>
            <p:cNvPr id="19255" name="object 19255"/>
            <p:cNvSpPr/>
            <p:nvPr/>
          </p:nvSpPr>
          <p:spPr>
            <a:xfrm>
              <a:off x="5476405" y="8341639"/>
              <a:ext cx="17145" cy="1905"/>
            </a:xfrm>
            <a:custGeom>
              <a:avLst/>
              <a:gdLst/>
              <a:ahLst/>
              <a:cxnLst/>
              <a:rect l="l" t="t" r="r" b="b"/>
              <a:pathLst>
                <a:path w="17145" h="1904">
                  <a:moveTo>
                    <a:pt x="17056" y="1320"/>
                  </a:moveTo>
                  <a:lnTo>
                    <a:pt x="11366" y="901"/>
                  </a:lnTo>
                  <a:lnTo>
                    <a:pt x="5676" y="457"/>
                  </a:lnTo>
                  <a:lnTo>
                    <a:pt x="0" y="0"/>
                  </a:lnTo>
                </a:path>
              </a:pathLst>
            </a:custGeom>
            <a:ln w="25400">
              <a:solidFill>
                <a:srgbClr val="F2BB1E"/>
              </a:solidFill>
            </a:ln>
          </p:spPr>
          <p:txBody>
            <a:bodyPr wrap="square" lIns="0" tIns="0" rIns="0" bIns="0" rtlCol="0"/>
            <a:lstStyle/>
            <a:p>
              <a:endParaRPr/>
            </a:p>
          </p:txBody>
        </p:sp>
        <p:sp>
          <p:nvSpPr>
            <p:cNvPr id="19256" name="object 19256"/>
            <p:cNvSpPr/>
            <p:nvPr/>
          </p:nvSpPr>
          <p:spPr>
            <a:xfrm>
              <a:off x="5456948" y="8335848"/>
              <a:ext cx="36195" cy="5715"/>
            </a:xfrm>
            <a:custGeom>
              <a:avLst/>
              <a:gdLst/>
              <a:ahLst/>
              <a:cxnLst/>
              <a:rect l="l" t="t" r="r" b="b"/>
              <a:pathLst>
                <a:path w="36195" h="5715">
                  <a:moveTo>
                    <a:pt x="0" y="0"/>
                  </a:moveTo>
                  <a:lnTo>
                    <a:pt x="1193" y="2311"/>
                  </a:lnTo>
                  <a:lnTo>
                    <a:pt x="35598" y="5270"/>
                  </a:lnTo>
                  <a:lnTo>
                    <a:pt x="34696" y="3378"/>
                  </a:lnTo>
                  <a:lnTo>
                    <a:pt x="0" y="0"/>
                  </a:lnTo>
                  <a:close/>
                </a:path>
              </a:pathLst>
            </a:custGeom>
            <a:solidFill>
              <a:srgbClr val="F8C939"/>
            </a:solidFill>
          </p:spPr>
          <p:txBody>
            <a:bodyPr wrap="square" lIns="0" tIns="0" rIns="0" bIns="0" rtlCol="0"/>
            <a:lstStyle/>
            <a:p>
              <a:endParaRPr/>
            </a:p>
          </p:txBody>
        </p:sp>
        <p:sp>
          <p:nvSpPr>
            <p:cNvPr id="19257" name="object 19257"/>
            <p:cNvSpPr/>
            <p:nvPr/>
          </p:nvSpPr>
          <p:spPr>
            <a:xfrm>
              <a:off x="5458142" y="8338159"/>
              <a:ext cx="34925" cy="3175"/>
            </a:xfrm>
            <a:custGeom>
              <a:avLst/>
              <a:gdLst/>
              <a:ahLst/>
              <a:cxnLst/>
              <a:rect l="l" t="t" r="r" b="b"/>
              <a:pathLst>
                <a:path w="34925" h="3175">
                  <a:moveTo>
                    <a:pt x="0" y="0"/>
                  </a:moveTo>
                  <a:lnTo>
                    <a:pt x="8590" y="705"/>
                  </a:lnTo>
                  <a:lnTo>
                    <a:pt x="17183" y="1431"/>
                  </a:lnTo>
                  <a:lnTo>
                    <a:pt x="25785" y="2182"/>
                  </a:lnTo>
                  <a:lnTo>
                    <a:pt x="34404" y="2959"/>
                  </a:lnTo>
                </a:path>
              </a:pathLst>
            </a:custGeom>
            <a:ln w="25400">
              <a:solidFill>
                <a:srgbClr val="F7C632"/>
              </a:solidFill>
            </a:ln>
          </p:spPr>
          <p:txBody>
            <a:bodyPr wrap="square" lIns="0" tIns="0" rIns="0" bIns="0" rtlCol="0"/>
            <a:lstStyle/>
            <a:p>
              <a:endParaRPr/>
            </a:p>
          </p:txBody>
        </p:sp>
        <p:sp>
          <p:nvSpPr>
            <p:cNvPr id="19258" name="object 19258"/>
            <p:cNvSpPr/>
            <p:nvPr/>
          </p:nvSpPr>
          <p:spPr>
            <a:xfrm>
              <a:off x="5491645" y="8339226"/>
              <a:ext cx="1270" cy="1905"/>
            </a:xfrm>
            <a:custGeom>
              <a:avLst/>
              <a:gdLst/>
              <a:ahLst/>
              <a:cxnLst/>
              <a:rect l="l" t="t" r="r" b="b"/>
              <a:pathLst>
                <a:path w="1270" h="1904">
                  <a:moveTo>
                    <a:pt x="901" y="1892"/>
                  </a:moveTo>
                  <a:lnTo>
                    <a:pt x="0" y="0"/>
                  </a:lnTo>
                </a:path>
              </a:pathLst>
            </a:custGeom>
            <a:ln w="25400">
              <a:solidFill>
                <a:srgbClr val="F5C130"/>
              </a:solidFill>
            </a:ln>
          </p:spPr>
          <p:txBody>
            <a:bodyPr wrap="square" lIns="0" tIns="0" rIns="0" bIns="0" rtlCol="0"/>
            <a:lstStyle/>
            <a:p>
              <a:endParaRPr/>
            </a:p>
          </p:txBody>
        </p:sp>
        <p:sp>
          <p:nvSpPr>
            <p:cNvPr id="19259" name="object 19259"/>
            <p:cNvSpPr/>
            <p:nvPr/>
          </p:nvSpPr>
          <p:spPr>
            <a:xfrm>
              <a:off x="5456948" y="8335848"/>
              <a:ext cx="34925" cy="3810"/>
            </a:xfrm>
            <a:custGeom>
              <a:avLst/>
              <a:gdLst/>
              <a:ahLst/>
              <a:cxnLst/>
              <a:rect l="l" t="t" r="r" b="b"/>
              <a:pathLst>
                <a:path w="34925" h="3809">
                  <a:moveTo>
                    <a:pt x="34696" y="3378"/>
                  </a:moveTo>
                  <a:lnTo>
                    <a:pt x="26026" y="2521"/>
                  </a:lnTo>
                  <a:lnTo>
                    <a:pt x="17352" y="1670"/>
                  </a:lnTo>
                  <a:lnTo>
                    <a:pt x="8677" y="827"/>
                  </a:lnTo>
                  <a:lnTo>
                    <a:pt x="0" y="0"/>
                  </a:lnTo>
                </a:path>
              </a:pathLst>
            </a:custGeom>
            <a:ln w="25400">
              <a:solidFill>
                <a:srgbClr val="F9CB3E"/>
              </a:solidFill>
            </a:ln>
          </p:spPr>
          <p:txBody>
            <a:bodyPr wrap="square" lIns="0" tIns="0" rIns="0" bIns="0" rtlCol="0"/>
            <a:lstStyle/>
            <a:p>
              <a:endParaRPr/>
            </a:p>
          </p:txBody>
        </p:sp>
        <p:sp>
          <p:nvSpPr>
            <p:cNvPr id="19260" name="object 19260"/>
            <p:cNvSpPr/>
            <p:nvPr/>
          </p:nvSpPr>
          <p:spPr>
            <a:xfrm>
              <a:off x="5456948" y="8335848"/>
              <a:ext cx="1270" cy="2540"/>
            </a:xfrm>
            <a:custGeom>
              <a:avLst/>
              <a:gdLst/>
              <a:ahLst/>
              <a:cxnLst/>
              <a:rect l="l" t="t" r="r" b="b"/>
              <a:pathLst>
                <a:path w="1270" h="2540">
                  <a:moveTo>
                    <a:pt x="0" y="0"/>
                  </a:moveTo>
                  <a:lnTo>
                    <a:pt x="1193" y="2311"/>
                  </a:lnTo>
                </a:path>
              </a:pathLst>
            </a:custGeom>
            <a:ln w="25400">
              <a:solidFill>
                <a:srgbClr val="FBD140"/>
              </a:solidFill>
            </a:ln>
          </p:spPr>
          <p:txBody>
            <a:bodyPr wrap="square" lIns="0" tIns="0" rIns="0" bIns="0" rtlCol="0"/>
            <a:lstStyle/>
            <a:p>
              <a:endParaRPr/>
            </a:p>
          </p:txBody>
        </p:sp>
        <p:sp>
          <p:nvSpPr>
            <p:cNvPr id="19261" name="object 19261"/>
            <p:cNvSpPr/>
            <p:nvPr/>
          </p:nvSpPr>
          <p:spPr>
            <a:xfrm>
              <a:off x="5419788" y="8327796"/>
              <a:ext cx="20320" cy="6985"/>
            </a:xfrm>
            <a:custGeom>
              <a:avLst/>
              <a:gdLst/>
              <a:ahLst/>
              <a:cxnLst/>
              <a:rect l="l" t="t" r="r" b="b"/>
              <a:pathLst>
                <a:path w="20320" h="6984">
                  <a:moveTo>
                    <a:pt x="0" y="0"/>
                  </a:moveTo>
                  <a:lnTo>
                    <a:pt x="2438" y="4876"/>
                  </a:lnTo>
                  <a:lnTo>
                    <a:pt x="19799" y="6438"/>
                  </a:lnTo>
                  <a:lnTo>
                    <a:pt x="19037" y="4927"/>
                  </a:lnTo>
                  <a:lnTo>
                    <a:pt x="18884" y="2108"/>
                  </a:lnTo>
                  <a:lnTo>
                    <a:pt x="6438" y="685"/>
                  </a:lnTo>
                  <a:lnTo>
                    <a:pt x="0" y="0"/>
                  </a:lnTo>
                  <a:close/>
                </a:path>
              </a:pathLst>
            </a:custGeom>
            <a:solidFill>
              <a:srgbClr val="FEDB52"/>
            </a:solidFill>
          </p:spPr>
          <p:txBody>
            <a:bodyPr wrap="square" lIns="0" tIns="0" rIns="0" bIns="0" rtlCol="0"/>
            <a:lstStyle/>
            <a:p>
              <a:endParaRPr/>
            </a:p>
          </p:txBody>
        </p:sp>
        <p:sp>
          <p:nvSpPr>
            <p:cNvPr id="19262" name="object 19262"/>
            <p:cNvSpPr/>
            <p:nvPr/>
          </p:nvSpPr>
          <p:spPr>
            <a:xfrm>
              <a:off x="5419788" y="8327796"/>
              <a:ext cx="2540" cy="5080"/>
            </a:xfrm>
            <a:custGeom>
              <a:avLst/>
              <a:gdLst/>
              <a:ahLst/>
              <a:cxnLst/>
              <a:rect l="l" t="t" r="r" b="b"/>
              <a:pathLst>
                <a:path w="2539" h="5079">
                  <a:moveTo>
                    <a:pt x="2438" y="4876"/>
                  </a:moveTo>
                  <a:lnTo>
                    <a:pt x="0" y="0"/>
                  </a:lnTo>
                </a:path>
              </a:pathLst>
            </a:custGeom>
            <a:ln w="25400">
              <a:solidFill>
                <a:srgbClr val="FFDC54"/>
              </a:solidFill>
            </a:ln>
          </p:spPr>
          <p:txBody>
            <a:bodyPr wrap="square" lIns="0" tIns="0" rIns="0" bIns="0" rtlCol="0"/>
            <a:lstStyle/>
            <a:p>
              <a:endParaRPr/>
            </a:p>
          </p:txBody>
        </p:sp>
        <p:sp>
          <p:nvSpPr>
            <p:cNvPr id="19263" name="object 19263"/>
            <p:cNvSpPr/>
            <p:nvPr/>
          </p:nvSpPr>
          <p:spPr>
            <a:xfrm>
              <a:off x="5419788" y="8327796"/>
              <a:ext cx="19050" cy="2540"/>
            </a:xfrm>
            <a:custGeom>
              <a:avLst/>
              <a:gdLst/>
              <a:ahLst/>
              <a:cxnLst/>
              <a:rect l="l" t="t" r="r" b="b"/>
              <a:pathLst>
                <a:path w="19050" h="2540">
                  <a:moveTo>
                    <a:pt x="0" y="0"/>
                  </a:moveTo>
                  <a:lnTo>
                    <a:pt x="6438" y="685"/>
                  </a:lnTo>
                  <a:lnTo>
                    <a:pt x="12738" y="1397"/>
                  </a:lnTo>
                  <a:lnTo>
                    <a:pt x="18884" y="2108"/>
                  </a:lnTo>
                </a:path>
              </a:pathLst>
            </a:custGeom>
            <a:ln w="25400">
              <a:solidFill>
                <a:srgbClr val="FEDC57"/>
              </a:solidFill>
            </a:ln>
          </p:spPr>
          <p:txBody>
            <a:bodyPr wrap="square" lIns="0" tIns="0" rIns="0" bIns="0" rtlCol="0"/>
            <a:lstStyle/>
            <a:p>
              <a:endParaRPr/>
            </a:p>
          </p:txBody>
        </p:sp>
        <p:sp>
          <p:nvSpPr>
            <p:cNvPr id="19264" name="object 19264"/>
            <p:cNvSpPr/>
            <p:nvPr/>
          </p:nvSpPr>
          <p:spPr>
            <a:xfrm>
              <a:off x="5438673" y="8329904"/>
              <a:ext cx="1270" cy="4445"/>
            </a:xfrm>
            <a:custGeom>
              <a:avLst/>
              <a:gdLst/>
              <a:ahLst/>
              <a:cxnLst/>
              <a:rect l="l" t="t" r="r" b="b"/>
              <a:pathLst>
                <a:path w="1270" h="4445">
                  <a:moveTo>
                    <a:pt x="0" y="0"/>
                  </a:moveTo>
                  <a:lnTo>
                    <a:pt x="914" y="4330"/>
                  </a:lnTo>
                </a:path>
              </a:pathLst>
            </a:custGeom>
            <a:ln w="25399">
              <a:solidFill>
                <a:srgbClr val="FEDA51"/>
              </a:solidFill>
            </a:ln>
          </p:spPr>
          <p:txBody>
            <a:bodyPr wrap="square" lIns="0" tIns="0" rIns="0" bIns="0" rtlCol="0"/>
            <a:lstStyle/>
            <a:p>
              <a:endParaRPr/>
            </a:p>
          </p:txBody>
        </p:sp>
        <p:sp>
          <p:nvSpPr>
            <p:cNvPr id="19265" name="object 19265"/>
            <p:cNvSpPr/>
            <p:nvPr/>
          </p:nvSpPr>
          <p:spPr>
            <a:xfrm>
              <a:off x="5422226" y="8332673"/>
              <a:ext cx="17780" cy="1905"/>
            </a:xfrm>
            <a:custGeom>
              <a:avLst/>
              <a:gdLst/>
              <a:ahLst/>
              <a:cxnLst/>
              <a:rect l="l" t="t" r="r" b="b"/>
              <a:pathLst>
                <a:path w="17779" h="1904">
                  <a:moveTo>
                    <a:pt x="17360" y="1562"/>
                  </a:moveTo>
                  <a:lnTo>
                    <a:pt x="11569" y="1028"/>
                  </a:lnTo>
                  <a:lnTo>
                    <a:pt x="5791" y="508"/>
                  </a:lnTo>
                  <a:lnTo>
                    <a:pt x="0" y="0"/>
                  </a:lnTo>
                </a:path>
              </a:pathLst>
            </a:custGeom>
            <a:ln w="25400">
              <a:solidFill>
                <a:srgbClr val="FEDA4D"/>
              </a:solidFill>
            </a:ln>
          </p:spPr>
          <p:txBody>
            <a:bodyPr wrap="square" lIns="0" tIns="0" rIns="0" bIns="0" rtlCol="0"/>
            <a:lstStyle/>
            <a:p>
              <a:endParaRPr/>
            </a:p>
          </p:txBody>
        </p:sp>
        <p:sp>
          <p:nvSpPr>
            <p:cNvPr id="19266" name="object 19266"/>
            <p:cNvSpPr/>
            <p:nvPr/>
          </p:nvSpPr>
          <p:spPr>
            <a:xfrm>
              <a:off x="5438673" y="8329904"/>
              <a:ext cx="18415" cy="6350"/>
            </a:xfrm>
            <a:custGeom>
              <a:avLst/>
              <a:gdLst/>
              <a:ahLst/>
              <a:cxnLst/>
              <a:rect l="l" t="t" r="r" b="b"/>
              <a:pathLst>
                <a:path w="18414" h="6350">
                  <a:moveTo>
                    <a:pt x="0" y="0"/>
                  </a:moveTo>
                  <a:lnTo>
                    <a:pt x="152" y="2819"/>
                  </a:lnTo>
                  <a:lnTo>
                    <a:pt x="914" y="4330"/>
                  </a:lnTo>
                  <a:lnTo>
                    <a:pt x="18275" y="5943"/>
                  </a:lnTo>
                  <a:lnTo>
                    <a:pt x="17627" y="4622"/>
                  </a:lnTo>
                  <a:lnTo>
                    <a:pt x="18021" y="2146"/>
                  </a:lnTo>
                  <a:lnTo>
                    <a:pt x="0" y="0"/>
                  </a:lnTo>
                  <a:close/>
                </a:path>
              </a:pathLst>
            </a:custGeom>
            <a:solidFill>
              <a:srgbClr val="FDD74E"/>
            </a:solidFill>
          </p:spPr>
          <p:txBody>
            <a:bodyPr wrap="square" lIns="0" tIns="0" rIns="0" bIns="0" rtlCol="0"/>
            <a:lstStyle/>
            <a:p>
              <a:endParaRPr/>
            </a:p>
          </p:txBody>
        </p:sp>
        <p:sp>
          <p:nvSpPr>
            <p:cNvPr id="19267" name="object 19267"/>
            <p:cNvSpPr/>
            <p:nvPr/>
          </p:nvSpPr>
          <p:spPr>
            <a:xfrm>
              <a:off x="5438673" y="8329904"/>
              <a:ext cx="1270" cy="4445"/>
            </a:xfrm>
            <a:custGeom>
              <a:avLst/>
              <a:gdLst/>
              <a:ahLst/>
              <a:cxnLst/>
              <a:rect l="l" t="t" r="r" b="b"/>
              <a:pathLst>
                <a:path w="1270" h="4445">
                  <a:moveTo>
                    <a:pt x="914" y="4330"/>
                  </a:moveTo>
                  <a:lnTo>
                    <a:pt x="0" y="0"/>
                  </a:lnTo>
                </a:path>
              </a:pathLst>
            </a:custGeom>
            <a:ln w="25399">
              <a:solidFill>
                <a:srgbClr val="FEDA51"/>
              </a:solidFill>
            </a:ln>
          </p:spPr>
          <p:txBody>
            <a:bodyPr wrap="square" lIns="0" tIns="0" rIns="0" bIns="0" rtlCol="0"/>
            <a:lstStyle/>
            <a:p>
              <a:endParaRPr/>
            </a:p>
          </p:txBody>
        </p:sp>
        <p:sp>
          <p:nvSpPr>
            <p:cNvPr id="19268" name="object 19268"/>
            <p:cNvSpPr/>
            <p:nvPr/>
          </p:nvSpPr>
          <p:spPr>
            <a:xfrm>
              <a:off x="5438673" y="8329904"/>
              <a:ext cx="18415" cy="2540"/>
            </a:xfrm>
            <a:custGeom>
              <a:avLst/>
              <a:gdLst/>
              <a:ahLst/>
              <a:cxnLst/>
              <a:rect l="l" t="t" r="r" b="b"/>
              <a:pathLst>
                <a:path w="18414" h="2540">
                  <a:moveTo>
                    <a:pt x="0" y="0"/>
                  </a:moveTo>
                  <a:lnTo>
                    <a:pt x="6159" y="723"/>
                  </a:lnTo>
                  <a:lnTo>
                    <a:pt x="12166" y="1435"/>
                  </a:lnTo>
                  <a:lnTo>
                    <a:pt x="18021" y="2146"/>
                  </a:lnTo>
                </a:path>
              </a:pathLst>
            </a:custGeom>
            <a:ln w="25400">
              <a:solidFill>
                <a:srgbClr val="FED852"/>
              </a:solidFill>
            </a:ln>
          </p:spPr>
          <p:txBody>
            <a:bodyPr wrap="square" lIns="0" tIns="0" rIns="0" bIns="0" rtlCol="0"/>
            <a:lstStyle/>
            <a:p>
              <a:endParaRPr/>
            </a:p>
          </p:txBody>
        </p:sp>
        <p:sp>
          <p:nvSpPr>
            <p:cNvPr id="19269" name="object 19269"/>
            <p:cNvSpPr/>
            <p:nvPr/>
          </p:nvSpPr>
          <p:spPr>
            <a:xfrm>
              <a:off x="5456694" y="8332051"/>
              <a:ext cx="635" cy="3810"/>
            </a:xfrm>
            <a:custGeom>
              <a:avLst/>
              <a:gdLst/>
              <a:ahLst/>
              <a:cxnLst/>
              <a:rect l="l" t="t" r="r" b="b"/>
              <a:pathLst>
                <a:path w="635" h="3809">
                  <a:moveTo>
                    <a:pt x="0" y="0"/>
                  </a:moveTo>
                  <a:lnTo>
                    <a:pt x="253" y="3797"/>
                  </a:lnTo>
                </a:path>
              </a:pathLst>
            </a:custGeom>
            <a:ln w="25399">
              <a:solidFill>
                <a:srgbClr val="FCD54A"/>
              </a:solidFill>
            </a:ln>
          </p:spPr>
          <p:txBody>
            <a:bodyPr wrap="square" lIns="0" tIns="0" rIns="0" bIns="0" rtlCol="0"/>
            <a:lstStyle/>
            <a:p>
              <a:endParaRPr/>
            </a:p>
          </p:txBody>
        </p:sp>
        <p:sp>
          <p:nvSpPr>
            <p:cNvPr id="19270" name="object 19270"/>
            <p:cNvSpPr/>
            <p:nvPr/>
          </p:nvSpPr>
          <p:spPr>
            <a:xfrm>
              <a:off x="5439587" y="8334235"/>
              <a:ext cx="17780" cy="1905"/>
            </a:xfrm>
            <a:custGeom>
              <a:avLst/>
              <a:gdLst/>
              <a:ahLst/>
              <a:cxnLst/>
              <a:rect l="l" t="t" r="r" b="b"/>
              <a:pathLst>
                <a:path w="17779" h="1904">
                  <a:moveTo>
                    <a:pt x="17360" y="1612"/>
                  </a:moveTo>
                  <a:lnTo>
                    <a:pt x="11569" y="1066"/>
                  </a:lnTo>
                  <a:lnTo>
                    <a:pt x="5791" y="520"/>
                  </a:lnTo>
                  <a:lnTo>
                    <a:pt x="0" y="0"/>
                  </a:lnTo>
                </a:path>
              </a:pathLst>
            </a:custGeom>
            <a:ln w="25399">
              <a:solidFill>
                <a:srgbClr val="FDD649"/>
              </a:solidFill>
            </a:ln>
          </p:spPr>
          <p:txBody>
            <a:bodyPr wrap="square" lIns="0" tIns="0" rIns="0" bIns="0" rtlCol="0"/>
            <a:lstStyle/>
            <a:p>
              <a:endParaRPr/>
            </a:p>
          </p:txBody>
        </p:sp>
        <p:sp>
          <p:nvSpPr>
            <p:cNvPr id="19271" name="object 19271"/>
            <p:cNvSpPr/>
            <p:nvPr/>
          </p:nvSpPr>
          <p:spPr>
            <a:xfrm>
              <a:off x="5456301" y="8332051"/>
              <a:ext cx="35560" cy="7620"/>
            </a:xfrm>
            <a:custGeom>
              <a:avLst/>
              <a:gdLst/>
              <a:ahLst/>
              <a:cxnLst/>
              <a:rect l="l" t="t" r="r" b="b"/>
              <a:pathLst>
                <a:path w="35560" h="7620">
                  <a:moveTo>
                    <a:pt x="393" y="0"/>
                  </a:moveTo>
                  <a:lnTo>
                    <a:pt x="0" y="2476"/>
                  </a:lnTo>
                  <a:lnTo>
                    <a:pt x="647" y="3797"/>
                  </a:lnTo>
                  <a:lnTo>
                    <a:pt x="35344" y="7175"/>
                  </a:lnTo>
                  <a:lnTo>
                    <a:pt x="33896" y="3962"/>
                  </a:lnTo>
                  <a:lnTo>
                    <a:pt x="393" y="0"/>
                  </a:lnTo>
                  <a:close/>
                </a:path>
              </a:pathLst>
            </a:custGeom>
            <a:solidFill>
              <a:srgbClr val="FACD42"/>
            </a:solidFill>
          </p:spPr>
          <p:txBody>
            <a:bodyPr wrap="square" lIns="0" tIns="0" rIns="0" bIns="0" rtlCol="0"/>
            <a:lstStyle/>
            <a:p>
              <a:endParaRPr/>
            </a:p>
          </p:txBody>
        </p:sp>
        <p:sp>
          <p:nvSpPr>
            <p:cNvPr id="19272" name="object 19272"/>
            <p:cNvSpPr/>
            <p:nvPr/>
          </p:nvSpPr>
          <p:spPr>
            <a:xfrm>
              <a:off x="5456694" y="8332051"/>
              <a:ext cx="635" cy="3810"/>
            </a:xfrm>
            <a:custGeom>
              <a:avLst/>
              <a:gdLst/>
              <a:ahLst/>
              <a:cxnLst/>
              <a:rect l="l" t="t" r="r" b="b"/>
              <a:pathLst>
                <a:path w="635" h="3809">
                  <a:moveTo>
                    <a:pt x="253" y="3797"/>
                  </a:moveTo>
                  <a:lnTo>
                    <a:pt x="0" y="0"/>
                  </a:lnTo>
                </a:path>
              </a:pathLst>
            </a:custGeom>
            <a:ln w="25399">
              <a:solidFill>
                <a:srgbClr val="FCD54A"/>
              </a:solidFill>
            </a:ln>
          </p:spPr>
          <p:txBody>
            <a:bodyPr wrap="square" lIns="0" tIns="0" rIns="0" bIns="0" rtlCol="0"/>
            <a:lstStyle/>
            <a:p>
              <a:endParaRPr/>
            </a:p>
          </p:txBody>
        </p:sp>
        <p:sp>
          <p:nvSpPr>
            <p:cNvPr id="19273" name="object 19273"/>
            <p:cNvSpPr/>
            <p:nvPr/>
          </p:nvSpPr>
          <p:spPr>
            <a:xfrm>
              <a:off x="5456694" y="8332051"/>
              <a:ext cx="33655" cy="4445"/>
            </a:xfrm>
            <a:custGeom>
              <a:avLst/>
              <a:gdLst/>
              <a:ahLst/>
              <a:cxnLst/>
              <a:rect l="l" t="t" r="r" b="b"/>
              <a:pathLst>
                <a:path w="33654" h="4445">
                  <a:moveTo>
                    <a:pt x="0" y="0"/>
                  </a:moveTo>
                  <a:lnTo>
                    <a:pt x="8694" y="1047"/>
                  </a:lnTo>
                  <a:lnTo>
                    <a:pt x="17175" y="2066"/>
                  </a:lnTo>
                  <a:lnTo>
                    <a:pt x="25444" y="3043"/>
                  </a:lnTo>
                  <a:lnTo>
                    <a:pt x="33502" y="3962"/>
                  </a:lnTo>
                </a:path>
              </a:pathLst>
            </a:custGeom>
            <a:ln w="25400">
              <a:solidFill>
                <a:srgbClr val="FBCF47"/>
              </a:solidFill>
            </a:ln>
          </p:spPr>
          <p:txBody>
            <a:bodyPr wrap="square" lIns="0" tIns="0" rIns="0" bIns="0" rtlCol="0"/>
            <a:lstStyle/>
            <a:p>
              <a:endParaRPr/>
            </a:p>
          </p:txBody>
        </p:sp>
        <p:sp>
          <p:nvSpPr>
            <p:cNvPr id="19274" name="object 19274"/>
            <p:cNvSpPr/>
            <p:nvPr/>
          </p:nvSpPr>
          <p:spPr>
            <a:xfrm>
              <a:off x="5490197" y="8336013"/>
              <a:ext cx="1905" cy="3810"/>
            </a:xfrm>
            <a:custGeom>
              <a:avLst/>
              <a:gdLst/>
              <a:ahLst/>
              <a:cxnLst/>
              <a:rect l="l" t="t" r="r" b="b"/>
              <a:pathLst>
                <a:path w="1904" h="3809">
                  <a:moveTo>
                    <a:pt x="0" y="0"/>
                  </a:moveTo>
                  <a:lnTo>
                    <a:pt x="1447" y="3213"/>
                  </a:lnTo>
                </a:path>
              </a:pathLst>
            </a:custGeom>
            <a:ln w="25400">
              <a:solidFill>
                <a:srgbClr val="F7C63B"/>
              </a:solidFill>
            </a:ln>
          </p:spPr>
          <p:txBody>
            <a:bodyPr wrap="square" lIns="0" tIns="0" rIns="0" bIns="0" rtlCol="0"/>
            <a:lstStyle/>
            <a:p>
              <a:endParaRPr/>
            </a:p>
          </p:txBody>
        </p:sp>
        <p:sp>
          <p:nvSpPr>
            <p:cNvPr id="19275" name="object 19275"/>
            <p:cNvSpPr/>
            <p:nvPr/>
          </p:nvSpPr>
          <p:spPr>
            <a:xfrm>
              <a:off x="5456948" y="8335848"/>
              <a:ext cx="34925" cy="3810"/>
            </a:xfrm>
            <a:custGeom>
              <a:avLst/>
              <a:gdLst/>
              <a:ahLst/>
              <a:cxnLst/>
              <a:rect l="l" t="t" r="r" b="b"/>
              <a:pathLst>
                <a:path w="34925" h="3809">
                  <a:moveTo>
                    <a:pt x="34696" y="3378"/>
                  </a:moveTo>
                  <a:lnTo>
                    <a:pt x="26026" y="2521"/>
                  </a:lnTo>
                  <a:lnTo>
                    <a:pt x="17352" y="1670"/>
                  </a:lnTo>
                  <a:lnTo>
                    <a:pt x="8677" y="827"/>
                  </a:lnTo>
                  <a:lnTo>
                    <a:pt x="0" y="0"/>
                  </a:lnTo>
                </a:path>
              </a:pathLst>
            </a:custGeom>
            <a:ln w="25400">
              <a:solidFill>
                <a:srgbClr val="F9CB3E"/>
              </a:solidFill>
            </a:ln>
          </p:spPr>
          <p:txBody>
            <a:bodyPr wrap="square" lIns="0" tIns="0" rIns="0" bIns="0" rtlCol="0"/>
            <a:lstStyle/>
            <a:p>
              <a:endParaRPr/>
            </a:p>
          </p:txBody>
        </p:sp>
        <p:sp>
          <p:nvSpPr>
            <p:cNvPr id="19276" name="object 19276"/>
            <p:cNvSpPr/>
            <p:nvPr/>
          </p:nvSpPr>
          <p:spPr>
            <a:xfrm>
              <a:off x="5417375" y="8322678"/>
              <a:ext cx="21590" cy="7620"/>
            </a:xfrm>
            <a:custGeom>
              <a:avLst/>
              <a:gdLst/>
              <a:ahLst/>
              <a:cxnLst/>
              <a:rect l="l" t="t" r="r" b="b"/>
              <a:pathLst>
                <a:path w="21589" h="7620">
                  <a:moveTo>
                    <a:pt x="0" y="0"/>
                  </a:moveTo>
                  <a:lnTo>
                    <a:pt x="800" y="1752"/>
                  </a:lnTo>
                  <a:lnTo>
                    <a:pt x="2412" y="5118"/>
                  </a:lnTo>
                  <a:lnTo>
                    <a:pt x="8851" y="5803"/>
                  </a:lnTo>
                  <a:lnTo>
                    <a:pt x="21297" y="7226"/>
                  </a:lnTo>
                  <a:lnTo>
                    <a:pt x="21158" y="4343"/>
                  </a:lnTo>
                  <a:lnTo>
                    <a:pt x="20421" y="2692"/>
                  </a:lnTo>
                  <a:lnTo>
                    <a:pt x="7099" y="876"/>
                  </a:lnTo>
                  <a:lnTo>
                    <a:pt x="0" y="0"/>
                  </a:lnTo>
                  <a:close/>
                </a:path>
              </a:pathLst>
            </a:custGeom>
            <a:solidFill>
              <a:srgbClr val="FFDD5C"/>
            </a:solidFill>
          </p:spPr>
          <p:txBody>
            <a:bodyPr wrap="square" lIns="0" tIns="0" rIns="0" bIns="0" rtlCol="0"/>
            <a:lstStyle/>
            <a:p>
              <a:endParaRPr/>
            </a:p>
          </p:txBody>
        </p:sp>
        <p:sp>
          <p:nvSpPr>
            <p:cNvPr id="19277" name="object 19277"/>
            <p:cNvSpPr/>
            <p:nvPr/>
          </p:nvSpPr>
          <p:spPr>
            <a:xfrm>
              <a:off x="5417375" y="8322678"/>
              <a:ext cx="2540" cy="5715"/>
            </a:xfrm>
            <a:custGeom>
              <a:avLst/>
              <a:gdLst/>
              <a:ahLst/>
              <a:cxnLst/>
              <a:rect l="l" t="t" r="r" b="b"/>
              <a:pathLst>
                <a:path w="2539" h="5715">
                  <a:moveTo>
                    <a:pt x="2412" y="5118"/>
                  </a:moveTo>
                  <a:lnTo>
                    <a:pt x="0" y="0"/>
                  </a:lnTo>
                </a:path>
              </a:pathLst>
            </a:custGeom>
            <a:ln w="25400">
              <a:solidFill>
                <a:srgbClr val="FFDE5D"/>
              </a:solidFill>
            </a:ln>
          </p:spPr>
          <p:txBody>
            <a:bodyPr wrap="square" lIns="0" tIns="0" rIns="0" bIns="0" rtlCol="0"/>
            <a:lstStyle/>
            <a:p>
              <a:endParaRPr/>
            </a:p>
          </p:txBody>
        </p:sp>
        <p:sp>
          <p:nvSpPr>
            <p:cNvPr id="19278" name="object 19278"/>
            <p:cNvSpPr/>
            <p:nvPr/>
          </p:nvSpPr>
          <p:spPr>
            <a:xfrm>
              <a:off x="5417375" y="8322678"/>
              <a:ext cx="20955" cy="3175"/>
            </a:xfrm>
            <a:custGeom>
              <a:avLst/>
              <a:gdLst/>
              <a:ahLst/>
              <a:cxnLst/>
              <a:rect l="l" t="t" r="r" b="b"/>
              <a:pathLst>
                <a:path w="20954" h="3175">
                  <a:moveTo>
                    <a:pt x="0" y="0"/>
                  </a:moveTo>
                  <a:lnTo>
                    <a:pt x="7099" y="876"/>
                  </a:lnTo>
                  <a:lnTo>
                    <a:pt x="13893" y="1790"/>
                  </a:lnTo>
                  <a:lnTo>
                    <a:pt x="20421" y="2692"/>
                  </a:lnTo>
                </a:path>
              </a:pathLst>
            </a:custGeom>
            <a:ln w="25400">
              <a:solidFill>
                <a:srgbClr val="FFDE61"/>
              </a:solidFill>
            </a:ln>
          </p:spPr>
          <p:txBody>
            <a:bodyPr wrap="square" lIns="0" tIns="0" rIns="0" bIns="0" rtlCol="0"/>
            <a:lstStyle/>
            <a:p>
              <a:endParaRPr/>
            </a:p>
          </p:txBody>
        </p:sp>
        <p:sp>
          <p:nvSpPr>
            <p:cNvPr id="19279" name="object 19279"/>
            <p:cNvSpPr/>
            <p:nvPr/>
          </p:nvSpPr>
          <p:spPr>
            <a:xfrm>
              <a:off x="5437797" y="8325370"/>
              <a:ext cx="1270" cy="5080"/>
            </a:xfrm>
            <a:custGeom>
              <a:avLst/>
              <a:gdLst/>
              <a:ahLst/>
              <a:cxnLst/>
              <a:rect l="l" t="t" r="r" b="b"/>
              <a:pathLst>
                <a:path w="1270" h="5079">
                  <a:moveTo>
                    <a:pt x="0" y="0"/>
                  </a:moveTo>
                  <a:lnTo>
                    <a:pt x="876" y="4533"/>
                  </a:lnTo>
                </a:path>
              </a:pathLst>
            </a:custGeom>
            <a:ln w="25400">
              <a:solidFill>
                <a:srgbClr val="FEDC5A"/>
              </a:solidFill>
            </a:ln>
          </p:spPr>
          <p:txBody>
            <a:bodyPr wrap="square" lIns="0" tIns="0" rIns="0" bIns="0" rtlCol="0"/>
            <a:lstStyle/>
            <a:p>
              <a:endParaRPr/>
            </a:p>
          </p:txBody>
        </p:sp>
        <p:sp>
          <p:nvSpPr>
            <p:cNvPr id="19280" name="object 19280"/>
            <p:cNvSpPr/>
            <p:nvPr/>
          </p:nvSpPr>
          <p:spPr>
            <a:xfrm>
              <a:off x="5419788" y="8327796"/>
              <a:ext cx="19050" cy="2540"/>
            </a:xfrm>
            <a:custGeom>
              <a:avLst/>
              <a:gdLst/>
              <a:ahLst/>
              <a:cxnLst/>
              <a:rect l="l" t="t" r="r" b="b"/>
              <a:pathLst>
                <a:path w="19050" h="2540">
                  <a:moveTo>
                    <a:pt x="18884" y="2108"/>
                  </a:moveTo>
                  <a:lnTo>
                    <a:pt x="12738" y="1397"/>
                  </a:lnTo>
                  <a:lnTo>
                    <a:pt x="6438" y="685"/>
                  </a:lnTo>
                  <a:lnTo>
                    <a:pt x="0" y="0"/>
                  </a:lnTo>
                </a:path>
              </a:pathLst>
            </a:custGeom>
            <a:ln w="25400">
              <a:solidFill>
                <a:srgbClr val="FEDC57"/>
              </a:solidFill>
            </a:ln>
          </p:spPr>
          <p:txBody>
            <a:bodyPr wrap="square" lIns="0" tIns="0" rIns="0" bIns="0" rtlCol="0"/>
            <a:lstStyle/>
            <a:p>
              <a:endParaRPr/>
            </a:p>
          </p:txBody>
        </p:sp>
        <p:sp>
          <p:nvSpPr>
            <p:cNvPr id="19281" name="object 19281"/>
            <p:cNvSpPr/>
            <p:nvPr/>
          </p:nvSpPr>
          <p:spPr>
            <a:xfrm>
              <a:off x="5437797" y="8325370"/>
              <a:ext cx="19685" cy="6985"/>
            </a:xfrm>
            <a:custGeom>
              <a:avLst/>
              <a:gdLst/>
              <a:ahLst/>
              <a:cxnLst/>
              <a:rect l="l" t="t" r="r" b="b"/>
              <a:pathLst>
                <a:path w="19685" h="6984">
                  <a:moveTo>
                    <a:pt x="0" y="0"/>
                  </a:moveTo>
                  <a:lnTo>
                    <a:pt x="736" y="1651"/>
                  </a:lnTo>
                  <a:lnTo>
                    <a:pt x="876" y="4533"/>
                  </a:lnTo>
                  <a:lnTo>
                    <a:pt x="18897" y="6680"/>
                  </a:lnTo>
                  <a:lnTo>
                    <a:pt x="19329" y="4152"/>
                  </a:lnTo>
                  <a:lnTo>
                    <a:pt x="18694" y="2717"/>
                  </a:lnTo>
                  <a:lnTo>
                    <a:pt x="12738" y="1828"/>
                  </a:lnTo>
                  <a:lnTo>
                    <a:pt x="0" y="0"/>
                  </a:lnTo>
                  <a:close/>
                </a:path>
              </a:pathLst>
            </a:custGeom>
            <a:solidFill>
              <a:srgbClr val="FED956"/>
            </a:solidFill>
          </p:spPr>
          <p:txBody>
            <a:bodyPr wrap="square" lIns="0" tIns="0" rIns="0" bIns="0" rtlCol="0"/>
            <a:lstStyle/>
            <a:p>
              <a:endParaRPr/>
            </a:p>
          </p:txBody>
        </p:sp>
        <p:sp>
          <p:nvSpPr>
            <p:cNvPr id="19282" name="object 19282"/>
            <p:cNvSpPr/>
            <p:nvPr/>
          </p:nvSpPr>
          <p:spPr>
            <a:xfrm>
              <a:off x="5437797" y="8325370"/>
              <a:ext cx="1270" cy="5080"/>
            </a:xfrm>
            <a:custGeom>
              <a:avLst/>
              <a:gdLst/>
              <a:ahLst/>
              <a:cxnLst/>
              <a:rect l="l" t="t" r="r" b="b"/>
              <a:pathLst>
                <a:path w="1270" h="5079">
                  <a:moveTo>
                    <a:pt x="876" y="4533"/>
                  </a:moveTo>
                  <a:lnTo>
                    <a:pt x="0" y="0"/>
                  </a:lnTo>
                </a:path>
              </a:pathLst>
            </a:custGeom>
            <a:ln w="25400">
              <a:solidFill>
                <a:srgbClr val="FEDC5A"/>
              </a:solidFill>
            </a:ln>
          </p:spPr>
          <p:txBody>
            <a:bodyPr wrap="square" lIns="0" tIns="0" rIns="0" bIns="0" rtlCol="0"/>
            <a:lstStyle/>
            <a:p>
              <a:endParaRPr/>
            </a:p>
          </p:txBody>
        </p:sp>
        <p:sp>
          <p:nvSpPr>
            <p:cNvPr id="19283" name="object 19283"/>
            <p:cNvSpPr/>
            <p:nvPr/>
          </p:nvSpPr>
          <p:spPr>
            <a:xfrm>
              <a:off x="5437797" y="8325370"/>
              <a:ext cx="19050" cy="3175"/>
            </a:xfrm>
            <a:custGeom>
              <a:avLst/>
              <a:gdLst/>
              <a:ahLst/>
              <a:cxnLst/>
              <a:rect l="l" t="t" r="r" b="b"/>
              <a:pathLst>
                <a:path w="19050" h="3175">
                  <a:moveTo>
                    <a:pt x="0" y="0"/>
                  </a:moveTo>
                  <a:lnTo>
                    <a:pt x="6502" y="914"/>
                  </a:lnTo>
                  <a:lnTo>
                    <a:pt x="12738" y="1828"/>
                  </a:lnTo>
                  <a:lnTo>
                    <a:pt x="18694" y="2717"/>
                  </a:lnTo>
                </a:path>
              </a:pathLst>
            </a:custGeom>
            <a:ln w="25400">
              <a:solidFill>
                <a:srgbClr val="FEDB5A"/>
              </a:solidFill>
            </a:ln>
          </p:spPr>
          <p:txBody>
            <a:bodyPr wrap="square" lIns="0" tIns="0" rIns="0" bIns="0" rtlCol="0"/>
            <a:lstStyle/>
            <a:p>
              <a:endParaRPr/>
            </a:p>
          </p:txBody>
        </p:sp>
        <p:sp>
          <p:nvSpPr>
            <p:cNvPr id="19284" name="object 19284"/>
            <p:cNvSpPr/>
            <p:nvPr/>
          </p:nvSpPr>
          <p:spPr>
            <a:xfrm>
              <a:off x="5456491" y="8328088"/>
              <a:ext cx="635" cy="4445"/>
            </a:xfrm>
            <a:custGeom>
              <a:avLst/>
              <a:gdLst/>
              <a:ahLst/>
              <a:cxnLst/>
              <a:rect l="l" t="t" r="r" b="b"/>
              <a:pathLst>
                <a:path w="635" h="4445">
                  <a:moveTo>
                    <a:pt x="0" y="0"/>
                  </a:moveTo>
                  <a:lnTo>
                    <a:pt x="203" y="3962"/>
                  </a:lnTo>
                </a:path>
              </a:pathLst>
            </a:custGeom>
            <a:ln w="25400">
              <a:solidFill>
                <a:srgbClr val="FDD752"/>
              </a:solidFill>
            </a:ln>
          </p:spPr>
          <p:txBody>
            <a:bodyPr wrap="square" lIns="0" tIns="0" rIns="0" bIns="0" rtlCol="0"/>
            <a:lstStyle/>
            <a:p>
              <a:endParaRPr/>
            </a:p>
          </p:txBody>
        </p:sp>
        <p:sp>
          <p:nvSpPr>
            <p:cNvPr id="19285" name="object 19285"/>
            <p:cNvSpPr/>
            <p:nvPr/>
          </p:nvSpPr>
          <p:spPr>
            <a:xfrm>
              <a:off x="5438673" y="8329904"/>
              <a:ext cx="18415" cy="2540"/>
            </a:xfrm>
            <a:custGeom>
              <a:avLst/>
              <a:gdLst/>
              <a:ahLst/>
              <a:cxnLst/>
              <a:rect l="l" t="t" r="r" b="b"/>
              <a:pathLst>
                <a:path w="18414" h="2540">
                  <a:moveTo>
                    <a:pt x="18021" y="2146"/>
                  </a:moveTo>
                  <a:lnTo>
                    <a:pt x="12166" y="1435"/>
                  </a:lnTo>
                  <a:lnTo>
                    <a:pt x="6159" y="723"/>
                  </a:lnTo>
                  <a:lnTo>
                    <a:pt x="0" y="0"/>
                  </a:lnTo>
                </a:path>
              </a:pathLst>
            </a:custGeom>
            <a:ln w="25400">
              <a:solidFill>
                <a:srgbClr val="FED852"/>
              </a:solidFill>
            </a:ln>
          </p:spPr>
          <p:txBody>
            <a:bodyPr wrap="square" lIns="0" tIns="0" rIns="0" bIns="0" rtlCol="0"/>
            <a:lstStyle/>
            <a:p>
              <a:endParaRPr/>
            </a:p>
          </p:txBody>
        </p:sp>
        <p:sp>
          <p:nvSpPr>
            <p:cNvPr id="19286" name="object 19286"/>
            <p:cNvSpPr/>
            <p:nvPr/>
          </p:nvSpPr>
          <p:spPr>
            <a:xfrm>
              <a:off x="5456491" y="8328088"/>
              <a:ext cx="34290" cy="8255"/>
            </a:xfrm>
            <a:custGeom>
              <a:avLst/>
              <a:gdLst/>
              <a:ahLst/>
              <a:cxnLst/>
              <a:rect l="l" t="t" r="r" b="b"/>
              <a:pathLst>
                <a:path w="34289" h="8254">
                  <a:moveTo>
                    <a:pt x="0" y="0"/>
                  </a:moveTo>
                  <a:lnTo>
                    <a:pt x="635" y="1435"/>
                  </a:lnTo>
                  <a:lnTo>
                    <a:pt x="203" y="3962"/>
                  </a:lnTo>
                  <a:lnTo>
                    <a:pt x="33705" y="7924"/>
                  </a:lnTo>
                  <a:lnTo>
                    <a:pt x="32283" y="4597"/>
                  </a:lnTo>
                  <a:lnTo>
                    <a:pt x="24844" y="3616"/>
                  </a:lnTo>
                  <a:lnTo>
                    <a:pt x="0" y="0"/>
                  </a:lnTo>
                  <a:close/>
                </a:path>
              </a:pathLst>
            </a:custGeom>
            <a:solidFill>
              <a:srgbClr val="FBD14A"/>
            </a:solidFill>
          </p:spPr>
          <p:txBody>
            <a:bodyPr wrap="square" lIns="0" tIns="0" rIns="0" bIns="0" rtlCol="0"/>
            <a:lstStyle/>
            <a:p>
              <a:endParaRPr/>
            </a:p>
          </p:txBody>
        </p:sp>
        <p:sp>
          <p:nvSpPr>
            <p:cNvPr id="19287" name="object 19287"/>
            <p:cNvSpPr/>
            <p:nvPr/>
          </p:nvSpPr>
          <p:spPr>
            <a:xfrm>
              <a:off x="5456491" y="8328088"/>
              <a:ext cx="635" cy="4445"/>
            </a:xfrm>
            <a:custGeom>
              <a:avLst/>
              <a:gdLst/>
              <a:ahLst/>
              <a:cxnLst/>
              <a:rect l="l" t="t" r="r" b="b"/>
              <a:pathLst>
                <a:path w="635" h="4445">
                  <a:moveTo>
                    <a:pt x="203" y="3962"/>
                  </a:moveTo>
                  <a:lnTo>
                    <a:pt x="0" y="0"/>
                  </a:lnTo>
                </a:path>
              </a:pathLst>
            </a:custGeom>
            <a:ln w="25400">
              <a:solidFill>
                <a:srgbClr val="FDD752"/>
              </a:solidFill>
            </a:ln>
          </p:spPr>
          <p:txBody>
            <a:bodyPr wrap="square" lIns="0" tIns="0" rIns="0" bIns="0" rtlCol="0"/>
            <a:lstStyle/>
            <a:p>
              <a:endParaRPr/>
            </a:p>
          </p:txBody>
        </p:sp>
        <p:sp>
          <p:nvSpPr>
            <p:cNvPr id="19288" name="object 19288"/>
            <p:cNvSpPr/>
            <p:nvPr/>
          </p:nvSpPr>
          <p:spPr>
            <a:xfrm>
              <a:off x="5456491" y="8328088"/>
              <a:ext cx="32384" cy="5080"/>
            </a:xfrm>
            <a:custGeom>
              <a:avLst/>
              <a:gdLst/>
              <a:ahLst/>
              <a:cxnLst/>
              <a:rect l="l" t="t" r="r" b="b"/>
              <a:pathLst>
                <a:path w="32385" h="5079">
                  <a:moveTo>
                    <a:pt x="0" y="0"/>
                  </a:moveTo>
                  <a:lnTo>
                    <a:pt x="8703" y="1288"/>
                  </a:lnTo>
                  <a:lnTo>
                    <a:pt x="16984" y="2503"/>
                  </a:lnTo>
                  <a:lnTo>
                    <a:pt x="24844" y="3616"/>
                  </a:lnTo>
                  <a:lnTo>
                    <a:pt x="32283" y="4597"/>
                  </a:lnTo>
                </a:path>
              </a:pathLst>
            </a:custGeom>
            <a:ln w="25400">
              <a:solidFill>
                <a:srgbClr val="FCD24D"/>
              </a:solidFill>
            </a:ln>
          </p:spPr>
          <p:txBody>
            <a:bodyPr wrap="square" lIns="0" tIns="0" rIns="0" bIns="0" rtlCol="0"/>
            <a:lstStyle/>
            <a:p>
              <a:endParaRPr/>
            </a:p>
          </p:txBody>
        </p:sp>
        <p:sp>
          <p:nvSpPr>
            <p:cNvPr id="19289" name="object 19289"/>
            <p:cNvSpPr/>
            <p:nvPr/>
          </p:nvSpPr>
          <p:spPr>
            <a:xfrm>
              <a:off x="5488775" y="8332686"/>
              <a:ext cx="1905" cy="3810"/>
            </a:xfrm>
            <a:custGeom>
              <a:avLst/>
              <a:gdLst/>
              <a:ahLst/>
              <a:cxnLst/>
              <a:rect l="l" t="t" r="r" b="b"/>
              <a:pathLst>
                <a:path w="1904" h="3809">
                  <a:moveTo>
                    <a:pt x="0" y="0"/>
                  </a:moveTo>
                  <a:lnTo>
                    <a:pt x="1422" y="3327"/>
                  </a:lnTo>
                </a:path>
              </a:pathLst>
            </a:custGeom>
            <a:ln w="25400">
              <a:solidFill>
                <a:srgbClr val="F9CA41"/>
              </a:solidFill>
            </a:ln>
          </p:spPr>
          <p:txBody>
            <a:bodyPr wrap="square" lIns="0" tIns="0" rIns="0" bIns="0" rtlCol="0"/>
            <a:lstStyle/>
            <a:p>
              <a:endParaRPr/>
            </a:p>
          </p:txBody>
        </p:sp>
        <p:sp>
          <p:nvSpPr>
            <p:cNvPr id="19290" name="object 19290"/>
            <p:cNvSpPr/>
            <p:nvPr/>
          </p:nvSpPr>
          <p:spPr>
            <a:xfrm>
              <a:off x="5456694" y="8332051"/>
              <a:ext cx="33655" cy="4445"/>
            </a:xfrm>
            <a:custGeom>
              <a:avLst/>
              <a:gdLst/>
              <a:ahLst/>
              <a:cxnLst/>
              <a:rect l="l" t="t" r="r" b="b"/>
              <a:pathLst>
                <a:path w="33654" h="4445">
                  <a:moveTo>
                    <a:pt x="33502" y="3962"/>
                  </a:moveTo>
                  <a:lnTo>
                    <a:pt x="25444" y="3043"/>
                  </a:lnTo>
                  <a:lnTo>
                    <a:pt x="17175" y="2066"/>
                  </a:lnTo>
                  <a:lnTo>
                    <a:pt x="8694" y="1047"/>
                  </a:lnTo>
                  <a:lnTo>
                    <a:pt x="0" y="0"/>
                  </a:lnTo>
                </a:path>
              </a:pathLst>
            </a:custGeom>
            <a:ln w="25400">
              <a:solidFill>
                <a:srgbClr val="FBCF47"/>
              </a:solidFill>
            </a:ln>
          </p:spPr>
          <p:txBody>
            <a:bodyPr wrap="square" lIns="0" tIns="0" rIns="0" bIns="0" rtlCol="0"/>
            <a:lstStyle/>
            <a:p>
              <a:endParaRPr/>
            </a:p>
          </p:txBody>
        </p:sp>
        <p:sp>
          <p:nvSpPr>
            <p:cNvPr id="19291" name="object 19291"/>
            <p:cNvSpPr/>
            <p:nvPr/>
          </p:nvSpPr>
          <p:spPr>
            <a:xfrm>
              <a:off x="5414479" y="8316137"/>
              <a:ext cx="23495" cy="9525"/>
            </a:xfrm>
            <a:custGeom>
              <a:avLst/>
              <a:gdLst/>
              <a:ahLst/>
              <a:cxnLst/>
              <a:rect l="l" t="t" r="r" b="b"/>
              <a:pathLst>
                <a:path w="23495" h="9525">
                  <a:moveTo>
                    <a:pt x="0" y="0"/>
                  </a:moveTo>
                  <a:lnTo>
                    <a:pt x="2895" y="6540"/>
                  </a:lnTo>
                  <a:lnTo>
                    <a:pt x="9994" y="7416"/>
                  </a:lnTo>
                  <a:lnTo>
                    <a:pt x="23317" y="9232"/>
                  </a:lnTo>
                  <a:lnTo>
                    <a:pt x="22377" y="7200"/>
                  </a:lnTo>
                  <a:lnTo>
                    <a:pt x="20243" y="2959"/>
                  </a:lnTo>
                  <a:lnTo>
                    <a:pt x="13728" y="1917"/>
                  </a:lnTo>
                  <a:lnTo>
                    <a:pt x="6985" y="914"/>
                  </a:lnTo>
                  <a:lnTo>
                    <a:pt x="0" y="0"/>
                  </a:lnTo>
                  <a:close/>
                </a:path>
              </a:pathLst>
            </a:custGeom>
            <a:solidFill>
              <a:srgbClr val="FFE069"/>
            </a:solidFill>
          </p:spPr>
          <p:txBody>
            <a:bodyPr wrap="square" lIns="0" tIns="0" rIns="0" bIns="0" rtlCol="0"/>
            <a:lstStyle/>
            <a:p>
              <a:endParaRPr/>
            </a:p>
          </p:txBody>
        </p:sp>
        <p:sp>
          <p:nvSpPr>
            <p:cNvPr id="19292" name="object 19292"/>
            <p:cNvSpPr/>
            <p:nvPr/>
          </p:nvSpPr>
          <p:spPr>
            <a:xfrm>
              <a:off x="5414479" y="8316137"/>
              <a:ext cx="3175" cy="6985"/>
            </a:xfrm>
            <a:custGeom>
              <a:avLst/>
              <a:gdLst/>
              <a:ahLst/>
              <a:cxnLst/>
              <a:rect l="l" t="t" r="r" b="b"/>
              <a:pathLst>
                <a:path w="3175" h="6984">
                  <a:moveTo>
                    <a:pt x="2895" y="6540"/>
                  </a:moveTo>
                  <a:lnTo>
                    <a:pt x="0" y="0"/>
                  </a:lnTo>
                </a:path>
              </a:pathLst>
            </a:custGeom>
            <a:ln w="25400">
              <a:solidFill>
                <a:srgbClr val="FFE16A"/>
              </a:solidFill>
            </a:ln>
          </p:spPr>
          <p:txBody>
            <a:bodyPr wrap="square" lIns="0" tIns="0" rIns="0" bIns="0" rtlCol="0"/>
            <a:lstStyle/>
            <a:p>
              <a:endParaRPr/>
            </a:p>
          </p:txBody>
        </p:sp>
        <p:sp>
          <p:nvSpPr>
            <p:cNvPr id="19293" name="object 19293"/>
            <p:cNvSpPr/>
            <p:nvPr/>
          </p:nvSpPr>
          <p:spPr>
            <a:xfrm>
              <a:off x="5414479" y="8316137"/>
              <a:ext cx="20320" cy="3175"/>
            </a:xfrm>
            <a:custGeom>
              <a:avLst/>
              <a:gdLst/>
              <a:ahLst/>
              <a:cxnLst/>
              <a:rect l="l" t="t" r="r" b="b"/>
              <a:pathLst>
                <a:path w="20320" h="3175">
                  <a:moveTo>
                    <a:pt x="0" y="0"/>
                  </a:moveTo>
                  <a:lnTo>
                    <a:pt x="6985" y="914"/>
                  </a:lnTo>
                  <a:lnTo>
                    <a:pt x="13728" y="1917"/>
                  </a:lnTo>
                  <a:lnTo>
                    <a:pt x="20243" y="2959"/>
                  </a:lnTo>
                </a:path>
              </a:pathLst>
            </a:custGeom>
            <a:ln w="25400">
              <a:solidFill>
                <a:srgbClr val="FFE271"/>
              </a:solidFill>
            </a:ln>
          </p:spPr>
          <p:txBody>
            <a:bodyPr wrap="square" lIns="0" tIns="0" rIns="0" bIns="0" rtlCol="0"/>
            <a:lstStyle/>
            <a:p>
              <a:endParaRPr/>
            </a:p>
          </p:txBody>
        </p:sp>
        <p:sp>
          <p:nvSpPr>
            <p:cNvPr id="19294" name="object 19294"/>
            <p:cNvSpPr/>
            <p:nvPr/>
          </p:nvSpPr>
          <p:spPr>
            <a:xfrm>
              <a:off x="5434723" y="8319097"/>
              <a:ext cx="3175" cy="6350"/>
            </a:xfrm>
            <a:custGeom>
              <a:avLst/>
              <a:gdLst/>
              <a:ahLst/>
              <a:cxnLst/>
              <a:rect l="l" t="t" r="r" b="b"/>
              <a:pathLst>
                <a:path w="3175" h="6350">
                  <a:moveTo>
                    <a:pt x="0" y="0"/>
                  </a:moveTo>
                  <a:lnTo>
                    <a:pt x="3073" y="6273"/>
                  </a:lnTo>
                </a:path>
              </a:pathLst>
            </a:custGeom>
            <a:ln w="25400">
              <a:solidFill>
                <a:srgbClr val="FFDF67"/>
              </a:solidFill>
            </a:ln>
          </p:spPr>
          <p:txBody>
            <a:bodyPr wrap="square" lIns="0" tIns="0" rIns="0" bIns="0" rtlCol="0"/>
            <a:lstStyle/>
            <a:p>
              <a:endParaRPr/>
            </a:p>
          </p:txBody>
        </p:sp>
        <p:sp>
          <p:nvSpPr>
            <p:cNvPr id="19295" name="object 19295"/>
            <p:cNvSpPr/>
            <p:nvPr/>
          </p:nvSpPr>
          <p:spPr>
            <a:xfrm>
              <a:off x="5417375" y="8322678"/>
              <a:ext cx="20955" cy="3175"/>
            </a:xfrm>
            <a:custGeom>
              <a:avLst/>
              <a:gdLst/>
              <a:ahLst/>
              <a:cxnLst/>
              <a:rect l="l" t="t" r="r" b="b"/>
              <a:pathLst>
                <a:path w="20954" h="3175">
                  <a:moveTo>
                    <a:pt x="20421" y="2692"/>
                  </a:moveTo>
                  <a:lnTo>
                    <a:pt x="13893" y="1790"/>
                  </a:lnTo>
                  <a:lnTo>
                    <a:pt x="7099" y="876"/>
                  </a:lnTo>
                  <a:lnTo>
                    <a:pt x="0" y="0"/>
                  </a:lnTo>
                </a:path>
              </a:pathLst>
            </a:custGeom>
            <a:ln w="25400">
              <a:solidFill>
                <a:srgbClr val="FFDE61"/>
              </a:solidFill>
            </a:ln>
          </p:spPr>
          <p:txBody>
            <a:bodyPr wrap="square" lIns="0" tIns="0" rIns="0" bIns="0" rtlCol="0"/>
            <a:lstStyle/>
            <a:p>
              <a:endParaRPr/>
            </a:p>
          </p:txBody>
        </p:sp>
        <p:sp>
          <p:nvSpPr>
            <p:cNvPr id="19296" name="object 19296"/>
            <p:cNvSpPr/>
            <p:nvPr/>
          </p:nvSpPr>
          <p:spPr>
            <a:xfrm>
              <a:off x="5434723" y="8319097"/>
              <a:ext cx="22225" cy="9525"/>
            </a:xfrm>
            <a:custGeom>
              <a:avLst/>
              <a:gdLst/>
              <a:ahLst/>
              <a:cxnLst/>
              <a:rect l="l" t="t" r="r" b="b"/>
              <a:pathLst>
                <a:path w="22225" h="9525">
                  <a:moveTo>
                    <a:pt x="0" y="0"/>
                  </a:moveTo>
                  <a:lnTo>
                    <a:pt x="2133" y="4241"/>
                  </a:lnTo>
                  <a:lnTo>
                    <a:pt x="3073" y="6273"/>
                  </a:lnTo>
                  <a:lnTo>
                    <a:pt x="9575" y="7188"/>
                  </a:lnTo>
                  <a:lnTo>
                    <a:pt x="21767" y="8991"/>
                  </a:lnTo>
                  <a:lnTo>
                    <a:pt x="20942" y="7124"/>
                  </a:lnTo>
                  <a:lnTo>
                    <a:pt x="19926" y="5168"/>
                  </a:lnTo>
                  <a:lnTo>
                    <a:pt x="18821" y="3149"/>
                  </a:lnTo>
                  <a:lnTo>
                    <a:pt x="6515" y="1028"/>
                  </a:lnTo>
                  <a:lnTo>
                    <a:pt x="0" y="0"/>
                  </a:lnTo>
                  <a:close/>
                </a:path>
              </a:pathLst>
            </a:custGeom>
            <a:solidFill>
              <a:srgbClr val="FEDD64"/>
            </a:solidFill>
          </p:spPr>
          <p:txBody>
            <a:bodyPr wrap="square" lIns="0" tIns="0" rIns="0" bIns="0" rtlCol="0"/>
            <a:lstStyle/>
            <a:p>
              <a:endParaRPr/>
            </a:p>
          </p:txBody>
        </p:sp>
        <p:sp>
          <p:nvSpPr>
            <p:cNvPr id="19297" name="object 19297"/>
            <p:cNvSpPr/>
            <p:nvPr/>
          </p:nvSpPr>
          <p:spPr>
            <a:xfrm>
              <a:off x="5434723" y="8319097"/>
              <a:ext cx="3175" cy="6350"/>
            </a:xfrm>
            <a:custGeom>
              <a:avLst/>
              <a:gdLst/>
              <a:ahLst/>
              <a:cxnLst/>
              <a:rect l="l" t="t" r="r" b="b"/>
              <a:pathLst>
                <a:path w="3175" h="6350">
                  <a:moveTo>
                    <a:pt x="3073" y="6273"/>
                  </a:moveTo>
                  <a:lnTo>
                    <a:pt x="0" y="0"/>
                  </a:lnTo>
                </a:path>
              </a:pathLst>
            </a:custGeom>
            <a:ln w="25400">
              <a:solidFill>
                <a:srgbClr val="FFDF67"/>
              </a:solidFill>
            </a:ln>
          </p:spPr>
          <p:txBody>
            <a:bodyPr wrap="square" lIns="0" tIns="0" rIns="0" bIns="0" rtlCol="0"/>
            <a:lstStyle/>
            <a:p>
              <a:endParaRPr/>
            </a:p>
          </p:txBody>
        </p:sp>
        <p:sp>
          <p:nvSpPr>
            <p:cNvPr id="19298" name="object 19298"/>
            <p:cNvSpPr/>
            <p:nvPr/>
          </p:nvSpPr>
          <p:spPr>
            <a:xfrm>
              <a:off x="5434723" y="8319097"/>
              <a:ext cx="19050" cy="3175"/>
            </a:xfrm>
            <a:custGeom>
              <a:avLst/>
              <a:gdLst/>
              <a:ahLst/>
              <a:cxnLst/>
              <a:rect l="l" t="t" r="r" b="b"/>
              <a:pathLst>
                <a:path w="19050" h="3175">
                  <a:moveTo>
                    <a:pt x="0" y="0"/>
                  </a:moveTo>
                  <a:lnTo>
                    <a:pt x="6515" y="1028"/>
                  </a:lnTo>
                  <a:lnTo>
                    <a:pt x="12788" y="2095"/>
                  </a:lnTo>
                  <a:lnTo>
                    <a:pt x="18821" y="3149"/>
                  </a:lnTo>
                </a:path>
              </a:pathLst>
            </a:custGeom>
            <a:ln w="25400">
              <a:solidFill>
                <a:srgbClr val="FEE06C"/>
              </a:solidFill>
            </a:ln>
          </p:spPr>
          <p:txBody>
            <a:bodyPr wrap="square" lIns="0" tIns="0" rIns="0" bIns="0" rtlCol="0"/>
            <a:lstStyle/>
            <a:p>
              <a:endParaRPr/>
            </a:p>
          </p:txBody>
        </p:sp>
        <p:sp>
          <p:nvSpPr>
            <p:cNvPr id="19299" name="object 19299"/>
            <p:cNvSpPr/>
            <p:nvPr/>
          </p:nvSpPr>
          <p:spPr>
            <a:xfrm>
              <a:off x="5453545" y="8322246"/>
              <a:ext cx="3175" cy="6350"/>
            </a:xfrm>
            <a:custGeom>
              <a:avLst/>
              <a:gdLst/>
              <a:ahLst/>
              <a:cxnLst/>
              <a:rect l="l" t="t" r="r" b="b"/>
              <a:pathLst>
                <a:path w="3175" h="6350">
                  <a:moveTo>
                    <a:pt x="0" y="0"/>
                  </a:moveTo>
                  <a:lnTo>
                    <a:pt x="2946" y="5842"/>
                  </a:lnTo>
                </a:path>
              </a:pathLst>
            </a:custGeom>
            <a:ln w="25400">
              <a:solidFill>
                <a:srgbClr val="FEDB5F"/>
              </a:solidFill>
            </a:ln>
          </p:spPr>
          <p:txBody>
            <a:bodyPr wrap="square" lIns="0" tIns="0" rIns="0" bIns="0" rtlCol="0"/>
            <a:lstStyle/>
            <a:p>
              <a:endParaRPr/>
            </a:p>
          </p:txBody>
        </p:sp>
        <p:sp>
          <p:nvSpPr>
            <p:cNvPr id="19300" name="object 19300"/>
            <p:cNvSpPr/>
            <p:nvPr/>
          </p:nvSpPr>
          <p:spPr>
            <a:xfrm>
              <a:off x="5437797" y="8325370"/>
              <a:ext cx="19050" cy="3175"/>
            </a:xfrm>
            <a:custGeom>
              <a:avLst/>
              <a:gdLst/>
              <a:ahLst/>
              <a:cxnLst/>
              <a:rect l="l" t="t" r="r" b="b"/>
              <a:pathLst>
                <a:path w="19050" h="3175">
                  <a:moveTo>
                    <a:pt x="18694" y="2717"/>
                  </a:moveTo>
                  <a:lnTo>
                    <a:pt x="12738" y="1828"/>
                  </a:lnTo>
                  <a:lnTo>
                    <a:pt x="6502" y="914"/>
                  </a:lnTo>
                  <a:lnTo>
                    <a:pt x="0" y="0"/>
                  </a:lnTo>
                </a:path>
              </a:pathLst>
            </a:custGeom>
            <a:ln w="25400">
              <a:solidFill>
                <a:srgbClr val="FEDB5A"/>
              </a:solidFill>
            </a:ln>
          </p:spPr>
          <p:txBody>
            <a:bodyPr wrap="square" lIns="0" tIns="0" rIns="0" bIns="0" rtlCol="0"/>
            <a:lstStyle/>
            <a:p>
              <a:endParaRPr/>
            </a:p>
          </p:txBody>
        </p:sp>
        <p:sp>
          <p:nvSpPr>
            <p:cNvPr id="19301" name="object 19301"/>
            <p:cNvSpPr/>
            <p:nvPr/>
          </p:nvSpPr>
          <p:spPr>
            <a:xfrm>
              <a:off x="5411685" y="8309267"/>
              <a:ext cx="41910" cy="13335"/>
            </a:xfrm>
            <a:custGeom>
              <a:avLst/>
              <a:gdLst/>
              <a:ahLst/>
              <a:cxnLst/>
              <a:rect l="l" t="t" r="r" b="b"/>
              <a:pathLst>
                <a:path w="41910" h="13334">
                  <a:moveTo>
                    <a:pt x="0" y="0"/>
                  </a:moveTo>
                  <a:lnTo>
                    <a:pt x="2793" y="6870"/>
                  </a:lnTo>
                  <a:lnTo>
                    <a:pt x="13089" y="8302"/>
                  </a:lnTo>
                  <a:lnTo>
                    <a:pt x="23036" y="9825"/>
                  </a:lnTo>
                  <a:lnTo>
                    <a:pt x="41859" y="12979"/>
                  </a:lnTo>
                  <a:lnTo>
                    <a:pt x="38417" y="6743"/>
                  </a:lnTo>
                  <a:lnTo>
                    <a:pt x="19680" y="3252"/>
                  </a:lnTo>
                  <a:lnTo>
                    <a:pt x="9962" y="1580"/>
                  </a:lnTo>
                  <a:lnTo>
                    <a:pt x="0" y="0"/>
                  </a:lnTo>
                  <a:close/>
                </a:path>
              </a:pathLst>
            </a:custGeom>
            <a:solidFill>
              <a:srgbClr val="FFE478"/>
            </a:solidFill>
          </p:spPr>
          <p:txBody>
            <a:bodyPr wrap="square" lIns="0" tIns="0" rIns="0" bIns="0" rtlCol="0"/>
            <a:lstStyle/>
            <a:p>
              <a:endParaRPr/>
            </a:p>
          </p:txBody>
        </p:sp>
        <p:sp>
          <p:nvSpPr>
            <p:cNvPr id="19302" name="object 19302"/>
            <p:cNvSpPr/>
            <p:nvPr/>
          </p:nvSpPr>
          <p:spPr>
            <a:xfrm>
              <a:off x="5414479" y="8316137"/>
              <a:ext cx="39370" cy="6350"/>
            </a:xfrm>
            <a:custGeom>
              <a:avLst/>
              <a:gdLst/>
              <a:ahLst/>
              <a:cxnLst/>
              <a:rect l="l" t="t" r="r" b="b"/>
              <a:pathLst>
                <a:path w="39370" h="6350">
                  <a:moveTo>
                    <a:pt x="0" y="0"/>
                  </a:moveTo>
                  <a:lnTo>
                    <a:pt x="10295" y="1431"/>
                  </a:lnTo>
                  <a:lnTo>
                    <a:pt x="20242" y="2954"/>
                  </a:lnTo>
                  <a:lnTo>
                    <a:pt x="29834" y="4527"/>
                  </a:lnTo>
                  <a:lnTo>
                    <a:pt x="39065" y="6108"/>
                  </a:lnTo>
                </a:path>
              </a:pathLst>
            </a:custGeom>
            <a:ln w="25400">
              <a:solidFill>
                <a:srgbClr val="FEE06D"/>
              </a:solidFill>
            </a:ln>
          </p:spPr>
          <p:txBody>
            <a:bodyPr wrap="square" lIns="0" tIns="0" rIns="0" bIns="0" rtlCol="0"/>
            <a:lstStyle/>
            <a:p>
              <a:endParaRPr/>
            </a:p>
          </p:txBody>
        </p:sp>
        <p:sp>
          <p:nvSpPr>
            <p:cNvPr id="19303" name="object 19303"/>
            <p:cNvSpPr/>
            <p:nvPr/>
          </p:nvSpPr>
          <p:spPr>
            <a:xfrm>
              <a:off x="5450103" y="8316011"/>
              <a:ext cx="3810" cy="6350"/>
            </a:xfrm>
            <a:custGeom>
              <a:avLst/>
              <a:gdLst/>
              <a:ahLst/>
              <a:cxnLst/>
              <a:rect l="l" t="t" r="r" b="b"/>
              <a:pathLst>
                <a:path w="3810" h="6350">
                  <a:moveTo>
                    <a:pt x="3441" y="6235"/>
                  </a:moveTo>
                  <a:lnTo>
                    <a:pt x="0" y="0"/>
                  </a:lnTo>
                </a:path>
              </a:pathLst>
            </a:custGeom>
            <a:ln w="25400">
              <a:solidFill>
                <a:srgbClr val="FEE175"/>
              </a:solidFill>
            </a:ln>
          </p:spPr>
          <p:txBody>
            <a:bodyPr wrap="square" lIns="0" tIns="0" rIns="0" bIns="0" rtlCol="0"/>
            <a:lstStyle/>
            <a:p>
              <a:endParaRPr/>
            </a:p>
          </p:txBody>
        </p:sp>
        <p:sp>
          <p:nvSpPr>
            <p:cNvPr id="19304" name="object 19304"/>
            <p:cNvSpPr/>
            <p:nvPr/>
          </p:nvSpPr>
          <p:spPr>
            <a:xfrm>
              <a:off x="5411685" y="8309267"/>
              <a:ext cx="38735" cy="6985"/>
            </a:xfrm>
            <a:custGeom>
              <a:avLst/>
              <a:gdLst/>
              <a:ahLst/>
              <a:cxnLst/>
              <a:rect l="l" t="t" r="r" b="b"/>
              <a:pathLst>
                <a:path w="38735" h="6984">
                  <a:moveTo>
                    <a:pt x="38417" y="6743"/>
                  </a:moveTo>
                  <a:lnTo>
                    <a:pt x="29162" y="4984"/>
                  </a:lnTo>
                  <a:lnTo>
                    <a:pt x="19680" y="3252"/>
                  </a:lnTo>
                  <a:lnTo>
                    <a:pt x="9962" y="1580"/>
                  </a:lnTo>
                  <a:lnTo>
                    <a:pt x="0" y="0"/>
                  </a:lnTo>
                </a:path>
              </a:pathLst>
            </a:custGeom>
            <a:ln w="25400">
              <a:solidFill>
                <a:srgbClr val="FFE683"/>
              </a:solidFill>
            </a:ln>
          </p:spPr>
          <p:txBody>
            <a:bodyPr wrap="square" lIns="0" tIns="0" rIns="0" bIns="0" rtlCol="0"/>
            <a:lstStyle/>
            <a:p>
              <a:endParaRPr/>
            </a:p>
          </p:txBody>
        </p:sp>
        <p:sp>
          <p:nvSpPr>
            <p:cNvPr id="19305" name="object 19305"/>
            <p:cNvSpPr/>
            <p:nvPr/>
          </p:nvSpPr>
          <p:spPr>
            <a:xfrm>
              <a:off x="5411685" y="8309267"/>
              <a:ext cx="3175" cy="6985"/>
            </a:xfrm>
            <a:custGeom>
              <a:avLst/>
              <a:gdLst/>
              <a:ahLst/>
              <a:cxnLst/>
              <a:rect l="l" t="t" r="r" b="b"/>
              <a:pathLst>
                <a:path w="3175" h="6984">
                  <a:moveTo>
                    <a:pt x="0" y="0"/>
                  </a:moveTo>
                  <a:lnTo>
                    <a:pt x="2793" y="6870"/>
                  </a:lnTo>
                </a:path>
              </a:pathLst>
            </a:custGeom>
            <a:ln w="25400">
              <a:solidFill>
                <a:srgbClr val="FFE57C"/>
              </a:solidFill>
            </a:ln>
          </p:spPr>
          <p:txBody>
            <a:bodyPr wrap="square" lIns="0" tIns="0" rIns="0" bIns="0" rtlCol="0"/>
            <a:lstStyle/>
            <a:p>
              <a:endParaRPr/>
            </a:p>
          </p:txBody>
        </p:sp>
        <p:sp>
          <p:nvSpPr>
            <p:cNvPr id="19306" name="object 19306"/>
            <p:cNvSpPr/>
            <p:nvPr/>
          </p:nvSpPr>
          <p:spPr>
            <a:xfrm>
              <a:off x="5453545" y="8322246"/>
              <a:ext cx="35560" cy="10795"/>
            </a:xfrm>
            <a:custGeom>
              <a:avLst/>
              <a:gdLst/>
              <a:ahLst/>
              <a:cxnLst/>
              <a:rect l="l" t="t" r="r" b="b"/>
              <a:pathLst>
                <a:path w="35560" h="10795">
                  <a:moveTo>
                    <a:pt x="0" y="0"/>
                  </a:moveTo>
                  <a:lnTo>
                    <a:pt x="2120" y="3975"/>
                  </a:lnTo>
                  <a:lnTo>
                    <a:pt x="2946" y="5842"/>
                  </a:lnTo>
                  <a:lnTo>
                    <a:pt x="27790" y="9458"/>
                  </a:lnTo>
                  <a:lnTo>
                    <a:pt x="35229" y="10439"/>
                  </a:lnTo>
                  <a:lnTo>
                    <a:pt x="33299" y="5537"/>
                  </a:lnTo>
                  <a:lnTo>
                    <a:pt x="25537" y="4348"/>
                  </a:lnTo>
                  <a:lnTo>
                    <a:pt x="0" y="0"/>
                  </a:lnTo>
                  <a:close/>
                </a:path>
              </a:pathLst>
            </a:custGeom>
            <a:solidFill>
              <a:srgbClr val="FCD657"/>
            </a:solidFill>
          </p:spPr>
          <p:txBody>
            <a:bodyPr wrap="square" lIns="0" tIns="0" rIns="0" bIns="0" rtlCol="0"/>
            <a:lstStyle/>
            <a:p>
              <a:endParaRPr/>
            </a:p>
          </p:txBody>
        </p:sp>
        <p:sp>
          <p:nvSpPr>
            <p:cNvPr id="19307" name="object 19307"/>
            <p:cNvSpPr/>
            <p:nvPr/>
          </p:nvSpPr>
          <p:spPr>
            <a:xfrm>
              <a:off x="5456491" y="8328088"/>
              <a:ext cx="32384" cy="5080"/>
            </a:xfrm>
            <a:custGeom>
              <a:avLst/>
              <a:gdLst/>
              <a:ahLst/>
              <a:cxnLst/>
              <a:rect l="l" t="t" r="r" b="b"/>
              <a:pathLst>
                <a:path w="32385" h="5079">
                  <a:moveTo>
                    <a:pt x="0" y="0"/>
                  </a:moveTo>
                  <a:lnTo>
                    <a:pt x="8703" y="1288"/>
                  </a:lnTo>
                  <a:lnTo>
                    <a:pt x="16984" y="2503"/>
                  </a:lnTo>
                  <a:lnTo>
                    <a:pt x="24844" y="3616"/>
                  </a:lnTo>
                  <a:lnTo>
                    <a:pt x="32283" y="4597"/>
                  </a:lnTo>
                </a:path>
              </a:pathLst>
            </a:custGeom>
            <a:ln w="25400">
              <a:solidFill>
                <a:srgbClr val="FCD24D"/>
              </a:solidFill>
            </a:ln>
          </p:spPr>
          <p:txBody>
            <a:bodyPr wrap="square" lIns="0" tIns="0" rIns="0" bIns="0" rtlCol="0"/>
            <a:lstStyle/>
            <a:p>
              <a:endParaRPr/>
            </a:p>
          </p:txBody>
        </p:sp>
        <p:sp>
          <p:nvSpPr>
            <p:cNvPr id="19308" name="object 19308"/>
            <p:cNvSpPr/>
            <p:nvPr/>
          </p:nvSpPr>
          <p:spPr>
            <a:xfrm>
              <a:off x="5486844" y="8327783"/>
              <a:ext cx="2540" cy="5080"/>
            </a:xfrm>
            <a:custGeom>
              <a:avLst/>
              <a:gdLst/>
              <a:ahLst/>
              <a:cxnLst/>
              <a:rect l="l" t="t" r="r" b="b"/>
              <a:pathLst>
                <a:path w="2539" h="5079">
                  <a:moveTo>
                    <a:pt x="1930" y="4902"/>
                  </a:moveTo>
                  <a:lnTo>
                    <a:pt x="0" y="0"/>
                  </a:lnTo>
                </a:path>
              </a:pathLst>
            </a:custGeom>
            <a:ln w="25400">
              <a:solidFill>
                <a:srgbClr val="FBD14F"/>
              </a:solidFill>
            </a:ln>
          </p:spPr>
          <p:txBody>
            <a:bodyPr wrap="square" lIns="0" tIns="0" rIns="0" bIns="0" rtlCol="0"/>
            <a:lstStyle/>
            <a:p>
              <a:endParaRPr/>
            </a:p>
          </p:txBody>
        </p:sp>
        <p:sp>
          <p:nvSpPr>
            <p:cNvPr id="19309" name="object 19309"/>
            <p:cNvSpPr/>
            <p:nvPr/>
          </p:nvSpPr>
          <p:spPr>
            <a:xfrm>
              <a:off x="5453545" y="8322246"/>
              <a:ext cx="33655" cy="5715"/>
            </a:xfrm>
            <a:custGeom>
              <a:avLst/>
              <a:gdLst/>
              <a:ahLst/>
              <a:cxnLst/>
              <a:rect l="l" t="t" r="r" b="b"/>
              <a:pathLst>
                <a:path w="33654" h="5715">
                  <a:moveTo>
                    <a:pt x="33299" y="5537"/>
                  </a:moveTo>
                  <a:lnTo>
                    <a:pt x="25537" y="4348"/>
                  </a:lnTo>
                  <a:lnTo>
                    <a:pt x="17397" y="3001"/>
                  </a:lnTo>
                  <a:lnTo>
                    <a:pt x="8883" y="1538"/>
                  </a:lnTo>
                  <a:lnTo>
                    <a:pt x="0" y="0"/>
                  </a:lnTo>
                </a:path>
              </a:pathLst>
            </a:custGeom>
            <a:ln w="25400">
              <a:solidFill>
                <a:srgbClr val="FDD962"/>
              </a:solidFill>
            </a:ln>
          </p:spPr>
          <p:txBody>
            <a:bodyPr wrap="square" lIns="0" tIns="0" rIns="0" bIns="0" rtlCol="0"/>
            <a:lstStyle/>
            <a:p>
              <a:endParaRPr/>
            </a:p>
          </p:txBody>
        </p:sp>
        <p:sp>
          <p:nvSpPr>
            <p:cNvPr id="19310" name="object 19310"/>
            <p:cNvSpPr/>
            <p:nvPr/>
          </p:nvSpPr>
          <p:spPr>
            <a:xfrm>
              <a:off x="5453545" y="8322246"/>
              <a:ext cx="3175" cy="6350"/>
            </a:xfrm>
            <a:custGeom>
              <a:avLst/>
              <a:gdLst/>
              <a:ahLst/>
              <a:cxnLst/>
              <a:rect l="l" t="t" r="r" b="b"/>
              <a:pathLst>
                <a:path w="3175" h="6350">
                  <a:moveTo>
                    <a:pt x="0" y="0"/>
                  </a:moveTo>
                  <a:lnTo>
                    <a:pt x="2946" y="5842"/>
                  </a:lnTo>
                </a:path>
              </a:pathLst>
            </a:custGeom>
            <a:ln w="25400">
              <a:solidFill>
                <a:srgbClr val="FEDB5F"/>
              </a:solidFill>
            </a:ln>
          </p:spPr>
          <p:txBody>
            <a:bodyPr wrap="square" lIns="0" tIns="0" rIns="0" bIns="0" rtlCol="0"/>
            <a:lstStyle/>
            <a:p>
              <a:endParaRPr/>
            </a:p>
          </p:txBody>
        </p:sp>
        <p:sp>
          <p:nvSpPr>
            <p:cNvPr id="19311" name="object 19311"/>
            <p:cNvSpPr/>
            <p:nvPr/>
          </p:nvSpPr>
          <p:spPr>
            <a:xfrm>
              <a:off x="5450103" y="8316011"/>
              <a:ext cx="36830" cy="12065"/>
            </a:xfrm>
            <a:custGeom>
              <a:avLst/>
              <a:gdLst/>
              <a:ahLst/>
              <a:cxnLst/>
              <a:rect l="l" t="t" r="r" b="b"/>
              <a:pathLst>
                <a:path w="36829" h="12065">
                  <a:moveTo>
                    <a:pt x="0" y="0"/>
                  </a:moveTo>
                  <a:lnTo>
                    <a:pt x="3441" y="6235"/>
                  </a:lnTo>
                  <a:lnTo>
                    <a:pt x="20839" y="9237"/>
                  </a:lnTo>
                  <a:lnTo>
                    <a:pt x="28978" y="10584"/>
                  </a:lnTo>
                  <a:lnTo>
                    <a:pt x="36741" y="11772"/>
                  </a:lnTo>
                  <a:lnTo>
                    <a:pt x="34950" y="6654"/>
                  </a:lnTo>
                  <a:lnTo>
                    <a:pt x="17875" y="3470"/>
                  </a:lnTo>
                  <a:lnTo>
                    <a:pt x="0" y="0"/>
                  </a:lnTo>
                  <a:close/>
                </a:path>
              </a:pathLst>
            </a:custGeom>
            <a:solidFill>
              <a:srgbClr val="FEDE6F"/>
            </a:solidFill>
          </p:spPr>
          <p:txBody>
            <a:bodyPr wrap="square" lIns="0" tIns="0" rIns="0" bIns="0" rtlCol="0"/>
            <a:lstStyle/>
            <a:p>
              <a:endParaRPr/>
            </a:p>
          </p:txBody>
        </p:sp>
        <p:sp>
          <p:nvSpPr>
            <p:cNvPr id="19312" name="object 19312"/>
            <p:cNvSpPr/>
            <p:nvPr/>
          </p:nvSpPr>
          <p:spPr>
            <a:xfrm>
              <a:off x="5453545" y="8322246"/>
              <a:ext cx="33655" cy="5715"/>
            </a:xfrm>
            <a:custGeom>
              <a:avLst/>
              <a:gdLst/>
              <a:ahLst/>
              <a:cxnLst/>
              <a:rect l="l" t="t" r="r" b="b"/>
              <a:pathLst>
                <a:path w="33654" h="5715">
                  <a:moveTo>
                    <a:pt x="0" y="0"/>
                  </a:moveTo>
                  <a:lnTo>
                    <a:pt x="8883" y="1538"/>
                  </a:lnTo>
                  <a:lnTo>
                    <a:pt x="17397" y="3001"/>
                  </a:lnTo>
                  <a:lnTo>
                    <a:pt x="25537" y="4348"/>
                  </a:lnTo>
                  <a:lnTo>
                    <a:pt x="33299" y="5537"/>
                  </a:lnTo>
                </a:path>
              </a:pathLst>
            </a:custGeom>
            <a:ln w="25400">
              <a:solidFill>
                <a:srgbClr val="FDD962"/>
              </a:solidFill>
            </a:ln>
          </p:spPr>
          <p:txBody>
            <a:bodyPr wrap="square" lIns="0" tIns="0" rIns="0" bIns="0" rtlCol="0"/>
            <a:lstStyle/>
            <a:p>
              <a:endParaRPr/>
            </a:p>
          </p:txBody>
        </p:sp>
        <p:sp>
          <p:nvSpPr>
            <p:cNvPr id="19313" name="object 19313"/>
            <p:cNvSpPr/>
            <p:nvPr/>
          </p:nvSpPr>
          <p:spPr>
            <a:xfrm>
              <a:off x="5485053" y="8322665"/>
              <a:ext cx="1905" cy="5715"/>
            </a:xfrm>
            <a:custGeom>
              <a:avLst/>
              <a:gdLst/>
              <a:ahLst/>
              <a:cxnLst/>
              <a:rect l="l" t="t" r="r" b="b"/>
              <a:pathLst>
                <a:path w="1904" h="5715">
                  <a:moveTo>
                    <a:pt x="1790" y="5118"/>
                  </a:moveTo>
                  <a:lnTo>
                    <a:pt x="0" y="0"/>
                  </a:lnTo>
                </a:path>
              </a:pathLst>
            </a:custGeom>
            <a:ln w="25400">
              <a:solidFill>
                <a:srgbClr val="FDDB69"/>
              </a:solidFill>
            </a:ln>
          </p:spPr>
          <p:txBody>
            <a:bodyPr wrap="square" lIns="0" tIns="0" rIns="0" bIns="0" rtlCol="0"/>
            <a:lstStyle/>
            <a:p>
              <a:endParaRPr/>
            </a:p>
          </p:txBody>
        </p:sp>
        <p:sp>
          <p:nvSpPr>
            <p:cNvPr id="19314" name="object 19314"/>
            <p:cNvSpPr/>
            <p:nvPr/>
          </p:nvSpPr>
          <p:spPr>
            <a:xfrm>
              <a:off x="5450103" y="8316011"/>
              <a:ext cx="35560" cy="6985"/>
            </a:xfrm>
            <a:custGeom>
              <a:avLst/>
              <a:gdLst/>
              <a:ahLst/>
              <a:cxnLst/>
              <a:rect l="l" t="t" r="r" b="b"/>
              <a:pathLst>
                <a:path w="35560" h="6984">
                  <a:moveTo>
                    <a:pt x="34950" y="6654"/>
                  </a:moveTo>
                  <a:lnTo>
                    <a:pt x="26510" y="5114"/>
                  </a:lnTo>
                  <a:lnTo>
                    <a:pt x="17875" y="3470"/>
                  </a:lnTo>
                  <a:lnTo>
                    <a:pt x="9040" y="1754"/>
                  </a:lnTo>
                  <a:lnTo>
                    <a:pt x="0" y="0"/>
                  </a:lnTo>
                </a:path>
              </a:pathLst>
            </a:custGeom>
            <a:ln w="25400">
              <a:solidFill>
                <a:srgbClr val="FEE27C"/>
              </a:solidFill>
            </a:ln>
          </p:spPr>
          <p:txBody>
            <a:bodyPr wrap="square" lIns="0" tIns="0" rIns="0" bIns="0" rtlCol="0"/>
            <a:lstStyle/>
            <a:p>
              <a:endParaRPr/>
            </a:p>
          </p:txBody>
        </p:sp>
        <p:sp>
          <p:nvSpPr>
            <p:cNvPr id="19315" name="object 19315"/>
            <p:cNvSpPr/>
            <p:nvPr/>
          </p:nvSpPr>
          <p:spPr>
            <a:xfrm>
              <a:off x="5450103" y="8316011"/>
              <a:ext cx="3810" cy="6350"/>
            </a:xfrm>
            <a:custGeom>
              <a:avLst/>
              <a:gdLst/>
              <a:ahLst/>
              <a:cxnLst/>
              <a:rect l="l" t="t" r="r" b="b"/>
              <a:pathLst>
                <a:path w="3810" h="6350">
                  <a:moveTo>
                    <a:pt x="0" y="0"/>
                  </a:moveTo>
                  <a:lnTo>
                    <a:pt x="3441" y="6235"/>
                  </a:lnTo>
                </a:path>
              </a:pathLst>
            </a:custGeom>
            <a:ln w="25400">
              <a:solidFill>
                <a:srgbClr val="FEE175"/>
              </a:solidFill>
            </a:ln>
          </p:spPr>
          <p:txBody>
            <a:bodyPr wrap="square" lIns="0" tIns="0" rIns="0" bIns="0" rtlCol="0"/>
            <a:lstStyle/>
            <a:p>
              <a:endParaRPr/>
            </a:p>
          </p:txBody>
        </p:sp>
        <p:sp>
          <p:nvSpPr>
            <p:cNvPr id="19316" name="object 19316"/>
            <p:cNvSpPr/>
            <p:nvPr/>
          </p:nvSpPr>
          <p:spPr>
            <a:xfrm>
              <a:off x="5409006" y="8302066"/>
              <a:ext cx="41275" cy="13970"/>
            </a:xfrm>
            <a:custGeom>
              <a:avLst/>
              <a:gdLst/>
              <a:ahLst/>
              <a:cxnLst/>
              <a:rect l="l" t="t" r="r" b="b"/>
              <a:pathLst>
                <a:path w="41275" h="13970">
                  <a:moveTo>
                    <a:pt x="0" y="0"/>
                  </a:moveTo>
                  <a:lnTo>
                    <a:pt x="2679" y="7200"/>
                  </a:lnTo>
                  <a:lnTo>
                    <a:pt x="12641" y="8781"/>
                  </a:lnTo>
                  <a:lnTo>
                    <a:pt x="22359" y="10453"/>
                  </a:lnTo>
                  <a:lnTo>
                    <a:pt x="41097" y="13944"/>
                  </a:lnTo>
                  <a:lnTo>
                    <a:pt x="38798" y="9639"/>
                  </a:lnTo>
                  <a:lnTo>
                    <a:pt x="37795" y="7454"/>
                  </a:lnTo>
                  <a:lnTo>
                    <a:pt x="19121" y="3575"/>
                  </a:lnTo>
                  <a:lnTo>
                    <a:pt x="9625" y="1736"/>
                  </a:lnTo>
                  <a:lnTo>
                    <a:pt x="0" y="0"/>
                  </a:lnTo>
                  <a:close/>
                </a:path>
              </a:pathLst>
            </a:custGeom>
            <a:solidFill>
              <a:srgbClr val="FFE98C"/>
            </a:solidFill>
          </p:spPr>
          <p:txBody>
            <a:bodyPr wrap="square" lIns="0" tIns="0" rIns="0" bIns="0" rtlCol="0"/>
            <a:lstStyle/>
            <a:p>
              <a:endParaRPr/>
            </a:p>
          </p:txBody>
        </p:sp>
        <p:sp>
          <p:nvSpPr>
            <p:cNvPr id="19317" name="object 19317"/>
            <p:cNvSpPr/>
            <p:nvPr/>
          </p:nvSpPr>
          <p:spPr>
            <a:xfrm>
              <a:off x="5411685" y="8309267"/>
              <a:ext cx="38735" cy="6985"/>
            </a:xfrm>
            <a:custGeom>
              <a:avLst/>
              <a:gdLst/>
              <a:ahLst/>
              <a:cxnLst/>
              <a:rect l="l" t="t" r="r" b="b"/>
              <a:pathLst>
                <a:path w="38735" h="6984">
                  <a:moveTo>
                    <a:pt x="0" y="0"/>
                  </a:moveTo>
                  <a:lnTo>
                    <a:pt x="9962" y="1580"/>
                  </a:lnTo>
                  <a:lnTo>
                    <a:pt x="19680" y="3252"/>
                  </a:lnTo>
                  <a:lnTo>
                    <a:pt x="29162" y="4984"/>
                  </a:lnTo>
                  <a:lnTo>
                    <a:pt x="38417" y="6743"/>
                  </a:lnTo>
                </a:path>
              </a:pathLst>
            </a:custGeom>
            <a:ln w="25400">
              <a:solidFill>
                <a:srgbClr val="FFE683"/>
              </a:solidFill>
            </a:ln>
          </p:spPr>
          <p:txBody>
            <a:bodyPr wrap="square" lIns="0" tIns="0" rIns="0" bIns="0" rtlCol="0"/>
            <a:lstStyle/>
            <a:p>
              <a:endParaRPr/>
            </a:p>
          </p:txBody>
        </p:sp>
        <p:sp>
          <p:nvSpPr>
            <p:cNvPr id="19318" name="object 19318"/>
            <p:cNvSpPr/>
            <p:nvPr/>
          </p:nvSpPr>
          <p:spPr>
            <a:xfrm>
              <a:off x="5446801" y="8309521"/>
              <a:ext cx="3810" cy="6985"/>
            </a:xfrm>
            <a:custGeom>
              <a:avLst/>
              <a:gdLst/>
              <a:ahLst/>
              <a:cxnLst/>
              <a:rect l="l" t="t" r="r" b="b"/>
              <a:pathLst>
                <a:path w="3810" h="6984">
                  <a:moveTo>
                    <a:pt x="3301" y="6489"/>
                  </a:moveTo>
                  <a:lnTo>
                    <a:pt x="0" y="0"/>
                  </a:lnTo>
                </a:path>
              </a:pathLst>
            </a:custGeom>
            <a:ln w="25400">
              <a:solidFill>
                <a:srgbClr val="FFE88A"/>
              </a:solidFill>
            </a:ln>
          </p:spPr>
          <p:txBody>
            <a:bodyPr wrap="square" lIns="0" tIns="0" rIns="0" bIns="0" rtlCol="0"/>
            <a:lstStyle/>
            <a:p>
              <a:endParaRPr/>
            </a:p>
          </p:txBody>
        </p:sp>
        <p:sp>
          <p:nvSpPr>
            <p:cNvPr id="19319" name="object 19319"/>
            <p:cNvSpPr/>
            <p:nvPr/>
          </p:nvSpPr>
          <p:spPr>
            <a:xfrm>
              <a:off x="5409006" y="8302066"/>
              <a:ext cx="38100" cy="7620"/>
            </a:xfrm>
            <a:custGeom>
              <a:avLst/>
              <a:gdLst/>
              <a:ahLst/>
              <a:cxnLst/>
              <a:rect l="l" t="t" r="r" b="b"/>
              <a:pathLst>
                <a:path w="38100" h="7620">
                  <a:moveTo>
                    <a:pt x="37795" y="7454"/>
                  </a:moveTo>
                  <a:lnTo>
                    <a:pt x="28505" y="5489"/>
                  </a:lnTo>
                  <a:lnTo>
                    <a:pt x="19121" y="3575"/>
                  </a:lnTo>
                  <a:lnTo>
                    <a:pt x="9625" y="1736"/>
                  </a:lnTo>
                  <a:lnTo>
                    <a:pt x="0" y="0"/>
                  </a:lnTo>
                </a:path>
              </a:pathLst>
            </a:custGeom>
            <a:ln w="25400">
              <a:solidFill>
                <a:srgbClr val="FFEC94"/>
              </a:solidFill>
            </a:ln>
          </p:spPr>
          <p:txBody>
            <a:bodyPr wrap="square" lIns="0" tIns="0" rIns="0" bIns="0" rtlCol="0"/>
            <a:lstStyle/>
            <a:p>
              <a:endParaRPr/>
            </a:p>
          </p:txBody>
        </p:sp>
        <p:sp>
          <p:nvSpPr>
            <p:cNvPr id="19320" name="object 19320"/>
            <p:cNvSpPr/>
            <p:nvPr/>
          </p:nvSpPr>
          <p:spPr>
            <a:xfrm>
              <a:off x="5409006" y="8302066"/>
              <a:ext cx="3175" cy="7620"/>
            </a:xfrm>
            <a:custGeom>
              <a:avLst/>
              <a:gdLst/>
              <a:ahLst/>
              <a:cxnLst/>
              <a:rect l="l" t="t" r="r" b="b"/>
              <a:pathLst>
                <a:path w="3175" h="7620">
                  <a:moveTo>
                    <a:pt x="0" y="0"/>
                  </a:moveTo>
                  <a:lnTo>
                    <a:pt x="2679" y="7200"/>
                  </a:lnTo>
                </a:path>
              </a:pathLst>
            </a:custGeom>
            <a:ln w="25400">
              <a:solidFill>
                <a:srgbClr val="FFEA8D"/>
              </a:solidFill>
            </a:ln>
          </p:spPr>
          <p:txBody>
            <a:bodyPr wrap="square" lIns="0" tIns="0" rIns="0" bIns="0" rtlCol="0"/>
            <a:lstStyle/>
            <a:p>
              <a:endParaRPr/>
            </a:p>
          </p:txBody>
        </p:sp>
        <p:sp>
          <p:nvSpPr>
            <p:cNvPr id="19321" name="object 19321"/>
            <p:cNvSpPr/>
            <p:nvPr/>
          </p:nvSpPr>
          <p:spPr>
            <a:xfrm>
              <a:off x="5406466" y="8294560"/>
              <a:ext cx="40640" cy="15240"/>
            </a:xfrm>
            <a:custGeom>
              <a:avLst/>
              <a:gdLst/>
              <a:ahLst/>
              <a:cxnLst/>
              <a:rect l="l" t="t" r="r" b="b"/>
              <a:pathLst>
                <a:path w="40639" h="15240">
                  <a:moveTo>
                    <a:pt x="0" y="0"/>
                  </a:moveTo>
                  <a:lnTo>
                    <a:pt x="1663" y="5054"/>
                  </a:lnTo>
                  <a:lnTo>
                    <a:pt x="2539" y="7505"/>
                  </a:lnTo>
                  <a:lnTo>
                    <a:pt x="12165" y="9242"/>
                  </a:lnTo>
                  <a:lnTo>
                    <a:pt x="21661" y="11080"/>
                  </a:lnTo>
                  <a:lnTo>
                    <a:pt x="40335" y="14960"/>
                  </a:lnTo>
                  <a:lnTo>
                    <a:pt x="39331" y="12776"/>
                  </a:lnTo>
                  <a:lnTo>
                    <a:pt x="38468" y="10566"/>
                  </a:lnTo>
                  <a:lnTo>
                    <a:pt x="37833" y="8369"/>
                  </a:lnTo>
                  <a:lnTo>
                    <a:pt x="28416" y="6091"/>
                  </a:lnTo>
                  <a:lnTo>
                    <a:pt x="18978" y="3903"/>
                  </a:lnTo>
                  <a:lnTo>
                    <a:pt x="9510" y="1855"/>
                  </a:lnTo>
                  <a:lnTo>
                    <a:pt x="0" y="0"/>
                  </a:lnTo>
                  <a:close/>
                </a:path>
              </a:pathLst>
            </a:custGeom>
            <a:solidFill>
              <a:srgbClr val="FFED98"/>
            </a:solidFill>
          </p:spPr>
          <p:txBody>
            <a:bodyPr wrap="square" lIns="0" tIns="0" rIns="0" bIns="0" rtlCol="0"/>
            <a:lstStyle/>
            <a:p>
              <a:endParaRPr/>
            </a:p>
          </p:txBody>
        </p:sp>
        <p:sp>
          <p:nvSpPr>
            <p:cNvPr id="19322" name="object 19322"/>
            <p:cNvSpPr/>
            <p:nvPr/>
          </p:nvSpPr>
          <p:spPr>
            <a:xfrm>
              <a:off x="5409006" y="8302066"/>
              <a:ext cx="38100" cy="7620"/>
            </a:xfrm>
            <a:custGeom>
              <a:avLst/>
              <a:gdLst/>
              <a:ahLst/>
              <a:cxnLst/>
              <a:rect l="l" t="t" r="r" b="b"/>
              <a:pathLst>
                <a:path w="38100" h="7620">
                  <a:moveTo>
                    <a:pt x="0" y="0"/>
                  </a:moveTo>
                  <a:lnTo>
                    <a:pt x="9625" y="1736"/>
                  </a:lnTo>
                  <a:lnTo>
                    <a:pt x="19121" y="3575"/>
                  </a:lnTo>
                  <a:lnTo>
                    <a:pt x="28505" y="5489"/>
                  </a:lnTo>
                  <a:lnTo>
                    <a:pt x="37795" y="7454"/>
                  </a:lnTo>
                </a:path>
              </a:pathLst>
            </a:custGeom>
            <a:ln w="25400">
              <a:solidFill>
                <a:srgbClr val="FFEC94"/>
              </a:solidFill>
            </a:ln>
          </p:spPr>
          <p:txBody>
            <a:bodyPr wrap="square" lIns="0" tIns="0" rIns="0" bIns="0" rtlCol="0"/>
            <a:lstStyle/>
            <a:p>
              <a:endParaRPr/>
            </a:p>
          </p:txBody>
        </p:sp>
        <p:sp>
          <p:nvSpPr>
            <p:cNvPr id="19323" name="object 19323"/>
            <p:cNvSpPr/>
            <p:nvPr/>
          </p:nvSpPr>
          <p:spPr>
            <a:xfrm>
              <a:off x="5444299" y="8302930"/>
              <a:ext cx="2540" cy="6985"/>
            </a:xfrm>
            <a:custGeom>
              <a:avLst/>
              <a:gdLst/>
              <a:ahLst/>
              <a:cxnLst/>
              <a:rect l="l" t="t" r="r" b="b"/>
              <a:pathLst>
                <a:path w="2539" h="6984">
                  <a:moveTo>
                    <a:pt x="2501" y="6591"/>
                  </a:moveTo>
                  <a:lnTo>
                    <a:pt x="0" y="0"/>
                  </a:lnTo>
                </a:path>
              </a:pathLst>
            </a:custGeom>
            <a:ln w="25399">
              <a:solidFill>
                <a:srgbClr val="FFED98"/>
              </a:solidFill>
            </a:ln>
          </p:spPr>
          <p:txBody>
            <a:bodyPr wrap="square" lIns="0" tIns="0" rIns="0" bIns="0" rtlCol="0"/>
            <a:lstStyle/>
            <a:p>
              <a:endParaRPr/>
            </a:p>
          </p:txBody>
        </p:sp>
        <p:sp>
          <p:nvSpPr>
            <p:cNvPr id="19324" name="object 19324"/>
            <p:cNvSpPr/>
            <p:nvPr/>
          </p:nvSpPr>
          <p:spPr>
            <a:xfrm>
              <a:off x="5406466" y="8294560"/>
              <a:ext cx="38100" cy="8890"/>
            </a:xfrm>
            <a:custGeom>
              <a:avLst/>
              <a:gdLst/>
              <a:ahLst/>
              <a:cxnLst/>
              <a:rect l="l" t="t" r="r" b="b"/>
              <a:pathLst>
                <a:path w="38100" h="8890">
                  <a:moveTo>
                    <a:pt x="37833" y="8369"/>
                  </a:moveTo>
                  <a:lnTo>
                    <a:pt x="28416" y="6091"/>
                  </a:lnTo>
                  <a:lnTo>
                    <a:pt x="18978" y="3903"/>
                  </a:lnTo>
                  <a:lnTo>
                    <a:pt x="9510" y="1855"/>
                  </a:lnTo>
                  <a:lnTo>
                    <a:pt x="0" y="0"/>
                  </a:lnTo>
                </a:path>
              </a:pathLst>
            </a:custGeom>
            <a:ln w="25399">
              <a:solidFill>
                <a:srgbClr val="FFEE9C"/>
              </a:solidFill>
            </a:ln>
          </p:spPr>
          <p:txBody>
            <a:bodyPr wrap="square" lIns="0" tIns="0" rIns="0" bIns="0" rtlCol="0"/>
            <a:lstStyle/>
            <a:p>
              <a:endParaRPr/>
            </a:p>
          </p:txBody>
        </p:sp>
        <p:sp>
          <p:nvSpPr>
            <p:cNvPr id="19325" name="object 19325"/>
            <p:cNvSpPr/>
            <p:nvPr/>
          </p:nvSpPr>
          <p:spPr>
            <a:xfrm>
              <a:off x="5406466" y="8294560"/>
              <a:ext cx="2540" cy="7620"/>
            </a:xfrm>
            <a:custGeom>
              <a:avLst/>
              <a:gdLst/>
              <a:ahLst/>
              <a:cxnLst/>
              <a:rect l="l" t="t" r="r" b="b"/>
              <a:pathLst>
                <a:path w="2539" h="7620">
                  <a:moveTo>
                    <a:pt x="0" y="0"/>
                  </a:moveTo>
                  <a:lnTo>
                    <a:pt x="2539" y="7505"/>
                  </a:lnTo>
                </a:path>
              </a:pathLst>
            </a:custGeom>
            <a:ln w="25399">
              <a:solidFill>
                <a:srgbClr val="FFED98"/>
              </a:solidFill>
            </a:ln>
          </p:spPr>
          <p:txBody>
            <a:bodyPr wrap="square" lIns="0" tIns="0" rIns="0" bIns="0" rtlCol="0"/>
            <a:lstStyle/>
            <a:p>
              <a:endParaRPr/>
            </a:p>
          </p:txBody>
        </p:sp>
        <p:sp>
          <p:nvSpPr>
            <p:cNvPr id="19326" name="object 19326"/>
            <p:cNvSpPr/>
            <p:nvPr/>
          </p:nvSpPr>
          <p:spPr>
            <a:xfrm>
              <a:off x="5446801" y="8309521"/>
              <a:ext cx="38735" cy="13335"/>
            </a:xfrm>
            <a:custGeom>
              <a:avLst/>
              <a:gdLst/>
              <a:ahLst/>
              <a:cxnLst/>
              <a:rect l="l" t="t" r="r" b="b"/>
              <a:pathLst>
                <a:path w="38735" h="13334">
                  <a:moveTo>
                    <a:pt x="0" y="0"/>
                  </a:moveTo>
                  <a:lnTo>
                    <a:pt x="1003" y="2184"/>
                  </a:lnTo>
                  <a:lnTo>
                    <a:pt x="3301" y="6489"/>
                  </a:lnTo>
                  <a:lnTo>
                    <a:pt x="29812" y="11604"/>
                  </a:lnTo>
                  <a:lnTo>
                    <a:pt x="38252" y="13144"/>
                  </a:lnTo>
                  <a:lnTo>
                    <a:pt x="36639" y="7848"/>
                  </a:lnTo>
                  <a:lnTo>
                    <a:pt x="0" y="0"/>
                  </a:lnTo>
                  <a:close/>
                </a:path>
              </a:pathLst>
            </a:custGeom>
            <a:solidFill>
              <a:srgbClr val="FFE687"/>
            </a:solidFill>
          </p:spPr>
          <p:txBody>
            <a:bodyPr wrap="square" lIns="0" tIns="0" rIns="0" bIns="0" rtlCol="0"/>
            <a:lstStyle/>
            <a:p>
              <a:endParaRPr/>
            </a:p>
          </p:txBody>
        </p:sp>
        <p:sp>
          <p:nvSpPr>
            <p:cNvPr id="19327" name="object 19327"/>
            <p:cNvSpPr/>
            <p:nvPr/>
          </p:nvSpPr>
          <p:spPr>
            <a:xfrm>
              <a:off x="5450103" y="8316011"/>
              <a:ext cx="35560" cy="6985"/>
            </a:xfrm>
            <a:custGeom>
              <a:avLst/>
              <a:gdLst/>
              <a:ahLst/>
              <a:cxnLst/>
              <a:rect l="l" t="t" r="r" b="b"/>
              <a:pathLst>
                <a:path w="35560" h="6984">
                  <a:moveTo>
                    <a:pt x="0" y="0"/>
                  </a:moveTo>
                  <a:lnTo>
                    <a:pt x="9040" y="1754"/>
                  </a:lnTo>
                  <a:lnTo>
                    <a:pt x="17875" y="3470"/>
                  </a:lnTo>
                  <a:lnTo>
                    <a:pt x="26510" y="5114"/>
                  </a:lnTo>
                  <a:lnTo>
                    <a:pt x="34950" y="6654"/>
                  </a:lnTo>
                </a:path>
              </a:pathLst>
            </a:custGeom>
            <a:ln w="25400">
              <a:solidFill>
                <a:srgbClr val="FEE27C"/>
              </a:solidFill>
            </a:ln>
          </p:spPr>
          <p:txBody>
            <a:bodyPr wrap="square" lIns="0" tIns="0" rIns="0" bIns="0" rtlCol="0"/>
            <a:lstStyle/>
            <a:p>
              <a:endParaRPr/>
            </a:p>
          </p:txBody>
        </p:sp>
        <p:sp>
          <p:nvSpPr>
            <p:cNvPr id="19328" name="object 19328"/>
            <p:cNvSpPr/>
            <p:nvPr/>
          </p:nvSpPr>
          <p:spPr>
            <a:xfrm>
              <a:off x="5483441" y="8317369"/>
              <a:ext cx="1905" cy="5715"/>
            </a:xfrm>
            <a:custGeom>
              <a:avLst/>
              <a:gdLst/>
              <a:ahLst/>
              <a:cxnLst/>
              <a:rect l="l" t="t" r="r" b="b"/>
              <a:pathLst>
                <a:path w="1904" h="5715">
                  <a:moveTo>
                    <a:pt x="1612" y="5295"/>
                  </a:moveTo>
                  <a:lnTo>
                    <a:pt x="0" y="0"/>
                  </a:lnTo>
                </a:path>
              </a:pathLst>
            </a:custGeom>
            <a:ln w="25400">
              <a:solidFill>
                <a:srgbClr val="FEE585"/>
              </a:solidFill>
            </a:ln>
          </p:spPr>
          <p:txBody>
            <a:bodyPr wrap="square" lIns="0" tIns="0" rIns="0" bIns="0" rtlCol="0"/>
            <a:lstStyle/>
            <a:p>
              <a:endParaRPr/>
            </a:p>
          </p:txBody>
        </p:sp>
        <p:sp>
          <p:nvSpPr>
            <p:cNvPr id="19329" name="object 19329"/>
            <p:cNvSpPr/>
            <p:nvPr/>
          </p:nvSpPr>
          <p:spPr>
            <a:xfrm>
              <a:off x="5446801" y="8309521"/>
              <a:ext cx="36830" cy="8255"/>
            </a:xfrm>
            <a:custGeom>
              <a:avLst/>
              <a:gdLst/>
              <a:ahLst/>
              <a:cxnLst/>
              <a:rect l="l" t="t" r="r" b="b"/>
              <a:pathLst>
                <a:path w="36829" h="8254">
                  <a:moveTo>
                    <a:pt x="36639" y="7848"/>
                  </a:moveTo>
                  <a:lnTo>
                    <a:pt x="27515" y="5945"/>
                  </a:lnTo>
                  <a:lnTo>
                    <a:pt x="18381" y="3986"/>
                  </a:lnTo>
                  <a:lnTo>
                    <a:pt x="9216" y="1996"/>
                  </a:lnTo>
                  <a:lnTo>
                    <a:pt x="0" y="0"/>
                  </a:lnTo>
                </a:path>
              </a:pathLst>
            </a:custGeom>
            <a:ln w="25400">
              <a:solidFill>
                <a:srgbClr val="FFEB92"/>
              </a:solidFill>
            </a:ln>
          </p:spPr>
          <p:txBody>
            <a:bodyPr wrap="square" lIns="0" tIns="0" rIns="0" bIns="0" rtlCol="0"/>
            <a:lstStyle/>
            <a:p>
              <a:endParaRPr/>
            </a:p>
          </p:txBody>
        </p:sp>
        <p:sp>
          <p:nvSpPr>
            <p:cNvPr id="19330" name="object 19330"/>
            <p:cNvSpPr/>
            <p:nvPr/>
          </p:nvSpPr>
          <p:spPr>
            <a:xfrm>
              <a:off x="5446801" y="8309521"/>
              <a:ext cx="3810" cy="6985"/>
            </a:xfrm>
            <a:custGeom>
              <a:avLst/>
              <a:gdLst/>
              <a:ahLst/>
              <a:cxnLst/>
              <a:rect l="l" t="t" r="r" b="b"/>
              <a:pathLst>
                <a:path w="3810" h="6984">
                  <a:moveTo>
                    <a:pt x="0" y="0"/>
                  </a:moveTo>
                  <a:lnTo>
                    <a:pt x="3301" y="6489"/>
                  </a:lnTo>
                </a:path>
              </a:pathLst>
            </a:custGeom>
            <a:ln w="25400">
              <a:solidFill>
                <a:srgbClr val="FFE88A"/>
              </a:solidFill>
            </a:ln>
          </p:spPr>
          <p:txBody>
            <a:bodyPr wrap="square" lIns="0" tIns="0" rIns="0" bIns="0" rtlCol="0"/>
            <a:lstStyle/>
            <a:p>
              <a:endParaRPr/>
            </a:p>
          </p:txBody>
        </p:sp>
        <p:sp>
          <p:nvSpPr>
            <p:cNvPr id="19331" name="object 19331"/>
            <p:cNvSpPr/>
            <p:nvPr/>
          </p:nvSpPr>
          <p:spPr>
            <a:xfrm>
              <a:off x="5445404" y="8306231"/>
              <a:ext cx="38100" cy="11430"/>
            </a:xfrm>
            <a:custGeom>
              <a:avLst/>
              <a:gdLst/>
              <a:ahLst/>
              <a:cxnLst/>
              <a:rect l="l" t="t" r="r" b="b"/>
              <a:pathLst>
                <a:path w="38100" h="11429">
                  <a:moveTo>
                    <a:pt x="0" y="0"/>
                  </a:moveTo>
                  <a:lnTo>
                    <a:pt x="1397" y="3289"/>
                  </a:lnTo>
                  <a:lnTo>
                    <a:pt x="28912" y="9234"/>
                  </a:lnTo>
                  <a:lnTo>
                    <a:pt x="38036" y="11137"/>
                  </a:lnTo>
                  <a:lnTo>
                    <a:pt x="37299" y="8420"/>
                  </a:lnTo>
                  <a:lnTo>
                    <a:pt x="18621" y="4276"/>
                  </a:lnTo>
                  <a:lnTo>
                    <a:pt x="0" y="0"/>
                  </a:lnTo>
                  <a:close/>
                </a:path>
              </a:pathLst>
            </a:custGeom>
            <a:solidFill>
              <a:srgbClr val="FFEC96"/>
            </a:solidFill>
          </p:spPr>
          <p:txBody>
            <a:bodyPr wrap="square" lIns="0" tIns="0" rIns="0" bIns="0" rtlCol="0"/>
            <a:lstStyle/>
            <a:p>
              <a:endParaRPr/>
            </a:p>
          </p:txBody>
        </p:sp>
        <p:sp>
          <p:nvSpPr>
            <p:cNvPr id="19332" name="object 19332"/>
            <p:cNvSpPr/>
            <p:nvPr/>
          </p:nvSpPr>
          <p:spPr>
            <a:xfrm>
              <a:off x="5446801" y="8309521"/>
              <a:ext cx="36830" cy="8255"/>
            </a:xfrm>
            <a:custGeom>
              <a:avLst/>
              <a:gdLst/>
              <a:ahLst/>
              <a:cxnLst/>
              <a:rect l="l" t="t" r="r" b="b"/>
              <a:pathLst>
                <a:path w="36829" h="8254">
                  <a:moveTo>
                    <a:pt x="0" y="0"/>
                  </a:moveTo>
                  <a:lnTo>
                    <a:pt x="9216" y="1996"/>
                  </a:lnTo>
                  <a:lnTo>
                    <a:pt x="18381" y="3986"/>
                  </a:lnTo>
                  <a:lnTo>
                    <a:pt x="27515" y="5945"/>
                  </a:lnTo>
                  <a:lnTo>
                    <a:pt x="36639" y="7848"/>
                  </a:lnTo>
                </a:path>
              </a:pathLst>
            </a:custGeom>
            <a:ln w="25400">
              <a:solidFill>
                <a:srgbClr val="FFEB92"/>
              </a:solidFill>
            </a:ln>
          </p:spPr>
          <p:txBody>
            <a:bodyPr wrap="square" lIns="0" tIns="0" rIns="0" bIns="0" rtlCol="0"/>
            <a:lstStyle/>
            <a:p>
              <a:endParaRPr/>
            </a:p>
          </p:txBody>
        </p:sp>
        <p:sp>
          <p:nvSpPr>
            <p:cNvPr id="19333" name="object 19333"/>
            <p:cNvSpPr/>
            <p:nvPr/>
          </p:nvSpPr>
          <p:spPr>
            <a:xfrm>
              <a:off x="5482704" y="8314652"/>
              <a:ext cx="1270" cy="3175"/>
            </a:xfrm>
            <a:custGeom>
              <a:avLst/>
              <a:gdLst/>
              <a:ahLst/>
              <a:cxnLst/>
              <a:rect l="l" t="t" r="r" b="b"/>
              <a:pathLst>
                <a:path w="1270" h="3175">
                  <a:moveTo>
                    <a:pt x="736" y="2717"/>
                  </a:moveTo>
                  <a:lnTo>
                    <a:pt x="0" y="0"/>
                  </a:lnTo>
                </a:path>
              </a:pathLst>
            </a:custGeom>
            <a:ln w="25400">
              <a:solidFill>
                <a:srgbClr val="FFEC95"/>
              </a:solidFill>
            </a:ln>
          </p:spPr>
          <p:txBody>
            <a:bodyPr wrap="square" lIns="0" tIns="0" rIns="0" bIns="0" rtlCol="0"/>
            <a:lstStyle/>
            <a:p>
              <a:endParaRPr/>
            </a:p>
          </p:txBody>
        </p:sp>
        <p:sp>
          <p:nvSpPr>
            <p:cNvPr id="19334" name="object 19334"/>
            <p:cNvSpPr/>
            <p:nvPr/>
          </p:nvSpPr>
          <p:spPr>
            <a:xfrm>
              <a:off x="5445404" y="8306231"/>
              <a:ext cx="37465" cy="8890"/>
            </a:xfrm>
            <a:custGeom>
              <a:avLst/>
              <a:gdLst/>
              <a:ahLst/>
              <a:cxnLst/>
              <a:rect l="l" t="t" r="r" b="b"/>
              <a:pathLst>
                <a:path w="37464" h="8890">
                  <a:moveTo>
                    <a:pt x="37299" y="8420"/>
                  </a:moveTo>
                  <a:lnTo>
                    <a:pt x="27942" y="6382"/>
                  </a:lnTo>
                  <a:lnTo>
                    <a:pt x="18621" y="4276"/>
                  </a:lnTo>
                  <a:lnTo>
                    <a:pt x="9314" y="2137"/>
                  </a:lnTo>
                  <a:lnTo>
                    <a:pt x="0" y="0"/>
                  </a:lnTo>
                </a:path>
              </a:pathLst>
            </a:custGeom>
            <a:ln w="25400">
              <a:solidFill>
                <a:srgbClr val="FFED99"/>
              </a:solidFill>
            </a:ln>
          </p:spPr>
          <p:txBody>
            <a:bodyPr wrap="square" lIns="0" tIns="0" rIns="0" bIns="0" rtlCol="0"/>
            <a:lstStyle/>
            <a:p>
              <a:endParaRPr/>
            </a:p>
          </p:txBody>
        </p:sp>
        <p:sp>
          <p:nvSpPr>
            <p:cNvPr id="19335" name="object 19335"/>
            <p:cNvSpPr/>
            <p:nvPr/>
          </p:nvSpPr>
          <p:spPr>
            <a:xfrm>
              <a:off x="5445404" y="8306231"/>
              <a:ext cx="1905" cy="3810"/>
            </a:xfrm>
            <a:custGeom>
              <a:avLst/>
              <a:gdLst/>
              <a:ahLst/>
              <a:cxnLst/>
              <a:rect l="l" t="t" r="r" b="b"/>
              <a:pathLst>
                <a:path w="1904" h="3809">
                  <a:moveTo>
                    <a:pt x="0" y="0"/>
                  </a:moveTo>
                  <a:lnTo>
                    <a:pt x="1397" y="3289"/>
                  </a:lnTo>
                </a:path>
              </a:pathLst>
            </a:custGeom>
            <a:ln w="25400">
              <a:solidFill>
                <a:srgbClr val="FFEC97"/>
              </a:solidFill>
            </a:ln>
          </p:spPr>
          <p:txBody>
            <a:bodyPr wrap="square" lIns="0" tIns="0" rIns="0" bIns="0" rtlCol="0"/>
            <a:lstStyle/>
            <a:p>
              <a:endParaRPr/>
            </a:p>
          </p:txBody>
        </p:sp>
        <p:sp>
          <p:nvSpPr>
            <p:cNvPr id="19336" name="object 19336"/>
            <p:cNvSpPr/>
            <p:nvPr/>
          </p:nvSpPr>
          <p:spPr>
            <a:xfrm>
              <a:off x="5444299" y="8302930"/>
              <a:ext cx="38735" cy="12065"/>
            </a:xfrm>
            <a:custGeom>
              <a:avLst/>
              <a:gdLst/>
              <a:ahLst/>
              <a:cxnLst/>
              <a:rect l="l" t="t" r="r" b="b"/>
              <a:pathLst>
                <a:path w="38735" h="12065">
                  <a:moveTo>
                    <a:pt x="0" y="0"/>
                  </a:moveTo>
                  <a:lnTo>
                    <a:pt x="685" y="2197"/>
                  </a:lnTo>
                  <a:lnTo>
                    <a:pt x="1104" y="3301"/>
                  </a:lnTo>
                  <a:lnTo>
                    <a:pt x="29047" y="9684"/>
                  </a:lnTo>
                  <a:lnTo>
                    <a:pt x="38404" y="11722"/>
                  </a:lnTo>
                  <a:lnTo>
                    <a:pt x="37718" y="8966"/>
                  </a:lnTo>
                  <a:lnTo>
                    <a:pt x="28260" y="6845"/>
                  </a:lnTo>
                  <a:lnTo>
                    <a:pt x="0" y="0"/>
                  </a:lnTo>
                  <a:close/>
                </a:path>
              </a:pathLst>
            </a:custGeom>
            <a:solidFill>
              <a:srgbClr val="FFED9B"/>
            </a:solidFill>
          </p:spPr>
          <p:txBody>
            <a:bodyPr wrap="square" lIns="0" tIns="0" rIns="0" bIns="0" rtlCol="0"/>
            <a:lstStyle/>
            <a:p>
              <a:endParaRPr/>
            </a:p>
          </p:txBody>
        </p:sp>
        <p:sp>
          <p:nvSpPr>
            <p:cNvPr id="19337" name="object 19337"/>
            <p:cNvSpPr/>
            <p:nvPr/>
          </p:nvSpPr>
          <p:spPr>
            <a:xfrm>
              <a:off x="5445404" y="8306231"/>
              <a:ext cx="37465" cy="8890"/>
            </a:xfrm>
            <a:custGeom>
              <a:avLst/>
              <a:gdLst/>
              <a:ahLst/>
              <a:cxnLst/>
              <a:rect l="l" t="t" r="r" b="b"/>
              <a:pathLst>
                <a:path w="37464" h="8890">
                  <a:moveTo>
                    <a:pt x="0" y="0"/>
                  </a:moveTo>
                  <a:lnTo>
                    <a:pt x="9314" y="2137"/>
                  </a:lnTo>
                  <a:lnTo>
                    <a:pt x="18621" y="4276"/>
                  </a:lnTo>
                  <a:lnTo>
                    <a:pt x="27942" y="6382"/>
                  </a:lnTo>
                  <a:lnTo>
                    <a:pt x="37299" y="8420"/>
                  </a:lnTo>
                </a:path>
              </a:pathLst>
            </a:custGeom>
            <a:ln w="25400">
              <a:solidFill>
                <a:srgbClr val="FFED99"/>
              </a:solidFill>
            </a:ln>
          </p:spPr>
          <p:txBody>
            <a:bodyPr wrap="square" lIns="0" tIns="0" rIns="0" bIns="0" rtlCol="0"/>
            <a:lstStyle/>
            <a:p>
              <a:endParaRPr/>
            </a:p>
          </p:txBody>
        </p:sp>
        <p:sp>
          <p:nvSpPr>
            <p:cNvPr id="19338" name="object 19338"/>
            <p:cNvSpPr/>
            <p:nvPr/>
          </p:nvSpPr>
          <p:spPr>
            <a:xfrm>
              <a:off x="5482018" y="8311896"/>
              <a:ext cx="1270" cy="3175"/>
            </a:xfrm>
            <a:custGeom>
              <a:avLst/>
              <a:gdLst/>
              <a:ahLst/>
              <a:cxnLst/>
              <a:rect l="l" t="t" r="r" b="b"/>
              <a:pathLst>
                <a:path w="1270" h="3175">
                  <a:moveTo>
                    <a:pt x="685" y="2755"/>
                  </a:moveTo>
                  <a:lnTo>
                    <a:pt x="0" y="0"/>
                  </a:lnTo>
                </a:path>
              </a:pathLst>
            </a:custGeom>
            <a:ln w="25400">
              <a:solidFill>
                <a:srgbClr val="FFED9A"/>
              </a:solidFill>
            </a:ln>
          </p:spPr>
          <p:txBody>
            <a:bodyPr wrap="square" lIns="0" tIns="0" rIns="0" bIns="0" rtlCol="0"/>
            <a:lstStyle/>
            <a:p>
              <a:endParaRPr/>
            </a:p>
          </p:txBody>
        </p:sp>
        <p:sp>
          <p:nvSpPr>
            <p:cNvPr id="19339" name="object 19339"/>
            <p:cNvSpPr/>
            <p:nvPr/>
          </p:nvSpPr>
          <p:spPr>
            <a:xfrm>
              <a:off x="5444299" y="8302930"/>
              <a:ext cx="38100" cy="9525"/>
            </a:xfrm>
            <a:custGeom>
              <a:avLst/>
              <a:gdLst/>
              <a:ahLst/>
              <a:cxnLst/>
              <a:rect l="l" t="t" r="r" b="b"/>
              <a:pathLst>
                <a:path w="38100" h="9525">
                  <a:moveTo>
                    <a:pt x="37718" y="8966"/>
                  </a:moveTo>
                  <a:lnTo>
                    <a:pt x="28260" y="6845"/>
                  </a:lnTo>
                  <a:lnTo>
                    <a:pt x="18830" y="4611"/>
                  </a:lnTo>
                  <a:lnTo>
                    <a:pt x="9415" y="2313"/>
                  </a:lnTo>
                  <a:lnTo>
                    <a:pt x="0" y="0"/>
                  </a:lnTo>
                </a:path>
              </a:pathLst>
            </a:custGeom>
            <a:ln w="25400">
              <a:solidFill>
                <a:srgbClr val="FFEE9C"/>
              </a:solidFill>
            </a:ln>
          </p:spPr>
          <p:txBody>
            <a:bodyPr wrap="square" lIns="0" tIns="0" rIns="0" bIns="0" rtlCol="0"/>
            <a:lstStyle/>
            <a:p>
              <a:endParaRPr/>
            </a:p>
          </p:txBody>
        </p:sp>
        <p:sp>
          <p:nvSpPr>
            <p:cNvPr id="19340" name="object 19340"/>
            <p:cNvSpPr/>
            <p:nvPr/>
          </p:nvSpPr>
          <p:spPr>
            <a:xfrm>
              <a:off x="5444299" y="8302930"/>
              <a:ext cx="1270" cy="3810"/>
            </a:xfrm>
            <a:custGeom>
              <a:avLst/>
              <a:gdLst/>
              <a:ahLst/>
              <a:cxnLst/>
              <a:rect l="l" t="t" r="r" b="b"/>
              <a:pathLst>
                <a:path w="1270" h="3809">
                  <a:moveTo>
                    <a:pt x="0" y="0"/>
                  </a:moveTo>
                  <a:lnTo>
                    <a:pt x="1104" y="3301"/>
                  </a:lnTo>
                </a:path>
              </a:pathLst>
            </a:custGeom>
            <a:ln w="25400">
              <a:solidFill>
                <a:srgbClr val="FFED9B"/>
              </a:solidFill>
            </a:ln>
          </p:spPr>
          <p:txBody>
            <a:bodyPr wrap="square" lIns="0" tIns="0" rIns="0" bIns="0" rtlCol="0"/>
            <a:lstStyle/>
            <a:p>
              <a:endParaRPr/>
            </a:p>
          </p:txBody>
        </p:sp>
        <p:sp>
          <p:nvSpPr>
            <p:cNvPr id="19341" name="object 19341"/>
            <p:cNvSpPr/>
            <p:nvPr/>
          </p:nvSpPr>
          <p:spPr>
            <a:xfrm>
              <a:off x="5404319" y="8287474"/>
              <a:ext cx="22225" cy="11430"/>
            </a:xfrm>
            <a:custGeom>
              <a:avLst/>
              <a:gdLst/>
              <a:ahLst/>
              <a:cxnLst/>
              <a:rect l="l" t="t" r="r" b="b"/>
              <a:pathLst>
                <a:path w="22225" h="11429">
                  <a:moveTo>
                    <a:pt x="0" y="0"/>
                  </a:moveTo>
                  <a:lnTo>
                    <a:pt x="1409" y="4775"/>
                  </a:lnTo>
                  <a:lnTo>
                    <a:pt x="2146" y="7086"/>
                  </a:lnTo>
                  <a:lnTo>
                    <a:pt x="8851" y="8318"/>
                  </a:lnTo>
                  <a:lnTo>
                    <a:pt x="15506" y="9715"/>
                  </a:lnTo>
                  <a:lnTo>
                    <a:pt x="22136" y="11214"/>
                  </a:lnTo>
                  <a:lnTo>
                    <a:pt x="20891" y="6819"/>
                  </a:lnTo>
                  <a:lnTo>
                    <a:pt x="20294" y="4559"/>
                  </a:lnTo>
                  <a:lnTo>
                    <a:pt x="13843" y="2870"/>
                  </a:lnTo>
                  <a:lnTo>
                    <a:pt x="7035" y="1346"/>
                  </a:lnTo>
                  <a:lnTo>
                    <a:pt x="0" y="0"/>
                  </a:lnTo>
                  <a:close/>
                </a:path>
              </a:pathLst>
            </a:custGeom>
            <a:solidFill>
              <a:srgbClr val="FEEC98"/>
            </a:solidFill>
          </p:spPr>
          <p:txBody>
            <a:bodyPr wrap="square" lIns="0" tIns="0" rIns="0" bIns="0" rtlCol="0"/>
            <a:lstStyle/>
            <a:p>
              <a:endParaRPr/>
            </a:p>
          </p:txBody>
        </p:sp>
        <p:sp>
          <p:nvSpPr>
            <p:cNvPr id="19342" name="object 19342"/>
            <p:cNvSpPr/>
            <p:nvPr/>
          </p:nvSpPr>
          <p:spPr>
            <a:xfrm>
              <a:off x="5406466" y="8294560"/>
              <a:ext cx="20320" cy="4445"/>
            </a:xfrm>
            <a:custGeom>
              <a:avLst/>
              <a:gdLst/>
              <a:ahLst/>
              <a:cxnLst/>
              <a:rect l="l" t="t" r="r" b="b"/>
              <a:pathLst>
                <a:path w="20320" h="4445">
                  <a:moveTo>
                    <a:pt x="0" y="0"/>
                  </a:moveTo>
                  <a:lnTo>
                    <a:pt x="6705" y="1231"/>
                  </a:lnTo>
                  <a:lnTo>
                    <a:pt x="13360" y="2628"/>
                  </a:lnTo>
                  <a:lnTo>
                    <a:pt x="19989" y="4127"/>
                  </a:lnTo>
                </a:path>
              </a:pathLst>
            </a:custGeom>
            <a:ln w="25399">
              <a:solidFill>
                <a:srgbClr val="FFEE9C"/>
              </a:solidFill>
            </a:ln>
          </p:spPr>
          <p:txBody>
            <a:bodyPr wrap="square" lIns="0" tIns="0" rIns="0" bIns="0" rtlCol="0"/>
            <a:lstStyle/>
            <a:p>
              <a:endParaRPr/>
            </a:p>
          </p:txBody>
        </p:sp>
        <p:sp>
          <p:nvSpPr>
            <p:cNvPr id="19343" name="object 19343"/>
            <p:cNvSpPr/>
            <p:nvPr/>
          </p:nvSpPr>
          <p:spPr>
            <a:xfrm>
              <a:off x="5424614" y="8292033"/>
              <a:ext cx="1905" cy="6985"/>
            </a:xfrm>
            <a:custGeom>
              <a:avLst/>
              <a:gdLst/>
              <a:ahLst/>
              <a:cxnLst/>
              <a:rect l="l" t="t" r="r" b="b"/>
              <a:pathLst>
                <a:path w="1904" h="6984">
                  <a:moveTo>
                    <a:pt x="1841" y="6654"/>
                  </a:moveTo>
                  <a:lnTo>
                    <a:pt x="0" y="0"/>
                  </a:lnTo>
                </a:path>
              </a:pathLst>
            </a:custGeom>
            <a:ln w="25399">
              <a:solidFill>
                <a:srgbClr val="FEEC98"/>
              </a:solidFill>
            </a:ln>
          </p:spPr>
          <p:txBody>
            <a:bodyPr wrap="square" lIns="0" tIns="0" rIns="0" bIns="0" rtlCol="0"/>
            <a:lstStyle/>
            <a:p>
              <a:endParaRPr/>
            </a:p>
          </p:txBody>
        </p:sp>
        <p:sp>
          <p:nvSpPr>
            <p:cNvPr id="19344" name="object 19344"/>
            <p:cNvSpPr/>
            <p:nvPr/>
          </p:nvSpPr>
          <p:spPr>
            <a:xfrm>
              <a:off x="5404319" y="8287474"/>
              <a:ext cx="20320" cy="5080"/>
            </a:xfrm>
            <a:custGeom>
              <a:avLst/>
              <a:gdLst/>
              <a:ahLst/>
              <a:cxnLst/>
              <a:rect l="l" t="t" r="r" b="b"/>
              <a:pathLst>
                <a:path w="20320" h="5079">
                  <a:moveTo>
                    <a:pt x="20294" y="4559"/>
                  </a:moveTo>
                  <a:lnTo>
                    <a:pt x="13843" y="2870"/>
                  </a:lnTo>
                  <a:lnTo>
                    <a:pt x="7035" y="1346"/>
                  </a:lnTo>
                  <a:lnTo>
                    <a:pt x="0" y="0"/>
                  </a:lnTo>
                </a:path>
              </a:pathLst>
            </a:custGeom>
            <a:ln w="25399">
              <a:solidFill>
                <a:srgbClr val="FEEA95"/>
              </a:solidFill>
            </a:ln>
          </p:spPr>
          <p:txBody>
            <a:bodyPr wrap="square" lIns="0" tIns="0" rIns="0" bIns="0" rtlCol="0"/>
            <a:lstStyle/>
            <a:p>
              <a:endParaRPr/>
            </a:p>
          </p:txBody>
        </p:sp>
        <p:sp>
          <p:nvSpPr>
            <p:cNvPr id="19345" name="object 19345"/>
            <p:cNvSpPr/>
            <p:nvPr/>
          </p:nvSpPr>
          <p:spPr>
            <a:xfrm>
              <a:off x="5404319" y="8287474"/>
              <a:ext cx="2540" cy="7620"/>
            </a:xfrm>
            <a:custGeom>
              <a:avLst/>
              <a:gdLst/>
              <a:ahLst/>
              <a:cxnLst/>
              <a:rect l="l" t="t" r="r" b="b"/>
              <a:pathLst>
                <a:path w="2539" h="7620">
                  <a:moveTo>
                    <a:pt x="0" y="0"/>
                  </a:moveTo>
                  <a:lnTo>
                    <a:pt x="2146" y="7086"/>
                  </a:lnTo>
                </a:path>
              </a:pathLst>
            </a:custGeom>
            <a:ln w="25400">
              <a:solidFill>
                <a:srgbClr val="FEEC98"/>
              </a:solidFill>
            </a:ln>
          </p:spPr>
          <p:txBody>
            <a:bodyPr wrap="square" lIns="0" tIns="0" rIns="0" bIns="0" rtlCol="0"/>
            <a:lstStyle/>
            <a:p>
              <a:endParaRPr/>
            </a:p>
          </p:txBody>
        </p:sp>
        <p:sp>
          <p:nvSpPr>
            <p:cNvPr id="19346" name="object 19346"/>
            <p:cNvSpPr/>
            <p:nvPr/>
          </p:nvSpPr>
          <p:spPr>
            <a:xfrm>
              <a:off x="5402354" y="8280146"/>
              <a:ext cx="22860" cy="12065"/>
            </a:xfrm>
            <a:custGeom>
              <a:avLst/>
              <a:gdLst/>
              <a:ahLst/>
              <a:cxnLst/>
              <a:rect l="l" t="t" r="r" b="b"/>
              <a:pathLst>
                <a:path w="22860" h="12065">
                  <a:moveTo>
                    <a:pt x="0" y="0"/>
                  </a:moveTo>
                  <a:lnTo>
                    <a:pt x="618" y="2475"/>
                  </a:lnTo>
                  <a:lnTo>
                    <a:pt x="1309" y="5019"/>
                  </a:lnTo>
                  <a:lnTo>
                    <a:pt x="1965" y="7327"/>
                  </a:lnTo>
                  <a:lnTo>
                    <a:pt x="9000" y="8673"/>
                  </a:lnTo>
                  <a:lnTo>
                    <a:pt x="15808" y="10197"/>
                  </a:lnTo>
                  <a:lnTo>
                    <a:pt x="22259" y="11886"/>
                  </a:lnTo>
                  <a:lnTo>
                    <a:pt x="21675" y="9625"/>
                  </a:lnTo>
                  <a:lnTo>
                    <a:pt x="21126" y="7327"/>
                  </a:lnTo>
                  <a:lnTo>
                    <a:pt x="20609" y="5019"/>
                  </a:lnTo>
                  <a:lnTo>
                    <a:pt x="14322" y="3148"/>
                  </a:lnTo>
                  <a:lnTo>
                    <a:pt x="7362" y="1472"/>
                  </a:lnTo>
                  <a:lnTo>
                    <a:pt x="0" y="0"/>
                  </a:lnTo>
                  <a:close/>
                </a:path>
              </a:pathLst>
            </a:custGeom>
            <a:solidFill>
              <a:srgbClr val="FCE48A"/>
            </a:solidFill>
          </p:spPr>
          <p:txBody>
            <a:bodyPr wrap="square" lIns="0" tIns="0" rIns="0" bIns="0" rtlCol="0"/>
            <a:lstStyle/>
            <a:p>
              <a:endParaRPr/>
            </a:p>
          </p:txBody>
        </p:sp>
        <p:sp>
          <p:nvSpPr>
            <p:cNvPr id="19347" name="object 19347"/>
            <p:cNvSpPr/>
            <p:nvPr/>
          </p:nvSpPr>
          <p:spPr>
            <a:xfrm>
              <a:off x="5404319" y="8287474"/>
              <a:ext cx="20320" cy="5080"/>
            </a:xfrm>
            <a:custGeom>
              <a:avLst/>
              <a:gdLst/>
              <a:ahLst/>
              <a:cxnLst/>
              <a:rect l="l" t="t" r="r" b="b"/>
              <a:pathLst>
                <a:path w="20320" h="5079">
                  <a:moveTo>
                    <a:pt x="0" y="0"/>
                  </a:moveTo>
                  <a:lnTo>
                    <a:pt x="7035" y="1346"/>
                  </a:lnTo>
                  <a:lnTo>
                    <a:pt x="13843" y="2870"/>
                  </a:lnTo>
                  <a:lnTo>
                    <a:pt x="20294" y="4559"/>
                  </a:lnTo>
                </a:path>
              </a:pathLst>
            </a:custGeom>
            <a:ln w="25399">
              <a:solidFill>
                <a:srgbClr val="FEEA95"/>
              </a:solidFill>
            </a:ln>
          </p:spPr>
          <p:txBody>
            <a:bodyPr wrap="square" lIns="0" tIns="0" rIns="0" bIns="0" rtlCol="0"/>
            <a:lstStyle/>
            <a:p>
              <a:endParaRPr/>
            </a:p>
          </p:txBody>
        </p:sp>
        <p:sp>
          <p:nvSpPr>
            <p:cNvPr id="19348" name="object 19348"/>
            <p:cNvSpPr/>
            <p:nvPr/>
          </p:nvSpPr>
          <p:spPr>
            <a:xfrm>
              <a:off x="5422964" y="8285166"/>
              <a:ext cx="1905" cy="6985"/>
            </a:xfrm>
            <a:custGeom>
              <a:avLst/>
              <a:gdLst/>
              <a:ahLst/>
              <a:cxnLst/>
              <a:rect l="l" t="t" r="r" b="b"/>
              <a:pathLst>
                <a:path w="1904" h="6984">
                  <a:moveTo>
                    <a:pt x="1650" y="6866"/>
                  </a:moveTo>
                  <a:lnTo>
                    <a:pt x="0" y="0"/>
                  </a:lnTo>
                </a:path>
              </a:pathLst>
            </a:custGeom>
            <a:ln w="25400">
              <a:solidFill>
                <a:srgbClr val="FCE48A"/>
              </a:solidFill>
            </a:ln>
          </p:spPr>
          <p:txBody>
            <a:bodyPr wrap="square" lIns="0" tIns="0" rIns="0" bIns="0" rtlCol="0"/>
            <a:lstStyle/>
            <a:p>
              <a:endParaRPr/>
            </a:p>
          </p:txBody>
        </p:sp>
        <p:sp>
          <p:nvSpPr>
            <p:cNvPr id="19349" name="object 19349"/>
            <p:cNvSpPr/>
            <p:nvPr/>
          </p:nvSpPr>
          <p:spPr>
            <a:xfrm>
              <a:off x="5409717" y="8281619"/>
              <a:ext cx="12700" cy="3810"/>
            </a:xfrm>
            <a:custGeom>
              <a:avLst/>
              <a:gdLst/>
              <a:ahLst/>
              <a:cxnLst/>
              <a:rect l="l" t="t" r="r" b="b"/>
              <a:pathLst>
                <a:path w="12700" h="3809">
                  <a:moveTo>
                    <a:pt x="12095" y="3201"/>
                  </a:moveTo>
                  <a:lnTo>
                    <a:pt x="6959" y="1676"/>
                  </a:lnTo>
                  <a:lnTo>
                    <a:pt x="0" y="0"/>
                  </a:lnTo>
                </a:path>
              </a:pathLst>
            </a:custGeom>
            <a:ln w="25400">
              <a:solidFill>
                <a:srgbClr val="FBDE7F"/>
              </a:solidFill>
            </a:ln>
          </p:spPr>
          <p:txBody>
            <a:bodyPr wrap="square" lIns="0" tIns="0" rIns="0" bIns="0" rtlCol="0"/>
            <a:lstStyle/>
            <a:p>
              <a:endParaRPr/>
            </a:p>
          </p:txBody>
        </p:sp>
        <p:sp>
          <p:nvSpPr>
            <p:cNvPr id="19350" name="object 19350"/>
            <p:cNvSpPr/>
            <p:nvPr/>
          </p:nvSpPr>
          <p:spPr>
            <a:xfrm>
              <a:off x="5402355" y="8280146"/>
              <a:ext cx="2540" cy="7620"/>
            </a:xfrm>
            <a:custGeom>
              <a:avLst/>
              <a:gdLst/>
              <a:ahLst/>
              <a:cxnLst/>
              <a:rect l="l" t="t" r="r" b="b"/>
              <a:pathLst>
                <a:path w="2539" h="7620">
                  <a:moveTo>
                    <a:pt x="0" y="0"/>
                  </a:moveTo>
                  <a:lnTo>
                    <a:pt x="1964" y="7327"/>
                  </a:lnTo>
                </a:path>
              </a:pathLst>
            </a:custGeom>
            <a:ln w="25400">
              <a:solidFill>
                <a:srgbClr val="FCE48A"/>
              </a:solidFill>
            </a:ln>
          </p:spPr>
          <p:txBody>
            <a:bodyPr wrap="square" lIns="0" tIns="0" rIns="0" bIns="0" rtlCol="0"/>
            <a:lstStyle/>
            <a:p>
              <a:endParaRPr/>
            </a:p>
          </p:txBody>
        </p:sp>
        <p:sp>
          <p:nvSpPr>
            <p:cNvPr id="19351" name="object 19351"/>
            <p:cNvSpPr/>
            <p:nvPr/>
          </p:nvSpPr>
          <p:spPr>
            <a:xfrm>
              <a:off x="5425516" y="8295386"/>
              <a:ext cx="56515" cy="16510"/>
            </a:xfrm>
            <a:custGeom>
              <a:avLst/>
              <a:gdLst/>
              <a:ahLst/>
              <a:cxnLst/>
              <a:rect l="l" t="t" r="r" b="b"/>
              <a:pathLst>
                <a:path w="56514" h="16509">
                  <a:moveTo>
                    <a:pt x="0" y="0"/>
                  </a:moveTo>
                  <a:lnTo>
                    <a:pt x="939" y="3301"/>
                  </a:lnTo>
                  <a:lnTo>
                    <a:pt x="14836" y="6574"/>
                  </a:lnTo>
                  <a:lnTo>
                    <a:pt x="42577" y="13344"/>
                  </a:lnTo>
                  <a:lnTo>
                    <a:pt x="56502" y="16509"/>
                  </a:lnTo>
                  <a:lnTo>
                    <a:pt x="55930" y="13957"/>
                  </a:lnTo>
                  <a:lnTo>
                    <a:pt x="42073" y="10713"/>
                  </a:lnTo>
                  <a:lnTo>
                    <a:pt x="14129" y="3522"/>
                  </a:lnTo>
                  <a:lnTo>
                    <a:pt x="0" y="0"/>
                  </a:lnTo>
                  <a:close/>
                </a:path>
              </a:pathLst>
            </a:custGeom>
            <a:solidFill>
              <a:srgbClr val="FFED9B"/>
            </a:solidFill>
          </p:spPr>
          <p:txBody>
            <a:bodyPr wrap="square" lIns="0" tIns="0" rIns="0" bIns="0" rtlCol="0"/>
            <a:lstStyle/>
            <a:p>
              <a:endParaRPr/>
            </a:p>
          </p:txBody>
        </p:sp>
        <p:sp>
          <p:nvSpPr>
            <p:cNvPr id="19352" name="object 19352"/>
            <p:cNvSpPr/>
            <p:nvPr/>
          </p:nvSpPr>
          <p:spPr>
            <a:xfrm>
              <a:off x="5426456" y="8298688"/>
              <a:ext cx="55880" cy="13335"/>
            </a:xfrm>
            <a:custGeom>
              <a:avLst/>
              <a:gdLst/>
              <a:ahLst/>
              <a:cxnLst/>
              <a:rect l="l" t="t" r="r" b="b"/>
              <a:pathLst>
                <a:path w="55879" h="13334">
                  <a:moveTo>
                    <a:pt x="0" y="0"/>
                  </a:moveTo>
                  <a:lnTo>
                    <a:pt x="13896" y="3272"/>
                  </a:lnTo>
                  <a:lnTo>
                    <a:pt x="27762" y="6675"/>
                  </a:lnTo>
                  <a:lnTo>
                    <a:pt x="41637" y="10042"/>
                  </a:lnTo>
                  <a:lnTo>
                    <a:pt x="55562" y="13207"/>
                  </a:lnTo>
                </a:path>
              </a:pathLst>
            </a:custGeom>
            <a:ln w="25400">
              <a:solidFill>
                <a:srgbClr val="FFEE9C"/>
              </a:solidFill>
            </a:ln>
          </p:spPr>
          <p:txBody>
            <a:bodyPr wrap="square" lIns="0" tIns="0" rIns="0" bIns="0" rtlCol="0"/>
            <a:lstStyle/>
            <a:p>
              <a:endParaRPr/>
            </a:p>
          </p:txBody>
        </p:sp>
        <p:sp>
          <p:nvSpPr>
            <p:cNvPr id="19353" name="object 19353"/>
            <p:cNvSpPr/>
            <p:nvPr/>
          </p:nvSpPr>
          <p:spPr>
            <a:xfrm>
              <a:off x="5481447" y="8309343"/>
              <a:ext cx="635" cy="3175"/>
            </a:xfrm>
            <a:custGeom>
              <a:avLst/>
              <a:gdLst/>
              <a:ahLst/>
              <a:cxnLst/>
              <a:rect l="l" t="t" r="r" b="b"/>
              <a:pathLst>
                <a:path w="635" h="3175">
                  <a:moveTo>
                    <a:pt x="571" y="2552"/>
                  </a:moveTo>
                  <a:lnTo>
                    <a:pt x="0" y="0"/>
                  </a:lnTo>
                </a:path>
              </a:pathLst>
            </a:custGeom>
            <a:ln w="25400">
              <a:solidFill>
                <a:srgbClr val="FFED9B"/>
              </a:solidFill>
            </a:ln>
          </p:spPr>
          <p:txBody>
            <a:bodyPr wrap="square" lIns="0" tIns="0" rIns="0" bIns="0" rtlCol="0"/>
            <a:lstStyle/>
            <a:p>
              <a:endParaRPr/>
            </a:p>
          </p:txBody>
        </p:sp>
        <p:sp>
          <p:nvSpPr>
            <p:cNvPr id="19354" name="object 19354"/>
            <p:cNvSpPr/>
            <p:nvPr/>
          </p:nvSpPr>
          <p:spPr>
            <a:xfrm>
              <a:off x="5425516" y="8295386"/>
              <a:ext cx="56515" cy="13970"/>
            </a:xfrm>
            <a:custGeom>
              <a:avLst/>
              <a:gdLst/>
              <a:ahLst/>
              <a:cxnLst/>
              <a:rect l="l" t="t" r="r" b="b"/>
              <a:pathLst>
                <a:path w="56514" h="13970">
                  <a:moveTo>
                    <a:pt x="55930" y="13957"/>
                  </a:moveTo>
                  <a:lnTo>
                    <a:pt x="42073" y="10713"/>
                  </a:lnTo>
                  <a:lnTo>
                    <a:pt x="28146" y="7164"/>
                  </a:lnTo>
                  <a:lnTo>
                    <a:pt x="14129" y="3522"/>
                  </a:lnTo>
                  <a:lnTo>
                    <a:pt x="0" y="0"/>
                  </a:lnTo>
                </a:path>
              </a:pathLst>
            </a:custGeom>
            <a:ln w="25399">
              <a:solidFill>
                <a:srgbClr val="FFED9A"/>
              </a:solidFill>
            </a:ln>
          </p:spPr>
          <p:txBody>
            <a:bodyPr wrap="square" lIns="0" tIns="0" rIns="0" bIns="0" rtlCol="0"/>
            <a:lstStyle/>
            <a:p>
              <a:endParaRPr/>
            </a:p>
          </p:txBody>
        </p:sp>
        <p:sp>
          <p:nvSpPr>
            <p:cNvPr id="19355" name="object 19355"/>
            <p:cNvSpPr/>
            <p:nvPr/>
          </p:nvSpPr>
          <p:spPr>
            <a:xfrm>
              <a:off x="5425516" y="8295386"/>
              <a:ext cx="1270" cy="3810"/>
            </a:xfrm>
            <a:custGeom>
              <a:avLst/>
              <a:gdLst/>
              <a:ahLst/>
              <a:cxnLst/>
              <a:rect l="l" t="t" r="r" b="b"/>
              <a:pathLst>
                <a:path w="1270" h="3809">
                  <a:moveTo>
                    <a:pt x="0" y="0"/>
                  </a:moveTo>
                  <a:lnTo>
                    <a:pt x="939" y="3301"/>
                  </a:lnTo>
                </a:path>
              </a:pathLst>
            </a:custGeom>
            <a:ln w="25400">
              <a:solidFill>
                <a:srgbClr val="FFED9B"/>
              </a:solidFill>
            </a:ln>
          </p:spPr>
          <p:txBody>
            <a:bodyPr wrap="square" lIns="0" tIns="0" rIns="0" bIns="0" rtlCol="0"/>
            <a:lstStyle/>
            <a:p>
              <a:endParaRPr/>
            </a:p>
          </p:txBody>
        </p:sp>
        <p:sp>
          <p:nvSpPr>
            <p:cNvPr id="19356" name="object 19356"/>
            <p:cNvSpPr/>
            <p:nvPr/>
          </p:nvSpPr>
          <p:spPr>
            <a:xfrm>
              <a:off x="5424614" y="8292033"/>
              <a:ext cx="57150" cy="17780"/>
            </a:xfrm>
            <a:custGeom>
              <a:avLst/>
              <a:gdLst/>
              <a:ahLst/>
              <a:cxnLst/>
              <a:rect l="l" t="t" r="r" b="b"/>
              <a:pathLst>
                <a:path w="57150" h="17779">
                  <a:moveTo>
                    <a:pt x="0" y="0"/>
                  </a:moveTo>
                  <a:lnTo>
                    <a:pt x="901" y="3352"/>
                  </a:lnTo>
                  <a:lnTo>
                    <a:pt x="15030" y="6874"/>
                  </a:lnTo>
                  <a:lnTo>
                    <a:pt x="42974" y="14066"/>
                  </a:lnTo>
                  <a:lnTo>
                    <a:pt x="56832" y="17310"/>
                  </a:lnTo>
                  <a:lnTo>
                    <a:pt x="56311" y="14732"/>
                  </a:lnTo>
                  <a:lnTo>
                    <a:pt x="42664" y="11442"/>
                  </a:lnTo>
                  <a:lnTo>
                    <a:pt x="28779" y="7789"/>
                  </a:lnTo>
                  <a:lnTo>
                    <a:pt x="0" y="0"/>
                  </a:lnTo>
                  <a:close/>
                </a:path>
              </a:pathLst>
            </a:custGeom>
            <a:solidFill>
              <a:srgbClr val="FEEB97"/>
            </a:solidFill>
          </p:spPr>
          <p:txBody>
            <a:bodyPr wrap="square" lIns="0" tIns="0" rIns="0" bIns="0" rtlCol="0"/>
            <a:lstStyle/>
            <a:p>
              <a:endParaRPr/>
            </a:p>
          </p:txBody>
        </p:sp>
        <p:sp>
          <p:nvSpPr>
            <p:cNvPr id="19357" name="object 19357"/>
            <p:cNvSpPr/>
            <p:nvPr/>
          </p:nvSpPr>
          <p:spPr>
            <a:xfrm>
              <a:off x="5425516" y="8295386"/>
              <a:ext cx="56515" cy="13970"/>
            </a:xfrm>
            <a:custGeom>
              <a:avLst/>
              <a:gdLst/>
              <a:ahLst/>
              <a:cxnLst/>
              <a:rect l="l" t="t" r="r" b="b"/>
              <a:pathLst>
                <a:path w="56514" h="13970">
                  <a:moveTo>
                    <a:pt x="0" y="0"/>
                  </a:moveTo>
                  <a:lnTo>
                    <a:pt x="14129" y="3522"/>
                  </a:lnTo>
                  <a:lnTo>
                    <a:pt x="28146" y="7164"/>
                  </a:lnTo>
                  <a:lnTo>
                    <a:pt x="42073" y="10713"/>
                  </a:lnTo>
                  <a:lnTo>
                    <a:pt x="55930" y="13957"/>
                  </a:lnTo>
                </a:path>
              </a:pathLst>
            </a:custGeom>
            <a:ln w="25399">
              <a:solidFill>
                <a:srgbClr val="FFED9A"/>
              </a:solidFill>
            </a:ln>
          </p:spPr>
          <p:txBody>
            <a:bodyPr wrap="square" lIns="0" tIns="0" rIns="0" bIns="0" rtlCol="0"/>
            <a:lstStyle/>
            <a:p>
              <a:endParaRPr/>
            </a:p>
          </p:txBody>
        </p:sp>
        <p:sp>
          <p:nvSpPr>
            <p:cNvPr id="19358" name="object 19358"/>
            <p:cNvSpPr/>
            <p:nvPr/>
          </p:nvSpPr>
          <p:spPr>
            <a:xfrm>
              <a:off x="5480926" y="8306765"/>
              <a:ext cx="635" cy="3175"/>
            </a:xfrm>
            <a:custGeom>
              <a:avLst/>
              <a:gdLst/>
              <a:ahLst/>
              <a:cxnLst/>
              <a:rect l="l" t="t" r="r" b="b"/>
              <a:pathLst>
                <a:path w="635" h="3175">
                  <a:moveTo>
                    <a:pt x="520" y="2578"/>
                  </a:moveTo>
                  <a:lnTo>
                    <a:pt x="0" y="0"/>
                  </a:lnTo>
                </a:path>
              </a:pathLst>
            </a:custGeom>
            <a:ln w="25400">
              <a:solidFill>
                <a:srgbClr val="FEEA97"/>
              </a:solidFill>
            </a:ln>
          </p:spPr>
          <p:txBody>
            <a:bodyPr wrap="square" lIns="0" tIns="0" rIns="0" bIns="0" rtlCol="0"/>
            <a:lstStyle/>
            <a:p>
              <a:endParaRPr/>
            </a:p>
          </p:txBody>
        </p:sp>
        <p:sp>
          <p:nvSpPr>
            <p:cNvPr id="19359" name="object 19359"/>
            <p:cNvSpPr/>
            <p:nvPr/>
          </p:nvSpPr>
          <p:spPr>
            <a:xfrm>
              <a:off x="5424614" y="8292033"/>
              <a:ext cx="56515" cy="15240"/>
            </a:xfrm>
            <a:custGeom>
              <a:avLst/>
              <a:gdLst/>
              <a:ahLst/>
              <a:cxnLst/>
              <a:rect l="l" t="t" r="r" b="b"/>
              <a:pathLst>
                <a:path w="56514" h="15240">
                  <a:moveTo>
                    <a:pt x="56311" y="14732"/>
                  </a:moveTo>
                  <a:lnTo>
                    <a:pt x="42664" y="11442"/>
                  </a:lnTo>
                  <a:lnTo>
                    <a:pt x="28779" y="7789"/>
                  </a:lnTo>
                  <a:lnTo>
                    <a:pt x="14583" y="3925"/>
                  </a:lnTo>
                  <a:lnTo>
                    <a:pt x="0" y="0"/>
                  </a:lnTo>
                </a:path>
              </a:pathLst>
            </a:custGeom>
            <a:ln w="25400">
              <a:solidFill>
                <a:srgbClr val="FEE994"/>
              </a:solidFill>
            </a:ln>
          </p:spPr>
          <p:txBody>
            <a:bodyPr wrap="square" lIns="0" tIns="0" rIns="0" bIns="0" rtlCol="0"/>
            <a:lstStyle/>
            <a:p>
              <a:endParaRPr/>
            </a:p>
          </p:txBody>
        </p:sp>
        <p:sp>
          <p:nvSpPr>
            <p:cNvPr id="19360" name="object 19360"/>
            <p:cNvSpPr/>
            <p:nvPr/>
          </p:nvSpPr>
          <p:spPr>
            <a:xfrm>
              <a:off x="5424614" y="8292033"/>
              <a:ext cx="1270" cy="3810"/>
            </a:xfrm>
            <a:custGeom>
              <a:avLst/>
              <a:gdLst/>
              <a:ahLst/>
              <a:cxnLst/>
              <a:rect l="l" t="t" r="r" b="b"/>
              <a:pathLst>
                <a:path w="1270" h="3809">
                  <a:moveTo>
                    <a:pt x="0" y="0"/>
                  </a:moveTo>
                  <a:lnTo>
                    <a:pt x="901" y="3352"/>
                  </a:lnTo>
                </a:path>
              </a:pathLst>
            </a:custGeom>
            <a:ln w="25400">
              <a:solidFill>
                <a:srgbClr val="FEEC98"/>
              </a:solidFill>
            </a:ln>
          </p:spPr>
          <p:txBody>
            <a:bodyPr wrap="square" lIns="0" tIns="0" rIns="0" bIns="0" rtlCol="0"/>
            <a:lstStyle/>
            <a:p>
              <a:endParaRPr/>
            </a:p>
          </p:txBody>
        </p:sp>
        <p:sp>
          <p:nvSpPr>
            <p:cNvPr id="19361" name="object 19361"/>
            <p:cNvSpPr/>
            <p:nvPr/>
          </p:nvSpPr>
          <p:spPr>
            <a:xfrm>
              <a:off x="5423763" y="8288617"/>
              <a:ext cx="29845" cy="11430"/>
            </a:xfrm>
            <a:custGeom>
              <a:avLst/>
              <a:gdLst/>
              <a:ahLst/>
              <a:cxnLst/>
              <a:rect l="l" t="t" r="r" b="b"/>
              <a:pathLst>
                <a:path w="29845" h="11429">
                  <a:moveTo>
                    <a:pt x="0" y="0"/>
                  </a:moveTo>
                  <a:lnTo>
                    <a:pt x="850" y="3416"/>
                  </a:lnTo>
                  <a:lnTo>
                    <a:pt x="29629" y="11201"/>
                  </a:lnTo>
                  <a:lnTo>
                    <a:pt x="29413" y="8432"/>
                  </a:lnTo>
                  <a:lnTo>
                    <a:pt x="0" y="0"/>
                  </a:lnTo>
                  <a:close/>
                </a:path>
              </a:pathLst>
            </a:custGeom>
            <a:solidFill>
              <a:srgbClr val="FEE790"/>
            </a:solidFill>
          </p:spPr>
          <p:txBody>
            <a:bodyPr wrap="square" lIns="0" tIns="0" rIns="0" bIns="0" rtlCol="0"/>
            <a:lstStyle/>
            <a:p>
              <a:endParaRPr/>
            </a:p>
          </p:txBody>
        </p:sp>
        <p:sp>
          <p:nvSpPr>
            <p:cNvPr id="19362" name="object 19362"/>
            <p:cNvSpPr/>
            <p:nvPr/>
          </p:nvSpPr>
          <p:spPr>
            <a:xfrm>
              <a:off x="5424614" y="8292033"/>
              <a:ext cx="29209" cy="8255"/>
            </a:xfrm>
            <a:custGeom>
              <a:avLst/>
              <a:gdLst/>
              <a:ahLst/>
              <a:cxnLst/>
              <a:rect l="l" t="t" r="r" b="b"/>
              <a:pathLst>
                <a:path w="29210" h="8254">
                  <a:moveTo>
                    <a:pt x="0" y="0"/>
                  </a:moveTo>
                  <a:lnTo>
                    <a:pt x="7345" y="1954"/>
                  </a:lnTo>
                  <a:lnTo>
                    <a:pt x="14584" y="3916"/>
                  </a:lnTo>
                  <a:lnTo>
                    <a:pt x="21725" y="5866"/>
                  </a:lnTo>
                  <a:lnTo>
                    <a:pt x="28778" y="7785"/>
                  </a:lnTo>
                </a:path>
              </a:pathLst>
            </a:custGeom>
            <a:ln w="25400">
              <a:solidFill>
                <a:srgbClr val="FEEA95"/>
              </a:solidFill>
            </a:ln>
          </p:spPr>
          <p:txBody>
            <a:bodyPr wrap="square" lIns="0" tIns="0" rIns="0" bIns="0" rtlCol="0"/>
            <a:lstStyle/>
            <a:p>
              <a:endParaRPr/>
            </a:p>
          </p:txBody>
        </p:sp>
        <p:sp>
          <p:nvSpPr>
            <p:cNvPr id="19363" name="object 19363"/>
            <p:cNvSpPr/>
            <p:nvPr/>
          </p:nvSpPr>
          <p:spPr>
            <a:xfrm>
              <a:off x="5453176" y="8297049"/>
              <a:ext cx="635" cy="3175"/>
            </a:xfrm>
            <a:custGeom>
              <a:avLst/>
              <a:gdLst/>
              <a:ahLst/>
              <a:cxnLst/>
              <a:rect l="l" t="t" r="r" b="b"/>
              <a:pathLst>
                <a:path w="635" h="3175">
                  <a:moveTo>
                    <a:pt x="215" y="2768"/>
                  </a:moveTo>
                  <a:lnTo>
                    <a:pt x="0" y="0"/>
                  </a:lnTo>
                </a:path>
              </a:pathLst>
            </a:custGeom>
            <a:ln w="25400">
              <a:solidFill>
                <a:srgbClr val="FEE790"/>
              </a:solidFill>
            </a:ln>
          </p:spPr>
          <p:txBody>
            <a:bodyPr wrap="square" lIns="0" tIns="0" rIns="0" bIns="0" rtlCol="0"/>
            <a:lstStyle/>
            <a:p>
              <a:endParaRPr/>
            </a:p>
          </p:txBody>
        </p:sp>
        <p:sp>
          <p:nvSpPr>
            <p:cNvPr id="19364" name="object 19364"/>
            <p:cNvSpPr/>
            <p:nvPr/>
          </p:nvSpPr>
          <p:spPr>
            <a:xfrm>
              <a:off x="5423763" y="8288617"/>
              <a:ext cx="29845" cy="8890"/>
            </a:xfrm>
            <a:custGeom>
              <a:avLst/>
              <a:gdLst/>
              <a:ahLst/>
              <a:cxnLst/>
              <a:rect l="l" t="t" r="r" b="b"/>
              <a:pathLst>
                <a:path w="29845" h="8890">
                  <a:moveTo>
                    <a:pt x="29413" y="8432"/>
                  </a:moveTo>
                  <a:lnTo>
                    <a:pt x="22302" y="6420"/>
                  </a:lnTo>
                  <a:lnTo>
                    <a:pt x="15039" y="4335"/>
                  </a:lnTo>
                  <a:lnTo>
                    <a:pt x="7610" y="2190"/>
                  </a:lnTo>
                  <a:lnTo>
                    <a:pt x="0" y="0"/>
                  </a:lnTo>
                </a:path>
              </a:pathLst>
            </a:custGeom>
            <a:ln w="25400">
              <a:solidFill>
                <a:srgbClr val="FDE48C"/>
              </a:solidFill>
            </a:ln>
          </p:spPr>
          <p:txBody>
            <a:bodyPr wrap="square" lIns="0" tIns="0" rIns="0" bIns="0" rtlCol="0"/>
            <a:lstStyle/>
            <a:p>
              <a:endParaRPr/>
            </a:p>
          </p:txBody>
        </p:sp>
        <p:sp>
          <p:nvSpPr>
            <p:cNvPr id="19365" name="object 19365"/>
            <p:cNvSpPr/>
            <p:nvPr/>
          </p:nvSpPr>
          <p:spPr>
            <a:xfrm>
              <a:off x="5423763" y="8288617"/>
              <a:ext cx="1270" cy="3810"/>
            </a:xfrm>
            <a:custGeom>
              <a:avLst/>
              <a:gdLst/>
              <a:ahLst/>
              <a:cxnLst/>
              <a:rect l="l" t="t" r="r" b="b"/>
              <a:pathLst>
                <a:path w="1270" h="3809">
                  <a:moveTo>
                    <a:pt x="0" y="0"/>
                  </a:moveTo>
                  <a:lnTo>
                    <a:pt x="850" y="3416"/>
                  </a:lnTo>
                </a:path>
              </a:pathLst>
            </a:custGeom>
            <a:ln w="25399">
              <a:solidFill>
                <a:srgbClr val="FEE790"/>
              </a:solidFill>
            </a:ln>
          </p:spPr>
          <p:txBody>
            <a:bodyPr wrap="square" lIns="0" tIns="0" rIns="0" bIns="0" rtlCol="0"/>
            <a:lstStyle/>
            <a:p>
              <a:endParaRPr/>
            </a:p>
          </p:txBody>
        </p:sp>
        <p:sp>
          <p:nvSpPr>
            <p:cNvPr id="19366" name="object 19366"/>
            <p:cNvSpPr/>
            <p:nvPr/>
          </p:nvSpPr>
          <p:spPr>
            <a:xfrm>
              <a:off x="5422964" y="8285166"/>
              <a:ext cx="30480" cy="12065"/>
            </a:xfrm>
            <a:custGeom>
              <a:avLst/>
              <a:gdLst/>
              <a:ahLst/>
              <a:cxnLst/>
              <a:rect l="l" t="t" r="r" b="b"/>
              <a:pathLst>
                <a:path w="30479" h="12065">
                  <a:moveTo>
                    <a:pt x="0" y="0"/>
                  </a:moveTo>
                  <a:lnTo>
                    <a:pt x="799" y="3450"/>
                  </a:lnTo>
                  <a:lnTo>
                    <a:pt x="30212" y="11883"/>
                  </a:lnTo>
                  <a:lnTo>
                    <a:pt x="30123" y="10943"/>
                  </a:lnTo>
                  <a:lnTo>
                    <a:pt x="29978" y="9870"/>
                  </a:lnTo>
                  <a:lnTo>
                    <a:pt x="29802" y="8946"/>
                  </a:lnTo>
                  <a:lnTo>
                    <a:pt x="0" y="0"/>
                  </a:lnTo>
                  <a:close/>
                </a:path>
              </a:pathLst>
            </a:custGeom>
            <a:solidFill>
              <a:srgbClr val="FCE085"/>
            </a:solidFill>
          </p:spPr>
          <p:txBody>
            <a:bodyPr wrap="square" lIns="0" tIns="0" rIns="0" bIns="0" rtlCol="0"/>
            <a:lstStyle/>
            <a:p>
              <a:endParaRPr/>
            </a:p>
          </p:txBody>
        </p:sp>
        <p:sp>
          <p:nvSpPr>
            <p:cNvPr id="19367" name="object 19367"/>
            <p:cNvSpPr/>
            <p:nvPr/>
          </p:nvSpPr>
          <p:spPr>
            <a:xfrm>
              <a:off x="5423763" y="8288617"/>
              <a:ext cx="29845" cy="8890"/>
            </a:xfrm>
            <a:custGeom>
              <a:avLst/>
              <a:gdLst/>
              <a:ahLst/>
              <a:cxnLst/>
              <a:rect l="l" t="t" r="r" b="b"/>
              <a:pathLst>
                <a:path w="29845" h="8890">
                  <a:moveTo>
                    <a:pt x="0" y="0"/>
                  </a:moveTo>
                  <a:lnTo>
                    <a:pt x="7610" y="2190"/>
                  </a:lnTo>
                  <a:lnTo>
                    <a:pt x="15039" y="4335"/>
                  </a:lnTo>
                  <a:lnTo>
                    <a:pt x="22302" y="6420"/>
                  </a:lnTo>
                  <a:lnTo>
                    <a:pt x="29413" y="8432"/>
                  </a:lnTo>
                </a:path>
              </a:pathLst>
            </a:custGeom>
            <a:ln w="25400">
              <a:solidFill>
                <a:srgbClr val="FDE48C"/>
              </a:solidFill>
            </a:ln>
          </p:spPr>
          <p:txBody>
            <a:bodyPr wrap="square" lIns="0" tIns="0" rIns="0" bIns="0" rtlCol="0"/>
            <a:lstStyle/>
            <a:p>
              <a:endParaRPr/>
            </a:p>
          </p:txBody>
        </p:sp>
        <p:sp>
          <p:nvSpPr>
            <p:cNvPr id="19368" name="object 19368"/>
            <p:cNvSpPr/>
            <p:nvPr/>
          </p:nvSpPr>
          <p:spPr>
            <a:xfrm>
              <a:off x="5452772" y="8294114"/>
              <a:ext cx="635" cy="3175"/>
            </a:xfrm>
            <a:custGeom>
              <a:avLst/>
              <a:gdLst/>
              <a:ahLst/>
              <a:cxnLst/>
              <a:rect l="l" t="t" r="r" b="b"/>
              <a:pathLst>
                <a:path w="635" h="3175">
                  <a:moveTo>
                    <a:pt x="404" y="2935"/>
                  </a:moveTo>
                  <a:lnTo>
                    <a:pt x="0" y="0"/>
                  </a:lnTo>
                </a:path>
              </a:pathLst>
            </a:custGeom>
            <a:ln w="25399">
              <a:solidFill>
                <a:srgbClr val="FCDF85"/>
              </a:solidFill>
            </a:ln>
          </p:spPr>
          <p:txBody>
            <a:bodyPr wrap="square" lIns="0" tIns="0" rIns="0" bIns="0" rtlCol="0"/>
            <a:lstStyle/>
            <a:p>
              <a:endParaRPr/>
            </a:p>
          </p:txBody>
        </p:sp>
        <p:sp>
          <p:nvSpPr>
            <p:cNvPr id="19369" name="object 19369"/>
            <p:cNvSpPr/>
            <p:nvPr/>
          </p:nvSpPr>
          <p:spPr>
            <a:xfrm>
              <a:off x="5441782" y="8290815"/>
              <a:ext cx="6350" cy="1905"/>
            </a:xfrm>
            <a:custGeom>
              <a:avLst/>
              <a:gdLst/>
              <a:ahLst/>
              <a:cxnLst/>
              <a:rect l="l" t="t" r="r" b="b"/>
              <a:pathLst>
                <a:path w="6350" h="1904">
                  <a:moveTo>
                    <a:pt x="6005" y="1802"/>
                  </a:moveTo>
                  <a:lnTo>
                    <a:pt x="3808" y="1147"/>
                  </a:lnTo>
                  <a:lnTo>
                    <a:pt x="0" y="0"/>
                  </a:lnTo>
                </a:path>
              </a:pathLst>
            </a:custGeom>
            <a:ln w="25400">
              <a:solidFill>
                <a:srgbClr val="FBDC7E"/>
              </a:solidFill>
            </a:ln>
          </p:spPr>
          <p:txBody>
            <a:bodyPr wrap="square" lIns="0" tIns="0" rIns="0" bIns="0" rtlCol="0"/>
            <a:lstStyle/>
            <a:p>
              <a:endParaRPr/>
            </a:p>
          </p:txBody>
        </p:sp>
        <p:sp>
          <p:nvSpPr>
            <p:cNvPr id="19370" name="object 19370"/>
            <p:cNvSpPr/>
            <p:nvPr/>
          </p:nvSpPr>
          <p:spPr>
            <a:xfrm>
              <a:off x="5422964" y="8285166"/>
              <a:ext cx="1270" cy="3810"/>
            </a:xfrm>
            <a:custGeom>
              <a:avLst/>
              <a:gdLst/>
              <a:ahLst/>
              <a:cxnLst/>
              <a:rect l="l" t="t" r="r" b="b"/>
              <a:pathLst>
                <a:path w="1270" h="3809">
                  <a:moveTo>
                    <a:pt x="0" y="0"/>
                  </a:moveTo>
                  <a:lnTo>
                    <a:pt x="799" y="3450"/>
                  </a:lnTo>
                </a:path>
              </a:pathLst>
            </a:custGeom>
            <a:ln w="25400">
              <a:solidFill>
                <a:srgbClr val="FCE186"/>
              </a:solidFill>
            </a:ln>
          </p:spPr>
          <p:txBody>
            <a:bodyPr wrap="square" lIns="0" tIns="0" rIns="0" bIns="0" rtlCol="0"/>
            <a:lstStyle/>
            <a:p>
              <a:endParaRPr/>
            </a:p>
          </p:txBody>
        </p:sp>
        <p:sp>
          <p:nvSpPr>
            <p:cNvPr id="19371" name="object 19371"/>
            <p:cNvSpPr/>
            <p:nvPr/>
          </p:nvSpPr>
          <p:spPr>
            <a:xfrm>
              <a:off x="5453176" y="8297049"/>
              <a:ext cx="27940" cy="10160"/>
            </a:xfrm>
            <a:custGeom>
              <a:avLst/>
              <a:gdLst/>
              <a:ahLst/>
              <a:cxnLst/>
              <a:rect l="l" t="t" r="r" b="b"/>
              <a:pathLst>
                <a:path w="27939" h="10159">
                  <a:moveTo>
                    <a:pt x="0" y="0"/>
                  </a:moveTo>
                  <a:lnTo>
                    <a:pt x="215" y="2768"/>
                  </a:lnTo>
                  <a:lnTo>
                    <a:pt x="14097" y="6423"/>
                  </a:lnTo>
                  <a:lnTo>
                    <a:pt x="20947" y="8122"/>
                  </a:lnTo>
                  <a:lnTo>
                    <a:pt x="27749" y="9715"/>
                  </a:lnTo>
                  <a:lnTo>
                    <a:pt x="27279" y="7111"/>
                  </a:lnTo>
                  <a:lnTo>
                    <a:pt x="20602" y="5497"/>
                  </a:lnTo>
                  <a:lnTo>
                    <a:pt x="13839" y="3765"/>
                  </a:lnTo>
                  <a:lnTo>
                    <a:pt x="6977" y="1929"/>
                  </a:lnTo>
                  <a:lnTo>
                    <a:pt x="0" y="0"/>
                  </a:lnTo>
                  <a:close/>
                </a:path>
              </a:pathLst>
            </a:custGeom>
            <a:solidFill>
              <a:srgbClr val="FDE58F"/>
            </a:solidFill>
          </p:spPr>
          <p:txBody>
            <a:bodyPr wrap="square" lIns="0" tIns="0" rIns="0" bIns="0" rtlCol="0"/>
            <a:lstStyle/>
            <a:p>
              <a:endParaRPr/>
            </a:p>
          </p:txBody>
        </p:sp>
        <p:sp>
          <p:nvSpPr>
            <p:cNvPr id="19372" name="object 19372"/>
            <p:cNvSpPr/>
            <p:nvPr/>
          </p:nvSpPr>
          <p:spPr>
            <a:xfrm>
              <a:off x="5453392" y="8299818"/>
              <a:ext cx="27940" cy="6985"/>
            </a:xfrm>
            <a:custGeom>
              <a:avLst/>
              <a:gdLst/>
              <a:ahLst/>
              <a:cxnLst/>
              <a:rect l="l" t="t" r="r" b="b"/>
              <a:pathLst>
                <a:path w="27939" h="6984">
                  <a:moveTo>
                    <a:pt x="0" y="0"/>
                  </a:moveTo>
                  <a:lnTo>
                    <a:pt x="6973" y="1864"/>
                  </a:lnTo>
                  <a:lnTo>
                    <a:pt x="13881" y="3654"/>
                  </a:lnTo>
                  <a:lnTo>
                    <a:pt x="20731" y="5354"/>
                  </a:lnTo>
                  <a:lnTo>
                    <a:pt x="27533" y="6946"/>
                  </a:lnTo>
                </a:path>
              </a:pathLst>
            </a:custGeom>
            <a:ln w="25400">
              <a:solidFill>
                <a:srgbClr val="FEE994"/>
              </a:solidFill>
            </a:ln>
          </p:spPr>
          <p:txBody>
            <a:bodyPr wrap="square" lIns="0" tIns="0" rIns="0" bIns="0" rtlCol="0"/>
            <a:lstStyle/>
            <a:p>
              <a:endParaRPr/>
            </a:p>
          </p:txBody>
        </p:sp>
        <p:sp>
          <p:nvSpPr>
            <p:cNvPr id="19373" name="object 19373"/>
            <p:cNvSpPr/>
            <p:nvPr/>
          </p:nvSpPr>
          <p:spPr>
            <a:xfrm>
              <a:off x="5480456" y="8304161"/>
              <a:ext cx="635" cy="3175"/>
            </a:xfrm>
            <a:custGeom>
              <a:avLst/>
              <a:gdLst/>
              <a:ahLst/>
              <a:cxnLst/>
              <a:rect l="l" t="t" r="r" b="b"/>
              <a:pathLst>
                <a:path w="635" h="3175">
                  <a:moveTo>
                    <a:pt x="469" y="2603"/>
                  </a:moveTo>
                  <a:lnTo>
                    <a:pt x="0" y="0"/>
                  </a:lnTo>
                </a:path>
              </a:pathLst>
            </a:custGeom>
            <a:ln w="25400">
              <a:solidFill>
                <a:srgbClr val="FDE48D"/>
              </a:solidFill>
            </a:ln>
          </p:spPr>
          <p:txBody>
            <a:bodyPr wrap="square" lIns="0" tIns="0" rIns="0" bIns="0" rtlCol="0"/>
            <a:lstStyle/>
            <a:p>
              <a:endParaRPr/>
            </a:p>
          </p:txBody>
        </p:sp>
        <p:sp>
          <p:nvSpPr>
            <p:cNvPr id="19374" name="object 19374"/>
            <p:cNvSpPr/>
            <p:nvPr/>
          </p:nvSpPr>
          <p:spPr>
            <a:xfrm>
              <a:off x="5453176" y="8297049"/>
              <a:ext cx="27305" cy="7620"/>
            </a:xfrm>
            <a:custGeom>
              <a:avLst/>
              <a:gdLst/>
              <a:ahLst/>
              <a:cxnLst/>
              <a:rect l="l" t="t" r="r" b="b"/>
              <a:pathLst>
                <a:path w="27304" h="7620">
                  <a:moveTo>
                    <a:pt x="27279" y="7111"/>
                  </a:moveTo>
                  <a:lnTo>
                    <a:pt x="20602" y="5497"/>
                  </a:lnTo>
                  <a:lnTo>
                    <a:pt x="13839" y="3765"/>
                  </a:lnTo>
                  <a:lnTo>
                    <a:pt x="6977" y="1929"/>
                  </a:lnTo>
                  <a:lnTo>
                    <a:pt x="0" y="0"/>
                  </a:lnTo>
                </a:path>
              </a:pathLst>
            </a:custGeom>
            <a:ln w="25400">
              <a:solidFill>
                <a:srgbClr val="FCE289"/>
              </a:solidFill>
            </a:ln>
          </p:spPr>
          <p:txBody>
            <a:bodyPr wrap="square" lIns="0" tIns="0" rIns="0" bIns="0" rtlCol="0"/>
            <a:lstStyle/>
            <a:p>
              <a:endParaRPr/>
            </a:p>
          </p:txBody>
        </p:sp>
        <p:sp>
          <p:nvSpPr>
            <p:cNvPr id="19375" name="object 19375"/>
            <p:cNvSpPr/>
            <p:nvPr/>
          </p:nvSpPr>
          <p:spPr>
            <a:xfrm>
              <a:off x="5453176" y="8297049"/>
              <a:ext cx="635" cy="3175"/>
            </a:xfrm>
            <a:custGeom>
              <a:avLst/>
              <a:gdLst/>
              <a:ahLst/>
              <a:cxnLst/>
              <a:rect l="l" t="t" r="r" b="b"/>
              <a:pathLst>
                <a:path w="635" h="3175">
                  <a:moveTo>
                    <a:pt x="0" y="0"/>
                  </a:moveTo>
                  <a:lnTo>
                    <a:pt x="215" y="2768"/>
                  </a:lnTo>
                </a:path>
              </a:pathLst>
            </a:custGeom>
            <a:ln w="25400">
              <a:solidFill>
                <a:srgbClr val="FEE790"/>
              </a:solidFill>
            </a:ln>
          </p:spPr>
          <p:txBody>
            <a:bodyPr wrap="square" lIns="0" tIns="0" rIns="0" bIns="0" rtlCol="0"/>
            <a:lstStyle/>
            <a:p>
              <a:endParaRPr/>
            </a:p>
          </p:txBody>
        </p:sp>
        <p:sp>
          <p:nvSpPr>
            <p:cNvPr id="19376" name="object 19376"/>
            <p:cNvSpPr/>
            <p:nvPr/>
          </p:nvSpPr>
          <p:spPr>
            <a:xfrm>
              <a:off x="5452772" y="8294114"/>
              <a:ext cx="27940" cy="10160"/>
            </a:xfrm>
            <a:custGeom>
              <a:avLst/>
              <a:gdLst/>
              <a:ahLst/>
              <a:cxnLst/>
              <a:rect l="l" t="t" r="r" b="b"/>
              <a:pathLst>
                <a:path w="27939" h="10159">
                  <a:moveTo>
                    <a:pt x="0" y="0"/>
                  </a:moveTo>
                  <a:lnTo>
                    <a:pt x="188" y="1017"/>
                  </a:lnTo>
                  <a:lnTo>
                    <a:pt x="315" y="1995"/>
                  </a:lnTo>
                  <a:lnTo>
                    <a:pt x="404" y="2935"/>
                  </a:lnTo>
                  <a:lnTo>
                    <a:pt x="14244" y="6700"/>
                  </a:lnTo>
                  <a:lnTo>
                    <a:pt x="21006" y="8432"/>
                  </a:lnTo>
                  <a:lnTo>
                    <a:pt x="27683" y="10047"/>
                  </a:lnTo>
                  <a:lnTo>
                    <a:pt x="27252" y="7405"/>
                  </a:lnTo>
                  <a:lnTo>
                    <a:pt x="20638" y="5761"/>
                  </a:lnTo>
                  <a:lnTo>
                    <a:pt x="13887" y="3971"/>
                  </a:lnTo>
                  <a:lnTo>
                    <a:pt x="0" y="0"/>
                  </a:lnTo>
                  <a:close/>
                </a:path>
              </a:pathLst>
            </a:custGeom>
            <a:solidFill>
              <a:srgbClr val="FCDD81"/>
            </a:solidFill>
          </p:spPr>
          <p:txBody>
            <a:bodyPr wrap="square" lIns="0" tIns="0" rIns="0" bIns="0" rtlCol="0"/>
            <a:lstStyle/>
            <a:p>
              <a:endParaRPr/>
            </a:p>
          </p:txBody>
        </p:sp>
        <p:sp>
          <p:nvSpPr>
            <p:cNvPr id="19377" name="object 19377"/>
            <p:cNvSpPr/>
            <p:nvPr/>
          </p:nvSpPr>
          <p:spPr>
            <a:xfrm>
              <a:off x="5453176" y="8297049"/>
              <a:ext cx="27305" cy="7620"/>
            </a:xfrm>
            <a:custGeom>
              <a:avLst/>
              <a:gdLst/>
              <a:ahLst/>
              <a:cxnLst/>
              <a:rect l="l" t="t" r="r" b="b"/>
              <a:pathLst>
                <a:path w="27304" h="7620">
                  <a:moveTo>
                    <a:pt x="0" y="0"/>
                  </a:moveTo>
                  <a:lnTo>
                    <a:pt x="6977" y="1929"/>
                  </a:lnTo>
                  <a:lnTo>
                    <a:pt x="13839" y="3765"/>
                  </a:lnTo>
                  <a:lnTo>
                    <a:pt x="20602" y="5497"/>
                  </a:lnTo>
                  <a:lnTo>
                    <a:pt x="27279" y="7111"/>
                  </a:lnTo>
                </a:path>
              </a:pathLst>
            </a:custGeom>
            <a:ln w="25400">
              <a:solidFill>
                <a:srgbClr val="FCE289"/>
              </a:solidFill>
            </a:ln>
          </p:spPr>
          <p:txBody>
            <a:bodyPr wrap="square" lIns="0" tIns="0" rIns="0" bIns="0" rtlCol="0"/>
            <a:lstStyle/>
            <a:p>
              <a:endParaRPr/>
            </a:p>
          </p:txBody>
        </p:sp>
        <p:sp>
          <p:nvSpPr>
            <p:cNvPr id="19378" name="object 19378"/>
            <p:cNvSpPr/>
            <p:nvPr/>
          </p:nvSpPr>
          <p:spPr>
            <a:xfrm>
              <a:off x="5480037" y="8301523"/>
              <a:ext cx="635" cy="3175"/>
            </a:xfrm>
            <a:custGeom>
              <a:avLst/>
              <a:gdLst/>
              <a:ahLst/>
              <a:cxnLst/>
              <a:rect l="l" t="t" r="r" b="b"/>
              <a:pathLst>
                <a:path w="635" h="3175">
                  <a:moveTo>
                    <a:pt x="418" y="2638"/>
                  </a:moveTo>
                  <a:lnTo>
                    <a:pt x="0" y="0"/>
                  </a:lnTo>
                </a:path>
              </a:pathLst>
            </a:custGeom>
            <a:ln w="25399">
              <a:solidFill>
                <a:srgbClr val="FBDB7F"/>
              </a:solidFill>
            </a:ln>
          </p:spPr>
          <p:txBody>
            <a:bodyPr wrap="square" lIns="0" tIns="0" rIns="0" bIns="0" rtlCol="0"/>
            <a:lstStyle/>
            <a:p>
              <a:endParaRPr/>
            </a:p>
          </p:txBody>
        </p:sp>
        <p:sp>
          <p:nvSpPr>
            <p:cNvPr id="19379" name="object 19379"/>
            <p:cNvSpPr/>
            <p:nvPr/>
          </p:nvSpPr>
          <p:spPr>
            <a:xfrm>
              <a:off x="5454728" y="8294673"/>
              <a:ext cx="25400" cy="6985"/>
            </a:xfrm>
            <a:custGeom>
              <a:avLst/>
              <a:gdLst/>
              <a:ahLst/>
              <a:cxnLst/>
              <a:rect l="l" t="t" r="r" b="b"/>
              <a:pathLst>
                <a:path w="25400" h="6984">
                  <a:moveTo>
                    <a:pt x="24938" y="6754"/>
                  </a:moveTo>
                  <a:lnTo>
                    <a:pt x="18682" y="5201"/>
                  </a:lnTo>
                  <a:lnTo>
                    <a:pt x="12844" y="3646"/>
                  </a:lnTo>
                </a:path>
                <a:path w="25400" h="6984">
                  <a:moveTo>
                    <a:pt x="10255" y="2932"/>
                  </a:moveTo>
                  <a:lnTo>
                    <a:pt x="5061" y="1474"/>
                  </a:lnTo>
                  <a:lnTo>
                    <a:pt x="0" y="0"/>
                  </a:lnTo>
                </a:path>
              </a:pathLst>
            </a:custGeom>
            <a:ln w="25400">
              <a:solidFill>
                <a:srgbClr val="FBD87A"/>
              </a:solidFill>
            </a:ln>
          </p:spPr>
          <p:txBody>
            <a:bodyPr wrap="square" lIns="0" tIns="0" rIns="0" bIns="0" rtlCol="0"/>
            <a:lstStyle/>
            <a:p>
              <a:endParaRPr/>
            </a:p>
          </p:txBody>
        </p:sp>
        <p:sp>
          <p:nvSpPr>
            <p:cNvPr id="19380" name="object 19380"/>
            <p:cNvSpPr/>
            <p:nvPr/>
          </p:nvSpPr>
          <p:spPr>
            <a:xfrm>
              <a:off x="5452772" y="8294114"/>
              <a:ext cx="635" cy="3175"/>
            </a:xfrm>
            <a:custGeom>
              <a:avLst/>
              <a:gdLst/>
              <a:ahLst/>
              <a:cxnLst/>
              <a:rect l="l" t="t" r="r" b="b"/>
              <a:pathLst>
                <a:path w="635" h="3175">
                  <a:moveTo>
                    <a:pt x="0" y="0"/>
                  </a:moveTo>
                  <a:lnTo>
                    <a:pt x="404" y="2935"/>
                  </a:lnTo>
                </a:path>
              </a:pathLst>
            </a:custGeom>
            <a:ln w="25399">
              <a:solidFill>
                <a:srgbClr val="FCDF85"/>
              </a:solidFill>
            </a:ln>
          </p:spPr>
          <p:txBody>
            <a:bodyPr wrap="square" lIns="0" tIns="0" rIns="0" bIns="0" rtlCol="0"/>
            <a:lstStyle/>
            <a:p>
              <a:endParaRPr/>
            </a:p>
          </p:txBody>
        </p:sp>
        <p:sp>
          <p:nvSpPr>
            <p:cNvPr id="19381" name="object 19381"/>
            <p:cNvSpPr/>
            <p:nvPr/>
          </p:nvSpPr>
          <p:spPr>
            <a:xfrm>
              <a:off x="5495290" y="8339455"/>
              <a:ext cx="55244" cy="12700"/>
            </a:xfrm>
            <a:custGeom>
              <a:avLst/>
              <a:gdLst/>
              <a:ahLst/>
              <a:cxnLst/>
              <a:rect l="l" t="t" r="r" b="b"/>
              <a:pathLst>
                <a:path w="55245" h="12700">
                  <a:moveTo>
                    <a:pt x="0" y="7061"/>
                  </a:moveTo>
                  <a:lnTo>
                    <a:pt x="1003" y="8953"/>
                  </a:lnTo>
                  <a:lnTo>
                    <a:pt x="2997" y="12471"/>
                  </a:lnTo>
                  <a:lnTo>
                    <a:pt x="19211" y="12183"/>
                  </a:lnTo>
                  <a:lnTo>
                    <a:pt x="33191" y="10869"/>
                  </a:lnTo>
                  <a:lnTo>
                    <a:pt x="45075" y="8172"/>
                  </a:lnTo>
                  <a:lnTo>
                    <a:pt x="46955" y="7333"/>
                  </a:lnTo>
                  <a:lnTo>
                    <a:pt x="14997" y="7333"/>
                  </a:lnTo>
                  <a:lnTo>
                    <a:pt x="0" y="7061"/>
                  </a:lnTo>
                  <a:close/>
                </a:path>
                <a:path w="55245" h="12700">
                  <a:moveTo>
                    <a:pt x="52285" y="0"/>
                  </a:moveTo>
                  <a:lnTo>
                    <a:pt x="41181" y="4328"/>
                  </a:lnTo>
                  <a:lnTo>
                    <a:pt x="28738" y="6597"/>
                  </a:lnTo>
                  <a:lnTo>
                    <a:pt x="14997" y="7333"/>
                  </a:lnTo>
                  <a:lnTo>
                    <a:pt x="46955" y="7333"/>
                  </a:lnTo>
                  <a:lnTo>
                    <a:pt x="55016" y="3733"/>
                  </a:lnTo>
                  <a:lnTo>
                    <a:pt x="54101" y="2565"/>
                  </a:lnTo>
                  <a:lnTo>
                    <a:pt x="53200" y="1320"/>
                  </a:lnTo>
                  <a:lnTo>
                    <a:pt x="52285" y="0"/>
                  </a:lnTo>
                  <a:close/>
                </a:path>
              </a:pathLst>
            </a:custGeom>
            <a:solidFill>
              <a:srgbClr val="EDB005"/>
            </a:solidFill>
          </p:spPr>
          <p:txBody>
            <a:bodyPr wrap="square" lIns="0" tIns="0" rIns="0" bIns="0" rtlCol="0"/>
            <a:lstStyle/>
            <a:p>
              <a:endParaRPr/>
            </a:p>
          </p:txBody>
        </p:sp>
        <p:sp>
          <p:nvSpPr>
            <p:cNvPr id="19382" name="object 19382"/>
            <p:cNvSpPr/>
            <p:nvPr/>
          </p:nvSpPr>
          <p:spPr>
            <a:xfrm>
              <a:off x="5495290" y="8339455"/>
              <a:ext cx="55244" cy="12700"/>
            </a:xfrm>
            <a:custGeom>
              <a:avLst/>
              <a:gdLst/>
              <a:ahLst/>
              <a:cxnLst/>
              <a:rect l="l" t="t" r="r" b="b"/>
              <a:pathLst>
                <a:path w="55245" h="12700">
                  <a:moveTo>
                    <a:pt x="2265" y="11150"/>
                  </a:moveTo>
                  <a:lnTo>
                    <a:pt x="0" y="7061"/>
                  </a:lnTo>
                </a:path>
                <a:path w="55245" h="12700">
                  <a:moveTo>
                    <a:pt x="2997" y="12471"/>
                  </a:moveTo>
                  <a:lnTo>
                    <a:pt x="2265" y="11150"/>
                  </a:lnTo>
                </a:path>
                <a:path w="55245" h="12700">
                  <a:moveTo>
                    <a:pt x="0" y="7061"/>
                  </a:moveTo>
                  <a:lnTo>
                    <a:pt x="14997" y="7333"/>
                  </a:lnTo>
                  <a:lnTo>
                    <a:pt x="28738" y="6597"/>
                  </a:lnTo>
                  <a:lnTo>
                    <a:pt x="41181" y="4328"/>
                  </a:lnTo>
                  <a:lnTo>
                    <a:pt x="52285" y="0"/>
                  </a:lnTo>
                </a:path>
                <a:path w="55245" h="12700">
                  <a:moveTo>
                    <a:pt x="52285" y="0"/>
                  </a:moveTo>
                  <a:lnTo>
                    <a:pt x="55016" y="3733"/>
                  </a:lnTo>
                </a:path>
              </a:pathLst>
            </a:custGeom>
            <a:ln w="25400">
              <a:solidFill>
                <a:srgbClr val="EDB005"/>
              </a:solidFill>
            </a:ln>
          </p:spPr>
          <p:txBody>
            <a:bodyPr wrap="square" lIns="0" tIns="0" rIns="0" bIns="0" rtlCol="0"/>
            <a:lstStyle/>
            <a:p>
              <a:endParaRPr/>
            </a:p>
          </p:txBody>
        </p:sp>
        <p:sp>
          <p:nvSpPr>
            <p:cNvPr id="19383" name="object 19383"/>
            <p:cNvSpPr/>
            <p:nvPr/>
          </p:nvSpPr>
          <p:spPr>
            <a:xfrm>
              <a:off x="5494375" y="8344624"/>
              <a:ext cx="29845" cy="2540"/>
            </a:xfrm>
            <a:custGeom>
              <a:avLst/>
              <a:gdLst/>
              <a:ahLst/>
              <a:cxnLst/>
              <a:rect l="l" t="t" r="r" b="b"/>
              <a:pathLst>
                <a:path w="29845" h="2540">
                  <a:moveTo>
                    <a:pt x="28435" y="0"/>
                  </a:moveTo>
                  <a:lnTo>
                    <a:pt x="21722" y="436"/>
                  </a:lnTo>
                  <a:lnTo>
                    <a:pt x="14736" y="555"/>
                  </a:lnTo>
                  <a:lnTo>
                    <a:pt x="7491" y="432"/>
                  </a:lnTo>
                  <a:lnTo>
                    <a:pt x="0" y="139"/>
                  </a:lnTo>
                  <a:lnTo>
                    <a:pt x="914" y="1892"/>
                  </a:lnTo>
                  <a:lnTo>
                    <a:pt x="8569" y="2124"/>
                  </a:lnTo>
                  <a:lnTo>
                    <a:pt x="15913" y="2166"/>
                  </a:lnTo>
                  <a:lnTo>
                    <a:pt x="22942" y="1954"/>
                  </a:lnTo>
                  <a:lnTo>
                    <a:pt x="29654" y="1422"/>
                  </a:lnTo>
                  <a:lnTo>
                    <a:pt x="29362" y="939"/>
                  </a:lnTo>
                  <a:lnTo>
                    <a:pt x="28435" y="0"/>
                  </a:lnTo>
                  <a:close/>
                </a:path>
              </a:pathLst>
            </a:custGeom>
            <a:solidFill>
              <a:srgbClr val="EDB108"/>
            </a:solidFill>
          </p:spPr>
          <p:txBody>
            <a:bodyPr wrap="square" lIns="0" tIns="0" rIns="0" bIns="0" rtlCol="0"/>
            <a:lstStyle/>
            <a:p>
              <a:endParaRPr/>
            </a:p>
          </p:txBody>
        </p:sp>
        <p:sp>
          <p:nvSpPr>
            <p:cNvPr id="19384" name="object 19384"/>
            <p:cNvSpPr/>
            <p:nvPr/>
          </p:nvSpPr>
          <p:spPr>
            <a:xfrm>
              <a:off x="5495290" y="8346046"/>
              <a:ext cx="29209" cy="1270"/>
            </a:xfrm>
            <a:custGeom>
              <a:avLst/>
              <a:gdLst/>
              <a:ahLst/>
              <a:cxnLst/>
              <a:rect l="l" t="t" r="r" b="b"/>
              <a:pathLst>
                <a:path w="29210" h="1270">
                  <a:moveTo>
                    <a:pt x="0" y="469"/>
                  </a:moveTo>
                  <a:lnTo>
                    <a:pt x="7655" y="701"/>
                  </a:lnTo>
                  <a:lnTo>
                    <a:pt x="14998" y="744"/>
                  </a:lnTo>
                  <a:lnTo>
                    <a:pt x="22027" y="532"/>
                  </a:lnTo>
                  <a:lnTo>
                    <a:pt x="28740" y="0"/>
                  </a:lnTo>
                </a:path>
              </a:pathLst>
            </a:custGeom>
            <a:ln w="25400">
              <a:solidFill>
                <a:srgbClr val="EDB005"/>
              </a:solidFill>
            </a:ln>
          </p:spPr>
          <p:txBody>
            <a:bodyPr wrap="square" lIns="0" tIns="0" rIns="0" bIns="0" rtlCol="0"/>
            <a:lstStyle/>
            <a:p>
              <a:endParaRPr/>
            </a:p>
          </p:txBody>
        </p:sp>
        <p:sp>
          <p:nvSpPr>
            <p:cNvPr id="19385" name="object 19385"/>
            <p:cNvSpPr/>
            <p:nvPr/>
          </p:nvSpPr>
          <p:spPr>
            <a:xfrm>
              <a:off x="5522810" y="8344624"/>
              <a:ext cx="1270" cy="1905"/>
            </a:xfrm>
            <a:custGeom>
              <a:avLst/>
              <a:gdLst/>
              <a:ahLst/>
              <a:cxnLst/>
              <a:rect l="l" t="t" r="r" b="b"/>
              <a:pathLst>
                <a:path w="1270" h="1904">
                  <a:moveTo>
                    <a:pt x="1219" y="1422"/>
                  </a:moveTo>
                  <a:lnTo>
                    <a:pt x="0" y="0"/>
                  </a:lnTo>
                </a:path>
              </a:pathLst>
            </a:custGeom>
            <a:ln w="25400">
              <a:solidFill>
                <a:srgbClr val="EDB107"/>
              </a:solidFill>
            </a:ln>
          </p:spPr>
          <p:txBody>
            <a:bodyPr wrap="square" lIns="0" tIns="0" rIns="0" bIns="0" rtlCol="0"/>
            <a:lstStyle/>
            <a:p>
              <a:endParaRPr/>
            </a:p>
          </p:txBody>
        </p:sp>
        <p:sp>
          <p:nvSpPr>
            <p:cNvPr id="19386" name="object 19386"/>
            <p:cNvSpPr/>
            <p:nvPr/>
          </p:nvSpPr>
          <p:spPr>
            <a:xfrm>
              <a:off x="5494375" y="8344624"/>
              <a:ext cx="28575" cy="635"/>
            </a:xfrm>
            <a:custGeom>
              <a:avLst/>
              <a:gdLst/>
              <a:ahLst/>
              <a:cxnLst/>
              <a:rect l="l" t="t" r="r" b="b"/>
              <a:pathLst>
                <a:path w="28575" h="634">
                  <a:moveTo>
                    <a:pt x="28435" y="0"/>
                  </a:moveTo>
                  <a:lnTo>
                    <a:pt x="21722" y="436"/>
                  </a:lnTo>
                  <a:lnTo>
                    <a:pt x="14736" y="555"/>
                  </a:lnTo>
                  <a:lnTo>
                    <a:pt x="7491" y="432"/>
                  </a:lnTo>
                  <a:lnTo>
                    <a:pt x="0" y="139"/>
                  </a:lnTo>
                </a:path>
              </a:pathLst>
            </a:custGeom>
            <a:ln w="25399">
              <a:solidFill>
                <a:srgbClr val="EEB20A"/>
              </a:solidFill>
            </a:ln>
          </p:spPr>
          <p:txBody>
            <a:bodyPr wrap="square" lIns="0" tIns="0" rIns="0" bIns="0" rtlCol="0"/>
            <a:lstStyle/>
            <a:p>
              <a:endParaRPr/>
            </a:p>
          </p:txBody>
        </p:sp>
        <p:sp>
          <p:nvSpPr>
            <p:cNvPr id="19387" name="object 19387"/>
            <p:cNvSpPr/>
            <p:nvPr/>
          </p:nvSpPr>
          <p:spPr>
            <a:xfrm>
              <a:off x="5494375" y="8344763"/>
              <a:ext cx="1270" cy="1905"/>
            </a:xfrm>
            <a:custGeom>
              <a:avLst/>
              <a:gdLst/>
              <a:ahLst/>
              <a:cxnLst/>
              <a:rect l="l" t="t" r="r" b="b"/>
              <a:pathLst>
                <a:path w="1270" h="1904">
                  <a:moveTo>
                    <a:pt x="0" y="0"/>
                  </a:moveTo>
                  <a:lnTo>
                    <a:pt x="914" y="1752"/>
                  </a:lnTo>
                </a:path>
              </a:pathLst>
            </a:custGeom>
            <a:ln w="25400">
              <a:solidFill>
                <a:srgbClr val="EDB108"/>
              </a:solidFill>
            </a:ln>
          </p:spPr>
          <p:txBody>
            <a:bodyPr wrap="square" lIns="0" tIns="0" rIns="0" bIns="0" rtlCol="0"/>
            <a:lstStyle/>
            <a:p>
              <a:endParaRPr/>
            </a:p>
          </p:txBody>
        </p:sp>
        <p:sp>
          <p:nvSpPr>
            <p:cNvPr id="19388" name="object 19388"/>
            <p:cNvSpPr/>
            <p:nvPr/>
          </p:nvSpPr>
          <p:spPr>
            <a:xfrm>
              <a:off x="5493461" y="8342960"/>
              <a:ext cx="29845" cy="2540"/>
            </a:xfrm>
            <a:custGeom>
              <a:avLst/>
              <a:gdLst/>
              <a:ahLst/>
              <a:cxnLst/>
              <a:rect l="l" t="t" r="r" b="b"/>
              <a:pathLst>
                <a:path w="29845" h="2540">
                  <a:moveTo>
                    <a:pt x="0" y="0"/>
                  </a:moveTo>
                  <a:lnTo>
                    <a:pt x="914" y="1803"/>
                  </a:lnTo>
                  <a:lnTo>
                    <a:pt x="8406" y="2095"/>
                  </a:lnTo>
                  <a:lnTo>
                    <a:pt x="15651" y="2219"/>
                  </a:lnTo>
                  <a:lnTo>
                    <a:pt x="22636" y="2099"/>
                  </a:lnTo>
                  <a:lnTo>
                    <a:pt x="29349" y="1663"/>
                  </a:lnTo>
                  <a:lnTo>
                    <a:pt x="28867" y="1193"/>
                  </a:lnTo>
                  <a:lnTo>
                    <a:pt x="27736" y="266"/>
                  </a:lnTo>
                  <a:lnTo>
                    <a:pt x="21034" y="617"/>
                  </a:lnTo>
                  <a:lnTo>
                    <a:pt x="14163" y="638"/>
                  </a:lnTo>
                  <a:lnTo>
                    <a:pt x="7144" y="406"/>
                  </a:lnTo>
                  <a:lnTo>
                    <a:pt x="0" y="0"/>
                  </a:lnTo>
                  <a:close/>
                </a:path>
              </a:pathLst>
            </a:custGeom>
            <a:solidFill>
              <a:srgbClr val="EFB410"/>
            </a:solidFill>
          </p:spPr>
          <p:txBody>
            <a:bodyPr wrap="square" lIns="0" tIns="0" rIns="0" bIns="0" rtlCol="0"/>
            <a:lstStyle/>
            <a:p>
              <a:endParaRPr/>
            </a:p>
          </p:txBody>
        </p:sp>
        <p:sp>
          <p:nvSpPr>
            <p:cNvPr id="19389" name="object 19389"/>
            <p:cNvSpPr/>
            <p:nvPr/>
          </p:nvSpPr>
          <p:spPr>
            <a:xfrm>
              <a:off x="5494375" y="8344624"/>
              <a:ext cx="28575" cy="635"/>
            </a:xfrm>
            <a:custGeom>
              <a:avLst/>
              <a:gdLst/>
              <a:ahLst/>
              <a:cxnLst/>
              <a:rect l="l" t="t" r="r" b="b"/>
              <a:pathLst>
                <a:path w="28575" h="634">
                  <a:moveTo>
                    <a:pt x="0" y="139"/>
                  </a:moveTo>
                  <a:lnTo>
                    <a:pt x="7491" y="432"/>
                  </a:lnTo>
                  <a:lnTo>
                    <a:pt x="14736" y="555"/>
                  </a:lnTo>
                  <a:lnTo>
                    <a:pt x="21722" y="436"/>
                  </a:lnTo>
                  <a:lnTo>
                    <a:pt x="28435" y="0"/>
                  </a:lnTo>
                </a:path>
              </a:pathLst>
            </a:custGeom>
            <a:ln w="25399">
              <a:solidFill>
                <a:srgbClr val="EEB20A"/>
              </a:solidFill>
            </a:ln>
          </p:spPr>
          <p:txBody>
            <a:bodyPr wrap="square" lIns="0" tIns="0" rIns="0" bIns="0" rtlCol="0"/>
            <a:lstStyle/>
            <a:p>
              <a:endParaRPr/>
            </a:p>
          </p:txBody>
        </p:sp>
        <p:sp>
          <p:nvSpPr>
            <p:cNvPr id="19390" name="object 19390"/>
            <p:cNvSpPr/>
            <p:nvPr/>
          </p:nvSpPr>
          <p:spPr>
            <a:xfrm>
              <a:off x="5521198" y="8343227"/>
              <a:ext cx="1905" cy="1905"/>
            </a:xfrm>
            <a:custGeom>
              <a:avLst/>
              <a:gdLst/>
              <a:ahLst/>
              <a:cxnLst/>
              <a:rect l="l" t="t" r="r" b="b"/>
              <a:pathLst>
                <a:path w="1904" h="1904">
                  <a:moveTo>
                    <a:pt x="1612" y="1396"/>
                  </a:moveTo>
                  <a:lnTo>
                    <a:pt x="0" y="0"/>
                  </a:lnTo>
                </a:path>
              </a:pathLst>
            </a:custGeom>
            <a:ln w="25400">
              <a:solidFill>
                <a:srgbClr val="EFB30E"/>
              </a:solidFill>
            </a:ln>
          </p:spPr>
          <p:txBody>
            <a:bodyPr wrap="square" lIns="0" tIns="0" rIns="0" bIns="0" rtlCol="0"/>
            <a:lstStyle/>
            <a:p>
              <a:endParaRPr/>
            </a:p>
          </p:txBody>
        </p:sp>
        <p:sp>
          <p:nvSpPr>
            <p:cNvPr id="19391" name="object 19391"/>
            <p:cNvSpPr/>
            <p:nvPr/>
          </p:nvSpPr>
          <p:spPr>
            <a:xfrm>
              <a:off x="5493461" y="8342960"/>
              <a:ext cx="27940" cy="635"/>
            </a:xfrm>
            <a:custGeom>
              <a:avLst/>
              <a:gdLst/>
              <a:ahLst/>
              <a:cxnLst/>
              <a:rect l="l" t="t" r="r" b="b"/>
              <a:pathLst>
                <a:path w="27939" h="634">
                  <a:moveTo>
                    <a:pt x="27736" y="266"/>
                  </a:moveTo>
                  <a:lnTo>
                    <a:pt x="21034" y="617"/>
                  </a:lnTo>
                  <a:lnTo>
                    <a:pt x="14163" y="638"/>
                  </a:lnTo>
                  <a:lnTo>
                    <a:pt x="7144" y="406"/>
                  </a:lnTo>
                  <a:lnTo>
                    <a:pt x="0" y="0"/>
                  </a:lnTo>
                </a:path>
              </a:pathLst>
            </a:custGeom>
            <a:ln w="25400">
              <a:solidFill>
                <a:srgbClr val="F0B616"/>
              </a:solidFill>
            </a:ln>
          </p:spPr>
          <p:txBody>
            <a:bodyPr wrap="square" lIns="0" tIns="0" rIns="0" bIns="0" rtlCol="0"/>
            <a:lstStyle/>
            <a:p>
              <a:endParaRPr/>
            </a:p>
          </p:txBody>
        </p:sp>
        <p:sp>
          <p:nvSpPr>
            <p:cNvPr id="19392" name="object 19392"/>
            <p:cNvSpPr/>
            <p:nvPr/>
          </p:nvSpPr>
          <p:spPr>
            <a:xfrm>
              <a:off x="5493461" y="8342960"/>
              <a:ext cx="1270" cy="1905"/>
            </a:xfrm>
            <a:custGeom>
              <a:avLst/>
              <a:gdLst/>
              <a:ahLst/>
              <a:cxnLst/>
              <a:rect l="l" t="t" r="r" b="b"/>
              <a:pathLst>
                <a:path w="1270" h="1904">
                  <a:moveTo>
                    <a:pt x="0" y="0"/>
                  </a:moveTo>
                  <a:lnTo>
                    <a:pt x="914" y="1803"/>
                  </a:lnTo>
                </a:path>
              </a:pathLst>
            </a:custGeom>
            <a:ln w="25400">
              <a:solidFill>
                <a:srgbClr val="F0B513"/>
              </a:solidFill>
            </a:ln>
          </p:spPr>
          <p:txBody>
            <a:bodyPr wrap="square" lIns="0" tIns="0" rIns="0" bIns="0" rtlCol="0"/>
            <a:lstStyle/>
            <a:p>
              <a:endParaRPr/>
            </a:p>
          </p:txBody>
        </p:sp>
        <p:sp>
          <p:nvSpPr>
            <p:cNvPr id="19393" name="object 19393"/>
            <p:cNvSpPr/>
            <p:nvPr/>
          </p:nvSpPr>
          <p:spPr>
            <a:xfrm>
              <a:off x="5522810" y="8338223"/>
              <a:ext cx="24765" cy="8255"/>
            </a:xfrm>
            <a:custGeom>
              <a:avLst/>
              <a:gdLst/>
              <a:ahLst/>
              <a:cxnLst/>
              <a:rect l="l" t="t" r="r" b="b"/>
              <a:pathLst>
                <a:path w="24764" h="8254">
                  <a:moveTo>
                    <a:pt x="23939" y="0"/>
                  </a:moveTo>
                  <a:lnTo>
                    <a:pt x="16789" y="3708"/>
                  </a:lnTo>
                  <a:lnTo>
                    <a:pt x="8775" y="5575"/>
                  </a:lnTo>
                  <a:lnTo>
                    <a:pt x="0" y="6400"/>
                  </a:lnTo>
                  <a:lnTo>
                    <a:pt x="927" y="7340"/>
                  </a:lnTo>
                  <a:lnTo>
                    <a:pt x="1219" y="7823"/>
                  </a:lnTo>
                  <a:lnTo>
                    <a:pt x="9944" y="6883"/>
                  </a:lnTo>
                  <a:lnTo>
                    <a:pt x="17818" y="4914"/>
                  </a:lnTo>
                  <a:lnTo>
                    <a:pt x="24764" y="1231"/>
                  </a:lnTo>
                  <a:lnTo>
                    <a:pt x="23939" y="0"/>
                  </a:lnTo>
                  <a:close/>
                </a:path>
              </a:pathLst>
            </a:custGeom>
            <a:solidFill>
              <a:srgbClr val="EDB007"/>
            </a:solidFill>
          </p:spPr>
          <p:txBody>
            <a:bodyPr wrap="square" lIns="0" tIns="0" rIns="0" bIns="0" rtlCol="0"/>
            <a:lstStyle/>
            <a:p>
              <a:endParaRPr/>
            </a:p>
          </p:txBody>
        </p:sp>
        <p:sp>
          <p:nvSpPr>
            <p:cNvPr id="19394" name="object 19394"/>
            <p:cNvSpPr/>
            <p:nvPr/>
          </p:nvSpPr>
          <p:spPr>
            <a:xfrm>
              <a:off x="5524030" y="8339455"/>
              <a:ext cx="24130" cy="6985"/>
            </a:xfrm>
            <a:custGeom>
              <a:avLst/>
              <a:gdLst/>
              <a:ahLst/>
              <a:cxnLst/>
              <a:rect l="l" t="t" r="r" b="b"/>
              <a:pathLst>
                <a:path w="24129" h="6984">
                  <a:moveTo>
                    <a:pt x="0" y="6591"/>
                  </a:moveTo>
                  <a:lnTo>
                    <a:pt x="8724" y="5651"/>
                  </a:lnTo>
                  <a:lnTo>
                    <a:pt x="16598" y="3683"/>
                  </a:lnTo>
                  <a:lnTo>
                    <a:pt x="23545" y="0"/>
                  </a:lnTo>
                </a:path>
              </a:pathLst>
            </a:custGeom>
            <a:ln w="25400">
              <a:solidFill>
                <a:srgbClr val="EDB005"/>
              </a:solidFill>
            </a:ln>
          </p:spPr>
          <p:txBody>
            <a:bodyPr wrap="square" lIns="0" tIns="0" rIns="0" bIns="0" rtlCol="0"/>
            <a:lstStyle/>
            <a:p>
              <a:endParaRPr/>
            </a:p>
          </p:txBody>
        </p:sp>
        <p:sp>
          <p:nvSpPr>
            <p:cNvPr id="19395" name="object 19395"/>
            <p:cNvSpPr/>
            <p:nvPr/>
          </p:nvSpPr>
          <p:spPr>
            <a:xfrm>
              <a:off x="5546750" y="8338223"/>
              <a:ext cx="1270" cy="1270"/>
            </a:xfrm>
            <a:custGeom>
              <a:avLst/>
              <a:gdLst/>
              <a:ahLst/>
              <a:cxnLst/>
              <a:rect l="l" t="t" r="r" b="b"/>
              <a:pathLst>
                <a:path w="1270" h="1270">
                  <a:moveTo>
                    <a:pt x="825" y="1231"/>
                  </a:moveTo>
                  <a:lnTo>
                    <a:pt x="0" y="0"/>
                  </a:lnTo>
                </a:path>
              </a:pathLst>
            </a:custGeom>
            <a:ln w="25400">
              <a:solidFill>
                <a:srgbClr val="EDB006"/>
              </a:solidFill>
            </a:ln>
          </p:spPr>
          <p:txBody>
            <a:bodyPr wrap="square" lIns="0" tIns="0" rIns="0" bIns="0" rtlCol="0"/>
            <a:lstStyle/>
            <a:p>
              <a:endParaRPr/>
            </a:p>
          </p:txBody>
        </p:sp>
        <p:sp>
          <p:nvSpPr>
            <p:cNvPr id="19396" name="object 19396"/>
            <p:cNvSpPr/>
            <p:nvPr/>
          </p:nvSpPr>
          <p:spPr>
            <a:xfrm>
              <a:off x="5522810" y="8338223"/>
              <a:ext cx="24130" cy="6985"/>
            </a:xfrm>
            <a:custGeom>
              <a:avLst/>
              <a:gdLst/>
              <a:ahLst/>
              <a:cxnLst/>
              <a:rect l="l" t="t" r="r" b="b"/>
              <a:pathLst>
                <a:path w="24129" h="6984">
                  <a:moveTo>
                    <a:pt x="23939" y="0"/>
                  </a:moveTo>
                  <a:lnTo>
                    <a:pt x="16789" y="3708"/>
                  </a:lnTo>
                  <a:lnTo>
                    <a:pt x="8775" y="5575"/>
                  </a:lnTo>
                  <a:lnTo>
                    <a:pt x="0" y="6400"/>
                  </a:lnTo>
                </a:path>
              </a:pathLst>
            </a:custGeom>
            <a:ln w="25400">
              <a:solidFill>
                <a:srgbClr val="EDB109"/>
              </a:solidFill>
            </a:ln>
          </p:spPr>
          <p:txBody>
            <a:bodyPr wrap="square" lIns="0" tIns="0" rIns="0" bIns="0" rtlCol="0"/>
            <a:lstStyle/>
            <a:p>
              <a:endParaRPr/>
            </a:p>
          </p:txBody>
        </p:sp>
        <p:sp>
          <p:nvSpPr>
            <p:cNvPr id="19397" name="object 19397"/>
            <p:cNvSpPr/>
            <p:nvPr/>
          </p:nvSpPr>
          <p:spPr>
            <a:xfrm>
              <a:off x="5522810" y="8344624"/>
              <a:ext cx="1270" cy="1905"/>
            </a:xfrm>
            <a:custGeom>
              <a:avLst/>
              <a:gdLst/>
              <a:ahLst/>
              <a:cxnLst/>
              <a:rect l="l" t="t" r="r" b="b"/>
              <a:pathLst>
                <a:path w="1270" h="1904">
                  <a:moveTo>
                    <a:pt x="0" y="0"/>
                  </a:moveTo>
                  <a:lnTo>
                    <a:pt x="1219" y="1422"/>
                  </a:lnTo>
                </a:path>
              </a:pathLst>
            </a:custGeom>
            <a:ln w="25400">
              <a:solidFill>
                <a:srgbClr val="EDB107"/>
              </a:solidFill>
            </a:ln>
          </p:spPr>
          <p:txBody>
            <a:bodyPr wrap="square" lIns="0" tIns="0" rIns="0" bIns="0" rtlCol="0"/>
            <a:lstStyle/>
            <a:p>
              <a:endParaRPr/>
            </a:p>
          </p:txBody>
        </p:sp>
        <p:sp>
          <p:nvSpPr>
            <p:cNvPr id="19398" name="object 19398"/>
            <p:cNvSpPr/>
            <p:nvPr/>
          </p:nvSpPr>
          <p:spPr>
            <a:xfrm>
              <a:off x="5521198" y="8336953"/>
              <a:ext cx="26034" cy="8255"/>
            </a:xfrm>
            <a:custGeom>
              <a:avLst/>
              <a:gdLst/>
              <a:ahLst/>
              <a:cxnLst/>
              <a:rect l="l" t="t" r="r" b="b"/>
              <a:pathLst>
                <a:path w="26035" h="8254">
                  <a:moveTo>
                    <a:pt x="24726" y="0"/>
                  </a:moveTo>
                  <a:lnTo>
                    <a:pt x="18905" y="2459"/>
                  </a:lnTo>
                  <a:lnTo>
                    <a:pt x="12830" y="4270"/>
                  </a:lnTo>
                  <a:lnTo>
                    <a:pt x="6521" y="5514"/>
                  </a:lnTo>
                  <a:lnTo>
                    <a:pt x="0" y="6273"/>
                  </a:lnTo>
                  <a:lnTo>
                    <a:pt x="1130" y="7200"/>
                  </a:lnTo>
                  <a:lnTo>
                    <a:pt x="1612" y="7670"/>
                  </a:lnTo>
                  <a:lnTo>
                    <a:pt x="10388" y="6845"/>
                  </a:lnTo>
                  <a:lnTo>
                    <a:pt x="18402" y="4978"/>
                  </a:lnTo>
                  <a:lnTo>
                    <a:pt x="25552" y="1270"/>
                  </a:lnTo>
                  <a:lnTo>
                    <a:pt x="24726" y="0"/>
                  </a:lnTo>
                  <a:close/>
                </a:path>
              </a:pathLst>
            </a:custGeom>
            <a:solidFill>
              <a:srgbClr val="EDB10C"/>
            </a:solidFill>
          </p:spPr>
          <p:txBody>
            <a:bodyPr wrap="square" lIns="0" tIns="0" rIns="0" bIns="0" rtlCol="0"/>
            <a:lstStyle/>
            <a:p>
              <a:endParaRPr/>
            </a:p>
          </p:txBody>
        </p:sp>
        <p:sp>
          <p:nvSpPr>
            <p:cNvPr id="19399" name="object 19399"/>
            <p:cNvSpPr/>
            <p:nvPr/>
          </p:nvSpPr>
          <p:spPr>
            <a:xfrm>
              <a:off x="5522810" y="8338223"/>
              <a:ext cx="24130" cy="6985"/>
            </a:xfrm>
            <a:custGeom>
              <a:avLst/>
              <a:gdLst/>
              <a:ahLst/>
              <a:cxnLst/>
              <a:rect l="l" t="t" r="r" b="b"/>
              <a:pathLst>
                <a:path w="24129" h="6984">
                  <a:moveTo>
                    <a:pt x="0" y="6400"/>
                  </a:moveTo>
                  <a:lnTo>
                    <a:pt x="8775" y="5575"/>
                  </a:lnTo>
                  <a:lnTo>
                    <a:pt x="16789" y="3708"/>
                  </a:lnTo>
                  <a:lnTo>
                    <a:pt x="23939" y="0"/>
                  </a:lnTo>
                </a:path>
              </a:pathLst>
            </a:custGeom>
            <a:ln w="25400">
              <a:solidFill>
                <a:srgbClr val="EDB109"/>
              </a:solidFill>
            </a:ln>
          </p:spPr>
          <p:txBody>
            <a:bodyPr wrap="square" lIns="0" tIns="0" rIns="0" bIns="0" rtlCol="0"/>
            <a:lstStyle/>
            <a:p>
              <a:endParaRPr/>
            </a:p>
          </p:txBody>
        </p:sp>
        <p:sp>
          <p:nvSpPr>
            <p:cNvPr id="19400" name="object 19400"/>
            <p:cNvSpPr/>
            <p:nvPr/>
          </p:nvSpPr>
          <p:spPr>
            <a:xfrm>
              <a:off x="5545925" y="8336953"/>
              <a:ext cx="1270" cy="1270"/>
            </a:xfrm>
            <a:custGeom>
              <a:avLst/>
              <a:gdLst/>
              <a:ahLst/>
              <a:cxnLst/>
              <a:rect l="l" t="t" r="r" b="b"/>
              <a:pathLst>
                <a:path w="1270" h="1270">
                  <a:moveTo>
                    <a:pt x="825" y="1270"/>
                  </a:moveTo>
                  <a:lnTo>
                    <a:pt x="0" y="0"/>
                  </a:lnTo>
                </a:path>
              </a:pathLst>
            </a:custGeom>
            <a:ln w="25400">
              <a:solidFill>
                <a:srgbClr val="EDB00B"/>
              </a:solidFill>
            </a:ln>
          </p:spPr>
          <p:txBody>
            <a:bodyPr wrap="square" lIns="0" tIns="0" rIns="0" bIns="0" rtlCol="0"/>
            <a:lstStyle/>
            <a:p>
              <a:endParaRPr/>
            </a:p>
          </p:txBody>
        </p:sp>
        <p:sp>
          <p:nvSpPr>
            <p:cNvPr id="19401" name="object 19401"/>
            <p:cNvSpPr/>
            <p:nvPr/>
          </p:nvSpPr>
          <p:spPr>
            <a:xfrm>
              <a:off x="5521198" y="8336953"/>
              <a:ext cx="24765" cy="6350"/>
            </a:xfrm>
            <a:custGeom>
              <a:avLst/>
              <a:gdLst/>
              <a:ahLst/>
              <a:cxnLst/>
              <a:rect l="l" t="t" r="r" b="b"/>
              <a:pathLst>
                <a:path w="24764" h="6350">
                  <a:moveTo>
                    <a:pt x="24726" y="0"/>
                  </a:moveTo>
                  <a:lnTo>
                    <a:pt x="18905" y="2459"/>
                  </a:lnTo>
                  <a:lnTo>
                    <a:pt x="12830" y="4270"/>
                  </a:lnTo>
                  <a:lnTo>
                    <a:pt x="6521" y="5514"/>
                  </a:lnTo>
                  <a:lnTo>
                    <a:pt x="0" y="6273"/>
                  </a:lnTo>
                </a:path>
              </a:pathLst>
            </a:custGeom>
            <a:ln w="25400">
              <a:solidFill>
                <a:srgbClr val="EDB210"/>
              </a:solidFill>
            </a:ln>
          </p:spPr>
          <p:txBody>
            <a:bodyPr wrap="square" lIns="0" tIns="0" rIns="0" bIns="0" rtlCol="0"/>
            <a:lstStyle/>
            <a:p>
              <a:endParaRPr/>
            </a:p>
          </p:txBody>
        </p:sp>
        <p:sp>
          <p:nvSpPr>
            <p:cNvPr id="19402" name="object 19402"/>
            <p:cNvSpPr/>
            <p:nvPr/>
          </p:nvSpPr>
          <p:spPr>
            <a:xfrm>
              <a:off x="5521198" y="8343227"/>
              <a:ext cx="1905" cy="1905"/>
            </a:xfrm>
            <a:custGeom>
              <a:avLst/>
              <a:gdLst/>
              <a:ahLst/>
              <a:cxnLst/>
              <a:rect l="l" t="t" r="r" b="b"/>
              <a:pathLst>
                <a:path w="1904" h="1904">
                  <a:moveTo>
                    <a:pt x="0" y="0"/>
                  </a:moveTo>
                  <a:lnTo>
                    <a:pt x="1612" y="1396"/>
                  </a:lnTo>
                </a:path>
              </a:pathLst>
            </a:custGeom>
            <a:ln w="25400">
              <a:solidFill>
                <a:srgbClr val="EFB30E"/>
              </a:solidFill>
            </a:ln>
          </p:spPr>
          <p:txBody>
            <a:bodyPr wrap="square" lIns="0" tIns="0" rIns="0" bIns="0" rtlCol="0"/>
            <a:lstStyle/>
            <a:p>
              <a:endParaRPr/>
            </a:p>
          </p:txBody>
        </p:sp>
        <p:sp>
          <p:nvSpPr>
            <p:cNvPr id="19403" name="object 19403"/>
            <p:cNvSpPr/>
            <p:nvPr/>
          </p:nvSpPr>
          <p:spPr>
            <a:xfrm>
              <a:off x="5492546" y="8341118"/>
              <a:ext cx="29209" cy="2540"/>
            </a:xfrm>
            <a:custGeom>
              <a:avLst/>
              <a:gdLst/>
              <a:ahLst/>
              <a:cxnLst/>
              <a:rect l="l" t="t" r="r" b="b"/>
              <a:pathLst>
                <a:path w="29210" h="2540">
                  <a:moveTo>
                    <a:pt x="0" y="0"/>
                  </a:moveTo>
                  <a:lnTo>
                    <a:pt x="914" y="1841"/>
                  </a:lnTo>
                  <a:lnTo>
                    <a:pt x="8059" y="2247"/>
                  </a:lnTo>
                  <a:lnTo>
                    <a:pt x="15078" y="2479"/>
                  </a:lnTo>
                  <a:lnTo>
                    <a:pt x="21949" y="2459"/>
                  </a:lnTo>
                  <a:lnTo>
                    <a:pt x="28651" y="2108"/>
                  </a:lnTo>
                  <a:lnTo>
                    <a:pt x="27546" y="1168"/>
                  </a:lnTo>
                  <a:lnTo>
                    <a:pt x="27050" y="673"/>
                  </a:lnTo>
                  <a:lnTo>
                    <a:pt x="20350" y="939"/>
                  </a:lnTo>
                  <a:lnTo>
                    <a:pt x="13587" y="860"/>
                  </a:lnTo>
                  <a:lnTo>
                    <a:pt x="6793" y="519"/>
                  </a:lnTo>
                  <a:lnTo>
                    <a:pt x="0" y="0"/>
                  </a:lnTo>
                  <a:close/>
                </a:path>
              </a:pathLst>
            </a:custGeom>
            <a:solidFill>
              <a:srgbClr val="F1B91D"/>
            </a:solidFill>
          </p:spPr>
          <p:txBody>
            <a:bodyPr wrap="square" lIns="0" tIns="0" rIns="0" bIns="0" rtlCol="0"/>
            <a:lstStyle/>
            <a:p>
              <a:endParaRPr/>
            </a:p>
          </p:txBody>
        </p:sp>
        <p:sp>
          <p:nvSpPr>
            <p:cNvPr id="19404" name="object 19404"/>
            <p:cNvSpPr/>
            <p:nvPr/>
          </p:nvSpPr>
          <p:spPr>
            <a:xfrm>
              <a:off x="5493461" y="8342960"/>
              <a:ext cx="27940" cy="635"/>
            </a:xfrm>
            <a:custGeom>
              <a:avLst/>
              <a:gdLst/>
              <a:ahLst/>
              <a:cxnLst/>
              <a:rect l="l" t="t" r="r" b="b"/>
              <a:pathLst>
                <a:path w="27939" h="634">
                  <a:moveTo>
                    <a:pt x="0" y="0"/>
                  </a:moveTo>
                  <a:lnTo>
                    <a:pt x="7144" y="406"/>
                  </a:lnTo>
                  <a:lnTo>
                    <a:pt x="14163" y="638"/>
                  </a:lnTo>
                  <a:lnTo>
                    <a:pt x="21034" y="617"/>
                  </a:lnTo>
                  <a:lnTo>
                    <a:pt x="27736" y="266"/>
                  </a:lnTo>
                </a:path>
              </a:pathLst>
            </a:custGeom>
            <a:ln w="25400">
              <a:solidFill>
                <a:srgbClr val="F0B616"/>
              </a:solidFill>
            </a:ln>
          </p:spPr>
          <p:txBody>
            <a:bodyPr wrap="square" lIns="0" tIns="0" rIns="0" bIns="0" rtlCol="0"/>
            <a:lstStyle/>
            <a:p>
              <a:endParaRPr/>
            </a:p>
          </p:txBody>
        </p:sp>
        <p:sp>
          <p:nvSpPr>
            <p:cNvPr id="19405" name="object 19405"/>
            <p:cNvSpPr/>
            <p:nvPr/>
          </p:nvSpPr>
          <p:spPr>
            <a:xfrm>
              <a:off x="5519597" y="8341791"/>
              <a:ext cx="1905" cy="1905"/>
            </a:xfrm>
            <a:custGeom>
              <a:avLst/>
              <a:gdLst/>
              <a:ahLst/>
              <a:cxnLst/>
              <a:rect l="l" t="t" r="r" b="b"/>
              <a:pathLst>
                <a:path w="1904" h="1904">
                  <a:moveTo>
                    <a:pt x="1600" y="1435"/>
                  </a:moveTo>
                  <a:lnTo>
                    <a:pt x="0" y="0"/>
                  </a:lnTo>
                </a:path>
              </a:pathLst>
            </a:custGeom>
            <a:ln w="25400">
              <a:solidFill>
                <a:srgbClr val="F0B619"/>
              </a:solidFill>
            </a:ln>
          </p:spPr>
          <p:txBody>
            <a:bodyPr wrap="square" lIns="0" tIns="0" rIns="0" bIns="0" rtlCol="0"/>
            <a:lstStyle/>
            <a:p>
              <a:endParaRPr/>
            </a:p>
          </p:txBody>
        </p:sp>
        <p:sp>
          <p:nvSpPr>
            <p:cNvPr id="19406" name="object 19406"/>
            <p:cNvSpPr/>
            <p:nvPr/>
          </p:nvSpPr>
          <p:spPr>
            <a:xfrm>
              <a:off x="5492546" y="8341118"/>
              <a:ext cx="27305" cy="1270"/>
            </a:xfrm>
            <a:custGeom>
              <a:avLst/>
              <a:gdLst/>
              <a:ahLst/>
              <a:cxnLst/>
              <a:rect l="l" t="t" r="r" b="b"/>
              <a:pathLst>
                <a:path w="27304" h="1270">
                  <a:moveTo>
                    <a:pt x="27050" y="673"/>
                  </a:moveTo>
                  <a:lnTo>
                    <a:pt x="20350" y="939"/>
                  </a:lnTo>
                  <a:lnTo>
                    <a:pt x="13587" y="860"/>
                  </a:lnTo>
                  <a:lnTo>
                    <a:pt x="6793" y="519"/>
                  </a:lnTo>
                  <a:lnTo>
                    <a:pt x="0" y="0"/>
                  </a:lnTo>
                </a:path>
              </a:pathLst>
            </a:custGeom>
            <a:ln w="25400">
              <a:solidFill>
                <a:srgbClr val="F3BC24"/>
              </a:solidFill>
            </a:ln>
          </p:spPr>
          <p:txBody>
            <a:bodyPr wrap="square" lIns="0" tIns="0" rIns="0" bIns="0" rtlCol="0"/>
            <a:lstStyle/>
            <a:p>
              <a:endParaRPr/>
            </a:p>
          </p:txBody>
        </p:sp>
        <p:sp>
          <p:nvSpPr>
            <p:cNvPr id="19407" name="object 19407"/>
            <p:cNvSpPr/>
            <p:nvPr/>
          </p:nvSpPr>
          <p:spPr>
            <a:xfrm>
              <a:off x="5492546" y="8341118"/>
              <a:ext cx="1270" cy="1905"/>
            </a:xfrm>
            <a:custGeom>
              <a:avLst/>
              <a:gdLst/>
              <a:ahLst/>
              <a:cxnLst/>
              <a:rect l="l" t="t" r="r" b="b"/>
              <a:pathLst>
                <a:path w="1270" h="1904">
                  <a:moveTo>
                    <a:pt x="0" y="0"/>
                  </a:moveTo>
                  <a:lnTo>
                    <a:pt x="914" y="1841"/>
                  </a:lnTo>
                </a:path>
              </a:pathLst>
            </a:custGeom>
            <a:ln w="25400">
              <a:solidFill>
                <a:srgbClr val="F3BC22"/>
              </a:solidFill>
            </a:ln>
          </p:spPr>
          <p:txBody>
            <a:bodyPr wrap="square" lIns="0" tIns="0" rIns="0" bIns="0" rtlCol="0"/>
            <a:lstStyle/>
            <a:p>
              <a:endParaRPr/>
            </a:p>
          </p:txBody>
        </p:sp>
        <p:sp>
          <p:nvSpPr>
            <p:cNvPr id="19408" name="object 19408"/>
            <p:cNvSpPr/>
            <p:nvPr/>
          </p:nvSpPr>
          <p:spPr>
            <a:xfrm>
              <a:off x="5491645" y="8339226"/>
              <a:ext cx="28575" cy="3175"/>
            </a:xfrm>
            <a:custGeom>
              <a:avLst/>
              <a:gdLst/>
              <a:ahLst/>
              <a:cxnLst/>
              <a:rect l="l" t="t" r="r" b="b"/>
              <a:pathLst>
                <a:path w="28575" h="3175">
                  <a:moveTo>
                    <a:pt x="0" y="0"/>
                  </a:moveTo>
                  <a:lnTo>
                    <a:pt x="901" y="1892"/>
                  </a:lnTo>
                  <a:lnTo>
                    <a:pt x="7694" y="2411"/>
                  </a:lnTo>
                  <a:lnTo>
                    <a:pt x="14489" y="2752"/>
                  </a:lnTo>
                  <a:lnTo>
                    <a:pt x="21252" y="2831"/>
                  </a:lnTo>
                  <a:lnTo>
                    <a:pt x="27952" y="2565"/>
                  </a:lnTo>
                  <a:lnTo>
                    <a:pt x="27457" y="2070"/>
                  </a:lnTo>
                  <a:lnTo>
                    <a:pt x="27038" y="1549"/>
                  </a:lnTo>
                  <a:lnTo>
                    <a:pt x="26758" y="1003"/>
                  </a:lnTo>
                  <a:lnTo>
                    <a:pt x="20059" y="1180"/>
                  </a:lnTo>
                  <a:lnTo>
                    <a:pt x="13341" y="1011"/>
                  </a:lnTo>
                  <a:lnTo>
                    <a:pt x="6642" y="587"/>
                  </a:lnTo>
                  <a:lnTo>
                    <a:pt x="0" y="0"/>
                  </a:lnTo>
                  <a:close/>
                </a:path>
              </a:pathLst>
            </a:custGeom>
            <a:solidFill>
              <a:srgbClr val="F4BD29"/>
            </a:solidFill>
          </p:spPr>
          <p:txBody>
            <a:bodyPr wrap="square" lIns="0" tIns="0" rIns="0" bIns="0" rtlCol="0"/>
            <a:lstStyle/>
            <a:p>
              <a:endParaRPr/>
            </a:p>
          </p:txBody>
        </p:sp>
        <p:sp>
          <p:nvSpPr>
            <p:cNvPr id="19409" name="object 19409"/>
            <p:cNvSpPr/>
            <p:nvPr/>
          </p:nvSpPr>
          <p:spPr>
            <a:xfrm>
              <a:off x="5492546" y="8341118"/>
              <a:ext cx="27305" cy="1270"/>
            </a:xfrm>
            <a:custGeom>
              <a:avLst/>
              <a:gdLst/>
              <a:ahLst/>
              <a:cxnLst/>
              <a:rect l="l" t="t" r="r" b="b"/>
              <a:pathLst>
                <a:path w="27304" h="1270">
                  <a:moveTo>
                    <a:pt x="0" y="0"/>
                  </a:moveTo>
                  <a:lnTo>
                    <a:pt x="6793" y="519"/>
                  </a:lnTo>
                  <a:lnTo>
                    <a:pt x="13587" y="860"/>
                  </a:lnTo>
                  <a:lnTo>
                    <a:pt x="20350" y="939"/>
                  </a:lnTo>
                  <a:lnTo>
                    <a:pt x="27050" y="673"/>
                  </a:lnTo>
                </a:path>
              </a:pathLst>
            </a:custGeom>
            <a:ln w="25400">
              <a:solidFill>
                <a:srgbClr val="F3BC24"/>
              </a:solidFill>
            </a:ln>
          </p:spPr>
          <p:txBody>
            <a:bodyPr wrap="square" lIns="0" tIns="0" rIns="0" bIns="0" rtlCol="0"/>
            <a:lstStyle/>
            <a:p>
              <a:endParaRPr/>
            </a:p>
          </p:txBody>
        </p:sp>
        <p:sp>
          <p:nvSpPr>
            <p:cNvPr id="19410" name="object 19410"/>
            <p:cNvSpPr/>
            <p:nvPr/>
          </p:nvSpPr>
          <p:spPr>
            <a:xfrm>
              <a:off x="5518404" y="8340229"/>
              <a:ext cx="1270" cy="1905"/>
            </a:xfrm>
            <a:custGeom>
              <a:avLst/>
              <a:gdLst/>
              <a:ahLst/>
              <a:cxnLst/>
              <a:rect l="l" t="t" r="r" b="b"/>
              <a:pathLst>
                <a:path w="1270" h="1904">
                  <a:moveTo>
                    <a:pt x="1193" y="1562"/>
                  </a:moveTo>
                  <a:lnTo>
                    <a:pt x="0" y="0"/>
                  </a:lnTo>
                </a:path>
              </a:pathLst>
            </a:custGeom>
            <a:ln w="25400">
              <a:solidFill>
                <a:srgbClr val="F2B922"/>
              </a:solidFill>
            </a:ln>
          </p:spPr>
          <p:txBody>
            <a:bodyPr wrap="square" lIns="0" tIns="0" rIns="0" bIns="0" rtlCol="0"/>
            <a:lstStyle/>
            <a:p>
              <a:endParaRPr/>
            </a:p>
          </p:txBody>
        </p:sp>
        <p:sp>
          <p:nvSpPr>
            <p:cNvPr id="19411" name="object 19411"/>
            <p:cNvSpPr/>
            <p:nvPr/>
          </p:nvSpPr>
          <p:spPr>
            <a:xfrm>
              <a:off x="5491645" y="8339226"/>
              <a:ext cx="27305" cy="1270"/>
            </a:xfrm>
            <a:custGeom>
              <a:avLst/>
              <a:gdLst/>
              <a:ahLst/>
              <a:cxnLst/>
              <a:rect l="l" t="t" r="r" b="b"/>
              <a:pathLst>
                <a:path w="27304" h="1270">
                  <a:moveTo>
                    <a:pt x="26758" y="1003"/>
                  </a:moveTo>
                  <a:lnTo>
                    <a:pt x="20059" y="1180"/>
                  </a:lnTo>
                  <a:lnTo>
                    <a:pt x="13341" y="1011"/>
                  </a:lnTo>
                  <a:lnTo>
                    <a:pt x="6642" y="587"/>
                  </a:lnTo>
                  <a:lnTo>
                    <a:pt x="0" y="0"/>
                  </a:lnTo>
                </a:path>
              </a:pathLst>
            </a:custGeom>
            <a:ln w="25400">
              <a:solidFill>
                <a:srgbClr val="F4BF2F"/>
              </a:solidFill>
            </a:ln>
          </p:spPr>
          <p:txBody>
            <a:bodyPr wrap="square" lIns="0" tIns="0" rIns="0" bIns="0" rtlCol="0"/>
            <a:lstStyle/>
            <a:p>
              <a:endParaRPr/>
            </a:p>
          </p:txBody>
        </p:sp>
        <p:sp>
          <p:nvSpPr>
            <p:cNvPr id="19412" name="object 19412"/>
            <p:cNvSpPr/>
            <p:nvPr/>
          </p:nvSpPr>
          <p:spPr>
            <a:xfrm>
              <a:off x="5491645" y="8339226"/>
              <a:ext cx="1270" cy="1905"/>
            </a:xfrm>
            <a:custGeom>
              <a:avLst/>
              <a:gdLst/>
              <a:ahLst/>
              <a:cxnLst/>
              <a:rect l="l" t="t" r="r" b="b"/>
              <a:pathLst>
                <a:path w="1270" h="1904">
                  <a:moveTo>
                    <a:pt x="0" y="0"/>
                  </a:moveTo>
                  <a:lnTo>
                    <a:pt x="901" y="1892"/>
                  </a:lnTo>
                </a:path>
              </a:pathLst>
            </a:custGeom>
            <a:ln w="25400">
              <a:solidFill>
                <a:srgbClr val="F5C130"/>
              </a:solidFill>
            </a:ln>
          </p:spPr>
          <p:txBody>
            <a:bodyPr wrap="square" lIns="0" tIns="0" rIns="0" bIns="0" rtlCol="0"/>
            <a:lstStyle/>
            <a:p>
              <a:endParaRPr/>
            </a:p>
          </p:txBody>
        </p:sp>
        <p:sp>
          <p:nvSpPr>
            <p:cNvPr id="19413" name="object 19413"/>
            <p:cNvSpPr/>
            <p:nvPr/>
          </p:nvSpPr>
          <p:spPr>
            <a:xfrm>
              <a:off x="5518404" y="8338502"/>
              <a:ext cx="15875" cy="5080"/>
            </a:xfrm>
            <a:custGeom>
              <a:avLst/>
              <a:gdLst/>
              <a:ahLst/>
              <a:cxnLst/>
              <a:rect l="l" t="t" r="r" b="b"/>
              <a:pathLst>
                <a:path w="15875" h="5079">
                  <a:moveTo>
                    <a:pt x="13208" y="0"/>
                  </a:moveTo>
                  <a:lnTo>
                    <a:pt x="8877" y="952"/>
                  </a:lnTo>
                  <a:lnTo>
                    <a:pt x="4457" y="1485"/>
                  </a:lnTo>
                  <a:lnTo>
                    <a:pt x="0" y="1727"/>
                  </a:lnTo>
                  <a:lnTo>
                    <a:pt x="571" y="2819"/>
                  </a:lnTo>
                  <a:lnTo>
                    <a:pt x="2794" y="4724"/>
                  </a:lnTo>
                  <a:lnTo>
                    <a:pt x="7213" y="4368"/>
                  </a:lnTo>
                  <a:lnTo>
                    <a:pt x="11493" y="3733"/>
                  </a:lnTo>
                  <a:lnTo>
                    <a:pt x="15621" y="2717"/>
                  </a:lnTo>
                  <a:lnTo>
                    <a:pt x="13754" y="965"/>
                  </a:lnTo>
                  <a:lnTo>
                    <a:pt x="13208" y="0"/>
                  </a:lnTo>
                  <a:close/>
                </a:path>
              </a:pathLst>
            </a:custGeom>
            <a:solidFill>
              <a:srgbClr val="F0B51A"/>
            </a:solidFill>
          </p:spPr>
          <p:txBody>
            <a:bodyPr wrap="square" lIns="0" tIns="0" rIns="0" bIns="0" rtlCol="0"/>
            <a:lstStyle/>
            <a:p>
              <a:endParaRPr/>
            </a:p>
          </p:txBody>
        </p:sp>
        <p:sp>
          <p:nvSpPr>
            <p:cNvPr id="19414" name="object 19414"/>
            <p:cNvSpPr/>
            <p:nvPr/>
          </p:nvSpPr>
          <p:spPr>
            <a:xfrm>
              <a:off x="5518404" y="8340229"/>
              <a:ext cx="3175" cy="3175"/>
            </a:xfrm>
            <a:custGeom>
              <a:avLst/>
              <a:gdLst/>
              <a:ahLst/>
              <a:cxnLst/>
              <a:rect l="l" t="t" r="r" b="b"/>
              <a:pathLst>
                <a:path w="3175" h="3175">
                  <a:moveTo>
                    <a:pt x="2794" y="2997"/>
                  </a:moveTo>
                  <a:lnTo>
                    <a:pt x="0" y="0"/>
                  </a:lnTo>
                </a:path>
              </a:pathLst>
            </a:custGeom>
            <a:ln w="25400">
              <a:solidFill>
                <a:srgbClr val="F1B71D"/>
              </a:solidFill>
            </a:ln>
          </p:spPr>
          <p:txBody>
            <a:bodyPr wrap="square" lIns="0" tIns="0" rIns="0" bIns="0" rtlCol="0"/>
            <a:lstStyle/>
            <a:p>
              <a:endParaRPr/>
            </a:p>
          </p:txBody>
        </p:sp>
        <p:sp>
          <p:nvSpPr>
            <p:cNvPr id="19415" name="object 19415"/>
            <p:cNvSpPr/>
            <p:nvPr/>
          </p:nvSpPr>
          <p:spPr>
            <a:xfrm>
              <a:off x="5518404" y="8338502"/>
              <a:ext cx="13335" cy="1905"/>
            </a:xfrm>
            <a:custGeom>
              <a:avLst/>
              <a:gdLst/>
              <a:ahLst/>
              <a:cxnLst/>
              <a:rect l="l" t="t" r="r" b="b"/>
              <a:pathLst>
                <a:path w="13335" h="1904">
                  <a:moveTo>
                    <a:pt x="0" y="1727"/>
                  </a:moveTo>
                  <a:lnTo>
                    <a:pt x="4457" y="1485"/>
                  </a:lnTo>
                  <a:lnTo>
                    <a:pt x="8877" y="952"/>
                  </a:lnTo>
                  <a:lnTo>
                    <a:pt x="13208" y="0"/>
                  </a:lnTo>
                </a:path>
              </a:pathLst>
            </a:custGeom>
            <a:ln w="25400">
              <a:solidFill>
                <a:srgbClr val="F2B823"/>
              </a:solidFill>
            </a:ln>
          </p:spPr>
          <p:txBody>
            <a:bodyPr wrap="square" lIns="0" tIns="0" rIns="0" bIns="0" rtlCol="0"/>
            <a:lstStyle/>
            <a:p>
              <a:endParaRPr/>
            </a:p>
          </p:txBody>
        </p:sp>
        <p:sp>
          <p:nvSpPr>
            <p:cNvPr id="19416" name="object 19416"/>
            <p:cNvSpPr/>
            <p:nvPr/>
          </p:nvSpPr>
          <p:spPr>
            <a:xfrm>
              <a:off x="5531612" y="8338502"/>
              <a:ext cx="2540" cy="3175"/>
            </a:xfrm>
            <a:custGeom>
              <a:avLst/>
              <a:gdLst/>
              <a:ahLst/>
              <a:cxnLst/>
              <a:rect l="l" t="t" r="r" b="b"/>
              <a:pathLst>
                <a:path w="2539" h="3175">
                  <a:moveTo>
                    <a:pt x="0" y="0"/>
                  </a:moveTo>
                  <a:lnTo>
                    <a:pt x="2412" y="2717"/>
                  </a:lnTo>
                </a:path>
              </a:pathLst>
            </a:custGeom>
            <a:ln w="25400">
              <a:solidFill>
                <a:srgbClr val="EFB317"/>
              </a:solidFill>
            </a:ln>
          </p:spPr>
          <p:txBody>
            <a:bodyPr wrap="square" lIns="0" tIns="0" rIns="0" bIns="0" rtlCol="0"/>
            <a:lstStyle/>
            <a:p>
              <a:endParaRPr/>
            </a:p>
          </p:txBody>
        </p:sp>
        <p:sp>
          <p:nvSpPr>
            <p:cNvPr id="19417" name="object 19417"/>
            <p:cNvSpPr/>
            <p:nvPr/>
          </p:nvSpPr>
          <p:spPr>
            <a:xfrm>
              <a:off x="5521198" y="8341220"/>
              <a:ext cx="13335" cy="2540"/>
            </a:xfrm>
            <a:custGeom>
              <a:avLst/>
              <a:gdLst/>
              <a:ahLst/>
              <a:cxnLst/>
              <a:rect l="l" t="t" r="r" b="b"/>
              <a:pathLst>
                <a:path w="13335" h="2540">
                  <a:moveTo>
                    <a:pt x="12826" y="0"/>
                  </a:moveTo>
                  <a:lnTo>
                    <a:pt x="8699" y="1016"/>
                  </a:lnTo>
                  <a:lnTo>
                    <a:pt x="4419" y="1651"/>
                  </a:lnTo>
                  <a:lnTo>
                    <a:pt x="0" y="2006"/>
                  </a:lnTo>
                </a:path>
              </a:pathLst>
            </a:custGeom>
            <a:ln w="25400">
              <a:solidFill>
                <a:srgbClr val="EFB311"/>
              </a:solidFill>
            </a:ln>
          </p:spPr>
          <p:txBody>
            <a:bodyPr wrap="square" lIns="0" tIns="0" rIns="0" bIns="0" rtlCol="0"/>
            <a:lstStyle/>
            <a:p>
              <a:endParaRPr/>
            </a:p>
          </p:txBody>
        </p:sp>
        <p:sp>
          <p:nvSpPr>
            <p:cNvPr id="19418" name="object 19418"/>
            <p:cNvSpPr/>
            <p:nvPr/>
          </p:nvSpPr>
          <p:spPr>
            <a:xfrm>
              <a:off x="5531612" y="8334298"/>
              <a:ext cx="14604" cy="6985"/>
            </a:xfrm>
            <a:custGeom>
              <a:avLst/>
              <a:gdLst/>
              <a:ahLst/>
              <a:cxnLst/>
              <a:rect l="l" t="t" r="r" b="b"/>
              <a:pathLst>
                <a:path w="14604" h="6984">
                  <a:moveTo>
                    <a:pt x="12674" y="0"/>
                  </a:moveTo>
                  <a:lnTo>
                    <a:pt x="8572" y="1892"/>
                  </a:lnTo>
                  <a:lnTo>
                    <a:pt x="4330" y="3251"/>
                  </a:lnTo>
                  <a:lnTo>
                    <a:pt x="0" y="4203"/>
                  </a:lnTo>
                  <a:lnTo>
                    <a:pt x="546" y="5168"/>
                  </a:lnTo>
                  <a:lnTo>
                    <a:pt x="2412" y="6921"/>
                  </a:lnTo>
                  <a:lnTo>
                    <a:pt x="6540" y="5918"/>
                  </a:lnTo>
                  <a:lnTo>
                    <a:pt x="10528" y="4521"/>
                  </a:lnTo>
                  <a:lnTo>
                    <a:pt x="14312" y="2654"/>
                  </a:lnTo>
                  <a:lnTo>
                    <a:pt x="13766" y="1803"/>
                  </a:lnTo>
                  <a:lnTo>
                    <a:pt x="12674" y="0"/>
                  </a:lnTo>
                  <a:close/>
                </a:path>
              </a:pathLst>
            </a:custGeom>
            <a:solidFill>
              <a:srgbClr val="EDB216"/>
            </a:solidFill>
          </p:spPr>
          <p:txBody>
            <a:bodyPr wrap="square" lIns="0" tIns="0" rIns="0" bIns="0" rtlCol="0"/>
            <a:lstStyle/>
            <a:p>
              <a:endParaRPr/>
            </a:p>
          </p:txBody>
        </p:sp>
        <p:sp>
          <p:nvSpPr>
            <p:cNvPr id="19419" name="object 19419"/>
            <p:cNvSpPr/>
            <p:nvPr/>
          </p:nvSpPr>
          <p:spPr>
            <a:xfrm>
              <a:off x="5531612" y="8338502"/>
              <a:ext cx="2540" cy="3175"/>
            </a:xfrm>
            <a:custGeom>
              <a:avLst/>
              <a:gdLst/>
              <a:ahLst/>
              <a:cxnLst/>
              <a:rect l="l" t="t" r="r" b="b"/>
              <a:pathLst>
                <a:path w="2539" h="3175">
                  <a:moveTo>
                    <a:pt x="2412" y="2717"/>
                  </a:moveTo>
                  <a:lnTo>
                    <a:pt x="0" y="0"/>
                  </a:lnTo>
                </a:path>
              </a:pathLst>
            </a:custGeom>
            <a:ln w="25400">
              <a:solidFill>
                <a:srgbClr val="EFB317"/>
              </a:solidFill>
            </a:ln>
          </p:spPr>
          <p:txBody>
            <a:bodyPr wrap="square" lIns="0" tIns="0" rIns="0" bIns="0" rtlCol="0"/>
            <a:lstStyle/>
            <a:p>
              <a:endParaRPr/>
            </a:p>
          </p:txBody>
        </p:sp>
        <p:sp>
          <p:nvSpPr>
            <p:cNvPr id="19420" name="object 19420"/>
            <p:cNvSpPr/>
            <p:nvPr/>
          </p:nvSpPr>
          <p:spPr>
            <a:xfrm>
              <a:off x="5531612" y="8334298"/>
              <a:ext cx="12700" cy="4445"/>
            </a:xfrm>
            <a:custGeom>
              <a:avLst/>
              <a:gdLst/>
              <a:ahLst/>
              <a:cxnLst/>
              <a:rect l="l" t="t" r="r" b="b"/>
              <a:pathLst>
                <a:path w="12700" h="4445">
                  <a:moveTo>
                    <a:pt x="0" y="4203"/>
                  </a:moveTo>
                  <a:lnTo>
                    <a:pt x="12674" y="0"/>
                  </a:lnTo>
                </a:path>
              </a:pathLst>
            </a:custGeom>
            <a:ln w="25400">
              <a:solidFill>
                <a:srgbClr val="EEB21E"/>
              </a:solidFill>
            </a:ln>
          </p:spPr>
          <p:txBody>
            <a:bodyPr wrap="square" lIns="0" tIns="0" rIns="0" bIns="0" rtlCol="0"/>
            <a:lstStyle/>
            <a:p>
              <a:endParaRPr/>
            </a:p>
          </p:txBody>
        </p:sp>
        <p:sp>
          <p:nvSpPr>
            <p:cNvPr id="19421" name="object 19421"/>
            <p:cNvSpPr/>
            <p:nvPr/>
          </p:nvSpPr>
          <p:spPr>
            <a:xfrm>
              <a:off x="5544286" y="8334298"/>
              <a:ext cx="1905" cy="3175"/>
            </a:xfrm>
            <a:custGeom>
              <a:avLst/>
              <a:gdLst/>
              <a:ahLst/>
              <a:cxnLst/>
              <a:rect l="l" t="t" r="r" b="b"/>
              <a:pathLst>
                <a:path w="1904" h="3175">
                  <a:moveTo>
                    <a:pt x="0" y="0"/>
                  </a:moveTo>
                  <a:lnTo>
                    <a:pt x="1638" y="2654"/>
                  </a:lnTo>
                </a:path>
              </a:pathLst>
            </a:custGeom>
            <a:ln w="25400">
              <a:solidFill>
                <a:srgbClr val="ECB015"/>
              </a:solidFill>
            </a:ln>
          </p:spPr>
          <p:txBody>
            <a:bodyPr wrap="square" lIns="0" tIns="0" rIns="0" bIns="0" rtlCol="0"/>
            <a:lstStyle/>
            <a:p>
              <a:endParaRPr/>
            </a:p>
          </p:txBody>
        </p:sp>
        <p:sp>
          <p:nvSpPr>
            <p:cNvPr id="19422" name="object 19422"/>
            <p:cNvSpPr/>
            <p:nvPr/>
          </p:nvSpPr>
          <p:spPr>
            <a:xfrm>
              <a:off x="5534025" y="8336953"/>
              <a:ext cx="12065" cy="4445"/>
            </a:xfrm>
            <a:custGeom>
              <a:avLst/>
              <a:gdLst/>
              <a:ahLst/>
              <a:cxnLst/>
              <a:rect l="l" t="t" r="r" b="b"/>
              <a:pathLst>
                <a:path w="12064" h="4445">
                  <a:moveTo>
                    <a:pt x="11899" y="0"/>
                  </a:moveTo>
                  <a:lnTo>
                    <a:pt x="0" y="4267"/>
                  </a:lnTo>
                </a:path>
              </a:pathLst>
            </a:custGeom>
            <a:ln w="25400">
              <a:solidFill>
                <a:srgbClr val="EDB10E"/>
              </a:solidFill>
            </a:ln>
          </p:spPr>
          <p:txBody>
            <a:bodyPr wrap="square" lIns="0" tIns="0" rIns="0" bIns="0" rtlCol="0"/>
            <a:lstStyle/>
            <a:p>
              <a:endParaRPr/>
            </a:p>
          </p:txBody>
        </p:sp>
        <p:sp>
          <p:nvSpPr>
            <p:cNvPr id="19423" name="object 19423"/>
            <p:cNvSpPr/>
            <p:nvPr/>
          </p:nvSpPr>
          <p:spPr>
            <a:xfrm>
              <a:off x="5490197" y="8336013"/>
              <a:ext cx="35560" cy="4445"/>
            </a:xfrm>
            <a:custGeom>
              <a:avLst/>
              <a:gdLst/>
              <a:ahLst/>
              <a:cxnLst/>
              <a:rect l="l" t="t" r="r" b="b"/>
              <a:pathLst>
                <a:path w="35560" h="4445">
                  <a:moveTo>
                    <a:pt x="0" y="0"/>
                  </a:moveTo>
                  <a:lnTo>
                    <a:pt x="1447" y="3213"/>
                  </a:lnTo>
                  <a:lnTo>
                    <a:pt x="9781" y="3921"/>
                  </a:lnTo>
                  <a:lnTo>
                    <a:pt x="18195" y="4343"/>
                  </a:lnTo>
                  <a:lnTo>
                    <a:pt x="26615" y="4298"/>
                  </a:lnTo>
                  <a:lnTo>
                    <a:pt x="34963" y="3606"/>
                  </a:lnTo>
                  <a:lnTo>
                    <a:pt x="33553" y="1142"/>
                  </a:lnTo>
                  <a:lnTo>
                    <a:pt x="25805" y="1607"/>
                  </a:lnTo>
                  <a:lnTo>
                    <a:pt x="17600" y="1485"/>
                  </a:lnTo>
                  <a:lnTo>
                    <a:pt x="8984" y="907"/>
                  </a:lnTo>
                  <a:lnTo>
                    <a:pt x="0" y="0"/>
                  </a:lnTo>
                  <a:close/>
                </a:path>
              </a:pathLst>
            </a:custGeom>
            <a:solidFill>
              <a:srgbClr val="F5C030"/>
            </a:solidFill>
          </p:spPr>
          <p:txBody>
            <a:bodyPr wrap="square" lIns="0" tIns="0" rIns="0" bIns="0" rtlCol="0"/>
            <a:lstStyle/>
            <a:p>
              <a:endParaRPr/>
            </a:p>
          </p:txBody>
        </p:sp>
        <p:sp>
          <p:nvSpPr>
            <p:cNvPr id="19424" name="object 19424"/>
            <p:cNvSpPr/>
            <p:nvPr/>
          </p:nvSpPr>
          <p:spPr>
            <a:xfrm>
              <a:off x="5491645" y="8339226"/>
              <a:ext cx="33655" cy="1270"/>
            </a:xfrm>
            <a:custGeom>
              <a:avLst/>
              <a:gdLst/>
              <a:ahLst/>
              <a:cxnLst/>
              <a:rect l="l" t="t" r="r" b="b"/>
              <a:pathLst>
                <a:path w="33654" h="1270">
                  <a:moveTo>
                    <a:pt x="0" y="0"/>
                  </a:moveTo>
                  <a:lnTo>
                    <a:pt x="8333" y="708"/>
                  </a:lnTo>
                  <a:lnTo>
                    <a:pt x="16748" y="1130"/>
                  </a:lnTo>
                  <a:lnTo>
                    <a:pt x="25167" y="1085"/>
                  </a:lnTo>
                  <a:lnTo>
                    <a:pt x="33515" y="393"/>
                  </a:lnTo>
                </a:path>
              </a:pathLst>
            </a:custGeom>
            <a:ln w="25400">
              <a:solidFill>
                <a:srgbClr val="F4BE2D"/>
              </a:solidFill>
            </a:ln>
          </p:spPr>
          <p:txBody>
            <a:bodyPr wrap="square" lIns="0" tIns="0" rIns="0" bIns="0" rtlCol="0"/>
            <a:lstStyle/>
            <a:p>
              <a:endParaRPr/>
            </a:p>
          </p:txBody>
        </p:sp>
        <p:sp>
          <p:nvSpPr>
            <p:cNvPr id="19425" name="object 19425"/>
            <p:cNvSpPr/>
            <p:nvPr/>
          </p:nvSpPr>
          <p:spPr>
            <a:xfrm>
              <a:off x="5523750" y="8337156"/>
              <a:ext cx="1905" cy="2540"/>
            </a:xfrm>
            <a:custGeom>
              <a:avLst/>
              <a:gdLst/>
              <a:ahLst/>
              <a:cxnLst/>
              <a:rect l="l" t="t" r="r" b="b"/>
              <a:pathLst>
                <a:path w="1904" h="2540">
                  <a:moveTo>
                    <a:pt x="1409" y="2463"/>
                  </a:moveTo>
                  <a:lnTo>
                    <a:pt x="0" y="0"/>
                  </a:lnTo>
                </a:path>
              </a:pathLst>
            </a:custGeom>
            <a:ln w="25399">
              <a:solidFill>
                <a:srgbClr val="F3BA26"/>
              </a:solidFill>
            </a:ln>
          </p:spPr>
          <p:txBody>
            <a:bodyPr wrap="square" lIns="0" tIns="0" rIns="0" bIns="0" rtlCol="0"/>
            <a:lstStyle/>
            <a:p>
              <a:endParaRPr/>
            </a:p>
          </p:txBody>
        </p:sp>
        <p:sp>
          <p:nvSpPr>
            <p:cNvPr id="19426" name="object 19426"/>
            <p:cNvSpPr/>
            <p:nvPr/>
          </p:nvSpPr>
          <p:spPr>
            <a:xfrm>
              <a:off x="5490197" y="8336013"/>
              <a:ext cx="33655" cy="1905"/>
            </a:xfrm>
            <a:custGeom>
              <a:avLst/>
              <a:gdLst/>
              <a:ahLst/>
              <a:cxnLst/>
              <a:rect l="l" t="t" r="r" b="b"/>
              <a:pathLst>
                <a:path w="33654" h="1904">
                  <a:moveTo>
                    <a:pt x="33553" y="1142"/>
                  </a:moveTo>
                  <a:lnTo>
                    <a:pt x="25805" y="1607"/>
                  </a:lnTo>
                  <a:lnTo>
                    <a:pt x="17600" y="1485"/>
                  </a:lnTo>
                  <a:lnTo>
                    <a:pt x="8984" y="907"/>
                  </a:lnTo>
                  <a:lnTo>
                    <a:pt x="0" y="0"/>
                  </a:lnTo>
                </a:path>
              </a:pathLst>
            </a:custGeom>
            <a:ln w="25400">
              <a:solidFill>
                <a:srgbClr val="F6C134"/>
              </a:solidFill>
            </a:ln>
          </p:spPr>
          <p:txBody>
            <a:bodyPr wrap="square" lIns="0" tIns="0" rIns="0" bIns="0" rtlCol="0"/>
            <a:lstStyle/>
            <a:p>
              <a:endParaRPr/>
            </a:p>
          </p:txBody>
        </p:sp>
        <p:sp>
          <p:nvSpPr>
            <p:cNvPr id="19427" name="object 19427"/>
            <p:cNvSpPr/>
            <p:nvPr/>
          </p:nvSpPr>
          <p:spPr>
            <a:xfrm>
              <a:off x="5490197" y="8336013"/>
              <a:ext cx="1905" cy="3810"/>
            </a:xfrm>
            <a:custGeom>
              <a:avLst/>
              <a:gdLst/>
              <a:ahLst/>
              <a:cxnLst/>
              <a:rect l="l" t="t" r="r" b="b"/>
              <a:pathLst>
                <a:path w="1904" h="3809">
                  <a:moveTo>
                    <a:pt x="0" y="0"/>
                  </a:moveTo>
                  <a:lnTo>
                    <a:pt x="1447" y="3213"/>
                  </a:lnTo>
                </a:path>
              </a:pathLst>
            </a:custGeom>
            <a:ln w="25400">
              <a:solidFill>
                <a:srgbClr val="F7C63B"/>
              </a:solidFill>
            </a:ln>
          </p:spPr>
          <p:txBody>
            <a:bodyPr wrap="square" lIns="0" tIns="0" rIns="0" bIns="0" rtlCol="0"/>
            <a:lstStyle/>
            <a:p>
              <a:endParaRPr/>
            </a:p>
          </p:txBody>
        </p:sp>
        <p:sp>
          <p:nvSpPr>
            <p:cNvPr id="19428" name="object 19428"/>
            <p:cNvSpPr/>
            <p:nvPr/>
          </p:nvSpPr>
          <p:spPr>
            <a:xfrm>
              <a:off x="5488775" y="8332686"/>
              <a:ext cx="35560" cy="5080"/>
            </a:xfrm>
            <a:custGeom>
              <a:avLst/>
              <a:gdLst/>
              <a:ahLst/>
              <a:cxnLst/>
              <a:rect l="l" t="t" r="r" b="b"/>
              <a:pathLst>
                <a:path w="35560" h="5079">
                  <a:moveTo>
                    <a:pt x="0" y="0"/>
                  </a:moveTo>
                  <a:lnTo>
                    <a:pt x="1422" y="3327"/>
                  </a:lnTo>
                  <a:lnTo>
                    <a:pt x="10406" y="4234"/>
                  </a:lnTo>
                  <a:lnTo>
                    <a:pt x="19023" y="4813"/>
                  </a:lnTo>
                  <a:lnTo>
                    <a:pt x="27227" y="4934"/>
                  </a:lnTo>
                  <a:lnTo>
                    <a:pt x="34975" y="4470"/>
                  </a:lnTo>
                  <a:lnTo>
                    <a:pt x="33604" y="1905"/>
                  </a:lnTo>
                  <a:lnTo>
                    <a:pt x="26451" y="2139"/>
                  </a:lnTo>
                  <a:lnTo>
                    <a:pt x="18454" y="1847"/>
                  </a:lnTo>
                  <a:lnTo>
                    <a:pt x="9631" y="1108"/>
                  </a:lnTo>
                  <a:lnTo>
                    <a:pt x="0" y="0"/>
                  </a:lnTo>
                  <a:close/>
                </a:path>
              </a:pathLst>
            </a:custGeom>
            <a:solidFill>
              <a:srgbClr val="F7C436"/>
            </a:solidFill>
          </p:spPr>
          <p:txBody>
            <a:bodyPr wrap="square" lIns="0" tIns="0" rIns="0" bIns="0" rtlCol="0"/>
            <a:lstStyle/>
            <a:p>
              <a:endParaRPr/>
            </a:p>
          </p:txBody>
        </p:sp>
        <p:sp>
          <p:nvSpPr>
            <p:cNvPr id="19429" name="object 19429"/>
            <p:cNvSpPr/>
            <p:nvPr/>
          </p:nvSpPr>
          <p:spPr>
            <a:xfrm>
              <a:off x="5490197" y="8336013"/>
              <a:ext cx="33655" cy="1905"/>
            </a:xfrm>
            <a:custGeom>
              <a:avLst/>
              <a:gdLst/>
              <a:ahLst/>
              <a:cxnLst/>
              <a:rect l="l" t="t" r="r" b="b"/>
              <a:pathLst>
                <a:path w="33654" h="1904">
                  <a:moveTo>
                    <a:pt x="0" y="0"/>
                  </a:moveTo>
                  <a:lnTo>
                    <a:pt x="8984" y="907"/>
                  </a:lnTo>
                  <a:lnTo>
                    <a:pt x="17600" y="1485"/>
                  </a:lnTo>
                  <a:lnTo>
                    <a:pt x="25805" y="1607"/>
                  </a:lnTo>
                  <a:lnTo>
                    <a:pt x="33553" y="1142"/>
                  </a:lnTo>
                </a:path>
              </a:pathLst>
            </a:custGeom>
            <a:ln w="25400">
              <a:solidFill>
                <a:srgbClr val="F6C134"/>
              </a:solidFill>
            </a:ln>
          </p:spPr>
          <p:txBody>
            <a:bodyPr wrap="square" lIns="0" tIns="0" rIns="0" bIns="0" rtlCol="0"/>
            <a:lstStyle/>
            <a:p>
              <a:endParaRPr/>
            </a:p>
          </p:txBody>
        </p:sp>
        <p:sp>
          <p:nvSpPr>
            <p:cNvPr id="19430" name="object 19430"/>
            <p:cNvSpPr/>
            <p:nvPr/>
          </p:nvSpPr>
          <p:spPr>
            <a:xfrm>
              <a:off x="5522379" y="8334591"/>
              <a:ext cx="1905" cy="3175"/>
            </a:xfrm>
            <a:custGeom>
              <a:avLst/>
              <a:gdLst/>
              <a:ahLst/>
              <a:cxnLst/>
              <a:rect l="l" t="t" r="r" b="b"/>
              <a:pathLst>
                <a:path w="1904" h="3175">
                  <a:moveTo>
                    <a:pt x="1371" y="2565"/>
                  </a:moveTo>
                  <a:lnTo>
                    <a:pt x="0" y="0"/>
                  </a:lnTo>
                </a:path>
              </a:pathLst>
            </a:custGeom>
            <a:ln w="25400">
              <a:solidFill>
                <a:srgbClr val="F5BD2B"/>
              </a:solidFill>
            </a:ln>
          </p:spPr>
          <p:txBody>
            <a:bodyPr wrap="square" lIns="0" tIns="0" rIns="0" bIns="0" rtlCol="0"/>
            <a:lstStyle/>
            <a:p>
              <a:endParaRPr/>
            </a:p>
          </p:txBody>
        </p:sp>
        <p:sp>
          <p:nvSpPr>
            <p:cNvPr id="19431" name="object 19431"/>
            <p:cNvSpPr/>
            <p:nvPr/>
          </p:nvSpPr>
          <p:spPr>
            <a:xfrm>
              <a:off x="5488775" y="8332686"/>
              <a:ext cx="33655" cy="2540"/>
            </a:xfrm>
            <a:custGeom>
              <a:avLst/>
              <a:gdLst/>
              <a:ahLst/>
              <a:cxnLst/>
              <a:rect l="l" t="t" r="r" b="b"/>
              <a:pathLst>
                <a:path w="33654" h="2540">
                  <a:moveTo>
                    <a:pt x="33604" y="1905"/>
                  </a:moveTo>
                  <a:lnTo>
                    <a:pt x="26451" y="2139"/>
                  </a:lnTo>
                  <a:lnTo>
                    <a:pt x="18454" y="1847"/>
                  </a:lnTo>
                  <a:lnTo>
                    <a:pt x="9631" y="1108"/>
                  </a:lnTo>
                  <a:lnTo>
                    <a:pt x="0" y="0"/>
                  </a:lnTo>
                </a:path>
              </a:pathLst>
            </a:custGeom>
            <a:ln w="25400">
              <a:solidFill>
                <a:srgbClr val="F9C639"/>
              </a:solidFill>
            </a:ln>
          </p:spPr>
          <p:txBody>
            <a:bodyPr wrap="square" lIns="0" tIns="0" rIns="0" bIns="0" rtlCol="0"/>
            <a:lstStyle/>
            <a:p>
              <a:endParaRPr/>
            </a:p>
          </p:txBody>
        </p:sp>
        <p:sp>
          <p:nvSpPr>
            <p:cNvPr id="19432" name="object 19432"/>
            <p:cNvSpPr/>
            <p:nvPr/>
          </p:nvSpPr>
          <p:spPr>
            <a:xfrm>
              <a:off x="5488775" y="8332686"/>
              <a:ext cx="1905" cy="3810"/>
            </a:xfrm>
            <a:custGeom>
              <a:avLst/>
              <a:gdLst/>
              <a:ahLst/>
              <a:cxnLst/>
              <a:rect l="l" t="t" r="r" b="b"/>
              <a:pathLst>
                <a:path w="1904" h="3809">
                  <a:moveTo>
                    <a:pt x="0" y="0"/>
                  </a:moveTo>
                  <a:lnTo>
                    <a:pt x="1422" y="3327"/>
                  </a:lnTo>
                </a:path>
              </a:pathLst>
            </a:custGeom>
            <a:ln w="25400">
              <a:solidFill>
                <a:srgbClr val="F9CA41"/>
              </a:solidFill>
            </a:ln>
          </p:spPr>
          <p:txBody>
            <a:bodyPr wrap="square" lIns="0" tIns="0" rIns="0" bIns="0" rtlCol="0"/>
            <a:lstStyle/>
            <a:p>
              <a:endParaRPr/>
            </a:p>
          </p:txBody>
        </p:sp>
        <p:sp>
          <p:nvSpPr>
            <p:cNvPr id="19433" name="object 19433"/>
            <p:cNvSpPr/>
            <p:nvPr/>
          </p:nvSpPr>
          <p:spPr>
            <a:xfrm>
              <a:off x="5522379" y="8329587"/>
              <a:ext cx="22225" cy="10160"/>
            </a:xfrm>
            <a:custGeom>
              <a:avLst/>
              <a:gdLst/>
              <a:ahLst/>
              <a:cxnLst/>
              <a:rect l="l" t="t" r="r" b="b"/>
              <a:pathLst>
                <a:path w="22225" h="10159">
                  <a:moveTo>
                    <a:pt x="19291" y="0"/>
                  </a:moveTo>
                  <a:lnTo>
                    <a:pt x="13080" y="2666"/>
                  </a:lnTo>
                  <a:lnTo>
                    <a:pt x="6540" y="4483"/>
                  </a:lnTo>
                  <a:lnTo>
                    <a:pt x="0" y="5003"/>
                  </a:lnTo>
                  <a:lnTo>
                    <a:pt x="901" y="6743"/>
                  </a:lnTo>
                  <a:lnTo>
                    <a:pt x="1828" y="8420"/>
                  </a:lnTo>
                  <a:lnTo>
                    <a:pt x="2781" y="10032"/>
                  </a:lnTo>
                  <a:lnTo>
                    <a:pt x="9347" y="9182"/>
                  </a:lnTo>
                  <a:lnTo>
                    <a:pt x="15786" y="7531"/>
                  </a:lnTo>
                  <a:lnTo>
                    <a:pt x="21907" y="4711"/>
                  </a:lnTo>
                  <a:lnTo>
                    <a:pt x="21018" y="3213"/>
                  </a:lnTo>
                  <a:lnTo>
                    <a:pt x="20142" y="1638"/>
                  </a:lnTo>
                  <a:lnTo>
                    <a:pt x="19291" y="0"/>
                  </a:lnTo>
                  <a:close/>
                </a:path>
              </a:pathLst>
            </a:custGeom>
            <a:solidFill>
              <a:srgbClr val="F2B825"/>
            </a:solidFill>
          </p:spPr>
          <p:txBody>
            <a:bodyPr wrap="square" lIns="0" tIns="0" rIns="0" bIns="0" rtlCol="0"/>
            <a:lstStyle/>
            <a:p>
              <a:endParaRPr/>
            </a:p>
          </p:txBody>
        </p:sp>
        <p:sp>
          <p:nvSpPr>
            <p:cNvPr id="19434" name="object 19434"/>
            <p:cNvSpPr/>
            <p:nvPr/>
          </p:nvSpPr>
          <p:spPr>
            <a:xfrm>
              <a:off x="5522379" y="8334591"/>
              <a:ext cx="3175" cy="5080"/>
            </a:xfrm>
            <a:custGeom>
              <a:avLst/>
              <a:gdLst/>
              <a:ahLst/>
              <a:cxnLst/>
              <a:rect l="l" t="t" r="r" b="b"/>
              <a:pathLst>
                <a:path w="3175" h="5079">
                  <a:moveTo>
                    <a:pt x="2781" y="5029"/>
                  </a:moveTo>
                  <a:lnTo>
                    <a:pt x="0" y="0"/>
                  </a:lnTo>
                </a:path>
              </a:pathLst>
            </a:custGeom>
            <a:ln w="25399">
              <a:solidFill>
                <a:srgbClr val="F4BC28"/>
              </a:solidFill>
            </a:ln>
          </p:spPr>
          <p:txBody>
            <a:bodyPr wrap="square" lIns="0" tIns="0" rIns="0" bIns="0" rtlCol="0"/>
            <a:lstStyle/>
            <a:p>
              <a:endParaRPr/>
            </a:p>
          </p:txBody>
        </p:sp>
        <p:sp>
          <p:nvSpPr>
            <p:cNvPr id="19435" name="object 19435"/>
            <p:cNvSpPr/>
            <p:nvPr/>
          </p:nvSpPr>
          <p:spPr>
            <a:xfrm>
              <a:off x="5522379" y="8329587"/>
              <a:ext cx="19685" cy="5080"/>
            </a:xfrm>
            <a:custGeom>
              <a:avLst/>
              <a:gdLst/>
              <a:ahLst/>
              <a:cxnLst/>
              <a:rect l="l" t="t" r="r" b="b"/>
              <a:pathLst>
                <a:path w="19685" h="5079">
                  <a:moveTo>
                    <a:pt x="0" y="5003"/>
                  </a:moveTo>
                  <a:lnTo>
                    <a:pt x="6540" y="4483"/>
                  </a:lnTo>
                  <a:lnTo>
                    <a:pt x="13080" y="2666"/>
                  </a:lnTo>
                  <a:lnTo>
                    <a:pt x="19291" y="0"/>
                  </a:lnTo>
                </a:path>
              </a:pathLst>
            </a:custGeom>
            <a:ln w="25400">
              <a:solidFill>
                <a:srgbClr val="F4BC2B"/>
              </a:solidFill>
            </a:ln>
          </p:spPr>
          <p:txBody>
            <a:bodyPr wrap="square" lIns="0" tIns="0" rIns="0" bIns="0" rtlCol="0"/>
            <a:lstStyle/>
            <a:p>
              <a:endParaRPr/>
            </a:p>
          </p:txBody>
        </p:sp>
        <p:sp>
          <p:nvSpPr>
            <p:cNvPr id="19436" name="object 19436"/>
            <p:cNvSpPr/>
            <p:nvPr/>
          </p:nvSpPr>
          <p:spPr>
            <a:xfrm>
              <a:off x="5541670" y="8329587"/>
              <a:ext cx="3175" cy="5080"/>
            </a:xfrm>
            <a:custGeom>
              <a:avLst/>
              <a:gdLst/>
              <a:ahLst/>
              <a:cxnLst/>
              <a:rect l="l" t="t" r="r" b="b"/>
              <a:pathLst>
                <a:path w="3175" h="5079">
                  <a:moveTo>
                    <a:pt x="0" y="0"/>
                  </a:moveTo>
                  <a:lnTo>
                    <a:pt x="2616" y="4711"/>
                  </a:lnTo>
                </a:path>
              </a:pathLst>
            </a:custGeom>
            <a:ln w="25400">
              <a:solidFill>
                <a:srgbClr val="EFB322"/>
              </a:solidFill>
            </a:ln>
          </p:spPr>
          <p:txBody>
            <a:bodyPr wrap="square" lIns="0" tIns="0" rIns="0" bIns="0" rtlCol="0"/>
            <a:lstStyle/>
            <a:p>
              <a:endParaRPr/>
            </a:p>
          </p:txBody>
        </p:sp>
        <p:sp>
          <p:nvSpPr>
            <p:cNvPr id="19437" name="object 19437"/>
            <p:cNvSpPr/>
            <p:nvPr/>
          </p:nvSpPr>
          <p:spPr>
            <a:xfrm>
              <a:off x="5525160" y="8334298"/>
              <a:ext cx="19685" cy="5715"/>
            </a:xfrm>
            <a:custGeom>
              <a:avLst/>
              <a:gdLst/>
              <a:ahLst/>
              <a:cxnLst/>
              <a:rect l="l" t="t" r="r" b="b"/>
              <a:pathLst>
                <a:path w="19685" h="5715">
                  <a:moveTo>
                    <a:pt x="19126" y="0"/>
                  </a:moveTo>
                  <a:lnTo>
                    <a:pt x="13004" y="2819"/>
                  </a:lnTo>
                  <a:lnTo>
                    <a:pt x="6565" y="4470"/>
                  </a:lnTo>
                  <a:lnTo>
                    <a:pt x="0" y="5321"/>
                  </a:lnTo>
                </a:path>
              </a:pathLst>
            </a:custGeom>
            <a:ln w="25400">
              <a:solidFill>
                <a:srgbClr val="EFB31F"/>
              </a:solidFill>
            </a:ln>
          </p:spPr>
          <p:txBody>
            <a:bodyPr wrap="square" lIns="0" tIns="0" rIns="0" bIns="0" rtlCol="0"/>
            <a:lstStyle/>
            <a:p>
              <a:endParaRPr/>
            </a:p>
          </p:txBody>
        </p:sp>
        <p:sp>
          <p:nvSpPr>
            <p:cNvPr id="19438" name="object 19438"/>
            <p:cNvSpPr/>
            <p:nvPr/>
          </p:nvSpPr>
          <p:spPr>
            <a:xfrm>
              <a:off x="5486844" y="8327783"/>
              <a:ext cx="20955" cy="6985"/>
            </a:xfrm>
            <a:custGeom>
              <a:avLst/>
              <a:gdLst/>
              <a:ahLst/>
              <a:cxnLst/>
              <a:rect l="l" t="t" r="r" b="b"/>
              <a:pathLst>
                <a:path w="20954" h="6984">
                  <a:moveTo>
                    <a:pt x="0" y="0"/>
                  </a:moveTo>
                  <a:lnTo>
                    <a:pt x="20383" y="6756"/>
                  </a:lnTo>
                  <a:lnTo>
                    <a:pt x="19735" y="5270"/>
                  </a:lnTo>
                  <a:lnTo>
                    <a:pt x="18211" y="2184"/>
                  </a:lnTo>
                  <a:lnTo>
                    <a:pt x="12598" y="1689"/>
                  </a:lnTo>
                  <a:lnTo>
                    <a:pt x="0" y="0"/>
                  </a:lnTo>
                  <a:close/>
                </a:path>
              </a:pathLst>
            </a:custGeom>
            <a:solidFill>
              <a:srgbClr val="FACD49"/>
            </a:solidFill>
          </p:spPr>
          <p:txBody>
            <a:bodyPr wrap="square" lIns="0" tIns="0" rIns="0" bIns="0" rtlCol="0"/>
            <a:lstStyle/>
            <a:p>
              <a:endParaRPr/>
            </a:p>
          </p:txBody>
        </p:sp>
        <p:sp>
          <p:nvSpPr>
            <p:cNvPr id="19439" name="object 19439"/>
            <p:cNvSpPr/>
            <p:nvPr/>
          </p:nvSpPr>
          <p:spPr>
            <a:xfrm>
              <a:off x="5488775" y="8332686"/>
              <a:ext cx="19050" cy="1905"/>
            </a:xfrm>
            <a:custGeom>
              <a:avLst/>
              <a:gdLst/>
              <a:ahLst/>
              <a:cxnLst/>
              <a:rect l="l" t="t" r="r" b="b"/>
              <a:pathLst>
                <a:path w="19050" h="1904">
                  <a:moveTo>
                    <a:pt x="0" y="0"/>
                  </a:moveTo>
                  <a:lnTo>
                    <a:pt x="6680" y="850"/>
                  </a:lnTo>
                  <a:lnTo>
                    <a:pt x="12839" y="1498"/>
                  </a:lnTo>
                  <a:lnTo>
                    <a:pt x="18453" y="1854"/>
                  </a:lnTo>
                </a:path>
              </a:pathLst>
            </a:custGeom>
            <a:ln w="25399">
              <a:solidFill>
                <a:srgbClr val="FAC93E"/>
              </a:solidFill>
            </a:ln>
          </p:spPr>
          <p:txBody>
            <a:bodyPr wrap="square" lIns="0" tIns="0" rIns="0" bIns="0" rtlCol="0"/>
            <a:lstStyle/>
            <a:p>
              <a:endParaRPr/>
            </a:p>
          </p:txBody>
        </p:sp>
        <p:sp>
          <p:nvSpPr>
            <p:cNvPr id="19440" name="object 19440"/>
            <p:cNvSpPr/>
            <p:nvPr/>
          </p:nvSpPr>
          <p:spPr>
            <a:xfrm>
              <a:off x="5505056" y="8329968"/>
              <a:ext cx="2540" cy="5080"/>
            </a:xfrm>
            <a:custGeom>
              <a:avLst/>
              <a:gdLst/>
              <a:ahLst/>
              <a:cxnLst/>
              <a:rect l="l" t="t" r="r" b="b"/>
              <a:pathLst>
                <a:path w="2539" h="5079">
                  <a:moveTo>
                    <a:pt x="2171" y="4571"/>
                  </a:moveTo>
                  <a:lnTo>
                    <a:pt x="0" y="0"/>
                  </a:lnTo>
                </a:path>
              </a:pathLst>
            </a:custGeom>
            <a:ln w="25400">
              <a:solidFill>
                <a:srgbClr val="FACA43"/>
              </a:solidFill>
            </a:ln>
          </p:spPr>
          <p:txBody>
            <a:bodyPr wrap="square" lIns="0" tIns="0" rIns="0" bIns="0" rtlCol="0"/>
            <a:lstStyle/>
            <a:p>
              <a:endParaRPr/>
            </a:p>
          </p:txBody>
        </p:sp>
        <p:sp>
          <p:nvSpPr>
            <p:cNvPr id="19441" name="object 19441"/>
            <p:cNvSpPr/>
            <p:nvPr/>
          </p:nvSpPr>
          <p:spPr>
            <a:xfrm>
              <a:off x="5486844" y="8327783"/>
              <a:ext cx="18415" cy="2540"/>
            </a:xfrm>
            <a:custGeom>
              <a:avLst/>
              <a:gdLst/>
              <a:ahLst/>
              <a:cxnLst/>
              <a:rect l="l" t="t" r="r" b="b"/>
              <a:pathLst>
                <a:path w="18414" h="2540">
                  <a:moveTo>
                    <a:pt x="18211" y="2184"/>
                  </a:moveTo>
                  <a:lnTo>
                    <a:pt x="12598" y="1689"/>
                  </a:lnTo>
                  <a:lnTo>
                    <a:pt x="6515" y="888"/>
                  </a:lnTo>
                  <a:lnTo>
                    <a:pt x="0" y="0"/>
                  </a:lnTo>
                </a:path>
              </a:pathLst>
            </a:custGeom>
            <a:ln w="25400">
              <a:solidFill>
                <a:srgbClr val="FBD254"/>
              </a:solidFill>
            </a:ln>
          </p:spPr>
          <p:txBody>
            <a:bodyPr wrap="square" lIns="0" tIns="0" rIns="0" bIns="0" rtlCol="0"/>
            <a:lstStyle/>
            <a:p>
              <a:endParaRPr/>
            </a:p>
          </p:txBody>
        </p:sp>
        <p:sp>
          <p:nvSpPr>
            <p:cNvPr id="19442" name="object 19442"/>
            <p:cNvSpPr/>
            <p:nvPr/>
          </p:nvSpPr>
          <p:spPr>
            <a:xfrm>
              <a:off x="5486844" y="8327783"/>
              <a:ext cx="2540" cy="5080"/>
            </a:xfrm>
            <a:custGeom>
              <a:avLst/>
              <a:gdLst/>
              <a:ahLst/>
              <a:cxnLst/>
              <a:rect l="l" t="t" r="r" b="b"/>
              <a:pathLst>
                <a:path w="2539" h="5079">
                  <a:moveTo>
                    <a:pt x="0" y="0"/>
                  </a:moveTo>
                  <a:lnTo>
                    <a:pt x="1930" y="4902"/>
                  </a:lnTo>
                </a:path>
              </a:pathLst>
            </a:custGeom>
            <a:ln w="25400">
              <a:solidFill>
                <a:srgbClr val="FBD14F"/>
              </a:solidFill>
            </a:ln>
          </p:spPr>
          <p:txBody>
            <a:bodyPr wrap="square" lIns="0" tIns="0" rIns="0" bIns="0" rtlCol="0"/>
            <a:lstStyle/>
            <a:p>
              <a:endParaRPr/>
            </a:p>
          </p:txBody>
        </p:sp>
        <p:sp>
          <p:nvSpPr>
            <p:cNvPr id="19443" name="object 19443"/>
            <p:cNvSpPr/>
            <p:nvPr/>
          </p:nvSpPr>
          <p:spPr>
            <a:xfrm>
              <a:off x="5485053" y="8322665"/>
              <a:ext cx="11430" cy="6350"/>
            </a:xfrm>
            <a:custGeom>
              <a:avLst/>
              <a:gdLst/>
              <a:ahLst/>
              <a:cxnLst/>
              <a:rect l="l" t="t" r="r" b="b"/>
              <a:pathLst>
                <a:path w="11429" h="6350">
                  <a:moveTo>
                    <a:pt x="0" y="0"/>
                  </a:moveTo>
                  <a:lnTo>
                    <a:pt x="11226" y="6350"/>
                  </a:lnTo>
                  <a:lnTo>
                    <a:pt x="9728" y="3086"/>
                  </a:lnTo>
                  <a:lnTo>
                    <a:pt x="9004" y="1397"/>
                  </a:lnTo>
                  <a:lnTo>
                    <a:pt x="6057" y="965"/>
                  </a:lnTo>
                  <a:lnTo>
                    <a:pt x="0" y="0"/>
                  </a:lnTo>
                  <a:close/>
                </a:path>
              </a:pathLst>
            </a:custGeom>
            <a:solidFill>
              <a:srgbClr val="FCD966"/>
            </a:solidFill>
          </p:spPr>
          <p:txBody>
            <a:bodyPr wrap="square" lIns="0" tIns="0" rIns="0" bIns="0" rtlCol="0"/>
            <a:lstStyle/>
            <a:p>
              <a:endParaRPr/>
            </a:p>
          </p:txBody>
        </p:sp>
        <p:sp>
          <p:nvSpPr>
            <p:cNvPr id="19444" name="object 19444"/>
            <p:cNvSpPr/>
            <p:nvPr/>
          </p:nvSpPr>
          <p:spPr>
            <a:xfrm>
              <a:off x="5485053" y="8322665"/>
              <a:ext cx="1905" cy="5715"/>
            </a:xfrm>
            <a:custGeom>
              <a:avLst/>
              <a:gdLst/>
              <a:ahLst/>
              <a:cxnLst/>
              <a:rect l="l" t="t" r="r" b="b"/>
              <a:pathLst>
                <a:path w="1904" h="5715">
                  <a:moveTo>
                    <a:pt x="1790" y="5118"/>
                  </a:moveTo>
                  <a:lnTo>
                    <a:pt x="0" y="0"/>
                  </a:lnTo>
                </a:path>
              </a:pathLst>
            </a:custGeom>
            <a:ln w="25400">
              <a:solidFill>
                <a:srgbClr val="FDDB69"/>
              </a:solidFill>
            </a:ln>
          </p:spPr>
          <p:txBody>
            <a:bodyPr wrap="square" lIns="0" tIns="0" rIns="0" bIns="0" rtlCol="0"/>
            <a:lstStyle/>
            <a:p>
              <a:endParaRPr/>
            </a:p>
          </p:txBody>
        </p:sp>
        <p:sp>
          <p:nvSpPr>
            <p:cNvPr id="19445" name="object 19445"/>
            <p:cNvSpPr/>
            <p:nvPr/>
          </p:nvSpPr>
          <p:spPr>
            <a:xfrm>
              <a:off x="5485053" y="8322665"/>
              <a:ext cx="9525" cy="1905"/>
            </a:xfrm>
            <a:custGeom>
              <a:avLst/>
              <a:gdLst/>
              <a:ahLst/>
              <a:cxnLst/>
              <a:rect l="l" t="t" r="r" b="b"/>
              <a:pathLst>
                <a:path w="9525" h="1904">
                  <a:moveTo>
                    <a:pt x="0" y="0"/>
                  </a:moveTo>
                  <a:lnTo>
                    <a:pt x="9004" y="1397"/>
                  </a:lnTo>
                </a:path>
              </a:pathLst>
            </a:custGeom>
            <a:ln w="25399">
              <a:solidFill>
                <a:srgbClr val="FEDF75"/>
              </a:solidFill>
            </a:ln>
          </p:spPr>
          <p:txBody>
            <a:bodyPr wrap="square" lIns="0" tIns="0" rIns="0" bIns="0" rtlCol="0"/>
            <a:lstStyle/>
            <a:p>
              <a:endParaRPr/>
            </a:p>
          </p:txBody>
        </p:sp>
        <p:sp>
          <p:nvSpPr>
            <p:cNvPr id="19446" name="object 19446"/>
            <p:cNvSpPr/>
            <p:nvPr/>
          </p:nvSpPr>
          <p:spPr>
            <a:xfrm>
              <a:off x="5494058" y="8324062"/>
              <a:ext cx="2540" cy="5080"/>
            </a:xfrm>
            <a:custGeom>
              <a:avLst/>
              <a:gdLst/>
              <a:ahLst/>
              <a:cxnLst/>
              <a:rect l="l" t="t" r="r" b="b"/>
              <a:pathLst>
                <a:path w="2539" h="5079">
                  <a:moveTo>
                    <a:pt x="0" y="0"/>
                  </a:moveTo>
                  <a:lnTo>
                    <a:pt x="2222" y="4953"/>
                  </a:lnTo>
                </a:path>
              </a:pathLst>
            </a:custGeom>
            <a:ln w="25400">
              <a:solidFill>
                <a:srgbClr val="FCD864"/>
              </a:solidFill>
            </a:ln>
          </p:spPr>
          <p:txBody>
            <a:bodyPr wrap="square" lIns="0" tIns="0" rIns="0" bIns="0" rtlCol="0"/>
            <a:lstStyle/>
            <a:p>
              <a:endParaRPr/>
            </a:p>
          </p:txBody>
        </p:sp>
        <p:sp>
          <p:nvSpPr>
            <p:cNvPr id="19447" name="object 19447"/>
            <p:cNvSpPr/>
            <p:nvPr/>
          </p:nvSpPr>
          <p:spPr>
            <a:xfrm>
              <a:off x="5486844" y="8327783"/>
              <a:ext cx="9525" cy="1270"/>
            </a:xfrm>
            <a:custGeom>
              <a:avLst/>
              <a:gdLst/>
              <a:ahLst/>
              <a:cxnLst/>
              <a:rect l="l" t="t" r="r" b="b"/>
              <a:pathLst>
                <a:path w="9525" h="1270">
                  <a:moveTo>
                    <a:pt x="9436" y="1231"/>
                  </a:moveTo>
                  <a:lnTo>
                    <a:pt x="0" y="0"/>
                  </a:lnTo>
                </a:path>
              </a:pathLst>
            </a:custGeom>
            <a:ln w="25399">
              <a:solidFill>
                <a:srgbClr val="FCD357"/>
              </a:solidFill>
            </a:ln>
          </p:spPr>
          <p:txBody>
            <a:bodyPr wrap="square" lIns="0" tIns="0" rIns="0" bIns="0" rtlCol="0"/>
            <a:lstStyle/>
            <a:p>
              <a:endParaRPr/>
            </a:p>
          </p:txBody>
        </p:sp>
        <p:sp>
          <p:nvSpPr>
            <p:cNvPr id="19448" name="object 19448"/>
            <p:cNvSpPr/>
            <p:nvPr/>
          </p:nvSpPr>
          <p:spPr>
            <a:xfrm>
              <a:off x="5494058" y="8324062"/>
              <a:ext cx="11430" cy="6350"/>
            </a:xfrm>
            <a:custGeom>
              <a:avLst/>
              <a:gdLst/>
              <a:ahLst/>
              <a:cxnLst/>
              <a:rect l="l" t="t" r="r" b="b"/>
              <a:pathLst>
                <a:path w="11429" h="6350">
                  <a:moveTo>
                    <a:pt x="0" y="0"/>
                  </a:moveTo>
                  <a:lnTo>
                    <a:pt x="10998" y="5905"/>
                  </a:lnTo>
                  <a:lnTo>
                    <a:pt x="9410" y="2743"/>
                  </a:lnTo>
                  <a:lnTo>
                    <a:pt x="8623" y="1117"/>
                  </a:lnTo>
                  <a:lnTo>
                    <a:pt x="5816" y="812"/>
                  </a:lnTo>
                  <a:lnTo>
                    <a:pt x="2933" y="431"/>
                  </a:lnTo>
                  <a:lnTo>
                    <a:pt x="0" y="0"/>
                  </a:lnTo>
                  <a:close/>
                </a:path>
              </a:pathLst>
            </a:custGeom>
            <a:solidFill>
              <a:srgbClr val="FCD65F"/>
            </a:solidFill>
          </p:spPr>
          <p:txBody>
            <a:bodyPr wrap="square" lIns="0" tIns="0" rIns="0" bIns="0" rtlCol="0"/>
            <a:lstStyle/>
            <a:p>
              <a:endParaRPr/>
            </a:p>
          </p:txBody>
        </p:sp>
        <p:sp>
          <p:nvSpPr>
            <p:cNvPr id="19449" name="object 19449"/>
            <p:cNvSpPr/>
            <p:nvPr/>
          </p:nvSpPr>
          <p:spPr>
            <a:xfrm>
              <a:off x="5494058" y="8324062"/>
              <a:ext cx="2540" cy="5080"/>
            </a:xfrm>
            <a:custGeom>
              <a:avLst/>
              <a:gdLst/>
              <a:ahLst/>
              <a:cxnLst/>
              <a:rect l="l" t="t" r="r" b="b"/>
              <a:pathLst>
                <a:path w="2539" h="5079">
                  <a:moveTo>
                    <a:pt x="2222" y="4953"/>
                  </a:moveTo>
                  <a:lnTo>
                    <a:pt x="0" y="0"/>
                  </a:lnTo>
                </a:path>
              </a:pathLst>
            </a:custGeom>
            <a:ln w="25400">
              <a:solidFill>
                <a:srgbClr val="FCD864"/>
              </a:solidFill>
            </a:ln>
          </p:spPr>
          <p:txBody>
            <a:bodyPr wrap="square" lIns="0" tIns="0" rIns="0" bIns="0" rtlCol="0"/>
            <a:lstStyle/>
            <a:p>
              <a:endParaRPr/>
            </a:p>
          </p:txBody>
        </p:sp>
        <p:sp>
          <p:nvSpPr>
            <p:cNvPr id="19450" name="object 19450"/>
            <p:cNvSpPr/>
            <p:nvPr/>
          </p:nvSpPr>
          <p:spPr>
            <a:xfrm>
              <a:off x="5494058" y="8324062"/>
              <a:ext cx="8890" cy="1270"/>
            </a:xfrm>
            <a:custGeom>
              <a:avLst/>
              <a:gdLst/>
              <a:ahLst/>
              <a:cxnLst/>
              <a:rect l="l" t="t" r="r" b="b"/>
              <a:pathLst>
                <a:path w="8889" h="1270">
                  <a:moveTo>
                    <a:pt x="0" y="0"/>
                  </a:moveTo>
                  <a:lnTo>
                    <a:pt x="8623" y="1117"/>
                  </a:lnTo>
                </a:path>
              </a:pathLst>
            </a:custGeom>
            <a:ln w="25400">
              <a:solidFill>
                <a:srgbClr val="FCDB6D"/>
              </a:solidFill>
            </a:ln>
          </p:spPr>
          <p:txBody>
            <a:bodyPr wrap="square" lIns="0" tIns="0" rIns="0" bIns="0" rtlCol="0"/>
            <a:lstStyle/>
            <a:p>
              <a:endParaRPr/>
            </a:p>
          </p:txBody>
        </p:sp>
        <p:sp>
          <p:nvSpPr>
            <p:cNvPr id="19451" name="object 19451"/>
            <p:cNvSpPr/>
            <p:nvPr/>
          </p:nvSpPr>
          <p:spPr>
            <a:xfrm>
              <a:off x="5502681" y="8325180"/>
              <a:ext cx="2540" cy="5080"/>
            </a:xfrm>
            <a:custGeom>
              <a:avLst/>
              <a:gdLst/>
              <a:ahLst/>
              <a:cxnLst/>
              <a:rect l="l" t="t" r="r" b="b"/>
              <a:pathLst>
                <a:path w="2539" h="5079">
                  <a:moveTo>
                    <a:pt x="0" y="0"/>
                  </a:moveTo>
                  <a:lnTo>
                    <a:pt x="2374" y="4787"/>
                  </a:lnTo>
                </a:path>
              </a:pathLst>
            </a:custGeom>
            <a:ln w="25400">
              <a:solidFill>
                <a:srgbClr val="FBD35A"/>
              </a:solidFill>
            </a:ln>
          </p:spPr>
          <p:txBody>
            <a:bodyPr wrap="square" lIns="0" tIns="0" rIns="0" bIns="0" rtlCol="0"/>
            <a:lstStyle/>
            <a:p>
              <a:endParaRPr/>
            </a:p>
          </p:txBody>
        </p:sp>
        <p:sp>
          <p:nvSpPr>
            <p:cNvPr id="19452" name="object 19452"/>
            <p:cNvSpPr/>
            <p:nvPr/>
          </p:nvSpPr>
          <p:spPr>
            <a:xfrm>
              <a:off x="5496280" y="8329015"/>
              <a:ext cx="8890" cy="1270"/>
            </a:xfrm>
            <a:custGeom>
              <a:avLst/>
              <a:gdLst/>
              <a:ahLst/>
              <a:cxnLst/>
              <a:rect l="l" t="t" r="r" b="b"/>
              <a:pathLst>
                <a:path w="8889" h="1270">
                  <a:moveTo>
                    <a:pt x="8775" y="952"/>
                  </a:moveTo>
                  <a:lnTo>
                    <a:pt x="0" y="0"/>
                  </a:lnTo>
                </a:path>
              </a:pathLst>
            </a:custGeom>
            <a:ln w="25400">
              <a:solidFill>
                <a:srgbClr val="FBD051"/>
              </a:solidFill>
            </a:ln>
          </p:spPr>
          <p:txBody>
            <a:bodyPr wrap="square" lIns="0" tIns="0" rIns="0" bIns="0" rtlCol="0"/>
            <a:lstStyle/>
            <a:p>
              <a:endParaRPr/>
            </a:p>
          </p:txBody>
        </p:sp>
        <p:sp>
          <p:nvSpPr>
            <p:cNvPr id="19453" name="object 19453"/>
            <p:cNvSpPr/>
            <p:nvPr/>
          </p:nvSpPr>
          <p:spPr>
            <a:xfrm>
              <a:off x="5505056" y="8329968"/>
              <a:ext cx="17780" cy="5080"/>
            </a:xfrm>
            <a:custGeom>
              <a:avLst/>
              <a:gdLst/>
              <a:ahLst/>
              <a:cxnLst/>
              <a:rect l="l" t="t" r="r" b="b"/>
              <a:pathLst>
                <a:path w="17779" h="5079">
                  <a:moveTo>
                    <a:pt x="0" y="0"/>
                  </a:moveTo>
                  <a:lnTo>
                    <a:pt x="1524" y="3086"/>
                  </a:lnTo>
                  <a:lnTo>
                    <a:pt x="2171" y="4571"/>
                  </a:lnTo>
                  <a:lnTo>
                    <a:pt x="7785" y="4914"/>
                  </a:lnTo>
                  <a:lnTo>
                    <a:pt x="12839" y="4965"/>
                  </a:lnTo>
                  <a:lnTo>
                    <a:pt x="17322" y="4622"/>
                  </a:lnTo>
                  <a:lnTo>
                    <a:pt x="16052" y="1866"/>
                  </a:lnTo>
                  <a:lnTo>
                    <a:pt x="15443" y="431"/>
                  </a:lnTo>
                  <a:lnTo>
                    <a:pt x="10782" y="711"/>
                  </a:lnTo>
                  <a:lnTo>
                    <a:pt x="5626" y="507"/>
                  </a:lnTo>
                  <a:lnTo>
                    <a:pt x="0" y="0"/>
                  </a:lnTo>
                  <a:close/>
                </a:path>
              </a:pathLst>
            </a:custGeom>
            <a:solidFill>
              <a:srgbClr val="F9C63C"/>
            </a:solidFill>
          </p:spPr>
          <p:txBody>
            <a:bodyPr wrap="square" lIns="0" tIns="0" rIns="0" bIns="0" rtlCol="0"/>
            <a:lstStyle/>
            <a:p>
              <a:endParaRPr/>
            </a:p>
          </p:txBody>
        </p:sp>
        <p:sp>
          <p:nvSpPr>
            <p:cNvPr id="19454" name="object 19454"/>
            <p:cNvSpPr/>
            <p:nvPr/>
          </p:nvSpPr>
          <p:spPr>
            <a:xfrm>
              <a:off x="5507228" y="8334540"/>
              <a:ext cx="15240" cy="635"/>
            </a:xfrm>
            <a:custGeom>
              <a:avLst/>
              <a:gdLst/>
              <a:ahLst/>
              <a:cxnLst/>
              <a:rect l="l" t="t" r="r" b="b"/>
              <a:pathLst>
                <a:path w="15239" h="634">
                  <a:moveTo>
                    <a:pt x="0" y="0"/>
                  </a:moveTo>
                  <a:lnTo>
                    <a:pt x="5613" y="342"/>
                  </a:lnTo>
                  <a:lnTo>
                    <a:pt x="10668" y="393"/>
                  </a:lnTo>
                  <a:lnTo>
                    <a:pt x="15151" y="50"/>
                  </a:lnTo>
                </a:path>
              </a:pathLst>
            </a:custGeom>
            <a:ln w="25400">
              <a:solidFill>
                <a:srgbClr val="F8C334"/>
              </a:solidFill>
            </a:ln>
          </p:spPr>
          <p:txBody>
            <a:bodyPr wrap="square" lIns="0" tIns="0" rIns="0" bIns="0" rtlCol="0"/>
            <a:lstStyle/>
            <a:p>
              <a:endParaRPr/>
            </a:p>
          </p:txBody>
        </p:sp>
        <p:sp>
          <p:nvSpPr>
            <p:cNvPr id="19455" name="object 19455"/>
            <p:cNvSpPr/>
            <p:nvPr/>
          </p:nvSpPr>
          <p:spPr>
            <a:xfrm>
              <a:off x="5520499" y="8330400"/>
              <a:ext cx="1905" cy="4445"/>
            </a:xfrm>
            <a:custGeom>
              <a:avLst/>
              <a:gdLst/>
              <a:ahLst/>
              <a:cxnLst/>
              <a:rect l="l" t="t" r="r" b="b"/>
              <a:pathLst>
                <a:path w="1904" h="4445">
                  <a:moveTo>
                    <a:pt x="1879" y="4190"/>
                  </a:moveTo>
                  <a:lnTo>
                    <a:pt x="0" y="0"/>
                  </a:lnTo>
                </a:path>
              </a:pathLst>
            </a:custGeom>
            <a:ln w="25400">
              <a:solidFill>
                <a:srgbClr val="F7C235"/>
              </a:solidFill>
            </a:ln>
          </p:spPr>
          <p:txBody>
            <a:bodyPr wrap="square" lIns="0" tIns="0" rIns="0" bIns="0" rtlCol="0"/>
            <a:lstStyle/>
            <a:p>
              <a:endParaRPr/>
            </a:p>
          </p:txBody>
        </p:sp>
        <p:sp>
          <p:nvSpPr>
            <p:cNvPr id="19456" name="object 19456"/>
            <p:cNvSpPr/>
            <p:nvPr/>
          </p:nvSpPr>
          <p:spPr>
            <a:xfrm>
              <a:off x="5505056" y="8329968"/>
              <a:ext cx="15875" cy="1270"/>
            </a:xfrm>
            <a:custGeom>
              <a:avLst/>
              <a:gdLst/>
              <a:ahLst/>
              <a:cxnLst/>
              <a:rect l="l" t="t" r="r" b="b"/>
              <a:pathLst>
                <a:path w="15875" h="1270">
                  <a:moveTo>
                    <a:pt x="15443" y="431"/>
                  </a:moveTo>
                  <a:lnTo>
                    <a:pt x="10782" y="711"/>
                  </a:lnTo>
                  <a:lnTo>
                    <a:pt x="5626" y="507"/>
                  </a:lnTo>
                  <a:lnTo>
                    <a:pt x="0" y="0"/>
                  </a:lnTo>
                </a:path>
              </a:pathLst>
            </a:custGeom>
            <a:ln w="25399">
              <a:solidFill>
                <a:srgbClr val="F9C944"/>
              </a:solidFill>
            </a:ln>
          </p:spPr>
          <p:txBody>
            <a:bodyPr wrap="square" lIns="0" tIns="0" rIns="0" bIns="0" rtlCol="0"/>
            <a:lstStyle/>
            <a:p>
              <a:endParaRPr/>
            </a:p>
          </p:txBody>
        </p:sp>
        <p:sp>
          <p:nvSpPr>
            <p:cNvPr id="19457" name="object 19457"/>
            <p:cNvSpPr/>
            <p:nvPr/>
          </p:nvSpPr>
          <p:spPr>
            <a:xfrm>
              <a:off x="5505056" y="8329968"/>
              <a:ext cx="2540" cy="5080"/>
            </a:xfrm>
            <a:custGeom>
              <a:avLst/>
              <a:gdLst/>
              <a:ahLst/>
              <a:cxnLst/>
              <a:rect l="l" t="t" r="r" b="b"/>
              <a:pathLst>
                <a:path w="2539" h="5079">
                  <a:moveTo>
                    <a:pt x="0" y="0"/>
                  </a:moveTo>
                  <a:lnTo>
                    <a:pt x="2171" y="4571"/>
                  </a:lnTo>
                </a:path>
              </a:pathLst>
            </a:custGeom>
            <a:ln w="25400">
              <a:solidFill>
                <a:srgbClr val="FACA43"/>
              </a:solidFill>
            </a:ln>
          </p:spPr>
          <p:txBody>
            <a:bodyPr wrap="square" lIns="0" tIns="0" rIns="0" bIns="0" rtlCol="0"/>
            <a:lstStyle/>
            <a:p>
              <a:endParaRPr/>
            </a:p>
          </p:txBody>
        </p:sp>
        <p:sp>
          <p:nvSpPr>
            <p:cNvPr id="19458" name="object 19458"/>
            <p:cNvSpPr/>
            <p:nvPr/>
          </p:nvSpPr>
          <p:spPr>
            <a:xfrm>
              <a:off x="5502681" y="8325180"/>
              <a:ext cx="18415" cy="5715"/>
            </a:xfrm>
            <a:custGeom>
              <a:avLst/>
              <a:gdLst/>
              <a:ahLst/>
              <a:cxnLst/>
              <a:rect l="l" t="t" r="r" b="b"/>
              <a:pathLst>
                <a:path w="18414" h="5715">
                  <a:moveTo>
                    <a:pt x="0" y="0"/>
                  </a:moveTo>
                  <a:lnTo>
                    <a:pt x="2374" y="4787"/>
                  </a:lnTo>
                  <a:lnTo>
                    <a:pt x="8000" y="5295"/>
                  </a:lnTo>
                  <a:lnTo>
                    <a:pt x="13157" y="5499"/>
                  </a:lnTo>
                  <a:lnTo>
                    <a:pt x="17818" y="5219"/>
                  </a:lnTo>
                  <a:lnTo>
                    <a:pt x="17195" y="3809"/>
                  </a:lnTo>
                  <a:lnTo>
                    <a:pt x="16027" y="850"/>
                  </a:lnTo>
                  <a:lnTo>
                    <a:pt x="10985" y="965"/>
                  </a:lnTo>
                  <a:lnTo>
                    <a:pt x="5626" y="622"/>
                  </a:lnTo>
                  <a:lnTo>
                    <a:pt x="0" y="0"/>
                  </a:lnTo>
                  <a:close/>
                </a:path>
              </a:pathLst>
            </a:custGeom>
            <a:solidFill>
              <a:srgbClr val="FACE50"/>
            </a:solidFill>
          </p:spPr>
          <p:txBody>
            <a:bodyPr wrap="square" lIns="0" tIns="0" rIns="0" bIns="0" rtlCol="0"/>
            <a:lstStyle/>
            <a:p>
              <a:endParaRPr/>
            </a:p>
          </p:txBody>
        </p:sp>
        <p:sp>
          <p:nvSpPr>
            <p:cNvPr id="19459" name="object 19459"/>
            <p:cNvSpPr/>
            <p:nvPr/>
          </p:nvSpPr>
          <p:spPr>
            <a:xfrm>
              <a:off x="5505056" y="8329968"/>
              <a:ext cx="15875" cy="1270"/>
            </a:xfrm>
            <a:custGeom>
              <a:avLst/>
              <a:gdLst/>
              <a:ahLst/>
              <a:cxnLst/>
              <a:rect l="l" t="t" r="r" b="b"/>
              <a:pathLst>
                <a:path w="15875" h="1270">
                  <a:moveTo>
                    <a:pt x="0" y="0"/>
                  </a:moveTo>
                  <a:lnTo>
                    <a:pt x="5626" y="507"/>
                  </a:lnTo>
                  <a:lnTo>
                    <a:pt x="10782" y="711"/>
                  </a:lnTo>
                  <a:lnTo>
                    <a:pt x="15443" y="431"/>
                  </a:lnTo>
                </a:path>
              </a:pathLst>
            </a:custGeom>
            <a:ln w="25399">
              <a:solidFill>
                <a:srgbClr val="F9C944"/>
              </a:solidFill>
            </a:ln>
          </p:spPr>
          <p:txBody>
            <a:bodyPr wrap="square" lIns="0" tIns="0" rIns="0" bIns="0" rtlCol="0"/>
            <a:lstStyle/>
            <a:p>
              <a:endParaRPr/>
            </a:p>
          </p:txBody>
        </p:sp>
        <p:sp>
          <p:nvSpPr>
            <p:cNvPr id="19460" name="object 19460"/>
            <p:cNvSpPr/>
            <p:nvPr/>
          </p:nvSpPr>
          <p:spPr>
            <a:xfrm>
              <a:off x="5518708" y="8326031"/>
              <a:ext cx="1905" cy="4445"/>
            </a:xfrm>
            <a:custGeom>
              <a:avLst/>
              <a:gdLst/>
              <a:ahLst/>
              <a:cxnLst/>
              <a:rect l="l" t="t" r="r" b="b"/>
              <a:pathLst>
                <a:path w="1904" h="4445">
                  <a:moveTo>
                    <a:pt x="1790" y="4368"/>
                  </a:moveTo>
                  <a:lnTo>
                    <a:pt x="0" y="0"/>
                  </a:lnTo>
                </a:path>
              </a:pathLst>
            </a:custGeom>
            <a:ln w="25400">
              <a:solidFill>
                <a:srgbClr val="F9C845"/>
              </a:solidFill>
            </a:ln>
          </p:spPr>
          <p:txBody>
            <a:bodyPr wrap="square" lIns="0" tIns="0" rIns="0" bIns="0" rtlCol="0"/>
            <a:lstStyle/>
            <a:p>
              <a:endParaRPr/>
            </a:p>
          </p:txBody>
        </p:sp>
        <p:sp>
          <p:nvSpPr>
            <p:cNvPr id="19461" name="object 19461"/>
            <p:cNvSpPr/>
            <p:nvPr/>
          </p:nvSpPr>
          <p:spPr>
            <a:xfrm>
              <a:off x="5502681" y="8325180"/>
              <a:ext cx="16510" cy="1270"/>
            </a:xfrm>
            <a:custGeom>
              <a:avLst/>
              <a:gdLst/>
              <a:ahLst/>
              <a:cxnLst/>
              <a:rect l="l" t="t" r="r" b="b"/>
              <a:pathLst>
                <a:path w="16510" h="1270">
                  <a:moveTo>
                    <a:pt x="16027" y="850"/>
                  </a:moveTo>
                  <a:lnTo>
                    <a:pt x="10985" y="965"/>
                  </a:lnTo>
                  <a:lnTo>
                    <a:pt x="5626" y="622"/>
                  </a:lnTo>
                  <a:lnTo>
                    <a:pt x="0" y="0"/>
                  </a:lnTo>
                </a:path>
              </a:pathLst>
            </a:custGeom>
            <a:ln w="25400">
              <a:solidFill>
                <a:srgbClr val="FBD25B"/>
              </a:solidFill>
            </a:ln>
          </p:spPr>
          <p:txBody>
            <a:bodyPr wrap="square" lIns="0" tIns="0" rIns="0" bIns="0" rtlCol="0"/>
            <a:lstStyle/>
            <a:p>
              <a:endParaRPr/>
            </a:p>
          </p:txBody>
        </p:sp>
        <p:sp>
          <p:nvSpPr>
            <p:cNvPr id="19462" name="object 19462"/>
            <p:cNvSpPr/>
            <p:nvPr/>
          </p:nvSpPr>
          <p:spPr>
            <a:xfrm>
              <a:off x="5502681" y="8325180"/>
              <a:ext cx="2540" cy="5080"/>
            </a:xfrm>
            <a:custGeom>
              <a:avLst/>
              <a:gdLst/>
              <a:ahLst/>
              <a:cxnLst/>
              <a:rect l="l" t="t" r="r" b="b"/>
              <a:pathLst>
                <a:path w="2539" h="5079">
                  <a:moveTo>
                    <a:pt x="0" y="0"/>
                  </a:moveTo>
                  <a:lnTo>
                    <a:pt x="2374" y="4787"/>
                  </a:lnTo>
                </a:path>
              </a:pathLst>
            </a:custGeom>
            <a:ln w="25400">
              <a:solidFill>
                <a:srgbClr val="FBD35A"/>
              </a:solidFill>
            </a:ln>
          </p:spPr>
          <p:txBody>
            <a:bodyPr wrap="square" lIns="0" tIns="0" rIns="0" bIns="0" rtlCol="0"/>
            <a:lstStyle/>
            <a:p>
              <a:endParaRPr/>
            </a:p>
          </p:txBody>
        </p:sp>
        <p:sp>
          <p:nvSpPr>
            <p:cNvPr id="19463" name="object 19463"/>
            <p:cNvSpPr/>
            <p:nvPr/>
          </p:nvSpPr>
          <p:spPr>
            <a:xfrm>
              <a:off x="5483441" y="8317369"/>
              <a:ext cx="10795" cy="6985"/>
            </a:xfrm>
            <a:custGeom>
              <a:avLst/>
              <a:gdLst/>
              <a:ahLst/>
              <a:cxnLst/>
              <a:rect l="l" t="t" r="r" b="b"/>
              <a:pathLst>
                <a:path w="10795" h="6984">
                  <a:moveTo>
                    <a:pt x="0" y="0"/>
                  </a:moveTo>
                  <a:lnTo>
                    <a:pt x="10617" y="6692"/>
                  </a:lnTo>
                  <a:lnTo>
                    <a:pt x="9880" y="5016"/>
                  </a:lnTo>
                  <a:lnTo>
                    <a:pt x="9182" y="3301"/>
                  </a:lnTo>
                  <a:lnTo>
                    <a:pt x="8547" y="1549"/>
                  </a:lnTo>
                  <a:lnTo>
                    <a:pt x="5702" y="1079"/>
                  </a:lnTo>
                  <a:lnTo>
                    <a:pt x="0" y="0"/>
                  </a:lnTo>
                  <a:close/>
                </a:path>
              </a:pathLst>
            </a:custGeom>
            <a:solidFill>
              <a:srgbClr val="FEE482"/>
            </a:solidFill>
          </p:spPr>
          <p:txBody>
            <a:bodyPr wrap="square" lIns="0" tIns="0" rIns="0" bIns="0" rtlCol="0"/>
            <a:lstStyle/>
            <a:p>
              <a:endParaRPr/>
            </a:p>
          </p:txBody>
        </p:sp>
        <p:sp>
          <p:nvSpPr>
            <p:cNvPr id="19464" name="object 19464"/>
            <p:cNvSpPr/>
            <p:nvPr/>
          </p:nvSpPr>
          <p:spPr>
            <a:xfrm>
              <a:off x="5483441" y="8317369"/>
              <a:ext cx="1905" cy="5715"/>
            </a:xfrm>
            <a:custGeom>
              <a:avLst/>
              <a:gdLst/>
              <a:ahLst/>
              <a:cxnLst/>
              <a:rect l="l" t="t" r="r" b="b"/>
              <a:pathLst>
                <a:path w="1904" h="5715">
                  <a:moveTo>
                    <a:pt x="1612" y="5295"/>
                  </a:moveTo>
                  <a:lnTo>
                    <a:pt x="0" y="0"/>
                  </a:lnTo>
                </a:path>
              </a:pathLst>
            </a:custGeom>
            <a:ln w="25400">
              <a:solidFill>
                <a:srgbClr val="FEE585"/>
              </a:solidFill>
            </a:ln>
          </p:spPr>
          <p:txBody>
            <a:bodyPr wrap="square" lIns="0" tIns="0" rIns="0" bIns="0" rtlCol="0"/>
            <a:lstStyle/>
            <a:p>
              <a:endParaRPr/>
            </a:p>
          </p:txBody>
        </p:sp>
        <p:sp>
          <p:nvSpPr>
            <p:cNvPr id="19465" name="object 19465"/>
            <p:cNvSpPr/>
            <p:nvPr/>
          </p:nvSpPr>
          <p:spPr>
            <a:xfrm>
              <a:off x="5483441" y="8317369"/>
              <a:ext cx="8890" cy="1905"/>
            </a:xfrm>
            <a:custGeom>
              <a:avLst/>
              <a:gdLst/>
              <a:ahLst/>
              <a:cxnLst/>
              <a:rect l="l" t="t" r="r" b="b"/>
              <a:pathLst>
                <a:path w="8889" h="1904">
                  <a:moveTo>
                    <a:pt x="0" y="0"/>
                  </a:moveTo>
                  <a:lnTo>
                    <a:pt x="8547" y="1549"/>
                  </a:lnTo>
                </a:path>
              </a:pathLst>
            </a:custGeom>
            <a:ln w="25400">
              <a:solidFill>
                <a:srgbClr val="FEE88E"/>
              </a:solidFill>
            </a:ln>
          </p:spPr>
          <p:txBody>
            <a:bodyPr wrap="square" lIns="0" tIns="0" rIns="0" bIns="0" rtlCol="0"/>
            <a:lstStyle/>
            <a:p>
              <a:endParaRPr/>
            </a:p>
          </p:txBody>
        </p:sp>
        <p:sp>
          <p:nvSpPr>
            <p:cNvPr id="19466" name="object 19466"/>
            <p:cNvSpPr/>
            <p:nvPr/>
          </p:nvSpPr>
          <p:spPr>
            <a:xfrm>
              <a:off x="5491988" y="8318919"/>
              <a:ext cx="2540" cy="5715"/>
            </a:xfrm>
            <a:custGeom>
              <a:avLst/>
              <a:gdLst/>
              <a:ahLst/>
              <a:cxnLst/>
              <a:rect l="l" t="t" r="r" b="b"/>
              <a:pathLst>
                <a:path w="2539" h="5715">
                  <a:moveTo>
                    <a:pt x="0" y="0"/>
                  </a:moveTo>
                  <a:lnTo>
                    <a:pt x="2070" y="5143"/>
                  </a:lnTo>
                </a:path>
              </a:pathLst>
            </a:custGeom>
            <a:ln w="25400">
              <a:solidFill>
                <a:srgbClr val="FEE27F"/>
              </a:solidFill>
            </a:ln>
          </p:spPr>
          <p:txBody>
            <a:bodyPr wrap="square" lIns="0" tIns="0" rIns="0" bIns="0" rtlCol="0"/>
            <a:lstStyle/>
            <a:p>
              <a:endParaRPr/>
            </a:p>
          </p:txBody>
        </p:sp>
        <p:sp>
          <p:nvSpPr>
            <p:cNvPr id="19467" name="object 19467"/>
            <p:cNvSpPr/>
            <p:nvPr/>
          </p:nvSpPr>
          <p:spPr>
            <a:xfrm>
              <a:off x="5485053" y="8322665"/>
              <a:ext cx="9525" cy="1905"/>
            </a:xfrm>
            <a:custGeom>
              <a:avLst/>
              <a:gdLst/>
              <a:ahLst/>
              <a:cxnLst/>
              <a:rect l="l" t="t" r="r" b="b"/>
              <a:pathLst>
                <a:path w="9525" h="1904">
                  <a:moveTo>
                    <a:pt x="9004" y="1397"/>
                  </a:moveTo>
                  <a:lnTo>
                    <a:pt x="0" y="0"/>
                  </a:lnTo>
                </a:path>
              </a:pathLst>
            </a:custGeom>
            <a:ln w="25399">
              <a:solidFill>
                <a:srgbClr val="FEDF75"/>
              </a:solidFill>
            </a:ln>
          </p:spPr>
          <p:txBody>
            <a:bodyPr wrap="square" lIns="0" tIns="0" rIns="0" bIns="0" rtlCol="0"/>
            <a:lstStyle/>
            <a:p>
              <a:endParaRPr/>
            </a:p>
          </p:txBody>
        </p:sp>
        <p:sp>
          <p:nvSpPr>
            <p:cNvPr id="19468" name="object 19468"/>
            <p:cNvSpPr/>
            <p:nvPr/>
          </p:nvSpPr>
          <p:spPr>
            <a:xfrm>
              <a:off x="5491988" y="8318919"/>
              <a:ext cx="10795" cy="6350"/>
            </a:xfrm>
            <a:custGeom>
              <a:avLst/>
              <a:gdLst/>
              <a:ahLst/>
              <a:cxnLst/>
              <a:rect l="l" t="t" r="r" b="b"/>
              <a:pathLst>
                <a:path w="10795" h="6350">
                  <a:moveTo>
                    <a:pt x="0" y="0"/>
                  </a:moveTo>
                  <a:lnTo>
                    <a:pt x="10693" y="6261"/>
                  </a:lnTo>
                  <a:lnTo>
                    <a:pt x="9918" y="4635"/>
                  </a:lnTo>
                  <a:lnTo>
                    <a:pt x="9156" y="2971"/>
                  </a:lnTo>
                  <a:lnTo>
                    <a:pt x="8470" y="1282"/>
                  </a:lnTo>
                  <a:lnTo>
                    <a:pt x="5664" y="914"/>
                  </a:lnTo>
                  <a:lnTo>
                    <a:pt x="2844" y="482"/>
                  </a:lnTo>
                  <a:lnTo>
                    <a:pt x="0" y="0"/>
                  </a:lnTo>
                  <a:close/>
                </a:path>
              </a:pathLst>
            </a:custGeom>
            <a:solidFill>
              <a:srgbClr val="FDDF7A"/>
            </a:solidFill>
          </p:spPr>
          <p:txBody>
            <a:bodyPr wrap="square" lIns="0" tIns="0" rIns="0" bIns="0" rtlCol="0"/>
            <a:lstStyle/>
            <a:p>
              <a:endParaRPr/>
            </a:p>
          </p:txBody>
        </p:sp>
        <p:sp>
          <p:nvSpPr>
            <p:cNvPr id="19469" name="object 19469"/>
            <p:cNvSpPr/>
            <p:nvPr/>
          </p:nvSpPr>
          <p:spPr>
            <a:xfrm>
              <a:off x="5491988" y="8318919"/>
              <a:ext cx="2540" cy="5715"/>
            </a:xfrm>
            <a:custGeom>
              <a:avLst/>
              <a:gdLst/>
              <a:ahLst/>
              <a:cxnLst/>
              <a:rect l="l" t="t" r="r" b="b"/>
              <a:pathLst>
                <a:path w="2539" h="5715">
                  <a:moveTo>
                    <a:pt x="2070" y="5143"/>
                  </a:moveTo>
                  <a:lnTo>
                    <a:pt x="0" y="0"/>
                  </a:lnTo>
                </a:path>
              </a:pathLst>
            </a:custGeom>
            <a:ln w="25400">
              <a:solidFill>
                <a:srgbClr val="FEE27F"/>
              </a:solidFill>
            </a:ln>
          </p:spPr>
          <p:txBody>
            <a:bodyPr wrap="square" lIns="0" tIns="0" rIns="0" bIns="0" rtlCol="0"/>
            <a:lstStyle/>
            <a:p>
              <a:endParaRPr/>
            </a:p>
          </p:txBody>
        </p:sp>
        <p:sp>
          <p:nvSpPr>
            <p:cNvPr id="19470" name="object 19470"/>
            <p:cNvSpPr/>
            <p:nvPr/>
          </p:nvSpPr>
          <p:spPr>
            <a:xfrm>
              <a:off x="5491988" y="8318919"/>
              <a:ext cx="8890" cy="1905"/>
            </a:xfrm>
            <a:custGeom>
              <a:avLst/>
              <a:gdLst/>
              <a:ahLst/>
              <a:cxnLst/>
              <a:rect l="l" t="t" r="r" b="b"/>
              <a:pathLst>
                <a:path w="8889" h="1904">
                  <a:moveTo>
                    <a:pt x="0" y="0"/>
                  </a:moveTo>
                  <a:lnTo>
                    <a:pt x="8470" y="1282"/>
                  </a:lnTo>
                </a:path>
              </a:pathLst>
            </a:custGeom>
            <a:ln w="25400">
              <a:solidFill>
                <a:srgbClr val="FEE486"/>
              </a:solidFill>
            </a:ln>
          </p:spPr>
          <p:txBody>
            <a:bodyPr wrap="square" lIns="0" tIns="0" rIns="0" bIns="0" rtlCol="0"/>
            <a:lstStyle/>
            <a:p>
              <a:endParaRPr/>
            </a:p>
          </p:txBody>
        </p:sp>
        <p:sp>
          <p:nvSpPr>
            <p:cNvPr id="19471" name="object 19471"/>
            <p:cNvSpPr/>
            <p:nvPr/>
          </p:nvSpPr>
          <p:spPr>
            <a:xfrm>
              <a:off x="5500459" y="8320201"/>
              <a:ext cx="2540" cy="5080"/>
            </a:xfrm>
            <a:custGeom>
              <a:avLst/>
              <a:gdLst/>
              <a:ahLst/>
              <a:cxnLst/>
              <a:rect l="l" t="t" r="r" b="b"/>
              <a:pathLst>
                <a:path w="2539" h="5079">
                  <a:moveTo>
                    <a:pt x="0" y="0"/>
                  </a:moveTo>
                  <a:lnTo>
                    <a:pt x="2222" y="4978"/>
                  </a:lnTo>
                </a:path>
              </a:pathLst>
            </a:custGeom>
            <a:ln w="25400">
              <a:solidFill>
                <a:srgbClr val="FCDC74"/>
              </a:solidFill>
            </a:ln>
          </p:spPr>
          <p:txBody>
            <a:bodyPr wrap="square" lIns="0" tIns="0" rIns="0" bIns="0" rtlCol="0"/>
            <a:lstStyle/>
            <a:p>
              <a:endParaRPr/>
            </a:p>
          </p:txBody>
        </p:sp>
        <p:sp>
          <p:nvSpPr>
            <p:cNvPr id="19472" name="object 19472"/>
            <p:cNvSpPr/>
            <p:nvPr/>
          </p:nvSpPr>
          <p:spPr>
            <a:xfrm>
              <a:off x="5494058" y="8324062"/>
              <a:ext cx="8890" cy="1270"/>
            </a:xfrm>
            <a:custGeom>
              <a:avLst/>
              <a:gdLst/>
              <a:ahLst/>
              <a:cxnLst/>
              <a:rect l="l" t="t" r="r" b="b"/>
              <a:pathLst>
                <a:path w="8889" h="1270">
                  <a:moveTo>
                    <a:pt x="8623" y="1117"/>
                  </a:moveTo>
                  <a:lnTo>
                    <a:pt x="0" y="0"/>
                  </a:lnTo>
                </a:path>
              </a:pathLst>
            </a:custGeom>
            <a:ln w="25400">
              <a:solidFill>
                <a:srgbClr val="FCDB6D"/>
              </a:solidFill>
            </a:ln>
          </p:spPr>
          <p:txBody>
            <a:bodyPr wrap="square" lIns="0" tIns="0" rIns="0" bIns="0" rtlCol="0"/>
            <a:lstStyle/>
            <a:p>
              <a:endParaRPr/>
            </a:p>
          </p:txBody>
        </p:sp>
        <p:sp>
          <p:nvSpPr>
            <p:cNvPr id="19473" name="object 19473"/>
            <p:cNvSpPr/>
            <p:nvPr/>
          </p:nvSpPr>
          <p:spPr>
            <a:xfrm>
              <a:off x="5482704" y="8314652"/>
              <a:ext cx="9525" cy="4445"/>
            </a:xfrm>
            <a:custGeom>
              <a:avLst/>
              <a:gdLst/>
              <a:ahLst/>
              <a:cxnLst/>
              <a:rect l="l" t="t" r="r" b="b"/>
              <a:pathLst>
                <a:path w="9525" h="4445">
                  <a:moveTo>
                    <a:pt x="0" y="0"/>
                  </a:moveTo>
                  <a:lnTo>
                    <a:pt x="228" y="914"/>
                  </a:lnTo>
                  <a:lnTo>
                    <a:pt x="736" y="2717"/>
                  </a:lnTo>
                  <a:lnTo>
                    <a:pt x="6438" y="3797"/>
                  </a:lnTo>
                  <a:lnTo>
                    <a:pt x="9283" y="4267"/>
                  </a:lnTo>
                  <a:lnTo>
                    <a:pt x="8966" y="3403"/>
                  </a:lnTo>
                  <a:lnTo>
                    <a:pt x="8661" y="2514"/>
                  </a:lnTo>
                  <a:lnTo>
                    <a:pt x="8394" y="1625"/>
                  </a:lnTo>
                  <a:lnTo>
                    <a:pt x="5587" y="1117"/>
                  </a:lnTo>
                  <a:lnTo>
                    <a:pt x="2793" y="571"/>
                  </a:lnTo>
                  <a:lnTo>
                    <a:pt x="0" y="0"/>
                  </a:lnTo>
                  <a:close/>
                </a:path>
              </a:pathLst>
            </a:custGeom>
            <a:solidFill>
              <a:srgbClr val="FEEA92"/>
            </a:solidFill>
          </p:spPr>
          <p:txBody>
            <a:bodyPr wrap="square" lIns="0" tIns="0" rIns="0" bIns="0" rtlCol="0"/>
            <a:lstStyle/>
            <a:p>
              <a:endParaRPr/>
            </a:p>
          </p:txBody>
        </p:sp>
        <p:sp>
          <p:nvSpPr>
            <p:cNvPr id="19474" name="object 19474"/>
            <p:cNvSpPr/>
            <p:nvPr/>
          </p:nvSpPr>
          <p:spPr>
            <a:xfrm>
              <a:off x="5483441" y="8317369"/>
              <a:ext cx="8890" cy="1905"/>
            </a:xfrm>
            <a:custGeom>
              <a:avLst/>
              <a:gdLst/>
              <a:ahLst/>
              <a:cxnLst/>
              <a:rect l="l" t="t" r="r" b="b"/>
              <a:pathLst>
                <a:path w="8889" h="1904">
                  <a:moveTo>
                    <a:pt x="0" y="0"/>
                  </a:moveTo>
                  <a:lnTo>
                    <a:pt x="8547" y="1549"/>
                  </a:lnTo>
                </a:path>
              </a:pathLst>
            </a:custGeom>
            <a:ln w="25400">
              <a:solidFill>
                <a:srgbClr val="FEE88E"/>
              </a:solidFill>
            </a:ln>
          </p:spPr>
          <p:txBody>
            <a:bodyPr wrap="square" lIns="0" tIns="0" rIns="0" bIns="0" rtlCol="0"/>
            <a:lstStyle/>
            <a:p>
              <a:endParaRPr/>
            </a:p>
          </p:txBody>
        </p:sp>
        <p:sp>
          <p:nvSpPr>
            <p:cNvPr id="19475" name="object 19475"/>
            <p:cNvSpPr/>
            <p:nvPr/>
          </p:nvSpPr>
          <p:spPr>
            <a:xfrm>
              <a:off x="5491099" y="8316277"/>
              <a:ext cx="1270" cy="3175"/>
            </a:xfrm>
            <a:custGeom>
              <a:avLst/>
              <a:gdLst/>
              <a:ahLst/>
              <a:cxnLst/>
              <a:rect l="l" t="t" r="r" b="b"/>
              <a:pathLst>
                <a:path w="1270" h="3175">
                  <a:moveTo>
                    <a:pt x="888" y="2641"/>
                  </a:moveTo>
                  <a:lnTo>
                    <a:pt x="0" y="0"/>
                  </a:lnTo>
                </a:path>
              </a:pathLst>
            </a:custGeom>
            <a:ln w="25400">
              <a:solidFill>
                <a:srgbClr val="FEE890"/>
              </a:solidFill>
            </a:ln>
          </p:spPr>
          <p:txBody>
            <a:bodyPr wrap="square" lIns="0" tIns="0" rIns="0" bIns="0" rtlCol="0"/>
            <a:lstStyle/>
            <a:p>
              <a:endParaRPr/>
            </a:p>
          </p:txBody>
        </p:sp>
        <p:sp>
          <p:nvSpPr>
            <p:cNvPr id="19476" name="object 19476"/>
            <p:cNvSpPr/>
            <p:nvPr/>
          </p:nvSpPr>
          <p:spPr>
            <a:xfrm>
              <a:off x="5482704" y="8314652"/>
              <a:ext cx="8890" cy="1905"/>
            </a:xfrm>
            <a:custGeom>
              <a:avLst/>
              <a:gdLst/>
              <a:ahLst/>
              <a:cxnLst/>
              <a:rect l="l" t="t" r="r" b="b"/>
              <a:pathLst>
                <a:path w="8889" h="1904">
                  <a:moveTo>
                    <a:pt x="8394" y="1625"/>
                  </a:moveTo>
                  <a:lnTo>
                    <a:pt x="0" y="0"/>
                  </a:lnTo>
                </a:path>
              </a:pathLst>
            </a:custGeom>
            <a:ln w="25399">
              <a:solidFill>
                <a:srgbClr val="FEEC97"/>
              </a:solidFill>
            </a:ln>
          </p:spPr>
          <p:txBody>
            <a:bodyPr wrap="square" lIns="0" tIns="0" rIns="0" bIns="0" rtlCol="0"/>
            <a:lstStyle/>
            <a:p>
              <a:endParaRPr/>
            </a:p>
          </p:txBody>
        </p:sp>
        <p:sp>
          <p:nvSpPr>
            <p:cNvPr id="19477" name="object 19477"/>
            <p:cNvSpPr/>
            <p:nvPr/>
          </p:nvSpPr>
          <p:spPr>
            <a:xfrm>
              <a:off x="5482704" y="8314652"/>
              <a:ext cx="1270" cy="3175"/>
            </a:xfrm>
            <a:custGeom>
              <a:avLst/>
              <a:gdLst/>
              <a:ahLst/>
              <a:cxnLst/>
              <a:rect l="l" t="t" r="r" b="b"/>
              <a:pathLst>
                <a:path w="1270" h="3175">
                  <a:moveTo>
                    <a:pt x="0" y="0"/>
                  </a:moveTo>
                  <a:lnTo>
                    <a:pt x="736" y="2717"/>
                  </a:lnTo>
                </a:path>
              </a:pathLst>
            </a:custGeom>
            <a:ln w="25400">
              <a:solidFill>
                <a:srgbClr val="FFEC95"/>
              </a:solidFill>
            </a:ln>
          </p:spPr>
          <p:txBody>
            <a:bodyPr wrap="square" lIns="0" tIns="0" rIns="0" bIns="0" rtlCol="0"/>
            <a:lstStyle/>
            <a:p>
              <a:endParaRPr/>
            </a:p>
          </p:txBody>
        </p:sp>
        <p:sp>
          <p:nvSpPr>
            <p:cNvPr id="19478" name="object 19478"/>
            <p:cNvSpPr/>
            <p:nvPr/>
          </p:nvSpPr>
          <p:spPr>
            <a:xfrm>
              <a:off x="5482018" y="8311896"/>
              <a:ext cx="9525" cy="4445"/>
            </a:xfrm>
            <a:custGeom>
              <a:avLst/>
              <a:gdLst/>
              <a:ahLst/>
              <a:cxnLst/>
              <a:rect l="l" t="t" r="r" b="b"/>
              <a:pathLst>
                <a:path w="9525" h="4445">
                  <a:moveTo>
                    <a:pt x="0" y="0"/>
                  </a:moveTo>
                  <a:lnTo>
                    <a:pt x="9080" y="4381"/>
                  </a:lnTo>
                  <a:lnTo>
                    <a:pt x="8801" y="3492"/>
                  </a:lnTo>
                  <a:lnTo>
                    <a:pt x="8547" y="2590"/>
                  </a:lnTo>
                  <a:lnTo>
                    <a:pt x="8331" y="1676"/>
                  </a:lnTo>
                  <a:lnTo>
                    <a:pt x="5549" y="1142"/>
                  </a:lnTo>
                  <a:lnTo>
                    <a:pt x="0" y="0"/>
                  </a:lnTo>
                  <a:close/>
                </a:path>
              </a:pathLst>
            </a:custGeom>
            <a:solidFill>
              <a:srgbClr val="FFEC98"/>
            </a:solidFill>
          </p:spPr>
          <p:txBody>
            <a:bodyPr wrap="square" lIns="0" tIns="0" rIns="0" bIns="0" rtlCol="0"/>
            <a:lstStyle/>
            <a:p>
              <a:endParaRPr/>
            </a:p>
          </p:txBody>
        </p:sp>
        <p:sp>
          <p:nvSpPr>
            <p:cNvPr id="19479" name="object 19479"/>
            <p:cNvSpPr/>
            <p:nvPr/>
          </p:nvSpPr>
          <p:spPr>
            <a:xfrm>
              <a:off x="5482704" y="8314652"/>
              <a:ext cx="8890" cy="1905"/>
            </a:xfrm>
            <a:custGeom>
              <a:avLst/>
              <a:gdLst/>
              <a:ahLst/>
              <a:cxnLst/>
              <a:rect l="l" t="t" r="r" b="b"/>
              <a:pathLst>
                <a:path w="8889" h="1904">
                  <a:moveTo>
                    <a:pt x="0" y="0"/>
                  </a:moveTo>
                  <a:lnTo>
                    <a:pt x="8394" y="1625"/>
                  </a:lnTo>
                </a:path>
              </a:pathLst>
            </a:custGeom>
            <a:ln w="25399">
              <a:solidFill>
                <a:srgbClr val="FEEC97"/>
              </a:solidFill>
            </a:ln>
          </p:spPr>
          <p:txBody>
            <a:bodyPr wrap="square" lIns="0" tIns="0" rIns="0" bIns="0" rtlCol="0"/>
            <a:lstStyle/>
            <a:p>
              <a:endParaRPr/>
            </a:p>
          </p:txBody>
        </p:sp>
        <p:sp>
          <p:nvSpPr>
            <p:cNvPr id="19480" name="object 19480"/>
            <p:cNvSpPr/>
            <p:nvPr/>
          </p:nvSpPr>
          <p:spPr>
            <a:xfrm>
              <a:off x="5490349" y="8313572"/>
              <a:ext cx="1270" cy="3175"/>
            </a:xfrm>
            <a:custGeom>
              <a:avLst/>
              <a:gdLst/>
              <a:ahLst/>
              <a:cxnLst/>
              <a:rect l="l" t="t" r="r" b="b"/>
              <a:pathLst>
                <a:path w="1270" h="3175">
                  <a:moveTo>
                    <a:pt x="749" y="2705"/>
                  </a:moveTo>
                  <a:lnTo>
                    <a:pt x="0" y="0"/>
                  </a:lnTo>
                </a:path>
              </a:pathLst>
            </a:custGeom>
            <a:ln w="25400">
              <a:solidFill>
                <a:srgbClr val="FEEB95"/>
              </a:solidFill>
            </a:ln>
          </p:spPr>
          <p:txBody>
            <a:bodyPr wrap="square" lIns="0" tIns="0" rIns="0" bIns="0" rtlCol="0"/>
            <a:lstStyle/>
            <a:p>
              <a:endParaRPr/>
            </a:p>
          </p:txBody>
        </p:sp>
        <p:sp>
          <p:nvSpPr>
            <p:cNvPr id="19481" name="object 19481"/>
            <p:cNvSpPr/>
            <p:nvPr/>
          </p:nvSpPr>
          <p:spPr>
            <a:xfrm>
              <a:off x="5482018" y="8311896"/>
              <a:ext cx="8890" cy="1905"/>
            </a:xfrm>
            <a:custGeom>
              <a:avLst/>
              <a:gdLst/>
              <a:ahLst/>
              <a:cxnLst/>
              <a:rect l="l" t="t" r="r" b="b"/>
              <a:pathLst>
                <a:path w="8889" h="1904">
                  <a:moveTo>
                    <a:pt x="8331" y="1676"/>
                  </a:moveTo>
                  <a:lnTo>
                    <a:pt x="0" y="0"/>
                  </a:lnTo>
                </a:path>
              </a:pathLst>
            </a:custGeom>
            <a:ln w="25400">
              <a:solidFill>
                <a:srgbClr val="FFED99"/>
              </a:solidFill>
            </a:ln>
          </p:spPr>
          <p:txBody>
            <a:bodyPr wrap="square" lIns="0" tIns="0" rIns="0" bIns="0" rtlCol="0"/>
            <a:lstStyle/>
            <a:p>
              <a:endParaRPr/>
            </a:p>
          </p:txBody>
        </p:sp>
        <p:sp>
          <p:nvSpPr>
            <p:cNvPr id="19482" name="object 19482"/>
            <p:cNvSpPr/>
            <p:nvPr/>
          </p:nvSpPr>
          <p:spPr>
            <a:xfrm>
              <a:off x="5482018" y="8311896"/>
              <a:ext cx="1270" cy="3175"/>
            </a:xfrm>
            <a:custGeom>
              <a:avLst/>
              <a:gdLst/>
              <a:ahLst/>
              <a:cxnLst/>
              <a:rect l="l" t="t" r="r" b="b"/>
              <a:pathLst>
                <a:path w="1270" h="3175">
                  <a:moveTo>
                    <a:pt x="0" y="0"/>
                  </a:moveTo>
                  <a:lnTo>
                    <a:pt x="685" y="2755"/>
                  </a:lnTo>
                </a:path>
              </a:pathLst>
            </a:custGeom>
            <a:ln w="25400">
              <a:solidFill>
                <a:srgbClr val="FFED9A"/>
              </a:solidFill>
            </a:ln>
          </p:spPr>
          <p:txBody>
            <a:bodyPr wrap="square" lIns="0" tIns="0" rIns="0" bIns="0" rtlCol="0"/>
            <a:lstStyle/>
            <a:p>
              <a:endParaRPr/>
            </a:p>
          </p:txBody>
        </p:sp>
        <p:sp>
          <p:nvSpPr>
            <p:cNvPr id="19483" name="object 19483"/>
            <p:cNvSpPr/>
            <p:nvPr/>
          </p:nvSpPr>
          <p:spPr>
            <a:xfrm>
              <a:off x="5491099" y="8316277"/>
              <a:ext cx="9525" cy="4445"/>
            </a:xfrm>
            <a:custGeom>
              <a:avLst/>
              <a:gdLst/>
              <a:ahLst/>
              <a:cxnLst/>
              <a:rect l="l" t="t" r="r" b="b"/>
              <a:pathLst>
                <a:path w="9525" h="4445">
                  <a:moveTo>
                    <a:pt x="0" y="0"/>
                  </a:moveTo>
                  <a:lnTo>
                    <a:pt x="9359" y="3924"/>
                  </a:lnTo>
                  <a:lnTo>
                    <a:pt x="8712" y="2222"/>
                  </a:lnTo>
                  <a:lnTo>
                    <a:pt x="8420" y="1358"/>
                  </a:lnTo>
                  <a:lnTo>
                    <a:pt x="5600" y="965"/>
                  </a:lnTo>
                  <a:lnTo>
                    <a:pt x="2806" y="507"/>
                  </a:lnTo>
                  <a:lnTo>
                    <a:pt x="0" y="0"/>
                  </a:lnTo>
                  <a:close/>
                </a:path>
              </a:pathLst>
            </a:custGeom>
            <a:solidFill>
              <a:srgbClr val="FEE58A"/>
            </a:solidFill>
          </p:spPr>
          <p:txBody>
            <a:bodyPr wrap="square" lIns="0" tIns="0" rIns="0" bIns="0" rtlCol="0"/>
            <a:lstStyle/>
            <a:p>
              <a:endParaRPr/>
            </a:p>
          </p:txBody>
        </p:sp>
        <p:sp>
          <p:nvSpPr>
            <p:cNvPr id="19484" name="object 19484"/>
            <p:cNvSpPr/>
            <p:nvPr/>
          </p:nvSpPr>
          <p:spPr>
            <a:xfrm>
              <a:off x="5491988" y="8318919"/>
              <a:ext cx="8890" cy="1905"/>
            </a:xfrm>
            <a:custGeom>
              <a:avLst/>
              <a:gdLst/>
              <a:ahLst/>
              <a:cxnLst/>
              <a:rect l="l" t="t" r="r" b="b"/>
              <a:pathLst>
                <a:path w="8889" h="1904">
                  <a:moveTo>
                    <a:pt x="0" y="0"/>
                  </a:moveTo>
                  <a:lnTo>
                    <a:pt x="8470" y="1282"/>
                  </a:lnTo>
                </a:path>
              </a:pathLst>
            </a:custGeom>
            <a:ln w="25400">
              <a:solidFill>
                <a:srgbClr val="FEE486"/>
              </a:solidFill>
            </a:ln>
          </p:spPr>
          <p:txBody>
            <a:bodyPr wrap="square" lIns="0" tIns="0" rIns="0" bIns="0" rtlCol="0"/>
            <a:lstStyle/>
            <a:p>
              <a:endParaRPr/>
            </a:p>
          </p:txBody>
        </p:sp>
        <p:sp>
          <p:nvSpPr>
            <p:cNvPr id="19485" name="object 19485"/>
            <p:cNvSpPr/>
            <p:nvPr/>
          </p:nvSpPr>
          <p:spPr>
            <a:xfrm>
              <a:off x="5499519" y="8317636"/>
              <a:ext cx="1270" cy="3175"/>
            </a:xfrm>
            <a:custGeom>
              <a:avLst/>
              <a:gdLst/>
              <a:ahLst/>
              <a:cxnLst/>
              <a:rect l="l" t="t" r="r" b="b"/>
              <a:pathLst>
                <a:path w="1270" h="3175">
                  <a:moveTo>
                    <a:pt x="939" y="2565"/>
                  </a:moveTo>
                  <a:lnTo>
                    <a:pt x="0" y="0"/>
                  </a:lnTo>
                </a:path>
              </a:pathLst>
            </a:custGeom>
            <a:ln w="25400">
              <a:solidFill>
                <a:srgbClr val="FDE283"/>
              </a:solidFill>
            </a:ln>
          </p:spPr>
          <p:txBody>
            <a:bodyPr wrap="square" lIns="0" tIns="0" rIns="0" bIns="0" rtlCol="0"/>
            <a:lstStyle/>
            <a:p>
              <a:endParaRPr/>
            </a:p>
          </p:txBody>
        </p:sp>
        <p:sp>
          <p:nvSpPr>
            <p:cNvPr id="19486" name="object 19486"/>
            <p:cNvSpPr/>
            <p:nvPr/>
          </p:nvSpPr>
          <p:spPr>
            <a:xfrm>
              <a:off x="5491099" y="8316277"/>
              <a:ext cx="8890" cy="1905"/>
            </a:xfrm>
            <a:custGeom>
              <a:avLst/>
              <a:gdLst/>
              <a:ahLst/>
              <a:cxnLst/>
              <a:rect l="l" t="t" r="r" b="b"/>
              <a:pathLst>
                <a:path w="8889" h="1904">
                  <a:moveTo>
                    <a:pt x="8420" y="1358"/>
                  </a:moveTo>
                  <a:lnTo>
                    <a:pt x="0" y="0"/>
                  </a:lnTo>
                </a:path>
              </a:pathLst>
            </a:custGeom>
            <a:ln w="25399">
              <a:solidFill>
                <a:srgbClr val="FEE78D"/>
              </a:solidFill>
            </a:ln>
          </p:spPr>
          <p:txBody>
            <a:bodyPr wrap="square" lIns="0" tIns="0" rIns="0" bIns="0" rtlCol="0"/>
            <a:lstStyle/>
            <a:p>
              <a:endParaRPr/>
            </a:p>
          </p:txBody>
        </p:sp>
        <p:sp>
          <p:nvSpPr>
            <p:cNvPr id="19487" name="object 19487"/>
            <p:cNvSpPr/>
            <p:nvPr/>
          </p:nvSpPr>
          <p:spPr>
            <a:xfrm>
              <a:off x="5491099" y="8316277"/>
              <a:ext cx="1270" cy="3175"/>
            </a:xfrm>
            <a:custGeom>
              <a:avLst/>
              <a:gdLst/>
              <a:ahLst/>
              <a:cxnLst/>
              <a:rect l="l" t="t" r="r" b="b"/>
              <a:pathLst>
                <a:path w="1270" h="3175">
                  <a:moveTo>
                    <a:pt x="0" y="0"/>
                  </a:moveTo>
                  <a:lnTo>
                    <a:pt x="888" y="2641"/>
                  </a:lnTo>
                </a:path>
              </a:pathLst>
            </a:custGeom>
            <a:ln w="25400">
              <a:solidFill>
                <a:srgbClr val="FEE890"/>
              </a:solidFill>
            </a:ln>
          </p:spPr>
          <p:txBody>
            <a:bodyPr wrap="square" lIns="0" tIns="0" rIns="0" bIns="0" rtlCol="0"/>
            <a:lstStyle/>
            <a:p>
              <a:endParaRPr/>
            </a:p>
          </p:txBody>
        </p:sp>
        <p:sp>
          <p:nvSpPr>
            <p:cNvPr id="19488" name="object 19488"/>
            <p:cNvSpPr/>
            <p:nvPr/>
          </p:nvSpPr>
          <p:spPr>
            <a:xfrm>
              <a:off x="5490349" y="8313572"/>
              <a:ext cx="9525" cy="4445"/>
            </a:xfrm>
            <a:custGeom>
              <a:avLst/>
              <a:gdLst/>
              <a:ahLst/>
              <a:cxnLst/>
              <a:rect l="l" t="t" r="r" b="b"/>
              <a:pathLst>
                <a:path w="9525" h="4445">
                  <a:moveTo>
                    <a:pt x="0" y="0"/>
                  </a:moveTo>
                  <a:lnTo>
                    <a:pt x="9169" y="4064"/>
                  </a:lnTo>
                  <a:lnTo>
                    <a:pt x="8877" y="3213"/>
                  </a:lnTo>
                  <a:lnTo>
                    <a:pt x="8610" y="2349"/>
                  </a:lnTo>
                  <a:lnTo>
                    <a:pt x="8382" y="1473"/>
                  </a:lnTo>
                  <a:lnTo>
                    <a:pt x="5587" y="1041"/>
                  </a:lnTo>
                  <a:lnTo>
                    <a:pt x="2781" y="546"/>
                  </a:lnTo>
                  <a:lnTo>
                    <a:pt x="0" y="0"/>
                  </a:lnTo>
                  <a:close/>
                </a:path>
              </a:pathLst>
            </a:custGeom>
            <a:solidFill>
              <a:srgbClr val="FEE78F"/>
            </a:solidFill>
          </p:spPr>
          <p:txBody>
            <a:bodyPr wrap="square" lIns="0" tIns="0" rIns="0" bIns="0" rtlCol="0"/>
            <a:lstStyle/>
            <a:p>
              <a:endParaRPr/>
            </a:p>
          </p:txBody>
        </p:sp>
        <p:sp>
          <p:nvSpPr>
            <p:cNvPr id="19489" name="object 19489"/>
            <p:cNvSpPr/>
            <p:nvPr/>
          </p:nvSpPr>
          <p:spPr>
            <a:xfrm>
              <a:off x="5491099" y="8316277"/>
              <a:ext cx="8890" cy="1905"/>
            </a:xfrm>
            <a:custGeom>
              <a:avLst/>
              <a:gdLst/>
              <a:ahLst/>
              <a:cxnLst/>
              <a:rect l="l" t="t" r="r" b="b"/>
              <a:pathLst>
                <a:path w="8889" h="1904">
                  <a:moveTo>
                    <a:pt x="0" y="0"/>
                  </a:moveTo>
                  <a:lnTo>
                    <a:pt x="8420" y="1358"/>
                  </a:lnTo>
                </a:path>
              </a:pathLst>
            </a:custGeom>
            <a:ln w="25399">
              <a:solidFill>
                <a:srgbClr val="FEE78D"/>
              </a:solidFill>
            </a:ln>
          </p:spPr>
          <p:txBody>
            <a:bodyPr wrap="square" lIns="0" tIns="0" rIns="0" bIns="0" rtlCol="0"/>
            <a:lstStyle/>
            <a:p>
              <a:endParaRPr/>
            </a:p>
          </p:txBody>
        </p:sp>
        <p:sp>
          <p:nvSpPr>
            <p:cNvPr id="19490" name="object 19490"/>
            <p:cNvSpPr/>
            <p:nvPr/>
          </p:nvSpPr>
          <p:spPr>
            <a:xfrm>
              <a:off x="5498731" y="8315045"/>
              <a:ext cx="1270" cy="3175"/>
            </a:xfrm>
            <a:custGeom>
              <a:avLst/>
              <a:gdLst/>
              <a:ahLst/>
              <a:cxnLst/>
              <a:rect l="l" t="t" r="r" b="b"/>
              <a:pathLst>
                <a:path w="1270" h="3175">
                  <a:moveTo>
                    <a:pt x="787" y="2590"/>
                  </a:moveTo>
                  <a:lnTo>
                    <a:pt x="0" y="0"/>
                  </a:lnTo>
                </a:path>
              </a:pathLst>
            </a:custGeom>
            <a:ln w="25400">
              <a:solidFill>
                <a:srgbClr val="FDE489"/>
              </a:solidFill>
            </a:ln>
          </p:spPr>
          <p:txBody>
            <a:bodyPr wrap="square" lIns="0" tIns="0" rIns="0" bIns="0" rtlCol="0"/>
            <a:lstStyle/>
            <a:p>
              <a:endParaRPr/>
            </a:p>
          </p:txBody>
        </p:sp>
        <p:sp>
          <p:nvSpPr>
            <p:cNvPr id="19491" name="object 19491"/>
            <p:cNvSpPr/>
            <p:nvPr/>
          </p:nvSpPr>
          <p:spPr>
            <a:xfrm>
              <a:off x="5490349" y="8313572"/>
              <a:ext cx="8890" cy="1905"/>
            </a:xfrm>
            <a:custGeom>
              <a:avLst/>
              <a:gdLst/>
              <a:ahLst/>
              <a:cxnLst/>
              <a:rect l="l" t="t" r="r" b="b"/>
              <a:pathLst>
                <a:path w="8889" h="1904">
                  <a:moveTo>
                    <a:pt x="8382" y="1473"/>
                  </a:moveTo>
                  <a:lnTo>
                    <a:pt x="0" y="0"/>
                  </a:lnTo>
                </a:path>
              </a:pathLst>
            </a:custGeom>
            <a:ln w="25400">
              <a:solidFill>
                <a:srgbClr val="FEE890"/>
              </a:solidFill>
            </a:ln>
          </p:spPr>
          <p:txBody>
            <a:bodyPr wrap="square" lIns="0" tIns="0" rIns="0" bIns="0" rtlCol="0"/>
            <a:lstStyle/>
            <a:p>
              <a:endParaRPr/>
            </a:p>
          </p:txBody>
        </p:sp>
        <p:sp>
          <p:nvSpPr>
            <p:cNvPr id="19492" name="object 19492"/>
            <p:cNvSpPr/>
            <p:nvPr/>
          </p:nvSpPr>
          <p:spPr>
            <a:xfrm>
              <a:off x="5490349" y="8313572"/>
              <a:ext cx="1270" cy="3175"/>
            </a:xfrm>
            <a:custGeom>
              <a:avLst/>
              <a:gdLst/>
              <a:ahLst/>
              <a:cxnLst/>
              <a:rect l="l" t="t" r="r" b="b"/>
              <a:pathLst>
                <a:path w="1270" h="3175">
                  <a:moveTo>
                    <a:pt x="0" y="0"/>
                  </a:moveTo>
                  <a:lnTo>
                    <a:pt x="749" y="2705"/>
                  </a:lnTo>
                </a:path>
              </a:pathLst>
            </a:custGeom>
            <a:ln w="25400">
              <a:solidFill>
                <a:srgbClr val="FEEB95"/>
              </a:solidFill>
            </a:ln>
          </p:spPr>
          <p:txBody>
            <a:bodyPr wrap="square" lIns="0" tIns="0" rIns="0" bIns="0" rtlCol="0"/>
            <a:lstStyle/>
            <a:p>
              <a:endParaRPr/>
            </a:p>
          </p:txBody>
        </p:sp>
        <p:sp>
          <p:nvSpPr>
            <p:cNvPr id="19493" name="object 19493"/>
            <p:cNvSpPr/>
            <p:nvPr/>
          </p:nvSpPr>
          <p:spPr>
            <a:xfrm>
              <a:off x="5500459" y="8320201"/>
              <a:ext cx="18415" cy="6350"/>
            </a:xfrm>
            <a:custGeom>
              <a:avLst/>
              <a:gdLst/>
              <a:ahLst/>
              <a:cxnLst/>
              <a:rect l="l" t="t" r="r" b="b"/>
              <a:pathLst>
                <a:path w="18414" h="6350">
                  <a:moveTo>
                    <a:pt x="0" y="0"/>
                  </a:moveTo>
                  <a:lnTo>
                    <a:pt x="685" y="1689"/>
                  </a:lnTo>
                  <a:lnTo>
                    <a:pt x="2222" y="4978"/>
                  </a:lnTo>
                  <a:lnTo>
                    <a:pt x="7848" y="5600"/>
                  </a:lnTo>
                  <a:lnTo>
                    <a:pt x="13207" y="5943"/>
                  </a:lnTo>
                  <a:lnTo>
                    <a:pt x="18249" y="5829"/>
                  </a:lnTo>
                  <a:lnTo>
                    <a:pt x="17119" y="2806"/>
                  </a:lnTo>
                  <a:lnTo>
                    <a:pt x="16586" y="1231"/>
                  </a:lnTo>
                  <a:lnTo>
                    <a:pt x="11163" y="1193"/>
                  </a:lnTo>
                  <a:lnTo>
                    <a:pt x="5626" y="723"/>
                  </a:lnTo>
                  <a:lnTo>
                    <a:pt x="0" y="0"/>
                  </a:lnTo>
                  <a:close/>
                </a:path>
              </a:pathLst>
            </a:custGeom>
            <a:solidFill>
              <a:srgbClr val="FBD565"/>
            </a:solidFill>
          </p:spPr>
          <p:txBody>
            <a:bodyPr wrap="square" lIns="0" tIns="0" rIns="0" bIns="0" rtlCol="0"/>
            <a:lstStyle/>
            <a:p>
              <a:endParaRPr/>
            </a:p>
          </p:txBody>
        </p:sp>
        <p:sp>
          <p:nvSpPr>
            <p:cNvPr id="19494" name="object 19494"/>
            <p:cNvSpPr/>
            <p:nvPr/>
          </p:nvSpPr>
          <p:spPr>
            <a:xfrm>
              <a:off x="5502681" y="8325180"/>
              <a:ext cx="16510" cy="1270"/>
            </a:xfrm>
            <a:custGeom>
              <a:avLst/>
              <a:gdLst/>
              <a:ahLst/>
              <a:cxnLst/>
              <a:rect l="l" t="t" r="r" b="b"/>
              <a:pathLst>
                <a:path w="16510" h="1270">
                  <a:moveTo>
                    <a:pt x="0" y="0"/>
                  </a:moveTo>
                  <a:lnTo>
                    <a:pt x="5626" y="622"/>
                  </a:lnTo>
                  <a:lnTo>
                    <a:pt x="10985" y="965"/>
                  </a:lnTo>
                  <a:lnTo>
                    <a:pt x="16027" y="850"/>
                  </a:lnTo>
                </a:path>
              </a:pathLst>
            </a:custGeom>
            <a:ln w="25400">
              <a:solidFill>
                <a:srgbClr val="FBD25B"/>
              </a:solidFill>
            </a:ln>
          </p:spPr>
          <p:txBody>
            <a:bodyPr wrap="square" lIns="0" tIns="0" rIns="0" bIns="0" rtlCol="0"/>
            <a:lstStyle/>
            <a:p>
              <a:endParaRPr/>
            </a:p>
          </p:txBody>
        </p:sp>
        <p:sp>
          <p:nvSpPr>
            <p:cNvPr id="19495" name="object 19495"/>
            <p:cNvSpPr/>
            <p:nvPr/>
          </p:nvSpPr>
          <p:spPr>
            <a:xfrm>
              <a:off x="5517045" y="8321433"/>
              <a:ext cx="1905" cy="5080"/>
            </a:xfrm>
            <a:custGeom>
              <a:avLst/>
              <a:gdLst/>
              <a:ahLst/>
              <a:cxnLst/>
              <a:rect l="l" t="t" r="r" b="b"/>
              <a:pathLst>
                <a:path w="1904" h="5079">
                  <a:moveTo>
                    <a:pt x="1663" y="4597"/>
                  </a:moveTo>
                  <a:lnTo>
                    <a:pt x="0" y="0"/>
                  </a:lnTo>
                </a:path>
              </a:pathLst>
            </a:custGeom>
            <a:ln w="25400">
              <a:solidFill>
                <a:srgbClr val="FACD56"/>
              </a:solidFill>
            </a:ln>
          </p:spPr>
          <p:txBody>
            <a:bodyPr wrap="square" lIns="0" tIns="0" rIns="0" bIns="0" rtlCol="0"/>
            <a:lstStyle/>
            <a:p>
              <a:endParaRPr/>
            </a:p>
          </p:txBody>
        </p:sp>
        <p:sp>
          <p:nvSpPr>
            <p:cNvPr id="19496" name="object 19496"/>
            <p:cNvSpPr/>
            <p:nvPr/>
          </p:nvSpPr>
          <p:spPr>
            <a:xfrm>
              <a:off x="5500459" y="8320201"/>
              <a:ext cx="17145" cy="1270"/>
            </a:xfrm>
            <a:custGeom>
              <a:avLst/>
              <a:gdLst/>
              <a:ahLst/>
              <a:cxnLst/>
              <a:rect l="l" t="t" r="r" b="b"/>
              <a:pathLst>
                <a:path w="17145" h="1270">
                  <a:moveTo>
                    <a:pt x="16586" y="1231"/>
                  </a:moveTo>
                  <a:lnTo>
                    <a:pt x="11163" y="1193"/>
                  </a:lnTo>
                  <a:lnTo>
                    <a:pt x="5626" y="723"/>
                  </a:lnTo>
                  <a:lnTo>
                    <a:pt x="0" y="0"/>
                  </a:lnTo>
                </a:path>
              </a:pathLst>
            </a:custGeom>
            <a:ln w="25400">
              <a:solidFill>
                <a:srgbClr val="FCD86F"/>
              </a:solidFill>
            </a:ln>
          </p:spPr>
          <p:txBody>
            <a:bodyPr wrap="square" lIns="0" tIns="0" rIns="0" bIns="0" rtlCol="0"/>
            <a:lstStyle/>
            <a:p>
              <a:endParaRPr/>
            </a:p>
          </p:txBody>
        </p:sp>
        <p:sp>
          <p:nvSpPr>
            <p:cNvPr id="19497" name="object 19497"/>
            <p:cNvSpPr/>
            <p:nvPr/>
          </p:nvSpPr>
          <p:spPr>
            <a:xfrm>
              <a:off x="5500459" y="8320201"/>
              <a:ext cx="2540" cy="5080"/>
            </a:xfrm>
            <a:custGeom>
              <a:avLst/>
              <a:gdLst/>
              <a:ahLst/>
              <a:cxnLst/>
              <a:rect l="l" t="t" r="r" b="b"/>
              <a:pathLst>
                <a:path w="2539" h="5079">
                  <a:moveTo>
                    <a:pt x="0" y="0"/>
                  </a:moveTo>
                  <a:lnTo>
                    <a:pt x="2222" y="4978"/>
                  </a:lnTo>
                </a:path>
              </a:pathLst>
            </a:custGeom>
            <a:ln w="25400">
              <a:solidFill>
                <a:srgbClr val="FCDC74"/>
              </a:solidFill>
            </a:ln>
          </p:spPr>
          <p:txBody>
            <a:bodyPr wrap="square" lIns="0" tIns="0" rIns="0" bIns="0" rtlCol="0"/>
            <a:lstStyle/>
            <a:p>
              <a:endParaRPr/>
            </a:p>
          </p:txBody>
        </p:sp>
        <p:sp>
          <p:nvSpPr>
            <p:cNvPr id="19498" name="object 19498"/>
            <p:cNvSpPr/>
            <p:nvPr/>
          </p:nvSpPr>
          <p:spPr>
            <a:xfrm>
              <a:off x="5499519" y="8317636"/>
              <a:ext cx="17780" cy="3810"/>
            </a:xfrm>
            <a:custGeom>
              <a:avLst/>
              <a:gdLst/>
              <a:ahLst/>
              <a:cxnLst/>
              <a:rect l="l" t="t" r="r" b="b"/>
              <a:pathLst>
                <a:path w="17779" h="3809">
                  <a:moveTo>
                    <a:pt x="0" y="0"/>
                  </a:moveTo>
                  <a:lnTo>
                    <a:pt x="939" y="2565"/>
                  </a:lnTo>
                  <a:lnTo>
                    <a:pt x="6565" y="3289"/>
                  </a:lnTo>
                  <a:lnTo>
                    <a:pt x="12103" y="3759"/>
                  </a:lnTo>
                  <a:lnTo>
                    <a:pt x="17525" y="3797"/>
                  </a:lnTo>
                  <a:lnTo>
                    <a:pt x="16738" y="1435"/>
                  </a:lnTo>
                  <a:lnTo>
                    <a:pt x="11201" y="1333"/>
                  </a:lnTo>
                  <a:lnTo>
                    <a:pt x="5600" y="800"/>
                  </a:lnTo>
                  <a:lnTo>
                    <a:pt x="0" y="0"/>
                  </a:lnTo>
                  <a:close/>
                </a:path>
              </a:pathLst>
            </a:custGeom>
            <a:solidFill>
              <a:srgbClr val="FCD972"/>
            </a:solidFill>
          </p:spPr>
          <p:txBody>
            <a:bodyPr wrap="square" lIns="0" tIns="0" rIns="0" bIns="0" rtlCol="0"/>
            <a:lstStyle/>
            <a:p>
              <a:endParaRPr/>
            </a:p>
          </p:txBody>
        </p:sp>
        <p:sp>
          <p:nvSpPr>
            <p:cNvPr id="19499" name="object 19499"/>
            <p:cNvSpPr/>
            <p:nvPr/>
          </p:nvSpPr>
          <p:spPr>
            <a:xfrm>
              <a:off x="5500459" y="8320201"/>
              <a:ext cx="17145" cy="1270"/>
            </a:xfrm>
            <a:custGeom>
              <a:avLst/>
              <a:gdLst/>
              <a:ahLst/>
              <a:cxnLst/>
              <a:rect l="l" t="t" r="r" b="b"/>
              <a:pathLst>
                <a:path w="17145" h="1270">
                  <a:moveTo>
                    <a:pt x="0" y="0"/>
                  </a:moveTo>
                  <a:lnTo>
                    <a:pt x="5626" y="723"/>
                  </a:lnTo>
                  <a:lnTo>
                    <a:pt x="11163" y="1193"/>
                  </a:lnTo>
                  <a:lnTo>
                    <a:pt x="16586" y="1231"/>
                  </a:lnTo>
                </a:path>
              </a:pathLst>
            </a:custGeom>
            <a:ln w="25400">
              <a:solidFill>
                <a:srgbClr val="FCD86F"/>
              </a:solidFill>
            </a:ln>
          </p:spPr>
          <p:txBody>
            <a:bodyPr wrap="square" lIns="0" tIns="0" rIns="0" bIns="0" rtlCol="0"/>
            <a:lstStyle/>
            <a:p>
              <a:endParaRPr/>
            </a:p>
          </p:txBody>
        </p:sp>
        <p:sp>
          <p:nvSpPr>
            <p:cNvPr id="19500" name="object 19500"/>
            <p:cNvSpPr/>
            <p:nvPr/>
          </p:nvSpPr>
          <p:spPr>
            <a:xfrm>
              <a:off x="5516257" y="8319071"/>
              <a:ext cx="1270" cy="2540"/>
            </a:xfrm>
            <a:custGeom>
              <a:avLst/>
              <a:gdLst/>
              <a:ahLst/>
              <a:cxnLst/>
              <a:rect l="l" t="t" r="r" b="b"/>
              <a:pathLst>
                <a:path w="1270" h="2540">
                  <a:moveTo>
                    <a:pt x="787" y="2362"/>
                  </a:moveTo>
                  <a:lnTo>
                    <a:pt x="0" y="0"/>
                  </a:lnTo>
                </a:path>
              </a:pathLst>
            </a:custGeom>
            <a:ln w="25400">
              <a:solidFill>
                <a:srgbClr val="FAD060"/>
              </a:solidFill>
            </a:ln>
          </p:spPr>
          <p:txBody>
            <a:bodyPr wrap="square" lIns="0" tIns="0" rIns="0" bIns="0" rtlCol="0"/>
            <a:lstStyle/>
            <a:p>
              <a:endParaRPr/>
            </a:p>
          </p:txBody>
        </p:sp>
        <p:sp>
          <p:nvSpPr>
            <p:cNvPr id="19501" name="object 19501"/>
            <p:cNvSpPr/>
            <p:nvPr/>
          </p:nvSpPr>
          <p:spPr>
            <a:xfrm>
              <a:off x="5499519" y="8317636"/>
              <a:ext cx="17145" cy="1905"/>
            </a:xfrm>
            <a:custGeom>
              <a:avLst/>
              <a:gdLst/>
              <a:ahLst/>
              <a:cxnLst/>
              <a:rect l="l" t="t" r="r" b="b"/>
              <a:pathLst>
                <a:path w="17145" h="1904">
                  <a:moveTo>
                    <a:pt x="16738" y="1435"/>
                  </a:moveTo>
                  <a:lnTo>
                    <a:pt x="11201" y="1333"/>
                  </a:lnTo>
                  <a:lnTo>
                    <a:pt x="5600" y="800"/>
                  </a:lnTo>
                  <a:lnTo>
                    <a:pt x="0" y="0"/>
                  </a:lnTo>
                </a:path>
              </a:pathLst>
            </a:custGeom>
            <a:ln w="25400">
              <a:solidFill>
                <a:srgbClr val="FCDB75"/>
              </a:solidFill>
            </a:ln>
          </p:spPr>
          <p:txBody>
            <a:bodyPr wrap="square" lIns="0" tIns="0" rIns="0" bIns="0" rtlCol="0"/>
            <a:lstStyle/>
            <a:p>
              <a:endParaRPr/>
            </a:p>
          </p:txBody>
        </p:sp>
        <p:sp>
          <p:nvSpPr>
            <p:cNvPr id="19502" name="object 19502"/>
            <p:cNvSpPr/>
            <p:nvPr/>
          </p:nvSpPr>
          <p:spPr>
            <a:xfrm>
              <a:off x="5499519" y="8317636"/>
              <a:ext cx="1270" cy="3175"/>
            </a:xfrm>
            <a:custGeom>
              <a:avLst/>
              <a:gdLst/>
              <a:ahLst/>
              <a:cxnLst/>
              <a:rect l="l" t="t" r="r" b="b"/>
              <a:pathLst>
                <a:path w="1270" h="3175">
                  <a:moveTo>
                    <a:pt x="0" y="0"/>
                  </a:moveTo>
                  <a:lnTo>
                    <a:pt x="939" y="2565"/>
                  </a:lnTo>
                </a:path>
              </a:pathLst>
            </a:custGeom>
            <a:ln w="25400">
              <a:solidFill>
                <a:srgbClr val="FDE283"/>
              </a:solidFill>
            </a:ln>
          </p:spPr>
          <p:txBody>
            <a:bodyPr wrap="square" lIns="0" tIns="0" rIns="0" bIns="0" rtlCol="0"/>
            <a:lstStyle/>
            <a:p>
              <a:endParaRPr/>
            </a:p>
          </p:txBody>
        </p:sp>
        <p:sp>
          <p:nvSpPr>
            <p:cNvPr id="19503" name="object 19503"/>
            <p:cNvSpPr/>
            <p:nvPr/>
          </p:nvSpPr>
          <p:spPr>
            <a:xfrm>
              <a:off x="5498731" y="8315045"/>
              <a:ext cx="17780" cy="4445"/>
            </a:xfrm>
            <a:custGeom>
              <a:avLst/>
              <a:gdLst/>
              <a:ahLst/>
              <a:cxnLst/>
              <a:rect l="l" t="t" r="r" b="b"/>
              <a:pathLst>
                <a:path w="17779" h="4445">
                  <a:moveTo>
                    <a:pt x="0" y="0"/>
                  </a:moveTo>
                  <a:lnTo>
                    <a:pt x="17525" y="4025"/>
                  </a:lnTo>
                  <a:lnTo>
                    <a:pt x="16789" y="1612"/>
                  </a:lnTo>
                  <a:lnTo>
                    <a:pt x="11201" y="1485"/>
                  </a:lnTo>
                  <a:lnTo>
                    <a:pt x="5587" y="876"/>
                  </a:lnTo>
                  <a:lnTo>
                    <a:pt x="0" y="0"/>
                  </a:lnTo>
                  <a:close/>
                </a:path>
              </a:pathLst>
            </a:custGeom>
            <a:solidFill>
              <a:srgbClr val="FCDB76"/>
            </a:solidFill>
          </p:spPr>
          <p:txBody>
            <a:bodyPr wrap="square" lIns="0" tIns="0" rIns="0" bIns="0" rtlCol="0"/>
            <a:lstStyle/>
            <a:p>
              <a:endParaRPr/>
            </a:p>
          </p:txBody>
        </p:sp>
        <p:sp>
          <p:nvSpPr>
            <p:cNvPr id="19504" name="object 19504"/>
            <p:cNvSpPr/>
            <p:nvPr/>
          </p:nvSpPr>
          <p:spPr>
            <a:xfrm>
              <a:off x="5499519" y="8317636"/>
              <a:ext cx="17145" cy="1905"/>
            </a:xfrm>
            <a:custGeom>
              <a:avLst/>
              <a:gdLst/>
              <a:ahLst/>
              <a:cxnLst/>
              <a:rect l="l" t="t" r="r" b="b"/>
              <a:pathLst>
                <a:path w="17145" h="1904">
                  <a:moveTo>
                    <a:pt x="0" y="0"/>
                  </a:moveTo>
                  <a:lnTo>
                    <a:pt x="5600" y="800"/>
                  </a:lnTo>
                  <a:lnTo>
                    <a:pt x="11201" y="1333"/>
                  </a:lnTo>
                  <a:lnTo>
                    <a:pt x="16738" y="1435"/>
                  </a:lnTo>
                </a:path>
              </a:pathLst>
            </a:custGeom>
            <a:ln w="25400">
              <a:solidFill>
                <a:srgbClr val="FCDB75"/>
              </a:solidFill>
            </a:ln>
          </p:spPr>
          <p:txBody>
            <a:bodyPr wrap="square" lIns="0" tIns="0" rIns="0" bIns="0" rtlCol="0"/>
            <a:lstStyle/>
            <a:p>
              <a:endParaRPr/>
            </a:p>
          </p:txBody>
        </p:sp>
        <p:sp>
          <p:nvSpPr>
            <p:cNvPr id="19505" name="object 19505"/>
            <p:cNvSpPr/>
            <p:nvPr/>
          </p:nvSpPr>
          <p:spPr>
            <a:xfrm>
              <a:off x="5515521" y="8316658"/>
              <a:ext cx="1270" cy="2540"/>
            </a:xfrm>
            <a:custGeom>
              <a:avLst/>
              <a:gdLst/>
              <a:ahLst/>
              <a:cxnLst/>
              <a:rect l="l" t="t" r="r" b="b"/>
              <a:pathLst>
                <a:path w="1270" h="2540">
                  <a:moveTo>
                    <a:pt x="736" y="2412"/>
                  </a:moveTo>
                  <a:lnTo>
                    <a:pt x="0" y="0"/>
                  </a:lnTo>
                </a:path>
              </a:pathLst>
            </a:custGeom>
            <a:ln w="25399">
              <a:solidFill>
                <a:srgbClr val="FAD163"/>
              </a:solidFill>
            </a:ln>
          </p:spPr>
          <p:txBody>
            <a:bodyPr wrap="square" lIns="0" tIns="0" rIns="0" bIns="0" rtlCol="0"/>
            <a:lstStyle/>
            <a:p>
              <a:endParaRPr/>
            </a:p>
          </p:txBody>
        </p:sp>
        <p:sp>
          <p:nvSpPr>
            <p:cNvPr id="19506" name="object 19506"/>
            <p:cNvSpPr/>
            <p:nvPr/>
          </p:nvSpPr>
          <p:spPr>
            <a:xfrm>
              <a:off x="5498731" y="8315045"/>
              <a:ext cx="17145" cy="1905"/>
            </a:xfrm>
            <a:custGeom>
              <a:avLst/>
              <a:gdLst/>
              <a:ahLst/>
              <a:cxnLst/>
              <a:rect l="l" t="t" r="r" b="b"/>
              <a:pathLst>
                <a:path w="17145" h="1904">
                  <a:moveTo>
                    <a:pt x="16789" y="1612"/>
                  </a:moveTo>
                  <a:lnTo>
                    <a:pt x="11201" y="1485"/>
                  </a:lnTo>
                  <a:lnTo>
                    <a:pt x="5587" y="876"/>
                  </a:lnTo>
                  <a:lnTo>
                    <a:pt x="0" y="0"/>
                  </a:lnTo>
                </a:path>
              </a:pathLst>
            </a:custGeom>
            <a:ln w="25400">
              <a:solidFill>
                <a:srgbClr val="FCDB77"/>
              </a:solidFill>
            </a:ln>
          </p:spPr>
          <p:txBody>
            <a:bodyPr wrap="square" lIns="0" tIns="0" rIns="0" bIns="0" rtlCol="0"/>
            <a:lstStyle/>
            <a:p>
              <a:endParaRPr/>
            </a:p>
          </p:txBody>
        </p:sp>
        <p:sp>
          <p:nvSpPr>
            <p:cNvPr id="19507" name="object 19507"/>
            <p:cNvSpPr/>
            <p:nvPr/>
          </p:nvSpPr>
          <p:spPr>
            <a:xfrm>
              <a:off x="5498731" y="8315045"/>
              <a:ext cx="1270" cy="3175"/>
            </a:xfrm>
            <a:custGeom>
              <a:avLst/>
              <a:gdLst/>
              <a:ahLst/>
              <a:cxnLst/>
              <a:rect l="l" t="t" r="r" b="b"/>
              <a:pathLst>
                <a:path w="1270" h="3175">
                  <a:moveTo>
                    <a:pt x="0" y="0"/>
                  </a:moveTo>
                  <a:lnTo>
                    <a:pt x="787" y="2590"/>
                  </a:lnTo>
                </a:path>
              </a:pathLst>
            </a:custGeom>
            <a:ln w="25400">
              <a:solidFill>
                <a:srgbClr val="FDE489"/>
              </a:solidFill>
            </a:ln>
          </p:spPr>
          <p:txBody>
            <a:bodyPr wrap="square" lIns="0" tIns="0" rIns="0" bIns="0" rtlCol="0"/>
            <a:lstStyle/>
            <a:p>
              <a:endParaRPr/>
            </a:p>
          </p:txBody>
        </p:sp>
        <p:sp>
          <p:nvSpPr>
            <p:cNvPr id="19508" name="object 19508"/>
            <p:cNvSpPr/>
            <p:nvPr/>
          </p:nvSpPr>
          <p:spPr>
            <a:xfrm>
              <a:off x="5520499" y="8329066"/>
              <a:ext cx="12065" cy="5715"/>
            </a:xfrm>
            <a:custGeom>
              <a:avLst/>
              <a:gdLst/>
              <a:ahLst/>
              <a:cxnLst/>
              <a:rect l="l" t="t" r="r" b="b"/>
              <a:pathLst>
                <a:path w="12064" h="5715">
                  <a:moveTo>
                    <a:pt x="9842" y="0"/>
                  </a:moveTo>
                  <a:lnTo>
                    <a:pt x="6578" y="698"/>
                  </a:lnTo>
                  <a:lnTo>
                    <a:pt x="3276" y="1130"/>
                  </a:lnTo>
                  <a:lnTo>
                    <a:pt x="0" y="1333"/>
                  </a:lnTo>
                  <a:lnTo>
                    <a:pt x="609" y="2768"/>
                  </a:lnTo>
                  <a:lnTo>
                    <a:pt x="1879" y="5524"/>
                  </a:lnTo>
                  <a:lnTo>
                    <a:pt x="5156" y="5257"/>
                  </a:lnTo>
                  <a:lnTo>
                    <a:pt x="8420" y="4686"/>
                  </a:lnTo>
                  <a:lnTo>
                    <a:pt x="11645" y="3835"/>
                  </a:lnTo>
                  <a:lnTo>
                    <a:pt x="10426" y="1320"/>
                  </a:lnTo>
                  <a:lnTo>
                    <a:pt x="9842" y="0"/>
                  </a:lnTo>
                  <a:close/>
                </a:path>
              </a:pathLst>
            </a:custGeom>
            <a:solidFill>
              <a:srgbClr val="F7C032"/>
            </a:solidFill>
          </p:spPr>
          <p:txBody>
            <a:bodyPr wrap="square" lIns="0" tIns="0" rIns="0" bIns="0" rtlCol="0"/>
            <a:lstStyle/>
            <a:p>
              <a:endParaRPr/>
            </a:p>
          </p:txBody>
        </p:sp>
        <p:sp>
          <p:nvSpPr>
            <p:cNvPr id="19509" name="object 19509"/>
            <p:cNvSpPr/>
            <p:nvPr/>
          </p:nvSpPr>
          <p:spPr>
            <a:xfrm>
              <a:off x="5522379" y="8332901"/>
              <a:ext cx="10160" cy="1905"/>
            </a:xfrm>
            <a:custGeom>
              <a:avLst/>
              <a:gdLst/>
              <a:ahLst/>
              <a:cxnLst/>
              <a:rect l="l" t="t" r="r" b="b"/>
              <a:pathLst>
                <a:path w="10160" h="1904">
                  <a:moveTo>
                    <a:pt x="0" y="1689"/>
                  </a:moveTo>
                  <a:lnTo>
                    <a:pt x="9766" y="0"/>
                  </a:lnTo>
                </a:path>
              </a:pathLst>
            </a:custGeom>
            <a:ln w="25400">
              <a:solidFill>
                <a:srgbClr val="F6BE2C"/>
              </a:solidFill>
            </a:ln>
          </p:spPr>
          <p:txBody>
            <a:bodyPr wrap="square" lIns="0" tIns="0" rIns="0" bIns="0" rtlCol="0"/>
            <a:lstStyle/>
            <a:p>
              <a:endParaRPr/>
            </a:p>
          </p:txBody>
        </p:sp>
        <p:sp>
          <p:nvSpPr>
            <p:cNvPr id="19510" name="object 19510"/>
            <p:cNvSpPr/>
            <p:nvPr/>
          </p:nvSpPr>
          <p:spPr>
            <a:xfrm>
              <a:off x="5530342" y="8329066"/>
              <a:ext cx="1905" cy="4445"/>
            </a:xfrm>
            <a:custGeom>
              <a:avLst/>
              <a:gdLst/>
              <a:ahLst/>
              <a:cxnLst/>
              <a:rect l="l" t="t" r="r" b="b"/>
              <a:pathLst>
                <a:path w="1904" h="4445">
                  <a:moveTo>
                    <a:pt x="1803" y="3835"/>
                  </a:moveTo>
                  <a:lnTo>
                    <a:pt x="0" y="0"/>
                  </a:lnTo>
                </a:path>
              </a:pathLst>
            </a:custGeom>
            <a:ln w="25400">
              <a:solidFill>
                <a:srgbClr val="F5BD2F"/>
              </a:solidFill>
            </a:ln>
          </p:spPr>
          <p:txBody>
            <a:bodyPr wrap="square" lIns="0" tIns="0" rIns="0" bIns="0" rtlCol="0"/>
            <a:lstStyle/>
            <a:p>
              <a:endParaRPr/>
            </a:p>
          </p:txBody>
        </p:sp>
        <p:sp>
          <p:nvSpPr>
            <p:cNvPr id="19511" name="object 19511"/>
            <p:cNvSpPr/>
            <p:nvPr/>
          </p:nvSpPr>
          <p:spPr>
            <a:xfrm>
              <a:off x="5520499" y="8329066"/>
              <a:ext cx="10160" cy="1905"/>
            </a:xfrm>
            <a:custGeom>
              <a:avLst/>
              <a:gdLst/>
              <a:ahLst/>
              <a:cxnLst/>
              <a:rect l="l" t="t" r="r" b="b"/>
              <a:pathLst>
                <a:path w="10160" h="1904">
                  <a:moveTo>
                    <a:pt x="9842" y="0"/>
                  </a:moveTo>
                  <a:lnTo>
                    <a:pt x="0" y="1333"/>
                  </a:lnTo>
                </a:path>
              </a:pathLst>
            </a:custGeom>
            <a:ln w="25400">
              <a:solidFill>
                <a:srgbClr val="F7C238"/>
              </a:solidFill>
            </a:ln>
          </p:spPr>
          <p:txBody>
            <a:bodyPr wrap="square" lIns="0" tIns="0" rIns="0" bIns="0" rtlCol="0"/>
            <a:lstStyle/>
            <a:p>
              <a:endParaRPr/>
            </a:p>
          </p:txBody>
        </p:sp>
        <p:sp>
          <p:nvSpPr>
            <p:cNvPr id="19512" name="object 19512"/>
            <p:cNvSpPr/>
            <p:nvPr/>
          </p:nvSpPr>
          <p:spPr>
            <a:xfrm>
              <a:off x="5520499" y="8330400"/>
              <a:ext cx="1905" cy="4445"/>
            </a:xfrm>
            <a:custGeom>
              <a:avLst/>
              <a:gdLst/>
              <a:ahLst/>
              <a:cxnLst/>
              <a:rect l="l" t="t" r="r" b="b"/>
              <a:pathLst>
                <a:path w="1904" h="4445">
                  <a:moveTo>
                    <a:pt x="0" y="0"/>
                  </a:moveTo>
                  <a:lnTo>
                    <a:pt x="1879" y="4190"/>
                  </a:lnTo>
                </a:path>
              </a:pathLst>
            </a:custGeom>
            <a:ln w="25400">
              <a:solidFill>
                <a:srgbClr val="F7C235"/>
              </a:solidFill>
            </a:ln>
          </p:spPr>
          <p:txBody>
            <a:bodyPr wrap="square" lIns="0" tIns="0" rIns="0" bIns="0" rtlCol="0"/>
            <a:lstStyle/>
            <a:p>
              <a:endParaRPr/>
            </a:p>
          </p:txBody>
        </p:sp>
        <p:sp>
          <p:nvSpPr>
            <p:cNvPr id="19513" name="object 19513"/>
            <p:cNvSpPr/>
            <p:nvPr/>
          </p:nvSpPr>
          <p:spPr>
            <a:xfrm>
              <a:off x="5518708" y="8325015"/>
              <a:ext cx="12065" cy="5715"/>
            </a:xfrm>
            <a:custGeom>
              <a:avLst/>
              <a:gdLst/>
              <a:ahLst/>
              <a:cxnLst/>
              <a:rect l="l" t="t" r="r" b="b"/>
              <a:pathLst>
                <a:path w="12064" h="5715">
                  <a:moveTo>
                    <a:pt x="9893" y="0"/>
                  </a:moveTo>
                  <a:lnTo>
                    <a:pt x="6604" y="584"/>
                  </a:lnTo>
                  <a:lnTo>
                    <a:pt x="3301" y="914"/>
                  </a:lnTo>
                  <a:lnTo>
                    <a:pt x="0" y="1015"/>
                  </a:lnTo>
                  <a:lnTo>
                    <a:pt x="1168" y="3975"/>
                  </a:lnTo>
                  <a:lnTo>
                    <a:pt x="1790" y="5384"/>
                  </a:lnTo>
                  <a:lnTo>
                    <a:pt x="5067" y="5181"/>
                  </a:lnTo>
                  <a:lnTo>
                    <a:pt x="8369" y="4749"/>
                  </a:lnTo>
                  <a:lnTo>
                    <a:pt x="11633" y="4051"/>
                  </a:lnTo>
                  <a:lnTo>
                    <a:pt x="11036" y="2743"/>
                  </a:lnTo>
                  <a:lnTo>
                    <a:pt x="10452" y="1384"/>
                  </a:lnTo>
                  <a:lnTo>
                    <a:pt x="9893" y="0"/>
                  </a:lnTo>
                  <a:close/>
                </a:path>
              </a:pathLst>
            </a:custGeom>
            <a:solidFill>
              <a:srgbClr val="F7C440"/>
            </a:solidFill>
          </p:spPr>
          <p:txBody>
            <a:bodyPr wrap="square" lIns="0" tIns="0" rIns="0" bIns="0" rtlCol="0"/>
            <a:lstStyle/>
            <a:p>
              <a:endParaRPr/>
            </a:p>
          </p:txBody>
        </p:sp>
        <p:sp>
          <p:nvSpPr>
            <p:cNvPr id="19514" name="object 19514"/>
            <p:cNvSpPr/>
            <p:nvPr/>
          </p:nvSpPr>
          <p:spPr>
            <a:xfrm>
              <a:off x="5520499" y="8329066"/>
              <a:ext cx="10160" cy="1905"/>
            </a:xfrm>
            <a:custGeom>
              <a:avLst/>
              <a:gdLst/>
              <a:ahLst/>
              <a:cxnLst/>
              <a:rect l="l" t="t" r="r" b="b"/>
              <a:pathLst>
                <a:path w="10160" h="1904">
                  <a:moveTo>
                    <a:pt x="0" y="1333"/>
                  </a:moveTo>
                  <a:lnTo>
                    <a:pt x="9842" y="0"/>
                  </a:lnTo>
                </a:path>
              </a:pathLst>
            </a:custGeom>
            <a:ln w="25400">
              <a:solidFill>
                <a:srgbClr val="F7C238"/>
              </a:solidFill>
            </a:ln>
          </p:spPr>
          <p:txBody>
            <a:bodyPr wrap="square" lIns="0" tIns="0" rIns="0" bIns="0" rtlCol="0"/>
            <a:lstStyle/>
            <a:p>
              <a:endParaRPr/>
            </a:p>
          </p:txBody>
        </p:sp>
        <p:sp>
          <p:nvSpPr>
            <p:cNvPr id="19515" name="object 19515"/>
            <p:cNvSpPr/>
            <p:nvPr/>
          </p:nvSpPr>
          <p:spPr>
            <a:xfrm>
              <a:off x="5528602" y="8325015"/>
              <a:ext cx="1905" cy="4445"/>
            </a:xfrm>
            <a:custGeom>
              <a:avLst/>
              <a:gdLst/>
              <a:ahLst/>
              <a:cxnLst/>
              <a:rect l="l" t="t" r="r" b="b"/>
              <a:pathLst>
                <a:path w="1904" h="4445">
                  <a:moveTo>
                    <a:pt x="1739" y="4051"/>
                  </a:moveTo>
                  <a:lnTo>
                    <a:pt x="0" y="0"/>
                  </a:lnTo>
                </a:path>
              </a:pathLst>
            </a:custGeom>
            <a:ln w="25400">
              <a:solidFill>
                <a:srgbClr val="F7C13A"/>
              </a:solidFill>
            </a:ln>
          </p:spPr>
          <p:txBody>
            <a:bodyPr wrap="square" lIns="0" tIns="0" rIns="0" bIns="0" rtlCol="0"/>
            <a:lstStyle/>
            <a:p>
              <a:endParaRPr/>
            </a:p>
          </p:txBody>
        </p:sp>
        <p:sp>
          <p:nvSpPr>
            <p:cNvPr id="19516" name="object 19516"/>
            <p:cNvSpPr/>
            <p:nvPr/>
          </p:nvSpPr>
          <p:spPr>
            <a:xfrm>
              <a:off x="5518708" y="8325015"/>
              <a:ext cx="10160" cy="1270"/>
            </a:xfrm>
            <a:custGeom>
              <a:avLst/>
              <a:gdLst/>
              <a:ahLst/>
              <a:cxnLst/>
              <a:rect l="l" t="t" r="r" b="b"/>
              <a:pathLst>
                <a:path w="10160" h="1270">
                  <a:moveTo>
                    <a:pt x="9893" y="0"/>
                  </a:moveTo>
                  <a:lnTo>
                    <a:pt x="0" y="1015"/>
                  </a:lnTo>
                </a:path>
              </a:pathLst>
            </a:custGeom>
            <a:ln w="25400">
              <a:solidFill>
                <a:srgbClr val="F8C647"/>
              </a:solidFill>
            </a:ln>
          </p:spPr>
          <p:txBody>
            <a:bodyPr wrap="square" lIns="0" tIns="0" rIns="0" bIns="0" rtlCol="0"/>
            <a:lstStyle/>
            <a:p>
              <a:endParaRPr/>
            </a:p>
          </p:txBody>
        </p:sp>
        <p:sp>
          <p:nvSpPr>
            <p:cNvPr id="19517" name="object 19517"/>
            <p:cNvSpPr/>
            <p:nvPr/>
          </p:nvSpPr>
          <p:spPr>
            <a:xfrm>
              <a:off x="5518708" y="8326031"/>
              <a:ext cx="1905" cy="4445"/>
            </a:xfrm>
            <a:custGeom>
              <a:avLst/>
              <a:gdLst/>
              <a:ahLst/>
              <a:cxnLst/>
              <a:rect l="l" t="t" r="r" b="b"/>
              <a:pathLst>
                <a:path w="1904" h="4445">
                  <a:moveTo>
                    <a:pt x="0" y="0"/>
                  </a:moveTo>
                  <a:lnTo>
                    <a:pt x="1790" y="4368"/>
                  </a:lnTo>
                </a:path>
              </a:pathLst>
            </a:custGeom>
            <a:ln w="25400">
              <a:solidFill>
                <a:srgbClr val="F9C845"/>
              </a:solidFill>
            </a:ln>
          </p:spPr>
          <p:txBody>
            <a:bodyPr wrap="square" lIns="0" tIns="0" rIns="0" bIns="0" rtlCol="0"/>
            <a:lstStyle/>
            <a:p>
              <a:endParaRPr/>
            </a:p>
          </p:txBody>
        </p:sp>
        <p:sp>
          <p:nvSpPr>
            <p:cNvPr id="19518" name="object 19518"/>
            <p:cNvSpPr/>
            <p:nvPr/>
          </p:nvSpPr>
          <p:spPr>
            <a:xfrm>
              <a:off x="5528602" y="8322513"/>
              <a:ext cx="13335" cy="10795"/>
            </a:xfrm>
            <a:custGeom>
              <a:avLst/>
              <a:gdLst/>
              <a:ahLst/>
              <a:cxnLst/>
              <a:rect l="l" t="t" r="r" b="b"/>
              <a:pathLst>
                <a:path w="13335" h="10795">
                  <a:moveTo>
                    <a:pt x="9728" y="0"/>
                  </a:moveTo>
                  <a:lnTo>
                    <a:pt x="6540" y="1079"/>
                  </a:lnTo>
                  <a:lnTo>
                    <a:pt x="3276" y="1917"/>
                  </a:lnTo>
                  <a:lnTo>
                    <a:pt x="0" y="2501"/>
                  </a:lnTo>
                  <a:lnTo>
                    <a:pt x="1117" y="5270"/>
                  </a:lnTo>
                  <a:lnTo>
                    <a:pt x="2324" y="7912"/>
                  </a:lnTo>
                  <a:lnTo>
                    <a:pt x="3543" y="10388"/>
                  </a:lnTo>
                  <a:lnTo>
                    <a:pt x="6769" y="9524"/>
                  </a:lnTo>
                  <a:lnTo>
                    <a:pt x="9956" y="8407"/>
                  </a:lnTo>
                  <a:lnTo>
                    <a:pt x="13068" y="7073"/>
                  </a:lnTo>
                  <a:lnTo>
                    <a:pt x="11899" y="4851"/>
                  </a:lnTo>
                  <a:lnTo>
                    <a:pt x="10782" y="2501"/>
                  </a:lnTo>
                  <a:lnTo>
                    <a:pt x="9728" y="0"/>
                  </a:lnTo>
                  <a:close/>
                </a:path>
              </a:pathLst>
            </a:custGeom>
            <a:solidFill>
              <a:srgbClr val="F4BC32"/>
            </a:solidFill>
          </p:spPr>
          <p:txBody>
            <a:bodyPr wrap="square" lIns="0" tIns="0" rIns="0" bIns="0" rtlCol="0"/>
            <a:lstStyle/>
            <a:p>
              <a:endParaRPr/>
            </a:p>
          </p:txBody>
        </p:sp>
        <p:sp>
          <p:nvSpPr>
            <p:cNvPr id="19519" name="object 19519"/>
            <p:cNvSpPr/>
            <p:nvPr/>
          </p:nvSpPr>
          <p:spPr>
            <a:xfrm>
              <a:off x="5528602" y="8325015"/>
              <a:ext cx="3810" cy="8255"/>
            </a:xfrm>
            <a:custGeom>
              <a:avLst/>
              <a:gdLst/>
              <a:ahLst/>
              <a:cxnLst/>
              <a:rect l="l" t="t" r="r" b="b"/>
              <a:pathLst>
                <a:path w="3810" h="8254">
                  <a:moveTo>
                    <a:pt x="3543" y="7886"/>
                  </a:moveTo>
                  <a:lnTo>
                    <a:pt x="0" y="0"/>
                  </a:lnTo>
                </a:path>
              </a:pathLst>
            </a:custGeom>
            <a:ln w="25400">
              <a:solidFill>
                <a:srgbClr val="F6BF35"/>
              </a:solidFill>
            </a:ln>
          </p:spPr>
          <p:txBody>
            <a:bodyPr wrap="square" lIns="0" tIns="0" rIns="0" bIns="0" rtlCol="0"/>
            <a:lstStyle/>
            <a:p>
              <a:endParaRPr/>
            </a:p>
          </p:txBody>
        </p:sp>
        <p:sp>
          <p:nvSpPr>
            <p:cNvPr id="19520" name="object 19520"/>
            <p:cNvSpPr/>
            <p:nvPr/>
          </p:nvSpPr>
          <p:spPr>
            <a:xfrm>
              <a:off x="5528602" y="8322513"/>
              <a:ext cx="10160" cy="2540"/>
            </a:xfrm>
            <a:custGeom>
              <a:avLst/>
              <a:gdLst/>
              <a:ahLst/>
              <a:cxnLst/>
              <a:rect l="l" t="t" r="r" b="b"/>
              <a:pathLst>
                <a:path w="10160" h="2540">
                  <a:moveTo>
                    <a:pt x="0" y="2501"/>
                  </a:moveTo>
                  <a:lnTo>
                    <a:pt x="9728" y="0"/>
                  </a:lnTo>
                </a:path>
              </a:pathLst>
            </a:custGeom>
            <a:ln w="25400">
              <a:solidFill>
                <a:srgbClr val="F5BE3B"/>
              </a:solidFill>
            </a:ln>
          </p:spPr>
          <p:txBody>
            <a:bodyPr wrap="square" lIns="0" tIns="0" rIns="0" bIns="0" rtlCol="0"/>
            <a:lstStyle/>
            <a:p>
              <a:endParaRPr/>
            </a:p>
          </p:txBody>
        </p:sp>
        <p:sp>
          <p:nvSpPr>
            <p:cNvPr id="19521" name="object 19521"/>
            <p:cNvSpPr/>
            <p:nvPr/>
          </p:nvSpPr>
          <p:spPr>
            <a:xfrm>
              <a:off x="5538330" y="8322513"/>
              <a:ext cx="3810" cy="7620"/>
            </a:xfrm>
            <a:custGeom>
              <a:avLst/>
              <a:gdLst/>
              <a:ahLst/>
              <a:cxnLst/>
              <a:rect l="l" t="t" r="r" b="b"/>
              <a:pathLst>
                <a:path w="3810" h="7620">
                  <a:moveTo>
                    <a:pt x="0" y="0"/>
                  </a:moveTo>
                  <a:lnTo>
                    <a:pt x="3340" y="7073"/>
                  </a:lnTo>
                </a:path>
              </a:pathLst>
            </a:custGeom>
            <a:ln w="25399">
              <a:solidFill>
                <a:srgbClr val="F3B930"/>
              </a:solidFill>
            </a:ln>
          </p:spPr>
          <p:txBody>
            <a:bodyPr wrap="square" lIns="0" tIns="0" rIns="0" bIns="0" rtlCol="0"/>
            <a:lstStyle/>
            <a:p>
              <a:endParaRPr/>
            </a:p>
          </p:txBody>
        </p:sp>
        <p:sp>
          <p:nvSpPr>
            <p:cNvPr id="19522" name="object 19522"/>
            <p:cNvSpPr/>
            <p:nvPr/>
          </p:nvSpPr>
          <p:spPr>
            <a:xfrm>
              <a:off x="5532145" y="8329587"/>
              <a:ext cx="9525" cy="3810"/>
            </a:xfrm>
            <a:custGeom>
              <a:avLst/>
              <a:gdLst/>
              <a:ahLst/>
              <a:cxnLst/>
              <a:rect l="l" t="t" r="r" b="b"/>
              <a:pathLst>
                <a:path w="9525" h="3809">
                  <a:moveTo>
                    <a:pt x="9525" y="0"/>
                  </a:moveTo>
                  <a:lnTo>
                    <a:pt x="0" y="3314"/>
                  </a:lnTo>
                </a:path>
              </a:pathLst>
            </a:custGeom>
            <a:ln w="25400">
              <a:solidFill>
                <a:srgbClr val="F4BA29"/>
              </a:solidFill>
            </a:ln>
          </p:spPr>
          <p:txBody>
            <a:bodyPr wrap="square" lIns="0" tIns="0" rIns="0" bIns="0" rtlCol="0"/>
            <a:lstStyle/>
            <a:p>
              <a:endParaRPr/>
            </a:p>
          </p:txBody>
        </p:sp>
        <p:sp>
          <p:nvSpPr>
            <p:cNvPr id="19523" name="object 19523"/>
            <p:cNvSpPr/>
            <p:nvPr/>
          </p:nvSpPr>
          <p:spPr>
            <a:xfrm>
              <a:off x="5517045" y="8320748"/>
              <a:ext cx="12065" cy="5715"/>
            </a:xfrm>
            <a:custGeom>
              <a:avLst/>
              <a:gdLst/>
              <a:ahLst/>
              <a:cxnLst/>
              <a:rect l="l" t="t" r="r" b="b"/>
              <a:pathLst>
                <a:path w="12064" h="5715">
                  <a:moveTo>
                    <a:pt x="9931" y="0"/>
                  </a:moveTo>
                  <a:lnTo>
                    <a:pt x="6629" y="469"/>
                  </a:lnTo>
                  <a:lnTo>
                    <a:pt x="3314" y="711"/>
                  </a:lnTo>
                  <a:lnTo>
                    <a:pt x="0" y="685"/>
                  </a:lnTo>
                  <a:lnTo>
                    <a:pt x="533" y="2260"/>
                  </a:lnTo>
                  <a:lnTo>
                    <a:pt x="1663" y="5283"/>
                  </a:lnTo>
                  <a:lnTo>
                    <a:pt x="4965" y="5181"/>
                  </a:lnTo>
                  <a:lnTo>
                    <a:pt x="8267" y="4851"/>
                  </a:lnTo>
                  <a:lnTo>
                    <a:pt x="11556" y="4267"/>
                  </a:lnTo>
                  <a:lnTo>
                    <a:pt x="10998" y="2882"/>
                  </a:lnTo>
                  <a:lnTo>
                    <a:pt x="10452" y="1447"/>
                  </a:lnTo>
                  <a:lnTo>
                    <a:pt x="9931" y="0"/>
                  </a:lnTo>
                  <a:close/>
                </a:path>
              </a:pathLst>
            </a:custGeom>
            <a:solidFill>
              <a:srgbClr val="F8C84D"/>
            </a:solidFill>
          </p:spPr>
          <p:txBody>
            <a:bodyPr wrap="square" lIns="0" tIns="0" rIns="0" bIns="0" rtlCol="0"/>
            <a:lstStyle/>
            <a:p>
              <a:endParaRPr/>
            </a:p>
          </p:txBody>
        </p:sp>
        <p:sp>
          <p:nvSpPr>
            <p:cNvPr id="19524" name="object 19524"/>
            <p:cNvSpPr/>
            <p:nvPr/>
          </p:nvSpPr>
          <p:spPr>
            <a:xfrm>
              <a:off x="5518708" y="8325015"/>
              <a:ext cx="10160" cy="1270"/>
            </a:xfrm>
            <a:custGeom>
              <a:avLst/>
              <a:gdLst/>
              <a:ahLst/>
              <a:cxnLst/>
              <a:rect l="l" t="t" r="r" b="b"/>
              <a:pathLst>
                <a:path w="10160" h="1270">
                  <a:moveTo>
                    <a:pt x="0" y="1015"/>
                  </a:moveTo>
                  <a:lnTo>
                    <a:pt x="9893" y="0"/>
                  </a:lnTo>
                </a:path>
              </a:pathLst>
            </a:custGeom>
            <a:ln w="25400">
              <a:solidFill>
                <a:srgbClr val="F8C647"/>
              </a:solidFill>
            </a:ln>
          </p:spPr>
          <p:txBody>
            <a:bodyPr wrap="square" lIns="0" tIns="0" rIns="0" bIns="0" rtlCol="0"/>
            <a:lstStyle/>
            <a:p>
              <a:endParaRPr/>
            </a:p>
          </p:txBody>
        </p:sp>
        <p:sp>
          <p:nvSpPr>
            <p:cNvPr id="19525" name="object 19525"/>
            <p:cNvSpPr/>
            <p:nvPr/>
          </p:nvSpPr>
          <p:spPr>
            <a:xfrm>
              <a:off x="5526976" y="8320748"/>
              <a:ext cx="1905" cy="4445"/>
            </a:xfrm>
            <a:custGeom>
              <a:avLst/>
              <a:gdLst/>
              <a:ahLst/>
              <a:cxnLst/>
              <a:rect l="l" t="t" r="r" b="b"/>
              <a:pathLst>
                <a:path w="1904" h="4445">
                  <a:moveTo>
                    <a:pt x="1625" y="4267"/>
                  </a:moveTo>
                  <a:lnTo>
                    <a:pt x="0" y="0"/>
                  </a:lnTo>
                </a:path>
              </a:pathLst>
            </a:custGeom>
            <a:ln w="25400">
              <a:solidFill>
                <a:srgbClr val="F7C445"/>
              </a:solidFill>
            </a:ln>
          </p:spPr>
          <p:txBody>
            <a:bodyPr wrap="square" lIns="0" tIns="0" rIns="0" bIns="0" rtlCol="0"/>
            <a:lstStyle/>
            <a:p>
              <a:endParaRPr/>
            </a:p>
          </p:txBody>
        </p:sp>
        <p:sp>
          <p:nvSpPr>
            <p:cNvPr id="19526" name="object 19526"/>
            <p:cNvSpPr/>
            <p:nvPr/>
          </p:nvSpPr>
          <p:spPr>
            <a:xfrm>
              <a:off x="5517045" y="8320748"/>
              <a:ext cx="10160" cy="1270"/>
            </a:xfrm>
            <a:custGeom>
              <a:avLst/>
              <a:gdLst/>
              <a:ahLst/>
              <a:cxnLst/>
              <a:rect l="l" t="t" r="r" b="b"/>
              <a:pathLst>
                <a:path w="10160" h="1270">
                  <a:moveTo>
                    <a:pt x="9931" y="0"/>
                  </a:moveTo>
                  <a:lnTo>
                    <a:pt x="0" y="685"/>
                  </a:lnTo>
                </a:path>
              </a:pathLst>
            </a:custGeom>
            <a:ln w="25399">
              <a:solidFill>
                <a:srgbClr val="F9CA54"/>
              </a:solidFill>
            </a:ln>
          </p:spPr>
          <p:txBody>
            <a:bodyPr wrap="square" lIns="0" tIns="0" rIns="0" bIns="0" rtlCol="0"/>
            <a:lstStyle/>
            <a:p>
              <a:endParaRPr/>
            </a:p>
          </p:txBody>
        </p:sp>
        <p:sp>
          <p:nvSpPr>
            <p:cNvPr id="19527" name="object 19527"/>
            <p:cNvSpPr/>
            <p:nvPr/>
          </p:nvSpPr>
          <p:spPr>
            <a:xfrm>
              <a:off x="5517045" y="8321433"/>
              <a:ext cx="1905" cy="5080"/>
            </a:xfrm>
            <a:custGeom>
              <a:avLst/>
              <a:gdLst/>
              <a:ahLst/>
              <a:cxnLst/>
              <a:rect l="l" t="t" r="r" b="b"/>
              <a:pathLst>
                <a:path w="1904" h="5079">
                  <a:moveTo>
                    <a:pt x="0" y="0"/>
                  </a:moveTo>
                  <a:lnTo>
                    <a:pt x="1663" y="4597"/>
                  </a:lnTo>
                </a:path>
              </a:pathLst>
            </a:custGeom>
            <a:ln w="25400">
              <a:solidFill>
                <a:srgbClr val="FACD56"/>
              </a:solidFill>
            </a:ln>
          </p:spPr>
          <p:txBody>
            <a:bodyPr wrap="square" lIns="0" tIns="0" rIns="0" bIns="0" rtlCol="0"/>
            <a:lstStyle/>
            <a:p>
              <a:endParaRPr/>
            </a:p>
          </p:txBody>
        </p:sp>
        <p:sp>
          <p:nvSpPr>
            <p:cNvPr id="19528" name="object 19528"/>
            <p:cNvSpPr/>
            <p:nvPr/>
          </p:nvSpPr>
          <p:spPr>
            <a:xfrm>
              <a:off x="5515521" y="8316303"/>
              <a:ext cx="12065" cy="5715"/>
            </a:xfrm>
            <a:custGeom>
              <a:avLst/>
              <a:gdLst/>
              <a:ahLst/>
              <a:cxnLst/>
              <a:rect l="l" t="t" r="r" b="b"/>
              <a:pathLst>
                <a:path w="12064" h="5715">
                  <a:moveTo>
                    <a:pt x="9956" y="0"/>
                  </a:moveTo>
                  <a:lnTo>
                    <a:pt x="6642" y="317"/>
                  </a:lnTo>
                  <a:lnTo>
                    <a:pt x="3327" y="419"/>
                  </a:lnTo>
                  <a:lnTo>
                    <a:pt x="0" y="355"/>
                  </a:lnTo>
                  <a:lnTo>
                    <a:pt x="482" y="1981"/>
                  </a:lnTo>
                  <a:lnTo>
                    <a:pt x="990" y="3581"/>
                  </a:lnTo>
                  <a:lnTo>
                    <a:pt x="1524" y="5130"/>
                  </a:lnTo>
                  <a:lnTo>
                    <a:pt x="4838" y="5156"/>
                  </a:lnTo>
                  <a:lnTo>
                    <a:pt x="8153" y="4914"/>
                  </a:lnTo>
                  <a:lnTo>
                    <a:pt x="11455" y="4444"/>
                  </a:lnTo>
                  <a:lnTo>
                    <a:pt x="10922" y="2984"/>
                  </a:lnTo>
                  <a:lnTo>
                    <a:pt x="10426" y="1511"/>
                  </a:lnTo>
                  <a:lnTo>
                    <a:pt x="9956" y="0"/>
                  </a:lnTo>
                  <a:close/>
                </a:path>
              </a:pathLst>
            </a:custGeom>
            <a:solidFill>
              <a:srgbClr val="F9CA57"/>
            </a:solidFill>
          </p:spPr>
          <p:txBody>
            <a:bodyPr wrap="square" lIns="0" tIns="0" rIns="0" bIns="0" rtlCol="0"/>
            <a:lstStyle/>
            <a:p>
              <a:endParaRPr/>
            </a:p>
          </p:txBody>
        </p:sp>
        <p:sp>
          <p:nvSpPr>
            <p:cNvPr id="19529" name="object 19529"/>
            <p:cNvSpPr/>
            <p:nvPr/>
          </p:nvSpPr>
          <p:spPr>
            <a:xfrm>
              <a:off x="5517045" y="8320748"/>
              <a:ext cx="10160" cy="1270"/>
            </a:xfrm>
            <a:custGeom>
              <a:avLst/>
              <a:gdLst/>
              <a:ahLst/>
              <a:cxnLst/>
              <a:rect l="l" t="t" r="r" b="b"/>
              <a:pathLst>
                <a:path w="10160" h="1270">
                  <a:moveTo>
                    <a:pt x="0" y="685"/>
                  </a:moveTo>
                  <a:lnTo>
                    <a:pt x="9931" y="0"/>
                  </a:lnTo>
                </a:path>
              </a:pathLst>
            </a:custGeom>
            <a:ln w="25399">
              <a:solidFill>
                <a:srgbClr val="F9CA54"/>
              </a:solidFill>
            </a:ln>
          </p:spPr>
          <p:txBody>
            <a:bodyPr wrap="square" lIns="0" tIns="0" rIns="0" bIns="0" rtlCol="0"/>
            <a:lstStyle/>
            <a:p>
              <a:endParaRPr/>
            </a:p>
          </p:txBody>
        </p:sp>
        <p:sp>
          <p:nvSpPr>
            <p:cNvPr id="19530" name="object 19530"/>
            <p:cNvSpPr/>
            <p:nvPr/>
          </p:nvSpPr>
          <p:spPr>
            <a:xfrm>
              <a:off x="5525478" y="8316303"/>
              <a:ext cx="1905" cy="4445"/>
            </a:xfrm>
            <a:custGeom>
              <a:avLst/>
              <a:gdLst/>
              <a:ahLst/>
              <a:cxnLst/>
              <a:rect l="l" t="t" r="r" b="b"/>
              <a:pathLst>
                <a:path w="1904" h="4445">
                  <a:moveTo>
                    <a:pt x="1498" y="4444"/>
                  </a:moveTo>
                  <a:lnTo>
                    <a:pt x="0" y="0"/>
                  </a:lnTo>
                </a:path>
              </a:pathLst>
            </a:custGeom>
            <a:ln w="25400">
              <a:solidFill>
                <a:srgbClr val="F7C54C"/>
              </a:solidFill>
            </a:ln>
          </p:spPr>
          <p:txBody>
            <a:bodyPr wrap="square" lIns="0" tIns="0" rIns="0" bIns="0" rtlCol="0"/>
            <a:lstStyle/>
            <a:p>
              <a:endParaRPr/>
            </a:p>
          </p:txBody>
        </p:sp>
        <p:sp>
          <p:nvSpPr>
            <p:cNvPr id="19531" name="object 19531"/>
            <p:cNvSpPr/>
            <p:nvPr/>
          </p:nvSpPr>
          <p:spPr>
            <a:xfrm>
              <a:off x="5515521" y="8316303"/>
              <a:ext cx="10160" cy="635"/>
            </a:xfrm>
            <a:custGeom>
              <a:avLst/>
              <a:gdLst/>
              <a:ahLst/>
              <a:cxnLst/>
              <a:rect l="l" t="t" r="r" b="b"/>
              <a:pathLst>
                <a:path w="10160" h="634">
                  <a:moveTo>
                    <a:pt x="9956" y="0"/>
                  </a:moveTo>
                  <a:lnTo>
                    <a:pt x="0" y="355"/>
                  </a:lnTo>
                </a:path>
              </a:pathLst>
            </a:custGeom>
            <a:ln w="25399">
              <a:solidFill>
                <a:srgbClr val="F9CB59"/>
              </a:solidFill>
            </a:ln>
          </p:spPr>
          <p:txBody>
            <a:bodyPr wrap="square" lIns="0" tIns="0" rIns="0" bIns="0" rtlCol="0"/>
            <a:lstStyle/>
            <a:p>
              <a:endParaRPr/>
            </a:p>
          </p:txBody>
        </p:sp>
        <p:sp>
          <p:nvSpPr>
            <p:cNvPr id="19532" name="object 19532"/>
            <p:cNvSpPr/>
            <p:nvPr/>
          </p:nvSpPr>
          <p:spPr>
            <a:xfrm>
              <a:off x="5515521" y="8316658"/>
              <a:ext cx="1905" cy="5080"/>
            </a:xfrm>
            <a:custGeom>
              <a:avLst/>
              <a:gdLst/>
              <a:ahLst/>
              <a:cxnLst/>
              <a:rect l="l" t="t" r="r" b="b"/>
              <a:pathLst>
                <a:path w="1904" h="5079">
                  <a:moveTo>
                    <a:pt x="0" y="0"/>
                  </a:moveTo>
                  <a:lnTo>
                    <a:pt x="1524" y="4775"/>
                  </a:lnTo>
                </a:path>
              </a:pathLst>
            </a:custGeom>
            <a:ln w="25400">
              <a:solidFill>
                <a:srgbClr val="FAD061"/>
              </a:solidFill>
            </a:ln>
          </p:spPr>
          <p:txBody>
            <a:bodyPr wrap="square" lIns="0" tIns="0" rIns="0" bIns="0" rtlCol="0"/>
            <a:lstStyle/>
            <a:p>
              <a:endParaRPr/>
            </a:p>
          </p:txBody>
        </p:sp>
        <p:sp>
          <p:nvSpPr>
            <p:cNvPr id="19533" name="object 19533"/>
            <p:cNvSpPr/>
            <p:nvPr/>
          </p:nvSpPr>
          <p:spPr>
            <a:xfrm>
              <a:off x="5526976" y="8318665"/>
              <a:ext cx="11430" cy="6350"/>
            </a:xfrm>
            <a:custGeom>
              <a:avLst/>
              <a:gdLst/>
              <a:ahLst/>
              <a:cxnLst/>
              <a:rect l="l" t="t" r="r" b="b"/>
              <a:pathLst>
                <a:path w="11429" h="6350">
                  <a:moveTo>
                    <a:pt x="9817" y="0"/>
                  </a:moveTo>
                  <a:lnTo>
                    <a:pt x="6565" y="901"/>
                  </a:lnTo>
                  <a:lnTo>
                    <a:pt x="3289" y="1612"/>
                  </a:lnTo>
                  <a:lnTo>
                    <a:pt x="0" y="2082"/>
                  </a:lnTo>
                  <a:lnTo>
                    <a:pt x="520" y="3530"/>
                  </a:lnTo>
                  <a:lnTo>
                    <a:pt x="1066" y="4965"/>
                  </a:lnTo>
                  <a:lnTo>
                    <a:pt x="1625" y="6349"/>
                  </a:lnTo>
                  <a:lnTo>
                    <a:pt x="4902" y="5765"/>
                  </a:lnTo>
                  <a:lnTo>
                    <a:pt x="8166" y="4927"/>
                  </a:lnTo>
                  <a:lnTo>
                    <a:pt x="11353" y="3848"/>
                  </a:lnTo>
                  <a:lnTo>
                    <a:pt x="10833" y="2603"/>
                  </a:lnTo>
                  <a:lnTo>
                    <a:pt x="9817" y="0"/>
                  </a:lnTo>
                  <a:close/>
                </a:path>
              </a:pathLst>
            </a:custGeom>
            <a:solidFill>
              <a:srgbClr val="F5BF40"/>
            </a:solidFill>
          </p:spPr>
          <p:txBody>
            <a:bodyPr wrap="square" lIns="0" tIns="0" rIns="0" bIns="0" rtlCol="0"/>
            <a:lstStyle/>
            <a:p>
              <a:endParaRPr/>
            </a:p>
          </p:txBody>
        </p:sp>
        <p:sp>
          <p:nvSpPr>
            <p:cNvPr id="19534" name="object 19534"/>
            <p:cNvSpPr/>
            <p:nvPr/>
          </p:nvSpPr>
          <p:spPr>
            <a:xfrm>
              <a:off x="5528602" y="8322513"/>
              <a:ext cx="10160" cy="2540"/>
            </a:xfrm>
            <a:custGeom>
              <a:avLst/>
              <a:gdLst/>
              <a:ahLst/>
              <a:cxnLst/>
              <a:rect l="l" t="t" r="r" b="b"/>
              <a:pathLst>
                <a:path w="10160" h="2540">
                  <a:moveTo>
                    <a:pt x="0" y="2501"/>
                  </a:moveTo>
                  <a:lnTo>
                    <a:pt x="9728" y="0"/>
                  </a:lnTo>
                </a:path>
              </a:pathLst>
            </a:custGeom>
            <a:ln w="25400">
              <a:solidFill>
                <a:srgbClr val="F5BE3B"/>
              </a:solidFill>
            </a:ln>
          </p:spPr>
          <p:txBody>
            <a:bodyPr wrap="square" lIns="0" tIns="0" rIns="0" bIns="0" rtlCol="0"/>
            <a:lstStyle/>
            <a:p>
              <a:endParaRPr/>
            </a:p>
          </p:txBody>
        </p:sp>
        <p:sp>
          <p:nvSpPr>
            <p:cNvPr id="19535" name="object 19535"/>
            <p:cNvSpPr/>
            <p:nvPr/>
          </p:nvSpPr>
          <p:spPr>
            <a:xfrm>
              <a:off x="5536793" y="8318665"/>
              <a:ext cx="1905" cy="4445"/>
            </a:xfrm>
            <a:custGeom>
              <a:avLst/>
              <a:gdLst/>
              <a:ahLst/>
              <a:cxnLst/>
              <a:rect l="l" t="t" r="r" b="b"/>
              <a:pathLst>
                <a:path w="1904" h="4445">
                  <a:moveTo>
                    <a:pt x="1536" y="3848"/>
                  </a:moveTo>
                  <a:lnTo>
                    <a:pt x="0" y="0"/>
                  </a:lnTo>
                </a:path>
              </a:pathLst>
            </a:custGeom>
            <a:ln w="25400">
              <a:solidFill>
                <a:srgbClr val="F4BC3B"/>
              </a:solidFill>
            </a:ln>
          </p:spPr>
          <p:txBody>
            <a:bodyPr wrap="square" lIns="0" tIns="0" rIns="0" bIns="0" rtlCol="0"/>
            <a:lstStyle/>
            <a:p>
              <a:endParaRPr/>
            </a:p>
          </p:txBody>
        </p:sp>
        <p:sp>
          <p:nvSpPr>
            <p:cNvPr id="19536" name="object 19536"/>
            <p:cNvSpPr/>
            <p:nvPr/>
          </p:nvSpPr>
          <p:spPr>
            <a:xfrm>
              <a:off x="5526976" y="8318665"/>
              <a:ext cx="10160" cy="2540"/>
            </a:xfrm>
            <a:custGeom>
              <a:avLst/>
              <a:gdLst/>
              <a:ahLst/>
              <a:cxnLst/>
              <a:rect l="l" t="t" r="r" b="b"/>
              <a:pathLst>
                <a:path w="10160" h="2540">
                  <a:moveTo>
                    <a:pt x="9817" y="0"/>
                  </a:moveTo>
                  <a:lnTo>
                    <a:pt x="0" y="2082"/>
                  </a:lnTo>
                </a:path>
              </a:pathLst>
            </a:custGeom>
            <a:ln w="25400">
              <a:solidFill>
                <a:srgbClr val="F5C144"/>
              </a:solidFill>
            </a:ln>
          </p:spPr>
          <p:txBody>
            <a:bodyPr wrap="square" lIns="0" tIns="0" rIns="0" bIns="0" rtlCol="0"/>
            <a:lstStyle/>
            <a:p>
              <a:endParaRPr/>
            </a:p>
          </p:txBody>
        </p:sp>
        <p:sp>
          <p:nvSpPr>
            <p:cNvPr id="19537" name="object 19537"/>
            <p:cNvSpPr/>
            <p:nvPr/>
          </p:nvSpPr>
          <p:spPr>
            <a:xfrm>
              <a:off x="5526976" y="8320748"/>
              <a:ext cx="1905" cy="4445"/>
            </a:xfrm>
            <a:custGeom>
              <a:avLst/>
              <a:gdLst/>
              <a:ahLst/>
              <a:cxnLst/>
              <a:rect l="l" t="t" r="r" b="b"/>
              <a:pathLst>
                <a:path w="1904" h="4445">
                  <a:moveTo>
                    <a:pt x="0" y="0"/>
                  </a:moveTo>
                  <a:lnTo>
                    <a:pt x="1625" y="4267"/>
                  </a:lnTo>
                </a:path>
              </a:pathLst>
            </a:custGeom>
            <a:ln w="25400">
              <a:solidFill>
                <a:srgbClr val="F7C445"/>
              </a:solidFill>
            </a:ln>
          </p:spPr>
          <p:txBody>
            <a:bodyPr wrap="square" lIns="0" tIns="0" rIns="0" bIns="0" rtlCol="0"/>
            <a:lstStyle/>
            <a:p>
              <a:endParaRPr/>
            </a:p>
          </p:txBody>
        </p:sp>
        <p:sp>
          <p:nvSpPr>
            <p:cNvPr id="19538" name="object 19538"/>
            <p:cNvSpPr/>
            <p:nvPr/>
          </p:nvSpPr>
          <p:spPr>
            <a:xfrm>
              <a:off x="5525478" y="8314588"/>
              <a:ext cx="11430" cy="6350"/>
            </a:xfrm>
            <a:custGeom>
              <a:avLst/>
              <a:gdLst/>
              <a:ahLst/>
              <a:cxnLst/>
              <a:rect l="l" t="t" r="r" b="b"/>
              <a:pathLst>
                <a:path w="11429" h="6350">
                  <a:moveTo>
                    <a:pt x="9893" y="0"/>
                  </a:moveTo>
                  <a:lnTo>
                    <a:pt x="6616" y="825"/>
                  </a:lnTo>
                  <a:lnTo>
                    <a:pt x="3314" y="1384"/>
                  </a:lnTo>
                  <a:lnTo>
                    <a:pt x="0" y="1714"/>
                  </a:lnTo>
                  <a:lnTo>
                    <a:pt x="469" y="3225"/>
                  </a:lnTo>
                  <a:lnTo>
                    <a:pt x="965" y="4699"/>
                  </a:lnTo>
                  <a:lnTo>
                    <a:pt x="1498" y="6159"/>
                  </a:lnTo>
                  <a:lnTo>
                    <a:pt x="4787" y="5689"/>
                  </a:lnTo>
                  <a:lnTo>
                    <a:pt x="8064" y="4978"/>
                  </a:lnTo>
                  <a:lnTo>
                    <a:pt x="11315" y="4076"/>
                  </a:lnTo>
                  <a:lnTo>
                    <a:pt x="10820" y="2755"/>
                  </a:lnTo>
                  <a:lnTo>
                    <a:pt x="10350" y="1396"/>
                  </a:lnTo>
                  <a:lnTo>
                    <a:pt x="9893" y="0"/>
                  </a:lnTo>
                  <a:close/>
                </a:path>
              </a:pathLst>
            </a:custGeom>
            <a:solidFill>
              <a:srgbClr val="F5C146"/>
            </a:solidFill>
          </p:spPr>
          <p:txBody>
            <a:bodyPr wrap="square" lIns="0" tIns="0" rIns="0" bIns="0" rtlCol="0"/>
            <a:lstStyle/>
            <a:p>
              <a:endParaRPr/>
            </a:p>
          </p:txBody>
        </p:sp>
        <p:sp>
          <p:nvSpPr>
            <p:cNvPr id="19539" name="object 19539"/>
            <p:cNvSpPr/>
            <p:nvPr/>
          </p:nvSpPr>
          <p:spPr>
            <a:xfrm>
              <a:off x="5526976" y="8318665"/>
              <a:ext cx="10160" cy="2540"/>
            </a:xfrm>
            <a:custGeom>
              <a:avLst/>
              <a:gdLst/>
              <a:ahLst/>
              <a:cxnLst/>
              <a:rect l="l" t="t" r="r" b="b"/>
              <a:pathLst>
                <a:path w="10160" h="2540">
                  <a:moveTo>
                    <a:pt x="0" y="2082"/>
                  </a:moveTo>
                  <a:lnTo>
                    <a:pt x="9817" y="0"/>
                  </a:lnTo>
                </a:path>
              </a:pathLst>
            </a:custGeom>
            <a:ln w="25400">
              <a:solidFill>
                <a:srgbClr val="F5C144"/>
              </a:solidFill>
            </a:ln>
          </p:spPr>
          <p:txBody>
            <a:bodyPr wrap="square" lIns="0" tIns="0" rIns="0" bIns="0" rtlCol="0"/>
            <a:lstStyle/>
            <a:p>
              <a:endParaRPr/>
            </a:p>
          </p:txBody>
        </p:sp>
        <p:sp>
          <p:nvSpPr>
            <p:cNvPr id="19540" name="object 19540"/>
            <p:cNvSpPr/>
            <p:nvPr/>
          </p:nvSpPr>
          <p:spPr>
            <a:xfrm>
              <a:off x="5535371" y="8314588"/>
              <a:ext cx="1905" cy="4445"/>
            </a:xfrm>
            <a:custGeom>
              <a:avLst/>
              <a:gdLst/>
              <a:ahLst/>
              <a:cxnLst/>
              <a:rect l="l" t="t" r="r" b="b"/>
              <a:pathLst>
                <a:path w="1904" h="4445">
                  <a:moveTo>
                    <a:pt x="1422" y="4076"/>
                  </a:moveTo>
                  <a:lnTo>
                    <a:pt x="0" y="0"/>
                  </a:lnTo>
                </a:path>
              </a:pathLst>
            </a:custGeom>
            <a:ln w="25400">
              <a:solidFill>
                <a:srgbClr val="F4BC3F"/>
              </a:solidFill>
            </a:ln>
          </p:spPr>
          <p:txBody>
            <a:bodyPr wrap="square" lIns="0" tIns="0" rIns="0" bIns="0" rtlCol="0"/>
            <a:lstStyle/>
            <a:p>
              <a:endParaRPr/>
            </a:p>
          </p:txBody>
        </p:sp>
        <p:sp>
          <p:nvSpPr>
            <p:cNvPr id="19541" name="object 19541"/>
            <p:cNvSpPr/>
            <p:nvPr/>
          </p:nvSpPr>
          <p:spPr>
            <a:xfrm>
              <a:off x="5525478" y="8314588"/>
              <a:ext cx="10160" cy="1905"/>
            </a:xfrm>
            <a:custGeom>
              <a:avLst/>
              <a:gdLst/>
              <a:ahLst/>
              <a:cxnLst/>
              <a:rect l="l" t="t" r="r" b="b"/>
              <a:pathLst>
                <a:path w="10160" h="1904">
                  <a:moveTo>
                    <a:pt x="9893" y="0"/>
                  </a:moveTo>
                  <a:lnTo>
                    <a:pt x="0" y="1714"/>
                  </a:lnTo>
                </a:path>
              </a:pathLst>
            </a:custGeom>
            <a:ln w="25400">
              <a:solidFill>
                <a:srgbClr val="F5C147"/>
              </a:solidFill>
            </a:ln>
          </p:spPr>
          <p:txBody>
            <a:bodyPr wrap="square" lIns="0" tIns="0" rIns="0" bIns="0" rtlCol="0"/>
            <a:lstStyle/>
            <a:p>
              <a:endParaRPr/>
            </a:p>
          </p:txBody>
        </p:sp>
        <p:sp>
          <p:nvSpPr>
            <p:cNvPr id="19542" name="object 19542"/>
            <p:cNvSpPr/>
            <p:nvPr/>
          </p:nvSpPr>
          <p:spPr>
            <a:xfrm>
              <a:off x="5525478" y="8316303"/>
              <a:ext cx="1905" cy="4445"/>
            </a:xfrm>
            <a:custGeom>
              <a:avLst/>
              <a:gdLst/>
              <a:ahLst/>
              <a:cxnLst/>
              <a:rect l="l" t="t" r="r" b="b"/>
              <a:pathLst>
                <a:path w="1904" h="4445">
                  <a:moveTo>
                    <a:pt x="0" y="0"/>
                  </a:moveTo>
                  <a:lnTo>
                    <a:pt x="1498" y="4444"/>
                  </a:lnTo>
                </a:path>
              </a:pathLst>
            </a:custGeom>
            <a:ln w="25400">
              <a:solidFill>
                <a:srgbClr val="F7C54C"/>
              </a:solidFill>
            </a:ln>
          </p:spPr>
          <p:txBody>
            <a:bodyPr wrap="square" lIns="0" tIns="0" rIns="0" bIns="0" rtlCol="0"/>
            <a:lstStyle/>
            <a:p>
              <a:endParaRPr/>
            </a:p>
          </p:txBody>
        </p:sp>
        <p:sp>
          <p:nvSpPr>
            <p:cNvPr id="19543" name="object 19543"/>
            <p:cNvSpPr/>
            <p:nvPr/>
          </p:nvSpPr>
          <p:spPr>
            <a:xfrm>
              <a:off x="5481447" y="8309343"/>
              <a:ext cx="6985" cy="3810"/>
            </a:xfrm>
            <a:custGeom>
              <a:avLst/>
              <a:gdLst/>
              <a:ahLst/>
              <a:cxnLst/>
              <a:rect l="l" t="t" r="r" b="b"/>
              <a:pathLst>
                <a:path w="6985" h="3809">
                  <a:moveTo>
                    <a:pt x="0" y="0"/>
                  </a:moveTo>
                  <a:lnTo>
                    <a:pt x="177" y="863"/>
                  </a:lnTo>
                  <a:lnTo>
                    <a:pt x="368" y="1714"/>
                  </a:lnTo>
                  <a:lnTo>
                    <a:pt x="571" y="2552"/>
                  </a:lnTo>
                  <a:lnTo>
                    <a:pt x="6680" y="3797"/>
                  </a:lnTo>
                  <a:lnTo>
                    <a:pt x="6299" y="2120"/>
                  </a:lnTo>
                  <a:lnTo>
                    <a:pt x="6146" y="1282"/>
                  </a:lnTo>
                  <a:lnTo>
                    <a:pt x="4089" y="876"/>
                  </a:lnTo>
                  <a:lnTo>
                    <a:pt x="0" y="0"/>
                  </a:lnTo>
                  <a:close/>
                </a:path>
              </a:pathLst>
            </a:custGeom>
            <a:solidFill>
              <a:srgbClr val="FFED99"/>
            </a:solidFill>
          </p:spPr>
          <p:txBody>
            <a:bodyPr wrap="square" lIns="0" tIns="0" rIns="0" bIns="0" rtlCol="0"/>
            <a:lstStyle/>
            <a:p>
              <a:endParaRPr/>
            </a:p>
          </p:txBody>
        </p:sp>
        <p:sp>
          <p:nvSpPr>
            <p:cNvPr id="19544" name="object 19544"/>
            <p:cNvSpPr/>
            <p:nvPr/>
          </p:nvSpPr>
          <p:spPr>
            <a:xfrm>
              <a:off x="5481447" y="8309343"/>
              <a:ext cx="635" cy="3175"/>
            </a:xfrm>
            <a:custGeom>
              <a:avLst/>
              <a:gdLst/>
              <a:ahLst/>
              <a:cxnLst/>
              <a:rect l="l" t="t" r="r" b="b"/>
              <a:pathLst>
                <a:path w="635" h="3175">
                  <a:moveTo>
                    <a:pt x="571" y="2552"/>
                  </a:moveTo>
                  <a:lnTo>
                    <a:pt x="0" y="0"/>
                  </a:lnTo>
                </a:path>
              </a:pathLst>
            </a:custGeom>
            <a:ln w="25400">
              <a:solidFill>
                <a:srgbClr val="FFED9B"/>
              </a:solidFill>
            </a:ln>
          </p:spPr>
          <p:txBody>
            <a:bodyPr wrap="square" lIns="0" tIns="0" rIns="0" bIns="0" rtlCol="0"/>
            <a:lstStyle/>
            <a:p>
              <a:endParaRPr/>
            </a:p>
          </p:txBody>
        </p:sp>
        <p:sp>
          <p:nvSpPr>
            <p:cNvPr id="19545" name="object 19545"/>
            <p:cNvSpPr/>
            <p:nvPr/>
          </p:nvSpPr>
          <p:spPr>
            <a:xfrm>
              <a:off x="5481447" y="8309343"/>
              <a:ext cx="6985" cy="3810"/>
            </a:xfrm>
            <a:custGeom>
              <a:avLst/>
              <a:gdLst/>
              <a:ahLst/>
              <a:cxnLst/>
              <a:rect l="l" t="t" r="r" b="b"/>
              <a:pathLst>
                <a:path w="6985" h="3809">
                  <a:moveTo>
                    <a:pt x="0" y="0"/>
                  </a:moveTo>
                  <a:lnTo>
                    <a:pt x="6146" y="1282"/>
                  </a:lnTo>
                </a:path>
                <a:path w="6985" h="3809">
                  <a:moveTo>
                    <a:pt x="6146" y="1282"/>
                  </a:moveTo>
                  <a:lnTo>
                    <a:pt x="6680" y="3797"/>
                  </a:lnTo>
                </a:path>
              </a:pathLst>
            </a:custGeom>
            <a:ln w="25400">
              <a:solidFill>
                <a:srgbClr val="FEEC98"/>
              </a:solidFill>
            </a:ln>
          </p:spPr>
          <p:txBody>
            <a:bodyPr wrap="square" lIns="0" tIns="0" rIns="0" bIns="0" rtlCol="0"/>
            <a:lstStyle/>
            <a:p>
              <a:endParaRPr/>
            </a:p>
          </p:txBody>
        </p:sp>
        <p:sp>
          <p:nvSpPr>
            <p:cNvPr id="19546" name="object 19546"/>
            <p:cNvSpPr/>
            <p:nvPr/>
          </p:nvSpPr>
          <p:spPr>
            <a:xfrm>
              <a:off x="5482018" y="8311896"/>
              <a:ext cx="6350" cy="1270"/>
            </a:xfrm>
            <a:custGeom>
              <a:avLst/>
              <a:gdLst/>
              <a:ahLst/>
              <a:cxnLst/>
              <a:rect l="l" t="t" r="r" b="b"/>
              <a:pathLst>
                <a:path w="6350" h="1270">
                  <a:moveTo>
                    <a:pt x="6108" y="1244"/>
                  </a:moveTo>
                  <a:lnTo>
                    <a:pt x="0" y="0"/>
                  </a:lnTo>
                </a:path>
              </a:pathLst>
            </a:custGeom>
            <a:ln w="25400">
              <a:solidFill>
                <a:srgbClr val="FFED9A"/>
              </a:solidFill>
            </a:ln>
          </p:spPr>
          <p:txBody>
            <a:bodyPr wrap="square" lIns="0" tIns="0" rIns="0" bIns="0" rtlCol="0"/>
            <a:lstStyle/>
            <a:p>
              <a:endParaRPr/>
            </a:p>
          </p:txBody>
        </p:sp>
        <p:sp>
          <p:nvSpPr>
            <p:cNvPr id="19547" name="object 19547"/>
            <p:cNvSpPr/>
            <p:nvPr/>
          </p:nvSpPr>
          <p:spPr>
            <a:xfrm>
              <a:off x="5487593" y="8310626"/>
              <a:ext cx="6985" cy="3810"/>
            </a:xfrm>
            <a:custGeom>
              <a:avLst/>
              <a:gdLst/>
              <a:ahLst/>
              <a:cxnLst/>
              <a:rect l="l" t="t" r="r" b="b"/>
              <a:pathLst>
                <a:path w="6985" h="3809">
                  <a:moveTo>
                    <a:pt x="0" y="0"/>
                  </a:moveTo>
                  <a:lnTo>
                    <a:pt x="152" y="838"/>
                  </a:lnTo>
                  <a:lnTo>
                    <a:pt x="533" y="2514"/>
                  </a:lnTo>
                  <a:lnTo>
                    <a:pt x="4622" y="3314"/>
                  </a:lnTo>
                  <a:lnTo>
                    <a:pt x="6680" y="3682"/>
                  </a:lnTo>
                  <a:lnTo>
                    <a:pt x="6476" y="2857"/>
                  </a:lnTo>
                  <a:lnTo>
                    <a:pt x="6299" y="2031"/>
                  </a:lnTo>
                  <a:lnTo>
                    <a:pt x="6146" y="1206"/>
                  </a:lnTo>
                  <a:lnTo>
                    <a:pt x="2044" y="431"/>
                  </a:lnTo>
                  <a:lnTo>
                    <a:pt x="0" y="0"/>
                  </a:lnTo>
                  <a:close/>
                </a:path>
              </a:pathLst>
            </a:custGeom>
            <a:solidFill>
              <a:srgbClr val="FEEA94"/>
            </a:solidFill>
          </p:spPr>
          <p:txBody>
            <a:bodyPr wrap="square" lIns="0" tIns="0" rIns="0" bIns="0" rtlCol="0"/>
            <a:lstStyle/>
            <a:p>
              <a:endParaRPr/>
            </a:p>
          </p:txBody>
        </p:sp>
        <p:sp>
          <p:nvSpPr>
            <p:cNvPr id="19548" name="object 19548"/>
            <p:cNvSpPr/>
            <p:nvPr/>
          </p:nvSpPr>
          <p:spPr>
            <a:xfrm>
              <a:off x="5487593" y="8310626"/>
              <a:ext cx="635" cy="2540"/>
            </a:xfrm>
            <a:custGeom>
              <a:avLst/>
              <a:gdLst/>
              <a:ahLst/>
              <a:cxnLst/>
              <a:rect l="l" t="t" r="r" b="b"/>
              <a:pathLst>
                <a:path w="635" h="2540">
                  <a:moveTo>
                    <a:pt x="533" y="2514"/>
                  </a:moveTo>
                  <a:lnTo>
                    <a:pt x="0" y="0"/>
                  </a:lnTo>
                </a:path>
              </a:pathLst>
            </a:custGeom>
            <a:ln w="25400">
              <a:solidFill>
                <a:srgbClr val="FEEC98"/>
              </a:solidFill>
            </a:ln>
          </p:spPr>
          <p:txBody>
            <a:bodyPr wrap="square" lIns="0" tIns="0" rIns="0" bIns="0" rtlCol="0"/>
            <a:lstStyle/>
            <a:p>
              <a:endParaRPr/>
            </a:p>
          </p:txBody>
        </p:sp>
        <p:sp>
          <p:nvSpPr>
            <p:cNvPr id="19549" name="object 19549"/>
            <p:cNvSpPr/>
            <p:nvPr/>
          </p:nvSpPr>
          <p:spPr>
            <a:xfrm>
              <a:off x="5487593" y="8310626"/>
              <a:ext cx="6350" cy="1270"/>
            </a:xfrm>
            <a:custGeom>
              <a:avLst/>
              <a:gdLst/>
              <a:ahLst/>
              <a:cxnLst/>
              <a:rect l="l" t="t" r="r" b="b"/>
              <a:pathLst>
                <a:path w="6350" h="1270">
                  <a:moveTo>
                    <a:pt x="0" y="0"/>
                  </a:moveTo>
                  <a:lnTo>
                    <a:pt x="6146" y="1206"/>
                  </a:lnTo>
                </a:path>
              </a:pathLst>
            </a:custGeom>
            <a:ln w="25400">
              <a:solidFill>
                <a:srgbClr val="FEE993"/>
              </a:solidFill>
            </a:ln>
          </p:spPr>
          <p:txBody>
            <a:bodyPr wrap="square" lIns="0" tIns="0" rIns="0" bIns="0" rtlCol="0"/>
            <a:lstStyle/>
            <a:p>
              <a:endParaRPr/>
            </a:p>
          </p:txBody>
        </p:sp>
        <p:sp>
          <p:nvSpPr>
            <p:cNvPr id="19550" name="object 19550"/>
            <p:cNvSpPr/>
            <p:nvPr/>
          </p:nvSpPr>
          <p:spPr>
            <a:xfrm>
              <a:off x="5493740" y="8311832"/>
              <a:ext cx="635" cy="2540"/>
            </a:xfrm>
            <a:custGeom>
              <a:avLst/>
              <a:gdLst/>
              <a:ahLst/>
              <a:cxnLst/>
              <a:rect l="l" t="t" r="r" b="b"/>
              <a:pathLst>
                <a:path w="635" h="2540">
                  <a:moveTo>
                    <a:pt x="0" y="0"/>
                  </a:moveTo>
                  <a:lnTo>
                    <a:pt x="533" y="2476"/>
                  </a:lnTo>
                </a:path>
              </a:pathLst>
            </a:custGeom>
            <a:ln w="25400">
              <a:solidFill>
                <a:srgbClr val="FEE890"/>
              </a:solidFill>
            </a:ln>
          </p:spPr>
          <p:txBody>
            <a:bodyPr wrap="square" lIns="0" tIns="0" rIns="0" bIns="0" rtlCol="0"/>
            <a:lstStyle/>
            <a:p>
              <a:endParaRPr/>
            </a:p>
          </p:txBody>
        </p:sp>
        <p:sp>
          <p:nvSpPr>
            <p:cNvPr id="19551" name="object 19551"/>
            <p:cNvSpPr/>
            <p:nvPr/>
          </p:nvSpPr>
          <p:spPr>
            <a:xfrm>
              <a:off x="5488127" y="8313140"/>
              <a:ext cx="6350" cy="1270"/>
            </a:xfrm>
            <a:custGeom>
              <a:avLst/>
              <a:gdLst/>
              <a:ahLst/>
              <a:cxnLst/>
              <a:rect l="l" t="t" r="r" b="b"/>
              <a:pathLst>
                <a:path w="6350" h="1270">
                  <a:moveTo>
                    <a:pt x="6146" y="1168"/>
                  </a:moveTo>
                  <a:lnTo>
                    <a:pt x="0" y="0"/>
                  </a:lnTo>
                </a:path>
              </a:pathLst>
            </a:custGeom>
            <a:ln w="25400">
              <a:solidFill>
                <a:srgbClr val="FEEB95"/>
              </a:solidFill>
            </a:ln>
          </p:spPr>
          <p:txBody>
            <a:bodyPr wrap="square" lIns="0" tIns="0" rIns="0" bIns="0" rtlCol="0"/>
            <a:lstStyle/>
            <a:p>
              <a:endParaRPr/>
            </a:p>
          </p:txBody>
        </p:sp>
        <p:sp>
          <p:nvSpPr>
            <p:cNvPr id="19552" name="object 19552"/>
            <p:cNvSpPr/>
            <p:nvPr/>
          </p:nvSpPr>
          <p:spPr>
            <a:xfrm>
              <a:off x="5493740" y="8311832"/>
              <a:ext cx="13335" cy="4445"/>
            </a:xfrm>
            <a:custGeom>
              <a:avLst/>
              <a:gdLst/>
              <a:ahLst/>
              <a:cxnLst/>
              <a:rect l="l" t="t" r="r" b="b"/>
              <a:pathLst>
                <a:path w="13335" h="4445">
                  <a:moveTo>
                    <a:pt x="0" y="0"/>
                  </a:moveTo>
                  <a:lnTo>
                    <a:pt x="12852" y="4254"/>
                  </a:lnTo>
                  <a:lnTo>
                    <a:pt x="12649" y="3479"/>
                  </a:lnTo>
                  <a:lnTo>
                    <a:pt x="12471" y="2679"/>
                  </a:lnTo>
                  <a:lnTo>
                    <a:pt x="12319" y="1854"/>
                  </a:lnTo>
                  <a:lnTo>
                    <a:pt x="8216" y="1396"/>
                  </a:lnTo>
                  <a:lnTo>
                    <a:pt x="4114" y="749"/>
                  </a:lnTo>
                  <a:lnTo>
                    <a:pt x="0" y="0"/>
                  </a:lnTo>
                  <a:close/>
                </a:path>
              </a:pathLst>
            </a:custGeom>
            <a:solidFill>
              <a:srgbClr val="FDE284"/>
            </a:solidFill>
          </p:spPr>
          <p:txBody>
            <a:bodyPr wrap="square" lIns="0" tIns="0" rIns="0" bIns="0" rtlCol="0"/>
            <a:lstStyle/>
            <a:p>
              <a:endParaRPr/>
            </a:p>
          </p:txBody>
        </p:sp>
        <p:sp>
          <p:nvSpPr>
            <p:cNvPr id="19553" name="object 19553"/>
            <p:cNvSpPr/>
            <p:nvPr/>
          </p:nvSpPr>
          <p:spPr>
            <a:xfrm>
              <a:off x="5493740" y="8311832"/>
              <a:ext cx="635" cy="2540"/>
            </a:xfrm>
            <a:custGeom>
              <a:avLst/>
              <a:gdLst/>
              <a:ahLst/>
              <a:cxnLst/>
              <a:rect l="l" t="t" r="r" b="b"/>
              <a:pathLst>
                <a:path w="635" h="2540">
                  <a:moveTo>
                    <a:pt x="533" y="2476"/>
                  </a:moveTo>
                  <a:lnTo>
                    <a:pt x="0" y="0"/>
                  </a:lnTo>
                </a:path>
              </a:pathLst>
            </a:custGeom>
            <a:ln w="25400">
              <a:solidFill>
                <a:srgbClr val="FEE890"/>
              </a:solidFill>
            </a:ln>
          </p:spPr>
          <p:txBody>
            <a:bodyPr wrap="square" lIns="0" tIns="0" rIns="0" bIns="0" rtlCol="0"/>
            <a:lstStyle/>
            <a:p>
              <a:endParaRPr/>
            </a:p>
          </p:txBody>
        </p:sp>
        <p:sp>
          <p:nvSpPr>
            <p:cNvPr id="19554" name="object 19554"/>
            <p:cNvSpPr/>
            <p:nvPr/>
          </p:nvSpPr>
          <p:spPr>
            <a:xfrm>
              <a:off x="5493740" y="8311832"/>
              <a:ext cx="12700" cy="1905"/>
            </a:xfrm>
            <a:custGeom>
              <a:avLst/>
              <a:gdLst/>
              <a:ahLst/>
              <a:cxnLst/>
              <a:rect l="l" t="t" r="r" b="b"/>
              <a:pathLst>
                <a:path w="12700" h="1904">
                  <a:moveTo>
                    <a:pt x="0" y="0"/>
                  </a:moveTo>
                  <a:lnTo>
                    <a:pt x="12319" y="1854"/>
                  </a:lnTo>
                </a:path>
              </a:pathLst>
            </a:custGeom>
            <a:ln w="25400">
              <a:solidFill>
                <a:srgbClr val="FDE182"/>
              </a:solidFill>
            </a:ln>
          </p:spPr>
          <p:txBody>
            <a:bodyPr wrap="square" lIns="0" tIns="0" rIns="0" bIns="0" rtlCol="0"/>
            <a:lstStyle/>
            <a:p>
              <a:endParaRPr/>
            </a:p>
          </p:txBody>
        </p:sp>
        <p:sp>
          <p:nvSpPr>
            <p:cNvPr id="19555" name="object 19555"/>
            <p:cNvSpPr/>
            <p:nvPr/>
          </p:nvSpPr>
          <p:spPr>
            <a:xfrm>
              <a:off x="5506059" y="8313686"/>
              <a:ext cx="635" cy="2540"/>
            </a:xfrm>
            <a:custGeom>
              <a:avLst/>
              <a:gdLst/>
              <a:ahLst/>
              <a:cxnLst/>
              <a:rect l="l" t="t" r="r" b="b"/>
              <a:pathLst>
                <a:path w="635" h="2540">
                  <a:moveTo>
                    <a:pt x="0" y="0"/>
                  </a:moveTo>
                  <a:lnTo>
                    <a:pt x="533" y="2400"/>
                  </a:lnTo>
                </a:path>
              </a:pathLst>
            </a:custGeom>
            <a:ln w="25400">
              <a:solidFill>
                <a:srgbClr val="FCDC77"/>
              </a:solidFill>
            </a:ln>
          </p:spPr>
          <p:txBody>
            <a:bodyPr wrap="square" lIns="0" tIns="0" rIns="0" bIns="0" rtlCol="0"/>
            <a:lstStyle/>
            <a:p>
              <a:endParaRPr/>
            </a:p>
          </p:txBody>
        </p:sp>
        <p:sp>
          <p:nvSpPr>
            <p:cNvPr id="19556" name="object 19556"/>
            <p:cNvSpPr/>
            <p:nvPr/>
          </p:nvSpPr>
          <p:spPr>
            <a:xfrm>
              <a:off x="5494274" y="8314309"/>
              <a:ext cx="12700" cy="1905"/>
            </a:xfrm>
            <a:custGeom>
              <a:avLst/>
              <a:gdLst/>
              <a:ahLst/>
              <a:cxnLst/>
              <a:rect l="l" t="t" r="r" b="b"/>
              <a:pathLst>
                <a:path w="12700" h="1904">
                  <a:moveTo>
                    <a:pt x="12318" y="1778"/>
                  </a:moveTo>
                  <a:lnTo>
                    <a:pt x="0" y="0"/>
                  </a:lnTo>
                </a:path>
              </a:pathLst>
            </a:custGeom>
            <a:ln w="25399">
              <a:solidFill>
                <a:srgbClr val="FDE286"/>
              </a:solidFill>
            </a:ln>
          </p:spPr>
          <p:txBody>
            <a:bodyPr wrap="square" lIns="0" tIns="0" rIns="0" bIns="0" rtlCol="0"/>
            <a:lstStyle/>
            <a:p>
              <a:endParaRPr/>
            </a:p>
          </p:txBody>
        </p:sp>
        <p:sp>
          <p:nvSpPr>
            <p:cNvPr id="19557" name="object 19557"/>
            <p:cNvSpPr/>
            <p:nvPr/>
          </p:nvSpPr>
          <p:spPr>
            <a:xfrm>
              <a:off x="5480926" y="8306765"/>
              <a:ext cx="6985" cy="4445"/>
            </a:xfrm>
            <a:custGeom>
              <a:avLst/>
              <a:gdLst/>
              <a:ahLst/>
              <a:cxnLst/>
              <a:rect l="l" t="t" r="r" b="b"/>
              <a:pathLst>
                <a:path w="6985" h="4445">
                  <a:moveTo>
                    <a:pt x="0" y="0"/>
                  </a:moveTo>
                  <a:lnTo>
                    <a:pt x="6667" y="3860"/>
                  </a:lnTo>
                  <a:lnTo>
                    <a:pt x="6502" y="3022"/>
                  </a:lnTo>
                  <a:lnTo>
                    <a:pt x="6210" y="1346"/>
                  </a:lnTo>
                  <a:lnTo>
                    <a:pt x="2070" y="469"/>
                  </a:lnTo>
                  <a:lnTo>
                    <a:pt x="0" y="0"/>
                  </a:lnTo>
                  <a:close/>
                </a:path>
              </a:pathLst>
            </a:custGeom>
            <a:solidFill>
              <a:srgbClr val="FEE995"/>
            </a:solidFill>
          </p:spPr>
          <p:txBody>
            <a:bodyPr wrap="square" lIns="0" tIns="0" rIns="0" bIns="0" rtlCol="0"/>
            <a:lstStyle/>
            <a:p>
              <a:endParaRPr/>
            </a:p>
          </p:txBody>
        </p:sp>
        <p:sp>
          <p:nvSpPr>
            <p:cNvPr id="19558" name="object 19558"/>
            <p:cNvSpPr/>
            <p:nvPr/>
          </p:nvSpPr>
          <p:spPr>
            <a:xfrm>
              <a:off x="5480926" y="8306765"/>
              <a:ext cx="635" cy="3175"/>
            </a:xfrm>
            <a:custGeom>
              <a:avLst/>
              <a:gdLst/>
              <a:ahLst/>
              <a:cxnLst/>
              <a:rect l="l" t="t" r="r" b="b"/>
              <a:pathLst>
                <a:path w="635" h="3175">
                  <a:moveTo>
                    <a:pt x="520" y="2578"/>
                  </a:moveTo>
                  <a:lnTo>
                    <a:pt x="0" y="0"/>
                  </a:lnTo>
                </a:path>
              </a:pathLst>
            </a:custGeom>
            <a:ln w="25400">
              <a:solidFill>
                <a:srgbClr val="FEEA97"/>
              </a:solidFill>
            </a:ln>
          </p:spPr>
          <p:txBody>
            <a:bodyPr wrap="square" lIns="0" tIns="0" rIns="0" bIns="0" rtlCol="0"/>
            <a:lstStyle/>
            <a:p>
              <a:endParaRPr/>
            </a:p>
          </p:txBody>
        </p:sp>
        <p:sp>
          <p:nvSpPr>
            <p:cNvPr id="19559" name="object 19559"/>
            <p:cNvSpPr/>
            <p:nvPr/>
          </p:nvSpPr>
          <p:spPr>
            <a:xfrm>
              <a:off x="5480926" y="8306765"/>
              <a:ext cx="6350" cy="1905"/>
            </a:xfrm>
            <a:custGeom>
              <a:avLst/>
              <a:gdLst/>
              <a:ahLst/>
              <a:cxnLst/>
              <a:rect l="l" t="t" r="r" b="b"/>
              <a:pathLst>
                <a:path w="6350" h="1904">
                  <a:moveTo>
                    <a:pt x="0" y="0"/>
                  </a:moveTo>
                  <a:lnTo>
                    <a:pt x="6210" y="1346"/>
                  </a:lnTo>
                </a:path>
              </a:pathLst>
            </a:custGeom>
            <a:ln w="25400">
              <a:solidFill>
                <a:srgbClr val="FEE791"/>
              </a:solidFill>
            </a:ln>
          </p:spPr>
          <p:txBody>
            <a:bodyPr wrap="square" lIns="0" tIns="0" rIns="0" bIns="0" rtlCol="0"/>
            <a:lstStyle/>
            <a:p>
              <a:endParaRPr/>
            </a:p>
          </p:txBody>
        </p:sp>
        <p:sp>
          <p:nvSpPr>
            <p:cNvPr id="19560" name="object 19560"/>
            <p:cNvSpPr/>
            <p:nvPr/>
          </p:nvSpPr>
          <p:spPr>
            <a:xfrm>
              <a:off x="5487136" y="8308111"/>
              <a:ext cx="635" cy="2540"/>
            </a:xfrm>
            <a:custGeom>
              <a:avLst/>
              <a:gdLst/>
              <a:ahLst/>
              <a:cxnLst/>
              <a:rect l="l" t="t" r="r" b="b"/>
              <a:pathLst>
                <a:path w="635" h="2540">
                  <a:moveTo>
                    <a:pt x="0" y="0"/>
                  </a:moveTo>
                  <a:lnTo>
                    <a:pt x="457" y="2514"/>
                  </a:lnTo>
                </a:path>
              </a:pathLst>
            </a:custGeom>
            <a:ln w="25400">
              <a:solidFill>
                <a:srgbClr val="FEE893"/>
              </a:solidFill>
            </a:ln>
          </p:spPr>
          <p:txBody>
            <a:bodyPr wrap="square" lIns="0" tIns="0" rIns="0" bIns="0" rtlCol="0"/>
            <a:lstStyle/>
            <a:p>
              <a:endParaRPr/>
            </a:p>
          </p:txBody>
        </p:sp>
        <p:sp>
          <p:nvSpPr>
            <p:cNvPr id="19561" name="object 19561"/>
            <p:cNvSpPr/>
            <p:nvPr/>
          </p:nvSpPr>
          <p:spPr>
            <a:xfrm>
              <a:off x="5481447" y="8309343"/>
              <a:ext cx="6350" cy="1905"/>
            </a:xfrm>
            <a:custGeom>
              <a:avLst/>
              <a:gdLst/>
              <a:ahLst/>
              <a:cxnLst/>
              <a:rect l="l" t="t" r="r" b="b"/>
              <a:pathLst>
                <a:path w="6350" h="1904">
                  <a:moveTo>
                    <a:pt x="6146" y="1282"/>
                  </a:moveTo>
                  <a:lnTo>
                    <a:pt x="0" y="0"/>
                  </a:lnTo>
                </a:path>
              </a:pathLst>
            </a:custGeom>
            <a:ln w="25399">
              <a:solidFill>
                <a:srgbClr val="FEEC98"/>
              </a:solidFill>
            </a:ln>
          </p:spPr>
          <p:txBody>
            <a:bodyPr wrap="square" lIns="0" tIns="0" rIns="0" bIns="0" rtlCol="0"/>
            <a:lstStyle/>
            <a:p>
              <a:endParaRPr/>
            </a:p>
          </p:txBody>
        </p:sp>
        <p:sp>
          <p:nvSpPr>
            <p:cNvPr id="19562" name="object 19562"/>
            <p:cNvSpPr/>
            <p:nvPr/>
          </p:nvSpPr>
          <p:spPr>
            <a:xfrm>
              <a:off x="5487136" y="8308111"/>
              <a:ext cx="6985" cy="3810"/>
            </a:xfrm>
            <a:custGeom>
              <a:avLst/>
              <a:gdLst/>
              <a:ahLst/>
              <a:cxnLst/>
              <a:rect l="l" t="t" r="r" b="b"/>
              <a:pathLst>
                <a:path w="6985" h="3809">
                  <a:moveTo>
                    <a:pt x="0" y="0"/>
                  </a:moveTo>
                  <a:lnTo>
                    <a:pt x="139" y="838"/>
                  </a:lnTo>
                  <a:lnTo>
                    <a:pt x="457" y="2514"/>
                  </a:lnTo>
                  <a:lnTo>
                    <a:pt x="2501" y="2946"/>
                  </a:lnTo>
                  <a:lnTo>
                    <a:pt x="6603" y="3721"/>
                  </a:lnTo>
                  <a:lnTo>
                    <a:pt x="6311" y="2044"/>
                  </a:lnTo>
                  <a:lnTo>
                    <a:pt x="6197" y="1206"/>
                  </a:lnTo>
                  <a:lnTo>
                    <a:pt x="4140" y="825"/>
                  </a:lnTo>
                  <a:lnTo>
                    <a:pt x="0" y="0"/>
                  </a:lnTo>
                  <a:close/>
                </a:path>
              </a:pathLst>
            </a:custGeom>
            <a:solidFill>
              <a:srgbClr val="FEE68F"/>
            </a:solidFill>
          </p:spPr>
          <p:txBody>
            <a:bodyPr wrap="square" lIns="0" tIns="0" rIns="0" bIns="0" rtlCol="0"/>
            <a:lstStyle/>
            <a:p>
              <a:endParaRPr/>
            </a:p>
          </p:txBody>
        </p:sp>
        <p:sp>
          <p:nvSpPr>
            <p:cNvPr id="19563" name="object 19563"/>
            <p:cNvSpPr/>
            <p:nvPr/>
          </p:nvSpPr>
          <p:spPr>
            <a:xfrm>
              <a:off x="5487136" y="8308111"/>
              <a:ext cx="635" cy="2540"/>
            </a:xfrm>
            <a:custGeom>
              <a:avLst/>
              <a:gdLst/>
              <a:ahLst/>
              <a:cxnLst/>
              <a:rect l="l" t="t" r="r" b="b"/>
              <a:pathLst>
                <a:path w="635" h="2540">
                  <a:moveTo>
                    <a:pt x="457" y="2514"/>
                  </a:moveTo>
                  <a:lnTo>
                    <a:pt x="0" y="0"/>
                  </a:lnTo>
                </a:path>
              </a:pathLst>
            </a:custGeom>
            <a:ln w="25400">
              <a:solidFill>
                <a:srgbClr val="FEE893"/>
              </a:solidFill>
            </a:ln>
          </p:spPr>
          <p:txBody>
            <a:bodyPr wrap="square" lIns="0" tIns="0" rIns="0" bIns="0" rtlCol="0"/>
            <a:lstStyle/>
            <a:p>
              <a:endParaRPr/>
            </a:p>
          </p:txBody>
        </p:sp>
        <p:sp>
          <p:nvSpPr>
            <p:cNvPr id="19564" name="object 19564"/>
            <p:cNvSpPr/>
            <p:nvPr/>
          </p:nvSpPr>
          <p:spPr>
            <a:xfrm>
              <a:off x="5487136" y="8308111"/>
              <a:ext cx="6350" cy="1270"/>
            </a:xfrm>
            <a:custGeom>
              <a:avLst/>
              <a:gdLst/>
              <a:ahLst/>
              <a:cxnLst/>
              <a:rect l="l" t="t" r="r" b="b"/>
              <a:pathLst>
                <a:path w="6350" h="1270">
                  <a:moveTo>
                    <a:pt x="0" y="0"/>
                  </a:moveTo>
                  <a:lnTo>
                    <a:pt x="6197" y="1206"/>
                  </a:lnTo>
                </a:path>
              </a:pathLst>
            </a:custGeom>
            <a:ln w="25400">
              <a:solidFill>
                <a:srgbClr val="FDE48B"/>
              </a:solidFill>
            </a:ln>
          </p:spPr>
          <p:txBody>
            <a:bodyPr wrap="square" lIns="0" tIns="0" rIns="0" bIns="0" rtlCol="0"/>
            <a:lstStyle/>
            <a:p>
              <a:endParaRPr/>
            </a:p>
          </p:txBody>
        </p:sp>
        <p:sp>
          <p:nvSpPr>
            <p:cNvPr id="19565" name="object 19565"/>
            <p:cNvSpPr/>
            <p:nvPr/>
          </p:nvSpPr>
          <p:spPr>
            <a:xfrm>
              <a:off x="5493334" y="8309318"/>
              <a:ext cx="635" cy="2540"/>
            </a:xfrm>
            <a:custGeom>
              <a:avLst/>
              <a:gdLst/>
              <a:ahLst/>
              <a:cxnLst/>
              <a:rect l="l" t="t" r="r" b="b"/>
              <a:pathLst>
                <a:path w="635" h="2540">
                  <a:moveTo>
                    <a:pt x="0" y="0"/>
                  </a:moveTo>
                  <a:lnTo>
                    <a:pt x="406" y="2514"/>
                  </a:lnTo>
                </a:path>
              </a:pathLst>
            </a:custGeom>
            <a:ln w="25400">
              <a:solidFill>
                <a:srgbClr val="FEE48B"/>
              </a:solidFill>
            </a:ln>
          </p:spPr>
          <p:txBody>
            <a:bodyPr wrap="square" lIns="0" tIns="0" rIns="0" bIns="0" rtlCol="0"/>
            <a:lstStyle/>
            <a:p>
              <a:endParaRPr/>
            </a:p>
          </p:txBody>
        </p:sp>
        <p:sp>
          <p:nvSpPr>
            <p:cNvPr id="19566" name="object 19566"/>
            <p:cNvSpPr/>
            <p:nvPr/>
          </p:nvSpPr>
          <p:spPr>
            <a:xfrm>
              <a:off x="5487593" y="8310626"/>
              <a:ext cx="6350" cy="1270"/>
            </a:xfrm>
            <a:custGeom>
              <a:avLst/>
              <a:gdLst/>
              <a:ahLst/>
              <a:cxnLst/>
              <a:rect l="l" t="t" r="r" b="b"/>
              <a:pathLst>
                <a:path w="6350" h="1270">
                  <a:moveTo>
                    <a:pt x="6146" y="1206"/>
                  </a:moveTo>
                  <a:lnTo>
                    <a:pt x="0" y="0"/>
                  </a:lnTo>
                </a:path>
              </a:pathLst>
            </a:custGeom>
            <a:ln w="25400">
              <a:solidFill>
                <a:srgbClr val="FEE993"/>
              </a:solidFill>
            </a:ln>
          </p:spPr>
          <p:txBody>
            <a:bodyPr wrap="square" lIns="0" tIns="0" rIns="0" bIns="0" rtlCol="0"/>
            <a:lstStyle/>
            <a:p>
              <a:endParaRPr/>
            </a:p>
          </p:txBody>
        </p:sp>
        <p:sp>
          <p:nvSpPr>
            <p:cNvPr id="19567" name="object 19567"/>
            <p:cNvSpPr/>
            <p:nvPr/>
          </p:nvSpPr>
          <p:spPr>
            <a:xfrm>
              <a:off x="5493334" y="8309318"/>
              <a:ext cx="13335" cy="4445"/>
            </a:xfrm>
            <a:custGeom>
              <a:avLst/>
              <a:gdLst/>
              <a:ahLst/>
              <a:cxnLst/>
              <a:rect l="l" t="t" r="r" b="b"/>
              <a:pathLst>
                <a:path w="13335" h="4445">
                  <a:moveTo>
                    <a:pt x="0" y="0"/>
                  </a:moveTo>
                  <a:lnTo>
                    <a:pt x="12725" y="4368"/>
                  </a:lnTo>
                  <a:lnTo>
                    <a:pt x="12573" y="3543"/>
                  </a:lnTo>
                  <a:lnTo>
                    <a:pt x="12306" y="1841"/>
                  </a:lnTo>
                  <a:lnTo>
                    <a:pt x="8216" y="1384"/>
                  </a:lnTo>
                  <a:lnTo>
                    <a:pt x="4114" y="749"/>
                  </a:lnTo>
                  <a:lnTo>
                    <a:pt x="0" y="0"/>
                  </a:lnTo>
                  <a:close/>
                </a:path>
              </a:pathLst>
            </a:custGeom>
            <a:solidFill>
              <a:srgbClr val="FCDE7F"/>
            </a:solidFill>
          </p:spPr>
          <p:txBody>
            <a:bodyPr wrap="square" lIns="0" tIns="0" rIns="0" bIns="0" rtlCol="0"/>
            <a:lstStyle/>
            <a:p>
              <a:endParaRPr/>
            </a:p>
          </p:txBody>
        </p:sp>
        <p:sp>
          <p:nvSpPr>
            <p:cNvPr id="19568" name="object 19568"/>
            <p:cNvSpPr/>
            <p:nvPr/>
          </p:nvSpPr>
          <p:spPr>
            <a:xfrm>
              <a:off x="5493334" y="8309318"/>
              <a:ext cx="635" cy="2540"/>
            </a:xfrm>
            <a:custGeom>
              <a:avLst/>
              <a:gdLst/>
              <a:ahLst/>
              <a:cxnLst/>
              <a:rect l="l" t="t" r="r" b="b"/>
              <a:pathLst>
                <a:path w="635" h="2540">
                  <a:moveTo>
                    <a:pt x="406" y="2514"/>
                  </a:moveTo>
                  <a:lnTo>
                    <a:pt x="0" y="0"/>
                  </a:lnTo>
                </a:path>
              </a:pathLst>
            </a:custGeom>
            <a:ln w="25400">
              <a:solidFill>
                <a:srgbClr val="FEE48B"/>
              </a:solidFill>
            </a:ln>
          </p:spPr>
          <p:txBody>
            <a:bodyPr wrap="square" lIns="0" tIns="0" rIns="0" bIns="0" rtlCol="0"/>
            <a:lstStyle/>
            <a:p>
              <a:endParaRPr/>
            </a:p>
          </p:txBody>
        </p:sp>
        <p:sp>
          <p:nvSpPr>
            <p:cNvPr id="19569" name="object 19569"/>
            <p:cNvSpPr/>
            <p:nvPr/>
          </p:nvSpPr>
          <p:spPr>
            <a:xfrm>
              <a:off x="5493334" y="8309318"/>
              <a:ext cx="12700" cy="1905"/>
            </a:xfrm>
            <a:custGeom>
              <a:avLst/>
              <a:gdLst/>
              <a:ahLst/>
              <a:cxnLst/>
              <a:rect l="l" t="t" r="r" b="b"/>
              <a:pathLst>
                <a:path w="12700" h="1904">
                  <a:moveTo>
                    <a:pt x="0" y="0"/>
                  </a:moveTo>
                  <a:lnTo>
                    <a:pt x="12306" y="1841"/>
                  </a:lnTo>
                </a:path>
              </a:pathLst>
            </a:custGeom>
            <a:ln w="25400">
              <a:solidFill>
                <a:srgbClr val="FCDC7B"/>
              </a:solidFill>
            </a:ln>
          </p:spPr>
          <p:txBody>
            <a:bodyPr wrap="square" lIns="0" tIns="0" rIns="0" bIns="0" rtlCol="0"/>
            <a:lstStyle/>
            <a:p>
              <a:endParaRPr/>
            </a:p>
          </p:txBody>
        </p:sp>
        <p:sp>
          <p:nvSpPr>
            <p:cNvPr id="19570" name="object 19570"/>
            <p:cNvSpPr/>
            <p:nvPr/>
          </p:nvSpPr>
          <p:spPr>
            <a:xfrm>
              <a:off x="5505640" y="8311159"/>
              <a:ext cx="635" cy="2540"/>
            </a:xfrm>
            <a:custGeom>
              <a:avLst/>
              <a:gdLst/>
              <a:ahLst/>
              <a:cxnLst/>
              <a:rect l="l" t="t" r="r" b="b"/>
              <a:pathLst>
                <a:path w="635" h="2540">
                  <a:moveTo>
                    <a:pt x="0" y="0"/>
                  </a:moveTo>
                  <a:lnTo>
                    <a:pt x="419" y="2527"/>
                  </a:lnTo>
                </a:path>
              </a:pathLst>
            </a:custGeom>
            <a:ln w="25400">
              <a:solidFill>
                <a:srgbClr val="FBD872"/>
              </a:solidFill>
            </a:ln>
          </p:spPr>
          <p:txBody>
            <a:bodyPr wrap="square" lIns="0" tIns="0" rIns="0" bIns="0" rtlCol="0"/>
            <a:lstStyle/>
            <a:p>
              <a:endParaRPr/>
            </a:p>
          </p:txBody>
        </p:sp>
        <p:sp>
          <p:nvSpPr>
            <p:cNvPr id="19571" name="object 19571"/>
            <p:cNvSpPr/>
            <p:nvPr/>
          </p:nvSpPr>
          <p:spPr>
            <a:xfrm>
              <a:off x="5493740" y="8311832"/>
              <a:ext cx="12700" cy="1905"/>
            </a:xfrm>
            <a:custGeom>
              <a:avLst/>
              <a:gdLst/>
              <a:ahLst/>
              <a:cxnLst/>
              <a:rect l="l" t="t" r="r" b="b"/>
              <a:pathLst>
                <a:path w="12700" h="1904">
                  <a:moveTo>
                    <a:pt x="12319" y="1854"/>
                  </a:moveTo>
                  <a:lnTo>
                    <a:pt x="0" y="0"/>
                  </a:lnTo>
                </a:path>
              </a:pathLst>
            </a:custGeom>
            <a:ln w="25400">
              <a:solidFill>
                <a:srgbClr val="FDE182"/>
              </a:solidFill>
            </a:ln>
          </p:spPr>
          <p:txBody>
            <a:bodyPr wrap="square" lIns="0" tIns="0" rIns="0" bIns="0" rtlCol="0"/>
            <a:lstStyle/>
            <a:p>
              <a:endParaRPr/>
            </a:p>
          </p:txBody>
        </p:sp>
        <p:sp>
          <p:nvSpPr>
            <p:cNvPr id="19572" name="object 19572"/>
            <p:cNvSpPr/>
            <p:nvPr/>
          </p:nvSpPr>
          <p:spPr>
            <a:xfrm>
              <a:off x="5506059" y="8313686"/>
              <a:ext cx="13335" cy="3175"/>
            </a:xfrm>
            <a:custGeom>
              <a:avLst/>
              <a:gdLst/>
              <a:ahLst/>
              <a:cxnLst/>
              <a:rect l="l" t="t" r="r" b="b"/>
              <a:pathLst>
                <a:path w="13335" h="3175">
                  <a:moveTo>
                    <a:pt x="0" y="0"/>
                  </a:moveTo>
                  <a:lnTo>
                    <a:pt x="8762" y="3048"/>
                  </a:lnTo>
                  <a:lnTo>
                    <a:pt x="12865" y="2984"/>
                  </a:lnTo>
                  <a:lnTo>
                    <a:pt x="12649" y="2273"/>
                  </a:lnTo>
                  <a:lnTo>
                    <a:pt x="12280" y="711"/>
                  </a:lnTo>
                  <a:lnTo>
                    <a:pt x="8191" y="723"/>
                  </a:lnTo>
                  <a:lnTo>
                    <a:pt x="4102" y="457"/>
                  </a:lnTo>
                  <a:lnTo>
                    <a:pt x="0" y="0"/>
                  </a:lnTo>
                  <a:close/>
                </a:path>
              </a:pathLst>
            </a:custGeom>
            <a:solidFill>
              <a:srgbClr val="FAD469"/>
            </a:solidFill>
          </p:spPr>
          <p:txBody>
            <a:bodyPr wrap="square" lIns="0" tIns="0" rIns="0" bIns="0" rtlCol="0"/>
            <a:lstStyle/>
            <a:p>
              <a:endParaRPr/>
            </a:p>
          </p:txBody>
        </p:sp>
        <p:sp>
          <p:nvSpPr>
            <p:cNvPr id="19573" name="object 19573"/>
            <p:cNvSpPr/>
            <p:nvPr/>
          </p:nvSpPr>
          <p:spPr>
            <a:xfrm>
              <a:off x="5506059" y="8313686"/>
              <a:ext cx="635" cy="2540"/>
            </a:xfrm>
            <a:custGeom>
              <a:avLst/>
              <a:gdLst/>
              <a:ahLst/>
              <a:cxnLst/>
              <a:rect l="l" t="t" r="r" b="b"/>
              <a:pathLst>
                <a:path w="635" h="2540">
                  <a:moveTo>
                    <a:pt x="533" y="2400"/>
                  </a:moveTo>
                  <a:lnTo>
                    <a:pt x="0" y="0"/>
                  </a:lnTo>
                </a:path>
              </a:pathLst>
            </a:custGeom>
            <a:ln w="25400">
              <a:solidFill>
                <a:srgbClr val="FCDC77"/>
              </a:solidFill>
            </a:ln>
          </p:spPr>
          <p:txBody>
            <a:bodyPr wrap="square" lIns="0" tIns="0" rIns="0" bIns="0" rtlCol="0"/>
            <a:lstStyle/>
            <a:p>
              <a:endParaRPr/>
            </a:p>
          </p:txBody>
        </p:sp>
        <p:sp>
          <p:nvSpPr>
            <p:cNvPr id="19574" name="object 19574"/>
            <p:cNvSpPr/>
            <p:nvPr/>
          </p:nvSpPr>
          <p:spPr>
            <a:xfrm>
              <a:off x="5506059" y="8313686"/>
              <a:ext cx="12700" cy="1270"/>
            </a:xfrm>
            <a:custGeom>
              <a:avLst/>
              <a:gdLst/>
              <a:ahLst/>
              <a:cxnLst/>
              <a:rect l="l" t="t" r="r" b="b"/>
              <a:pathLst>
                <a:path w="12700" h="1270">
                  <a:moveTo>
                    <a:pt x="0" y="0"/>
                  </a:moveTo>
                  <a:lnTo>
                    <a:pt x="12280" y="711"/>
                  </a:lnTo>
                </a:path>
              </a:pathLst>
            </a:custGeom>
            <a:ln w="25400">
              <a:solidFill>
                <a:srgbClr val="FAD368"/>
              </a:solidFill>
            </a:ln>
          </p:spPr>
          <p:txBody>
            <a:bodyPr wrap="square" lIns="0" tIns="0" rIns="0" bIns="0" rtlCol="0"/>
            <a:lstStyle/>
            <a:p>
              <a:endParaRPr/>
            </a:p>
          </p:txBody>
        </p:sp>
        <p:sp>
          <p:nvSpPr>
            <p:cNvPr id="19575" name="object 19575"/>
            <p:cNvSpPr/>
            <p:nvPr/>
          </p:nvSpPr>
          <p:spPr>
            <a:xfrm>
              <a:off x="5518340" y="8314398"/>
              <a:ext cx="635" cy="2540"/>
            </a:xfrm>
            <a:custGeom>
              <a:avLst/>
              <a:gdLst/>
              <a:ahLst/>
              <a:cxnLst/>
              <a:rect l="l" t="t" r="r" b="b"/>
              <a:pathLst>
                <a:path w="635" h="2540">
                  <a:moveTo>
                    <a:pt x="0" y="0"/>
                  </a:moveTo>
                  <a:lnTo>
                    <a:pt x="584" y="2273"/>
                  </a:lnTo>
                </a:path>
              </a:pathLst>
            </a:custGeom>
            <a:ln w="25400">
              <a:solidFill>
                <a:srgbClr val="F9CC5B"/>
              </a:solidFill>
            </a:ln>
          </p:spPr>
          <p:txBody>
            <a:bodyPr wrap="square" lIns="0" tIns="0" rIns="0" bIns="0" rtlCol="0"/>
            <a:lstStyle/>
            <a:p>
              <a:endParaRPr/>
            </a:p>
          </p:txBody>
        </p:sp>
        <p:sp>
          <p:nvSpPr>
            <p:cNvPr id="19576" name="object 19576"/>
            <p:cNvSpPr/>
            <p:nvPr/>
          </p:nvSpPr>
          <p:spPr>
            <a:xfrm>
              <a:off x="5506593" y="8316087"/>
              <a:ext cx="12700" cy="635"/>
            </a:xfrm>
            <a:custGeom>
              <a:avLst/>
              <a:gdLst/>
              <a:ahLst/>
              <a:cxnLst/>
              <a:rect l="l" t="t" r="r" b="b"/>
              <a:pathLst>
                <a:path w="12700" h="634">
                  <a:moveTo>
                    <a:pt x="12331" y="584"/>
                  </a:moveTo>
                  <a:lnTo>
                    <a:pt x="0" y="0"/>
                  </a:lnTo>
                </a:path>
              </a:pathLst>
            </a:custGeom>
            <a:ln w="25399">
              <a:solidFill>
                <a:srgbClr val="FBD56B"/>
              </a:solidFill>
            </a:ln>
          </p:spPr>
          <p:txBody>
            <a:bodyPr wrap="square" lIns="0" tIns="0" rIns="0" bIns="0" rtlCol="0"/>
            <a:lstStyle/>
            <a:p>
              <a:endParaRPr/>
            </a:p>
          </p:txBody>
        </p:sp>
        <p:sp>
          <p:nvSpPr>
            <p:cNvPr id="19577" name="object 19577"/>
            <p:cNvSpPr/>
            <p:nvPr/>
          </p:nvSpPr>
          <p:spPr>
            <a:xfrm>
              <a:off x="5518340" y="8313420"/>
              <a:ext cx="13335" cy="3810"/>
            </a:xfrm>
            <a:custGeom>
              <a:avLst/>
              <a:gdLst/>
              <a:ahLst/>
              <a:cxnLst/>
              <a:rect l="l" t="t" r="r" b="b"/>
              <a:pathLst>
                <a:path w="13335" h="3809">
                  <a:moveTo>
                    <a:pt x="12217" y="0"/>
                  </a:moveTo>
                  <a:lnTo>
                    <a:pt x="8166" y="673"/>
                  </a:lnTo>
                  <a:lnTo>
                    <a:pt x="4089" y="965"/>
                  </a:lnTo>
                  <a:lnTo>
                    <a:pt x="0" y="977"/>
                  </a:lnTo>
                  <a:lnTo>
                    <a:pt x="368" y="2539"/>
                  </a:lnTo>
                  <a:lnTo>
                    <a:pt x="584" y="3251"/>
                  </a:lnTo>
                  <a:lnTo>
                    <a:pt x="4686" y="3187"/>
                  </a:lnTo>
                  <a:lnTo>
                    <a:pt x="8775" y="2819"/>
                  </a:lnTo>
                  <a:lnTo>
                    <a:pt x="12839" y="2082"/>
                  </a:lnTo>
                  <a:lnTo>
                    <a:pt x="12217" y="0"/>
                  </a:lnTo>
                  <a:close/>
                </a:path>
              </a:pathLst>
            </a:custGeom>
            <a:solidFill>
              <a:srgbClr val="F7C650"/>
            </a:solidFill>
          </p:spPr>
          <p:txBody>
            <a:bodyPr wrap="square" lIns="0" tIns="0" rIns="0" bIns="0" rtlCol="0"/>
            <a:lstStyle/>
            <a:p>
              <a:endParaRPr/>
            </a:p>
          </p:txBody>
        </p:sp>
        <p:sp>
          <p:nvSpPr>
            <p:cNvPr id="19578" name="object 19578"/>
            <p:cNvSpPr/>
            <p:nvPr/>
          </p:nvSpPr>
          <p:spPr>
            <a:xfrm>
              <a:off x="5518340" y="8314398"/>
              <a:ext cx="635" cy="2540"/>
            </a:xfrm>
            <a:custGeom>
              <a:avLst/>
              <a:gdLst/>
              <a:ahLst/>
              <a:cxnLst/>
              <a:rect l="l" t="t" r="r" b="b"/>
              <a:pathLst>
                <a:path w="635" h="2540">
                  <a:moveTo>
                    <a:pt x="584" y="2273"/>
                  </a:moveTo>
                  <a:lnTo>
                    <a:pt x="0" y="0"/>
                  </a:lnTo>
                </a:path>
              </a:pathLst>
            </a:custGeom>
            <a:ln w="25400">
              <a:solidFill>
                <a:srgbClr val="F9CC5B"/>
              </a:solidFill>
            </a:ln>
          </p:spPr>
          <p:txBody>
            <a:bodyPr wrap="square" lIns="0" tIns="0" rIns="0" bIns="0" rtlCol="0"/>
            <a:lstStyle/>
            <a:p>
              <a:endParaRPr/>
            </a:p>
          </p:txBody>
        </p:sp>
        <p:sp>
          <p:nvSpPr>
            <p:cNvPr id="19579" name="object 19579"/>
            <p:cNvSpPr/>
            <p:nvPr/>
          </p:nvSpPr>
          <p:spPr>
            <a:xfrm>
              <a:off x="5518340" y="8313420"/>
              <a:ext cx="12700" cy="1270"/>
            </a:xfrm>
            <a:custGeom>
              <a:avLst/>
              <a:gdLst/>
              <a:ahLst/>
              <a:cxnLst/>
              <a:rect l="l" t="t" r="r" b="b"/>
              <a:pathLst>
                <a:path w="12700" h="1270">
                  <a:moveTo>
                    <a:pt x="0" y="977"/>
                  </a:moveTo>
                  <a:lnTo>
                    <a:pt x="12217" y="0"/>
                  </a:lnTo>
                </a:path>
              </a:pathLst>
            </a:custGeom>
            <a:ln w="25400">
              <a:solidFill>
                <a:srgbClr val="F7C54F"/>
              </a:solidFill>
            </a:ln>
          </p:spPr>
          <p:txBody>
            <a:bodyPr wrap="square" lIns="0" tIns="0" rIns="0" bIns="0" rtlCol="0"/>
            <a:lstStyle/>
            <a:p>
              <a:endParaRPr/>
            </a:p>
          </p:txBody>
        </p:sp>
        <p:sp>
          <p:nvSpPr>
            <p:cNvPr id="19580" name="object 19580"/>
            <p:cNvSpPr/>
            <p:nvPr/>
          </p:nvSpPr>
          <p:spPr>
            <a:xfrm>
              <a:off x="5530557" y="8313420"/>
              <a:ext cx="635" cy="2540"/>
            </a:xfrm>
            <a:custGeom>
              <a:avLst/>
              <a:gdLst/>
              <a:ahLst/>
              <a:cxnLst/>
              <a:rect l="l" t="t" r="r" b="b"/>
              <a:pathLst>
                <a:path w="635" h="2540">
                  <a:moveTo>
                    <a:pt x="0" y="0"/>
                  </a:moveTo>
                  <a:lnTo>
                    <a:pt x="622" y="2082"/>
                  </a:lnTo>
                </a:path>
              </a:pathLst>
            </a:custGeom>
            <a:ln w="25400">
              <a:solidFill>
                <a:srgbClr val="F5BF44"/>
              </a:solidFill>
            </a:ln>
          </p:spPr>
          <p:txBody>
            <a:bodyPr wrap="square" lIns="0" tIns="0" rIns="0" bIns="0" rtlCol="0"/>
            <a:lstStyle/>
            <a:p>
              <a:endParaRPr/>
            </a:p>
          </p:txBody>
        </p:sp>
        <p:sp>
          <p:nvSpPr>
            <p:cNvPr id="19581" name="object 19581"/>
            <p:cNvSpPr/>
            <p:nvPr/>
          </p:nvSpPr>
          <p:spPr>
            <a:xfrm>
              <a:off x="5518924" y="8315502"/>
              <a:ext cx="12700" cy="1270"/>
            </a:xfrm>
            <a:custGeom>
              <a:avLst/>
              <a:gdLst/>
              <a:ahLst/>
              <a:cxnLst/>
              <a:rect l="l" t="t" r="r" b="b"/>
              <a:pathLst>
                <a:path w="12700" h="1270">
                  <a:moveTo>
                    <a:pt x="12255" y="0"/>
                  </a:moveTo>
                  <a:lnTo>
                    <a:pt x="0" y="1168"/>
                  </a:lnTo>
                </a:path>
              </a:pathLst>
            </a:custGeom>
            <a:ln w="25400">
              <a:solidFill>
                <a:srgbClr val="F7C650"/>
              </a:solidFill>
            </a:ln>
          </p:spPr>
          <p:txBody>
            <a:bodyPr wrap="square" lIns="0" tIns="0" rIns="0" bIns="0" rtlCol="0"/>
            <a:lstStyle/>
            <a:p>
              <a:endParaRPr/>
            </a:p>
          </p:txBody>
        </p:sp>
        <p:sp>
          <p:nvSpPr>
            <p:cNvPr id="19582" name="object 19582"/>
            <p:cNvSpPr/>
            <p:nvPr/>
          </p:nvSpPr>
          <p:spPr>
            <a:xfrm>
              <a:off x="5505640" y="8311159"/>
              <a:ext cx="12700" cy="3810"/>
            </a:xfrm>
            <a:custGeom>
              <a:avLst/>
              <a:gdLst/>
              <a:ahLst/>
              <a:cxnLst/>
              <a:rect l="l" t="t" r="r" b="b"/>
              <a:pathLst>
                <a:path w="12700" h="3809">
                  <a:moveTo>
                    <a:pt x="0" y="0"/>
                  </a:moveTo>
                  <a:lnTo>
                    <a:pt x="126" y="850"/>
                  </a:lnTo>
                  <a:lnTo>
                    <a:pt x="419" y="2527"/>
                  </a:lnTo>
                  <a:lnTo>
                    <a:pt x="4521" y="2984"/>
                  </a:lnTo>
                  <a:lnTo>
                    <a:pt x="8610" y="3251"/>
                  </a:lnTo>
                  <a:lnTo>
                    <a:pt x="12700" y="3238"/>
                  </a:lnTo>
                  <a:lnTo>
                    <a:pt x="12522" y="2438"/>
                  </a:lnTo>
                  <a:lnTo>
                    <a:pt x="12204" y="774"/>
                  </a:lnTo>
                  <a:lnTo>
                    <a:pt x="8153" y="736"/>
                  </a:lnTo>
                  <a:lnTo>
                    <a:pt x="4076" y="457"/>
                  </a:lnTo>
                  <a:lnTo>
                    <a:pt x="0" y="0"/>
                  </a:lnTo>
                  <a:close/>
                </a:path>
              </a:pathLst>
            </a:custGeom>
            <a:solidFill>
              <a:srgbClr val="FAD265"/>
            </a:solidFill>
          </p:spPr>
          <p:txBody>
            <a:bodyPr wrap="square" lIns="0" tIns="0" rIns="0" bIns="0" rtlCol="0"/>
            <a:lstStyle/>
            <a:p>
              <a:endParaRPr/>
            </a:p>
          </p:txBody>
        </p:sp>
        <p:sp>
          <p:nvSpPr>
            <p:cNvPr id="19583" name="object 19583"/>
            <p:cNvSpPr/>
            <p:nvPr/>
          </p:nvSpPr>
          <p:spPr>
            <a:xfrm>
              <a:off x="5505640" y="8311159"/>
              <a:ext cx="635" cy="2540"/>
            </a:xfrm>
            <a:custGeom>
              <a:avLst/>
              <a:gdLst/>
              <a:ahLst/>
              <a:cxnLst/>
              <a:rect l="l" t="t" r="r" b="b"/>
              <a:pathLst>
                <a:path w="635" h="2540">
                  <a:moveTo>
                    <a:pt x="419" y="2527"/>
                  </a:moveTo>
                  <a:lnTo>
                    <a:pt x="0" y="0"/>
                  </a:lnTo>
                </a:path>
              </a:pathLst>
            </a:custGeom>
            <a:ln w="25400">
              <a:solidFill>
                <a:srgbClr val="FBD872"/>
              </a:solidFill>
            </a:ln>
          </p:spPr>
          <p:txBody>
            <a:bodyPr wrap="square" lIns="0" tIns="0" rIns="0" bIns="0" rtlCol="0"/>
            <a:lstStyle/>
            <a:p>
              <a:endParaRPr/>
            </a:p>
          </p:txBody>
        </p:sp>
        <p:sp>
          <p:nvSpPr>
            <p:cNvPr id="19584" name="object 19584"/>
            <p:cNvSpPr/>
            <p:nvPr/>
          </p:nvSpPr>
          <p:spPr>
            <a:xfrm>
              <a:off x="5505640" y="8311159"/>
              <a:ext cx="12700" cy="1270"/>
            </a:xfrm>
            <a:custGeom>
              <a:avLst/>
              <a:gdLst/>
              <a:ahLst/>
              <a:cxnLst/>
              <a:rect l="l" t="t" r="r" b="b"/>
              <a:pathLst>
                <a:path w="12700" h="1270">
                  <a:moveTo>
                    <a:pt x="0" y="0"/>
                  </a:moveTo>
                  <a:lnTo>
                    <a:pt x="12204" y="774"/>
                  </a:lnTo>
                </a:path>
              </a:pathLst>
            </a:custGeom>
            <a:ln w="25400">
              <a:solidFill>
                <a:srgbClr val="F9CF62"/>
              </a:solidFill>
            </a:ln>
          </p:spPr>
          <p:txBody>
            <a:bodyPr wrap="square" lIns="0" tIns="0" rIns="0" bIns="0" rtlCol="0"/>
            <a:lstStyle/>
            <a:p>
              <a:endParaRPr/>
            </a:p>
          </p:txBody>
        </p:sp>
        <p:sp>
          <p:nvSpPr>
            <p:cNvPr id="19585" name="object 19585"/>
            <p:cNvSpPr/>
            <p:nvPr/>
          </p:nvSpPr>
          <p:spPr>
            <a:xfrm>
              <a:off x="5517845" y="8311934"/>
              <a:ext cx="635" cy="2540"/>
            </a:xfrm>
            <a:custGeom>
              <a:avLst/>
              <a:gdLst/>
              <a:ahLst/>
              <a:cxnLst/>
              <a:rect l="l" t="t" r="r" b="b"/>
              <a:pathLst>
                <a:path w="635" h="2540">
                  <a:moveTo>
                    <a:pt x="0" y="0"/>
                  </a:moveTo>
                  <a:lnTo>
                    <a:pt x="495" y="2463"/>
                  </a:lnTo>
                </a:path>
              </a:pathLst>
            </a:custGeom>
            <a:ln w="25400">
              <a:solidFill>
                <a:srgbClr val="F8CA57"/>
              </a:solidFill>
            </a:ln>
          </p:spPr>
          <p:txBody>
            <a:bodyPr wrap="square" lIns="0" tIns="0" rIns="0" bIns="0" rtlCol="0"/>
            <a:lstStyle/>
            <a:p>
              <a:endParaRPr/>
            </a:p>
          </p:txBody>
        </p:sp>
        <p:sp>
          <p:nvSpPr>
            <p:cNvPr id="19586" name="object 19586"/>
            <p:cNvSpPr/>
            <p:nvPr/>
          </p:nvSpPr>
          <p:spPr>
            <a:xfrm>
              <a:off x="5506059" y="8313686"/>
              <a:ext cx="12700" cy="1270"/>
            </a:xfrm>
            <a:custGeom>
              <a:avLst/>
              <a:gdLst/>
              <a:ahLst/>
              <a:cxnLst/>
              <a:rect l="l" t="t" r="r" b="b"/>
              <a:pathLst>
                <a:path w="12700" h="1270">
                  <a:moveTo>
                    <a:pt x="12280" y="711"/>
                  </a:moveTo>
                  <a:lnTo>
                    <a:pt x="0" y="0"/>
                  </a:lnTo>
                </a:path>
              </a:pathLst>
            </a:custGeom>
            <a:ln w="25400">
              <a:solidFill>
                <a:srgbClr val="FAD368"/>
              </a:solidFill>
            </a:ln>
          </p:spPr>
          <p:txBody>
            <a:bodyPr wrap="square" lIns="0" tIns="0" rIns="0" bIns="0" rtlCol="0"/>
            <a:lstStyle/>
            <a:p>
              <a:endParaRPr/>
            </a:p>
          </p:txBody>
        </p:sp>
        <p:sp>
          <p:nvSpPr>
            <p:cNvPr id="19587" name="object 19587"/>
            <p:cNvSpPr/>
            <p:nvPr/>
          </p:nvSpPr>
          <p:spPr>
            <a:xfrm>
              <a:off x="5517845" y="8311299"/>
              <a:ext cx="13335" cy="3175"/>
            </a:xfrm>
            <a:custGeom>
              <a:avLst/>
              <a:gdLst/>
              <a:ahLst/>
              <a:cxnLst/>
              <a:rect l="l" t="t" r="r" b="b"/>
              <a:pathLst>
                <a:path w="13335" h="3175">
                  <a:moveTo>
                    <a:pt x="12115" y="0"/>
                  </a:moveTo>
                  <a:lnTo>
                    <a:pt x="8089" y="482"/>
                  </a:lnTo>
                  <a:lnTo>
                    <a:pt x="4051" y="673"/>
                  </a:lnTo>
                  <a:lnTo>
                    <a:pt x="0" y="635"/>
                  </a:lnTo>
                  <a:lnTo>
                    <a:pt x="152" y="1473"/>
                  </a:lnTo>
                  <a:lnTo>
                    <a:pt x="495" y="3098"/>
                  </a:lnTo>
                  <a:lnTo>
                    <a:pt x="4584" y="3086"/>
                  </a:lnTo>
                  <a:lnTo>
                    <a:pt x="8661" y="2793"/>
                  </a:lnTo>
                  <a:lnTo>
                    <a:pt x="12712" y="2120"/>
                  </a:lnTo>
                  <a:lnTo>
                    <a:pt x="12115" y="0"/>
                  </a:lnTo>
                  <a:close/>
                </a:path>
              </a:pathLst>
            </a:custGeom>
            <a:solidFill>
              <a:srgbClr val="F6C44C"/>
            </a:solidFill>
          </p:spPr>
          <p:txBody>
            <a:bodyPr wrap="square" lIns="0" tIns="0" rIns="0" bIns="0" rtlCol="0"/>
            <a:lstStyle/>
            <a:p>
              <a:endParaRPr/>
            </a:p>
          </p:txBody>
        </p:sp>
        <p:sp>
          <p:nvSpPr>
            <p:cNvPr id="19588" name="object 19588"/>
            <p:cNvSpPr/>
            <p:nvPr/>
          </p:nvSpPr>
          <p:spPr>
            <a:xfrm>
              <a:off x="5517845" y="8311934"/>
              <a:ext cx="635" cy="2540"/>
            </a:xfrm>
            <a:custGeom>
              <a:avLst/>
              <a:gdLst/>
              <a:ahLst/>
              <a:cxnLst/>
              <a:rect l="l" t="t" r="r" b="b"/>
              <a:pathLst>
                <a:path w="635" h="2540">
                  <a:moveTo>
                    <a:pt x="495" y="2463"/>
                  </a:moveTo>
                  <a:lnTo>
                    <a:pt x="0" y="0"/>
                  </a:lnTo>
                </a:path>
              </a:pathLst>
            </a:custGeom>
            <a:ln w="25400">
              <a:solidFill>
                <a:srgbClr val="F8CA57"/>
              </a:solidFill>
            </a:ln>
          </p:spPr>
          <p:txBody>
            <a:bodyPr wrap="square" lIns="0" tIns="0" rIns="0" bIns="0" rtlCol="0"/>
            <a:lstStyle/>
            <a:p>
              <a:endParaRPr/>
            </a:p>
          </p:txBody>
        </p:sp>
        <p:sp>
          <p:nvSpPr>
            <p:cNvPr id="19589" name="object 19589"/>
            <p:cNvSpPr/>
            <p:nvPr/>
          </p:nvSpPr>
          <p:spPr>
            <a:xfrm>
              <a:off x="5517845" y="8311299"/>
              <a:ext cx="12700" cy="635"/>
            </a:xfrm>
            <a:custGeom>
              <a:avLst/>
              <a:gdLst/>
              <a:ahLst/>
              <a:cxnLst/>
              <a:rect l="l" t="t" r="r" b="b"/>
              <a:pathLst>
                <a:path w="12700" h="634">
                  <a:moveTo>
                    <a:pt x="0" y="635"/>
                  </a:moveTo>
                  <a:lnTo>
                    <a:pt x="12115" y="0"/>
                  </a:lnTo>
                </a:path>
              </a:pathLst>
            </a:custGeom>
            <a:ln w="25400">
              <a:solidFill>
                <a:srgbClr val="F6C44A"/>
              </a:solidFill>
            </a:ln>
          </p:spPr>
          <p:txBody>
            <a:bodyPr wrap="square" lIns="0" tIns="0" rIns="0" bIns="0" rtlCol="0"/>
            <a:lstStyle/>
            <a:p>
              <a:endParaRPr/>
            </a:p>
          </p:txBody>
        </p:sp>
        <p:sp>
          <p:nvSpPr>
            <p:cNvPr id="19590" name="object 19590"/>
            <p:cNvSpPr/>
            <p:nvPr/>
          </p:nvSpPr>
          <p:spPr>
            <a:xfrm>
              <a:off x="5529961" y="8311299"/>
              <a:ext cx="635" cy="2540"/>
            </a:xfrm>
            <a:custGeom>
              <a:avLst/>
              <a:gdLst/>
              <a:ahLst/>
              <a:cxnLst/>
              <a:rect l="l" t="t" r="r" b="b"/>
              <a:pathLst>
                <a:path w="635" h="2540">
                  <a:moveTo>
                    <a:pt x="0" y="0"/>
                  </a:moveTo>
                  <a:lnTo>
                    <a:pt x="596" y="2120"/>
                  </a:lnTo>
                </a:path>
              </a:pathLst>
            </a:custGeom>
            <a:ln w="25400">
              <a:solidFill>
                <a:srgbClr val="F4BE42"/>
              </a:solidFill>
            </a:ln>
          </p:spPr>
          <p:txBody>
            <a:bodyPr wrap="square" lIns="0" tIns="0" rIns="0" bIns="0" rtlCol="0"/>
            <a:lstStyle/>
            <a:p>
              <a:endParaRPr/>
            </a:p>
          </p:txBody>
        </p:sp>
        <p:sp>
          <p:nvSpPr>
            <p:cNvPr id="19591" name="object 19591"/>
            <p:cNvSpPr/>
            <p:nvPr/>
          </p:nvSpPr>
          <p:spPr>
            <a:xfrm>
              <a:off x="5518340" y="8313420"/>
              <a:ext cx="12700" cy="1270"/>
            </a:xfrm>
            <a:custGeom>
              <a:avLst/>
              <a:gdLst/>
              <a:ahLst/>
              <a:cxnLst/>
              <a:rect l="l" t="t" r="r" b="b"/>
              <a:pathLst>
                <a:path w="12700" h="1270">
                  <a:moveTo>
                    <a:pt x="12217" y="0"/>
                  </a:moveTo>
                  <a:lnTo>
                    <a:pt x="0" y="977"/>
                  </a:lnTo>
                </a:path>
              </a:pathLst>
            </a:custGeom>
            <a:ln w="25400">
              <a:solidFill>
                <a:srgbClr val="F7C54F"/>
              </a:solidFill>
            </a:ln>
          </p:spPr>
          <p:txBody>
            <a:bodyPr wrap="square" lIns="0" tIns="0" rIns="0" bIns="0" rtlCol="0"/>
            <a:lstStyle/>
            <a:p>
              <a:endParaRPr/>
            </a:p>
          </p:txBody>
        </p:sp>
        <p:sp>
          <p:nvSpPr>
            <p:cNvPr id="19592" name="object 19592"/>
            <p:cNvSpPr/>
            <p:nvPr/>
          </p:nvSpPr>
          <p:spPr>
            <a:xfrm>
              <a:off x="5480456" y="8304161"/>
              <a:ext cx="6985" cy="4445"/>
            </a:xfrm>
            <a:custGeom>
              <a:avLst/>
              <a:gdLst/>
              <a:ahLst/>
              <a:cxnLst/>
              <a:rect l="l" t="t" r="r" b="b"/>
              <a:pathLst>
                <a:path w="6985" h="4445">
                  <a:moveTo>
                    <a:pt x="0" y="0"/>
                  </a:moveTo>
                  <a:lnTo>
                    <a:pt x="139" y="876"/>
                  </a:lnTo>
                  <a:lnTo>
                    <a:pt x="469" y="2603"/>
                  </a:lnTo>
                  <a:lnTo>
                    <a:pt x="2540" y="3073"/>
                  </a:lnTo>
                  <a:lnTo>
                    <a:pt x="6680" y="3949"/>
                  </a:lnTo>
                  <a:lnTo>
                    <a:pt x="6273" y="1384"/>
                  </a:lnTo>
                  <a:lnTo>
                    <a:pt x="4191" y="952"/>
                  </a:lnTo>
                  <a:lnTo>
                    <a:pt x="2108" y="495"/>
                  </a:lnTo>
                  <a:lnTo>
                    <a:pt x="0" y="0"/>
                  </a:lnTo>
                  <a:close/>
                </a:path>
              </a:pathLst>
            </a:custGeom>
            <a:solidFill>
              <a:srgbClr val="FDE38B"/>
            </a:solidFill>
          </p:spPr>
          <p:txBody>
            <a:bodyPr wrap="square" lIns="0" tIns="0" rIns="0" bIns="0" rtlCol="0"/>
            <a:lstStyle/>
            <a:p>
              <a:endParaRPr/>
            </a:p>
          </p:txBody>
        </p:sp>
        <p:sp>
          <p:nvSpPr>
            <p:cNvPr id="19593" name="object 19593"/>
            <p:cNvSpPr/>
            <p:nvPr/>
          </p:nvSpPr>
          <p:spPr>
            <a:xfrm>
              <a:off x="5480456" y="8304161"/>
              <a:ext cx="635" cy="3175"/>
            </a:xfrm>
            <a:custGeom>
              <a:avLst/>
              <a:gdLst/>
              <a:ahLst/>
              <a:cxnLst/>
              <a:rect l="l" t="t" r="r" b="b"/>
              <a:pathLst>
                <a:path w="635" h="3175">
                  <a:moveTo>
                    <a:pt x="469" y="2603"/>
                  </a:moveTo>
                  <a:lnTo>
                    <a:pt x="0" y="0"/>
                  </a:lnTo>
                </a:path>
              </a:pathLst>
            </a:custGeom>
            <a:ln w="25400">
              <a:solidFill>
                <a:srgbClr val="FDE48D"/>
              </a:solidFill>
            </a:ln>
          </p:spPr>
          <p:txBody>
            <a:bodyPr wrap="square" lIns="0" tIns="0" rIns="0" bIns="0" rtlCol="0"/>
            <a:lstStyle/>
            <a:p>
              <a:endParaRPr/>
            </a:p>
          </p:txBody>
        </p:sp>
        <p:sp>
          <p:nvSpPr>
            <p:cNvPr id="19594" name="object 19594"/>
            <p:cNvSpPr/>
            <p:nvPr/>
          </p:nvSpPr>
          <p:spPr>
            <a:xfrm>
              <a:off x="5480456" y="8304161"/>
              <a:ext cx="6350" cy="1905"/>
            </a:xfrm>
            <a:custGeom>
              <a:avLst/>
              <a:gdLst/>
              <a:ahLst/>
              <a:cxnLst/>
              <a:rect l="l" t="t" r="r" b="b"/>
              <a:pathLst>
                <a:path w="6350" h="1904">
                  <a:moveTo>
                    <a:pt x="0" y="0"/>
                  </a:moveTo>
                  <a:lnTo>
                    <a:pt x="6273" y="1384"/>
                  </a:lnTo>
                </a:path>
              </a:pathLst>
            </a:custGeom>
            <a:ln w="25400">
              <a:solidFill>
                <a:srgbClr val="FCDE85"/>
              </a:solidFill>
            </a:ln>
          </p:spPr>
          <p:txBody>
            <a:bodyPr wrap="square" lIns="0" tIns="0" rIns="0" bIns="0" rtlCol="0"/>
            <a:lstStyle/>
            <a:p>
              <a:endParaRPr/>
            </a:p>
          </p:txBody>
        </p:sp>
        <p:sp>
          <p:nvSpPr>
            <p:cNvPr id="19595" name="object 19595"/>
            <p:cNvSpPr/>
            <p:nvPr/>
          </p:nvSpPr>
          <p:spPr>
            <a:xfrm>
              <a:off x="5486730" y="8305546"/>
              <a:ext cx="635" cy="3175"/>
            </a:xfrm>
            <a:custGeom>
              <a:avLst/>
              <a:gdLst/>
              <a:ahLst/>
              <a:cxnLst/>
              <a:rect l="l" t="t" r="r" b="b"/>
              <a:pathLst>
                <a:path w="635" h="3175">
                  <a:moveTo>
                    <a:pt x="0" y="0"/>
                  </a:moveTo>
                  <a:lnTo>
                    <a:pt x="406" y="2565"/>
                  </a:lnTo>
                </a:path>
              </a:pathLst>
            </a:custGeom>
            <a:ln w="25399">
              <a:solidFill>
                <a:srgbClr val="FCE189"/>
              </a:solidFill>
            </a:ln>
          </p:spPr>
          <p:txBody>
            <a:bodyPr wrap="square" lIns="0" tIns="0" rIns="0" bIns="0" rtlCol="0"/>
            <a:lstStyle/>
            <a:p>
              <a:endParaRPr/>
            </a:p>
          </p:txBody>
        </p:sp>
        <p:sp>
          <p:nvSpPr>
            <p:cNvPr id="19596" name="object 19596"/>
            <p:cNvSpPr/>
            <p:nvPr/>
          </p:nvSpPr>
          <p:spPr>
            <a:xfrm>
              <a:off x="5480926" y="8306765"/>
              <a:ext cx="6350" cy="1905"/>
            </a:xfrm>
            <a:custGeom>
              <a:avLst/>
              <a:gdLst/>
              <a:ahLst/>
              <a:cxnLst/>
              <a:rect l="l" t="t" r="r" b="b"/>
              <a:pathLst>
                <a:path w="6350" h="1904">
                  <a:moveTo>
                    <a:pt x="6210" y="1346"/>
                  </a:moveTo>
                  <a:lnTo>
                    <a:pt x="0" y="0"/>
                  </a:lnTo>
                </a:path>
              </a:pathLst>
            </a:custGeom>
            <a:ln w="25400">
              <a:solidFill>
                <a:srgbClr val="FEE791"/>
              </a:solidFill>
            </a:ln>
          </p:spPr>
          <p:txBody>
            <a:bodyPr wrap="square" lIns="0" tIns="0" rIns="0" bIns="0" rtlCol="0"/>
            <a:lstStyle/>
            <a:p>
              <a:endParaRPr/>
            </a:p>
          </p:txBody>
        </p:sp>
        <p:sp>
          <p:nvSpPr>
            <p:cNvPr id="19597" name="object 19597"/>
            <p:cNvSpPr/>
            <p:nvPr/>
          </p:nvSpPr>
          <p:spPr>
            <a:xfrm>
              <a:off x="5486730" y="8305546"/>
              <a:ext cx="6985" cy="3810"/>
            </a:xfrm>
            <a:custGeom>
              <a:avLst/>
              <a:gdLst/>
              <a:ahLst/>
              <a:cxnLst/>
              <a:rect l="l" t="t" r="r" b="b"/>
              <a:pathLst>
                <a:path w="6985" h="3809">
                  <a:moveTo>
                    <a:pt x="0" y="0"/>
                  </a:moveTo>
                  <a:lnTo>
                    <a:pt x="406" y="2565"/>
                  </a:lnTo>
                  <a:lnTo>
                    <a:pt x="4546" y="3390"/>
                  </a:lnTo>
                  <a:lnTo>
                    <a:pt x="6603" y="3771"/>
                  </a:lnTo>
                  <a:lnTo>
                    <a:pt x="6464" y="2920"/>
                  </a:lnTo>
                  <a:lnTo>
                    <a:pt x="6235" y="1219"/>
                  </a:lnTo>
                  <a:lnTo>
                    <a:pt x="4165" y="850"/>
                  </a:lnTo>
                  <a:lnTo>
                    <a:pt x="2095" y="444"/>
                  </a:lnTo>
                  <a:lnTo>
                    <a:pt x="0" y="0"/>
                  </a:lnTo>
                  <a:close/>
                </a:path>
              </a:pathLst>
            </a:custGeom>
            <a:solidFill>
              <a:srgbClr val="FCE085"/>
            </a:solidFill>
          </p:spPr>
          <p:txBody>
            <a:bodyPr wrap="square" lIns="0" tIns="0" rIns="0" bIns="0" rtlCol="0"/>
            <a:lstStyle/>
            <a:p>
              <a:endParaRPr/>
            </a:p>
          </p:txBody>
        </p:sp>
        <p:sp>
          <p:nvSpPr>
            <p:cNvPr id="19598" name="object 19598"/>
            <p:cNvSpPr/>
            <p:nvPr/>
          </p:nvSpPr>
          <p:spPr>
            <a:xfrm>
              <a:off x="5486730" y="8305546"/>
              <a:ext cx="635" cy="3175"/>
            </a:xfrm>
            <a:custGeom>
              <a:avLst/>
              <a:gdLst/>
              <a:ahLst/>
              <a:cxnLst/>
              <a:rect l="l" t="t" r="r" b="b"/>
              <a:pathLst>
                <a:path w="635" h="3175">
                  <a:moveTo>
                    <a:pt x="406" y="2565"/>
                  </a:moveTo>
                  <a:lnTo>
                    <a:pt x="0" y="0"/>
                  </a:lnTo>
                </a:path>
              </a:pathLst>
            </a:custGeom>
            <a:ln w="25399">
              <a:solidFill>
                <a:srgbClr val="FCE189"/>
              </a:solidFill>
            </a:ln>
          </p:spPr>
          <p:txBody>
            <a:bodyPr wrap="square" lIns="0" tIns="0" rIns="0" bIns="0" rtlCol="0"/>
            <a:lstStyle/>
            <a:p>
              <a:endParaRPr/>
            </a:p>
          </p:txBody>
        </p:sp>
        <p:sp>
          <p:nvSpPr>
            <p:cNvPr id="19599" name="object 19599"/>
            <p:cNvSpPr/>
            <p:nvPr/>
          </p:nvSpPr>
          <p:spPr>
            <a:xfrm>
              <a:off x="5486730" y="8305546"/>
              <a:ext cx="6350" cy="1270"/>
            </a:xfrm>
            <a:custGeom>
              <a:avLst/>
              <a:gdLst/>
              <a:ahLst/>
              <a:cxnLst/>
              <a:rect l="l" t="t" r="r" b="b"/>
              <a:pathLst>
                <a:path w="6350" h="1270">
                  <a:moveTo>
                    <a:pt x="0" y="0"/>
                  </a:moveTo>
                  <a:lnTo>
                    <a:pt x="6235" y="1219"/>
                  </a:lnTo>
                </a:path>
              </a:pathLst>
            </a:custGeom>
            <a:ln w="25400">
              <a:solidFill>
                <a:srgbClr val="FCDC7E"/>
              </a:solidFill>
            </a:ln>
          </p:spPr>
          <p:txBody>
            <a:bodyPr wrap="square" lIns="0" tIns="0" rIns="0" bIns="0" rtlCol="0"/>
            <a:lstStyle/>
            <a:p>
              <a:endParaRPr/>
            </a:p>
          </p:txBody>
        </p:sp>
        <p:sp>
          <p:nvSpPr>
            <p:cNvPr id="19600" name="object 19600"/>
            <p:cNvSpPr/>
            <p:nvPr/>
          </p:nvSpPr>
          <p:spPr>
            <a:xfrm>
              <a:off x="5492966" y="8306765"/>
              <a:ext cx="635" cy="3175"/>
            </a:xfrm>
            <a:custGeom>
              <a:avLst/>
              <a:gdLst/>
              <a:ahLst/>
              <a:cxnLst/>
              <a:rect l="l" t="t" r="r" b="b"/>
              <a:pathLst>
                <a:path w="635" h="3175">
                  <a:moveTo>
                    <a:pt x="0" y="0"/>
                  </a:moveTo>
                  <a:lnTo>
                    <a:pt x="368" y="2552"/>
                  </a:lnTo>
                </a:path>
              </a:pathLst>
            </a:custGeom>
            <a:ln w="25400">
              <a:solidFill>
                <a:srgbClr val="FCDE80"/>
              </a:solidFill>
            </a:ln>
          </p:spPr>
          <p:txBody>
            <a:bodyPr wrap="square" lIns="0" tIns="0" rIns="0" bIns="0" rtlCol="0"/>
            <a:lstStyle/>
            <a:p>
              <a:endParaRPr/>
            </a:p>
          </p:txBody>
        </p:sp>
        <p:sp>
          <p:nvSpPr>
            <p:cNvPr id="19601" name="object 19601"/>
            <p:cNvSpPr/>
            <p:nvPr/>
          </p:nvSpPr>
          <p:spPr>
            <a:xfrm>
              <a:off x="5487136" y="8308111"/>
              <a:ext cx="6350" cy="1270"/>
            </a:xfrm>
            <a:custGeom>
              <a:avLst/>
              <a:gdLst/>
              <a:ahLst/>
              <a:cxnLst/>
              <a:rect l="l" t="t" r="r" b="b"/>
              <a:pathLst>
                <a:path w="6350" h="1270">
                  <a:moveTo>
                    <a:pt x="6197" y="1206"/>
                  </a:moveTo>
                  <a:lnTo>
                    <a:pt x="0" y="0"/>
                  </a:lnTo>
                </a:path>
              </a:pathLst>
            </a:custGeom>
            <a:ln w="25400">
              <a:solidFill>
                <a:srgbClr val="FDE48B"/>
              </a:solidFill>
            </a:ln>
          </p:spPr>
          <p:txBody>
            <a:bodyPr wrap="square" lIns="0" tIns="0" rIns="0" bIns="0" rtlCol="0"/>
            <a:lstStyle/>
            <a:p>
              <a:endParaRPr/>
            </a:p>
          </p:txBody>
        </p:sp>
        <p:sp>
          <p:nvSpPr>
            <p:cNvPr id="19602" name="object 19602"/>
            <p:cNvSpPr/>
            <p:nvPr/>
          </p:nvSpPr>
          <p:spPr>
            <a:xfrm>
              <a:off x="5492966" y="8306765"/>
              <a:ext cx="12700" cy="4445"/>
            </a:xfrm>
            <a:custGeom>
              <a:avLst/>
              <a:gdLst/>
              <a:ahLst/>
              <a:cxnLst/>
              <a:rect l="l" t="t" r="r" b="b"/>
              <a:pathLst>
                <a:path w="12700" h="4445">
                  <a:moveTo>
                    <a:pt x="0" y="0"/>
                  </a:moveTo>
                  <a:lnTo>
                    <a:pt x="368" y="2552"/>
                  </a:lnTo>
                  <a:lnTo>
                    <a:pt x="4483" y="3301"/>
                  </a:lnTo>
                  <a:lnTo>
                    <a:pt x="8585" y="3936"/>
                  </a:lnTo>
                  <a:lnTo>
                    <a:pt x="12674" y="4394"/>
                  </a:lnTo>
                  <a:lnTo>
                    <a:pt x="12420" y="2666"/>
                  </a:lnTo>
                  <a:lnTo>
                    <a:pt x="12280" y="1828"/>
                  </a:lnTo>
                  <a:lnTo>
                    <a:pt x="8216" y="1371"/>
                  </a:lnTo>
                  <a:lnTo>
                    <a:pt x="4127" y="749"/>
                  </a:lnTo>
                  <a:lnTo>
                    <a:pt x="0" y="0"/>
                  </a:lnTo>
                  <a:close/>
                </a:path>
              </a:pathLst>
            </a:custGeom>
            <a:solidFill>
              <a:srgbClr val="FBD875"/>
            </a:solidFill>
          </p:spPr>
          <p:txBody>
            <a:bodyPr wrap="square" lIns="0" tIns="0" rIns="0" bIns="0" rtlCol="0"/>
            <a:lstStyle/>
            <a:p>
              <a:endParaRPr/>
            </a:p>
          </p:txBody>
        </p:sp>
        <p:sp>
          <p:nvSpPr>
            <p:cNvPr id="19603" name="object 19603"/>
            <p:cNvSpPr/>
            <p:nvPr/>
          </p:nvSpPr>
          <p:spPr>
            <a:xfrm>
              <a:off x="5492966" y="8306765"/>
              <a:ext cx="635" cy="3175"/>
            </a:xfrm>
            <a:custGeom>
              <a:avLst/>
              <a:gdLst/>
              <a:ahLst/>
              <a:cxnLst/>
              <a:rect l="l" t="t" r="r" b="b"/>
              <a:pathLst>
                <a:path w="635" h="3175">
                  <a:moveTo>
                    <a:pt x="368" y="2552"/>
                  </a:moveTo>
                  <a:lnTo>
                    <a:pt x="0" y="0"/>
                  </a:lnTo>
                </a:path>
              </a:pathLst>
            </a:custGeom>
            <a:ln w="25400">
              <a:solidFill>
                <a:srgbClr val="FCDE80"/>
              </a:solidFill>
            </a:ln>
          </p:spPr>
          <p:txBody>
            <a:bodyPr wrap="square" lIns="0" tIns="0" rIns="0" bIns="0" rtlCol="0"/>
            <a:lstStyle/>
            <a:p>
              <a:endParaRPr/>
            </a:p>
          </p:txBody>
        </p:sp>
        <p:sp>
          <p:nvSpPr>
            <p:cNvPr id="19604" name="object 19604"/>
            <p:cNvSpPr/>
            <p:nvPr/>
          </p:nvSpPr>
          <p:spPr>
            <a:xfrm>
              <a:off x="5492966" y="8306765"/>
              <a:ext cx="12700" cy="1905"/>
            </a:xfrm>
            <a:custGeom>
              <a:avLst/>
              <a:gdLst/>
              <a:ahLst/>
              <a:cxnLst/>
              <a:rect l="l" t="t" r="r" b="b"/>
              <a:pathLst>
                <a:path w="12700" h="1904">
                  <a:moveTo>
                    <a:pt x="0" y="0"/>
                  </a:moveTo>
                  <a:lnTo>
                    <a:pt x="12280" y="1828"/>
                  </a:lnTo>
                </a:path>
              </a:pathLst>
            </a:custGeom>
            <a:ln w="25400">
              <a:solidFill>
                <a:srgbClr val="FAD56F"/>
              </a:solidFill>
            </a:ln>
          </p:spPr>
          <p:txBody>
            <a:bodyPr wrap="square" lIns="0" tIns="0" rIns="0" bIns="0" rtlCol="0"/>
            <a:lstStyle/>
            <a:p>
              <a:endParaRPr/>
            </a:p>
          </p:txBody>
        </p:sp>
        <p:sp>
          <p:nvSpPr>
            <p:cNvPr id="19605" name="object 19605"/>
            <p:cNvSpPr/>
            <p:nvPr/>
          </p:nvSpPr>
          <p:spPr>
            <a:xfrm>
              <a:off x="5505246" y="8308594"/>
              <a:ext cx="635" cy="3175"/>
            </a:xfrm>
            <a:custGeom>
              <a:avLst/>
              <a:gdLst/>
              <a:ahLst/>
              <a:cxnLst/>
              <a:rect l="l" t="t" r="r" b="b"/>
              <a:pathLst>
                <a:path w="635" h="3175">
                  <a:moveTo>
                    <a:pt x="0" y="0"/>
                  </a:moveTo>
                  <a:lnTo>
                    <a:pt x="393" y="2565"/>
                  </a:lnTo>
                </a:path>
              </a:pathLst>
            </a:custGeom>
            <a:ln w="25400">
              <a:solidFill>
                <a:srgbClr val="FAD36A"/>
              </a:solidFill>
            </a:ln>
          </p:spPr>
          <p:txBody>
            <a:bodyPr wrap="square" lIns="0" tIns="0" rIns="0" bIns="0" rtlCol="0"/>
            <a:lstStyle/>
            <a:p>
              <a:endParaRPr/>
            </a:p>
          </p:txBody>
        </p:sp>
        <p:sp>
          <p:nvSpPr>
            <p:cNvPr id="19606" name="object 19606"/>
            <p:cNvSpPr/>
            <p:nvPr/>
          </p:nvSpPr>
          <p:spPr>
            <a:xfrm>
              <a:off x="5493334" y="8309318"/>
              <a:ext cx="12700" cy="1905"/>
            </a:xfrm>
            <a:custGeom>
              <a:avLst/>
              <a:gdLst/>
              <a:ahLst/>
              <a:cxnLst/>
              <a:rect l="l" t="t" r="r" b="b"/>
              <a:pathLst>
                <a:path w="12700" h="1904">
                  <a:moveTo>
                    <a:pt x="12306" y="1841"/>
                  </a:moveTo>
                  <a:lnTo>
                    <a:pt x="0" y="0"/>
                  </a:lnTo>
                </a:path>
              </a:pathLst>
            </a:custGeom>
            <a:ln w="25400">
              <a:solidFill>
                <a:srgbClr val="FCDC7B"/>
              </a:solidFill>
            </a:ln>
          </p:spPr>
          <p:txBody>
            <a:bodyPr wrap="square" lIns="0" tIns="0" rIns="0" bIns="0" rtlCol="0"/>
            <a:lstStyle/>
            <a:p>
              <a:endParaRPr/>
            </a:p>
          </p:txBody>
        </p:sp>
        <p:sp>
          <p:nvSpPr>
            <p:cNvPr id="19607" name="object 19607"/>
            <p:cNvSpPr/>
            <p:nvPr/>
          </p:nvSpPr>
          <p:spPr>
            <a:xfrm>
              <a:off x="5480037" y="8301523"/>
              <a:ext cx="13335" cy="5715"/>
            </a:xfrm>
            <a:custGeom>
              <a:avLst/>
              <a:gdLst/>
              <a:ahLst/>
              <a:cxnLst/>
              <a:rect l="l" t="t" r="r" b="b"/>
              <a:pathLst>
                <a:path w="13335" h="5715">
                  <a:moveTo>
                    <a:pt x="0" y="0"/>
                  </a:moveTo>
                  <a:lnTo>
                    <a:pt x="418" y="2638"/>
                  </a:lnTo>
                  <a:lnTo>
                    <a:pt x="4622" y="3616"/>
                  </a:lnTo>
                  <a:lnTo>
                    <a:pt x="8788" y="4505"/>
                  </a:lnTo>
                  <a:lnTo>
                    <a:pt x="12928" y="5242"/>
                  </a:lnTo>
                  <a:lnTo>
                    <a:pt x="12547" y="2676"/>
                  </a:lnTo>
                  <a:lnTo>
                    <a:pt x="8419" y="1902"/>
                  </a:lnTo>
                  <a:lnTo>
                    <a:pt x="4241" y="1000"/>
                  </a:lnTo>
                  <a:lnTo>
                    <a:pt x="0" y="0"/>
                  </a:lnTo>
                  <a:close/>
                </a:path>
              </a:pathLst>
            </a:custGeom>
            <a:solidFill>
              <a:srgbClr val="FBD778"/>
            </a:solidFill>
          </p:spPr>
          <p:txBody>
            <a:bodyPr wrap="square" lIns="0" tIns="0" rIns="0" bIns="0" rtlCol="0"/>
            <a:lstStyle/>
            <a:p>
              <a:endParaRPr/>
            </a:p>
          </p:txBody>
        </p:sp>
        <p:sp>
          <p:nvSpPr>
            <p:cNvPr id="19608" name="object 19608"/>
            <p:cNvSpPr/>
            <p:nvPr/>
          </p:nvSpPr>
          <p:spPr>
            <a:xfrm>
              <a:off x="5480037" y="8301523"/>
              <a:ext cx="635" cy="3175"/>
            </a:xfrm>
            <a:custGeom>
              <a:avLst/>
              <a:gdLst/>
              <a:ahLst/>
              <a:cxnLst/>
              <a:rect l="l" t="t" r="r" b="b"/>
              <a:pathLst>
                <a:path w="635" h="3175">
                  <a:moveTo>
                    <a:pt x="418" y="2638"/>
                  </a:moveTo>
                  <a:lnTo>
                    <a:pt x="0" y="0"/>
                  </a:lnTo>
                </a:path>
              </a:pathLst>
            </a:custGeom>
            <a:ln w="25399">
              <a:solidFill>
                <a:srgbClr val="FBDB7F"/>
              </a:solidFill>
            </a:ln>
          </p:spPr>
          <p:txBody>
            <a:bodyPr wrap="square" lIns="0" tIns="0" rIns="0" bIns="0" rtlCol="0"/>
            <a:lstStyle/>
            <a:p>
              <a:endParaRPr/>
            </a:p>
          </p:txBody>
        </p:sp>
        <p:sp>
          <p:nvSpPr>
            <p:cNvPr id="19609" name="object 19609"/>
            <p:cNvSpPr/>
            <p:nvPr/>
          </p:nvSpPr>
          <p:spPr>
            <a:xfrm>
              <a:off x="5484595" y="8302493"/>
              <a:ext cx="8255" cy="1905"/>
            </a:xfrm>
            <a:custGeom>
              <a:avLst/>
              <a:gdLst/>
              <a:ahLst/>
              <a:cxnLst/>
              <a:rect l="l" t="t" r="r" b="b"/>
              <a:pathLst>
                <a:path w="8254" h="1904">
                  <a:moveTo>
                    <a:pt x="0" y="0"/>
                  </a:moveTo>
                  <a:lnTo>
                    <a:pt x="7989" y="1706"/>
                  </a:lnTo>
                </a:path>
              </a:pathLst>
            </a:custGeom>
            <a:ln w="25399">
              <a:solidFill>
                <a:srgbClr val="FAD270"/>
              </a:solidFill>
            </a:ln>
          </p:spPr>
          <p:txBody>
            <a:bodyPr wrap="square" lIns="0" tIns="0" rIns="0" bIns="0" rtlCol="0"/>
            <a:lstStyle/>
            <a:p>
              <a:endParaRPr/>
            </a:p>
          </p:txBody>
        </p:sp>
        <p:sp>
          <p:nvSpPr>
            <p:cNvPr id="19610" name="object 19610"/>
            <p:cNvSpPr/>
            <p:nvPr/>
          </p:nvSpPr>
          <p:spPr>
            <a:xfrm>
              <a:off x="5492585" y="8304200"/>
              <a:ext cx="635" cy="3175"/>
            </a:xfrm>
            <a:custGeom>
              <a:avLst/>
              <a:gdLst/>
              <a:ahLst/>
              <a:cxnLst/>
              <a:rect l="l" t="t" r="r" b="b"/>
              <a:pathLst>
                <a:path w="635" h="3175">
                  <a:moveTo>
                    <a:pt x="0" y="0"/>
                  </a:moveTo>
                  <a:lnTo>
                    <a:pt x="380" y="2565"/>
                  </a:lnTo>
                </a:path>
              </a:pathLst>
            </a:custGeom>
            <a:ln w="25400">
              <a:solidFill>
                <a:srgbClr val="FAD572"/>
              </a:solidFill>
            </a:ln>
          </p:spPr>
          <p:txBody>
            <a:bodyPr wrap="square" lIns="0" tIns="0" rIns="0" bIns="0" rtlCol="0"/>
            <a:lstStyle/>
            <a:p>
              <a:endParaRPr/>
            </a:p>
          </p:txBody>
        </p:sp>
        <p:sp>
          <p:nvSpPr>
            <p:cNvPr id="19611" name="object 19611"/>
            <p:cNvSpPr/>
            <p:nvPr/>
          </p:nvSpPr>
          <p:spPr>
            <a:xfrm>
              <a:off x="5480456" y="8304161"/>
              <a:ext cx="12700" cy="3175"/>
            </a:xfrm>
            <a:custGeom>
              <a:avLst/>
              <a:gdLst/>
              <a:ahLst/>
              <a:cxnLst/>
              <a:rect l="l" t="t" r="r" b="b"/>
              <a:pathLst>
                <a:path w="12700" h="3175">
                  <a:moveTo>
                    <a:pt x="12509" y="2603"/>
                  </a:moveTo>
                  <a:lnTo>
                    <a:pt x="0" y="0"/>
                  </a:lnTo>
                </a:path>
              </a:pathLst>
            </a:custGeom>
            <a:ln w="25400">
              <a:solidFill>
                <a:srgbClr val="FCDD80"/>
              </a:solidFill>
            </a:ln>
          </p:spPr>
          <p:txBody>
            <a:bodyPr wrap="square" lIns="0" tIns="0" rIns="0" bIns="0" rtlCol="0"/>
            <a:lstStyle/>
            <a:p>
              <a:endParaRPr/>
            </a:p>
          </p:txBody>
        </p:sp>
        <p:sp>
          <p:nvSpPr>
            <p:cNvPr id="19612" name="object 19612"/>
            <p:cNvSpPr/>
            <p:nvPr/>
          </p:nvSpPr>
          <p:spPr>
            <a:xfrm>
              <a:off x="5492585" y="8304200"/>
              <a:ext cx="12700" cy="4445"/>
            </a:xfrm>
            <a:custGeom>
              <a:avLst/>
              <a:gdLst/>
              <a:ahLst/>
              <a:cxnLst/>
              <a:rect l="l" t="t" r="r" b="b"/>
              <a:pathLst>
                <a:path w="12700" h="4445">
                  <a:moveTo>
                    <a:pt x="0" y="0"/>
                  </a:moveTo>
                  <a:lnTo>
                    <a:pt x="380" y="2565"/>
                  </a:lnTo>
                  <a:lnTo>
                    <a:pt x="4508" y="3314"/>
                  </a:lnTo>
                  <a:lnTo>
                    <a:pt x="8597" y="3936"/>
                  </a:lnTo>
                  <a:lnTo>
                    <a:pt x="12661" y="4394"/>
                  </a:lnTo>
                  <a:lnTo>
                    <a:pt x="12384" y="2565"/>
                  </a:lnTo>
                  <a:lnTo>
                    <a:pt x="12255" y="1881"/>
                  </a:lnTo>
                  <a:lnTo>
                    <a:pt x="8204" y="1396"/>
                  </a:lnTo>
                  <a:lnTo>
                    <a:pt x="4127" y="761"/>
                  </a:lnTo>
                  <a:lnTo>
                    <a:pt x="0" y="0"/>
                  </a:lnTo>
                  <a:close/>
                </a:path>
              </a:pathLst>
            </a:custGeom>
            <a:solidFill>
              <a:srgbClr val="F9D067"/>
            </a:solidFill>
          </p:spPr>
          <p:txBody>
            <a:bodyPr wrap="square" lIns="0" tIns="0" rIns="0" bIns="0" rtlCol="0"/>
            <a:lstStyle/>
            <a:p>
              <a:endParaRPr/>
            </a:p>
          </p:txBody>
        </p:sp>
        <p:sp>
          <p:nvSpPr>
            <p:cNvPr id="19613" name="object 19613"/>
            <p:cNvSpPr/>
            <p:nvPr/>
          </p:nvSpPr>
          <p:spPr>
            <a:xfrm>
              <a:off x="5492585" y="8304200"/>
              <a:ext cx="635" cy="3175"/>
            </a:xfrm>
            <a:custGeom>
              <a:avLst/>
              <a:gdLst/>
              <a:ahLst/>
              <a:cxnLst/>
              <a:rect l="l" t="t" r="r" b="b"/>
              <a:pathLst>
                <a:path w="635" h="3175">
                  <a:moveTo>
                    <a:pt x="380" y="2565"/>
                  </a:moveTo>
                  <a:lnTo>
                    <a:pt x="0" y="0"/>
                  </a:lnTo>
                </a:path>
              </a:pathLst>
            </a:custGeom>
            <a:ln w="25400">
              <a:solidFill>
                <a:srgbClr val="FAD572"/>
              </a:solidFill>
            </a:ln>
          </p:spPr>
          <p:txBody>
            <a:bodyPr wrap="square" lIns="0" tIns="0" rIns="0" bIns="0" rtlCol="0"/>
            <a:lstStyle/>
            <a:p>
              <a:endParaRPr/>
            </a:p>
          </p:txBody>
        </p:sp>
        <p:sp>
          <p:nvSpPr>
            <p:cNvPr id="19614" name="object 19614"/>
            <p:cNvSpPr/>
            <p:nvPr/>
          </p:nvSpPr>
          <p:spPr>
            <a:xfrm>
              <a:off x="5492585" y="8304200"/>
              <a:ext cx="9525" cy="1905"/>
            </a:xfrm>
            <a:custGeom>
              <a:avLst/>
              <a:gdLst/>
              <a:ahLst/>
              <a:cxnLst/>
              <a:rect l="l" t="t" r="r" b="b"/>
              <a:pathLst>
                <a:path w="9525" h="1904">
                  <a:moveTo>
                    <a:pt x="0" y="0"/>
                  </a:moveTo>
                  <a:lnTo>
                    <a:pt x="9311" y="1428"/>
                  </a:lnTo>
                </a:path>
              </a:pathLst>
            </a:custGeom>
            <a:ln w="25400">
              <a:solidFill>
                <a:srgbClr val="F8CB60"/>
              </a:solidFill>
            </a:ln>
          </p:spPr>
          <p:txBody>
            <a:bodyPr wrap="square" lIns="0" tIns="0" rIns="0" bIns="0" rtlCol="0"/>
            <a:lstStyle/>
            <a:p>
              <a:endParaRPr/>
            </a:p>
          </p:txBody>
        </p:sp>
        <p:sp>
          <p:nvSpPr>
            <p:cNvPr id="19615" name="object 19615"/>
            <p:cNvSpPr/>
            <p:nvPr/>
          </p:nvSpPr>
          <p:spPr>
            <a:xfrm>
              <a:off x="5504840" y="8306081"/>
              <a:ext cx="635" cy="2540"/>
            </a:xfrm>
            <a:custGeom>
              <a:avLst/>
              <a:gdLst/>
              <a:ahLst/>
              <a:cxnLst/>
              <a:rect l="l" t="t" r="r" b="b"/>
              <a:pathLst>
                <a:path w="635" h="2540">
                  <a:moveTo>
                    <a:pt x="0" y="0"/>
                  </a:moveTo>
                  <a:lnTo>
                    <a:pt x="406" y="2512"/>
                  </a:lnTo>
                </a:path>
              </a:pathLst>
            </a:custGeom>
            <a:ln w="25400">
              <a:solidFill>
                <a:srgbClr val="F8CC5D"/>
              </a:solidFill>
            </a:ln>
          </p:spPr>
          <p:txBody>
            <a:bodyPr wrap="square" lIns="0" tIns="0" rIns="0" bIns="0" rtlCol="0"/>
            <a:lstStyle/>
            <a:p>
              <a:endParaRPr/>
            </a:p>
          </p:txBody>
        </p:sp>
        <p:sp>
          <p:nvSpPr>
            <p:cNvPr id="19616" name="object 19616"/>
            <p:cNvSpPr/>
            <p:nvPr/>
          </p:nvSpPr>
          <p:spPr>
            <a:xfrm>
              <a:off x="5492966" y="8306765"/>
              <a:ext cx="12700" cy="1905"/>
            </a:xfrm>
            <a:custGeom>
              <a:avLst/>
              <a:gdLst/>
              <a:ahLst/>
              <a:cxnLst/>
              <a:rect l="l" t="t" r="r" b="b"/>
              <a:pathLst>
                <a:path w="12700" h="1904">
                  <a:moveTo>
                    <a:pt x="12280" y="1828"/>
                  </a:moveTo>
                  <a:lnTo>
                    <a:pt x="0" y="0"/>
                  </a:lnTo>
                </a:path>
              </a:pathLst>
            </a:custGeom>
            <a:ln w="25400">
              <a:solidFill>
                <a:srgbClr val="FAD56F"/>
              </a:solidFill>
            </a:ln>
          </p:spPr>
          <p:txBody>
            <a:bodyPr wrap="square" lIns="0" tIns="0" rIns="0" bIns="0" rtlCol="0"/>
            <a:lstStyle/>
            <a:p>
              <a:endParaRPr/>
            </a:p>
          </p:txBody>
        </p:sp>
        <p:sp>
          <p:nvSpPr>
            <p:cNvPr id="19617" name="object 19617"/>
            <p:cNvSpPr/>
            <p:nvPr/>
          </p:nvSpPr>
          <p:spPr>
            <a:xfrm>
              <a:off x="5504840" y="8306081"/>
              <a:ext cx="13335" cy="6350"/>
            </a:xfrm>
            <a:custGeom>
              <a:avLst/>
              <a:gdLst/>
              <a:ahLst/>
              <a:cxnLst/>
              <a:rect l="l" t="t" r="r" b="b"/>
              <a:pathLst>
                <a:path w="13335" h="6350">
                  <a:moveTo>
                    <a:pt x="0" y="0"/>
                  </a:moveTo>
                  <a:lnTo>
                    <a:pt x="304" y="1636"/>
                  </a:lnTo>
                  <a:lnTo>
                    <a:pt x="533" y="3363"/>
                  </a:lnTo>
                  <a:lnTo>
                    <a:pt x="799" y="5078"/>
                  </a:lnTo>
                  <a:lnTo>
                    <a:pt x="4876" y="5535"/>
                  </a:lnTo>
                  <a:lnTo>
                    <a:pt x="8953" y="5814"/>
                  </a:lnTo>
                  <a:lnTo>
                    <a:pt x="13004" y="5853"/>
                  </a:lnTo>
                  <a:lnTo>
                    <a:pt x="12674" y="4189"/>
                  </a:lnTo>
                  <a:lnTo>
                    <a:pt x="12394" y="2487"/>
                  </a:lnTo>
                  <a:lnTo>
                    <a:pt x="12052" y="955"/>
                  </a:lnTo>
                  <a:lnTo>
                    <a:pt x="8051" y="811"/>
                  </a:lnTo>
                  <a:lnTo>
                    <a:pt x="4038" y="480"/>
                  </a:lnTo>
                  <a:lnTo>
                    <a:pt x="0" y="0"/>
                  </a:lnTo>
                  <a:close/>
                </a:path>
              </a:pathLst>
            </a:custGeom>
            <a:solidFill>
              <a:srgbClr val="F7CA57"/>
            </a:solidFill>
          </p:spPr>
          <p:txBody>
            <a:bodyPr wrap="square" lIns="0" tIns="0" rIns="0" bIns="0" rtlCol="0"/>
            <a:lstStyle/>
            <a:p>
              <a:endParaRPr/>
            </a:p>
          </p:txBody>
        </p:sp>
        <p:sp>
          <p:nvSpPr>
            <p:cNvPr id="19618" name="object 19618"/>
            <p:cNvSpPr/>
            <p:nvPr/>
          </p:nvSpPr>
          <p:spPr>
            <a:xfrm>
              <a:off x="5504840" y="8306081"/>
              <a:ext cx="1270" cy="5080"/>
            </a:xfrm>
            <a:custGeom>
              <a:avLst/>
              <a:gdLst/>
              <a:ahLst/>
              <a:cxnLst/>
              <a:rect l="l" t="t" r="r" b="b"/>
              <a:pathLst>
                <a:path w="1270" h="5079">
                  <a:moveTo>
                    <a:pt x="799" y="5078"/>
                  </a:moveTo>
                  <a:lnTo>
                    <a:pt x="0" y="0"/>
                  </a:lnTo>
                </a:path>
              </a:pathLst>
            </a:custGeom>
            <a:ln w="25400">
              <a:solidFill>
                <a:srgbClr val="F9CF63"/>
              </a:solidFill>
            </a:ln>
          </p:spPr>
          <p:txBody>
            <a:bodyPr wrap="square" lIns="0" tIns="0" rIns="0" bIns="0" rtlCol="0"/>
            <a:lstStyle/>
            <a:p>
              <a:endParaRPr/>
            </a:p>
          </p:txBody>
        </p:sp>
        <p:sp>
          <p:nvSpPr>
            <p:cNvPr id="19619" name="object 19619"/>
            <p:cNvSpPr/>
            <p:nvPr/>
          </p:nvSpPr>
          <p:spPr>
            <a:xfrm>
              <a:off x="5516893" y="8307036"/>
              <a:ext cx="1270" cy="5080"/>
            </a:xfrm>
            <a:custGeom>
              <a:avLst/>
              <a:gdLst/>
              <a:ahLst/>
              <a:cxnLst/>
              <a:rect l="l" t="t" r="r" b="b"/>
              <a:pathLst>
                <a:path w="1270" h="5079">
                  <a:moveTo>
                    <a:pt x="0" y="0"/>
                  </a:moveTo>
                  <a:lnTo>
                    <a:pt x="951" y="4897"/>
                  </a:lnTo>
                </a:path>
              </a:pathLst>
            </a:custGeom>
            <a:ln w="25399">
              <a:solidFill>
                <a:srgbClr val="F6C54B"/>
              </a:solidFill>
            </a:ln>
          </p:spPr>
          <p:txBody>
            <a:bodyPr wrap="square" lIns="0" tIns="0" rIns="0" bIns="0" rtlCol="0"/>
            <a:lstStyle/>
            <a:p>
              <a:endParaRPr/>
            </a:p>
          </p:txBody>
        </p:sp>
        <p:sp>
          <p:nvSpPr>
            <p:cNvPr id="19620" name="object 19620"/>
            <p:cNvSpPr/>
            <p:nvPr/>
          </p:nvSpPr>
          <p:spPr>
            <a:xfrm>
              <a:off x="5505640" y="8311159"/>
              <a:ext cx="12700" cy="1270"/>
            </a:xfrm>
            <a:custGeom>
              <a:avLst/>
              <a:gdLst/>
              <a:ahLst/>
              <a:cxnLst/>
              <a:rect l="l" t="t" r="r" b="b"/>
              <a:pathLst>
                <a:path w="12700" h="1270">
                  <a:moveTo>
                    <a:pt x="12204" y="774"/>
                  </a:moveTo>
                  <a:lnTo>
                    <a:pt x="0" y="0"/>
                  </a:lnTo>
                </a:path>
              </a:pathLst>
            </a:custGeom>
            <a:ln w="25400">
              <a:solidFill>
                <a:srgbClr val="F9CF62"/>
              </a:solidFill>
            </a:ln>
          </p:spPr>
          <p:txBody>
            <a:bodyPr wrap="square" lIns="0" tIns="0" rIns="0" bIns="0" rtlCol="0"/>
            <a:lstStyle/>
            <a:p>
              <a:endParaRPr/>
            </a:p>
          </p:txBody>
        </p:sp>
        <p:sp>
          <p:nvSpPr>
            <p:cNvPr id="19621" name="object 19621"/>
            <p:cNvSpPr/>
            <p:nvPr/>
          </p:nvSpPr>
          <p:spPr>
            <a:xfrm>
              <a:off x="5516893" y="8306917"/>
              <a:ext cx="13335" cy="5080"/>
            </a:xfrm>
            <a:custGeom>
              <a:avLst/>
              <a:gdLst/>
              <a:ahLst/>
              <a:cxnLst/>
              <a:rect l="l" t="t" r="r" b="b"/>
              <a:pathLst>
                <a:path w="13335" h="5079">
                  <a:moveTo>
                    <a:pt x="0" y="118"/>
                  </a:moveTo>
                  <a:lnTo>
                    <a:pt x="341" y="1651"/>
                  </a:lnTo>
                  <a:lnTo>
                    <a:pt x="621" y="3352"/>
                  </a:lnTo>
                  <a:lnTo>
                    <a:pt x="951" y="5016"/>
                  </a:lnTo>
                  <a:lnTo>
                    <a:pt x="5002" y="5054"/>
                  </a:lnTo>
                  <a:lnTo>
                    <a:pt x="9041" y="4864"/>
                  </a:lnTo>
                  <a:lnTo>
                    <a:pt x="13067" y="4381"/>
                  </a:lnTo>
                  <a:lnTo>
                    <a:pt x="12673" y="2946"/>
                  </a:lnTo>
                  <a:lnTo>
                    <a:pt x="12305" y="1485"/>
                  </a:lnTo>
                  <a:lnTo>
                    <a:pt x="12021" y="254"/>
                  </a:lnTo>
                  <a:lnTo>
                    <a:pt x="3999" y="254"/>
                  </a:lnTo>
                  <a:lnTo>
                    <a:pt x="0" y="118"/>
                  </a:lnTo>
                  <a:close/>
                </a:path>
                <a:path w="13335" h="5079">
                  <a:moveTo>
                    <a:pt x="11962" y="0"/>
                  </a:moveTo>
                  <a:lnTo>
                    <a:pt x="7987" y="228"/>
                  </a:lnTo>
                  <a:lnTo>
                    <a:pt x="3999" y="254"/>
                  </a:lnTo>
                  <a:lnTo>
                    <a:pt x="12021" y="254"/>
                  </a:lnTo>
                  <a:lnTo>
                    <a:pt x="11962" y="0"/>
                  </a:lnTo>
                  <a:close/>
                </a:path>
              </a:pathLst>
            </a:custGeom>
            <a:solidFill>
              <a:srgbClr val="F4C142"/>
            </a:solidFill>
          </p:spPr>
          <p:txBody>
            <a:bodyPr wrap="square" lIns="0" tIns="0" rIns="0" bIns="0" rtlCol="0"/>
            <a:lstStyle/>
            <a:p>
              <a:endParaRPr/>
            </a:p>
          </p:txBody>
        </p:sp>
        <p:sp>
          <p:nvSpPr>
            <p:cNvPr id="19622" name="object 19622"/>
            <p:cNvSpPr/>
            <p:nvPr/>
          </p:nvSpPr>
          <p:spPr>
            <a:xfrm>
              <a:off x="5516893" y="8307036"/>
              <a:ext cx="1270" cy="5080"/>
            </a:xfrm>
            <a:custGeom>
              <a:avLst/>
              <a:gdLst/>
              <a:ahLst/>
              <a:cxnLst/>
              <a:rect l="l" t="t" r="r" b="b"/>
              <a:pathLst>
                <a:path w="1270" h="5079">
                  <a:moveTo>
                    <a:pt x="951" y="4897"/>
                  </a:moveTo>
                  <a:lnTo>
                    <a:pt x="0" y="0"/>
                  </a:lnTo>
                </a:path>
              </a:pathLst>
            </a:custGeom>
            <a:ln w="25399">
              <a:solidFill>
                <a:srgbClr val="F6C54B"/>
              </a:solidFill>
            </a:ln>
          </p:spPr>
          <p:txBody>
            <a:bodyPr wrap="square" lIns="0" tIns="0" rIns="0" bIns="0" rtlCol="0"/>
            <a:lstStyle/>
            <a:p>
              <a:endParaRPr/>
            </a:p>
          </p:txBody>
        </p:sp>
        <p:sp>
          <p:nvSpPr>
            <p:cNvPr id="19623" name="object 19623"/>
            <p:cNvSpPr/>
            <p:nvPr/>
          </p:nvSpPr>
          <p:spPr>
            <a:xfrm>
              <a:off x="5516892" y="8306917"/>
              <a:ext cx="12065" cy="13335"/>
            </a:xfrm>
            <a:custGeom>
              <a:avLst/>
              <a:gdLst/>
              <a:ahLst/>
              <a:cxnLst/>
              <a:rect l="l" t="t" r="r" b="b"/>
              <a:pathLst>
                <a:path w="12064" h="13334">
                  <a:moveTo>
                    <a:pt x="70" y="118"/>
                  </a:moveTo>
                  <a:lnTo>
                    <a:pt x="0" y="12814"/>
                  </a:lnTo>
                  <a:lnTo>
                    <a:pt x="11963" y="12814"/>
                  </a:lnTo>
                  <a:lnTo>
                    <a:pt x="11963" y="119"/>
                  </a:lnTo>
                  <a:lnTo>
                    <a:pt x="70" y="118"/>
                  </a:lnTo>
                  <a:close/>
                </a:path>
                <a:path w="12064" h="13334">
                  <a:moveTo>
                    <a:pt x="11963" y="0"/>
                  </a:moveTo>
                  <a:lnTo>
                    <a:pt x="70" y="118"/>
                  </a:lnTo>
                  <a:lnTo>
                    <a:pt x="11963" y="119"/>
                  </a:lnTo>
                  <a:close/>
                </a:path>
              </a:pathLst>
            </a:custGeom>
            <a:solidFill>
              <a:srgbClr val="F3BD3B"/>
            </a:solidFill>
          </p:spPr>
          <p:txBody>
            <a:bodyPr wrap="square" lIns="0" tIns="0" rIns="0" bIns="0" rtlCol="0"/>
            <a:lstStyle/>
            <a:p>
              <a:endParaRPr/>
            </a:p>
          </p:txBody>
        </p:sp>
        <p:sp>
          <p:nvSpPr>
            <p:cNvPr id="19624" name="object 19624"/>
            <p:cNvSpPr/>
            <p:nvPr/>
          </p:nvSpPr>
          <p:spPr>
            <a:xfrm>
              <a:off x="5528856" y="8306917"/>
              <a:ext cx="1270" cy="4445"/>
            </a:xfrm>
            <a:custGeom>
              <a:avLst/>
              <a:gdLst/>
              <a:ahLst/>
              <a:cxnLst/>
              <a:rect l="l" t="t" r="r" b="b"/>
              <a:pathLst>
                <a:path w="1270" h="4445">
                  <a:moveTo>
                    <a:pt x="30" y="119"/>
                  </a:moveTo>
                  <a:lnTo>
                    <a:pt x="1104" y="4381"/>
                  </a:lnTo>
                </a:path>
                <a:path w="1270" h="4445">
                  <a:moveTo>
                    <a:pt x="0" y="0"/>
                  </a:moveTo>
                  <a:lnTo>
                    <a:pt x="30" y="119"/>
                  </a:lnTo>
                </a:path>
              </a:pathLst>
            </a:custGeom>
            <a:ln w="25400">
              <a:solidFill>
                <a:srgbClr val="F3BC3A"/>
              </a:solidFill>
            </a:ln>
          </p:spPr>
          <p:txBody>
            <a:bodyPr wrap="square" lIns="0" tIns="0" rIns="0" bIns="0" rtlCol="0"/>
            <a:lstStyle/>
            <a:p>
              <a:endParaRPr/>
            </a:p>
          </p:txBody>
        </p:sp>
        <p:sp>
          <p:nvSpPr>
            <p:cNvPr id="19625" name="object 19625"/>
            <p:cNvSpPr/>
            <p:nvPr/>
          </p:nvSpPr>
          <p:spPr>
            <a:xfrm>
              <a:off x="5517845" y="8311299"/>
              <a:ext cx="12700" cy="635"/>
            </a:xfrm>
            <a:custGeom>
              <a:avLst/>
              <a:gdLst/>
              <a:ahLst/>
              <a:cxnLst/>
              <a:rect l="l" t="t" r="r" b="b"/>
              <a:pathLst>
                <a:path w="12700" h="634">
                  <a:moveTo>
                    <a:pt x="12115" y="0"/>
                  </a:moveTo>
                  <a:lnTo>
                    <a:pt x="0" y="635"/>
                  </a:lnTo>
                </a:path>
              </a:pathLst>
            </a:custGeom>
            <a:ln w="25400">
              <a:solidFill>
                <a:srgbClr val="F6C44A"/>
              </a:solidFill>
            </a:ln>
          </p:spPr>
          <p:txBody>
            <a:bodyPr wrap="square" lIns="0" tIns="0" rIns="0" bIns="0" rtlCol="0"/>
            <a:lstStyle/>
            <a:p>
              <a:endParaRPr/>
            </a:p>
          </p:txBody>
        </p:sp>
        <p:sp>
          <p:nvSpPr>
            <p:cNvPr id="19626" name="object 19626"/>
            <p:cNvSpPr/>
            <p:nvPr/>
          </p:nvSpPr>
          <p:spPr>
            <a:xfrm>
              <a:off x="5529961" y="8310689"/>
              <a:ext cx="5715" cy="5080"/>
            </a:xfrm>
            <a:custGeom>
              <a:avLst/>
              <a:gdLst/>
              <a:ahLst/>
              <a:cxnLst/>
              <a:rect l="l" t="t" r="r" b="b"/>
              <a:pathLst>
                <a:path w="5714" h="5079">
                  <a:moveTo>
                    <a:pt x="4216" y="0"/>
                  </a:moveTo>
                  <a:lnTo>
                    <a:pt x="2832" y="241"/>
                  </a:lnTo>
                  <a:lnTo>
                    <a:pt x="1435" y="431"/>
                  </a:lnTo>
                  <a:lnTo>
                    <a:pt x="0" y="609"/>
                  </a:lnTo>
                  <a:lnTo>
                    <a:pt x="393" y="2044"/>
                  </a:lnTo>
                  <a:lnTo>
                    <a:pt x="800" y="3441"/>
                  </a:lnTo>
                  <a:lnTo>
                    <a:pt x="1219" y="4813"/>
                  </a:lnTo>
                  <a:lnTo>
                    <a:pt x="2616" y="4559"/>
                  </a:lnTo>
                  <a:lnTo>
                    <a:pt x="4013" y="4254"/>
                  </a:lnTo>
                  <a:lnTo>
                    <a:pt x="5410" y="3898"/>
                  </a:lnTo>
                  <a:lnTo>
                    <a:pt x="4597" y="1333"/>
                  </a:lnTo>
                  <a:lnTo>
                    <a:pt x="4216" y="0"/>
                  </a:lnTo>
                  <a:close/>
                </a:path>
              </a:pathLst>
            </a:custGeom>
            <a:solidFill>
              <a:srgbClr val="F4BD40"/>
            </a:solidFill>
          </p:spPr>
          <p:txBody>
            <a:bodyPr wrap="square" lIns="0" tIns="0" rIns="0" bIns="0" rtlCol="0"/>
            <a:lstStyle/>
            <a:p>
              <a:endParaRPr/>
            </a:p>
          </p:txBody>
        </p:sp>
        <p:sp>
          <p:nvSpPr>
            <p:cNvPr id="19627" name="object 19627"/>
            <p:cNvSpPr/>
            <p:nvPr/>
          </p:nvSpPr>
          <p:spPr>
            <a:xfrm>
              <a:off x="5531180" y="8314588"/>
              <a:ext cx="4445" cy="1270"/>
            </a:xfrm>
            <a:custGeom>
              <a:avLst/>
              <a:gdLst/>
              <a:ahLst/>
              <a:cxnLst/>
              <a:rect l="l" t="t" r="r" b="b"/>
              <a:pathLst>
                <a:path w="4445" h="1270">
                  <a:moveTo>
                    <a:pt x="0" y="914"/>
                  </a:moveTo>
                  <a:lnTo>
                    <a:pt x="4190" y="0"/>
                  </a:lnTo>
                </a:path>
              </a:pathLst>
            </a:custGeom>
            <a:ln w="25400">
              <a:solidFill>
                <a:srgbClr val="F4BD42"/>
              </a:solidFill>
            </a:ln>
          </p:spPr>
          <p:txBody>
            <a:bodyPr wrap="square" lIns="0" tIns="0" rIns="0" bIns="0" rtlCol="0"/>
            <a:lstStyle/>
            <a:p>
              <a:endParaRPr/>
            </a:p>
          </p:txBody>
        </p:sp>
        <p:sp>
          <p:nvSpPr>
            <p:cNvPr id="19628" name="object 19628"/>
            <p:cNvSpPr/>
            <p:nvPr/>
          </p:nvSpPr>
          <p:spPr>
            <a:xfrm>
              <a:off x="5534177" y="8310689"/>
              <a:ext cx="1270" cy="4445"/>
            </a:xfrm>
            <a:custGeom>
              <a:avLst/>
              <a:gdLst/>
              <a:ahLst/>
              <a:cxnLst/>
              <a:rect l="l" t="t" r="r" b="b"/>
              <a:pathLst>
                <a:path w="1270" h="4445">
                  <a:moveTo>
                    <a:pt x="1193" y="3898"/>
                  </a:moveTo>
                  <a:lnTo>
                    <a:pt x="0" y="0"/>
                  </a:lnTo>
                </a:path>
              </a:pathLst>
            </a:custGeom>
            <a:ln w="25400">
              <a:solidFill>
                <a:srgbClr val="F4BC3E"/>
              </a:solidFill>
            </a:ln>
          </p:spPr>
          <p:txBody>
            <a:bodyPr wrap="square" lIns="0" tIns="0" rIns="0" bIns="0" rtlCol="0"/>
            <a:lstStyle/>
            <a:p>
              <a:endParaRPr/>
            </a:p>
          </p:txBody>
        </p:sp>
        <p:sp>
          <p:nvSpPr>
            <p:cNvPr id="19629" name="object 19629"/>
            <p:cNvSpPr/>
            <p:nvPr/>
          </p:nvSpPr>
          <p:spPr>
            <a:xfrm>
              <a:off x="5529961" y="8310689"/>
              <a:ext cx="4445" cy="635"/>
            </a:xfrm>
            <a:custGeom>
              <a:avLst/>
              <a:gdLst/>
              <a:ahLst/>
              <a:cxnLst/>
              <a:rect l="l" t="t" r="r" b="b"/>
              <a:pathLst>
                <a:path w="4445" h="634">
                  <a:moveTo>
                    <a:pt x="4216" y="0"/>
                  </a:moveTo>
                  <a:lnTo>
                    <a:pt x="0" y="609"/>
                  </a:lnTo>
                </a:path>
              </a:pathLst>
            </a:custGeom>
            <a:ln w="25399">
              <a:solidFill>
                <a:srgbClr val="F4BD3E"/>
              </a:solidFill>
            </a:ln>
          </p:spPr>
          <p:txBody>
            <a:bodyPr wrap="square" lIns="0" tIns="0" rIns="0" bIns="0" rtlCol="0"/>
            <a:lstStyle/>
            <a:p>
              <a:endParaRPr/>
            </a:p>
          </p:txBody>
        </p:sp>
        <p:sp>
          <p:nvSpPr>
            <p:cNvPr id="19630" name="object 19630"/>
            <p:cNvSpPr/>
            <p:nvPr/>
          </p:nvSpPr>
          <p:spPr>
            <a:xfrm>
              <a:off x="5529961" y="8311299"/>
              <a:ext cx="1270" cy="4445"/>
            </a:xfrm>
            <a:custGeom>
              <a:avLst/>
              <a:gdLst/>
              <a:ahLst/>
              <a:cxnLst/>
              <a:rect l="l" t="t" r="r" b="b"/>
              <a:pathLst>
                <a:path w="1270" h="4445">
                  <a:moveTo>
                    <a:pt x="0" y="0"/>
                  </a:moveTo>
                  <a:lnTo>
                    <a:pt x="1219" y="4203"/>
                  </a:lnTo>
                </a:path>
              </a:pathLst>
            </a:custGeom>
            <a:ln w="25400">
              <a:solidFill>
                <a:srgbClr val="F4BE42"/>
              </a:solidFill>
            </a:ln>
          </p:spPr>
          <p:txBody>
            <a:bodyPr wrap="square" lIns="0" tIns="0" rIns="0" bIns="0" rtlCol="0"/>
            <a:lstStyle/>
            <a:p>
              <a:endParaRPr/>
            </a:p>
          </p:txBody>
        </p:sp>
        <p:sp>
          <p:nvSpPr>
            <p:cNvPr id="19631" name="object 19631"/>
            <p:cNvSpPr/>
            <p:nvPr/>
          </p:nvSpPr>
          <p:spPr>
            <a:xfrm>
              <a:off x="5528856" y="8306608"/>
              <a:ext cx="5715" cy="5080"/>
            </a:xfrm>
            <a:custGeom>
              <a:avLst/>
              <a:gdLst/>
              <a:ahLst/>
              <a:cxnLst/>
              <a:rect l="l" t="t" r="r" b="b"/>
              <a:pathLst>
                <a:path w="5714" h="5079">
                  <a:moveTo>
                    <a:pt x="4243" y="0"/>
                  </a:moveTo>
                  <a:lnTo>
                    <a:pt x="1460" y="220"/>
                  </a:lnTo>
                  <a:lnTo>
                    <a:pt x="0" y="309"/>
                  </a:lnTo>
                  <a:lnTo>
                    <a:pt x="342" y="1795"/>
                  </a:lnTo>
                  <a:lnTo>
                    <a:pt x="1104" y="4690"/>
                  </a:lnTo>
                  <a:lnTo>
                    <a:pt x="3937" y="4322"/>
                  </a:lnTo>
                  <a:lnTo>
                    <a:pt x="5321" y="4081"/>
                  </a:lnTo>
                  <a:lnTo>
                    <a:pt x="4940" y="2747"/>
                  </a:lnTo>
                  <a:lnTo>
                    <a:pt x="4243" y="0"/>
                  </a:lnTo>
                  <a:close/>
                </a:path>
              </a:pathLst>
            </a:custGeom>
            <a:solidFill>
              <a:srgbClr val="F3BB39"/>
            </a:solidFill>
          </p:spPr>
          <p:txBody>
            <a:bodyPr wrap="square" lIns="0" tIns="0" rIns="0" bIns="0" rtlCol="0"/>
            <a:lstStyle/>
            <a:p>
              <a:endParaRPr/>
            </a:p>
          </p:txBody>
        </p:sp>
        <p:sp>
          <p:nvSpPr>
            <p:cNvPr id="19632" name="object 19632"/>
            <p:cNvSpPr/>
            <p:nvPr/>
          </p:nvSpPr>
          <p:spPr>
            <a:xfrm>
              <a:off x="5529961" y="8310689"/>
              <a:ext cx="4445" cy="635"/>
            </a:xfrm>
            <a:custGeom>
              <a:avLst/>
              <a:gdLst/>
              <a:ahLst/>
              <a:cxnLst/>
              <a:rect l="l" t="t" r="r" b="b"/>
              <a:pathLst>
                <a:path w="4445" h="634">
                  <a:moveTo>
                    <a:pt x="0" y="609"/>
                  </a:moveTo>
                  <a:lnTo>
                    <a:pt x="4216" y="0"/>
                  </a:lnTo>
                </a:path>
              </a:pathLst>
            </a:custGeom>
            <a:ln w="25399">
              <a:solidFill>
                <a:srgbClr val="F4BD3E"/>
              </a:solidFill>
            </a:ln>
          </p:spPr>
          <p:txBody>
            <a:bodyPr wrap="square" lIns="0" tIns="0" rIns="0" bIns="0" rtlCol="0"/>
            <a:lstStyle/>
            <a:p>
              <a:endParaRPr/>
            </a:p>
          </p:txBody>
        </p:sp>
        <p:sp>
          <p:nvSpPr>
            <p:cNvPr id="19633" name="object 19633"/>
            <p:cNvSpPr/>
            <p:nvPr/>
          </p:nvSpPr>
          <p:spPr>
            <a:xfrm>
              <a:off x="5533100" y="8306608"/>
              <a:ext cx="1270" cy="4445"/>
            </a:xfrm>
            <a:custGeom>
              <a:avLst/>
              <a:gdLst/>
              <a:ahLst/>
              <a:cxnLst/>
              <a:rect l="l" t="t" r="r" b="b"/>
              <a:pathLst>
                <a:path w="1270" h="4445">
                  <a:moveTo>
                    <a:pt x="1077" y="4081"/>
                  </a:moveTo>
                  <a:lnTo>
                    <a:pt x="113" y="428"/>
                  </a:lnTo>
                </a:path>
                <a:path w="1270" h="4445">
                  <a:moveTo>
                    <a:pt x="113" y="428"/>
                  </a:moveTo>
                  <a:lnTo>
                    <a:pt x="0" y="0"/>
                  </a:lnTo>
                </a:path>
              </a:pathLst>
            </a:custGeom>
            <a:ln w="25400">
              <a:solidFill>
                <a:srgbClr val="F2BA38"/>
              </a:solidFill>
            </a:ln>
          </p:spPr>
          <p:txBody>
            <a:bodyPr wrap="square" lIns="0" tIns="0" rIns="0" bIns="0" rtlCol="0"/>
            <a:lstStyle/>
            <a:p>
              <a:endParaRPr/>
            </a:p>
          </p:txBody>
        </p:sp>
        <p:sp>
          <p:nvSpPr>
            <p:cNvPr id="19634" name="object 19634"/>
            <p:cNvSpPr/>
            <p:nvPr/>
          </p:nvSpPr>
          <p:spPr>
            <a:xfrm>
              <a:off x="5528856" y="8306917"/>
              <a:ext cx="1270" cy="4445"/>
            </a:xfrm>
            <a:custGeom>
              <a:avLst/>
              <a:gdLst/>
              <a:ahLst/>
              <a:cxnLst/>
              <a:rect l="l" t="t" r="r" b="b"/>
              <a:pathLst>
                <a:path w="1270" h="4445">
                  <a:moveTo>
                    <a:pt x="30" y="119"/>
                  </a:moveTo>
                  <a:lnTo>
                    <a:pt x="1104" y="4381"/>
                  </a:lnTo>
                </a:path>
                <a:path w="1270" h="4445">
                  <a:moveTo>
                    <a:pt x="0" y="0"/>
                  </a:moveTo>
                  <a:lnTo>
                    <a:pt x="30" y="119"/>
                  </a:lnTo>
                </a:path>
              </a:pathLst>
            </a:custGeom>
            <a:ln w="25400">
              <a:solidFill>
                <a:srgbClr val="F3BC3A"/>
              </a:solidFill>
            </a:ln>
          </p:spPr>
          <p:txBody>
            <a:bodyPr wrap="square" lIns="0" tIns="0" rIns="0" bIns="0" rtlCol="0"/>
            <a:lstStyle/>
            <a:p>
              <a:endParaRPr/>
            </a:p>
          </p:txBody>
        </p:sp>
        <p:sp>
          <p:nvSpPr>
            <p:cNvPr id="19635" name="object 19635"/>
            <p:cNvSpPr/>
            <p:nvPr/>
          </p:nvSpPr>
          <p:spPr>
            <a:xfrm>
              <a:off x="5548934" y="8333041"/>
              <a:ext cx="11430" cy="10160"/>
            </a:xfrm>
            <a:custGeom>
              <a:avLst/>
              <a:gdLst/>
              <a:ahLst/>
              <a:cxnLst/>
              <a:rect l="l" t="t" r="r" b="b"/>
              <a:pathLst>
                <a:path w="11429" h="10159">
                  <a:moveTo>
                    <a:pt x="10896" y="0"/>
                  </a:moveTo>
                  <a:lnTo>
                    <a:pt x="7658" y="3352"/>
                  </a:lnTo>
                  <a:lnTo>
                    <a:pt x="4000" y="6083"/>
                  </a:lnTo>
                  <a:lnTo>
                    <a:pt x="0" y="8331"/>
                  </a:lnTo>
                  <a:lnTo>
                    <a:pt x="457" y="8966"/>
                  </a:lnTo>
                  <a:lnTo>
                    <a:pt x="1371" y="10147"/>
                  </a:lnTo>
                  <a:lnTo>
                    <a:pt x="6473" y="6512"/>
                  </a:lnTo>
                  <a:lnTo>
                    <a:pt x="10972" y="2041"/>
                  </a:lnTo>
                  <a:lnTo>
                    <a:pt x="10896" y="0"/>
                  </a:lnTo>
                  <a:close/>
                </a:path>
              </a:pathLst>
            </a:custGeom>
            <a:solidFill>
              <a:srgbClr val="E9AD09"/>
            </a:solidFill>
          </p:spPr>
          <p:txBody>
            <a:bodyPr wrap="square" lIns="0" tIns="0" rIns="0" bIns="0" rtlCol="0"/>
            <a:lstStyle/>
            <a:p>
              <a:endParaRPr/>
            </a:p>
          </p:txBody>
        </p:sp>
        <p:sp>
          <p:nvSpPr>
            <p:cNvPr id="19636" name="object 19636"/>
            <p:cNvSpPr/>
            <p:nvPr/>
          </p:nvSpPr>
          <p:spPr>
            <a:xfrm>
              <a:off x="5548934" y="8341372"/>
              <a:ext cx="1905" cy="1905"/>
            </a:xfrm>
            <a:custGeom>
              <a:avLst/>
              <a:gdLst/>
              <a:ahLst/>
              <a:cxnLst/>
              <a:rect l="l" t="t" r="r" b="b"/>
              <a:pathLst>
                <a:path w="1904" h="1904">
                  <a:moveTo>
                    <a:pt x="1371" y="1816"/>
                  </a:moveTo>
                  <a:lnTo>
                    <a:pt x="0" y="0"/>
                  </a:lnTo>
                </a:path>
              </a:pathLst>
            </a:custGeom>
            <a:ln w="25400">
              <a:solidFill>
                <a:srgbClr val="EDB005"/>
              </a:solidFill>
            </a:ln>
          </p:spPr>
          <p:txBody>
            <a:bodyPr wrap="square" lIns="0" tIns="0" rIns="0" bIns="0" rtlCol="0"/>
            <a:lstStyle/>
            <a:p>
              <a:endParaRPr/>
            </a:p>
          </p:txBody>
        </p:sp>
        <p:sp>
          <p:nvSpPr>
            <p:cNvPr id="19637" name="object 19637"/>
            <p:cNvSpPr/>
            <p:nvPr/>
          </p:nvSpPr>
          <p:spPr>
            <a:xfrm>
              <a:off x="5548934" y="8333041"/>
              <a:ext cx="11430" cy="8890"/>
            </a:xfrm>
            <a:custGeom>
              <a:avLst/>
              <a:gdLst/>
              <a:ahLst/>
              <a:cxnLst/>
              <a:rect l="l" t="t" r="r" b="b"/>
              <a:pathLst>
                <a:path w="11429" h="8890">
                  <a:moveTo>
                    <a:pt x="0" y="8331"/>
                  </a:moveTo>
                  <a:lnTo>
                    <a:pt x="10896" y="0"/>
                  </a:lnTo>
                </a:path>
              </a:pathLst>
            </a:custGeom>
            <a:ln w="25400">
              <a:solidFill>
                <a:srgbClr val="EAAE09"/>
              </a:solidFill>
            </a:ln>
          </p:spPr>
          <p:txBody>
            <a:bodyPr wrap="square" lIns="0" tIns="0" rIns="0" bIns="0" rtlCol="0"/>
            <a:lstStyle/>
            <a:p>
              <a:endParaRPr/>
            </a:p>
          </p:txBody>
        </p:sp>
        <p:sp>
          <p:nvSpPr>
            <p:cNvPr id="19638" name="object 19638"/>
            <p:cNvSpPr/>
            <p:nvPr/>
          </p:nvSpPr>
          <p:spPr>
            <a:xfrm>
              <a:off x="5547131" y="8333041"/>
              <a:ext cx="14604" cy="2540"/>
            </a:xfrm>
            <a:custGeom>
              <a:avLst/>
              <a:gdLst/>
              <a:ahLst/>
              <a:cxnLst/>
              <a:rect l="l" t="t" r="r" b="b"/>
              <a:pathLst>
                <a:path w="14604" h="2540">
                  <a:moveTo>
                    <a:pt x="14256" y="0"/>
                  </a:moveTo>
                  <a:lnTo>
                    <a:pt x="0" y="0"/>
                  </a:lnTo>
                  <a:lnTo>
                    <a:pt x="0" y="2044"/>
                  </a:lnTo>
                  <a:lnTo>
                    <a:pt x="12774" y="2043"/>
                  </a:lnTo>
                  <a:lnTo>
                    <a:pt x="14256" y="0"/>
                  </a:lnTo>
                  <a:close/>
                </a:path>
              </a:pathLst>
            </a:custGeom>
            <a:solidFill>
              <a:srgbClr val="E6AA0C"/>
            </a:solidFill>
          </p:spPr>
          <p:txBody>
            <a:bodyPr wrap="square" lIns="0" tIns="0" rIns="0" bIns="0" rtlCol="0"/>
            <a:lstStyle/>
            <a:p>
              <a:endParaRPr/>
            </a:p>
          </p:txBody>
        </p:sp>
        <p:sp>
          <p:nvSpPr>
            <p:cNvPr id="19639" name="object 19639"/>
            <p:cNvSpPr/>
            <p:nvPr/>
          </p:nvSpPr>
          <p:spPr>
            <a:xfrm>
              <a:off x="5550306" y="8335104"/>
              <a:ext cx="10160" cy="8255"/>
            </a:xfrm>
            <a:custGeom>
              <a:avLst/>
              <a:gdLst/>
              <a:ahLst/>
              <a:cxnLst/>
              <a:rect l="l" t="t" r="r" b="b"/>
              <a:pathLst>
                <a:path w="10160" h="8254">
                  <a:moveTo>
                    <a:pt x="9580" y="0"/>
                  </a:moveTo>
                  <a:lnTo>
                    <a:pt x="0" y="8084"/>
                  </a:lnTo>
                </a:path>
              </a:pathLst>
            </a:custGeom>
            <a:ln w="25400">
              <a:solidFill>
                <a:srgbClr val="E9AD09"/>
              </a:solidFill>
            </a:ln>
          </p:spPr>
          <p:txBody>
            <a:bodyPr wrap="square" lIns="0" tIns="0" rIns="0" bIns="0" rtlCol="0"/>
            <a:lstStyle/>
            <a:p>
              <a:endParaRPr/>
            </a:p>
          </p:txBody>
        </p:sp>
        <p:sp>
          <p:nvSpPr>
            <p:cNvPr id="19640" name="object 19640"/>
            <p:cNvSpPr/>
            <p:nvPr/>
          </p:nvSpPr>
          <p:spPr>
            <a:xfrm>
              <a:off x="5559831" y="8321040"/>
              <a:ext cx="8890" cy="14604"/>
            </a:xfrm>
            <a:custGeom>
              <a:avLst/>
              <a:gdLst/>
              <a:ahLst/>
              <a:cxnLst/>
              <a:rect l="l" t="t" r="r" b="b"/>
              <a:pathLst>
                <a:path w="8889" h="14604">
                  <a:moveTo>
                    <a:pt x="8305" y="0"/>
                  </a:moveTo>
                  <a:lnTo>
                    <a:pt x="6032" y="4686"/>
                  </a:lnTo>
                  <a:lnTo>
                    <a:pt x="3238" y="8648"/>
                  </a:lnTo>
                  <a:lnTo>
                    <a:pt x="0" y="12001"/>
                  </a:lnTo>
                  <a:lnTo>
                    <a:pt x="75" y="14042"/>
                  </a:lnTo>
                  <a:lnTo>
                    <a:pt x="3989" y="8648"/>
                  </a:lnTo>
                  <a:lnTo>
                    <a:pt x="7340" y="2235"/>
                  </a:lnTo>
                  <a:lnTo>
                    <a:pt x="8305" y="0"/>
                  </a:lnTo>
                  <a:close/>
                </a:path>
              </a:pathLst>
            </a:custGeom>
            <a:solidFill>
              <a:srgbClr val="DBA018"/>
            </a:solidFill>
          </p:spPr>
          <p:txBody>
            <a:bodyPr wrap="square" lIns="0" tIns="0" rIns="0" bIns="0" rtlCol="0"/>
            <a:lstStyle/>
            <a:p>
              <a:endParaRPr/>
            </a:p>
          </p:txBody>
        </p:sp>
        <p:sp>
          <p:nvSpPr>
            <p:cNvPr id="19641" name="object 19641"/>
            <p:cNvSpPr/>
            <p:nvPr/>
          </p:nvSpPr>
          <p:spPr>
            <a:xfrm>
              <a:off x="5547131" y="8333041"/>
              <a:ext cx="14604" cy="2540"/>
            </a:xfrm>
            <a:custGeom>
              <a:avLst/>
              <a:gdLst/>
              <a:ahLst/>
              <a:cxnLst/>
              <a:rect l="l" t="t" r="r" b="b"/>
              <a:pathLst>
                <a:path w="14604" h="2540">
                  <a:moveTo>
                    <a:pt x="14256" y="0"/>
                  </a:moveTo>
                  <a:lnTo>
                    <a:pt x="0" y="0"/>
                  </a:lnTo>
                  <a:lnTo>
                    <a:pt x="0" y="2044"/>
                  </a:lnTo>
                  <a:lnTo>
                    <a:pt x="12774" y="2043"/>
                  </a:lnTo>
                  <a:lnTo>
                    <a:pt x="14256" y="0"/>
                  </a:lnTo>
                  <a:close/>
                </a:path>
              </a:pathLst>
            </a:custGeom>
            <a:solidFill>
              <a:srgbClr val="E6AA0C"/>
            </a:solidFill>
          </p:spPr>
          <p:txBody>
            <a:bodyPr wrap="square" lIns="0" tIns="0" rIns="0" bIns="0" rtlCol="0"/>
            <a:lstStyle/>
            <a:p>
              <a:endParaRPr/>
            </a:p>
          </p:txBody>
        </p:sp>
        <p:sp>
          <p:nvSpPr>
            <p:cNvPr id="19642" name="object 19642"/>
            <p:cNvSpPr/>
            <p:nvPr/>
          </p:nvSpPr>
          <p:spPr>
            <a:xfrm>
              <a:off x="5559831" y="8321040"/>
              <a:ext cx="8890" cy="12065"/>
            </a:xfrm>
            <a:custGeom>
              <a:avLst/>
              <a:gdLst/>
              <a:ahLst/>
              <a:cxnLst/>
              <a:rect l="l" t="t" r="r" b="b"/>
              <a:pathLst>
                <a:path w="8889" h="12065">
                  <a:moveTo>
                    <a:pt x="0" y="12001"/>
                  </a:moveTo>
                  <a:lnTo>
                    <a:pt x="8305" y="0"/>
                  </a:lnTo>
                </a:path>
              </a:pathLst>
            </a:custGeom>
            <a:ln w="25400">
              <a:solidFill>
                <a:srgbClr val="DDA219"/>
              </a:solidFill>
            </a:ln>
          </p:spPr>
          <p:txBody>
            <a:bodyPr wrap="square" lIns="0" tIns="0" rIns="0" bIns="0" rtlCol="0"/>
            <a:lstStyle/>
            <a:p>
              <a:endParaRPr/>
            </a:p>
          </p:txBody>
        </p:sp>
        <p:sp>
          <p:nvSpPr>
            <p:cNvPr id="19643" name="object 19643"/>
            <p:cNvSpPr/>
            <p:nvPr/>
          </p:nvSpPr>
          <p:spPr>
            <a:xfrm>
              <a:off x="5567172" y="8321040"/>
              <a:ext cx="1270" cy="2540"/>
            </a:xfrm>
            <a:custGeom>
              <a:avLst/>
              <a:gdLst/>
              <a:ahLst/>
              <a:cxnLst/>
              <a:rect l="l" t="t" r="r" b="b"/>
              <a:pathLst>
                <a:path w="1270" h="2540">
                  <a:moveTo>
                    <a:pt x="965" y="0"/>
                  </a:moveTo>
                  <a:lnTo>
                    <a:pt x="0" y="2235"/>
                  </a:lnTo>
                </a:path>
              </a:pathLst>
            </a:custGeom>
            <a:ln w="25400">
              <a:solidFill>
                <a:srgbClr val="D09724"/>
              </a:solidFill>
            </a:ln>
          </p:spPr>
          <p:txBody>
            <a:bodyPr wrap="square" lIns="0" tIns="0" rIns="0" bIns="0" rtlCol="0"/>
            <a:lstStyle/>
            <a:p>
              <a:endParaRPr/>
            </a:p>
          </p:txBody>
        </p:sp>
        <p:sp>
          <p:nvSpPr>
            <p:cNvPr id="19644" name="object 19644"/>
            <p:cNvSpPr/>
            <p:nvPr/>
          </p:nvSpPr>
          <p:spPr>
            <a:xfrm>
              <a:off x="5559923" y="8323275"/>
              <a:ext cx="7620" cy="12065"/>
            </a:xfrm>
            <a:custGeom>
              <a:avLst/>
              <a:gdLst/>
              <a:ahLst/>
              <a:cxnLst/>
              <a:rect l="l" t="t" r="r" b="b"/>
              <a:pathLst>
                <a:path w="7620" h="12065">
                  <a:moveTo>
                    <a:pt x="7249" y="0"/>
                  </a:moveTo>
                  <a:lnTo>
                    <a:pt x="0" y="11786"/>
                  </a:lnTo>
                </a:path>
              </a:pathLst>
            </a:custGeom>
            <a:ln w="25400">
              <a:solidFill>
                <a:srgbClr val="D99F17"/>
              </a:solidFill>
            </a:ln>
          </p:spPr>
          <p:txBody>
            <a:bodyPr wrap="square" lIns="0" tIns="0" rIns="0" bIns="0" rtlCol="0"/>
            <a:lstStyle/>
            <a:p>
              <a:endParaRPr/>
            </a:p>
          </p:txBody>
        </p:sp>
        <p:sp>
          <p:nvSpPr>
            <p:cNvPr id="19645" name="object 19645"/>
            <p:cNvSpPr/>
            <p:nvPr/>
          </p:nvSpPr>
          <p:spPr>
            <a:xfrm>
              <a:off x="5547575" y="8330908"/>
              <a:ext cx="12700" cy="10795"/>
            </a:xfrm>
            <a:custGeom>
              <a:avLst/>
              <a:gdLst/>
              <a:ahLst/>
              <a:cxnLst/>
              <a:rect l="l" t="t" r="r" b="b"/>
              <a:pathLst>
                <a:path w="12700" h="10795">
                  <a:moveTo>
                    <a:pt x="12153" y="0"/>
                  </a:moveTo>
                  <a:lnTo>
                    <a:pt x="8509" y="3416"/>
                  </a:lnTo>
                  <a:lnTo>
                    <a:pt x="4381" y="6223"/>
                  </a:lnTo>
                  <a:lnTo>
                    <a:pt x="0" y="8547"/>
                  </a:lnTo>
                  <a:lnTo>
                    <a:pt x="1358" y="10464"/>
                  </a:lnTo>
                  <a:lnTo>
                    <a:pt x="5359" y="8216"/>
                  </a:lnTo>
                  <a:lnTo>
                    <a:pt x="9016" y="5486"/>
                  </a:lnTo>
                  <a:lnTo>
                    <a:pt x="12255" y="2133"/>
                  </a:lnTo>
                  <a:lnTo>
                    <a:pt x="12242" y="723"/>
                  </a:lnTo>
                  <a:lnTo>
                    <a:pt x="12153" y="0"/>
                  </a:lnTo>
                  <a:close/>
                </a:path>
              </a:pathLst>
            </a:custGeom>
            <a:solidFill>
              <a:srgbClr val="EAAE09"/>
            </a:solidFill>
          </p:spPr>
          <p:txBody>
            <a:bodyPr wrap="square" lIns="0" tIns="0" rIns="0" bIns="0" rtlCol="0"/>
            <a:lstStyle/>
            <a:p>
              <a:endParaRPr/>
            </a:p>
          </p:txBody>
        </p:sp>
        <p:sp>
          <p:nvSpPr>
            <p:cNvPr id="19646" name="object 19646"/>
            <p:cNvSpPr/>
            <p:nvPr/>
          </p:nvSpPr>
          <p:spPr>
            <a:xfrm>
              <a:off x="5547575" y="8339455"/>
              <a:ext cx="1905" cy="2540"/>
            </a:xfrm>
            <a:custGeom>
              <a:avLst/>
              <a:gdLst/>
              <a:ahLst/>
              <a:cxnLst/>
              <a:rect l="l" t="t" r="r" b="b"/>
              <a:pathLst>
                <a:path w="1904" h="2540">
                  <a:moveTo>
                    <a:pt x="1358" y="1917"/>
                  </a:moveTo>
                  <a:lnTo>
                    <a:pt x="0" y="0"/>
                  </a:lnTo>
                </a:path>
              </a:pathLst>
            </a:custGeom>
            <a:ln w="25400">
              <a:solidFill>
                <a:srgbClr val="EDB005"/>
              </a:solidFill>
            </a:ln>
          </p:spPr>
          <p:txBody>
            <a:bodyPr wrap="square" lIns="0" tIns="0" rIns="0" bIns="0" rtlCol="0"/>
            <a:lstStyle/>
            <a:p>
              <a:endParaRPr/>
            </a:p>
          </p:txBody>
        </p:sp>
        <p:sp>
          <p:nvSpPr>
            <p:cNvPr id="19647" name="object 19647"/>
            <p:cNvSpPr/>
            <p:nvPr/>
          </p:nvSpPr>
          <p:spPr>
            <a:xfrm>
              <a:off x="5547575" y="8330908"/>
              <a:ext cx="12700" cy="8890"/>
            </a:xfrm>
            <a:custGeom>
              <a:avLst/>
              <a:gdLst/>
              <a:ahLst/>
              <a:cxnLst/>
              <a:rect l="l" t="t" r="r" b="b"/>
              <a:pathLst>
                <a:path w="12700" h="8890">
                  <a:moveTo>
                    <a:pt x="0" y="8547"/>
                  </a:moveTo>
                  <a:lnTo>
                    <a:pt x="12153" y="0"/>
                  </a:lnTo>
                </a:path>
              </a:pathLst>
            </a:custGeom>
            <a:ln w="25400">
              <a:solidFill>
                <a:srgbClr val="EAAE09"/>
              </a:solidFill>
            </a:ln>
          </p:spPr>
          <p:txBody>
            <a:bodyPr wrap="square" lIns="0" tIns="0" rIns="0" bIns="0" rtlCol="0"/>
            <a:lstStyle/>
            <a:p>
              <a:endParaRPr/>
            </a:p>
          </p:txBody>
        </p:sp>
        <p:sp>
          <p:nvSpPr>
            <p:cNvPr id="19648" name="object 19648"/>
            <p:cNvSpPr/>
            <p:nvPr/>
          </p:nvSpPr>
          <p:spPr>
            <a:xfrm>
              <a:off x="5547029" y="8330908"/>
              <a:ext cx="16510" cy="2540"/>
            </a:xfrm>
            <a:custGeom>
              <a:avLst/>
              <a:gdLst/>
              <a:ahLst/>
              <a:cxnLst/>
              <a:rect l="l" t="t" r="r" b="b"/>
              <a:pathLst>
                <a:path w="16510" h="2540">
                  <a:moveTo>
                    <a:pt x="15906" y="0"/>
                  </a:moveTo>
                  <a:lnTo>
                    <a:pt x="0" y="0"/>
                  </a:lnTo>
                  <a:lnTo>
                    <a:pt x="0" y="2133"/>
                  </a:lnTo>
                  <a:lnTo>
                    <a:pt x="14358" y="2133"/>
                  </a:lnTo>
                  <a:lnTo>
                    <a:pt x="15906" y="0"/>
                  </a:lnTo>
                  <a:close/>
                </a:path>
              </a:pathLst>
            </a:custGeom>
            <a:solidFill>
              <a:srgbClr val="E7AB0D"/>
            </a:solidFill>
          </p:spPr>
          <p:txBody>
            <a:bodyPr wrap="square" lIns="0" tIns="0" rIns="0" bIns="0" rtlCol="0"/>
            <a:lstStyle/>
            <a:p>
              <a:endParaRPr/>
            </a:p>
          </p:txBody>
        </p:sp>
        <p:sp>
          <p:nvSpPr>
            <p:cNvPr id="19649" name="object 19649"/>
            <p:cNvSpPr/>
            <p:nvPr/>
          </p:nvSpPr>
          <p:spPr>
            <a:xfrm>
              <a:off x="5548934" y="8333041"/>
              <a:ext cx="11430" cy="8890"/>
            </a:xfrm>
            <a:custGeom>
              <a:avLst/>
              <a:gdLst/>
              <a:ahLst/>
              <a:cxnLst/>
              <a:rect l="l" t="t" r="r" b="b"/>
              <a:pathLst>
                <a:path w="11429" h="8890">
                  <a:moveTo>
                    <a:pt x="10896" y="0"/>
                  </a:moveTo>
                  <a:lnTo>
                    <a:pt x="0" y="8331"/>
                  </a:lnTo>
                </a:path>
              </a:pathLst>
            </a:custGeom>
            <a:ln w="25400">
              <a:solidFill>
                <a:srgbClr val="EAAE09"/>
              </a:solidFill>
            </a:ln>
          </p:spPr>
          <p:txBody>
            <a:bodyPr wrap="square" lIns="0" tIns="0" rIns="0" bIns="0" rtlCol="0"/>
            <a:lstStyle/>
            <a:p>
              <a:endParaRPr/>
            </a:p>
          </p:txBody>
        </p:sp>
        <p:sp>
          <p:nvSpPr>
            <p:cNvPr id="19650" name="object 19650"/>
            <p:cNvSpPr/>
            <p:nvPr/>
          </p:nvSpPr>
          <p:spPr>
            <a:xfrm>
              <a:off x="5559729" y="8318754"/>
              <a:ext cx="9525" cy="14604"/>
            </a:xfrm>
            <a:custGeom>
              <a:avLst/>
              <a:gdLst/>
              <a:ahLst/>
              <a:cxnLst/>
              <a:rect l="l" t="t" r="r" b="b"/>
              <a:pathLst>
                <a:path w="9525" h="14604">
                  <a:moveTo>
                    <a:pt x="9283" y="0"/>
                  </a:moveTo>
                  <a:lnTo>
                    <a:pt x="6819" y="4749"/>
                  </a:lnTo>
                  <a:lnTo>
                    <a:pt x="3644" y="8763"/>
                  </a:lnTo>
                  <a:lnTo>
                    <a:pt x="0" y="12153"/>
                  </a:lnTo>
                  <a:lnTo>
                    <a:pt x="88" y="12877"/>
                  </a:lnTo>
                  <a:lnTo>
                    <a:pt x="8712" y="1536"/>
                  </a:lnTo>
                  <a:lnTo>
                    <a:pt x="9283" y="0"/>
                  </a:lnTo>
                  <a:close/>
                </a:path>
              </a:pathLst>
            </a:custGeom>
            <a:solidFill>
              <a:srgbClr val="DEA31A"/>
            </a:solidFill>
          </p:spPr>
          <p:txBody>
            <a:bodyPr wrap="square" lIns="0" tIns="0" rIns="0" bIns="0" rtlCol="0"/>
            <a:lstStyle/>
            <a:p>
              <a:endParaRPr/>
            </a:p>
          </p:txBody>
        </p:sp>
        <p:sp>
          <p:nvSpPr>
            <p:cNvPr id="19651" name="object 19651"/>
            <p:cNvSpPr/>
            <p:nvPr/>
          </p:nvSpPr>
          <p:spPr>
            <a:xfrm>
              <a:off x="5547029" y="8330908"/>
              <a:ext cx="16510" cy="2540"/>
            </a:xfrm>
            <a:custGeom>
              <a:avLst/>
              <a:gdLst/>
              <a:ahLst/>
              <a:cxnLst/>
              <a:rect l="l" t="t" r="r" b="b"/>
              <a:pathLst>
                <a:path w="16510" h="2540">
                  <a:moveTo>
                    <a:pt x="15906" y="0"/>
                  </a:moveTo>
                  <a:lnTo>
                    <a:pt x="0" y="0"/>
                  </a:lnTo>
                  <a:lnTo>
                    <a:pt x="0" y="2133"/>
                  </a:lnTo>
                  <a:lnTo>
                    <a:pt x="14358" y="2133"/>
                  </a:lnTo>
                  <a:lnTo>
                    <a:pt x="15906" y="0"/>
                  </a:lnTo>
                  <a:close/>
                </a:path>
              </a:pathLst>
            </a:custGeom>
            <a:solidFill>
              <a:srgbClr val="E7AB0D"/>
            </a:solidFill>
          </p:spPr>
          <p:txBody>
            <a:bodyPr wrap="square" lIns="0" tIns="0" rIns="0" bIns="0" rtlCol="0"/>
            <a:lstStyle/>
            <a:p>
              <a:endParaRPr/>
            </a:p>
          </p:txBody>
        </p:sp>
        <p:sp>
          <p:nvSpPr>
            <p:cNvPr id="19652" name="object 19652"/>
            <p:cNvSpPr/>
            <p:nvPr/>
          </p:nvSpPr>
          <p:spPr>
            <a:xfrm>
              <a:off x="5559729" y="8318754"/>
              <a:ext cx="9525" cy="12700"/>
            </a:xfrm>
            <a:custGeom>
              <a:avLst/>
              <a:gdLst/>
              <a:ahLst/>
              <a:cxnLst/>
              <a:rect l="l" t="t" r="r" b="b"/>
              <a:pathLst>
                <a:path w="9525" h="12700">
                  <a:moveTo>
                    <a:pt x="0" y="12153"/>
                  </a:moveTo>
                  <a:lnTo>
                    <a:pt x="9283" y="0"/>
                  </a:lnTo>
                </a:path>
              </a:pathLst>
            </a:custGeom>
            <a:ln w="25400">
              <a:solidFill>
                <a:srgbClr val="DEA31B"/>
              </a:solidFill>
            </a:ln>
          </p:spPr>
          <p:txBody>
            <a:bodyPr wrap="square" lIns="0" tIns="0" rIns="0" bIns="0" rtlCol="0"/>
            <a:lstStyle/>
            <a:p>
              <a:endParaRPr/>
            </a:p>
          </p:txBody>
        </p:sp>
        <p:sp>
          <p:nvSpPr>
            <p:cNvPr id="19653" name="object 19653"/>
            <p:cNvSpPr/>
            <p:nvPr/>
          </p:nvSpPr>
          <p:spPr>
            <a:xfrm>
              <a:off x="5568137" y="8318754"/>
              <a:ext cx="1270" cy="2540"/>
            </a:xfrm>
            <a:custGeom>
              <a:avLst/>
              <a:gdLst/>
              <a:ahLst/>
              <a:cxnLst/>
              <a:rect l="l" t="t" r="r" b="b"/>
              <a:pathLst>
                <a:path w="1270" h="2540">
                  <a:moveTo>
                    <a:pt x="876" y="0"/>
                  </a:moveTo>
                  <a:lnTo>
                    <a:pt x="0" y="2286"/>
                  </a:lnTo>
                </a:path>
              </a:pathLst>
            </a:custGeom>
            <a:ln w="25400">
              <a:solidFill>
                <a:srgbClr val="D59A26"/>
              </a:solidFill>
            </a:ln>
          </p:spPr>
          <p:txBody>
            <a:bodyPr wrap="square" lIns="0" tIns="0" rIns="0" bIns="0" rtlCol="0"/>
            <a:lstStyle/>
            <a:p>
              <a:endParaRPr/>
            </a:p>
          </p:txBody>
        </p:sp>
        <p:sp>
          <p:nvSpPr>
            <p:cNvPr id="19654" name="object 19654"/>
            <p:cNvSpPr/>
            <p:nvPr/>
          </p:nvSpPr>
          <p:spPr>
            <a:xfrm>
              <a:off x="5559831" y="8321040"/>
              <a:ext cx="8890" cy="12065"/>
            </a:xfrm>
            <a:custGeom>
              <a:avLst/>
              <a:gdLst/>
              <a:ahLst/>
              <a:cxnLst/>
              <a:rect l="l" t="t" r="r" b="b"/>
              <a:pathLst>
                <a:path w="8889" h="12065">
                  <a:moveTo>
                    <a:pt x="8305" y="0"/>
                  </a:moveTo>
                  <a:lnTo>
                    <a:pt x="0" y="12001"/>
                  </a:lnTo>
                </a:path>
              </a:pathLst>
            </a:custGeom>
            <a:ln w="25400">
              <a:solidFill>
                <a:srgbClr val="DDA219"/>
              </a:solidFill>
            </a:ln>
          </p:spPr>
          <p:txBody>
            <a:bodyPr wrap="square" lIns="0" tIns="0" rIns="0" bIns="0" rtlCol="0"/>
            <a:lstStyle/>
            <a:p>
              <a:endParaRPr/>
            </a:p>
          </p:txBody>
        </p:sp>
        <p:sp>
          <p:nvSpPr>
            <p:cNvPr id="19655" name="object 19655"/>
            <p:cNvSpPr/>
            <p:nvPr/>
          </p:nvSpPr>
          <p:spPr>
            <a:xfrm>
              <a:off x="5545925" y="8332965"/>
              <a:ext cx="8255" cy="6985"/>
            </a:xfrm>
            <a:custGeom>
              <a:avLst/>
              <a:gdLst/>
              <a:ahLst/>
              <a:cxnLst/>
              <a:rect l="l" t="t" r="r" b="b"/>
              <a:pathLst>
                <a:path w="8254" h="6984">
                  <a:moveTo>
                    <a:pt x="7112" y="0"/>
                  </a:moveTo>
                  <a:lnTo>
                    <a:pt x="4838" y="1447"/>
                  </a:lnTo>
                  <a:lnTo>
                    <a:pt x="2451" y="2768"/>
                  </a:lnTo>
                  <a:lnTo>
                    <a:pt x="0" y="3987"/>
                  </a:lnTo>
                  <a:lnTo>
                    <a:pt x="546" y="4851"/>
                  </a:lnTo>
                  <a:lnTo>
                    <a:pt x="1650" y="6489"/>
                  </a:lnTo>
                  <a:lnTo>
                    <a:pt x="3848" y="5321"/>
                  </a:lnTo>
                  <a:lnTo>
                    <a:pt x="5968" y="4038"/>
                  </a:lnTo>
                  <a:lnTo>
                    <a:pt x="8000" y="2628"/>
                  </a:lnTo>
                  <a:lnTo>
                    <a:pt x="7581" y="1803"/>
                  </a:lnTo>
                  <a:lnTo>
                    <a:pt x="7112" y="0"/>
                  </a:lnTo>
                  <a:close/>
                </a:path>
              </a:pathLst>
            </a:custGeom>
            <a:solidFill>
              <a:srgbClr val="ECAF0A"/>
            </a:solidFill>
          </p:spPr>
          <p:txBody>
            <a:bodyPr wrap="square" lIns="0" tIns="0" rIns="0" bIns="0" rtlCol="0"/>
            <a:lstStyle/>
            <a:p>
              <a:endParaRPr/>
            </a:p>
          </p:txBody>
        </p:sp>
        <p:sp>
          <p:nvSpPr>
            <p:cNvPr id="19656" name="object 19656"/>
            <p:cNvSpPr/>
            <p:nvPr/>
          </p:nvSpPr>
          <p:spPr>
            <a:xfrm>
              <a:off x="5545925" y="8336953"/>
              <a:ext cx="1905" cy="2540"/>
            </a:xfrm>
            <a:custGeom>
              <a:avLst/>
              <a:gdLst/>
              <a:ahLst/>
              <a:cxnLst/>
              <a:rect l="l" t="t" r="r" b="b"/>
              <a:pathLst>
                <a:path w="1904" h="2540">
                  <a:moveTo>
                    <a:pt x="1650" y="2501"/>
                  </a:moveTo>
                  <a:lnTo>
                    <a:pt x="0" y="0"/>
                  </a:lnTo>
                </a:path>
              </a:pathLst>
            </a:custGeom>
            <a:ln w="25400">
              <a:solidFill>
                <a:srgbClr val="EDB009"/>
              </a:solidFill>
            </a:ln>
          </p:spPr>
          <p:txBody>
            <a:bodyPr wrap="square" lIns="0" tIns="0" rIns="0" bIns="0" rtlCol="0"/>
            <a:lstStyle/>
            <a:p>
              <a:endParaRPr/>
            </a:p>
          </p:txBody>
        </p:sp>
        <p:sp>
          <p:nvSpPr>
            <p:cNvPr id="19657" name="object 19657"/>
            <p:cNvSpPr/>
            <p:nvPr/>
          </p:nvSpPr>
          <p:spPr>
            <a:xfrm>
              <a:off x="5545925" y="8332965"/>
              <a:ext cx="7620" cy="4445"/>
            </a:xfrm>
            <a:custGeom>
              <a:avLst/>
              <a:gdLst/>
              <a:ahLst/>
              <a:cxnLst/>
              <a:rect l="l" t="t" r="r" b="b"/>
              <a:pathLst>
                <a:path w="7620" h="4445">
                  <a:moveTo>
                    <a:pt x="0" y="3987"/>
                  </a:moveTo>
                  <a:lnTo>
                    <a:pt x="7112" y="0"/>
                  </a:lnTo>
                </a:path>
              </a:pathLst>
            </a:custGeom>
            <a:ln w="25400">
              <a:solidFill>
                <a:srgbClr val="EBAE0F"/>
              </a:solidFill>
            </a:ln>
          </p:spPr>
          <p:txBody>
            <a:bodyPr wrap="square" lIns="0" tIns="0" rIns="0" bIns="0" rtlCol="0"/>
            <a:lstStyle/>
            <a:p>
              <a:endParaRPr/>
            </a:p>
          </p:txBody>
        </p:sp>
        <p:sp>
          <p:nvSpPr>
            <p:cNvPr id="19658" name="object 19658"/>
            <p:cNvSpPr/>
            <p:nvPr/>
          </p:nvSpPr>
          <p:spPr>
            <a:xfrm>
              <a:off x="5553037" y="8332965"/>
              <a:ext cx="1270" cy="3175"/>
            </a:xfrm>
            <a:custGeom>
              <a:avLst/>
              <a:gdLst/>
              <a:ahLst/>
              <a:cxnLst/>
              <a:rect l="l" t="t" r="r" b="b"/>
              <a:pathLst>
                <a:path w="1270" h="3175">
                  <a:moveTo>
                    <a:pt x="0" y="0"/>
                  </a:moveTo>
                  <a:lnTo>
                    <a:pt x="888" y="2628"/>
                  </a:lnTo>
                </a:path>
              </a:pathLst>
            </a:custGeom>
            <a:ln w="25400">
              <a:solidFill>
                <a:srgbClr val="EBAE0B"/>
              </a:solidFill>
            </a:ln>
          </p:spPr>
          <p:txBody>
            <a:bodyPr wrap="square" lIns="0" tIns="0" rIns="0" bIns="0" rtlCol="0"/>
            <a:lstStyle/>
            <a:p>
              <a:endParaRPr/>
            </a:p>
          </p:txBody>
        </p:sp>
        <p:sp>
          <p:nvSpPr>
            <p:cNvPr id="19659" name="object 19659"/>
            <p:cNvSpPr/>
            <p:nvPr/>
          </p:nvSpPr>
          <p:spPr>
            <a:xfrm>
              <a:off x="5547575" y="8335594"/>
              <a:ext cx="6350" cy="4445"/>
            </a:xfrm>
            <a:custGeom>
              <a:avLst/>
              <a:gdLst/>
              <a:ahLst/>
              <a:cxnLst/>
              <a:rect l="l" t="t" r="r" b="b"/>
              <a:pathLst>
                <a:path w="6350" h="4445">
                  <a:moveTo>
                    <a:pt x="6350" y="0"/>
                  </a:moveTo>
                  <a:lnTo>
                    <a:pt x="0" y="3860"/>
                  </a:lnTo>
                </a:path>
              </a:pathLst>
            </a:custGeom>
            <a:ln w="25400">
              <a:solidFill>
                <a:srgbClr val="EDB006"/>
              </a:solidFill>
            </a:ln>
          </p:spPr>
          <p:txBody>
            <a:bodyPr wrap="square" lIns="0" tIns="0" rIns="0" bIns="0" rtlCol="0"/>
            <a:lstStyle/>
            <a:p>
              <a:endParaRPr/>
            </a:p>
          </p:txBody>
        </p:sp>
        <p:sp>
          <p:nvSpPr>
            <p:cNvPr id="19660" name="object 19660"/>
            <p:cNvSpPr/>
            <p:nvPr/>
          </p:nvSpPr>
          <p:spPr>
            <a:xfrm>
              <a:off x="5553037" y="8328228"/>
              <a:ext cx="6985" cy="7620"/>
            </a:xfrm>
            <a:custGeom>
              <a:avLst/>
              <a:gdLst/>
              <a:ahLst/>
              <a:cxnLst/>
              <a:rect l="l" t="t" r="r" b="b"/>
              <a:pathLst>
                <a:path w="6985" h="7620">
                  <a:moveTo>
                    <a:pt x="6515" y="0"/>
                  </a:moveTo>
                  <a:lnTo>
                    <a:pt x="4470" y="1727"/>
                  </a:lnTo>
                  <a:lnTo>
                    <a:pt x="2286" y="3289"/>
                  </a:lnTo>
                  <a:lnTo>
                    <a:pt x="0" y="4737"/>
                  </a:lnTo>
                  <a:lnTo>
                    <a:pt x="469" y="6540"/>
                  </a:lnTo>
                  <a:lnTo>
                    <a:pt x="888" y="7366"/>
                  </a:lnTo>
                  <a:lnTo>
                    <a:pt x="2920" y="5943"/>
                  </a:lnTo>
                  <a:lnTo>
                    <a:pt x="4864" y="4394"/>
                  </a:lnTo>
                  <a:lnTo>
                    <a:pt x="6692" y="2679"/>
                  </a:lnTo>
                  <a:lnTo>
                    <a:pt x="6591" y="1816"/>
                  </a:lnTo>
                  <a:lnTo>
                    <a:pt x="6565" y="914"/>
                  </a:lnTo>
                  <a:lnTo>
                    <a:pt x="6515" y="0"/>
                  </a:lnTo>
                  <a:close/>
                </a:path>
              </a:pathLst>
            </a:custGeom>
            <a:solidFill>
              <a:srgbClr val="E9AC0F"/>
            </a:solidFill>
          </p:spPr>
          <p:txBody>
            <a:bodyPr wrap="square" lIns="0" tIns="0" rIns="0" bIns="0" rtlCol="0"/>
            <a:lstStyle/>
            <a:p>
              <a:endParaRPr/>
            </a:p>
          </p:txBody>
        </p:sp>
        <p:sp>
          <p:nvSpPr>
            <p:cNvPr id="19661" name="object 19661"/>
            <p:cNvSpPr/>
            <p:nvPr/>
          </p:nvSpPr>
          <p:spPr>
            <a:xfrm>
              <a:off x="5553037" y="8332965"/>
              <a:ext cx="1270" cy="3175"/>
            </a:xfrm>
            <a:custGeom>
              <a:avLst/>
              <a:gdLst/>
              <a:ahLst/>
              <a:cxnLst/>
              <a:rect l="l" t="t" r="r" b="b"/>
              <a:pathLst>
                <a:path w="1270" h="3175">
                  <a:moveTo>
                    <a:pt x="888" y="2628"/>
                  </a:moveTo>
                  <a:lnTo>
                    <a:pt x="0" y="0"/>
                  </a:lnTo>
                </a:path>
              </a:pathLst>
            </a:custGeom>
            <a:ln w="25400">
              <a:solidFill>
                <a:srgbClr val="EBAE0B"/>
              </a:solidFill>
            </a:ln>
          </p:spPr>
          <p:txBody>
            <a:bodyPr wrap="square" lIns="0" tIns="0" rIns="0" bIns="0" rtlCol="0"/>
            <a:lstStyle/>
            <a:p>
              <a:endParaRPr/>
            </a:p>
          </p:txBody>
        </p:sp>
        <p:sp>
          <p:nvSpPr>
            <p:cNvPr id="19662" name="object 19662"/>
            <p:cNvSpPr/>
            <p:nvPr/>
          </p:nvSpPr>
          <p:spPr>
            <a:xfrm>
              <a:off x="5553037" y="8328228"/>
              <a:ext cx="6985" cy="5080"/>
            </a:xfrm>
            <a:custGeom>
              <a:avLst/>
              <a:gdLst/>
              <a:ahLst/>
              <a:cxnLst/>
              <a:rect l="l" t="t" r="r" b="b"/>
              <a:pathLst>
                <a:path w="6985" h="5079">
                  <a:moveTo>
                    <a:pt x="0" y="4737"/>
                  </a:moveTo>
                  <a:lnTo>
                    <a:pt x="6515" y="0"/>
                  </a:lnTo>
                </a:path>
              </a:pathLst>
            </a:custGeom>
            <a:ln w="25400">
              <a:solidFill>
                <a:srgbClr val="E8AB13"/>
              </a:solidFill>
            </a:ln>
          </p:spPr>
          <p:txBody>
            <a:bodyPr wrap="square" lIns="0" tIns="0" rIns="0" bIns="0" rtlCol="0"/>
            <a:lstStyle/>
            <a:p>
              <a:endParaRPr/>
            </a:p>
          </p:txBody>
        </p:sp>
        <p:sp>
          <p:nvSpPr>
            <p:cNvPr id="19663" name="object 19663"/>
            <p:cNvSpPr/>
            <p:nvPr/>
          </p:nvSpPr>
          <p:spPr>
            <a:xfrm>
              <a:off x="5559552" y="8328228"/>
              <a:ext cx="635" cy="3175"/>
            </a:xfrm>
            <a:custGeom>
              <a:avLst/>
              <a:gdLst/>
              <a:ahLst/>
              <a:cxnLst/>
              <a:rect l="l" t="t" r="r" b="b"/>
              <a:pathLst>
                <a:path w="635" h="3175">
                  <a:moveTo>
                    <a:pt x="0" y="0"/>
                  </a:moveTo>
                  <a:lnTo>
                    <a:pt x="177" y="2679"/>
                  </a:lnTo>
                </a:path>
              </a:pathLst>
            </a:custGeom>
            <a:ln w="25400">
              <a:solidFill>
                <a:srgbClr val="E6AA12"/>
              </a:solidFill>
            </a:ln>
          </p:spPr>
          <p:txBody>
            <a:bodyPr wrap="square" lIns="0" tIns="0" rIns="0" bIns="0" rtlCol="0"/>
            <a:lstStyle/>
            <a:p>
              <a:endParaRPr/>
            </a:p>
          </p:txBody>
        </p:sp>
        <p:sp>
          <p:nvSpPr>
            <p:cNvPr id="19664" name="object 19664"/>
            <p:cNvSpPr/>
            <p:nvPr/>
          </p:nvSpPr>
          <p:spPr>
            <a:xfrm>
              <a:off x="5553925" y="8330908"/>
              <a:ext cx="6350" cy="5080"/>
            </a:xfrm>
            <a:custGeom>
              <a:avLst/>
              <a:gdLst/>
              <a:ahLst/>
              <a:cxnLst/>
              <a:rect l="l" t="t" r="r" b="b"/>
              <a:pathLst>
                <a:path w="6350" h="5079">
                  <a:moveTo>
                    <a:pt x="5803" y="0"/>
                  </a:moveTo>
                  <a:lnTo>
                    <a:pt x="0" y="4686"/>
                  </a:lnTo>
                </a:path>
              </a:pathLst>
            </a:custGeom>
            <a:ln w="25400">
              <a:solidFill>
                <a:srgbClr val="E9AD0A"/>
              </a:solidFill>
            </a:ln>
          </p:spPr>
          <p:txBody>
            <a:bodyPr wrap="square" lIns="0" tIns="0" rIns="0" bIns="0" rtlCol="0"/>
            <a:lstStyle/>
            <a:p>
              <a:endParaRPr/>
            </a:p>
          </p:txBody>
        </p:sp>
        <p:sp>
          <p:nvSpPr>
            <p:cNvPr id="19665" name="object 19665"/>
            <p:cNvSpPr/>
            <p:nvPr/>
          </p:nvSpPr>
          <p:spPr>
            <a:xfrm>
              <a:off x="5559552" y="8315934"/>
              <a:ext cx="10795" cy="15240"/>
            </a:xfrm>
            <a:custGeom>
              <a:avLst/>
              <a:gdLst/>
              <a:ahLst/>
              <a:cxnLst/>
              <a:rect l="l" t="t" r="r" b="b"/>
              <a:pathLst>
                <a:path w="10795" h="15240">
                  <a:moveTo>
                    <a:pt x="10413" y="0"/>
                  </a:moveTo>
                  <a:lnTo>
                    <a:pt x="7658" y="4813"/>
                  </a:lnTo>
                  <a:lnTo>
                    <a:pt x="4102" y="8851"/>
                  </a:lnTo>
                  <a:lnTo>
                    <a:pt x="0" y="12293"/>
                  </a:lnTo>
                  <a:lnTo>
                    <a:pt x="76" y="14109"/>
                  </a:lnTo>
                  <a:lnTo>
                    <a:pt x="10134" y="952"/>
                  </a:lnTo>
                  <a:lnTo>
                    <a:pt x="10413" y="0"/>
                  </a:lnTo>
                  <a:close/>
                </a:path>
              </a:pathLst>
            </a:custGeom>
            <a:solidFill>
              <a:srgbClr val="DFA31E"/>
            </a:solidFill>
          </p:spPr>
          <p:txBody>
            <a:bodyPr wrap="square" lIns="0" tIns="0" rIns="0" bIns="0" rtlCol="0"/>
            <a:lstStyle/>
            <a:p>
              <a:endParaRPr/>
            </a:p>
          </p:txBody>
        </p:sp>
        <p:sp>
          <p:nvSpPr>
            <p:cNvPr id="19666" name="object 19666"/>
            <p:cNvSpPr/>
            <p:nvPr/>
          </p:nvSpPr>
          <p:spPr>
            <a:xfrm>
              <a:off x="5559552" y="8328228"/>
              <a:ext cx="635" cy="3175"/>
            </a:xfrm>
            <a:custGeom>
              <a:avLst/>
              <a:gdLst/>
              <a:ahLst/>
              <a:cxnLst/>
              <a:rect l="l" t="t" r="r" b="b"/>
              <a:pathLst>
                <a:path w="635" h="3175">
                  <a:moveTo>
                    <a:pt x="177" y="2679"/>
                  </a:moveTo>
                  <a:lnTo>
                    <a:pt x="0" y="0"/>
                  </a:lnTo>
                </a:path>
              </a:pathLst>
            </a:custGeom>
            <a:ln w="25400">
              <a:solidFill>
                <a:srgbClr val="E6AA12"/>
              </a:solidFill>
            </a:ln>
          </p:spPr>
          <p:txBody>
            <a:bodyPr wrap="square" lIns="0" tIns="0" rIns="0" bIns="0" rtlCol="0"/>
            <a:lstStyle/>
            <a:p>
              <a:endParaRPr/>
            </a:p>
          </p:txBody>
        </p:sp>
        <p:sp>
          <p:nvSpPr>
            <p:cNvPr id="19667" name="object 19667"/>
            <p:cNvSpPr/>
            <p:nvPr/>
          </p:nvSpPr>
          <p:spPr>
            <a:xfrm>
              <a:off x="5559552" y="8315934"/>
              <a:ext cx="10795" cy="12700"/>
            </a:xfrm>
            <a:custGeom>
              <a:avLst/>
              <a:gdLst/>
              <a:ahLst/>
              <a:cxnLst/>
              <a:rect l="l" t="t" r="r" b="b"/>
              <a:pathLst>
                <a:path w="10795" h="12700">
                  <a:moveTo>
                    <a:pt x="0" y="12293"/>
                  </a:moveTo>
                  <a:lnTo>
                    <a:pt x="10413" y="0"/>
                  </a:lnTo>
                </a:path>
              </a:pathLst>
            </a:custGeom>
            <a:ln w="25400">
              <a:solidFill>
                <a:srgbClr val="DFA320"/>
              </a:solidFill>
            </a:ln>
          </p:spPr>
          <p:txBody>
            <a:bodyPr wrap="square" lIns="0" tIns="0" rIns="0" bIns="0" rtlCol="0"/>
            <a:lstStyle/>
            <a:p>
              <a:endParaRPr/>
            </a:p>
          </p:txBody>
        </p:sp>
        <p:sp>
          <p:nvSpPr>
            <p:cNvPr id="19668" name="object 19668"/>
            <p:cNvSpPr/>
            <p:nvPr/>
          </p:nvSpPr>
          <p:spPr>
            <a:xfrm>
              <a:off x="5569013" y="8315934"/>
              <a:ext cx="1270" cy="3175"/>
            </a:xfrm>
            <a:custGeom>
              <a:avLst/>
              <a:gdLst/>
              <a:ahLst/>
              <a:cxnLst/>
              <a:rect l="l" t="t" r="r" b="b"/>
              <a:pathLst>
                <a:path w="1270" h="3175">
                  <a:moveTo>
                    <a:pt x="952" y="0"/>
                  </a:moveTo>
                  <a:lnTo>
                    <a:pt x="0" y="2819"/>
                  </a:lnTo>
                </a:path>
              </a:pathLst>
            </a:custGeom>
            <a:ln w="25400">
              <a:solidFill>
                <a:srgbClr val="D79D29"/>
              </a:solidFill>
            </a:ln>
          </p:spPr>
          <p:txBody>
            <a:bodyPr wrap="square" lIns="0" tIns="0" rIns="0" bIns="0" rtlCol="0"/>
            <a:lstStyle/>
            <a:p>
              <a:endParaRPr/>
            </a:p>
          </p:txBody>
        </p:sp>
        <p:sp>
          <p:nvSpPr>
            <p:cNvPr id="19669" name="object 19669"/>
            <p:cNvSpPr/>
            <p:nvPr/>
          </p:nvSpPr>
          <p:spPr>
            <a:xfrm>
              <a:off x="5559729" y="8318754"/>
              <a:ext cx="9525" cy="12700"/>
            </a:xfrm>
            <a:custGeom>
              <a:avLst/>
              <a:gdLst/>
              <a:ahLst/>
              <a:cxnLst/>
              <a:rect l="l" t="t" r="r" b="b"/>
              <a:pathLst>
                <a:path w="9525" h="12700">
                  <a:moveTo>
                    <a:pt x="9283" y="0"/>
                  </a:moveTo>
                  <a:lnTo>
                    <a:pt x="0" y="12153"/>
                  </a:lnTo>
                </a:path>
              </a:pathLst>
            </a:custGeom>
            <a:ln w="25400">
              <a:solidFill>
                <a:srgbClr val="DEA31B"/>
              </a:solidFill>
            </a:ln>
          </p:spPr>
          <p:txBody>
            <a:bodyPr wrap="square" lIns="0" tIns="0" rIns="0" bIns="0" rtlCol="0"/>
            <a:lstStyle/>
            <a:p>
              <a:endParaRPr/>
            </a:p>
          </p:txBody>
        </p:sp>
        <p:sp>
          <p:nvSpPr>
            <p:cNvPr id="19670" name="object 19670"/>
            <p:cNvSpPr/>
            <p:nvPr/>
          </p:nvSpPr>
          <p:spPr>
            <a:xfrm>
              <a:off x="5544286" y="8325434"/>
              <a:ext cx="15875" cy="12065"/>
            </a:xfrm>
            <a:custGeom>
              <a:avLst/>
              <a:gdLst/>
              <a:ahLst/>
              <a:cxnLst/>
              <a:rect l="l" t="t" r="r" b="b"/>
              <a:pathLst>
                <a:path w="15875" h="12065">
                  <a:moveTo>
                    <a:pt x="15011" y="0"/>
                  </a:moveTo>
                  <a:lnTo>
                    <a:pt x="10515" y="3454"/>
                  </a:lnTo>
                  <a:lnTo>
                    <a:pt x="5422" y="6324"/>
                  </a:lnTo>
                  <a:lnTo>
                    <a:pt x="0" y="8864"/>
                  </a:lnTo>
                  <a:lnTo>
                    <a:pt x="546" y="9778"/>
                  </a:lnTo>
                  <a:lnTo>
                    <a:pt x="1638" y="11518"/>
                  </a:lnTo>
                  <a:lnTo>
                    <a:pt x="6540" y="9093"/>
                  </a:lnTo>
                  <a:lnTo>
                    <a:pt x="11175" y="6235"/>
                  </a:lnTo>
                  <a:lnTo>
                    <a:pt x="15265" y="2793"/>
                  </a:lnTo>
                  <a:lnTo>
                    <a:pt x="15176" y="939"/>
                  </a:lnTo>
                  <a:lnTo>
                    <a:pt x="15011" y="0"/>
                  </a:lnTo>
                  <a:close/>
                </a:path>
              </a:pathLst>
            </a:custGeom>
            <a:solidFill>
              <a:srgbClr val="E8AB18"/>
            </a:solidFill>
          </p:spPr>
          <p:txBody>
            <a:bodyPr wrap="square" lIns="0" tIns="0" rIns="0" bIns="0" rtlCol="0"/>
            <a:lstStyle/>
            <a:p>
              <a:endParaRPr/>
            </a:p>
          </p:txBody>
        </p:sp>
        <p:sp>
          <p:nvSpPr>
            <p:cNvPr id="19671" name="object 19671"/>
            <p:cNvSpPr/>
            <p:nvPr/>
          </p:nvSpPr>
          <p:spPr>
            <a:xfrm>
              <a:off x="5544286" y="8334298"/>
              <a:ext cx="1905" cy="3175"/>
            </a:xfrm>
            <a:custGeom>
              <a:avLst/>
              <a:gdLst/>
              <a:ahLst/>
              <a:cxnLst/>
              <a:rect l="l" t="t" r="r" b="b"/>
              <a:pathLst>
                <a:path w="1904" h="3175">
                  <a:moveTo>
                    <a:pt x="1638" y="2654"/>
                  </a:moveTo>
                  <a:lnTo>
                    <a:pt x="0" y="0"/>
                  </a:lnTo>
                </a:path>
              </a:pathLst>
            </a:custGeom>
            <a:ln w="25400">
              <a:solidFill>
                <a:srgbClr val="ECB015"/>
              </a:solidFill>
            </a:ln>
          </p:spPr>
          <p:txBody>
            <a:bodyPr wrap="square" lIns="0" tIns="0" rIns="0" bIns="0" rtlCol="0"/>
            <a:lstStyle/>
            <a:p>
              <a:endParaRPr/>
            </a:p>
          </p:txBody>
        </p:sp>
        <p:sp>
          <p:nvSpPr>
            <p:cNvPr id="19672" name="object 19672"/>
            <p:cNvSpPr/>
            <p:nvPr/>
          </p:nvSpPr>
          <p:spPr>
            <a:xfrm>
              <a:off x="5544286" y="8325434"/>
              <a:ext cx="15240" cy="8890"/>
            </a:xfrm>
            <a:custGeom>
              <a:avLst/>
              <a:gdLst/>
              <a:ahLst/>
              <a:cxnLst/>
              <a:rect l="l" t="t" r="r" b="b"/>
              <a:pathLst>
                <a:path w="15239" h="8890">
                  <a:moveTo>
                    <a:pt x="0" y="8864"/>
                  </a:moveTo>
                  <a:lnTo>
                    <a:pt x="5422" y="6324"/>
                  </a:lnTo>
                  <a:lnTo>
                    <a:pt x="10515" y="3454"/>
                  </a:lnTo>
                  <a:lnTo>
                    <a:pt x="15011" y="0"/>
                  </a:lnTo>
                </a:path>
              </a:pathLst>
            </a:custGeom>
            <a:ln w="25400">
              <a:solidFill>
                <a:srgbClr val="E7AB1E"/>
              </a:solidFill>
            </a:ln>
          </p:spPr>
          <p:txBody>
            <a:bodyPr wrap="square" lIns="0" tIns="0" rIns="0" bIns="0" rtlCol="0"/>
            <a:lstStyle/>
            <a:p>
              <a:endParaRPr/>
            </a:p>
          </p:txBody>
        </p:sp>
        <p:sp>
          <p:nvSpPr>
            <p:cNvPr id="19673" name="object 19673"/>
            <p:cNvSpPr/>
            <p:nvPr/>
          </p:nvSpPr>
          <p:spPr>
            <a:xfrm>
              <a:off x="5559298" y="8325434"/>
              <a:ext cx="635" cy="3175"/>
            </a:xfrm>
            <a:custGeom>
              <a:avLst/>
              <a:gdLst/>
              <a:ahLst/>
              <a:cxnLst/>
              <a:rect l="l" t="t" r="r" b="b"/>
              <a:pathLst>
                <a:path w="635" h="3175">
                  <a:moveTo>
                    <a:pt x="0" y="0"/>
                  </a:moveTo>
                  <a:lnTo>
                    <a:pt x="253" y="2793"/>
                  </a:lnTo>
                </a:path>
              </a:pathLst>
            </a:custGeom>
            <a:ln w="25400">
              <a:solidFill>
                <a:srgbClr val="E4A71B"/>
              </a:solidFill>
            </a:ln>
          </p:spPr>
          <p:txBody>
            <a:bodyPr wrap="square" lIns="0" tIns="0" rIns="0" bIns="0" rtlCol="0"/>
            <a:lstStyle/>
            <a:p>
              <a:endParaRPr/>
            </a:p>
          </p:txBody>
        </p:sp>
        <p:sp>
          <p:nvSpPr>
            <p:cNvPr id="19674" name="object 19674"/>
            <p:cNvSpPr/>
            <p:nvPr/>
          </p:nvSpPr>
          <p:spPr>
            <a:xfrm>
              <a:off x="5545925" y="8328228"/>
              <a:ext cx="13970" cy="8890"/>
            </a:xfrm>
            <a:custGeom>
              <a:avLst/>
              <a:gdLst/>
              <a:ahLst/>
              <a:cxnLst/>
              <a:rect l="l" t="t" r="r" b="b"/>
              <a:pathLst>
                <a:path w="13970" h="8890">
                  <a:moveTo>
                    <a:pt x="13627" y="0"/>
                  </a:moveTo>
                  <a:lnTo>
                    <a:pt x="9537" y="3441"/>
                  </a:lnTo>
                  <a:lnTo>
                    <a:pt x="4902" y="6299"/>
                  </a:lnTo>
                  <a:lnTo>
                    <a:pt x="0" y="8724"/>
                  </a:lnTo>
                </a:path>
              </a:pathLst>
            </a:custGeom>
            <a:ln w="25400">
              <a:solidFill>
                <a:srgbClr val="E9AD12"/>
              </a:solidFill>
            </a:ln>
          </p:spPr>
          <p:txBody>
            <a:bodyPr wrap="square" lIns="0" tIns="0" rIns="0" bIns="0" rtlCol="0"/>
            <a:lstStyle/>
            <a:p>
              <a:endParaRPr/>
            </a:p>
          </p:txBody>
        </p:sp>
        <p:sp>
          <p:nvSpPr>
            <p:cNvPr id="19675" name="object 19675"/>
            <p:cNvSpPr/>
            <p:nvPr/>
          </p:nvSpPr>
          <p:spPr>
            <a:xfrm>
              <a:off x="5559298" y="8313051"/>
              <a:ext cx="12065" cy="15240"/>
            </a:xfrm>
            <a:custGeom>
              <a:avLst/>
              <a:gdLst/>
              <a:ahLst/>
              <a:cxnLst/>
              <a:rect l="l" t="t" r="r" b="b"/>
              <a:pathLst>
                <a:path w="12064" h="15240">
                  <a:moveTo>
                    <a:pt x="11442" y="0"/>
                  </a:moveTo>
                  <a:lnTo>
                    <a:pt x="8394" y="4889"/>
                  </a:lnTo>
                  <a:lnTo>
                    <a:pt x="4495" y="8940"/>
                  </a:lnTo>
                  <a:lnTo>
                    <a:pt x="0" y="12382"/>
                  </a:lnTo>
                  <a:lnTo>
                    <a:pt x="165" y="13322"/>
                  </a:lnTo>
                  <a:lnTo>
                    <a:pt x="11226" y="965"/>
                  </a:lnTo>
                  <a:lnTo>
                    <a:pt x="11442" y="0"/>
                  </a:lnTo>
                  <a:close/>
                </a:path>
              </a:pathLst>
            </a:custGeom>
            <a:solidFill>
              <a:srgbClr val="DEA223"/>
            </a:solidFill>
          </p:spPr>
          <p:txBody>
            <a:bodyPr wrap="square" lIns="0" tIns="0" rIns="0" bIns="0" rtlCol="0"/>
            <a:lstStyle/>
            <a:p>
              <a:endParaRPr/>
            </a:p>
          </p:txBody>
        </p:sp>
        <p:sp>
          <p:nvSpPr>
            <p:cNvPr id="19676" name="object 19676"/>
            <p:cNvSpPr/>
            <p:nvPr/>
          </p:nvSpPr>
          <p:spPr>
            <a:xfrm>
              <a:off x="5559298" y="8325434"/>
              <a:ext cx="635" cy="3175"/>
            </a:xfrm>
            <a:custGeom>
              <a:avLst/>
              <a:gdLst/>
              <a:ahLst/>
              <a:cxnLst/>
              <a:rect l="l" t="t" r="r" b="b"/>
              <a:pathLst>
                <a:path w="635" h="3175">
                  <a:moveTo>
                    <a:pt x="253" y="2793"/>
                  </a:moveTo>
                  <a:lnTo>
                    <a:pt x="0" y="0"/>
                  </a:lnTo>
                </a:path>
              </a:pathLst>
            </a:custGeom>
            <a:ln w="25400">
              <a:solidFill>
                <a:srgbClr val="E4A71B"/>
              </a:solidFill>
            </a:ln>
          </p:spPr>
          <p:txBody>
            <a:bodyPr wrap="square" lIns="0" tIns="0" rIns="0" bIns="0" rtlCol="0"/>
            <a:lstStyle/>
            <a:p>
              <a:endParaRPr/>
            </a:p>
          </p:txBody>
        </p:sp>
        <p:sp>
          <p:nvSpPr>
            <p:cNvPr id="19677" name="object 19677"/>
            <p:cNvSpPr/>
            <p:nvPr/>
          </p:nvSpPr>
          <p:spPr>
            <a:xfrm>
              <a:off x="5559298" y="8313051"/>
              <a:ext cx="12065" cy="12700"/>
            </a:xfrm>
            <a:custGeom>
              <a:avLst/>
              <a:gdLst/>
              <a:ahLst/>
              <a:cxnLst/>
              <a:rect l="l" t="t" r="r" b="b"/>
              <a:pathLst>
                <a:path w="12064" h="12700">
                  <a:moveTo>
                    <a:pt x="0" y="12382"/>
                  </a:moveTo>
                  <a:lnTo>
                    <a:pt x="11442" y="0"/>
                  </a:lnTo>
                </a:path>
              </a:pathLst>
            </a:custGeom>
            <a:ln w="25400">
              <a:solidFill>
                <a:srgbClr val="DEA226"/>
              </a:solidFill>
            </a:ln>
          </p:spPr>
          <p:txBody>
            <a:bodyPr wrap="square" lIns="0" tIns="0" rIns="0" bIns="0" rtlCol="0"/>
            <a:lstStyle/>
            <a:p>
              <a:endParaRPr/>
            </a:p>
          </p:txBody>
        </p:sp>
        <p:sp>
          <p:nvSpPr>
            <p:cNvPr id="19678" name="object 19678"/>
            <p:cNvSpPr/>
            <p:nvPr/>
          </p:nvSpPr>
          <p:spPr>
            <a:xfrm>
              <a:off x="5569966" y="8313051"/>
              <a:ext cx="1270" cy="3175"/>
            </a:xfrm>
            <a:custGeom>
              <a:avLst/>
              <a:gdLst/>
              <a:ahLst/>
              <a:cxnLst/>
              <a:rect l="l" t="t" r="r" b="b"/>
              <a:pathLst>
                <a:path w="1270" h="3175">
                  <a:moveTo>
                    <a:pt x="774" y="0"/>
                  </a:moveTo>
                  <a:lnTo>
                    <a:pt x="0" y="2882"/>
                  </a:lnTo>
                </a:path>
              </a:pathLst>
            </a:custGeom>
            <a:ln w="25400">
              <a:solidFill>
                <a:srgbClr val="D89D2A"/>
              </a:solidFill>
            </a:ln>
          </p:spPr>
          <p:txBody>
            <a:bodyPr wrap="square" lIns="0" tIns="0" rIns="0" bIns="0" rtlCol="0"/>
            <a:lstStyle/>
            <a:p>
              <a:endParaRPr/>
            </a:p>
          </p:txBody>
        </p:sp>
        <p:sp>
          <p:nvSpPr>
            <p:cNvPr id="19679" name="object 19679"/>
            <p:cNvSpPr/>
            <p:nvPr/>
          </p:nvSpPr>
          <p:spPr>
            <a:xfrm>
              <a:off x="5559552" y="8315934"/>
              <a:ext cx="10795" cy="12700"/>
            </a:xfrm>
            <a:custGeom>
              <a:avLst/>
              <a:gdLst/>
              <a:ahLst/>
              <a:cxnLst/>
              <a:rect l="l" t="t" r="r" b="b"/>
              <a:pathLst>
                <a:path w="10795" h="12700">
                  <a:moveTo>
                    <a:pt x="10413" y="0"/>
                  </a:moveTo>
                  <a:lnTo>
                    <a:pt x="0" y="12293"/>
                  </a:lnTo>
                </a:path>
              </a:pathLst>
            </a:custGeom>
            <a:ln w="25400">
              <a:solidFill>
                <a:srgbClr val="DFA320"/>
              </a:solidFill>
            </a:ln>
          </p:spPr>
          <p:txBody>
            <a:bodyPr wrap="square" lIns="0" tIns="0" rIns="0" bIns="0" rtlCol="0"/>
            <a:lstStyle/>
            <a:p>
              <a:endParaRPr/>
            </a:p>
          </p:txBody>
        </p:sp>
        <p:sp>
          <p:nvSpPr>
            <p:cNvPr id="19680" name="object 19680"/>
            <p:cNvSpPr/>
            <p:nvPr/>
          </p:nvSpPr>
          <p:spPr>
            <a:xfrm>
              <a:off x="5541670" y="8319198"/>
              <a:ext cx="17780" cy="15240"/>
            </a:xfrm>
            <a:custGeom>
              <a:avLst/>
              <a:gdLst/>
              <a:ahLst/>
              <a:cxnLst/>
              <a:rect l="l" t="t" r="r" b="b"/>
              <a:pathLst>
                <a:path w="17779" h="15240">
                  <a:moveTo>
                    <a:pt x="17259" y="0"/>
                  </a:moveTo>
                  <a:lnTo>
                    <a:pt x="12090" y="4140"/>
                  </a:lnTo>
                  <a:lnTo>
                    <a:pt x="6210" y="7708"/>
                  </a:lnTo>
                  <a:lnTo>
                    <a:pt x="0" y="10388"/>
                  </a:lnTo>
                  <a:lnTo>
                    <a:pt x="850" y="12026"/>
                  </a:lnTo>
                  <a:lnTo>
                    <a:pt x="1727" y="13601"/>
                  </a:lnTo>
                  <a:lnTo>
                    <a:pt x="2616" y="15100"/>
                  </a:lnTo>
                  <a:lnTo>
                    <a:pt x="8039" y="12560"/>
                  </a:lnTo>
                  <a:lnTo>
                    <a:pt x="13131" y="9690"/>
                  </a:lnTo>
                  <a:lnTo>
                    <a:pt x="17627" y="6235"/>
                  </a:lnTo>
                  <a:lnTo>
                    <a:pt x="17360" y="4698"/>
                  </a:lnTo>
                  <a:lnTo>
                    <a:pt x="17513" y="2514"/>
                  </a:lnTo>
                  <a:lnTo>
                    <a:pt x="17259" y="0"/>
                  </a:lnTo>
                  <a:close/>
                </a:path>
              </a:pathLst>
            </a:custGeom>
            <a:solidFill>
              <a:srgbClr val="EAAE24"/>
            </a:solidFill>
          </p:spPr>
          <p:txBody>
            <a:bodyPr wrap="square" lIns="0" tIns="0" rIns="0" bIns="0" rtlCol="0"/>
            <a:lstStyle/>
            <a:p>
              <a:endParaRPr/>
            </a:p>
          </p:txBody>
        </p:sp>
        <p:sp>
          <p:nvSpPr>
            <p:cNvPr id="19681" name="object 19681"/>
            <p:cNvSpPr/>
            <p:nvPr/>
          </p:nvSpPr>
          <p:spPr>
            <a:xfrm>
              <a:off x="5541670" y="8329587"/>
              <a:ext cx="3175" cy="5080"/>
            </a:xfrm>
            <a:custGeom>
              <a:avLst/>
              <a:gdLst/>
              <a:ahLst/>
              <a:cxnLst/>
              <a:rect l="l" t="t" r="r" b="b"/>
              <a:pathLst>
                <a:path w="3175" h="5079">
                  <a:moveTo>
                    <a:pt x="2616" y="4711"/>
                  </a:moveTo>
                  <a:lnTo>
                    <a:pt x="0" y="0"/>
                  </a:lnTo>
                </a:path>
              </a:pathLst>
            </a:custGeom>
            <a:ln w="25400">
              <a:solidFill>
                <a:srgbClr val="EFB322"/>
              </a:solidFill>
            </a:ln>
          </p:spPr>
          <p:txBody>
            <a:bodyPr wrap="square" lIns="0" tIns="0" rIns="0" bIns="0" rtlCol="0"/>
            <a:lstStyle/>
            <a:p>
              <a:endParaRPr/>
            </a:p>
          </p:txBody>
        </p:sp>
        <p:sp>
          <p:nvSpPr>
            <p:cNvPr id="19682" name="object 19682"/>
            <p:cNvSpPr/>
            <p:nvPr/>
          </p:nvSpPr>
          <p:spPr>
            <a:xfrm>
              <a:off x="5541670" y="8319198"/>
              <a:ext cx="17780" cy="10795"/>
            </a:xfrm>
            <a:custGeom>
              <a:avLst/>
              <a:gdLst/>
              <a:ahLst/>
              <a:cxnLst/>
              <a:rect l="l" t="t" r="r" b="b"/>
              <a:pathLst>
                <a:path w="17779" h="10795">
                  <a:moveTo>
                    <a:pt x="0" y="10388"/>
                  </a:moveTo>
                  <a:lnTo>
                    <a:pt x="6210" y="7708"/>
                  </a:lnTo>
                  <a:lnTo>
                    <a:pt x="12090" y="4140"/>
                  </a:lnTo>
                  <a:lnTo>
                    <a:pt x="17259" y="0"/>
                  </a:lnTo>
                </a:path>
              </a:pathLst>
            </a:custGeom>
            <a:ln w="25400">
              <a:solidFill>
                <a:srgbClr val="EDB229"/>
              </a:solidFill>
            </a:ln>
          </p:spPr>
          <p:txBody>
            <a:bodyPr wrap="square" lIns="0" tIns="0" rIns="0" bIns="0" rtlCol="0"/>
            <a:lstStyle/>
            <a:p>
              <a:endParaRPr/>
            </a:p>
          </p:txBody>
        </p:sp>
        <p:sp>
          <p:nvSpPr>
            <p:cNvPr id="19683" name="object 19683"/>
            <p:cNvSpPr/>
            <p:nvPr/>
          </p:nvSpPr>
          <p:spPr>
            <a:xfrm>
              <a:off x="5558929" y="8319198"/>
              <a:ext cx="635" cy="6350"/>
            </a:xfrm>
            <a:custGeom>
              <a:avLst/>
              <a:gdLst/>
              <a:ahLst/>
              <a:cxnLst/>
              <a:rect l="l" t="t" r="r" b="b"/>
              <a:pathLst>
                <a:path w="635" h="6350">
                  <a:moveTo>
                    <a:pt x="0" y="0"/>
                  </a:moveTo>
                  <a:lnTo>
                    <a:pt x="368" y="6235"/>
                  </a:lnTo>
                </a:path>
              </a:pathLst>
            </a:custGeom>
            <a:ln w="25400">
              <a:solidFill>
                <a:srgbClr val="E5A925"/>
              </a:solidFill>
            </a:ln>
          </p:spPr>
          <p:txBody>
            <a:bodyPr wrap="square" lIns="0" tIns="0" rIns="0" bIns="0" rtlCol="0"/>
            <a:lstStyle/>
            <a:p>
              <a:endParaRPr/>
            </a:p>
          </p:txBody>
        </p:sp>
        <p:sp>
          <p:nvSpPr>
            <p:cNvPr id="19684" name="object 19684"/>
            <p:cNvSpPr/>
            <p:nvPr/>
          </p:nvSpPr>
          <p:spPr>
            <a:xfrm>
              <a:off x="5544286" y="8325434"/>
              <a:ext cx="15240" cy="8890"/>
            </a:xfrm>
            <a:custGeom>
              <a:avLst/>
              <a:gdLst/>
              <a:ahLst/>
              <a:cxnLst/>
              <a:rect l="l" t="t" r="r" b="b"/>
              <a:pathLst>
                <a:path w="15239" h="8890">
                  <a:moveTo>
                    <a:pt x="15011" y="0"/>
                  </a:moveTo>
                  <a:lnTo>
                    <a:pt x="10515" y="3454"/>
                  </a:lnTo>
                  <a:lnTo>
                    <a:pt x="5422" y="6324"/>
                  </a:lnTo>
                  <a:lnTo>
                    <a:pt x="0" y="8864"/>
                  </a:lnTo>
                </a:path>
              </a:pathLst>
            </a:custGeom>
            <a:ln w="25400">
              <a:solidFill>
                <a:srgbClr val="E7AB1E"/>
              </a:solidFill>
            </a:ln>
          </p:spPr>
          <p:txBody>
            <a:bodyPr wrap="square" lIns="0" tIns="0" rIns="0" bIns="0" rtlCol="0"/>
            <a:lstStyle/>
            <a:p>
              <a:endParaRPr/>
            </a:p>
          </p:txBody>
        </p:sp>
        <p:sp>
          <p:nvSpPr>
            <p:cNvPr id="19685" name="object 19685"/>
            <p:cNvSpPr/>
            <p:nvPr/>
          </p:nvSpPr>
          <p:spPr>
            <a:xfrm>
              <a:off x="5558929" y="8305393"/>
              <a:ext cx="13335" cy="20320"/>
            </a:xfrm>
            <a:custGeom>
              <a:avLst/>
              <a:gdLst/>
              <a:ahLst/>
              <a:cxnLst/>
              <a:rect l="l" t="t" r="r" b="b"/>
              <a:pathLst>
                <a:path w="13335" h="20320">
                  <a:moveTo>
                    <a:pt x="13080" y="0"/>
                  </a:moveTo>
                  <a:lnTo>
                    <a:pt x="9664" y="4953"/>
                  </a:lnTo>
                  <a:lnTo>
                    <a:pt x="5181" y="9664"/>
                  </a:lnTo>
                  <a:lnTo>
                    <a:pt x="0" y="13804"/>
                  </a:lnTo>
                  <a:lnTo>
                    <a:pt x="253" y="16319"/>
                  </a:lnTo>
                  <a:lnTo>
                    <a:pt x="101" y="18503"/>
                  </a:lnTo>
                  <a:lnTo>
                    <a:pt x="368" y="20040"/>
                  </a:lnTo>
                  <a:lnTo>
                    <a:pt x="4864" y="16598"/>
                  </a:lnTo>
                  <a:lnTo>
                    <a:pt x="8762" y="12547"/>
                  </a:lnTo>
                  <a:lnTo>
                    <a:pt x="11811" y="7658"/>
                  </a:lnTo>
                  <a:lnTo>
                    <a:pt x="12166" y="6096"/>
                  </a:lnTo>
                  <a:lnTo>
                    <a:pt x="12712" y="3365"/>
                  </a:lnTo>
                  <a:lnTo>
                    <a:pt x="13080" y="0"/>
                  </a:lnTo>
                  <a:close/>
                </a:path>
              </a:pathLst>
            </a:custGeom>
            <a:solidFill>
              <a:srgbClr val="DFA429"/>
            </a:solidFill>
          </p:spPr>
          <p:txBody>
            <a:bodyPr wrap="square" lIns="0" tIns="0" rIns="0" bIns="0" rtlCol="0"/>
            <a:lstStyle/>
            <a:p>
              <a:endParaRPr/>
            </a:p>
          </p:txBody>
        </p:sp>
        <p:sp>
          <p:nvSpPr>
            <p:cNvPr id="19686" name="object 19686"/>
            <p:cNvSpPr/>
            <p:nvPr/>
          </p:nvSpPr>
          <p:spPr>
            <a:xfrm>
              <a:off x="5558929" y="8319198"/>
              <a:ext cx="635" cy="6350"/>
            </a:xfrm>
            <a:custGeom>
              <a:avLst/>
              <a:gdLst/>
              <a:ahLst/>
              <a:cxnLst/>
              <a:rect l="l" t="t" r="r" b="b"/>
              <a:pathLst>
                <a:path w="635" h="6350">
                  <a:moveTo>
                    <a:pt x="368" y="6235"/>
                  </a:moveTo>
                  <a:lnTo>
                    <a:pt x="0" y="0"/>
                  </a:lnTo>
                </a:path>
              </a:pathLst>
            </a:custGeom>
            <a:ln w="25400">
              <a:solidFill>
                <a:srgbClr val="E5A925"/>
              </a:solidFill>
            </a:ln>
          </p:spPr>
          <p:txBody>
            <a:bodyPr wrap="square" lIns="0" tIns="0" rIns="0" bIns="0" rtlCol="0"/>
            <a:lstStyle/>
            <a:p>
              <a:endParaRPr/>
            </a:p>
          </p:txBody>
        </p:sp>
        <p:sp>
          <p:nvSpPr>
            <p:cNvPr id="19687" name="object 19687"/>
            <p:cNvSpPr/>
            <p:nvPr/>
          </p:nvSpPr>
          <p:spPr>
            <a:xfrm>
              <a:off x="5558929" y="8305393"/>
              <a:ext cx="13335" cy="13970"/>
            </a:xfrm>
            <a:custGeom>
              <a:avLst/>
              <a:gdLst/>
              <a:ahLst/>
              <a:cxnLst/>
              <a:rect l="l" t="t" r="r" b="b"/>
              <a:pathLst>
                <a:path w="13335" h="13970">
                  <a:moveTo>
                    <a:pt x="0" y="13804"/>
                  </a:moveTo>
                  <a:lnTo>
                    <a:pt x="5181" y="9664"/>
                  </a:lnTo>
                  <a:lnTo>
                    <a:pt x="9664" y="4953"/>
                  </a:lnTo>
                  <a:lnTo>
                    <a:pt x="11947" y="1643"/>
                  </a:lnTo>
                </a:path>
                <a:path w="13335" h="13970">
                  <a:moveTo>
                    <a:pt x="11947" y="1643"/>
                  </a:moveTo>
                  <a:lnTo>
                    <a:pt x="13080" y="0"/>
                  </a:lnTo>
                </a:path>
              </a:pathLst>
            </a:custGeom>
            <a:ln w="25400">
              <a:solidFill>
                <a:srgbClr val="E1A62C"/>
              </a:solidFill>
            </a:ln>
          </p:spPr>
          <p:txBody>
            <a:bodyPr wrap="square" lIns="0" tIns="0" rIns="0" bIns="0" rtlCol="0"/>
            <a:lstStyle/>
            <a:p>
              <a:endParaRPr/>
            </a:p>
          </p:txBody>
        </p:sp>
        <p:sp>
          <p:nvSpPr>
            <p:cNvPr id="19688" name="object 19688"/>
            <p:cNvSpPr/>
            <p:nvPr/>
          </p:nvSpPr>
          <p:spPr>
            <a:xfrm>
              <a:off x="5570740" y="8305393"/>
              <a:ext cx="1270" cy="8255"/>
            </a:xfrm>
            <a:custGeom>
              <a:avLst/>
              <a:gdLst/>
              <a:ahLst/>
              <a:cxnLst/>
              <a:rect l="l" t="t" r="r" b="b"/>
              <a:pathLst>
                <a:path w="1270" h="8254">
                  <a:moveTo>
                    <a:pt x="997" y="1643"/>
                  </a:moveTo>
                  <a:lnTo>
                    <a:pt x="0" y="7658"/>
                  </a:lnTo>
                </a:path>
                <a:path w="1270" h="8254">
                  <a:moveTo>
                    <a:pt x="1269" y="0"/>
                  </a:moveTo>
                  <a:lnTo>
                    <a:pt x="997" y="1643"/>
                  </a:lnTo>
                </a:path>
              </a:pathLst>
            </a:custGeom>
            <a:ln w="25400">
              <a:solidFill>
                <a:srgbClr val="D99F2D"/>
              </a:solidFill>
            </a:ln>
          </p:spPr>
          <p:txBody>
            <a:bodyPr wrap="square" lIns="0" tIns="0" rIns="0" bIns="0" rtlCol="0"/>
            <a:lstStyle/>
            <a:p>
              <a:endParaRPr/>
            </a:p>
          </p:txBody>
        </p:sp>
        <p:sp>
          <p:nvSpPr>
            <p:cNvPr id="19689" name="object 19689"/>
            <p:cNvSpPr/>
            <p:nvPr/>
          </p:nvSpPr>
          <p:spPr>
            <a:xfrm>
              <a:off x="5559298" y="8313051"/>
              <a:ext cx="12065" cy="12700"/>
            </a:xfrm>
            <a:custGeom>
              <a:avLst/>
              <a:gdLst/>
              <a:ahLst/>
              <a:cxnLst/>
              <a:rect l="l" t="t" r="r" b="b"/>
              <a:pathLst>
                <a:path w="12064" h="12700">
                  <a:moveTo>
                    <a:pt x="11442" y="0"/>
                  </a:moveTo>
                  <a:lnTo>
                    <a:pt x="0" y="12382"/>
                  </a:lnTo>
                </a:path>
              </a:pathLst>
            </a:custGeom>
            <a:ln w="25400">
              <a:solidFill>
                <a:srgbClr val="DEA226"/>
              </a:solidFill>
            </a:ln>
          </p:spPr>
          <p:txBody>
            <a:bodyPr wrap="square" lIns="0" tIns="0" rIns="0" bIns="0" rtlCol="0"/>
            <a:lstStyle/>
            <a:p>
              <a:endParaRPr/>
            </a:p>
          </p:txBody>
        </p:sp>
        <p:sp>
          <p:nvSpPr>
            <p:cNvPr id="19690" name="object 19690"/>
            <p:cNvSpPr/>
            <p:nvPr/>
          </p:nvSpPr>
          <p:spPr>
            <a:xfrm>
              <a:off x="5539155" y="8313801"/>
              <a:ext cx="20320" cy="15875"/>
            </a:xfrm>
            <a:custGeom>
              <a:avLst/>
              <a:gdLst/>
              <a:ahLst/>
              <a:cxnLst/>
              <a:rect l="l" t="t" r="r" b="b"/>
              <a:pathLst>
                <a:path w="20320" h="15875">
                  <a:moveTo>
                    <a:pt x="18656" y="0"/>
                  </a:moveTo>
                  <a:lnTo>
                    <a:pt x="12903" y="4229"/>
                  </a:lnTo>
                  <a:lnTo>
                    <a:pt x="6451" y="7937"/>
                  </a:lnTo>
                  <a:lnTo>
                    <a:pt x="0" y="10617"/>
                  </a:lnTo>
                  <a:lnTo>
                    <a:pt x="812" y="12407"/>
                  </a:lnTo>
                  <a:lnTo>
                    <a:pt x="1650" y="14135"/>
                  </a:lnTo>
                  <a:lnTo>
                    <a:pt x="2514" y="15786"/>
                  </a:lnTo>
                  <a:lnTo>
                    <a:pt x="8724" y="13106"/>
                  </a:lnTo>
                  <a:lnTo>
                    <a:pt x="14604" y="9537"/>
                  </a:lnTo>
                  <a:lnTo>
                    <a:pt x="19773" y="5397"/>
                  </a:lnTo>
                  <a:lnTo>
                    <a:pt x="18656" y="0"/>
                  </a:lnTo>
                  <a:close/>
                </a:path>
              </a:pathLst>
            </a:custGeom>
            <a:solidFill>
              <a:srgbClr val="EEB32D"/>
            </a:solidFill>
          </p:spPr>
          <p:txBody>
            <a:bodyPr wrap="square" lIns="0" tIns="0" rIns="0" bIns="0" rtlCol="0"/>
            <a:lstStyle/>
            <a:p>
              <a:endParaRPr/>
            </a:p>
          </p:txBody>
        </p:sp>
        <p:sp>
          <p:nvSpPr>
            <p:cNvPr id="19691" name="object 19691"/>
            <p:cNvSpPr/>
            <p:nvPr/>
          </p:nvSpPr>
          <p:spPr>
            <a:xfrm>
              <a:off x="5539155" y="8324418"/>
              <a:ext cx="2540" cy="5715"/>
            </a:xfrm>
            <a:custGeom>
              <a:avLst/>
              <a:gdLst/>
              <a:ahLst/>
              <a:cxnLst/>
              <a:rect l="l" t="t" r="r" b="b"/>
              <a:pathLst>
                <a:path w="2539" h="5715">
                  <a:moveTo>
                    <a:pt x="2514" y="5168"/>
                  </a:moveTo>
                  <a:lnTo>
                    <a:pt x="0" y="0"/>
                  </a:lnTo>
                </a:path>
              </a:pathLst>
            </a:custGeom>
            <a:ln w="25400">
              <a:solidFill>
                <a:srgbClr val="F3B92E"/>
              </a:solidFill>
            </a:ln>
          </p:spPr>
          <p:txBody>
            <a:bodyPr wrap="square" lIns="0" tIns="0" rIns="0" bIns="0" rtlCol="0"/>
            <a:lstStyle/>
            <a:p>
              <a:endParaRPr/>
            </a:p>
          </p:txBody>
        </p:sp>
        <p:sp>
          <p:nvSpPr>
            <p:cNvPr id="19692" name="object 19692"/>
            <p:cNvSpPr/>
            <p:nvPr/>
          </p:nvSpPr>
          <p:spPr>
            <a:xfrm>
              <a:off x="5539155" y="8313801"/>
              <a:ext cx="19050" cy="10795"/>
            </a:xfrm>
            <a:custGeom>
              <a:avLst/>
              <a:gdLst/>
              <a:ahLst/>
              <a:cxnLst/>
              <a:rect l="l" t="t" r="r" b="b"/>
              <a:pathLst>
                <a:path w="19050" h="10795">
                  <a:moveTo>
                    <a:pt x="0" y="10617"/>
                  </a:moveTo>
                  <a:lnTo>
                    <a:pt x="6451" y="7937"/>
                  </a:lnTo>
                  <a:lnTo>
                    <a:pt x="12903" y="4229"/>
                  </a:lnTo>
                  <a:lnTo>
                    <a:pt x="18656" y="0"/>
                  </a:lnTo>
                </a:path>
              </a:pathLst>
            </a:custGeom>
            <a:ln w="25400">
              <a:solidFill>
                <a:srgbClr val="EFB432"/>
              </a:solidFill>
            </a:ln>
          </p:spPr>
          <p:txBody>
            <a:bodyPr wrap="square" lIns="0" tIns="0" rIns="0" bIns="0" rtlCol="0"/>
            <a:lstStyle/>
            <a:p>
              <a:endParaRPr/>
            </a:p>
          </p:txBody>
        </p:sp>
        <p:sp>
          <p:nvSpPr>
            <p:cNvPr id="19693" name="object 19693"/>
            <p:cNvSpPr/>
            <p:nvPr/>
          </p:nvSpPr>
          <p:spPr>
            <a:xfrm>
              <a:off x="5557812" y="8313801"/>
              <a:ext cx="1270" cy="5715"/>
            </a:xfrm>
            <a:custGeom>
              <a:avLst/>
              <a:gdLst/>
              <a:ahLst/>
              <a:cxnLst/>
              <a:rect l="l" t="t" r="r" b="b"/>
              <a:pathLst>
                <a:path w="1270" h="5715">
                  <a:moveTo>
                    <a:pt x="0" y="0"/>
                  </a:moveTo>
                  <a:lnTo>
                    <a:pt x="1117" y="5397"/>
                  </a:lnTo>
                </a:path>
              </a:pathLst>
            </a:custGeom>
            <a:ln w="25400">
              <a:solidFill>
                <a:srgbClr val="E9AD2D"/>
              </a:solidFill>
            </a:ln>
          </p:spPr>
          <p:txBody>
            <a:bodyPr wrap="square" lIns="0" tIns="0" rIns="0" bIns="0" rtlCol="0"/>
            <a:lstStyle/>
            <a:p>
              <a:endParaRPr/>
            </a:p>
          </p:txBody>
        </p:sp>
        <p:sp>
          <p:nvSpPr>
            <p:cNvPr id="19694" name="object 19694"/>
            <p:cNvSpPr/>
            <p:nvPr/>
          </p:nvSpPr>
          <p:spPr>
            <a:xfrm>
              <a:off x="5541670" y="8319198"/>
              <a:ext cx="17780" cy="10795"/>
            </a:xfrm>
            <a:custGeom>
              <a:avLst/>
              <a:gdLst/>
              <a:ahLst/>
              <a:cxnLst/>
              <a:rect l="l" t="t" r="r" b="b"/>
              <a:pathLst>
                <a:path w="17779" h="10795">
                  <a:moveTo>
                    <a:pt x="17259" y="0"/>
                  </a:moveTo>
                  <a:lnTo>
                    <a:pt x="12090" y="4140"/>
                  </a:lnTo>
                  <a:lnTo>
                    <a:pt x="6210" y="7708"/>
                  </a:lnTo>
                  <a:lnTo>
                    <a:pt x="0" y="10388"/>
                  </a:lnTo>
                </a:path>
              </a:pathLst>
            </a:custGeom>
            <a:ln w="25400">
              <a:solidFill>
                <a:srgbClr val="EDB229"/>
              </a:solidFill>
            </a:ln>
          </p:spPr>
          <p:txBody>
            <a:bodyPr wrap="square" lIns="0" tIns="0" rIns="0" bIns="0" rtlCol="0"/>
            <a:lstStyle/>
            <a:p>
              <a:endParaRPr/>
            </a:p>
          </p:txBody>
        </p:sp>
        <p:sp>
          <p:nvSpPr>
            <p:cNvPr id="19695" name="object 19695"/>
            <p:cNvSpPr/>
            <p:nvPr/>
          </p:nvSpPr>
          <p:spPr>
            <a:xfrm>
              <a:off x="5557812" y="8300148"/>
              <a:ext cx="14604" cy="19050"/>
            </a:xfrm>
            <a:custGeom>
              <a:avLst/>
              <a:gdLst/>
              <a:ahLst/>
              <a:cxnLst/>
              <a:rect l="l" t="t" r="r" b="b"/>
              <a:pathLst>
                <a:path w="14604" h="19050">
                  <a:moveTo>
                    <a:pt x="14579" y="0"/>
                  </a:moveTo>
                  <a:lnTo>
                    <a:pt x="10845" y="4698"/>
                  </a:lnTo>
                  <a:lnTo>
                    <a:pt x="5765" y="9436"/>
                  </a:lnTo>
                  <a:lnTo>
                    <a:pt x="0" y="13652"/>
                  </a:lnTo>
                  <a:lnTo>
                    <a:pt x="1117" y="19049"/>
                  </a:lnTo>
                  <a:lnTo>
                    <a:pt x="14516" y="1854"/>
                  </a:lnTo>
                  <a:lnTo>
                    <a:pt x="14579" y="0"/>
                  </a:lnTo>
                  <a:close/>
                </a:path>
              </a:pathLst>
            </a:custGeom>
            <a:solidFill>
              <a:srgbClr val="E2A72E"/>
            </a:solidFill>
          </p:spPr>
          <p:txBody>
            <a:bodyPr wrap="square" lIns="0" tIns="0" rIns="0" bIns="0" rtlCol="0"/>
            <a:lstStyle/>
            <a:p>
              <a:endParaRPr/>
            </a:p>
          </p:txBody>
        </p:sp>
        <p:sp>
          <p:nvSpPr>
            <p:cNvPr id="19696" name="object 19696"/>
            <p:cNvSpPr/>
            <p:nvPr/>
          </p:nvSpPr>
          <p:spPr>
            <a:xfrm>
              <a:off x="5557812" y="8313801"/>
              <a:ext cx="1270" cy="5715"/>
            </a:xfrm>
            <a:custGeom>
              <a:avLst/>
              <a:gdLst/>
              <a:ahLst/>
              <a:cxnLst/>
              <a:rect l="l" t="t" r="r" b="b"/>
              <a:pathLst>
                <a:path w="1270" h="5715">
                  <a:moveTo>
                    <a:pt x="1117" y="5397"/>
                  </a:moveTo>
                  <a:lnTo>
                    <a:pt x="0" y="0"/>
                  </a:lnTo>
                </a:path>
              </a:pathLst>
            </a:custGeom>
            <a:ln w="25400">
              <a:solidFill>
                <a:srgbClr val="E9AD2D"/>
              </a:solidFill>
            </a:ln>
          </p:spPr>
          <p:txBody>
            <a:bodyPr wrap="square" lIns="0" tIns="0" rIns="0" bIns="0" rtlCol="0"/>
            <a:lstStyle/>
            <a:p>
              <a:endParaRPr/>
            </a:p>
          </p:txBody>
        </p:sp>
        <p:sp>
          <p:nvSpPr>
            <p:cNvPr id="19697" name="object 19697"/>
            <p:cNvSpPr/>
            <p:nvPr/>
          </p:nvSpPr>
          <p:spPr>
            <a:xfrm>
              <a:off x="5557812" y="8300148"/>
              <a:ext cx="14604" cy="13970"/>
            </a:xfrm>
            <a:custGeom>
              <a:avLst/>
              <a:gdLst/>
              <a:ahLst/>
              <a:cxnLst/>
              <a:rect l="l" t="t" r="r" b="b"/>
              <a:pathLst>
                <a:path w="14604" h="13970">
                  <a:moveTo>
                    <a:pt x="0" y="13652"/>
                  </a:moveTo>
                  <a:lnTo>
                    <a:pt x="5765" y="9436"/>
                  </a:lnTo>
                  <a:lnTo>
                    <a:pt x="8497" y="6888"/>
                  </a:lnTo>
                </a:path>
                <a:path w="14604" h="13970">
                  <a:moveTo>
                    <a:pt x="8497" y="6888"/>
                  </a:moveTo>
                  <a:lnTo>
                    <a:pt x="10845" y="4698"/>
                  </a:lnTo>
                  <a:lnTo>
                    <a:pt x="14579" y="0"/>
                  </a:lnTo>
                </a:path>
              </a:pathLst>
            </a:custGeom>
            <a:ln w="25400">
              <a:solidFill>
                <a:srgbClr val="E4A930"/>
              </a:solidFill>
            </a:ln>
          </p:spPr>
          <p:txBody>
            <a:bodyPr wrap="square" lIns="0" tIns="0" rIns="0" bIns="0" rtlCol="0"/>
            <a:lstStyle/>
            <a:p>
              <a:endParaRPr/>
            </a:p>
          </p:txBody>
        </p:sp>
        <p:sp>
          <p:nvSpPr>
            <p:cNvPr id="19698" name="object 19698"/>
            <p:cNvSpPr/>
            <p:nvPr/>
          </p:nvSpPr>
          <p:spPr>
            <a:xfrm>
              <a:off x="5572010" y="8300148"/>
              <a:ext cx="635" cy="5715"/>
            </a:xfrm>
            <a:custGeom>
              <a:avLst/>
              <a:gdLst/>
              <a:ahLst/>
              <a:cxnLst/>
              <a:rect l="l" t="t" r="r" b="b"/>
              <a:pathLst>
                <a:path w="635" h="5715">
                  <a:moveTo>
                    <a:pt x="381" y="0"/>
                  </a:moveTo>
                  <a:lnTo>
                    <a:pt x="0" y="5245"/>
                  </a:lnTo>
                </a:path>
              </a:pathLst>
            </a:custGeom>
            <a:ln w="25400">
              <a:solidFill>
                <a:srgbClr val="DCA230"/>
              </a:solidFill>
            </a:ln>
          </p:spPr>
          <p:txBody>
            <a:bodyPr wrap="square" lIns="0" tIns="0" rIns="0" bIns="0" rtlCol="0"/>
            <a:lstStyle/>
            <a:p>
              <a:endParaRPr/>
            </a:p>
          </p:txBody>
        </p:sp>
        <p:sp>
          <p:nvSpPr>
            <p:cNvPr id="19699" name="object 19699"/>
            <p:cNvSpPr/>
            <p:nvPr/>
          </p:nvSpPr>
          <p:spPr>
            <a:xfrm>
              <a:off x="5558929" y="8305393"/>
              <a:ext cx="13335" cy="13970"/>
            </a:xfrm>
            <a:custGeom>
              <a:avLst/>
              <a:gdLst/>
              <a:ahLst/>
              <a:cxnLst/>
              <a:rect l="l" t="t" r="r" b="b"/>
              <a:pathLst>
                <a:path w="13335" h="13970">
                  <a:moveTo>
                    <a:pt x="11947" y="1643"/>
                  </a:moveTo>
                  <a:lnTo>
                    <a:pt x="9664" y="4953"/>
                  </a:lnTo>
                  <a:lnTo>
                    <a:pt x="5181" y="9664"/>
                  </a:lnTo>
                  <a:lnTo>
                    <a:pt x="0" y="13804"/>
                  </a:lnTo>
                </a:path>
                <a:path w="13335" h="13970">
                  <a:moveTo>
                    <a:pt x="13080" y="0"/>
                  </a:moveTo>
                  <a:lnTo>
                    <a:pt x="11947" y="1643"/>
                  </a:lnTo>
                </a:path>
              </a:pathLst>
            </a:custGeom>
            <a:ln w="25400">
              <a:solidFill>
                <a:srgbClr val="E1A62C"/>
              </a:solidFill>
            </a:ln>
          </p:spPr>
          <p:txBody>
            <a:bodyPr wrap="square" lIns="0" tIns="0" rIns="0" bIns="0" rtlCol="0"/>
            <a:lstStyle/>
            <a:p>
              <a:endParaRPr/>
            </a:p>
          </p:txBody>
        </p:sp>
        <p:sp>
          <p:nvSpPr>
            <p:cNvPr id="19700" name="object 19700"/>
            <p:cNvSpPr/>
            <p:nvPr/>
          </p:nvSpPr>
          <p:spPr>
            <a:xfrm>
              <a:off x="5536844" y="8307895"/>
              <a:ext cx="21590" cy="17145"/>
            </a:xfrm>
            <a:custGeom>
              <a:avLst/>
              <a:gdLst/>
              <a:ahLst/>
              <a:cxnLst/>
              <a:rect l="l" t="t" r="r" b="b"/>
              <a:pathLst>
                <a:path w="21589" h="17145">
                  <a:moveTo>
                    <a:pt x="19710" y="0"/>
                  </a:moveTo>
                  <a:lnTo>
                    <a:pt x="13525" y="4330"/>
                  </a:lnTo>
                  <a:lnTo>
                    <a:pt x="6692" y="8229"/>
                  </a:lnTo>
                  <a:lnTo>
                    <a:pt x="0" y="10896"/>
                  </a:lnTo>
                  <a:lnTo>
                    <a:pt x="736" y="12852"/>
                  </a:lnTo>
                  <a:lnTo>
                    <a:pt x="1511" y="14719"/>
                  </a:lnTo>
                  <a:lnTo>
                    <a:pt x="2311" y="16522"/>
                  </a:lnTo>
                  <a:lnTo>
                    <a:pt x="8762" y="13843"/>
                  </a:lnTo>
                  <a:lnTo>
                    <a:pt x="15214" y="10134"/>
                  </a:lnTo>
                  <a:lnTo>
                    <a:pt x="20967" y="5905"/>
                  </a:lnTo>
                  <a:lnTo>
                    <a:pt x="19710" y="0"/>
                  </a:lnTo>
                  <a:close/>
                </a:path>
              </a:pathLst>
            </a:custGeom>
            <a:solidFill>
              <a:srgbClr val="F0B535"/>
            </a:solidFill>
          </p:spPr>
          <p:txBody>
            <a:bodyPr wrap="square" lIns="0" tIns="0" rIns="0" bIns="0" rtlCol="0"/>
            <a:lstStyle/>
            <a:p>
              <a:endParaRPr/>
            </a:p>
          </p:txBody>
        </p:sp>
        <p:sp>
          <p:nvSpPr>
            <p:cNvPr id="19701" name="object 19701"/>
            <p:cNvSpPr/>
            <p:nvPr/>
          </p:nvSpPr>
          <p:spPr>
            <a:xfrm>
              <a:off x="5536844" y="8318792"/>
              <a:ext cx="2540" cy="5715"/>
            </a:xfrm>
            <a:custGeom>
              <a:avLst/>
              <a:gdLst/>
              <a:ahLst/>
              <a:cxnLst/>
              <a:rect l="l" t="t" r="r" b="b"/>
              <a:pathLst>
                <a:path w="2539" h="5715">
                  <a:moveTo>
                    <a:pt x="2311" y="5626"/>
                  </a:moveTo>
                  <a:lnTo>
                    <a:pt x="0" y="0"/>
                  </a:lnTo>
                </a:path>
              </a:pathLst>
            </a:custGeom>
            <a:ln w="25400">
              <a:solidFill>
                <a:srgbClr val="F4BC39"/>
              </a:solidFill>
            </a:ln>
          </p:spPr>
          <p:txBody>
            <a:bodyPr wrap="square" lIns="0" tIns="0" rIns="0" bIns="0" rtlCol="0"/>
            <a:lstStyle/>
            <a:p>
              <a:endParaRPr/>
            </a:p>
          </p:txBody>
        </p:sp>
        <p:sp>
          <p:nvSpPr>
            <p:cNvPr id="19702" name="object 19702"/>
            <p:cNvSpPr/>
            <p:nvPr/>
          </p:nvSpPr>
          <p:spPr>
            <a:xfrm>
              <a:off x="5536844" y="8307895"/>
              <a:ext cx="20320" cy="11430"/>
            </a:xfrm>
            <a:custGeom>
              <a:avLst/>
              <a:gdLst/>
              <a:ahLst/>
              <a:cxnLst/>
              <a:rect l="l" t="t" r="r" b="b"/>
              <a:pathLst>
                <a:path w="20320" h="11429">
                  <a:moveTo>
                    <a:pt x="0" y="10896"/>
                  </a:moveTo>
                  <a:lnTo>
                    <a:pt x="6692" y="8229"/>
                  </a:lnTo>
                  <a:lnTo>
                    <a:pt x="13525" y="4330"/>
                  </a:lnTo>
                  <a:lnTo>
                    <a:pt x="19710" y="0"/>
                  </a:lnTo>
                </a:path>
              </a:pathLst>
            </a:custGeom>
            <a:ln w="25400">
              <a:solidFill>
                <a:srgbClr val="F0B639"/>
              </a:solidFill>
            </a:ln>
          </p:spPr>
          <p:txBody>
            <a:bodyPr wrap="square" lIns="0" tIns="0" rIns="0" bIns="0" rtlCol="0"/>
            <a:lstStyle/>
            <a:p>
              <a:endParaRPr/>
            </a:p>
          </p:txBody>
        </p:sp>
        <p:sp>
          <p:nvSpPr>
            <p:cNvPr id="19703" name="object 19703"/>
            <p:cNvSpPr/>
            <p:nvPr/>
          </p:nvSpPr>
          <p:spPr>
            <a:xfrm>
              <a:off x="5556554" y="8307895"/>
              <a:ext cx="1270" cy="6350"/>
            </a:xfrm>
            <a:custGeom>
              <a:avLst/>
              <a:gdLst/>
              <a:ahLst/>
              <a:cxnLst/>
              <a:rect l="l" t="t" r="r" b="b"/>
              <a:pathLst>
                <a:path w="1270" h="6350">
                  <a:moveTo>
                    <a:pt x="0" y="0"/>
                  </a:moveTo>
                  <a:lnTo>
                    <a:pt x="1257" y="5905"/>
                  </a:lnTo>
                </a:path>
              </a:pathLst>
            </a:custGeom>
            <a:ln w="25400">
              <a:solidFill>
                <a:srgbClr val="EBAF32"/>
              </a:solidFill>
            </a:ln>
          </p:spPr>
          <p:txBody>
            <a:bodyPr wrap="square" lIns="0" tIns="0" rIns="0" bIns="0" rtlCol="0"/>
            <a:lstStyle/>
            <a:p>
              <a:endParaRPr/>
            </a:p>
          </p:txBody>
        </p:sp>
        <p:sp>
          <p:nvSpPr>
            <p:cNvPr id="19704" name="object 19704"/>
            <p:cNvSpPr/>
            <p:nvPr/>
          </p:nvSpPr>
          <p:spPr>
            <a:xfrm>
              <a:off x="5539155" y="8313801"/>
              <a:ext cx="19050" cy="10795"/>
            </a:xfrm>
            <a:custGeom>
              <a:avLst/>
              <a:gdLst/>
              <a:ahLst/>
              <a:cxnLst/>
              <a:rect l="l" t="t" r="r" b="b"/>
              <a:pathLst>
                <a:path w="19050" h="10795">
                  <a:moveTo>
                    <a:pt x="18656" y="0"/>
                  </a:moveTo>
                  <a:lnTo>
                    <a:pt x="12903" y="4229"/>
                  </a:lnTo>
                  <a:lnTo>
                    <a:pt x="6451" y="7937"/>
                  </a:lnTo>
                  <a:lnTo>
                    <a:pt x="0" y="10617"/>
                  </a:lnTo>
                </a:path>
              </a:pathLst>
            </a:custGeom>
            <a:ln w="25400">
              <a:solidFill>
                <a:srgbClr val="EFB432"/>
              </a:solidFill>
            </a:ln>
          </p:spPr>
          <p:txBody>
            <a:bodyPr wrap="square" lIns="0" tIns="0" rIns="0" bIns="0" rtlCol="0"/>
            <a:lstStyle/>
            <a:p>
              <a:endParaRPr/>
            </a:p>
          </p:txBody>
        </p:sp>
        <p:sp>
          <p:nvSpPr>
            <p:cNvPr id="19705" name="object 19705"/>
            <p:cNvSpPr/>
            <p:nvPr/>
          </p:nvSpPr>
          <p:spPr>
            <a:xfrm>
              <a:off x="5556554" y="8294319"/>
              <a:ext cx="15875" cy="19685"/>
            </a:xfrm>
            <a:custGeom>
              <a:avLst/>
              <a:gdLst/>
              <a:ahLst/>
              <a:cxnLst/>
              <a:rect l="l" t="t" r="r" b="b"/>
              <a:pathLst>
                <a:path w="15875" h="19684">
                  <a:moveTo>
                    <a:pt x="15722" y="0"/>
                  </a:moveTo>
                  <a:lnTo>
                    <a:pt x="11684" y="4457"/>
                  </a:lnTo>
                  <a:lnTo>
                    <a:pt x="6172" y="9245"/>
                  </a:lnTo>
                  <a:lnTo>
                    <a:pt x="0" y="13576"/>
                  </a:lnTo>
                  <a:lnTo>
                    <a:pt x="1257" y="19481"/>
                  </a:lnTo>
                  <a:lnTo>
                    <a:pt x="7023" y="15265"/>
                  </a:lnTo>
                  <a:lnTo>
                    <a:pt x="12103" y="10528"/>
                  </a:lnTo>
                  <a:lnTo>
                    <a:pt x="15836" y="5829"/>
                  </a:lnTo>
                  <a:lnTo>
                    <a:pt x="15862" y="2001"/>
                  </a:lnTo>
                  <a:lnTo>
                    <a:pt x="15722" y="0"/>
                  </a:lnTo>
                  <a:close/>
                </a:path>
              </a:pathLst>
            </a:custGeom>
            <a:solidFill>
              <a:srgbClr val="E6AB32"/>
            </a:solidFill>
          </p:spPr>
          <p:txBody>
            <a:bodyPr wrap="square" lIns="0" tIns="0" rIns="0" bIns="0" rtlCol="0"/>
            <a:lstStyle/>
            <a:p>
              <a:endParaRPr/>
            </a:p>
          </p:txBody>
        </p:sp>
        <p:sp>
          <p:nvSpPr>
            <p:cNvPr id="19706" name="object 19706"/>
            <p:cNvSpPr/>
            <p:nvPr/>
          </p:nvSpPr>
          <p:spPr>
            <a:xfrm>
              <a:off x="5556554" y="8307895"/>
              <a:ext cx="1270" cy="6350"/>
            </a:xfrm>
            <a:custGeom>
              <a:avLst/>
              <a:gdLst/>
              <a:ahLst/>
              <a:cxnLst/>
              <a:rect l="l" t="t" r="r" b="b"/>
              <a:pathLst>
                <a:path w="1270" h="6350">
                  <a:moveTo>
                    <a:pt x="1257" y="5905"/>
                  </a:moveTo>
                  <a:lnTo>
                    <a:pt x="0" y="0"/>
                  </a:lnTo>
                </a:path>
              </a:pathLst>
            </a:custGeom>
            <a:ln w="25400">
              <a:solidFill>
                <a:srgbClr val="EBAF32"/>
              </a:solidFill>
            </a:ln>
          </p:spPr>
          <p:txBody>
            <a:bodyPr wrap="square" lIns="0" tIns="0" rIns="0" bIns="0" rtlCol="0"/>
            <a:lstStyle/>
            <a:p>
              <a:endParaRPr/>
            </a:p>
          </p:txBody>
        </p:sp>
        <p:sp>
          <p:nvSpPr>
            <p:cNvPr id="19707" name="object 19707"/>
            <p:cNvSpPr/>
            <p:nvPr/>
          </p:nvSpPr>
          <p:spPr>
            <a:xfrm>
              <a:off x="5556554" y="8294319"/>
              <a:ext cx="15875" cy="13970"/>
            </a:xfrm>
            <a:custGeom>
              <a:avLst/>
              <a:gdLst/>
              <a:ahLst/>
              <a:cxnLst/>
              <a:rect l="l" t="t" r="r" b="b"/>
              <a:pathLst>
                <a:path w="15875" h="13970">
                  <a:moveTo>
                    <a:pt x="0" y="13576"/>
                  </a:moveTo>
                  <a:lnTo>
                    <a:pt x="1223" y="12717"/>
                  </a:lnTo>
                </a:path>
                <a:path w="15875" h="13970">
                  <a:moveTo>
                    <a:pt x="1223" y="12717"/>
                  </a:moveTo>
                  <a:lnTo>
                    <a:pt x="6172" y="9245"/>
                  </a:lnTo>
                  <a:lnTo>
                    <a:pt x="11684" y="4457"/>
                  </a:lnTo>
                  <a:lnTo>
                    <a:pt x="15722" y="0"/>
                  </a:lnTo>
                </a:path>
              </a:pathLst>
            </a:custGeom>
            <a:ln w="25400">
              <a:solidFill>
                <a:srgbClr val="E7AD34"/>
              </a:solidFill>
            </a:ln>
          </p:spPr>
          <p:txBody>
            <a:bodyPr wrap="square" lIns="0" tIns="0" rIns="0" bIns="0" rtlCol="0"/>
            <a:lstStyle/>
            <a:p>
              <a:endParaRPr/>
            </a:p>
          </p:txBody>
        </p:sp>
        <p:sp>
          <p:nvSpPr>
            <p:cNvPr id="19708" name="object 19708"/>
            <p:cNvSpPr/>
            <p:nvPr/>
          </p:nvSpPr>
          <p:spPr>
            <a:xfrm>
              <a:off x="5562628" y="8294319"/>
              <a:ext cx="10160" cy="6350"/>
            </a:xfrm>
            <a:custGeom>
              <a:avLst/>
              <a:gdLst/>
              <a:ahLst/>
              <a:cxnLst/>
              <a:rect l="l" t="t" r="r" b="b"/>
              <a:pathLst>
                <a:path w="10160" h="6350">
                  <a:moveTo>
                    <a:pt x="9649" y="0"/>
                  </a:moveTo>
                  <a:lnTo>
                    <a:pt x="8709" y="914"/>
                  </a:lnTo>
                  <a:lnTo>
                    <a:pt x="4139" y="3766"/>
                  </a:lnTo>
                  <a:lnTo>
                    <a:pt x="492" y="5664"/>
                  </a:lnTo>
                  <a:lnTo>
                    <a:pt x="0" y="5829"/>
                  </a:lnTo>
                  <a:lnTo>
                    <a:pt x="9837" y="5829"/>
                  </a:lnTo>
                  <a:lnTo>
                    <a:pt x="9909" y="3721"/>
                  </a:lnTo>
                  <a:lnTo>
                    <a:pt x="9649" y="0"/>
                  </a:lnTo>
                  <a:close/>
                </a:path>
              </a:pathLst>
            </a:custGeom>
            <a:solidFill>
              <a:srgbClr val="E0A632"/>
            </a:solidFill>
          </p:spPr>
          <p:txBody>
            <a:bodyPr wrap="square" lIns="0" tIns="0" rIns="0" bIns="0" rtlCol="0"/>
            <a:lstStyle/>
            <a:p>
              <a:endParaRPr/>
            </a:p>
          </p:txBody>
        </p:sp>
        <p:sp>
          <p:nvSpPr>
            <p:cNvPr id="19709" name="object 19709"/>
            <p:cNvSpPr/>
            <p:nvPr/>
          </p:nvSpPr>
          <p:spPr>
            <a:xfrm>
              <a:off x="5557812" y="8300148"/>
              <a:ext cx="14604" cy="13970"/>
            </a:xfrm>
            <a:custGeom>
              <a:avLst/>
              <a:gdLst/>
              <a:ahLst/>
              <a:cxnLst/>
              <a:rect l="l" t="t" r="r" b="b"/>
              <a:pathLst>
                <a:path w="14604" h="13970">
                  <a:moveTo>
                    <a:pt x="8497" y="6888"/>
                  </a:moveTo>
                  <a:lnTo>
                    <a:pt x="5765" y="9436"/>
                  </a:lnTo>
                  <a:lnTo>
                    <a:pt x="0" y="13652"/>
                  </a:lnTo>
                </a:path>
                <a:path w="14604" h="13970">
                  <a:moveTo>
                    <a:pt x="14579" y="0"/>
                  </a:moveTo>
                  <a:lnTo>
                    <a:pt x="10845" y="4698"/>
                  </a:lnTo>
                  <a:lnTo>
                    <a:pt x="8497" y="6888"/>
                  </a:lnTo>
                </a:path>
              </a:pathLst>
            </a:custGeom>
            <a:ln w="25400">
              <a:solidFill>
                <a:srgbClr val="E4A930"/>
              </a:solidFill>
            </a:ln>
          </p:spPr>
          <p:txBody>
            <a:bodyPr wrap="square" lIns="0" tIns="0" rIns="0" bIns="0" rtlCol="0"/>
            <a:lstStyle/>
            <a:p>
              <a:endParaRPr/>
            </a:p>
          </p:txBody>
        </p:sp>
        <p:sp>
          <p:nvSpPr>
            <p:cNvPr id="19710" name="object 19710"/>
            <p:cNvSpPr/>
            <p:nvPr/>
          </p:nvSpPr>
          <p:spPr>
            <a:xfrm>
              <a:off x="5535371" y="8306803"/>
              <a:ext cx="21590" cy="12065"/>
            </a:xfrm>
            <a:custGeom>
              <a:avLst/>
              <a:gdLst/>
              <a:ahLst/>
              <a:cxnLst/>
              <a:rect l="l" t="t" r="r" b="b"/>
              <a:pathLst>
                <a:path w="21589" h="12065">
                  <a:moveTo>
                    <a:pt x="18846" y="0"/>
                  </a:moveTo>
                  <a:lnTo>
                    <a:pt x="12890" y="3302"/>
                  </a:lnTo>
                  <a:lnTo>
                    <a:pt x="6286" y="6210"/>
                  </a:lnTo>
                  <a:lnTo>
                    <a:pt x="0" y="7785"/>
                  </a:lnTo>
                  <a:lnTo>
                    <a:pt x="502" y="9321"/>
                  </a:lnTo>
                  <a:lnTo>
                    <a:pt x="1473" y="11988"/>
                  </a:lnTo>
                  <a:lnTo>
                    <a:pt x="8166" y="9321"/>
                  </a:lnTo>
                  <a:lnTo>
                    <a:pt x="14998" y="5422"/>
                  </a:lnTo>
                  <a:lnTo>
                    <a:pt x="21183" y="1092"/>
                  </a:lnTo>
                  <a:lnTo>
                    <a:pt x="20929" y="406"/>
                  </a:lnTo>
                  <a:lnTo>
                    <a:pt x="20167" y="38"/>
                  </a:lnTo>
                  <a:lnTo>
                    <a:pt x="18846" y="0"/>
                  </a:lnTo>
                  <a:close/>
                </a:path>
              </a:pathLst>
            </a:custGeom>
            <a:solidFill>
              <a:srgbClr val="F0B639"/>
            </a:solidFill>
          </p:spPr>
          <p:txBody>
            <a:bodyPr wrap="square" lIns="0" tIns="0" rIns="0" bIns="0" rtlCol="0"/>
            <a:lstStyle/>
            <a:p>
              <a:endParaRPr/>
            </a:p>
          </p:txBody>
        </p:sp>
        <p:sp>
          <p:nvSpPr>
            <p:cNvPr id="19711" name="object 19711"/>
            <p:cNvSpPr/>
            <p:nvPr/>
          </p:nvSpPr>
          <p:spPr>
            <a:xfrm>
              <a:off x="5535371" y="8314588"/>
              <a:ext cx="1905" cy="4445"/>
            </a:xfrm>
            <a:custGeom>
              <a:avLst/>
              <a:gdLst/>
              <a:ahLst/>
              <a:cxnLst/>
              <a:rect l="l" t="t" r="r" b="b"/>
              <a:pathLst>
                <a:path w="1904" h="4445">
                  <a:moveTo>
                    <a:pt x="1473" y="4203"/>
                  </a:moveTo>
                  <a:lnTo>
                    <a:pt x="0" y="0"/>
                  </a:lnTo>
                </a:path>
              </a:pathLst>
            </a:custGeom>
            <a:ln w="25400">
              <a:solidFill>
                <a:srgbClr val="F4BC3E"/>
              </a:solidFill>
            </a:ln>
          </p:spPr>
          <p:txBody>
            <a:bodyPr wrap="square" lIns="0" tIns="0" rIns="0" bIns="0" rtlCol="0"/>
            <a:lstStyle/>
            <a:p>
              <a:endParaRPr/>
            </a:p>
          </p:txBody>
        </p:sp>
        <p:sp>
          <p:nvSpPr>
            <p:cNvPr id="19712" name="object 19712"/>
            <p:cNvSpPr/>
            <p:nvPr/>
          </p:nvSpPr>
          <p:spPr>
            <a:xfrm>
              <a:off x="5535371" y="8306803"/>
              <a:ext cx="19050" cy="8255"/>
            </a:xfrm>
            <a:custGeom>
              <a:avLst/>
              <a:gdLst/>
              <a:ahLst/>
              <a:cxnLst/>
              <a:rect l="l" t="t" r="r" b="b"/>
              <a:pathLst>
                <a:path w="19050" h="8254">
                  <a:moveTo>
                    <a:pt x="0" y="7785"/>
                  </a:moveTo>
                  <a:lnTo>
                    <a:pt x="6286" y="6210"/>
                  </a:lnTo>
                  <a:lnTo>
                    <a:pt x="12890" y="3302"/>
                  </a:lnTo>
                  <a:lnTo>
                    <a:pt x="18425" y="233"/>
                  </a:lnTo>
                </a:path>
                <a:path w="19050" h="8254">
                  <a:moveTo>
                    <a:pt x="18425" y="233"/>
                  </a:moveTo>
                  <a:lnTo>
                    <a:pt x="18846" y="0"/>
                  </a:lnTo>
                </a:path>
              </a:pathLst>
            </a:custGeom>
            <a:ln w="25400">
              <a:solidFill>
                <a:srgbClr val="F1B63B"/>
              </a:solidFill>
            </a:ln>
          </p:spPr>
          <p:txBody>
            <a:bodyPr wrap="square" lIns="0" tIns="0" rIns="0" bIns="0" rtlCol="0"/>
            <a:lstStyle/>
            <a:p>
              <a:endParaRPr/>
            </a:p>
          </p:txBody>
        </p:sp>
        <p:sp>
          <p:nvSpPr>
            <p:cNvPr id="19713" name="object 19713"/>
            <p:cNvSpPr/>
            <p:nvPr/>
          </p:nvSpPr>
          <p:spPr>
            <a:xfrm>
              <a:off x="5554218" y="8306803"/>
              <a:ext cx="2540" cy="1270"/>
            </a:xfrm>
            <a:custGeom>
              <a:avLst/>
              <a:gdLst/>
              <a:ahLst/>
              <a:cxnLst/>
              <a:rect l="l" t="t" r="r" b="b"/>
              <a:pathLst>
                <a:path w="2539" h="1270">
                  <a:moveTo>
                    <a:pt x="499" y="233"/>
                  </a:moveTo>
                  <a:lnTo>
                    <a:pt x="2336" y="1092"/>
                  </a:lnTo>
                </a:path>
                <a:path w="2539" h="1270">
                  <a:moveTo>
                    <a:pt x="0" y="0"/>
                  </a:moveTo>
                  <a:lnTo>
                    <a:pt x="499" y="233"/>
                  </a:lnTo>
                </a:path>
              </a:pathLst>
            </a:custGeom>
            <a:ln w="25400">
              <a:solidFill>
                <a:srgbClr val="EDB134"/>
              </a:solidFill>
            </a:ln>
          </p:spPr>
          <p:txBody>
            <a:bodyPr wrap="square" lIns="0" tIns="0" rIns="0" bIns="0" rtlCol="0"/>
            <a:lstStyle/>
            <a:p>
              <a:endParaRPr/>
            </a:p>
          </p:txBody>
        </p:sp>
        <p:sp>
          <p:nvSpPr>
            <p:cNvPr id="19714" name="object 19714"/>
            <p:cNvSpPr/>
            <p:nvPr/>
          </p:nvSpPr>
          <p:spPr>
            <a:xfrm>
              <a:off x="5536844" y="8307895"/>
              <a:ext cx="20320" cy="11430"/>
            </a:xfrm>
            <a:custGeom>
              <a:avLst/>
              <a:gdLst/>
              <a:ahLst/>
              <a:cxnLst/>
              <a:rect l="l" t="t" r="r" b="b"/>
              <a:pathLst>
                <a:path w="20320" h="11429">
                  <a:moveTo>
                    <a:pt x="19710" y="0"/>
                  </a:moveTo>
                  <a:lnTo>
                    <a:pt x="13525" y="4330"/>
                  </a:lnTo>
                  <a:lnTo>
                    <a:pt x="6692" y="8229"/>
                  </a:lnTo>
                  <a:lnTo>
                    <a:pt x="0" y="10896"/>
                  </a:lnTo>
                </a:path>
              </a:pathLst>
            </a:custGeom>
            <a:ln w="25400">
              <a:solidFill>
                <a:srgbClr val="F0B639"/>
              </a:solidFill>
            </a:ln>
          </p:spPr>
          <p:txBody>
            <a:bodyPr wrap="square" lIns="0" tIns="0" rIns="0" bIns="0" rtlCol="0"/>
            <a:lstStyle/>
            <a:p>
              <a:endParaRPr/>
            </a:p>
          </p:txBody>
        </p:sp>
        <p:sp>
          <p:nvSpPr>
            <p:cNvPr id="19715" name="object 19715"/>
            <p:cNvSpPr/>
            <p:nvPr/>
          </p:nvSpPr>
          <p:spPr>
            <a:xfrm>
              <a:off x="5554218" y="8294319"/>
              <a:ext cx="18415" cy="13970"/>
            </a:xfrm>
            <a:custGeom>
              <a:avLst/>
              <a:gdLst/>
              <a:ahLst/>
              <a:cxnLst/>
              <a:rect l="l" t="t" r="r" b="b"/>
              <a:pathLst>
                <a:path w="18414" h="13970">
                  <a:moveTo>
                    <a:pt x="18059" y="0"/>
                  </a:moveTo>
                  <a:lnTo>
                    <a:pt x="17119" y="914"/>
                  </a:lnTo>
                  <a:lnTo>
                    <a:pt x="14955" y="2264"/>
                  </a:lnTo>
                  <a:lnTo>
                    <a:pt x="11277" y="5448"/>
                  </a:lnTo>
                  <a:lnTo>
                    <a:pt x="5956" y="9169"/>
                  </a:lnTo>
                  <a:lnTo>
                    <a:pt x="0" y="12484"/>
                  </a:lnTo>
                  <a:lnTo>
                    <a:pt x="1320" y="12522"/>
                  </a:lnTo>
                  <a:lnTo>
                    <a:pt x="2082" y="12890"/>
                  </a:lnTo>
                  <a:lnTo>
                    <a:pt x="2336" y="13576"/>
                  </a:lnTo>
                  <a:lnTo>
                    <a:pt x="8596" y="9169"/>
                  </a:lnTo>
                  <a:lnTo>
                    <a:pt x="14020" y="4457"/>
                  </a:lnTo>
                  <a:lnTo>
                    <a:pt x="18059" y="0"/>
                  </a:lnTo>
                  <a:close/>
                </a:path>
              </a:pathLst>
            </a:custGeom>
            <a:solidFill>
              <a:srgbClr val="E9AE34"/>
            </a:solidFill>
          </p:spPr>
          <p:txBody>
            <a:bodyPr wrap="square" lIns="0" tIns="0" rIns="0" bIns="0" rtlCol="0"/>
            <a:lstStyle/>
            <a:p>
              <a:endParaRPr/>
            </a:p>
          </p:txBody>
        </p:sp>
        <p:sp>
          <p:nvSpPr>
            <p:cNvPr id="19716" name="object 19716"/>
            <p:cNvSpPr/>
            <p:nvPr/>
          </p:nvSpPr>
          <p:spPr>
            <a:xfrm>
              <a:off x="5554218" y="8306803"/>
              <a:ext cx="2540" cy="1270"/>
            </a:xfrm>
            <a:custGeom>
              <a:avLst/>
              <a:gdLst/>
              <a:ahLst/>
              <a:cxnLst/>
              <a:rect l="l" t="t" r="r" b="b"/>
              <a:pathLst>
                <a:path w="2539" h="1270">
                  <a:moveTo>
                    <a:pt x="2336" y="1092"/>
                  </a:moveTo>
                  <a:lnTo>
                    <a:pt x="499" y="233"/>
                  </a:lnTo>
                </a:path>
                <a:path w="2539" h="1270">
                  <a:moveTo>
                    <a:pt x="499" y="233"/>
                  </a:moveTo>
                  <a:lnTo>
                    <a:pt x="0" y="0"/>
                  </a:lnTo>
                </a:path>
              </a:pathLst>
            </a:custGeom>
            <a:ln w="25400">
              <a:solidFill>
                <a:srgbClr val="EDB134"/>
              </a:solidFill>
            </a:ln>
          </p:spPr>
          <p:txBody>
            <a:bodyPr wrap="square" lIns="0" tIns="0" rIns="0" bIns="0" rtlCol="0"/>
            <a:lstStyle/>
            <a:p>
              <a:endParaRPr/>
            </a:p>
          </p:txBody>
        </p:sp>
        <p:sp>
          <p:nvSpPr>
            <p:cNvPr id="19717" name="object 19717"/>
            <p:cNvSpPr/>
            <p:nvPr/>
          </p:nvSpPr>
          <p:spPr>
            <a:xfrm>
              <a:off x="5554218" y="8296583"/>
              <a:ext cx="15240" cy="10795"/>
            </a:xfrm>
            <a:custGeom>
              <a:avLst/>
              <a:gdLst/>
              <a:ahLst/>
              <a:cxnLst/>
              <a:rect l="l" t="t" r="r" b="b"/>
              <a:pathLst>
                <a:path w="15239" h="10795">
                  <a:moveTo>
                    <a:pt x="0" y="10219"/>
                  </a:moveTo>
                  <a:lnTo>
                    <a:pt x="5956" y="6904"/>
                  </a:lnTo>
                  <a:lnTo>
                    <a:pt x="11277" y="3183"/>
                  </a:lnTo>
                  <a:lnTo>
                    <a:pt x="14955" y="0"/>
                  </a:lnTo>
                </a:path>
              </a:pathLst>
            </a:custGeom>
            <a:ln w="25400">
              <a:solidFill>
                <a:srgbClr val="EBAE34"/>
              </a:solidFill>
            </a:ln>
          </p:spPr>
          <p:txBody>
            <a:bodyPr wrap="square" lIns="0" tIns="0" rIns="0" bIns="0" rtlCol="0"/>
            <a:lstStyle/>
            <a:p>
              <a:endParaRPr/>
            </a:p>
          </p:txBody>
        </p:sp>
        <p:sp>
          <p:nvSpPr>
            <p:cNvPr id="19718" name="object 19718"/>
            <p:cNvSpPr/>
            <p:nvPr/>
          </p:nvSpPr>
          <p:spPr>
            <a:xfrm>
              <a:off x="5556554" y="8294319"/>
              <a:ext cx="15875" cy="13970"/>
            </a:xfrm>
            <a:custGeom>
              <a:avLst/>
              <a:gdLst/>
              <a:ahLst/>
              <a:cxnLst/>
              <a:rect l="l" t="t" r="r" b="b"/>
              <a:pathLst>
                <a:path w="15875" h="13970">
                  <a:moveTo>
                    <a:pt x="1223" y="12717"/>
                  </a:moveTo>
                  <a:lnTo>
                    <a:pt x="0" y="13576"/>
                  </a:lnTo>
                </a:path>
                <a:path w="15875" h="13970">
                  <a:moveTo>
                    <a:pt x="15722" y="0"/>
                  </a:moveTo>
                  <a:lnTo>
                    <a:pt x="11684" y="4457"/>
                  </a:lnTo>
                  <a:lnTo>
                    <a:pt x="6172" y="9245"/>
                  </a:lnTo>
                  <a:lnTo>
                    <a:pt x="1223" y="12717"/>
                  </a:lnTo>
                </a:path>
              </a:pathLst>
            </a:custGeom>
            <a:ln w="25400">
              <a:solidFill>
                <a:srgbClr val="E7AD34"/>
              </a:solidFill>
            </a:ln>
          </p:spPr>
          <p:txBody>
            <a:bodyPr wrap="square" lIns="0" tIns="0" rIns="0" bIns="0" rtlCol="0"/>
            <a:lstStyle/>
            <a:p>
              <a:endParaRPr/>
            </a:p>
          </p:txBody>
        </p:sp>
        <p:sp>
          <p:nvSpPr>
            <p:cNvPr id="19719" name="object 19719"/>
            <p:cNvSpPr/>
            <p:nvPr/>
          </p:nvSpPr>
          <p:spPr>
            <a:xfrm>
              <a:off x="5534177" y="8305685"/>
              <a:ext cx="20320" cy="9525"/>
            </a:xfrm>
            <a:custGeom>
              <a:avLst/>
              <a:gdLst/>
              <a:ahLst/>
              <a:cxnLst/>
              <a:rect l="l" t="t" r="r" b="b"/>
              <a:pathLst>
                <a:path w="20320" h="9525">
                  <a:moveTo>
                    <a:pt x="17030" y="0"/>
                  </a:moveTo>
                  <a:lnTo>
                    <a:pt x="11709" y="2120"/>
                  </a:lnTo>
                  <a:lnTo>
                    <a:pt x="5778" y="3987"/>
                  </a:lnTo>
                  <a:lnTo>
                    <a:pt x="0" y="5003"/>
                  </a:lnTo>
                  <a:lnTo>
                    <a:pt x="380" y="6337"/>
                  </a:lnTo>
                  <a:lnTo>
                    <a:pt x="1193" y="8902"/>
                  </a:lnTo>
                  <a:lnTo>
                    <a:pt x="7480" y="7327"/>
                  </a:lnTo>
                  <a:lnTo>
                    <a:pt x="14084" y="4419"/>
                  </a:lnTo>
                  <a:lnTo>
                    <a:pt x="20040" y="1117"/>
                  </a:lnTo>
                  <a:lnTo>
                    <a:pt x="19253" y="838"/>
                  </a:lnTo>
                  <a:lnTo>
                    <a:pt x="18237" y="406"/>
                  </a:lnTo>
                  <a:lnTo>
                    <a:pt x="17030" y="0"/>
                  </a:lnTo>
                  <a:close/>
                </a:path>
              </a:pathLst>
            </a:custGeom>
            <a:solidFill>
              <a:srgbClr val="F1B63A"/>
            </a:solidFill>
          </p:spPr>
          <p:txBody>
            <a:bodyPr wrap="square" lIns="0" tIns="0" rIns="0" bIns="0" rtlCol="0"/>
            <a:lstStyle/>
            <a:p>
              <a:endParaRPr/>
            </a:p>
          </p:txBody>
        </p:sp>
        <p:sp>
          <p:nvSpPr>
            <p:cNvPr id="19720" name="object 19720"/>
            <p:cNvSpPr/>
            <p:nvPr/>
          </p:nvSpPr>
          <p:spPr>
            <a:xfrm>
              <a:off x="5534177" y="8310689"/>
              <a:ext cx="1270" cy="4445"/>
            </a:xfrm>
            <a:custGeom>
              <a:avLst/>
              <a:gdLst/>
              <a:ahLst/>
              <a:cxnLst/>
              <a:rect l="l" t="t" r="r" b="b"/>
              <a:pathLst>
                <a:path w="1270" h="4445">
                  <a:moveTo>
                    <a:pt x="1193" y="3898"/>
                  </a:moveTo>
                  <a:lnTo>
                    <a:pt x="0" y="0"/>
                  </a:lnTo>
                </a:path>
              </a:pathLst>
            </a:custGeom>
            <a:ln w="25400">
              <a:solidFill>
                <a:srgbClr val="F4BC3E"/>
              </a:solidFill>
            </a:ln>
          </p:spPr>
          <p:txBody>
            <a:bodyPr wrap="square" lIns="0" tIns="0" rIns="0" bIns="0" rtlCol="0"/>
            <a:lstStyle/>
            <a:p>
              <a:endParaRPr/>
            </a:p>
          </p:txBody>
        </p:sp>
        <p:sp>
          <p:nvSpPr>
            <p:cNvPr id="19721" name="object 19721"/>
            <p:cNvSpPr/>
            <p:nvPr/>
          </p:nvSpPr>
          <p:spPr>
            <a:xfrm>
              <a:off x="5534177" y="8305685"/>
              <a:ext cx="17145" cy="5080"/>
            </a:xfrm>
            <a:custGeom>
              <a:avLst/>
              <a:gdLst/>
              <a:ahLst/>
              <a:cxnLst/>
              <a:rect l="l" t="t" r="r" b="b"/>
              <a:pathLst>
                <a:path w="17145" h="5079">
                  <a:moveTo>
                    <a:pt x="0" y="5003"/>
                  </a:moveTo>
                  <a:lnTo>
                    <a:pt x="5778" y="3987"/>
                  </a:lnTo>
                  <a:lnTo>
                    <a:pt x="11709" y="2120"/>
                  </a:lnTo>
                  <a:lnTo>
                    <a:pt x="13640" y="1351"/>
                  </a:lnTo>
                </a:path>
                <a:path w="17145" h="5079">
                  <a:moveTo>
                    <a:pt x="13640" y="1351"/>
                  </a:moveTo>
                  <a:lnTo>
                    <a:pt x="17030" y="0"/>
                  </a:lnTo>
                </a:path>
              </a:pathLst>
            </a:custGeom>
            <a:ln w="25400">
              <a:solidFill>
                <a:srgbClr val="F0B639"/>
              </a:solidFill>
            </a:ln>
          </p:spPr>
          <p:txBody>
            <a:bodyPr wrap="square" lIns="0" tIns="0" rIns="0" bIns="0" rtlCol="0"/>
            <a:lstStyle/>
            <a:p>
              <a:endParaRPr/>
            </a:p>
          </p:txBody>
        </p:sp>
        <p:sp>
          <p:nvSpPr>
            <p:cNvPr id="19722" name="object 19722"/>
            <p:cNvSpPr/>
            <p:nvPr/>
          </p:nvSpPr>
          <p:spPr>
            <a:xfrm>
              <a:off x="5551208" y="8305685"/>
              <a:ext cx="3175" cy="1270"/>
            </a:xfrm>
            <a:custGeom>
              <a:avLst/>
              <a:gdLst/>
              <a:ahLst/>
              <a:cxnLst/>
              <a:rect l="l" t="t" r="r" b="b"/>
              <a:pathLst>
                <a:path w="3175" h="1270">
                  <a:moveTo>
                    <a:pt x="0" y="0"/>
                  </a:moveTo>
                  <a:lnTo>
                    <a:pt x="3009" y="1117"/>
                  </a:lnTo>
                </a:path>
              </a:pathLst>
            </a:custGeom>
            <a:ln w="25400">
              <a:solidFill>
                <a:srgbClr val="EEB235"/>
              </a:solidFill>
            </a:ln>
          </p:spPr>
          <p:txBody>
            <a:bodyPr wrap="square" lIns="0" tIns="0" rIns="0" bIns="0" rtlCol="0"/>
            <a:lstStyle/>
            <a:p>
              <a:endParaRPr/>
            </a:p>
          </p:txBody>
        </p:sp>
        <p:sp>
          <p:nvSpPr>
            <p:cNvPr id="19723" name="object 19723"/>
            <p:cNvSpPr/>
            <p:nvPr/>
          </p:nvSpPr>
          <p:spPr>
            <a:xfrm>
              <a:off x="5535371" y="8306803"/>
              <a:ext cx="19050" cy="8255"/>
            </a:xfrm>
            <a:custGeom>
              <a:avLst/>
              <a:gdLst/>
              <a:ahLst/>
              <a:cxnLst/>
              <a:rect l="l" t="t" r="r" b="b"/>
              <a:pathLst>
                <a:path w="19050" h="8254">
                  <a:moveTo>
                    <a:pt x="18425" y="233"/>
                  </a:moveTo>
                  <a:lnTo>
                    <a:pt x="12890" y="3302"/>
                  </a:lnTo>
                  <a:lnTo>
                    <a:pt x="6286" y="6210"/>
                  </a:lnTo>
                  <a:lnTo>
                    <a:pt x="0" y="7785"/>
                  </a:lnTo>
                </a:path>
                <a:path w="19050" h="8254">
                  <a:moveTo>
                    <a:pt x="18846" y="0"/>
                  </a:moveTo>
                  <a:lnTo>
                    <a:pt x="18425" y="233"/>
                  </a:lnTo>
                </a:path>
              </a:pathLst>
            </a:custGeom>
            <a:ln w="25400">
              <a:solidFill>
                <a:srgbClr val="F1B63B"/>
              </a:solidFill>
            </a:ln>
          </p:spPr>
          <p:txBody>
            <a:bodyPr wrap="square" lIns="0" tIns="0" rIns="0" bIns="0" rtlCol="0"/>
            <a:lstStyle/>
            <a:p>
              <a:endParaRPr/>
            </a:p>
          </p:txBody>
        </p:sp>
        <p:sp>
          <p:nvSpPr>
            <p:cNvPr id="19724" name="object 19724"/>
            <p:cNvSpPr/>
            <p:nvPr/>
          </p:nvSpPr>
          <p:spPr>
            <a:xfrm>
              <a:off x="5551208" y="8296583"/>
              <a:ext cx="18415" cy="10795"/>
            </a:xfrm>
            <a:custGeom>
              <a:avLst/>
              <a:gdLst/>
              <a:ahLst/>
              <a:cxnLst/>
              <a:rect l="l" t="t" r="r" b="b"/>
              <a:pathLst>
                <a:path w="18414" h="10795">
                  <a:moveTo>
                    <a:pt x="17965" y="0"/>
                  </a:moveTo>
                  <a:lnTo>
                    <a:pt x="15559" y="1501"/>
                  </a:lnTo>
                  <a:lnTo>
                    <a:pt x="11912" y="3399"/>
                  </a:lnTo>
                  <a:lnTo>
                    <a:pt x="10045" y="4567"/>
                  </a:lnTo>
                  <a:lnTo>
                    <a:pt x="5334" y="6968"/>
                  </a:lnTo>
                  <a:lnTo>
                    <a:pt x="0" y="9101"/>
                  </a:lnTo>
                  <a:lnTo>
                    <a:pt x="1206" y="9508"/>
                  </a:lnTo>
                  <a:lnTo>
                    <a:pt x="2222" y="9940"/>
                  </a:lnTo>
                  <a:lnTo>
                    <a:pt x="3009" y="10219"/>
                  </a:lnTo>
                  <a:lnTo>
                    <a:pt x="8966" y="6904"/>
                  </a:lnTo>
                  <a:lnTo>
                    <a:pt x="14287" y="3183"/>
                  </a:lnTo>
                  <a:lnTo>
                    <a:pt x="17965" y="0"/>
                  </a:lnTo>
                  <a:close/>
                </a:path>
              </a:pathLst>
            </a:custGeom>
            <a:solidFill>
              <a:srgbClr val="EBAF34"/>
            </a:solidFill>
          </p:spPr>
          <p:txBody>
            <a:bodyPr wrap="square" lIns="0" tIns="0" rIns="0" bIns="0" rtlCol="0"/>
            <a:lstStyle/>
            <a:p>
              <a:endParaRPr/>
            </a:p>
          </p:txBody>
        </p:sp>
        <p:sp>
          <p:nvSpPr>
            <p:cNvPr id="19725" name="object 19725"/>
            <p:cNvSpPr/>
            <p:nvPr/>
          </p:nvSpPr>
          <p:spPr>
            <a:xfrm>
              <a:off x="5551208" y="8305685"/>
              <a:ext cx="3175" cy="1270"/>
            </a:xfrm>
            <a:custGeom>
              <a:avLst/>
              <a:gdLst/>
              <a:ahLst/>
              <a:cxnLst/>
              <a:rect l="l" t="t" r="r" b="b"/>
              <a:pathLst>
                <a:path w="3175" h="1270">
                  <a:moveTo>
                    <a:pt x="3009" y="1117"/>
                  </a:moveTo>
                  <a:lnTo>
                    <a:pt x="0" y="0"/>
                  </a:lnTo>
                </a:path>
              </a:pathLst>
            </a:custGeom>
            <a:ln w="25400">
              <a:solidFill>
                <a:srgbClr val="EEB235"/>
              </a:solidFill>
            </a:ln>
          </p:spPr>
          <p:txBody>
            <a:bodyPr wrap="square" lIns="0" tIns="0" rIns="0" bIns="0" rtlCol="0"/>
            <a:lstStyle/>
            <a:p>
              <a:endParaRPr/>
            </a:p>
          </p:txBody>
        </p:sp>
        <p:sp>
          <p:nvSpPr>
            <p:cNvPr id="19726" name="object 19726"/>
            <p:cNvSpPr/>
            <p:nvPr/>
          </p:nvSpPr>
          <p:spPr>
            <a:xfrm>
              <a:off x="5551208" y="8299991"/>
              <a:ext cx="12065" cy="5715"/>
            </a:xfrm>
            <a:custGeom>
              <a:avLst/>
              <a:gdLst/>
              <a:ahLst/>
              <a:cxnLst/>
              <a:rect l="l" t="t" r="r" b="b"/>
              <a:pathLst>
                <a:path w="12064" h="5715">
                  <a:moveTo>
                    <a:pt x="0" y="5693"/>
                  </a:moveTo>
                  <a:lnTo>
                    <a:pt x="5334" y="3560"/>
                  </a:lnTo>
                  <a:lnTo>
                    <a:pt x="10045" y="1160"/>
                  </a:lnTo>
                  <a:lnTo>
                    <a:pt x="11887" y="0"/>
                  </a:lnTo>
                </a:path>
              </a:pathLst>
            </a:custGeom>
            <a:ln w="25400">
              <a:solidFill>
                <a:srgbClr val="ECB034"/>
              </a:solidFill>
            </a:ln>
          </p:spPr>
          <p:txBody>
            <a:bodyPr wrap="square" lIns="0" tIns="0" rIns="0" bIns="0" rtlCol="0"/>
            <a:lstStyle/>
            <a:p>
              <a:endParaRPr/>
            </a:p>
          </p:txBody>
        </p:sp>
        <p:sp>
          <p:nvSpPr>
            <p:cNvPr id="19727" name="object 19727"/>
            <p:cNvSpPr/>
            <p:nvPr/>
          </p:nvSpPr>
          <p:spPr>
            <a:xfrm>
              <a:off x="5554218" y="8296583"/>
              <a:ext cx="15240" cy="10795"/>
            </a:xfrm>
            <a:custGeom>
              <a:avLst/>
              <a:gdLst/>
              <a:ahLst/>
              <a:cxnLst/>
              <a:rect l="l" t="t" r="r" b="b"/>
              <a:pathLst>
                <a:path w="15239" h="10795">
                  <a:moveTo>
                    <a:pt x="14955" y="0"/>
                  </a:moveTo>
                  <a:lnTo>
                    <a:pt x="11277" y="3183"/>
                  </a:lnTo>
                  <a:lnTo>
                    <a:pt x="5956" y="6904"/>
                  </a:lnTo>
                  <a:lnTo>
                    <a:pt x="0" y="10219"/>
                  </a:lnTo>
                </a:path>
              </a:pathLst>
            </a:custGeom>
            <a:ln w="25400">
              <a:solidFill>
                <a:srgbClr val="EBAE34"/>
              </a:solidFill>
            </a:ln>
          </p:spPr>
          <p:txBody>
            <a:bodyPr wrap="square" lIns="0" tIns="0" rIns="0" bIns="0" rtlCol="0"/>
            <a:lstStyle/>
            <a:p>
              <a:endParaRPr/>
            </a:p>
          </p:txBody>
        </p:sp>
        <p:sp>
          <p:nvSpPr>
            <p:cNvPr id="19728" name="object 19728"/>
            <p:cNvSpPr/>
            <p:nvPr/>
          </p:nvSpPr>
          <p:spPr>
            <a:xfrm>
              <a:off x="5533100" y="8304728"/>
              <a:ext cx="18415" cy="6350"/>
            </a:xfrm>
            <a:custGeom>
              <a:avLst/>
              <a:gdLst/>
              <a:ahLst/>
              <a:cxnLst/>
              <a:rect l="l" t="t" r="r" b="b"/>
              <a:pathLst>
                <a:path w="18414" h="6350">
                  <a:moveTo>
                    <a:pt x="14676" y="0"/>
                  </a:moveTo>
                  <a:lnTo>
                    <a:pt x="10513" y="970"/>
                  </a:lnTo>
                  <a:lnTo>
                    <a:pt x="0" y="1880"/>
                  </a:lnTo>
                  <a:lnTo>
                    <a:pt x="787" y="4945"/>
                  </a:lnTo>
                  <a:lnTo>
                    <a:pt x="1077" y="5961"/>
                  </a:lnTo>
                  <a:lnTo>
                    <a:pt x="6855" y="4945"/>
                  </a:lnTo>
                  <a:lnTo>
                    <a:pt x="12786" y="3078"/>
                  </a:lnTo>
                  <a:lnTo>
                    <a:pt x="18108" y="957"/>
                  </a:lnTo>
                  <a:lnTo>
                    <a:pt x="16901" y="538"/>
                  </a:lnTo>
                  <a:lnTo>
                    <a:pt x="15517" y="132"/>
                  </a:lnTo>
                  <a:lnTo>
                    <a:pt x="14676" y="0"/>
                  </a:lnTo>
                  <a:close/>
                </a:path>
              </a:pathLst>
            </a:custGeom>
            <a:solidFill>
              <a:srgbClr val="F0B635"/>
            </a:solidFill>
          </p:spPr>
          <p:txBody>
            <a:bodyPr wrap="square" lIns="0" tIns="0" rIns="0" bIns="0" rtlCol="0"/>
            <a:lstStyle/>
            <a:p>
              <a:endParaRPr/>
            </a:p>
          </p:txBody>
        </p:sp>
        <p:sp>
          <p:nvSpPr>
            <p:cNvPr id="19729" name="object 19729"/>
            <p:cNvSpPr/>
            <p:nvPr/>
          </p:nvSpPr>
          <p:spPr>
            <a:xfrm>
              <a:off x="5533100" y="8306608"/>
              <a:ext cx="1270" cy="4445"/>
            </a:xfrm>
            <a:custGeom>
              <a:avLst/>
              <a:gdLst/>
              <a:ahLst/>
              <a:cxnLst/>
              <a:rect l="l" t="t" r="r" b="b"/>
              <a:pathLst>
                <a:path w="1270" h="4445">
                  <a:moveTo>
                    <a:pt x="1077" y="4081"/>
                  </a:moveTo>
                  <a:lnTo>
                    <a:pt x="113" y="428"/>
                  </a:lnTo>
                </a:path>
                <a:path w="1270" h="4445">
                  <a:moveTo>
                    <a:pt x="113" y="428"/>
                  </a:moveTo>
                  <a:lnTo>
                    <a:pt x="0" y="0"/>
                  </a:lnTo>
                </a:path>
              </a:pathLst>
            </a:custGeom>
            <a:ln w="25400">
              <a:solidFill>
                <a:srgbClr val="F2BA38"/>
              </a:solidFill>
            </a:ln>
          </p:spPr>
          <p:txBody>
            <a:bodyPr wrap="square" lIns="0" tIns="0" rIns="0" bIns="0" rtlCol="0"/>
            <a:lstStyle/>
            <a:p>
              <a:endParaRPr/>
            </a:p>
          </p:txBody>
        </p:sp>
        <p:sp>
          <p:nvSpPr>
            <p:cNvPr id="19730" name="object 19730"/>
            <p:cNvSpPr/>
            <p:nvPr/>
          </p:nvSpPr>
          <p:spPr>
            <a:xfrm>
              <a:off x="5547632" y="8304761"/>
              <a:ext cx="3810" cy="1270"/>
            </a:xfrm>
            <a:custGeom>
              <a:avLst/>
              <a:gdLst/>
              <a:ahLst/>
              <a:cxnLst/>
              <a:rect l="l" t="t" r="r" b="b"/>
              <a:pathLst>
                <a:path w="3810" h="1270">
                  <a:moveTo>
                    <a:pt x="0" y="0"/>
                  </a:moveTo>
                  <a:lnTo>
                    <a:pt x="3575" y="924"/>
                  </a:lnTo>
                </a:path>
              </a:pathLst>
            </a:custGeom>
            <a:ln w="25400">
              <a:solidFill>
                <a:srgbClr val="EEB332"/>
              </a:solidFill>
            </a:ln>
          </p:spPr>
          <p:txBody>
            <a:bodyPr wrap="square" lIns="0" tIns="0" rIns="0" bIns="0" rtlCol="0"/>
            <a:lstStyle/>
            <a:p>
              <a:endParaRPr/>
            </a:p>
          </p:txBody>
        </p:sp>
        <p:sp>
          <p:nvSpPr>
            <p:cNvPr id="19731" name="object 19731"/>
            <p:cNvSpPr/>
            <p:nvPr/>
          </p:nvSpPr>
          <p:spPr>
            <a:xfrm>
              <a:off x="5534177" y="8305685"/>
              <a:ext cx="17145" cy="5080"/>
            </a:xfrm>
            <a:custGeom>
              <a:avLst/>
              <a:gdLst/>
              <a:ahLst/>
              <a:cxnLst/>
              <a:rect l="l" t="t" r="r" b="b"/>
              <a:pathLst>
                <a:path w="17145" h="5079">
                  <a:moveTo>
                    <a:pt x="13640" y="1351"/>
                  </a:moveTo>
                  <a:lnTo>
                    <a:pt x="11709" y="2120"/>
                  </a:lnTo>
                  <a:lnTo>
                    <a:pt x="5778" y="3987"/>
                  </a:lnTo>
                  <a:lnTo>
                    <a:pt x="0" y="5003"/>
                  </a:lnTo>
                </a:path>
                <a:path w="17145" h="5079">
                  <a:moveTo>
                    <a:pt x="17030" y="0"/>
                  </a:moveTo>
                  <a:lnTo>
                    <a:pt x="13640" y="1351"/>
                  </a:lnTo>
                </a:path>
              </a:pathLst>
            </a:custGeom>
            <a:ln w="25400">
              <a:solidFill>
                <a:srgbClr val="F0B639"/>
              </a:solidFill>
            </a:ln>
          </p:spPr>
          <p:txBody>
            <a:bodyPr wrap="square" lIns="0" tIns="0" rIns="0" bIns="0" rtlCol="0"/>
            <a:lstStyle/>
            <a:p>
              <a:endParaRPr/>
            </a:p>
          </p:txBody>
        </p:sp>
        <p:sp>
          <p:nvSpPr>
            <p:cNvPr id="19732" name="object 19732"/>
            <p:cNvSpPr/>
            <p:nvPr/>
          </p:nvSpPr>
          <p:spPr>
            <a:xfrm>
              <a:off x="5547776" y="8299991"/>
              <a:ext cx="15875" cy="5715"/>
            </a:xfrm>
            <a:custGeom>
              <a:avLst/>
              <a:gdLst/>
              <a:ahLst/>
              <a:cxnLst/>
              <a:rect l="l" t="t" r="r" b="b"/>
              <a:pathLst>
                <a:path w="15875" h="5715">
                  <a:moveTo>
                    <a:pt x="15319" y="0"/>
                  </a:moveTo>
                  <a:lnTo>
                    <a:pt x="3901" y="3827"/>
                  </a:lnTo>
                  <a:lnTo>
                    <a:pt x="0" y="4736"/>
                  </a:lnTo>
                  <a:lnTo>
                    <a:pt x="840" y="4868"/>
                  </a:lnTo>
                  <a:lnTo>
                    <a:pt x="2225" y="5274"/>
                  </a:lnTo>
                  <a:lnTo>
                    <a:pt x="3431" y="5693"/>
                  </a:lnTo>
                  <a:lnTo>
                    <a:pt x="8765" y="3560"/>
                  </a:lnTo>
                  <a:lnTo>
                    <a:pt x="13477" y="1160"/>
                  </a:lnTo>
                  <a:lnTo>
                    <a:pt x="15319" y="0"/>
                  </a:lnTo>
                  <a:close/>
                </a:path>
              </a:pathLst>
            </a:custGeom>
            <a:solidFill>
              <a:srgbClr val="ECB132"/>
            </a:solidFill>
          </p:spPr>
          <p:txBody>
            <a:bodyPr wrap="square" lIns="0" tIns="0" rIns="0" bIns="0" rtlCol="0"/>
            <a:lstStyle/>
            <a:p>
              <a:endParaRPr/>
            </a:p>
          </p:txBody>
        </p:sp>
        <p:sp>
          <p:nvSpPr>
            <p:cNvPr id="19733" name="object 19733"/>
            <p:cNvSpPr/>
            <p:nvPr/>
          </p:nvSpPr>
          <p:spPr>
            <a:xfrm>
              <a:off x="5547632" y="8304761"/>
              <a:ext cx="3810" cy="1270"/>
            </a:xfrm>
            <a:custGeom>
              <a:avLst/>
              <a:gdLst/>
              <a:ahLst/>
              <a:cxnLst/>
              <a:rect l="l" t="t" r="r" b="b"/>
              <a:pathLst>
                <a:path w="3810" h="1270">
                  <a:moveTo>
                    <a:pt x="3575" y="924"/>
                  </a:moveTo>
                  <a:lnTo>
                    <a:pt x="0" y="0"/>
                  </a:lnTo>
                </a:path>
              </a:pathLst>
            </a:custGeom>
            <a:ln w="25400">
              <a:solidFill>
                <a:srgbClr val="EEB332"/>
              </a:solidFill>
            </a:ln>
          </p:spPr>
          <p:txBody>
            <a:bodyPr wrap="square" lIns="0" tIns="0" rIns="0" bIns="0" rtlCol="0"/>
            <a:lstStyle/>
            <a:p>
              <a:endParaRPr/>
            </a:p>
          </p:txBody>
        </p:sp>
        <p:sp>
          <p:nvSpPr>
            <p:cNvPr id="19734" name="object 19734"/>
            <p:cNvSpPr/>
            <p:nvPr/>
          </p:nvSpPr>
          <p:spPr>
            <a:xfrm>
              <a:off x="5557550" y="8301825"/>
              <a:ext cx="635" cy="635"/>
            </a:xfrm>
            <a:custGeom>
              <a:avLst/>
              <a:gdLst/>
              <a:ahLst/>
              <a:cxnLst/>
              <a:rect l="l" t="t" r="r" b="b"/>
              <a:pathLst>
                <a:path w="635" h="634">
                  <a:moveTo>
                    <a:pt x="0" y="25"/>
                  </a:moveTo>
                  <a:lnTo>
                    <a:pt x="96" y="0"/>
                  </a:lnTo>
                </a:path>
              </a:pathLst>
            </a:custGeom>
            <a:ln w="25400">
              <a:solidFill>
                <a:srgbClr val="EDB230"/>
              </a:solidFill>
            </a:ln>
          </p:spPr>
          <p:txBody>
            <a:bodyPr wrap="square" lIns="0" tIns="0" rIns="0" bIns="0" rtlCol="0"/>
            <a:lstStyle/>
            <a:p>
              <a:endParaRPr/>
            </a:p>
          </p:txBody>
        </p:sp>
        <p:sp>
          <p:nvSpPr>
            <p:cNvPr id="19735" name="object 19735"/>
            <p:cNvSpPr/>
            <p:nvPr/>
          </p:nvSpPr>
          <p:spPr>
            <a:xfrm>
              <a:off x="5557647" y="8301782"/>
              <a:ext cx="635" cy="635"/>
            </a:xfrm>
            <a:custGeom>
              <a:avLst/>
              <a:gdLst/>
              <a:ahLst/>
              <a:cxnLst/>
              <a:rect l="l" t="t" r="r" b="b"/>
              <a:pathLst>
                <a:path w="635" h="634">
                  <a:moveTo>
                    <a:pt x="0" y="42"/>
                  </a:moveTo>
                  <a:lnTo>
                    <a:pt x="106" y="0"/>
                  </a:lnTo>
                </a:path>
              </a:pathLst>
            </a:custGeom>
            <a:ln w="25400">
              <a:solidFill>
                <a:srgbClr val="EAAF31"/>
              </a:solidFill>
            </a:ln>
          </p:spPr>
          <p:txBody>
            <a:bodyPr wrap="square" lIns="0" tIns="0" rIns="0" bIns="0" rtlCol="0"/>
            <a:lstStyle/>
            <a:p>
              <a:endParaRPr/>
            </a:p>
          </p:txBody>
        </p:sp>
        <p:sp>
          <p:nvSpPr>
            <p:cNvPr id="19736" name="object 19736"/>
            <p:cNvSpPr/>
            <p:nvPr/>
          </p:nvSpPr>
          <p:spPr>
            <a:xfrm>
              <a:off x="5551208" y="8299991"/>
              <a:ext cx="12065" cy="5715"/>
            </a:xfrm>
            <a:custGeom>
              <a:avLst/>
              <a:gdLst/>
              <a:ahLst/>
              <a:cxnLst/>
              <a:rect l="l" t="t" r="r" b="b"/>
              <a:pathLst>
                <a:path w="12064" h="5715">
                  <a:moveTo>
                    <a:pt x="11887" y="0"/>
                  </a:moveTo>
                  <a:lnTo>
                    <a:pt x="10045" y="1160"/>
                  </a:lnTo>
                  <a:lnTo>
                    <a:pt x="5334" y="3560"/>
                  </a:lnTo>
                  <a:lnTo>
                    <a:pt x="0" y="5693"/>
                  </a:lnTo>
                </a:path>
              </a:pathLst>
            </a:custGeom>
            <a:ln w="25400">
              <a:solidFill>
                <a:srgbClr val="ECB034"/>
              </a:solidFill>
            </a:ln>
          </p:spPr>
          <p:txBody>
            <a:bodyPr wrap="square" lIns="0" tIns="0" rIns="0" bIns="0" rtlCol="0"/>
            <a:lstStyle/>
            <a:p>
              <a:endParaRPr/>
            </a:p>
          </p:txBody>
        </p:sp>
        <p:pic>
          <p:nvPicPr>
            <p:cNvPr id="19737" name="object 19737"/>
            <p:cNvPicPr/>
            <p:nvPr/>
          </p:nvPicPr>
          <p:blipFill>
            <a:blip r:embed="rId86" cstate="print"/>
            <a:stretch>
              <a:fillRect/>
            </a:stretch>
          </p:blipFill>
          <p:spPr>
            <a:xfrm>
              <a:off x="5207308" y="8274431"/>
              <a:ext cx="365229" cy="120268"/>
            </a:xfrm>
            <a:prstGeom prst="rect">
              <a:avLst/>
            </a:prstGeom>
          </p:spPr>
        </p:pic>
        <p:pic>
          <p:nvPicPr>
            <p:cNvPr id="19738" name="object 19738"/>
            <p:cNvPicPr/>
            <p:nvPr/>
          </p:nvPicPr>
          <p:blipFill>
            <a:blip r:embed="rId87" cstate="print"/>
            <a:stretch>
              <a:fillRect/>
            </a:stretch>
          </p:blipFill>
          <p:spPr>
            <a:xfrm>
              <a:off x="5251526" y="8433767"/>
              <a:ext cx="159429" cy="97140"/>
            </a:xfrm>
            <a:prstGeom prst="rect">
              <a:avLst/>
            </a:prstGeom>
          </p:spPr>
        </p:pic>
        <p:sp>
          <p:nvSpPr>
            <p:cNvPr id="19739" name="object 19739"/>
            <p:cNvSpPr/>
            <p:nvPr/>
          </p:nvSpPr>
          <p:spPr>
            <a:xfrm>
              <a:off x="5137924" y="8479840"/>
              <a:ext cx="2540" cy="21590"/>
            </a:xfrm>
            <a:custGeom>
              <a:avLst/>
              <a:gdLst/>
              <a:ahLst/>
              <a:cxnLst/>
              <a:rect l="l" t="t" r="r" b="b"/>
              <a:pathLst>
                <a:path w="2539" h="21590">
                  <a:moveTo>
                    <a:pt x="0" y="0"/>
                  </a:moveTo>
                  <a:lnTo>
                    <a:pt x="685" y="13881"/>
                  </a:lnTo>
                  <a:lnTo>
                    <a:pt x="968" y="17119"/>
                  </a:lnTo>
                  <a:lnTo>
                    <a:pt x="1193" y="19202"/>
                  </a:lnTo>
                  <a:lnTo>
                    <a:pt x="1485" y="21564"/>
                  </a:lnTo>
                  <a:lnTo>
                    <a:pt x="1592" y="16624"/>
                  </a:lnTo>
                  <a:lnTo>
                    <a:pt x="1752" y="12242"/>
                  </a:lnTo>
                  <a:lnTo>
                    <a:pt x="2108" y="7137"/>
                  </a:lnTo>
                  <a:lnTo>
                    <a:pt x="1282" y="4965"/>
                  </a:lnTo>
                  <a:lnTo>
                    <a:pt x="457" y="2603"/>
                  </a:lnTo>
                  <a:lnTo>
                    <a:pt x="0" y="0"/>
                  </a:lnTo>
                  <a:close/>
                </a:path>
              </a:pathLst>
            </a:custGeom>
            <a:solidFill>
              <a:srgbClr val="EABA1D"/>
            </a:solidFill>
          </p:spPr>
          <p:txBody>
            <a:bodyPr wrap="square" lIns="0" tIns="0" rIns="0" bIns="0" rtlCol="0"/>
            <a:lstStyle/>
            <a:p>
              <a:endParaRPr/>
            </a:p>
          </p:txBody>
        </p:sp>
        <p:sp>
          <p:nvSpPr>
            <p:cNvPr id="19740" name="object 19740"/>
            <p:cNvSpPr/>
            <p:nvPr/>
          </p:nvSpPr>
          <p:spPr>
            <a:xfrm>
              <a:off x="5138615" y="8493784"/>
              <a:ext cx="1270" cy="7620"/>
            </a:xfrm>
            <a:custGeom>
              <a:avLst/>
              <a:gdLst/>
              <a:ahLst/>
              <a:cxnLst/>
              <a:rect l="l" t="t" r="r" b="b"/>
              <a:pathLst>
                <a:path w="1270" h="7620">
                  <a:moveTo>
                    <a:pt x="0" y="0"/>
                  </a:moveTo>
                  <a:lnTo>
                    <a:pt x="794" y="7620"/>
                  </a:lnTo>
                </a:path>
              </a:pathLst>
            </a:custGeom>
            <a:ln w="25400">
              <a:solidFill>
                <a:srgbClr val="E7B40F"/>
              </a:solidFill>
            </a:ln>
          </p:spPr>
          <p:txBody>
            <a:bodyPr wrap="square" lIns="0" tIns="0" rIns="0" bIns="0" rtlCol="0"/>
            <a:lstStyle/>
            <a:p>
              <a:endParaRPr/>
            </a:p>
          </p:txBody>
        </p:sp>
        <p:sp>
          <p:nvSpPr>
            <p:cNvPr id="19741" name="object 19741"/>
            <p:cNvSpPr/>
            <p:nvPr/>
          </p:nvSpPr>
          <p:spPr>
            <a:xfrm>
              <a:off x="5139410" y="8486978"/>
              <a:ext cx="635" cy="14604"/>
            </a:xfrm>
            <a:custGeom>
              <a:avLst/>
              <a:gdLst/>
              <a:ahLst/>
              <a:cxnLst/>
              <a:rect l="l" t="t" r="r" b="b"/>
              <a:pathLst>
                <a:path w="635" h="14604">
                  <a:moveTo>
                    <a:pt x="0" y="14427"/>
                  </a:moveTo>
                  <a:lnTo>
                    <a:pt x="88" y="9982"/>
                  </a:lnTo>
                  <a:lnTo>
                    <a:pt x="266" y="5105"/>
                  </a:lnTo>
                  <a:lnTo>
                    <a:pt x="622" y="0"/>
                  </a:lnTo>
                </a:path>
              </a:pathLst>
            </a:custGeom>
            <a:ln w="25399">
              <a:solidFill>
                <a:srgbClr val="EBB91A"/>
              </a:solidFill>
            </a:ln>
          </p:spPr>
          <p:txBody>
            <a:bodyPr wrap="square" lIns="0" tIns="0" rIns="0" bIns="0" rtlCol="0"/>
            <a:lstStyle/>
            <a:p>
              <a:endParaRPr/>
            </a:p>
          </p:txBody>
        </p:sp>
        <p:sp>
          <p:nvSpPr>
            <p:cNvPr id="19742" name="object 19742"/>
            <p:cNvSpPr/>
            <p:nvPr/>
          </p:nvSpPr>
          <p:spPr>
            <a:xfrm>
              <a:off x="5137924" y="8479840"/>
              <a:ext cx="2540" cy="7620"/>
            </a:xfrm>
            <a:custGeom>
              <a:avLst/>
              <a:gdLst/>
              <a:ahLst/>
              <a:cxnLst/>
              <a:rect l="l" t="t" r="r" b="b"/>
              <a:pathLst>
                <a:path w="2539" h="7620">
                  <a:moveTo>
                    <a:pt x="2108" y="7137"/>
                  </a:moveTo>
                  <a:lnTo>
                    <a:pt x="0" y="0"/>
                  </a:lnTo>
                </a:path>
              </a:pathLst>
            </a:custGeom>
            <a:ln w="25400">
              <a:solidFill>
                <a:srgbClr val="EDBE2B"/>
              </a:solidFill>
            </a:ln>
          </p:spPr>
          <p:txBody>
            <a:bodyPr wrap="square" lIns="0" tIns="0" rIns="0" bIns="0" rtlCol="0"/>
            <a:lstStyle/>
            <a:p>
              <a:endParaRPr/>
            </a:p>
          </p:txBody>
        </p:sp>
        <p:sp>
          <p:nvSpPr>
            <p:cNvPr id="19743" name="object 19743"/>
            <p:cNvSpPr/>
            <p:nvPr/>
          </p:nvSpPr>
          <p:spPr>
            <a:xfrm>
              <a:off x="5137924" y="8479840"/>
              <a:ext cx="0" cy="635"/>
            </a:xfrm>
            <a:custGeom>
              <a:avLst/>
              <a:gdLst/>
              <a:ahLst/>
              <a:cxnLst/>
              <a:rect l="l" t="t" r="r" b="b"/>
              <a:pathLst>
                <a:path h="634">
                  <a:moveTo>
                    <a:pt x="0" y="0"/>
                  </a:moveTo>
                  <a:lnTo>
                    <a:pt x="2" y="214"/>
                  </a:lnTo>
                </a:path>
              </a:pathLst>
            </a:custGeom>
            <a:ln w="25400">
              <a:solidFill>
                <a:srgbClr val="E9BA20"/>
              </a:solidFill>
            </a:ln>
          </p:spPr>
          <p:txBody>
            <a:bodyPr wrap="square" lIns="0" tIns="0" rIns="0" bIns="0" rtlCol="0"/>
            <a:lstStyle/>
            <a:p>
              <a:endParaRPr/>
            </a:p>
          </p:txBody>
        </p:sp>
        <p:sp>
          <p:nvSpPr>
            <p:cNvPr id="19744" name="object 19744"/>
            <p:cNvSpPr/>
            <p:nvPr/>
          </p:nvSpPr>
          <p:spPr>
            <a:xfrm>
              <a:off x="5137924" y="8464727"/>
              <a:ext cx="3810" cy="22860"/>
            </a:xfrm>
            <a:custGeom>
              <a:avLst/>
              <a:gdLst/>
              <a:ahLst/>
              <a:cxnLst/>
              <a:rect l="l" t="t" r="r" b="b"/>
              <a:pathLst>
                <a:path w="3810" h="22859">
                  <a:moveTo>
                    <a:pt x="457" y="0"/>
                  </a:moveTo>
                  <a:lnTo>
                    <a:pt x="0" y="15112"/>
                  </a:lnTo>
                  <a:lnTo>
                    <a:pt x="457" y="17716"/>
                  </a:lnTo>
                  <a:lnTo>
                    <a:pt x="1282" y="20078"/>
                  </a:lnTo>
                  <a:lnTo>
                    <a:pt x="2108" y="22250"/>
                  </a:lnTo>
                  <a:lnTo>
                    <a:pt x="2476" y="17132"/>
                  </a:lnTo>
                  <a:lnTo>
                    <a:pt x="3009" y="11810"/>
                  </a:lnTo>
                  <a:lnTo>
                    <a:pt x="3810" y="6476"/>
                  </a:lnTo>
                  <a:lnTo>
                    <a:pt x="2603" y="4457"/>
                  </a:lnTo>
                  <a:lnTo>
                    <a:pt x="1422" y="2324"/>
                  </a:lnTo>
                  <a:lnTo>
                    <a:pt x="457" y="0"/>
                  </a:lnTo>
                  <a:close/>
                </a:path>
              </a:pathLst>
            </a:custGeom>
            <a:solidFill>
              <a:srgbClr val="F0C336"/>
            </a:solidFill>
          </p:spPr>
          <p:txBody>
            <a:bodyPr wrap="square" lIns="0" tIns="0" rIns="0" bIns="0" rtlCol="0"/>
            <a:lstStyle/>
            <a:p>
              <a:endParaRPr/>
            </a:p>
          </p:txBody>
        </p:sp>
        <p:sp>
          <p:nvSpPr>
            <p:cNvPr id="19745" name="object 19745"/>
            <p:cNvSpPr/>
            <p:nvPr/>
          </p:nvSpPr>
          <p:spPr>
            <a:xfrm>
              <a:off x="5137924" y="8479840"/>
              <a:ext cx="2540" cy="7620"/>
            </a:xfrm>
            <a:custGeom>
              <a:avLst/>
              <a:gdLst/>
              <a:ahLst/>
              <a:cxnLst/>
              <a:rect l="l" t="t" r="r" b="b"/>
              <a:pathLst>
                <a:path w="2539" h="7620">
                  <a:moveTo>
                    <a:pt x="0" y="0"/>
                  </a:moveTo>
                  <a:lnTo>
                    <a:pt x="2108" y="7137"/>
                  </a:lnTo>
                </a:path>
              </a:pathLst>
            </a:custGeom>
            <a:ln w="25400">
              <a:solidFill>
                <a:srgbClr val="EDBE2B"/>
              </a:solidFill>
            </a:ln>
          </p:spPr>
          <p:txBody>
            <a:bodyPr wrap="square" lIns="0" tIns="0" rIns="0" bIns="0" rtlCol="0"/>
            <a:lstStyle/>
            <a:p>
              <a:endParaRPr/>
            </a:p>
          </p:txBody>
        </p:sp>
        <p:sp>
          <p:nvSpPr>
            <p:cNvPr id="19746" name="object 19746"/>
            <p:cNvSpPr/>
            <p:nvPr/>
          </p:nvSpPr>
          <p:spPr>
            <a:xfrm>
              <a:off x="5140032" y="8471205"/>
              <a:ext cx="1905" cy="15875"/>
            </a:xfrm>
            <a:custGeom>
              <a:avLst/>
              <a:gdLst/>
              <a:ahLst/>
              <a:cxnLst/>
              <a:rect l="l" t="t" r="r" b="b"/>
              <a:pathLst>
                <a:path w="1904" h="15875">
                  <a:moveTo>
                    <a:pt x="0" y="15773"/>
                  </a:moveTo>
                  <a:lnTo>
                    <a:pt x="368" y="10655"/>
                  </a:lnTo>
                  <a:lnTo>
                    <a:pt x="901" y="5333"/>
                  </a:lnTo>
                  <a:lnTo>
                    <a:pt x="1701" y="0"/>
                  </a:lnTo>
                </a:path>
              </a:pathLst>
            </a:custGeom>
            <a:ln w="25400">
              <a:solidFill>
                <a:srgbClr val="F1C231"/>
              </a:solidFill>
            </a:ln>
          </p:spPr>
          <p:txBody>
            <a:bodyPr wrap="square" lIns="0" tIns="0" rIns="0" bIns="0" rtlCol="0"/>
            <a:lstStyle/>
            <a:p>
              <a:endParaRPr/>
            </a:p>
          </p:txBody>
        </p:sp>
        <p:sp>
          <p:nvSpPr>
            <p:cNvPr id="19747" name="object 19747"/>
            <p:cNvSpPr/>
            <p:nvPr/>
          </p:nvSpPr>
          <p:spPr>
            <a:xfrm>
              <a:off x="5138381" y="8464727"/>
              <a:ext cx="3810" cy="6985"/>
            </a:xfrm>
            <a:custGeom>
              <a:avLst/>
              <a:gdLst/>
              <a:ahLst/>
              <a:cxnLst/>
              <a:rect l="l" t="t" r="r" b="b"/>
              <a:pathLst>
                <a:path w="3810" h="6984">
                  <a:moveTo>
                    <a:pt x="3352" y="6476"/>
                  </a:moveTo>
                  <a:lnTo>
                    <a:pt x="0" y="0"/>
                  </a:lnTo>
                </a:path>
              </a:pathLst>
            </a:custGeom>
            <a:ln w="25400">
              <a:solidFill>
                <a:srgbClr val="F2C741"/>
              </a:solidFill>
            </a:ln>
          </p:spPr>
          <p:txBody>
            <a:bodyPr wrap="square" lIns="0" tIns="0" rIns="0" bIns="0" rtlCol="0"/>
            <a:lstStyle/>
            <a:p>
              <a:endParaRPr/>
            </a:p>
          </p:txBody>
        </p:sp>
        <p:sp>
          <p:nvSpPr>
            <p:cNvPr id="19748" name="object 19748"/>
            <p:cNvSpPr/>
            <p:nvPr/>
          </p:nvSpPr>
          <p:spPr>
            <a:xfrm>
              <a:off x="5137922" y="8464727"/>
              <a:ext cx="635" cy="15240"/>
            </a:xfrm>
            <a:custGeom>
              <a:avLst/>
              <a:gdLst/>
              <a:ahLst/>
              <a:cxnLst/>
              <a:rect l="l" t="t" r="r" b="b"/>
              <a:pathLst>
                <a:path w="635" h="15240">
                  <a:moveTo>
                    <a:pt x="459" y="0"/>
                  </a:moveTo>
                  <a:lnTo>
                    <a:pt x="449" y="128"/>
                  </a:lnTo>
                </a:path>
                <a:path w="635" h="15240">
                  <a:moveTo>
                    <a:pt x="0" y="14939"/>
                  </a:moveTo>
                  <a:lnTo>
                    <a:pt x="2" y="15112"/>
                  </a:lnTo>
                </a:path>
              </a:pathLst>
            </a:custGeom>
            <a:ln w="25400">
              <a:solidFill>
                <a:srgbClr val="EEC33B"/>
              </a:solidFill>
            </a:ln>
          </p:spPr>
          <p:txBody>
            <a:bodyPr wrap="square" lIns="0" tIns="0" rIns="0" bIns="0" rtlCol="0"/>
            <a:lstStyle/>
            <a:p>
              <a:endParaRPr/>
            </a:p>
          </p:txBody>
        </p:sp>
        <p:sp>
          <p:nvSpPr>
            <p:cNvPr id="19749" name="object 19749"/>
            <p:cNvSpPr/>
            <p:nvPr/>
          </p:nvSpPr>
          <p:spPr>
            <a:xfrm>
              <a:off x="5139410" y="8471205"/>
              <a:ext cx="6350" cy="36830"/>
            </a:xfrm>
            <a:custGeom>
              <a:avLst/>
              <a:gdLst/>
              <a:ahLst/>
              <a:cxnLst/>
              <a:rect l="l" t="t" r="r" b="b"/>
              <a:pathLst>
                <a:path w="6350" h="36829">
                  <a:moveTo>
                    <a:pt x="2324" y="0"/>
                  </a:moveTo>
                  <a:lnTo>
                    <a:pt x="1314" y="7965"/>
                  </a:lnTo>
                  <a:lnTo>
                    <a:pt x="628" y="15767"/>
                  </a:lnTo>
                  <a:lnTo>
                    <a:pt x="209" y="23235"/>
                  </a:lnTo>
                  <a:lnTo>
                    <a:pt x="0" y="30200"/>
                  </a:lnTo>
                  <a:lnTo>
                    <a:pt x="292" y="32562"/>
                  </a:lnTo>
                  <a:lnTo>
                    <a:pt x="609" y="34709"/>
                  </a:lnTo>
                  <a:lnTo>
                    <a:pt x="916" y="36586"/>
                  </a:lnTo>
                  <a:lnTo>
                    <a:pt x="1790" y="29427"/>
                  </a:lnTo>
                  <a:lnTo>
                    <a:pt x="2868" y="21783"/>
                  </a:lnTo>
                  <a:lnTo>
                    <a:pt x="4191" y="13830"/>
                  </a:lnTo>
                  <a:lnTo>
                    <a:pt x="5803" y="5727"/>
                  </a:lnTo>
                  <a:lnTo>
                    <a:pt x="4737" y="3911"/>
                  </a:lnTo>
                  <a:lnTo>
                    <a:pt x="3517" y="2031"/>
                  </a:lnTo>
                  <a:lnTo>
                    <a:pt x="2324" y="0"/>
                  </a:lnTo>
                  <a:close/>
                </a:path>
              </a:pathLst>
            </a:custGeom>
            <a:solidFill>
              <a:srgbClr val="EEBD21"/>
            </a:solidFill>
          </p:spPr>
          <p:txBody>
            <a:bodyPr wrap="square" lIns="0" tIns="0" rIns="0" bIns="0" rtlCol="0"/>
            <a:lstStyle/>
            <a:p>
              <a:endParaRPr/>
            </a:p>
          </p:txBody>
        </p:sp>
        <p:sp>
          <p:nvSpPr>
            <p:cNvPr id="19750" name="object 19750"/>
            <p:cNvSpPr/>
            <p:nvPr/>
          </p:nvSpPr>
          <p:spPr>
            <a:xfrm>
              <a:off x="5139410" y="8471205"/>
              <a:ext cx="2540" cy="30480"/>
            </a:xfrm>
            <a:custGeom>
              <a:avLst/>
              <a:gdLst/>
              <a:ahLst/>
              <a:cxnLst/>
              <a:rect l="l" t="t" r="r" b="b"/>
              <a:pathLst>
                <a:path w="2539" h="30479">
                  <a:moveTo>
                    <a:pt x="0" y="30200"/>
                  </a:moveTo>
                  <a:lnTo>
                    <a:pt x="209" y="23235"/>
                  </a:lnTo>
                  <a:lnTo>
                    <a:pt x="628" y="15767"/>
                  </a:lnTo>
                  <a:lnTo>
                    <a:pt x="1314" y="7965"/>
                  </a:lnTo>
                  <a:lnTo>
                    <a:pt x="2324" y="0"/>
                  </a:lnTo>
                </a:path>
              </a:pathLst>
            </a:custGeom>
            <a:ln w="25399">
              <a:solidFill>
                <a:srgbClr val="EDBD24"/>
              </a:solidFill>
            </a:ln>
          </p:spPr>
          <p:txBody>
            <a:bodyPr wrap="square" lIns="0" tIns="0" rIns="0" bIns="0" rtlCol="0"/>
            <a:lstStyle/>
            <a:p>
              <a:endParaRPr/>
            </a:p>
          </p:txBody>
        </p:sp>
        <p:sp>
          <p:nvSpPr>
            <p:cNvPr id="19751" name="object 19751"/>
            <p:cNvSpPr/>
            <p:nvPr/>
          </p:nvSpPr>
          <p:spPr>
            <a:xfrm>
              <a:off x="5141734" y="8471205"/>
              <a:ext cx="3810" cy="6350"/>
            </a:xfrm>
            <a:custGeom>
              <a:avLst/>
              <a:gdLst/>
              <a:ahLst/>
              <a:cxnLst/>
              <a:rect l="l" t="t" r="r" b="b"/>
              <a:pathLst>
                <a:path w="3810" h="6350">
                  <a:moveTo>
                    <a:pt x="0" y="0"/>
                  </a:moveTo>
                  <a:lnTo>
                    <a:pt x="3479" y="5727"/>
                  </a:lnTo>
                </a:path>
              </a:pathLst>
            </a:custGeom>
            <a:ln w="25400">
              <a:solidFill>
                <a:srgbClr val="F5C637"/>
              </a:solidFill>
            </a:ln>
          </p:spPr>
          <p:txBody>
            <a:bodyPr wrap="square" lIns="0" tIns="0" rIns="0" bIns="0" rtlCol="0"/>
            <a:lstStyle/>
            <a:p>
              <a:endParaRPr/>
            </a:p>
          </p:txBody>
        </p:sp>
        <p:sp>
          <p:nvSpPr>
            <p:cNvPr id="19752" name="object 19752"/>
            <p:cNvSpPr/>
            <p:nvPr/>
          </p:nvSpPr>
          <p:spPr>
            <a:xfrm>
              <a:off x="5140326" y="8476932"/>
              <a:ext cx="5080" cy="31115"/>
            </a:xfrm>
            <a:custGeom>
              <a:avLst/>
              <a:gdLst/>
              <a:ahLst/>
              <a:cxnLst/>
              <a:rect l="l" t="t" r="r" b="b"/>
              <a:pathLst>
                <a:path w="5079" h="31115">
                  <a:moveTo>
                    <a:pt x="4887" y="0"/>
                  </a:moveTo>
                  <a:lnTo>
                    <a:pt x="3275" y="8102"/>
                  </a:lnTo>
                  <a:lnTo>
                    <a:pt x="1952" y="16055"/>
                  </a:lnTo>
                  <a:lnTo>
                    <a:pt x="874" y="23699"/>
                  </a:lnTo>
                  <a:lnTo>
                    <a:pt x="0" y="30858"/>
                  </a:lnTo>
                </a:path>
              </a:pathLst>
            </a:custGeom>
            <a:ln w="25399">
              <a:solidFill>
                <a:srgbClr val="EFBD1F"/>
              </a:solidFill>
            </a:ln>
          </p:spPr>
          <p:txBody>
            <a:bodyPr wrap="square" lIns="0" tIns="0" rIns="0" bIns="0" rtlCol="0"/>
            <a:lstStyle/>
            <a:p>
              <a:endParaRPr/>
            </a:p>
          </p:txBody>
        </p:sp>
        <p:sp>
          <p:nvSpPr>
            <p:cNvPr id="19753" name="object 19753"/>
            <p:cNvSpPr/>
            <p:nvPr/>
          </p:nvSpPr>
          <p:spPr>
            <a:xfrm>
              <a:off x="5139410" y="8501405"/>
              <a:ext cx="1270" cy="6350"/>
            </a:xfrm>
            <a:custGeom>
              <a:avLst/>
              <a:gdLst/>
              <a:ahLst/>
              <a:cxnLst/>
              <a:rect l="l" t="t" r="r" b="b"/>
              <a:pathLst>
                <a:path w="1270" h="6350">
                  <a:moveTo>
                    <a:pt x="887" y="6211"/>
                  </a:moveTo>
                  <a:lnTo>
                    <a:pt x="0" y="0"/>
                  </a:lnTo>
                </a:path>
              </a:pathLst>
            </a:custGeom>
            <a:ln w="25400">
              <a:solidFill>
                <a:srgbClr val="E7B40C"/>
              </a:solidFill>
            </a:ln>
          </p:spPr>
          <p:txBody>
            <a:bodyPr wrap="square" lIns="0" tIns="0" rIns="0" bIns="0" rtlCol="0"/>
            <a:lstStyle/>
            <a:p>
              <a:endParaRPr/>
            </a:p>
          </p:txBody>
        </p:sp>
        <p:sp>
          <p:nvSpPr>
            <p:cNvPr id="19754" name="object 19754"/>
            <p:cNvSpPr/>
            <p:nvPr/>
          </p:nvSpPr>
          <p:spPr>
            <a:xfrm>
              <a:off x="5138381" y="8449551"/>
              <a:ext cx="6985" cy="22225"/>
            </a:xfrm>
            <a:custGeom>
              <a:avLst/>
              <a:gdLst/>
              <a:ahLst/>
              <a:cxnLst/>
              <a:rect l="l" t="t" r="r" b="b"/>
              <a:pathLst>
                <a:path w="6985" h="22225">
                  <a:moveTo>
                    <a:pt x="2133" y="0"/>
                  </a:moveTo>
                  <a:lnTo>
                    <a:pt x="0" y="15176"/>
                  </a:lnTo>
                  <a:lnTo>
                    <a:pt x="965" y="17500"/>
                  </a:lnTo>
                  <a:lnTo>
                    <a:pt x="2146" y="19634"/>
                  </a:lnTo>
                  <a:lnTo>
                    <a:pt x="3352" y="21653"/>
                  </a:lnTo>
                  <a:lnTo>
                    <a:pt x="4140" y="16332"/>
                  </a:lnTo>
                  <a:lnTo>
                    <a:pt x="5181" y="11010"/>
                  </a:lnTo>
                  <a:lnTo>
                    <a:pt x="6540" y="5905"/>
                  </a:lnTo>
                  <a:lnTo>
                    <a:pt x="5067" y="4000"/>
                  </a:lnTo>
                  <a:lnTo>
                    <a:pt x="3606" y="2032"/>
                  </a:lnTo>
                  <a:lnTo>
                    <a:pt x="2133" y="0"/>
                  </a:lnTo>
                  <a:close/>
                </a:path>
              </a:pathLst>
            </a:custGeom>
            <a:solidFill>
              <a:srgbClr val="F4CA49"/>
            </a:solidFill>
          </p:spPr>
          <p:txBody>
            <a:bodyPr wrap="square" lIns="0" tIns="0" rIns="0" bIns="0" rtlCol="0"/>
            <a:lstStyle/>
            <a:p>
              <a:endParaRPr/>
            </a:p>
          </p:txBody>
        </p:sp>
        <p:sp>
          <p:nvSpPr>
            <p:cNvPr id="19755" name="object 19755"/>
            <p:cNvSpPr/>
            <p:nvPr/>
          </p:nvSpPr>
          <p:spPr>
            <a:xfrm>
              <a:off x="5138381" y="8464727"/>
              <a:ext cx="3810" cy="6985"/>
            </a:xfrm>
            <a:custGeom>
              <a:avLst/>
              <a:gdLst/>
              <a:ahLst/>
              <a:cxnLst/>
              <a:rect l="l" t="t" r="r" b="b"/>
              <a:pathLst>
                <a:path w="3810" h="6984">
                  <a:moveTo>
                    <a:pt x="0" y="0"/>
                  </a:moveTo>
                  <a:lnTo>
                    <a:pt x="3352" y="6476"/>
                  </a:lnTo>
                </a:path>
              </a:pathLst>
            </a:custGeom>
            <a:ln w="25400">
              <a:solidFill>
                <a:srgbClr val="F2C741"/>
              </a:solidFill>
            </a:ln>
          </p:spPr>
          <p:txBody>
            <a:bodyPr wrap="square" lIns="0" tIns="0" rIns="0" bIns="0" rtlCol="0"/>
            <a:lstStyle/>
            <a:p>
              <a:endParaRPr/>
            </a:p>
          </p:txBody>
        </p:sp>
        <p:sp>
          <p:nvSpPr>
            <p:cNvPr id="19756" name="object 19756"/>
            <p:cNvSpPr/>
            <p:nvPr/>
          </p:nvSpPr>
          <p:spPr>
            <a:xfrm>
              <a:off x="5141734" y="8455456"/>
              <a:ext cx="3810" cy="15875"/>
            </a:xfrm>
            <a:custGeom>
              <a:avLst/>
              <a:gdLst/>
              <a:ahLst/>
              <a:cxnLst/>
              <a:rect l="l" t="t" r="r" b="b"/>
              <a:pathLst>
                <a:path w="3810" h="15875">
                  <a:moveTo>
                    <a:pt x="0" y="15748"/>
                  </a:moveTo>
                  <a:lnTo>
                    <a:pt x="787" y="10426"/>
                  </a:lnTo>
                  <a:lnTo>
                    <a:pt x="1828" y="5105"/>
                  </a:lnTo>
                  <a:lnTo>
                    <a:pt x="3187" y="0"/>
                  </a:lnTo>
                </a:path>
              </a:pathLst>
            </a:custGeom>
            <a:ln w="25400">
              <a:solidFill>
                <a:srgbClr val="F5CA44"/>
              </a:solidFill>
            </a:ln>
          </p:spPr>
          <p:txBody>
            <a:bodyPr wrap="square" lIns="0" tIns="0" rIns="0" bIns="0" rtlCol="0"/>
            <a:lstStyle/>
            <a:p>
              <a:endParaRPr/>
            </a:p>
          </p:txBody>
        </p:sp>
        <p:sp>
          <p:nvSpPr>
            <p:cNvPr id="19757" name="object 19757"/>
            <p:cNvSpPr/>
            <p:nvPr/>
          </p:nvSpPr>
          <p:spPr>
            <a:xfrm>
              <a:off x="5140515" y="8449551"/>
              <a:ext cx="4445" cy="6350"/>
            </a:xfrm>
            <a:custGeom>
              <a:avLst/>
              <a:gdLst/>
              <a:ahLst/>
              <a:cxnLst/>
              <a:rect l="l" t="t" r="r" b="b"/>
              <a:pathLst>
                <a:path w="4445" h="6350">
                  <a:moveTo>
                    <a:pt x="4406" y="5905"/>
                  </a:moveTo>
                  <a:lnTo>
                    <a:pt x="0" y="0"/>
                  </a:lnTo>
                </a:path>
              </a:pathLst>
            </a:custGeom>
            <a:ln w="25399">
              <a:solidFill>
                <a:srgbClr val="F5CD51"/>
              </a:solidFill>
            </a:ln>
          </p:spPr>
          <p:txBody>
            <a:bodyPr wrap="square" lIns="0" tIns="0" rIns="0" bIns="0" rtlCol="0"/>
            <a:lstStyle/>
            <a:p>
              <a:endParaRPr/>
            </a:p>
          </p:txBody>
        </p:sp>
        <p:sp>
          <p:nvSpPr>
            <p:cNvPr id="19758" name="object 19758"/>
            <p:cNvSpPr/>
            <p:nvPr/>
          </p:nvSpPr>
          <p:spPr>
            <a:xfrm>
              <a:off x="5138381" y="8449551"/>
              <a:ext cx="2540" cy="15240"/>
            </a:xfrm>
            <a:custGeom>
              <a:avLst/>
              <a:gdLst/>
              <a:ahLst/>
              <a:cxnLst/>
              <a:rect l="l" t="t" r="r" b="b"/>
              <a:pathLst>
                <a:path w="2539" h="15240">
                  <a:moveTo>
                    <a:pt x="2133" y="0"/>
                  </a:moveTo>
                  <a:lnTo>
                    <a:pt x="2120" y="60"/>
                  </a:lnTo>
                </a:path>
                <a:path w="2539" h="15240">
                  <a:moveTo>
                    <a:pt x="7" y="15080"/>
                  </a:moveTo>
                  <a:lnTo>
                    <a:pt x="0" y="15176"/>
                  </a:lnTo>
                </a:path>
              </a:pathLst>
            </a:custGeom>
            <a:ln w="25400">
              <a:solidFill>
                <a:srgbClr val="F2CA4D"/>
              </a:solidFill>
            </a:ln>
          </p:spPr>
          <p:txBody>
            <a:bodyPr wrap="square" lIns="0" tIns="0" rIns="0" bIns="0" rtlCol="0"/>
            <a:lstStyle/>
            <a:p>
              <a:endParaRPr/>
            </a:p>
          </p:txBody>
        </p:sp>
        <p:sp>
          <p:nvSpPr>
            <p:cNvPr id="19759" name="object 19759"/>
            <p:cNvSpPr/>
            <p:nvPr/>
          </p:nvSpPr>
          <p:spPr>
            <a:xfrm>
              <a:off x="5140515" y="8435479"/>
              <a:ext cx="10160" cy="20320"/>
            </a:xfrm>
            <a:custGeom>
              <a:avLst/>
              <a:gdLst/>
              <a:ahLst/>
              <a:cxnLst/>
              <a:rect l="l" t="t" r="r" b="b"/>
              <a:pathLst>
                <a:path w="10160" h="20320">
                  <a:moveTo>
                    <a:pt x="4330" y="0"/>
                  </a:moveTo>
                  <a:lnTo>
                    <a:pt x="0" y="14071"/>
                  </a:lnTo>
                  <a:lnTo>
                    <a:pt x="1473" y="16103"/>
                  </a:lnTo>
                  <a:lnTo>
                    <a:pt x="2933" y="18072"/>
                  </a:lnTo>
                  <a:lnTo>
                    <a:pt x="4406" y="19977"/>
                  </a:lnTo>
                  <a:lnTo>
                    <a:pt x="5765" y="14871"/>
                  </a:lnTo>
                  <a:lnTo>
                    <a:pt x="7467" y="9994"/>
                  </a:lnTo>
                  <a:lnTo>
                    <a:pt x="9537" y="5562"/>
                  </a:lnTo>
                  <a:lnTo>
                    <a:pt x="7785" y="3746"/>
                  </a:lnTo>
                  <a:lnTo>
                    <a:pt x="6045" y="1892"/>
                  </a:lnTo>
                  <a:lnTo>
                    <a:pt x="4330" y="0"/>
                  </a:lnTo>
                  <a:close/>
                </a:path>
              </a:pathLst>
            </a:custGeom>
            <a:solidFill>
              <a:srgbClr val="F6CF56"/>
            </a:solidFill>
          </p:spPr>
          <p:txBody>
            <a:bodyPr wrap="square" lIns="0" tIns="0" rIns="0" bIns="0" rtlCol="0"/>
            <a:lstStyle/>
            <a:p>
              <a:endParaRPr/>
            </a:p>
          </p:txBody>
        </p:sp>
        <p:sp>
          <p:nvSpPr>
            <p:cNvPr id="19760" name="object 19760"/>
            <p:cNvSpPr/>
            <p:nvPr/>
          </p:nvSpPr>
          <p:spPr>
            <a:xfrm>
              <a:off x="5140515" y="8449551"/>
              <a:ext cx="4445" cy="6350"/>
            </a:xfrm>
            <a:custGeom>
              <a:avLst/>
              <a:gdLst/>
              <a:ahLst/>
              <a:cxnLst/>
              <a:rect l="l" t="t" r="r" b="b"/>
              <a:pathLst>
                <a:path w="4445" h="6350">
                  <a:moveTo>
                    <a:pt x="0" y="0"/>
                  </a:moveTo>
                  <a:lnTo>
                    <a:pt x="4406" y="5905"/>
                  </a:lnTo>
                </a:path>
              </a:pathLst>
            </a:custGeom>
            <a:ln w="25399">
              <a:solidFill>
                <a:srgbClr val="F5CD51"/>
              </a:solidFill>
            </a:ln>
          </p:spPr>
          <p:txBody>
            <a:bodyPr wrap="square" lIns="0" tIns="0" rIns="0" bIns="0" rtlCol="0"/>
            <a:lstStyle/>
            <a:p>
              <a:endParaRPr/>
            </a:p>
          </p:txBody>
        </p:sp>
        <p:sp>
          <p:nvSpPr>
            <p:cNvPr id="19761" name="object 19761"/>
            <p:cNvSpPr/>
            <p:nvPr/>
          </p:nvSpPr>
          <p:spPr>
            <a:xfrm>
              <a:off x="5144922" y="8441042"/>
              <a:ext cx="5715" cy="14604"/>
            </a:xfrm>
            <a:custGeom>
              <a:avLst/>
              <a:gdLst/>
              <a:ahLst/>
              <a:cxnLst/>
              <a:rect l="l" t="t" r="r" b="b"/>
              <a:pathLst>
                <a:path w="5714" h="14604">
                  <a:moveTo>
                    <a:pt x="0" y="14414"/>
                  </a:moveTo>
                  <a:lnTo>
                    <a:pt x="1358" y="9309"/>
                  </a:lnTo>
                  <a:lnTo>
                    <a:pt x="3060" y="4432"/>
                  </a:lnTo>
                  <a:lnTo>
                    <a:pt x="5130" y="0"/>
                  </a:lnTo>
                </a:path>
              </a:pathLst>
            </a:custGeom>
            <a:ln w="25399">
              <a:solidFill>
                <a:srgbClr val="F8CF53"/>
              </a:solidFill>
            </a:ln>
          </p:spPr>
          <p:txBody>
            <a:bodyPr wrap="square" lIns="0" tIns="0" rIns="0" bIns="0" rtlCol="0"/>
            <a:lstStyle/>
            <a:p>
              <a:endParaRPr/>
            </a:p>
          </p:txBody>
        </p:sp>
        <p:sp>
          <p:nvSpPr>
            <p:cNvPr id="19762" name="object 19762"/>
            <p:cNvSpPr/>
            <p:nvPr/>
          </p:nvSpPr>
          <p:spPr>
            <a:xfrm>
              <a:off x="5144846" y="8435479"/>
              <a:ext cx="5715" cy="5715"/>
            </a:xfrm>
            <a:custGeom>
              <a:avLst/>
              <a:gdLst/>
              <a:ahLst/>
              <a:cxnLst/>
              <a:rect l="l" t="t" r="r" b="b"/>
              <a:pathLst>
                <a:path w="5714" h="5715">
                  <a:moveTo>
                    <a:pt x="5207" y="5562"/>
                  </a:moveTo>
                  <a:lnTo>
                    <a:pt x="0" y="0"/>
                  </a:lnTo>
                </a:path>
              </a:pathLst>
            </a:custGeom>
            <a:ln w="25400">
              <a:solidFill>
                <a:srgbClr val="F7D15B"/>
              </a:solidFill>
            </a:ln>
          </p:spPr>
          <p:txBody>
            <a:bodyPr wrap="square" lIns="0" tIns="0" rIns="0" bIns="0" rtlCol="0"/>
            <a:lstStyle/>
            <a:p>
              <a:endParaRPr/>
            </a:p>
          </p:txBody>
        </p:sp>
        <p:sp>
          <p:nvSpPr>
            <p:cNvPr id="19763" name="object 19763"/>
            <p:cNvSpPr/>
            <p:nvPr/>
          </p:nvSpPr>
          <p:spPr>
            <a:xfrm>
              <a:off x="5140515" y="8449510"/>
              <a:ext cx="635" cy="635"/>
            </a:xfrm>
            <a:custGeom>
              <a:avLst/>
              <a:gdLst/>
              <a:ahLst/>
              <a:cxnLst/>
              <a:rect l="l" t="t" r="r" b="b"/>
              <a:pathLst>
                <a:path w="635" h="634">
                  <a:moveTo>
                    <a:pt x="8" y="0"/>
                  </a:moveTo>
                  <a:lnTo>
                    <a:pt x="0" y="40"/>
                  </a:lnTo>
                </a:path>
              </a:pathLst>
            </a:custGeom>
            <a:ln w="25400">
              <a:solidFill>
                <a:srgbClr val="F4CF59"/>
              </a:solidFill>
            </a:ln>
          </p:spPr>
          <p:txBody>
            <a:bodyPr wrap="square" lIns="0" tIns="0" rIns="0" bIns="0" rtlCol="0"/>
            <a:lstStyle/>
            <a:p>
              <a:endParaRPr/>
            </a:p>
          </p:txBody>
        </p:sp>
        <p:sp>
          <p:nvSpPr>
            <p:cNvPr id="19764" name="object 19764"/>
            <p:cNvSpPr/>
            <p:nvPr/>
          </p:nvSpPr>
          <p:spPr>
            <a:xfrm>
              <a:off x="5141734" y="8455456"/>
              <a:ext cx="8255" cy="21590"/>
            </a:xfrm>
            <a:custGeom>
              <a:avLst/>
              <a:gdLst/>
              <a:ahLst/>
              <a:cxnLst/>
              <a:rect l="l" t="t" r="r" b="b"/>
              <a:pathLst>
                <a:path w="8254" h="21590">
                  <a:moveTo>
                    <a:pt x="3187" y="0"/>
                  </a:moveTo>
                  <a:lnTo>
                    <a:pt x="1828" y="5105"/>
                  </a:lnTo>
                  <a:lnTo>
                    <a:pt x="787" y="10426"/>
                  </a:lnTo>
                  <a:lnTo>
                    <a:pt x="0" y="15748"/>
                  </a:lnTo>
                  <a:lnTo>
                    <a:pt x="1193" y="17780"/>
                  </a:lnTo>
                  <a:lnTo>
                    <a:pt x="2412" y="19659"/>
                  </a:lnTo>
                  <a:lnTo>
                    <a:pt x="3479" y="21475"/>
                  </a:lnTo>
                  <a:lnTo>
                    <a:pt x="4648" y="16065"/>
                  </a:lnTo>
                  <a:lnTo>
                    <a:pt x="6045" y="10668"/>
                  </a:lnTo>
                  <a:lnTo>
                    <a:pt x="7734" y="5499"/>
                  </a:lnTo>
                  <a:lnTo>
                    <a:pt x="6159" y="3746"/>
                  </a:lnTo>
                  <a:lnTo>
                    <a:pt x="4660" y="1905"/>
                  </a:lnTo>
                  <a:lnTo>
                    <a:pt x="3187" y="0"/>
                  </a:lnTo>
                  <a:close/>
                </a:path>
              </a:pathLst>
            </a:custGeom>
            <a:solidFill>
              <a:srgbClr val="F7C93F"/>
            </a:solidFill>
          </p:spPr>
          <p:txBody>
            <a:bodyPr wrap="square" lIns="0" tIns="0" rIns="0" bIns="0" rtlCol="0"/>
            <a:lstStyle/>
            <a:p>
              <a:endParaRPr/>
            </a:p>
          </p:txBody>
        </p:sp>
        <p:sp>
          <p:nvSpPr>
            <p:cNvPr id="19765" name="object 19765"/>
            <p:cNvSpPr/>
            <p:nvPr/>
          </p:nvSpPr>
          <p:spPr>
            <a:xfrm>
              <a:off x="5141734" y="8471205"/>
              <a:ext cx="3810" cy="6350"/>
            </a:xfrm>
            <a:custGeom>
              <a:avLst/>
              <a:gdLst/>
              <a:ahLst/>
              <a:cxnLst/>
              <a:rect l="l" t="t" r="r" b="b"/>
              <a:pathLst>
                <a:path w="3810" h="6350">
                  <a:moveTo>
                    <a:pt x="0" y="0"/>
                  </a:moveTo>
                  <a:lnTo>
                    <a:pt x="3479" y="5727"/>
                  </a:lnTo>
                </a:path>
              </a:pathLst>
            </a:custGeom>
            <a:ln w="25400">
              <a:solidFill>
                <a:srgbClr val="F5C637"/>
              </a:solidFill>
            </a:ln>
          </p:spPr>
          <p:txBody>
            <a:bodyPr wrap="square" lIns="0" tIns="0" rIns="0" bIns="0" rtlCol="0"/>
            <a:lstStyle/>
            <a:p>
              <a:endParaRPr/>
            </a:p>
          </p:txBody>
        </p:sp>
        <p:sp>
          <p:nvSpPr>
            <p:cNvPr id="19766" name="object 19766"/>
            <p:cNvSpPr/>
            <p:nvPr/>
          </p:nvSpPr>
          <p:spPr>
            <a:xfrm>
              <a:off x="5145214" y="8460956"/>
              <a:ext cx="4445" cy="16510"/>
            </a:xfrm>
            <a:custGeom>
              <a:avLst/>
              <a:gdLst/>
              <a:ahLst/>
              <a:cxnLst/>
              <a:rect l="l" t="t" r="r" b="b"/>
              <a:pathLst>
                <a:path w="4445" h="16509">
                  <a:moveTo>
                    <a:pt x="0" y="15976"/>
                  </a:moveTo>
                  <a:lnTo>
                    <a:pt x="1168" y="10566"/>
                  </a:lnTo>
                  <a:lnTo>
                    <a:pt x="2565" y="5168"/>
                  </a:lnTo>
                  <a:lnTo>
                    <a:pt x="4254" y="0"/>
                  </a:lnTo>
                </a:path>
              </a:pathLst>
            </a:custGeom>
            <a:ln w="25400">
              <a:solidFill>
                <a:srgbClr val="F8C939"/>
              </a:solidFill>
            </a:ln>
          </p:spPr>
          <p:txBody>
            <a:bodyPr wrap="square" lIns="0" tIns="0" rIns="0" bIns="0" rtlCol="0"/>
            <a:lstStyle/>
            <a:p>
              <a:endParaRPr/>
            </a:p>
          </p:txBody>
        </p:sp>
        <p:sp>
          <p:nvSpPr>
            <p:cNvPr id="19767" name="object 19767"/>
            <p:cNvSpPr/>
            <p:nvPr/>
          </p:nvSpPr>
          <p:spPr>
            <a:xfrm>
              <a:off x="5144922" y="8455456"/>
              <a:ext cx="5080" cy="5715"/>
            </a:xfrm>
            <a:custGeom>
              <a:avLst/>
              <a:gdLst/>
              <a:ahLst/>
              <a:cxnLst/>
              <a:rect l="l" t="t" r="r" b="b"/>
              <a:pathLst>
                <a:path w="5079" h="5715">
                  <a:moveTo>
                    <a:pt x="4546" y="5499"/>
                  </a:moveTo>
                  <a:lnTo>
                    <a:pt x="0" y="0"/>
                  </a:lnTo>
                </a:path>
              </a:pathLst>
            </a:custGeom>
            <a:ln w="25400">
              <a:solidFill>
                <a:srgbClr val="F9CD47"/>
              </a:solidFill>
            </a:ln>
          </p:spPr>
          <p:txBody>
            <a:bodyPr wrap="square" lIns="0" tIns="0" rIns="0" bIns="0" rtlCol="0"/>
            <a:lstStyle/>
            <a:p>
              <a:endParaRPr/>
            </a:p>
          </p:txBody>
        </p:sp>
        <p:sp>
          <p:nvSpPr>
            <p:cNvPr id="19768" name="object 19768"/>
            <p:cNvSpPr/>
            <p:nvPr/>
          </p:nvSpPr>
          <p:spPr>
            <a:xfrm>
              <a:off x="5141734" y="8455456"/>
              <a:ext cx="3810" cy="15875"/>
            </a:xfrm>
            <a:custGeom>
              <a:avLst/>
              <a:gdLst/>
              <a:ahLst/>
              <a:cxnLst/>
              <a:rect l="l" t="t" r="r" b="b"/>
              <a:pathLst>
                <a:path w="3810" h="15875">
                  <a:moveTo>
                    <a:pt x="3187" y="0"/>
                  </a:moveTo>
                  <a:lnTo>
                    <a:pt x="1828" y="5105"/>
                  </a:lnTo>
                  <a:lnTo>
                    <a:pt x="787" y="10426"/>
                  </a:lnTo>
                  <a:lnTo>
                    <a:pt x="0" y="15748"/>
                  </a:lnTo>
                </a:path>
              </a:pathLst>
            </a:custGeom>
            <a:ln w="25400">
              <a:solidFill>
                <a:srgbClr val="F5CA44"/>
              </a:solidFill>
            </a:ln>
          </p:spPr>
          <p:txBody>
            <a:bodyPr wrap="square" lIns="0" tIns="0" rIns="0" bIns="0" rtlCol="0"/>
            <a:lstStyle/>
            <a:p>
              <a:endParaRPr/>
            </a:p>
          </p:txBody>
        </p:sp>
        <p:sp>
          <p:nvSpPr>
            <p:cNvPr id="19769" name="object 19769"/>
            <p:cNvSpPr/>
            <p:nvPr/>
          </p:nvSpPr>
          <p:spPr>
            <a:xfrm>
              <a:off x="5144922" y="8441042"/>
              <a:ext cx="10795" cy="20320"/>
            </a:xfrm>
            <a:custGeom>
              <a:avLst/>
              <a:gdLst/>
              <a:ahLst/>
              <a:cxnLst/>
              <a:rect l="l" t="t" r="r" b="b"/>
              <a:pathLst>
                <a:path w="10795" h="20320">
                  <a:moveTo>
                    <a:pt x="5130" y="0"/>
                  </a:moveTo>
                  <a:lnTo>
                    <a:pt x="3060" y="4432"/>
                  </a:lnTo>
                  <a:lnTo>
                    <a:pt x="1358" y="9309"/>
                  </a:lnTo>
                  <a:lnTo>
                    <a:pt x="0" y="14414"/>
                  </a:lnTo>
                  <a:lnTo>
                    <a:pt x="1473" y="16319"/>
                  </a:lnTo>
                  <a:lnTo>
                    <a:pt x="2971" y="18161"/>
                  </a:lnTo>
                  <a:lnTo>
                    <a:pt x="4546" y="19913"/>
                  </a:lnTo>
                  <a:lnTo>
                    <a:pt x="6222" y="14757"/>
                  </a:lnTo>
                  <a:lnTo>
                    <a:pt x="8191" y="9829"/>
                  </a:lnTo>
                  <a:lnTo>
                    <a:pt x="10490" y="5346"/>
                  </a:lnTo>
                  <a:lnTo>
                    <a:pt x="8686" y="3606"/>
                  </a:lnTo>
                  <a:lnTo>
                    <a:pt x="5130" y="0"/>
                  </a:lnTo>
                  <a:close/>
                </a:path>
              </a:pathLst>
            </a:custGeom>
            <a:solidFill>
              <a:srgbClr val="F9D04E"/>
            </a:solidFill>
          </p:spPr>
          <p:txBody>
            <a:bodyPr wrap="square" lIns="0" tIns="0" rIns="0" bIns="0" rtlCol="0"/>
            <a:lstStyle/>
            <a:p>
              <a:endParaRPr/>
            </a:p>
          </p:txBody>
        </p:sp>
        <p:sp>
          <p:nvSpPr>
            <p:cNvPr id="19770" name="object 19770"/>
            <p:cNvSpPr/>
            <p:nvPr/>
          </p:nvSpPr>
          <p:spPr>
            <a:xfrm>
              <a:off x="5144922" y="8455456"/>
              <a:ext cx="5080" cy="5715"/>
            </a:xfrm>
            <a:custGeom>
              <a:avLst/>
              <a:gdLst/>
              <a:ahLst/>
              <a:cxnLst/>
              <a:rect l="l" t="t" r="r" b="b"/>
              <a:pathLst>
                <a:path w="5079" h="5715">
                  <a:moveTo>
                    <a:pt x="0" y="0"/>
                  </a:moveTo>
                  <a:lnTo>
                    <a:pt x="4546" y="5499"/>
                  </a:lnTo>
                </a:path>
              </a:pathLst>
            </a:custGeom>
            <a:ln w="25400">
              <a:solidFill>
                <a:srgbClr val="F9CD47"/>
              </a:solidFill>
            </a:ln>
          </p:spPr>
          <p:txBody>
            <a:bodyPr wrap="square" lIns="0" tIns="0" rIns="0" bIns="0" rtlCol="0"/>
            <a:lstStyle/>
            <a:p>
              <a:endParaRPr/>
            </a:p>
          </p:txBody>
        </p:sp>
        <p:sp>
          <p:nvSpPr>
            <p:cNvPr id="19771" name="object 19771"/>
            <p:cNvSpPr/>
            <p:nvPr/>
          </p:nvSpPr>
          <p:spPr>
            <a:xfrm>
              <a:off x="5149469" y="8446389"/>
              <a:ext cx="6350" cy="14604"/>
            </a:xfrm>
            <a:custGeom>
              <a:avLst/>
              <a:gdLst/>
              <a:ahLst/>
              <a:cxnLst/>
              <a:rect l="l" t="t" r="r" b="b"/>
              <a:pathLst>
                <a:path w="6350" h="14604">
                  <a:moveTo>
                    <a:pt x="0" y="14566"/>
                  </a:moveTo>
                  <a:lnTo>
                    <a:pt x="1676" y="9410"/>
                  </a:lnTo>
                  <a:lnTo>
                    <a:pt x="3644" y="4483"/>
                  </a:lnTo>
                  <a:lnTo>
                    <a:pt x="5943" y="0"/>
                  </a:lnTo>
                </a:path>
              </a:pathLst>
            </a:custGeom>
            <a:ln w="25399">
              <a:solidFill>
                <a:srgbClr val="FBD04A"/>
              </a:solidFill>
            </a:ln>
          </p:spPr>
          <p:txBody>
            <a:bodyPr wrap="square" lIns="0" tIns="0" rIns="0" bIns="0" rtlCol="0"/>
            <a:lstStyle/>
            <a:p>
              <a:endParaRPr/>
            </a:p>
          </p:txBody>
        </p:sp>
        <p:sp>
          <p:nvSpPr>
            <p:cNvPr id="19772" name="object 19772"/>
            <p:cNvSpPr/>
            <p:nvPr/>
          </p:nvSpPr>
          <p:spPr>
            <a:xfrm>
              <a:off x="5150053" y="8441042"/>
              <a:ext cx="5715" cy="5715"/>
            </a:xfrm>
            <a:custGeom>
              <a:avLst/>
              <a:gdLst/>
              <a:ahLst/>
              <a:cxnLst/>
              <a:rect l="l" t="t" r="r" b="b"/>
              <a:pathLst>
                <a:path w="5714" h="5715">
                  <a:moveTo>
                    <a:pt x="5359" y="5346"/>
                  </a:moveTo>
                  <a:lnTo>
                    <a:pt x="0" y="0"/>
                  </a:lnTo>
                </a:path>
              </a:pathLst>
            </a:custGeom>
            <a:ln w="25400">
              <a:solidFill>
                <a:srgbClr val="FAD255"/>
              </a:solidFill>
            </a:ln>
          </p:spPr>
          <p:txBody>
            <a:bodyPr wrap="square" lIns="0" tIns="0" rIns="0" bIns="0" rtlCol="0"/>
            <a:lstStyle/>
            <a:p>
              <a:endParaRPr/>
            </a:p>
          </p:txBody>
        </p:sp>
        <p:sp>
          <p:nvSpPr>
            <p:cNvPr id="19773" name="object 19773"/>
            <p:cNvSpPr/>
            <p:nvPr/>
          </p:nvSpPr>
          <p:spPr>
            <a:xfrm>
              <a:off x="5144922" y="8441042"/>
              <a:ext cx="5715" cy="14604"/>
            </a:xfrm>
            <a:custGeom>
              <a:avLst/>
              <a:gdLst/>
              <a:ahLst/>
              <a:cxnLst/>
              <a:rect l="l" t="t" r="r" b="b"/>
              <a:pathLst>
                <a:path w="5714" h="14604">
                  <a:moveTo>
                    <a:pt x="5130" y="0"/>
                  </a:moveTo>
                  <a:lnTo>
                    <a:pt x="3060" y="4432"/>
                  </a:lnTo>
                  <a:lnTo>
                    <a:pt x="1358" y="9309"/>
                  </a:lnTo>
                  <a:lnTo>
                    <a:pt x="0" y="14414"/>
                  </a:lnTo>
                </a:path>
              </a:pathLst>
            </a:custGeom>
            <a:ln w="25399">
              <a:solidFill>
                <a:srgbClr val="F8CF53"/>
              </a:solidFill>
            </a:ln>
          </p:spPr>
          <p:txBody>
            <a:bodyPr wrap="square" lIns="0" tIns="0" rIns="0" bIns="0" rtlCol="0"/>
            <a:lstStyle/>
            <a:p>
              <a:endParaRPr/>
            </a:p>
          </p:txBody>
        </p:sp>
        <p:sp>
          <p:nvSpPr>
            <p:cNvPr id="19774" name="object 19774"/>
            <p:cNvSpPr/>
            <p:nvPr/>
          </p:nvSpPr>
          <p:spPr>
            <a:xfrm>
              <a:off x="5144846" y="8421027"/>
              <a:ext cx="14604" cy="20320"/>
            </a:xfrm>
            <a:custGeom>
              <a:avLst/>
              <a:gdLst/>
              <a:ahLst/>
              <a:cxnLst/>
              <a:rect l="l" t="t" r="r" b="b"/>
              <a:pathLst>
                <a:path w="14604" h="20320">
                  <a:moveTo>
                    <a:pt x="9461" y="0"/>
                  </a:moveTo>
                  <a:lnTo>
                    <a:pt x="5460" y="3924"/>
                  </a:lnTo>
                  <a:lnTo>
                    <a:pt x="2374" y="8902"/>
                  </a:lnTo>
                  <a:lnTo>
                    <a:pt x="0" y="14452"/>
                  </a:lnTo>
                  <a:lnTo>
                    <a:pt x="1714" y="16344"/>
                  </a:lnTo>
                  <a:lnTo>
                    <a:pt x="3454" y="18199"/>
                  </a:lnTo>
                  <a:lnTo>
                    <a:pt x="5207" y="20015"/>
                  </a:lnTo>
                  <a:lnTo>
                    <a:pt x="7683" y="14757"/>
                  </a:lnTo>
                  <a:lnTo>
                    <a:pt x="10795" y="10058"/>
                  </a:lnTo>
                  <a:lnTo>
                    <a:pt x="14579" y="6134"/>
                  </a:lnTo>
                  <a:lnTo>
                    <a:pt x="12852" y="4127"/>
                  </a:lnTo>
                  <a:lnTo>
                    <a:pt x="11137" y="2082"/>
                  </a:lnTo>
                  <a:lnTo>
                    <a:pt x="9461" y="0"/>
                  </a:lnTo>
                  <a:close/>
                </a:path>
              </a:pathLst>
            </a:custGeom>
            <a:solidFill>
              <a:srgbClr val="F8D35F"/>
            </a:solidFill>
          </p:spPr>
          <p:txBody>
            <a:bodyPr wrap="square" lIns="0" tIns="0" rIns="0" bIns="0" rtlCol="0"/>
            <a:lstStyle/>
            <a:p>
              <a:endParaRPr/>
            </a:p>
          </p:txBody>
        </p:sp>
        <p:sp>
          <p:nvSpPr>
            <p:cNvPr id="19775" name="object 19775"/>
            <p:cNvSpPr/>
            <p:nvPr/>
          </p:nvSpPr>
          <p:spPr>
            <a:xfrm>
              <a:off x="5150306" y="8421027"/>
              <a:ext cx="4445" cy="4445"/>
            </a:xfrm>
            <a:custGeom>
              <a:avLst/>
              <a:gdLst/>
              <a:ahLst/>
              <a:cxnLst/>
              <a:rect l="l" t="t" r="r" b="b"/>
              <a:pathLst>
                <a:path w="4445" h="4445">
                  <a:moveTo>
                    <a:pt x="0" y="3924"/>
                  </a:moveTo>
                  <a:lnTo>
                    <a:pt x="4000" y="0"/>
                  </a:lnTo>
                </a:path>
              </a:pathLst>
            </a:custGeom>
            <a:ln w="25400">
              <a:solidFill>
                <a:srgbClr val="F6D15F"/>
              </a:solidFill>
            </a:ln>
          </p:spPr>
          <p:txBody>
            <a:bodyPr wrap="square" lIns="0" tIns="0" rIns="0" bIns="0" rtlCol="0"/>
            <a:lstStyle/>
            <a:p>
              <a:endParaRPr/>
            </a:p>
          </p:txBody>
        </p:sp>
        <p:sp>
          <p:nvSpPr>
            <p:cNvPr id="19776" name="object 19776"/>
            <p:cNvSpPr/>
            <p:nvPr/>
          </p:nvSpPr>
          <p:spPr>
            <a:xfrm>
              <a:off x="5154307" y="8421027"/>
              <a:ext cx="5715" cy="6350"/>
            </a:xfrm>
            <a:custGeom>
              <a:avLst/>
              <a:gdLst/>
              <a:ahLst/>
              <a:cxnLst/>
              <a:rect l="l" t="t" r="r" b="b"/>
              <a:pathLst>
                <a:path w="5714" h="6350">
                  <a:moveTo>
                    <a:pt x="0" y="0"/>
                  </a:moveTo>
                  <a:lnTo>
                    <a:pt x="5118" y="6134"/>
                  </a:lnTo>
                </a:path>
              </a:pathLst>
            </a:custGeom>
            <a:ln w="25400">
              <a:solidFill>
                <a:srgbClr val="F9D562"/>
              </a:solidFill>
            </a:ln>
          </p:spPr>
          <p:txBody>
            <a:bodyPr wrap="square" lIns="0" tIns="0" rIns="0" bIns="0" rtlCol="0"/>
            <a:lstStyle/>
            <a:p>
              <a:endParaRPr/>
            </a:p>
          </p:txBody>
        </p:sp>
        <p:sp>
          <p:nvSpPr>
            <p:cNvPr id="19777" name="object 19777"/>
            <p:cNvSpPr/>
            <p:nvPr/>
          </p:nvSpPr>
          <p:spPr>
            <a:xfrm>
              <a:off x="5150053" y="8427161"/>
              <a:ext cx="9525" cy="13970"/>
            </a:xfrm>
            <a:custGeom>
              <a:avLst/>
              <a:gdLst/>
              <a:ahLst/>
              <a:cxnLst/>
              <a:rect l="l" t="t" r="r" b="b"/>
              <a:pathLst>
                <a:path w="9525" h="13970">
                  <a:moveTo>
                    <a:pt x="9372" y="0"/>
                  </a:moveTo>
                  <a:lnTo>
                    <a:pt x="5587" y="3924"/>
                  </a:lnTo>
                  <a:lnTo>
                    <a:pt x="2476" y="8623"/>
                  </a:lnTo>
                  <a:lnTo>
                    <a:pt x="0" y="13881"/>
                  </a:lnTo>
                </a:path>
              </a:pathLst>
            </a:custGeom>
            <a:ln w="25400">
              <a:solidFill>
                <a:srgbClr val="FAD55E"/>
              </a:solidFill>
            </a:ln>
          </p:spPr>
          <p:txBody>
            <a:bodyPr wrap="square" lIns="0" tIns="0" rIns="0" bIns="0" rtlCol="0"/>
            <a:lstStyle/>
            <a:p>
              <a:endParaRPr/>
            </a:p>
          </p:txBody>
        </p:sp>
        <p:sp>
          <p:nvSpPr>
            <p:cNvPr id="19778" name="object 19778"/>
            <p:cNvSpPr/>
            <p:nvPr/>
          </p:nvSpPr>
          <p:spPr>
            <a:xfrm>
              <a:off x="5144846" y="8435479"/>
              <a:ext cx="5715" cy="5715"/>
            </a:xfrm>
            <a:custGeom>
              <a:avLst/>
              <a:gdLst/>
              <a:ahLst/>
              <a:cxnLst/>
              <a:rect l="l" t="t" r="r" b="b"/>
              <a:pathLst>
                <a:path w="5714" h="5715">
                  <a:moveTo>
                    <a:pt x="5207" y="5562"/>
                  </a:moveTo>
                  <a:lnTo>
                    <a:pt x="0" y="0"/>
                  </a:lnTo>
                </a:path>
              </a:pathLst>
            </a:custGeom>
            <a:ln w="25400">
              <a:solidFill>
                <a:srgbClr val="F7D15B"/>
              </a:solidFill>
            </a:ln>
          </p:spPr>
          <p:txBody>
            <a:bodyPr wrap="square" lIns="0" tIns="0" rIns="0" bIns="0" rtlCol="0"/>
            <a:lstStyle/>
            <a:p>
              <a:endParaRPr/>
            </a:p>
          </p:txBody>
        </p:sp>
        <p:sp>
          <p:nvSpPr>
            <p:cNvPr id="19779" name="object 19779"/>
            <p:cNvSpPr/>
            <p:nvPr/>
          </p:nvSpPr>
          <p:spPr>
            <a:xfrm>
              <a:off x="5150053" y="8427161"/>
              <a:ext cx="15240" cy="19685"/>
            </a:xfrm>
            <a:custGeom>
              <a:avLst/>
              <a:gdLst/>
              <a:ahLst/>
              <a:cxnLst/>
              <a:rect l="l" t="t" r="r" b="b"/>
              <a:pathLst>
                <a:path w="15239" h="19684">
                  <a:moveTo>
                    <a:pt x="9372" y="0"/>
                  </a:moveTo>
                  <a:lnTo>
                    <a:pt x="5587" y="3924"/>
                  </a:lnTo>
                  <a:lnTo>
                    <a:pt x="2476" y="8623"/>
                  </a:lnTo>
                  <a:lnTo>
                    <a:pt x="0" y="13881"/>
                  </a:lnTo>
                  <a:lnTo>
                    <a:pt x="3555" y="17487"/>
                  </a:lnTo>
                  <a:lnTo>
                    <a:pt x="5359" y="19227"/>
                  </a:lnTo>
                  <a:lnTo>
                    <a:pt x="7924" y="14236"/>
                  </a:lnTo>
                  <a:lnTo>
                    <a:pt x="11049" y="9804"/>
                  </a:lnTo>
                  <a:lnTo>
                    <a:pt x="14617" y="5880"/>
                  </a:lnTo>
                  <a:lnTo>
                    <a:pt x="12852" y="3962"/>
                  </a:lnTo>
                  <a:lnTo>
                    <a:pt x="9372" y="0"/>
                  </a:lnTo>
                  <a:close/>
                </a:path>
              </a:pathLst>
            </a:custGeom>
            <a:solidFill>
              <a:srgbClr val="FAD55B"/>
            </a:solidFill>
          </p:spPr>
          <p:txBody>
            <a:bodyPr wrap="square" lIns="0" tIns="0" rIns="0" bIns="0" rtlCol="0"/>
            <a:lstStyle/>
            <a:p>
              <a:endParaRPr/>
            </a:p>
          </p:txBody>
        </p:sp>
        <p:sp>
          <p:nvSpPr>
            <p:cNvPr id="19780" name="object 19780"/>
            <p:cNvSpPr/>
            <p:nvPr/>
          </p:nvSpPr>
          <p:spPr>
            <a:xfrm>
              <a:off x="5150053" y="8427161"/>
              <a:ext cx="9525" cy="13970"/>
            </a:xfrm>
            <a:custGeom>
              <a:avLst/>
              <a:gdLst/>
              <a:ahLst/>
              <a:cxnLst/>
              <a:rect l="l" t="t" r="r" b="b"/>
              <a:pathLst>
                <a:path w="9525" h="13970">
                  <a:moveTo>
                    <a:pt x="0" y="13881"/>
                  </a:moveTo>
                  <a:lnTo>
                    <a:pt x="2476" y="8623"/>
                  </a:lnTo>
                  <a:lnTo>
                    <a:pt x="5587" y="3924"/>
                  </a:lnTo>
                  <a:lnTo>
                    <a:pt x="9372" y="0"/>
                  </a:lnTo>
                </a:path>
              </a:pathLst>
            </a:custGeom>
            <a:ln w="25400">
              <a:solidFill>
                <a:srgbClr val="FAD55E"/>
              </a:solidFill>
            </a:ln>
          </p:spPr>
          <p:txBody>
            <a:bodyPr wrap="square" lIns="0" tIns="0" rIns="0" bIns="0" rtlCol="0"/>
            <a:lstStyle/>
            <a:p>
              <a:endParaRPr/>
            </a:p>
          </p:txBody>
        </p:sp>
        <p:sp>
          <p:nvSpPr>
            <p:cNvPr id="19781" name="object 19781"/>
            <p:cNvSpPr/>
            <p:nvPr/>
          </p:nvSpPr>
          <p:spPr>
            <a:xfrm>
              <a:off x="5159425" y="8427161"/>
              <a:ext cx="5715" cy="6350"/>
            </a:xfrm>
            <a:custGeom>
              <a:avLst/>
              <a:gdLst/>
              <a:ahLst/>
              <a:cxnLst/>
              <a:rect l="l" t="t" r="r" b="b"/>
              <a:pathLst>
                <a:path w="5714" h="6350">
                  <a:moveTo>
                    <a:pt x="0" y="0"/>
                  </a:moveTo>
                  <a:lnTo>
                    <a:pt x="5245" y="5880"/>
                  </a:lnTo>
                </a:path>
              </a:pathLst>
            </a:custGeom>
            <a:ln w="25400">
              <a:solidFill>
                <a:srgbClr val="FBD862"/>
              </a:solidFill>
            </a:ln>
          </p:spPr>
          <p:txBody>
            <a:bodyPr wrap="square" lIns="0" tIns="0" rIns="0" bIns="0" rtlCol="0"/>
            <a:lstStyle/>
            <a:p>
              <a:endParaRPr/>
            </a:p>
          </p:txBody>
        </p:sp>
        <p:sp>
          <p:nvSpPr>
            <p:cNvPr id="19782" name="object 19782"/>
            <p:cNvSpPr/>
            <p:nvPr/>
          </p:nvSpPr>
          <p:spPr>
            <a:xfrm>
              <a:off x="5155412" y="8433041"/>
              <a:ext cx="9525" cy="13970"/>
            </a:xfrm>
            <a:custGeom>
              <a:avLst/>
              <a:gdLst/>
              <a:ahLst/>
              <a:cxnLst/>
              <a:rect l="l" t="t" r="r" b="b"/>
              <a:pathLst>
                <a:path w="9525" h="13970">
                  <a:moveTo>
                    <a:pt x="9258" y="0"/>
                  </a:moveTo>
                  <a:lnTo>
                    <a:pt x="5689" y="3924"/>
                  </a:lnTo>
                  <a:lnTo>
                    <a:pt x="2565" y="8356"/>
                  </a:lnTo>
                  <a:lnTo>
                    <a:pt x="0" y="13347"/>
                  </a:lnTo>
                </a:path>
              </a:pathLst>
            </a:custGeom>
            <a:ln w="25400">
              <a:solidFill>
                <a:srgbClr val="FBD659"/>
              </a:solidFill>
            </a:ln>
          </p:spPr>
          <p:txBody>
            <a:bodyPr wrap="square" lIns="0" tIns="0" rIns="0" bIns="0" rtlCol="0"/>
            <a:lstStyle/>
            <a:p>
              <a:endParaRPr/>
            </a:p>
          </p:txBody>
        </p:sp>
        <p:sp>
          <p:nvSpPr>
            <p:cNvPr id="19783" name="object 19783"/>
            <p:cNvSpPr/>
            <p:nvPr/>
          </p:nvSpPr>
          <p:spPr>
            <a:xfrm>
              <a:off x="5150053" y="8441042"/>
              <a:ext cx="5715" cy="5715"/>
            </a:xfrm>
            <a:custGeom>
              <a:avLst/>
              <a:gdLst/>
              <a:ahLst/>
              <a:cxnLst/>
              <a:rect l="l" t="t" r="r" b="b"/>
              <a:pathLst>
                <a:path w="5714" h="5715">
                  <a:moveTo>
                    <a:pt x="5359" y="5346"/>
                  </a:moveTo>
                  <a:lnTo>
                    <a:pt x="0" y="0"/>
                  </a:lnTo>
                </a:path>
              </a:pathLst>
            </a:custGeom>
            <a:ln w="25400">
              <a:solidFill>
                <a:srgbClr val="FAD255"/>
              </a:solidFill>
            </a:ln>
          </p:spPr>
          <p:txBody>
            <a:bodyPr wrap="square" lIns="0" tIns="0" rIns="0" bIns="0" rtlCol="0"/>
            <a:lstStyle/>
            <a:p>
              <a:endParaRPr/>
            </a:p>
          </p:txBody>
        </p:sp>
        <p:sp>
          <p:nvSpPr>
            <p:cNvPr id="19784" name="object 19784"/>
            <p:cNvSpPr/>
            <p:nvPr/>
          </p:nvSpPr>
          <p:spPr>
            <a:xfrm>
              <a:off x="5154307" y="8396535"/>
              <a:ext cx="46990" cy="31115"/>
            </a:xfrm>
            <a:custGeom>
              <a:avLst/>
              <a:gdLst/>
              <a:ahLst/>
              <a:cxnLst/>
              <a:rect l="l" t="t" r="r" b="b"/>
              <a:pathLst>
                <a:path w="46989" h="31115">
                  <a:moveTo>
                    <a:pt x="38713" y="0"/>
                  </a:moveTo>
                  <a:lnTo>
                    <a:pt x="17880" y="9912"/>
                  </a:lnTo>
                  <a:lnTo>
                    <a:pt x="0" y="24492"/>
                  </a:lnTo>
                  <a:lnTo>
                    <a:pt x="1676" y="26574"/>
                  </a:lnTo>
                  <a:lnTo>
                    <a:pt x="3390" y="28619"/>
                  </a:lnTo>
                  <a:lnTo>
                    <a:pt x="5118" y="30626"/>
                  </a:lnTo>
                  <a:lnTo>
                    <a:pt x="14163" y="22442"/>
                  </a:lnTo>
                  <a:lnTo>
                    <a:pt x="24103" y="15724"/>
                  </a:lnTo>
                  <a:lnTo>
                    <a:pt x="34945" y="10361"/>
                  </a:lnTo>
                  <a:lnTo>
                    <a:pt x="46697" y="6242"/>
                  </a:lnTo>
                  <a:lnTo>
                    <a:pt x="43345" y="4261"/>
                  </a:lnTo>
                  <a:lnTo>
                    <a:pt x="40004" y="2229"/>
                  </a:lnTo>
                  <a:lnTo>
                    <a:pt x="38713" y="0"/>
                  </a:lnTo>
                  <a:close/>
                </a:path>
              </a:pathLst>
            </a:custGeom>
            <a:solidFill>
              <a:srgbClr val="FAD86B"/>
            </a:solidFill>
          </p:spPr>
          <p:txBody>
            <a:bodyPr wrap="square" lIns="0" tIns="0" rIns="0" bIns="0" rtlCol="0"/>
            <a:lstStyle/>
            <a:p>
              <a:endParaRPr/>
            </a:p>
          </p:txBody>
        </p:sp>
        <p:sp>
          <p:nvSpPr>
            <p:cNvPr id="19785" name="object 19785"/>
            <p:cNvSpPr/>
            <p:nvPr/>
          </p:nvSpPr>
          <p:spPr>
            <a:xfrm>
              <a:off x="5193023" y="8396533"/>
              <a:ext cx="8255" cy="6350"/>
            </a:xfrm>
            <a:custGeom>
              <a:avLst/>
              <a:gdLst/>
              <a:ahLst/>
              <a:cxnLst/>
              <a:rect l="l" t="t" r="r" b="b"/>
              <a:pathLst>
                <a:path w="8254" h="6350">
                  <a:moveTo>
                    <a:pt x="0" y="0"/>
                  </a:moveTo>
                  <a:lnTo>
                    <a:pt x="7982" y="6243"/>
                  </a:lnTo>
                </a:path>
              </a:pathLst>
            </a:custGeom>
            <a:ln w="25400">
              <a:solidFill>
                <a:srgbClr val="FBDC73"/>
              </a:solidFill>
            </a:ln>
          </p:spPr>
          <p:txBody>
            <a:bodyPr wrap="square" lIns="0" tIns="0" rIns="0" bIns="0" rtlCol="0"/>
            <a:lstStyle/>
            <a:p>
              <a:endParaRPr/>
            </a:p>
          </p:txBody>
        </p:sp>
        <p:sp>
          <p:nvSpPr>
            <p:cNvPr id="19786" name="object 19786"/>
            <p:cNvSpPr/>
            <p:nvPr/>
          </p:nvSpPr>
          <p:spPr>
            <a:xfrm>
              <a:off x="5159425" y="8402777"/>
              <a:ext cx="41910" cy="24765"/>
            </a:xfrm>
            <a:custGeom>
              <a:avLst/>
              <a:gdLst/>
              <a:ahLst/>
              <a:cxnLst/>
              <a:rect l="l" t="t" r="r" b="b"/>
              <a:pathLst>
                <a:path w="41910" h="24765">
                  <a:moveTo>
                    <a:pt x="41579" y="0"/>
                  </a:moveTo>
                  <a:lnTo>
                    <a:pt x="29826" y="4118"/>
                  </a:lnTo>
                  <a:lnTo>
                    <a:pt x="18984" y="9482"/>
                  </a:lnTo>
                  <a:lnTo>
                    <a:pt x="9045" y="16200"/>
                  </a:lnTo>
                  <a:lnTo>
                    <a:pt x="0" y="24384"/>
                  </a:lnTo>
                </a:path>
              </a:pathLst>
            </a:custGeom>
            <a:ln w="25400">
              <a:solidFill>
                <a:srgbClr val="FBDC70"/>
              </a:solidFill>
            </a:ln>
          </p:spPr>
          <p:txBody>
            <a:bodyPr wrap="square" lIns="0" tIns="0" rIns="0" bIns="0" rtlCol="0"/>
            <a:lstStyle/>
            <a:p>
              <a:endParaRPr/>
            </a:p>
          </p:txBody>
        </p:sp>
        <p:sp>
          <p:nvSpPr>
            <p:cNvPr id="19787" name="object 19787"/>
            <p:cNvSpPr/>
            <p:nvPr/>
          </p:nvSpPr>
          <p:spPr>
            <a:xfrm>
              <a:off x="5154307" y="8421027"/>
              <a:ext cx="5715" cy="6350"/>
            </a:xfrm>
            <a:custGeom>
              <a:avLst/>
              <a:gdLst/>
              <a:ahLst/>
              <a:cxnLst/>
              <a:rect l="l" t="t" r="r" b="b"/>
              <a:pathLst>
                <a:path w="5714" h="6350">
                  <a:moveTo>
                    <a:pt x="5118" y="6134"/>
                  </a:moveTo>
                  <a:lnTo>
                    <a:pt x="0" y="0"/>
                  </a:lnTo>
                </a:path>
              </a:pathLst>
            </a:custGeom>
            <a:ln w="25400">
              <a:solidFill>
                <a:srgbClr val="F9D562"/>
              </a:solidFill>
            </a:ln>
          </p:spPr>
          <p:txBody>
            <a:bodyPr wrap="square" lIns="0" tIns="0" rIns="0" bIns="0" rtlCol="0"/>
            <a:lstStyle/>
            <a:p>
              <a:endParaRPr/>
            </a:p>
          </p:txBody>
        </p:sp>
        <p:sp>
          <p:nvSpPr>
            <p:cNvPr id="19788" name="object 19788"/>
            <p:cNvSpPr/>
            <p:nvPr/>
          </p:nvSpPr>
          <p:spPr>
            <a:xfrm>
              <a:off x="5159425" y="8412264"/>
              <a:ext cx="22860" cy="18415"/>
            </a:xfrm>
            <a:custGeom>
              <a:avLst/>
              <a:gdLst/>
              <a:ahLst/>
              <a:cxnLst/>
              <a:rect l="l" t="t" r="r" b="b"/>
              <a:pathLst>
                <a:path w="22860" h="18415">
                  <a:moveTo>
                    <a:pt x="18986" y="0"/>
                  </a:moveTo>
                  <a:lnTo>
                    <a:pt x="12064" y="4013"/>
                  </a:lnTo>
                  <a:lnTo>
                    <a:pt x="5740" y="8928"/>
                  </a:lnTo>
                  <a:lnTo>
                    <a:pt x="0" y="14897"/>
                  </a:lnTo>
                  <a:lnTo>
                    <a:pt x="2616" y="17868"/>
                  </a:lnTo>
                  <a:lnTo>
                    <a:pt x="8318" y="11696"/>
                  </a:lnTo>
                  <a:lnTo>
                    <a:pt x="15024" y="6718"/>
                  </a:lnTo>
                  <a:lnTo>
                    <a:pt x="22415" y="2717"/>
                  </a:lnTo>
                  <a:lnTo>
                    <a:pt x="21336" y="1803"/>
                  </a:lnTo>
                  <a:lnTo>
                    <a:pt x="18986" y="0"/>
                  </a:lnTo>
                  <a:close/>
                </a:path>
              </a:pathLst>
            </a:custGeom>
            <a:solidFill>
              <a:srgbClr val="FBDB6B"/>
            </a:solidFill>
          </p:spPr>
          <p:txBody>
            <a:bodyPr wrap="square" lIns="0" tIns="0" rIns="0" bIns="0" rtlCol="0"/>
            <a:lstStyle/>
            <a:p>
              <a:endParaRPr/>
            </a:p>
          </p:txBody>
        </p:sp>
        <p:sp>
          <p:nvSpPr>
            <p:cNvPr id="19789" name="object 19789"/>
            <p:cNvSpPr/>
            <p:nvPr/>
          </p:nvSpPr>
          <p:spPr>
            <a:xfrm>
              <a:off x="5159425" y="8412264"/>
              <a:ext cx="19050" cy="15240"/>
            </a:xfrm>
            <a:custGeom>
              <a:avLst/>
              <a:gdLst/>
              <a:ahLst/>
              <a:cxnLst/>
              <a:rect l="l" t="t" r="r" b="b"/>
              <a:pathLst>
                <a:path w="19050" h="15240">
                  <a:moveTo>
                    <a:pt x="0" y="14897"/>
                  </a:moveTo>
                  <a:lnTo>
                    <a:pt x="5740" y="8928"/>
                  </a:lnTo>
                  <a:lnTo>
                    <a:pt x="12064" y="4013"/>
                  </a:lnTo>
                  <a:lnTo>
                    <a:pt x="18986" y="0"/>
                  </a:lnTo>
                </a:path>
              </a:pathLst>
            </a:custGeom>
            <a:ln w="25400">
              <a:solidFill>
                <a:srgbClr val="FBDA6B"/>
              </a:solidFill>
            </a:ln>
          </p:spPr>
          <p:txBody>
            <a:bodyPr wrap="square" lIns="0" tIns="0" rIns="0" bIns="0" rtlCol="0"/>
            <a:lstStyle/>
            <a:p>
              <a:endParaRPr/>
            </a:p>
          </p:txBody>
        </p:sp>
        <p:sp>
          <p:nvSpPr>
            <p:cNvPr id="19790" name="object 19790"/>
            <p:cNvSpPr/>
            <p:nvPr/>
          </p:nvSpPr>
          <p:spPr>
            <a:xfrm>
              <a:off x="5178412" y="8412264"/>
              <a:ext cx="3810" cy="3175"/>
            </a:xfrm>
            <a:custGeom>
              <a:avLst/>
              <a:gdLst/>
              <a:ahLst/>
              <a:cxnLst/>
              <a:rect l="l" t="t" r="r" b="b"/>
              <a:pathLst>
                <a:path w="3810" h="3175">
                  <a:moveTo>
                    <a:pt x="0" y="0"/>
                  </a:moveTo>
                  <a:lnTo>
                    <a:pt x="3428" y="2717"/>
                  </a:lnTo>
                </a:path>
              </a:pathLst>
            </a:custGeom>
            <a:ln w="25400">
              <a:solidFill>
                <a:srgbClr val="FBDE74"/>
              </a:solidFill>
            </a:ln>
          </p:spPr>
          <p:txBody>
            <a:bodyPr wrap="square" lIns="0" tIns="0" rIns="0" bIns="0" rtlCol="0"/>
            <a:lstStyle/>
            <a:p>
              <a:endParaRPr/>
            </a:p>
          </p:txBody>
        </p:sp>
        <p:sp>
          <p:nvSpPr>
            <p:cNvPr id="19791" name="object 19791"/>
            <p:cNvSpPr/>
            <p:nvPr/>
          </p:nvSpPr>
          <p:spPr>
            <a:xfrm>
              <a:off x="5162042" y="8414982"/>
              <a:ext cx="20320" cy="15240"/>
            </a:xfrm>
            <a:custGeom>
              <a:avLst/>
              <a:gdLst/>
              <a:ahLst/>
              <a:cxnLst/>
              <a:rect l="l" t="t" r="r" b="b"/>
              <a:pathLst>
                <a:path w="20320" h="15240">
                  <a:moveTo>
                    <a:pt x="19799" y="0"/>
                  </a:moveTo>
                  <a:lnTo>
                    <a:pt x="12407" y="4000"/>
                  </a:lnTo>
                  <a:lnTo>
                    <a:pt x="5702" y="8978"/>
                  </a:lnTo>
                  <a:lnTo>
                    <a:pt x="0" y="15151"/>
                  </a:lnTo>
                </a:path>
              </a:pathLst>
            </a:custGeom>
            <a:ln w="25400">
              <a:solidFill>
                <a:srgbClr val="FBDC6C"/>
              </a:solidFill>
            </a:ln>
          </p:spPr>
          <p:txBody>
            <a:bodyPr wrap="square" lIns="0" tIns="0" rIns="0" bIns="0" rtlCol="0"/>
            <a:lstStyle/>
            <a:p>
              <a:endParaRPr/>
            </a:p>
          </p:txBody>
        </p:sp>
        <p:sp>
          <p:nvSpPr>
            <p:cNvPr id="19792" name="object 19792"/>
            <p:cNvSpPr/>
            <p:nvPr/>
          </p:nvSpPr>
          <p:spPr>
            <a:xfrm>
              <a:off x="5159425" y="8427161"/>
              <a:ext cx="3175" cy="3175"/>
            </a:xfrm>
            <a:custGeom>
              <a:avLst/>
              <a:gdLst/>
              <a:ahLst/>
              <a:cxnLst/>
              <a:rect l="l" t="t" r="r" b="b"/>
              <a:pathLst>
                <a:path w="3175" h="3175">
                  <a:moveTo>
                    <a:pt x="2616" y="2971"/>
                  </a:moveTo>
                  <a:lnTo>
                    <a:pt x="0" y="0"/>
                  </a:lnTo>
                </a:path>
              </a:pathLst>
            </a:custGeom>
            <a:ln w="25400">
              <a:solidFill>
                <a:srgbClr val="FBD763"/>
              </a:solidFill>
            </a:ln>
          </p:spPr>
          <p:txBody>
            <a:bodyPr wrap="square" lIns="0" tIns="0" rIns="0" bIns="0" rtlCol="0"/>
            <a:lstStyle/>
            <a:p>
              <a:endParaRPr/>
            </a:p>
          </p:txBody>
        </p:sp>
        <p:sp>
          <p:nvSpPr>
            <p:cNvPr id="19793" name="object 19793"/>
            <p:cNvSpPr/>
            <p:nvPr/>
          </p:nvSpPr>
          <p:spPr>
            <a:xfrm>
              <a:off x="5162042" y="8414982"/>
              <a:ext cx="22860" cy="18415"/>
            </a:xfrm>
            <a:custGeom>
              <a:avLst/>
              <a:gdLst/>
              <a:ahLst/>
              <a:cxnLst/>
              <a:rect l="l" t="t" r="r" b="b"/>
              <a:pathLst>
                <a:path w="22860" h="18415">
                  <a:moveTo>
                    <a:pt x="19799" y="0"/>
                  </a:moveTo>
                  <a:lnTo>
                    <a:pt x="12407" y="4000"/>
                  </a:lnTo>
                  <a:lnTo>
                    <a:pt x="5702" y="8978"/>
                  </a:lnTo>
                  <a:lnTo>
                    <a:pt x="0" y="15151"/>
                  </a:lnTo>
                  <a:lnTo>
                    <a:pt x="2628" y="18059"/>
                  </a:lnTo>
                  <a:lnTo>
                    <a:pt x="8318" y="11798"/>
                  </a:lnTo>
                  <a:lnTo>
                    <a:pt x="15163" y="6794"/>
                  </a:lnTo>
                  <a:lnTo>
                    <a:pt x="22694" y="2832"/>
                  </a:lnTo>
                  <a:lnTo>
                    <a:pt x="21882" y="1854"/>
                  </a:lnTo>
                  <a:lnTo>
                    <a:pt x="20891" y="914"/>
                  </a:lnTo>
                  <a:lnTo>
                    <a:pt x="19799" y="0"/>
                  </a:lnTo>
                  <a:close/>
                </a:path>
              </a:pathLst>
            </a:custGeom>
            <a:solidFill>
              <a:srgbClr val="FBDC6B"/>
            </a:solidFill>
          </p:spPr>
          <p:txBody>
            <a:bodyPr wrap="square" lIns="0" tIns="0" rIns="0" bIns="0" rtlCol="0"/>
            <a:lstStyle/>
            <a:p>
              <a:endParaRPr/>
            </a:p>
          </p:txBody>
        </p:sp>
        <p:sp>
          <p:nvSpPr>
            <p:cNvPr id="19794" name="object 19794"/>
            <p:cNvSpPr/>
            <p:nvPr/>
          </p:nvSpPr>
          <p:spPr>
            <a:xfrm>
              <a:off x="5162042" y="8414982"/>
              <a:ext cx="20320" cy="15240"/>
            </a:xfrm>
            <a:custGeom>
              <a:avLst/>
              <a:gdLst/>
              <a:ahLst/>
              <a:cxnLst/>
              <a:rect l="l" t="t" r="r" b="b"/>
              <a:pathLst>
                <a:path w="20320" h="15240">
                  <a:moveTo>
                    <a:pt x="0" y="15151"/>
                  </a:moveTo>
                  <a:lnTo>
                    <a:pt x="5702" y="8978"/>
                  </a:lnTo>
                  <a:lnTo>
                    <a:pt x="12407" y="4000"/>
                  </a:lnTo>
                  <a:lnTo>
                    <a:pt x="19799" y="0"/>
                  </a:lnTo>
                </a:path>
              </a:pathLst>
            </a:custGeom>
            <a:ln w="25400">
              <a:solidFill>
                <a:srgbClr val="FBDC6C"/>
              </a:solidFill>
            </a:ln>
          </p:spPr>
          <p:txBody>
            <a:bodyPr wrap="square" lIns="0" tIns="0" rIns="0" bIns="0" rtlCol="0"/>
            <a:lstStyle/>
            <a:p>
              <a:endParaRPr/>
            </a:p>
          </p:txBody>
        </p:sp>
        <p:sp>
          <p:nvSpPr>
            <p:cNvPr id="19795" name="object 19795"/>
            <p:cNvSpPr/>
            <p:nvPr/>
          </p:nvSpPr>
          <p:spPr>
            <a:xfrm>
              <a:off x="5181841" y="8414982"/>
              <a:ext cx="3175" cy="3175"/>
            </a:xfrm>
            <a:custGeom>
              <a:avLst/>
              <a:gdLst/>
              <a:ahLst/>
              <a:cxnLst/>
              <a:rect l="l" t="t" r="r" b="b"/>
              <a:pathLst>
                <a:path w="3175" h="3175">
                  <a:moveTo>
                    <a:pt x="0" y="0"/>
                  </a:moveTo>
                  <a:lnTo>
                    <a:pt x="2895" y="2832"/>
                  </a:lnTo>
                </a:path>
              </a:pathLst>
            </a:custGeom>
            <a:ln w="25400">
              <a:solidFill>
                <a:srgbClr val="FBE075"/>
              </a:solidFill>
            </a:ln>
          </p:spPr>
          <p:txBody>
            <a:bodyPr wrap="square" lIns="0" tIns="0" rIns="0" bIns="0" rtlCol="0"/>
            <a:lstStyle/>
            <a:p>
              <a:endParaRPr/>
            </a:p>
          </p:txBody>
        </p:sp>
        <p:sp>
          <p:nvSpPr>
            <p:cNvPr id="19796" name="object 19796"/>
            <p:cNvSpPr/>
            <p:nvPr/>
          </p:nvSpPr>
          <p:spPr>
            <a:xfrm>
              <a:off x="5164670" y="8417814"/>
              <a:ext cx="20320" cy="15240"/>
            </a:xfrm>
            <a:custGeom>
              <a:avLst/>
              <a:gdLst/>
              <a:ahLst/>
              <a:cxnLst/>
              <a:rect l="l" t="t" r="r" b="b"/>
              <a:pathLst>
                <a:path w="20320" h="15240">
                  <a:moveTo>
                    <a:pt x="20066" y="0"/>
                  </a:moveTo>
                  <a:lnTo>
                    <a:pt x="12534" y="3962"/>
                  </a:lnTo>
                  <a:lnTo>
                    <a:pt x="5689" y="8966"/>
                  </a:lnTo>
                  <a:lnTo>
                    <a:pt x="0" y="15227"/>
                  </a:lnTo>
                </a:path>
              </a:pathLst>
            </a:custGeom>
            <a:ln w="25400">
              <a:solidFill>
                <a:srgbClr val="FBDD6B"/>
              </a:solidFill>
            </a:ln>
          </p:spPr>
          <p:txBody>
            <a:bodyPr wrap="square" lIns="0" tIns="0" rIns="0" bIns="0" rtlCol="0"/>
            <a:lstStyle/>
            <a:p>
              <a:endParaRPr/>
            </a:p>
          </p:txBody>
        </p:sp>
        <p:sp>
          <p:nvSpPr>
            <p:cNvPr id="19797" name="object 19797"/>
            <p:cNvSpPr/>
            <p:nvPr/>
          </p:nvSpPr>
          <p:spPr>
            <a:xfrm>
              <a:off x="5162042" y="8430133"/>
              <a:ext cx="3175" cy="3175"/>
            </a:xfrm>
            <a:custGeom>
              <a:avLst/>
              <a:gdLst/>
              <a:ahLst/>
              <a:cxnLst/>
              <a:rect l="l" t="t" r="r" b="b"/>
              <a:pathLst>
                <a:path w="3175" h="3175">
                  <a:moveTo>
                    <a:pt x="2628" y="2908"/>
                  </a:moveTo>
                  <a:lnTo>
                    <a:pt x="0" y="0"/>
                  </a:lnTo>
                </a:path>
              </a:pathLst>
            </a:custGeom>
            <a:ln w="25400">
              <a:solidFill>
                <a:srgbClr val="FBD862"/>
              </a:solidFill>
            </a:ln>
          </p:spPr>
          <p:txBody>
            <a:bodyPr wrap="square" lIns="0" tIns="0" rIns="0" bIns="0" rtlCol="0"/>
            <a:lstStyle/>
            <a:p>
              <a:endParaRPr/>
            </a:p>
          </p:txBody>
        </p:sp>
        <p:sp>
          <p:nvSpPr>
            <p:cNvPr id="19798" name="object 19798"/>
            <p:cNvSpPr/>
            <p:nvPr/>
          </p:nvSpPr>
          <p:spPr>
            <a:xfrm>
              <a:off x="5178412" y="8402777"/>
              <a:ext cx="27940" cy="12700"/>
            </a:xfrm>
            <a:custGeom>
              <a:avLst/>
              <a:gdLst/>
              <a:ahLst/>
              <a:cxnLst/>
              <a:rect l="l" t="t" r="r" b="b"/>
              <a:pathLst>
                <a:path w="27939" h="12700">
                  <a:moveTo>
                    <a:pt x="22593" y="0"/>
                  </a:moveTo>
                  <a:lnTo>
                    <a:pt x="14452" y="2349"/>
                  </a:lnTo>
                  <a:lnTo>
                    <a:pt x="6921" y="5461"/>
                  </a:lnTo>
                  <a:lnTo>
                    <a:pt x="0" y="9486"/>
                  </a:lnTo>
                  <a:lnTo>
                    <a:pt x="2349" y="11290"/>
                  </a:lnTo>
                  <a:lnTo>
                    <a:pt x="3428" y="12204"/>
                  </a:lnTo>
                  <a:lnTo>
                    <a:pt x="9103" y="9386"/>
                  </a:lnTo>
                  <a:lnTo>
                    <a:pt x="15005" y="6919"/>
                  </a:lnTo>
                  <a:lnTo>
                    <a:pt x="21106" y="4784"/>
                  </a:lnTo>
                  <a:lnTo>
                    <a:pt x="27381" y="2959"/>
                  </a:lnTo>
                  <a:lnTo>
                    <a:pt x="25946" y="1968"/>
                  </a:lnTo>
                  <a:lnTo>
                    <a:pt x="22593" y="0"/>
                  </a:lnTo>
                  <a:close/>
                </a:path>
              </a:pathLst>
            </a:custGeom>
            <a:solidFill>
              <a:srgbClr val="FBE17B"/>
            </a:solidFill>
          </p:spPr>
          <p:txBody>
            <a:bodyPr wrap="square" lIns="0" tIns="0" rIns="0" bIns="0" rtlCol="0"/>
            <a:lstStyle/>
            <a:p>
              <a:endParaRPr/>
            </a:p>
          </p:txBody>
        </p:sp>
        <p:sp>
          <p:nvSpPr>
            <p:cNvPr id="19799" name="object 19799"/>
            <p:cNvSpPr/>
            <p:nvPr/>
          </p:nvSpPr>
          <p:spPr>
            <a:xfrm>
              <a:off x="5178412" y="8402777"/>
              <a:ext cx="22860" cy="9525"/>
            </a:xfrm>
            <a:custGeom>
              <a:avLst/>
              <a:gdLst/>
              <a:ahLst/>
              <a:cxnLst/>
              <a:rect l="l" t="t" r="r" b="b"/>
              <a:pathLst>
                <a:path w="22860" h="9525">
                  <a:moveTo>
                    <a:pt x="0" y="9486"/>
                  </a:moveTo>
                  <a:lnTo>
                    <a:pt x="6921" y="5461"/>
                  </a:lnTo>
                  <a:lnTo>
                    <a:pt x="14452" y="2349"/>
                  </a:lnTo>
                  <a:lnTo>
                    <a:pt x="22593" y="0"/>
                  </a:lnTo>
                </a:path>
              </a:pathLst>
            </a:custGeom>
            <a:ln w="25400">
              <a:solidFill>
                <a:srgbClr val="FBDF78"/>
              </a:solidFill>
            </a:ln>
          </p:spPr>
          <p:txBody>
            <a:bodyPr wrap="square" lIns="0" tIns="0" rIns="0" bIns="0" rtlCol="0"/>
            <a:lstStyle/>
            <a:p>
              <a:endParaRPr/>
            </a:p>
          </p:txBody>
        </p:sp>
        <p:sp>
          <p:nvSpPr>
            <p:cNvPr id="19800" name="object 19800"/>
            <p:cNvSpPr/>
            <p:nvPr/>
          </p:nvSpPr>
          <p:spPr>
            <a:xfrm>
              <a:off x="5201005" y="8402777"/>
              <a:ext cx="5080" cy="3175"/>
            </a:xfrm>
            <a:custGeom>
              <a:avLst/>
              <a:gdLst/>
              <a:ahLst/>
              <a:cxnLst/>
              <a:rect l="l" t="t" r="r" b="b"/>
              <a:pathLst>
                <a:path w="5079" h="3175">
                  <a:moveTo>
                    <a:pt x="0" y="0"/>
                  </a:moveTo>
                  <a:lnTo>
                    <a:pt x="4787" y="2959"/>
                  </a:lnTo>
                </a:path>
              </a:pathLst>
            </a:custGeom>
            <a:ln w="25400">
              <a:solidFill>
                <a:srgbClr val="FBE481"/>
              </a:solidFill>
            </a:ln>
          </p:spPr>
          <p:txBody>
            <a:bodyPr wrap="square" lIns="0" tIns="0" rIns="0" bIns="0" rtlCol="0"/>
            <a:lstStyle/>
            <a:p>
              <a:endParaRPr/>
            </a:p>
          </p:txBody>
        </p:sp>
        <p:sp>
          <p:nvSpPr>
            <p:cNvPr id="19801" name="object 19801"/>
            <p:cNvSpPr/>
            <p:nvPr/>
          </p:nvSpPr>
          <p:spPr>
            <a:xfrm>
              <a:off x="5181841" y="8405736"/>
              <a:ext cx="24130" cy="9525"/>
            </a:xfrm>
            <a:custGeom>
              <a:avLst/>
              <a:gdLst/>
              <a:ahLst/>
              <a:cxnLst/>
              <a:rect l="l" t="t" r="r" b="b"/>
              <a:pathLst>
                <a:path w="24129" h="9525">
                  <a:moveTo>
                    <a:pt x="23952" y="0"/>
                  </a:moveTo>
                  <a:lnTo>
                    <a:pt x="17677" y="1825"/>
                  </a:lnTo>
                  <a:lnTo>
                    <a:pt x="11576" y="3960"/>
                  </a:lnTo>
                  <a:lnTo>
                    <a:pt x="5674" y="6427"/>
                  </a:lnTo>
                  <a:lnTo>
                    <a:pt x="0" y="9245"/>
                  </a:lnTo>
                </a:path>
              </a:pathLst>
            </a:custGeom>
            <a:ln w="25400">
              <a:solidFill>
                <a:srgbClr val="FBE27D"/>
              </a:solidFill>
            </a:ln>
          </p:spPr>
          <p:txBody>
            <a:bodyPr wrap="square" lIns="0" tIns="0" rIns="0" bIns="0" rtlCol="0"/>
            <a:lstStyle/>
            <a:p>
              <a:endParaRPr/>
            </a:p>
          </p:txBody>
        </p:sp>
        <p:sp>
          <p:nvSpPr>
            <p:cNvPr id="19802" name="object 19802"/>
            <p:cNvSpPr/>
            <p:nvPr/>
          </p:nvSpPr>
          <p:spPr>
            <a:xfrm>
              <a:off x="5178412" y="8412264"/>
              <a:ext cx="3810" cy="3175"/>
            </a:xfrm>
            <a:custGeom>
              <a:avLst/>
              <a:gdLst/>
              <a:ahLst/>
              <a:cxnLst/>
              <a:rect l="l" t="t" r="r" b="b"/>
              <a:pathLst>
                <a:path w="3810" h="3175">
                  <a:moveTo>
                    <a:pt x="3428" y="2717"/>
                  </a:moveTo>
                  <a:lnTo>
                    <a:pt x="0" y="0"/>
                  </a:lnTo>
                </a:path>
              </a:pathLst>
            </a:custGeom>
            <a:ln w="25400">
              <a:solidFill>
                <a:srgbClr val="FBDE74"/>
              </a:solidFill>
            </a:ln>
          </p:spPr>
          <p:txBody>
            <a:bodyPr wrap="square" lIns="0" tIns="0" rIns="0" bIns="0" rtlCol="0"/>
            <a:lstStyle/>
            <a:p>
              <a:endParaRPr/>
            </a:p>
          </p:txBody>
        </p:sp>
        <p:sp>
          <p:nvSpPr>
            <p:cNvPr id="19803" name="object 19803"/>
            <p:cNvSpPr/>
            <p:nvPr/>
          </p:nvSpPr>
          <p:spPr>
            <a:xfrm>
              <a:off x="5181841" y="8405736"/>
              <a:ext cx="27305" cy="12700"/>
            </a:xfrm>
            <a:custGeom>
              <a:avLst/>
              <a:gdLst/>
              <a:ahLst/>
              <a:cxnLst/>
              <a:rect l="l" t="t" r="r" b="b"/>
              <a:pathLst>
                <a:path w="27304" h="12700">
                  <a:moveTo>
                    <a:pt x="23952" y="0"/>
                  </a:moveTo>
                  <a:lnTo>
                    <a:pt x="17677" y="1825"/>
                  </a:lnTo>
                  <a:lnTo>
                    <a:pt x="11576" y="3960"/>
                  </a:lnTo>
                  <a:lnTo>
                    <a:pt x="5674" y="6427"/>
                  </a:lnTo>
                  <a:lnTo>
                    <a:pt x="0" y="9245"/>
                  </a:lnTo>
                  <a:lnTo>
                    <a:pt x="1092" y="10159"/>
                  </a:lnTo>
                  <a:lnTo>
                    <a:pt x="2082" y="11099"/>
                  </a:lnTo>
                  <a:lnTo>
                    <a:pt x="2895" y="12077"/>
                  </a:lnTo>
                  <a:lnTo>
                    <a:pt x="8687" y="9285"/>
                  </a:lnTo>
                  <a:lnTo>
                    <a:pt x="14700" y="6854"/>
                  </a:lnTo>
                  <a:lnTo>
                    <a:pt x="20894" y="4762"/>
                  </a:lnTo>
                  <a:lnTo>
                    <a:pt x="27228" y="2984"/>
                  </a:lnTo>
                  <a:lnTo>
                    <a:pt x="26568" y="1981"/>
                  </a:lnTo>
                  <a:lnTo>
                    <a:pt x="25387" y="977"/>
                  </a:lnTo>
                  <a:lnTo>
                    <a:pt x="23952" y="0"/>
                  </a:lnTo>
                  <a:close/>
                </a:path>
              </a:pathLst>
            </a:custGeom>
            <a:solidFill>
              <a:srgbClr val="FBE37D"/>
            </a:solidFill>
          </p:spPr>
          <p:txBody>
            <a:bodyPr wrap="square" lIns="0" tIns="0" rIns="0" bIns="0" rtlCol="0"/>
            <a:lstStyle/>
            <a:p>
              <a:endParaRPr/>
            </a:p>
          </p:txBody>
        </p:sp>
        <p:sp>
          <p:nvSpPr>
            <p:cNvPr id="19804" name="object 19804"/>
            <p:cNvSpPr/>
            <p:nvPr/>
          </p:nvSpPr>
          <p:spPr>
            <a:xfrm>
              <a:off x="5181841" y="8405736"/>
              <a:ext cx="24130" cy="9525"/>
            </a:xfrm>
            <a:custGeom>
              <a:avLst/>
              <a:gdLst/>
              <a:ahLst/>
              <a:cxnLst/>
              <a:rect l="l" t="t" r="r" b="b"/>
              <a:pathLst>
                <a:path w="24129" h="9525">
                  <a:moveTo>
                    <a:pt x="0" y="9245"/>
                  </a:moveTo>
                  <a:lnTo>
                    <a:pt x="5674" y="6427"/>
                  </a:lnTo>
                  <a:lnTo>
                    <a:pt x="11576" y="3960"/>
                  </a:lnTo>
                  <a:lnTo>
                    <a:pt x="17677" y="1825"/>
                  </a:lnTo>
                  <a:lnTo>
                    <a:pt x="23952" y="0"/>
                  </a:lnTo>
                </a:path>
              </a:pathLst>
            </a:custGeom>
            <a:ln w="25400">
              <a:solidFill>
                <a:srgbClr val="FBE27D"/>
              </a:solidFill>
            </a:ln>
          </p:spPr>
          <p:txBody>
            <a:bodyPr wrap="square" lIns="0" tIns="0" rIns="0" bIns="0" rtlCol="0"/>
            <a:lstStyle/>
            <a:p>
              <a:endParaRPr/>
            </a:p>
          </p:txBody>
        </p:sp>
        <p:sp>
          <p:nvSpPr>
            <p:cNvPr id="19805" name="object 19805"/>
            <p:cNvSpPr/>
            <p:nvPr/>
          </p:nvSpPr>
          <p:spPr>
            <a:xfrm>
              <a:off x="5205793" y="8405736"/>
              <a:ext cx="3810" cy="3175"/>
            </a:xfrm>
            <a:custGeom>
              <a:avLst/>
              <a:gdLst/>
              <a:ahLst/>
              <a:cxnLst/>
              <a:rect l="l" t="t" r="r" b="b"/>
              <a:pathLst>
                <a:path w="3810" h="3175">
                  <a:moveTo>
                    <a:pt x="0" y="0"/>
                  </a:moveTo>
                  <a:lnTo>
                    <a:pt x="3276" y="2984"/>
                  </a:lnTo>
                </a:path>
              </a:pathLst>
            </a:custGeom>
            <a:ln w="25400">
              <a:solidFill>
                <a:srgbClr val="FBE686"/>
              </a:solidFill>
            </a:ln>
          </p:spPr>
          <p:txBody>
            <a:bodyPr wrap="square" lIns="0" tIns="0" rIns="0" bIns="0" rtlCol="0"/>
            <a:lstStyle/>
            <a:p>
              <a:endParaRPr/>
            </a:p>
          </p:txBody>
        </p:sp>
        <p:sp>
          <p:nvSpPr>
            <p:cNvPr id="19806" name="object 19806"/>
            <p:cNvSpPr/>
            <p:nvPr/>
          </p:nvSpPr>
          <p:spPr>
            <a:xfrm>
              <a:off x="5184737" y="8408720"/>
              <a:ext cx="24765" cy="9525"/>
            </a:xfrm>
            <a:custGeom>
              <a:avLst/>
              <a:gdLst/>
              <a:ahLst/>
              <a:cxnLst/>
              <a:rect l="l" t="t" r="r" b="b"/>
              <a:pathLst>
                <a:path w="24764" h="9525">
                  <a:moveTo>
                    <a:pt x="24333" y="0"/>
                  </a:moveTo>
                  <a:lnTo>
                    <a:pt x="17998" y="1777"/>
                  </a:lnTo>
                  <a:lnTo>
                    <a:pt x="11804" y="3870"/>
                  </a:lnTo>
                  <a:lnTo>
                    <a:pt x="5791" y="6300"/>
                  </a:lnTo>
                  <a:lnTo>
                    <a:pt x="0" y="9093"/>
                  </a:lnTo>
                </a:path>
              </a:pathLst>
            </a:custGeom>
            <a:ln w="25399">
              <a:solidFill>
                <a:srgbClr val="FBE47D"/>
              </a:solidFill>
            </a:ln>
          </p:spPr>
          <p:txBody>
            <a:bodyPr wrap="square" lIns="0" tIns="0" rIns="0" bIns="0" rtlCol="0"/>
            <a:lstStyle/>
            <a:p>
              <a:endParaRPr/>
            </a:p>
          </p:txBody>
        </p:sp>
        <p:sp>
          <p:nvSpPr>
            <p:cNvPr id="19807" name="object 19807"/>
            <p:cNvSpPr/>
            <p:nvPr/>
          </p:nvSpPr>
          <p:spPr>
            <a:xfrm>
              <a:off x="5181841" y="8414982"/>
              <a:ext cx="3175" cy="3175"/>
            </a:xfrm>
            <a:custGeom>
              <a:avLst/>
              <a:gdLst/>
              <a:ahLst/>
              <a:cxnLst/>
              <a:rect l="l" t="t" r="r" b="b"/>
              <a:pathLst>
                <a:path w="3175" h="3175">
                  <a:moveTo>
                    <a:pt x="2895" y="2832"/>
                  </a:moveTo>
                  <a:lnTo>
                    <a:pt x="0" y="0"/>
                  </a:lnTo>
                </a:path>
              </a:pathLst>
            </a:custGeom>
            <a:ln w="25400">
              <a:solidFill>
                <a:srgbClr val="FBE075"/>
              </a:solidFill>
            </a:ln>
          </p:spPr>
          <p:txBody>
            <a:bodyPr wrap="square" lIns="0" tIns="0" rIns="0" bIns="0" rtlCol="0"/>
            <a:lstStyle/>
            <a:p>
              <a:endParaRPr/>
            </a:p>
          </p:txBody>
        </p:sp>
        <p:sp>
          <p:nvSpPr>
            <p:cNvPr id="19808" name="object 19808"/>
            <p:cNvSpPr/>
            <p:nvPr/>
          </p:nvSpPr>
          <p:spPr>
            <a:xfrm>
              <a:off x="5193021" y="8391018"/>
              <a:ext cx="34290" cy="12065"/>
            </a:xfrm>
            <a:custGeom>
              <a:avLst/>
              <a:gdLst/>
              <a:ahLst/>
              <a:cxnLst/>
              <a:rect l="l" t="t" r="r" b="b"/>
              <a:pathLst>
                <a:path w="34289" h="12065">
                  <a:moveTo>
                    <a:pt x="26562" y="0"/>
                  </a:moveTo>
                  <a:lnTo>
                    <a:pt x="0" y="5516"/>
                  </a:lnTo>
                  <a:lnTo>
                    <a:pt x="1291" y="7746"/>
                  </a:lnTo>
                  <a:lnTo>
                    <a:pt x="4631" y="9778"/>
                  </a:lnTo>
                  <a:lnTo>
                    <a:pt x="7984" y="11759"/>
                  </a:lnTo>
                  <a:lnTo>
                    <a:pt x="14204" y="10130"/>
                  </a:lnTo>
                  <a:lnTo>
                    <a:pt x="20656" y="8774"/>
                  </a:lnTo>
                  <a:lnTo>
                    <a:pt x="27340" y="7676"/>
                  </a:lnTo>
                  <a:lnTo>
                    <a:pt x="34261" y="6818"/>
                  </a:lnTo>
                  <a:lnTo>
                    <a:pt x="30920" y="4596"/>
                  </a:lnTo>
                  <a:lnTo>
                    <a:pt x="27580" y="2323"/>
                  </a:lnTo>
                  <a:lnTo>
                    <a:pt x="26562" y="0"/>
                  </a:lnTo>
                  <a:close/>
                </a:path>
              </a:pathLst>
            </a:custGeom>
            <a:solidFill>
              <a:srgbClr val="FBDD75"/>
            </a:solidFill>
          </p:spPr>
          <p:txBody>
            <a:bodyPr wrap="square" lIns="0" tIns="0" rIns="0" bIns="0" rtlCol="0"/>
            <a:lstStyle/>
            <a:p>
              <a:endParaRPr/>
            </a:p>
          </p:txBody>
        </p:sp>
        <p:sp>
          <p:nvSpPr>
            <p:cNvPr id="19809" name="object 19809"/>
            <p:cNvSpPr/>
            <p:nvPr/>
          </p:nvSpPr>
          <p:spPr>
            <a:xfrm>
              <a:off x="5193023" y="8396533"/>
              <a:ext cx="8255" cy="6350"/>
            </a:xfrm>
            <a:custGeom>
              <a:avLst/>
              <a:gdLst/>
              <a:ahLst/>
              <a:cxnLst/>
              <a:rect l="l" t="t" r="r" b="b"/>
              <a:pathLst>
                <a:path w="8254" h="6350">
                  <a:moveTo>
                    <a:pt x="0" y="0"/>
                  </a:moveTo>
                  <a:lnTo>
                    <a:pt x="7982" y="6243"/>
                  </a:lnTo>
                </a:path>
              </a:pathLst>
            </a:custGeom>
            <a:ln w="25400">
              <a:solidFill>
                <a:srgbClr val="FBDC73"/>
              </a:solidFill>
            </a:ln>
          </p:spPr>
          <p:txBody>
            <a:bodyPr wrap="square" lIns="0" tIns="0" rIns="0" bIns="0" rtlCol="0"/>
            <a:lstStyle/>
            <a:p>
              <a:endParaRPr/>
            </a:p>
          </p:txBody>
        </p:sp>
        <p:sp>
          <p:nvSpPr>
            <p:cNvPr id="19810" name="object 19810"/>
            <p:cNvSpPr/>
            <p:nvPr/>
          </p:nvSpPr>
          <p:spPr>
            <a:xfrm>
              <a:off x="5201005" y="8397837"/>
              <a:ext cx="26670" cy="5080"/>
            </a:xfrm>
            <a:custGeom>
              <a:avLst/>
              <a:gdLst/>
              <a:ahLst/>
              <a:cxnLst/>
              <a:rect l="l" t="t" r="r" b="b"/>
              <a:pathLst>
                <a:path w="26670" h="5079">
                  <a:moveTo>
                    <a:pt x="0" y="4940"/>
                  </a:moveTo>
                  <a:lnTo>
                    <a:pt x="6220" y="3311"/>
                  </a:lnTo>
                  <a:lnTo>
                    <a:pt x="12671" y="1955"/>
                  </a:lnTo>
                  <a:lnTo>
                    <a:pt x="19355" y="857"/>
                  </a:lnTo>
                  <a:lnTo>
                    <a:pt x="26276" y="0"/>
                  </a:lnTo>
                </a:path>
              </a:pathLst>
            </a:custGeom>
            <a:ln w="25399">
              <a:solidFill>
                <a:srgbClr val="FBE482"/>
              </a:solidFill>
            </a:ln>
          </p:spPr>
          <p:txBody>
            <a:bodyPr wrap="square" lIns="0" tIns="0" rIns="0" bIns="0" rtlCol="0"/>
            <a:lstStyle/>
            <a:p>
              <a:endParaRPr/>
            </a:p>
          </p:txBody>
        </p:sp>
        <p:sp>
          <p:nvSpPr>
            <p:cNvPr id="19811" name="object 19811"/>
            <p:cNvSpPr/>
            <p:nvPr/>
          </p:nvSpPr>
          <p:spPr>
            <a:xfrm>
              <a:off x="5219586" y="8391018"/>
              <a:ext cx="8255" cy="6985"/>
            </a:xfrm>
            <a:custGeom>
              <a:avLst/>
              <a:gdLst/>
              <a:ahLst/>
              <a:cxnLst/>
              <a:rect l="l" t="t" r="r" b="b"/>
              <a:pathLst>
                <a:path w="8254" h="6984">
                  <a:moveTo>
                    <a:pt x="7695" y="6819"/>
                  </a:moveTo>
                  <a:lnTo>
                    <a:pt x="0" y="0"/>
                  </a:lnTo>
                </a:path>
              </a:pathLst>
            </a:custGeom>
            <a:ln w="25400">
              <a:solidFill>
                <a:srgbClr val="FBDE77"/>
              </a:solidFill>
            </a:ln>
          </p:spPr>
          <p:txBody>
            <a:bodyPr wrap="square" lIns="0" tIns="0" rIns="0" bIns="0" rtlCol="0"/>
            <a:lstStyle/>
            <a:p>
              <a:endParaRPr/>
            </a:p>
          </p:txBody>
        </p:sp>
        <p:sp>
          <p:nvSpPr>
            <p:cNvPr id="19812" name="object 19812"/>
            <p:cNvSpPr/>
            <p:nvPr/>
          </p:nvSpPr>
          <p:spPr>
            <a:xfrm>
              <a:off x="5219586" y="8389632"/>
              <a:ext cx="36830" cy="5080"/>
            </a:xfrm>
            <a:custGeom>
              <a:avLst/>
              <a:gdLst/>
              <a:ahLst/>
              <a:cxnLst/>
              <a:rect l="l" t="t" r="r" b="b"/>
              <a:pathLst>
                <a:path w="36829" h="5079">
                  <a:moveTo>
                    <a:pt x="35051" y="0"/>
                  </a:moveTo>
                  <a:lnTo>
                    <a:pt x="0" y="1385"/>
                  </a:lnTo>
                  <a:lnTo>
                    <a:pt x="507" y="2552"/>
                  </a:lnTo>
                  <a:lnTo>
                    <a:pt x="1617" y="3709"/>
                  </a:lnTo>
                  <a:lnTo>
                    <a:pt x="2971" y="4825"/>
                  </a:lnTo>
                  <a:lnTo>
                    <a:pt x="10581" y="4148"/>
                  </a:lnTo>
                  <a:lnTo>
                    <a:pt x="18668" y="3709"/>
                  </a:lnTo>
                  <a:lnTo>
                    <a:pt x="27260" y="3502"/>
                  </a:lnTo>
                  <a:lnTo>
                    <a:pt x="36379" y="3502"/>
                  </a:lnTo>
                  <a:lnTo>
                    <a:pt x="35051" y="0"/>
                  </a:lnTo>
                  <a:close/>
                </a:path>
                <a:path w="36829" h="5079">
                  <a:moveTo>
                    <a:pt x="36379" y="3502"/>
                  </a:moveTo>
                  <a:lnTo>
                    <a:pt x="27260" y="3502"/>
                  </a:lnTo>
                  <a:lnTo>
                    <a:pt x="36385" y="3517"/>
                  </a:lnTo>
                  <a:close/>
                </a:path>
              </a:pathLst>
            </a:custGeom>
            <a:solidFill>
              <a:srgbClr val="FBDA72"/>
            </a:solidFill>
          </p:spPr>
          <p:txBody>
            <a:bodyPr wrap="square" lIns="0" tIns="0" rIns="0" bIns="0" rtlCol="0"/>
            <a:lstStyle/>
            <a:p>
              <a:endParaRPr/>
            </a:p>
          </p:txBody>
        </p:sp>
        <p:sp>
          <p:nvSpPr>
            <p:cNvPr id="19813" name="object 19813"/>
            <p:cNvSpPr/>
            <p:nvPr/>
          </p:nvSpPr>
          <p:spPr>
            <a:xfrm>
              <a:off x="5254637" y="8389632"/>
              <a:ext cx="1905" cy="3810"/>
            </a:xfrm>
            <a:custGeom>
              <a:avLst/>
              <a:gdLst/>
              <a:ahLst/>
              <a:cxnLst/>
              <a:rect l="l" t="t" r="r" b="b"/>
              <a:pathLst>
                <a:path w="1904" h="3809">
                  <a:moveTo>
                    <a:pt x="0" y="0"/>
                  </a:moveTo>
                  <a:lnTo>
                    <a:pt x="1333" y="3517"/>
                  </a:lnTo>
                </a:path>
              </a:pathLst>
            </a:custGeom>
            <a:ln w="25400">
              <a:solidFill>
                <a:srgbClr val="FBDB72"/>
              </a:solidFill>
            </a:ln>
          </p:spPr>
          <p:txBody>
            <a:bodyPr wrap="square" lIns="0" tIns="0" rIns="0" bIns="0" rtlCol="0"/>
            <a:lstStyle/>
            <a:p>
              <a:endParaRPr/>
            </a:p>
          </p:txBody>
        </p:sp>
        <p:sp>
          <p:nvSpPr>
            <p:cNvPr id="19814" name="object 19814"/>
            <p:cNvSpPr/>
            <p:nvPr/>
          </p:nvSpPr>
          <p:spPr>
            <a:xfrm>
              <a:off x="5222557" y="8393135"/>
              <a:ext cx="33655" cy="1905"/>
            </a:xfrm>
            <a:custGeom>
              <a:avLst/>
              <a:gdLst/>
              <a:ahLst/>
              <a:cxnLst/>
              <a:rect l="l" t="t" r="r" b="b"/>
              <a:pathLst>
                <a:path w="33654" h="1904">
                  <a:moveTo>
                    <a:pt x="33413" y="15"/>
                  </a:moveTo>
                  <a:lnTo>
                    <a:pt x="24288" y="0"/>
                  </a:lnTo>
                  <a:lnTo>
                    <a:pt x="15697" y="207"/>
                  </a:lnTo>
                  <a:lnTo>
                    <a:pt x="7610" y="645"/>
                  </a:lnTo>
                  <a:lnTo>
                    <a:pt x="0" y="1323"/>
                  </a:lnTo>
                </a:path>
              </a:pathLst>
            </a:custGeom>
            <a:ln w="25400">
              <a:solidFill>
                <a:srgbClr val="FBDE7B"/>
              </a:solidFill>
            </a:ln>
          </p:spPr>
          <p:txBody>
            <a:bodyPr wrap="square" lIns="0" tIns="0" rIns="0" bIns="0" rtlCol="0"/>
            <a:lstStyle/>
            <a:p>
              <a:endParaRPr/>
            </a:p>
          </p:txBody>
        </p:sp>
        <p:sp>
          <p:nvSpPr>
            <p:cNvPr id="19815" name="object 19815"/>
            <p:cNvSpPr/>
            <p:nvPr/>
          </p:nvSpPr>
          <p:spPr>
            <a:xfrm>
              <a:off x="5219586" y="8391018"/>
              <a:ext cx="3175" cy="3810"/>
            </a:xfrm>
            <a:custGeom>
              <a:avLst/>
              <a:gdLst/>
              <a:ahLst/>
              <a:cxnLst/>
              <a:rect l="l" t="t" r="r" b="b"/>
              <a:pathLst>
                <a:path w="3175" h="3809">
                  <a:moveTo>
                    <a:pt x="2971" y="3440"/>
                  </a:moveTo>
                  <a:lnTo>
                    <a:pt x="0" y="0"/>
                  </a:lnTo>
                </a:path>
              </a:pathLst>
            </a:custGeom>
            <a:ln w="25400">
              <a:solidFill>
                <a:srgbClr val="FBDA72"/>
              </a:solidFill>
            </a:ln>
          </p:spPr>
          <p:txBody>
            <a:bodyPr wrap="square" lIns="0" tIns="0" rIns="0" bIns="0" rtlCol="0"/>
            <a:lstStyle/>
            <a:p>
              <a:endParaRPr/>
            </a:p>
          </p:txBody>
        </p:sp>
        <p:sp>
          <p:nvSpPr>
            <p:cNvPr id="19816" name="object 19816"/>
            <p:cNvSpPr/>
            <p:nvPr/>
          </p:nvSpPr>
          <p:spPr>
            <a:xfrm>
              <a:off x="5222557" y="8393135"/>
              <a:ext cx="34925" cy="5080"/>
            </a:xfrm>
            <a:custGeom>
              <a:avLst/>
              <a:gdLst/>
              <a:ahLst/>
              <a:cxnLst/>
              <a:rect l="l" t="t" r="r" b="b"/>
              <a:pathLst>
                <a:path w="34925" h="5079">
                  <a:moveTo>
                    <a:pt x="33413" y="15"/>
                  </a:moveTo>
                  <a:lnTo>
                    <a:pt x="24288" y="0"/>
                  </a:lnTo>
                  <a:lnTo>
                    <a:pt x="15697" y="207"/>
                  </a:lnTo>
                  <a:lnTo>
                    <a:pt x="7610" y="645"/>
                  </a:lnTo>
                  <a:lnTo>
                    <a:pt x="0" y="1323"/>
                  </a:lnTo>
                  <a:lnTo>
                    <a:pt x="1384" y="2466"/>
                  </a:lnTo>
                  <a:lnTo>
                    <a:pt x="4724" y="4701"/>
                  </a:lnTo>
                  <a:lnTo>
                    <a:pt x="11880" y="4072"/>
                  </a:lnTo>
                  <a:lnTo>
                    <a:pt x="19272" y="3661"/>
                  </a:lnTo>
                  <a:lnTo>
                    <a:pt x="26902" y="3453"/>
                  </a:lnTo>
                  <a:lnTo>
                    <a:pt x="34772" y="3431"/>
                  </a:lnTo>
                  <a:lnTo>
                    <a:pt x="33413" y="15"/>
                  </a:lnTo>
                  <a:close/>
                </a:path>
              </a:pathLst>
            </a:custGeom>
            <a:solidFill>
              <a:srgbClr val="FBE281"/>
            </a:solidFill>
          </p:spPr>
          <p:txBody>
            <a:bodyPr wrap="square" lIns="0" tIns="0" rIns="0" bIns="0" rtlCol="0"/>
            <a:lstStyle/>
            <a:p>
              <a:endParaRPr/>
            </a:p>
          </p:txBody>
        </p:sp>
        <p:sp>
          <p:nvSpPr>
            <p:cNvPr id="19817" name="object 19817"/>
            <p:cNvSpPr/>
            <p:nvPr/>
          </p:nvSpPr>
          <p:spPr>
            <a:xfrm>
              <a:off x="5222557" y="8393135"/>
              <a:ext cx="33655" cy="1905"/>
            </a:xfrm>
            <a:custGeom>
              <a:avLst/>
              <a:gdLst/>
              <a:ahLst/>
              <a:cxnLst/>
              <a:rect l="l" t="t" r="r" b="b"/>
              <a:pathLst>
                <a:path w="33654" h="1904">
                  <a:moveTo>
                    <a:pt x="0" y="1323"/>
                  </a:moveTo>
                  <a:lnTo>
                    <a:pt x="7610" y="645"/>
                  </a:lnTo>
                  <a:lnTo>
                    <a:pt x="15697" y="207"/>
                  </a:lnTo>
                  <a:lnTo>
                    <a:pt x="24288" y="0"/>
                  </a:lnTo>
                  <a:lnTo>
                    <a:pt x="33413" y="15"/>
                  </a:lnTo>
                </a:path>
              </a:pathLst>
            </a:custGeom>
            <a:ln w="25400">
              <a:solidFill>
                <a:srgbClr val="FBDE7B"/>
              </a:solidFill>
            </a:ln>
          </p:spPr>
          <p:txBody>
            <a:bodyPr wrap="square" lIns="0" tIns="0" rIns="0" bIns="0" rtlCol="0"/>
            <a:lstStyle/>
            <a:p>
              <a:endParaRPr/>
            </a:p>
          </p:txBody>
        </p:sp>
        <p:sp>
          <p:nvSpPr>
            <p:cNvPr id="19818" name="object 19818"/>
            <p:cNvSpPr/>
            <p:nvPr/>
          </p:nvSpPr>
          <p:spPr>
            <a:xfrm>
              <a:off x="5255971" y="8393150"/>
              <a:ext cx="1905" cy="3810"/>
            </a:xfrm>
            <a:custGeom>
              <a:avLst/>
              <a:gdLst/>
              <a:ahLst/>
              <a:cxnLst/>
              <a:rect l="l" t="t" r="r" b="b"/>
              <a:pathLst>
                <a:path w="1904" h="3809">
                  <a:moveTo>
                    <a:pt x="0" y="0"/>
                  </a:moveTo>
                  <a:lnTo>
                    <a:pt x="1358" y="3416"/>
                  </a:lnTo>
                </a:path>
              </a:pathLst>
            </a:custGeom>
            <a:ln w="25399">
              <a:solidFill>
                <a:srgbClr val="FBE282"/>
              </a:solidFill>
            </a:ln>
          </p:spPr>
          <p:txBody>
            <a:bodyPr wrap="square" lIns="0" tIns="0" rIns="0" bIns="0" rtlCol="0"/>
            <a:lstStyle/>
            <a:p>
              <a:endParaRPr/>
            </a:p>
          </p:txBody>
        </p:sp>
        <p:sp>
          <p:nvSpPr>
            <p:cNvPr id="19819" name="object 19819"/>
            <p:cNvSpPr/>
            <p:nvPr/>
          </p:nvSpPr>
          <p:spPr>
            <a:xfrm>
              <a:off x="5227281" y="8396567"/>
              <a:ext cx="30480" cy="1270"/>
            </a:xfrm>
            <a:custGeom>
              <a:avLst/>
              <a:gdLst/>
              <a:ahLst/>
              <a:cxnLst/>
              <a:rect l="l" t="t" r="r" b="b"/>
              <a:pathLst>
                <a:path w="30479" h="1270">
                  <a:moveTo>
                    <a:pt x="30048" y="0"/>
                  </a:moveTo>
                  <a:lnTo>
                    <a:pt x="22177" y="21"/>
                  </a:lnTo>
                  <a:lnTo>
                    <a:pt x="14547" y="230"/>
                  </a:lnTo>
                  <a:lnTo>
                    <a:pt x="7156" y="641"/>
                  </a:lnTo>
                  <a:lnTo>
                    <a:pt x="0" y="1270"/>
                  </a:lnTo>
                </a:path>
              </a:pathLst>
            </a:custGeom>
            <a:ln w="25400">
              <a:solidFill>
                <a:srgbClr val="FAE587"/>
              </a:solidFill>
            </a:ln>
          </p:spPr>
          <p:txBody>
            <a:bodyPr wrap="square" lIns="0" tIns="0" rIns="0" bIns="0" rtlCol="0"/>
            <a:lstStyle/>
            <a:p>
              <a:endParaRPr/>
            </a:p>
          </p:txBody>
        </p:sp>
        <p:sp>
          <p:nvSpPr>
            <p:cNvPr id="19820" name="object 19820"/>
            <p:cNvSpPr/>
            <p:nvPr/>
          </p:nvSpPr>
          <p:spPr>
            <a:xfrm>
              <a:off x="5222557" y="8394458"/>
              <a:ext cx="5080" cy="3810"/>
            </a:xfrm>
            <a:custGeom>
              <a:avLst/>
              <a:gdLst/>
              <a:ahLst/>
              <a:cxnLst/>
              <a:rect l="l" t="t" r="r" b="b"/>
              <a:pathLst>
                <a:path w="5079" h="3809">
                  <a:moveTo>
                    <a:pt x="4724" y="3378"/>
                  </a:moveTo>
                  <a:lnTo>
                    <a:pt x="0" y="0"/>
                  </a:lnTo>
                </a:path>
              </a:pathLst>
            </a:custGeom>
            <a:ln w="25399">
              <a:solidFill>
                <a:srgbClr val="FBE180"/>
              </a:solidFill>
            </a:ln>
          </p:spPr>
          <p:txBody>
            <a:bodyPr wrap="square" lIns="0" tIns="0" rIns="0" bIns="0" rtlCol="0"/>
            <a:lstStyle/>
            <a:p>
              <a:endParaRPr/>
            </a:p>
          </p:txBody>
        </p:sp>
        <p:sp>
          <p:nvSpPr>
            <p:cNvPr id="19821" name="object 19821"/>
            <p:cNvSpPr/>
            <p:nvPr/>
          </p:nvSpPr>
          <p:spPr>
            <a:xfrm>
              <a:off x="5201005" y="8397837"/>
              <a:ext cx="31115" cy="8255"/>
            </a:xfrm>
            <a:custGeom>
              <a:avLst/>
              <a:gdLst/>
              <a:ahLst/>
              <a:cxnLst/>
              <a:rect l="l" t="t" r="r" b="b"/>
              <a:pathLst>
                <a:path w="31114" h="8254">
                  <a:moveTo>
                    <a:pt x="26276" y="0"/>
                  </a:moveTo>
                  <a:lnTo>
                    <a:pt x="19355" y="857"/>
                  </a:lnTo>
                  <a:lnTo>
                    <a:pt x="12671" y="1955"/>
                  </a:lnTo>
                  <a:lnTo>
                    <a:pt x="6220" y="3311"/>
                  </a:lnTo>
                  <a:lnTo>
                    <a:pt x="0" y="4940"/>
                  </a:lnTo>
                  <a:lnTo>
                    <a:pt x="3352" y="6908"/>
                  </a:lnTo>
                  <a:lnTo>
                    <a:pt x="4787" y="7899"/>
                  </a:lnTo>
                  <a:lnTo>
                    <a:pt x="11205" y="6357"/>
                  </a:lnTo>
                  <a:lnTo>
                    <a:pt x="17733" y="5089"/>
                  </a:lnTo>
                  <a:lnTo>
                    <a:pt x="24345" y="4073"/>
                  </a:lnTo>
                  <a:lnTo>
                    <a:pt x="31013" y="3289"/>
                  </a:lnTo>
                  <a:lnTo>
                    <a:pt x="29629" y="2209"/>
                  </a:lnTo>
                  <a:lnTo>
                    <a:pt x="26276" y="0"/>
                  </a:lnTo>
                  <a:close/>
                </a:path>
              </a:pathLst>
            </a:custGeom>
            <a:solidFill>
              <a:srgbClr val="FBE586"/>
            </a:solidFill>
          </p:spPr>
          <p:txBody>
            <a:bodyPr wrap="square" lIns="0" tIns="0" rIns="0" bIns="0" rtlCol="0"/>
            <a:lstStyle/>
            <a:p>
              <a:endParaRPr/>
            </a:p>
          </p:txBody>
        </p:sp>
        <p:sp>
          <p:nvSpPr>
            <p:cNvPr id="19822" name="object 19822"/>
            <p:cNvSpPr/>
            <p:nvPr/>
          </p:nvSpPr>
          <p:spPr>
            <a:xfrm>
              <a:off x="5201005" y="8397837"/>
              <a:ext cx="26670" cy="5080"/>
            </a:xfrm>
            <a:custGeom>
              <a:avLst/>
              <a:gdLst/>
              <a:ahLst/>
              <a:cxnLst/>
              <a:rect l="l" t="t" r="r" b="b"/>
              <a:pathLst>
                <a:path w="26670" h="5079">
                  <a:moveTo>
                    <a:pt x="0" y="4940"/>
                  </a:moveTo>
                  <a:lnTo>
                    <a:pt x="6220" y="3311"/>
                  </a:lnTo>
                  <a:lnTo>
                    <a:pt x="12671" y="1955"/>
                  </a:lnTo>
                  <a:lnTo>
                    <a:pt x="19355" y="857"/>
                  </a:lnTo>
                  <a:lnTo>
                    <a:pt x="26276" y="0"/>
                  </a:lnTo>
                </a:path>
              </a:pathLst>
            </a:custGeom>
            <a:ln w="25399">
              <a:solidFill>
                <a:srgbClr val="FBE482"/>
              </a:solidFill>
            </a:ln>
          </p:spPr>
          <p:txBody>
            <a:bodyPr wrap="square" lIns="0" tIns="0" rIns="0" bIns="0" rtlCol="0"/>
            <a:lstStyle/>
            <a:p>
              <a:endParaRPr/>
            </a:p>
          </p:txBody>
        </p:sp>
        <p:sp>
          <p:nvSpPr>
            <p:cNvPr id="19823" name="object 19823"/>
            <p:cNvSpPr/>
            <p:nvPr/>
          </p:nvSpPr>
          <p:spPr>
            <a:xfrm>
              <a:off x="5227281" y="8397837"/>
              <a:ext cx="5080" cy="3810"/>
            </a:xfrm>
            <a:custGeom>
              <a:avLst/>
              <a:gdLst/>
              <a:ahLst/>
              <a:cxnLst/>
              <a:rect l="l" t="t" r="r" b="b"/>
              <a:pathLst>
                <a:path w="5079" h="3809">
                  <a:moveTo>
                    <a:pt x="0" y="0"/>
                  </a:moveTo>
                  <a:lnTo>
                    <a:pt x="4737" y="3289"/>
                  </a:lnTo>
                </a:path>
              </a:pathLst>
            </a:custGeom>
            <a:ln w="25400">
              <a:solidFill>
                <a:srgbClr val="FAE78A"/>
              </a:solidFill>
            </a:ln>
          </p:spPr>
          <p:txBody>
            <a:bodyPr wrap="square" lIns="0" tIns="0" rIns="0" bIns="0" rtlCol="0"/>
            <a:lstStyle/>
            <a:p>
              <a:endParaRPr/>
            </a:p>
          </p:txBody>
        </p:sp>
        <p:sp>
          <p:nvSpPr>
            <p:cNvPr id="19824" name="object 19824"/>
            <p:cNvSpPr/>
            <p:nvPr/>
          </p:nvSpPr>
          <p:spPr>
            <a:xfrm>
              <a:off x="5205793" y="8401126"/>
              <a:ext cx="26670" cy="5080"/>
            </a:xfrm>
            <a:custGeom>
              <a:avLst/>
              <a:gdLst/>
              <a:ahLst/>
              <a:cxnLst/>
              <a:rect l="l" t="t" r="r" b="b"/>
              <a:pathLst>
                <a:path w="26670" h="5079">
                  <a:moveTo>
                    <a:pt x="26225" y="0"/>
                  </a:moveTo>
                  <a:lnTo>
                    <a:pt x="19557" y="784"/>
                  </a:lnTo>
                  <a:lnTo>
                    <a:pt x="12946" y="1800"/>
                  </a:lnTo>
                  <a:lnTo>
                    <a:pt x="6417" y="3068"/>
                  </a:lnTo>
                  <a:lnTo>
                    <a:pt x="0" y="4610"/>
                  </a:lnTo>
                </a:path>
              </a:pathLst>
            </a:custGeom>
            <a:ln w="25400">
              <a:solidFill>
                <a:srgbClr val="FBE789"/>
              </a:solidFill>
            </a:ln>
          </p:spPr>
          <p:txBody>
            <a:bodyPr wrap="square" lIns="0" tIns="0" rIns="0" bIns="0" rtlCol="0"/>
            <a:lstStyle/>
            <a:p>
              <a:endParaRPr/>
            </a:p>
          </p:txBody>
        </p:sp>
        <p:sp>
          <p:nvSpPr>
            <p:cNvPr id="19825" name="object 19825"/>
            <p:cNvSpPr/>
            <p:nvPr/>
          </p:nvSpPr>
          <p:spPr>
            <a:xfrm>
              <a:off x="5201005" y="8402777"/>
              <a:ext cx="5080" cy="3175"/>
            </a:xfrm>
            <a:custGeom>
              <a:avLst/>
              <a:gdLst/>
              <a:ahLst/>
              <a:cxnLst/>
              <a:rect l="l" t="t" r="r" b="b"/>
              <a:pathLst>
                <a:path w="5079" h="3175">
                  <a:moveTo>
                    <a:pt x="4787" y="2959"/>
                  </a:moveTo>
                  <a:lnTo>
                    <a:pt x="0" y="0"/>
                  </a:lnTo>
                </a:path>
              </a:pathLst>
            </a:custGeom>
            <a:ln w="25400">
              <a:solidFill>
                <a:srgbClr val="FBE481"/>
              </a:solidFill>
            </a:ln>
          </p:spPr>
          <p:txBody>
            <a:bodyPr wrap="square" lIns="0" tIns="0" rIns="0" bIns="0" rtlCol="0"/>
            <a:lstStyle/>
            <a:p>
              <a:endParaRPr/>
            </a:p>
          </p:txBody>
        </p:sp>
        <p:sp>
          <p:nvSpPr>
            <p:cNvPr id="19826" name="object 19826"/>
            <p:cNvSpPr/>
            <p:nvPr/>
          </p:nvSpPr>
          <p:spPr>
            <a:xfrm>
              <a:off x="5205793" y="8401126"/>
              <a:ext cx="29845" cy="7620"/>
            </a:xfrm>
            <a:custGeom>
              <a:avLst/>
              <a:gdLst/>
              <a:ahLst/>
              <a:cxnLst/>
              <a:rect l="l" t="t" r="r" b="b"/>
              <a:pathLst>
                <a:path w="29845" h="7620">
                  <a:moveTo>
                    <a:pt x="26225" y="0"/>
                  </a:moveTo>
                  <a:lnTo>
                    <a:pt x="19557" y="784"/>
                  </a:lnTo>
                  <a:lnTo>
                    <a:pt x="12946" y="1800"/>
                  </a:lnTo>
                  <a:lnTo>
                    <a:pt x="6417" y="3068"/>
                  </a:lnTo>
                  <a:lnTo>
                    <a:pt x="0" y="4610"/>
                  </a:lnTo>
                  <a:lnTo>
                    <a:pt x="1435" y="5588"/>
                  </a:lnTo>
                  <a:lnTo>
                    <a:pt x="2616" y="6591"/>
                  </a:lnTo>
                  <a:lnTo>
                    <a:pt x="3276" y="7594"/>
                  </a:lnTo>
                  <a:lnTo>
                    <a:pt x="9718" y="6117"/>
                  </a:lnTo>
                  <a:lnTo>
                    <a:pt x="16219" y="4908"/>
                  </a:lnTo>
                  <a:lnTo>
                    <a:pt x="22741" y="3947"/>
                  </a:lnTo>
                  <a:lnTo>
                    <a:pt x="29248" y="3213"/>
                  </a:lnTo>
                  <a:lnTo>
                    <a:pt x="28727" y="2159"/>
                  </a:lnTo>
                  <a:lnTo>
                    <a:pt x="27622" y="1079"/>
                  </a:lnTo>
                  <a:lnTo>
                    <a:pt x="26225" y="0"/>
                  </a:lnTo>
                  <a:close/>
                </a:path>
              </a:pathLst>
            </a:custGeom>
            <a:solidFill>
              <a:srgbClr val="FAE88A"/>
            </a:solidFill>
          </p:spPr>
          <p:txBody>
            <a:bodyPr wrap="square" lIns="0" tIns="0" rIns="0" bIns="0" rtlCol="0"/>
            <a:lstStyle/>
            <a:p>
              <a:endParaRPr/>
            </a:p>
          </p:txBody>
        </p:sp>
        <p:sp>
          <p:nvSpPr>
            <p:cNvPr id="19827" name="object 19827"/>
            <p:cNvSpPr/>
            <p:nvPr/>
          </p:nvSpPr>
          <p:spPr>
            <a:xfrm>
              <a:off x="5205793" y="8401126"/>
              <a:ext cx="26670" cy="5080"/>
            </a:xfrm>
            <a:custGeom>
              <a:avLst/>
              <a:gdLst/>
              <a:ahLst/>
              <a:cxnLst/>
              <a:rect l="l" t="t" r="r" b="b"/>
              <a:pathLst>
                <a:path w="26670" h="5079">
                  <a:moveTo>
                    <a:pt x="0" y="4610"/>
                  </a:moveTo>
                  <a:lnTo>
                    <a:pt x="6417" y="3068"/>
                  </a:lnTo>
                  <a:lnTo>
                    <a:pt x="12946" y="1800"/>
                  </a:lnTo>
                  <a:lnTo>
                    <a:pt x="19557" y="784"/>
                  </a:lnTo>
                  <a:lnTo>
                    <a:pt x="26225" y="0"/>
                  </a:lnTo>
                </a:path>
              </a:pathLst>
            </a:custGeom>
            <a:ln w="25400">
              <a:solidFill>
                <a:srgbClr val="FBE789"/>
              </a:solidFill>
            </a:ln>
          </p:spPr>
          <p:txBody>
            <a:bodyPr wrap="square" lIns="0" tIns="0" rIns="0" bIns="0" rtlCol="0"/>
            <a:lstStyle/>
            <a:p>
              <a:endParaRPr/>
            </a:p>
          </p:txBody>
        </p:sp>
        <p:sp>
          <p:nvSpPr>
            <p:cNvPr id="19828" name="object 19828"/>
            <p:cNvSpPr/>
            <p:nvPr/>
          </p:nvSpPr>
          <p:spPr>
            <a:xfrm>
              <a:off x="5232019" y="8401126"/>
              <a:ext cx="3175" cy="3810"/>
            </a:xfrm>
            <a:custGeom>
              <a:avLst/>
              <a:gdLst/>
              <a:ahLst/>
              <a:cxnLst/>
              <a:rect l="l" t="t" r="r" b="b"/>
              <a:pathLst>
                <a:path w="3175" h="3809">
                  <a:moveTo>
                    <a:pt x="0" y="0"/>
                  </a:moveTo>
                  <a:lnTo>
                    <a:pt x="3022" y="3213"/>
                  </a:lnTo>
                </a:path>
              </a:pathLst>
            </a:custGeom>
            <a:ln w="25400">
              <a:solidFill>
                <a:srgbClr val="FAE98F"/>
              </a:solidFill>
            </a:ln>
          </p:spPr>
          <p:txBody>
            <a:bodyPr wrap="square" lIns="0" tIns="0" rIns="0" bIns="0" rtlCol="0"/>
            <a:lstStyle/>
            <a:p>
              <a:endParaRPr/>
            </a:p>
          </p:txBody>
        </p:sp>
        <p:sp>
          <p:nvSpPr>
            <p:cNvPr id="19829" name="object 19829"/>
            <p:cNvSpPr/>
            <p:nvPr/>
          </p:nvSpPr>
          <p:spPr>
            <a:xfrm>
              <a:off x="5209070" y="8404339"/>
              <a:ext cx="26034" cy="4445"/>
            </a:xfrm>
            <a:custGeom>
              <a:avLst/>
              <a:gdLst/>
              <a:ahLst/>
              <a:cxnLst/>
              <a:rect l="l" t="t" r="r" b="b"/>
              <a:pathLst>
                <a:path w="26035" h="4445">
                  <a:moveTo>
                    <a:pt x="25971" y="0"/>
                  </a:moveTo>
                  <a:lnTo>
                    <a:pt x="19464" y="734"/>
                  </a:lnTo>
                  <a:lnTo>
                    <a:pt x="12942" y="1695"/>
                  </a:lnTo>
                  <a:lnTo>
                    <a:pt x="6442" y="2903"/>
                  </a:lnTo>
                  <a:lnTo>
                    <a:pt x="0" y="4381"/>
                  </a:lnTo>
                </a:path>
              </a:pathLst>
            </a:custGeom>
            <a:ln w="25399">
              <a:solidFill>
                <a:srgbClr val="FAE88B"/>
              </a:solidFill>
            </a:ln>
          </p:spPr>
          <p:txBody>
            <a:bodyPr wrap="square" lIns="0" tIns="0" rIns="0" bIns="0" rtlCol="0"/>
            <a:lstStyle/>
            <a:p>
              <a:endParaRPr/>
            </a:p>
          </p:txBody>
        </p:sp>
        <p:sp>
          <p:nvSpPr>
            <p:cNvPr id="19830" name="object 19830"/>
            <p:cNvSpPr/>
            <p:nvPr/>
          </p:nvSpPr>
          <p:spPr>
            <a:xfrm>
              <a:off x="5205793" y="8405736"/>
              <a:ext cx="3810" cy="3175"/>
            </a:xfrm>
            <a:custGeom>
              <a:avLst/>
              <a:gdLst/>
              <a:ahLst/>
              <a:cxnLst/>
              <a:rect l="l" t="t" r="r" b="b"/>
              <a:pathLst>
                <a:path w="3810" h="3175">
                  <a:moveTo>
                    <a:pt x="3276" y="2984"/>
                  </a:moveTo>
                  <a:lnTo>
                    <a:pt x="0" y="0"/>
                  </a:lnTo>
                </a:path>
              </a:pathLst>
            </a:custGeom>
            <a:ln w="25400">
              <a:solidFill>
                <a:srgbClr val="FBE686"/>
              </a:solidFill>
            </a:ln>
          </p:spPr>
          <p:txBody>
            <a:bodyPr wrap="square" lIns="0" tIns="0" rIns="0" bIns="0" rtlCol="0"/>
            <a:lstStyle/>
            <a:p>
              <a:endParaRPr/>
            </a:p>
          </p:txBody>
        </p:sp>
        <p:sp>
          <p:nvSpPr>
            <p:cNvPr id="19831" name="object 19831"/>
            <p:cNvSpPr/>
            <p:nvPr/>
          </p:nvSpPr>
          <p:spPr>
            <a:xfrm>
              <a:off x="5227281" y="8396567"/>
              <a:ext cx="31750" cy="5080"/>
            </a:xfrm>
            <a:custGeom>
              <a:avLst/>
              <a:gdLst/>
              <a:ahLst/>
              <a:cxnLst/>
              <a:rect l="l" t="t" r="r" b="b"/>
              <a:pathLst>
                <a:path w="31750" h="5079">
                  <a:moveTo>
                    <a:pt x="30048" y="0"/>
                  </a:moveTo>
                  <a:lnTo>
                    <a:pt x="22177" y="21"/>
                  </a:lnTo>
                  <a:lnTo>
                    <a:pt x="14547" y="230"/>
                  </a:lnTo>
                  <a:lnTo>
                    <a:pt x="7156" y="641"/>
                  </a:lnTo>
                  <a:lnTo>
                    <a:pt x="0" y="1270"/>
                  </a:lnTo>
                  <a:lnTo>
                    <a:pt x="3352" y="3479"/>
                  </a:lnTo>
                  <a:lnTo>
                    <a:pt x="4737" y="4559"/>
                  </a:lnTo>
                  <a:lnTo>
                    <a:pt x="11440" y="3986"/>
                  </a:lnTo>
                  <a:lnTo>
                    <a:pt x="18137" y="3606"/>
                  </a:lnTo>
                  <a:lnTo>
                    <a:pt x="24798" y="3398"/>
                  </a:lnTo>
                  <a:lnTo>
                    <a:pt x="31394" y="3340"/>
                  </a:lnTo>
                  <a:lnTo>
                    <a:pt x="30048" y="0"/>
                  </a:lnTo>
                  <a:close/>
                </a:path>
              </a:pathLst>
            </a:custGeom>
            <a:solidFill>
              <a:srgbClr val="FAE78B"/>
            </a:solidFill>
          </p:spPr>
          <p:txBody>
            <a:bodyPr wrap="square" lIns="0" tIns="0" rIns="0" bIns="0" rtlCol="0"/>
            <a:lstStyle/>
            <a:p>
              <a:endParaRPr/>
            </a:p>
          </p:txBody>
        </p:sp>
        <p:sp>
          <p:nvSpPr>
            <p:cNvPr id="19832" name="object 19832"/>
            <p:cNvSpPr/>
            <p:nvPr/>
          </p:nvSpPr>
          <p:spPr>
            <a:xfrm>
              <a:off x="5227281" y="8396567"/>
              <a:ext cx="30480" cy="1270"/>
            </a:xfrm>
            <a:custGeom>
              <a:avLst/>
              <a:gdLst/>
              <a:ahLst/>
              <a:cxnLst/>
              <a:rect l="l" t="t" r="r" b="b"/>
              <a:pathLst>
                <a:path w="30479" h="1270">
                  <a:moveTo>
                    <a:pt x="0" y="1270"/>
                  </a:moveTo>
                  <a:lnTo>
                    <a:pt x="7156" y="641"/>
                  </a:lnTo>
                  <a:lnTo>
                    <a:pt x="14547" y="230"/>
                  </a:lnTo>
                  <a:lnTo>
                    <a:pt x="22177" y="21"/>
                  </a:lnTo>
                  <a:lnTo>
                    <a:pt x="30048" y="0"/>
                  </a:lnTo>
                </a:path>
              </a:pathLst>
            </a:custGeom>
            <a:ln w="25400">
              <a:solidFill>
                <a:srgbClr val="FAE587"/>
              </a:solidFill>
            </a:ln>
          </p:spPr>
          <p:txBody>
            <a:bodyPr wrap="square" lIns="0" tIns="0" rIns="0" bIns="0" rtlCol="0"/>
            <a:lstStyle/>
            <a:p>
              <a:endParaRPr/>
            </a:p>
          </p:txBody>
        </p:sp>
        <p:sp>
          <p:nvSpPr>
            <p:cNvPr id="19833" name="object 19833"/>
            <p:cNvSpPr/>
            <p:nvPr/>
          </p:nvSpPr>
          <p:spPr>
            <a:xfrm>
              <a:off x="5257330" y="8396567"/>
              <a:ext cx="1905" cy="3810"/>
            </a:xfrm>
            <a:custGeom>
              <a:avLst/>
              <a:gdLst/>
              <a:ahLst/>
              <a:cxnLst/>
              <a:rect l="l" t="t" r="r" b="b"/>
              <a:pathLst>
                <a:path w="1904" h="3809">
                  <a:moveTo>
                    <a:pt x="0" y="0"/>
                  </a:moveTo>
                  <a:lnTo>
                    <a:pt x="1346" y="3340"/>
                  </a:lnTo>
                </a:path>
              </a:pathLst>
            </a:custGeom>
            <a:ln w="25400">
              <a:solidFill>
                <a:srgbClr val="FAE88D"/>
              </a:solidFill>
            </a:ln>
          </p:spPr>
          <p:txBody>
            <a:bodyPr wrap="square" lIns="0" tIns="0" rIns="0" bIns="0" rtlCol="0"/>
            <a:lstStyle/>
            <a:p>
              <a:endParaRPr/>
            </a:p>
          </p:txBody>
        </p:sp>
        <p:sp>
          <p:nvSpPr>
            <p:cNvPr id="19834" name="object 19834"/>
            <p:cNvSpPr/>
            <p:nvPr/>
          </p:nvSpPr>
          <p:spPr>
            <a:xfrm>
              <a:off x="5232019" y="8399907"/>
              <a:ext cx="26670" cy="1270"/>
            </a:xfrm>
            <a:custGeom>
              <a:avLst/>
              <a:gdLst/>
              <a:ahLst/>
              <a:cxnLst/>
              <a:rect l="l" t="t" r="r" b="b"/>
              <a:pathLst>
                <a:path w="26670" h="1270">
                  <a:moveTo>
                    <a:pt x="26657" y="0"/>
                  </a:moveTo>
                  <a:lnTo>
                    <a:pt x="20061" y="58"/>
                  </a:lnTo>
                  <a:lnTo>
                    <a:pt x="13400" y="266"/>
                  </a:lnTo>
                  <a:lnTo>
                    <a:pt x="6703" y="646"/>
                  </a:lnTo>
                  <a:lnTo>
                    <a:pt x="0" y="1219"/>
                  </a:lnTo>
                </a:path>
              </a:pathLst>
            </a:custGeom>
            <a:ln w="25400">
              <a:solidFill>
                <a:srgbClr val="FAE98F"/>
              </a:solidFill>
            </a:ln>
          </p:spPr>
          <p:txBody>
            <a:bodyPr wrap="square" lIns="0" tIns="0" rIns="0" bIns="0" rtlCol="0"/>
            <a:lstStyle/>
            <a:p>
              <a:endParaRPr/>
            </a:p>
          </p:txBody>
        </p:sp>
        <p:sp>
          <p:nvSpPr>
            <p:cNvPr id="19835" name="object 19835"/>
            <p:cNvSpPr/>
            <p:nvPr/>
          </p:nvSpPr>
          <p:spPr>
            <a:xfrm>
              <a:off x="5227281" y="8397837"/>
              <a:ext cx="5080" cy="3810"/>
            </a:xfrm>
            <a:custGeom>
              <a:avLst/>
              <a:gdLst/>
              <a:ahLst/>
              <a:cxnLst/>
              <a:rect l="l" t="t" r="r" b="b"/>
              <a:pathLst>
                <a:path w="5079" h="3809">
                  <a:moveTo>
                    <a:pt x="4737" y="3289"/>
                  </a:moveTo>
                  <a:lnTo>
                    <a:pt x="0" y="0"/>
                  </a:lnTo>
                </a:path>
              </a:pathLst>
            </a:custGeom>
            <a:ln w="25400">
              <a:solidFill>
                <a:srgbClr val="FAE78A"/>
              </a:solidFill>
            </a:ln>
          </p:spPr>
          <p:txBody>
            <a:bodyPr wrap="square" lIns="0" tIns="0" rIns="0" bIns="0" rtlCol="0"/>
            <a:lstStyle/>
            <a:p>
              <a:endParaRPr/>
            </a:p>
          </p:txBody>
        </p:sp>
        <p:sp>
          <p:nvSpPr>
            <p:cNvPr id="19836" name="object 19836"/>
            <p:cNvSpPr/>
            <p:nvPr/>
          </p:nvSpPr>
          <p:spPr>
            <a:xfrm>
              <a:off x="5232019" y="8399907"/>
              <a:ext cx="28575" cy="4445"/>
            </a:xfrm>
            <a:custGeom>
              <a:avLst/>
              <a:gdLst/>
              <a:ahLst/>
              <a:cxnLst/>
              <a:rect l="l" t="t" r="r" b="b"/>
              <a:pathLst>
                <a:path w="28575" h="4445">
                  <a:moveTo>
                    <a:pt x="26657" y="0"/>
                  </a:moveTo>
                  <a:lnTo>
                    <a:pt x="20061" y="58"/>
                  </a:lnTo>
                  <a:lnTo>
                    <a:pt x="13400" y="266"/>
                  </a:lnTo>
                  <a:lnTo>
                    <a:pt x="6703" y="646"/>
                  </a:lnTo>
                  <a:lnTo>
                    <a:pt x="0" y="1219"/>
                  </a:lnTo>
                  <a:lnTo>
                    <a:pt x="1396" y="2298"/>
                  </a:lnTo>
                  <a:lnTo>
                    <a:pt x="2501" y="3378"/>
                  </a:lnTo>
                  <a:lnTo>
                    <a:pt x="3022" y="4432"/>
                  </a:lnTo>
                  <a:lnTo>
                    <a:pt x="11658" y="3581"/>
                  </a:lnTo>
                  <a:lnTo>
                    <a:pt x="20142" y="3276"/>
                  </a:lnTo>
                  <a:lnTo>
                    <a:pt x="28028" y="3263"/>
                  </a:lnTo>
                  <a:lnTo>
                    <a:pt x="26657" y="0"/>
                  </a:lnTo>
                  <a:close/>
                </a:path>
              </a:pathLst>
            </a:custGeom>
            <a:solidFill>
              <a:srgbClr val="FAEA91"/>
            </a:solidFill>
          </p:spPr>
          <p:txBody>
            <a:bodyPr wrap="square" lIns="0" tIns="0" rIns="0" bIns="0" rtlCol="0"/>
            <a:lstStyle/>
            <a:p>
              <a:endParaRPr/>
            </a:p>
          </p:txBody>
        </p:sp>
        <p:sp>
          <p:nvSpPr>
            <p:cNvPr id="19837" name="object 19837"/>
            <p:cNvSpPr/>
            <p:nvPr/>
          </p:nvSpPr>
          <p:spPr>
            <a:xfrm>
              <a:off x="5232019" y="8399907"/>
              <a:ext cx="26670" cy="1270"/>
            </a:xfrm>
            <a:custGeom>
              <a:avLst/>
              <a:gdLst/>
              <a:ahLst/>
              <a:cxnLst/>
              <a:rect l="l" t="t" r="r" b="b"/>
              <a:pathLst>
                <a:path w="26670" h="1270">
                  <a:moveTo>
                    <a:pt x="0" y="1219"/>
                  </a:moveTo>
                  <a:lnTo>
                    <a:pt x="6703" y="646"/>
                  </a:lnTo>
                  <a:lnTo>
                    <a:pt x="13400" y="266"/>
                  </a:lnTo>
                  <a:lnTo>
                    <a:pt x="20061" y="58"/>
                  </a:lnTo>
                  <a:lnTo>
                    <a:pt x="26657" y="0"/>
                  </a:lnTo>
                </a:path>
              </a:pathLst>
            </a:custGeom>
            <a:ln w="25400">
              <a:solidFill>
                <a:srgbClr val="FAE98F"/>
              </a:solidFill>
            </a:ln>
          </p:spPr>
          <p:txBody>
            <a:bodyPr wrap="square" lIns="0" tIns="0" rIns="0" bIns="0" rtlCol="0"/>
            <a:lstStyle/>
            <a:p>
              <a:endParaRPr/>
            </a:p>
          </p:txBody>
        </p:sp>
        <p:sp>
          <p:nvSpPr>
            <p:cNvPr id="19838" name="object 19838"/>
            <p:cNvSpPr/>
            <p:nvPr/>
          </p:nvSpPr>
          <p:spPr>
            <a:xfrm>
              <a:off x="5235041" y="8399907"/>
              <a:ext cx="25400" cy="4445"/>
            </a:xfrm>
            <a:custGeom>
              <a:avLst/>
              <a:gdLst/>
              <a:ahLst/>
              <a:cxnLst/>
              <a:rect l="l" t="t" r="r" b="b"/>
              <a:pathLst>
                <a:path w="25400" h="4445">
                  <a:moveTo>
                    <a:pt x="23634" y="0"/>
                  </a:moveTo>
                  <a:lnTo>
                    <a:pt x="25006" y="3263"/>
                  </a:lnTo>
                </a:path>
                <a:path w="25400" h="4445">
                  <a:moveTo>
                    <a:pt x="25006" y="3263"/>
                  </a:moveTo>
                  <a:lnTo>
                    <a:pt x="17119" y="3276"/>
                  </a:lnTo>
                  <a:lnTo>
                    <a:pt x="8635" y="3581"/>
                  </a:lnTo>
                  <a:lnTo>
                    <a:pt x="0" y="4432"/>
                  </a:lnTo>
                </a:path>
              </a:pathLst>
            </a:custGeom>
            <a:ln w="25400">
              <a:solidFill>
                <a:srgbClr val="FAEB92"/>
              </a:solidFill>
            </a:ln>
          </p:spPr>
          <p:txBody>
            <a:bodyPr wrap="square" lIns="0" tIns="0" rIns="0" bIns="0" rtlCol="0"/>
            <a:lstStyle/>
            <a:p>
              <a:endParaRPr/>
            </a:p>
          </p:txBody>
        </p:sp>
        <p:sp>
          <p:nvSpPr>
            <p:cNvPr id="19839" name="object 19839"/>
            <p:cNvSpPr/>
            <p:nvPr/>
          </p:nvSpPr>
          <p:spPr>
            <a:xfrm>
              <a:off x="5232019" y="8401126"/>
              <a:ext cx="3175" cy="3810"/>
            </a:xfrm>
            <a:custGeom>
              <a:avLst/>
              <a:gdLst/>
              <a:ahLst/>
              <a:cxnLst/>
              <a:rect l="l" t="t" r="r" b="b"/>
              <a:pathLst>
                <a:path w="3175" h="3809">
                  <a:moveTo>
                    <a:pt x="3022" y="3213"/>
                  </a:moveTo>
                  <a:lnTo>
                    <a:pt x="0" y="0"/>
                  </a:lnTo>
                </a:path>
              </a:pathLst>
            </a:custGeom>
            <a:ln w="25400">
              <a:solidFill>
                <a:srgbClr val="FAE98F"/>
              </a:solidFill>
            </a:ln>
          </p:spPr>
          <p:txBody>
            <a:bodyPr wrap="square" lIns="0" tIns="0" rIns="0" bIns="0" rtlCol="0"/>
            <a:lstStyle/>
            <a:p>
              <a:endParaRPr/>
            </a:p>
          </p:txBody>
        </p:sp>
        <p:sp>
          <p:nvSpPr>
            <p:cNvPr id="19840" name="object 19840"/>
            <p:cNvSpPr/>
            <p:nvPr/>
          </p:nvSpPr>
          <p:spPr>
            <a:xfrm>
              <a:off x="5254637" y="8389632"/>
              <a:ext cx="14604" cy="3810"/>
            </a:xfrm>
            <a:custGeom>
              <a:avLst/>
              <a:gdLst/>
              <a:ahLst/>
              <a:cxnLst/>
              <a:rect l="l" t="t" r="r" b="b"/>
              <a:pathLst>
                <a:path w="14604" h="3809">
                  <a:moveTo>
                    <a:pt x="0" y="0"/>
                  </a:moveTo>
                  <a:lnTo>
                    <a:pt x="1333" y="3517"/>
                  </a:lnTo>
                  <a:lnTo>
                    <a:pt x="9690" y="3581"/>
                  </a:lnTo>
                  <a:lnTo>
                    <a:pt x="14147" y="3733"/>
                  </a:lnTo>
                  <a:lnTo>
                    <a:pt x="12943" y="384"/>
                  </a:lnTo>
                  <a:lnTo>
                    <a:pt x="8420" y="177"/>
                  </a:lnTo>
                  <a:lnTo>
                    <a:pt x="4251" y="66"/>
                  </a:lnTo>
                  <a:lnTo>
                    <a:pt x="0" y="0"/>
                  </a:lnTo>
                  <a:close/>
                </a:path>
              </a:pathLst>
            </a:custGeom>
            <a:solidFill>
              <a:srgbClr val="FBDB72"/>
            </a:solidFill>
          </p:spPr>
          <p:txBody>
            <a:bodyPr wrap="square" lIns="0" tIns="0" rIns="0" bIns="0" rtlCol="0"/>
            <a:lstStyle/>
            <a:p>
              <a:endParaRPr/>
            </a:p>
          </p:txBody>
        </p:sp>
        <p:sp>
          <p:nvSpPr>
            <p:cNvPr id="19841" name="object 19841"/>
            <p:cNvSpPr/>
            <p:nvPr/>
          </p:nvSpPr>
          <p:spPr>
            <a:xfrm>
              <a:off x="5254637" y="8389632"/>
              <a:ext cx="4445" cy="635"/>
            </a:xfrm>
            <a:custGeom>
              <a:avLst/>
              <a:gdLst/>
              <a:ahLst/>
              <a:cxnLst/>
              <a:rect l="l" t="t" r="r" b="b"/>
              <a:pathLst>
                <a:path w="4445" h="634">
                  <a:moveTo>
                    <a:pt x="0" y="0"/>
                  </a:moveTo>
                  <a:lnTo>
                    <a:pt x="4140" y="63"/>
                  </a:lnTo>
                  <a:lnTo>
                    <a:pt x="4251" y="66"/>
                  </a:lnTo>
                </a:path>
              </a:pathLst>
            </a:custGeom>
            <a:ln w="25400">
              <a:solidFill>
                <a:srgbClr val="FBD669"/>
              </a:solidFill>
            </a:ln>
          </p:spPr>
          <p:txBody>
            <a:bodyPr wrap="square" lIns="0" tIns="0" rIns="0" bIns="0" rtlCol="0"/>
            <a:lstStyle/>
            <a:p>
              <a:endParaRPr/>
            </a:p>
          </p:txBody>
        </p:sp>
        <p:sp>
          <p:nvSpPr>
            <p:cNvPr id="19842" name="object 19842"/>
            <p:cNvSpPr/>
            <p:nvPr/>
          </p:nvSpPr>
          <p:spPr>
            <a:xfrm>
              <a:off x="5267581" y="8390017"/>
              <a:ext cx="1270" cy="3810"/>
            </a:xfrm>
            <a:custGeom>
              <a:avLst/>
              <a:gdLst/>
              <a:ahLst/>
              <a:cxnLst/>
              <a:rect l="l" t="t" r="r" b="b"/>
              <a:pathLst>
                <a:path w="1270" h="3809">
                  <a:moveTo>
                    <a:pt x="0" y="0"/>
                  </a:moveTo>
                  <a:lnTo>
                    <a:pt x="1204" y="3348"/>
                  </a:lnTo>
                </a:path>
              </a:pathLst>
            </a:custGeom>
            <a:ln w="25400">
              <a:solidFill>
                <a:srgbClr val="FBDB72"/>
              </a:solidFill>
            </a:ln>
          </p:spPr>
          <p:txBody>
            <a:bodyPr wrap="square" lIns="0" tIns="0" rIns="0" bIns="0" rtlCol="0"/>
            <a:lstStyle/>
            <a:p>
              <a:endParaRPr/>
            </a:p>
          </p:txBody>
        </p:sp>
        <p:sp>
          <p:nvSpPr>
            <p:cNvPr id="19843" name="object 19843"/>
            <p:cNvSpPr/>
            <p:nvPr/>
          </p:nvSpPr>
          <p:spPr>
            <a:xfrm>
              <a:off x="5255971" y="8393150"/>
              <a:ext cx="13335" cy="635"/>
            </a:xfrm>
            <a:custGeom>
              <a:avLst/>
              <a:gdLst/>
              <a:ahLst/>
              <a:cxnLst/>
              <a:rect l="l" t="t" r="r" b="b"/>
              <a:pathLst>
                <a:path w="13335" h="634">
                  <a:moveTo>
                    <a:pt x="12814" y="215"/>
                  </a:moveTo>
                  <a:lnTo>
                    <a:pt x="8356" y="63"/>
                  </a:lnTo>
                  <a:lnTo>
                    <a:pt x="4152" y="38"/>
                  </a:lnTo>
                  <a:lnTo>
                    <a:pt x="0" y="0"/>
                  </a:lnTo>
                </a:path>
              </a:pathLst>
            </a:custGeom>
            <a:ln w="25399">
              <a:solidFill>
                <a:srgbClr val="FBDF7C"/>
              </a:solidFill>
            </a:ln>
          </p:spPr>
          <p:txBody>
            <a:bodyPr wrap="square" lIns="0" tIns="0" rIns="0" bIns="0" rtlCol="0"/>
            <a:lstStyle/>
            <a:p>
              <a:endParaRPr/>
            </a:p>
          </p:txBody>
        </p:sp>
        <p:sp>
          <p:nvSpPr>
            <p:cNvPr id="19844" name="object 19844"/>
            <p:cNvSpPr/>
            <p:nvPr/>
          </p:nvSpPr>
          <p:spPr>
            <a:xfrm>
              <a:off x="5254637" y="8389632"/>
              <a:ext cx="1905" cy="3810"/>
            </a:xfrm>
            <a:custGeom>
              <a:avLst/>
              <a:gdLst/>
              <a:ahLst/>
              <a:cxnLst/>
              <a:rect l="l" t="t" r="r" b="b"/>
              <a:pathLst>
                <a:path w="1904" h="3809">
                  <a:moveTo>
                    <a:pt x="1333" y="3517"/>
                  </a:moveTo>
                  <a:lnTo>
                    <a:pt x="0" y="0"/>
                  </a:lnTo>
                </a:path>
              </a:pathLst>
            </a:custGeom>
            <a:ln w="25400">
              <a:solidFill>
                <a:srgbClr val="FBDB72"/>
              </a:solidFill>
            </a:ln>
          </p:spPr>
          <p:txBody>
            <a:bodyPr wrap="square" lIns="0" tIns="0" rIns="0" bIns="0" rtlCol="0"/>
            <a:lstStyle/>
            <a:p>
              <a:endParaRPr/>
            </a:p>
          </p:txBody>
        </p:sp>
        <p:sp>
          <p:nvSpPr>
            <p:cNvPr id="19845" name="object 19845"/>
            <p:cNvSpPr/>
            <p:nvPr/>
          </p:nvSpPr>
          <p:spPr>
            <a:xfrm>
              <a:off x="5255971" y="8393150"/>
              <a:ext cx="14604" cy="3810"/>
            </a:xfrm>
            <a:custGeom>
              <a:avLst/>
              <a:gdLst/>
              <a:ahLst/>
              <a:cxnLst/>
              <a:rect l="l" t="t" r="r" b="b"/>
              <a:pathLst>
                <a:path w="14604" h="3809">
                  <a:moveTo>
                    <a:pt x="0" y="0"/>
                  </a:moveTo>
                  <a:lnTo>
                    <a:pt x="444" y="1155"/>
                  </a:lnTo>
                  <a:lnTo>
                    <a:pt x="1358" y="3416"/>
                  </a:lnTo>
                  <a:lnTo>
                    <a:pt x="9702" y="3441"/>
                  </a:lnTo>
                  <a:lnTo>
                    <a:pt x="14046" y="3517"/>
                  </a:lnTo>
                  <a:lnTo>
                    <a:pt x="12814" y="215"/>
                  </a:lnTo>
                  <a:lnTo>
                    <a:pt x="8356" y="63"/>
                  </a:lnTo>
                  <a:lnTo>
                    <a:pt x="0" y="0"/>
                  </a:lnTo>
                  <a:close/>
                </a:path>
              </a:pathLst>
            </a:custGeom>
            <a:solidFill>
              <a:srgbClr val="FBE282"/>
            </a:solidFill>
          </p:spPr>
          <p:txBody>
            <a:bodyPr wrap="square" lIns="0" tIns="0" rIns="0" bIns="0" rtlCol="0"/>
            <a:lstStyle/>
            <a:p>
              <a:endParaRPr/>
            </a:p>
          </p:txBody>
        </p:sp>
        <p:sp>
          <p:nvSpPr>
            <p:cNvPr id="19846" name="object 19846"/>
            <p:cNvSpPr/>
            <p:nvPr/>
          </p:nvSpPr>
          <p:spPr>
            <a:xfrm>
              <a:off x="5255971" y="8393150"/>
              <a:ext cx="13335" cy="635"/>
            </a:xfrm>
            <a:custGeom>
              <a:avLst/>
              <a:gdLst/>
              <a:ahLst/>
              <a:cxnLst/>
              <a:rect l="l" t="t" r="r" b="b"/>
              <a:pathLst>
                <a:path w="13335" h="634">
                  <a:moveTo>
                    <a:pt x="0" y="0"/>
                  </a:moveTo>
                  <a:lnTo>
                    <a:pt x="4152" y="38"/>
                  </a:lnTo>
                  <a:lnTo>
                    <a:pt x="8356" y="63"/>
                  </a:lnTo>
                  <a:lnTo>
                    <a:pt x="12814" y="215"/>
                  </a:lnTo>
                </a:path>
              </a:pathLst>
            </a:custGeom>
            <a:ln w="25399">
              <a:solidFill>
                <a:srgbClr val="FBDF7C"/>
              </a:solidFill>
            </a:ln>
          </p:spPr>
          <p:txBody>
            <a:bodyPr wrap="square" lIns="0" tIns="0" rIns="0" bIns="0" rtlCol="0"/>
            <a:lstStyle/>
            <a:p>
              <a:endParaRPr/>
            </a:p>
          </p:txBody>
        </p:sp>
        <p:sp>
          <p:nvSpPr>
            <p:cNvPr id="19847" name="object 19847"/>
            <p:cNvSpPr/>
            <p:nvPr/>
          </p:nvSpPr>
          <p:spPr>
            <a:xfrm>
              <a:off x="5268785" y="8393366"/>
              <a:ext cx="1270" cy="3810"/>
            </a:xfrm>
            <a:custGeom>
              <a:avLst/>
              <a:gdLst/>
              <a:ahLst/>
              <a:cxnLst/>
              <a:rect l="l" t="t" r="r" b="b"/>
              <a:pathLst>
                <a:path w="1270" h="3809">
                  <a:moveTo>
                    <a:pt x="0" y="0"/>
                  </a:moveTo>
                  <a:lnTo>
                    <a:pt x="1231" y="3302"/>
                  </a:lnTo>
                </a:path>
              </a:pathLst>
            </a:custGeom>
            <a:ln w="25400">
              <a:solidFill>
                <a:srgbClr val="FBE282"/>
              </a:solidFill>
            </a:ln>
          </p:spPr>
          <p:txBody>
            <a:bodyPr wrap="square" lIns="0" tIns="0" rIns="0" bIns="0" rtlCol="0"/>
            <a:lstStyle/>
            <a:p>
              <a:endParaRPr/>
            </a:p>
          </p:txBody>
        </p:sp>
        <p:sp>
          <p:nvSpPr>
            <p:cNvPr id="19848" name="object 19848"/>
            <p:cNvSpPr/>
            <p:nvPr/>
          </p:nvSpPr>
          <p:spPr>
            <a:xfrm>
              <a:off x="5257330" y="8389674"/>
              <a:ext cx="12700" cy="20320"/>
            </a:xfrm>
            <a:custGeom>
              <a:avLst/>
              <a:gdLst/>
              <a:ahLst/>
              <a:cxnLst/>
              <a:rect l="l" t="t" r="r" b="b"/>
              <a:pathLst>
                <a:path w="12700" h="20320">
                  <a:moveTo>
                    <a:pt x="0" y="0"/>
                  </a:moveTo>
                  <a:lnTo>
                    <a:pt x="0" y="19694"/>
                  </a:lnTo>
                  <a:lnTo>
                    <a:pt x="12687" y="19694"/>
                  </a:lnTo>
                  <a:lnTo>
                    <a:pt x="12687" y="455"/>
                  </a:lnTo>
                  <a:lnTo>
                    <a:pt x="5727" y="136"/>
                  </a:lnTo>
                  <a:lnTo>
                    <a:pt x="0" y="0"/>
                  </a:lnTo>
                  <a:close/>
                </a:path>
              </a:pathLst>
            </a:custGeom>
            <a:solidFill>
              <a:srgbClr val="FAE689"/>
            </a:solidFill>
          </p:spPr>
          <p:txBody>
            <a:bodyPr wrap="square" lIns="0" tIns="0" rIns="0" bIns="0" rtlCol="0"/>
            <a:lstStyle/>
            <a:p>
              <a:endParaRPr/>
            </a:p>
          </p:txBody>
        </p:sp>
        <p:sp>
          <p:nvSpPr>
            <p:cNvPr id="19849" name="object 19849"/>
            <p:cNvSpPr/>
            <p:nvPr/>
          </p:nvSpPr>
          <p:spPr>
            <a:xfrm>
              <a:off x="5255971" y="8393150"/>
              <a:ext cx="1905" cy="3810"/>
            </a:xfrm>
            <a:custGeom>
              <a:avLst/>
              <a:gdLst/>
              <a:ahLst/>
              <a:cxnLst/>
              <a:rect l="l" t="t" r="r" b="b"/>
              <a:pathLst>
                <a:path w="1904" h="3809">
                  <a:moveTo>
                    <a:pt x="1358" y="3416"/>
                  </a:moveTo>
                  <a:lnTo>
                    <a:pt x="0" y="0"/>
                  </a:lnTo>
                </a:path>
              </a:pathLst>
            </a:custGeom>
            <a:ln w="25399">
              <a:solidFill>
                <a:srgbClr val="FBE282"/>
              </a:solidFill>
            </a:ln>
          </p:spPr>
          <p:txBody>
            <a:bodyPr wrap="square" lIns="0" tIns="0" rIns="0" bIns="0" rtlCol="0"/>
            <a:lstStyle/>
            <a:p>
              <a:endParaRPr/>
            </a:p>
          </p:txBody>
        </p:sp>
        <p:sp>
          <p:nvSpPr>
            <p:cNvPr id="19850" name="object 19850"/>
            <p:cNvSpPr/>
            <p:nvPr/>
          </p:nvSpPr>
          <p:spPr>
            <a:xfrm>
              <a:off x="5257330" y="8396567"/>
              <a:ext cx="13970" cy="3810"/>
            </a:xfrm>
            <a:custGeom>
              <a:avLst/>
              <a:gdLst/>
              <a:ahLst/>
              <a:cxnLst/>
              <a:rect l="l" t="t" r="r" b="b"/>
              <a:pathLst>
                <a:path w="13970" h="3809">
                  <a:moveTo>
                    <a:pt x="0" y="0"/>
                  </a:moveTo>
                  <a:lnTo>
                    <a:pt x="1346" y="3340"/>
                  </a:lnTo>
                  <a:lnTo>
                    <a:pt x="5511" y="3302"/>
                  </a:lnTo>
                  <a:lnTo>
                    <a:pt x="13931" y="3327"/>
                  </a:lnTo>
                  <a:lnTo>
                    <a:pt x="12687" y="101"/>
                  </a:lnTo>
                  <a:lnTo>
                    <a:pt x="8343" y="25"/>
                  </a:lnTo>
                  <a:lnTo>
                    <a:pt x="0" y="0"/>
                  </a:lnTo>
                  <a:close/>
                </a:path>
              </a:pathLst>
            </a:custGeom>
            <a:solidFill>
              <a:srgbClr val="FAE88D"/>
            </a:solidFill>
          </p:spPr>
          <p:txBody>
            <a:bodyPr wrap="square" lIns="0" tIns="0" rIns="0" bIns="0" rtlCol="0"/>
            <a:lstStyle/>
            <a:p>
              <a:endParaRPr/>
            </a:p>
          </p:txBody>
        </p:sp>
        <p:sp>
          <p:nvSpPr>
            <p:cNvPr id="19851" name="object 19851"/>
            <p:cNvSpPr/>
            <p:nvPr/>
          </p:nvSpPr>
          <p:spPr>
            <a:xfrm>
              <a:off x="5257330" y="8389674"/>
              <a:ext cx="12700" cy="20320"/>
            </a:xfrm>
            <a:custGeom>
              <a:avLst/>
              <a:gdLst/>
              <a:ahLst/>
              <a:cxnLst/>
              <a:rect l="l" t="t" r="r" b="b"/>
              <a:pathLst>
                <a:path w="12700" h="20320">
                  <a:moveTo>
                    <a:pt x="0" y="0"/>
                  </a:moveTo>
                  <a:lnTo>
                    <a:pt x="0" y="19694"/>
                  </a:lnTo>
                  <a:lnTo>
                    <a:pt x="12687" y="19694"/>
                  </a:lnTo>
                  <a:lnTo>
                    <a:pt x="12687" y="455"/>
                  </a:lnTo>
                  <a:lnTo>
                    <a:pt x="5727" y="136"/>
                  </a:lnTo>
                  <a:lnTo>
                    <a:pt x="0" y="0"/>
                  </a:lnTo>
                  <a:close/>
                </a:path>
              </a:pathLst>
            </a:custGeom>
            <a:solidFill>
              <a:srgbClr val="FAE689"/>
            </a:solidFill>
          </p:spPr>
          <p:txBody>
            <a:bodyPr wrap="square" lIns="0" tIns="0" rIns="0" bIns="0" rtlCol="0"/>
            <a:lstStyle/>
            <a:p>
              <a:endParaRPr/>
            </a:p>
          </p:txBody>
        </p:sp>
        <p:sp>
          <p:nvSpPr>
            <p:cNvPr id="19852" name="object 19852"/>
            <p:cNvSpPr/>
            <p:nvPr/>
          </p:nvSpPr>
          <p:spPr>
            <a:xfrm>
              <a:off x="5270017" y="8396668"/>
              <a:ext cx="1270" cy="3810"/>
            </a:xfrm>
            <a:custGeom>
              <a:avLst/>
              <a:gdLst/>
              <a:ahLst/>
              <a:cxnLst/>
              <a:rect l="l" t="t" r="r" b="b"/>
              <a:pathLst>
                <a:path w="1270" h="3809">
                  <a:moveTo>
                    <a:pt x="0" y="0"/>
                  </a:moveTo>
                  <a:lnTo>
                    <a:pt x="1244" y="3225"/>
                  </a:lnTo>
                </a:path>
              </a:pathLst>
            </a:custGeom>
            <a:ln w="25400">
              <a:solidFill>
                <a:srgbClr val="FAE88D"/>
              </a:solidFill>
            </a:ln>
          </p:spPr>
          <p:txBody>
            <a:bodyPr wrap="square" lIns="0" tIns="0" rIns="0" bIns="0" rtlCol="0"/>
            <a:lstStyle/>
            <a:p>
              <a:endParaRPr/>
            </a:p>
          </p:txBody>
        </p:sp>
        <p:sp>
          <p:nvSpPr>
            <p:cNvPr id="19853" name="object 19853"/>
            <p:cNvSpPr/>
            <p:nvPr/>
          </p:nvSpPr>
          <p:spPr>
            <a:xfrm>
              <a:off x="5258676" y="8389694"/>
              <a:ext cx="12700" cy="23495"/>
            </a:xfrm>
            <a:custGeom>
              <a:avLst/>
              <a:gdLst/>
              <a:ahLst/>
              <a:cxnLst/>
              <a:rect l="l" t="t" r="r" b="b"/>
              <a:pathLst>
                <a:path w="12700" h="23495">
                  <a:moveTo>
                    <a:pt x="0" y="0"/>
                  </a:moveTo>
                  <a:lnTo>
                    <a:pt x="0" y="22912"/>
                  </a:lnTo>
                  <a:lnTo>
                    <a:pt x="12585" y="22912"/>
                  </a:lnTo>
                  <a:lnTo>
                    <a:pt x="12585" y="491"/>
                  </a:lnTo>
                  <a:lnTo>
                    <a:pt x="4381" y="116"/>
                  </a:lnTo>
                  <a:lnTo>
                    <a:pt x="0" y="0"/>
                  </a:lnTo>
                  <a:close/>
                </a:path>
              </a:pathLst>
            </a:custGeom>
            <a:solidFill>
              <a:srgbClr val="FAEA91"/>
            </a:solidFill>
          </p:spPr>
          <p:txBody>
            <a:bodyPr wrap="square" lIns="0" tIns="0" rIns="0" bIns="0" rtlCol="0"/>
            <a:lstStyle/>
            <a:p>
              <a:endParaRPr/>
            </a:p>
          </p:txBody>
        </p:sp>
        <p:sp>
          <p:nvSpPr>
            <p:cNvPr id="19854" name="object 19854"/>
            <p:cNvSpPr/>
            <p:nvPr/>
          </p:nvSpPr>
          <p:spPr>
            <a:xfrm>
              <a:off x="5257330" y="8396567"/>
              <a:ext cx="1905" cy="3810"/>
            </a:xfrm>
            <a:custGeom>
              <a:avLst/>
              <a:gdLst/>
              <a:ahLst/>
              <a:cxnLst/>
              <a:rect l="l" t="t" r="r" b="b"/>
              <a:pathLst>
                <a:path w="1904" h="3809">
                  <a:moveTo>
                    <a:pt x="1346" y="3340"/>
                  </a:moveTo>
                  <a:lnTo>
                    <a:pt x="0" y="0"/>
                  </a:lnTo>
                </a:path>
              </a:pathLst>
            </a:custGeom>
            <a:ln w="25400">
              <a:solidFill>
                <a:srgbClr val="FAE88D"/>
              </a:solidFill>
            </a:ln>
          </p:spPr>
          <p:txBody>
            <a:bodyPr wrap="square" lIns="0" tIns="0" rIns="0" bIns="0" rtlCol="0"/>
            <a:lstStyle/>
            <a:p>
              <a:endParaRPr/>
            </a:p>
          </p:txBody>
        </p:sp>
        <p:sp>
          <p:nvSpPr>
            <p:cNvPr id="19855" name="object 19855"/>
            <p:cNvSpPr/>
            <p:nvPr/>
          </p:nvSpPr>
          <p:spPr>
            <a:xfrm>
              <a:off x="5258676" y="8399869"/>
              <a:ext cx="13970" cy="3810"/>
            </a:xfrm>
            <a:custGeom>
              <a:avLst/>
              <a:gdLst/>
              <a:ahLst/>
              <a:cxnLst/>
              <a:rect l="l" t="t" r="r" b="b"/>
              <a:pathLst>
                <a:path w="13970" h="3809">
                  <a:moveTo>
                    <a:pt x="4165" y="0"/>
                  </a:moveTo>
                  <a:lnTo>
                    <a:pt x="0" y="38"/>
                  </a:lnTo>
                  <a:lnTo>
                    <a:pt x="1371" y="3301"/>
                  </a:lnTo>
                  <a:lnTo>
                    <a:pt x="5524" y="3238"/>
                  </a:lnTo>
                  <a:lnTo>
                    <a:pt x="13842" y="3174"/>
                  </a:lnTo>
                  <a:lnTo>
                    <a:pt x="12585" y="25"/>
                  </a:lnTo>
                  <a:lnTo>
                    <a:pt x="4165" y="0"/>
                  </a:lnTo>
                  <a:close/>
                </a:path>
              </a:pathLst>
            </a:custGeom>
            <a:solidFill>
              <a:srgbClr val="FAEB92"/>
            </a:solidFill>
          </p:spPr>
          <p:txBody>
            <a:bodyPr wrap="square" lIns="0" tIns="0" rIns="0" bIns="0" rtlCol="0"/>
            <a:lstStyle/>
            <a:p>
              <a:endParaRPr/>
            </a:p>
          </p:txBody>
        </p:sp>
        <p:sp>
          <p:nvSpPr>
            <p:cNvPr id="19856" name="object 19856"/>
            <p:cNvSpPr/>
            <p:nvPr/>
          </p:nvSpPr>
          <p:spPr>
            <a:xfrm>
              <a:off x="5258676" y="8389694"/>
              <a:ext cx="12700" cy="23495"/>
            </a:xfrm>
            <a:custGeom>
              <a:avLst/>
              <a:gdLst/>
              <a:ahLst/>
              <a:cxnLst/>
              <a:rect l="l" t="t" r="r" b="b"/>
              <a:pathLst>
                <a:path w="12700" h="23495">
                  <a:moveTo>
                    <a:pt x="0" y="0"/>
                  </a:moveTo>
                  <a:lnTo>
                    <a:pt x="0" y="22912"/>
                  </a:lnTo>
                  <a:lnTo>
                    <a:pt x="12585" y="22912"/>
                  </a:lnTo>
                  <a:lnTo>
                    <a:pt x="12585" y="491"/>
                  </a:lnTo>
                  <a:lnTo>
                    <a:pt x="4381" y="116"/>
                  </a:lnTo>
                  <a:lnTo>
                    <a:pt x="0" y="0"/>
                  </a:lnTo>
                  <a:close/>
                </a:path>
              </a:pathLst>
            </a:custGeom>
            <a:solidFill>
              <a:srgbClr val="FAEA91"/>
            </a:solidFill>
          </p:spPr>
          <p:txBody>
            <a:bodyPr wrap="square" lIns="0" tIns="0" rIns="0" bIns="0" rtlCol="0"/>
            <a:lstStyle/>
            <a:p>
              <a:endParaRPr/>
            </a:p>
          </p:txBody>
        </p:sp>
        <p:sp>
          <p:nvSpPr>
            <p:cNvPr id="19857" name="object 19857"/>
            <p:cNvSpPr/>
            <p:nvPr/>
          </p:nvSpPr>
          <p:spPr>
            <a:xfrm>
              <a:off x="5271262" y="8399894"/>
              <a:ext cx="1270" cy="3175"/>
            </a:xfrm>
            <a:custGeom>
              <a:avLst/>
              <a:gdLst/>
              <a:ahLst/>
              <a:cxnLst/>
              <a:rect l="l" t="t" r="r" b="b"/>
              <a:pathLst>
                <a:path w="1270" h="3175">
                  <a:moveTo>
                    <a:pt x="0" y="0"/>
                  </a:moveTo>
                  <a:lnTo>
                    <a:pt x="1257" y="3149"/>
                  </a:lnTo>
                </a:path>
              </a:pathLst>
            </a:custGeom>
            <a:ln w="25400">
              <a:solidFill>
                <a:srgbClr val="FAEB92"/>
              </a:solidFill>
            </a:ln>
          </p:spPr>
          <p:txBody>
            <a:bodyPr wrap="square" lIns="0" tIns="0" rIns="0" bIns="0" rtlCol="0"/>
            <a:lstStyle/>
            <a:p>
              <a:endParaRPr/>
            </a:p>
          </p:txBody>
        </p:sp>
        <p:sp>
          <p:nvSpPr>
            <p:cNvPr id="19858" name="object 19858"/>
            <p:cNvSpPr/>
            <p:nvPr/>
          </p:nvSpPr>
          <p:spPr>
            <a:xfrm>
              <a:off x="5260047" y="8390344"/>
              <a:ext cx="12700" cy="26034"/>
            </a:xfrm>
            <a:custGeom>
              <a:avLst/>
              <a:gdLst/>
              <a:ahLst/>
              <a:cxnLst/>
              <a:rect l="l" t="t" r="r" b="b"/>
              <a:pathLst>
                <a:path w="12700" h="26034">
                  <a:moveTo>
                    <a:pt x="12471" y="0"/>
                  </a:moveTo>
                  <a:lnTo>
                    <a:pt x="0" y="0"/>
                  </a:lnTo>
                  <a:lnTo>
                    <a:pt x="0" y="25526"/>
                  </a:lnTo>
                  <a:lnTo>
                    <a:pt x="12471" y="25526"/>
                  </a:lnTo>
                  <a:lnTo>
                    <a:pt x="12471" y="0"/>
                  </a:lnTo>
                  <a:close/>
                </a:path>
              </a:pathLst>
            </a:custGeom>
            <a:solidFill>
              <a:srgbClr val="FAEB94"/>
            </a:solidFill>
          </p:spPr>
          <p:txBody>
            <a:bodyPr wrap="square" lIns="0" tIns="0" rIns="0" bIns="0" rtlCol="0"/>
            <a:lstStyle/>
            <a:p>
              <a:endParaRPr/>
            </a:p>
          </p:txBody>
        </p:sp>
        <p:sp>
          <p:nvSpPr>
            <p:cNvPr id="19859" name="object 19859"/>
            <p:cNvSpPr/>
            <p:nvPr/>
          </p:nvSpPr>
          <p:spPr>
            <a:xfrm>
              <a:off x="5258676" y="8399907"/>
              <a:ext cx="1905" cy="3810"/>
            </a:xfrm>
            <a:custGeom>
              <a:avLst/>
              <a:gdLst/>
              <a:ahLst/>
              <a:cxnLst/>
              <a:rect l="l" t="t" r="r" b="b"/>
              <a:pathLst>
                <a:path w="1904" h="3809">
                  <a:moveTo>
                    <a:pt x="1371" y="3263"/>
                  </a:moveTo>
                  <a:lnTo>
                    <a:pt x="0" y="0"/>
                  </a:lnTo>
                </a:path>
              </a:pathLst>
            </a:custGeom>
            <a:ln w="25400">
              <a:solidFill>
                <a:srgbClr val="FAEB92"/>
              </a:solidFill>
            </a:ln>
          </p:spPr>
          <p:txBody>
            <a:bodyPr wrap="square" lIns="0" tIns="0" rIns="0" bIns="0" rtlCol="0"/>
            <a:lstStyle/>
            <a:p>
              <a:endParaRPr/>
            </a:p>
          </p:txBody>
        </p:sp>
        <p:sp>
          <p:nvSpPr>
            <p:cNvPr id="19860" name="object 19860"/>
            <p:cNvSpPr/>
            <p:nvPr/>
          </p:nvSpPr>
          <p:spPr>
            <a:xfrm>
              <a:off x="5267581" y="8390017"/>
              <a:ext cx="53340" cy="5715"/>
            </a:xfrm>
            <a:custGeom>
              <a:avLst/>
              <a:gdLst/>
              <a:ahLst/>
              <a:cxnLst/>
              <a:rect l="l" t="t" r="r" b="b"/>
              <a:pathLst>
                <a:path w="53339" h="5715">
                  <a:moveTo>
                    <a:pt x="0" y="0"/>
                  </a:moveTo>
                  <a:lnTo>
                    <a:pt x="1204" y="3349"/>
                  </a:lnTo>
                  <a:lnTo>
                    <a:pt x="53160" y="5482"/>
                  </a:lnTo>
                  <a:lnTo>
                    <a:pt x="53064" y="4334"/>
                  </a:lnTo>
                  <a:lnTo>
                    <a:pt x="52982" y="3679"/>
                  </a:lnTo>
                  <a:lnTo>
                    <a:pt x="52752" y="2857"/>
                  </a:lnTo>
                  <a:lnTo>
                    <a:pt x="26754" y="1224"/>
                  </a:lnTo>
                  <a:lnTo>
                    <a:pt x="0" y="0"/>
                  </a:lnTo>
                  <a:close/>
                </a:path>
              </a:pathLst>
            </a:custGeom>
            <a:solidFill>
              <a:srgbClr val="FBDA71"/>
            </a:solidFill>
          </p:spPr>
          <p:txBody>
            <a:bodyPr wrap="square" lIns="0" tIns="0" rIns="0" bIns="0" rtlCol="0"/>
            <a:lstStyle/>
            <a:p>
              <a:endParaRPr/>
            </a:p>
          </p:txBody>
        </p:sp>
        <p:sp>
          <p:nvSpPr>
            <p:cNvPr id="19861" name="object 19861"/>
            <p:cNvSpPr/>
            <p:nvPr/>
          </p:nvSpPr>
          <p:spPr>
            <a:xfrm>
              <a:off x="5320317" y="8392874"/>
              <a:ext cx="635" cy="3175"/>
            </a:xfrm>
            <a:custGeom>
              <a:avLst/>
              <a:gdLst/>
              <a:ahLst/>
              <a:cxnLst/>
              <a:rect l="l" t="t" r="r" b="b"/>
              <a:pathLst>
                <a:path w="635" h="3175">
                  <a:moveTo>
                    <a:pt x="0" y="0"/>
                  </a:moveTo>
                  <a:lnTo>
                    <a:pt x="423" y="2625"/>
                  </a:lnTo>
                </a:path>
              </a:pathLst>
            </a:custGeom>
            <a:ln w="25400">
              <a:solidFill>
                <a:srgbClr val="FAD96F"/>
              </a:solidFill>
            </a:ln>
          </p:spPr>
          <p:txBody>
            <a:bodyPr wrap="square" lIns="0" tIns="0" rIns="0" bIns="0" rtlCol="0"/>
            <a:lstStyle/>
            <a:p>
              <a:endParaRPr/>
            </a:p>
          </p:txBody>
        </p:sp>
        <p:sp>
          <p:nvSpPr>
            <p:cNvPr id="19862" name="object 19862"/>
            <p:cNvSpPr/>
            <p:nvPr/>
          </p:nvSpPr>
          <p:spPr>
            <a:xfrm>
              <a:off x="5268785" y="8393366"/>
              <a:ext cx="52069" cy="2540"/>
            </a:xfrm>
            <a:custGeom>
              <a:avLst/>
              <a:gdLst/>
              <a:ahLst/>
              <a:cxnLst/>
              <a:rect l="l" t="t" r="r" b="b"/>
              <a:pathLst>
                <a:path w="52070" h="2540">
                  <a:moveTo>
                    <a:pt x="51955" y="2133"/>
                  </a:moveTo>
                  <a:lnTo>
                    <a:pt x="39262" y="1541"/>
                  </a:lnTo>
                  <a:lnTo>
                    <a:pt x="26349" y="985"/>
                  </a:lnTo>
                  <a:lnTo>
                    <a:pt x="13250" y="470"/>
                  </a:lnTo>
                  <a:lnTo>
                    <a:pt x="0" y="0"/>
                  </a:lnTo>
                </a:path>
              </a:pathLst>
            </a:custGeom>
            <a:ln w="25400">
              <a:solidFill>
                <a:srgbClr val="FBDF7C"/>
              </a:solidFill>
            </a:ln>
          </p:spPr>
          <p:txBody>
            <a:bodyPr wrap="square" lIns="0" tIns="0" rIns="0" bIns="0" rtlCol="0"/>
            <a:lstStyle/>
            <a:p>
              <a:endParaRPr/>
            </a:p>
          </p:txBody>
        </p:sp>
        <p:sp>
          <p:nvSpPr>
            <p:cNvPr id="19863" name="object 19863"/>
            <p:cNvSpPr/>
            <p:nvPr/>
          </p:nvSpPr>
          <p:spPr>
            <a:xfrm>
              <a:off x="5267581" y="8390017"/>
              <a:ext cx="1270" cy="3810"/>
            </a:xfrm>
            <a:custGeom>
              <a:avLst/>
              <a:gdLst/>
              <a:ahLst/>
              <a:cxnLst/>
              <a:rect l="l" t="t" r="r" b="b"/>
              <a:pathLst>
                <a:path w="1270" h="3809">
                  <a:moveTo>
                    <a:pt x="1204" y="3348"/>
                  </a:moveTo>
                  <a:lnTo>
                    <a:pt x="0" y="0"/>
                  </a:lnTo>
                </a:path>
              </a:pathLst>
            </a:custGeom>
            <a:ln w="25400">
              <a:solidFill>
                <a:srgbClr val="FBDB72"/>
              </a:solidFill>
            </a:ln>
          </p:spPr>
          <p:txBody>
            <a:bodyPr wrap="square" lIns="0" tIns="0" rIns="0" bIns="0" rtlCol="0"/>
            <a:lstStyle/>
            <a:p>
              <a:endParaRPr/>
            </a:p>
          </p:txBody>
        </p:sp>
        <p:sp>
          <p:nvSpPr>
            <p:cNvPr id="19864" name="object 19864"/>
            <p:cNvSpPr/>
            <p:nvPr/>
          </p:nvSpPr>
          <p:spPr>
            <a:xfrm>
              <a:off x="5268785" y="8393366"/>
              <a:ext cx="52069" cy="5080"/>
            </a:xfrm>
            <a:custGeom>
              <a:avLst/>
              <a:gdLst/>
              <a:ahLst/>
              <a:cxnLst/>
              <a:rect l="l" t="t" r="r" b="b"/>
              <a:pathLst>
                <a:path w="52070" h="5079">
                  <a:moveTo>
                    <a:pt x="0" y="0"/>
                  </a:moveTo>
                  <a:lnTo>
                    <a:pt x="1231" y="3302"/>
                  </a:lnTo>
                  <a:lnTo>
                    <a:pt x="26811" y="3897"/>
                  </a:lnTo>
                  <a:lnTo>
                    <a:pt x="51981" y="4749"/>
                  </a:lnTo>
                  <a:lnTo>
                    <a:pt x="51955" y="2133"/>
                  </a:lnTo>
                  <a:lnTo>
                    <a:pt x="39262" y="1541"/>
                  </a:lnTo>
                  <a:lnTo>
                    <a:pt x="0" y="0"/>
                  </a:lnTo>
                  <a:close/>
                </a:path>
              </a:pathLst>
            </a:custGeom>
            <a:solidFill>
              <a:srgbClr val="FAE282"/>
            </a:solidFill>
          </p:spPr>
          <p:txBody>
            <a:bodyPr wrap="square" lIns="0" tIns="0" rIns="0" bIns="0" rtlCol="0"/>
            <a:lstStyle/>
            <a:p>
              <a:endParaRPr/>
            </a:p>
          </p:txBody>
        </p:sp>
        <p:sp>
          <p:nvSpPr>
            <p:cNvPr id="19865" name="object 19865"/>
            <p:cNvSpPr/>
            <p:nvPr/>
          </p:nvSpPr>
          <p:spPr>
            <a:xfrm>
              <a:off x="5268785" y="8393366"/>
              <a:ext cx="52069" cy="2540"/>
            </a:xfrm>
            <a:custGeom>
              <a:avLst/>
              <a:gdLst/>
              <a:ahLst/>
              <a:cxnLst/>
              <a:rect l="l" t="t" r="r" b="b"/>
              <a:pathLst>
                <a:path w="52070" h="2540">
                  <a:moveTo>
                    <a:pt x="0" y="0"/>
                  </a:moveTo>
                  <a:lnTo>
                    <a:pt x="13250" y="470"/>
                  </a:lnTo>
                  <a:lnTo>
                    <a:pt x="26349" y="985"/>
                  </a:lnTo>
                  <a:lnTo>
                    <a:pt x="39262" y="1541"/>
                  </a:lnTo>
                  <a:lnTo>
                    <a:pt x="51955" y="2133"/>
                  </a:lnTo>
                </a:path>
              </a:pathLst>
            </a:custGeom>
            <a:ln w="25400">
              <a:solidFill>
                <a:srgbClr val="FBDF7C"/>
              </a:solidFill>
            </a:ln>
          </p:spPr>
          <p:txBody>
            <a:bodyPr wrap="square" lIns="0" tIns="0" rIns="0" bIns="0" rtlCol="0"/>
            <a:lstStyle/>
            <a:p>
              <a:endParaRPr/>
            </a:p>
          </p:txBody>
        </p:sp>
        <p:sp>
          <p:nvSpPr>
            <p:cNvPr id="19866" name="object 19866"/>
            <p:cNvSpPr/>
            <p:nvPr/>
          </p:nvSpPr>
          <p:spPr>
            <a:xfrm>
              <a:off x="5308041" y="8395500"/>
              <a:ext cx="26034" cy="3175"/>
            </a:xfrm>
            <a:custGeom>
              <a:avLst/>
              <a:gdLst/>
              <a:ahLst/>
              <a:cxnLst/>
              <a:rect l="l" t="t" r="r" b="b"/>
              <a:pathLst>
                <a:path w="26035" h="3175">
                  <a:moveTo>
                    <a:pt x="25425" y="0"/>
                  </a:moveTo>
                  <a:lnTo>
                    <a:pt x="0" y="0"/>
                  </a:lnTo>
                  <a:lnTo>
                    <a:pt x="0" y="2616"/>
                  </a:lnTo>
                  <a:lnTo>
                    <a:pt x="25425" y="2616"/>
                  </a:lnTo>
                  <a:lnTo>
                    <a:pt x="25425" y="0"/>
                  </a:lnTo>
                  <a:close/>
                </a:path>
              </a:pathLst>
            </a:custGeom>
            <a:solidFill>
              <a:srgbClr val="FAE282"/>
            </a:solidFill>
          </p:spPr>
          <p:txBody>
            <a:bodyPr wrap="square" lIns="0" tIns="0" rIns="0" bIns="0" rtlCol="0"/>
            <a:lstStyle/>
            <a:p>
              <a:endParaRPr/>
            </a:p>
          </p:txBody>
        </p:sp>
        <p:sp>
          <p:nvSpPr>
            <p:cNvPr id="19867" name="object 19867"/>
            <p:cNvSpPr/>
            <p:nvPr/>
          </p:nvSpPr>
          <p:spPr>
            <a:xfrm>
              <a:off x="5270017" y="8396668"/>
              <a:ext cx="50800" cy="1905"/>
            </a:xfrm>
            <a:custGeom>
              <a:avLst/>
              <a:gdLst/>
              <a:ahLst/>
              <a:cxnLst/>
              <a:rect l="l" t="t" r="r" b="b"/>
              <a:pathLst>
                <a:path w="50800" h="1904">
                  <a:moveTo>
                    <a:pt x="50749" y="1447"/>
                  </a:moveTo>
                  <a:lnTo>
                    <a:pt x="38227" y="991"/>
                  </a:lnTo>
                  <a:lnTo>
                    <a:pt x="25579" y="595"/>
                  </a:lnTo>
                  <a:lnTo>
                    <a:pt x="12828" y="263"/>
                  </a:lnTo>
                  <a:lnTo>
                    <a:pt x="0" y="0"/>
                  </a:lnTo>
                </a:path>
              </a:pathLst>
            </a:custGeom>
            <a:ln w="25400">
              <a:solidFill>
                <a:srgbClr val="FAE689"/>
              </a:solidFill>
            </a:ln>
          </p:spPr>
          <p:txBody>
            <a:bodyPr wrap="square" lIns="0" tIns="0" rIns="0" bIns="0" rtlCol="0"/>
            <a:lstStyle/>
            <a:p>
              <a:endParaRPr/>
            </a:p>
          </p:txBody>
        </p:sp>
        <p:sp>
          <p:nvSpPr>
            <p:cNvPr id="19868" name="object 19868"/>
            <p:cNvSpPr/>
            <p:nvPr/>
          </p:nvSpPr>
          <p:spPr>
            <a:xfrm>
              <a:off x="5268785" y="8393366"/>
              <a:ext cx="1270" cy="3810"/>
            </a:xfrm>
            <a:custGeom>
              <a:avLst/>
              <a:gdLst/>
              <a:ahLst/>
              <a:cxnLst/>
              <a:rect l="l" t="t" r="r" b="b"/>
              <a:pathLst>
                <a:path w="1270" h="3809">
                  <a:moveTo>
                    <a:pt x="1231" y="3302"/>
                  </a:moveTo>
                  <a:lnTo>
                    <a:pt x="0" y="0"/>
                  </a:lnTo>
                </a:path>
              </a:pathLst>
            </a:custGeom>
            <a:ln w="25400">
              <a:solidFill>
                <a:srgbClr val="FBE282"/>
              </a:solidFill>
            </a:ln>
          </p:spPr>
          <p:txBody>
            <a:bodyPr wrap="square" lIns="0" tIns="0" rIns="0" bIns="0" rtlCol="0"/>
            <a:lstStyle/>
            <a:p>
              <a:endParaRPr/>
            </a:p>
          </p:txBody>
        </p:sp>
        <p:sp>
          <p:nvSpPr>
            <p:cNvPr id="19869" name="object 19869"/>
            <p:cNvSpPr/>
            <p:nvPr/>
          </p:nvSpPr>
          <p:spPr>
            <a:xfrm>
              <a:off x="5270017" y="8396668"/>
              <a:ext cx="50800" cy="4445"/>
            </a:xfrm>
            <a:custGeom>
              <a:avLst/>
              <a:gdLst/>
              <a:ahLst/>
              <a:cxnLst/>
              <a:rect l="l" t="t" r="r" b="b"/>
              <a:pathLst>
                <a:path w="50800" h="4445">
                  <a:moveTo>
                    <a:pt x="0" y="0"/>
                  </a:moveTo>
                  <a:lnTo>
                    <a:pt x="1244" y="3225"/>
                  </a:lnTo>
                  <a:lnTo>
                    <a:pt x="26044" y="3443"/>
                  </a:lnTo>
                  <a:lnTo>
                    <a:pt x="50787" y="4013"/>
                  </a:lnTo>
                  <a:lnTo>
                    <a:pt x="50723" y="3162"/>
                  </a:lnTo>
                  <a:lnTo>
                    <a:pt x="50749" y="1447"/>
                  </a:lnTo>
                  <a:lnTo>
                    <a:pt x="25579" y="595"/>
                  </a:lnTo>
                  <a:lnTo>
                    <a:pt x="0" y="0"/>
                  </a:lnTo>
                  <a:close/>
                </a:path>
              </a:pathLst>
            </a:custGeom>
            <a:solidFill>
              <a:srgbClr val="FAE88D"/>
            </a:solidFill>
          </p:spPr>
          <p:txBody>
            <a:bodyPr wrap="square" lIns="0" tIns="0" rIns="0" bIns="0" rtlCol="0"/>
            <a:lstStyle/>
            <a:p>
              <a:endParaRPr/>
            </a:p>
          </p:txBody>
        </p:sp>
        <p:sp>
          <p:nvSpPr>
            <p:cNvPr id="19870" name="object 19870"/>
            <p:cNvSpPr/>
            <p:nvPr/>
          </p:nvSpPr>
          <p:spPr>
            <a:xfrm>
              <a:off x="5270017" y="8396668"/>
              <a:ext cx="50800" cy="1905"/>
            </a:xfrm>
            <a:custGeom>
              <a:avLst/>
              <a:gdLst/>
              <a:ahLst/>
              <a:cxnLst/>
              <a:rect l="l" t="t" r="r" b="b"/>
              <a:pathLst>
                <a:path w="50800" h="1904">
                  <a:moveTo>
                    <a:pt x="0" y="0"/>
                  </a:moveTo>
                  <a:lnTo>
                    <a:pt x="12828" y="263"/>
                  </a:lnTo>
                  <a:lnTo>
                    <a:pt x="25579" y="595"/>
                  </a:lnTo>
                  <a:lnTo>
                    <a:pt x="38227" y="991"/>
                  </a:lnTo>
                  <a:lnTo>
                    <a:pt x="50749" y="1447"/>
                  </a:lnTo>
                </a:path>
              </a:pathLst>
            </a:custGeom>
            <a:ln w="25400">
              <a:solidFill>
                <a:srgbClr val="FAE689"/>
              </a:solidFill>
            </a:ln>
          </p:spPr>
          <p:txBody>
            <a:bodyPr wrap="square" lIns="0" tIns="0" rIns="0" bIns="0" rtlCol="0"/>
            <a:lstStyle/>
            <a:p>
              <a:endParaRPr/>
            </a:p>
          </p:txBody>
        </p:sp>
        <p:sp>
          <p:nvSpPr>
            <p:cNvPr id="19871" name="object 19871"/>
            <p:cNvSpPr/>
            <p:nvPr/>
          </p:nvSpPr>
          <p:spPr>
            <a:xfrm>
              <a:off x="5308066" y="8398116"/>
              <a:ext cx="26034" cy="3175"/>
            </a:xfrm>
            <a:custGeom>
              <a:avLst/>
              <a:gdLst/>
              <a:ahLst/>
              <a:cxnLst/>
              <a:rect l="l" t="t" r="r" b="b"/>
              <a:pathLst>
                <a:path w="26035" h="3175">
                  <a:moveTo>
                    <a:pt x="25438" y="0"/>
                  </a:moveTo>
                  <a:lnTo>
                    <a:pt x="0" y="0"/>
                  </a:lnTo>
                  <a:lnTo>
                    <a:pt x="0" y="2565"/>
                  </a:lnTo>
                  <a:lnTo>
                    <a:pt x="25438" y="2565"/>
                  </a:lnTo>
                  <a:lnTo>
                    <a:pt x="25438" y="0"/>
                  </a:lnTo>
                  <a:close/>
                </a:path>
              </a:pathLst>
            </a:custGeom>
            <a:solidFill>
              <a:srgbClr val="FAE88E"/>
            </a:solidFill>
          </p:spPr>
          <p:txBody>
            <a:bodyPr wrap="square" lIns="0" tIns="0" rIns="0" bIns="0" rtlCol="0"/>
            <a:lstStyle/>
            <a:p>
              <a:endParaRPr/>
            </a:p>
          </p:txBody>
        </p:sp>
        <p:sp>
          <p:nvSpPr>
            <p:cNvPr id="19872" name="object 19872"/>
            <p:cNvSpPr/>
            <p:nvPr/>
          </p:nvSpPr>
          <p:spPr>
            <a:xfrm>
              <a:off x="5271262" y="8399894"/>
              <a:ext cx="50165" cy="1270"/>
            </a:xfrm>
            <a:custGeom>
              <a:avLst/>
              <a:gdLst/>
              <a:ahLst/>
              <a:cxnLst/>
              <a:rect l="l" t="t" r="r" b="b"/>
              <a:pathLst>
                <a:path w="50164" h="1270">
                  <a:moveTo>
                    <a:pt x="49542" y="787"/>
                  </a:moveTo>
                  <a:lnTo>
                    <a:pt x="37186" y="462"/>
                  </a:lnTo>
                  <a:lnTo>
                    <a:pt x="24799" y="217"/>
                  </a:lnTo>
                  <a:lnTo>
                    <a:pt x="12398" y="60"/>
                  </a:lnTo>
                  <a:lnTo>
                    <a:pt x="0" y="0"/>
                  </a:lnTo>
                </a:path>
              </a:pathLst>
            </a:custGeom>
            <a:ln w="25400">
              <a:solidFill>
                <a:srgbClr val="FAEA91"/>
              </a:solidFill>
            </a:ln>
          </p:spPr>
          <p:txBody>
            <a:bodyPr wrap="square" lIns="0" tIns="0" rIns="0" bIns="0" rtlCol="0"/>
            <a:lstStyle/>
            <a:p>
              <a:endParaRPr/>
            </a:p>
          </p:txBody>
        </p:sp>
        <p:sp>
          <p:nvSpPr>
            <p:cNvPr id="19873" name="object 19873"/>
            <p:cNvSpPr/>
            <p:nvPr/>
          </p:nvSpPr>
          <p:spPr>
            <a:xfrm>
              <a:off x="5270017" y="8396668"/>
              <a:ext cx="1270" cy="3810"/>
            </a:xfrm>
            <a:custGeom>
              <a:avLst/>
              <a:gdLst/>
              <a:ahLst/>
              <a:cxnLst/>
              <a:rect l="l" t="t" r="r" b="b"/>
              <a:pathLst>
                <a:path w="1270" h="3809">
                  <a:moveTo>
                    <a:pt x="1244" y="3225"/>
                  </a:moveTo>
                  <a:lnTo>
                    <a:pt x="0" y="0"/>
                  </a:lnTo>
                </a:path>
              </a:pathLst>
            </a:custGeom>
            <a:ln w="25400">
              <a:solidFill>
                <a:srgbClr val="FAE88D"/>
              </a:solidFill>
            </a:ln>
          </p:spPr>
          <p:txBody>
            <a:bodyPr wrap="square" lIns="0" tIns="0" rIns="0" bIns="0" rtlCol="0"/>
            <a:lstStyle/>
            <a:p>
              <a:endParaRPr/>
            </a:p>
          </p:txBody>
        </p:sp>
        <p:sp>
          <p:nvSpPr>
            <p:cNvPr id="19874" name="object 19874"/>
            <p:cNvSpPr/>
            <p:nvPr/>
          </p:nvSpPr>
          <p:spPr>
            <a:xfrm>
              <a:off x="5271262" y="8399894"/>
              <a:ext cx="50165" cy="3810"/>
            </a:xfrm>
            <a:custGeom>
              <a:avLst/>
              <a:gdLst/>
              <a:ahLst/>
              <a:cxnLst/>
              <a:rect l="l" t="t" r="r" b="b"/>
              <a:pathLst>
                <a:path w="50164" h="3809">
                  <a:moveTo>
                    <a:pt x="0" y="0"/>
                  </a:moveTo>
                  <a:lnTo>
                    <a:pt x="1257" y="3149"/>
                  </a:lnTo>
                  <a:lnTo>
                    <a:pt x="25644" y="3106"/>
                  </a:lnTo>
                  <a:lnTo>
                    <a:pt x="50050" y="3378"/>
                  </a:lnTo>
                  <a:lnTo>
                    <a:pt x="49758" y="2501"/>
                  </a:lnTo>
                  <a:lnTo>
                    <a:pt x="49542" y="787"/>
                  </a:lnTo>
                  <a:lnTo>
                    <a:pt x="24799" y="217"/>
                  </a:lnTo>
                  <a:lnTo>
                    <a:pt x="0" y="0"/>
                  </a:lnTo>
                  <a:close/>
                </a:path>
              </a:pathLst>
            </a:custGeom>
            <a:solidFill>
              <a:srgbClr val="FAEB93"/>
            </a:solidFill>
          </p:spPr>
          <p:txBody>
            <a:bodyPr wrap="square" lIns="0" tIns="0" rIns="0" bIns="0" rtlCol="0"/>
            <a:lstStyle/>
            <a:p>
              <a:endParaRPr/>
            </a:p>
          </p:txBody>
        </p:sp>
        <p:sp>
          <p:nvSpPr>
            <p:cNvPr id="19875" name="object 19875"/>
            <p:cNvSpPr/>
            <p:nvPr/>
          </p:nvSpPr>
          <p:spPr>
            <a:xfrm>
              <a:off x="5271262" y="8399894"/>
              <a:ext cx="50165" cy="1270"/>
            </a:xfrm>
            <a:custGeom>
              <a:avLst/>
              <a:gdLst/>
              <a:ahLst/>
              <a:cxnLst/>
              <a:rect l="l" t="t" r="r" b="b"/>
              <a:pathLst>
                <a:path w="50164" h="1270">
                  <a:moveTo>
                    <a:pt x="0" y="0"/>
                  </a:moveTo>
                  <a:lnTo>
                    <a:pt x="12398" y="60"/>
                  </a:lnTo>
                  <a:lnTo>
                    <a:pt x="24799" y="217"/>
                  </a:lnTo>
                  <a:lnTo>
                    <a:pt x="37186" y="462"/>
                  </a:lnTo>
                  <a:lnTo>
                    <a:pt x="49542" y="787"/>
                  </a:lnTo>
                </a:path>
              </a:pathLst>
            </a:custGeom>
            <a:ln w="25400">
              <a:solidFill>
                <a:srgbClr val="FAEA91"/>
              </a:solidFill>
            </a:ln>
          </p:spPr>
          <p:txBody>
            <a:bodyPr wrap="square" lIns="0" tIns="0" rIns="0" bIns="0" rtlCol="0"/>
            <a:lstStyle/>
            <a:p>
              <a:endParaRPr/>
            </a:p>
          </p:txBody>
        </p:sp>
        <p:sp>
          <p:nvSpPr>
            <p:cNvPr id="19876" name="object 19876"/>
            <p:cNvSpPr/>
            <p:nvPr/>
          </p:nvSpPr>
          <p:spPr>
            <a:xfrm>
              <a:off x="5320804" y="8400681"/>
              <a:ext cx="635" cy="3175"/>
            </a:xfrm>
            <a:custGeom>
              <a:avLst/>
              <a:gdLst/>
              <a:ahLst/>
              <a:cxnLst/>
              <a:rect l="l" t="t" r="r" b="b"/>
              <a:pathLst>
                <a:path w="635" h="3175">
                  <a:moveTo>
                    <a:pt x="0" y="0"/>
                  </a:moveTo>
                  <a:lnTo>
                    <a:pt x="507" y="2590"/>
                  </a:lnTo>
                </a:path>
              </a:pathLst>
            </a:custGeom>
            <a:ln w="25400">
              <a:solidFill>
                <a:srgbClr val="FAEB93"/>
              </a:solidFill>
            </a:ln>
          </p:spPr>
          <p:txBody>
            <a:bodyPr wrap="square" lIns="0" tIns="0" rIns="0" bIns="0" rtlCol="0"/>
            <a:lstStyle/>
            <a:p>
              <a:endParaRPr/>
            </a:p>
          </p:txBody>
        </p:sp>
        <p:sp>
          <p:nvSpPr>
            <p:cNvPr id="19877" name="object 19877"/>
            <p:cNvSpPr/>
            <p:nvPr/>
          </p:nvSpPr>
          <p:spPr>
            <a:xfrm>
              <a:off x="5272519" y="8402985"/>
              <a:ext cx="48895" cy="635"/>
            </a:xfrm>
            <a:custGeom>
              <a:avLst/>
              <a:gdLst/>
              <a:ahLst/>
              <a:cxnLst/>
              <a:rect l="l" t="t" r="r" b="b"/>
              <a:pathLst>
                <a:path w="48895" h="634">
                  <a:moveTo>
                    <a:pt x="48793" y="287"/>
                  </a:moveTo>
                  <a:lnTo>
                    <a:pt x="36590" y="110"/>
                  </a:lnTo>
                  <a:lnTo>
                    <a:pt x="24387" y="16"/>
                  </a:lnTo>
                  <a:lnTo>
                    <a:pt x="12188" y="0"/>
                  </a:lnTo>
                  <a:lnTo>
                    <a:pt x="0" y="58"/>
                  </a:lnTo>
                </a:path>
              </a:pathLst>
            </a:custGeom>
            <a:ln w="25400">
              <a:solidFill>
                <a:srgbClr val="FAEB94"/>
              </a:solidFill>
            </a:ln>
          </p:spPr>
          <p:txBody>
            <a:bodyPr wrap="square" lIns="0" tIns="0" rIns="0" bIns="0" rtlCol="0"/>
            <a:lstStyle/>
            <a:p>
              <a:endParaRPr/>
            </a:p>
          </p:txBody>
        </p:sp>
        <p:sp>
          <p:nvSpPr>
            <p:cNvPr id="19878" name="object 19878"/>
            <p:cNvSpPr/>
            <p:nvPr/>
          </p:nvSpPr>
          <p:spPr>
            <a:xfrm>
              <a:off x="5271262" y="8399894"/>
              <a:ext cx="1270" cy="3175"/>
            </a:xfrm>
            <a:custGeom>
              <a:avLst/>
              <a:gdLst/>
              <a:ahLst/>
              <a:cxnLst/>
              <a:rect l="l" t="t" r="r" b="b"/>
              <a:pathLst>
                <a:path w="1270" h="3175">
                  <a:moveTo>
                    <a:pt x="1257" y="3149"/>
                  </a:moveTo>
                  <a:lnTo>
                    <a:pt x="0" y="0"/>
                  </a:lnTo>
                </a:path>
              </a:pathLst>
            </a:custGeom>
            <a:ln w="25400">
              <a:solidFill>
                <a:srgbClr val="FAEB92"/>
              </a:solidFill>
            </a:ln>
          </p:spPr>
          <p:txBody>
            <a:bodyPr wrap="square" lIns="0" tIns="0" rIns="0" bIns="0" rtlCol="0"/>
            <a:lstStyle/>
            <a:p>
              <a:endParaRPr/>
            </a:p>
          </p:txBody>
        </p:sp>
        <p:sp>
          <p:nvSpPr>
            <p:cNvPr id="19879" name="object 19879"/>
            <p:cNvSpPr/>
            <p:nvPr/>
          </p:nvSpPr>
          <p:spPr>
            <a:xfrm>
              <a:off x="5320333" y="8392875"/>
              <a:ext cx="25400" cy="4445"/>
            </a:xfrm>
            <a:custGeom>
              <a:avLst/>
              <a:gdLst/>
              <a:ahLst/>
              <a:cxnLst/>
              <a:rect l="l" t="t" r="r" b="b"/>
              <a:pathLst>
                <a:path w="25400" h="4445">
                  <a:moveTo>
                    <a:pt x="0" y="0"/>
                  </a:moveTo>
                  <a:lnTo>
                    <a:pt x="229" y="821"/>
                  </a:lnTo>
                  <a:lnTo>
                    <a:pt x="321" y="1555"/>
                  </a:lnTo>
                  <a:lnTo>
                    <a:pt x="407" y="2624"/>
                  </a:lnTo>
                  <a:lnTo>
                    <a:pt x="25007" y="3920"/>
                  </a:lnTo>
                  <a:lnTo>
                    <a:pt x="24906" y="2294"/>
                  </a:lnTo>
                  <a:lnTo>
                    <a:pt x="24746" y="1555"/>
                  </a:lnTo>
                  <a:lnTo>
                    <a:pt x="0" y="0"/>
                  </a:lnTo>
                  <a:close/>
                </a:path>
              </a:pathLst>
            </a:custGeom>
            <a:solidFill>
              <a:srgbClr val="F9D86D"/>
            </a:solidFill>
          </p:spPr>
          <p:txBody>
            <a:bodyPr wrap="square" lIns="0" tIns="0" rIns="0" bIns="0" rtlCol="0"/>
            <a:lstStyle/>
            <a:p>
              <a:endParaRPr/>
            </a:p>
          </p:txBody>
        </p:sp>
        <p:sp>
          <p:nvSpPr>
            <p:cNvPr id="19880" name="object 19880"/>
            <p:cNvSpPr/>
            <p:nvPr/>
          </p:nvSpPr>
          <p:spPr>
            <a:xfrm>
              <a:off x="5345071" y="8394430"/>
              <a:ext cx="635" cy="2540"/>
            </a:xfrm>
            <a:custGeom>
              <a:avLst/>
              <a:gdLst/>
              <a:ahLst/>
              <a:cxnLst/>
              <a:rect l="l" t="t" r="r" b="b"/>
              <a:pathLst>
                <a:path w="635" h="2540">
                  <a:moveTo>
                    <a:pt x="0" y="0"/>
                  </a:moveTo>
                  <a:lnTo>
                    <a:pt x="269" y="2365"/>
                  </a:lnTo>
                </a:path>
              </a:pathLst>
            </a:custGeom>
            <a:ln w="25400">
              <a:solidFill>
                <a:srgbClr val="F9D76B"/>
              </a:solidFill>
            </a:ln>
          </p:spPr>
          <p:txBody>
            <a:bodyPr wrap="square" lIns="0" tIns="0" rIns="0" bIns="0" rtlCol="0"/>
            <a:lstStyle/>
            <a:p>
              <a:endParaRPr/>
            </a:p>
          </p:txBody>
        </p:sp>
        <p:sp>
          <p:nvSpPr>
            <p:cNvPr id="19881" name="object 19881"/>
            <p:cNvSpPr/>
            <p:nvPr/>
          </p:nvSpPr>
          <p:spPr>
            <a:xfrm>
              <a:off x="5320741" y="8395500"/>
              <a:ext cx="24765" cy="1905"/>
            </a:xfrm>
            <a:custGeom>
              <a:avLst/>
              <a:gdLst/>
              <a:ahLst/>
              <a:cxnLst/>
              <a:rect l="l" t="t" r="r" b="b"/>
              <a:pathLst>
                <a:path w="24764" h="1904">
                  <a:moveTo>
                    <a:pt x="24599" y="1295"/>
                  </a:moveTo>
                  <a:lnTo>
                    <a:pt x="16598" y="838"/>
                  </a:lnTo>
                  <a:lnTo>
                    <a:pt x="8381" y="406"/>
                  </a:lnTo>
                  <a:lnTo>
                    <a:pt x="0" y="0"/>
                  </a:lnTo>
                </a:path>
              </a:pathLst>
            </a:custGeom>
            <a:ln w="25400">
              <a:solidFill>
                <a:srgbClr val="FADE7A"/>
              </a:solidFill>
            </a:ln>
          </p:spPr>
          <p:txBody>
            <a:bodyPr wrap="square" lIns="0" tIns="0" rIns="0" bIns="0" rtlCol="0"/>
            <a:lstStyle/>
            <a:p>
              <a:endParaRPr/>
            </a:p>
          </p:txBody>
        </p:sp>
        <p:sp>
          <p:nvSpPr>
            <p:cNvPr id="19882" name="object 19882"/>
            <p:cNvSpPr/>
            <p:nvPr/>
          </p:nvSpPr>
          <p:spPr>
            <a:xfrm>
              <a:off x="5320317" y="8392874"/>
              <a:ext cx="635" cy="3175"/>
            </a:xfrm>
            <a:custGeom>
              <a:avLst/>
              <a:gdLst/>
              <a:ahLst/>
              <a:cxnLst/>
              <a:rect l="l" t="t" r="r" b="b"/>
              <a:pathLst>
                <a:path w="635" h="3175">
                  <a:moveTo>
                    <a:pt x="423" y="2625"/>
                  </a:moveTo>
                  <a:lnTo>
                    <a:pt x="0" y="0"/>
                  </a:lnTo>
                </a:path>
              </a:pathLst>
            </a:custGeom>
            <a:ln w="25400">
              <a:solidFill>
                <a:srgbClr val="FAD96F"/>
              </a:solidFill>
            </a:ln>
          </p:spPr>
          <p:txBody>
            <a:bodyPr wrap="square" lIns="0" tIns="0" rIns="0" bIns="0" rtlCol="0"/>
            <a:lstStyle/>
            <a:p>
              <a:endParaRPr/>
            </a:p>
          </p:txBody>
        </p:sp>
        <p:sp>
          <p:nvSpPr>
            <p:cNvPr id="19883" name="object 19883"/>
            <p:cNvSpPr/>
            <p:nvPr/>
          </p:nvSpPr>
          <p:spPr>
            <a:xfrm>
              <a:off x="5320741" y="8395500"/>
              <a:ext cx="24765" cy="3810"/>
            </a:xfrm>
            <a:custGeom>
              <a:avLst/>
              <a:gdLst/>
              <a:ahLst/>
              <a:cxnLst/>
              <a:rect l="l" t="t" r="r" b="b"/>
              <a:pathLst>
                <a:path w="24764" h="3809">
                  <a:moveTo>
                    <a:pt x="0" y="0"/>
                  </a:moveTo>
                  <a:lnTo>
                    <a:pt x="50" y="889"/>
                  </a:lnTo>
                  <a:lnTo>
                    <a:pt x="25" y="2616"/>
                  </a:lnTo>
                  <a:lnTo>
                    <a:pt x="8331" y="2946"/>
                  </a:lnTo>
                  <a:lnTo>
                    <a:pt x="24587" y="3695"/>
                  </a:lnTo>
                  <a:lnTo>
                    <a:pt x="24625" y="2108"/>
                  </a:lnTo>
                  <a:lnTo>
                    <a:pt x="24599" y="1295"/>
                  </a:lnTo>
                  <a:lnTo>
                    <a:pt x="16598" y="838"/>
                  </a:lnTo>
                  <a:lnTo>
                    <a:pt x="0" y="0"/>
                  </a:lnTo>
                  <a:close/>
                </a:path>
              </a:pathLst>
            </a:custGeom>
            <a:solidFill>
              <a:srgbClr val="FAE281"/>
            </a:solidFill>
          </p:spPr>
          <p:txBody>
            <a:bodyPr wrap="square" lIns="0" tIns="0" rIns="0" bIns="0" rtlCol="0"/>
            <a:lstStyle/>
            <a:p>
              <a:endParaRPr/>
            </a:p>
          </p:txBody>
        </p:sp>
        <p:sp>
          <p:nvSpPr>
            <p:cNvPr id="19884" name="object 19884"/>
            <p:cNvSpPr/>
            <p:nvPr/>
          </p:nvSpPr>
          <p:spPr>
            <a:xfrm>
              <a:off x="5320741" y="8395500"/>
              <a:ext cx="24765" cy="1905"/>
            </a:xfrm>
            <a:custGeom>
              <a:avLst/>
              <a:gdLst/>
              <a:ahLst/>
              <a:cxnLst/>
              <a:rect l="l" t="t" r="r" b="b"/>
              <a:pathLst>
                <a:path w="24764" h="1904">
                  <a:moveTo>
                    <a:pt x="0" y="0"/>
                  </a:moveTo>
                  <a:lnTo>
                    <a:pt x="8381" y="406"/>
                  </a:lnTo>
                  <a:lnTo>
                    <a:pt x="16598" y="838"/>
                  </a:lnTo>
                  <a:lnTo>
                    <a:pt x="24599" y="1295"/>
                  </a:lnTo>
                </a:path>
              </a:pathLst>
            </a:custGeom>
            <a:ln w="25400">
              <a:solidFill>
                <a:srgbClr val="FADE7A"/>
              </a:solidFill>
            </a:ln>
          </p:spPr>
          <p:txBody>
            <a:bodyPr wrap="square" lIns="0" tIns="0" rIns="0" bIns="0" rtlCol="0"/>
            <a:lstStyle/>
            <a:p>
              <a:endParaRPr/>
            </a:p>
          </p:txBody>
        </p:sp>
        <p:sp>
          <p:nvSpPr>
            <p:cNvPr id="19885" name="object 19885"/>
            <p:cNvSpPr/>
            <p:nvPr/>
          </p:nvSpPr>
          <p:spPr>
            <a:xfrm>
              <a:off x="5332628" y="8396795"/>
              <a:ext cx="26034" cy="2540"/>
            </a:xfrm>
            <a:custGeom>
              <a:avLst/>
              <a:gdLst/>
              <a:ahLst/>
              <a:cxnLst/>
              <a:rect l="l" t="t" r="r" b="b"/>
              <a:pathLst>
                <a:path w="26035" h="2540">
                  <a:moveTo>
                    <a:pt x="25412" y="0"/>
                  </a:moveTo>
                  <a:lnTo>
                    <a:pt x="0" y="0"/>
                  </a:lnTo>
                  <a:lnTo>
                    <a:pt x="0" y="2400"/>
                  </a:lnTo>
                  <a:lnTo>
                    <a:pt x="25412" y="2400"/>
                  </a:lnTo>
                  <a:lnTo>
                    <a:pt x="25412" y="0"/>
                  </a:lnTo>
                  <a:close/>
                </a:path>
              </a:pathLst>
            </a:custGeom>
            <a:solidFill>
              <a:srgbClr val="FAE180"/>
            </a:solidFill>
          </p:spPr>
          <p:txBody>
            <a:bodyPr wrap="square" lIns="0" tIns="0" rIns="0" bIns="0" rtlCol="0"/>
            <a:lstStyle/>
            <a:p>
              <a:endParaRPr/>
            </a:p>
          </p:txBody>
        </p:sp>
        <p:sp>
          <p:nvSpPr>
            <p:cNvPr id="19886" name="object 19886"/>
            <p:cNvSpPr/>
            <p:nvPr/>
          </p:nvSpPr>
          <p:spPr>
            <a:xfrm>
              <a:off x="5320766" y="8398116"/>
              <a:ext cx="24765" cy="1270"/>
            </a:xfrm>
            <a:custGeom>
              <a:avLst/>
              <a:gdLst/>
              <a:ahLst/>
              <a:cxnLst/>
              <a:rect l="l" t="t" r="r" b="b"/>
              <a:pathLst>
                <a:path w="24764" h="1270">
                  <a:moveTo>
                    <a:pt x="24561" y="1079"/>
                  </a:moveTo>
                  <a:lnTo>
                    <a:pt x="16497" y="685"/>
                  </a:lnTo>
                  <a:lnTo>
                    <a:pt x="8305" y="330"/>
                  </a:lnTo>
                  <a:lnTo>
                    <a:pt x="0" y="0"/>
                  </a:lnTo>
                </a:path>
              </a:pathLst>
            </a:custGeom>
            <a:ln w="25400">
              <a:solidFill>
                <a:srgbClr val="FAE589"/>
              </a:solidFill>
            </a:ln>
          </p:spPr>
          <p:txBody>
            <a:bodyPr wrap="square" lIns="0" tIns="0" rIns="0" bIns="0" rtlCol="0"/>
            <a:lstStyle/>
            <a:p>
              <a:endParaRPr/>
            </a:p>
          </p:txBody>
        </p:sp>
        <p:sp>
          <p:nvSpPr>
            <p:cNvPr id="19887" name="object 19887"/>
            <p:cNvSpPr/>
            <p:nvPr/>
          </p:nvSpPr>
          <p:spPr>
            <a:xfrm>
              <a:off x="5308041" y="8395500"/>
              <a:ext cx="26034" cy="3175"/>
            </a:xfrm>
            <a:custGeom>
              <a:avLst/>
              <a:gdLst/>
              <a:ahLst/>
              <a:cxnLst/>
              <a:rect l="l" t="t" r="r" b="b"/>
              <a:pathLst>
                <a:path w="26035" h="3175">
                  <a:moveTo>
                    <a:pt x="25425" y="0"/>
                  </a:moveTo>
                  <a:lnTo>
                    <a:pt x="0" y="0"/>
                  </a:lnTo>
                  <a:lnTo>
                    <a:pt x="0" y="2616"/>
                  </a:lnTo>
                  <a:lnTo>
                    <a:pt x="25425" y="2616"/>
                  </a:lnTo>
                  <a:lnTo>
                    <a:pt x="25425" y="0"/>
                  </a:lnTo>
                  <a:close/>
                </a:path>
              </a:pathLst>
            </a:custGeom>
            <a:solidFill>
              <a:srgbClr val="FAE282"/>
            </a:solidFill>
          </p:spPr>
          <p:txBody>
            <a:bodyPr wrap="square" lIns="0" tIns="0" rIns="0" bIns="0" rtlCol="0"/>
            <a:lstStyle/>
            <a:p>
              <a:endParaRPr/>
            </a:p>
          </p:txBody>
        </p:sp>
        <p:sp>
          <p:nvSpPr>
            <p:cNvPr id="19888" name="object 19888"/>
            <p:cNvSpPr/>
            <p:nvPr/>
          </p:nvSpPr>
          <p:spPr>
            <a:xfrm>
              <a:off x="5345080" y="8394430"/>
              <a:ext cx="24130" cy="3810"/>
            </a:xfrm>
            <a:custGeom>
              <a:avLst/>
              <a:gdLst/>
              <a:ahLst/>
              <a:cxnLst/>
              <a:rect l="l" t="t" r="r" b="b"/>
              <a:pathLst>
                <a:path w="24129" h="3809">
                  <a:moveTo>
                    <a:pt x="0" y="0"/>
                  </a:moveTo>
                  <a:lnTo>
                    <a:pt x="159" y="739"/>
                  </a:lnTo>
                  <a:lnTo>
                    <a:pt x="260" y="2365"/>
                  </a:lnTo>
                  <a:lnTo>
                    <a:pt x="23590" y="3774"/>
                  </a:lnTo>
                  <a:lnTo>
                    <a:pt x="23184" y="1488"/>
                  </a:lnTo>
                  <a:lnTo>
                    <a:pt x="0" y="0"/>
                  </a:lnTo>
                  <a:close/>
                </a:path>
              </a:pathLst>
            </a:custGeom>
            <a:solidFill>
              <a:srgbClr val="F8D567"/>
            </a:solidFill>
          </p:spPr>
          <p:txBody>
            <a:bodyPr wrap="square" lIns="0" tIns="0" rIns="0" bIns="0" rtlCol="0"/>
            <a:lstStyle/>
            <a:p>
              <a:endParaRPr/>
            </a:p>
          </p:txBody>
        </p:sp>
        <p:sp>
          <p:nvSpPr>
            <p:cNvPr id="19889" name="object 19889"/>
            <p:cNvSpPr/>
            <p:nvPr/>
          </p:nvSpPr>
          <p:spPr>
            <a:xfrm>
              <a:off x="5360258" y="8395384"/>
              <a:ext cx="8255" cy="635"/>
            </a:xfrm>
            <a:custGeom>
              <a:avLst/>
              <a:gdLst/>
              <a:ahLst/>
              <a:cxnLst/>
              <a:rect l="l" t="t" r="r" b="b"/>
              <a:pathLst>
                <a:path w="8254" h="634">
                  <a:moveTo>
                    <a:pt x="0" y="0"/>
                  </a:moveTo>
                  <a:lnTo>
                    <a:pt x="576" y="39"/>
                  </a:lnTo>
                  <a:lnTo>
                    <a:pt x="8005" y="534"/>
                  </a:lnTo>
                </a:path>
              </a:pathLst>
            </a:custGeom>
            <a:ln w="25400">
              <a:solidFill>
                <a:srgbClr val="F7CF59"/>
              </a:solidFill>
            </a:ln>
          </p:spPr>
          <p:txBody>
            <a:bodyPr wrap="square" lIns="0" tIns="0" rIns="0" bIns="0" rtlCol="0"/>
            <a:lstStyle/>
            <a:p>
              <a:endParaRPr/>
            </a:p>
          </p:txBody>
        </p:sp>
        <p:sp>
          <p:nvSpPr>
            <p:cNvPr id="19890" name="object 19890"/>
            <p:cNvSpPr/>
            <p:nvPr/>
          </p:nvSpPr>
          <p:spPr>
            <a:xfrm>
              <a:off x="5368264" y="8395919"/>
              <a:ext cx="635" cy="2540"/>
            </a:xfrm>
            <a:custGeom>
              <a:avLst/>
              <a:gdLst/>
              <a:ahLst/>
              <a:cxnLst/>
              <a:rect l="l" t="t" r="r" b="b"/>
              <a:pathLst>
                <a:path w="635" h="2540">
                  <a:moveTo>
                    <a:pt x="0" y="0"/>
                  </a:moveTo>
                  <a:lnTo>
                    <a:pt x="406" y="2286"/>
                  </a:lnTo>
                </a:path>
              </a:pathLst>
            </a:custGeom>
            <a:ln w="25400">
              <a:solidFill>
                <a:srgbClr val="F7D362"/>
              </a:solidFill>
            </a:ln>
          </p:spPr>
          <p:txBody>
            <a:bodyPr wrap="square" lIns="0" tIns="0" rIns="0" bIns="0" rtlCol="0"/>
            <a:lstStyle/>
            <a:p>
              <a:endParaRPr/>
            </a:p>
          </p:txBody>
        </p:sp>
        <p:sp>
          <p:nvSpPr>
            <p:cNvPr id="19891" name="object 19891"/>
            <p:cNvSpPr/>
            <p:nvPr/>
          </p:nvSpPr>
          <p:spPr>
            <a:xfrm>
              <a:off x="5345341" y="8396795"/>
              <a:ext cx="23495" cy="1905"/>
            </a:xfrm>
            <a:custGeom>
              <a:avLst/>
              <a:gdLst/>
              <a:ahLst/>
              <a:cxnLst/>
              <a:rect l="l" t="t" r="r" b="b"/>
              <a:pathLst>
                <a:path w="23495" h="1904">
                  <a:moveTo>
                    <a:pt x="23329" y="1409"/>
                  </a:moveTo>
                  <a:lnTo>
                    <a:pt x="15798" y="927"/>
                  </a:lnTo>
                  <a:lnTo>
                    <a:pt x="8001" y="444"/>
                  </a:lnTo>
                  <a:lnTo>
                    <a:pt x="0" y="0"/>
                  </a:lnTo>
                </a:path>
              </a:pathLst>
            </a:custGeom>
            <a:ln w="25400">
              <a:solidFill>
                <a:srgbClr val="F9DC74"/>
              </a:solidFill>
            </a:ln>
          </p:spPr>
          <p:txBody>
            <a:bodyPr wrap="square" lIns="0" tIns="0" rIns="0" bIns="0" rtlCol="0"/>
            <a:lstStyle/>
            <a:p>
              <a:endParaRPr/>
            </a:p>
          </p:txBody>
        </p:sp>
        <p:sp>
          <p:nvSpPr>
            <p:cNvPr id="19892" name="object 19892"/>
            <p:cNvSpPr/>
            <p:nvPr/>
          </p:nvSpPr>
          <p:spPr>
            <a:xfrm>
              <a:off x="5345071" y="8394430"/>
              <a:ext cx="635" cy="2540"/>
            </a:xfrm>
            <a:custGeom>
              <a:avLst/>
              <a:gdLst/>
              <a:ahLst/>
              <a:cxnLst/>
              <a:rect l="l" t="t" r="r" b="b"/>
              <a:pathLst>
                <a:path w="635" h="2540">
                  <a:moveTo>
                    <a:pt x="269" y="2365"/>
                  </a:moveTo>
                  <a:lnTo>
                    <a:pt x="0" y="0"/>
                  </a:lnTo>
                </a:path>
              </a:pathLst>
            </a:custGeom>
            <a:ln w="25400">
              <a:solidFill>
                <a:srgbClr val="F9D76B"/>
              </a:solidFill>
            </a:ln>
          </p:spPr>
          <p:txBody>
            <a:bodyPr wrap="square" lIns="0" tIns="0" rIns="0" bIns="0" rtlCol="0"/>
            <a:lstStyle/>
            <a:p>
              <a:endParaRPr/>
            </a:p>
          </p:txBody>
        </p:sp>
        <p:sp>
          <p:nvSpPr>
            <p:cNvPr id="19893" name="object 19893"/>
            <p:cNvSpPr/>
            <p:nvPr/>
          </p:nvSpPr>
          <p:spPr>
            <a:xfrm>
              <a:off x="5345328" y="8396795"/>
              <a:ext cx="24130" cy="3810"/>
            </a:xfrm>
            <a:custGeom>
              <a:avLst/>
              <a:gdLst/>
              <a:ahLst/>
              <a:cxnLst/>
              <a:rect l="l" t="t" r="r" b="b"/>
              <a:pathLst>
                <a:path w="24129" h="3809">
                  <a:moveTo>
                    <a:pt x="12" y="0"/>
                  </a:moveTo>
                  <a:lnTo>
                    <a:pt x="38" y="812"/>
                  </a:lnTo>
                  <a:lnTo>
                    <a:pt x="0" y="2400"/>
                  </a:lnTo>
                  <a:lnTo>
                    <a:pt x="8077" y="2794"/>
                  </a:lnTo>
                  <a:lnTo>
                    <a:pt x="23774" y="3657"/>
                  </a:lnTo>
                  <a:lnTo>
                    <a:pt x="23342" y="1409"/>
                  </a:lnTo>
                  <a:lnTo>
                    <a:pt x="8013" y="444"/>
                  </a:lnTo>
                  <a:lnTo>
                    <a:pt x="12" y="0"/>
                  </a:lnTo>
                  <a:close/>
                </a:path>
              </a:pathLst>
            </a:custGeom>
            <a:solidFill>
              <a:srgbClr val="F9E07D"/>
            </a:solidFill>
          </p:spPr>
          <p:txBody>
            <a:bodyPr wrap="square" lIns="0" tIns="0" rIns="0" bIns="0" rtlCol="0"/>
            <a:lstStyle/>
            <a:p>
              <a:endParaRPr/>
            </a:p>
          </p:txBody>
        </p:sp>
        <p:sp>
          <p:nvSpPr>
            <p:cNvPr id="19894" name="object 19894"/>
            <p:cNvSpPr/>
            <p:nvPr/>
          </p:nvSpPr>
          <p:spPr>
            <a:xfrm>
              <a:off x="5345341" y="8396795"/>
              <a:ext cx="23495" cy="1905"/>
            </a:xfrm>
            <a:custGeom>
              <a:avLst/>
              <a:gdLst/>
              <a:ahLst/>
              <a:cxnLst/>
              <a:rect l="l" t="t" r="r" b="b"/>
              <a:pathLst>
                <a:path w="23495" h="1904">
                  <a:moveTo>
                    <a:pt x="0" y="0"/>
                  </a:moveTo>
                  <a:lnTo>
                    <a:pt x="8001" y="444"/>
                  </a:lnTo>
                  <a:lnTo>
                    <a:pt x="15798" y="927"/>
                  </a:lnTo>
                  <a:lnTo>
                    <a:pt x="23329" y="1409"/>
                  </a:lnTo>
                </a:path>
              </a:pathLst>
            </a:custGeom>
            <a:ln w="25400">
              <a:solidFill>
                <a:srgbClr val="F9DC74"/>
              </a:solidFill>
            </a:ln>
          </p:spPr>
          <p:txBody>
            <a:bodyPr wrap="square" lIns="0" tIns="0" rIns="0" bIns="0" rtlCol="0"/>
            <a:lstStyle/>
            <a:p>
              <a:endParaRPr/>
            </a:p>
          </p:txBody>
        </p:sp>
        <p:sp>
          <p:nvSpPr>
            <p:cNvPr id="19895" name="object 19895"/>
            <p:cNvSpPr/>
            <p:nvPr/>
          </p:nvSpPr>
          <p:spPr>
            <a:xfrm>
              <a:off x="5368671" y="8398205"/>
              <a:ext cx="635" cy="2540"/>
            </a:xfrm>
            <a:custGeom>
              <a:avLst/>
              <a:gdLst/>
              <a:ahLst/>
              <a:cxnLst/>
              <a:rect l="l" t="t" r="r" b="b"/>
              <a:pathLst>
                <a:path w="635" h="2540">
                  <a:moveTo>
                    <a:pt x="0" y="0"/>
                  </a:moveTo>
                  <a:lnTo>
                    <a:pt x="431" y="2247"/>
                  </a:lnTo>
                </a:path>
              </a:pathLst>
            </a:custGeom>
            <a:ln w="25400">
              <a:solidFill>
                <a:srgbClr val="F9DE7A"/>
              </a:solidFill>
            </a:ln>
          </p:spPr>
          <p:txBody>
            <a:bodyPr wrap="square" lIns="0" tIns="0" rIns="0" bIns="0" rtlCol="0"/>
            <a:lstStyle/>
            <a:p>
              <a:endParaRPr/>
            </a:p>
          </p:txBody>
        </p:sp>
        <p:sp>
          <p:nvSpPr>
            <p:cNvPr id="19896" name="object 19896"/>
            <p:cNvSpPr/>
            <p:nvPr/>
          </p:nvSpPr>
          <p:spPr>
            <a:xfrm>
              <a:off x="5345328" y="8399195"/>
              <a:ext cx="24130" cy="1270"/>
            </a:xfrm>
            <a:custGeom>
              <a:avLst/>
              <a:gdLst/>
              <a:ahLst/>
              <a:cxnLst/>
              <a:rect l="l" t="t" r="r" b="b"/>
              <a:pathLst>
                <a:path w="24129" h="1270">
                  <a:moveTo>
                    <a:pt x="23774" y="1257"/>
                  </a:moveTo>
                  <a:lnTo>
                    <a:pt x="16001" y="812"/>
                  </a:lnTo>
                  <a:lnTo>
                    <a:pt x="8077" y="393"/>
                  </a:lnTo>
                  <a:lnTo>
                    <a:pt x="0" y="0"/>
                  </a:lnTo>
                </a:path>
              </a:pathLst>
            </a:custGeom>
            <a:ln w="25400">
              <a:solidFill>
                <a:srgbClr val="FAE486"/>
              </a:solidFill>
            </a:ln>
          </p:spPr>
          <p:txBody>
            <a:bodyPr wrap="square" lIns="0" tIns="0" rIns="0" bIns="0" rtlCol="0"/>
            <a:lstStyle/>
            <a:p>
              <a:endParaRPr/>
            </a:p>
          </p:txBody>
        </p:sp>
        <p:sp>
          <p:nvSpPr>
            <p:cNvPr id="19897" name="object 19897"/>
            <p:cNvSpPr/>
            <p:nvPr/>
          </p:nvSpPr>
          <p:spPr>
            <a:xfrm>
              <a:off x="5332628" y="8396795"/>
              <a:ext cx="26034" cy="2540"/>
            </a:xfrm>
            <a:custGeom>
              <a:avLst/>
              <a:gdLst/>
              <a:ahLst/>
              <a:cxnLst/>
              <a:rect l="l" t="t" r="r" b="b"/>
              <a:pathLst>
                <a:path w="26035" h="2540">
                  <a:moveTo>
                    <a:pt x="25412" y="0"/>
                  </a:moveTo>
                  <a:lnTo>
                    <a:pt x="0" y="0"/>
                  </a:lnTo>
                  <a:lnTo>
                    <a:pt x="0" y="2400"/>
                  </a:lnTo>
                  <a:lnTo>
                    <a:pt x="25412" y="2400"/>
                  </a:lnTo>
                  <a:lnTo>
                    <a:pt x="25412" y="0"/>
                  </a:lnTo>
                  <a:close/>
                </a:path>
              </a:pathLst>
            </a:custGeom>
            <a:solidFill>
              <a:srgbClr val="FAE180"/>
            </a:solidFill>
          </p:spPr>
          <p:txBody>
            <a:bodyPr wrap="square" lIns="0" tIns="0" rIns="0" bIns="0" rtlCol="0"/>
            <a:lstStyle/>
            <a:p>
              <a:endParaRPr/>
            </a:p>
          </p:txBody>
        </p:sp>
        <p:sp>
          <p:nvSpPr>
            <p:cNvPr id="19898" name="object 19898"/>
            <p:cNvSpPr/>
            <p:nvPr/>
          </p:nvSpPr>
          <p:spPr>
            <a:xfrm>
              <a:off x="5320766" y="8398116"/>
              <a:ext cx="48895" cy="5080"/>
            </a:xfrm>
            <a:custGeom>
              <a:avLst/>
              <a:gdLst/>
              <a:ahLst/>
              <a:cxnLst/>
              <a:rect l="l" t="t" r="r" b="b"/>
              <a:pathLst>
                <a:path w="48895" h="5079">
                  <a:moveTo>
                    <a:pt x="0" y="0"/>
                  </a:moveTo>
                  <a:lnTo>
                    <a:pt x="38" y="2565"/>
                  </a:lnTo>
                  <a:lnTo>
                    <a:pt x="24587" y="3432"/>
                  </a:lnTo>
                  <a:lnTo>
                    <a:pt x="48793" y="4546"/>
                  </a:lnTo>
                  <a:lnTo>
                    <a:pt x="48336" y="2336"/>
                  </a:lnTo>
                  <a:lnTo>
                    <a:pt x="24568" y="1077"/>
                  </a:lnTo>
                  <a:lnTo>
                    <a:pt x="0" y="0"/>
                  </a:lnTo>
                  <a:close/>
                </a:path>
              </a:pathLst>
            </a:custGeom>
            <a:solidFill>
              <a:srgbClr val="FAE78C"/>
            </a:solidFill>
          </p:spPr>
          <p:txBody>
            <a:bodyPr wrap="square" lIns="0" tIns="0" rIns="0" bIns="0" rtlCol="0"/>
            <a:lstStyle/>
            <a:p>
              <a:endParaRPr/>
            </a:p>
          </p:txBody>
        </p:sp>
        <p:sp>
          <p:nvSpPr>
            <p:cNvPr id="19899" name="object 19899"/>
            <p:cNvSpPr/>
            <p:nvPr/>
          </p:nvSpPr>
          <p:spPr>
            <a:xfrm>
              <a:off x="5320766" y="8398116"/>
              <a:ext cx="48895" cy="2540"/>
            </a:xfrm>
            <a:custGeom>
              <a:avLst/>
              <a:gdLst/>
              <a:ahLst/>
              <a:cxnLst/>
              <a:rect l="l" t="t" r="r" b="b"/>
              <a:pathLst>
                <a:path w="48895" h="2540">
                  <a:moveTo>
                    <a:pt x="0" y="0"/>
                  </a:moveTo>
                  <a:lnTo>
                    <a:pt x="12370" y="513"/>
                  </a:lnTo>
                  <a:lnTo>
                    <a:pt x="24568" y="1077"/>
                  </a:lnTo>
                  <a:lnTo>
                    <a:pt x="36565" y="1687"/>
                  </a:lnTo>
                  <a:lnTo>
                    <a:pt x="48336" y="2336"/>
                  </a:lnTo>
                </a:path>
              </a:pathLst>
            </a:custGeom>
            <a:ln w="25400">
              <a:solidFill>
                <a:srgbClr val="FAE487"/>
              </a:solidFill>
            </a:ln>
          </p:spPr>
          <p:txBody>
            <a:bodyPr wrap="square" lIns="0" tIns="0" rIns="0" bIns="0" rtlCol="0"/>
            <a:lstStyle/>
            <a:p>
              <a:endParaRPr/>
            </a:p>
          </p:txBody>
        </p:sp>
        <p:sp>
          <p:nvSpPr>
            <p:cNvPr id="19900" name="object 19900"/>
            <p:cNvSpPr/>
            <p:nvPr/>
          </p:nvSpPr>
          <p:spPr>
            <a:xfrm>
              <a:off x="5369102" y="8400453"/>
              <a:ext cx="635" cy="2540"/>
            </a:xfrm>
            <a:custGeom>
              <a:avLst/>
              <a:gdLst/>
              <a:ahLst/>
              <a:cxnLst/>
              <a:rect l="l" t="t" r="r" b="b"/>
              <a:pathLst>
                <a:path w="635" h="2540">
                  <a:moveTo>
                    <a:pt x="0" y="0"/>
                  </a:moveTo>
                  <a:lnTo>
                    <a:pt x="457" y="2209"/>
                  </a:lnTo>
                </a:path>
              </a:pathLst>
            </a:custGeom>
            <a:ln w="25400">
              <a:solidFill>
                <a:srgbClr val="FAE68A"/>
              </a:solidFill>
            </a:ln>
          </p:spPr>
          <p:txBody>
            <a:bodyPr wrap="square" lIns="0" tIns="0" rIns="0" bIns="0" rtlCol="0"/>
            <a:lstStyle/>
            <a:p>
              <a:endParaRPr/>
            </a:p>
          </p:txBody>
        </p:sp>
        <p:sp>
          <p:nvSpPr>
            <p:cNvPr id="19901" name="object 19901"/>
            <p:cNvSpPr/>
            <p:nvPr/>
          </p:nvSpPr>
          <p:spPr>
            <a:xfrm>
              <a:off x="5320804" y="8400681"/>
              <a:ext cx="48895" cy="2540"/>
            </a:xfrm>
            <a:custGeom>
              <a:avLst/>
              <a:gdLst/>
              <a:ahLst/>
              <a:cxnLst/>
              <a:rect l="l" t="t" r="r" b="b"/>
              <a:pathLst>
                <a:path w="48895" h="2540">
                  <a:moveTo>
                    <a:pt x="48755" y="1981"/>
                  </a:moveTo>
                  <a:lnTo>
                    <a:pt x="36704" y="1396"/>
                  </a:lnTo>
                  <a:lnTo>
                    <a:pt x="24549" y="866"/>
                  </a:lnTo>
                  <a:lnTo>
                    <a:pt x="12307" y="398"/>
                  </a:lnTo>
                  <a:lnTo>
                    <a:pt x="0" y="0"/>
                  </a:lnTo>
                </a:path>
              </a:pathLst>
            </a:custGeom>
            <a:ln w="25400">
              <a:solidFill>
                <a:srgbClr val="FAE991"/>
              </a:solidFill>
            </a:ln>
          </p:spPr>
          <p:txBody>
            <a:bodyPr wrap="square" lIns="0" tIns="0" rIns="0" bIns="0" rtlCol="0"/>
            <a:lstStyle/>
            <a:p>
              <a:endParaRPr/>
            </a:p>
          </p:txBody>
        </p:sp>
        <p:sp>
          <p:nvSpPr>
            <p:cNvPr id="19902" name="object 19902"/>
            <p:cNvSpPr/>
            <p:nvPr/>
          </p:nvSpPr>
          <p:spPr>
            <a:xfrm>
              <a:off x="5308066" y="8398116"/>
              <a:ext cx="26034" cy="3175"/>
            </a:xfrm>
            <a:custGeom>
              <a:avLst/>
              <a:gdLst/>
              <a:ahLst/>
              <a:cxnLst/>
              <a:rect l="l" t="t" r="r" b="b"/>
              <a:pathLst>
                <a:path w="26035" h="3175">
                  <a:moveTo>
                    <a:pt x="25438" y="0"/>
                  </a:moveTo>
                  <a:lnTo>
                    <a:pt x="0" y="0"/>
                  </a:lnTo>
                  <a:lnTo>
                    <a:pt x="0" y="2565"/>
                  </a:lnTo>
                  <a:lnTo>
                    <a:pt x="25438" y="2565"/>
                  </a:lnTo>
                  <a:lnTo>
                    <a:pt x="25438" y="0"/>
                  </a:lnTo>
                  <a:close/>
                </a:path>
              </a:pathLst>
            </a:custGeom>
            <a:solidFill>
              <a:srgbClr val="FAE88E"/>
            </a:solidFill>
          </p:spPr>
          <p:txBody>
            <a:bodyPr wrap="square" lIns="0" tIns="0" rIns="0" bIns="0" rtlCol="0"/>
            <a:lstStyle/>
            <a:p>
              <a:endParaRPr/>
            </a:p>
          </p:txBody>
        </p:sp>
        <p:sp>
          <p:nvSpPr>
            <p:cNvPr id="19903" name="object 19903"/>
            <p:cNvSpPr/>
            <p:nvPr/>
          </p:nvSpPr>
          <p:spPr>
            <a:xfrm>
              <a:off x="5320804" y="8400681"/>
              <a:ext cx="49530" cy="4445"/>
            </a:xfrm>
            <a:custGeom>
              <a:avLst/>
              <a:gdLst/>
              <a:ahLst/>
              <a:cxnLst/>
              <a:rect l="l" t="t" r="r" b="b"/>
              <a:pathLst>
                <a:path w="49529" h="4445">
                  <a:moveTo>
                    <a:pt x="0" y="0"/>
                  </a:moveTo>
                  <a:lnTo>
                    <a:pt x="215" y="1714"/>
                  </a:lnTo>
                  <a:lnTo>
                    <a:pt x="507" y="2590"/>
                  </a:lnTo>
                  <a:lnTo>
                    <a:pt x="24896" y="3186"/>
                  </a:lnTo>
                  <a:lnTo>
                    <a:pt x="49237" y="4152"/>
                  </a:lnTo>
                  <a:lnTo>
                    <a:pt x="48755" y="1981"/>
                  </a:lnTo>
                  <a:lnTo>
                    <a:pt x="24549" y="866"/>
                  </a:lnTo>
                  <a:lnTo>
                    <a:pt x="0" y="0"/>
                  </a:lnTo>
                  <a:close/>
                </a:path>
              </a:pathLst>
            </a:custGeom>
            <a:solidFill>
              <a:srgbClr val="FAEA92"/>
            </a:solidFill>
          </p:spPr>
          <p:txBody>
            <a:bodyPr wrap="square" lIns="0" tIns="0" rIns="0" bIns="0" rtlCol="0"/>
            <a:lstStyle/>
            <a:p>
              <a:endParaRPr/>
            </a:p>
          </p:txBody>
        </p:sp>
        <p:sp>
          <p:nvSpPr>
            <p:cNvPr id="19904" name="object 19904"/>
            <p:cNvSpPr/>
            <p:nvPr/>
          </p:nvSpPr>
          <p:spPr>
            <a:xfrm>
              <a:off x="5320804" y="8400681"/>
              <a:ext cx="48895" cy="2540"/>
            </a:xfrm>
            <a:custGeom>
              <a:avLst/>
              <a:gdLst/>
              <a:ahLst/>
              <a:cxnLst/>
              <a:rect l="l" t="t" r="r" b="b"/>
              <a:pathLst>
                <a:path w="48895" h="2540">
                  <a:moveTo>
                    <a:pt x="0" y="0"/>
                  </a:moveTo>
                  <a:lnTo>
                    <a:pt x="12307" y="398"/>
                  </a:lnTo>
                  <a:lnTo>
                    <a:pt x="24549" y="866"/>
                  </a:lnTo>
                  <a:lnTo>
                    <a:pt x="36704" y="1396"/>
                  </a:lnTo>
                  <a:lnTo>
                    <a:pt x="48755" y="1981"/>
                  </a:lnTo>
                </a:path>
              </a:pathLst>
            </a:custGeom>
            <a:ln w="25400">
              <a:solidFill>
                <a:srgbClr val="FAE991"/>
              </a:solidFill>
            </a:ln>
          </p:spPr>
          <p:txBody>
            <a:bodyPr wrap="square" lIns="0" tIns="0" rIns="0" bIns="0" rtlCol="0"/>
            <a:lstStyle/>
            <a:p>
              <a:endParaRPr/>
            </a:p>
          </p:txBody>
        </p:sp>
        <p:sp>
          <p:nvSpPr>
            <p:cNvPr id="19905" name="object 19905"/>
            <p:cNvSpPr/>
            <p:nvPr/>
          </p:nvSpPr>
          <p:spPr>
            <a:xfrm>
              <a:off x="5369560" y="8402663"/>
              <a:ext cx="635" cy="2540"/>
            </a:xfrm>
            <a:custGeom>
              <a:avLst/>
              <a:gdLst/>
              <a:ahLst/>
              <a:cxnLst/>
              <a:rect l="l" t="t" r="r" b="b"/>
              <a:pathLst>
                <a:path w="635" h="2540">
                  <a:moveTo>
                    <a:pt x="0" y="0"/>
                  </a:moveTo>
                  <a:lnTo>
                    <a:pt x="482" y="2171"/>
                  </a:lnTo>
                </a:path>
              </a:pathLst>
            </a:custGeom>
            <a:ln w="25400">
              <a:solidFill>
                <a:srgbClr val="FAEA92"/>
              </a:solidFill>
            </a:ln>
          </p:spPr>
          <p:txBody>
            <a:bodyPr wrap="square" lIns="0" tIns="0" rIns="0" bIns="0" rtlCol="0"/>
            <a:lstStyle/>
            <a:p>
              <a:endParaRPr/>
            </a:p>
          </p:txBody>
        </p:sp>
        <p:sp>
          <p:nvSpPr>
            <p:cNvPr id="19906" name="object 19906"/>
            <p:cNvSpPr/>
            <p:nvPr/>
          </p:nvSpPr>
          <p:spPr>
            <a:xfrm>
              <a:off x="5321312" y="8403272"/>
              <a:ext cx="48895" cy="1905"/>
            </a:xfrm>
            <a:custGeom>
              <a:avLst/>
              <a:gdLst/>
              <a:ahLst/>
              <a:cxnLst/>
              <a:rect l="l" t="t" r="r" b="b"/>
              <a:pathLst>
                <a:path w="48895" h="1904">
                  <a:moveTo>
                    <a:pt x="48729" y="1562"/>
                  </a:moveTo>
                  <a:lnTo>
                    <a:pt x="36567" y="1030"/>
                  </a:lnTo>
                  <a:lnTo>
                    <a:pt x="24388" y="595"/>
                  </a:lnTo>
                  <a:lnTo>
                    <a:pt x="12198" y="253"/>
                  </a:lnTo>
                  <a:lnTo>
                    <a:pt x="0" y="0"/>
                  </a:lnTo>
                </a:path>
              </a:pathLst>
            </a:custGeom>
            <a:ln w="25400">
              <a:solidFill>
                <a:srgbClr val="FAEB94"/>
              </a:solidFill>
            </a:ln>
          </p:spPr>
          <p:txBody>
            <a:bodyPr wrap="square" lIns="0" tIns="0" rIns="0" bIns="0" rtlCol="0"/>
            <a:lstStyle/>
            <a:p>
              <a:endParaRPr/>
            </a:p>
          </p:txBody>
        </p:sp>
        <p:sp>
          <p:nvSpPr>
            <p:cNvPr id="19907" name="object 19907"/>
            <p:cNvSpPr/>
            <p:nvPr/>
          </p:nvSpPr>
          <p:spPr>
            <a:xfrm>
              <a:off x="5320804" y="8400681"/>
              <a:ext cx="635" cy="3175"/>
            </a:xfrm>
            <a:custGeom>
              <a:avLst/>
              <a:gdLst/>
              <a:ahLst/>
              <a:cxnLst/>
              <a:rect l="l" t="t" r="r" b="b"/>
              <a:pathLst>
                <a:path w="635" h="3175">
                  <a:moveTo>
                    <a:pt x="507" y="2590"/>
                  </a:moveTo>
                  <a:lnTo>
                    <a:pt x="0" y="0"/>
                  </a:lnTo>
                </a:path>
              </a:pathLst>
            </a:custGeom>
            <a:ln w="25400">
              <a:solidFill>
                <a:srgbClr val="FAEB93"/>
              </a:solidFill>
            </a:ln>
          </p:spPr>
          <p:txBody>
            <a:bodyPr wrap="square" lIns="0" tIns="0" rIns="0" bIns="0" rtlCol="0"/>
            <a:lstStyle/>
            <a:p>
              <a:endParaRPr/>
            </a:p>
          </p:txBody>
        </p:sp>
        <p:sp>
          <p:nvSpPr>
            <p:cNvPr id="19908" name="object 19908"/>
            <p:cNvSpPr/>
            <p:nvPr/>
          </p:nvSpPr>
          <p:spPr>
            <a:xfrm>
              <a:off x="5368264" y="8395919"/>
              <a:ext cx="16510" cy="3810"/>
            </a:xfrm>
            <a:custGeom>
              <a:avLst/>
              <a:gdLst/>
              <a:ahLst/>
              <a:cxnLst/>
              <a:rect l="l" t="t" r="r" b="b"/>
              <a:pathLst>
                <a:path w="16510" h="3809">
                  <a:moveTo>
                    <a:pt x="0" y="0"/>
                  </a:moveTo>
                  <a:lnTo>
                    <a:pt x="406" y="2286"/>
                  </a:lnTo>
                  <a:lnTo>
                    <a:pt x="16103" y="3301"/>
                  </a:lnTo>
                  <a:lnTo>
                    <a:pt x="16179" y="2578"/>
                  </a:lnTo>
                  <a:lnTo>
                    <a:pt x="16192" y="1828"/>
                  </a:lnTo>
                  <a:lnTo>
                    <a:pt x="16065" y="1079"/>
                  </a:lnTo>
                  <a:lnTo>
                    <a:pt x="10909" y="749"/>
                  </a:lnTo>
                  <a:lnTo>
                    <a:pt x="0" y="0"/>
                  </a:lnTo>
                  <a:close/>
                </a:path>
              </a:pathLst>
            </a:custGeom>
            <a:solidFill>
              <a:srgbClr val="F6D05C"/>
            </a:solidFill>
          </p:spPr>
          <p:txBody>
            <a:bodyPr wrap="square" lIns="0" tIns="0" rIns="0" bIns="0" rtlCol="0"/>
            <a:lstStyle/>
            <a:p>
              <a:endParaRPr/>
            </a:p>
          </p:txBody>
        </p:sp>
        <p:sp>
          <p:nvSpPr>
            <p:cNvPr id="19909" name="object 19909"/>
            <p:cNvSpPr/>
            <p:nvPr/>
          </p:nvSpPr>
          <p:spPr>
            <a:xfrm>
              <a:off x="5368264" y="8395919"/>
              <a:ext cx="16510" cy="1270"/>
            </a:xfrm>
            <a:custGeom>
              <a:avLst/>
              <a:gdLst/>
              <a:ahLst/>
              <a:cxnLst/>
              <a:rect l="l" t="t" r="r" b="b"/>
              <a:pathLst>
                <a:path w="16510" h="1270">
                  <a:moveTo>
                    <a:pt x="0" y="0"/>
                  </a:moveTo>
                  <a:lnTo>
                    <a:pt x="5549" y="381"/>
                  </a:lnTo>
                  <a:lnTo>
                    <a:pt x="10909" y="749"/>
                  </a:lnTo>
                  <a:lnTo>
                    <a:pt x="16065" y="1079"/>
                  </a:lnTo>
                </a:path>
              </a:pathLst>
            </a:custGeom>
            <a:ln w="25400">
              <a:solidFill>
                <a:srgbClr val="F5C94E"/>
              </a:solidFill>
            </a:ln>
          </p:spPr>
          <p:txBody>
            <a:bodyPr wrap="square" lIns="0" tIns="0" rIns="0" bIns="0" rtlCol="0"/>
            <a:lstStyle/>
            <a:p>
              <a:endParaRPr/>
            </a:p>
          </p:txBody>
        </p:sp>
        <p:sp>
          <p:nvSpPr>
            <p:cNvPr id="19910" name="object 19910"/>
            <p:cNvSpPr/>
            <p:nvPr/>
          </p:nvSpPr>
          <p:spPr>
            <a:xfrm>
              <a:off x="5371630" y="8396998"/>
              <a:ext cx="26034" cy="2540"/>
            </a:xfrm>
            <a:custGeom>
              <a:avLst/>
              <a:gdLst/>
              <a:ahLst/>
              <a:cxnLst/>
              <a:rect l="l" t="t" r="r" b="b"/>
              <a:pathLst>
                <a:path w="26035" h="2540">
                  <a:moveTo>
                    <a:pt x="14320" y="0"/>
                  </a:moveTo>
                  <a:lnTo>
                    <a:pt x="0" y="0"/>
                  </a:lnTo>
                  <a:lnTo>
                    <a:pt x="0" y="2222"/>
                  </a:lnTo>
                  <a:lnTo>
                    <a:pt x="25438" y="2222"/>
                  </a:lnTo>
                  <a:lnTo>
                    <a:pt x="25438" y="698"/>
                  </a:lnTo>
                  <a:lnTo>
                    <a:pt x="14320" y="0"/>
                  </a:lnTo>
                  <a:close/>
                </a:path>
              </a:pathLst>
            </a:custGeom>
            <a:solidFill>
              <a:srgbClr val="F5CE56"/>
            </a:solidFill>
          </p:spPr>
          <p:txBody>
            <a:bodyPr wrap="square" lIns="0" tIns="0" rIns="0" bIns="0" rtlCol="0"/>
            <a:lstStyle/>
            <a:p>
              <a:endParaRPr/>
            </a:p>
          </p:txBody>
        </p:sp>
        <p:sp>
          <p:nvSpPr>
            <p:cNvPr id="19911" name="object 19911"/>
            <p:cNvSpPr/>
            <p:nvPr/>
          </p:nvSpPr>
          <p:spPr>
            <a:xfrm>
              <a:off x="5368671" y="8398205"/>
              <a:ext cx="15875" cy="1270"/>
            </a:xfrm>
            <a:custGeom>
              <a:avLst/>
              <a:gdLst/>
              <a:ahLst/>
              <a:cxnLst/>
              <a:rect l="l" t="t" r="r" b="b"/>
              <a:pathLst>
                <a:path w="15875" h="1270">
                  <a:moveTo>
                    <a:pt x="15697" y="1015"/>
                  </a:moveTo>
                  <a:lnTo>
                    <a:pt x="10617" y="698"/>
                  </a:lnTo>
                  <a:lnTo>
                    <a:pt x="5384" y="355"/>
                  </a:lnTo>
                  <a:lnTo>
                    <a:pt x="0" y="0"/>
                  </a:lnTo>
                </a:path>
              </a:pathLst>
            </a:custGeom>
            <a:ln w="25400">
              <a:solidFill>
                <a:srgbClr val="F7D76A"/>
              </a:solidFill>
            </a:ln>
          </p:spPr>
          <p:txBody>
            <a:bodyPr wrap="square" lIns="0" tIns="0" rIns="0" bIns="0" rtlCol="0"/>
            <a:lstStyle/>
            <a:p>
              <a:endParaRPr/>
            </a:p>
          </p:txBody>
        </p:sp>
        <p:sp>
          <p:nvSpPr>
            <p:cNvPr id="19912" name="object 19912"/>
            <p:cNvSpPr/>
            <p:nvPr/>
          </p:nvSpPr>
          <p:spPr>
            <a:xfrm>
              <a:off x="5368264" y="8395919"/>
              <a:ext cx="635" cy="2540"/>
            </a:xfrm>
            <a:custGeom>
              <a:avLst/>
              <a:gdLst/>
              <a:ahLst/>
              <a:cxnLst/>
              <a:rect l="l" t="t" r="r" b="b"/>
              <a:pathLst>
                <a:path w="635" h="2540">
                  <a:moveTo>
                    <a:pt x="406" y="2286"/>
                  </a:moveTo>
                  <a:lnTo>
                    <a:pt x="0" y="0"/>
                  </a:lnTo>
                </a:path>
              </a:pathLst>
            </a:custGeom>
            <a:ln w="25400">
              <a:solidFill>
                <a:srgbClr val="F7D362"/>
              </a:solidFill>
            </a:ln>
          </p:spPr>
          <p:txBody>
            <a:bodyPr wrap="square" lIns="0" tIns="0" rIns="0" bIns="0" rtlCol="0"/>
            <a:lstStyle/>
            <a:p>
              <a:endParaRPr/>
            </a:p>
          </p:txBody>
        </p:sp>
        <p:sp>
          <p:nvSpPr>
            <p:cNvPr id="19913" name="object 19913"/>
            <p:cNvSpPr/>
            <p:nvPr/>
          </p:nvSpPr>
          <p:spPr>
            <a:xfrm>
              <a:off x="5368671" y="8398205"/>
              <a:ext cx="15875" cy="3810"/>
            </a:xfrm>
            <a:custGeom>
              <a:avLst/>
              <a:gdLst/>
              <a:ahLst/>
              <a:cxnLst/>
              <a:rect l="l" t="t" r="r" b="b"/>
              <a:pathLst>
                <a:path w="15875" h="3809">
                  <a:moveTo>
                    <a:pt x="0" y="0"/>
                  </a:moveTo>
                  <a:lnTo>
                    <a:pt x="431" y="2247"/>
                  </a:lnTo>
                  <a:lnTo>
                    <a:pt x="5461" y="2539"/>
                  </a:lnTo>
                  <a:lnTo>
                    <a:pt x="15328" y="3200"/>
                  </a:lnTo>
                  <a:lnTo>
                    <a:pt x="15608" y="1752"/>
                  </a:lnTo>
                  <a:lnTo>
                    <a:pt x="15697" y="1015"/>
                  </a:lnTo>
                  <a:lnTo>
                    <a:pt x="0" y="0"/>
                  </a:lnTo>
                  <a:close/>
                </a:path>
              </a:pathLst>
            </a:custGeom>
            <a:solidFill>
              <a:srgbClr val="F7DC74"/>
            </a:solidFill>
          </p:spPr>
          <p:txBody>
            <a:bodyPr wrap="square" lIns="0" tIns="0" rIns="0" bIns="0" rtlCol="0"/>
            <a:lstStyle/>
            <a:p>
              <a:endParaRPr/>
            </a:p>
          </p:txBody>
        </p:sp>
        <p:sp>
          <p:nvSpPr>
            <p:cNvPr id="19914" name="object 19914"/>
            <p:cNvSpPr/>
            <p:nvPr/>
          </p:nvSpPr>
          <p:spPr>
            <a:xfrm>
              <a:off x="5368671" y="8398205"/>
              <a:ext cx="15875" cy="1270"/>
            </a:xfrm>
            <a:custGeom>
              <a:avLst/>
              <a:gdLst/>
              <a:ahLst/>
              <a:cxnLst/>
              <a:rect l="l" t="t" r="r" b="b"/>
              <a:pathLst>
                <a:path w="15875" h="1270">
                  <a:moveTo>
                    <a:pt x="0" y="0"/>
                  </a:moveTo>
                  <a:lnTo>
                    <a:pt x="5384" y="355"/>
                  </a:lnTo>
                  <a:lnTo>
                    <a:pt x="10617" y="698"/>
                  </a:lnTo>
                  <a:lnTo>
                    <a:pt x="15697" y="1015"/>
                  </a:lnTo>
                </a:path>
              </a:pathLst>
            </a:custGeom>
            <a:ln w="25400">
              <a:solidFill>
                <a:srgbClr val="F7D76A"/>
              </a:solidFill>
            </a:ln>
          </p:spPr>
          <p:txBody>
            <a:bodyPr wrap="square" lIns="0" tIns="0" rIns="0" bIns="0" rtlCol="0"/>
            <a:lstStyle/>
            <a:p>
              <a:endParaRPr/>
            </a:p>
          </p:txBody>
        </p:sp>
        <p:sp>
          <p:nvSpPr>
            <p:cNvPr id="19915" name="object 19915"/>
            <p:cNvSpPr/>
            <p:nvPr/>
          </p:nvSpPr>
          <p:spPr>
            <a:xfrm>
              <a:off x="5384000" y="8399221"/>
              <a:ext cx="635" cy="2540"/>
            </a:xfrm>
            <a:custGeom>
              <a:avLst/>
              <a:gdLst/>
              <a:ahLst/>
              <a:cxnLst/>
              <a:rect l="l" t="t" r="r" b="b"/>
              <a:pathLst>
                <a:path w="635" h="2540">
                  <a:moveTo>
                    <a:pt x="368" y="0"/>
                  </a:moveTo>
                  <a:lnTo>
                    <a:pt x="0" y="2184"/>
                  </a:lnTo>
                </a:path>
              </a:pathLst>
            </a:custGeom>
            <a:ln w="25399">
              <a:solidFill>
                <a:srgbClr val="F7D86E"/>
              </a:solidFill>
            </a:ln>
          </p:spPr>
          <p:txBody>
            <a:bodyPr wrap="square" lIns="0" tIns="0" rIns="0" bIns="0" rtlCol="0"/>
            <a:lstStyle/>
            <a:p>
              <a:endParaRPr/>
            </a:p>
          </p:txBody>
        </p:sp>
        <p:sp>
          <p:nvSpPr>
            <p:cNvPr id="19916" name="object 19916"/>
            <p:cNvSpPr/>
            <p:nvPr/>
          </p:nvSpPr>
          <p:spPr>
            <a:xfrm>
              <a:off x="5369102" y="8400453"/>
              <a:ext cx="15240" cy="1270"/>
            </a:xfrm>
            <a:custGeom>
              <a:avLst/>
              <a:gdLst/>
              <a:ahLst/>
              <a:cxnLst/>
              <a:rect l="l" t="t" r="r" b="b"/>
              <a:pathLst>
                <a:path w="15239" h="1270">
                  <a:moveTo>
                    <a:pt x="14897" y="952"/>
                  </a:moveTo>
                  <a:lnTo>
                    <a:pt x="9994" y="622"/>
                  </a:lnTo>
                  <a:lnTo>
                    <a:pt x="5029" y="292"/>
                  </a:lnTo>
                  <a:lnTo>
                    <a:pt x="0" y="0"/>
                  </a:lnTo>
                </a:path>
              </a:pathLst>
            </a:custGeom>
            <a:ln w="25400">
              <a:solidFill>
                <a:srgbClr val="F8E07E"/>
              </a:solidFill>
            </a:ln>
          </p:spPr>
          <p:txBody>
            <a:bodyPr wrap="square" lIns="0" tIns="0" rIns="0" bIns="0" rtlCol="0"/>
            <a:lstStyle/>
            <a:p>
              <a:endParaRPr/>
            </a:p>
          </p:txBody>
        </p:sp>
        <p:sp>
          <p:nvSpPr>
            <p:cNvPr id="19917" name="object 19917"/>
            <p:cNvSpPr/>
            <p:nvPr/>
          </p:nvSpPr>
          <p:spPr>
            <a:xfrm>
              <a:off x="5368671" y="8398205"/>
              <a:ext cx="635" cy="2540"/>
            </a:xfrm>
            <a:custGeom>
              <a:avLst/>
              <a:gdLst/>
              <a:ahLst/>
              <a:cxnLst/>
              <a:rect l="l" t="t" r="r" b="b"/>
              <a:pathLst>
                <a:path w="635" h="2540">
                  <a:moveTo>
                    <a:pt x="431" y="2247"/>
                  </a:moveTo>
                  <a:lnTo>
                    <a:pt x="0" y="0"/>
                  </a:lnTo>
                </a:path>
              </a:pathLst>
            </a:custGeom>
            <a:ln w="25400">
              <a:solidFill>
                <a:srgbClr val="F9DE7A"/>
              </a:solidFill>
            </a:ln>
          </p:spPr>
          <p:txBody>
            <a:bodyPr wrap="square" lIns="0" tIns="0" rIns="0" bIns="0" rtlCol="0"/>
            <a:lstStyle/>
            <a:p>
              <a:endParaRPr/>
            </a:p>
          </p:txBody>
        </p:sp>
        <p:sp>
          <p:nvSpPr>
            <p:cNvPr id="19918" name="object 19918"/>
            <p:cNvSpPr/>
            <p:nvPr/>
          </p:nvSpPr>
          <p:spPr>
            <a:xfrm>
              <a:off x="5384330" y="8396998"/>
              <a:ext cx="15240" cy="3175"/>
            </a:xfrm>
            <a:custGeom>
              <a:avLst/>
              <a:gdLst/>
              <a:ahLst/>
              <a:cxnLst/>
              <a:rect l="l" t="t" r="r" b="b"/>
              <a:pathLst>
                <a:path w="15239" h="3175">
                  <a:moveTo>
                    <a:pt x="0" y="0"/>
                  </a:moveTo>
                  <a:lnTo>
                    <a:pt x="126" y="749"/>
                  </a:lnTo>
                  <a:lnTo>
                    <a:pt x="114" y="1498"/>
                  </a:lnTo>
                  <a:lnTo>
                    <a:pt x="38" y="2222"/>
                  </a:lnTo>
                  <a:lnTo>
                    <a:pt x="10007" y="2844"/>
                  </a:lnTo>
                  <a:lnTo>
                    <a:pt x="14719" y="3098"/>
                  </a:lnTo>
                  <a:lnTo>
                    <a:pt x="14884" y="2362"/>
                  </a:lnTo>
                  <a:lnTo>
                    <a:pt x="14947" y="1638"/>
                  </a:lnTo>
                  <a:lnTo>
                    <a:pt x="14833" y="939"/>
                  </a:lnTo>
                  <a:lnTo>
                    <a:pt x="10109" y="660"/>
                  </a:lnTo>
                  <a:lnTo>
                    <a:pt x="0" y="0"/>
                  </a:lnTo>
                  <a:close/>
                </a:path>
              </a:pathLst>
            </a:custGeom>
            <a:solidFill>
              <a:srgbClr val="F4CA4F"/>
            </a:solidFill>
          </p:spPr>
          <p:txBody>
            <a:bodyPr wrap="square" lIns="0" tIns="0" rIns="0" bIns="0" rtlCol="0"/>
            <a:lstStyle/>
            <a:p>
              <a:endParaRPr/>
            </a:p>
          </p:txBody>
        </p:sp>
        <p:sp>
          <p:nvSpPr>
            <p:cNvPr id="19919" name="object 19919"/>
            <p:cNvSpPr/>
            <p:nvPr/>
          </p:nvSpPr>
          <p:spPr>
            <a:xfrm>
              <a:off x="5384330" y="8396998"/>
              <a:ext cx="15240" cy="1270"/>
            </a:xfrm>
            <a:custGeom>
              <a:avLst/>
              <a:gdLst/>
              <a:ahLst/>
              <a:cxnLst/>
              <a:rect l="l" t="t" r="r" b="b"/>
              <a:pathLst>
                <a:path w="15239" h="1270">
                  <a:moveTo>
                    <a:pt x="0" y="0"/>
                  </a:moveTo>
                  <a:lnTo>
                    <a:pt x="5156" y="342"/>
                  </a:lnTo>
                  <a:lnTo>
                    <a:pt x="10109" y="660"/>
                  </a:lnTo>
                  <a:lnTo>
                    <a:pt x="14833" y="939"/>
                  </a:lnTo>
                </a:path>
              </a:pathLst>
            </a:custGeom>
            <a:ln w="25400">
              <a:solidFill>
                <a:srgbClr val="F3C443"/>
              </a:solidFill>
            </a:ln>
          </p:spPr>
          <p:txBody>
            <a:bodyPr wrap="square" lIns="0" tIns="0" rIns="0" bIns="0" rtlCol="0"/>
            <a:lstStyle/>
            <a:p>
              <a:endParaRPr/>
            </a:p>
          </p:txBody>
        </p:sp>
        <p:sp>
          <p:nvSpPr>
            <p:cNvPr id="19920" name="object 19920"/>
            <p:cNvSpPr/>
            <p:nvPr/>
          </p:nvSpPr>
          <p:spPr>
            <a:xfrm>
              <a:off x="5386349" y="8397938"/>
              <a:ext cx="26034" cy="2540"/>
            </a:xfrm>
            <a:custGeom>
              <a:avLst/>
              <a:gdLst/>
              <a:ahLst/>
              <a:cxnLst/>
              <a:rect l="l" t="t" r="r" b="b"/>
              <a:pathLst>
                <a:path w="26035" h="2540">
                  <a:moveTo>
                    <a:pt x="14557" y="0"/>
                  </a:moveTo>
                  <a:lnTo>
                    <a:pt x="0" y="0"/>
                  </a:lnTo>
                  <a:lnTo>
                    <a:pt x="0" y="2159"/>
                  </a:lnTo>
                  <a:lnTo>
                    <a:pt x="25514" y="2159"/>
                  </a:lnTo>
                  <a:lnTo>
                    <a:pt x="25514" y="688"/>
                  </a:lnTo>
                  <a:lnTo>
                    <a:pt x="14557" y="0"/>
                  </a:lnTo>
                  <a:close/>
                </a:path>
              </a:pathLst>
            </a:custGeom>
            <a:solidFill>
              <a:srgbClr val="F3C647"/>
            </a:solidFill>
          </p:spPr>
          <p:txBody>
            <a:bodyPr wrap="square" lIns="0" tIns="0" rIns="0" bIns="0" rtlCol="0"/>
            <a:lstStyle/>
            <a:p>
              <a:endParaRPr/>
            </a:p>
          </p:txBody>
        </p:sp>
        <p:sp>
          <p:nvSpPr>
            <p:cNvPr id="19921" name="object 19921"/>
            <p:cNvSpPr/>
            <p:nvPr/>
          </p:nvSpPr>
          <p:spPr>
            <a:xfrm>
              <a:off x="5384368" y="8399221"/>
              <a:ext cx="15240" cy="1270"/>
            </a:xfrm>
            <a:custGeom>
              <a:avLst/>
              <a:gdLst/>
              <a:ahLst/>
              <a:cxnLst/>
              <a:rect l="l" t="t" r="r" b="b"/>
              <a:pathLst>
                <a:path w="15239" h="1270">
                  <a:moveTo>
                    <a:pt x="14681" y="876"/>
                  </a:moveTo>
                  <a:lnTo>
                    <a:pt x="9969" y="622"/>
                  </a:lnTo>
                  <a:lnTo>
                    <a:pt x="5067" y="317"/>
                  </a:lnTo>
                  <a:lnTo>
                    <a:pt x="0" y="0"/>
                  </a:lnTo>
                </a:path>
              </a:pathLst>
            </a:custGeom>
            <a:ln w="25400">
              <a:solidFill>
                <a:srgbClr val="F5CF5B"/>
              </a:solidFill>
            </a:ln>
          </p:spPr>
          <p:txBody>
            <a:bodyPr wrap="square" lIns="0" tIns="0" rIns="0" bIns="0" rtlCol="0"/>
            <a:lstStyle/>
            <a:p>
              <a:endParaRPr/>
            </a:p>
          </p:txBody>
        </p:sp>
        <p:sp>
          <p:nvSpPr>
            <p:cNvPr id="19922" name="object 19922"/>
            <p:cNvSpPr/>
            <p:nvPr/>
          </p:nvSpPr>
          <p:spPr>
            <a:xfrm>
              <a:off x="5371630" y="8396998"/>
              <a:ext cx="26034" cy="2540"/>
            </a:xfrm>
            <a:custGeom>
              <a:avLst/>
              <a:gdLst/>
              <a:ahLst/>
              <a:cxnLst/>
              <a:rect l="l" t="t" r="r" b="b"/>
              <a:pathLst>
                <a:path w="26035" h="2540">
                  <a:moveTo>
                    <a:pt x="14320" y="0"/>
                  </a:moveTo>
                  <a:lnTo>
                    <a:pt x="0" y="0"/>
                  </a:lnTo>
                  <a:lnTo>
                    <a:pt x="0" y="2222"/>
                  </a:lnTo>
                  <a:lnTo>
                    <a:pt x="25438" y="2222"/>
                  </a:lnTo>
                  <a:lnTo>
                    <a:pt x="25438" y="698"/>
                  </a:lnTo>
                  <a:lnTo>
                    <a:pt x="14320" y="0"/>
                  </a:lnTo>
                  <a:close/>
                </a:path>
              </a:pathLst>
            </a:custGeom>
            <a:solidFill>
              <a:srgbClr val="F5CE56"/>
            </a:solidFill>
          </p:spPr>
          <p:txBody>
            <a:bodyPr wrap="square" lIns="0" tIns="0" rIns="0" bIns="0" rtlCol="0"/>
            <a:lstStyle/>
            <a:p>
              <a:endParaRPr/>
            </a:p>
          </p:txBody>
        </p:sp>
        <p:sp>
          <p:nvSpPr>
            <p:cNvPr id="19923" name="object 19923"/>
            <p:cNvSpPr/>
            <p:nvPr/>
          </p:nvSpPr>
          <p:spPr>
            <a:xfrm>
              <a:off x="5384000" y="8399221"/>
              <a:ext cx="15240" cy="3175"/>
            </a:xfrm>
            <a:custGeom>
              <a:avLst/>
              <a:gdLst/>
              <a:ahLst/>
              <a:cxnLst/>
              <a:rect l="l" t="t" r="r" b="b"/>
              <a:pathLst>
                <a:path w="15239" h="3175">
                  <a:moveTo>
                    <a:pt x="368" y="0"/>
                  </a:moveTo>
                  <a:lnTo>
                    <a:pt x="279" y="736"/>
                  </a:lnTo>
                  <a:lnTo>
                    <a:pt x="0" y="2184"/>
                  </a:lnTo>
                  <a:lnTo>
                    <a:pt x="9702" y="2819"/>
                  </a:lnTo>
                  <a:lnTo>
                    <a:pt x="14414" y="3086"/>
                  </a:lnTo>
                  <a:lnTo>
                    <a:pt x="14897" y="1612"/>
                  </a:lnTo>
                  <a:lnTo>
                    <a:pt x="15049" y="876"/>
                  </a:lnTo>
                  <a:lnTo>
                    <a:pt x="10337" y="622"/>
                  </a:lnTo>
                  <a:lnTo>
                    <a:pt x="368" y="0"/>
                  </a:lnTo>
                  <a:close/>
                </a:path>
              </a:pathLst>
            </a:custGeom>
            <a:solidFill>
              <a:srgbClr val="F5D364"/>
            </a:solidFill>
          </p:spPr>
          <p:txBody>
            <a:bodyPr wrap="square" lIns="0" tIns="0" rIns="0" bIns="0" rtlCol="0"/>
            <a:lstStyle/>
            <a:p>
              <a:endParaRPr/>
            </a:p>
          </p:txBody>
        </p:sp>
        <p:sp>
          <p:nvSpPr>
            <p:cNvPr id="19924" name="object 19924"/>
            <p:cNvSpPr/>
            <p:nvPr/>
          </p:nvSpPr>
          <p:spPr>
            <a:xfrm>
              <a:off x="5384368" y="8399221"/>
              <a:ext cx="15240" cy="1270"/>
            </a:xfrm>
            <a:custGeom>
              <a:avLst/>
              <a:gdLst/>
              <a:ahLst/>
              <a:cxnLst/>
              <a:rect l="l" t="t" r="r" b="b"/>
              <a:pathLst>
                <a:path w="15239" h="1270">
                  <a:moveTo>
                    <a:pt x="0" y="0"/>
                  </a:moveTo>
                  <a:lnTo>
                    <a:pt x="5067" y="317"/>
                  </a:lnTo>
                  <a:lnTo>
                    <a:pt x="9969" y="622"/>
                  </a:lnTo>
                  <a:lnTo>
                    <a:pt x="14681" y="876"/>
                  </a:lnTo>
                </a:path>
              </a:pathLst>
            </a:custGeom>
            <a:ln w="25400">
              <a:solidFill>
                <a:srgbClr val="F5CF5B"/>
              </a:solidFill>
            </a:ln>
          </p:spPr>
          <p:txBody>
            <a:bodyPr wrap="square" lIns="0" tIns="0" rIns="0" bIns="0" rtlCol="0"/>
            <a:lstStyle/>
            <a:p>
              <a:endParaRPr/>
            </a:p>
          </p:txBody>
        </p:sp>
        <p:sp>
          <p:nvSpPr>
            <p:cNvPr id="19925" name="object 19925"/>
            <p:cNvSpPr/>
            <p:nvPr/>
          </p:nvSpPr>
          <p:spPr>
            <a:xfrm>
              <a:off x="5398414" y="8400097"/>
              <a:ext cx="635" cy="2540"/>
            </a:xfrm>
            <a:custGeom>
              <a:avLst/>
              <a:gdLst/>
              <a:ahLst/>
              <a:cxnLst/>
              <a:rect l="l" t="t" r="r" b="b"/>
              <a:pathLst>
                <a:path w="635" h="2540">
                  <a:moveTo>
                    <a:pt x="635" y="0"/>
                  </a:moveTo>
                  <a:lnTo>
                    <a:pt x="0" y="2209"/>
                  </a:lnTo>
                </a:path>
              </a:pathLst>
            </a:custGeom>
            <a:ln w="25400">
              <a:solidFill>
                <a:srgbClr val="F4CF5A"/>
              </a:solidFill>
            </a:ln>
          </p:spPr>
          <p:txBody>
            <a:bodyPr wrap="square" lIns="0" tIns="0" rIns="0" bIns="0" rtlCol="0"/>
            <a:lstStyle/>
            <a:p>
              <a:endParaRPr/>
            </a:p>
          </p:txBody>
        </p:sp>
        <p:sp>
          <p:nvSpPr>
            <p:cNvPr id="19926" name="object 19926"/>
            <p:cNvSpPr/>
            <p:nvPr/>
          </p:nvSpPr>
          <p:spPr>
            <a:xfrm>
              <a:off x="5384000" y="8401405"/>
              <a:ext cx="14604" cy="1270"/>
            </a:xfrm>
            <a:custGeom>
              <a:avLst/>
              <a:gdLst/>
              <a:ahLst/>
              <a:cxnLst/>
              <a:rect l="l" t="t" r="r" b="b"/>
              <a:pathLst>
                <a:path w="14604" h="1270">
                  <a:moveTo>
                    <a:pt x="14414" y="901"/>
                  </a:moveTo>
                  <a:lnTo>
                    <a:pt x="9702" y="634"/>
                  </a:lnTo>
                  <a:lnTo>
                    <a:pt x="4889" y="317"/>
                  </a:lnTo>
                  <a:lnTo>
                    <a:pt x="0" y="0"/>
                  </a:lnTo>
                </a:path>
              </a:pathLst>
            </a:custGeom>
            <a:ln w="25400">
              <a:solidFill>
                <a:srgbClr val="F6D76D"/>
              </a:solidFill>
            </a:ln>
          </p:spPr>
          <p:txBody>
            <a:bodyPr wrap="square" lIns="0" tIns="0" rIns="0" bIns="0" rtlCol="0"/>
            <a:lstStyle/>
            <a:p>
              <a:endParaRPr/>
            </a:p>
          </p:txBody>
        </p:sp>
        <p:sp>
          <p:nvSpPr>
            <p:cNvPr id="19927" name="object 19927"/>
            <p:cNvSpPr/>
            <p:nvPr/>
          </p:nvSpPr>
          <p:spPr>
            <a:xfrm>
              <a:off x="5384000" y="8399221"/>
              <a:ext cx="635" cy="2540"/>
            </a:xfrm>
            <a:custGeom>
              <a:avLst/>
              <a:gdLst/>
              <a:ahLst/>
              <a:cxnLst/>
              <a:rect l="l" t="t" r="r" b="b"/>
              <a:pathLst>
                <a:path w="635" h="2540">
                  <a:moveTo>
                    <a:pt x="0" y="2184"/>
                  </a:moveTo>
                  <a:lnTo>
                    <a:pt x="368" y="0"/>
                  </a:lnTo>
                </a:path>
              </a:pathLst>
            </a:custGeom>
            <a:ln w="25399">
              <a:solidFill>
                <a:srgbClr val="F7D86E"/>
              </a:solidFill>
            </a:ln>
          </p:spPr>
          <p:txBody>
            <a:bodyPr wrap="square" lIns="0" tIns="0" rIns="0" bIns="0" rtlCol="0"/>
            <a:lstStyle/>
            <a:p>
              <a:endParaRPr/>
            </a:p>
          </p:txBody>
        </p:sp>
        <p:sp>
          <p:nvSpPr>
            <p:cNvPr id="19928" name="object 19928"/>
            <p:cNvSpPr/>
            <p:nvPr/>
          </p:nvSpPr>
          <p:spPr>
            <a:xfrm>
              <a:off x="5369102" y="8400453"/>
              <a:ext cx="7620" cy="3175"/>
            </a:xfrm>
            <a:custGeom>
              <a:avLst/>
              <a:gdLst/>
              <a:ahLst/>
              <a:cxnLst/>
              <a:rect l="l" t="t" r="r" b="b"/>
              <a:pathLst>
                <a:path w="7620" h="3175">
                  <a:moveTo>
                    <a:pt x="0" y="0"/>
                  </a:moveTo>
                  <a:lnTo>
                    <a:pt x="457" y="2209"/>
                  </a:lnTo>
                  <a:lnTo>
                    <a:pt x="2793" y="2324"/>
                  </a:lnTo>
                  <a:lnTo>
                    <a:pt x="7480" y="2616"/>
                  </a:lnTo>
                  <a:lnTo>
                    <a:pt x="7454" y="1905"/>
                  </a:lnTo>
                  <a:lnTo>
                    <a:pt x="7492" y="457"/>
                  </a:lnTo>
                  <a:lnTo>
                    <a:pt x="2514" y="139"/>
                  </a:lnTo>
                  <a:lnTo>
                    <a:pt x="0" y="0"/>
                  </a:lnTo>
                  <a:close/>
                </a:path>
              </a:pathLst>
            </a:custGeom>
            <a:solidFill>
              <a:srgbClr val="F9E588"/>
            </a:solidFill>
          </p:spPr>
          <p:txBody>
            <a:bodyPr wrap="square" lIns="0" tIns="0" rIns="0" bIns="0" rtlCol="0"/>
            <a:lstStyle/>
            <a:p>
              <a:endParaRPr/>
            </a:p>
          </p:txBody>
        </p:sp>
        <p:sp>
          <p:nvSpPr>
            <p:cNvPr id="19929" name="object 19929"/>
            <p:cNvSpPr/>
            <p:nvPr/>
          </p:nvSpPr>
          <p:spPr>
            <a:xfrm>
              <a:off x="5369102" y="8400453"/>
              <a:ext cx="635" cy="2540"/>
            </a:xfrm>
            <a:custGeom>
              <a:avLst/>
              <a:gdLst/>
              <a:ahLst/>
              <a:cxnLst/>
              <a:rect l="l" t="t" r="r" b="b"/>
              <a:pathLst>
                <a:path w="635" h="2540">
                  <a:moveTo>
                    <a:pt x="0" y="0"/>
                  </a:moveTo>
                  <a:lnTo>
                    <a:pt x="457" y="2209"/>
                  </a:lnTo>
                </a:path>
              </a:pathLst>
            </a:custGeom>
            <a:ln w="25400">
              <a:solidFill>
                <a:srgbClr val="FAE68A"/>
              </a:solidFill>
            </a:ln>
          </p:spPr>
          <p:txBody>
            <a:bodyPr wrap="square" lIns="0" tIns="0" rIns="0" bIns="0" rtlCol="0"/>
            <a:lstStyle/>
            <a:p>
              <a:endParaRPr/>
            </a:p>
          </p:txBody>
        </p:sp>
        <p:sp>
          <p:nvSpPr>
            <p:cNvPr id="19930" name="object 19930"/>
            <p:cNvSpPr/>
            <p:nvPr/>
          </p:nvSpPr>
          <p:spPr>
            <a:xfrm>
              <a:off x="5369560" y="8402663"/>
              <a:ext cx="7620" cy="635"/>
            </a:xfrm>
            <a:custGeom>
              <a:avLst/>
              <a:gdLst/>
              <a:ahLst/>
              <a:cxnLst/>
              <a:rect l="l" t="t" r="r" b="b"/>
              <a:pathLst>
                <a:path w="7620" h="634">
                  <a:moveTo>
                    <a:pt x="0" y="0"/>
                  </a:moveTo>
                  <a:lnTo>
                    <a:pt x="7023" y="406"/>
                  </a:lnTo>
                </a:path>
              </a:pathLst>
            </a:custGeom>
            <a:ln w="25400">
              <a:solidFill>
                <a:srgbClr val="FAE88E"/>
              </a:solidFill>
            </a:ln>
          </p:spPr>
          <p:txBody>
            <a:bodyPr wrap="square" lIns="0" tIns="0" rIns="0" bIns="0" rtlCol="0"/>
            <a:lstStyle/>
            <a:p>
              <a:endParaRPr/>
            </a:p>
          </p:txBody>
        </p:sp>
        <p:sp>
          <p:nvSpPr>
            <p:cNvPr id="19931" name="object 19931"/>
            <p:cNvSpPr/>
            <p:nvPr/>
          </p:nvSpPr>
          <p:spPr>
            <a:xfrm>
              <a:off x="5363883" y="8400910"/>
              <a:ext cx="26034" cy="2540"/>
            </a:xfrm>
            <a:custGeom>
              <a:avLst/>
              <a:gdLst/>
              <a:ahLst/>
              <a:cxnLst/>
              <a:rect l="l" t="t" r="r" b="b"/>
              <a:pathLst>
                <a:path w="26035" h="2540">
                  <a:moveTo>
                    <a:pt x="25412" y="0"/>
                  </a:moveTo>
                  <a:lnTo>
                    <a:pt x="0" y="0"/>
                  </a:lnTo>
                  <a:lnTo>
                    <a:pt x="0" y="2158"/>
                  </a:lnTo>
                  <a:lnTo>
                    <a:pt x="25412" y="2158"/>
                  </a:lnTo>
                  <a:lnTo>
                    <a:pt x="25412" y="0"/>
                  </a:lnTo>
                  <a:close/>
                </a:path>
              </a:pathLst>
            </a:custGeom>
            <a:solidFill>
              <a:srgbClr val="F9E486"/>
            </a:solidFill>
          </p:spPr>
          <p:txBody>
            <a:bodyPr wrap="square" lIns="0" tIns="0" rIns="0" bIns="0" rtlCol="0"/>
            <a:lstStyle/>
            <a:p>
              <a:endParaRPr/>
            </a:p>
          </p:txBody>
        </p:sp>
        <p:sp>
          <p:nvSpPr>
            <p:cNvPr id="19932" name="object 19932"/>
            <p:cNvSpPr/>
            <p:nvPr/>
          </p:nvSpPr>
          <p:spPr>
            <a:xfrm>
              <a:off x="5369102" y="8400453"/>
              <a:ext cx="7620" cy="635"/>
            </a:xfrm>
            <a:custGeom>
              <a:avLst/>
              <a:gdLst/>
              <a:ahLst/>
              <a:cxnLst/>
              <a:rect l="l" t="t" r="r" b="b"/>
              <a:pathLst>
                <a:path w="7620" h="634">
                  <a:moveTo>
                    <a:pt x="7492" y="457"/>
                  </a:moveTo>
                  <a:lnTo>
                    <a:pt x="0" y="0"/>
                  </a:lnTo>
                </a:path>
              </a:pathLst>
            </a:custGeom>
            <a:ln w="25400">
              <a:solidFill>
                <a:srgbClr val="F9E282"/>
              </a:solidFill>
            </a:ln>
          </p:spPr>
          <p:txBody>
            <a:bodyPr wrap="square" lIns="0" tIns="0" rIns="0" bIns="0" rtlCol="0"/>
            <a:lstStyle/>
            <a:p>
              <a:endParaRPr/>
            </a:p>
          </p:txBody>
        </p:sp>
        <p:sp>
          <p:nvSpPr>
            <p:cNvPr id="19933" name="object 19933"/>
            <p:cNvSpPr/>
            <p:nvPr/>
          </p:nvSpPr>
          <p:spPr>
            <a:xfrm>
              <a:off x="5376557" y="8400910"/>
              <a:ext cx="7620" cy="3175"/>
            </a:xfrm>
            <a:custGeom>
              <a:avLst/>
              <a:gdLst/>
              <a:ahLst/>
              <a:cxnLst/>
              <a:rect l="l" t="t" r="r" b="b"/>
              <a:pathLst>
                <a:path w="7620" h="3175">
                  <a:moveTo>
                    <a:pt x="38" y="0"/>
                  </a:moveTo>
                  <a:lnTo>
                    <a:pt x="0" y="1447"/>
                  </a:lnTo>
                  <a:lnTo>
                    <a:pt x="25" y="2158"/>
                  </a:lnTo>
                  <a:lnTo>
                    <a:pt x="7086" y="2641"/>
                  </a:lnTo>
                  <a:lnTo>
                    <a:pt x="7162" y="1930"/>
                  </a:lnTo>
                  <a:lnTo>
                    <a:pt x="7442" y="495"/>
                  </a:lnTo>
                  <a:lnTo>
                    <a:pt x="38" y="0"/>
                  </a:lnTo>
                  <a:close/>
                </a:path>
              </a:pathLst>
            </a:custGeom>
            <a:solidFill>
              <a:srgbClr val="F8E282"/>
            </a:solidFill>
          </p:spPr>
          <p:txBody>
            <a:bodyPr wrap="square" lIns="0" tIns="0" rIns="0" bIns="0" rtlCol="0"/>
            <a:lstStyle/>
            <a:p>
              <a:endParaRPr/>
            </a:p>
          </p:txBody>
        </p:sp>
        <p:sp>
          <p:nvSpPr>
            <p:cNvPr id="19934" name="object 19934"/>
            <p:cNvSpPr/>
            <p:nvPr/>
          </p:nvSpPr>
          <p:spPr>
            <a:xfrm>
              <a:off x="5363883" y="8400910"/>
              <a:ext cx="26034" cy="2540"/>
            </a:xfrm>
            <a:custGeom>
              <a:avLst/>
              <a:gdLst/>
              <a:ahLst/>
              <a:cxnLst/>
              <a:rect l="l" t="t" r="r" b="b"/>
              <a:pathLst>
                <a:path w="26035" h="2540">
                  <a:moveTo>
                    <a:pt x="25412" y="0"/>
                  </a:moveTo>
                  <a:lnTo>
                    <a:pt x="0" y="0"/>
                  </a:lnTo>
                  <a:lnTo>
                    <a:pt x="0" y="2158"/>
                  </a:lnTo>
                  <a:lnTo>
                    <a:pt x="25412" y="2158"/>
                  </a:lnTo>
                  <a:lnTo>
                    <a:pt x="25412" y="0"/>
                  </a:lnTo>
                  <a:close/>
                </a:path>
              </a:pathLst>
            </a:custGeom>
            <a:solidFill>
              <a:srgbClr val="F9E486"/>
            </a:solidFill>
          </p:spPr>
          <p:txBody>
            <a:bodyPr wrap="square" lIns="0" tIns="0" rIns="0" bIns="0" rtlCol="0"/>
            <a:lstStyle/>
            <a:p>
              <a:endParaRPr/>
            </a:p>
          </p:txBody>
        </p:sp>
        <p:sp>
          <p:nvSpPr>
            <p:cNvPr id="19935" name="object 19935"/>
            <p:cNvSpPr/>
            <p:nvPr/>
          </p:nvSpPr>
          <p:spPr>
            <a:xfrm>
              <a:off x="5376583" y="8403069"/>
              <a:ext cx="7620" cy="635"/>
            </a:xfrm>
            <a:custGeom>
              <a:avLst/>
              <a:gdLst/>
              <a:ahLst/>
              <a:cxnLst/>
              <a:rect l="l" t="t" r="r" b="b"/>
              <a:pathLst>
                <a:path w="7620" h="634">
                  <a:moveTo>
                    <a:pt x="0" y="0"/>
                  </a:moveTo>
                  <a:lnTo>
                    <a:pt x="7061" y="482"/>
                  </a:lnTo>
                </a:path>
              </a:pathLst>
            </a:custGeom>
            <a:ln w="25400">
              <a:solidFill>
                <a:srgbClr val="F9E589"/>
              </a:solidFill>
            </a:ln>
          </p:spPr>
          <p:txBody>
            <a:bodyPr wrap="square" lIns="0" tIns="0" rIns="0" bIns="0" rtlCol="0"/>
            <a:lstStyle/>
            <a:p>
              <a:endParaRPr/>
            </a:p>
          </p:txBody>
        </p:sp>
        <p:sp>
          <p:nvSpPr>
            <p:cNvPr id="19936" name="object 19936"/>
            <p:cNvSpPr/>
            <p:nvPr/>
          </p:nvSpPr>
          <p:spPr>
            <a:xfrm>
              <a:off x="5383644" y="8401405"/>
              <a:ext cx="635" cy="2540"/>
            </a:xfrm>
            <a:custGeom>
              <a:avLst/>
              <a:gdLst/>
              <a:ahLst/>
              <a:cxnLst/>
              <a:rect l="l" t="t" r="r" b="b"/>
              <a:pathLst>
                <a:path w="635" h="2540">
                  <a:moveTo>
                    <a:pt x="0" y="2146"/>
                  </a:moveTo>
                  <a:lnTo>
                    <a:pt x="355" y="0"/>
                  </a:lnTo>
                </a:path>
              </a:pathLst>
            </a:custGeom>
            <a:ln w="25400">
              <a:solidFill>
                <a:srgbClr val="F7E07F"/>
              </a:solidFill>
            </a:ln>
          </p:spPr>
          <p:txBody>
            <a:bodyPr wrap="square" lIns="0" tIns="0" rIns="0" bIns="0" rtlCol="0"/>
            <a:lstStyle/>
            <a:p>
              <a:endParaRPr/>
            </a:p>
          </p:txBody>
        </p:sp>
        <p:sp>
          <p:nvSpPr>
            <p:cNvPr id="19937" name="object 19937"/>
            <p:cNvSpPr/>
            <p:nvPr/>
          </p:nvSpPr>
          <p:spPr>
            <a:xfrm>
              <a:off x="5376595" y="8400910"/>
              <a:ext cx="7620" cy="635"/>
            </a:xfrm>
            <a:custGeom>
              <a:avLst/>
              <a:gdLst/>
              <a:ahLst/>
              <a:cxnLst/>
              <a:rect l="l" t="t" r="r" b="b"/>
              <a:pathLst>
                <a:path w="7620" h="634">
                  <a:moveTo>
                    <a:pt x="7404" y="495"/>
                  </a:moveTo>
                  <a:lnTo>
                    <a:pt x="0" y="0"/>
                  </a:lnTo>
                </a:path>
              </a:pathLst>
            </a:custGeom>
            <a:ln w="25400">
              <a:solidFill>
                <a:srgbClr val="F7DF7C"/>
              </a:solidFill>
            </a:ln>
          </p:spPr>
          <p:txBody>
            <a:bodyPr wrap="square" lIns="0" tIns="0" rIns="0" bIns="0" rtlCol="0"/>
            <a:lstStyle/>
            <a:p>
              <a:endParaRPr/>
            </a:p>
          </p:txBody>
        </p:sp>
        <p:sp>
          <p:nvSpPr>
            <p:cNvPr id="19938" name="object 19938"/>
            <p:cNvSpPr/>
            <p:nvPr/>
          </p:nvSpPr>
          <p:spPr>
            <a:xfrm>
              <a:off x="5369560" y="8402663"/>
              <a:ext cx="7620" cy="3175"/>
            </a:xfrm>
            <a:custGeom>
              <a:avLst/>
              <a:gdLst/>
              <a:ahLst/>
              <a:cxnLst/>
              <a:rect l="l" t="t" r="r" b="b"/>
              <a:pathLst>
                <a:path w="7620" h="3175">
                  <a:moveTo>
                    <a:pt x="0" y="0"/>
                  </a:moveTo>
                  <a:lnTo>
                    <a:pt x="482" y="2171"/>
                  </a:lnTo>
                  <a:lnTo>
                    <a:pt x="2743" y="2273"/>
                  </a:lnTo>
                  <a:lnTo>
                    <a:pt x="5003" y="2400"/>
                  </a:lnTo>
                  <a:lnTo>
                    <a:pt x="7289" y="2552"/>
                  </a:lnTo>
                  <a:lnTo>
                    <a:pt x="7124" y="1828"/>
                  </a:lnTo>
                  <a:lnTo>
                    <a:pt x="7061" y="1117"/>
                  </a:lnTo>
                  <a:lnTo>
                    <a:pt x="7023" y="406"/>
                  </a:lnTo>
                  <a:lnTo>
                    <a:pt x="2336" y="114"/>
                  </a:lnTo>
                  <a:lnTo>
                    <a:pt x="0" y="0"/>
                  </a:lnTo>
                  <a:close/>
                </a:path>
              </a:pathLst>
            </a:custGeom>
            <a:solidFill>
              <a:srgbClr val="FAE990"/>
            </a:solidFill>
          </p:spPr>
          <p:txBody>
            <a:bodyPr wrap="square" lIns="0" tIns="0" rIns="0" bIns="0" rtlCol="0"/>
            <a:lstStyle/>
            <a:p>
              <a:endParaRPr/>
            </a:p>
          </p:txBody>
        </p:sp>
        <p:sp>
          <p:nvSpPr>
            <p:cNvPr id="19939" name="object 19939"/>
            <p:cNvSpPr/>
            <p:nvPr/>
          </p:nvSpPr>
          <p:spPr>
            <a:xfrm>
              <a:off x="5369560" y="8402663"/>
              <a:ext cx="635" cy="2540"/>
            </a:xfrm>
            <a:custGeom>
              <a:avLst/>
              <a:gdLst/>
              <a:ahLst/>
              <a:cxnLst/>
              <a:rect l="l" t="t" r="r" b="b"/>
              <a:pathLst>
                <a:path w="635" h="2540">
                  <a:moveTo>
                    <a:pt x="0" y="0"/>
                  </a:moveTo>
                  <a:lnTo>
                    <a:pt x="482" y="2171"/>
                  </a:lnTo>
                </a:path>
              </a:pathLst>
            </a:custGeom>
            <a:ln w="25400">
              <a:solidFill>
                <a:srgbClr val="FAEA92"/>
              </a:solidFill>
            </a:ln>
          </p:spPr>
          <p:txBody>
            <a:bodyPr wrap="square" lIns="0" tIns="0" rIns="0" bIns="0" rtlCol="0"/>
            <a:lstStyle/>
            <a:p>
              <a:endParaRPr/>
            </a:p>
          </p:txBody>
        </p:sp>
        <p:sp>
          <p:nvSpPr>
            <p:cNvPr id="19940" name="object 19940"/>
            <p:cNvSpPr/>
            <p:nvPr/>
          </p:nvSpPr>
          <p:spPr>
            <a:xfrm>
              <a:off x="5370042" y="8404834"/>
              <a:ext cx="6985" cy="635"/>
            </a:xfrm>
            <a:custGeom>
              <a:avLst/>
              <a:gdLst/>
              <a:ahLst/>
              <a:cxnLst/>
              <a:rect l="l" t="t" r="r" b="b"/>
              <a:pathLst>
                <a:path w="6985" h="634">
                  <a:moveTo>
                    <a:pt x="0" y="0"/>
                  </a:moveTo>
                  <a:lnTo>
                    <a:pt x="6807" y="381"/>
                  </a:lnTo>
                </a:path>
              </a:pathLst>
            </a:custGeom>
            <a:ln w="25400">
              <a:solidFill>
                <a:srgbClr val="FAEB92"/>
              </a:solidFill>
            </a:ln>
          </p:spPr>
          <p:txBody>
            <a:bodyPr wrap="square" lIns="0" tIns="0" rIns="0" bIns="0" rtlCol="0"/>
            <a:lstStyle/>
            <a:p>
              <a:endParaRPr/>
            </a:p>
          </p:txBody>
        </p:sp>
        <p:sp>
          <p:nvSpPr>
            <p:cNvPr id="19941" name="object 19941"/>
            <p:cNvSpPr/>
            <p:nvPr/>
          </p:nvSpPr>
          <p:spPr>
            <a:xfrm>
              <a:off x="5376583" y="8403069"/>
              <a:ext cx="635" cy="2540"/>
            </a:xfrm>
            <a:custGeom>
              <a:avLst/>
              <a:gdLst/>
              <a:ahLst/>
              <a:cxnLst/>
              <a:rect l="l" t="t" r="r" b="b"/>
              <a:pathLst>
                <a:path w="635" h="2540">
                  <a:moveTo>
                    <a:pt x="266" y="2146"/>
                  </a:moveTo>
                  <a:lnTo>
                    <a:pt x="0" y="0"/>
                  </a:lnTo>
                </a:path>
              </a:pathLst>
            </a:custGeom>
            <a:ln w="25400">
              <a:solidFill>
                <a:srgbClr val="FAE88F"/>
              </a:solidFill>
            </a:ln>
          </p:spPr>
          <p:txBody>
            <a:bodyPr wrap="square" lIns="0" tIns="0" rIns="0" bIns="0" rtlCol="0"/>
            <a:lstStyle/>
            <a:p>
              <a:endParaRPr/>
            </a:p>
          </p:txBody>
        </p:sp>
        <p:sp>
          <p:nvSpPr>
            <p:cNvPr id="19942" name="object 19942"/>
            <p:cNvSpPr/>
            <p:nvPr/>
          </p:nvSpPr>
          <p:spPr>
            <a:xfrm>
              <a:off x="5369560" y="8402663"/>
              <a:ext cx="7620" cy="635"/>
            </a:xfrm>
            <a:custGeom>
              <a:avLst/>
              <a:gdLst/>
              <a:ahLst/>
              <a:cxnLst/>
              <a:rect l="l" t="t" r="r" b="b"/>
              <a:pathLst>
                <a:path w="7620" h="634">
                  <a:moveTo>
                    <a:pt x="7023" y="406"/>
                  </a:moveTo>
                  <a:lnTo>
                    <a:pt x="0" y="0"/>
                  </a:lnTo>
                </a:path>
              </a:pathLst>
            </a:custGeom>
            <a:ln w="25400">
              <a:solidFill>
                <a:srgbClr val="FAE88E"/>
              </a:solidFill>
            </a:ln>
          </p:spPr>
          <p:txBody>
            <a:bodyPr wrap="square" lIns="0" tIns="0" rIns="0" bIns="0" rtlCol="0"/>
            <a:lstStyle/>
            <a:p>
              <a:endParaRPr/>
            </a:p>
          </p:txBody>
        </p:sp>
        <p:sp>
          <p:nvSpPr>
            <p:cNvPr id="19943" name="object 19943"/>
            <p:cNvSpPr/>
            <p:nvPr/>
          </p:nvSpPr>
          <p:spPr>
            <a:xfrm>
              <a:off x="5376583" y="8403069"/>
              <a:ext cx="7620" cy="3175"/>
            </a:xfrm>
            <a:custGeom>
              <a:avLst/>
              <a:gdLst/>
              <a:ahLst/>
              <a:cxnLst/>
              <a:rect l="l" t="t" r="r" b="b"/>
              <a:pathLst>
                <a:path w="7620" h="3175">
                  <a:moveTo>
                    <a:pt x="0" y="0"/>
                  </a:moveTo>
                  <a:lnTo>
                    <a:pt x="38" y="711"/>
                  </a:lnTo>
                  <a:lnTo>
                    <a:pt x="101" y="1422"/>
                  </a:lnTo>
                  <a:lnTo>
                    <a:pt x="266" y="2146"/>
                  </a:lnTo>
                  <a:lnTo>
                    <a:pt x="2552" y="2273"/>
                  </a:lnTo>
                  <a:lnTo>
                    <a:pt x="7175" y="2590"/>
                  </a:lnTo>
                  <a:lnTo>
                    <a:pt x="7023" y="1892"/>
                  </a:lnTo>
                  <a:lnTo>
                    <a:pt x="7010" y="1193"/>
                  </a:lnTo>
                  <a:lnTo>
                    <a:pt x="7061" y="482"/>
                  </a:lnTo>
                  <a:lnTo>
                    <a:pt x="2349" y="152"/>
                  </a:lnTo>
                  <a:lnTo>
                    <a:pt x="0" y="0"/>
                  </a:lnTo>
                  <a:close/>
                </a:path>
              </a:pathLst>
            </a:custGeom>
            <a:solidFill>
              <a:srgbClr val="F9E68B"/>
            </a:solidFill>
          </p:spPr>
          <p:txBody>
            <a:bodyPr wrap="square" lIns="0" tIns="0" rIns="0" bIns="0" rtlCol="0"/>
            <a:lstStyle/>
            <a:p>
              <a:endParaRPr/>
            </a:p>
          </p:txBody>
        </p:sp>
        <p:sp>
          <p:nvSpPr>
            <p:cNvPr id="19944" name="object 19944"/>
            <p:cNvSpPr/>
            <p:nvPr/>
          </p:nvSpPr>
          <p:spPr>
            <a:xfrm>
              <a:off x="5376583" y="8403069"/>
              <a:ext cx="635" cy="2540"/>
            </a:xfrm>
            <a:custGeom>
              <a:avLst/>
              <a:gdLst/>
              <a:ahLst/>
              <a:cxnLst/>
              <a:rect l="l" t="t" r="r" b="b"/>
              <a:pathLst>
                <a:path w="635" h="2540">
                  <a:moveTo>
                    <a:pt x="0" y="0"/>
                  </a:moveTo>
                  <a:lnTo>
                    <a:pt x="266" y="2146"/>
                  </a:lnTo>
                </a:path>
              </a:pathLst>
            </a:custGeom>
            <a:ln w="25400">
              <a:solidFill>
                <a:srgbClr val="FAE88F"/>
              </a:solidFill>
            </a:ln>
          </p:spPr>
          <p:txBody>
            <a:bodyPr wrap="square" lIns="0" tIns="0" rIns="0" bIns="0" rtlCol="0"/>
            <a:lstStyle/>
            <a:p>
              <a:endParaRPr/>
            </a:p>
          </p:txBody>
        </p:sp>
        <p:sp>
          <p:nvSpPr>
            <p:cNvPr id="19945" name="object 19945"/>
            <p:cNvSpPr/>
            <p:nvPr/>
          </p:nvSpPr>
          <p:spPr>
            <a:xfrm>
              <a:off x="5376849" y="8405215"/>
              <a:ext cx="6985" cy="635"/>
            </a:xfrm>
            <a:custGeom>
              <a:avLst/>
              <a:gdLst/>
              <a:ahLst/>
              <a:cxnLst/>
              <a:rect l="l" t="t" r="r" b="b"/>
              <a:pathLst>
                <a:path w="6985" h="634">
                  <a:moveTo>
                    <a:pt x="0" y="0"/>
                  </a:moveTo>
                  <a:lnTo>
                    <a:pt x="6908" y="444"/>
                  </a:lnTo>
                </a:path>
              </a:pathLst>
            </a:custGeom>
            <a:ln w="25400">
              <a:solidFill>
                <a:srgbClr val="FAE88D"/>
              </a:solidFill>
            </a:ln>
          </p:spPr>
          <p:txBody>
            <a:bodyPr wrap="square" lIns="0" tIns="0" rIns="0" bIns="0" rtlCol="0"/>
            <a:lstStyle/>
            <a:p>
              <a:endParaRPr/>
            </a:p>
          </p:txBody>
        </p:sp>
        <p:sp>
          <p:nvSpPr>
            <p:cNvPr id="19946" name="object 19946"/>
            <p:cNvSpPr/>
            <p:nvPr/>
          </p:nvSpPr>
          <p:spPr>
            <a:xfrm>
              <a:off x="5370944" y="8403552"/>
              <a:ext cx="26034" cy="2540"/>
            </a:xfrm>
            <a:custGeom>
              <a:avLst/>
              <a:gdLst/>
              <a:ahLst/>
              <a:cxnLst/>
              <a:rect l="l" t="t" r="r" b="b"/>
              <a:pathLst>
                <a:path w="26035" h="2540">
                  <a:moveTo>
                    <a:pt x="25514" y="0"/>
                  </a:moveTo>
                  <a:lnTo>
                    <a:pt x="0" y="0"/>
                  </a:lnTo>
                  <a:lnTo>
                    <a:pt x="0" y="2108"/>
                  </a:lnTo>
                  <a:lnTo>
                    <a:pt x="25514" y="2108"/>
                  </a:lnTo>
                  <a:lnTo>
                    <a:pt x="25514" y="0"/>
                  </a:lnTo>
                  <a:close/>
                </a:path>
              </a:pathLst>
            </a:custGeom>
            <a:solidFill>
              <a:srgbClr val="F9E487"/>
            </a:solidFill>
          </p:spPr>
          <p:txBody>
            <a:bodyPr wrap="square" lIns="0" tIns="0" rIns="0" bIns="0" rtlCol="0"/>
            <a:lstStyle/>
            <a:p>
              <a:endParaRPr/>
            </a:p>
          </p:txBody>
        </p:sp>
        <p:sp>
          <p:nvSpPr>
            <p:cNvPr id="19947" name="object 19947"/>
            <p:cNvSpPr/>
            <p:nvPr/>
          </p:nvSpPr>
          <p:spPr>
            <a:xfrm>
              <a:off x="5376583" y="8403069"/>
              <a:ext cx="7620" cy="635"/>
            </a:xfrm>
            <a:custGeom>
              <a:avLst/>
              <a:gdLst/>
              <a:ahLst/>
              <a:cxnLst/>
              <a:rect l="l" t="t" r="r" b="b"/>
              <a:pathLst>
                <a:path w="7620" h="634">
                  <a:moveTo>
                    <a:pt x="7061" y="482"/>
                  </a:moveTo>
                  <a:lnTo>
                    <a:pt x="0" y="0"/>
                  </a:lnTo>
                </a:path>
              </a:pathLst>
            </a:custGeom>
            <a:ln w="25400">
              <a:solidFill>
                <a:srgbClr val="F9E589"/>
              </a:solidFill>
            </a:ln>
          </p:spPr>
          <p:txBody>
            <a:bodyPr wrap="square" lIns="0" tIns="0" rIns="0" bIns="0" rtlCol="0"/>
            <a:lstStyle/>
            <a:p>
              <a:endParaRPr/>
            </a:p>
          </p:txBody>
        </p:sp>
        <p:sp>
          <p:nvSpPr>
            <p:cNvPr id="19948" name="object 19948"/>
            <p:cNvSpPr/>
            <p:nvPr/>
          </p:nvSpPr>
          <p:spPr>
            <a:xfrm>
              <a:off x="5383644" y="8401405"/>
              <a:ext cx="15240" cy="3175"/>
            </a:xfrm>
            <a:custGeom>
              <a:avLst/>
              <a:gdLst/>
              <a:ahLst/>
              <a:cxnLst/>
              <a:rect l="l" t="t" r="r" b="b"/>
              <a:pathLst>
                <a:path w="15239" h="3175">
                  <a:moveTo>
                    <a:pt x="355" y="0"/>
                  </a:moveTo>
                  <a:lnTo>
                    <a:pt x="76" y="1435"/>
                  </a:lnTo>
                  <a:lnTo>
                    <a:pt x="0" y="2146"/>
                  </a:lnTo>
                  <a:lnTo>
                    <a:pt x="9461" y="2806"/>
                  </a:lnTo>
                  <a:lnTo>
                    <a:pt x="14160" y="3086"/>
                  </a:lnTo>
                  <a:lnTo>
                    <a:pt x="14300" y="2374"/>
                  </a:lnTo>
                  <a:lnTo>
                    <a:pt x="14770" y="901"/>
                  </a:lnTo>
                  <a:lnTo>
                    <a:pt x="10058" y="634"/>
                  </a:lnTo>
                  <a:lnTo>
                    <a:pt x="355" y="0"/>
                  </a:lnTo>
                  <a:close/>
                </a:path>
              </a:pathLst>
            </a:custGeom>
            <a:solidFill>
              <a:srgbClr val="F6DA73"/>
            </a:solidFill>
          </p:spPr>
          <p:txBody>
            <a:bodyPr wrap="square" lIns="0" tIns="0" rIns="0" bIns="0" rtlCol="0"/>
            <a:lstStyle/>
            <a:p>
              <a:endParaRPr/>
            </a:p>
          </p:txBody>
        </p:sp>
        <p:sp>
          <p:nvSpPr>
            <p:cNvPr id="19949" name="object 19949"/>
            <p:cNvSpPr/>
            <p:nvPr/>
          </p:nvSpPr>
          <p:spPr>
            <a:xfrm>
              <a:off x="5384000" y="8401405"/>
              <a:ext cx="14604" cy="1270"/>
            </a:xfrm>
            <a:custGeom>
              <a:avLst/>
              <a:gdLst/>
              <a:ahLst/>
              <a:cxnLst/>
              <a:rect l="l" t="t" r="r" b="b"/>
              <a:pathLst>
                <a:path w="14604" h="1270">
                  <a:moveTo>
                    <a:pt x="0" y="0"/>
                  </a:moveTo>
                  <a:lnTo>
                    <a:pt x="4889" y="317"/>
                  </a:lnTo>
                  <a:lnTo>
                    <a:pt x="9702" y="634"/>
                  </a:lnTo>
                  <a:lnTo>
                    <a:pt x="14414" y="901"/>
                  </a:lnTo>
                </a:path>
              </a:pathLst>
            </a:custGeom>
            <a:ln w="25400">
              <a:solidFill>
                <a:srgbClr val="F6D76D"/>
              </a:solidFill>
            </a:ln>
          </p:spPr>
          <p:txBody>
            <a:bodyPr wrap="square" lIns="0" tIns="0" rIns="0" bIns="0" rtlCol="0"/>
            <a:lstStyle/>
            <a:p>
              <a:endParaRPr/>
            </a:p>
          </p:txBody>
        </p:sp>
        <p:sp>
          <p:nvSpPr>
            <p:cNvPr id="19950" name="object 19950"/>
            <p:cNvSpPr/>
            <p:nvPr/>
          </p:nvSpPr>
          <p:spPr>
            <a:xfrm>
              <a:off x="5397804" y="8402307"/>
              <a:ext cx="635" cy="2540"/>
            </a:xfrm>
            <a:custGeom>
              <a:avLst/>
              <a:gdLst/>
              <a:ahLst/>
              <a:cxnLst/>
              <a:rect l="l" t="t" r="r" b="b"/>
              <a:pathLst>
                <a:path w="635" h="2540">
                  <a:moveTo>
                    <a:pt x="609" y="0"/>
                  </a:moveTo>
                  <a:lnTo>
                    <a:pt x="0" y="2184"/>
                  </a:lnTo>
                </a:path>
              </a:pathLst>
            </a:custGeom>
            <a:ln w="25400">
              <a:solidFill>
                <a:srgbClr val="F5D567"/>
              </a:solidFill>
            </a:ln>
          </p:spPr>
          <p:txBody>
            <a:bodyPr wrap="square" lIns="0" tIns="0" rIns="0" bIns="0" rtlCol="0"/>
            <a:lstStyle/>
            <a:p>
              <a:endParaRPr/>
            </a:p>
          </p:txBody>
        </p:sp>
        <p:sp>
          <p:nvSpPr>
            <p:cNvPr id="19951" name="object 19951"/>
            <p:cNvSpPr/>
            <p:nvPr/>
          </p:nvSpPr>
          <p:spPr>
            <a:xfrm>
              <a:off x="5383644" y="8403552"/>
              <a:ext cx="14604" cy="1270"/>
            </a:xfrm>
            <a:custGeom>
              <a:avLst/>
              <a:gdLst/>
              <a:ahLst/>
              <a:cxnLst/>
              <a:rect l="l" t="t" r="r" b="b"/>
              <a:pathLst>
                <a:path w="14604" h="1270">
                  <a:moveTo>
                    <a:pt x="14160" y="939"/>
                  </a:moveTo>
                  <a:lnTo>
                    <a:pt x="9461" y="660"/>
                  </a:lnTo>
                  <a:lnTo>
                    <a:pt x="4724" y="330"/>
                  </a:lnTo>
                  <a:lnTo>
                    <a:pt x="0" y="0"/>
                  </a:lnTo>
                </a:path>
              </a:pathLst>
            </a:custGeom>
            <a:ln w="25400">
              <a:solidFill>
                <a:srgbClr val="F7DD79"/>
              </a:solidFill>
            </a:ln>
          </p:spPr>
          <p:txBody>
            <a:bodyPr wrap="square" lIns="0" tIns="0" rIns="0" bIns="0" rtlCol="0"/>
            <a:lstStyle/>
            <a:p>
              <a:endParaRPr/>
            </a:p>
          </p:txBody>
        </p:sp>
        <p:sp>
          <p:nvSpPr>
            <p:cNvPr id="19952" name="object 19952"/>
            <p:cNvSpPr/>
            <p:nvPr/>
          </p:nvSpPr>
          <p:spPr>
            <a:xfrm>
              <a:off x="5383644" y="8401405"/>
              <a:ext cx="635" cy="2540"/>
            </a:xfrm>
            <a:custGeom>
              <a:avLst/>
              <a:gdLst/>
              <a:ahLst/>
              <a:cxnLst/>
              <a:rect l="l" t="t" r="r" b="b"/>
              <a:pathLst>
                <a:path w="635" h="2540">
                  <a:moveTo>
                    <a:pt x="0" y="2146"/>
                  </a:moveTo>
                  <a:lnTo>
                    <a:pt x="355" y="0"/>
                  </a:lnTo>
                </a:path>
              </a:pathLst>
            </a:custGeom>
            <a:ln w="25400">
              <a:solidFill>
                <a:srgbClr val="F7E07F"/>
              </a:solidFill>
            </a:ln>
          </p:spPr>
          <p:txBody>
            <a:bodyPr wrap="square" lIns="0" tIns="0" rIns="0" bIns="0" rtlCol="0"/>
            <a:lstStyle/>
            <a:p>
              <a:endParaRPr/>
            </a:p>
          </p:txBody>
        </p:sp>
        <p:sp>
          <p:nvSpPr>
            <p:cNvPr id="19953" name="object 19953"/>
            <p:cNvSpPr/>
            <p:nvPr/>
          </p:nvSpPr>
          <p:spPr>
            <a:xfrm>
              <a:off x="5383593" y="8403552"/>
              <a:ext cx="14604" cy="3175"/>
            </a:xfrm>
            <a:custGeom>
              <a:avLst/>
              <a:gdLst/>
              <a:ahLst/>
              <a:cxnLst/>
              <a:rect l="l" t="t" r="r" b="b"/>
              <a:pathLst>
                <a:path w="14604" h="3175">
                  <a:moveTo>
                    <a:pt x="50" y="0"/>
                  </a:moveTo>
                  <a:lnTo>
                    <a:pt x="0" y="711"/>
                  </a:lnTo>
                  <a:lnTo>
                    <a:pt x="12" y="1409"/>
                  </a:lnTo>
                  <a:lnTo>
                    <a:pt x="165" y="2108"/>
                  </a:lnTo>
                  <a:lnTo>
                    <a:pt x="9474" y="2743"/>
                  </a:lnTo>
                  <a:lnTo>
                    <a:pt x="14160" y="2997"/>
                  </a:lnTo>
                  <a:lnTo>
                    <a:pt x="14020" y="2336"/>
                  </a:lnTo>
                  <a:lnTo>
                    <a:pt x="14071" y="1650"/>
                  </a:lnTo>
                  <a:lnTo>
                    <a:pt x="14211" y="939"/>
                  </a:lnTo>
                  <a:lnTo>
                    <a:pt x="9512" y="660"/>
                  </a:lnTo>
                  <a:lnTo>
                    <a:pt x="50" y="0"/>
                  </a:lnTo>
                  <a:close/>
                </a:path>
              </a:pathLst>
            </a:custGeom>
            <a:solidFill>
              <a:srgbClr val="F7DE7B"/>
            </a:solidFill>
          </p:spPr>
          <p:txBody>
            <a:bodyPr wrap="square" lIns="0" tIns="0" rIns="0" bIns="0" rtlCol="0"/>
            <a:lstStyle/>
            <a:p>
              <a:endParaRPr/>
            </a:p>
          </p:txBody>
        </p:sp>
        <p:sp>
          <p:nvSpPr>
            <p:cNvPr id="19954" name="object 19954"/>
            <p:cNvSpPr/>
            <p:nvPr/>
          </p:nvSpPr>
          <p:spPr>
            <a:xfrm>
              <a:off x="5383644" y="8403552"/>
              <a:ext cx="14604" cy="1270"/>
            </a:xfrm>
            <a:custGeom>
              <a:avLst/>
              <a:gdLst/>
              <a:ahLst/>
              <a:cxnLst/>
              <a:rect l="l" t="t" r="r" b="b"/>
              <a:pathLst>
                <a:path w="14604" h="1270">
                  <a:moveTo>
                    <a:pt x="0" y="0"/>
                  </a:moveTo>
                  <a:lnTo>
                    <a:pt x="4724" y="330"/>
                  </a:lnTo>
                  <a:lnTo>
                    <a:pt x="9461" y="660"/>
                  </a:lnTo>
                  <a:lnTo>
                    <a:pt x="14160" y="939"/>
                  </a:lnTo>
                </a:path>
              </a:pathLst>
            </a:custGeom>
            <a:ln w="25400">
              <a:solidFill>
                <a:srgbClr val="F7DD79"/>
              </a:solidFill>
            </a:ln>
          </p:spPr>
          <p:txBody>
            <a:bodyPr wrap="square" lIns="0" tIns="0" rIns="0" bIns="0" rtlCol="0"/>
            <a:lstStyle/>
            <a:p>
              <a:endParaRPr/>
            </a:p>
          </p:txBody>
        </p:sp>
        <p:sp>
          <p:nvSpPr>
            <p:cNvPr id="19955" name="object 19955"/>
            <p:cNvSpPr/>
            <p:nvPr/>
          </p:nvSpPr>
          <p:spPr>
            <a:xfrm>
              <a:off x="5385054" y="8404491"/>
              <a:ext cx="26034" cy="2540"/>
            </a:xfrm>
            <a:custGeom>
              <a:avLst/>
              <a:gdLst/>
              <a:ahLst/>
              <a:cxnLst/>
              <a:rect l="l" t="t" r="r" b="b"/>
              <a:pathLst>
                <a:path w="26035" h="2540">
                  <a:moveTo>
                    <a:pt x="25450" y="0"/>
                  </a:moveTo>
                  <a:lnTo>
                    <a:pt x="0" y="0"/>
                  </a:lnTo>
                  <a:lnTo>
                    <a:pt x="0" y="2057"/>
                  </a:lnTo>
                  <a:lnTo>
                    <a:pt x="25450" y="2057"/>
                  </a:lnTo>
                  <a:lnTo>
                    <a:pt x="25450" y="0"/>
                  </a:lnTo>
                  <a:close/>
                </a:path>
              </a:pathLst>
            </a:custGeom>
            <a:solidFill>
              <a:srgbClr val="F5D86E"/>
            </a:solidFill>
          </p:spPr>
          <p:txBody>
            <a:bodyPr wrap="square" lIns="0" tIns="0" rIns="0" bIns="0" rtlCol="0"/>
            <a:lstStyle/>
            <a:p>
              <a:endParaRPr/>
            </a:p>
          </p:txBody>
        </p:sp>
        <p:sp>
          <p:nvSpPr>
            <p:cNvPr id="19956" name="object 19956"/>
            <p:cNvSpPr/>
            <p:nvPr/>
          </p:nvSpPr>
          <p:spPr>
            <a:xfrm>
              <a:off x="5383758" y="8405660"/>
              <a:ext cx="14604" cy="1270"/>
            </a:xfrm>
            <a:custGeom>
              <a:avLst/>
              <a:gdLst/>
              <a:ahLst/>
              <a:cxnLst/>
              <a:rect l="l" t="t" r="r" b="b"/>
              <a:pathLst>
                <a:path w="14604" h="1270">
                  <a:moveTo>
                    <a:pt x="13995" y="888"/>
                  </a:moveTo>
                  <a:lnTo>
                    <a:pt x="9309" y="634"/>
                  </a:lnTo>
                  <a:lnTo>
                    <a:pt x="4635" y="317"/>
                  </a:lnTo>
                  <a:lnTo>
                    <a:pt x="0" y="0"/>
                  </a:lnTo>
                </a:path>
              </a:pathLst>
            </a:custGeom>
            <a:ln w="25400">
              <a:solidFill>
                <a:srgbClr val="F7DF7D"/>
              </a:solidFill>
            </a:ln>
          </p:spPr>
          <p:txBody>
            <a:bodyPr wrap="square" lIns="0" tIns="0" rIns="0" bIns="0" rtlCol="0"/>
            <a:lstStyle/>
            <a:p>
              <a:endParaRPr/>
            </a:p>
          </p:txBody>
        </p:sp>
        <p:sp>
          <p:nvSpPr>
            <p:cNvPr id="19957" name="object 19957"/>
            <p:cNvSpPr/>
            <p:nvPr/>
          </p:nvSpPr>
          <p:spPr>
            <a:xfrm>
              <a:off x="5370944" y="8403552"/>
              <a:ext cx="26034" cy="2540"/>
            </a:xfrm>
            <a:custGeom>
              <a:avLst/>
              <a:gdLst/>
              <a:ahLst/>
              <a:cxnLst/>
              <a:rect l="l" t="t" r="r" b="b"/>
              <a:pathLst>
                <a:path w="26035" h="2540">
                  <a:moveTo>
                    <a:pt x="25514" y="0"/>
                  </a:moveTo>
                  <a:lnTo>
                    <a:pt x="0" y="0"/>
                  </a:lnTo>
                  <a:lnTo>
                    <a:pt x="0" y="2108"/>
                  </a:lnTo>
                  <a:lnTo>
                    <a:pt x="25514" y="2108"/>
                  </a:lnTo>
                  <a:lnTo>
                    <a:pt x="25514" y="0"/>
                  </a:lnTo>
                  <a:close/>
                </a:path>
              </a:pathLst>
            </a:custGeom>
            <a:solidFill>
              <a:srgbClr val="F9E487"/>
            </a:solidFill>
          </p:spPr>
          <p:txBody>
            <a:bodyPr wrap="square" lIns="0" tIns="0" rIns="0" bIns="0" rtlCol="0"/>
            <a:lstStyle/>
            <a:p>
              <a:endParaRPr/>
            </a:p>
          </p:txBody>
        </p:sp>
        <p:sp>
          <p:nvSpPr>
            <p:cNvPr id="19958" name="object 19958"/>
            <p:cNvSpPr/>
            <p:nvPr/>
          </p:nvSpPr>
          <p:spPr>
            <a:xfrm>
              <a:off x="5399049" y="8397938"/>
              <a:ext cx="26034" cy="3175"/>
            </a:xfrm>
            <a:custGeom>
              <a:avLst/>
              <a:gdLst/>
              <a:ahLst/>
              <a:cxnLst/>
              <a:rect l="l" t="t" r="r" b="b"/>
              <a:pathLst>
                <a:path w="26035" h="3175">
                  <a:moveTo>
                    <a:pt x="114" y="0"/>
                  </a:moveTo>
                  <a:lnTo>
                    <a:pt x="228" y="698"/>
                  </a:lnTo>
                  <a:lnTo>
                    <a:pt x="165" y="1422"/>
                  </a:lnTo>
                  <a:lnTo>
                    <a:pt x="0" y="2159"/>
                  </a:lnTo>
                  <a:lnTo>
                    <a:pt x="6926" y="2511"/>
                  </a:lnTo>
                  <a:lnTo>
                    <a:pt x="13538" y="2795"/>
                  </a:lnTo>
                  <a:lnTo>
                    <a:pt x="19816" y="2996"/>
                  </a:lnTo>
                  <a:lnTo>
                    <a:pt x="25742" y="3098"/>
                  </a:lnTo>
                  <a:lnTo>
                    <a:pt x="25438" y="1206"/>
                  </a:lnTo>
                  <a:lnTo>
                    <a:pt x="18072" y="990"/>
                  </a:lnTo>
                  <a:lnTo>
                    <a:pt x="9550" y="558"/>
                  </a:lnTo>
                  <a:lnTo>
                    <a:pt x="114" y="0"/>
                  </a:lnTo>
                  <a:close/>
                </a:path>
              </a:pathLst>
            </a:custGeom>
            <a:solidFill>
              <a:srgbClr val="F0BE37"/>
            </a:solidFill>
          </p:spPr>
          <p:txBody>
            <a:bodyPr wrap="square" lIns="0" tIns="0" rIns="0" bIns="0" rtlCol="0"/>
            <a:lstStyle/>
            <a:p>
              <a:endParaRPr/>
            </a:p>
          </p:txBody>
        </p:sp>
        <p:sp>
          <p:nvSpPr>
            <p:cNvPr id="19959" name="object 19959"/>
            <p:cNvSpPr/>
            <p:nvPr/>
          </p:nvSpPr>
          <p:spPr>
            <a:xfrm>
              <a:off x="5399163" y="8397938"/>
              <a:ext cx="25400" cy="1270"/>
            </a:xfrm>
            <a:custGeom>
              <a:avLst/>
              <a:gdLst/>
              <a:ahLst/>
              <a:cxnLst/>
              <a:rect l="l" t="t" r="r" b="b"/>
              <a:pathLst>
                <a:path w="25400" h="1270">
                  <a:moveTo>
                    <a:pt x="0" y="0"/>
                  </a:moveTo>
                  <a:lnTo>
                    <a:pt x="9436" y="558"/>
                  </a:lnTo>
                  <a:lnTo>
                    <a:pt x="17957" y="990"/>
                  </a:lnTo>
                  <a:lnTo>
                    <a:pt x="25323" y="1206"/>
                  </a:lnTo>
                </a:path>
              </a:pathLst>
            </a:custGeom>
            <a:ln w="25400">
              <a:solidFill>
                <a:srgbClr val="F0BA2F"/>
              </a:solidFill>
            </a:ln>
          </p:spPr>
          <p:txBody>
            <a:bodyPr wrap="square" lIns="0" tIns="0" rIns="0" bIns="0" rtlCol="0"/>
            <a:lstStyle/>
            <a:p>
              <a:endParaRPr/>
            </a:p>
          </p:txBody>
        </p:sp>
        <p:sp>
          <p:nvSpPr>
            <p:cNvPr id="19960" name="object 19960"/>
            <p:cNvSpPr/>
            <p:nvPr/>
          </p:nvSpPr>
          <p:spPr>
            <a:xfrm>
              <a:off x="5424487" y="8399145"/>
              <a:ext cx="635" cy="1905"/>
            </a:xfrm>
            <a:custGeom>
              <a:avLst/>
              <a:gdLst/>
              <a:ahLst/>
              <a:cxnLst/>
              <a:rect l="l" t="t" r="r" b="b"/>
              <a:pathLst>
                <a:path w="635" h="1904">
                  <a:moveTo>
                    <a:pt x="0" y="0"/>
                  </a:moveTo>
                  <a:lnTo>
                    <a:pt x="304" y="1892"/>
                  </a:lnTo>
                </a:path>
              </a:pathLst>
            </a:custGeom>
            <a:ln w="25400">
              <a:solidFill>
                <a:srgbClr val="EEB626"/>
              </a:solidFill>
            </a:ln>
          </p:spPr>
          <p:txBody>
            <a:bodyPr wrap="square" lIns="0" tIns="0" rIns="0" bIns="0" rtlCol="0"/>
            <a:lstStyle/>
            <a:p>
              <a:endParaRPr/>
            </a:p>
          </p:txBody>
        </p:sp>
        <p:sp>
          <p:nvSpPr>
            <p:cNvPr id="19961" name="object 19961"/>
            <p:cNvSpPr/>
            <p:nvPr/>
          </p:nvSpPr>
          <p:spPr>
            <a:xfrm>
              <a:off x="5399049" y="8400097"/>
              <a:ext cx="26034" cy="1270"/>
            </a:xfrm>
            <a:custGeom>
              <a:avLst/>
              <a:gdLst/>
              <a:ahLst/>
              <a:cxnLst/>
              <a:rect l="l" t="t" r="r" b="b"/>
              <a:pathLst>
                <a:path w="26035" h="1270">
                  <a:moveTo>
                    <a:pt x="25742" y="939"/>
                  </a:moveTo>
                  <a:lnTo>
                    <a:pt x="19816" y="837"/>
                  </a:lnTo>
                  <a:lnTo>
                    <a:pt x="13538" y="636"/>
                  </a:lnTo>
                  <a:lnTo>
                    <a:pt x="6926" y="352"/>
                  </a:lnTo>
                  <a:lnTo>
                    <a:pt x="0" y="0"/>
                  </a:lnTo>
                </a:path>
              </a:pathLst>
            </a:custGeom>
            <a:ln w="25399">
              <a:solidFill>
                <a:srgbClr val="F1C13E"/>
              </a:solidFill>
            </a:ln>
          </p:spPr>
          <p:txBody>
            <a:bodyPr wrap="square" lIns="0" tIns="0" rIns="0" bIns="0" rtlCol="0"/>
            <a:lstStyle/>
            <a:p>
              <a:endParaRPr/>
            </a:p>
          </p:txBody>
        </p:sp>
        <p:sp>
          <p:nvSpPr>
            <p:cNvPr id="19962" name="object 19962"/>
            <p:cNvSpPr/>
            <p:nvPr/>
          </p:nvSpPr>
          <p:spPr>
            <a:xfrm>
              <a:off x="5386349" y="8397938"/>
              <a:ext cx="26034" cy="2540"/>
            </a:xfrm>
            <a:custGeom>
              <a:avLst/>
              <a:gdLst/>
              <a:ahLst/>
              <a:cxnLst/>
              <a:rect l="l" t="t" r="r" b="b"/>
              <a:pathLst>
                <a:path w="26035" h="2540">
                  <a:moveTo>
                    <a:pt x="14557" y="0"/>
                  </a:moveTo>
                  <a:lnTo>
                    <a:pt x="0" y="0"/>
                  </a:lnTo>
                  <a:lnTo>
                    <a:pt x="0" y="2159"/>
                  </a:lnTo>
                  <a:lnTo>
                    <a:pt x="25514" y="2159"/>
                  </a:lnTo>
                  <a:lnTo>
                    <a:pt x="25514" y="688"/>
                  </a:lnTo>
                  <a:lnTo>
                    <a:pt x="14557" y="0"/>
                  </a:lnTo>
                  <a:close/>
                </a:path>
              </a:pathLst>
            </a:custGeom>
            <a:solidFill>
              <a:srgbClr val="F3C647"/>
            </a:solidFill>
          </p:spPr>
          <p:txBody>
            <a:bodyPr wrap="square" lIns="0" tIns="0" rIns="0" bIns="0" rtlCol="0"/>
            <a:lstStyle/>
            <a:p>
              <a:endParaRPr/>
            </a:p>
          </p:txBody>
        </p:sp>
        <p:sp>
          <p:nvSpPr>
            <p:cNvPr id="19963" name="object 19963"/>
            <p:cNvSpPr/>
            <p:nvPr/>
          </p:nvSpPr>
          <p:spPr>
            <a:xfrm>
              <a:off x="5398414" y="8400097"/>
              <a:ext cx="27305" cy="3175"/>
            </a:xfrm>
            <a:custGeom>
              <a:avLst/>
              <a:gdLst/>
              <a:ahLst/>
              <a:cxnLst/>
              <a:rect l="l" t="t" r="r" b="b"/>
              <a:pathLst>
                <a:path w="27304" h="3175">
                  <a:moveTo>
                    <a:pt x="635" y="0"/>
                  </a:moveTo>
                  <a:lnTo>
                    <a:pt x="482" y="736"/>
                  </a:lnTo>
                  <a:lnTo>
                    <a:pt x="0" y="2209"/>
                  </a:lnTo>
                  <a:lnTo>
                    <a:pt x="6980" y="2563"/>
                  </a:lnTo>
                  <a:lnTo>
                    <a:pt x="13769" y="2803"/>
                  </a:lnTo>
                  <a:lnTo>
                    <a:pt x="20345" y="2895"/>
                  </a:lnTo>
                  <a:lnTo>
                    <a:pt x="26682" y="2806"/>
                  </a:lnTo>
                  <a:lnTo>
                    <a:pt x="26377" y="939"/>
                  </a:lnTo>
                  <a:lnTo>
                    <a:pt x="20451" y="837"/>
                  </a:lnTo>
                  <a:lnTo>
                    <a:pt x="14173" y="636"/>
                  </a:lnTo>
                  <a:lnTo>
                    <a:pt x="635" y="0"/>
                  </a:lnTo>
                  <a:close/>
                </a:path>
              </a:pathLst>
            </a:custGeom>
            <a:solidFill>
              <a:srgbClr val="F2C343"/>
            </a:solidFill>
          </p:spPr>
          <p:txBody>
            <a:bodyPr wrap="square" lIns="0" tIns="0" rIns="0" bIns="0" rtlCol="0"/>
            <a:lstStyle/>
            <a:p>
              <a:endParaRPr/>
            </a:p>
          </p:txBody>
        </p:sp>
        <p:sp>
          <p:nvSpPr>
            <p:cNvPr id="19964" name="object 19964"/>
            <p:cNvSpPr/>
            <p:nvPr/>
          </p:nvSpPr>
          <p:spPr>
            <a:xfrm>
              <a:off x="5399049" y="8400097"/>
              <a:ext cx="26034" cy="1270"/>
            </a:xfrm>
            <a:custGeom>
              <a:avLst/>
              <a:gdLst/>
              <a:ahLst/>
              <a:cxnLst/>
              <a:rect l="l" t="t" r="r" b="b"/>
              <a:pathLst>
                <a:path w="26035" h="1270">
                  <a:moveTo>
                    <a:pt x="0" y="0"/>
                  </a:moveTo>
                  <a:lnTo>
                    <a:pt x="6926" y="352"/>
                  </a:lnTo>
                  <a:lnTo>
                    <a:pt x="13538" y="636"/>
                  </a:lnTo>
                  <a:lnTo>
                    <a:pt x="19816" y="837"/>
                  </a:lnTo>
                  <a:lnTo>
                    <a:pt x="25742" y="939"/>
                  </a:lnTo>
                </a:path>
              </a:pathLst>
            </a:custGeom>
            <a:ln w="25399">
              <a:solidFill>
                <a:srgbClr val="F1C13E"/>
              </a:solidFill>
            </a:ln>
          </p:spPr>
          <p:txBody>
            <a:bodyPr wrap="square" lIns="0" tIns="0" rIns="0" bIns="0" rtlCol="0"/>
            <a:lstStyle/>
            <a:p>
              <a:endParaRPr/>
            </a:p>
          </p:txBody>
        </p:sp>
        <p:sp>
          <p:nvSpPr>
            <p:cNvPr id="19965" name="object 19965"/>
            <p:cNvSpPr/>
            <p:nvPr/>
          </p:nvSpPr>
          <p:spPr>
            <a:xfrm>
              <a:off x="5424792" y="8401037"/>
              <a:ext cx="635" cy="1905"/>
            </a:xfrm>
            <a:custGeom>
              <a:avLst/>
              <a:gdLst/>
              <a:ahLst/>
              <a:cxnLst/>
              <a:rect l="l" t="t" r="r" b="b"/>
              <a:pathLst>
                <a:path w="635" h="1904">
                  <a:moveTo>
                    <a:pt x="0" y="0"/>
                  </a:moveTo>
                  <a:lnTo>
                    <a:pt x="304" y="1866"/>
                  </a:lnTo>
                </a:path>
              </a:pathLst>
            </a:custGeom>
            <a:ln w="25399">
              <a:solidFill>
                <a:srgbClr val="EFB82C"/>
              </a:solidFill>
            </a:ln>
          </p:spPr>
          <p:txBody>
            <a:bodyPr wrap="square" lIns="0" tIns="0" rIns="0" bIns="0" rtlCol="0"/>
            <a:lstStyle/>
            <a:p>
              <a:endParaRPr/>
            </a:p>
          </p:txBody>
        </p:sp>
        <p:sp>
          <p:nvSpPr>
            <p:cNvPr id="19966" name="object 19966"/>
            <p:cNvSpPr/>
            <p:nvPr/>
          </p:nvSpPr>
          <p:spPr>
            <a:xfrm>
              <a:off x="5398414" y="8402307"/>
              <a:ext cx="27305" cy="1270"/>
            </a:xfrm>
            <a:custGeom>
              <a:avLst/>
              <a:gdLst/>
              <a:ahLst/>
              <a:cxnLst/>
              <a:rect l="l" t="t" r="r" b="b"/>
              <a:pathLst>
                <a:path w="27304" h="1270">
                  <a:moveTo>
                    <a:pt x="26682" y="596"/>
                  </a:moveTo>
                  <a:lnTo>
                    <a:pt x="20345" y="685"/>
                  </a:lnTo>
                  <a:lnTo>
                    <a:pt x="13769" y="593"/>
                  </a:lnTo>
                  <a:lnTo>
                    <a:pt x="6980" y="354"/>
                  </a:lnTo>
                  <a:lnTo>
                    <a:pt x="0" y="0"/>
                  </a:lnTo>
                </a:path>
              </a:pathLst>
            </a:custGeom>
            <a:ln w="25400">
              <a:solidFill>
                <a:srgbClr val="F2C549"/>
              </a:solidFill>
            </a:ln>
          </p:spPr>
          <p:txBody>
            <a:bodyPr wrap="square" lIns="0" tIns="0" rIns="0" bIns="0" rtlCol="0"/>
            <a:lstStyle/>
            <a:p>
              <a:endParaRPr/>
            </a:p>
          </p:txBody>
        </p:sp>
        <p:sp>
          <p:nvSpPr>
            <p:cNvPr id="19967" name="object 19967"/>
            <p:cNvSpPr/>
            <p:nvPr/>
          </p:nvSpPr>
          <p:spPr>
            <a:xfrm>
              <a:off x="5398414" y="8400097"/>
              <a:ext cx="635" cy="2540"/>
            </a:xfrm>
            <a:custGeom>
              <a:avLst/>
              <a:gdLst/>
              <a:ahLst/>
              <a:cxnLst/>
              <a:rect l="l" t="t" r="r" b="b"/>
              <a:pathLst>
                <a:path w="635" h="2540">
                  <a:moveTo>
                    <a:pt x="0" y="2209"/>
                  </a:moveTo>
                  <a:lnTo>
                    <a:pt x="635" y="0"/>
                  </a:lnTo>
                </a:path>
              </a:pathLst>
            </a:custGeom>
            <a:ln w="25400">
              <a:solidFill>
                <a:srgbClr val="F4CF5A"/>
              </a:solidFill>
            </a:ln>
          </p:spPr>
          <p:txBody>
            <a:bodyPr wrap="square" lIns="0" tIns="0" rIns="0" bIns="0" rtlCol="0"/>
            <a:lstStyle/>
            <a:p>
              <a:endParaRPr/>
            </a:p>
          </p:txBody>
        </p:sp>
        <p:sp>
          <p:nvSpPr>
            <p:cNvPr id="19968" name="object 19968"/>
            <p:cNvSpPr/>
            <p:nvPr/>
          </p:nvSpPr>
          <p:spPr>
            <a:xfrm>
              <a:off x="5397804" y="8402307"/>
              <a:ext cx="14604" cy="3175"/>
            </a:xfrm>
            <a:custGeom>
              <a:avLst/>
              <a:gdLst/>
              <a:ahLst/>
              <a:cxnLst/>
              <a:rect l="l" t="t" r="r" b="b"/>
              <a:pathLst>
                <a:path w="14604" h="3175">
                  <a:moveTo>
                    <a:pt x="609" y="0"/>
                  </a:moveTo>
                  <a:lnTo>
                    <a:pt x="139" y="1473"/>
                  </a:lnTo>
                  <a:lnTo>
                    <a:pt x="0" y="2184"/>
                  </a:lnTo>
                  <a:lnTo>
                    <a:pt x="4699" y="2451"/>
                  </a:lnTo>
                  <a:lnTo>
                    <a:pt x="9372" y="2667"/>
                  </a:lnTo>
                  <a:lnTo>
                    <a:pt x="13995" y="2730"/>
                  </a:lnTo>
                  <a:lnTo>
                    <a:pt x="14071" y="2044"/>
                  </a:lnTo>
                  <a:lnTo>
                    <a:pt x="14376" y="596"/>
                  </a:lnTo>
                  <a:lnTo>
                    <a:pt x="9918" y="482"/>
                  </a:lnTo>
                  <a:lnTo>
                    <a:pt x="5321" y="266"/>
                  </a:lnTo>
                  <a:lnTo>
                    <a:pt x="609" y="0"/>
                  </a:lnTo>
                  <a:close/>
                </a:path>
              </a:pathLst>
            </a:custGeom>
            <a:solidFill>
              <a:srgbClr val="F4CE59"/>
            </a:solidFill>
          </p:spPr>
          <p:txBody>
            <a:bodyPr wrap="square" lIns="0" tIns="0" rIns="0" bIns="0" rtlCol="0"/>
            <a:lstStyle/>
            <a:p>
              <a:endParaRPr/>
            </a:p>
          </p:txBody>
        </p:sp>
        <p:sp>
          <p:nvSpPr>
            <p:cNvPr id="19969" name="object 19969"/>
            <p:cNvSpPr/>
            <p:nvPr/>
          </p:nvSpPr>
          <p:spPr>
            <a:xfrm>
              <a:off x="5398414" y="8402307"/>
              <a:ext cx="13970" cy="635"/>
            </a:xfrm>
            <a:custGeom>
              <a:avLst/>
              <a:gdLst/>
              <a:ahLst/>
              <a:cxnLst/>
              <a:rect l="l" t="t" r="r" b="b"/>
              <a:pathLst>
                <a:path w="13970" h="634">
                  <a:moveTo>
                    <a:pt x="0" y="0"/>
                  </a:moveTo>
                  <a:lnTo>
                    <a:pt x="4711" y="266"/>
                  </a:lnTo>
                  <a:lnTo>
                    <a:pt x="9309" y="482"/>
                  </a:lnTo>
                  <a:lnTo>
                    <a:pt x="13766" y="596"/>
                  </a:lnTo>
                </a:path>
              </a:pathLst>
            </a:custGeom>
            <a:ln w="25400">
              <a:solidFill>
                <a:srgbClr val="F4CB55"/>
              </a:solidFill>
            </a:ln>
          </p:spPr>
          <p:txBody>
            <a:bodyPr wrap="square" lIns="0" tIns="0" rIns="0" bIns="0" rtlCol="0"/>
            <a:lstStyle/>
            <a:p>
              <a:endParaRPr/>
            </a:p>
          </p:txBody>
        </p:sp>
        <p:sp>
          <p:nvSpPr>
            <p:cNvPr id="19970" name="object 19970"/>
            <p:cNvSpPr/>
            <p:nvPr/>
          </p:nvSpPr>
          <p:spPr>
            <a:xfrm>
              <a:off x="5411800" y="8402904"/>
              <a:ext cx="635" cy="2540"/>
            </a:xfrm>
            <a:custGeom>
              <a:avLst/>
              <a:gdLst/>
              <a:ahLst/>
              <a:cxnLst/>
              <a:rect l="l" t="t" r="r" b="b"/>
              <a:pathLst>
                <a:path w="635" h="2540">
                  <a:moveTo>
                    <a:pt x="381" y="0"/>
                  </a:moveTo>
                  <a:lnTo>
                    <a:pt x="0" y="2133"/>
                  </a:lnTo>
                </a:path>
              </a:pathLst>
            </a:custGeom>
            <a:ln w="25399">
              <a:solidFill>
                <a:srgbClr val="F2C64A"/>
              </a:solidFill>
            </a:ln>
          </p:spPr>
          <p:txBody>
            <a:bodyPr wrap="square" lIns="0" tIns="0" rIns="0" bIns="0" rtlCol="0"/>
            <a:lstStyle/>
            <a:p>
              <a:endParaRPr/>
            </a:p>
          </p:txBody>
        </p:sp>
        <p:sp>
          <p:nvSpPr>
            <p:cNvPr id="19971" name="object 19971"/>
            <p:cNvSpPr/>
            <p:nvPr/>
          </p:nvSpPr>
          <p:spPr>
            <a:xfrm>
              <a:off x="5397804" y="8404491"/>
              <a:ext cx="14604" cy="635"/>
            </a:xfrm>
            <a:custGeom>
              <a:avLst/>
              <a:gdLst/>
              <a:ahLst/>
              <a:cxnLst/>
              <a:rect l="l" t="t" r="r" b="b"/>
              <a:pathLst>
                <a:path w="14604" h="634">
                  <a:moveTo>
                    <a:pt x="13995" y="546"/>
                  </a:moveTo>
                  <a:lnTo>
                    <a:pt x="9372" y="482"/>
                  </a:lnTo>
                  <a:lnTo>
                    <a:pt x="4699" y="266"/>
                  </a:lnTo>
                  <a:lnTo>
                    <a:pt x="0" y="0"/>
                  </a:lnTo>
                </a:path>
              </a:pathLst>
            </a:custGeom>
            <a:ln w="25399">
              <a:solidFill>
                <a:srgbClr val="F4CF5D"/>
              </a:solidFill>
            </a:ln>
          </p:spPr>
          <p:txBody>
            <a:bodyPr wrap="square" lIns="0" tIns="0" rIns="0" bIns="0" rtlCol="0"/>
            <a:lstStyle/>
            <a:p>
              <a:endParaRPr/>
            </a:p>
          </p:txBody>
        </p:sp>
        <p:sp>
          <p:nvSpPr>
            <p:cNvPr id="19972" name="object 19972"/>
            <p:cNvSpPr/>
            <p:nvPr/>
          </p:nvSpPr>
          <p:spPr>
            <a:xfrm>
              <a:off x="5397804" y="8402307"/>
              <a:ext cx="635" cy="2540"/>
            </a:xfrm>
            <a:custGeom>
              <a:avLst/>
              <a:gdLst/>
              <a:ahLst/>
              <a:cxnLst/>
              <a:rect l="l" t="t" r="r" b="b"/>
              <a:pathLst>
                <a:path w="635" h="2540">
                  <a:moveTo>
                    <a:pt x="0" y="2184"/>
                  </a:moveTo>
                  <a:lnTo>
                    <a:pt x="609" y="0"/>
                  </a:lnTo>
                </a:path>
              </a:pathLst>
            </a:custGeom>
            <a:ln w="25400">
              <a:solidFill>
                <a:srgbClr val="F5D567"/>
              </a:solidFill>
            </a:ln>
          </p:spPr>
          <p:txBody>
            <a:bodyPr wrap="square" lIns="0" tIns="0" rIns="0" bIns="0" rtlCol="0"/>
            <a:lstStyle/>
            <a:p>
              <a:endParaRPr/>
            </a:p>
          </p:txBody>
        </p:sp>
        <p:sp>
          <p:nvSpPr>
            <p:cNvPr id="19973" name="object 19973"/>
            <p:cNvSpPr/>
            <p:nvPr/>
          </p:nvSpPr>
          <p:spPr>
            <a:xfrm>
              <a:off x="5397614" y="8404491"/>
              <a:ext cx="14604" cy="2540"/>
            </a:xfrm>
            <a:custGeom>
              <a:avLst/>
              <a:gdLst/>
              <a:ahLst/>
              <a:cxnLst/>
              <a:rect l="l" t="t" r="r" b="b"/>
              <a:pathLst>
                <a:path w="14604" h="2540">
                  <a:moveTo>
                    <a:pt x="190" y="0"/>
                  </a:moveTo>
                  <a:lnTo>
                    <a:pt x="50" y="711"/>
                  </a:lnTo>
                  <a:lnTo>
                    <a:pt x="0" y="1397"/>
                  </a:lnTo>
                  <a:lnTo>
                    <a:pt x="139" y="2057"/>
                  </a:lnTo>
                  <a:lnTo>
                    <a:pt x="4825" y="2311"/>
                  </a:lnTo>
                  <a:lnTo>
                    <a:pt x="9537" y="2489"/>
                  </a:lnTo>
                  <a:lnTo>
                    <a:pt x="14211" y="2514"/>
                  </a:lnTo>
                  <a:lnTo>
                    <a:pt x="14084" y="1905"/>
                  </a:lnTo>
                  <a:lnTo>
                    <a:pt x="14097" y="1231"/>
                  </a:lnTo>
                  <a:lnTo>
                    <a:pt x="14185" y="546"/>
                  </a:lnTo>
                  <a:lnTo>
                    <a:pt x="9563" y="482"/>
                  </a:lnTo>
                  <a:lnTo>
                    <a:pt x="4889" y="266"/>
                  </a:lnTo>
                  <a:lnTo>
                    <a:pt x="190" y="0"/>
                  </a:lnTo>
                  <a:close/>
                </a:path>
              </a:pathLst>
            </a:custGeom>
            <a:solidFill>
              <a:srgbClr val="F4D05F"/>
            </a:solidFill>
          </p:spPr>
          <p:txBody>
            <a:bodyPr wrap="square" lIns="0" tIns="0" rIns="0" bIns="0" rtlCol="0"/>
            <a:lstStyle/>
            <a:p>
              <a:endParaRPr/>
            </a:p>
          </p:txBody>
        </p:sp>
        <p:sp>
          <p:nvSpPr>
            <p:cNvPr id="19974" name="object 19974"/>
            <p:cNvSpPr/>
            <p:nvPr/>
          </p:nvSpPr>
          <p:spPr>
            <a:xfrm>
              <a:off x="5397804" y="8404491"/>
              <a:ext cx="14604" cy="635"/>
            </a:xfrm>
            <a:custGeom>
              <a:avLst/>
              <a:gdLst/>
              <a:ahLst/>
              <a:cxnLst/>
              <a:rect l="l" t="t" r="r" b="b"/>
              <a:pathLst>
                <a:path w="14604" h="634">
                  <a:moveTo>
                    <a:pt x="0" y="0"/>
                  </a:moveTo>
                  <a:lnTo>
                    <a:pt x="4699" y="266"/>
                  </a:lnTo>
                  <a:lnTo>
                    <a:pt x="9372" y="482"/>
                  </a:lnTo>
                  <a:lnTo>
                    <a:pt x="13995" y="546"/>
                  </a:lnTo>
                </a:path>
              </a:pathLst>
            </a:custGeom>
            <a:ln w="25399">
              <a:solidFill>
                <a:srgbClr val="F4CF5D"/>
              </a:solidFill>
            </a:ln>
          </p:spPr>
          <p:txBody>
            <a:bodyPr wrap="square" lIns="0" tIns="0" rIns="0" bIns="0" rtlCol="0"/>
            <a:lstStyle/>
            <a:p>
              <a:endParaRPr/>
            </a:p>
          </p:txBody>
        </p:sp>
        <p:sp>
          <p:nvSpPr>
            <p:cNvPr id="19975" name="object 19975"/>
            <p:cNvSpPr/>
            <p:nvPr/>
          </p:nvSpPr>
          <p:spPr>
            <a:xfrm>
              <a:off x="5399100" y="8405037"/>
              <a:ext cx="26034" cy="2540"/>
            </a:xfrm>
            <a:custGeom>
              <a:avLst/>
              <a:gdLst/>
              <a:ahLst/>
              <a:cxnLst/>
              <a:rect l="l" t="t" r="r" b="b"/>
              <a:pathLst>
                <a:path w="26035" h="2540">
                  <a:moveTo>
                    <a:pt x="25425" y="0"/>
                  </a:moveTo>
                  <a:lnTo>
                    <a:pt x="0" y="0"/>
                  </a:lnTo>
                  <a:lnTo>
                    <a:pt x="0" y="1968"/>
                  </a:lnTo>
                  <a:lnTo>
                    <a:pt x="25425" y="1968"/>
                  </a:lnTo>
                  <a:lnTo>
                    <a:pt x="25425" y="0"/>
                  </a:lnTo>
                  <a:close/>
                </a:path>
              </a:pathLst>
            </a:custGeom>
            <a:solidFill>
              <a:srgbClr val="F2C850"/>
            </a:solidFill>
          </p:spPr>
          <p:txBody>
            <a:bodyPr wrap="square" lIns="0" tIns="0" rIns="0" bIns="0" rtlCol="0"/>
            <a:lstStyle/>
            <a:p>
              <a:endParaRPr/>
            </a:p>
          </p:txBody>
        </p:sp>
        <p:sp>
          <p:nvSpPr>
            <p:cNvPr id="19976" name="object 19976"/>
            <p:cNvSpPr/>
            <p:nvPr/>
          </p:nvSpPr>
          <p:spPr>
            <a:xfrm>
              <a:off x="5397754" y="8406549"/>
              <a:ext cx="14604" cy="635"/>
            </a:xfrm>
            <a:custGeom>
              <a:avLst/>
              <a:gdLst/>
              <a:ahLst/>
              <a:cxnLst/>
              <a:rect l="l" t="t" r="r" b="b"/>
              <a:pathLst>
                <a:path w="14604" h="634">
                  <a:moveTo>
                    <a:pt x="14071" y="457"/>
                  </a:moveTo>
                  <a:lnTo>
                    <a:pt x="9398" y="431"/>
                  </a:lnTo>
                  <a:lnTo>
                    <a:pt x="4686" y="254"/>
                  </a:lnTo>
                  <a:lnTo>
                    <a:pt x="0" y="0"/>
                  </a:lnTo>
                </a:path>
              </a:pathLst>
            </a:custGeom>
            <a:ln w="25399">
              <a:solidFill>
                <a:srgbClr val="F4D161"/>
              </a:solidFill>
            </a:ln>
          </p:spPr>
          <p:txBody>
            <a:bodyPr wrap="square" lIns="0" tIns="0" rIns="0" bIns="0" rtlCol="0"/>
            <a:lstStyle/>
            <a:p>
              <a:endParaRPr/>
            </a:p>
          </p:txBody>
        </p:sp>
        <p:sp>
          <p:nvSpPr>
            <p:cNvPr id="19977" name="object 19977"/>
            <p:cNvSpPr/>
            <p:nvPr/>
          </p:nvSpPr>
          <p:spPr>
            <a:xfrm>
              <a:off x="5385054" y="8404491"/>
              <a:ext cx="26034" cy="2540"/>
            </a:xfrm>
            <a:custGeom>
              <a:avLst/>
              <a:gdLst/>
              <a:ahLst/>
              <a:cxnLst/>
              <a:rect l="l" t="t" r="r" b="b"/>
              <a:pathLst>
                <a:path w="26035" h="2540">
                  <a:moveTo>
                    <a:pt x="25450" y="0"/>
                  </a:moveTo>
                  <a:lnTo>
                    <a:pt x="0" y="0"/>
                  </a:lnTo>
                  <a:lnTo>
                    <a:pt x="0" y="2057"/>
                  </a:lnTo>
                  <a:lnTo>
                    <a:pt x="25450" y="2057"/>
                  </a:lnTo>
                  <a:lnTo>
                    <a:pt x="25450" y="0"/>
                  </a:lnTo>
                  <a:close/>
                </a:path>
              </a:pathLst>
            </a:custGeom>
            <a:solidFill>
              <a:srgbClr val="F5D86E"/>
            </a:solidFill>
          </p:spPr>
          <p:txBody>
            <a:bodyPr wrap="square" lIns="0" tIns="0" rIns="0" bIns="0" rtlCol="0"/>
            <a:lstStyle/>
            <a:p>
              <a:endParaRPr/>
            </a:p>
          </p:txBody>
        </p:sp>
        <p:sp>
          <p:nvSpPr>
            <p:cNvPr id="19978" name="object 19978"/>
            <p:cNvSpPr/>
            <p:nvPr/>
          </p:nvSpPr>
          <p:spPr>
            <a:xfrm>
              <a:off x="5411584" y="8402904"/>
              <a:ext cx="14604" cy="4445"/>
            </a:xfrm>
            <a:custGeom>
              <a:avLst/>
              <a:gdLst/>
              <a:ahLst/>
              <a:cxnLst/>
              <a:rect l="l" t="t" r="r" b="b"/>
              <a:pathLst>
                <a:path w="14604" h="4445">
                  <a:moveTo>
                    <a:pt x="13512" y="0"/>
                  </a:moveTo>
                  <a:lnTo>
                    <a:pt x="9372" y="127"/>
                  </a:lnTo>
                  <a:lnTo>
                    <a:pt x="5054" y="114"/>
                  </a:lnTo>
                  <a:lnTo>
                    <a:pt x="596" y="0"/>
                  </a:lnTo>
                  <a:lnTo>
                    <a:pt x="0" y="2870"/>
                  </a:lnTo>
                  <a:lnTo>
                    <a:pt x="241" y="4102"/>
                  </a:lnTo>
                  <a:lnTo>
                    <a:pt x="4914" y="4127"/>
                  </a:lnTo>
                  <a:lnTo>
                    <a:pt x="9575" y="4000"/>
                  </a:lnTo>
                  <a:lnTo>
                    <a:pt x="14185" y="3644"/>
                  </a:lnTo>
                  <a:lnTo>
                    <a:pt x="13944" y="2451"/>
                  </a:lnTo>
                  <a:lnTo>
                    <a:pt x="13512" y="0"/>
                  </a:lnTo>
                  <a:close/>
                </a:path>
              </a:pathLst>
            </a:custGeom>
            <a:solidFill>
              <a:srgbClr val="F0C13F"/>
            </a:solidFill>
          </p:spPr>
          <p:txBody>
            <a:bodyPr wrap="square" lIns="0" tIns="0" rIns="0" bIns="0" rtlCol="0"/>
            <a:lstStyle/>
            <a:p>
              <a:endParaRPr/>
            </a:p>
          </p:txBody>
        </p:sp>
        <p:sp>
          <p:nvSpPr>
            <p:cNvPr id="19979" name="object 19979"/>
            <p:cNvSpPr/>
            <p:nvPr/>
          </p:nvSpPr>
          <p:spPr>
            <a:xfrm>
              <a:off x="5411825" y="8402904"/>
              <a:ext cx="635" cy="4445"/>
            </a:xfrm>
            <a:custGeom>
              <a:avLst/>
              <a:gdLst/>
              <a:ahLst/>
              <a:cxnLst/>
              <a:rect l="l" t="t" r="r" b="b"/>
              <a:pathLst>
                <a:path w="635" h="4445">
                  <a:moveTo>
                    <a:pt x="355" y="0"/>
                  </a:moveTo>
                  <a:lnTo>
                    <a:pt x="0" y="4102"/>
                  </a:lnTo>
                </a:path>
              </a:pathLst>
            </a:custGeom>
            <a:ln w="25400">
              <a:solidFill>
                <a:srgbClr val="F2C74C"/>
              </a:solidFill>
            </a:ln>
          </p:spPr>
          <p:txBody>
            <a:bodyPr wrap="square" lIns="0" tIns="0" rIns="0" bIns="0" rtlCol="0"/>
            <a:lstStyle/>
            <a:p>
              <a:endParaRPr/>
            </a:p>
          </p:txBody>
        </p:sp>
        <p:sp>
          <p:nvSpPr>
            <p:cNvPr id="19980" name="object 19980"/>
            <p:cNvSpPr/>
            <p:nvPr/>
          </p:nvSpPr>
          <p:spPr>
            <a:xfrm>
              <a:off x="5411825" y="8406549"/>
              <a:ext cx="13970" cy="635"/>
            </a:xfrm>
            <a:custGeom>
              <a:avLst/>
              <a:gdLst/>
              <a:ahLst/>
              <a:cxnLst/>
              <a:rect l="l" t="t" r="r" b="b"/>
              <a:pathLst>
                <a:path w="13970" h="634">
                  <a:moveTo>
                    <a:pt x="0" y="457"/>
                  </a:moveTo>
                  <a:lnTo>
                    <a:pt x="4673" y="482"/>
                  </a:lnTo>
                  <a:lnTo>
                    <a:pt x="9334" y="355"/>
                  </a:lnTo>
                  <a:lnTo>
                    <a:pt x="13944" y="0"/>
                  </a:lnTo>
                </a:path>
              </a:pathLst>
            </a:custGeom>
            <a:ln w="25399">
              <a:solidFill>
                <a:srgbClr val="F0C244"/>
              </a:solidFill>
            </a:ln>
          </p:spPr>
          <p:txBody>
            <a:bodyPr wrap="square" lIns="0" tIns="0" rIns="0" bIns="0" rtlCol="0"/>
            <a:lstStyle/>
            <a:p>
              <a:endParaRPr/>
            </a:p>
          </p:txBody>
        </p:sp>
        <p:sp>
          <p:nvSpPr>
            <p:cNvPr id="19981" name="object 19981"/>
            <p:cNvSpPr/>
            <p:nvPr/>
          </p:nvSpPr>
          <p:spPr>
            <a:xfrm>
              <a:off x="5425097" y="8402904"/>
              <a:ext cx="1270" cy="3810"/>
            </a:xfrm>
            <a:custGeom>
              <a:avLst/>
              <a:gdLst/>
              <a:ahLst/>
              <a:cxnLst/>
              <a:rect l="l" t="t" r="r" b="b"/>
              <a:pathLst>
                <a:path w="1270" h="3809">
                  <a:moveTo>
                    <a:pt x="673" y="3644"/>
                  </a:moveTo>
                  <a:lnTo>
                    <a:pt x="0" y="0"/>
                  </a:lnTo>
                </a:path>
              </a:pathLst>
            </a:custGeom>
            <a:ln w="25400">
              <a:solidFill>
                <a:srgbClr val="EFBA32"/>
              </a:solidFill>
            </a:ln>
          </p:spPr>
          <p:txBody>
            <a:bodyPr wrap="square" lIns="0" tIns="0" rIns="0" bIns="0" rtlCol="0"/>
            <a:lstStyle/>
            <a:p>
              <a:endParaRPr/>
            </a:p>
          </p:txBody>
        </p:sp>
        <p:sp>
          <p:nvSpPr>
            <p:cNvPr id="19982" name="object 19982"/>
            <p:cNvSpPr/>
            <p:nvPr/>
          </p:nvSpPr>
          <p:spPr>
            <a:xfrm>
              <a:off x="5412181" y="8402904"/>
              <a:ext cx="13335" cy="635"/>
            </a:xfrm>
            <a:custGeom>
              <a:avLst/>
              <a:gdLst/>
              <a:ahLst/>
              <a:cxnLst/>
              <a:rect l="l" t="t" r="r" b="b"/>
              <a:pathLst>
                <a:path w="13335" h="634">
                  <a:moveTo>
                    <a:pt x="12915" y="0"/>
                  </a:moveTo>
                  <a:lnTo>
                    <a:pt x="8775" y="127"/>
                  </a:lnTo>
                  <a:lnTo>
                    <a:pt x="4457" y="114"/>
                  </a:lnTo>
                  <a:lnTo>
                    <a:pt x="0" y="0"/>
                  </a:lnTo>
                </a:path>
              </a:pathLst>
            </a:custGeom>
            <a:ln w="25400">
              <a:solidFill>
                <a:srgbClr val="F0BF3B"/>
              </a:solidFill>
            </a:ln>
          </p:spPr>
          <p:txBody>
            <a:bodyPr wrap="square" lIns="0" tIns="0" rIns="0" bIns="0" rtlCol="0"/>
            <a:lstStyle/>
            <a:p>
              <a:endParaRPr/>
            </a:p>
          </p:txBody>
        </p:sp>
        <p:sp>
          <p:nvSpPr>
            <p:cNvPr id="19983" name="object 19983"/>
            <p:cNvSpPr/>
            <p:nvPr/>
          </p:nvSpPr>
          <p:spPr>
            <a:xfrm>
              <a:off x="5424487" y="8399100"/>
              <a:ext cx="9525" cy="3810"/>
            </a:xfrm>
            <a:custGeom>
              <a:avLst/>
              <a:gdLst/>
              <a:ahLst/>
              <a:cxnLst/>
              <a:rect l="l" t="t" r="r" b="b"/>
              <a:pathLst>
                <a:path w="9525" h="3809">
                  <a:moveTo>
                    <a:pt x="8831" y="0"/>
                  </a:moveTo>
                  <a:lnTo>
                    <a:pt x="6045" y="222"/>
                  </a:lnTo>
                  <a:lnTo>
                    <a:pt x="28" y="222"/>
                  </a:lnTo>
                  <a:lnTo>
                    <a:pt x="609" y="3804"/>
                  </a:lnTo>
                  <a:lnTo>
                    <a:pt x="3530" y="3740"/>
                  </a:lnTo>
                  <a:lnTo>
                    <a:pt x="6400" y="3550"/>
                  </a:lnTo>
                  <a:lnTo>
                    <a:pt x="9194" y="3245"/>
                  </a:lnTo>
                  <a:lnTo>
                    <a:pt x="8966" y="1022"/>
                  </a:lnTo>
                  <a:lnTo>
                    <a:pt x="8860" y="222"/>
                  </a:lnTo>
                  <a:lnTo>
                    <a:pt x="6045" y="222"/>
                  </a:lnTo>
                  <a:lnTo>
                    <a:pt x="0" y="45"/>
                  </a:lnTo>
                  <a:lnTo>
                    <a:pt x="8837" y="45"/>
                  </a:lnTo>
                  <a:close/>
                </a:path>
              </a:pathLst>
            </a:custGeom>
            <a:solidFill>
              <a:srgbClr val="EDB423"/>
            </a:solidFill>
          </p:spPr>
          <p:txBody>
            <a:bodyPr wrap="square" lIns="0" tIns="0" rIns="0" bIns="0" rtlCol="0"/>
            <a:lstStyle/>
            <a:p>
              <a:endParaRPr/>
            </a:p>
          </p:txBody>
        </p:sp>
        <p:sp>
          <p:nvSpPr>
            <p:cNvPr id="19984" name="object 19984"/>
            <p:cNvSpPr/>
            <p:nvPr/>
          </p:nvSpPr>
          <p:spPr>
            <a:xfrm>
              <a:off x="5424487" y="8399144"/>
              <a:ext cx="635" cy="0"/>
            </a:xfrm>
            <a:custGeom>
              <a:avLst/>
              <a:gdLst/>
              <a:ahLst/>
              <a:cxnLst/>
              <a:rect l="l" t="t" r="r" b="b"/>
              <a:pathLst>
                <a:path w="635">
                  <a:moveTo>
                    <a:pt x="0" y="0"/>
                  </a:moveTo>
                  <a:lnTo>
                    <a:pt x="8" y="0"/>
                  </a:lnTo>
                </a:path>
              </a:pathLst>
            </a:custGeom>
            <a:ln w="25400">
              <a:solidFill>
                <a:srgbClr val="EDB21D"/>
              </a:solidFill>
            </a:ln>
          </p:spPr>
          <p:txBody>
            <a:bodyPr wrap="square" lIns="0" tIns="0" rIns="0" bIns="0" rtlCol="0"/>
            <a:lstStyle/>
            <a:p>
              <a:endParaRPr/>
            </a:p>
          </p:txBody>
        </p:sp>
        <p:sp>
          <p:nvSpPr>
            <p:cNvPr id="19985" name="object 19985"/>
            <p:cNvSpPr/>
            <p:nvPr/>
          </p:nvSpPr>
          <p:spPr>
            <a:xfrm>
              <a:off x="5433316" y="8399100"/>
              <a:ext cx="635" cy="3810"/>
            </a:xfrm>
            <a:custGeom>
              <a:avLst/>
              <a:gdLst/>
              <a:ahLst/>
              <a:cxnLst/>
              <a:rect l="l" t="t" r="r" b="b"/>
              <a:pathLst>
                <a:path w="635" h="3809">
                  <a:moveTo>
                    <a:pt x="25" y="222"/>
                  </a:moveTo>
                  <a:lnTo>
                    <a:pt x="366" y="3245"/>
                  </a:lnTo>
                </a:path>
                <a:path w="635" h="3809">
                  <a:moveTo>
                    <a:pt x="0" y="0"/>
                  </a:moveTo>
                  <a:lnTo>
                    <a:pt x="25" y="222"/>
                  </a:lnTo>
                </a:path>
              </a:pathLst>
            </a:custGeom>
            <a:ln w="25400">
              <a:solidFill>
                <a:srgbClr val="EDB21F"/>
              </a:solidFill>
            </a:ln>
          </p:spPr>
          <p:txBody>
            <a:bodyPr wrap="square" lIns="0" tIns="0" rIns="0" bIns="0" rtlCol="0"/>
            <a:lstStyle/>
            <a:p>
              <a:endParaRPr/>
            </a:p>
          </p:txBody>
        </p:sp>
        <p:sp>
          <p:nvSpPr>
            <p:cNvPr id="19986" name="object 19986"/>
            <p:cNvSpPr/>
            <p:nvPr/>
          </p:nvSpPr>
          <p:spPr>
            <a:xfrm>
              <a:off x="5425097" y="8402345"/>
              <a:ext cx="8890" cy="635"/>
            </a:xfrm>
            <a:custGeom>
              <a:avLst/>
              <a:gdLst/>
              <a:ahLst/>
              <a:cxnLst/>
              <a:rect l="l" t="t" r="r" b="b"/>
              <a:pathLst>
                <a:path w="8889" h="634">
                  <a:moveTo>
                    <a:pt x="8585" y="0"/>
                  </a:moveTo>
                  <a:lnTo>
                    <a:pt x="0" y="558"/>
                  </a:lnTo>
                </a:path>
              </a:pathLst>
            </a:custGeom>
            <a:ln w="25400">
              <a:solidFill>
                <a:srgbClr val="EEB629"/>
              </a:solidFill>
            </a:ln>
          </p:spPr>
          <p:txBody>
            <a:bodyPr wrap="square" lIns="0" tIns="0" rIns="0" bIns="0" rtlCol="0"/>
            <a:lstStyle/>
            <a:p>
              <a:endParaRPr/>
            </a:p>
          </p:txBody>
        </p:sp>
        <p:sp>
          <p:nvSpPr>
            <p:cNvPr id="19987" name="object 19987"/>
            <p:cNvSpPr/>
            <p:nvPr/>
          </p:nvSpPr>
          <p:spPr>
            <a:xfrm>
              <a:off x="5424487" y="8399145"/>
              <a:ext cx="635" cy="3810"/>
            </a:xfrm>
            <a:custGeom>
              <a:avLst/>
              <a:gdLst/>
              <a:ahLst/>
              <a:cxnLst/>
              <a:rect l="l" t="t" r="r" b="b"/>
              <a:pathLst>
                <a:path w="635" h="3809">
                  <a:moveTo>
                    <a:pt x="609" y="3759"/>
                  </a:moveTo>
                  <a:lnTo>
                    <a:pt x="0" y="0"/>
                  </a:lnTo>
                </a:path>
              </a:pathLst>
            </a:custGeom>
            <a:ln w="25399">
              <a:solidFill>
                <a:srgbClr val="EFB628"/>
              </a:solidFill>
            </a:ln>
          </p:spPr>
          <p:txBody>
            <a:bodyPr wrap="square" lIns="0" tIns="0" rIns="0" bIns="0" rtlCol="0"/>
            <a:lstStyle/>
            <a:p>
              <a:endParaRPr/>
            </a:p>
          </p:txBody>
        </p:sp>
        <p:sp>
          <p:nvSpPr>
            <p:cNvPr id="19988" name="object 19988"/>
            <p:cNvSpPr/>
            <p:nvPr/>
          </p:nvSpPr>
          <p:spPr>
            <a:xfrm>
              <a:off x="5425097" y="8402345"/>
              <a:ext cx="9525" cy="4445"/>
            </a:xfrm>
            <a:custGeom>
              <a:avLst/>
              <a:gdLst/>
              <a:ahLst/>
              <a:cxnLst/>
              <a:rect l="l" t="t" r="r" b="b"/>
              <a:pathLst>
                <a:path w="9525" h="4445">
                  <a:moveTo>
                    <a:pt x="8585" y="0"/>
                  </a:moveTo>
                  <a:lnTo>
                    <a:pt x="5791" y="304"/>
                  </a:lnTo>
                  <a:lnTo>
                    <a:pt x="2921" y="495"/>
                  </a:lnTo>
                  <a:lnTo>
                    <a:pt x="0" y="558"/>
                  </a:lnTo>
                  <a:lnTo>
                    <a:pt x="431" y="3009"/>
                  </a:lnTo>
                  <a:lnTo>
                    <a:pt x="673" y="4203"/>
                  </a:lnTo>
                  <a:lnTo>
                    <a:pt x="3479" y="3975"/>
                  </a:lnTo>
                  <a:lnTo>
                    <a:pt x="6261" y="3670"/>
                  </a:lnTo>
                  <a:lnTo>
                    <a:pt x="9016" y="3251"/>
                  </a:lnTo>
                  <a:lnTo>
                    <a:pt x="8839" y="2171"/>
                  </a:lnTo>
                  <a:lnTo>
                    <a:pt x="8585" y="0"/>
                  </a:lnTo>
                  <a:close/>
                </a:path>
              </a:pathLst>
            </a:custGeom>
            <a:solidFill>
              <a:srgbClr val="EEB72D"/>
            </a:solidFill>
          </p:spPr>
          <p:txBody>
            <a:bodyPr wrap="square" lIns="0" tIns="0" rIns="0" bIns="0" rtlCol="0"/>
            <a:lstStyle/>
            <a:p>
              <a:endParaRPr/>
            </a:p>
          </p:txBody>
        </p:sp>
        <p:sp>
          <p:nvSpPr>
            <p:cNvPr id="19989" name="object 19989"/>
            <p:cNvSpPr/>
            <p:nvPr/>
          </p:nvSpPr>
          <p:spPr>
            <a:xfrm>
              <a:off x="5425097" y="8402345"/>
              <a:ext cx="8890" cy="635"/>
            </a:xfrm>
            <a:custGeom>
              <a:avLst/>
              <a:gdLst/>
              <a:ahLst/>
              <a:cxnLst/>
              <a:rect l="l" t="t" r="r" b="b"/>
              <a:pathLst>
                <a:path w="8889" h="634">
                  <a:moveTo>
                    <a:pt x="0" y="558"/>
                  </a:moveTo>
                  <a:lnTo>
                    <a:pt x="8585" y="0"/>
                  </a:lnTo>
                </a:path>
              </a:pathLst>
            </a:custGeom>
            <a:ln w="25400">
              <a:solidFill>
                <a:srgbClr val="EEB629"/>
              </a:solidFill>
            </a:ln>
          </p:spPr>
          <p:txBody>
            <a:bodyPr wrap="square" lIns="0" tIns="0" rIns="0" bIns="0" rtlCol="0"/>
            <a:lstStyle/>
            <a:p>
              <a:endParaRPr/>
            </a:p>
          </p:txBody>
        </p:sp>
        <p:sp>
          <p:nvSpPr>
            <p:cNvPr id="19990" name="object 19990"/>
            <p:cNvSpPr/>
            <p:nvPr/>
          </p:nvSpPr>
          <p:spPr>
            <a:xfrm>
              <a:off x="5433682" y="8402345"/>
              <a:ext cx="635" cy="3810"/>
            </a:xfrm>
            <a:custGeom>
              <a:avLst/>
              <a:gdLst/>
              <a:ahLst/>
              <a:cxnLst/>
              <a:rect l="l" t="t" r="r" b="b"/>
              <a:pathLst>
                <a:path w="635" h="3809">
                  <a:moveTo>
                    <a:pt x="0" y="0"/>
                  </a:moveTo>
                  <a:lnTo>
                    <a:pt x="431" y="3251"/>
                  </a:lnTo>
                </a:path>
              </a:pathLst>
            </a:custGeom>
            <a:ln w="25400">
              <a:solidFill>
                <a:srgbClr val="EDB427"/>
              </a:solidFill>
            </a:ln>
          </p:spPr>
          <p:txBody>
            <a:bodyPr wrap="square" lIns="0" tIns="0" rIns="0" bIns="0" rtlCol="0"/>
            <a:lstStyle/>
            <a:p>
              <a:endParaRPr/>
            </a:p>
          </p:txBody>
        </p:sp>
        <p:sp>
          <p:nvSpPr>
            <p:cNvPr id="19991" name="object 19991"/>
            <p:cNvSpPr/>
            <p:nvPr/>
          </p:nvSpPr>
          <p:spPr>
            <a:xfrm>
              <a:off x="5425770" y="8405596"/>
              <a:ext cx="8890" cy="1270"/>
            </a:xfrm>
            <a:custGeom>
              <a:avLst/>
              <a:gdLst/>
              <a:ahLst/>
              <a:cxnLst/>
              <a:rect l="l" t="t" r="r" b="b"/>
              <a:pathLst>
                <a:path w="8889" h="1270">
                  <a:moveTo>
                    <a:pt x="8343" y="0"/>
                  </a:moveTo>
                  <a:lnTo>
                    <a:pt x="0" y="952"/>
                  </a:lnTo>
                </a:path>
              </a:pathLst>
            </a:custGeom>
            <a:ln w="25400">
              <a:solidFill>
                <a:srgbClr val="EEB830"/>
              </a:solidFill>
            </a:ln>
          </p:spPr>
          <p:txBody>
            <a:bodyPr wrap="square" lIns="0" tIns="0" rIns="0" bIns="0" rtlCol="0"/>
            <a:lstStyle/>
            <a:p>
              <a:endParaRPr/>
            </a:p>
          </p:txBody>
        </p:sp>
        <p:sp>
          <p:nvSpPr>
            <p:cNvPr id="19992" name="object 19992"/>
            <p:cNvSpPr/>
            <p:nvPr/>
          </p:nvSpPr>
          <p:spPr>
            <a:xfrm>
              <a:off x="5425097" y="8402904"/>
              <a:ext cx="1270" cy="3810"/>
            </a:xfrm>
            <a:custGeom>
              <a:avLst/>
              <a:gdLst/>
              <a:ahLst/>
              <a:cxnLst/>
              <a:rect l="l" t="t" r="r" b="b"/>
              <a:pathLst>
                <a:path w="1270" h="3809">
                  <a:moveTo>
                    <a:pt x="673" y="3644"/>
                  </a:moveTo>
                  <a:lnTo>
                    <a:pt x="0" y="0"/>
                  </a:lnTo>
                </a:path>
              </a:pathLst>
            </a:custGeom>
            <a:ln w="25400">
              <a:solidFill>
                <a:srgbClr val="EFBA32"/>
              </a:solidFill>
            </a:ln>
          </p:spPr>
          <p:txBody>
            <a:bodyPr wrap="square" lIns="0" tIns="0" rIns="0" bIns="0" rtlCol="0"/>
            <a:lstStyle/>
            <a:p>
              <a:endParaRPr/>
            </a:p>
          </p:txBody>
        </p:sp>
        <p:sp>
          <p:nvSpPr>
            <p:cNvPr id="19993" name="object 19993"/>
            <p:cNvSpPr/>
            <p:nvPr/>
          </p:nvSpPr>
          <p:spPr>
            <a:xfrm>
              <a:off x="5433318" y="8398014"/>
              <a:ext cx="8890" cy="4445"/>
            </a:xfrm>
            <a:custGeom>
              <a:avLst/>
              <a:gdLst/>
              <a:ahLst/>
              <a:cxnLst/>
              <a:rect l="l" t="t" r="r" b="b"/>
              <a:pathLst>
                <a:path w="8889" h="4445">
                  <a:moveTo>
                    <a:pt x="8262" y="0"/>
                  </a:moveTo>
                  <a:lnTo>
                    <a:pt x="2928" y="850"/>
                  </a:lnTo>
                  <a:lnTo>
                    <a:pt x="0" y="1085"/>
                  </a:lnTo>
                  <a:lnTo>
                    <a:pt x="134" y="2108"/>
                  </a:lnTo>
                  <a:lnTo>
                    <a:pt x="363" y="4330"/>
                  </a:lnTo>
                  <a:lnTo>
                    <a:pt x="3170" y="4025"/>
                  </a:lnTo>
                  <a:lnTo>
                    <a:pt x="5913" y="3606"/>
                  </a:lnTo>
                  <a:lnTo>
                    <a:pt x="8593" y="3060"/>
                  </a:lnTo>
                  <a:lnTo>
                    <a:pt x="8262" y="0"/>
                  </a:lnTo>
                  <a:close/>
                </a:path>
              </a:pathLst>
            </a:custGeom>
            <a:solidFill>
              <a:srgbClr val="ECB01B"/>
            </a:solidFill>
          </p:spPr>
          <p:txBody>
            <a:bodyPr wrap="square" lIns="0" tIns="0" rIns="0" bIns="0" rtlCol="0"/>
            <a:lstStyle/>
            <a:p>
              <a:endParaRPr/>
            </a:p>
          </p:txBody>
        </p:sp>
        <p:sp>
          <p:nvSpPr>
            <p:cNvPr id="19994" name="object 19994"/>
            <p:cNvSpPr/>
            <p:nvPr/>
          </p:nvSpPr>
          <p:spPr>
            <a:xfrm>
              <a:off x="5441358" y="8398014"/>
              <a:ext cx="635" cy="635"/>
            </a:xfrm>
            <a:custGeom>
              <a:avLst/>
              <a:gdLst/>
              <a:ahLst/>
              <a:cxnLst/>
              <a:rect l="l" t="t" r="r" b="b"/>
              <a:pathLst>
                <a:path w="635" h="634">
                  <a:moveTo>
                    <a:pt x="0" y="25"/>
                  </a:moveTo>
                  <a:lnTo>
                    <a:pt x="222" y="0"/>
                  </a:lnTo>
                </a:path>
              </a:pathLst>
            </a:custGeom>
            <a:ln w="25400">
              <a:solidFill>
                <a:srgbClr val="EBAE15"/>
              </a:solidFill>
            </a:ln>
          </p:spPr>
          <p:txBody>
            <a:bodyPr wrap="square" lIns="0" tIns="0" rIns="0" bIns="0" rtlCol="0"/>
            <a:lstStyle/>
            <a:p>
              <a:endParaRPr/>
            </a:p>
          </p:txBody>
        </p:sp>
        <p:sp>
          <p:nvSpPr>
            <p:cNvPr id="19995" name="object 19995"/>
            <p:cNvSpPr/>
            <p:nvPr/>
          </p:nvSpPr>
          <p:spPr>
            <a:xfrm>
              <a:off x="5441581" y="8398014"/>
              <a:ext cx="635" cy="3175"/>
            </a:xfrm>
            <a:custGeom>
              <a:avLst/>
              <a:gdLst/>
              <a:ahLst/>
              <a:cxnLst/>
              <a:rect l="l" t="t" r="r" b="b"/>
              <a:pathLst>
                <a:path w="635" h="3175">
                  <a:moveTo>
                    <a:pt x="141" y="1308"/>
                  </a:moveTo>
                  <a:lnTo>
                    <a:pt x="330" y="3060"/>
                  </a:lnTo>
                </a:path>
                <a:path w="635" h="3175">
                  <a:moveTo>
                    <a:pt x="0" y="0"/>
                  </a:moveTo>
                  <a:lnTo>
                    <a:pt x="141" y="1308"/>
                  </a:lnTo>
                </a:path>
              </a:pathLst>
            </a:custGeom>
            <a:ln w="25400">
              <a:solidFill>
                <a:srgbClr val="EBAE18"/>
              </a:solidFill>
            </a:ln>
          </p:spPr>
          <p:txBody>
            <a:bodyPr wrap="square" lIns="0" tIns="0" rIns="0" bIns="0" rtlCol="0"/>
            <a:lstStyle/>
            <a:p>
              <a:endParaRPr/>
            </a:p>
          </p:txBody>
        </p:sp>
        <p:sp>
          <p:nvSpPr>
            <p:cNvPr id="19996" name="object 19996"/>
            <p:cNvSpPr/>
            <p:nvPr/>
          </p:nvSpPr>
          <p:spPr>
            <a:xfrm>
              <a:off x="5433682" y="8401075"/>
              <a:ext cx="8255" cy="1270"/>
            </a:xfrm>
            <a:custGeom>
              <a:avLst/>
              <a:gdLst/>
              <a:ahLst/>
              <a:cxnLst/>
              <a:rect l="l" t="t" r="r" b="b"/>
              <a:pathLst>
                <a:path w="8254" h="1270">
                  <a:moveTo>
                    <a:pt x="8229" y="0"/>
                  </a:moveTo>
                  <a:lnTo>
                    <a:pt x="0" y="1270"/>
                  </a:lnTo>
                </a:path>
              </a:pathLst>
            </a:custGeom>
            <a:ln w="25400">
              <a:solidFill>
                <a:srgbClr val="EDB221"/>
              </a:solidFill>
            </a:ln>
          </p:spPr>
          <p:txBody>
            <a:bodyPr wrap="square" lIns="0" tIns="0" rIns="0" bIns="0" rtlCol="0"/>
            <a:lstStyle/>
            <a:p>
              <a:endParaRPr/>
            </a:p>
          </p:txBody>
        </p:sp>
        <p:sp>
          <p:nvSpPr>
            <p:cNvPr id="19997" name="object 19997"/>
            <p:cNvSpPr/>
            <p:nvPr/>
          </p:nvSpPr>
          <p:spPr>
            <a:xfrm>
              <a:off x="5433316" y="8399100"/>
              <a:ext cx="635" cy="3810"/>
            </a:xfrm>
            <a:custGeom>
              <a:avLst/>
              <a:gdLst/>
              <a:ahLst/>
              <a:cxnLst/>
              <a:rect l="l" t="t" r="r" b="b"/>
              <a:pathLst>
                <a:path w="635" h="3809">
                  <a:moveTo>
                    <a:pt x="366" y="3245"/>
                  </a:moveTo>
                  <a:lnTo>
                    <a:pt x="25" y="222"/>
                  </a:lnTo>
                </a:path>
                <a:path w="635" h="3809">
                  <a:moveTo>
                    <a:pt x="25" y="222"/>
                  </a:moveTo>
                  <a:lnTo>
                    <a:pt x="0" y="0"/>
                  </a:lnTo>
                </a:path>
              </a:pathLst>
            </a:custGeom>
            <a:ln w="25400">
              <a:solidFill>
                <a:srgbClr val="EDB21F"/>
              </a:solidFill>
            </a:ln>
          </p:spPr>
          <p:txBody>
            <a:bodyPr wrap="square" lIns="0" tIns="0" rIns="0" bIns="0" rtlCol="0"/>
            <a:lstStyle/>
            <a:p>
              <a:endParaRPr/>
            </a:p>
          </p:txBody>
        </p:sp>
        <p:sp>
          <p:nvSpPr>
            <p:cNvPr id="19998" name="object 19998"/>
            <p:cNvSpPr/>
            <p:nvPr/>
          </p:nvSpPr>
          <p:spPr>
            <a:xfrm>
              <a:off x="5433682" y="8401075"/>
              <a:ext cx="8890" cy="5080"/>
            </a:xfrm>
            <a:custGeom>
              <a:avLst/>
              <a:gdLst/>
              <a:ahLst/>
              <a:cxnLst/>
              <a:rect l="l" t="t" r="r" b="b"/>
              <a:pathLst>
                <a:path w="8889" h="5079">
                  <a:moveTo>
                    <a:pt x="8229" y="0"/>
                  </a:moveTo>
                  <a:lnTo>
                    <a:pt x="5549" y="546"/>
                  </a:lnTo>
                  <a:lnTo>
                    <a:pt x="2806" y="965"/>
                  </a:lnTo>
                  <a:lnTo>
                    <a:pt x="0" y="1270"/>
                  </a:lnTo>
                  <a:lnTo>
                    <a:pt x="254" y="3441"/>
                  </a:lnTo>
                  <a:lnTo>
                    <a:pt x="431" y="4521"/>
                  </a:lnTo>
                  <a:lnTo>
                    <a:pt x="3187" y="4114"/>
                  </a:lnTo>
                  <a:lnTo>
                    <a:pt x="5918" y="3594"/>
                  </a:lnTo>
                  <a:lnTo>
                    <a:pt x="8610" y="2946"/>
                  </a:lnTo>
                  <a:lnTo>
                    <a:pt x="8343" y="1003"/>
                  </a:lnTo>
                  <a:lnTo>
                    <a:pt x="8229" y="0"/>
                  </a:lnTo>
                  <a:close/>
                </a:path>
              </a:pathLst>
            </a:custGeom>
            <a:solidFill>
              <a:srgbClr val="EDB325"/>
            </a:solidFill>
          </p:spPr>
          <p:txBody>
            <a:bodyPr wrap="square" lIns="0" tIns="0" rIns="0" bIns="0" rtlCol="0"/>
            <a:lstStyle/>
            <a:p>
              <a:endParaRPr/>
            </a:p>
          </p:txBody>
        </p:sp>
        <p:sp>
          <p:nvSpPr>
            <p:cNvPr id="19999" name="object 19999"/>
            <p:cNvSpPr/>
            <p:nvPr/>
          </p:nvSpPr>
          <p:spPr>
            <a:xfrm>
              <a:off x="5433682" y="8401075"/>
              <a:ext cx="8255" cy="1270"/>
            </a:xfrm>
            <a:custGeom>
              <a:avLst/>
              <a:gdLst/>
              <a:ahLst/>
              <a:cxnLst/>
              <a:rect l="l" t="t" r="r" b="b"/>
              <a:pathLst>
                <a:path w="8254" h="1270">
                  <a:moveTo>
                    <a:pt x="0" y="1270"/>
                  </a:moveTo>
                  <a:lnTo>
                    <a:pt x="8229" y="0"/>
                  </a:lnTo>
                </a:path>
              </a:pathLst>
            </a:custGeom>
            <a:ln w="25400">
              <a:solidFill>
                <a:srgbClr val="EDB221"/>
              </a:solidFill>
            </a:ln>
          </p:spPr>
          <p:txBody>
            <a:bodyPr wrap="square" lIns="0" tIns="0" rIns="0" bIns="0" rtlCol="0"/>
            <a:lstStyle/>
            <a:p>
              <a:endParaRPr/>
            </a:p>
          </p:txBody>
        </p:sp>
        <p:sp>
          <p:nvSpPr>
            <p:cNvPr id="20000" name="object 20000"/>
            <p:cNvSpPr/>
            <p:nvPr/>
          </p:nvSpPr>
          <p:spPr>
            <a:xfrm>
              <a:off x="5441912" y="8401075"/>
              <a:ext cx="635" cy="3175"/>
            </a:xfrm>
            <a:custGeom>
              <a:avLst/>
              <a:gdLst/>
              <a:ahLst/>
              <a:cxnLst/>
              <a:rect l="l" t="t" r="r" b="b"/>
              <a:pathLst>
                <a:path w="635" h="3175">
                  <a:moveTo>
                    <a:pt x="0" y="0"/>
                  </a:moveTo>
                  <a:lnTo>
                    <a:pt x="380" y="2946"/>
                  </a:lnTo>
                </a:path>
              </a:pathLst>
            </a:custGeom>
            <a:ln w="25400">
              <a:solidFill>
                <a:srgbClr val="EDB222"/>
              </a:solidFill>
            </a:ln>
          </p:spPr>
          <p:txBody>
            <a:bodyPr wrap="square" lIns="0" tIns="0" rIns="0" bIns="0" rtlCol="0"/>
            <a:lstStyle/>
            <a:p>
              <a:endParaRPr/>
            </a:p>
          </p:txBody>
        </p:sp>
        <p:sp>
          <p:nvSpPr>
            <p:cNvPr id="20001" name="object 20001"/>
            <p:cNvSpPr/>
            <p:nvPr/>
          </p:nvSpPr>
          <p:spPr>
            <a:xfrm>
              <a:off x="5434114" y="8404022"/>
              <a:ext cx="8255" cy="1905"/>
            </a:xfrm>
            <a:custGeom>
              <a:avLst/>
              <a:gdLst/>
              <a:ahLst/>
              <a:cxnLst/>
              <a:rect l="l" t="t" r="r" b="b"/>
              <a:pathLst>
                <a:path w="8254" h="1904">
                  <a:moveTo>
                    <a:pt x="8178" y="0"/>
                  </a:moveTo>
                  <a:lnTo>
                    <a:pt x="0" y="1574"/>
                  </a:lnTo>
                </a:path>
              </a:pathLst>
            </a:custGeom>
            <a:ln w="25400">
              <a:solidFill>
                <a:srgbClr val="EDB429"/>
              </a:solidFill>
            </a:ln>
          </p:spPr>
          <p:txBody>
            <a:bodyPr wrap="square" lIns="0" tIns="0" rIns="0" bIns="0" rtlCol="0"/>
            <a:lstStyle/>
            <a:p>
              <a:endParaRPr/>
            </a:p>
          </p:txBody>
        </p:sp>
        <p:sp>
          <p:nvSpPr>
            <p:cNvPr id="20002" name="object 20002"/>
            <p:cNvSpPr/>
            <p:nvPr/>
          </p:nvSpPr>
          <p:spPr>
            <a:xfrm>
              <a:off x="5433682" y="8402345"/>
              <a:ext cx="635" cy="3810"/>
            </a:xfrm>
            <a:custGeom>
              <a:avLst/>
              <a:gdLst/>
              <a:ahLst/>
              <a:cxnLst/>
              <a:rect l="l" t="t" r="r" b="b"/>
              <a:pathLst>
                <a:path w="635" h="3809">
                  <a:moveTo>
                    <a:pt x="431" y="3251"/>
                  </a:moveTo>
                  <a:lnTo>
                    <a:pt x="0" y="0"/>
                  </a:lnTo>
                </a:path>
              </a:pathLst>
            </a:custGeom>
            <a:ln w="25400">
              <a:solidFill>
                <a:srgbClr val="EDB427"/>
              </a:solidFill>
            </a:ln>
          </p:spPr>
          <p:txBody>
            <a:bodyPr wrap="square" lIns="0" tIns="0" rIns="0" bIns="0" rtlCol="0"/>
            <a:lstStyle/>
            <a:p>
              <a:endParaRPr/>
            </a:p>
          </p:txBody>
        </p:sp>
        <p:sp>
          <p:nvSpPr>
            <p:cNvPr id="20003" name="object 20003"/>
            <p:cNvSpPr/>
            <p:nvPr/>
          </p:nvSpPr>
          <p:spPr>
            <a:xfrm>
              <a:off x="5441581" y="8396941"/>
              <a:ext cx="8890" cy="4445"/>
            </a:xfrm>
            <a:custGeom>
              <a:avLst/>
              <a:gdLst/>
              <a:ahLst/>
              <a:cxnLst/>
              <a:rect l="l" t="t" r="r" b="b"/>
              <a:pathLst>
                <a:path w="8889" h="4445">
                  <a:moveTo>
                    <a:pt x="6584" y="0"/>
                  </a:moveTo>
                  <a:lnTo>
                    <a:pt x="0" y="1073"/>
                  </a:lnTo>
                  <a:lnTo>
                    <a:pt x="330" y="4134"/>
                  </a:lnTo>
                  <a:lnTo>
                    <a:pt x="2971" y="3588"/>
                  </a:lnTo>
                  <a:lnTo>
                    <a:pt x="5689" y="2788"/>
                  </a:lnTo>
                  <a:lnTo>
                    <a:pt x="8369" y="1822"/>
                  </a:lnTo>
                  <a:lnTo>
                    <a:pt x="6908" y="527"/>
                  </a:lnTo>
                  <a:lnTo>
                    <a:pt x="6584" y="0"/>
                  </a:lnTo>
                  <a:close/>
                </a:path>
              </a:pathLst>
            </a:custGeom>
            <a:solidFill>
              <a:srgbClr val="EBAD17"/>
            </a:solidFill>
          </p:spPr>
          <p:txBody>
            <a:bodyPr wrap="square" lIns="0" tIns="0" rIns="0" bIns="0" rtlCol="0"/>
            <a:lstStyle/>
            <a:p>
              <a:endParaRPr/>
            </a:p>
          </p:txBody>
        </p:sp>
        <p:sp>
          <p:nvSpPr>
            <p:cNvPr id="20004" name="object 20004"/>
            <p:cNvSpPr/>
            <p:nvPr/>
          </p:nvSpPr>
          <p:spPr>
            <a:xfrm>
              <a:off x="5441581" y="8398014"/>
              <a:ext cx="635" cy="3175"/>
            </a:xfrm>
            <a:custGeom>
              <a:avLst/>
              <a:gdLst/>
              <a:ahLst/>
              <a:cxnLst/>
              <a:rect l="l" t="t" r="r" b="b"/>
              <a:pathLst>
                <a:path w="635" h="3175">
                  <a:moveTo>
                    <a:pt x="141" y="1308"/>
                  </a:moveTo>
                  <a:lnTo>
                    <a:pt x="330" y="3060"/>
                  </a:lnTo>
                </a:path>
                <a:path w="635" h="3175">
                  <a:moveTo>
                    <a:pt x="0" y="0"/>
                  </a:moveTo>
                  <a:lnTo>
                    <a:pt x="141" y="1308"/>
                  </a:lnTo>
                </a:path>
              </a:pathLst>
            </a:custGeom>
            <a:ln w="25400">
              <a:solidFill>
                <a:srgbClr val="EBAE18"/>
              </a:solidFill>
            </a:ln>
          </p:spPr>
          <p:txBody>
            <a:bodyPr wrap="square" lIns="0" tIns="0" rIns="0" bIns="0" rtlCol="0"/>
            <a:lstStyle/>
            <a:p>
              <a:endParaRPr/>
            </a:p>
          </p:txBody>
        </p:sp>
        <p:sp>
          <p:nvSpPr>
            <p:cNvPr id="20005" name="object 20005"/>
            <p:cNvSpPr/>
            <p:nvPr/>
          </p:nvSpPr>
          <p:spPr>
            <a:xfrm>
              <a:off x="5441912" y="8398764"/>
              <a:ext cx="8255" cy="2540"/>
            </a:xfrm>
            <a:custGeom>
              <a:avLst/>
              <a:gdLst/>
              <a:ahLst/>
              <a:cxnLst/>
              <a:rect l="l" t="t" r="r" b="b"/>
              <a:pathLst>
                <a:path w="8254" h="2540">
                  <a:moveTo>
                    <a:pt x="0" y="2311"/>
                  </a:moveTo>
                  <a:lnTo>
                    <a:pt x="6095" y="558"/>
                  </a:lnTo>
                </a:path>
                <a:path w="8254" h="2540">
                  <a:moveTo>
                    <a:pt x="6095" y="558"/>
                  </a:moveTo>
                  <a:lnTo>
                    <a:pt x="8039" y="0"/>
                  </a:lnTo>
                </a:path>
              </a:pathLst>
            </a:custGeom>
            <a:ln w="25400">
              <a:solidFill>
                <a:srgbClr val="ECB01E"/>
              </a:solidFill>
            </a:ln>
          </p:spPr>
          <p:txBody>
            <a:bodyPr wrap="square" lIns="0" tIns="0" rIns="0" bIns="0" rtlCol="0"/>
            <a:lstStyle/>
            <a:p>
              <a:endParaRPr/>
            </a:p>
          </p:txBody>
        </p:sp>
        <p:sp>
          <p:nvSpPr>
            <p:cNvPr id="20006" name="object 20006"/>
            <p:cNvSpPr/>
            <p:nvPr/>
          </p:nvSpPr>
          <p:spPr>
            <a:xfrm>
              <a:off x="5448222" y="8396932"/>
              <a:ext cx="1905" cy="1905"/>
            </a:xfrm>
            <a:custGeom>
              <a:avLst/>
              <a:gdLst/>
              <a:ahLst/>
              <a:cxnLst/>
              <a:rect l="l" t="t" r="r" b="b"/>
              <a:pathLst>
                <a:path w="1904" h="1904">
                  <a:moveTo>
                    <a:pt x="1728" y="1831"/>
                  </a:moveTo>
                  <a:lnTo>
                    <a:pt x="0" y="0"/>
                  </a:lnTo>
                </a:path>
              </a:pathLst>
            </a:custGeom>
            <a:ln w="25400">
              <a:solidFill>
                <a:srgbClr val="EAAD15"/>
              </a:solidFill>
            </a:ln>
          </p:spPr>
          <p:txBody>
            <a:bodyPr wrap="square" lIns="0" tIns="0" rIns="0" bIns="0" rtlCol="0"/>
            <a:lstStyle/>
            <a:p>
              <a:endParaRPr/>
            </a:p>
          </p:txBody>
        </p:sp>
        <p:sp>
          <p:nvSpPr>
            <p:cNvPr id="20007" name="object 20007"/>
            <p:cNvSpPr/>
            <p:nvPr/>
          </p:nvSpPr>
          <p:spPr>
            <a:xfrm>
              <a:off x="5441581" y="8397956"/>
              <a:ext cx="635" cy="635"/>
            </a:xfrm>
            <a:custGeom>
              <a:avLst/>
              <a:gdLst/>
              <a:ahLst/>
              <a:cxnLst/>
              <a:rect l="l" t="t" r="r" b="b"/>
              <a:pathLst>
                <a:path w="635" h="634">
                  <a:moveTo>
                    <a:pt x="295" y="0"/>
                  </a:moveTo>
                  <a:lnTo>
                    <a:pt x="0" y="58"/>
                  </a:lnTo>
                </a:path>
              </a:pathLst>
            </a:custGeom>
            <a:ln w="25400">
              <a:solidFill>
                <a:srgbClr val="E9AB10"/>
              </a:solidFill>
            </a:ln>
          </p:spPr>
          <p:txBody>
            <a:bodyPr wrap="square" lIns="0" tIns="0" rIns="0" bIns="0" rtlCol="0"/>
            <a:lstStyle/>
            <a:p>
              <a:endParaRPr/>
            </a:p>
          </p:txBody>
        </p:sp>
        <p:sp>
          <p:nvSpPr>
            <p:cNvPr id="20008" name="object 20008"/>
            <p:cNvSpPr/>
            <p:nvPr/>
          </p:nvSpPr>
          <p:spPr>
            <a:xfrm>
              <a:off x="5448165" y="8395154"/>
              <a:ext cx="8255" cy="3175"/>
            </a:xfrm>
            <a:custGeom>
              <a:avLst/>
              <a:gdLst/>
              <a:ahLst/>
              <a:cxnLst/>
              <a:rect l="l" t="t" r="r" b="b"/>
              <a:pathLst>
                <a:path w="8254" h="3175">
                  <a:moveTo>
                    <a:pt x="6614" y="0"/>
                  </a:moveTo>
                  <a:lnTo>
                    <a:pt x="2319" y="1413"/>
                  </a:lnTo>
                  <a:lnTo>
                    <a:pt x="0" y="1787"/>
                  </a:lnTo>
                  <a:lnTo>
                    <a:pt x="96" y="1946"/>
                  </a:lnTo>
                  <a:lnTo>
                    <a:pt x="401" y="2302"/>
                  </a:lnTo>
                  <a:lnTo>
                    <a:pt x="731" y="2632"/>
                  </a:lnTo>
                  <a:lnTo>
                    <a:pt x="3119" y="1882"/>
                  </a:lnTo>
                  <a:lnTo>
                    <a:pt x="5494" y="1019"/>
                  </a:lnTo>
                  <a:lnTo>
                    <a:pt x="7767" y="104"/>
                  </a:lnTo>
                  <a:lnTo>
                    <a:pt x="6614" y="0"/>
                  </a:lnTo>
                  <a:close/>
                </a:path>
              </a:pathLst>
            </a:custGeom>
            <a:solidFill>
              <a:srgbClr val="E8AA11"/>
            </a:solidFill>
          </p:spPr>
          <p:txBody>
            <a:bodyPr wrap="square" lIns="0" tIns="0" rIns="0" bIns="0" rtlCol="0"/>
            <a:lstStyle/>
            <a:p>
              <a:endParaRPr/>
            </a:p>
          </p:txBody>
        </p:sp>
        <p:sp>
          <p:nvSpPr>
            <p:cNvPr id="20009" name="object 20009"/>
            <p:cNvSpPr/>
            <p:nvPr/>
          </p:nvSpPr>
          <p:spPr>
            <a:xfrm>
              <a:off x="5454711" y="8395176"/>
              <a:ext cx="1270" cy="635"/>
            </a:xfrm>
            <a:custGeom>
              <a:avLst/>
              <a:gdLst/>
              <a:ahLst/>
              <a:cxnLst/>
              <a:rect l="l" t="t" r="r" b="b"/>
              <a:pathLst>
                <a:path w="1270" h="634">
                  <a:moveTo>
                    <a:pt x="0" y="0"/>
                  </a:moveTo>
                  <a:lnTo>
                    <a:pt x="1221" y="82"/>
                  </a:lnTo>
                </a:path>
              </a:pathLst>
            </a:custGeom>
            <a:ln w="25400">
              <a:solidFill>
                <a:srgbClr val="E8A910"/>
              </a:solidFill>
            </a:ln>
          </p:spPr>
          <p:txBody>
            <a:bodyPr wrap="square" lIns="0" tIns="0" rIns="0" bIns="0" rtlCol="0"/>
            <a:lstStyle/>
            <a:p>
              <a:endParaRPr/>
            </a:p>
          </p:txBody>
        </p:sp>
        <p:sp>
          <p:nvSpPr>
            <p:cNvPr id="20010" name="object 20010"/>
            <p:cNvSpPr/>
            <p:nvPr/>
          </p:nvSpPr>
          <p:spPr>
            <a:xfrm>
              <a:off x="5448897" y="8395258"/>
              <a:ext cx="7620" cy="2540"/>
            </a:xfrm>
            <a:custGeom>
              <a:avLst/>
              <a:gdLst/>
              <a:ahLst/>
              <a:cxnLst/>
              <a:rect l="l" t="t" r="r" b="b"/>
              <a:pathLst>
                <a:path w="7620" h="2540">
                  <a:moveTo>
                    <a:pt x="7035" y="0"/>
                  </a:moveTo>
                  <a:lnTo>
                    <a:pt x="0" y="2527"/>
                  </a:lnTo>
                </a:path>
              </a:pathLst>
            </a:custGeom>
            <a:ln w="25400">
              <a:solidFill>
                <a:srgbClr val="EAAD17"/>
              </a:solidFill>
            </a:ln>
          </p:spPr>
          <p:txBody>
            <a:bodyPr wrap="square" lIns="0" tIns="0" rIns="0" bIns="0" rtlCol="0"/>
            <a:lstStyle/>
            <a:p>
              <a:endParaRPr/>
            </a:p>
          </p:txBody>
        </p:sp>
        <p:sp>
          <p:nvSpPr>
            <p:cNvPr id="20011" name="object 20011"/>
            <p:cNvSpPr/>
            <p:nvPr/>
          </p:nvSpPr>
          <p:spPr>
            <a:xfrm>
              <a:off x="5448201" y="8396935"/>
              <a:ext cx="1270" cy="1270"/>
            </a:xfrm>
            <a:custGeom>
              <a:avLst/>
              <a:gdLst/>
              <a:ahLst/>
              <a:cxnLst/>
              <a:rect l="l" t="t" r="r" b="b"/>
              <a:pathLst>
                <a:path w="1270" h="1270">
                  <a:moveTo>
                    <a:pt x="695" y="850"/>
                  </a:moveTo>
                  <a:lnTo>
                    <a:pt x="0" y="0"/>
                  </a:lnTo>
                </a:path>
              </a:pathLst>
            </a:custGeom>
            <a:ln w="25400">
              <a:solidFill>
                <a:srgbClr val="E9AB11"/>
              </a:solidFill>
            </a:ln>
          </p:spPr>
          <p:txBody>
            <a:bodyPr wrap="square" lIns="0" tIns="0" rIns="0" bIns="0" rtlCol="0"/>
            <a:lstStyle/>
            <a:p>
              <a:endParaRPr/>
            </a:p>
          </p:txBody>
        </p:sp>
        <p:sp>
          <p:nvSpPr>
            <p:cNvPr id="20012" name="object 20012"/>
            <p:cNvSpPr/>
            <p:nvPr/>
          </p:nvSpPr>
          <p:spPr>
            <a:xfrm>
              <a:off x="5448897" y="8395258"/>
              <a:ext cx="9525" cy="3810"/>
            </a:xfrm>
            <a:custGeom>
              <a:avLst/>
              <a:gdLst/>
              <a:ahLst/>
              <a:cxnLst/>
              <a:rect l="l" t="t" r="r" b="b"/>
              <a:pathLst>
                <a:path w="9525" h="3809">
                  <a:moveTo>
                    <a:pt x="7035" y="0"/>
                  </a:moveTo>
                  <a:lnTo>
                    <a:pt x="4762" y="914"/>
                  </a:lnTo>
                  <a:lnTo>
                    <a:pt x="2387" y="1778"/>
                  </a:lnTo>
                  <a:lnTo>
                    <a:pt x="0" y="2527"/>
                  </a:lnTo>
                  <a:lnTo>
                    <a:pt x="330" y="2857"/>
                  </a:lnTo>
                  <a:lnTo>
                    <a:pt x="1054" y="3505"/>
                  </a:lnTo>
                  <a:lnTo>
                    <a:pt x="3746" y="2540"/>
                  </a:lnTo>
                  <a:lnTo>
                    <a:pt x="6400" y="1422"/>
                  </a:lnTo>
                  <a:lnTo>
                    <a:pt x="8953" y="241"/>
                  </a:lnTo>
                  <a:lnTo>
                    <a:pt x="7683" y="63"/>
                  </a:lnTo>
                  <a:lnTo>
                    <a:pt x="7035" y="0"/>
                  </a:lnTo>
                  <a:close/>
                </a:path>
              </a:pathLst>
            </a:custGeom>
            <a:solidFill>
              <a:srgbClr val="EBAF1C"/>
            </a:solidFill>
          </p:spPr>
          <p:txBody>
            <a:bodyPr wrap="square" lIns="0" tIns="0" rIns="0" bIns="0" rtlCol="0"/>
            <a:lstStyle/>
            <a:p>
              <a:endParaRPr/>
            </a:p>
          </p:txBody>
        </p:sp>
        <p:sp>
          <p:nvSpPr>
            <p:cNvPr id="20013" name="object 20013"/>
            <p:cNvSpPr/>
            <p:nvPr/>
          </p:nvSpPr>
          <p:spPr>
            <a:xfrm>
              <a:off x="5448897" y="8395258"/>
              <a:ext cx="7620" cy="2540"/>
            </a:xfrm>
            <a:custGeom>
              <a:avLst/>
              <a:gdLst/>
              <a:ahLst/>
              <a:cxnLst/>
              <a:rect l="l" t="t" r="r" b="b"/>
              <a:pathLst>
                <a:path w="7620" h="2540">
                  <a:moveTo>
                    <a:pt x="0" y="2527"/>
                  </a:moveTo>
                  <a:lnTo>
                    <a:pt x="7035" y="0"/>
                  </a:lnTo>
                </a:path>
              </a:pathLst>
            </a:custGeom>
            <a:ln w="25400">
              <a:solidFill>
                <a:srgbClr val="EAAD17"/>
              </a:solidFill>
            </a:ln>
          </p:spPr>
          <p:txBody>
            <a:bodyPr wrap="square" lIns="0" tIns="0" rIns="0" bIns="0" rtlCol="0"/>
            <a:lstStyle/>
            <a:p>
              <a:endParaRPr/>
            </a:p>
          </p:txBody>
        </p:sp>
        <p:sp>
          <p:nvSpPr>
            <p:cNvPr id="20014" name="object 20014"/>
            <p:cNvSpPr/>
            <p:nvPr/>
          </p:nvSpPr>
          <p:spPr>
            <a:xfrm>
              <a:off x="5455932" y="8395258"/>
              <a:ext cx="2540" cy="635"/>
            </a:xfrm>
            <a:custGeom>
              <a:avLst/>
              <a:gdLst/>
              <a:ahLst/>
              <a:cxnLst/>
              <a:rect l="l" t="t" r="r" b="b"/>
              <a:pathLst>
                <a:path w="2539" h="634">
                  <a:moveTo>
                    <a:pt x="0" y="0"/>
                  </a:moveTo>
                  <a:lnTo>
                    <a:pt x="1917" y="241"/>
                  </a:lnTo>
                </a:path>
              </a:pathLst>
            </a:custGeom>
            <a:ln w="25400">
              <a:solidFill>
                <a:srgbClr val="EBAF1E"/>
              </a:solidFill>
            </a:ln>
          </p:spPr>
          <p:txBody>
            <a:bodyPr wrap="square" lIns="0" tIns="0" rIns="0" bIns="0" rtlCol="0"/>
            <a:lstStyle/>
            <a:p>
              <a:endParaRPr/>
            </a:p>
          </p:txBody>
        </p:sp>
        <p:sp>
          <p:nvSpPr>
            <p:cNvPr id="20015" name="object 20015"/>
            <p:cNvSpPr/>
            <p:nvPr/>
          </p:nvSpPr>
          <p:spPr>
            <a:xfrm>
              <a:off x="5449951" y="8395500"/>
              <a:ext cx="8255" cy="3810"/>
            </a:xfrm>
            <a:custGeom>
              <a:avLst/>
              <a:gdLst/>
              <a:ahLst/>
              <a:cxnLst/>
              <a:rect l="l" t="t" r="r" b="b"/>
              <a:pathLst>
                <a:path w="8254" h="3809">
                  <a:moveTo>
                    <a:pt x="7899" y="0"/>
                  </a:moveTo>
                  <a:lnTo>
                    <a:pt x="0" y="3263"/>
                  </a:lnTo>
                </a:path>
              </a:pathLst>
            </a:custGeom>
            <a:ln w="25400">
              <a:solidFill>
                <a:srgbClr val="ECB121"/>
              </a:solidFill>
            </a:ln>
          </p:spPr>
          <p:txBody>
            <a:bodyPr wrap="square" lIns="0" tIns="0" rIns="0" bIns="0" rtlCol="0"/>
            <a:lstStyle/>
            <a:p>
              <a:endParaRPr/>
            </a:p>
          </p:txBody>
        </p:sp>
        <p:sp>
          <p:nvSpPr>
            <p:cNvPr id="20016" name="object 20016"/>
            <p:cNvSpPr/>
            <p:nvPr/>
          </p:nvSpPr>
          <p:spPr>
            <a:xfrm>
              <a:off x="5448897" y="8397786"/>
              <a:ext cx="1270" cy="1270"/>
            </a:xfrm>
            <a:custGeom>
              <a:avLst/>
              <a:gdLst/>
              <a:ahLst/>
              <a:cxnLst/>
              <a:rect l="l" t="t" r="r" b="b"/>
              <a:pathLst>
                <a:path w="1270" h="1270">
                  <a:moveTo>
                    <a:pt x="1054" y="977"/>
                  </a:moveTo>
                  <a:lnTo>
                    <a:pt x="0" y="0"/>
                  </a:lnTo>
                </a:path>
              </a:pathLst>
            </a:custGeom>
            <a:ln w="25400">
              <a:solidFill>
                <a:srgbClr val="EBAE1A"/>
              </a:solidFill>
            </a:ln>
          </p:spPr>
          <p:txBody>
            <a:bodyPr wrap="square" lIns="0" tIns="0" rIns="0" bIns="0" rtlCol="0"/>
            <a:lstStyle/>
            <a:p>
              <a:endParaRPr/>
            </a:p>
          </p:txBody>
        </p:sp>
        <p:sp>
          <p:nvSpPr>
            <p:cNvPr id="20017" name="object 20017"/>
            <p:cNvSpPr/>
            <p:nvPr/>
          </p:nvSpPr>
          <p:spPr>
            <a:xfrm>
              <a:off x="5441912" y="8398764"/>
              <a:ext cx="10160" cy="5715"/>
            </a:xfrm>
            <a:custGeom>
              <a:avLst/>
              <a:gdLst/>
              <a:ahLst/>
              <a:cxnLst/>
              <a:rect l="l" t="t" r="r" b="b"/>
              <a:pathLst>
                <a:path w="10160" h="5715">
                  <a:moveTo>
                    <a:pt x="8039" y="0"/>
                  </a:moveTo>
                  <a:lnTo>
                    <a:pt x="5359" y="965"/>
                  </a:lnTo>
                  <a:lnTo>
                    <a:pt x="2641" y="1765"/>
                  </a:lnTo>
                  <a:lnTo>
                    <a:pt x="0" y="2311"/>
                  </a:lnTo>
                  <a:lnTo>
                    <a:pt x="380" y="5257"/>
                  </a:lnTo>
                  <a:lnTo>
                    <a:pt x="3428" y="4533"/>
                  </a:lnTo>
                  <a:lnTo>
                    <a:pt x="6629" y="3378"/>
                  </a:lnTo>
                  <a:lnTo>
                    <a:pt x="9791" y="1955"/>
                  </a:lnTo>
                  <a:lnTo>
                    <a:pt x="9461" y="1282"/>
                  </a:lnTo>
                  <a:lnTo>
                    <a:pt x="8039" y="0"/>
                  </a:lnTo>
                  <a:close/>
                </a:path>
              </a:pathLst>
            </a:custGeom>
            <a:solidFill>
              <a:srgbClr val="EDB223"/>
            </a:solidFill>
          </p:spPr>
          <p:txBody>
            <a:bodyPr wrap="square" lIns="0" tIns="0" rIns="0" bIns="0" rtlCol="0"/>
            <a:lstStyle/>
            <a:p>
              <a:endParaRPr/>
            </a:p>
          </p:txBody>
        </p:sp>
        <p:sp>
          <p:nvSpPr>
            <p:cNvPr id="20018" name="object 20018"/>
            <p:cNvSpPr/>
            <p:nvPr/>
          </p:nvSpPr>
          <p:spPr>
            <a:xfrm>
              <a:off x="5441912" y="8401075"/>
              <a:ext cx="635" cy="3175"/>
            </a:xfrm>
            <a:custGeom>
              <a:avLst/>
              <a:gdLst/>
              <a:ahLst/>
              <a:cxnLst/>
              <a:rect l="l" t="t" r="r" b="b"/>
              <a:pathLst>
                <a:path w="635" h="3175">
                  <a:moveTo>
                    <a:pt x="0" y="0"/>
                  </a:moveTo>
                  <a:lnTo>
                    <a:pt x="380" y="2946"/>
                  </a:lnTo>
                </a:path>
              </a:pathLst>
            </a:custGeom>
            <a:ln w="25400">
              <a:solidFill>
                <a:srgbClr val="EDB222"/>
              </a:solidFill>
            </a:ln>
          </p:spPr>
          <p:txBody>
            <a:bodyPr wrap="square" lIns="0" tIns="0" rIns="0" bIns="0" rtlCol="0"/>
            <a:lstStyle/>
            <a:p>
              <a:endParaRPr/>
            </a:p>
          </p:txBody>
        </p:sp>
        <p:sp>
          <p:nvSpPr>
            <p:cNvPr id="20019" name="object 20019"/>
            <p:cNvSpPr/>
            <p:nvPr/>
          </p:nvSpPr>
          <p:spPr>
            <a:xfrm>
              <a:off x="5442293" y="8400719"/>
              <a:ext cx="9525" cy="3810"/>
            </a:xfrm>
            <a:custGeom>
              <a:avLst/>
              <a:gdLst/>
              <a:ahLst/>
              <a:cxnLst/>
              <a:rect l="l" t="t" r="r" b="b"/>
              <a:pathLst>
                <a:path w="9525" h="3809">
                  <a:moveTo>
                    <a:pt x="0" y="3302"/>
                  </a:moveTo>
                  <a:lnTo>
                    <a:pt x="9410" y="0"/>
                  </a:lnTo>
                </a:path>
              </a:pathLst>
            </a:custGeom>
            <a:ln w="25399">
              <a:solidFill>
                <a:srgbClr val="EDB327"/>
              </a:solidFill>
            </a:ln>
          </p:spPr>
          <p:txBody>
            <a:bodyPr wrap="square" lIns="0" tIns="0" rIns="0" bIns="0" rtlCol="0"/>
            <a:lstStyle/>
            <a:p>
              <a:endParaRPr/>
            </a:p>
          </p:txBody>
        </p:sp>
        <p:sp>
          <p:nvSpPr>
            <p:cNvPr id="20020" name="object 20020"/>
            <p:cNvSpPr/>
            <p:nvPr/>
          </p:nvSpPr>
          <p:spPr>
            <a:xfrm>
              <a:off x="5449951" y="8398764"/>
              <a:ext cx="1905" cy="2540"/>
            </a:xfrm>
            <a:custGeom>
              <a:avLst/>
              <a:gdLst/>
              <a:ahLst/>
              <a:cxnLst/>
              <a:rect l="l" t="t" r="r" b="b"/>
              <a:pathLst>
                <a:path w="1904" h="2540">
                  <a:moveTo>
                    <a:pt x="1752" y="1955"/>
                  </a:moveTo>
                  <a:lnTo>
                    <a:pt x="500" y="558"/>
                  </a:lnTo>
                </a:path>
                <a:path w="1904" h="2540">
                  <a:moveTo>
                    <a:pt x="500" y="558"/>
                  </a:moveTo>
                  <a:lnTo>
                    <a:pt x="0" y="0"/>
                  </a:lnTo>
                </a:path>
              </a:pathLst>
            </a:custGeom>
            <a:ln w="25400">
              <a:solidFill>
                <a:srgbClr val="EDB223"/>
              </a:solidFill>
            </a:ln>
          </p:spPr>
          <p:txBody>
            <a:bodyPr wrap="square" lIns="0" tIns="0" rIns="0" bIns="0" rtlCol="0"/>
            <a:lstStyle/>
            <a:p>
              <a:endParaRPr/>
            </a:p>
          </p:txBody>
        </p:sp>
        <p:sp>
          <p:nvSpPr>
            <p:cNvPr id="20021" name="object 20021"/>
            <p:cNvSpPr/>
            <p:nvPr/>
          </p:nvSpPr>
          <p:spPr>
            <a:xfrm>
              <a:off x="5441912" y="8398764"/>
              <a:ext cx="8255" cy="2540"/>
            </a:xfrm>
            <a:custGeom>
              <a:avLst/>
              <a:gdLst/>
              <a:ahLst/>
              <a:cxnLst/>
              <a:rect l="l" t="t" r="r" b="b"/>
              <a:pathLst>
                <a:path w="8254" h="2540">
                  <a:moveTo>
                    <a:pt x="6095" y="558"/>
                  </a:moveTo>
                  <a:lnTo>
                    <a:pt x="0" y="2311"/>
                  </a:lnTo>
                </a:path>
                <a:path w="8254" h="2540">
                  <a:moveTo>
                    <a:pt x="8039" y="0"/>
                  </a:moveTo>
                  <a:lnTo>
                    <a:pt x="6095" y="558"/>
                  </a:lnTo>
                </a:path>
              </a:pathLst>
            </a:custGeom>
            <a:ln w="25400">
              <a:solidFill>
                <a:srgbClr val="ECB01E"/>
              </a:solidFill>
            </a:ln>
          </p:spPr>
          <p:txBody>
            <a:bodyPr wrap="square" lIns="0" tIns="0" rIns="0" bIns="0" rtlCol="0"/>
            <a:lstStyle/>
            <a:p>
              <a:endParaRPr/>
            </a:p>
          </p:txBody>
        </p:sp>
        <p:sp>
          <p:nvSpPr>
            <p:cNvPr id="20022" name="object 20022"/>
            <p:cNvSpPr/>
            <p:nvPr/>
          </p:nvSpPr>
          <p:spPr>
            <a:xfrm>
              <a:off x="5449951" y="8395500"/>
              <a:ext cx="11430" cy="5715"/>
            </a:xfrm>
            <a:custGeom>
              <a:avLst/>
              <a:gdLst/>
              <a:ahLst/>
              <a:cxnLst/>
              <a:rect l="l" t="t" r="r" b="b"/>
              <a:pathLst>
                <a:path w="11429" h="5715">
                  <a:moveTo>
                    <a:pt x="4898" y="3822"/>
                  </a:moveTo>
                  <a:lnTo>
                    <a:pt x="624" y="3822"/>
                  </a:lnTo>
                  <a:lnTo>
                    <a:pt x="1422" y="4546"/>
                  </a:lnTo>
                  <a:lnTo>
                    <a:pt x="1752" y="5219"/>
                  </a:lnTo>
                  <a:lnTo>
                    <a:pt x="4898" y="3822"/>
                  </a:lnTo>
                  <a:close/>
                </a:path>
                <a:path w="11429" h="5715">
                  <a:moveTo>
                    <a:pt x="7899" y="0"/>
                  </a:moveTo>
                  <a:lnTo>
                    <a:pt x="5346" y="1181"/>
                  </a:lnTo>
                  <a:lnTo>
                    <a:pt x="2692" y="2298"/>
                  </a:lnTo>
                  <a:lnTo>
                    <a:pt x="0" y="3263"/>
                  </a:lnTo>
                  <a:lnTo>
                    <a:pt x="624" y="3822"/>
                  </a:lnTo>
                  <a:lnTo>
                    <a:pt x="4927" y="3810"/>
                  </a:lnTo>
                  <a:lnTo>
                    <a:pt x="8089" y="2146"/>
                  </a:lnTo>
                  <a:lnTo>
                    <a:pt x="11087" y="381"/>
                  </a:lnTo>
                  <a:lnTo>
                    <a:pt x="10287" y="342"/>
                  </a:lnTo>
                  <a:lnTo>
                    <a:pt x="9144" y="165"/>
                  </a:lnTo>
                  <a:lnTo>
                    <a:pt x="7899" y="0"/>
                  </a:lnTo>
                  <a:close/>
                </a:path>
              </a:pathLst>
            </a:custGeom>
            <a:solidFill>
              <a:srgbClr val="EDB326"/>
            </a:solidFill>
          </p:spPr>
          <p:txBody>
            <a:bodyPr wrap="square" lIns="0" tIns="0" rIns="0" bIns="0" rtlCol="0"/>
            <a:lstStyle/>
            <a:p>
              <a:endParaRPr/>
            </a:p>
          </p:txBody>
        </p:sp>
        <p:sp>
          <p:nvSpPr>
            <p:cNvPr id="20023" name="object 20023"/>
            <p:cNvSpPr/>
            <p:nvPr/>
          </p:nvSpPr>
          <p:spPr>
            <a:xfrm>
              <a:off x="5449951" y="8398764"/>
              <a:ext cx="1905" cy="2540"/>
            </a:xfrm>
            <a:custGeom>
              <a:avLst/>
              <a:gdLst/>
              <a:ahLst/>
              <a:cxnLst/>
              <a:rect l="l" t="t" r="r" b="b"/>
              <a:pathLst>
                <a:path w="1904" h="2540">
                  <a:moveTo>
                    <a:pt x="500" y="558"/>
                  </a:moveTo>
                  <a:lnTo>
                    <a:pt x="1752" y="1955"/>
                  </a:lnTo>
                </a:path>
                <a:path w="1904" h="2540">
                  <a:moveTo>
                    <a:pt x="0" y="0"/>
                  </a:moveTo>
                  <a:lnTo>
                    <a:pt x="500" y="558"/>
                  </a:lnTo>
                </a:path>
              </a:pathLst>
            </a:custGeom>
            <a:ln w="25400">
              <a:solidFill>
                <a:srgbClr val="EDB223"/>
              </a:solidFill>
            </a:ln>
          </p:spPr>
          <p:txBody>
            <a:bodyPr wrap="square" lIns="0" tIns="0" rIns="0" bIns="0" rtlCol="0"/>
            <a:lstStyle/>
            <a:p>
              <a:endParaRPr/>
            </a:p>
          </p:txBody>
        </p:sp>
        <p:sp>
          <p:nvSpPr>
            <p:cNvPr id="20024" name="object 20024"/>
            <p:cNvSpPr/>
            <p:nvPr/>
          </p:nvSpPr>
          <p:spPr>
            <a:xfrm>
              <a:off x="5451703" y="8395881"/>
              <a:ext cx="9525" cy="5080"/>
            </a:xfrm>
            <a:custGeom>
              <a:avLst/>
              <a:gdLst/>
              <a:ahLst/>
              <a:cxnLst/>
              <a:rect l="l" t="t" r="r" b="b"/>
              <a:pathLst>
                <a:path w="9525" h="5079">
                  <a:moveTo>
                    <a:pt x="0" y="4838"/>
                  </a:moveTo>
                  <a:lnTo>
                    <a:pt x="2694" y="3441"/>
                  </a:lnTo>
                </a:path>
                <a:path w="9525" h="5079">
                  <a:moveTo>
                    <a:pt x="2694" y="3441"/>
                  </a:moveTo>
                  <a:lnTo>
                    <a:pt x="9334" y="0"/>
                  </a:lnTo>
                </a:path>
              </a:pathLst>
            </a:custGeom>
            <a:ln w="25400">
              <a:solidFill>
                <a:srgbClr val="EDB42A"/>
              </a:solidFill>
            </a:ln>
          </p:spPr>
          <p:txBody>
            <a:bodyPr wrap="square" lIns="0" tIns="0" rIns="0" bIns="0" rtlCol="0"/>
            <a:lstStyle/>
            <a:p>
              <a:endParaRPr/>
            </a:p>
          </p:txBody>
        </p:sp>
        <p:sp>
          <p:nvSpPr>
            <p:cNvPr id="20025" name="object 20025"/>
            <p:cNvSpPr/>
            <p:nvPr/>
          </p:nvSpPr>
          <p:spPr>
            <a:xfrm>
              <a:off x="5457850" y="8395500"/>
              <a:ext cx="3810" cy="635"/>
            </a:xfrm>
            <a:custGeom>
              <a:avLst/>
              <a:gdLst/>
              <a:ahLst/>
              <a:cxnLst/>
              <a:rect l="l" t="t" r="r" b="b"/>
              <a:pathLst>
                <a:path w="3810" h="634">
                  <a:moveTo>
                    <a:pt x="3187" y="381"/>
                  </a:moveTo>
                  <a:lnTo>
                    <a:pt x="0" y="0"/>
                  </a:lnTo>
                </a:path>
              </a:pathLst>
            </a:custGeom>
            <a:ln w="25400">
              <a:solidFill>
                <a:srgbClr val="EDB328"/>
              </a:solidFill>
            </a:ln>
          </p:spPr>
          <p:txBody>
            <a:bodyPr wrap="square" lIns="0" tIns="0" rIns="0" bIns="0" rtlCol="0"/>
            <a:lstStyle/>
            <a:p>
              <a:endParaRPr/>
            </a:p>
          </p:txBody>
        </p:sp>
        <p:sp>
          <p:nvSpPr>
            <p:cNvPr id="20026" name="object 20026"/>
            <p:cNvSpPr/>
            <p:nvPr/>
          </p:nvSpPr>
          <p:spPr>
            <a:xfrm>
              <a:off x="5449951" y="8395500"/>
              <a:ext cx="8255" cy="3810"/>
            </a:xfrm>
            <a:custGeom>
              <a:avLst/>
              <a:gdLst/>
              <a:ahLst/>
              <a:cxnLst/>
              <a:rect l="l" t="t" r="r" b="b"/>
              <a:pathLst>
                <a:path w="8254" h="3809">
                  <a:moveTo>
                    <a:pt x="7899" y="0"/>
                  </a:moveTo>
                  <a:lnTo>
                    <a:pt x="0" y="3263"/>
                  </a:lnTo>
                </a:path>
              </a:pathLst>
            </a:custGeom>
            <a:ln w="25400">
              <a:solidFill>
                <a:srgbClr val="ECB121"/>
              </a:solidFill>
            </a:ln>
          </p:spPr>
          <p:txBody>
            <a:bodyPr wrap="square" lIns="0" tIns="0" rIns="0" bIns="0" rtlCol="0"/>
            <a:lstStyle/>
            <a:p>
              <a:endParaRPr/>
            </a:p>
          </p:txBody>
        </p:sp>
        <p:sp>
          <p:nvSpPr>
            <p:cNvPr id="20027" name="object 20027"/>
            <p:cNvSpPr/>
            <p:nvPr/>
          </p:nvSpPr>
          <p:spPr>
            <a:xfrm>
              <a:off x="5454779" y="8390333"/>
              <a:ext cx="12065" cy="5080"/>
            </a:xfrm>
            <a:custGeom>
              <a:avLst/>
              <a:gdLst/>
              <a:ahLst/>
              <a:cxnLst/>
              <a:rect l="l" t="t" r="r" b="b"/>
              <a:pathLst>
                <a:path w="12064" h="5079">
                  <a:moveTo>
                    <a:pt x="12016" y="0"/>
                  </a:moveTo>
                  <a:lnTo>
                    <a:pt x="3502" y="3668"/>
                  </a:lnTo>
                  <a:lnTo>
                    <a:pt x="0" y="4820"/>
                  </a:lnTo>
                  <a:lnTo>
                    <a:pt x="1153" y="4925"/>
                  </a:lnTo>
                  <a:lnTo>
                    <a:pt x="5712" y="3084"/>
                  </a:lnTo>
                  <a:lnTo>
                    <a:pt x="9903" y="1052"/>
                  </a:lnTo>
                  <a:lnTo>
                    <a:pt x="12016" y="0"/>
                  </a:lnTo>
                  <a:close/>
                </a:path>
              </a:pathLst>
            </a:custGeom>
            <a:solidFill>
              <a:srgbClr val="E7A80F"/>
            </a:solidFill>
          </p:spPr>
          <p:txBody>
            <a:bodyPr wrap="square" lIns="0" tIns="0" rIns="0" bIns="0" rtlCol="0"/>
            <a:lstStyle/>
            <a:p>
              <a:endParaRPr/>
            </a:p>
          </p:txBody>
        </p:sp>
        <p:sp>
          <p:nvSpPr>
            <p:cNvPr id="20028" name="object 20028"/>
            <p:cNvSpPr/>
            <p:nvPr/>
          </p:nvSpPr>
          <p:spPr>
            <a:xfrm>
              <a:off x="5464616" y="8391271"/>
              <a:ext cx="0" cy="0"/>
            </a:xfrm>
            <a:custGeom>
              <a:avLst/>
              <a:gdLst/>
              <a:ahLst/>
              <a:cxnLst/>
              <a:rect l="l" t="t" r="r" b="b"/>
              <a:pathLst>
                <a:path>
                  <a:moveTo>
                    <a:pt x="0" y="1"/>
                  </a:moveTo>
                  <a:lnTo>
                    <a:pt x="3" y="0"/>
                  </a:lnTo>
                </a:path>
              </a:pathLst>
            </a:custGeom>
            <a:ln w="25400">
              <a:solidFill>
                <a:srgbClr val="E4A304"/>
              </a:solidFill>
            </a:ln>
          </p:spPr>
          <p:txBody>
            <a:bodyPr wrap="square" lIns="0" tIns="0" rIns="0" bIns="0" rtlCol="0"/>
            <a:lstStyle/>
            <a:p>
              <a:endParaRPr/>
            </a:p>
          </p:txBody>
        </p:sp>
        <p:sp>
          <p:nvSpPr>
            <p:cNvPr id="20029" name="object 20029"/>
            <p:cNvSpPr/>
            <p:nvPr/>
          </p:nvSpPr>
          <p:spPr>
            <a:xfrm>
              <a:off x="5464619" y="8391267"/>
              <a:ext cx="635" cy="0"/>
            </a:xfrm>
            <a:custGeom>
              <a:avLst/>
              <a:gdLst/>
              <a:ahLst/>
              <a:cxnLst/>
              <a:rect l="l" t="t" r="r" b="b"/>
              <a:pathLst>
                <a:path w="635">
                  <a:moveTo>
                    <a:pt x="0" y="4"/>
                  </a:moveTo>
                  <a:lnTo>
                    <a:pt x="8" y="0"/>
                  </a:lnTo>
                </a:path>
              </a:pathLst>
            </a:custGeom>
            <a:ln w="25400">
              <a:solidFill>
                <a:srgbClr val="E5A60E"/>
              </a:solidFill>
            </a:ln>
          </p:spPr>
          <p:txBody>
            <a:bodyPr wrap="square" lIns="0" tIns="0" rIns="0" bIns="0" rtlCol="0"/>
            <a:lstStyle/>
            <a:p>
              <a:endParaRPr/>
            </a:p>
          </p:txBody>
        </p:sp>
        <p:sp>
          <p:nvSpPr>
            <p:cNvPr id="20030" name="object 20030"/>
            <p:cNvSpPr/>
            <p:nvPr/>
          </p:nvSpPr>
          <p:spPr>
            <a:xfrm>
              <a:off x="5455932" y="8391066"/>
              <a:ext cx="9525" cy="4445"/>
            </a:xfrm>
            <a:custGeom>
              <a:avLst/>
              <a:gdLst/>
              <a:ahLst/>
              <a:cxnLst/>
              <a:rect l="l" t="t" r="r" b="b"/>
              <a:pathLst>
                <a:path w="9525" h="4445">
                  <a:moveTo>
                    <a:pt x="9161" y="0"/>
                  </a:moveTo>
                  <a:lnTo>
                    <a:pt x="0" y="4192"/>
                  </a:lnTo>
                </a:path>
              </a:pathLst>
            </a:custGeom>
            <a:ln w="25400">
              <a:solidFill>
                <a:srgbClr val="E9AD1A"/>
              </a:solidFill>
            </a:ln>
          </p:spPr>
          <p:txBody>
            <a:bodyPr wrap="square" lIns="0" tIns="0" rIns="0" bIns="0" rtlCol="0"/>
            <a:lstStyle/>
            <a:p>
              <a:endParaRPr/>
            </a:p>
          </p:txBody>
        </p:sp>
        <p:sp>
          <p:nvSpPr>
            <p:cNvPr id="20031" name="object 20031"/>
            <p:cNvSpPr/>
            <p:nvPr/>
          </p:nvSpPr>
          <p:spPr>
            <a:xfrm>
              <a:off x="5454711" y="8395176"/>
              <a:ext cx="1270" cy="635"/>
            </a:xfrm>
            <a:custGeom>
              <a:avLst/>
              <a:gdLst/>
              <a:ahLst/>
              <a:cxnLst/>
              <a:rect l="l" t="t" r="r" b="b"/>
              <a:pathLst>
                <a:path w="1270" h="634">
                  <a:moveTo>
                    <a:pt x="1221" y="82"/>
                  </a:moveTo>
                  <a:lnTo>
                    <a:pt x="0" y="0"/>
                  </a:lnTo>
                </a:path>
              </a:pathLst>
            </a:custGeom>
            <a:ln w="25400">
              <a:solidFill>
                <a:srgbClr val="E8A910"/>
              </a:solidFill>
            </a:ln>
          </p:spPr>
          <p:txBody>
            <a:bodyPr wrap="square" lIns="0" tIns="0" rIns="0" bIns="0" rtlCol="0"/>
            <a:lstStyle/>
            <a:p>
              <a:endParaRPr/>
            </a:p>
          </p:txBody>
        </p:sp>
        <p:sp>
          <p:nvSpPr>
            <p:cNvPr id="20032" name="object 20032"/>
            <p:cNvSpPr/>
            <p:nvPr/>
          </p:nvSpPr>
          <p:spPr>
            <a:xfrm>
              <a:off x="5455932" y="8388822"/>
              <a:ext cx="14604" cy="6985"/>
            </a:xfrm>
            <a:custGeom>
              <a:avLst/>
              <a:gdLst/>
              <a:ahLst/>
              <a:cxnLst/>
              <a:rect l="l" t="t" r="r" b="b"/>
              <a:pathLst>
                <a:path w="14604" h="6984">
                  <a:moveTo>
                    <a:pt x="14150" y="0"/>
                  </a:moveTo>
                  <a:lnTo>
                    <a:pt x="13284" y="467"/>
                  </a:lnTo>
                  <a:lnTo>
                    <a:pt x="10863" y="1510"/>
                  </a:lnTo>
                  <a:lnTo>
                    <a:pt x="8750" y="2563"/>
                  </a:lnTo>
                  <a:lnTo>
                    <a:pt x="4559" y="4595"/>
                  </a:lnTo>
                  <a:lnTo>
                    <a:pt x="0" y="6436"/>
                  </a:lnTo>
                  <a:lnTo>
                    <a:pt x="647" y="6500"/>
                  </a:lnTo>
                  <a:lnTo>
                    <a:pt x="1917" y="6678"/>
                  </a:lnTo>
                  <a:lnTo>
                    <a:pt x="6997" y="4290"/>
                  </a:lnTo>
                  <a:lnTo>
                    <a:pt x="11620" y="1636"/>
                  </a:lnTo>
                  <a:lnTo>
                    <a:pt x="14150" y="0"/>
                  </a:lnTo>
                  <a:close/>
                </a:path>
              </a:pathLst>
            </a:custGeom>
            <a:solidFill>
              <a:srgbClr val="EBB021"/>
            </a:solidFill>
          </p:spPr>
          <p:txBody>
            <a:bodyPr wrap="square" lIns="0" tIns="0" rIns="0" bIns="0" rtlCol="0"/>
            <a:lstStyle/>
            <a:p>
              <a:endParaRPr/>
            </a:p>
          </p:txBody>
        </p:sp>
        <p:sp>
          <p:nvSpPr>
            <p:cNvPr id="20033" name="object 20033"/>
            <p:cNvSpPr/>
            <p:nvPr/>
          </p:nvSpPr>
          <p:spPr>
            <a:xfrm>
              <a:off x="5455932" y="8391066"/>
              <a:ext cx="9525" cy="4445"/>
            </a:xfrm>
            <a:custGeom>
              <a:avLst/>
              <a:gdLst/>
              <a:ahLst/>
              <a:cxnLst/>
              <a:rect l="l" t="t" r="r" b="b"/>
              <a:pathLst>
                <a:path w="9525" h="4445">
                  <a:moveTo>
                    <a:pt x="0" y="4192"/>
                  </a:moveTo>
                  <a:lnTo>
                    <a:pt x="9161" y="0"/>
                  </a:lnTo>
                </a:path>
              </a:pathLst>
            </a:custGeom>
            <a:ln w="25400">
              <a:solidFill>
                <a:srgbClr val="E9AD1A"/>
              </a:solidFill>
            </a:ln>
          </p:spPr>
          <p:txBody>
            <a:bodyPr wrap="square" lIns="0" tIns="0" rIns="0" bIns="0" rtlCol="0"/>
            <a:lstStyle/>
            <a:p>
              <a:endParaRPr/>
            </a:p>
          </p:txBody>
        </p:sp>
        <p:sp>
          <p:nvSpPr>
            <p:cNvPr id="20034" name="object 20034"/>
            <p:cNvSpPr/>
            <p:nvPr/>
          </p:nvSpPr>
          <p:spPr>
            <a:xfrm>
              <a:off x="5457850" y="8388822"/>
              <a:ext cx="12700" cy="6985"/>
            </a:xfrm>
            <a:custGeom>
              <a:avLst/>
              <a:gdLst/>
              <a:ahLst/>
              <a:cxnLst/>
              <a:rect l="l" t="t" r="r" b="b"/>
              <a:pathLst>
                <a:path w="12700" h="6984">
                  <a:moveTo>
                    <a:pt x="12233" y="0"/>
                  </a:moveTo>
                  <a:lnTo>
                    <a:pt x="9702" y="1636"/>
                  </a:lnTo>
                  <a:lnTo>
                    <a:pt x="5079" y="4290"/>
                  </a:lnTo>
                  <a:lnTo>
                    <a:pt x="0" y="6678"/>
                  </a:lnTo>
                </a:path>
              </a:pathLst>
            </a:custGeom>
            <a:ln w="25399">
              <a:solidFill>
                <a:srgbClr val="EDB329"/>
              </a:solidFill>
            </a:ln>
          </p:spPr>
          <p:txBody>
            <a:bodyPr wrap="square" lIns="0" tIns="0" rIns="0" bIns="0" rtlCol="0"/>
            <a:lstStyle/>
            <a:p>
              <a:endParaRPr/>
            </a:p>
          </p:txBody>
        </p:sp>
        <p:sp>
          <p:nvSpPr>
            <p:cNvPr id="20035" name="object 20035"/>
            <p:cNvSpPr/>
            <p:nvPr/>
          </p:nvSpPr>
          <p:spPr>
            <a:xfrm>
              <a:off x="5455932" y="8395258"/>
              <a:ext cx="2540" cy="635"/>
            </a:xfrm>
            <a:custGeom>
              <a:avLst/>
              <a:gdLst/>
              <a:ahLst/>
              <a:cxnLst/>
              <a:rect l="l" t="t" r="r" b="b"/>
              <a:pathLst>
                <a:path w="2539" h="634">
                  <a:moveTo>
                    <a:pt x="1917" y="241"/>
                  </a:moveTo>
                  <a:lnTo>
                    <a:pt x="0" y="0"/>
                  </a:lnTo>
                </a:path>
              </a:pathLst>
            </a:custGeom>
            <a:ln w="25400">
              <a:solidFill>
                <a:srgbClr val="EBAF1E"/>
              </a:solidFill>
            </a:ln>
          </p:spPr>
          <p:txBody>
            <a:bodyPr wrap="square" lIns="0" tIns="0" rIns="0" bIns="0" rtlCol="0"/>
            <a:lstStyle/>
            <a:p>
              <a:endParaRPr/>
            </a:p>
          </p:txBody>
        </p:sp>
        <p:sp>
          <p:nvSpPr>
            <p:cNvPr id="20036" name="object 20036"/>
            <p:cNvSpPr/>
            <p:nvPr/>
          </p:nvSpPr>
          <p:spPr>
            <a:xfrm>
              <a:off x="5457850" y="8387049"/>
              <a:ext cx="15875" cy="8890"/>
            </a:xfrm>
            <a:custGeom>
              <a:avLst/>
              <a:gdLst/>
              <a:ahLst/>
              <a:cxnLst/>
              <a:rect l="l" t="t" r="r" b="b"/>
              <a:pathLst>
                <a:path w="15875" h="8890">
                  <a:moveTo>
                    <a:pt x="15487" y="0"/>
                  </a:moveTo>
                  <a:lnTo>
                    <a:pt x="15201" y="170"/>
                  </a:lnTo>
                  <a:lnTo>
                    <a:pt x="12233" y="1773"/>
                  </a:lnTo>
                  <a:lnTo>
                    <a:pt x="9702" y="3409"/>
                  </a:lnTo>
                  <a:lnTo>
                    <a:pt x="5079" y="6063"/>
                  </a:lnTo>
                  <a:lnTo>
                    <a:pt x="0" y="8451"/>
                  </a:lnTo>
                  <a:lnTo>
                    <a:pt x="1765" y="8692"/>
                  </a:lnTo>
                  <a:lnTo>
                    <a:pt x="7302" y="5771"/>
                  </a:lnTo>
                  <a:lnTo>
                    <a:pt x="12255" y="2520"/>
                  </a:lnTo>
                  <a:lnTo>
                    <a:pt x="15487" y="0"/>
                  </a:lnTo>
                  <a:close/>
                </a:path>
              </a:pathLst>
            </a:custGeom>
            <a:solidFill>
              <a:srgbClr val="EEB52E"/>
            </a:solidFill>
          </p:spPr>
          <p:txBody>
            <a:bodyPr wrap="square" lIns="0" tIns="0" rIns="0" bIns="0" rtlCol="0"/>
            <a:lstStyle/>
            <a:p>
              <a:endParaRPr/>
            </a:p>
          </p:txBody>
        </p:sp>
        <p:sp>
          <p:nvSpPr>
            <p:cNvPr id="20037" name="object 20037"/>
            <p:cNvSpPr/>
            <p:nvPr/>
          </p:nvSpPr>
          <p:spPr>
            <a:xfrm>
              <a:off x="5457850" y="8388822"/>
              <a:ext cx="12700" cy="6985"/>
            </a:xfrm>
            <a:custGeom>
              <a:avLst/>
              <a:gdLst/>
              <a:ahLst/>
              <a:cxnLst/>
              <a:rect l="l" t="t" r="r" b="b"/>
              <a:pathLst>
                <a:path w="12700" h="6984">
                  <a:moveTo>
                    <a:pt x="0" y="6678"/>
                  </a:moveTo>
                  <a:lnTo>
                    <a:pt x="5079" y="4290"/>
                  </a:lnTo>
                  <a:lnTo>
                    <a:pt x="9702" y="1636"/>
                  </a:lnTo>
                  <a:lnTo>
                    <a:pt x="12233" y="0"/>
                  </a:lnTo>
                </a:path>
              </a:pathLst>
            </a:custGeom>
            <a:ln w="25399">
              <a:solidFill>
                <a:srgbClr val="EDB329"/>
              </a:solidFill>
            </a:ln>
          </p:spPr>
          <p:txBody>
            <a:bodyPr wrap="square" lIns="0" tIns="0" rIns="0" bIns="0" rtlCol="0"/>
            <a:lstStyle/>
            <a:p>
              <a:endParaRPr/>
            </a:p>
          </p:txBody>
        </p:sp>
        <p:sp>
          <p:nvSpPr>
            <p:cNvPr id="20038" name="object 20038"/>
            <p:cNvSpPr/>
            <p:nvPr/>
          </p:nvSpPr>
          <p:spPr>
            <a:xfrm>
              <a:off x="5459615" y="8387049"/>
              <a:ext cx="13970" cy="8890"/>
            </a:xfrm>
            <a:custGeom>
              <a:avLst/>
              <a:gdLst/>
              <a:ahLst/>
              <a:cxnLst/>
              <a:rect l="l" t="t" r="r" b="b"/>
              <a:pathLst>
                <a:path w="13970" h="8890">
                  <a:moveTo>
                    <a:pt x="13722" y="0"/>
                  </a:moveTo>
                  <a:lnTo>
                    <a:pt x="10490" y="2520"/>
                  </a:lnTo>
                  <a:lnTo>
                    <a:pt x="5537" y="5771"/>
                  </a:lnTo>
                  <a:lnTo>
                    <a:pt x="0" y="8692"/>
                  </a:lnTo>
                </a:path>
              </a:pathLst>
            </a:custGeom>
            <a:ln w="25400">
              <a:solidFill>
                <a:srgbClr val="F0B732"/>
              </a:solidFill>
            </a:ln>
          </p:spPr>
          <p:txBody>
            <a:bodyPr wrap="square" lIns="0" tIns="0" rIns="0" bIns="0" rtlCol="0"/>
            <a:lstStyle/>
            <a:p>
              <a:endParaRPr/>
            </a:p>
          </p:txBody>
        </p:sp>
        <p:sp>
          <p:nvSpPr>
            <p:cNvPr id="20039" name="object 20039"/>
            <p:cNvSpPr/>
            <p:nvPr/>
          </p:nvSpPr>
          <p:spPr>
            <a:xfrm>
              <a:off x="5457850" y="8395500"/>
              <a:ext cx="1905" cy="635"/>
            </a:xfrm>
            <a:custGeom>
              <a:avLst/>
              <a:gdLst/>
              <a:ahLst/>
              <a:cxnLst/>
              <a:rect l="l" t="t" r="r" b="b"/>
              <a:pathLst>
                <a:path w="1904" h="634">
                  <a:moveTo>
                    <a:pt x="1765" y="241"/>
                  </a:moveTo>
                  <a:lnTo>
                    <a:pt x="0" y="0"/>
                  </a:lnTo>
                </a:path>
              </a:pathLst>
            </a:custGeom>
            <a:ln w="25400">
              <a:solidFill>
                <a:srgbClr val="EDB326"/>
              </a:solidFill>
            </a:ln>
          </p:spPr>
          <p:txBody>
            <a:bodyPr wrap="square" lIns="0" tIns="0" rIns="0" bIns="0" rtlCol="0"/>
            <a:lstStyle/>
            <a:p>
              <a:endParaRPr/>
            </a:p>
          </p:txBody>
        </p:sp>
        <p:sp>
          <p:nvSpPr>
            <p:cNvPr id="20040" name="object 20040"/>
            <p:cNvSpPr/>
            <p:nvPr/>
          </p:nvSpPr>
          <p:spPr>
            <a:xfrm>
              <a:off x="5459615" y="8385454"/>
              <a:ext cx="16510" cy="10795"/>
            </a:xfrm>
            <a:custGeom>
              <a:avLst/>
              <a:gdLst/>
              <a:ahLst/>
              <a:cxnLst/>
              <a:rect l="l" t="t" r="r" b="b"/>
              <a:pathLst>
                <a:path w="16510" h="10795">
                  <a:moveTo>
                    <a:pt x="16395" y="0"/>
                  </a:moveTo>
                  <a:lnTo>
                    <a:pt x="13722" y="1594"/>
                  </a:lnTo>
                  <a:lnTo>
                    <a:pt x="10490" y="4114"/>
                  </a:lnTo>
                  <a:lnTo>
                    <a:pt x="5537" y="7366"/>
                  </a:lnTo>
                  <a:lnTo>
                    <a:pt x="0" y="10287"/>
                  </a:lnTo>
                  <a:lnTo>
                    <a:pt x="1422" y="10426"/>
                  </a:lnTo>
                  <a:lnTo>
                    <a:pt x="7429" y="6896"/>
                  </a:lnTo>
                  <a:lnTo>
                    <a:pt x="12801" y="2984"/>
                  </a:lnTo>
                  <a:lnTo>
                    <a:pt x="16395" y="0"/>
                  </a:lnTo>
                  <a:close/>
                </a:path>
              </a:pathLst>
            </a:custGeom>
            <a:solidFill>
              <a:srgbClr val="F0B834"/>
            </a:solidFill>
          </p:spPr>
          <p:txBody>
            <a:bodyPr wrap="square" lIns="0" tIns="0" rIns="0" bIns="0" rtlCol="0"/>
            <a:lstStyle/>
            <a:p>
              <a:endParaRPr/>
            </a:p>
          </p:txBody>
        </p:sp>
        <p:sp>
          <p:nvSpPr>
            <p:cNvPr id="20041" name="object 20041"/>
            <p:cNvSpPr/>
            <p:nvPr/>
          </p:nvSpPr>
          <p:spPr>
            <a:xfrm>
              <a:off x="5459615" y="8387049"/>
              <a:ext cx="13970" cy="8890"/>
            </a:xfrm>
            <a:custGeom>
              <a:avLst/>
              <a:gdLst/>
              <a:ahLst/>
              <a:cxnLst/>
              <a:rect l="l" t="t" r="r" b="b"/>
              <a:pathLst>
                <a:path w="13970" h="8890">
                  <a:moveTo>
                    <a:pt x="0" y="8692"/>
                  </a:moveTo>
                  <a:lnTo>
                    <a:pt x="5537" y="5771"/>
                  </a:lnTo>
                  <a:lnTo>
                    <a:pt x="10490" y="2520"/>
                  </a:lnTo>
                  <a:lnTo>
                    <a:pt x="13722" y="0"/>
                  </a:lnTo>
                </a:path>
              </a:pathLst>
            </a:custGeom>
            <a:ln w="25400">
              <a:solidFill>
                <a:srgbClr val="F0B732"/>
              </a:solidFill>
            </a:ln>
          </p:spPr>
          <p:txBody>
            <a:bodyPr wrap="square" lIns="0" tIns="0" rIns="0" bIns="0" rtlCol="0"/>
            <a:lstStyle/>
            <a:p>
              <a:endParaRPr/>
            </a:p>
          </p:txBody>
        </p:sp>
        <p:sp>
          <p:nvSpPr>
            <p:cNvPr id="20042" name="object 20042"/>
            <p:cNvSpPr/>
            <p:nvPr/>
          </p:nvSpPr>
          <p:spPr>
            <a:xfrm>
              <a:off x="5475838" y="8385454"/>
              <a:ext cx="635" cy="635"/>
            </a:xfrm>
            <a:custGeom>
              <a:avLst/>
              <a:gdLst/>
              <a:ahLst/>
              <a:cxnLst/>
              <a:rect l="l" t="t" r="r" b="b"/>
              <a:pathLst>
                <a:path w="635" h="634">
                  <a:moveTo>
                    <a:pt x="0" y="99"/>
                  </a:moveTo>
                  <a:lnTo>
                    <a:pt x="172" y="0"/>
                  </a:lnTo>
                </a:path>
              </a:pathLst>
            </a:custGeom>
            <a:ln w="25400">
              <a:solidFill>
                <a:srgbClr val="F2BB3D"/>
              </a:solidFill>
            </a:ln>
          </p:spPr>
          <p:txBody>
            <a:bodyPr wrap="square" lIns="0" tIns="0" rIns="0" bIns="0" rtlCol="0"/>
            <a:lstStyle/>
            <a:p>
              <a:endParaRPr/>
            </a:p>
          </p:txBody>
        </p:sp>
        <p:sp>
          <p:nvSpPr>
            <p:cNvPr id="20043" name="object 20043"/>
            <p:cNvSpPr/>
            <p:nvPr/>
          </p:nvSpPr>
          <p:spPr>
            <a:xfrm>
              <a:off x="5461038" y="8385454"/>
              <a:ext cx="15240" cy="10795"/>
            </a:xfrm>
            <a:custGeom>
              <a:avLst/>
              <a:gdLst/>
              <a:ahLst/>
              <a:cxnLst/>
              <a:rect l="l" t="t" r="r" b="b"/>
              <a:pathLst>
                <a:path w="15239" h="10795">
                  <a:moveTo>
                    <a:pt x="14973" y="0"/>
                  </a:moveTo>
                  <a:lnTo>
                    <a:pt x="11379" y="2984"/>
                  </a:lnTo>
                  <a:lnTo>
                    <a:pt x="6007" y="6896"/>
                  </a:lnTo>
                  <a:lnTo>
                    <a:pt x="0" y="10426"/>
                  </a:lnTo>
                </a:path>
              </a:pathLst>
            </a:custGeom>
            <a:ln w="25400">
              <a:solidFill>
                <a:srgbClr val="F0B936"/>
              </a:solidFill>
            </a:ln>
          </p:spPr>
          <p:txBody>
            <a:bodyPr wrap="square" lIns="0" tIns="0" rIns="0" bIns="0" rtlCol="0"/>
            <a:lstStyle/>
            <a:p>
              <a:endParaRPr/>
            </a:p>
          </p:txBody>
        </p:sp>
        <p:sp>
          <p:nvSpPr>
            <p:cNvPr id="20044" name="object 20044"/>
            <p:cNvSpPr/>
            <p:nvPr/>
          </p:nvSpPr>
          <p:spPr>
            <a:xfrm>
              <a:off x="5459615" y="8395741"/>
              <a:ext cx="1905" cy="635"/>
            </a:xfrm>
            <a:custGeom>
              <a:avLst/>
              <a:gdLst/>
              <a:ahLst/>
              <a:cxnLst/>
              <a:rect l="l" t="t" r="r" b="b"/>
              <a:pathLst>
                <a:path w="1904" h="634">
                  <a:moveTo>
                    <a:pt x="1422" y="139"/>
                  </a:moveTo>
                  <a:lnTo>
                    <a:pt x="0" y="0"/>
                  </a:lnTo>
                </a:path>
              </a:pathLst>
            </a:custGeom>
            <a:ln w="25400">
              <a:solidFill>
                <a:srgbClr val="EEB42B"/>
              </a:solidFill>
            </a:ln>
          </p:spPr>
          <p:txBody>
            <a:bodyPr wrap="square" lIns="0" tIns="0" rIns="0" bIns="0" rtlCol="0"/>
            <a:lstStyle/>
            <a:p>
              <a:endParaRPr/>
            </a:p>
          </p:txBody>
        </p:sp>
        <p:sp>
          <p:nvSpPr>
            <p:cNvPr id="20045" name="object 20045"/>
            <p:cNvSpPr/>
            <p:nvPr/>
          </p:nvSpPr>
          <p:spPr>
            <a:xfrm>
              <a:off x="5140326" y="8476932"/>
              <a:ext cx="10795" cy="39370"/>
            </a:xfrm>
            <a:custGeom>
              <a:avLst/>
              <a:gdLst/>
              <a:ahLst/>
              <a:cxnLst/>
              <a:rect l="l" t="t" r="r" b="b"/>
              <a:pathLst>
                <a:path w="10795" h="39370">
                  <a:moveTo>
                    <a:pt x="4887" y="0"/>
                  </a:moveTo>
                  <a:lnTo>
                    <a:pt x="3275" y="8102"/>
                  </a:lnTo>
                  <a:lnTo>
                    <a:pt x="1952" y="16055"/>
                  </a:lnTo>
                  <a:lnTo>
                    <a:pt x="874" y="23699"/>
                  </a:lnTo>
                  <a:lnTo>
                    <a:pt x="0" y="30858"/>
                  </a:lnTo>
                  <a:lnTo>
                    <a:pt x="645" y="34759"/>
                  </a:lnTo>
                  <a:lnTo>
                    <a:pt x="1255" y="37541"/>
                  </a:lnTo>
                  <a:lnTo>
                    <a:pt x="1661" y="38747"/>
                  </a:lnTo>
                  <a:lnTo>
                    <a:pt x="3759" y="30858"/>
                  </a:lnTo>
                  <a:lnTo>
                    <a:pt x="5775" y="23591"/>
                  </a:lnTo>
                  <a:lnTo>
                    <a:pt x="8121" y="15718"/>
                  </a:lnTo>
                  <a:lnTo>
                    <a:pt x="10716" y="7797"/>
                  </a:lnTo>
                  <a:lnTo>
                    <a:pt x="6716" y="3416"/>
                  </a:lnTo>
                  <a:lnTo>
                    <a:pt x="4887" y="0"/>
                  </a:lnTo>
                  <a:close/>
                </a:path>
              </a:pathLst>
            </a:custGeom>
            <a:solidFill>
              <a:srgbClr val="EFBD1C"/>
            </a:solidFill>
          </p:spPr>
          <p:txBody>
            <a:bodyPr wrap="square" lIns="0" tIns="0" rIns="0" bIns="0" rtlCol="0"/>
            <a:lstStyle/>
            <a:p>
              <a:endParaRPr/>
            </a:p>
          </p:txBody>
        </p:sp>
        <p:sp>
          <p:nvSpPr>
            <p:cNvPr id="20046" name="object 20046"/>
            <p:cNvSpPr/>
            <p:nvPr/>
          </p:nvSpPr>
          <p:spPr>
            <a:xfrm>
              <a:off x="5140344" y="8507900"/>
              <a:ext cx="1905" cy="8255"/>
            </a:xfrm>
            <a:custGeom>
              <a:avLst/>
              <a:gdLst/>
              <a:ahLst/>
              <a:cxnLst/>
              <a:rect l="l" t="t" r="r" b="b"/>
              <a:pathLst>
                <a:path w="1904" h="8254">
                  <a:moveTo>
                    <a:pt x="0" y="0"/>
                  </a:moveTo>
                  <a:lnTo>
                    <a:pt x="1643" y="7780"/>
                  </a:lnTo>
                </a:path>
              </a:pathLst>
            </a:custGeom>
            <a:ln w="25399">
              <a:solidFill>
                <a:srgbClr val="E7B50E"/>
              </a:solidFill>
            </a:ln>
          </p:spPr>
          <p:txBody>
            <a:bodyPr wrap="square" lIns="0" tIns="0" rIns="0" bIns="0" rtlCol="0"/>
            <a:lstStyle/>
            <a:p>
              <a:endParaRPr/>
            </a:p>
          </p:txBody>
        </p:sp>
        <p:sp>
          <p:nvSpPr>
            <p:cNvPr id="20047" name="object 20047"/>
            <p:cNvSpPr/>
            <p:nvPr/>
          </p:nvSpPr>
          <p:spPr>
            <a:xfrm>
              <a:off x="5141988" y="8484730"/>
              <a:ext cx="9525" cy="31115"/>
            </a:xfrm>
            <a:custGeom>
              <a:avLst/>
              <a:gdLst/>
              <a:ahLst/>
              <a:cxnLst/>
              <a:rect l="l" t="t" r="r" b="b"/>
              <a:pathLst>
                <a:path w="9525" h="31115">
                  <a:moveTo>
                    <a:pt x="0" y="30949"/>
                  </a:moveTo>
                  <a:lnTo>
                    <a:pt x="1973" y="23508"/>
                  </a:lnTo>
                  <a:lnTo>
                    <a:pt x="4113" y="15794"/>
                  </a:lnTo>
                  <a:lnTo>
                    <a:pt x="6459" y="7920"/>
                  </a:lnTo>
                  <a:lnTo>
                    <a:pt x="9055" y="0"/>
                  </a:lnTo>
                </a:path>
              </a:pathLst>
            </a:custGeom>
            <a:ln w="25400">
              <a:solidFill>
                <a:srgbClr val="EFBD1A"/>
              </a:solidFill>
            </a:ln>
          </p:spPr>
          <p:txBody>
            <a:bodyPr wrap="square" lIns="0" tIns="0" rIns="0" bIns="0" rtlCol="0"/>
            <a:lstStyle/>
            <a:p>
              <a:endParaRPr/>
            </a:p>
          </p:txBody>
        </p:sp>
        <p:sp>
          <p:nvSpPr>
            <p:cNvPr id="20048" name="object 20048"/>
            <p:cNvSpPr/>
            <p:nvPr/>
          </p:nvSpPr>
          <p:spPr>
            <a:xfrm>
              <a:off x="5145214" y="8476932"/>
              <a:ext cx="6350" cy="8255"/>
            </a:xfrm>
            <a:custGeom>
              <a:avLst/>
              <a:gdLst/>
              <a:ahLst/>
              <a:cxnLst/>
              <a:rect l="l" t="t" r="r" b="b"/>
              <a:pathLst>
                <a:path w="6350" h="8254">
                  <a:moveTo>
                    <a:pt x="5829" y="7797"/>
                  </a:moveTo>
                  <a:lnTo>
                    <a:pt x="0" y="0"/>
                  </a:lnTo>
                </a:path>
              </a:pathLst>
            </a:custGeom>
            <a:ln w="25400">
              <a:solidFill>
                <a:srgbClr val="F6C52B"/>
              </a:solidFill>
            </a:ln>
          </p:spPr>
          <p:txBody>
            <a:bodyPr wrap="square" lIns="0" tIns="0" rIns="0" bIns="0" rtlCol="0"/>
            <a:lstStyle/>
            <a:p>
              <a:endParaRPr/>
            </a:p>
          </p:txBody>
        </p:sp>
        <p:sp>
          <p:nvSpPr>
            <p:cNvPr id="20049" name="object 20049"/>
            <p:cNvSpPr/>
            <p:nvPr/>
          </p:nvSpPr>
          <p:spPr>
            <a:xfrm>
              <a:off x="5140326" y="8476932"/>
              <a:ext cx="5080" cy="31115"/>
            </a:xfrm>
            <a:custGeom>
              <a:avLst/>
              <a:gdLst/>
              <a:ahLst/>
              <a:cxnLst/>
              <a:rect l="l" t="t" r="r" b="b"/>
              <a:pathLst>
                <a:path w="5079" h="31115">
                  <a:moveTo>
                    <a:pt x="4887" y="0"/>
                  </a:moveTo>
                  <a:lnTo>
                    <a:pt x="3275" y="8102"/>
                  </a:lnTo>
                  <a:lnTo>
                    <a:pt x="1952" y="16055"/>
                  </a:lnTo>
                  <a:lnTo>
                    <a:pt x="874" y="23699"/>
                  </a:lnTo>
                  <a:lnTo>
                    <a:pt x="0" y="30858"/>
                  </a:lnTo>
                </a:path>
              </a:pathLst>
            </a:custGeom>
            <a:ln w="25399">
              <a:solidFill>
                <a:srgbClr val="EFBD1F"/>
              </a:solidFill>
            </a:ln>
          </p:spPr>
          <p:txBody>
            <a:bodyPr wrap="square" lIns="0" tIns="0" rIns="0" bIns="0" rtlCol="0"/>
            <a:lstStyle/>
            <a:p>
              <a:endParaRPr/>
            </a:p>
          </p:txBody>
        </p:sp>
        <p:sp>
          <p:nvSpPr>
            <p:cNvPr id="20050" name="object 20050"/>
            <p:cNvSpPr/>
            <p:nvPr/>
          </p:nvSpPr>
          <p:spPr>
            <a:xfrm>
              <a:off x="5145214" y="8446389"/>
              <a:ext cx="19685" cy="38735"/>
            </a:xfrm>
            <a:custGeom>
              <a:avLst/>
              <a:gdLst/>
              <a:ahLst/>
              <a:cxnLst/>
              <a:rect l="l" t="t" r="r" b="b"/>
              <a:pathLst>
                <a:path w="19685" h="38734">
                  <a:moveTo>
                    <a:pt x="10198" y="0"/>
                  </a:moveTo>
                  <a:lnTo>
                    <a:pt x="6995" y="7028"/>
                  </a:lnTo>
                  <a:lnTo>
                    <a:pt x="4256" y="14571"/>
                  </a:lnTo>
                  <a:lnTo>
                    <a:pt x="1938" y="22465"/>
                  </a:lnTo>
                  <a:lnTo>
                    <a:pt x="0" y="30543"/>
                  </a:lnTo>
                  <a:lnTo>
                    <a:pt x="1828" y="33959"/>
                  </a:lnTo>
                  <a:lnTo>
                    <a:pt x="5829" y="38341"/>
                  </a:lnTo>
                  <a:lnTo>
                    <a:pt x="8705" y="30485"/>
                  </a:lnTo>
                  <a:lnTo>
                    <a:pt x="11909" y="22806"/>
                  </a:lnTo>
                  <a:lnTo>
                    <a:pt x="15480" y="15417"/>
                  </a:lnTo>
                  <a:lnTo>
                    <a:pt x="19456" y="8432"/>
                  </a:lnTo>
                  <a:lnTo>
                    <a:pt x="16332" y="5727"/>
                  </a:lnTo>
                  <a:lnTo>
                    <a:pt x="13233" y="2921"/>
                  </a:lnTo>
                  <a:lnTo>
                    <a:pt x="10198" y="0"/>
                  </a:lnTo>
                  <a:close/>
                </a:path>
              </a:pathLst>
            </a:custGeom>
            <a:solidFill>
              <a:srgbClr val="F9CB38"/>
            </a:solidFill>
          </p:spPr>
          <p:txBody>
            <a:bodyPr wrap="square" lIns="0" tIns="0" rIns="0" bIns="0" rtlCol="0"/>
            <a:lstStyle/>
            <a:p>
              <a:endParaRPr/>
            </a:p>
          </p:txBody>
        </p:sp>
        <p:sp>
          <p:nvSpPr>
            <p:cNvPr id="20051" name="object 20051"/>
            <p:cNvSpPr/>
            <p:nvPr/>
          </p:nvSpPr>
          <p:spPr>
            <a:xfrm>
              <a:off x="5145214" y="8476932"/>
              <a:ext cx="6350" cy="8255"/>
            </a:xfrm>
            <a:custGeom>
              <a:avLst/>
              <a:gdLst/>
              <a:ahLst/>
              <a:cxnLst/>
              <a:rect l="l" t="t" r="r" b="b"/>
              <a:pathLst>
                <a:path w="6350" h="8254">
                  <a:moveTo>
                    <a:pt x="0" y="0"/>
                  </a:moveTo>
                  <a:lnTo>
                    <a:pt x="5829" y="7797"/>
                  </a:lnTo>
                </a:path>
              </a:pathLst>
            </a:custGeom>
            <a:ln w="25400">
              <a:solidFill>
                <a:srgbClr val="F6C52B"/>
              </a:solidFill>
            </a:ln>
          </p:spPr>
          <p:txBody>
            <a:bodyPr wrap="square" lIns="0" tIns="0" rIns="0" bIns="0" rtlCol="0"/>
            <a:lstStyle/>
            <a:p>
              <a:endParaRPr/>
            </a:p>
          </p:txBody>
        </p:sp>
        <p:sp>
          <p:nvSpPr>
            <p:cNvPr id="20052" name="object 20052"/>
            <p:cNvSpPr/>
            <p:nvPr/>
          </p:nvSpPr>
          <p:spPr>
            <a:xfrm>
              <a:off x="5151043" y="8454822"/>
              <a:ext cx="13970" cy="30480"/>
            </a:xfrm>
            <a:custGeom>
              <a:avLst/>
              <a:gdLst/>
              <a:ahLst/>
              <a:cxnLst/>
              <a:rect l="l" t="t" r="r" b="b"/>
              <a:pathLst>
                <a:path w="13970" h="30479">
                  <a:moveTo>
                    <a:pt x="0" y="29908"/>
                  </a:moveTo>
                  <a:lnTo>
                    <a:pt x="2875" y="22052"/>
                  </a:lnTo>
                  <a:lnTo>
                    <a:pt x="6080" y="14373"/>
                  </a:lnTo>
                  <a:lnTo>
                    <a:pt x="9651" y="6984"/>
                  </a:lnTo>
                  <a:lnTo>
                    <a:pt x="13627" y="0"/>
                  </a:lnTo>
                </a:path>
              </a:pathLst>
            </a:custGeom>
            <a:ln w="25400">
              <a:solidFill>
                <a:srgbClr val="F9CB2E"/>
              </a:solidFill>
            </a:ln>
          </p:spPr>
          <p:txBody>
            <a:bodyPr wrap="square" lIns="0" tIns="0" rIns="0" bIns="0" rtlCol="0"/>
            <a:lstStyle/>
            <a:p>
              <a:endParaRPr/>
            </a:p>
          </p:txBody>
        </p:sp>
        <p:sp>
          <p:nvSpPr>
            <p:cNvPr id="20053" name="object 20053"/>
            <p:cNvSpPr/>
            <p:nvPr/>
          </p:nvSpPr>
          <p:spPr>
            <a:xfrm>
              <a:off x="5155412" y="8446389"/>
              <a:ext cx="9525" cy="8890"/>
            </a:xfrm>
            <a:custGeom>
              <a:avLst/>
              <a:gdLst/>
              <a:ahLst/>
              <a:cxnLst/>
              <a:rect l="l" t="t" r="r" b="b"/>
              <a:pathLst>
                <a:path w="9525" h="8890">
                  <a:moveTo>
                    <a:pt x="9258" y="8432"/>
                  </a:moveTo>
                  <a:lnTo>
                    <a:pt x="0" y="0"/>
                  </a:lnTo>
                </a:path>
              </a:pathLst>
            </a:custGeom>
            <a:ln w="25400">
              <a:solidFill>
                <a:srgbClr val="FBD244"/>
              </a:solidFill>
            </a:ln>
          </p:spPr>
          <p:txBody>
            <a:bodyPr wrap="square" lIns="0" tIns="0" rIns="0" bIns="0" rtlCol="0"/>
            <a:lstStyle/>
            <a:p>
              <a:endParaRPr/>
            </a:p>
          </p:txBody>
        </p:sp>
        <p:sp>
          <p:nvSpPr>
            <p:cNvPr id="20054" name="object 20054"/>
            <p:cNvSpPr/>
            <p:nvPr/>
          </p:nvSpPr>
          <p:spPr>
            <a:xfrm>
              <a:off x="5145214" y="8446389"/>
              <a:ext cx="10795" cy="31115"/>
            </a:xfrm>
            <a:custGeom>
              <a:avLst/>
              <a:gdLst/>
              <a:ahLst/>
              <a:cxnLst/>
              <a:rect l="l" t="t" r="r" b="b"/>
              <a:pathLst>
                <a:path w="10795" h="31115">
                  <a:moveTo>
                    <a:pt x="10198" y="0"/>
                  </a:moveTo>
                  <a:lnTo>
                    <a:pt x="6995" y="7028"/>
                  </a:lnTo>
                  <a:lnTo>
                    <a:pt x="4256" y="14571"/>
                  </a:lnTo>
                  <a:lnTo>
                    <a:pt x="1938" y="22465"/>
                  </a:lnTo>
                  <a:lnTo>
                    <a:pt x="0" y="30543"/>
                  </a:lnTo>
                </a:path>
              </a:pathLst>
            </a:custGeom>
            <a:ln w="25400">
              <a:solidFill>
                <a:srgbClr val="F9CC41"/>
              </a:solidFill>
            </a:ln>
          </p:spPr>
          <p:txBody>
            <a:bodyPr wrap="square" lIns="0" tIns="0" rIns="0" bIns="0" rtlCol="0"/>
            <a:lstStyle/>
            <a:p>
              <a:endParaRPr/>
            </a:p>
          </p:txBody>
        </p:sp>
        <p:sp>
          <p:nvSpPr>
            <p:cNvPr id="20055" name="object 20055"/>
            <p:cNvSpPr/>
            <p:nvPr/>
          </p:nvSpPr>
          <p:spPr>
            <a:xfrm>
              <a:off x="5141988" y="8484730"/>
              <a:ext cx="15875" cy="31115"/>
            </a:xfrm>
            <a:custGeom>
              <a:avLst/>
              <a:gdLst/>
              <a:ahLst/>
              <a:cxnLst/>
              <a:rect l="l" t="t" r="r" b="b"/>
              <a:pathLst>
                <a:path w="15875" h="31115">
                  <a:moveTo>
                    <a:pt x="9055" y="0"/>
                  </a:moveTo>
                  <a:lnTo>
                    <a:pt x="6459" y="7920"/>
                  </a:lnTo>
                  <a:lnTo>
                    <a:pt x="4113" y="15794"/>
                  </a:lnTo>
                  <a:lnTo>
                    <a:pt x="1973" y="23508"/>
                  </a:lnTo>
                  <a:lnTo>
                    <a:pt x="0" y="30949"/>
                  </a:lnTo>
                  <a:lnTo>
                    <a:pt x="3505" y="29490"/>
                  </a:lnTo>
                  <a:lnTo>
                    <a:pt x="5869" y="23177"/>
                  </a:lnTo>
                  <a:lnTo>
                    <a:pt x="8770" y="16405"/>
                  </a:lnTo>
                  <a:lnTo>
                    <a:pt x="12027" y="9590"/>
                  </a:lnTo>
                  <a:lnTo>
                    <a:pt x="15582" y="2806"/>
                  </a:lnTo>
                  <a:lnTo>
                    <a:pt x="12712" y="2133"/>
                  </a:lnTo>
                  <a:lnTo>
                    <a:pt x="10528" y="1282"/>
                  </a:lnTo>
                  <a:lnTo>
                    <a:pt x="9055" y="0"/>
                  </a:lnTo>
                  <a:close/>
                </a:path>
              </a:pathLst>
            </a:custGeom>
            <a:solidFill>
              <a:srgbClr val="F0BE19"/>
            </a:solidFill>
          </p:spPr>
          <p:txBody>
            <a:bodyPr wrap="square" lIns="0" tIns="0" rIns="0" bIns="0" rtlCol="0"/>
            <a:lstStyle/>
            <a:p>
              <a:endParaRPr/>
            </a:p>
          </p:txBody>
        </p:sp>
        <p:sp>
          <p:nvSpPr>
            <p:cNvPr id="20056" name="object 20056"/>
            <p:cNvSpPr/>
            <p:nvPr/>
          </p:nvSpPr>
          <p:spPr>
            <a:xfrm>
              <a:off x="5141988" y="8484730"/>
              <a:ext cx="9525" cy="31115"/>
            </a:xfrm>
            <a:custGeom>
              <a:avLst/>
              <a:gdLst/>
              <a:ahLst/>
              <a:cxnLst/>
              <a:rect l="l" t="t" r="r" b="b"/>
              <a:pathLst>
                <a:path w="9525" h="31115">
                  <a:moveTo>
                    <a:pt x="0" y="30949"/>
                  </a:moveTo>
                  <a:lnTo>
                    <a:pt x="1973" y="23508"/>
                  </a:lnTo>
                  <a:lnTo>
                    <a:pt x="4113" y="15794"/>
                  </a:lnTo>
                  <a:lnTo>
                    <a:pt x="6459" y="7920"/>
                  </a:lnTo>
                  <a:lnTo>
                    <a:pt x="9055" y="0"/>
                  </a:lnTo>
                </a:path>
              </a:pathLst>
            </a:custGeom>
            <a:ln w="25400">
              <a:solidFill>
                <a:srgbClr val="EFBD1A"/>
              </a:solidFill>
            </a:ln>
          </p:spPr>
          <p:txBody>
            <a:bodyPr wrap="square" lIns="0" tIns="0" rIns="0" bIns="0" rtlCol="0"/>
            <a:lstStyle/>
            <a:p>
              <a:endParaRPr/>
            </a:p>
          </p:txBody>
        </p:sp>
        <p:sp>
          <p:nvSpPr>
            <p:cNvPr id="20057" name="object 20057"/>
            <p:cNvSpPr/>
            <p:nvPr/>
          </p:nvSpPr>
          <p:spPr>
            <a:xfrm>
              <a:off x="5151043" y="8484730"/>
              <a:ext cx="6985" cy="3175"/>
            </a:xfrm>
            <a:custGeom>
              <a:avLst/>
              <a:gdLst/>
              <a:ahLst/>
              <a:cxnLst/>
              <a:rect l="l" t="t" r="r" b="b"/>
              <a:pathLst>
                <a:path w="6985" h="3175">
                  <a:moveTo>
                    <a:pt x="0" y="0"/>
                  </a:moveTo>
                  <a:lnTo>
                    <a:pt x="6527" y="2806"/>
                  </a:lnTo>
                </a:path>
              </a:pathLst>
            </a:custGeom>
            <a:ln w="25400">
              <a:solidFill>
                <a:srgbClr val="F5C41E"/>
              </a:solidFill>
            </a:ln>
          </p:spPr>
          <p:txBody>
            <a:bodyPr wrap="square" lIns="0" tIns="0" rIns="0" bIns="0" rtlCol="0"/>
            <a:lstStyle/>
            <a:p>
              <a:endParaRPr/>
            </a:p>
          </p:txBody>
        </p:sp>
        <p:sp>
          <p:nvSpPr>
            <p:cNvPr id="20058" name="object 20058"/>
            <p:cNvSpPr/>
            <p:nvPr/>
          </p:nvSpPr>
          <p:spPr>
            <a:xfrm>
              <a:off x="5145494" y="8487537"/>
              <a:ext cx="12700" cy="27305"/>
            </a:xfrm>
            <a:custGeom>
              <a:avLst/>
              <a:gdLst/>
              <a:ahLst/>
              <a:cxnLst/>
              <a:rect l="l" t="t" r="r" b="b"/>
              <a:pathLst>
                <a:path w="12700" h="27304">
                  <a:moveTo>
                    <a:pt x="12076" y="0"/>
                  </a:moveTo>
                  <a:lnTo>
                    <a:pt x="8521" y="6783"/>
                  </a:lnTo>
                  <a:lnTo>
                    <a:pt x="5264" y="13598"/>
                  </a:lnTo>
                  <a:lnTo>
                    <a:pt x="2363" y="20370"/>
                  </a:lnTo>
                  <a:lnTo>
                    <a:pt x="0" y="26684"/>
                  </a:lnTo>
                </a:path>
              </a:pathLst>
            </a:custGeom>
            <a:ln w="25399">
              <a:solidFill>
                <a:srgbClr val="F0BF16"/>
              </a:solidFill>
            </a:ln>
          </p:spPr>
          <p:txBody>
            <a:bodyPr wrap="square" lIns="0" tIns="0" rIns="0" bIns="0" rtlCol="0"/>
            <a:lstStyle/>
            <a:p>
              <a:endParaRPr/>
            </a:p>
          </p:txBody>
        </p:sp>
        <p:sp>
          <p:nvSpPr>
            <p:cNvPr id="20059" name="object 20059"/>
            <p:cNvSpPr/>
            <p:nvPr/>
          </p:nvSpPr>
          <p:spPr>
            <a:xfrm>
              <a:off x="5145494" y="8487537"/>
              <a:ext cx="22860" cy="27305"/>
            </a:xfrm>
            <a:custGeom>
              <a:avLst/>
              <a:gdLst/>
              <a:ahLst/>
              <a:cxnLst/>
              <a:rect l="l" t="t" r="r" b="b"/>
              <a:pathLst>
                <a:path w="22860" h="27304">
                  <a:moveTo>
                    <a:pt x="12076" y="0"/>
                  </a:moveTo>
                  <a:lnTo>
                    <a:pt x="8521" y="6783"/>
                  </a:lnTo>
                  <a:lnTo>
                    <a:pt x="5264" y="13598"/>
                  </a:lnTo>
                  <a:lnTo>
                    <a:pt x="2363" y="20370"/>
                  </a:lnTo>
                  <a:lnTo>
                    <a:pt x="0" y="26684"/>
                  </a:lnTo>
                  <a:lnTo>
                    <a:pt x="583" y="26441"/>
                  </a:lnTo>
                  <a:lnTo>
                    <a:pt x="11204" y="24401"/>
                  </a:lnTo>
                  <a:lnTo>
                    <a:pt x="14705" y="16560"/>
                  </a:lnTo>
                  <a:lnTo>
                    <a:pt x="18414" y="8966"/>
                  </a:lnTo>
                  <a:lnTo>
                    <a:pt x="22656" y="1765"/>
                  </a:lnTo>
                  <a:lnTo>
                    <a:pt x="14934" y="685"/>
                  </a:lnTo>
                  <a:lnTo>
                    <a:pt x="12076" y="0"/>
                  </a:lnTo>
                  <a:close/>
                </a:path>
              </a:pathLst>
            </a:custGeom>
            <a:solidFill>
              <a:srgbClr val="F3C115"/>
            </a:solidFill>
          </p:spPr>
          <p:txBody>
            <a:bodyPr wrap="square" lIns="0" tIns="0" rIns="0" bIns="0" rtlCol="0"/>
            <a:lstStyle/>
            <a:p>
              <a:endParaRPr/>
            </a:p>
          </p:txBody>
        </p:sp>
        <p:sp>
          <p:nvSpPr>
            <p:cNvPr id="20060" name="object 20060"/>
            <p:cNvSpPr/>
            <p:nvPr/>
          </p:nvSpPr>
          <p:spPr>
            <a:xfrm>
              <a:off x="5145494" y="8487537"/>
              <a:ext cx="12700" cy="27305"/>
            </a:xfrm>
            <a:custGeom>
              <a:avLst/>
              <a:gdLst/>
              <a:ahLst/>
              <a:cxnLst/>
              <a:rect l="l" t="t" r="r" b="b"/>
              <a:pathLst>
                <a:path w="12700" h="27304">
                  <a:moveTo>
                    <a:pt x="0" y="26684"/>
                  </a:moveTo>
                  <a:lnTo>
                    <a:pt x="2363" y="20370"/>
                  </a:lnTo>
                  <a:lnTo>
                    <a:pt x="5264" y="13598"/>
                  </a:lnTo>
                  <a:lnTo>
                    <a:pt x="8521" y="6783"/>
                  </a:lnTo>
                  <a:lnTo>
                    <a:pt x="12076" y="0"/>
                  </a:lnTo>
                </a:path>
              </a:pathLst>
            </a:custGeom>
            <a:ln w="25399">
              <a:solidFill>
                <a:srgbClr val="F0BF16"/>
              </a:solidFill>
            </a:ln>
          </p:spPr>
          <p:txBody>
            <a:bodyPr wrap="square" lIns="0" tIns="0" rIns="0" bIns="0" rtlCol="0"/>
            <a:lstStyle/>
            <a:p>
              <a:endParaRPr/>
            </a:p>
          </p:txBody>
        </p:sp>
        <p:sp>
          <p:nvSpPr>
            <p:cNvPr id="20061" name="object 20061"/>
            <p:cNvSpPr/>
            <p:nvPr/>
          </p:nvSpPr>
          <p:spPr>
            <a:xfrm>
              <a:off x="5157571" y="8487537"/>
              <a:ext cx="10795" cy="1905"/>
            </a:xfrm>
            <a:custGeom>
              <a:avLst/>
              <a:gdLst/>
              <a:ahLst/>
              <a:cxnLst/>
              <a:rect l="l" t="t" r="r" b="b"/>
              <a:pathLst>
                <a:path w="10795" h="1904">
                  <a:moveTo>
                    <a:pt x="0" y="0"/>
                  </a:moveTo>
                  <a:lnTo>
                    <a:pt x="10579" y="1765"/>
                  </a:lnTo>
                </a:path>
              </a:pathLst>
            </a:custGeom>
            <a:ln w="25400">
              <a:solidFill>
                <a:srgbClr val="F6C412"/>
              </a:solidFill>
            </a:ln>
          </p:spPr>
          <p:txBody>
            <a:bodyPr wrap="square" lIns="0" tIns="0" rIns="0" bIns="0" rtlCol="0"/>
            <a:lstStyle/>
            <a:p>
              <a:endParaRPr/>
            </a:p>
          </p:txBody>
        </p:sp>
        <p:sp>
          <p:nvSpPr>
            <p:cNvPr id="20062" name="object 20062"/>
            <p:cNvSpPr/>
            <p:nvPr/>
          </p:nvSpPr>
          <p:spPr>
            <a:xfrm>
              <a:off x="5156699" y="8489302"/>
              <a:ext cx="12065" cy="22860"/>
            </a:xfrm>
            <a:custGeom>
              <a:avLst/>
              <a:gdLst/>
              <a:ahLst/>
              <a:cxnLst/>
              <a:rect l="l" t="t" r="r" b="b"/>
              <a:pathLst>
                <a:path w="12064" h="22859">
                  <a:moveTo>
                    <a:pt x="11451" y="0"/>
                  </a:moveTo>
                  <a:lnTo>
                    <a:pt x="7210" y="7200"/>
                  </a:lnTo>
                  <a:lnTo>
                    <a:pt x="3501" y="14795"/>
                  </a:lnTo>
                  <a:lnTo>
                    <a:pt x="0" y="22636"/>
                  </a:lnTo>
                </a:path>
              </a:pathLst>
            </a:custGeom>
            <a:ln w="25400">
              <a:solidFill>
                <a:srgbClr val="F4C313"/>
              </a:solidFill>
            </a:ln>
          </p:spPr>
          <p:txBody>
            <a:bodyPr wrap="square" lIns="0" tIns="0" rIns="0" bIns="0" rtlCol="0"/>
            <a:lstStyle/>
            <a:p>
              <a:endParaRPr/>
            </a:p>
          </p:txBody>
        </p:sp>
        <p:sp>
          <p:nvSpPr>
            <p:cNvPr id="20063" name="object 20063"/>
            <p:cNvSpPr/>
            <p:nvPr/>
          </p:nvSpPr>
          <p:spPr>
            <a:xfrm>
              <a:off x="5151043" y="8454822"/>
              <a:ext cx="22860" cy="33020"/>
            </a:xfrm>
            <a:custGeom>
              <a:avLst/>
              <a:gdLst/>
              <a:ahLst/>
              <a:cxnLst/>
              <a:rect l="l" t="t" r="r" b="b"/>
              <a:pathLst>
                <a:path w="22860" h="33020">
                  <a:moveTo>
                    <a:pt x="13627" y="0"/>
                  </a:moveTo>
                  <a:lnTo>
                    <a:pt x="9651" y="6984"/>
                  </a:lnTo>
                  <a:lnTo>
                    <a:pt x="6080" y="14373"/>
                  </a:lnTo>
                  <a:lnTo>
                    <a:pt x="2875" y="22052"/>
                  </a:lnTo>
                  <a:lnTo>
                    <a:pt x="0" y="29908"/>
                  </a:lnTo>
                  <a:lnTo>
                    <a:pt x="1473" y="31191"/>
                  </a:lnTo>
                  <a:lnTo>
                    <a:pt x="3657" y="32042"/>
                  </a:lnTo>
                  <a:lnTo>
                    <a:pt x="6527" y="32715"/>
                  </a:lnTo>
                  <a:lnTo>
                    <a:pt x="10324" y="26038"/>
                  </a:lnTo>
                  <a:lnTo>
                    <a:pt x="14304" y="19543"/>
                  </a:lnTo>
                  <a:lnTo>
                    <a:pt x="18416" y="13303"/>
                  </a:lnTo>
                  <a:lnTo>
                    <a:pt x="22606" y="7391"/>
                  </a:lnTo>
                  <a:lnTo>
                    <a:pt x="19583" y="5016"/>
                  </a:lnTo>
                  <a:lnTo>
                    <a:pt x="16586" y="2552"/>
                  </a:lnTo>
                  <a:lnTo>
                    <a:pt x="13627" y="0"/>
                  </a:lnTo>
                  <a:close/>
                </a:path>
              </a:pathLst>
            </a:custGeom>
            <a:solidFill>
              <a:srgbClr val="F8CA24"/>
            </a:solidFill>
          </p:spPr>
          <p:txBody>
            <a:bodyPr wrap="square" lIns="0" tIns="0" rIns="0" bIns="0" rtlCol="0"/>
            <a:lstStyle/>
            <a:p>
              <a:endParaRPr/>
            </a:p>
          </p:txBody>
        </p:sp>
        <p:sp>
          <p:nvSpPr>
            <p:cNvPr id="20064" name="object 20064"/>
            <p:cNvSpPr/>
            <p:nvPr/>
          </p:nvSpPr>
          <p:spPr>
            <a:xfrm>
              <a:off x="5151043" y="8454822"/>
              <a:ext cx="13970" cy="30480"/>
            </a:xfrm>
            <a:custGeom>
              <a:avLst/>
              <a:gdLst/>
              <a:ahLst/>
              <a:cxnLst/>
              <a:rect l="l" t="t" r="r" b="b"/>
              <a:pathLst>
                <a:path w="13970" h="30479">
                  <a:moveTo>
                    <a:pt x="0" y="29908"/>
                  </a:moveTo>
                  <a:lnTo>
                    <a:pt x="2875" y="22052"/>
                  </a:lnTo>
                  <a:lnTo>
                    <a:pt x="6080" y="14373"/>
                  </a:lnTo>
                  <a:lnTo>
                    <a:pt x="9651" y="6984"/>
                  </a:lnTo>
                  <a:lnTo>
                    <a:pt x="13627" y="0"/>
                  </a:lnTo>
                </a:path>
              </a:pathLst>
            </a:custGeom>
            <a:ln w="25400">
              <a:solidFill>
                <a:srgbClr val="F9CB2E"/>
              </a:solidFill>
            </a:ln>
          </p:spPr>
          <p:txBody>
            <a:bodyPr wrap="square" lIns="0" tIns="0" rIns="0" bIns="0" rtlCol="0"/>
            <a:lstStyle/>
            <a:p>
              <a:endParaRPr/>
            </a:p>
          </p:txBody>
        </p:sp>
        <p:sp>
          <p:nvSpPr>
            <p:cNvPr id="20065" name="object 20065"/>
            <p:cNvSpPr/>
            <p:nvPr/>
          </p:nvSpPr>
          <p:spPr>
            <a:xfrm>
              <a:off x="5164670" y="8454822"/>
              <a:ext cx="9525" cy="7620"/>
            </a:xfrm>
            <a:custGeom>
              <a:avLst/>
              <a:gdLst/>
              <a:ahLst/>
              <a:cxnLst/>
              <a:rect l="l" t="t" r="r" b="b"/>
              <a:pathLst>
                <a:path w="9525" h="7620">
                  <a:moveTo>
                    <a:pt x="0" y="0"/>
                  </a:moveTo>
                  <a:lnTo>
                    <a:pt x="8978" y="7391"/>
                  </a:lnTo>
                </a:path>
              </a:pathLst>
            </a:custGeom>
            <a:ln w="25400">
              <a:solidFill>
                <a:srgbClr val="FBCF2A"/>
              </a:solidFill>
            </a:ln>
          </p:spPr>
          <p:txBody>
            <a:bodyPr wrap="square" lIns="0" tIns="0" rIns="0" bIns="0" rtlCol="0"/>
            <a:lstStyle/>
            <a:p>
              <a:endParaRPr/>
            </a:p>
          </p:txBody>
        </p:sp>
        <p:sp>
          <p:nvSpPr>
            <p:cNvPr id="20066" name="object 20066"/>
            <p:cNvSpPr/>
            <p:nvPr/>
          </p:nvSpPr>
          <p:spPr>
            <a:xfrm>
              <a:off x="5157571" y="8462213"/>
              <a:ext cx="16510" cy="25400"/>
            </a:xfrm>
            <a:custGeom>
              <a:avLst/>
              <a:gdLst/>
              <a:ahLst/>
              <a:cxnLst/>
              <a:rect l="l" t="t" r="r" b="b"/>
              <a:pathLst>
                <a:path w="16510" h="25400">
                  <a:moveTo>
                    <a:pt x="16078" y="0"/>
                  </a:moveTo>
                  <a:lnTo>
                    <a:pt x="11888" y="5912"/>
                  </a:lnTo>
                  <a:lnTo>
                    <a:pt x="7777" y="12152"/>
                  </a:lnTo>
                  <a:lnTo>
                    <a:pt x="3796" y="18646"/>
                  </a:lnTo>
                  <a:lnTo>
                    <a:pt x="0" y="25323"/>
                  </a:lnTo>
                </a:path>
              </a:pathLst>
            </a:custGeom>
            <a:ln w="25400">
              <a:solidFill>
                <a:srgbClr val="F8C919"/>
              </a:solidFill>
            </a:ln>
          </p:spPr>
          <p:txBody>
            <a:bodyPr wrap="square" lIns="0" tIns="0" rIns="0" bIns="0" rtlCol="0"/>
            <a:lstStyle/>
            <a:p>
              <a:endParaRPr/>
            </a:p>
          </p:txBody>
        </p:sp>
        <p:sp>
          <p:nvSpPr>
            <p:cNvPr id="20067" name="object 20067"/>
            <p:cNvSpPr/>
            <p:nvPr/>
          </p:nvSpPr>
          <p:spPr>
            <a:xfrm>
              <a:off x="5151043" y="8484730"/>
              <a:ext cx="6985" cy="3175"/>
            </a:xfrm>
            <a:custGeom>
              <a:avLst/>
              <a:gdLst/>
              <a:ahLst/>
              <a:cxnLst/>
              <a:rect l="l" t="t" r="r" b="b"/>
              <a:pathLst>
                <a:path w="6985" h="3175">
                  <a:moveTo>
                    <a:pt x="6527" y="2806"/>
                  </a:moveTo>
                  <a:lnTo>
                    <a:pt x="0" y="0"/>
                  </a:lnTo>
                </a:path>
              </a:pathLst>
            </a:custGeom>
            <a:ln w="25400">
              <a:solidFill>
                <a:srgbClr val="F5C41E"/>
              </a:solidFill>
            </a:ln>
          </p:spPr>
          <p:txBody>
            <a:bodyPr wrap="square" lIns="0" tIns="0" rIns="0" bIns="0" rtlCol="0"/>
            <a:lstStyle/>
            <a:p>
              <a:endParaRPr/>
            </a:p>
          </p:txBody>
        </p:sp>
        <p:sp>
          <p:nvSpPr>
            <p:cNvPr id="20068" name="object 20068"/>
            <p:cNvSpPr/>
            <p:nvPr/>
          </p:nvSpPr>
          <p:spPr>
            <a:xfrm>
              <a:off x="5157571" y="8462213"/>
              <a:ext cx="25400" cy="27305"/>
            </a:xfrm>
            <a:custGeom>
              <a:avLst/>
              <a:gdLst/>
              <a:ahLst/>
              <a:cxnLst/>
              <a:rect l="l" t="t" r="r" b="b"/>
              <a:pathLst>
                <a:path w="25400" h="27304">
                  <a:moveTo>
                    <a:pt x="16078" y="0"/>
                  </a:moveTo>
                  <a:lnTo>
                    <a:pt x="11888" y="5912"/>
                  </a:lnTo>
                  <a:lnTo>
                    <a:pt x="7777" y="12152"/>
                  </a:lnTo>
                  <a:lnTo>
                    <a:pt x="3796" y="18646"/>
                  </a:lnTo>
                  <a:lnTo>
                    <a:pt x="0" y="25323"/>
                  </a:lnTo>
                  <a:lnTo>
                    <a:pt x="2857" y="26009"/>
                  </a:lnTo>
                  <a:lnTo>
                    <a:pt x="10579" y="27089"/>
                  </a:lnTo>
                  <a:lnTo>
                    <a:pt x="14808" y="19900"/>
                  </a:lnTo>
                  <a:lnTo>
                    <a:pt x="19570" y="13093"/>
                  </a:lnTo>
                  <a:lnTo>
                    <a:pt x="25196" y="6845"/>
                  </a:lnTo>
                  <a:lnTo>
                    <a:pt x="22148" y="4648"/>
                  </a:lnTo>
                  <a:lnTo>
                    <a:pt x="19100" y="2374"/>
                  </a:lnTo>
                  <a:lnTo>
                    <a:pt x="16078" y="0"/>
                  </a:lnTo>
                  <a:close/>
                </a:path>
              </a:pathLst>
            </a:custGeom>
            <a:solidFill>
              <a:srgbClr val="F9C812"/>
            </a:solidFill>
          </p:spPr>
          <p:txBody>
            <a:bodyPr wrap="square" lIns="0" tIns="0" rIns="0" bIns="0" rtlCol="0"/>
            <a:lstStyle/>
            <a:p>
              <a:endParaRPr/>
            </a:p>
          </p:txBody>
        </p:sp>
        <p:sp>
          <p:nvSpPr>
            <p:cNvPr id="20069" name="object 20069"/>
            <p:cNvSpPr/>
            <p:nvPr/>
          </p:nvSpPr>
          <p:spPr>
            <a:xfrm>
              <a:off x="5157571" y="8462213"/>
              <a:ext cx="16510" cy="25400"/>
            </a:xfrm>
            <a:custGeom>
              <a:avLst/>
              <a:gdLst/>
              <a:ahLst/>
              <a:cxnLst/>
              <a:rect l="l" t="t" r="r" b="b"/>
              <a:pathLst>
                <a:path w="16510" h="25400">
                  <a:moveTo>
                    <a:pt x="0" y="25323"/>
                  </a:moveTo>
                  <a:lnTo>
                    <a:pt x="3796" y="18646"/>
                  </a:lnTo>
                  <a:lnTo>
                    <a:pt x="7777" y="12152"/>
                  </a:lnTo>
                  <a:lnTo>
                    <a:pt x="11888" y="5912"/>
                  </a:lnTo>
                  <a:lnTo>
                    <a:pt x="16078" y="0"/>
                  </a:lnTo>
                </a:path>
              </a:pathLst>
            </a:custGeom>
            <a:ln w="25400">
              <a:solidFill>
                <a:srgbClr val="F8C919"/>
              </a:solidFill>
            </a:ln>
          </p:spPr>
          <p:txBody>
            <a:bodyPr wrap="square" lIns="0" tIns="0" rIns="0" bIns="0" rtlCol="0"/>
            <a:lstStyle/>
            <a:p>
              <a:endParaRPr/>
            </a:p>
          </p:txBody>
        </p:sp>
        <p:sp>
          <p:nvSpPr>
            <p:cNvPr id="20070" name="object 20070"/>
            <p:cNvSpPr/>
            <p:nvPr/>
          </p:nvSpPr>
          <p:spPr>
            <a:xfrm>
              <a:off x="5173649" y="8462213"/>
              <a:ext cx="9525" cy="6985"/>
            </a:xfrm>
            <a:custGeom>
              <a:avLst/>
              <a:gdLst/>
              <a:ahLst/>
              <a:cxnLst/>
              <a:rect l="l" t="t" r="r" b="b"/>
              <a:pathLst>
                <a:path w="9525" h="6984">
                  <a:moveTo>
                    <a:pt x="0" y="0"/>
                  </a:moveTo>
                  <a:lnTo>
                    <a:pt x="9118" y="6845"/>
                  </a:lnTo>
                </a:path>
              </a:pathLst>
            </a:custGeom>
            <a:ln w="25400">
              <a:solidFill>
                <a:srgbClr val="FBCC13"/>
              </a:solidFill>
            </a:ln>
          </p:spPr>
          <p:txBody>
            <a:bodyPr wrap="square" lIns="0" tIns="0" rIns="0" bIns="0" rtlCol="0"/>
            <a:lstStyle/>
            <a:p>
              <a:endParaRPr/>
            </a:p>
          </p:txBody>
        </p:sp>
        <p:sp>
          <p:nvSpPr>
            <p:cNvPr id="20071" name="object 20071"/>
            <p:cNvSpPr/>
            <p:nvPr/>
          </p:nvSpPr>
          <p:spPr>
            <a:xfrm>
              <a:off x="5168150" y="8469058"/>
              <a:ext cx="15240" cy="20320"/>
            </a:xfrm>
            <a:custGeom>
              <a:avLst/>
              <a:gdLst/>
              <a:ahLst/>
              <a:cxnLst/>
              <a:rect l="l" t="t" r="r" b="b"/>
              <a:pathLst>
                <a:path w="15239" h="20320">
                  <a:moveTo>
                    <a:pt x="14617" y="0"/>
                  </a:moveTo>
                  <a:lnTo>
                    <a:pt x="8991" y="6248"/>
                  </a:lnTo>
                  <a:lnTo>
                    <a:pt x="4229" y="13055"/>
                  </a:lnTo>
                  <a:lnTo>
                    <a:pt x="0" y="20243"/>
                  </a:lnTo>
                </a:path>
              </a:pathLst>
            </a:custGeom>
            <a:ln w="25400">
              <a:solidFill>
                <a:srgbClr val="F9C80B"/>
              </a:solidFill>
            </a:ln>
          </p:spPr>
          <p:txBody>
            <a:bodyPr wrap="square" lIns="0" tIns="0" rIns="0" bIns="0" rtlCol="0"/>
            <a:lstStyle/>
            <a:p>
              <a:endParaRPr/>
            </a:p>
          </p:txBody>
        </p:sp>
        <p:sp>
          <p:nvSpPr>
            <p:cNvPr id="20072" name="object 20072"/>
            <p:cNvSpPr/>
            <p:nvPr/>
          </p:nvSpPr>
          <p:spPr>
            <a:xfrm>
              <a:off x="5157571" y="8487537"/>
              <a:ext cx="10795" cy="1905"/>
            </a:xfrm>
            <a:custGeom>
              <a:avLst/>
              <a:gdLst/>
              <a:ahLst/>
              <a:cxnLst/>
              <a:rect l="l" t="t" r="r" b="b"/>
              <a:pathLst>
                <a:path w="10795" h="1904">
                  <a:moveTo>
                    <a:pt x="10579" y="1765"/>
                  </a:moveTo>
                  <a:lnTo>
                    <a:pt x="0" y="0"/>
                  </a:lnTo>
                </a:path>
              </a:pathLst>
            </a:custGeom>
            <a:ln w="25400">
              <a:solidFill>
                <a:srgbClr val="F6C412"/>
              </a:solidFill>
            </a:ln>
          </p:spPr>
          <p:txBody>
            <a:bodyPr wrap="square" lIns="0" tIns="0" rIns="0" bIns="0" rtlCol="0"/>
            <a:lstStyle/>
            <a:p>
              <a:endParaRPr/>
            </a:p>
          </p:txBody>
        </p:sp>
        <p:sp>
          <p:nvSpPr>
            <p:cNvPr id="20073" name="object 20073"/>
            <p:cNvSpPr/>
            <p:nvPr/>
          </p:nvSpPr>
          <p:spPr>
            <a:xfrm>
              <a:off x="5155412" y="8426234"/>
              <a:ext cx="22860" cy="26670"/>
            </a:xfrm>
            <a:custGeom>
              <a:avLst/>
              <a:gdLst/>
              <a:ahLst/>
              <a:cxnLst/>
              <a:rect l="l" t="t" r="r" b="b"/>
              <a:pathLst>
                <a:path w="22860" h="26670">
                  <a:moveTo>
                    <a:pt x="16471" y="0"/>
                  </a:moveTo>
                  <a:lnTo>
                    <a:pt x="11671" y="4290"/>
                  </a:lnTo>
                  <a:lnTo>
                    <a:pt x="7297" y="9063"/>
                  </a:lnTo>
                  <a:lnTo>
                    <a:pt x="3393" y="14342"/>
                  </a:lnTo>
                  <a:lnTo>
                    <a:pt x="0" y="20154"/>
                  </a:lnTo>
                  <a:lnTo>
                    <a:pt x="2197" y="22263"/>
                  </a:lnTo>
                  <a:lnTo>
                    <a:pt x="4419" y="24320"/>
                  </a:lnTo>
                  <a:lnTo>
                    <a:pt x="6667" y="26314"/>
                  </a:lnTo>
                  <a:lnTo>
                    <a:pt x="10820" y="18770"/>
                  </a:lnTo>
                  <a:lnTo>
                    <a:pt x="16217" y="12560"/>
                  </a:lnTo>
                  <a:lnTo>
                    <a:pt x="22529" y="7454"/>
                  </a:lnTo>
                  <a:lnTo>
                    <a:pt x="20523" y="4762"/>
                  </a:lnTo>
                  <a:lnTo>
                    <a:pt x="18503" y="2209"/>
                  </a:lnTo>
                  <a:lnTo>
                    <a:pt x="16471" y="0"/>
                  </a:lnTo>
                  <a:close/>
                </a:path>
              </a:pathLst>
            </a:custGeom>
            <a:solidFill>
              <a:srgbClr val="FBD754"/>
            </a:solidFill>
          </p:spPr>
          <p:txBody>
            <a:bodyPr wrap="square" lIns="0" tIns="0" rIns="0" bIns="0" rtlCol="0"/>
            <a:lstStyle/>
            <a:p>
              <a:endParaRPr/>
            </a:p>
          </p:txBody>
        </p:sp>
        <p:sp>
          <p:nvSpPr>
            <p:cNvPr id="20074" name="object 20074"/>
            <p:cNvSpPr/>
            <p:nvPr/>
          </p:nvSpPr>
          <p:spPr>
            <a:xfrm>
              <a:off x="5155412" y="8426234"/>
              <a:ext cx="16510" cy="20320"/>
            </a:xfrm>
            <a:custGeom>
              <a:avLst/>
              <a:gdLst/>
              <a:ahLst/>
              <a:cxnLst/>
              <a:rect l="l" t="t" r="r" b="b"/>
              <a:pathLst>
                <a:path w="16510" h="20320">
                  <a:moveTo>
                    <a:pt x="0" y="20154"/>
                  </a:moveTo>
                  <a:lnTo>
                    <a:pt x="3393" y="14342"/>
                  </a:lnTo>
                  <a:lnTo>
                    <a:pt x="7297" y="9063"/>
                  </a:lnTo>
                  <a:lnTo>
                    <a:pt x="11671" y="4290"/>
                  </a:lnTo>
                  <a:lnTo>
                    <a:pt x="16471" y="0"/>
                  </a:lnTo>
                </a:path>
              </a:pathLst>
            </a:custGeom>
            <a:ln w="25399">
              <a:solidFill>
                <a:srgbClr val="FBD75D"/>
              </a:solidFill>
            </a:ln>
          </p:spPr>
          <p:txBody>
            <a:bodyPr wrap="square" lIns="0" tIns="0" rIns="0" bIns="0" rtlCol="0"/>
            <a:lstStyle/>
            <a:p>
              <a:endParaRPr/>
            </a:p>
          </p:txBody>
        </p:sp>
        <p:sp>
          <p:nvSpPr>
            <p:cNvPr id="20075" name="object 20075"/>
            <p:cNvSpPr/>
            <p:nvPr/>
          </p:nvSpPr>
          <p:spPr>
            <a:xfrm>
              <a:off x="5171884" y="8426234"/>
              <a:ext cx="6350" cy="7620"/>
            </a:xfrm>
            <a:custGeom>
              <a:avLst/>
              <a:gdLst/>
              <a:ahLst/>
              <a:cxnLst/>
              <a:rect l="l" t="t" r="r" b="b"/>
              <a:pathLst>
                <a:path w="6350" h="7620">
                  <a:moveTo>
                    <a:pt x="0" y="0"/>
                  </a:moveTo>
                  <a:lnTo>
                    <a:pt x="6057" y="7454"/>
                  </a:lnTo>
                </a:path>
              </a:pathLst>
            </a:custGeom>
            <a:ln w="25400">
              <a:solidFill>
                <a:srgbClr val="FBDC60"/>
              </a:solidFill>
            </a:ln>
          </p:spPr>
          <p:txBody>
            <a:bodyPr wrap="square" lIns="0" tIns="0" rIns="0" bIns="0" rtlCol="0"/>
            <a:lstStyle/>
            <a:p>
              <a:endParaRPr/>
            </a:p>
          </p:txBody>
        </p:sp>
        <p:sp>
          <p:nvSpPr>
            <p:cNvPr id="20076" name="object 20076"/>
            <p:cNvSpPr/>
            <p:nvPr/>
          </p:nvSpPr>
          <p:spPr>
            <a:xfrm>
              <a:off x="5162080" y="8433689"/>
              <a:ext cx="15875" cy="19050"/>
            </a:xfrm>
            <a:custGeom>
              <a:avLst/>
              <a:gdLst/>
              <a:ahLst/>
              <a:cxnLst/>
              <a:rect l="l" t="t" r="r" b="b"/>
              <a:pathLst>
                <a:path w="15875" h="19050">
                  <a:moveTo>
                    <a:pt x="15862" y="0"/>
                  </a:moveTo>
                  <a:lnTo>
                    <a:pt x="9550" y="5105"/>
                  </a:lnTo>
                  <a:lnTo>
                    <a:pt x="4152" y="11315"/>
                  </a:lnTo>
                  <a:lnTo>
                    <a:pt x="0" y="18859"/>
                  </a:lnTo>
                </a:path>
              </a:pathLst>
            </a:custGeom>
            <a:ln w="25400">
              <a:solidFill>
                <a:srgbClr val="FBD64B"/>
              </a:solidFill>
            </a:ln>
          </p:spPr>
          <p:txBody>
            <a:bodyPr wrap="square" lIns="0" tIns="0" rIns="0" bIns="0" rtlCol="0"/>
            <a:lstStyle/>
            <a:p>
              <a:endParaRPr/>
            </a:p>
          </p:txBody>
        </p:sp>
        <p:sp>
          <p:nvSpPr>
            <p:cNvPr id="20077" name="object 20077"/>
            <p:cNvSpPr/>
            <p:nvPr/>
          </p:nvSpPr>
          <p:spPr>
            <a:xfrm>
              <a:off x="5155412" y="8446389"/>
              <a:ext cx="6985" cy="6350"/>
            </a:xfrm>
            <a:custGeom>
              <a:avLst/>
              <a:gdLst/>
              <a:ahLst/>
              <a:cxnLst/>
              <a:rect l="l" t="t" r="r" b="b"/>
              <a:pathLst>
                <a:path w="6985" h="6350">
                  <a:moveTo>
                    <a:pt x="6667" y="6159"/>
                  </a:moveTo>
                  <a:lnTo>
                    <a:pt x="0" y="0"/>
                  </a:lnTo>
                </a:path>
              </a:pathLst>
            </a:custGeom>
            <a:ln w="25400">
              <a:solidFill>
                <a:srgbClr val="FBD249"/>
              </a:solidFill>
            </a:ln>
          </p:spPr>
          <p:txBody>
            <a:bodyPr wrap="square" lIns="0" tIns="0" rIns="0" bIns="0" rtlCol="0"/>
            <a:lstStyle/>
            <a:p>
              <a:endParaRPr/>
            </a:p>
          </p:txBody>
        </p:sp>
        <p:sp>
          <p:nvSpPr>
            <p:cNvPr id="20078" name="object 20078"/>
            <p:cNvSpPr/>
            <p:nvPr/>
          </p:nvSpPr>
          <p:spPr>
            <a:xfrm>
              <a:off x="5162080" y="8433689"/>
              <a:ext cx="22225" cy="24765"/>
            </a:xfrm>
            <a:custGeom>
              <a:avLst/>
              <a:gdLst/>
              <a:ahLst/>
              <a:cxnLst/>
              <a:rect l="l" t="t" r="r" b="b"/>
              <a:pathLst>
                <a:path w="22225" h="24765">
                  <a:moveTo>
                    <a:pt x="15862" y="0"/>
                  </a:moveTo>
                  <a:lnTo>
                    <a:pt x="9550" y="5105"/>
                  </a:lnTo>
                  <a:lnTo>
                    <a:pt x="4152" y="11315"/>
                  </a:lnTo>
                  <a:lnTo>
                    <a:pt x="0" y="18859"/>
                  </a:lnTo>
                  <a:lnTo>
                    <a:pt x="2247" y="20853"/>
                  </a:lnTo>
                  <a:lnTo>
                    <a:pt x="6807" y="24688"/>
                  </a:lnTo>
                  <a:lnTo>
                    <a:pt x="10921" y="18364"/>
                  </a:lnTo>
                  <a:lnTo>
                    <a:pt x="16014" y="12954"/>
                  </a:lnTo>
                  <a:lnTo>
                    <a:pt x="21907" y="8318"/>
                  </a:lnTo>
                  <a:lnTo>
                    <a:pt x="17881" y="2692"/>
                  </a:lnTo>
                  <a:lnTo>
                    <a:pt x="15862" y="0"/>
                  </a:lnTo>
                  <a:close/>
                </a:path>
              </a:pathLst>
            </a:custGeom>
            <a:solidFill>
              <a:srgbClr val="FBD540"/>
            </a:solidFill>
          </p:spPr>
          <p:txBody>
            <a:bodyPr wrap="square" lIns="0" tIns="0" rIns="0" bIns="0" rtlCol="0"/>
            <a:lstStyle/>
            <a:p>
              <a:endParaRPr/>
            </a:p>
          </p:txBody>
        </p:sp>
        <p:sp>
          <p:nvSpPr>
            <p:cNvPr id="20079" name="object 20079"/>
            <p:cNvSpPr/>
            <p:nvPr/>
          </p:nvSpPr>
          <p:spPr>
            <a:xfrm>
              <a:off x="5162080" y="8433689"/>
              <a:ext cx="15875" cy="19050"/>
            </a:xfrm>
            <a:custGeom>
              <a:avLst/>
              <a:gdLst/>
              <a:ahLst/>
              <a:cxnLst/>
              <a:rect l="l" t="t" r="r" b="b"/>
              <a:pathLst>
                <a:path w="15875" h="19050">
                  <a:moveTo>
                    <a:pt x="0" y="18859"/>
                  </a:moveTo>
                  <a:lnTo>
                    <a:pt x="4152" y="11315"/>
                  </a:lnTo>
                  <a:lnTo>
                    <a:pt x="9550" y="5105"/>
                  </a:lnTo>
                  <a:lnTo>
                    <a:pt x="15862" y="0"/>
                  </a:lnTo>
                </a:path>
              </a:pathLst>
            </a:custGeom>
            <a:ln w="25400">
              <a:solidFill>
                <a:srgbClr val="FBD64B"/>
              </a:solidFill>
            </a:ln>
          </p:spPr>
          <p:txBody>
            <a:bodyPr wrap="square" lIns="0" tIns="0" rIns="0" bIns="0" rtlCol="0"/>
            <a:lstStyle/>
            <a:p>
              <a:endParaRPr/>
            </a:p>
          </p:txBody>
        </p:sp>
        <p:sp>
          <p:nvSpPr>
            <p:cNvPr id="20080" name="object 20080"/>
            <p:cNvSpPr/>
            <p:nvPr/>
          </p:nvSpPr>
          <p:spPr>
            <a:xfrm>
              <a:off x="5177942" y="8433689"/>
              <a:ext cx="6350" cy="8890"/>
            </a:xfrm>
            <a:custGeom>
              <a:avLst/>
              <a:gdLst/>
              <a:ahLst/>
              <a:cxnLst/>
              <a:rect l="l" t="t" r="r" b="b"/>
              <a:pathLst>
                <a:path w="6350" h="8890">
                  <a:moveTo>
                    <a:pt x="0" y="0"/>
                  </a:moveTo>
                  <a:lnTo>
                    <a:pt x="6045" y="8318"/>
                  </a:lnTo>
                </a:path>
              </a:pathLst>
            </a:custGeom>
            <a:ln w="25400">
              <a:solidFill>
                <a:srgbClr val="FCD94A"/>
              </a:solidFill>
            </a:ln>
          </p:spPr>
          <p:txBody>
            <a:bodyPr wrap="square" lIns="0" tIns="0" rIns="0" bIns="0" rtlCol="0"/>
            <a:lstStyle/>
            <a:p>
              <a:endParaRPr/>
            </a:p>
          </p:txBody>
        </p:sp>
        <p:sp>
          <p:nvSpPr>
            <p:cNvPr id="20081" name="object 20081"/>
            <p:cNvSpPr/>
            <p:nvPr/>
          </p:nvSpPr>
          <p:spPr>
            <a:xfrm>
              <a:off x="5168887" y="8442007"/>
              <a:ext cx="15240" cy="16510"/>
            </a:xfrm>
            <a:custGeom>
              <a:avLst/>
              <a:gdLst/>
              <a:ahLst/>
              <a:cxnLst/>
              <a:rect l="l" t="t" r="r" b="b"/>
              <a:pathLst>
                <a:path w="15239" h="16509">
                  <a:moveTo>
                    <a:pt x="15100" y="0"/>
                  </a:moveTo>
                  <a:lnTo>
                    <a:pt x="9207" y="4635"/>
                  </a:lnTo>
                  <a:lnTo>
                    <a:pt x="4114" y="10045"/>
                  </a:lnTo>
                  <a:lnTo>
                    <a:pt x="0" y="16370"/>
                  </a:lnTo>
                </a:path>
              </a:pathLst>
            </a:custGeom>
            <a:ln w="25400">
              <a:solidFill>
                <a:srgbClr val="FCD334"/>
              </a:solidFill>
            </a:ln>
          </p:spPr>
          <p:txBody>
            <a:bodyPr wrap="square" lIns="0" tIns="0" rIns="0" bIns="0" rtlCol="0"/>
            <a:lstStyle/>
            <a:p>
              <a:endParaRPr/>
            </a:p>
          </p:txBody>
        </p:sp>
        <p:sp>
          <p:nvSpPr>
            <p:cNvPr id="20082" name="object 20082"/>
            <p:cNvSpPr/>
            <p:nvPr/>
          </p:nvSpPr>
          <p:spPr>
            <a:xfrm>
              <a:off x="5162080" y="8452548"/>
              <a:ext cx="6985" cy="6350"/>
            </a:xfrm>
            <a:custGeom>
              <a:avLst/>
              <a:gdLst/>
              <a:ahLst/>
              <a:cxnLst/>
              <a:rect l="l" t="t" r="r" b="b"/>
              <a:pathLst>
                <a:path w="6985" h="6350">
                  <a:moveTo>
                    <a:pt x="6807" y="5829"/>
                  </a:moveTo>
                  <a:lnTo>
                    <a:pt x="0" y="0"/>
                  </a:lnTo>
                </a:path>
              </a:pathLst>
            </a:custGeom>
            <a:ln w="25400">
              <a:solidFill>
                <a:srgbClr val="FBD135"/>
              </a:solidFill>
            </a:ln>
          </p:spPr>
          <p:txBody>
            <a:bodyPr wrap="square" lIns="0" tIns="0" rIns="0" bIns="0" rtlCol="0"/>
            <a:lstStyle/>
            <a:p>
              <a:endParaRPr/>
            </a:p>
          </p:txBody>
        </p:sp>
        <p:sp>
          <p:nvSpPr>
            <p:cNvPr id="20083" name="object 20083"/>
            <p:cNvSpPr/>
            <p:nvPr/>
          </p:nvSpPr>
          <p:spPr>
            <a:xfrm>
              <a:off x="5171884" y="8413394"/>
              <a:ext cx="27940" cy="20320"/>
            </a:xfrm>
            <a:custGeom>
              <a:avLst/>
              <a:gdLst/>
              <a:ahLst/>
              <a:cxnLst/>
              <a:rect l="l" t="t" r="r" b="b"/>
              <a:pathLst>
                <a:path w="27939" h="20320">
                  <a:moveTo>
                    <a:pt x="22529" y="0"/>
                  </a:moveTo>
                  <a:lnTo>
                    <a:pt x="16478" y="2611"/>
                  </a:lnTo>
                  <a:lnTo>
                    <a:pt x="10679" y="5605"/>
                  </a:lnTo>
                  <a:lnTo>
                    <a:pt x="5172" y="9006"/>
                  </a:lnTo>
                  <a:lnTo>
                    <a:pt x="0" y="12839"/>
                  </a:lnTo>
                  <a:lnTo>
                    <a:pt x="2031" y="15049"/>
                  </a:lnTo>
                  <a:lnTo>
                    <a:pt x="4051" y="17602"/>
                  </a:lnTo>
                  <a:lnTo>
                    <a:pt x="6057" y="20294"/>
                  </a:lnTo>
                  <a:lnTo>
                    <a:pt x="12369" y="15189"/>
                  </a:lnTo>
                  <a:lnTo>
                    <a:pt x="19596" y="11188"/>
                  </a:lnTo>
                  <a:lnTo>
                    <a:pt x="27393" y="8064"/>
                  </a:lnTo>
                  <a:lnTo>
                    <a:pt x="25831" y="5168"/>
                  </a:lnTo>
                  <a:lnTo>
                    <a:pt x="24231" y="2413"/>
                  </a:lnTo>
                  <a:lnTo>
                    <a:pt x="22529" y="0"/>
                  </a:lnTo>
                  <a:close/>
                </a:path>
              </a:pathLst>
            </a:custGeom>
            <a:solidFill>
              <a:srgbClr val="FBDF6B"/>
            </a:solidFill>
          </p:spPr>
          <p:txBody>
            <a:bodyPr wrap="square" lIns="0" tIns="0" rIns="0" bIns="0" rtlCol="0"/>
            <a:lstStyle/>
            <a:p>
              <a:endParaRPr/>
            </a:p>
          </p:txBody>
        </p:sp>
        <p:sp>
          <p:nvSpPr>
            <p:cNvPr id="20084" name="object 20084"/>
            <p:cNvSpPr/>
            <p:nvPr/>
          </p:nvSpPr>
          <p:spPr>
            <a:xfrm>
              <a:off x="5171884" y="8413394"/>
              <a:ext cx="22860" cy="13335"/>
            </a:xfrm>
            <a:custGeom>
              <a:avLst/>
              <a:gdLst/>
              <a:ahLst/>
              <a:cxnLst/>
              <a:rect l="l" t="t" r="r" b="b"/>
              <a:pathLst>
                <a:path w="22860" h="13334">
                  <a:moveTo>
                    <a:pt x="0" y="12839"/>
                  </a:moveTo>
                  <a:lnTo>
                    <a:pt x="5172" y="9006"/>
                  </a:lnTo>
                  <a:lnTo>
                    <a:pt x="10679" y="5605"/>
                  </a:lnTo>
                  <a:lnTo>
                    <a:pt x="16478" y="2611"/>
                  </a:lnTo>
                  <a:lnTo>
                    <a:pt x="22529" y="0"/>
                  </a:lnTo>
                </a:path>
              </a:pathLst>
            </a:custGeom>
            <a:ln w="25400">
              <a:solidFill>
                <a:srgbClr val="FBE073"/>
              </a:solidFill>
            </a:ln>
          </p:spPr>
          <p:txBody>
            <a:bodyPr wrap="square" lIns="0" tIns="0" rIns="0" bIns="0" rtlCol="0"/>
            <a:lstStyle/>
            <a:p>
              <a:endParaRPr/>
            </a:p>
          </p:txBody>
        </p:sp>
        <p:sp>
          <p:nvSpPr>
            <p:cNvPr id="20085" name="object 20085"/>
            <p:cNvSpPr/>
            <p:nvPr/>
          </p:nvSpPr>
          <p:spPr>
            <a:xfrm>
              <a:off x="5194414" y="8413394"/>
              <a:ext cx="5080" cy="8255"/>
            </a:xfrm>
            <a:custGeom>
              <a:avLst/>
              <a:gdLst/>
              <a:ahLst/>
              <a:cxnLst/>
              <a:rect l="l" t="t" r="r" b="b"/>
              <a:pathLst>
                <a:path w="5079" h="8254">
                  <a:moveTo>
                    <a:pt x="0" y="0"/>
                  </a:moveTo>
                  <a:lnTo>
                    <a:pt x="4864" y="8064"/>
                  </a:lnTo>
                </a:path>
              </a:pathLst>
            </a:custGeom>
            <a:ln w="25400">
              <a:solidFill>
                <a:srgbClr val="FBE375"/>
              </a:solidFill>
            </a:ln>
          </p:spPr>
          <p:txBody>
            <a:bodyPr wrap="square" lIns="0" tIns="0" rIns="0" bIns="0" rtlCol="0"/>
            <a:lstStyle/>
            <a:p>
              <a:endParaRPr/>
            </a:p>
          </p:txBody>
        </p:sp>
        <p:sp>
          <p:nvSpPr>
            <p:cNvPr id="20086" name="object 20086"/>
            <p:cNvSpPr/>
            <p:nvPr/>
          </p:nvSpPr>
          <p:spPr>
            <a:xfrm>
              <a:off x="5177942" y="8421459"/>
              <a:ext cx="21590" cy="12700"/>
            </a:xfrm>
            <a:custGeom>
              <a:avLst/>
              <a:gdLst/>
              <a:ahLst/>
              <a:cxnLst/>
              <a:rect l="l" t="t" r="r" b="b"/>
              <a:pathLst>
                <a:path w="21589" h="12700">
                  <a:moveTo>
                    <a:pt x="21336" y="0"/>
                  </a:moveTo>
                  <a:lnTo>
                    <a:pt x="13538" y="3124"/>
                  </a:lnTo>
                  <a:lnTo>
                    <a:pt x="6311" y="7124"/>
                  </a:lnTo>
                  <a:lnTo>
                    <a:pt x="0" y="12230"/>
                  </a:lnTo>
                </a:path>
              </a:pathLst>
            </a:custGeom>
            <a:ln w="25400">
              <a:solidFill>
                <a:srgbClr val="FBDE62"/>
              </a:solidFill>
            </a:ln>
          </p:spPr>
          <p:txBody>
            <a:bodyPr wrap="square" lIns="0" tIns="0" rIns="0" bIns="0" rtlCol="0"/>
            <a:lstStyle/>
            <a:p>
              <a:endParaRPr/>
            </a:p>
          </p:txBody>
        </p:sp>
        <p:sp>
          <p:nvSpPr>
            <p:cNvPr id="20087" name="object 20087"/>
            <p:cNvSpPr/>
            <p:nvPr/>
          </p:nvSpPr>
          <p:spPr>
            <a:xfrm>
              <a:off x="5171884" y="8426234"/>
              <a:ext cx="6350" cy="7620"/>
            </a:xfrm>
            <a:custGeom>
              <a:avLst/>
              <a:gdLst/>
              <a:ahLst/>
              <a:cxnLst/>
              <a:rect l="l" t="t" r="r" b="b"/>
              <a:pathLst>
                <a:path w="6350" h="7620">
                  <a:moveTo>
                    <a:pt x="6057" y="7454"/>
                  </a:moveTo>
                  <a:lnTo>
                    <a:pt x="0" y="0"/>
                  </a:lnTo>
                </a:path>
              </a:pathLst>
            </a:custGeom>
            <a:ln w="25400">
              <a:solidFill>
                <a:srgbClr val="FBDC60"/>
              </a:solidFill>
            </a:ln>
          </p:spPr>
          <p:txBody>
            <a:bodyPr wrap="square" lIns="0" tIns="0" rIns="0" bIns="0" rtlCol="0"/>
            <a:lstStyle/>
            <a:p>
              <a:endParaRPr/>
            </a:p>
          </p:txBody>
        </p:sp>
        <p:sp>
          <p:nvSpPr>
            <p:cNvPr id="20088" name="object 20088"/>
            <p:cNvSpPr/>
            <p:nvPr/>
          </p:nvSpPr>
          <p:spPr>
            <a:xfrm>
              <a:off x="5177942" y="8421459"/>
              <a:ext cx="26034" cy="20955"/>
            </a:xfrm>
            <a:custGeom>
              <a:avLst/>
              <a:gdLst/>
              <a:ahLst/>
              <a:cxnLst/>
              <a:rect l="l" t="t" r="r" b="b"/>
              <a:pathLst>
                <a:path w="26035" h="20954">
                  <a:moveTo>
                    <a:pt x="21336" y="0"/>
                  </a:moveTo>
                  <a:lnTo>
                    <a:pt x="13538" y="3124"/>
                  </a:lnTo>
                  <a:lnTo>
                    <a:pt x="6311" y="7124"/>
                  </a:lnTo>
                  <a:lnTo>
                    <a:pt x="0" y="12230"/>
                  </a:lnTo>
                  <a:lnTo>
                    <a:pt x="2019" y="14922"/>
                  </a:lnTo>
                  <a:lnTo>
                    <a:pt x="6045" y="20548"/>
                  </a:lnTo>
                  <a:lnTo>
                    <a:pt x="11937" y="15913"/>
                  </a:lnTo>
                  <a:lnTo>
                    <a:pt x="18630" y="12065"/>
                  </a:lnTo>
                  <a:lnTo>
                    <a:pt x="25958" y="8915"/>
                  </a:lnTo>
                  <a:lnTo>
                    <a:pt x="22910" y="2895"/>
                  </a:lnTo>
                  <a:lnTo>
                    <a:pt x="21336" y="0"/>
                  </a:lnTo>
                  <a:close/>
                </a:path>
              </a:pathLst>
            </a:custGeom>
            <a:solidFill>
              <a:srgbClr val="FCDC55"/>
            </a:solidFill>
          </p:spPr>
          <p:txBody>
            <a:bodyPr wrap="square" lIns="0" tIns="0" rIns="0" bIns="0" rtlCol="0"/>
            <a:lstStyle/>
            <a:p>
              <a:endParaRPr/>
            </a:p>
          </p:txBody>
        </p:sp>
        <p:sp>
          <p:nvSpPr>
            <p:cNvPr id="20089" name="object 20089"/>
            <p:cNvSpPr/>
            <p:nvPr/>
          </p:nvSpPr>
          <p:spPr>
            <a:xfrm>
              <a:off x="5177942" y="8421459"/>
              <a:ext cx="21590" cy="12700"/>
            </a:xfrm>
            <a:custGeom>
              <a:avLst/>
              <a:gdLst/>
              <a:ahLst/>
              <a:cxnLst/>
              <a:rect l="l" t="t" r="r" b="b"/>
              <a:pathLst>
                <a:path w="21589" h="12700">
                  <a:moveTo>
                    <a:pt x="0" y="12230"/>
                  </a:moveTo>
                  <a:lnTo>
                    <a:pt x="6311" y="7124"/>
                  </a:lnTo>
                  <a:lnTo>
                    <a:pt x="13538" y="3124"/>
                  </a:lnTo>
                  <a:lnTo>
                    <a:pt x="21336" y="0"/>
                  </a:lnTo>
                </a:path>
              </a:pathLst>
            </a:custGeom>
            <a:ln w="25400">
              <a:solidFill>
                <a:srgbClr val="FBDE62"/>
              </a:solidFill>
            </a:ln>
          </p:spPr>
          <p:txBody>
            <a:bodyPr wrap="square" lIns="0" tIns="0" rIns="0" bIns="0" rtlCol="0"/>
            <a:lstStyle/>
            <a:p>
              <a:endParaRPr/>
            </a:p>
          </p:txBody>
        </p:sp>
        <p:sp>
          <p:nvSpPr>
            <p:cNvPr id="20090" name="object 20090"/>
            <p:cNvSpPr/>
            <p:nvPr/>
          </p:nvSpPr>
          <p:spPr>
            <a:xfrm>
              <a:off x="5199278" y="8421459"/>
              <a:ext cx="5080" cy="9525"/>
            </a:xfrm>
            <a:custGeom>
              <a:avLst/>
              <a:gdLst/>
              <a:ahLst/>
              <a:cxnLst/>
              <a:rect l="l" t="t" r="r" b="b"/>
              <a:pathLst>
                <a:path w="5079" h="9525">
                  <a:moveTo>
                    <a:pt x="0" y="0"/>
                  </a:moveTo>
                  <a:lnTo>
                    <a:pt x="4622" y="8915"/>
                  </a:lnTo>
                </a:path>
              </a:pathLst>
            </a:custGeom>
            <a:ln w="25399">
              <a:solidFill>
                <a:srgbClr val="FCDF60"/>
              </a:solidFill>
            </a:ln>
          </p:spPr>
          <p:txBody>
            <a:bodyPr wrap="square" lIns="0" tIns="0" rIns="0" bIns="0" rtlCol="0"/>
            <a:lstStyle/>
            <a:p>
              <a:endParaRPr/>
            </a:p>
          </p:txBody>
        </p:sp>
        <p:sp>
          <p:nvSpPr>
            <p:cNvPr id="20091" name="object 20091"/>
            <p:cNvSpPr/>
            <p:nvPr/>
          </p:nvSpPr>
          <p:spPr>
            <a:xfrm>
              <a:off x="5183987" y="8430374"/>
              <a:ext cx="20320" cy="12065"/>
            </a:xfrm>
            <a:custGeom>
              <a:avLst/>
              <a:gdLst/>
              <a:ahLst/>
              <a:cxnLst/>
              <a:rect l="l" t="t" r="r" b="b"/>
              <a:pathLst>
                <a:path w="20320" h="12065">
                  <a:moveTo>
                    <a:pt x="19913" y="0"/>
                  </a:moveTo>
                  <a:lnTo>
                    <a:pt x="12585" y="3149"/>
                  </a:lnTo>
                  <a:lnTo>
                    <a:pt x="5892" y="6997"/>
                  </a:lnTo>
                  <a:lnTo>
                    <a:pt x="0" y="11633"/>
                  </a:lnTo>
                </a:path>
              </a:pathLst>
            </a:custGeom>
            <a:ln w="25400">
              <a:solidFill>
                <a:srgbClr val="FCDA47"/>
              </a:solidFill>
            </a:ln>
          </p:spPr>
          <p:txBody>
            <a:bodyPr wrap="square" lIns="0" tIns="0" rIns="0" bIns="0" rtlCol="0"/>
            <a:lstStyle/>
            <a:p>
              <a:endParaRPr/>
            </a:p>
          </p:txBody>
        </p:sp>
        <p:sp>
          <p:nvSpPr>
            <p:cNvPr id="20092" name="object 20092"/>
            <p:cNvSpPr/>
            <p:nvPr/>
          </p:nvSpPr>
          <p:spPr>
            <a:xfrm>
              <a:off x="5177942" y="8433689"/>
              <a:ext cx="6350" cy="8890"/>
            </a:xfrm>
            <a:custGeom>
              <a:avLst/>
              <a:gdLst/>
              <a:ahLst/>
              <a:cxnLst/>
              <a:rect l="l" t="t" r="r" b="b"/>
              <a:pathLst>
                <a:path w="6350" h="8890">
                  <a:moveTo>
                    <a:pt x="6045" y="8318"/>
                  </a:moveTo>
                  <a:lnTo>
                    <a:pt x="0" y="0"/>
                  </a:lnTo>
                </a:path>
              </a:pathLst>
            </a:custGeom>
            <a:ln w="25400">
              <a:solidFill>
                <a:srgbClr val="FCD94A"/>
              </a:solidFill>
            </a:ln>
          </p:spPr>
          <p:txBody>
            <a:bodyPr wrap="square" lIns="0" tIns="0" rIns="0" bIns="0" rtlCol="0"/>
            <a:lstStyle/>
            <a:p>
              <a:endParaRPr/>
            </a:p>
          </p:txBody>
        </p:sp>
        <p:sp>
          <p:nvSpPr>
            <p:cNvPr id="20093" name="object 20093"/>
            <p:cNvSpPr/>
            <p:nvPr/>
          </p:nvSpPr>
          <p:spPr>
            <a:xfrm>
              <a:off x="5168887" y="8442007"/>
              <a:ext cx="21590" cy="22225"/>
            </a:xfrm>
            <a:custGeom>
              <a:avLst/>
              <a:gdLst/>
              <a:ahLst/>
              <a:cxnLst/>
              <a:rect l="l" t="t" r="r" b="b"/>
              <a:pathLst>
                <a:path w="21589" h="22225">
                  <a:moveTo>
                    <a:pt x="15100" y="0"/>
                  </a:moveTo>
                  <a:lnTo>
                    <a:pt x="9207" y="4635"/>
                  </a:lnTo>
                  <a:lnTo>
                    <a:pt x="4114" y="10045"/>
                  </a:lnTo>
                  <a:lnTo>
                    <a:pt x="0" y="16370"/>
                  </a:lnTo>
                  <a:lnTo>
                    <a:pt x="2285" y="18262"/>
                  </a:lnTo>
                  <a:lnTo>
                    <a:pt x="4584" y="20091"/>
                  </a:lnTo>
                  <a:lnTo>
                    <a:pt x="6896" y="21869"/>
                  </a:lnTo>
                  <a:lnTo>
                    <a:pt x="10985" y="16776"/>
                  </a:lnTo>
                  <a:lnTo>
                    <a:pt x="15773" y="12141"/>
                  </a:lnTo>
                  <a:lnTo>
                    <a:pt x="21234" y="7975"/>
                  </a:lnTo>
                  <a:lnTo>
                    <a:pt x="19164" y="5499"/>
                  </a:lnTo>
                  <a:lnTo>
                    <a:pt x="15100" y="0"/>
                  </a:lnTo>
                  <a:close/>
                </a:path>
              </a:pathLst>
            </a:custGeom>
            <a:solidFill>
              <a:srgbClr val="FCD228"/>
            </a:solidFill>
          </p:spPr>
          <p:txBody>
            <a:bodyPr wrap="square" lIns="0" tIns="0" rIns="0" bIns="0" rtlCol="0"/>
            <a:lstStyle/>
            <a:p>
              <a:endParaRPr/>
            </a:p>
          </p:txBody>
        </p:sp>
        <p:sp>
          <p:nvSpPr>
            <p:cNvPr id="20094" name="object 20094"/>
            <p:cNvSpPr/>
            <p:nvPr/>
          </p:nvSpPr>
          <p:spPr>
            <a:xfrm>
              <a:off x="5168887" y="8442007"/>
              <a:ext cx="15240" cy="16510"/>
            </a:xfrm>
            <a:custGeom>
              <a:avLst/>
              <a:gdLst/>
              <a:ahLst/>
              <a:cxnLst/>
              <a:rect l="l" t="t" r="r" b="b"/>
              <a:pathLst>
                <a:path w="15239" h="16509">
                  <a:moveTo>
                    <a:pt x="0" y="16370"/>
                  </a:moveTo>
                  <a:lnTo>
                    <a:pt x="4114" y="10045"/>
                  </a:lnTo>
                  <a:lnTo>
                    <a:pt x="9207" y="4635"/>
                  </a:lnTo>
                  <a:lnTo>
                    <a:pt x="15100" y="0"/>
                  </a:lnTo>
                </a:path>
              </a:pathLst>
            </a:custGeom>
            <a:ln w="25400">
              <a:solidFill>
                <a:srgbClr val="FCD334"/>
              </a:solidFill>
            </a:ln>
          </p:spPr>
          <p:txBody>
            <a:bodyPr wrap="square" lIns="0" tIns="0" rIns="0" bIns="0" rtlCol="0"/>
            <a:lstStyle/>
            <a:p>
              <a:endParaRPr/>
            </a:p>
          </p:txBody>
        </p:sp>
        <p:sp>
          <p:nvSpPr>
            <p:cNvPr id="20095" name="object 20095"/>
            <p:cNvSpPr/>
            <p:nvPr/>
          </p:nvSpPr>
          <p:spPr>
            <a:xfrm>
              <a:off x="5183987" y="8442007"/>
              <a:ext cx="6350" cy="8255"/>
            </a:xfrm>
            <a:custGeom>
              <a:avLst/>
              <a:gdLst/>
              <a:ahLst/>
              <a:cxnLst/>
              <a:rect l="l" t="t" r="r" b="b"/>
              <a:pathLst>
                <a:path w="6350" h="8254">
                  <a:moveTo>
                    <a:pt x="0" y="0"/>
                  </a:moveTo>
                  <a:lnTo>
                    <a:pt x="6134" y="7975"/>
                  </a:lnTo>
                </a:path>
              </a:pathLst>
            </a:custGeom>
            <a:ln w="25400">
              <a:solidFill>
                <a:srgbClr val="FCD52F"/>
              </a:solidFill>
            </a:ln>
          </p:spPr>
          <p:txBody>
            <a:bodyPr wrap="square" lIns="0" tIns="0" rIns="0" bIns="0" rtlCol="0"/>
            <a:lstStyle/>
            <a:p>
              <a:endParaRPr/>
            </a:p>
          </p:txBody>
        </p:sp>
        <p:sp>
          <p:nvSpPr>
            <p:cNvPr id="20096" name="object 20096"/>
            <p:cNvSpPr/>
            <p:nvPr/>
          </p:nvSpPr>
          <p:spPr>
            <a:xfrm>
              <a:off x="5175783" y="8449983"/>
              <a:ext cx="14604" cy="13970"/>
            </a:xfrm>
            <a:custGeom>
              <a:avLst/>
              <a:gdLst/>
              <a:ahLst/>
              <a:cxnLst/>
              <a:rect l="l" t="t" r="r" b="b"/>
              <a:pathLst>
                <a:path w="14604" h="13970">
                  <a:moveTo>
                    <a:pt x="14338" y="0"/>
                  </a:moveTo>
                  <a:lnTo>
                    <a:pt x="8877" y="4165"/>
                  </a:lnTo>
                  <a:lnTo>
                    <a:pt x="4089" y="8801"/>
                  </a:lnTo>
                  <a:lnTo>
                    <a:pt x="0" y="13893"/>
                  </a:lnTo>
                </a:path>
              </a:pathLst>
            </a:custGeom>
            <a:ln w="25400">
              <a:solidFill>
                <a:srgbClr val="FCCF1C"/>
              </a:solidFill>
            </a:ln>
          </p:spPr>
          <p:txBody>
            <a:bodyPr wrap="square" lIns="0" tIns="0" rIns="0" bIns="0" rtlCol="0"/>
            <a:lstStyle/>
            <a:p>
              <a:endParaRPr/>
            </a:p>
          </p:txBody>
        </p:sp>
        <p:sp>
          <p:nvSpPr>
            <p:cNvPr id="20097" name="object 20097"/>
            <p:cNvSpPr/>
            <p:nvPr/>
          </p:nvSpPr>
          <p:spPr>
            <a:xfrm>
              <a:off x="5168887" y="8458377"/>
              <a:ext cx="6985" cy="5715"/>
            </a:xfrm>
            <a:custGeom>
              <a:avLst/>
              <a:gdLst/>
              <a:ahLst/>
              <a:cxnLst/>
              <a:rect l="l" t="t" r="r" b="b"/>
              <a:pathLst>
                <a:path w="6985" h="5715">
                  <a:moveTo>
                    <a:pt x="6896" y="5499"/>
                  </a:moveTo>
                  <a:lnTo>
                    <a:pt x="0" y="0"/>
                  </a:lnTo>
                </a:path>
              </a:pathLst>
            </a:custGeom>
            <a:ln w="25400">
              <a:solidFill>
                <a:srgbClr val="FBCF21"/>
              </a:solidFill>
            </a:ln>
          </p:spPr>
          <p:txBody>
            <a:bodyPr wrap="square" lIns="0" tIns="0" rIns="0" bIns="0" rtlCol="0"/>
            <a:lstStyle/>
            <a:p>
              <a:endParaRPr/>
            </a:p>
          </p:txBody>
        </p:sp>
        <p:sp>
          <p:nvSpPr>
            <p:cNvPr id="20098" name="object 20098"/>
            <p:cNvSpPr/>
            <p:nvPr/>
          </p:nvSpPr>
          <p:spPr>
            <a:xfrm>
              <a:off x="5175783" y="8449983"/>
              <a:ext cx="20955" cy="19685"/>
            </a:xfrm>
            <a:custGeom>
              <a:avLst/>
              <a:gdLst/>
              <a:ahLst/>
              <a:cxnLst/>
              <a:rect l="l" t="t" r="r" b="b"/>
              <a:pathLst>
                <a:path w="20954" h="19684">
                  <a:moveTo>
                    <a:pt x="14338" y="0"/>
                  </a:moveTo>
                  <a:lnTo>
                    <a:pt x="8877" y="4165"/>
                  </a:lnTo>
                  <a:lnTo>
                    <a:pt x="4089" y="8801"/>
                  </a:lnTo>
                  <a:lnTo>
                    <a:pt x="0" y="13893"/>
                  </a:lnTo>
                  <a:lnTo>
                    <a:pt x="4648" y="17398"/>
                  </a:lnTo>
                  <a:lnTo>
                    <a:pt x="6985" y="19075"/>
                  </a:lnTo>
                  <a:lnTo>
                    <a:pt x="11049" y="14541"/>
                  </a:lnTo>
                  <a:lnTo>
                    <a:pt x="15582" y="10299"/>
                  </a:lnTo>
                  <a:lnTo>
                    <a:pt x="20688" y="6413"/>
                  </a:lnTo>
                  <a:lnTo>
                    <a:pt x="18516" y="4673"/>
                  </a:lnTo>
                  <a:lnTo>
                    <a:pt x="16421" y="2463"/>
                  </a:lnTo>
                  <a:lnTo>
                    <a:pt x="14338" y="0"/>
                  </a:lnTo>
                  <a:close/>
                </a:path>
              </a:pathLst>
            </a:custGeom>
            <a:solidFill>
              <a:srgbClr val="FCCE15"/>
            </a:solidFill>
          </p:spPr>
          <p:txBody>
            <a:bodyPr wrap="square" lIns="0" tIns="0" rIns="0" bIns="0" rtlCol="0"/>
            <a:lstStyle/>
            <a:p>
              <a:endParaRPr/>
            </a:p>
          </p:txBody>
        </p:sp>
        <p:sp>
          <p:nvSpPr>
            <p:cNvPr id="20099" name="object 20099"/>
            <p:cNvSpPr/>
            <p:nvPr/>
          </p:nvSpPr>
          <p:spPr>
            <a:xfrm>
              <a:off x="5175783" y="8449983"/>
              <a:ext cx="14604" cy="13970"/>
            </a:xfrm>
            <a:custGeom>
              <a:avLst/>
              <a:gdLst/>
              <a:ahLst/>
              <a:cxnLst/>
              <a:rect l="l" t="t" r="r" b="b"/>
              <a:pathLst>
                <a:path w="14604" h="13970">
                  <a:moveTo>
                    <a:pt x="0" y="13893"/>
                  </a:moveTo>
                  <a:lnTo>
                    <a:pt x="4089" y="8801"/>
                  </a:lnTo>
                  <a:lnTo>
                    <a:pt x="8877" y="4165"/>
                  </a:lnTo>
                  <a:lnTo>
                    <a:pt x="14338" y="0"/>
                  </a:lnTo>
                </a:path>
              </a:pathLst>
            </a:custGeom>
            <a:ln w="25400">
              <a:solidFill>
                <a:srgbClr val="FCCF1C"/>
              </a:solidFill>
            </a:ln>
          </p:spPr>
          <p:txBody>
            <a:bodyPr wrap="square" lIns="0" tIns="0" rIns="0" bIns="0" rtlCol="0"/>
            <a:lstStyle/>
            <a:p>
              <a:endParaRPr/>
            </a:p>
          </p:txBody>
        </p:sp>
        <p:sp>
          <p:nvSpPr>
            <p:cNvPr id="20100" name="object 20100"/>
            <p:cNvSpPr/>
            <p:nvPr/>
          </p:nvSpPr>
          <p:spPr>
            <a:xfrm>
              <a:off x="5190121" y="8449983"/>
              <a:ext cx="6350" cy="6985"/>
            </a:xfrm>
            <a:custGeom>
              <a:avLst/>
              <a:gdLst/>
              <a:ahLst/>
              <a:cxnLst/>
              <a:rect l="l" t="t" r="r" b="b"/>
              <a:pathLst>
                <a:path w="6350" h="6984">
                  <a:moveTo>
                    <a:pt x="0" y="0"/>
                  </a:moveTo>
                  <a:lnTo>
                    <a:pt x="6350" y="6413"/>
                  </a:lnTo>
                </a:path>
              </a:pathLst>
            </a:custGeom>
            <a:ln w="25400">
              <a:solidFill>
                <a:srgbClr val="FCD01A"/>
              </a:solidFill>
            </a:ln>
          </p:spPr>
          <p:txBody>
            <a:bodyPr wrap="square" lIns="0" tIns="0" rIns="0" bIns="0" rtlCol="0"/>
            <a:lstStyle/>
            <a:p>
              <a:endParaRPr/>
            </a:p>
          </p:txBody>
        </p:sp>
        <p:sp>
          <p:nvSpPr>
            <p:cNvPr id="20101" name="object 20101"/>
            <p:cNvSpPr/>
            <p:nvPr/>
          </p:nvSpPr>
          <p:spPr>
            <a:xfrm>
              <a:off x="5182768" y="8456396"/>
              <a:ext cx="13970" cy="12700"/>
            </a:xfrm>
            <a:custGeom>
              <a:avLst/>
              <a:gdLst/>
              <a:ahLst/>
              <a:cxnLst/>
              <a:rect l="l" t="t" r="r" b="b"/>
              <a:pathLst>
                <a:path w="13970" h="12700">
                  <a:moveTo>
                    <a:pt x="13703" y="0"/>
                  </a:moveTo>
                  <a:lnTo>
                    <a:pt x="8597" y="3886"/>
                  </a:lnTo>
                  <a:lnTo>
                    <a:pt x="4063" y="8128"/>
                  </a:lnTo>
                  <a:lnTo>
                    <a:pt x="0" y="12661"/>
                  </a:lnTo>
                </a:path>
              </a:pathLst>
            </a:custGeom>
            <a:ln w="25400">
              <a:solidFill>
                <a:srgbClr val="FCCC0D"/>
              </a:solidFill>
            </a:ln>
          </p:spPr>
          <p:txBody>
            <a:bodyPr wrap="square" lIns="0" tIns="0" rIns="0" bIns="0" rtlCol="0"/>
            <a:lstStyle/>
            <a:p>
              <a:endParaRPr/>
            </a:p>
          </p:txBody>
        </p:sp>
        <p:sp>
          <p:nvSpPr>
            <p:cNvPr id="20102" name="object 20102"/>
            <p:cNvSpPr/>
            <p:nvPr/>
          </p:nvSpPr>
          <p:spPr>
            <a:xfrm>
              <a:off x="5175783" y="8463877"/>
              <a:ext cx="6985" cy="5715"/>
            </a:xfrm>
            <a:custGeom>
              <a:avLst/>
              <a:gdLst/>
              <a:ahLst/>
              <a:cxnLst/>
              <a:rect l="l" t="t" r="r" b="b"/>
              <a:pathLst>
                <a:path w="6985" h="5715">
                  <a:moveTo>
                    <a:pt x="6985" y="5181"/>
                  </a:moveTo>
                  <a:lnTo>
                    <a:pt x="0" y="0"/>
                  </a:lnTo>
                </a:path>
              </a:pathLst>
            </a:custGeom>
            <a:ln w="25400">
              <a:solidFill>
                <a:srgbClr val="FBCB10"/>
              </a:solidFill>
            </a:ln>
          </p:spPr>
          <p:txBody>
            <a:bodyPr wrap="square" lIns="0" tIns="0" rIns="0" bIns="0" rtlCol="0"/>
            <a:lstStyle/>
            <a:p>
              <a:endParaRPr/>
            </a:p>
          </p:txBody>
        </p:sp>
        <p:sp>
          <p:nvSpPr>
            <p:cNvPr id="20103" name="object 20103"/>
            <p:cNvSpPr/>
            <p:nvPr/>
          </p:nvSpPr>
          <p:spPr>
            <a:xfrm>
              <a:off x="5183987" y="8430374"/>
              <a:ext cx="24765" cy="19685"/>
            </a:xfrm>
            <a:custGeom>
              <a:avLst/>
              <a:gdLst/>
              <a:ahLst/>
              <a:cxnLst/>
              <a:rect l="l" t="t" r="r" b="b"/>
              <a:pathLst>
                <a:path w="24764" h="19684">
                  <a:moveTo>
                    <a:pt x="19913" y="0"/>
                  </a:moveTo>
                  <a:lnTo>
                    <a:pt x="12585" y="3149"/>
                  </a:lnTo>
                  <a:lnTo>
                    <a:pt x="5892" y="6997"/>
                  </a:lnTo>
                  <a:lnTo>
                    <a:pt x="0" y="11633"/>
                  </a:lnTo>
                  <a:lnTo>
                    <a:pt x="4063" y="17132"/>
                  </a:lnTo>
                  <a:lnTo>
                    <a:pt x="6134" y="19608"/>
                  </a:lnTo>
                  <a:lnTo>
                    <a:pt x="11595" y="15443"/>
                  </a:lnTo>
                  <a:lnTo>
                    <a:pt x="17754" y="11734"/>
                  </a:lnTo>
                  <a:lnTo>
                    <a:pt x="24587" y="8521"/>
                  </a:lnTo>
                  <a:lnTo>
                    <a:pt x="22987" y="5892"/>
                  </a:lnTo>
                  <a:lnTo>
                    <a:pt x="19913" y="0"/>
                  </a:lnTo>
                  <a:close/>
                </a:path>
              </a:pathLst>
            </a:custGeom>
            <a:solidFill>
              <a:srgbClr val="FCD73A"/>
            </a:solidFill>
          </p:spPr>
          <p:txBody>
            <a:bodyPr wrap="square" lIns="0" tIns="0" rIns="0" bIns="0" rtlCol="0"/>
            <a:lstStyle/>
            <a:p>
              <a:endParaRPr/>
            </a:p>
          </p:txBody>
        </p:sp>
        <p:sp>
          <p:nvSpPr>
            <p:cNvPr id="20104" name="object 20104"/>
            <p:cNvSpPr/>
            <p:nvPr/>
          </p:nvSpPr>
          <p:spPr>
            <a:xfrm>
              <a:off x="5183987" y="8430374"/>
              <a:ext cx="20320" cy="12065"/>
            </a:xfrm>
            <a:custGeom>
              <a:avLst/>
              <a:gdLst/>
              <a:ahLst/>
              <a:cxnLst/>
              <a:rect l="l" t="t" r="r" b="b"/>
              <a:pathLst>
                <a:path w="20320" h="12065">
                  <a:moveTo>
                    <a:pt x="0" y="11633"/>
                  </a:moveTo>
                  <a:lnTo>
                    <a:pt x="5892" y="6997"/>
                  </a:lnTo>
                  <a:lnTo>
                    <a:pt x="12585" y="3149"/>
                  </a:lnTo>
                  <a:lnTo>
                    <a:pt x="19913" y="0"/>
                  </a:lnTo>
                </a:path>
              </a:pathLst>
            </a:custGeom>
            <a:ln w="25400">
              <a:solidFill>
                <a:srgbClr val="FCDA47"/>
              </a:solidFill>
            </a:ln>
          </p:spPr>
          <p:txBody>
            <a:bodyPr wrap="square" lIns="0" tIns="0" rIns="0" bIns="0" rtlCol="0"/>
            <a:lstStyle/>
            <a:p>
              <a:endParaRPr/>
            </a:p>
          </p:txBody>
        </p:sp>
        <p:sp>
          <p:nvSpPr>
            <p:cNvPr id="20105" name="object 20105"/>
            <p:cNvSpPr/>
            <p:nvPr/>
          </p:nvSpPr>
          <p:spPr>
            <a:xfrm>
              <a:off x="5203901" y="8430374"/>
              <a:ext cx="5080" cy="8890"/>
            </a:xfrm>
            <a:custGeom>
              <a:avLst/>
              <a:gdLst/>
              <a:ahLst/>
              <a:cxnLst/>
              <a:rect l="l" t="t" r="r" b="b"/>
              <a:pathLst>
                <a:path w="5079" h="8890">
                  <a:moveTo>
                    <a:pt x="0" y="0"/>
                  </a:moveTo>
                  <a:lnTo>
                    <a:pt x="4673" y="8521"/>
                  </a:lnTo>
                </a:path>
              </a:pathLst>
            </a:custGeom>
            <a:ln w="25400">
              <a:solidFill>
                <a:srgbClr val="FCDB45"/>
              </a:solidFill>
            </a:ln>
          </p:spPr>
          <p:txBody>
            <a:bodyPr wrap="square" lIns="0" tIns="0" rIns="0" bIns="0" rtlCol="0"/>
            <a:lstStyle/>
            <a:p>
              <a:endParaRPr/>
            </a:p>
          </p:txBody>
        </p:sp>
        <p:sp>
          <p:nvSpPr>
            <p:cNvPr id="20106" name="object 20106"/>
            <p:cNvSpPr/>
            <p:nvPr/>
          </p:nvSpPr>
          <p:spPr>
            <a:xfrm>
              <a:off x="5190121" y="8438896"/>
              <a:ext cx="19050" cy="11430"/>
            </a:xfrm>
            <a:custGeom>
              <a:avLst/>
              <a:gdLst/>
              <a:ahLst/>
              <a:cxnLst/>
              <a:rect l="l" t="t" r="r" b="b"/>
              <a:pathLst>
                <a:path w="19050" h="11429">
                  <a:moveTo>
                    <a:pt x="18453" y="0"/>
                  </a:moveTo>
                  <a:lnTo>
                    <a:pt x="11620" y="3213"/>
                  </a:lnTo>
                  <a:lnTo>
                    <a:pt x="5461" y="6921"/>
                  </a:lnTo>
                  <a:lnTo>
                    <a:pt x="0" y="11087"/>
                  </a:lnTo>
                </a:path>
              </a:pathLst>
            </a:custGeom>
            <a:ln w="25400">
              <a:solidFill>
                <a:srgbClr val="FCD52D"/>
              </a:solidFill>
            </a:ln>
          </p:spPr>
          <p:txBody>
            <a:bodyPr wrap="square" lIns="0" tIns="0" rIns="0" bIns="0" rtlCol="0"/>
            <a:lstStyle/>
            <a:p>
              <a:endParaRPr/>
            </a:p>
          </p:txBody>
        </p:sp>
        <p:sp>
          <p:nvSpPr>
            <p:cNvPr id="20107" name="object 20107"/>
            <p:cNvSpPr/>
            <p:nvPr/>
          </p:nvSpPr>
          <p:spPr>
            <a:xfrm>
              <a:off x="5183987" y="8442007"/>
              <a:ext cx="6350" cy="8255"/>
            </a:xfrm>
            <a:custGeom>
              <a:avLst/>
              <a:gdLst/>
              <a:ahLst/>
              <a:cxnLst/>
              <a:rect l="l" t="t" r="r" b="b"/>
              <a:pathLst>
                <a:path w="6350" h="8254">
                  <a:moveTo>
                    <a:pt x="6134" y="7975"/>
                  </a:moveTo>
                  <a:lnTo>
                    <a:pt x="0" y="0"/>
                  </a:lnTo>
                </a:path>
              </a:pathLst>
            </a:custGeom>
            <a:ln w="25400">
              <a:solidFill>
                <a:srgbClr val="FCD52F"/>
              </a:solidFill>
            </a:ln>
          </p:spPr>
          <p:txBody>
            <a:bodyPr wrap="square" lIns="0" tIns="0" rIns="0" bIns="0" rtlCol="0"/>
            <a:lstStyle/>
            <a:p>
              <a:endParaRPr/>
            </a:p>
          </p:txBody>
        </p:sp>
        <p:sp>
          <p:nvSpPr>
            <p:cNvPr id="20108" name="object 20108"/>
            <p:cNvSpPr/>
            <p:nvPr/>
          </p:nvSpPr>
          <p:spPr>
            <a:xfrm>
              <a:off x="5190121" y="8438896"/>
              <a:ext cx="24130" cy="17780"/>
            </a:xfrm>
            <a:custGeom>
              <a:avLst/>
              <a:gdLst/>
              <a:ahLst/>
              <a:cxnLst/>
              <a:rect l="l" t="t" r="r" b="b"/>
              <a:pathLst>
                <a:path w="24129" h="17779">
                  <a:moveTo>
                    <a:pt x="18453" y="0"/>
                  </a:moveTo>
                  <a:lnTo>
                    <a:pt x="11620" y="3213"/>
                  </a:lnTo>
                  <a:lnTo>
                    <a:pt x="5461" y="6921"/>
                  </a:lnTo>
                  <a:lnTo>
                    <a:pt x="0" y="11087"/>
                  </a:lnTo>
                  <a:lnTo>
                    <a:pt x="2082" y="13550"/>
                  </a:lnTo>
                  <a:lnTo>
                    <a:pt x="4178" y="15760"/>
                  </a:lnTo>
                  <a:lnTo>
                    <a:pt x="6350" y="17500"/>
                  </a:lnTo>
                  <a:lnTo>
                    <a:pt x="11455" y="13601"/>
                  </a:lnTo>
                  <a:lnTo>
                    <a:pt x="17132" y="10045"/>
                  </a:lnTo>
                  <a:lnTo>
                    <a:pt x="23520" y="6896"/>
                  </a:lnTo>
                  <a:lnTo>
                    <a:pt x="21729" y="5016"/>
                  </a:lnTo>
                  <a:lnTo>
                    <a:pt x="20053" y="2641"/>
                  </a:lnTo>
                  <a:lnTo>
                    <a:pt x="18453" y="0"/>
                  </a:lnTo>
                  <a:close/>
                </a:path>
              </a:pathLst>
            </a:custGeom>
            <a:solidFill>
              <a:srgbClr val="FDD324"/>
            </a:solidFill>
          </p:spPr>
          <p:txBody>
            <a:bodyPr wrap="square" lIns="0" tIns="0" rIns="0" bIns="0" rtlCol="0"/>
            <a:lstStyle/>
            <a:p>
              <a:endParaRPr/>
            </a:p>
          </p:txBody>
        </p:sp>
        <p:sp>
          <p:nvSpPr>
            <p:cNvPr id="20109" name="object 20109"/>
            <p:cNvSpPr/>
            <p:nvPr/>
          </p:nvSpPr>
          <p:spPr>
            <a:xfrm>
              <a:off x="5190121" y="8438896"/>
              <a:ext cx="19050" cy="11430"/>
            </a:xfrm>
            <a:custGeom>
              <a:avLst/>
              <a:gdLst/>
              <a:ahLst/>
              <a:cxnLst/>
              <a:rect l="l" t="t" r="r" b="b"/>
              <a:pathLst>
                <a:path w="19050" h="11429">
                  <a:moveTo>
                    <a:pt x="0" y="11087"/>
                  </a:moveTo>
                  <a:lnTo>
                    <a:pt x="5461" y="6921"/>
                  </a:lnTo>
                  <a:lnTo>
                    <a:pt x="11620" y="3213"/>
                  </a:lnTo>
                  <a:lnTo>
                    <a:pt x="18453" y="0"/>
                  </a:lnTo>
                </a:path>
              </a:pathLst>
            </a:custGeom>
            <a:ln w="25400">
              <a:solidFill>
                <a:srgbClr val="FCD52D"/>
              </a:solidFill>
            </a:ln>
          </p:spPr>
          <p:txBody>
            <a:bodyPr wrap="square" lIns="0" tIns="0" rIns="0" bIns="0" rtlCol="0"/>
            <a:lstStyle/>
            <a:p>
              <a:endParaRPr/>
            </a:p>
          </p:txBody>
        </p:sp>
        <p:sp>
          <p:nvSpPr>
            <p:cNvPr id="20110" name="object 20110"/>
            <p:cNvSpPr/>
            <p:nvPr/>
          </p:nvSpPr>
          <p:spPr>
            <a:xfrm>
              <a:off x="5208574" y="8438896"/>
              <a:ext cx="5080" cy="6985"/>
            </a:xfrm>
            <a:custGeom>
              <a:avLst/>
              <a:gdLst/>
              <a:ahLst/>
              <a:cxnLst/>
              <a:rect l="l" t="t" r="r" b="b"/>
              <a:pathLst>
                <a:path w="5079" h="6984">
                  <a:moveTo>
                    <a:pt x="0" y="0"/>
                  </a:moveTo>
                  <a:lnTo>
                    <a:pt x="5067" y="6896"/>
                  </a:lnTo>
                </a:path>
              </a:pathLst>
            </a:custGeom>
            <a:ln w="25400">
              <a:solidFill>
                <a:srgbClr val="FED62F"/>
              </a:solidFill>
            </a:ln>
          </p:spPr>
          <p:txBody>
            <a:bodyPr wrap="square" lIns="0" tIns="0" rIns="0" bIns="0" rtlCol="0"/>
            <a:lstStyle/>
            <a:p>
              <a:endParaRPr/>
            </a:p>
          </p:txBody>
        </p:sp>
        <p:sp>
          <p:nvSpPr>
            <p:cNvPr id="20111" name="object 20111"/>
            <p:cNvSpPr/>
            <p:nvPr/>
          </p:nvSpPr>
          <p:spPr>
            <a:xfrm>
              <a:off x="5196471" y="8445792"/>
              <a:ext cx="17780" cy="10795"/>
            </a:xfrm>
            <a:custGeom>
              <a:avLst/>
              <a:gdLst/>
              <a:ahLst/>
              <a:cxnLst/>
              <a:rect l="l" t="t" r="r" b="b"/>
              <a:pathLst>
                <a:path w="17779" h="10795">
                  <a:moveTo>
                    <a:pt x="17170" y="0"/>
                  </a:moveTo>
                  <a:lnTo>
                    <a:pt x="10782" y="3149"/>
                  </a:lnTo>
                  <a:lnTo>
                    <a:pt x="5105" y="6705"/>
                  </a:lnTo>
                  <a:lnTo>
                    <a:pt x="0" y="10604"/>
                  </a:lnTo>
                </a:path>
              </a:pathLst>
            </a:custGeom>
            <a:ln w="25400">
              <a:solidFill>
                <a:srgbClr val="FED11C"/>
              </a:solidFill>
            </a:ln>
          </p:spPr>
          <p:txBody>
            <a:bodyPr wrap="square" lIns="0" tIns="0" rIns="0" bIns="0" rtlCol="0"/>
            <a:lstStyle/>
            <a:p>
              <a:endParaRPr/>
            </a:p>
          </p:txBody>
        </p:sp>
        <p:sp>
          <p:nvSpPr>
            <p:cNvPr id="20112" name="object 20112"/>
            <p:cNvSpPr/>
            <p:nvPr/>
          </p:nvSpPr>
          <p:spPr>
            <a:xfrm>
              <a:off x="5190121" y="8449983"/>
              <a:ext cx="6350" cy="6985"/>
            </a:xfrm>
            <a:custGeom>
              <a:avLst/>
              <a:gdLst/>
              <a:ahLst/>
              <a:cxnLst/>
              <a:rect l="l" t="t" r="r" b="b"/>
              <a:pathLst>
                <a:path w="6350" h="6984">
                  <a:moveTo>
                    <a:pt x="6350" y="6413"/>
                  </a:moveTo>
                  <a:lnTo>
                    <a:pt x="0" y="0"/>
                  </a:lnTo>
                </a:path>
              </a:pathLst>
            </a:custGeom>
            <a:ln w="25400">
              <a:solidFill>
                <a:srgbClr val="FCD01A"/>
              </a:solidFill>
            </a:ln>
          </p:spPr>
          <p:txBody>
            <a:bodyPr wrap="square" lIns="0" tIns="0" rIns="0" bIns="0" rtlCol="0"/>
            <a:lstStyle/>
            <a:p>
              <a:endParaRPr/>
            </a:p>
          </p:txBody>
        </p:sp>
        <p:sp>
          <p:nvSpPr>
            <p:cNvPr id="20113" name="object 20113"/>
            <p:cNvSpPr/>
            <p:nvPr/>
          </p:nvSpPr>
          <p:spPr>
            <a:xfrm>
              <a:off x="5194414" y="8406333"/>
              <a:ext cx="29845" cy="15240"/>
            </a:xfrm>
            <a:custGeom>
              <a:avLst/>
              <a:gdLst/>
              <a:ahLst/>
              <a:cxnLst/>
              <a:rect l="l" t="t" r="r" b="b"/>
              <a:pathLst>
                <a:path w="29845" h="15240">
                  <a:moveTo>
                    <a:pt x="25831" y="0"/>
                  </a:moveTo>
                  <a:lnTo>
                    <a:pt x="19216" y="1308"/>
                  </a:lnTo>
                  <a:lnTo>
                    <a:pt x="12677" y="2906"/>
                  </a:lnTo>
                  <a:lnTo>
                    <a:pt x="6257" y="4816"/>
                  </a:lnTo>
                  <a:lnTo>
                    <a:pt x="0" y="7061"/>
                  </a:lnTo>
                  <a:lnTo>
                    <a:pt x="1701" y="9474"/>
                  </a:lnTo>
                  <a:lnTo>
                    <a:pt x="3301" y="12230"/>
                  </a:lnTo>
                  <a:lnTo>
                    <a:pt x="4864" y="15125"/>
                  </a:lnTo>
                  <a:lnTo>
                    <a:pt x="10821" y="12943"/>
                  </a:lnTo>
                  <a:lnTo>
                    <a:pt x="16959" y="11066"/>
                  </a:lnTo>
                  <a:lnTo>
                    <a:pt x="23246" y="9473"/>
                  </a:lnTo>
                  <a:lnTo>
                    <a:pt x="29654" y="8140"/>
                  </a:lnTo>
                  <a:lnTo>
                    <a:pt x="27203" y="2603"/>
                  </a:lnTo>
                  <a:lnTo>
                    <a:pt x="25831" y="0"/>
                  </a:lnTo>
                  <a:close/>
                </a:path>
              </a:pathLst>
            </a:custGeom>
            <a:solidFill>
              <a:srgbClr val="FBE57D"/>
            </a:solidFill>
          </p:spPr>
          <p:txBody>
            <a:bodyPr wrap="square" lIns="0" tIns="0" rIns="0" bIns="0" rtlCol="0"/>
            <a:lstStyle/>
            <a:p>
              <a:endParaRPr/>
            </a:p>
          </p:txBody>
        </p:sp>
        <p:sp>
          <p:nvSpPr>
            <p:cNvPr id="20114" name="object 20114"/>
            <p:cNvSpPr/>
            <p:nvPr/>
          </p:nvSpPr>
          <p:spPr>
            <a:xfrm>
              <a:off x="5194414" y="8406333"/>
              <a:ext cx="26034" cy="7620"/>
            </a:xfrm>
            <a:custGeom>
              <a:avLst/>
              <a:gdLst/>
              <a:ahLst/>
              <a:cxnLst/>
              <a:rect l="l" t="t" r="r" b="b"/>
              <a:pathLst>
                <a:path w="26035" h="7620">
                  <a:moveTo>
                    <a:pt x="0" y="7061"/>
                  </a:moveTo>
                  <a:lnTo>
                    <a:pt x="6257" y="4816"/>
                  </a:lnTo>
                  <a:lnTo>
                    <a:pt x="12677" y="2906"/>
                  </a:lnTo>
                  <a:lnTo>
                    <a:pt x="19216" y="1308"/>
                  </a:lnTo>
                  <a:lnTo>
                    <a:pt x="25831" y="0"/>
                  </a:lnTo>
                </a:path>
              </a:pathLst>
            </a:custGeom>
            <a:ln w="25400">
              <a:solidFill>
                <a:srgbClr val="FBE684"/>
              </a:solidFill>
            </a:ln>
          </p:spPr>
          <p:txBody>
            <a:bodyPr wrap="square" lIns="0" tIns="0" rIns="0" bIns="0" rtlCol="0"/>
            <a:lstStyle/>
            <a:p>
              <a:endParaRPr/>
            </a:p>
          </p:txBody>
        </p:sp>
        <p:sp>
          <p:nvSpPr>
            <p:cNvPr id="20115" name="object 20115"/>
            <p:cNvSpPr/>
            <p:nvPr/>
          </p:nvSpPr>
          <p:spPr>
            <a:xfrm>
              <a:off x="5220246" y="8406333"/>
              <a:ext cx="4445" cy="8255"/>
            </a:xfrm>
            <a:custGeom>
              <a:avLst/>
              <a:gdLst/>
              <a:ahLst/>
              <a:cxnLst/>
              <a:rect l="l" t="t" r="r" b="b"/>
              <a:pathLst>
                <a:path w="4445" h="8254">
                  <a:moveTo>
                    <a:pt x="0" y="0"/>
                  </a:moveTo>
                  <a:lnTo>
                    <a:pt x="3822" y="8140"/>
                  </a:lnTo>
                </a:path>
              </a:pathLst>
            </a:custGeom>
            <a:ln w="25400">
              <a:solidFill>
                <a:srgbClr val="FBE785"/>
              </a:solidFill>
            </a:ln>
          </p:spPr>
          <p:txBody>
            <a:bodyPr wrap="square" lIns="0" tIns="0" rIns="0" bIns="0" rtlCol="0"/>
            <a:lstStyle/>
            <a:p>
              <a:endParaRPr/>
            </a:p>
          </p:txBody>
        </p:sp>
        <p:sp>
          <p:nvSpPr>
            <p:cNvPr id="20116" name="object 20116"/>
            <p:cNvSpPr/>
            <p:nvPr/>
          </p:nvSpPr>
          <p:spPr>
            <a:xfrm>
              <a:off x="5199278" y="8414474"/>
              <a:ext cx="25400" cy="6985"/>
            </a:xfrm>
            <a:custGeom>
              <a:avLst/>
              <a:gdLst/>
              <a:ahLst/>
              <a:cxnLst/>
              <a:rect l="l" t="t" r="r" b="b"/>
              <a:pathLst>
                <a:path w="25400" h="6984">
                  <a:moveTo>
                    <a:pt x="24790" y="0"/>
                  </a:moveTo>
                  <a:lnTo>
                    <a:pt x="18382" y="1332"/>
                  </a:lnTo>
                  <a:lnTo>
                    <a:pt x="12095" y="2925"/>
                  </a:lnTo>
                  <a:lnTo>
                    <a:pt x="5957" y="4802"/>
                  </a:lnTo>
                  <a:lnTo>
                    <a:pt x="0" y="6984"/>
                  </a:lnTo>
                </a:path>
              </a:pathLst>
            </a:custGeom>
            <a:ln w="25400">
              <a:solidFill>
                <a:srgbClr val="FBE476"/>
              </a:solidFill>
            </a:ln>
          </p:spPr>
          <p:txBody>
            <a:bodyPr wrap="square" lIns="0" tIns="0" rIns="0" bIns="0" rtlCol="0"/>
            <a:lstStyle/>
            <a:p>
              <a:endParaRPr/>
            </a:p>
          </p:txBody>
        </p:sp>
        <p:sp>
          <p:nvSpPr>
            <p:cNvPr id="20117" name="object 20117"/>
            <p:cNvSpPr/>
            <p:nvPr/>
          </p:nvSpPr>
          <p:spPr>
            <a:xfrm>
              <a:off x="5194414" y="8413394"/>
              <a:ext cx="5080" cy="8255"/>
            </a:xfrm>
            <a:custGeom>
              <a:avLst/>
              <a:gdLst/>
              <a:ahLst/>
              <a:cxnLst/>
              <a:rect l="l" t="t" r="r" b="b"/>
              <a:pathLst>
                <a:path w="5079" h="8254">
                  <a:moveTo>
                    <a:pt x="4864" y="8064"/>
                  </a:moveTo>
                  <a:lnTo>
                    <a:pt x="0" y="0"/>
                  </a:lnTo>
                </a:path>
              </a:pathLst>
            </a:custGeom>
            <a:ln w="25400">
              <a:solidFill>
                <a:srgbClr val="FBE375"/>
              </a:solidFill>
            </a:ln>
          </p:spPr>
          <p:txBody>
            <a:bodyPr wrap="square" lIns="0" tIns="0" rIns="0" bIns="0" rtlCol="0"/>
            <a:lstStyle/>
            <a:p>
              <a:endParaRPr/>
            </a:p>
          </p:txBody>
        </p:sp>
        <p:sp>
          <p:nvSpPr>
            <p:cNvPr id="20118" name="object 20118"/>
            <p:cNvSpPr/>
            <p:nvPr/>
          </p:nvSpPr>
          <p:spPr>
            <a:xfrm>
              <a:off x="5199278" y="8414474"/>
              <a:ext cx="28575" cy="16510"/>
            </a:xfrm>
            <a:custGeom>
              <a:avLst/>
              <a:gdLst/>
              <a:ahLst/>
              <a:cxnLst/>
              <a:rect l="l" t="t" r="r" b="b"/>
              <a:pathLst>
                <a:path w="28575" h="16509">
                  <a:moveTo>
                    <a:pt x="24790" y="0"/>
                  </a:moveTo>
                  <a:lnTo>
                    <a:pt x="18382" y="1332"/>
                  </a:lnTo>
                  <a:lnTo>
                    <a:pt x="12095" y="2925"/>
                  </a:lnTo>
                  <a:lnTo>
                    <a:pt x="5957" y="4802"/>
                  </a:lnTo>
                  <a:lnTo>
                    <a:pt x="0" y="6984"/>
                  </a:lnTo>
                  <a:lnTo>
                    <a:pt x="1574" y="9880"/>
                  </a:lnTo>
                  <a:lnTo>
                    <a:pt x="4622" y="15900"/>
                  </a:lnTo>
                  <a:lnTo>
                    <a:pt x="11937" y="12738"/>
                  </a:lnTo>
                  <a:lnTo>
                    <a:pt x="19888" y="10261"/>
                  </a:lnTo>
                  <a:lnTo>
                    <a:pt x="28295" y="8356"/>
                  </a:lnTo>
                  <a:lnTo>
                    <a:pt x="25996" y="2781"/>
                  </a:lnTo>
                  <a:lnTo>
                    <a:pt x="24790" y="0"/>
                  </a:lnTo>
                  <a:close/>
                </a:path>
              </a:pathLst>
            </a:custGeom>
            <a:solidFill>
              <a:srgbClr val="FCE26A"/>
            </a:solidFill>
          </p:spPr>
          <p:txBody>
            <a:bodyPr wrap="square" lIns="0" tIns="0" rIns="0" bIns="0" rtlCol="0"/>
            <a:lstStyle/>
            <a:p>
              <a:endParaRPr/>
            </a:p>
          </p:txBody>
        </p:sp>
        <p:sp>
          <p:nvSpPr>
            <p:cNvPr id="20119" name="object 20119"/>
            <p:cNvSpPr/>
            <p:nvPr/>
          </p:nvSpPr>
          <p:spPr>
            <a:xfrm>
              <a:off x="5199278" y="8414474"/>
              <a:ext cx="25400" cy="6985"/>
            </a:xfrm>
            <a:custGeom>
              <a:avLst/>
              <a:gdLst/>
              <a:ahLst/>
              <a:cxnLst/>
              <a:rect l="l" t="t" r="r" b="b"/>
              <a:pathLst>
                <a:path w="25400" h="6984">
                  <a:moveTo>
                    <a:pt x="0" y="6984"/>
                  </a:moveTo>
                  <a:lnTo>
                    <a:pt x="5957" y="4802"/>
                  </a:lnTo>
                  <a:lnTo>
                    <a:pt x="12095" y="2925"/>
                  </a:lnTo>
                  <a:lnTo>
                    <a:pt x="18382" y="1332"/>
                  </a:lnTo>
                  <a:lnTo>
                    <a:pt x="24790" y="0"/>
                  </a:lnTo>
                </a:path>
              </a:pathLst>
            </a:custGeom>
            <a:ln w="25400">
              <a:solidFill>
                <a:srgbClr val="FBE476"/>
              </a:solidFill>
            </a:ln>
          </p:spPr>
          <p:txBody>
            <a:bodyPr wrap="square" lIns="0" tIns="0" rIns="0" bIns="0" rtlCol="0"/>
            <a:lstStyle/>
            <a:p>
              <a:endParaRPr/>
            </a:p>
          </p:txBody>
        </p:sp>
        <p:sp>
          <p:nvSpPr>
            <p:cNvPr id="20120" name="object 20120"/>
            <p:cNvSpPr/>
            <p:nvPr/>
          </p:nvSpPr>
          <p:spPr>
            <a:xfrm>
              <a:off x="5224068" y="8414474"/>
              <a:ext cx="3810" cy="8890"/>
            </a:xfrm>
            <a:custGeom>
              <a:avLst/>
              <a:gdLst/>
              <a:ahLst/>
              <a:cxnLst/>
              <a:rect l="l" t="t" r="r" b="b"/>
              <a:pathLst>
                <a:path w="3810" h="8890">
                  <a:moveTo>
                    <a:pt x="0" y="0"/>
                  </a:moveTo>
                  <a:lnTo>
                    <a:pt x="3505" y="8356"/>
                  </a:lnTo>
                </a:path>
              </a:pathLst>
            </a:custGeom>
            <a:ln w="25399">
              <a:solidFill>
                <a:srgbClr val="FCE474"/>
              </a:solidFill>
            </a:ln>
          </p:spPr>
          <p:txBody>
            <a:bodyPr wrap="square" lIns="0" tIns="0" rIns="0" bIns="0" rtlCol="0"/>
            <a:lstStyle/>
            <a:p>
              <a:endParaRPr/>
            </a:p>
          </p:txBody>
        </p:sp>
        <p:sp>
          <p:nvSpPr>
            <p:cNvPr id="20121" name="object 20121"/>
            <p:cNvSpPr/>
            <p:nvPr/>
          </p:nvSpPr>
          <p:spPr>
            <a:xfrm>
              <a:off x="5203901" y="8422830"/>
              <a:ext cx="24130" cy="7620"/>
            </a:xfrm>
            <a:custGeom>
              <a:avLst/>
              <a:gdLst/>
              <a:ahLst/>
              <a:cxnLst/>
              <a:rect l="l" t="t" r="r" b="b"/>
              <a:pathLst>
                <a:path w="24129" h="7620">
                  <a:moveTo>
                    <a:pt x="23672" y="0"/>
                  </a:moveTo>
                  <a:lnTo>
                    <a:pt x="15265" y="1904"/>
                  </a:lnTo>
                  <a:lnTo>
                    <a:pt x="7315" y="4381"/>
                  </a:lnTo>
                  <a:lnTo>
                    <a:pt x="0" y="7543"/>
                  </a:lnTo>
                </a:path>
              </a:pathLst>
            </a:custGeom>
            <a:ln w="25400">
              <a:solidFill>
                <a:srgbClr val="FCDF5E"/>
              </a:solidFill>
            </a:ln>
          </p:spPr>
          <p:txBody>
            <a:bodyPr wrap="square" lIns="0" tIns="0" rIns="0" bIns="0" rtlCol="0"/>
            <a:lstStyle/>
            <a:p>
              <a:endParaRPr/>
            </a:p>
          </p:txBody>
        </p:sp>
        <p:sp>
          <p:nvSpPr>
            <p:cNvPr id="20122" name="object 20122"/>
            <p:cNvSpPr/>
            <p:nvPr/>
          </p:nvSpPr>
          <p:spPr>
            <a:xfrm>
              <a:off x="5199278" y="8421459"/>
              <a:ext cx="5080" cy="9525"/>
            </a:xfrm>
            <a:custGeom>
              <a:avLst/>
              <a:gdLst/>
              <a:ahLst/>
              <a:cxnLst/>
              <a:rect l="l" t="t" r="r" b="b"/>
              <a:pathLst>
                <a:path w="5079" h="9525">
                  <a:moveTo>
                    <a:pt x="4622" y="8915"/>
                  </a:moveTo>
                  <a:lnTo>
                    <a:pt x="0" y="0"/>
                  </a:lnTo>
                </a:path>
              </a:pathLst>
            </a:custGeom>
            <a:ln w="25399">
              <a:solidFill>
                <a:srgbClr val="FCDF60"/>
              </a:solidFill>
            </a:ln>
          </p:spPr>
          <p:txBody>
            <a:bodyPr wrap="square" lIns="0" tIns="0" rIns="0" bIns="0" rtlCol="0"/>
            <a:lstStyle/>
            <a:p>
              <a:endParaRPr/>
            </a:p>
          </p:txBody>
        </p:sp>
        <p:sp>
          <p:nvSpPr>
            <p:cNvPr id="20123" name="object 20123"/>
            <p:cNvSpPr/>
            <p:nvPr/>
          </p:nvSpPr>
          <p:spPr>
            <a:xfrm>
              <a:off x="5220246" y="8403488"/>
              <a:ext cx="30480" cy="11430"/>
            </a:xfrm>
            <a:custGeom>
              <a:avLst/>
              <a:gdLst/>
              <a:ahLst/>
              <a:cxnLst/>
              <a:rect l="l" t="t" r="r" b="b"/>
              <a:pathLst>
                <a:path w="30479" h="11429">
                  <a:moveTo>
                    <a:pt x="26377" y="0"/>
                  </a:moveTo>
                  <a:lnTo>
                    <a:pt x="19886" y="406"/>
                  </a:lnTo>
                  <a:lnTo>
                    <a:pt x="13298" y="998"/>
                  </a:lnTo>
                  <a:lnTo>
                    <a:pt x="6655" y="1802"/>
                  </a:lnTo>
                  <a:lnTo>
                    <a:pt x="0" y="2844"/>
                  </a:lnTo>
                  <a:lnTo>
                    <a:pt x="1371" y="5448"/>
                  </a:lnTo>
                  <a:lnTo>
                    <a:pt x="3822" y="10985"/>
                  </a:lnTo>
                  <a:lnTo>
                    <a:pt x="10320" y="9899"/>
                  </a:lnTo>
                  <a:lnTo>
                    <a:pt x="16876" y="9028"/>
                  </a:lnTo>
                  <a:lnTo>
                    <a:pt x="23459" y="8354"/>
                  </a:lnTo>
                  <a:lnTo>
                    <a:pt x="30035" y="7861"/>
                  </a:lnTo>
                  <a:lnTo>
                    <a:pt x="28803" y="5321"/>
                  </a:lnTo>
                  <a:lnTo>
                    <a:pt x="26377" y="0"/>
                  </a:lnTo>
                  <a:close/>
                </a:path>
              </a:pathLst>
            </a:custGeom>
            <a:solidFill>
              <a:srgbClr val="FBE88A"/>
            </a:solidFill>
          </p:spPr>
          <p:txBody>
            <a:bodyPr wrap="square" lIns="0" tIns="0" rIns="0" bIns="0" rtlCol="0"/>
            <a:lstStyle/>
            <a:p>
              <a:endParaRPr/>
            </a:p>
          </p:txBody>
        </p:sp>
        <p:sp>
          <p:nvSpPr>
            <p:cNvPr id="20124" name="object 20124"/>
            <p:cNvSpPr/>
            <p:nvPr/>
          </p:nvSpPr>
          <p:spPr>
            <a:xfrm>
              <a:off x="5220246" y="8403488"/>
              <a:ext cx="26670" cy="3175"/>
            </a:xfrm>
            <a:custGeom>
              <a:avLst/>
              <a:gdLst/>
              <a:ahLst/>
              <a:cxnLst/>
              <a:rect l="l" t="t" r="r" b="b"/>
              <a:pathLst>
                <a:path w="26670" h="3175">
                  <a:moveTo>
                    <a:pt x="0" y="2844"/>
                  </a:moveTo>
                  <a:lnTo>
                    <a:pt x="6655" y="1802"/>
                  </a:lnTo>
                  <a:lnTo>
                    <a:pt x="13298" y="998"/>
                  </a:lnTo>
                  <a:lnTo>
                    <a:pt x="19886" y="406"/>
                  </a:lnTo>
                  <a:lnTo>
                    <a:pt x="26377" y="0"/>
                  </a:lnTo>
                </a:path>
              </a:pathLst>
            </a:custGeom>
            <a:ln w="25400">
              <a:solidFill>
                <a:srgbClr val="FAE98F"/>
              </a:solidFill>
            </a:ln>
          </p:spPr>
          <p:txBody>
            <a:bodyPr wrap="square" lIns="0" tIns="0" rIns="0" bIns="0" rtlCol="0"/>
            <a:lstStyle/>
            <a:p>
              <a:endParaRPr/>
            </a:p>
          </p:txBody>
        </p:sp>
        <p:sp>
          <p:nvSpPr>
            <p:cNvPr id="20125" name="object 20125"/>
            <p:cNvSpPr/>
            <p:nvPr/>
          </p:nvSpPr>
          <p:spPr>
            <a:xfrm>
              <a:off x="5246624" y="8403488"/>
              <a:ext cx="3810" cy="8255"/>
            </a:xfrm>
            <a:custGeom>
              <a:avLst/>
              <a:gdLst/>
              <a:ahLst/>
              <a:cxnLst/>
              <a:rect l="l" t="t" r="r" b="b"/>
              <a:pathLst>
                <a:path w="3810" h="8254">
                  <a:moveTo>
                    <a:pt x="0" y="0"/>
                  </a:moveTo>
                  <a:lnTo>
                    <a:pt x="3657" y="7861"/>
                  </a:lnTo>
                </a:path>
              </a:pathLst>
            </a:custGeom>
            <a:ln w="25400">
              <a:solidFill>
                <a:srgbClr val="FBEA8F"/>
              </a:solidFill>
            </a:ln>
          </p:spPr>
          <p:txBody>
            <a:bodyPr wrap="square" lIns="0" tIns="0" rIns="0" bIns="0" rtlCol="0"/>
            <a:lstStyle/>
            <a:p>
              <a:endParaRPr/>
            </a:p>
          </p:txBody>
        </p:sp>
        <p:sp>
          <p:nvSpPr>
            <p:cNvPr id="20126" name="object 20126"/>
            <p:cNvSpPr/>
            <p:nvPr/>
          </p:nvSpPr>
          <p:spPr>
            <a:xfrm>
              <a:off x="5220246" y="8406333"/>
              <a:ext cx="30480" cy="8255"/>
            </a:xfrm>
            <a:custGeom>
              <a:avLst/>
              <a:gdLst/>
              <a:ahLst/>
              <a:cxnLst/>
              <a:rect l="l" t="t" r="r" b="b"/>
              <a:pathLst>
                <a:path w="30479" h="8254">
                  <a:moveTo>
                    <a:pt x="30035" y="5016"/>
                  </a:moveTo>
                  <a:lnTo>
                    <a:pt x="23459" y="5510"/>
                  </a:lnTo>
                  <a:lnTo>
                    <a:pt x="16876" y="6183"/>
                  </a:lnTo>
                  <a:lnTo>
                    <a:pt x="10320" y="7054"/>
                  </a:lnTo>
                  <a:lnTo>
                    <a:pt x="3822" y="8140"/>
                  </a:lnTo>
                </a:path>
                <a:path w="30479" h="8254">
                  <a:moveTo>
                    <a:pt x="3822" y="8140"/>
                  </a:moveTo>
                  <a:lnTo>
                    <a:pt x="0" y="0"/>
                  </a:lnTo>
                </a:path>
              </a:pathLst>
            </a:custGeom>
            <a:ln w="25400">
              <a:solidFill>
                <a:srgbClr val="FBE785"/>
              </a:solidFill>
            </a:ln>
          </p:spPr>
          <p:txBody>
            <a:bodyPr wrap="square" lIns="0" tIns="0" rIns="0" bIns="0" rtlCol="0"/>
            <a:lstStyle/>
            <a:p>
              <a:endParaRPr/>
            </a:p>
          </p:txBody>
        </p:sp>
        <p:sp>
          <p:nvSpPr>
            <p:cNvPr id="20127" name="object 20127"/>
            <p:cNvSpPr/>
            <p:nvPr/>
          </p:nvSpPr>
          <p:spPr>
            <a:xfrm>
              <a:off x="5224068" y="8411349"/>
              <a:ext cx="30480" cy="12065"/>
            </a:xfrm>
            <a:custGeom>
              <a:avLst/>
              <a:gdLst/>
              <a:ahLst/>
              <a:cxnLst/>
              <a:rect l="l" t="t" r="r" b="b"/>
              <a:pathLst>
                <a:path w="30479" h="12065">
                  <a:moveTo>
                    <a:pt x="26212" y="0"/>
                  </a:moveTo>
                  <a:lnTo>
                    <a:pt x="19636" y="493"/>
                  </a:lnTo>
                  <a:lnTo>
                    <a:pt x="13054" y="1166"/>
                  </a:lnTo>
                  <a:lnTo>
                    <a:pt x="6497" y="2037"/>
                  </a:lnTo>
                  <a:lnTo>
                    <a:pt x="0" y="3124"/>
                  </a:lnTo>
                  <a:lnTo>
                    <a:pt x="1206" y="5905"/>
                  </a:lnTo>
                  <a:lnTo>
                    <a:pt x="3505" y="11480"/>
                  </a:lnTo>
                  <a:lnTo>
                    <a:pt x="9893" y="10157"/>
                  </a:lnTo>
                  <a:lnTo>
                    <a:pt x="16436" y="9040"/>
                  </a:lnTo>
                  <a:lnTo>
                    <a:pt x="23118" y="8121"/>
                  </a:lnTo>
                  <a:lnTo>
                    <a:pt x="29921" y="7391"/>
                  </a:lnTo>
                  <a:lnTo>
                    <a:pt x="28689" y="5003"/>
                  </a:lnTo>
                  <a:lnTo>
                    <a:pt x="26212" y="0"/>
                  </a:lnTo>
                  <a:close/>
                </a:path>
              </a:pathLst>
            </a:custGeom>
            <a:solidFill>
              <a:srgbClr val="FCE57B"/>
            </a:solidFill>
          </p:spPr>
          <p:txBody>
            <a:bodyPr wrap="square" lIns="0" tIns="0" rIns="0" bIns="0" rtlCol="0"/>
            <a:lstStyle/>
            <a:p>
              <a:endParaRPr/>
            </a:p>
          </p:txBody>
        </p:sp>
        <p:sp>
          <p:nvSpPr>
            <p:cNvPr id="20128" name="object 20128"/>
            <p:cNvSpPr/>
            <p:nvPr/>
          </p:nvSpPr>
          <p:spPr>
            <a:xfrm>
              <a:off x="5224068" y="8411349"/>
              <a:ext cx="26670" cy="3175"/>
            </a:xfrm>
            <a:custGeom>
              <a:avLst/>
              <a:gdLst/>
              <a:ahLst/>
              <a:cxnLst/>
              <a:rect l="l" t="t" r="r" b="b"/>
              <a:pathLst>
                <a:path w="26670" h="3175">
                  <a:moveTo>
                    <a:pt x="0" y="3124"/>
                  </a:moveTo>
                  <a:lnTo>
                    <a:pt x="6497" y="2037"/>
                  </a:lnTo>
                  <a:lnTo>
                    <a:pt x="13054" y="1166"/>
                  </a:lnTo>
                  <a:lnTo>
                    <a:pt x="19636" y="493"/>
                  </a:lnTo>
                  <a:lnTo>
                    <a:pt x="26212" y="0"/>
                  </a:lnTo>
                </a:path>
              </a:pathLst>
            </a:custGeom>
            <a:ln w="25399">
              <a:solidFill>
                <a:srgbClr val="FBE785"/>
              </a:solidFill>
            </a:ln>
          </p:spPr>
          <p:txBody>
            <a:bodyPr wrap="square" lIns="0" tIns="0" rIns="0" bIns="0" rtlCol="0"/>
            <a:lstStyle/>
            <a:p>
              <a:endParaRPr/>
            </a:p>
          </p:txBody>
        </p:sp>
        <p:sp>
          <p:nvSpPr>
            <p:cNvPr id="20129" name="object 20129"/>
            <p:cNvSpPr/>
            <p:nvPr/>
          </p:nvSpPr>
          <p:spPr>
            <a:xfrm>
              <a:off x="5250281" y="8411349"/>
              <a:ext cx="3810" cy="7620"/>
            </a:xfrm>
            <a:custGeom>
              <a:avLst/>
              <a:gdLst/>
              <a:ahLst/>
              <a:cxnLst/>
              <a:rect l="l" t="t" r="r" b="b"/>
              <a:pathLst>
                <a:path w="3810" h="7620">
                  <a:moveTo>
                    <a:pt x="0" y="0"/>
                  </a:moveTo>
                  <a:lnTo>
                    <a:pt x="3708" y="7391"/>
                  </a:lnTo>
                </a:path>
              </a:pathLst>
            </a:custGeom>
            <a:ln w="25400">
              <a:solidFill>
                <a:srgbClr val="FCE781"/>
              </a:solidFill>
            </a:ln>
          </p:spPr>
          <p:txBody>
            <a:bodyPr wrap="square" lIns="0" tIns="0" rIns="0" bIns="0" rtlCol="0"/>
            <a:lstStyle/>
            <a:p>
              <a:endParaRPr/>
            </a:p>
          </p:txBody>
        </p:sp>
        <p:sp>
          <p:nvSpPr>
            <p:cNvPr id="20130" name="object 20130"/>
            <p:cNvSpPr/>
            <p:nvPr/>
          </p:nvSpPr>
          <p:spPr>
            <a:xfrm>
              <a:off x="5227574" y="8418741"/>
              <a:ext cx="26670" cy="4445"/>
            </a:xfrm>
            <a:custGeom>
              <a:avLst/>
              <a:gdLst/>
              <a:ahLst/>
              <a:cxnLst/>
              <a:rect l="l" t="t" r="r" b="b"/>
              <a:pathLst>
                <a:path w="26670" h="4445">
                  <a:moveTo>
                    <a:pt x="26415" y="0"/>
                  </a:moveTo>
                  <a:lnTo>
                    <a:pt x="19613" y="730"/>
                  </a:lnTo>
                  <a:lnTo>
                    <a:pt x="12931" y="1649"/>
                  </a:lnTo>
                  <a:lnTo>
                    <a:pt x="6388" y="2766"/>
                  </a:lnTo>
                  <a:lnTo>
                    <a:pt x="0" y="4089"/>
                  </a:lnTo>
                </a:path>
              </a:pathLst>
            </a:custGeom>
            <a:ln w="25399">
              <a:solidFill>
                <a:srgbClr val="FCE470"/>
              </a:solidFill>
            </a:ln>
          </p:spPr>
          <p:txBody>
            <a:bodyPr wrap="square" lIns="0" tIns="0" rIns="0" bIns="0" rtlCol="0"/>
            <a:lstStyle/>
            <a:p>
              <a:endParaRPr/>
            </a:p>
          </p:txBody>
        </p:sp>
        <p:sp>
          <p:nvSpPr>
            <p:cNvPr id="20131" name="object 20131"/>
            <p:cNvSpPr/>
            <p:nvPr/>
          </p:nvSpPr>
          <p:spPr>
            <a:xfrm>
              <a:off x="5224068" y="8414474"/>
              <a:ext cx="3810" cy="8890"/>
            </a:xfrm>
            <a:custGeom>
              <a:avLst/>
              <a:gdLst/>
              <a:ahLst/>
              <a:cxnLst/>
              <a:rect l="l" t="t" r="r" b="b"/>
              <a:pathLst>
                <a:path w="3810" h="8890">
                  <a:moveTo>
                    <a:pt x="3505" y="8356"/>
                  </a:moveTo>
                  <a:lnTo>
                    <a:pt x="0" y="0"/>
                  </a:lnTo>
                </a:path>
              </a:pathLst>
            </a:custGeom>
            <a:ln w="25399">
              <a:solidFill>
                <a:srgbClr val="FCE474"/>
              </a:solidFill>
            </a:ln>
          </p:spPr>
          <p:txBody>
            <a:bodyPr wrap="square" lIns="0" tIns="0" rIns="0" bIns="0" rtlCol="0"/>
            <a:lstStyle/>
            <a:p>
              <a:endParaRPr/>
            </a:p>
          </p:txBody>
        </p:sp>
        <p:sp>
          <p:nvSpPr>
            <p:cNvPr id="20132" name="object 20132"/>
            <p:cNvSpPr/>
            <p:nvPr/>
          </p:nvSpPr>
          <p:spPr>
            <a:xfrm>
              <a:off x="5203901" y="8422830"/>
              <a:ext cx="27305" cy="16510"/>
            </a:xfrm>
            <a:custGeom>
              <a:avLst/>
              <a:gdLst/>
              <a:ahLst/>
              <a:cxnLst/>
              <a:rect l="l" t="t" r="r" b="b"/>
              <a:pathLst>
                <a:path w="27304" h="16509">
                  <a:moveTo>
                    <a:pt x="23672" y="0"/>
                  </a:moveTo>
                  <a:lnTo>
                    <a:pt x="15265" y="1904"/>
                  </a:lnTo>
                  <a:lnTo>
                    <a:pt x="7315" y="4381"/>
                  </a:lnTo>
                  <a:lnTo>
                    <a:pt x="0" y="7543"/>
                  </a:lnTo>
                  <a:lnTo>
                    <a:pt x="3073" y="13436"/>
                  </a:lnTo>
                  <a:lnTo>
                    <a:pt x="4673" y="16065"/>
                  </a:lnTo>
                  <a:lnTo>
                    <a:pt x="11506" y="12865"/>
                  </a:lnTo>
                  <a:lnTo>
                    <a:pt x="19024" y="10134"/>
                  </a:lnTo>
                  <a:lnTo>
                    <a:pt x="27216" y="7924"/>
                  </a:lnTo>
                  <a:lnTo>
                    <a:pt x="25996" y="5422"/>
                  </a:lnTo>
                  <a:lnTo>
                    <a:pt x="23672" y="0"/>
                  </a:lnTo>
                  <a:close/>
                </a:path>
              </a:pathLst>
            </a:custGeom>
            <a:solidFill>
              <a:srgbClr val="FDDD51"/>
            </a:solidFill>
          </p:spPr>
          <p:txBody>
            <a:bodyPr wrap="square" lIns="0" tIns="0" rIns="0" bIns="0" rtlCol="0"/>
            <a:lstStyle/>
            <a:p>
              <a:endParaRPr/>
            </a:p>
          </p:txBody>
        </p:sp>
        <p:sp>
          <p:nvSpPr>
            <p:cNvPr id="20133" name="object 20133"/>
            <p:cNvSpPr/>
            <p:nvPr/>
          </p:nvSpPr>
          <p:spPr>
            <a:xfrm>
              <a:off x="5203901" y="8422830"/>
              <a:ext cx="24130" cy="7620"/>
            </a:xfrm>
            <a:custGeom>
              <a:avLst/>
              <a:gdLst/>
              <a:ahLst/>
              <a:cxnLst/>
              <a:rect l="l" t="t" r="r" b="b"/>
              <a:pathLst>
                <a:path w="24129" h="7620">
                  <a:moveTo>
                    <a:pt x="0" y="7543"/>
                  </a:moveTo>
                  <a:lnTo>
                    <a:pt x="7315" y="4381"/>
                  </a:lnTo>
                  <a:lnTo>
                    <a:pt x="15265" y="1904"/>
                  </a:lnTo>
                  <a:lnTo>
                    <a:pt x="23672" y="0"/>
                  </a:lnTo>
                </a:path>
              </a:pathLst>
            </a:custGeom>
            <a:ln w="25400">
              <a:solidFill>
                <a:srgbClr val="FCDF5E"/>
              </a:solidFill>
            </a:ln>
          </p:spPr>
          <p:txBody>
            <a:bodyPr wrap="square" lIns="0" tIns="0" rIns="0" bIns="0" rtlCol="0"/>
            <a:lstStyle/>
            <a:p>
              <a:endParaRPr/>
            </a:p>
          </p:txBody>
        </p:sp>
        <p:sp>
          <p:nvSpPr>
            <p:cNvPr id="20134" name="object 20134"/>
            <p:cNvSpPr/>
            <p:nvPr/>
          </p:nvSpPr>
          <p:spPr>
            <a:xfrm>
              <a:off x="5227574" y="8422830"/>
              <a:ext cx="3810" cy="8255"/>
            </a:xfrm>
            <a:custGeom>
              <a:avLst/>
              <a:gdLst/>
              <a:ahLst/>
              <a:cxnLst/>
              <a:rect l="l" t="t" r="r" b="b"/>
              <a:pathLst>
                <a:path w="3810" h="8254">
                  <a:moveTo>
                    <a:pt x="0" y="0"/>
                  </a:moveTo>
                  <a:lnTo>
                    <a:pt x="3543" y="7924"/>
                  </a:lnTo>
                </a:path>
              </a:pathLst>
            </a:custGeom>
            <a:ln w="25400">
              <a:solidFill>
                <a:srgbClr val="FDDF5C"/>
              </a:solidFill>
            </a:ln>
          </p:spPr>
          <p:txBody>
            <a:bodyPr wrap="square" lIns="0" tIns="0" rIns="0" bIns="0" rtlCol="0"/>
            <a:lstStyle/>
            <a:p>
              <a:endParaRPr/>
            </a:p>
          </p:txBody>
        </p:sp>
        <p:sp>
          <p:nvSpPr>
            <p:cNvPr id="20135" name="object 20135"/>
            <p:cNvSpPr/>
            <p:nvPr/>
          </p:nvSpPr>
          <p:spPr>
            <a:xfrm>
              <a:off x="5208574" y="8430755"/>
              <a:ext cx="22860" cy="8255"/>
            </a:xfrm>
            <a:custGeom>
              <a:avLst/>
              <a:gdLst/>
              <a:ahLst/>
              <a:cxnLst/>
              <a:rect l="l" t="t" r="r" b="b"/>
              <a:pathLst>
                <a:path w="22860" h="8254">
                  <a:moveTo>
                    <a:pt x="22542" y="0"/>
                  </a:moveTo>
                  <a:lnTo>
                    <a:pt x="14350" y="2209"/>
                  </a:lnTo>
                  <a:lnTo>
                    <a:pt x="6832" y="4940"/>
                  </a:lnTo>
                  <a:lnTo>
                    <a:pt x="0" y="8140"/>
                  </a:lnTo>
                </a:path>
              </a:pathLst>
            </a:custGeom>
            <a:ln w="25400">
              <a:solidFill>
                <a:srgbClr val="FEDA44"/>
              </a:solidFill>
            </a:ln>
          </p:spPr>
          <p:txBody>
            <a:bodyPr wrap="square" lIns="0" tIns="0" rIns="0" bIns="0" rtlCol="0"/>
            <a:lstStyle/>
            <a:p>
              <a:endParaRPr/>
            </a:p>
          </p:txBody>
        </p:sp>
        <p:sp>
          <p:nvSpPr>
            <p:cNvPr id="20136" name="object 20136"/>
            <p:cNvSpPr/>
            <p:nvPr/>
          </p:nvSpPr>
          <p:spPr>
            <a:xfrm>
              <a:off x="5203901" y="8430374"/>
              <a:ext cx="5080" cy="8890"/>
            </a:xfrm>
            <a:custGeom>
              <a:avLst/>
              <a:gdLst/>
              <a:ahLst/>
              <a:cxnLst/>
              <a:rect l="l" t="t" r="r" b="b"/>
              <a:pathLst>
                <a:path w="5079" h="8890">
                  <a:moveTo>
                    <a:pt x="4673" y="8521"/>
                  </a:moveTo>
                  <a:lnTo>
                    <a:pt x="0" y="0"/>
                  </a:lnTo>
                </a:path>
              </a:pathLst>
            </a:custGeom>
            <a:ln w="25400">
              <a:solidFill>
                <a:srgbClr val="FCDB45"/>
              </a:solidFill>
            </a:ln>
          </p:spPr>
          <p:txBody>
            <a:bodyPr wrap="square" lIns="0" tIns="0" rIns="0" bIns="0" rtlCol="0"/>
            <a:lstStyle/>
            <a:p>
              <a:endParaRPr/>
            </a:p>
          </p:txBody>
        </p:sp>
        <p:sp>
          <p:nvSpPr>
            <p:cNvPr id="20137" name="object 20137"/>
            <p:cNvSpPr/>
            <p:nvPr/>
          </p:nvSpPr>
          <p:spPr>
            <a:xfrm>
              <a:off x="5208574" y="8430755"/>
              <a:ext cx="26670" cy="15240"/>
            </a:xfrm>
            <a:custGeom>
              <a:avLst/>
              <a:gdLst/>
              <a:ahLst/>
              <a:cxnLst/>
              <a:rect l="l" t="t" r="r" b="b"/>
              <a:pathLst>
                <a:path w="26670" h="15240">
                  <a:moveTo>
                    <a:pt x="22542" y="0"/>
                  </a:moveTo>
                  <a:lnTo>
                    <a:pt x="14350" y="2209"/>
                  </a:lnTo>
                  <a:lnTo>
                    <a:pt x="6832" y="4940"/>
                  </a:lnTo>
                  <a:lnTo>
                    <a:pt x="0" y="8140"/>
                  </a:lnTo>
                  <a:lnTo>
                    <a:pt x="1600" y="10782"/>
                  </a:lnTo>
                  <a:lnTo>
                    <a:pt x="3276" y="13157"/>
                  </a:lnTo>
                  <a:lnTo>
                    <a:pt x="5067" y="15036"/>
                  </a:lnTo>
                  <a:lnTo>
                    <a:pt x="11455" y="11899"/>
                  </a:lnTo>
                  <a:lnTo>
                    <a:pt x="18554" y="9156"/>
                  </a:lnTo>
                  <a:lnTo>
                    <a:pt x="26479" y="6870"/>
                  </a:lnTo>
                  <a:lnTo>
                    <a:pt x="25057" y="4838"/>
                  </a:lnTo>
                  <a:lnTo>
                    <a:pt x="23774" y="2514"/>
                  </a:lnTo>
                  <a:lnTo>
                    <a:pt x="22542" y="0"/>
                  </a:lnTo>
                  <a:close/>
                </a:path>
              </a:pathLst>
            </a:custGeom>
            <a:solidFill>
              <a:srgbClr val="FED83B"/>
            </a:solidFill>
          </p:spPr>
          <p:txBody>
            <a:bodyPr wrap="square" lIns="0" tIns="0" rIns="0" bIns="0" rtlCol="0"/>
            <a:lstStyle/>
            <a:p>
              <a:endParaRPr/>
            </a:p>
          </p:txBody>
        </p:sp>
        <p:sp>
          <p:nvSpPr>
            <p:cNvPr id="20138" name="object 20138"/>
            <p:cNvSpPr/>
            <p:nvPr/>
          </p:nvSpPr>
          <p:spPr>
            <a:xfrm>
              <a:off x="5208574" y="8430755"/>
              <a:ext cx="22860" cy="8255"/>
            </a:xfrm>
            <a:custGeom>
              <a:avLst/>
              <a:gdLst/>
              <a:ahLst/>
              <a:cxnLst/>
              <a:rect l="l" t="t" r="r" b="b"/>
              <a:pathLst>
                <a:path w="22860" h="8254">
                  <a:moveTo>
                    <a:pt x="0" y="8140"/>
                  </a:moveTo>
                  <a:lnTo>
                    <a:pt x="6832" y="4940"/>
                  </a:lnTo>
                  <a:lnTo>
                    <a:pt x="14350" y="2209"/>
                  </a:lnTo>
                  <a:lnTo>
                    <a:pt x="22542" y="0"/>
                  </a:lnTo>
                </a:path>
              </a:pathLst>
            </a:custGeom>
            <a:ln w="25400">
              <a:solidFill>
                <a:srgbClr val="FEDA44"/>
              </a:solidFill>
            </a:ln>
          </p:spPr>
          <p:txBody>
            <a:bodyPr wrap="square" lIns="0" tIns="0" rIns="0" bIns="0" rtlCol="0"/>
            <a:lstStyle/>
            <a:p>
              <a:endParaRPr/>
            </a:p>
          </p:txBody>
        </p:sp>
        <p:sp>
          <p:nvSpPr>
            <p:cNvPr id="20139" name="object 20139"/>
            <p:cNvSpPr/>
            <p:nvPr/>
          </p:nvSpPr>
          <p:spPr>
            <a:xfrm>
              <a:off x="5231117" y="8430755"/>
              <a:ext cx="4445" cy="6985"/>
            </a:xfrm>
            <a:custGeom>
              <a:avLst/>
              <a:gdLst/>
              <a:ahLst/>
              <a:cxnLst/>
              <a:rect l="l" t="t" r="r" b="b"/>
              <a:pathLst>
                <a:path w="4445" h="6984">
                  <a:moveTo>
                    <a:pt x="0" y="0"/>
                  </a:moveTo>
                  <a:lnTo>
                    <a:pt x="3937" y="6870"/>
                  </a:lnTo>
                </a:path>
              </a:pathLst>
            </a:custGeom>
            <a:ln w="25400">
              <a:solidFill>
                <a:srgbClr val="FEDA47"/>
              </a:solidFill>
            </a:ln>
          </p:spPr>
          <p:txBody>
            <a:bodyPr wrap="square" lIns="0" tIns="0" rIns="0" bIns="0" rtlCol="0"/>
            <a:lstStyle/>
            <a:p>
              <a:endParaRPr/>
            </a:p>
          </p:txBody>
        </p:sp>
        <p:sp>
          <p:nvSpPr>
            <p:cNvPr id="20140" name="object 20140"/>
            <p:cNvSpPr/>
            <p:nvPr/>
          </p:nvSpPr>
          <p:spPr>
            <a:xfrm>
              <a:off x="5213642" y="8437626"/>
              <a:ext cx="21590" cy="8255"/>
            </a:xfrm>
            <a:custGeom>
              <a:avLst/>
              <a:gdLst/>
              <a:ahLst/>
              <a:cxnLst/>
              <a:rect l="l" t="t" r="r" b="b"/>
              <a:pathLst>
                <a:path w="21589" h="8254">
                  <a:moveTo>
                    <a:pt x="21412" y="0"/>
                  </a:moveTo>
                  <a:lnTo>
                    <a:pt x="13487" y="2286"/>
                  </a:lnTo>
                  <a:lnTo>
                    <a:pt x="6388" y="5029"/>
                  </a:lnTo>
                  <a:lnTo>
                    <a:pt x="0" y="8166"/>
                  </a:lnTo>
                </a:path>
              </a:pathLst>
            </a:custGeom>
            <a:ln w="25400">
              <a:solidFill>
                <a:srgbClr val="FED632"/>
              </a:solidFill>
            </a:ln>
          </p:spPr>
          <p:txBody>
            <a:bodyPr wrap="square" lIns="0" tIns="0" rIns="0" bIns="0" rtlCol="0"/>
            <a:lstStyle/>
            <a:p>
              <a:endParaRPr/>
            </a:p>
          </p:txBody>
        </p:sp>
        <p:sp>
          <p:nvSpPr>
            <p:cNvPr id="20141" name="object 20141"/>
            <p:cNvSpPr/>
            <p:nvPr/>
          </p:nvSpPr>
          <p:spPr>
            <a:xfrm>
              <a:off x="5208574" y="8438896"/>
              <a:ext cx="5080" cy="6985"/>
            </a:xfrm>
            <a:custGeom>
              <a:avLst/>
              <a:gdLst/>
              <a:ahLst/>
              <a:cxnLst/>
              <a:rect l="l" t="t" r="r" b="b"/>
              <a:pathLst>
                <a:path w="5079" h="6984">
                  <a:moveTo>
                    <a:pt x="5067" y="6896"/>
                  </a:moveTo>
                  <a:lnTo>
                    <a:pt x="0" y="0"/>
                  </a:lnTo>
                </a:path>
              </a:pathLst>
            </a:custGeom>
            <a:ln w="25400">
              <a:solidFill>
                <a:srgbClr val="FED62F"/>
              </a:solidFill>
            </a:ln>
          </p:spPr>
          <p:txBody>
            <a:bodyPr wrap="square" lIns="0" tIns="0" rIns="0" bIns="0" rtlCol="0"/>
            <a:lstStyle/>
            <a:p>
              <a:endParaRPr/>
            </a:p>
          </p:txBody>
        </p:sp>
        <p:sp>
          <p:nvSpPr>
            <p:cNvPr id="20142" name="object 20142"/>
            <p:cNvSpPr/>
            <p:nvPr/>
          </p:nvSpPr>
          <p:spPr>
            <a:xfrm>
              <a:off x="5227574" y="8418741"/>
              <a:ext cx="30480" cy="12065"/>
            </a:xfrm>
            <a:custGeom>
              <a:avLst/>
              <a:gdLst/>
              <a:ahLst/>
              <a:cxnLst/>
              <a:rect l="l" t="t" r="r" b="b"/>
              <a:pathLst>
                <a:path w="30479" h="12065">
                  <a:moveTo>
                    <a:pt x="26415" y="0"/>
                  </a:moveTo>
                  <a:lnTo>
                    <a:pt x="19613" y="730"/>
                  </a:lnTo>
                  <a:lnTo>
                    <a:pt x="12931" y="1649"/>
                  </a:lnTo>
                  <a:lnTo>
                    <a:pt x="6388" y="2766"/>
                  </a:lnTo>
                  <a:lnTo>
                    <a:pt x="0" y="4089"/>
                  </a:lnTo>
                  <a:lnTo>
                    <a:pt x="2324" y="9512"/>
                  </a:lnTo>
                  <a:lnTo>
                    <a:pt x="3543" y="12014"/>
                  </a:lnTo>
                  <a:lnTo>
                    <a:pt x="9815" y="10460"/>
                  </a:lnTo>
                  <a:lnTo>
                    <a:pt x="16341" y="9096"/>
                  </a:lnTo>
                  <a:lnTo>
                    <a:pt x="23120" y="7927"/>
                  </a:lnTo>
                  <a:lnTo>
                    <a:pt x="30149" y="6959"/>
                  </a:lnTo>
                  <a:lnTo>
                    <a:pt x="28905" y="4711"/>
                  </a:lnTo>
                  <a:lnTo>
                    <a:pt x="26415" y="0"/>
                  </a:lnTo>
                  <a:close/>
                </a:path>
              </a:pathLst>
            </a:custGeom>
            <a:solidFill>
              <a:srgbClr val="FDE165"/>
            </a:solidFill>
          </p:spPr>
          <p:txBody>
            <a:bodyPr wrap="square" lIns="0" tIns="0" rIns="0" bIns="0" rtlCol="0"/>
            <a:lstStyle/>
            <a:p>
              <a:endParaRPr/>
            </a:p>
          </p:txBody>
        </p:sp>
        <p:sp>
          <p:nvSpPr>
            <p:cNvPr id="20143" name="object 20143"/>
            <p:cNvSpPr/>
            <p:nvPr/>
          </p:nvSpPr>
          <p:spPr>
            <a:xfrm>
              <a:off x="5227574" y="8418741"/>
              <a:ext cx="26670" cy="4445"/>
            </a:xfrm>
            <a:custGeom>
              <a:avLst/>
              <a:gdLst/>
              <a:ahLst/>
              <a:cxnLst/>
              <a:rect l="l" t="t" r="r" b="b"/>
              <a:pathLst>
                <a:path w="26670" h="4445">
                  <a:moveTo>
                    <a:pt x="0" y="4089"/>
                  </a:moveTo>
                  <a:lnTo>
                    <a:pt x="6388" y="2766"/>
                  </a:lnTo>
                  <a:lnTo>
                    <a:pt x="12931" y="1649"/>
                  </a:lnTo>
                  <a:lnTo>
                    <a:pt x="19613" y="730"/>
                  </a:lnTo>
                  <a:lnTo>
                    <a:pt x="26415" y="0"/>
                  </a:lnTo>
                </a:path>
              </a:pathLst>
            </a:custGeom>
            <a:ln w="25399">
              <a:solidFill>
                <a:srgbClr val="FCE470"/>
              </a:solidFill>
            </a:ln>
          </p:spPr>
          <p:txBody>
            <a:bodyPr wrap="square" lIns="0" tIns="0" rIns="0" bIns="0" rtlCol="0"/>
            <a:lstStyle/>
            <a:p>
              <a:endParaRPr/>
            </a:p>
          </p:txBody>
        </p:sp>
        <p:sp>
          <p:nvSpPr>
            <p:cNvPr id="20144" name="object 20144"/>
            <p:cNvSpPr/>
            <p:nvPr/>
          </p:nvSpPr>
          <p:spPr>
            <a:xfrm>
              <a:off x="5253990" y="8418741"/>
              <a:ext cx="3810" cy="6985"/>
            </a:xfrm>
            <a:custGeom>
              <a:avLst/>
              <a:gdLst/>
              <a:ahLst/>
              <a:cxnLst/>
              <a:rect l="l" t="t" r="r" b="b"/>
              <a:pathLst>
                <a:path w="3810" h="6984">
                  <a:moveTo>
                    <a:pt x="0" y="0"/>
                  </a:moveTo>
                  <a:lnTo>
                    <a:pt x="3733" y="6959"/>
                  </a:lnTo>
                </a:path>
              </a:pathLst>
            </a:custGeom>
            <a:ln w="25399">
              <a:solidFill>
                <a:srgbClr val="FEE26D"/>
              </a:solidFill>
            </a:ln>
          </p:spPr>
          <p:txBody>
            <a:bodyPr wrap="square" lIns="0" tIns="0" rIns="0" bIns="0" rtlCol="0"/>
            <a:lstStyle/>
            <a:p>
              <a:endParaRPr/>
            </a:p>
          </p:txBody>
        </p:sp>
        <p:sp>
          <p:nvSpPr>
            <p:cNvPr id="20145" name="object 20145"/>
            <p:cNvSpPr/>
            <p:nvPr/>
          </p:nvSpPr>
          <p:spPr>
            <a:xfrm>
              <a:off x="5231117" y="8425700"/>
              <a:ext cx="26670" cy="5080"/>
            </a:xfrm>
            <a:custGeom>
              <a:avLst/>
              <a:gdLst/>
              <a:ahLst/>
              <a:cxnLst/>
              <a:rect l="l" t="t" r="r" b="b"/>
              <a:pathLst>
                <a:path w="26670" h="5079">
                  <a:moveTo>
                    <a:pt x="26606" y="0"/>
                  </a:moveTo>
                  <a:lnTo>
                    <a:pt x="19577" y="968"/>
                  </a:lnTo>
                  <a:lnTo>
                    <a:pt x="12798" y="2136"/>
                  </a:lnTo>
                  <a:lnTo>
                    <a:pt x="6271" y="3500"/>
                  </a:lnTo>
                  <a:lnTo>
                    <a:pt x="0" y="5054"/>
                  </a:lnTo>
                </a:path>
              </a:pathLst>
            </a:custGeom>
            <a:ln w="25400">
              <a:solidFill>
                <a:srgbClr val="FEDE59"/>
              </a:solidFill>
            </a:ln>
          </p:spPr>
          <p:txBody>
            <a:bodyPr wrap="square" lIns="0" tIns="0" rIns="0" bIns="0" rtlCol="0"/>
            <a:lstStyle/>
            <a:p>
              <a:endParaRPr/>
            </a:p>
          </p:txBody>
        </p:sp>
        <p:sp>
          <p:nvSpPr>
            <p:cNvPr id="20146" name="object 20146"/>
            <p:cNvSpPr/>
            <p:nvPr/>
          </p:nvSpPr>
          <p:spPr>
            <a:xfrm>
              <a:off x="5227574" y="8422830"/>
              <a:ext cx="3810" cy="8255"/>
            </a:xfrm>
            <a:custGeom>
              <a:avLst/>
              <a:gdLst/>
              <a:ahLst/>
              <a:cxnLst/>
              <a:rect l="l" t="t" r="r" b="b"/>
              <a:pathLst>
                <a:path w="3810" h="8254">
                  <a:moveTo>
                    <a:pt x="3543" y="7924"/>
                  </a:moveTo>
                  <a:lnTo>
                    <a:pt x="0" y="0"/>
                  </a:lnTo>
                </a:path>
              </a:pathLst>
            </a:custGeom>
            <a:ln w="25400">
              <a:solidFill>
                <a:srgbClr val="FDDF5C"/>
              </a:solidFill>
            </a:ln>
          </p:spPr>
          <p:txBody>
            <a:bodyPr wrap="square" lIns="0" tIns="0" rIns="0" bIns="0" rtlCol="0"/>
            <a:lstStyle/>
            <a:p>
              <a:endParaRPr/>
            </a:p>
          </p:txBody>
        </p:sp>
        <p:sp>
          <p:nvSpPr>
            <p:cNvPr id="20147" name="object 20147"/>
            <p:cNvSpPr/>
            <p:nvPr/>
          </p:nvSpPr>
          <p:spPr>
            <a:xfrm>
              <a:off x="5231117" y="8425700"/>
              <a:ext cx="30480" cy="12065"/>
            </a:xfrm>
            <a:custGeom>
              <a:avLst/>
              <a:gdLst/>
              <a:ahLst/>
              <a:cxnLst/>
              <a:rect l="l" t="t" r="r" b="b"/>
              <a:pathLst>
                <a:path w="30479" h="12065">
                  <a:moveTo>
                    <a:pt x="26606" y="0"/>
                  </a:moveTo>
                  <a:lnTo>
                    <a:pt x="19577" y="968"/>
                  </a:lnTo>
                  <a:lnTo>
                    <a:pt x="12798" y="2136"/>
                  </a:lnTo>
                  <a:lnTo>
                    <a:pt x="6271" y="3500"/>
                  </a:lnTo>
                  <a:lnTo>
                    <a:pt x="0" y="5054"/>
                  </a:lnTo>
                  <a:lnTo>
                    <a:pt x="1231" y="7569"/>
                  </a:lnTo>
                  <a:lnTo>
                    <a:pt x="2514" y="9893"/>
                  </a:lnTo>
                  <a:lnTo>
                    <a:pt x="3937" y="11925"/>
                  </a:lnTo>
                  <a:lnTo>
                    <a:pt x="10039" y="10299"/>
                  </a:lnTo>
                  <a:lnTo>
                    <a:pt x="16468" y="8853"/>
                  </a:lnTo>
                  <a:lnTo>
                    <a:pt x="23235" y="7590"/>
                  </a:lnTo>
                  <a:lnTo>
                    <a:pt x="30352" y="6515"/>
                  </a:lnTo>
                  <a:lnTo>
                    <a:pt x="29108" y="4419"/>
                  </a:lnTo>
                  <a:lnTo>
                    <a:pt x="26606" y="0"/>
                  </a:lnTo>
                  <a:close/>
                </a:path>
              </a:pathLst>
            </a:custGeom>
            <a:solidFill>
              <a:srgbClr val="FEDC50"/>
            </a:solidFill>
          </p:spPr>
          <p:txBody>
            <a:bodyPr wrap="square" lIns="0" tIns="0" rIns="0" bIns="0" rtlCol="0"/>
            <a:lstStyle/>
            <a:p>
              <a:endParaRPr/>
            </a:p>
          </p:txBody>
        </p:sp>
        <p:sp>
          <p:nvSpPr>
            <p:cNvPr id="20148" name="object 20148"/>
            <p:cNvSpPr/>
            <p:nvPr/>
          </p:nvSpPr>
          <p:spPr>
            <a:xfrm>
              <a:off x="5231117" y="8425700"/>
              <a:ext cx="26670" cy="5080"/>
            </a:xfrm>
            <a:custGeom>
              <a:avLst/>
              <a:gdLst/>
              <a:ahLst/>
              <a:cxnLst/>
              <a:rect l="l" t="t" r="r" b="b"/>
              <a:pathLst>
                <a:path w="26670" h="5079">
                  <a:moveTo>
                    <a:pt x="0" y="5054"/>
                  </a:moveTo>
                  <a:lnTo>
                    <a:pt x="6271" y="3500"/>
                  </a:lnTo>
                  <a:lnTo>
                    <a:pt x="12798" y="2136"/>
                  </a:lnTo>
                  <a:lnTo>
                    <a:pt x="19577" y="968"/>
                  </a:lnTo>
                  <a:lnTo>
                    <a:pt x="26606" y="0"/>
                  </a:lnTo>
                </a:path>
              </a:pathLst>
            </a:custGeom>
            <a:ln w="25400">
              <a:solidFill>
                <a:srgbClr val="FEDE59"/>
              </a:solidFill>
            </a:ln>
          </p:spPr>
          <p:txBody>
            <a:bodyPr wrap="square" lIns="0" tIns="0" rIns="0" bIns="0" rtlCol="0"/>
            <a:lstStyle/>
            <a:p>
              <a:endParaRPr/>
            </a:p>
          </p:txBody>
        </p:sp>
        <p:sp>
          <p:nvSpPr>
            <p:cNvPr id="20149" name="object 20149"/>
            <p:cNvSpPr/>
            <p:nvPr/>
          </p:nvSpPr>
          <p:spPr>
            <a:xfrm>
              <a:off x="5257723" y="8425700"/>
              <a:ext cx="3810" cy="6985"/>
            </a:xfrm>
            <a:custGeom>
              <a:avLst/>
              <a:gdLst/>
              <a:ahLst/>
              <a:cxnLst/>
              <a:rect l="l" t="t" r="r" b="b"/>
              <a:pathLst>
                <a:path w="3810" h="6984">
                  <a:moveTo>
                    <a:pt x="0" y="0"/>
                  </a:moveTo>
                  <a:lnTo>
                    <a:pt x="3746" y="6515"/>
                  </a:lnTo>
                </a:path>
              </a:pathLst>
            </a:custGeom>
            <a:ln w="25399">
              <a:solidFill>
                <a:srgbClr val="FEDE5A"/>
              </a:solidFill>
            </a:ln>
          </p:spPr>
          <p:txBody>
            <a:bodyPr wrap="square" lIns="0" tIns="0" rIns="0" bIns="0" rtlCol="0"/>
            <a:lstStyle/>
            <a:p>
              <a:endParaRPr/>
            </a:p>
          </p:txBody>
        </p:sp>
        <p:sp>
          <p:nvSpPr>
            <p:cNvPr id="20150" name="object 20150"/>
            <p:cNvSpPr/>
            <p:nvPr/>
          </p:nvSpPr>
          <p:spPr>
            <a:xfrm>
              <a:off x="5235054" y="8432215"/>
              <a:ext cx="26670" cy="5715"/>
            </a:xfrm>
            <a:custGeom>
              <a:avLst/>
              <a:gdLst/>
              <a:ahLst/>
              <a:cxnLst/>
              <a:rect l="l" t="t" r="r" b="b"/>
              <a:pathLst>
                <a:path w="26670" h="5715">
                  <a:moveTo>
                    <a:pt x="26415" y="0"/>
                  </a:moveTo>
                  <a:lnTo>
                    <a:pt x="19298" y="1075"/>
                  </a:lnTo>
                  <a:lnTo>
                    <a:pt x="12531" y="2338"/>
                  </a:lnTo>
                  <a:lnTo>
                    <a:pt x="6102" y="3784"/>
                  </a:lnTo>
                  <a:lnTo>
                    <a:pt x="0" y="5410"/>
                  </a:lnTo>
                </a:path>
              </a:pathLst>
            </a:custGeom>
            <a:ln w="25400">
              <a:solidFill>
                <a:srgbClr val="FFD947"/>
              </a:solidFill>
            </a:ln>
          </p:spPr>
          <p:txBody>
            <a:bodyPr wrap="square" lIns="0" tIns="0" rIns="0" bIns="0" rtlCol="0"/>
            <a:lstStyle/>
            <a:p>
              <a:endParaRPr/>
            </a:p>
          </p:txBody>
        </p:sp>
        <p:sp>
          <p:nvSpPr>
            <p:cNvPr id="20151" name="object 20151"/>
            <p:cNvSpPr/>
            <p:nvPr/>
          </p:nvSpPr>
          <p:spPr>
            <a:xfrm>
              <a:off x="5231117" y="8430755"/>
              <a:ext cx="4445" cy="6985"/>
            </a:xfrm>
            <a:custGeom>
              <a:avLst/>
              <a:gdLst/>
              <a:ahLst/>
              <a:cxnLst/>
              <a:rect l="l" t="t" r="r" b="b"/>
              <a:pathLst>
                <a:path w="4445" h="6984">
                  <a:moveTo>
                    <a:pt x="3937" y="6870"/>
                  </a:moveTo>
                  <a:lnTo>
                    <a:pt x="0" y="0"/>
                  </a:lnTo>
                </a:path>
              </a:pathLst>
            </a:custGeom>
            <a:ln w="25400">
              <a:solidFill>
                <a:srgbClr val="FEDA47"/>
              </a:solidFill>
            </a:ln>
          </p:spPr>
          <p:txBody>
            <a:bodyPr wrap="square" lIns="0" tIns="0" rIns="0" bIns="0" rtlCol="0"/>
            <a:lstStyle/>
            <a:p>
              <a:endParaRPr/>
            </a:p>
          </p:txBody>
        </p:sp>
        <p:sp>
          <p:nvSpPr>
            <p:cNvPr id="20152" name="object 20152"/>
            <p:cNvSpPr/>
            <p:nvPr/>
          </p:nvSpPr>
          <p:spPr>
            <a:xfrm>
              <a:off x="5246624" y="8403171"/>
              <a:ext cx="17145" cy="8255"/>
            </a:xfrm>
            <a:custGeom>
              <a:avLst/>
              <a:gdLst/>
              <a:ahLst/>
              <a:cxnLst/>
              <a:rect l="l" t="t" r="r" b="b"/>
              <a:pathLst>
                <a:path w="17145" h="8254">
                  <a:moveTo>
                    <a:pt x="13423" y="0"/>
                  </a:moveTo>
                  <a:lnTo>
                    <a:pt x="9105" y="0"/>
                  </a:lnTo>
                  <a:lnTo>
                    <a:pt x="4610" y="101"/>
                  </a:lnTo>
                  <a:lnTo>
                    <a:pt x="0" y="317"/>
                  </a:lnTo>
                  <a:lnTo>
                    <a:pt x="1206" y="3009"/>
                  </a:lnTo>
                  <a:lnTo>
                    <a:pt x="2425" y="5638"/>
                  </a:lnTo>
                  <a:lnTo>
                    <a:pt x="3657" y="8178"/>
                  </a:lnTo>
                  <a:lnTo>
                    <a:pt x="12496" y="7658"/>
                  </a:lnTo>
                  <a:lnTo>
                    <a:pt x="16763" y="7581"/>
                  </a:lnTo>
                  <a:lnTo>
                    <a:pt x="14528" y="2603"/>
                  </a:lnTo>
                  <a:lnTo>
                    <a:pt x="13423" y="0"/>
                  </a:lnTo>
                  <a:close/>
                </a:path>
              </a:pathLst>
            </a:custGeom>
            <a:solidFill>
              <a:srgbClr val="FBEA90"/>
            </a:solidFill>
          </p:spPr>
          <p:txBody>
            <a:bodyPr wrap="square" lIns="0" tIns="0" rIns="0" bIns="0" rtlCol="0"/>
            <a:lstStyle/>
            <a:p>
              <a:endParaRPr/>
            </a:p>
          </p:txBody>
        </p:sp>
        <p:sp>
          <p:nvSpPr>
            <p:cNvPr id="20153" name="object 20153"/>
            <p:cNvSpPr/>
            <p:nvPr/>
          </p:nvSpPr>
          <p:spPr>
            <a:xfrm>
              <a:off x="5246624" y="8403171"/>
              <a:ext cx="13970" cy="635"/>
            </a:xfrm>
            <a:custGeom>
              <a:avLst/>
              <a:gdLst/>
              <a:ahLst/>
              <a:cxnLst/>
              <a:rect l="l" t="t" r="r" b="b"/>
              <a:pathLst>
                <a:path w="13970" h="634">
                  <a:moveTo>
                    <a:pt x="0" y="317"/>
                  </a:moveTo>
                  <a:lnTo>
                    <a:pt x="4610" y="101"/>
                  </a:lnTo>
                  <a:lnTo>
                    <a:pt x="9105" y="0"/>
                  </a:lnTo>
                  <a:lnTo>
                    <a:pt x="13423" y="0"/>
                  </a:lnTo>
                </a:path>
              </a:pathLst>
            </a:custGeom>
            <a:ln w="25400">
              <a:solidFill>
                <a:srgbClr val="FAEB93"/>
              </a:solidFill>
            </a:ln>
          </p:spPr>
          <p:txBody>
            <a:bodyPr wrap="square" lIns="0" tIns="0" rIns="0" bIns="0" rtlCol="0"/>
            <a:lstStyle/>
            <a:p>
              <a:endParaRPr/>
            </a:p>
          </p:txBody>
        </p:sp>
        <p:pic>
          <p:nvPicPr>
            <p:cNvPr id="20154" name="object 20154"/>
            <p:cNvPicPr/>
            <p:nvPr/>
          </p:nvPicPr>
          <p:blipFill>
            <a:blip r:embed="rId88" cstate="print"/>
            <a:stretch>
              <a:fillRect/>
            </a:stretch>
          </p:blipFill>
          <p:spPr>
            <a:xfrm>
              <a:off x="5137916" y="8380819"/>
              <a:ext cx="345060" cy="372197"/>
            </a:xfrm>
            <a:prstGeom prst="rect">
              <a:avLst/>
            </a:prstGeom>
          </p:spPr>
        </p:pic>
        <p:sp>
          <p:nvSpPr>
            <p:cNvPr id="20155" name="object 20155"/>
            <p:cNvSpPr/>
            <p:nvPr/>
          </p:nvSpPr>
          <p:spPr>
            <a:xfrm>
              <a:off x="5260047" y="8403171"/>
              <a:ext cx="3810" cy="7620"/>
            </a:xfrm>
            <a:custGeom>
              <a:avLst/>
              <a:gdLst/>
              <a:ahLst/>
              <a:cxnLst/>
              <a:rect l="l" t="t" r="r" b="b"/>
              <a:pathLst>
                <a:path w="3810" h="7620">
                  <a:moveTo>
                    <a:pt x="0" y="0"/>
                  </a:moveTo>
                  <a:lnTo>
                    <a:pt x="3340" y="7581"/>
                  </a:lnTo>
                </a:path>
              </a:pathLst>
            </a:custGeom>
            <a:ln w="25400">
              <a:solidFill>
                <a:srgbClr val="FBEA90"/>
              </a:solidFill>
            </a:ln>
          </p:spPr>
          <p:txBody>
            <a:bodyPr wrap="square" lIns="0" tIns="0" rIns="0" bIns="0" rtlCol="0"/>
            <a:lstStyle/>
            <a:p>
              <a:endParaRPr/>
            </a:p>
          </p:txBody>
        </p:sp>
        <p:sp>
          <p:nvSpPr>
            <p:cNvPr id="20156" name="object 20156"/>
            <p:cNvSpPr/>
            <p:nvPr/>
          </p:nvSpPr>
          <p:spPr>
            <a:xfrm>
              <a:off x="5250281" y="8410752"/>
              <a:ext cx="13335" cy="635"/>
            </a:xfrm>
            <a:custGeom>
              <a:avLst/>
              <a:gdLst/>
              <a:ahLst/>
              <a:cxnLst/>
              <a:rect l="l" t="t" r="r" b="b"/>
              <a:pathLst>
                <a:path w="13335" h="634">
                  <a:moveTo>
                    <a:pt x="13106" y="0"/>
                  </a:moveTo>
                  <a:lnTo>
                    <a:pt x="8839" y="76"/>
                  </a:lnTo>
                  <a:lnTo>
                    <a:pt x="4521" y="317"/>
                  </a:lnTo>
                  <a:lnTo>
                    <a:pt x="0" y="596"/>
                  </a:lnTo>
                </a:path>
              </a:pathLst>
            </a:custGeom>
            <a:ln w="25400">
              <a:solidFill>
                <a:srgbClr val="FBE98C"/>
              </a:solidFill>
            </a:ln>
          </p:spPr>
          <p:txBody>
            <a:bodyPr wrap="square" lIns="0" tIns="0" rIns="0" bIns="0" rtlCol="0"/>
            <a:lstStyle/>
            <a:p>
              <a:endParaRPr/>
            </a:p>
          </p:txBody>
        </p:sp>
        <p:sp>
          <p:nvSpPr>
            <p:cNvPr id="20157" name="object 20157"/>
            <p:cNvSpPr/>
            <p:nvPr/>
          </p:nvSpPr>
          <p:spPr>
            <a:xfrm>
              <a:off x="5246624" y="8403488"/>
              <a:ext cx="3810" cy="8255"/>
            </a:xfrm>
            <a:custGeom>
              <a:avLst/>
              <a:gdLst/>
              <a:ahLst/>
              <a:cxnLst/>
              <a:rect l="l" t="t" r="r" b="b"/>
              <a:pathLst>
                <a:path w="3810" h="8254">
                  <a:moveTo>
                    <a:pt x="3657" y="7861"/>
                  </a:moveTo>
                  <a:lnTo>
                    <a:pt x="0" y="0"/>
                  </a:lnTo>
                </a:path>
              </a:pathLst>
            </a:custGeom>
            <a:ln w="25400">
              <a:solidFill>
                <a:srgbClr val="FBEA8F"/>
              </a:solidFill>
            </a:ln>
          </p:spPr>
          <p:txBody>
            <a:bodyPr wrap="square" lIns="0" tIns="0" rIns="0" bIns="0" rtlCol="0"/>
            <a:lstStyle/>
            <a:p>
              <a:endParaRPr/>
            </a:p>
          </p:txBody>
        </p:sp>
        <p:sp>
          <p:nvSpPr>
            <p:cNvPr id="20158" name="object 20158"/>
            <p:cNvSpPr/>
            <p:nvPr/>
          </p:nvSpPr>
          <p:spPr>
            <a:xfrm>
              <a:off x="5250281" y="8410752"/>
              <a:ext cx="16510" cy="8255"/>
            </a:xfrm>
            <a:custGeom>
              <a:avLst/>
              <a:gdLst/>
              <a:ahLst/>
              <a:cxnLst/>
              <a:rect l="l" t="t" r="r" b="b"/>
              <a:pathLst>
                <a:path w="16510" h="8254">
                  <a:moveTo>
                    <a:pt x="13106" y="0"/>
                  </a:moveTo>
                  <a:lnTo>
                    <a:pt x="8839" y="76"/>
                  </a:lnTo>
                  <a:lnTo>
                    <a:pt x="0" y="596"/>
                  </a:lnTo>
                  <a:lnTo>
                    <a:pt x="1231" y="3136"/>
                  </a:lnTo>
                  <a:lnTo>
                    <a:pt x="3708" y="7988"/>
                  </a:lnTo>
                  <a:lnTo>
                    <a:pt x="8051" y="7607"/>
                  </a:lnTo>
                  <a:lnTo>
                    <a:pt x="16484" y="7112"/>
                  </a:lnTo>
                  <a:lnTo>
                    <a:pt x="15354" y="4813"/>
                  </a:lnTo>
                  <a:lnTo>
                    <a:pt x="14224" y="2438"/>
                  </a:lnTo>
                  <a:lnTo>
                    <a:pt x="13106" y="0"/>
                  </a:lnTo>
                  <a:close/>
                </a:path>
              </a:pathLst>
            </a:custGeom>
            <a:solidFill>
              <a:srgbClr val="FCE783"/>
            </a:solidFill>
          </p:spPr>
          <p:txBody>
            <a:bodyPr wrap="square" lIns="0" tIns="0" rIns="0" bIns="0" rtlCol="0"/>
            <a:lstStyle/>
            <a:p>
              <a:endParaRPr/>
            </a:p>
          </p:txBody>
        </p:sp>
        <p:sp>
          <p:nvSpPr>
            <p:cNvPr id="20159" name="object 20159"/>
            <p:cNvSpPr/>
            <p:nvPr/>
          </p:nvSpPr>
          <p:spPr>
            <a:xfrm>
              <a:off x="5250281" y="8410752"/>
              <a:ext cx="13335" cy="635"/>
            </a:xfrm>
            <a:custGeom>
              <a:avLst/>
              <a:gdLst/>
              <a:ahLst/>
              <a:cxnLst/>
              <a:rect l="l" t="t" r="r" b="b"/>
              <a:pathLst>
                <a:path w="13335" h="634">
                  <a:moveTo>
                    <a:pt x="0" y="596"/>
                  </a:moveTo>
                  <a:lnTo>
                    <a:pt x="4521" y="317"/>
                  </a:lnTo>
                  <a:lnTo>
                    <a:pt x="8839" y="76"/>
                  </a:lnTo>
                  <a:lnTo>
                    <a:pt x="13106" y="0"/>
                  </a:lnTo>
                </a:path>
              </a:pathLst>
            </a:custGeom>
            <a:ln w="25400">
              <a:solidFill>
                <a:srgbClr val="FBE98C"/>
              </a:solidFill>
            </a:ln>
          </p:spPr>
          <p:txBody>
            <a:bodyPr wrap="square" lIns="0" tIns="0" rIns="0" bIns="0" rtlCol="0"/>
            <a:lstStyle/>
            <a:p>
              <a:endParaRPr/>
            </a:p>
          </p:txBody>
        </p:sp>
        <p:sp>
          <p:nvSpPr>
            <p:cNvPr id="20160" name="object 20160"/>
            <p:cNvSpPr/>
            <p:nvPr/>
          </p:nvSpPr>
          <p:spPr>
            <a:xfrm>
              <a:off x="5263388" y="8410752"/>
              <a:ext cx="3810" cy="7620"/>
            </a:xfrm>
            <a:custGeom>
              <a:avLst/>
              <a:gdLst/>
              <a:ahLst/>
              <a:cxnLst/>
              <a:rect l="l" t="t" r="r" b="b"/>
              <a:pathLst>
                <a:path w="3810" h="7620">
                  <a:moveTo>
                    <a:pt x="0" y="0"/>
                  </a:moveTo>
                  <a:lnTo>
                    <a:pt x="3378" y="7112"/>
                  </a:lnTo>
                </a:path>
              </a:pathLst>
            </a:custGeom>
            <a:ln w="25400">
              <a:solidFill>
                <a:srgbClr val="FCE785"/>
              </a:solidFill>
            </a:ln>
          </p:spPr>
          <p:txBody>
            <a:bodyPr wrap="square" lIns="0" tIns="0" rIns="0" bIns="0" rtlCol="0"/>
            <a:lstStyle/>
            <a:p>
              <a:endParaRPr/>
            </a:p>
          </p:txBody>
        </p:sp>
        <p:sp>
          <p:nvSpPr>
            <p:cNvPr id="20161" name="object 20161"/>
            <p:cNvSpPr/>
            <p:nvPr/>
          </p:nvSpPr>
          <p:spPr>
            <a:xfrm>
              <a:off x="5253990" y="8417864"/>
              <a:ext cx="13335" cy="1270"/>
            </a:xfrm>
            <a:custGeom>
              <a:avLst/>
              <a:gdLst/>
              <a:ahLst/>
              <a:cxnLst/>
              <a:rect l="l" t="t" r="r" b="b"/>
              <a:pathLst>
                <a:path w="13335" h="1270">
                  <a:moveTo>
                    <a:pt x="12776" y="0"/>
                  </a:moveTo>
                  <a:lnTo>
                    <a:pt x="8623" y="228"/>
                  </a:lnTo>
                  <a:lnTo>
                    <a:pt x="4343" y="495"/>
                  </a:lnTo>
                  <a:lnTo>
                    <a:pt x="0" y="876"/>
                  </a:lnTo>
                </a:path>
              </a:pathLst>
            </a:custGeom>
            <a:ln w="25399">
              <a:solidFill>
                <a:srgbClr val="FDE57A"/>
              </a:solidFill>
            </a:ln>
          </p:spPr>
          <p:txBody>
            <a:bodyPr wrap="square" lIns="0" tIns="0" rIns="0" bIns="0" rtlCol="0"/>
            <a:lstStyle/>
            <a:p>
              <a:endParaRPr/>
            </a:p>
          </p:txBody>
        </p:sp>
        <p:sp>
          <p:nvSpPr>
            <p:cNvPr id="20162" name="object 20162"/>
            <p:cNvSpPr/>
            <p:nvPr/>
          </p:nvSpPr>
          <p:spPr>
            <a:xfrm>
              <a:off x="5250281" y="8411349"/>
              <a:ext cx="3810" cy="7620"/>
            </a:xfrm>
            <a:custGeom>
              <a:avLst/>
              <a:gdLst/>
              <a:ahLst/>
              <a:cxnLst/>
              <a:rect l="l" t="t" r="r" b="b"/>
              <a:pathLst>
                <a:path w="3810" h="7620">
                  <a:moveTo>
                    <a:pt x="3708" y="7391"/>
                  </a:moveTo>
                  <a:lnTo>
                    <a:pt x="0" y="0"/>
                  </a:lnTo>
                </a:path>
              </a:pathLst>
            </a:custGeom>
            <a:ln w="25400">
              <a:solidFill>
                <a:srgbClr val="FCE781"/>
              </a:solidFill>
            </a:ln>
          </p:spPr>
          <p:txBody>
            <a:bodyPr wrap="square" lIns="0" tIns="0" rIns="0" bIns="0" rtlCol="0"/>
            <a:lstStyle/>
            <a:p>
              <a:endParaRPr/>
            </a:p>
          </p:txBody>
        </p:sp>
        <p:sp>
          <p:nvSpPr>
            <p:cNvPr id="20163" name="object 20163"/>
            <p:cNvSpPr/>
            <p:nvPr/>
          </p:nvSpPr>
          <p:spPr>
            <a:xfrm>
              <a:off x="5253990" y="8417864"/>
              <a:ext cx="16510" cy="8255"/>
            </a:xfrm>
            <a:custGeom>
              <a:avLst/>
              <a:gdLst/>
              <a:ahLst/>
              <a:cxnLst/>
              <a:rect l="l" t="t" r="r" b="b"/>
              <a:pathLst>
                <a:path w="16510" h="8254">
                  <a:moveTo>
                    <a:pt x="12776" y="0"/>
                  </a:moveTo>
                  <a:lnTo>
                    <a:pt x="4343" y="495"/>
                  </a:lnTo>
                  <a:lnTo>
                    <a:pt x="0" y="876"/>
                  </a:lnTo>
                  <a:lnTo>
                    <a:pt x="2489" y="5587"/>
                  </a:lnTo>
                  <a:lnTo>
                    <a:pt x="3733" y="7835"/>
                  </a:lnTo>
                  <a:lnTo>
                    <a:pt x="7886" y="7327"/>
                  </a:lnTo>
                  <a:lnTo>
                    <a:pt x="12128" y="7035"/>
                  </a:lnTo>
                  <a:lnTo>
                    <a:pt x="16167" y="6642"/>
                  </a:lnTo>
                  <a:lnTo>
                    <a:pt x="13906" y="2285"/>
                  </a:lnTo>
                  <a:lnTo>
                    <a:pt x="12776" y="0"/>
                  </a:lnTo>
                  <a:close/>
                </a:path>
              </a:pathLst>
            </a:custGeom>
            <a:solidFill>
              <a:srgbClr val="FEE26F"/>
            </a:solidFill>
          </p:spPr>
          <p:txBody>
            <a:bodyPr wrap="square" lIns="0" tIns="0" rIns="0" bIns="0" rtlCol="0"/>
            <a:lstStyle/>
            <a:p>
              <a:endParaRPr/>
            </a:p>
          </p:txBody>
        </p:sp>
        <p:sp>
          <p:nvSpPr>
            <p:cNvPr id="20164" name="object 20164"/>
            <p:cNvSpPr/>
            <p:nvPr/>
          </p:nvSpPr>
          <p:spPr>
            <a:xfrm>
              <a:off x="5253990" y="8417864"/>
              <a:ext cx="13335" cy="1270"/>
            </a:xfrm>
            <a:custGeom>
              <a:avLst/>
              <a:gdLst/>
              <a:ahLst/>
              <a:cxnLst/>
              <a:rect l="l" t="t" r="r" b="b"/>
              <a:pathLst>
                <a:path w="13335" h="1270">
                  <a:moveTo>
                    <a:pt x="0" y="876"/>
                  </a:moveTo>
                  <a:lnTo>
                    <a:pt x="4343" y="495"/>
                  </a:lnTo>
                  <a:lnTo>
                    <a:pt x="8623" y="228"/>
                  </a:lnTo>
                  <a:lnTo>
                    <a:pt x="12776" y="0"/>
                  </a:lnTo>
                </a:path>
              </a:pathLst>
            </a:custGeom>
            <a:ln w="25399">
              <a:solidFill>
                <a:srgbClr val="FDE57A"/>
              </a:solidFill>
            </a:ln>
          </p:spPr>
          <p:txBody>
            <a:bodyPr wrap="square" lIns="0" tIns="0" rIns="0" bIns="0" rtlCol="0"/>
            <a:lstStyle/>
            <a:p>
              <a:endParaRPr/>
            </a:p>
          </p:txBody>
        </p:sp>
        <p:sp>
          <p:nvSpPr>
            <p:cNvPr id="20165" name="object 20165"/>
            <p:cNvSpPr/>
            <p:nvPr/>
          </p:nvSpPr>
          <p:spPr>
            <a:xfrm>
              <a:off x="5266766" y="8417864"/>
              <a:ext cx="3810" cy="6985"/>
            </a:xfrm>
            <a:custGeom>
              <a:avLst/>
              <a:gdLst/>
              <a:ahLst/>
              <a:cxnLst/>
              <a:rect l="l" t="t" r="r" b="b"/>
              <a:pathLst>
                <a:path w="3810" h="6984">
                  <a:moveTo>
                    <a:pt x="0" y="0"/>
                  </a:moveTo>
                  <a:lnTo>
                    <a:pt x="3390" y="6642"/>
                  </a:lnTo>
                </a:path>
              </a:pathLst>
            </a:custGeom>
            <a:ln w="25400">
              <a:solidFill>
                <a:srgbClr val="FEE272"/>
              </a:solidFill>
            </a:ln>
          </p:spPr>
          <p:txBody>
            <a:bodyPr wrap="square" lIns="0" tIns="0" rIns="0" bIns="0" rtlCol="0"/>
            <a:lstStyle/>
            <a:p>
              <a:endParaRPr/>
            </a:p>
          </p:txBody>
        </p:sp>
        <p:sp>
          <p:nvSpPr>
            <p:cNvPr id="20166" name="object 20166"/>
            <p:cNvSpPr/>
            <p:nvPr/>
          </p:nvSpPr>
          <p:spPr>
            <a:xfrm>
              <a:off x="5257723" y="8424507"/>
              <a:ext cx="12700" cy="1270"/>
            </a:xfrm>
            <a:custGeom>
              <a:avLst/>
              <a:gdLst/>
              <a:ahLst/>
              <a:cxnLst/>
              <a:rect l="l" t="t" r="r" b="b"/>
              <a:pathLst>
                <a:path w="12700" h="1270">
                  <a:moveTo>
                    <a:pt x="12433" y="0"/>
                  </a:moveTo>
                  <a:lnTo>
                    <a:pt x="0" y="1193"/>
                  </a:lnTo>
                </a:path>
              </a:pathLst>
            </a:custGeom>
            <a:ln w="25400">
              <a:solidFill>
                <a:srgbClr val="FEE065"/>
              </a:solidFill>
            </a:ln>
          </p:spPr>
          <p:txBody>
            <a:bodyPr wrap="square" lIns="0" tIns="0" rIns="0" bIns="0" rtlCol="0"/>
            <a:lstStyle/>
            <a:p>
              <a:endParaRPr/>
            </a:p>
          </p:txBody>
        </p:sp>
        <p:sp>
          <p:nvSpPr>
            <p:cNvPr id="20167" name="object 20167"/>
            <p:cNvSpPr/>
            <p:nvPr/>
          </p:nvSpPr>
          <p:spPr>
            <a:xfrm>
              <a:off x="5253990" y="8418741"/>
              <a:ext cx="3810" cy="6985"/>
            </a:xfrm>
            <a:custGeom>
              <a:avLst/>
              <a:gdLst/>
              <a:ahLst/>
              <a:cxnLst/>
              <a:rect l="l" t="t" r="r" b="b"/>
              <a:pathLst>
                <a:path w="3810" h="6984">
                  <a:moveTo>
                    <a:pt x="3733" y="6959"/>
                  </a:moveTo>
                  <a:lnTo>
                    <a:pt x="0" y="0"/>
                  </a:lnTo>
                </a:path>
              </a:pathLst>
            </a:custGeom>
            <a:ln w="25399">
              <a:solidFill>
                <a:srgbClr val="FEE26D"/>
              </a:solidFill>
            </a:ln>
          </p:spPr>
          <p:txBody>
            <a:bodyPr wrap="square" lIns="0" tIns="0" rIns="0" bIns="0" rtlCol="0"/>
            <a:lstStyle/>
            <a:p>
              <a:endParaRPr/>
            </a:p>
          </p:txBody>
        </p:sp>
        <p:sp>
          <p:nvSpPr>
            <p:cNvPr id="20168" name="object 20168"/>
            <p:cNvSpPr/>
            <p:nvPr/>
          </p:nvSpPr>
          <p:spPr>
            <a:xfrm>
              <a:off x="5257723" y="8424507"/>
              <a:ext cx="15875" cy="8255"/>
            </a:xfrm>
            <a:custGeom>
              <a:avLst/>
              <a:gdLst/>
              <a:ahLst/>
              <a:cxnLst/>
              <a:rect l="l" t="t" r="r" b="b"/>
              <a:pathLst>
                <a:path w="15875" h="8254">
                  <a:moveTo>
                    <a:pt x="12433" y="0"/>
                  </a:moveTo>
                  <a:lnTo>
                    <a:pt x="8394" y="393"/>
                  </a:lnTo>
                  <a:lnTo>
                    <a:pt x="4152" y="685"/>
                  </a:lnTo>
                  <a:lnTo>
                    <a:pt x="0" y="1193"/>
                  </a:lnTo>
                  <a:lnTo>
                    <a:pt x="1244" y="3429"/>
                  </a:lnTo>
                  <a:lnTo>
                    <a:pt x="2501" y="5613"/>
                  </a:lnTo>
                  <a:lnTo>
                    <a:pt x="3746" y="7708"/>
                  </a:lnTo>
                  <a:lnTo>
                    <a:pt x="7823" y="7162"/>
                  </a:lnTo>
                  <a:lnTo>
                    <a:pt x="11836" y="6667"/>
                  </a:lnTo>
                  <a:lnTo>
                    <a:pt x="15824" y="6210"/>
                  </a:lnTo>
                  <a:lnTo>
                    <a:pt x="14693" y="4216"/>
                  </a:lnTo>
                  <a:lnTo>
                    <a:pt x="13563" y="2146"/>
                  </a:lnTo>
                  <a:lnTo>
                    <a:pt x="12433" y="0"/>
                  </a:lnTo>
                  <a:close/>
                </a:path>
              </a:pathLst>
            </a:custGeom>
            <a:solidFill>
              <a:srgbClr val="FEDE5C"/>
            </a:solidFill>
          </p:spPr>
          <p:txBody>
            <a:bodyPr wrap="square" lIns="0" tIns="0" rIns="0" bIns="0" rtlCol="0"/>
            <a:lstStyle/>
            <a:p>
              <a:endParaRPr/>
            </a:p>
          </p:txBody>
        </p:sp>
        <p:sp>
          <p:nvSpPr>
            <p:cNvPr id="20169" name="object 20169"/>
            <p:cNvSpPr/>
            <p:nvPr/>
          </p:nvSpPr>
          <p:spPr>
            <a:xfrm>
              <a:off x="5257723" y="8424507"/>
              <a:ext cx="12700" cy="1270"/>
            </a:xfrm>
            <a:custGeom>
              <a:avLst/>
              <a:gdLst/>
              <a:ahLst/>
              <a:cxnLst/>
              <a:rect l="l" t="t" r="r" b="b"/>
              <a:pathLst>
                <a:path w="12700" h="1270">
                  <a:moveTo>
                    <a:pt x="0" y="1193"/>
                  </a:moveTo>
                  <a:lnTo>
                    <a:pt x="12433" y="0"/>
                  </a:lnTo>
                </a:path>
              </a:pathLst>
            </a:custGeom>
            <a:ln w="25400">
              <a:solidFill>
                <a:srgbClr val="FEE065"/>
              </a:solidFill>
            </a:ln>
          </p:spPr>
          <p:txBody>
            <a:bodyPr wrap="square" lIns="0" tIns="0" rIns="0" bIns="0" rtlCol="0"/>
            <a:lstStyle/>
            <a:p>
              <a:endParaRPr/>
            </a:p>
          </p:txBody>
        </p:sp>
        <p:sp>
          <p:nvSpPr>
            <p:cNvPr id="20170" name="object 20170"/>
            <p:cNvSpPr/>
            <p:nvPr/>
          </p:nvSpPr>
          <p:spPr>
            <a:xfrm>
              <a:off x="5270157" y="8424507"/>
              <a:ext cx="3810" cy="6350"/>
            </a:xfrm>
            <a:custGeom>
              <a:avLst/>
              <a:gdLst/>
              <a:ahLst/>
              <a:cxnLst/>
              <a:rect l="l" t="t" r="r" b="b"/>
              <a:pathLst>
                <a:path w="3810" h="6350">
                  <a:moveTo>
                    <a:pt x="0" y="0"/>
                  </a:moveTo>
                  <a:lnTo>
                    <a:pt x="3390" y="6210"/>
                  </a:lnTo>
                </a:path>
              </a:pathLst>
            </a:custGeom>
            <a:ln w="25400">
              <a:solidFill>
                <a:srgbClr val="FEDE5F"/>
              </a:solidFill>
            </a:ln>
          </p:spPr>
          <p:txBody>
            <a:bodyPr wrap="square" lIns="0" tIns="0" rIns="0" bIns="0" rtlCol="0"/>
            <a:lstStyle/>
            <a:p>
              <a:endParaRPr/>
            </a:p>
          </p:txBody>
        </p:sp>
        <p:sp>
          <p:nvSpPr>
            <p:cNvPr id="20171" name="object 20171"/>
            <p:cNvSpPr/>
            <p:nvPr/>
          </p:nvSpPr>
          <p:spPr>
            <a:xfrm>
              <a:off x="5261470" y="8430717"/>
              <a:ext cx="12700" cy="1905"/>
            </a:xfrm>
            <a:custGeom>
              <a:avLst/>
              <a:gdLst/>
              <a:ahLst/>
              <a:cxnLst/>
              <a:rect l="l" t="t" r="r" b="b"/>
              <a:pathLst>
                <a:path w="12700" h="1904">
                  <a:moveTo>
                    <a:pt x="12077" y="0"/>
                  </a:moveTo>
                  <a:lnTo>
                    <a:pt x="0" y="1498"/>
                  </a:lnTo>
                </a:path>
              </a:pathLst>
            </a:custGeom>
            <a:ln w="25400">
              <a:solidFill>
                <a:srgbClr val="FFDC54"/>
              </a:solidFill>
            </a:ln>
          </p:spPr>
          <p:txBody>
            <a:bodyPr wrap="square" lIns="0" tIns="0" rIns="0" bIns="0" rtlCol="0"/>
            <a:lstStyle/>
            <a:p>
              <a:endParaRPr/>
            </a:p>
          </p:txBody>
        </p:sp>
        <p:sp>
          <p:nvSpPr>
            <p:cNvPr id="20172" name="object 20172"/>
            <p:cNvSpPr/>
            <p:nvPr/>
          </p:nvSpPr>
          <p:spPr>
            <a:xfrm>
              <a:off x="5257723" y="8425700"/>
              <a:ext cx="3810" cy="6985"/>
            </a:xfrm>
            <a:custGeom>
              <a:avLst/>
              <a:gdLst/>
              <a:ahLst/>
              <a:cxnLst/>
              <a:rect l="l" t="t" r="r" b="b"/>
              <a:pathLst>
                <a:path w="3810" h="6984">
                  <a:moveTo>
                    <a:pt x="3746" y="6515"/>
                  </a:moveTo>
                  <a:lnTo>
                    <a:pt x="0" y="0"/>
                  </a:lnTo>
                </a:path>
              </a:pathLst>
            </a:custGeom>
            <a:ln w="25399">
              <a:solidFill>
                <a:srgbClr val="FEDE5A"/>
              </a:solidFill>
            </a:ln>
          </p:spPr>
          <p:txBody>
            <a:bodyPr wrap="square" lIns="0" tIns="0" rIns="0" bIns="0" rtlCol="0"/>
            <a:lstStyle/>
            <a:p>
              <a:endParaRPr/>
            </a:p>
          </p:txBody>
        </p:sp>
        <p:sp>
          <p:nvSpPr>
            <p:cNvPr id="20173" name="object 20173"/>
            <p:cNvSpPr/>
            <p:nvPr/>
          </p:nvSpPr>
          <p:spPr>
            <a:xfrm>
              <a:off x="5260047" y="8402980"/>
              <a:ext cx="58419" cy="8255"/>
            </a:xfrm>
            <a:custGeom>
              <a:avLst/>
              <a:gdLst/>
              <a:ahLst/>
              <a:cxnLst/>
              <a:rect l="l" t="t" r="r" b="b"/>
              <a:pathLst>
                <a:path w="58420" h="8254">
                  <a:moveTo>
                    <a:pt x="27478" y="0"/>
                  </a:moveTo>
                  <a:lnTo>
                    <a:pt x="0" y="190"/>
                  </a:lnTo>
                  <a:lnTo>
                    <a:pt x="3340" y="7772"/>
                  </a:lnTo>
                  <a:lnTo>
                    <a:pt x="30754" y="6996"/>
                  </a:lnTo>
                  <a:lnTo>
                    <a:pt x="57797" y="6476"/>
                  </a:lnTo>
                  <a:lnTo>
                    <a:pt x="56730" y="4457"/>
                  </a:lnTo>
                  <a:lnTo>
                    <a:pt x="55765" y="2362"/>
                  </a:lnTo>
                  <a:lnTo>
                    <a:pt x="55003" y="190"/>
                  </a:lnTo>
                  <a:lnTo>
                    <a:pt x="27478" y="0"/>
                  </a:lnTo>
                  <a:close/>
                </a:path>
              </a:pathLst>
            </a:custGeom>
            <a:solidFill>
              <a:srgbClr val="FBEA91"/>
            </a:solidFill>
          </p:spPr>
          <p:txBody>
            <a:bodyPr wrap="square" lIns="0" tIns="0" rIns="0" bIns="0" rtlCol="0"/>
            <a:lstStyle/>
            <a:p>
              <a:endParaRPr/>
            </a:p>
          </p:txBody>
        </p:sp>
        <p:sp>
          <p:nvSpPr>
            <p:cNvPr id="20174" name="object 20174"/>
            <p:cNvSpPr/>
            <p:nvPr/>
          </p:nvSpPr>
          <p:spPr>
            <a:xfrm>
              <a:off x="5260047" y="8402980"/>
              <a:ext cx="55244" cy="635"/>
            </a:xfrm>
            <a:custGeom>
              <a:avLst/>
              <a:gdLst/>
              <a:ahLst/>
              <a:cxnLst/>
              <a:rect l="l" t="t" r="r" b="b"/>
              <a:pathLst>
                <a:path w="55245" h="634">
                  <a:moveTo>
                    <a:pt x="0" y="190"/>
                  </a:moveTo>
                  <a:lnTo>
                    <a:pt x="13728" y="51"/>
                  </a:lnTo>
                  <a:lnTo>
                    <a:pt x="27478" y="0"/>
                  </a:lnTo>
                  <a:lnTo>
                    <a:pt x="41239" y="44"/>
                  </a:lnTo>
                  <a:lnTo>
                    <a:pt x="55003" y="190"/>
                  </a:lnTo>
                </a:path>
              </a:pathLst>
            </a:custGeom>
            <a:ln w="25400">
              <a:solidFill>
                <a:srgbClr val="FAEB94"/>
              </a:solidFill>
            </a:ln>
          </p:spPr>
          <p:txBody>
            <a:bodyPr wrap="square" lIns="0" tIns="0" rIns="0" bIns="0" rtlCol="0"/>
            <a:lstStyle/>
            <a:p>
              <a:endParaRPr/>
            </a:p>
          </p:txBody>
        </p:sp>
        <p:sp>
          <p:nvSpPr>
            <p:cNvPr id="20175" name="object 20175"/>
            <p:cNvSpPr/>
            <p:nvPr/>
          </p:nvSpPr>
          <p:spPr>
            <a:xfrm>
              <a:off x="5315051" y="8403171"/>
              <a:ext cx="3175" cy="6350"/>
            </a:xfrm>
            <a:custGeom>
              <a:avLst/>
              <a:gdLst/>
              <a:ahLst/>
              <a:cxnLst/>
              <a:rect l="l" t="t" r="r" b="b"/>
              <a:pathLst>
                <a:path w="3175" h="6350">
                  <a:moveTo>
                    <a:pt x="0" y="0"/>
                  </a:moveTo>
                  <a:lnTo>
                    <a:pt x="2794" y="6286"/>
                  </a:lnTo>
                </a:path>
              </a:pathLst>
            </a:custGeom>
            <a:ln w="25400">
              <a:solidFill>
                <a:srgbClr val="FBEA91"/>
              </a:solidFill>
            </a:ln>
          </p:spPr>
          <p:txBody>
            <a:bodyPr wrap="square" lIns="0" tIns="0" rIns="0" bIns="0" rtlCol="0"/>
            <a:lstStyle/>
            <a:p>
              <a:endParaRPr/>
            </a:p>
          </p:txBody>
        </p:sp>
        <p:sp>
          <p:nvSpPr>
            <p:cNvPr id="20176" name="object 20176"/>
            <p:cNvSpPr/>
            <p:nvPr/>
          </p:nvSpPr>
          <p:spPr>
            <a:xfrm>
              <a:off x="5263388" y="8409457"/>
              <a:ext cx="54610" cy="1905"/>
            </a:xfrm>
            <a:custGeom>
              <a:avLst/>
              <a:gdLst/>
              <a:ahLst/>
              <a:cxnLst/>
              <a:rect l="l" t="t" r="r" b="b"/>
              <a:pathLst>
                <a:path w="54610" h="1904">
                  <a:moveTo>
                    <a:pt x="54457" y="0"/>
                  </a:moveTo>
                  <a:lnTo>
                    <a:pt x="40974" y="214"/>
                  </a:lnTo>
                  <a:lnTo>
                    <a:pt x="27414" y="519"/>
                  </a:lnTo>
                  <a:lnTo>
                    <a:pt x="13761" y="887"/>
                  </a:lnTo>
                  <a:lnTo>
                    <a:pt x="0" y="1295"/>
                  </a:lnTo>
                </a:path>
              </a:pathLst>
            </a:custGeom>
            <a:ln w="25399">
              <a:solidFill>
                <a:srgbClr val="FBE98D"/>
              </a:solidFill>
            </a:ln>
          </p:spPr>
          <p:txBody>
            <a:bodyPr wrap="square" lIns="0" tIns="0" rIns="0" bIns="0" rtlCol="0"/>
            <a:lstStyle/>
            <a:p>
              <a:endParaRPr/>
            </a:p>
          </p:txBody>
        </p:sp>
        <p:sp>
          <p:nvSpPr>
            <p:cNvPr id="20177" name="object 20177"/>
            <p:cNvSpPr/>
            <p:nvPr/>
          </p:nvSpPr>
          <p:spPr>
            <a:xfrm>
              <a:off x="5260047" y="8403171"/>
              <a:ext cx="3810" cy="7620"/>
            </a:xfrm>
            <a:custGeom>
              <a:avLst/>
              <a:gdLst/>
              <a:ahLst/>
              <a:cxnLst/>
              <a:rect l="l" t="t" r="r" b="b"/>
              <a:pathLst>
                <a:path w="3810" h="7620">
                  <a:moveTo>
                    <a:pt x="3340" y="7581"/>
                  </a:moveTo>
                  <a:lnTo>
                    <a:pt x="0" y="0"/>
                  </a:lnTo>
                </a:path>
              </a:pathLst>
            </a:custGeom>
            <a:ln w="25400">
              <a:solidFill>
                <a:srgbClr val="FBEA90"/>
              </a:solidFill>
            </a:ln>
          </p:spPr>
          <p:txBody>
            <a:bodyPr wrap="square" lIns="0" tIns="0" rIns="0" bIns="0" rtlCol="0"/>
            <a:lstStyle/>
            <a:p>
              <a:endParaRPr/>
            </a:p>
          </p:txBody>
        </p:sp>
        <p:sp>
          <p:nvSpPr>
            <p:cNvPr id="20178" name="object 20178"/>
            <p:cNvSpPr/>
            <p:nvPr/>
          </p:nvSpPr>
          <p:spPr>
            <a:xfrm>
              <a:off x="5263388" y="8409457"/>
              <a:ext cx="58419" cy="8890"/>
            </a:xfrm>
            <a:custGeom>
              <a:avLst/>
              <a:gdLst/>
              <a:ahLst/>
              <a:cxnLst/>
              <a:rect l="l" t="t" r="r" b="b"/>
              <a:pathLst>
                <a:path w="58420" h="8890">
                  <a:moveTo>
                    <a:pt x="54457" y="0"/>
                  </a:moveTo>
                  <a:lnTo>
                    <a:pt x="40974" y="214"/>
                  </a:lnTo>
                  <a:lnTo>
                    <a:pt x="0" y="1295"/>
                  </a:lnTo>
                  <a:lnTo>
                    <a:pt x="3378" y="8407"/>
                  </a:lnTo>
                  <a:lnTo>
                    <a:pt x="17310" y="7553"/>
                  </a:lnTo>
                  <a:lnTo>
                    <a:pt x="31046" y="6853"/>
                  </a:lnTo>
                  <a:lnTo>
                    <a:pt x="44585" y="6298"/>
                  </a:lnTo>
                  <a:lnTo>
                    <a:pt x="57924" y="5880"/>
                  </a:lnTo>
                  <a:lnTo>
                    <a:pt x="55537" y="2019"/>
                  </a:lnTo>
                  <a:lnTo>
                    <a:pt x="54457" y="0"/>
                  </a:lnTo>
                  <a:close/>
                </a:path>
              </a:pathLst>
            </a:custGeom>
            <a:solidFill>
              <a:srgbClr val="FCE786"/>
            </a:solidFill>
          </p:spPr>
          <p:txBody>
            <a:bodyPr wrap="square" lIns="0" tIns="0" rIns="0" bIns="0" rtlCol="0"/>
            <a:lstStyle/>
            <a:p>
              <a:endParaRPr/>
            </a:p>
          </p:txBody>
        </p:sp>
        <p:sp>
          <p:nvSpPr>
            <p:cNvPr id="20179" name="object 20179"/>
            <p:cNvSpPr/>
            <p:nvPr/>
          </p:nvSpPr>
          <p:spPr>
            <a:xfrm>
              <a:off x="5263388" y="8409457"/>
              <a:ext cx="54610" cy="1905"/>
            </a:xfrm>
            <a:custGeom>
              <a:avLst/>
              <a:gdLst/>
              <a:ahLst/>
              <a:cxnLst/>
              <a:rect l="l" t="t" r="r" b="b"/>
              <a:pathLst>
                <a:path w="54610" h="1904">
                  <a:moveTo>
                    <a:pt x="0" y="1295"/>
                  </a:moveTo>
                  <a:lnTo>
                    <a:pt x="13761" y="887"/>
                  </a:lnTo>
                  <a:lnTo>
                    <a:pt x="27414" y="519"/>
                  </a:lnTo>
                  <a:lnTo>
                    <a:pt x="40974" y="214"/>
                  </a:lnTo>
                  <a:lnTo>
                    <a:pt x="54457" y="0"/>
                  </a:lnTo>
                </a:path>
              </a:pathLst>
            </a:custGeom>
            <a:ln w="25399">
              <a:solidFill>
                <a:srgbClr val="FBE98D"/>
              </a:solidFill>
            </a:ln>
          </p:spPr>
          <p:txBody>
            <a:bodyPr wrap="square" lIns="0" tIns="0" rIns="0" bIns="0" rtlCol="0"/>
            <a:lstStyle/>
            <a:p>
              <a:endParaRPr/>
            </a:p>
          </p:txBody>
        </p:sp>
        <p:sp>
          <p:nvSpPr>
            <p:cNvPr id="20180" name="object 20180"/>
            <p:cNvSpPr/>
            <p:nvPr/>
          </p:nvSpPr>
          <p:spPr>
            <a:xfrm>
              <a:off x="5317845" y="8409457"/>
              <a:ext cx="3810" cy="6350"/>
            </a:xfrm>
            <a:custGeom>
              <a:avLst/>
              <a:gdLst/>
              <a:ahLst/>
              <a:cxnLst/>
              <a:rect l="l" t="t" r="r" b="b"/>
              <a:pathLst>
                <a:path w="3810" h="6350">
                  <a:moveTo>
                    <a:pt x="0" y="0"/>
                  </a:moveTo>
                  <a:lnTo>
                    <a:pt x="3467" y="5880"/>
                  </a:lnTo>
                </a:path>
              </a:pathLst>
            </a:custGeom>
            <a:ln w="25400">
              <a:solidFill>
                <a:srgbClr val="FCE686"/>
              </a:solidFill>
            </a:ln>
          </p:spPr>
          <p:txBody>
            <a:bodyPr wrap="square" lIns="0" tIns="0" rIns="0" bIns="0" rtlCol="0"/>
            <a:lstStyle/>
            <a:p>
              <a:endParaRPr/>
            </a:p>
          </p:txBody>
        </p:sp>
        <p:sp>
          <p:nvSpPr>
            <p:cNvPr id="20181" name="object 20181"/>
            <p:cNvSpPr/>
            <p:nvPr/>
          </p:nvSpPr>
          <p:spPr>
            <a:xfrm>
              <a:off x="5266766" y="8415337"/>
              <a:ext cx="54610" cy="2540"/>
            </a:xfrm>
            <a:custGeom>
              <a:avLst/>
              <a:gdLst/>
              <a:ahLst/>
              <a:cxnLst/>
              <a:rect l="l" t="t" r="r" b="b"/>
              <a:pathLst>
                <a:path w="54610" h="2540">
                  <a:moveTo>
                    <a:pt x="54546" y="0"/>
                  </a:moveTo>
                  <a:lnTo>
                    <a:pt x="41206" y="418"/>
                  </a:lnTo>
                  <a:lnTo>
                    <a:pt x="27668" y="973"/>
                  </a:lnTo>
                  <a:lnTo>
                    <a:pt x="13932" y="1673"/>
                  </a:lnTo>
                  <a:lnTo>
                    <a:pt x="0" y="2527"/>
                  </a:lnTo>
                </a:path>
              </a:pathLst>
            </a:custGeom>
            <a:ln w="25400">
              <a:solidFill>
                <a:srgbClr val="FCE47D"/>
              </a:solidFill>
            </a:ln>
          </p:spPr>
          <p:txBody>
            <a:bodyPr wrap="square" lIns="0" tIns="0" rIns="0" bIns="0" rtlCol="0"/>
            <a:lstStyle/>
            <a:p>
              <a:endParaRPr/>
            </a:p>
          </p:txBody>
        </p:sp>
        <p:sp>
          <p:nvSpPr>
            <p:cNvPr id="20182" name="object 20182"/>
            <p:cNvSpPr/>
            <p:nvPr/>
          </p:nvSpPr>
          <p:spPr>
            <a:xfrm>
              <a:off x="5263388" y="8410752"/>
              <a:ext cx="3810" cy="7620"/>
            </a:xfrm>
            <a:custGeom>
              <a:avLst/>
              <a:gdLst/>
              <a:ahLst/>
              <a:cxnLst/>
              <a:rect l="l" t="t" r="r" b="b"/>
              <a:pathLst>
                <a:path w="3810" h="7620">
                  <a:moveTo>
                    <a:pt x="3378" y="7112"/>
                  </a:moveTo>
                  <a:lnTo>
                    <a:pt x="0" y="0"/>
                  </a:lnTo>
                </a:path>
              </a:pathLst>
            </a:custGeom>
            <a:ln w="25400">
              <a:solidFill>
                <a:srgbClr val="FCE785"/>
              </a:solidFill>
            </a:ln>
          </p:spPr>
          <p:txBody>
            <a:bodyPr wrap="square" lIns="0" tIns="0" rIns="0" bIns="0" rtlCol="0"/>
            <a:lstStyle/>
            <a:p>
              <a:endParaRPr/>
            </a:p>
          </p:txBody>
        </p:sp>
        <p:sp>
          <p:nvSpPr>
            <p:cNvPr id="20183" name="object 20183"/>
            <p:cNvSpPr/>
            <p:nvPr/>
          </p:nvSpPr>
          <p:spPr>
            <a:xfrm>
              <a:off x="5266766" y="8415337"/>
              <a:ext cx="58419" cy="9525"/>
            </a:xfrm>
            <a:custGeom>
              <a:avLst/>
              <a:gdLst/>
              <a:ahLst/>
              <a:cxnLst/>
              <a:rect l="l" t="t" r="r" b="b"/>
              <a:pathLst>
                <a:path w="58420" h="9525">
                  <a:moveTo>
                    <a:pt x="54546" y="0"/>
                  </a:moveTo>
                  <a:lnTo>
                    <a:pt x="41206" y="418"/>
                  </a:lnTo>
                  <a:lnTo>
                    <a:pt x="27668" y="973"/>
                  </a:lnTo>
                  <a:lnTo>
                    <a:pt x="13932" y="1673"/>
                  </a:lnTo>
                  <a:lnTo>
                    <a:pt x="0" y="2527"/>
                  </a:lnTo>
                  <a:lnTo>
                    <a:pt x="3390" y="9169"/>
                  </a:lnTo>
                  <a:lnTo>
                    <a:pt x="17497" y="7887"/>
                  </a:lnTo>
                  <a:lnTo>
                    <a:pt x="31324" y="6888"/>
                  </a:lnTo>
                  <a:lnTo>
                    <a:pt x="44856" y="6124"/>
                  </a:lnTo>
                  <a:lnTo>
                    <a:pt x="58077" y="5549"/>
                  </a:lnTo>
                  <a:lnTo>
                    <a:pt x="54546" y="0"/>
                  </a:lnTo>
                  <a:close/>
                </a:path>
              </a:pathLst>
            </a:custGeom>
            <a:solidFill>
              <a:srgbClr val="FDE274"/>
            </a:solidFill>
          </p:spPr>
          <p:txBody>
            <a:bodyPr wrap="square" lIns="0" tIns="0" rIns="0" bIns="0" rtlCol="0"/>
            <a:lstStyle/>
            <a:p>
              <a:endParaRPr/>
            </a:p>
          </p:txBody>
        </p:sp>
        <p:sp>
          <p:nvSpPr>
            <p:cNvPr id="20184" name="object 20184"/>
            <p:cNvSpPr/>
            <p:nvPr/>
          </p:nvSpPr>
          <p:spPr>
            <a:xfrm>
              <a:off x="5266766" y="8415337"/>
              <a:ext cx="54610" cy="2540"/>
            </a:xfrm>
            <a:custGeom>
              <a:avLst/>
              <a:gdLst/>
              <a:ahLst/>
              <a:cxnLst/>
              <a:rect l="l" t="t" r="r" b="b"/>
              <a:pathLst>
                <a:path w="54610" h="2540">
                  <a:moveTo>
                    <a:pt x="0" y="2527"/>
                  </a:moveTo>
                  <a:lnTo>
                    <a:pt x="13932" y="1673"/>
                  </a:lnTo>
                  <a:lnTo>
                    <a:pt x="27668" y="973"/>
                  </a:lnTo>
                  <a:lnTo>
                    <a:pt x="41206" y="418"/>
                  </a:lnTo>
                  <a:lnTo>
                    <a:pt x="54546" y="0"/>
                  </a:lnTo>
                </a:path>
              </a:pathLst>
            </a:custGeom>
            <a:ln w="25400">
              <a:solidFill>
                <a:srgbClr val="FCE47D"/>
              </a:solidFill>
            </a:ln>
          </p:spPr>
          <p:txBody>
            <a:bodyPr wrap="square" lIns="0" tIns="0" rIns="0" bIns="0" rtlCol="0"/>
            <a:lstStyle/>
            <a:p>
              <a:endParaRPr/>
            </a:p>
          </p:txBody>
        </p:sp>
        <p:sp>
          <p:nvSpPr>
            <p:cNvPr id="20185" name="object 20185"/>
            <p:cNvSpPr/>
            <p:nvPr/>
          </p:nvSpPr>
          <p:spPr>
            <a:xfrm>
              <a:off x="5321312" y="8415337"/>
              <a:ext cx="3810" cy="5715"/>
            </a:xfrm>
            <a:custGeom>
              <a:avLst/>
              <a:gdLst/>
              <a:ahLst/>
              <a:cxnLst/>
              <a:rect l="l" t="t" r="r" b="b"/>
              <a:pathLst>
                <a:path w="3810" h="5715">
                  <a:moveTo>
                    <a:pt x="0" y="0"/>
                  </a:moveTo>
                  <a:lnTo>
                    <a:pt x="3530" y="5549"/>
                  </a:lnTo>
                </a:path>
              </a:pathLst>
            </a:custGeom>
            <a:ln w="25400">
              <a:solidFill>
                <a:srgbClr val="FCE175"/>
              </a:solidFill>
            </a:ln>
          </p:spPr>
          <p:txBody>
            <a:bodyPr wrap="square" lIns="0" tIns="0" rIns="0" bIns="0" rtlCol="0"/>
            <a:lstStyle/>
            <a:p>
              <a:endParaRPr/>
            </a:p>
          </p:txBody>
        </p:sp>
        <p:sp>
          <p:nvSpPr>
            <p:cNvPr id="20186" name="object 20186"/>
            <p:cNvSpPr/>
            <p:nvPr/>
          </p:nvSpPr>
          <p:spPr>
            <a:xfrm>
              <a:off x="5270157" y="8420887"/>
              <a:ext cx="55244" cy="3810"/>
            </a:xfrm>
            <a:custGeom>
              <a:avLst/>
              <a:gdLst/>
              <a:ahLst/>
              <a:cxnLst/>
              <a:rect l="l" t="t" r="r" b="b"/>
              <a:pathLst>
                <a:path w="55245" h="3809">
                  <a:moveTo>
                    <a:pt x="54686" y="0"/>
                  </a:moveTo>
                  <a:lnTo>
                    <a:pt x="41465" y="574"/>
                  </a:lnTo>
                  <a:lnTo>
                    <a:pt x="27933" y="1338"/>
                  </a:lnTo>
                  <a:lnTo>
                    <a:pt x="14106" y="2337"/>
                  </a:lnTo>
                  <a:lnTo>
                    <a:pt x="0" y="3619"/>
                  </a:lnTo>
                </a:path>
              </a:pathLst>
            </a:custGeom>
            <a:ln w="25400">
              <a:solidFill>
                <a:srgbClr val="FEDF6A"/>
              </a:solidFill>
            </a:ln>
          </p:spPr>
          <p:txBody>
            <a:bodyPr wrap="square" lIns="0" tIns="0" rIns="0" bIns="0" rtlCol="0"/>
            <a:lstStyle/>
            <a:p>
              <a:endParaRPr/>
            </a:p>
          </p:txBody>
        </p:sp>
        <p:sp>
          <p:nvSpPr>
            <p:cNvPr id="20187" name="object 20187"/>
            <p:cNvSpPr/>
            <p:nvPr/>
          </p:nvSpPr>
          <p:spPr>
            <a:xfrm>
              <a:off x="5266766" y="8417864"/>
              <a:ext cx="3810" cy="6985"/>
            </a:xfrm>
            <a:custGeom>
              <a:avLst/>
              <a:gdLst/>
              <a:ahLst/>
              <a:cxnLst/>
              <a:rect l="l" t="t" r="r" b="b"/>
              <a:pathLst>
                <a:path w="3810" h="6984">
                  <a:moveTo>
                    <a:pt x="3390" y="6642"/>
                  </a:moveTo>
                  <a:lnTo>
                    <a:pt x="0" y="0"/>
                  </a:lnTo>
                </a:path>
              </a:pathLst>
            </a:custGeom>
            <a:ln w="25400">
              <a:solidFill>
                <a:srgbClr val="FEE272"/>
              </a:solidFill>
            </a:ln>
          </p:spPr>
          <p:txBody>
            <a:bodyPr wrap="square" lIns="0" tIns="0" rIns="0" bIns="0" rtlCol="0"/>
            <a:lstStyle/>
            <a:p>
              <a:endParaRPr/>
            </a:p>
          </p:txBody>
        </p:sp>
        <p:sp>
          <p:nvSpPr>
            <p:cNvPr id="20188" name="object 20188"/>
            <p:cNvSpPr/>
            <p:nvPr/>
          </p:nvSpPr>
          <p:spPr>
            <a:xfrm>
              <a:off x="5270157" y="8420887"/>
              <a:ext cx="57785" cy="10160"/>
            </a:xfrm>
            <a:custGeom>
              <a:avLst/>
              <a:gdLst/>
              <a:ahLst/>
              <a:cxnLst/>
              <a:rect l="l" t="t" r="r" b="b"/>
              <a:pathLst>
                <a:path w="57785" h="10159">
                  <a:moveTo>
                    <a:pt x="54686" y="0"/>
                  </a:moveTo>
                  <a:lnTo>
                    <a:pt x="41465" y="574"/>
                  </a:lnTo>
                  <a:lnTo>
                    <a:pt x="27933" y="1338"/>
                  </a:lnTo>
                  <a:lnTo>
                    <a:pt x="14106" y="2337"/>
                  </a:lnTo>
                  <a:lnTo>
                    <a:pt x="0" y="3619"/>
                  </a:lnTo>
                  <a:lnTo>
                    <a:pt x="3390" y="9829"/>
                  </a:lnTo>
                  <a:lnTo>
                    <a:pt x="17537" y="8310"/>
                  </a:lnTo>
                  <a:lnTo>
                    <a:pt x="31303" y="7075"/>
                  </a:lnTo>
                  <a:lnTo>
                    <a:pt x="44687" y="6081"/>
                  </a:lnTo>
                  <a:lnTo>
                    <a:pt x="57683" y="5283"/>
                  </a:lnTo>
                  <a:lnTo>
                    <a:pt x="56832" y="3556"/>
                  </a:lnTo>
                  <a:lnTo>
                    <a:pt x="54686" y="0"/>
                  </a:lnTo>
                  <a:close/>
                </a:path>
              </a:pathLst>
            </a:custGeom>
            <a:solidFill>
              <a:srgbClr val="FEDD62"/>
            </a:solidFill>
          </p:spPr>
          <p:txBody>
            <a:bodyPr wrap="square" lIns="0" tIns="0" rIns="0" bIns="0" rtlCol="0"/>
            <a:lstStyle/>
            <a:p>
              <a:endParaRPr/>
            </a:p>
          </p:txBody>
        </p:sp>
        <p:sp>
          <p:nvSpPr>
            <p:cNvPr id="20189" name="object 20189"/>
            <p:cNvSpPr/>
            <p:nvPr/>
          </p:nvSpPr>
          <p:spPr>
            <a:xfrm>
              <a:off x="5270157" y="8420887"/>
              <a:ext cx="55244" cy="3810"/>
            </a:xfrm>
            <a:custGeom>
              <a:avLst/>
              <a:gdLst/>
              <a:ahLst/>
              <a:cxnLst/>
              <a:rect l="l" t="t" r="r" b="b"/>
              <a:pathLst>
                <a:path w="55245" h="3809">
                  <a:moveTo>
                    <a:pt x="0" y="3619"/>
                  </a:moveTo>
                  <a:lnTo>
                    <a:pt x="14106" y="2337"/>
                  </a:lnTo>
                  <a:lnTo>
                    <a:pt x="27933" y="1338"/>
                  </a:lnTo>
                  <a:lnTo>
                    <a:pt x="41465" y="574"/>
                  </a:lnTo>
                  <a:lnTo>
                    <a:pt x="54686" y="0"/>
                  </a:lnTo>
                </a:path>
              </a:pathLst>
            </a:custGeom>
            <a:ln w="25400">
              <a:solidFill>
                <a:srgbClr val="FEDF6A"/>
              </a:solidFill>
            </a:ln>
          </p:spPr>
          <p:txBody>
            <a:bodyPr wrap="square" lIns="0" tIns="0" rIns="0" bIns="0" rtlCol="0"/>
            <a:lstStyle/>
            <a:p>
              <a:endParaRPr/>
            </a:p>
          </p:txBody>
        </p:sp>
        <p:sp>
          <p:nvSpPr>
            <p:cNvPr id="20190" name="object 20190"/>
            <p:cNvSpPr/>
            <p:nvPr/>
          </p:nvSpPr>
          <p:spPr>
            <a:xfrm>
              <a:off x="5324843" y="8420887"/>
              <a:ext cx="3175" cy="5715"/>
            </a:xfrm>
            <a:custGeom>
              <a:avLst/>
              <a:gdLst/>
              <a:ahLst/>
              <a:cxnLst/>
              <a:rect l="l" t="t" r="r" b="b"/>
              <a:pathLst>
                <a:path w="3175" h="5715">
                  <a:moveTo>
                    <a:pt x="0" y="0"/>
                  </a:moveTo>
                  <a:lnTo>
                    <a:pt x="2997" y="5283"/>
                  </a:lnTo>
                </a:path>
              </a:pathLst>
            </a:custGeom>
            <a:ln w="25400">
              <a:solidFill>
                <a:srgbClr val="FEDC65"/>
              </a:solidFill>
            </a:ln>
          </p:spPr>
          <p:txBody>
            <a:bodyPr wrap="square" lIns="0" tIns="0" rIns="0" bIns="0" rtlCol="0"/>
            <a:lstStyle/>
            <a:p>
              <a:endParaRPr/>
            </a:p>
          </p:txBody>
        </p:sp>
        <p:sp>
          <p:nvSpPr>
            <p:cNvPr id="20191" name="object 20191"/>
            <p:cNvSpPr/>
            <p:nvPr/>
          </p:nvSpPr>
          <p:spPr>
            <a:xfrm>
              <a:off x="5273548" y="8426170"/>
              <a:ext cx="54610" cy="5080"/>
            </a:xfrm>
            <a:custGeom>
              <a:avLst/>
              <a:gdLst/>
              <a:ahLst/>
              <a:cxnLst/>
              <a:rect l="l" t="t" r="r" b="b"/>
              <a:pathLst>
                <a:path w="54610" h="5079">
                  <a:moveTo>
                    <a:pt x="54292" y="0"/>
                  </a:moveTo>
                  <a:lnTo>
                    <a:pt x="41296" y="797"/>
                  </a:lnTo>
                  <a:lnTo>
                    <a:pt x="27913" y="1792"/>
                  </a:lnTo>
                  <a:lnTo>
                    <a:pt x="14146" y="3027"/>
                  </a:lnTo>
                  <a:lnTo>
                    <a:pt x="0" y="4546"/>
                  </a:lnTo>
                </a:path>
              </a:pathLst>
            </a:custGeom>
            <a:ln w="25400">
              <a:solidFill>
                <a:srgbClr val="FEDB59"/>
              </a:solidFill>
            </a:ln>
          </p:spPr>
          <p:txBody>
            <a:bodyPr wrap="square" lIns="0" tIns="0" rIns="0" bIns="0" rtlCol="0"/>
            <a:lstStyle/>
            <a:p>
              <a:endParaRPr/>
            </a:p>
          </p:txBody>
        </p:sp>
        <p:sp>
          <p:nvSpPr>
            <p:cNvPr id="20192" name="object 20192"/>
            <p:cNvSpPr/>
            <p:nvPr/>
          </p:nvSpPr>
          <p:spPr>
            <a:xfrm>
              <a:off x="5270157" y="8424507"/>
              <a:ext cx="3810" cy="6350"/>
            </a:xfrm>
            <a:custGeom>
              <a:avLst/>
              <a:gdLst/>
              <a:ahLst/>
              <a:cxnLst/>
              <a:rect l="l" t="t" r="r" b="b"/>
              <a:pathLst>
                <a:path w="3810" h="6350">
                  <a:moveTo>
                    <a:pt x="3390" y="6210"/>
                  </a:moveTo>
                  <a:lnTo>
                    <a:pt x="0" y="0"/>
                  </a:lnTo>
                </a:path>
              </a:pathLst>
            </a:custGeom>
            <a:ln w="25400">
              <a:solidFill>
                <a:srgbClr val="FEDE5F"/>
              </a:solidFill>
            </a:ln>
          </p:spPr>
          <p:txBody>
            <a:bodyPr wrap="square" lIns="0" tIns="0" rIns="0" bIns="0" rtlCol="0"/>
            <a:lstStyle/>
            <a:p>
              <a:endParaRPr/>
            </a:p>
          </p:txBody>
        </p:sp>
        <p:sp>
          <p:nvSpPr>
            <p:cNvPr id="20193" name="object 20193"/>
            <p:cNvSpPr/>
            <p:nvPr/>
          </p:nvSpPr>
          <p:spPr>
            <a:xfrm>
              <a:off x="5315051" y="8403171"/>
              <a:ext cx="56515" cy="6985"/>
            </a:xfrm>
            <a:custGeom>
              <a:avLst/>
              <a:gdLst/>
              <a:ahLst/>
              <a:cxnLst/>
              <a:rect l="l" t="t" r="r" b="b"/>
              <a:pathLst>
                <a:path w="56514" h="6984">
                  <a:moveTo>
                    <a:pt x="0" y="0"/>
                  </a:moveTo>
                  <a:lnTo>
                    <a:pt x="762" y="2171"/>
                  </a:lnTo>
                  <a:lnTo>
                    <a:pt x="1727" y="4267"/>
                  </a:lnTo>
                  <a:lnTo>
                    <a:pt x="2794" y="6286"/>
                  </a:lnTo>
                  <a:lnTo>
                    <a:pt x="16222" y="6183"/>
                  </a:lnTo>
                  <a:lnTo>
                    <a:pt x="29598" y="6215"/>
                  </a:lnTo>
                  <a:lnTo>
                    <a:pt x="42940" y="6406"/>
                  </a:lnTo>
                  <a:lnTo>
                    <a:pt x="56261" y="6781"/>
                  </a:lnTo>
                  <a:lnTo>
                    <a:pt x="54991" y="1663"/>
                  </a:lnTo>
                  <a:lnTo>
                    <a:pt x="41265" y="1075"/>
                  </a:lnTo>
                  <a:lnTo>
                    <a:pt x="27524" y="603"/>
                  </a:lnTo>
                  <a:lnTo>
                    <a:pt x="0" y="0"/>
                  </a:lnTo>
                  <a:close/>
                </a:path>
              </a:pathLst>
            </a:custGeom>
            <a:solidFill>
              <a:srgbClr val="FAEA91"/>
            </a:solidFill>
          </p:spPr>
          <p:txBody>
            <a:bodyPr wrap="square" lIns="0" tIns="0" rIns="0" bIns="0" rtlCol="0"/>
            <a:lstStyle/>
            <a:p>
              <a:endParaRPr/>
            </a:p>
          </p:txBody>
        </p:sp>
        <p:sp>
          <p:nvSpPr>
            <p:cNvPr id="20194" name="object 20194"/>
            <p:cNvSpPr/>
            <p:nvPr/>
          </p:nvSpPr>
          <p:spPr>
            <a:xfrm>
              <a:off x="5315051" y="8403171"/>
              <a:ext cx="55244" cy="1905"/>
            </a:xfrm>
            <a:custGeom>
              <a:avLst/>
              <a:gdLst/>
              <a:ahLst/>
              <a:cxnLst/>
              <a:rect l="l" t="t" r="r" b="b"/>
              <a:pathLst>
                <a:path w="55245" h="1904">
                  <a:moveTo>
                    <a:pt x="0" y="0"/>
                  </a:moveTo>
                  <a:lnTo>
                    <a:pt x="13767" y="245"/>
                  </a:lnTo>
                  <a:lnTo>
                    <a:pt x="27524" y="603"/>
                  </a:lnTo>
                  <a:lnTo>
                    <a:pt x="41265" y="1075"/>
                  </a:lnTo>
                  <a:lnTo>
                    <a:pt x="54991" y="1663"/>
                  </a:lnTo>
                </a:path>
              </a:pathLst>
            </a:custGeom>
            <a:ln w="25399">
              <a:solidFill>
                <a:srgbClr val="FAEB94"/>
              </a:solidFill>
            </a:ln>
          </p:spPr>
          <p:txBody>
            <a:bodyPr wrap="square" lIns="0" tIns="0" rIns="0" bIns="0" rtlCol="0"/>
            <a:lstStyle/>
            <a:p>
              <a:endParaRPr/>
            </a:p>
          </p:txBody>
        </p:sp>
        <p:sp>
          <p:nvSpPr>
            <p:cNvPr id="20195" name="object 20195"/>
            <p:cNvSpPr/>
            <p:nvPr/>
          </p:nvSpPr>
          <p:spPr>
            <a:xfrm>
              <a:off x="5370042" y="8404834"/>
              <a:ext cx="1270" cy="5715"/>
            </a:xfrm>
            <a:custGeom>
              <a:avLst/>
              <a:gdLst/>
              <a:ahLst/>
              <a:cxnLst/>
              <a:rect l="l" t="t" r="r" b="b"/>
              <a:pathLst>
                <a:path w="1270" h="5715">
                  <a:moveTo>
                    <a:pt x="0" y="0"/>
                  </a:moveTo>
                  <a:lnTo>
                    <a:pt x="1269" y="5118"/>
                  </a:lnTo>
                </a:path>
              </a:pathLst>
            </a:custGeom>
            <a:ln w="25400">
              <a:solidFill>
                <a:srgbClr val="FAE991"/>
              </a:solidFill>
            </a:ln>
          </p:spPr>
          <p:txBody>
            <a:bodyPr wrap="square" lIns="0" tIns="0" rIns="0" bIns="0" rtlCol="0"/>
            <a:lstStyle/>
            <a:p>
              <a:endParaRPr/>
            </a:p>
          </p:txBody>
        </p:sp>
        <p:sp>
          <p:nvSpPr>
            <p:cNvPr id="20196" name="object 20196"/>
            <p:cNvSpPr/>
            <p:nvPr/>
          </p:nvSpPr>
          <p:spPr>
            <a:xfrm>
              <a:off x="5317845" y="8409354"/>
              <a:ext cx="53975" cy="635"/>
            </a:xfrm>
            <a:custGeom>
              <a:avLst/>
              <a:gdLst/>
              <a:ahLst/>
              <a:cxnLst/>
              <a:rect l="l" t="t" r="r" b="b"/>
              <a:pathLst>
                <a:path w="53975" h="634">
                  <a:moveTo>
                    <a:pt x="53466" y="598"/>
                  </a:moveTo>
                  <a:lnTo>
                    <a:pt x="40146" y="222"/>
                  </a:lnTo>
                  <a:lnTo>
                    <a:pt x="26804" y="31"/>
                  </a:lnTo>
                  <a:lnTo>
                    <a:pt x="13428" y="0"/>
                  </a:lnTo>
                  <a:lnTo>
                    <a:pt x="0" y="102"/>
                  </a:lnTo>
                </a:path>
              </a:pathLst>
            </a:custGeom>
            <a:ln w="25400">
              <a:solidFill>
                <a:srgbClr val="FBE88E"/>
              </a:solidFill>
            </a:ln>
          </p:spPr>
          <p:txBody>
            <a:bodyPr wrap="square" lIns="0" tIns="0" rIns="0" bIns="0" rtlCol="0"/>
            <a:lstStyle/>
            <a:p>
              <a:endParaRPr/>
            </a:p>
          </p:txBody>
        </p:sp>
        <p:sp>
          <p:nvSpPr>
            <p:cNvPr id="20197" name="object 20197"/>
            <p:cNvSpPr/>
            <p:nvPr/>
          </p:nvSpPr>
          <p:spPr>
            <a:xfrm>
              <a:off x="5315051" y="8403171"/>
              <a:ext cx="3175" cy="6350"/>
            </a:xfrm>
            <a:custGeom>
              <a:avLst/>
              <a:gdLst/>
              <a:ahLst/>
              <a:cxnLst/>
              <a:rect l="l" t="t" r="r" b="b"/>
              <a:pathLst>
                <a:path w="3175" h="6350">
                  <a:moveTo>
                    <a:pt x="2794" y="6286"/>
                  </a:moveTo>
                  <a:lnTo>
                    <a:pt x="0" y="0"/>
                  </a:lnTo>
                </a:path>
              </a:pathLst>
            </a:custGeom>
            <a:ln w="25400">
              <a:solidFill>
                <a:srgbClr val="FBEA91"/>
              </a:solidFill>
            </a:ln>
          </p:spPr>
          <p:txBody>
            <a:bodyPr wrap="square" lIns="0" tIns="0" rIns="0" bIns="0" rtlCol="0"/>
            <a:lstStyle/>
            <a:p>
              <a:endParaRPr/>
            </a:p>
          </p:txBody>
        </p:sp>
        <p:sp>
          <p:nvSpPr>
            <p:cNvPr id="20198" name="object 20198"/>
            <p:cNvSpPr/>
            <p:nvPr/>
          </p:nvSpPr>
          <p:spPr>
            <a:xfrm>
              <a:off x="5317845" y="8409354"/>
              <a:ext cx="55244" cy="6350"/>
            </a:xfrm>
            <a:custGeom>
              <a:avLst/>
              <a:gdLst/>
              <a:ahLst/>
              <a:cxnLst/>
              <a:rect l="l" t="t" r="r" b="b"/>
              <a:pathLst>
                <a:path w="55245" h="6350">
                  <a:moveTo>
                    <a:pt x="26804" y="31"/>
                  </a:moveTo>
                  <a:lnTo>
                    <a:pt x="13428" y="0"/>
                  </a:lnTo>
                  <a:lnTo>
                    <a:pt x="0" y="102"/>
                  </a:lnTo>
                  <a:lnTo>
                    <a:pt x="1079" y="2122"/>
                  </a:lnTo>
                  <a:lnTo>
                    <a:pt x="3467" y="5983"/>
                  </a:lnTo>
                  <a:lnTo>
                    <a:pt x="16611" y="5693"/>
                  </a:lnTo>
                  <a:lnTo>
                    <a:pt x="29562" y="5521"/>
                  </a:lnTo>
                  <a:lnTo>
                    <a:pt x="54876" y="5487"/>
                  </a:lnTo>
                  <a:lnTo>
                    <a:pt x="53466" y="598"/>
                  </a:lnTo>
                  <a:lnTo>
                    <a:pt x="40146" y="222"/>
                  </a:lnTo>
                  <a:lnTo>
                    <a:pt x="26804" y="31"/>
                  </a:lnTo>
                  <a:close/>
                </a:path>
              </a:pathLst>
            </a:custGeom>
            <a:solidFill>
              <a:srgbClr val="FBE586"/>
            </a:solidFill>
          </p:spPr>
          <p:txBody>
            <a:bodyPr wrap="square" lIns="0" tIns="0" rIns="0" bIns="0" rtlCol="0"/>
            <a:lstStyle/>
            <a:p>
              <a:endParaRPr/>
            </a:p>
          </p:txBody>
        </p:sp>
        <p:sp>
          <p:nvSpPr>
            <p:cNvPr id="20199" name="object 20199"/>
            <p:cNvSpPr/>
            <p:nvPr/>
          </p:nvSpPr>
          <p:spPr>
            <a:xfrm>
              <a:off x="5317845" y="8409354"/>
              <a:ext cx="53975" cy="635"/>
            </a:xfrm>
            <a:custGeom>
              <a:avLst/>
              <a:gdLst/>
              <a:ahLst/>
              <a:cxnLst/>
              <a:rect l="l" t="t" r="r" b="b"/>
              <a:pathLst>
                <a:path w="53975" h="634">
                  <a:moveTo>
                    <a:pt x="0" y="102"/>
                  </a:moveTo>
                  <a:lnTo>
                    <a:pt x="13428" y="0"/>
                  </a:lnTo>
                  <a:lnTo>
                    <a:pt x="26804" y="31"/>
                  </a:lnTo>
                  <a:lnTo>
                    <a:pt x="40146" y="222"/>
                  </a:lnTo>
                  <a:lnTo>
                    <a:pt x="53466" y="598"/>
                  </a:lnTo>
                </a:path>
              </a:pathLst>
            </a:custGeom>
            <a:ln w="25400">
              <a:solidFill>
                <a:srgbClr val="FBE88E"/>
              </a:solidFill>
            </a:ln>
          </p:spPr>
          <p:txBody>
            <a:bodyPr wrap="square" lIns="0" tIns="0" rIns="0" bIns="0" rtlCol="0"/>
            <a:lstStyle/>
            <a:p>
              <a:endParaRPr/>
            </a:p>
          </p:txBody>
        </p:sp>
        <p:sp>
          <p:nvSpPr>
            <p:cNvPr id="20200" name="object 20200"/>
            <p:cNvSpPr/>
            <p:nvPr/>
          </p:nvSpPr>
          <p:spPr>
            <a:xfrm>
              <a:off x="5371312" y="8409952"/>
              <a:ext cx="1905" cy="5080"/>
            </a:xfrm>
            <a:custGeom>
              <a:avLst/>
              <a:gdLst/>
              <a:ahLst/>
              <a:cxnLst/>
              <a:rect l="l" t="t" r="r" b="b"/>
              <a:pathLst>
                <a:path w="1904" h="5079">
                  <a:moveTo>
                    <a:pt x="0" y="0"/>
                  </a:moveTo>
                  <a:lnTo>
                    <a:pt x="1409" y="4889"/>
                  </a:lnTo>
                </a:path>
              </a:pathLst>
            </a:custGeom>
            <a:ln w="25400">
              <a:solidFill>
                <a:srgbClr val="FAE486"/>
              </a:solidFill>
            </a:ln>
          </p:spPr>
          <p:txBody>
            <a:bodyPr wrap="square" lIns="0" tIns="0" rIns="0" bIns="0" rtlCol="0"/>
            <a:lstStyle/>
            <a:p>
              <a:endParaRPr/>
            </a:p>
          </p:txBody>
        </p:sp>
        <p:sp>
          <p:nvSpPr>
            <p:cNvPr id="20201" name="object 20201"/>
            <p:cNvSpPr/>
            <p:nvPr/>
          </p:nvSpPr>
          <p:spPr>
            <a:xfrm>
              <a:off x="5321312" y="8414810"/>
              <a:ext cx="51435" cy="635"/>
            </a:xfrm>
            <a:custGeom>
              <a:avLst/>
              <a:gdLst/>
              <a:ahLst/>
              <a:cxnLst/>
              <a:rect l="l" t="t" r="r" b="b"/>
              <a:pathLst>
                <a:path w="51435" h="634">
                  <a:moveTo>
                    <a:pt x="51409" y="31"/>
                  </a:moveTo>
                  <a:lnTo>
                    <a:pt x="38851" y="0"/>
                  </a:lnTo>
                  <a:lnTo>
                    <a:pt x="26095" y="64"/>
                  </a:lnTo>
                  <a:lnTo>
                    <a:pt x="13144" y="236"/>
                  </a:lnTo>
                  <a:lnTo>
                    <a:pt x="0" y="526"/>
                  </a:lnTo>
                </a:path>
              </a:pathLst>
            </a:custGeom>
            <a:ln w="25400">
              <a:solidFill>
                <a:srgbClr val="FBE27F"/>
              </a:solidFill>
            </a:ln>
          </p:spPr>
          <p:txBody>
            <a:bodyPr wrap="square" lIns="0" tIns="0" rIns="0" bIns="0" rtlCol="0"/>
            <a:lstStyle/>
            <a:p>
              <a:endParaRPr/>
            </a:p>
          </p:txBody>
        </p:sp>
        <p:sp>
          <p:nvSpPr>
            <p:cNvPr id="20202" name="object 20202"/>
            <p:cNvSpPr/>
            <p:nvPr/>
          </p:nvSpPr>
          <p:spPr>
            <a:xfrm>
              <a:off x="5317845" y="8409457"/>
              <a:ext cx="3810" cy="6350"/>
            </a:xfrm>
            <a:custGeom>
              <a:avLst/>
              <a:gdLst/>
              <a:ahLst/>
              <a:cxnLst/>
              <a:rect l="l" t="t" r="r" b="b"/>
              <a:pathLst>
                <a:path w="3810" h="6350">
                  <a:moveTo>
                    <a:pt x="3467" y="5880"/>
                  </a:moveTo>
                  <a:lnTo>
                    <a:pt x="0" y="0"/>
                  </a:lnTo>
                </a:path>
              </a:pathLst>
            </a:custGeom>
            <a:ln w="25400">
              <a:solidFill>
                <a:srgbClr val="FCE686"/>
              </a:solidFill>
            </a:ln>
          </p:spPr>
          <p:txBody>
            <a:bodyPr wrap="square" lIns="0" tIns="0" rIns="0" bIns="0" rtlCol="0"/>
            <a:lstStyle/>
            <a:p>
              <a:endParaRPr/>
            </a:p>
          </p:txBody>
        </p:sp>
        <p:sp>
          <p:nvSpPr>
            <p:cNvPr id="20203" name="object 20203"/>
            <p:cNvSpPr/>
            <p:nvPr/>
          </p:nvSpPr>
          <p:spPr>
            <a:xfrm>
              <a:off x="5321312" y="8414810"/>
              <a:ext cx="53340" cy="6350"/>
            </a:xfrm>
            <a:custGeom>
              <a:avLst/>
              <a:gdLst/>
              <a:ahLst/>
              <a:cxnLst/>
              <a:rect l="l" t="t" r="r" b="b"/>
              <a:pathLst>
                <a:path w="53339" h="6350">
                  <a:moveTo>
                    <a:pt x="51409" y="31"/>
                  </a:moveTo>
                  <a:lnTo>
                    <a:pt x="38851" y="0"/>
                  </a:lnTo>
                  <a:lnTo>
                    <a:pt x="13144" y="236"/>
                  </a:lnTo>
                  <a:lnTo>
                    <a:pt x="0" y="526"/>
                  </a:lnTo>
                  <a:lnTo>
                    <a:pt x="3530" y="6076"/>
                  </a:lnTo>
                  <a:lnTo>
                    <a:pt x="16420" y="5642"/>
                  </a:lnTo>
                  <a:lnTo>
                    <a:pt x="52933" y="4717"/>
                  </a:lnTo>
                  <a:lnTo>
                    <a:pt x="51409" y="31"/>
                  </a:lnTo>
                  <a:close/>
                </a:path>
              </a:pathLst>
            </a:custGeom>
            <a:solidFill>
              <a:srgbClr val="FBDE75"/>
            </a:solidFill>
          </p:spPr>
          <p:txBody>
            <a:bodyPr wrap="square" lIns="0" tIns="0" rIns="0" bIns="0" rtlCol="0"/>
            <a:lstStyle/>
            <a:p>
              <a:endParaRPr/>
            </a:p>
          </p:txBody>
        </p:sp>
        <p:sp>
          <p:nvSpPr>
            <p:cNvPr id="20204" name="object 20204"/>
            <p:cNvSpPr/>
            <p:nvPr/>
          </p:nvSpPr>
          <p:spPr>
            <a:xfrm>
              <a:off x="5321312" y="8414810"/>
              <a:ext cx="51435" cy="635"/>
            </a:xfrm>
            <a:custGeom>
              <a:avLst/>
              <a:gdLst/>
              <a:ahLst/>
              <a:cxnLst/>
              <a:rect l="l" t="t" r="r" b="b"/>
              <a:pathLst>
                <a:path w="51435" h="634">
                  <a:moveTo>
                    <a:pt x="0" y="526"/>
                  </a:moveTo>
                  <a:lnTo>
                    <a:pt x="13144" y="236"/>
                  </a:lnTo>
                  <a:lnTo>
                    <a:pt x="26095" y="64"/>
                  </a:lnTo>
                  <a:lnTo>
                    <a:pt x="38851" y="0"/>
                  </a:lnTo>
                  <a:lnTo>
                    <a:pt x="51409" y="31"/>
                  </a:lnTo>
                </a:path>
              </a:pathLst>
            </a:custGeom>
            <a:ln w="25400">
              <a:solidFill>
                <a:srgbClr val="FBE27F"/>
              </a:solidFill>
            </a:ln>
          </p:spPr>
          <p:txBody>
            <a:bodyPr wrap="square" lIns="0" tIns="0" rIns="0" bIns="0" rtlCol="0"/>
            <a:lstStyle/>
            <a:p>
              <a:endParaRPr/>
            </a:p>
          </p:txBody>
        </p:sp>
        <p:sp>
          <p:nvSpPr>
            <p:cNvPr id="20205" name="object 20205"/>
            <p:cNvSpPr/>
            <p:nvPr/>
          </p:nvSpPr>
          <p:spPr>
            <a:xfrm>
              <a:off x="5372722" y="8414842"/>
              <a:ext cx="1905" cy="5080"/>
            </a:xfrm>
            <a:custGeom>
              <a:avLst/>
              <a:gdLst/>
              <a:ahLst/>
              <a:cxnLst/>
              <a:rect l="l" t="t" r="r" b="b"/>
              <a:pathLst>
                <a:path w="1904" h="5079">
                  <a:moveTo>
                    <a:pt x="0" y="0"/>
                  </a:moveTo>
                  <a:lnTo>
                    <a:pt x="1524" y="4686"/>
                  </a:lnTo>
                </a:path>
              </a:pathLst>
            </a:custGeom>
            <a:ln w="25400">
              <a:solidFill>
                <a:srgbClr val="FADC75"/>
              </a:solidFill>
            </a:ln>
          </p:spPr>
          <p:txBody>
            <a:bodyPr wrap="square" lIns="0" tIns="0" rIns="0" bIns="0" rtlCol="0"/>
            <a:lstStyle/>
            <a:p>
              <a:endParaRPr/>
            </a:p>
          </p:txBody>
        </p:sp>
        <p:sp>
          <p:nvSpPr>
            <p:cNvPr id="20206" name="object 20206"/>
            <p:cNvSpPr/>
            <p:nvPr/>
          </p:nvSpPr>
          <p:spPr>
            <a:xfrm>
              <a:off x="5324843" y="8419528"/>
              <a:ext cx="49530" cy="1905"/>
            </a:xfrm>
            <a:custGeom>
              <a:avLst/>
              <a:gdLst/>
              <a:ahLst/>
              <a:cxnLst/>
              <a:rect l="l" t="t" r="r" b="b"/>
              <a:pathLst>
                <a:path w="49529" h="1904">
                  <a:moveTo>
                    <a:pt x="49402" y="0"/>
                  </a:moveTo>
                  <a:lnTo>
                    <a:pt x="37606" y="290"/>
                  </a:lnTo>
                  <a:lnTo>
                    <a:pt x="25430" y="584"/>
                  </a:lnTo>
                  <a:lnTo>
                    <a:pt x="12889" y="925"/>
                  </a:lnTo>
                  <a:lnTo>
                    <a:pt x="0" y="1358"/>
                  </a:lnTo>
                </a:path>
              </a:pathLst>
            </a:custGeom>
            <a:ln w="25399">
              <a:solidFill>
                <a:srgbClr val="FCDB6C"/>
              </a:solidFill>
            </a:ln>
          </p:spPr>
          <p:txBody>
            <a:bodyPr wrap="square" lIns="0" tIns="0" rIns="0" bIns="0" rtlCol="0"/>
            <a:lstStyle/>
            <a:p>
              <a:endParaRPr/>
            </a:p>
          </p:txBody>
        </p:sp>
        <p:sp>
          <p:nvSpPr>
            <p:cNvPr id="20207" name="object 20207"/>
            <p:cNvSpPr/>
            <p:nvPr/>
          </p:nvSpPr>
          <p:spPr>
            <a:xfrm>
              <a:off x="5321312" y="8415337"/>
              <a:ext cx="3810" cy="5715"/>
            </a:xfrm>
            <a:custGeom>
              <a:avLst/>
              <a:gdLst/>
              <a:ahLst/>
              <a:cxnLst/>
              <a:rect l="l" t="t" r="r" b="b"/>
              <a:pathLst>
                <a:path w="3810" h="5715">
                  <a:moveTo>
                    <a:pt x="3530" y="5549"/>
                  </a:moveTo>
                  <a:lnTo>
                    <a:pt x="0" y="0"/>
                  </a:lnTo>
                </a:path>
              </a:pathLst>
            </a:custGeom>
            <a:ln w="25400">
              <a:solidFill>
                <a:srgbClr val="FCE175"/>
              </a:solidFill>
            </a:ln>
          </p:spPr>
          <p:txBody>
            <a:bodyPr wrap="square" lIns="0" tIns="0" rIns="0" bIns="0" rtlCol="0"/>
            <a:lstStyle/>
            <a:p>
              <a:endParaRPr/>
            </a:p>
          </p:txBody>
        </p:sp>
        <p:sp>
          <p:nvSpPr>
            <p:cNvPr id="20208" name="object 20208"/>
            <p:cNvSpPr/>
            <p:nvPr/>
          </p:nvSpPr>
          <p:spPr>
            <a:xfrm>
              <a:off x="5324843" y="8419528"/>
              <a:ext cx="51435" cy="6985"/>
            </a:xfrm>
            <a:custGeom>
              <a:avLst/>
              <a:gdLst/>
              <a:ahLst/>
              <a:cxnLst/>
              <a:rect l="l" t="t" r="r" b="b"/>
              <a:pathLst>
                <a:path w="51435" h="6984">
                  <a:moveTo>
                    <a:pt x="49402" y="0"/>
                  </a:moveTo>
                  <a:lnTo>
                    <a:pt x="25430" y="584"/>
                  </a:lnTo>
                  <a:lnTo>
                    <a:pt x="0" y="1358"/>
                  </a:lnTo>
                  <a:lnTo>
                    <a:pt x="2146" y="4914"/>
                  </a:lnTo>
                  <a:lnTo>
                    <a:pt x="2997" y="6642"/>
                  </a:lnTo>
                  <a:lnTo>
                    <a:pt x="15595" y="5984"/>
                  </a:lnTo>
                  <a:lnTo>
                    <a:pt x="51028" y="4470"/>
                  </a:lnTo>
                  <a:lnTo>
                    <a:pt x="49402" y="0"/>
                  </a:lnTo>
                  <a:close/>
                </a:path>
              </a:pathLst>
            </a:custGeom>
            <a:solidFill>
              <a:srgbClr val="FCD865"/>
            </a:solidFill>
          </p:spPr>
          <p:txBody>
            <a:bodyPr wrap="square" lIns="0" tIns="0" rIns="0" bIns="0" rtlCol="0"/>
            <a:lstStyle/>
            <a:p>
              <a:endParaRPr/>
            </a:p>
          </p:txBody>
        </p:sp>
        <p:sp>
          <p:nvSpPr>
            <p:cNvPr id="20209" name="object 20209"/>
            <p:cNvSpPr/>
            <p:nvPr/>
          </p:nvSpPr>
          <p:spPr>
            <a:xfrm>
              <a:off x="5324843" y="8419528"/>
              <a:ext cx="49530" cy="1905"/>
            </a:xfrm>
            <a:custGeom>
              <a:avLst/>
              <a:gdLst/>
              <a:ahLst/>
              <a:cxnLst/>
              <a:rect l="l" t="t" r="r" b="b"/>
              <a:pathLst>
                <a:path w="49529" h="1904">
                  <a:moveTo>
                    <a:pt x="0" y="1358"/>
                  </a:moveTo>
                  <a:lnTo>
                    <a:pt x="12889" y="925"/>
                  </a:lnTo>
                  <a:lnTo>
                    <a:pt x="25430" y="584"/>
                  </a:lnTo>
                  <a:lnTo>
                    <a:pt x="37606" y="290"/>
                  </a:lnTo>
                  <a:lnTo>
                    <a:pt x="49402" y="0"/>
                  </a:lnTo>
                </a:path>
              </a:pathLst>
            </a:custGeom>
            <a:ln w="25399">
              <a:solidFill>
                <a:srgbClr val="FCDB6C"/>
              </a:solidFill>
            </a:ln>
          </p:spPr>
          <p:txBody>
            <a:bodyPr wrap="square" lIns="0" tIns="0" rIns="0" bIns="0" rtlCol="0"/>
            <a:lstStyle/>
            <a:p>
              <a:endParaRPr/>
            </a:p>
          </p:txBody>
        </p:sp>
        <p:sp>
          <p:nvSpPr>
            <p:cNvPr id="20210" name="object 20210"/>
            <p:cNvSpPr/>
            <p:nvPr/>
          </p:nvSpPr>
          <p:spPr>
            <a:xfrm>
              <a:off x="5374246" y="8419528"/>
              <a:ext cx="1905" cy="5080"/>
            </a:xfrm>
            <a:custGeom>
              <a:avLst/>
              <a:gdLst/>
              <a:ahLst/>
              <a:cxnLst/>
              <a:rect l="l" t="t" r="r" b="b"/>
              <a:pathLst>
                <a:path w="1904" h="5079">
                  <a:moveTo>
                    <a:pt x="0" y="0"/>
                  </a:moveTo>
                  <a:lnTo>
                    <a:pt x="1625" y="4470"/>
                  </a:lnTo>
                </a:path>
              </a:pathLst>
            </a:custGeom>
            <a:ln w="25400">
              <a:solidFill>
                <a:srgbClr val="FAD565"/>
              </a:solidFill>
            </a:ln>
          </p:spPr>
          <p:txBody>
            <a:bodyPr wrap="square" lIns="0" tIns="0" rIns="0" bIns="0" rtlCol="0"/>
            <a:lstStyle/>
            <a:p>
              <a:endParaRPr/>
            </a:p>
          </p:txBody>
        </p:sp>
        <p:sp>
          <p:nvSpPr>
            <p:cNvPr id="20211" name="object 20211"/>
            <p:cNvSpPr/>
            <p:nvPr/>
          </p:nvSpPr>
          <p:spPr>
            <a:xfrm>
              <a:off x="5327840" y="8423999"/>
              <a:ext cx="48260" cy="2540"/>
            </a:xfrm>
            <a:custGeom>
              <a:avLst/>
              <a:gdLst/>
              <a:ahLst/>
              <a:cxnLst/>
              <a:rect l="l" t="t" r="r" b="b"/>
              <a:pathLst>
                <a:path w="48260" h="2540">
                  <a:moveTo>
                    <a:pt x="48031" y="0"/>
                  </a:moveTo>
                  <a:lnTo>
                    <a:pt x="36618" y="471"/>
                  </a:lnTo>
                  <a:lnTo>
                    <a:pt x="24806" y="962"/>
                  </a:lnTo>
                  <a:lnTo>
                    <a:pt x="12598" y="1514"/>
                  </a:lnTo>
                  <a:lnTo>
                    <a:pt x="0" y="2171"/>
                  </a:lnTo>
                </a:path>
              </a:pathLst>
            </a:custGeom>
            <a:ln w="25399">
              <a:solidFill>
                <a:srgbClr val="FCD65D"/>
              </a:solidFill>
            </a:ln>
          </p:spPr>
          <p:txBody>
            <a:bodyPr wrap="square" lIns="0" tIns="0" rIns="0" bIns="0" rtlCol="0"/>
            <a:lstStyle/>
            <a:p>
              <a:endParaRPr/>
            </a:p>
          </p:txBody>
        </p:sp>
        <p:sp>
          <p:nvSpPr>
            <p:cNvPr id="20212" name="object 20212"/>
            <p:cNvSpPr/>
            <p:nvPr/>
          </p:nvSpPr>
          <p:spPr>
            <a:xfrm>
              <a:off x="5324843" y="8420887"/>
              <a:ext cx="3175" cy="5715"/>
            </a:xfrm>
            <a:custGeom>
              <a:avLst/>
              <a:gdLst/>
              <a:ahLst/>
              <a:cxnLst/>
              <a:rect l="l" t="t" r="r" b="b"/>
              <a:pathLst>
                <a:path w="3175" h="5715">
                  <a:moveTo>
                    <a:pt x="2997" y="5283"/>
                  </a:moveTo>
                  <a:lnTo>
                    <a:pt x="0" y="0"/>
                  </a:lnTo>
                </a:path>
              </a:pathLst>
            </a:custGeom>
            <a:ln w="25400">
              <a:solidFill>
                <a:srgbClr val="FEDC65"/>
              </a:solidFill>
            </a:ln>
          </p:spPr>
          <p:txBody>
            <a:bodyPr wrap="square" lIns="0" tIns="0" rIns="0" bIns="0" rtlCol="0"/>
            <a:lstStyle/>
            <a:p>
              <a:endParaRPr/>
            </a:p>
          </p:txBody>
        </p:sp>
        <p:sp>
          <p:nvSpPr>
            <p:cNvPr id="20213" name="object 20213"/>
            <p:cNvSpPr/>
            <p:nvPr/>
          </p:nvSpPr>
          <p:spPr>
            <a:xfrm>
              <a:off x="5370042" y="8404834"/>
              <a:ext cx="9525" cy="5715"/>
            </a:xfrm>
            <a:custGeom>
              <a:avLst/>
              <a:gdLst/>
              <a:ahLst/>
              <a:cxnLst/>
              <a:rect l="l" t="t" r="r" b="b"/>
              <a:pathLst>
                <a:path w="9525" h="5715">
                  <a:moveTo>
                    <a:pt x="0" y="0"/>
                  </a:moveTo>
                  <a:lnTo>
                    <a:pt x="406" y="1739"/>
                  </a:lnTo>
                  <a:lnTo>
                    <a:pt x="825" y="3441"/>
                  </a:lnTo>
                  <a:lnTo>
                    <a:pt x="1269" y="5118"/>
                  </a:lnTo>
                  <a:lnTo>
                    <a:pt x="6413" y="5283"/>
                  </a:lnTo>
                  <a:lnTo>
                    <a:pt x="9004" y="5397"/>
                  </a:lnTo>
                  <a:lnTo>
                    <a:pt x="8496" y="3797"/>
                  </a:lnTo>
                  <a:lnTo>
                    <a:pt x="8039" y="2146"/>
                  </a:lnTo>
                  <a:lnTo>
                    <a:pt x="7645" y="431"/>
                  </a:lnTo>
                  <a:lnTo>
                    <a:pt x="2527" y="114"/>
                  </a:lnTo>
                  <a:lnTo>
                    <a:pt x="0" y="0"/>
                  </a:lnTo>
                  <a:close/>
                </a:path>
              </a:pathLst>
            </a:custGeom>
            <a:solidFill>
              <a:srgbClr val="FAE88F"/>
            </a:solidFill>
          </p:spPr>
          <p:txBody>
            <a:bodyPr wrap="square" lIns="0" tIns="0" rIns="0" bIns="0" rtlCol="0"/>
            <a:lstStyle/>
            <a:p>
              <a:endParaRPr/>
            </a:p>
          </p:txBody>
        </p:sp>
        <p:sp>
          <p:nvSpPr>
            <p:cNvPr id="20214" name="object 20214"/>
            <p:cNvSpPr/>
            <p:nvPr/>
          </p:nvSpPr>
          <p:spPr>
            <a:xfrm>
              <a:off x="5370042" y="8404834"/>
              <a:ext cx="1270" cy="5715"/>
            </a:xfrm>
            <a:custGeom>
              <a:avLst/>
              <a:gdLst/>
              <a:ahLst/>
              <a:cxnLst/>
              <a:rect l="l" t="t" r="r" b="b"/>
              <a:pathLst>
                <a:path w="1270" h="5715">
                  <a:moveTo>
                    <a:pt x="0" y="0"/>
                  </a:moveTo>
                  <a:lnTo>
                    <a:pt x="1269" y="5118"/>
                  </a:lnTo>
                </a:path>
              </a:pathLst>
            </a:custGeom>
            <a:ln w="25400">
              <a:solidFill>
                <a:srgbClr val="FAE991"/>
              </a:solidFill>
            </a:ln>
          </p:spPr>
          <p:txBody>
            <a:bodyPr wrap="square" lIns="0" tIns="0" rIns="0" bIns="0" rtlCol="0"/>
            <a:lstStyle/>
            <a:p>
              <a:endParaRPr/>
            </a:p>
          </p:txBody>
        </p:sp>
        <p:sp>
          <p:nvSpPr>
            <p:cNvPr id="20215" name="object 20215"/>
            <p:cNvSpPr/>
            <p:nvPr/>
          </p:nvSpPr>
          <p:spPr>
            <a:xfrm>
              <a:off x="5371312" y="8409952"/>
              <a:ext cx="8255" cy="635"/>
            </a:xfrm>
            <a:custGeom>
              <a:avLst/>
              <a:gdLst/>
              <a:ahLst/>
              <a:cxnLst/>
              <a:rect l="l" t="t" r="r" b="b"/>
              <a:pathLst>
                <a:path w="8254" h="634">
                  <a:moveTo>
                    <a:pt x="0" y="0"/>
                  </a:moveTo>
                  <a:lnTo>
                    <a:pt x="7734" y="279"/>
                  </a:lnTo>
                </a:path>
              </a:pathLst>
            </a:custGeom>
            <a:ln w="25400">
              <a:solidFill>
                <a:srgbClr val="FAE78C"/>
              </a:solidFill>
            </a:ln>
          </p:spPr>
          <p:txBody>
            <a:bodyPr wrap="square" lIns="0" tIns="0" rIns="0" bIns="0" rtlCol="0"/>
            <a:lstStyle/>
            <a:p>
              <a:endParaRPr/>
            </a:p>
          </p:txBody>
        </p:sp>
        <p:sp>
          <p:nvSpPr>
            <p:cNvPr id="20216" name="object 20216"/>
            <p:cNvSpPr/>
            <p:nvPr/>
          </p:nvSpPr>
          <p:spPr>
            <a:xfrm>
              <a:off x="5377688" y="8405266"/>
              <a:ext cx="1905" cy="5080"/>
            </a:xfrm>
            <a:custGeom>
              <a:avLst/>
              <a:gdLst/>
              <a:ahLst/>
              <a:cxnLst/>
              <a:rect l="l" t="t" r="r" b="b"/>
              <a:pathLst>
                <a:path w="1904" h="5079">
                  <a:moveTo>
                    <a:pt x="1358" y="4965"/>
                  </a:moveTo>
                  <a:lnTo>
                    <a:pt x="0" y="0"/>
                  </a:lnTo>
                </a:path>
              </a:pathLst>
            </a:custGeom>
            <a:ln w="25400">
              <a:solidFill>
                <a:srgbClr val="FAE78D"/>
              </a:solidFill>
            </a:ln>
          </p:spPr>
          <p:txBody>
            <a:bodyPr wrap="square" lIns="0" tIns="0" rIns="0" bIns="0" rtlCol="0"/>
            <a:lstStyle/>
            <a:p>
              <a:endParaRPr/>
            </a:p>
          </p:txBody>
        </p:sp>
        <p:sp>
          <p:nvSpPr>
            <p:cNvPr id="20217" name="object 20217"/>
            <p:cNvSpPr/>
            <p:nvPr/>
          </p:nvSpPr>
          <p:spPr>
            <a:xfrm>
              <a:off x="5370042" y="8404834"/>
              <a:ext cx="8255" cy="635"/>
            </a:xfrm>
            <a:custGeom>
              <a:avLst/>
              <a:gdLst/>
              <a:ahLst/>
              <a:cxnLst/>
              <a:rect l="l" t="t" r="r" b="b"/>
              <a:pathLst>
                <a:path w="8254" h="634">
                  <a:moveTo>
                    <a:pt x="7645" y="431"/>
                  </a:moveTo>
                  <a:lnTo>
                    <a:pt x="0" y="0"/>
                  </a:lnTo>
                </a:path>
              </a:pathLst>
            </a:custGeom>
            <a:ln w="25400">
              <a:solidFill>
                <a:srgbClr val="FAEA92"/>
              </a:solidFill>
            </a:ln>
          </p:spPr>
          <p:txBody>
            <a:bodyPr wrap="square" lIns="0" tIns="0" rIns="0" bIns="0" rtlCol="0"/>
            <a:lstStyle/>
            <a:p>
              <a:endParaRPr/>
            </a:p>
          </p:txBody>
        </p:sp>
        <p:sp>
          <p:nvSpPr>
            <p:cNvPr id="20218" name="object 20218"/>
            <p:cNvSpPr/>
            <p:nvPr/>
          </p:nvSpPr>
          <p:spPr>
            <a:xfrm>
              <a:off x="5377688" y="8405266"/>
              <a:ext cx="9525" cy="5715"/>
            </a:xfrm>
            <a:custGeom>
              <a:avLst/>
              <a:gdLst/>
              <a:ahLst/>
              <a:cxnLst/>
              <a:rect l="l" t="t" r="r" b="b"/>
              <a:pathLst>
                <a:path w="9525" h="5715">
                  <a:moveTo>
                    <a:pt x="0" y="0"/>
                  </a:moveTo>
                  <a:lnTo>
                    <a:pt x="393" y="1714"/>
                  </a:lnTo>
                  <a:lnTo>
                    <a:pt x="850" y="3365"/>
                  </a:lnTo>
                  <a:lnTo>
                    <a:pt x="1358" y="4965"/>
                  </a:lnTo>
                  <a:lnTo>
                    <a:pt x="9131" y="5257"/>
                  </a:lnTo>
                  <a:lnTo>
                    <a:pt x="8597" y="3746"/>
                  </a:lnTo>
                  <a:lnTo>
                    <a:pt x="8127" y="2171"/>
                  </a:lnTo>
                  <a:lnTo>
                    <a:pt x="7759" y="508"/>
                  </a:lnTo>
                  <a:lnTo>
                    <a:pt x="2578" y="152"/>
                  </a:lnTo>
                  <a:lnTo>
                    <a:pt x="0" y="0"/>
                  </a:lnTo>
                  <a:close/>
                </a:path>
              </a:pathLst>
            </a:custGeom>
            <a:solidFill>
              <a:srgbClr val="F9E589"/>
            </a:solidFill>
          </p:spPr>
          <p:txBody>
            <a:bodyPr wrap="square" lIns="0" tIns="0" rIns="0" bIns="0" rtlCol="0"/>
            <a:lstStyle/>
            <a:p>
              <a:endParaRPr/>
            </a:p>
          </p:txBody>
        </p:sp>
        <p:sp>
          <p:nvSpPr>
            <p:cNvPr id="20219" name="object 20219"/>
            <p:cNvSpPr/>
            <p:nvPr/>
          </p:nvSpPr>
          <p:spPr>
            <a:xfrm>
              <a:off x="5377688" y="8405266"/>
              <a:ext cx="1905" cy="5080"/>
            </a:xfrm>
            <a:custGeom>
              <a:avLst/>
              <a:gdLst/>
              <a:ahLst/>
              <a:cxnLst/>
              <a:rect l="l" t="t" r="r" b="b"/>
              <a:pathLst>
                <a:path w="1904" h="5079">
                  <a:moveTo>
                    <a:pt x="0" y="0"/>
                  </a:moveTo>
                  <a:lnTo>
                    <a:pt x="1358" y="4965"/>
                  </a:lnTo>
                </a:path>
              </a:pathLst>
            </a:custGeom>
            <a:ln w="25400">
              <a:solidFill>
                <a:srgbClr val="FAE78D"/>
              </a:solidFill>
            </a:ln>
          </p:spPr>
          <p:txBody>
            <a:bodyPr wrap="square" lIns="0" tIns="0" rIns="0" bIns="0" rtlCol="0"/>
            <a:lstStyle/>
            <a:p>
              <a:endParaRPr/>
            </a:p>
          </p:txBody>
        </p:sp>
        <p:sp>
          <p:nvSpPr>
            <p:cNvPr id="20220" name="object 20220"/>
            <p:cNvSpPr/>
            <p:nvPr/>
          </p:nvSpPr>
          <p:spPr>
            <a:xfrm>
              <a:off x="5379047" y="8410232"/>
              <a:ext cx="8255" cy="635"/>
            </a:xfrm>
            <a:custGeom>
              <a:avLst/>
              <a:gdLst/>
              <a:ahLst/>
              <a:cxnLst/>
              <a:rect l="l" t="t" r="r" b="b"/>
              <a:pathLst>
                <a:path w="8254" h="634">
                  <a:moveTo>
                    <a:pt x="0" y="0"/>
                  </a:moveTo>
                  <a:lnTo>
                    <a:pt x="7772" y="292"/>
                  </a:lnTo>
                </a:path>
              </a:pathLst>
            </a:custGeom>
            <a:ln w="25400">
              <a:solidFill>
                <a:srgbClr val="F9E486"/>
              </a:solidFill>
            </a:ln>
          </p:spPr>
          <p:txBody>
            <a:bodyPr wrap="square" lIns="0" tIns="0" rIns="0" bIns="0" rtlCol="0"/>
            <a:lstStyle/>
            <a:p>
              <a:endParaRPr/>
            </a:p>
          </p:txBody>
        </p:sp>
        <p:sp>
          <p:nvSpPr>
            <p:cNvPr id="20221" name="object 20221"/>
            <p:cNvSpPr/>
            <p:nvPr/>
          </p:nvSpPr>
          <p:spPr>
            <a:xfrm>
              <a:off x="5385447" y="8405774"/>
              <a:ext cx="1905" cy="5080"/>
            </a:xfrm>
            <a:custGeom>
              <a:avLst/>
              <a:gdLst/>
              <a:ahLst/>
              <a:cxnLst/>
              <a:rect l="l" t="t" r="r" b="b"/>
              <a:pathLst>
                <a:path w="1904" h="5079">
                  <a:moveTo>
                    <a:pt x="1371" y="4749"/>
                  </a:moveTo>
                  <a:lnTo>
                    <a:pt x="0" y="0"/>
                  </a:lnTo>
                </a:path>
              </a:pathLst>
            </a:custGeom>
            <a:ln w="25400">
              <a:solidFill>
                <a:srgbClr val="F8E285"/>
              </a:solidFill>
            </a:ln>
          </p:spPr>
          <p:txBody>
            <a:bodyPr wrap="square" lIns="0" tIns="0" rIns="0" bIns="0" rtlCol="0"/>
            <a:lstStyle/>
            <a:p>
              <a:endParaRPr/>
            </a:p>
          </p:txBody>
        </p:sp>
        <p:sp>
          <p:nvSpPr>
            <p:cNvPr id="20222" name="object 20222"/>
            <p:cNvSpPr/>
            <p:nvPr/>
          </p:nvSpPr>
          <p:spPr>
            <a:xfrm>
              <a:off x="5377688" y="8405266"/>
              <a:ext cx="8255" cy="635"/>
            </a:xfrm>
            <a:custGeom>
              <a:avLst/>
              <a:gdLst/>
              <a:ahLst/>
              <a:cxnLst/>
              <a:rect l="l" t="t" r="r" b="b"/>
              <a:pathLst>
                <a:path w="8254" h="634">
                  <a:moveTo>
                    <a:pt x="7759" y="508"/>
                  </a:moveTo>
                  <a:lnTo>
                    <a:pt x="0" y="0"/>
                  </a:lnTo>
                </a:path>
              </a:pathLst>
            </a:custGeom>
            <a:ln w="25399">
              <a:solidFill>
                <a:srgbClr val="F9E68B"/>
              </a:solidFill>
            </a:ln>
          </p:spPr>
          <p:txBody>
            <a:bodyPr wrap="square" lIns="0" tIns="0" rIns="0" bIns="0" rtlCol="0"/>
            <a:lstStyle/>
            <a:p>
              <a:endParaRPr/>
            </a:p>
          </p:txBody>
        </p:sp>
        <p:sp>
          <p:nvSpPr>
            <p:cNvPr id="20223" name="object 20223"/>
            <p:cNvSpPr/>
            <p:nvPr/>
          </p:nvSpPr>
          <p:spPr>
            <a:xfrm>
              <a:off x="5371312" y="8409952"/>
              <a:ext cx="9525" cy="5080"/>
            </a:xfrm>
            <a:custGeom>
              <a:avLst/>
              <a:gdLst/>
              <a:ahLst/>
              <a:cxnLst/>
              <a:rect l="l" t="t" r="r" b="b"/>
              <a:pathLst>
                <a:path w="9525" h="5079">
                  <a:moveTo>
                    <a:pt x="0" y="0"/>
                  </a:moveTo>
                  <a:lnTo>
                    <a:pt x="457" y="1663"/>
                  </a:lnTo>
                  <a:lnTo>
                    <a:pt x="927" y="3301"/>
                  </a:lnTo>
                  <a:lnTo>
                    <a:pt x="1409" y="4889"/>
                  </a:lnTo>
                  <a:lnTo>
                    <a:pt x="9347" y="4914"/>
                  </a:lnTo>
                  <a:lnTo>
                    <a:pt x="8775" y="3416"/>
                  </a:lnTo>
                  <a:lnTo>
                    <a:pt x="8229" y="1866"/>
                  </a:lnTo>
                  <a:lnTo>
                    <a:pt x="7734" y="279"/>
                  </a:lnTo>
                  <a:lnTo>
                    <a:pt x="5143" y="165"/>
                  </a:lnTo>
                  <a:lnTo>
                    <a:pt x="0" y="0"/>
                  </a:lnTo>
                  <a:close/>
                </a:path>
              </a:pathLst>
            </a:custGeom>
            <a:solidFill>
              <a:srgbClr val="FAE385"/>
            </a:solidFill>
          </p:spPr>
          <p:txBody>
            <a:bodyPr wrap="square" lIns="0" tIns="0" rIns="0" bIns="0" rtlCol="0"/>
            <a:lstStyle/>
            <a:p>
              <a:endParaRPr/>
            </a:p>
          </p:txBody>
        </p:sp>
        <p:sp>
          <p:nvSpPr>
            <p:cNvPr id="20224" name="object 20224"/>
            <p:cNvSpPr/>
            <p:nvPr/>
          </p:nvSpPr>
          <p:spPr>
            <a:xfrm>
              <a:off x="5371312" y="8409952"/>
              <a:ext cx="1905" cy="5080"/>
            </a:xfrm>
            <a:custGeom>
              <a:avLst/>
              <a:gdLst/>
              <a:ahLst/>
              <a:cxnLst/>
              <a:rect l="l" t="t" r="r" b="b"/>
              <a:pathLst>
                <a:path w="1904" h="5079">
                  <a:moveTo>
                    <a:pt x="0" y="0"/>
                  </a:moveTo>
                  <a:lnTo>
                    <a:pt x="1409" y="4889"/>
                  </a:lnTo>
                </a:path>
              </a:pathLst>
            </a:custGeom>
            <a:ln w="25400">
              <a:solidFill>
                <a:srgbClr val="FAE486"/>
              </a:solidFill>
            </a:ln>
          </p:spPr>
          <p:txBody>
            <a:bodyPr wrap="square" lIns="0" tIns="0" rIns="0" bIns="0" rtlCol="0"/>
            <a:lstStyle/>
            <a:p>
              <a:endParaRPr/>
            </a:p>
          </p:txBody>
        </p:sp>
        <p:sp>
          <p:nvSpPr>
            <p:cNvPr id="20225" name="object 20225"/>
            <p:cNvSpPr/>
            <p:nvPr/>
          </p:nvSpPr>
          <p:spPr>
            <a:xfrm>
              <a:off x="5372722" y="8402142"/>
              <a:ext cx="8255" cy="26034"/>
            </a:xfrm>
            <a:custGeom>
              <a:avLst/>
              <a:gdLst/>
              <a:ahLst/>
              <a:cxnLst/>
              <a:rect l="l" t="t" r="r" b="b"/>
              <a:pathLst>
                <a:path w="8254" h="26034">
                  <a:moveTo>
                    <a:pt x="7937" y="0"/>
                  </a:moveTo>
                  <a:lnTo>
                    <a:pt x="0" y="0"/>
                  </a:lnTo>
                  <a:lnTo>
                    <a:pt x="0" y="25425"/>
                  </a:lnTo>
                  <a:lnTo>
                    <a:pt x="7937" y="25425"/>
                  </a:lnTo>
                  <a:lnTo>
                    <a:pt x="7937" y="0"/>
                  </a:lnTo>
                  <a:close/>
                </a:path>
              </a:pathLst>
            </a:custGeom>
            <a:solidFill>
              <a:srgbClr val="FADF7D"/>
            </a:solidFill>
          </p:spPr>
          <p:txBody>
            <a:bodyPr wrap="square" lIns="0" tIns="0" rIns="0" bIns="0" rtlCol="0"/>
            <a:lstStyle/>
            <a:p>
              <a:endParaRPr/>
            </a:p>
          </p:txBody>
        </p:sp>
        <p:sp>
          <p:nvSpPr>
            <p:cNvPr id="20226" name="object 20226"/>
            <p:cNvSpPr/>
            <p:nvPr/>
          </p:nvSpPr>
          <p:spPr>
            <a:xfrm>
              <a:off x="5379047" y="8410232"/>
              <a:ext cx="1905" cy="5080"/>
            </a:xfrm>
            <a:custGeom>
              <a:avLst/>
              <a:gdLst/>
              <a:ahLst/>
              <a:cxnLst/>
              <a:rect l="l" t="t" r="r" b="b"/>
              <a:pathLst>
                <a:path w="1904" h="5079">
                  <a:moveTo>
                    <a:pt x="1612" y="4635"/>
                  </a:moveTo>
                  <a:lnTo>
                    <a:pt x="0" y="0"/>
                  </a:lnTo>
                </a:path>
              </a:pathLst>
            </a:custGeom>
            <a:ln w="25400">
              <a:solidFill>
                <a:srgbClr val="FAE283"/>
              </a:solidFill>
            </a:ln>
          </p:spPr>
          <p:txBody>
            <a:bodyPr wrap="square" lIns="0" tIns="0" rIns="0" bIns="0" rtlCol="0"/>
            <a:lstStyle/>
            <a:p>
              <a:endParaRPr/>
            </a:p>
          </p:txBody>
        </p:sp>
        <p:sp>
          <p:nvSpPr>
            <p:cNvPr id="20227" name="object 20227"/>
            <p:cNvSpPr/>
            <p:nvPr/>
          </p:nvSpPr>
          <p:spPr>
            <a:xfrm>
              <a:off x="5371312" y="8409952"/>
              <a:ext cx="8255" cy="635"/>
            </a:xfrm>
            <a:custGeom>
              <a:avLst/>
              <a:gdLst/>
              <a:ahLst/>
              <a:cxnLst/>
              <a:rect l="l" t="t" r="r" b="b"/>
              <a:pathLst>
                <a:path w="8254" h="634">
                  <a:moveTo>
                    <a:pt x="7734" y="279"/>
                  </a:moveTo>
                  <a:lnTo>
                    <a:pt x="0" y="0"/>
                  </a:lnTo>
                </a:path>
              </a:pathLst>
            </a:custGeom>
            <a:ln w="25400">
              <a:solidFill>
                <a:srgbClr val="FAE78C"/>
              </a:solidFill>
            </a:ln>
          </p:spPr>
          <p:txBody>
            <a:bodyPr wrap="square" lIns="0" tIns="0" rIns="0" bIns="0" rtlCol="0"/>
            <a:lstStyle/>
            <a:p>
              <a:endParaRPr/>
            </a:p>
          </p:txBody>
        </p:sp>
        <p:sp>
          <p:nvSpPr>
            <p:cNvPr id="20228" name="object 20228"/>
            <p:cNvSpPr/>
            <p:nvPr/>
          </p:nvSpPr>
          <p:spPr>
            <a:xfrm>
              <a:off x="5379047" y="8410232"/>
              <a:ext cx="9525" cy="5080"/>
            </a:xfrm>
            <a:custGeom>
              <a:avLst/>
              <a:gdLst/>
              <a:ahLst/>
              <a:cxnLst/>
              <a:rect l="l" t="t" r="r" b="b"/>
              <a:pathLst>
                <a:path w="9525" h="5079">
                  <a:moveTo>
                    <a:pt x="0" y="0"/>
                  </a:moveTo>
                  <a:lnTo>
                    <a:pt x="495" y="1587"/>
                  </a:lnTo>
                  <a:lnTo>
                    <a:pt x="1041" y="3136"/>
                  </a:lnTo>
                  <a:lnTo>
                    <a:pt x="1612" y="4635"/>
                  </a:lnTo>
                  <a:lnTo>
                    <a:pt x="9499" y="4686"/>
                  </a:lnTo>
                  <a:lnTo>
                    <a:pt x="8889" y="3263"/>
                  </a:lnTo>
                  <a:lnTo>
                    <a:pt x="8305" y="1803"/>
                  </a:lnTo>
                  <a:lnTo>
                    <a:pt x="7772" y="292"/>
                  </a:lnTo>
                  <a:lnTo>
                    <a:pt x="0" y="0"/>
                  </a:lnTo>
                  <a:close/>
                </a:path>
              </a:pathLst>
            </a:custGeom>
            <a:solidFill>
              <a:srgbClr val="F9E07F"/>
            </a:solidFill>
          </p:spPr>
          <p:txBody>
            <a:bodyPr wrap="square" lIns="0" tIns="0" rIns="0" bIns="0" rtlCol="0"/>
            <a:lstStyle/>
            <a:p>
              <a:endParaRPr/>
            </a:p>
          </p:txBody>
        </p:sp>
        <p:sp>
          <p:nvSpPr>
            <p:cNvPr id="20229" name="object 20229"/>
            <p:cNvSpPr/>
            <p:nvPr/>
          </p:nvSpPr>
          <p:spPr>
            <a:xfrm>
              <a:off x="5379047" y="8410232"/>
              <a:ext cx="1905" cy="5080"/>
            </a:xfrm>
            <a:custGeom>
              <a:avLst/>
              <a:gdLst/>
              <a:ahLst/>
              <a:cxnLst/>
              <a:rect l="l" t="t" r="r" b="b"/>
              <a:pathLst>
                <a:path w="1904" h="5079">
                  <a:moveTo>
                    <a:pt x="0" y="0"/>
                  </a:moveTo>
                  <a:lnTo>
                    <a:pt x="1612" y="4635"/>
                  </a:lnTo>
                </a:path>
              </a:pathLst>
            </a:custGeom>
            <a:ln w="25400">
              <a:solidFill>
                <a:srgbClr val="FAE283"/>
              </a:solidFill>
            </a:ln>
          </p:spPr>
          <p:txBody>
            <a:bodyPr wrap="square" lIns="0" tIns="0" rIns="0" bIns="0" rtlCol="0"/>
            <a:lstStyle/>
            <a:p>
              <a:endParaRPr/>
            </a:p>
          </p:txBody>
        </p:sp>
        <p:sp>
          <p:nvSpPr>
            <p:cNvPr id="20230" name="object 20230"/>
            <p:cNvSpPr/>
            <p:nvPr/>
          </p:nvSpPr>
          <p:spPr>
            <a:xfrm>
              <a:off x="5380659" y="8402167"/>
              <a:ext cx="8255" cy="26034"/>
            </a:xfrm>
            <a:custGeom>
              <a:avLst/>
              <a:gdLst/>
              <a:ahLst/>
              <a:cxnLst/>
              <a:rect l="l" t="t" r="r" b="b"/>
              <a:pathLst>
                <a:path w="8254" h="26034">
                  <a:moveTo>
                    <a:pt x="7886" y="0"/>
                  </a:moveTo>
                  <a:lnTo>
                    <a:pt x="0" y="0"/>
                  </a:lnTo>
                  <a:lnTo>
                    <a:pt x="0" y="25450"/>
                  </a:lnTo>
                  <a:lnTo>
                    <a:pt x="7886" y="25450"/>
                  </a:lnTo>
                  <a:lnTo>
                    <a:pt x="7886" y="0"/>
                  </a:lnTo>
                  <a:close/>
                </a:path>
              </a:pathLst>
            </a:custGeom>
            <a:solidFill>
              <a:srgbClr val="F9DC79"/>
            </a:solidFill>
          </p:spPr>
          <p:txBody>
            <a:bodyPr wrap="square" lIns="0" tIns="0" rIns="0" bIns="0" rtlCol="0"/>
            <a:lstStyle/>
            <a:p>
              <a:endParaRPr/>
            </a:p>
          </p:txBody>
        </p:sp>
        <p:sp>
          <p:nvSpPr>
            <p:cNvPr id="20231" name="object 20231"/>
            <p:cNvSpPr/>
            <p:nvPr/>
          </p:nvSpPr>
          <p:spPr>
            <a:xfrm>
              <a:off x="5386819" y="8410524"/>
              <a:ext cx="1905" cy="4445"/>
            </a:xfrm>
            <a:custGeom>
              <a:avLst/>
              <a:gdLst/>
              <a:ahLst/>
              <a:cxnLst/>
              <a:rect l="l" t="t" r="r" b="b"/>
              <a:pathLst>
                <a:path w="1904" h="4445">
                  <a:moveTo>
                    <a:pt x="1727" y="4394"/>
                  </a:moveTo>
                  <a:lnTo>
                    <a:pt x="0" y="0"/>
                  </a:lnTo>
                </a:path>
              </a:pathLst>
            </a:custGeom>
            <a:ln w="25400">
              <a:solidFill>
                <a:srgbClr val="F8DE7C"/>
              </a:solidFill>
            </a:ln>
          </p:spPr>
          <p:txBody>
            <a:bodyPr wrap="square" lIns="0" tIns="0" rIns="0" bIns="0" rtlCol="0"/>
            <a:lstStyle/>
            <a:p>
              <a:endParaRPr/>
            </a:p>
          </p:txBody>
        </p:sp>
        <p:sp>
          <p:nvSpPr>
            <p:cNvPr id="20232" name="object 20232"/>
            <p:cNvSpPr/>
            <p:nvPr/>
          </p:nvSpPr>
          <p:spPr>
            <a:xfrm>
              <a:off x="5379047" y="8410232"/>
              <a:ext cx="8255" cy="635"/>
            </a:xfrm>
            <a:custGeom>
              <a:avLst/>
              <a:gdLst/>
              <a:ahLst/>
              <a:cxnLst/>
              <a:rect l="l" t="t" r="r" b="b"/>
              <a:pathLst>
                <a:path w="8254" h="634">
                  <a:moveTo>
                    <a:pt x="7772" y="292"/>
                  </a:moveTo>
                  <a:lnTo>
                    <a:pt x="0" y="0"/>
                  </a:lnTo>
                </a:path>
              </a:pathLst>
            </a:custGeom>
            <a:ln w="25400">
              <a:solidFill>
                <a:srgbClr val="F9E486"/>
              </a:solidFill>
            </a:ln>
          </p:spPr>
          <p:txBody>
            <a:bodyPr wrap="square" lIns="0" tIns="0" rIns="0" bIns="0" rtlCol="0"/>
            <a:lstStyle/>
            <a:p>
              <a:endParaRPr/>
            </a:p>
          </p:txBody>
        </p:sp>
        <p:sp>
          <p:nvSpPr>
            <p:cNvPr id="20233" name="object 20233"/>
            <p:cNvSpPr/>
            <p:nvPr/>
          </p:nvSpPr>
          <p:spPr>
            <a:xfrm>
              <a:off x="5385447" y="8405774"/>
              <a:ext cx="17145" cy="5715"/>
            </a:xfrm>
            <a:custGeom>
              <a:avLst/>
              <a:gdLst/>
              <a:ahLst/>
              <a:cxnLst/>
              <a:rect l="l" t="t" r="r" b="b"/>
              <a:pathLst>
                <a:path w="17145" h="5715">
                  <a:moveTo>
                    <a:pt x="0" y="0"/>
                  </a:moveTo>
                  <a:lnTo>
                    <a:pt x="16954" y="5168"/>
                  </a:lnTo>
                  <a:lnTo>
                    <a:pt x="16459" y="3822"/>
                  </a:lnTo>
                  <a:lnTo>
                    <a:pt x="16027" y="2425"/>
                  </a:lnTo>
                  <a:lnTo>
                    <a:pt x="15735" y="939"/>
                  </a:lnTo>
                  <a:lnTo>
                    <a:pt x="10464" y="711"/>
                  </a:lnTo>
                  <a:lnTo>
                    <a:pt x="0" y="0"/>
                  </a:lnTo>
                  <a:close/>
                </a:path>
              </a:pathLst>
            </a:custGeom>
            <a:solidFill>
              <a:srgbClr val="F7DC77"/>
            </a:solidFill>
          </p:spPr>
          <p:txBody>
            <a:bodyPr wrap="square" lIns="0" tIns="0" rIns="0" bIns="0" rtlCol="0"/>
            <a:lstStyle/>
            <a:p>
              <a:endParaRPr/>
            </a:p>
          </p:txBody>
        </p:sp>
        <p:sp>
          <p:nvSpPr>
            <p:cNvPr id="20234" name="object 20234"/>
            <p:cNvSpPr/>
            <p:nvPr/>
          </p:nvSpPr>
          <p:spPr>
            <a:xfrm>
              <a:off x="5385447" y="8405774"/>
              <a:ext cx="15875" cy="1270"/>
            </a:xfrm>
            <a:custGeom>
              <a:avLst/>
              <a:gdLst/>
              <a:ahLst/>
              <a:cxnLst/>
              <a:rect l="l" t="t" r="r" b="b"/>
              <a:pathLst>
                <a:path w="15875" h="1270">
                  <a:moveTo>
                    <a:pt x="0" y="0"/>
                  </a:moveTo>
                  <a:lnTo>
                    <a:pt x="5207" y="355"/>
                  </a:lnTo>
                  <a:lnTo>
                    <a:pt x="10464" y="711"/>
                  </a:lnTo>
                  <a:lnTo>
                    <a:pt x="15735" y="939"/>
                  </a:lnTo>
                </a:path>
              </a:pathLst>
            </a:custGeom>
            <a:ln w="25400">
              <a:solidFill>
                <a:srgbClr val="F7DC78"/>
              </a:solidFill>
            </a:ln>
          </p:spPr>
          <p:txBody>
            <a:bodyPr wrap="square" lIns="0" tIns="0" rIns="0" bIns="0" rtlCol="0"/>
            <a:lstStyle/>
            <a:p>
              <a:endParaRPr/>
            </a:p>
          </p:txBody>
        </p:sp>
        <p:sp>
          <p:nvSpPr>
            <p:cNvPr id="20235" name="object 20235"/>
            <p:cNvSpPr/>
            <p:nvPr/>
          </p:nvSpPr>
          <p:spPr>
            <a:xfrm>
              <a:off x="5401183" y="8406714"/>
              <a:ext cx="1270" cy="4445"/>
            </a:xfrm>
            <a:custGeom>
              <a:avLst/>
              <a:gdLst/>
              <a:ahLst/>
              <a:cxnLst/>
              <a:rect l="l" t="t" r="r" b="b"/>
              <a:pathLst>
                <a:path w="1270" h="4445">
                  <a:moveTo>
                    <a:pt x="0" y="0"/>
                  </a:moveTo>
                  <a:lnTo>
                    <a:pt x="1219" y="4229"/>
                  </a:lnTo>
                </a:path>
              </a:pathLst>
            </a:custGeom>
            <a:ln w="25400">
              <a:solidFill>
                <a:srgbClr val="F5D569"/>
              </a:solidFill>
            </a:ln>
          </p:spPr>
          <p:txBody>
            <a:bodyPr wrap="square" lIns="0" tIns="0" rIns="0" bIns="0" rtlCol="0"/>
            <a:lstStyle/>
            <a:p>
              <a:endParaRPr/>
            </a:p>
          </p:txBody>
        </p:sp>
        <p:sp>
          <p:nvSpPr>
            <p:cNvPr id="20236" name="object 20236"/>
            <p:cNvSpPr/>
            <p:nvPr/>
          </p:nvSpPr>
          <p:spPr>
            <a:xfrm>
              <a:off x="5386819" y="8410524"/>
              <a:ext cx="15875" cy="635"/>
            </a:xfrm>
            <a:custGeom>
              <a:avLst/>
              <a:gdLst/>
              <a:ahLst/>
              <a:cxnLst/>
              <a:rect l="l" t="t" r="r" b="b"/>
              <a:pathLst>
                <a:path w="15875" h="634">
                  <a:moveTo>
                    <a:pt x="15582" y="419"/>
                  </a:moveTo>
                  <a:lnTo>
                    <a:pt x="10401" y="368"/>
                  </a:lnTo>
                  <a:lnTo>
                    <a:pt x="5194" y="190"/>
                  </a:lnTo>
                  <a:lnTo>
                    <a:pt x="0" y="0"/>
                  </a:lnTo>
                </a:path>
              </a:pathLst>
            </a:custGeom>
            <a:ln w="25400">
              <a:solidFill>
                <a:srgbClr val="F7DB75"/>
              </a:solidFill>
            </a:ln>
          </p:spPr>
          <p:txBody>
            <a:bodyPr wrap="square" lIns="0" tIns="0" rIns="0" bIns="0" rtlCol="0"/>
            <a:lstStyle/>
            <a:p>
              <a:endParaRPr/>
            </a:p>
          </p:txBody>
        </p:sp>
        <p:sp>
          <p:nvSpPr>
            <p:cNvPr id="20237" name="object 20237"/>
            <p:cNvSpPr/>
            <p:nvPr/>
          </p:nvSpPr>
          <p:spPr>
            <a:xfrm>
              <a:off x="5385447" y="8405774"/>
              <a:ext cx="1905" cy="5080"/>
            </a:xfrm>
            <a:custGeom>
              <a:avLst/>
              <a:gdLst/>
              <a:ahLst/>
              <a:cxnLst/>
              <a:rect l="l" t="t" r="r" b="b"/>
              <a:pathLst>
                <a:path w="1904" h="5079">
                  <a:moveTo>
                    <a:pt x="1371" y="4749"/>
                  </a:moveTo>
                  <a:lnTo>
                    <a:pt x="0" y="0"/>
                  </a:lnTo>
                </a:path>
              </a:pathLst>
            </a:custGeom>
            <a:ln w="25400">
              <a:solidFill>
                <a:srgbClr val="F8E285"/>
              </a:solidFill>
            </a:ln>
          </p:spPr>
          <p:txBody>
            <a:bodyPr wrap="square" lIns="0" tIns="0" rIns="0" bIns="0" rtlCol="0"/>
            <a:lstStyle/>
            <a:p>
              <a:endParaRPr/>
            </a:p>
          </p:txBody>
        </p:sp>
        <p:sp>
          <p:nvSpPr>
            <p:cNvPr id="20238" name="object 20238"/>
            <p:cNvSpPr/>
            <p:nvPr/>
          </p:nvSpPr>
          <p:spPr>
            <a:xfrm>
              <a:off x="5386819" y="8410524"/>
              <a:ext cx="17780" cy="4445"/>
            </a:xfrm>
            <a:custGeom>
              <a:avLst/>
              <a:gdLst/>
              <a:ahLst/>
              <a:cxnLst/>
              <a:rect l="l" t="t" r="r" b="b"/>
              <a:pathLst>
                <a:path w="17779" h="4445">
                  <a:moveTo>
                    <a:pt x="0" y="0"/>
                  </a:moveTo>
                  <a:lnTo>
                    <a:pt x="533" y="1511"/>
                  </a:lnTo>
                  <a:lnTo>
                    <a:pt x="1117" y="2971"/>
                  </a:lnTo>
                  <a:lnTo>
                    <a:pt x="1727" y="4394"/>
                  </a:lnTo>
                  <a:lnTo>
                    <a:pt x="12153" y="4419"/>
                  </a:lnTo>
                  <a:lnTo>
                    <a:pt x="17272" y="4330"/>
                  </a:lnTo>
                  <a:lnTo>
                    <a:pt x="16090" y="1778"/>
                  </a:lnTo>
                  <a:lnTo>
                    <a:pt x="15582" y="419"/>
                  </a:lnTo>
                  <a:lnTo>
                    <a:pt x="10401" y="368"/>
                  </a:lnTo>
                  <a:lnTo>
                    <a:pt x="0" y="0"/>
                  </a:lnTo>
                  <a:close/>
                </a:path>
              </a:pathLst>
            </a:custGeom>
            <a:solidFill>
              <a:srgbClr val="F7D770"/>
            </a:solidFill>
          </p:spPr>
          <p:txBody>
            <a:bodyPr wrap="square" lIns="0" tIns="0" rIns="0" bIns="0" rtlCol="0"/>
            <a:lstStyle/>
            <a:p>
              <a:endParaRPr/>
            </a:p>
          </p:txBody>
        </p:sp>
        <p:sp>
          <p:nvSpPr>
            <p:cNvPr id="20239" name="object 20239"/>
            <p:cNvSpPr/>
            <p:nvPr/>
          </p:nvSpPr>
          <p:spPr>
            <a:xfrm>
              <a:off x="5386819" y="8410524"/>
              <a:ext cx="15875" cy="635"/>
            </a:xfrm>
            <a:custGeom>
              <a:avLst/>
              <a:gdLst/>
              <a:ahLst/>
              <a:cxnLst/>
              <a:rect l="l" t="t" r="r" b="b"/>
              <a:pathLst>
                <a:path w="15875" h="634">
                  <a:moveTo>
                    <a:pt x="0" y="0"/>
                  </a:moveTo>
                  <a:lnTo>
                    <a:pt x="5194" y="190"/>
                  </a:lnTo>
                  <a:lnTo>
                    <a:pt x="10401" y="368"/>
                  </a:lnTo>
                  <a:lnTo>
                    <a:pt x="15582" y="419"/>
                  </a:lnTo>
                </a:path>
              </a:pathLst>
            </a:custGeom>
            <a:ln w="25400">
              <a:solidFill>
                <a:srgbClr val="F7DB75"/>
              </a:solidFill>
            </a:ln>
          </p:spPr>
          <p:txBody>
            <a:bodyPr wrap="square" lIns="0" tIns="0" rIns="0" bIns="0" rtlCol="0"/>
            <a:lstStyle/>
            <a:p>
              <a:endParaRPr/>
            </a:p>
          </p:txBody>
        </p:sp>
        <p:sp>
          <p:nvSpPr>
            <p:cNvPr id="20240" name="object 20240"/>
            <p:cNvSpPr/>
            <p:nvPr/>
          </p:nvSpPr>
          <p:spPr>
            <a:xfrm>
              <a:off x="5402402" y="8410943"/>
              <a:ext cx="1905" cy="4445"/>
            </a:xfrm>
            <a:custGeom>
              <a:avLst/>
              <a:gdLst/>
              <a:ahLst/>
              <a:cxnLst/>
              <a:rect l="l" t="t" r="r" b="b"/>
              <a:pathLst>
                <a:path w="1904" h="4445">
                  <a:moveTo>
                    <a:pt x="0" y="0"/>
                  </a:moveTo>
                  <a:lnTo>
                    <a:pt x="1689" y="3911"/>
                  </a:lnTo>
                </a:path>
              </a:pathLst>
            </a:custGeom>
            <a:ln w="25400">
              <a:solidFill>
                <a:srgbClr val="F5D265"/>
              </a:solidFill>
            </a:ln>
          </p:spPr>
          <p:txBody>
            <a:bodyPr wrap="square" lIns="0" tIns="0" rIns="0" bIns="0" rtlCol="0"/>
            <a:lstStyle/>
            <a:p>
              <a:endParaRPr/>
            </a:p>
          </p:txBody>
        </p:sp>
        <p:sp>
          <p:nvSpPr>
            <p:cNvPr id="20241" name="object 20241"/>
            <p:cNvSpPr/>
            <p:nvPr/>
          </p:nvSpPr>
          <p:spPr>
            <a:xfrm>
              <a:off x="5388546" y="8414855"/>
              <a:ext cx="15875" cy="635"/>
            </a:xfrm>
            <a:custGeom>
              <a:avLst/>
              <a:gdLst/>
              <a:ahLst/>
              <a:cxnLst/>
              <a:rect l="l" t="t" r="r" b="b"/>
              <a:pathLst>
                <a:path w="15875" h="634">
                  <a:moveTo>
                    <a:pt x="15544" y="0"/>
                  </a:moveTo>
                  <a:lnTo>
                    <a:pt x="10426" y="88"/>
                  </a:lnTo>
                  <a:lnTo>
                    <a:pt x="5232" y="88"/>
                  </a:lnTo>
                  <a:lnTo>
                    <a:pt x="0" y="63"/>
                  </a:lnTo>
                </a:path>
              </a:pathLst>
            </a:custGeom>
            <a:ln w="25400">
              <a:solidFill>
                <a:srgbClr val="F7D56B"/>
              </a:solidFill>
            </a:ln>
          </p:spPr>
          <p:txBody>
            <a:bodyPr wrap="square" lIns="0" tIns="0" rIns="0" bIns="0" rtlCol="0"/>
            <a:lstStyle/>
            <a:p>
              <a:endParaRPr/>
            </a:p>
          </p:txBody>
        </p:sp>
        <p:sp>
          <p:nvSpPr>
            <p:cNvPr id="20242" name="object 20242"/>
            <p:cNvSpPr/>
            <p:nvPr/>
          </p:nvSpPr>
          <p:spPr>
            <a:xfrm>
              <a:off x="5386819" y="8410524"/>
              <a:ext cx="1905" cy="4445"/>
            </a:xfrm>
            <a:custGeom>
              <a:avLst/>
              <a:gdLst/>
              <a:ahLst/>
              <a:cxnLst/>
              <a:rect l="l" t="t" r="r" b="b"/>
              <a:pathLst>
                <a:path w="1904" h="4445">
                  <a:moveTo>
                    <a:pt x="1727" y="4394"/>
                  </a:moveTo>
                  <a:lnTo>
                    <a:pt x="0" y="0"/>
                  </a:lnTo>
                </a:path>
              </a:pathLst>
            </a:custGeom>
            <a:ln w="25400">
              <a:solidFill>
                <a:srgbClr val="F8DE7C"/>
              </a:solidFill>
            </a:ln>
          </p:spPr>
          <p:txBody>
            <a:bodyPr wrap="square" lIns="0" tIns="0" rIns="0" bIns="0" rtlCol="0"/>
            <a:lstStyle/>
            <a:p>
              <a:endParaRPr/>
            </a:p>
          </p:txBody>
        </p:sp>
        <p:sp>
          <p:nvSpPr>
            <p:cNvPr id="20243" name="object 20243"/>
            <p:cNvSpPr/>
            <p:nvPr/>
          </p:nvSpPr>
          <p:spPr>
            <a:xfrm>
              <a:off x="5372722" y="8414842"/>
              <a:ext cx="17780" cy="5080"/>
            </a:xfrm>
            <a:custGeom>
              <a:avLst/>
              <a:gdLst/>
              <a:ahLst/>
              <a:cxnLst/>
              <a:rect l="l" t="t" r="r" b="b"/>
              <a:pathLst>
                <a:path w="17779" h="5079">
                  <a:moveTo>
                    <a:pt x="5295" y="0"/>
                  </a:moveTo>
                  <a:lnTo>
                    <a:pt x="0" y="0"/>
                  </a:lnTo>
                  <a:lnTo>
                    <a:pt x="495" y="1600"/>
                  </a:lnTo>
                  <a:lnTo>
                    <a:pt x="1524" y="4686"/>
                  </a:lnTo>
                  <a:lnTo>
                    <a:pt x="6997" y="4521"/>
                  </a:lnTo>
                  <a:lnTo>
                    <a:pt x="17653" y="4254"/>
                  </a:lnTo>
                  <a:lnTo>
                    <a:pt x="15824" y="76"/>
                  </a:lnTo>
                  <a:lnTo>
                    <a:pt x="5295" y="0"/>
                  </a:lnTo>
                  <a:close/>
                </a:path>
              </a:pathLst>
            </a:custGeom>
            <a:solidFill>
              <a:srgbClr val="F9D972"/>
            </a:solidFill>
          </p:spPr>
          <p:txBody>
            <a:bodyPr wrap="square" lIns="0" tIns="0" rIns="0" bIns="0" rtlCol="0"/>
            <a:lstStyle/>
            <a:p>
              <a:endParaRPr/>
            </a:p>
          </p:txBody>
        </p:sp>
        <p:sp>
          <p:nvSpPr>
            <p:cNvPr id="20244" name="object 20244"/>
            <p:cNvSpPr/>
            <p:nvPr/>
          </p:nvSpPr>
          <p:spPr>
            <a:xfrm>
              <a:off x="5372722" y="8414842"/>
              <a:ext cx="15875" cy="635"/>
            </a:xfrm>
            <a:custGeom>
              <a:avLst/>
              <a:gdLst/>
              <a:ahLst/>
              <a:cxnLst/>
              <a:rect l="l" t="t" r="r" b="b"/>
              <a:pathLst>
                <a:path w="15875" h="634">
                  <a:moveTo>
                    <a:pt x="0" y="0"/>
                  </a:moveTo>
                  <a:lnTo>
                    <a:pt x="5295" y="0"/>
                  </a:lnTo>
                  <a:lnTo>
                    <a:pt x="10579" y="50"/>
                  </a:lnTo>
                  <a:lnTo>
                    <a:pt x="15824" y="76"/>
                  </a:lnTo>
                </a:path>
              </a:pathLst>
            </a:custGeom>
            <a:ln w="25400">
              <a:solidFill>
                <a:srgbClr val="F9DD7A"/>
              </a:solidFill>
            </a:ln>
          </p:spPr>
          <p:txBody>
            <a:bodyPr wrap="square" lIns="0" tIns="0" rIns="0" bIns="0" rtlCol="0"/>
            <a:lstStyle/>
            <a:p>
              <a:endParaRPr/>
            </a:p>
          </p:txBody>
        </p:sp>
        <p:sp>
          <p:nvSpPr>
            <p:cNvPr id="20245" name="object 20245"/>
            <p:cNvSpPr/>
            <p:nvPr/>
          </p:nvSpPr>
          <p:spPr>
            <a:xfrm>
              <a:off x="5388546" y="8414918"/>
              <a:ext cx="1905" cy="4445"/>
            </a:xfrm>
            <a:custGeom>
              <a:avLst/>
              <a:gdLst/>
              <a:ahLst/>
              <a:cxnLst/>
              <a:rect l="l" t="t" r="r" b="b"/>
              <a:pathLst>
                <a:path w="1904" h="4445">
                  <a:moveTo>
                    <a:pt x="0" y="0"/>
                  </a:moveTo>
                  <a:lnTo>
                    <a:pt x="1828" y="4178"/>
                  </a:lnTo>
                </a:path>
              </a:pathLst>
            </a:custGeom>
            <a:ln w="25400">
              <a:solidFill>
                <a:srgbClr val="F8D66E"/>
              </a:solidFill>
            </a:ln>
          </p:spPr>
          <p:txBody>
            <a:bodyPr wrap="square" lIns="0" tIns="0" rIns="0" bIns="0" rtlCol="0"/>
            <a:lstStyle/>
            <a:p>
              <a:endParaRPr/>
            </a:p>
          </p:txBody>
        </p:sp>
        <p:sp>
          <p:nvSpPr>
            <p:cNvPr id="20246" name="object 20246"/>
            <p:cNvSpPr/>
            <p:nvPr/>
          </p:nvSpPr>
          <p:spPr>
            <a:xfrm>
              <a:off x="5374246" y="8419096"/>
              <a:ext cx="16510" cy="635"/>
            </a:xfrm>
            <a:custGeom>
              <a:avLst/>
              <a:gdLst/>
              <a:ahLst/>
              <a:cxnLst/>
              <a:rect l="l" t="t" r="r" b="b"/>
              <a:pathLst>
                <a:path w="16510" h="634">
                  <a:moveTo>
                    <a:pt x="16129" y="0"/>
                  </a:moveTo>
                  <a:lnTo>
                    <a:pt x="10858" y="139"/>
                  </a:lnTo>
                  <a:lnTo>
                    <a:pt x="5473" y="266"/>
                  </a:lnTo>
                  <a:lnTo>
                    <a:pt x="0" y="431"/>
                  </a:lnTo>
                </a:path>
              </a:pathLst>
            </a:custGeom>
            <a:ln w="25400">
              <a:solidFill>
                <a:srgbClr val="F9D569"/>
              </a:solidFill>
            </a:ln>
          </p:spPr>
          <p:txBody>
            <a:bodyPr wrap="square" lIns="0" tIns="0" rIns="0" bIns="0" rtlCol="0"/>
            <a:lstStyle/>
            <a:p>
              <a:endParaRPr/>
            </a:p>
          </p:txBody>
        </p:sp>
        <p:sp>
          <p:nvSpPr>
            <p:cNvPr id="20247" name="object 20247"/>
            <p:cNvSpPr/>
            <p:nvPr/>
          </p:nvSpPr>
          <p:spPr>
            <a:xfrm>
              <a:off x="5372722" y="8414842"/>
              <a:ext cx="1905" cy="5080"/>
            </a:xfrm>
            <a:custGeom>
              <a:avLst/>
              <a:gdLst/>
              <a:ahLst/>
              <a:cxnLst/>
              <a:rect l="l" t="t" r="r" b="b"/>
              <a:pathLst>
                <a:path w="1904" h="5079">
                  <a:moveTo>
                    <a:pt x="1524" y="4686"/>
                  </a:moveTo>
                  <a:lnTo>
                    <a:pt x="0" y="0"/>
                  </a:lnTo>
                </a:path>
              </a:pathLst>
            </a:custGeom>
            <a:ln w="25400">
              <a:solidFill>
                <a:srgbClr val="FADC75"/>
              </a:solidFill>
            </a:ln>
          </p:spPr>
          <p:txBody>
            <a:bodyPr wrap="square" lIns="0" tIns="0" rIns="0" bIns="0" rtlCol="0"/>
            <a:lstStyle/>
            <a:p>
              <a:endParaRPr/>
            </a:p>
          </p:txBody>
        </p:sp>
        <p:sp>
          <p:nvSpPr>
            <p:cNvPr id="20248" name="object 20248"/>
            <p:cNvSpPr/>
            <p:nvPr/>
          </p:nvSpPr>
          <p:spPr>
            <a:xfrm>
              <a:off x="5374246" y="8419096"/>
              <a:ext cx="18415" cy="5080"/>
            </a:xfrm>
            <a:custGeom>
              <a:avLst/>
              <a:gdLst/>
              <a:ahLst/>
              <a:cxnLst/>
              <a:rect l="l" t="t" r="r" b="b"/>
              <a:pathLst>
                <a:path w="18414" h="5079">
                  <a:moveTo>
                    <a:pt x="16129" y="0"/>
                  </a:moveTo>
                  <a:lnTo>
                    <a:pt x="5473" y="266"/>
                  </a:lnTo>
                  <a:lnTo>
                    <a:pt x="0" y="431"/>
                  </a:lnTo>
                  <a:lnTo>
                    <a:pt x="520" y="1955"/>
                  </a:lnTo>
                  <a:lnTo>
                    <a:pt x="1625" y="4902"/>
                  </a:lnTo>
                  <a:lnTo>
                    <a:pt x="12573" y="4406"/>
                  </a:lnTo>
                  <a:lnTo>
                    <a:pt x="17818" y="4114"/>
                  </a:lnTo>
                  <a:lnTo>
                    <a:pt x="17310" y="2730"/>
                  </a:lnTo>
                  <a:lnTo>
                    <a:pt x="16129" y="0"/>
                  </a:lnTo>
                  <a:close/>
                </a:path>
              </a:pathLst>
            </a:custGeom>
            <a:solidFill>
              <a:srgbClr val="F9D263"/>
            </a:solidFill>
          </p:spPr>
          <p:txBody>
            <a:bodyPr wrap="square" lIns="0" tIns="0" rIns="0" bIns="0" rtlCol="0"/>
            <a:lstStyle/>
            <a:p>
              <a:endParaRPr/>
            </a:p>
          </p:txBody>
        </p:sp>
        <p:sp>
          <p:nvSpPr>
            <p:cNvPr id="20249" name="object 20249"/>
            <p:cNvSpPr/>
            <p:nvPr/>
          </p:nvSpPr>
          <p:spPr>
            <a:xfrm>
              <a:off x="5374246" y="8419096"/>
              <a:ext cx="16510" cy="635"/>
            </a:xfrm>
            <a:custGeom>
              <a:avLst/>
              <a:gdLst/>
              <a:ahLst/>
              <a:cxnLst/>
              <a:rect l="l" t="t" r="r" b="b"/>
              <a:pathLst>
                <a:path w="16510" h="634">
                  <a:moveTo>
                    <a:pt x="0" y="431"/>
                  </a:moveTo>
                  <a:lnTo>
                    <a:pt x="5473" y="266"/>
                  </a:lnTo>
                  <a:lnTo>
                    <a:pt x="10858" y="139"/>
                  </a:lnTo>
                  <a:lnTo>
                    <a:pt x="16129" y="0"/>
                  </a:lnTo>
                </a:path>
              </a:pathLst>
            </a:custGeom>
            <a:ln w="25400">
              <a:solidFill>
                <a:srgbClr val="F9D569"/>
              </a:solidFill>
            </a:ln>
          </p:spPr>
          <p:txBody>
            <a:bodyPr wrap="square" lIns="0" tIns="0" rIns="0" bIns="0" rtlCol="0"/>
            <a:lstStyle/>
            <a:p>
              <a:endParaRPr/>
            </a:p>
          </p:txBody>
        </p:sp>
        <p:sp>
          <p:nvSpPr>
            <p:cNvPr id="20250" name="object 20250"/>
            <p:cNvSpPr/>
            <p:nvPr/>
          </p:nvSpPr>
          <p:spPr>
            <a:xfrm>
              <a:off x="5390375" y="8419096"/>
              <a:ext cx="1905" cy="4445"/>
            </a:xfrm>
            <a:custGeom>
              <a:avLst/>
              <a:gdLst/>
              <a:ahLst/>
              <a:cxnLst/>
              <a:rect l="l" t="t" r="r" b="b"/>
              <a:pathLst>
                <a:path w="1904" h="4445">
                  <a:moveTo>
                    <a:pt x="0" y="0"/>
                  </a:moveTo>
                  <a:lnTo>
                    <a:pt x="1689" y="4114"/>
                  </a:lnTo>
                </a:path>
              </a:pathLst>
            </a:custGeom>
            <a:ln w="25400">
              <a:solidFill>
                <a:srgbClr val="F8CF60"/>
              </a:solidFill>
            </a:ln>
          </p:spPr>
          <p:txBody>
            <a:bodyPr wrap="square" lIns="0" tIns="0" rIns="0" bIns="0" rtlCol="0"/>
            <a:lstStyle/>
            <a:p>
              <a:endParaRPr/>
            </a:p>
          </p:txBody>
        </p:sp>
        <p:sp>
          <p:nvSpPr>
            <p:cNvPr id="20251" name="object 20251"/>
            <p:cNvSpPr/>
            <p:nvPr/>
          </p:nvSpPr>
          <p:spPr>
            <a:xfrm>
              <a:off x="5375872" y="8423211"/>
              <a:ext cx="16510" cy="1270"/>
            </a:xfrm>
            <a:custGeom>
              <a:avLst/>
              <a:gdLst/>
              <a:ahLst/>
              <a:cxnLst/>
              <a:rect l="l" t="t" r="r" b="b"/>
              <a:pathLst>
                <a:path w="16510" h="1270">
                  <a:moveTo>
                    <a:pt x="16192" y="0"/>
                  </a:moveTo>
                  <a:lnTo>
                    <a:pt x="10947" y="292"/>
                  </a:lnTo>
                  <a:lnTo>
                    <a:pt x="5549" y="546"/>
                  </a:lnTo>
                  <a:lnTo>
                    <a:pt x="0" y="787"/>
                  </a:lnTo>
                </a:path>
              </a:pathLst>
            </a:custGeom>
            <a:ln w="25400">
              <a:solidFill>
                <a:srgbClr val="F9CF5C"/>
              </a:solidFill>
            </a:ln>
          </p:spPr>
          <p:txBody>
            <a:bodyPr wrap="square" lIns="0" tIns="0" rIns="0" bIns="0" rtlCol="0"/>
            <a:lstStyle/>
            <a:p>
              <a:endParaRPr/>
            </a:p>
          </p:txBody>
        </p:sp>
        <p:sp>
          <p:nvSpPr>
            <p:cNvPr id="20252" name="object 20252"/>
            <p:cNvSpPr/>
            <p:nvPr/>
          </p:nvSpPr>
          <p:spPr>
            <a:xfrm>
              <a:off x="5374246" y="8419528"/>
              <a:ext cx="1905" cy="5080"/>
            </a:xfrm>
            <a:custGeom>
              <a:avLst/>
              <a:gdLst/>
              <a:ahLst/>
              <a:cxnLst/>
              <a:rect l="l" t="t" r="r" b="b"/>
              <a:pathLst>
                <a:path w="1904" h="5079">
                  <a:moveTo>
                    <a:pt x="1625" y="4470"/>
                  </a:moveTo>
                  <a:lnTo>
                    <a:pt x="0" y="0"/>
                  </a:lnTo>
                </a:path>
              </a:pathLst>
            </a:custGeom>
            <a:ln w="25400">
              <a:solidFill>
                <a:srgbClr val="FAD565"/>
              </a:solidFill>
            </a:ln>
          </p:spPr>
          <p:txBody>
            <a:bodyPr wrap="square" lIns="0" tIns="0" rIns="0" bIns="0" rtlCol="0"/>
            <a:lstStyle/>
            <a:p>
              <a:endParaRPr/>
            </a:p>
          </p:txBody>
        </p:sp>
        <p:sp>
          <p:nvSpPr>
            <p:cNvPr id="20253" name="object 20253"/>
            <p:cNvSpPr/>
            <p:nvPr/>
          </p:nvSpPr>
          <p:spPr>
            <a:xfrm>
              <a:off x="5388546" y="8414855"/>
              <a:ext cx="17780" cy="4445"/>
            </a:xfrm>
            <a:custGeom>
              <a:avLst/>
              <a:gdLst/>
              <a:ahLst/>
              <a:cxnLst/>
              <a:rect l="l" t="t" r="r" b="b"/>
              <a:pathLst>
                <a:path w="17779" h="4445">
                  <a:moveTo>
                    <a:pt x="15544" y="0"/>
                  </a:moveTo>
                  <a:lnTo>
                    <a:pt x="10426" y="88"/>
                  </a:lnTo>
                  <a:lnTo>
                    <a:pt x="0" y="63"/>
                  </a:lnTo>
                  <a:lnTo>
                    <a:pt x="1828" y="4241"/>
                  </a:lnTo>
                  <a:lnTo>
                    <a:pt x="12280" y="3937"/>
                  </a:lnTo>
                  <a:lnTo>
                    <a:pt x="17322" y="3721"/>
                  </a:lnTo>
                  <a:lnTo>
                    <a:pt x="15544" y="0"/>
                  </a:lnTo>
                  <a:close/>
                </a:path>
              </a:pathLst>
            </a:custGeom>
            <a:solidFill>
              <a:srgbClr val="F7D165"/>
            </a:solidFill>
          </p:spPr>
          <p:txBody>
            <a:bodyPr wrap="square" lIns="0" tIns="0" rIns="0" bIns="0" rtlCol="0"/>
            <a:lstStyle/>
            <a:p>
              <a:endParaRPr/>
            </a:p>
          </p:txBody>
        </p:sp>
        <p:sp>
          <p:nvSpPr>
            <p:cNvPr id="20254" name="object 20254"/>
            <p:cNvSpPr/>
            <p:nvPr/>
          </p:nvSpPr>
          <p:spPr>
            <a:xfrm>
              <a:off x="5388546" y="8414855"/>
              <a:ext cx="15875" cy="635"/>
            </a:xfrm>
            <a:custGeom>
              <a:avLst/>
              <a:gdLst/>
              <a:ahLst/>
              <a:cxnLst/>
              <a:rect l="l" t="t" r="r" b="b"/>
              <a:pathLst>
                <a:path w="15875" h="634">
                  <a:moveTo>
                    <a:pt x="0" y="63"/>
                  </a:moveTo>
                  <a:lnTo>
                    <a:pt x="5232" y="88"/>
                  </a:lnTo>
                  <a:lnTo>
                    <a:pt x="10426" y="88"/>
                  </a:lnTo>
                  <a:lnTo>
                    <a:pt x="15544" y="0"/>
                  </a:lnTo>
                </a:path>
              </a:pathLst>
            </a:custGeom>
            <a:ln w="25400">
              <a:solidFill>
                <a:srgbClr val="F7D56B"/>
              </a:solidFill>
            </a:ln>
          </p:spPr>
          <p:txBody>
            <a:bodyPr wrap="square" lIns="0" tIns="0" rIns="0" bIns="0" rtlCol="0"/>
            <a:lstStyle/>
            <a:p>
              <a:endParaRPr/>
            </a:p>
          </p:txBody>
        </p:sp>
        <p:sp>
          <p:nvSpPr>
            <p:cNvPr id="20255" name="object 20255"/>
            <p:cNvSpPr/>
            <p:nvPr/>
          </p:nvSpPr>
          <p:spPr>
            <a:xfrm>
              <a:off x="5404091" y="8414855"/>
              <a:ext cx="1905" cy="3810"/>
            </a:xfrm>
            <a:custGeom>
              <a:avLst/>
              <a:gdLst/>
              <a:ahLst/>
              <a:cxnLst/>
              <a:rect l="l" t="t" r="r" b="b"/>
              <a:pathLst>
                <a:path w="1904" h="3809">
                  <a:moveTo>
                    <a:pt x="0" y="0"/>
                  </a:moveTo>
                  <a:lnTo>
                    <a:pt x="1777" y="3721"/>
                  </a:lnTo>
                </a:path>
              </a:pathLst>
            </a:custGeom>
            <a:ln w="25400">
              <a:solidFill>
                <a:srgbClr val="F5CC5C"/>
              </a:solidFill>
            </a:ln>
          </p:spPr>
          <p:txBody>
            <a:bodyPr wrap="square" lIns="0" tIns="0" rIns="0" bIns="0" rtlCol="0"/>
            <a:lstStyle/>
            <a:p>
              <a:endParaRPr/>
            </a:p>
          </p:txBody>
        </p:sp>
        <p:sp>
          <p:nvSpPr>
            <p:cNvPr id="20256" name="object 20256"/>
            <p:cNvSpPr/>
            <p:nvPr/>
          </p:nvSpPr>
          <p:spPr>
            <a:xfrm>
              <a:off x="5390375" y="8418576"/>
              <a:ext cx="15875" cy="635"/>
            </a:xfrm>
            <a:custGeom>
              <a:avLst/>
              <a:gdLst/>
              <a:ahLst/>
              <a:cxnLst/>
              <a:rect l="l" t="t" r="r" b="b"/>
              <a:pathLst>
                <a:path w="15875" h="634">
                  <a:moveTo>
                    <a:pt x="15493" y="0"/>
                  </a:moveTo>
                  <a:lnTo>
                    <a:pt x="10452" y="215"/>
                  </a:lnTo>
                  <a:lnTo>
                    <a:pt x="5283" y="381"/>
                  </a:lnTo>
                  <a:lnTo>
                    <a:pt x="0" y="520"/>
                  </a:lnTo>
                </a:path>
              </a:pathLst>
            </a:custGeom>
            <a:ln w="25399">
              <a:solidFill>
                <a:srgbClr val="F7CE5F"/>
              </a:solidFill>
            </a:ln>
          </p:spPr>
          <p:txBody>
            <a:bodyPr wrap="square" lIns="0" tIns="0" rIns="0" bIns="0" rtlCol="0"/>
            <a:lstStyle/>
            <a:p>
              <a:endParaRPr/>
            </a:p>
          </p:txBody>
        </p:sp>
        <p:sp>
          <p:nvSpPr>
            <p:cNvPr id="20257" name="object 20257"/>
            <p:cNvSpPr/>
            <p:nvPr/>
          </p:nvSpPr>
          <p:spPr>
            <a:xfrm>
              <a:off x="5388546" y="8414918"/>
              <a:ext cx="1905" cy="4445"/>
            </a:xfrm>
            <a:custGeom>
              <a:avLst/>
              <a:gdLst/>
              <a:ahLst/>
              <a:cxnLst/>
              <a:rect l="l" t="t" r="r" b="b"/>
              <a:pathLst>
                <a:path w="1904" h="4445">
                  <a:moveTo>
                    <a:pt x="1828" y="4178"/>
                  </a:moveTo>
                  <a:lnTo>
                    <a:pt x="0" y="0"/>
                  </a:lnTo>
                </a:path>
              </a:pathLst>
            </a:custGeom>
            <a:ln w="25400">
              <a:solidFill>
                <a:srgbClr val="F8D66E"/>
              </a:solidFill>
            </a:ln>
          </p:spPr>
          <p:txBody>
            <a:bodyPr wrap="square" lIns="0" tIns="0" rIns="0" bIns="0" rtlCol="0"/>
            <a:lstStyle/>
            <a:p>
              <a:endParaRPr/>
            </a:p>
          </p:txBody>
        </p:sp>
        <p:sp>
          <p:nvSpPr>
            <p:cNvPr id="20258" name="object 20258"/>
            <p:cNvSpPr/>
            <p:nvPr/>
          </p:nvSpPr>
          <p:spPr>
            <a:xfrm>
              <a:off x="5390375" y="8418576"/>
              <a:ext cx="17145" cy="5080"/>
            </a:xfrm>
            <a:custGeom>
              <a:avLst/>
              <a:gdLst/>
              <a:ahLst/>
              <a:cxnLst/>
              <a:rect l="l" t="t" r="r" b="b"/>
              <a:pathLst>
                <a:path w="17145" h="5079">
                  <a:moveTo>
                    <a:pt x="15493" y="0"/>
                  </a:moveTo>
                  <a:lnTo>
                    <a:pt x="10452" y="215"/>
                  </a:lnTo>
                  <a:lnTo>
                    <a:pt x="0" y="520"/>
                  </a:lnTo>
                  <a:lnTo>
                    <a:pt x="1181" y="3251"/>
                  </a:lnTo>
                  <a:lnTo>
                    <a:pt x="1689" y="4635"/>
                  </a:lnTo>
                  <a:lnTo>
                    <a:pt x="6946" y="4356"/>
                  </a:lnTo>
                  <a:lnTo>
                    <a:pt x="12039" y="4025"/>
                  </a:lnTo>
                  <a:lnTo>
                    <a:pt x="16992" y="3644"/>
                  </a:lnTo>
                  <a:lnTo>
                    <a:pt x="16573" y="2425"/>
                  </a:lnTo>
                  <a:lnTo>
                    <a:pt x="16065" y="1219"/>
                  </a:lnTo>
                  <a:lnTo>
                    <a:pt x="15493" y="0"/>
                  </a:lnTo>
                  <a:close/>
                </a:path>
              </a:pathLst>
            </a:custGeom>
            <a:solidFill>
              <a:srgbClr val="F7CC5A"/>
            </a:solidFill>
          </p:spPr>
          <p:txBody>
            <a:bodyPr wrap="square" lIns="0" tIns="0" rIns="0" bIns="0" rtlCol="0"/>
            <a:lstStyle/>
            <a:p>
              <a:endParaRPr/>
            </a:p>
          </p:txBody>
        </p:sp>
        <p:sp>
          <p:nvSpPr>
            <p:cNvPr id="20259" name="object 20259"/>
            <p:cNvSpPr/>
            <p:nvPr/>
          </p:nvSpPr>
          <p:spPr>
            <a:xfrm>
              <a:off x="5390375" y="8418576"/>
              <a:ext cx="15875" cy="635"/>
            </a:xfrm>
            <a:custGeom>
              <a:avLst/>
              <a:gdLst/>
              <a:ahLst/>
              <a:cxnLst/>
              <a:rect l="l" t="t" r="r" b="b"/>
              <a:pathLst>
                <a:path w="15875" h="634">
                  <a:moveTo>
                    <a:pt x="0" y="520"/>
                  </a:moveTo>
                  <a:lnTo>
                    <a:pt x="5283" y="381"/>
                  </a:lnTo>
                  <a:lnTo>
                    <a:pt x="10452" y="215"/>
                  </a:lnTo>
                  <a:lnTo>
                    <a:pt x="15493" y="0"/>
                  </a:lnTo>
                </a:path>
              </a:pathLst>
            </a:custGeom>
            <a:ln w="25399">
              <a:solidFill>
                <a:srgbClr val="F7CE5F"/>
              </a:solidFill>
            </a:ln>
          </p:spPr>
          <p:txBody>
            <a:bodyPr wrap="square" lIns="0" tIns="0" rIns="0" bIns="0" rtlCol="0"/>
            <a:lstStyle/>
            <a:p>
              <a:endParaRPr/>
            </a:p>
          </p:txBody>
        </p:sp>
        <p:sp>
          <p:nvSpPr>
            <p:cNvPr id="20260" name="object 20260"/>
            <p:cNvSpPr/>
            <p:nvPr/>
          </p:nvSpPr>
          <p:spPr>
            <a:xfrm>
              <a:off x="5405869" y="8418576"/>
              <a:ext cx="1905" cy="3810"/>
            </a:xfrm>
            <a:custGeom>
              <a:avLst/>
              <a:gdLst/>
              <a:ahLst/>
              <a:cxnLst/>
              <a:rect l="l" t="t" r="r" b="b"/>
              <a:pathLst>
                <a:path w="1904" h="3809">
                  <a:moveTo>
                    <a:pt x="0" y="0"/>
                  </a:moveTo>
                  <a:lnTo>
                    <a:pt x="1498" y="3644"/>
                  </a:lnTo>
                </a:path>
              </a:pathLst>
            </a:custGeom>
            <a:ln w="25400">
              <a:solidFill>
                <a:srgbClr val="F5C854"/>
              </a:solidFill>
            </a:ln>
          </p:spPr>
          <p:txBody>
            <a:bodyPr wrap="square" lIns="0" tIns="0" rIns="0" bIns="0" rtlCol="0"/>
            <a:lstStyle/>
            <a:p>
              <a:endParaRPr/>
            </a:p>
          </p:txBody>
        </p:sp>
        <p:sp>
          <p:nvSpPr>
            <p:cNvPr id="20261" name="object 20261"/>
            <p:cNvSpPr/>
            <p:nvPr/>
          </p:nvSpPr>
          <p:spPr>
            <a:xfrm>
              <a:off x="5392064" y="8422221"/>
              <a:ext cx="15875" cy="1270"/>
            </a:xfrm>
            <a:custGeom>
              <a:avLst/>
              <a:gdLst/>
              <a:ahLst/>
              <a:cxnLst/>
              <a:rect l="l" t="t" r="r" b="b"/>
              <a:pathLst>
                <a:path w="15875" h="1270">
                  <a:moveTo>
                    <a:pt x="15303" y="0"/>
                  </a:moveTo>
                  <a:lnTo>
                    <a:pt x="10350" y="380"/>
                  </a:lnTo>
                  <a:lnTo>
                    <a:pt x="5257" y="711"/>
                  </a:lnTo>
                  <a:lnTo>
                    <a:pt x="0" y="990"/>
                  </a:lnTo>
                </a:path>
              </a:pathLst>
            </a:custGeom>
            <a:ln w="25400">
              <a:solidFill>
                <a:srgbClr val="F7C955"/>
              </a:solidFill>
            </a:ln>
          </p:spPr>
          <p:txBody>
            <a:bodyPr wrap="square" lIns="0" tIns="0" rIns="0" bIns="0" rtlCol="0"/>
            <a:lstStyle/>
            <a:p>
              <a:endParaRPr/>
            </a:p>
          </p:txBody>
        </p:sp>
        <p:sp>
          <p:nvSpPr>
            <p:cNvPr id="20262" name="object 20262"/>
            <p:cNvSpPr/>
            <p:nvPr/>
          </p:nvSpPr>
          <p:spPr>
            <a:xfrm>
              <a:off x="5390375" y="8419096"/>
              <a:ext cx="1905" cy="4445"/>
            </a:xfrm>
            <a:custGeom>
              <a:avLst/>
              <a:gdLst/>
              <a:ahLst/>
              <a:cxnLst/>
              <a:rect l="l" t="t" r="r" b="b"/>
              <a:pathLst>
                <a:path w="1904" h="4445">
                  <a:moveTo>
                    <a:pt x="1689" y="4114"/>
                  </a:moveTo>
                  <a:lnTo>
                    <a:pt x="0" y="0"/>
                  </a:lnTo>
                </a:path>
              </a:pathLst>
            </a:custGeom>
            <a:ln w="25400">
              <a:solidFill>
                <a:srgbClr val="F8CF60"/>
              </a:solidFill>
            </a:ln>
          </p:spPr>
          <p:txBody>
            <a:bodyPr wrap="square" lIns="0" tIns="0" rIns="0" bIns="0" rtlCol="0"/>
            <a:lstStyle/>
            <a:p>
              <a:endParaRPr/>
            </a:p>
          </p:txBody>
        </p:sp>
        <p:sp>
          <p:nvSpPr>
            <p:cNvPr id="20263" name="object 20263"/>
            <p:cNvSpPr/>
            <p:nvPr/>
          </p:nvSpPr>
          <p:spPr>
            <a:xfrm>
              <a:off x="5401183" y="8406714"/>
              <a:ext cx="17145" cy="4445"/>
            </a:xfrm>
            <a:custGeom>
              <a:avLst/>
              <a:gdLst/>
              <a:ahLst/>
              <a:cxnLst/>
              <a:rect l="l" t="t" r="r" b="b"/>
              <a:pathLst>
                <a:path w="17145" h="4445">
                  <a:moveTo>
                    <a:pt x="0" y="0"/>
                  </a:moveTo>
                  <a:lnTo>
                    <a:pt x="292" y="1485"/>
                  </a:lnTo>
                  <a:lnTo>
                    <a:pt x="723" y="2882"/>
                  </a:lnTo>
                  <a:lnTo>
                    <a:pt x="1219" y="4229"/>
                  </a:lnTo>
                  <a:lnTo>
                    <a:pt x="6413" y="4292"/>
                  </a:lnTo>
                  <a:lnTo>
                    <a:pt x="11582" y="4241"/>
                  </a:lnTo>
                  <a:lnTo>
                    <a:pt x="16700" y="4013"/>
                  </a:lnTo>
                  <a:lnTo>
                    <a:pt x="16306" y="2793"/>
                  </a:lnTo>
                  <a:lnTo>
                    <a:pt x="15976" y="1549"/>
                  </a:lnTo>
                  <a:lnTo>
                    <a:pt x="15760" y="266"/>
                  </a:lnTo>
                  <a:lnTo>
                    <a:pt x="10528" y="368"/>
                  </a:lnTo>
                  <a:lnTo>
                    <a:pt x="5257" y="241"/>
                  </a:lnTo>
                  <a:lnTo>
                    <a:pt x="0" y="0"/>
                  </a:lnTo>
                  <a:close/>
                </a:path>
              </a:pathLst>
            </a:custGeom>
            <a:solidFill>
              <a:srgbClr val="F3CC59"/>
            </a:solidFill>
          </p:spPr>
          <p:txBody>
            <a:bodyPr wrap="square" lIns="0" tIns="0" rIns="0" bIns="0" rtlCol="0"/>
            <a:lstStyle/>
            <a:p>
              <a:endParaRPr/>
            </a:p>
          </p:txBody>
        </p:sp>
        <p:sp>
          <p:nvSpPr>
            <p:cNvPr id="20264" name="object 20264"/>
            <p:cNvSpPr/>
            <p:nvPr/>
          </p:nvSpPr>
          <p:spPr>
            <a:xfrm>
              <a:off x="5401183" y="8406714"/>
              <a:ext cx="15875" cy="635"/>
            </a:xfrm>
            <a:custGeom>
              <a:avLst/>
              <a:gdLst/>
              <a:ahLst/>
              <a:cxnLst/>
              <a:rect l="l" t="t" r="r" b="b"/>
              <a:pathLst>
                <a:path w="15875" h="634">
                  <a:moveTo>
                    <a:pt x="0" y="0"/>
                  </a:moveTo>
                  <a:lnTo>
                    <a:pt x="5257" y="241"/>
                  </a:lnTo>
                  <a:lnTo>
                    <a:pt x="10528" y="368"/>
                  </a:lnTo>
                  <a:lnTo>
                    <a:pt x="15760" y="266"/>
                  </a:lnTo>
                </a:path>
              </a:pathLst>
            </a:custGeom>
            <a:ln w="25399">
              <a:solidFill>
                <a:srgbClr val="F3CC58"/>
              </a:solidFill>
            </a:ln>
          </p:spPr>
          <p:txBody>
            <a:bodyPr wrap="square" lIns="0" tIns="0" rIns="0" bIns="0" rtlCol="0"/>
            <a:lstStyle/>
            <a:p>
              <a:endParaRPr/>
            </a:p>
          </p:txBody>
        </p:sp>
        <p:sp>
          <p:nvSpPr>
            <p:cNvPr id="20265" name="object 20265"/>
            <p:cNvSpPr/>
            <p:nvPr/>
          </p:nvSpPr>
          <p:spPr>
            <a:xfrm>
              <a:off x="5416943" y="8406981"/>
              <a:ext cx="1270" cy="3810"/>
            </a:xfrm>
            <a:custGeom>
              <a:avLst/>
              <a:gdLst/>
              <a:ahLst/>
              <a:cxnLst/>
              <a:rect l="l" t="t" r="r" b="b"/>
              <a:pathLst>
                <a:path w="1270" h="3809">
                  <a:moveTo>
                    <a:pt x="0" y="0"/>
                  </a:moveTo>
                  <a:lnTo>
                    <a:pt x="939" y="3746"/>
                  </a:lnTo>
                </a:path>
              </a:pathLst>
            </a:custGeom>
            <a:ln w="25400">
              <a:solidFill>
                <a:srgbClr val="F2C449"/>
              </a:solidFill>
            </a:ln>
          </p:spPr>
          <p:txBody>
            <a:bodyPr wrap="square" lIns="0" tIns="0" rIns="0" bIns="0" rtlCol="0"/>
            <a:lstStyle/>
            <a:p>
              <a:endParaRPr/>
            </a:p>
          </p:txBody>
        </p:sp>
        <p:sp>
          <p:nvSpPr>
            <p:cNvPr id="20266" name="object 20266"/>
            <p:cNvSpPr/>
            <p:nvPr/>
          </p:nvSpPr>
          <p:spPr>
            <a:xfrm>
              <a:off x="5402402" y="8410727"/>
              <a:ext cx="15875" cy="635"/>
            </a:xfrm>
            <a:custGeom>
              <a:avLst/>
              <a:gdLst/>
              <a:ahLst/>
              <a:cxnLst/>
              <a:rect l="l" t="t" r="r" b="b"/>
              <a:pathLst>
                <a:path w="15875" h="634">
                  <a:moveTo>
                    <a:pt x="15481" y="0"/>
                  </a:moveTo>
                  <a:lnTo>
                    <a:pt x="10363" y="228"/>
                  </a:lnTo>
                  <a:lnTo>
                    <a:pt x="5194" y="279"/>
                  </a:lnTo>
                  <a:lnTo>
                    <a:pt x="0" y="215"/>
                  </a:lnTo>
                </a:path>
              </a:pathLst>
            </a:custGeom>
            <a:ln w="25400">
              <a:solidFill>
                <a:srgbClr val="F4CC59"/>
              </a:solidFill>
            </a:ln>
          </p:spPr>
          <p:txBody>
            <a:bodyPr wrap="square" lIns="0" tIns="0" rIns="0" bIns="0" rtlCol="0"/>
            <a:lstStyle/>
            <a:p>
              <a:endParaRPr/>
            </a:p>
          </p:txBody>
        </p:sp>
        <p:sp>
          <p:nvSpPr>
            <p:cNvPr id="20267" name="object 20267"/>
            <p:cNvSpPr/>
            <p:nvPr/>
          </p:nvSpPr>
          <p:spPr>
            <a:xfrm>
              <a:off x="5401183" y="8406714"/>
              <a:ext cx="1270" cy="4445"/>
            </a:xfrm>
            <a:custGeom>
              <a:avLst/>
              <a:gdLst/>
              <a:ahLst/>
              <a:cxnLst/>
              <a:rect l="l" t="t" r="r" b="b"/>
              <a:pathLst>
                <a:path w="1270" h="4445">
                  <a:moveTo>
                    <a:pt x="1219" y="4229"/>
                  </a:moveTo>
                  <a:lnTo>
                    <a:pt x="0" y="0"/>
                  </a:lnTo>
                </a:path>
              </a:pathLst>
            </a:custGeom>
            <a:ln w="25400">
              <a:solidFill>
                <a:srgbClr val="F5D569"/>
              </a:solidFill>
            </a:ln>
          </p:spPr>
          <p:txBody>
            <a:bodyPr wrap="square" lIns="0" tIns="0" rIns="0" bIns="0" rtlCol="0"/>
            <a:lstStyle/>
            <a:p>
              <a:endParaRPr/>
            </a:p>
          </p:txBody>
        </p:sp>
        <p:sp>
          <p:nvSpPr>
            <p:cNvPr id="20268" name="object 20268"/>
            <p:cNvSpPr/>
            <p:nvPr/>
          </p:nvSpPr>
          <p:spPr>
            <a:xfrm>
              <a:off x="5402402" y="8410727"/>
              <a:ext cx="17145" cy="4445"/>
            </a:xfrm>
            <a:custGeom>
              <a:avLst/>
              <a:gdLst/>
              <a:ahLst/>
              <a:cxnLst/>
              <a:rect l="l" t="t" r="r" b="b"/>
              <a:pathLst>
                <a:path w="17145" h="4445">
                  <a:moveTo>
                    <a:pt x="15481" y="0"/>
                  </a:moveTo>
                  <a:lnTo>
                    <a:pt x="10363" y="228"/>
                  </a:lnTo>
                  <a:lnTo>
                    <a:pt x="5194" y="279"/>
                  </a:lnTo>
                  <a:lnTo>
                    <a:pt x="0" y="215"/>
                  </a:lnTo>
                  <a:lnTo>
                    <a:pt x="507" y="1574"/>
                  </a:lnTo>
                  <a:lnTo>
                    <a:pt x="1689" y="4127"/>
                  </a:lnTo>
                  <a:lnTo>
                    <a:pt x="6819" y="4051"/>
                  </a:lnTo>
                  <a:lnTo>
                    <a:pt x="11861" y="3873"/>
                  </a:lnTo>
                  <a:lnTo>
                    <a:pt x="16802" y="3543"/>
                  </a:lnTo>
                  <a:lnTo>
                    <a:pt x="15875" y="1219"/>
                  </a:lnTo>
                  <a:lnTo>
                    <a:pt x="15481" y="0"/>
                  </a:lnTo>
                  <a:close/>
                </a:path>
              </a:pathLst>
            </a:custGeom>
            <a:solidFill>
              <a:srgbClr val="F4CA57"/>
            </a:solidFill>
          </p:spPr>
          <p:txBody>
            <a:bodyPr wrap="square" lIns="0" tIns="0" rIns="0" bIns="0" rtlCol="0"/>
            <a:lstStyle/>
            <a:p>
              <a:endParaRPr/>
            </a:p>
          </p:txBody>
        </p:sp>
        <p:sp>
          <p:nvSpPr>
            <p:cNvPr id="20269" name="object 20269"/>
            <p:cNvSpPr/>
            <p:nvPr/>
          </p:nvSpPr>
          <p:spPr>
            <a:xfrm>
              <a:off x="5402402" y="8410727"/>
              <a:ext cx="15875" cy="635"/>
            </a:xfrm>
            <a:custGeom>
              <a:avLst/>
              <a:gdLst/>
              <a:ahLst/>
              <a:cxnLst/>
              <a:rect l="l" t="t" r="r" b="b"/>
              <a:pathLst>
                <a:path w="15875" h="634">
                  <a:moveTo>
                    <a:pt x="0" y="215"/>
                  </a:moveTo>
                  <a:lnTo>
                    <a:pt x="5194" y="279"/>
                  </a:lnTo>
                  <a:lnTo>
                    <a:pt x="10363" y="228"/>
                  </a:lnTo>
                  <a:lnTo>
                    <a:pt x="15481" y="0"/>
                  </a:lnTo>
                </a:path>
              </a:pathLst>
            </a:custGeom>
            <a:ln w="25400">
              <a:solidFill>
                <a:srgbClr val="F4CC59"/>
              </a:solidFill>
            </a:ln>
          </p:spPr>
          <p:txBody>
            <a:bodyPr wrap="square" lIns="0" tIns="0" rIns="0" bIns="0" rtlCol="0"/>
            <a:lstStyle/>
            <a:p>
              <a:endParaRPr/>
            </a:p>
          </p:txBody>
        </p:sp>
        <p:sp>
          <p:nvSpPr>
            <p:cNvPr id="20270" name="object 20270"/>
            <p:cNvSpPr/>
            <p:nvPr/>
          </p:nvSpPr>
          <p:spPr>
            <a:xfrm>
              <a:off x="5417883" y="8410727"/>
              <a:ext cx="1905" cy="3810"/>
            </a:xfrm>
            <a:custGeom>
              <a:avLst/>
              <a:gdLst/>
              <a:ahLst/>
              <a:cxnLst/>
              <a:rect l="l" t="t" r="r" b="b"/>
              <a:pathLst>
                <a:path w="1904" h="3809">
                  <a:moveTo>
                    <a:pt x="0" y="0"/>
                  </a:moveTo>
                  <a:lnTo>
                    <a:pt x="1320" y="3543"/>
                  </a:lnTo>
                </a:path>
              </a:pathLst>
            </a:custGeom>
            <a:ln w="25400">
              <a:solidFill>
                <a:srgbClr val="F2C44A"/>
              </a:solidFill>
            </a:ln>
          </p:spPr>
          <p:txBody>
            <a:bodyPr wrap="square" lIns="0" tIns="0" rIns="0" bIns="0" rtlCol="0"/>
            <a:lstStyle/>
            <a:p>
              <a:endParaRPr/>
            </a:p>
          </p:txBody>
        </p:sp>
        <p:sp>
          <p:nvSpPr>
            <p:cNvPr id="20271" name="object 20271"/>
            <p:cNvSpPr/>
            <p:nvPr/>
          </p:nvSpPr>
          <p:spPr>
            <a:xfrm>
              <a:off x="5404091" y="8414270"/>
              <a:ext cx="15240" cy="635"/>
            </a:xfrm>
            <a:custGeom>
              <a:avLst/>
              <a:gdLst/>
              <a:ahLst/>
              <a:cxnLst/>
              <a:rect l="l" t="t" r="r" b="b"/>
              <a:pathLst>
                <a:path w="15239" h="634">
                  <a:moveTo>
                    <a:pt x="15112" y="0"/>
                  </a:moveTo>
                  <a:lnTo>
                    <a:pt x="10172" y="330"/>
                  </a:lnTo>
                  <a:lnTo>
                    <a:pt x="5130" y="508"/>
                  </a:lnTo>
                  <a:lnTo>
                    <a:pt x="0" y="584"/>
                  </a:lnTo>
                </a:path>
              </a:pathLst>
            </a:custGeom>
            <a:ln w="25400">
              <a:solidFill>
                <a:srgbClr val="F4C955"/>
              </a:solidFill>
            </a:ln>
          </p:spPr>
          <p:txBody>
            <a:bodyPr wrap="square" lIns="0" tIns="0" rIns="0" bIns="0" rtlCol="0"/>
            <a:lstStyle/>
            <a:p>
              <a:endParaRPr/>
            </a:p>
          </p:txBody>
        </p:sp>
        <p:sp>
          <p:nvSpPr>
            <p:cNvPr id="20272" name="object 20272"/>
            <p:cNvSpPr/>
            <p:nvPr/>
          </p:nvSpPr>
          <p:spPr>
            <a:xfrm>
              <a:off x="5402402" y="8410943"/>
              <a:ext cx="1905" cy="4445"/>
            </a:xfrm>
            <a:custGeom>
              <a:avLst/>
              <a:gdLst/>
              <a:ahLst/>
              <a:cxnLst/>
              <a:rect l="l" t="t" r="r" b="b"/>
              <a:pathLst>
                <a:path w="1904" h="4445">
                  <a:moveTo>
                    <a:pt x="1689" y="3911"/>
                  </a:moveTo>
                  <a:lnTo>
                    <a:pt x="0" y="0"/>
                  </a:lnTo>
                </a:path>
              </a:pathLst>
            </a:custGeom>
            <a:ln w="25400">
              <a:solidFill>
                <a:srgbClr val="F5D265"/>
              </a:solidFill>
            </a:ln>
          </p:spPr>
          <p:txBody>
            <a:bodyPr wrap="square" lIns="0" tIns="0" rIns="0" bIns="0" rtlCol="0"/>
            <a:lstStyle/>
            <a:p>
              <a:endParaRPr/>
            </a:p>
          </p:txBody>
        </p:sp>
        <p:sp>
          <p:nvSpPr>
            <p:cNvPr id="20273" name="object 20273"/>
            <p:cNvSpPr/>
            <p:nvPr/>
          </p:nvSpPr>
          <p:spPr>
            <a:xfrm>
              <a:off x="5416943" y="8405838"/>
              <a:ext cx="17145" cy="8890"/>
            </a:xfrm>
            <a:custGeom>
              <a:avLst/>
              <a:gdLst/>
              <a:ahLst/>
              <a:cxnLst/>
              <a:rect l="l" t="t" r="r" b="b"/>
              <a:pathLst>
                <a:path w="17145" h="8890">
                  <a:moveTo>
                    <a:pt x="15493" y="0"/>
                  </a:moveTo>
                  <a:lnTo>
                    <a:pt x="10401" y="685"/>
                  </a:lnTo>
                  <a:lnTo>
                    <a:pt x="5219" y="1028"/>
                  </a:lnTo>
                  <a:lnTo>
                    <a:pt x="0" y="1143"/>
                  </a:lnTo>
                  <a:lnTo>
                    <a:pt x="431" y="3721"/>
                  </a:lnTo>
                  <a:lnTo>
                    <a:pt x="1320" y="6134"/>
                  </a:lnTo>
                  <a:lnTo>
                    <a:pt x="2260" y="8432"/>
                  </a:lnTo>
                  <a:lnTo>
                    <a:pt x="7200" y="8102"/>
                  </a:lnTo>
                  <a:lnTo>
                    <a:pt x="12039" y="7620"/>
                  </a:lnTo>
                  <a:lnTo>
                    <a:pt x="16738" y="6908"/>
                  </a:lnTo>
                  <a:lnTo>
                    <a:pt x="16281" y="4724"/>
                  </a:lnTo>
                  <a:lnTo>
                    <a:pt x="15862" y="2425"/>
                  </a:lnTo>
                  <a:lnTo>
                    <a:pt x="15493" y="0"/>
                  </a:lnTo>
                  <a:close/>
                </a:path>
              </a:pathLst>
            </a:custGeom>
            <a:solidFill>
              <a:srgbClr val="F0BD3E"/>
            </a:solidFill>
          </p:spPr>
          <p:txBody>
            <a:bodyPr wrap="square" lIns="0" tIns="0" rIns="0" bIns="0" rtlCol="0"/>
            <a:lstStyle/>
            <a:p>
              <a:endParaRPr/>
            </a:p>
          </p:txBody>
        </p:sp>
        <p:sp>
          <p:nvSpPr>
            <p:cNvPr id="20274" name="object 20274"/>
            <p:cNvSpPr/>
            <p:nvPr/>
          </p:nvSpPr>
          <p:spPr>
            <a:xfrm>
              <a:off x="5416943" y="8406981"/>
              <a:ext cx="2540" cy="7620"/>
            </a:xfrm>
            <a:custGeom>
              <a:avLst/>
              <a:gdLst/>
              <a:ahLst/>
              <a:cxnLst/>
              <a:rect l="l" t="t" r="r" b="b"/>
              <a:pathLst>
                <a:path w="2539" h="7620">
                  <a:moveTo>
                    <a:pt x="0" y="0"/>
                  </a:moveTo>
                  <a:lnTo>
                    <a:pt x="2260" y="7289"/>
                  </a:lnTo>
                </a:path>
              </a:pathLst>
            </a:custGeom>
            <a:ln w="25399">
              <a:solidFill>
                <a:srgbClr val="F2C349"/>
              </a:solidFill>
            </a:ln>
          </p:spPr>
          <p:txBody>
            <a:bodyPr wrap="square" lIns="0" tIns="0" rIns="0" bIns="0" rtlCol="0"/>
            <a:lstStyle/>
            <a:p>
              <a:endParaRPr/>
            </a:p>
          </p:txBody>
        </p:sp>
        <p:sp>
          <p:nvSpPr>
            <p:cNvPr id="20275" name="object 20275"/>
            <p:cNvSpPr/>
            <p:nvPr/>
          </p:nvSpPr>
          <p:spPr>
            <a:xfrm>
              <a:off x="5419204" y="8412746"/>
              <a:ext cx="14604" cy="1905"/>
            </a:xfrm>
            <a:custGeom>
              <a:avLst/>
              <a:gdLst/>
              <a:ahLst/>
              <a:cxnLst/>
              <a:rect l="l" t="t" r="r" b="b"/>
              <a:pathLst>
                <a:path w="14604" h="1904">
                  <a:moveTo>
                    <a:pt x="0" y="1523"/>
                  </a:moveTo>
                  <a:lnTo>
                    <a:pt x="4940" y="1193"/>
                  </a:lnTo>
                  <a:lnTo>
                    <a:pt x="9778" y="711"/>
                  </a:lnTo>
                  <a:lnTo>
                    <a:pt x="14477" y="0"/>
                  </a:lnTo>
                </a:path>
              </a:pathLst>
            </a:custGeom>
            <a:ln w="25400">
              <a:solidFill>
                <a:srgbClr val="F1BE41"/>
              </a:solidFill>
            </a:ln>
          </p:spPr>
          <p:txBody>
            <a:bodyPr wrap="square" lIns="0" tIns="0" rIns="0" bIns="0" rtlCol="0"/>
            <a:lstStyle/>
            <a:p>
              <a:endParaRPr/>
            </a:p>
          </p:txBody>
        </p:sp>
        <p:sp>
          <p:nvSpPr>
            <p:cNvPr id="20276" name="object 20276"/>
            <p:cNvSpPr/>
            <p:nvPr/>
          </p:nvSpPr>
          <p:spPr>
            <a:xfrm>
              <a:off x="5432437" y="8405838"/>
              <a:ext cx="1270" cy="6985"/>
            </a:xfrm>
            <a:custGeom>
              <a:avLst/>
              <a:gdLst/>
              <a:ahLst/>
              <a:cxnLst/>
              <a:rect l="l" t="t" r="r" b="b"/>
              <a:pathLst>
                <a:path w="1270" h="6984">
                  <a:moveTo>
                    <a:pt x="1244" y="6908"/>
                  </a:moveTo>
                  <a:lnTo>
                    <a:pt x="0" y="0"/>
                  </a:lnTo>
                </a:path>
              </a:pathLst>
            </a:custGeom>
            <a:ln w="25399">
              <a:solidFill>
                <a:srgbClr val="EFB833"/>
              </a:solidFill>
            </a:ln>
          </p:spPr>
          <p:txBody>
            <a:bodyPr wrap="square" lIns="0" tIns="0" rIns="0" bIns="0" rtlCol="0"/>
            <a:lstStyle/>
            <a:p>
              <a:endParaRPr/>
            </a:p>
          </p:txBody>
        </p:sp>
        <p:sp>
          <p:nvSpPr>
            <p:cNvPr id="20277" name="object 20277"/>
            <p:cNvSpPr/>
            <p:nvPr/>
          </p:nvSpPr>
          <p:spPr>
            <a:xfrm>
              <a:off x="5416943" y="8405838"/>
              <a:ext cx="15875" cy="1270"/>
            </a:xfrm>
            <a:custGeom>
              <a:avLst/>
              <a:gdLst/>
              <a:ahLst/>
              <a:cxnLst/>
              <a:rect l="l" t="t" r="r" b="b"/>
              <a:pathLst>
                <a:path w="15875" h="1270">
                  <a:moveTo>
                    <a:pt x="15493" y="0"/>
                  </a:moveTo>
                  <a:lnTo>
                    <a:pt x="10401" y="685"/>
                  </a:lnTo>
                  <a:lnTo>
                    <a:pt x="5219" y="1028"/>
                  </a:lnTo>
                  <a:lnTo>
                    <a:pt x="0" y="1143"/>
                  </a:lnTo>
                </a:path>
              </a:pathLst>
            </a:custGeom>
            <a:ln w="25400">
              <a:solidFill>
                <a:srgbClr val="F0BD3A"/>
              </a:solidFill>
            </a:ln>
          </p:spPr>
          <p:txBody>
            <a:bodyPr wrap="square" lIns="0" tIns="0" rIns="0" bIns="0" rtlCol="0"/>
            <a:lstStyle/>
            <a:p>
              <a:endParaRPr/>
            </a:p>
          </p:txBody>
        </p:sp>
        <p:sp>
          <p:nvSpPr>
            <p:cNvPr id="20278" name="object 20278"/>
            <p:cNvSpPr/>
            <p:nvPr/>
          </p:nvSpPr>
          <p:spPr>
            <a:xfrm>
              <a:off x="5404091" y="8414270"/>
              <a:ext cx="17780" cy="8255"/>
            </a:xfrm>
            <a:custGeom>
              <a:avLst/>
              <a:gdLst/>
              <a:ahLst/>
              <a:cxnLst/>
              <a:rect l="l" t="t" r="r" b="b"/>
              <a:pathLst>
                <a:path w="17779" h="8254">
                  <a:moveTo>
                    <a:pt x="15112" y="0"/>
                  </a:moveTo>
                  <a:lnTo>
                    <a:pt x="10172" y="330"/>
                  </a:lnTo>
                  <a:lnTo>
                    <a:pt x="5130" y="508"/>
                  </a:lnTo>
                  <a:lnTo>
                    <a:pt x="0" y="584"/>
                  </a:lnTo>
                  <a:lnTo>
                    <a:pt x="1193" y="3111"/>
                  </a:lnTo>
                  <a:lnTo>
                    <a:pt x="2451" y="5511"/>
                  </a:lnTo>
                  <a:lnTo>
                    <a:pt x="3276" y="7950"/>
                  </a:lnTo>
                  <a:lnTo>
                    <a:pt x="8216" y="7569"/>
                  </a:lnTo>
                  <a:lnTo>
                    <a:pt x="13004" y="7124"/>
                  </a:lnTo>
                  <a:lnTo>
                    <a:pt x="17640" y="6591"/>
                  </a:lnTo>
                  <a:lnTo>
                    <a:pt x="17030" y="4470"/>
                  </a:lnTo>
                  <a:lnTo>
                    <a:pt x="16040" y="2298"/>
                  </a:lnTo>
                  <a:lnTo>
                    <a:pt x="15112" y="0"/>
                  </a:lnTo>
                  <a:close/>
                </a:path>
              </a:pathLst>
            </a:custGeom>
            <a:solidFill>
              <a:srgbClr val="F4C650"/>
            </a:solidFill>
          </p:spPr>
          <p:txBody>
            <a:bodyPr wrap="square" lIns="0" tIns="0" rIns="0" bIns="0" rtlCol="0"/>
            <a:lstStyle/>
            <a:p>
              <a:endParaRPr/>
            </a:p>
          </p:txBody>
        </p:sp>
        <p:sp>
          <p:nvSpPr>
            <p:cNvPr id="20279" name="object 20279"/>
            <p:cNvSpPr/>
            <p:nvPr/>
          </p:nvSpPr>
          <p:spPr>
            <a:xfrm>
              <a:off x="5404091" y="8414855"/>
              <a:ext cx="3810" cy="7620"/>
            </a:xfrm>
            <a:custGeom>
              <a:avLst/>
              <a:gdLst/>
              <a:ahLst/>
              <a:cxnLst/>
              <a:rect l="l" t="t" r="r" b="b"/>
              <a:pathLst>
                <a:path w="3810" h="7620">
                  <a:moveTo>
                    <a:pt x="0" y="0"/>
                  </a:moveTo>
                  <a:lnTo>
                    <a:pt x="3276" y="7366"/>
                  </a:lnTo>
                </a:path>
              </a:pathLst>
            </a:custGeom>
            <a:ln w="25400">
              <a:solidFill>
                <a:srgbClr val="F5CA59"/>
              </a:solidFill>
            </a:ln>
          </p:spPr>
          <p:txBody>
            <a:bodyPr wrap="square" lIns="0" tIns="0" rIns="0" bIns="0" rtlCol="0"/>
            <a:lstStyle/>
            <a:p>
              <a:endParaRPr/>
            </a:p>
          </p:txBody>
        </p:sp>
        <p:sp>
          <p:nvSpPr>
            <p:cNvPr id="20280" name="object 20280"/>
            <p:cNvSpPr/>
            <p:nvPr/>
          </p:nvSpPr>
          <p:spPr>
            <a:xfrm>
              <a:off x="5407368" y="8420862"/>
              <a:ext cx="14604" cy="1905"/>
            </a:xfrm>
            <a:custGeom>
              <a:avLst/>
              <a:gdLst/>
              <a:ahLst/>
              <a:cxnLst/>
              <a:rect l="l" t="t" r="r" b="b"/>
              <a:pathLst>
                <a:path w="14604" h="1904">
                  <a:moveTo>
                    <a:pt x="0" y="1358"/>
                  </a:moveTo>
                  <a:lnTo>
                    <a:pt x="4940" y="977"/>
                  </a:lnTo>
                  <a:lnTo>
                    <a:pt x="9728" y="533"/>
                  </a:lnTo>
                  <a:lnTo>
                    <a:pt x="14363" y="0"/>
                  </a:lnTo>
                </a:path>
              </a:pathLst>
            </a:custGeom>
            <a:ln w="25400">
              <a:solidFill>
                <a:srgbClr val="F4C24A"/>
              </a:solidFill>
            </a:ln>
          </p:spPr>
          <p:txBody>
            <a:bodyPr wrap="square" lIns="0" tIns="0" rIns="0" bIns="0" rtlCol="0"/>
            <a:lstStyle/>
            <a:p>
              <a:endParaRPr/>
            </a:p>
          </p:txBody>
        </p:sp>
        <p:sp>
          <p:nvSpPr>
            <p:cNvPr id="20281" name="object 20281"/>
            <p:cNvSpPr/>
            <p:nvPr/>
          </p:nvSpPr>
          <p:spPr>
            <a:xfrm>
              <a:off x="5419204" y="8414270"/>
              <a:ext cx="2540" cy="6985"/>
            </a:xfrm>
            <a:custGeom>
              <a:avLst/>
              <a:gdLst/>
              <a:ahLst/>
              <a:cxnLst/>
              <a:rect l="l" t="t" r="r" b="b"/>
              <a:pathLst>
                <a:path w="2539" h="6984">
                  <a:moveTo>
                    <a:pt x="2527" y="6591"/>
                  </a:moveTo>
                  <a:lnTo>
                    <a:pt x="0" y="0"/>
                  </a:lnTo>
                </a:path>
              </a:pathLst>
            </a:custGeom>
            <a:ln w="25400">
              <a:solidFill>
                <a:srgbClr val="F3C147"/>
              </a:solidFill>
            </a:ln>
          </p:spPr>
          <p:txBody>
            <a:bodyPr wrap="square" lIns="0" tIns="0" rIns="0" bIns="0" rtlCol="0"/>
            <a:lstStyle/>
            <a:p>
              <a:endParaRPr/>
            </a:p>
          </p:txBody>
        </p:sp>
        <p:sp>
          <p:nvSpPr>
            <p:cNvPr id="20282" name="object 20282"/>
            <p:cNvSpPr/>
            <p:nvPr/>
          </p:nvSpPr>
          <p:spPr>
            <a:xfrm>
              <a:off x="5404091" y="8414270"/>
              <a:ext cx="15240" cy="635"/>
            </a:xfrm>
            <a:custGeom>
              <a:avLst/>
              <a:gdLst/>
              <a:ahLst/>
              <a:cxnLst/>
              <a:rect l="l" t="t" r="r" b="b"/>
              <a:pathLst>
                <a:path w="15239" h="634">
                  <a:moveTo>
                    <a:pt x="15112" y="0"/>
                  </a:moveTo>
                  <a:lnTo>
                    <a:pt x="10172" y="330"/>
                  </a:lnTo>
                  <a:lnTo>
                    <a:pt x="5130" y="508"/>
                  </a:lnTo>
                  <a:lnTo>
                    <a:pt x="0" y="584"/>
                  </a:lnTo>
                </a:path>
              </a:pathLst>
            </a:custGeom>
            <a:ln w="25400">
              <a:solidFill>
                <a:srgbClr val="F4C955"/>
              </a:solidFill>
            </a:ln>
          </p:spPr>
          <p:txBody>
            <a:bodyPr wrap="square" lIns="0" tIns="0" rIns="0" bIns="0" rtlCol="0"/>
            <a:lstStyle/>
            <a:p>
              <a:endParaRPr/>
            </a:p>
          </p:txBody>
        </p:sp>
        <p:sp>
          <p:nvSpPr>
            <p:cNvPr id="20283" name="object 20283"/>
            <p:cNvSpPr/>
            <p:nvPr/>
          </p:nvSpPr>
          <p:spPr>
            <a:xfrm>
              <a:off x="5419204" y="8412746"/>
              <a:ext cx="16510" cy="8255"/>
            </a:xfrm>
            <a:custGeom>
              <a:avLst/>
              <a:gdLst/>
              <a:ahLst/>
              <a:cxnLst/>
              <a:rect l="l" t="t" r="r" b="b"/>
              <a:pathLst>
                <a:path w="16510" h="8254">
                  <a:moveTo>
                    <a:pt x="14477" y="0"/>
                  </a:moveTo>
                  <a:lnTo>
                    <a:pt x="9778" y="711"/>
                  </a:lnTo>
                  <a:lnTo>
                    <a:pt x="4940" y="1193"/>
                  </a:lnTo>
                  <a:lnTo>
                    <a:pt x="0" y="1523"/>
                  </a:lnTo>
                  <a:lnTo>
                    <a:pt x="927" y="3822"/>
                  </a:lnTo>
                  <a:lnTo>
                    <a:pt x="1917" y="5994"/>
                  </a:lnTo>
                  <a:lnTo>
                    <a:pt x="2527" y="8115"/>
                  </a:lnTo>
                  <a:lnTo>
                    <a:pt x="7162" y="7581"/>
                  </a:lnTo>
                  <a:lnTo>
                    <a:pt x="11633" y="6972"/>
                  </a:lnTo>
                  <a:lnTo>
                    <a:pt x="15951" y="6235"/>
                  </a:lnTo>
                  <a:lnTo>
                    <a:pt x="15430" y="4279"/>
                  </a:lnTo>
                  <a:lnTo>
                    <a:pt x="14935" y="2197"/>
                  </a:lnTo>
                  <a:lnTo>
                    <a:pt x="14477" y="0"/>
                  </a:lnTo>
                  <a:close/>
                </a:path>
              </a:pathLst>
            </a:custGeom>
            <a:solidFill>
              <a:srgbClr val="F2BD41"/>
            </a:solidFill>
          </p:spPr>
          <p:txBody>
            <a:bodyPr wrap="square" lIns="0" tIns="0" rIns="0" bIns="0" rtlCol="0"/>
            <a:lstStyle/>
            <a:p>
              <a:endParaRPr/>
            </a:p>
          </p:txBody>
        </p:sp>
        <p:sp>
          <p:nvSpPr>
            <p:cNvPr id="20284" name="object 20284"/>
            <p:cNvSpPr/>
            <p:nvPr/>
          </p:nvSpPr>
          <p:spPr>
            <a:xfrm>
              <a:off x="5419204" y="8414270"/>
              <a:ext cx="2540" cy="6985"/>
            </a:xfrm>
            <a:custGeom>
              <a:avLst/>
              <a:gdLst/>
              <a:ahLst/>
              <a:cxnLst/>
              <a:rect l="l" t="t" r="r" b="b"/>
              <a:pathLst>
                <a:path w="2539" h="6984">
                  <a:moveTo>
                    <a:pt x="0" y="0"/>
                  </a:moveTo>
                  <a:lnTo>
                    <a:pt x="2527" y="6591"/>
                  </a:lnTo>
                </a:path>
              </a:pathLst>
            </a:custGeom>
            <a:ln w="25400">
              <a:solidFill>
                <a:srgbClr val="F3C147"/>
              </a:solidFill>
            </a:ln>
          </p:spPr>
          <p:txBody>
            <a:bodyPr wrap="square" lIns="0" tIns="0" rIns="0" bIns="0" rtlCol="0"/>
            <a:lstStyle/>
            <a:p>
              <a:endParaRPr/>
            </a:p>
          </p:txBody>
        </p:sp>
        <p:sp>
          <p:nvSpPr>
            <p:cNvPr id="20285" name="object 20285"/>
            <p:cNvSpPr/>
            <p:nvPr/>
          </p:nvSpPr>
          <p:spPr>
            <a:xfrm>
              <a:off x="5421731" y="8418982"/>
              <a:ext cx="13970" cy="1905"/>
            </a:xfrm>
            <a:custGeom>
              <a:avLst/>
              <a:gdLst/>
              <a:ahLst/>
              <a:cxnLst/>
              <a:rect l="l" t="t" r="r" b="b"/>
              <a:pathLst>
                <a:path w="13970" h="1904">
                  <a:moveTo>
                    <a:pt x="0" y="1879"/>
                  </a:moveTo>
                  <a:lnTo>
                    <a:pt x="4635" y="1346"/>
                  </a:lnTo>
                  <a:lnTo>
                    <a:pt x="9105" y="736"/>
                  </a:lnTo>
                  <a:lnTo>
                    <a:pt x="13423" y="0"/>
                  </a:lnTo>
                </a:path>
              </a:pathLst>
            </a:custGeom>
            <a:ln w="25400">
              <a:solidFill>
                <a:srgbClr val="F2BD40"/>
              </a:solidFill>
            </a:ln>
          </p:spPr>
          <p:txBody>
            <a:bodyPr wrap="square" lIns="0" tIns="0" rIns="0" bIns="0" rtlCol="0"/>
            <a:lstStyle/>
            <a:p>
              <a:endParaRPr/>
            </a:p>
          </p:txBody>
        </p:sp>
        <p:sp>
          <p:nvSpPr>
            <p:cNvPr id="20286" name="object 20286"/>
            <p:cNvSpPr/>
            <p:nvPr/>
          </p:nvSpPr>
          <p:spPr>
            <a:xfrm>
              <a:off x="5433682" y="8412746"/>
              <a:ext cx="1905" cy="6350"/>
            </a:xfrm>
            <a:custGeom>
              <a:avLst/>
              <a:gdLst/>
              <a:ahLst/>
              <a:cxnLst/>
              <a:rect l="l" t="t" r="r" b="b"/>
              <a:pathLst>
                <a:path w="1904" h="6350">
                  <a:moveTo>
                    <a:pt x="1473" y="6235"/>
                  </a:moveTo>
                  <a:lnTo>
                    <a:pt x="0" y="0"/>
                  </a:lnTo>
                </a:path>
              </a:pathLst>
            </a:custGeom>
            <a:ln w="25400">
              <a:solidFill>
                <a:srgbClr val="F0BA3B"/>
              </a:solidFill>
            </a:ln>
          </p:spPr>
          <p:txBody>
            <a:bodyPr wrap="square" lIns="0" tIns="0" rIns="0" bIns="0" rtlCol="0"/>
            <a:lstStyle/>
            <a:p>
              <a:endParaRPr/>
            </a:p>
          </p:txBody>
        </p:sp>
        <p:sp>
          <p:nvSpPr>
            <p:cNvPr id="20287" name="object 20287"/>
            <p:cNvSpPr/>
            <p:nvPr/>
          </p:nvSpPr>
          <p:spPr>
            <a:xfrm>
              <a:off x="5419204" y="8412746"/>
              <a:ext cx="14604" cy="1905"/>
            </a:xfrm>
            <a:custGeom>
              <a:avLst/>
              <a:gdLst/>
              <a:ahLst/>
              <a:cxnLst/>
              <a:rect l="l" t="t" r="r" b="b"/>
              <a:pathLst>
                <a:path w="14604" h="1904">
                  <a:moveTo>
                    <a:pt x="14477" y="0"/>
                  </a:moveTo>
                  <a:lnTo>
                    <a:pt x="9778" y="711"/>
                  </a:lnTo>
                  <a:lnTo>
                    <a:pt x="4940" y="1193"/>
                  </a:lnTo>
                  <a:lnTo>
                    <a:pt x="0" y="1523"/>
                  </a:lnTo>
                </a:path>
              </a:pathLst>
            </a:custGeom>
            <a:ln w="25400">
              <a:solidFill>
                <a:srgbClr val="F1BE41"/>
              </a:solidFill>
            </a:ln>
          </p:spPr>
          <p:txBody>
            <a:bodyPr wrap="square" lIns="0" tIns="0" rIns="0" bIns="0" rtlCol="0"/>
            <a:lstStyle/>
            <a:p>
              <a:endParaRPr/>
            </a:p>
          </p:txBody>
        </p:sp>
        <p:sp>
          <p:nvSpPr>
            <p:cNvPr id="20288" name="object 20288"/>
            <p:cNvSpPr/>
            <p:nvPr/>
          </p:nvSpPr>
          <p:spPr>
            <a:xfrm>
              <a:off x="5432437" y="8404022"/>
              <a:ext cx="11430" cy="8890"/>
            </a:xfrm>
            <a:custGeom>
              <a:avLst/>
              <a:gdLst/>
              <a:ahLst/>
              <a:cxnLst/>
              <a:rect l="l" t="t" r="r" b="b"/>
              <a:pathLst>
                <a:path w="11429" h="8890">
                  <a:moveTo>
                    <a:pt x="9855" y="0"/>
                  </a:moveTo>
                  <a:lnTo>
                    <a:pt x="6616" y="774"/>
                  </a:lnTo>
                  <a:lnTo>
                    <a:pt x="3327" y="1371"/>
                  </a:lnTo>
                  <a:lnTo>
                    <a:pt x="0" y="1816"/>
                  </a:lnTo>
                  <a:lnTo>
                    <a:pt x="368" y="4241"/>
                  </a:lnTo>
                  <a:lnTo>
                    <a:pt x="787" y="6540"/>
                  </a:lnTo>
                  <a:lnTo>
                    <a:pt x="1244" y="8724"/>
                  </a:lnTo>
                  <a:lnTo>
                    <a:pt x="4584" y="8229"/>
                  </a:lnTo>
                  <a:lnTo>
                    <a:pt x="7810" y="7518"/>
                  </a:lnTo>
                  <a:lnTo>
                    <a:pt x="10922" y="6680"/>
                  </a:lnTo>
                  <a:lnTo>
                    <a:pt x="10528" y="4571"/>
                  </a:lnTo>
                  <a:lnTo>
                    <a:pt x="10172" y="2336"/>
                  </a:lnTo>
                  <a:lnTo>
                    <a:pt x="9855" y="0"/>
                  </a:lnTo>
                  <a:close/>
                </a:path>
              </a:pathLst>
            </a:custGeom>
            <a:solidFill>
              <a:srgbClr val="EFB630"/>
            </a:solidFill>
          </p:spPr>
          <p:txBody>
            <a:bodyPr wrap="square" lIns="0" tIns="0" rIns="0" bIns="0" rtlCol="0"/>
            <a:lstStyle/>
            <a:p>
              <a:endParaRPr/>
            </a:p>
          </p:txBody>
        </p:sp>
        <p:sp>
          <p:nvSpPr>
            <p:cNvPr id="20289" name="object 20289"/>
            <p:cNvSpPr/>
            <p:nvPr/>
          </p:nvSpPr>
          <p:spPr>
            <a:xfrm>
              <a:off x="5432437" y="8404022"/>
              <a:ext cx="10160" cy="1905"/>
            </a:xfrm>
            <a:custGeom>
              <a:avLst/>
              <a:gdLst/>
              <a:ahLst/>
              <a:cxnLst/>
              <a:rect l="l" t="t" r="r" b="b"/>
              <a:pathLst>
                <a:path w="10160" h="1904">
                  <a:moveTo>
                    <a:pt x="0" y="1816"/>
                  </a:moveTo>
                  <a:lnTo>
                    <a:pt x="9855" y="0"/>
                  </a:lnTo>
                </a:path>
              </a:pathLst>
            </a:custGeom>
            <a:ln w="25400">
              <a:solidFill>
                <a:srgbClr val="EDB42A"/>
              </a:solidFill>
            </a:ln>
          </p:spPr>
          <p:txBody>
            <a:bodyPr wrap="square" lIns="0" tIns="0" rIns="0" bIns="0" rtlCol="0"/>
            <a:lstStyle/>
            <a:p>
              <a:endParaRPr/>
            </a:p>
          </p:txBody>
        </p:sp>
        <p:sp>
          <p:nvSpPr>
            <p:cNvPr id="20290" name="object 20290"/>
            <p:cNvSpPr/>
            <p:nvPr/>
          </p:nvSpPr>
          <p:spPr>
            <a:xfrm>
              <a:off x="5442293" y="8404022"/>
              <a:ext cx="1270" cy="6985"/>
            </a:xfrm>
            <a:custGeom>
              <a:avLst/>
              <a:gdLst/>
              <a:ahLst/>
              <a:cxnLst/>
              <a:rect l="l" t="t" r="r" b="b"/>
              <a:pathLst>
                <a:path w="1270" h="6984">
                  <a:moveTo>
                    <a:pt x="0" y="0"/>
                  </a:moveTo>
                  <a:lnTo>
                    <a:pt x="1066" y="6680"/>
                  </a:lnTo>
                </a:path>
              </a:pathLst>
            </a:custGeom>
            <a:ln w="25399">
              <a:solidFill>
                <a:srgbClr val="EFB52E"/>
              </a:solidFill>
            </a:ln>
          </p:spPr>
          <p:txBody>
            <a:bodyPr wrap="square" lIns="0" tIns="0" rIns="0" bIns="0" rtlCol="0"/>
            <a:lstStyle/>
            <a:p>
              <a:endParaRPr/>
            </a:p>
          </p:txBody>
        </p:sp>
        <p:sp>
          <p:nvSpPr>
            <p:cNvPr id="20291" name="object 20291"/>
            <p:cNvSpPr/>
            <p:nvPr/>
          </p:nvSpPr>
          <p:spPr>
            <a:xfrm>
              <a:off x="5433682" y="8410702"/>
              <a:ext cx="10160" cy="2540"/>
            </a:xfrm>
            <a:custGeom>
              <a:avLst/>
              <a:gdLst/>
              <a:ahLst/>
              <a:cxnLst/>
              <a:rect l="l" t="t" r="r" b="b"/>
              <a:pathLst>
                <a:path w="10160" h="2540">
                  <a:moveTo>
                    <a:pt x="9677" y="0"/>
                  </a:moveTo>
                  <a:lnTo>
                    <a:pt x="0" y="2044"/>
                  </a:lnTo>
                </a:path>
              </a:pathLst>
            </a:custGeom>
            <a:ln w="25400">
              <a:solidFill>
                <a:srgbClr val="F0B837"/>
              </a:solidFill>
            </a:ln>
          </p:spPr>
          <p:txBody>
            <a:bodyPr wrap="square" lIns="0" tIns="0" rIns="0" bIns="0" rtlCol="0"/>
            <a:lstStyle/>
            <a:p>
              <a:endParaRPr/>
            </a:p>
          </p:txBody>
        </p:sp>
        <p:sp>
          <p:nvSpPr>
            <p:cNvPr id="20292" name="object 20292"/>
            <p:cNvSpPr/>
            <p:nvPr/>
          </p:nvSpPr>
          <p:spPr>
            <a:xfrm>
              <a:off x="5432437" y="8405838"/>
              <a:ext cx="1270" cy="6985"/>
            </a:xfrm>
            <a:custGeom>
              <a:avLst/>
              <a:gdLst/>
              <a:ahLst/>
              <a:cxnLst/>
              <a:rect l="l" t="t" r="r" b="b"/>
              <a:pathLst>
                <a:path w="1270" h="6984">
                  <a:moveTo>
                    <a:pt x="1244" y="6908"/>
                  </a:moveTo>
                  <a:lnTo>
                    <a:pt x="0" y="0"/>
                  </a:lnTo>
                </a:path>
              </a:pathLst>
            </a:custGeom>
            <a:ln w="25399">
              <a:solidFill>
                <a:srgbClr val="EFB833"/>
              </a:solidFill>
            </a:ln>
          </p:spPr>
          <p:txBody>
            <a:bodyPr wrap="square" lIns="0" tIns="0" rIns="0" bIns="0" rtlCol="0"/>
            <a:lstStyle/>
            <a:p>
              <a:endParaRPr/>
            </a:p>
          </p:txBody>
        </p:sp>
        <p:sp>
          <p:nvSpPr>
            <p:cNvPr id="20293" name="object 20293"/>
            <p:cNvSpPr/>
            <p:nvPr/>
          </p:nvSpPr>
          <p:spPr>
            <a:xfrm>
              <a:off x="5433682" y="8410702"/>
              <a:ext cx="11430" cy="8890"/>
            </a:xfrm>
            <a:custGeom>
              <a:avLst/>
              <a:gdLst/>
              <a:ahLst/>
              <a:cxnLst/>
              <a:rect l="l" t="t" r="r" b="b"/>
              <a:pathLst>
                <a:path w="11429" h="8890">
                  <a:moveTo>
                    <a:pt x="9677" y="0"/>
                  </a:moveTo>
                  <a:lnTo>
                    <a:pt x="6565" y="838"/>
                  </a:lnTo>
                  <a:lnTo>
                    <a:pt x="3340" y="1549"/>
                  </a:lnTo>
                  <a:lnTo>
                    <a:pt x="0" y="2044"/>
                  </a:lnTo>
                  <a:lnTo>
                    <a:pt x="457" y="4241"/>
                  </a:lnTo>
                  <a:lnTo>
                    <a:pt x="952" y="6324"/>
                  </a:lnTo>
                  <a:lnTo>
                    <a:pt x="1473" y="8280"/>
                  </a:lnTo>
                  <a:lnTo>
                    <a:pt x="4825" y="7721"/>
                  </a:lnTo>
                  <a:lnTo>
                    <a:pt x="7950" y="6934"/>
                  </a:lnTo>
                  <a:lnTo>
                    <a:pt x="10947" y="6057"/>
                  </a:lnTo>
                  <a:lnTo>
                    <a:pt x="10490" y="4140"/>
                  </a:lnTo>
                  <a:lnTo>
                    <a:pt x="10071" y="2133"/>
                  </a:lnTo>
                  <a:lnTo>
                    <a:pt x="9677" y="0"/>
                  </a:lnTo>
                  <a:close/>
                </a:path>
              </a:pathLst>
            </a:custGeom>
            <a:solidFill>
              <a:srgbClr val="F0B939"/>
            </a:solidFill>
          </p:spPr>
          <p:txBody>
            <a:bodyPr wrap="square" lIns="0" tIns="0" rIns="0" bIns="0" rtlCol="0"/>
            <a:lstStyle/>
            <a:p>
              <a:endParaRPr/>
            </a:p>
          </p:txBody>
        </p:sp>
        <p:sp>
          <p:nvSpPr>
            <p:cNvPr id="20294" name="object 20294"/>
            <p:cNvSpPr/>
            <p:nvPr/>
          </p:nvSpPr>
          <p:spPr>
            <a:xfrm>
              <a:off x="5433682" y="8410702"/>
              <a:ext cx="10160" cy="2540"/>
            </a:xfrm>
            <a:custGeom>
              <a:avLst/>
              <a:gdLst/>
              <a:ahLst/>
              <a:cxnLst/>
              <a:rect l="l" t="t" r="r" b="b"/>
              <a:pathLst>
                <a:path w="10160" h="2540">
                  <a:moveTo>
                    <a:pt x="0" y="2044"/>
                  </a:moveTo>
                  <a:lnTo>
                    <a:pt x="9677" y="0"/>
                  </a:lnTo>
                </a:path>
              </a:pathLst>
            </a:custGeom>
            <a:ln w="25400">
              <a:solidFill>
                <a:srgbClr val="F0B837"/>
              </a:solidFill>
            </a:ln>
          </p:spPr>
          <p:txBody>
            <a:bodyPr wrap="square" lIns="0" tIns="0" rIns="0" bIns="0" rtlCol="0"/>
            <a:lstStyle/>
            <a:p>
              <a:endParaRPr/>
            </a:p>
          </p:txBody>
        </p:sp>
        <p:sp>
          <p:nvSpPr>
            <p:cNvPr id="20295" name="object 20295"/>
            <p:cNvSpPr/>
            <p:nvPr/>
          </p:nvSpPr>
          <p:spPr>
            <a:xfrm>
              <a:off x="5443359" y="8410702"/>
              <a:ext cx="1270" cy="6350"/>
            </a:xfrm>
            <a:custGeom>
              <a:avLst/>
              <a:gdLst/>
              <a:ahLst/>
              <a:cxnLst/>
              <a:rect l="l" t="t" r="r" b="b"/>
              <a:pathLst>
                <a:path w="1270" h="6350">
                  <a:moveTo>
                    <a:pt x="0" y="0"/>
                  </a:moveTo>
                  <a:lnTo>
                    <a:pt x="1270" y="6057"/>
                  </a:lnTo>
                </a:path>
              </a:pathLst>
            </a:custGeom>
            <a:ln w="25399">
              <a:solidFill>
                <a:srgbClr val="F0B838"/>
              </a:solidFill>
            </a:ln>
          </p:spPr>
          <p:txBody>
            <a:bodyPr wrap="square" lIns="0" tIns="0" rIns="0" bIns="0" rtlCol="0"/>
            <a:lstStyle/>
            <a:p>
              <a:endParaRPr/>
            </a:p>
          </p:txBody>
        </p:sp>
        <p:sp>
          <p:nvSpPr>
            <p:cNvPr id="20296" name="object 20296"/>
            <p:cNvSpPr/>
            <p:nvPr/>
          </p:nvSpPr>
          <p:spPr>
            <a:xfrm>
              <a:off x="5435155" y="8416760"/>
              <a:ext cx="9525" cy="2540"/>
            </a:xfrm>
            <a:custGeom>
              <a:avLst/>
              <a:gdLst/>
              <a:ahLst/>
              <a:cxnLst/>
              <a:rect l="l" t="t" r="r" b="b"/>
              <a:pathLst>
                <a:path w="9525" h="2540">
                  <a:moveTo>
                    <a:pt x="9474" y="0"/>
                  </a:moveTo>
                  <a:lnTo>
                    <a:pt x="0" y="2222"/>
                  </a:lnTo>
                </a:path>
              </a:pathLst>
            </a:custGeom>
            <a:ln w="25399">
              <a:solidFill>
                <a:srgbClr val="F1BA3B"/>
              </a:solidFill>
            </a:ln>
          </p:spPr>
          <p:txBody>
            <a:bodyPr wrap="square" lIns="0" tIns="0" rIns="0" bIns="0" rtlCol="0"/>
            <a:lstStyle/>
            <a:p>
              <a:endParaRPr/>
            </a:p>
          </p:txBody>
        </p:sp>
        <p:sp>
          <p:nvSpPr>
            <p:cNvPr id="20297" name="object 20297"/>
            <p:cNvSpPr/>
            <p:nvPr/>
          </p:nvSpPr>
          <p:spPr>
            <a:xfrm>
              <a:off x="5433682" y="8412746"/>
              <a:ext cx="1905" cy="6350"/>
            </a:xfrm>
            <a:custGeom>
              <a:avLst/>
              <a:gdLst/>
              <a:ahLst/>
              <a:cxnLst/>
              <a:rect l="l" t="t" r="r" b="b"/>
              <a:pathLst>
                <a:path w="1904" h="6350">
                  <a:moveTo>
                    <a:pt x="1473" y="6235"/>
                  </a:moveTo>
                  <a:lnTo>
                    <a:pt x="0" y="0"/>
                  </a:lnTo>
                </a:path>
              </a:pathLst>
            </a:custGeom>
            <a:ln w="25400">
              <a:solidFill>
                <a:srgbClr val="F0BA3B"/>
              </a:solidFill>
            </a:ln>
          </p:spPr>
          <p:txBody>
            <a:bodyPr wrap="square" lIns="0" tIns="0" rIns="0" bIns="0" rtlCol="0"/>
            <a:lstStyle/>
            <a:p>
              <a:endParaRPr/>
            </a:p>
          </p:txBody>
        </p:sp>
        <p:sp>
          <p:nvSpPr>
            <p:cNvPr id="20298" name="object 20298"/>
            <p:cNvSpPr/>
            <p:nvPr/>
          </p:nvSpPr>
          <p:spPr>
            <a:xfrm>
              <a:off x="5442293" y="8395754"/>
              <a:ext cx="24130" cy="15240"/>
            </a:xfrm>
            <a:custGeom>
              <a:avLst/>
              <a:gdLst/>
              <a:ahLst/>
              <a:cxnLst/>
              <a:rect l="l" t="t" r="r" b="b"/>
              <a:pathLst>
                <a:path w="24129" h="15240">
                  <a:moveTo>
                    <a:pt x="21145" y="0"/>
                  </a:moveTo>
                  <a:lnTo>
                    <a:pt x="18745" y="127"/>
                  </a:lnTo>
                  <a:lnTo>
                    <a:pt x="12750" y="3657"/>
                  </a:lnTo>
                  <a:lnTo>
                    <a:pt x="6108" y="6807"/>
                  </a:lnTo>
                  <a:lnTo>
                    <a:pt x="0" y="8267"/>
                  </a:lnTo>
                  <a:lnTo>
                    <a:pt x="330" y="10680"/>
                  </a:lnTo>
                  <a:lnTo>
                    <a:pt x="698" y="12966"/>
                  </a:lnTo>
                  <a:lnTo>
                    <a:pt x="1104" y="15151"/>
                  </a:lnTo>
                  <a:lnTo>
                    <a:pt x="7294" y="12445"/>
                  </a:lnTo>
                  <a:lnTo>
                    <a:pt x="13204" y="9248"/>
                  </a:lnTo>
                  <a:lnTo>
                    <a:pt x="18796" y="5657"/>
                  </a:lnTo>
                  <a:lnTo>
                    <a:pt x="24028" y="1765"/>
                  </a:lnTo>
                  <a:lnTo>
                    <a:pt x="23825" y="673"/>
                  </a:lnTo>
                  <a:lnTo>
                    <a:pt x="21145" y="0"/>
                  </a:lnTo>
                  <a:close/>
                </a:path>
              </a:pathLst>
            </a:custGeom>
            <a:solidFill>
              <a:srgbClr val="EFB630"/>
            </a:solidFill>
          </p:spPr>
          <p:txBody>
            <a:bodyPr wrap="square" lIns="0" tIns="0" rIns="0" bIns="0" rtlCol="0"/>
            <a:lstStyle/>
            <a:p>
              <a:endParaRPr/>
            </a:p>
          </p:txBody>
        </p:sp>
        <p:sp>
          <p:nvSpPr>
            <p:cNvPr id="20299" name="object 20299"/>
            <p:cNvSpPr/>
            <p:nvPr/>
          </p:nvSpPr>
          <p:spPr>
            <a:xfrm>
              <a:off x="5442293" y="8404022"/>
              <a:ext cx="1270" cy="6985"/>
            </a:xfrm>
            <a:custGeom>
              <a:avLst/>
              <a:gdLst/>
              <a:ahLst/>
              <a:cxnLst/>
              <a:rect l="l" t="t" r="r" b="b"/>
              <a:pathLst>
                <a:path w="1270" h="6984">
                  <a:moveTo>
                    <a:pt x="0" y="0"/>
                  </a:moveTo>
                  <a:lnTo>
                    <a:pt x="1104" y="6883"/>
                  </a:lnTo>
                </a:path>
              </a:pathLst>
            </a:custGeom>
            <a:ln w="25399">
              <a:solidFill>
                <a:srgbClr val="EFB62E"/>
              </a:solidFill>
            </a:ln>
          </p:spPr>
          <p:txBody>
            <a:bodyPr wrap="square" lIns="0" tIns="0" rIns="0" bIns="0" rtlCol="0"/>
            <a:lstStyle/>
            <a:p>
              <a:endParaRPr/>
            </a:p>
          </p:txBody>
        </p:sp>
        <p:sp>
          <p:nvSpPr>
            <p:cNvPr id="20300" name="object 20300"/>
            <p:cNvSpPr/>
            <p:nvPr/>
          </p:nvSpPr>
          <p:spPr>
            <a:xfrm>
              <a:off x="5443397" y="8397519"/>
              <a:ext cx="23495" cy="13970"/>
            </a:xfrm>
            <a:custGeom>
              <a:avLst/>
              <a:gdLst/>
              <a:ahLst/>
              <a:cxnLst/>
              <a:rect l="l" t="t" r="r" b="b"/>
              <a:pathLst>
                <a:path w="23495" h="13970">
                  <a:moveTo>
                    <a:pt x="0" y="13385"/>
                  </a:moveTo>
                  <a:lnTo>
                    <a:pt x="6189" y="10679"/>
                  </a:lnTo>
                  <a:lnTo>
                    <a:pt x="12099" y="7483"/>
                  </a:lnTo>
                  <a:lnTo>
                    <a:pt x="17691" y="3891"/>
                  </a:lnTo>
                  <a:lnTo>
                    <a:pt x="20499" y="1803"/>
                  </a:lnTo>
                </a:path>
                <a:path w="23495" h="13970">
                  <a:moveTo>
                    <a:pt x="20499" y="1803"/>
                  </a:moveTo>
                  <a:lnTo>
                    <a:pt x="22923" y="0"/>
                  </a:lnTo>
                </a:path>
              </a:pathLst>
            </a:custGeom>
            <a:ln w="25400">
              <a:solidFill>
                <a:srgbClr val="F0B836"/>
              </a:solidFill>
            </a:ln>
          </p:spPr>
          <p:txBody>
            <a:bodyPr wrap="square" lIns="0" tIns="0" rIns="0" bIns="0" rtlCol="0"/>
            <a:lstStyle/>
            <a:p>
              <a:endParaRPr/>
            </a:p>
          </p:txBody>
        </p:sp>
        <p:sp>
          <p:nvSpPr>
            <p:cNvPr id="20301" name="object 20301"/>
            <p:cNvSpPr/>
            <p:nvPr/>
          </p:nvSpPr>
          <p:spPr>
            <a:xfrm>
              <a:off x="5461038" y="8395881"/>
              <a:ext cx="5715" cy="1905"/>
            </a:xfrm>
            <a:custGeom>
              <a:avLst/>
              <a:gdLst/>
              <a:ahLst/>
              <a:cxnLst/>
              <a:rect l="l" t="t" r="r" b="b"/>
              <a:pathLst>
                <a:path w="5714" h="1904">
                  <a:moveTo>
                    <a:pt x="5283" y="1638"/>
                  </a:moveTo>
                  <a:lnTo>
                    <a:pt x="0" y="0"/>
                  </a:lnTo>
                </a:path>
              </a:pathLst>
            </a:custGeom>
            <a:ln w="25400">
              <a:solidFill>
                <a:srgbClr val="EFB632"/>
              </a:solidFill>
            </a:ln>
          </p:spPr>
          <p:txBody>
            <a:bodyPr wrap="square" lIns="0" tIns="0" rIns="0" bIns="0" rtlCol="0"/>
            <a:lstStyle/>
            <a:p>
              <a:endParaRPr/>
            </a:p>
          </p:txBody>
        </p:sp>
        <p:sp>
          <p:nvSpPr>
            <p:cNvPr id="20302" name="object 20302"/>
            <p:cNvSpPr/>
            <p:nvPr/>
          </p:nvSpPr>
          <p:spPr>
            <a:xfrm>
              <a:off x="5442293" y="8395881"/>
              <a:ext cx="19050" cy="8255"/>
            </a:xfrm>
            <a:custGeom>
              <a:avLst/>
              <a:gdLst/>
              <a:ahLst/>
              <a:cxnLst/>
              <a:rect l="l" t="t" r="r" b="b"/>
              <a:pathLst>
                <a:path w="19050" h="8254">
                  <a:moveTo>
                    <a:pt x="12901" y="3441"/>
                  </a:moveTo>
                  <a:lnTo>
                    <a:pt x="12750" y="3530"/>
                  </a:lnTo>
                  <a:lnTo>
                    <a:pt x="6108" y="6680"/>
                  </a:lnTo>
                  <a:lnTo>
                    <a:pt x="0" y="8140"/>
                  </a:lnTo>
                </a:path>
                <a:path w="19050" h="8254">
                  <a:moveTo>
                    <a:pt x="18745" y="0"/>
                  </a:moveTo>
                  <a:lnTo>
                    <a:pt x="12901" y="3441"/>
                  </a:lnTo>
                </a:path>
              </a:pathLst>
            </a:custGeom>
            <a:ln w="25400">
              <a:solidFill>
                <a:srgbClr val="EDB42A"/>
              </a:solidFill>
            </a:ln>
          </p:spPr>
          <p:txBody>
            <a:bodyPr wrap="square" lIns="0" tIns="0" rIns="0" bIns="0" rtlCol="0"/>
            <a:lstStyle/>
            <a:p>
              <a:endParaRPr/>
            </a:p>
          </p:txBody>
        </p:sp>
        <p:sp>
          <p:nvSpPr>
            <p:cNvPr id="20303" name="object 20303"/>
            <p:cNvSpPr/>
            <p:nvPr/>
          </p:nvSpPr>
          <p:spPr>
            <a:xfrm>
              <a:off x="5461038" y="8380819"/>
              <a:ext cx="22225" cy="17145"/>
            </a:xfrm>
            <a:custGeom>
              <a:avLst/>
              <a:gdLst/>
              <a:ahLst/>
              <a:cxnLst/>
              <a:rect l="l" t="t" r="r" b="b"/>
              <a:pathLst>
                <a:path w="22225" h="17145">
                  <a:moveTo>
                    <a:pt x="21856" y="0"/>
                  </a:moveTo>
                  <a:lnTo>
                    <a:pt x="19418" y="1981"/>
                  </a:lnTo>
                  <a:lnTo>
                    <a:pt x="14973" y="4635"/>
                  </a:lnTo>
                  <a:lnTo>
                    <a:pt x="11379" y="7619"/>
                  </a:lnTo>
                  <a:lnTo>
                    <a:pt x="6007" y="11531"/>
                  </a:lnTo>
                  <a:lnTo>
                    <a:pt x="0" y="15062"/>
                  </a:lnTo>
                  <a:lnTo>
                    <a:pt x="2400" y="14935"/>
                  </a:lnTo>
                  <a:lnTo>
                    <a:pt x="5080" y="15608"/>
                  </a:lnTo>
                  <a:lnTo>
                    <a:pt x="5283" y="16700"/>
                  </a:lnTo>
                  <a:lnTo>
                    <a:pt x="12001" y="11353"/>
                  </a:lnTo>
                  <a:lnTo>
                    <a:pt x="17665" y="5448"/>
                  </a:lnTo>
                  <a:lnTo>
                    <a:pt x="21856" y="0"/>
                  </a:lnTo>
                  <a:close/>
                </a:path>
              </a:pathLst>
            </a:custGeom>
            <a:solidFill>
              <a:srgbClr val="F0B939"/>
            </a:solidFill>
          </p:spPr>
          <p:txBody>
            <a:bodyPr wrap="square" lIns="0" tIns="0" rIns="0" bIns="0" rtlCol="0"/>
            <a:lstStyle/>
            <a:p>
              <a:endParaRPr/>
            </a:p>
          </p:txBody>
        </p:sp>
        <p:sp>
          <p:nvSpPr>
            <p:cNvPr id="20304" name="object 20304"/>
            <p:cNvSpPr/>
            <p:nvPr/>
          </p:nvSpPr>
          <p:spPr>
            <a:xfrm>
              <a:off x="5461038" y="8395881"/>
              <a:ext cx="5715" cy="1905"/>
            </a:xfrm>
            <a:custGeom>
              <a:avLst/>
              <a:gdLst/>
              <a:ahLst/>
              <a:cxnLst/>
              <a:rect l="l" t="t" r="r" b="b"/>
              <a:pathLst>
                <a:path w="5714" h="1904">
                  <a:moveTo>
                    <a:pt x="0" y="0"/>
                  </a:moveTo>
                  <a:lnTo>
                    <a:pt x="5283" y="1638"/>
                  </a:lnTo>
                </a:path>
              </a:pathLst>
            </a:custGeom>
            <a:ln w="25400">
              <a:solidFill>
                <a:srgbClr val="EFB632"/>
              </a:solidFill>
            </a:ln>
          </p:spPr>
          <p:txBody>
            <a:bodyPr wrap="square" lIns="0" tIns="0" rIns="0" bIns="0" rtlCol="0"/>
            <a:lstStyle/>
            <a:p>
              <a:endParaRPr/>
            </a:p>
          </p:txBody>
        </p:sp>
        <p:sp>
          <p:nvSpPr>
            <p:cNvPr id="20305" name="object 20305"/>
            <p:cNvSpPr/>
            <p:nvPr/>
          </p:nvSpPr>
          <p:spPr>
            <a:xfrm>
              <a:off x="5466321" y="8380819"/>
              <a:ext cx="17145" cy="17145"/>
            </a:xfrm>
            <a:custGeom>
              <a:avLst/>
              <a:gdLst/>
              <a:ahLst/>
              <a:cxnLst/>
              <a:rect l="l" t="t" r="r" b="b"/>
              <a:pathLst>
                <a:path w="17145" h="17145">
                  <a:moveTo>
                    <a:pt x="0" y="16700"/>
                  </a:moveTo>
                  <a:lnTo>
                    <a:pt x="6718" y="11353"/>
                  </a:lnTo>
                  <a:lnTo>
                    <a:pt x="12382" y="5448"/>
                  </a:lnTo>
                  <a:lnTo>
                    <a:pt x="16573" y="0"/>
                  </a:lnTo>
                </a:path>
              </a:pathLst>
            </a:custGeom>
            <a:ln w="25400">
              <a:solidFill>
                <a:srgbClr val="F1BA3B"/>
              </a:solidFill>
            </a:ln>
          </p:spPr>
          <p:txBody>
            <a:bodyPr wrap="square" lIns="0" tIns="0" rIns="0" bIns="0" rtlCol="0"/>
            <a:lstStyle/>
            <a:p>
              <a:endParaRPr/>
            </a:p>
          </p:txBody>
        </p:sp>
        <p:sp>
          <p:nvSpPr>
            <p:cNvPr id="20306" name="object 20306"/>
            <p:cNvSpPr/>
            <p:nvPr/>
          </p:nvSpPr>
          <p:spPr>
            <a:xfrm>
              <a:off x="5476011" y="8385418"/>
              <a:ext cx="635" cy="635"/>
            </a:xfrm>
            <a:custGeom>
              <a:avLst/>
              <a:gdLst/>
              <a:ahLst/>
              <a:cxnLst/>
              <a:rect l="l" t="t" r="r" b="b"/>
              <a:pathLst>
                <a:path w="635" h="634">
                  <a:moveTo>
                    <a:pt x="53" y="0"/>
                  </a:moveTo>
                  <a:lnTo>
                    <a:pt x="0" y="36"/>
                  </a:lnTo>
                </a:path>
              </a:pathLst>
            </a:custGeom>
            <a:ln w="25400">
              <a:solidFill>
                <a:srgbClr val="F2BC3F"/>
              </a:solidFill>
            </a:ln>
          </p:spPr>
          <p:txBody>
            <a:bodyPr wrap="square" lIns="0" tIns="0" rIns="0" bIns="0" rtlCol="0"/>
            <a:lstStyle/>
            <a:p>
              <a:endParaRPr/>
            </a:p>
          </p:txBody>
        </p:sp>
        <p:sp>
          <p:nvSpPr>
            <p:cNvPr id="20307" name="object 20307"/>
            <p:cNvSpPr/>
            <p:nvPr/>
          </p:nvSpPr>
          <p:spPr>
            <a:xfrm>
              <a:off x="5461038" y="8385454"/>
              <a:ext cx="15240" cy="10795"/>
            </a:xfrm>
            <a:custGeom>
              <a:avLst/>
              <a:gdLst/>
              <a:ahLst/>
              <a:cxnLst/>
              <a:rect l="l" t="t" r="r" b="b"/>
              <a:pathLst>
                <a:path w="15239" h="10795">
                  <a:moveTo>
                    <a:pt x="14973" y="0"/>
                  </a:moveTo>
                  <a:lnTo>
                    <a:pt x="11379" y="2984"/>
                  </a:lnTo>
                  <a:lnTo>
                    <a:pt x="6007" y="6896"/>
                  </a:lnTo>
                  <a:lnTo>
                    <a:pt x="0" y="10426"/>
                  </a:lnTo>
                </a:path>
              </a:pathLst>
            </a:custGeom>
            <a:ln w="25400">
              <a:solidFill>
                <a:srgbClr val="F0B936"/>
              </a:solidFill>
            </a:ln>
          </p:spPr>
          <p:txBody>
            <a:bodyPr wrap="square" lIns="0" tIns="0" rIns="0" bIns="0" rtlCol="0"/>
            <a:lstStyle/>
            <a:p>
              <a:endParaRPr/>
            </a:p>
          </p:txBody>
        </p:sp>
        <p:sp>
          <p:nvSpPr>
            <p:cNvPr id="20308" name="object 20308"/>
            <p:cNvSpPr/>
            <p:nvPr/>
          </p:nvSpPr>
          <p:spPr>
            <a:xfrm>
              <a:off x="5443397" y="8397519"/>
              <a:ext cx="24765" cy="19685"/>
            </a:xfrm>
            <a:custGeom>
              <a:avLst/>
              <a:gdLst/>
              <a:ahLst/>
              <a:cxnLst/>
              <a:rect l="l" t="t" r="r" b="b"/>
              <a:pathLst>
                <a:path w="24764" h="19684">
                  <a:moveTo>
                    <a:pt x="22923" y="0"/>
                  </a:moveTo>
                  <a:lnTo>
                    <a:pt x="17691" y="3891"/>
                  </a:lnTo>
                  <a:lnTo>
                    <a:pt x="12099" y="7483"/>
                  </a:lnTo>
                  <a:lnTo>
                    <a:pt x="6189" y="10679"/>
                  </a:lnTo>
                  <a:lnTo>
                    <a:pt x="0" y="13385"/>
                  </a:lnTo>
                  <a:lnTo>
                    <a:pt x="381" y="15430"/>
                  </a:lnTo>
                  <a:lnTo>
                    <a:pt x="787" y="17386"/>
                  </a:lnTo>
                  <a:lnTo>
                    <a:pt x="1231" y="19240"/>
                  </a:lnTo>
                  <a:lnTo>
                    <a:pt x="8001" y="16896"/>
                  </a:lnTo>
                  <a:lnTo>
                    <a:pt x="14150" y="14081"/>
                  </a:lnTo>
                  <a:lnTo>
                    <a:pt x="19705" y="10860"/>
                  </a:lnTo>
                  <a:lnTo>
                    <a:pt x="24688" y="7302"/>
                  </a:lnTo>
                  <a:lnTo>
                    <a:pt x="24599" y="4038"/>
                  </a:lnTo>
                  <a:lnTo>
                    <a:pt x="23114" y="1028"/>
                  </a:lnTo>
                  <a:lnTo>
                    <a:pt x="22923" y="0"/>
                  </a:lnTo>
                  <a:close/>
                </a:path>
              </a:pathLst>
            </a:custGeom>
            <a:solidFill>
              <a:srgbClr val="F0B938"/>
            </a:solidFill>
          </p:spPr>
          <p:txBody>
            <a:bodyPr wrap="square" lIns="0" tIns="0" rIns="0" bIns="0" rtlCol="0"/>
            <a:lstStyle/>
            <a:p>
              <a:endParaRPr/>
            </a:p>
          </p:txBody>
        </p:sp>
        <p:sp>
          <p:nvSpPr>
            <p:cNvPr id="20309" name="object 20309"/>
            <p:cNvSpPr/>
            <p:nvPr/>
          </p:nvSpPr>
          <p:spPr>
            <a:xfrm>
              <a:off x="5443397" y="8410905"/>
              <a:ext cx="1270" cy="6350"/>
            </a:xfrm>
            <a:custGeom>
              <a:avLst/>
              <a:gdLst/>
              <a:ahLst/>
              <a:cxnLst/>
              <a:rect l="l" t="t" r="r" b="b"/>
              <a:pathLst>
                <a:path w="1270" h="6350">
                  <a:moveTo>
                    <a:pt x="0" y="0"/>
                  </a:moveTo>
                  <a:lnTo>
                    <a:pt x="1231" y="5854"/>
                  </a:lnTo>
                </a:path>
              </a:pathLst>
            </a:custGeom>
            <a:ln w="25400">
              <a:solidFill>
                <a:srgbClr val="F0B938"/>
              </a:solidFill>
            </a:ln>
          </p:spPr>
          <p:txBody>
            <a:bodyPr wrap="square" lIns="0" tIns="0" rIns="0" bIns="0" rtlCol="0"/>
            <a:lstStyle/>
            <a:p>
              <a:endParaRPr/>
            </a:p>
          </p:txBody>
        </p:sp>
        <p:sp>
          <p:nvSpPr>
            <p:cNvPr id="20310" name="object 20310"/>
            <p:cNvSpPr/>
            <p:nvPr/>
          </p:nvSpPr>
          <p:spPr>
            <a:xfrm>
              <a:off x="5444629" y="8404822"/>
              <a:ext cx="23495" cy="12065"/>
            </a:xfrm>
            <a:custGeom>
              <a:avLst/>
              <a:gdLst/>
              <a:ahLst/>
              <a:cxnLst/>
              <a:rect l="l" t="t" r="r" b="b"/>
              <a:pathLst>
                <a:path w="23495" h="12065">
                  <a:moveTo>
                    <a:pt x="0" y="11937"/>
                  </a:moveTo>
                  <a:lnTo>
                    <a:pt x="6769" y="9594"/>
                  </a:lnTo>
                  <a:lnTo>
                    <a:pt x="12919" y="6778"/>
                  </a:lnTo>
                  <a:lnTo>
                    <a:pt x="18473" y="3558"/>
                  </a:lnTo>
                  <a:lnTo>
                    <a:pt x="23456" y="0"/>
                  </a:lnTo>
                </a:path>
              </a:pathLst>
            </a:custGeom>
            <a:ln w="25400">
              <a:solidFill>
                <a:srgbClr val="F1BA3B"/>
              </a:solidFill>
            </a:ln>
          </p:spPr>
          <p:txBody>
            <a:bodyPr wrap="square" lIns="0" tIns="0" rIns="0" bIns="0" rtlCol="0"/>
            <a:lstStyle/>
            <a:p>
              <a:endParaRPr/>
            </a:p>
          </p:txBody>
        </p:sp>
        <p:sp>
          <p:nvSpPr>
            <p:cNvPr id="20311" name="object 20311"/>
            <p:cNvSpPr/>
            <p:nvPr/>
          </p:nvSpPr>
          <p:spPr>
            <a:xfrm>
              <a:off x="5466321" y="8397519"/>
              <a:ext cx="1905" cy="7620"/>
            </a:xfrm>
            <a:custGeom>
              <a:avLst/>
              <a:gdLst/>
              <a:ahLst/>
              <a:cxnLst/>
              <a:rect l="l" t="t" r="r" b="b"/>
              <a:pathLst>
                <a:path w="1904" h="7620">
                  <a:moveTo>
                    <a:pt x="1765" y="7302"/>
                  </a:moveTo>
                  <a:lnTo>
                    <a:pt x="435" y="1803"/>
                  </a:lnTo>
                </a:path>
                <a:path w="1904" h="7620">
                  <a:moveTo>
                    <a:pt x="435" y="1803"/>
                  </a:moveTo>
                  <a:lnTo>
                    <a:pt x="0" y="0"/>
                  </a:lnTo>
                </a:path>
              </a:pathLst>
            </a:custGeom>
            <a:ln w="25400">
              <a:solidFill>
                <a:srgbClr val="F0B939"/>
              </a:solidFill>
            </a:ln>
          </p:spPr>
          <p:txBody>
            <a:bodyPr wrap="square" lIns="0" tIns="0" rIns="0" bIns="0" rtlCol="0"/>
            <a:lstStyle/>
            <a:p>
              <a:endParaRPr/>
            </a:p>
          </p:txBody>
        </p:sp>
        <p:sp>
          <p:nvSpPr>
            <p:cNvPr id="20312" name="object 20312"/>
            <p:cNvSpPr/>
            <p:nvPr/>
          </p:nvSpPr>
          <p:spPr>
            <a:xfrm>
              <a:off x="5443397" y="8397519"/>
              <a:ext cx="23495" cy="13970"/>
            </a:xfrm>
            <a:custGeom>
              <a:avLst/>
              <a:gdLst/>
              <a:ahLst/>
              <a:cxnLst/>
              <a:rect l="l" t="t" r="r" b="b"/>
              <a:pathLst>
                <a:path w="23495" h="13970">
                  <a:moveTo>
                    <a:pt x="20499" y="1803"/>
                  </a:moveTo>
                  <a:lnTo>
                    <a:pt x="17691" y="3891"/>
                  </a:lnTo>
                  <a:lnTo>
                    <a:pt x="12099" y="7483"/>
                  </a:lnTo>
                  <a:lnTo>
                    <a:pt x="6189" y="10679"/>
                  </a:lnTo>
                  <a:lnTo>
                    <a:pt x="0" y="13385"/>
                  </a:lnTo>
                </a:path>
                <a:path w="23495" h="13970">
                  <a:moveTo>
                    <a:pt x="22923" y="0"/>
                  </a:moveTo>
                  <a:lnTo>
                    <a:pt x="20499" y="1803"/>
                  </a:lnTo>
                </a:path>
              </a:pathLst>
            </a:custGeom>
            <a:ln w="25400">
              <a:solidFill>
                <a:srgbClr val="F0B836"/>
              </a:solidFill>
            </a:ln>
          </p:spPr>
          <p:txBody>
            <a:bodyPr wrap="square" lIns="0" tIns="0" rIns="0" bIns="0" rtlCol="0"/>
            <a:lstStyle/>
            <a:p>
              <a:endParaRPr/>
            </a:p>
          </p:txBody>
        </p:sp>
        <p:sp>
          <p:nvSpPr>
            <p:cNvPr id="20313" name="object 20313"/>
            <p:cNvSpPr/>
            <p:nvPr/>
          </p:nvSpPr>
          <p:spPr>
            <a:xfrm>
              <a:off x="5466321" y="8380819"/>
              <a:ext cx="17145" cy="24130"/>
            </a:xfrm>
            <a:custGeom>
              <a:avLst/>
              <a:gdLst/>
              <a:ahLst/>
              <a:cxnLst/>
              <a:rect l="l" t="t" r="r" b="b"/>
              <a:pathLst>
                <a:path w="17145" h="24129">
                  <a:moveTo>
                    <a:pt x="16573" y="0"/>
                  </a:moveTo>
                  <a:lnTo>
                    <a:pt x="12382" y="5448"/>
                  </a:lnTo>
                  <a:lnTo>
                    <a:pt x="6718" y="11353"/>
                  </a:lnTo>
                  <a:lnTo>
                    <a:pt x="0" y="16700"/>
                  </a:lnTo>
                  <a:lnTo>
                    <a:pt x="190" y="17729"/>
                  </a:lnTo>
                  <a:lnTo>
                    <a:pt x="1676" y="20739"/>
                  </a:lnTo>
                  <a:lnTo>
                    <a:pt x="1765" y="24002"/>
                  </a:lnTo>
                  <a:lnTo>
                    <a:pt x="8039" y="19075"/>
                  </a:lnTo>
                  <a:lnTo>
                    <a:pt x="12852" y="13436"/>
                  </a:lnTo>
                  <a:lnTo>
                    <a:pt x="16474" y="7839"/>
                  </a:lnTo>
                  <a:lnTo>
                    <a:pt x="16609" y="5448"/>
                  </a:lnTo>
                  <a:lnTo>
                    <a:pt x="16573" y="0"/>
                  </a:lnTo>
                  <a:close/>
                </a:path>
              </a:pathLst>
            </a:custGeom>
            <a:solidFill>
              <a:srgbClr val="F1BA3C"/>
            </a:solidFill>
          </p:spPr>
          <p:txBody>
            <a:bodyPr wrap="square" lIns="0" tIns="0" rIns="0" bIns="0" rtlCol="0"/>
            <a:lstStyle/>
            <a:p>
              <a:endParaRPr/>
            </a:p>
          </p:txBody>
        </p:sp>
        <p:sp>
          <p:nvSpPr>
            <p:cNvPr id="20314" name="object 20314"/>
            <p:cNvSpPr/>
            <p:nvPr/>
          </p:nvSpPr>
          <p:spPr>
            <a:xfrm>
              <a:off x="5466321" y="8397519"/>
              <a:ext cx="1905" cy="7620"/>
            </a:xfrm>
            <a:custGeom>
              <a:avLst/>
              <a:gdLst/>
              <a:ahLst/>
              <a:cxnLst/>
              <a:rect l="l" t="t" r="r" b="b"/>
              <a:pathLst>
                <a:path w="1904" h="7620">
                  <a:moveTo>
                    <a:pt x="435" y="1803"/>
                  </a:moveTo>
                  <a:lnTo>
                    <a:pt x="1765" y="7302"/>
                  </a:lnTo>
                </a:path>
                <a:path w="1904" h="7620">
                  <a:moveTo>
                    <a:pt x="0" y="0"/>
                  </a:moveTo>
                  <a:lnTo>
                    <a:pt x="435" y="1803"/>
                  </a:lnTo>
                </a:path>
              </a:pathLst>
            </a:custGeom>
            <a:ln w="25400">
              <a:solidFill>
                <a:srgbClr val="F0B939"/>
              </a:solidFill>
            </a:ln>
          </p:spPr>
          <p:txBody>
            <a:bodyPr wrap="square" lIns="0" tIns="0" rIns="0" bIns="0" rtlCol="0"/>
            <a:lstStyle/>
            <a:p>
              <a:endParaRPr/>
            </a:p>
          </p:txBody>
        </p:sp>
        <p:sp>
          <p:nvSpPr>
            <p:cNvPr id="20315" name="object 20315"/>
            <p:cNvSpPr/>
            <p:nvPr/>
          </p:nvSpPr>
          <p:spPr>
            <a:xfrm>
              <a:off x="5468086" y="8388658"/>
              <a:ext cx="15240" cy="16510"/>
            </a:xfrm>
            <a:custGeom>
              <a:avLst/>
              <a:gdLst/>
              <a:ahLst/>
              <a:cxnLst/>
              <a:rect l="l" t="t" r="r" b="b"/>
              <a:pathLst>
                <a:path w="15239" h="16509">
                  <a:moveTo>
                    <a:pt x="0" y="16163"/>
                  </a:moveTo>
                  <a:lnTo>
                    <a:pt x="6273" y="11236"/>
                  </a:lnTo>
                  <a:lnTo>
                    <a:pt x="6761" y="10664"/>
                  </a:lnTo>
                </a:path>
                <a:path w="15239" h="16509">
                  <a:moveTo>
                    <a:pt x="6761" y="10664"/>
                  </a:moveTo>
                  <a:lnTo>
                    <a:pt x="11087" y="5597"/>
                  </a:lnTo>
                  <a:lnTo>
                    <a:pt x="14708" y="0"/>
                  </a:lnTo>
                </a:path>
              </a:pathLst>
            </a:custGeom>
            <a:ln w="25400">
              <a:solidFill>
                <a:srgbClr val="F2BB3D"/>
              </a:solidFill>
            </a:ln>
          </p:spPr>
          <p:txBody>
            <a:bodyPr wrap="square" lIns="0" tIns="0" rIns="0" bIns="0" rtlCol="0"/>
            <a:lstStyle/>
            <a:p>
              <a:endParaRPr/>
            </a:p>
          </p:txBody>
        </p:sp>
        <p:sp>
          <p:nvSpPr>
            <p:cNvPr id="20316" name="object 20316"/>
            <p:cNvSpPr/>
            <p:nvPr/>
          </p:nvSpPr>
          <p:spPr>
            <a:xfrm>
              <a:off x="5470417" y="8380819"/>
              <a:ext cx="12700" cy="8255"/>
            </a:xfrm>
            <a:custGeom>
              <a:avLst/>
              <a:gdLst/>
              <a:ahLst/>
              <a:cxnLst/>
              <a:rect l="l" t="t" r="r" b="b"/>
              <a:pathLst>
                <a:path w="12700" h="8254">
                  <a:moveTo>
                    <a:pt x="12477" y="0"/>
                  </a:moveTo>
                  <a:lnTo>
                    <a:pt x="10026" y="1981"/>
                  </a:lnTo>
                  <a:lnTo>
                    <a:pt x="2635" y="6400"/>
                  </a:lnTo>
                  <a:lnTo>
                    <a:pt x="0" y="7823"/>
                  </a:lnTo>
                  <a:lnTo>
                    <a:pt x="12379" y="7823"/>
                  </a:lnTo>
                  <a:lnTo>
                    <a:pt x="12460" y="6400"/>
                  </a:lnTo>
                  <a:lnTo>
                    <a:pt x="12477" y="0"/>
                  </a:lnTo>
                  <a:close/>
                </a:path>
              </a:pathLst>
            </a:custGeom>
            <a:solidFill>
              <a:srgbClr val="F2BC3F"/>
            </a:solidFill>
          </p:spPr>
          <p:txBody>
            <a:bodyPr wrap="square" lIns="0" tIns="0" rIns="0" bIns="0" rtlCol="0"/>
            <a:lstStyle/>
            <a:p>
              <a:endParaRPr/>
            </a:p>
          </p:txBody>
        </p:sp>
        <p:sp>
          <p:nvSpPr>
            <p:cNvPr id="20317" name="object 20317"/>
            <p:cNvSpPr/>
            <p:nvPr/>
          </p:nvSpPr>
          <p:spPr>
            <a:xfrm>
              <a:off x="5466321" y="8380819"/>
              <a:ext cx="17145" cy="17145"/>
            </a:xfrm>
            <a:custGeom>
              <a:avLst/>
              <a:gdLst/>
              <a:ahLst/>
              <a:cxnLst/>
              <a:rect l="l" t="t" r="r" b="b"/>
              <a:pathLst>
                <a:path w="17145" h="17145">
                  <a:moveTo>
                    <a:pt x="16573" y="0"/>
                  </a:moveTo>
                  <a:lnTo>
                    <a:pt x="12382" y="5448"/>
                  </a:lnTo>
                  <a:lnTo>
                    <a:pt x="6718" y="11353"/>
                  </a:lnTo>
                  <a:lnTo>
                    <a:pt x="0" y="16700"/>
                  </a:lnTo>
                </a:path>
              </a:pathLst>
            </a:custGeom>
            <a:ln w="25400">
              <a:solidFill>
                <a:srgbClr val="F1BA3B"/>
              </a:solidFill>
            </a:ln>
          </p:spPr>
          <p:txBody>
            <a:bodyPr wrap="square" lIns="0" tIns="0" rIns="0" bIns="0" rtlCol="0"/>
            <a:lstStyle/>
            <a:p>
              <a:endParaRPr/>
            </a:p>
          </p:txBody>
        </p:sp>
        <p:sp>
          <p:nvSpPr>
            <p:cNvPr id="20318" name="object 20318"/>
            <p:cNvSpPr/>
            <p:nvPr/>
          </p:nvSpPr>
          <p:spPr>
            <a:xfrm>
              <a:off x="5156699" y="8489302"/>
              <a:ext cx="27940" cy="22860"/>
            </a:xfrm>
            <a:custGeom>
              <a:avLst/>
              <a:gdLst/>
              <a:ahLst/>
              <a:cxnLst/>
              <a:rect l="l" t="t" r="r" b="b"/>
              <a:pathLst>
                <a:path w="27939" h="22859">
                  <a:moveTo>
                    <a:pt x="11451" y="0"/>
                  </a:moveTo>
                  <a:lnTo>
                    <a:pt x="7210" y="7200"/>
                  </a:lnTo>
                  <a:lnTo>
                    <a:pt x="3501" y="14795"/>
                  </a:lnTo>
                  <a:lnTo>
                    <a:pt x="0" y="22636"/>
                  </a:lnTo>
                  <a:lnTo>
                    <a:pt x="2206" y="22212"/>
                  </a:lnTo>
                  <a:lnTo>
                    <a:pt x="4708" y="21780"/>
                  </a:lnTo>
                  <a:lnTo>
                    <a:pt x="7517" y="21344"/>
                  </a:lnTo>
                  <a:lnTo>
                    <a:pt x="12556" y="14655"/>
                  </a:lnTo>
                  <a:lnTo>
                    <a:pt x="19960" y="10553"/>
                  </a:lnTo>
                  <a:lnTo>
                    <a:pt x="27682" y="6883"/>
                  </a:lnTo>
                  <a:lnTo>
                    <a:pt x="16506" y="2628"/>
                  </a:lnTo>
                  <a:lnTo>
                    <a:pt x="11451" y="0"/>
                  </a:lnTo>
                  <a:close/>
                </a:path>
              </a:pathLst>
            </a:custGeom>
            <a:solidFill>
              <a:srgbClr val="F5C212"/>
            </a:solidFill>
          </p:spPr>
          <p:txBody>
            <a:bodyPr wrap="square" lIns="0" tIns="0" rIns="0" bIns="0" rtlCol="0"/>
            <a:lstStyle/>
            <a:p>
              <a:endParaRPr/>
            </a:p>
          </p:txBody>
        </p:sp>
        <p:sp>
          <p:nvSpPr>
            <p:cNvPr id="20319" name="object 20319"/>
            <p:cNvSpPr/>
            <p:nvPr/>
          </p:nvSpPr>
          <p:spPr>
            <a:xfrm>
              <a:off x="5164216" y="8496185"/>
              <a:ext cx="20320" cy="14604"/>
            </a:xfrm>
            <a:custGeom>
              <a:avLst/>
              <a:gdLst/>
              <a:ahLst/>
              <a:cxnLst/>
              <a:rect l="l" t="t" r="r" b="b"/>
              <a:pathLst>
                <a:path w="20320" h="14604">
                  <a:moveTo>
                    <a:pt x="0" y="14461"/>
                  </a:moveTo>
                  <a:lnTo>
                    <a:pt x="5038" y="7772"/>
                  </a:lnTo>
                  <a:lnTo>
                    <a:pt x="12442" y="3670"/>
                  </a:lnTo>
                  <a:lnTo>
                    <a:pt x="20164" y="0"/>
                  </a:lnTo>
                </a:path>
              </a:pathLst>
            </a:custGeom>
            <a:ln w="25400">
              <a:solidFill>
                <a:srgbClr val="F5C210"/>
              </a:solidFill>
            </a:ln>
          </p:spPr>
          <p:txBody>
            <a:bodyPr wrap="square" lIns="0" tIns="0" rIns="0" bIns="0" rtlCol="0"/>
            <a:lstStyle/>
            <a:p>
              <a:endParaRPr/>
            </a:p>
          </p:txBody>
        </p:sp>
        <p:sp>
          <p:nvSpPr>
            <p:cNvPr id="20320" name="object 20320"/>
            <p:cNvSpPr/>
            <p:nvPr/>
          </p:nvSpPr>
          <p:spPr>
            <a:xfrm>
              <a:off x="5168150" y="8489302"/>
              <a:ext cx="16510" cy="6985"/>
            </a:xfrm>
            <a:custGeom>
              <a:avLst/>
              <a:gdLst/>
              <a:ahLst/>
              <a:cxnLst/>
              <a:rect l="l" t="t" r="r" b="b"/>
              <a:pathLst>
                <a:path w="16510" h="6984">
                  <a:moveTo>
                    <a:pt x="16230" y="6883"/>
                  </a:moveTo>
                  <a:lnTo>
                    <a:pt x="10922" y="4851"/>
                  </a:lnTo>
                  <a:lnTo>
                    <a:pt x="5054" y="2628"/>
                  </a:lnTo>
                  <a:lnTo>
                    <a:pt x="0" y="0"/>
                  </a:lnTo>
                </a:path>
              </a:pathLst>
            </a:custGeom>
            <a:ln w="25400">
              <a:solidFill>
                <a:srgbClr val="F7C40A"/>
              </a:solidFill>
            </a:ln>
          </p:spPr>
          <p:txBody>
            <a:bodyPr wrap="square" lIns="0" tIns="0" rIns="0" bIns="0" rtlCol="0"/>
            <a:lstStyle/>
            <a:p>
              <a:endParaRPr/>
            </a:p>
          </p:txBody>
        </p:sp>
        <p:sp>
          <p:nvSpPr>
            <p:cNvPr id="20321" name="object 20321"/>
            <p:cNvSpPr/>
            <p:nvPr/>
          </p:nvSpPr>
          <p:spPr>
            <a:xfrm>
              <a:off x="5156699" y="8489302"/>
              <a:ext cx="12065" cy="22860"/>
            </a:xfrm>
            <a:custGeom>
              <a:avLst/>
              <a:gdLst/>
              <a:ahLst/>
              <a:cxnLst/>
              <a:rect l="l" t="t" r="r" b="b"/>
              <a:pathLst>
                <a:path w="12064" h="22859">
                  <a:moveTo>
                    <a:pt x="11451" y="0"/>
                  </a:moveTo>
                  <a:lnTo>
                    <a:pt x="7210" y="7200"/>
                  </a:lnTo>
                  <a:lnTo>
                    <a:pt x="3501" y="14795"/>
                  </a:lnTo>
                  <a:lnTo>
                    <a:pt x="0" y="22636"/>
                  </a:lnTo>
                </a:path>
              </a:pathLst>
            </a:custGeom>
            <a:ln w="25400">
              <a:solidFill>
                <a:srgbClr val="F4C313"/>
              </a:solidFill>
            </a:ln>
          </p:spPr>
          <p:txBody>
            <a:bodyPr wrap="square" lIns="0" tIns="0" rIns="0" bIns="0" rtlCol="0"/>
            <a:lstStyle/>
            <a:p>
              <a:endParaRPr/>
            </a:p>
          </p:txBody>
        </p:sp>
        <p:sp>
          <p:nvSpPr>
            <p:cNvPr id="20322" name="object 20322"/>
            <p:cNvSpPr/>
            <p:nvPr/>
          </p:nvSpPr>
          <p:spPr>
            <a:xfrm>
              <a:off x="5168150" y="8469058"/>
              <a:ext cx="26670" cy="24130"/>
            </a:xfrm>
            <a:custGeom>
              <a:avLst/>
              <a:gdLst/>
              <a:ahLst/>
              <a:cxnLst/>
              <a:rect l="l" t="t" r="r" b="b"/>
              <a:pathLst>
                <a:path w="26670" h="24129">
                  <a:moveTo>
                    <a:pt x="14617" y="0"/>
                  </a:moveTo>
                  <a:lnTo>
                    <a:pt x="8991" y="6248"/>
                  </a:lnTo>
                  <a:lnTo>
                    <a:pt x="4229" y="13055"/>
                  </a:lnTo>
                  <a:lnTo>
                    <a:pt x="0" y="20243"/>
                  </a:lnTo>
                  <a:lnTo>
                    <a:pt x="2527" y="21551"/>
                  </a:lnTo>
                  <a:lnTo>
                    <a:pt x="5257" y="22771"/>
                  </a:lnTo>
                  <a:lnTo>
                    <a:pt x="8026" y="23901"/>
                  </a:lnTo>
                  <a:lnTo>
                    <a:pt x="14058" y="18580"/>
                  </a:lnTo>
                  <a:lnTo>
                    <a:pt x="20535" y="13665"/>
                  </a:lnTo>
                  <a:lnTo>
                    <a:pt x="26492" y="8064"/>
                  </a:lnTo>
                  <a:lnTo>
                    <a:pt x="22542" y="5524"/>
                  </a:lnTo>
                  <a:lnTo>
                    <a:pt x="18567" y="2832"/>
                  </a:lnTo>
                  <a:lnTo>
                    <a:pt x="14617" y="0"/>
                  </a:lnTo>
                  <a:close/>
                </a:path>
              </a:pathLst>
            </a:custGeom>
            <a:solidFill>
              <a:srgbClr val="F9C608"/>
            </a:solidFill>
          </p:spPr>
          <p:txBody>
            <a:bodyPr wrap="square" lIns="0" tIns="0" rIns="0" bIns="0" rtlCol="0"/>
            <a:lstStyle/>
            <a:p>
              <a:endParaRPr/>
            </a:p>
          </p:txBody>
        </p:sp>
        <p:sp>
          <p:nvSpPr>
            <p:cNvPr id="20323" name="object 20323"/>
            <p:cNvSpPr/>
            <p:nvPr/>
          </p:nvSpPr>
          <p:spPr>
            <a:xfrm>
              <a:off x="5168150" y="8469058"/>
              <a:ext cx="15240" cy="20320"/>
            </a:xfrm>
            <a:custGeom>
              <a:avLst/>
              <a:gdLst/>
              <a:ahLst/>
              <a:cxnLst/>
              <a:rect l="l" t="t" r="r" b="b"/>
              <a:pathLst>
                <a:path w="15239" h="20320">
                  <a:moveTo>
                    <a:pt x="0" y="20243"/>
                  </a:moveTo>
                  <a:lnTo>
                    <a:pt x="4229" y="13055"/>
                  </a:lnTo>
                  <a:lnTo>
                    <a:pt x="8991" y="6248"/>
                  </a:lnTo>
                  <a:lnTo>
                    <a:pt x="14617" y="0"/>
                  </a:lnTo>
                </a:path>
              </a:pathLst>
            </a:custGeom>
            <a:ln w="25400">
              <a:solidFill>
                <a:srgbClr val="F9C80B"/>
              </a:solidFill>
            </a:ln>
          </p:spPr>
          <p:txBody>
            <a:bodyPr wrap="square" lIns="0" tIns="0" rIns="0" bIns="0" rtlCol="0"/>
            <a:lstStyle/>
            <a:p>
              <a:endParaRPr/>
            </a:p>
          </p:txBody>
        </p:sp>
        <p:sp>
          <p:nvSpPr>
            <p:cNvPr id="20324" name="object 20324"/>
            <p:cNvSpPr/>
            <p:nvPr/>
          </p:nvSpPr>
          <p:spPr>
            <a:xfrm>
              <a:off x="5182768" y="8469058"/>
              <a:ext cx="12065" cy="8255"/>
            </a:xfrm>
            <a:custGeom>
              <a:avLst/>
              <a:gdLst/>
              <a:ahLst/>
              <a:cxnLst/>
              <a:rect l="l" t="t" r="r" b="b"/>
              <a:pathLst>
                <a:path w="12064" h="8254">
                  <a:moveTo>
                    <a:pt x="0" y="0"/>
                  </a:moveTo>
                  <a:lnTo>
                    <a:pt x="11874" y="8064"/>
                  </a:lnTo>
                </a:path>
              </a:pathLst>
            </a:custGeom>
            <a:ln w="25400">
              <a:solidFill>
                <a:srgbClr val="FBC805"/>
              </a:solidFill>
            </a:ln>
          </p:spPr>
          <p:txBody>
            <a:bodyPr wrap="square" lIns="0" tIns="0" rIns="0" bIns="0" rtlCol="0"/>
            <a:lstStyle/>
            <a:p>
              <a:endParaRPr/>
            </a:p>
          </p:txBody>
        </p:sp>
        <p:sp>
          <p:nvSpPr>
            <p:cNvPr id="20325" name="object 20325"/>
            <p:cNvSpPr/>
            <p:nvPr/>
          </p:nvSpPr>
          <p:spPr>
            <a:xfrm>
              <a:off x="5176177" y="8477123"/>
              <a:ext cx="19050" cy="15875"/>
            </a:xfrm>
            <a:custGeom>
              <a:avLst/>
              <a:gdLst/>
              <a:ahLst/>
              <a:cxnLst/>
              <a:rect l="l" t="t" r="r" b="b"/>
              <a:pathLst>
                <a:path w="19050" h="15875">
                  <a:moveTo>
                    <a:pt x="18465" y="0"/>
                  </a:moveTo>
                  <a:lnTo>
                    <a:pt x="12509" y="5600"/>
                  </a:lnTo>
                  <a:lnTo>
                    <a:pt x="6032" y="10515"/>
                  </a:lnTo>
                  <a:lnTo>
                    <a:pt x="0" y="15836"/>
                  </a:lnTo>
                </a:path>
              </a:pathLst>
            </a:custGeom>
            <a:ln w="25399">
              <a:solidFill>
                <a:srgbClr val="F9C505"/>
              </a:solidFill>
            </a:ln>
          </p:spPr>
          <p:txBody>
            <a:bodyPr wrap="square" lIns="0" tIns="0" rIns="0" bIns="0" rtlCol="0"/>
            <a:lstStyle/>
            <a:p>
              <a:endParaRPr/>
            </a:p>
          </p:txBody>
        </p:sp>
        <p:sp>
          <p:nvSpPr>
            <p:cNvPr id="20326" name="object 20326"/>
            <p:cNvSpPr/>
            <p:nvPr/>
          </p:nvSpPr>
          <p:spPr>
            <a:xfrm>
              <a:off x="5168150" y="8489302"/>
              <a:ext cx="8255" cy="3810"/>
            </a:xfrm>
            <a:custGeom>
              <a:avLst/>
              <a:gdLst/>
              <a:ahLst/>
              <a:cxnLst/>
              <a:rect l="l" t="t" r="r" b="b"/>
              <a:pathLst>
                <a:path w="8254" h="3809">
                  <a:moveTo>
                    <a:pt x="8026" y="3657"/>
                  </a:moveTo>
                  <a:lnTo>
                    <a:pt x="0" y="0"/>
                  </a:lnTo>
                </a:path>
              </a:pathLst>
            </a:custGeom>
            <a:ln w="25400">
              <a:solidFill>
                <a:srgbClr val="F7C40A"/>
              </a:solidFill>
            </a:ln>
          </p:spPr>
          <p:txBody>
            <a:bodyPr wrap="square" lIns="0" tIns="0" rIns="0" bIns="0" rtlCol="0"/>
            <a:lstStyle/>
            <a:p>
              <a:endParaRPr/>
            </a:p>
          </p:txBody>
        </p:sp>
        <p:sp>
          <p:nvSpPr>
            <p:cNvPr id="20327" name="object 20327"/>
            <p:cNvSpPr/>
            <p:nvPr/>
          </p:nvSpPr>
          <p:spPr>
            <a:xfrm>
              <a:off x="5176177" y="8477123"/>
              <a:ext cx="30480" cy="19685"/>
            </a:xfrm>
            <a:custGeom>
              <a:avLst/>
              <a:gdLst/>
              <a:ahLst/>
              <a:cxnLst/>
              <a:rect l="l" t="t" r="r" b="b"/>
              <a:pathLst>
                <a:path w="30479" h="19684">
                  <a:moveTo>
                    <a:pt x="18465" y="0"/>
                  </a:moveTo>
                  <a:lnTo>
                    <a:pt x="12509" y="5600"/>
                  </a:lnTo>
                  <a:lnTo>
                    <a:pt x="6032" y="10515"/>
                  </a:lnTo>
                  <a:lnTo>
                    <a:pt x="0" y="15836"/>
                  </a:lnTo>
                  <a:lnTo>
                    <a:pt x="2755" y="16979"/>
                  </a:lnTo>
                  <a:lnTo>
                    <a:pt x="8204" y="19062"/>
                  </a:lnTo>
                  <a:lnTo>
                    <a:pt x="15925" y="15392"/>
                  </a:lnTo>
                  <a:lnTo>
                    <a:pt x="23964" y="12153"/>
                  </a:lnTo>
                  <a:lnTo>
                    <a:pt x="30264" y="7200"/>
                  </a:lnTo>
                  <a:lnTo>
                    <a:pt x="26365" y="4940"/>
                  </a:lnTo>
                  <a:lnTo>
                    <a:pt x="22428" y="2539"/>
                  </a:lnTo>
                  <a:lnTo>
                    <a:pt x="18465" y="0"/>
                  </a:lnTo>
                  <a:close/>
                </a:path>
              </a:pathLst>
            </a:custGeom>
            <a:solidFill>
              <a:srgbClr val="F8C404"/>
            </a:solidFill>
          </p:spPr>
          <p:txBody>
            <a:bodyPr wrap="square" lIns="0" tIns="0" rIns="0" bIns="0" rtlCol="0"/>
            <a:lstStyle/>
            <a:p>
              <a:endParaRPr/>
            </a:p>
          </p:txBody>
        </p:sp>
        <p:sp>
          <p:nvSpPr>
            <p:cNvPr id="20328" name="object 20328"/>
            <p:cNvSpPr/>
            <p:nvPr/>
          </p:nvSpPr>
          <p:spPr>
            <a:xfrm>
              <a:off x="5176177" y="8477123"/>
              <a:ext cx="19050" cy="15875"/>
            </a:xfrm>
            <a:custGeom>
              <a:avLst/>
              <a:gdLst/>
              <a:ahLst/>
              <a:cxnLst/>
              <a:rect l="l" t="t" r="r" b="b"/>
              <a:pathLst>
                <a:path w="19050" h="15875">
                  <a:moveTo>
                    <a:pt x="0" y="15836"/>
                  </a:moveTo>
                  <a:lnTo>
                    <a:pt x="6032" y="10515"/>
                  </a:lnTo>
                  <a:lnTo>
                    <a:pt x="12509" y="5600"/>
                  </a:lnTo>
                  <a:lnTo>
                    <a:pt x="18465" y="0"/>
                  </a:lnTo>
                </a:path>
              </a:pathLst>
            </a:custGeom>
            <a:ln w="25399">
              <a:solidFill>
                <a:srgbClr val="F9C505"/>
              </a:solidFill>
            </a:ln>
          </p:spPr>
          <p:txBody>
            <a:bodyPr wrap="square" lIns="0" tIns="0" rIns="0" bIns="0" rtlCol="0"/>
            <a:lstStyle/>
            <a:p>
              <a:endParaRPr/>
            </a:p>
          </p:txBody>
        </p:sp>
        <p:sp>
          <p:nvSpPr>
            <p:cNvPr id="20329" name="object 20329"/>
            <p:cNvSpPr/>
            <p:nvPr/>
          </p:nvSpPr>
          <p:spPr>
            <a:xfrm>
              <a:off x="5194643" y="8477123"/>
              <a:ext cx="12065" cy="7620"/>
            </a:xfrm>
            <a:custGeom>
              <a:avLst/>
              <a:gdLst/>
              <a:ahLst/>
              <a:cxnLst/>
              <a:rect l="l" t="t" r="r" b="b"/>
              <a:pathLst>
                <a:path w="12064" h="7620">
                  <a:moveTo>
                    <a:pt x="0" y="0"/>
                  </a:moveTo>
                  <a:lnTo>
                    <a:pt x="11798" y="7200"/>
                  </a:lnTo>
                </a:path>
              </a:pathLst>
            </a:custGeom>
            <a:ln w="25400">
              <a:solidFill>
                <a:srgbClr val="F9C400"/>
              </a:solidFill>
            </a:ln>
          </p:spPr>
          <p:txBody>
            <a:bodyPr wrap="square" lIns="0" tIns="0" rIns="0" bIns="0" rtlCol="0"/>
            <a:lstStyle/>
            <a:p>
              <a:endParaRPr/>
            </a:p>
          </p:txBody>
        </p:sp>
        <p:sp>
          <p:nvSpPr>
            <p:cNvPr id="20330" name="object 20330"/>
            <p:cNvSpPr/>
            <p:nvPr/>
          </p:nvSpPr>
          <p:spPr>
            <a:xfrm>
              <a:off x="5184381" y="8484324"/>
              <a:ext cx="22225" cy="12065"/>
            </a:xfrm>
            <a:custGeom>
              <a:avLst/>
              <a:gdLst/>
              <a:ahLst/>
              <a:cxnLst/>
              <a:rect l="l" t="t" r="r" b="b"/>
              <a:pathLst>
                <a:path w="22225" h="12065">
                  <a:moveTo>
                    <a:pt x="22059" y="0"/>
                  </a:moveTo>
                  <a:lnTo>
                    <a:pt x="15760" y="4952"/>
                  </a:lnTo>
                  <a:lnTo>
                    <a:pt x="7721" y="8191"/>
                  </a:lnTo>
                  <a:lnTo>
                    <a:pt x="0" y="11861"/>
                  </a:lnTo>
                </a:path>
              </a:pathLst>
            </a:custGeom>
            <a:ln w="25400">
              <a:solidFill>
                <a:srgbClr val="F7C203"/>
              </a:solidFill>
            </a:ln>
          </p:spPr>
          <p:txBody>
            <a:bodyPr wrap="square" lIns="0" tIns="0" rIns="0" bIns="0" rtlCol="0"/>
            <a:lstStyle/>
            <a:p>
              <a:endParaRPr/>
            </a:p>
          </p:txBody>
        </p:sp>
        <p:sp>
          <p:nvSpPr>
            <p:cNvPr id="20331" name="object 20331"/>
            <p:cNvSpPr/>
            <p:nvPr/>
          </p:nvSpPr>
          <p:spPr>
            <a:xfrm>
              <a:off x="5176177" y="8492960"/>
              <a:ext cx="8255" cy="3810"/>
            </a:xfrm>
            <a:custGeom>
              <a:avLst/>
              <a:gdLst/>
              <a:ahLst/>
              <a:cxnLst/>
              <a:rect l="l" t="t" r="r" b="b"/>
              <a:pathLst>
                <a:path w="8254" h="3809">
                  <a:moveTo>
                    <a:pt x="8204" y="3225"/>
                  </a:moveTo>
                  <a:lnTo>
                    <a:pt x="0" y="0"/>
                  </a:lnTo>
                </a:path>
              </a:pathLst>
            </a:custGeom>
            <a:ln w="25399">
              <a:solidFill>
                <a:srgbClr val="F7C308"/>
              </a:solidFill>
            </a:ln>
          </p:spPr>
          <p:txBody>
            <a:bodyPr wrap="square" lIns="0" tIns="0" rIns="0" bIns="0" rtlCol="0"/>
            <a:lstStyle/>
            <a:p>
              <a:endParaRPr/>
            </a:p>
          </p:txBody>
        </p:sp>
        <p:sp>
          <p:nvSpPr>
            <p:cNvPr id="20332" name="object 20332"/>
            <p:cNvSpPr/>
            <p:nvPr/>
          </p:nvSpPr>
          <p:spPr>
            <a:xfrm>
              <a:off x="5182768" y="8456396"/>
              <a:ext cx="26670" cy="20955"/>
            </a:xfrm>
            <a:custGeom>
              <a:avLst/>
              <a:gdLst/>
              <a:ahLst/>
              <a:cxnLst/>
              <a:rect l="l" t="t" r="r" b="b"/>
              <a:pathLst>
                <a:path w="26670" h="20954">
                  <a:moveTo>
                    <a:pt x="13703" y="0"/>
                  </a:moveTo>
                  <a:lnTo>
                    <a:pt x="8597" y="3886"/>
                  </a:lnTo>
                  <a:lnTo>
                    <a:pt x="4063" y="8128"/>
                  </a:lnTo>
                  <a:lnTo>
                    <a:pt x="0" y="12661"/>
                  </a:lnTo>
                  <a:lnTo>
                    <a:pt x="3949" y="15494"/>
                  </a:lnTo>
                  <a:lnTo>
                    <a:pt x="7924" y="18186"/>
                  </a:lnTo>
                  <a:lnTo>
                    <a:pt x="11874" y="20726"/>
                  </a:lnTo>
                  <a:lnTo>
                    <a:pt x="16662" y="16306"/>
                  </a:lnTo>
                  <a:lnTo>
                    <a:pt x="21539" y="12179"/>
                  </a:lnTo>
                  <a:lnTo>
                    <a:pt x="26670" y="8394"/>
                  </a:lnTo>
                  <a:lnTo>
                    <a:pt x="22009" y="5702"/>
                  </a:lnTo>
                  <a:lnTo>
                    <a:pt x="17322" y="2857"/>
                  </a:lnTo>
                  <a:lnTo>
                    <a:pt x="13703" y="0"/>
                  </a:lnTo>
                  <a:close/>
                </a:path>
              </a:pathLst>
            </a:custGeom>
            <a:solidFill>
              <a:srgbClr val="FCCA09"/>
            </a:solidFill>
          </p:spPr>
          <p:txBody>
            <a:bodyPr wrap="square" lIns="0" tIns="0" rIns="0" bIns="0" rtlCol="0"/>
            <a:lstStyle/>
            <a:p>
              <a:endParaRPr/>
            </a:p>
          </p:txBody>
        </p:sp>
        <p:sp>
          <p:nvSpPr>
            <p:cNvPr id="20333" name="object 20333"/>
            <p:cNvSpPr/>
            <p:nvPr/>
          </p:nvSpPr>
          <p:spPr>
            <a:xfrm>
              <a:off x="5182768" y="8464791"/>
              <a:ext cx="26670" cy="12700"/>
            </a:xfrm>
            <a:custGeom>
              <a:avLst/>
              <a:gdLst/>
              <a:ahLst/>
              <a:cxnLst/>
              <a:rect l="l" t="t" r="r" b="b"/>
              <a:pathLst>
                <a:path w="26670" h="12700">
                  <a:moveTo>
                    <a:pt x="0" y="4267"/>
                  </a:moveTo>
                  <a:lnTo>
                    <a:pt x="11874" y="12331"/>
                  </a:lnTo>
                </a:path>
                <a:path w="26670" h="12700">
                  <a:moveTo>
                    <a:pt x="11874" y="12331"/>
                  </a:moveTo>
                  <a:lnTo>
                    <a:pt x="16662" y="7912"/>
                  </a:lnTo>
                  <a:lnTo>
                    <a:pt x="21539" y="3784"/>
                  </a:lnTo>
                  <a:lnTo>
                    <a:pt x="26670" y="0"/>
                  </a:lnTo>
                </a:path>
              </a:pathLst>
            </a:custGeom>
            <a:ln w="25400">
              <a:solidFill>
                <a:srgbClr val="FBC805"/>
              </a:solidFill>
            </a:ln>
          </p:spPr>
          <p:txBody>
            <a:bodyPr wrap="square" lIns="0" tIns="0" rIns="0" bIns="0" rtlCol="0"/>
            <a:lstStyle/>
            <a:p>
              <a:endParaRPr/>
            </a:p>
          </p:txBody>
        </p:sp>
        <p:sp>
          <p:nvSpPr>
            <p:cNvPr id="20334" name="object 20334"/>
            <p:cNvSpPr/>
            <p:nvPr/>
          </p:nvSpPr>
          <p:spPr>
            <a:xfrm>
              <a:off x="5182768" y="8456396"/>
              <a:ext cx="26670" cy="12700"/>
            </a:xfrm>
            <a:custGeom>
              <a:avLst/>
              <a:gdLst/>
              <a:ahLst/>
              <a:cxnLst/>
              <a:rect l="l" t="t" r="r" b="b"/>
              <a:pathLst>
                <a:path w="26670" h="12700">
                  <a:moveTo>
                    <a:pt x="26670" y="8394"/>
                  </a:moveTo>
                  <a:lnTo>
                    <a:pt x="22009" y="5702"/>
                  </a:lnTo>
                  <a:lnTo>
                    <a:pt x="17322" y="2857"/>
                  </a:lnTo>
                  <a:lnTo>
                    <a:pt x="13703" y="0"/>
                  </a:lnTo>
                </a:path>
                <a:path w="26670" h="12700">
                  <a:moveTo>
                    <a:pt x="13703" y="0"/>
                  </a:moveTo>
                  <a:lnTo>
                    <a:pt x="8597" y="3886"/>
                  </a:lnTo>
                  <a:lnTo>
                    <a:pt x="4063" y="8128"/>
                  </a:lnTo>
                  <a:lnTo>
                    <a:pt x="0" y="12661"/>
                  </a:lnTo>
                </a:path>
              </a:pathLst>
            </a:custGeom>
            <a:ln w="25400">
              <a:solidFill>
                <a:srgbClr val="FCCC0D"/>
              </a:solidFill>
            </a:ln>
          </p:spPr>
          <p:txBody>
            <a:bodyPr wrap="square" lIns="0" tIns="0" rIns="0" bIns="0" rtlCol="0"/>
            <a:lstStyle/>
            <a:p>
              <a:endParaRPr/>
            </a:p>
          </p:txBody>
        </p:sp>
        <p:sp>
          <p:nvSpPr>
            <p:cNvPr id="20335" name="object 20335"/>
            <p:cNvSpPr/>
            <p:nvPr/>
          </p:nvSpPr>
          <p:spPr>
            <a:xfrm>
              <a:off x="5196471" y="8445792"/>
              <a:ext cx="29845" cy="19050"/>
            </a:xfrm>
            <a:custGeom>
              <a:avLst/>
              <a:gdLst/>
              <a:ahLst/>
              <a:cxnLst/>
              <a:rect l="l" t="t" r="r" b="b"/>
              <a:pathLst>
                <a:path w="29845" h="19050">
                  <a:moveTo>
                    <a:pt x="17170" y="0"/>
                  </a:moveTo>
                  <a:lnTo>
                    <a:pt x="10782" y="3149"/>
                  </a:lnTo>
                  <a:lnTo>
                    <a:pt x="5105" y="6705"/>
                  </a:lnTo>
                  <a:lnTo>
                    <a:pt x="0" y="10604"/>
                  </a:lnTo>
                  <a:lnTo>
                    <a:pt x="3619" y="13461"/>
                  </a:lnTo>
                  <a:lnTo>
                    <a:pt x="8305" y="16306"/>
                  </a:lnTo>
                  <a:lnTo>
                    <a:pt x="12966" y="18999"/>
                  </a:lnTo>
                  <a:lnTo>
                    <a:pt x="18097" y="15214"/>
                  </a:lnTo>
                  <a:lnTo>
                    <a:pt x="23482" y="11772"/>
                  </a:lnTo>
                  <a:lnTo>
                    <a:pt x="29298" y="8699"/>
                  </a:lnTo>
                  <a:lnTo>
                    <a:pt x="24676" y="5880"/>
                  </a:lnTo>
                  <a:lnTo>
                    <a:pt x="20053" y="2920"/>
                  </a:lnTo>
                  <a:lnTo>
                    <a:pt x="17170" y="0"/>
                  </a:lnTo>
                  <a:close/>
                </a:path>
              </a:pathLst>
            </a:custGeom>
            <a:solidFill>
              <a:srgbClr val="FDCF16"/>
            </a:solidFill>
          </p:spPr>
          <p:txBody>
            <a:bodyPr wrap="square" lIns="0" tIns="0" rIns="0" bIns="0" rtlCol="0"/>
            <a:lstStyle/>
            <a:p>
              <a:endParaRPr/>
            </a:p>
          </p:txBody>
        </p:sp>
        <p:sp>
          <p:nvSpPr>
            <p:cNvPr id="20336" name="object 20336"/>
            <p:cNvSpPr/>
            <p:nvPr/>
          </p:nvSpPr>
          <p:spPr>
            <a:xfrm>
              <a:off x="5196471" y="8456396"/>
              <a:ext cx="13335" cy="8890"/>
            </a:xfrm>
            <a:custGeom>
              <a:avLst/>
              <a:gdLst/>
              <a:ahLst/>
              <a:cxnLst/>
              <a:rect l="l" t="t" r="r" b="b"/>
              <a:pathLst>
                <a:path w="13335" h="8890">
                  <a:moveTo>
                    <a:pt x="0" y="0"/>
                  </a:moveTo>
                  <a:lnTo>
                    <a:pt x="3619" y="2857"/>
                  </a:lnTo>
                  <a:lnTo>
                    <a:pt x="8305" y="5702"/>
                  </a:lnTo>
                  <a:lnTo>
                    <a:pt x="12966" y="8394"/>
                  </a:lnTo>
                </a:path>
              </a:pathLst>
            </a:custGeom>
            <a:ln w="25399">
              <a:solidFill>
                <a:srgbClr val="FCCC0D"/>
              </a:solidFill>
            </a:ln>
          </p:spPr>
          <p:txBody>
            <a:bodyPr wrap="square" lIns="0" tIns="0" rIns="0" bIns="0" rtlCol="0"/>
            <a:lstStyle/>
            <a:p>
              <a:endParaRPr/>
            </a:p>
          </p:txBody>
        </p:sp>
        <p:sp>
          <p:nvSpPr>
            <p:cNvPr id="20337" name="object 20337"/>
            <p:cNvSpPr/>
            <p:nvPr/>
          </p:nvSpPr>
          <p:spPr>
            <a:xfrm>
              <a:off x="5209438" y="8454491"/>
              <a:ext cx="16510" cy="10795"/>
            </a:xfrm>
            <a:custGeom>
              <a:avLst/>
              <a:gdLst/>
              <a:ahLst/>
              <a:cxnLst/>
              <a:rect l="l" t="t" r="r" b="b"/>
              <a:pathLst>
                <a:path w="16510" h="10795">
                  <a:moveTo>
                    <a:pt x="0" y="10299"/>
                  </a:moveTo>
                  <a:lnTo>
                    <a:pt x="5130" y="6515"/>
                  </a:lnTo>
                  <a:lnTo>
                    <a:pt x="10515" y="3073"/>
                  </a:lnTo>
                  <a:lnTo>
                    <a:pt x="16332" y="0"/>
                  </a:lnTo>
                </a:path>
              </a:pathLst>
            </a:custGeom>
            <a:ln w="25400">
              <a:solidFill>
                <a:srgbClr val="FCCC10"/>
              </a:solidFill>
            </a:ln>
          </p:spPr>
          <p:txBody>
            <a:bodyPr wrap="square" lIns="0" tIns="0" rIns="0" bIns="0" rtlCol="0"/>
            <a:lstStyle/>
            <a:p>
              <a:endParaRPr/>
            </a:p>
          </p:txBody>
        </p:sp>
        <p:sp>
          <p:nvSpPr>
            <p:cNvPr id="20338" name="object 20338"/>
            <p:cNvSpPr/>
            <p:nvPr/>
          </p:nvSpPr>
          <p:spPr>
            <a:xfrm>
              <a:off x="5213642" y="8445792"/>
              <a:ext cx="12700" cy="8890"/>
            </a:xfrm>
            <a:custGeom>
              <a:avLst/>
              <a:gdLst/>
              <a:ahLst/>
              <a:cxnLst/>
              <a:rect l="l" t="t" r="r" b="b"/>
              <a:pathLst>
                <a:path w="12700" h="8890">
                  <a:moveTo>
                    <a:pt x="12128" y="8699"/>
                  </a:moveTo>
                  <a:lnTo>
                    <a:pt x="0" y="0"/>
                  </a:lnTo>
                </a:path>
              </a:pathLst>
            </a:custGeom>
            <a:ln w="25400">
              <a:solidFill>
                <a:srgbClr val="FED21F"/>
              </a:solidFill>
            </a:ln>
          </p:spPr>
          <p:txBody>
            <a:bodyPr wrap="square" lIns="0" tIns="0" rIns="0" bIns="0" rtlCol="0"/>
            <a:lstStyle/>
            <a:p>
              <a:endParaRPr/>
            </a:p>
          </p:txBody>
        </p:sp>
        <p:sp>
          <p:nvSpPr>
            <p:cNvPr id="20339" name="object 20339"/>
            <p:cNvSpPr/>
            <p:nvPr/>
          </p:nvSpPr>
          <p:spPr>
            <a:xfrm>
              <a:off x="5196471" y="8445792"/>
              <a:ext cx="17780" cy="10795"/>
            </a:xfrm>
            <a:custGeom>
              <a:avLst/>
              <a:gdLst/>
              <a:ahLst/>
              <a:cxnLst/>
              <a:rect l="l" t="t" r="r" b="b"/>
              <a:pathLst>
                <a:path w="17779" h="10795">
                  <a:moveTo>
                    <a:pt x="17170" y="0"/>
                  </a:moveTo>
                  <a:lnTo>
                    <a:pt x="10782" y="3149"/>
                  </a:lnTo>
                  <a:lnTo>
                    <a:pt x="5105" y="6705"/>
                  </a:lnTo>
                  <a:lnTo>
                    <a:pt x="0" y="10604"/>
                  </a:lnTo>
                </a:path>
              </a:pathLst>
            </a:custGeom>
            <a:ln w="25400">
              <a:solidFill>
                <a:srgbClr val="FED11C"/>
              </a:solidFill>
            </a:ln>
          </p:spPr>
          <p:txBody>
            <a:bodyPr wrap="square" lIns="0" tIns="0" rIns="0" bIns="0" rtlCol="0"/>
            <a:lstStyle/>
            <a:p>
              <a:endParaRPr/>
            </a:p>
          </p:txBody>
        </p:sp>
        <p:sp>
          <p:nvSpPr>
            <p:cNvPr id="20340" name="object 20340"/>
            <p:cNvSpPr/>
            <p:nvPr/>
          </p:nvSpPr>
          <p:spPr>
            <a:xfrm>
              <a:off x="5194643" y="8464791"/>
              <a:ext cx="27940" cy="19685"/>
            </a:xfrm>
            <a:custGeom>
              <a:avLst/>
              <a:gdLst/>
              <a:ahLst/>
              <a:cxnLst/>
              <a:rect l="l" t="t" r="r" b="b"/>
              <a:pathLst>
                <a:path w="27939" h="19684">
                  <a:moveTo>
                    <a:pt x="14795" y="0"/>
                  </a:moveTo>
                  <a:lnTo>
                    <a:pt x="9664" y="3784"/>
                  </a:lnTo>
                  <a:lnTo>
                    <a:pt x="4787" y="7912"/>
                  </a:lnTo>
                  <a:lnTo>
                    <a:pt x="0" y="12331"/>
                  </a:lnTo>
                  <a:lnTo>
                    <a:pt x="3962" y="14871"/>
                  </a:lnTo>
                  <a:lnTo>
                    <a:pt x="7899" y="17271"/>
                  </a:lnTo>
                  <a:lnTo>
                    <a:pt x="11798" y="19532"/>
                  </a:lnTo>
                  <a:lnTo>
                    <a:pt x="17297" y="15201"/>
                  </a:lnTo>
                  <a:lnTo>
                    <a:pt x="22517" y="11201"/>
                  </a:lnTo>
                  <a:lnTo>
                    <a:pt x="27686" y="7531"/>
                  </a:lnTo>
                  <a:lnTo>
                    <a:pt x="24117" y="5257"/>
                  </a:lnTo>
                  <a:lnTo>
                    <a:pt x="19469" y="2705"/>
                  </a:lnTo>
                  <a:lnTo>
                    <a:pt x="14795" y="0"/>
                  </a:lnTo>
                  <a:close/>
                </a:path>
              </a:pathLst>
            </a:custGeom>
            <a:solidFill>
              <a:srgbClr val="FAC603"/>
            </a:solidFill>
          </p:spPr>
          <p:txBody>
            <a:bodyPr wrap="square" lIns="0" tIns="0" rIns="0" bIns="0" rtlCol="0"/>
            <a:lstStyle/>
            <a:p>
              <a:endParaRPr/>
            </a:p>
          </p:txBody>
        </p:sp>
        <p:sp>
          <p:nvSpPr>
            <p:cNvPr id="20341" name="object 20341"/>
            <p:cNvSpPr/>
            <p:nvPr/>
          </p:nvSpPr>
          <p:spPr>
            <a:xfrm>
              <a:off x="5194643" y="8477123"/>
              <a:ext cx="12065" cy="7620"/>
            </a:xfrm>
            <a:custGeom>
              <a:avLst/>
              <a:gdLst/>
              <a:ahLst/>
              <a:cxnLst/>
              <a:rect l="l" t="t" r="r" b="b"/>
              <a:pathLst>
                <a:path w="12064" h="7620">
                  <a:moveTo>
                    <a:pt x="0" y="0"/>
                  </a:moveTo>
                  <a:lnTo>
                    <a:pt x="11798" y="7200"/>
                  </a:lnTo>
                </a:path>
              </a:pathLst>
            </a:custGeom>
            <a:ln w="25400">
              <a:solidFill>
                <a:srgbClr val="F9C400"/>
              </a:solidFill>
            </a:ln>
          </p:spPr>
          <p:txBody>
            <a:bodyPr wrap="square" lIns="0" tIns="0" rIns="0" bIns="0" rtlCol="0"/>
            <a:lstStyle/>
            <a:p>
              <a:endParaRPr/>
            </a:p>
          </p:txBody>
        </p:sp>
        <p:sp>
          <p:nvSpPr>
            <p:cNvPr id="20342" name="object 20342"/>
            <p:cNvSpPr/>
            <p:nvPr/>
          </p:nvSpPr>
          <p:spPr>
            <a:xfrm>
              <a:off x="5206441" y="8472322"/>
              <a:ext cx="16510" cy="12065"/>
            </a:xfrm>
            <a:custGeom>
              <a:avLst/>
              <a:gdLst/>
              <a:ahLst/>
              <a:cxnLst/>
              <a:rect l="l" t="t" r="r" b="b"/>
              <a:pathLst>
                <a:path w="16510" h="12065">
                  <a:moveTo>
                    <a:pt x="0" y="12001"/>
                  </a:moveTo>
                  <a:lnTo>
                    <a:pt x="5499" y="7670"/>
                  </a:lnTo>
                  <a:lnTo>
                    <a:pt x="10718" y="3670"/>
                  </a:lnTo>
                  <a:lnTo>
                    <a:pt x="15887" y="0"/>
                  </a:lnTo>
                </a:path>
              </a:pathLst>
            </a:custGeom>
            <a:ln w="25400">
              <a:solidFill>
                <a:srgbClr val="F9C403"/>
              </a:solidFill>
            </a:ln>
          </p:spPr>
          <p:txBody>
            <a:bodyPr wrap="square" lIns="0" tIns="0" rIns="0" bIns="0" rtlCol="0"/>
            <a:lstStyle/>
            <a:p>
              <a:endParaRPr/>
            </a:p>
          </p:txBody>
        </p:sp>
        <p:sp>
          <p:nvSpPr>
            <p:cNvPr id="20343" name="object 20343"/>
            <p:cNvSpPr/>
            <p:nvPr/>
          </p:nvSpPr>
          <p:spPr>
            <a:xfrm>
              <a:off x="5209438" y="8464791"/>
              <a:ext cx="13335" cy="7620"/>
            </a:xfrm>
            <a:custGeom>
              <a:avLst/>
              <a:gdLst/>
              <a:ahLst/>
              <a:cxnLst/>
              <a:rect l="l" t="t" r="r" b="b"/>
              <a:pathLst>
                <a:path w="13335" h="7620">
                  <a:moveTo>
                    <a:pt x="12890" y="7531"/>
                  </a:moveTo>
                  <a:lnTo>
                    <a:pt x="9321" y="5257"/>
                  </a:lnTo>
                  <a:lnTo>
                    <a:pt x="4673" y="2705"/>
                  </a:lnTo>
                  <a:lnTo>
                    <a:pt x="0" y="0"/>
                  </a:lnTo>
                </a:path>
              </a:pathLst>
            </a:custGeom>
            <a:ln w="25399">
              <a:solidFill>
                <a:srgbClr val="FBC806"/>
              </a:solidFill>
            </a:ln>
          </p:spPr>
          <p:txBody>
            <a:bodyPr wrap="square" lIns="0" tIns="0" rIns="0" bIns="0" rtlCol="0"/>
            <a:lstStyle/>
            <a:p>
              <a:endParaRPr/>
            </a:p>
          </p:txBody>
        </p:sp>
        <p:sp>
          <p:nvSpPr>
            <p:cNvPr id="20344" name="object 20344"/>
            <p:cNvSpPr/>
            <p:nvPr/>
          </p:nvSpPr>
          <p:spPr>
            <a:xfrm>
              <a:off x="5194643" y="8464791"/>
              <a:ext cx="15240" cy="12700"/>
            </a:xfrm>
            <a:custGeom>
              <a:avLst/>
              <a:gdLst/>
              <a:ahLst/>
              <a:cxnLst/>
              <a:rect l="l" t="t" r="r" b="b"/>
              <a:pathLst>
                <a:path w="15239" h="12700">
                  <a:moveTo>
                    <a:pt x="14795" y="0"/>
                  </a:moveTo>
                  <a:lnTo>
                    <a:pt x="9664" y="3784"/>
                  </a:lnTo>
                  <a:lnTo>
                    <a:pt x="4787" y="7912"/>
                  </a:lnTo>
                  <a:lnTo>
                    <a:pt x="0" y="12331"/>
                  </a:lnTo>
                </a:path>
              </a:pathLst>
            </a:custGeom>
            <a:ln w="25399">
              <a:solidFill>
                <a:srgbClr val="FBC805"/>
              </a:solidFill>
            </a:ln>
          </p:spPr>
          <p:txBody>
            <a:bodyPr wrap="square" lIns="0" tIns="0" rIns="0" bIns="0" rtlCol="0"/>
            <a:lstStyle/>
            <a:p>
              <a:endParaRPr/>
            </a:p>
          </p:txBody>
        </p:sp>
        <p:sp>
          <p:nvSpPr>
            <p:cNvPr id="20345" name="object 20345"/>
            <p:cNvSpPr/>
            <p:nvPr/>
          </p:nvSpPr>
          <p:spPr>
            <a:xfrm>
              <a:off x="5209438" y="8454491"/>
              <a:ext cx="28575" cy="18415"/>
            </a:xfrm>
            <a:custGeom>
              <a:avLst/>
              <a:gdLst/>
              <a:ahLst/>
              <a:cxnLst/>
              <a:rect l="l" t="t" r="r" b="b"/>
              <a:pathLst>
                <a:path w="28575" h="18415">
                  <a:moveTo>
                    <a:pt x="16332" y="0"/>
                  </a:moveTo>
                  <a:lnTo>
                    <a:pt x="10515" y="3073"/>
                  </a:lnTo>
                  <a:lnTo>
                    <a:pt x="5130" y="6515"/>
                  </a:lnTo>
                  <a:lnTo>
                    <a:pt x="0" y="10299"/>
                  </a:lnTo>
                  <a:lnTo>
                    <a:pt x="4673" y="13004"/>
                  </a:lnTo>
                  <a:lnTo>
                    <a:pt x="9321" y="15557"/>
                  </a:lnTo>
                  <a:lnTo>
                    <a:pt x="12890" y="17830"/>
                  </a:lnTo>
                  <a:lnTo>
                    <a:pt x="18046" y="14160"/>
                  </a:lnTo>
                  <a:lnTo>
                    <a:pt x="23139" y="10820"/>
                  </a:lnTo>
                  <a:lnTo>
                    <a:pt x="28359" y="7810"/>
                  </a:lnTo>
                  <a:lnTo>
                    <a:pt x="25539" y="5473"/>
                  </a:lnTo>
                  <a:lnTo>
                    <a:pt x="20942" y="2806"/>
                  </a:lnTo>
                  <a:lnTo>
                    <a:pt x="16332" y="0"/>
                  </a:lnTo>
                  <a:close/>
                </a:path>
              </a:pathLst>
            </a:custGeom>
            <a:solidFill>
              <a:srgbClr val="FCCA0D"/>
            </a:solidFill>
          </p:spPr>
          <p:txBody>
            <a:bodyPr wrap="square" lIns="0" tIns="0" rIns="0" bIns="0" rtlCol="0"/>
            <a:lstStyle/>
            <a:p>
              <a:endParaRPr/>
            </a:p>
          </p:txBody>
        </p:sp>
        <p:sp>
          <p:nvSpPr>
            <p:cNvPr id="20346" name="object 20346"/>
            <p:cNvSpPr/>
            <p:nvPr/>
          </p:nvSpPr>
          <p:spPr>
            <a:xfrm>
              <a:off x="5209438" y="8464791"/>
              <a:ext cx="13335" cy="7620"/>
            </a:xfrm>
            <a:custGeom>
              <a:avLst/>
              <a:gdLst/>
              <a:ahLst/>
              <a:cxnLst/>
              <a:rect l="l" t="t" r="r" b="b"/>
              <a:pathLst>
                <a:path w="13335" h="7620">
                  <a:moveTo>
                    <a:pt x="0" y="0"/>
                  </a:moveTo>
                  <a:lnTo>
                    <a:pt x="4673" y="2705"/>
                  </a:lnTo>
                  <a:lnTo>
                    <a:pt x="9321" y="5257"/>
                  </a:lnTo>
                  <a:lnTo>
                    <a:pt x="12890" y="7531"/>
                  </a:lnTo>
                </a:path>
              </a:pathLst>
            </a:custGeom>
            <a:ln w="25399">
              <a:solidFill>
                <a:srgbClr val="FBC806"/>
              </a:solidFill>
            </a:ln>
          </p:spPr>
          <p:txBody>
            <a:bodyPr wrap="square" lIns="0" tIns="0" rIns="0" bIns="0" rtlCol="0"/>
            <a:lstStyle/>
            <a:p>
              <a:endParaRPr/>
            </a:p>
          </p:txBody>
        </p:sp>
        <p:sp>
          <p:nvSpPr>
            <p:cNvPr id="20347" name="object 20347"/>
            <p:cNvSpPr/>
            <p:nvPr/>
          </p:nvSpPr>
          <p:spPr>
            <a:xfrm>
              <a:off x="5222328" y="8462302"/>
              <a:ext cx="15875" cy="10160"/>
            </a:xfrm>
            <a:custGeom>
              <a:avLst/>
              <a:gdLst/>
              <a:ahLst/>
              <a:cxnLst/>
              <a:rect l="l" t="t" r="r" b="b"/>
              <a:pathLst>
                <a:path w="15875" h="10159">
                  <a:moveTo>
                    <a:pt x="0" y="10020"/>
                  </a:moveTo>
                  <a:lnTo>
                    <a:pt x="5156" y="6350"/>
                  </a:lnTo>
                  <a:lnTo>
                    <a:pt x="10248" y="3009"/>
                  </a:lnTo>
                  <a:lnTo>
                    <a:pt x="15468" y="0"/>
                  </a:lnTo>
                </a:path>
              </a:pathLst>
            </a:custGeom>
            <a:ln w="25400">
              <a:solidFill>
                <a:srgbClr val="FBC80A"/>
              </a:solidFill>
            </a:ln>
          </p:spPr>
          <p:txBody>
            <a:bodyPr wrap="square" lIns="0" tIns="0" rIns="0" bIns="0" rtlCol="0"/>
            <a:lstStyle/>
            <a:p>
              <a:endParaRPr/>
            </a:p>
          </p:txBody>
        </p:sp>
        <p:sp>
          <p:nvSpPr>
            <p:cNvPr id="20348" name="object 20348"/>
            <p:cNvSpPr/>
            <p:nvPr/>
          </p:nvSpPr>
          <p:spPr>
            <a:xfrm>
              <a:off x="5225770" y="8454491"/>
              <a:ext cx="12065" cy="8255"/>
            </a:xfrm>
            <a:custGeom>
              <a:avLst/>
              <a:gdLst/>
              <a:ahLst/>
              <a:cxnLst/>
              <a:rect l="l" t="t" r="r" b="b"/>
              <a:pathLst>
                <a:path w="12064" h="8254">
                  <a:moveTo>
                    <a:pt x="12026" y="7810"/>
                  </a:moveTo>
                  <a:lnTo>
                    <a:pt x="0" y="0"/>
                  </a:lnTo>
                </a:path>
              </a:pathLst>
            </a:custGeom>
            <a:ln w="25400">
              <a:solidFill>
                <a:srgbClr val="FCCD14"/>
              </a:solidFill>
            </a:ln>
          </p:spPr>
          <p:txBody>
            <a:bodyPr wrap="square" lIns="0" tIns="0" rIns="0" bIns="0" rtlCol="0"/>
            <a:lstStyle/>
            <a:p>
              <a:endParaRPr/>
            </a:p>
          </p:txBody>
        </p:sp>
        <p:sp>
          <p:nvSpPr>
            <p:cNvPr id="20349" name="object 20349"/>
            <p:cNvSpPr/>
            <p:nvPr/>
          </p:nvSpPr>
          <p:spPr>
            <a:xfrm>
              <a:off x="5209438" y="8454491"/>
              <a:ext cx="16510" cy="10795"/>
            </a:xfrm>
            <a:custGeom>
              <a:avLst/>
              <a:gdLst/>
              <a:ahLst/>
              <a:cxnLst/>
              <a:rect l="l" t="t" r="r" b="b"/>
              <a:pathLst>
                <a:path w="16510" h="10795">
                  <a:moveTo>
                    <a:pt x="16332" y="0"/>
                  </a:moveTo>
                  <a:lnTo>
                    <a:pt x="10515" y="3073"/>
                  </a:lnTo>
                  <a:lnTo>
                    <a:pt x="5130" y="6515"/>
                  </a:lnTo>
                  <a:lnTo>
                    <a:pt x="0" y="10299"/>
                  </a:lnTo>
                </a:path>
              </a:pathLst>
            </a:custGeom>
            <a:ln w="25400">
              <a:solidFill>
                <a:srgbClr val="FCCC10"/>
              </a:solidFill>
            </a:ln>
          </p:spPr>
          <p:txBody>
            <a:bodyPr wrap="square" lIns="0" tIns="0" rIns="0" bIns="0" rtlCol="0"/>
            <a:lstStyle/>
            <a:p>
              <a:endParaRPr/>
            </a:p>
          </p:txBody>
        </p:sp>
        <p:sp>
          <p:nvSpPr>
            <p:cNvPr id="20350" name="object 20350"/>
            <p:cNvSpPr/>
            <p:nvPr/>
          </p:nvSpPr>
          <p:spPr>
            <a:xfrm>
              <a:off x="5213642" y="8437626"/>
              <a:ext cx="31115" cy="17145"/>
            </a:xfrm>
            <a:custGeom>
              <a:avLst/>
              <a:gdLst/>
              <a:ahLst/>
              <a:cxnLst/>
              <a:rect l="l" t="t" r="r" b="b"/>
              <a:pathLst>
                <a:path w="31114" h="17145">
                  <a:moveTo>
                    <a:pt x="21412" y="0"/>
                  </a:moveTo>
                  <a:lnTo>
                    <a:pt x="13487" y="2286"/>
                  </a:lnTo>
                  <a:lnTo>
                    <a:pt x="6388" y="5029"/>
                  </a:lnTo>
                  <a:lnTo>
                    <a:pt x="0" y="8166"/>
                  </a:lnTo>
                  <a:lnTo>
                    <a:pt x="2882" y="11087"/>
                  </a:lnTo>
                  <a:lnTo>
                    <a:pt x="7505" y="14046"/>
                  </a:lnTo>
                  <a:lnTo>
                    <a:pt x="12128" y="16865"/>
                  </a:lnTo>
                  <a:lnTo>
                    <a:pt x="17919" y="13779"/>
                  </a:lnTo>
                  <a:lnTo>
                    <a:pt x="24142" y="11074"/>
                  </a:lnTo>
                  <a:lnTo>
                    <a:pt x="30949" y="8775"/>
                  </a:lnTo>
                  <a:lnTo>
                    <a:pt x="27254" y="5943"/>
                  </a:lnTo>
                  <a:lnTo>
                    <a:pt x="23558" y="2971"/>
                  </a:lnTo>
                  <a:lnTo>
                    <a:pt x="21412" y="0"/>
                  </a:lnTo>
                  <a:close/>
                </a:path>
              </a:pathLst>
            </a:custGeom>
            <a:solidFill>
              <a:srgbClr val="FED42A"/>
            </a:solidFill>
          </p:spPr>
          <p:txBody>
            <a:bodyPr wrap="square" lIns="0" tIns="0" rIns="0" bIns="0" rtlCol="0"/>
            <a:lstStyle/>
            <a:p>
              <a:endParaRPr/>
            </a:p>
          </p:txBody>
        </p:sp>
        <p:sp>
          <p:nvSpPr>
            <p:cNvPr id="20351" name="object 20351"/>
            <p:cNvSpPr/>
            <p:nvPr/>
          </p:nvSpPr>
          <p:spPr>
            <a:xfrm>
              <a:off x="5213642" y="8445792"/>
              <a:ext cx="12700" cy="8890"/>
            </a:xfrm>
            <a:custGeom>
              <a:avLst/>
              <a:gdLst/>
              <a:ahLst/>
              <a:cxnLst/>
              <a:rect l="l" t="t" r="r" b="b"/>
              <a:pathLst>
                <a:path w="12700" h="8890">
                  <a:moveTo>
                    <a:pt x="0" y="0"/>
                  </a:moveTo>
                  <a:lnTo>
                    <a:pt x="12128" y="8699"/>
                  </a:lnTo>
                </a:path>
              </a:pathLst>
            </a:custGeom>
            <a:ln w="25400">
              <a:solidFill>
                <a:srgbClr val="FED21F"/>
              </a:solidFill>
            </a:ln>
          </p:spPr>
          <p:txBody>
            <a:bodyPr wrap="square" lIns="0" tIns="0" rIns="0" bIns="0" rtlCol="0"/>
            <a:lstStyle/>
            <a:p>
              <a:endParaRPr/>
            </a:p>
          </p:txBody>
        </p:sp>
        <p:sp>
          <p:nvSpPr>
            <p:cNvPr id="20352" name="object 20352"/>
            <p:cNvSpPr/>
            <p:nvPr/>
          </p:nvSpPr>
          <p:spPr>
            <a:xfrm>
              <a:off x="5225770" y="8446401"/>
              <a:ext cx="19050" cy="8255"/>
            </a:xfrm>
            <a:custGeom>
              <a:avLst/>
              <a:gdLst/>
              <a:ahLst/>
              <a:cxnLst/>
              <a:rect l="l" t="t" r="r" b="b"/>
              <a:pathLst>
                <a:path w="19050" h="8254">
                  <a:moveTo>
                    <a:pt x="0" y="8089"/>
                  </a:moveTo>
                  <a:lnTo>
                    <a:pt x="5791" y="5003"/>
                  </a:lnTo>
                  <a:lnTo>
                    <a:pt x="12014" y="2298"/>
                  </a:lnTo>
                  <a:lnTo>
                    <a:pt x="18821" y="0"/>
                  </a:lnTo>
                </a:path>
              </a:pathLst>
            </a:custGeom>
            <a:ln w="25400">
              <a:solidFill>
                <a:srgbClr val="FED223"/>
              </a:solidFill>
            </a:ln>
          </p:spPr>
          <p:txBody>
            <a:bodyPr wrap="square" lIns="0" tIns="0" rIns="0" bIns="0" rtlCol="0"/>
            <a:lstStyle/>
            <a:p>
              <a:endParaRPr/>
            </a:p>
          </p:txBody>
        </p:sp>
        <p:sp>
          <p:nvSpPr>
            <p:cNvPr id="20353" name="object 20353"/>
            <p:cNvSpPr/>
            <p:nvPr/>
          </p:nvSpPr>
          <p:spPr>
            <a:xfrm>
              <a:off x="5235054" y="8437626"/>
              <a:ext cx="10160" cy="8890"/>
            </a:xfrm>
            <a:custGeom>
              <a:avLst/>
              <a:gdLst/>
              <a:ahLst/>
              <a:cxnLst/>
              <a:rect l="l" t="t" r="r" b="b"/>
              <a:pathLst>
                <a:path w="10160" h="8890">
                  <a:moveTo>
                    <a:pt x="9537" y="8775"/>
                  </a:moveTo>
                  <a:lnTo>
                    <a:pt x="0" y="0"/>
                  </a:lnTo>
                </a:path>
              </a:pathLst>
            </a:custGeom>
            <a:ln w="25400">
              <a:solidFill>
                <a:srgbClr val="FED635"/>
              </a:solidFill>
            </a:ln>
          </p:spPr>
          <p:txBody>
            <a:bodyPr wrap="square" lIns="0" tIns="0" rIns="0" bIns="0" rtlCol="0"/>
            <a:lstStyle/>
            <a:p>
              <a:endParaRPr/>
            </a:p>
          </p:txBody>
        </p:sp>
        <p:sp>
          <p:nvSpPr>
            <p:cNvPr id="20354" name="object 20354"/>
            <p:cNvSpPr/>
            <p:nvPr/>
          </p:nvSpPr>
          <p:spPr>
            <a:xfrm>
              <a:off x="5213642" y="8437626"/>
              <a:ext cx="21590" cy="8255"/>
            </a:xfrm>
            <a:custGeom>
              <a:avLst/>
              <a:gdLst/>
              <a:ahLst/>
              <a:cxnLst/>
              <a:rect l="l" t="t" r="r" b="b"/>
              <a:pathLst>
                <a:path w="21589" h="8254">
                  <a:moveTo>
                    <a:pt x="21412" y="0"/>
                  </a:moveTo>
                  <a:lnTo>
                    <a:pt x="13487" y="2286"/>
                  </a:lnTo>
                  <a:lnTo>
                    <a:pt x="6388" y="5029"/>
                  </a:lnTo>
                  <a:lnTo>
                    <a:pt x="0" y="8166"/>
                  </a:lnTo>
                </a:path>
              </a:pathLst>
            </a:custGeom>
            <a:ln w="25400">
              <a:solidFill>
                <a:srgbClr val="FED632"/>
              </a:solidFill>
            </a:ln>
          </p:spPr>
          <p:txBody>
            <a:bodyPr wrap="square" lIns="0" tIns="0" rIns="0" bIns="0" rtlCol="0"/>
            <a:lstStyle/>
            <a:p>
              <a:endParaRPr/>
            </a:p>
          </p:txBody>
        </p:sp>
        <p:sp>
          <p:nvSpPr>
            <p:cNvPr id="20355" name="object 20355"/>
            <p:cNvSpPr/>
            <p:nvPr/>
          </p:nvSpPr>
          <p:spPr>
            <a:xfrm>
              <a:off x="5235054" y="8432215"/>
              <a:ext cx="32384" cy="14604"/>
            </a:xfrm>
            <a:custGeom>
              <a:avLst/>
              <a:gdLst/>
              <a:ahLst/>
              <a:cxnLst/>
              <a:rect l="l" t="t" r="r" b="b"/>
              <a:pathLst>
                <a:path w="32385" h="14604">
                  <a:moveTo>
                    <a:pt x="26415" y="0"/>
                  </a:moveTo>
                  <a:lnTo>
                    <a:pt x="19298" y="1075"/>
                  </a:lnTo>
                  <a:lnTo>
                    <a:pt x="12531" y="2338"/>
                  </a:lnTo>
                  <a:lnTo>
                    <a:pt x="6102" y="3784"/>
                  </a:lnTo>
                  <a:lnTo>
                    <a:pt x="0" y="5410"/>
                  </a:lnTo>
                  <a:lnTo>
                    <a:pt x="2146" y="8382"/>
                  </a:lnTo>
                  <a:lnTo>
                    <a:pt x="5841" y="11353"/>
                  </a:lnTo>
                  <a:lnTo>
                    <a:pt x="9537" y="14185"/>
                  </a:lnTo>
                  <a:lnTo>
                    <a:pt x="16332" y="11899"/>
                  </a:lnTo>
                  <a:lnTo>
                    <a:pt x="23710" y="9994"/>
                  </a:lnTo>
                  <a:lnTo>
                    <a:pt x="31826" y="8547"/>
                  </a:lnTo>
                  <a:lnTo>
                    <a:pt x="28219" y="2997"/>
                  </a:lnTo>
                  <a:lnTo>
                    <a:pt x="26415" y="0"/>
                  </a:lnTo>
                  <a:close/>
                </a:path>
              </a:pathLst>
            </a:custGeom>
            <a:solidFill>
              <a:srgbClr val="FFD83E"/>
            </a:solidFill>
          </p:spPr>
          <p:txBody>
            <a:bodyPr wrap="square" lIns="0" tIns="0" rIns="0" bIns="0" rtlCol="0"/>
            <a:lstStyle/>
            <a:p>
              <a:endParaRPr/>
            </a:p>
          </p:txBody>
        </p:sp>
        <p:sp>
          <p:nvSpPr>
            <p:cNvPr id="20356" name="object 20356"/>
            <p:cNvSpPr/>
            <p:nvPr/>
          </p:nvSpPr>
          <p:spPr>
            <a:xfrm>
              <a:off x="5235054" y="8437626"/>
              <a:ext cx="32384" cy="8890"/>
            </a:xfrm>
            <a:custGeom>
              <a:avLst/>
              <a:gdLst/>
              <a:ahLst/>
              <a:cxnLst/>
              <a:rect l="l" t="t" r="r" b="b"/>
              <a:pathLst>
                <a:path w="32385" h="8890">
                  <a:moveTo>
                    <a:pt x="0" y="0"/>
                  </a:moveTo>
                  <a:lnTo>
                    <a:pt x="9537" y="8775"/>
                  </a:lnTo>
                </a:path>
                <a:path w="32385" h="8890">
                  <a:moveTo>
                    <a:pt x="9537" y="8775"/>
                  </a:moveTo>
                  <a:lnTo>
                    <a:pt x="16332" y="6489"/>
                  </a:lnTo>
                  <a:lnTo>
                    <a:pt x="23710" y="4584"/>
                  </a:lnTo>
                  <a:lnTo>
                    <a:pt x="31826" y="3136"/>
                  </a:lnTo>
                </a:path>
              </a:pathLst>
            </a:custGeom>
            <a:ln w="25400">
              <a:solidFill>
                <a:srgbClr val="FED635"/>
              </a:solidFill>
            </a:ln>
          </p:spPr>
          <p:txBody>
            <a:bodyPr wrap="square" lIns="0" tIns="0" rIns="0" bIns="0" rtlCol="0"/>
            <a:lstStyle/>
            <a:p>
              <a:endParaRPr/>
            </a:p>
          </p:txBody>
        </p:sp>
        <p:sp>
          <p:nvSpPr>
            <p:cNvPr id="20357" name="object 20357"/>
            <p:cNvSpPr/>
            <p:nvPr/>
          </p:nvSpPr>
          <p:spPr>
            <a:xfrm>
              <a:off x="5235054" y="8432215"/>
              <a:ext cx="32384" cy="8890"/>
            </a:xfrm>
            <a:custGeom>
              <a:avLst/>
              <a:gdLst/>
              <a:ahLst/>
              <a:cxnLst/>
              <a:rect l="l" t="t" r="r" b="b"/>
              <a:pathLst>
                <a:path w="32385" h="8890">
                  <a:moveTo>
                    <a:pt x="31826" y="8547"/>
                  </a:moveTo>
                  <a:lnTo>
                    <a:pt x="26415" y="0"/>
                  </a:lnTo>
                </a:path>
                <a:path w="32385" h="8890">
                  <a:moveTo>
                    <a:pt x="26415" y="0"/>
                  </a:moveTo>
                  <a:lnTo>
                    <a:pt x="19298" y="1075"/>
                  </a:lnTo>
                  <a:lnTo>
                    <a:pt x="12531" y="2338"/>
                  </a:lnTo>
                  <a:lnTo>
                    <a:pt x="6102" y="3784"/>
                  </a:lnTo>
                  <a:lnTo>
                    <a:pt x="0" y="5410"/>
                  </a:lnTo>
                </a:path>
              </a:pathLst>
            </a:custGeom>
            <a:ln w="25400">
              <a:solidFill>
                <a:srgbClr val="FFD947"/>
              </a:solidFill>
            </a:ln>
          </p:spPr>
          <p:txBody>
            <a:bodyPr wrap="square" lIns="0" tIns="0" rIns="0" bIns="0" rtlCol="0"/>
            <a:lstStyle/>
            <a:p>
              <a:endParaRPr/>
            </a:p>
          </p:txBody>
        </p:sp>
        <p:sp>
          <p:nvSpPr>
            <p:cNvPr id="20358" name="object 20358"/>
            <p:cNvSpPr/>
            <p:nvPr/>
          </p:nvSpPr>
          <p:spPr>
            <a:xfrm>
              <a:off x="5225770" y="8446401"/>
              <a:ext cx="28575" cy="16510"/>
            </a:xfrm>
            <a:custGeom>
              <a:avLst/>
              <a:gdLst/>
              <a:ahLst/>
              <a:cxnLst/>
              <a:rect l="l" t="t" r="r" b="b"/>
              <a:pathLst>
                <a:path w="28575" h="16509">
                  <a:moveTo>
                    <a:pt x="18821" y="0"/>
                  </a:moveTo>
                  <a:lnTo>
                    <a:pt x="12014" y="2298"/>
                  </a:lnTo>
                  <a:lnTo>
                    <a:pt x="5791" y="5003"/>
                  </a:lnTo>
                  <a:lnTo>
                    <a:pt x="0" y="8089"/>
                  </a:lnTo>
                  <a:lnTo>
                    <a:pt x="4610" y="10896"/>
                  </a:lnTo>
                  <a:lnTo>
                    <a:pt x="9207" y="13563"/>
                  </a:lnTo>
                  <a:lnTo>
                    <a:pt x="12026" y="15900"/>
                  </a:lnTo>
                  <a:lnTo>
                    <a:pt x="17246" y="12890"/>
                  </a:lnTo>
                  <a:lnTo>
                    <a:pt x="22593" y="10236"/>
                  </a:lnTo>
                  <a:lnTo>
                    <a:pt x="28270" y="7924"/>
                  </a:lnTo>
                  <a:lnTo>
                    <a:pt x="26174" y="5524"/>
                  </a:lnTo>
                  <a:lnTo>
                    <a:pt x="22504" y="2832"/>
                  </a:lnTo>
                  <a:lnTo>
                    <a:pt x="18821" y="0"/>
                  </a:lnTo>
                  <a:close/>
                </a:path>
              </a:pathLst>
            </a:custGeom>
            <a:solidFill>
              <a:srgbClr val="FDD01D"/>
            </a:solidFill>
          </p:spPr>
          <p:txBody>
            <a:bodyPr wrap="square" lIns="0" tIns="0" rIns="0" bIns="0" rtlCol="0"/>
            <a:lstStyle/>
            <a:p>
              <a:endParaRPr/>
            </a:p>
          </p:txBody>
        </p:sp>
        <p:sp>
          <p:nvSpPr>
            <p:cNvPr id="20359" name="object 20359"/>
            <p:cNvSpPr/>
            <p:nvPr/>
          </p:nvSpPr>
          <p:spPr>
            <a:xfrm>
              <a:off x="5225770" y="8454491"/>
              <a:ext cx="12065" cy="8255"/>
            </a:xfrm>
            <a:custGeom>
              <a:avLst/>
              <a:gdLst/>
              <a:ahLst/>
              <a:cxnLst/>
              <a:rect l="l" t="t" r="r" b="b"/>
              <a:pathLst>
                <a:path w="12064" h="8254">
                  <a:moveTo>
                    <a:pt x="0" y="0"/>
                  </a:moveTo>
                  <a:lnTo>
                    <a:pt x="12026" y="7810"/>
                  </a:lnTo>
                </a:path>
              </a:pathLst>
            </a:custGeom>
            <a:ln w="25400">
              <a:solidFill>
                <a:srgbClr val="FCCD14"/>
              </a:solidFill>
            </a:ln>
          </p:spPr>
          <p:txBody>
            <a:bodyPr wrap="square" lIns="0" tIns="0" rIns="0" bIns="0" rtlCol="0"/>
            <a:lstStyle/>
            <a:p>
              <a:endParaRPr/>
            </a:p>
          </p:txBody>
        </p:sp>
        <p:sp>
          <p:nvSpPr>
            <p:cNvPr id="20360" name="object 20360"/>
            <p:cNvSpPr/>
            <p:nvPr/>
          </p:nvSpPr>
          <p:spPr>
            <a:xfrm>
              <a:off x="5237797" y="8454326"/>
              <a:ext cx="16510" cy="8255"/>
            </a:xfrm>
            <a:custGeom>
              <a:avLst/>
              <a:gdLst/>
              <a:ahLst/>
              <a:cxnLst/>
              <a:rect l="l" t="t" r="r" b="b"/>
              <a:pathLst>
                <a:path w="16510" h="8254">
                  <a:moveTo>
                    <a:pt x="0" y="7975"/>
                  </a:moveTo>
                  <a:lnTo>
                    <a:pt x="5219" y="4965"/>
                  </a:lnTo>
                  <a:lnTo>
                    <a:pt x="10566" y="2311"/>
                  </a:lnTo>
                  <a:lnTo>
                    <a:pt x="16243" y="0"/>
                  </a:lnTo>
                </a:path>
              </a:pathLst>
            </a:custGeom>
            <a:ln w="25400">
              <a:solidFill>
                <a:srgbClr val="FDCE18"/>
              </a:solidFill>
            </a:ln>
          </p:spPr>
          <p:txBody>
            <a:bodyPr wrap="square" lIns="0" tIns="0" rIns="0" bIns="0" rtlCol="0"/>
            <a:lstStyle/>
            <a:p>
              <a:endParaRPr/>
            </a:p>
          </p:txBody>
        </p:sp>
        <p:sp>
          <p:nvSpPr>
            <p:cNvPr id="20361" name="object 20361"/>
            <p:cNvSpPr/>
            <p:nvPr/>
          </p:nvSpPr>
          <p:spPr>
            <a:xfrm>
              <a:off x="5244592" y="8446401"/>
              <a:ext cx="9525" cy="8255"/>
            </a:xfrm>
            <a:custGeom>
              <a:avLst/>
              <a:gdLst/>
              <a:ahLst/>
              <a:cxnLst/>
              <a:rect l="l" t="t" r="r" b="b"/>
              <a:pathLst>
                <a:path w="9525" h="8254">
                  <a:moveTo>
                    <a:pt x="9448" y="7924"/>
                  </a:moveTo>
                  <a:lnTo>
                    <a:pt x="0" y="0"/>
                  </a:lnTo>
                </a:path>
              </a:pathLst>
            </a:custGeom>
            <a:ln w="25400">
              <a:solidFill>
                <a:srgbClr val="FED226"/>
              </a:solidFill>
            </a:ln>
          </p:spPr>
          <p:txBody>
            <a:bodyPr wrap="square" lIns="0" tIns="0" rIns="0" bIns="0" rtlCol="0"/>
            <a:lstStyle/>
            <a:p>
              <a:endParaRPr/>
            </a:p>
          </p:txBody>
        </p:sp>
        <p:sp>
          <p:nvSpPr>
            <p:cNvPr id="20362" name="object 20362"/>
            <p:cNvSpPr/>
            <p:nvPr/>
          </p:nvSpPr>
          <p:spPr>
            <a:xfrm>
              <a:off x="5225770" y="8446401"/>
              <a:ext cx="19050" cy="8255"/>
            </a:xfrm>
            <a:custGeom>
              <a:avLst/>
              <a:gdLst/>
              <a:ahLst/>
              <a:cxnLst/>
              <a:rect l="l" t="t" r="r" b="b"/>
              <a:pathLst>
                <a:path w="19050" h="8254">
                  <a:moveTo>
                    <a:pt x="18821" y="0"/>
                  </a:moveTo>
                  <a:lnTo>
                    <a:pt x="12014" y="2298"/>
                  </a:lnTo>
                  <a:lnTo>
                    <a:pt x="5791" y="5003"/>
                  </a:lnTo>
                  <a:lnTo>
                    <a:pt x="0" y="8089"/>
                  </a:lnTo>
                </a:path>
              </a:pathLst>
            </a:custGeom>
            <a:ln w="25400">
              <a:solidFill>
                <a:srgbClr val="FED223"/>
              </a:solidFill>
            </a:ln>
          </p:spPr>
          <p:txBody>
            <a:bodyPr wrap="square" lIns="0" tIns="0" rIns="0" bIns="0" rtlCol="0"/>
            <a:lstStyle/>
            <a:p>
              <a:endParaRPr/>
            </a:p>
          </p:txBody>
        </p:sp>
        <p:sp>
          <p:nvSpPr>
            <p:cNvPr id="20363" name="object 20363"/>
            <p:cNvSpPr/>
            <p:nvPr/>
          </p:nvSpPr>
          <p:spPr>
            <a:xfrm>
              <a:off x="5244592" y="8440763"/>
              <a:ext cx="27940" cy="13970"/>
            </a:xfrm>
            <a:custGeom>
              <a:avLst/>
              <a:gdLst/>
              <a:ahLst/>
              <a:cxnLst/>
              <a:rect l="l" t="t" r="r" b="b"/>
              <a:pathLst>
                <a:path w="27939" h="13970">
                  <a:moveTo>
                    <a:pt x="22288" y="0"/>
                  </a:moveTo>
                  <a:lnTo>
                    <a:pt x="14173" y="1447"/>
                  </a:lnTo>
                  <a:lnTo>
                    <a:pt x="6794" y="3352"/>
                  </a:lnTo>
                  <a:lnTo>
                    <a:pt x="0" y="5638"/>
                  </a:lnTo>
                  <a:lnTo>
                    <a:pt x="3683" y="8470"/>
                  </a:lnTo>
                  <a:lnTo>
                    <a:pt x="7353" y="11163"/>
                  </a:lnTo>
                  <a:lnTo>
                    <a:pt x="9448" y="13563"/>
                  </a:lnTo>
                  <a:lnTo>
                    <a:pt x="15112" y="11252"/>
                  </a:lnTo>
                  <a:lnTo>
                    <a:pt x="21120" y="9296"/>
                  </a:lnTo>
                  <a:lnTo>
                    <a:pt x="27622" y="7708"/>
                  </a:lnTo>
                  <a:lnTo>
                    <a:pt x="24079" y="2717"/>
                  </a:lnTo>
                  <a:lnTo>
                    <a:pt x="22288" y="0"/>
                  </a:lnTo>
                  <a:close/>
                </a:path>
              </a:pathLst>
            </a:custGeom>
            <a:solidFill>
              <a:srgbClr val="FED42E"/>
            </a:solidFill>
          </p:spPr>
          <p:txBody>
            <a:bodyPr wrap="square" lIns="0" tIns="0" rIns="0" bIns="0" rtlCol="0"/>
            <a:lstStyle/>
            <a:p>
              <a:endParaRPr/>
            </a:p>
          </p:txBody>
        </p:sp>
        <p:sp>
          <p:nvSpPr>
            <p:cNvPr id="20364" name="object 20364"/>
            <p:cNvSpPr/>
            <p:nvPr/>
          </p:nvSpPr>
          <p:spPr>
            <a:xfrm>
              <a:off x="5244592" y="8446401"/>
              <a:ext cx="27940" cy="8255"/>
            </a:xfrm>
            <a:custGeom>
              <a:avLst/>
              <a:gdLst/>
              <a:ahLst/>
              <a:cxnLst/>
              <a:rect l="l" t="t" r="r" b="b"/>
              <a:pathLst>
                <a:path w="27939" h="8254">
                  <a:moveTo>
                    <a:pt x="0" y="0"/>
                  </a:moveTo>
                  <a:lnTo>
                    <a:pt x="9448" y="7924"/>
                  </a:lnTo>
                </a:path>
                <a:path w="27939" h="8254">
                  <a:moveTo>
                    <a:pt x="9448" y="7924"/>
                  </a:moveTo>
                  <a:lnTo>
                    <a:pt x="15112" y="5613"/>
                  </a:lnTo>
                  <a:lnTo>
                    <a:pt x="21120" y="3657"/>
                  </a:lnTo>
                  <a:lnTo>
                    <a:pt x="27622" y="2070"/>
                  </a:lnTo>
                </a:path>
              </a:pathLst>
            </a:custGeom>
            <a:ln w="25400">
              <a:solidFill>
                <a:srgbClr val="FED226"/>
              </a:solidFill>
            </a:ln>
          </p:spPr>
          <p:txBody>
            <a:bodyPr wrap="square" lIns="0" tIns="0" rIns="0" bIns="0" rtlCol="0"/>
            <a:lstStyle/>
            <a:p>
              <a:endParaRPr/>
            </a:p>
          </p:txBody>
        </p:sp>
        <p:sp>
          <p:nvSpPr>
            <p:cNvPr id="20365" name="object 20365"/>
            <p:cNvSpPr/>
            <p:nvPr/>
          </p:nvSpPr>
          <p:spPr>
            <a:xfrm>
              <a:off x="5266880" y="8440763"/>
              <a:ext cx="5715" cy="8255"/>
            </a:xfrm>
            <a:custGeom>
              <a:avLst/>
              <a:gdLst/>
              <a:ahLst/>
              <a:cxnLst/>
              <a:rect l="l" t="t" r="r" b="b"/>
              <a:pathLst>
                <a:path w="5714" h="8254">
                  <a:moveTo>
                    <a:pt x="5334" y="7708"/>
                  </a:moveTo>
                  <a:lnTo>
                    <a:pt x="0" y="0"/>
                  </a:lnTo>
                </a:path>
              </a:pathLst>
            </a:custGeom>
            <a:ln w="25400">
              <a:solidFill>
                <a:srgbClr val="FFD635"/>
              </a:solidFill>
            </a:ln>
          </p:spPr>
          <p:txBody>
            <a:bodyPr wrap="square" lIns="0" tIns="0" rIns="0" bIns="0" rtlCol="0"/>
            <a:lstStyle/>
            <a:p>
              <a:endParaRPr/>
            </a:p>
          </p:txBody>
        </p:sp>
        <p:sp>
          <p:nvSpPr>
            <p:cNvPr id="20366" name="object 20366"/>
            <p:cNvSpPr/>
            <p:nvPr/>
          </p:nvSpPr>
          <p:spPr>
            <a:xfrm>
              <a:off x="5244592" y="8440763"/>
              <a:ext cx="22860" cy="5715"/>
            </a:xfrm>
            <a:custGeom>
              <a:avLst/>
              <a:gdLst/>
              <a:ahLst/>
              <a:cxnLst/>
              <a:rect l="l" t="t" r="r" b="b"/>
              <a:pathLst>
                <a:path w="22860" h="5715">
                  <a:moveTo>
                    <a:pt x="22288" y="0"/>
                  </a:moveTo>
                  <a:lnTo>
                    <a:pt x="14173" y="1447"/>
                  </a:lnTo>
                  <a:lnTo>
                    <a:pt x="6794" y="3352"/>
                  </a:lnTo>
                  <a:lnTo>
                    <a:pt x="0" y="5638"/>
                  </a:lnTo>
                </a:path>
              </a:pathLst>
            </a:custGeom>
            <a:ln w="25400">
              <a:solidFill>
                <a:srgbClr val="FED635"/>
              </a:solidFill>
            </a:ln>
          </p:spPr>
          <p:txBody>
            <a:bodyPr wrap="square" lIns="0" tIns="0" rIns="0" bIns="0" rtlCol="0"/>
            <a:lstStyle/>
            <a:p>
              <a:endParaRPr/>
            </a:p>
          </p:txBody>
        </p:sp>
        <p:sp>
          <p:nvSpPr>
            <p:cNvPr id="20367" name="object 20367"/>
            <p:cNvSpPr/>
            <p:nvPr/>
          </p:nvSpPr>
          <p:spPr>
            <a:xfrm>
              <a:off x="5261470" y="8430717"/>
              <a:ext cx="22225" cy="17780"/>
            </a:xfrm>
            <a:custGeom>
              <a:avLst/>
              <a:gdLst/>
              <a:ahLst/>
              <a:cxnLst/>
              <a:rect l="l" t="t" r="r" b="b"/>
              <a:pathLst>
                <a:path w="22225" h="17779">
                  <a:moveTo>
                    <a:pt x="12077" y="0"/>
                  </a:moveTo>
                  <a:lnTo>
                    <a:pt x="8089" y="457"/>
                  </a:lnTo>
                  <a:lnTo>
                    <a:pt x="0" y="1498"/>
                  </a:lnTo>
                  <a:lnTo>
                    <a:pt x="3619" y="7492"/>
                  </a:lnTo>
                  <a:lnTo>
                    <a:pt x="7226" y="12903"/>
                  </a:lnTo>
                  <a:lnTo>
                    <a:pt x="10744" y="17754"/>
                  </a:lnTo>
                  <a:lnTo>
                    <a:pt x="14236" y="16903"/>
                  </a:lnTo>
                  <a:lnTo>
                    <a:pt x="17881" y="16154"/>
                  </a:lnTo>
                  <a:lnTo>
                    <a:pt x="21717" y="15506"/>
                  </a:lnTo>
                  <a:lnTo>
                    <a:pt x="18567" y="10896"/>
                  </a:lnTo>
                  <a:lnTo>
                    <a:pt x="15328" y="5740"/>
                  </a:lnTo>
                  <a:lnTo>
                    <a:pt x="12077" y="0"/>
                  </a:lnTo>
                  <a:close/>
                </a:path>
              </a:pathLst>
            </a:custGeom>
            <a:solidFill>
              <a:srgbClr val="FFD842"/>
            </a:solidFill>
          </p:spPr>
          <p:txBody>
            <a:bodyPr wrap="square" lIns="0" tIns="0" rIns="0" bIns="0" rtlCol="0"/>
            <a:lstStyle/>
            <a:p>
              <a:endParaRPr/>
            </a:p>
          </p:txBody>
        </p:sp>
        <p:sp>
          <p:nvSpPr>
            <p:cNvPr id="20368" name="object 20368"/>
            <p:cNvSpPr/>
            <p:nvPr/>
          </p:nvSpPr>
          <p:spPr>
            <a:xfrm>
              <a:off x="5261470" y="8430717"/>
              <a:ext cx="12700" cy="1905"/>
            </a:xfrm>
            <a:custGeom>
              <a:avLst/>
              <a:gdLst/>
              <a:ahLst/>
              <a:cxnLst/>
              <a:rect l="l" t="t" r="r" b="b"/>
              <a:pathLst>
                <a:path w="12700" h="1904">
                  <a:moveTo>
                    <a:pt x="0" y="1498"/>
                  </a:moveTo>
                  <a:lnTo>
                    <a:pt x="12077" y="0"/>
                  </a:lnTo>
                </a:path>
              </a:pathLst>
            </a:custGeom>
            <a:ln w="25400">
              <a:solidFill>
                <a:srgbClr val="FFDC54"/>
              </a:solidFill>
            </a:ln>
          </p:spPr>
          <p:txBody>
            <a:bodyPr wrap="square" lIns="0" tIns="0" rIns="0" bIns="0" rtlCol="0"/>
            <a:lstStyle/>
            <a:p>
              <a:endParaRPr/>
            </a:p>
          </p:txBody>
        </p:sp>
        <p:sp>
          <p:nvSpPr>
            <p:cNvPr id="20369" name="object 20369"/>
            <p:cNvSpPr/>
            <p:nvPr/>
          </p:nvSpPr>
          <p:spPr>
            <a:xfrm>
              <a:off x="5273548" y="8430717"/>
              <a:ext cx="10160" cy="15875"/>
            </a:xfrm>
            <a:custGeom>
              <a:avLst/>
              <a:gdLst/>
              <a:ahLst/>
              <a:cxnLst/>
              <a:rect l="l" t="t" r="r" b="b"/>
              <a:pathLst>
                <a:path w="10160" h="15875">
                  <a:moveTo>
                    <a:pt x="0" y="0"/>
                  </a:moveTo>
                  <a:lnTo>
                    <a:pt x="3251" y="5740"/>
                  </a:lnTo>
                  <a:lnTo>
                    <a:pt x="6489" y="10896"/>
                  </a:lnTo>
                  <a:lnTo>
                    <a:pt x="9639" y="15506"/>
                  </a:lnTo>
                </a:path>
              </a:pathLst>
            </a:custGeom>
            <a:ln w="25399">
              <a:solidFill>
                <a:srgbClr val="FFD844"/>
              </a:solidFill>
            </a:ln>
          </p:spPr>
          <p:txBody>
            <a:bodyPr wrap="square" lIns="0" tIns="0" rIns="0" bIns="0" rtlCol="0"/>
            <a:lstStyle/>
            <a:p>
              <a:endParaRPr/>
            </a:p>
          </p:txBody>
        </p:sp>
        <p:sp>
          <p:nvSpPr>
            <p:cNvPr id="20370" name="object 20370"/>
            <p:cNvSpPr/>
            <p:nvPr/>
          </p:nvSpPr>
          <p:spPr>
            <a:xfrm>
              <a:off x="5272214" y="8446224"/>
              <a:ext cx="11430" cy="2540"/>
            </a:xfrm>
            <a:custGeom>
              <a:avLst/>
              <a:gdLst/>
              <a:ahLst/>
              <a:cxnLst/>
              <a:rect l="l" t="t" r="r" b="b"/>
              <a:pathLst>
                <a:path w="11429" h="2540">
                  <a:moveTo>
                    <a:pt x="10972" y="0"/>
                  </a:moveTo>
                  <a:lnTo>
                    <a:pt x="0" y="2247"/>
                  </a:lnTo>
                </a:path>
              </a:pathLst>
            </a:custGeom>
            <a:ln w="25400">
              <a:solidFill>
                <a:srgbClr val="FFD530"/>
              </a:solidFill>
            </a:ln>
          </p:spPr>
          <p:txBody>
            <a:bodyPr wrap="square" lIns="0" tIns="0" rIns="0" bIns="0" rtlCol="0"/>
            <a:lstStyle/>
            <a:p>
              <a:endParaRPr/>
            </a:p>
          </p:txBody>
        </p:sp>
        <p:sp>
          <p:nvSpPr>
            <p:cNvPr id="20371" name="object 20371"/>
            <p:cNvSpPr/>
            <p:nvPr/>
          </p:nvSpPr>
          <p:spPr>
            <a:xfrm>
              <a:off x="5261470" y="8432215"/>
              <a:ext cx="10795" cy="16510"/>
            </a:xfrm>
            <a:custGeom>
              <a:avLst/>
              <a:gdLst/>
              <a:ahLst/>
              <a:cxnLst/>
              <a:rect l="l" t="t" r="r" b="b"/>
              <a:pathLst>
                <a:path w="10795" h="16509">
                  <a:moveTo>
                    <a:pt x="10744" y="16256"/>
                  </a:moveTo>
                  <a:lnTo>
                    <a:pt x="7226" y="11404"/>
                  </a:lnTo>
                  <a:lnTo>
                    <a:pt x="3619" y="5994"/>
                  </a:lnTo>
                  <a:lnTo>
                    <a:pt x="0" y="0"/>
                  </a:lnTo>
                </a:path>
              </a:pathLst>
            </a:custGeom>
            <a:ln w="25400">
              <a:solidFill>
                <a:srgbClr val="FFD73F"/>
              </a:solidFill>
            </a:ln>
          </p:spPr>
          <p:txBody>
            <a:bodyPr wrap="square" lIns="0" tIns="0" rIns="0" bIns="0" rtlCol="0"/>
            <a:lstStyle/>
            <a:p>
              <a:endParaRPr/>
            </a:p>
          </p:txBody>
        </p:sp>
        <p:sp>
          <p:nvSpPr>
            <p:cNvPr id="20372" name="object 20372"/>
            <p:cNvSpPr/>
            <p:nvPr/>
          </p:nvSpPr>
          <p:spPr>
            <a:xfrm>
              <a:off x="5273548" y="8426170"/>
              <a:ext cx="60960" cy="20320"/>
            </a:xfrm>
            <a:custGeom>
              <a:avLst/>
              <a:gdLst/>
              <a:ahLst/>
              <a:cxnLst/>
              <a:rect l="l" t="t" r="r" b="b"/>
              <a:pathLst>
                <a:path w="60960" h="20320">
                  <a:moveTo>
                    <a:pt x="54292" y="0"/>
                  </a:moveTo>
                  <a:lnTo>
                    <a:pt x="41296" y="797"/>
                  </a:lnTo>
                  <a:lnTo>
                    <a:pt x="27913" y="1792"/>
                  </a:lnTo>
                  <a:lnTo>
                    <a:pt x="14146" y="3027"/>
                  </a:lnTo>
                  <a:lnTo>
                    <a:pt x="0" y="4546"/>
                  </a:lnTo>
                  <a:lnTo>
                    <a:pt x="3251" y="10286"/>
                  </a:lnTo>
                  <a:lnTo>
                    <a:pt x="6489" y="15443"/>
                  </a:lnTo>
                  <a:lnTo>
                    <a:pt x="9639" y="20053"/>
                  </a:lnTo>
                  <a:lnTo>
                    <a:pt x="36310" y="14624"/>
                  </a:lnTo>
                  <a:lnTo>
                    <a:pt x="48842" y="12234"/>
                  </a:lnTo>
                  <a:lnTo>
                    <a:pt x="60896" y="10109"/>
                  </a:lnTo>
                  <a:lnTo>
                    <a:pt x="58813" y="6667"/>
                  </a:lnTo>
                  <a:lnTo>
                    <a:pt x="56387" y="4102"/>
                  </a:lnTo>
                  <a:lnTo>
                    <a:pt x="54292" y="0"/>
                  </a:lnTo>
                  <a:close/>
                </a:path>
              </a:pathLst>
            </a:custGeom>
            <a:solidFill>
              <a:srgbClr val="FED84B"/>
            </a:solidFill>
          </p:spPr>
          <p:txBody>
            <a:bodyPr wrap="square" lIns="0" tIns="0" rIns="0" bIns="0" rtlCol="0"/>
            <a:lstStyle/>
            <a:p>
              <a:endParaRPr/>
            </a:p>
          </p:txBody>
        </p:sp>
        <p:sp>
          <p:nvSpPr>
            <p:cNvPr id="20373" name="object 20373"/>
            <p:cNvSpPr/>
            <p:nvPr/>
          </p:nvSpPr>
          <p:spPr>
            <a:xfrm>
              <a:off x="5273548" y="8430717"/>
              <a:ext cx="10160" cy="15875"/>
            </a:xfrm>
            <a:custGeom>
              <a:avLst/>
              <a:gdLst/>
              <a:ahLst/>
              <a:cxnLst/>
              <a:rect l="l" t="t" r="r" b="b"/>
              <a:pathLst>
                <a:path w="10160" h="15875">
                  <a:moveTo>
                    <a:pt x="0" y="0"/>
                  </a:moveTo>
                  <a:lnTo>
                    <a:pt x="3251" y="5740"/>
                  </a:lnTo>
                  <a:lnTo>
                    <a:pt x="6489" y="10896"/>
                  </a:lnTo>
                  <a:lnTo>
                    <a:pt x="9639" y="15506"/>
                  </a:lnTo>
                </a:path>
              </a:pathLst>
            </a:custGeom>
            <a:ln w="25399">
              <a:solidFill>
                <a:srgbClr val="FFD844"/>
              </a:solidFill>
            </a:ln>
          </p:spPr>
          <p:txBody>
            <a:bodyPr wrap="square" lIns="0" tIns="0" rIns="0" bIns="0" rtlCol="0"/>
            <a:lstStyle/>
            <a:p>
              <a:endParaRPr/>
            </a:p>
          </p:txBody>
        </p:sp>
        <p:sp>
          <p:nvSpPr>
            <p:cNvPr id="20374" name="object 20374"/>
            <p:cNvSpPr/>
            <p:nvPr/>
          </p:nvSpPr>
          <p:spPr>
            <a:xfrm>
              <a:off x="5283187" y="8436280"/>
              <a:ext cx="51435" cy="10160"/>
            </a:xfrm>
            <a:custGeom>
              <a:avLst/>
              <a:gdLst/>
              <a:ahLst/>
              <a:cxnLst/>
              <a:rect l="l" t="t" r="r" b="b"/>
              <a:pathLst>
                <a:path w="51435" h="10159">
                  <a:moveTo>
                    <a:pt x="0" y="9944"/>
                  </a:moveTo>
                  <a:lnTo>
                    <a:pt x="13618" y="7133"/>
                  </a:lnTo>
                  <a:lnTo>
                    <a:pt x="26671" y="4514"/>
                  </a:lnTo>
                  <a:lnTo>
                    <a:pt x="39203" y="2125"/>
                  </a:lnTo>
                  <a:lnTo>
                    <a:pt x="51257" y="0"/>
                  </a:lnTo>
                </a:path>
              </a:pathLst>
            </a:custGeom>
            <a:ln w="25399">
              <a:solidFill>
                <a:srgbClr val="FED53D"/>
              </a:solidFill>
            </a:ln>
          </p:spPr>
          <p:txBody>
            <a:bodyPr wrap="square" lIns="0" tIns="0" rIns="0" bIns="0" rtlCol="0"/>
            <a:lstStyle/>
            <a:p>
              <a:endParaRPr/>
            </a:p>
          </p:txBody>
        </p:sp>
        <p:sp>
          <p:nvSpPr>
            <p:cNvPr id="20375" name="object 20375"/>
            <p:cNvSpPr/>
            <p:nvPr/>
          </p:nvSpPr>
          <p:spPr>
            <a:xfrm>
              <a:off x="5327840" y="8426170"/>
              <a:ext cx="6985" cy="10160"/>
            </a:xfrm>
            <a:custGeom>
              <a:avLst/>
              <a:gdLst/>
              <a:ahLst/>
              <a:cxnLst/>
              <a:rect l="l" t="t" r="r" b="b"/>
              <a:pathLst>
                <a:path w="6985" h="10159">
                  <a:moveTo>
                    <a:pt x="6604" y="10109"/>
                  </a:moveTo>
                  <a:lnTo>
                    <a:pt x="0" y="0"/>
                  </a:lnTo>
                </a:path>
              </a:pathLst>
            </a:custGeom>
            <a:ln w="25400">
              <a:solidFill>
                <a:srgbClr val="FED752"/>
              </a:solidFill>
            </a:ln>
          </p:spPr>
          <p:txBody>
            <a:bodyPr wrap="square" lIns="0" tIns="0" rIns="0" bIns="0" rtlCol="0"/>
            <a:lstStyle/>
            <a:p>
              <a:endParaRPr/>
            </a:p>
          </p:txBody>
        </p:sp>
        <p:sp>
          <p:nvSpPr>
            <p:cNvPr id="20376" name="object 20376"/>
            <p:cNvSpPr/>
            <p:nvPr/>
          </p:nvSpPr>
          <p:spPr>
            <a:xfrm>
              <a:off x="5273548" y="8426170"/>
              <a:ext cx="54610" cy="5080"/>
            </a:xfrm>
            <a:custGeom>
              <a:avLst/>
              <a:gdLst/>
              <a:ahLst/>
              <a:cxnLst/>
              <a:rect l="l" t="t" r="r" b="b"/>
              <a:pathLst>
                <a:path w="54610" h="5079">
                  <a:moveTo>
                    <a:pt x="54292" y="0"/>
                  </a:moveTo>
                  <a:lnTo>
                    <a:pt x="41296" y="797"/>
                  </a:lnTo>
                  <a:lnTo>
                    <a:pt x="27913" y="1792"/>
                  </a:lnTo>
                  <a:lnTo>
                    <a:pt x="14146" y="3027"/>
                  </a:lnTo>
                  <a:lnTo>
                    <a:pt x="0" y="4546"/>
                  </a:lnTo>
                </a:path>
              </a:pathLst>
            </a:custGeom>
            <a:ln w="25400">
              <a:solidFill>
                <a:srgbClr val="FEDB59"/>
              </a:solidFill>
            </a:ln>
          </p:spPr>
          <p:txBody>
            <a:bodyPr wrap="square" lIns="0" tIns="0" rIns="0" bIns="0" rtlCol="0"/>
            <a:lstStyle/>
            <a:p>
              <a:endParaRPr/>
            </a:p>
          </p:txBody>
        </p:sp>
        <p:sp>
          <p:nvSpPr>
            <p:cNvPr id="20377" name="object 20377"/>
            <p:cNvSpPr/>
            <p:nvPr/>
          </p:nvSpPr>
          <p:spPr>
            <a:xfrm>
              <a:off x="5327840" y="8423999"/>
              <a:ext cx="51435" cy="12700"/>
            </a:xfrm>
            <a:custGeom>
              <a:avLst/>
              <a:gdLst/>
              <a:ahLst/>
              <a:cxnLst/>
              <a:rect l="l" t="t" r="r" b="b"/>
              <a:pathLst>
                <a:path w="51435" h="12700">
                  <a:moveTo>
                    <a:pt x="48031" y="0"/>
                  </a:moveTo>
                  <a:lnTo>
                    <a:pt x="12598" y="1514"/>
                  </a:lnTo>
                  <a:lnTo>
                    <a:pt x="0" y="2171"/>
                  </a:lnTo>
                  <a:lnTo>
                    <a:pt x="2095" y="6273"/>
                  </a:lnTo>
                  <a:lnTo>
                    <a:pt x="4521" y="8839"/>
                  </a:lnTo>
                  <a:lnTo>
                    <a:pt x="6604" y="12280"/>
                  </a:lnTo>
                  <a:lnTo>
                    <a:pt x="18227" y="10455"/>
                  </a:lnTo>
                  <a:lnTo>
                    <a:pt x="29468" y="8964"/>
                  </a:lnTo>
                  <a:lnTo>
                    <a:pt x="40374" y="7842"/>
                  </a:lnTo>
                  <a:lnTo>
                    <a:pt x="50990" y="7124"/>
                  </a:lnTo>
                  <a:lnTo>
                    <a:pt x="48983" y="2476"/>
                  </a:lnTo>
                  <a:lnTo>
                    <a:pt x="48031" y="0"/>
                  </a:lnTo>
                  <a:close/>
                </a:path>
              </a:pathLst>
            </a:custGeom>
            <a:solidFill>
              <a:srgbClr val="FCD455"/>
            </a:solidFill>
          </p:spPr>
          <p:txBody>
            <a:bodyPr wrap="square" lIns="0" tIns="0" rIns="0" bIns="0" rtlCol="0"/>
            <a:lstStyle/>
            <a:p>
              <a:endParaRPr/>
            </a:p>
          </p:txBody>
        </p:sp>
        <p:sp>
          <p:nvSpPr>
            <p:cNvPr id="20378" name="object 20378"/>
            <p:cNvSpPr/>
            <p:nvPr/>
          </p:nvSpPr>
          <p:spPr>
            <a:xfrm>
              <a:off x="5327840" y="8426170"/>
              <a:ext cx="6985" cy="10160"/>
            </a:xfrm>
            <a:custGeom>
              <a:avLst/>
              <a:gdLst/>
              <a:ahLst/>
              <a:cxnLst/>
              <a:rect l="l" t="t" r="r" b="b"/>
              <a:pathLst>
                <a:path w="6985" h="10159">
                  <a:moveTo>
                    <a:pt x="0" y="0"/>
                  </a:moveTo>
                  <a:lnTo>
                    <a:pt x="6604" y="10109"/>
                  </a:lnTo>
                </a:path>
              </a:pathLst>
            </a:custGeom>
            <a:ln w="25400">
              <a:solidFill>
                <a:srgbClr val="FED752"/>
              </a:solidFill>
            </a:ln>
          </p:spPr>
          <p:txBody>
            <a:bodyPr wrap="square" lIns="0" tIns="0" rIns="0" bIns="0" rtlCol="0"/>
            <a:lstStyle/>
            <a:p>
              <a:endParaRPr/>
            </a:p>
          </p:txBody>
        </p:sp>
        <p:sp>
          <p:nvSpPr>
            <p:cNvPr id="20379" name="object 20379"/>
            <p:cNvSpPr/>
            <p:nvPr/>
          </p:nvSpPr>
          <p:spPr>
            <a:xfrm>
              <a:off x="5334444" y="8431123"/>
              <a:ext cx="44450" cy="5715"/>
            </a:xfrm>
            <a:custGeom>
              <a:avLst/>
              <a:gdLst/>
              <a:ahLst/>
              <a:cxnLst/>
              <a:rect l="l" t="t" r="r" b="b"/>
              <a:pathLst>
                <a:path w="44450" h="5715">
                  <a:moveTo>
                    <a:pt x="0" y="5156"/>
                  </a:moveTo>
                  <a:lnTo>
                    <a:pt x="11623" y="3330"/>
                  </a:lnTo>
                  <a:lnTo>
                    <a:pt x="22864" y="1839"/>
                  </a:lnTo>
                  <a:lnTo>
                    <a:pt x="33770" y="718"/>
                  </a:lnTo>
                  <a:lnTo>
                    <a:pt x="44386" y="0"/>
                  </a:lnTo>
                </a:path>
              </a:pathLst>
            </a:custGeom>
            <a:ln w="25400">
              <a:solidFill>
                <a:srgbClr val="FCD24C"/>
              </a:solidFill>
            </a:ln>
          </p:spPr>
          <p:txBody>
            <a:bodyPr wrap="square" lIns="0" tIns="0" rIns="0" bIns="0" rtlCol="0"/>
            <a:lstStyle/>
            <a:p>
              <a:endParaRPr/>
            </a:p>
          </p:txBody>
        </p:sp>
        <p:sp>
          <p:nvSpPr>
            <p:cNvPr id="20380" name="object 20380"/>
            <p:cNvSpPr/>
            <p:nvPr/>
          </p:nvSpPr>
          <p:spPr>
            <a:xfrm>
              <a:off x="5375872" y="8423999"/>
              <a:ext cx="3175" cy="7620"/>
            </a:xfrm>
            <a:custGeom>
              <a:avLst/>
              <a:gdLst/>
              <a:ahLst/>
              <a:cxnLst/>
              <a:rect l="l" t="t" r="r" b="b"/>
              <a:pathLst>
                <a:path w="3175" h="7620">
                  <a:moveTo>
                    <a:pt x="2959" y="7124"/>
                  </a:moveTo>
                  <a:lnTo>
                    <a:pt x="0" y="0"/>
                  </a:lnTo>
                </a:path>
              </a:pathLst>
            </a:custGeom>
            <a:ln w="25400">
              <a:solidFill>
                <a:srgbClr val="FAD157"/>
              </a:solidFill>
            </a:ln>
          </p:spPr>
          <p:txBody>
            <a:bodyPr wrap="square" lIns="0" tIns="0" rIns="0" bIns="0" rtlCol="0"/>
            <a:lstStyle/>
            <a:p>
              <a:endParaRPr/>
            </a:p>
          </p:txBody>
        </p:sp>
        <p:sp>
          <p:nvSpPr>
            <p:cNvPr id="20381" name="object 20381"/>
            <p:cNvSpPr/>
            <p:nvPr/>
          </p:nvSpPr>
          <p:spPr>
            <a:xfrm>
              <a:off x="5327840" y="8423999"/>
              <a:ext cx="48260" cy="2540"/>
            </a:xfrm>
            <a:custGeom>
              <a:avLst/>
              <a:gdLst/>
              <a:ahLst/>
              <a:cxnLst/>
              <a:rect l="l" t="t" r="r" b="b"/>
              <a:pathLst>
                <a:path w="48260" h="2540">
                  <a:moveTo>
                    <a:pt x="48031" y="0"/>
                  </a:moveTo>
                  <a:lnTo>
                    <a:pt x="36618" y="471"/>
                  </a:lnTo>
                  <a:lnTo>
                    <a:pt x="24806" y="962"/>
                  </a:lnTo>
                  <a:lnTo>
                    <a:pt x="12598" y="1514"/>
                  </a:lnTo>
                  <a:lnTo>
                    <a:pt x="0" y="2171"/>
                  </a:lnTo>
                </a:path>
              </a:pathLst>
            </a:custGeom>
            <a:ln w="25399">
              <a:solidFill>
                <a:srgbClr val="FCD65D"/>
              </a:solidFill>
            </a:ln>
          </p:spPr>
          <p:txBody>
            <a:bodyPr wrap="square" lIns="0" tIns="0" rIns="0" bIns="0" rtlCol="0"/>
            <a:lstStyle/>
            <a:p>
              <a:endParaRPr/>
            </a:p>
          </p:txBody>
        </p:sp>
        <p:sp>
          <p:nvSpPr>
            <p:cNvPr id="20382" name="object 20382"/>
            <p:cNvSpPr/>
            <p:nvPr/>
          </p:nvSpPr>
          <p:spPr>
            <a:xfrm>
              <a:off x="5375872" y="8423211"/>
              <a:ext cx="17780" cy="8255"/>
            </a:xfrm>
            <a:custGeom>
              <a:avLst/>
              <a:gdLst/>
              <a:ahLst/>
              <a:cxnLst/>
              <a:rect l="l" t="t" r="r" b="b"/>
              <a:pathLst>
                <a:path w="17779" h="8254">
                  <a:moveTo>
                    <a:pt x="16192" y="0"/>
                  </a:moveTo>
                  <a:lnTo>
                    <a:pt x="10947" y="292"/>
                  </a:lnTo>
                  <a:lnTo>
                    <a:pt x="0" y="787"/>
                  </a:lnTo>
                  <a:lnTo>
                    <a:pt x="952" y="3263"/>
                  </a:lnTo>
                  <a:lnTo>
                    <a:pt x="1943" y="5638"/>
                  </a:lnTo>
                  <a:lnTo>
                    <a:pt x="2959" y="7912"/>
                  </a:lnTo>
                  <a:lnTo>
                    <a:pt x="12572" y="7480"/>
                  </a:lnTo>
                  <a:lnTo>
                    <a:pt x="17462" y="7226"/>
                  </a:lnTo>
                  <a:lnTo>
                    <a:pt x="16484" y="4991"/>
                  </a:lnTo>
                  <a:lnTo>
                    <a:pt x="17094" y="2451"/>
                  </a:lnTo>
                  <a:lnTo>
                    <a:pt x="16192" y="0"/>
                  </a:lnTo>
                  <a:close/>
                </a:path>
              </a:pathLst>
            </a:custGeom>
            <a:solidFill>
              <a:srgbClr val="F9CE55"/>
            </a:solidFill>
          </p:spPr>
          <p:txBody>
            <a:bodyPr wrap="square" lIns="0" tIns="0" rIns="0" bIns="0" rtlCol="0"/>
            <a:lstStyle/>
            <a:p>
              <a:endParaRPr/>
            </a:p>
          </p:txBody>
        </p:sp>
        <p:sp>
          <p:nvSpPr>
            <p:cNvPr id="20383" name="object 20383"/>
            <p:cNvSpPr/>
            <p:nvPr/>
          </p:nvSpPr>
          <p:spPr>
            <a:xfrm>
              <a:off x="5375872" y="8423999"/>
              <a:ext cx="3175" cy="7620"/>
            </a:xfrm>
            <a:custGeom>
              <a:avLst/>
              <a:gdLst/>
              <a:ahLst/>
              <a:cxnLst/>
              <a:rect l="l" t="t" r="r" b="b"/>
              <a:pathLst>
                <a:path w="3175" h="7620">
                  <a:moveTo>
                    <a:pt x="0" y="0"/>
                  </a:moveTo>
                  <a:lnTo>
                    <a:pt x="2959" y="7124"/>
                  </a:lnTo>
                </a:path>
              </a:pathLst>
            </a:custGeom>
            <a:ln w="25400">
              <a:solidFill>
                <a:srgbClr val="FAD157"/>
              </a:solidFill>
            </a:ln>
          </p:spPr>
          <p:txBody>
            <a:bodyPr wrap="square" lIns="0" tIns="0" rIns="0" bIns="0" rtlCol="0"/>
            <a:lstStyle/>
            <a:p>
              <a:endParaRPr/>
            </a:p>
          </p:txBody>
        </p:sp>
        <p:sp>
          <p:nvSpPr>
            <p:cNvPr id="20384" name="object 20384"/>
            <p:cNvSpPr/>
            <p:nvPr/>
          </p:nvSpPr>
          <p:spPr>
            <a:xfrm>
              <a:off x="5378831" y="8430437"/>
              <a:ext cx="14604" cy="1270"/>
            </a:xfrm>
            <a:custGeom>
              <a:avLst/>
              <a:gdLst/>
              <a:ahLst/>
              <a:cxnLst/>
              <a:rect l="l" t="t" r="r" b="b"/>
              <a:pathLst>
                <a:path w="14604" h="1270">
                  <a:moveTo>
                    <a:pt x="0" y="685"/>
                  </a:moveTo>
                  <a:lnTo>
                    <a:pt x="4775" y="457"/>
                  </a:lnTo>
                  <a:lnTo>
                    <a:pt x="9613" y="254"/>
                  </a:lnTo>
                  <a:lnTo>
                    <a:pt x="14503" y="0"/>
                  </a:lnTo>
                </a:path>
              </a:pathLst>
            </a:custGeom>
            <a:ln w="25400">
              <a:solidFill>
                <a:srgbClr val="F9CC4E"/>
              </a:solidFill>
            </a:ln>
          </p:spPr>
          <p:txBody>
            <a:bodyPr wrap="square" lIns="0" tIns="0" rIns="0" bIns="0" rtlCol="0"/>
            <a:lstStyle/>
            <a:p>
              <a:endParaRPr/>
            </a:p>
          </p:txBody>
        </p:sp>
        <p:sp>
          <p:nvSpPr>
            <p:cNvPr id="20385" name="object 20385"/>
            <p:cNvSpPr/>
            <p:nvPr/>
          </p:nvSpPr>
          <p:spPr>
            <a:xfrm>
              <a:off x="5392064" y="8423211"/>
              <a:ext cx="1270" cy="7620"/>
            </a:xfrm>
            <a:custGeom>
              <a:avLst/>
              <a:gdLst/>
              <a:ahLst/>
              <a:cxnLst/>
              <a:rect l="l" t="t" r="r" b="b"/>
              <a:pathLst>
                <a:path w="1270" h="7620">
                  <a:moveTo>
                    <a:pt x="1270" y="7226"/>
                  </a:moveTo>
                  <a:lnTo>
                    <a:pt x="0" y="0"/>
                  </a:lnTo>
                </a:path>
              </a:pathLst>
            </a:custGeom>
            <a:ln w="25399">
              <a:solidFill>
                <a:srgbClr val="F8CB53"/>
              </a:solidFill>
            </a:ln>
          </p:spPr>
          <p:txBody>
            <a:bodyPr wrap="square" lIns="0" tIns="0" rIns="0" bIns="0" rtlCol="0"/>
            <a:lstStyle/>
            <a:p>
              <a:endParaRPr/>
            </a:p>
          </p:txBody>
        </p:sp>
        <p:sp>
          <p:nvSpPr>
            <p:cNvPr id="20386" name="object 20386"/>
            <p:cNvSpPr/>
            <p:nvPr/>
          </p:nvSpPr>
          <p:spPr>
            <a:xfrm>
              <a:off x="5375872" y="8423211"/>
              <a:ext cx="16510" cy="1270"/>
            </a:xfrm>
            <a:custGeom>
              <a:avLst/>
              <a:gdLst/>
              <a:ahLst/>
              <a:cxnLst/>
              <a:rect l="l" t="t" r="r" b="b"/>
              <a:pathLst>
                <a:path w="16510" h="1270">
                  <a:moveTo>
                    <a:pt x="16192" y="0"/>
                  </a:moveTo>
                  <a:lnTo>
                    <a:pt x="10947" y="292"/>
                  </a:lnTo>
                  <a:lnTo>
                    <a:pt x="5549" y="546"/>
                  </a:lnTo>
                  <a:lnTo>
                    <a:pt x="0" y="787"/>
                  </a:lnTo>
                </a:path>
              </a:pathLst>
            </a:custGeom>
            <a:ln w="25400">
              <a:solidFill>
                <a:srgbClr val="F9CF5C"/>
              </a:solidFill>
            </a:ln>
          </p:spPr>
          <p:txBody>
            <a:bodyPr wrap="square" lIns="0" tIns="0" rIns="0" bIns="0" rtlCol="0"/>
            <a:lstStyle/>
            <a:p>
              <a:endParaRPr/>
            </a:p>
          </p:txBody>
        </p:sp>
        <p:sp>
          <p:nvSpPr>
            <p:cNvPr id="20387" name="object 20387"/>
            <p:cNvSpPr/>
            <p:nvPr/>
          </p:nvSpPr>
          <p:spPr>
            <a:xfrm>
              <a:off x="5392064" y="8422221"/>
              <a:ext cx="16510" cy="8255"/>
            </a:xfrm>
            <a:custGeom>
              <a:avLst/>
              <a:gdLst/>
              <a:ahLst/>
              <a:cxnLst/>
              <a:rect l="l" t="t" r="r" b="b"/>
              <a:pathLst>
                <a:path w="16510" h="8254">
                  <a:moveTo>
                    <a:pt x="15303" y="0"/>
                  </a:moveTo>
                  <a:lnTo>
                    <a:pt x="10350" y="380"/>
                  </a:lnTo>
                  <a:lnTo>
                    <a:pt x="5257" y="711"/>
                  </a:lnTo>
                  <a:lnTo>
                    <a:pt x="0" y="990"/>
                  </a:lnTo>
                  <a:lnTo>
                    <a:pt x="901" y="3441"/>
                  </a:lnTo>
                  <a:lnTo>
                    <a:pt x="292" y="5981"/>
                  </a:lnTo>
                  <a:lnTo>
                    <a:pt x="1270" y="8216"/>
                  </a:lnTo>
                  <a:lnTo>
                    <a:pt x="6146" y="7975"/>
                  </a:lnTo>
                  <a:lnTo>
                    <a:pt x="11061" y="7670"/>
                  </a:lnTo>
                  <a:lnTo>
                    <a:pt x="15976" y="7289"/>
                  </a:lnTo>
                  <a:lnTo>
                    <a:pt x="15125" y="5143"/>
                  </a:lnTo>
                  <a:lnTo>
                    <a:pt x="16078" y="2362"/>
                  </a:lnTo>
                  <a:lnTo>
                    <a:pt x="15303" y="0"/>
                  </a:lnTo>
                  <a:close/>
                </a:path>
              </a:pathLst>
            </a:custGeom>
            <a:solidFill>
              <a:srgbClr val="F6C84E"/>
            </a:solidFill>
          </p:spPr>
          <p:txBody>
            <a:bodyPr wrap="square" lIns="0" tIns="0" rIns="0" bIns="0" rtlCol="0"/>
            <a:lstStyle/>
            <a:p>
              <a:endParaRPr/>
            </a:p>
          </p:txBody>
        </p:sp>
        <p:sp>
          <p:nvSpPr>
            <p:cNvPr id="20388" name="object 20388"/>
            <p:cNvSpPr/>
            <p:nvPr/>
          </p:nvSpPr>
          <p:spPr>
            <a:xfrm>
              <a:off x="5392064" y="8423211"/>
              <a:ext cx="1270" cy="7620"/>
            </a:xfrm>
            <a:custGeom>
              <a:avLst/>
              <a:gdLst/>
              <a:ahLst/>
              <a:cxnLst/>
              <a:rect l="l" t="t" r="r" b="b"/>
              <a:pathLst>
                <a:path w="1270" h="7620">
                  <a:moveTo>
                    <a:pt x="0" y="0"/>
                  </a:moveTo>
                  <a:lnTo>
                    <a:pt x="1270" y="7226"/>
                  </a:lnTo>
                </a:path>
              </a:pathLst>
            </a:custGeom>
            <a:ln w="25399">
              <a:solidFill>
                <a:srgbClr val="F8CB53"/>
              </a:solidFill>
            </a:ln>
          </p:spPr>
          <p:txBody>
            <a:bodyPr wrap="square" lIns="0" tIns="0" rIns="0" bIns="0" rtlCol="0"/>
            <a:lstStyle/>
            <a:p>
              <a:endParaRPr/>
            </a:p>
          </p:txBody>
        </p:sp>
        <p:sp>
          <p:nvSpPr>
            <p:cNvPr id="20389" name="object 20389"/>
            <p:cNvSpPr/>
            <p:nvPr/>
          </p:nvSpPr>
          <p:spPr>
            <a:xfrm>
              <a:off x="5393334" y="8429510"/>
              <a:ext cx="15240" cy="1270"/>
            </a:xfrm>
            <a:custGeom>
              <a:avLst/>
              <a:gdLst/>
              <a:ahLst/>
              <a:cxnLst/>
              <a:rect l="l" t="t" r="r" b="b"/>
              <a:pathLst>
                <a:path w="15239" h="1270">
                  <a:moveTo>
                    <a:pt x="0" y="927"/>
                  </a:moveTo>
                  <a:lnTo>
                    <a:pt x="4876" y="685"/>
                  </a:lnTo>
                  <a:lnTo>
                    <a:pt x="9791" y="381"/>
                  </a:lnTo>
                  <a:lnTo>
                    <a:pt x="14706" y="0"/>
                  </a:lnTo>
                </a:path>
              </a:pathLst>
            </a:custGeom>
            <a:ln w="25400">
              <a:solidFill>
                <a:srgbClr val="F6C647"/>
              </a:solidFill>
            </a:ln>
          </p:spPr>
          <p:txBody>
            <a:bodyPr wrap="square" lIns="0" tIns="0" rIns="0" bIns="0" rtlCol="0"/>
            <a:lstStyle/>
            <a:p>
              <a:endParaRPr/>
            </a:p>
          </p:txBody>
        </p:sp>
        <p:sp>
          <p:nvSpPr>
            <p:cNvPr id="20390" name="object 20390"/>
            <p:cNvSpPr/>
            <p:nvPr/>
          </p:nvSpPr>
          <p:spPr>
            <a:xfrm>
              <a:off x="5407368" y="8422221"/>
              <a:ext cx="1270" cy="7620"/>
            </a:xfrm>
            <a:custGeom>
              <a:avLst/>
              <a:gdLst/>
              <a:ahLst/>
              <a:cxnLst/>
              <a:rect l="l" t="t" r="r" b="b"/>
              <a:pathLst>
                <a:path w="1270" h="7620">
                  <a:moveTo>
                    <a:pt x="673" y="7289"/>
                  </a:moveTo>
                  <a:lnTo>
                    <a:pt x="0" y="0"/>
                  </a:lnTo>
                </a:path>
              </a:pathLst>
            </a:custGeom>
            <a:ln w="25399">
              <a:solidFill>
                <a:srgbClr val="F4C449"/>
              </a:solidFill>
            </a:ln>
          </p:spPr>
          <p:txBody>
            <a:bodyPr wrap="square" lIns="0" tIns="0" rIns="0" bIns="0" rtlCol="0"/>
            <a:lstStyle/>
            <a:p>
              <a:endParaRPr/>
            </a:p>
          </p:txBody>
        </p:sp>
        <p:sp>
          <p:nvSpPr>
            <p:cNvPr id="20391" name="object 20391"/>
            <p:cNvSpPr/>
            <p:nvPr/>
          </p:nvSpPr>
          <p:spPr>
            <a:xfrm>
              <a:off x="5392064" y="8422221"/>
              <a:ext cx="15875" cy="1270"/>
            </a:xfrm>
            <a:custGeom>
              <a:avLst/>
              <a:gdLst/>
              <a:ahLst/>
              <a:cxnLst/>
              <a:rect l="l" t="t" r="r" b="b"/>
              <a:pathLst>
                <a:path w="15875" h="1270">
                  <a:moveTo>
                    <a:pt x="15303" y="0"/>
                  </a:moveTo>
                  <a:lnTo>
                    <a:pt x="10350" y="380"/>
                  </a:lnTo>
                  <a:lnTo>
                    <a:pt x="5257" y="711"/>
                  </a:lnTo>
                  <a:lnTo>
                    <a:pt x="0" y="990"/>
                  </a:lnTo>
                </a:path>
              </a:pathLst>
            </a:custGeom>
            <a:ln w="25400">
              <a:solidFill>
                <a:srgbClr val="F7C955"/>
              </a:solidFill>
            </a:ln>
          </p:spPr>
          <p:txBody>
            <a:bodyPr wrap="square" lIns="0" tIns="0" rIns="0" bIns="0" rtlCol="0"/>
            <a:lstStyle/>
            <a:p>
              <a:endParaRPr/>
            </a:p>
          </p:txBody>
        </p:sp>
        <p:sp>
          <p:nvSpPr>
            <p:cNvPr id="20392" name="object 20392"/>
            <p:cNvSpPr/>
            <p:nvPr/>
          </p:nvSpPr>
          <p:spPr>
            <a:xfrm>
              <a:off x="5407368" y="8418982"/>
              <a:ext cx="29209" cy="6985"/>
            </a:xfrm>
            <a:custGeom>
              <a:avLst/>
              <a:gdLst/>
              <a:ahLst/>
              <a:cxnLst/>
              <a:rect l="l" t="t" r="r" b="b"/>
              <a:pathLst>
                <a:path w="29210" h="6984">
                  <a:moveTo>
                    <a:pt x="27787" y="0"/>
                  </a:moveTo>
                  <a:lnTo>
                    <a:pt x="21193" y="1015"/>
                  </a:lnTo>
                  <a:lnTo>
                    <a:pt x="14365" y="1881"/>
                  </a:lnTo>
                  <a:lnTo>
                    <a:pt x="7301" y="2616"/>
                  </a:lnTo>
                  <a:lnTo>
                    <a:pt x="0" y="3238"/>
                  </a:lnTo>
                  <a:lnTo>
                    <a:pt x="393" y="4419"/>
                  </a:lnTo>
                  <a:lnTo>
                    <a:pt x="304" y="6972"/>
                  </a:lnTo>
                  <a:lnTo>
                    <a:pt x="7633" y="6316"/>
                  </a:lnTo>
                  <a:lnTo>
                    <a:pt x="14827" y="5505"/>
                  </a:lnTo>
                  <a:lnTo>
                    <a:pt x="21868" y="4504"/>
                  </a:lnTo>
                  <a:lnTo>
                    <a:pt x="28740" y="3276"/>
                  </a:lnTo>
                  <a:lnTo>
                    <a:pt x="27787" y="0"/>
                  </a:lnTo>
                  <a:close/>
                </a:path>
              </a:pathLst>
            </a:custGeom>
            <a:solidFill>
              <a:srgbClr val="F3BF43"/>
            </a:solidFill>
          </p:spPr>
          <p:txBody>
            <a:bodyPr wrap="square" lIns="0" tIns="0" rIns="0" bIns="0" rtlCol="0"/>
            <a:lstStyle/>
            <a:p>
              <a:endParaRPr/>
            </a:p>
          </p:txBody>
        </p:sp>
        <p:sp>
          <p:nvSpPr>
            <p:cNvPr id="20393" name="object 20393"/>
            <p:cNvSpPr/>
            <p:nvPr/>
          </p:nvSpPr>
          <p:spPr>
            <a:xfrm>
              <a:off x="5407368" y="8418982"/>
              <a:ext cx="27940" cy="3810"/>
            </a:xfrm>
            <a:custGeom>
              <a:avLst/>
              <a:gdLst/>
              <a:ahLst/>
              <a:cxnLst/>
              <a:rect l="l" t="t" r="r" b="b"/>
              <a:pathLst>
                <a:path w="27939" h="3809">
                  <a:moveTo>
                    <a:pt x="0" y="3238"/>
                  </a:moveTo>
                  <a:lnTo>
                    <a:pt x="7301" y="2616"/>
                  </a:lnTo>
                  <a:lnTo>
                    <a:pt x="14365" y="1881"/>
                  </a:lnTo>
                  <a:lnTo>
                    <a:pt x="21193" y="1015"/>
                  </a:lnTo>
                  <a:lnTo>
                    <a:pt x="27787" y="0"/>
                  </a:lnTo>
                </a:path>
              </a:pathLst>
            </a:custGeom>
            <a:ln w="25400">
              <a:solidFill>
                <a:srgbClr val="F3C046"/>
              </a:solidFill>
            </a:ln>
          </p:spPr>
          <p:txBody>
            <a:bodyPr wrap="square" lIns="0" tIns="0" rIns="0" bIns="0" rtlCol="0"/>
            <a:lstStyle/>
            <a:p>
              <a:endParaRPr/>
            </a:p>
          </p:txBody>
        </p:sp>
        <p:sp>
          <p:nvSpPr>
            <p:cNvPr id="20394" name="object 20394"/>
            <p:cNvSpPr/>
            <p:nvPr/>
          </p:nvSpPr>
          <p:spPr>
            <a:xfrm>
              <a:off x="5435155" y="8418982"/>
              <a:ext cx="1270" cy="3810"/>
            </a:xfrm>
            <a:custGeom>
              <a:avLst/>
              <a:gdLst/>
              <a:ahLst/>
              <a:cxnLst/>
              <a:rect l="l" t="t" r="r" b="b"/>
              <a:pathLst>
                <a:path w="1270" h="3809">
                  <a:moveTo>
                    <a:pt x="0" y="0"/>
                  </a:moveTo>
                  <a:lnTo>
                    <a:pt x="952" y="3276"/>
                  </a:lnTo>
                </a:path>
              </a:pathLst>
            </a:custGeom>
            <a:ln w="25400">
              <a:solidFill>
                <a:srgbClr val="F1BA39"/>
              </a:solidFill>
            </a:ln>
          </p:spPr>
          <p:txBody>
            <a:bodyPr wrap="square" lIns="0" tIns="0" rIns="0" bIns="0" rtlCol="0"/>
            <a:lstStyle/>
            <a:p>
              <a:endParaRPr/>
            </a:p>
          </p:txBody>
        </p:sp>
        <p:sp>
          <p:nvSpPr>
            <p:cNvPr id="20395" name="object 20395"/>
            <p:cNvSpPr/>
            <p:nvPr/>
          </p:nvSpPr>
          <p:spPr>
            <a:xfrm>
              <a:off x="5407672" y="8422259"/>
              <a:ext cx="28575" cy="3810"/>
            </a:xfrm>
            <a:custGeom>
              <a:avLst/>
              <a:gdLst/>
              <a:ahLst/>
              <a:cxnLst/>
              <a:rect l="l" t="t" r="r" b="b"/>
              <a:pathLst>
                <a:path w="28575" h="3809">
                  <a:moveTo>
                    <a:pt x="28435" y="0"/>
                  </a:moveTo>
                  <a:lnTo>
                    <a:pt x="21563" y="1227"/>
                  </a:lnTo>
                  <a:lnTo>
                    <a:pt x="14522" y="2228"/>
                  </a:lnTo>
                  <a:lnTo>
                    <a:pt x="7329" y="3039"/>
                  </a:lnTo>
                  <a:lnTo>
                    <a:pt x="0" y="3695"/>
                  </a:lnTo>
                </a:path>
              </a:pathLst>
            </a:custGeom>
            <a:ln w="25400">
              <a:solidFill>
                <a:srgbClr val="F3BE40"/>
              </a:solidFill>
            </a:ln>
          </p:spPr>
          <p:txBody>
            <a:bodyPr wrap="square" lIns="0" tIns="0" rIns="0" bIns="0" rtlCol="0"/>
            <a:lstStyle/>
            <a:p>
              <a:endParaRPr/>
            </a:p>
          </p:txBody>
        </p:sp>
        <p:sp>
          <p:nvSpPr>
            <p:cNvPr id="20396" name="object 20396"/>
            <p:cNvSpPr/>
            <p:nvPr/>
          </p:nvSpPr>
          <p:spPr>
            <a:xfrm>
              <a:off x="5407368" y="8422221"/>
              <a:ext cx="635" cy="3810"/>
            </a:xfrm>
            <a:custGeom>
              <a:avLst/>
              <a:gdLst/>
              <a:ahLst/>
              <a:cxnLst/>
              <a:rect l="l" t="t" r="r" b="b"/>
              <a:pathLst>
                <a:path w="635" h="3809">
                  <a:moveTo>
                    <a:pt x="304" y="3733"/>
                  </a:moveTo>
                  <a:lnTo>
                    <a:pt x="0" y="0"/>
                  </a:lnTo>
                </a:path>
              </a:pathLst>
            </a:custGeom>
            <a:ln w="25399">
              <a:solidFill>
                <a:srgbClr val="F5C54C"/>
              </a:solidFill>
            </a:ln>
          </p:spPr>
          <p:txBody>
            <a:bodyPr wrap="square" lIns="0" tIns="0" rIns="0" bIns="0" rtlCol="0"/>
            <a:lstStyle/>
            <a:p>
              <a:endParaRPr/>
            </a:p>
          </p:txBody>
        </p:sp>
        <p:sp>
          <p:nvSpPr>
            <p:cNvPr id="20397" name="object 20397"/>
            <p:cNvSpPr/>
            <p:nvPr/>
          </p:nvSpPr>
          <p:spPr>
            <a:xfrm>
              <a:off x="5407609" y="8422259"/>
              <a:ext cx="29845" cy="7620"/>
            </a:xfrm>
            <a:custGeom>
              <a:avLst/>
              <a:gdLst/>
              <a:ahLst/>
              <a:cxnLst/>
              <a:rect l="l" t="t" r="r" b="b"/>
              <a:pathLst>
                <a:path w="29845" h="7620">
                  <a:moveTo>
                    <a:pt x="28498" y="0"/>
                  </a:moveTo>
                  <a:lnTo>
                    <a:pt x="21626" y="1227"/>
                  </a:lnTo>
                  <a:lnTo>
                    <a:pt x="14585" y="2228"/>
                  </a:lnTo>
                  <a:lnTo>
                    <a:pt x="7392" y="3039"/>
                  </a:lnTo>
                  <a:lnTo>
                    <a:pt x="63" y="3695"/>
                  </a:lnTo>
                  <a:lnTo>
                    <a:pt x="0" y="6184"/>
                  </a:lnTo>
                  <a:lnTo>
                    <a:pt x="431" y="7251"/>
                  </a:lnTo>
                  <a:lnTo>
                    <a:pt x="7777" y="6572"/>
                  </a:lnTo>
                  <a:lnTo>
                    <a:pt x="15089" y="5683"/>
                  </a:lnTo>
                  <a:lnTo>
                    <a:pt x="22336" y="4537"/>
                  </a:lnTo>
                  <a:lnTo>
                    <a:pt x="29489" y="3086"/>
                  </a:lnTo>
                  <a:lnTo>
                    <a:pt x="28498" y="0"/>
                  </a:lnTo>
                  <a:close/>
                </a:path>
              </a:pathLst>
            </a:custGeom>
            <a:solidFill>
              <a:srgbClr val="F2BD3C"/>
            </a:solidFill>
          </p:spPr>
          <p:txBody>
            <a:bodyPr wrap="square" lIns="0" tIns="0" rIns="0" bIns="0" rtlCol="0"/>
            <a:lstStyle/>
            <a:p>
              <a:endParaRPr/>
            </a:p>
          </p:txBody>
        </p:sp>
        <p:sp>
          <p:nvSpPr>
            <p:cNvPr id="20398" name="object 20398"/>
            <p:cNvSpPr/>
            <p:nvPr/>
          </p:nvSpPr>
          <p:spPr>
            <a:xfrm>
              <a:off x="5407672" y="8422259"/>
              <a:ext cx="28575" cy="3810"/>
            </a:xfrm>
            <a:custGeom>
              <a:avLst/>
              <a:gdLst/>
              <a:ahLst/>
              <a:cxnLst/>
              <a:rect l="l" t="t" r="r" b="b"/>
              <a:pathLst>
                <a:path w="28575" h="3809">
                  <a:moveTo>
                    <a:pt x="0" y="3695"/>
                  </a:moveTo>
                  <a:lnTo>
                    <a:pt x="7329" y="3039"/>
                  </a:lnTo>
                  <a:lnTo>
                    <a:pt x="14522" y="2228"/>
                  </a:lnTo>
                  <a:lnTo>
                    <a:pt x="21563" y="1227"/>
                  </a:lnTo>
                  <a:lnTo>
                    <a:pt x="28435" y="0"/>
                  </a:lnTo>
                </a:path>
              </a:pathLst>
            </a:custGeom>
            <a:ln w="25400">
              <a:solidFill>
                <a:srgbClr val="F3BE40"/>
              </a:solidFill>
            </a:ln>
          </p:spPr>
          <p:txBody>
            <a:bodyPr wrap="square" lIns="0" tIns="0" rIns="0" bIns="0" rtlCol="0"/>
            <a:lstStyle/>
            <a:p>
              <a:endParaRPr/>
            </a:p>
          </p:txBody>
        </p:sp>
        <p:sp>
          <p:nvSpPr>
            <p:cNvPr id="20399" name="object 20399"/>
            <p:cNvSpPr/>
            <p:nvPr/>
          </p:nvSpPr>
          <p:spPr>
            <a:xfrm>
              <a:off x="5436108" y="8422259"/>
              <a:ext cx="1270" cy="3175"/>
            </a:xfrm>
            <a:custGeom>
              <a:avLst/>
              <a:gdLst/>
              <a:ahLst/>
              <a:cxnLst/>
              <a:rect l="l" t="t" r="r" b="b"/>
              <a:pathLst>
                <a:path w="1270" h="3175">
                  <a:moveTo>
                    <a:pt x="0" y="0"/>
                  </a:moveTo>
                  <a:lnTo>
                    <a:pt x="990" y="3086"/>
                  </a:lnTo>
                </a:path>
              </a:pathLst>
            </a:custGeom>
            <a:ln w="25400">
              <a:solidFill>
                <a:srgbClr val="F0B733"/>
              </a:solidFill>
            </a:ln>
          </p:spPr>
          <p:txBody>
            <a:bodyPr wrap="square" lIns="0" tIns="0" rIns="0" bIns="0" rtlCol="0"/>
            <a:lstStyle/>
            <a:p>
              <a:endParaRPr/>
            </a:p>
          </p:txBody>
        </p:sp>
        <p:sp>
          <p:nvSpPr>
            <p:cNvPr id="20400" name="object 20400"/>
            <p:cNvSpPr/>
            <p:nvPr/>
          </p:nvSpPr>
          <p:spPr>
            <a:xfrm>
              <a:off x="5408041" y="8425345"/>
              <a:ext cx="29209" cy="4445"/>
            </a:xfrm>
            <a:custGeom>
              <a:avLst/>
              <a:gdLst/>
              <a:ahLst/>
              <a:cxnLst/>
              <a:rect l="l" t="t" r="r" b="b"/>
              <a:pathLst>
                <a:path w="29210" h="4445">
                  <a:moveTo>
                    <a:pt x="29057" y="0"/>
                  </a:moveTo>
                  <a:lnTo>
                    <a:pt x="21904" y="1450"/>
                  </a:lnTo>
                  <a:lnTo>
                    <a:pt x="14657" y="2597"/>
                  </a:lnTo>
                  <a:lnTo>
                    <a:pt x="7345" y="3486"/>
                  </a:lnTo>
                  <a:lnTo>
                    <a:pt x="0" y="4165"/>
                  </a:lnTo>
                </a:path>
              </a:pathLst>
            </a:custGeom>
            <a:ln w="25400">
              <a:solidFill>
                <a:srgbClr val="F2BC39"/>
              </a:solidFill>
            </a:ln>
          </p:spPr>
          <p:txBody>
            <a:bodyPr wrap="square" lIns="0" tIns="0" rIns="0" bIns="0" rtlCol="0"/>
            <a:lstStyle/>
            <a:p>
              <a:endParaRPr/>
            </a:p>
          </p:txBody>
        </p:sp>
        <p:sp>
          <p:nvSpPr>
            <p:cNvPr id="20401" name="object 20401"/>
            <p:cNvSpPr/>
            <p:nvPr/>
          </p:nvSpPr>
          <p:spPr>
            <a:xfrm>
              <a:off x="5407672" y="8425954"/>
              <a:ext cx="635" cy="3810"/>
            </a:xfrm>
            <a:custGeom>
              <a:avLst/>
              <a:gdLst/>
              <a:ahLst/>
              <a:cxnLst/>
              <a:rect l="l" t="t" r="r" b="b"/>
              <a:pathLst>
                <a:path w="635" h="3809">
                  <a:moveTo>
                    <a:pt x="368" y="3556"/>
                  </a:moveTo>
                  <a:lnTo>
                    <a:pt x="0" y="0"/>
                  </a:lnTo>
                </a:path>
              </a:pathLst>
            </a:custGeom>
            <a:ln w="25400">
              <a:solidFill>
                <a:srgbClr val="F4C345"/>
              </a:solidFill>
            </a:ln>
          </p:spPr>
          <p:txBody>
            <a:bodyPr wrap="square" lIns="0" tIns="0" rIns="0" bIns="0" rtlCol="0"/>
            <a:lstStyle/>
            <a:p>
              <a:endParaRPr/>
            </a:p>
          </p:txBody>
        </p:sp>
        <p:sp>
          <p:nvSpPr>
            <p:cNvPr id="20402" name="object 20402"/>
            <p:cNvSpPr/>
            <p:nvPr/>
          </p:nvSpPr>
          <p:spPr>
            <a:xfrm>
              <a:off x="5435155" y="8416760"/>
              <a:ext cx="10795" cy="5715"/>
            </a:xfrm>
            <a:custGeom>
              <a:avLst/>
              <a:gdLst/>
              <a:ahLst/>
              <a:cxnLst/>
              <a:rect l="l" t="t" r="r" b="b"/>
              <a:pathLst>
                <a:path w="10795" h="5715">
                  <a:moveTo>
                    <a:pt x="9474" y="0"/>
                  </a:moveTo>
                  <a:lnTo>
                    <a:pt x="6477" y="876"/>
                  </a:lnTo>
                  <a:lnTo>
                    <a:pt x="3352" y="1663"/>
                  </a:lnTo>
                  <a:lnTo>
                    <a:pt x="0" y="2222"/>
                  </a:lnTo>
                  <a:lnTo>
                    <a:pt x="304" y="3352"/>
                  </a:lnTo>
                  <a:lnTo>
                    <a:pt x="622" y="4445"/>
                  </a:lnTo>
                  <a:lnTo>
                    <a:pt x="952" y="5499"/>
                  </a:lnTo>
                  <a:lnTo>
                    <a:pt x="4178" y="4864"/>
                  </a:lnTo>
                  <a:lnTo>
                    <a:pt x="7264" y="4064"/>
                  </a:lnTo>
                  <a:lnTo>
                    <a:pt x="10261" y="3162"/>
                  </a:lnTo>
                  <a:lnTo>
                    <a:pt x="9982" y="2133"/>
                  </a:lnTo>
                  <a:lnTo>
                    <a:pt x="9474" y="0"/>
                  </a:lnTo>
                  <a:close/>
                </a:path>
              </a:pathLst>
            </a:custGeom>
            <a:solidFill>
              <a:srgbClr val="F1B939"/>
            </a:solidFill>
          </p:spPr>
          <p:txBody>
            <a:bodyPr wrap="square" lIns="0" tIns="0" rIns="0" bIns="0" rtlCol="0"/>
            <a:lstStyle/>
            <a:p>
              <a:endParaRPr/>
            </a:p>
          </p:txBody>
        </p:sp>
        <p:sp>
          <p:nvSpPr>
            <p:cNvPr id="20403" name="object 20403"/>
            <p:cNvSpPr/>
            <p:nvPr/>
          </p:nvSpPr>
          <p:spPr>
            <a:xfrm>
              <a:off x="5435155" y="8416760"/>
              <a:ext cx="9525" cy="2540"/>
            </a:xfrm>
            <a:custGeom>
              <a:avLst/>
              <a:gdLst/>
              <a:ahLst/>
              <a:cxnLst/>
              <a:rect l="l" t="t" r="r" b="b"/>
              <a:pathLst>
                <a:path w="9525" h="2540">
                  <a:moveTo>
                    <a:pt x="0" y="2222"/>
                  </a:moveTo>
                  <a:lnTo>
                    <a:pt x="9474" y="0"/>
                  </a:lnTo>
                </a:path>
              </a:pathLst>
            </a:custGeom>
            <a:ln w="25399">
              <a:solidFill>
                <a:srgbClr val="F1BA3B"/>
              </a:solidFill>
            </a:ln>
          </p:spPr>
          <p:txBody>
            <a:bodyPr wrap="square" lIns="0" tIns="0" rIns="0" bIns="0" rtlCol="0"/>
            <a:lstStyle/>
            <a:p>
              <a:endParaRPr/>
            </a:p>
          </p:txBody>
        </p:sp>
        <p:sp>
          <p:nvSpPr>
            <p:cNvPr id="20404" name="object 20404"/>
            <p:cNvSpPr/>
            <p:nvPr/>
          </p:nvSpPr>
          <p:spPr>
            <a:xfrm>
              <a:off x="5444629" y="8416760"/>
              <a:ext cx="1270" cy="3175"/>
            </a:xfrm>
            <a:custGeom>
              <a:avLst/>
              <a:gdLst/>
              <a:ahLst/>
              <a:cxnLst/>
              <a:rect l="l" t="t" r="r" b="b"/>
              <a:pathLst>
                <a:path w="1270" h="3175">
                  <a:moveTo>
                    <a:pt x="0" y="0"/>
                  </a:moveTo>
                  <a:lnTo>
                    <a:pt x="787" y="3162"/>
                  </a:lnTo>
                </a:path>
              </a:pathLst>
            </a:custGeom>
            <a:ln w="25400">
              <a:solidFill>
                <a:srgbClr val="F0B938"/>
              </a:solidFill>
            </a:ln>
          </p:spPr>
          <p:txBody>
            <a:bodyPr wrap="square" lIns="0" tIns="0" rIns="0" bIns="0" rtlCol="0"/>
            <a:lstStyle/>
            <a:p>
              <a:endParaRPr/>
            </a:p>
          </p:txBody>
        </p:sp>
        <p:sp>
          <p:nvSpPr>
            <p:cNvPr id="20405" name="object 20405"/>
            <p:cNvSpPr/>
            <p:nvPr/>
          </p:nvSpPr>
          <p:spPr>
            <a:xfrm>
              <a:off x="5436108" y="8419922"/>
              <a:ext cx="9525" cy="2540"/>
            </a:xfrm>
            <a:custGeom>
              <a:avLst/>
              <a:gdLst/>
              <a:ahLst/>
              <a:cxnLst/>
              <a:rect l="l" t="t" r="r" b="b"/>
              <a:pathLst>
                <a:path w="9525" h="2540">
                  <a:moveTo>
                    <a:pt x="9309" y="0"/>
                  </a:moveTo>
                  <a:lnTo>
                    <a:pt x="0" y="2336"/>
                  </a:lnTo>
                </a:path>
              </a:pathLst>
            </a:custGeom>
            <a:ln w="25399">
              <a:solidFill>
                <a:srgbClr val="F0B936"/>
              </a:solidFill>
            </a:ln>
          </p:spPr>
          <p:txBody>
            <a:bodyPr wrap="square" lIns="0" tIns="0" rIns="0" bIns="0" rtlCol="0"/>
            <a:lstStyle/>
            <a:p>
              <a:endParaRPr/>
            </a:p>
          </p:txBody>
        </p:sp>
        <p:sp>
          <p:nvSpPr>
            <p:cNvPr id="20406" name="object 20406"/>
            <p:cNvSpPr/>
            <p:nvPr/>
          </p:nvSpPr>
          <p:spPr>
            <a:xfrm>
              <a:off x="5435155" y="8418982"/>
              <a:ext cx="1270" cy="3810"/>
            </a:xfrm>
            <a:custGeom>
              <a:avLst/>
              <a:gdLst/>
              <a:ahLst/>
              <a:cxnLst/>
              <a:rect l="l" t="t" r="r" b="b"/>
              <a:pathLst>
                <a:path w="1270" h="3809">
                  <a:moveTo>
                    <a:pt x="952" y="3276"/>
                  </a:moveTo>
                  <a:lnTo>
                    <a:pt x="0" y="0"/>
                  </a:lnTo>
                </a:path>
              </a:pathLst>
            </a:custGeom>
            <a:ln w="25400">
              <a:solidFill>
                <a:srgbClr val="F1BA39"/>
              </a:solidFill>
            </a:ln>
          </p:spPr>
          <p:txBody>
            <a:bodyPr wrap="square" lIns="0" tIns="0" rIns="0" bIns="0" rtlCol="0"/>
            <a:lstStyle/>
            <a:p>
              <a:endParaRPr/>
            </a:p>
          </p:txBody>
        </p:sp>
        <p:sp>
          <p:nvSpPr>
            <p:cNvPr id="20407" name="object 20407"/>
            <p:cNvSpPr/>
            <p:nvPr/>
          </p:nvSpPr>
          <p:spPr>
            <a:xfrm>
              <a:off x="5436108" y="8419922"/>
              <a:ext cx="10160" cy="5715"/>
            </a:xfrm>
            <a:custGeom>
              <a:avLst/>
              <a:gdLst/>
              <a:ahLst/>
              <a:cxnLst/>
              <a:rect l="l" t="t" r="r" b="b"/>
              <a:pathLst>
                <a:path w="10160" h="5715">
                  <a:moveTo>
                    <a:pt x="9309" y="0"/>
                  </a:moveTo>
                  <a:lnTo>
                    <a:pt x="6311" y="901"/>
                  </a:lnTo>
                  <a:lnTo>
                    <a:pt x="3225" y="1701"/>
                  </a:lnTo>
                  <a:lnTo>
                    <a:pt x="0" y="2336"/>
                  </a:lnTo>
                  <a:lnTo>
                    <a:pt x="317" y="3390"/>
                  </a:lnTo>
                  <a:lnTo>
                    <a:pt x="990" y="5422"/>
                  </a:lnTo>
                  <a:lnTo>
                    <a:pt x="4076" y="4711"/>
                  </a:lnTo>
                  <a:lnTo>
                    <a:pt x="7137" y="3898"/>
                  </a:lnTo>
                  <a:lnTo>
                    <a:pt x="10147" y="2971"/>
                  </a:lnTo>
                  <a:lnTo>
                    <a:pt x="9855" y="2006"/>
                  </a:lnTo>
                  <a:lnTo>
                    <a:pt x="9309" y="0"/>
                  </a:lnTo>
                  <a:close/>
                </a:path>
              </a:pathLst>
            </a:custGeom>
            <a:solidFill>
              <a:srgbClr val="F0B632"/>
            </a:solidFill>
          </p:spPr>
          <p:txBody>
            <a:bodyPr wrap="square" lIns="0" tIns="0" rIns="0" bIns="0" rtlCol="0"/>
            <a:lstStyle/>
            <a:p>
              <a:endParaRPr/>
            </a:p>
          </p:txBody>
        </p:sp>
        <p:sp>
          <p:nvSpPr>
            <p:cNvPr id="20408" name="object 20408"/>
            <p:cNvSpPr/>
            <p:nvPr/>
          </p:nvSpPr>
          <p:spPr>
            <a:xfrm>
              <a:off x="5436108" y="8419922"/>
              <a:ext cx="9525" cy="2540"/>
            </a:xfrm>
            <a:custGeom>
              <a:avLst/>
              <a:gdLst/>
              <a:ahLst/>
              <a:cxnLst/>
              <a:rect l="l" t="t" r="r" b="b"/>
              <a:pathLst>
                <a:path w="9525" h="2540">
                  <a:moveTo>
                    <a:pt x="0" y="2336"/>
                  </a:moveTo>
                  <a:lnTo>
                    <a:pt x="9309" y="0"/>
                  </a:lnTo>
                </a:path>
              </a:pathLst>
            </a:custGeom>
            <a:ln w="25399">
              <a:solidFill>
                <a:srgbClr val="F0B936"/>
              </a:solidFill>
            </a:ln>
          </p:spPr>
          <p:txBody>
            <a:bodyPr wrap="square" lIns="0" tIns="0" rIns="0" bIns="0" rtlCol="0"/>
            <a:lstStyle/>
            <a:p>
              <a:endParaRPr/>
            </a:p>
          </p:txBody>
        </p:sp>
        <p:sp>
          <p:nvSpPr>
            <p:cNvPr id="20409" name="object 20409"/>
            <p:cNvSpPr/>
            <p:nvPr/>
          </p:nvSpPr>
          <p:spPr>
            <a:xfrm>
              <a:off x="5445417" y="8419922"/>
              <a:ext cx="1270" cy="3175"/>
            </a:xfrm>
            <a:custGeom>
              <a:avLst/>
              <a:gdLst/>
              <a:ahLst/>
              <a:cxnLst/>
              <a:rect l="l" t="t" r="r" b="b"/>
              <a:pathLst>
                <a:path w="1270" h="3175">
                  <a:moveTo>
                    <a:pt x="0" y="0"/>
                  </a:moveTo>
                  <a:lnTo>
                    <a:pt x="838" y="2971"/>
                  </a:lnTo>
                </a:path>
              </a:pathLst>
            </a:custGeom>
            <a:ln w="25400">
              <a:solidFill>
                <a:srgbClr val="EFB631"/>
              </a:solidFill>
            </a:ln>
          </p:spPr>
          <p:txBody>
            <a:bodyPr wrap="square" lIns="0" tIns="0" rIns="0" bIns="0" rtlCol="0"/>
            <a:lstStyle/>
            <a:p>
              <a:endParaRPr/>
            </a:p>
          </p:txBody>
        </p:sp>
        <p:sp>
          <p:nvSpPr>
            <p:cNvPr id="20410" name="object 20410"/>
            <p:cNvSpPr/>
            <p:nvPr/>
          </p:nvSpPr>
          <p:spPr>
            <a:xfrm>
              <a:off x="5437098" y="8422894"/>
              <a:ext cx="9525" cy="2540"/>
            </a:xfrm>
            <a:custGeom>
              <a:avLst/>
              <a:gdLst/>
              <a:ahLst/>
              <a:cxnLst/>
              <a:rect l="l" t="t" r="r" b="b"/>
              <a:pathLst>
                <a:path w="9525" h="2540">
                  <a:moveTo>
                    <a:pt x="9156" y="0"/>
                  </a:moveTo>
                  <a:lnTo>
                    <a:pt x="0" y="2451"/>
                  </a:lnTo>
                </a:path>
              </a:pathLst>
            </a:custGeom>
            <a:ln w="25400">
              <a:solidFill>
                <a:srgbClr val="EFB42E"/>
              </a:solidFill>
            </a:ln>
          </p:spPr>
          <p:txBody>
            <a:bodyPr wrap="square" lIns="0" tIns="0" rIns="0" bIns="0" rtlCol="0"/>
            <a:lstStyle/>
            <a:p>
              <a:endParaRPr/>
            </a:p>
          </p:txBody>
        </p:sp>
        <p:sp>
          <p:nvSpPr>
            <p:cNvPr id="20411" name="object 20411"/>
            <p:cNvSpPr/>
            <p:nvPr/>
          </p:nvSpPr>
          <p:spPr>
            <a:xfrm>
              <a:off x="5436108" y="8422259"/>
              <a:ext cx="1270" cy="3175"/>
            </a:xfrm>
            <a:custGeom>
              <a:avLst/>
              <a:gdLst/>
              <a:ahLst/>
              <a:cxnLst/>
              <a:rect l="l" t="t" r="r" b="b"/>
              <a:pathLst>
                <a:path w="1270" h="3175">
                  <a:moveTo>
                    <a:pt x="990" y="3086"/>
                  </a:moveTo>
                  <a:lnTo>
                    <a:pt x="0" y="0"/>
                  </a:lnTo>
                </a:path>
              </a:pathLst>
            </a:custGeom>
            <a:ln w="25400">
              <a:solidFill>
                <a:srgbClr val="F0B733"/>
              </a:solidFill>
            </a:ln>
          </p:spPr>
          <p:txBody>
            <a:bodyPr wrap="square" lIns="0" tIns="0" rIns="0" bIns="0" rtlCol="0"/>
            <a:lstStyle/>
            <a:p>
              <a:endParaRPr/>
            </a:p>
          </p:txBody>
        </p:sp>
        <p:sp>
          <p:nvSpPr>
            <p:cNvPr id="20412" name="object 20412"/>
            <p:cNvSpPr/>
            <p:nvPr/>
          </p:nvSpPr>
          <p:spPr>
            <a:xfrm>
              <a:off x="5444629" y="8404822"/>
              <a:ext cx="24130" cy="15240"/>
            </a:xfrm>
            <a:custGeom>
              <a:avLst/>
              <a:gdLst/>
              <a:ahLst/>
              <a:cxnLst/>
              <a:rect l="l" t="t" r="r" b="b"/>
              <a:pathLst>
                <a:path w="24129" h="15240">
                  <a:moveTo>
                    <a:pt x="23456" y="0"/>
                  </a:moveTo>
                  <a:lnTo>
                    <a:pt x="18473" y="3558"/>
                  </a:lnTo>
                  <a:lnTo>
                    <a:pt x="12919" y="6778"/>
                  </a:lnTo>
                  <a:lnTo>
                    <a:pt x="6769" y="9594"/>
                  </a:lnTo>
                  <a:lnTo>
                    <a:pt x="0" y="11937"/>
                  </a:lnTo>
                  <a:lnTo>
                    <a:pt x="787" y="15100"/>
                  </a:lnTo>
                  <a:lnTo>
                    <a:pt x="8915" y="12674"/>
                  </a:lnTo>
                  <a:lnTo>
                    <a:pt x="16294" y="8737"/>
                  </a:lnTo>
                  <a:lnTo>
                    <a:pt x="22580" y="3949"/>
                  </a:lnTo>
                  <a:lnTo>
                    <a:pt x="23545" y="1155"/>
                  </a:lnTo>
                  <a:lnTo>
                    <a:pt x="23456" y="0"/>
                  </a:lnTo>
                  <a:close/>
                </a:path>
              </a:pathLst>
            </a:custGeom>
            <a:solidFill>
              <a:srgbClr val="F1B938"/>
            </a:solidFill>
          </p:spPr>
          <p:txBody>
            <a:bodyPr wrap="square" lIns="0" tIns="0" rIns="0" bIns="0" rtlCol="0"/>
            <a:lstStyle/>
            <a:p>
              <a:endParaRPr/>
            </a:p>
          </p:txBody>
        </p:sp>
        <p:sp>
          <p:nvSpPr>
            <p:cNvPr id="20413" name="object 20413"/>
            <p:cNvSpPr/>
            <p:nvPr/>
          </p:nvSpPr>
          <p:spPr>
            <a:xfrm>
              <a:off x="5444629" y="8404822"/>
              <a:ext cx="23495" cy="12065"/>
            </a:xfrm>
            <a:custGeom>
              <a:avLst/>
              <a:gdLst/>
              <a:ahLst/>
              <a:cxnLst/>
              <a:rect l="l" t="t" r="r" b="b"/>
              <a:pathLst>
                <a:path w="23495" h="12065">
                  <a:moveTo>
                    <a:pt x="0" y="11937"/>
                  </a:moveTo>
                  <a:lnTo>
                    <a:pt x="6769" y="9594"/>
                  </a:lnTo>
                  <a:lnTo>
                    <a:pt x="12919" y="6778"/>
                  </a:lnTo>
                  <a:lnTo>
                    <a:pt x="18473" y="3558"/>
                  </a:lnTo>
                  <a:lnTo>
                    <a:pt x="23456" y="0"/>
                  </a:lnTo>
                </a:path>
              </a:pathLst>
            </a:custGeom>
            <a:ln w="25400">
              <a:solidFill>
                <a:srgbClr val="F1BA3B"/>
              </a:solidFill>
            </a:ln>
          </p:spPr>
          <p:txBody>
            <a:bodyPr wrap="square" lIns="0" tIns="0" rIns="0" bIns="0" rtlCol="0"/>
            <a:lstStyle/>
            <a:p>
              <a:endParaRPr/>
            </a:p>
          </p:txBody>
        </p:sp>
        <p:sp>
          <p:nvSpPr>
            <p:cNvPr id="20414" name="object 20414"/>
            <p:cNvSpPr/>
            <p:nvPr/>
          </p:nvSpPr>
          <p:spPr>
            <a:xfrm>
              <a:off x="5467210" y="8404822"/>
              <a:ext cx="1270" cy="4445"/>
            </a:xfrm>
            <a:custGeom>
              <a:avLst/>
              <a:gdLst/>
              <a:ahLst/>
              <a:cxnLst/>
              <a:rect l="l" t="t" r="r" b="b"/>
              <a:pathLst>
                <a:path w="1270" h="4445">
                  <a:moveTo>
                    <a:pt x="876" y="0"/>
                  </a:moveTo>
                  <a:lnTo>
                    <a:pt x="0" y="3949"/>
                  </a:lnTo>
                </a:path>
              </a:pathLst>
            </a:custGeom>
            <a:ln w="25400">
              <a:solidFill>
                <a:srgbClr val="F1B939"/>
              </a:solidFill>
            </a:ln>
          </p:spPr>
          <p:txBody>
            <a:bodyPr wrap="square" lIns="0" tIns="0" rIns="0" bIns="0" rtlCol="0"/>
            <a:lstStyle/>
            <a:p>
              <a:endParaRPr/>
            </a:p>
          </p:txBody>
        </p:sp>
        <p:sp>
          <p:nvSpPr>
            <p:cNvPr id="20415" name="object 20415"/>
            <p:cNvSpPr/>
            <p:nvPr/>
          </p:nvSpPr>
          <p:spPr>
            <a:xfrm>
              <a:off x="5445417" y="8408771"/>
              <a:ext cx="22225" cy="11430"/>
            </a:xfrm>
            <a:custGeom>
              <a:avLst/>
              <a:gdLst/>
              <a:ahLst/>
              <a:cxnLst/>
              <a:rect l="l" t="t" r="r" b="b"/>
              <a:pathLst>
                <a:path w="22225" h="11429">
                  <a:moveTo>
                    <a:pt x="21793" y="0"/>
                  </a:moveTo>
                  <a:lnTo>
                    <a:pt x="15506" y="4787"/>
                  </a:lnTo>
                  <a:lnTo>
                    <a:pt x="8127" y="8724"/>
                  </a:lnTo>
                  <a:lnTo>
                    <a:pt x="0" y="11150"/>
                  </a:lnTo>
                </a:path>
              </a:pathLst>
            </a:custGeom>
            <a:ln w="25400">
              <a:solidFill>
                <a:srgbClr val="F0B836"/>
              </a:solidFill>
            </a:ln>
          </p:spPr>
          <p:txBody>
            <a:bodyPr wrap="square" lIns="0" tIns="0" rIns="0" bIns="0" rtlCol="0"/>
            <a:lstStyle/>
            <a:p>
              <a:endParaRPr/>
            </a:p>
          </p:txBody>
        </p:sp>
        <p:sp>
          <p:nvSpPr>
            <p:cNvPr id="20416" name="object 20416"/>
            <p:cNvSpPr/>
            <p:nvPr/>
          </p:nvSpPr>
          <p:spPr>
            <a:xfrm>
              <a:off x="5444629" y="8416760"/>
              <a:ext cx="1270" cy="3175"/>
            </a:xfrm>
            <a:custGeom>
              <a:avLst/>
              <a:gdLst/>
              <a:ahLst/>
              <a:cxnLst/>
              <a:rect l="l" t="t" r="r" b="b"/>
              <a:pathLst>
                <a:path w="1270" h="3175">
                  <a:moveTo>
                    <a:pt x="787" y="3162"/>
                  </a:moveTo>
                  <a:lnTo>
                    <a:pt x="0" y="0"/>
                  </a:lnTo>
                </a:path>
              </a:pathLst>
            </a:custGeom>
            <a:ln w="25400">
              <a:solidFill>
                <a:srgbClr val="F0B938"/>
              </a:solidFill>
            </a:ln>
          </p:spPr>
          <p:txBody>
            <a:bodyPr wrap="square" lIns="0" tIns="0" rIns="0" bIns="0" rtlCol="0"/>
            <a:lstStyle/>
            <a:p>
              <a:endParaRPr/>
            </a:p>
          </p:txBody>
        </p:sp>
        <p:sp>
          <p:nvSpPr>
            <p:cNvPr id="20417" name="object 20417"/>
            <p:cNvSpPr/>
            <p:nvPr/>
          </p:nvSpPr>
          <p:spPr>
            <a:xfrm>
              <a:off x="5445417" y="8408771"/>
              <a:ext cx="22225" cy="14604"/>
            </a:xfrm>
            <a:custGeom>
              <a:avLst/>
              <a:gdLst/>
              <a:ahLst/>
              <a:cxnLst/>
              <a:rect l="l" t="t" r="r" b="b"/>
              <a:pathLst>
                <a:path w="22225" h="14604">
                  <a:moveTo>
                    <a:pt x="21793" y="0"/>
                  </a:moveTo>
                  <a:lnTo>
                    <a:pt x="15506" y="4787"/>
                  </a:lnTo>
                  <a:lnTo>
                    <a:pt x="8127" y="8724"/>
                  </a:lnTo>
                  <a:lnTo>
                    <a:pt x="0" y="11150"/>
                  </a:lnTo>
                  <a:lnTo>
                    <a:pt x="838" y="14122"/>
                  </a:lnTo>
                  <a:lnTo>
                    <a:pt x="7632" y="12065"/>
                  </a:lnTo>
                  <a:lnTo>
                    <a:pt x="14592" y="8572"/>
                  </a:lnTo>
                  <a:lnTo>
                    <a:pt x="20827" y="4089"/>
                  </a:lnTo>
                  <a:lnTo>
                    <a:pt x="20802" y="2844"/>
                  </a:lnTo>
                  <a:lnTo>
                    <a:pt x="21793" y="0"/>
                  </a:lnTo>
                  <a:close/>
                </a:path>
              </a:pathLst>
            </a:custGeom>
            <a:solidFill>
              <a:srgbClr val="F0B633"/>
            </a:solidFill>
          </p:spPr>
          <p:txBody>
            <a:bodyPr wrap="square" lIns="0" tIns="0" rIns="0" bIns="0" rtlCol="0"/>
            <a:lstStyle/>
            <a:p>
              <a:endParaRPr/>
            </a:p>
          </p:txBody>
        </p:sp>
        <p:sp>
          <p:nvSpPr>
            <p:cNvPr id="20418" name="object 20418"/>
            <p:cNvSpPr/>
            <p:nvPr/>
          </p:nvSpPr>
          <p:spPr>
            <a:xfrm>
              <a:off x="5445417" y="8408771"/>
              <a:ext cx="22225" cy="11430"/>
            </a:xfrm>
            <a:custGeom>
              <a:avLst/>
              <a:gdLst/>
              <a:ahLst/>
              <a:cxnLst/>
              <a:rect l="l" t="t" r="r" b="b"/>
              <a:pathLst>
                <a:path w="22225" h="11429">
                  <a:moveTo>
                    <a:pt x="0" y="11150"/>
                  </a:moveTo>
                  <a:lnTo>
                    <a:pt x="8127" y="8724"/>
                  </a:lnTo>
                  <a:lnTo>
                    <a:pt x="15506" y="4787"/>
                  </a:lnTo>
                  <a:lnTo>
                    <a:pt x="21793" y="0"/>
                  </a:lnTo>
                </a:path>
              </a:pathLst>
            </a:custGeom>
            <a:ln w="25400">
              <a:solidFill>
                <a:srgbClr val="F0B836"/>
              </a:solidFill>
            </a:ln>
          </p:spPr>
          <p:txBody>
            <a:bodyPr wrap="square" lIns="0" tIns="0" rIns="0" bIns="0" rtlCol="0"/>
            <a:lstStyle/>
            <a:p>
              <a:endParaRPr/>
            </a:p>
          </p:txBody>
        </p:sp>
        <p:sp>
          <p:nvSpPr>
            <p:cNvPr id="20419" name="object 20419"/>
            <p:cNvSpPr/>
            <p:nvPr/>
          </p:nvSpPr>
          <p:spPr>
            <a:xfrm>
              <a:off x="5466245" y="8408771"/>
              <a:ext cx="1270" cy="4445"/>
            </a:xfrm>
            <a:custGeom>
              <a:avLst/>
              <a:gdLst/>
              <a:ahLst/>
              <a:cxnLst/>
              <a:rect l="l" t="t" r="r" b="b"/>
              <a:pathLst>
                <a:path w="1270" h="4445">
                  <a:moveTo>
                    <a:pt x="965" y="0"/>
                  </a:moveTo>
                  <a:lnTo>
                    <a:pt x="0" y="4089"/>
                  </a:lnTo>
                </a:path>
              </a:pathLst>
            </a:custGeom>
            <a:ln w="25400">
              <a:solidFill>
                <a:srgbClr val="F0B734"/>
              </a:solidFill>
            </a:ln>
          </p:spPr>
          <p:txBody>
            <a:bodyPr wrap="square" lIns="0" tIns="0" rIns="0" bIns="0" rtlCol="0"/>
            <a:lstStyle/>
            <a:p>
              <a:endParaRPr/>
            </a:p>
          </p:txBody>
        </p:sp>
        <p:sp>
          <p:nvSpPr>
            <p:cNvPr id="20420" name="object 20420"/>
            <p:cNvSpPr/>
            <p:nvPr/>
          </p:nvSpPr>
          <p:spPr>
            <a:xfrm>
              <a:off x="5446255" y="8412861"/>
              <a:ext cx="20320" cy="10160"/>
            </a:xfrm>
            <a:custGeom>
              <a:avLst/>
              <a:gdLst/>
              <a:ahLst/>
              <a:cxnLst/>
              <a:rect l="l" t="t" r="r" b="b"/>
              <a:pathLst>
                <a:path w="20320" h="10159">
                  <a:moveTo>
                    <a:pt x="19989" y="0"/>
                  </a:moveTo>
                  <a:lnTo>
                    <a:pt x="13754" y="4483"/>
                  </a:lnTo>
                  <a:lnTo>
                    <a:pt x="6794" y="7975"/>
                  </a:lnTo>
                  <a:lnTo>
                    <a:pt x="0" y="10032"/>
                  </a:lnTo>
                </a:path>
              </a:pathLst>
            </a:custGeom>
            <a:ln w="25400">
              <a:solidFill>
                <a:srgbClr val="EFB530"/>
              </a:solidFill>
            </a:ln>
          </p:spPr>
          <p:txBody>
            <a:bodyPr wrap="square" lIns="0" tIns="0" rIns="0" bIns="0" rtlCol="0"/>
            <a:lstStyle/>
            <a:p>
              <a:endParaRPr/>
            </a:p>
          </p:txBody>
        </p:sp>
        <p:sp>
          <p:nvSpPr>
            <p:cNvPr id="20421" name="object 20421"/>
            <p:cNvSpPr/>
            <p:nvPr/>
          </p:nvSpPr>
          <p:spPr>
            <a:xfrm>
              <a:off x="5445417" y="8419922"/>
              <a:ext cx="1270" cy="3175"/>
            </a:xfrm>
            <a:custGeom>
              <a:avLst/>
              <a:gdLst/>
              <a:ahLst/>
              <a:cxnLst/>
              <a:rect l="l" t="t" r="r" b="b"/>
              <a:pathLst>
                <a:path w="1270" h="3175">
                  <a:moveTo>
                    <a:pt x="838" y="2971"/>
                  </a:moveTo>
                  <a:lnTo>
                    <a:pt x="0" y="0"/>
                  </a:lnTo>
                </a:path>
              </a:pathLst>
            </a:custGeom>
            <a:ln w="25400">
              <a:solidFill>
                <a:srgbClr val="EFB631"/>
              </a:solidFill>
            </a:ln>
          </p:spPr>
          <p:txBody>
            <a:bodyPr wrap="square" lIns="0" tIns="0" rIns="0" bIns="0" rtlCol="0"/>
            <a:lstStyle/>
            <a:p>
              <a:endParaRPr/>
            </a:p>
          </p:txBody>
        </p:sp>
        <p:sp>
          <p:nvSpPr>
            <p:cNvPr id="20422" name="object 20422"/>
            <p:cNvSpPr/>
            <p:nvPr/>
          </p:nvSpPr>
          <p:spPr>
            <a:xfrm>
              <a:off x="5467210" y="8388658"/>
              <a:ext cx="15875" cy="20320"/>
            </a:xfrm>
            <a:custGeom>
              <a:avLst/>
              <a:gdLst/>
              <a:ahLst/>
              <a:cxnLst/>
              <a:rect l="l" t="t" r="r" b="b"/>
              <a:pathLst>
                <a:path w="15875" h="20320">
                  <a:moveTo>
                    <a:pt x="15585" y="0"/>
                  </a:moveTo>
                  <a:lnTo>
                    <a:pt x="11963" y="5597"/>
                  </a:lnTo>
                  <a:lnTo>
                    <a:pt x="7150" y="11236"/>
                  </a:lnTo>
                  <a:lnTo>
                    <a:pt x="876" y="16163"/>
                  </a:lnTo>
                  <a:lnTo>
                    <a:pt x="965" y="17319"/>
                  </a:lnTo>
                  <a:lnTo>
                    <a:pt x="15430" y="2498"/>
                  </a:lnTo>
                  <a:lnTo>
                    <a:pt x="15585" y="0"/>
                  </a:lnTo>
                  <a:close/>
                </a:path>
              </a:pathLst>
            </a:custGeom>
            <a:solidFill>
              <a:srgbClr val="F2BA3C"/>
            </a:solidFill>
          </p:spPr>
          <p:txBody>
            <a:bodyPr wrap="square" lIns="0" tIns="0" rIns="0" bIns="0" rtlCol="0"/>
            <a:lstStyle/>
            <a:p>
              <a:endParaRPr/>
            </a:p>
          </p:txBody>
        </p:sp>
        <p:sp>
          <p:nvSpPr>
            <p:cNvPr id="20423" name="object 20423"/>
            <p:cNvSpPr/>
            <p:nvPr/>
          </p:nvSpPr>
          <p:spPr>
            <a:xfrm>
              <a:off x="5468086" y="8388658"/>
              <a:ext cx="15240" cy="16510"/>
            </a:xfrm>
            <a:custGeom>
              <a:avLst/>
              <a:gdLst/>
              <a:ahLst/>
              <a:cxnLst/>
              <a:rect l="l" t="t" r="r" b="b"/>
              <a:pathLst>
                <a:path w="15239" h="16509">
                  <a:moveTo>
                    <a:pt x="0" y="16163"/>
                  </a:moveTo>
                  <a:lnTo>
                    <a:pt x="6273" y="11236"/>
                  </a:lnTo>
                  <a:lnTo>
                    <a:pt x="6761" y="10664"/>
                  </a:lnTo>
                </a:path>
                <a:path w="15239" h="16509">
                  <a:moveTo>
                    <a:pt x="6761" y="10664"/>
                  </a:moveTo>
                  <a:lnTo>
                    <a:pt x="11087" y="5597"/>
                  </a:lnTo>
                  <a:lnTo>
                    <a:pt x="14708" y="0"/>
                  </a:lnTo>
                </a:path>
              </a:pathLst>
            </a:custGeom>
            <a:ln w="25400">
              <a:solidFill>
                <a:srgbClr val="F2BB3D"/>
              </a:solidFill>
            </a:ln>
          </p:spPr>
          <p:txBody>
            <a:bodyPr wrap="square" lIns="0" tIns="0" rIns="0" bIns="0" rtlCol="0"/>
            <a:lstStyle/>
            <a:p>
              <a:endParaRPr/>
            </a:p>
          </p:txBody>
        </p:sp>
        <p:sp>
          <p:nvSpPr>
            <p:cNvPr id="20424" name="object 20424"/>
            <p:cNvSpPr/>
            <p:nvPr/>
          </p:nvSpPr>
          <p:spPr>
            <a:xfrm>
              <a:off x="5482501" y="8389082"/>
              <a:ext cx="635" cy="3810"/>
            </a:xfrm>
            <a:custGeom>
              <a:avLst/>
              <a:gdLst/>
              <a:ahLst/>
              <a:cxnLst/>
              <a:rect l="l" t="t" r="r" b="b"/>
              <a:pathLst>
                <a:path w="635" h="3809">
                  <a:moveTo>
                    <a:pt x="270" y="0"/>
                  </a:moveTo>
                  <a:lnTo>
                    <a:pt x="0" y="3471"/>
                  </a:lnTo>
                </a:path>
              </a:pathLst>
            </a:custGeom>
            <a:ln w="25400">
              <a:solidFill>
                <a:srgbClr val="F2BC3F"/>
              </a:solidFill>
            </a:ln>
          </p:spPr>
          <p:txBody>
            <a:bodyPr wrap="square" lIns="0" tIns="0" rIns="0" bIns="0" rtlCol="0"/>
            <a:lstStyle/>
            <a:p>
              <a:endParaRPr/>
            </a:p>
          </p:txBody>
        </p:sp>
        <p:sp>
          <p:nvSpPr>
            <p:cNvPr id="20425" name="object 20425"/>
            <p:cNvSpPr/>
            <p:nvPr/>
          </p:nvSpPr>
          <p:spPr>
            <a:xfrm>
              <a:off x="5467210" y="8392553"/>
              <a:ext cx="15875" cy="16510"/>
            </a:xfrm>
            <a:custGeom>
              <a:avLst/>
              <a:gdLst/>
              <a:ahLst/>
              <a:cxnLst/>
              <a:rect l="l" t="t" r="r" b="b"/>
              <a:pathLst>
                <a:path w="15875" h="16509">
                  <a:moveTo>
                    <a:pt x="10603" y="6769"/>
                  </a:moveTo>
                  <a:lnTo>
                    <a:pt x="6299" y="11429"/>
                  </a:lnTo>
                  <a:lnTo>
                    <a:pt x="0" y="16217"/>
                  </a:lnTo>
                </a:path>
                <a:path w="15875" h="16509">
                  <a:moveTo>
                    <a:pt x="15290" y="0"/>
                  </a:moveTo>
                  <a:lnTo>
                    <a:pt x="11506" y="5791"/>
                  </a:lnTo>
                  <a:lnTo>
                    <a:pt x="10603" y="6769"/>
                  </a:lnTo>
                </a:path>
              </a:pathLst>
            </a:custGeom>
            <a:ln w="25400">
              <a:solidFill>
                <a:srgbClr val="F2BA3B"/>
              </a:solidFill>
            </a:ln>
          </p:spPr>
          <p:txBody>
            <a:bodyPr wrap="square" lIns="0" tIns="0" rIns="0" bIns="0" rtlCol="0"/>
            <a:lstStyle/>
            <a:p>
              <a:endParaRPr/>
            </a:p>
          </p:txBody>
        </p:sp>
        <p:sp>
          <p:nvSpPr>
            <p:cNvPr id="20426" name="object 20426"/>
            <p:cNvSpPr/>
            <p:nvPr/>
          </p:nvSpPr>
          <p:spPr>
            <a:xfrm>
              <a:off x="5467210" y="8404822"/>
              <a:ext cx="1270" cy="4445"/>
            </a:xfrm>
            <a:custGeom>
              <a:avLst/>
              <a:gdLst/>
              <a:ahLst/>
              <a:cxnLst/>
              <a:rect l="l" t="t" r="r" b="b"/>
              <a:pathLst>
                <a:path w="1270" h="4445">
                  <a:moveTo>
                    <a:pt x="0" y="3949"/>
                  </a:moveTo>
                  <a:lnTo>
                    <a:pt x="876" y="0"/>
                  </a:lnTo>
                </a:path>
              </a:pathLst>
            </a:custGeom>
            <a:ln w="25400">
              <a:solidFill>
                <a:srgbClr val="F1B939"/>
              </a:solidFill>
            </a:ln>
          </p:spPr>
          <p:txBody>
            <a:bodyPr wrap="square" lIns="0" tIns="0" rIns="0" bIns="0" rtlCol="0"/>
            <a:lstStyle/>
            <a:p>
              <a:endParaRPr/>
            </a:p>
          </p:txBody>
        </p:sp>
        <p:sp>
          <p:nvSpPr>
            <p:cNvPr id="20427" name="object 20427"/>
            <p:cNvSpPr/>
            <p:nvPr/>
          </p:nvSpPr>
          <p:spPr>
            <a:xfrm>
              <a:off x="5466219" y="8392553"/>
              <a:ext cx="16510" cy="20320"/>
            </a:xfrm>
            <a:custGeom>
              <a:avLst/>
              <a:gdLst/>
              <a:ahLst/>
              <a:cxnLst/>
              <a:rect l="l" t="t" r="r" b="b"/>
              <a:pathLst>
                <a:path w="16510" h="20320">
                  <a:moveTo>
                    <a:pt x="16281" y="0"/>
                  </a:moveTo>
                  <a:lnTo>
                    <a:pt x="12496" y="5791"/>
                  </a:lnTo>
                  <a:lnTo>
                    <a:pt x="7289" y="11429"/>
                  </a:lnTo>
                  <a:lnTo>
                    <a:pt x="990" y="16217"/>
                  </a:lnTo>
                  <a:lnTo>
                    <a:pt x="0" y="19062"/>
                  </a:lnTo>
                  <a:lnTo>
                    <a:pt x="16013" y="2530"/>
                  </a:lnTo>
                  <a:lnTo>
                    <a:pt x="16281" y="0"/>
                  </a:lnTo>
                  <a:close/>
                </a:path>
              </a:pathLst>
            </a:custGeom>
            <a:solidFill>
              <a:srgbClr val="F1BA3A"/>
            </a:solidFill>
          </p:spPr>
          <p:txBody>
            <a:bodyPr wrap="square" lIns="0" tIns="0" rIns="0" bIns="0" rtlCol="0"/>
            <a:lstStyle/>
            <a:p>
              <a:endParaRPr/>
            </a:p>
          </p:txBody>
        </p:sp>
        <p:sp>
          <p:nvSpPr>
            <p:cNvPr id="20428" name="object 20428"/>
            <p:cNvSpPr/>
            <p:nvPr/>
          </p:nvSpPr>
          <p:spPr>
            <a:xfrm>
              <a:off x="5467210" y="8392553"/>
              <a:ext cx="15875" cy="16510"/>
            </a:xfrm>
            <a:custGeom>
              <a:avLst/>
              <a:gdLst/>
              <a:ahLst/>
              <a:cxnLst/>
              <a:rect l="l" t="t" r="r" b="b"/>
              <a:pathLst>
                <a:path w="15875" h="16509">
                  <a:moveTo>
                    <a:pt x="0" y="16217"/>
                  </a:moveTo>
                  <a:lnTo>
                    <a:pt x="6299" y="11429"/>
                  </a:lnTo>
                  <a:lnTo>
                    <a:pt x="10603" y="6769"/>
                  </a:lnTo>
                </a:path>
                <a:path w="15875" h="16509">
                  <a:moveTo>
                    <a:pt x="10603" y="6769"/>
                  </a:moveTo>
                  <a:lnTo>
                    <a:pt x="11506" y="5791"/>
                  </a:lnTo>
                  <a:lnTo>
                    <a:pt x="15290" y="0"/>
                  </a:lnTo>
                </a:path>
              </a:pathLst>
            </a:custGeom>
            <a:ln w="25400">
              <a:solidFill>
                <a:srgbClr val="F2BA3B"/>
              </a:solidFill>
            </a:ln>
          </p:spPr>
          <p:txBody>
            <a:bodyPr wrap="square" lIns="0" tIns="0" rIns="0" bIns="0" rtlCol="0"/>
            <a:lstStyle/>
            <a:p>
              <a:endParaRPr/>
            </a:p>
          </p:txBody>
        </p:sp>
        <p:sp>
          <p:nvSpPr>
            <p:cNvPr id="20429" name="object 20429"/>
            <p:cNvSpPr/>
            <p:nvPr/>
          </p:nvSpPr>
          <p:spPr>
            <a:xfrm>
              <a:off x="5482019" y="8392553"/>
              <a:ext cx="635" cy="4445"/>
            </a:xfrm>
            <a:custGeom>
              <a:avLst/>
              <a:gdLst/>
              <a:ahLst/>
              <a:cxnLst/>
              <a:rect l="l" t="t" r="r" b="b"/>
              <a:pathLst>
                <a:path w="635" h="4445">
                  <a:moveTo>
                    <a:pt x="481" y="0"/>
                  </a:moveTo>
                  <a:lnTo>
                    <a:pt x="0" y="3956"/>
                  </a:lnTo>
                </a:path>
              </a:pathLst>
            </a:custGeom>
            <a:ln w="25400">
              <a:solidFill>
                <a:srgbClr val="F2BC3F"/>
              </a:solidFill>
            </a:ln>
          </p:spPr>
          <p:txBody>
            <a:bodyPr wrap="square" lIns="0" tIns="0" rIns="0" bIns="0" rtlCol="0"/>
            <a:lstStyle/>
            <a:p>
              <a:endParaRPr/>
            </a:p>
          </p:txBody>
        </p:sp>
        <p:sp>
          <p:nvSpPr>
            <p:cNvPr id="20430" name="object 20430"/>
            <p:cNvSpPr/>
            <p:nvPr/>
          </p:nvSpPr>
          <p:spPr>
            <a:xfrm>
              <a:off x="5466245" y="8396958"/>
              <a:ext cx="15875" cy="16510"/>
            </a:xfrm>
            <a:custGeom>
              <a:avLst/>
              <a:gdLst/>
              <a:ahLst/>
              <a:cxnLst/>
              <a:rect l="l" t="t" r="r" b="b"/>
              <a:pathLst>
                <a:path w="15875" h="16509">
                  <a:moveTo>
                    <a:pt x="14146" y="2364"/>
                  </a:moveTo>
                  <a:lnTo>
                    <a:pt x="11772" y="5958"/>
                  </a:lnTo>
                  <a:lnTo>
                    <a:pt x="6248" y="11419"/>
                  </a:lnTo>
                  <a:lnTo>
                    <a:pt x="0" y="15902"/>
                  </a:lnTo>
                </a:path>
                <a:path w="15875" h="16509">
                  <a:moveTo>
                    <a:pt x="15707" y="0"/>
                  </a:moveTo>
                  <a:lnTo>
                    <a:pt x="14146" y="2364"/>
                  </a:lnTo>
                </a:path>
              </a:pathLst>
            </a:custGeom>
            <a:ln w="25400">
              <a:solidFill>
                <a:srgbClr val="F0B939"/>
              </a:solidFill>
            </a:ln>
          </p:spPr>
          <p:txBody>
            <a:bodyPr wrap="square" lIns="0" tIns="0" rIns="0" bIns="0" rtlCol="0"/>
            <a:lstStyle/>
            <a:p>
              <a:endParaRPr/>
            </a:p>
          </p:txBody>
        </p:sp>
        <p:sp>
          <p:nvSpPr>
            <p:cNvPr id="20431" name="object 20431"/>
            <p:cNvSpPr/>
            <p:nvPr/>
          </p:nvSpPr>
          <p:spPr>
            <a:xfrm>
              <a:off x="5466245" y="8408771"/>
              <a:ext cx="1270" cy="4445"/>
            </a:xfrm>
            <a:custGeom>
              <a:avLst/>
              <a:gdLst/>
              <a:ahLst/>
              <a:cxnLst/>
              <a:rect l="l" t="t" r="r" b="b"/>
              <a:pathLst>
                <a:path w="1270" h="4445">
                  <a:moveTo>
                    <a:pt x="0" y="4089"/>
                  </a:moveTo>
                  <a:lnTo>
                    <a:pt x="965" y="0"/>
                  </a:lnTo>
                </a:path>
              </a:pathLst>
            </a:custGeom>
            <a:ln w="25400">
              <a:solidFill>
                <a:srgbClr val="F0B734"/>
              </a:solidFill>
            </a:ln>
          </p:spPr>
          <p:txBody>
            <a:bodyPr wrap="square" lIns="0" tIns="0" rIns="0" bIns="0" rtlCol="0"/>
            <a:lstStyle/>
            <a:p>
              <a:endParaRPr/>
            </a:p>
          </p:txBody>
        </p:sp>
        <p:sp>
          <p:nvSpPr>
            <p:cNvPr id="20432" name="object 20432"/>
            <p:cNvSpPr/>
            <p:nvPr/>
          </p:nvSpPr>
          <p:spPr>
            <a:xfrm>
              <a:off x="5164216" y="8496185"/>
              <a:ext cx="43815" cy="14604"/>
            </a:xfrm>
            <a:custGeom>
              <a:avLst/>
              <a:gdLst/>
              <a:ahLst/>
              <a:cxnLst/>
              <a:rect l="l" t="t" r="r" b="b"/>
              <a:pathLst>
                <a:path w="43814" h="14604">
                  <a:moveTo>
                    <a:pt x="20164" y="0"/>
                  </a:moveTo>
                  <a:lnTo>
                    <a:pt x="12442" y="3670"/>
                  </a:lnTo>
                  <a:lnTo>
                    <a:pt x="5038" y="7772"/>
                  </a:lnTo>
                  <a:lnTo>
                    <a:pt x="0" y="14461"/>
                  </a:lnTo>
                  <a:lnTo>
                    <a:pt x="3984" y="13843"/>
                  </a:lnTo>
                  <a:lnTo>
                    <a:pt x="8594" y="13208"/>
                  </a:lnTo>
                  <a:lnTo>
                    <a:pt x="13916" y="12602"/>
                  </a:lnTo>
                  <a:lnTo>
                    <a:pt x="21159" y="10248"/>
                  </a:lnTo>
                  <a:lnTo>
                    <a:pt x="28560" y="8693"/>
                  </a:lnTo>
                  <a:lnTo>
                    <a:pt x="36059" y="7728"/>
                  </a:lnTo>
                  <a:lnTo>
                    <a:pt x="43621" y="7137"/>
                  </a:lnTo>
                  <a:lnTo>
                    <a:pt x="36115" y="5283"/>
                  </a:lnTo>
                  <a:lnTo>
                    <a:pt x="27695" y="2895"/>
                  </a:lnTo>
                  <a:lnTo>
                    <a:pt x="20164" y="0"/>
                  </a:lnTo>
                  <a:close/>
                </a:path>
              </a:pathLst>
            </a:custGeom>
            <a:solidFill>
              <a:srgbClr val="F5C212"/>
            </a:solidFill>
          </p:spPr>
          <p:txBody>
            <a:bodyPr wrap="square" lIns="0" tIns="0" rIns="0" bIns="0" rtlCol="0"/>
            <a:lstStyle/>
            <a:p>
              <a:endParaRPr/>
            </a:p>
          </p:txBody>
        </p:sp>
        <p:sp>
          <p:nvSpPr>
            <p:cNvPr id="20433" name="object 20433"/>
            <p:cNvSpPr/>
            <p:nvPr/>
          </p:nvSpPr>
          <p:spPr>
            <a:xfrm>
              <a:off x="5168201" y="8509393"/>
              <a:ext cx="5080" cy="635"/>
            </a:xfrm>
            <a:custGeom>
              <a:avLst/>
              <a:gdLst/>
              <a:ahLst/>
              <a:cxnLst/>
              <a:rect l="l" t="t" r="r" b="b"/>
              <a:pathLst>
                <a:path w="5079" h="634">
                  <a:moveTo>
                    <a:pt x="0" y="635"/>
                  </a:moveTo>
                  <a:lnTo>
                    <a:pt x="4610" y="0"/>
                  </a:lnTo>
                </a:path>
              </a:pathLst>
            </a:custGeom>
            <a:ln w="25400">
              <a:solidFill>
                <a:srgbClr val="F4C31C"/>
              </a:solidFill>
            </a:ln>
          </p:spPr>
          <p:txBody>
            <a:bodyPr wrap="square" lIns="0" tIns="0" rIns="0" bIns="0" rtlCol="0"/>
            <a:lstStyle/>
            <a:p>
              <a:endParaRPr/>
            </a:p>
          </p:txBody>
        </p:sp>
        <p:sp>
          <p:nvSpPr>
            <p:cNvPr id="20434" name="object 20434"/>
            <p:cNvSpPr/>
            <p:nvPr/>
          </p:nvSpPr>
          <p:spPr>
            <a:xfrm>
              <a:off x="5178133" y="8503323"/>
              <a:ext cx="29845" cy="5715"/>
            </a:xfrm>
            <a:custGeom>
              <a:avLst/>
              <a:gdLst/>
              <a:ahLst/>
              <a:cxnLst/>
              <a:rect l="l" t="t" r="r" b="b"/>
              <a:pathLst>
                <a:path w="29845" h="5715">
                  <a:moveTo>
                    <a:pt x="0" y="5465"/>
                  </a:moveTo>
                  <a:lnTo>
                    <a:pt x="7242" y="3111"/>
                  </a:lnTo>
                  <a:lnTo>
                    <a:pt x="14643" y="1555"/>
                  </a:lnTo>
                  <a:lnTo>
                    <a:pt x="22142" y="590"/>
                  </a:lnTo>
                  <a:lnTo>
                    <a:pt x="29704" y="0"/>
                  </a:lnTo>
                </a:path>
              </a:pathLst>
            </a:custGeom>
            <a:ln w="25400">
              <a:solidFill>
                <a:srgbClr val="F5C113"/>
              </a:solidFill>
            </a:ln>
          </p:spPr>
          <p:txBody>
            <a:bodyPr wrap="square" lIns="0" tIns="0" rIns="0" bIns="0" rtlCol="0"/>
            <a:lstStyle/>
            <a:p>
              <a:endParaRPr/>
            </a:p>
          </p:txBody>
        </p:sp>
        <p:sp>
          <p:nvSpPr>
            <p:cNvPr id="20435" name="object 20435"/>
            <p:cNvSpPr/>
            <p:nvPr/>
          </p:nvSpPr>
          <p:spPr>
            <a:xfrm>
              <a:off x="5184381" y="8496185"/>
              <a:ext cx="23495" cy="7620"/>
            </a:xfrm>
            <a:custGeom>
              <a:avLst/>
              <a:gdLst/>
              <a:ahLst/>
              <a:cxnLst/>
              <a:rect l="l" t="t" r="r" b="b"/>
              <a:pathLst>
                <a:path w="23495" h="7620">
                  <a:moveTo>
                    <a:pt x="23456" y="7137"/>
                  </a:moveTo>
                  <a:lnTo>
                    <a:pt x="15951" y="5283"/>
                  </a:lnTo>
                  <a:lnTo>
                    <a:pt x="7531" y="2895"/>
                  </a:lnTo>
                  <a:lnTo>
                    <a:pt x="0" y="0"/>
                  </a:lnTo>
                </a:path>
              </a:pathLst>
            </a:custGeom>
            <a:ln w="25400">
              <a:solidFill>
                <a:srgbClr val="F5C108"/>
              </a:solidFill>
            </a:ln>
          </p:spPr>
          <p:txBody>
            <a:bodyPr wrap="square" lIns="0" tIns="0" rIns="0" bIns="0" rtlCol="0"/>
            <a:lstStyle/>
            <a:p>
              <a:endParaRPr/>
            </a:p>
          </p:txBody>
        </p:sp>
        <p:sp>
          <p:nvSpPr>
            <p:cNvPr id="20436" name="object 20436"/>
            <p:cNvSpPr/>
            <p:nvPr/>
          </p:nvSpPr>
          <p:spPr>
            <a:xfrm>
              <a:off x="5164216" y="8496185"/>
              <a:ext cx="20320" cy="14604"/>
            </a:xfrm>
            <a:custGeom>
              <a:avLst/>
              <a:gdLst/>
              <a:ahLst/>
              <a:cxnLst/>
              <a:rect l="l" t="t" r="r" b="b"/>
              <a:pathLst>
                <a:path w="20320" h="14604">
                  <a:moveTo>
                    <a:pt x="20164" y="0"/>
                  </a:moveTo>
                  <a:lnTo>
                    <a:pt x="12442" y="3670"/>
                  </a:lnTo>
                  <a:lnTo>
                    <a:pt x="5038" y="7772"/>
                  </a:lnTo>
                  <a:lnTo>
                    <a:pt x="0" y="14461"/>
                  </a:lnTo>
                </a:path>
              </a:pathLst>
            </a:custGeom>
            <a:ln w="25400">
              <a:solidFill>
                <a:srgbClr val="F5C210"/>
              </a:solidFill>
            </a:ln>
          </p:spPr>
          <p:txBody>
            <a:bodyPr wrap="square" lIns="0" tIns="0" rIns="0" bIns="0" rtlCol="0"/>
            <a:lstStyle/>
            <a:p>
              <a:endParaRPr/>
            </a:p>
          </p:txBody>
        </p:sp>
        <p:sp>
          <p:nvSpPr>
            <p:cNvPr id="20437" name="object 20437"/>
            <p:cNvSpPr/>
            <p:nvPr/>
          </p:nvSpPr>
          <p:spPr>
            <a:xfrm>
              <a:off x="5184381" y="8484324"/>
              <a:ext cx="53975" cy="19050"/>
            </a:xfrm>
            <a:custGeom>
              <a:avLst/>
              <a:gdLst/>
              <a:ahLst/>
              <a:cxnLst/>
              <a:rect l="l" t="t" r="r" b="b"/>
              <a:pathLst>
                <a:path w="53975" h="19050">
                  <a:moveTo>
                    <a:pt x="22059" y="0"/>
                  </a:moveTo>
                  <a:lnTo>
                    <a:pt x="15760" y="4952"/>
                  </a:lnTo>
                  <a:lnTo>
                    <a:pt x="7721" y="8191"/>
                  </a:lnTo>
                  <a:lnTo>
                    <a:pt x="0" y="11861"/>
                  </a:lnTo>
                  <a:lnTo>
                    <a:pt x="7531" y="14757"/>
                  </a:lnTo>
                  <a:lnTo>
                    <a:pt x="15951" y="17144"/>
                  </a:lnTo>
                  <a:lnTo>
                    <a:pt x="23456" y="18999"/>
                  </a:lnTo>
                  <a:lnTo>
                    <a:pt x="38601" y="18043"/>
                  </a:lnTo>
                  <a:lnTo>
                    <a:pt x="46120" y="17252"/>
                  </a:lnTo>
                  <a:lnTo>
                    <a:pt x="53555" y="15963"/>
                  </a:lnTo>
                  <a:lnTo>
                    <a:pt x="46098" y="12564"/>
                  </a:lnTo>
                  <a:lnTo>
                    <a:pt x="38322" y="8777"/>
                  </a:lnTo>
                  <a:lnTo>
                    <a:pt x="30288" y="4592"/>
                  </a:lnTo>
                  <a:lnTo>
                    <a:pt x="22059" y="0"/>
                  </a:lnTo>
                  <a:close/>
                </a:path>
              </a:pathLst>
            </a:custGeom>
            <a:solidFill>
              <a:srgbClr val="F6C104"/>
            </a:solidFill>
          </p:spPr>
          <p:txBody>
            <a:bodyPr wrap="square" lIns="0" tIns="0" rIns="0" bIns="0" rtlCol="0"/>
            <a:lstStyle/>
            <a:p>
              <a:endParaRPr/>
            </a:p>
          </p:txBody>
        </p:sp>
        <p:sp>
          <p:nvSpPr>
            <p:cNvPr id="20438" name="object 20438"/>
            <p:cNvSpPr/>
            <p:nvPr/>
          </p:nvSpPr>
          <p:spPr>
            <a:xfrm>
              <a:off x="5184381" y="8496185"/>
              <a:ext cx="23495" cy="7620"/>
            </a:xfrm>
            <a:custGeom>
              <a:avLst/>
              <a:gdLst/>
              <a:ahLst/>
              <a:cxnLst/>
              <a:rect l="l" t="t" r="r" b="b"/>
              <a:pathLst>
                <a:path w="23495" h="7620">
                  <a:moveTo>
                    <a:pt x="0" y="0"/>
                  </a:moveTo>
                  <a:lnTo>
                    <a:pt x="7531" y="2895"/>
                  </a:lnTo>
                  <a:lnTo>
                    <a:pt x="15951" y="5283"/>
                  </a:lnTo>
                  <a:lnTo>
                    <a:pt x="23456" y="7137"/>
                  </a:lnTo>
                </a:path>
              </a:pathLst>
            </a:custGeom>
            <a:ln w="25400">
              <a:solidFill>
                <a:srgbClr val="F5C108"/>
              </a:solidFill>
            </a:ln>
          </p:spPr>
          <p:txBody>
            <a:bodyPr wrap="square" lIns="0" tIns="0" rIns="0" bIns="0" rtlCol="0"/>
            <a:lstStyle/>
            <a:p>
              <a:endParaRPr/>
            </a:p>
          </p:txBody>
        </p:sp>
        <p:sp>
          <p:nvSpPr>
            <p:cNvPr id="20439" name="object 20439"/>
            <p:cNvSpPr/>
            <p:nvPr/>
          </p:nvSpPr>
          <p:spPr>
            <a:xfrm>
              <a:off x="5207838" y="8500287"/>
              <a:ext cx="30480" cy="3175"/>
            </a:xfrm>
            <a:custGeom>
              <a:avLst/>
              <a:gdLst/>
              <a:ahLst/>
              <a:cxnLst/>
              <a:rect l="l" t="t" r="r" b="b"/>
              <a:pathLst>
                <a:path w="30479" h="3175">
                  <a:moveTo>
                    <a:pt x="0" y="3035"/>
                  </a:moveTo>
                  <a:lnTo>
                    <a:pt x="7578" y="2589"/>
                  </a:lnTo>
                  <a:lnTo>
                    <a:pt x="15144" y="2079"/>
                  </a:lnTo>
                  <a:lnTo>
                    <a:pt x="22663" y="1288"/>
                  </a:lnTo>
                  <a:lnTo>
                    <a:pt x="30099" y="0"/>
                  </a:lnTo>
                </a:path>
              </a:pathLst>
            </a:custGeom>
            <a:ln w="25399">
              <a:solidFill>
                <a:srgbClr val="F5BE05"/>
              </a:solidFill>
            </a:ln>
          </p:spPr>
          <p:txBody>
            <a:bodyPr wrap="square" lIns="0" tIns="0" rIns="0" bIns="0" rtlCol="0"/>
            <a:lstStyle/>
            <a:p>
              <a:endParaRPr/>
            </a:p>
          </p:txBody>
        </p:sp>
        <p:sp>
          <p:nvSpPr>
            <p:cNvPr id="20440" name="object 20440"/>
            <p:cNvSpPr/>
            <p:nvPr/>
          </p:nvSpPr>
          <p:spPr>
            <a:xfrm>
              <a:off x="5206441" y="8484324"/>
              <a:ext cx="31750" cy="16510"/>
            </a:xfrm>
            <a:custGeom>
              <a:avLst/>
              <a:gdLst/>
              <a:ahLst/>
              <a:cxnLst/>
              <a:rect l="l" t="t" r="r" b="b"/>
              <a:pathLst>
                <a:path w="31750" h="16509">
                  <a:moveTo>
                    <a:pt x="31495" y="15963"/>
                  </a:moveTo>
                  <a:lnTo>
                    <a:pt x="24038" y="12564"/>
                  </a:lnTo>
                  <a:lnTo>
                    <a:pt x="16262" y="8777"/>
                  </a:lnTo>
                  <a:lnTo>
                    <a:pt x="8228" y="4592"/>
                  </a:lnTo>
                  <a:lnTo>
                    <a:pt x="0" y="0"/>
                  </a:lnTo>
                </a:path>
              </a:pathLst>
            </a:custGeom>
            <a:ln w="25400">
              <a:solidFill>
                <a:srgbClr val="F7C100"/>
              </a:solidFill>
            </a:ln>
          </p:spPr>
          <p:txBody>
            <a:bodyPr wrap="square" lIns="0" tIns="0" rIns="0" bIns="0" rtlCol="0"/>
            <a:lstStyle/>
            <a:p>
              <a:endParaRPr/>
            </a:p>
          </p:txBody>
        </p:sp>
        <p:sp>
          <p:nvSpPr>
            <p:cNvPr id="20441" name="object 20441"/>
            <p:cNvSpPr/>
            <p:nvPr/>
          </p:nvSpPr>
          <p:spPr>
            <a:xfrm>
              <a:off x="5184381" y="8484324"/>
              <a:ext cx="22225" cy="12065"/>
            </a:xfrm>
            <a:custGeom>
              <a:avLst/>
              <a:gdLst/>
              <a:ahLst/>
              <a:cxnLst/>
              <a:rect l="l" t="t" r="r" b="b"/>
              <a:pathLst>
                <a:path w="22225" h="12065">
                  <a:moveTo>
                    <a:pt x="22059" y="0"/>
                  </a:moveTo>
                  <a:lnTo>
                    <a:pt x="15760" y="4952"/>
                  </a:lnTo>
                  <a:lnTo>
                    <a:pt x="7721" y="8191"/>
                  </a:lnTo>
                  <a:lnTo>
                    <a:pt x="0" y="11861"/>
                  </a:lnTo>
                </a:path>
              </a:pathLst>
            </a:custGeom>
            <a:ln w="25400">
              <a:solidFill>
                <a:srgbClr val="F7C203"/>
              </a:solidFill>
            </a:ln>
          </p:spPr>
          <p:txBody>
            <a:bodyPr wrap="square" lIns="0" tIns="0" rIns="0" bIns="0" rtlCol="0"/>
            <a:lstStyle/>
            <a:p>
              <a:endParaRPr/>
            </a:p>
          </p:txBody>
        </p:sp>
        <p:sp>
          <p:nvSpPr>
            <p:cNvPr id="20442" name="object 20442"/>
            <p:cNvSpPr/>
            <p:nvPr/>
          </p:nvSpPr>
          <p:spPr>
            <a:xfrm>
              <a:off x="5206441" y="8470862"/>
              <a:ext cx="32384" cy="22860"/>
            </a:xfrm>
            <a:custGeom>
              <a:avLst/>
              <a:gdLst/>
              <a:ahLst/>
              <a:cxnLst/>
              <a:rect l="l" t="t" r="r" b="b"/>
              <a:pathLst>
                <a:path w="32385" h="22859">
                  <a:moveTo>
                    <a:pt x="17957" y="0"/>
                  </a:moveTo>
                  <a:lnTo>
                    <a:pt x="12128" y="4063"/>
                  </a:lnTo>
                  <a:lnTo>
                    <a:pt x="6235" y="8547"/>
                  </a:lnTo>
                  <a:lnTo>
                    <a:pt x="0" y="13461"/>
                  </a:lnTo>
                  <a:lnTo>
                    <a:pt x="5537" y="16662"/>
                  </a:lnTo>
                  <a:lnTo>
                    <a:pt x="10985" y="19583"/>
                  </a:lnTo>
                  <a:lnTo>
                    <a:pt x="16268" y="22237"/>
                  </a:lnTo>
                  <a:lnTo>
                    <a:pt x="21716" y="19278"/>
                  </a:lnTo>
                  <a:lnTo>
                    <a:pt x="27012" y="15849"/>
                  </a:lnTo>
                  <a:lnTo>
                    <a:pt x="32296" y="12268"/>
                  </a:lnTo>
                  <a:lnTo>
                    <a:pt x="27711" y="7886"/>
                  </a:lnTo>
                  <a:lnTo>
                    <a:pt x="22987" y="3213"/>
                  </a:lnTo>
                  <a:lnTo>
                    <a:pt x="17957" y="0"/>
                  </a:lnTo>
                  <a:close/>
                </a:path>
              </a:pathLst>
            </a:custGeom>
            <a:solidFill>
              <a:srgbClr val="F9C302"/>
            </a:solidFill>
          </p:spPr>
          <p:txBody>
            <a:bodyPr wrap="square" lIns="0" tIns="0" rIns="0" bIns="0" rtlCol="0"/>
            <a:lstStyle/>
            <a:p>
              <a:endParaRPr/>
            </a:p>
          </p:txBody>
        </p:sp>
        <p:sp>
          <p:nvSpPr>
            <p:cNvPr id="20443" name="object 20443"/>
            <p:cNvSpPr/>
            <p:nvPr/>
          </p:nvSpPr>
          <p:spPr>
            <a:xfrm>
              <a:off x="5206441" y="8484324"/>
              <a:ext cx="16510" cy="8890"/>
            </a:xfrm>
            <a:custGeom>
              <a:avLst/>
              <a:gdLst/>
              <a:ahLst/>
              <a:cxnLst/>
              <a:rect l="l" t="t" r="r" b="b"/>
              <a:pathLst>
                <a:path w="16510" h="8890">
                  <a:moveTo>
                    <a:pt x="0" y="0"/>
                  </a:moveTo>
                  <a:lnTo>
                    <a:pt x="5537" y="3200"/>
                  </a:lnTo>
                  <a:lnTo>
                    <a:pt x="10985" y="6121"/>
                  </a:lnTo>
                  <a:lnTo>
                    <a:pt x="16268" y="8775"/>
                  </a:lnTo>
                </a:path>
              </a:pathLst>
            </a:custGeom>
            <a:ln w="25400">
              <a:solidFill>
                <a:srgbClr val="F7C100"/>
              </a:solidFill>
            </a:ln>
          </p:spPr>
          <p:txBody>
            <a:bodyPr wrap="square" lIns="0" tIns="0" rIns="0" bIns="0" rtlCol="0"/>
            <a:lstStyle/>
            <a:p>
              <a:endParaRPr/>
            </a:p>
          </p:txBody>
        </p:sp>
        <p:sp>
          <p:nvSpPr>
            <p:cNvPr id="20444" name="object 20444"/>
            <p:cNvSpPr/>
            <p:nvPr/>
          </p:nvSpPr>
          <p:spPr>
            <a:xfrm>
              <a:off x="5222710" y="8483130"/>
              <a:ext cx="16510" cy="10160"/>
            </a:xfrm>
            <a:custGeom>
              <a:avLst/>
              <a:gdLst/>
              <a:ahLst/>
              <a:cxnLst/>
              <a:rect l="l" t="t" r="r" b="b"/>
              <a:pathLst>
                <a:path w="16510" h="10159">
                  <a:moveTo>
                    <a:pt x="0" y="9969"/>
                  </a:moveTo>
                  <a:lnTo>
                    <a:pt x="5448" y="7010"/>
                  </a:lnTo>
                  <a:lnTo>
                    <a:pt x="10744" y="3581"/>
                  </a:lnTo>
                  <a:lnTo>
                    <a:pt x="16027" y="0"/>
                  </a:lnTo>
                </a:path>
              </a:pathLst>
            </a:custGeom>
            <a:ln w="25400">
              <a:solidFill>
                <a:srgbClr val="F8C101"/>
              </a:solidFill>
            </a:ln>
          </p:spPr>
          <p:txBody>
            <a:bodyPr wrap="square" lIns="0" tIns="0" rIns="0" bIns="0" rtlCol="0"/>
            <a:lstStyle/>
            <a:p>
              <a:endParaRPr/>
            </a:p>
          </p:txBody>
        </p:sp>
        <p:sp>
          <p:nvSpPr>
            <p:cNvPr id="20445" name="object 20445"/>
            <p:cNvSpPr/>
            <p:nvPr/>
          </p:nvSpPr>
          <p:spPr>
            <a:xfrm>
              <a:off x="5224399" y="8470862"/>
              <a:ext cx="14604" cy="12700"/>
            </a:xfrm>
            <a:custGeom>
              <a:avLst/>
              <a:gdLst/>
              <a:ahLst/>
              <a:cxnLst/>
              <a:rect l="l" t="t" r="r" b="b"/>
              <a:pathLst>
                <a:path w="14604" h="12700">
                  <a:moveTo>
                    <a:pt x="14338" y="12268"/>
                  </a:moveTo>
                  <a:lnTo>
                    <a:pt x="9753" y="7886"/>
                  </a:lnTo>
                  <a:lnTo>
                    <a:pt x="5029" y="3213"/>
                  </a:lnTo>
                  <a:lnTo>
                    <a:pt x="0" y="0"/>
                  </a:lnTo>
                </a:path>
              </a:pathLst>
            </a:custGeom>
            <a:ln w="25400">
              <a:solidFill>
                <a:srgbClr val="FAC404"/>
              </a:solidFill>
            </a:ln>
          </p:spPr>
          <p:txBody>
            <a:bodyPr wrap="square" lIns="0" tIns="0" rIns="0" bIns="0" rtlCol="0"/>
            <a:lstStyle/>
            <a:p>
              <a:endParaRPr/>
            </a:p>
          </p:txBody>
        </p:sp>
        <p:sp>
          <p:nvSpPr>
            <p:cNvPr id="20446" name="object 20446"/>
            <p:cNvSpPr/>
            <p:nvPr/>
          </p:nvSpPr>
          <p:spPr>
            <a:xfrm>
              <a:off x="5206441" y="8470862"/>
              <a:ext cx="18415" cy="13970"/>
            </a:xfrm>
            <a:custGeom>
              <a:avLst/>
              <a:gdLst/>
              <a:ahLst/>
              <a:cxnLst/>
              <a:rect l="l" t="t" r="r" b="b"/>
              <a:pathLst>
                <a:path w="18414" h="13970">
                  <a:moveTo>
                    <a:pt x="17957" y="0"/>
                  </a:moveTo>
                  <a:lnTo>
                    <a:pt x="12128" y="4063"/>
                  </a:lnTo>
                  <a:lnTo>
                    <a:pt x="6235" y="8547"/>
                  </a:lnTo>
                  <a:lnTo>
                    <a:pt x="0" y="13461"/>
                  </a:lnTo>
                </a:path>
              </a:pathLst>
            </a:custGeom>
            <a:ln w="25400">
              <a:solidFill>
                <a:srgbClr val="F9C503"/>
              </a:solidFill>
            </a:ln>
          </p:spPr>
          <p:txBody>
            <a:bodyPr wrap="square" lIns="0" tIns="0" rIns="0" bIns="0" rtlCol="0"/>
            <a:lstStyle/>
            <a:p>
              <a:endParaRPr/>
            </a:p>
          </p:txBody>
        </p:sp>
        <p:sp>
          <p:nvSpPr>
            <p:cNvPr id="20447" name="object 20447"/>
            <p:cNvSpPr/>
            <p:nvPr/>
          </p:nvSpPr>
          <p:spPr>
            <a:xfrm>
              <a:off x="5224399" y="8459952"/>
              <a:ext cx="30480" cy="23495"/>
            </a:xfrm>
            <a:custGeom>
              <a:avLst/>
              <a:gdLst/>
              <a:ahLst/>
              <a:cxnLst/>
              <a:rect l="l" t="t" r="r" b="b"/>
              <a:pathLst>
                <a:path w="30479" h="23495">
                  <a:moveTo>
                    <a:pt x="17640" y="0"/>
                  </a:moveTo>
                  <a:lnTo>
                    <a:pt x="11620" y="3200"/>
                  </a:lnTo>
                  <a:lnTo>
                    <a:pt x="5841" y="6845"/>
                  </a:lnTo>
                  <a:lnTo>
                    <a:pt x="0" y="10909"/>
                  </a:lnTo>
                  <a:lnTo>
                    <a:pt x="5029" y="14122"/>
                  </a:lnTo>
                  <a:lnTo>
                    <a:pt x="9753" y="18795"/>
                  </a:lnTo>
                  <a:lnTo>
                    <a:pt x="14338" y="23177"/>
                  </a:lnTo>
                  <a:lnTo>
                    <a:pt x="19621" y="19596"/>
                  </a:lnTo>
                  <a:lnTo>
                    <a:pt x="24879" y="15862"/>
                  </a:lnTo>
                  <a:lnTo>
                    <a:pt x="30276" y="12293"/>
                  </a:lnTo>
                  <a:lnTo>
                    <a:pt x="25958" y="7899"/>
                  </a:lnTo>
                  <a:lnTo>
                    <a:pt x="21526" y="3238"/>
                  </a:lnTo>
                  <a:lnTo>
                    <a:pt x="17640" y="0"/>
                  </a:lnTo>
                  <a:close/>
                </a:path>
              </a:pathLst>
            </a:custGeom>
            <a:solidFill>
              <a:srgbClr val="FBC809"/>
            </a:solidFill>
          </p:spPr>
          <p:txBody>
            <a:bodyPr wrap="square" lIns="0" tIns="0" rIns="0" bIns="0" rtlCol="0"/>
            <a:lstStyle/>
            <a:p>
              <a:endParaRPr/>
            </a:p>
          </p:txBody>
        </p:sp>
        <p:sp>
          <p:nvSpPr>
            <p:cNvPr id="20448" name="object 20448"/>
            <p:cNvSpPr/>
            <p:nvPr/>
          </p:nvSpPr>
          <p:spPr>
            <a:xfrm>
              <a:off x="5224399" y="8470862"/>
              <a:ext cx="14604" cy="12700"/>
            </a:xfrm>
            <a:custGeom>
              <a:avLst/>
              <a:gdLst/>
              <a:ahLst/>
              <a:cxnLst/>
              <a:rect l="l" t="t" r="r" b="b"/>
              <a:pathLst>
                <a:path w="14604" h="12700">
                  <a:moveTo>
                    <a:pt x="0" y="0"/>
                  </a:moveTo>
                  <a:lnTo>
                    <a:pt x="5029" y="3213"/>
                  </a:lnTo>
                  <a:lnTo>
                    <a:pt x="9753" y="7886"/>
                  </a:lnTo>
                  <a:lnTo>
                    <a:pt x="14338" y="12268"/>
                  </a:lnTo>
                </a:path>
              </a:pathLst>
            </a:custGeom>
            <a:ln w="25400">
              <a:solidFill>
                <a:srgbClr val="FAC404"/>
              </a:solidFill>
            </a:ln>
          </p:spPr>
          <p:txBody>
            <a:bodyPr wrap="square" lIns="0" tIns="0" rIns="0" bIns="0" rtlCol="0"/>
            <a:lstStyle/>
            <a:p>
              <a:endParaRPr/>
            </a:p>
          </p:txBody>
        </p:sp>
        <p:sp>
          <p:nvSpPr>
            <p:cNvPr id="20449" name="object 20449"/>
            <p:cNvSpPr/>
            <p:nvPr/>
          </p:nvSpPr>
          <p:spPr>
            <a:xfrm>
              <a:off x="5238737" y="8472246"/>
              <a:ext cx="16510" cy="11430"/>
            </a:xfrm>
            <a:custGeom>
              <a:avLst/>
              <a:gdLst/>
              <a:ahLst/>
              <a:cxnLst/>
              <a:rect l="l" t="t" r="r" b="b"/>
              <a:pathLst>
                <a:path w="16510" h="11429">
                  <a:moveTo>
                    <a:pt x="0" y="10883"/>
                  </a:moveTo>
                  <a:lnTo>
                    <a:pt x="5283" y="7302"/>
                  </a:lnTo>
                  <a:lnTo>
                    <a:pt x="10540" y="3568"/>
                  </a:lnTo>
                  <a:lnTo>
                    <a:pt x="15938" y="0"/>
                  </a:lnTo>
                </a:path>
              </a:pathLst>
            </a:custGeom>
            <a:ln w="25400">
              <a:solidFill>
                <a:srgbClr val="FAC505"/>
              </a:solidFill>
            </a:ln>
          </p:spPr>
          <p:txBody>
            <a:bodyPr wrap="square" lIns="0" tIns="0" rIns="0" bIns="0" rtlCol="0"/>
            <a:lstStyle/>
            <a:p>
              <a:endParaRPr/>
            </a:p>
          </p:txBody>
        </p:sp>
        <p:sp>
          <p:nvSpPr>
            <p:cNvPr id="20450" name="object 20450"/>
            <p:cNvSpPr/>
            <p:nvPr/>
          </p:nvSpPr>
          <p:spPr>
            <a:xfrm>
              <a:off x="5242039" y="8459952"/>
              <a:ext cx="12700" cy="12700"/>
            </a:xfrm>
            <a:custGeom>
              <a:avLst/>
              <a:gdLst/>
              <a:ahLst/>
              <a:cxnLst/>
              <a:rect l="l" t="t" r="r" b="b"/>
              <a:pathLst>
                <a:path w="12700" h="12700">
                  <a:moveTo>
                    <a:pt x="12636" y="12293"/>
                  </a:moveTo>
                  <a:lnTo>
                    <a:pt x="0" y="0"/>
                  </a:lnTo>
                </a:path>
              </a:pathLst>
            </a:custGeom>
            <a:ln w="25400">
              <a:solidFill>
                <a:srgbClr val="FCCA0E"/>
              </a:solidFill>
            </a:ln>
          </p:spPr>
          <p:txBody>
            <a:bodyPr wrap="square" lIns="0" tIns="0" rIns="0" bIns="0" rtlCol="0"/>
            <a:lstStyle/>
            <a:p>
              <a:endParaRPr/>
            </a:p>
          </p:txBody>
        </p:sp>
        <p:sp>
          <p:nvSpPr>
            <p:cNvPr id="20451" name="object 20451"/>
            <p:cNvSpPr/>
            <p:nvPr/>
          </p:nvSpPr>
          <p:spPr>
            <a:xfrm>
              <a:off x="5224399" y="8459952"/>
              <a:ext cx="17780" cy="11430"/>
            </a:xfrm>
            <a:custGeom>
              <a:avLst/>
              <a:gdLst/>
              <a:ahLst/>
              <a:cxnLst/>
              <a:rect l="l" t="t" r="r" b="b"/>
              <a:pathLst>
                <a:path w="17779" h="11429">
                  <a:moveTo>
                    <a:pt x="17640" y="0"/>
                  </a:moveTo>
                  <a:lnTo>
                    <a:pt x="11620" y="3200"/>
                  </a:lnTo>
                  <a:lnTo>
                    <a:pt x="5841" y="6845"/>
                  </a:lnTo>
                  <a:lnTo>
                    <a:pt x="0" y="10909"/>
                  </a:lnTo>
                </a:path>
              </a:pathLst>
            </a:custGeom>
            <a:ln w="25400">
              <a:solidFill>
                <a:srgbClr val="FBCA0D"/>
              </a:solidFill>
            </a:ln>
          </p:spPr>
          <p:txBody>
            <a:bodyPr wrap="square" lIns="0" tIns="0" rIns="0" bIns="0" rtlCol="0"/>
            <a:lstStyle/>
            <a:p>
              <a:endParaRPr/>
            </a:p>
          </p:txBody>
        </p:sp>
        <p:sp>
          <p:nvSpPr>
            <p:cNvPr id="20452" name="object 20452"/>
            <p:cNvSpPr/>
            <p:nvPr/>
          </p:nvSpPr>
          <p:spPr>
            <a:xfrm>
              <a:off x="5222710" y="8472246"/>
              <a:ext cx="44450" cy="28575"/>
            </a:xfrm>
            <a:custGeom>
              <a:avLst/>
              <a:gdLst/>
              <a:ahLst/>
              <a:cxnLst/>
              <a:rect l="l" t="t" r="r" b="b"/>
              <a:pathLst>
                <a:path w="44450" h="28575">
                  <a:moveTo>
                    <a:pt x="31965" y="0"/>
                  </a:moveTo>
                  <a:lnTo>
                    <a:pt x="16025" y="10883"/>
                  </a:lnTo>
                  <a:lnTo>
                    <a:pt x="8078" y="16102"/>
                  </a:lnTo>
                  <a:lnTo>
                    <a:pt x="0" y="20853"/>
                  </a:lnTo>
                  <a:lnTo>
                    <a:pt x="5270" y="23507"/>
                  </a:lnTo>
                  <a:lnTo>
                    <a:pt x="10375" y="25895"/>
                  </a:lnTo>
                  <a:lnTo>
                    <a:pt x="15227" y="28041"/>
                  </a:lnTo>
                  <a:lnTo>
                    <a:pt x="22290" y="25581"/>
                  </a:lnTo>
                  <a:lnTo>
                    <a:pt x="29432" y="21572"/>
                  </a:lnTo>
                  <a:lnTo>
                    <a:pt x="36640" y="16470"/>
                  </a:lnTo>
                  <a:lnTo>
                    <a:pt x="43903" y="10731"/>
                  </a:lnTo>
                  <a:lnTo>
                    <a:pt x="40474" y="8534"/>
                  </a:lnTo>
                  <a:lnTo>
                    <a:pt x="36271" y="4394"/>
                  </a:lnTo>
                  <a:lnTo>
                    <a:pt x="31965" y="0"/>
                  </a:lnTo>
                  <a:close/>
                </a:path>
              </a:pathLst>
            </a:custGeom>
            <a:solidFill>
              <a:srgbClr val="F8C203"/>
            </a:solidFill>
          </p:spPr>
          <p:txBody>
            <a:bodyPr wrap="square" lIns="0" tIns="0" rIns="0" bIns="0" rtlCol="0"/>
            <a:lstStyle/>
            <a:p>
              <a:endParaRPr/>
            </a:p>
          </p:txBody>
        </p:sp>
        <p:sp>
          <p:nvSpPr>
            <p:cNvPr id="20453" name="object 20453"/>
            <p:cNvSpPr/>
            <p:nvPr/>
          </p:nvSpPr>
          <p:spPr>
            <a:xfrm>
              <a:off x="5222710" y="8472246"/>
              <a:ext cx="32384" cy="20955"/>
            </a:xfrm>
            <a:custGeom>
              <a:avLst/>
              <a:gdLst/>
              <a:ahLst/>
              <a:cxnLst/>
              <a:rect l="l" t="t" r="r" b="b"/>
              <a:pathLst>
                <a:path w="32385" h="20954">
                  <a:moveTo>
                    <a:pt x="0" y="20853"/>
                  </a:moveTo>
                  <a:lnTo>
                    <a:pt x="8078" y="16102"/>
                  </a:lnTo>
                  <a:lnTo>
                    <a:pt x="16025" y="10883"/>
                  </a:lnTo>
                  <a:lnTo>
                    <a:pt x="23951" y="5437"/>
                  </a:lnTo>
                  <a:lnTo>
                    <a:pt x="31965" y="0"/>
                  </a:lnTo>
                </a:path>
              </a:pathLst>
            </a:custGeom>
            <a:ln w="25400">
              <a:solidFill>
                <a:srgbClr val="F9C404"/>
              </a:solidFill>
            </a:ln>
          </p:spPr>
          <p:txBody>
            <a:bodyPr wrap="square" lIns="0" tIns="0" rIns="0" bIns="0" rtlCol="0"/>
            <a:lstStyle/>
            <a:p>
              <a:endParaRPr/>
            </a:p>
          </p:txBody>
        </p:sp>
        <p:sp>
          <p:nvSpPr>
            <p:cNvPr id="20454" name="object 20454"/>
            <p:cNvSpPr/>
            <p:nvPr/>
          </p:nvSpPr>
          <p:spPr>
            <a:xfrm>
              <a:off x="5254675" y="8472246"/>
              <a:ext cx="12065" cy="10795"/>
            </a:xfrm>
            <a:custGeom>
              <a:avLst/>
              <a:gdLst/>
              <a:ahLst/>
              <a:cxnLst/>
              <a:rect l="l" t="t" r="r" b="b"/>
              <a:pathLst>
                <a:path w="12064" h="10795">
                  <a:moveTo>
                    <a:pt x="0" y="0"/>
                  </a:moveTo>
                  <a:lnTo>
                    <a:pt x="11937" y="10731"/>
                  </a:lnTo>
                </a:path>
              </a:pathLst>
            </a:custGeom>
            <a:ln w="25400">
              <a:solidFill>
                <a:srgbClr val="FAC505"/>
              </a:solidFill>
            </a:ln>
          </p:spPr>
          <p:txBody>
            <a:bodyPr wrap="square" lIns="0" tIns="0" rIns="0" bIns="0" rtlCol="0"/>
            <a:lstStyle/>
            <a:p>
              <a:endParaRPr/>
            </a:p>
          </p:txBody>
        </p:sp>
        <p:sp>
          <p:nvSpPr>
            <p:cNvPr id="20455" name="object 20455"/>
            <p:cNvSpPr/>
            <p:nvPr/>
          </p:nvSpPr>
          <p:spPr>
            <a:xfrm>
              <a:off x="5237937" y="8482977"/>
              <a:ext cx="29209" cy="17780"/>
            </a:xfrm>
            <a:custGeom>
              <a:avLst/>
              <a:gdLst/>
              <a:ahLst/>
              <a:cxnLst/>
              <a:rect l="l" t="t" r="r" b="b"/>
              <a:pathLst>
                <a:path w="29210" h="17779">
                  <a:moveTo>
                    <a:pt x="28676" y="0"/>
                  </a:moveTo>
                  <a:lnTo>
                    <a:pt x="21413" y="5739"/>
                  </a:lnTo>
                  <a:lnTo>
                    <a:pt x="14204" y="10841"/>
                  </a:lnTo>
                  <a:lnTo>
                    <a:pt x="7063" y="14850"/>
                  </a:lnTo>
                  <a:lnTo>
                    <a:pt x="0" y="17310"/>
                  </a:lnTo>
                </a:path>
              </a:pathLst>
            </a:custGeom>
            <a:ln w="25400">
              <a:solidFill>
                <a:srgbClr val="F7C101"/>
              </a:solidFill>
            </a:ln>
          </p:spPr>
          <p:txBody>
            <a:bodyPr wrap="square" lIns="0" tIns="0" rIns="0" bIns="0" rtlCol="0"/>
            <a:lstStyle/>
            <a:p>
              <a:endParaRPr/>
            </a:p>
          </p:txBody>
        </p:sp>
        <p:sp>
          <p:nvSpPr>
            <p:cNvPr id="20456" name="object 20456"/>
            <p:cNvSpPr/>
            <p:nvPr/>
          </p:nvSpPr>
          <p:spPr>
            <a:xfrm>
              <a:off x="5222710" y="8493099"/>
              <a:ext cx="15240" cy="7620"/>
            </a:xfrm>
            <a:custGeom>
              <a:avLst/>
              <a:gdLst/>
              <a:ahLst/>
              <a:cxnLst/>
              <a:rect l="l" t="t" r="r" b="b"/>
              <a:pathLst>
                <a:path w="15239" h="7620">
                  <a:moveTo>
                    <a:pt x="15227" y="7188"/>
                  </a:moveTo>
                  <a:lnTo>
                    <a:pt x="10375" y="5041"/>
                  </a:lnTo>
                  <a:lnTo>
                    <a:pt x="5270" y="2654"/>
                  </a:lnTo>
                  <a:lnTo>
                    <a:pt x="0" y="0"/>
                  </a:lnTo>
                </a:path>
              </a:pathLst>
            </a:custGeom>
            <a:ln w="25400">
              <a:solidFill>
                <a:srgbClr val="F7BF00"/>
              </a:solidFill>
            </a:ln>
          </p:spPr>
          <p:txBody>
            <a:bodyPr wrap="square" lIns="0" tIns="0" rIns="0" bIns="0" rtlCol="0"/>
            <a:lstStyle/>
            <a:p>
              <a:endParaRPr/>
            </a:p>
          </p:txBody>
        </p:sp>
        <p:sp>
          <p:nvSpPr>
            <p:cNvPr id="20457" name="object 20457"/>
            <p:cNvSpPr/>
            <p:nvPr/>
          </p:nvSpPr>
          <p:spPr>
            <a:xfrm>
              <a:off x="5242039" y="8446224"/>
              <a:ext cx="48260" cy="26034"/>
            </a:xfrm>
            <a:custGeom>
              <a:avLst/>
              <a:gdLst/>
              <a:ahLst/>
              <a:cxnLst/>
              <a:rect l="l" t="t" r="r" b="b"/>
              <a:pathLst>
                <a:path w="48260" h="26034">
                  <a:moveTo>
                    <a:pt x="41148" y="0"/>
                  </a:moveTo>
                  <a:lnTo>
                    <a:pt x="29589" y="2387"/>
                  </a:lnTo>
                  <a:lnTo>
                    <a:pt x="19021" y="5483"/>
                  </a:lnTo>
                  <a:lnTo>
                    <a:pt x="9229" y="9269"/>
                  </a:lnTo>
                  <a:lnTo>
                    <a:pt x="0" y="13728"/>
                  </a:lnTo>
                  <a:lnTo>
                    <a:pt x="3886" y="16967"/>
                  </a:lnTo>
                  <a:lnTo>
                    <a:pt x="8318" y="21628"/>
                  </a:lnTo>
                  <a:lnTo>
                    <a:pt x="12636" y="26022"/>
                  </a:lnTo>
                  <a:lnTo>
                    <a:pt x="20841" y="20822"/>
                  </a:lnTo>
                  <a:lnTo>
                    <a:pt x="29352" y="16103"/>
                  </a:lnTo>
                  <a:lnTo>
                    <a:pt x="38278" y="12099"/>
                  </a:lnTo>
                  <a:lnTo>
                    <a:pt x="47726" y="9042"/>
                  </a:lnTo>
                  <a:lnTo>
                    <a:pt x="45580" y="6286"/>
                  </a:lnTo>
                  <a:lnTo>
                    <a:pt x="43383" y="3276"/>
                  </a:lnTo>
                  <a:lnTo>
                    <a:pt x="41148" y="0"/>
                  </a:lnTo>
                  <a:close/>
                </a:path>
              </a:pathLst>
            </a:custGeom>
            <a:solidFill>
              <a:srgbClr val="FDCF19"/>
            </a:solidFill>
          </p:spPr>
          <p:txBody>
            <a:bodyPr wrap="square" lIns="0" tIns="0" rIns="0" bIns="0" rtlCol="0"/>
            <a:lstStyle/>
            <a:p>
              <a:endParaRPr/>
            </a:p>
          </p:txBody>
        </p:sp>
        <p:sp>
          <p:nvSpPr>
            <p:cNvPr id="20458" name="object 20458"/>
            <p:cNvSpPr/>
            <p:nvPr/>
          </p:nvSpPr>
          <p:spPr>
            <a:xfrm>
              <a:off x="5242039" y="8446224"/>
              <a:ext cx="41275" cy="13970"/>
            </a:xfrm>
            <a:custGeom>
              <a:avLst/>
              <a:gdLst/>
              <a:ahLst/>
              <a:cxnLst/>
              <a:rect l="l" t="t" r="r" b="b"/>
              <a:pathLst>
                <a:path w="41275" h="13970">
                  <a:moveTo>
                    <a:pt x="0" y="13728"/>
                  </a:moveTo>
                  <a:lnTo>
                    <a:pt x="9229" y="9269"/>
                  </a:lnTo>
                  <a:lnTo>
                    <a:pt x="19021" y="5483"/>
                  </a:lnTo>
                  <a:lnTo>
                    <a:pt x="29589" y="2387"/>
                  </a:lnTo>
                  <a:lnTo>
                    <a:pt x="41148" y="0"/>
                  </a:lnTo>
                </a:path>
              </a:pathLst>
            </a:custGeom>
            <a:ln w="25400">
              <a:solidFill>
                <a:srgbClr val="FED124"/>
              </a:solidFill>
            </a:ln>
          </p:spPr>
          <p:txBody>
            <a:bodyPr wrap="square" lIns="0" tIns="0" rIns="0" bIns="0" rtlCol="0"/>
            <a:lstStyle/>
            <a:p>
              <a:endParaRPr/>
            </a:p>
          </p:txBody>
        </p:sp>
        <p:sp>
          <p:nvSpPr>
            <p:cNvPr id="20459" name="object 20459"/>
            <p:cNvSpPr/>
            <p:nvPr/>
          </p:nvSpPr>
          <p:spPr>
            <a:xfrm>
              <a:off x="5283187" y="8446224"/>
              <a:ext cx="6985" cy="9525"/>
            </a:xfrm>
            <a:custGeom>
              <a:avLst/>
              <a:gdLst/>
              <a:ahLst/>
              <a:cxnLst/>
              <a:rect l="l" t="t" r="r" b="b"/>
              <a:pathLst>
                <a:path w="6985" h="9525">
                  <a:moveTo>
                    <a:pt x="0" y="0"/>
                  </a:moveTo>
                  <a:lnTo>
                    <a:pt x="6578" y="9042"/>
                  </a:lnTo>
                </a:path>
              </a:pathLst>
            </a:custGeom>
            <a:ln w="25400">
              <a:solidFill>
                <a:srgbClr val="FED225"/>
              </a:solidFill>
            </a:ln>
          </p:spPr>
          <p:txBody>
            <a:bodyPr wrap="square" lIns="0" tIns="0" rIns="0" bIns="0" rtlCol="0"/>
            <a:lstStyle/>
            <a:p>
              <a:endParaRPr/>
            </a:p>
          </p:txBody>
        </p:sp>
        <p:sp>
          <p:nvSpPr>
            <p:cNvPr id="20460" name="object 20460"/>
            <p:cNvSpPr/>
            <p:nvPr/>
          </p:nvSpPr>
          <p:spPr>
            <a:xfrm>
              <a:off x="5254675" y="8455266"/>
              <a:ext cx="35560" cy="17145"/>
            </a:xfrm>
            <a:custGeom>
              <a:avLst/>
              <a:gdLst/>
              <a:ahLst/>
              <a:cxnLst/>
              <a:rect l="l" t="t" r="r" b="b"/>
              <a:pathLst>
                <a:path w="35560" h="17145">
                  <a:moveTo>
                    <a:pt x="35090" y="0"/>
                  </a:moveTo>
                  <a:lnTo>
                    <a:pt x="25642" y="3056"/>
                  </a:lnTo>
                  <a:lnTo>
                    <a:pt x="16716" y="7061"/>
                  </a:lnTo>
                  <a:lnTo>
                    <a:pt x="8204" y="11780"/>
                  </a:lnTo>
                  <a:lnTo>
                    <a:pt x="0" y="16979"/>
                  </a:lnTo>
                </a:path>
              </a:pathLst>
            </a:custGeom>
            <a:ln w="25400">
              <a:solidFill>
                <a:srgbClr val="FCCC10"/>
              </a:solidFill>
            </a:ln>
          </p:spPr>
          <p:txBody>
            <a:bodyPr wrap="square" lIns="0" tIns="0" rIns="0" bIns="0" rtlCol="0"/>
            <a:lstStyle/>
            <a:p>
              <a:endParaRPr/>
            </a:p>
          </p:txBody>
        </p:sp>
        <p:sp>
          <p:nvSpPr>
            <p:cNvPr id="20461" name="object 20461"/>
            <p:cNvSpPr/>
            <p:nvPr/>
          </p:nvSpPr>
          <p:spPr>
            <a:xfrm>
              <a:off x="5242039" y="8459952"/>
              <a:ext cx="12700" cy="12700"/>
            </a:xfrm>
            <a:custGeom>
              <a:avLst/>
              <a:gdLst/>
              <a:ahLst/>
              <a:cxnLst/>
              <a:rect l="l" t="t" r="r" b="b"/>
              <a:pathLst>
                <a:path w="12700" h="12700">
                  <a:moveTo>
                    <a:pt x="12636" y="12293"/>
                  </a:moveTo>
                  <a:lnTo>
                    <a:pt x="0" y="0"/>
                  </a:lnTo>
                </a:path>
              </a:pathLst>
            </a:custGeom>
            <a:ln w="25400">
              <a:solidFill>
                <a:srgbClr val="FCCA0E"/>
              </a:solidFill>
            </a:ln>
          </p:spPr>
          <p:txBody>
            <a:bodyPr wrap="square" lIns="0" tIns="0" rIns="0" bIns="0" rtlCol="0"/>
            <a:lstStyle/>
            <a:p>
              <a:endParaRPr/>
            </a:p>
          </p:txBody>
        </p:sp>
        <p:sp>
          <p:nvSpPr>
            <p:cNvPr id="20462" name="object 20462"/>
            <p:cNvSpPr/>
            <p:nvPr/>
          </p:nvSpPr>
          <p:spPr>
            <a:xfrm>
              <a:off x="5254675" y="8455266"/>
              <a:ext cx="38735" cy="23495"/>
            </a:xfrm>
            <a:custGeom>
              <a:avLst/>
              <a:gdLst/>
              <a:ahLst/>
              <a:cxnLst/>
              <a:rect l="l" t="t" r="r" b="b"/>
              <a:pathLst>
                <a:path w="38735" h="23495">
                  <a:moveTo>
                    <a:pt x="35090" y="0"/>
                  </a:moveTo>
                  <a:lnTo>
                    <a:pt x="25642" y="3056"/>
                  </a:lnTo>
                  <a:lnTo>
                    <a:pt x="16716" y="7061"/>
                  </a:lnTo>
                  <a:lnTo>
                    <a:pt x="8204" y="11780"/>
                  </a:lnTo>
                  <a:lnTo>
                    <a:pt x="0" y="16979"/>
                  </a:lnTo>
                  <a:lnTo>
                    <a:pt x="4292" y="21310"/>
                  </a:lnTo>
                  <a:lnTo>
                    <a:pt x="6299" y="23164"/>
                  </a:lnTo>
                  <a:lnTo>
                    <a:pt x="14179" y="17460"/>
                  </a:lnTo>
                  <a:lnTo>
                    <a:pt x="22136" y="12093"/>
                  </a:lnTo>
                  <a:lnTo>
                    <a:pt x="30159" y="7455"/>
                  </a:lnTo>
                  <a:lnTo>
                    <a:pt x="38239" y="3937"/>
                  </a:lnTo>
                  <a:lnTo>
                    <a:pt x="35090" y="0"/>
                  </a:lnTo>
                  <a:close/>
                </a:path>
              </a:pathLst>
            </a:custGeom>
            <a:solidFill>
              <a:srgbClr val="FCCB0B"/>
            </a:solidFill>
          </p:spPr>
          <p:txBody>
            <a:bodyPr wrap="square" lIns="0" tIns="0" rIns="0" bIns="0" rtlCol="0"/>
            <a:lstStyle/>
            <a:p>
              <a:endParaRPr/>
            </a:p>
          </p:txBody>
        </p:sp>
        <p:sp>
          <p:nvSpPr>
            <p:cNvPr id="20463" name="object 20463"/>
            <p:cNvSpPr/>
            <p:nvPr/>
          </p:nvSpPr>
          <p:spPr>
            <a:xfrm>
              <a:off x="5254675" y="8455266"/>
              <a:ext cx="35560" cy="17145"/>
            </a:xfrm>
            <a:custGeom>
              <a:avLst/>
              <a:gdLst/>
              <a:ahLst/>
              <a:cxnLst/>
              <a:rect l="l" t="t" r="r" b="b"/>
              <a:pathLst>
                <a:path w="35560" h="17145">
                  <a:moveTo>
                    <a:pt x="0" y="16979"/>
                  </a:moveTo>
                  <a:lnTo>
                    <a:pt x="8204" y="11780"/>
                  </a:lnTo>
                  <a:lnTo>
                    <a:pt x="16716" y="7061"/>
                  </a:lnTo>
                  <a:lnTo>
                    <a:pt x="25642" y="3056"/>
                  </a:lnTo>
                  <a:lnTo>
                    <a:pt x="35090" y="0"/>
                  </a:lnTo>
                </a:path>
              </a:pathLst>
            </a:custGeom>
            <a:ln w="25400">
              <a:solidFill>
                <a:srgbClr val="FCCC10"/>
              </a:solidFill>
            </a:ln>
          </p:spPr>
          <p:txBody>
            <a:bodyPr wrap="square" lIns="0" tIns="0" rIns="0" bIns="0" rtlCol="0"/>
            <a:lstStyle/>
            <a:p>
              <a:endParaRPr/>
            </a:p>
          </p:txBody>
        </p:sp>
        <p:sp>
          <p:nvSpPr>
            <p:cNvPr id="20464" name="object 20464"/>
            <p:cNvSpPr/>
            <p:nvPr/>
          </p:nvSpPr>
          <p:spPr>
            <a:xfrm>
              <a:off x="5289766" y="8455266"/>
              <a:ext cx="3175" cy="4445"/>
            </a:xfrm>
            <a:custGeom>
              <a:avLst/>
              <a:gdLst/>
              <a:ahLst/>
              <a:cxnLst/>
              <a:rect l="l" t="t" r="r" b="b"/>
              <a:pathLst>
                <a:path w="3175" h="4445">
                  <a:moveTo>
                    <a:pt x="0" y="0"/>
                  </a:moveTo>
                  <a:lnTo>
                    <a:pt x="3149" y="3937"/>
                  </a:lnTo>
                </a:path>
              </a:pathLst>
            </a:custGeom>
            <a:ln w="25400">
              <a:solidFill>
                <a:srgbClr val="FECF11"/>
              </a:solidFill>
            </a:ln>
          </p:spPr>
          <p:txBody>
            <a:bodyPr wrap="square" lIns="0" tIns="0" rIns="0" bIns="0" rtlCol="0"/>
            <a:lstStyle/>
            <a:p>
              <a:endParaRPr/>
            </a:p>
          </p:txBody>
        </p:sp>
        <p:sp>
          <p:nvSpPr>
            <p:cNvPr id="20465" name="object 20465"/>
            <p:cNvSpPr/>
            <p:nvPr/>
          </p:nvSpPr>
          <p:spPr>
            <a:xfrm>
              <a:off x="5260975" y="8459203"/>
              <a:ext cx="32384" cy="19685"/>
            </a:xfrm>
            <a:custGeom>
              <a:avLst/>
              <a:gdLst/>
              <a:ahLst/>
              <a:cxnLst/>
              <a:rect l="l" t="t" r="r" b="b"/>
              <a:pathLst>
                <a:path w="32385" h="19684">
                  <a:moveTo>
                    <a:pt x="31940" y="0"/>
                  </a:moveTo>
                  <a:lnTo>
                    <a:pt x="23860" y="3518"/>
                  </a:lnTo>
                  <a:lnTo>
                    <a:pt x="15836" y="8156"/>
                  </a:lnTo>
                  <a:lnTo>
                    <a:pt x="7880" y="13523"/>
                  </a:lnTo>
                  <a:lnTo>
                    <a:pt x="0" y="19227"/>
                  </a:lnTo>
                </a:path>
              </a:pathLst>
            </a:custGeom>
            <a:ln w="25399">
              <a:solidFill>
                <a:srgbClr val="FCC908"/>
              </a:solidFill>
            </a:ln>
          </p:spPr>
          <p:txBody>
            <a:bodyPr wrap="square" lIns="0" tIns="0" rIns="0" bIns="0" rtlCol="0"/>
            <a:lstStyle/>
            <a:p>
              <a:endParaRPr/>
            </a:p>
          </p:txBody>
        </p:sp>
        <p:sp>
          <p:nvSpPr>
            <p:cNvPr id="20466" name="object 20466"/>
            <p:cNvSpPr/>
            <p:nvPr/>
          </p:nvSpPr>
          <p:spPr>
            <a:xfrm>
              <a:off x="5254675" y="8472246"/>
              <a:ext cx="6350" cy="6350"/>
            </a:xfrm>
            <a:custGeom>
              <a:avLst/>
              <a:gdLst/>
              <a:ahLst/>
              <a:cxnLst/>
              <a:rect l="l" t="t" r="r" b="b"/>
              <a:pathLst>
                <a:path w="6350" h="6350">
                  <a:moveTo>
                    <a:pt x="6299" y="6184"/>
                  </a:moveTo>
                  <a:lnTo>
                    <a:pt x="0" y="0"/>
                  </a:lnTo>
                </a:path>
              </a:pathLst>
            </a:custGeom>
            <a:ln w="25399">
              <a:solidFill>
                <a:srgbClr val="FBC706"/>
              </a:solidFill>
            </a:ln>
          </p:spPr>
          <p:txBody>
            <a:bodyPr wrap="square" lIns="0" tIns="0" rIns="0" bIns="0" rtlCol="0"/>
            <a:lstStyle/>
            <a:p>
              <a:endParaRPr/>
            </a:p>
          </p:txBody>
        </p:sp>
        <p:sp>
          <p:nvSpPr>
            <p:cNvPr id="20467" name="object 20467"/>
            <p:cNvSpPr/>
            <p:nvPr/>
          </p:nvSpPr>
          <p:spPr>
            <a:xfrm>
              <a:off x="5260975" y="8459203"/>
              <a:ext cx="35560" cy="24130"/>
            </a:xfrm>
            <a:custGeom>
              <a:avLst/>
              <a:gdLst/>
              <a:ahLst/>
              <a:cxnLst/>
              <a:rect l="l" t="t" r="r" b="b"/>
              <a:pathLst>
                <a:path w="35560" h="24129">
                  <a:moveTo>
                    <a:pt x="31940" y="0"/>
                  </a:moveTo>
                  <a:lnTo>
                    <a:pt x="23860" y="3518"/>
                  </a:lnTo>
                  <a:lnTo>
                    <a:pt x="15836" y="8156"/>
                  </a:lnTo>
                  <a:lnTo>
                    <a:pt x="7880" y="13523"/>
                  </a:lnTo>
                  <a:lnTo>
                    <a:pt x="0" y="19227"/>
                  </a:lnTo>
                  <a:lnTo>
                    <a:pt x="2019" y="21094"/>
                  </a:lnTo>
                  <a:lnTo>
                    <a:pt x="3924" y="22669"/>
                  </a:lnTo>
                  <a:lnTo>
                    <a:pt x="5638" y="23774"/>
                  </a:lnTo>
                  <a:lnTo>
                    <a:pt x="12942" y="17856"/>
                  </a:lnTo>
                  <a:lnTo>
                    <a:pt x="20275" y="12214"/>
                  </a:lnTo>
                  <a:lnTo>
                    <a:pt x="27627" y="7300"/>
                  </a:lnTo>
                  <a:lnTo>
                    <a:pt x="34988" y="3568"/>
                  </a:lnTo>
                  <a:lnTo>
                    <a:pt x="31940" y="0"/>
                  </a:lnTo>
                  <a:close/>
                </a:path>
              </a:pathLst>
            </a:custGeom>
            <a:solidFill>
              <a:srgbClr val="FBC805"/>
            </a:solidFill>
          </p:spPr>
          <p:txBody>
            <a:bodyPr wrap="square" lIns="0" tIns="0" rIns="0" bIns="0" rtlCol="0"/>
            <a:lstStyle/>
            <a:p>
              <a:endParaRPr/>
            </a:p>
          </p:txBody>
        </p:sp>
        <p:sp>
          <p:nvSpPr>
            <p:cNvPr id="20468" name="object 20468"/>
            <p:cNvSpPr/>
            <p:nvPr/>
          </p:nvSpPr>
          <p:spPr>
            <a:xfrm>
              <a:off x="5260975" y="8459203"/>
              <a:ext cx="32384" cy="19685"/>
            </a:xfrm>
            <a:custGeom>
              <a:avLst/>
              <a:gdLst/>
              <a:ahLst/>
              <a:cxnLst/>
              <a:rect l="l" t="t" r="r" b="b"/>
              <a:pathLst>
                <a:path w="32385" h="19684">
                  <a:moveTo>
                    <a:pt x="0" y="19227"/>
                  </a:moveTo>
                  <a:lnTo>
                    <a:pt x="7880" y="13523"/>
                  </a:lnTo>
                  <a:lnTo>
                    <a:pt x="15836" y="8156"/>
                  </a:lnTo>
                  <a:lnTo>
                    <a:pt x="23860" y="3518"/>
                  </a:lnTo>
                  <a:lnTo>
                    <a:pt x="31940" y="0"/>
                  </a:lnTo>
                </a:path>
              </a:pathLst>
            </a:custGeom>
            <a:ln w="25399">
              <a:solidFill>
                <a:srgbClr val="FCC908"/>
              </a:solidFill>
            </a:ln>
          </p:spPr>
          <p:txBody>
            <a:bodyPr wrap="square" lIns="0" tIns="0" rIns="0" bIns="0" rtlCol="0"/>
            <a:lstStyle/>
            <a:p>
              <a:endParaRPr/>
            </a:p>
          </p:txBody>
        </p:sp>
        <p:sp>
          <p:nvSpPr>
            <p:cNvPr id="20469" name="object 20469"/>
            <p:cNvSpPr/>
            <p:nvPr/>
          </p:nvSpPr>
          <p:spPr>
            <a:xfrm>
              <a:off x="5292915" y="8459203"/>
              <a:ext cx="3175" cy="3810"/>
            </a:xfrm>
            <a:custGeom>
              <a:avLst/>
              <a:gdLst/>
              <a:ahLst/>
              <a:cxnLst/>
              <a:rect l="l" t="t" r="r" b="b"/>
              <a:pathLst>
                <a:path w="3175" h="3809">
                  <a:moveTo>
                    <a:pt x="0" y="0"/>
                  </a:moveTo>
                  <a:lnTo>
                    <a:pt x="3048" y="3568"/>
                  </a:lnTo>
                </a:path>
              </a:pathLst>
            </a:custGeom>
            <a:ln w="25400">
              <a:solidFill>
                <a:srgbClr val="FCCA08"/>
              </a:solidFill>
            </a:ln>
          </p:spPr>
          <p:txBody>
            <a:bodyPr wrap="square" lIns="0" tIns="0" rIns="0" bIns="0" rtlCol="0"/>
            <a:lstStyle/>
            <a:p>
              <a:endParaRPr/>
            </a:p>
          </p:txBody>
        </p:sp>
        <p:sp>
          <p:nvSpPr>
            <p:cNvPr id="20470" name="object 20470"/>
            <p:cNvSpPr/>
            <p:nvPr/>
          </p:nvSpPr>
          <p:spPr>
            <a:xfrm>
              <a:off x="5266613" y="8462772"/>
              <a:ext cx="29845" cy="20320"/>
            </a:xfrm>
            <a:custGeom>
              <a:avLst/>
              <a:gdLst/>
              <a:ahLst/>
              <a:cxnLst/>
              <a:rect l="l" t="t" r="r" b="b"/>
              <a:pathLst>
                <a:path w="29845" h="20320">
                  <a:moveTo>
                    <a:pt x="29349" y="0"/>
                  </a:moveTo>
                  <a:lnTo>
                    <a:pt x="21988" y="3732"/>
                  </a:lnTo>
                  <a:lnTo>
                    <a:pt x="14636" y="8645"/>
                  </a:lnTo>
                  <a:lnTo>
                    <a:pt x="7304" y="14287"/>
                  </a:lnTo>
                  <a:lnTo>
                    <a:pt x="0" y="20205"/>
                  </a:lnTo>
                </a:path>
              </a:pathLst>
            </a:custGeom>
            <a:ln w="25400">
              <a:solidFill>
                <a:srgbClr val="FAC503"/>
              </a:solidFill>
            </a:ln>
          </p:spPr>
          <p:txBody>
            <a:bodyPr wrap="square" lIns="0" tIns="0" rIns="0" bIns="0" rtlCol="0"/>
            <a:lstStyle/>
            <a:p>
              <a:endParaRPr/>
            </a:p>
          </p:txBody>
        </p:sp>
        <p:sp>
          <p:nvSpPr>
            <p:cNvPr id="20471" name="object 20471"/>
            <p:cNvSpPr/>
            <p:nvPr/>
          </p:nvSpPr>
          <p:spPr>
            <a:xfrm>
              <a:off x="5260975" y="8478431"/>
              <a:ext cx="5715" cy="5080"/>
            </a:xfrm>
            <a:custGeom>
              <a:avLst/>
              <a:gdLst/>
              <a:ahLst/>
              <a:cxnLst/>
              <a:rect l="l" t="t" r="r" b="b"/>
              <a:pathLst>
                <a:path w="5714" h="5079">
                  <a:moveTo>
                    <a:pt x="5638" y="4546"/>
                  </a:moveTo>
                  <a:lnTo>
                    <a:pt x="0" y="0"/>
                  </a:lnTo>
                </a:path>
              </a:pathLst>
            </a:custGeom>
            <a:ln w="25399">
              <a:solidFill>
                <a:srgbClr val="FAC403"/>
              </a:solidFill>
            </a:ln>
          </p:spPr>
          <p:txBody>
            <a:bodyPr wrap="square" lIns="0" tIns="0" rIns="0" bIns="0" rtlCol="0"/>
            <a:lstStyle/>
            <a:p>
              <a:endParaRPr/>
            </a:p>
          </p:txBody>
        </p:sp>
        <p:sp>
          <p:nvSpPr>
            <p:cNvPr id="20472" name="object 20472"/>
            <p:cNvSpPr/>
            <p:nvPr/>
          </p:nvSpPr>
          <p:spPr>
            <a:xfrm>
              <a:off x="5283187" y="8440788"/>
              <a:ext cx="33020" cy="14604"/>
            </a:xfrm>
            <a:custGeom>
              <a:avLst/>
              <a:gdLst/>
              <a:ahLst/>
              <a:cxnLst/>
              <a:rect l="l" t="t" r="r" b="b"/>
              <a:pathLst>
                <a:path w="33020" h="14604">
                  <a:moveTo>
                    <a:pt x="26669" y="0"/>
                  </a:moveTo>
                  <a:lnTo>
                    <a:pt x="0" y="5435"/>
                  </a:lnTo>
                  <a:lnTo>
                    <a:pt x="2235" y="8712"/>
                  </a:lnTo>
                  <a:lnTo>
                    <a:pt x="4432" y="11722"/>
                  </a:lnTo>
                  <a:lnTo>
                    <a:pt x="6578" y="14477"/>
                  </a:lnTo>
                  <a:lnTo>
                    <a:pt x="19805" y="10548"/>
                  </a:lnTo>
                  <a:lnTo>
                    <a:pt x="32461" y="7010"/>
                  </a:lnTo>
                  <a:lnTo>
                    <a:pt x="30581" y="5118"/>
                  </a:lnTo>
                  <a:lnTo>
                    <a:pt x="28676" y="3035"/>
                  </a:lnTo>
                  <a:lnTo>
                    <a:pt x="26669" y="0"/>
                  </a:lnTo>
                  <a:close/>
                </a:path>
              </a:pathLst>
            </a:custGeom>
            <a:solidFill>
              <a:srgbClr val="FED22B"/>
            </a:solidFill>
          </p:spPr>
          <p:txBody>
            <a:bodyPr wrap="square" lIns="0" tIns="0" rIns="0" bIns="0" rtlCol="0"/>
            <a:lstStyle/>
            <a:p>
              <a:endParaRPr/>
            </a:p>
          </p:txBody>
        </p:sp>
        <p:sp>
          <p:nvSpPr>
            <p:cNvPr id="20473" name="object 20473"/>
            <p:cNvSpPr/>
            <p:nvPr/>
          </p:nvSpPr>
          <p:spPr>
            <a:xfrm>
              <a:off x="5283187" y="8446224"/>
              <a:ext cx="6985" cy="9525"/>
            </a:xfrm>
            <a:custGeom>
              <a:avLst/>
              <a:gdLst/>
              <a:ahLst/>
              <a:cxnLst/>
              <a:rect l="l" t="t" r="r" b="b"/>
              <a:pathLst>
                <a:path w="6985" h="9525">
                  <a:moveTo>
                    <a:pt x="0" y="0"/>
                  </a:moveTo>
                  <a:lnTo>
                    <a:pt x="6578" y="9042"/>
                  </a:lnTo>
                </a:path>
              </a:pathLst>
            </a:custGeom>
            <a:ln w="25400">
              <a:solidFill>
                <a:srgbClr val="FED225"/>
              </a:solidFill>
            </a:ln>
          </p:spPr>
          <p:txBody>
            <a:bodyPr wrap="square" lIns="0" tIns="0" rIns="0" bIns="0" rtlCol="0"/>
            <a:lstStyle/>
            <a:p>
              <a:endParaRPr/>
            </a:p>
          </p:txBody>
        </p:sp>
        <p:sp>
          <p:nvSpPr>
            <p:cNvPr id="20474" name="object 20474"/>
            <p:cNvSpPr/>
            <p:nvPr/>
          </p:nvSpPr>
          <p:spPr>
            <a:xfrm>
              <a:off x="5289766" y="8447798"/>
              <a:ext cx="26034" cy="7620"/>
            </a:xfrm>
            <a:custGeom>
              <a:avLst/>
              <a:gdLst/>
              <a:ahLst/>
              <a:cxnLst/>
              <a:rect l="l" t="t" r="r" b="b"/>
              <a:pathLst>
                <a:path w="26035" h="7620">
                  <a:moveTo>
                    <a:pt x="0" y="7467"/>
                  </a:moveTo>
                  <a:lnTo>
                    <a:pt x="6687" y="5456"/>
                  </a:lnTo>
                  <a:lnTo>
                    <a:pt x="13227" y="3538"/>
                  </a:lnTo>
                  <a:lnTo>
                    <a:pt x="19623" y="1718"/>
                  </a:lnTo>
                  <a:lnTo>
                    <a:pt x="25882" y="0"/>
                  </a:lnTo>
                </a:path>
              </a:pathLst>
            </a:custGeom>
            <a:ln w="25400">
              <a:solidFill>
                <a:srgbClr val="FED01E"/>
              </a:solidFill>
            </a:ln>
          </p:spPr>
          <p:txBody>
            <a:bodyPr wrap="square" lIns="0" tIns="0" rIns="0" bIns="0" rtlCol="0"/>
            <a:lstStyle/>
            <a:p>
              <a:endParaRPr/>
            </a:p>
          </p:txBody>
        </p:sp>
        <p:sp>
          <p:nvSpPr>
            <p:cNvPr id="20475" name="object 20475"/>
            <p:cNvSpPr/>
            <p:nvPr/>
          </p:nvSpPr>
          <p:spPr>
            <a:xfrm>
              <a:off x="5309857" y="8440788"/>
              <a:ext cx="6350" cy="7620"/>
            </a:xfrm>
            <a:custGeom>
              <a:avLst/>
              <a:gdLst/>
              <a:ahLst/>
              <a:cxnLst/>
              <a:rect l="l" t="t" r="r" b="b"/>
              <a:pathLst>
                <a:path w="6350" h="7620">
                  <a:moveTo>
                    <a:pt x="5791" y="7010"/>
                  </a:moveTo>
                  <a:lnTo>
                    <a:pt x="0" y="0"/>
                  </a:lnTo>
                </a:path>
              </a:pathLst>
            </a:custGeom>
            <a:ln w="25400">
              <a:solidFill>
                <a:srgbClr val="FED231"/>
              </a:solidFill>
            </a:ln>
          </p:spPr>
          <p:txBody>
            <a:bodyPr wrap="square" lIns="0" tIns="0" rIns="0" bIns="0" rtlCol="0"/>
            <a:lstStyle/>
            <a:p>
              <a:endParaRPr/>
            </a:p>
          </p:txBody>
        </p:sp>
        <p:sp>
          <p:nvSpPr>
            <p:cNvPr id="20476" name="object 20476"/>
            <p:cNvSpPr/>
            <p:nvPr/>
          </p:nvSpPr>
          <p:spPr>
            <a:xfrm>
              <a:off x="5283187" y="8440788"/>
              <a:ext cx="26670" cy="5715"/>
            </a:xfrm>
            <a:custGeom>
              <a:avLst/>
              <a:gdLst/>
              <a:ahLst/>
              <a:cxnLst/>
              <a:rect l="l" t="t" r="r" b="b"/>
              <a:pathLst>
                <a:path w="26670" h="5715">
                  <a:moveTo>
                    <a:pt x="26669" y="0"/>
                  </a:moveTo>
                  <a:lnTo>
                    <a:pt x="20211" y="1290"/>
                  </a:lnTo>
                  <a:lnTo>
                    <a:pt x="13615" y="2627"/>
                  </a:lnTo>
                  <a:lnTo>
                    <a:pt x="6880" y="4009"/>
                  </a:lnTo>
                  <a:lnTo>
                    <a:pt x="0" y="5435"/>
                  </a:lnTo>
                </a:path>
              </a:pathLst>
            </a:custGeom>
            <a:ln w="25399">
              <a:solidFill>
                <a:srgbClr val="FFD539"/>
              </a:solidFill>
            </a:ln>
          </p:spPr>
          <p:txBody>
            <a:bodyPr wrap="square" lIns="0" tIns="0" rIns="0" bIns="0" rtlCol="0"/>
            <a:lstStyle/>
            <a:p>
              <a:endParaRPr/>
            </a:p>
          </p:txBody>
        </p:sp>
        <p:sp>
          <p:nvSpPr>
            <p:cNvPr id="20477" name="object 20477"/>
            <p:cNvSpPr/>
            <p:nvPr/>
          </p:nvSpPr>
          <p:spPr>
            <a:xfrm>
              <a:off x="5309857" y="8436280"/>
              <a:ext cx="29845" cy="12065"/>
            </a:xfrm>
            <a:custGeom>
              <a:avLst/>
              <a:gdLst/>
              <a:ahLst/>
              <a:cxnLst/>
              <a:rect l="l" t="t" r="r" b="b"/>
              <a:pathLst>
                <a:path w="29845" h="12065">
                  <a:moveTo>
                    <a:pt x="24587" y="0"/>
                  </a:moveTo>
                  <a:lnTo>
                    <a:pt x="16700" y="1320"/>
                  </a:lnTo>
                  <a:lnTo>
                    <a:pt x="8521" y="2844"/>
                  </a:lnTo>
                  <a:lnTo>
                    <a:pt x="0" y="4508"/>
                  </a:lnTo>
                  <a:lnTo>
                    <a:pt x="2006" y="7543"/>
                  </a:lnTo>
                  <a:lnTo>
                    <a:pt x="3911" y="9626"/>
                  </a:lnTo>
                  <a:lnTo>
                    <a:pt x="5791" y="11518"/>
                  </a:lnTo>
                  <a:lnTo>
                    <a:pt x="14033" y="9283"/>
                  </a:lnTo>
                  <a:lnTo>
                    <a:pt x="21920" y="7327"/>
                  </a:lnTo>
                  <a:lnTo>
                    <a:pt x="29476" y="5664"/>
                  </a:lnTo>
                  <a:lnTo>
                    <a:pt x="27787" y="4140"/>
                  </a:lnTo>
                  <a:lnTo>
                    <a:pt x="26073" y="2451"/>
                  </a:lnTo>
                  <a:lnTo>
                    <a:pt x="24587" y="0"/>
                  </a:lnTo>
                  <a:close/>
                </a:path>
              </a:pathLst>
            </a:custGeom>
            <a:solidFill>
              <a:srgbClr val="FED238"/>
            </a:solidFill>
          </p:spPr>
          <p:txBody>
            <a:bodyPr wrap="square" lIns="0" tIns="0" rIns="0" bIns="0" rtlCol="0"/>
            <a:lstStyle/>
            <a:p>
              <a:endParaRPr/>
            </a:p>
          </p:txBody>
        </p:sp>
        <p:sp>
          <p:nvSpPr>
            <p:cNvPr id="20478" name="object 20478"/>
            <p:cNvSpPr/>
            <p:nvPr/>
          </p:nvSpPr>
          <p:spPr>
            <a:xfrm>
              <a:off x="5309857" y="8440788"/>
              <a:ext cx="6350" cy="7620"/>
            </a:xfrm>
            <a:custGeom>
              <a:avLst/>
              <a:gdLst/>
              <a:ahLst/>
              <a:cxnLst/>
              <a:rect l="l" t="t" r="r" b="b"/>
              <a:pathLst>
                <a:path w="6350" h="7620">
                  <a:moveTo>
                    <a:pt x="0" y="0"/>
                  </a:moveTo>
                  <a:lnTo>
                    <a:pt x="5791" y="7010"/>
                  </a:lnTo>
                </a:path>
              </a:pathLst>
            </a:custGeom>
            <a:ln w="25400">
              <a:solidFill>
                <a:srgbClr val="FED231"/>
              </a:solidFill>
            </a:ln>
          </p:spPr>
          <p:txBody>
            <a:bodyPr wrap="square" lIns="0" tIns="0" rIns="0" bIns="0" rtlCol="0"/>
            <a:lstStyle/>
            <a:p>
              <a:endParaRPr/>
            </a:p>
          </p:txBody>
        </p:sp>
        <p:sp>
          <p:nvSpPr>
            <p:cNvPr id="20479" name="object 20479"/>
            <p:cNvSpPr/>
            <p:nvPr/>
          </p:nvSpPr>
          <p:spPr>
            <a:xfrm>
              <a:off x="5315648" y="8441944"/>
              <a:ext cx="24130" cy="6350"/>
            </a:xfrm>
            <a:custGeom>
              <a:avLst/>
              <a:gdLst/>
              <a:ahLst/>
              <a:cxnLst/>
              <a:rect l="l" t="t" r="r" b="b"/>
              <a:pathLst>
                <a:path w="24129" h="6350">
                  <a:moveTo>
                    <a:pt x="0" y="5854"/>
                  </a:moveTo>
                  <a:lnTo>
                    <a:pt x="8242" y="3619"/>
                  </a:lnTo>
                  <a:lnTo>
                    <a:pt x="16128" y="1663"/>
                  </a:lnTo>
                  <a:lnTo>
                    <a:pt x="23685" y="0"/>
                  </a:lnTo>
                </a:path>
              </a:pathLst>
            </a:custGeom>
            <a:ln w="25400">
              <a:solidFill>
                <a:srgbClr val="FED02C"/>
              </a:solidFill>
            </a:ln>
          </p:spPr>
          <p:txBody>
            <a:bodyPr wrap="square" lIns="0" tIns="0" rIns="0" bIns="0" rtlCol="0"/>
            <a:lstStyle/>
            <a:p>
              <a:endParaRPr/>
            </a:p>
          </p:txBody>
        </p:sp>
        <p:sp>
          <p:nvSpPr>
            <p:cNvPr id="20480" name="object 20480"/>
            <p:cNvSpPr/>
            <p:nvPr/>
          </p:nvSpPr>
          <p:spPr>
            <a:xfrm>
              <a:off x="5334444" y="8436280"/>
              <a:ext cx="5080" cy="5715"/>
            </a:xfrm>
            <a:custGeom>
              <a:avLst/>
              <a:gdLst/>
              <a:ahLst/>
              <a:cxnLst/>
              <a:rect l="l" t="t" r="r" b="b"/>
              <a:pathLst>
                <a:path w="5079" h="5715">
                  <a:moveTo>
                    <a:pt x="4889" y="5664"/>
                  </a:moveTo>
                  <a:lnTo>
                    <a:pt x="0" y="0"/>
                  </a:lnTo>
                </a:path>
              </a:pathLst>
            </a:custGeom>
            <a:ln w="25400">
              <a:solidFill>
                <a:srgbClr val="FED23E"/>
              </a:solidFill>
            </a:ln>
          </p:spPr>
          <p:txBody>
            <a:bodyPr wrap="square" lIns="0" tIns="0" rIns="0" bIns="0" rtlCol="0"/>
            <a:lstStyle/>
            <a:p>
              <a:endParaRPr/>
            </a:p>
          </p:txBody>
        </p:sp>
        <p:sp>
          <p:nvSpPr>
            <p:cNvPr id="20481" name="object 20481"/>
            <p:cNvSpPr/>
            <p:nvPr/>
          </p:nvSpPr>
          <p:spPr>
            <a:xfrm>
              <a:off x="5309857" y="8436280"/>
              <a:ext cx="24765" cy="5080"/>
            </a:xfrm>
            <a:custGeom>
              <a:avLst/>
              <a:gdLst/>
              <a:ahLst/>
              <a:cxnLst/>
              <a:rect l="l" t="t" r="r" b="b"/>
              <a:pathLst>
                <a:path w="24764" h="5079">
                  <a:moveTo>
                    <a:pt x="24587" y="0"/>
                  </a:moveTo>
                  <a:lnTo>
                    <a:pt x="16700" y="1320"/>
                  </a:lnTo>
                  <a:lnTo>
                    <a:pt x="8521" y="2844"/>
                  </a:lnTo>
                  <a:lnTo>
                    <a:pt x="0" y="4508"/>
                  </a:lnTo>
                </a:path>
              </a:pathLst>
            </a:custGeom>
            <a:ln w="25400">
              <a:solidFill>
                <a:srgbClr val="FED544"/>
              </a:solidFill>
            </a:ln>
          </p:spPr>
          <p:txBody>
            <a:bodyPr wrap="square" lIns="0" tIns="0" rIns="0" bIns="0" rtlCol="0"/>
            <a:lstStyle/>
            <a:p>
              <a:endParaRPr/>
            </a:p>
          </p:txBody>
        </p:sp>
        <p:sp>
          <p:nvSpPr>
            <p:cNvPr id="20482" name="object 20482"/>
            <p:cNvSpPr/>
            <p:nvPr/>
          </p:nvSpPr>
          <p:spPr>
            <a:xfrm>
              <a:off x="5289766" y="8447798"/>
              <a:ext cx="29209" cy="11430"/>
            </a:xfrm>
            <a:custGeom>
              <a:avLst/>
              <a:gdLst/>
              <a:ahLst/>
              <a:cxnLst/>
              <a:rect l="l" t="t" r="r" b="b"/>
              <a:pathLst>
                <a:path w="29210" h="11429">
                  <a:moveTo>
                    <a:pt x="25882" y="0"/>
                  </a:moveTo>
                  <a:lnTo>
                    <a:pt x="19623" y="1718"/>
                  </a:lnTo>
                  <a:lnTo>
                    <a:pt x="13227" y="3538"/>
                  </a:lnTo>
                  <a:lnTo>
                    <a:pt x="0" y="7467"/>
                  </a:lnTo>
                  <a:lnTo>
                    <a:pt x="3149" y="11404"/>
                  </a:lnTo>
                  <a:lnTo>
                    <a:pt x="9714" y="9000"/>
                  </a:lnTo>
                  <a:lnTo>
                    <a:pt x="16151" y="6757"/>
                  </a:lnTo>
                  <a:lnTo>
                    <a:pt x="22459" y="4669"/>
                  </a:lnTo>
                  <a:lnTo>
                    <a:pt x="28638" y="2730"/>
                  </a:lnTo>
                  <a:lnTo>
                    <a:pt x="25882" y="0"/>
                  </a:lnTo>
                  <a:close/>
                </a:path>
              </a:pathLst>
            </a:custGeom>
            <a:solidFill>
              <a:srgbClr val="FECF17"/>
            </a:solidFill>
          </p:spPr>
          <p:txBody>
            <a:bodyPr wrap="square" lIns="0" tIns="0" rIns="0" bIns="0" rtlCol="0"/>
            <a:lstStyle/>
            <a:p>
              <a:endParaRPr/>
            </a:p>
          </p:txBody>
        </p:sp>
        <p:sp>
          <p:nvSpPr>
            <p:cNvPr id="20483" name="object 20483"/>
            <p:cNvSpPr/>
            <p:nvPr/>
          </p:nvSpPr>
          <p:spPr>
            <a:xfrm>
              <a:off x="5289766" y="8447798"/>
              <a:ext cx="26034" cy="7620"/>
            </a:xfrm>
            <a:custGeom>
              <a:avLst/>
              <a:gdLst/>
              <a:ahLst/>
              <a:cxnLst/>
              <a:rect l="l" t="t" r="r" b="b"/>
              <a:pathLst>
                <a:path w="26035" h="7620">
                  <a:moveTo>
                    <a:pt x="0" y="7467"/>
                  </a:moveTo>
                  <a:lnTo>
                    <a:pt x="6687" y="5456"/>
                  </a:lnTo>
                  <a:lnTo>
                    <a:pt x="13227" y="3538"/>
                  </a:lnTo>
                  <a:lnTo>
                    <a:pt x="19623" y="1718"/>
                  </a:lnTo>
                  <a:lnTo>
                    <a:pt x="25882" y="0"/>
                  </a:lnTo>
                </a:path>
              </a:pathLst>
            </a:custGeom>
            <a:ln w="25400">
              <a:solidFill>
                <a:srgbClr val="FED01E"/>
              </a:solidFill>
            </a:ln>
          </p:spPr>
          <p:txBody>
            <a:bodyPr wrap="square" lIns="0" tIns="0" rIns="0" bIns="0" rtlCol="0"/>
            <a:lstStyle/>
            <a:p>
              <a:endParaRPr/>
            </a:p>
          </p:txBody>
        </p:sp>
        <p:sp>
          <p:nvSpPr>
            <p:cNvPr id="20484" name="object 20484"/>
            <p:cNvSpPr/>
            <p:nvPr/>
          </p:nvSpPr>
          <p:spPr>
            <a:xfrm>
              <a:off x="5315648" y="8447798"/>
              <a:ext cx="3175" cy="3175"/>
            </a:xfrm>
            <a:custGeom>
              <a:avLst/>
              <a:gdLst/>
              <a:ahLst/>
              <a:cxnLst/>
              <a:rect l="l" t="t" r="r" b="b"/>
              <a:pathLst>
                <a:path w="3175" h="3175">
                  <a:moveTo>
                    <a:pt x="0" y="0"/>
                  </a:moveTo>
                  <a:lnTo>
                    <a:pt x="2755" y="2730"/>
                  </a:lnTo>
                </a:path>
              </a:pathLst>
            </a:custGeom>
            <a:ln w="25400">
              <a:solidFill>
                <a:srgbClr val="FECF1E"/>
              </a:solidFill>
            </a:ln>
          </p:spPr>
          <p:txBody>
            <a:bodyPr wrap="square" lIns="0" tIns="0" rIns="0" bIns="0" rtlCol="0"/>
            <a:lstStyle/>
            <a:p>
              <a:endParaRPr/>
            </a:p>
          </p:txBody>
        </p:sp>
        <p:sp>
          <p:nvSpPr>
            <p:cNvPr id="20485" name="object 20485"/>
            <p:cNvSpPr/>
            <p:nvPr/>
          </p:nvSpPr>
          <p:spPr>
            <a:xfrm>
              <a:off x="5292915" y="8450529"/>
              <a:ext cx="26034" cy="8890"/>
            </a:xfrm>
            <a:custGeom>
              <a:avLst/>
              <a:gdLst/>
              <a:ahLst/>
              <a:cxnLst/>
              <a:rect l="l" t="t" r="r" b="b"/>
              <a:pathLst>
                <a:path w="26035" h="8890">
                  <a:moveTo>
                    <a:pt x="25488" y="0"/>
                  </a:moveTo>
                  <a:lnTo>
                    <a:pt x="19309" y="1939"/>
                  </a:lnTo>
                  <a:lnTo>
                    <a:pt x="13001" y="4027"/>
                  </a:lnTo>
                  <a:lnTo>
                    <a:pt x="6565" y="6270"/>
                  </a:lnTo>
                  <a:lnTo>
                    <a:pt x="0" y="8674"/>
                  </a:lnTo>
                </a:path>
              </a:pathLst>
            </a:custGeom>
            <a:ln w="25400">
              <a:solidFill>
                <a:srgbClr val="FDCD11"/>
              </a:solidFill>
            </a:ln>
          </p:spPr>
          <p:txBody>
            <a:bodyPr wrap="square" lIns="0" tIns="0" rIns="0" bIns="0" rtlCol="0"/>
            <a:lstStyle/>
            <a:p>
              <a:endParaRPr/>
            </a:p>
          </p:txBody>
        </p:sp>
        <p:sp>
          <p:nvSpPr>
            <p:cNvPr id="20486" name="object 20486"/>
            <p:cNvSpPr/>
            <p:nvPr/>
          </p:nvSpPr>
          <p:spPr>
            <a:xfrm>
              <a:off x="5289766" y="8455266"/>
              <a:ext cx="3175" cy="4445"/>
            </a:xfrm>
            <a:custGeom>
              <a:avLst/>
              <a:gdLst/>
              <a:ahLst/>
              <a:cxnLst/>
              <a:rect l="l" t="t" r="r" b="b"/>
              <a:pathLst>
                <a:path w="3175" h="4445">
                  <a:moveTo>
                    <a:pt x="3149" y="3937"/>
                  </a:moveTo>
                  <a:lnTo>
                    <a:pt x="0" y="0"/>
                  </a:lnTo>
                </a:path>
              </a:pathLst>
            </a:custGeom>
            <a:ln w="25400">
              <a:solidFill>
                <a:srgbClr val="FECF11"/>
              </a:solidFill>
            </a:ln>
          </p:spPr>
          <p:txBody>
            <a:bodyPr wrap="square" lIns="0" tIns="0" rIns="0" bIns="0" rtlCol="0"/>
            <a:lstStyle/>
            <a:p>
              <a:endParaRPr/>
            </a:p>
          </p:txBody>
        </p:sp>
        <p:sp>
          <p:nvSpPr>
            <p:cNvPr id="20487" name="object 20487"/>
            <p:cNvSpPr/>
            <p:nvPr/>
          </p:nvSpPr>
          <p:spPr>
            <a:xfrm>
              <a:off x="5292915" y="8450529"/>
              <a:ext cx="28575" cy="12700"/>
            </a:xfrm>
            <a:custGeom>
              <a:avLst/>
              <a:gdLst/>
              <a:ahLst/>
              <a:cxnLst/>
              <a:rect l="l" t="t" r="r" b="b"/>
              <a:pathLst>
                <a:path w="28575" h="12700">
                  <a:moveTo>
                    <a:pt x="25488" y="0"/>
                  </a:moveTo>
                  <a:lnTo>
                    <a:pt x="19309" y="1939"/>
                  </a:lnTo>
                  <a:lnTo>
                    <a:pt x="13001" y="4027"/>
                  </a:lnTo>
                  <a:lnTo>
                    <a:pt x="6565" y="6270"/>
                  </a:lnTo>
                  <a:lnTo>
                    <a:pt x="0" y="8674"/>
                  </a:lnTo>
                  <a:lnTo>
                    <a:pt x="3048" y="12242"/>
                  </a:lnTo>
                  <a:lnTo>
                    <a:pt x="9549" y="9655"/>
                  </a:lnTo>
                  <a:lnTo>
                    <a:pt x="15909" y="7243"/>
                  </a:lnTo>
                  <a:lnTo>
                    <a:pt x="22132" y="5000"/>
                  </a:lnTo>
                  <a:lnTo>
                    <a:pt x="28219" y="2921"/>
                  </a:lnTo>
                  <a:lnTo>
                    <a:pt x="27317" y="1854"/>
                  </a:lnTo>
                  <a:lnTo>
                    <a:pt x="25488" y="0"/>
                  </a:lnTo>
                  <a:close/>
                </a:path>
              </a:pathLst>
            </a:custGeom>
            <a:solidFill>
              <a:srgbClr val="FCCA0D"/>
            </a:solidFill>
          </p:spPr>
          <p:txBody>
            <a:bodyPr wrap="square" lIns="0" tIns="0" rIns="0" bIns="0" rtlCol="0"/>
            <a:lstStyle/>
            <a:p>
              <a:endParaRPr/>
            </a:p>
          </p:txBody>
        </p:sp>
        <p:sp>
          <p:nvSpPr>
            <p:cNvPr id="20488" name="object 20488"/>
            <p:cNvSpPr/>
            <p:nvPr/>
          </p:nvSpPr>
          <p:spPr>
            <a:xfrm>
              <a:off x="5292915" y="8450529"/>
              <a:ext cx="26034" cy="8890"/>
            </a:xfrm>
            <a:custGeom>
              <a:avLst/>
              <a:gdLst/>
              <a:ahLst/>
              <a:cxnLst/>
              <a:rect l="l" t="t" r="r" b="b"/>
              <a:pathLst>
                <a:path w="26035" h="8890">
                  <a:moveTo>
                    <a:pt x="0" y="8674"/>
                  </a:moveTo>
                  <a:lnTo>
                    <a:pt x="6565" y="6270"/>
                  </a:lnTo>
                  <a:lnTo>
                    <a:pt x="13001" y="4027"/>
                  </a:lnTo>
                  <a:lnTo>
                    <a:pt x="19309" y="1939"/>
                  </a:lnTo>
                  <a:lnTo>
                    <a:pt x="25488" y="0"/>
                  </a:lnTo>
                </a:path>
              </a:pathLst>
            </a:custGeom>
            <a:ln w="25400">
              <a:solidFill>
                <a:srgbClr val="FDCD11"/>
              </a:solidFill>
            </a:ln>
          </p:spPr>
          <p:txBody>
            <a:bodyPr wrap="square" lIns="0" tIns="0" rIns="0" bIns="0" rtlCol="0"/>
            <a:lstStyle/>
            <a:p>
              <a:endParaRPr/>
            </a:p>
          </p:txBody>
        </p:sp>
        <p:sp>
          <p:nvSpPr>
            <p:cNvPr id="20489" name="object 20489"/>
            <p:cNvSpPr/>
            <p:nvPr/>
          </p:nvSpPr>
          <p:spPr>
            <a:xfrm>
              <a:off x="5318404" y="8450529"/>
              <a:ext cx="3175" cy="3175"/>
            </a:xfrm>
            <a:custGeom>
              <a:avLst/>
              <a:gdLst/>
              <a:ahLst/>
              <a:cxnLst/>
              <a:rect l="l" t="t" r="r" b="b"/>
              <a:pathLst>
                <a:path w="3175" h="3175">
                  <a:moveTo>
                    <a:pt x="0" y="0"/>
                  </a:moveTo>
                  <a:lnTo>
                    <a:pt x="2730" y="2921"/>
                  </a:lnTo>
                </a:path>
              </a:pathLst>
            </a:custGeom>
            <a:ln w="25399">
              <a:solidFill>
                <a:srgbClr val="FCCA13"/>
              </a:solidFill>
            </a:ln>
          </p:spPr>
          <p:txBody>
            <a:bodyPr wrap="square" lIns="0" tIns="0" rIns="0" bIns="0" rtlCol="0"/>
            <a:lstStyle/>
            <a:p>
              <a:endParaRPr/>
            </a:p>
          </p:txBody>
        </p:sp>
        <p:sp>
          <p:nvSpPr>
            <p:cNvPr id="20490" name="object 20490"/>
            <p:cNvSpPr/>
            <p:nvPr/>
          </p:nvSpPr>
          <p:spPr>
            <a:xfrm>
              <a:off x="5295963" y="8453450"/>
              <a:ext cx="25400" cy="9525"/>
            </a:xfrm>
            <a:custGeom>
              <a:avLst/>
              <a:gdLst/>
              <a:ahLst/>
              <a:cxnLst/>
              <a:rect l="l" t="t" r="r" b="b"/>
              <a:pathLst>
                <a:path w="25400" h="9525">
                  <a:moveTo>
                    <a:pt x="25171" y="0"/>
                  </a:moveTo>
                  <a:lnTo>
                    <a:pt x="19084" y="2079"/>
                  </a:lnTo>
                  <a:lnTo>
                    <a:pt x="12861" y="4322"/>
                  </a:lnTo>
                  <a:lnTo>
                    <a:pt x="6501" y="6734"/>
                  </a:lnTo>
                  <a:lnTo>
                    <a:pt x="0" y="9321"/>
                  </a:lnTo>
                </a:path>
              </a:pathLst>
            </a:custGeom>
            <a:ln w="25400">
              <a:solidFill>
                <a:srgbClr val="FBC809"/>
              </a:solidFill>
            </a:ln>
          </p:spPr>
          <p:txBody>
            <a:bodyPr wrap="square" lIns="0" tIns="0" rIns="0" bIns="0" rtlCol="0"/>
            <a:lstStyle/>
            <a:p>
              <a:endParaRPr/>
            </a:p>
          </p:txBody>
        </p:sp>
        <p:sp>
          <p:nvSpPr>
            <p:cNvPr id="20491" name="object 20491"/>
            <p:cNvSpPr/>
            <p:nvPr/>
          </p:nvSpPr>
          <p:spPr>
            <a:xfrm>
              <a:off x="5292915" y="8459203"/>
              <a:ext cx="3175" cy="3810"/>
            </a:xfrm>
            <a:custGeom>
              <a:avLst/>
              <a:gdLst/>
              <a:ahLst/>
              <a:cxnLst/>
              <a:rect l="l" t="t" r="r" b="b"/>
              <a:pathLst>
                <a:path w="3175" h="3809">
                  <a:moveTo>
                    <a:pt x="3048" y="3568"/>
                  </a:moveTo>
                  <a:lnTo>
                    <a:pt x="0" y="0"/>
                  </a:lnTo>
                </a:path>
              </a:pathLst>
            </a:custGeom>
            <a:ln w="25400">
              <a:solidFill>
                <a:srgbClr val="FCCA08"/>
              </a:solidFill>
            </a:ln>
          </p:spPr>
          <p:txBody>
            <a:bodyPr wrap="square" lIns="0" tIns="0" rIns="0" bIns="0" rtlCol="0"/>
            <a:lstStyle/>
            <a:p>
              <a:endParaRPr/>
            </a:p>
          </p:txBody>
        </p:sp>
        <p:sp>
          <p:nvSpPr>
            <p:cNvPr id="20492" name="object 20492"/>
            <p:cNvSpPr/>
            <p:nvPr/>
          </p:nvSpPr>
          <p:spPr>
            <a:xfrm>
              <a:off x="5315648" y="8441944"/>
              <a:ext cx="26670" cy="8890"/>
            </a:xfrm>
            <a:custGeom>
              <a:avLst/>
              <a:gdLst/>
              <a:ahLst/>
              <a:cxnLst/>
              <a:rect l="l" t="t" r="r" b="b"/>
              <a:pathLst>
                <a:path w="26670" h="8890">
                  <a:moveTo>
                    <a:pt x="23685" y="0"/>
                  </a:moveTo>
                  <a:lnTo>
                    <a:pt x="16128" y="1663"/>
                  </a:lnTo>
                  <a:lnTo>
                    <a:pt x="8242" y="3619"/>
                  </a:lnTo>
                  <a:lnTo>
                    <a:pt x="0" y="5854"/>
                  </a:lnTo>
                  <a:lnTo>
                    <a:pt x="2755" y="8585"/>
                  </a:lnTo>
                  <a:lnTo>
                    <a:pt x="10922" y="6083"/>
                  </a:lnTo>
                  <a:lnTo>
                    <a:pt x="18719" y="4000"/>
                  </a:lnTo>
                  <a:lnTo>
                    <a:pt x="26174" y="2273"/>
                  </a:lnTo>
                  <a:lnTo>
                    <a:pt x="25374" y="1498"/>
                  </a:lnTo>
                  <a:lnTo>
                    <a:pt x="23685" y="0"/>
                  </a:lnTo>
                  <a:close/>
                </a:path>
              </a:pathLst>
            </a:custGeom>
            <a:solidFill>
              <a:srgbClr val="FDCF26"/>
            </a:solidFill>
          </p:spPr>
          <p:txBody>
            <a:bodyPr wrap="square" lIns="0" tIns="0" rIns="0" bIns="0" rtlCol="0"/>
            <a:lstStyle/>
            <a:p>
              <a:endParaRPr/>
            </a:p>
          </p:txBody>
        </p:sp>
        <p:sp>
          <p:nvSpPr>
            <p:cNvPr id="20493" name="object 20493"/>
            <p:cNvSpPr/>
            <p:nvPr/>
          </p:nvSpPr>
          <p:spPr>
            <a:xfrm>
              <a:off x="5315648" y="8441944"/>
              <a:ext cx="24130" cy="6350"/>
            </a:xfrm>
            <a:custGeom>
              <a:avLst/>
              <a:gdLst/>
              <a:ahLst/>
              <a:cxnLst/>
              <a:rect l="l" t="t" r="r" b="b"/>
              <a:pathLst>
                <a:path w="24129" h="6350">
                  <a:moveTo>
                    <a:pt x="0" y="5854"/>
                  </a:moveTo>
                  <a:lnTo>
                    <a:pt x="8242" y="3619"/>
                  </a:lnTo>
                  <a:lnTo>
                    <a:pt x="16128" y="1663"/>
                  </a:lnTo>
                  <a:lnTo>
                    <a:pt x="23685" y="0"/>
                  </a:lnTo>
                </a:path>
              </a:pathLst>
            </a:custGeom>
            <a:ln w="25400">
              <a:solidFill>
                <a:srgbClr val="FED02C"/>
              </a:solidFill>
            </a:ln>
          </p:spPr>
          <p:txBody>
            <a:bodyPr wrap="square" lIns="0" tIns="0" rIns="0" bIns="0" rtlCol="0"/>
            <a:lstStyle/>
            <a:p>
              <a:endParaRPr/>
            </a:p>
          </p:txBody>
        </p:sp>
        <p:sp>
          <p:nvSpPr>
            <p:cNvPr id="20494" name="object 20494"/>
            <p:cNvSpPr/>
            <p:nvPr/>
          </p:nvSpPr>
          <p:spPr>
            <a:xfrm>
              <a:off x="5339334" y="8441944"/>
              <a:ext cx="2540" cy="2540"/>
            </a:xfrm>
            <a:custGeom>
              <a:avLst/>
              <a:gdLst/>
              <a:ahLst/>
              <a:cxnLst/>
              <a:rect l="l" t="t" r="r" b="b"/>
              <a:pathLst>
                <a:path w="2539" h="2540">
                  <a:moveTo>
                    <a:pt x="0" y="0"/>
                  </a:moveTo>
                  <a:lnTo>
                    <a:pt x="2489" y="2273"/>
                  </a:lnTo>
                </a:path>
              </a:pathLst>
            </a:custGeom>
            <a:ln w="25400">
              <a:solidFill>
                <a:srgbClr val="FCCF2F"/>
              </a:solidFill>
            </a:ln>
          </p:spPr>
          <p:txBody>
            <a:bodyPr wrap="square" lIns="0" tIns="0" rIns="0" bIns="0" rtlCol="0"/>
            <a:lstStyle/>
            <a:p>
              <a:endParaRPr/>
            </a:p>
          </p:txBody>
        </p:sp>
        <p:sp>
          <p:nvSpPr>
            <p:cNvPr id="20495" name="object 20495"/>
            <p:cNvSpPr/>
            <p:nvPr/>
          </p:nvSpPr>
          <p:spPr>
            <a:xfrm>
              <a:off x="5318404" y="8444217"/>
              <a:ext cx="23495" cy="6350"/>
            </a:xfrm>
            <a:custGeom>
              <a:avLst/>
              <a:gdLst/>
              <a:ahLst/>
              <a:cxnLst/>
              <a:rect l="l" t="t" r="r" b="b"/>
              <a:pathLst>
                <a:path w="23495" h="6350">
                  <a:moveTo>
                    <a:pt x="23418" y="0"/>
                  </a:moveTo>
                  <a:lnTo>
                    <a:pt x="15963" y="1727"/>
                  </a:lnTo>
                  <a:lnTo>
                    <a:pt x="8166" y="3810"/>
                  </a:lnTo>
                  <a:lnTo>
                    <a:pt x="0" y="6311"/>
                  </a:lnTo>
                </a:path>
              </a:pathLst>
            </a:custGeom>
            <a:ln w="25400">
              <a:solidFill>
                <a:srgbClr val="FCCD21"/>
              </a:solidFill>
            </a:ln>
          </p:spPr>
          <p:txBody>
            <a:bodyPr wrap="square" lIns="0" tIns="0" rIns="0" bIns="0" rtlCol="0"/>
            <a:lstStyle/>
            <a:p>
              <a:endParaRPr/>
            </a:p>
          </p:txBody>
        </p:sp>
        <p:sp>
          <p:nvSpPr>
            <p:cNvPr id="20496" name="object 20496"/>
            <p:cNvSpPr/>
            <p:nvPr/>
          </p:nvSpPr>
          <p:spPr>
            <a:xfrm>
              <a:off x="5315648" y="8447798"/>
              <a:ext cx="3175" cy="3175"/>
            </a:xfrm>
            <a:custGeom>
              <a:avLst/>
              <a:gdLst/>
              <a:ahLst/>
              <a:cxnLst/>
              <a:rect l="l" t="t" r="r" b="b"/>
              <a:pathLst>
                <a:path w="3175" h="3175">
                  <a:moveTo>
                    <a:pt x="2755" y="2730"/>
                  </a:moveTo>
                  <a:lnTo>
                    <a:pt x="0" y="0"/>
                  </a:lnTo>
                </a:path>
              </a:pathLst>
            </a:custGeom>
            <a:ln w="25400">
              <a:solidFill>
                <a:srgbClr val="FECF1E"/>
              </a:solidFill>
            </a:ln>
          </p:spPr>
          <p:txBody>
            <a:bodyPr wrap="square" lIns="0" tIns="0" rIns="0" bIns="0" rtlCol="0"/>
            <a:lstStyle/>
            <a:p>
              <a:endParaRPr/>
            </a:p>
          </p:txBody>
        </p:sp>
        <p:sp>
          <p:nvSpPr>
            <p:cNvPr id="20497" name="object 20497"/>
            <p:cNvSpPr/>
            <p:nvPr/>
          </p:nvSpPr>
          <p:spPr>
            <a:xfrm>
              <a:off x="5318404" y="8444217"/>
              <a:ext cx="26034" cy="9525"/>
            </a:xfrm>
            <a:custGeom>
              <a:avLst/>
              <a:gdLst/>
              <a:ahLst/>
              <a:cxnLst/>
              <a:rect l="l" t="t" r="r" b="b"/>
              <a:pathLst>
                <a:path w="26035" h="9525">
                  <a:moveTo>
                    <a:pt x="23418" y="0"/>
                  </a:moveTo>
                  <a:lnTo>
                    <a:pt x="15963" y="1727"/>
                  </a:lnTo>
                  <a:lnTo>
                    <a:pt x="8166" y="3810"/>
                  </a:lnTo>
                  <a:lnTo>
                    <a:pt x="0" y="6311"/>
                  </a:lnTo>
                  <a:lnTo>
                    <a:pt x="927" y="7213"/>
                  </a:lnTo>
                  <a:lnTo>
                    <a:pt x="1828" y="8166"/>
                  </a:lnTo>
                  <a:lnTo>
                    <a:pt x="2730" y="9232"/>
                  </a:lnTo>
                  <a:lnTo>
                    <a:pt x="10744" y="6565"/>
                  </a:lnTo>
                  <a:lnTo>
                    <a:pt x="18389" y="4330"/>
                  </a:lnTo>
                  <a:lnTo>
                    <a:pt x="25666" y="2476"/>
                  </a:lnTo>
                  <a:lnTo>
                    <a:pt x="24980" y="1574"/>
                  </a:lnTo>
                  <a:lnTo>
                    <a:pt x="24218" y="762"/>
                  </a:lnTo>
                  <a:lnTo>
                    <a:pt x="23418" y="0"/>
                  </a:lnTo>
                  <a:close/>
                </a:path>
              </a:pathLst>
            </a:custGeom>
            <a:solidFill>
              <a:srgbClr val="FCCA1C"/>
            </a:solidFill>
          </p:spPr>
          <p:txBody>
            <a:bodyPr wrap="square" lIns="0" tIns="0" rIns="0" bIns="0" rtlCol="0"/>
            <a:lstStyle/>
            <a:p>
              <a:endParaRPr/>
            </a:p>
          </p:txBody>
        </p:sp>
        <p:sp>
          <p:nvSpPr>
            <p:cNvPr id="20498" name="object 20498"/>
            <p:cNvSpPr/>
            <p:nvPr/>
          </p:nvSpPr>
          <p:spPr>
            <a:xfrm>
              <a:off x="5318404" y="8444217"/>
              <a:ext cx="23495" cy="6350"/>
            </a:xfrm>
            <a:custGeom>
              <a:avLst/>
              <a:gdLst/>
              <a:ahLst/>
              <a:cxnLst/>
              <a:rect l="l" t="t" r="r" b="b"/>
              <a:pathLst>
                <a:path w="23495" h="6350">
                  <a:moveTo>
                    <a:pt x="0" y="6311"/>
                  </a:moveTo>
                  <a:lnTo>
                    <a:pt x="8166" y="3810"/>
                  </a:lnTo>
                  <a:lnTo>
                    <a:pt x="15963" y="1727"/>
                  </a:lnTo>
                  <a:lnTo>
                    <a:pt x="23418" y="0"/>
                  </a:lnTo>
                </a:path>
              </a:pathLst>
            </a:custGeom>
            <a:ln w="25400">
              <a:solidFill>
                <a:srgbClr val="FCCD21"/>
              </a:solidFill>
            </a:ln>
          </p:spPr>
          <p:txBody>
            <a:bodyPr wrap="square" lIns="0" tIns="0" rIns="0" bIns="0" rtlCol="0"/>
            <a:lstStyle/>
            <a:p>
              <a:endParaRPr/>
            </a:p>
          </p:txBody>
        </p:sp>
        <p:sp>
          <p:nvSpPr>
            <p:cNvPr id="20499" name="object 20499"/>
            <p:cNvSpPr/>
            <p:nvPr/>
          </p:nvSpPr>
          <p:spPr>
            <a:xfrm>
              <a:off x="5341823" y="8444217"/>
              <a:ext cx="2540" cy="2540"/>
            </a:xfrm>
            <a:custGeom>
              <a:avLst/>
              <a:gdLst/>
              <a:ahLst/>
              <a:cxnLst/>
              <a:rect l="l" t="t" r="r" b="b"/>
              <a:pathLst>
                <a:path w="2539" h="2540">
                  <a:moveTo>
                    <a:pt x="0" y="0"/>
                  </a:moveTo>
                  <a:lnTo>
                    <a:pt x="2247" y="2476"/>
                  </a:lnTo>
                </a:path>
              </a:pathLst>
            </a:custGeom>
            <a:ln w="25400">
              <a:solidFill>
                <a:srgbClr val="FBCA26"/>
              </a:solidFill>
            </a:ln>
          </p:spPr>
          <p:txBody>
            <a:bodyPr wrap="square" lIns="0" tIns="0" rIns="0" bIns="0" rtlCol="0"/>
            <a:lstStyle/>
            <a:p>
              <a:endParaRPr/>
            </a:p>
          </p:txBody>
        </p:sp>
        <p:sp>
          <p:nvSpPr>
            <p:cNvPr id="20500" name="object 20500"/>
            <p:cNvSpPr/>
            <p:nvPr/>
          </p:nvSpPr>
          <p:spPr>
            <a:xfrm>
              <a:off x="5321135" y="8446694"/>
              <a:ext cx="23495" cy="6985"/>
            </a:xfrm>
            <a:custGeom>
              <a:avLst/>
              <a:gdLst/>
              <a:ahLst/>
              <a:cxnLst/>
              <a:rect l="l" t="t" r="r" b="b"/>
              <a:pathLst>
                <a:path w="23495" h="6984">
                  <a:moveTo>
                    <a:pt x="22936" y="0"/>
                  </a:moveTo>
                  <a:lnTo>
                    <a:pt x="15659" y="1854"/>
                  </a:lnTo>
                  <a:lnTo>
                    <a:pt x="8013" y="4089"/>
                  </a:lnTo>
                  <a:lnTo>
                    <a:pt x="0" y="6756"/>
                  </a:lnTo>
                </a:path>
              </a:pathLst>
            </a:custGeom>
            <a:ln w="25400">
              <a:solidFill>
                <a:srgbClr val="FBC818"/>
              </a:solidFill>
            </a:ln>
          </p:spPr>
          <p:txBody>
            <a:bodyPr wrap="square" lIns="0" tIns="0" rIns="0" bIns="0" rtlCol="0"/>
            <a:lstStyle/>
            <a:p>
              <a:endParaRPr/>
            </a:p>
          </p:txBody>
        </p:sp>
        <p:sp>
          <p:nvSpPr>
            <p:cNvPr id="20501" name="object 20501"/>
            <p:cNvSpPr/>
            <p:nvPr/>
          </p:nvSpPr>
          <p:spPr>
            <a:xfrm>
              <a:off x="5318404" y="8450529"/>
              <a:ext cx="3175" cy="3175"/>
            </a:xfrm>
            <a:custGeom>
              <a:avLst/>
              <a:gdLst/>
              <a:ahLst/>
              <a:cxnLst/>
              <a:rect l="l" t="t" r="r" b="b"/>
              <a:pathLst>
                <a:path w="3175" h="3175">
                  <a:moveTo>
                    <a:pt x="2730" y="2921"/>
                  </a:moveTo>
                  <a:lnTo>
                    <a:pt x="0" y="0"/>
                  </a:lnTo>
                </a:path>
              </a:pathLst>
            </a:custGeom>
            <a:ln w="25399">
              <a:solidFill>
                <a:srgbClr val="FCCA13"/>
              </a:solidFill>
            </a:ln>
          </p:spPr>
          <p:txBody>
            <a:bodyPr wrap="square" lIns="0" tIns="0" rIns="0" bIns="0" rtlCol="0"/>
            <a:lstStyle/>
            <a:p>
              <a:endParaRPr/>
            </a:p>
          </p:txBody>
        </p:sp>
        <p:sp>
          <p:nvSpPr>
            <p:cNvPr id="20502" name="object 20502"/>
            <p:cNvSpPr/>
            <p:nvPr/>
          </p:nvSpPr>
          <p:spPr>
            <a:xfrm>
              <a:off x="5334444" y="8432965"/>
              <a:ext cx="26670" cy="9525"/>
            </a:xfrm>
            <a:custGeom>
              <a:avLst/>
              <a:gdLst/>
              <a:ahLst/>
              <a:cxnLst/>
              <a:rect l="l" t="t" r="r" b="b"/>
              <a:pathLst>
                <a:path w="26670" h="9525">
                  <a:moveTo>
                    <a:pt x="22872" y="0"/>
                  </a:moveTo>
                  <a:lnTo>
                    <a:pt x="15493" y="876"/>
                  </a:lnTo>
                  <a:lnTo>
                    <a:pt x="7886" y="1993"/>
                  </a:lnTo>
                  <a:lnTo>
                    <a:pt x="0" y="3314"/>
                  </a:lnTo>
                  <a:lnTo>
                    <a:pt x="1485" y="5765"/>
                  </a:lnTo>
                  <a:lnTo>
                    <a:pt x="3200" y="7454"/>
                  </a:lnTo>
                  <a:lnTo>
                    <a:pt x="4889" y="8978"/>
                  </a:lnTo>
                  <a:lnTo>
                    <a:pt x="12445" y="7327"/>
                  </a:lnTo>
                  <a:lnTo>
                    <a:pt x="19684" y="5968"/>
                  </a:lnTo>
                  <a:lnTo>
                    <a:pt x="26619" y="4940"/>
                  </a:lnTo>
                  <a:lnTo>
                    <a:pt x="25222" y="3454"/>
                  </a:lnTo>
                  <a:lnTo>
                    <a:pt x="23825" y="1879"/>
                  </a:lnTo>
                  <a:lnTo>
                    <a:pt x="22872" y="0"/>
                  </a:lnTo>
                  <a:close/>
                </a:path>
              </a:pathLst>
            </a:custGeom>
            <a:solidFill>
              <a:srgbClr val="FDD143"/>
            </a:solidFill>
          </p:spPr>
          <p:txBody>
            <a:bodyPr wrap="square" lIns="0" tIns="0" rIns="0" bIns="0" rtlCol="0"/>
            <a:lstStyle/>
            <a:p>
              <a:endParaRPr/>
            </a:p>
          </p:txBody>
        </p:sp>
        <p:sp>
          <p:nvSpPr>
            <p:cNvPr id="20503" name="object 20503"/>
            <p:cNvSpPr/>
            <p:nvPr/>
          </p:nvSpPr>
          <p:spPr>
            <a:xfrm>
              <a:off x="5334444" y="8436280"/>
              <a:ext cx="5080" cy="5715"/>
            </a:xfrm>
            <a:custGeom>
              <a:avLst/>
              <a:gdLst/>
              <a:ahLst/>
              <a:cxnLst/>
              <a:rect l="l" t="t" r="r" b="b"/>
              <a:pathLst>
                <a:path w="5079" h="5715">
                  <a:moveTo>
                    <a:pt x="0" y="0"/>
                  </a:moveTo>
                  <a:lnTo>
                    <a:pt x="4889" y="5664"/>
                  </a:lnTo>
                </a:path>
              </a:pathLst>
            </a:custGeom>
            <a:ln w="25400">
              <a:solidFill>
                <a:srgbClr val="FED23E"/>
              </a:solidFill>
            </a:ln>
          </p:spPr>
          <p:txBody>
            <a:bodyPr wrap="square" lIns="0" tIns="0" rIns="0" bIns="0" rtlCol="0"/>
            <a:lstStyle/>
            <a:p>
              <a:endParaRPr/>
            </a:p>
          </p:txBody>
        </p:sp>
        <p:sp>
          <p:nvSpPr>
            <p:cNvPr id="20504" name="object 20504"/>
            <p:cNvSpPr/>
            <p:nvPr/>
          </p:nvSpPr>
          <p:spPr>
            <a:xfrm>
              <a:off x="5339334" y="8437905"/>
              <a:ext cx="22225" cy="4445"/>
            </a:xfrm>
            <a:custGeom>
              <a:avLst/>
              <a:gdLst/>
              <a:ahLst/>
              <a:cxnLst/>
              <a:rect l="l" t="t" r="r" b="b"/>
              <a:pathLst>
                <a:path w="22225" h="4445">
                  <a:moveTo>
                    <a:pt x="0" y="4038"/>
                  </a:moveTo>
                  <a:lnTo>
                    <a:pt x="7556" y="2387"/>
                  </a:lnTo>
                  <a:lnTo>
                    <a:pt x="14795" y="1028"/>
                  </a:lnTo>
                  <a:lnTo>
                    <a:pt x="21729" y="0"/>
                  </a:lnTo>
                </a:path>
              </a:pathLst>
            </a:custGeom>
            <a:ln w="25400">
              <a:solidFill>
                <a:srgbClr val="FCCF3B"/>
              </a:solidFill>
            </a:ln>
          </p:spPr>
          <p:txBody>
            <a:bodyPr wrap="square" lIns="0" tIns="0" rIns="0" bIns="0" rtlCol="0"/>
            <a:lstStyle/>
            <a:p>
              <a:endParaRPr/>
            </a:p>
          </p:txBody>
        </p:sp>
        <p:sp>
          <p:nvSpPr>
            <p:cNvPr id="20505" name="object 20505"/>
            <p:cNvSpPr/>
            <p:nvPr/>
          </p:nvSpPr>
          <p:spPr>
            <a:xfrm>
              <a:off x="5357317" y="8432965"/>
              <a:ext cx="3810" cy="5080"/>
            </a:xfrm>
            <a:custGeom>
              <a:avLst/>
              <a:gdLst/>
              <a:ahLst/>
              <a:cxnLst/>
              <a:rect l="l" t="t" r="r" b="b"/>
              <a:pathLst>
                <a:path w="3810" h="5079">
                  <a:moveTo>
                    <a:pt x="3746" y="4940"/>
                  </a:moveTo>
                  <a:lnTo>
                    <a:pt x="0" y="0"/>
                  </a:lnTo>
                </a:path>
              </a:pathLst>
            </a:custGeom>
            <a:ln w="25400">
              <a:solidFill>
                <a:srgbClr val="FCD148"/>
              </a:solidFill>
            </a:ln>
          </p:spPr>
          <p:txBody>
            <a:bodyPr wrap="square" lIns="0" tIns="0" rIns="0" bIns="0" rtlCol="0"/>
            <a:lstStyle/>
            <a:p>
              <a:endParaRPr/>
            </a:p>
          </p:txBody>
        </p:sp>
        <p:sp>
          <p:nvSpPr>
            <p:cNvPr id="20506" name="object 20506"/>
            <p:cNvSpPr/>
            <p:nvPr/>
          </p:nvSpPr>
          <p:spPr>
            <a:xfrm>
              <a:off x="5334444" y="8432965"/>
              <a:ext cx="23495" cy="3810"/>
            </a:xfrm>
            <a:custGeom>
              <a:avLst/>
              <a:gdLst/>
              <a:ahLst/>
              <a:cxnLst/>
              <a:rect l="l" t="t" r="r" b="b"/>
              <a:pathLst>
                <a:path w="23495" h="3809">
                  <a:moveTo>
                    <a:pt x="22872" y="0"/>
                  </a:moveTo>
                  <a:lnTo>
                    <a:pt x="15493" y="876"/>
                  </a:lnTo>
                  <a:lnTo>
                    <a:pt x="7886" y="1993"/>
                  </a:lnTo>
                  <a:lnTo>
                    <a:pt x="0" y="3314"/>
                  </a:lnTo>
                </a:path>
              </a:pathLst>
            </a:custGeom>
            <a:ln w="25400">
              <a:solidFill>
                <a:srgbClr val="FDD34B"/>
              </a:solidFill>
            </a:ln>
          </p:spPr>
          <p:txBody>
            <a:bodyPr wrap="square" lIns="0" tIns="0" rIns="0" bIns="0" rtlCol="0"/>
            <a:lstStyle/>
            <a:p>
              <a:endParaRPr/>
            </a:p>
          </p:txBody>
        </p:sp>
        <p:sp>
          <p:nvSpPr>
            <p:cNvPr id="20507" name="object 20507"/>
            <p:cNvSpPr/>
            <p:nvPr/>
          </p:nvSpPr>
          <p:spPr>
            <a:xfrm>
              <a:off x="5357317" y="8431123"/>
              <a:ext cx="24130" cy="6985"/>
            </a:xfrm>
            <a:custGeom>
              <a:avLst/>
              <a:gdLst/>
              <a:ahLst/>
              <a:cxnLst/>
              <a:rect l="l" t="t" r="r" b="b"/>
              <a:pathLst>
                <a:path w="24129" h="6984">
                  <a:moveTo>
                    <a:pt x="21513" y="0"/>
                  </a:moveTo>
                  <a:lnTo>
                    <a:pt x="14516" y="342"/>
                  </a:lnTo>
                  <a:lnTo>
                    <a:pt x="7378" y="965"/>
                  </a:lnTo>
                  <a:lnTo>
                    <a:pt x="0" y="1841"/>
                  </a:lnTo>
                  <a:lnTo>
                    <a:pt x="952" y="3721"/>
                  </a:lnTo>
                  <a:lnTo>
                    <a:pt x="2349" y="5295"/>
                  </a:lnTo>
                  <a:lnTo>
                    <a:pt x="3746" y="6781"/>
                  </a:lnTo>
                  <a:lnTo>
                    <a:pt x="10680" y="5753"/>
                  </a:lnTo>
                  <a:lnTo>
                    <a:pt x="17322" y="5054"/>
                  </a:lnTo>
                  <a:lnTo>
                    <a:pt x="23723" y="4699"/>
                  </a:lnTo>
                  <a:lnTo>
                    <a:pt x="22225" y="1612"/>
                  </a:lnTo>
                  <a:lnTo>
                    <a:pt x="21513" y="0"/>
                  </a:lnTo>
                  <a:close/>
                </a:path>
              </a:pathLst>
            </a:custGeom>
            <a:solidFill>
              <a:srgbClr val="FBCF4A"/>
            </a:solidFill>
          </p:spPr>
          <p:txBody>
            <a:bodyPr wrap="square" lIns="0" tIns="0" rIns="0" bIns="0" rtlCol="0"/>
            <a:lstStyle/>
            <a:p>
              <a:endParaRPr/>
            </a:p>
          </p:txBody>
        </p:sp>
        <p:sp>
          <p:nvSpPr>
            <p:cNvPr id="20508" name="object 20508"/>
            <p:cNvSpPr/>
            <p:nvPr/>
          </p:nvSpPr>
          <p:spPr>
            <a:xfrm>
              <a:off x="5357317" y="8432965"/>
              <a:ext cx="3810" cy="5080"/>
            </a:xfrm>
            <a:custGeom>
              <a:avLst/>
              <a:gdLst/>
              <a:ahLst/>
              <a:cxnLst/>
              <a:rect l="l" t="t" r="r" b="b"/>
              <a:pathLst>
                <a:path w="3810" h="5079">
                  <a:moveTo>
                    <a:pt x="0" y="0"/>
                  </a:moveTo>
                  <a:lnTo>
                    <a:pt x="3746" y="4940"/>
                  </a:lnTo>
                </a:path>
              </a:pathLst>
            </a:custGeom>
            <a:ln w="25400">
              <a:solidFill>
                <a:srgbClr val="FCD148"/>
              </a:solidFill>
            </a:ln>
          </p:spPr>
          <p:txBody>
            <a:bodyPr wrap="square" lIns="0" tIns="0" rIns="0" bIns="0" rtlCol="0"/>
            <a:lstStyle/>
            <a:p>
              <a:endParaRPr/>
            </a:p>
          </p:txBody>
        </p:sp>
        <p:sp>
          <p:nvSpPr>
            <p:cNvPr id="20509" name="object 20509"/>
            <p:cNvSpPr/>
            <p:nvPr/>
          </p:nvSpPr>
          <p:spPr>
            <a:xfrm>
              <a:off x="5361063" y="8435822"/>
              <a:ext cx="20320" cy="2540"/>
            </a:xfrm>
            <a:custGeom>
              <a:avLst/>
              <a:gdLst/>
              <a:ahLst/>
              <a:cxnLst/>
              <a:rect l="l" t="t" r="r" b="b"/>
              <a:pathLst>
                <a:path w="20320" h="2540">
                  <a:moveTo>
                    <a:pt x="0" y="2082"/>
                  </a:moveTo>
                  <a:lnTo>
                    <a:pt x="6934" y="1054"/>
                  </a:lnTo>
                  <a:lnTo>
                    <a:pt x="13576" y="355"/>
                  </a:lnTo>
                  <a:lnTo>
                    <a:pt x="19977" y="0"/>
                  </a:lnTo>
                </a:path>
              </a:pathLst>
            </a:custGeom>
            <a:ln w="25400">
              <a:solidFill>
                <a:srgbClr val="FBCE45"/>
              </a:solidFill>
            </a:ln>
          </p:spPr>
          <p:txBody>
            <a:bodyPr wrap="square" lIns="0" tIns="0" rIns="0" bIns="0" rtlCol="0"/>
            <a:lstStyle/>
            <a:p>
              <a:endParaRPr/>
            </a:p>
          </p:txBody>
        </p:sp>
        <p:sp>
          <p:nvSpPr>
            <p:cNvPr id="20510" name="object 20510"/>
            <p:cNvSpPr/>
            <p:nvPr/>
          </p:nvSpPr>
          <p:spPr>
            <a:xfrm>
              <a:off x="5378831" y="8431123"/>
              <a:ext cx="2540" cy="5080"/>
            </a:xfrm>
            <a:custGeom>
              <a:avLst/>
              <a:gdLst/>
              <a:ahLst/>
              <a:cxnLst/>
              <a:rect l="l" t="t" r="r" b="b"/>
              <a:pathLst>
                <a:path w="2539" h="5079">
                  <a:moveTo>
                    <a:pt x="2209" y="4699"/>
                  </a:moveTo>
                  <a:lnTo>
                    <a:pt x="0" y="0"/>
                  </a:lnTo>
                </a:path>
              </a:pathLst>
            </a:custGeom>
            <a:ln w="25400">
              <a:solidFill>
                <a:srgbClr val="FACE4C"/>
              </a:solidFill>
            </a:ln>
          </p:spPr>
          <p:txBody>
            <a:bodyPr wrap="square" lIns="0" tIns="0" rIns="0" bIns="0" rtlCol="0"/>
            <a:lstStyle/>
            <a:p>
              <a:endParaRPr/>
            </a:p>
          </p:txBody>
        </p:sp>
        <p:sp>
          <p:nvSpPr>
            <p:cNvPr id="20511" name="object 20511"/>
            <p:cNvSpPr/>
            <p:nvPr/>
          </p:nvSpPr>
          <p:spPr>
            <a:xfrm>
              <a:off x="5357317" y="8431123"/>
              <a:ext cx="21590" cy="1905"/>
            </a:xfrm>
            <a:custGeom>
              <a:avLst/>
              <a:gdLst/>
              <a:ahLst/>
              <a:cxnLst/>
              <a:rect l="l" t="t" r="r" b="b"/>
              <a:pathLst>
                <a:path w="21589" h="1904">
                  <a:moveTo>
                    <a:pt x="21513" y="0"/>
                  </a:moveTo>
                  <a:lnTo>
                    <a:pt x="14516" y="342"/>
                  </a:lnTo>
                  <a:lnTo>
                    <a:pt x="7378" y="965"/>
                  </a:lnTo>
                  <a:lnTo>
                    <a:pt x="0" y="1841"/>
                  </a:lnTo>
                </a:path>
              </a:pathLst>
            </a:custGeom>
            <a:ln w="25400">
              <a:solidFill>
                <a:srgbClr val="FBD14F"/>
              </a:solidFill>
            </a:ln>
          </p:spPr>
          <p:txBody>
            <a:bodyPr wrap="square" lIns="0" tIns="0" rIns="0" bIns="0" rtlCol="0"/>
            <a:lstStyle/>
            <a:p>
              <a:endParaRPr/>
            </a:p>
          </p:txBody>
        </p:sp>
        <p:sp>
          <p:nvSpPr>
            <p:cNvPr id="20512" name="object 20512"/>
            <p:cNvSpPr/>
            <p:nvPr/>
          </p:nvSpPr>
          <p:spPr>
            <a:xfrm>
              <a:off x="5339334" y="8437905"/>
              <a:ext cx="26034" cy="8890"/>
            </a:xfrm>
            <a:custGeom>
              <a:avLst/>
              <a:gdLst/>
              <a:ahLst/>
              <a:cxnLst/>
              <a:rect l="l" t="t" r="r" b="b"/>
              <a:pathLst>
                <a:path w="26035" h="8890">
                  <a:moveTo>
                    <a:pt x="21729" y="0"/>
                  </a:moveTo>
                  <a:lnTo>
                    <a:pt x="14795" y="1028"/>
                  </a:lnTo>
                  <a:lnTo>
                    <a:pt x="7556" y="2387"/>
                  </a:lnTo>
                  <a:lnTo>
                    <a:pt x="0" y="4038"/>
                  </a:lnTo>
                  <a:lnTo>
                    <a:pt x="1701" y="5575"/>
                  </a:lnTo>
                  <a:lnTo>
                    <a:pt x="3365" y="6959"/>
                  </a:lnTo>
                  <a:lnTo>
                    <a:pt x="4737" y="8788"/>
                  </a:lnTo>
                  <a:lnTo>
                    <a:pt x="12026" y="6959"/>
                  </a:lnTo>
                  <a:lnTo>
                    <a:pt x="18935" y="5511"/>
                  </a:lnTo>
                  <a:lnTo>
                    <a:pt x="25476" y="4444"/>
                  </a:lnTo>
                  <a:lnTo>
                    <a:pt x="24523" y="2908"/>
                  </a:lnTo>
                  <a:lnTo>
                    <a:pt x="21729" y="0"/>
                  </a:lnTo>
                  <a:close/>
                </a:path>
              </a:pathLst>
            </a:custGeom>
            <a:solidFill>
              <a:srgbClr val="FBCB32"/>
            </a:solidFill>
          </p:spPr>
          <p:txBody>
            <a:bodyPr wrap="square" lIns="0" tIns="0" rIns="0" bIns="0" rtlCol="0"/>
            <a:lstStyle/>
            <a:p>
              <a:endParaRPr/>
            </a:p>
          </p:txBody>
        </p:sp>
        <p:sp>
          <p:nvSpPr>
            <p:cNvPr id="20513" name="object 20513"/>
            <p:cNvSpPr/>
            <p:nvPr/>
          </p:nvSpPr>
          <p:spPr>
            <a:xfrm>
              <a:off x="5339334" y="8441944"/>
              <a:ext cx="5080" cy="5080"/>
            </a:xfrm>
            <a:custGeom>
              <a:avLst/>
              <a:gdLst/>
              <a:ahLst/>
              <a:cxnLst/>
              <a:rect l="l" t="t" r="r" b="b"/>
              <a:pathLst>
                <a:path w="5079" h="5079">
                  <a:moveTo>
                    <a:pt x="0" y="0"/>
                  </a:moveTo>
                  <a:lnTo>
                    <a:pt x="4737" y="4749"/>
                  </a:lnTo>
                </a:path>
              </a:pathLst>
            </a:custGeom>
            <a:ln w="25400">
              <a:solidFill>
                <a:srgbClr val="FCCC2A"/>
              </a:solidFill>
            </a:ln>
          </p:spPr>
          <p:txBody>
            <a:bodyPr wrap="square" lIns="0" tIns="0" rIns="0" bIns="0" rtlCol="0"/>
            <a:lstStyle/>
            <a:p>
              <a:endParaRPr/>
            </a:p>
          </p:txBody>
        </p:sp>
        <p:sp>
          <p:nvSpPr>
            <p:cNvPr id="20514" name="object 20514"/>
            <p:cNvSpPr/>
            <p:nvPr/>
          </p:nvSpPr>
          <p:spPr>
            <a:xfrm>
              <a:off x="5344071" y="8442350"/>
              <a:ext cx="20955" cy="4445"/>
            </a:xfrm>
            <a:custGeom>
              <a:avLst/>
              <a:gdLst/>
              <a:ahLst/>
              <a:cxnLst/>
              <a:rect l="l" t="t" r="r" b="b"/>
              <a:pathLst>
                <a:path w="20954" h="4445">
                  <a:moveTo>
                    <a:pt x="0" y="4343"/>
                  </a:moveTo>
                  <a:lnTo>
                    <a:pt x="7289" y="2514"/>
                  </a:lnTo>
                  <a:lnTo>
                    <a:pt x="14198" y="1066"/>
                  </a:lnTo>
                  <a:lnTo>
                    <a:pt x="20739" y="0"/>
                  </a:lnTo>
                </a:path>
              </a:pathLst>
            </a:custGeom>
            <a:ln w="25400">
              <a:solidFill>
                <a:srgbClr val="F9C829"/>
              </a:solidFill>
            </a:ln>
          </p:spPr>
          <p:txBody>
            <a:bodyPr wrap="square" lIns="0" tIns="0" rIns="0" bIns="0" rtlCol="0"/>
            <a:lstStyle/>
            <a:p>
              <a:endParaRPr/>
            </a:p>
          </p:txBody>
        </p:sp>
        <p:sp>
          <p:nvSpPr>
            <p:cNvPr id="20515" name="object 20515"/>
            <p:cNvSpPr/>
            <p:nvPr/>
          </p:nvSpPr>
          <p:spPr>
            <a:xfrm>
              <a:off x="5361063" y="8437905"/>
              <a:ext cx="3810" cy="4445"/>
            </a:xfrm>
            <a:custGeom>
              <a:avLst/>
              <a:gdLst/>
              <a:ahLst/>
              <a:cxnLst/>
              <a:rect l="l" t="t" r="r" b="b"/>
              <a:pathLst>
                <a:path w="3810" h="4445">
                  <a:moveTo>
                    <a:pt x="3746" y="4444"/>
                  </a:moveTo>
                  <a:lnTo>
                    <a:pt x="0" y="0"/>
                  </a:lnTo>
                </a:path>
              </a:pathLst>
            </a:custGeom>
            <a:ln w="25400">
              <a:solidFill>
                <a:srgbClr val="FACB3A"/>
              </a:solidFill>
            </a:ln>
          </p:spPr>
          <p:txBody>
            <a:bodyPr wrap="square" lIns="0" tIns="0" rIns="0" bIns="0" rtlCol="0"/>
            <a:lstStyle/>
            <a:p>
              <a:endParaRPr/>
            </a:p>
          </p:txBody>
        </p:sp>
        <p:sp>
          <p:nvSpPr>
            <p:cNvPr id="20516" name="object 20516"/>
            <p:cNvSpPr/>
            <p:nvPr/>
          </p:nvSpPr>
          <p:spPr>
            <a:xfrm>
              <a:off x="5339334" y="8437905"/>
              <a:ext cx="22225" cy="4445"/>
            </a:xfrm>
            <a:custGeom>
              <a:avLst/>
              <a:gdLst/>
              <a:ahLst/>
              <a:cxnLst/>
              <a:rect l="l" t="t" r="r" b="b"/>
              <a:pathLst>
                <a:path w="22225" h="4445">
                  <a:moveTo>
                    <a:pt x="21729" y="0"/>
                  </a:moveTo>
                  <a:lnTo>
                    <a:pt x="14795" y="1028"/>
                  </a:lnTo>
                  <a:lnTo>
                    <a:pt x="7556" y="2387"/>
                  </a:lnTo>
                  <a:lnTo>
                    <a:pt x="0" y="4038"/>
                  </a:lnTo>
                </a:path>
              </a:pathLst>
            </a:custGeom>
            <a:ln w="25400">
              <a:solidFill>
                <a:srgbClr val="FCCF3B"/>
              </a:solidFill>
            </a:ln>
          </p:spPr>
          <p:txBody>
            <a:bodyPr wrap="square" lIns="0" tIns="0" rIns="0" bIns="0" rtlCol="0"/>
            <a:lstStyle/>
            <a:p>
              <a:endParaRPr/>
            </a:p>
          </p:txBody>
        </p:sp>
        <p:sp>
          <p:nvSpPr>
            <p:cNvPr id="20517" name="object 20517"/>
            <p:cNvSpPr/>
            <p:nvPr/>
          </p:nvSpPr>
          <p:spPr>
            <a:xfrm>
              <a:off x="5361063" y="8435822"/>
              <a:ext cx="21590" cy="4445"/>
            </a:xfrm>
            <a:custGeom>
              <a:avLst/>
              <a:gdLst/>
              <a:ahLst/>
              <a:cxnLst/>
              <a:rect l="l" t="t" r="r" b="b"/>
              <a:pathLst>
                <a:path w="21589" h="4445">
                  <a:moveTo>
                    <a:pt x="19977" y="0"/>
                  </a:moveTo>
                  <a:lnTo>
                    <a:pt x="13576" y="355"/>
                  </a:lnTo>
                  <a:lnTo>
                    <a:pt x="6934" y="1054"/>
                  </a:lnTo>
                  <a:lnTo>
                    <a:pt x="0" y="2082"/>
                  </a:lnTo>
                  <a:lnTo>
                    <a:pt x="1397" y="3555"/>
                  </a:lnTo>
                  <a:lnTo>
                    <a:pt x="2032" y="4292"/>
                  </a:lnTo>
                  <a:lnTo>
                    <a:pt x="8763" y="3276"/>
                  </a:lnTo>
                  <a:lnTo>
                    <a:pt x="15113" y="2590"/>
                  </a:lnTo>
                  <a:lnTo>
                    <a:pt x="21094" y="2235"/>
                  </a:lnTo>
                  <a:lnTo>
                    <a:pt x="19977" y="0"/>
                  </a:lnTo>
                  <a:close/>
                </a:path>
              </a:pathLst>
            </a:custGeom>
            <a:solidFill>
              <a:srgbClr val="FACD42"/>
            </a:solidFill>
          </p:spPr>
          <p:txBody>
            <a:bodyPr wrap="square" lIns="0" tIns="0" rIns="0" bIns="0" rtlCol="0"/>
            <a:lstStyle/>
            <a:p>
              <a:endParaRPr/>
            </a:p>
          </p:txBody>
        </p:sp>
        <p:sp>
          <p:nvSpPr>
            <p:cNvPr id="20518" name="object 20518"/>
            <p:cNvSpPr/>
            <p:nvPr/>
          </p:nvSpPr>
          <p:spPr>
            <a:xfrm>
              <a:off x="5361063" y="8435822"/>
              <a:ext cx="20320" cy="2540"/>
            </a:xfrm>
            <a:custGeom>
              <a:avLst/>
              <a:gdLst/>
              <a:ahLst/>
              <a:cxnLst/>
              <a:rect l="l" t="t" r="r" b="b"/>
              <a:pathLst>
                <a:path w="20320" h="2540">
                  <a:moveTo>
                    <a:pt x="0" y="2082"/>
                  </a:moveTo>
                  <a:lnTo>
                    <a:pt x="6934" y="1054"/>
                  </a:lnTo>
                  <a:lnTo>
                    <a:pt x="13576" y="355"/>
                  </a:lnTo>
                  <a:lnTo>
                    <a:pt x="19977" y="0"/>
                  </a:lnTo>
                </a:path>
              </a:pathLst>
            </a:custGeom>
            <a:ln w="25400">
              <a:solidFill>
                <a:srgbClr val="FBCE45"/>
              </a:solidFill>
            </a:ln>
          </p:spPr>
          <p:txBody>
            <a:bodyPr wrap="square" lIns="0" tIns="0" rIns="0" bIns="0" rtlCol="0"/>
            <a:lstStyle/>
            <a:p>
              <a:endParaRPr/>
            </a:p>
          </p:txBody>
        </p:sp>
        <p:sp>
          <p:nvSpPr>
            <p:cNvPr id="20519" name="object 20519"/>
            <p:cNvSpPr/>
            <p:nvPr/>
          </p:nvSpPr>
          <p:spPr>
            <a:xfrm>
              <a:off x="5381040" y="8435822"/>
              <a:ext cx="1270" cy="2540"/>
            </a:xfrm>
            <a:custGeom>
              <a:avLst/>
              <a:gdLst/>
              <a:ahLst/>
              <a:cxnLst/>
              <a:rect l="l" t="t" r="r" b="b"/>
              <a:pathLst>
                <a:path w="1270" h="2540">
                  <a:moveTo>
                    <a:pt x="0" y="0"/>
                  </a:moveTo>
                  <a:lnTo>
                    <a:pt x="1117" y="2235"/>
                  </a:lnTo>
                </a:path>
              </a:pathLst>
            </a:custGeom>
            <a:ln w="25400">
              <a:solidFill>
                <a:srgbClr val="F9CC45"/>
              </a:solidFill>
            </a:ln>
          </p:spPr>
          <p:txBody>
            <a:bodyPr wrap="square" lIns="0" tIns="0" rIns="0" bIns="0" rtlCol="0"/>
            <a:lstStyle/>
            <a:p>
              <a:endParaRPr/>
            </a:p>
          </p:txBody>
        </p:sp>
        <p:sp>
          <p:nvSpPr>
            <p:cNvPr id="20520" name="object 20520"/>
            <p:cNvSpPr/>
            <p:nvPr/>
          </p:nvSpPr>
          <p:spPr>
            <a:xfrm>
              <a:off x="5363095" y="8438058"/>
              <a:ext cx="19685" cy="2540"/>
            </a:xfrm>
            <a:custGeom>
              <a:avLst/>
              <a:gdLst/>
              <a:ahLst/>
              <a:cxnLst/>
              <a:rect l="l" t="t" r="r" b="b"/>
              <a:pathLst>
                <a:path w="19685" h="2540">
                  <a:moveTo>
                    <a:pt x="19062" y="0"/>
                  </a:moveTo>
                  <a:lnTo>
                    <a:pt x="13081" y="355"/>
                  </a:lnTo>
                  <a:lnTo>
                    <a:pt x="6731" y="1041"/>
                  </a:lnTo>
                  <a:lnTo>
                    <a:pt x="0" y="2057"/>
                  </a:lnTo>
                </a:path>
              </a:pathLst>
            </a:custGeom>
            <a:ln w="25400">
              <a:solidFill>
                <a:srgbClr val="FACB3F"/>
              </a:solidFill>
            </a:ln>
          </p:spPr>
          <p:txBody>
            <a:bodyPr wrap="square" lIns="0" tIns="0" rIns="0" bIns="0" rtlCol="0"/>
            <a:lstStyle/>
            <a:p>
              <a:endParaRPr/>
            </a:p>
          </p:txBody>
        </p:sp>
        <p:sp>
          <p:nvSpPr>
            <p:cNvPr id="20521" name="object 20521"/>
            <p:cNvSpPr/>
            <p:nvPr/>
          </p:nvSpPr>
          <p:spPr>
            <a:xfrm>
              <a:off x="5361063" y="8437905"/>
              <a:ext cx="2540" cy="2540"/>
            </a:xfrm>
            <a:custGeom>
              <a:avLst/>
              <a:gdLst/>
              <a:ahLst/>
              <a:cxnLst/>
              <a:rect l="l" t="t" r="r" b="b"/>
              <a:pathLst>
                <a:path w="2539" h="2540">
                  <a:moveTo>
                    <a:pt x="2032" y="2209"/>
                  </a:moveTo>
                  <a:lnTo>
                    <a:pt x="0" y="0"/>
                  </a:lnTo>
                </a:path>
              </a:pathLst>
            </a:custGeom>
            <a:ln w="25400">
              <a:solidFill>
                <a:srgbClr val="FCCE3E"/>
              </a:solidFill>
            </a:ln>
          </p:spPr>
          <p:txBody>
            <a:bodyPr wrap="square" lIns="0" tIns="0" rIns="0" bIns="0" rtlCol="0"/>
            <a:lstStyle/>
            <a:p>
              <a:endParaRPr/>
            </a:p>
          </p:txBody>
        </p:sp>
        <p:sp>
          <p:nvSpPr>
            <p:cNvPr id="20522" name="object 20522"/>
            <p:cNvSpPr/>
            <p:nvPr/>
          </p:nvSpPr>
          <p:spPr>
            <a:xfrm>
              <a:off x="5363095" y="8438058"/>
              <a:ext cx="20320" cy="4445"/>
            </a:xfrm>
            <a:custGeom>
              <a:avLst/>
              <a:gdLst/>
              <a:ahLst/>
              <a:cxnLst/>
              <a:rect l="l" t="t" r="r" b="b"/>
              <a:pathLst>
                <a:path w="20320" h="4445">
                  <a:moveTo>
                    <a:pt x="19062" y="0"/>
                  </a:moveTo>
                  <a:lnTo>
                    <a:pt x="13081" y="355"/>
                  </a:lnTo>
                  <a:lnTo>
                    <a:pt x="6731" y="1041"/>
                  </a:lnTo>
                  <a:lnTo>
                    <a:pt x="0" y="2057"/>
                  </a:lnTo>
                  <a:lnTo>
                    <a:pt x="647" y="2781"/>
                  </a:lnTo>
                  <a:lnTo>
                    <a:pt x="1231" y="3530"/>
                  </a:lnTo>
                  <a:lnTo>
                    <a:pt x="1714" y="4292"/>
                  </a:lnTo>
                  <a:lnTo>
                    <a:pt x="8242" y="3225"/>
                  </a:lnTo>
                  <a:lnTo>
                    <a:pt x="14401" y="2514"/>
                  </a:lnTo>
                  <a:lnTo>
                    <a:pt x="20205" y="2159"/>
                  </a:lnTo>
                  <a:lnTo>
                    <a:pt x="19062" y="0"/>
                  </a:lnTo>
                  <a:close/>
                </a:path>
              </a:pathLst>
            </a:custGeom>
            <a:solidFill>
              <a:srgbClr val="F8C93B"/>
            </a:solidFill>
          </p:spPr>
          <p:txBody>
            <a:bodyPr wrap="square" lIns="0" tIns="0" rIns="0" bIns="0" rtlCol="0"/>
            <a:lstStyle/>
            <a:p>
              <a:endParaRPr/>
            </a:p>
          </p:txBody>
        </p:sp>
        <p:sp>
          <p:nvSpPr>
            <p:cNvPr id="20523" name="object 20523"/>
            <p:cNvSpPr/>
            <p:nvPr/>
          </p:nvSpPr>
          <p:spPr>
            <a:xfrm>
              <a:off x="5363095" y="8438058"/>
              <a:ext cx="19685" cy="2540"/>
            </a:xfrm>
            <a:custGeom>
              <a:avLst/>
              <a:gdLst/>
              <a:ahLst/>
              <a:cxnLst/>
              <a:rect l="l" t="t" r="r" b="b"/>
              <a:pathLst>
                <a:path w="19685" h="2540">
                  <a:moveTo>
                    <a:pt x="0" y="2057"/>
                  </a:moveTo>
                  <a:lnTo>
                    <a:pt x="6731" y="1041"/>
                  </a:lnTo>
                  <a:lnTo>
                    <a:pt x="13081" y="355"/>
                  </a:lnTo>
                  <a:lnTo>
                    <a:pt x="19062" y="0"/>
                  </a:lnTo>
                </a:path>
              </a:pathLst>
            </a:custGeom>
            <a:ln w="25400">
              <a:solidFill>
                <a:srgbClr val="FACB3F"/>
              </a:solidFill>
            </a:ln>
          </p:spPr>
          <p:txBody>
            <a:bodyPr wrap="square" lIns="0" tIns="0" rIns="0" bIns="0" rtlCol="0"/>
            <a:lstStyle/>
            <a:p>
              <a:endParaRPr/>
            </a:p>
          </p:txBody>
        </p:sp>
        <p:sp>
          <p:nvSpPr>
            <p:cNvPr id="20524" name="object 20524"/>
            <p:cNvSpPr/>
            <p:nvPr/>
          </p:nvSpPr>
          <p:spPr>
            <a:xfrm>
              <a:off x="5382158" y="8438058"/>
              <a:ext cx="1270" cy="2540"/>
            </a:xfrm>
            <a:custGeom>
              <a:avLst/>
              <a:gdLst/>
              <a:ahLst/>
              <a:cxnLst/>
              <a:rect l="l" t="t" r="r" b="b"/>
              <a:pathLst>
                <a:path w="1270" h="2540">
                  <a:moveTo>
                    <a:pt x="0" y="0"/>
                  </a:moveTo>
                  <a:lnTo>
                    <a:pt x="1143" y="2159"/>
                  </a:lnTo>
                </a:path>
              </a:pathLst>
            </a:custGeom>
            <a:ln w="25399">
              <a:solidFill>
                <a:srgbClr val="F7C83E"/>
              </a:solidFill>
            </a:ln>
          </p:spPr>
          <p:txBody>
            <a:bodyPr wrap="square" lIns="0" tIns="0" rIns="0" bIns="0" rtlCol="0"/>
            <a:lstStyle/>
            <a:p>
              <a:endParaRPr/>
            </a:p>
          </p:txBody>
        </p:sp>
        <p:sp>
          <p:nvSpPr>
            <p:cNvPr id="20525" name="object 20525"/>
            <p:cNvSpPr/>
            <p:nvPr/>
          </p:nvSpPr>
          <p:spPr>
            <a:xfrm>
              <a:off x="5364810" y="8440216"/>
              <a:ext cx="19050" cy="2540"/>
            </a:xfrm>
            <a:custGeom>
              <a:avLst/>
              <a:gdLst/>
              <a:ahLst/>
              <a:cxnLst/>
              <a:rect l="l" t="t" r="r" b="b"/>
              <a:pathLst>
                <a:path w="19050" h="2540">
                  <a:moveTo>
                    <a:pt x="18491" y="0"/>
                  </a:moveTo>
                  <a:lnTo>
                    <a:pt x="12687" y="355"/>
                  </a:lnTo>
                  <a:lnTo>
                    <a:pt x="6527" y="1066"/>
                  </a:lnTo>
                  <a:lnTo>
                    <a:pt x="0" y="2133"/>
                  </a:lnTo>
                </a:path>
              </a:pathLst>
            </a:custGeom>
            <a:ln w="25400">
              <a:solidFill>
                <a:srgbClr val="F7C636"/>
              </a:solidFill>
            </a:ln>
          </p:spPr>
          <p:txBody>
            <a:bodyPr wrap="square" lIns="0" tIns="0" rIns="0" bIns="0" rtlCol="0"/>
            <a:lstStyle/>
            <a:p>
              <a:endParaRPr/>
            </a:p>
          </p:txBody>
        </p:sp>
        <p:sp>
          <p:nvSpPr>
            <p:cNvPr id="20526" name="object 20526"/>
            <p:cNvSpPr/>
            <p:nvPr/>
          </p:nvSpPr>
          <p:spPr>
            <a:xfrm>
              <a:off x="5363095" y="8440115"/>
              <a:ext cx="1905" cy="2540"/>
            </a:xfrm>
            <a:custGeom>
              <a:avLst/>
              <a:gdLst/>
              <a:ahLst/>
              <a:cxnLst/>
              <a:rect l="l" t="t" r="r" b="b"/>
              <a:pathLst>
                <a:path w="1904" h="2540">
                  <a:moveTo>
                    <a:pt x="1714" y="2235"/>
                  </a:moveTo>
                  <a:lnTo>
                    <a:pt x="0" y="0"/>
                  </a:lnTo>
                </a:path>
              </a:pathLst>
            </a:custGeom>
            <a:ln w="25400">
              <a:solidFill>
                <a:srgbClr val="FAC937"/>
              </a:solidFill>
            </a:ln>
          </p:spPr>
          <p:txBody>
            <a:bodyPr wrap="square" lIns="0" tIns="0" rIns="0" bIns="0" rtlCol="0"/>
            <a:lstStyle/>
            <a:p>
              <a:endParaRPr/>
            </a:p>
          </p:txBody>
        </p:sp>
        <p:sp>
          <p:nvSpPr>
            <p:cNvPr id="20527" name="object 20527"/>
            <p:cNvSpPr/>
            <p:nvPr/>
          </p:nvSpPr>
          <p:spPr>
            <a:xfrm>
              <a:off x="5378831" y="8430311"/>
              <a:ext cx="19050" cy="5715"/>
            </a:xfrm>
            <a:custGeom>
              <a:avLst/>
              <a:gdLst/>
              <a:ahLst/>
              <a:cxnLst/>
              <a:rect l="l" t="t" r="r" b="b"/>
              <a:pathLst>
                <a:path w="19050" h="5715">
                  <a:moveTo>
                    <a:pt x="16891" y="0"/>
                  </a:moveTo>
                  <a:lnTo>
                    <a:pt x="11201" y="304"/>
                  </a:lnTo>
                  <a:lnTo>
                    <a:pt x="0" y="812"/>
                  </a:lnTo>
                  <a:lnTo>
                    <a:pt x="711" y="2425"/>
                  </a:lnTo>
                  <a:lnTo>
                    <a:pt x="2209" y="5511"/>
                  </a:lnTo>
                  <a:lnTo>
                    <a:pt x="7696" y="5194"/>
                  </a:lnTo>
                  <a:lnTo>
                    <a:pt x="13284" y="4914"/>
                  </a:lnTo>
                  <a:lnTo>
                    <a:pt x="18910" y="4546"/>
                  </a:lnTo>
                  <a:lnTo>
                    <a:pt x="18224" y="3086"/>
                  </a:lnTo>
                  <a:lnTo>
                    <a:pt x="16891" y="0"/>
                  </a:lnTo>
                  <a:close/>
                </a:path>
              </a:pathLst>
            </a:custGeom>
            <a:solidFill>
              <a:srgbClr val="F8CB49"/>
            </a:solidFill>
          </p:spPr>
          <p:txBody>
            <a:bodyPr wrap="square" lIns="0" tIns="0" rIns="0" bIns="0" rtlCol="0"/>
            <a:lstStyle/>
            <a:p>
              <a:endParaRPr/>
            </a:p>
          </p:txBody>
        </p:sp>
        <p:sp>
          <p:nvSpPr>
            <p:cNvPr id="20528" name="object 20528"/>
            <p:cNvSpPr/>
            <p:nvPr/>
          </p:nvSpPr>
          <p:spPr>
            <a:xfrm>
              <a:off x="5378831" y="8431123"/>
              <a:ext cx="2540" cy="5080"/>
            </a:xfrm>
            <a:custGeom>
              <a:avLst/>
              <a:gdLst/>
              <a:ahLst/>
              <a:cxnLst/>
              <a:rect l="l" t="t" r="r" b="b"/>
              <a:pathLst>
                <a:path w="2539" h="5079">
                  <a:moveTo>
                    <a:pt x="0" y="0"/>
                  </a:moveTo>
                  <a:lnTo>
                    <a:pt x="2209" y="4699"/>
                  </a:lnTo>
                </a:path>
              </a:pathLst>
            </a:custGeom>
            <a:ln w="25400">
              <a:solidFill>
                <a:srgbClr val="FACE4C"/>
              </a:solidFill>
            </a:ln>
          </p:spPr>
          <p:txBody>
            <a:bodyPr wrap="square" lIns="0" tIns="0" rIns="0" bIns="0" rtlCol="0"/>
            <a:lstStyle/>
            <a:p>
              <a:endParaRPr/>
            </a:p>
          </p:txBody>
        </p:sp>
        <p:sp>
          <p:nvSpPr>
            <p:cNvPr id="20529" name="object 20529"/>
            <p:cNvSpPr/>
            <p:nvPr/>
          </p:nvSpPr>
          <p:spPr>
            <a:xfrm>
              <a:off x="5381040" y="8434857"/>
              <a:ext cx="17145" cy="1270"/>
            </a:xfrm>
            <a:custGeom>
              <a:avLst/>
              <a:gdLst/>
              <a:ahLst/>
              <a:cxnLst/>
              <a:rect l="l" t="t" r="r" b="b"/>
              <a:pathLst>
                <a:path w="17145" h="1270">
                  <a:moveTo>
                    <a:pt x="0" y="965"/>
                  </a:moveTo>
                  <a:lnTo>
                    <a:pt x="5486" y="647"/>
                  </a:lnTo>
                  <a:lnTo>
                    <a:pt x="11074" y="368"/>
                  </a:lnTo>
                  <a:lnTo>
                    <a:pt x="16700" y="0"/>
                  </a:lnTo>
                </a:path>
              </a:pathLst>
            </a:custGeom>
            <a:ln w="25400">
              <a:solidFill>
                <a:srgbClr val="F7C945"/>
              </a:solidFill>
            </a:ln>
          </p:spPr>
          <p:txBody>
            <a:bodyPr wrap="square" lIns="0" tIns="0" rIns="0" bIns="0" rtlCol="0"/>
            <a:lstStyle/>
            <a:p>
              <a:endParaRPr/>
            </a:p>
          </p:txBody>
        </p:sp>
        <p:sp>
          <p:nvSpPr>
            <p:cNvPr id="20530" name="object 20530"/>
            <p:cNvSpPr/>
            <p:nvPr/>
          </p:nvSpPr>
          <p:spPr>
            <a:xfrm>
              <a:off x="5395722" y="8430311"/>
              <a:ext cx="2540" cy="5080"/>
            </a:xfrm>
            <a:custGeom>
              <a:avLst/>
              <a:gdLst/>
              <a:ahLst/>
              <a:cxnLst/>
              <a:rect l="l" t="t" r="r" b="b"/>
              <a:pathLst>
                <a:path w="2539" h="5079">
                  <a:moveTo>
                    <a:pt x="2019" y="4546"/>
                  </a:moveTo>
                  <a:lnTo>
                    <a:pt x="0" y="0"/>
                  </a:lnTo>
                </a:path>
              </a:pathLst>
            </a:custGeom>
            <a:ln w="25400">
              <a:solidFill>
                <a:srgbClr val="F6C847"/>
              </a:solidFill>
            </a:ln>
          </p:spPr>
          <p:txBody>
            <a:bodyPr wrap="square" lIns="0" tIns="0" rIns="0" bIns="0" rtlCol="0"/>
            <a:lstStyle/>
            <a:p>
              <a:endParaRPr/>
            </a:p>
          </p:txBody>
        </p:sp>
        <p:sp>
          <p:nvSpPr>
            <p:cNvPr id="20531" name="object 20531"/>
            <p:cNvSpPr/>
            <p:nvPr/>
          </p:nvSpPr>
          <p:spPr>
            <a:xfrm>
              <a:off x="5378831" y="8430311"/>
              <a:ext cx="17145" cy="1270"/>
            </a:xfrm>
            <a:custGeom>
              <a:avLst/>
              <a:gdLst/>
              <a:ahLst/>
              <a:cxnLst/>
              <a:rect l="l" t="t" r="r" b="b"/>
              <a:pathLst>
                <a:path w="17145" h="1270">
                  <a:moveTo>
                    <a:pt x="16891" y="0"/>
                  </a:moveTo>
                  <a:lnTo>
                    <a:pt x="11201" y="304"/>
                  </a:lnTo>
                  <a:lnTo>
                    <a:pt x="5549" y="546"/>
                  </a:lnTo>
                  <a:lnTo>
                    <a:pt x="0" y="812"/>
                  </a:lnTo>
                </a:path>
              </a:pathLst>
            </a:custGeom>
            <a:ln w="25400">
              <a:solidFill>
                <a:srgbClr val="F9CC4D"/>
              </a:solidFill>
            </a:ln>
          </p:spPr>
          <p:txBody>
            <a:bodyPr wrap="square" lIns="0" tIns="0" rIns="0" bIns="0" rtlCol="0"/>
            <a:lstStyle/>
            <a:p>
              <a:endParaRPr/>
            </a:p>
          </p:txBody>
        </p:sp>
        <p:sp>
          <p:nvSpPr>
            <p:cNvPr id="20532" name="object 20532"/>
            <p:cNvSpPr/>
            <p:nvPr/>
          </p:nvSpPr>
          <p:spPr>
            <a:xfrm>
              <a:off x="5395722" y="8429079"/>
              <a:ext cx="19050" cy="6350"/>
            </a:xfrm>
            <a:custGeom>
              <a:avLst/>
              <a:gdLst/>
              <a:ahLst/>
              <a:cxnLst/>
              <a:rect l="l" t="t" r="r" b="b"/>
              <a:pathLst>
                <a:path w="19050" h="6350">
                  <a:moveTo>
                    <a:pt x="17119" y="0"/>
                  </a:moveTo>
                  <a:lnTo>
                    <a:pt x="11417" y="558"/>
                  </a:lnTo>
                  <a:lnTo>
                    <a:pt x="5689" y="927"/>
                  </a:lnTo>
                  <a:lnTo>
                    <a:pt x="0" y="1231"/>
                  </a:lnTo>
                  <a:lnTo>
                    <a:pt x="1333" y="4318"/>
                  </a:lnTo>
                  <a:lnTo>
                    <a:pt x="2019" y="5778"/>
                  </a:lnTo>
                  <a:lnTo>
                    <a:pt x="7632" y="5422"/>
                  </a:lnTo>
                  <a:lnTo>
                    <a:pt x="13271" y="4978"/>
                  </a:lnTo>
                  <a:lnTo>
                    <a:pt x="18884" y="4368"/>
                  </a:lnTo>
                  <a:lnTo>
                    <a:pt x="18275" y="2959"/>
                  </a:lnTo>
                  <a:lnTo>
                    <a:pt x="17119" y="0"/>
                  </a:lnTo>
                  <a:close/>
                </a:path>
              </a:pathLst>
            </a:custGeom>
            <a:solidFill>
              <a:srgbClr val="F3C240"/>
            </a:solidFill>
          </p:spPr>
          <p:txBody>
            <a:bodyPr wrap="square" lIns="0" tIns="0" rIns="0" bIns="0" rtlCol="0"/>
            <a:lstStyle/>
            <a:p>
              <a:endParaRPr/>
            </a:p>
          </p:txBody>
        </p:sp>
        <p:sp>
          <p:nvSpPr>
            <p:cNvPr id="20533" name="object 20533"/>
            <p:cNvSpPr/>
            <p:nvPr/>
          </p:nvSpPr>
          <p:spPr>
            <a:xfrm>
              <a:off x="5395722" y="8430311"/>
              <a:ext cx="2540" cy="5080"/>
            </a:xfrm>
            <a:custGeom>
              <a:avLst/>
              <a:gdLst/>
              <a:ahLst/>
              <a:cxnLst/>
              <a:rect l="l" t="t" r="r" b="b"/>
              <a:pathLst>
                <a:path w="2539" h="5079">
                  <a:moveTo>
                    <a:pt x="0" y="0"/>
                  </a:moveTo>
                  <a:lnTo>
                    <a:pt x="2019" y="4546"/>
                  </a:lnTo>
                </a:path>
              </a:pathLst>
            </a:custGeom>
            <a:ln w="25400">
              <a:solidFill>
                <a:srgbClr val="F6C847"/>
              </a:solidFill>
            </a:ln>
          </p:spPr>
          <p:txBody>
            <a:bodyPr wrap="square" lIns="0" tIns="0" rIns="0" bIns="0" rtlCol="0"/>
            <a:lstStyle/>
            <a:p>
              <a:endParaRPr/>
            </a:p>
          </p:txBody>
        </p:sp>
        <p:sp>
          <p:nvSpPr>
            <p:cNvPr id="20534" name="object 20534"/>
            <p:cNvSpPr/>
            <p:nvPr/>
          </p:nvSpPr>
          <p:spPr>
            <a:xfrm>
              <a:off x="5397741" y="8433447"/>
              <a:ext cx="17145" cy="1905"/>
            </a:xfrm>
            <a:custGeom>
              <a:avLst/>
              <a:gdLst/>
              <a:ahLst/>
              <a:cxnLst/>
              <a:rect l="l" t="t" r="r" b="b"/>
              <a:pathLst>
                <a:path w="17145" h="1904">
                  <a:moveTo>
                    <a:pt x="0" y="1409"/>
                  </a:moveTo>
                  <a:lnTo>
                    <a:pt x="5613" y="1054"/>
                  </a:lnTo>
                  <a:lnTo>
                    <a:pt x="11252" y="609"/>
                  </a:lnTo>
                  <a:lnTo>
                    <a:pt x="16865" y="0"/>
                  </a:lnTo>
                </a:path>
              </a:pathLst>
            </a:custGeom>
            <a:ln w="25400">
              <a:solidFill>
                <a:srgbClr val="F2C03B"/>
              </a:solidFill>
            </a:ln>
          </p:spPr>
          <p:txBody>
            <a:bodyPr wrap="square" lIns="0" tIns="0" rIns="0" bIns="0" rtlCol="0"/>
            <a:lstStyle/>
            <a:p>
              <a:endParaRPr/>
            </a:p>
          </p:txBody>
        </p:sp>
        <p:sp>
          <p:nvSpPr>
            <p:cNvPr id="20535" name="object 20535"/>
            <p:cNvSpPr/>
            <p:nvPr/>
          </p:nvSpPr>
          <p:spPr>
            <a:xfrm>
              <a:off x="5412841" y="8429079"/>
              <a:ext cx="1905" cy="4445"/>
            </a:xfrm>
            <a:custGeom>
              <a:avLst/>
              <a:gdLst/>
              <a:ahLst/>
              <a:cxnLst/>
              <a:rect l="l" t="t" r="r" b="b"/>
              <a:pathLst>
                <a:path w="1904" h="4445">
                  <a:moveTo>
                    <a:pt x="1765" y="4368"/>
                  </a:moveTo>
                  <a:lnTo>
                    <a:pt x="0" y="0"/>
                  </a:lnTo>
                </a:path>
              </a:pathLst>
            </a:custGeom>
            <a:ln w="25400">
              <a:solidFill>
                <a:srgbClr val="F0BD3A"/>
              </a:solidFill>
            </a:ln>
          </p:spPr>
          <p:txBody>
            <a:bodyPr wrap="square" lIns="0" tIns="0" rIns="0" bIns="0" rtlCol="0"/>
            <a:lstStyle/>
            <a:p>
              <a:endParaRPr/>
            </a:p>
          </p:txBody>
        </p:sp>
        <p:sp>
          <p:nvSpPr>
            <p:cNvPr id="20536" name="object 20536"/>
            <p:cNvSpPr/>
            <p:nvPr/>
          </p:nvSpPr>
          <p:spPr>
            <a:xfrm>
              <a:off x="5395722" y="8429079"/>
              <a:ext cx="17145" cy="1270"/>
            </a:xfrm>
            <a:custGeom>
              <a:avLst/>
              <a:gdLst/>
              <a:ahLst/>
              <a:cxnLst/>
              <a:rect l="l" t="t" r="r" b="b"/>
              <a:pathLst>
                <a:path w="17145" h="1270">
                  <a:moveTo>
                    <a:pt x="17119" y="0"/>
                  </a:moveTo>
                  <a:lnTo>
                    <a:pt x="11417" y="558"/>
                  </a:lnTo>
                  <a:lnTo>
                    <a:pt x="5689" y="927"/>
                  </a:lnTo>
                  <a:lnTo>
                    <a:pt x="0" y="1231"/>
                  </a:lnTo>
                </a:path>
              </a:pathLst>
            </a:custGeom>
            <a:ln w="25400">
              <a:solidFill>
                <a:srgbClr val="F5C445"/>
              </a:solidFill>
            </a:ln>
          </p:spPr>
          <p:txBody>
            <a:bodyPr wrap="square" lIns="0" tIns="0" rIns="0" bIns="0" rtlCol="0"/>
            <a:lstStyle/>
            <a:p>
              <a:endParaRPr/>
            </a:p>
          </p:txBody>
        </p:sp>
        <p:sp>
          <p:nvSpPr>
            <p:cNvPr id="20537" name="object 20537"/>
            <p:cNvSpPr/>
            <p:nvPr/>
          </p:nvSpPr>
          <p:spPr>
            <a:xfrm>
              <a:off x="5381040" y="8434857"/>
              <a:ext cx="17780" cy="3810"/>
            </a:xfrm>
            <a:custGeom>
              <a:avLst/>
              <a:gdLst/>
              <a:ahLst/>
              <a:cxnLst/>
              <a:rect l="l" t="t" r="r" b="b"/>
              <a:pathLst>
                <a:path w="17779" h="3809">
                  <a:moveTo>
                    <a:pt x="16700" y="0"/>
                  </a:moveTo>
                  <a:lnTo>
                    <a:pt x="11074" y="368"/>
                  </a:lnTo>
                  <a:lnTo>
                    <a:pt x="5486" y="647"/>
                  </a:lnTo>
                  <a:lnTo>
                    <a:pt x="0" y="965"/>
                  </a:lnTo>
                  <a:lnTo>
                    <a:pt x="1117" y="3200"/>
                  </a:lnTo>
                  <a:lnTo>
                    <a:pt x="12128" y="2539"/>
                  </a:lnTo>
                  <a:lnTo>
                    <a:pt x="17716" y="2146"/>
                  </a:lnTo>
                  <a:lnTo>
                    <a:pt x="16700" y="0"/>
                  </a:lnTo>
                  <a:close/>
                </a:path>
              </a:pathLst>
            </a:custGeom>
            <a:solidFill>
              <a:srgbClr val="F6C842"/>
            </a:solidFill>
          </p:spPr>
          <p:txBody>
            <a:bodyPr wrap="square" lIns="0" tIns="0" rIns="0" bIns="0" rtlCol="0"/>
            <a:lstStyle/>
            <a:p>
              <a:endParaRPr/>
            </a:p>
          </p:txBody>
        </p:sp>
        <p:sp>
          <p:nvSpPr>
            <p:cNvPr id="20538" name="object 20538"/>
            <p:cNvSpPr/>
            <p:nvPr/>
          </p:nvSpPr>
          <p:spPr>
            <a:xfrm>
              <a:off x="5381040" y="8434857"/>
              <a:ext cx="17145" cy="1270"/>
            </a:xfrm>
            <a:custGeom>
              <a:avLst/>
              <a:gdLst/>
              <a:ahLst/>
              <a:cxnLst/>
              <a:rect l="l" t="t" r="r" b="b"/>
              <a:pathLst>
                <a:path w="17145" h="1270">
                  <a:moveTo>
                    <a:pt x="0" y="965"/>
                  </a:moveTo>
                  <a:lnTo>
                    <a:pt x="5486" y="647"/>
                  </a:lnTo>
                  <a:lnTo>
                    <a:pt x="11074" y="368"/>
                  </a:lnTo>
                  <a:lnTo>
                    <a:pt x="16700" y="0"/>
                  </a:lnTo>
                </a:path>
              </a:pathLst>
            </a:custGeom>
            <a:ln w="25400">
              <a:solidFill>
                <a:srgbClr val="F7C945"/>
              </a:solidFill>
            </a:ln>
          </p:spPr>
          <p:txBody>
            <a:bodyPr wrap="square" lIns="0" tIns="0" rIns="0" bIns="0" rtlCol="0"/>
            <a:lstStyle/>
            <a:p>
              <a:endParaRPr/>
            </a:p>
          </p:txBody>
        </p:sp>
        <p:sp>
          <p:nvSpPr>
            <p:cNvPr id="20539" name="object 20539"/>
            <p:cNvSpPr/>
            <p:nvPr/>
          </p:nvSpPr>
          <p:spPr>
            <a:xfrm>
              <a:off x="5397741" y="8434857"/>
              <a:ext cx="1270" cy="2540"/>
            </a:xfrm>
            <a:custGeom>
              <a:avLst/>
              <a:gdLst/>
              <a:ahLst/>
              <a:cxnLst/>
              <a:rect l="l" t="t" r="r" b="b"/>
              <a:pathLst>
                <a:path w="1270" h="2540">
                  <a:moveTo>
                    <a:pt x="0" y="0"/>
                  </a:moveTo>
                  <a:lnTo>
                    <a:pt x="1015" y="2146"/>
                  </a:lnTo>
                </a:path>
              </a:pathLst>
            </a:custGeom>
            <a:ln w="25399">
              <a:solidFill>
                <a:srgbClr val="F4C540"/>
              </a:solidFill>
            </a:ln>
          </p:spPr>
          <p:txBody>
            <a:bodyPr wrap="square" lIns="0" tIns="0" rIns="0" bIns="0" rtlCol="0"/>
            <a:lstStyle/>
            <a:p>
              <a:endParaRPr/>
            </a:p>
          </p:txBody>
        </p:sp>
        <p:sp>
          <p:nvSpPr>
            <p:cNvPr id="20540" name="object 20540"/>
            <p:cNvSpPr/>
            <p:nvPr/>
          </p:nvSpPr>
          <p:spPr>
            <a:xfrm>
              <a:off x="5382158" y="8437003"/>
              <a:ext cx="17145" cy="1270"/>
            </a:xfrm>
            <a:custGeom>
              <a:avLst/>
              <a:gdLst/>
              <a:ahLst/>
              <a:cxnLst/>
              <a:rect l="l" t="t" r="r" b="b"/>
              <a:pathLst>
                <a:path w="17145" h="1270">
                  <a:moveTo>
                    <a:pt x="16598" y="0"/>
                  </a:moveTo>
                  <a:lnTo>
                    <a:pt x="11010" y="393"/>
                  </a:lnTo>
                  <a:lnTo>
                    <a:pt x="5473" y="711"/>
                  </a:lnTo>
                  <a:lnTo>
                    <a:pt x="0" y="1054"/>
                  </a:lnTo>
                </a:path>
              </a:pathLst>
            </a:custGeom>
            <a:ln w="25400">
              <a:solidFill>
                <a:srgbClr val="F5C840"/>
              </a:solidFill>
            </a:ln>
          </p:spPr>
          <p:txBody>
            <a:bodyPr wrap="square" lIns="0" tIns="0" rIns="0" bIns="0" rtlCol="0"/>
            <a:lstStyle/>
            <a:p>
              <a:endParaRPr/>
            </a:p>
          </p:txBody>
        </p:sp>
        <p:sp>
          <p:nvSpPr>
            <p:cNvPr id="20541" name="object 20541"/>
            <p:cNvSpPr/>
            <p:nvPr/>
          </p:nvSpPr>
          <p:spPr>
            <a:xfrm>
              <a:off x="5381040" y="8435822"/>
              <a:ext cx="1270" cy="2540"/>
            </a:xfrm>
            <a:custGeom>
              <a:avLst/>
              <a:gdLst/>
              <a:ahLst/>
              <a:cxnLst/>
              <a:rect l="l" t="t" r="r" b="b"/>
              <a:pathLst>
                <a:path w="1270" h="2540">
                  <a:moveTo>
                    <a:pt x="1117" y="2235"/>
                  </a:moveTo>
                  <a:lnTo>
                    <a:pt x="0" y="0"/>
                  </a:lnTo>
                </a:path>
              </a:pathLst>
            </a:custGeom>
            <a:ln w="25400">
              <a:solidFill>
                <a:srgbClr val="F9CC45"/>
              </a:solidFill>
            </a:ln>
          </p:spPr>
          <p:txBody>
            <a:bodyPr wrap="square" lIns="0" tIns="0" rIns="0" bIns="0" rtlCol="0"/>
            <a:lstStyle/>
            <a:p>
              <a:endParaRPr/>
            </a:p>
          </p:txBody>
        </p:sp>
        <p:sp>
          <p:nvSpPr>
            <p:cNvPr id="20542" name="object 20542"/>
            <p:cNvSpPr/>
            <p:nvPr/>
          </p:nvSpPr>
          <p:spPr>
            <a:xfrm>
              <a:off x="5382158" y="8437003"/>
              <a:ext cx="17780" cy="3810"/>
            </a:xfrm>
            <a:custGeom>
              <a:avLst/>
              <a:gdLst/>
              <a:ahLst/>
              <a:cxnLst/>
              <a:rect l="l" t="t" r="r" b="b"/>
              <a:pathLst>
                <a:path w="17779" h="3809">
                  <a:moveTo>
                    <a:pt x="16598" y="0"/>
                  </a:moveTo>
                  <a:lnTo>
                    <a:pt x="11010" y="393"/>
                  </a:lnTo>
                  <a:lnTo>
                    <a:pt x="0" y="1054"/>
                  </a:lnTo>
                  <a:lnTo>
                    <a:pt x="1143" y="3213"/>
                  </a:lnTo>
                  <a:lnTo>
                    <a:pt x="12103" y="2514"/>
                  </a:lnTo>
                  <a:lnTo>
                    <a:pt x="17640" y="2095"/>
                  </a:lnTo>
                  <a:lnTo>
                    <a:pt x="16598" y="0"/>
                  </a:lnTo>
                  <a:close/>
                </a:path>
              </a:pathLst>
            </a:custGeom>
            <a:solidFill>
              <a:srgbClr val="F4C53C"/>
            </a:solidFill>
          </p:spPr>
          <p:txBody>
            <a:bodyPr wrap="square" lIns="0" tIns="0" rIns="0" bIns="0" rtlCol="0"/>
            <a:lstStyle/>
            <a:p>
              <a:endParaRPr/>
            </a:p>
          </p:txBody>
        </p:sp>
        <p:sp>
          <p:nvSpPr>
            <p:cNvPr id="20543" name="object 20543"/>
            <p:cNvSpPr/>
            <p:nvPr/>
          </p:nvSpPr>
          <p:spPr>
            <a:xfrm>
              <a:off x="5382158" y="8437003"/>
              <a:ext cx="17145" cy="1270"/>
            </a:xfrm>
            <a:custGeom>
              <a:avLst/>
              <a:gdLst/>
              <a:ahLst/>
              <a:cxnLst/>
              <a:rect l="l" t="t" r="r" b="b"/>
              <a:pathLst>
                <a:path w="17145" h="1270">
                  <a:moveTo>
                    <a:pt x="0" y="1054"/>
                  </a:moveTo>
                  <a:lnTo>
                    <a:pt x="5473" y="711"/>
                  </a:lnTo>
                  <a:lnTo>
                    <a:pt x="11010" y="393"/>
                  </a:lnTo>
                  <a:lnTo>
                    <a:pt x="16598" y="0"/>
                  </a:lnTo>
                </a:path>
              </a:pathLst>
            </a:custGeom>
            <a:ln w="25400">
              <a:solidFill>
                <a:srgbClr val="F5C840"/>
              </a:solidFill>
            </a:ln>
          </p:spPr>
          <p:txBody>
            <a:bodyPr wrap="square" lIns="0" tIns="0" rIns="0" bIns="0" rtlCol="0"/>
            <a:lstStyle/>
            <a:p>
              <a:endParaRPr/>
            </a:p>
          </p:txBody>
        </p:sp>
        <p:sp>
          <p:nvSpPr>
            <p:cNvPr id="20544" name="object 20544"/>
            <p:cNvSpPr/>
            <p:nvPr/>
          </p:nvSpPr>
          <p:spPr>
            <a:xfrm>
              <a:off x="5398757" y="8437003"/>
              <a:ext cx="1270" cy="2540"/>
            </a:xfrm>
            <a:custGeom>
              <a:avLst/>
              <a:gdLst/>
              <a:ahLst/>
              <a:cxnLst/>
              <a:rect l="l" t="t" r="r" b="b"/>
              <a:pathLst>
                <a:path w="1270" h="2540">
                  <a:moveTo>
                    <a:pt x="0" y="0"/>
                  </a:moveTo>
                  <a:lnTo>
                    <a:pt x="1041" y="2095"/>
                  </a:lnTo>
                </a:path>
              </a:pathLst>
            </a:custGeom>
            <a:ln w="25400">
              <a:solidFill>
                <a:srgbClr val="F0C139"/>
              </a:solidFill>
            </a:ln>
          </p:spPr>
          <p:txBody>
            <a:bodyPr wrap="square" lIns="0" tIns="0" rIns="0" bIns="0" rtlCol="0"/>
            <a:lstStyle/>
            <a:p>
              <a:endParaRPr/>
            </a:p>
          </p:txBody>
        </p:sp>
        <p:sp>
          <p:nvSpPr>
            <p:cNvPr id="20545" name="object 20545"/>
            <p:cNvSpPr/>
            <p:nvPr/>
          </p:nvSpPr>
          <p:spPr>
            <a:xfrm>
              <a:off x="5383301" y="8439099"/>
              <a:ext cx="16510" cy="1270"/>
            </a:xfrm>
            <a:custGeom>
              <a:avLst/>
              <a:gdLst/>
              <a:ahLst/>
              <a:cxnLst/>
              <a:rect l="l" t="t" r="r" b="b"/>
              <a:pathLst>
                <a:path w="16510" h="1270">
                  <a:moveTo>
                    <a:pt x="16497" y="0"/>
                  </a:moveTo>
                  <a:lnTo>
                    <a:pt x="10960" y="419"/>
                  </a:lnTo>
                  <a:lnTo>
                    <a:pt x="5448" y="762"/>
                  </a:lnTo>
                  <a:lnTo>
                    <a:pt x="0" y="1117"/>
                  </a:lnTo>
                </a:path>
              </a:pathLst>
            </a:custGeom>
            <a:ln w="25400">
              <a:solidFill>
                <a:srgbClr val="F2C238"/>
              </a:solidFill>
            </a:ln>
          </p:spPr>
          <p:txBody>
            <a:bodyPr wrap="square" lIns="0" tIns="0" rIns="0" bIns="0" rtlCol="0"/>
            <a:lstStyle/>
            <a:p>
              <a:endParaRPr/>
            </a:p>
          </p:txBody>
        </p:sp>
        <p:sp>
          <p:nvSpPr>
            <p:cNvPr id="20546" name="object 20546"/>
            <p:cNvSpPr/>
            <p:nvPr/>
          </p:nvSpPr>
          <p:spPr>
            <a:xfrm>
              <a:off x="5382158" y="8438058"/>
              <a:ext cx="1270" cy="2540"/>
            </a:xfrm>
            <a:custGeom>
              <a:avLst/>
              <a:gdLst/>
              <a:ahLst/>
              <a:cxnLst/>
              <a:rect l="l" t="t" r="r" b="b"/>
              <a:pathLst>
                <a:path w="1270" h="2540">
                  <a:moveTo>
                    <a:pt x="1143" y="2159"/>
                  </a:moveTo>
                  <a:lnTo>
                    <a:pt x="0" y="0"/>
                  </a:lnTo>
                </a:path>
              </a:pathLst>
            </a:custGeom>
            <a:ln w="25399">
              <a:solidFill>
                <a:srgbClr val="F7C83E"/>
              </a:solidFill>
            </a:ln>
          </p:spPr>
          <p:txBody>
            <a:bodyPr wrap="square" lIns="0" tIns="0" rIns="0" bIns="0" rtlCol="0"/>
            <a:lstStyle/>
            <a:p>
              <a:endParaRPr/>
            </a:p>
          </p:txBody>
        </p:sp>
        <p:sp>
          <p:nvSpPr>
            <p:cNvPr id="20547" name="object 20547"/>
            <p:cNvSpPr/>
            <p:nvPr/>
          </p:nvSpPr>
          <p:spPr>
            <a:xfrm>
              <a:off x="5397741" y="8433447"/>
              <a:ext cx="19050" cy="5715"/>
            </a:xfrm>
            <a:custGeom>
              <a:avLst/>
              <a:gdLst/>
              <a:ahLst/>
              <a:cxnLst/>
              <a:rect l="l" t="t" r="r" b="b"/>
              <a:pathLst>
                <a:path w="19050" h="5715">
                  <a:moveTo>
                    <a:pt x="16865" y="0"/>
                  </a:moveTo>
                  <a:lnTo>
                    <a:pt x="11252" y="609"/>
                  </a:lnTo>
                  <a:lnTo>
                    <a:pt x="5613" y="1054"/>
                  </a:lnTo>
                  <a:lnTo>
                    <a:pt x="0" y="1409"/>
                  </a:lnTo>
                  <a:lnTo>
                    <a:pt x="1346" y="4279"/>
                  </a:lnTo>
                  <a:lnTo>
                    <a:pt x="2057" y="5651"/>
                  </a:lnTo>
                  <a:lnTo>
                    <a:pt x="7607" y="5219"/>
                  </a:lnTo>
                  <a:lnTo>
                    <a:pt x="13157" y="4711"/>
                  </a:lnTo>
                  <a:lnTo>
                    <a:pt x="18681" y="4025"/>
                  </a:lnTo>
                  <a:lnTo>
                    <a:pt x="17475" y="1409"/>
                  </a:lnTo>
                  <a:lnTo>
                    <a:pt x="16865" y="0"/>
                  </a:lnTo>
                  <a:close/>
                </a:path>
              </a:pathLst>
            </a:custGeom>
            <a:solidFill>
              <a:srgbClr val="EFBD36"/>
            </a:solidFill>
          </p:spPr>
          <p:txBody>
            <a:bodyPr wrap="square" lIns="0" tIns="0" rIns="0" bIns="0" rtlCol="0"/>
            <a:lstStyle/>
            <a:p>
              <a:endParaRPr/>
            </a:p>
          </p:txBody>
        </p:sp>
        <p:sp>
          <p:nvSpPr>
            <p:cNvPr id="20548" name="object 20548"/>
            <p:cNvSpPr/>
            <p:nvPr/>
          </p:nvSpPr>
          <p:spPr>
            <a:xfrm>
              <a:off x="5397741" y="8434857"/>
              <a:ext cx="2540" cy="4445"/>
            </a:xfrm>
            <a:custGeom>
              <a:avLst/>
              <a:gdLst/>
              <a:ahLst/>
              <a:cxnLst/>
              <a:rect l="l" t="t" r="r" b="b"/>
              <a:pathLst>
                <a:path w="2539" h="4445">
                  <a:moveTo>
                    <a:pt x="0" y="0"/>
                  </a:moveTo>
                  <a:lnTo>
                    <a:pt x="2057" y="4241"/>
                  </a:lnTo>
                </a:path>
              </a:pathLst>
            </a:custGeom>
            <a:ln w="25400">
              <a:solidFill>
                <a:srgbClr val="F2C23B"/>
              </a:solidFill>
            </a:ln>
          </p:spPr>
          <p:txBody>
            <a:bodyPr wrap="square" lIns="0" tIns="0" rIns="0" bIns="0" rtlCol="0"/>
            <a:lstStyle/>
            <a:p>
              <a:endParaRPr/>
            </a:p>
          </p:txBody>
        </p:sp>
        <p:sp>
          <p:nvSpPr>
            <p:cNvPr id="20549" name="object 20549"/>
            <p:cNvSpPr/>
            <p:nvPr/>
          </p:nvSpPr>
          <p:spPr>
            <a:xfrm>
              <a:off x="5399798" y="8437473"/>
              <a:ext cx="17145" cy="1905"/>
            </a:xfrm>
            <a:custGeom>
              <a:avLst/>
              <a:gdLst/>
              <a:ahLst/>
              <a:cxnLst/>
              <a:rect l="l" t="t" r="r" b="b"/>
              <a:pathLst>
                <a:path w="17145" h="1904">
                  <a:moveTo>
                    <a:pt x="0" y="1625"/>
                  </a:moveTo>
                  <a:lnTo>
                    <a:pt x="5549" y="1193"/>
                  </a:lnTo>
                  <a:lnTo>
                    <a:pt x="11099" y="685"/>
                  </a:lnTo>
                  <a:lnTo>
                    <a:pt x="16624" y="0"/>
                  </a:lnTo>
                </a:path>
              </a:pathLst>
            </a:custGeom>
            <a:ln w="25400">
              <a:solidFill>
                <a:srgbClr val="ECB930"/>
              </a:solidFill>
            </a:ln>
          </p:spPr>
          <p:txBody>
            <a:bodyPr wrap="square" lIns="0" tIns="0" rIns="0" bIns="0" rtlCol="0"/>
            <a:lstStyle/>
            <a:p>
              <a:endParaRPr/>
            </a:p>
          </p:txBody>
        </p:sp>
        <p:sp>
          <p:nvSpPr>
            <p:cNvPr id="20550" name="object 20550"/>
            <p:cNvSpPr/>
            <p:nvPr/>
          </p:nvSpPr>
          <p:spPr>
            <a:xfrm>
              <a:off x="5414606" y="8433447"/>
              <a:ext cx="1905" cy="4445"/>
            </a:xfrm>
            <a:custGeom>
              <a:avLst/>
              <a:gdLst/>
              <a:ahLst/>
              <a:cxnLst/>
              <a:rect l="l" t="t" r="r" b="b"/>
              <a:pathLst>
                <a:path w="1904" h="4445">
                  <a:moveTo>
                    <a:pt x="1816" y="4025"/>
                  </a:moveTo>
                  <a:lnTo>
                    <a:pt x="0" y="0"/>
                  </a:lnTo>
                </a:path>
              </a:pathLst>
            </a:custGeom>
            <a:ln w="25400">
              <a:solidFill>
                <a:srgbClr val="EBB630"/>
              </a:solidFill>
            </a:ln>
          </p:spPr>
          <p:txBody>
            <a:bodyPr wrap="square" lIns="0" tIns="0" rIns="0" bIns="0" rtlCol="0"/>
            <a:lstStyle/>
            <a:p>
              <a:endParaRPr/>
            </a:p>
          </p:txBody>
        </p:sp>
        <p:sp>
          <p:nvSpPr>
            <p:cNvPr id="20551" name="object 20551"/>
            <p:cNvSpPr/>
            <p:nvPr/>
          </p:nvSpPr>
          <p:spPr>
            <a:xfrm>
              <a:off x="5397741" y="8433447"/>
              <a:ext cx="17145" cy="1905"/>
            </a:xfrm>
            <a:custGeom>
              <a:avLst/>
              <a:gdLst/>
              <a:ahLst/>
              <a:cxnLst/>
              <a:rect l="l" t="t" r="r" b="b"/>
              <a:pathLst>
                <a:path w="17145" h="1904">
                  <a:moveTo>
                    <a:pt x="16865" y="0"/>
                  </a:moveTo>
                  <a:lnTo>
                    <a:pt x="11252" y="609"/>
                  </a:lnTo>
                  <a:lnTo>
                    <a:pt x="5613" y="1054"/>
                  </a:lnTo>
                  <a:lnTo>
                    <a:pt x="0" y="1409"/>
                  </a:lnTo>
                </a:path>
              </a:pathLst>
            </a:custGeom>
            <a:ln w="25400">
              <a:solidFill>
                <a:srgbClr val="F2C03B"/>
              </a:solidFill>
            </a:ln>
          </p:spPr>
          <p:txBody>
            <a:bodyPr wrap="square" lIns="0" tIns="0" rIns="0" bIns="0" rtlCol="0"/>
            <a:lstStyle/>
            <a:p>
              <a:endParaRPr/>
            </a:p>
          </p:txBody>
        </p:sp>
        <p:sp>
          <p:nvSpPr>
            <p:cNvPr id="20552" name="object 20552"/>
            <p:cNvSpPr/>
            <p:nvPr/>
          </p:nvSpPr>
          <p:spPr>
            <a:xfrm>
              <a:off x="5412841" y="8426818"/>
              <a:ext cx="19050" cy="6985"/>
            </a:xfrm>
            <a:custGeom>
              <a:avLst/>
              <a:gdLst/>
              <a:ahLst/>
              <a:cxnLst/>
              <a:rect l="l" t="t" r="r" b="b"/>
              <a:pathLst>
                <a:path w="19050" h="6984">
                  <a:moveTo>
                    <a:pt x="16967" y="0"/>
                  </a:moveTo>
                  <a:lnTo>
                    <a:pt x="11379" y="990"/>
                  </a:lnTo>
                  <a:lnTo>
                    <a:pt x="5702" y="1714"/>
                  </a:lnTo>
                  <a:lnTo>
                    <a:pt x="0" y="2260"/>
                  </a:lnTo>
                  <a:lnTo>
                    <a:pt x="1155" y="5219"/>
                  </a:lnTo>
                  <a:lnTo>
                    <a:pt x="1765" y="6629"/>
                  </a:lnTo>
                  <a:lnTo>
                    <a:pt x="7378" y="6007"/>
                  </a:lnTo>
                  <a:lnTo>
                    <a:pt x="12953" y="5219"/>
                  </a:lnTo>
                  <a:lnTo>
                    <a:pt x="18465" y="4152"/>
                  </a:lnTo>
                  <a:lnTo>
                    <a:pt x="17424" y="1397"/>
                  </a:lnTo>
                  <a:lnTo>
                    <a:pt x="16967" y="0"/>
                  </a:lnTo>
                  <a:close/>
                </a:path>
              </a:pathLst>
            </a:custGeom>
            <a:solidFill>
              <a:srgbClr val="EEB834"/>
            </a:solidFill>
          </p:spPr>
          <p:txBody>
            <a:bodyPr wrap="square" lIns="0" tIns="0" rIns="0" bIns="0" rtlCol="0"/>
            <a:lstStyle/>
            <a:p>
              <a:endParaRPr/>
            </a:p>
          </p:txBody>
        </p:sp>
        <p:sp>
          <p:nvSpPr>
            <p:cNvPr id="20553" name="object 20553"/>
            <p:cNvSpPr/>
            <p:nvPr/>
          </p:nvSpPr>
          <p:spPr>
            <a:xfrm>
              <a:off x="5412841" y="8429079"/>
              <a:ext cx="1905" cy="4445"/>
            </a:xfrm>
            <a:custGeom>
              <a:avLst/>
              <a:gdLst/>
              <a:ahLst/>
              <a:cxnLst/>
              <a:rect l="l" t="t" r="r" b="b"/>
              <a:pathLst>
                <a:path w="1904" h="4445">
                  <a:moveTo>
                    <a:pt x="0" y="0"/>
                  </a:moveTo>
                  <a:lnTo>
                    <a:pt x="1765" y="4368"/>
                  </a:lnTo>
                </a:path>
              </a:pathLst>
            </a:custGeom>
            <a:ln w="25400">
              <a:solidFill>
                <a:srgbClr val="F0BD3A"/>
              </a:solidFill>
            </a:ln>
          </p:spPr>
          <p:txBody>
            <a:bodyPr wrap="square" lIns="0" tIns="0" rIns="0" bIns="0" rtlCol="0"/>
            <a:lstStyle/>
            <a:p>
              <a:endParaRPr/>
            </a:p>
          </p:txBody>
        </p:sp>
        <p:sp>
          <p:nvSpPr>
            <p:cNvPr id="20554" name="object 20554"/>
            <p:cNvSpPr/>
            <p:nvPr/>
          </p:nvSpPr>
          <p:spPr>
            <a:xfrm>
              <a:off x="5414606" y="8430971"/>
              <a:ext cx="17145" cy="2540"/>
            </a:xfrm>
            <a:custGeom>
              <a:avLst/>
              <a:gdLst/>
              <a:ahLst/>
              <a:cxnLst/>
              <a:rect l="l" t="t" r="r" b="b"/>
              <a:pathLst>
                <a:path w="17145" h="2540">
                  <a:moveTo>
                    <a:pt x="0" y="2476"/>
                  </a:moveTo>
                  <a:lnTo>
                    <a:pt x="5613" y="1854"/>
                  </a:lnTo>
                  <a:lnTo>
                    <a:pt x="11188" y="1066"/>
                  </a:lnTo>
                  <a:lnTo>
                    <a:pt x="16700" y="0"/>
                  </a:lnTo>
                </a:path>
              </a:pathLst>
            </a:custGeom>
            <a:ln w="25400">
              <a:solidFill>
                <a:srgbClr val="EBB42E"/>
              </a:solidFill>
            </a:ln>
          </p:spPr>
          <p:txBody>
            <a:bodyPr wrap="square" lIns="0" tIns="0" rIns="0" bIns="0" rtlCol="0"/>
            <a:lstStyle/>
            <a:p>
              <a:endParaRPr/>
            </a:p>
          </p:txBody>
        </p:sp>
        <p:sp>
          <p:nvSpPr>
            <p:cNvPr id="20555" name="object 20555"/>
            <p:cNvSpPr/>
            <p:nvPr/>
          </p:nvSpPr>
          <p:spPr>
            <a:xfrm>
              <a:off x="5429808" y="8426818"/>
              <a:ext cx="1905" cy="4445"/>
            </a:xfrm>
            <a:custGeom>
              <a:avLst/>
              <a:gdLst/>
              <a:ahLst/>
              <a:cxnLst/>
              <a:rect l="l" t="t" r="r" b="b"/>
              <a:pathLst>
                <a:path w="1904" h="4445">
                  <a:moveTo>
                    <a:pt x="1498" y="4152"/>
                  </a:moveTo>
                  <a:lnTo>
                    <a:pt x="0" y="0"/>
                  </a:lnTo>
                </a:path>
              </a:pathLst>
            </a:custGeom>
            <a:ln w="25400">
              <a:solidFill>
                <a:srgbClr val="ECB32D"/>
              </a:solidFill>
            </a:ln>
          </p:spPr>
          <p:txBody>
            <a:bodyPr wrap="square" lIns="0" tIns="0" rIns="0" bIns="0" rtlCol="0"/>
            <a:lstStyle/>
            <a:p>
              <a:endParaRPr/>
            </a:p>
          </p:txBody>
        </p:sp>
        <p:sp>
          <p:nvSpPr>
            <p:cNvPr id="20556" name="object 20556"/>
            <p:cNvSpPr/>
            <p:nvPr/>
          </p:nvSpPr>
          <p:spPr>
            <a:xfrm>
              <a:off x="5412841" y="8426818"/>
              <a:ext cx="17145" cy="2540"/>
            </a:xfrm>
            <a:custGeom>
              <a:avLst/>
              <a:gdLst/>
              <a:ahLst/>
              <a:cxnLst/>
              <a:rect l="l" t="t" r="r" b="b"/>
              <a:pathLst>
                <a:path w="17145" h="2540">
                  <a:moveTo>
                    <a:pt x="16967" y="0"/>
                  </a:moveTo>
                  <a:lnTo>
                    <a:pt x="11379" y="990"/>
                  </a:lnTo>
                  <a:lnTo>
                    <a:pt x="5702" y="1714"/>
                  </a:lnTo>
                  <a:lnTo>
                    <a:pt x="0" y="2260"/>
                  </a:lnTo>
                </a:path>
              </a:pathLst>
            </a:custGeom>
            <a:ln w="25400">
              <a:solidFill>
                <a:srgbClr val="F2BC39"/>
              </a:solidFill>
            </a:ln>
          </p:spPr>
          <p:txBody>
            <a:bodyPr wrap="square" lIns="0" tIns="0" rIns="0" bIns="0" rtlCol="0"/>
            <a:lstStyle/>
            <a:p>
              <a:endParaRPr/>
            </a:p>
          </p:txBody>
        </p:sp>
        <p:sp>
          <p:nvSpPr>
            <p:cNvPr id="20557" name="object 20557"/>
            <p:cNvSpPr/>
            <p:nvPr/>
          </p:nvSpPr>
          <p:spPr>
            <a:xfrm>
              <a:off x="5429808" y="8422894"/>
              <a:ext cx="17780" cy="8255"/>
            </a:xfrm>
            <a:custGeom>
              <a:avLst/>
              <a:gdLst/>
              <a:ahLst/>
              <a:cxnLst/>
              <a:rect l="l" t="t" r="r" b="b"/>
              <a:pathLst>
                <a:path w="17779" h="8254">
                  <a:moveTo>
                    <a:pt x="16446" y="0"/>
                  </a:moveTo>
                  <a:lnTo>
                    <a:pt x="11099" y="1650"/>
                  </a:lnTo>
                  <a:lnTo>
                    <a:pt x="5587" y="2920"/>
                  </a:lnTo>
                  <a:lnTo>
                    <a:pt x="0" y="3924"/>
                  </a:lnTo>
                  <a:lnTo>
                    <a:pt x="457" y="5321"/>
                  </a:lnTo>
                  <a:lnTo>
                    <a:pt x="1498" y="8077"/>
                  </a:lnTo>
                  <a:lnTo>
                    <a:pt x="6997" y="6997"/>
                  </a:lnTo>
                  <a:lnTo>
                    <a:pt x="12420" y="5638"/>
                  </a:lnTo>
                  <a:lnTo>
                    <a:pt x="17703" y="3898"/>
                  </a:lnTo>
                  <a:lnTo>
                    <a:pt x="17272" y="2666"/>
                  </a:lnTo>
                  <a:lnTo>
                    <a:pt x="16446" y="0"/>
                  </a:lnTo>
                  <a:close/>
                </a:path>
              </a:pathLst>
            </a:custGeom>
            <a:solidFill>
              <a:srgbClr val="EBB12A"/>
            </a:solidFill>
          </p:spPr>
          <p:txBody>
            <a:bodyPr wrap="square" lIns="0" tIns="0" rIns="0" bIns="0" rtlCol="0"/>
            <a:lstStyle/>
            <a:p>
              <a:endParaRPr/>
            </a:p>
          </p:txBody>
        </p:sp>
        <p:sp>
          <p:nvSpPr>
            <p:cNvPr id="20558" name="object 20558"/>
            <p:cNvSpPr/>
            <p:nvPr/>
          </p:nvSpPr>
          <p:spPr>
            <a:xfrm>
              <a:off x="5429808" y="8426818"/>
              <a:ext cx="1905" cy="4445"/>
            </a:xfrm>
            <a:custGeom>
              <a:avLst/>
              <a:gdLst/>
              <a:ahLst/>
              <a:cxnLst/>
              <a:rect l="l" t="t" r="r" b="b"/>
              <a:pathLst>
                <a:path w="1904" h="4445">
                  <a:moveTo>
                    <a:pt x="0" y="0"/>
                  </a:moveTo>
                  <a:lnTo>
                    <a:pt x="1498" y="4152"/>
                  </a:lnTo>
                </a:path>
              </a:pathLst>
            </a:custGeom>
            <a:ln w="25400">
              <a:solidFill>
                <a:srgbClr val="ECB32D"/>
              </a:solidFill>
            </a:ln>
          </p:spPr>
          <p:txBody>
            <a:bodyPr wrap="square" lIns="0" tIns="0" rIns="0" bIns="0" rtlCol="0"/>
            <a:lstStyle/>
            <a:p>
              <a:endParaRPr/>
            </a:p>
          </p:txBody>
        </p:sp>
        <p:sp>
          <p:nvSpPr>
            <p:cNvPr id="20559" name="object 20559"/>
            <p:cNvSpPr/>
            <p:nvPr/>
          </p:nvSpPr>
          <p:spPr>
            <a:xfrm>
              <a:off x="5431307" y="8426793"/>
              <a:ext cx="16510" cy="4445"/>
            </a:xfrm>
            <a:custGeom>
              <a:avLst/>
              <a:gdLst/>
              <a:ahLst/>
              <a:cxnLst/>
              <a:rect l="l" t="t" r="r" b="b"/>
              <a:pathLst>
                <a:path w="16510" h="4445">
                  <a:moveTo>
                    <a:pt x="0" y="4178"/>
                  </a:moveTo>
                  <a:lnTo>
                    <a:pt x="5499" y="3098"/>
                  </a:lnTo>
                  <a:lnTo>
                    <a:pt x="10922" y="1739"/>
                  </a:lnTo>
                  <a:lnTo>
                    <a:pt x="16205" y="0"/>
                  </a:lnTo>
                </a:path>
              </a:pathLst>
            </a:custGeom>
            <a:ln w="25400">
              <a:solidFill>
                <a:srgbClr val="E6AB25"/>
              </a:solidFill>
            </a:ln>
          </p:spPr>
          <p:txBody>
            <a:bodyPr wrap="square" lIns="0" tIns="0" rIns="0" bIns="0" rtlCol="0"/>
            <a:lstStyle/>
            <a:p>
              <a:endParaRPr/>
            </a:p>
          </p:txBody>
        </p:sp>
        <p:sp>
          <p:nvSpPr>
            <p:cNvPr id="20560" name="object 20560"/>
            <p:cNvSpPr/>
            <p:nvPr/>
          </p:nvSpPr>
          <p:spPr>
            <a:xfrm>
              <a:off x="5446255" y="8422894"/>
              <a:ext cx="1270" cy="4445"/>
            </a:xfrm>
            <a:custGeom>
              <a:avLst/>
              <a:gdLst/>
              <a:ahLst/>
              <a:cxnLst/>
              <a:rect l="l" t="t" r="r" b="b"/>
              <a:pathLst>
                <a:path w="1270" h="4445">
                  <a:moveTo>
                    <a:pt x="1257" y="3898"/>
                  </a:moveTo>
                  <a:lnTo>
                    <a:pt x="0" y="0"/>
                  </a:lnTo>
                </a:path>
              </a:pathLst>
            </a:custGeom>
            <a:ln w="25400">
              <a:solidFill>
                <a:srgbClr val="E9AE27"/>
              </a:solidFill>
            </a:ln>
          </p:spPr>
          <p:txBody>
            <a:bodyPr wrap="square" lIns="0" tIns="0" rIns="0" bIns="0" rtlCol="0"/>
            <a:lstStyle/>
            <a:p>
              <a:endParaRPr/>
            </a:p>
          </p:txBody>
        </p:sp>
        <p:sp>
          <p:nvSpPr>
            <p:cNvPr id="20561" name="object 20561"/>
            <p:cNvSpPr/>
            <p:nvPr/>
          </p:nvSpPr>
          <p:spPr>
            <a:xfrm>
              <a:off x="5429808" y="8422894"/>
              <a:ext cx="16510" cy="4445"/>
            </a:xfrm>
            <a:custGeom>
              <a:avLst/>
              <a:gdLst/>
              <a:ahLst/>
              <a:cxnLst/>
              <a:rect l="l" t="t" r="r" b="b"/>
              <a:pathLst>
                <a:path w="16510" h="4445">
                  <a:moveTo>
                    <a:pt x="16446" y="0"/>
                  </a:moveTo>
                  <a:lnTo>
                    <a:pt x="11099" y="1650"/>
                  </a:lnTo>
                  <a:lnTo>
                    <a:pt x="5587" y="2920"/>
                  </a:lnTo>
                  <a:lnTo>
                    <a:pt x="0" y="3924"/>
                  </a:lnTo>
                </a:path>
              </a:pathLst>
            </a:custGeom>
            <a:ln w="25400">
              <a:solidFill>
                <a:srgbClr val="EFB630"/>
              </a:solidFill>
            </a:ln>
          </p:spPr>
          <p:txBody>
            <a:bodyPr wrap="square" lIns="0" tIns="0" rIns="0" bIns="0" rtlCol="0"/>
            <a:lstStyle/>
            <a:p>
              <a:endParaRPr/>
            </a:p>
          </p:txBody>
        </p:sp>
        <p:sp>
          <p:nvSpPr>
            <p:cNvPr id="20562" name="object 20562"/>
            <p:cNvSpPr/>
            <p:nvPr/>
          </p:nvSpPr>
          <p:spPr>
            <a:xfrm>
              <a:off x="5414606" y="8430971"/>
              <a:ext cx="18415" cy="6985"/>
            </a:xfrm>
            <a:custGeom>
              <a:avLst/>
              <a:gdLst/>
              <a:ahLst/>
              <a:cxnLst/>
              <a:rect l="l" t="t" r="r" b="b"/>
              <a:pathLst>
                <a:path w="18414" h="6984">
                  <a:moveTo>
                    <a:pt x="16700" y="0"/>
                  </a:moveTo>
                  <a:lnTo>
                    <a:pt x="11188" y="1066"/>
                  </a:lnTo>
                  <a:lnTo>
                    <a:pt x="5613" y="1854"/>
                  </a:lnTo>
                  <a:lnTo>
                    <a:pt x="0" y="2476"/>
                  </a:lnTo>
                  <a:lnTo>
                    <a:pt x="1219" y="5232"/>
                  </a:lnTo>
                  <a:lnTo>
                    <a:pt x="1816" y="6502"/>
                  </a:lnTo>
                  <a:lnTo>
                    <a:pt x="7340" y="5816"/>
                  </a:lnTo>
                  <a:lnTo>
                    <a:pt x="12839" y="4940"/>
                  </a:lnTo>
                  <a:lnTo>
                    <a:pt x="18262" y="3784"/>
                  </a:lnTo>
                  <a:lnTo>
                    <a:pt x="17221" y="1333"/>
                  </a:lnTo>
                  <a:lnTo>
                    <a:pt x="16700" y="0"/>
                  </a:lnTo>
                  <a:close/>
                </a:path>
              </a:pathLst>
            </a:custGeom>
            <a:solidFill>
              <a:srgbClr val="E7B12A"/>
            </a:solidFill>
          </p:spPr>
          <p:txBody>
            <a:bodyPr wrap="square" lIns="0" tIns="0" rIns="0" bIns="0" rtlCol="0"/>
            <a:lstStyle/>
            <a:p>
              <a:endParaRPr/>
            </a:p>
          </p:txBody>
        </p:sp>
        <p:sp>
          <p:nvSpPr>
            <p:cNvPr id="20563" name="object 20563"/>
            <p:cNvSpPr/>
            <p:nvPr/>
          </p:nvSpPr>
          <p:spPr>
            <a:xfrm>
              <a:off x="5414606" y="8433447"/>
              <a:ext cx="1905" cy="4445"/>
            </a:xfrm>
            <a:custGeom>
              <a:avLst/>
              <a:gdLst/>
              <a:ahLst/>
              <a:cxnLst/>
              <a:rect l="l" t="t" r="r" b="b"/>
              <a:pathLst>
                <a:path w="1904" h="4445">
                  <a:moveTo>
                    <a:pt x="0" y="0"/>
                  </a:moveTo>
                  <a:lnTo>
                    <a:pt x="1816" y="4025"/>
                  </a:lnTo>
                </a:path>
              </a:pathLst>
            </a:custGeom>
            <a:ln w="25400">
              <a:solidFill>
                <a:srgbClr val="EBB630"/>
              </a:solidFill>
            </a:ln>
          </p:spPr>
          <p:txBody>
            <a:bodyPr wrap="square" lIns="0" tIns="0" rIns="0" bIns="0" rtlCol="0"/>
            <a:lstStyle/>
            <a:p>
              <a:endParaRPr/>
            </a:p>
          </p:txBody>
        </p:sp>
        <p:sp>
          <p:nvSpPr>
            <p:cNvPr id="20564" name="object 20564"/>
            <p:cNvSpPr/>
            <p:nvPr/>
          </p:nvSpPr>
          <p:spPr>
            <a:xfrm>
              <a:off x="5416423" y="8434755"/>
              <a:ext cx="16510" cy="3175"/>
            </a:xfrm>
            <a:custGeom>
              <a:avLst/>
              <a:gdLst/>
              <a:ahLst/>
              <a:cxnLst/>
              <a:rect l="l" t="t" r="r" b="b"/>
              <a:pathLst>
                <a:path w="16510" h="3175">
                  <a:moveTo>
                    <a:pt x="0" y="2717"/>
                  </a:moveTo>
                  <a:lnTo>
                    <a:pt x="5524" y="2031"/>
                  </a:lnTo>
                  <a:lnTo>
                    <a:pt x="11023" y="1155"/>
                  </a:lnTo>
                  <a:lnTo>
                    <a:pt x="16446" y="0"/>
                  </a:lnTo>
                </a:path>
              </a:pathLst>
            </a:custGeom>
            <a:ln w="25400">
              <a:solidFill>
                <a:srgbClr val="E4AD26"/>
              </a:solidFill>
            </a:ln>
          </p:spPr>
          <p:txBody>
            <a:bodyPr wrap="square" lIns="0" tIns="0" rIns="0" bIns="0" rtlCol="0"/>
            <a:lstStyle/>
            <a:p>
              <a:endParaRPr/>
            </a:p>
          </p:txBody>
        </p:sp>
        <p:sp>
          <p:nvSpPr>
            <p:cNvPr id="20565" name="object 20565"/>
            <p:cNvSpPr/>
            <p:nvPr/>
          </p:nvSpPr>
          <p:spPr>
            <a:xfrm>
              <a:off x="5431307" y="8430971"/>
              <a:ext cx="1905" cy="3810"/>
            </a:xfrm>
            <a:custGeom>
              <a:avLst/>
              <a:gdLst/>
              <a:ahLst/>
              <a:cxnLst/>
              <a:rect l="l" t="t" r="r" b="b"/>
              <a:pathLst>
                <a:path w="1904" h="3809">
                  <a:moveTo>
                    <a:pt x="1562" y="3784"/>
                  </a:moveTo>
                  <a:lnTo>
                    <a:pt x="0" y="0"/>
                  </a:lnTo>
                </a:path>
              </a:pathLst>
            </a:custGeom>
            <a:ln w="25400">
              <a:solidFill>
                <a:srgbClr val="E4AB24"/>
              </a:solidFill>
            </a:ln>
          </p:spPr>
          <p:txBody>
            <a:bodyPr wrap="square" lIns="0" tIns="0" rIns="0" bIns="0" rtlCol="0"/>
            <a:lstStyle/>
            <a:p>
              <a:endParaRPr/>
            </a:p>
          </p:txBody>
        </p:sp>
        <p:sp>
          <p:nvSpPr>
            <p:cNvPr id="20566" name="object 20566"/>
            <p:cNvSpPr/>
            <p:nvPr/>
          </p:nvSpPr>
          <p:spPr>
            <a:xfrm>
              <a:off x="5414606" y="8430971"/>
              <a:ext cx="17145" cy="2540"/>
            </a:xfrm>
            <a:custGeom>
              <a:avLst/>
              <a:gdLst/>
              <a:ahLst/>
              <a:cxnLst/>
              <a:rect l="l" t="t" r="r" b="b"/>
              <a:pathLst>
                <a:path w="17145" h="2540">
                  <a:moveTo>
                    <a:pt x="16700" y="0"/>
                  </a:moveTo>
                  <a:lnTo>
                    <a:pt x="11188" y="1066"/>
                  </a:lnTo>
                  <a:lnTo>
                    <a:pt x="5613" y="1854"/>
                  </a:lnTo>
                  <a:lnTo>
                    <a:pt x="0" y="2476"/>
                  </a:lnTo>
                </a:path>
              </a:pathLst>
            </a:custGeom>
            <a:ln w="25400">
              <a:solidFill>
                <a:srgbClr val="EBB42E"/>
              </a:solidFill>
            </a:ln>
          </p:spPr>
          <p:txBody>
            <a:bodyPr wrap="square" lIns="0" tIns="0" rIns="0" bIns="0" rtlCol="0"/>
            <a:lstStyle/>
            <a:p>
              <a:endParaRPr/>
            </a:p>
          </p:txBody>
        </p:sp>
        <p:sp>
          <p:nvSpPr>
            <p:cNvPr id="20567" name="object 20567"/>
            <p:cNvSpPr/>
            <p:nvPr/>
          </p:nvSpPr>
          <p:spPr>
            <a:xfrm>
              <a:off x="5431307" y="8426793"/>
              <a:ext cx="17780" cy="8255"/>
            </a:xfrm>
            <a:custGeom>
              <a:avLst/>
              <a:gdLst/>
              <a:ahLst/>
              <a:cxnLst/>
              <a:rect l="l" t="t" r="r" b="b"/>
              <a:pathLst>
                <a:path w="17779" h="8254">
                  <a:moveTo>
                    <a:pt x="16205" y="0"/>
                  </a:moveTo>
                  <a:lnTo>
                    <a:pt x="10922" y="1739"/>
                  </a:lnTo>
                  <a:lnTo>
                    <a:pt x="5499" y="3098"/>
                  </a:lnTo>
                  <a:lnTo>
                    <a:pt x="0" y="4178"/>
                  </a:lnTo>
                  <a:lnTo>
                    <a:pt x="520" y="5511"/>
                  </a:lnTo>
                  <a:lnTo>
                    <a:pt x="1562" y="7962"/>
                  </a:lnTo>
                  <a:lnTo>
                    <a:pt x="6972" y="6807"/>
                  </a:lnTo>
                  <a:lnTo>
                    <a:pt x="12319" y="5372"/>
                  </a:lnTo>
                  <a:lnTo>
                    <a:pt x="17525" y="3555"/>
                  </a:lnTo>
                  <a:lnTo>
                    <a:pt x="17068" y="2425"/>
                  </a:lnTo>
                  <a:lnTo>
                    <a:pt x="16205" y="0"/>
                  </a:lnTo>
                  <a:close/>
                </a:path>
              </a:pathLst>
            </a:custGeom>
            <a:solidFill>
              <a:srgbClr val="E3A821"/>
            </a:solidFill>
          </p:spPr>
          <p:txBody>
            <a:bodyPr wrap="square" lIns="0" tIns="0" rIns="0" bIns="0" rtlCol="0"/>
            <a:lstStyle/>
            <a:p>
              <a:endParaRPr/>
            </a:p>
          </p:txBody>
        </p:sp>
        <p:sp>
          <p:nvSpPr>
            <p:cNvPr id="20568" name="object 20568"/>
            <p:cNvSpPr/>
            <p:nvPr/>
          </p:nvSpPr>
          <p:spPr>
            <a:xfrm>
              <a:off x="5431307" y="8430971"/>
              <a:ext cx="1905" cy="3810"/>
            </a:xfrm>
            <a:custGeom>
              <a:avLst/>
              <a:gdLst/>
              <a:ahLst/>
              <a:cxnLst/>
              <a:rect l="l" t="t" r="r" b="b"/>
              <a:pathLst>
                <a:path w="1904" h="3809">
                  <a:moveTo>
                    <a:pt x="0" y="0"/>
                  </a:moveTo>
                  <a:lnTo>
                    <a:pt x="1562" y="3784"/>
                  </a:lnTo>
                </a:path>
              </a:pathLst>
            </a:custGeom>
            <a:ln w="25400">
              <a:solidFill>
                <a:srgbClr val="E4AB24"/>
              </a:solidFill>
            </a:ln>
          </p:spPr>
          <p:txBody>
            <a:bodyPr wrap="square" lIns="0" tIns="0" rIns="0" bIns="0" rtlCol="0"/>
            <a:lstStyle/>
            <a:p>
              <a:endParaRPr/>
            </a:p>
          </p:txBody>
        </p:sp>
        <p:sp>
          <p:nvSpPr>
            <p:cNvPr id="20569" name="object 20569"/>
            <p:cNvSpPr/>
            <p:nvPr/>
          </p:nvSpPr>
          <p:spPr>
            <a:xfrm>
              <a:off x="5432869" y="8430349"/>
              <a:ext cx="16510" cy="4445"/>
            </a:xfrm>
            <a:custGeom>
              <a:avLst/>
              <a:gdLst/>
              <a:ahLst/>
              <a:cxnLst/>
              <a:rect l="l" t="t" r="r" b="b"/>
              <a:pathLst>
                <a:path w="16510" h="4445">
                  <a:moveTo>
                    <a:pt x="0" y="4406"/>
                  </a:moveTo>
                  <a:lnTo>
                    <a:pt x="5410" y="3251"/>
                  </a:lnTo>
                  <a:lnTo>
                    <a:pt x="10756" y="1816"/>
                  </a:lnTo>
                  <a:lnTo>
                    <a:pt x="15963" y="0"/>
                  </a:lnTo>
                </a:path>
              </a:pathLst>
            </a:custGeom>
            <a:ln w="25400">
              <a:solidFill>
                <a:srgbClr val="DFA41E"/>
              </a:solidFill>
            </a:ln>
          </p:spPr>
          <p:txBody>
            <a:bodyPr wrap="square" lIns="0" tIns="0" rIns="0" bIns="0" rtlCol="0"/>
            <a:lstStyle/>
            <a:p>
              <a:endParaRPr/>
            </a:p>
          </p:txBody>
        </p:sp>
        <p:sp>
          <p:nvSpPr>
            <p:cNvPr id="20570" name="object 20570"/>
            <p:cNvSpPr/>
            <p:nvPr/>
          </p:nvSpPr>
          <p:spPr>
            <a:xfrm>
              <a:off x="5447512" y="8426793"/>
              <a:ext cx="1905" cy="3810"/>
            </a:xfrm>
            <a:custGeom>
              <a:avLst/>
              <a:gdLst/>
              <a:ahLst/>
              <a:cxnLst/>
              <a:rect l="l" t="t" r="r" b="b"/>
              <a:pathLst>
                <a:path w="1904" h="3809">
                  <a:moveTo>
                    <a:pt x="1320" y="3555"/>
                  </a:moveTo>
                  <a:lnTo>
                    <a:pt x="0" y="0"/>
                  </a:lnTo>
                </a:path>
              </a:pathLst>
            </a:custGeom>
            <a:ln w="25399">
              <a:solidFill>
                <a:srgbClr val="E1A51F"/>
              </a:solidFill>
            </a:ln>
          </p:spPr>
          <p:txBody>
            <a:bodyPr wrap="square" lIns="0" tIns="0" rIns="0" bIns="0" rtlCol="0"/>
            <a:lstStyle/>
            <a:p>
              <a:endParaRPr/>
            </a:p>
          </p:txBody>
        </p:sp>
        <p:sp>
          <p:nvSpPr>
            <p:cNvPr id="20571" name="object 20571"/>
            <p:cNvSpPr/>
            <p:nvPr/>
          </p:nvSpPr>
          <p:spPr>
            <a:xfrm>
              <a:off x="5431307" y="8426793"/>
              <a:ext cx="16510" cy="4445"/>
            </a:xfrm>
            <a:custGeom>
              <a:avLst/>
              <a:gdLst/>
              <a:ahLst/>
              <a:cxnLst/>
              <a:rect l="l" t="t" r="r" b="b"/>
              <a:pathLst>
                <a:path w="16510" h="4445">
                  <a:moveTo>
                    <a:pt x="16205" y="0"/>
                  </a:moveTo>
                  <a:lnTo>
                    <a:pt x="10922" y="1739"/>
                  </a:lnTo>
                  <a:lnTo>
                    <a:pt x="5499" y="3098"/>
                  </a:lnTo>
                  <a:lnTo>
                    <a:pt x="0" y="4178"/>
                  </a:lnTo>
                </a:path>
              </a:pathLst>
            </a:custGeom>
            <a:ln w="25400">
              <a:solidFill>
                <a:srgbClr val="E6AB25"/>
              </a:solidFill>
            </a:ln>
          </p:spPr>
          <p:txBody>
            <a:bodyPr wrap="square" lIns="0" tIns="0" rIns="0" bIns="0" rtlCol="0"/>
            <a:lstStyle/>
            <a:p>
              <a:endParaRPr/>
            </a:p>
          </p:txBody>
        </p:sp>
        <p:sp>
          <p:nvSpPr>
            <p:cNvPr id="20572" name="object 20572"/>
            <p:cNvSpPr/>
            <p:nvPr/>
          </p:nvSpPr>
          <p:spPr>
            <a:xfrm>
              <a:off x="5446255" y="8412861"/>
              <a:ext cx="20320" cy="13970"/>
            </a:xfrm>
            <a:custGeom>
              <a:avLst/>
              <a:gdLst/>
              <a:ahLst/>
              <a:cxnLst/>
              <a:rect l="l" t="t" r="r" b="b"/>
              <a:pathLst>
                <a:path w="20320" h="13970">
                  <a:moveTo>
                    <a:pt x="19989" y="0"/>
                  </a:moveTo>
                  <a:lnTo>
                    <a:pt x="13754" y="4483"/>
                  </a:lnTo>
                  <a:lnTo>
                    <a:pt x="6794" y="7975"/>
                  </a:lnTo>
                  <a:lnTo>
                    <a:pt x="0" y="10032"/>
                  </a:lnTo>
                  <a:lnTo>
                    <a:pt x="406" y="11391"/>
                  </a:lnTo>
                  <a:lnTo>
                    <a:pt x="1257" y="13931"/>
                  </a:lnTo>
                  <a:lnTo>
                    <a:pt x="7302" y="12014"/>
                  </a:lnTo>
                  <a:lnTo>
                    <a:pt x="13779" y="8902"/>
                  </a:lnTo>
                  <a:lnTo>
                    <a:pt x="19646" y="4952"/>
                  </a:lnTo>
                  <a:lnTo>
                    <a:pt x="19875" y="3365"/>
                  </a:lnTo>
                  <a:lnTo>
                    <a:pt x="20027" y="1765"/>
                  </a:lnTo>
                  <a:lnTo>
                    <a:pt x="19989" y="0"/>
                  </a:lnTo>
                  <a:close/>
                </a:path>
              </a:pathLst>
            </a:custGeom>
            <a:solidFill>
              <a:srgbClr val="EBB02B"/>
            </a:solidFill>
          </p:spPr>
          <p:txBody>
            <a:bodyPr wrap="square" lIns="0" tIns="0" rIns="0" bIns="0" rtlCol="0"/>
            <a:lstStyle/>
            <a:p>
              <a:endParaRPr/>
            </a:p>
          </p:txBody>
        </p:sp>
        <p:sp>
          <p:nvSpPr>
            <p:cNvPr id="20573" name="object 20573"/>
            <p:cNvSpPr/>
            <p:nvPr/>
          </p:nvSpPr>
          <p:spPr>
            <a:xfrm>
              <a:off x="5446255" y="8412861"/>
              <a:ext cx="20320" cy="10160"/>
            </a:xfrm>
            <a:custGeom>
              <a:avLst/>
              <a:gdLst/>
              <a:ahLst/>
              <a:cxnLst/>
              <a:rect l="l" t="t" r="r" b="b"/>
              <a:pathLst>
                <a:path w="20320" h="10159">
                  <a:moveTo>
                    <a:pt x="0" y="10032"/>
                  </a:moveTo>
                  <a:lnTo>
                    <a:pt x="6794" y="7975"/>
                  </a:lnTo>
                  <a:lnTo>
                    <a:pt x="13754" y="4483"/>
                  </a:lnTo>
                  <a:lnTo>
                    <a:pt x="19989" y="0"/>
                  </a:lnTo>
                </a:path>
              </a:pathLst>
            </a:custGeom>
            <a:ln w="25400">
              <a:solidFill>
                <a:srgbClr val="EFB530"/>
              </a:solidFill>
            </a:ln>
          </p:spPr>
          <p:txBody>
            <a:bodyPr wrap="square" lIns="0" tIns="0" rIns="0" bIns="0" rtlCol="0"/>
            <a:lstStyle/>
            <a:p>
              <a:endParaRPr/>
            </a:p>
          </p:txBody>
        </p:sp>
        <p:sp>
          <p:nvSpPr>
            <p:cNvPr id="20574" name="object 20574"/>
            <p:cNvSpPr/>
            <p:nvPr/>
          </p:nvSpPr>
          <p:spPr>
            <a:xfrm>
              <a:off x="5465902" y="8412861"/>
              <a:ext cx="635" cy="5080"/>
            </a:xfrm>
            <a:custGeom>
              <a:avLst/>
              <a:gdLst/>
              <a:ahLst/>
              <a:cxnLst/>
              <a:rect l="l" t="t" r="r" b="b"/>
              <a:pathLst>
                <a:path w="635" h="5079">
                  <a:moveTo>
                    <a:pt x="342" y="0"/>
                  </a:moveTo>
                  <a:lnTo>
                    <a:pt x="0" y="4952"/>
                  </a:lnTo>
                </a:path>
              </a:pathLst>
            </a:custGeom>
            <a:ln w="25400">
              <a:solidFill>
                <a:srgbClr val="ECB22E"/>
              </a:solidFill>
            </a:ln>
          </p:spPr>
          <p:txBody>
            <a:bodyPr wrap="square" lIns="0" tIns="0" rIns="0" bIns="0" rtlCol="0"/>
            <a:lstStyle/>
            <a:p>
              <a:endParaRPr/>
            </a:p>
          </p:txBody>
        </p:sp>
        <p:sp>
          <p:nvSpPr>
            <p:cNvPr id="20575" name="object 20575"/>
            <p:cNvSpPr/>
            <p:nvPr/>
          </p:nvSpPr>
          <p:spPr>
            <a:xfrm>
              <a:off x="5447512" y="8417814"/>
              <a:ext cx="18415" cy="9525"/>
            </a:xfrm>
            <a:custGeom>
              <a:avLst/>
              <a:gdLst/>
              <a:ahLst/>
              <a:cxnLst/>
              <a:rect l="l" t="t" r="r" b="b"/>
              <a:pathLst>
                <a:path w="18414" h="9525">
                  <a:moveTo>
                    <a:pt x="18389" y="0"/>
                  </a:moveTo>
                  <a:lnTo>
                    <a:pt x="12522" y="3949"/>
                  </a:lnTo>
                  <a:lnTo>
                    <a:pt x="6045" y="7061"/>
                  </a:lnTo>
                  <a:lnTo>
                    <a:pt x="0" y="8978"/>
                  </a:lnTo>
                </a:path>
              </a:pathLst>
            </a:custGeom>
            <a:ln w="25400">
              <a:solidFill>
                <a:srgbClr val="E6AB26"/>
              </a:solidFill>
            </a:ln>
          </p:spPr>
          <p:txBody>
            <a:bodyPr wrap="square" lIns="0" tIns="0" rIns="0" bIns="0" rtlCol="0"/>
            <a:lstStyle/>
            <a:p>
              <a:endParaRPr/>
            </a:p>
          </p:txBody>
        </p:sp>
        <p:sp>
          <p:nvSpPr>
            <p:cNvPr id="20576" name="object 20576"/>
            <p:cNvSpPr/>
            <p:nvPr/>
          </p:nvSpPr>
          <p:spPr>
            <a:xfrm>
              <a:off x="5446255" y="8422894"/>
              <a:ext cx="1270" cy="4445"/>
            </a:xfrm>
            <a:custGeom>
              <a:avLst/>
              <a:gdLst/>
              <a:ahLst/>
              <a:cxnLst/>
              <a:rect l="l" t="t" r="r" b="b"/>
              <a:pathLst>
                <a:path w="1270" h="4445">
                  <a:moveTo>
                    <a:pt x="1257" y="3898"/>
                  </a:moveTo>
                  <a:lnTo>
                    <a:pt x="0" y="0"/>
                  </a:lnTo>
                </a:path>
              </a:pathLst>
            </a:custGeom>
            <a:ln w="25400">
              <a:solidFill>
                <a:srgbClr val="E9AE27"/>
              </a:solidFill>
            </a:ln>
          </p:spPr>
          <p:txBody>
            <a:bodyPr wrap="square" lIns="0" tIns="0" rIns="0" bIns="0" rtlCol="0"/>
            <a:lstStyle/>
            <a:p>
              <a:endParaRPr/>
            </a:p>
          </p:txBody>
        </p:sp>
        <p:sp>
          <p:nvSpPr>
            <p:cNvPr id="20577" name="object 20577"/>
            <p:cNvSpPr/>
            <p:nvPr/>
          </p:nvSpPr>
          <p:spPr>
            <a:xfrm>
              <a:off x="5447512" y="8417814"/>
              <a:ext cx="18415" cy="12700"/>
            </a:xfrm>
            <a:custGeom>
              <a:avLst/>
              <a:gdLst/>
              <a:ahLst/>
              <a:cxnLst/>
              <a:rect l="l" t="t" r="r" b="b"/>
              <a:pathLst>
                <a:path w="18414" h="12700">
                  <a:moveTo>
                    <a:pt x="18389" y="0"/>
                  </a:moveTo>
                  <a:lnTo>
                    <a:pt x="12522" y="3949"/>
                  </a:lnTo>
                  <a:lnTo>
                    <a:pt x="6045" y="7061"/>
                  </a:lnTo>
                  <a:lnTo>
                    <a:pt x="0" y="8978"/>
                  </a:lnTo>
                  <a:lnTo>
                    <a:pt x="863" y="11404"/>
                  </a:lnTo>
                  <a:lnTo>
                    <a:pt x="17881" y="3149"/>
                  </a:lnTo>
                  <a:lnTo>
                    <a:pt x="18173" y="1574"/>
                  </a:lnTo>
                  <a:lnTo>
                    <a:pt x="18389" y="0"/>
                  </a:lnTo>
                  <a:close/>
                </a:path>
              </a:pathLst>
            </a:custGeom>
            <a:solidFill>
              <a:srgbClr val="E4A823"/>
            </a:solidFill>
          </p:spPr>
          <p:txBody>
            <a:bodyPr wrap="square" lIns="0" tIns="0" rIns="0" bIns="0" rtlCol="0"/>
            <a:lstStyle/>
            <a:p>
              <a:endParaRPr/>
            </a:p>
          </p:txBody>
        </p:sp>
        <p:sp>
          <p:nvSpPr>
            <p:cNvPr id="20578" name="object 20578"/>
            <p:cNvSpPr/>
            <p:nvPr/>
          </p:nvSpPr>
          <p:spPr>
            <a:xfrm>
              <a:off x="5447512" y="8417814"/>
              <a:ext cx="18415" cy="9525"/>
            </a:xfrm>
            <a:custGeom>
              <a:avLst/>
              <a:gdLst/>
              <a:ahLst/>
              <a:cxnLst/>
              <a:rect l="l" t="t" r="r" b="b"/>
              <a:pathLst>
                <a:path w="18414" h="9525">
                  <a:moveTo>
                    <a:pt x="0" y="8978"/>
                  </a:moveTo>
                  <a:lnTo>
                    <a:pt x="6045" y="7061"/>
                  </a:lnTo>
                  <a:lnTo>
                    <a:pt x="12522" y="3949"/>
                  </a:lnTo>
                  <a:lnTo>
                    <a:pt x="18389" y="0"/>
                  </a:lnTo>
                </a:path>
              </a:pathLst>
            </a:custGeom>
            <a:ln w="25400">
              <a:solidFill>
                <a:srgbClr val="E6AB26"/>
              </a:solidFill>
            </a:ln>
          </p:spPr>
          <p:txBody>
            <a:bodyPr wrap="square" lIns="0" tIns="0" rIns="0" bIns="0" rtlCol="0"/>
            <a:lstStyle/>
            <a:p>
              <a:endParaRPr/>
            </a:p>
          </p:txBody>
        </p:sp>
        <p:sp>
          <p:nvSpPr>
            <p:cNvPr id="20579" name="object 20579"/>
            <p:cNvSpPr/>
            <p:nvPr/>
          </p:nvSpPr>
          <p:spPr>
            <a:xfrm>
              <a:off x="5465191" y="8417814"/>
              <a:ext cx="1270" cy="5080"/>
            </a:xfrm>
            <a:custGeom>
              <a:avLst/>
              <a:gdLst/>
              <a:ahLst/>
              <a:cxnLst/>
              <a:rect l="l" t="t" r="r" b="b"/>
              <a:pathLst>
                <a:path w="1270" h="5079">
                  <a:moveTo>
                    <a:pt x="711" y="0"/>
                  </a:moveTo>
                  <a:lnTo>
                    <a:pt x="0" y="4851"/>
                  </a:lnTo>
                </a:path>
              </a:pathLst>
            </a:custGeom>
            <a:ln w="25400">
              <a:solidFill>
                <a:srgbClr val="E5AB27"/>
              </a:solidFill>
            </a:ln>
          </p:spPr>
          <p:txBody>
            <a:bodyPr wrap="square" lIns="0" tIns="0" rIns="0" bIns="0" rtlCol="0"/>
            <a:lstStyle/>
            <a:p>
              <a:endParaRPr/>
            </a:p>
          </p:txBody>
        </p:sp>
        <p:sp>
          <p:nvSpPr>
            <p:cNvPr id="20580" name="object 20580"/>
            <p:cNvSpPr/>
            <p:nvPr/>
          </p:nvSpPr>
          <p:spPr>
            <a:xfrm>
              <a:off x="5448833" y="8422665"/>
              <a:ext cx="16510" cy="8255"/>
            </a:xfrm>
            <a:custGeom>
              <a:avLst/>
              <a:gdLst/>
              <a:ahLst/>
              <a:cxnLst/>
              <a:rect l="l" t="t" r="r" b="b"/>
              <a:pathLst>
                <a:path w="16510" h="8254">
                  <a:moveTo>
                    <a:pt x="16357" y="0"/>
                  </a:moveTo>
                  <a:lnTo>
                    <a:pt x="11087" y="3314"/>
                  </a:lnTo>
                  <a:lnTo>
                    <a:pt x="5308" y="5880"/>
                  </a:lnTo>
                  <a:lnTo>
                    <a:pt x="0" y="7683"/>
                  </a:lnTo>
                </a:path>
              </a:pathLst>
            </a:custGeom>
            <a:ln w="25400">
              <a:solidFill>
                <a:srgbClr val="E0A41F"/>
              </a:solidFill>
            </a:ln>
          </p:spPr>
          <p:txBody>
            <a:bodyPr wrap="square" lIns="0" tIns="0" rIns="0" bIns="0" rtlCol="0"/>
            <a:lstStyle/>
            <a:p>
              <a:endParaRPr/>
            </a:p>
          </p:txBody>
        </p:sp>
        <p:sp>
          <p:nvSpPr>
            <p:cNvPr id="20581" name="object 20581"/>
            <p:cNvSpPr/>
            <p:nvPr/>
          </p:nvSpPr>
          <p:spPr>
            <a:xfrm>
              <a:off x="5447512" y="8426793"/>
              <a:ext cx="1905" cy="3810"/>
            </a:xfrm>
            <a:custGeom>
              <a:avLst/>
              <a:gdLst/>
              <a:ahLst/>
              <a:cxnLst/>
              <a:rect l="l" t="t" r="r" b="b"/>
              <a:pathLst>
                <a:path w="1904" h="3809">
                  <a:moveTo>
                    <a:pt x="1320" y="3555"/>
                  </a:moveTo>
                  <a:lnTo>
                    <a:pt x="0" y="0"/>
                  </a:lnTo>
                </a:path>
              </a:pathLst>
            </a:custGeom>
            <a:ln w="25399">
              <a:solidFill>
                <a:srgbClr val="E1A51F"/>
              </a:solidFill>
            </a:ln>
          </p:spPr>
          <p:txBody>
            <a:bodyPr wrap="square" lIns="0" tIns="0" rIns="0" bIns="0" rtlCol="0"/>
            <a:lstStyle/>
            <a:p>
              <a:endParaRPr/>
            </a:p>
          </p:txBody>
        </p:sp>
        <p:sp>
          <p:nvSpPr>
            <p:cNvPr id="20582" name="object 20582"/>
            <p:cNvSpPr/>
            <p:nvPr/>
          </p:nvSpPr>
          <p:spPr>
            <a:xfrm>
              <a:off x="5465902" y="8396958"/>
              <a:ext cx="16510" cy="20955"/>
            </a:xfrm>
            <a:custGeom>
              <a:avLst/>
              <a:gdLst/>
              <a:ahLst/>
              <a:cxnLst/>
              <a:rect l="l" t="t" r="r" b="b"/>
              <a:pathLst>
                <a:path w="16510" h="20954">
                  <a:moveTo>
                    <a:pt x="16050" y="0"/>
                  </a:moveTo>
                  <a:lnTo>
                    <a:pt x="12115" y="5958"/>
                  </a:lnTo>
                  <a:lnTo>
                    <a:pt x="6591" y="11419"/>
                  </a:lnTo>
                  <a:lnTo>
                    <a:pt x="342" y="15902"/>
                  </a:lnTo>
                  <a:lnTo>
                    <a:pt x="380" y="17667"/>
                  </a:lnTo>
                  <a:lnTo>
                    <a:pt x="228" y="19267"/>
                  </a:lnTo>
                  <a:lnTo>
                    <a:pt x="0" y="20855"/>
                  </a:lnTo>
                  <a:lnTo>
                    <a:pt x="5867" y="16893"/>
                  </a:lnTo>
                  <a:lnTo>
                    <a:pt x="11125" y="12079"/>
                  </a:lnTo>
                  <a:lnTo>
                    <a:pt x="14744" y="6720"/>
                  </a:lnTo>
                  <a:lnTo>
                    <a:pt x="15303" y="4421"/>
                  </a:lnTo>
                  <a:lnTo>
                    <a:pt x="15694" y="2364"/>
                  </a:lnTo>
                  <a:lnTo>
                    <a:pt x="16050" y="0"/>
                  </a:lnTo>
                  <a:close/>
                </a:path>
              </a:pathLst>
            </a:custGeom>
            <a:solidFill>
              <a:srgbClr val="EFB737"/>
            </a:solidFill>
          </p:spPr>
          <p:txBody>
            <a:bodyPr wrap="square" lIns="0" tIns="0" rIns="0" bIns="0" rtlCol="0"/>
            <a:lstStyle/>
            <a:p>
              <a:endParaRPr/>
            </a:p>
          </p:txBody>
        </p:sp>
        <p:sp>
          <p:nvSpPr>
            <p:cNvPr id="20583" name="object 20583"/>
            <p:cNvSpPr/>
            <p:nvPr/>
          </p:nvSpPr>
          <p:spPr>
            <a:xfrm>
              <a:off x="5466245" y="8396958"/>
              <a:ext cx="15875" cy="16510"/>
            </a:xfrm>
            <a:custGeom>
              <a:avLst/>
              <a:gdLst/>
              <a:ahLst/>
              <a:cxnLst/>
              <a:rect l="l" t="t" r="r" b="b"/>
              <a:pathLst>
                <a:path w="15875" h="16509">
                  <a:moveTo>
                    <a:pt x="0" y="15902"/>
                  </a:moveTo>
                  <a:lnTo>
                    <a:pt x="6248" y="11419"/>
                  </a:lnTo>
                  <a:lnTo>
                    <a:pt x="11772" y="5958"/>
                  </a:lnTo>
                  <a:lnTo>
                    <a:pt x="14146" y="2364"/>
                  </a:lnTo>
                </a:path>
                <a:path w="15875" h="16509">
                  <a:moveTo>
                    <a:pt x="14146" y="2364"/>
                  </a:moveTo>
                  <a:lnTo>
                    <a:pt x="15707" y="0"/>
                  </a:lnTo>
                </a:path>
              </a:pathLst>
            </a:custGeom>
            <a:ln w="25400">
              <a:solidFill>
                <a:srgbClr val="F0B939"/>
              </a:solidFill>
            </a:ln>
          </p:spPr>
          <p:txBody>
            <a:bodyPr wrap="square" lIns="0" tIns="0" rIns="0" bIns="0" rtlCol="0"/>
            <a:lstStyle/>
            <a:p>
              <a:endParaRPr/>
            </a:p>
          </p:txBody>
        </p:sp>
        <p:sp>
          <p:nvSpPr>
            <p:cNvPr id="20584" name="object 20584"/>
            <p:cNvSpPr/>
            <p:nvPr/>
          </p:nvSpPr>
          <p:spPr>
            <a:xfrm>
              <a:off x="5480647" y="8397193"/>
              <a:ext cx="1270" cy="6985"/>
            </a:xfrm>
            <a:custGeom>
              <a:avLst/>
              <a:gdLst/>
              <a:ahLst/>
              <a:cxnLst/>
              <a:rect l="l" t="t" r="r" b="b"/>
              <a:pathLst>
                <a:path w="1270" h="6984">
                  <a:moveTo>
                    <a:pt x="853" y="2129"/>
                  </a:moveTo>
                  <a:lnTo>
                    <a:pt x="0" y="6485"/>
                  </a:lnTo>
                </a:path>
                <a:path w="1270" h="6984">
                  <a:moveTo>
                    <a:pt x="1270" y="0"/>
                  </a:moveTo>
                  <a:lnTo>
                    <a:pt x="853" y="2129"/>
                  </a:lnTo>
                </a:path>
              </a:pathLst>
            </a:custGeom>
            <a:ln w="25400">
              <a:solidFill>
                <a:srgbClr val="F2BC3F"/>
              </a:solidFill>
            </a:ln>
          </p:spPr>
          <p:txBody>
            <a:bodyPr wrap="square" lIns="0" tIns="0" rIns="0" bIns="0" rtlCol="0"/>
            <a:lstStyle/>
            <a:p>
              <a:endParaRPr/>
            </a:p>
          </p:txBody>
        </p:sp>
        <p:sp>
          <p:nvSpPr>
            <p:cNvPr id="20585" name="object 20585"/>
            <p:cNvSpPr/>
            <p:nvPr/>
          </p:nvSpPr>
          <p:spPr>
            <a:xfrm>
              <a:off x="5465902" y="8403679"/>
              <a:ext cx="15240" cy="14604"/>
            </a:xfrm>
            <a:custGeom>
              <a:avLst/>
              <a:gdLst/>
              <a:ahLst/>
              <a:cxnLst/>
              <a:rect l="l" t="t" r="r" b="b"/>
              <a:pathLst>
                <a:path w="15239" h="14604">
                  <a:moveTo>
                    <a:pt x="14744" y="0"/>
                  </a:moveTo>
                  <a:lnTo>
                    <a:pt x="11125" y="5359"/>
                  </a:lnTo>
                  <a:lnTo>
                    <a:pt x="5867" y="10172"/>
                  </a:lnTo>
                  <a:lnTo>
                    <a:pt x="0" y="14135"/>
                  </a:lnTo>
                </a:path>
              </a:pathLst>
            </a:custGeom>
            <a:ln w="25400">
              <a:solidFill>
                <a:srgbClr val="EDB534"/>
              </a:solidFill>
            </a:ln>
          </p:spPr>
          <p:txBody>
            <a:bodyPr wrap="square" lIns="0" tIns="0" rIns="0" bIns="0" rtlCol="0"/>
            <a:lstStyle/>
            <a:p>
              <a:endParaRPr/>
            </a:p>
          </p:txBody>
        </p:sp>
        <p:sp>
          <p:nvSpPr>
            <p:cNvPr id="20586" name="object 20586"/>
            <p:cNvSpPr/>
            <p:nvPr/>
          </p:nvSpPr>
          <p:spPr>
            <a:xfrm>
              <a:off x="5465902" y="8412861"/>
              <a:ext cx="635" cy="5080"/>
            </a:xfrm>
            <a:custGeom>
              <a:avLst/>
              <a:gdLst/>
              <a:ahLst/>
              <a:cxnLst/>
              <a:rect l="l" t="t" r="r" b="b"/>
              <a:pathLst>
                <a:path w="635" h="5079">
                  <a:moveTo>
                    <a:pt x="0" y="4952"/>
                  </a:moveTo>
                  <a:lnTo>
                    <a:pt x="342" y="0"/>
                  </a:lnTo>
                </a:path>
              </a:pathLst>
            </a:custGeom>
            <a:ln w="25400">
              <a:solidFill>
                <a:srgbClr val="ECB22E"/>
              </a:solidFill>
            </a:ln>
          </p:spPr>
          <p:txBody>
            <a:bodyPr wrap="square" lIns="0" tIns="0" rIns="0" bIns="0" rtlCol="0"/>
            <a:lstStyle/>
            <a:p>
              <a:endParaRPr/>
            </a:p>
          </p:txBody>
        </p:sp>
        <p:sp>
          <p:nvSpPr>
            <p:cNvPr id="20587" name="object 20587"/>
            <p:cNvSpPr/>
            <p:nvPr/>
          </p:nvSpPr>
          <p:spPr>
            <a:xfrm>
              <a:off x="5465191" y="8403679"/>
              <a:ext cx="15875" cy="19050"/>
            </a:xfrm>
            <a:custGeom>
              <a:avLst/>
              <a:gdLst/>
              <a:ahLst/>
              <a:cxnLst/>
              <a:rect l="l" t="t" r="r" b="b"/>
              <a:pathLst>
                <a:path w="15875" h="19050">
                  <a:moveTo>
                    <a:pt x="15455" y="0"/>
                  </a:moveTo>
                  <a:lnTo>
                    <a:pt x="11836" y="5359"/>
                  </a:lnTo>
                  <a:lnTo>
                    <a:pt x="6578" y="10172"/>
                  </a:lnTo>
                  <a:lnTo>
                    <a:pt x="711" y="14135"/>
                  </a:lnTo>
                  <a:lnTo>
                    <a:pt x="495" y="15709"/>
                  </a:lnTo>
                  <a:lnTo>
                    <a:pt x="203" y="17284"/>
                  </a:lnTo>
                  <a:lnTo>
                    <a:pt x="0" y="18986"/>
                  </a:lnTo>
                  <a:lnTo>
                    <a:pt x="5270" y="15697"/>
                  </a:lnTo>
                  <a:lnTo>
                    <a:pt x="10045" y="11671"/>
                  </a:lnTo>
                  <a:lnTo>
                    <a:pt x="13347" y="6946"/>
                  </a:lnTo>
                  <a:lnTo>
                    <a:pt x="14198" y="4648"/>
                  </a:lnTo>
                  <a:lnTo>
                    <a:pt x="14897" y="2311"/>
                  </a:lnTo>
                  <a:lnTo>
                    <a:pt x="15455" y="0"/>
                  </a:lnTo>
                  <a:close/>
                </a:path>
              </a:pathLst>
            </a:custGeom>
            <a:solidFill>
              <a:srgbClr val="ECB333"/>
            </a:solidFill>
          </p:spPr>
          <p:txBody>
            <a:bodyPr wrap="square" lIns="0" tIns="0" rIns="0" bIns="0" rtlCol="0"/>
            <a:lstStyle/>
            <a:p>
              <a:endParaRPr/>
            </a:p>
          </p:txBody>
        </p:sp>
        <p:sp>
          <p:nvSpPr>
            <p:cNvPr id="20588" name="object 20588"/>
            <p:cNvSpPr/>
            <p:nvPr/>
          </p:nvSpPr>
          <p:spPr>
            <a:xfrm>
              <a:off x="5465902" y="8403679"/>
              <a:ext cx="15240" cy="14604"/>
            </a:xfrm>
            <a:custGeom>
              <a:avLst/>
              <a:gdLst/>
              <a:ahLst/>
              <a:cxnLst/>
              <a:rect l="l" t="t" r="r" b="b"/>
              <a:pathLst>
                <a:path w="15239" h="14604">
                  <a:moveTo>
                    <a:pt x="0" y="14135"/>
                  </a:moveTo>
                  <a:lnTo>
                    <a:pt x="5867" y="10172"/>
                  </a:lnTo>
                  <a:lnTo>
                    <a:pt x="11125" y="5359"/>
                  </a:lnTo>
                  <a:lnTo>
                    <a:pt x="14744" y="0"/>
                  </a:lnTo>
                </a:path>
              </a:pathLst>
            </a:custGeom>
            <a:ln w="25400">
              <a:solidFill>
                <a:srgbClr val="EDB534"/>
              </a:solidFill>
            </a:ln>
          </p:spPr>
          <p:txBody>
            <a:bodyPr wrap="square" lIns="0" tIns="0" rIns="0" bIns="0" rtlCol="0"/>
            <a:lstStyle/>
            <a:p>
              <a:endParaRPr/>
            </a:p>
          </p:txBody>
        </p:sp>
        <p:sp>
          <p:nvSpPr>
            <p:cNvPr id="20589" name="object 20589"/>
            <p:cNvSpPr/>
            <p:nvPr/>
          </p:nvSpPr>
          <p:spPr>
            <a:xfrm>
              <a:off x="5478538" y="8403679"/>
              <a:ext cx="2540" cy="6985"/>
            </a:xfrm>
            <a:custGeom>
              <a:avLst/>
              <a:gdLst/>
              <a:ahLst/>
              <a:cxnLst/>
              <a:rect l="l" t="t" r="r" b="b"/>
              <a:pathLst>
                <a:path w="2539" h="6984">
                  <a:moveTo>
                    <a:pt x="2108" y="0"/>
                  </a:moveTo>
                  <a:lnTo>
                    <a:pt x="0" y="6946"/>
                  </a:lnTo>
                </a:path>
              </a:pathLst>
            </a:custGeom>
            <a:ln w="25400">
              <a:solidFill>
                <a:srgbClr val="F2BC3F"/>
              </a:solidFill>
            </a:ln>
          </p:spPr>
          <p:txBody>
            <a:bodyPr wrap="square" lIns="0" tIns="0" rIns="0" bIns="0" rtlCol="0"/>
            <a:lstStyle/>
            <a:p>
              <a:endParaRPr/>
            </a:p>
          </p:txBody>
        </p:sp>
        <p:sp>
          <p:nvSpPr>
            <p:cNvPr id="20590" name="object 20590"/>
            <p:cNvSpPr/>
            <p:nvPr/>
          </p:nvSpPr>
          <p:spPr>
            <a:xfrm>
              <a:off x="5465191" y="8410625"/>
              <a:ext cx="13970" cy="12065"/>
            </a:xfrm>
            <a:custGeom>
              <a:avLst/>
              <a:gdLst/>
              <a:ahLst/>
              <a:cxnLst/>
              <a:rect l="l" t="t" r="r" b="b"/>
              <a:pathLst>
                <a:path w="13970" h="12065">
                  <a:moveTo>
                    <a:pt x="13347" y="0"/>
                  </a:moveTo>
                  <a:lnTo>
                    <a:pt x="10045" y="4724"/>
                  </a:lnTo>
                  <a:lnTo>
                    <a:pt x="5270" y="8750"/>
                  </a:lnTo>
                  <a:lnTo>
                    <a:pt x="0" y="12039"/>
                  </a:lnTo>
                </a:path>
              </a:pathLst>
            </a:custGeom>
            <a:ln w="25400">
              <a:solidFill>
                <a:srgbClr val="EBB231"/>
              </a:solidFill>
            </a:ln>
          </p:spPr>
          <p:txBody>
            <a:bodyPr wrap="square" lIns="0" tIns="0" rIns="0" bIns="0" rtlCol="0"/>
            <a:lstStyle/>
            <a:p>
              <a:endParaRPr/>
            </a:p>
          </p:txBody>
        </p:sp>
        <p:sp>
          <p:nvSpPr>
            <p:cNvPr id="20591" name="object 20591"/>
            <p:cNvSpPr/>
            <p:nvPr/>
          </p:nvSpPr>
          <p:spPr>
            <a:xfrm>
              <a:off x="5465191" y="8417814"/>
              <a:ext cx="1270" cy="5080"/>
            </a:xfrm>
            <a:custGeom>
              <a:avLst/>
              <a:gdLst/>
              <a:ahLst/>
              <a:cxnLst/>
              <a:rect l="l" t="t" r="r" b="b"/>
              <a:pathLst>
                <a:path w="1270" h="5079">
                  <a:moveTo>
                    <a:pt x="0" y="4851"/>
                  </a:moveTo>
                  <a:lnTo>
                    <a:pt x="711" y="0"/>
                  </a:lnTo>
                </a:path>
              </a:pathLst>
            </a:custGeom>
            <a:ln w="25400">
              <a:solidFill>
                <a:srgbClr val="E5AB27"/>
              </a:solidFill>
            </a:ln>
          </p:spPr>
          <p:txBody>
            <a:bodyPr wrap="square" lIns="0" tIns="0" rIns="0" bIns="0" rtlCol="0"/>
            <a:lstStyle/>
            <a:p>
              <a:endParaRPr/>
            </a:p>
          </p:txBody>
        </p:sp>
        <p:sp>
          <p:nvSpPr>
            <p:cNvPr id="20592" name="object 20592"/>
            <p:cNvSpPr/>
            <p:nvPr/>
          </p:nvSpPr>
          <p:spPr>
            <a:xfrm>
              <a:off x="5178127" y="8507082"/>
              <a:ext cx="19050" cy="1905"/>
            </a:xfrm>
            <a:custGeom>
              <a:avLst/>
              <a:gdLst/>
              <a:ahLst/>
              <a:cxnLst/>
              <a:rect l="l" t="t" r="r" b="b"/>
              <a:pathLst>
                <a:path w="19050" h="1904">
                  <a:moveTo>
                    <a:pt x="18852" y="0"/>
                  </a:moveTo>
                  <a:lnTo>
                    <a:pt x="3942" y="304"/>
                  </a:lnTo>
                  <a:lnTo>
                    <a:pt x="1224" y="1219"/>
                  </a:lnTo>
                  <a:lnTo>
                    <a:pt x="0" y="1706"/>
                  </a:lnTo>
                  <a:lnTo>
                    <a:pt x="4285" y="1219"/>
                  </a:lnTo>
                  <a:lnTo>
                    <a:pt x="9035" y="762"/>
                  </a:lnTo>
                  <a:lnTo>
                    <a:pt x="18852" y="0"/>
                  </a:lnTo>
                  <a:close/>
                </a:path>
              </a:pathLst>
            </a:custGeom>
            <a:solidFill>
              <a:srgbClr val="F6C420"/>
            </a:solidFill>
          </p:spPr>
          <p:txBody>
            <a:bodyPr wrap="square" lIns="0" tIns="0" rIns="0" bIns="0" rtlCol="0"/>
            <a:lstStyle/>
            <a:p>
              <a:endParaRPr/>
            </a:p>
          </p:txBody>
        </p:sp>
        <p:sp>
          <p:nvSpPr>
            <p:cNvPr id="20593" name="object 20593"/>
            <p:cNvSpPr/>
            <p:nvPr/>
          </p:nvSpPr>
          <p:spPr>
            <a:xfrm>
              <a:off x="5178130" y="8507387"/>
              <a:ext cx="4445" cy="1905"/>
            </a:xfrm>
            <a:custGeom>
              <a:avLst/>
              <a:gdLst/>
              <a:ahLst/>
              <a:cxnLst/>
              <a:rect l="l" t="t" r="r" b="b"/>
              <a:pathLst>
                <a:path w="4445" h="1904">
                  <a:moveTo>
                    <a:pt x="0" y="1401"/>
                  </a:moveTo>
                  <a:lnTo>
                    <a:pt x="3939" y="0"/>
                  </a:lnTo>
                </a:path>
              </a:pathLst>
            </a:custGeom>
            <a:ln w="25400">
              <a:solidFill>
                <a:srgbClr val="F5C41C"/>
              </a:solidFill>
            </a:ln>
          </p:spPr>
          <p:txBody>
            <a:bodyPr wrap="square" lIns="0" tIns="0" rIns="0" bIns="0" rtlCol="0"/>
            <a:lstStyle/>
            <a:p>
              <a:endParaRPr/>
            </a:p>
          </p:txBody>
        </p:sp>
        <p:sp>
          <p:nvSpPr>
            <p:cNvPr id="20594" name="object 20594"/>
            <p:cNvSpPr/>
            <p:nvPr/>
          </p:nvSpPr>
          <p:spPr>
            <a:xfrm>
              <a:off x="5182069" y="8507082"/>
              <a:ext cx="15240" cy="635"/>
            </a:xfrm>
            <a:custGeom>
              <a:avLst/>
              <a:gdLst/>
              <a:ahLst/>
              <a:cxnLst/>
              <a:rect l="l" t="t" r="r" b="b"/>
              <a:pathLst>
                <a:path w="15239" h="634">
                  <a:moveTo>
                    <a:pt x="0" y="304"/>
                  </a:moveTo>
                  <a:lnTo>
                    <a:pt x="4584" y="228"/>
                  </a:lnTo>
                  <a:lnTo>
                    <a:pt x="9550" y="114"/>
                  </a:lnTo>
                  <a:lnTo>
                    <a:pt x="14909" y="0"/>
                  </a:lnTo>
                </a:path>
              </a:pathLst>
            </a:custGeom>
            <a:ln w="25399">
              <a:solidFill>
                <a:srgbClr val="F6C41F"/>
              </a:solidFill>
            </a:ln>
          </p:spPr>
          <p:txBody>
            <a:bodyPr wrap="square" lIns="0" tIns="0" rIns="0" bIns="0" rtlCol="0"/>
            <a:lstStyle/>
            <a:p>
              <a:endParaRPr/>
            </a:p>
          </p:txBody>
        </p:sp>
        <p:sp>
          <p:nvSpPr>
            <p:cNvPr id="20595" name="object 20595"/>
            <p:cNvSpPr/>
            <p:nvPr/>
          </p:nvSpPr>
          <p:spPr>
            <a:xfrm>
              <a:off x="5192395" y="8507082"/>
              <a:ext cx="5080" cy="635"/>
            </a:xfrm>
            <a:custGeom>
              <a:avLst/>
              <a:gdLst/>
              <a:ahLst/>
              <a:cxnLst/>
              <a:rect l="l" t="t" r="r" b="b"/>
              <a:pathLst>
                <a:path w="5079" h="634">
                  <a:moveTo>
                    <a:pt x="4584" y="0"/>
                  </a:moveTo>
                  <a:lnTo>
                    <a:pt x="0" y="342"/>
                  </a:lnTo>
                </a:path>
              </a:pathLst>
            </a:custGeom>
            <a:ln w="25400">
              <a:solidFill>
                <a:srgbClr val="F7C524"/>
              </a:solidFill>
            </a:ln>
          </p:spPr>
          <p:txBody>
            <a:bodyPr wrap="square" lIns="0" tIns="0" rIns="0" bIns="0" rtlCol="0"/>
            <a:lstStyle/>
            <a:p>
              <a:endParaRPr/>
            </a:p>
          </p:txBody>
        </p:sp>
        <p:sp>
          <p:nvSpPr>
            <p:cNvPr id="20596" name="object 20596"/>
            <p:cNvSpPr/>
            <p:nvPr/>
          </p:nvSpPr>
          <p:spPr>
            <a:xfrm>
              <a:off x="5189639" y="8507425"/>
              <a:ext cx="3175" cy="635"/>
            </a:xfrm>
            <a:custGeom>
              <a:avLst/>
              <a:gdLst/>
              <a:ahLst/>
              <a:cxnLst/>
              <a:rect l="l" t="t" r="r" b="b"/>
              <a:pathLst>
                <a:path w="3175" h="634">
                  <a:moveTo>
                    <a:pt x="2755" y="0"/>
                  </a:moveTo>
                  <a:lnTo>
                    <a:pt x="0" y="226"/>
                  </a:lnTo>
                </a:path>
              </a:pathLst>
            </a:custGeom>
            <a:ln w="25400">
              <a:solidFill>
                <a:srgbClr val="F6C521"/>
              </a:solidFill>
            </a:ln>
          </p:spPr>
          <p:txBody>
            <a:bodyPr wrap="square" lIns="0" tIns="0" rIns="0" bIns="0" rtlCol="0"/>
            <a:lstStyle/>
            <a:p>
              <a:endParaRPr/>
            </a:p>
          </p:txBody>
        </p:sp>
        <p:sp>
          <p:nvSpPr>
            <p:cNvPr id="20597" name="object 20597"/>
            <p:cNvSpPr/>
            <p:nvPr/>
          </p:nvSpPr>
          <p:spPr>
            <a:xfrm>
              <a:off x="5182069" y="8503183"/>
              <a:ext cx="41275" cy="4445"/>
            </a:xfrm>
            <a:custGeom>
              <a:avLst/>
              <a:gdLst/>
              <a:ahLst/>
              <a:cxnLst/>
              <a:rect l="l" t="t" r="r" b="b"/>
              <a:pathLst>
                <a:path w="41275" h="4445">
                  <a:moveTo>
                    <a:pt x="27838" y="0"/>
                  </a:moveTo>
                  <a:lnTo>
                    <a:pt x="20790" y="488"/>
                  </a:lnTo>
                  <a:lnTo>
                    <a:pt x="13781" y="1235"/>
                  </a:lnTo>
                  <a:lnTo>
                    <a:pt x="6841" y="2414"/>
                  </a:lnTo>
                  <a:lnTo>
                    <a:pt x="0" y="4203"/>
                  </a:lnTo>
                  <a:lnTo>
                    <a:pt x="7162" y="4063"/>
                  </a:lnTo>
                  <a:lnTo>
                    <a:pt x="16185" y="2876"/>
                  </a:lnTo>
                  <a:lnTo>
                    <a:pt x="24887" y="2216"/>
                  </a:lnTo>
                  <a:lnTo>
                    <a:pt x="33210" y="1945"/>
                  </a:lnTo>
                  <a:lnTo>
                    <a:pt x="41097" y="1930"/>
                  </a:lnTo>
                  <a:lnTo>
                    <a:pt x="30949" y="850"/>
                  </a:lnTo>
                  <a:lnTo>
                    <a:pt x="27838" y="0"/>
                  </a:lnTo>
                  <a:close/>
                </a:path>
              </a:pathLst>
            </a:custGeom>
            <a:solidFill>
              <a:srgbClr val="F5C113"/>
            </a:solidFill>
          </p:spPr>
          <p:txBody>
            <a:bodyPr wrap="square" lIns="0" tIns="0" rIns="0" bIns="0" rtlCol="0"/>
            <a:lstStyle/>
            <a:p>
              <a:endParaRPr/>
            </a:p>
          </p:txBody>
        </p:sp>
        <p:sp>
          <p:nvSpPr>
            <p:cNvPr id="20598" name="object 20598"/>
            <p:cNvSpPr/>
            <p:nvPr/>
          </p:nvSpPr>
          <p:spPr>
            <a:xfrm>
              <a:off x="5182069" y="8503183"/>
              <a:ext cx="27940" cy="4445"/>
            </a:xfrm>
            <a:custGeom>
              <a:avLst/>
              <a:gdLst/>
              <a:ahLst/>
              <a:cxnLst/>
              <a:rect l="l" t="t" r="r" b="b"/>
              <a:pathLst>
                <a:path w="27939" h="4445">
                  <a:moveTo>
                    <a:pt x="0" y="4203"/>
                  </a:moveTo>
                  <a:lnTo>
                    <a:pt x="6841" y="2414"/>
                  </a:lnTo>
                  <a:lnTo>
                    <a:pt x="13781" y="1235"/>
                  </a:lnTo>
                  <a:lnTo>
                    <a:pt x="20790" y="488"/>
                  </a:lnTo>
                  <a:lnTo>
                    <a:pt x="27838" y="0"/>
                  </a:lnTo>
                </a:path>
              </a:pathLst>
            </a:custGeom>
            <a:ln w="25400">
              <a:solidFill>
                <a:srgbClr val="F5C110"/>
              </a:solidFill>
            </a:ln>
          </p:spPr>
          <p:txBody>
            <a:bodyPr wrap="square" lIns="0" tIns="0" rIns="0" bIns="0" rtlCol="0"/>
            <a:lstStyle/>
            <a:p>
              <a:endParaRPr/>
            </a:p>
          </p:txBody>
        </p:sp>
        <p:sp>
          <p:nvSpPr>
            <p:cNvPr id="20599" name="object 20599"/>
            <p:cNvSpPr/>
            <p:nvPr/>
          </p:nvSpPr>
          <p:spPr>
            <a:xfrm>
              <a:off x="5209908" y="8503183"/>
              <a:ext cx="13335" cy="2540"/>
            </a:xfrm>
            <a:custGeom>
              <a:avLst/>
              <a:gdLst/>
              <a:ahLst/>
              <a:cxnLst/>
              <a:rect l="l" t="t" r="r" b="b"/>
              <a:pathLst>
                <a:path w="13335" h="2540">
                  <a:moveTo>
                    <a:pt x="0" y="0"/>
                  </a:moveTo>
                  <a:lnTo>
                    <a:pt x="3111" y="850"/>
                  </a:lnTo>
                  <a:lnTo>
                    <a:pt x="8216" y="1422"/>
                  </a:lnTo>
                  <a:lnTo>
                    <a:pt x="13258" y="1930"/>
                  </a:lnTo>
                </a:path>
              </a:pathLst>
            </a:custGeom>
            <a:ln w="25400">
              <a:solidFill>
                <a:srgbClr val="F5BF0B"/>
              </a:solidFill>
            </a:ln>
          </p:spPr>
          <p:txBody>
            <a:bodyPr wrap="square" lIns="0" tIns="0" rIns="0" bIns="0" rtlCol="0"/>
            <a:lstStyle/>
            <a:p>
              <a:endParaRPr/>
            </a:p>
          </p:txBody>
        </p:sp>
        <p:sp>
          <p:nvSpPr>
            <p:cNvPr id="20600" name="object 20600"/>
            <p:cNvSpPr/>
            <p:nvPr/>
          </p:nvSpPr>
          <p:spPr>
            <a:xfrm>
              <a:off x="5189232" y="8505113"/>
              <a:ext cx="34290" cy="2540"/>
            </a:xfrm>
            <a:custGeom>
              <a:avLst/>
              <a:gdLst/>
              <a:ahLst/>
              <a:cxnLst/>
              <a:rect l="l" t="t" r="r" b="b"/>
              <a:pathLst>
                <a:path w="34289" h="2540">
                  <a:moveTo>
                    <a:pt x="33934" y="0"/>
                  </a:moveTo>
                  <a:lnTo>
                    <a:pt x="26047" y="15"/>
                  </a:lnTo>
                  <a:lnTo>
                    <a:pt x="17724" y="285"/>
                  </a:lnTo>
                  <a:lnTo>
                    <a:pt x="9022" y="946"/>
                  </a:lnTo>
                  <a:lnTo>
                    <a:pt x="0" y="2133"/>
                  </a:lnTo>
                </a:path>
              </a:pathLst>
            </a:custGeom>
            <a:ln w="25400">
              <a:solidFill>
                <a:srgbClr val="F5C216"/>
              </a:solidFill>
            </a:ln>
          </p:spPr>
          <p:txBody>
            <a:bodyPr wrap="square" lIns="0" tIns="0" rIns="0" bIns="0" rtlCol="0"/>
            <a:lstStyle/>
            <a:p>
              <a:endParaRPr/>
            </a:p>
          </p:txBody>
        </p:sp>
        <p:sp>
          <p:nvSpPr>
            <p:cNvPr id="20601" name="object 20601"/>
            <p:cNvSpPr/>
            <p:nvPr/>
          </p:nvSpPr>
          <p:spPr>
            <a:xfrm>
              <a:off x="5182069" y="8507247"/>
              <a:ext cx="7620" cy="635"/>
            </a:xfrm>
            <a:custGeom>
              <a:avLst/>
              <a:gdLst/>
              <a:ahLst/>
              <a:cxnLst/>
              <a:rect l="l" t="t" r="r" b="b"/>
              <a:pathLst>
                <a:path w="7620" h="634">
                  <a:moveTo>
                    <a:pt x="7162" y="0"/>
                  </a:moveTo>
                  <a:lnTo>
                    <a:pt x="0" y="139"/>
                  </a:lnTo>
                </a:path>
              </a:pathLst>
            </a:custGeom>
            <a:ln w="25400">
              <a:solidFill>
                <a:srgbClr val="F5C41C"/>
              </a:solidFill>
            </a:ln>
          </p:spPr>
          <p:txBody>
            <a:bodyPr wrap="square" lIns="0" tIns="0" rIns="0" bIns="0" rtlCol="0"/>
            <a:lstStyle/>
            <a:p>
              <a:endParaRPr/>
            </a:p>
          </p:txBody>
        </p:sp>
        <p:sp>
          <p:nvSpPr>
            <p:cNvPr id="20602" name="object 20602"/>
            <p:cNvSpPr/>
            <p:nvPr/>
          </p:nvSpPr>
          <p:spPr>
            <a:xfrm>
              <a:off x="5189232" y="8505113"/>
              <a:ext cx="46990" cy="2540"/>
            </a:xfrm>
            <a:custGeom>
              <a:avLst/>
              <a:gdLst/>
              <a:ahLst/>
              <a:cxnLst/>
              <a:rect l="l" t="t" r="r" b="b"/>
              <a:pathLst>
                <a:path w="46989" h="2540">
                  <a:moveTo>
                    <a:pt x="33934" y="0"/>
                  </a:moveTo>
                  <a:lnTo>
                    <a:pt x="26047" y="15"/>
                  </a:lnTo>
                  <a:lnTo>
                    <a:pt x="17724" y="285"/>
                  </a:lnTo>
                  <a:lnTo>
                    <a:pt x="9022" y="946"/>
                  </a:lnTo>
                  <a:lnTo>
                    <a:pt x="0" y="2133"/>
                  </a:lnTo>
                  <a:lnTo>
                    <a:pt x="7747" y="1968"/>
                  </a:lnTo>
                  <a:lnTo>
                    <a:pt x="18871" y="1354"/>
                  </a:lnTo>
                  <a:lnTo>
                    <a:pt x="29437" y="1109"/>
                  </a:lnTo>
                  <a:lnTo>
                    <a:pt x="29124" y="1103"/>
                  </a:lnTo>
                  <a:lnTo>
                    <a:pt x="44945" y="1103"/>
                  </a:lnTo>
                  <a:lnTo>
                    <a:pt x="43967" y="927"/>
                  </a:lnTo>
                  <a:lnTo>
                    <a:pt x="38976" y="508"/>
                  </a:lnTo>
                  <a:lnTo>
                    <a:pt x="33934" y="0"/>
                  </a:lnTo>
                  <a:close/>
                </a:path>
                <a:path w="46989" h="2540">
                  <a:moveTo>
                    <a:pt x="44945" y="1103"/>
                  </a:moveTo>
                  <a:lnTo>
                    <a:pt x="35943" y="1109"/>
                  </a:lnTo>
                  <a:lnTo>
                    <a:pt x="38468" y="1161"/>
                  </a:lnTo>
                  <a:lnTo>
                    <a:pt x="46850" y="1447"/>
                  </a:lnTo>
                  <a:lnTo>
                    <a:pt x="44945" y="1103"/>
                  </a:lnTo>
                  <a:close/>
                </a:path>
              </a:pathLst>
            </a:custGeom>
            <a:solidFill>
              <a:srgbClr val="F6C21C"/>
            </a:solidFill>
          </p:spPr>
          <p:txBody>
            <a:bodyPr wrap="square" lIns="0" tIns="0" rIns="0" bIns="0" rtlCol="0"/>
            <a:lstStyle/>
            <a:p>
              <a:endParaRPr/>
            </a:p>
          </p:txBody>
        </p:sp>
        <p:sp>
          <p:nvSpPr>
            <p:cNvPr id="20603" name="object 20603"/>
            <p:cNvSpPr/>
            <p:nvPr/>
          </p:nvSpPr>
          <p:spPr>
            <a:xfrm>
              <a:off x="5189232" y="8505113"/>
              <a:ext cx="34290" cy="2540"/>
            </a:xfrm>
            <a:custGeom>
              <a:avLst/>
              <a:gdLst/>
              <a:ahLst/>
              <a:cxnLst/>
              <a:rect l="l" t="t" r="r" b="b"/>
              <a:pathLst>
                <a:path w="34289" h="2540">
                  <a:moveTo>
                    <a:pt x="0" y="2133"/>
                  </a:moveTo>
                  <a:lnTo>
                    <a:pt x="9022" y="946"/>
                  </a:lnTo>
                  <a:lnTo>
                    <a:pt x="17724" y="285"/>
                  </a:lnTo>
                  <a:lnTo>
                    <a:pt x="26047" y="15"/>
                  </a:lnTo>
                  <a:lnTo>
                    <a:pt x="33934" y="0"/>
                  </a:lnTo>
                </a:path>
              </a:pathLst>
            </a:custGeom>
            <a:ln w="25400">
              <a:solidFill>
                <a:srgbClr val="F5C216"/>
              </a:solidFill>
            </a:ln>
          </p:spPr>
          <p:txBody>
            <a:bodyPr wrap="square" lIns="0" tIns="0" rIns="0" bIns="0" rtlCol="0"/>
            <a:lstStyle/>
            <a:p>
              <a:endParaRPr/>
            </a:p>
          </p:txBody>
        </p:sp>
        <p:sp>
          <p:nvSpPr>
            <p:cNvPr id="20604" name="object 20604"/>
            <p:cNvSpPr/>
            <p:nvPr/>
          </p:nvSpPr>
          <p:spPr>
            <a:xfrm>
              <a:off x="5223167" y="8505113"/>
              <a:ext cx="13335" cy="1905"/>
            </a:xfrm>
            <a:custGeom>
              <a:avLst/>
              <a:gdLst/>
              <a:ahLst/>
              <a:cxnLst/>
              <a:rect l="l" t="t" r="r" b="b"/>
              <a:pathLst>
                <a:path w="13335" h="1904">
                  <a:moveTo>
                    <a:pt x="0" y="0"/>
                  </a:moveTo>
                  <a:lnTo>
                    <a:pt x="5041" y="508"/>
                  </a:lnTo>
                  <a:lnTo>
                    <a:pt x="10032" y="927"/>
                  </a:lnTo>
                  <a:lnTo>
                    <a:pt x="11010" y="1103"/>
                  </a:lnTo>
                </a:path>
                <a:path w="13335" h="1904">
                  <a:moveTo>
                    <a:pt x="11010" y="1103"/>
                  </a:moveTo>
                  <a:lnTo>
                    <a:pt x="12915" y="1447"/>
                  </a:lnTo>
                </a:path>
              </a:pathLst>
            </a:custGeom>
            <a:ln w="25400">
              <a:solidFill>
                <a:srgbClr val="F5C116"/>
              </a:solidFill>
            </a:ln>
          </p:spPr>
          <p:txBody>
            <a:bodyPr wrap="square" lIns="0" tIns="0" rIns="0" bIns="0" rtlCol="0"/>
            <a:lstStyle/>
            <a:p>
              <a:endParaRPr/>
            </a:p>
          </p:txBody>
        </p:sp>
        <p:sp>
          <p:nvSpPr>
            <p:cNvPr id="20605" name="object 20605"/>
            <p:cNvSpPr/>
            <p:nvPr/>
          </p:nvSpPr>
          <p:spPr>
            <a:xfrm>
              <a:off x="5196979" y="8506223"/>
              <a:ext cx="39370" cy="1270"/>
            </a:xfrm>
            <a:custGeom>
              <a:avLst/>
              <a:gdLst/>
              <a:ahLst/>
              <a:cxnLst/>
              <a:rect l="l" t="t" r="r" b="b"/>
              <a:pathLst>
                <a:path w="39370" h="1270">
                  <a:moveTo>
                    <a:pt x="21106" y="4"/>
                  </a:moveTo>
                  <a:lnTo>
                    <a:pt x="11124" y="245"/>
                  </a:lnTo>
                  <a:lnTo>
                    <a:pt x="0" y="858"/>
                  </a:lnTo>
                </a:path>
                <a:path w="39370" h="1270">
                  <a:moveTo>
                    <a:pt x="39103" y="337"/>
                  </a:moveTo>
                  <a:lnTo>
                    <a:pt x="30721" y="51"/>
                  </a:lnTo>
                  <a:lnTo>
                    <a:pt x="21690" y="0"/>
                  </a:lnTo>
                </a:path>
              </a:pathLst>
            </a:custGeom>
            <a:ln w="25400">
              <a:solidFill>
                <a:srgbClr val="F6C321"/>
              </a:solidFill>
            </a:ln>
          </p:spPr>
          <p:txBody>
            <a:bodyPr wrap="square" lIns="0" tIns="0" rIns="0" bIns="0" rtlCol="0"/>
            <a:lstStyle/>
            <a:p>
              <a:endParaRPr/>
            </a:p>
          </p:txBody>
        </p:sp>
        <p:sp>
          <p:nvSpPr>
            <p:cNvPr id="20606" name="object 20606"/>
            <p:cNvSpPr/>
            <p:nvPr/>
          </p:nvSpPr>
          <p:spPr>
            <a:xfrm>
              <a:off x="5189232" y="8507082"/>
              <a:ext cx="8255" cy="635"/>
            </a:xfrm>
            <a:custGeom>
              <a:avLst/>
              <a:gdLst/>
              <a:ahLst/>
              <a:cxnLst/>
              <a:rect l="l" t="t" r="r" b="b"/>
              <a:pathLst>
                <a:path w="8254" h="634">
                  <a:moveTo>
                    <a:pt x="7747" y="0"/>
                  </a:moveTo>
                  <a:lnTo>
                    <a:pt x="0" y="165"/>
                  </a:lnTo>
                </a:path>
              </a:pathLst>
            </a:custGeom>
            <a:ln w="25400">
              <a:solidFill>
                <a:srgbClr val="F7C421"/>
              </a:solidFill>
            </a:ln>
          </p:spPr>
          <p:txBody>
            <a:bodyPr wrap="square" lIns="0" tIns="0" rIns="0" bIns="0" rtlCol="0"/>
            <a:lstStyle/>
            <a:p>
              <a:endParaRPr/>
            </a:p>
          </p:txBody>
        </p:sp>
        <p:sp>
          <p:nvSpPr>
            <p:cNvPr id="20607" name="object 20607"/>
            <p:cNvSpPr/>
            <p:nvPr/>
          </p:nvSpPr>
          <p:spPr>
            <a:xfrm>
              <a:off x="5209908" y="8500287"/>
              <a:ext cx="39370" cy="5080"/>
            </a:xfrm>
            <a:custGeom>
              <a:avLst/>
              <a:gdLst/>
              <a:ahLst/>
              <a:cxnLst/>
              <a:rect l="l" t="t" r="r" b="b"/>
              <a:pathLst>
                <a:path w="39370" h="5079">
                  <a:moveTo>
                    <a:pt x="28028" y="0"/>
                  </a:moveTo>
                  <a:lnTo>
                    <a:pt x="21106" y="1216"/>
                  </a:lnTo>
                  <a:lnTo>
                    <a:pt x="14109" y="1990"/>
                  </a:lnTo>
                  <a:lnTo>
                    <a:pt x="7065" y="2493"/>
                  </a:lnTo>
                  <a:lnTo>
                    <a:pt x="0" y="2895"/>
                  </a:lnTo>
                  <a:lnTo>
                    <a:pt x="3111" y="3746"/>
                  </a:lnTo>
                  <a:lnTo>
                    <a:pt x="13258" y="4826"/>
                  </a:lnTo>
                  <a:lnTo>
                    <a:pt x="27487" y="5045"/>
                  </a:lnTo>
                  <a:lnTo>
                    <a:pt x="33713" y="5015"/>
                  </a:lnTo>
                  <a:lnTo>
                    <a:pt x="39268" y="4711"/>
                  </a:lnTo>
                  <a:lnTo>
                    <a:pt x="31953" y="1727"/>
                  </a:lnTo>
                  <a:lnTo>
                    <a:pt x="28028" y="0"/>
                  </a:lnTo>
                  <a:close/>
                </a:path>
              </a:pathLst>
            </a:custGeom>
            <a:solidFill>
              <a:srgbClr val="F5BF08"/>
            </a:solidFill>
          </p:spPr>
          <p:txBody>
            <a:bodyPr wrap="square" lIns="0" tIns="0" rIns="0" bIns="0" rtlCol="0"/>
            <a:lstStyle/>
            <a:p>
              <a:endParaRPr/>
            </a:p>
          </p:txBody>
        </p:sp>
        <p:sp>
          <p:nvSpPr>
            <p:cNvPr id="20608" name="object 20608"/>
            <p:cNvSpPr/>
            <p:nvPr/>
          </p:nvSpPr>
          <p:spPr>
            <a:xfrm>
              <a:off x="5209908" y="8500287"/>
              <a:ext cx="28575" cy="3175"/>
            </a:xfrm>
            <a:custGeom>
              <a:avLst/>
              <a:gdLst/>
              <a:ahLst/>
              <a:cxnLst/>
              <a:rect l="l" t="t" r="r" b="b"/>
              <a:pathLst>
                <a:path w="28575" h="3175">
                  <a:moveTo>
                    <a:pt x="0" y="2895"/>
                  </a:moveTo>
                  <a:lnTo>
                    <a:pt x="7065" y="2493"/>
                  </a:lnTo>
                  <a:lnTo>
                    <a:pt x="14109" y="1990"/>
                  </a:lnTo>
                  <a:lnTo>
                    <a:pt x="21106" y="1216"/>
                  </a:lnTo>
                  <a:lnTo>
                    <a:pt x="28028" y="0"/>
                  </a:lnTo>
                </a:path>
              </a:pathLst>
            </a:custGeom>
            <a:ln w="25400">
              <a:solidFill>
                <a:srgbClr val="F5BE04"/>
              </a:solidFill>
            </a:ln>
          </p:spPr>
          <p:txBody>
            <a:bodyPr wrap="square" lIns="0" tIns="0" rIns="0" bIns="0" rtlCol="0"/>
            <a:lstStyle/>
            <a:p>
              <a:endParaRPr/>
            </a:p>
          </p:txBody>
        </p:sp>
        <p:sp>
          <p:nvSpPr>
            <p:cNvPr id="20609" name="object 20609"/>
            <p:cNvSpPr/>
            <p:nvPr/>
          </p:nvSpPr>
          <p:spPr>
            <a:xfrm>
              <a:off x="5237937" y="8500287"/>
              <a:ext cx="11430" cy="5080"/>
            </a:xfrm>
            <a:custGeom>
              <a:avLst/>
              <a:gdLst/>
              <a:ahLst/>
              <a:cxnLst/>
              <a:rect l="l" t="t" r="r" b="b"/>
              <a:pathLst>
                <a:path w="11429" h="5079">
                  <a:moveTo>
                    <a:pt x="0" y="0"/>
                  </a:moveTo>
                  <a:lnTo>
                    <a:pt x="11239" y="4711"/>
                  </a:lnTo>
                </a:path>
              </a:pathLst>
            </a:custGeom>
            <a:ln w="25400">
              <a:solidFill>
                <a:srgbClr val="F5BE05"/>
              </a:solidFill>
            </a:ln>
          </p:spPr>
          <p:txBody>
            <a:bodyPr wrap="square" lIns="0" tIns="0" rIns="0" bIns="0" rtlCol="0"/>
            <a:lstStyle/>
            <a:p>
              <a:endParaRPr/>
            </a:p>
          </p:txBody>
        </p:sp>
        <p:sp>
          <p:nvSpPr>
            <p:cNvPr id="20610" name="object 20610"/>
            <p:cNvSpPr/>
            <p:nvPr/>
          </p:nvSpPr>
          <p:spPr>
            <a:xfrm>
              <a:off x="5209908" y="8503183"/>
              <a:ext cx="39370" cy="2540"/>
            </a:xfrm>
            <a:custGeom>
              <a:avLst/>
              <a:gdLst/>
              <a:ahLst/>
              <a:cxnLst/>
              <a:rect l="l" t="t" r="r" b="b"/>
              <a:pathLst>
                <a:path w="39370" h="2540">
                  <a:moveTo>
                    <a:pt x="39268" y="1816"/>
                  </a:moveTo>
                  <a:lnTo>
                    <a:pt x="33713" y="2119"/>
                  </a:lnTo>
                  <a:lnTo>
                    <a:pt x="27487" y="2149"/>
                  </a:lnTo>
                  <a:lnTo>
                    <a:pt x="20650" y="2041"/>
                  </a:lnTo>
                  <a:lnTo>
                    <a:pt x="13258" y="1930"/>
                  </a:lnTo>
                </a:path>
                <a:path w="39370" h="2540">
                  <a:moveTo>
                    <a:pt x="13258" y="1930"/>
                  </a:moveTo>
                  <a:lnTo>
                    <a:pt x="8216" y="1422"/>
                  </a:lnTo>
                  <a:lnTo>
                    <a:pt x="3111" y="850"/>
                  </a:lnTo>
                  <a:lnTo>
                    <a:pt x="0" y="0"/>
                  </a:lnTo>
                </a:path>
              </a:pathLst>
            </a:custGeom>
            <a:ln w="25400">
              <a:solidFill>
                <a:srgbClr val="F5BF0B"/>
              </a:solidFill>
            </a:ln>
          </p:spPr>
          <p:txBody>
            <a:bodyPr wrap="square" lIns="0" tIns="0" rIns="0" bIns="0" rtlCol="0"/>
            <a:lstStyle/>
            <a:p>
              <a:endParaRPr/>
            </a:p>
          </p:txBody>
        </p:sp>
        <p:sp>
          <p:nvSpPr>
            <p:cNvPr id="20611" name="object 20611"/>
            <p:cNvSpPr/>
            <p:nvPr/>
          </p:nvSpPr>
          <p:spPr>
            <a:xfrm>
              <a:off x="5223167" y="8504999"/>
              <a:ext cx="36195" cy="3810"/>
            </a:xfrm>
            <a:custGeom>
              <a:avLst/>
              <a:gdLst/>
              <a:ahLst/>
              <a:cxnLst/>
              <a:rect l="l" t="t" r="r" b="b"/>
              <a:pathLst>
                <a:path w="36195" h="3809">
                  <a:moveTo>
                    <a:pt x="0" y="114"/>
                  </a:moveTo>
                  <a:lnTo>
                    <a:pt x="5041" y="622"/>
                  </a:lnTo>
                  <a:lnTo>
                    <a:pt x="10032" y="1041"/>
                  </a:lnTo>
                  <a:lnTo>
                    <a:pt x="12915" y="1562"/>
                  </a:lnTo>
                  <a:lnTo>
                    <a:pt x="23431" y="2082"/>
                  </a:lnTo>
                  <a:lnTo>
                    <a:pt x="31267" y="3060"/>
                  </a:lnTo>
                  <a:lnTo>
                    <a:pt x="35959" y="3769"/>
                  </a:lnTo>
                  <a:lnTo>
                    <a:pt x="32892" y="2667"/>
                  </a:lnTo>
                  <a:lnTo>
                    <a:pt x="29071" y="1218"/>
                  </a:lnTo>
                  <a:lnTo>
                    <a:pt x="26847" y="333"/>
                  </a:lnTo>
                  <a:lnTo>
                    <a:pt x="14228" y="333"/>
                  </a:lnTo>
                  <a:lnTo>
                    <a:pt x="0" y="114"/>
                  </a:lnTo>
                  <a:close/>
                </a:path>
                <a:path w="36195" h="3809">
                  <a:moveTo>
                    <a:pt x="26009" y="0"/>
                  </a:moveTo>
                  <a:lnTo>
                    <a:pt x="20454" y="303"/>
                  </a:lnTo>
                  <a:lnTo>
                    <a:pt x="14228" y="333"/>
                  </a:lnTo>
                  <a:lnTo>
                    <a:pt x="26847" y="333"/>
                  </a:lnTo>
                  <a:lnTo>
                    <a:pt x="26009" y="0"/>
                  </a:lnTo>
                  <a:close/>
                </a:path>
              </a:pathLst>
            </a:custGeom>
            <a:solidFill>
              <a:srgbClr val="F5BF13"/>
            </a:solidFill>
          </p:spPr>
          <p:txBody>
            <a:bodyPr wrap="square" lIns="0" tIns="0" rIns="0" bIns="0" rtlCol="0"/>
            <a:lstStyle/>
            <a:p>
              <a:endParaRPr/>
            </a:p>
          </p:txBody>
        </p:sp>
        <p:sp>
          <p:nvSpPr>
            <p:cNvPr id="20612" name="object 20612"/>
            <p:cNvSpPr/>
            <p:nvPr/>
          </p:nvSpPr>
          <p:spPr>
            <a:xfrm>
              <a:off x="5223167" y="8504999"/>
              <a:ext cx="26034" cy="635"/>
            </a:xfrm>
            <a:custGeom>
              <a:avLst/>
              <a:gdLst/>
              <a:ahLst/>
              <a:cxnLst/>
              <a:rect l="l" t="t" r="r" b="b"/>
              <a:pathLst>
                <a:path w="26035" h="634">
                  <a:moveTo>
                    <a:pt x="0" y="114"/>
                  </a:moveTo>
                  <a:lnTo>
                    <a:pt x="7391" y="225"/>
                  </a:lnTo>
                  <a:lnTo>
                    <a:pt x="14228" y="333"/>
                  </a:lnTo>
                  <a:lnTo>
                    <a:pt x="20454" y="303"/>
                  </a:lnTo>
                  <a:lnTo>
                    <a:pt x="26009" y="0"/>
                  </a:lnTo>
                </a:path>
              </a:pathLst>
            </a:custGeom>
            <a:ln w="25400">
              <a:solidFill>
                <a:srgbClr val="F5BF0B"/>
              </a:solidFill>
            </a:ln>
          </p:spPr>
          <p:txBody>
            <a:bodyPr wrap="square" lIns="0" tIns="0" rIns="0" bIns="0" rtlCol="0"/>
            <a:lstStyle/>
            <a:p>
              <a:endParaRPr/>
            </a:p>
          </p:txBody>
        </p:sp>
        <p:sp>
          <p:nvSpPr>
            <p:cNvPr id="20613" name="object 20613"/>
            <p:cNvSpPr/>
            <p:nvPr/>
          </p:nvSpPr>
          <p:spPr>
            <a:xfrm>
              <a:off x="5249176" y="8504999"/>
              <a:ext cx="10160" cy="3810"/>
            </a:xfrm>
            <a:custGeom>
              <a:avLst/>
              <a:gdLst/>
              <a:ahLst/>
              <a:cxnLst/>
              <a:rect l="l" t="t" r="r" b="b"/>
              <a:pathLst>
                <a:path w="10160" h="3809">
                  <a:moveTo>
                    <a:pt x="0" y="0"/>
                  </a:moveTo>
                  <a:lnTo>
                    <a:pt x="3215" y="1218"/>
                  </a:lnTo>
                </a:path>
                <a:path w="10160" h="3809">
                  <a:moveTo>
                    <a:pt x="3215" y="1218"/>
                  </a:moveTo>
                  <a:lnTo>
                    <a:pt x="9950" y="3769"/>
                  </a:lnTo>
                </a:path>
              </a:pathLst>
            </a:custGeom>
            <a:ln w="25400">
              <a:solidFill>
                <a:srgbClr val="F4BE10"/>
              </a:solidFill>
            </a:ln>
          </p:spPr>
          <p:txBody>
            <a:bodyPr wrap="square" lIns="0" tIns="0" rIns="0" bIns="0" rtlCol="0"/>
            <a:lstStyle/>
            <a:p>
              <a:endParaRPr/>
            </a:p>
          </p:txBody>
        </p:sp>
        <p:sp>
          <p:nvSpPr>
            <p:cNvPr id="20614" name="object 20614"/>
            <p:cNvSpPr/>
            <p:nvPr/>
          </p:nvSpPr>
          <p:spPr>
            <a:xfrm>
              <a:off x="5236083" y="8506561"/>
              <a:ext cx="23495" cy="2540"/>
            </a:xfrm>
            <a:custGeom>
              <a:avLst/>
              <a:gdLst/>
              <a:ahLst/>
              <a:cxnLst/>
              <a:rect l="l" t="t" r="r" b="b"/>
              <a:pathLst>
                <a:path w="23495" h="2540">
                  <a:moveTo>
                    <a:pt x="22987" y="2200"/>
                  </a:moveTo>
                  <a:lnTo>
                    <a:pt x="18351" y="1498"/>
                  </a:lnTo>
                  <a:lnTo>
                    <a:pt x="10515" y="520"/>
                  </a:lnTo>
                  <a:lnTo>
                    <a:pt x="0" y="0"/>
                  </a:lnTo>
                </a:path>
              </a:pathLst>
            </a:custGeom>
            <a:ln w="25400">
              <a:solidFill>
                <a:srgbClr val="F4BF1C"/>
              </a:solidFill>
            </a:ln>
          </p:spPr>
          <p:txBody>
            <a:bodyPr wrap="square" lIns="0" tIns="0" rIns="0" bIns="0" rtlCol="0"/>
            <a:lstStyle/>
            <a:p>
              <a:endParaRPr/>
            </a:p>
          </p:txBody>
        </p:sp>
        <p:sp>
          <p:nvSpPr>
            <p:cNvPr id="20615" name="object 20615"/>
            <p:cNvSpPr/>
            <p:nvPr/>
          </p:nvSpPr>
          <p:spPr>
            <a:xfrm>
              <a:off x="5223167" y="8505113"/>
              <a:ext cx="13335" cy="1905"/>
            </a:xfrm>
            <a:custGeom>
              <a:avLst/>
              <a:gdLst/>
              <a:ahLst/>
              <a:cxnLst/>
              <a:rect l="l" t="t" r="r" b="b"/>
              <a:pathLst>
                <a:path w="13335" h="1904">
                  <a:moveTo>
                    <a:pt x="11010" y="1103"/>
                  </a:moveTo>
                  <a:lnTo>
                    <a:pt x="10032" y="927"/>
                  </a:lnTo>
                  <a:lnTo>
                    <a:pt x="5041" y="508"/>
                  </a:lnTo>
                  <a:lnTo>
                    <a:pt x="0" y="0"/>
                  </a:lnTo>
                </a:path>
                <a:path w="13335" h="1904">
                  <a:moveTo>
                    <a:pt x="12915" y="1447"/>
                  </a:moveTo>
                  <a:lnTo>
                    <a:pt x="11010" y="1103"/>
                  </a:lnTo>
                </a:path>
              </a:pathLst>
            </a:custGeom>
            <a:ln w="25400">
              <a:solidFill>
                <a:srgbClr val="F5C116"/>
              </a:solidFill>
            </a:ln>
          </p:spPr>
          <p:txBody>
            <a:bodyPr wrap="square" lIns="0" tIns="0" rIns="0" bIns="0" rtlCol="0"/>
            <a:lstStyle/>
            <a:p>
              <a:endParaRPr/>
            </a:p>
          </p:txBody>
        </p:sp>
        <p:sp>
          <p:nvSpPr>
            <p:cNvPr id="20616" name="object 20616"/>
            <p:cNvSpPr/>
            <p:nvPr/>
          </p:nvSpPr>
          <p:spPr>
            <a:xfrm>
              <a:off x="5237937" y="8498852"/>
              <a:ext cx="16510" cy="6350"/>
            </a:xfrm>
            <a:custGeom>
              <a:avLst/>
              <a:gdLst/>
              <a:ahLst/>
              <a:cxnLst/>
              <a:rect l="l" t="t" r="r" b="b"/>
              <a:pathLst>
                <a:path w="16510" h="6350">
                  <a:moveTo>
                    <a:pt x="4660" y="0"/>
                  </a:moveTo>
                  <a:lnTo>
                    <a:pt x="3098" y="609"/>
                  </a:lnTo>
                  <a:lnTo>
                    <a:pt x="1549" y="1092"/>
                  </a:lnTo>
                  <a:lnTo>
                    <a:pt x="0" y="1435"/>
                  </a:lnTo>
                  <a:lnTo>
                    <a:pt x="3924" y="3162"/>
                  </a:lnTo>
                  <a:lnTo>
                    <a:pt x="7683" y="4724"/>
                  </a:lnTo>
                  <a:lnTo>
                    <a:pt x="11239" y="6146"/>
                  </a:lnTo>
                  <a:lnTo>
                    <a:pt x="13665" y="6222"/>
                  </a:lnTo>
                  <a:lnTo>
                    <a:pt x="15290" y="6159"/>
                  </a:lnTo>
                  <a:lnTo>
                    <a:pt x="16078" y="5841"/>
                  </a:lnTo>
                  <a:lnTo>
                    <a:pt x="12458" y="4063"/>
                  </a:lnTo>
                  <a:lnTo>
                    <a:pt x="8636" y="2146"/>
                  </a:lnTo>
                  <a:lnTo>
                    <a:pt x="4660" y="0"/>
                  </a:lnTo>
                  <a:close/>
                </a:path>
              </a:pathLst>
            </a:custGeom>
            <a:solidFill>
              <a:srgbClr val="F5BE04"/>
            </a:solidFill>
          </p:spPr>
          <p:txBody>
            <a:bodyPr wrap="square" lIns="0" tIns="0" rIns="0" bIns="0" rtlCol="0"/>
            <a:lstStyle/>
            <a:p>
              <a:endParaRPr/>
            </a:p>
          </p:txBody>
        </p:sp>
        <p:sp>
          <p:nvSpPr>
            <p:cNvPr id="20617" name="object 20617"/>
            <p:cNvSpPr/>
            <p:nvPr/>
          </p:nvSpPr>
          <p:spPr>
            <a:xfrm>
              <a:off x="5237937" y="8498852"/>
              <a:ext cx="5080" cy="1905"/>
            </a:xfrm>
            <a:custGeom>
              <a:avLst/>
              <a:gdLst/>
              <a:ahLst/>
              <a:cxnLst/>
              <a:rect l="l" t="t" r="r" b="b"/>
              <a:pathLst>
                <a:path w="5079" h="1904">
                  <a:moveTo>
                    <a:pt x="0" y="1435"/>
                  </a:moveTo>
                  <a:lnTo>
                    <a:pt x="4660" y="0"/>
                  </a:lnTo>
                </a:path>
              </a:pathLst>
            </a:custGeom>
            <a:ln w="25400">
              <a:solidFill>
                <a:srgbClr val="F6BE01"/>
              </a:solidFill>
            </a:ln>
          </p:spPr>
          <p:txBody>
            <a:bodyPr wrap="square" lIns="0" tIns="0" rIns="0" bIns="0" rtlCol="0"/>
            <a:lstStyle/>
            <a:p>
              <a:endParaRPr/>
            </a:p>
          </p:txBody>
        </p:sp>
        <p:sp>
          <p:nvSpPr>
            <p:cNvPr id="20618" name="object 20618"/>
            <p:cNvSpPr/>
            <p:nvPr/>
          </p:nvSpPr>
          <p:spPr>
            <a:xfrm>
              <a:off x="5242598" y="8498852"/>
              <a:ext cx="11430" cy="6350"/>
            </a:xfrm>
            <a:custGeom>
              <a:avLst/>
              <a:gdLst/>
              <a:ahLst/>
              <a:cxnLst/>
              <a:rect l="l" t="t" r="r" b="b"/>
              <a:pathLst>
                <a:path w="11429" h="6350">
                  <a:moveTo>
                    <a:pt x="0" y="0"/>
                  </a:moveTo>
                  <a:lnTo>
                    <a:pt x="11417" y="5841"/>
                  </a:lnTo>
                </a:path>
              </a:pathLst>
            </a:custGeom>
            <a:ln w="25400">
              <a:solidFill>
                <a:srgbClr val="F5BD03"/>
              </a:solidFill>
            </a:ln>
          </p:spPr>
          <p:txBody>
            <a:bodyPr wrap="square" lIns="0" tIns="0" rIns="0" bIns="0" rtlCol="0"/>
            <a:lstStyle/>
            <a:p>
              <a:endParaRPr/>
            </a:p>
          </p:txBody>
        </p:sp>
        <p:sp>
          <p:nvSpPr>
            <p:cNvPr id="20619" name="object 20619"/>
            <p:cNvSpPr/>
            <p:nvPr/>
          </p:nvSpPr>
          <p:spPr>
            <a:xfrm>
              <a:off x="5249176" y="8504694"/>
              <a:ext cx="5080" cy="635"/>
            </a:xfrm>
            <a:custGeom>
              <a:avLst/>
              <a:gdLst/>
              <a:ahLst/>
              <a:cxnLst/>
              <a:rect l="l" t="t" r="r" b="b"/>
              <a:pathLst>
                <a:path w="5079" h="634">
                  <a:moveTo>
                    <a:pt x="4838" y="0"/>
                  </a:moveTo>
                  <a:lnTo>
                    <a:pt x="0" y="304"/>
                  </a:lnTo>
                </a:path>
              </a:pathLst>
            </a:custGeom>
            <a:ln w="25400">
              <a:solidFill>
                <a:srgbClr val="F5BD07"/>
              </a:solidFill>
            </a:ln>
          </p:spPr>
          <p:txBody>
            <a:bodyPr wrap="square" lIns="0" tIns="0" rIns="0" bIns="0" rtlCol="0"/>
            <a:lstStyle/>
            <a:p>
              <a:endParaRPr/>
            </a:p>
          </p:txBody>
        </p:sp>
        <p:sp>
          <p:nvSpPr>
            <p:cNvPr id="20620" name="object 20620"/>
            <p:cNvSpPr/>
            <p:nvPr/>
          </p:nvSpPr>
          <p:spPr>
            <a:xfrm>
              <a:off x="5237937" y="8500287"/>
              <a:ext cx="11430" cy="5080"/>
            </a:xfrm>
            <a:custGeom>
              <a:avLst/>
              <a:gdLst/>
              <a:ahLst/>
              <a:cxnLst/>
              <a:rect l="l" t="t" r="r" b="b"/>
              <a:pathLst>
                <a:path w="11429" h="5079">
                  <a:moveTo>
                    <a:pt x="11239" y="4711"/>
                  </a:moveTo>
                  <a:lnTo>
                    <a:pt x="0" y="0"/>
                  </a:lnTo>
                </a:path>
              </a:pathLst>
            </a:custGeom>
            <a:ln w="25400">
              <a:solidFill>
                <a:srgbClr val="F5BE05"/>
              </a:solidFill>
            </a:ln>
          </p:spPr>
          <p:txBody>
            <a:bodyPr wrap="square" lIns="0" tIns="0" rIns="0" bIns="0" rtlCol="0"/>
            <a:lstStyle/>
            <a:p>
              <a:endParaRPr/>
            </a:p>
          </p:txBody>
        </p:sp>
        <p:sp>
          <p:nvSpPr>
            <p:cNvPr id="20621" name="object 20621"/>
            <p:cNvSpPr/>
            <p:nvPr/>
          </p:nvSpPr>
          <p:spPr>
            <a:xfrm>
              <a:off x="5249176" y="8504694"/>
              <a:ext cx="15240" cy="5080"/>
            </a:xfrm>
            <a:custGeom>
              <a:avLst/>
              <a:gdLst/>
              <a:ahLst/>
              <a:cxnLst/>
              <a:rect l="l" t="t" r="r" b="b"/>
              <a:pathLst>
                <a:path w="15239" h="5079">
                  <a:moveTo>
                    <a:pt x="0" y="304"/>
                  </a:moveTo>
                  <a:lnTo>
                    <a:pt x="3061" y="1522"/>
                  </a:lnTo>
                  <a:lnTo>
                    <a:pt x="6883" y="2971"/>
                  </a:lnTo>
                  <a:lnTo>
                    <a:pt x="9949" y="4074"/>
                  </a:lnTo>
                  <a:lnTo>
                    <a:pt x="13271" y="4584"/>
                  </a:lnTo>
                  <a:lnTo>
                    <a:pt x="15049" y="4914"/>
                  </a:lnTo>
                  <a:lnTo>
                    <a:pt x="7938" y="1522"/>
                  </a:lnTo>
                  <a:lnTo>
                    <a:pt x="5614" y="380"/>
                  </a:lnTo>
                  <a:lnTo>
                    <a:pt x="2425" y="380"/>
                  </a:lnTo>
                  <a:lnTo>
                    <a:pt x="0" y="304"/>
                  </a:lnTo>
                  <a:close/>
                </a:path>
                <a:path w="15239" h="5079">
                  <a:moveTo>
                    <a:pt x="4838" y="0"/>
                  </a:moveTo>
                  <a:lnTo>
                    <a:pt x="4051" y="317"/>
                  </a:lnTo>
                  <a:lnTo>
                    <a:pt x="2425" y="380"/>
                  </a:lnTo>
                  <a:lnTo>
                    <a:pt x="5614" y="380"/>
                  </a:lnTo>
                  <a:lnTo>
                    <a:pt x="4838" y="0"/>
                  </a:lnTo>
                  <a:close/>
                </a:path>
              </a:pathLst>
            </a:custGeom>
            <a:solidFill>
              <a:srgbClr val="F4BD0F"/>
            </a:solidFill>
          </p:spPr>
          <p:txBody>
            <a:bodyPr wrap="square" lIns="0" tIns="0" rIns="0" bIns="0" rtlCol="0"/>
            <a:lstStyle/>
            <a:p>
              <a:endParaRPr/>
            </a:p>
          </p:txBody>
        </p:sp>
        <p:sp>
          <p:nvSpPr>
            <p:cNvPr id="20622" name="object 20622"/>
            <p:cNvSpPr/>
            <p:nvPr/>
          </p:nvSpPr>
          <p:spPr>
            <a:xfrm>
              <a:off x="5249176" y="8504694"/>
              <a:ext cx="5080" cy="635"/>
            </a:xfrm>
            <a:custGeom>
              <a:avLst/>
              <a:gdLst/>
              <a:ahLst/>
              <a:cxnLst/>
              <a:rect l="l" t="t" r="r" b="b"/>
              <a:pathLst>
                <a:path w="5079" h="634">
                  <a:moveTo>
                    <a:pt x="0" y="304"/>
                  </a:moveTo>
                  <a:lnTo>
                    <a:pt x="4838" y="0"/>
                  </a:lnTo>
                </a:path>
              </a:pathLst>
            </a:custGeom>
            <a:ln w="25400">
              <a:solidFill>
                <a:srgbClr val="F5BD07"/>
              </a:solidFill>
            </a:ln>
          </p:spPr>
          <p:txBody>
            <a:bodyPr wrap="square" lIns="0" tIns="0" rIns="0" bIns="0" rtlCol="0"/>
            <a:lstStyle/>
            <a:p>
              <a:endParaRPr/>
            </a:p>
          </p:txBody>
        </p:sp>
        <p:sp>
          <p:nvSpPr>
            <p:cNvPr id="20623" name="object 20623"/>
            <p:cNvSpPr/>
            <p:nvPr/>
          </p:nvSpPr>
          <p:spPr>
            <a:xfrm>
              <a:off x="5254015" y="8504694"/>
              <a:ext cx="10795" cy="5080"/>
            </a:xfrm>
            <a:custGeom>
              <a:avLst/>
              <a:gdLst/>
              <a:ahLst/>
              <a:cxnLst/>
              <a:rect l="l" t="t" r="r" b="b"/>
              <a:pathLst>
                <a:path w="10795" h="5079">
                  <a:moveTo>
                    <a:pt x="0" y="0"/>
                  </a:moveTo>
                  <a:lnTo>
                    <a:pt x="3163" y="1522"/>
                  </a:lnTo>
                </a:path>
                <a:path w="10795" h="5079">
                  <a:moveTo>
                    <a:pt x="3163" y="1522"/>
                  </a:moveTo>
                  <a:lnTo>
                    <a:pt x="10210" y="4914"/>
                  </a:lnTo>
                </a:path>
              </a:pathLst>
            </a:custGeom>
            <a:ln w="25400">
              <a:solidFill>
                <a:srgbClr val="F4BD0E"/>
              </a:solidFill>
            </a:ln>
          </p:spPr>
          <p:txBody>
            <a:bodyPr wrap="square" lIns="0" tIns="0" rIns="0" bIns="0" rtlCol="0"/>
            <a:lstStyle/>
            <a:p>
              <a:endParaRPr/>
            </a:p>
          </p:txBody>
        </p:sp>
        <p:sp>
          <p:nvSpPr>
            <p:cNvPr id="20624" name="object 20624"/>
            <p:cNvSpPr/>
            <p:nvPr/>
          </p:nvSpPr>
          <p:spPr>
            <a:xfrm>
              <a:off x="5249176" y="8504999"/>
              <a:ext cx="10160" cy="3810"/>
            </a:xfrm>
            <a:custGeom>
              <a:avLst/>
              <a:gdLst/>
              <a:ahLst/>
              <a:cxnLst/>
              <a:rect l="l" t="t" r="r" b="b"/>
              <a:pathLst>
                <a:path w="10160" h="3809">
                  <a:moveTo>
                    <a:pt x="3215" y="1218"/>
                  </a:moveTo>
                  <a:lnTo>
                    <a:pt x="0" y="0"/>
                  </a:lnTo>
                </a:path>
                <a:path w="10160" h="3809">
                  <a:moveTo>
                    <a:pt x="9950" y="3769"/>
                  </a:moveTo>
                  <a:lnTo>
                    <a:pt x="3215" y="1218"/>
                  </a:lnTo>
                </a:path>
              </a:pathLst>
            </a:custGeom>
            <a:ln w="25400">
              <a:solidFill>
                <a:srgbClr val="F4BE10"/>
              </a:solidFill>
            </a:ln>
          </p:spPr>
          <p:txBody>
            <a:bodyPr wrap="square" lIns="0" tIns="0" rIns="0" bIns="0" rtlCol="0"/>
            <a:lstStyle/>
            <a:p>
              <a:endParaRPr/>
            </a:p>
          </p:txBody>
        </p:sp>
        <p:sp>
          <p:nvSpPr>
            <p:cNvPr id="20625" name="object 20625"/>
            <p:cNvSpPr/>
            <p:nvPr/>
          </p:nvSpPr>
          <p:spPr>
            <a:xfrm>
              <a:off x="5242598" y="8481022"/>
              <a:ext cx="34925" cy="24130"/>
            </a:xfrm>
            <a:custGeom>
              <a:avLst/>
              <a:gdLst/>
              <a:ahLst/>
              <a:cxnLst/>
              <a:rect l="l" t="t" r="r" b="b"/>
              <a:pathLst>
                <a:path w="34925" h="24129">
                  <a:moveTo>
                    <a:pt x="26415" y="0"/>
                  </a:moveTo>
                  <a:lnTo>
                    <a:pt x="19739" y="5375"/>
                  </a:lnTo>
                  <a:lnTo>
                    <a:pt x="13107" y="10372"/>
                  </a:lnTo>
                  <a:lnTo>
                    <a:pt x="6526" y="14641"/>
                  </a:lnTo>
                  <a:lnTo>
                    <a:pt x="0" y="17830"/>
                  </a:lnTo>
                  <a:lnTo>
                    <a:pt x="3975" y="19977"/>
                  </a:lnTo>
                  <a:lnTo>
                    <a:pt x="11417" y="23672"/>
                  </a:lnTo>
                  <a:lnTo>
                    <a:pt x="17213" y="18960"/>
                  </a:lnTo>
                  <a:lnTo>
                    <a:pt x="23017" y="13865"/>
                  </a:lnTo>
                  <a:lnTo>
                    <a:pt x="34645" y="3276"/>
                  </a:lnTo>
                  <a:lnTo>
                    <a:pt x="32003" y="2705"/>
                  </a:lnTo>
                  <a:lnTo>
                    <a:pt x="29222" y="1981"/>
                  </a:lnTo>
                  <a:lnTo>
                    <a:pt x="26415" y="0"/>
                  </a:lnTo>
                  <a:close/>
                </a:path>
              </a:pathLst>
            </a:custGeom>
            <a:solidFill>
              <a:srgbClr val="F7BF02"/>
            </a:solidFill>
          </p:spPr>
          <p:txBody>
            <a:bodyPr wrap="square" lIns="0" tIns="0" rIns="0" bIns="0" rtlCol="0"/>
            <a:lstStyle/>
            <a:p>
              <a:endParaRPr/>
            </a:p>
          </p:txBody>
        </p:sp>
        <p:sp>
          <p:nvSpPr>
            <p:cNvPr id="20626" name="object 20626"/>
            <p:cNvSpPr/>
            <p:nvPr/>
          </p:nvSpPr>
          <p:spPr>
            <a:xfrm>
              <a:off x="5242598" y="8481022"/>
              <a:ext cx="34925" cy="18415"/>
            </a:xfrm>
            <a:custGeom>
              <a:avLst/>
              <a:gdLst/>
              <a:ahLst/>
              <a:cxnLst/>
              <a:rect l="l" t="t" r="r" b="b"/>
              <a:pathLst>
                <a:path w="34925" h="18415">
                  <a:moveTo>
                    <a:pt x="0" y="17830"/>
                  </a:moveTo>
                  <a:lnTo>
                    <a:pt x="6526" y="14641"/>
                  </a:lnTo>
                  <a:lnTo>
                    <a:pt x="13107" y="10372"/>
                  </a:lnTo>
                  <a:lnTo>
                    <a:pt x="19739" y="5375"/>
                  </a:lnTo>
                  <a:lnTo>
                    <a:pt x="26415" y="0"/>
                  </a:lnTo>
                </a:path>
                <a:path w="34925" h="18415">
                  <a:moveTo>
                    <a:pt x="26415" y="0"/>
                  </a:moveTo>
                  <a:lnTo>
                    <a:pt x="34645" y="3276"/>
                  </a:lnTo>
                </a:path>
              </a:pathLst>
            </a:custGeom>
            <a:ln w="25400">
              <a:solidFill>
                <a:srgbClr val="F7C101"/>
              </a:solidFill>
            </a:ln>
          </p:spPr>
          <p:txBody>
            <a:bodyPr wrap="square" lIns="0" tIns="0" rIns="0" bIns="0" rtlCol="0"/>
            <a:lstStyle/>
            <a:p>
              <a:endParaRPr/>
            </a:p>
          </p:txBody>
        </p:sp>
        <p:sp>
          <p:nvSpPr>
            <p:cNvPr id="20627" name="object 20627"/>
            <p:cNvSpPr/>
            <p:nvPr/>
          </p:nvSpPr>
          <p:spPr>
            <a:xfrm>
              <a:off x="5242598" y="8484298"/>
              <a:ext cx="34925" cy="20955"/>
            </a:xfrm>
            <a:custGeom>
              <a:avLst/>
              <a:gdLst/>
              <a:ahLst/>
              <a:cxnLst/>
              <a:rect l="l" t="t" r="r" b="b"/>
              <a:pathLst>
                <a:path w="34925" h="20954">
                  <a:moveTo>
                    <a:pt x="34645" y="0"/>
                  </a:moveTo>
                  <a:lnTo>
                    <a:pt x="28828" y="5297"/>
                  </a:lnTo>
                  <a:lnTo>
                    <a:pt x="23017" y="10588"/>
                  </a:lnTo>
                  <a:lnTo>
                    <a:pt x="17213" y="15684"/>
                  </a:lnTo>
                  <a:lnTo>
                    <a:pt x="11417" y="20396"/>
                  </a:lnTo>
                </a:path>
                <a:path w="34925" h="20954">
                  <a:moveTo>
                    <a:pt x="11417" y="20396"/>
                  </a:moveTo>
                  <a:lnTo>
                    <a:pt x="0" y="14554"/>
                  </a:lnTo>
                </a:path>
              </a:pathLst>
            </a:custGeom>
            <a:ln w="25400">
              <a:solidFill>
                <a:srgbClr val="F5BD03"/>
              </a:solidFill>
            </a:ln>
          </p:spPr>
          <p:txBody>
            <a:bodyPr wrap="square" lIns="0" tIns="0" rIns="0" bIns="0" rtlCol="0"/>
            <a:lstStyle/>
            <a:p>
              <a:endParaRPr/>
            </a:p>
          </p:txBody>
        </p:sp>
        <p:sp>
          <p:nvSpPr>
            <p:cNvPr id="20628" name="object 20628"/>
            <p:cNvSpPr/>
            <p:nvPr/>
          </p:nvSpPr>
          <p:spPr>
            <a:xfrm>
              <a:off x="5254015" y="8484298"/>
              <a:ext cx="31115" cy="25400"/>
            </a:xfrm>
            <a:custGeom>
              <a:avLst/>
              <a:gdLst/>
              <a:ahLst/>
              <a:cxnLst/>
              <a:rect l="l" t="t" r="r" b="b"/>
              <a:pathLst>
                <a:path w="31114" h="25400">
                  <a:moveTo>
                    <a:pt x="23228" y="0"/>
                  </a:moveTo>
                  <a:lnTo>
                    <a:pt x="11599" y="10588"/>
                  </a:lnTo>
                  <a:lnTo>
                    <a:pt x="5795" y="15684"/>
                  </a:lnTo>
                  <a:lnTo>
                    <a:pt x="0" y="20396"/>
                  </a:lnTo>
                  <a:lnTo>
                    <a:pt x="3100" y="21919"/>
                  </a:lnTo>
                  <a:lnTo>
                    <a:pt x="10210" y="25311"/>
                  </a:lnTo>
                  <a:lnTo>
                    <a:pt x="15314" y="19078"/>
                  </a:lnTo>
                  <a:lnTo>
                    <a:pt x="20319" y="13287"/>
                  </a:lnTo>
                  <a:lnTo>
                    <a:pt x="25546" y="7580"/>
                  </a:lnTo>
                  <a:lnTo>
                    <a:pt x="30657" y="2362"/>
                  </a:lnTo>
                  <a:lnTo>
                    <a:pt x="28397" y="977"/>
                  </a:lnTo>
                  <a:lnTo>
                    <a:pt x="25882" y="571"/>
                  </a:lnTo>
                  <a:lnTo>
                    <a:pt x="23228" y="0"/>
                  </a:lnTo>
                  <a:close/>
                </a:path>
              </a:pathLst>
            </a:custGeom>
            <a:solidFill>
              <a:srgbClr val="F4BC09"/>
            </a:solidFill>
          </p:spPr>
          <p:txBody>
            <a:bodyPr wrap="square" lIns="0" tIns="0" rIns="0" bIns="0" rtlCol="0"/>
            <a:lstStyle/>
            <a:p>
              <a:endParaRPr/>
            </a:p>
          </p:txBody>
        </p:sp>
        <p:sp>
          <p:nvSpPr>
            <p:cNvPr id="20629" name="object 20629"/>
            <p:cNvSpPr/>
            <p:nvPr/>
          </p:nvSpPr>
          <p:spPr>
            <a:xfrm>
              <a:off x="5254015" y="8484298"/>
              <a:ext cx="23495" cy="20955"/>
            </a:xfrm>
            <a:custGeom>
              <a:avLst/>
              <a:gdLst/>
              <a:ahLst/>
              <a:cxnLst/>
              <a:rect l="l" t="t" r="r" b="b"/>
              <a:pathLst>
                <a:path w="23495" h="20954">
                  <a:moveTo>
                    <a:pt x="0" y="20396"/>
                  </a:moveTo>
                  <a:lnTo>
                    <a:pt x="5795" y="15684"/>
                  </a:lnTo>
                  <a:lnTo>
                    <a:pt x="11599" y="10588"/>
                  </a:lnTo>
                  <a:lnTo>
                    <a:pt x="17411" y="5297"/>
                  </a:lnTo>
                  <a:lnTo>
                    <a:pt x="23228" y="0"/>
                  </a:lnTo>
                </a:path>
              </a:pathLst>
            </a:custGeom>
            <a:ln w="25400">
              <a:solidFill>
                <a:srgbClr val="F5BD03"/>
              </a:solidFill>
            </a:ln>
          </p:spPr>
          <p:txBody>
            <a:bodyPr wrap="square" lIns="0" tIns="0" rIns="0" bIns="0" rtlCol="0"/>
            <a:lstStyle/>
            <a:p>
              <a:endParaRPr/>
            </a:p>
          </p:txBody>
        </p:sp>
        <p:sp>
          <p:nvSpPr>
            <p:cNvPr id="20630" name="object 20630"/>
            <p:cNvSpPr/>
            <p:nvPr/>
          </p:nvSpPr>
          <p:spPr>
            <a:xfrm>
              <a:off x="5277243" y="8484298"/>
              <a:ext cx="7620" cy="2540"/>
            </a:xfrm>
            <a:custGeom>
              <a:avLst/>
              <a:gdLst/>
              <a:ahLst/>
              <a:cxnLst/>
              <a:rect l="l" t="t" r="r" b="b"/>
              <a:pathLst>
                <a:path w="7620" h="2540">
                  <a:moveTo>
                    <a:pt x="0" y="0"/>
                  </a:moveTo>
                  <a:lnTo>
                    <a:pt x="7429" y="2362"/>
                  </a:lnTo>
                </a:path>
              </a:pathLst>
            </a:custGeom>
            <a:ln w="25400">
              <a:solidFill>
                <a:srgbClr val="F4BB04"/>
              </a:solidFill>
            </a:ln>
          </p:spPr>
          <p:txBody>
            <a:bodyPr wrap="square" lIns="0" tIns="0" rIns="0" bIns="0" rtlCol="0"/>
            <a:lstStyle/>
            <a:p>
              <a:endParaRPr/>
            </a:p>
          </p:txBody>
        </p:sp>
        <p:sp>
          <p:nvSpPr>
            <p:cNvPr id="20631" name="object 20631"/>
            <p:cNvSpPr/>
            <p:nvPr/>
          </p:nvSpPr>
          <p:spPr>
            <a:xfrm>
              <a:off x="5264226" y="8486660"/>
              <a:ext cx="20955" cy="23495"/>
            </a:xfrm>
            <a:custGeom>
              <a:avLst/>
              <a:gdLst/>
              <a:ahLst/>
              <a:cxnLst/>
              <a:rect l="l" t="t" r="r" b="b"/>
              <a:pathLst>
                <a:path w="20954" h="23495">
                  <a:moveTo>
                    <a:pt x="20447" y="0"/>
                  </a:moveTo>
                  <a:lnTo>
                    <a:pt x="15335" y="5218"/>
                  </a:lnTo>
                  <a:lnTo>
                    <a:pt x="10315" y="10692"/>
                  </a:lnTo>
                </a:path>
                <a:path w="20954" h="23495">
                  <a:moveTo>
                    <a:pt x="10108" y="10925"/>
                  </a:moveTo>
                  <a:lnTo>
                    <a:pt x="5104" y="16716"/>
                  </a:lnTo>
                  <a:lnTo>
                    <a:pt x="2777" y="19556"/>
                  </a:lnTo>
                </a:path>
                <a:path w="20954" h="23495">
                  <a:moveTo>
                    <a:pt x="2777" y="19556"/>
                  </a:moveTo>
                  <a:lnTo>
                    <a:pt x="0" y="22948"/>
                  </a:lnTo>
                </a:path>
              </a:pathLst>
            </a:custGeom>
            <a:ln w="25400">
              <a:solidFill>
                <a:srgbClr val="F3BA0E"/>
              </a:solidFill>
            </a:ln>
          </p:spPr>
          <p:txBody>
            <a:bodyPr wrap="square" lIns="0" tIns="0" rIns="0" bIns="0" rtlCol="0"/>
            <a:lstStyle/>
            <a:p>
              <a:endParaRPr/>
            </a:p>
          </p:txBody>
        </p:sp>
        <p:sp>
          <p:nvSpPr>
            <p:cNvPr id="20632" name="object 20632"/>
            <p:cNvSpPr/>
            <p:nvPr/>
          </p:nvSpPr>
          <p:spPr>
            <a:xfrm>
              <a:off x="5254015" y="8504694"/>
              <a:ext cx="10795" cy="5080"/>
            </a:xfrm>
            <a:custGeom>
              <a:avLst/>
              <a:gdLst/>
              <a:ahLst/>
              <a:cxnLst/>
              <a:rect l="l" t="t" r="r" b="b"/>
              <a:pathLst>
                <a:path w="10795" h="5079">
                  <a:moveTo>
                    <a:pt x="3163" y="1522"/>
                  </a:moveTo>
                  <a:lnTo>
                    <a:pt x="0" y="0"/>
                  </a:lnTo>
                </a:path>
                <a:path w="10795" h="5079">
                  <a:moveTo>
                    <a:pt x="10210" y="4914"/>
                  </a:moveTo>
                  <a:lnTo>
                    <a:pt x="3163" y="1522"/>
                  </a:lnTo>
                </a:path>
              </a:pathLst>
            </a:custGeom>
            <a:ln w="25400">
              <a:solidFill>
                <a:srgbClr val="F4BD0E"/>
              </a:solidFill>
            </a:ln>
          </p:spPr>
          <p:txBody>
            <a:bodyPr wrap="square" lIns="0" tIns="0" rIns="0" bIns="0" rtlCol="0"/>
            <a:lstStyle/>
            <a:p>
              <a:endParaRPr/>
            </a:p>
          </p:txBody>
        </p:sp>
        <p:sp>
          <p:nvSpPr>
            <p:cNvPr id="20633" name="object 20633"/>
            <p:cNvSpPr/>
            <p:nvPr/>
          </p:nvSpPr>
          <p:spPr>
            <a:xfrm>
              <a:off x="5269014" y="8462772"/>
              <a:ext cx="31750" cy="21590"/>
            </a:xfrm>
            <a:custGeom>
              <a:avLst/>
              <a:gdLst/>
              <a:ahLst/>
              <a:cxnLst/>
              <a:rect l="l" t="t" r="r" b="b"/>
              <a:pathLst>
                <a:path w="31750" h="21590">
                  <a:moveTo>
                    <a:pt x="26949" y="0"/>
                  </a:moveTo>
                  <a:lnTo>
                    <a:pt x="20197" y="3373"/>
                  </a:lnTo>
                  <a:lnTo>
                    <a:pt x="13450" y="7772"/>
                  </a:lnTo>
                  <a:lnTo>
                    <a:pt x="6716" y="12848"/>
                  </a:lnTo>
                  <a:lnTo>
                    <a:pt x="0" y="18249"/>
                  </a:lnTo>
                  <a:lnTo>
                    <a:pt x="2806" y="20231"/>
                  </a:lnTo>
                  <a:lnTo>
                    <a:pt x="5587" y="20954"/>
                  </a:lnTo>
                  <a:lnTo>
                    <a:pt x="8229" y="21526"/>
                  </a:lnTo>
                  <a:lnTo>
                    <a:pt x="14063" y="16399"/>
                  </a:lnTo>
                  <a:lnTo>
                    <a:pt x="19908" y="11641"/>
                  </a:lnTo>
                  <a:lnTo>
                    <a:pt x="25765" y="7437"/>
                  </a:lnTo>
                  <a:lnTo>
                    <a:pt x="31635" y="3975"/>
                  </a:lnTo>
                  <a:lnTo>
                    <a:pt x="30124" y="2971"/>
                  </a:lnTo>
                  <a:lnTo>
                    <a:pt x="28562" y="1828"/>
                  </a:lnTo>
                  <a:lnTo>
                    <a:pt x="26949" y="0"/>
                  </a:lnTo>
                  <a:close/>
                </a:path>
              </a:pathLst>
            </a:custGeom>
            <a:solidFill>
              <a:srgbClr val="F8C202"/>
            </a:solidFill>
          </p:spPr>
          <p:txBody>
            <a:bodyPr wrap="square" lIns="0" tIns="0" rIns="0" bIns="0" rtlCol="0"/>
            <a:lstStyle/>
            <a:p>
              <a:endParaRPr/>
            </a:p>
          </p:txBody>
        </p:sp>
        <p:sp>
          <p:nvSpPr>
            <p:cNvPr id="20634" name="object 20634"/>
            <p:cNvSpPr/>
            <p:nvPr/>
          </p:nvSpPr>
          <p:spPr>
            <a:xfrm>
              <a:off x="5269014" y="8462772"/>
              <a:ext cx="27305" cy="18415"/>
            </a:xfrm>
            <a:custGeom>
              <a:avLst/>
              <a:gdLst/>
              <a:ahLst/>
              <a:cxnLst/>
              <a:rect l="l" t="t" r="r" b="b"/>
              <a:pathLst>
                <a:path w="27304" h="18415">
                  <a:moveTo>
                    <a:pt x="0" y="18249"/>
                  </a:moveTo>
                  <a:lnTo>
                    <a:pt x="6716" y="12848"/>
                  </a:lnTo>
                  <a:lnTo>
                    <a:pt x="13450" y="7772"/>
                  </a:lnTo>
                  <a:lnTo>
                    <a:pt x="20197" y="3373"/>
                  </a:lnTo>
                  <a:lnTo>
                    <a:pt x="26949" y="0"/>
                  </a:lnTo>
                </a:path>
              </a:pathLst>
            </a:custGeom>
            <a:ln w="25400">
              <a:solidFill>
                <a:srgbClr val="FAC603"/>
              </a:solidFill>
            </a:ln>
          </p:spPr>
          <p:txBody>
            <a:bodyPr wrap="square" lIns="0" tIns="0" rIns="0" bIns="0" rtlCol="0"/>
            <a:lstStyle/>
            <a:p>
              <a:endParaRPr/>
            </a:p>
          </p:txBody>
        </p:sp>
        <p:sp>
          <p:nvSpPr>
            <p:cNvPr id="20635" name="object 20635"/>
            <p:cNvSpPr/>
            <p:nvPr/>
          </p:nvSpPr>
          <p:spPr>
            <a:xfrm>
              <a:off x="5295963" y="8462772"/>
              <a:ext cx="5080" cy="4445"/>
            </a:xfrm>
            <a:custGeom>
              <a:avLst/>
              <a:gdLst/>
              <a:ahLst/>
              <a:cxnLst/>
              <a:rect l="l" t="t" r="r" b="b"/>
              <a:pathLst>
                <a:path w="5079" h="4445">
                  <a:moveTo>
                    <a:pt x="0" y="0"/>
                  </a:moveTo>
                  <a:lnTo>
                    <a:pt x="4686" y="3975"/>
                  </a:lnTo>
                </a:path>
              </a:pathLst>
            </a:custGeom>
            <a:ln w="25400">
              <a:solidFill>
                <a:srgbClr val="F9C403"/>
              </a:solidFill>
            </a:ln>
          </p:spPr>
          <p:txBody>
            <a:bodyPr wrap="square" lIns="0" tIns="0" rIns="0" bIns="0" rtlCol="0"/>
            <a:lstStyle/>
            <a:p>
              <a:endParaRPr/>
            </a:p>
          </p:txBody>
        </p:sp>
        <p:sp>
          <p:nvSpPr>
            <p:cNvPr id="20636" name="object 20636"/>
            <p:cNvSpPr/>
            <p:nvPr/>
          </p:nvSpPr>
          <p:spPr>
            <a:xfrm>
              <a:off x="5277243" y="8466747"/>
              <a:ext cx="23495" cy="17780"/>
            </a:xfrm>
            <a:custGeom>
              <a:avLst/>
              <a:gdLst/>
              <a:ahLst/>
              <a:cxnLst/>
              <a:rect l="l" t="t" r="r" b="b"/>
              <a:pathLst>
                <a:path w="23495" h="17779">
                  <a:moveTo>
                    <a:pt x="23406" y="0"/>
                  </a:moveTo>
                  <a:lnTo>
                    <a:pt x="17536" y="3462"/>
                  </a:lnTo>
                  <a:lnTo>
                    <a:pt x="11679" y="7666"/>
                  </a:lnTo>
                  <a:lnTo>
                    <a:pt x="5834" y="12424"/>
                  </a:lnTo>
                  <a:lnTo>
                    <a:pt x="0" y="17551"/>
                  </a:lnTo>
                </a:path>
              </a:pathLst>
            </a:custGeom>
            <a:ln w="25400">
              <a:solidFill>
                <a:srgbClr val="F6BE01"/>
              </a:solidFill>
            </a:ln>
          </p:spPr>
          <p:txBody>
            <a:bodyPr wrap="square" lIns="0" tIns="0" rIns="0" bIns="0" rtlCol="0"/>
            <a:lstStyle/>
            <a:p>
              <a:endParaRPr/>
            </a:p>
          </p:txBody>
        </p:sp>
        <p:sp>
          <p:nvSpPr>
            <p:cNvPr id="20637" name="object 20637"/>
            <p:cNvSpPr/>
            <p:nvPr/>
          </p:nvSpPr>
          <p:spPr>
            <a:xfrm>
              <a:off x="5269014" y="8481022"/>
              <a:ext cx="8255" cy="3810"/>
            </a:xfrm>
            <a:custGeom>
              <a:avLst/>
              <a:gdLst/>
              <a:ahLst/>
              <a:cxnLst/>
              <a:rect l="l" t="t" r="r" b="b"/>
              <a:pathLst>
                <a:path w="8254" h="3809">
                  <a:moveTo>
                    <a:pt x="8229" y="3276"/>
                  </a:moveTo>
                  <a:lnTo>
                    <a:pt x="0" y="0"/>
                  </a:lnTo>
                </a:path>
              </a:pathLst>
            </a:custGeom>
            <a:ln w="25400">
              <a:solidFill>
                <a:srgbClr val="F7C101"/>
              </a:solidFill>
            </a:ln>
          </p:spPr>
          <p:txBody>
            <a:bodyPr wrap="square" lIns="0" tIns="0" rIns="0" bIns="0" rtlCol="0"/>
            <a:lstStyle/>
            <a:p>
              <a:endParaRPr/>
            </a:p>
          </p:txBody>
        </p:sp>
        <p:sp>
          <p:nvSpPr>
            <p:cNvPr id="20638" name="object 20638"/>
            <p:cNvSpPr/>
            <p:nvPr/>
          </p:nvSpPr>
          <p:spPr>
            <a:xfrm>
              <a:off x="5277243" y="8466747"/>
              <a:ext cx="27940" cy="20320"/>
            </a:xfrm>
            <a:custGeom>
              <a:avLst/>
              <a:gdLst/>
              <a:ahLst/>
              <a:cxnLst/>
              <a:rect l="l" t="t" r="r" b="b"/>
              <a:pathLst>
                <a:path w="27939" h="20320">
                  <a:moveTo>
                    <a:pt x="23406" y="0"/>
                  </a:moveTo>
                  <a:lnTo>
                    <a:pt x="17536" y="3462"/>
                  </a:lnTo>
                  <a:lnTo>
                    <a:pt x="11679" y="7666"/>
                  </a:lnTo>
                  <a:lnTo>
                    <a:pt x="5834" y="12424"/>
                  </a:lnTo>
                  <a:lnTo>
                    <a:pt x="0" y="17551"/>
                  </a:lnTo>
                  <a:lnTo>
                    <a:pt x="2654" y="18122"/>
                  </a:lnTo>
                  <a:lnTo>
                    <a:pt x="5168" y="18529"/>
                  </a:lnTo>
                  <a:lnTo>
                    <a:pt x="7429" y="19913"/>
                  </a:lnTo>
                  <a:lnTo>
                    <a:pt x="12528" y="15080"/>
                  </a:lnTo>
                  <a:lnTo>
                    <a:pt x="17611" y="10653"/>
                  </a:lnTo>
                  <a:lnTo>
                    <a:pt x="22670" y="6653"/>
                  </a:lnTo>
                  <a:lnTo>
                    <a:pt x="27698" y="3098"/>
                  </a:lnTo>
                  <a:lnTo>
                    <a:pt x="26339" y="1841"/>
                  </a:lnTo>
                  <a:lnTo>
                    <a:pt x="24904" y="990"/>
                  </a:lnTo>
                  <a:lnTo>
                    <a:pt x="23406" y="0"/>
                  </a:lnTo>
                  <a:close/>
                </a:path>
              </a:pathLst>
            </a:custGeom>
            <a:solidFill>
              <a:srgbClr val="F4BA02"/>
            </a:solidFill>
          </p:spPr>
          <p:txBody>
            <a:bodyPr wrap="square" lIns="0" tIns="0" rIns="0" bIns="0" rtlCol="0"/>
            <a:lstStyle/>
            <a:p>
              <a:endParaRPr/>
            </a:p>
          </p:txBody>
        </p:sp>
        <p:sp>
          <p:nvSpPr>
            <p:cNvPr id="20639" name="object 20639"/>
            <p:cNvSpPr/>
            <p:nvPr/>
          </p:nvSpPr>
          <p:spPr>
            <a:xfrm>
              <a:off x="5277243" y="8466747"/>
              <a:ext cx="23495" cy="17780"/>
            </a:xfrm>
            <a:custGeom>
              <a:avLst/>
              <a:gdLst/>
              <a:ahLst/>
              <a:cxnLst/>
              <a:rect l="l" t="t" r="r" b="b"/>
              <a:pathLst>
                <a:path w="23495" h="17779">
                  <a:moveTo>
                    <a:pt x="0" y="17551"/>
                  </a:moveTo>
                  <a:lnTo>
                    <a:pt x="5834" y="12424"/>
                  </a:lnTo>
                  <a:lnTo>
                    <a:pt x="11679" y="7666"/>
                  </a:lnTo>
                  <a:lnTo>
                    <a:pt x="17536" y="3462"/>
                  </a:lnTo>
                  <a:lnTo>
                    <a:pt x="23406" y="0"/>
                  </a:lnTo>
                </a:path>
              </a:pathLst>
            </a:custGeom>
            <a:ln w="25400">
              <a:solidFill>
                <a:srgbClr val="F6BE01"/>
              </a:solidFill>
            </a:ln>
          </p:spPr>
          <p:txBody>
            <a:bodyPr wrap="square" lIns="0" tIns="0" rIns="0" bIns="0" rtlCol="0"/>
            <a:lstStyle/>
            <a:p>
              <a:endParaRPr/>
            </a:p>
          </p:txBody>
        </p:sp>
        <p:sp>
          <p:nvSpPr>
            <p:cNvPr id="20640" name="object 20640"/>
            <p:cNvSpPr/>
            <p:nvPr/>
          </p:nvSpPr>
          <p:spPr>
            <a:xfrm>
              <a:off x="5300649" y="8466747"/>
              <a:ext cx="4445" cy="3175"/>
            </a:xfrm>
            <a:custGeom>
              <a:avLst/>
              <a:gdLst/>
              <a:ahLst/>
              <a:cxnLst/>
              <a:rect l="l" t="t" r="r" b="b"/>
              <a:pathLst>
                <a:path w="4445" h="3175">
                  <a:moveTo>
                    <a:pt x="0" y="0"/>
                  </a:moveTo>
                  <a:lnTo>
                    <a:pt x="4292" y="3098"/>
                  </a:lnTo>
                </a:path>
              </a:pathLst>
            </a:custGeom>
            <a:ln w="25400">
              <a:solidFill>
                <a:srgbClr val="F3BA00"/>
              </a:solidFill>
            </a:ln>
          </p:spPr>
          <p:txBody>
            <a:bodyPr wrap="square" lIns="0" tIns="0" rIns="0" bIns="0" rtlCol="0"/>
            <a:lstStyle/>
            <a:p>
              <a:endParaRPr/>
            </a:p>
          </p:txBody>
        </p:sp>
        <p:sp>
          <p:nvSpPr>
            <p:cNvPr id="20641" name="object 20641"/>
            <p:cNvSpPr/>
            <p:nvPr/>
          </p:nvSpPr>
          <p:spPr>
            <a:xfrm>
              <a:off x="5284673" y="8469846"/>
              <a:ext cx="20320" cy="17145"/>
            </a:xfrm>
            <a:custGeom>
              <a:avLst/>
              <a:gdLst/>
              <a:ahLst/>
              <a:cxnLst/>
              <a:rect l="l" t="t" r="r" b="b"/>
              <a:pathLst>
                <a:path w="20320" h="17145">
                  <a:moveTo>
                    <a:pt x="20269" y="0"/>
                  </a:moveTo>
                  <a:lnTo>
                    <a:pt x="15241" y="3554"/>
                  </a:lnTo>
                  <a:lnTo>
                    <a:pt x="10182" y="7554"/>
                  </a:lnTo>
                  <a:lnTo>
                    <a:pt x="5099" y="11981"/>
                  </a:lnTo>
                  <a:lnTo>
                    <a:pt x="0" y="16814"/>
                  </a:lnTo>
                </a:path>
              </a:pathLst>
            </a:custGeom>
            <a:ln w="25400">
              <a:solidFill>
                <a:srgbClr val="F1B603"/>
              </a:solidFill>
            </a:ln>
          </p:spPr>
          <p:txBody>
            <a:bodyPr wrap="square" lIns="0" tIns="0" rIns="0" bIns="0" rtlCol="0"/>
            <a:lstStyle/>
            <a:p>
              <a:endParaRPr/>
            </a:p>
          </p:txBody>
        </p:sp>
        <p:sp>
          <p:nvSpPr>
            <p:cNvPr id="20642" name="object 20642"/>
            <p:cNvSpPr/>
            <p:nvPr/>
          </p:nvSpPr>
          <p:spPr>
            <a:xfrm>
              <a:off x="5277243" y="8484298"/>
              <a:ext cx="7620" cy="2540"/>
            </a:xfrm>
            <a:custGeom>
              <a:avLst/>
              <a:gdLst/>
              <a:ahLst/>
              <a:cxnLst/>
              <a:rect l="l" t="t" r="r" b="b"/>
              <a:pathLst>
                <a:path w="7620" h="2540">
                  <a:moveTo>
                    <a:pt x="7429" y="2362"/>
                  </a:moveTo>
                  <a:lnTo>
                    <a:pt x="0" y="0"/>
                  </a:lnTo>
                </a:path>
              </a:pathLst>
            </a:custGeom>
            <a:ln w="25400">
              <a:solidFill>
                <a:srgbClr val="F4BB04"/>
              </a:solidFill>
            </a:ln>
          </p:spPr>
          <p:txBody>
            <a:bodyPr wrap="square" lIns="0" tIns="0" rIns="0" bIns="0" rtlCol="0"/>
            <a:lstStyle/>
            <a:p>
              <a:endParaRPr/>
            </a:p>
          </p:txBody>
        </p:sp>
        <p:sp>
          <p:nvSpPr>
            <p:cNvPr id="20643" name="object 20643"/>
            <p:cNvSpPr/>
            <p:nvPr/>
          </p:nvSpPr>
          <p:spPr>
            <a:xfrm>
              <a:off x="5295963" y="8453450"/>
              <a:ext cx="29209" cy="13335"/>
            </a:xfrm>
            <a:custGeom>
              <a:avLst/>
              <a:gdLst/>
              <a:ahLst/>
              <a:cxnLst/>
              <a:rect l="l" t="t" r="r" b="b"/>
              <a:pathLst>
                <a:path w="29210" h="13334">
                  <a:moveTo>
                    <a:pt x="25171" y="0"/>
                  </a:moveTo>
                  <a:lnTo>
                    <a:pt x="19084" y="2079"/>
                  </a:lnTo>
                  <a:lnTo>
                    <a:pt x="12861" y="4322"/>
                  </a:lnTo>
                  <a:lnTo>
                    <a:pt x="6501" y="6734"/>
                  </a:lnTo>
                  <a:lnTo>
                    <a:pt x="0" y="9321"/>
                  </a:lnTo>
                  <a:lnTo>
                    <a:pt x="1612" y="11150"/>
                  </a:lnTo>
                  <a:lnTo>
                    <a:pt x="3175" y="12293"/>
                  </a:lnTo>
                  <a:lnTo>
                    <a:pt x="4686" y="13296"/>
                  </a:lnTo>
                  <a:lnTo>
                    <a:pt x="10957" y="10105"/>
                  </a:lnTo>
                  <a:lnTo>
                    <a:pt x="17119" y="7226"/>
                  </a:lnTo>
                  <a:lnTo>
                    <a:pt x="23167" y="4642"/>
                  </a:lnTo>
                  <a:lnTo>
                    <a:pt x="29095" y="2336"/>
                  </a:lnTo>
                  <a:lnTo>
                    <a:pt x="27889" y="2095"/>
                  </a:lnTo>
                  <a:lnTo>
                    <a:pt x="26619" y="1714"/>
                  </a:lnTo>
                  <a:lnTo>
                    <a:pt x="25171" y="0"/>
                  </a:lnTo>
                  <a:close/>
                </a:path>
              </a:pathLst>
            </a:custGeom>
            <a:solidFill>
              <a:srgbClr val="F8C307"/>
            </a:solidFill>
          </p:spPr>
          <p:txBody>
            <a:bodyPr wrap="square" lIns="0" tIns="0" rIns="0" bIns="0" rtlCol="0"/>
            <a:lstStyle/>
            <a:p>
              <a:endParaRPr/>
            </a:p>
          </p:txBody>
        </p:sp>
        <p:sp>
          <p:nvSpPr>
            <p:cNvPr id="20644" name="object 20644"/>
            <p:cNvSpPr/>
            <p:nvPr/>
          </p:nvSpPr>
          <p:spPr>
            <a:xfrm>
              <a:off x="5295963" y="8462772"/>
              <a:ext cx="5080" cy="4445"/>
            </a:xfrm>
            <a:custGeom>
              <a:avLst/>
              <a:gdLst/>
              <a:ahLst/>
              <a:cxnLst/>
              <a:rect l="l" t="t" r="r" b="b"/>
              <a:pathLst>
                <a:path w="5079" h="4445">
                  <a:moveTo>
                    <a:pt x="0" y="0"/>
                  </a:moveTo>
                  <a:lnTo>
                    <a:pt x="4686" y="3975"/>
                  </a:lnTo>
                </a:path>
              </a:pathLst>
            </a:custGeom>
            <a:ln w="25400">
              <a:solidFill>
                <a:srgbClr val="F9C403"/>
              </a:solidFill>
            </a:ln>
          </p:spPr>
          <p:txBody>
            <a:bodyPr wrap="square" lIns="0" tIns="0" rIns="0" bIns="0" rtlCol="0"/>
            <a:lstStyle/>
            <a:p>
              <a:endParaRPr/>
            </a:p>
          </p:txBody>
        </p:sp>
        <p:sp>
          <p:nvSpPr>
            <p:cNvPr id="20645" name="object 20645"/>
            <p:cNvSpPr/>
            <p:nvPr/>
          </p:nvSpPr>
          <p:spPr>
            <a:xfrm>
              <a:off x="5300649" y="8455787"/>
              <a:ext cx="24765" cy="11430"/>
            </a:xfrm>
            <a:custGeom>
              <a:avLst/>
              <a:gdLst/>
              <a:ahLst/>
              <a:cxnLst/>
              <a:rect l="l" t="t" r="r" b="b"/>
              <a:pathLst>
                <a:path w="24764" h="11429">
                  <a:moveTo>
                    <a:pt x="0" y="10960"/>
                  </a:moveTo>
                  <a:lnTo>
                    <a:pt x="6271" y="7768"/>
                  </a:lnTo>
                  <a:lnTo>
                    <a:pt x="12433" y="4889"/>
                  </a:lnTo>
                  <a:lnTo>
                    <a:pt x="18480" y="2305"/>
                  </a:lnTo>
                  <a:lnTo>
                    <a:pt x="24409" y="0"/>
                  </a:lnTo>
                </a:path>
              </a:pathLst>
            </a:custGeom>
            <a:ln w="25400">
              <a:solidFill>
                <a:srgbClr val="F5BD04"/>
              </a:solidFill>
            </a:ln>
          </p:spPr>
          <p:txBody>
            <a:bodyPr wrap="square" lIns="0" tIns="0" rIns="0" bIns="0" rtlCol="0"/>
            <a:lstStyle/>
            <a:p>
              <a:endParaRPr/>
            </a:p>
          </p:txBody>
        </p:sp>
        <p:sp>
          <p:nvSpPr>
            <p:cNvPr id="20646" name="object 20646"/>
            <p:cNvSpPr/>
            <p:nvPr/>
          </p:nvSpPr>
          <p:spPr>
            <a:xfrm>
              <a:off x="5321135" y="8453450"/>
              <a:ext cx="4445" cy="2540"/>
            </a:xfrm>
            <a:custGeom>
              <a:avLst/>
              <a:gdLst/>
              <a:ahLst/>
              <a:cxnLst/>
              <a:rect l="l" t="t" r="r" b="b"/>
              <a:pathLst>
                <a:path w="4445" h="2540">
                  <a:moveTo>
                    <a:pt x="3924" y="2336"/>
                  </a:moveTo>
                  <a:lnTo>
                    <a:pt x="0" y="0"/>
                  </a:lnTo>
                </a:path>
              </a:pathLst>
            </a:custGeom>
            <a:ln w="25400">
              <a:solidFill>
                <a:srgbClr val="F7C20B"/>
              </a:solidFill>
            </a:ln>
          </p:spPr>
          <p:txBody>
            <a:bodyPr wrap="square" lIns="0" tIns="0" rIns="0" bIns="0" rtlCol="0"/>
            <a:lstStyle/>
            <a:p>
              <a:endParaRPr/>
            </a:p>
          </p:txBody>
        </p:sp>
        <p:sp>
          <p:nvSpPr>
            <p:cNvPr id="20647" name="object 20647"/>
            <p:cNvSpPr/>
            <p:nvPr/>
          </p:nvSpPr>
          <p:spPr>
            <a:xfrm>
              <a:off x="5295963" y="8453450"/>
              <a:ext cx="25400" cy="9525"/>
            </a:xfrm>
            <a:custGeom>
              <a:avLst/>
              <a:gdLst/>
              <a:ahLst/>
              <a:cxnLst/>
              <a:rect l="l" t="t" r="r" b="b"/>
              <a:pathLst>
                <a:path w="25400" h="9525">
                  <a:moveTo>
                    <a:pt x="25171" y="0"/>
                  </a:moveTo>
                  <a:lnTo>
                    <a:pt x="19084" y="2079"/>
                  </a:lnTo>
                  <a:lnTo>
                    <a:pt x="12861" y="4322"/>
                  </a:lnTo>
                  <a:lnTo>
                    <a:pt x="6501" y="6734"/>
                  </a:lnTo>
                  <a:lnTo>
                    <a:pt x="0" y="9321"/>
                  </a:lnTo>
                </a:path>
              </a:pathLst>
            </a:custGeom>
            <a:ln w="25400">
              <a:solidFill>
                <a:srgbClr val="FBC809"/>
              </a:solidFill>
            </a:ln>
          </p:spPr>
          <p:txBody>
            <a:bodyPr wrap="square" lIns="0" tIns="0" rIns="0" bIns="0" rtlCol="0"/>
            <a:lstStyle/>
            <a:p>
              <a:endParaRPr/>
            </a:p>
          </p:txBody>
        </p:sp>
        <p:sp>
          <p:nvSpPr>
            <p:cNvPr id="20648" name="object 20648"/>
            <p:cNvSpPr/>
            <p:nvPr/>
          </p:nvSpPr>
          <p:spPr>
            <a:xfrm>
              <a:off x="5321135" y="8446694"/>
              <a:ext cx="26670" cy="9525"/>
            </a:xfrm>
            <a:custGeom>
              <a:avLst/>
              <a:gdLst/>
              <a:ahLst/>
              <a:cxnLst/>
              <a:rect l="l" t="t" r="r" b="b"/>
              <a:pathLst>
                <a:path w="26670" h="9525">
                  <a:moveTo>
                    <a:pt x="22936" y="0"/>
                  </a:moveTo>
                  <a:lnTo>
                    <a:pt x="15659" y="1854"/>
                  </a:lnTo>
                  <a:lnTo>
                    <a:pt x="8013" y="4089"/>
                  </a:lnTo>
                  <a:lnTo>
                    <a:pt x="0" y="6756"/>
                  </a:lnTo>
                  <a:lnTo>
                    <a:pt x="1447" y="8470"/>
                  </a:lnTo>
                  <a:lnTo>
                    <a:pt x="2717" y="8851"/>
                  </a:lnTo>
                  <a:lnTo>
                    <a:pt x="3924" y="9093"/>
                  </a:lnTo>
                  <a:lnTo>
                    <a:pt x="11760" y="6197"/>
                  </a:lnTo>
                  <a:lnTo>
                    <a:pt x="19265" y="4000"/>
                  </a:lnTo>
                  <a:lnTo>
                    <a:pt x="26377" y="2298"/>
                  </a:lnTo>
                  <a:lnTo>
                    <a:pt x="25234" y="1943"/>
                  </a:lnTo>
                  <a:lnTo>
                    <a:pt x="24053" y="1498"/>
                  </a:lnTo>
                  <a:lnTo>
                    <a:pt x="22936" y="0"/>
                  </a:lnTo>
                  <a:close/>
                </a:path>
              </a:pathLst>
            </a:custGeom>
            <a:solidFill>
              <a:srgbClr val="F7C112"/>
            </a:solidFill>
          </p:spPr>
          <p:txBody>
            <a:bodyPr wrap="square" lIns="0" tIns="0" rIns="0" bIns="0" rtlCol="0"/>
            <a:lstStyle/>
            <a:p>
              <a:endParaRPr/>
            </a:p>
          </p:txBody>
        </p:sp>
        <p:sp>
          <p:nvSpPr>
            <p:cNvPr id="20649" name="object 20649"/>
            <p:cNvSpPr/>
            <p:nvPr/>
          </p:nvSpPr>
          <p:spPr>
            <a:xfrm>
              <a:off x="5321135" y="8453450"/>
              <a:ext cx="4445" cy="2540"/>
            </a:xfrm>
            <a:custGeom>
              <a:avLst/>
              <a:gdLst/>
              <a:ahLst/>
              <a:cxnLst/>
              <a:rect l="l" t="t" r="r" b="b"/>
              <a:pathLst>
                <a:path w="4445" h="2540">
                  <a:moveTo>
                    <a:pt x="0" y="0"/>
                  </a:moveTo>
                  <a:lnTo>
                    <a:pt x="3924" y="2336"/>
                  </a:lnTo>
                </a:path>
              </a:pathLst>
            </a:custGeom>
            <a:ln w="25400">
              <a:solidFill>
                <a:srgbClr val="F7C20B"/>
              </a:solidFill>
            </a:ln>
          </p:spPr>
          <p:txBody>
            <a:bodyPr wrap="square" lIns="0" tIns="0" rIns="0" bIns="0" rtlCol="0"/>
            <a:lstStyle/>
            <a:p>
              <a:endParaRPr/>
            </a:p>
          </p:txBody>
        </p:sp>
        <p:sp>
          <p:nvSpPr>
            <p:cNvPr id="20650" name="object 20650"/>
            <p:cNvSpPr/>
            <p:nvPr/>
          </p:nvSpPr>
          <p:spPr>
            <a:xfrm>
              <a:off x="5325059" y="8448992"/>
              <a:ext cx="22860" cy="6985"/>
            </a:xfrm>
            <a:custGeom>
              <a:avLst/>
              <a:gdLst/>
              <a:ahLst/>
              <a:cxnLst/>
              <a:rect l="l" t="t" r="r" b="b"/>
              <a:pathLst>
                <a:path w="22860" h="6984">
                  <a:moveTo>
                    <a:pt x="0" y="6794"/>
                  </a:moveTo>
                  <a:lnTo>
                    <a:pt x="7835" y="3898"/>
                  </a:lnTo>
                  <a:lnTo>
                    <a:pt x="15341" y="1701"/>
                  </a:lnTo>
                  <a:lnTo>
                    <a:pt x="22453" y="0"/>
                  </a:lnTo>
                </a:path>
              </a:pathLst>
            </a:custGeom>
            <a:ln w="25400">
              <a:solidFill>
                <a:srgbClr val="F3BB0C"/>
              </a:solidFill>
            </a:ln>
          </p:spPr>
          <p:txBody>
            <a:bodyPr wrap="square" lIns="0" tIns="0" rIns="0" bIns="0" rtlCol="0"/>
            <a:lstStyle/>
            <a:p>
              <a:endParaRPr/>
            </a:p>
          </p:txBody>
        </p:sp>
        <p:sp>
          <p:nvSpPr>
            <p:cNvPr id="20651" name="object 20651"/>
            <p:cNvSpPr/>
            <p:nvPr/>
          </p:nvSpPr>
          <p:spPr>
            <a:xfrm>
              <a:off x="5344071" y="8446694"/>
              <a:ext cx="3810" cy="2540"/>
            </a:xfrm>
            <a:custGeom>
              <a:avLst/>
              <a:gdLst/>
              <a:ahLst/>
              <a:cxnLst/>
              <a:rect l="l" t="t" r="r" b="b"/>
              <a:pathLst>
                <a:path w="3810" h="2540">
                  <a:moveTo>
                    <a:pt x="3441" y="2298"/>
                  </a:moveTo>
                  <a:lnTo>
                    <a:pt x="0" y="0"/>
                  </a:lnTo>
                </a:path>
              </a:pathLst>
            </a:custGeom>
            <a:ln w="25400">
              <a:solidFill>
                <a:srgbClr val="F5C119"/>
              </a:solidFill>
            </a:ln>
          </p:spPr>
          <p:txBody>
            <a:bodyPr wrap="square" lIns="0" tIns="0" rIns="0" bIns="0" rtlCol="0"/>
            <a:lstStyle/>
            <a:p>
              <a:endParaRPr/>
            </a:p>
          </p:txBody>
        </p:sp>
        <p:sp>
          <p:nvSpPr>
            <p:cNvPr id="20652" name="object 20652"/>
            <p:cNvSpPr/>
            <p:nvPr/>
          </p:nvSpPr>
          <p:spPr>
            <a:xfrm>
              <a:off x="5321135" y="8446694"/>
              <a:ext cx="23495" cy="6985"/>
            </a:xfrm>
            <a:custGeom>
              <a:avLst/>
              <a:gdLst/>
              <a:ahLst/>
              <a:cxnLst/>
              <a:rect l="l" t="t" r="r" b="b"/>
              <a:pathLst>
                <a:path w="23495" h="6984">
                  <a:moveTo>
                    <a:pt x="22936" y="0"/>
                  </a:moveTo>
                  <a:lnTo>
                    <a:pt x="15659" y="1854"/>
                  </a:lnTo>
                  <a:lnTo>
                    <a:pt x="8013" y="4089"/>
                  </a:lnTo>
                  <a:lnTo>
                    <a:pt x="0" y="6756"/>
                  </a:lnTo>
                </a:path>
              </a:pathLst>
            </a:custGeom>
            <a:ln w="25400">
              <a:solidFill>
                <a:srgbClr val="FBC818"/>
              </a:solidFill>
            </a:ln>
          </p:spPr>
          <p:txBody>
            <a:bodyPr wrap="square" lIns="0" tIns="0" rIns="0" bIns="0" rtlCol="0"/>
            <a:lstStyle/>
            <a:p>
              <a:endParaRPr/>
            </a:p>
          </p:txBody>
        </p:sp>
        <p:sp>
          <p:nvSpPr>
            <p:cNvPr id="20653" name="object 20653"/>
            <p:cNvSpPr/>
            <p:nvPr/>
          </p:nvSpPr>
          <p:spPr>
            <a:xfrm>
              <a:off x="5300649" y="8455787"/>
              <a:ext cx="28575" cy="14604"/>
            </a:xfrm>
            <a:custGeom>
              <a:avLst/>
              <a:gdLst/>
              <a:ahLst/>
              <a:cxnLst/>
              <a:rect l="l" t="t" r="r" b="b"/>
              <a:pathLst>
                <a:path w="28575" h="14604">
                  <a:moveTo>
                    <a:pt x="24409" y="0"/>
                  </a:moveTo>
                  <a:lnTo>
                    <a:pt x="18480" y="2305"/>
                  </a:lnTo>
                  <a:lnTo>
                    <a:pt x="12433" y="4889"/>
                  </a:lnTo>
                  <a:lnTo>
                    <a:pt x="6271" y="7768"/>
                  </a:lnTo>
                  <a:lnTo>
                    <a:pt x="0" y="10960"/>
                  </a:lnTo>
                  <a:lnTo>
                    <a:pt x="1498" y="11950"/>
                  </a:lnTo>
                  <a:lnTo>
                    <a:pt x="2933" y="12801"/>
                  </a:lnTo>
                  <a:lnTo>
                    <a:pt x="4292" y="14058"/>
                  </a:lnTo>
                  <a:lnTo>
                    <a:pt x="10331" y="10272"/>
                  </a:lnTo>
                  <a:lnTo>
                    <a:pt x="16306" y="6950"/>
                  </a:lnTo>
                  <a:lnTo>
                    <a:pt x="22205" y="4061"/>
                  </a:lnTo>
                  <a:lnTo>
                    <a:pt x="28016" y="1574"/>
                  </a:lnTo>
                  <a:lnTo>
                    <a:pt x="26771" y="368"/>
                  </a:lnTo>
                  <a:lnTo>
                    <a:pt x="25628" y="241"/>
                  </a:lnTo>
                  <a:lnTo>
                    <a:pt x="24409" y="0"/>
                  </a:lnTo>
                  <a:close/>
                </a:path>
              </a:pathLst>
            </a:custGeom>
            <a:solidFill>
              <a:srgbClr val="F1B702"/>
            </a:solidFill>
          </p:spPr>
          <p:txBody>
            <a:bodyPr wrap="square" lIns="0" tIns="0" rIns="0" bIns="0" rtlCol="0"/>
            <a:lstStyle/>
            <a:p>
              <a:endParaRPr/>
            </a:p>
          </p:txBody>
        </p:sp>
        <p:sp>
          <p:nvSpPr>
            <p:cNvPr id="20654" name="object 20654"/>
            <p:cNvSpPr/>
            <p:nvPr/>
          </p:nvSpPr>
          <p:spPr>
            <a:xfrm>
              <a:off x="5300649" y="8466747"/>
              <a:ext cx="4445" cy="3175"/>
            </a:xfrm>
            <a:custGeom>
              <a:avLst/>
              <a:gdLst/>
              <a:ahLst/>
              <a:cxnLst/>
              <a:rect l="l" t="t" r="r" b="b"/>
              <a:pathLst>
                <a:path w="4445" h="3175">
                  <a:moveTo>
                    <a:pt x="0" y="0"/>
                  </a:moveTo>
                  <a:lnTo>
                    <a:pt x="4292" y="3098"/>
                  </a:lnTo>
                </a:path>
              </a:pathLst>
            </a:custGeom>
            <a:ln w="25400">
              <a:solidFill>
                <a:srgbClr val="F3BA00"/>
              </a:solidFill>
            </a:ln>
          </p:spPr>
          <p:txBody>
            <a:bodyPr wrap="square" lIns="0" tIns="0" rIns="0" bIns="0" rtlCol="0"/>
            <a:lstStyle/>
            <a:p>
              <a:endParaRPr/>
            </a:p>
          </p:txBody>
        </p:sp>
        <p:sp>
          <p:nvSpPr>
            <p:cNvPr id="20655" name="object 20655"/>
            <p:cNvSpPr/>
            <p:nvPr/>
          </p:nvSpPr>
          <p:spPr>
            <a:xfrm>
              <a:off x="5304942" y="8457361"/>
              <a:ext cx="24130" cy="12700"/>
            </a:xfrm>
            <a:custGeom>
              <a:avLst/>
              <a:gdLst/>
              <a:ahLst/>
              <a:cxnLst/>
              <a:rect l="l" t="t" r="r" b="b"/>
              <a:pathLst>
                <a:path w="24129" h="12700">
                  <a:moveTo>
                    <a:pt x="0" y="12484"/>
                  </a:moveTo>
                  <a:lnTo>
                    <a:pt x="6039" y="8697"/>
                  </a:lnTo>
                  <a:lnTo>
                    <a:pt x="12014" y="5375"/>
                  </a:lnTo>
                  <a:lnTo>
                    <a:pt x="17912" y="2486"/>
                  </a:lnTo>
                  <a:lnTo>
                    <a:pt x="23723" y="0"/>
                  </a:lnTo>
                </a:path>
              </a:pathLst>
            </a:custGeom>
            <a:ln w="25400">
              <a:solidFill>
                <a:srgbClr val="EDB100"/>
              </a:solidFill>
            </a:ln>
          </p:spPr>
          <p:txBody>
            <a:bodyPr wrap="square" lIns="0" tIns="0" rIns="0" bIns="0" rtlCol="0"/>
            <a:lstStyle/>
            <a:p>
              <a:endParaRPr/>
            </a:p>
          </p:txBody>
        </p:sp>
        <p:sp>
          <p:nvSpPr>
            <p:cNvPr id="20656" name="object 20656"/>
            <p:cNvSpPr/>
            <p:nvPr/>
          </p:nvSpPr>
          <p:spPr>
            <a:xfrm>
              <a:off x="5325059" y="8455787"/>
              <a:ext cx="3810" cy="1905"/>
            </a:xfrm>
            <a:custGeom>
              <a:avLst/>
              <a:gdLst/>
              <a:ahLst/>
              <a:cxnLst/>
              <a:rect l="l" t="t" r="r" b="b"/>
              <a:pathLst>
                <a:path w="3810" h="1904">
                  <a:moveTo>
                    <a:pt x="3606" y="1574"/>
                  </a:moveTo>
                  <a:lnTo>
                    <a:pt x="0" y="0"/>
                  </a:lnTo>
                </a:path>
              </a:pathLst>
            </a:custGeom>
            <a:ln w="25400">
              <a:solidFill>
                <a:srgbClr val="F0B403"/>
              </a:solidFill>
            </a:ln>
          </p:spPr>
          <p:txBody>
            <a:bodyPr wrap="square" lIns="0" tIns="0" rIns="0" bIns="0" rtlCol="0"/>
            <a:lstStyle/>
            <a:p>
              <a:endParaRPr/>
            </a:p>
          </p:txBody>
        </p:sp>
        <p:sp>
          <p:nvSpPr>
            <p:cNvPr id="20657" name="object 20657"/>
            <p:cNvSpPr/>
            <p:nvPr/>
          </p:nvSpPr>
          <p:spPr>
            <a:xfrm>
              <a:off x="5300649" y="8455787"/>
              <a:ext cx="24765" cy="11430"/>
            </a:xfrm>
            <a:custGeom>
              <a:avLst/>
              <a:gdLst/>
              <a:ahLst/>
              <a:cxnLst/>
              <a:rect l="l" t="t" r="r" b="b"/>
              <a:pathLst>
                <a:path w="24764" h="11429">
                  <a:moveTo>
                    <a:pt x="24409" y="0"/>
                  </a:moveTo>
                  <a:lnTo>
                    <a:pt x="18480" y="2305"/>
                  </a:lnTo>
                  <a:lnTo>
                    <a:pt x="12433" y="4889"/>
                  </a:lnTo>
                  <a:lnTo>
                    <a:pt x="6271" y="7768"/>
                  </a:lnTo>
                  <a:lnTo>
                    <a:pt x="0" y="10960"/>
                  </a:lnTo>
                </a:path>
              </a:pathLst>
            </a:custGeom>
            <a:ln w="25400">
              <a:solidFill>
                <a:srgbClr val="F5BD04"/>
              </a:solidFill>
            </a:ln>
          </p:spPr>
          <p:txBody>
            <a:bodyPr wrap="square" lIns="0" tIns="0" rIns="0" bIns="0" rtlCol="0"/>
            <a:lstStyle/>
            <a:p>
              <a:endParaRPr/>
            </a:p>
          </p:txBody>
        </p:sp>
        <p:sp>
          <p:nvSpPr>
            <p:cNvPr id="20658" name="object 20658"/>
            <p:cNvSpPr/>
            <p:nvPr/>
          </p:nvSpPr>
          <p:spPr>
            <a:xfrm>
              <a:off x="5325059" y="8448992"/>
              <a:ext cx="26034" cy="8890"/>
            </a:xfrm>
            <a:custGeom>
              <a:avLst/>
              <a:gdLst/>
              <a:ahLst/>
              <a:cxnLst/>
              <a:rect l="l" t="t" r="r" b="b"/>
              <a:pathLst>
                <a:path w="26035" h="8890">
                  <a:moveTo>
                    <a:pt x="22453" y="0"/>
                  </a:moveTo>
                  <a:lnTo>
                    <a:pt x="15341" y="1701"/>
                  </a:lnTo>
                  <a:lnTo>
                    <a:pt x="7835" y="3898"/>
                  </a:lnTo>
                  <a:lnTo>
                    <a:pt x="0" y="6794"/>
                  </a:lnTo>
                  <a:lnTo>
                    <a:pt x="1219" y="7035"/>
                  </a:lnTo>
                  <a:lnTo>
                    <a:pt x="2362" y="7162"/>
                  </a:lnTo>
                  <a:lnTo>
                    <a:pt x="3606" y="8369"/>
                  </a:lnTo>
                  <a:lnTo>
                    <a:pt x="11290" y="5308"/>
                  </a:lnTo>
                  <a:lnTo>
                    <a:pt x="18694" y="3225"/>
                  </a:lnTo>
                  <a:lnTo>
                    <a:pt x="25692" y="1765"/>
                  </a:lnTo>
                  <a:lnTo>
                    <a:pt x="24701" y="635"/>
                  </a:lnTo>
                  <a:lnTo>
                    <a:pt x="23596" y="368"/>
                  </a:lnTo>
                  <a:lnTo>
                    <a:pt x="22453" y="0"/>
                  </a:lnTo>
                  <a:close/>
                </a:path>
              </a:pathLst>
            </a:custGeom>
            <a:solidFill>
              <a:srgbClr val="EDB306"/>
            </a:solidFill>
          </p:spPr>
          <p:txBody>
            <a:bodyPr wrap="square" lIns="0" tIns="0" rIns="0" bIns="0" rtlCol="0"/>
            <a:lstStyle/>
            <a:p>
              <a:endParaRPr/>
            </a:p>
          </p:txBody>
        </p:sp>
        <p:sp>
          <p:nvSpPr>
            <p:cNvPr id="20659" name="object 20659"/>
            <p:cNvSpPr/>
            <p:nvPr/>
          </p:nvSpPr>
          <p:spPr>
            <a:xfrm>
              <a:off x="5325059" y="8455787"/>
              <a:ext cx="3810" cy="1905"/>
            </a:xfrm>
            <a:custGeom>
              <a:avLst/>
              <a:gdLst/>
              <a:ahLst/>
              <a:cxnLst/>
              <a:rect l="l" t="t" r="r" b="b"/>
              <a:pathLst>
                <a:path w="3810" h="1904">
                  <a:moveTo>
                    <a:pt x="0" y="0"/>
                  </a:moveTo>
                  <a:lnTo>
                    <a:pt x="3606" y="1574"/>
                  </a:lnTo>
                </a:path>
              </a:pathLst>
            </a:custGeom>
            <a:ln w="25400">
              <a:solidFill>
                <a:srgbClr val="F0B403"/>
              </a:solidFill>
            </a:ln>
          </p:spPr>
          <p:txBody>
            <a:bodyPr wrap="square" lIns="0" tIns="0" rIns="0" bIns="0" rtlCol="0"/>
            <a:lstStyle/>
            <a:p>
              <a:endParaRPr/>
            </a:p>
          </p:txBody>
        </p:sp>
        <p:sp>
          <p:nvSpPr>
            <p:cNvPr id="20660" name="object 20660"/>
            <p:cNvSpPr/>
            <p:nvPr/>
          </p:nvSpPr>
          <p:spPr>
            <a:xfrm>
              <a:off x="5328666" y="8450758"/>
              <a:ext cx="22225" cy="6985"/>
            </a:xfrm>
            <a:custGeom>
              <a:avLst/>
              <a:gdLst/>
              <a:ahLst/>
              <a:cxnLst/>
              <a:rect l="l" t="t" r="r" b="b"/>
              <a:pathLst>
                <a:path w="22225" h="6984">
                  <a:moveTo>
                    <a:pt x="0" y="6604"/>
                  </a:moveTo>
                  <a:lnTo>
                    <a:pt x="7683" y="3543"/>
                  </a:lnTo>
                  <a:lnTo>
                    <a:pt x="15087" y="1460"/>
                  </a:lnTo>
                  <a:lnTo>
                    <a:pt x="22085" y="0"/>
                  </a:lnTo>
                </a:path>
              </a:pathLst>
            </a:custGeom>
            <a:ln w="25400">
              <a:solidFill>
                <a:srgbClr val="E8AA00"/>
              </a:solidFill>
            </a:ln>
          </p:spPr>
          <p:txBody>
            <a:bodyPr wrap="square" lIns="0" tIns="0" rIns="0" bIns="0" rtlCol="0"/>
            <a:lstStyle/>
            <a:p>
              <a:endParaRPr/>
            </a:p>
          </p:txBody>
        </p:sp>
        <p:sp>
          <p:nvSpPr>
            <p:cNvPr id="20661" name="object 20661"/>
            <p:cNvSpPr/>
            <p:nvPr/>
          </p:nvSpPr>
          <p:spPr>
            <a:xfrm>
              <a:off x="5347512" y="8448992"/>
              <a:ext cx="3810" cy="1905"/>
            </a:xfrm>
            <a:custGeom>
              <a:avLst/>
              <a:gdLst/>
              <a:ahLst/>
              <a:cxnLst/>
              <a:rect l="l" t="t" r="r" b="b"/>
              <a:pathLst>
                <a:path w="3810" h="1904">
                  <a:moveTo>
                    <a:pt x="3238" y="1765"/>
                  </a:moveTo>
                  <a:lnTo>
                    <a:pt x="0" y="0"/>
                  </a:lnTo>
                </a:path>
              </a:pathLst>
            </a:custGeom>
            <a:ln w="25400">
              <a:solidFill>
                <a:srgbClr val="ECB109"/>
              </a:solidFill>
            </a:ln>
          </p:spPr>
          <p:txBody>
            <a:bodyPr wrap="square" lIns="0" tIns="0" rIns="0" bIns="0" rtlCol="0"/>
            <a:lstStyle/>
            <a:p>
              <a:endParaRPr/>
            </a:p>
          </p:txBody>
        </p:sp>
        <p:sp>
          <p:nvSpPr>
            <p:cNvPr id="20662" name="object 20662"/>
            <p:cNvSpPr/>
            <p:nvPr/>
          </p:nvSpPr>
          <p:spPr>
            <a:xfrm>
              <a:off x="5325059" y="8448992"/>
              <a:ext cx="22860" cy="6985"/>
            </a:xfrm>
            <a:custGeom>
              <a:avLst/>
              <a:gdLst/>
              <a:ahLst/>
              <a:cxnLst/>
              <a:rect l="l" t="t" r="r" b="b"/>
              <a:pathLst>
                <a:path w="22860" h="6984">
                  <a:moveTo>
                    <a:pt x="22453" y="0"/>
                  </a:moveTo>
                  <a:lnTo>
                    <a:pt x="15341" y="1701"/>
                  </a:lnTo>
                  <a:lnTo>
                    <a:pt x="7835" y="3898"/>
                  </a:lnTo>
                  <a:lnTo>
                    <a:pt x="0" y="6794"/>
                  </a:lnTo>
                </a:path>
              </a:pathLst>
            </a:custGeom>
            <a:ln w="25400">
              <a:solidFill>
                <a:srgbClr val="F3BB0C"/>
              </a:solidFill>
            </a:ln>
          </p:spPr>
          <p:txBody>
            <a:bodyPr wrap="square" lIns="0" tIns="0" rIns="0" bIns="0" rtlCol="0"/>
            <a:lstStyle/>
            <a:p>
              <a:endParaRPr/>
            </a:p>
          </p:txBody>
        </p:sp>
        <p:sp>
          <p:nvSpPr>
            <p:cNvPr id="20663" name="object 20663"/>
            <p:cNvSpPr/>
            <p:nvPr/>
          </p:nvSpPr>
          <p:spPr>
            <a:xfrm>
              <a:off x="5344071" y="8442350"/>
              <a:ext cx="24130" cy="6985"/>
            </a:xfrm>
            <a:custGeom>
              <a:avLst/>
              <a:gdLst/>
              <a:ahLst/>
              <a:cxnLst/>
              <a:rect l="l" t="t" r="r" b="b"/>
              <a:pathLst>
                <a:path w="24129" h="6984">
                  <a:moveTo>
                    <a:pt x="20739" y="0"/>
                  </a:moveTo>
                  <a:lnTo>
                    <a:pt x="14198" y="1066"/>
                  </a:lnTo>
                  <a:lnTo>
                    <a:pt x="7289" y="2514"/>
                  </a:lnTo>
                  <a:lnTo>
                    <a:pt x="0" y="4343"/>
                  </a:lnTo>
                  <a:lnTo>
                    <a:pt x="1117" y="5842"/>
                  </a:lnTo>
                  <a:lnTo>
                    <a:pt x="2298" y="6286"/>
                  </a:lnTo>
                  <a:lnTo>
                    <a:pt x="3441" y="6642"/>
                  </a:lnTo>
                  <a:lnTo>
                    <a:pt x="10553" y="4953"/>
                  </a:lnTo>
                  <a:lnTo>
                    <a:pt x="17284" y="3784"/>
                  </a:lnTo>
                  <a:lnTo>
                    <a:pt x="23583" y="2933"/>
                  </a:lnTo>
                  <a:lnTo>
                    <a:pt x="21501" y="1257"/>
                  </a:lnTo>
                  <a:lnTo>
                    <a:pt x="20739" y="0"/>
                  </a:lnTo>
                  <a:close/>
                </a:path>
              </a:pathLst>
            </a:custGeom>
            <a:solidFill>
              <a:srgbClr val="F4C021"/>
            </a:solidFill>
          </p:spPr>
          <p:txBody>
            <a:bodyPr wrap="square" lIns="0" tIns="0" rIns="0" bIns="0" rtlCol="0"/>
            <a:lstStyle/>
            <a:p>
              <a:endParaRPr/>
            </a:p>
          </p:txBody>
        </p:sp>
        <p:sp>
          <p:nvSpPr>
            <p:cNvPr id="20664" name="object 20664"/>
            <p:cNvSpPr/>
            <p:nvPr/>
          </p:nvSpPr>
          <p:spPr>
            <a:xfrm>
              <a:off x="5344071" y="8446694"/>
              <a:ext cx="3810" cy="2540"/>
            </a:xfrm>
            <a:custGeom>
              <a:avLst/>
              <a:gdLst/>
              <a:ahLst/>
              <a:cxnLst/>
              <a:rect l="l" t="t" r="r" b="b"/>
              <a:pathLst>
                <a:path w="3810" h="2540">
                  <a:moveTo>
                    <a:pt x="0" y="0"/>
                  </a:moveTo>
                  <a:lnTo>
                    <a:pt x="3441" y="2298"/>
                  </a:lnTo>
                </a:path>
              </a:pathLst>
            </a:custGeom>
            <a:ln w="25400">
              <a:solidFill>
                <a:srgbClr val="F5C119"/>
              </a:solidFill>
            </a:ln>
          </p:spPr>
          <p:txBody>
            <a:bodyPr wrap="square" lIns="0" tIns="0" rIns="0" bIns="0" rtlCol="0"/>
            <a:lstStyle/>
            <a:p>
              <a:endParaRPr/>
            </a:p>
          </p:txBody>
        </p:sp>
        <p:sp>
          <p:nvSpPr>
            <p:cNvPr id="20665" name="object 20665"/>
            <p:cNvSpPr/>
            <p:nvPr/>
          </p:nvSpPr>
          <p:spPr>
            <a:xfrm>
              <a:off x="5347512" y="8445284"/>
              <a:ext cx="20320" cy="3810"/>
            </a:xfrm>
            <a:custGeom>
              <a:avLst/>
              <a:gdLst/>
              <a:ahLst/>
              <a:cxnLst/>
              <a:rect l="l" t="t" r="r" b="b"/>
              <a:pathLst>
                <a:path w="20320" h="3809">
                  <a:moveTo>
                    <a:pt x="0" y="3708"/>
                  </a:moveTo>
                  <a:lnTo>
                    <a:pt x="7112" y="2019"/>
                  </a:lnTo>
                  <a:lnTo>
                    <a:pt x="13842" y="850"/>
                  </a:lnTo>
                  <a:lnTo>
                    <a:pt x="20142" y="0"/>
                  </a:lnTo>
                </a:path>
              </a:pathLst>
            </a:custGeom>
            <a:ln w="25400">
              <a:solidFill>
                <a:srgbClr val="F0B918"/>
              </a:solidFill>
            </a:ln>
          </p:spPr>
          <p:txBody>
            <a:bodyPr wrap="square" lIns="0" tIns="0" rIns="0" bIns="0" rtlCol="0"/>
            <a:lstStyle/>
            <a:p>
              <a:endParaRPr/>
            </a:p>
          </p:txBody>
        </p:sp>
        <p:sp>
          <p:nvSpPr>
            <p:cNvPr id="20666" name="object 20666"/>
            <p:cNvSpPr/>
            <p:nvPr/>
          </p:nvSpPr>
          <p:spPr>
            <a:xfrm>
              <a:off x="5364810" y="8442350"/>
              <a:ext cx="3175" cy="3175"/>
            </a:xfrm>
            <a:custGeom>
              <a:avLst/>
              <a:gdLst/>
              <a:ahLst/>
              <a:cxnLst/>
              <a:rect l="l" t="t" r="r" b="b"/>
              <a:pathLst>
                <a:path w="3175" h="3175">
                  <a:moveTo>
                    <a:pt x="2844" y="2933"/>
                  </a:moveTo>
                  <a:lnTo>
                    <a:pt x="0" y="0"/>
                  </a:lnTo>
                </a:path>
              </a:pathLst>
            </a:custGeom>
            <a:ln w="25399">
              <a:solidFill>
                <a:srgbClr val="F4BF27"/>
              </a:solidFill>
            </a:ln>
          </p:spPr>
          <p:txBody>
            <a:bodyPr wrap="square" lIns="0" tIns="0" rIns="0" bIns="0" rtlCol="0"/>
            <a:lstStyle/>
            <a:p>
              <a:endParaRPr/>
            </a:p>
          </p:txBody>
        </p:sp>
        <p:sp>
          <p:nvSpPr>
            <p:cNvPr id="20667" name="object 20667"/>
            <p:cNvSpPr/>
            <p:nvPr/>
          </p:nvSpPr>
          <p:spPr>
            <a:xfrm>
              <a:off x="5344071" y="8442350"/>
              <a:ext cx="20955" cy="4445"/>
            </a:xfrm>
            <a:custGeom>
              <a:avLst/>
              <a:gdLst/>
              <a:ahLst/>
              <a:cxnLst/>
              <a:rect l="l" t="t" r="r" b="b"/>
              <a:pathLst>
                <a:path w="20954" h="4445">
                  <a:moveTo>
                    <a:pt x="20739" y="0"/>
                  </a:moveTo>
                  <a:lnTo>
                    <a:pt x="14198" y="1066"/>
                  </a:lnTo>
                  <a:lnTo>
                    <a:pt x="7289" y="2514"/>
                  </a:lnTo>
                  <a:lnTo>
                    <a:pt x="0" y="4343"/>
                  </a:lnTo>
                </a:path>
              </a:pathLst>
            </a:custGeom>
            <a:ln w="25400">
              <a:solidFill>
                <a:srgbClr val="F9C829"/>
              </a:solidFill>
            </a:ln>
          </p:spPr>
          <p:txBody>
            <a:bodyPr wrap="square" lIns="0" tIns="0" rIns="0" bIns="0" rtlCol="0"/>
            <a:lstStyle/>
            <a:p>
              <a:endParaRPr/>
            </a:p>
          </p:txBody>
        </p:sp>
        <p:sp>
          <p:nvSpPr>
            <p:cNvPr id="20668" name="object 20668"/>
            <p:cNvSpPr/>
            <p:nvPr/>
          </p:nvSpPr>
          <p:spPr>
            <a:xfrm>
              <a:off x="5364810" y="8440216"/>
              <a:ext cx="20955" cy="5080"/>
            </a:xfrm>
            <a:custGeom>
              <a:avLst/>
              <a:gdLst/>
              <a:ahLst/>
              <a:cxnLst/>
              <a:rect l="l" t="t" r="r" b="b"/>
              <a:pathLst>
                <a:path w="20954" h="5079">
                  <a:moveTo>
                    <a:pt x="18491" y="0"/>
                  </a:moveTo>
                  <a:lnTo>
                    <a:pt x="12687" y="355"/>
                  </a:lnTo>
                  <a:lnTo>
                    <a:pt x="6527" y="1066"/>
                  </a:lnTo>
                  <a:lnTo>
                    <a:pt x="0" y="2133"/>
                  </a:lnTo>
                  <a:lnTo>
                    <a:pt x="762" y="3390"/>
                  </a:lnTo>
                  <a:lnTo>
                    <a:pt x="2844" y="5067"/>
                  </a:lnTo>
                  <a:lnTo>
                    <a:pt x="9131" y="4216"/>
                  </a:lnTo>
                  <a:lnTo>
                    <a:pt x="14986" y="3695"/>
                  </a:lnTo>
                  <a:lnTo>
                    <a:pt x="20345" y="3327"/>
                  </a:lnTo>
                  <a:lnTo>
                    <a:pt x="19100" y="1142"/>
                  </a:lnTo>
                  <a:lnTo>
                    <a:pt x="18491" y="0"/>
                  </a:lnTo>
                  <a:close/>
                </a:path>
              </a:pathLst>
            </a:custGeom>
            <a:solidFill>
              <a:srgbClr val="F2BF2B"/>
            </a:solidFill>
          </p:spPr>
          <p:txBody>
            <a:bodyPr wrap="square" lIns="0" tIns="0" rIns="0" bIns="0" rtlCol="0"/>
            <a:lstStyle/>
            <a:p>
              <a:endParaRPr/>
            </a:p>
          </p:txBody>
        </p:sp>
        <p:sp>
          <p:nvSpPr>
            <p:cNvPr id="20669" name="object 20669"/>
            <p:cNvSpPr/>
            <p:nvPr/>
          </p:nvSpPr>
          <p:spPr>
            <a:xfrm>
              <a:off x="5364810" y="8442350"/>
              <a:ext cx="3175" cy="3175"/>
            </a:xfrm>
            <a:custGeom>
              <a:avLst/>
              <a:gdLst/>
              <a:ahLst/>
              <a:cxnLst/>
              <a:rect l="l" t="t" r="r" b="b"/>
              <a:pathLst>
                <a:path w="3175" h="3175">
                  <a:moveTo>
                    <a:pt x="0" y="0"/>
                  </a:moveTo>
                  <a:lnTo>
                    <a:pt x="2844" y="2933"/>
                  </a:lnTo>
                </a:path>
              </a:pathLst>
            </a:custGeom>
            <a:ln w="25399">
              <a:solidFill>
                <a:srgbClr val="F4BF27"/>
              </a:solidFill>
            </a:ln>
          </p:spPr>
          <p:txBody>
            <a:bodyPr wrap="square" lIns="0" tIns="0" rIns="0" bIns="0" rtlCol="0"/>
            <a:lstStyle/>
            <a:p>
              <a:endParaRPr/>
            </a:p>
          </p:txBody>
        </p:sp>
        <p:sp>
          <p:nvSpPr>
            <p:cNvPr id="20670" name="object 20670"/>
            <p:cNvSpPr/>
            <p:nvPr/>
          </p:nvSpPr>
          <p:spPr>
            <a:xfrm>
              <a:off x="5367655" y="8443544"/>
              <a:ext cx="17780" cy="1905"/>
            </a:xfrm>
            <a:custGeom>
              <a:avLst/>
              <a:gdLst/>
              <a:ahLst/>
              <a:cxnLst/>
              <a:rect l="l" t="t" r="r" b="b"/>
              <a:pathLst>
                <a:path w="17779" h="1904">
                  <a:moveTo>
                    <a:pt x="0" y="1739"/>
                  </a:moveTo>
                  <a:lnTo>
                    <a:pt x="6286" y="888"/>
                  </a:lnTo>
                  <a:lnTo>
                    <a:pt x="12141" y="368"/>
                  </a:lnTo>
                  <a:lnTo>
                    <a:pt x="17500" y="0"/>
                  </a:lnTo>
                </a:path>
              </a:pathLst>
            </a:custGeom>
            <a:ln w="25400">
              <a:solidFill>
                <a:srgbClr val="EEB81F"/>
              </a:solidFill>
            </a:ln>
          </p:spPr>
          <p:txBody>
            <a:bodyPr wrap="square" lIns="0" tIns="0" rIns="0" bIns="0" rtlCol="0"/>
            <a:lstStyle/>
            <a:p>
              <a:endParaRPr/>
            </a:p>
          </p:txBody>
        </p:sp>
        <p:sp>
          <p:nvSpPr>
            <p:cNvPr id="20671" name="object 20671"/>
            <p:cNvSpPr/>
            <p:nvPr/>
          </p:nvSpPr>
          <p:spPr>
            <a:xfrm>
              <a:off x="5383301" y="8440216"/>
              <a:ext cx="1905" cy="3810"/>
            </a:xfrm>
            <a:custGeom>
              <a:avLst/>
              <a:gdLst/>
              <a:ahLst/>
              <a:cxnLst/>
              <a:rect l="l" t="t" r="r" b="b"/>
              <a:pathLst>
                <a:path w="1904" h="3809">
                  <a:moveTo>
                    <a:pt x="1854" y="3327"/>
                  </a:moveTo>
                  <a:lnTo>
                    <a:pt x="0" y="0"/>
                  </a:lnTo>
                </a:path>
              </a:pathLst>
            </a:custGeom>
            <a:ln w="25400">
              <a:solidFill>
                <a:srgbClr val="F1BE2E"/>
              </a:solidFill>
            </a:ln>
          </p:spPr>
          <p:txBody>
            <a:bodyPr wrap="square" lIns="0" tIns="0" rIns="0" bIns="0" rtlCol="0"/>
            <a:lstStyle/>
            <a:p>
              <a:endParaRPr/>
            </a:p>
          </p:txBody>
        </p:sp>
        <p:sp>
          <p:nvSpPr>
            <p:cNvPr id="20672" name="object 20672"/>
            <p:cNvSpPr/>
            <p:nvPr/>
          </p:nvSpPr>
          <p:spPr>
            <a:xfrm>
              <a:off x="5364810" y="8440216"/>
              <a:ext cx="19050" cy="2540"/>
            </a:xfrm>
            <a:custGeom>
              <a:avLst/>
              <a:gdLst/>
              <a:ahLst/>
              <a:cxnLst/>
              <a:rect l="l" t="t" r="r" b="b"/>
              <a:pathLst>
                <a:path w="19050" h="2540">
                  <a:moveTo>
                    <a:pt x="18491" y="0"/>
                  </a:moveTo>
                  <a:lnTo>
                    <a:pt x="12687" y="355"/>
                  </a:lnTo>
                  <a:lnTo>
                    <a:pt x="6527" y="1066"/>
                  </a:lnTo>
                  <a:lnTo>
                    <a:pt x="0" y="2133"/>
                  </a:lnTo>
                </a:path>
              </a:pathLst>
            </a:custGeom>
            <a:ln w="25400">
              <a:solidFill>
                <a:srgbClr val="F7C636"/>
              </a:solidFill>
            </a:ln>
          </p:spPr>
          <p:txBody>
            <a:bodyPr wrap="square" lIns="0" tIns="0" rIns="0" bIns="0" rtlCol="0"/>
            <a:lstStyle/>
            <a:p>
              <a:endParaRPr/>
            </a:p>
          </p:txBody>
        </p:sp>
        <p:sp>
          <p:nvSpPr>
            <p:cNvPr id="20673" name="object 20673"/>
            <p:cNvSpPr/>
            <p:nvPr/>
          </p:nvSpPr>
          <p:spPr>
            <a:xfrm>
              <a:off x="5347512" y="8445284"/>
              <a:ext cx="23495" cy="5715"/>
            </a:xfrm>
            <a:custGeom>
              <a:avLst/>
              <a:gdLst/>
              <a:ahLst/>
              <a:cxnLst/>
              <a:rect l="l" t="t" r="r" b="b"/>
              <a:pathLst>
                <a:path w="23495" h="5715">
                  <a:moveTo>
                    <a:pt x="20142" y="0"/>
                  </a:moveTo>
                  <a:lnTo>
                    <a:pt x="13842" y="850"/>
                  </a:lnTo>
                  <a:lnTo>
                    <a:pt x="7112" y="2019"/>
                  </a:lnTo>
                  <a:lnTo>
                    <a:pt x="0" y="3708"/>
                  </a:lnTo>
                  <a:lnTo>
                    <a:pt x="1142" y="4076"/>
                  </a:lnTo>
                  <a:lnTo>
                    <a:pt x="2247" y="4343"/>
                  </a:lnTo>
                  <a:lnTo>
                    <a:pt x="3238" y="5473"/>
                  </a:lnTo>
                  <a:lnTo>
                    <a:pt x="10248" y="4013"/>
                  </a:lnTo>
                  <a:lnTo>
                    <a:pt x="16852" y="3187"/>
                  </a:lnTo>
                  <a:lnTo>
                    <a:pt x="22948" y="2616"/>
                  </a:lnTo>
                  <a:lnTo>
                    <a:pt x="22212" y="1574"/>
                  </a:lnTo>
                  <a:lnTo>
                    <a:pt x="20142" y="0"/>
                  </a:lnTo>
                  <a:close/>
                </a:path>
              </a:pathLst>
            </a:custGeom>
            <a:solidFill>
              <a:srgbClr val="EAAF0C"/>
            </a:solidFill>
          </p:spPr>
          <p:txBody>
            <a:bodyPr wrap="square" lIns="0" tIns="0" rIns="0" bIns="0" rtlCol="0"/>
            <a:lstStyle/>
            <a:p>
              <a:endParaRPr/>
            </a:p>
          </p:txBody>
        </p:sp>
        <p:sp>
          <p:nvSpPr>
            <p:cNvPr id="20674" name="object 20674"/>
            <p:cNvSpPr/>
            <p:nvPr/>
          </p:nvSpPr>
          <p:spPr>
            <a:xfrm>
              <a:off x="5347512" y="8448992"/>
              <a:ext cx="3810" cy="1905"/>
            </a:xfrm>
            <a:custGeom>
              <a:avLst/>
              <a:gdLst/>
              <a:ahLst/>
              <a:cxnLst/>
              <a:rect l="l" t="t" r="r" b="b"/>
              <a:pathLst>
                <a:path w="3810" h="1904">
                  <a:moveTo>
                    <a:pt x="0" y="0"/>
                  </a:moveTo>
                  <a:lnTo>
                    <a:pt x="3238" y="1765"/>
                  </a:lnTo>
                </a:path>
              </a:pathLst>
            </a:custGeom>
            <a:ln w="25400">
              <a:solidFill>
                <a:srgbClr val="ECB109"/>
              </a:solidFill>
            </a:ln>
          </p:spPr>
          <p:txBody>
            <a:bodyPr wrap="square" lIns="0" tIns="0" rIns="0" bIns="0" rtlCol="0"/>
            <a:lstStyle/>
            <a:p>
              <a:endParaRPr/>
            </a:p>
          </p:txBody>
        </p:sp>
        <p:sp>
          <p:nvSpPr>
            <p:cNvPr id="20675" name="object 20675"/>
            <p:cNvSpPr/>
            <p:nvPr/>
          </p:nvSpPr>
          <p:spPr>
            <a:xfrm>
              <a:off x="5350751" y="8447900"/>
              <a:ext cx="20320" cy="3175"/>
            </a:xfrm>
            <a:custGeom>
              <a:avLst/>
              <a:gdLst/>
              <a:ahLst/>
              <a:cxnLst/>
              <a:rect l="l" t="t" r="r" b="b"/>
              <a:pathLst>
                <a:path w="20320" h="3175">
                  <a:moveTo>
                    <a:pt x="0" y="2857"/>
                  </a:moveTo>
                  <a:lnTo>
                    <a:pt x="7010" y="1397"/>
                  </a:lnTo>
                  <a:lnTo>
                    <a:pt x="13614" y="571"/>
                  </a:lnTo>
                  <a:lnTo>
                    <a:pt x="19710" y="0"/>
                  </a:lnTo>
                </a:path>
              </a:pathLst>
            </a:custGeom>
            <a:ln w="25400">
              <a:solidFill>
                <a:srgbClr val="E4A400"/>
              </a:solidFill>
            </a:ln>
          </p:spPr>
          <p:txBody>
            <a:bodyPr wrap="square" lIns="0" tIns="0" rIns="0" bIns="0" rtlCol="0"/>
            <a:lstStyle/>
            <a:p>
              <a:endParaRPr/>
            </a:p>
          </p:txBody>
        </p:sp>
        <p:sp>
          <p:nvSpPr>
            <p:cNvPr id="20676" name="object 20676"/>
            <p:cNvSpPr/>
            <p:nvPr/>
          </p:nvSpPr>
          <p:spPr>
            <a:xfrm>
              <a:off x="5367655" y="8445284"/>
              <a:ext cx="3175" cy="3175"/>
            </a:xfrm>
            <a:custGeom>
              <a:avLst/>
              <a:gdLst/>
              <a:ahLst/>
              <a:cxnLst/>
              <a:rect l="l" t="t" r="r" b="b"/>
              <a:pathLst>
                <a:path w="3175" h="3175">
                  <a:moveTo>
                    <a:pt x="2806" y="2616"/>
                  </a:moveTo>
                  <a:lnTo>
                    <a:pt x="0" y="0"/>
                  </a:lnTo>
                </a:path>
              </a:pathLst>
            </a:custGeom>
            <a:ln w="25400">
              <a:solidFill>
                <a:srgbClr val="E8AD0E"/>
              </a:solidFill>
            </a:ln>
          </p:spPr>
          <p:txBody>
            <a:bodyPr wrap="square" lIns="0" tIns="0" rIns="0" bIns="0" rtlCol="0"/>
            <a:lstStyle/>
            <a:p>
              <a:endParaRPr/>
            </a:p>
          </p:txBody>
        </p:sp>
        <p:sp>
          <p:nvSpPr>
            <p:cNvPr id="20677" name="object 20677"/>
            <p:cNvSpPr/>
            <p:nvPr/>
          </p:nvSpPr>
          <p:spPr>
            <a:xfrm>
              <a:off x="5347512" y="8445284"/>
              <a:ext cx="20320" cy="3810"/>
            </a:xfrm>
            <a:custGeom>
              <a:avLst/>
              <a:gdLst/>
              <a:ahLst/>
              <a:cxnLst/>
              <a:rect l="l" t="t" r="r" b="b"/>
              <a:pathLst>
                <a:path w="20320" h="3809">
                  <a:moveTo>
                    <a:pt x="20142" y="0"/>
                  </a:moveTo>
                  <a:lnTo>
                    <a:pt x="13842" y="850"/>
                  </a:lnTo>
                  <a:lnTo>
                    <a:pt x="7112" y="2019"/>
                  </a:lnTo>
                  <a:lnTo>
                    <a:pt x="0" y="3708"/>
                  </a:lnTo>
                </a:path>
              </a:pathLst>
            </a:custGeom>
            <a:ln w="25400">
              <a:solidFill>
                <a:srgbClr val="F0B918"/>
              </a:solidFill>
            </a:ln>
          </p:spPr>
          <p:txBody>
            <a:bodyPr wrap="square" lIns="0" tIns="0" rIns="0" bIns="0" rtlCol="0"/>
            <a:lstStyle/>
            <a:p>
              <a:endParaRPr/>
            </a:p>
          </p:txBody>
        </p:sp>
        <p:sp>
          <p:nvSpPr>
            <p:cNvPr id="20678" name="object 20678"/>
            <p:cNvSpPr/>
            <p:nvPr/>
          </p:nvSpPr>
          <p:spPr>
            <a:xfrm>
              <a:off x="5367655" y="8443544"/>
              <a:ext cx="19685" cy="4445"/>
            </a:xfrm>
            <a:custGeom>
              <a:avLst/>
              <a:gdLst/>
              <a:ahLst/>
              <a:cxnLst/>
              <a:rect l="l" t="t" r="r" b="b"/>
              <a:pathLst>
                <a:path w="19685" h="4445">
                  <a:moveTo>
                    <a:pt x="17500" y="0"/>
                  </a:moveTo>
                  <a:lnTo>
                    <a:pt x="12141" y="368"/>
                  </a:lnTo>
                  <a:lnTo>
                    <a:pt x="6286" y="888"/>
                  </a:lnTo>
                  <a:lnTo>
                    <a:pt x="0" y="1739"/>
                  </a:lnTo>
                  <a:lnTo>
                    <a:pt x="1041" y="2552"/>
                  </a:lnTo>
                  <a:lnTo>
                    <a:pt x="2070" y="3314"/>
                  </a:lnTo>
                  <a:lnTo>
                    <a:pt x="2806" y="4356"/>
                  </a:lnTo>
                  <a:lnTo>
                    <a:pt x="8890" y="3797"/>
                  </a:lnTo>
                  <a:lnTo>
                    <a:pt x="13684" y="3534"/>
                  </a:lnTo>
                  <a:lnTo>
                    <a:pt x="19363" y="3104"/>
                  </a:lnTo>
                  <a:lnTo>
                    <a:pt x="17500" y="0"/>
                  </a:lnTo>
                  <a:close/>
                </a:path>
              </a:pathLst>
            </a:custGeom>
            <a:solidFill>
              <a:srgbClr val="E7AC10"/>
            </a:solidFill>
          </p:spPr>
          <p:txBody>
            <a:bodyPr wrap="square" lIns="0" tIns="0" rIns="0" bIns="0" rtlCol="0"/>
            <a:lstStyle/>
            <a:p>
              <a:endParaRPr/>
            </a:p>
          </p:txBody>
        </p:sp>
        <p:sp>
          <p:nvSpPr>
            <p:cNvPr id="20679" name="object 20679"/>
            <p:cNvSpPr/>
            <p:nvPr/>
          </p:nvSpPr>
          <p:spPr>
            <a:xfrm>
              <a:off x="5367655" y="8445284"/>
              <a:ext cx="3175" cy="3175"/>
            </a:xfrm>
            <a:custGeom>
              <a:avLst/>
              <a:gdLst/>
              <a:ahLst/>
              <a:cxnLst/>
              <a:rect l="l" t="t" r="r" b="b"/>
              <a:pathLst>
                <a:path w="3175" h="3175">
                  <a:moveTo>
                    <a:pt x="0" y="0"/>
                  </a:moveTo>
                  <a:lnTo>
                    <a:pt x="2806" y="2616"/>
                  </a:lnTo>
                </a:path>
              </a:pathLst>
            </a:custGeom>
            <a:ln w="25400">
              <a:solidFill>
                <a:srgbClr val="E8AD0E"/>
              </a:solidFill>
            </a:ln>
          </p:spPr>
          <p:txBody>
            <a:bodyPr wrap="square" lIns="0" tIns="0" rIns="0" bIns="0" rtlCol="0"/>
            <a:lstStyle/>
            <a:p>
              <a:endParaRPr/>
            </a:p>
          </p:txBody>
        </p:sp>
        <p:sp>
          <p:nvSpPr>
            <p:cNvPr id="20680" name="object 20680"/>
            <p:cNvSpPr/>
            <p:nvPr/>
          </p:nvSpPr>
          <p:spPr>
            <a:xfrm>
              <a:off x="5370461" y="8447078"/>
              <a:ext cx="11430" cy="1270"/>
            </a:xfrm>
            <a:custGeom>
              <a:avLst/>
              <a:gdLst/>
              <a:ahLst/>
              <a:cxnLst/>
              <a:rect l="l" t="t" r="r" b="b"/>
              <a:pathLst>
                <a:path w="11429" h="1270">
                  <a:moveTo>
                    <a:pt x="0" y="821"/>
                  </a:moveTo>
                  <a:lnTo>
                    <a:pt x="6083" y="262"/>
                  </a:lnTo>
                  <a:lnTo>
                    <a:pt x="10877" y="0"/>
                  </a:lnTo>
                </a:path>
              </a:pathLst>
            </a:custGeom>
            <a:ln w="25400">
              <a:solidFill>
                <a:srgbClr val="E1A100"/>
              </a:solidFill>
            </a:ln>
          </p:spPr>
          <p:txBody>
            <a:bodyPr wrap="square" lIns="0" tIns="0" rIns="0" bIns="0" rtlCol="0"/>
            <a:lstStyle/>
            <a:p>
              <a:endParaRPr/>
            </a:p>
          </p:txBody>
        </p:sp>
        <p:sp>
          <p:nvSpPr>
            <p:cNvPr id="20681" name="object 20681"/>
            <p:cNvSpPr/>
            <p:nvPr/>
          </p:nvSpPr>
          <p:spPr>
            <a:xfrm>
              <a:off x="5385155" y="8443544"/>
              <a:ext cx="1905" cy="3175"/>
            </a:xfrm>
            <a:custGeom>
              <a:avLst/>
              <a:gdLst/>
              <a:ahLst/>
              <a:cxnLst/>
              <a:rect l="l" t="t" r="r" b="b"/>
              <a:pathLst>
                <a:path w="1904" h="3175">
                  <a:moveTo>
                    <a:pt x="1862" y="3104"/>
                  </a:moveTo>
                  <a:lnTo>
                    <a:pt x="0" y="0"/>
                  </a:lnTo>
                </a:path>
              </a:pathLst>
            </a:custGeom>
            <a:ln w="25400">
              <a:solidFill>
                <a:srgbClr val="E6AB11"/>
              </a:solidFill>
            </a:ln>
          </p:spPr>
          <p:txBody>
            <a:bodyPr wrap="square" lIns="0" tIns="0" rIns="0" bIns="0" rtlCol="0"/>
            <a:lstStyle/>
            <a:p>
              <a:endParaRPr/>
            </a:p>
          </p:txBody>
        </p:sp>
        <p:sp>
          <p:nvSpPr>
            <p:cNvPr id="20682" name="object 20682"/>
            <p:cNvSpPr/>
            <p:nvPr/>
          </p:nvSpPr>
          <p:spPr>
            <a:xfrm>
              <a:off x="5367655" y="8443544"/>
              <a:ext cx="17780" cy="1905"/>
            </a:xfrm>
            <a:custGeom>
              <a:avLst/>
              <a:gdLst/>
              <a:ahLst/>
              <a:cxnLst/>
              <a:rect l="l" t="t" r="r" b="b"/>
              <a:pathLst>
                <a:path w="17779" h="1904">
                  <a:moveTo>
                    <a:pt x="17500" y="0"/>
                  </a:moveTo>
                  <a:lnTo>
                    <a:pt x="12141" y="368"/>
                  </a:lnTo>
                  <a:lnTo>
                    <a:pt x="6286" y="888"/>
                  </a:lnTo>
                  <a:lnTo>
                    <a:pt x="0" y="1739"/>
                  </a:lnTo>
                </a:path>
              </a:pathLst>
            </a:custGeom>
            <a:ln w="25400">
              <a:solidFill>
                <a:srgbClr val="EEB81F"/>
              </a:solidFill>
            </a:ln>
          </p:spPr>
          <p:txBody>
            <a:bodyPr wrap="square" lIns="0" tIns="0" rIns="0" bIns="0" rtlCol="0"/>
            <a:lstStyle/>
            <a:p>
              <a:endParaRPr/>
            </a:p>
          </p:txBody>
        </p:sp>
        <p:sp>
          <p:nvSpPr>
            <p:cNvPr id="20683" name="object 20683"/>
            <p:cNvSpPr/>
            <p:nvPr/>
          </p:nvSpPr>
          <p:spPr>
            <a:xfrm>
              <a:off x="5383301" y="8440051"/>
              <a:ext cx="4445" cy="3810"/>
            </a:xfrm>
            <a:custGeom>
              <a:avLst/>
              <a:gdLst/>
              <a:ahLst/>
              <a:cxnLst/>
              <a:rect l="l" t="t" r="r" b="b"/>
              <a:pathLst>
                <a:path w="4445" h="3809">
                  <a:moveTo>
                    <a:pt x="2425" y="0"/>
                  </a:moveTo>
                  <a:lnTo>
                    <a:pt x="1612" y="63"/>
                  </a:lnTo>
                  <a:lnTo>
                    <a:pt x="0" y="165"/>
                  </a:lnTo>
                  <a:lnTo>
                    <a:pt x="609" y="1308"/>
                  </a:lnTo>
                  <a:lnTo>
                    <a:pt x="1231" y="2412"/>
                  </a:lnTo>
                  <a:lnTo>
                    <a:pt x="1854" y="3492"/>
                  </a:lnTo>
                  <a:lnTo>
                    <a:pt x="2666" y="3428"/>
                  </a:lnTo>
                  <a:lnTo>
                    <a:pt x="3479" y="3378"/>
                  </a:lnTo>
                  <a:lnTo>
                    <a:pt x="4279" y="3314"/>
                  </a:lnTo>
                  <a:lnTo>
                    <a:pt x="3657" y="2247"/>
                  </a:lnTo>
                  <a:lnTo>
                    <a:pt x="3035" y="1142"/>
                  </a:lnTo>
                  <a:lnTo>
                    <a:pt x="2425" y="0"/>
                  </a:lnTo>
                  <a:close/>
                </a:path>
              </a:pathLst>
            </a:custGeom>
            <a:solidFill>
              <a:srgbClr val="F0BE2E"/>
            </a:solidFill>
          </p:spPr>
          <p:txBody>
            <a:bodyPr wrap="square" lIns="0" tIns="0" rIns="0" bIns="0" rtlCol="0"/>
            <a:lstStyle/>
            <a:p>
              <a:endParaRPr/>
            </a:p>
          </p:txBody>
        </p:sp>
        <p:sp>
          <p:nvSpPr>
            <p:cNvPr id="20684" name="object 20684"/>
            <p:cNvSpPr/>
            <p:nvPr/>
          </p:nvSpPr>
          <p:spPr>
            <a:xfrm>
              <a:off x="5383301" y="8440051"/>
              <a:ext cx="2540" cy="635"/>
            </a:xfrm>
            <a:custGeom>
              <a:avLst/>
              <a:gdLst/>
              <a:ahLst/>
              <a:cxnLst/>
              <a:rect l="l" t="t" r="r" b="b"/>
              <a:pathLst>
                <a:path w="2539" h="634">
                  <a:moveTo>
                    <a:pt x="0" y="165"/>
                  </a:moveTo>
                  <a:lnTo>
                    <a:pt x="2425" y="0"/>
                  </a:lnTo>
                </a:path>
              </a:pathLst>
            </a:custGeom>
            <a:ln w="25400">
              <a:solidFill>
                <a:srgbClr val="F4C63A"/>
              </a:solidFill>
            </a:ln>
          </p:spPr>
          <p:txBody>
            <a:bodyPr wrap="square" lIns="0" tIns="0" rIns="0" bIns="0" rtlCol="0"/>
            <a:lstStyle/>
            <a:p>
              <a:endParaRPr/>
            </a:p>
          </p:txBody>
        </p:sp>
        <p:sp>
          <p:nvSpPr>
            <p:cNvPr id="20685" name="object 20685"/>
            <p:cNvSpPr/>
            <p:nvPr/>
          </p:nvSpPr>
          <p:spPr>
            <a:xfrm>
              <a:off x="5385727" y="8440051"/>
              <a:ext cx="1905" cy="3810"/>
            </a:xfrm>
            <a:custGeom>
              <a:avLst/>
              <a:gdLst/>
              <a:ahLst/>
              <a:cxnLst/>
              <a:rect l="l" t="t" r="r" b="b"/>
              <a:pathLst>
                <a:path w="1904" h="3809">
                  <a:moveTo>
                    <a:pt x="0" y="0"/>
                  </a:moveTo>
                  <a:lnTo>
                    <a:pt x="1854" y="3314"/>
                  </a:lnTo>
                </a:path>
              </a:pathLst>
            </a:custGeom>
            <a:ln w="25400">
              <a:solidFill>
                <a:srgbClr val="F0BE2E"/>
              </a:solidFill>
            </a:ln>
          </p:spPr>
          <p:txBody>
            <a:bodyPr wrap="square" lIns="0" tIns="0" rIns="0" bIns="0" rtlCol="0"/>
            <a:lstStyle/>
            <a:p>
              <a:endParaRPr/>
            </a:p>
          </p:txBody>
        </p:sp>
        <p:sp>
          <p:nvSpPr>
            <p:cNvPr id="20686" name="object 20686"/>
            <p:cNvSpPr/>
            <p:nvPr/>
          </p:nvSpPr>
          <p:spPr>
            <a:xfrm>
              <a:off x="5385155" y="8443366"/>
              <a:ext cx="2540" cy="635"/>
            </a:xfrm>
            <a:custGeom>
              <a:avLst/>
              <a:gdLst/>
              <a:ahLst/>
              <a:cxnLst/>
              <a:rect l="l" t="t" r="r" b="b"/>
              <a:pathLst>
                <a:path w="2539" h="634">
                  <a:moveTo>
                    <a:pt x="2425" y="0"/>
                  </a:moveTo>
                  <a:lnTo>
                    <a:pt x="0" y="177"/>
                  </a:lnTo>
                </a:path>
              </a:pathLst>
            </a:custGeom>
            <a:ln w="25400">
              <a:solidFill>
                <a:srgbClr val="EDB722"/>
              </a:solidFill>
            </a:ln>
          </p:spPr>
          <p:txBody>
            <a:bodyPr wrap="square" lIns="0" tIns="0" rIns="0" bIns="0" rtlCol="0"/>
            <a:lstStyle/>
            <a:p>
              <a:endParaRPr/>
            </a:p>
          </p:txBody>
        </p:sp>
        <p:sp>
          <p:nvSpPr>
            <p:cNvPr id="20687" name="object 20687"/>
            <p:cNvSpPr/>
            <p:nvPr/>
          </p:nvSpPr>
          <p:spPr>
            <a:xfrm>
              <a:off x="5383301" y="8440216"/>
              <a:ext cx="1905" cy="3810"/>
            </a:xfrm>
            <a:custGeom>
              <a:avLst/>
              <a:gdLst/>
              <a:ahLst/>
              <a:cxnLst/>
              <a:rect l="l" t="t" r="r" b="b"/>
              <a:pathLst>
                <a:path w="1904" h="3809">
                  <a:moveTo>
                    <a:pt x="1854" y="3327"/>
                  </a:moveTo>
                  <a:lnTo>
                    <a:pt x="0" y="0"/>
                  </a:lnTo>
                </a:path>
              </a:pathLst>
            </a:custGeom>
            <a:ln w="25400">
              <a:solidFill>
                <a:srgbClr val="F1BE2E"/>
              </a:solidFill>
            </a:ln>
          </p:spPr>
          <p:txBody>
            <a:bodyPr wrap="square" lIns="0" tIns="0" rIns="0" bIns="0" rtlCol="0"/>
            <a:lstStyle/>
            <a:p>
              <a:endParaRPr/>
            </a:p>
          </p:txBody>
        </p:sp>
        <p:sp>
          <p:nvSpPr>
            <p:cNvPr id="20688" name="object 20688"/>
            <p:cNvSpPr/>
            <p:nvPr/>
          </p:nvSpPr>
          <p:spPr>
            <a:xfrm>
              <a:off x="5385155" y="8443366"/>
              <a:ext cx="4445" cy="3810"/>
            </a:xfrm>
            <a:custGeom>
              <a:avLst/>
              <a:gdLst/>
              <a:ahLst/>
              <a:cxnLst/>
              <a:rect l="l" t="t" r="r" b="b"/>
              <a:pathLst>
                <a:path w="4445" h="3809">
                  <a:moveTo>
                    <a:pt x="2425" y="0"/>
                  </a:moveTo>
                  <a:lnTo>
                    <a:pt x="0" y="177"/>
                  </a:lnTo>
                  <a:lnTo>
                    <a:pt x="622" y="1244"/>
                  </a:lnTo>
                  <a:lnTo>
                    <a:pt x="1862" y="3282"/>
                  </a:lnTo>
                  <a:lnTo>
                    <a:pt x="4292" y="3098"/>
                  </a:lnTo>
                  <a:lnTo>
                    <a:pt x="3670" y="2108"/>
                  </a:lnTo>
                  <a:lnTo>
                    <a:pt x="2425" y="0"/>
                  </a:lnTo>
                  <a:close/>
                </a:path>
              </a:pathLst>
            </a:custGeom>
            <a:solidFill>
              <a:srgbClr val="E6AB11"/>
            </a:solidFill>
          </p:spPr>
          <p:txBody>
            <a:bodyPr wrap="square" lIns="0" tIns="0" rIns="0" bIns="0" rtlCol="0"/>
            <a:lstStyle/>
            <a:p>
              <a:endParaRPr/>
            </a:p>
          </p:txBody>
        </p:sp>
        <p:sp>
          <p:nvSpPr>
            <p:cNvPr id="20689" name="object 20689"/>
            <p:cNvSpPr/>
            <p:nvPr/>
          </p:nvSpPr>
          <p:spPr>
            <a:xfrm>
              <a:off x="5385155" y="8443366"/>
              <a:ext cx="2540" cy="635"/>
            </a:xfrm>
            <a:custGeom>
              <a:avLst/>
              <a:gdLst/>
              <a:ahLst/>
              <a:cxnLst/>
              <a:rect l="l" t="t" r="r" b="b"/>
              <a:pathLst>
                <a:path w="2539" h="634">
                  <a:moveTo>
                    <a:pt x="0" y="177"/>
                  </a:moveTo>
                  <a:lnTo>
                    <a:pt x="2425" y="0"/>
                  </a:lnTo>
                </a:path>
              </a:pathLst>
            </a:custGeom>
            <a:ln w="25400">
              <a:solidFill>
                <a:srgbClr val="EDB722"/>
              </a:solidFill>
            </a:ln>
          </p:spPr>
          <p:txBody>
            <a:bodyPr wrap="square" lIns="0" tIns="0" rIns="0" bIns="0" rtlCol="0"/>
            <a:lstStyle/>
            <a:p>
              <a:endParaRPr/>
            </a:p>
          </p:txBody>
        </p:sp>
        <p:sp>
          <p:nvSpPr>
            <p:cNvPr id="20690" name="object 20690"/>
            <p:cNvSpPr/>
            <p:nvPr/>
          </p:nvSpPr>
          <p:spPr>
            <a:xfrm>
              <a:off x="5385155" y="8443366"/>
              <a:ext cx="4445" cy="3810"/>
            </a:xfrm>
            <a:custGeom>
              <a:avLst/>
              <a:gdLst/>
              <a:ahLst/>
              <a:cxnLst/>
              <a:rect l="l" t="t" r="r" b="b"/>
              <a:pathLst>
                <a:path w="4445" h="3809">
                  <a:moveTo>
                    <a:pt x="2425" y="0"/>
                  </a:moveTo>
                  <a:lnTo>
                    <a:pt x="4292" y="3098"/>
                  </a:lnTo>
                </a:path>
                <a:path w="4445" h="3809">
                  <a:moveTo>
                    <a:pt x="1862" y="3282"/>
                  </a:moveTo>
                  <a:lnTo>
                    <a:pt x="0" y="177"/>
                  </a:lnTo>
                </a:path>
              </a:pathLst>
            </a:custGeom>
            <a:ln w="25400">
              <a:solidFill>
                <a:srgbClr val="E6AB11"/>
              </a:solidFill>
            </a:ln>
          </p:spPr>
          <p:txBody>
            <a:bodyPr wrap="square" lIns="0" tIns="0" rIns="0" bIns="0" rtlCol="0"/>
            <a:lstStyle/>
            <a:p>
              <a:endParaRPr/>
            </a:p>
          </p:txBody>
        </p:sp>
        <p:sp>
          <p:nvSpPr>
            <p:cNvPr id="20691" name="object 20691"/>
            <p:cNvSpPr/>
            <p:nvPr/>
          </p:nvSpPr>
          <p:spPr>
            <a:xfrm>
              <a:off x="5385727" y="8438947"/>
              <a:ext cx="18415" cy="4445"/>
            </a:xfrm>
            <a:custGeom>
              <a:avLst/>
              <a:gdLst/>
              <a:ahLst/>
              <a:cxnLst/>
              <a:rect l="l" t="t" r="r" b="b"/>
              <a:pathLst>
                <a:path w="18414" h="4445">
                  <a:moveTo>
                    <a:pt x="15925" y="0"/>
                  </a:moveTo>
                  <a:lnTo>
                    <a:pt x="10591" y="419"/>
                  </a:lnTo>
                  <a:lnTo>
                    <a:pt x="0" y="1104"/>
                  </a:lnTo>
                  <a:lnTo>
                    <a:pt x="1231" y="3352"/>
                  </a:lnTo>
                  <a:lnTo>
                    <a:pt x="1854" y="4419"/>
                  </a:lnTo>
                  <a:lnTo>
                    <a:pt x="12484" y="3632"/>
                  </a:lnTo>
                  <a:lnTo>
                    <a:pt x="17830" y="3124"/>
                  </a:lnTo>
                  <a:lnTo>
                    <a:pt x="16497" y="1104"/>
                  </a:lnTo>
                  <a:lnTo>
                    <a:pt x="15925" y="0"/>
                  </a:lnTo>
                  <a:close/>
                </a:path>
              </a:pathLst>
            </a:custGeom>
            <a:solidFill>
              <a:srgbClr val="EEBC2D"/>
            </a:solidFill>
          </p:spPr>
          <p:txBody>
            <a:bodyPr wrap="square" lIns="0" tIns="0" rIns="0" bIns="0" rtlCol="0"/>
            <a:lstStyle/>
            <a:p>
              <a:endParaRPr/>
            </a:p>
          </p:txBody>
        </p:sp>
        <p:sp>
          <p:nvSpPr>
            <p:cNvPr id="20692" name="object 20692"/>
            <p:cNvSpPr/>
            <p:nvPr/>
          </p:nvSpPr>
          <p:spPr>
            <a:xfrm>
              <a:off x="5385727" y="8440051"/>
              <a:ext cx="1905" cy="3810"/>
            </a:xfrm>
            <a:custGeom>
              <a:avLst/>
              <a:gdLst/>
              <a:ahLst/>
              <a:cxnLst/>
              <a:rect l="l" t="t" r="r" b="b"/>
              <a:pathLst>
                <a:path w="1904" h="3809">
                  <a:moveTo>
                    <a:pt x="0" y="0"/>
                  </a:moveTo>
                  <a:lnTo>
                    <a:pt x="1854" y="3314"/>
                  </a:lnTo>
                </a:path>
              </a:pathLst>
            </a:custGeom>
            <a:ln w="25400">
              <a:solidFill>
                <a:srgbClr val="F0BE2E"/>
              </a:solidFill>
            </a:ln>
          </p:spPr>
          <p:txBody>
            <a:bodyPr wrap="square" lIns="0" tIns="0" rIns="0" bIns="0" rtlCol="0"/>
            <a:lstStyle/>
            <a:p>
              <a:endParaRPr/>
            </a:p>
          </p:txBody>
        </p:sp>
        <p:sp>
          <p:nvSpPr>
            <p:cNvPr id="20693" name="object 20693"/>
            <p:cNvSpPr/>
            <p:nvPr/>
          </p:nvSpPr>
          <p:spPr>
            <a:xfrm>
              <a:off x="5387581" y="8442071"/>
              <a:ext cx="16510" cy="1905"/>
            </a:xfrm>
            <a:custGeom>
              <a:avLst/>
              <a:gdLst/>
              <a:ahLst/>
              <a:cxnLst/>
              <a:rect l="l" t="t" r="r" b="b"/>
              <a:pathLst>
                <a:path w="16510" h="1904">
                  <a:moveTo>
                    <a:pt x="0" y="1295"/>
                  </a:moveTo>
                  <a:lnTo>
                    <a:pt x="5270" y="914"/>
                  </a:lnTo>
                  <a:lnTo>
                    <a:pt x="10629" y="507"/>
                  </a:lnTo>
                  <a:lnTo>
                    <a:pt x="15976" y="0"/>
                  </a:lnTo>
                </a:path>
              </a:pathLst>
            </a:custGeom>
            <a:ln w="25400">
              <a:solidFill>
                <a:srgbClr val="EBB622"/>
              </a:solidFill>
            </a:ln>
          </p:spPr>
          <p:txBody>
            <a:bodyPr wrap="square" lIns="0" tIns="0" rIns="0" bIns="0" rtlCol="0"/>
            <a:lstStyle/>
            <a:p>
              <a:endParaRPr/>
            </a:p>
          </p:txBody>
        </p:sp>
        <p:sp>
          <p:nvSpPr>
            <p:cNvPr id="20694" name="object 20694"/>
            <p:cNvSpPr/>
            <p:nvPr/>
          </p:nvSpPr>
          <p:spPr>
            <a:xfrm>
              <a:off x="5401653" y="8438947"/>
              <a:ext cx="1905" cy="3175"/>
            </a:xfrm>
            <a:custGeom>
              <a:avLst/>
              <a:gdLst/>
              <a:ahLst/>
              <a:cxnLst/>
              <a:rect l="l" t="t" r="r" b="b"/>
              <a:pathLst>
                <a:path w="1904" h="3175">
                  <a:moveTo>
                    <a:pt x="1904" y="3124"/>
                  </a:moveTo>
                  <a:lnTo>
                    <a:pt x="0" y="0"/>
                  </a:lnTo>
                </a:path>
              </a:pathLst>
            </a:custGeom>
            <a:ln w="25400">
              <a:solidFill>
                <a:srgbClr val="EDB92B"/>
              </a:solidFill>
            </a:ln>
          </p:spPr>
          <p:txBody>
            <a:bodyPr wrap="square" lIns="0" tIns="0" rIns="0" bIns="0" rtlCol="0"/>
            <a:lstStyle/>
            <a:p>
              <a:endParaRPr/>
            </a:p>
          </p:txBody>
        </p:sp>
        <p:sp>
          <p:nvSpPr>
            <p:cNvPr id="20695" name="object 20695"/>
            <p:cNvSpPr/>
            <p:nvPr/>
          </p:nvSpPr>
          <p:spPr>
            <a:xfrm>
              <a:off x="5385727" y="8438947"/>
              <a:ext cx="16510" cy="1270"/>
            </a:xfrm>
            <a:custGeom>
              <a:avLst/>
              <a:gdLst/>
              <a:ahLst/>
              <a:cxnLst/>
              <a:rect l="l" t="t" r="r" b="b"/>
              <a:pathLst>
                <a:path w="16510" h="1270">
                  <a:moveTo>
                    <a:pt x="15925" y="0"/>
                  </a:moveTo>
                  <a:lnTo>
                    <a:pt x="10591" y="419"/>
                  </a:lnTo>
                  <a:lnTo>
                    <a:pt x="5270" y="761"/>
                  </a:lnTo>
                  <a:lnTo>
                    <a:pt x="0" y="1104"/>
                  </a:lnTo>
                </a:path>
              </a:pathLst>
            </a:custGeom>
            <a:ln w="25400">
              <a:solidFill>
                <a:srgbClr val="F2C237"/>
              </a:solidFill>
            </a:ln>
          </p:spPr>
          <p:txBody>
            <a:bodyPr wrap="square" lIns="0" tIns="0" rIns="0" bIns="0" rtlCol="0"/>
            <a:lstStyle/>
            <a:p>
              <a:endParaRPr/>
            </a:p>
          </p:txBody>
        </p:sp>
        <p:sp>
          <p:nvSpPr>
            <p:cNvPr id="20696" name="object 20696"/>
            <p:cNvSpPr/>
            <p:nvPr/>
          </p:nvSpPr>
          <p:spPr>
            <a:xfrm>
              <a:off x="5401653" y="8437321"/>
              <a:ext cx="18415" cy="5080"/>
            </a:xfrm>
            <a:custGeom>
              <a:avLst/>
              <a:gdLst/>
              <a:ahLst/>
              <a:cxnLst/>
              <a:rect l="l" t="t" r="r" b="b"/>
              <a:pathLst>
                <a:path w="18414" h="5079">
                  <a:moveTo>
                    <a:pt x="16001" y="0"/>
                  </a:moveTo>
                  <a:lnTo>
                    <a:pt x="10680" y="685"/>
                  </a:lnTo>
                  <a:lnTo>
                    <a:pt x="5334" y="1206"/>
                  </a:lnTo>
                  <a:lnTo>
                    <a:pt x="0" y="1625"/>
                  </a:lnTo>
                  <a:lnTo>
                    <a:pt x="571" y="2730"/>
                  </a:lnTo>
                  <a:lnTo>
                    <a:pt x="1904" y="4749"/>
                  </a:lnTo>
                  <a:lnTo>
                    <a:pt x="7251" y="4254"/>
                  </a:lnTo>
                  <a:lnTo>
                    <a:pt x="12598" y="3644"/>
                  </a:lnTo>
                  <a:lnTo>
                    <a:pt x="17881" y="2882"/>
                  </a:lnTo>
                  <a:lnTo>
                    <a:pt x="16484" y="1016"/>
                  </a:lnTo>
                  <a:lnTo>
                    <a:pt x="16001" y="0"/>
                  </a:lnTo>
                  <a:close/>
                </a:path>
              </a:pathLst>
            </a:custGeom>
            <a:solidFill>
              <a:srgbClr val="EAB529"/>
            </a:solidFill>
          </p:spPr>
          <p:txBody>
            <a:bodyPr wrap="square" lIns="0" tIns="0" rIns="0" bIns="0" rtlCol="0"/>
            <a:lstStyle/>
            <a:p>
              <a:endParaRPr/>
            </a:p>
          </p:txBody>
        </p:sp>
        <p:sp>
          <p:nvSpPr>
            <p:cNvPr id="20697" name="object 20697"/>
            <p:cNvSpPr/>
            <p:nvPr/>
          </p:nvSpPr>
          <p:spPr>
            <a:xfrm>
              <a:off x="5401653" y="8438947"/>
              <a:ext cx="1905" cy="3175"/>
            </a:xfrm>
            <a:custGeom>
              <a:avLst/>
              <a:gdLst/>
              <a:ahLst/>
              <a:cxnLst/>
              <a:rect l="l" t="t" r="r" b="b"/>
              <a:pathLst>
                <a:path w="1904" h="3175">
                  <a:moveTo>
                    <a:pt x="0" y="0"/>
                  </a:moveTo>
                  <a:lnTo>
                    <a:pt x="1904" y="3124"/>
                  </a:lnTo>
                </a:path>
              </a:pathLst>
            </a:custGeom>
            <a:ln w="25400">
              <a:solidFill>
                <a:srgbClr val="EDB92B"/>
              </a:solidFill>
            </a:ln>
          </p:spPr>
          <p:txBody>
            <a:bodyPr wrap="square" lIns="0" tIns="0" rIns="0" bIns="0" rtlCol="0"/>
            <a:lstStyle/>
            <a:p>
              <a:endParaRPr/>
            </a:p>
          </p:txBody>
        </p:sp>
        <p:sp>
          <p:nvSpPr>
            <p:cNvPr id="20698" name="object 20698"/>
            <p:cNvSpPr/>
            <p:nvPr/>
          </p:nvSpPr>
          <p:spPr>
            <a:xfrm>
              <a:off x="5403557" y="8440204"/>
              <a:ext cx="16510" cy="1905"/>
            </a:xfrm>
            <a:custGeom>
              <a:avLst/>
              <a:gdLst/>
              <a:ahLst/>
              <a:cxnLst/>
              <a:rect l="l" t="t" r="r" b="b"/>
              <a:pathLst>
                <a:path w="16510" h="1904">
                  <a:moveTo>
                    <a:pt x="0" y="1866"/>
                  </a:moveTo>
                  <a:lnTo>
                    <a:pt x="5346" y="1371"/>
                  </a:lnTo>
                  <a:lnTo>
                    <a:pt x="10693" y="762"/>
                  </a:lnTo>
                  <a:lnTo>
                    <a:pt x="15976" y="0"/>
                  </a:lnTo>
                </a:path>
              </a:pathLst>
            </a:custGeom>
            <a:ln w="25400">
              <a:solidFill>
                <a:srgbClr val="E8B223"/>
              </a:solidFill>
            </a:ln>
          </p:spPr>
          <p:txBody>
            <a:bodyPr wrap="square" lIns="0" tIns="0" rIns="0" bIns="0" rtlCol="0"/>
            <a:lstStyle/>
            <a:p>
              <a:endParaRPr/>
            </a:p>
          </p:txBody>
        </p:sp>
        <p:sp>
          <p:nvSpPr>
            <p:cNvPr id="20699" name="object 20699"/>
            <p:cNvSpPr/>
            <p:nvPr/>
          </p:nvSpPr>
          <p:spPr>
            <a:xfrm>
              <a:off x="5417654" y="8437321"/>
              <a:ext cx="1905" cy="3175"/>
            </a:xfrm>
            <a:custGeom>
              <a:avLst/>
              <a:gdLst/>
              <a:ahLst/>
              <a:cxnLst/>
              <a:rect l="l" t="t" r="r" b="b"/>
              <a:pathLst>
                <a:path w="1904" h="3175">
                  <a:moveTo>
                    <a:pt x="1879" y="2882"/>
                  </a:moveTo>
                  <a:lnTo>
                    <a:pt x="0" y="0"/>
                  </a:lnTo>
                </a:path>
              </a:pathLst>
            </a:custGeom>
            <a:ln w="25400">
              <a:solidFill>
                <a:srgbClr val="E7B126"/>
              </a:solidFill>
            </a:ln>
          </p:spPr>
          <p:txBody>
            <a:bodyPr wrap="square" lIns="0" tIns="0" rIns="0" bIns="0" rtlCol="0"/>
            <a:lstStyle/>
            <a:p>
              <a:endParaRPr/>
            </a:p>
          </p:txBody>
        </p:sp>
        <p:sp>
          <p:nvSpPr>
            <p:cNvPr id="20700" name="object 20700"/>
            <p:cNvSpPr/>
            <p:nvPr/>
          </p:nvSpPr>
          <p:spPr>
            <a:xfrm>
              <a:off x="5401653" y="8437321"/>
              <a:ext cx="16510" cy="1905"/>
            </a:xfrm>
            <a:custGeom>
              <a:avLst/>
              <a:gdLst/>
              <a:ahLst/>
              <a:cxnLst/>
              <a:rect l="l" t="t" r="r" b="b"/>
              <a:pathLst>
                <a:path w="16510" h="1904">
                  <a:moveTo>
                    <a:pt x="16001" y="0"/>
                  </a:moveTo>
                  <a:lnTo>
                    <a:pt x="10680" y="685"/>
                  </a:lnTo>
                  <a:lnTo>
                    <a:pt x="5334" y="1206"/>
                  </a:lnTo>
                  <a:lnTo>
                    <a:pt x="0" y="1625"/>
                  </a:lnTo>
                </a:path>
              </a:pathLst>
            </a:custGeom>
            <a:ln w="25400">
              <a:solidFill>
                <a:srgbClr val="EBB82F"/>
              </a:solidFill>
            </a:ln>
          </p:spPr>
          <p:txBody>
            <a:bodyPr wrap="square" lIns="0" tIns="0" rIns="0" bIns="0" rtlCol="0"/>
            <a:lstStyle/>
            <a:p>
              <a:endParaRPr/>
            </a:p>
          </p:txBody>
        </p:sp>
        <p:sp>
          <p:nvSpPr>
            <p:cNvPr id="20701" name="object 20701"/>
            <p:cNvSpPr/>
            <p:nvPr/>
          </p:nvSpPr>
          <p:spPr>
            <a:xfrm>
              <a:off x="5387581" y="8442071"/>
              <a:ext cx="18415" cy="4445"/>
            </a:xfrm>
            <a:custGeom>
              <a:avLst/>
              <a:gdLst/>
              <a:ahLst/>
              <a:cxnLst/>
              <a:rect l="l" t="t" r="r" b="b"/>
              <a:pathLst>
                <a:path w="18414" h="4445">
                  <a:moveTo>
                    <a:pt x="15976" y="0"/>
                  </a:moveTo>
                  <a:lnTo>
                    <a:pt x="10629" y="507"/>
                  </a:lnTo>
                  <a:lnTo>
                    <a:pt x="0" y="1295"/>
                  </a:lnTo>
                  <a:lnTo>
                    <a:pt x="1244" y="3403"/>
                  </a:lnTo>
                  <a:lnTo>
                    <a:pt x="1866" y="4394"/>
                  </a:lnTo>
                  <a:lnTo>
                    <a:pt x="17878" y="2916"/>
                  </a:lnTo>
                  <a:lnTo>
                    <a:pt x="17297" y="1955"/>
                  </a:lnTo>
                  <a:lnTo>
                    <a:pt x="15976" y="0"/>
                  </a:lnTo>
                  <a:close/>
                </a:path>
              </a:pathLst>
            </a:custGeom>
            <a:solidFill>
              <a:srgbClr val="E6AC15"/>
            </a:solidFill>
          </p:spPr>
          <p:txBody>
            <a:bodyPr wrap="square" lIns="0" tIns="0" rIns="0" bIns="0" rtlCol="0"/>
            <a:lstStyle/>
            <a:p>
              <a:endParaRPr/>
            </a:p>
          </p:txBody>
        </p:sp>
        <p:sp>
          <p:nvSpPr>
            <p:cNvPr id="20702" name="object 20702"/>
            <p:cNvSpPr/>
            <p:nvPr/>
          </p:nvSpPr>
          <p:spPr>
            <a:xfrm>
              <a:off x="5387581" y="8443366"/>
              <a:ext cx="1905" cy="3175"/>
            </a:xfrm>
            <a:custGeom>
              <a:avLst/>
              <a:gdLst/>
              <a:ahLst/>
              <a:cxnLst/>
              <a:rect l="l" t="t" r="r" b="b"/>
              <a:pathLst>
                <a:path w="1904" h="3175">
                  <a:moveTo>
                    <a:pt x="0" y="0"/>
                  </a:moveTo>
                  <a:lnTo>
                    <a:pt x="1866" y="3098"/>
                  </a:lnTo>
                </a:path>
              </a:pathLst>
            </a:custGeom>
            <a:ln w="25400">
              <a:solidFill>
                <a:srgbClr val="E6AB11"/>
              </a:solidFill>
            </a:ln>
          </p:spPr>
          <p:txBody>
            <a:bodyPr wrap="square" lIns="0" tIns="0" rIns="0" bIns="0" rtlCol="0"/>
            <a:lstStyle/>
            <a:p>
              <a:endParaRPr/>
            </a:p>
          </p:txBody>
        </p:sp>
        <p:sp>
          <p:nvSpPr>
            <p:cNvPr id="20703" name="object 20703"/>
            <p:cNvSpPr/>
            <p:nvPr/>
          </p:nvSpPr>
          <p:spPr>
            <a:xfrm>
              <a:off x="5403557" y="8442071"/>
              <a:ext cx="1905" cy="3175"/>
            </a:xfrm>
            <a:custGeom>
              <a:avLst/>
              <a:gdLst/>
              <a:ahLst/>
              <a:cxnLst/>
              <a:rect l="l" t="t" r="r" b="b"/>
              <a:pathLst>
                <a:path w="1904" h="3175">
                  <a:moveTo>
                    <a:pt x="1901" y="2916"/>
                  </a:moveTo>
                  <a:lnTo>
                    <a:pt x="0" y="0"/>
                  </a:lnTo>
                </a:path>
              </a:pathLst>
            </a:custGeom>
            <a:ln w="25400">
              <a:solidFill>
                <a:srgbClr val="E6AD18"/>
              </a:solidFill>
            </a:ln>
          </p:spPr>
          <p:txBody>
            <a:bodyPr wrap="square" lIns="0" tIns="0" rIns="0" bIns="0" rtlCol="0"/>
            <a:lstStyle/>
            <a:p>
              <a:endParaRPr/>
            </a:p>
          </p:txBody>
        </p:sp>
        <p:sp>
          <p:nvSpPr>
            <p:cNvPr id="20704" name="object 20704"/>
            <p:cNvSpPr/>
            <p:nvPr/>
          </p:nvSpPr>
          <p:spPr>
            <a:xfrm>
              <a:off x="5387581" y="8442071"/>
              <a:ext cx="16510" cy="1905"/>
            </a:xfrm>
            <a:custGeom>
              <a:avLst/>
              <a:gdLst/>
              <a:ahLst/>
              <a:cxnLst/>
              <a:rect l="l" t="t" r="r" b="b"/>
              <a:pathLst>
                <a:path w="16510" h="1904">
                  <a:moveTo>
                    <a:pt x="15976" y="0"/>
                  </a:moveTo>
                  <a:lnTo>
                    <a:pt x="10629" y="507"/>
                  </a:lnTo>
                  <a:lnTo>
                    <a:pt x="5270" y="914"/>
                  </a:lnTo>
                  <a:lnTo>
                    <a:pt x="0" y="1295"/>
                  </a:lnTo>
                </a:path>
              </a:pathLst>
            </a:custGeom>
            <a:ln w="25400">
              <a:solidFill>
                <a:srgbClr val="EBB622"/>
              </a:solidFill>
            </a:ln>
          </p:spPr>
          <p:txBody>
            <a:bodyPr wrap="square" lIns="0" tIns="0" rIns="0" bIns="0" rtlCol="0"/>
            <a:lstStyle/>
            <a:p>
              <a:endParaRPr/>
            </a:p>
          </p:txBody>
        </p:sp>
        <p:sp>
          <p:nvSpPr>
            <p:cNvPr id="20705" name="object 20705"/>
            <p:cNvSpPr/>
            <p:nvPr/>
          </p:nvSpPr>
          <p:spPr>
            <a:xfrm>
              <a:off x="5403557" y="8440204"/>
              <a:ext cx="18415" cy="5080"/>
            </a:xfrm>
            <a:custGeom>
              <a:avLst/>
              <a:gdLst/>
              <a:ahLst/>
              <a:cxnLst/>
              <a:rect l="l" t="t" r="r" b="b"/>
              <a:pathLst>
                <a:path w="18414" h="5079">
                  <a:moveTo>
                    <a:pt x="15976" y="0"/>
                  </a:moveTo>
                  <a:lnTo>
                    <a:pt x="10693" y="762"/>
                  </a:lnTo>
                  <a:lnTo>
                    <a:pt x="5346" y="1371"/>
                  </a:lnTo>
                  <a:lnTo>
                    <a:pt x="0" y="1866"/>
                  </a:lnTo>
                  <a:lnTo>
                    <a:pt x="1320" y="3822"/>
                  </a:lnTo>
                  <a:lnTo>
                    <a:pt x="1908" y="4782"/>
                  </a:lnTo>
                  <a:lnTo>
                    <a:pt x="17868" y="2667"/>
                  </a:lnTo>
                  <a:lnTo>
                    <a:pt x="17360" y="1790"/>
                  </a:lnTo>
                  <a:lnTo>
                    <a:pt x="15976" y="0"/>
                  </a:lnTo>
                  <a:close/>
                </a:path>
              </a:pathLst>
            </a:custGeom>
            <a:solidFill>
              <a:srgbClr val="E7AE1D"/>
            </a:solidFill>
          </p:spPr>
          <p:txBody>
            <a:bodyPr wrap="square" lIns="0" tIns="0" rIns="0" bIns="0" rtlCol="0"/>
            <a:lstStyle/>
            <a:p>
              <a:endParaRPr/>
            </a:p>
          </p:txBody>
        </p:sp>
        <p:sp>
          <p:nvSpPr>
            <p:cNvPr id="20706" name="object 20706"/>
            <p:cNvSpPr/>
            <p:nvPr/>
          </p:nvSpPr>
          <p:spPr>
            <a:xfrm>
              <a:off x="5403557" y="8442071"/>
              <a:ext cx="1905" cy="3175"/>
            </a:xfrm>
            <a:custGeom>
              <a:avLst/>
              <a:gdLst/>
              <a:ahLst/>
              <a:cxnLst/>
              <a:rect l="l" t="t" r="r" b="b"/>
              <a:pathLst>
                <a:path w="1904" h="3175">
                  <a:moveTo>
                    <a:pt x="0" y="0"/>
                  </a:moveTo>
                  <a:lnTo>
                    <a:pt x="1901" y="2916"/>
                  </a:lnTo>
                </a:path>
              </a:pathLst>
            </a:custGeom>
            <a:ln w="25400">
              <a:solidFill>
                <a:srgbClr val="E6AD18"/>
              </a:solidFill>
            </a:ln>
          </p:spPr>
          <p:txBody>
            <a:bodyPr wrap="square" lIns="0" tIns="0" rIns="0" bIns="0" rtlCol="0"/>
            <a:lstStyle/>
            <a:p>
              <a:endParaRPr/>
            </a:p>
          </p:txBody>
        </p:sp>
        <p:sp>
          <p:nvSpPr>
            <p:cNvPr id="20707" name="object 20707"/>
            <p:cNvSpPr/>
            <p:nvPr/>
          </p:nvSpPr>
          <p:spPr>
            <a:xfrm>
              <a:off x="5421306" y="8442871"/>
              <a:ext cx="635" cy="635"/>
            </a:xfrm>
            <a:custGeom>
              <a:avLst/>
              <a:gdLst/>
              <a:ahLst/>
              <a:cxnLst/>
              <a:rect l="l" t="t" r="r" b="b"/>
              <a:pathLst>
                <a:path w="635" h="634">
                  <a:moveTo>
                    <a:pt x="0" y="19"/>
                  </a:moveTo>
                  <a:lnTo>
                    <a:pt x="120" y="0"/>
                  </a:lnTo>
                </a:path>
              </a:pathLst>
            </a:custGeom>
            <a:ln w="25400">
              <a:solidFill>
                <a:srgbClr val="E6AA18"/>
              </a:solidFill>
            </a:ln>
          </p:spPr>
          <p:txBody>
            <a:bodyPr wrap="square" lIns="0" tIns="0" rIns="0" bIns="0" rtlCol="0"/>
            <a:lstStyle/>
            <a:p>
              <a:endParaRPr/>
            </a:p>
          </p:txBody>
        </p:sp>
        <p:sp>
          <p:nvSpPr>
            <p:cNvPr id="20708" name="object 20708"/>
            <p:cNvSpPr/>
            <p:nvPr/>
          </p:nvSpPr>
          <p:spPr>
            <a:xfrm>
              <a:off x="5419534" y="8440204"/>
              <a:ext cx="1905" cy="3175"/>
            </a:xfrm>
            <a:custGeom>
              <a:avLst/>
              <a:gdLst/>
              <a:ahLst/>
              <a:cxnLst/>
              <a:rect l="l" t="t" r="r" b="b"/>
              <a:pathLst>
                <a:path w="1904" h="3175">
                  <a:moveTo>
                    <a:pt x="1892" y="2667"/>
                  </a:moveTo>
                  <a:lnTo>
                    <a:pt x="0" y="0"/>
                  </a:lnTo>
                </a:path>
              </a:pathLst>
            </a:custGeom>
            <a:ln w="25400">
              <a:solidFill>
                <a:srgbClr val="E8AF22"/>
              </a:solidFill>
            </a:ln>
          </p:spPr>
          <p:txBody>
            <a:bodyPr wrap="square" lIns="0" tIns="0" rIns="0" bIns="0" rtlCol="0"/>
            <a:lstStyle/>
            <a:p>
              <a:endParaRPr/>
            </a:p>
          </p:txBody>
        </p:sp>
        <p:sp>
          <p:nvSpPr>
            <p:cNvPr id="20709" name="object 20709"/>
            <p:cNvSpPr/>
            <p:nvPr/>
          </p:nvSpPr>
          <p:spPr>
            <a:xfrm>
              <a:off x="5403557" y="8440204"/>
              <a:ext cx="16510" cy="1905"/>
            </a:xfrm>
            <a:custGeom>
              <a:avLst/>
              <a:gdLst/>
              <a:ahLst/>
              <a:cxnLst/>
              <a:rect l="l" t="t" r="r" b="b"/>
              <a:pathLst>
                <a:path w="16510" h="1904">
                  <a:moveTo>
                    <a:pt x="15976" y="0"/>
                  </a:moveTo>
                  <a:lnTo>
                    <a:pt x="10693" y="762"/>
                  </a:lnTo>
                  <a:lnTo>
                    <a:pt x="5346" y="1371"/>
                  </a:lnTo>
                  <a:lnTo>
                    <a:pt x="0" y="1866"/>
                  </a:lnTo>
                </a:path>
              </a:pathLst>
            </a:custGeom>
            <a:ln w="25400">
              <a:solidFill>
                <a:srgbClr val="E8B223"/>
              </a:solidFill>
            </a:ln>
          </p:spPr>
          <p:txBody>
            <a:bodyPr wrap="square" lIns="0" tIns="0" rIns="0" bIns="0" rtlCol="0"/>
            <a:lstStyle/>
            <a:p>
              <a:endParaRPr/>
            </a:p>
          </p:txBody>
        </p:sp>
        <p:sp>
          <p:nvSpPr>
            <p:cNvPr id="20710" name="object 20710"/>
            <p:cNvSpPr/>
            <p:nvPr/>
          </p:nvSpPr>
          <p:spPr>
            <a:xfrm>
              <a:off x="5417654" y="8434628"/>
              <a:ext cx="17780" cy="5715"/>
            </a:xfrm>
            <a:custGeom>
              <a:avLst/>
              <a:gdLst/>
              <a:ahLst/>
              <a:cxnLst/>
              <a:rect l="l" t="t" r="r" b="b"/>
              <a:pathLst>
                <a:path w="17779" h="5715">
                  <a:moveTo>
                    <a:pt x="15811" y="0"/>
                  </a:moveTo>
                  <a:lnTo>
                    <a:pt x="10604" y="1143"/>
                  </a:lnTo>
                  <a:lnTo>
                    <a:pt x="5308" y="1993"/>
                  </a:lnTo>
                  <a:lnTo>
                    <a:pt x="0" y="2692"/>
                  </a:lnTo>
                  <a:lnTo>
                    <a:pt x="482" y="3708"/>
                  </a:lnTo>
                  <a:lnTo>
                    <a:pt x="1879" y="5575"/>
                  </a:lnTo>
                  <a:lnTo>
                    <a:pt x="7162" y="4800"/>
                  </a:lnTo>
                  <a:lnTo>
                    <a:pt x="12382" y="3873"/>
                  </a:lnTo>
                  <a:lnTo>
                    <a:pt x="17475" y="2692"/>
                  </a:lnTo>
                  <a:lnTo>
                    <a:pt x="16217" y="952"/>
                  </a:lnTo>
                  <a:lnTo>
                    <a:pt x="15811" y="0"/>
                  </a:lnTo>
                  <a:close/>
                </a:path>
              </a:pathLst>
            </a:custGeom>
            <a:solidFill>
              <a:srgbClr val="E5AC24"/>
            </a:solidFill>
          </p:spPr>
          <p:txBody>
            <a:bodyPr wrap="square" lIns="0" tIns="0" rIns="0" bIns="0" rtlCol="0"/>
            <a:lstStyle/>
            <a:p>
              <a:endParaRPr/>
            </a:p>
          </p:txBody>
        </p:sp>
        <p:sp>
          <p:nvSpPr>
            <p:cNvPr id="20711" name="object 20711"/>
            <p:cNvSpPr/>
            <p:nvPr/>
          </p:nvSpPr>
          <p:spPr>
            <a:xfrm>
              <a:off x="5417654" y="8437321"/>
              <a:ext cx="1905" cy="3175"/>
            </a:xfrm>
            <a:custGeom>
              <a:avLst/>
              <a:gdLst/>
              <a:ahLst/>
              <a:cxnLst/>
              <a:rect l="l" t="t" r="r" b="b"/>
              <a:pathLst>
                <a:path w="1904" h="3175">
                  <a:moveTo>
                    <a:pt x="0" y="0"/>
                  </a:moveTo>
                  <a:lnTo>
                    <a:pt x="1879" y="2882"/>
                  </a:lnTo>
                </a:path>
              </a:pathLst>
            </a:custGeom>
            <a:ln w="25400">
              <a:solidFill>
                <a:srgbClr val="E7B126"/>
              </a:solidFill>
            </a:ln>
          </p:spPr>
          <p:txBody>
            <a:bodyPr wrap="square" lIns="0" tIns="0" rIns="0" bIns="0" rtlCol="0"/>
            <a:lstStyle/>
            <a:p>
              <a:endParaRPr/>
            </a:p>
          </p:txBody>
        </p:sp>
        <p:sp>
          <p:nvSpPr>
            <p:cNvPr id="20712" name="object 20712"/>
            <p:cNvSpPr/>
            <p:nvPr/>
          </p:nvSpPr>
          <p:spPr>
            <a:xfrm>
              <a:off x="5419534" y="8437321"/>
              <a:ext cx="15875" cy="3175"/>
            </a:xfrm>
            <a:custGeom>
              <a:avLst/>
              <a:gdLst/>
              <a:ahLst/>
              <a:cxnLst/>
              <a:rect l="l" t="t" r="r" b="b"/>
              <a:pathLst>
                <a:path w="15875" h="3175">
                  <a:moveTo>
                    <a:pt x="0" y="2882"/>
                  </a:moveTo>
                  <a:lnTo>
                    <a:pt x="5283" y="2108"/>
                  </a:lnTo>
                  <a:lnTo>
                    <a:pt x="10502" y="1181"/>
                  </a:lnTo>
                  <a:lnTo>
                    <a:pt x="15595" y="0"/>
                  </a:lnTo>
                </a:path>
              </a:pathLst>
            </a:custGeom>
            <a:ln w="25400">
              <a:solidFill>
                <a:srgbClr val="E5AD24"/>
              </a:solidFill>
            </a:ln>
          </p:spPr>
          <p:txBody>
            <a:bodyPr wrap="square" lIns="0" tIns="0" rIns="0" bIns="0" rtlCol="0"/>
            <a:lstStyle/>
            <a:p>
              <a:endParaRPr/>
            </a:p>
          </p:txBody>
        </p:sp>
        <p:sp>
          <p:nvSpPr>
            <p:cNvPr id="20713" name="object 20713"/>
            <p:cNvSpPr/>
            <p:nvPr/>
          </p:nvSpPr>
          <p:spPr>
            <a:xfrm>
              <a:off x="5433466" y="8434628"/>
              <a:ext cx="1905" cy="3175"/>
            </a:xfrm>
            <a:custGeom>
              <a:avLst/>
              <a:gdLst/>
              <a:ahLst/>
              <a:cxnLst/>
              <a:rect l="l" t="t" r="r" b="b"/>
              <a:pathLst>
                <a:path w="1904" h="3175">
                  <a:moveTo>
                    <a:pt x="1663" y="2692"/>
                  </a:moveTo>
                  <a:lnTo>
                    <a:pt x="0" y="0"/>
                  </a:lnTo>
                </a:path>
              </a:pathLst>
            </a:custGeom>
            <a:ln w="25399">
              <a:solidFill>
                <a:srgbClr val="E2A822"/>
              </a:solidFill>
            </a:ln>
          </p:spPr>
          <p:txBody>
            <a:bodyPr wrap="square" lIns="0" tIns="0" rIns="0" bIns="0" rtlCol="0"/>
            <a:lstStyle/>
            <a:p>
              <a:endParaRPr/>
            </a:p>
          </p:txBody>
        </p:sp>
        <p:sp>
          <p:nvSpPr>
            <p:cNvPr id="20714" name="object 20714"/>
            <p:cNvSpPr/>
            <p:nvPr/>
          </p:nvSpPr>
          <p:spPr>
            <a:xfrm>
              <a:off x="5417654" y="8434628"/>
              <a:ext cx="15875" cy="3175"/>
            </a:xfrm>
            <a:custGeom>
              <a:avLst/>
              <a:gdLst/>
              <a:ahLst/>
              <a:cxnLst/>
              <a:rect l="l" t="t" r="r" b="b"/>
              <a:pathLst>
                <a:path w="15875" h="3175">
                  <a:moveTo>
                    <a:pt x="15811" y="0"/>
                  </a:moveTo>
                  <a:lnTo>
                    <a:pt x="10604" y="1143"/>
                  </a:lnTo>
                  <a:lnTo>
                    <a:pt x="5308" y="1993"/>
                  </a:lnTo>
                  <a:lnTo>
                    <a:pt x="0" y="2692"/>
                  </a:lnTo>
                </a:path>
              </a:pathLst>
            </a:custGeom>
            <a:ln w="25400">
              <a:solidFill>
                <a:srgbClr val="E4AC25"/>
              </a:solidFill>
            </a:ln>
          </p:spPr>
          <p:txBody>
            <a:bodyPr wrap="square" lIns="0" tIns="0" rIns="0" bIns="0" rtlCol="0"/>
            <a:lstStyle/>
            <a:p>
              <a:endParaRPr/>
            </a:p>
          </p:txBody>
        </p:sp>
        <p:sp>
          <p:nvSpPr>
            <p:cNvPr id="20715" name="object 20715"/>
            <p:cNvSpPr/>
            <p:nvPr/>
          </p:nvSpPr>
          <p:spPr>
            <a:xfrm>
              <a:off x="5433466" y="8430349"/>
              <a:ext cx="16510" cy="6985"/>
            </a:xfrm>
            <a:custGeom>
              <a:avLst/>
              <a:gdLst/>
              <a:ahLst/>
              <a:cxnLst/>
              <a:rect l="l" t="t" r="r" b="b"/>
              <a:pathLst>
                <a:path w="16510" h="6984">
                  <a:moveTo>
                    <a:pt x="15366" y="0"/>
                  </a:moveTo>
                  <a:lnTo>
                    <a:pt x="10350" y="1752"/>
                  </a:lnTo>
                  <a:lnTo>
                    <a:pt x="5207" y="3149"/>
                  </a:lnTo>
                  <a:lnTo>
                    <a:pt x="0" y="4279"/>
                  </a:lnTo>
                  <a:lnTo>
                    <a:pt x="406" y="5232"/>
                  </a:lnTo>
                  <a:lnTo>
                    <a:pt x="1663" y="6972"/>
                  </a:lnTo>
                  <a:lnTo>
                    <a:pt x="6743" y="5791"/>
                  </a:lnTo>
                  <a:lnTo>
                    <a:pt x="11709" y="4368"/>
                  </a:lnTo>
                  <a:lnTo>
                    <a:pt x="16459" y="2616"/>
                  </a:lnTo>
                  <a:lnTo>
                    <a:pt x="15722" y="914"/>
                  </a:lnTo>
                  <a:lnTo>
                    <a:pt x="15366" y="0"/>
                  </a:lnTo>
                  <a:close/>
                </a:path>
              </a:pathLst>
            </a:custGeom>
            <a:solidFill>
              <a:srgbClr val="E1A621"/>
            </a:solidFill>
          </p:spPr>
          <p:txBody>
            <a:bodyPr wrap="square" lIns="0" tIns="0" rIns="0" bIns="0" rtlCol="0"/>
            <a:lstStyle/>
            <a:p>
              <a:endParaRPr/>
            </a:p>
          </p:txBody>
        </p:sp>
        <p:sp>
          <p:nvSpPr>
            <p:cNvPr id="20716" name="object 20716"/>
            <p:cNvSpPr/>
            <p:nvPr/>
          </p:nvSpPr>
          <p:spPr>
            <a:xfrm>
              <a:off x="5433466" y="8434628"/>
              <a:ext cx="1905" cy="3175"/>
            </a:xfrm>
            <a:custGeom>
              <a:avLst/>
              <a:gdLst/>
              <a:ahLst/>
              <a:cxnLst/>
              <a:rect l="l" t="t" r="r" b="b"/>
              <a:pathLst>
                <a:path w="1904" h="3175">
                  <a:moveTo>
                    <a:pt x="0" y="0"/>
                  </a:moveTo>
                  <a:lnTo>
                    <a:pt x="1663" y="2692"/>
                  </a:lnTo>
                </a:path>
              </a:pathLst>
            </a:custGeom>
            <a:ln w="25399">
              <a:solidFill>
                <a:srgbClr val="E2A822"/>
              </a:solidFill>
            </a:ln>
          </p:spPr>
          <p:txBody>
            <a:bodyPr wrap="square" lIns="0" tIns="0" rIns="0" bIns="0" rtlCol="0"/>
            <a:lstStyle/>
            <a:p>
              <a:endParaRPr/>
            </a:p>
          </p:txBody>
        </p:sp>
        <p:sp>
          <p:nvSpPr>
            <p:cNvPr id="20717" name="object 20717"/>
            <p:cNvSpPr/>
            <p:nvPr/>
          </p:nvSpPr>
          <p:spPr>
            <a:xfrm>
              <a:off x="5435130" y="8432965"/>
              <a:ext cx="15240" cy="4445"/>
            </a:xfrm>
            <a:custGeom>
              <a:avLst/>
              <a:gdLst/>
              <a:ahLst/>
              <a:cxnLst/>
              <a:rect l="l" t="t" r="r" b="b"/>
              <a:pathLst>
                <a:path w="15239" h="4445">
                  <a:moveTo>
                    <a:pt x="0" y="4356"/>
                  </a:moveTo>
                  <a:lnTo>
                    <a:pt x="5079" y="3174"/>
                  </a:lnTo>
                  <a:lnTo>
                    <a:pt x="10045" y="1752"/>
                  </a:lnTo>
                  <a:lnTo>
                    <a:pt x="14795" y="0"/>
                  </a:lnTo>
                </a:path>
              </a:pathLst>
            </a:custGeom>
            <a:ln w="25400">
              <a:solidFill>
                <a:srgbClr val="E4A924"/>
              </a:solidFill>
            </a:ln>
          </p:spPr>
          <p:txBody>
            <a:bodyPr wrap="square" lIns="0" tIns="0" rIns="0" bIns="0" rtlCol="0"/>
            <a:lstStyle/>
            <a:p>
              <a:endParaRPr/>
            </a:p>
          </p:txBody>
        </p:sp>
        <p:sp>
          <p:nvSpPr>
            <p:cNvPr id="20718" name="object 20718"/>
            <p:cNvSpPr/>
            <p:nvPr/>
          </p:nvSpPr>
          <p:spPr>
            <a:xfrm>
              <a:off x="5448833" y="8430349"/>
              <a:ext cx="1270" cy="3175"/>
            </a:xfrm>
            <a:custGeom>
              <a:avLst/>
              <a:gdLst/>
              <a:ahLst/>
              <a:cxnLst/>
              <a:rect l="l" t="t" r="r" b="b"/>
              <a:pathLst>
                <a:path w="1270" h="3175">
                  <a:moveTo>
                    <a:pt x="1092" y="2616"/>
                  </a:moveTo>
                  <a:lnTo>
                    <a:pt x="0" y="0"/>
                  </a:lnTo>
                </a:path>
              </a:pathLst>
            </a:custGeom>
            <a:ln w="25400">
              <a:solidFill>
                <a:srgbClr val="E0A41F"/>
              </a:solidFill>
            </a:ln>
          </p:spPr>
          <p:txBody>
            <a:bodyPr wrap="square" lIns="0" tIns="0" rIns="0" bIns="0" rtlCol="0"/>
            <a:lstStyle/>
            <a:p>
              <a:endParaRPr/>
            </a:p>
          </p:txBody>
        </p:sp>
        <p:sp>
          <p:nvSpPr>
            <p:cNvPr id="20719" name="object 20719"/>
            <p:cNvSpPr/>
            <p:nvPr/>
          </p:nvSpPr>
          <p:spPr>
            <a:xfrm>
              <a:off x="5433466" y="8430349"/>
              <a:ext cx="15875" cy="4445"/>
            </a:xfrm>
            <a:custGeom>
              <a:avLst/>
              <a:gdLst/>
              <a:ahLst/>
              <a:cxnLst/>
              <a:rect l="l" t="t" r="r" b="b"/>
              <a:pathLst>
                <a:path w="15875" h="4445">
                  <a:moveTo>
                    <a:pt x="15366" y="0"/>
                  </a:moveTo>
                  <a:lnTo>
                    <a:pt x="10350" y="1752"/>
                  </a:lnTo>
                  <a:lnTo>
                    <a:pt x="5207" y="3149"/>
                  </a:lnTo>
                  <a:lnTo>
                    <a:pt x="0" y="4279"/>
                  </a:lnTo>
                </a:path>
              </a:pathLst>
            </a:custGeom>
            <a:ln w="25400">
              <a:solidFill>
                <a:srgbClr val="DFA31E"/>
              </a:solidFill>
            </a:ln>
          </p:spPr>
          <p:txBody>
            <a:bodyPr wrap="square" lIns="0" tIns="0" rIns="0" bIns="0" rtlCol="0"/>
            <a:lstStyle/>
            <a:p>
              <a:endParaRPr/>
            </a:p>
          </p:txBody>
        </p:sp>
        <p:sp>
          <p:nvSpPr>
            <p:cNvPr id="20720" name="object 20720"/>
            <p:cNvSpPr/>
            <p:nvPr/>
          </p:nvSpPr>
          <p:spPr>
            <a:xfrm>
              <a:off x="5419534" y="8437321"/>
              <a:ext cx="17780" cy="5715"/>
            </a:xfrm>
            <a:custGeom>
              <a:avLst/>
              <a:gdLst/>
              <a:ahLst/>
              <a:cxnLst/>
              <a:rect l="l" t="t" r="r" b="b"/>
              <a:pathLst>
                <a:path w="17779" h="5715">
                  <a:moveTo>
                    <a:pt x="15595" y="0"/>
                  </a:moveTo>
                  <a:lnTo>
                    <a:pt x="10502" y="1181"/>
                  </a:lnTo>
                  <a:lnTo>
                    <a:pt x="5283" y="2108"/>
                  </a:lnTo>
                  <a:lnTo>
                    <a:pt x="0" y="2882"/>
                  </a:lnTo>
                  <a:lnTo>
                    <a:pt x="1384" y="4673"/>
                  </a:lnTo>
                  <a:lnTo>
                    <a:pt x="1892" y="5549"/>
                  </a:lnTo>
                  <a:lnTo>
                    <a:pt x="17259" y="2463"/>
                  </a:lnTo>
                  <a:lnTo>
                    <a:pt x="16852" y="1663"/>
                  </a:lnTo>
                  <a:lnTo>
                    <a:pt x="16217" y="850"/>
                  </a:lnTo>
                  <a:lnTo>
                    <a:pt x="15595" y="0"/>
                  </a:lnTo>
                  <a:close/>
                </a:path>
              </a:pathLst>
            </a:custGeom>
            <a:solidFill>
              <a:srgbClr val="E9B028"/>
            </a:solidFill>
          </p:spPr>
          <p:txBody>
            <a:bodyPr wrap="square" lIns="0" tIns="0" rIns="0" bIns="0" rtlCol="0"/>
            <a:lstStyle/>
            <a:p>
              <a:endParaRPr/>
            </a:p>
          </p:txBody>
        </p:sp>
        <p:sp>
          <p:nvSpPr>
            <p:cNvPr id="20721" name="object 20721"/>
            <p:cNvSpPr/>
            <p:nvPr/>
          </p:nvSpPr>
          <p:spPr>
            <a:xfrm>
              <a:off x="5419534" y="8440204"/>
              <a:ext cx="1905" cy="3175"/>
            </a:xfrm>
            <a:custGeom>
              <a:avLst/>
              <a:gdLst/>
              <a:ahLst/>
              <a:cxnLst/>
              <a:rect l="l" t="t" r="r" b="b"/>
              <a:pathLst>
                <a:path w="1904" h="3175">
                  <a:moveTo>
                    <a:pt x="0" y="0"/>
                  </a:moveTo>
                  <a:lnTo>
                    <a:pt x="1892" y="2667"/>
                  </a:lnTo>
                </a:path>
              </a:pathLst>
            </a:custGeom>
            <a:ln w="25400">
              <a:solidFill>
                <a:srgbClr val="E8AF22"/>
              </a:solidFill>
            </a:ln>
          </p:spPr>
          <p:txBody>
            <a:bodyPr wrap="square" lIns="0" tIns="0" rIns="0" bIns="0" rtlCol="0"/>
            <a:lstStyle/>
            <a:p>
              <a:endParaRPr/>
            </a:p>
          </p:txBody>
        </p:sp>
        <p:sp>
          <p:nvSpPr>
            <p:cNvPr id="20722" name="object 20722"/>
            <p:cNvSpPr/>
            <p:nvPr/>
          </p:nvSpPr>
          <p:spPr>
            <a:xfrm>
              <a:off x="5421426" y="8439785"/>
              <a:ext cx="15875" cy="3175"/>
            </a:xfrm>
            <a:custGeom>
              <a:avLst/>
              <a:gdLst/>
              <a:ahLst/>
              <a:cxnLst/>
              <a:rect l="l" t="t" r="r" b="b"/>
              <a:pathLst>
                <a:path w="15875" h="3175">
                  <a:moveTo>
                    <a:pt x="0" y="3086"/>
                  </a:moveTo>
                  <a:lnTo>
                    <a:pt x="92" y="3071"/>
                  </a:lnTo>
                </a:path>
                <a:path w="15875" h="3175">
                  <a:moveTo>
                    <a:pt x="15292" y="18"/>
                  </a:moveTo>
                  <a:lnTo>
                    <a:pt x="15366" y="0"/>
                  </a:lnTo>
                </a:path>
              </a:pathLst>
            </a:custGeom>
            <a:ln w="25400">
              <a:solidFill>
                <a:srgbClr val="ECB32C"/>
              </a:solidFill>
            </a:ln>
          </p:spPr>
          <p:txBody>
            <a:bodyPr wrap="square" lIns="0" tIns="0" rIns="0" bIns="0" rtlCol="0"/>
            <a:lstStyle/>
            <a:p>
              <a:endParaRPr/>
            </a:p>
          </p:txBody>
        </p:sp>
        <p:sp>
          <p:nvSpPr>
            <p:cNvPr id="20723" name="object 20723"/>
            <p:cNvSpPr/>
            <p:nvPr/>
          </p:nvSpPr>
          <p:spPr>
            <a:xfrm>
              <a:off x="5435130" y="8437321"/>
              <a:ext cx="1905" cy="2540"/>
            </a:xfrm>
            <a:custGeom>
              <a:avLst/>
              <a:gdLst/>
              <a:ahLst/>
              <a:cxnLst/>
              <a:rect l="l" t="t" r="r" b="b"/>
              <a:pathLst>
                <a:path w="1904" h="2540">
                  <a:moveTo>
                    <a:pt x="1663" y="2463"/>
                  </a:moveTo>
                  <a:lnTo>
                    <a:pt x="0" y="0"/>
                  </a:lnTo>
                </a:path>
              </a:pathLst>
            </a:custGeom>
            <a:ln w="25400">
              <a:solidFill>
                <a:srgbClr val="E9B12D"/>
              </a:solidFill>
            </a:ln>
          </p:spPr>
          <p:txBody>
            <a:bodyPr wrap="square" lIns="0" tIns="0" rIns="0" bIns="0" rtlCol="0"/>
            <a:lstStyle/>
            <a:p>
              <a:endParaRPr/>
            </a:p>
          </p:txBody>
        </p:sp>
        <p:sp>
          <p:nvSpPr>
            <p:cNvPr id="20724" name="object 20724"/>
            <p:cNvSpPr/>
            <p:nvPr/>
          </p:nvSpPr>
          <p:spPr>
            <a:xfrm>
              <a:off x="5419534" y="8437321"/>
              <a:ext cx="15875" cy="3175"/>
            </a:xfrm>
            <a:custGeom>
              <a:avLst/>
              <a:gdLst/>
              <a:ahLst/>
              <a:cxnLst/>
              <a:rect l="l" t="t" r="r" b="b"/>
              <a:pathLst>
                <a:path w="15875" h="3175">
                  <a:moveTo>
                    <a:pt x="15595" y="0"/>
                  </a:moveTo>
                  <a:lnTo>
                    <a:pt x="10502" y="1181"/>
                  </a:lnTo>
                  <a:lnTo>
                    <a:pt x="5283" y="2108"/>
                  </a:lnTo>
                  <a:lnTo>
                    <a:pt x="0" y="2882"/>
                  </a:lnTo>
                </a:path>
              </a:pathLst>
            </a:custGeom>
            <a:ln w="25400">
              <a:solidFill>
                <a:srgbClr val="E5AD24"/>
              </a:solidFill>
            </a:ln>
          </p:spPr>
          <p:txBody>
            <a:bodyPr wrap="square" lIns="0" tIns="0" rIns="0" bIns="0" rtlCol="0"/>
            <a:lstStyle/>
            <a:p>
              <a:endParaRPr/>
            </a:p>
          </p:txBody>
        </p:sp>
        <p:sp>
          <p:nvSpPr>
            <p:cNvPr id="20725" name="object 20725"/>
            <p:cNvSpPr/>
            <p:nvPr/>
          </p:nvSpPr>
          <p:spPr>
            <a:xfrm>
              <a:off x="5435130" y="8432965"/>
              <a:ext cx="16510" cy="6985"/>
            </a:xfrm>
            <a:custGeom>
              <a:avLst/>
              <a:gdLst/>
              <a:ahLst/>
              <a:cxnLst/>
              <a:rect l="l" t="t" r="r" b="b"/>
              <a:pathLst>
                <a:path w="16510" h="6984">
                  <a:moveTo>
                    <a:pt x="14795" y="0"/>
                  </a:moveTo>
                  <a:lnTo>
                    <a:pt x="10045" y="1752"/>
                  </a:lnTo>
                  <a:lnTo>
                    <a:pt x="5079" y="3174"/>
                  </a:lnTo>
                  <a:lnTo>
                    <a:pt x="0" y="4356"/>
                  </a:lnTo>
                  <a:lnTo>
                    <a:pt x="622" y="5206"/>
                  </a:lnTo>
                  <a:lnTo>
                    <a:pt x="1257" y="6019"/>
                  </a:lnTo>
                  <a:lnTo>
                    <a:pt x="1663" y="6819"/>
                  </a:lnTo>
                  <a:lnTo>
                    <a:pt x="15925" y="2412"/>
                  </a:lnTo>
                  <a:lnTo>
                    <a:pt x="15544" y="1650"/>
                  </a:lnTo>
                  <a:lnTo>
                    <a:pt x="14795" y="0"/>
                  </a:lnTo>
                  <a:close/>
                </a:path>
              </a:pathLst>
            </a:custGeom>
            <a:solidFill>
              <a:srgbClr val="EAB22F"/>
            </a:solidFill>
          </p:spPr>
          <p:txBody>
            <a:bodyPr wrap="square" lIns="0" tIns="0" rIns="0" bIns="0" rtlCol="0"/>
            <a:lstStyle/>
            <a:p>
              <a:endParaRPr/>
            </a:p>
          </p:txBody>
        </p:sp>
        <p:sp>
          <p:nvSpPr>
            <p:cNvPr id="20726" name="object 20726"/>
            <p:cNvSpPr/>
            <p:nvPr/>
          </p:nvSpPr>
          <p:spPr>
            <a:xfrm>
              <a:off x="5435130" y="8437321"/>
              <a:ext cx="1905" cy="2540"/>
            </a:xfrm>
            <a:custGeom>
              <a:avLst/>
              <a:gdLst/>
              <a:ahLst/>
              <a:cxnLst/>
              <a:rect l="l" t="t" r="r" b="b"/>
              <a:pathLst>
                <a:path w="1904" h="2540">
                  <a:moveTo>
                    <a:pt x="0" y="0"/>
                  </a:moveTo>
                  <a:lnTo>
                    <a:pt x="1663" y="2463"/>
                  </a:lnTo>
                </a:path>
              </a:pathLst>
            </a:custGeom>
            <a:ln w="25400">
              <a:solidFill>
                <a:srgbClr val="E9B12D"/>
              </a:solidFill>
            </a:ln>
          </p:spPr>
          <p:txBody>
            <a:bodyPr wrap="square" lIns="0" tIns="0" rIns="0" bIns="0" rtlCol="0"/>
            <a:lstStyle/>
            <a:p>
              <a:endParaRPr/>
            </a:p>
          </p:txBody>
        </p:sp>
        <p:sp>
          <p:nvSpPr>
            <p:cNvPr id="20727" name="object 20727"/>
            <p:cNvSpPr/>
            <p:nvPr/>
          </p:nvSpPr>
          <p:spPr>
            <a:xfrm>
              <a:off x="5436793" y="8435378"/>
              <a:ext cx="14604" cy="4445"/>
            </a:xfrm>
            <a:custGeom>
              <a:avLst/>
              <a:gdLst/>
              <a:ahLst/>
              <a:cxnLst/>
              <a:rect l="l" t="t" r="r" b="b"/>
              <a:pathLst>
                <a:path w="14604" h="4445">
                  <a:moveTo>
                    <a:pt x="0" y="4406"/>
                  </a:moveTo>
                  <a:lnTo>
                    <a:pt x="79" y="4387"/>
                  </a:lnTo>
                </a:path>
                <a:path w="14604" h="4445">
                  <a:moveTo>
                    <a:pt x="14209" y="20"/>
                  </a:moveTo>
                  <a:lnTo>
                    <a:pt x="14262" y="0"/>
                  </a:lnTo>
                </a:path>
              </a:pathLst>
            </a:custGeom>
            <a:ln w="25400">
              <a:solidFill>
                <a:srgbClr val="F0BA3B"/>
              </a:solidFill>
            </a:ln>
          </p:spPr>
          <p:txBody>
            <a:bodyPr wrap="square" lIns="0" tIns="0" rIns="0" bIns="0" rtlCol="0"/>
            <a:lstStyle/>
            <a:p>
              <a:endParaRPr/>
            </a:p>
          </p:txBody>
        </p:sp>
        <p:sp>
          <p:nvSpPr>
            <p:cNvPr id="20728" name="object 20728"/>
            <p:cNvSpPr/>
            <p:nvPr/>
          </p:nvSpPr>
          <p:spPr>
            <a:xfrm>
              <a:off x="5449925" y="8432965"/>
              <a:ext cx="1270" cy="2540"/>
            </a:xfrm>
            <a:custGeom>
              <a:avLst/>
              <a:gdLst/>
              <a:ahLst/>
              <a:cxnLst/>
              <a:rect l="l" t="t" r="r" b="b"/>
              <a:pathLst>
                <a:path w="1270" h="2540">
                  <a:moveTo>
                    <a:pt x="1130" y="2412"/>
                  </a:moveTo>
                  <a:lnTo>
                    <a:pt x="0" y="0"/>
                  </a:lnTo>
                </a:path>
              </a:pathLst>
            </a:custGeom>
            <a:ln w="25400">
              <a:solidFill>
                <a:srgbClr val="EBB231"/>
              </a:solidFill>
            </a:ln>
          </p:spPr>
          <p:txBody>
            <a:bodyPr wrap="square" lIns="0" tIns="0" rIns="0" bIns="0" rtlCol="0"/>
            <a:lstStyle/>
            <a:p>
              <a:endParaRPr/>
            </a:p>
          </p:txBody>
        </p:sp>
        <p:sp>
          <p:nvSpPr>
            <p:cNvPr id="20729" name="object 20729"/>
            <p:cNvSpPr/>
            <p:nvPr/>
          </p:nvSpPr>
          <p:spPr>
            <a:xfrm>
              <a:off x="5435130" y="8432965"/>
              <a:ext cx="15240" cy="4445"/>
            </a:xfrm>
            <a:custGeom>
              <a:avLst/>
              <a:gdLst/>
              <a:ahLst/>
              <a:cxnLst/>
              <a:rect l="l" t="t" r="r" b="b"/>
              <a:pathLst>
                <a:path w="15239" h="4445">
                  <a:moveTo>
                    <a:pt x="14795" y="0"/>
                  </a:moveTo>
                  <a:lnTo>
                    <a:pt x="10045" y="1752"/>
                  </a:lnTo>
                  <a:lnTo>
                    <a:pt x="5079" y="3174"/>
                  </a:lnTo>
                  <a:lnTo>
                    <a:pt x="0" y="4356"/>
                  </a:lnTo>
                </a:path>
              </a:pathLst>
            </a:custGeom>
            <a:ln w="25400">
              <a:solidFill>
                <a:srgbClr val="E4A924"/>
              </a:solidFill>
            </a:ln>
          </p:spPr>
          <p:txBody>
            <a:bodyPr wrap="square" lIns="0" tIns="0" rIns="0" bIns="0" rtlCol="0"/>
            <a:lstStyle/>
            <a:p>
              <a:endParaRPr/>
            </a:p>
          </p:txBody>
        </p:sp>
        <p:sp>
          <p:nvSpPr>
            <p:cNvPr id="20730" name="object 20730"/>
            <p:cNvSpPr/>
            <p:nvPr/>
          </p:nvSpPr>
          <p:spPr>
            <a:xfrm>
              <a:off x="5448833" y="8426158"/>
              <a:ext cx="10160" cy="5715"/>
            </a:xfrm>
            <a:custGeom>
              <a:avLst/>
              <a:gdLst/>
              <a:ahLst/>
              <a:cxnLst/>
              <a:rect l="l" t="t" r="r" b="b"/>
              <a:pathLst>
                <a:path w="10160" h="5715">
                  <a:moveTo>
                    <a:pt x="10109" y="0"/>
                  </a:moveTo>
                  <a:lnTo>
                    <a:pt x="6718" y="1676"/>
                  </a:lnTo>
                  <a:lnTo>
                    <a:pt x="3263" y="3086"/>
                  </a:lnTo>
                  <a:lnTo>
                    <a:pt x="0" y="4191"/>
                  </a:lnTo>
                  <a:lnTo>
                    <a:pt x="546" y="5537"/>
                  </a:lnTo>
                  <a:lnTo>
                    <a:pt x="3721" y="4432"/>
                  </a:lnTo>
                  <a:lnTo>
                    <a:pt x="6946" y="3162"/>
                  </a:lnTo>
                  <a:lnTo>
                    <a:pt x="10109" y="1625"/>
                  </a:lnTo>
                  <a:lnTo>
                    <a:pt x="10109" y="0"/>
                  </a:lnTo>
                  <a:close/>
                </a:path>
              </a:pathLst>
            </a:custGeom>
            <a:solidFill>
              <a:srgbClr val="DFA31E"/>
            </a:solidFill>
          </p:spPr>
          <p:txBody>
            <a:bodyPr wrap="square" lIns="0" tIns="0" rIns="0" bIns="0" rtlCol="0"/>
            <a:lstStyle/>
            <a:p>
              <a:endParaRPr/>
            </a:p>
          </p:txBody>
        </p:sp>
        <p:sp>
          <p:nvSpPr>
            <p:cNvPr id="20731" name="object 20731"/>
            <p:cNvSpPr/>
            <p:nvPr/>
          </p:nvSpPr>
          <p:spPr>
            <a:xfrm>
              <a:off x="5448833" y="8426158"/>
              <a:ext cx="10160" cy="4445"/>
            </a:xfrm>
            <a:custGeom>
              <a:avLst/>
              <a:gdLst/>
              <a:ahLst/>
              <a:cxnLst/>
              <a:rect l="l" t="t" r="r" b="b"/>
              <a:pathLst>
                <a:path w="10160" h="4445">
                  <a:moveTo>
                    <a:pt x="0" y="4191"/>
                  </a:moveTo>
                  <a:lnTo>
                    <a:pt x="10109" y="0"/>
                  </a:lnTo>
                </a:path>
              </a:pathLst>
            </a:custGeom>
            <a:ln w="25400">
              <a:solidFill>
                <a:srgbClr val="DFA21C"/>
              </a:solidFill>
            </a:ln>
          </p:spPr>
          <p:txBody>
            <a:bodyPr wrap="square" lIns="0" tIns="0" rIns="0" bIns="0" rtlCol="0"/>
            <a:lstStyle/>
            <a:p>
              <a:endParaRPr/>
            </a:p>
          </p:txBody>
        </p:sp>
        <p:sp>
          <p:nvSpPr>
            <p:cNvPr id="20732" name="object 20732"/>
            <p:cNvSpPr/>
            <p:nvPr/>
          </p:nvSpPr>
          <p:spPr>
            <a:xfrm>
              <a:off x="5446242" y="8426158"/>
              <a:ext cx="22860" cy="1905"/>
            </a:xfrm>
            <a:custGeom>
              <a:avLst/>
              <a:gdLst/>
              <a:ahLst/>
              <a:cxnLst/>
              <a:rect l="l" t="t" r="r" b="b"/>
              <a:pathLst>
                <a:path w="22860" h="1904">
                  <a:moveTo>
                    <a:pt x="22352" y="0"/>
                  </a:moveTo>
                  <a:lnTo>
                    <a:pt x="0" y="0"/>
                  </a:lnTo>
                  <a:lnTo>
                    <a:pt x="0" y="1625"/>
                  </a:lnTo>
                  <a:lnTo>
                    <a:pt x="19933" y="1625"/>
                  </a:lnTo>
                  <a:lnTo>
                    <a:pt x="22263" y="88"/>
                  </a:lnTo>
                  <a:close/>
                </a:path>
              </a:pathLst>
            </a:custGeom>
            <a:solidFill>
              <a:srgbClr val="E0A41F"/>
            </a:solidFill>
          </p:spPr>
          <p:txBody>
            <a:bodyPr wrap="square" lIns="0" tIns="0" rIns="0" bIns="0" rtlCol="0"/>
            <a:lstStyle/>
            <a:p>
              <a:endParaRPr/>
            </a:p>
          </p:txBody>
        </p:sp>
        <p:sp>
          <p:nvSpPr>
            <p:cNvPr id="20733" name="object 20733"/>
            <p:cNvSpPr/>
            <p:nvPr/>
          </p:nvSpPr>
          <p:spPr>
            <a:xfrm>
              <a:off x="5449379" y="8427783"/>
              <a:ext cx="10160" cy="4445"/>
            </a:xfrm>
            <a:custGeom>
              <a:avLst/>
              <a:gdLst/>
              <a:ahLst/>
              <a:cxnLst/>
              <a:rect l="l" t="t" r="r" b="b"/>
              <a:pathLst>
                <a:path w="10160" h="4445">
                  <a:moveTo>
                    <a:pt x="9563" y="0"/>
                  </a:moveTo>
                  <a:lnTo>
                    <a:pt x="0" y="3911"/>
                  </a:lnTo>
                </a:path>
              </a:pathLst>
            </a:custGeom>
            <a:ln w="25399">
              <a:solidFill>
                <a:srgbClr val="E0A41F"/>
              </a:solidFill>
            </a:ln>
          </p:spPr>
          <p:txBody>
            <a:bodyPr wrap="square" lIns="0" tIns="0" rIns="0" bIns="0" rtlCol="0"/>
            <a:lstStyle/>
            <a:p>
              <a:endParaRPr/>
            </a:p>
          </p:txBody>
        </p:sp>
        <p:sp>
          <p:nvSpPr>
            <p:cNvPr id="20734" name="object 20734"/>
            <p:cNvSpPr/>
            <p:nvPr/>
          </p:nvSpPr>
          <p:spPr>
            <a:xfrm>
              <a:off x="5448833" y="8430349"/>
              <a:ext cx="635" cy="1905"/>
            </a:xfrm>
            <a:custGeom>
              <a:avLst/>
              <a:gdLst/>
              <a:ahLst/>
              <a:cxnLst/>
              <a:rect l="l" t="t" r="r" b="b"/>
              <a:pathLst>
                <a:path w="635" h="1904">
                  <a:moveTo>
                    <a:pt x="546" y="1346"/>
                  </a:moveTo>
                  <a:lnTo>
                    <a:pt x="0" y="0"/>
                  </a:lnTo>
                </a:path>
              </a:pathLst>
            </a:custGeom>
            <a:ln w="25400">
              <a:solidFill>
                <a:srgbClr val="DEA21C"/>
              </a:solidFill>
            </a:ln>
          </p:spPr>
          <p:txBody>
            <a:bodyPr wrap="square" lIns="0" tIns="0" rIns="0" bIns="0" rtlCol="0"/>
            <a:lstStyle/>
            <a:p>
              <a:endParaRPr/>
            </a:p>
          </p:txBody>
        </p:sp>
        <p:sp>
          <p:nvSpPr>
            <p:cNvPr id="20735" name="object 20735"/>
            <p:cNvSpPr/>
            <p:nvPr/>
          </p:nvSpPr>
          <p:spPr>
            <a:xfrm>
              <a:off x="5449379" y="8427783"/>
              <a:ext cx="10160" cy="5715"/>
            </a:xfrm>
            <a:custGeom>
              <a:avLst/>
              <a:gdLst/>
              <a:ahLst/>
              <a:cxnLst/>
              <a:rect l="l" t="t" r="r" b="b"/>
              <a:pathLst>
                <a:path w="10160" h="5715">
                  <a:moveTo>
                    <a:pt x="9563" y="0"/>
                  </a:moveTo>
                  <a:lnTo>
                    <a:pt x="6400" y="1536"/>
                  </a:lnTo>
                  <a:lnTo>
                    <a:pt x="3175" y="2806"/>
                  </a:lnTo>
                  <a:lnTo>
                    <a:pt x="0" y="3911"/>
                  </a:lnTo>
                  <a:lnTo>
                    <a:pt x="546" y="5181"/>
                  </a:lnTo>
                  <a:lnTo>
                    <a:pt x="3505" y="4127"/>
                  </a:lnTo>
                  <a:lnTo>
                    <a:pt x="6565" y="2895"/>
                  </a:lnTo>
                  <a:lnTo>
                    <a:pt x="9537" y="1473"/>
                  </a:lnTo>
                  <a:lnTo>
                    <a:pt x="9563" y="0"/>
                  </a:lnTo>
                  <a:close/>
                </a:path>
              </a:pathLst>
            </a:custGeom>
            <a:solidFill>
              <a:srgbClr val="E2A722"/>
            </a:solidFill>
          </p:spPr>
          <p:txBody>
            <a:bodyPr wrap="square" lIns="0" tIns="0" rIns="0" bIns="0" rtlCol="0"/>
            <a:lstStyle/>
            <a:p>
              <a:endParaRPr/>
            </a:p>
          </p:txBody>
        </p:sp>
        <p:sp>
          <p:nvSpPr>
            <p:cNvPr id="20736" name="object 20736"/>
            <p:cNvSpPr/>
            <p:nvPr/>
          </p:nvSpPr>
          <p:spPr>
            <a:xfrm>
              <a:off x="5449379" y="8427783"/>
              <a:ext cx="10160" cy="4445"/>
            </a:xfrm>
            <a:custGeom>
              <a:avLst/>
              <a:gdLst/>
              <a:ahLst/>
              <a:cxnLst/>
              <a:rect l="l" t="t" r="r" b="b"/>
              <a:pathLst>
                <a:path w="10160" h="4445">
                  <a:moveTo>
                    <a:pt x="0" y="3911"/>
                  </a:moveTo>
                  <a:lnTo>
                    <a:pt x="9563" y="0"/>
                  </a:lnTo>
                </a:path>
              </a:pathLst>
            </a:custGeom>
            <a:ln w="25399">
              <a:solidFill>
                <a:srgbClr val="E0A41F"/>
              </a:solidFill>
            </a:ln>
          </p:spPr>
          <p:txBody>
            <a:bodyPr wrap="square" lIns="0" tIns="0" rIns="0" bIns="0" rtlCol="0"/>
            <a:lstStyle/>
            <a:p>
              <a:endParaRPr/>
            </a:p>
          </p:txBody>
        </p:sp>
        <p:sp>
          <p:nvSpPr>
            <p:cNvPr id="20737" name="object 20737"/>
            <p:cNvSpPr/>
            <p:nvPr/>
          </p:nvSpPr>
          <p:spPr>
            <a:xfrm>
              <a:off x="5446217" y="8427783"/>
              <a:ext cx="20320" cy="1905"/>
            </a:xfrm>
            <a:custGeom>
              <a:avLst/>
              <a:gdLst/>
              <a:ahLst/>
              <a:cxnLst/>
              <a:rect l="l" t="t" r="r" b="b"/>
              <a:pathLst>
                <a:path w="20320" h="1904">
                  <a:moveTo>
                    <a:pt x="19958" y="0"/>
                  </a:moveTo>
                  <a:lnTo>
                    <a:pt x="0" y="0"/>
                  </a:lnTo>
                  <a:lnTo>
                    <a:pt x="0" y="1473"/>
                  </a:lnTo>
                  <a:lnTo>
                    <a:pt x="17725" y="1473"/>
                  </a:lnTo>
                  <a:lnTo>
                    <a:pt x="19958" y="0"/>
                  </a:lnTo>
                  <a:close/>
                </a:path>
              </a:pathLst>
            </a:custGeom>
            <a:solidFill>
              <a:srgbClr val="E3A824"/>
            </a:solidFill>
          </p:spPr>
          <p:txBody>
            <a:bodyPr wrap="square" lIns="0" tIns="0" rIns="0" bIns="0" rtlCol="0"/>
            <a:lstStyle/>
            <a:p>
              <a:endParaRPr/>
            </a:p>
          </p:txBody>
        </p:sp>
        <p:sp>
          <p:nvSpPr>
            <p:cNvPr id="20738" name="object 20738"/>
            <p:cNvSpPr/>
            <p:nvPr/>
          </p:nvSpPr>
          <p:spPr>
            <a:xfrm>
              <a:off x="5449925" y="8429256"/>
              <a:ext cx="9525" cy="3810"/>
            </a:xfrm>
            <a:custGeom>
              <a:avLst/>
              <a:gdLst/>
              <a:ahLst/>
              <a:cxnLst/>
              <a:rect l="l" t="t" r="r" b="b"/>
              <a:pathLst>
                <a:path w="9525" h="3809">
                  <a:moveTo>
                    <a:pt x="8991" y="0"/>
                  </a:moveTo>
                  <a:lnTo>
                    <a:pt x="0" y="3708"/>
                  </a:lnTo>
                </a:path>
              </a:pathLst>
            </a:custGeom>
            <a:ln w="25400">
              <a:solidFill>
                <a:srgbClr val="E4A926"/>
              </a:solidFill>
            </a:ln>
          </p:spPr>
          <p:txBody>
            <a:bodyPr wrap="square" lIns="0" tIns="0" rIns="0" bIns="0" rtlCol="0"/>
            <a:lstStyle/>
            <a:p>
              <a:endParaRPr/>
            </a:p>
          </p:txBody>
        </p:sp>
        <p:sp>
          <p:nvSpPr>
            <p:cNvPr id="20739" name="object 20739"/>
            <p:cNvSpPr/>
            <p:nvPr/>
          </p:nvSpPr>
          <p:spPr>
            <a:xfrm>
              <a:off x="5449379" y="8431695"/>
              <a:ext cx="635" cy="1270"/>
            </a:xfrm>
            <a:custGeom>
              <a:avLst/>
              <a:gdLst/>
              <a:ahLst/>
              <a:cxnLst/>
              <a:rect l="l" t="t" r="r" b="b"/>
              <a:pathLst>
                <a:path w="635" h="1270">
                  <a:moveTo>
                    <a:pt x="546" y="1269"/>
                  </a:moveTo>
                  <a:lnTo>
                    <a:pt x="0" y="0"/>
                  </a:lnTo>
                </a:path>
              </a:pathLst>
            </a:custGeom>
            <a:ln w="25400">
              <a:solidFill>
                <a:srgbClr val="E1A521"/>
              </a:solidFill>
            </a:ln>
          </p:spPr>
          <p:txBody>
            <a:bodyPr wrap="square" lIns="0" tIns="0" rIns="0" bIns="0" rtlCol="0"/>
            <a:lstStyle/>
            <a:p>
              <a:endParaRPr/>
            </a:p>
          </p:txBody>
        </p:sp>
        <p:sp>
          <p:nvSpPr>
            <p:cNvPr id="20740" name="object 20740"/>
            <p:cNvSpPr/>
            <p:nvPr/>
          </p:nvSpPr>
          <p:spPr>
            <a:xfrm>
              <a:off x="5449925" y="8429256"/>
              <a:ext cx="9525" cy="6350"/>
            </a:xfrm>
            <a:custGeom>
              <a:avLst/>
              <a:gdLst/>
              <a:ahLst/>
              <a:cxnLst/>
              <a:rect l="l" t="t" r="r" b="b"/>
              <a:pathLst>
                <a:path w="9525" h="6350">
                  <a:moveTo>
                    <a:pt x="8991" y="0"/>
                  </a:moveTo>
                  <a:lnTo>
                    <a:pt x="6019" y="1422"/>
                  </a:lnTo>
                  <a:lnTo>
                    <a:pt x="2959" y="2654"/>
                  </a:lnTo>
                  <a:lnTo>
                    <a:pt x="0" y="3708"/>
                  </a:lnTo>
                  <a:lnTo>
                    <a:pt x="749" y="5359"/>
                  </a:lnTo>
                  <a:lnTo>
                    <a:pt x="8978" y="939"/>
                  </a:lnTo>
                  <a:lnTo>
                    <a:pt x="8991" y="0"/>
                  </a:lnTo>
                  <a:close/>
                </a:path>
              </a:pathLst>
            </a:custGeom>
            <a:solidFill>
              <a:srgbClr val="EBB332"/>
            </a:solidFill>
          </p:spPr>
          <p:txBody>
            <a:bodyPr wrap="square" lIns="0" tIns="0" rIns="0" bIns="0" rtlCol="0"/>
            <a:lstStyle/>
            <a:p>
              <a:endParaRPr/>
            </a:p>
          </p:txBody>
        </p:sp>
        <p:sp>
          <p:nvSpPr>
            <p:cNvPr id="20741" name="object 20741"/>
            <p:cNvSpPr/>
            <p:nvPr/>
          </p:nvSpPr>
          <p:spPr>
            <a:xfrm>
              <a:off x="5449925" y="8429256"/>
              <a:ext cx="9525" cy="3810"/>
            </a:xfrm>
            <a:custGeom>
              <a:avLst/>
              <a:gdLst/>
              <a:ahLst/>
              <a:cxnLst/>
              <a:rect l="l" t="t" r="r" b="b"/>
              <a:pathLst>
                <a:path w="9525" h="3809">
                  <a:moveTo>
                    <a:pt x="0" y="3708"/>
                  </a:moveTo>
                  <a:lnTo>
                    <a:pt x="8991" y="0"/>
                  </a:lnTo>
                </a:path>
              </a:pathLst>
            </a:custGeom>
            <a:ln w="25400">
              <a:solidFill>
                <a:srgbClr val="E4A926"/>
              </a:solidFill>
            </a:ln>
          </p:spPr>
          <p:txBody>
            <a:bodyPr wrap="square" lIns="0" tIns="0" rIns="0" bIns="0" rtlCol="0"/>
            <a:lstStyle/>
            <a:p>
              <a:endParaRPr/>
            </a:p>
          </p:txBody>
        </p:sp>
        <p:sp>
          <p:nvSpPr>
            <p:cNvPr id="20742" name="object 20742"/>
            <p:cNvSpPr/>
            <p:nvPr/>
          </p:nvSpPr>
          <p:spPr>
            <a:xfrm>
              <a:off x="5458675" y="8429256"/>
              <a:ext cx="635" cy="3175"/>
            </a:xfrm>
            <a:custGeom>
              <a:avLst/>
              <a:gdLst/>
              <a:ahLst/>
              <a:cxnLst/>
              <a:rect l="l" t="t" r="r" b="b"/>
              <a:pathLst>
                <a:path w="635" h="3175">
                  <a:moveTo>
                    <a:pt x="241" y="0"/>
                  </a:moveTo>
                  <a:lnTo>
                    <a:pt x="0" y="2832"/>
                  </a:lnTo>
                </a:path>
              </a:pathLst>
            </a:custGeom>
            <a:ln w="25400">
              <a:solidFill>
                <a:srgbClr val="ECB334"/>
              </a:solidFill>
            </a:ln>
          </p:spPr>
          <p:txBody>
            <a:bodyPr wrap="square" lIns="0" tIns="0" rIns="0" bIns="0" rtlCol="0"/>
            <a:lstStyle/>
            <a:p>
              <a:endParaRPr/>
            </a:p>
          </p:txBody>
        </p:sp>
        <p:sp>
          <p:nvSpPr>
            <p:cNvPr id="20743" name="object 20743"/>
            <p:cNvSpPr/>
            <p:nvPr/>
          </p:nvSpPr>
          <p:spPr>
            <a:xfrm>
              <a:off x="5451056" y="8432088"/>
              <a:ext cx="7620" cy="3810"/>
            </a:xfrm>
            <a:custGeom>
              <a:avLst/>
              <a:gdLst/>
              <a:ahLst/>
              <a:cxnLst/>
              <a:rect l="l" t="t" r="r" b="b"/>
              <a:pathLst>
                <a:path w="7620" h="3809">
                  <a:moveTo>
                    <a:pt x="7620" y="0"/>
                  </a:moveTo>
                  <a:lnTo>
                    <a:pt x="0" y="3289"/>
                  </a:lnTo>
                </a:path>
              </a:pathLst>
            </a:custGeom>
            <a:ln w="25400">
              <a:solidFill>
                <a:srgbClr val="F2BC3F"/>
              </a:solidFill>
            </a:ln>
          </p:spPr>
          <p:txBody>
            <a:bodyPr wrap="square" lIns="0" tIns="0" rIns="0" bIns="0" rtlCol="0"/>
            <a:lstStyle/>
            <a:p>
              <a:endParaRPr/>
            </a:p>
          </p:txBody>
        </p:sp>
        <p:sp>
          <p:nvSpPr>
            <p:cNvPr id="20744" name="object 20744"/>
            <p:cNvSpPr/>
            <p:nvPr/>
          </p:nvSpPr>
          <p:spPr>
            <a:xfrm>
              <a:off x="5449925" y="8432965"/>
              <a:ext cx="1270" cy="2540"/>
            </a:xfrm>
            <a:custGeom>
              <a:avLst/>
              <a:gdLst/>
              <a:ahLst/>
              <a:cxnLst/>
              <a:rect l="l" t="t" r="r" b="b"/>
              <a:pathLst>
                <a:path w="1270" h="2540">
                  <a:moveTo>
                    <a:pt x="1130" y="2412"/>
                  </a:moveTo>
                  <a:lnTo>
                    <a:pt x="0" y="0"/>
                  </a:lnTo>
                </a:path>
              </a:pathLst>
            </a:custGeom>
            <a:ln w="25400">
              <a:solidFill>
                <a:srgbClr val="EBB231"/>
              </a:solidFill>
            </a:ln>
          </p:spPr>
          <p:txBody>
            <a:bodyPr wrap="square" lIns="0" tIns="0" rIns="0" bIns="0" rtlCol="0"/>
            <a:lstStyle/>
            <a:p>
              <a:endParaRPr/>
            </a:p>
          </p:txBody>
        </p:sp>
        <p:sp>
          <p:nvSpPr>
            <p:cNvPr id="20745" name="object 20745"/>
            <p:cNvSpPr/>
            <p:nvPr/>
          </p:nvSpPr>
          <p:spPr>
            <a:xfrm>
              <a:off x="5458942" y="8420265"/>
              <a:ext cx="10160" cy="7620"/>
            </a:xfrm>
            <a:custGeom>
              <a:avLst/>
              <a:gdLst/>
              <a:ahLst/>
              <a:cxnLst/>
              <a:rect l="l" t="t" r="r" b="b"/>
              <a:pathLst>
                <a:path w="10160" h="7620">
                  <a:moveTo>
                    <a:pt x="9817" y="0"/>
                  </a:moveTo>
                  <a:lnTo>
                    <a:pt x="6743" y="2235"/>
                  </a:lnTo>
                  <a:lnTo>
                    <a:pt x="3403" y="4203"/>
                  </a:lnTo>
                  <a:lnTo>
                    <a:pt x="0" y="5892"/>
                  </a:lnTo>
                  <a:lnTo>
                    <a:pt x="0" y="7518"/>
                  </a:lnTo>
                  <a:lnTo>
                    <a:pt x="3162" y="5994"/>
                  </a:lnTo>
                  <a:lnTo>
                    <a:pt x="6273" y="4203"/>
                  </a:lnTo>
                  <a:lnTo>
                    <a:pt x="9194" y="2082"/>
                  </a:lnTo>
                  <a:lnTo>
                    <a:pt x="9423" y="1396"/>
                  </a:lnTo>
                  <a:lnTo>
                    <a:pt x="9817" y="0"/>
                  </a:lnTo>
                  <a:close/>
                </a:path>
              </a:pathLst>
            </a:custGeom>
            <a:solidFill>
              <a:srgbClr val="E4A825"/>
            </a:solidFill>
          </p:spPr>
          <p:txBody>
            <a:bodyPr wrap="square" lIns="0" tIns="0" rIns="0" bIns="0" rtlCol="0"/>
            <a:lstStyle/>
            <a:p>
              <a:endParaRPr/>
            </a:p>
          </p:txBody>
        </p:sp>
        <p:sp>
          <p:nvSpPr>
            <p:cNvPr id="20746" name="object 20746"/>
            <p:cNvSpPr/>
            <p:nvPr/>
          </p:nvSpPr>
          <p:spPr>
            <a:xfrm>
              <a:off x="5458942" y="8420265"/>
              <a:ext cx="10160" cy="6350"/>
            </a:xfrm>
            <a:custGeom>
              <a:avLst/>
              <a:gdLst/>
              <a:ahLst/>
              <a:cxnLst/>
              <a:rect l="l" t="t" r="r" b="b"/>
              <a:pathLst>
                <a:path w="10160" h="6350">
                  <a:moveTo>
                    <a:pt x="0" y="5892"/>
                  </a:moveTo>
                  <a:lnTo>
                    <a:pt x="9817" y="0"/>
                  </a:lnTo>
                </a:path>
              </a:pathLst>
            </a:custGeom>
            <a:ln w="25400">
              <a:solidFill>
                <a:srgbClr val="E3A724"/>
              </a:solidFill>
            </a:ln>
          </p:spPr>
          <p:txBody>
            <a:bodyPr wrap="square" lIns="0" tIns="0" rIns="0" bIns="0" rtlCol="0"/>
            <a:lstStyle/>
            <a:p>
              <a:endParaRPr/>
            </a:p>
          </p:txBody>
        </p:sp>
        <p:sp>
          <p:nvSpPr>
            <p:cNvPr id="20747" name="object 20747"/>
            <p:cNvSpPr/>
            <p:nvPr/>
          </p:nvSpPr>
          <p:spPr>
            <a:xfrm>
              <a:off x="5468137" y="8420265"/>
              <a:ext cx="635" cy="2540"/>
            </a:xfrm>
            <a:custGeom>
              <a:avLst/>
              <a:gdLst/>
              <a:ahLst/>
              <a:cxnLst/>
              <a:rect l="l" t="t" r="r" b="b"/>
              <a:pathLst>
                <a:path w="635" h="2540">
                  <a:moveTo>
                    <a:pt x="622" y="0"/>
                  </a:moveTo>
                  <a:lnTo>
                    <a:pt x="0" y="2082"/>
                  </a:lnTo>
                </a:path>
              </a:pathLst>
            </a:custGeom>
            <a:ln w="25400">
              <a:solidFill>
                <a:srgbClr val="E6AC2A"/>
              </a:solidFill>
            </a:ln>
          </p:spPr>
          <p:txBody>
            <a:bodyPr wrap="square" lIns="0" tIns="0" rIns="0" bIns="0" rtlCol="0"/>
            <a:lstStyle/>
            <a:p>
              <a:endParaRPr/>
            </a:p>
          </p:txBody>
        </p:sp>
        <p:sp>
          <p:nvSpPr>
            <p:cNvPr id="20748" name="object 20748"/>
            <p:cNvSpPr/>
            <p:nvPr/>
          </p:nvSpPr>
          <p:spPr>
            <a:xfrm>
              <a:off x="5458942" y="8422348"/>
              <a:ext cx="9525" cy="5715"/>
            </a:xfrm>
            <a:custGeom>
              <a:avLst/>
              <a:gdLst/>
              <a:ahLst/>
              <a:cxnLst/>
              <a:rect l="l" t="t" r="r" b="b"/>
              <a:pathLst>
                <a:path w="9525" h="5715">
                  <a:moveTo>
                    <a:pt x="9194" y="0"/>
                  </a:moveTo>
                  <a:lnTo>
                    <a:pt x="0" y="5435"/>
                  </a:lnTo>
                </a:path>
              </a:pathLst>
            </a:custGeom>
            <a:ln w="25400">
              <a:solidFill>
                <a:srgbClr val="E4A926"/>
              </a:solidFill>
            </a:ln>
          </p:spPr>
          <p:txBody>
            <a:bodyPr wrap="square" lIns="0" tIns="0" rIns="0" bIns="0" rtlCol="0"/>
            <a:lstStyle/>
            <a:p>
              <a:endParaRPr/>
            </a:p>
          </p:txBody>
        </p:sp>
        <p:sp>
          <p:nvSpPr>
            <p:cNvPr id="20749" name="object 20749"/>
            <p:cNvSpPr/>
            <p:nvPr/>
          </p:nvSpPr>
          <p:spPr>
            <a:xfrm>
              <a:off x="5446242" y="8426158"/>
              <a:ext cx="22860" cy="1905"/>
            </a:xfrm>
            <a:custGeom>
              <a:avLst/>
              <a:gdLst/>
              <a:ahLst/>
              <a:cxnLst/>
              <a:rect l="l" t="t" r="r" b="b"/>
              <a:pathLst>
                <a:path w="22860" h="1904">
                  <a:moveTo>
                    <a:pt x="22352" y="0"/>
                  </a:moveTo>
                  <a:lnTo>
                    <a:pt x="0" y="0"/>
                  </a:lnTo>
                  <a:lnTo>
                    <a:pt x="0" y="1625"/>
                  </a:lnTo>
                  <a:lnTo>
                    <a:pt x="19933" y="1625"/>
                  </a:lnTo>
                  <a:lnTo>
                    <a:pt x="22263" y="88"/>
                  </a:lnTo>
                  <a:close/>
                </a:path>
              </a:pathLst>
            </a:custGeom>
            <a:solidFill>
              <a:srgbClr val="E0A41F"/>
            </a:solidFill>
          </p:spPr>
          <p:txBody>
            <a:bodyPr wrap="square" lIns="0" tIns="0" rIns="0" bIns="0" rtlCol="0"/>
            <a:lstStyle/>
            <a:p>
              <a:endParaRPr/>
            </a:p>
          </p:txBody>
        </p:sp>
        <p:sp>
          <p:nvSpPr>
            <p:cNvPr id="20750" name="object 20750"/>
            <p:cNvSpPr/>
            <p:nvPr/>
          </p:nvSpPr>
          <p:spPr>
            <a:xfrm>
              <a:off x="5458917" y="8422348"/>
              <a:ext cx="9525" cy="6985"/>
            </a:xfrm>
            <a:custGeom>
              <a:avLst/>
              <a:gdLst/>
              <a:ahLst/>
              <a:cxnLst/>
              <a:rect l="l" t="t" r="r" b="b"/>
              <a:pathLst>
                <a:path w="9525" h="6984">
                  <a:moveTo>
                    <a:pt x="9220" y="0"/>
                  </a:moveTo>
                  <a:lnTo>
                    <a:pt x="6299" y="2120"/>
                  </a:lnTo>
                  <a:lnTo>
                    <a:pt x="3187" y="3911"/>
                  </a:lnTo>
                  <a:lnTo>
                    <a:pt x="25" y="5435"/>
                  </a:lnTo>
                  <a:lnTo>
                    <a:pt x="0" y="6908"/>
                  </a:lnTo>
                  <a:lnTo>
                    <a:pt x="9004" y="685"/>
                  </a:lnTo>
                  <a:lnTo>
                    <a:pt x="9220" y="0"/>
                  </a:lnTo>
                  <a:close/>
                </a:path>
              </a:pathLst>
            </a:custGeom>
            <a:solidFill>
              <a:srgbClr val="E6AB29"/>
            </a:solidFill>
          </p:spPr>
          <p:txBody>
            <a:bodyPr wrap="square" lIns="0" tIns="0" rIns="0" bIns="0" rtlCol="0"/>
            <a:lstStyle/>
            <a:p>
              <a:endParaRPr/>
            </a:p>
          </p:txBody>
        </p:sp>
        <p:sp>
          <p:nvSpPr>
            <p:cNvPr id="20751" name="object 20751"/>
            <p:cNvSpPr/>
            <p:nvPr/>
          </p:nvSpPr>
          <p:spPr>
            <a:xfrm>
              <a:off x="5458942" y="8422348"/>
              <a:ext cx="9525" cy="5715"/>
            </a:xfrm>
            <a:custGeom>
              <a:avLst/>
              <a:gdLst/>
              <a:ahLst/>
              <a:cxnLst/>
              <a:rect l="l" t="t" r="r" b="b"/>
              <a:pathLst>
                <a:path w="9525" h="5715">
                  <a:moveTo>
                    <a:pt x="0" y="5435"/>
                  </a:moveTo>
                  <a:lnTo>
                    <a:pt x="9194" y="0"/>
                  </a:lnTo>
                </a:path>
              </a:pathLst>
            </a:custGeom>
            <a:ln w="25400">
              <a:solidFill>
                <a:srgbClr val="E4A926"/>
              </a:solidFill>
            </a:ln>
          </p:spPr>
          <p:txBody>
            <a:bodyPr wrap="square" lIns="0" tIns="0" rIns="0" bIns="0" rtlCol="0"/>
            <a:lstStyle/>
            <a:p>
              <a:endParaRPr/>
            </a:p>
          </p:txBody>
        </p:sp>
        <p:sp>
          <p:nvSpPr>
            <p:cNvPr id="20752" name="object 20752"/>
            <p:cNvSpPr/>
            <p:nvPr/>
          </p:nvSpPr>
          <p:spPr>
            <a:xfrm>
              <a:off x="5467413" y="8422348"/>
              <a:ext cx="1270" cy="2540"/>
            </a:xfrm>
            <a:custGeom>
              <a:avLst/>
              <a:gdLst/>
              <a:ahLst/>
              <a:cxnLst/>
              <a:rect l="l" t="t" r="r" b="b"/>
              <a:pathLst>
                <a:path w="1270" h="2540">
                  <a:moveTo>
                    <a:pt x="723" y="0"/>
                  </a:moveTo>
                  <a:lnTo>
                    <a:pt x="0" y="2019"/>
                  </a:lnTo>
                </a:path>
              </a:pathLst>
            </a:custGeom>
            <a:ln w="25400">
              <a:solidFill>
                <a:srgbClr val="E8AF2E"/>
              </a:solidFill>
            </a:ln>
          </p:spPr>
          <p:txBody>
            <a:bodyPr wrap="square" lIns="0" tIns="0" rIns="0" bIns="0" rtlCol="0"/>
            <a:lstStyle/>
            <a:p>
              <a:endParaRPr/>
            </a:p>
          </p:txBody>
        </p:sp>
        <p:sp>
          <p:nvSpPr>
            <p:cNvPr id="20753" name="object 20753"/>
            <p:cNvSpPr/>
            <p:nvPr/>
          </p:nvSpPr>
          <p:spPr>
            <a:xfrm>
              <a:off x="5458917" y="8424367"/>
              <a:ext cx="8890" cy="5080"/>
            </a:xfrm>
            <a:custGeom>
              <a:avLst/>
              <a:gdLst/>
              <a:ahLst/>
              <a:cxnLst/>
              <a:rect l="l" t="t" r="r" b="b"/>
              <a:pathLst>
                <a:path w="8889" h="5079">
                  <a:moveTo>
                    <a:pt x="8496" y="0"/>
                  </a:moveTo>
                  <a:lnTo>
                    <a:pt x="0" y="4889"/>
                  </a:lnTo>
                </a:path>
              </a:pathLst>
            </a:custGeom>
            <a:ln w="25399">
              <a:solidFill>
                <a:srgbClr val="E7AE2C"/>
              </a:solidFill>
            </a:ln>
          </p:spPr>
          <p:txBody>
            <a:bodyPr wrap="square" lIns="0" tIns="0" rIns="0" bIns="0" rtlCol="0"/>
            <a:lstStyle/>
            <a:p>
              <a:endParaRPr/>
            </a:p>
          </p:txBody>
        </p:sp>
        <p:sp>
          <p:nvSpPr>
            <p:cNvPr id="20754" name="object 20754"/>
            <p:cNvSpPr/>
            <p:nvPr/>
          </p:nvSpPr>
          <p:spPr>
            <a:xfrm>
              <a:off x="5446217" y="8427783"/>
              <a:ext cx="20320" cy="1905"/>
            </a:xfrm>
            <a:custGeom>
              <a:avLst/>
              <a:gdLst/>
              <a:ahLst/>
              <a:cxnLst/>
              <a:rect l="l" t="t" r="r" b="b"/>
              <a:pathLst>
                <a:path w="20320" h="1904">
                  <a:moveTo>
                    <a:pt x="19958" y="0"/>
                  </a:moveTo>
                  <a:lnTo>
                    <a:pt x="0" y="0"/>
                  </a:lnTo>
                  <a:lnTo>
                    <a:pt x="0" y="1473"/>
                  </a:lnTo>
                  <a:lnTo>
                    <a:pt x="17725" y="1473"/>
                  </a:lnTo>
                  <a:lnTo>
                    <a:pt x="19958" y="0"/>
                  </a:lnTo>
                  <a:close/>
                </a:path>
              </a:pathLst>
            </a:custGeom>
            <a:solidFill>
              <a:srgbClr val="E3A824"/>
            </a:solidFill>
          </p:spPr>
          <p:txBody>
            <a:bodyPr wrap="square" lIns="0" tIns="0" rIns="0" bIns="0" rtlCol="0"/>
            <a:lstStyle/>
            <a:p>
              <a:endParaRPr/>
            </a:p>
          </p:txBody>
        </p:sp>
        <p:sp>
          <p:nvSpPr>
            <p:cNvPr id="20755" name="object 20755"/>
            <p:cNvSpPr/>
            <p:nvPr/>
          </p:nvSpPr>
          <p:spPr>
            <a:xfrm>
              <a:off x="5458675" y="8424367"/>
              <a:ext cx="8890" cy="8255"/>
            </a:xfrm>
            <a:custGeom>
              <a:avLst/>
              <a:gdLst/>
              <a:ahLst/>
              <a:cxnLst/>
              <a:rect l="l" t="t" r="r" b="b"/>
              <a:pathLst>
                <a:path w="8889" h="8254">
                  <a:moveTo>
                    <a:pt x="8737" y="0"/>
                  </a:moveTo>
                  <a:lnTo>
                    <a:pt x="6121" y="1841"/>
                  </a:lnTo>
                  <a:lnTo>
                    <a:pt x="3225" y="3467"/>
                  </a:lnTo>
                  <a:lnTo>
                    <a:pt x="241" y="4889"/>
                  </a:lnTo>
                  <a:lnTo>
                    <a:pt x="152" y="6743"/>
                  </a:lnTo>
                  <a:lnTo>
                    <a:pt x="8229" y="1320"/>
                  </a:lnTo>
                  <a:lnTo>
                    <a:pt x="8737" y="0"/>
                  </a:lnTo>
                  <a:close/>
                </a:path>
              </a:pathLst>
            </a:custGeom>
            <a:solidFill>
              <a:srgbClr val="EDB536"/>
            </a:solidFill>
          </p:spPr>
          <p:txBody>
            <a:bodyPr wrap="square" lIns="0" tIns="0" rIns="0" bIns="0" rtlCol="0"/>
            <a:lstStyle/>
            <a:p>
              <a:endParaRPr/>
            </a:p>
          </p:txBody>
        </p:sp>
        <p:sp>
          <p:nvSpPr>
            <p:cNvPr id="20756" name="object 20756"/>
            <p:cNvSpPr/>
            <p:nvPr/>
          </p:nvSpPr>
          <p:spPr>
            <a:xfrm>
              <a:off x="5458917" y="8424367"/>
              <a:ext cx="8890" cy="5080"/>
            </a:xfrm>
            <a:custGeom>
              <a:avLst/>
              <a:gdLst/>
              <a:ahLst/>
              <a:cxnLst/>
              <a:rect l="l" t="t" r="r" b="b"/>
              <a:pathLst>
                <a:path w="8889" h="5079">
                  <a:moveTo>
                    <a:pt x="0" y="4889"/>
                  </a:moveTo>
                  <a:lnTo>
                    <a:pt x="8496" y="0"/>
                  </a:lnTo>
                </a:path>
              </a:pathLst>
            </a:custGeom>
            <a:ln w="25399">
              <a:solidFill>
                <a:srgbClr val="E7AE2C"/>
              </a:solidFill>
            </a:ln>
          </p:spPr>
          <p:txBody>
            <a:bodyPr wrap="square" lIns="0" tIns="0" rIns="0" bIns="0" rtlCol="0"/>
            <a:lstStyle/>
            <a:p>
              <a:endParaRPr/>
            </a:p>
          </p:txBody>
        </p:sp>
        <p:sp>
          <p:nvSpPr>
            <p:cNvPr id="20757" name="object 20757"/>
            <p:cNvSpPr/>
            <p:nvPr/>
          </p:nvSpPr>
          <p:spPr>
            <a:xfrm>
              <a:off x="5465625" y="8424367"/>
              <a:ext cx="1905" cy="3810"/>
            </a:xfrm>
            <a:custGeom>
              <a:avLst/>
              <a:gdLst/>
              <a:ahLst/>
              <a:cxnLst/>
              <a:rect l="l" t="t" r="r" b="b"/>
              <a:pathLst>
                <a:path w="1904" h="3809">
                  <a:moveTo>
                    <a:pt x="1788" y="0"/>
                  </a:moveTo>
                  <a:lnTo>
                    <a:pt x="0" y="3779"/>
                  </a:lnTo>
                </a:path>
              </a:pathLst>
            </a:custGeom>
            <a:ln w="25400">
              <a:solidFill>
                <a:srgbClr val="EEB638"/>
              </a:solidFill>
            </a:ln>
          </p:spPr>
          <p:txBody>
            <a:bodyPr wrap="square" lIns="0" tIns="0" rIns="0" bIns="0" rtlCol="0"/>
            <a:lstStyle/>
            <a:p>
              <a:endParaRPr/>
            </a:p>
          </p:txBody>
        </p:sp>
        <p:sp>
          <p:nvSpPr>
            <p:cNvPr id="20758" name="object 20758"/>
            <p:cNvSpPr/>
            <p:nvPr/>
          </p:nvSpPr>
          <p:spPr>
            <a:xfrm>
              <a:off x="5458675" y="8428172"/>
              <a:ext cx="6985" cy="4445"/>
            </a:xfrm>
            <a:custGeom>
              <a:avLst/>
              <a:gdLst/>
              <a:ahLst/>
              <a:cxnLst/>
              <a:rect l="l" t="t" r="r" b="b"/>
              <a:pathLst>
                <a:path w="6985" h="4445">
                  <a:moveTo>
                    <a:pt x="6911" y="0"/>
                  </a:moveTo>
                  <a:lnTo>
                    <a:pt x="0" y="3916"/>
                  </a:lnTo>
                </a:path>
              </a:pathLst>
            </a:custGeom>
            <a:ln w="25399">
              <a:solidFill>
                <a:srgbClr val="F2BC3F"/>
              </a:solidFill>
            </a:ln>
          </p:spPr>
          <p:txBody>
            <a:bodyPr wrap="square" lIns="0" tIns="0" rIns="0" bIns="0" rtlCol="0"/>
            <a:lstStyle/>
            <a:p>
              <a:endParaRPr/>
            </a:p>
          </p:txBody>
        </p:sp>
        <p:sp>
          <p:nvSpPr>
            <p:cNvPr id="20759" name="object 20759"/>
            <p:cNvSpPr/>
            <p:nvPr/>
          </p:nvSpPr>
          <p:spPr>
            <a:xfrm>
              <a:off x="5458675" y="8429256"/>
              <a:ext cx="635" cy="3175"/>
            </a:xfrm>
            <a:custGeom>
              <a:avLst/>
              <a:gdLst/>
              <a:ahLst/>
              <a:cxnLst/>
              <a:rect l="l" t="t" r="r" b="b"/>
              <a:pathLst>
                <a:path w="635" h="3175">
                  <a:moveTo>
                    <a:pt x="0" y="2832"/>
                  </a:moveTo>
                  <a:lnTo>
                    <a:pt x="241" y="0"/>
                  </a:lnTo>
                </a:path>
              </a:pathLst>
            </a:custGeom>
            <a:ln w="25400">
              <a:solidFill>
                <a:srgbClr val="ECB334"/>
              </a:solidFill>
            </a:ln>
          </p:spPr>
          <p:txBody>
            <a:bodyPr wrap="square" lIns="0" tIns="0" rIns="0" bIns="0" rtlCol="0"/>
            <a:lstStyle/>
            <a:p>
              <a:endParaRPr/>
            </a:p>
          </p:txBody>
        </p:sp>
        <p:sp>
          <p:nvSpPr>
            <p:cNvPr id="20760" name="object 20760"/>
            <p:cNvSpPr/>
            <p:nvPr/>
          </p:nvSpPr>
          <p:spPr>
            <a:xfrm>
              <a:off x="5467413" y="8410625"/>
              <a:ext cx="11430" cy="13970"/>
            </a:xfrm>
            <a:custGeom>
              <a:avLst/>
              <a:gdLst/>
              <a:ahLst/>
              <a:cxnLst/>
              <a:rect l="l" t="t" r="r" b="b"/>
              <a:pathLst>
                <a:path w="11429" h="13970">
                  <a:moveTo>
                    <a:pt x="11125" y="0"/>
                  </a:moveTo>
                  <a:lnTo>
                    <a:pt x="8585" y="3619"/>
                  </a:lnTo>
                  <a:lnTo>
                    <a:pt x="5181" y="6845"/>
                  </a:lnTo>
                  <a:lnTo>
                    <a:pt x="1346" y="9639"/>
                  </a:lnTo>
                  <a:lnTo>
                    <a:pt x="977" y="11048"/>
                  </a:lnTo>
                  <a:lnTo>
                    <a:pt x="520" y="12420"/>
                  </a:lnTo>
                  <a:lnTo>
                    <a:pt x="0" y="13741"/>
                  </a:lnTo>
                  <a:lnTo>
                    <a:pt x="3365" y="11404"/>
                  </a:lnTo>
                  <a:lnTo>
                    <a:pt x="6413" y="8635"/>
                  </a:lnTo>
                  <a:lnTo>
                    <a:pt x="8699" y="5473"/>
                  </a:lnTo>
                  <a:lnTo>
                    <a:pt x="9626" y="3695"/>
                  </a:lnTo>
                  <a:lnTo>
                    <a:pt x="10426" y="1866"/>
                  </a:lnTo>
                  <a:lnTo>
                    <a:pt x="11125" y="0"/>
                  </a:lnTo>
                  <a:close/>
                </a:path>
              </a:pathLst>
            </a:custGeom>
            <a:solidFill>
              <a:srgbClr val="EDB536"/>
            </a:solidFill>
          </p:spPr>
          <p:txBody>
            <a:bodyPr wrap="square" lIns="0" tIns="0" rIns="0" bIns="0" rtlCol="0"/>
            <a:lstStyle/>
            <a:p>
              <a:endParaRPr/>
            </a:p>
          </p:txBody>
        </p:sp>
        <p:sp>
          <p:nvSpPr>
            <p:cNvPr id="20761" name="object 20761"/>
            <p:cNvSpPr/>
            <p:nvPr/>
          </p:nvSpPr>
          <p:spPr>
            <a:xfrm>
              <a:off x="5468759" y="8410625"/>
              <a:ext cx="10160" cy="10160"/>
            </a:xfrm>
            <a:custGeom>
              <a:avLst/>
              <a:gdLst/>
              <a:ahLst/>
              <a:cxnLst/>
              <a:rect l="l" t="t" r="r" b="b"/>
              <a:pathLst>
                <a:path w="10160" h="10159">
                  <a:moveTo>
                    <a:pt x="0" y="9639"/>
                  </a:moveTo>
                  <a:lnTo>
                    <a:pt x="9778" y="0"/>
                  </a:lnTo>
                </a:path>
              </a:pathLst>
            </a:custGeom>
            <a:ln w="25400">
              <a:solidFill>
                <a:srgbClr val="ECB334"/>
              </a:solidFill>
            </a:ln>
          </p:spPr>
          <p:txBody>
            <a:bodyPr wrap="square" lIns="0" tIns="0" rIns="0" bIns="0" rtlCol="0"/>
            <a:lstStyle/>
            <a:p>
              <a:endParaRPr/>
            </a:p>
          </p:txBody>
        </p:sp>
        <p:sp>
          <p:nvSpPr>
            <p:cNvPr id="20762" name="object 20762"/>
            <p:cNvSpPr/>
            <p:nvPr/>
          </p:nvSpPr>
          <p:spPr>
            <a:xfrm>
              <a:off x="5476113" y="8410625"/>
              <a:ext cx="2540" cy="5715"/>
            </a:xfrm>
            <a:custGeom>
              <a:avLst/>
              <a:gdLst/>
              <a:ahLst/>
              <a:cxnLst/>
              <a:rect l="l" t="t" r="r" b="b"/>
              <a:pathLst>
                <a:path w="2539" h="5715">
                  <a:moveTo>
                    <a:pt x="2425" y="0"/>
                  </a:moveTo>
                  <a:lnTo>
                    <a:pt x="0" y="5473"/>
                  </a:lnTo>
                </a:path>
              </a:pathLst>
            </a:custGeom>
            <a:ln w="25400">
              <a:solidFill>
                <a:srgbClr val="F2BC3F"/>
              </a:solidFill>
            </a:ln>
          </p:spPr>
          <p:txBody>
            <a:bodyPr wrap="square" lIns="0" tIns="0" rIns="0" bIns="0" rtlCol="0"/>
            <a:lstStyle/>
            <a:p>
              <a:endParaRPr/>
            </a:p>
          </p:txBody>
        </p:sp>
        <p:sp>
          <p:nvSpPr>
            <p:cNvPr id="20763" name="object 20763"/>
            <p:cNvSpPr/>
            <p:nvPr/>
          </p:nvSpPr>
          <p:spPr>
            <a:xfrm>
              <a:off x="5467413" y="8416099"/>
              <a:ext cx="8890" cy="8890"/>
            </a:xfrm>
            <a:custGeom>
              <a:avLst/>
              <a:gdLst/>
              <a:ahLst/>
              <a:cxnLst/>
              <a:rect l="l" t="t" r="r" b="b"/>
              <a:pathLst>
                <a:path w="8889" h="8890">
                  <a:moveTo>
                    <a:pt x="8699" y="0"/>
                  </a:moveTo>
                  <a:lnTo>
                    <a:pt x="0" y="8267"/>
                  </a:lnTo>
                </a:path>
              </a:pathLst>
            </a:custGeom>
            <a:ln w="25400">
              <a:solidFill>
                <a:srgbClr val="EEB638"/>
              </a:solidFill>
            </a:ln>
          </p:spPr>
          <p:txBody>
            <a:bodyPr wrap="square" lIns="0" tIns="0" rIns="0" bIns="0" rtlCol="0"/>
            <a:lstStyle/>
            <a:p>
              <a:endParaRPr/>
            </a:p>
          </p:txBody>
        </p:sp>
        <p:sp>
          <p:nvSpPr>
            <p:cNvPr id="20764" name="object 20764"/>
            <p:cNvSpPr/>
            <p:nvPr/>
          </p:nvSpPr>
          <p:spPr>
            <a:xfrm>
              <a:off x="5467413" y="8420265"/>
              <a:ext cx="1905" cy="4445"/>
            </a:xfrm>
            <a:custGeom>
              <a:avLst/>
              <a:gdLst/>
              <a:ahLst/>
              <a:cxnLst/>
              <a:rect l="l" t="t" r="r" b="b"/>
              <a:pathLst>
                <a:path w="1904" h="4445">
                  <a:moveTo>
                    <a:pt x="0" y="4102"/>
                  </a:moveTo>
                  <a:lnTo>
                    <a:pt x="1346" y="0"/>
                  </a:lnTo>
                </a:path>
              </a:pathLst>
            </a:custGeom>
            <a:ln w="25399">
              <a:solidFill>
                <a:srgbClr val="E8AE2D"/>
              </a:solidFill>
            </a:ln>
          </p:spPr>
          <p:txBody>
            <a:bodyPr wrap="square" lIns="0" tIns="0" rIns="0" bIns="0" rtlCol="0"/>
            <a:lstStyle/>
            <a:p>
              <a:endParaRPr/>
            </a:p>
          </p:txBody>
        </p:sp>
        <p:sp>
          <p:nvSpPr>
            <p:cNvPr id="20765" name="object 20765"/>
            <p:cNvSpPr/>
            <p:nvPr/>
          </p:nvSpPr>
          <p:spPr>
            <a:xfrm>
              <a:off x="5465625" y="8416099"/>
              <a:ext cx="10795" cy="12065"/>
            </a:xfrm>
            <a:custGeom>
              <a:avLst/>
              <a:gdLst/>
              <a:ahLst/>
              <a:cxnLst/>
              <a:rect l="l" t="t" r="r" b="b"/>
              <a:pathLst>
                <a:path w="10795" h="12065">
                  <a:moveTo>
                    <a:pt x="10487" y="0"/>
                  </a:moveTo>
                  <a:lnTo>
                    <a:pt x="8201" y="3162"/>
                  </a:lnTo>
                  <a:lnTo>
                    <a:pt x="5153" y="5930"/>
                  </a:lnTo>
                  <a:lnTo>
                    <a:pt x="1787" y="8267"/>
                  </a:lnTo>
                  <a:lnTo>
                    <a:pt x="1279" y="9588"/>
                  </a:lnTo>
                  <a:lnTo>
                    <a:pt x="682" y="10858"/>
                  </a:lnTo>
                  <a:lnTo>
                    <a:pt x="0" y="12046"/>
                  </a:lnTo>
                  <a:lnTo>
                    <a:pt x="2879" y="10147"/>
                  </a:lnTo>
                  <a:lnTo>
                    <a:pt x="5292" y="7759"/>
                  </a:lnTo>
                  <a:lnTo>
                    <a:pt x="8535" y="3411"/>
                  </a:lnTo>
                  <a:lnTo>
                    <a:pt x="9547" y="1765"/>
                  </a:lnTo>
                  <a:lnTo>
                    <a:pt x="10487" y="0"/>
                  </a:lnTo>
                  <a:close/>
                </a:path>
              </a:pathLst>
            </a:custGeom>
            <a:solidFill>
              <a:srgbClr val="F0B93B"/>
            </a:solidFill>
          </p:spPr>
          <p:txBody>
            <a:bodyPr wrap="square" lIns="0" tIns="0" rIns="0" bIns="0" rtlCol="0"/>
            <a:lstStyle/>
            <a:p>
              <a:endParaRPr/>
            </a:p>
          </p:txBody>
        </p:sp>
        <p:sp>
          <p:nvSpPr>
            <p:cNvPr id="20766" name="object 20766"/>
            <p:cNvSpPr/>
            <p:nvPr/>
          </p:nvSpPr>
          <p:spPr>
            <a:xfrm>
              <a:off x="5467413" y="8416099"/>
              <a:ext cx="8890" cy="8890"/>
            </a:xfrm>
            <a:custGeom>
              <a:avLst/>
              <a:gdLst/>
              <a:ahLst/>
              <a:cxnLst/>
              <a:rect l="l" t="t" r="r" b="b"/>
              <a:pathLst>
                <a:path w="8889" h="8890">
                  <a:moveTo>
                    <a:pt x="0" y="8267"/>
                  </a:moveTo>
                  <a:lnTo>
                    <a:pt x="8699" y="0"/>
                  </a:lnTo>
                </a:path>
              </a:pathLst>
            </a:custGeom>
            <a:ln w="25400">
              <a:solidFill>
                <a:srgbClr val="EEB638"/>
              </a:solidFill>
            </a:ln>
          </p:spPr>
          <p:txBody>
            <a:bodyPr wrap="square" lIns="0" tIns="0" rIns="0" bIns="0" rtlCol="0"/>
            <a:lstStyle/>
            <a:p>
              <a:endParaRPr/>
            </a:p>
          </p:txBody>
        </p:sp>
        <p:sp>
          <p:nvSpPr>
            <p:cNvPr id="20767" name="object 20767"/>
            <p:cNvSpPr/>
            <p:nvPr/>
          </p:nvSpPr>
          <p:spPr>
            <a:xfrm>
              <a:off x="5465634" y="8416099"/>
              <a:ext cx="10795" cy="12065"/>
            </a:xfrm>
            <a:custGeom>
              <a:avLst/>
              <a:gdLst/>
              <a:ahLst/>
              <a:cxnLst/>
              <a:rect l="l" t="t" r="r" b="b"/>
              <a:pathLst>
                <a:path w="10795" h="12065">
                  <a:moveTo>
                    <a:pt x="10479" y="0"/>
                  </a:moveTo>
                  <a:lnTo>
                    <a:pt x="7291" y="5067"/>
                  </a:lnTo>
                </a:path>
                <a:path w="10795" h="12065">
                  <a:moveTo>
                    <a:pt x="7291" y="5067"/>
                  </a:moveTo>
                  <a:lnTo>
                    <a:pt x="0" y="12041"/>
                  </a:lnTo>
                </a:path>
              </a:pathLst>
            </a:custGeom>
            <a:ln w="25400">
              <a:solidFill>
                <a:srgbClr val="F2BC3F"/>
              </a:solidFill>
            </a:ln>
          </p:spPr>
          <p:txBody>
            <a:bodyPr wrap="square" lIns="0" tIns="0" rIns="0" bIns="0" rtlCol="0"/>
            <a:lstStyle/>
            <a:p>
              <a:endParaRPr/>
            </a:p>
          </p:txBody>
        </p:sp>
        <p:sp>
          <p:nvSpPr>
            <p:cNvPr id="20768" name="object 20768"/>
            <p:cNvSpPr/>
            <p:nvPr/>
          </p:nvSpPr>
          <p:spPr>
            <a:xfrm>
              <a:off x="5465625" y="8424367"/>
              <a:ext cx="1905" cy="3810"/>
            </a:xfrm>
            <a:custGeom>
              <a:avLst/>
              <a:gdLst/>
              <a:ahLst/>
              <a:cxnLst/>
              <a:rect l="l" t="t" r="r" b="b"/>
              <a:pathLst>
                <a:path w="1904" h="3809">
                  <a:moveTo>
                    <a:pt x="0" y="3779"/>
                  </a:moveTo>
                  <a:lnTo>
                    <a:pt x="1788" y="0"/>
                  </a:lnTo>
                </a:path>
              </a:pathLst>
            </a:custGeom>
            <a:ln w="25400">
              <a:solidFill>
                <a:srgbClr val="EEB638"/>
              </a:solidFill>
            </a:ln>
          </p:spPr>
          <p:txBody>
            <a:bodyPr wrap="square" lIns="0" tIns="0" rIns="0" bIns="0" rtlCol="0"/>
            <a:lstStyle/>
            <a:p>
              <a:endParaRPr/>
            </a:p>
          </p:txBody>
        </p:sp>
        <p:sp>
          <p:nvSpPr>
            <p:cNvPr id="20769" name="object 20769"/>
            <p:cNvSpPr/>
            <p:nvPr/>
          </p:nvSpPr>
          <p:spPr>
            <a:xfrm>
              <a:off x="5376481" y="8494340"/>
              <a:ext cx="12065" cy="8890"/>
            </a:xfrm>
            <a:custGeom>
              <a:avLst/>
              <a:gdLst/>
              <a:ahLst/>
              <a:cxnLst/>
              <a:rect l="l" t="t" r="r" b="b"/>
              <a:pathLst>
                <a:path w="12064" h="8890">
                  <a:moveTo>
                    <a:pt x="11672" y="0"/>
                  </a:moveTo>
                  <a:lnTo>
                    <a:pt x="7785" y="2962"/>
                  </a:lnTo>
                  <a:lnTo>
                    <a:pt x="4152" y="5439"/>
                  </a:lnTo>
                  <a:lnTo>
                    <a:pt x="0" y="7763"/>
                  </a:lnTo>
                  <a:lnTo>
                    <a:pt x="622" y="8055"/>
                  </a:lnTo>
                  <a:lnTo>
                    <a:pt x="1003" y="8271"/>
                  </a:lnTo>
                  <a:lnTo>
                    <a:pt x="5333" y="5350"/>
                  </a:lnTo>
                  <a:lnTo>
                    <a:pt x="9080" y="2238"/>
                  </a:lnTo>
                  <a:lnTo>
                    <a:pt x="11672" y="0"/>
                  </a:lnTo>
                  <a:close/>
                </a:path>
              </a:pathLst>
            </a:custGeom>
            <a:solidFill>
              <a:srgbClr val="E4A712"/>
            </a:solidFill>
          </p:spPr>
          <p:txBody>
            <a:bodyPr wrap="square" lIns="0" tIns="0" rIns="0" bIns="0" rtlCol="0"/>
            <a:lstStyle/>
            <a:p>
              <a:endParaRPr/>
            </a:p>
          </p:txBody>
        </p:sp>
        <p:sp>
          <p:nvSpPr>
            <p:cNvPr id="20770" name="object 20770"/>
            <p:cNvSpPr/>
            <p:nvPr/>
          </p:nvSpPr>
          <p:spPr>
            <a:xfrm>
              <a:off x="5376481" y="8501977"/>
              <a:ext cx="635" cy="635"/>
            </a:xfrm>
            <a:custGeom>
              <a:avLst/>
              <a:gdLst/>
              <a:ahLst/>
              <a:cxnLst/>
              <a:rect l="l" t="t" r="r" b="b"/>
              <a:pathLst>
                <a:path w="635" h="634">
                  <a:moveTo>
                    <a:pt x="192" y="0"/>
                  </a:moveTo>
                  <a:lnTo>
                    <a:pt x="0" y="126"/>
                  </a:lnTo>
                </a:path>
              </a:pathLst>
            </a:custGeom>
            <a:ln w="25400">
              <a:solidFill>
                <a:srgbClr val="E1A210"/>
              </a:solidFill>
            </a:ln>
          </p:spPr>
          <p:txBody>
            <a:bodyPr wrap="square" lIns="0" tIns="0" rIns="0" bIns="0" rtlCol="0"/>
            <a:lstStyle/>
            <a:p>
              <a:endParaRPr/>
            </a:p>
          </p:txBody>
        </p:sp>
        <p:sp>
          <p:nvSpPr>
            <p:cNvPr id="20771" name="object 20771"/>
            <p:cNvSpPr/>
            <p:nvPr/>
          </p:nvSpPr>
          <p:spPr>
            <a:xfrm>
              <a:off x="5376481" y="8502104"/>
              <a:ext cx="1270" cy="635"/>
            </a:xfrm>
            <a:custGeom>
              <a:avLst/>
              <a:gdLst/>
              <a:ahLst/>
              <a:cxnLst/>
              <a:rect l="l" t="t" r="r" b="b"/>
              <a:pathLst>
                <a:path w="1270" h="634">
                  <a:moveTo>
                    <a:pt x="0" y="0"/>
                  </a:moveTo>
                  <a:lnTo>
                    <a:pt x="1003" y="508"/>
                  </a:lnTo>
                </a:path>
              </a:pathLst>
            </a:custGeom>
            <a:ln w="25400">
              <a:solidFill>
                <a:srgbClr val="E5A91A"/>
              </a:solidFill>
            </a:ln>
          </p:spPr>
          <p:txBody>
            <a:bodyPr wrap="square" lIns="0" tIns="0" rIns="0" bIns="0" rtlCol="0"/>
            <a:lstStyle/>
            <a:p>
              <a:endParaRPr/>
            </a:p>
          </p:txBody>
        </p:sp>
        <p:sp>
          <p:nvSpPr>
            <p:cNvPr id="20772" name="object 20772"/>
            <p:cNvSpPr/>
            <p:nvPr/>
          </p:nvSpPr>
          <p:spPr>
            <a:xfrm>
              <a:off x="5377484" y="8495287"/>
              <a:ext cx="9525" cy="7620"/>
            </a:xfrm>
            <a:custGeom>
              <a:avLst/>
              <a:gdLst/>
              <a:ahLst/>
              <a:cxnLst/>
              <a:rect l="l" t="t" r="r" b="b"/>
              <a:pathLst>
                <a:path w="9525" h="7620">
                  <a:moveTo>
                    <a:pt x="0" y="7324"/>
                  </a:moveTo>
                  <a:lnTo>
                    <a:pt x="9409" y="0"/>
                  </a:lnTo>
                </a:path>
              </a:pathLst>
            </a:custGeom>
            <a:ln w="25400">
              <a:solidFill>
                <a:srgbClr val="E6AC14"/>
              </a:solidFill>
            </a:ln>
          </p:spPr>
          <p:txBody>
            <a:bodyPr wrap="square" lIns="0" tIns="0" rIns="0" bIns="0" rtlCol="0"/>
            <a:lstStyle/>
            <a:p>
              <a:endParaRPr/>
            </a:p>
          </p:txBody>
        </p:sp>
        <p:sp>
          <p:nvSpPr>
            <p:cNvPr id="20773" name="object 20773"/>
            <p:cNvSpPr/>
            <p:nvPr/>
          </p:nvSpPr>
          <p:spPr>
            <a:xfrm>
              <a:off x="5377484" y="8493133"/>
              <a:ext cx="12700" cy="10795"/>
            </a:xfrm>
            <a:custGeom>
              <a:avLst/>
              <a:gdLst/>
              <a:ahLst/>
              <a:cxnLst/>
              <a:rect l="l" t="t" r="r" b="b"/>
              <a:pathLst>
                <a:path w="12700" h="10795">
                  <a:moveTo>
                    <a:pt x="12175" y="0"/>
                  </a:moveTo>
                  <a:lnTo>
                    <a:pt x="11518" y="550"/>
                  </a:lnTo>
                  <a:lnTo>
                    <a:pt x="10668" y="1207"/>
                  </a:lnTo>
                  <a:lnTo>
                    <a:pt x="8077" y="3446"/>
                  </a:lnTo>
                  <a:lnTo>
                    <a:pt x="4330" y="6557"/>
                  </a:lnTo>
                  <a:lnTo>
                    <a:pt x="0" y="9478"/>
                  </a:lnTo>
                  <a:lnTo>
                    <a:pt x="381" y="9682"/>
                  </a:lnTo>
                  <a:lnTo>
                    <a:pt x="1181" y="10177"/>
                  </a:lnTo>
                  <a:lnTo>
                    <a:pt x="5638" y="6748"/>
                  </a:lnTo>
                  <a:lnTo>
                    <a:pt x="9372" y="3014"/>
                  </a:lnTo>
                  <a:lnTo>
                    <a:pt x="12175" y="0"/>
                  </a:lnTo>
                  <a:close/>
                </a:path>
              </a:pathLst>
            </a:custGeom>
            <a:solidFill>
              <a:srgbClr val="E8B016"/>
            </a:solidFill>
          </p:spPr>
          <p:txBody>
            <a:bodyPr wrap="square" lIns="0" tIns="0" rIns="0" bIns="0" rtlCol="0"/>
            <a:lstStyle/>
            <a:p>
              <a:endParaRPr/>
            </a:p>
          </p:txBody>
        </p:sp>
        <p:sp>
          <p:nvSpPr>
            <p:cNvPr id="20774" name="object 20774"/>
            <p:cNvSpPr/>
            <p:nvPr/>
          </p:nvSpPr>
          <p:spPr>
            <a:xfrm>
              <a:off x="5377484" y="8495287"/>
              <a:ext cx="9525" cy="7620"/>
            </a:xfrm>
            <a:custGeom>
              <a:avLst/>
              <a:gdLst/>
              <a:ahLst/>
              <a:cxnLst/>
              <a:rect l="l" t="t" r="r" b="b"/>
              <a:pathLst>
                <a:path w="9525" h="7620">
                  <a:moveTo>
                    <a:pt x="9409" y="0"/>
                  </a:moveTo>
                  <a:lnTo>
                    <a:pt x="0" y="7324"/>
                  </a:lnTo>
                </a:path>
              </a:pathLst>
            </a:custGeom>
            <a:ln w="25400">
              <a:solidFill>
                <a:srgbClr val="E6AC14"/>
              </a:solidFill>
            </a:ln>
          </p:spPr>
          <p:txBody>
            <a:bodyPr wrap="square" lIns="0" tIns="0" rIns="0" bIns="0" rtlCol="0"/>
            <a:lstStyle/>
            <a:p>
              <a:endParaRPr/>
            </a:p>
          </p:txBody>
        </p:sp>
        <p:sp>
          <p:nvSpPr>
            <p:cNvPr id="20775" name="object 20775"/>
            <p:cNvSpPr/>
            <p:nvPr/>
          </p:nvSpPr>
          <p:spPr>
            <a:xfrm>
              <a:off x="5377484" y="8502612"/>
              <a:ext cx="1270" cy="1270"/>
            </a:xfrm>
            <a:custGeom>
              <a:avLst/>
              <a:gdLst/>
              <a:ahLst/>
              <a:cxnLst/>
              <a:rect l="l" t="t" r="r" b="b"/>
              <a:pathLst>
                <a:path w="1270" h="1270">
                  <a:moveTo>
                    <a:pt x="0" y="0"/>
                  </a:moveTo>
                  <a:lnTo>
                    <a:pt x="1181" y="698"/>
                  </a:lnTo>
                </a:path>
              </a:pathLst>
            </a:custGeom>
            <a:ln w="25400">
              <a:solidFill>
                <a:srgbClr val="E8B01F"/>
              </a:solidFill>
            </a:ln>
          </p:spPr>
          <p:txBody>
            <a:bodyPr wrap="square" lIns="0" tIns="0" rIns="0" bIns="0" rtlCol="0"/>
            <a:lstStyle/>
            <a:p>
              <a:endParaRPr/>
            </a:p>
          </p:txBody>
        </p:sp>
        <p:sp>
          <p:nvSpPr>
            <p:cNvPr id="20776" name="object 20776"/>
            <p:cNvSpPr/>
            <p:nvPr/>
          </p:nvSpPr>
          <p:spPr>
            <a:xfrm>
              <a:off x="5378666" y="8493211"/>
              <a:ext cx="11430" cy="10160"/>
            </a:xfrm>
            <a:custGeom>
              <a:avLst/>
              <a:gdLst/>
              <a:ahLst/>
              <a:cxnLst/>
              <a:rect l="l" t="t" r="r" b="b"/>
              <a:pathLst>
                <a:path w="11429" h="10159">
                  <a:moveTo>
                    <a:pt x="0" y="10099"/>
                  </a:moveTo>
                  <a:lnTo>
                    <a:pt x="10901" y="0"/>
                  </a:lnTo>
                </a:path>
              </a:pathLst>
            </a:custGeom>
            <a:ln w="25400">
              <a:solidFill>
                <a:srgbClr val="EAB318"/>
              </a:solidFill>
            </a:ln>
          </p:spPr>
          <p:txBody>
            <a:bodyPr wrap="square" lIns="0" tIns="0" rIns="0" bIns="0" rtlCol="0"/>
            <a:lstStyle/>
            <a:p>
              <a:endParaRPr/>
            </a:p>
          </p:txBody>
        </p:sp>
        <p:sp>
          <p:nvSpPr>
            <p:cNvPr id="20777" name="object 20777"/>
            <p:cNvSpPr/>
            <p:nvPr/>
          </p:nvSpPr>
          <p:spPr>
            <a:xfrm>
              <a:off x="5362511" y="8502104"/>
              <a:ext cx="16510" cy="10160"/>
            </a:xfrm>
            <a:custGeom>
              <a:avLst/>
              <a:gdLst/>
              <a:ahLst/>
              <a:cxnLst/>
              <a:rect l="l" t="t" r="r" b="b"/>
              <a:pathLst>
                <a:path w="16510" h="10159">
                  <a:moveTo>
                    <a:pt x="13970" y="0"/>
                  </a:moveTo>
                  <a:lnTo>
                    <a:pt x="9817" y="2311"/>
                  </a:lnTo>
                  <a:lnTo>
                    <a:pt x="5143" y="4483"/>
                  </a:lnTo>
                  <a:lnTo>
                    <a:pt x="0" y="6223"/>
                  </a:lnTo>
                  <a:lnTo>
                    <a:pt x="838" y="9613"/>
                  </a:lnTo>
                  <a:lnTo>
                    <a:pt x="6540" y="7759"/>
                  </a:lnTo>
                  <a:lnTo>
                    <a:pt x="11709" y="4635"/>
                  </a:lnTo>
                  <a:lnTo>
                    <a:pt x="16154" y="1206"/>
                  </a:lnTo>
                  <a:lnTo>
                    <a:pt x="15354" y="711"/>
                  </a:lnTo>
                  <a:lnTo>
                    <a:pt x="14528" y="241"/>
                  </a:lnTo>
                  <a:lnTo>
                    <a:pt x="13970" y="0"/>
                  </a:lnTo>
                  <a:close/>
                </a:path>
              </a:pathLst>
            </a:custGeom>
            <a:solidFill>
              <a:srgbClr val="E7AD21"/>
            </a:solidFill>
          </p:spPr>
          <p:txBody>
            <a:bodyPr wrap="square" lIns="0" tIns="0" rIns="0" bIns="0" rtlCol="0"/>
            <a:lstStyle/>
            <a:p>
              <a:endParaRPr/>
            </a:p>
          </p:txBody>
        </p:sp>
        <p:sp>
          <p:nvSpPr>
            <p:cNvPr id="20778" name="object 20778"/>
            <p:cNvSpPr/>
            <p:nvPr/>
          </p:nvSpPr>
          <p:spPr>
            <a:xfrm>
              <a:off x="5376481" y="8502104"/>
              <a:ext cx="2540" cy="1270"/>
            </a:xfrm>
            <a:custGeom>
              <a:avLst/>
              <a:gdLst/>
              <a:ahLst/>
              <a:cxnLst/>
              <a:rect l="l" t="t" r="r" b="b"/>
              <a:pathLst>
                <a:path w="2539" h="1270">
                  <a:moveTo>
                    <a:pt x="0" y="0"/>
                  </a:moveTo>
                  <a:lnTo>
                    <a:pt x="2184" y="1206"/>
                  </a:lnTo>
                </a:path>
              </a:pathLst>
            </a:custGeom>
            <a:ln w="25400">
              <a:solidFill>
                <a:srgbClr val="E6AC1C"/>
              </a:solidFill>
            </a:ln>
          </p:spPr>
          <p:txBody>
            <a:bodyPr wrap="square" lIns="0" tIns="0" rIns="0" bIns="0" rtlCol="0"/>
            <a:lstStyle/>
            <a:p>
              <a:endParaRPr/>
            </a:p>
          </p:txBody>
        </p:sp>
        <p:sp>
          <p:nvSpPr>
            <p:cNvPr id="20779" name="object 20779"/>
            <p:cNvSpPr/>
            <p:nvPr/>
          </p:nvSpPr>
          <p:spPr>
            <a:xfrm>
              <a:off x="5363349" y="8503310"/>
              <a:ext cx="15875" cy="8890"/>
            </a:xfrm>
            <a:custGeom>
              <a:avLst/>
              <a:gdLst/>
              <a:ahLst/>
              <a:cxnLst/>
              <a:rect l="l" t="t" r="r" b="b"/>
              <a:pathLst>
                <a:path w="15875" h="8890">
                  <a:moveTo>
                    <a:pt x="15316" y="0"/>
                  </a:moveTo>
                  <a:lnTo>
                    <a:pt x="10871" y="3428"/>
                  </a:lnTo>
                  <a:lnTo>
                    <a:pt x="5702" y="6553"/>
                  </a:lnTo>
                  <a:lnTo>
                    <a:pt x="0" y="8407"/>
                  </a:lnTo>
                </a:path>
              </a:pathLst>
            </a:custGeom>
            <a:ln w="25400">
              <a:solidFill>
                <a:srgbClr val="E9B127"/>
              </a:solidFill>
            </a:ln>
          </p:spPr>
          <p:txBody>
            <a:bodyPr wrap="square" lIns="0" tIns="0" rIns="0" bIns="0" rtlCol="0"/>
            <a:lstStyle/>
            <a:p>
              <a:endParaRPr/>
            </a:p>
          </p:txBody>
        </p:sp>
        <p:sp>
          <p:nvSpPr>
            <p:cNvPr id="20780" name="object 20780"/>
            <p:cNvSpPr/>
            <p:nvPr/>
          </p:nvSpPr>
          <p:spPr>
            <a:xfrm>
              <a:off x="5362511" y="8508327"/>
              <a:ext cx="1270" cy="3810"/>
            </a:xfrm>
            <a:custGeom>
              <a:avLst/>
              <a:gdLst/>
              <a:ahLst/>
              <a:cxnLst/>
              <a:rect l="l" t="t" r="r" b="b"/>
              <a:pathLst>
                <a:path w="1270" h="3809">
                  <a:moveTo>
                    <a:pt x="838" y="3390"/>
                  </a:moveTo>
                  <a:lnTo>
                    <a:pt x="0" y="0"/>
                  </a:lnTo>
                </a:path>
              </a:pathLst>
            </a:custGeom>
            <a:ln w="25400">
              <a:solidFill>
                <a:srgbClr val="E8AE26"/>
              </a:solidFill>
            </a:ln>
          </p:spPr>
          <p:txBody>
            <a:bodyPr wrap="square" lIns="0" tIns="0" rIns="0" bIns="0" rtlCol="0"/>
            <a:lstStyle/>
            <a:p>
              <a:endParaRPr/>
            </a:p>
          </p:txBody>
        </p:sp>
        <p:sp>
          <p:nvSpPr>
            <p:cNvPr id="20781" name="object 20781"/>
            <p:cNvSpPr/>
            <p:nvPr/>
          </p:nvSpPr>
          <p:spPr>
            <a:xfrm>
              <a:off x="5362511" y="8502104"/>
              <a:ext cx="13970" cy="6350"/>
            </a:xfrm>
            <a:custGeom>
              <a:avLst/>
              <a:gdLst/>
              <a:ahLst/>
              <a:cxnLst/>
              <a:rect l="l" t="t" r="r" b="b"/>
              <a:pathLst>
                <a:path w="13970" h="6350">
                  <a:moveTo>
                    <a:pt x="0" y="6223"/>
                  </a:moveTo>
                  <a:lnTo>
                    <a:pt x="5143" y="4483"/>
                  </a:lnTo>
                  <a:lnTo>
                    <a:pt x="9817" y="2311"/>
                  </a:lnTo>
                  <a:lnTo>
                    <a:pt x="13970" y="0"/>
                  </a:lnTo>
                </a:path>
              </a:pathLst>
            </a:custGeom>
            <a:ln w="25400">
              <a:solidFill>
                <a:srgbClr val="E5A91A"/>
              </a:solidFill>
            </a:ln>
          </p:spPr>
          <p:txBody>
            <a:bodyPr wrap="square" lIns="0" tIns="0" rIns="0" bIns="0" rtlCol="0"/>
            <a:lstStyle/>
            <a:p>
              <a:endParaRPr/>
            </a:p>
          </p:txBody>
        </p:sp>
        <p:sp>
          <p:nvSpPr>
            <p:cNvPr id="20782" name="object 20782"/>
            <p:cNvSpPr/>
            <p:nvPr/>
          </p:nvSpPr>
          <p:spPr>
            <a:xfrm>
              <a:off x="5378666" y="8491283"/>
              <a:ext cx="13335" cy="13335"/>
            </a:xfrm>
            <a:custGeom>
              <a:avLst/>
              <a:gdLst/>
              <a:ahLst/>
              <a:cxnLst/>
              <a:rect l="l" t="t" r="r" b="b"/>
              <a:pathLst>
                <a:path w="13335" h="13334">
                  <a:moveTo>
                    <a:pt x="13169" y="0"/>
                  </a:moveTo>
                  <a:lnTo>
                    <a:pt x="10994" y="1849"/>
                  </a:lnTo>
                  <a:lnTo>
                    <a:pt x="8191" y="4864"/>
                  </a:lnTo>
                  <a:lnTo>
                    <a:pt x="4457" y="8597"/>
                  </a:lnTo>
                  <a:lnTo>
                    <a:pt x="0" y="12026"/>
                  </a:lnTo>
                  <a:lnTo>
                    <a:pt x="1587" y="12979"/>
                  </a:lnTo>
                  <a:lnTo>
                    <a:pt x="2057" y="13207"/>
                  </a:lnTo>
                  <a:lnTo>
                    <a:pt x="6731" y="8737"/>
                  </a:lnTo>
                  <a:lnTo>
                    <a:pt x="10502" y="3797"/>
                  </a:lnTo>
                  <a:lnTo>
                    <a:pt x="13169" y="0"/>
                  </a:lnTo>
                  <a:close/>
                </a:path>
              </a:pathLst>
            </a:custGeom>
            <a:solidFill>
              <a:srgbClr val="ECB619"/>
            </a:solidFill>
          </p:spPr>
          <p:txBody>
            <a:bodyPr wrap="square" lIns="0" tIns="0" rIns="0" bIns="0" rtlCol="0"/>
            <a:lstStyle/>
            <a:p>
              <a:endParaRPr/>
            </a:p>
          </p:txBody>
        </p:sp>
        <p:sp>
          <p:nvSpPr>
            <p:cNvPr id="20783" name="object 20783"/>
            <p:cNvSpPr/>
            <p:nvPr/>
          </p:nvSpPr>
          <p:spPr>
            <a:xfrm>
              <a:off x="5391282" y="8491283"/>
              <a:ext cx="635" cy="635"/>
            </a:xfrm>
            <a:custGeom>
              <a:avLst/>
              <a:gdLst/>
              <a:ahLst/>
              <a:cxnLst/>
              <a:rect l="l" t="t" r="r" b="b"/>
              <a:pathLst>
                <a:path w="635" h="634">
                  <a:moveTo>
                    <a:pt x="0" y="467"/>
                  </a:moveTo>
                  <a:lnTo>
                    <a:pt x="553" y="0"/>
                  </a:lnTo>
                </a:path>
              </a:pathLst>
            </a:custGeom>
            <a:ln w="25400">
              <a:solidFill>
                <a:srgbClr val="EDB910"/>
              </a:solidFill>
            </a:ln>
          </p:spPr>
          <p:txBody>
            <a:bodyPr wrap="square" lIns="0" tIns="0" rIns="0" bIns="0" rtlCol="0"/>
            <a:lstStyle/>
            <a:p>
              <a:endParaRPr/>
            </a:p>
          </p:txBody>
        </p:sp>
        <p:sp>
          <p:nvSpPr>
            <p:cNvPr id="20784" name="object 20784"/>
            <p:cNvSpPr/>
            <p:nvPr/>
          </p:nvSpPr>
          <p:spPr>
            <a:xfrm>
              <a:off x="5380723" y="8491283"/>
              <a:ext cx="11430" cy="13335"/>
            </a:xfrm>
            <a:custGeom>
              <a:avLst/>
              <a:gdLst/>
              <a:ahLst/>
              <a:cxnLst/>
              <a:rect l="l" t="t" r="r" b="b"/>
              <a:pathLst>
                <a:path w="11429" h="13334">
                  <a:moveTo>
                    <a:pt x="11112" y="0"/>
                  </a:moveTo>
                  <a:lnTo>
                    <a:pt x="8445" y="3797"/>
                  </a:lnTo>
                  <a:lnTo>
                    <a:pt x="4673" y="8737"/>
                  </a:lnTo>
                  <a:lnTo>
                    <a:pt x="0" y="13207"/>
                  </a:lnTo>
                </a:path>
              </a:pathLst>
            </a:custGeom>
            <a:ln w="25400">
              <a:solidFill>
                <a:srgbClr val="EDB91A"/>
              </a:solidFill>
            </a:ln>
          </p:spPr>
          <p:txBody>
            <a:bodyPr wrap="square" lIns="0" tIns="0" rIns="0" bIns="0" rtlCol="0"/>
            <a:lstStyle/>
            <a:p>
              <a:endParaRPr/>
            </a:p>
          </p:txBody>
        </p:sp>
        <p:sp>
          <p:nvSpPr>
            <p:cNvPr id="20785" name="object 20785"/>
            <p:cNvSpPr/>
            <p:nvPr/>
          </p:nvSpPr>
          <p:spPr>
            <a:xfrm>
              <a:off x="5378666" y="8503310"/>
              <a:ext cx="2540" cy="1270"/>
            </a:xfrm>
            <a:custGeom>
              <a:avLst/>
              <a:gdLst/>
              <a:ahLst/>
              <a:cxnLst/>
              <a:rect l="l" t="t" r="r" b="b"/>
              <a:pathLst>
                <a:path w="2539" h="1270">
                  <a:moveTo>
                    <a:pt x="2057" y="1181"/>
                  </a:moveTo>
                  <a:lnTo>
                    <a:pt x="0" y="0"/>
                  </a:lnTo>
                </a:path>
              </a:pathLst>
            </a:custGeom>
            <a:ln w="25400">
              <a:solidFill>
                <a:srgbClr val="EAB322"/>
              </a:solidFill>
            </a:ln>
          </p:spPr>
          <p:txBody>
            <a:bodyPr wrap="square" lIns="0" tIns="0" rIns="0" bIns="0" rtlCol="0"/>
            <a:lstStyle/>
            <a:p>
              <a:endParaRPr/>
            </a:p>
          </p:txBody>
        </p:sp>
        <p:sp>
          <p:nvSpPr>
            <p:cNvPr id="20786" name="object 20786"/>
            <p:cNvSpPr/>
            <p:nvPr/>
          </p:nvSpPr>
          <p:spPr>
            <a:xfrm>
              <a:off x="5378666" y="8493211"/>
              <a:ext cx="11430" cy="10160"/>
            </a:xfrm>
            <a:custGeom>
              <a:avLst/>
              <a:gdLst/>
              <a:ahLst/>
              <a:cxnLst/>
              <a:rect l="l" t="t" r="r" b="b"/>
              <a:pathLst>
                <a:path w="11429" h="10159">
                  <a:moveTo>
                    <a:pt x="0" y="10099"/>
                  </a:moveTo>
                  <a:lnTo>
                    <a:pt x="10901" y="0"/>
                  </a:lnTo>
                </a:path>
              </a:pathLst>
            </a:custGeom>
            <a:ln w="25400">
              <a:solidFill>
                <a:srgbClr val="EAB318"/>
              </a:solidFill>
            </a:ln>
          </p:spPr>
          <p:txBody>
            <a:bodyPr wrap="square" lIns="0" tIns="0" rIns="0" bIns="0" rtlCol="0"/>
            <a:lstStyle/>
            <a:p>
              <a:endParaRPr/>
            </a:p>
          </p:txBody>
        </p:sp>
        <p:sp>
          <p:nvSpPr>
            <p:cNvPr id="20787" name="object 20787"/>
            <p:cNvSpPr/>
            <p:nvPr/>
          </p:nvSpPr>
          <p:spPr>
            <a:xfrm>
              <a:off x="5363349" y="8503310"/>
              <a:ext cx="17780" cy="12065"/>
            </a:xfrm>
            <a:custGeom>
              <a:avLst/>
              <a:gdLst/>
              <a:ahLst/>
              <a:cxnLst/>
              <a:rect l="l" t="t" r="r" b="b"/>
              <a:pathLst>
                <a:path w="17779" h="12065">
                  <a:moveTo>
                    <a:pt x="15316" y="0"/>
                  </a:moveTo>
                  <a:lnTo>
                    <a:pt x="10871" y="3428"/>
                  </a:lnTo>
                  <a:lnTo>
                    <a:pt x="5702" y="6553"/>
                  </a:lnTo>
                  <a:lnTo>
                    <a:pt x="0" y="8407"/>
                  </a:lnTo>
                  <a:lnTo>
                    <a:pt x="863" y="11671"/>
                  </a:lnTo>
                  <a:lnTo>
                    <a:pt x="7124" y="9702"/>
                  </a:lnTo>
                  <a:lnTo>
                    <a:pt x="12700" y="5664"/>
                  </a:lnTo>
                  <a:lnTo>
                    <a:pt x="17373" y="1181"/>
                  </a:lnTo>
                  <a:lnTo>
                    <a:pt x="16903" y="952"/>
                  </a:lnTo>
                  <a:lnTo>
                    <a:pt x="15316" y="0"/>
                  </a:lnTo>
                  <a:close/>
                </a:path>
              </a:pathLst>
            </a:custGeom>
            <a:solidFill>
              <a:srgbClr val="EAB32B"/>
            </a:solidFill>
          </p:spPr>
          <p:txBody>
            <a:bodyPr wrap="square" lIns="0" tIns="0" rIns="0" bIns="0" rtlCol="0"/>
            <a:lstStyle/>
            <a:p>
              <a:endParaRPr/>
            </a:p>
          </p:txBody>
        </p:sp>
        <p:sp>
          <p:nvSpPr>
            <p:cNvPr id="20788" name="object 20788"/>
            <p:cNvSpPr/>
            <p:nvPr/>
          </p:nvSpPr>
          <p:spPr>
            <a:xfrm>
              <a:off x="5378666" y="8503310"/>
              <a:ext cx="2540" cy="1270"/>
            </a:xfrm>
            <a:custGeom>
              <a:avLst/>
              <a:gdLst/>
              <a:ahLst/>
              <a:cxnLst/>
              <a:rect l="l" t="t" r="r" b="b"/>
              <a:pathLst>
                <a:path w="2539" h="1270">
                  <a:moveTo>
                    <a:pt x="0" y="0"/>
                  </a:moveTo>
                  <a:lnTo>
                    <a:pt x="2057" y="1181"/>
                  </a:lnTo>
                </a:path>
              </a:pathLst>
            </a:custGeom>
            <a:ln w="25400">
              <a:solidFill>
                <a:srgbClr val="EAB322"/>
              </a:solidFill>
            </a:ln>
          </p:spPr>
          <p:txBody>
            <a:bodyPr wrap="square" lIns="0" tIns="0" rIns="0" bIns="0" rtlCol="0"/>
            <a:lstStyle/>
            <a:p>
              <a:endParaRPr/>
            </a:p>
          </p:txBody>
        </p:sp>
        <p:sp>
          <p:nvSpPr>
            <p:cNvPr id="20789" name="object 20789"/>
            <p:cNvSpPr/>
            <p:nvPr/>
          </p:nvSpPr>
          <p:spPr>
            <a:xfrm>
              <a:off x="5364213" y="8504491"/>
              <a:ext cx="16510" cy="10795"/>
            </a:xfrm>
            <a:custGeom>
              <a:avLst/>
              <a:gdLst/>
              <a:ahLst/>
              <a:cxnLst/>
              <a:rect l="l" t="t" r="r" b="b"/>
              <a:pathLst>
                <a:path w="16510" h="10795">
                  <a:moveTo>
                    <a:pt x="7459" y="7653"/>
                  </a:moveTo>
                  <a:lnTo>
                    <a:pt x="6261" y="8521"/>
                  </a:lnTo>
                  <a:lnTo>
                    <a:pt x="0" y="10490"/>
                  </a:lnTo>
                </a:path>
                <a:path w="16510" h="10795">
                  <a:moveTo>
                    <a:pt x="16509" y="0"/>
                  </a:moveTo>
                  <a:lnTo>
                    <a:pt x="11836" y="4483"/>
                  </a:lnTo>
                  <a:lnTo>
                    <a:pt x="7459" y="7653"/>
                  </a:lnTo>
                </a:path>
              </a:pathLst>
            </a:custGeom>
            <a:ln w="25400">
              <a:solidFill>
                <a:srgbClr val="EBB42F"/>
              </a:solidFill>
            </a:ln>
          </p:spPr>
          <p:txBody>
            <a:bodyPr wrap="square" lIns="0" tIns="0" rIns="0" bIns="0" rtlCol="0"/>
            <a:lstStyle/>
            <a:p>
              <a:endParaRPr/>
            </a:p>
          </p:txBody>
        </p:sp>
        <p:sp>
          <p:nvSpPr>
            <p:cNvPr id="20790" name="object 20790"/>
            <p:cNvSpPr/>
            <p:nvPr/>
          </p:nvSpPr>
          <p:spPr>
            <a:xfrm>
              <a:off x="5363349" y="8511717"/>
              <a:ext cx="1270" cy="3810"/>
            </a:xfrm>
            <a:custGeom>
              <a:avLst/>
              <a:gdLst/>
              <a:ahLst/>
              <a:cxnLst/>
              <a:rect l="l" t="t" r="r" b="b"/>
              <a:pathLst>
                <a:path w="1270" h="3809">
                  <a:moveTo>
                    <a:pt x="863" y="3263"/>
                  </a:moveTo>
                  <a:lnTo>
                    <a:pt x="112" y="427"/>
                  </a:lnTo>
                </a:path>
                <a:path w="1270" h="3809">
                  <a:moveTo>
                    <a:pt x="112" y="427"/>
                  </a:moveTo>
                  <a:lnTo>
                    <a:pt x="0" y="0"/>
                  </a:lnTo>
                </a:path>
              </a:pathLst>
            </a:custGeom>
            <a:ln w="25400">
              <a:solidFill>
                <a:srgbClr val="E9B234"/>
              </a:solidFill>
            </a:ln>
          </p:spPr>
          <p:txBody>
            <a:bodyPr wrap="square" lIns="0" tIns="0" rIns="0" bIns="0" rtlCol="0"/>
            <a:lstStyle/>
            <a:p>
              <a:endParaRPr/>
            </a:p>
          </p:txBody>
        </p:sp>
        <p:sp>
          <p:nvSpPr>
            <p:cNvPr id="20791" name="object 20791"/>
            <p:cNvSpPr/>
            <p:nvPr/>
          </p:nvSpPr>
          <p:spPr>
            <a:xfrm>
              <a:off x="5363349" y="8503310"/>
              <a:ext cx="15875" cy="8890"/>
            </a:xfrm>
            <a:custGeom>
              <a:avLst/>
              <a:gdLst/>
              <a:ahLst/>
              <a:cxnLst/>
              <a:rect l="l" t="t" r="r" b="b"/>
              <a:pathLst>
                <a:path w="15875" h="8890">
                  <a:moveTo>
                    <a:pt x="0" y="8407"/>
                  </a:moveTo>
                  <a:lnTo>
                    <a:pt x="5702" y="6553"/>
                  </a:lnTo>
                  <a:lnTo>
                    <a:pt x="10871" y="3428"/>
                  </a:lnTo>
                  <a:lnTo>
                    <a:pt x="15316" y="0"/>
                  </a:lnTo>
                </a:path>
              </a:pathLst>
            </a:custGeom>
            <a:ln w="25400">
              <a:solidFill>
                <a:srgbClr val="E9B127"/>
              </a:solidFill>
            </a:ln>
          </p:spPr>
          <p:txBody>
            <a:bodyPr wrap="square" lIns="0" tIns="0" rIns="0" bIns="0" rtlCol="0"/>
            <a:lstStyle/>
            <a:p>
              <a:endParaRPr/>
            </a:p>
          </p:txBody>
        </p:sp>
        <p:sp>
          <p:nvSpPr>
            <p:cNvPr id="20792" name="object 20792"/>
            <p:cNvSpPr/>
            <p:nvPr/>
          </p:nvSpPr>
          <p:spPr>
            <a:xfrm>
              <a:off x="5380723" y="8488214"/>
              <a:ext cx="14604" cy="19685"/>
            </a:xfrm>
            <a:custGeom>
              <a:avLst/>
              <a:gdLst/>
              <a:ahLst/>
              <a:cxnLst/>
              <a:rect l="l" t="t" r="r" b="b"/>
              <a:pathLst>
                <a:path w="14604" h="19684">
                  <a:moveTo>
                    <a:pt x="14491" y="0"/>
                  </a:moveTo>
                  <a:lnTo>
                    <a:pt x="13766" y="757"/>
                  </a:lnTo>
                  <a:lnTo>
                    <a:pt x="11112" y="3068"/>
                  </a:lnTo>
                  <a:lnTo>
                    <a:pt x="8445" y="6866"/>
                  </a:lnTo>
                  <a:lnTo>
                    <a:pt x="4673" y="11806"/>
                  </a:lnTo>
                  <a:lnTo>
                    <a:pt x="0" y="16276"/>
                  </a:lnTo>
                  <a:lnTo>
                    <a:pt x="952" y="16784"/>
                  </a:lnTo>
                  <a:lnTo>
                    <a:pt x="2641" y="17953"/>
                  </a:lnTo>
                  <a:lnTo>
                    <a:pt x="4241" y="19159"/>
                  </a:lnTo>
                  <a:lnTo>
                    <a:pt x="9055" y="12949"/>
                  </a:lnTo>
                  <a:lnTo>
                    <a:pt x="12420" y="5837"/>
                  </a:lnTo>
                  <a:lnTo>
                    <a:pt x="14491" y="0"/>
                  </a:lnTo>
                  <a:close/>
                </a:path>
              </a:pathLst>
            </a:custGeom>
            <a:solidFill>
              <a:srgbClr val="EDB91D"/>
            </a:solidFill>
          </p:spPr>
          <p:txBody>
            <a:bodyPr wrap="square" lIns="0" tIns="0" rIns="0" bIns="0" rtlCol="0"/>
            <a:lstStyle/>
            <a:p>
              <a:endParaRPr/>
            </a:p>
          </p:txBody>
        </p:sp>
        <p:sp>
          <p:nvSpPr>
            <p:cNvPr id="20793" name="object 20793"/>
            <p:cNvSpPr/>
            <p:nvPr/>
          </p:nvSpPr>
          <p:spPr>
            <a:xfrm>
              <a:off x="5391835" y="8491081"/>
              <a:ext cx="635" cy="635"/>
            </a:xfrm>
            <a:custGeom>
              <a:avLst/>
              <a:gdLst/>
              <a:ahLst/>
              <a:cxnLst/>
              <a:rect l="l" t="t" r="r" b="b"/>
              <a:pathLst>
                <a:path w="635" h="634">
                  <a:moveTo>
                    <a:pt x="0" y="201"/>
                  </a:moveTo>
                  <a:lnTo>
                    <a:pt x="219" y="0"/>
                  </a:lnTo>
                </a:path>
              </a:pathLst>
            </a:custGeom>
            <a:ln w="25400">
              <a:solidFill>
                <a:srgbClr val="EFBC11"/>
              </a:solidFill>
            </a:ln>
          </p:spPr>
          <p:txBody>
            <a:bodyPr wrap="square" lIns="0" tIns="0" rIns="0" bIns="0" rtlCol="0"/>
            <a:lstStyle/>
            <a:p>
              <a:endParaRPr/>
            </a:p>
          </p:txBody>
        </p:sp>
        <p:sp>
          <p:nvSpPr>
            <p:cNvPr id="20794" name="object 20794"/>
            <p:cNvSpPr/>
            <p:nvPr/>
          </p:nvSpPr>
          <p:spPr>
            <a:xfrm>
              <a:off x="5384965" y="8488214"/>
              <a:ext cx="10795" cy="19685"/>
            </a:xfrm>
            <a:custGeom>
              <a:avLst/>
              <a:gdLst/>
              <a:ahLst/>
              <a:cxnLst/>
              <a:rect l="l" t="t" r="r" b="b"/>
              <a:pathLst>
                <a:path w="10795" h="19684">
                  <a:moveTo>
                    <a:pt x="10250" y="0"/>
                  </a:moveTo>
                  <a:lnTo>
                    <a:pt x="8178" y="5837"/>
                  </a:lnTo>
                  <a:lnTo>
                    <a:pt x="4813" y="12949"/>
                  </a:lnTo>
                  <a:lnTo>
                    <a:pt x="0" y="19159"/>
                  </a:lnTo>
                </a:path>
              </a:pathLst>
            </a:custGeom>
            <a:ln w="25399">
              <a:solidFill>
                <a:srgbClr val="EEBA1F"/>
              </a:solidFill>
            </a:ln>
          </p:spPr>
          <p:txBody>
            <a:bodyPr wrap="square" lIns="0" tIns="0" rIns="0" bIns="0" rtlCol="0"/>
            <a:lstStyle/>
            <a:p>
              <a:endParaRPr/>
            </a:p>
          </p:txBody>
        </p:sp>
        <p:sp>
          <p:nvSpPr>
            <p:cNvPr id="20795" name="object 20795"/>
            <p:cNvSpPr/>
            <p:nvPr/>
          </p:nvSpPr>
          <p:spPr>
            <a:xfrm>
              <a:off x="5380723" y="8504491"/>
              <a:ext cx="4445" cy="3175"/>
            </a:xfrm>
            <a:custGeom>
              <a:avLst/>
              <a:gdLst/>
              <a:ahLst/>
              <a:cxnLst/>
              <a:rect l="l" t="t" r="r" b="b"/>
              <a:pathLst>
                <a:path w="4445" h="3175">
                  <a:moveTo>
                    <a:pt x="4241" y="2882"/>
                  </a:moveTo>
                  <a:lnTo>
                    <a:pt x="0" y="0"/>
                  </a:lnTo>
                </a:path>
              </a:pathLst>
            </a:custGeom>
            <a:ln w="25400">
              <a:solidFill>
                <a:srgbClr val="ECB629"/>
              </a:solidFill>
            </a:ln>
          </p:spPr>
          <p:txBody>
            <a:bodyPr wrap="square" lIns="0" tIns="0" rIns="0" bIns="0" rtlCol="0"/>
            <a:lstStyle/>
            <a:p>
              <a:endParaRPr/>
            </a:p>
          </p:txBody>
        </p:sp>
        <p:sp>
          <p:nvSpPr>
            <p:cNvPr id="20796" name="object 20796"/>
            <p:cNvSpPr/>
            <p:nvPr/>
          </p:nvSpPr>
          <p:spPr>
            <a:xfrm>
              <a:off x="5380723" y="8491283"/>
              <a:ext cx="11430" cy="13335"/>
            </a:xfrm>
            <a:custGeom>
              <a:avLst/>
              <a:gdLst/>
              <a:ahLst/>
              <a:cxnLst/>
              <a:rect l="l" t="t" r="r" b="b"/>
              <a:pathLst>
                <a:path w="11429" h="13334">
                  <a:moveTo>
                    <a:pt x="0" y="13207"/>
                  </a:moveTo>
                  <a:lnTo>
                    <a:pt x="4673" y="8737"/>
                  </a:lnTo>
                  <a:lnTo>
                    <a:pt x="8445" y="3797"/>
                  </a:lnTo>
                  <a:lnTo>
                    <a:pt x="11112" y="0"/>
                  </a:lnTo>
                </a:path>
              </a:pathLst>
            </a:custGeom>
            <a:ln w="25400">
              <a:solidFill>
                <a:srgbClr val="EDB91A"/>
              </a:solidFill>
            </a:ln>
          </p:spPr>
          <p:txBody>
            <a:bodyPr wrap="square" lIns="0" tIns="0" rIns="0" bIns="0" rtlCol="0"/>
            <a:lstStyle/>
            <a:p>
              <a:endParaRPr/>
            </a:p>
          </p:txBody>
        </p:sp>
        <p:sp>
          <p:nvSpPr>
            <p:cNvPr id="20797" name="object 20797"/>
            <p:cNvSpPr/>
            <p:nvPr/>
          </p:nvSpPr>
          <p:spPr>
            <a:xfrm>
              <a:off x="5364213" y="8504491"/>
              <a:ext cx="20955" cy="17145"/>
            </a:xfrm>
            <a:custGeom>
              <a:avLst/>
              <a:gdLst/>
              <a:ahLst/>
              <a:cxnLst/>
              <a:rect l="l" t="t" r="r" b="b"/>
              <a:pathLst>
                <a:path w="20954" h="17145">
                  <a:moveTo>
                    <a:pt x="16509" y="0"/>
                  </a:moveTo>
                  <a:lnTo>
                    <a:pt x="11836" y="4483"/>
                  </a:lnTo>
                  <a:lnTo>
                    <a:pt x="6261" y="8521"/>
                  </a:lnTo>
                  <a:lnTo>
                    <a:pt x="0" y="10490"/>
                  </a:lnTo>
                  <a:lnTo>
                    <a:pt x="1181" y="14706"/>
                  </a:lnTo>
                  <a:lnTo>
                    <a:pt x="1803" y="16713"/>
                  </a:lnTo>
                  <a:lnTo>
                    <a:pt x="9664" y="14414"/>
                  </a:lnTo>
                  <a:lnTo>
                    <a:pt x="15925" y="9093"/>
                  </a:lnTo>
                  <a:lnTo>
                    <a:pt x="20751" y="2882"/>
                  </a:lnTo>
                  <a:lnTo>
                    <a:pt x="19151" y="1676"/>
                  </a:lnTo>
                  <a:lnTo>
                    <a:pt x="17462" y="508"/>
                  </a:lnTo>
                  <a:lnTo>
                    <a:pt x="16509" y="0"/>
                  </a:lnTo>
                  <a:close/>
                </a:path>
              </a:pathLst>
            </a:custGeom>
            <a:solidFill>
              <a:srgbClr val="ECB635"/>
            </a:solidFill>
          </p:spPr>
          <p:txBody>
            <a:bodyPr wrap="square" lIns="0" tIns="0" rIns="0" bIns="0" rtlCol="0"/>
            <a:lstStyle/>
            <a:p>
              <a:endParaRPr/>
            </a:p>
          </p:txBody>
        </p:sp>
        <p:sp>
          <p:nvSpPr>
            <p:cNvPr id="20798" name="object 20798"/>
            <p:cNvSpPr/>
            <p:nvPr/>
          </p:nvSpPr>
          <p:spPr>
            <a:xfrm>
              <a:off x="5380723" y="8504491"/>
              <a:ext cx="4445" cy="3175"/>
            </a:xfrm>
            <a:custGeom>
              <a:avLst/>
              <a:gdLst/>
              <a:ahLst/>
              <a:cxnLst/>
              <a:rect l="l" t="t" r="r" b="b"/>
              <a:pathLst>
                <a:path w="4445" h="3175">
                  <a:moveTo>
                    <a:pt x="0" y="0"/>
                  </a:moveTo>
                  <a:lnTo>
                    <a:pt x="4241" y="2882"/>
                  </a:lnTo>
                </a:path>
              </a:pathLst>
            </a:custGeom>
            <a:ln w="25400">
              <a:solidFill>
                <a:srgbClr val="ECB629"/>
              </a:solidFill>
            </a:ln>
          </p:spPr>
          <p:txBody>
            <a:bodyPr wrap="square" lIns="0" tIns="0" rIns="0" bIns="0" rtlCol="0"/>
            <a:lstStyle/>
            <a:p>
              <a:endParaRPr/>
            </a:p>
          </p:txBody>
        </p:sp>
        <p:sp>
          <p:nvSpPr>
            <p:cNvPr id="20799" name="object 20799"/>
            <p:cNvSpPr/>
            <p:nvPr/>
          </p:nvSpPr>
          <p:spPr>
            <a:xfrm>
              <a:off x="5366016" y="8507374"/>
              <a:ext cx="19050" cy="13970"/>
            </a:xfrm>
            <a:custGeom>
              <a:avLst/>
              <a:gdLst/>
              <a:ahLst/>
              <a:cxnLst/>
              <a:rect l="l" t="t" r="r" b="b"/>
              <a:pathLst>
                <a:path w="19050" h="13970">
                  <a:moveTo>
                    <a:pt x="15241" y="4770"/>
                  </a:moveTo>
                  <a:lnTo>
                    <a:pt x="14122" y="6210"/>
                  </a:lnTo>
                  <a:lnTo>
                    <a:pt x="7861" y="11531"/>
                  </a:lnTo>
                  <a:lnTo>
                    <a:pt x="0" y="13830"/>
                  </a:lnTo>
                </a:path>
                <a:path w="19050" h="13970">
                  <a:moveTo>
                    <a:pt x="18948" y="0"/>
                  </a:moveTo>
                  <a:lnTo>
                    <a:pt x="15241" y="4770"/>
                  </a:lnTo>
                </a:path>
              </a:pathLst>
            </a:custGeom>
            <a:ln w="25400">
              <a:solidFill>
                <a:srgbClr val="EDB83B"/>
              </a:solidFill>
            </a:ln>
          </p:spPr>
          <p:txBody>
            <a:bodyPr wrap="square" lIns="0" tIns="0" rIns="0" bIns="0" rtlCol="0"/>
            <a:lstStyle/>
            <a:p>
              <a:endParaRPr/>
            </a:p>
          </p:txBody>
        </p:sp>
        <p:sp>
          <p:nvSpPr>
            <p:cNvPr id="20800" name="object 20800"/>
            <p:cNvSpPr/>
            <p:nvPr/>
          </p:nvSpPr>
          <p:spPr>
            <a:xfrm>
              <a:off x="5364213" y="8514981"/>
              <a:ext cx="1905" cy="6350"/>
            </a:xfrm>
            <a:custGeom>
              <a:avLst/>
              <a:gdLst/>
              <a:ahLst/>
              <a:cxnLst/>
              <a:rect l="l" t="t" r="r" b="b"/>
              <a:pathLst>
                <a:path w="1904" h="6350">
                  <a:moveTo>
                    <a:pt x="1803" y="6223"/>
                  </a:moveTo>
                  <a:lnTo>
                    <a:pt x="0" y="0"/>
                  </a:lnTo>
                </a:path>
              </a:pathLst>
            </a:custGeom>
            <a:ln w="25400">
              <a:solidFill>
                <a:srgbClr val="ECB541"/>
              </a:solidFill>
            </a:ln>
          </p:spPr>
          <p:txBody>
            <a:bodyPr wrap="square" lIns="0" tIns="0" rIns="0" bIns="0" rtlCol="0"/>
            <a:lstStyle/>
            <a:p>
              <a:endParaRPr/>
            </a:p>
          </p:txBody>
        </p:sp>
        <p:sp>
          <p:nvSpPr>
            <p:cNvPr id="20801" name="object 20801"/>
            <p:cNvSpPr/>
            <p:nvPr/>
          </p:nvSpPr>
          <p:spPr>
            <a:xfrm>
              <a:off x="5364213" y="8504491"/>
              <a:ext cx="16510" cy="10795"/>
            </a:xfrm>
            <a:custGeom>
              <a:avLst/>
              <a:gdLst/>
              <a:ahLst/>
              <a:cxnLst/>
              <a:rect l="l" t="t" r="r" b="b"/>
              <a:pathLst>
                <a:path w="16510" h="10795">
                  <a:moveTo>
                    <a:pt x="0" y="10490"/>
                  </a:moveTo>
                  <a:lnTo>
                    <a:pt x="6261" y="8521"/>
                  </a:lnTo>
                  <a:lnTo>
                    <a:pt x="7459" y="7653"/>
                  </a:lnTo>
                </a:path>
                <a:path w="16510" h="10795">
                  <a:moveTo>
                    <a:pt x="7459" y="7653"/>
                  </a:moveTo>
                  <a:lnTo>
                    <a:pt x="11836" y="4483"/>
                  </a:lnTo>
                  <a:lnTo>
                    <a:pt x="16509" y="0"/>
                  </a:lnTo>
                </a:path>
              </a:pathLst>
            </a:custGeom>
            <a:ln w="25400">
              <a:solidFill>
                <a:srgbClr val="EBB42F"/>
              </a:solidFill>
            </a:ln>
          </p:spPr>
          <p:txBody>
            <a:bodyPr wrap="square" lIns="0" tIns="0" rIns="0" bIns="0" rtlCol="0"/>
            <a:lstStyle/>
            <a:p>
              <a:endParaRPr/>
            </a:p>
          </p:txBody>
        </p:sp>
        <p:sp>
          <p:nvSpPr>
            <p:cNvPr id="20802" name="object 20802"/>
            <p:cNvSpPr/>
            <p:nvPr/>
          </p:nvSpPr>
          <p:spPr>
            <a:xfrm>
              <a:off x="5384965" y="8485860"/>
              <a:ext cx="12700" cy="24765"/>
            </a:xfrm>
            <a:custGeom>
              <a:avLst/>
              <a:gdLst/>
              <a:ahLst/>
              <a:cxnLst/>
              <a:rect l="l" t="t" r="r" b="b"/>
              <a:pathLst>
                <a:path w="12700" h="24765">
                  <a:moveTo>
                    <a:pt x="12522" y="0"/>
                  </a:moveTo>
                  <a:lnTo>
                    <a:pt x="11976" y="584"/>
                  </a:lnTo>
                  <a:lnTo>
                    <a:pt x="10250" y="2354"/>
                  </a:lnTo>
                  <a:lnTo>
                    <a:pt x="8178" y="8191"/>
                  </a:lnTo>
                  <a:lnTo>
                    <a:pt x="4813" y="15303"/>
                  </a:lnTo>
                  <a:lnTo>
                    <a:pt x="0" y="21513"/>
                  </a:lnTo>
                  <a:lnTo>
                    <a:pt x="1587" y="22720"/>
                  </a:lnTo>
                  <a:lnTo>
                    <a:pt x="3086" y="23952"/>
                  </a:lnTo>
                  <a:lnTo>
                    <a:pt x="3670" y="24587"/>
                  </a:lnTo>
                  <a:lnTo>
                    <a:pt x="6805" y="18659"/>
                  </a:lnTo>
                  <a:lnTo>
                    <a:pt x="9272" y="12445"/>
                  </a:lnTo>
                  <a:lnTo>
                    <a:pt x="11151" y="6156"/>
                  </a:lnTo>
                  <a:lnTo>
                    <a:pt x="12522" y="0"/>
                  </a:lnTo>
                  <a:close/>
                </a:path>
              </a:pathLst>
            </a:custGeom>
            <a:solidFill>
              <a:srgbClr val="EEBA21"/>
            </a:solidFill>
          </p:spPr>
          <p:txBody>
            <a:bodyPr wrap="square" lIns="0" tIns="0" rIns="0" bIns="0" rtlCol="0"/>
            <a:lstStyle/>
            <a:p>
              <a:endParaRPr/>
            </a:p>
          </p:txBody>
        </p:sp>
        <p:sp>
          <p:nvSpPr>
            <p:cNvPr id="20803" name="object 20803"/>
            <p:cNvSpPr/>
            <p:nvPr/>
          </p:nvSpPr>
          <p:spPr>
            <a:xfrm>
              <a:off x="5396793" y="8485860"/>
              <a:ext cx="1270" cy="1270"/>
            </a:xfrm>
            <a:custGeom>
              <a:avLst/>
              <a:gdLst/>
              <a:ahLst/>
              <a:cxnLst/>
              <a:rect l="l" t="t" r="r" b="b"/>
              <a:pathLst>
                <a:path w="1270" h="1270">
                  <a:moveTo>
                    <a:pt x="0" y="705"/>
                  </a:moveTo>
                  <a:lnTo>
                    <a:pt x="694" y="0"/>
                  </a:lnTo>
                </a:path>
              </a:pathLst>
            </a:custGeom>
            <a:ln w="25400">
              <a:solidFill>
                <a:srgbClr val="EFBC11"/>
              </a:solidFill>
            </a:ln>
          </p:spPr>
          <p:txBody>
            <a:bodyPr wrap="square" lIns="0" tIns="0" rIns="0" bIns="0" rtlCol="0"/>
            <a:lstStyle/>
            <a:p>
              <a:endParaRPr/>
            </a:p>
          </p:txBody>
        </p:sp>
        <p:sp>
          <p:nvSpPr>
            <p:cNvPr id="20804" name="object 20804"/>
            <p:cNvSpPr/>
            <p:nvPr/>
          </p:nvSpPr>
          <p:spPr>
            <a:xfrm>
              <a:off x="5388635" y="8485860"/>
              <a:ext cx="8890" cy="24765"/>
            </a:xfrm>
            <a:custGeom>
              <a:avLst/>
              <a:gdLst/>
              <a:ahLst/>
              <a:cxnLst/>
              <a:rect l="l" t="t" r="r" b="b"/>
              <a:pathLst>
                <a:path w="8889" h="24765">
                  <a:moveTo>
                    <a:pt x="8851" y="0"/>
                  </a:moveTo>
                  <a:lnTo>
                    <a:pt x="7481" y="6156"/>
                  </a:lnTo>
                  <a:lnTo>
                    <a:pt x="5602" y="12445"/>
                  </a:lnTo>
                  <a:lnTo>
                    <a:pt x="3135" y="18659"/>
                  </a:lnTo>
                  <a:lnTo>
                    <a:pt x="0" y="24587"/>
                  </a:lnTo>
                </a:path>
              </a:pathLst>
            </a:custGeom>
            <a:ln w="25400">
              <a:solidFill>
                <a:srgbClr val="EFBA22"/>
              </a:solidFill>
            </a:ln>
          </p:spPr>
          <p:txBody>
            <a:bodyPr wrap="square" lIns="0" tIns="0" rIns="0" bIns="0" rtlCol="0"/>
            <a:lstStyle/>
            <a:p>
              <a:endParaRPr/>
            </a:p>
          </p:txBody>
        </p:sp>
        <p:sp>
          <p:nvSpPr>
            <p:cNvPr id="20805" name="object 20805"/>
            <p:cNvSpPr/>
            <p:nvPr/>
          </p:nvSpPr>
          <p:spPr>
            <a:xfrm>
              <a:off x="5384965" y="8507374"/>
              <a:ext cx="3810" cy="3175"/>
            </a:xfrm>
            <a:custGeom>
              <a:avLst/>
              <a:gdLst/>
              <a:ahLst/>
              <a:cxnLst/>
              <a:rect l="l" t="t" r="r" b="b"/>
              <a:pathLst>
                <a:path w="3810" h="3175">
                  <a:moveTo>
                    <a:pt x="3670" y="3073"/>
                  </a:moveTo>
                  <a:lnTo>
                    <a:pt x="0" y="0"/>
                  </a:lnTo>
                </a:path>
              </a:pathLst>
            </a:custGeom>
            <a:ln w="25400">
              <a:solidFill>
                <a:srgbClr val="EDB930"/>
              </a:solidFill>
            </a:ln>
          </p:spPr>
          <p:txBody>
            <a:bodyPr wrap="square" lIns="0" tIns="0" rIns="0" bIns="0" rtlCol="0"/>
            <a:lstStyle/>
            <a:p>
              <a:endParaRPr/>
            </a:p>
          </p:txBody>
        </p:sp>
        <p:sp>
          <p:nvSpPr>
            <p:cNvPr id="20806" name="object 20806"/>
            <p:cNvSpPr/>
            <p:nvPr/>
          </p:nvSpPr>
          <p:spPr>
            <a:xfrm>
              <a:off x="5384965" y="8488214"/>
              <a:ext cx="10795" cy="19685"/>
            </a:xfrm>
            <a:custGeom>
              <a:avLst/>
              <a:gdLst/>
              <a:ahLst/>
              <a:cxnLst/>
              <a:rect l="l" t="t" r="r" b="b"/>
              <a:pathLst>
                <a:path w="10795" h="19684">
                  <a:moveTo>
                    <a:pt x="0" y="19159"/>
                  </a:moveTo>
                  <a:lnTo>
                    <a:pt x="4813" y="12949"/>
                  </a:lnTo>
                  <a:lnTo>
                    <a:pt x="8178" y="5837"/>
                  </a:lnTo>
                  <a:lnTo>
                    <a:pt x="10250" y="0"/>
                  </a:lnTo>
                </a:path>
              </a:pathLst>
            </a:custGeom>
            <a:ln w="25399">
              <a:solidFill>
                <a:srgbClr val="EEBA1F"/>
              </a:solidFill>
            </a:ln>
          </p:spPr>
          <p:txBody>
            <a:bodyPr wrap="square" lIns="0" tIns="0" rIns="0" bIns="0" rtlCol="0"/>
            <a:lstStyle/>
            <a:p>
              <a:endParaRPr/>
            </a:p>
          </p:txBody>
        </p:sp>
        <p:sp>
          <p:nvSpPr>
            <p:cNvPr id="20807" name="object 20807"/>
            <p:cNvSpPr/>
            <p:nvPr/>
          </p:nvSpPr>
          <p:spPr>
            <a:xfrm>
              <a:off x="5366016" y="8507374"/>
              <a:ext cx="22860" cy="19685"/>
            </a:xfrm>
            <a:custGeom>
              <a:avLst/>
              <a:gdLst/>
              <a:ahLst/>
              <a:cxnLst/>
              <a:rect l="l" t="t" r="r" b="b"/>
              <a:pathLst>
                <a:path w="22860" h="19684">
                  <a:moveTo>
                    <a:pt x="18948" y="0"/>
                  </a:moveTo>
                  <a:lnTo>
                    <a:pt x="14122" y="6210"/>
                  </a:lnTo>
                  <a:lnTo>
                    <a:pt x="7861" y="11531"/>
                  </a:lnTo>
                  <a:lnTo>
                    <a:pt x="0" y="13830"/>
                  </a:lnTo>
                  <a:lnTo>
                    <a:pt x="1219" y="17741"/>
                  </a:lnTo>
                  <a:lnTo>
                    <a:pt x="22618" y="3073"/>
                  </a:lnTo>
                  <a:lnTo>
                    <a:pt x="22034" y="2438"/>
                  </a:lnTo>
                  <a:lnTo>
                    <a:pt x="20535" y="1206"/>
                  </a:lnTo>
                  <a:lnTo>
                    <a:pt x="18948" y="0"/>
                  </a:lnTo>
                  <a:close/>
                </a:path>
              </a:pathLst>
            </a:custGeom>
            <a:solidFill>
              <a:srgbClr val="EDB83E"/>
            </a:solidFill>
          </p:spPr>
          <p:txBody>
            <a:bodyPr wrap="square" lIns="0" tIns="0" rIns="0" bIns="0" rtlCol="0"/>
            <a:lstStyle/>
            <a:p>
              <a:endParaRPr/>
            </a:p>
          </p:txBody>
        </p:sp>
        <p:sp>
          <p:nvSpPr>
            <p:cNvPr id="20808" name="object 20808"/>
            <p:cNvSpPr/>
            <p:nvPr/>
          </p:nvSpPr>
          <p:spPr>
            <a:xfrm>
              <a:off x="5384965" y="8507374"/>
              <a:ext cx="3810" cy="3175"/>
            </a:xfrm>
            <a:custGeom>
              <a:avLst/>
              <a:gdLst/>
              <a:ahLst/>
              <a:cxnLst/>
              <a:rect l="l" t="t" r="r" b="b"/>
              <a:pathLst>
                <a:path w="3810" h="3175">
                  <a:moveTo>
                    <a:pt x="0" y="0"/>
                  </a:moveTo>
                  <a:lnTo>
                    <a:pt x="3670" y="3073"/>
                  </a:lnTo>
                </a:path>
              </a:pathLst>
            </a:custGeom>
            <a:ln w="25400">
              <a:solidFill>
                <a:srgbClr val="EDB930"/>
              </a:solidFill>
            </a:ln>
          </p:spPr>
          <p:txBody>
            <a:bodyPr wrap="square" lIns="0" tIns="0" rIns="0" bIns="0" rtlCol="0"/>
            <a:lstStyle/>
            <a:p>
              <a:endParaRPr/>
            </a:p>
          </p:txBody>
        </p:sp>
        <p:sp>
          <p:nvSpPr>
            <p:cNvPr id="20809" name="object 20809"/>
            <p:cNvSpPr/>
            <p:nvPr/>
          </p:nvSpPr>
          <p:spPr>
            <a:xfrm>
              <a:off x="5367858" y="8510447"/>
              <a:ext cx="20955" cy="16510"/>
            </a:xfrm>
            <a:custGeom>
              <a:avLst/>
              <a:gdLst/>
              <a:ahLst/>
              <a:cxnLst/>
              <a:rect l="l" t="t" r="r" b="b"/>
              <a:pathLst>
                <a:path w="20954" h="16509">
                  <a:moveTo>
                    <a:pt x="19563" y="1697"/>
                  </a:moveTo>
                  <a:lnTo>
                    <a:pt x="16903" y="5417"/>
                  </a:lnTo>
                  <a:lnTo>
                    <a:pt x="12203" y="10115"/>
                  </a:lnTo>
                  <a:lnTo>
                    <a:pt x="6595" y="13880"/>
                  </a:lnTo>
                  <a:lnTo>
                    <a:pt x="0" y="16497"/>
                  </a:lnTo>
                </a:path>
                <a:path w="20954" h="16509">
                  <a:moveTo>
                    <a:pt x="20777" y="0"/>
                  </a:moveTo>
                  <a:lnTo>
                    <a:pt x="19563" y="1697"/>
                  </a:lnTo>
                </a:path>
              </a:pathLst>
            </a:custGeom>
            <a:ln w="25400">
              <a:solidFill>
                <a:srgbClr val="EEB940"/>
              </a:solidFill>
            </a:ln>
          </p:spPr>
          <p:txBody>
            <a:bodyPr wrap="square" lIns="0" tIns="0" rIns="0" bIns="0" rtlCol="0"/>
            <a:lstStyle/>
            <a:p>
              <a:endParaRPr/>
            </a:p>
          </p:txBody>
        </p:sp>
        <p:sp>
          <p:nvSpPr>
            <p:cNvPr id="20810" name="object 20810"/>
            <p:cNvSpPr/>
            <p:nvPr/>
          </p:nvSpPr>
          <p:spPr>
            <a:xfrm>
              <a:off x="5366016" y="8521204"/>
              <a:ext cx="1905" cy="6350"/>
            </a:xfrm>
            <a:custGeom>
              <a:avLst/>
              <a:gdLst/>
              <a:ahLst/>
              <a:cxnLst/>
              <a:rect l="l" t="t" r="r" b="b"/>
              <a:pathLst>
                <a:path w="1904" h="6350">
                  <a:moveTo>
                    <a:pt x="1841" y="5740"/>
                  </a:moveTo>
                  <a:lnTo>
                    <a:pt x="0" y="0"/>
                  </a:lnTo>
                </a:path>
              </a:pathLst>
            </a:custGeom>
            <a:ln w="25400">
              <a:solidFill>
                <a:srgbClr val="EDB84B"/>
              </a:solidFill>
            </a:ln>
          </p:spPr>
          <p:txBody>
            <a:bodyPr wrap="square" lIns="0" tIns="0" rIns="0" bIns="0" rtlCol="0"/>
            <a:lstStyle/>
            <a:p>
              <a:endParaRPr/>
            </a:p>
          </p:txBody>
        </p:sp>
        <p:sp>
          <p:nvSpPr>
            <p:cNvPr id="20811" name="object 20811"/>
            <p:cNvSpPr/>
            <p:nvPr/>
          </p:nvSpPr>
          <p:spPr>
            <a:xfrm>
              <a:off x="5366016" y="8507374"/>
              <a:ext cx="19050" cy="13970"/>
            </a:xfrm>
            <a:custGeom>
              <a:avLst/>
              <a:gdLst/>
              <a:ahLst/>
              <a:cxnLst/>
              <a:rect l="l" t="t" r="r" b="b"/>
              <a:pathLst>
                <a:path w="19050" h="13970">
                  <a:moveTo>
                    <a:pt x="0" y="13830"/>
                  </a:moveTo>
                  <a:lnTo>
                    <a:pt x="7861" y="11531"/>
                  </a:lnTo>
                  <a:lnTo>
                    <a:pt x="14122" y="6210"/>
                  </a:lnTo>
                  <a:lnTo>
                    <a:pt x="15241" y="4770"/>
                  </a:lnTo>
                </a:path>
                <a:path w="19050" h="13970">
                  <a:moveTo>
                    <a:pt x="15241" y="4770"/>
                  </a:moveTo>
                  <a:lnTo>
                    <a:pt x="18948" y="0"/>
                  </a:lnTo>
                </a:path>
              </a:pathLst>
            </a:custGeom>
            <a:ln w="25400">
              <a:solidFill>
                <a:srgbClr val="EDB83B"/>
              </a:solidFill>
            </a:ln>
          </p:spPr>
          <p:txBody>
            <a:bodyPr wrap="square" lIns="0" tIns="0" rIns="0" bIns="0" rtlCol="0"/>
            <a:lstStyle/>
            <a:p>
              <a:endParaRPr/>
            </a:p>
          </p:txBody>
        </p:sp>
        <p:sp>
          <p:nvSpPr>
            <p:cNvPr id="20812" name="object 20812"/>
            <p:cNvSpPr/>
            <p:nvPr/>
          </p:nvSpPr>
          <p:spPr>
            <a:xfrm>
              <a:off x="5388635" y="8484628"/>
              <a:ext cx="10160" cy="26034"/>
            </a:xfrm>
            <a:custGeom>
              <a:avLst/>
              <a:gdLst/>
              <a:ahLst/>
              <a:cxnLst/>
              <a:rect l="l" t="t" r="r" b="b"/>
              <a:pathLst>
                <a:path w="10160" h="26034">
                  <a:moveTo>
                    <a:pt x="772" y="25615"/>
                  </a:moveTo>
                  <a:lnTo>
                    <a:pt x="533" y="25615"/>
                  </a:lnTo>
                  <a:lnTo>
                    <a:pt x="634" y="25882"/>
                  </a:lnTo>
                  <a:lnTo>
                    <a:pt x="772" y="25615"/>
                  </a:lnTo>
                  <a:close/>
                </a:path>
                <a:path w="10160" h="26034">
                  <a:moveTo>
                    <a:pt x="9956" y="0"/>
                  </a:moveTo>
                  <a:lnTo>
                    <a:pt x="9563" y="469"/>
                  </a:lnTo>
                  <a:lnTo>
                    <a:pt x="8851" y="1231"/>
                  </a:lnTo>
                  <a:lnTo>
                    <a:pt x="7481" y="7388"/>
                  </a:lnTo>
                  <a:lnTo>
                    <a:pt x="5602" y="13677"/>
                  </a:lnTo>
                  <a:lnTo>
                    <a:pt x="3135" y="19891"/>
                  </a:lnTo>
                  <a:lnTo>
                    <a:pt x="0" y="25819"/>
                  </a:lnTo>
                  <a:lnTo>
                    <a:pt x="444" y="25704"/>
                  </a:lnTo>
                  <a:lnTo>
                    <a:pt x="772" y="25615"/>
                  </a:lnTo>
                  <a:lnTo>
                    <a:pt x="3868" y="19614"/>
                  </a:lnTo>
                  <a:lnTo>
                    <a:pt x="6453" y="13069"/>
                  </a:lnTo>
                  <a:lnTo>
                    <a:pt x="8459" y="6460"/>
                  </a:lnTo>
                  <a:lnTo>
                    <a:pt x="9956" y="0"/>
                  </a:lnTo>
                  <a:close/>
                </a:path>
              </a:pathLst>
            </a:custGeom>
            <a:solidFill>
              <a:srgbClr val="EFBA22"/>
            </a:solidFill>
          </p:spPr>
          <p:txBody>
            <a:bodyPr wrap="square" lIns="0" tIns="0" rIns="0" bIns="0" rtlCol="0"/>
            <a:lstStyle/>
            <a:p>
              <a:endParaRPr/>
            </a:p>
          </p:txBody>
        </p:sp>
        <p:sp>
          <p:nvSpPr>
            <p:cNvPr id="20813" name="object 20813"/>
            <p:cNvSpPr/>
            <p:nvPr/>
          </p:nvSpPr>
          <p:spPr>
            <a:xfrm>
              <a:off x="5397487" y="8485557"/>
              <a:ext cx="635" cy="635"/>
            </a:xfrm>
            <a:custGeom>
              <a:avLst/>
              <a:gdLst/>
              <a:ahLst/>
              <a:cxnLst/>
              <a:rect l="l" t="t" r="r" b="b"/>
              <a:pathLst>
                <a:path w="635" h="634">
                  <a:moveTo>
                    <a:pt x="0" y="302"/>
                  </a:moveTo>
                  <a:lnTo>
                    <a:pt x="271" y="0"/>
                  </a:lnTo>
                </a:path>
              </a:pathLst>
            </a:custGeom>
            <a:ln w="25400">
              <a:solidFill>
                <a:srgbClr val="EFBC11"/>
              </a:solidFill>
            </a:ln>
          </p:spPr>
          <p:txBody>
            <a:bodyPr wrap="square" lIns="0" tIns="0" rIns="0" bIns="0" rtlCol="0"/>
            <a:lstStyle/>
            <a:p>
              <a:endParaRPr/>
            </a:p>
          </p:txBody>
        </p:sp>
        <p:sp>
          <p:nvSpPr>
            <p:cNvPr id="20814" name="object 20814"/>
            <p:cNvSpPr/>
            <p:nvPr/>
          </p:nvSpPr>
          <p:spPr>
            <a:xfrm>
              <a:off x="5389270" y="8484628"/>
              <a:ext cx="9525" cy="26034"/>
            </a:xfrm>
            <a:custGeom>
              <a:avLst/>
              <a:gdLst/>
              <a:ahLst/>
              <a:cxnLst/>
              <a:rect l="l" t="t" r="r" b="b"/>
              <a:pathLst>
                <a:path w="9525" h="26034">
                  <a:moveTo>
                    <a:pt x="9321" y="0"/>
                  </a:moveTo>
                  <a:lnTo>
                    <a:pt x="7824" y="6460"/>
                  </a:lnTo>
                  <a:lnTo>
                    <a:pt x="5818" y="13069"/>
                  </a:lnTo>
                  <a:lnTo>
                    <a:pt x="3233" y="19614"/>
                  </a:lnTo>
                  <a:lnTo>
                    <a:pt x="0" y="25882"/>
                  </a:lnTo>
                </a:path>
              </a:pathLst>
            </a:custGeom>
            <a:ln w="25400">
              <a:solidFill>
                <a:srgbClr val="EFBA22"/>
              </a:solidFill>
            </a:ln>
          </p:spPr>
          <p:txBody>
            <a:bodyPr wrap="square" lIns="0" tIns="0" rIns="0" bIns="0" rtlCol="0"/>
            <a:lstStyle/>
            <a:p>
              <a:endParaRPr/>
            </a:p>
          </p:txBody>
        </p:sp>
        <p:sp>
          <p:nvSpPr>
            <p:cNvPr id="20815" name="object 20815"/>
            <p:cNvSpPr/>
            <p:nvPr/>
          </p:nvSpPr>
          <p:spPr>
            <a:xfrm>
              <a:off x="5388635" y="8497747"/>
              <a:ext cx="635" cy="26034"/>
            </a:xfrm>
            <a:custGeom>
              <a:avLst/>
              <a:gdLst/>
              <a:ahLst/>
              <a:cxnLst/>
              <a:rect l="l" t="t" r="r" b="b"/>
              <a:pathLst>
                <a:path w="635" h="26034">
                  <a:moveTo>
                    <a:pt x="634" y="0"/>
                  </a:moveTo>
                  <a:lnTo>
                    <a:pt x="0" y="0"/>
                  </a:lnTo>
                  <a:lnTo>
                    <a:pt x="0" y="25463"/>
                  </a:lnTo>
                  <a:lnTo>
                    <a:pt x="634" y="25463"/>
                  </a:lnTo>
                  <a:lnTo>
                    <a:pt x="634" y="0"/>
                  </a:lnTo>
                  <a:close/>
                </a:path>
              </a:pathLst>
            </a:custGeom>
            <a:solidFill>
              <a:srgbClr val="EEB933"/>
            </a:solidFill>
          </p:spPr>
          <p:txBody>
            <a:bodyPr wrap="square" lIns="0" tIns="0" rIns="0" bIns="0" rtlCol="0"/>
            <a:lstStyle/>
            <a:p>
              <a:endParaRPr/>
            </a:p>
          </p:txBody>
        </p:sp>
        <p:sp>
          <p:nvSpPr>
            <p:cNvPr id="20816" name="object 20816"/>
            <p:cNvSpPr/>
            <p:nvPr/>
          </p:nvSpPr>
          <p:spPr>
            <a:xfrm>
              <a:off x="5388635" y="8485860"/>
              <a:ext cx="8890" cy="24765"/>
            </a:xfrm>
            <a:custGeom>
              <a:avLst/>
              <a:gdLst/>
              <a:ahLst/>
              <a:cxnLst/>
              <a:rect l="l" t="t" r="r" b="b"/>
              <a:pathLst>
                <a:path w="8889" h="24765">
                  <a:moveTo>
                    <a:pt x="0" y="24587"/>
                  </a:moveTo>
                  <a:lnTo>
                    <a:pt x="3135" y="18659"/>
                  </a:lnTo>
                  <a:lnTo>
                    <a:pt x="5602" y="12446"/>
                  </a:lnTo>
                  <a:lnTo>
                    <a:pt x="7481" y="6156"/>
                  </a:lnTo>
                  <a:lnTo>
                    <a:pt x="8851" y="0"/>
                  </a:lnTo>
                </a:path>
              </a:pathLst>
            </a:custGeom>
            <a:ln w="25400">
              <a:solidFill>
                <a:srgbClr val="EFBA22"/>
              </a:solidFill>
            </a:ln>
          </p:spPr>
          <p:txBody>
            <a:bodyPr wrap="square" lIns="0" tIns="0" rIns="0" bIns="0" rtlCol="0"/>
            <a:lstStyle/>
            <a:p>
              <a:endParaRPr/>
            </a:p>
          </p:txBody>
        </p:sp>
        <p:sp>
          <p:nvSpPr>
            <p:cNvPr id="20817" name="object 20817"/>
            <p:cNvSpPr/>
            <p:nvPr/>
          </p:nvSpPr>
          <p:spPr>
            <a:xfrm>
              <a:off x="5367858" y="8510244"/>
              <a:ext cx="21590" cy="18415"/>
            </a:xfrm>
            <a:custGeom>
              <a:avLst/>
              <a:gdLst/>
              <a:ahLst/>
              <a:cxnLst/>
              <a:rect l="l" t="t" r="r" b="b"/>
              <a:pathLst>
                <a:path w="21589" h="18415">
                  <a:moveTo>
                    <a:pt x="21310" y="0"/>
                  </a:moveTo>
                  <a:lnTo>
                    <a:pt x="20777" y="203"/>
                  </a:lnTo>
                  <a:lnTo>
                    <a:pt x="16903" y="5620"/>
                  </a:lnTo>
                  <a:lnTo>
                    <a:pt x="12203" y="10318"/>
                  </a:lnTo>
                  <a:lnTo>
                    <a:pt x="6595" y="14083"/>
                  </a:lnTo>
                  <a:lnTo>
                    <a:pt x="0" y="16700"/>
                  </a:lnTo>
                  <a:lnTo>
                    <a:pt x="546" y="18275"/>
                  </a:lnTo>
                  <a:lnTo>
                    <a:pt x="7087" y="15256"/>
                  </a:lnTo>
                  <a:lnTo>
                    <a:pt x="12698" y="11104"/>
                  </a:lnTo>
                  <a:lnTo>
                    <a:pt x="17449" y="6036"/>
                  </a:lnTo>
                  <a:lnTo>
                    <a:pt x="21412" y="266"/>
                  </a:lnTo>
                  <a:lnTo>
                    <a:pt x="21310" y="0"/>
                  </a:lnTo>
                  <a:close/>
                </a:path>
              </a:pathLst>
            </a:custGeom>
            <a:solidFill>
              <a:srgbClr val="EEB840"/>
            </a:solidFill>
          </p:spPr>
          <p:txBody>
            <a:bodyPr wrap="square" lIns="0" tIns="0" rIns="0" bIns="0" rtlCol="0"/>
            <a:lstStyle/>
            <a:p>
              <a:endParaRPr/>
            </a:p>
          </p:txBody>
        </p:sp>
        <p:sp>
          <p:nvSpPr>
            <p:cNvPr id="20818" name="object 20818"/>
            <p:cNvSpPr/>
            <p:nvPr/>
          </p:nvSpPr>
          <p:spPr>
            <a:xfrm>
              <a:off x="5388635" y="8497747"/>
              <a:ext cx="635" cy="26034"/>
            </a:xfrm>
            <a:custGeom>
              <a:avLst/>
              <a:gdLst/>
              <a:ahLst/>
              <a:cxnLst/>
              <a:rect l="l" t="t" r="r" b="b"/>
              <a:pathLst>
                <a:path w="635" h="26034">
                  <a:moveTo>
                    <a:pt x="634" y="0"/>
                  </a:moveTo>
                  <a:lnTo>
                    <a:pt x="0" y="0"/>
                  </a:lnTo>
                  <a:lnTo>
                    <a:pt x="0" y="25463"/>
                  </a:lnTo>
                  <a:lnTo>
                    <a:pt x="634" y="25463"/>
                  </a:lnTo>
                  <a:lnTo>
                    <a:pt x="634" y="0"/>
                  </a:lnTo>
                  <a:close/>
                </a:path>
              </a:pathLst>
            </a:custGeom>
            <a:solidFill>
              <a:srgbClr val="EEB933"/>
            </a:solidFill>
          </p:spPr>
          <p:txBody>
            <a:bodyPr wrap="square" lIns="0" tIns="0" rIns="0" bIns="0" rtlCol="0"/>
            <a:lstStyle/>
            <a:p>
              <a:endParaRPr/>
            </a:p>
          </p:txBody>
        </p:sp>
        <p:sp>
          <p:nvSpPr>
            <p:cNvPr id="20819" name="object 20819"/>
            <p:cNvSpPr/>
            <p:nvPr/>
          </p:nvSpPr>
          <p:spPr>
            <a:xfrm>
              <a:off x="5368404" y="8510511"/>
              <a:ext cx="20955" cy="18415"/>
            </a:xfrm>
            <a:custGeom>
              <a:avLst/>
              <a:gdLst/>
              <a:ahLst/>
              <a:cxnLst/>
              <a:rect l="l" t="t" r="r" b="b"/>
              <a:pathLst>
                <a:path w="20954" h="18415">
                  <a:moveTo>
                    <a:pt x="19744" y="1633"/>
                  </a:moveTo>
                  <a:lnTo>
                    <a:pt x="16903" y="5769"/>
                  </a:lnTo>
                  <a:lnTo>
                    <a:pt x="12152" y="10837"/>
                  </a:lnTo>
                  <a:lnTo>
                    <a:pt x="6541" y="14989"/>
                  </a:lnTo>
                  <a:lnTo>
                    <a:pt x="0" y="18008"/>
                  </a:lnTo>
                </a:path>
                <a:path w="20954" h="18415">
                  <a:moveTo>
                    <a:pt x="20866" y="0"/>
                  </a:moveTo>
                  <a:lnTo>
                    <a:pt x="19744" y="1633"/>
                  </a:lnTo>
                </a:path>
              </a:pathLst>
            </a:custGeom>
            <a:ln w="25400">
              <a:solidFill>
                <a:srgbClr val="EDB840"/>
              </a:solidFill>
            </a:ln>
          </p:spPr>
          <p:txBody>
            <a:bodyPr wrap="square" lIns="0" tIns="0" rIns="0" bIns="0" rtlCol="0"/>
            <a:lstStyle/>
            <a:p>
              <a:endParaRPr/>
            </a:p>
          </p:txBody>
        </p:sp>
        <p:sp>
          <p:nvSpPr>
            <p:cNvPr id="20820" name="object 20820"/>
            <p:cNvSpPr/>
            <p:nvPr/>
          </p:nvSpPr>
          <p:spPr>
            <a:xfrm>
              <a:off x="5367858" y="8526945"/>
              <a:ext cx="635" cy="1905"/>
            </a:xfrm>
            <a:custGeom>
              <a:avLst/>
              <a:gdLst/>
              <a:ahLst/>
              <a:cxnLst/>
              <a:rect l="l" t="t" r="r" b="b"/>
              <a:pathLst>
                <a:path w="635" h="1904">
                  <a:moveTo>
                    <a:pt x="546" y="1574"/>
                  </a:moveTo>
                  <a:lnTo>
                    <a:pt x="0" y="0"/>
                  </a:lnTo>
                </a:path>
              </a:pathLst>
            </a:custGeom>
            <a:ln w="25400">
              <a:solidFill>
                <a:srgbClr val="EDB84D"/>
              </a:solidFill>
            </a:ln>
          </p:spPr>
          <p:txBody>
            <a:bodyPr wrap="square" lIns="0" tIns="0" rIns="0" bIns="0" rtlCol="0"/>
            <a:lstStyle/>
            <a:p>
              <a:endParaRPr/>
            </a:p>
          </p:txBody>
        </p:sp>
        <p:sp>
          <p:nvSpPr>
            <p:cNvPr id="20821" name="object 20821"/>
            <p:cNvSpPr/>
            <p:nvPr/>
          </p:nvSpPr>
          <p:spPr>
            <a:xfrm>
              <a:off x="5367858" y="8510447"/>
              <a:ext cx="20955" cy="16510"/>
            </a:xfrm>
            <a:custGeom>
              <a:avLst/>
              <a:gdLst/>
              <a:ahLst/>
              <a:cxnLst/>
              <a:rect l="l" t="t" r="r" b="b"/>
              <a:pathLst>
                <a:path w="20954" h="16509">
                  <a:moveTo>
                    <a:pt x="0" y="16497"/>
                  </a:moveTo>
                  <a:lnTo>
                    <a:pt x="6595" y="13880"/>
                  </a:lnTo>
                  <a:lnTo>
                    <a:pt x="12203" y="10115"/>
                  </a:lnTo>
                  <a:lnTo>
                    <a:pt x="16903" y="5417"/>
                  </a:lnTo>
                  <a:lnTo>
                    <a:pt x="19563" y="1697"/>
                  </a:lnTo>
                </a:path>
                <a:path w="20954" h="16509">
                  <a:moveTo>
                    <a:pt x="19563" y="1697"/>
                  </a:moveTo>
                  <a:lnTo>
                    <a:pt x="20777" y="0"/>
                  </a:lnTo>
                </a:path>
              </a:pathLst>
            </a:custGeom>
            <a:ln w="25400">
              <a:solidFill>
                <a:srgbClr val="EEB940"/>
              </a:solidFill>
            </a:ln>
          </p:spPr>
          <p:txBody>
            <a:bodyPr wrap="square" lIns="0" tIns="0" rIns="0" bIns="0" rtlCol="0"/>
            <a:lstStyle/>
            <a:p>
              <a:endParaRPr/>
            </a:p>
          </p:txBody>
        </p:sp>
        <p:sp>
          <p:nvSpPr>
            <p:cNvPr id="20822" name="object 20822"/>
            <p:cNvSpPr/>
            <p:nvPr/>
          </p:nvSpPr>
          <p:spPr>
            <a:xfrm>
              <a:off x="5389270" y="8484628"/>
              <a:ext cx="10160" cy="29209"/>
            </a:xfrm>
            <a:custGeom>
              <a:avLst/>
              <a:gdLst/>
              <a:ahLst/>
              <a:cxnLst/>
              <a:rect l="l" t="t" r="r" b="b"/>
              <a:pathLst>
                <a:path w="10160" h="29209">
                  <a:moveTo>
                    <a:pt x="9321" y="0"/>
                  </a:moveTo>
                  <a:lnTo>
                    <a:pt x="7824" y="6460"/>
                  </a:lnTo>
                  <a:lnTo>
                    <a:pt x="5818" y="13069"/>
                  </a:lnTo>
                  <a:lnTo>
                    <a:pt x="3233" y="19614"/>
                  </a:lnTo>
                  <a:lnTo>
                    <a:pt x="0" y="25882"/>
                  </a:lnTo>
                  <a:lnTo>
                    <a:pt x="215" y="26530"/>
                  </a:lnTo>
                  <a:lnTo>
                    <a:pt x="9639" y="2273"/>
                  </a:lnTo>
                  <a:lnTo>
                    <a:pt x="9482" y="897"/>
                  </a:lnTo>
                  <a:lnTo>
                    <a:pt x="9321" y="0"/>
                  </a:lnTo>
                  <a:close/>
                </a:path>
              </a:pathLst>
            </a:custGeom>
            <a:solidFill>
              <a:srgbClr val="EEBA21"/>
            </a:solidFill>
          </p:spPr>
          <p:txBody>
            <a:bodyPr wrap="square" lIns="0" tIns="0" rIns="0" bIns="0" rtlCol="0"/>
            <a:lstStyle/>
            <a:p>
              <a:endParaRPr/>
            </a:p>
          </p:txBody>
        </p:sp>
        <p:sp>
          <p:nvSpPr>
            <p:cNvPr id="20823" name="object 20823"/>
            <p:cNvSpPr/>
            <p:nvPr/>
          </p:nvSpPr>
          <p:spPr>
            <a:xfrm>
              <a:off x="5398592" y="8484628"/>
              <a:ext cx="635" cy="2540"/>
            </a:xfrm>
            <a:custGeom>
              <a:avLst/>
              <a:gdLst/>
              <a:ahLst/>
              <a:cxnLst/>
              <a:rect l="l" t="t" r="r" b="b"/>
              <a:pathLst>
                <a:path w="635" h="2540">
                  <a:moveTo>
                    <a:pt x="0" y="0"/>
                  </a:moveTo>
                  <a:lnTo>
                    <a:pt x="317" y="2273"/>
                  </a:lnTo>
                </a:path>
              </a:pathLst>
            </a:custGeom>
            <a:ln w="25400">
              <a:solidFill>
                <a:srgbClr val="EFBC11"/>
              </a:solidFill>
            </a:ln>
          </p:spPr>
          <p:txBody>
            <a:bodyPr wrap="square" lIns="0" tIns="0" rIns="0" bIns="0" rtlCol="0"/>
            <a:lstStyle/>
            <a:p>
              <a:endParaRPr/>
            </a:p>
          </p:txBody>
        </p:sp>
        <p:sp>
          <p:nvSpPr>
            <p:cNvPr id="20824" name="object 20824"/>
            <p:cNvSpPr/>
            <p:nvPr/>
          </p:nvSpPr>
          <p:spPr>
            <a:xfrm>
              <a:off x="5389600" y="8486902"/>
              <a:ext cx="9525" cy="26670"/>
            </a:xfrm>
            <a:custGeom>
              <a:avLst/>
              <a:gdLst/>
              <a:ahLst/>
              <a:cxnLst/>
              <a:rect l="l" t="t" r="r" b="b"/>
              <a:pathLst>
                <a:path w="9525" h="26670">
                  <a:moveTo>
                    <a:pt x="552" y="25242"/>
                  </a:moveTo>
                  <a:lnTo>
                    <a:pt x="0" y="26377"/>
                  </a:lnTo>
                </a:path>
                <a:path w="9525" h="26670">
                  <a:moveTo>
                    <a:pt x="9309" y="0"/>
                  </a:moveTo>
                  <a:lnTo>
                    <a:pt x="7795" y="6366"/>
                  </a:lnTo>
                  <a:lnTo>
                    <a:pt x="5773" y="13060"/>
                  </a:lnTo>
                  <a:lnTo>
                    <a:pt x="3192" y="19818"/>
                  </a:lnTo>
                  <a:lnTo>
                    <a:pt x="552" y="25242"/>
                  </a:lnTo>
                </a:path>
              </a:pathLst>
            </a:custGeom>
            <a:ln w="25400">
              <a:solidFill>
                <a:srgbClr val="EDB921"/>
              </a:solidFill>
            </a:ln>
          </p:spPr>
          <p:txBody>
            <a:bodyPr wrap="square" lIns="0" tIns="0" rIns="0" bIns="0" rtlCol="0"/>
            <a:lstStyle/>
            <a:p>
              <a:endParaRPr/>
            </a:p>
          </p:txBody>
        </p:sp>
        <p:sp>
          <p:nvSpPr>
            <p:cNvPr id="20825" name="object 20825"/>
            <p:cNvSpPr/>
            <p:nvPr/>
          </p:nvSpPr>
          <p:spPr>
            <a:xfrm>
              <a:off x="5389270" y="8510511"/>
              <a:ext cx="635" cy="3175"/>
            </a:xfrm>
            <a:custGeom>
              <a:avLst/>
              <a:gdLst/>
              <a:ahLst/>
              <a:cxnLst/>
              <a:rect l="l" t="t" r="r" b="b"/>
              <a:pathLst>
                <a:path w="635" h="3175">
                  <a:moveTo>
                    <a:pt x="330" y="2768"/>
                  </a:moveTo>
                  <a:lnTo>
                    <a:pt x="194" y="1633"/>
                  </a:lnTo>
                </a:path>
                <a:path w="635" h="3175">
                  <a:moveTo>
                    <a:pt x="194" y="1633"/>
                  </a:moveTo>
                  <a:lnTo>
                    <a:pt x="0" y="0"/>
                  </a:lnTo>
                </a:path>
              </a:pathLst>
            </a:custGeom>
            <a:ln w="25400">
              <a:solidFill>
                <a:srgbClr val="EDB732"/>
              </a:solidFill>
            </a:ln>
          </p:spPr>
          <p:txBody>
            <a:bodyPr wrap="square" lIns="0" tIns="0" rIns="0" bIns="0" rtlCol="0"/>
            <a:lstStyle/>
            <a:p>
              <a:endParaRPr/>
            </a:p>
          </p:txBody>
        </p:sp>
        <p:sp>
          <p:nvSpPr>
            <p:cNvPr id="20826" name="object 20826"/>
            <p:cNvSpPr/>
            <p:nvPr/>
          </p:nvSpPr>
          <p:spPr>
            <a:xfrm>
              <a:off x="5389270" y="8484628"/>
              <a:ext cx="9525" cy="26034"/>
            </a:xfrm>
            <a:custGeom>
              <a:avLst/>
              <a:gdLst/>
              <a:ahLst/>
              <a:cxnLst/>
              <a:rect l="l" t="t" r="r" b="b"/>
              <a:pathLst>
                <a:path w="9525" h="26034">
                  <a:moveTo>
                    <a:pt x="0" y="25882"/>
                  </a:moveTo>
                  <a:lnTo>
                    <a:pt x="3233" y="19614"/>
                  </a:lnTo>
                  <a:lnTo>
                    <a:pt x="5818" y="13069"/>
                  </a:lnTo>
                  <a:lnTo>
                    <a:pt x="7824" y="6460"/>
                  </a:lnTo>
                  <a:lnTo>
                    <a:pt x="9321" y="0"/>
                  </a:lnTo>
                </a:path>
              </a:pathLst>
            </a:custGeom>
            <a:ln w="25400">
              <a:solidFill>
                <a:srgbClr val="EFBA22"/>
              </a:solidFill>
            </a:ln>
          </p:spPr>
          <p:txBody>
            <a:bodyPr wrap="square" lIns="0" tIns="0" rIns="0" bIns="0" rtlCol="0"/>
            <a:lstStyle/>
            <a:p>
              <a:endParaRPr/>
            </a:p>
          </p:txBody>
        </p:sp>
        <p:sp>
          <p:nvSpPr>
            <p:cNvPr id="20827" name="object 20827"/>
            <p:cNvSpPr/>
            <p:nvPr/>
          </p:nvSpPr>
          <p:spPr>
            <a:xfrm>
              <a:off x="5368404" y="8510511"/>
              <a:ext cx="21590" cy="22225"/>
            </a:xfrm>
            <a:custGeom>
              <a:avLst/>
              <a:gdLst/>
              <a:ahLst/>
              <a:cxnLst/>
              <a:rect l="l" t="t" r="r" b="b"/>
              <a:pathLst>
                <a:path w="21589" h="22225">
                  <a:moveTo>
                    <a:pt x="20866" y="0"/>
                  </a:moveTo>
                  <a:lnTo>
                    <a:pt x="16903" y="5769"/>
                  </a:lnTo>
                  <a:lnTo>
                    <a:pt x="12152" y="10837"/>
                  </a:lnTo>
                  <a:lnTo>
                    <a:pt x="6541" y="14989"/>
                  </a:lnTo>
                  <a:lnTo>
                    <a:pt x="0" y="18008"/>
                  </a:lnTo>
                  <a:lnTo>
                    <a:pt x="444" y="19291"/>
                  </a:lnTo>
                  <a:lnTo>
                    <a:pt x="21196" y="2768"/>
                  </a:lnTo>
                  <a:lnTo>
                    <a:pt x="21082" y="647"/>
                  </a:lnTo>
                  <a:lnTo>
                    <a:pt x="20866" y="0"/>
                  </a:lnTo>
                  <a:close/>
                </a:path>
              </a:pathLst>
            </a:custGeom>
            <a:solidFill>
              <a:srgbClr val="ECB63E"/>
            </a:solidFill>
          </p:spPr>
          <p:txBody>
            <a:bodyPr wrap="square" lIns="0" tIns="0" rIns="0" bIns="0" rtlCol="0"/>
            <a:lstStyle/>
            <a:p>
              <a:endParaRPr/>
            </a:p>
          </p:txBody>
        </p:sp>
        <p:sp>
          <p:nvSpPr>
            <p:cNvPr id="20828" name="object 20828"/>
            <p:cNvSpPr/>
            <p:nvPr/>
          </p:nvSpPr>
          <p:spPr>
            <a:xfrm>
              <a:off x="5389270" y="8510511"/>
              <a:ext cx="635" cy="3175"/>
            </a:xfrm>
            <a:custGeom>
              <a:avLst/>
              <a:gdLst/>
              <a:ahLst/>
              <a:cxnLst/>
              <a:rect l="l" t="t" r="r" b="b"/>
              <a:pathLst>
                <a:path w="635" h="3175">
                  <a:moveTo>
                    <a:pt x="194" y="1633"/>
                  </a:moveTo>
                  <a:lnTo>
                    <a:pt x="330" y="2768"/>
                  </a:lnTo>
                </a:path>
                <a:path w="635" h="3175">
                  <a:moveTo>
                    <a:pt x="0" y="0"/>
                  </a:moveTo>
                  <a:lnTo>
                    <a:pt x="194" y="1633"/>
                  </a:lnTo>
                </a:path>
              </a:pathLst>
            </a:custGeom>
            <a:ln w="25400">
              <a:solidFill>
                <a:srgbClr val="EDB732"/>
              </a:solidFill>
            </a:ln>
          </p:spPr>
          <p:txBody>
            <a:bodyPr wrap="square" lIns="0" tIns="0" rIns="0" bIns="0" rtlCol="0"/>
            <a:lstStyle/>
            <a:p>
              <a:endParaRPr/>
            </a:p>
          </p:txBody>
        </p:sp>
        <p:sp>
          <p:nvSpPr>
            <p:cNvPr id="20829" name="object 20829"/>
            <p:cNvSpPr/>
            <p:nvPr/>
          </p:nvSpPr>
          <p:spPr>
            <a:xfrm>
              <a:off x="5369763" y="8513280"/>
              <a:ext cx="20320" cy="19050"/>
            </a:xfrm>
            <a:custGeom>
              <a:avLst/>
              <a:gdLst/>
              <a:ahLst/>
              <a:cxnLst/>
              <a:rect l="l" t="t" r="r" b="b"/>
              <a:pathLst>
                <a:path w="20320" h="19050">
                  <a:moveTo>
                    <a:pt x="19837" y="0"/>
                  </a:moveTo>
                  <a:lnTo>
                    <a:pt x="15994" y="6097"/>
                  </a:lnTo>
                  <a:lnTo>
                    <a:pt x="11442" y="11472"/>
                  </a:lnTo>
                  <a:lnTo>
                    <a:pt x="6128" y="15864"/>
                  </a:lnTo>
                  <a:lnTo>
                    <a:pt x="0" y="19011"/>
                  </a:lnTo>
                </a:path>
              </a:pathLst>
            </a:custGeom>
            <a:ln w="25400">
              <a:solidFill>
                <a:srgbClr val="EBB33C"/>
              </a:solidFill>
            </a:ln>
          </p:spPr>
          <p:txBody>
            <a:bodyPr wrap="square" lIns="0" tIns="0" rIns="0" bIns="0" rtlCol="0"/>
            <a:lstStyle/>
            <a:p>
              <a:endParaRPr/>
            </a:p>
          </p:txBody>
        </p:sp>
        <p:sp>
          <p:nvSpPr>
            <p:cNvPr id="20830" name="object 20830"/>
            <p:cNvSpPr/>
            <p:nvPr/>
          </p:nvSpPr>
          <p:spPr>
            <a:xfrm>
              <a:off x="5368404" y="8528520"/>
              <a:ext cx="1905" cy="3810"/>
            </a:xfrm>
            <a:custGeom>
              <a:avLst/>
              <a:gdLst/>
              <a:ahLst/>
              <a:cxnLst/>
              <a:rect l="l" t="t" r="r" b="b"/>
              <a:pathLst>
                <a:path w="1904" h="3809">
                  <a:moveTo>
                    <a:pt x="1358" y="3771"/>
                  </a:moveTo>
                  <a:lnTo>
                    <a:pt x="0" y="0"/>
                  </a:lnTo>
                </a:path>
              </a:pathLst>
            </a:custGeom>
            <a:ln w="25400">
              <a:solidFill>
                <a:srgbClr val="ECB44A"/>
              </a:solidFill>
            </a:ln>
          </p:spPr>
          <p:txBody>
            <a:bodyPr wrap="square" lIns="0" tIns="0" rIns="0" bIns="0" rtlCol="0"/>
            <a:lstStyle/>
            <a:p>
              <a:endParaRPr/>
            </a:p>
          </p:txBody>
        </p:sp>
        <p:sp>
          <p:nvSpPr>
            <p:cNvPr id="20831" name="object 20831"/>
            <p:cNvSpPr/>
            <p:nvPr/>
          </p:nvSpPr>
          <p:spPr>
            <a:xfrm>
              <a:off x="5368404" y="8510511"/>
              <a:ext cx="20955" cy="18415"/>
            </a:xfrm>
            <a:custGeom>
              <a:avLst/>
              <a:gdLst/>
              <a:ahLst/>
              <a:cxnLst/>
              <a:rect l="l" t="t" r="r" b="b"/>
              <a:pathLst>
                <a:path w="20954" h="18415">
                  <a:moveTo>
                    <a:pt x="0" y="18008"/>
                  </a:moveTo>
                  <a:lnTo>
                    <a:pt x="6541" y="14989"/>
                  </a:lnTo>
                  <a:lnTo>
                    <a:pt x="12152" y="10837"/>
                  </a:lnTo>
                  <a:lnTo>
                    <a:pt x="16903" y="5769"/>
                  </a:lnTo>
                  <a:lnTo>
                    <a:pt x="19744" y="1633"/>
                  </a:lnTo>
                </a:path>
                <a:path w="20954" h="18415">
                  <a:moveTo>
                    <a:pt x="19744" y="1633"/>
                  </a:moveTo>
                  <a:lnTo>
                    <a:pt x="20866" y="0"/>
                  </a:lnTo>
                </a:path>
              </a:pathLst>
            </a:custGeom>
            <a:ln w="25400">
              <a:solidFill>
                <a:srgbClr val="EDB840"/>
              </a:solidFill>
            </a:ln>
          </p:spPr>
          <p:txBody>
            <a:bodyPr wrap="square" lIns="0" tIns="0" rIns="0" bIns="0" rtlCol="0"/>
            <a:lstStyle/>
            <a:p>
              <a:endParaRPr/>
            </a:p>
          </p:txBody>
        </p:sp>
        <p:sp>
          <p:nvSpPr>
            <p:cNvPr id="20832" name="object 20832"/>
            <p:cNvSpPr/>
            <p:nvPr/>
          </p:nvSpPr>
          <p:spPr>
            <a:xfrm>
              <a:off x="5389600" y="8486902"/>
              <a:ext cx="10160" cy="31115"/>
            </a:xfrm>
            <a:custGeom>
              <a:avLst/>
              <a:gdLst/>
              <a:ahLst/>
              <a:cxnLst/>
              <a:rect l="l" t="t" r="r" b="b"/>
              <a:pathLst>
                <a:path w="10160" h="31115">
                  <a:moveTo>
                    <a:pt x="9309" y="0"/>
                  </a:moveTo>
                  <a:lnTo>
                    <a:pt x="7795" y="6366"/>
                  </a:lnTo>
                  <a:lnTo>
                    <a:pt x="5773" y="13060"/>
                  </a:lnTo>
                  <a:lnTo>
                    <a:pt x="3192" y="19818"/>
                  </a:lnTo>
                  <a:lnTo>
                    <a:pt x="0" y="26377"/>
                  </a:lnTo>
                  <a:lnTo>
                    <a:pt x="152" y="29095"/>
                  </a:lnTo>
                  <a:lnTo>
                    <a:pt x="9723" y="6366"/>
                  </a:lnTo>
                  <a:lnTo>
                    <a:pt x="9688" y="3510"/>
                  </a:lnTo>
                  <a:lnTo>
                    <a:pt x="9486" y="1447"/>
                  </a:lnTo>
                  <a:lnTo>
                    <a:pt x="9309" y="0"/>
                  </a:lnTo>
                  <a:close/>
                </a:path>
              </a:pathLst>
            </a:custGeom>
            <a:solidFill>
              <a:srgbClr val="EDB820"/>
            </a:solidFill>
          </p:spPr>
          <p:txBody>
            <a:bodyPr wrap="square" lIns="0" tIns="0" rIns="0" bIns="0" rtlCol="0"/>
            <a:lstStyle/>
            <a:p>
              <a:endParaRPr/>
            </a:p>
          </p:txBody>
        </p:sp>
        <p:sp>
          <p:nvSpPr>
            <p:cNvPr id="20833" name="object 20833"/>
            <p:cNvSpPr/>
            <p:nvPr/>
          </p:nvSpPr>
          <p:spPr>
            <a:xfrm>
              <a:off x="5398909" y="8486902"/>
              <a:ext cx="635" cy="6350"/>
            </a:xfrm>
            <a:custGeom>
              <a:avLst/>
              <a:gdLst/>
              <a:ahLst/>
              <a:cxnLst/>
              <a:rect l="l" t="t" r="r" b="b"/>
              <a:pathLst>
                <a:path w="635" h="6350">
                  <a:moveTo>
                    <a:pt x="0" y="0"/>
                  </a:moveTo>
                  <a:lnTo>
                    <a:pt x="488" y="5957"/>
                  </a:lnTo>
                </a:path>
              </a:pathLst>
            </a:custGeom>
            <a:ln w="25400">
              <a:solidFill>
                <a:srgbClr val="EFBC11"/>
              </a:solidFill>
            </a:ln>
          </p:spPr>
          <p:txBody>
            <a:bodyPr wrap="square" lIns="0" tIns="0" rIns="0" bIns="0" rtlCol="0"/>
            <a:lstStyle/>
            <a:p>
              <a:endParaRPr/>
            </a:p>
          </p:txBody>
        </p:sp>
        <p:sp>
          <p:nvSpPr>
            <p:cNvPr id="20834" name="object 20834"/>
            <p:cNvSpPr/>
            <p:nvPr/>
          </p:nvSpPr>
          <p:spPr>
            <a:xfrm>
              <a:off x="5390045" y="8492958"/>
              <a:ext cx="9525" cy="25400"/>
            </a:xfrm>
            <a:custGeom>
              <a:avLst/>
              <a:gdLst/>
              <a:ahLst/>
              <a:cxnLst/>
              <a:rect l="l" t="t" r="r" b="b"/>
              <a:pathLst>
                <a:path w="9525" h="25400">
                  <a:moveTo>
                    <a:pt x="2939" y="19186"/>
                  </a:moveTo>
                  <a:lnTo>
                    <a:pt x="0" y="24868"/>
                  </a:lnTo>
                </a:path>
                <a:path w="9525" h="25400">
                  <a:moveTo>
                    <a:pt x="9357" y="0"/>
                  </a:moveTo>
                  <a:lnTo>
                    <a:pt x="7811" y="6101"/>
                  </a:lnTo>
                  <a:lnTo>
                    <a:pt x="5756" y="12428"/>
                  </a:lnTo>
                  <a:lnTo>
                    <a:pt x="3162" y="18755"/>
                  </a:lnTo>
                  <a:lnTo>
                    <a:pt x="2939" y="19186"/>
                  </a:lnTo>
                </a:path>
              </a:pathLst>
            </a:custGeom>
            <a:ln w="25400">
              <a:solidFill>
                <a:srgbClr val="ECB71F"/>
              </a:solidFill>
            </a:ln>
          </p:spPr>
          <p:txBody>
            <a:bodyPr wrap="square" lIns="0" tIns="0" rIns="0" bIns="0" rtlCol="0"/>
            <a:lstStyle/>
            <a:p>
              <a:endParaRPr/>
            </a:p>
          </p:txBody>
        </p:sp>
        <p:sp>
          <p:nvSpPr>
            <p:cNvPr id="20835" name="object 20835"/>
            <p:cNvSpPr/>
            <p:nvPr/>
          </p:nvSpPr>
          <p:spPr>
            <a:xfrm>
              <a:off x="5389600" y="8513280"/>
              <a:ext cx="635" cy="5080"/>
            </a:xfrm>
            <a:custGeom>
              <a:avLst/>
              <a:gdLst/>
              <a:ahLst/>
              <a:cxnLst/>
              <a:rect l="l" t="t" r="r" b="b"/>
              <a:pathLst>
                <a:path w="635" h="5079">
                  <a:moveTo>
                    <a:pt x="444" y="4546"/>
                  </a:moveTo>
                  <a:lnTo>
                    <a:pt x="0" y="0"/>
                  </a:lnTo>
                </a:path>
              </a:pathLst>
            </a:custGeom>
            <a:ln w="25400">
              <a:solidFill>
                <a:srgbClr val="EAB32E"/>
              </a:solidFill>
            </a:ln>
          </p:spPr>
          <p:txBody>
            <a:bodyPr wrap="square" lIns="0" tIns="0" rIns="0" bIns="0" rtlCol="0"/>
            <a:lstStyle/>
            <a:p>
              <a:endParaRPr/>
            </a:p>
          </p:txBody>
        </p:sp>
        <p:sp>
          <p:nvSpPr>
            <p:cNvPr id="20836" name="object 20836"/>
            <p:cNvSpPr/>
            <p:nvPr/>
          </p:nvSpPr>
          <p:spPr>
            <a:xfrm>
              <a:off x="5389600" y="8486902"/>
              <a:ext cx="9525" cy="26670"/>
            </a:xfrm>
            <a:custGeom>
              <a:avLst/>
              <a:gdLst/>
              <a:ahLst/>
              <a:cxnLst/>
              <a:rect l="l" t="t" r="r" b="b"/>
              <a:pathLst>
                <a:path w="9525" h="26670">
                  <a:moveTo>
                    <a:pt x="0" y="26377"/>
                  </a:moveTo>
                  <a:lnTo>
                    <a:pt x="552" y="25242"/>
                  </a:lnTo>
                </a:path>
                <a:path w="9525" h="26670">
                  <a:moveTo>
                    <a:pt x="552" y="25242"/>
                  </a:moveTo>
                  <a:lnTo>
                    <a:pt x="3192" y="19818"/>
                  </a:lnTo>
                  <a:lnTo>
                    <a:pt x="5773" y="13060"/>
                  </a:lnTo>
                  <a:lnTo>
                    <a:pt x="7795" y="6366"/>
                  </a:lnTo>
                  <a:lnTo>
                    <a:pt x="9309" y="0"/>
                  </a:lnTo>
                </a:path>
              </a:pathLst>
            </a:custGeom>
            <a:ln w="25400">
              <a:solidFill>
                <a:srgbClr val="EDB921"/>
              </a:solidFill>
            </a:ln>
          </p:spPr>
          <p:txBody>
            <a:bodyPr wrap="square" lIns="0" tIns="0" rIns="0" bIns="0" rtlCol="0"/>
            <a:lstStyle/>
            <a:p>
              <a:endParaRPr/>
            </a:p>
          </p:txBody>
        </p:sp>
        <p:sp>
          <p:nvSpPr>
            <p:cNvPr id="20837" name="object 20837"/>
            <p:cNvSpPr/>
            <p:nvPr/>
          </p:nvSpPr>
          <p:spPr>
            <a:xfrm>
              <a:off x="5369763" y="8513280"/>
              <a:ext cx="20320" cy="22860"/>
            </a:xfrm>
            <a:custGeom>
              <a:avLst/>
              <a:gdLst/>
              <a:ahLst/>
              <a:cxnLst/>
              <a:rect l="l" t="t" r="r" b="b"/>
              <a:pathLst>
                <a:path w="20320" h="22859">
                  <a:moveTo>
                    <a:pt x="19837" y="0"/>
                  </a:moveTo>
                  <a:lnTo>
                    <a:pt x="15994" y="6097"/>
                  </a:lnTo>
                  <a:lnTo>
                    <a:pt x="11442" y="11472"/>
                  </a:lnTo>
                  <a:lnTo>
                    <a:pt x="6128" y="15864"/>
                  </a:lnTo>
                  <a:lnTo>
                    <a:pt x="0" y="19011"/>
                  </a:lnTo>
                  <a:lnTo>
                    <a:pt x="1384" y="22555"/>
                  </a:lnTo>
                  <a:lnTo>
                    <a:pt x="7101" y="19452"/>
                  </a:lnTo>
                  <a:lnTo>
                    <a:pt x="12138" y="15274"/>
                  </a:lnTo>
                  <a:lnTo>
                    <a:pt x="16521" y="10235"/>
                  </a:lnTo>
                  <a:lnTo>
                    <a:pt x="20281" y="4546"/>
                  </a:lnTo>
                  <a:lnTo>
                    <a:pt x="19989" y="2717"/>
                  </a:lnTo>
                  <a:lnTo>
                    <a:pt x="19837" y="0"/>
                  </a:lnTo>
                  <a:close/>
                </a:path>
              </a:pathLst>
            </a:custGeom>
            <a:solidFill>
              <a:srgbClr val="E9B238"/>
            </a:solidFill>
          </p:spPr>
          <p:txBody>
            <a:bodyPr wrap="square" lIns="0" tIns="0" rIns="0" bIns="0" rtlCol="0"/>
            <a:lstStyle/>
            <a:p>
              <a:endParaRPr/>
            </a:p>
          </p:txBody>
        </p:sp>
        <p:sp>
          <p:nvSpPr>
            <p:cNvPr id="20838" name="object 20838"/>
            <p:cNvSpPr/>
            <p:nvPr/>
          </p:nvSpPr>
          <p:spPr>
            <a:xfrm>
              <a:off x="5389600" y="8513280"/>
              <a:ext cx="635" cy="5080"/>
            </a:xfrm>
            <a:custGeom>
              <a:avLst/>
              <a:gdLst/>
              <a:ahLst/>
              <a:cxnLst/>
              <a:rect l="l" t="t" r="r" b="b"/>
              <a:pathLst>
                <a:path w="635" h="5079">
                  <a:moveTo>
                    <a:pt x="0" y="0"/>
                  </a:moveTo>
                  <a:lnTo>
                    <a:pt x="444" y="4546"/>
                  </a:lnTo>
                </a:path>
              </a:pathLst>
            </a:custGeom>
            <a:ln w="25400">
              <a:solidFill>
                <a:srgbClr val="EAB32E"/>
              </a:solidFill>
            </a:ln>
          </p:spPr>
          <p:txBody>
            <a:bodyPr wrap="square" lIns="0" tIns="0" rIns="0" bIns="0" rtlCol="0"/>
            <a:lstStyle/>
            <a:p>
              <a:endParaRPr/>
            </a:p>
          </p:txBody>
        </p:sp>
        <p:sp>
          <p:nvSpPr>
            <p:cNvPr id="20839" name="object 20839"/>
            <p:cNvSpPr/>
            <p:nvPr/>
          </p:nvSpPr>
          <p:spPr>
            <a:xfrm>
              <a:off x="5371147" y="8517826"/>
              <a:ext cx="19050" cy="18415"/>
            </a:xfrm>
            <a:custGeom>
              <a:avLst/>
              <a:gdLst/>
              <a:ahLst/>
              <a:cxnLst/>
              <a:rect l="l" t="t" r="r" b="b"/>
              <a:pathLst>
                <a:path w="19050" h="18415">
                  <a:moveTo>
                    <a:pt x="18897" y="0"/>
                  </a:moveTo>
                  <a:lnTo>
                    <a:pt x="15137" y="5689"/>
                  </a:lnTo>
                  <a:lnTo>
                    <a:pt x="10753" y="10728"/>
                  </a:lnTo>
                  <a:lnTo>
                    <a:pt x="5717" y="14905"/>
                  </a:lnTo>
                  <a:lnTo>
                    <a:pt x="0" y="18008"/>
                  </a:lnTo>
                </a:path>
              </a:pathLst>
            </a:custGeom>
            <a:ln w="25400">
              <a:solidFill>
                <a:srgbClr val="E8B134"/>
              </a:solidFill>
            </a:ln>
          </p:spPr>
          <p:txBody>
            <a:bodyPr wrap="square" lIns="0" tIns="0" rIns="0" bIns="0" rtlCol="0"/>
            <a:lstStyle/>
            <a:p>
              <a:endParaRPr/>
            </a:p>
          </p:txBody>
        </p:sp>
        <p:sp>
          <p:nvSpPr>
            <p:cNvPr id="20840" name="object 20840"/>
            <p:cNvSpPr/>
            <p:nvPr/>
          </p:nvSpPr>
          <p:spPr>
            <a:xfrm>
              <a:off x="5369763" y="8532291"/>
              <a:ext cx="1905" cy="3810"/>
            </a:xfrm>
            <a:custGeom>
              <a:avLst/>
              <a:gdLst/>
              <a:ahLst/>
              <a:cxnLst/>
              <a:rect l="l" t="t" r="r" b="b"/>
              <a:pathLst>
                <a:path w="1904" h="3809">
                  <a:moveTo>
                    <a:pt x="1384" y="3543"/>
                  </a:moveTo>
                  <a:lnTo>
                    <a:pt x="0" y="0"/>
                  </a:lnTo>
                </a:path>
              </a:pathLst>
            </a:custGeom>
            <a:ln w="25400">
              <a:solidFill>
                <a:srgbClr val="E8B141"/>
              </a:solidFill>
            </a:ln>
          </p:spPr>
          <p:txBody>
            <a:bodyPr wrap="square" lIns="0" tIns="0" rIns="0" bIns="0" rtlCol="0"/>
            <a:lstStyle/>
            <a:p>
              <a:endParaRPr/>
            </a:p>
          </p:txBody>
        </p:sp>
        <p:sp>
          <p:nvSpPr>
            <p:cNvPr id="20841" name="object 20841"/>
            <p:cNvSpPr/>
            <p:nvPr/>
          </p:nvSpPr>
          <p:spPr>
            <a:xfrm>
              <a:off x="5369763" y="8513280"/>
              <a:ext cx="20320" cy="19050"/>
            </a:xfrm>
            <a:custGeom>
              <a:avLst/>
              <a:gdLst/>
              <a:ahLst/>
              <a:cxnLst/>
              <a:rect l="l" t="t" r="r" b="b"/>
              <a:pathLst>
                <a:path w="20320" h="19050">
                  <a:moveTo>
                    <a:pt x="0" y="19011"/>
                  </a:moveTo>
                  <a:lnTo>
                    <a:pt x="6128" y="15864"/>
                  </a:lnTo>
                  <a:lnTo>
                    <a:pt x="11442" y="11472"/>
                  </a:lnTo>
                  <a:lnTo>
                    <a:pt x="15994" y="6097"/>
                  </a:lnTo>
                  <a:lnTo>
                    <a:pt x="19837" y="0"/>
                  </a:lnTo>
                </a:path>
              </a:pathLst>
            </a:custGeom>
            <a:ln w="25400">
              <a:solidFill>
                <a:srgbClr val="EBB33C"/>
              </a:solidFill>
            </a:ln>
          </p:spPr>
          <p:txBody>
            <a:bodyPr wrap="square" lIns="0" tIns="0" rIns="0" bIns="0" rtlCol="0"/>
            <a:lstStyle/>
            <a:p>
              <a:endParaRPr/>
            </a:p>
          </p:txBody>
        </p:sp>
        <p:sp>
          <p:nvSpPr>
            <p:cNvPr id="20842" name="object 20842"/>
            <p:cNvSpPr/>
            <p:nvPr/>
          </p:nvSpPr>
          <p:spPr>
            <a:xfrm>
              <a:off x="5395010" y="8492959"/>
              <a:ext cx="5080" cy="22860"/>
            </a:xfrm>
            <a:custGeom>
              <a:avLst/>
              <a:gdLst/>
              <a:ahLst/>
              <a:cxnLst/>
              <a:rect l="l" t="t" r="r" b="b"/>
              <a:pathLst>
                <a:path w="5079" h="22859">
                  <a:moveTo>
                    <a:pt x="4391" y="0"/>
                  </a:moveTo>
                  <a:lnTo>
                    <a:pt x="3390" y="4572"/>
                  </a:lnTo>
                  <a:lnTo>
                    <a:pt x="1943" y="9550"/>
                  </a:lnTo>
                  <a:lnTo>
                    <a:pt x="12" y="14452"/>
                  </a:lnTo>
                  <a:lnTo>
                    <a:pt x="139" y="16700"/>
                  </a:lnTo>
                  <a:lnTo>
                    <a:pt x="165" y="19393"/>
                  </a:lnTo>
                  <a:lnTo>
                    <a:pt x="0" y="22237"/>
                  </a:lnTo>
                  <a:lnTo>
                    <a:pt x="1905" y="17970"/>
                  </a:lnTo>
                  <a:lnTo>
                    <a:pt x="3340" y="13589"/>
                  </a:lnTo>
                  <a:lnTo>
                    <a:pt x="4267" y="9550"/>
                  </a:lnTo>
                  <a:lnTo>
                    <a:pt x="4521" y="6007"/>
                  </a:lnTo>
                  <a:lnTo>
                    <a:pt x="4508" y="2730"/>
                  </a:lnTo>
                  <a:lnTo>
                    <a:pt x="4391" y="0"/>
                  </a:lnTo>
                  <a:close/>
                </a:path>
              </a:pathLst>
            </a:custGeom>
            <a:solidFill>
              <a:srgbClr val="EEBB19"/>
            </a:solidFill>
          </p:spPr>
          <p:txBody>
            <a:bodyPr wrap="square" lIns="0" tIns="0" rIns="0" bIns="0" rtlCol="0"/>
            <a:lstStyle/>
            <a:p>
              <a:endParaRPr/>
            </a:p>
          </p:txBody>
        </p:sp>
        <p:sp>
          <p:nvSpPr>
            <p:cNvPr id="20843" name="object 20843"/>
            <p:cNvSpPr/>
            <p:nvPr/>
          </p:nvSpPr>
          <p:spPr>
            <a:xfrm>
              <a:off x="5386578" y="8492947"/>
              <a:ext cx="13335" cy="10160"/>
            </a:xfrm>
            <a:custGeom>
              <a:avLst/>
              <a:gdLst/>
              <a:ahLst/>
              <a:cxnLst/>
              <a:rect l="l" t="t" r="r" b="b"/>
              <a:pathLst>
                <a:path w="13335" h="10159">
                  <a:moveTo>
                    <a:pt x="12823" y="0"/>
                  </a:moveTo>
                  <a:lnTo>
                    <a:pt x="3303" y="0"/>
                  </a:lnTo>
                  <a:lnTo>
                    <a:pt x="2425" y="736"/>
                  </a:lnTo>
                  <a:lnTo>
                    <a:pt x="749" y="2031"/>
                  </a:lnTo>
                  <a:lnTo>
                    <a:pt x="0" y="2565"/>
                  </a:lnTo>
                  <a:lnTo>
                    <a:pt x="0" y="9563"/>
                  </a:lnTo>
                  <a:lnTo>
                    <a:pt x="12966" y="9563"/>
                  </a:lnTo>
                  <a:lnTo>
                    <a:pt x="13068" y="5486"/>
                  </a:lnTo>
                  <a:lnTo>
                    <a:pt x="12823" y="0"/>
                  </a:lnTo>
                  <a:close/>
                </a:path>
              </a:pathLst>
            </a:custGeom>
            <a:solidFill>
              <a:srgbClr val="F0BD12"/>
            </a:solidFill>
          </p:spPr>
          <p:txBody>
            <a:bodyPr wrap="square" lIns="0" tIns="0" rIns="0" bIns="0" rtlCol="0"/>
            <a:lstStyle/>
            <a:p>
              <a:endParaRPr/>
            </a:p>
          </p:txBody>
        </p:sp>
        <p:sp>
          <p:nvSpPr>
            <p:cNvPr id="20844" name="object 20844"/>
            <p:cNvSpPr/>
            <p:nvPr/>
          </p:nvSpPr>
          <p:spPr>
            <a:xfrm>
              <a:off x="5395010" y="8502510"/>
              <a:ext cx="4445" cy="12700"/>
            </a:xfrm>
            <a:custGeom>
              <a:avLst/>
              <a:gdLst/>
              <a:ahLst/>
              <a:cxnLst/>
              <a:rect l="l" t="t" r="r" b="b"/>
              <a:pathLst>
                <a:path w="4445" h="12700">
                  <a:moveTo>
                    <a:pt x="1026" y="9634"/>
                  </a:moveTo>
                  <a:lnTo>
                    <a:pt x="0" y="12687"/>
                  </a:lnTo>
                </a:path>
                <a:path w="4445" h="12700">
                  <a:moveTo>
                    <a:pt x="4267" y="0"/>
                  </a:moveTo>
                  <a:lnTo>
                    <a:pt x="1026" y="9634"/>
                  </a:lnTo>
                </a:path>
              </a:pathLst>
            </a:custGeom>
            <a:ln w="25400">
              <a:solidFill>
                <a:srgbClr val="F0BD18"/>
              </a:solidFill>
            </a:ln>
          </p:spPr>
          <p:txBody>
            <a:bodyPr wrap="square" lIns="0" tIns="0" rIns="0" bIns="0" rtlCol="0"/>
            <a:lstStyle/>
            <a:p>
              <a:endParaRPr/>
            </a:p>
          </p:txBody>
        </p:sp>
        <p:sp>
          <p:nvSpPr>
            <p:cNvPr id="20845" name="object 20845"/>
            <p:cNvSpPr/>
            <p:nvPr/>
          </p:nvSpPr>
          <p:spPr>
            <a:xfrm>
              <a:off x="5382310" y="8507412"/>
              <a:ext cx="17145" cy="8255"/>
            </a:xfrm>
            <a:custGeom>
              <a:avLst/>
              <a:gdLst/>
              <a:ahLst/>
              <a:cxnLst/>
              <a:rect l="l" t="t" r="r" b="b"/>
              <a:pathLst>
                <a:path w="17145" h="8254">
                  <a:moveTo>
                    <a:pt x="16809" y="0"/>
                  </a:moveTo>
                  <a:lnTo>
                    <a:pt x="0" y="0"/>
                  </a:lnTo>
                  <a:lnTo>
                    <a:pt x="0" y="7785"/>
                  </a:lnTo>
                  <a:lnTo>
                    <a:pt x="14903" y="7785"/>
                  </a:lnTo>
                  <a:lnTo>
                    <a:pt x="16809" y="0"/>
                  </a:lnTo>
                  <a:close/>
                </a:path>
              </a:pathLst>
            </a:custGeom>
            <a:solidFill>
              <a:srgbClr val="EDB91F"/>
            </a:solidFill>
          </p:spPr>
          <p:txBody>
            <a:bodyPr wrap="square" lIns="0" tIns="0" rIns="0" bIns="0" rtlCol="0"/>
            <a:lstStyle/>
            <a:p>
              <a:endParaRPr/>
            </a:p>
          </p:txBody>
        </p:sp>
        <p:sp>
          <p:nvSpPr>
            <p:cNvPr id="20846" name="object 20846"/>
            <p:cNvSpPr/>
            <p:nvPr/>
          </p:nvSpPr>
          <p:spPr>
            <a:xfrm>
              <a:off x="5395023" y="8492959"/>
              <a:ext cx="4445" cy="14604"/>
            </a:xfrm>
            <a:custGeom>
              <a:avLst/>
              <a:gdLst/>
              <a:ahLst/>
              <a:cxnLst/>
              <a:rect l="l" t="t" r="r" b="b"/>
              <a:pathLst>
                <a:path w="4445" h="14604">
                  <a:moveTo>
                    <a:pt x="0" y="14452"/>
                  </a:moveTo>
                  <a:lnTo>
                    <a:pt x="1930" y="9550"/>
                  </a:lnTo>
                  <a:lnTo>
                    <a:pt x="3378" y="4572"/>
                  </a:lnTo>
                  <a:lnTo>
                    <a:pt x="4378" y="0"/>
                  </a:lnTo>
                </a:path>
              </a:pathLst>
            </a:custGeom>
            <a:ln w="25400">
              <a:solidFill>
                <a:srgbClr val="EDB919"/>
              </a:solidFill>
            </a:ln>
          </p:spPr>
          <p:txBody>
            <a:bodyPr wrap="square" lIns="0" tIns="0" rIns="0" bIns="0" rtlCol="0"/>
            <a:lstStyle/>
            <a:p>
              <a:endParaRPr/>
            </a:p>
          </p:txBody>
        </p:sp>
        <p:sp>
          <p:nvSpPr>
            <p:cNvPr id="20847" name="object 20847"/>
            <p:cNvSpPr/>
            <p:nvPr/>
          </p:nvSpPr>
          <p:spPr>
            <a:xfrm>
              <a:off x="5387708" y="8507412"/>
              <a:ext cx="7620" cy="20320"/>
            </a:xfrm>
            <a:custGeom>
              <a:avLst/>
              <a:gdLst/>
              <a:ahLst/>
              <a:cxnLst/>
              <a:rect l="l" t="t" r="r" b="b"/>
              <a:pathLst>
                <a:path w="7620" h="20320">
                  <a:moveTo>
                    <a:pt x="7315" y="0"/>
                  </a:moveTo>
                  <a:lnTo>
                    <a:pt x="5391" y="4940"/>
                  </a:lnTo>
                  <a:lnTo>
                    <a:pt x="2971" y="9779"/>
                  </a:lnTo>
                  <a:lnTo>
                    <a:pt x="0" y="14109"/>
                  </a:lnTo>
                  <a:lnTo>
                    <a:pt x="126" y="15862"/>
                  </a:lnTo>
                  <a:lnTo>
                    <a:pt x="190" y="19824"/>
                  </a:lnTo>
                  <a:lnTo>
                    <a:pt x="3009" y="16230"/>
                  </a:lnTo>
                  <a:lnTo>
                    <a:pt x="5397" y="12064"/>
                  </a:lnTo>
                  <a:lnTo>
                    <a:pt x="7302" y="7785"/>
                  </a:lnTo>
                  <a:lnTo>
                    <a:pt x="7467" y="4940"/>
                  </a:lnTo>
                  <a:lnTo>
                    <a:pt x="7442" y="2247"/>
                  </a:lnTo>
                  <a:lnTo>
                    <a:pt x="7315" y="0"/>
                  </a:lnTo>
                  <a:close/>
                </a:path>
              </a:pathLst>
            </a:custGeom>
            <a:solidFill>
              <a:srgbClr val="EBB624"/>
            </a:solidFill>
          </p:spPr>
          <p:txBody>
            <a:bodyPr wrap="square" lIns="0" tIns="0" rIns="0" bIns="0" rtlCol="0"/>
            <a:lstStyle/>
            <a:p>
              <a:endParaRPr/>
            </a:p>
          </p:txBody>
        </p:sp>
        <p:sp>
          <p:nvSpPr>
            <p:cNvPr id="20848" name="object 20848"/>
            <p:cNvSpPr/>
            <p:nvPr/>
          </p:nvSpPr>
          <p:spPr>
            <a:xfrm>
              <a:off x="5382310" y="8507412"/>
              <a:ext cx="17145" cy="8255"/>
            </a:xfrm>
            <a:custGeom>
              <a:avLst/>
              <a:gdLst/>
              <a:ahLst/>
              <a:cxnLst/>
              <a:rect l="l" t="t" r="r" b="b"/>
              <a:pathLst>
                <a:path w="17145" h="8254">
                  <a:moveTo>
                    <a:pt x="16809" y="0"/>
                  </a:moveTo>
                  <a:lnTo>
                    <a:pt x="0" y="0"/>
                  </a:lnTo>
                  <a:lnTo>
                    <a:pt x="0" y="7785"/>
                  </a:lnTo>
                  <a:lnTo>
                    <a:pt x="14903" y="7785"/>
                  </a:lnTo>
                  <a:lnTo>
                    <a:pt x="16809" y="0"/>
                  </a:lnTo>
                  <a:close/>
                </a:path>
              </a:pathLst>
            </a:custGeom>
            <a:solidFill>
              <a:srgbClr val="EDB91F"/>
            </a:solidFill>
          </p:spPr>
          <p:txBody>
            <a:bodyPr wrap="square" lIns="0" tIns="0" rIns="0" bIns="0" rtlCol="0"/>
            <a:lstStyle/>
            <a:p>
              <a:endParaRPr/>
            </a:p>
          </p:txBody>
        </p:sp>
        <p:sp>
          <p:nvSpPr>
            <p:cNvPr id="20849" name="object 20849"/>
            <p:cNvSpPr/>
            <p:nvPr/>
          </p:nvSpPr>
          <p:spPr>
            <a:xfrm>
              <a:off x="5387898" y="8515197"/>
              <a:ext cx="7620" cy="12065"/>
            </a:xfrm>
            <a:custGeom>
              <a:avLst/>
              <a:gdLst/>
              <a:ahLst/>
              <a:cxnLst/>
              <a:rect l="l" t="t" r="r" b="b"/>
              <a:pathLst>
                <a:path w="7620" h="12065">
                  <a:moveTo>
                    <a:pt x="7111" y="0"/>
                  </a:moveTo>
                  <a:lnTo>
                    <a:pt x="0" y="12039"/>
                  </a:lnTo>
                </a:path>
              </a:pathLst>
            </a:custGeom>
            <a:ln w="25400">
              <a:solidFill>
                <a:srgbClr val="EDBA20"/>
              </a:solidFill>
            </a:ln>
          </p:spPr>
          <p:txBody>
            <a:bodyPr wrap="square" lIns="0" tIns="0" rIns="0" bIns="0" rtlCol="0"/>
            <a:lstStyle/>
            <a:p>
              <a:endParaRPr/>
            </a:p>
          </p:txBody>
        </p:sp>
        <p:sp>
          <p:nvSpPr>
            <p:cNvPr id="20850" name="object 20850"/>
            <p:cNvSpPr/>
            <p:nvPr/>
          </p:nvSpPr>
          <p:spPr>
            <a:xfrm>
              <a:off x="5387708" y="8521522"/>
              <a:ext cx="635" cy="5715"/>
            </a:xfrm>
            <a:custGeom>
              <a:avLst/>
              <a:gdLst/>
              <a:ahLst/>
              <a:cxnLst/>
              <a:rect l="l" t="t" r="r" b="b"/>
              <a:pathLst>
                <a:path w="635" h="5715">
                  <a:moveTo>
                    <a:pt x="190" y="5715"/>
                  </a:moveTo>
                  <a:lnTo>
                    <a:pt x="0" y="0"/>
                  </a:lnTo>
                </a:path>
              </a:pathLst>
            </a:custGeom>
            <a:ln w="25400">
              <a:solidFill>
                <a:srgbClr val="EAB429"/>
              </a:solidFill>
            </a:ln>
          </p:spPr>
          <p:txBody>
            <a:bodyPr wrap="square" lIns="0" tIns="0" rIns="0" bIns="0" rtlCol="0"/>
            <a:lstStyle/>
            <a:p>
              <a:endParaRPr/>
            </a:p>
          </p:txBody>
        </p:sp>
        <p:sp>
          <p:nvSpPr>
            <p:cNvPr id="20851" name="object 20851"/>
            <p:cNvSpPr/>
            <p:nvPr/>
          </p:nvSpPr>
          <p:spPr>
            <a:xfrm>
              <a:off x="5387708" y="8507412"/>
              <a:ext cx="7620" cy="14604"/>
            </a:xfrm>
            <a:custGeom>
              <a:avLst/>
              <a:gdLst/>
              <a:ahLst/>
              <a:cxnLst/>
              <a:rect l="l" t="t" r="r" b="b"/>
              <a:pathLst>
                <a:path w="7620" h="14604">
                  <a:moveTo>
                    <a:pt x="0" y="14109"/>
                  </a:moveTo>
                  <a:lnTo>
                    <a:pt x="2971" y="9779"/>
                  </a:lnTo>
                  <a:lnTo>
                    <a:pt x="5397" y="4927"/>
                  </a:lnTo>
                  <a:lnTo>
                    <a:pt x="5473" y="4732"/>
                  </a:lnTo>
                </a:path>
                <a:path w="7620" h="14604">
                  <a:moveTo>
                    <a:pt x="5473" y="4732"/>
                  </a:moveTo>
                  <a:lnTo>
                    <a:pt x="7315" y="0"/>
                  </a:lnTo>
                </a:path>
              </a:pathLst>
            </a:custGeom>
            <a:ln w="25400">
              <a:solidFill>
                <a:srgbClr val="E9B328"/>
              </a:solidFill>
            </a:ln>
          </p:spPr>
          <p:txBody>
            <a:bodyPr wrap="square" lIns="0" tIns="0" rIns="0" bIns="0" rtlCol="0"/>
            <a:lstStyle/>
            <a:p>
              <a:endParaRPr/>
            </a:p>
          </p:txBody>
        </p:sp>
        <p:sp>
          <p:nvSpPr>
            <p:cNvPr id="20852" name="object 20852"/>
            <p:cNvSpPr/>
            <p:nvPr/>
          </p:nvSpPr>
          <p:spPr>
            <a:xfrm>
              <a:off x="5387416" y="8502510"/>
              <a:ext cx="12065" cy="31115"/>
            </a:xfrm>
            <a:custGeom>
              <a:avLst/>
              <a:gdLst/>
              <a:ahLst/>
              <a:cxnLst/>
              <a:rect l="l" t="t" r="r" b="b"/>
              <a:pathLst>
                <a:path w="12064" h="31115">
                  <a:moveTo>
                    <a:pt x="11861" y="0"/>
                  </a:moveTo>
                  <a:lnTo>
                    <a:pt x="10096" y="6260"/>
                  </a:lnTo>
                  <a:lnTo>
                    <a:pt x="7595" y="12696"/>
                  </a:lnTo>
                  <a:lnTo>
                    <a:pt x="4383" y="18966"/>
                  </a:lnTo>
                  <a:lnTo>
                    <a:pt x="482" y="24726"/>
                  </a:lnTo>
                  <a:lnTo>
                    <a:pt x="456" y="26758"/>
                  </a:lnTo>
                  <a:lnTo>
                    <a:pt x="317" y="28867"/>
                  </a:lnTo>
                  <a:lnTo>
                    <a:pt x="0" y="30973"/>
                  </a:lnTo>
                  <a:lnTo>
                    <a:pt x="5371" y="25260"/>
                  </a:lnTo>
                  <a:lnTo>
                    <a:pt x="8445" y="18211"/>
                  </a:lnTo>
                  <a:lnTo>
                    <a:pt x="11086" y="7378"/>
                  </a:lnTo>
                  <a:lnTo>
                    <a:pt x="11607" y="3555"/>
                  </a:lnTo>
                  <a:lnTo>
                    <a:pt x="11861" y="0"/>
                  </a:lnTo>
                  <a:close/>
                </a:path>
              </a:pathLst>
            </a:custGeom>
            <a:solidFill>
              <a:srgbClr val="F2C21A"/>
            </a:solidFill>
          </p:spPr>
          <p:txBody>
            <a:bodyPr wrap="square" lIns="0" tIns="0" rIns="0" bIns="0" rtlCol="0"/>
            <a:lstStyle/>
            <a:p>
              <a:endParaRPr/>
            </a:p>
          </p:txBody>
        </p:sp>
        <p:sp>
          <p:nvSpPr>
            <p:cNvPr id="20853" name="object 20853"/>
            <p:cNvSpPr/>
            <p:nvPr/>
          </p:nvSpPr>
          <p:spPr>
            <a:xfrm>
              <a:off x="5387898" y="8502510"/>
              <a:ext cx="11430" cy="24765"/>
            </a:xfrm>
            <a:custGeom>
              <a:avLst/>
              <a:gdLst/>
              <a:ahLst/>
              <a:cxnLst/>
              <a:rect l="l" t="t" r="r" b="b"/>
              <a:pathLst>
                <a:path w="11429" h="24765">
                  <a:moveTo>
                    <a:pt x="8303" y="9634"/>
                  </a:moveTo>
                  <a:lnTo>
                    <a:pt x="7113" y="12696"/>
                  </a:lnTo>
                  <a:lnTo>
                    <a:pt x="3901" y="18966"/>
                  </a:lnTo>
                  <a:lnTo>
                    <a:pt x="0" y="24726"/>
                  </a:lnTo>
                </a:path>
                <a:path w="11429" h="24765">
                  <a:moveTo>
                    <a:pt x="11379" y="0"/>
                  </a:moveTo>
                  <a:lnTo>
                    <a:pt x="9613" y="6260"/>
                  </a:lnTo>
                  <a:lnTo>
                    <a:pt x="8303" y="9634"/>
                  </a:lnTo>
                </a:path>
              </a:pathLst>
            </a:custGeom>
            <a:ln w="25400">
              <a:solidFill>
                <a:srgbClr val="EFBC1C"/>
              </a:solidFill>
            </a:ln>
          </p:spPr>
          <p:txBody>
            <a:bodyPr wrap="square" lIns="0" tIns="0" rIns="0" bIns="0" rtlCol="0"/>
            <a:lstStyle/>
            <a:p>
              <a:endParaRPr/>
            </a:p>
          </p:txBody>
        </p:sp>
        <p:sp>
          <p:nvSpPr>
            <p:cNvPr id="20854" name="object 20854"/>
            <p:cNvSpPr/>
            <p:nvPr/>
          </p:nvSpPr>
          <p:spPr>
            <a:xfrm>
              <a:off x="5387416" y="8527237"/>
              <a:ext cx="635" cy="6350"/>
            </a:xfrm>
            <a:custGeom>
              <a:avLst/>
              <a:gdLst/>
              <a:ahLst/>
              <a:cxnLst/>
              <a:rect l="l" t="t" r="r" b="b"/>
              <a:pathLst>
                <a:path w="635" h="6350">
                  <a:moveTo>
                    <a:pt x="482" y="0"/>
                  </a:moveTo>
                  <a:lnTo>
                    <a:pt x="0" y="6246"/>
                  </a:lnTo>
                </a:path>
              </a:pathLst>
            </a:custGeom>
            <a:ln w="25399">
              <a:solidFill>
                <a:srgbClr val="F1C11E"/>
              </a:solidFill>
            </a:ln>
          </p:spPr>
          <p:txBody>
            <a:bodyPr wrap="square" lIns="0" tIns="0" rIns="0" bIns="0" rtlCol="0"/>
            <a:lstStyle/>
            <a:p>
              <a:endParaRPr/>
            </a:p>
          </p:txBody>
        </p:sp>
        <p:sp>
          <p:nvSpPr>
            <p:cNvPr id="20855" name="object 20855"/>
            <p:cNvSpPr/>
            <p:nvPr/>
          </p:nvSpPr>
          <p:spPr>
            <a:xfrm>
              <a:off x="5392788" y="8513750"/>
              <a:ext cx="5080" cy="14604"/>
            </a:xfrm>
            <a:custGeom>
              <a:avLst/>
              <a:gdLst/>
              <a:ahLst/>
              <a:cxnLst/>
              <a:rect l="l" t="t" r="r" b="b"/>
              <a:pathLst>
                <a:path w="5079" h="14604">
                  <a:moveTo>
                    <a:pt x="0" y="14020"/>
                  </a:moveTo>
                  <a:lnTo>
                    <a:pt x="3073" y="6972"/>
                  </a:lnTo>
                  <a:lnTo>
                    <a:pt x="4775" y="0"/>
                  </a:lnTo>
                </a:path>
              </a:pathLst>
            </a:custGeom>
            <a:ln w="25399">
              <a:solidFill>
                <a:srgbClr val="F6C918"/>
              </a:solidFill>
            </a:ln>
          </p:spPr>
          <p:txBody>
            <a:bodyPr wrap="square" lIns="0" tIns="0" rIns="0" bIns="0" rtlCol="0"/>
            <a:lstStyle/>
            <a:p>
              <a:endParaRPr/>
            </a:p>
          </p:txBody>
        </p:sp>
        <p:sp>
          <p:nvSpPr>
            <p:cNvPr id="20856" name="object 20856"/>
            <p:cNvSpPr/>
            <p:nvPr/>
          </p:nvSpPr>
          <p:spPr>
            <a:xfrm>
              <a:off x="5397563" y="8502510"/>
              <a:ext cx="1905" cy="11430"/>
            </a:xfrm>
            <a:custGeom>
              <a:avLst/>
              <a:gdLst/>
              <a:ahLst/>
              <a:cxnLst/>
              <a:rect l="l" t="t" r="r" b="b"/>
              <a:pathLst>
                <a:path w="1904" h="11429">
                  <a:moveTo>
                    <a:pt x="0" y="11239"/>
                  </a:moveTo>
                  <a:lnTo>
                    <a:pt x="244" y="9634"/>
                  </a:lnTo>
                </a:path>
                <a:path w="1904" h="11429">
                  <a:moveTo>
                    <a:pt x="244" y="9634"/>
                  </a:moveTo>
                  <a:lnTo>
                    <a:pt x="1714" y="0"/>
                  </a:lnTo>
                </a:path>
              </a:pathLst>
            </a:custGeom>
            <a:ln w="25400">
              <a:solidFill>
                <a:srgbClr val="F4C415"/>
              </a:solidFill>
            </a:ln>
          </p:spPr>
          <p:txBody>
            <a:bodyPr wrap="square" lIns="0" tIns="0" rIns="0" bIns="0" rtlCol="0"/>
            <a:lstStyle/>
            <a:p>
              <a:endParaRPr/>
            </a:p>
          </p:txBody>
        </p:sp>
        <p:sp>
          <p:nvSpPr>
            <p:cNvPr id="20857" name="object 20857"/>
            <p:cNvSpPr/>
            <p:nvPr/>
          </p:nvSpPr>
          <p:spPr>
            <a:xfrm>
              <a:off x="5371147" y="8521522"/>
              <a:ext cx="17145" cy="18415"/>
            </a:xfrm>
            <a:custGeom>
              <a:avLst/>
              <a:gdLst/>
              <a:ahLst/>
              <a:cxnLst/>
              <a:rect l="l" t="t" r="r" b="b"/>
              <a:pathLst>
                <a:path w="17145" h="18415">
                  <a:moveTo>
                    <a:pt x="16560" y="0"/>
                  </a:moveTo>
                  <a:lnTo>
                    <a:pt x="12255" y="6299"/>
                  </a:lnTo>
                  <a:lnTo>
                    <a:pt x="6794" y="11531"/>
                  </a:lnTo>
                  <a:lnTo>
                    <a:pt x="0" y="14312"/>
                  </a:lnTo>
                  <a:lnTo>
                    <a:pt x="1092" y="16967"/>
                  </a:lnTo>
                  <a:lnTo>
                    <a:pt x="16776" y="3695"/>
                  </a:lnTo>
                  <a:lnTo>
                    <a:pt x="16687" y="1752"/>
                  </a:lnTo>
                  <a:lnTo>
                    <a:pt x="16560" y="0"/>
                  </a:lnTo>
                  <a:close/>
                </a:path>
              </a:pathLst>
            </a:custGeom>
            <a:solidFill>
              <a:srgbClr val="E9B32F"/>
            </a:solidFill>
          </p:spPr>
          <p:txBody>
            <a:bodyPr wrap="square" lIns="0" tIns="0" rIns="0" bIns="0" rtlCol="0"/>
            <a:lstStyle/>
            <a:p>
              <a:endParaRPr/>
            </a:p>
          </p:txBody>
        </p:sp>
        <p:sp>
          <p:nvSpPr>
            <p:cNvPr id="20858" name="object 20858"/>
            <p:cNvSpPr/>
            <p:nvPr/>
          </p:nvSpPr>
          <p:spPr>
            <a:xfrm>
              <a:off x="5371147" y="8521522"/>
              <a:ext cx="17145" cy="14604"/>
            </a:xfrm>
            <a:custGeom>
              <a:avLst/>
              <a:gdLst/>
              <a:ahLst/>
              <a:cxnLst/>
              <a:rect l="l" t="t" r="r" b="b"/>
              <a:pathLst>
                <a:path w="17145" h="14604">
                  <a:moveTo>
                    <a:pt x="16560" y="0"/>
                  </a:moveTo>
                  <a:lnTo>
                    <a:pt x="12255" y="6299"/>
                  </a:lnTo>
                  <a:lnTo>
                    <a:pt x="6794" y="11531"/>
                  </a:lnTo>
                  <a:lnTo>
                    <a:pt x="0" y="14312"/>
                  </a:lnTo>
                </a:path>
              </a:pathLst>
            </a:custGeom>
            <a:ln w="25400">
              <a:solidFill>
                <a:srgbClr val="E7B035"/>
              </a:solidFill>
            </a:ln>
          </p:spPr>
          <p:txBody>
            <a:bodyPr wrap="square" lIns="0" tIns="0" rIns="0" bIns="0" rtlCol="0"/>
            <a:lstStyle/>
            <a:p>
              <a:endParaRPr/>
            </a:p>
          </p:txBody>
        </p:sp>
        <p:sp>
          <p:nvSpPr>
            <p:cNvPr id="20859" name="object 20859"/>
            <p:cNvSpPr/>
            <p:nvPr/>
          </p:nvSpPr>
          <p:spPr>
            <a:xfrm>
              <a:off x="5371147" y="8535835"/>
              <a:ext cx="1905" cy="4445"/>
            </a:xfrm>
            <a:custGeom>
              <a:avLst/>
              <a:gdLst/>
              <a:ahLst/>
              <a:cxnLst/>
              <a:rect l="l" t="t" r="r" b="b"/>
              <a:pathLst>
                <a:path w="1904" h="4445">
                  <a:moveTo>
                    <a:pt x="0" y="0"/>
                  </a:moveTo>
                  <a:lnTo>
                    <a:pt x="1638" y="3898"/>
                  </a:lnTo>
                </a:path>
              </a:pathLst>
            </a:custGeom>
            <a:ln w="25400">
              <a:solidFill>
                <a:srgbClr val="E9B334"/>
              </a:solidFill>
            </a:ln>
          </p:spPr>
          <p:txBody>
            <a:bodyPr wrap="square" lIns="0" tIns="0" rIns="0" bIns="0" rtlCol="0"/>
            <a:lstStyle/>
            <a:p>
              <a:endParaRPr/>
            </a:p>
          </p:txBody>
        </p:sp>
        <p:sp>
          <p:nvSpPr>
            <p:cNvPr id="20860" name="object 20860"/>
            <p:cNvSpPr/>
            <p:nvPr/>
          </p:nvSpPr>
          <p:spPr>
            <a:xfrm>
              <a:off x="5372785" y="8527237"/>
              <a:ext cx="15240" cy="12700"/>
            </a:xfrm>
            <a:custGeom>
              <a:avLst/>
              <a:gdLst/>
              <a:ahLst/>
              <a:cxnLst/>
              <a:rect l="l" t="t" r="r" b="b"/>
              <a:pathLst>
                <a:path w="15239" h="12700">
                  <a:moveTo>
                    <a:pt x="0" y="12496"/>
                  </a:moveTo>
                  <a:lnTo>
                    <a:pt x="5842" y="9715"/>
                  </a:lnTo>
                  <a:lnTo>
                    <a:pt x="11137" y="5079"/>
                  </a:lnTo>
                  <a:lnTo>
                    <a:pt x="15113" y="0"/>
                  </a:lnTo>
                </a:path>
              </a:pathLst>
            </a:custGeom>
            <a:ln w="25400">
              <a:solidFill>
                <a:srgbClr val="ECB728"/>
              </a:solidFill>
            </a:ln>
          </p:spPr>
          <p:txBody>
            <a:bodyPr wrap="square" lIns="0" tIns="0" rIns="0" bIns="0" rtlCol="0"/>
            <a:lstStyle/>
            <a:p>
              <a:endParaRPr/>
            </a:p>
          </p:txBody>
        </p:sp>
        <p:sp>
          <p:nvSpPr>
            <p:cNvPr id="20861" name="object 20861"/>
            <p:cNvSpPr/>
            <p:nvPr/>
          </p:nvSpPr>
          <p:spPr>
            <a:xfrm>
              <a:off x="5387708" y="8521522"/>
              <a:ext cx="635" cy="5715"/>
            </a:xfrm>
            <a:custGeom>
              <a:avLst/>
              <a:gdLst/>
              <a:ahLst/>
              <a:cxnLst/>
              <a:rect l="l" t="t" r="r" b="b"/>
              <a:pathLst>
                <a:path w="635" h="5715">
                  <a:moveTo>
                    <a:pt x="190" y="5715"/>
                  </a:moveTo>
                  <a:lnTo>
                    <a:pt x="0" y="0"/>
                  </a:lnTo>
                </a:path>
              </a:pathLst>
            </a:custGeom>
            <a:ln w="25400">
              <a:solidFill>
                <a:srgbClr val="EAB429"/>
              </a:solidFill>
            </a:ln>
          </p:spPr>
          <p:txBody>
            <a:bodyPr wrap="square" lIns="0" tIns="0" rIns="0" bIns="0" rtlCol="0"/>
            <a:lstStyle/>
            <a:p>
              <a:endParaRPr/>
            </a:p>
          </p:txBody>
        </p:sp>
        <p:sp>
          <p:nvSpPr>
            <p:cNvPr id="20862" name="object 20862"/>
            <p:cNvSpPr/>
            <p:nvPr/>
          </p:nvSpPr>
          <p:spPr>
            <a:xfrm>
              <a:off x="5372785" y="8527237"/>
              <a:ext cx="15240" cy="16510"/>
            </a:xfrm>
            <a:custGeom>
              <a:avLst/>
              <a:gdLst/>
              <a:ahLst/>
              <a:cxnLst/>
              <a:rect l="l" t="t" r="r" b="b"/>
              <a:pathLst>
                <a:path w="15239" h="16509">
                  <a:moveTo>
                    <a:pt x="15113" y="0"/>
                  </a:moveTo>
                  <a:lnTo>
                    <a:pt x="11137" y="5079"/>
                  </a:lnTo>
                  <a:lnTo>
                    <a:pt x="5842" y="9715"/>
                  </a:lnTo>
                  <a:lnTo>
                    <a:pt x="0" y="12496"/>
                  </a:lnTo>
                  <a:lnTo>
                    <a:pt x="1079" y="14922"/>
                  </a:lnTo>
                  <a:lnTo>
                    <a:pt x="15087" y="2031"/>
                  </a:lnTo>
                  <a:lnTo>
                    <a:pt x="15113" y="0"/>
                  </a:lnTo>
                  <a:close/>
                </a:path>
              </a:pathLst>
            </a:custGeom>
            <a:solidFill>
              <a:srgbClr val="F1C020"/>
            </a:solidFill>
          </p:spPr>
          <p:txBody>
            <a:bodyPr wrap="square" lIns="0" tIns="0" rIns="0" bIns="0" rtlCol="0"/>
            <a:lstStyle/>
            <a:p>
              <a:endParaRPr/>
            </a:p>
          </p:txBody>
        </p:sp>
        <p:sp>
          <p:nvSpPr>
            <p:cNvPr id="20863" name="object 20863"/>
            <p:cNvSpPr/>
            <p:nvPr/>
          </p:nvSpPr>
          <p:spPr>
            <a:xfrm>
              <a:off x="5372785" y="8527237"/>
              <a:ext cx="15240" cy="12700"/>
            </a:xfrm>
            <a:custGeom>
              <a:avLst/>
              <a:gdLst/>
              <a:ahLst/>
              <a:cxnLst/>
              <a:rect l="l" t="t" r="r" b="b"/>
              <a:pathLst>
                <a:path w="15239" h="12700">
                  <a:moveTo>
                    <a:pt x="15113" y="0"/>
                  </a:moveTo>
                  <a:lnTo>
                    <a:pt x="11137" y="5079"/>
                  </a:lnTo>
                  <a:lnTo>
                    <a:pt x="5842" y="9715"/>
                  </a:lnTo>
                  <a:lnTo>
                    <a:pt x="0" y="12496"/>
                  </a:lnTo>
                </a:path>
              </a:pathLst>
            </a:custGeom>
            <a:ln w="25400">
              <a:solidFill>
                <a:srgbClr val="ECB728"/>
              </a:solidFill>
            </a:ln>
          </p:spPr>
          <p:txBody>
            <a:bodyPr wrap="square" lIns="0" tIns="0" rIns="0" bIns="0" rtlCol="0"/>
            <a:lstStyle/>
            <a:p>
              <a:endParaRPr/>
            </a:p>
          </p:txBody>
        </p:sp>
        <p:sp>
          <p:nvSpPr>
            <p:cNvPr id="20864" name="object 20864"/>
            <p:cNvSpPr/>
            <p:nvPr/>
          </p:nvSpPr>
          <p:spPr>
            <a:xfrm>
              <a:off x="5372785" y="8539734"/>
              <a:ext cx="1905" cy="3810"/>
            </a:xfrm>
            <a:custGeom>
              <a:avLst/>
              <a:gdLst/>
              <a:ahLst/>
              <a:cxnLst/>
              <a:rect l="l" t="t" r="r" b="b"/>
              <a:pathLst>
                <a:path w="1904" h="3809">
                  <a:moveTo>
                    <a:pt x="0" y="0"/>
                  </a:moveTo>
                  <a:lnTo>
                    <a:pt x="1625" y="3581"/>
                  </a:lnTo>
                </a:path>
              </a:pathLst>
            </a:custGeom>
            <a:ln w="25400">
              <a:solidFill>
                <a:srgbClr val="F0BF22"/>
              </a:solidFill>
            </a:ln>
          </p:spPr>
          <p:txBody>
            <a:bodyPr wrap="square" lIns="0" tIns="0" rIns="0" bIns="0" rtlCol="0"/>
            <a:lstStyle/>
            <a:p>
              <a:endParaRPr/>
            </a:p>
          </p:txBody>
        </p:sp>
        <p:sp>
          <p:nvSpPr>
            <p:cNvPr id="20865" name="object 20865"/>
            <p:cNvSpPr/>
            <p:nvPr/>
          </p:nvSpPr>
          <p:spPr>
            <a:xfrm>
              <a:off x="5374411" y="8537333"/>
              <a:ext cx="9525" cy="6350"/>
            </a:xfrm>
            <a:custGeom>
              <a:avLst/>
              <a:gdLst/>
              <a:ahLst/>
              <a:cxnLst/>
              <a:rect l="l" t="t" r="r" b="b"/>
              <a:pathLst>
                <a:path w="9525" h="6350">
                  <a:moveTo>
                    <a:pt x="0" y="5981"/>
                  </a:moveTo>
                  <a:lnTo>
                    <a:pt x="4902" y="3225"/>
                  </a:lnTo>
                  <a:lnTo>
                    <a:pt x="9385" y="0"/>
                  </a:lnTo>
                </a:path>
              </a:pathLst>
            </a:custGeom>
            <a:ln w="25400">
              <a:solidFill>
                <a:srgbClr val="F6C918"/>
              </a:solidFill>
            </a:ln>
          </p:spPr>
          <p:txBody>
            <a:bodyPr wrap="square" lIns="0" tIns="0" rIns="0" bIns="0" rtlCol="0"/>
            <a:lstStyle/>
            <a:p>
              <a:endParaRPr/>
            </a:p>
          </p:txBody>
        </p:sp>
        <p:sp>
          <p:nvSpPr>
            <p:cNvPr id="20866" name="object 20866"/>
            <p:cNvSpPr/>
            <p:nvPr/>
          </p:nvSpPr>
          <p:spPr>
            <a:xfrm>
              <a:off x="5387416" y="8527237"/>
              <a:ext cx="635" cy="6350"/>
            </a:xfrm>
            <a:custGeom>
              <a:avLst/>
              <a:gdLst/>
              <a:ahLst/>
              <a:cxnLst/>
              <a:rect l="l" t="t" r="r" b="b"/>
              <a:pathLst>
                <a:path w="635" h="6350">
                  <a:moveTo>
                    <a:pt x="0" y="6246"/>
                  </a:moveTo>
                  <a:lnTo>
                    <a:pt x="482" y="0"/>
                  </a:lnTo>
                </a:path>
              </a:pathLst>
            </a:custGeom>
            <a:ln w="25399">
              <a:solidFill>
                <a:srgbClr val="F1C11E"/>
              </a:solidFill>
            </a:ln>
          </p:spPr>
          <p:txBody>
            <a:bodyPr wrap="square" lIns="0" tIns="0" rIns="0" bIns="0" rtlCol="0"/>
            <a:lstStyle/>
            <a:p>
              <a:endParaRPr/>
            </a:p>
          </p:txBody>
        </p:sp>
        <p:sp>
          <p:nvSpPr>
            <p:cNvPr id="20867" name="object 20867"/>
            <p:cNvSpPr/>
            <p:nvPr/>
          </p:nvSpPr>
          <p:spPr>
            <a:xfrm>
              <a:off x="5343436" y="8508327"/>
              <a:ext cx="20320" cy="7620"/>
            </a:xfrm>
            <a:custGeom>
              <a:avLst/>
              <a:gdLst/>
              <a:ahLst/>
              <a:cxnLst/>
              <a:rect l="l" t="t" r="r" b="b"/>
              <a:pathLst>
                <a:path w="20320" h="7620">
                  <a:moveTo>
                    <a:pt x="19075" y="0"/>
                  </a:moveTo>
                  <a:lnTo>
                    <a:pt x="13284" y="1955"/>
                  </a:lnTo>
                  <a:lnTo>
                    <a:pt x="6908" y="3327"/>
                  </a:lnTo>
                  <a:lnTo>
                    <a:pt x="0" y="3657"/>
                  </a:lnTo>
                  <a:lnTo>
                    <a:pt x="1117" y="7391"/>
                  </a:lnTo>
                  <a:lnTo>
                    <a:pt x="7759" y="6756"/>
                  </a:lnTo>
                  <a:lnTo>
                    <a:pt x="14046" y="5359"/>
                  </a:lnTo>
                  <a:lnTo>
                    <a:pt x="19913" y="3390"/>
                  </a:lnTo>
                  <a:lnTo>
                    <a:pt x="19075" y="0"/>
                  </a:lnTo>
                  <a:close/>
                </a:path>
              </a:pathLst>
            </a:custGeom>
            <a:solidFill>
              <a:srgbClr val="EAB229"/>
            </a:solidFill>
          </p:spPr>
          <p:txBody>
            <a:bodyPr wrap="square" lIns="0" tIns="0" rIns="0" bIns="0" rtlCol="0"/>
            <a:lstStyle/>
            <a:p>
              <a:endParaRPr/>
            </a:p>
          </p:txBody>
        </p:sp>
        <p:sp>
          <p:nvSpPr>
            <p:cNvPr id="20868" name="object 20868"/>
            <p:cNvSpPr/>
            <p:nvPr/>
          </p:nvSpPr>
          <p:spPr>
            <a:xfrm>
              <a:off x="5343436" y="8508327"/>
              <a:ext cx="19685" cy="3810"/>
            </a:xfrm>
            <a:custGeom>
              <a:avLst/>
              <a:gdLst/>
              <a:ahLst/>
              <a:cxnLst/>
              <a:rect l="l" t="t" r="r" b="b"/>
              <a:pathLst>
                <a:path w="19685" h="3809">
                  <a:moveTo>
                    <a:pt x="19075" y="0"/>
                  </a:moveTo>
                  <a:lnTo>
                    <a:pt x="16179" y="971"/>
                  </a:lnTo>
                </a:path>
                <a:path w="19685" h="3809">
                  <a:moveTo>
                    <a:pt x="6908" y="3327"/>
                  </a:moveTo>
                  <a:lnTo>
                    <a:pt x="0" y="3657"/>
                  </a:lnTo>
                </a:path>
              </a:pathLst>
            </a:custGeom>
            <a:ln w="25400">
              <a:solidFill>
                <a:srgbClr val="E9AF1D"/>
              </a:solidFill>
            </a:ln>
          </p:spPr>
          <p:txBody>
            <a:bodyPr wrap="square" lIns="0" tIns="0" rIns="0" bIns="0" rtlCol="0"/>
            <a:lstStyle/>
            <a:p>
              <a:endParaRPr/>
            </a:p>
          </p:txBody>
        </p:sp>
        <p:sp>
          <p:nvSpPr>
            <p:cNvPr id="20869" name="object 20869"/>
            <p:cNvSpPr/>
            <p:nvPr/>
          </p:nvSpPr>
          <p:spPr>
            <a:xfrm>
              <a:off x="5343436" y="8511984"/>
              <a:ext cx="1270" cy="3810"/>
            </a:xfrm>
            <a:custGeom>
              <a:avLst/>
              <a:gdLst/>
              <a:ahLst/>
              <a:cxnLst/>
              <a:rect l="l" t="t" r="r" b="b"/>
              <a:pathLst>
                <a:path w="1270" h="3809">
                  <a:moveTo>
                    <a:pt x="47" y="160"/>
                  </a:moveTo>
                  <a:lnTo>
                    <a:pt x="1117" y="3733"/>
                  </a:lnTo>
                </a:path>
                <a:path w="1270" h="3809">
                  <a:moveTo>
                    <a:pt x="0" y="0"/>
                  </a:moveTo>
                  <a:lnTo>
                    <a:pt x="47" y="160"/>
                  </a:lnTo>
                </a:path>
              </a:pathLst>
            </a:custGeom>
            <a:ln w="25400">
              <a:solidFill>
                <a:srgbClr val="ECB52D"/>
              </a:solidFill>
            </a:ln>
          </p:spPr>
          <p:txBody>
            <a:bodyPr wrap="square" lIns="0" tIns="0" rIns="0" bIns="0" rtlCol="0"/>
            <a:lstStyle/>
            <a:p>
              <a:endParaRPr/>
            </a:p>
          </p:txBody>
        </p:sp>
        <p:sp>
          <p:nvSpPr>
            <p:cNvPr id="20870" name="object 20870"/>
            <p:cNvSpPr/>
            <p:nvPr/>
          </p:nvSpPr>
          <p:spPr>
            <a:xfrm>
              <a:off x="5344553" y="8511717"/>
              <a:ext cx="19050" cy="4445"/>
            </a:xfrm>
            <a:custGeom>
              <a:avLst/>
              <a:gdLst/>
              <a:ahLst/>
              <a:cxnLst/>
              <a:rect l="l" t="t" r="r" b="b"/>
              <a:pathLst>
                <a:path w="19050" h="4445">
                  <a:moveTo>
                    <a:pt x="0" y="4000"/>
                  </a:moveTo>
                  <a:lnTo>
                    <a:pt x="6642" y="3365"/>
                  </a:lnTo>
                  <a:lnTo>
                    <a:pt x="12928" y="1968"/>
                  </a:lnTo>
                  <a:lnTo>
                    <a:pt x="17523" y="427"/>
                  </a:lnTo>
                </a:path>
                <a:path w="19050" h="4445">
                  <a:moveTo>
                    <a:pt x="17523" y="427"/>
                  </a:moveTo>
                  <a:lnTo>
                    <a:pt x="18795" y="0"/>
                  </a:lnTo>
                </a:path>
              </a:pathLst>
            </a:custGeom>
            <a:ln w="25400">
              <a:solidFill>
                <a:srgbClr val="EBB436"/>
              </a:solidFill>
            </a:ln>
          </p:spPr>
          <p:txBody>
            <a:bodyPr wrap="square" lIns="0" tIns="0" rIns="0" bIns="0" rtlCol="0"/>
            <a:lstStyle/>
            <a:p>
              <a:endParaRPr/>
            </a:p>
          </p:txBody>
        </p:sp>
        <p:sp>
          <p:nvSpPr>
            <p:cNvPr id="20871" name="object 20871"/>
            <p:cNvSpPr/>
            <p:nvPr/>
          </p:nvSpPr>
          <p:spPr>
            <a:xfrm>
              <a:off x="5362511" y="8508327"/>
              <a:ext cx="1270" cy="3810"/>
            </a:xfrm>
            <a:custGeom>
              <a:avLst/>
              <a:gdLst/>
              <a:ahLst/>
              <a:cxnLst/>
              <a:rect l="l" t="t" r="r" b="b"/>
              <a:pathLst>
                <a:path w="1270" h="3809">
                  <a:moveTo>
                    <a:pt x="838" y="3390"/>
                  </a:moveTo>
                  <a:lnTo>
                    <a:pt x="0" y="0"/>
                  </a:lnTo>
                </a:path>
              </a:pathLst>
            </a:custGeom>
            <a:ln w="25400">
              <a:solidFill>
                <a:srgbClr val="E8AE26"/>
              </a:solidFill>
            </a:ln>
          </p:spPr>
          <p:txBody>
            <a:bodyPr wrap="square" lIns="0" tIns="0" rIns="0" bIns="0" rtlCol="0"/>
            <a:lstStyle/>
            <a:p>
              <a:endParaRPr/>
            </a:p>
          </p:txBody>
        </p:sp>
        <p:sp>
          <p:nvSpPr>
            <p:cNvPr id="20872" name="object 20872"/>
            <p:cNvSpPr/>
            <p:nvPr/>
          </p:nvSpPr>
          <p:spPr>
            <a:xfrm>
              <a:off x="5344553" y="8511717"/>
              <a:ext cx="19685" cy="6350"/>
            </a:xfrm>
            <a:custGeom>
              <a:avLst/>
              <a:gdLst/>
              <a:ahLst/>
              <a:cxnLst/>
              <a:rect l="l" t="t" r="r" b="b"/>
              <a:pathLst>
                <a:path w="19685" h="6350">
                  <a:moveTo>
                    <a:pt x="18795" y="0"/>
                  </a:moveTo>
                  <a:lnTo>
                    <a:pt x="12928" y="1968"/>
                  </a:lnTo>
                  <a:lnTo>
                    <a:pt x="6642" y="3365"/>
                  </a:lnTo>
                  <a:lnTo>
                    <a:pt x="0" y="4000"/>
                  </a:lnTo>
                  <a:lnTo>
                    <a:pt x="558" y="5829"/>
                  </a:lnTo>
                  <a:lnTo>
                    <a:pt x="7023" y="4991"/>
                  </a:lnTo>
                  <a:lnTo>
                    <a:pt x="13309" y="3632"/>
                  </a:lnTo>
                  <a:lnTo>
                    <a:pt x="19227" y="1651"/>
                  </a:lnTo>
                  <a:lnTo>
                    <a:pt x="18795" y="0"/>
                  </a:lnTo>
                  <a:close/>
                </a:path>
              </a:pathLst>
            </a:custGeom>
            <a:solidFill>
              <a:srgbClr val="EAB53B"/>
            </a:solidFill>
          </p:spPr>
          <p:txBody>
            <a:bodyPr wrap="square" lIns="0" tIns="0" rIns="0" bIns="0" rtlCol="0"/>
            <a:lstStyle/>
            <a:p>
              <a:endParaRPr/>
            </a:p>
          </p:txBody>
        </p:sp>
        <p:sp>
          <p:nvSpPr>
            <p:cNvPr id="20873" name="object 20873"/>
            <p:cNvSpPr/>
            <p:nvPr/>
          </p:nvSpPr>
          <p:spPr>
            <a:xfrm>
              <a:off x="5344553" y="8511717"/>
              <a:ext cx="19050" cy="4445"/>
            </a:xfrm>
            <a:custGeom>
              <a:avLst/>
              <a:gdLst/>
              <a:ahLst/>
              <a:cxnLst/>
              <a:rect l="l" t="t" r="r" b="b"/>
              <a:pathLst>
                <a:path w="19050" h="4445">
                  <a:moveTo>
                    <a:pt x="17523" y="427"/>
                  </a:moveTo>
                  <a:lnTo>
                    <a:pt x="12928" y="1968"/>
                  </a:lnTo>
                  <a:lnTo>
                    <a:pt x="6642" y="3365"/>
                  </a:lnTo>
                  <a:lnTo>
                    <a:pt x="0" y="4000"/>
                  </a:lnTo>
                </a:path>
                <a:path w="19050" h="4445">
                  <a:moveTo>
                    <a:pt x="18795" y="0"/>
                  </a:moveTo>
                  <a:lnTo>
                    <a:pt x="17523" y="427"/>
                  </a:lnTo>
                </a:path>
              </a:pathLst>
            </a:custGeom>
            <a:ln w="25400">
              <a:solidFill>
                <a:srgbClr val="EBB436"/>
              </a:solidFill>
            </a:ln>
          </p:spPr>
          <p:txBody>
            <a:bodyPr wrap="square" lIns="0" tIns="0" rIns="0" bIns="0" rtlCol="0"/>
            <a:lstStyle/>
            <a:p>
              <a:endParaRPr/>
            </a:p>
          </p:txBody>
        </p:sp>
        <p:sp>
          <p:nvSpPr>
            <p:cNvPr id="20874" name="object 20874"/>
            <p:cNvSpPr/>
            <p:nvPr/>
          </p:nvSpPr>
          <p:spPr>
            <a:xfrm>
              <a:off x="5344553" y="8515718"/>
              <a:ext cx="635" cy="1905"/>
            </a:xfrm>
            <a:custGeom>
              <a:avLst/>
              <a:gdLst/>
              <a:ahLst/>
              <a:cxnLst/>
              <a:rect l="l" t="t" r="r" b="b"/>
              <a:pathLst>
                <a:path w="635" h="1904">
                  <a:moveTo>
                    <a:pt x="0" y="0"/>
                  </a:moveTo>
                  <a:lnTo>
                    <a:pt x="558" y="1828"/>
                  </a:lnTo>
                </a:path>
              </a:pathLst>
            </a:custGeom>
            <a:ln w="25400">
              <a:solidFill>
                <a:srgbClr val="ECB945"/>
              </a:solidFill>
            </a:ln>
          </p:spPr>
          <p:txBody>
            <a:bodyPr wrap="square" lIns="0" tIns="0" rIns="0" bIns="0" rtlCol="0"/>
            <a:lstStyle/>
            <a:p>
              <a:endParaRPr/>
            </a:p>
          </p:txBody>
        </p:sp>
        <p:sp>
          <p:nvSpPr>
            <p:cNvPr id="20875" name="object 20875"/>
            <p:cNvSpPr/>
            <p:nvPr/>
          </p:nvSpPr>
          <p:spPr>
            <a:xfrm>
              <a:off x="5345112" y="8513369"/>
              <a:ext cx="19050" cy="4445"/>
            </a:xfrm>
            <a:custGeom>
              <a:avLst/>
              <a:gdLst/>
              <a:ahLst/>
              <a:cxnLst/>
              <a:rect l="l" t="t" r="r" b="b"/>
              <a:pathLst>
                <a:path w="19050" h="4445">
                  <a:moveTo>
                    <a:pt x="0" y="4178"/>
                  </a:moveTo>
                  <a:lnTo>
                    <a:pt x="6464" y="3340"/>
                  </a:lnTo>
                  <a:lnTo>
                    <a:pt x="12750" y="1981"/>
                  </a:lnTo>
                  <a:lnTo>
                    <a:pt x="18669" y="0"/>
                  </a:lnTo>
                </a:path>
              </a:pathLst>
            </a:custGeom>
            <a:ln w="25400">
              <a:solidFill>
                <a:srgbClr val="EAB640"/>
              </a:solidFill>
            </a:ln>
          </p:spPr>
          <p:txBody>
            <a:bodyPr wrap="square" lIns="0" tIns="0" rIns="0" bIns="0" rtlCol="0"/>
            <a:lstStyle/>
            <a:p>
              <a:endParaRPr/>
            </a:p>
          </p:txBody>
        </p:sp>
        <p:sp>
          <p:nvSpPr>
            <p:cNvPr id="20876" name="object 20876"/>
            <p:cNvSpPr/>
            <p:nvPr/>
          </p:nvSpPr>
          <p:spPr>
            <a:xfrm>
              <a:off x="5363349" y="8511717"/>
              <a:ext cx="635" cy="1905"/>
            </a:xfrm>
            <a:custGeom>
              <a:avLst/>
              <a:gdLst/>
              <a:ahLst/>
              <a:cxnLst/>
              <a:rect l="l" t="t" r="r" b="b"/>
              <a:pathLst>
                <a:path w="635" h="1904">
                  <a:moveTo>
                    <a:pt x="431" y="1651"/>
                  </a:moveTo>
                  <a:lnTo>
                    <a:pt x="111" y="427"/>
                  </a:lnTo>
                </a:path>
                <a:path w="635" h="1904">
                  <a:moveTo>
                    <a:pt x="111" y="427"/>
                  </a:moveTo>
                  <a:lnTo>
                    <a:pt x="0" y="0"/>
                  </a:lnTo>
                </a:path>
              </a:pathLst>
            </a:custGeom>
            <a:ln w="25400">
              <a:solidFill>
                <a:srgbClr val="E9B131"/>
              </a:solidFill>
            </a:ln>
          </p:spPr>
          <p:txBody>
            <a:bodyPr wrap="square" lIns="0" tIns="0" rIns="0" bIns="0" rtlCol="0"/>
            <a:lstStyle/>
            <a:p>
              <a:endParaRPr/>
            </a:p>
          </p:txBody>
        </p:sp>
        <p:sp>
          <p:nvSpPr>
            <p:cNvPr id="20877" name="object 20877"/>
            <p:cNvSpPr/>
            <p:nvPr/>
          </p:nvSpPr>
          <p:spPr>
            <a:xfrm>
              <a:off x="5345112" y="8513369"/>
              <a:ext cx="19685" cy="6350"/>
            </a:xfrm>
            <a:custGeom>
              <a:avLst/>
              <a:gdLst/>
              <a:ahLst/>
              <a:cxnLst/>
              <a:rect l="l" t="t" r="r" b="b"/>
              <a:pathLst>
                <a:path w="19685" h="6350">
                  <a:moveTo>
                    <a:pt x="18669" y="0"/>
                  </a:moveTo>
                  <a:lnTo>
                    <a:pt x="12750" y="1981"/>
                  </a:lnTo>
                  <a:lnTo>
                    <a:pt x="6464" y="3340"/>
                  </a:lnTo>
                  <a:lnTo>
                    <a:pt x="0" y="4178"/>
                  </a:lnTo>
                  <a:lnTo>
                    <a:pt x="584" y="5930"/>
                  </a:lnTo>
                  <a:lnTo>
                    <a:pt x="6959" y="5003"/>
                  </a:lnTo>
                  <a:lnTo>
                    <a:pt x="13169" y="3606"/>
                  </a:lnTo>
                  <a:lnTo>
                    <a:pt x="19100" y="1612"/>
                  </a:lnTo>
                  <a:lnTo>
                    <a:pt x="18669" y="0"/>
                  </a:lnTo>
                  <a:close/>
                </a:path>
              </a:pathLst>
            </a:custGeom>
            <a:solidFill>
              <a:srgbClr val="EBB644"/>
            </a:solidFill>
          </p:spPr>
          <p:txBody>
            <a:bodyPr wrap="square" lIns="0" tIns="0" rIns="0" bIns="0" rtlCol="0"/>
            <a:lstStyle/>
            <a:p>
              <a:endParaRPr/>
            </a:p>
          </p:txBody>
        </p:sp>
        <p:sp>
          <p:nvSpPr>
            <p:cNvPr id="20878" name="object 20878"/>
            <p:cNvSpPr/>
            <p:nvPr/>
          </p:nvSpPr>
          <p:spPr>
            <a:xfrm>
              <a:off x="5345112" y="8513369"/>
              <a:ext cx="19050" cy="4445"/>
            </a:xfrm>
            <a:custGeom>
              <a:avLst/>
              <a:gdLst/>
              <a:ahLst/>
              <a:cxnLst/>
              <a:rect l="l" t="t" r="r" b="b"/>
              <a:pathLst>
                <a:path w="19050" h="4445">
                  <a:moveTo>
                    <a:pt x="18669" y="0"/>
                  </a:moveTo>
                  <a:lnTo>
                    <a:pt x="12750" y="1981"/>
                  </a:lnTo>
                  <a:lnTo>
                    <a:pt x="6464" y="3340"/>
                  </a:lnTo>
                  <a:lnTo>
                    <a:pt x="0" y="4178"/>
                  </a:lnTo>
                </a:path>
              </a:pathLst>
            </a:custGeom>
            <a:ln w="25400">
              <a:solidFill>
                <a:srgbClr val="EAB640"/>
              </a:solidFill>
            </a:ln>
          </p:spPr>
          <p:txBody>
            <a:bodyPr wrap="square" lIns="0" tIns="0" rIns="0" bIns="0" rtlCol="0"/>
            <a:lstStyle/>
            <a:p>
              <a:endParaRPr/>
            </a:p>
          </p:txBody>
        </p:sp>
        <p:sp>
          <p:nvSpPr>
            <p:cNvPr id="20879" name="object 20879"/>
            <p:cNvSpPr/>
            <p:nvPr/>
          </p:nvSpPr>
          <p:spPr>
            <a:xfrm>
              <a:off x="5345112" y="8517547"/>
              <a:ext cx="635" cy="1905"/>
            </a:xfrm>
            <a:custGeom>
              <a:avLst/>
              <a:gdLst/>
              <a:ahLst/>
              <a:cxnLst/>
              <a:rect l="l" t="t" r="r" b="b"/>
              <a:pathLst>
                <a:path w="635" h="1904">
                  <a:moveTo>
                    <a:pt x="0" y="0"/>
                  </a:moveTo>
                  <a:lnTo>
                    <a:pt x="584" y="1752"/>
                  </a:lnTo>
                </a:path>
              </a:pathLst>
            </a:custGeom>
            <a:ln w="25400">
              <a:solidFill>
                <a:srgbClr val="ECBA50"/>
              </a:solidFill>
            </a:ln>
          </p:spPr>
          <p:txBody>
            <a:bodyPr wrap="square" lIns="0" tIns="0" rIns="0" bIns="0" rtlCol="0"/>
            <a:lstStyle/>
            <a:p>
              <a:endParaRPr/>
            </a:p>
          </p:txBody>
        </p:sp>
        <p:sp>
          <p:nvSpPr>
            <p:cNvPr id="20880" name="object 20880"/>
            <p:cNvSpPr/>
            <p:nvPr/>
          </p:nvSpPr>
          <p:spPr>
            <a:xfrm>
              <a:off x="5345696" y="8514981"/>
              <a:ext cx="19050" cy="4445"/>
            </a:xfrm>
            <a:custGeom>
              <a:avLst/>
              <a:gdLst/>
              <a:ahLst/>
              <a:cxnLst/>
              <a:rect l="l" t="t" r="r" b="b"/>
              <a:pathLst>
                <a:path w="19050" h="4445">
                  <a:moveTo>
                    <a:pt x="0" y="4318"/>
                  </a:moveTo>
                  <a:lnTo>
                    <a:pt x="6375" y="3390"/>
                  </a:lnTo>
                  <a:lnTo>
                    <a:pt x="12585" y="1993"/>
                  </a:lnTo>
                  <a:lnTo>
                    <a:pt x="18516" y="0"/>
                  </a:lnTo>
                </a:path>
              </a:pathLst>
            </a:custGeom>
            <a:ln w="25400">
              <a:solidFill>
                <a:srgbClr val="EBB647"/>
              </a:solidFill>
            </a:ln>
          </p:spPr>
          <p:txBody>
            <a:bodyPr wrap="square" lIns="0" tIns="0" rIns="0" bIns="0" rtlCol="0"/>
            <a:lstStyle/>
            <a:p>
              <a:endParaRPr/>
            </a:p>
          </p:txBody>
        </p:sp>
        <p:sp>
          <p:nvSpPr>
            <p:cNvPr id="20881" name="object 20881"/>
            <p:cNvSpPr/>
            <p:nvPr/>
          </p:nvSpPr>
          <p:spPr>
            <a:xfrm>
              <a:off x="5363781" y="8513369"/>
              <a:ext cx="635" cy="1905"/>
            </a:xfrm>
            <a:custGeom>
              <a:avLst/>
              <a:gdLst/>
              <a:ahLst/>
              <a:cxnLst/>
              <a:rect l="l" t="t" r="r" b="b"/>
              <a:pathLst>
                <a:path w="635" h="1904">
                  <a:moveTo>
                    <a:pt x="431" y="1612"/>
                  </a:moveTo>
                  <a:lnTo>
                    <a:pt x="0" y="0"/>
                  </a:lnTo>
                </a:path>
              </a:pathLst>
            </a:custGeom>
            <a:ln w="25400">
              <a:solidFill>
                <a:srgbClr val="E9B338"/>
              </a:solidFill>
            </a:ln>
          </p:spPr>
          <p:txBody>
            <a:bodyPr wrap="square" lIns="0" tIns="0" rIns="0" bIns="0" rtlCol="0"/>
            <a:lstStyle/>
            <a:p>
              <a:endParaRPr/>
            </a:p>
          </p:txBody>
        </p:sp>
        <p:sp>
          <p:nvSpPr>
            <p:cNvPr id="20882" name="object 20882"/>
            <p:cNvSpPr/>
            <p:nvPr/>
          </p:nvSpPr>
          <p:spPr>
            <a:xfrm>
              <a:off x="5299647" y="8511162"/>
              <a:ext cx="44450" cy="3175"/>
            </a:xfrm>
            <a:custGeom>
              <a:avLst/>
              <a:gdLst/>
              <a:ahLst/>
              <a:cxnLst/>
              <a:rect l="l" t="t" r="r" b="b"/>
              <a:pathLst>
                <a:path w="44450" h="3175">
                  <a:moveTo>
                    <a:pt x="0" y="0"/>
                  </a:moveTo>
                  <a:lnTo>
                    <a:pt x="23206" y="3098"/>
                  </a:lnTo>
                  <a:lnTo>
                    <a:pt x="34070" y="3078"/>
                  </a:lnTo>
                  <a:lnTo>
                    <a:pt x="44347" y="2676"/>
                  </a:lnTo>
                  <a:lnTo>
                    <a:pt x="43866" y="1086"/>
                  </a:lnTo>
                  <a:lnTo>
                    <a:pt x="33433" y="1086"/>
                  </a:lnTo>
                  <a:lnTo>
                    <a:pt x="22244" y="974"/>
                  </a:lnTo>
                  <a:lnTo>
                    <a:pt x="11147" y="590"/>
                  </a:lnTo>
                  <a:lnTo>
                    <a:pt x="0" y="0"/>
                  </a:lnTo>
                  <a:close/>
                </a:path>
                <a:path w="44450" h="3175">
                  <a:moveTo>
                    <a:pt x="43788" y="822"/>
                  </a:moveTo>
                  <a:lnTo>
                    <a:pt x="33433" y="1086"/>
                  </a:lnTo>
                  <a:lnTo>
                    <a:pt x="43866" y="1086"/>
                  </a:lnTo>
                  <a:lnTo>
                    <a:pt x="43788" y="822"/>
                  </a:lnTo>
                  <a:close/>
                </a:path>
              </a:pathLst>
            </a:custGeom>
            <a:solidFill>
              <a:srgbClr val="EFBB2C"/>
            </a:solidFill>
          </p:spPr>
          <p:txBody>
            <a:bodyPr wrap="square" lIns="0" tIns="0" rIns="0" bIns="0" rtlCol="0"/>
            <a:lstStyle/>
            <a:p>
              <a:endParaRPr/>
            </a:p>
          </p:txBody>
        </p:sp>
        <p:sp>
          <p:nvSpPr>
            <p:cNvPr id="20883" name="object 20883"/>
            <p:cNvSpPr/>
            <p:nvPr/>
          </p:nvSpPr>
          <p:spPr>
            <a:xfrm>
              <a:off x="5299977" y="8511176"/>
              <a:ext cx="43815" cy="1270"/>
            </a:xfrm>
            <a:custGeom>
              <a:avLst/>
              <a:gdLst/>
              <a:ahLst/>
              <a:cxnLst/>
              <a:rect l="l" t="t" r="r" b="b"/>
              <a:pathLst>
                <a:path w="43814" h="1270">
                  <a:moveTo>
                    <a:pt x="37168" y="968"/>
                  </a:moveTo>
                  <a:lnTo>
                    <a:pt x="33103" y="1071"/>
                  </a:lnTo>
                  <a:lnTo>
                    <a:pt x="22259" y="968"/>
                  </a:lnTo>
                </a:path>
                <a:path w="43814" h="1270">
                  <a:moveTo>
                    <a:pt x="21914" y="960"/>
                  </a:moveTo>
                  <a:lnTo>
                    <a:pt x="10817" y="575"/>
                  </a:lnTo>
                  <a:lnTo>
                    <a:pt x="0" y="0"/>
                  </a:lnTo>
                </a:path>
                <a:path w="43814" h="1270">
                  <a:moveTo>
                    <a:pt x="43459" y="807"/>
                  </a:moveTo>
                  <a:lnTo>
                    <a:pt x="37168" y="968"/>
                  </a:lnTo>
                </a:path>
                <a:path w="43814" h="1270">
                  <a:moveTo>
                    <a:pt x="22259" y="968"/>
                  </a:moveTo>
                  <a:lnTo>
                    <a:pt x="22185" y="967"/>
                  </a:lnTo>
                </a:path>
              </a:pathLst>
            </a:custGeom>
            <a:ln w="25400">
              <a:solidFill>
                <a:srgbClr val="EEB61D"/>
              </a:solidFill>
            </a:ln>
          </p:spPr>
          <p:txBody>
            <a:bodyPr wrap="square" lIns="0" tIns="0" rIns="0" bIns="0" rtlCol="0"/>
            <a:lstStyle/>
            <a:p>
              <a:endParaRPr/>
            </a:p>
          </p:txBody>
        </p:sp>
        <p:sp>
          <p:nvSpPr>
            <p:cNvPr id="20884" name="object 20884"/>
            <p:cNvSpPr/>
            <p:nvPr/>
          </p:nvSpPr>
          <p:spPr>
            <a:xfrm>
              <a:off x="5299648" y="8511162"/>
              <a:ext cx="1270" cy="2540"/>
            </a:xfrm>
            <a:custGeom>
              <a:avLst/>
              <a:gdLst/>
              <a:ahLst/>
              <a:cxnLst/>
              <a:rect l="l" t="t" r="r" b="b"/>
              <a:pathLst>
                <a:path w="1270" h="2540">
                  <a:moveTo>
                    <a:pt x="0" y="0"/>
                  </a:moveTo>
                  <a:lnTo>
                    <a:pt x="1103" y="2320"/>
                  </a:lnTo>
                </a:path>
              </a:pathLst>
            </a:custGeom>
            <a:ln w="25400">
              <a:solidFill>
                <a:srgbClr val="F2C233"/>
              </a:solidFill>
            </a:ln>
          </p:spPr>
          <p:txBody>
            <a:bodyPr wrap="square" lIns="0" tIns="0" rIns="0" bIns="0" rtlCol="0"/>
            <a:lstStyle/>
            <a:p>
              <a:endParaRPr/>
            </a:p>
          </p:txBody>
        </p:sp>
        <p:sp>
          <p:nvSpPr>
            <p:cNvPr id="20885" name="object 20885"/>
            <p:cNvSpPr/>
            <p:nvPr/>
          </p:nvSpPr>
          <p:spPr>
            <a:xfrm>
              <a:off x="5300751" y="8513483"/>
              <a:ext cx="43815" cy="1270"/>
            </a:xfrm>
            <a:custGeom>
              <a:avLst/>
              <a:gdLst/>
              <a:ahLst/>
              <a:cxnLst/>
              <a:rect l="l" t="t" r="r" b="b"/>
              <a:pathLst>
                <a:path w="43814" h="1270">
                  <a:moveTo>
                    <a:pt x="0" y="0"/>
                  </a:moveTo>
                  <a:lnTo>
                    <a:pt x="10998" y="498"/>
                  </a:lnTo>
                  <a:lnTo>
                    <a:pt x="22102" y="777"/>
                  </a:lnTo>
                  <a:lnTo>
                    <a:pt x="32966" y="757"/>
                  </a:lnTo>
                  <a:lnTo>
                    <a:pt x="43243" y="355"/>
                  </a:lnTo>
                </a:path>
              </a:pathLst>
            </a:custGeom>
            <a:ln w="25400">
              <a:solidFill>
                <a:srgbClr val="EFC13B"/>
              </a:solidFill>
            </a:ln>
          </p:spPr>
          <p:txBody>
            <a:bodyPr wrap="square" lIns="0" tIns="0" rIns="0" bIns="0" rtlCol="0"/>
            <a:lstStyle/>
            <a:p>
              <a:endParaRPr/>
            </a:p>
          </p:txBody>
        </p:sp>
        <p:sp>
          <p:nvSpPr>
            <p:cNvPr id="20886" name="object 20886"/>
            <p:cNvSpPr/>
            <p:nvPr/>
          </p:nvSpPr>
          <p:spPr>
            <a:xfrm>
              <a:off x="5343436" y="8511984"/>
              <a:ext cx="635" cy="1905"/>
            </a:xfrm>
            <a:custGeom>
              <a:avLst/>
              <a:gdLst/>
              <a:ahLst/>
              <a:cxnLst/>
              <a:rect l="l" t="t" r="r" b="b"/>
              <a:pathLst>
                <a:path w="635" h="1904">
                  <a:moveTo>
                    <a:pt x="558" y="1854"/>
                  </a:moveTo>
                  <a:lnTo>
                    <a:pt x="48" y="160"/>
                  </a:lnTo>
                </a:path>
                <a:path w="635" h="1904">
                  <a:moveTo>
                    <a:pt x="48" y="160"/>
                  </a:moveTo>
                  <a:lnTo>
                    <a:pt x="0" y="0"/>
                  </a:lnTo>
                </a:path>
              </a:pathLst>
            </a:custGeom>
            <a:ln w="25400">
              <a:solidFill>
                <a:srgbClr val="EBB426"/>
              </a:solidFill>
            </a:ln>
          </p:spPr>
          <p:txBody>
            <a:bodyPr wrap="square" lIns="0" tIns="0" rIns="0" bIns="0" rtlCol="0"/>
            <a:lstStyle/>
            <a:p>
              <a:endParaRPr/>
            </a:p>
          </p:txBody>
        </p:sp>
        <p:sp>
          <p:nvSpPr>
            <p:cNvPr id="20887" name="object 20887"/>
            <p:cNvSpPr/>
            <p:nvPr/>
          </p:nvSpPr>
          <p:spPr>
            <a:xfrm>
              <a:off x="5300751" y="8513483"/>
              <a:ext cx="43815" cy="3175"/>
            </a:xfrm>
            <a:custGeom>
              <a:avLst/>
              <a:gdLst/>
              <a:ahLst/>
              <a:cxnLst/>
              <a:rect l="l" t="t" r="r" b="b"/>
              <a:pathLst>
                <a:path w="43814" h="3175">
                  <a:moveTo>
                    <a:pt x="0" y="0"/>
                  </a:moveTo>
                  <a:lnTo>
                    <a:pt x="1816" y="2539"/>
                  </a:lnTo>
                  <a:lnTo>
                    <a:pt x="12478" y="2963"/>
                  </a:lnTo>
                  <a:lnTo>
                    <a:pt x="23185" y="3121"/>
                  </a:lnTo>
                  <a:lnTo>
                    <a:pt x="33704" y="2911"/>
                  </a:lnTo>
                  <a:lnTo>
                    <a:pt x="43802" y="2235"/>
                  </a:lnTo>
                  <a:lnTo>
                    <a:pt x="43243" y="355"/>
                  </a:lnTo>
                  <a:lnTo>
                    <a:pt x="32966" y="757"/>
                  </a:lnTo>
                  <a:lnTo>
                    <a:pt x="22102" y="777"/>
                  </a:lnTo>
                  <a:lnTo>
                    <a:pt x="10998" y="498"/>
                  </a:lnTo>
                  <a:lnTo>
                    <a:pt x="0" y="0"/>
                  </a:lnTo>
                  <a:close/>
                </a:path>
              </a:pathLst>
            </a:custGeom>
            <a:solidFill>
              <a:srgbClr val="F0C448"/>
            </a:solidFill>
          </p:spPr>
          <p:txBody>
            <a:bodyPr wrap="square" lIns="0" tIns="0" rIns="0" bIns="0" rtlCol="0"/>
            <a:lstStyle/>
            <a:p>
              <a:endParaRPr/>
            </a:p>
          </p:txBody>
        </p:sp>
        <p:sp>
          <p:nvSpPr>
            <p:cNvPr id="20888" name="object 20888"/>
            <p:cNvSpPr/>
            <p:nvPr/>
          </p:nvSpPr>
          <p:spPr>
            <a:xfrm>
              <a:off x="5300751" y="8513483"/>
              <a:ext cx="43815" cy="1270"/>
            </a:xfrm>
            <a:custGeom>
              <a:avLst/>
              <a:gdLst/>
              <a:ahLst/>
              <a:cxnLst/>
              <a:rect l="l" t="t" r="r" b="b"/>
              <a:pathLst>
                <a:path w="43814" h="1270">
                  <a:moveTo>
                    <a:pt x="43243" y="355"/>
                  </a:moveTo>
                  <a:lnTo>
                    <a:pt x="32966" y="757"/>
                  </a:lnTo>
                  <a:lnTo>
                    <a:pt x="22102" y="777"/>
                  </a:lnTo>
                  <a:lnTo>
                    <a:pt x="10998" y="498"/>
                  </a:lnTo>
                  <a:lnTo>
                    <a:pt x="0" y="0"/>
                  </a:lnTo>
                </a:path>
              </a:pathLst>
            </a:custGeom>
            <a:ln w="25400">
              <a:solidFill>
                <a:srgbClr val="EFC13B"/>
              </a:solidFill>
            </a:ln>
          </p:spPr>
          <p:txBody>
            <a:bodyPr wrap="square" lIns="0" tIns="0" rIns="0" bIns="0" rtlCol="0"/>
            <a:lstStyle/>
            <a:p>
              <a:endParaRPr/>
            </a:p>
          </p:txBody>
        </p:sp>
        <p:sp>
          <p:nvSpPr>
            <p:cNvPr id="20889" name="object 20889"/>
            <p:cNvSpPr/>
            <p:nvPr/>
          </p:nvSpPr>
          <p:spPr>
            <a:xfrm>
              <a:off x="5300751" y="8513483"/>
              <a:ext cx="1905" cy="2540"/>
            </a:xfrm>
            <a:custGeom>
              <a:avLst/>
              <a:gdLst/>
              <a:ahLst/>
              <a:cxnLst/>
              <a:rect l="l" t="t" r="r" b="b"/>
              <a:pathLst>
                <a:path w="1904" h="2540">
                  <a:moveTo>
                    <a:pt x="0" y="0"/>
                  </a:moveTo>
                  <a:lnTo>
                    <a:pt x="1816" y="2539"/>
                  </a:lnTo>
                </a:path>
              </a:pathLst>
            </a:custGeom>
            <a:ln w="25400">
              <a:solidFill>
                <a:srgbClr val="F4D15A"/>
              </a:solidFill>
            </a:ln>
          </p:spPr>
          <p:txBody>
            <a:bodyPr wrap="square" lIns="0" tIns="0" rIns="0" bIns="0" rtlCol="0"/>
            <a:lstStyle/>
            <a:p>
              <a:endParaRPr/>
            </a:p>
          </p:txBody>
        </p:sp>
        <p:sp>
          <p:nvSpPr>
            <p:cNvPr id="20890" name="object 20890"/>
            <p:cNvSpPr/>
            <p:nvPr/>
          </p:nvSpPr>
          <p:spPr>
            <a:xfrm>
              <a:off x="5302567" y="8515718"/>
              <a:ext cx="42545" cy="1270"/>
            </a:xfrm>
            <a:custGeom>
              <a:avLst/>
              <a:gdLst/>
              <a:ahLst/>
              <a:cxnLst/>
              <a:rect l="l" t="t" r="r" b="b"/>
              <a:pathLst>
                <a:path w="42545" h="1270">
                  <a:moveTo>
                    <a:pt x="0" y="304"/>
                  </a:moveTo>
                  <a:lnTo>
                    <a:pt x="10662" y="728"/>
                  </a:lnTo>
                  <a:lnTo>
                    <a:pt x="21369" y="885"/>
                  </a:lnTo>
                  <a:lnTo>
                    <a:pt x="31887" y="676"/>
                  </a:lnTo>
                  <a:lnTo>
                    <a:pt x="41986" y="0"/>
                  </a:lnTo>
                </a:path>
              </a:pathLst>
            </a:custGeom>
            <a:ln w="25400">
              <a:solidFill>
                <a:srgbClr val="F0C855"/>
              </a:solidFill>
            </a:ln>
          </p:spPr>
          <p:txBody>
            <a:bodyPr wrap="square" lIns="0" tIns="0" rIns="0" bIns="0" rtlCol="0"/>
            <a:lstStyle/>
            <a:p>
              <a:endParaRPr/>
            </a:p>
          </p:txBody>
        </p:sp>
        <p:sp>
          <p:nvSpPr>
            <p:cNvPr id="20891" name="object 20891"/>
            <p:cNvSpPr/>
            <p:nvPr/>
          </p:nvSpPr>
          <p:spPr>
            <a:xfrm>
              <a:off x="5343994" y="8513838"/>
              <a:ext cx="635" cy="1905"/>
            </a:xfrm>
            <a:custGeom>
              <a:avLst/>
              <a:gdLst/>
              <a:ahLst/>
              <a:cxnLst/>
              <a:rect l="l" t="t" r="r" b="b"/>
              <a:pathLst>
                <a:path w="635" h="1904">
                  <a:moveTo>
                    <a:pt x="558" y="1879"/>
                  </a:moveTo>
                  <a:lnTo>
                    <a:pt x="0" y="0"/>
                  </a:lnTo>
                </a:path>
              </a:pathLst>
            </a:custGeom>
            <a:ln w="25400">
              <a:solidFill>
                <a:srgbClr val="ECB736"/>
              </a:solidFill>
            </a:ln>
          </p:spPr>
          <p:txBody>
            <a:bodyPr wrap="square" lIns="0" tIns="0" rIns="0" bIns="0" rtlCol="0"/>
            <a:lstStyle/>
            <a:p>
              <a:endParaRPr/>
            </a:p>
          </p:txBody>
        </p:sp>
        <p:sp>
          <p:nvSpPr>
            <p:cNvPr id="20892" name="object 20892"/>
            <p:cNvSpPr/>
            <p:nvPr/>
          </p:nvSpPr>
          <p:spPr>
            <a:xfrm>
              <a:off x="5279326" y="8509699"/>
              <a:ext cx="21590" cy="3810"/>
            </a:xfrm>
            <a:custGeom>
              <a:avLst/>
              <a:gdLst/>
              <a:ahLst/>
              <a:cxnLst/>
              <a:rect l="l" t="t" r="r" b="b"/>
              <a:pathLst>
                <a:path w="21589" h="3809">
                  <a:moveTo>
                    <a:pt x="0" y="0"/>
                  </a:moveTo>
                  <a:lnTo>
                    <a:pt x="21424" y="3783"/>
                  </a:lnTo>
                  <a:lnTo>
                    <a:pt x="20871" y="2920"/>
                  </a:lnTo>
                  <a:lnTo>
                    <a:pt x="20484" y="2158"/>
                  </a:lnTo>
                  <a:lnTo>
                    <a:pt x="20320" y="1462"/>
                  </a:lnTo>
                  <a:lnTo>
                    <a:pt x="13030" y="1015"/>
                  </a:lnTo>
                  <a:lnTo>
                    <a:pt x="0" y="0"/>
                  </a:lnTo>
                  <a:close/>
                </a:path>
              </a:pathLst>
            </a:custGeom>
            <a:solidFill>
              <a:srgbClr val="F3C536"/>
            </a:solidFill>
          </p:spPr>
          <p:txBody>
            <a:bodyPr wrap="square" lIns="0" tIns="0" rIns="0" bIns="0" rtlCol="0"/>
            <a:lstStyle/>
            <a:p>
              <a:endParaRPr/>
            </a:p>
          </p:txBody>
        </p:sp>
        <p:sp>
          <p:nvSpPr>
            <p:cNvPr id="20893" name="object 20893"/>
            <p:cNvSpPr/>
            <p:nvPr/>
          </p:nvSpPr>
          <p:spPr>
            <a:xfrm>
              <a:off x="5299648" y="8511162"/>
              <a:ext cx="1270" cy="2540"/>
            </a:xfrm>
            <a:custGeom>
              <a:avLst/>
              <a:gdLst/>
              <a:ahLst/>
              <a:cxnLst/>
              <a:rect l="l" t="t" r="r" b="b"/>
              <a:pathLst>
                <a:path w="1270" h="2540">
                  <a:moveTo>
                    <a:pt x="0" y="0"/>
                  </a:moveTo>
                  <a:lnTo>
                    <a:pt x="1103" y="2320"/>
                  </a:lnTo>
                </a:path>
              </a:pathLst>
            </a:custGeom>
            <a:ln w="25400">
              <a:solidFill>
                <a:srgbClr val="F2C233"/>
              </a:solidFill>
            </a:ln>
          </p:spPr>
          <p:txBody>
            <a:bodyPr wrap="square" lIns="0" tIns="0" rIns="0" bIns="0" rtlCol="0"/>
            <a:lstStyle/>
            <a:p>
              <a:endParaRPr/>
            </a:p>
          </p:txBody>
        </p:sp>
        <p:sp>
          <p:nvSpPr>
            <p:cNvPr id="20894" name="object 20894"/>
            <p:cNvSpPr/>
            <p:nvPr/>
          </p:nvSpPr>
          <p:spPr>
            <a:xfrm>
              <a:off x="5280431" y="8512175"/>
              <a:ext cx="20320" cy="1905"/>
            </a:xfrm>
            <a:custGeom>
              <a:avLst/>
              <a:gdLst/>
              <a:ahLst/>
              <a:cxnLst/>
              <a:rect l="l" t="t" r="r" b="b"/>
              <a:pathLst>
                <a:path w="20320" h="1904">
                  <a:moveTo>
                    <a:pt x="20320" y="1308"/>
                  </a:moveTo>
                  <a:lnTo>
                    <a:pt x="13093" y="914"/>
                  </a:lnTo>
                  <a:lnTo>
                    <a:pt x="6159" y="444"/>
                  </a:lnTo>
                  <a:lnTo>
                    <a:pt x="0" y="0"/>
                  </a:lnTo>
                </a:path>
              </a:pathLst>
            </a:custGeom>
            <a:ln w="25400">
              <a:solidFill>
                <a:srgbClr val="F4CF4F"/>
              </a:solidFill>
            </a:ln>
          </p:spPr>
          <p:txBody>
            <a:bodyPr wrap="square" lIns="0" tIns="0" rIns="0" bIns="0" rtlCol="0"/>
            <a:lstStyle/>
            <a:p>
              <a:endParaRPr/>
            </a:p>
          </p:txBody>
        </p:sp>
        <p:sp>
          <p:nvSpPr>
            <p:cNvPr id="20895" name="object 20895"/>
            <p:cNvSpPr/>
            <p:nvPr/>
          </p:nvSpPr>
          <p:spPr>
            <a:xfrm>
              <a:off x="5279326" y="8509699"/>
              <a:ext cx="1270" cy="2540"/>
            </a:xfrm>
            <a:custGeom>
              <a:avLst/>
              <a:gdLst/>
              <a:ahLst/>
              <a:cxnLst/>
              <a:rect l="l" t="t" r="r" b="b"/>
              <a:pathLst>
                <a:path w="1270" h="2540">
                  <a:moveTo>
                    <a:pt x="1104" y="2475"/>
                  </a:moveTo>
                  <a:lnTo>
                    <a:pt x="0" y="0"/>
                  </a:lnTo>
                </a:path>
              </a:pathLst>
            </a:custGeom>
            <a:ln w="25400">
              <a:solidFill>
                <a:srgbClr val="F4C839"/>
              </a:solidFill>
            </a:ln>
          </p:spPr>
          <p:txBody>
            <a:bodyPr wrap="square" lIns="0" tIns="0" rIns="0" bIns="0" rtlCol="0"/>
            <a:lstStyle/>
            <a:p>
              <a:endParaRPr/>
            </a:p>
          </p:txBody>
        </p:sp>
        <p:sp>
          <p:nvSpPr>
            <p:cNvPr id="20896" name="object 20896"/>
            <p:cNvSpPr/>
            <p:nvPr/>
          </p:nvSpPr>
          <p:spPr>
            <a:xfrm>
              <a:off x="5279433" y="8509707"/>
              <a:ext cx="20320" cy="1905"/>
            </a:xfrm>
            <a:custGeom>
              <a:avLst/>
              <a:gdLst/>
              <a:ahLst/>
              <a:cxnLst/>
              <a:rect l="l" t="t" r="r" b="b"/>
              <a:pathLst>
                <a:path w="20320" h="1904">
                  <a:moveTo>
                    <a:pt x="0" y="0"/>
                  </a:moveTo>
                  <a:lnTo>
                    <a:pt x="5976" y="474"/>
                  </a:lnTo>
                  <a:lnTo>
                    <a:pt x="12923" y="1007"/>
                  </a:lnTo>
                  <a:lnTo>
                    <a:pt x="19935" y="1435"/>
                  </a:lnTo>
                </a:path>
              </a:pathLst>
            </a:custGeom>
            <a:ln w="25399">
              <a:solidFill>
                <a:srgbClr val="F2BB1D"/>
              </a:solidFill>
            </a:ln>
          </p:spPr>
          <p:txBody>
            <a:bodyPr wrap="square" lIns="0" tIns="0" rIns="0" bIns="0" rtlCol="0"/>
            <a:lstStyle/>
            <a:p>
              <a:endParaRPr/>
            </a:p>
          </p:txBody>
        </p:sp>
        <p:sp>
          <p:nvSpPr>
            <p:cNvPr id="20897" name="object 20897"/>
            <p:cNvSpPr/>
            <p:nvPr/>
          </p:nvSpPr>
          <p:spPr>
            <a:xfrm>
              <a:off x="5264226" y="8508428"/>
              <a:ext cx="16510" cy="3810"/>
            </a:xfrm>
            <a:custGeom>
              <a:avLst/>
              <a:gdLst/>
              <a:ahLst/>
              <a:cxnLst/>
              <a:rect l="l" t="t" r="r" b="b"/>
              <a:pathLst>
                <a:path w="16510" h="3809">
                  <a:moveTo>
                    <a:pt x="0" y="0"/>
                  </a:moveTo>
                  <a:lnTo>
                    <a:pt x="431" y="2565"/>
                  </a:lnTo>
                  <a:lnTo>
                    <a:pt x="16205" y="3746"/>
                  </a:lnTo>
                  <a:lnTo>
                    <a:pt x="15652" y="2857"/>
                  </a:lnTo>
                  <a:lnTo>
                    <a:pt x="15252" y="2044"/>
                  </a:lnTo>
                  <a:lnTo>
                    <a:pt x="15100" y="1270"/>
                  </a:lnTo>
                  <a:lnTo>
                    <a:pt x="0" y="0"/>
                  </a:lnTo>
                  <a:close/>
                </a:path>
              </a:pathLst>
            </a:custGeom>
            <a:solidFill>
              <a:srgbClr val="F4C93A"/>
            </a:solidFill>
          </p:spPr>
          <p:txBody>
            <a:bodyPr wrap="square" lIns="0" tIns="0" rIns="0" bIns="0" rtlCol="0"/>
            <a:lstStyle/>
            <a:p>
              <a:endParaRPr/>
            </a:p>
          </p:txBody>
        </p:sp>
        <p:sp>
          <p:nvSpPr>
            <p:cNvPr id="20898" name="object 20898"/>
            <p:cNvSpPr/>
            <p:nvPr/>
          </p:nvSpPr>
          <p:spPr>
            <a:xfrm>
              <a:off x="5279326" y="8509699"/>
              <a:ext cx="1270" cy="2540"/>
            </a:xfrm>
            <a:custGeom>
              <a:avLst/>
              <a:gdLst/>
              <a:ahLst/>
              <a:cxnLst/>
              <a:rect l="l" t="t" r="r" b="b"/>
              <a:pathLst>
                <a:path w="1270" h="2540">
                  <a:moveTo>
                    <a:pt x="0" y="0"/>
                  </a:moveTo>
                  <a:lnTo>
                    <a:pt x="1104" y="2475"/>
                  </a:lnTo>
                </a:path>
              </a:pathLst>
            </a:custGeom>
            <a:ln w="25400">
              <a:solidFill>
                <a:srgbClr val="F4C839"/>
              </a:solidFill>
            </a:ln>
          </p:spPr>
          <p:txBody>
            <a:bodyPr wrap="square" lIns="0" tIns="0" rIns="0" bIns="0" rtlCol="0"/>
            <a:lstStyle/>
            <a:p>
              <a:endParaRPr/>
            </a:p>
          </p:txBody>
        </p:sp>
        <p:sp>
          <p:nvSpPr>
            <p:cNvPr id="20899" name="object 20899"/>
            <p:cNvSpPr/>
            <p:nvPr/>
          </p:nvSpPr>
          <p:spPr>
            <a:xfrm>
              <a:off x="5264658" y="8510994"/>
              <a:ext cx="15875" cy="1270"/>
            </a:xfrm>
            <a:custGeom>
              <a:avLst/>
              <a:gdLst/>
              <a:ahLst/>
              <a:cxnLst/>
              <a:rect l="l" t="t" r="r" b="b"/>
              <a:pathLst>
                <a:path w="15875" h="1270">
                  <a:moveTo>
                    <a:pt x="15773" y="1181"/>
                  </a:moveTo>
                  <a:lnTo>
                    <a:pt x="9601" y="723"/>
                  </a:lnTo>
                  <a:lnTo>
                    <a:pt x="4190" y="292"/>
                  </a:lnTo>
                  <a:lnTo>
                    <a:pt x="0" y="0"/>
                  </a:lnTo>
                </a:path>
              </a:pathLst>
            </a:custGeom>
            <a:ln w="25400">
              <a:solidFill>
                <a:srgbClr val="F5D557"/>
              </a:solidFill>
            </a:ln>
          </p:spPr>
          <p:txBody>
            <a:bodyPr wrap="square" lIns="0" tIns="0" rIns="0" bIns="0" rtlCol="0"/>
            <a:lstStyle/>
            <a:p>
              <a:endParaRPr/>
            </a:p>
          </p:txBody>
        </p:sp>
        <p:sp>
          <p:nvSpPr>
            <p:cNvPr id="20900" name="object 20900"/>
            <p:cNvSpPr/>
            <p:nvPr/>
          </p:nvSpPr>
          <p:spPr>
            <a:xfrm>
              <a:off x="5264226" y="8508428"/>
              <a:ext cx="635" cy="3175"/>
            </a:xfrm>
            <a:custGeom>
              <a:avLst/>
              <a:gdLst/>
              <a:ahLst/>
              <a:cxnLst/>
              <a:rect l="l" t="t" r="r" b="b"/>
              <a:pathLst>
                <a:path w="635" h="3175">
                  <a:moveTo>
                    <a:pt x="431" y="2565"/>
                  </a:moveTo>
                  <a:lnTo>
                    <a:pt x="0" y="0"/>
                  </a:lnTo>
                </a:path>
              </a:pathLst>
            </a:custGeom>
            <a:ln w="25400">
              <a:solidFill>
                <a:srgbClr val="F4CA3B"/>
              </a:solidFill>
            </a:ln>
          </p:spPr>
          <p:txBody>
            <a:bodyPr wrap="square" lIns="0" tIns="0" rIns="0" bIns="0" rtlCol="0"/>
            <a:lstStyle/>
            <a:p>
              <a:endParaRPr/>
            </a:p>
          </p:txBody>
        </p:sp>
        <p:sp>
          <p:nvSpPr>
            <p:cNvPr id="20901" name="object 20901"/>
            <p:cNvSpPr/>
            <p:nvPr/>
          </p:nvSpPr>
          <p:spPr>
            <a:xfrm>
              <a:off x="5264226" y="8508428"/>
              <a:ext cx="15240" cy="1270"/>
            </a:xfrm>
            <a:custGeom>
              <a:avLst/>
              <a:gdLst/>
              <a:ahLst/>
              <a:cxnLst/>
              <a:rect l="l" t="t" r="r" b="b"/>
              <a:pathLst>
                <a:path w="15239" h="1270">
                  <a:moveTo>
                    <a:pt x="0" y="0"/>
                  </a:moveTo>
                  <a:lnTo>
                    <a:pt x="3810" y="317"/>
                  </a:lnTo>
                  <a:lnTo>
                    <a:pt x="9017" y="774"/>
                  </a:lnTo>
                  <a:lnTo>
                    <a:pt x="14803" y="1245"/>
                  </a:lnTo>
                </a:path>
              </a:pathLst>
            </a:custGeom>
            <a:ln w="25400">
              <a:solidFill>
                <a:srgbClr val="F3BD1D"/>
              </a:solidFill>
            </a:ln>
          </p:spPr>
          <p:txBody>
            <a:bodyPr wrap="square" lIns="0" tIns="0" rIns="0" bIns="0" rtlCol="0"/>
            <a:lstStyle/>
            <a:p>
              <a:endParaRPr/>
            </a:p>
          </p:txBody>
        </p:sp>
        <p:sp>
          <p:nvSpPr>
            <p:cNvPr id="20902" name="object 20902"/>
            <p:cNvSpPr/>
            <p:nvPr/>
          </p:nvSpPr>
          <p:spPr>
            <a:xfrm>
              <a:off x="5280431" y="8512175"/>
              <a:ext cx="22225" cy="4445"/>
            </a:xfrm>
            <a:custGeom>
              <a:avLst/>
              <a:gdLst/>
              <a:ahLst/>
              <a:cxnLst/>
              <a:rect l="l" t="t" r="r" b="b"/>
              <a:pathLst>
                <a:path w="22225" h="4445">
                  <a:moveTo>
                    <a:pt x="0" y="0"/>
                  </a:moveTo>
                  <a:lnTo>
                    <a:pt x="546" y="850"/>
                  </a:lnTo>
                  <a:lnTo>
                    <a:pt x="1905" y="2628"/>
                  </a:lnTo>
                  <a:lnTo>
                    <a:pt x="15100" y="3505"/>
                  </a:lnTo>
                  <a:lnTo>
                    <a:pt x="22136" y="3848"/>
                  </a:lnTo>
                  <a:lnTo>
                    <a:pt x="20840" y="2133"/>
                  </a:lnTo>
                  <a:lnTo>
                    <a:pt x="20320" y="1308"/>
                  </a:lnTo>
                  <a:lnTo>
                    <a:pt x="13093" y="914"/>
                  </a:lnTo>
                  <a:lnTo>
                    <a:pt x="0" y="0"/>
                  </a:lnTo>
                  <a:close/>
                </a:path>
              </a:pathLst>
            </a:custGeom>
            <a:solidFill>
              <a:srgbClr val="F5D662"/>
            </a:solidFill>
          </p:spPr>
          <p:txBody>
            <a:bodyPr wrap="square" lIns="0" tIns="0" rIns="0" bIns="0" rtlCol="0"/>
            <a:lstStyle/>
            <a:p>
              <a:endParaRPr/>
            </a:p>
          </p:txBody>
        </p:sp>
        <p:sp>
          <p:nvSpPr>
            <p:cNvPr id="20903" name="object 20903"/>
            <p:cNvSpPr/>
            <p:nvPr/>
          </p:nvSpPr>
          <p:spPr>
            <a:xfrm>
              <a:off x="5300751" y="8513483"/>
              <a:ext cx="1905" cy="2540"/>
            </a:xfrm>
            <a:custGeom>
              <a:avLst/>
              <a:gdLst/>
              <a:ahLst/>
              <a:cxnLst/>
              <a:rect l="l" t="t" r="r" b="b"/>
              <a:pathLst>
                <a:path w="1904" h="2540">
                  <a:moveTo>
                    <a:pt x="0" y="0"/>
                  </a:moveTo>
                  <a:lnTo>
                    <a:pt x="1816" y="2539"/>
                  </a:lnTo>
                </a:path>
              </a:pathLst>
            </a:custGeom>
            <a:ln w="25400">
              <a:solidFill>
                <a:srgbClr val="F4D15A"/>
              </a:solidFill>
            </a:ln>
          </p:spPr>
          <p:txBody>
            <a:bodyPr wrap="square" lIns="0" tIns="0" rIns="0" bIns="0" rtlCol="0"/>
            <a:lstStyle/>
            <a:p>
              <a:endParaRPr/>
            </a:p>
          </p:txBody>
        </p:sp>
        <p:sp>
          <p:nvSpPr>
            <p:cNvPr id="20904" name="object 20904"/>
            <p:cNvSpPr/>
            <p:nvPr/>
          </p:nvSpPr>
          <p:spPr>
            <a:xfrm>
              <a:off x="5282336" y="8514804"/>
              <a:ext cx="20320" cy="1270"/>
            </a:xfrm>
            <a:custGeom>
              <a:avLst/>
              <a:gdLst/>
              <a:ahLst/>
              <a:cxnLst/>
              <a:rect l="l" t="t" r="r" b="b"/>
              <a:pathLst>
                <a:path w="20320" h="1270">
                  <a:moveTo>
                    <a:pt x="20231" y="1219"/>
                  </a:moveTo>
                  <a:lnTo>
                    <a:pt x="13195" y="876"/>
                  </a:lnTo>
                  <a:lnTo>
                    <a:pt x="6350" y="419"/>
                  </a:lnTo>
                  <a:lnTo>
                    <a:pt x="0" y="0"/>
                  </a:lnTo>
                </a:path>
              </a:pathLst>
            </a:custGeom>
            <a:ln w="25400">
              <a:solidFill>
                <a:srgbClr val="F6DE75"/>
              </a:solidFill>
            </a:ln>
          </p:spPr>
          <p:txBody>
            <a:bodyPr wrap="square" lIns="0" tIns="0" rIns="0" bIns="0" rtlCol="0"/>
            <a:lstStyle/>
            <a:p>
              <a:endParaRPr/>
            </a:p>
          </p:txBody>
        </p:sp>
        <p:sp>
          <p:nvSpPr>
            <p:cNvPr id="20905" name="object 20905"/>
            <p:cNvSpPr/>
            <p:nvPr/>
          </p:nvSpPr>
          <p:spPr>
            <a:xfrm>
              <a:off x="5280431" y="8512175"/>
              <a:ext cx="1905" cy="3175"/>
            </a:xfrm>
            <a:custGeom>
              <a:avLst/>
              <a:gdLst/>
              <a:ahLst/>
              <a:cxnLst/>
              <a:rect l="l" t="t" r="r" b="b"/>
              <a:pathLst>
                <a:path w="1904" h="3175">
                  <a:moveTo>
                    <a:pt x="1905" y="2628"/>
                  </a:moveTo>
                  <a:lnTo>
                    <a:pt x="0" y="0"/>
                  </a:lnTo>
                </a:path>
              </a:pathLst>
            </a:custGeom>
            <a:ln w="25399">
              <a:solidFill>
                <a:srgbClr val="F7DC6A"/>
              </a:solidFill>
            </a:ln>
          </p:spPr>
          <p:txBody>
            <a:bodyPr wrap="square" lIns="0" tIns="0" rIns="0" bIns="0" rtlCol="0"/>
            <a:lstStyle/>
            <a:p>
              <a:endParaRPr/>
            </a:p>
          </p:txBody>
        </p:sp>
        <p:sp>
          <p:nvSpPr>
            <p:cNvPr id="20906" name="object 20906"/>
            <p:cNvSpPr/>
            <p:nvPr/>
          </p:nvSpPr>
          <p:spPr>
            <a:xfrm>
              <a:off x="5280431" y="8512175"/>
              <a:ext cx="20320" cy="1905"/>
            </a:xfrm>
            <a:custGeom>
              <a:avLst/>
              <a:gdLst/>
              <a:ahLst/>
              <a:cxnLst/>
              <a:rect l="l" t="t" r="r" b="b"/>
              <a:pathLst>
                <a:path w="20320" h="1904">
                  <a:moveTo>
                    <a:pt x="0" y="0"/>
                  </a:moveTo>
                  <a:lnTo>
                    <a:pt x="6159" y="444"/>
                  </a:lnTo>
                  <a:lnTo>
                    <a:pt x="13093" y="914"/>
                  </a:lnTo>
                  <a:lnTo>
                    <a:pt x="20320" y="1308"/>
                  </a:lnTo>
                </a:path>
              </a:pathLst>
            </a:custGeom>
            <a:ln w="25400">
              <a:solidFill>
                <a:srgbClr val="F4CF4F"/>
              </a:solidFill>
            </a:ln>
          </p:spPr>
          <p:txBody>
            <a:bodyPr wrap="square" lIns="0" tIns="0" rIns="0" bIns="0" rtlCol="0"/>
            <a:lstStyle/>
            <a:p>
              <a:endParaRPr/>
            </a:p>
          </p:txBody>
        </p:sp>
        <p:sp>
          <p:nvSpPr>
            <p:cNvPr id="20907" name="object 20907"/>
            <p:cNvSpPr/>
            <p:nvPr/>
          </p:nvSpPr>
          <p:spPr>
            <a:xfrm>
              <a:off x="5264658" y="8510994"/>
              <a:ext cx="17780" cy="3810"/>
            </a:xfrm>
            <a:custGeom>
              <a:avLst/>
              <a:gdLst/>
              <a:ahLst/>
              <a:cxnLst/>
              <a:rect l="l" t="t" r="r" b="b"/>
              <a:pathLst>
                <a:path w="17779" h="3809">
                  <a:moveTo>
                    <a:pt x="0" y="0"/>
                  </a:moveTo>
                  <a:lnTo>
                    <a:pt x="444" y="2768"/>
                  </a:lnTo>
                  <a:lnTo>
                    <a:pt x="5473" y="2997"/>
                  </a:lnTo>
                  <a:lnTo>
                    <a:pt x="17678" y="3809"/>
                  </a:lnTo>
                  <a:lnTo>
                    <a:pt x="16319" y="2031"/>
                  </a:lnTo>
                  <a:lnTo>
                    <a:pt x="15773" y="1181"/>
                  </a:lnTo>
                  <a:lnTo>
                    <a:pt x="4190" y="292"/>
                  </a:lnTo>
                  <a:lnTo>
                    <a:pt x="0" y="0"/>
                  </a:lnTo>
                  <a:close/>
                </a:path>
              </a:pathLst>
            </a:custGeom>
            <a:solidFill>
              <a:srgbClr val="F7DE6C"/>
            </a:solidFill>
          </p:spPr>
          <p:txBody>
            <a:bodyPr wrap="square" lIns="0" tIns="0" rIns="0" bIns="0" rtlCol="0"/>
            <a:lstStyle/>
            <a:p>
              <a:endParaRPr/>
            </a:p>
          </p:txBody>
        </p:sp>
        <p:sp>
          <p:nvSpPr>
            <p:cNvPr id="20908" name="object 20908"/>
            <p:cNvSpPr/>
            <p:nvPr/>
          </p:nvSpPr>
          <p:spPr>
            <a:xfrm>
              <a:off x="5280431" y="8512175"/>
              <a:ext cx="1905" cy="3175"/>
            </a:xfrm>
            <a:custGeom>
              <a:avLst/>
              <a:gdLst/>
              <a:ahLst/>
              <a:cxnLst/>
              <a:rect l="l" t="t" r="r" b="b"/>
              <a:pathLst>
                <a:path w="1904" h="3175">
                  <a:moveTo>
                    <a:pt x="0" y="0"/>
                  </a:moveTo>
                  <a:lnTo>
                    <a:pt x="1905" y="2628"/>
                  </a:lnTo>
                </a:path>
              </a:pathLst>
            </a:custGeom>
            <a:ln w="25399">
              <a:solidFill>
                <a:srgbClr val="F7DC6A"/>
              </a:solidFill>
            </a:ln>
          </p:spPr>
          <p:txBody>
            <a:bodyPr wrap="square" lIns="0" tIns="0" rIns="0" bIns="0" rtlCol="0"/>
            <a:lstStyle/>
            <a:p>
              <a:endParaRPr/>
            </a:p>
          </p:txBody>
        </p:sp>
        <p:sp>
          <p:nvSpPr>
            <p:cNvPr id="20909" name="object 20909"/>
            <p:cNvSpPr/>
            <p:nvPr/>
          </p:nvSpPr>
          <p:spPr>
            <a:xfrm>
              <a:off x="5265102" y="8513762"/>
              <a:ext cx="17780" cy="1270"/>
            </a:xfrm>
            <a:custGeom>
              <a:avLst/>
              <a:gdLst/>
              <a:ahLst/>
              <a:cxnLst/>
              <a:rect l="l" t="t" r="r" b="b"/>
              <a:pathLst>
                <a:path w="17779" h="1270">
                  <a:moveTo>
                    <a:pt x="17233" y="1041"/>
                  </a:moveTo>
                  <a:lnTo>
                    <a:pt x="10871" y="622"/>
                  </a:lnTo>
                  <a:lnTo>
                    <a:pt x="5029" y="228"/>
                  </a:lnTo>
                  <a:lnTo>
                    <a:pt x="0" y="0"/>
                  </a:lnTo>
                </a:path>
              </a:pathLst>
            </a:custGeom>
            <a:ln w="25400">
              <a:solidFill>
                <a:srgbClr val="F9E681"/>
              </a:solidFill>
            </a:ln>
          </p:spPr>
          <p:txBody>
            <a:bodyPr wrap="square" lIns="0" tIns="0" rIns="0" bIns="0" rtlCol="0"/>
            <a:lstStyle/>
            <a:p>
              <a:endParaRPr/>
            </a:p>
          </p:txBody>
        </p:sp>
        <p:sp>
          <p:nvSpPr>
            <p:cNvPr id="20910" name="object 20910"/>
            <p:cNvSpPr/>
            <p:nvPr/>
          </p:nvSpPr>
          <p:spPr>
            <a:xfrm>
              <a:off x="5264658" y="8510994"/>
              <a:ext cx="635" cy="3175"/>
            </a:xfrm>
            <a:custGeom>
              <a:avLst/>
              <a:gdLst/>
              <a:ahLst/>
              <a:cxnLst/>
              <a:rect l="l" t="t" r="r" b="b"/>
              <a:pathLst>
                <a:path w="635" h="3175">
                  <a:moveTo>
                    <a:pt x="444" y="2768"/>
                  </a:moveTo>
                  <a:lnTo>
                    <a:pt x="0" y="0"/>
                  </a:lnTo>
                </a:path>
              </a:pathLst>
            </a:custGeom>
            <a:ln w="25400">
              <a:solidFill>
                <a:srgbClr val="F7E06F"/>
              </a:solidFill>
            </a:ln>
          </p:spPr>
          <p:txBody>
            <a:bodyPr wrap="square" lIns="0" tIns="0" rIns="0" bIns="0" rtlCol="0"/>
            <a:lstStyle/>
            <a:p>
              <a:endParaRPr/>
            </a:p>
          </p:txBody>
        </p:sp>
        <p:sp>
          <p:nvSpPr>
            <p:cNvPr id="20911" name="object 20911"/>
            <p:cNvSpPr/>
            <p:nvPr/>
          </p:nvSpPr>
          <p:spPr>
            <a:xfrm>
              <a:off x="5264658" y="8510994"/>
              <a:ext cx="15875" cy="1270"/>
            </a:xfrm>
            <a:custGeom>
              <a:avLst/>
              <a:gdLst/>
              <a:ahLst/>
              <a:cxnLst/>
              <a:rect l="l" t="t" r="r" b="b"/>
              <a:pathLst>
                <a:path w="15875" h="1270">
                  <a:moveTo>
                    <a:pt x="0" y="0"/>
                  </a:moveTo>
                  <a:lnTo>
                    <a:pt x="4190" y="292"/>
                  </a:lnTo>
                  <a:lnTo>
                    <a:pt x="9601" y="723"/>
                  </a:lnTo>
                  <a:lnTo>
                    <a:pt x="15773" y="1181"/>
                  </a:lnTo>
                </a:path>
              </a:pathLst>
            </a:custGeom>
            <a:ln w="25400">
              <a:solidFill>
                <a:srgbClr val="F5D557"/>
              </a:solidFill>
            </a:ln>
          </p:spPr>
          <p:txBody>
            <a:bodyPr wrap="square" lIns="0" tIns="0" rIns="0" bIns="0" rtlCol="0"/>
            <a:lstStyle/>
            <a:p>
              <a:endParaRPr/>
            </a:p>
          </p:txBody>
        </p:sp>
        <p:sp>
          <p:nvSpPr>
            <p:cNvPr id="20912" name="object 20912"/>
            <p:cNvSpPr/>
            <p:nvPr/>
          </p:nvSpPr>
          <p:spPr>
            <a:xfrm>
              <a:off x="5323941" y="8515718"/>
              <a:ext cx="21590" cy="3810"/>
            </a:xfrm>
            <a:custGeom>
              <a:avLst/>
              <a:gdLst/>
              <a:ahLst/>
              <a:cxnLst/>
              <a:rect l="l" t="t" r="r" b="b"/>
              <a:pathLst>
                <a:path w="21589" h="3809">
                  <a:moveTo>
                    <a:pt x="20612" y="0"/>
                  </a:moveTo>
                  <a:lnTo>
                    <a:pt x="14071" y="622"/>
                  </a:lnTo>
                  <a:lnTo>
                    <a:pt x="7099" y="876"/>
                  </a:lnTo>
                  <a:lnTo>
                    <a:pt x="0" y="888"/>
                  </a:lnTo>
                  <a:lnTo>
                    <a:pt x="1092" y="3187"/>
                  </a:lnTo>
                  <a:lnTo>
                    <a:pt x="7924" y="3073"/>
                  </a:lnTo>
                  <a:lnTo>
                    <a:pt x="14681" y="2679"/>
                  </a:lnTo>
                  <a:lnTo>
                    <a:pt x="21170" y="1828"/>
                  </a:lnTo>
                  <a:lnTo>
                    <a:pt x="20612" y="0"/>
                  </a:lnTo>
                  <a:close/>
                </a:path>
              </a:pathLst>
            </a:custGeom>
            <a:solidFill>
              <a:srgbClr val="EEC052"/>
            </a:solidFill>
          </p:spPr>
          <p:txBody>
            <a:bodyPr wrap="square" lIns="0" tIns="0" rIns="0" bIns="0" rtlCol="0"/>
            <a:lstStyle/>
            <a:p>
              <a:endParaRPr/>
            </a:p>
          </p:txBody>
        </p:sp>
        <p:sp>
          <p:nvSpPr>
            <p:cNvPr id="20913" name="object 20913"/>
            <p:cNvSpPr/>
            <p:nvPr/>
          </p:nvSpPr>
          <p:spPr>
            <a:xfrm>
              <a:off x="5344553" y="8515718"/>
              <a:ext cx="635" cy="1905"/>
            </a:xfrm>
            <a:custGeom>
              <a:avLst/>
              <a:gdLst/>
              <a:ahLst/>
              <a:cxnLst/>
              <a:rect l="l" t="t" r="r" b="b"/>
              <a:pathLst>
                <a:path w="635" h="1904">
                  <a:moveTo>
                    <a:pt x="0" y="0"/>
                  </a:moveTo>
                  <a:lnTo>
                    <a:pt x="558" y="1828"/>
                  </a:lnTo>
                </a:path>
              </a:pathLst>
            </a:custGeom>
            <a:ln w="25400">
              <a:solidFill>
                <a:srgbClr val="ECB945"/>
              </a:solidFill>
            </a:ln>
          </p:spPr>
          <p:txBody>
            <a:bodyPr wrap="square" lIns="0" tIns="0" rIns="0" bIns="0" rtlCol="0"/>
            <a:lstStyle/>
            <a:p>
              <a:endParaRPr/>
            </a:p>
          </p:txBody>
        </p:sp>
        <p:sp>
          <p:nvSpPr>
            <p:cNvPr id="20914" name="object 20914"/>
            <p:cNvSpPr/>
            <p:nvPr/>
          </p:nvSpPr>
          <p:spPr>
            <a:xfrm>
              <a:off x="5325033" y="8517547"/>
              <a:ext cx="20320" cy="1905"/>
            </a:xfrm>
            <a:custGeom>
              <a:avLst/>
              <a:gdLst/>
              <a:ahLst/>
              <a:cxnLst/>
              <a:rect l="l" t="t" r="r" b="b"/>
              <a:pathLst>
                <a:path w="20320" h="1904">
                  <a:moveTo>
                    <a:pt x="20078" y="0"/>
                  </a:moveTo>
                  <a:lnTo>
                    <a:pt x="13588" y="850"/>
                  </a:lnTo>
                  <a:lnTo>
                    <a:pt x="6832" y="1244"/>
                  </a:lnTo>
                  <a:lnTo>
                    <a:pt x="0" y="1358"/>
                  </a:lnTo>
                </a:path>
              </a:pathLst>
            </a:custGeom>
            <a:ln w="25400">
              <a:solidFill>
                <a:srgbClr val="EDC15A"/>
              </a:solidFill>
            </a:ln>
          </p:spPr>
          <p:txBody>
            <a:bodyPr wrap="square" lIns="0" tIns="0" rIns="0" bIns="0" rtlCol="0"/>
            <a:lstStyle/>
            <a:p>
              <a:endParaRPr/>
            </a:p>
          </p:txBody>
        </p:sp>
        <p:sp>
          <p:nvSpPr>
            <p:cNvPr id="20915" name="object 20915"/>
            <p:cNvSpPr/>
            <p:nvPr/>
          </p:nvSpPr>
          <p:spPr>
            <a:xfrm>
              <a:off x="5323941" y="8516607"/>
              <a:ext cx="1270" cy="2540"/>
            </a:xfrm>
            <a:custGeom>
              <a:avLst/>
              <a:gdLst/>
              <a:ahLst/>
              <a:cxnLst/>
              <a:rect l="l" t="t" r="r" b="b"/>
              <a:pathLst>
                <a:path w="1270" h="2540">
                  <a:moveTo>
                    <a:pt x="1092" y="2298"/>
                  </a:moveTo>
                  <a:lnTo>
                    <a:pt x="0" y="0"/>
                  </a:lnTo>
                </a:path>
              </a:pathLst>
            </a:custGeom>
            <a:ln w="25399">
              <a:solidFill>
                <a:srgbClr val="F0C85F"/>
              </a:solidFill>
            </a:ln>
          </p:spPr>
          <p:txBody>
            <a:bodyPr wrap="square" lIns="0" tIns="0" rIns="0" bIns="0" rtlCol="0"/>
            <a:lstStyle/>
            <a:p>
              <a:endParaRPr/>
            </a:p>
          </p:txBody>
        </p:sp>
        <p:sp>
          <p:nvSpPr>
            <p:cNvPr id="20916" name="object 20916"/>
            <p:cNvSpPr/>
            <p:nvPr/>
          </p:nvSpPr>
          <p:spPr>
            <a:xfrm>
              <a:off x="5323941" y="8515718"/>
              <a:ext cx="20955" cy="1270"/>
            </a:xfrm>
            <a:custGeom>
              <a:avLst/>
              <a:gdLst/>
              <a:ahLst/>
              <a:cxnLst/>
              <a:rect l="l" t="t" r="r" b="b"/>
              <a:pathLst>
                <a:path w="20954" h="1270">
                  <a:moveTo>
                    <a:pt x="0" y="888"/>
                  </a:moveTo>
                  <a:lnTo>
                    <a:pt x="7099" y="876"/>
                  </a:lnTo>
                  <a:lnTo>
                    <a:pt x="14071" y="622"/>
                  </a:lnTo>
                  <a:lnTo>
                    <a:pt x="20612" y="0"/>
                  </a:lnTo>
                </a:path>
              </a:pathLst>
            </a:custGeom>
            <a:ln w="25399">
              <a:solidFill>
                <a:srgbClr val="EEBF4A"/>
              </a:solidFill>
            </a:ln>
          </p:spPr>
          <p:txBody>
            <a:bodyPr wrap="square" lIns="0" tIns="0" rIns="0" bIns="0" rtlCol="0"/>
            <a:lstStyle/>
            <a:p>
              <a:endParaRPr/>
            </a:p>
          </p:txBody>
        </p:sp>
        <p:sp>
          <p:nvSpPr>
            <p:cNvPr id="20917" name="object 20917"/>
            <p:cNvSpPr/>
            <p:nvPr/>
          </p:nvSpPr>
          <p:spPr>
            <a:xfrm>
              <a:off x="5302567" y="8516023"/>
              <a:ext cx="22860" cy="3175"/>
            </a:xfrm>
            <a:custGeom>
              <a:avLst/>
              <a:gdLst/>
              <a:ahLst/>
              <a:cxnLst/>
              <a:rect l="l" t="t" r="r" b="b"/>
              <a:pathLst>
                <a:path w="22860" h="3175">
                  <a:moveTo>
                    <a:pt x="0" y="0"/>
                  </a:moveTo>
                  <a:lnTo>
                    <a:pt x="1308" y="1714"/>
                  </a:lnTo>
                  <a:lnTo>
                    <a:pt x="1841" y="2501"/>
                  </a:lnTo>
                  <a:lnTo>
                    <a:pt x="8686" y="2819"/>
                  </a:lnTo>
                  <a:lnTo>
                    <a:pt x="15621" y="2997"/>
                  </a:lnTo>
                  <a:lnTo>
                    <a:pt x="22466" y="2882"/>
                  </a:lnTo>
                  <a:lnTo>
                    <a:pt x="21374" y="584"/>
                  </a:lnTo>
                  <a:lnTo>
                    <a:pt x="14274" y="584"/>
                  </a:lnTo>
                  <a:lnTo>
                    <a:pt x="7048" y="342"/>
                  </a:lnTo>
                  <a:lnTo>
                    <a:pt x="0" y="0"/>
                  </a:lnTo>
                  <a:close/>
                </a:path>
              </a:pathLst>
            </a:custGeom>
            <a:solidFill>
              <a:srgbClr val="F2D16B"/>
            </a:solidFill>
          </p:spPr>
          <p:txBody>
            <a:bodyPr wrap="square" lIns="0" tIns="0" rIns="0" bIns="0" rtlCol="0"/>
            <a:lstStyle/>
            <a:p>
              <a:endParaRPr/>
            </a:p>
          </p:txBody>
        </p:sp>
        <p:sp>
          <p:nvSpPr>
            <p:cNvPr id="20918" name="object 20918"/>
            <p:cNvSpPr/>
            <p:nvPr/>
          </p:nvSpPr>
          <p:spPr>
            <a:xfrm>
              <a:off x="5323941" y="8516607"/>
              <a:ext cx="1270" cy="2540"/>
            </a:xfrm>
            <a:custGeom>
              <a:avLst/>
              <a:gdLst/>
              <a:ahLst/>
              <a:cxnLst/>
              <a:rect l="l" t="t" r="r" b="b"/>
              <a:pathLst>
                <a:path w="1270" h="2540">
                  <a:moveTo>
                    <a:pt x="0" y="0"/>
                  </a:moveTo>
                  <a:lnTo>
                    <a:pt x="1092" y="2298"/>
                  </a:lnTo>
                </a:path>
              </a:pathLst>
            </a:custGeom>
            <a:ln w="25399">
              <a:solidFill>
                <a:srgbClr val="F0C85F"/>
              </a:solidFill>
            </a:ln>
          </p:spPr>
          <p:txBody>
            <a:bodyPr wrap="square" lIns="0" tIns="0" rIns="0" bIns="0" rtlCol="0"/>
            <a:lstStyle/>
            <a:p>
              <a:endParaRPr/>
            </a:p>
          </p:txBody>
        </p:sp>
        <p:sp>
          <p:nvSpPr>
            <p:cNvPr id="20919" name="object 20919"/>
            <p:cNvSpPr/>
            <p:nvPr/>
          </p:nvSpPr>
          <p:spPr>
            <a:xfrm>
              <a:off x="5304409" y="8518525"/>
              <a:ext cx="20955" cy="635"/>
            </a:xfrm>
            <a:custGeom>
              <a:avLst/>
              <a:gdLst/>
              <a:ahLst/>
              <a:cxnLst/>
              <a:rect l="l" t="t" r="r" b="b"/>
              <a:pathLst>
                <a:path w="20954" h="634">
                  <a:moveTo>
                    <a:pt x="20624" y="381"/>
                  </a:moveTo>
                  <a:lnTo>
                    <a:pt x="13779" y="495"/>
                  </a:lnTo>
                  <a:lnTo>
                    <a:pt x="6845" y="317"/>
                  </a:lnTo>
                  <a:lnTo>
                    <a:pt x="0" y="0"/>
                  </a:lnTo>
                </a:path>
              </a:pathLst>
            </a:custGeom>
            <a:ln w="25400">
              <a:solidFill>
                <a:srgbClr val="F3D375"/>
              </a:solidFill>
            </a:ln>
          </p:spPr>
          <p:txBody>
            <a:bodyPr wrap="square" lIns="0" tIns="0" rIns="0" bIns="0" rtlCol="0"/>
            <a:lstStyle/>
            <a:p>
              <a:endParaRPr/>
            </a:p>
          </p:txBody>
        </p:sp>
        <p:sp>
          <p:nvSpPr>
            <p:cNvPr id="20920" name="object 20920"/>
            <p:cNvSpPr/>
            <p:nvPr/>
          </p:nvSpPr>
          <p:spPr>
            <a:xfrm>
              <a:off x="5302567" y="8516023"/>
              <a:ext cx="1905" cy="2540"/>
            </a:xfrm>
            <a:custGeom>
              <a:avLst/>
              <a:gdLst/>
              <a:ahLst/>
              <a:cxnLst/>
              <a:rect l="l" t="t" r="r" b="b"/>
              <a:pathLst>
                <a:path w="1904" h="2540">
                  <a:moveTo>
                    <a:pt x="1841" y="2501"/>
                  </a:moveTo>
                  <a:lnTo>
                    <a:pt x="0" y="0"/>
                  </a:lnTo>
                </a:path>
              </a:pathLst>
            </a:custGeom>
            <a:ln w="25400">
              <a:solidFill>
                <a:srgbClr val="F4DA77"/>
              </a:solidFill>
            </a:ln>
          </p:spPr>
          <p:txBody>
            <a:bodyPr wrap="square" lIns="0" tIns="0" rIns="0" bIns="0" rtlCol="0"/>
            <a:lstStyle/>
            <a:p>
              <a:endParaRPr/>
            </a:p>
          </p:txBody>
        </p:sp>
        <p:sp>
          <p:nvSpPr>
            <p:cNvPr id="20921" name="object 20921"/>
            <p:cNvSpPr/>
            <p:nvPr/>
          </p:nvSpPr>
          <p:spPr>
            <a:xfrm>
              <a:off x="5302567" y="8516023"/>
              <a:ext cx="21590" cy="635"/>
            </a:xfrm>
            <a:custGeom>
              <a:avLst/>
              <a:gdLst/>
              <a:ahLst/>
              <a:cxnLst/>
              <a:rect l="l" t="t" r="r" b="b"/>
              <a:pathLst>
                <a:path w="21589" h="634">
                  <a:moveTo>
                    <a:pt x="0" y="0"/>
                  </a:moveTo>
                  <a:lnTo>
                    <a:pt x="7048" y="342"/>
                  </a:lnTo>
                  <a:lnTo>
                    <a:pt x="14274" y="584"/>
                  </a:lnTo>
                  <a:lnTo>
                    <a:pt x="21374" y="584"/>
                  </a:lnTo>
                </a:path>
              </a:pathLst>
            </a:custGeom>
            <a:ln w="25400">
              <a:solidFill>
                <a:srgbClr val="F2CF61"/>
              </a:solidFill>
            </a:ln>
          </p:spPr>
          <p:txBody>
            <a:bodyPr wrap="square" lIns="0" tIns="0" rIns="0" bIns="0" rtlCol="0"/>
            <a:lstStyle/>
            <a:p>
              <a:endParaRPr/>
            </a:p>
          </p:txBody>
        </p:sp>
        <p:sp>
          <p:nvSpPr>
            <p:cNvPr id="20922" name="object 20922"/>
            <p:cNvSpPr/>
            <p:nvPr/>
          </p:nvSpPr>
          <p:spPr>
            <a:xfrm>
              <a:off x="5325033" y="8517547"/>
              <a:ext cx="20955" cy="3810"/>
            </a:xfrm>
            <a:custGeom>
              <a:avLst/>
              <a:gdLst/>
              <a:ahLst/>
              <a:cxnLst/>
              <a:rect l="l" t="t" r="r" b="b"/>
              <a:pathLst>
                <a:path w="20954" h="3809">
                  <a:moveTo>
                    <a:pt x="20078" y="0"/>
                  </a:moveTo>
                  <a:lnTo>
                    <a:pt x="13588" y="850"/>
                  </a:lnTo>
                  <a:lnTo>
                    <a:pt x="6832" y="1244"/>
                  </a:lnTo>
                  <a:lnTo>
                    <a:pt x="0" y="1358"/>
                  </a:lnTo>
                  <a:lnTo>
                    <a:pt x="609" y="2768"/>
                  </a:lnTo>
                  <a:lnTo>
                    <a:pt x="800" y="3365"/>
                  </a:lnTo>
                  <a:lnTo>
                    <a:pt x="7531" y="3200"/>
                  </a:lnTo>
                  <a:lnTo>
                    <a:pt x="14173" y="2705"/>
                  </a:lnTo>
                  <a:lnTo>
                    <a:pt x="20662" y="1752"/>
                  </a:lnTo>
                  <a:lnTo>
                    <a:pt x="20078" y="0"/>
                  </a:lnTo>
                  <a:close/>
                </a:path>
              </a:pathLst>
            </a:custGeom>
            <a:solidFill>
              <a:srgbClr val="EEC25E"/>
            </a:solidFill>
          </p:spPr>
          <p:txBody>
            <a:bodyPr wrap="square" lIns="0" tIns="0" rIns="0" bIns="0" rtlCol="0"/>
            <a:lstStyle/>
            <a:p>
              <a:endParaRPr/>
            </a:p>
          </p:txBody>
        </p:sp>
        <p:sp>
          <p:nvSpPr>
            <p:cNvPr id="20923" name="object 20923"/>
            <p:cNvSpPr/>
            <p:nvPr/>
          </p:nvSpPr>
          <p:spPr>
            <a:xfrm>
              <a:off x="5345112" y="8517547"/>
              <a:ext cx="635" cy="1905"/>
            </a:xfrm>
            <a:custGeom>
              <a:avLst/>
              <a:gdLst/>
              <a:ahLst/>
              <a:cxnLst/>
              <a:rect l="l" t="t" r="r" b="b"/>
              <a:pathLst>
                <a:path w="635" h="1904">
                  <a:moveTo>
                    <a:pt x="0" y="0"/>
                  </a:moveTo>
                  <a:lnTo>
                    <a:pt x="584" y="1752"/>
                  </a:lnTo>
                </a:path>
              </a:pathLst>
            </a:custGeom>
            <a:ln w="25400">
              <a:solidFill>
                <a:srgbClr val="ECBA50"/>
              </a:solidFill>
            </a:ln>
          </p:spPr>
          <p:txBody>
            <a:bodyPr wrap="square" lIns="0" tIns="0" rIns="0" bIns="0" rtlCol="0"/>
            <a:lstStyle/>
            <a:p>
              <a:endParaRPr/>
            </a:p>
          </p:txBody>
        </p:sp>
        <p:sp>
          <p:nvSpPr>
            <p:cNvPr id="20924" name="object 20924"/>
            <p:cNvSpPr/>
            <p:nvPr/>
          </p:nvSpPr>
          <p:spPr>
            <a:xfrm>
              <a:off x="5325834" y="8519299"/>
              <a:ext cx="20320" cy="1905"/>
            </a:xfrm>
            <a:custGeom>
              <a:avLst/>
              <a:gdLst/>
              <a:ahLst/>
              <a:cxnLst/>
              <a:rect l="l" t="t" r="r" b="b"/>
              <a:pathLst>
                <a:path w="20320" h="1904">
                  <a:moveTo>
                    <a:pt x="19862" y="0"/>
                  </a:moveTo>
                  <a:lnTo>
                    <a:pt x="13373" y="952"/>
                  </a:lnTo>
                  <a:lnTo>
                    <a:pt x="6730" y="1447"/>
                  </a:lnTo>
                  <a:lnTo>
                    <a:pt x="0" y="1612"/>
                  </a:lnTo>
                </a:path>
              </a:pathLst>
            </a:custGeom>
            <a:ln w="25399">
              <a:solidFill>
                <a:srgbClr val="EEC263"/>
              </a:solidFill>
            </a:ln>
          </p:spPr>
          <p:txBody>
            <a:bodyPr wrap="square" lIns="0" tIns="0" rIns="0" bIns="0" rtlCol="0"/>
            <a:lstStyle/>
            <a:p>
              <a:endParaRPr/>
            </a:p>
          </p:txBody>
        </p:sp>
        <p:sp>
          <p:nvSpPr>
            <p:cNvPr id="20925" name="object 20925"/>
            <p:cNvSpPr/>
            <p:nvPr/>
          </p:nvSpPr>
          <p:spPr>
            <a:xfrm>
              <a:off x="5325033" y="8518906"/>
              <a:ext cx="1270" cy="2540"/>
            </a:xfrm>
            <a:custGeom>
              <a:avLst/>
              <a:gdLst/>
              <a:ahLst/>
              <a:cxnLst/>
              <a:rect l="l" t="t" r="r" b="b"/>
              <a:pathLst>
                <a:path w="1270" h="2540">
                  <a:moveTo>
                    <a:pt x="800" y="2006"/>
                  </a:moveTo>
                  <a:lnTo>
                    <a:pt x="0" y="0"/>
                  </a:lnTo>
                </a:path>
              </a:pathLst>
            </a:custGeom>
            <a:ln w="25400">
              <a:solidFill>
                <a:srgbClr val="F0CA6C"/>
              </a:solidFill>
            </a:ln>
          </p:spPr>
          <p:txBody>
            <a:bodyPr wrap="square" lIns="0" tIns="0" rIns="0" bIns="0" rtlCol="0"/>
            <a:lstStyle/>
            <a:p>
              <a:endParaRPr/>
            </a:p>
          </p:txBody>
        </p:sp>
        <p:sp>
          <p:nvSpPr>
            <p:cNvPr id="20926" name="object 20926"/>
            <p:cNvSpPr/>
            <p:nvPr/>
          </p:nvSpPr>
          <p:spPr>
            <a:xfrm>
              <a:off x="5325033" y="8517547"/>
              <a:ext cx="20320" cy="1905"/>
            </a:xfrm>
            <a:custGeom>
              <a:avLst/>
              <a:gdLst/>
              <a:ahLst/>
              <a:cxnLst/>
              <a:rect l="l" t="t" r="r" b="b"/>
              <a:pathLst>
                <a:path w="20320" h="1904">
                  <a:moveTo>
                    <a:pt x="0" y="1358"/>
                  </a:moveTo>
                  <a:lnTo>
                    <a:pt x="6832" y="1244"/>
                  </a:lnTo>
                  <a:lnTo>
                    <a:pt x="13588" y="850"/>
                  </a:lnTo>
                  <a:lnTo>
                    <a:pt x="20078" y="0"/>
                  </a:lnTo>
                </a:path>
              </a:pathLst>
            </a:custGeom>
            <a:ln w="25400">
              <a:solidFill>
                <a:srgbClr val="EDC15A"/>
              </a:solidFill>
            </a:ln>
          </p:spPr>
          <p:txBody>
            <a:bodyPr wrap="square" lIns="0" tIns="0" rIns="0" bIns="0" rtlCol="0"/>
            <a:lstStyle/>
            <a:p>
              <a:endParaRPr/>
            </a:p>
          </p:txBody>
        </p:sp>
        <p:sp>
          <p:nvSpPr>
            <p:cNvPr id="20927" name="object 20927"/>
            <p:cNvSpPr/>
            <p:nvPr/>
          </p:nvSpPr>
          <p:spPr>
            <a:xfrm>
              <a:off x="5304409" y="8518525"/>
              <a:ext cx="21590" cy="3175"/>
            </a:xfrm>
            <a:custGeom>
              <a:avLst/>
              <a:gdLst/>
              <a:ahLst/>
              <a:cxnLst/>
              <a:rect l="l" t="t" r="r" b="b"/>
              <a:pathLst>
                <a:path w="21589" h="3175">
                  <a:moveTo>
                    <a:pt x="0" y="0"/>
                  </a:moveTo>
                  <a:lnTo>
                    <a:pt x="533" y="800"/>
                  </a:lnTo>
                  <a:lnTo>
                    <a:pt x="939" y="1549"/>
                  </a:lnTo>
                  <a:lnTo>
                    <a:pt x="1104" y="2209"/>
                  </a:lnTo>
                  <a:lnTo>
                    <a:pt x="7886" y="2451"/>
                  </a:lnTo>
                  <a:lnTo>
                    <a:pt x="14693" y="2578"/>
                  </a:lnTo>
                  <a:lnTo>
                    <a:pt x="21424" y="2387"/>
                  </a:lnTo>
                  <a:lnTo>
                    <a:pt x="21234" y="1790"/>
                  </a:lnTo>
                  <a:lnTo>
                    <a:pt x="20624" y="381"/>
                  </a:lnTo>
                  <a:lnTo>
                    <a:pt x="13779" y="495"/>
                  </a:lnTo>
                  <a:lnTo>
                    <a:pt x="6845" y="317"/>
                  </a:lnTo>
                  <a:lnTo>
                    <a:pt x="0" y="0"/>
                  </a:lnTo>
                  <a:close/>
                </a:path>
              </a:pathLst>
            </a:custGeom>
            <a:solidFill>
              <a:srgbClr val="F3D57A"/>
            </a:solidFill>
          </p:spPr>
          <p:txBody>
            <a:bodyPr wrap="square" lIns="0" tIns="0" rIns="0" bIns="0" rtlCol="0"/>
            <a:lstStyle/>
            <a:p>
              <a:endParaRPr/>
            </a:p>
          </p:txBody>
        </p:sp>
        <p:sp>
          <p:nvSpPr>
            <p:cNvPr id="20928" name="object 20928"/>
            <p:cNvSpPr/>
            <p:nvPr/>
          </p:nvSpPr>
          <p:spPr>
            <a:xfrm>
              <a:off x="5325033" y="8518906"/>
              <a:ext cx="1270" cy="2540"/>
            </a:xfrm>
            <a:custGeom>
              <a:avLst/>
              <a:gdLst/>
              <a:ahLst/>
              <a:cxnLst/>
              <a:rect l="l" t="t" r="r" b="b"/>
              <a:pathLst>
                <a:path w="1270" h="2540">
                  <a:moveTo>
                    <a:pt x="0" y="0"/>
                  </a:moveTo>
                  <a:lnTo>
                    <a:pt x="800" y="2006"/>
                  </a:lnTo>
                </a:path>
              </a:pathLst>
            </a:custGeom>
            <a:ln w="25400">
              <a:solidFill>
                <a:srgbClr val="F0CA6C"/>
              </a:solidFill>
            </a:ln>
          </p:spPr>
          <p:txBody>
            <a:bodyPr wrap="square" lIns="0" tIns="0" rIns="0" bIns="0" rtlCol="0"/>
            <a:lstStyle/>
            <a:p>
              <a:endParaRPr/>
            </a:p>
          </p:txBody>
        </p:sp>
        <p:sp>
          <p:nvSpPr>
            <p:cNvPr id="20929" name="object 20929"/>
            <p:cNvSpPr/>
            <p:nvPr/>
          </p:nvSpPr>
          <p:spPr>
            <a:xfrm>
              <a:off x="5305513" y="8520734"/>
              <a:ext cx="20320" cy="635"/>
            </a:xfrm>
            <a:custGeom>
              <a:avLst/>
              <a:gdLst/>
              <a:ahLst/>
              <a:cxnLst/>
              <a:rect l="l" t="t" r="r" b="b"/>
              <a:pathLst>
                <a:path w="20320" h="634">
                  <a:moveTo>
                    <a:pt x="20320" y="177"/>
                  </a:moveTo>
                  <a:lnTo>
                    <a:pt x="13588" y="368"/>
                  </a:lnTo>
                  <a:lnTo>
                    <a:pt x="6781" y="241"/>
                  </a:lnTo>
                  <a:lnTo>
                    <a:pt x="0" y="0"/>
                  </a:lnTo>
                </a:path>
              </a:pathLst>
            </a:custGeom>
            <a:ln w="25400">
              <a:solidFill>
                <a:srgbClr val="F3D67F"/>
              </a:solidFill>
            </a:ln>
          </p:spPr>
          <p:txBody>
            <a:bodyPr wrap="square" lIns="0" tIns="0" rIns="0" bIns="0" rtlCol="0"/>
            <a:lstStyle/>
            <a:p>
              <a:endParaRPr/>
            </a:p>
          </p:txBody>
        </p:sp>
        <p:sp>
          <p:nvSpPr>
            <p:cNvPr id="20930" name="object 20930"/>
            <p:cNvSpPr/>
            <p:nvPr/>
          </p:nvSpPr>
          <p:spPr>
            <a:xfrm>
              <a:off x="5304409" y="8518525"/>
              <a:ext cx="1270" cy="2540"/>
            </a:xfrm>
            <a:custGeom>
              <a:avLst/>
              <a:gdLst/>
              <a:ahLst/>
              <a:cxnLst/>
              <a:rect l="l" t="t" r="r" b="b"/>
              <a:pathLst>
                <a:path w="1270" h="2540">
                  <a:moveTo>
                    <a:pt x="1104" y="2209"/>
                  </a:moveTo>
                  <a:lnTo>
                    <a:pt x="0" y="0"/>
                  </a:lnTo>
                </a:path>
              </a:pathLst>
            </a:custGeom>
            <a:ln w="25400">
              <a:solidFill>
                <a:srgbClr val="F5DE87"/>
              </a:solidFill>
            </a:ln>
          </p:spPr>
          <p:txBody>
            <a:bodyPr wrap="square" lIns="0" tIns="0" rIns="0" bIns="0" rtlCol="0"/>
            <a:lstStyle/>
            <a:p>
              <a:endParaRPr/>
            </a:p>
          </p:txBody>
        </p:sp>
        <p:sp>
          <p:nvSpPr>
            <p:cNvPr id="20931" name="object 20931"/>
            <p:cNvSpPr/>
            <p:nvPr/>
          </p:nvSpPr>
          <p:spPr>
            <a:xfrm>
              <a:off x="5304409" y="8518525"/>
              <a:ext cx="20955" cy="635"/>
            </a:xfrm>
            <a:custGeom>
              <a:avLst/>
              <a:gdLst/>
              <a:ahLst/>
              <a:cxnLst/>
              <a:rect l="l" t="t" r="r" b="b"/>
              <a:pathLst>
                <a:path w="20954" h="634">
                  <a:moveTo>
                    <a:pt x="0" y="0"/>
                  </a:moveTo>
                  <a:lnTo>
                    <a:pt x="6845" y="317"/>
                  </a:lnTo>
                  <a:lnTo>
                    <a:pt x="13779" y="495"/>
                  </a:lnTo>
                  <a:lnTo>
                    <a:pt x="20624" y="381"/>
                  </a:lnTo>
                </a:path>
              </a:pathLst>
            </a:custGeom>
            <a:ln w="25400">
              <a:solidFill>
                <a:srgbClr val="F3D375"/>
              </a:solidFill>
            </a:ln>
          </p:spPr>
          <p:txBody>
            <a:bodyPr wrap="square" lIns="0" tIns="0" rIns="0" bIns="0" rtlCol="0"/>
            <a:lstStyle/>
            <a:p>
              <a:endParaRPr/>
            </a:p>
          </p:txBody>
        </p:sp>
        <p:sp>
          <p:nvSpPr>
            <p:cNvPr id="20932" name="object 20932"/>
            <p:cNvSpPr/>
            <p:nvPr/>
          </p:nvSpPr>
          <p:spPr>
            <a:xfrm>
              <a:off x="5282336" y="8514804"/>
              <a:ext cx="22225" cy="3810"/>
            </a:xfrm>
            <a:custGeom>
              <a:avLst/>
              <a:gdLst/>
              <a:ahLst/>
              <a:cxnLst/>
              <a:rect l="l" t="t" r="r" b="b"/>
              <a:pathLst>
                <a:path w="22225" h="3809">
                  <a:moveTo>
                    <a:pt x="0" y="0"/>
                  </a:moveTo>
                  <a:lnTo>
                    <a:pt x="1358" y="1752"/>
                  </a:lnTo>
                  <a:lnTo>
                    <a:pt x="1904" y="2590"/>
                  </a:lnTo>
                  <a:lnTo>
                    <a:pt x="15214" y="3416"/>
                  </a:lnTo>
                  <a:lnTo>
                    <a:pt x="22072" y="3721"/>
                  </a:lnTo>
                  <a:lnTo>
                    <a:pt x="21539" y="2933"/>
                  </a:lnTo>
                  <a:lnTo>
                    <a:pt x="20231" y="1219"/>
                  </a:lnTo>
                  <a:lnTo>
                    <a:pt x="13195" y="876"/>
                  </a:lnTo>
                  <a:lnTo>
                    <a:pt x="0" y="0"/>
                  </a:lnTo>
                  <a:close/>
                </a:path>
              </a:pathLst>
            </a:custGeom>
            <a:solidFill>
              <a:srgbClr val="F7E181"/>
            </a:solidFill>
          </p:spPr>
          <p:txBody>
            <a:bodyPr wrap="square" lIns="0" tIns="0" rIns="0" bIns="0" rtlCol="0"/>
            <a:lstStyle/>
            <a:p>
              <a:endParaRPr/>
            </a:p>
          </p:txBody>
        </p:sp>
        <p:sp>
          <p:nvSpPr>
            <p:cNvPr id="20933" name="object 20933"/>
            <p:cNvSpPr/>
            <p:nvPr/>
          </p:nvSpPr>
          <p:spPr>
            <a:xfrm>
              <a:off x="5302567" y="8516023"/>
              <a:ext cx="1905" cy="2540"/>
            </a:xfrm>
            <a:custGeom>
              <a:avLst/>
              <a:gdLst/>
              <a:ahLst/>
              <a:cxnLst/>
              <a:rect l="l" t="t" r="r" b="b"/>
              <a:pathLst>
                <a:path w="1904" h="2540">
                  <a:moveTo>
                    <a:pt x="0" y="0"/>
                  </a:moveTo>
                  <a:lnTo>
                    <a:pt x="1841" y="2501"/>
                  </a:lnTo>
                </a:path>
              </a:pathLst>
            </a:custGeom>
            <a:ln w="25400">
              <a:solidFill>
                <a:srgbClr val="F4DA77"/>
              </a:solidFill>
            </a:ln>
          </p:spPr>
          <p:txBody>
            <a:bodyPr wrap="square" lIns="0" tIns="0" rIns="0" bIns="0" rtlCol="0"/>
            <a:lstStyle/>
            <a:p>
              <a:endParaRPr/>
            </a:p>
          </p:txBody>
        </p:sp>
        <p:sp>
          <p:nvSpPr>
            <p:cNvPr id="20934" name="object 20934"/>
            <p:cNvSpPr/>
            <p:nvPr/>
          </p:nvSpPr>
          <p:spPr>
            <a:xfrm>
              <a:off x="5284241" y="8517394"/>
              <a:ext cx="20320" cy="1270"/>
            </a:xfrm>
            <a:custGeom>
              <a:avLst/>
              <a:gdLst/>
              <a:ahLst/>
              <a:cxnLst/>
              <a:rect l="l" t="t" r="r" b="b"/>
              <a:pathLst>
                <a:path w="20320" h="1270">
                  <a:moveTo>
                    <a:pt x="20167" y="1130"/>
                  </a:moveTo>
                  <a:lnTo>
                    <a:pt x="13309" y="825"/>
                  </a:lnTo>
                  <a:lnTo>
                    <a:pt x="6540" y="393"/>
                  </a:lnTo>
                  <a:lnTo>
                    <a:pt x="0" y="0"/>
                  </a:lnTo>
                </a:path>
              </a:pathLst>
            </a:custGeom>
            <a:ln w="25400">
              <a:solidFill>
                <a:srgbClr val="F7E58D"/>
              </a:solidFill>
            </a:ln>
          </p:spPr>
          <p:txBody>
            <a:bodyPr wrap="square" lIns="0" tIns="0" rIns="0" bIns="0" rtlCol="0"/>
            <a:lstStyle/>
            <a:p>
              <a:endParaRPr/>
            </a:p>
          </p:txBody>
        </p:sp>
        <p:sp>
          <p:nvSpPr>
            <p:cNvPr id="20935" name="object 20935"/>
            <p:cNvSpPr/>
            <p:nvPr/>
          </p:nvSpPr>
          <p:spPr>
            <a:xfrm>
              <a:off x="5282336" y="8514804"/>
              <a:ext cx="1905" cy="3175"/>
            </a:xfrm>
            <a:custGeom>
              <a:avLst/>
              <a:gdLst/>
              <a:ahLst/>
              <a:cxnLst/>
              <a:rect l="l" t="t" r="r" b="b"/>
              <a:pathLst>
                <a:path w="1904" h="3175">
                  <a:moveTo>
                    <a:pt x="1904" y="2590"/>
                  </a:moveTo>
                  <a:lnTo>
                    <a:pt x="0" y="0"/>
                  </a:lnTo>
                </a:path>
              </a:pathLst>
            </a:custGeom>
            <a:ln w="25399">
              <a:solidFill>
                <a:srgbClr val="F9E88B"/>
              </a:solidFill>
            </a:ln>
          </p:spPr>
          <p:txBody>
            <a:bodyPr wrap="square" lIns="0" tIns="0" rIns="0" bIns="0" rtlCol="0"/>
            <a:lstStyle/>
            <a:p>
              <a:endParaRPr/>
            </a:p>
          </p:txBody>
        </p:sp>
        <p:sp>
          <p:nvSpPr>
            <p:cNvPr id="20936" name="object 20936"/>
            <p:cNvSpPr/>
            <p:nvPr/>
          </p:nvSpPr>
          <p:spPr>
            <a:xfrm>
              <a:off x="5282336" y="8514804"/>
              <a:ext cx="20320" cy="1270"/>
            </a:xfrm>
            <a:custGeom>
              <a:avLst/>
              <a:gdLst/>
              <a:ahLst/>
              <a:cxnLst/>
              <a:rect l="l" t="t" r="r" b="b"/>
              <a:pathLst>
                <a:path w="20320" h="1270">
                  <a:moveTo>
                    <a:pt x="0" y="0"/>
                  </a:moveTo>
                  <a:lnTo>
                    <a:pt x="6350" y="419"/>
                  </a:lnTo>
                  <a:lnTo>
                    <a:pt x="13195" y="876"/>
                  </a:lnTo>
                  <a:lnTo>
                    <a:pt x="20231" y="1219"/>
                  </a:lnTo>
                </a:path>
              </a:pathLst>
            </a:custGeom>
            <a:ln w="25400">
              <a:solidFill>
                <a:srgbClr val="F6DE75"/>
              </a:solidFill>
            </a:ln>
          </p:spPr>
          <p:txBody>
            <a:bodyPr wrap="square" lIns="0" tIns="0" rIns="0" bIns="0" rtlCol="0"/>
            <a:lstStyle/>
            <a:p>
              <a:endParaRPr/>
            </a:p>
          </p:txBody>
        </p:sp>
        <p:sp>
          <p:nvSpPr>
            <p:cNvPr id="20937" name="object 20937"/>
            <p:cNvSpPr/>
            <p:nvPr/>
          </p:nvSpPr>
          <p:spPr>
            <a:xfrm>
              <a:off x="5265102" y="8513762"/>
              <a:ext cx="19685" cy="3810"/>
            </a:xfrm>
            <a:custGeom>
              <a:avLst/>
              <a:gdLst/>
              <a:ahLst/>
              <a:cxnLst/>
              <a:rect l="l" t="t" r="r" b="b"/>
              <a:pathLst>
                <a:path w="19685" h="3809">
                  <a:moveTo>
                    <a:pt x="0" y="0"/>
                  </a:moveTo>
                  <a:lnTo>
                    <a:pt x="444" y="2717"/>
                  </a:lnTo>
                  <a:lnTo>
                    <a:pt x="6324" y="2882"/>
                  </a:lnTo>
                  <a:lnTo>
                    <a:pt x="19138" y="3632"/>
                  </a:lnTo>
                  <a:lnTo>
                    <a:pt x="18592" y="2793"/>
                  </a:lnTo>
                  <a:lnTo>
                    <a:pt x="17233" y="1041"/>
                  </a:lnTo>
                  <a:lnTo>
                    <a:pt x="5029" y="228"/>
                  </a:lnTo>
                  <a:lnTo>
                    <a:pt x="0" y="0"/>
                  </a:lnTo>
                  <a:close/>
                </a:path>
              </a:pathLst>
            </a:custGeom>
            <a:solidFill>
              <a:srgbClr val="F9EC8E"/>
            </a:solidFill>
          </p:spPr>
          <p:txBody>
            <a:bodyPr wrap="square" lIns="0" tIns="0" rIns="0" bIns="0" rtlCol="0"/>
            <a:lstStyle/>
            <a:p>
              <a:endParaRPr/>
            </a:p>
          </p:txBody>
        </p:sp>
        <p:sp>
          <p:nvSpPr>
            <p:cNvPr id="20938" name="object 20938"/>
            <p:cNvSpPr/>
            <p:nvPr/>
          </p:nvSpPr>
          <p:spPr>
            <a:xfrm>
              <a:off x="5282336" y="8514804"/>
              <a:ext cx="1905" cy="3175"/>
            </a:xfrm>
            <a:custGeom>
              <a:avLst/>
              <a:gdLst/>
              <a:ahLst/>
              <a:cxnLst/>
              <a:rect l="l" t="t" r="r" b="b"/>
              <a:pathLst>
                <a:path w="1904" h="3175">
                  <a:moveTo>
                    <a:pt x="0" y="0"/>
                  </a:moveTo>
                  <a:lnTo>
                    <a:pt x="1904" y="2590"/>
                  </a:lnTo>
                </a:path>
              </a:pathLst>
            </a:custGeom>
            <a:ln w="25399">
              <a:solidFill>
                <a:srgbClr val="F9E88B"/>
              </a:solidFill>
            </a:ln>
          </p:spPr>
          <p:txBody>
            <a:bodyPr wrap="square" lIns="0" tIns="0" rIns="0" bIns="0" rtlCol="0"/>
            <a:lstStyle/>
            <a:p>
              <a:endParaRPr/>
            </a:p>
          </p:txBody>
        </p:sp>
        <p:sp>
          <p:nvSpPr>
            <p:cNvPr id="20939" name="object 20939"/>
            <p:cNvSpPr/>
            <p:nvPr/>
          </p:nvSpPr>
          <p:spPr>
            <a:xfrm>
              <a:off x="5265547" y="8516480"/>
              <a:ext cx="19050" cy="1270"/>
            </a:xfrm>
            <a:custGeom>
              <a:avLst/>
              <a:gdLst/>
              <a:ahLst/>
              <a:cxnLst/>
              <a:rect l="l" t="t" r="r" b="b"/>
              <a:pathLst>
                <a:path w="19050" h="1270">
                  <a:moveTo>
                    <a:pt x="18694" y="914"/>
                  </a:moveTo>
                  <a:lnTo>
                    <a:pt x="12166" y="520"/>
                  </a:lnTo>
                  <a:lnTo>
                    <a:pt x="5880" y="165"/>
                  </a:lnTo>
                  <a:lnTo>
                    <a:pt x="0" y="0"/>
                  </a:lnTo>
                </a:path>
              </a:pathLst>
            </a:custGeom>
            <a:ln w="25400">
              <a:solidFill>
                <a:srgbClr val="FAF09B"/>
              </a:solidFill>
            </a:ln>
          </p:spPr>
          <p:txBody>
            <a:bodyPr wrap="square" lIns="0" tIns="0" rIns="0" bIns="0" rtlCol="0"/>
            <a:lstStyle/>
            <a:p>
              <a:endParaRPr/>
            </a:p>
          </p:txBody>
        </p:sp>
        <p:sp>
          <p:nvSpPr>
            <p:cNvPr id="20940" name="object 20940"/>
            <p:cNvSpPr/>
            <p:nvPr/>
          </p:nvSpPr>
          <p:spPr>
            <a:xfrm>
              <a:off x="5265102" y="8513762"/>
              <a:ext cx="635" cy="3175"/>
            </a:xfrm>
            <a:custGeom>
              <a:avLst/>
              <a:gdLst/>
              <a:ahLst/>
              <a:cxnLst/>
              <a:rect l="l" t="t" r="r" b="b"/>
              <a:pathLst>
                <a:path w="635" h="3175">
                  <a:moveTo>
                    <a:pt x="444" y="2717"/>
                  </a:moveTo>
                  <a:lnTo>
                    <a:pt x="0" y="0"/>
                  </a:lnTo>
                </a:path>
              </a:pathLst>
            </a:custGeom>
            <a:ln w="25399">
              <a:solidFill>
                <a:srgbClr val="FAEF92"/>
              </a:solidFill>
            </a:ln>
          </p:spPr>
          <p:txBody>
            <a:bodyPr wrap="square" lIns="0" tIns="0" rIns="0" bIns="0" rtlCol="0"/>
            <a:lstStyle/>
            <a:p>
              <a:endParaRPr/>
            </a:p>
          </p:txBody>
        </p:sp>
        <p:sp>
          <p:nvSpPr>
            <p:cNvPr id="20941" name="object 20941"/>
            <p:cNvSpPr/>
            <p:nvPr/>
          </p:nvSpPr>
          <p:spPr>
            <a:xfrm>
              <a:off x="5265102" y="8513762"/>
              <a:ext cx="17780" cy="1270"/>
            </a:xfrm>
            <a:custGeom>
              <a:avLst/>
              <a:gdLst/>
              <a:ahLst/>
              <a:cxnLst/>
              <a:rect l="l" t="t" r="r" b="b"/>
              <a:pathLst>
                <a:path w="17779" h="1270">
                  <a:moveTo>
                    <a:pt x="0" y="0"/>
                  </a:moveTo>
                  <a:lnTo>
                    <a:pt x="5029" y="228"/>
                  </a:lnTo>
                  <a:lnTo>
                    <a:pt x="10871" y="622"/>
                  </a:lnTo>
                  <a:lnTo>
                    <a:pt x="17233" y="1041"/>
                  </a:lnTo>
                </a:path>
              </a:pathLst>
            </a:custGeom>
            <a:ln w="25400">
              <a:solidFill>
                <a:srgbClr val="F9E681"/>
              </a:solidFill>
            </a:ln>
          </p:spPr>
          <p:txBody>
            <a:bodyPr wrap="square" lIns="0" tIns="0" rIns="0" bIns="0" rtlCol="0"/>
            <a:lstStyle/>
            <a:p>
              <a:endParaRPr/>
            </a:p>
          </p:txBody>
        </p:sp>
        <p:sp>
          <p:nvSpPr>
            <p:cNvPr id="20942" name="object 20942"/>
            <p:cNvSpPr/>
            <p:nvPr/>
          </p:nvSpPr>
          <p:spPr>
            <a:xfrm>
              <a:off x="5284241" y="8517394"/>
              <a:ext cx="21590" cy="3810"/>
            </a:xfrm>
            <a:custGeom>
              <a:avLst/>
              <a:gdLst/>
              <a:ahLst/>
              <a:cxnLst/>
              <a:rect l="l" t="t" r="r" b="b"/>
              <a:pathLst>
                <a:path w="21589" h="3809">
                  <a:moveTo>
                    <a:pt x="0" y="0"/>
                  </a:moveTo>
                  <a:lnTo>
                    <a:pt x="558" y="825"/>
                  </a:lnTo>
                  <a:lnTo>
                    <a:pt x="977" y="1625"/>
                  </a:lnTo>
                  <a:lnTo>
                    <a:pt x="1143" y="2324"/>
                  </a:lnTo>
                  <a:lnTo>
                    <a:pt x="14503" y="3086"/>
                  </a:lnTo>
                  <a:lnTo>
                    <a:pt x="21272" y="3340"/>
                  </a:lnTo>
                  <a:lnTo>
                    <a:pt x="21107" y="2679"/>
                  </a:lnTo>
                  <a:lnTo>
                    <a:pt x="20700" y="1930"/>
                  </a:lnTo>
                  <a:lnTo>
                    <a:pt x="20167" y="1130"/>
                  </a:lnTo>
                  <a:lnTo>
                    <a:pt x="13309" y="825"/>
                  </a:lnTo>
                  <a:lnTo>
                    <a:pt x="0" y="0"/>
                  </a:lnTo>
                  <a:close/>
                </a:path>
              </a:pathLst>
            </a:custGeom>
            <a:solidFill>
              <a:srgbClr val="F7E791"/>
            </a:solidFill>
          </p:spPr>
          <p:txBody>
            <a:bodyPr wrap="square" lIns="0" tIns="0" rIns="0" bIns="0" rtlCol="0"/>
            <a:lstStyle/>
            <a:p>
              <a:endParaRPr/>
            </a:p>
          </p:txBody>
        </p:sp>
        <p:sp>
          <p:nvSpPr>
            <p:cNvPr id="20943" name="object 20943"/>
            <p:cNvSpPr/>
            <p:nvPr/>
          </p:nvSpPr>
          <p:spPr>
            <a:xfrm>
              <a:off x="5304409" y="8518525"/>
              <a:ext cx="1270" cy="2540"/>
            </a:xfrm>
            <a:custGeom>
              <a:avLst/>
              <a:gdLst/>
              <a:ahLst/>
              <a:cxnLst/>
              <a:rect l="l" t="t" r="r" b="b"/>
              <a:pathLst>
                <a:path w="1270" h="2540">
                  <a:moveTo>
                    <a:pt x="0" y="0"/>
                  </a:moveTo>
                  <a:lnTo>
                    <a:pt x="1104" y="2209"/>
                  </a:lnTo>
                </a:path>
              </a:pathLst>
            </a:custGeom>
            <a:ln w="25400">
              <a:solidFill>
                <a:srgbClr val="F5DE87"/>
              </a:solidFill>
            </a:ln>
          </p:spPr>
          <p:txBody>
            <a:bodyPr wrap="square" lIns="0" tIns="0" rIns="0" bIns="0" rtlCol="0"/>
            <a:lstStyle/>
            <a:p>
              <a:endParaRPr/>
            </a:p>
          </p:txBody>
        </p:sp>
        <p:sp>
          <p:nvSpPr>
            <p:cNvPr id="20944" name="object 20944"/>
            <p:cNvSpPr/>
            <p:nvPr/>
          </p:nvSpPr>
          <p:spPr>
            <a:xfrm>
              <a:off x="5285384" y="8519719"/>
              <a:ext cx="20320" cy="1270"/>
            </a:xfrm>
            <a:custGeom>
              <a:avLst/>
              <a:gdLst/>
              <a:ahLst/>
              <a:cxnLst/>
              <a:rect l="l" t="t" r="r" b="b"/>
              <a:pathLst>
                <a:path w="20320" h="1270">
                  <a:moveTo>
                    <a:pt x="20129" y="1015"/>
                  </a:moveTo>
                  <a:lnTo>
                    <a:pt x="13360" y="761"/>
                  </a:lnTo>
                  <a:lnTo>
                    <a:pt x="6616" y="368"/>
                  </a:lnTo>
                  <a:lnTo>
                    <a:pt x="0" y="0"/>
                  </a:lnTo>
                </a:path>
              </a:pathLst>
            </a:custGeom>
            <a:ln w="25400">
              <a:solidFill>
                <a:srgbClr val="F7E896"/>
              </a:solidFill>
            </a:ln>
          </p:spPr>
          <p:txBody>
            <a:bodyPr wrap="square" lIns="0" tIns="0" rIns="0" bIns="0" rtlCol="0"/>
            <a:lstStyle/>
            <a:p>
              <a:endParaRPr/>
            </a:p>
          </p:txBody>
        </p:sp>
        <p:sp>
          <p:nvSpPr>
            <p:cNvPr id="20945" name="object 20945"/>
            <p:cNvSpPr/>
            <p:nvPr/>
          </p:nvSpPr>
          <p:spPr>
            <a:xfrm>
              <a:off x="5284241" y="8517394"/>
              <a:ext cx="1270" cy="2540"/>
            </a:xfrm>
            <a:custGeom>
              <a:avLst/>
              <a:gdLst/>
              <a:ahLst/>
              <a:cxnLst/>
              <a:rect l="l" t="t" r="r" b="b"/>
              <a:pathLst>
                <a:path w="1270" h="2540">
                  <a:moveTo>
                    <a:pt x="1143" y="2324"/>
                  </a:moveTo>
                  <a:lnTo>
                    <a:pt x="0" y="0"/>
                  </a:lnTo>
                </a:path>
              </a:pathLst>
            </a:custGeom>
            <a:ln w="25400">
              <a:solidFill>
                <a:srgbClr val="F9EF9B"/>
              </a:solidFill>
            </a:ln>
          </p:spPr>
          <p:txBody>
            <a:bodyPr wrap="square" lIns="0" tIns="0" rIns="0" bIns="0" rtlCol="0"/>
            <a:lstStyle/>
            <a:p>
              <a:endParaRPr/>
            </a:p>
          </p:txBody>
        </p:sp>
        <p:sp>
          <p:nvSpPr>
            <p:cNvPr id="20946" name="object 20946"/>
            <p:cNvSpPr/>
            <p:nvPr/>
          </p:nvSpPr>
          <p:spPr>
            <a:xfrm>
              <a:off x="5284241" y="8517394"/>
              <a:ext cx="20320" cy="1270"/>
            </a:xfrm>
            <a:custGeom>
              <a:avLst/>
              <a:gdLst/>
              <a:ahLst/>
              <a:cxnLst/>
              <a:rect l="l" t="t" r="r" b="b"/>
              <a:pathLst>
                <a:path w="20320" h="1270">
                  <a:moveTo>
                    <a:pt x="0" y="0"/>
                  </a:moveTo>
                  <a:lnTo>
                    <a:pt x="6540" y="393"/>
                  </a:lnTo>
                  <a:lnTo>
                    <a:pt x="13309" y="825"/>
                  </a:lnTo>
                  <a:lnTo>
                    <a:pt x="20167" y="1130"/>
                  </a:lnTo>
                </a:path>
              </a:pathLst>
            </a:custGeom>
            <a:ln w="25400">
              <a:solidFill>
                <a:srgbClr val="F7E58D"/>
              </a:solidFill>
            </a:ln>
          </p:spPr>
          <p:txBody>
            <a:bodyPr wrap="square" lIns="0" tIns="0" rIns="0" bIns="0" rtlCol="0"/>
            <a:lstStyle/>
            <a:p>
              <a:endParaRPr/>
            </a:p>
          </p:txBody>
        </p:sp>
        <p:sp>
          <p:nvSpPr>
            <p:cNvPr id="20947" name="object 20947"/>
            <p:cNvSpPr/>
            <p:nvPr/>
          </p:nvSpPr>
          <p:spPr>
            <a:xfrm>
              <a:off x="5265547" y="8516480"/>
              <a:ext cx="20320" cy="3810"/>
            </a:xfrm>
            <a:custGeom>
              <a:avLst/>
              <a:gdLst/>
              <a:ahLst/>
              <a:cxnLst/>
              <a:rect l="l" t="t" r="r" b="b"/>
              <a:pathLst>
                <a:path w="20320" h="3809">
                  <a:moveTo>
                    <a:pt x="0" y="0"/>
                  </a:moveTo>
                  <a:lnTo>
                    <a:pt x="457" y="2438"/>
                  </a:lnTo>
                  <a:lnTo>
                    <a:pt x="6718" y="2565"/>
                  </a:lnTo>
                  <a:lnTo>
                    <a:pt x="19837" y="3238"/>
                  </a:lnTo>
                  <a:lnTo>
                    <a:pt x="19672" y="2540"/>
                  </a:lnTo>
                  <a:lnTo>
                    <a:pt x="19253" y="1739"/>
                  </a:lnTo>
                  <a:lnTo>
                    <a:pt x="18694" y="914"/>
                  </a:lnTo>
                  <a:lnTo>
                    <a:pt x="5880" y="165"/>
                  </a:lnTo>
                  <a:lnTo>
                    <a:pt x="0" y="0"/>
                  </a:lnTo>
                  <a:close/>
                </a:path>
              </a:pathLst>
            </a:custGeom>
            <a:solidFill>
              <a:srgbClr val="FAF39F"/>
            </a:solidFill>
          </p:spPr>
          <p:txBody>
            <a:bodyPr wrap="square" lIns="0" tIns="0" rIns="0" bIns="0" rtlCol="0"/>
            <a:lstStyle/>
            <a:p>
              <a:endParaRPr/>
            </a:p>
          </p:txBody>
        </p:sp>
        <p:sp>
          <p:nvSpPr>
            <p:cNvPr id="20948" name="object 20948"/>
            <p:cNvSpPr/>
            <p:nvPr/>
          </p:nvSpPr>
          <p:spPr>
            <a:xfrm>
              <a:off x="5284241" y="8517394"/>
              <a:ext cx="1270" cy="2540"/>
            </a:xfrm>
            <a:custGeom>
              <a:avLst/>
              <a:gdLst/>
              <a:ahLst/>
              <a:cxnLst/>
              <a:rect l="l" t="t" r="r" b="b"/>
              <a:pathLst>
                <a:path w="1270" h="2540">
                  <a:moveTo>
                    <a:pt x="0" y="0"/>
                  </a:moveTo>
                  <a:lnTo>
                    <a:pt x="1143" y="2324"/>
                  </a:lnTo>
                </a:path>
              </a:pathLst>
            </a:custGeom>
            <a:ln w="25400">
              <a:solidFill>
                <a:srgbClr val="F9EF9B"/>
              </a:solidFill>
            </a:ln>
          </p:spPr>
          <p:txBody>
            <a:bodyPr wrap="square" lIns="0" tIns="0" rIns="0" bIns="0" rtlCol="0"/>
            <a:lstStyle/>
            <a:p>
              <a:endParaRPr/>
            </a:p>
          </p:txBody>
        </p:sp>
        <p:sp>
          <p:nvSpPr>
            <p:cNvPr id="20949" name="object 20949"/>
            <p:cNvSpPr/>
            <p:nvPr/>
          </p:nvSpPr>
          <p:spPr>
            <a:xfrm>
              <a:off x="5266004" y="8518918"/>
              <a:ext cx="19685" cy="1270"/>
            </a:xfrm>
            <a:custGeom>
              <a:avLst/>
              <a:gdLst/>
              <a:ahLst/>
              <a:cxnLst/>
              <a:rect l="l" t="t" r="r" b="b"/>
              <a:pathLst>
                <a:path w="19685" h="1270">
                  <a:moveTo>
                    <a:pt x="19380" y="800"/>
                  </a:moveTo>
                  <a:lnTo>
                    <a:pt x="12763" y="457"/>
                  </a:lnTo>
                  <a:lnTo>
                    <a:pt x="6261" y="127"/>
                  </a:lnTo>
                  <a:lnTo>
                    <a:pt x="0" y="0"/>
                  </a:lnTo>
                </a:path>
              </a:pathLst>
            </a:custGeom>
            <a:ln w="25400">
              <a:solidFill>
                <a:srgbClr val="FAF4A4"/>
              </a:solidFill>
            </a:ln>
          </p:spPr>
          <p:txBody>
            <a:bodyPr wrap="square" lIns="0" tIns="0" rIns="0" bIns="0" rtlCol="0"/>
            <a:lstStyle/>
            <a:p>
              <a:endParaRPr/>
            </a:p>
          </p:txBody>
        </p:sp>
        <p:sp>
          <p:nvSpPr>
            <p:cNvPr id="20950" name="object 20950"/>
            <p:cNvSpPr/>
            <p:nvPr/>
          </p:nvSpPr>
          <p:spPr>
            <a:xfrm>
              <a:off x="5265547" y="8516480"/>
              <a:ext cx="635" cy="2540"/>
            </a:xfrm>
            <a:custGeom>
              <a:avLst/>
              <a:gdLst/>
              <a:ahLst/>
              <a:cxnLst/>
              <a:rect l="l" t="t" r="r" b="b"/>
              <a:pathLst>
                <a:path w="635" h="2540">
                  <a:moveTo>
                    <a:pt x="457" y="2438"/>
                  </a:moveTo>
                  <a:lnTo>
                    <a:pt x="0" y="0"/>
                  </a:lnTo>
                </a:path>
              </a:pathLst>
            </a:custGeom>
            <a:ln w="25400">
              <a:solidFill>
                <a:srgbClr val="FBF6A3"/>
              </a:solidFill>
            </a:ln>
          </p:spPr>
          <p:txBody>
            <a:bodyPr wrap="square" lIns="0" tIns="0" rIns="0" bIns="0" rtlCol="0"/>
            <a:lstStyle/>
            <a:p>
              <a:endParaRPr/>
            </a:p>
          </p:txBody>
        </p:sp>
        <p:sp>
          <p:nvSpPr>
            <p:cNvPr id="20951" name="object 20951"/>
            <p:cNvSpPr/>
            <p:nvPr/>
          </p:nvSpPr>
          <p:spPr>
            <a:xfrm>
              <a:off x="5265547" y="8516480"/>
              <a:ext cx="19050" cy="1270"/>
            </a:xfrm>
            <a:custGeom>
              <a:avLst/>
              <a:gdLst/>
              <a:ahLst/>
              <a:cxnLst/>
              <a:rect l="l" t="t" r="r" b="b"/>
              <a:pathLst>
                <a:path w="19050" h="1270">
                  <a:moveTo>
                    <a:pt x="0" y="0"/>
                  </a:moveTo>
                  <a:lnTo>
                    <a:pt x="5880" y="165"/>
                  </a:lnTo>
                  <a:lnTo>
                    <a:pt x="12166" y="520"/>
                  </a:lnTo>
                  <a:lnTo>
                    <a:pt x="18694" y="914"/>
                  </a:lnTo>
                </a:path>
              </a:pathLst>
            </a:custGeom>
            <a:ln w="25400">
              <a:solidFill>
                <a:srgbClr val="FAF09B"/>
              </a:solidFill>
            </a:ln>
          </p:spPr>
          <p:txBody>
            <a:bodyPr wrap="square" lIns="0" tIns="0" rIns="0" bIns="0" rtlCol="0"/>
            <a:lstStyle/>
            <a:p>
              <a:endParaRPr/>
            </a:p>
          </p:txBody>
        </p:sp>
        <p:sp>
          <p:nvSpPr>
            <p:cNvPr id="20952" name="object 20952"/>
            <p:cNvSpPr/>
            <p:nvPr/>
          </p:nvSpPr>
          <p:spPr>
            <a:xfrm>
              <a:off x="5364213" y="8514981"/>
              <a:ext cx="1905" cy="6350"/>
            </a:xfrm>
            <a:custGeom>
              <a:avLst/>
              <a:gdLst/>
              <a:ahLst/>
              <a:cxnLst/>
              <a:rect l="l" t="t" r="r" b="b"/>
              <a:pathLst>
                <a:path w="1904" h="6350">
                  <a:moveTo>
                    <a:pt x="1181" y="4216"/>
                  </a:moveTo>
                  <a:lnTo>
                    <a:pt x="1790" y="6223"/>
                  </a:lnTo>
                  <a:lnTo>
                    <a:pt x="1181" y="4216"/>
                  </a:lnTo>
                  <a:close/>
                </a:path>
                <a:path w="1904" h="6350">
                  <a:moveTo>
                    <a:pt x="0" y="0"/>
                  </a:moveTo>
                  <a:lnTo>
                    <a:pt x="584" y="2146"/>
                  </a:lnTo>
                  <a:lnTo>
                    <a:pt x="1181" y="4216"/>
                  </a:lnTo>
                  <a:lnTo>
                    <a:pt x="0" y="0"/>
                  </a:lnTo>
                  <a:close/>
                </a:path>
              </a:pathLst>
            </a:custGeom>
            <a:solidFill>
              <a:srgbClr val="ECB541"/>
            </a:solidFill>
          </p:spPr>
          <p:txBody>
            <a:bodyPr wrap="square" lIns="0" tIns="0" rIns="0" bIns="0" rtlCol="0"/>
            <a:lstStyle/>
            <a:p>
              <a:endParaRPr/>
            </a:p>
          </p:txBody>
        </p:sp>
        <p:sp>
          <p:nvSpPr>
            <p:cNvPr id="20953" name="object 20953"/>
            <p:cNvSpPr/>
            <p:nvPr/>
          </p:nvSpPr>
          <p:spPr>
            <a:xfrm>
              <a:off x="5364213" y="8514981"/>
              <a:ext cx="1905" cy="6350"/>
            </a:xfrm>
            <a:custGeom>
              <a:avLst/>
              <a:gdLst/>
              <a:ahLst/>
              <a:cxnLst/>
              <a:rect l="l" t="t" r="r" b="b"/>
              <a:pathLst>
                <a:path w="1904" h="6350">
                  <a:moveTo>
                    <a:pt x="0" y="0"/>
                  </a:moveTo>
                  <a:lnTo>
                    <a:pt x="1790" y="6223"/>
                  </a:lnTo>
                </a:path>
              </a:pathLst>
            </a:custGeom>
            <a:ln w="25399">
              <a:solidFill>
                <a:srgbClr val="ECB541"/>
              </a:solidFill>
            </a:ln>
          </p:spPr>
          <p:txBody>
            <a:bodyPr wrap="square" lIns="0" tIns="0" rIns="0" bIns="0" rtlCol="0"/>
            <a:lstStyle/>
            <a:p>
              <a:endParaRPr/>
            </a:p>
          </p:txBody>
        </p:sp>
        <p:sp>
          <p:nvSpPr>
            <p:cNvPr id="20954" name="object 20954"/>
            <p:cNvSpPr/>
            <p:nvPr/>
          </p:nvSpPr>
          <p:spPr>
            <a:xfrm>
              <a:off x="5366004" y="8508504"/>
              <a:ext cx="635" cy="25400"/>
            </a:xfrm>
            <a:custGeom>
              <a:avLst/>
              <a:gdLst/>
              <a:ahLst/>
              <a:cxnLst/>
              <a:rect l="l" t="t" r="r" b="b"/>
              <a:pathLst>
                <a:path w="635" h="25400">
                  <a:moveTo>
                    <a:pt x="12" y="0"/>
                  </a:moveTo>
                  <a:lnTo>
                    <a:pt x="0" y="25400"/>
                  </a:lnTo>
                  <a:lnTo>
                    <a:pt x="12" y="0"/>
                  </a:lnTo>
                  <a:close/>
                </a:path>
              </a:pathLst>
            </a:custGeom>
            <a:solidFill>
              <a:srgbClr val="EDB749"/>
            </a:solidFill>
          </p:spPr>
          <p:txBody>
            <a:bodyPr wrap="square" lIns="0" tIns="0" rIns="0" bIns="0" rtlCol="0"/>
            <a:lstStyle/>
            <a:p>
              <a:endParaRPr/>
            </a:p>
          </p:txBody>
        </p:sp>
        <p:sp>
          <p:nvSpPr>
            <p:cNvPr id="20955" name="object 20955"/>
            <p:cNvSpPr/>
            <p:nvPr/>
          </p:nvSpPr>
          <p:spPr>
            <a:xfrm>
              <a:off x="5364213" y="8514981"/>
              <a:ext cx="1905" cy="6350"/>
            </a:xfrm>
            <a:custGeom>
              <a:avLst/>
              <a:gdLst/>
              <a:ahLst/>
              <a:cxnLst/>
              <a:rect l="l" t="t" r="r" b="b"/>
              <a:pathLst>
                <a:path w="1904" h="6350">
                  <a:moveTo>
                    <a:pt x="1803" y="6223"/>
                  </a:moveTo>
                  <a:lnTo>
                    <a:pt x="0" y="0"/>
                  </a:lnTo>
                </a:path>
              </a:pathLst>
            </a:custGeom>
            <a:ln w="25400">
              <a:solidFill>
                <a:srgbClr val="ECB541"/>
              </a:solidFill>
            </a:ln>
          </p:spPr>
          <p:txBody>
            <a:bodyPr wrap="square" lIns="0" tIns="0" rIns="0" bIns="0" rtlCol="0"/>
            <a:lstStyle/>
            <a:p>
              <a:endParaRPr/>
            </a:p>
          </p:txBody>
        </p:sp>
        <p:sp>
          <p:nvSpPr>
            <p:cNvPr id="20956" name="object 20956"/>
            <p:cNvSpPr/>
            <p:nvPr/>
          </p:nvSpPr>
          <p:spPr>
            <a:xfrm>
              <a:off x="5366004" y="8521204"/>
              <a:ext cx="1270" cy="4445"/>
            </a:xfrm>
            <a:custGeom>
              <a:avLst/>
              <a:gdLst/>
              <a:ahLst/>
              <a:cxnLst/>
              <a:rect l="l" t="t" r="r" b="b"/>
              <a:pathLst>
                <a:path w="1270" h="4445">
                  <a:moveTo>
                    <a:pt x="12" y="0"/>
                  </a:moveTo>
                  <a:lnTo>
                    <a:pt x="609" y="1993"/>
                  </a:lnTo>
                  <a:lnTo>
                    <a:pt x="1231" y="3911"/>
                  </a:lnTo>
                  <a:lnTo>
                    <a:pt x="12" y="0"/>
                  </a:lnTo>
                  <a:close/>
                </a:path>
              </a:pathLst>
            </a:custGeom>
            <a:solidFill>
              <a:srgbClr val="EDB84B"/>
            </a:solidFill>
          </p:spPr>
          <p:txBody>
            <a:bodyPr wrap="square" lIns="0" tIns="0" rIns="0" bIns="0" rtlCol="0"/>
            <a:lstStyle/>
            <a:p>
              <a:endParaRPr/>
            </a:p>
          </p:txBody>
        </p:sp>
        <p:sp>
          <p:nvSpPr>
            <p:cNvPr id="20957" name="object 20957"/>
            <p:cNvSpPr/>
            <p:nvPr/>
          </p:nvSpPr>
          <p:spPr>
            <a:xfrm>
              <a:off x="5366004" y="8508504"/>
              <a:ext cx="635" cy="25400"/>
            </a:xfrm>
            <a:custGeom>
              <a:avLst/>
              <a:gdLst/>
              <a:ahLst/>
              <a:cxnLst/>
              <a:rect l="l" t="t" r="r" b="b"/>
              <a:pathLst>
                <a:path w="635" h="25400">
                  <a:moveTo>
                    <a:pt x="12" y="0"/>
                  </a:moveTo>
                  <a:lnTo>
                    <a:pt x="0" y="25400"/>
                  </a:lnTo>
                  <a:lnTo>
                    <a:pt x="12" y="0"/>
                  </a:lnTo>
                  <a:close/>
                </a:path>
              </a:pathLst>
            </a:custGeom>
            <a:solidFill>
              <a:srgbClr val="EDB749"/>
            </a:solidFill>
          </p:spPr>
          <p:txBody>
            <a:bodyPr wrap="square" lIns="0" tIns="0" rIns="0" bIns="0" rtlCol="0"/>
            <a:lstStyle/>
            <a:p>
              <a:endParaRPr/>
            </a:p>
          </p:txBody>
        </p:sp>
        <p:sp>
          <p:nvSpPr>
            <p:cNvPr id="20958" name="object 20958"/>
            <p:cNvSpPr/>
            <p:nvPr/>
          </p:nvSpPr>
          <p:spPr>
            <a:xfrm>
              <a:off x="5366004" y="8521204"/>
              <a:ext cx="1905" cy="6350"/>
            </a:xfrm>
            <a:custGeom>
              <a:avLst/>
              <a:gdLst/>
              <a:ahLst/>
              <a:cxnLst/>
              <a:rect l="l" t="t" r="r" b="b"/>
              <a:pathLst>
                <a:path w="1904" h="6350">
                  <a:moveTo>
                    <a:pt x="0" y="0"/>
                  </a:moveTo>
                  <a:lnTo>
                    <a:pt x="1854" y="5740"/>
                  </a:lnTo>
                </a:path>
                <a:path w="1904" h="6350">
                  <a:moveTo>
                    <a:pt x="1854" y="5740"/>
                  </a:moveTo>
                  <a:lnTo>
                    <a:pt x="12" y="0"/>
                  </a:lnTo>
                </a:path>
              </a:pathLst>
            </a:custGeom>
            <a:ln w="25400">
              <a:solidFill>
                <a:srgbClr val="EDB84B"/>
              </a:solidFill>
            </a:ln>
          </p:spPr>
          <p:txBody>
            <a:bodyPr wrap="square" lIns="0" tIns="0" rIns="0" bIns="0" rtlCol="0"/>
            <a:lstStyle/>
            <a:p>
              <a:endParaRPr/>
            </a:p>
          </p:txBody>
        </p:sp>
        <p:sp>
          <p:nvSpPr>
            <p:cNvPr id="20959" name="object 20959"/>
            <p:cNvSpPr/>
            <p:nvPr/>
          </p:nvSpPr>
          <p:spPr>
            <a:xfrm>
              <a:off x="5352643" y="8514981"/>
              <a:ext cx="13970" cy="8890"/>
            </a:xfrm>
            <a:custGeom>
              <a:avLst/>
              <a:gdLst/>
              <a:ahLst/>
              <a:cxnLst/>
              <a:rect l="l" t="t" r="r" b="b"/>
              <a:pathLst>
                <a:path w="13970" h="8890">
                  <a:moveTo>
                    <a:pt x="11569" y="0"/>
                  </a:moveTo>
                  <a:lnTo>
                    <a:pt x="7810" y="1269"/>
                  </a:lnTo>
                  <a:lnTo>
                    <a:pt x="3949" y="2286"/>
                  </a:lnTo>
                  <a:lnTo>
                    <a:pt x="0" y="3098"/>
                  </a:lnTo>
                  <a:lnTo>
                    <a:pt x="584" y="5283"/>
                  </a:lnTo>
                  <a:lnTo>
                    <a:pt x="2070" y="7010"/>
                  </a:lnTo>
                  <a:lnTo>
                    <a:pt x="3555" y="8648"/>
                  </a:lnTo>
                  <a:lnTo>
                    <a:pt x="7023" y="7975"/>
                  </a:lnTo>
                  <a:lnTo>
                    <a:pt x="10299" y="7175"/>
                  </a:lnTo>
                  <a:lnTo>
                    <a:pt x="13360" y="6223"/>
                  </a:lnTo>
                  <a:lnTo>
                    <a:pt x="12750" y="4216"/>
                  </a:lnTo>
                  <a:lnTo>
                    <a:pt x="12153" y="2146"/>
                  </a:lnTo>
                  <a:lnTo>
                    <a:pt x="11569" y="0"/>
                  </a:lnTo>
                  <a:close/>
                </a:path>
              </a:pathLst>
            </a:custGeom>
            <a:solidFill>
              <a:srgbClr val="ECB64A"/>
            </a:solidFill>
          </p:spPr>
          <p:txBody>
            <a:bodyPr wrap="square" lIns="0" tIns="0" rIns="0" bIns="0" rtlCol="0"/>
            <a:lstStyle/>
            <a:p>
              <a:endParaRPr/>
            </a:p>
          </p:txBody>
        </p:sp>
        <p:sp>
          <p:nvSpPr>
            <p:cNvPr id="20960" name="object 20960"/>
            <p:cNvSpPr/>
            <p:nvPr/>
          </p:nvSpPr>
          <p:spPr>
            <a:xfrm>
              <a:off x="5364213" y="8514981"/>
              <a:ext cx="1905" cy="6350"/>
            </a:xfrm>
            <a:custGeom>
              <a:avLst/>
              <a:gdLst/>
              <a:ahLst/>
              <a:cxnLst/>
              <a:rect l="l" t="t" r="r" b="b"/>
              <a:pathLst>
                <a:path w="1904" h="6350">
                  <a:moveTo>
                    <a:pt x="0" y="0"/>
                  </a:moveTo>
                  <a:lnTo>
                    <a:pt x="1790" y="6223"/>
                  </a:lnTo>
                </a:path>
              </a:pathLst>
            </a:custGeom>
            <a:ln w="25399">
              <a:solidFill>
                <a:srgbClr val="ECB541"/>
              </a:solidFill>
            </a:ln>
          </p:spPr>
          <p:txBody>
            <a:bodyPr wrap="square" lIns="0" tIns="0" rIns="0" bIns="0" rtlCol="0"/>
            <a:lstStyle/>
            <a:p>
              <a:endParaRPr/>
            </a:p>
          </p:txBody>
        </p:sp>
        <p:sp>
          <p:nvSpPr>
            <p:cNvPr id="20961" name="object 20961"/>
            <p:cNvSpPr/>
            <p:nvPr/>
          </p:nvSpPr>
          <p:spPr>
            <a:xfrm>
              <a:off x="5356199" y="8521204"/>
              <a:ext cx="10160" cy="2540"/>
            </a:xfrm>
            <a:custGeom>
              <a:avLst/>
              <a:gdLst/>
              <a:ahLst/>
              <a:cxnLst/>
              <a:rect l="l" t="t" r="r" b="b"/>
              <a:pathLst>
                <a:path w="10160" h="2540">
                  <a:moveTo>
                    <a:pt x="9804" y="0"/>
                  </a:moveTo>
                  <a:lnTo>
                    <a:pt x="0" y="2425"/>
                  </a:lnTo>
                </a:path>
              </a:pathLst>
            </a:custGeom>
            <a:ln w="25399">
              <a:solidFill>
                <a:srgbClr val="EDB851"/>
              </a:solidFill>
            </a:ln>
          </p:spPr>
          <p:txBody>
            <a:bodyPr wrap="square" lIns="0" tIns="0" rIns="0" bIns="0" rtlCol="0"/>
            <a:lstStyle/>
            <a:p>
              <a:endParaRPr/>
            </a:p>
          </p:txBody>
        </p:sp>
        <p:sp>
          <p:nvSpPr>
            <p:cNvPr id="20962" name="object 20962"/>
            <p:cNvSpPr/>
            <p:nvPr/>
          </p:nvSpPr>
          <p:spPr>
            <a:xfrm>
              <a:off x="5352643" y="8518080"/>
              <a:ext cx="3810" cy="5715"/>
            </a:xfrm>
            <a:custGeom>
              <a:avLst/>
              <a:gdLst/>
              <a:ahLst/>
              <a:cxnLst/>
              <a:rect l="l" t="t" r="r" b="b"/>
              <a:pathLst>
                <a:path w="3810" h="5715">
                  <a:moveTo>
                    <a:pt x="3555" y="5549"/>
                  </a:moveTo>
                  <a:lnTo>
                    <a:pt x="0" y="0"/>
                  </a:lnTo>
                </a:path>
              </a:pathLst>
            </a:custGeom>
            <a:ln w="25399">
              <a:solidFill>
                <a:srgbClr val="ECB851"/>
              </a:solidFill>
            </a:ln>
          </p:spPr>
          <p:txBody>
            <a:bodyPr wrap="square" lIns="0" tIns="0" rIns="0" bIns="0" rtlCol="0"/>
            <a:lstStyle/>
            <a:p>
              <a:endParaRPr/>
            </a:p>
          </p:txBody>
        </p:sp>
        <p:sp>
          <p:nvSpPr>
            <p:cNvPr id="20963" name="object 20963"/>
            <p:cNvSpPr/>
            <p:nvPr/>
          </p:nvSpPr>
          <p:spPr>
            <a:xfrm>
              <a:off x="5352643" y="8514981"/>
              <a:ext cx="12065" cy="3175"/>
            </a:xfrm>
            <a:custGeom>
              <a:avLst/>
              <a:gdLst/>
              <a:ahLst/>
              <a:cxnLst/>
              <a:rect l="l" t="t" r="r" b="b"/>
              <a:pathLst>
                <a:path w="12064" h="3175">
                  <a:moveTo>
                    <a:pt x="0" y="3098"/>
                  </a:moveTo>
                  <a:lnTo>
                    <a:pt x="11569" y="0"/>
                  </a:lnTo>
                </a:path>
              </a:pathLst>
            </a:custGeom>
            <a:ln w="25400">
              <a:solidFill>
                <a:srgbClr val="EBB442"/>
              </a:solidFill>
            </a:ln>
          </p:spPr>
          <p:txBody>
            <a:bodyPr wrap="square" lIns="0" tIns="0" rIns="0" bIns="0" rtlCol="0"/>
            <a:lstStyle/>
            <a:p>
              <a:endParaRPr/>
            </a:p>
          </p:txBody>
        </p:sp>
        <p:sp>
          <p:nvSpPr>
            <p:cNvPr id="20964" name="object 20964"/>
            <p:cNvSpPr/>
            <p:nvPr/>
          </p:nvSpPr>
          <p:spPr>
            <a:xfrm>
              <a:off x="5340566" y="8518080"/>
              <a:ext cx="15875" cy="7620"/>
            </a:xfrm>
            <a:custGeom>
              <a:avLst/>
              <a:gdLst/>
              <a:ahLst/>
              <a:cxnLst/>
              <a:rect l="l" t="t" r="r" b="b"/>
              <a:pathLst>
                <a:path w="15875" h="7620">
                  <a:moveTo>
                    <a:pt x="12077" y="0"/>
                  </a:moveTo>
                  <a:lnTo>
                    <a:pt x="8127" y="812"/>
                  </a:lnTo>
                  <a:lnTo>
                    <a:pt x="4089" y="1435"/>
                  </a:lnTo>
                  <a:lnTo>
                    <a:pt x="0" y="1879"/>
                  </a:lnTo>
                  <a:lnTo>
                    <a:pt x="596" y="4152"/>
                  </a:lnTo>
                  <a:lnTo>
                    <a:pt x="2666" y="5727"/>
                  </a:lnTo>
                  <a:lnTo>
                    <a:pt x="4749" y="7200"/>
                  </a:lnTo>
                  <a:lnTo>
                    <a:pt x="8534" y="6769"/>
                  </a:lnTo>
                  <a:lnTo>
                    <a:pt x="12179" y="6222"/>
                  </a:lnTo>
                  <a:lnTo>
                    <a:pt x="15633" y="5549"/>
                  </a:lnTo>
                  <a:lnTo>
                    <a:pt x="14147" y="3911"/>
                  </a:lnTo>
                  <a:lnTo>
                    <a:pt x="12661" y="2184"/>
                  </a:lnTo>
                  <a:lnTo>
                    <a:pt x="12077" y="0"/>
                  </a:lnTo>
                  <a:close/>
                </a:path>
              </a:pathLst>
            </a:custGeom>
            <a:solidFill>
              <a:srgbClr val="EDBB59"/>
            </a:solidFill>
          </p:spPr>
          <p:txBody>
            <a:bodyPr wrap="square" lIns="0" tIns="0" rIns="0" bIns="0" rtlCol="0"/>
            <a:lstStyle/>
            <a:p>
              <a:endParaRPr/>
            </a:p>
          </p:txBody>
        </p:sp>
        <p:sp>
          <p:nvSpPr>
            <p:cNvPr id="20965" name="object 20965"/>
            <p:cNvSpPr/>
            <p:nvPr/>
          </p:nvSpPr>
          <p:spPr>
            <a:xfrm>
              <a:off x="5352643" y="8518080"/>
              <a:ext cx="3810" cy="5715"/>
            </a:xfrm>
            <a:custGeom>
              <a:avLst/>
              <a:gdLst/>
              <a:ahLst/>
              <a:cxnLst/>
              <a:rect l="l" t="t" r="r" b="b"/>
              <a:pathLst>
                <a:path w="3810" h="5715">
                  <a:moveTo>
                    <a:pt x="0" y="0"/>
                  </a:moveTo>
                  <a:lnTo>
                    <a:pt x="3555" y="5549"/>
                  </a:lnTo>
                </a:path>
              </a:pathLst>
            </a:custGeom>
            <a:ln w="25399">
              <a:solidFill>
                <a:srgbClr val="ECB851"/>
              </a:solidFill>
            </a:ln>
          </p:spPr>
          <p:txBody>
            <a:bodyPr wrap="square" lIns="0" tIns="0" rIns="0" bIns="0" rtlCol="0"/>
            <a:lstStyle/>
            <a:p>
              <a:endParaRPr/>
            </a:p>
          </p:txBody>
        </p:sp>
        <p:sp>
          <p:nvSpPr>
            <p:cNvPr id="20966" name="object 20966"/>
            <p:cNvSpPr/>
            <p:nvPr/>
          </p:nvSpPr>
          <p:spPr>
            <a:xfrm>
              <a:off x="5345315" y="8523630"/>
              <a:ext cx="11430" cy="1905"/>
            </a:xfrm>
            <a:custGeom>
              <a:avLst/>
              <a:gdLst/>
              <a:ahLst/>
              <a:cxnLst/>
              <a:rect l="l" t="t" r="r" b="b"/>
              <a:pathLst>
                <a:path w="11429" h="1904">
                  <a:moveTo>
                    <a:pt x="10883" y="0"/>
                  </a:moveTo>
                  <a:lnTo>
                    <a:pt x="0" y="1650"/>
                  </a:lnTo>
                </a:path>
              </a:pathLst>
            </a:custGeom>
            <a:ln w="25399">
              <a:solidFill>
                <a:srgbClr val="EDBC61"/>
              </a:solidFill>
            </a:ln>
          </p:spPr>
          <p:txBody>
            <a:bodyPr wrap="square" lIns="0" tIns="0" rIns="0" bIns="0" rtlCol="0"/>
            <a:lstStyle/>
            <a:p>
              <a:endParaRPr/>
            </a:p>
          </p:txBody>
        </p:sp>
        <p:sp>
          <p:nvSpPr>
            <p:cNvPr id="20967" name="object 20967"/>
            <p:cNvSpPr/>
            <p:nvPr/>
          </p:nvSpPr>
          <p:spPr>
            <a:xfrm>
              <a:off x="5340566" y="8519960"/>
              <a:ext cx="5080" cy="5715"/>
            </a:xfrm>
            <a:custGeom>
              <a:avLst/>
              <a:gdLst/>
              <a:ahLst/>
              <a:cxnLst/>
              <a:rect l="l" t="t" r="r" b="b"/>
              <a:pathLst>
                <a:path w="5079" h="5715">
                  <a:moveTo>
                    <a:pt x="4749" y="5321"/>
                  </a:moveTo>
                  <a:lnTo>
                    <a:pt x="0" y="0"/>
                  </a:lnTo>
                </a:path>
              </a:pathLst>
            </a:custGeom>
            <a:ln w="25399">
              <a:solidFill>
                <a:srgbClr val="EDBE62"/>
              </a:solidFill>
            </a:ln>
          </p:spPr>
          <p:txBody>
            <a:bodyPr wrap="square" lIns="0" tIns="0" rIns="0" bIns="0" rtlCol="0"/>
            <a:lstStyle/>
            <a:p>
              <a:endParaRPr/>
            </a:p>
          </p:txBody>
        </p:sp>
        <p:sp>
          <p:nvSpPr>
            <p:cNvPr id="20968" name="object 20968"/>
            <p:cNvSpPr/>
            <p:nvPr/>
          </p:nvSpPr>
          <p:spPr>
            <a:xfrm>
              <a:off x="5340566" y="8518080"/>
              <a:ext cx="12700" cy="1905"/>
            </a:xfrm>
            <a:custGeom>
              <a:avLst/>
              <a:gdLst/>
              <a:ahLst/>
              <a:cxnLst/>
              <a:rect l="l" t="t" r="r" b="b"/>
              <a:pathLst>
                <a:path w="12700" h="1904">
                  <a:moveTo>
                    <a:pt x="0" y="1879"/>
                  </a:moveTo>
                  <a:lnTo>
                    <a:pt x="12077" y="0"/>
                  </a:lnTo>
                </a:path>
              </a:pathLst>
            </a:custGeom>
            <a:ln w="25400">
              <a:solidFill>
                <a:srgbClr val="ECBA52"/>
              </a:solidFill>
            </a:ln>
          </p:spPr>
          <p:txBody>
            <a:bodyPr wrap="square" lIns="0" tIns="0" rIns="0" bIns="0" rtlCol="0"/>
            <a:lstStyle/>
            <a:p>
              <a:endParaRPr/>
            </a:p>
          </p:txBody>
        </p:sp>
        <p:sp>
          <p:nvSpPr>
            <p:cNvPr id="20969" name="object 20969"/>
            <p:cNvSpPr/>
            <p:nvPr/>
          </p:nvSpPr>
          <p:spPr>
            <a:xfrm>
              <a:off x="5315534" y="8519960"/>
              <a:ext cx="29845" cy="6985"/>
            </a:xfrm>
            <a:custGeom>
              <a:avLst/>
              <a:gdLst/>
              <a:ahLst/>
              <a:cxnLst/>
              <a:rect l="l" t="t" r="r" b="b"/>
              <a:pathLst>
                <a:path w="29845" h="6984">
                  <a:moveTo>
                    <a:pt x="25031" y="0"/>
                  </a:moveTo>
                  <a:lnTo>
                    <a:pt x="16852" y="888"/>
                  </a:lnTo>
                  <a:lnTo>
                    <a:pt x="8445" y="1130"/>
                  </a:lnTo>
                  <a:lnTo>
                    <a:pt x="0" y="1028"/>
                  </a:lnTo>
                  <a:lnTo>
                    <a:pt x="596" y="3594"/>
                  </a:lnTo>
                  <a:lnTo>
                    <a:pt x="3048" y="5283"/>
                  </a:lnTo>
                  <a:lnTo>
                    <a:pt x="5499" y="6883"/>
                  </a:lnTo>
                  <a:lnTo>
                    <a:pt x="14020" y="6642"/>
                  </a:lnTo>
                  <a:lnTo>
                    <a:pt x="22199" y="6197"/>
                  </a:lnTo>
                  <a:lnTo>
                    <a:pt x="29781" y="5321"/>
                  </a:lnTo>
                  <a:lnTo>
                    <a:pt x="27698" y="3848"/>
                  </a:lnTo>
                  <a:lnTo>
                    <a:pt x="25628" y="2273"/>
                  </a:lnTo>
                  <a:lnTo>
                    <a:pt x="25031" y="0"/>
                  </a:lnTo>
                  <a:close/>
                </a:path>
              </a:pathLst>
            </a:custGeom>
            <a:solidFill>
              <a:srgbClr val="F0C971"/>
            </a:solidFill>
          </p:spPr>
          <p:txBody>
            <a:bodyPr wrap="square" lIns="0" tIns="0" rIns="0" bIns="0" rtlCol="0"/>
            <a:lstStyle/>
            <a:p>
              <a:endParaRPr/>
            </a:p>
          </p:txBody>
        </p:sp>
        <p:sp>
          <p:nvSpPr>
            <p:cNvPr id="20970" name="object 20970"/>
            <p:cNvSpPr/>
            <p:nvPr/>
          </p:nvSpPr>
          <p:spPr>
            <a:xfrm>
              <a:off x="5340566" y="8519960"/>
              <a:ext cx="5080" cy="5715"/>
            </a:xfrm>
            <a:custGeom>
              <a:avLst/>
              <a:gdLst/>
              <a:ahLst/>
              <a:cxnLst/>
              <a:rect l="l" t="t" r="r" b="b"/>
              <a:pathLst>
                <a:path w="5079" h="5715">
                  <a:moveTo>
                    <a:pt x="0" y="0"/>
                  </a:moveTo>
                  <a:lnTo>
                    <a:pt x="4749" y="5321"/>
                  </a:lnTo>
                </a:path>
              </a:pathLst>
            </a:custGeom>
            <a:ln w="25399">
              <a:solidFill>
                <a:srgbClr val="EDBE62"/>
              </a:solidFill>
            </a:ln>
          </p:spPr>
          <p:txBody>
            <a:bodyPr wrap="square" lIns="0" tIns="0" rIns="0" bIns="0" rtlCol="0"/>
            <a:lstStyle/>
            <a:p>
              <a:endParaRPr/>
            </a:p>
          </p:txBody>
        </p:sp>
        <p:sp>
          <p:nvSpPr>
            <p:cNvPr id="20971" name="object 20971"/>
            <p:cNvSpPr/>
            <p:nvPr/>
          </p:nvSpPr>
          <p:spPr>
            <a:xfrm>
              <a:off x="5321033" y="8525281"/>
              <a:ext cx="24765" cy="1905"/>
            </a:xfrm>
            <a:custGeom>
              <a:avLst/>
              <a:gdLst/>
              <a:ahLst/>
              <a:cxnLst/>
              <a:rect l="l" t="t" r="r" b="b"/>
              <a:pathLst>
                <a:path w="24764" h="1904">
                  <a:moveTo>
                    <a:pt x="24282" y="0"/>
                  </a:moveTo>
                  <a:lnTo>
                    <a:pt x="16700" y="876"/>
                  </a:lnTo>
                  <a:lnTo>
                    <a:pt x="8521" y="1320"/>
                  </a:lnTo>
                  <a:lnTo>
                    <a:pt x="0" y="1562"/>
                  </a:lnTo>
                </a:path>
              </a:pathLst>
            </a:custGeom>
            <a:ln w="25400">
              <a:solidFill>
                <a:srgbClr val="F0C875"/>
              </a:solidFill>
            </a:ln>
          </p:spPr>
          <p:txBody>
            <a:bodyPr wrap="square" lIns="0" tIns="0" rIns="0" bIns="0" rtlCol="0"/>
            <a:lstStyle/>
            <a:p>
              <a:endParaRPr/>
            </a:p>
          </p:txBody>
        </p:sp>
        <p:sp>
          <p:nvSpPr>
            <p:cNvPr id="20972" name="object 20972"/>
            <p:cNvSpPr/>
            <p:nvPr/>
          </p:nvSpPr>
          <p:spPr>
            <a:xfrm>
              <a:off x="5315534" y="8520988"/>
              <a:ext cx="5715" cy="6350"/>
            </a:xfrm>
            <a:custGeom>
              <a:avLst/>
              <a:gdLst/>
              <a:ahLst/>
              <a:cxnLst/>
              <a:rect l="l" t="t" r="r" b="b"/>
              <a:pathLst>
                <a:path w="5714" h="6350">
                  <a:moveTo>
                    <a:pt x="5499" y="5854"/>
                  </a:moveTo>
                  <a:lnTo>
                    <a:pt x="0" y="0"/>
                  </a:lnTo>
                </a:path>
              </a:pathLst>
            </a:custGeom>
            <a:ln w="25400">
              <a:solidFill>
                <a:srgbClr val="F3D380"/>
              </a:solidFill>
            </a:ln>
          </p:spPr>
          <p:txBody>
            <a:bodyPr wrap="square" lIns="0" tIns="0" rIns="0" bIns="0" rtlCol="0"/>
            <a:lstStyle/>
            <a:p>
              <a:endParaRPr/>
            </a:p>
          </p:txBody>
        </p:sp>
        <p:sp>
          <p:nvSpPr>
            <p:cNvPr id="20973" name="object 20973"/>
            <p:cNvSpPr/>
            <p:nvPr/>
          </p:nvSpPr>
          <p:spPr>
            <a:xfrm>
              <a:off x="5315534" y="8519960"/>
              <a:ext cx="25400" cy="1270"/>
            </a:xfrm>
            <a:custGeom>
              <a:avLst/>
              <a:gdLst/>
              <a:ahLst/>
              <a:cxnLst/>
              <a:rect l="l" t="t" r="r" b="b"/>
              <a:pathLst>
                <a:path w="25400" h="1270">
                  <a:moveTo>
                    <a:pt x="0" y="1028"/>
                  </a:moveTo>
                  <a:lnTo>
                    <a:pt x="8445" y="1130"/>
                  </a:lnTo>
                  <a:lnTo>
                    <a:pt x="16852" y="888"/>
                  </a:lnTo>
                  <a:lnTo>
                    <a:pt x="25031" y="0"/>
                  </a:lnTo>
                </a:path>
              </a:pathLst>
            </a:custGeom>
            <a:ln w="25400">
              <a:solidFill>
                <a:srgbClr val="F0CA6D"/>
              </a:solidFill>
            </a:ln>
          </p:spPr>
          <p:txBody>
            <a:bodyPr wrap="square" lIns="0" tIns="0" rIns="0" bIns="0" rtlCol="0"/>
            <a:lstStyle/>
            <a:p>
              <a:endParaRPr/>
            </a:p>
          </p:txBody>
        </p:sp>
        <p:sp>
          <p:nvSpPr>
            <p:cNvPr id="20974" name="object 20974"/>
            <p:cNvSpPr/>
            <p:nvPr/>
          </p:nvSpPr>
          <p:spPr>
            <a:xfrm>
              <a:off x="5290286" y="8519998"/>
              <a:ext cx="27305" cy="4445"/>
            </a:xfrm>
            <a:custGeom>
              <a:avLst/>
              <a:gdLst/>
              <a:ahLst/>
              <a:cxnLst/>
              <a:rect l="l" t="t" r="r" b="b"/>
              <a:pathLst>
                <a:path w="27304" h="4445">
                  <a:moveTo>
                    <a:pt x="0" y="0"/>
                  </a:moveTo>
                  <a:lnTo>
                    <a:pt x="27305" y="4279"/>
                  </a:lnTo>
                  <a:lnTo>
                    <a:pt x="26314" y="3340"/>
                  </a:lnTo>
                  <a:lnTo>
                    <a:pt x="25552" y="2273"/>
                  </a:lnTo>
                  <a:lnTo>
                    <a:pt x="25247" y="990"/>
                  </a:lnTo>
                  <a:lnTo>
                    <a:pt x="16802" y="889"/>
                  </a:lnTo>
                  <a:lnTo>
                    <a:pt x="0" y="0"/>
                  </a:lnTo>
                  <a:close/>
                </a:path>
              </a:pathLst>
            </a:custGeom>
            <a:solidFill>
              <a:srgbClr val="F5E08E"/>
            </a:solidFill>
          </p:spPr>
          <p:txBody>
            <a:bodyPr wrap="square" lIns="0" tIns="0" rIns="0" bIns="0" rtlCol="0"/>
            <a:lstStyle/>
            <a:p>
              <a:endParaRPr/>
            </a:p>
          </p:txBody>
        </p:sp>
        <p:sp>
          <p:nvSpPr>
            <p:cNvPr id="20975" name="object 20975"/>
            <p:cNvSpPr/>
            <p:nvPr/>
          </p:nvSpPr>
          <p:spPr>
            <a:xfrm>
              <a:off x="5315534" y="8520988"/>
              <a:ext cx="2540" cy="3810"/>
            </a:xfrm>
            <a:custGeom>
              <a:avLst/>
              <a:gdLst/>
              <a:ahLst/>
              <a:cxnLst/>
              <a:rect l="l" t="t" r="r" b="b"/>
              <a:pathLst>
                <a:path w="2539" h="3809">
                  <a:moveTo>
                    <a:pt x="0" y="0"/>
                  </a:moveTo>
                  <a:lnTo>
                    <a:pt x="2057" y="3289"/>
                  </a:lnTo>
                </a:path>
              </a:pathLst>
            </a:custGeom>
            <a:ln w="25400">
              <a:solidFill>
                <a:srgbClr val="F3D680"/>
              </a:solidFill>
            </a:ln>
          </p:spPr>
          <p:txBody>
            <a:bodyPr wrap="square" lIns="0" tIns="0" rIns="0" bIns="0" rtlCol="0"/>
            <a:lstStyle/>
            <a:p>
              <a:endParaRPr/>
            </a:p>
          </p:txBody>
        </p:sp>
        <p:sp>
          <p:nvSpPr>
            <p:cNvPr id="20976" name="object 20976"/>
            <p:cNvSpPr/>
            <p:nvPr/>
          </p:nvSpPr>
          <p:spPr>
            <a:xfrm>
              <a:off x="5292026" y="8523859"/>
              <a:ext cx="26034" cy="635"/>
            </a:xfrm>
            <a:custGeom>
              <a:avLst/>
              <a:gdLst/>
              <a:ahLst/>
              <a:cxnLst/>
              <a:rect l="l" t="t" r="r" b="b"/>
              <a:pathLst>
                <a:path w="26035" h="634">
                  <a:moveTo>
                    <a:pt x="25565" y="419"/>
                  </a:moveTo>
                  <a:lnTo>
                    <a:pt x="19193" y="416"/>
                  </a:lnTo>
                  <a:lnTo>
                    <a:pt x="12796" y="328"/>
                  </a:lnTo>
                  <a:lnTo>
                    <a:pt x="6393" y="181"/>
                  </a:lnTo>
                  <a:lnTo>
                    <a:pt x="0" y="0"/>
                  </a:lnTo>
                </a:path>
              </a:pathLst>
            </a:custGeom>
            <a:ln w="25399">
              <a:solidFill>
                <a:srgbClr val="F5DF8E"/>
              </a:solidFill>
            </a:ln>
          </p:spPr>
          <p:txBody>
            <a:bodyPr wrap="square" lIns="0" tIns="0" rIns="0" bIns="0" rtlCol="0"/>
            <a:lstStyle/>
            <a:p>
              <a:endParaRPr/>
            </a:p>
          </p:txBody>
        </p:sp>
        <p:sp>
          <p:nvSpPr>
            <p:cNvPr id="20977" name="object 20977"/>
            <p:cNvSpPr/>
            <p:nvPr/>
          </p:nvSpPr>
          <p:spPr>
            <a:xfrm>
              <a:off x="5290286" y="8519998"/>
              <a:ext cx="1905" cy="4445"/>
            </a:xfrm>
            <a:custGeom>
              <a:avLst/>
              <a:gdLst/>
              <a:ahLst/>
              <a:cxnLst/>
              <a:rect l="l" t="t" r="r" b="b"/>
              <a:pathLst>
                <a:path w="1904" h="4445">
                  <a:moveTo>
                    <a:pt x="1739" y="3860"/>
                  </a:moveTo>
                  <a:lnTo>
                    <a:pt x="0" y="0"/>
                  </a:lnTo>
                </a:path>
              </a:pathLst>
            </a:custGeom>
            <a:ln w="25400">
              <a:solidFill>
                <a:srgbClr val="F8EC9B"/>
              </a:solidFill>
            </a:ln>
          </p:spPr>
          <p:txBody>
            <a:bodyPr wrap="square" lIns="0" tIns="0" rIns="0" bIns="0" rtlCol="0"/>
            <a:lstStyle/>
            <a:p>
              <a:endParaRPr/>
            </a:p>
          </p:txBody>
        </p:sp>
        <p:sp>
          <p:nvSpPr>
            <p:cNvPr id="20978" name="object 20978"/>
            <p:cNvSpPr/>
            <p:nvPr/>
          </p:nvSpPr>
          <p:spPr>
            <a:xfrm>
              <a:off x="5290286" y="8519998"/>
              <a:ext cx="25400" cy="1270"/>
            </a:xfrm>
            <a:custGeom>
              <a:avLst/>
              <a:gdLst/>
              <a:ahLst/>
              <a:cxnLst/>
              <a:rect l="l" t="t" r="r" b="b"/>
              <a:pathLst>
                <a:path w="25400" h="1270">
                  <a:moveTo>
                    <a:pt x="0" y="0"/>
                  </a:moveTo>
                  <a:lnTo>
                    <a:pt x="8318" y="444"/>
                  </a:lnTo>
                  <a:lnTo>
                    <a:pt x="16802" y="889"/>
                  </a:lnTo>
                  <a:lnTo>
                    <a:pt x="25247" y="990"/>
                  </a:lnTo>
                </a:path>
              </a:pathLst>
            </a:custGeom>
            <a:ln w="25400">
              <a:solidFill>
                <a:srgbClr val="F5E18D"/>
              </a:solidFill>
            </a:ln>
          </p:spPr>
          <p:txBody>
            <a:bodyPr wrap="square" lIns="0" tIns="0" rIns="0" bIns="0" rtlCol="0"/>
            <a:lstStyle/>
            <a:p>
              <a:endParaRPr/>
            </a:p>
          </p:txBody>
        </p:sp>
        <p:sp>
          <p:nvSpPr>
            <p:cNvPr id="20979" name="object 20979"/>
            <p:cNvSpPr/>
            <p:nvPr/>
          </p:nvSpPr>
          <p:spPr>
            <a:xfrm>
              <a:off x="5277954" y="8519350"/>
              <a:ext cx="14604" cy="5080"/>
            </a:xfrm>
            <a:custGeom>
              <a:avLst/>
              <a:gdLst/>
              <a:ahLst/>
              <a:cxnLst/>
              <a:rect l="l" t="t" r="r" b="b"/>
              <a:pathLst>
                <a:path w="14604" h="5079">
                  <a:moveTo>
                    <a:pt x="0" y="0"/>
                  </a:moveTo>
                  <a:lnTo>
                    <a:pt x="317" y="1460"/>
                  </a:lnTo>
                  <a:lnTo>
                    <a:pt x="800" y="2832"/>
                  </a:lnTo>
                  <a:lnTo>
                    <a:pt x="1384" y="4140"/>
                  </a:lnTo>
                  <a:lnTo>
                    <a:pt x="5575" y="4229"/>
                  </a:lnTo>
                  <a:lnTo>
                    <a:pt x="14071" y="4508"/>
                  </a:lnTo>
                  <a:lnTo>
                    <a:pt x="13271" y="3327"/>
                  </a:lnTo>
                  <a:lnTo>
                    <a:pt x="12649" y="2070"/>
                  </a:lnTo>
                  <a:lnTo>
                    <a:pt x="12331" y="647"/>
                  </a:lnTo>
                  <a:lnTo>
                    <a:pt x="4051" y="190"/>
                  </a:lnTo>
                  <a:lnTo>
                    <a:pt x="0" y="0"/>
                  </a:lnTo>
                  <a:close/>
                </a:path>
              </a:pathLst>
            </a:custGeom>
            <a:solidFill>
              <a:srgbClr val="F9EF9F"/>
            </a:solidFill>
          </p:spPr>
          <p:txBody>
            <a:bodyPr wrap="square" lIns="0" tIns="0" rIns="0" bIns="0" rtlCol="0"/>
            <a:lstStyle/>
            <a:p>
              <a:endParaRPr/>
            </a:p>
          </p:txBody>
        </p:sp>
        <p:sp>
          <p:nvSpPr>
            <p:cNvPr id="20980" name="object 20980"/>
            <p:cNvSpPr/>
            <p:nvPr/>
          </p:nvSpPr>
          <p:spPr>
            <a:xfrm>
              <a:off x="5290286" y="8519998"/>
              <a:ext cx="1905" cy="4445"/>
            </a:xfrm>
            <a:custGeom>
              <a:avLst/>
              <a:gdLst/>
              <a:ahLst/>
              <a:cxnLst/>
              <a:rect l="l" t="t" r="r" b="b"/>
              <a:pathLst>
                <a:path w="1904" h="4445">
                  <a:moveTo>
                    <a:pt x="0" y="0"/>
                  </a:moveTo>
                  <a:lnTo>
                    <a:pt x="1739" y="3860"/>
                  </a:lnTo>
                </a:path>
              </a:pathLst>
            </a:custGeom>
            <a:ln w="25400">
              <a:solidFill>
                <a:srgbClr val="F8EC9B"/>
              </a:solidFill>
            </a:ln>
          </p:spPr>
          <p:txBody>
            <a:bodyPr wrap="square" lIns="0" tIns="0" rIns="0" bIns="0" rtlCol="0"/>
            <a:lstStyle/>
            <a:p>
              <a:endParaRPr/>
            </a:p>
          </p:txBody>
        </p:sp>
        <p:sp>
          <p:nvSpPr>
            <p:cNvPr id="20981" name="object 20981"/>
            <p:cNvSpPr/>
            <p:nvPr/>
          </p:nvSpPr>
          <p:spPr>
            <a:xfrm>
              <a:off x="5279339" y="8523490"/>
              <a:ext cx="12700" cy="635"/>
            </a:xfrm>
            <a:custGeom>
              <a:avLst/>
              <a:gdLst/>
              <a:ahLst/>
              <a:cxnLst/>
              <a:rect l="l" t="t" r="r" b="b"/>
              <a:pathLst>
                <a:path w="12700" h="634">
                  <a:moveTo>
                    <a:pt x="12687" y="368"/>
                  </a:moveTo>
                  <a:lnTo>
                    <a:pt x="0" y="0"/>
                  </a:lnTo>
                </a:path>
              </a:pathLst>
            </a:custGeom>
            <a:ln w="25400">
              <a:solidFill>
                <a:srgbClr val="F9ED9E"/>
              </a:solidFill>
            </a:ln>
          </p:spPr>
          <p:txBody>
            <a:bodyPr wrap="square" lIns="0" tIns="0" rIns="0" bIns="0" rtlCol="0"/>
            <a:lstStyle/>
            <a:p>
              <a:endParaRPr/>
            </a:p>
          </p:txBody>
        </p:sp>
        <p:sp>
          <p:nvSpPr>
            <p:cNvPr id="20982" name="object 20982"/>
            <p:cNvSpPr/>
            <p:nvPr/>
          </p:nvSpPr>
          <p:spPr>
            <a:xfrm>
              <a:off x="5277954" y="8519350"/>
              <a:ext cx="1905" cy="4445"/>
            </a:xfrm>
            <a:custGeom>
              <a:avLst/>
              <a:gdLst/>
              <a:ahLst/>
              <a:cxnLst/>
              <a:rect l="l" t="t" r="r" b="b"/>
              <a:pathLst>
                <a:path w="1904" h="4445">
                  <a:moveTo>
                    <a:pt x="1384" y="4140"/>
                  </a:moveTo>
                  <a:lnTo>
                    <a:pt x="0" y="0"/>
                  </a:lnTo>
                </a:path>
              </a:pathLst>
            </a:custGeom>
            <a:ln w="25400">
              <a:solidFill>
                <a:srgbClr val="FAF3A3"/>
              </a:solidFill>
            </a:ln>
          </p:spPr>
          <p:txBody>
            <a:bodyPr wrap="square" lIns="0" tIns="0" rIns="0" bIns="0" rtlCol="0"/>
            <a:lstStyle/>
            <a:p>
              <a:endParaRPr/>
            </a:p>
          </p:txBody>
        </p:sp>
        <p:sp>
          <p:nvSpPr>
            <p:cNvPr id="20983" name="object 20983"/>
            <p:cNvSpPr/>
            <p:nvPr/>
          </p:nvSpPr>
          <p:spPr>
            <a:xfrm>
              <a:off x="5277954" y="8519350"/>
              <a:ext cx="12700" cy="1270"/>
            </a:xfrm>
            <a:custGeom>
              <a:avLst/>
              <a:gdLst/>
              <a:ahLst/>
              <a:cxnLst/>
              <a:rect l="l" t="t" r="r" b="b"/>
              <a:pathLst>
                <a:path w="12700" h="1270">
                  <a:moveTo>
                    <a:pt x="0" y="0"/>
                  </a:moveTo>
                  <a:lnTo>
                    <a:pt x="12331" y="647"/>
                  </a:lnTo>
                </a:path>
              </a:pathLst>
            </a:custGeom>
            <a:ln w="25400">
              <a:solidFill>
                <a:srgbClr val="F9F1A1"/>
              </a:solidFill>
            </a:ln>
          </p:spPr>
          <p:txBody>
            <a:bodyPr wrap="square" lIns="0" tIns="0" rIns="0" bIns="0" rtlCol="0"/>
            <a:lstStyle/>
            <a:p>
              <a:endParaRPr/>
            </a:p>
          </p:txBody>
        </p:sp>
        <p:sp>
          <p:nvSpPr>
            <p:cNvPr id="20984" name="object 20984"/>
            <p:cNvSpPr/>
            <p:nvPr/>
          </p:nvSpPr>
          <p:spPr>
            <a:xfrm>
              <a:off x="5266004" y="8518918"/>
              <a:ext cx="13335" cy="5080"/>
            </a:xfrm>
            <a:custGeom>
              <a:avLst/>
              <a:gdLst/>
              <a:ahLst/>
              <a:cxnLst/>
              <a:rect l="l" t="t" r="r" b="b"/>
              <a:pathLst>
                <a:path w="13335" h="5079">
                  <a:moveTo>
                    <a:pt x="0" y="0"/>
                  </a:moveTo>
                  <a:lnTo>
                    <a:pt x="965" y="4368"/>
                  </a:lnTo>
                  <a:lnTo>
                    <a:pt x="5016" y="4381"/>
                  </a:lnTo>
                  <a:lnTo>
                    <a:pt x="9156" y="4457"/>
                  </a:lnTo>
                  <a:lnTo>
                    <a:pt x="13335" y="4572"/>
                  </a:lnTo>
                  <a:lnTo>
                    <a:pt x="12750" y="3263"/>
                  </a:lnTo>
                  <a:lnTo>
                    <a:pt x="12268" y="1892"/>
                  </a:lnTo>
                  <a:lnTo>
                    <a:pt x="11950" y="431"/>
                  </a:lnTo>
                  <a:lnTo>
                    <a:pt x="7899" y="228"/>
                  </a:lnTo>
                  <a:lnTo>
                    <a:pt x="3898" y="76"/>
                  </a:lnTo>
                  <a:lnTo>
                    <a:pt x="0" y="0"/>
                  </a:lnTo>
                  <a:close/>
                </a:path>
              </a:pathLst>
            </a:custGeom>
            <a:solidFill>
              <a:srgbClr val="FBF4A4"/>
            </a:solidFill>
          </p:spPr>
          <p:txBody>
            <a:bodyPr wrap="square" lIns="0" tIns="0" rIns="0" bIns="0" rtlCol="0"/>
            <a:lstStyle/>
            <a:p>
              <a:endParaRPr/>
            </a:p>
          </p:txBody>
        </p:sp>
        <p:sp>
          <p:nvSpPr>
            <p:cNvPr id="20985" name="object 20985"/>
            <p:cNvSpPr/>
            <p:nvPr/>
          </p:nvSpPr>
          <p:spPr>
            <a:xfrm>
              <a:off x="5277954" y="8519350"/>
              <a:ext cx="1905" cy="4445"/>
            </a:xfrm>
            <a:custGeom>
              <a:avLst/>
              <a:gdLst/>
              <a:ahLst/>
              <a:cxnLst/>
              <a:rect l="l" t="t" r="r" b="b"/>
              <a:pathLst>
                <a:path w="1904" h="4445">
                  <a:moveTo>
                    <a:pt x="0" y="0"/>
                  </a:moveTo>
                  <a:lnTo>
                    <a:pt x="1384" y="4140"/>
                  </a:lnTo>
                </a:path>
              </a:pathLst>
            </a:custGeom>
            <a:ln w="25400">
              <a:solidFill>
                <a:srgbClr val="FAF3A3"/>
              </a:solidFill>
            </a:ln>
          </p:spPr>
          <p:txBody>
            <a:bodyPr wrap="square" lIns="0" tIns="0" rIns="0" bIns="0" rtlCol="0"/>
            <a:lstStyle/>
            <a:p>
              <a:endParaRPr/>
            </a:p>
          </p:txBody>
        </p:sp>
        <p:sp>
          <p:nvSpPr>
            <p:cNvPr id="20986" name="object 20986"/>
            <p:cNvSpPr/>
            <p:nvPr/>
          </p:nvSpPr>
          <p:spPr>
            <a:xfrm>
              <a:off x="5266969" y="8523287"/>
              <a:ext cx="12700" cy="635"/>
            </a:xfrm>
            <a:custGeom>
              <a:avLst/>
              <a:gdLst/>
              <a:ahLst/>
              <a:cxnLst/>
              <a:rect l="l" t="t" r="r" b="b"/>
              <a:pathLst>
                <a:path w="12700" h="634">
                  <a:moveTo>
                    <a:pt x="12369" y="203"/>
                  </a:moveTo>
                  <a:lnTo>
                    <a:pt x="0" y="0"/>
                  </a:lnTo>
                </a:path>
              </a:pathLst>
            </a:custGeom>
            <a:ln w="25400">
              <a:solidFill>
                <a:srgbClr val="FBF3A2"/>
              </a:solidFill>
            </a:ln>
          </p:spPr>
          <p:txBody>
            <a:bodyPr wrap="square" lIns="0" tIns="0" rIns="0" bIns="0" rtlCol="0"/>
            <a:lstStyle/>
            <a:p>
              <a:endParaRPr/>
            </a:p>
          </p:txBody>
        </p:sp>
        <p:sp>
          <p:nvSpPr>
            <p:cNvPr id="20987" name="object 20987"/>
            <p:cNvSpPr/>
            <p:nvPr/>
          </p:nvSpPr>
          <p:spPr>
            <a:xfrm>
              <a:off x="5266004" y="8518918"/>
              <a:ext cx="1270" cy="4445"/>
            </a:xfrm>
            <a:custGeom>
              <a:avLst/>
              <a:gdLst/>
              <a:ahLst/>
              <a:cxnLst/>
              <a:rect l="l" t="t" r="r" b="b"/>
              <a:pathLst>
                <a:path w="1270" h="4445">
                  <a:moveTo>
                    <a:pt x="965" y="4368"/>
                  </a:moveTo>
                  <a:lnTo>
                    <a:pt x="0" y="0"/>
                  </a:lnTo>
                </a:path>
              </a:pathLst>
            </a:custGeom>
            <a:ln w="25400">
              <a:solidFill>
                <a:srgbClr val="FBF6A6"/>
              </a:solidFill>
            </a:ln>
          </p:spPr>
          <p:txBody>
            <a:bodyPr wrap="square" lIns="0" tIns="0" rIns="0" bIns="0" rtlCol="0"/>
            <a:lstStyle/>
            <a:p>
              <a:endParaRPr/>
            </a:p>
          </p:txBody>
        </p:sp>
        <p:sp>
          <p:nvSpPr>
            <p:cNvPr id="20988" name="object 20988"/>
            <p:cNvSpPr/>
            <p:nvPr/>
          </p:nvSpPr>
          <p:spPr>
            <a:xfrm>
              <a:off x="5266004" y="8518918"/>
              <a:ext cx="12065" cy="635"/>
            </a:xfrm>
            <a:custGeom>
              <a:avLst/>
              <a:gdLst/>
              <a:ahLst/>
              <a:cxnLst/>
              <a:rect l="l" t="t" r="r" b="b"/>
              <a:pathLst>
                <a:path w="12064" h="634">
                  <a:moveTo>
                    <a:pt x="0" y="0"/>
                  </a:moveTo>
                  <a:lnTo>
                    <a:pt x="11950" y="431"/>
                  </a:lnTo>
                </a:path>
              </a:pathLst>
            </a:custGeom>
            <a:ln w="25400">
              <a:solidFill>
                <a:srgbClr val="FBF7A6"/>
              </a:solidFill>
            </a:ln>
          </p:spPr>
          <p:txBody>
            <a:bodyPr wrap="square" lIns="0" tIns="0" rIns="0" bIns="0" rtlCol="0"/>
            <a:lstStyle/>
            <a:p>
              <a:endParaRPr/>
            </a:p>
          </p:txBody>
        </p:sp>
        <p:sp>
          <p:nvSpPr>
            <p:cNvPr id="20989" name="object 20989"/>
            <p:cNvSpPr/>
            <p:nvPr/>
          </p:nvSpPr>
          <p:spPr>
            <a:xfrm>
              <a:off x="5292026" y="8523859"/>
              <a:ext cx="29209" cy="3810"/>
            </a:xfrm>
            <a:custGeom>
              <a:avLst/>
              <a:gdLst/>
              <a:ahLst/>
              <a:cxnLst/>
              <a:rect l="l" t="t" r="r" b="b"/>
              <a:pathLst>
                <a:path w="29210" h="3809">
                  <a:moveTo>
                    <a:pt x="0" y="0"/>
                  </a:moveTo>
                  <a:lnTo>
                    <a:pt x="787" y="1168"/>
                  </a:lnTo>
                  <a:lnTo>
                    <a:pt x="2705" y="3289"/>
                  </a:lnTo>
                  <a:lnTo>
                    <a:pt x="22564" y="3128"/>
                  </a:lnTo>
                  <a:lnTo>
                    <a:pt x="29006" y="2984"/>
                  </a:lnTo>
                  <a:lnTo>
                    <a:pt x="26555" y="1371"/>
                  </a:lnTo>
                  <a:lnTo>
                    <a:pt x="25565" y="419"/>
                  </a:lnTo>
                  <a:lnTo>
                    <a:pt x="19193" y="416"/>
                  </a:lnTo>
                  <a:lnTo>
                    <a:pt x="12796" y="328"/>
                  </a:lnTo>
                  <a:lnTo>
                    <a:pt x="0" y="0"/>
                  </a:lnTo>
                  <a:close/>
                </a:path>
              </a:pathLst>
            </a:custGeom>
            <a:solidFill>
              <a:srgbClr val="F5DD8C"/>
            </a:solidFill>
          </p:spPr>
          <p:txBody>
            <a:bodyPr wrap="square" lIns="0" tIns="0" rIns="0" bIns="0" rtlCol="0"/>
            <a:lstStyle/>
            <a:p>
              <a:endParaRPr/>
            </a:p>
          </p:txBody>
        </p:sp>
        <p:sp>
          <p:nvSpPr>
            <p:cNvPr id="20990" name="object 20990"/>
            <p:cNvSpPr/>
            <p:nvPr/>
          </p:nvSpPr>
          <p:spPr>
            <a:xfrm>
              <a:off x="5317591" y="8524278"/>
              <a:ext cx="3810" cy="3175"/>
            </a:xfrm>
            <a:custGeom>
              <a:avLst/>
              <a:gdLst/>
              <a:ahLst/>
              <a:cxnLst/>
              <a:rect l="l" t="t" r="r" b="b"/>
              <a:pathLst>
                <a:path w="3810" h="3175">
                  <a:moveTo>
                    <a:pt x="0" y="0"/>
                  </a:moveTo>
                  <a:lnTo>
                    <a:pt x="3441" y="2565"/>
                  </a:lnTo>
                </a:path>
              </a:pathLst>
            </a:custGeom>
            <a:ln w="25400">
              <a:solidFill>
                <a:srgbClr val="F3D381"/>
              </a:solidFill>
            </a:ln>
          </p:spPr>
          <p:txBody>
            <a:bodyPr wrap="square" lIns="0" tIns="0" rIns="0" bIns="0" rtlCol="0"/>
            <a:lstStyle/>
            <a:p>
              <a:endParaRPr/>
            </a:p>
          </p:txBody>
        </p:sp>
        <p:sp>
          <p:nvSpPr>
            <p:cNvPr id="20991" name="object 20991"/>
            <p:cNvSpPr/>
            <p:nvPr/>
          </p:nvSpPr>
          <p:spPr>
            <a:xfrm>
              <a:off x="5294731" y="8526843"/>
              <a:ext cx="26670" cy="635"/>
            </a:xfrm>
            <a:custGeom>
              <a:avLst/>
              <a:gdLst/>
              <a:ahLst/>
              <a:cxnLst/>
              <a:rect l="l" t="t" r="r" b="b"/>
              <a:pathLst>
                <a:path w="26670" h="634">
                  <a:moveTo>
                    <a:pt x="26301" y="0"/>
                  </a:moveTo>
                  <a:lnTo>
                    <a:pt x="19859" y="144"/>
                  </a:lnTo>
                  <a:lnTo>
                    <a:pt x="13312" y="228"/>
                  </a:lnTo>
                  <a:lnTo>
                    <a:pt x="6684" y="275"/>
                  </a:lnTo>
                  <a:lnTo>
                    <a:pt x="0" y="304"/>
                  </a:lnTo>
                </a:path>
              </a:pathLst>
            </a:custGeom>
            <a:ln w="25400">
              <a:solidFill>
                <a:srgbClr val="F5DA89"/>
              </a:solidFill>
            </a:ln>
          </p:spPr>
          <p:txBody>
            <a:bodyPr wrap="square" lIns="0" tIns="0" rIns="0" bIns="0" rtlCol="0"/>
            <a:lstStyle/>
            <a:p>
              <a:endParaRPr/>
            </a:p>
          </p:txBody>
        </p:sp>
        <p:sp>
          <p:nvSpPr>
            <p:cNvPr id="20992" name="object 20992"/>
            <p:cNvSpPr/>
            <p:nvPr/>
          </p:nvSpPr>
          <p:spPr>
            <a:xfrm>
              <a:off x="5292026" y="8523859"/>
              <a:ext cx="3175" cy="3810"/>
            </a:xfrm>
            <a:custGeom>
              <a:avLst/>
              <a:gdLst/>
              <a:ahLst/>
              <a:cxnLst/>
              <a:rect l="l" t="t" r="r" b="b"/>
              <a:pathLst>
                <a:path w="3175" h="3809">
                  <a:moveTo>
                    <a:pt x="2705" y="3289"/>
                  </a:moveTo>
                  <a:lnTo>
                    <a:pt x="0" y="0"/>
                  </a:lnTo>
                </a:path>
              </a:pathLst>
            </a:custGeom>
            <a:ln w="25400">
              <a:solidFill>
                <a:srgbClr val="F7E696"/>
              </a:solidFill>
            </a:ln>
          </p:spPr>
          <p:txBody>
            <a:bodyPr wrap="square" lIns="0" tIns="0" rIns="0" bIns="0" rtlCol="0"/>
            <a:lstStyle/>
            <a:p>
              <a:endParaRPr/>
            </a:p>
          </p:txBody>
        </p:sp>
        <p:sp>
          <p:nvSpPr>
            <p:cNvPr id="20993" name="object 20993"/>
            <p:cNvSpPr/>
            <p:nvPr/>
          </p:nvSpPr>
          <p:spPr>
            <a:xfrm>
              <a:off x="5292026" y="8523859"/>
              <a:ext cx="26034" cy="635"/>
            </a:xfrm>
            <a:custGeom>
              <a:avLst/>
              <a:gdLst/>
              <a:ahLst/>
              <a:cxnLst/>
              <a:rect l="l" t="t" r="r" b="b"/>
              <a:pathLst>
                <a:path w="26035" h="634">
                  <a:moveTo>
                    <a:pt x="0" y="0"/>
                  </a:moveTo>
                  <a:lnTo>
                    <a:pt x="6393" y="181"/>
                  </a:lnTo>
                  <a:lnTo>
                    <a:pt x="12796" y="328"/>
                  </a:lnTo>
                  <a:lnTo>
                    <a:pt x="19193" y="416"/>
                  </a:lnTo>
                  <a:lnTo>
                    <a:pt x="25565" y="419"/>
                  </a:lnTo>
                </a:path>
              </a:pathLst>
            </a:custGeom>
            <a:ln w="25399">
              <a:solidFill>
                <a:srgbClr val="F5DF8E"/>
              </a:solidFill>
            </a:ln>
          </p:spPr>
          <p:txBody>
            <a:bodyPr wrap="square" lIns="0" tIns="0" rIns="0" bIns="0" rtlCol="0"/>
            <a:lstStyle/>
            <a:p>
              <a:endParaRPr/>
            </a:p>
          </p:txBody>
        </p:sp>
        <p:sp>
          <p:nvSpPr>
            <p:cNvPr id="20994" name="object 20994"/>
            <p:cNvSpPr/>
            <p:nvPr/>
          </p:nvSpPr>
          <p:spPr>
            <a:xfrm>
              <a:off x="5279339" y="8523490"/>
              <a:ext cx="15875" cy="3810"/>
            </a:xfrm>
            <a:custGeom>
              <a:avLst/>
              <a:gdLst/>
              <a:ahLst/>
              <a:cxnLst/>
              <a:rect l="l" t="t" r="r" b="b"/>
              <a:pathLst>
                <a:path w="15875" h="3809">
                  <a:moveTo>
                    <a:pt x="0" y="0"/>
                  </a:moveTo>
                  <a:lnTo>
                    <a:pt x="596" y="1295"/>
                  </a:lnTo>
                  <a:lnTo>
                    <a:pt x="1269" y="2527"/>
                  </a:lnTo>
                  <a:lnTo>
                    <a:pt x="1968" y="3733"/>
                  </a:lnTo>
                  <a:lnTo>
                    <a:pt x="6438" y="3683"/>
                  </a:lnTo>
                  <a:lnTo>
                    <a:pt x="15392" y="3657"/>
                  </a:lnTo>
                  <a:lnTo>
                    <a:pt x="13474" y="1536"/>
                  </a:lnTo>
                  <a:lnTo>
                    <a:pt x="12687" y="368"/>
                  </a:lnTo>
                  <a:lnTo>
                    <a:pt x="4190" y="88"/>
                  </a:lnTo>
                  <a:lnTo>
                    <a:pt x="0" y="0"/>
                  </a:lnTo>
                  <a:close/>
                </a:path>
              </a:pathLst>
            </a:custGeom>
            <a:solidFill>
              <a:srgbClr val="F9EA99"/>
            </a:solidFill>
          </p:spPr>
          <p:txBody>
            <a:bodyPr wrap="square" lIns="0" tIns="0" rIns="0" bIns="0" rtlCol="0"/>
            <a:lstStyle/>
            <a:p>
              <a:endParaRPr/>
            </a:p>
          </p:txBody>
        </p:sp>
        <p:sp>
          <p:nvSpPr>
            <p:cNvPr id="20995" name="object 20995"/>
            <p:cNvSpPr/>
            <p:nvPr/>
          </p:nvSpPr>
          <p:spPr>
            <a:xfrm>
              <a:off x="5292026" y="8523859"/>
              <a:ext cx="3175" cy="3810"/>
            </a:xfrm>
            <a:custGeom>
              <a:avLst/>
              <a:gdLst/>
              <a:ahLst/>
              <a:cxnLst/>
              <a:rect l="l" t="t" r="r" b="b"/>
              <a:pathLst>
                <a:path w="3175" h="3809">
                  <a:moveTo>
                    <a:pt x="0" y="0"/>
                  </a:moveTo>
                  <a:lnTo>
                    <a:pt x="2705" y="3289"/>
                  </a:lnTo>
                </a:path>
              </a:pathLst>
            </a:custGeom>
            <a:ln w="25400">
              <a:solidFill>
                <a:srgbClr val="F7E696"/>
              </a:solidFill>
            </a:ln>
          </p:spPr>
          <p:txBody>
            <a:bodyPr wrap="square" lIns="0" tIns="0" rIns="0" bIns="0" rtlCol="0"/>
            <a:lstStyle/>
            <a:p>
              <a:endParaRPr/>
            </a:p>
          </p:txBody>
        </p:sp>
        <p:sp>
          <p:nvSpPr>
            <p:cNvPr id="20996" name="object 20996"/>
            <p:cNvSpPr/>
            <p:nvPr/>
          </p:nvSpPr>
          <p:spPr>
            <a:xfrm>
              <a:off x="5281307" y="8527148"/>
              <a:ext cx="13970" cy="635"/>
            </a:xfrm>
            <a:custGeom>
              <a:avLst/>
              <a:gdLst/>
              <a:ahLst/>
              <a:cxnLst/>
              <a:rect l="l" t="t" r="r" b="b"/>
              <a:pathLst>
                <a:path w="13970" h="634">
                  <a:moveTo>
                    <a:pt x="13423" y="0"/>
                  </a:moveTo>
                  <a:lnTo>
                    <a:pt x="8966" y="12"/>
                  </a:lnTo>
                  <a:lnTo>
                    <a:pt x="4470" y="25"/>
                  </a:lnTo>
                  <a:lnTo>
                    <a:pt x="0" y="76"/>
                  </a:lnTo>
                </a:path>
              </a:pathLst>
            </a:custGeom>
            <a:ln w="25400">
              <a:solidFill>
                <a:srgbClr val="F8E694"/>
              </a:solidFill>
            </a:ln>
          </p:spPr>
          <p:txBody>
            <a:bodyPr wrap="square" lIns="0" tIns="0" rIns="0" bIns="0" rtlCol="0"/>
            <a:lstStyle/>
            <a:p>
              <a:endParaRPr/>
            </a:p>
          </p:txBody>
        </p:sp>
        <p:sp>
          <p:nvSpPr>
            <p:cNvPr id="20997" name="object 20997"/>
            <p:cNvSpPr/>
            <p:nvPr/>
          </p:nvSpPr>
          <p:spPr>
            <a:xfrm>
              <a:off x="5279339" y="8523490"/>
              <a:ext cx="2540" cy="3810"/>
            </a:xfrm>
            <a:custGeom>
              <a:avLst/>
              <a:gdLst/>
              <a:ahLst/>
              <a:cxnLst/>
              <a:rect l="l" t="t" r="r" b="b"/>
              <a:pathLst>
                <a:path w="2539" h="3809">
                  <a:moveTo>
                    <a:pt x="1968" y="3733"/>
                  </a:moveTo>
                  <a:lnTo>
                    <a:pt x="0" y="0"/>
                  </a:lnTo>
                </a:path>
              </a:pathLst>
            </a:custGeom>
            <a:ln w="25400">
              <a:solidFill>
                <a:srgbClr val="FAED9C"/>
              </a:solidFill>
            </a:ln>
          </p:spPr>
          <p:txBody>
            <a:bodyPr wrap="square" lIns="0" tIns="0" rIns="0" bIns="0" rtlCol="0"/>
            <a:lstStyle/>
            <a:p>
              <a:endParaRPr/>
            </a:p>
          </p:txBody>
        </p:sp>
        <p:sp>
          <p:nvSpPr>
            <p:cNvPr id="20998" name="object 20998"/>
            <p:cNvSpPr/>
            <p:nvPr/>
          </p:nvSpPr>
          <p:spPr>
            <a:xfrm>
              <a:off x="5279339" y="8523490"/>
              <a:ext cx="12700" cy="635"/>
            </a:xfrm>
            <a:custGeom>
              <a:avLst/>
              <a:gdLst/>
              <a:ahLst/>
              <a:cxnLst/>
              <a:rect l="l" t="t" r="r" b="b"/>
              <a:pathLst>
                <a:path w="12700" h="634">
                  <a:moveTo>
                    <a:pt x="0" y="0"/>
                  </a:moveTo>
                  <a:lnTo>
                    <a:pt x="12687" y="368"/>
                  </a:lnTo>
                </a:path>
              </a:pathLst>
            </a:custGeom>
            <a:ln w="25400">
              <a:solidFill>
                <a:srgbClr val="F9ED9E"/>
              </a:solidFill>
            </a:ln>
          </p:spPr>
          <p:txBody>
            <a:bodyPr wrap="square" lIns="0" tIns="0" rIns="0" bIns="0" rtlCol="0"/>
            <a:lstStyle/>
            <a:p>
              <a:endParaRPr/>
            </a:p>
          </p:txBody>
        </p:sp>
        <p:sp>
          <p:nvSpPr>
            <p:cNvPr id="20999" name="object 20999"/>
            <p:cNvSpPr/>
            <p:nvPr/>
          </p:nvSpPr>
          <p:spPr>
            <a:xfrm>
              <a:off x="5266969" y="8523287"/>
              <a:ext cx="14604" cy="4445"/>
            </a:xfrm>
            <a:custGeom>
              <a:avLst/>
              <a:gdLst/>
              <a:ahLst/>
              <a:cxnLst/>
              <a:rect l="l" t="t" r="r" b="b"/>
              <a:pathLst>
                <a:path w="14604" h="4445">
                  <a:moveTo>
                    <a:pt x="4051" y="12"/>
                  </a:moveTo>
                  <a:lnTo>
                    <a:pt x="0" y="0"/>
                  </a:lnTo>
                  <a:lnTo>
                    <a:pt x="977" y="4178"/>
                  </a:lnTo>
                  <a:lnTo>
                    <a:pt x="5397" y="4051"/>
                  </a:lnTo>
                  <a:lnTo>
                    <a:pt x="14338" y="3937"/>
                  </a:lnTo>
                  <a:lnTo>
                    <a:pt x="13639" y="2730"/>
                  </a:lnTo>
                  <a:lnTo>
                    <a:pt x="12966" y="1498"/>
                  </a:lnTo>
                  <a:lnTo>
                    <a:pt x="12369" y="203"/>
                  </a:lnTo>
                  <a:lnTo>
                    <a:pt x="8191" y="88"/>
                  </a:lnTo>
                  <a:lnTo>
                    <a:pt x="4051" y="12"/>
                  </a:lnTo>
                  <a:close/>
                </a:path>
              </a:pathLst>
            </a:custGeom>
            <a:solidFill>
              <a:srgbClr val="FAEE9D"/>
            </a:solidFill>
          </p:spPr>
          <p:txBody>
            <a:bodyPr wrap="square" lIns="0" tIns="0" rIns="0" bIns="0" rtlCol="0"/>
            <a:lstStyle/>
            <a:p>
              <a:endParaRPr/>
            </a:p>
          </p:txBody>
        </p:sp>
        <p:sp>
          <p:nvSpPr>
            <p:cNvPr id="21000" name="object 21000"/>
            <p:cNvSpPr/>
            <p:nvPr/>
          </p:nvSpPr>
          <p:spPr>
            <a:xfrm>
              <a:off x="5279339" y="8523490"/>
              <a:ext cx="2540" cy="3810"/>
            </a:xfrm>
            <a:custGeom>
              <a:avLst/>
              <a:gdLst/>
              <a:ahLst/>
              <a:cxnLst/>
              <a:rect l="l" t="t" r="r" b="b"/>
              <a:pathLst>
                <a:path w="2539" h="3809">
                  <a:moveTo>
                    <a:pt x="0" y="0"/>
                  </a:moveTo>
                  <a:lnTo>
                    <a:pt x="1968" y="3733"/>
                  </a:lnTo>
                </a:path>
              </a:pathLst>
            </a:custGeom>
            <a:ln w="25400">
              <a:solidFill>
                <a:srgbClr val="FAED9C"/>
              </a:solidFill>
            </a:ln>
          </p:spPr>
          <p:txBody>
            <a:bodyPr wrap="square" lIns="0" tIns="0" rIns="0" bIns="0" rtlCol="0"/>
            <a:lstStyle/>
            <a:p>
              <a:endParaRPr/>
            </a:p>
          </p:txBody>
        </p:sp>
        <p:sp>
          <p:nvSpPr>
            <p:cNvPr id="21001" name="object 21001"/>
            <p:cNvSpPr/>
            <p:nvPr/>
          </p:nvSpPr>
          <p:spPr>
            <a:xfrm>
              <a:off x="5267947" y="8527224"/>
              <a:ext cx="13970" cy="635"/>
            </a:xfrm>
            <a:custGeom>
              <a:avLst/>
              <a:gdLst/>
              <a:ahLst/>
              <a:cxnLst/>
              <a:rect l="l" t="t" r="r" b="b"/>
              <a:pathLst>
                <a:path w="13970" h="634">
                  <a:moveTo>
                    <a:pt x="13360" y="0"/>
                  </a:moveTo>
                  <a:lnTo>
                    <a:pt x="8877" y="50"/>
                  </a:lnTo>
                  <a:lnTo>
                    <a:pt x="4419" y="114"/>
                  </a:lnTo>
                  <a:lnTo>
                    <a:pt x="0" y="241"/>
                  </a:lnTo>
                </a:path>
              </a:pathLst>
            </a:custGeom>
            <a:ln w="25399">
              <a:solidFill>
                <a:srgbClr val="FAEA98"/>
              </a:solidFill>
            </a:ln>
          </p:spPr>
          <p:txBody>
            <a:bodyPr wrap="square" lIns="0" tIns="0" rIns="0" bIns="0" rtlCol="0"/>
            <a:lstStyle/>
            <a:p>
              <a:endParaRPr/>
            </a:p>
          </p:txBody>
        </p:sp>
        <p:sp>
          <p:nvSpPr>
            <p:cNvPr id="21002" name="object 21002"/>
            <p:cNvSpPr/>
            <p:nvPr/>
          </p:nvSpPr>
          <p:spPr>
            <a:xfrm>
              <a:off x="5266969" y="8523287"/>
              <a:ext cx="1270" cy="4445"/>
            </a:xfrm>
            <a:custGeom>
              <a:avLst/>
              <a:gdLst/>
              <a:ahLst/>
              <a:cxnLst/>
              <a:rect l="l" t="t" r="r" b="b"/>
              <a:pathLst>
                <a:path w="1270" h="4445">
                  <a:moveTo>
                    <a:pt x="977" y="4178"/>
                  </a:moveTo>
                  <a:lnTo>
                    <a:pt x="0" y="0"/>
                  </a:lnTo>
                </a:path>
              </a:pathLst>
            </a:custGeom>
            <a:ln w="25400">
              <a:solidFill>
                <a:srgbClr val="FBF09F"/>
              </a:solidFill>
            </a:ln>
          </p:spPr>
          <p:txBody>
            <a:bodyPr wrap="square" lIns="0" tIns="0" rIns="0" bIns="0" rtlCol="0"/>
            <a:lstStyle/>
            <a:p>
              <a:endParaRPr/>
            </a:p>
          </p:txBody>
        </p:sp>
        <p:sp>
          <p:nvSpPr>
            <p:cNvPr id="21003" name="object 21003"/>
            <p:cNvSpPr/>
            <p:nvPr/>
          </p:nvSpPr>
          <p:spPr>
            <a:xfrm>
              <a:off x="5266969" y="8523287"/>
              <a:ext cx="12700" cy="635"/>
            </a:xfrm>
            <a:custGeom>
              <a:avLst/>
              <a:gdLst/>
              <a:ahLst/>
              <a:cxnLst/>
              <a:rect l="l" t="t" r="r" b="b"/>
              <a:pathLst>
                <a:path w="12700" h="634">
                  <a:moveTo>
                    <a:pt x="0" y="0"/>
                  </a:moveTo>
                  <a:lnTo>
                    <a:pt x="12369" y="203"/>
                  </a:lnTo>
                </a:path>
              </a:pathLst>
            </a:custGeom>
            <a:ln w="25400">
              <a:solidFill>
                <a:srgbClr val="FBF3A2"/>
              </a:solidFill>
            </a:ln>
          </p:spPr>
          <p:txBody>
            <a:bodyPr wrap="square" lIns="0" tIns="0" rIns="0" bIns="0" rtlCol="0"/>
            <a:lstStyle/>
            <a:p>
              <a:endParaRPr/>
            </a:p>
          </p:txBody>
        </p:sp>
        <p:sp>
          <p:nvSpPr>
            <p:cNvPr id="21004" name="object 21004"/>
            <p:cNvSpPr/>
            <p:nvPr/>
          </p:nvSpPr>
          <p:spPr>
            <a:xfrm>
              <a:off x="5345315" y="8521204"/>
              <a:ext cx="22860" cy="9525"/>
            </a:xfrm>
            <a:custGeom>
              <a:avLst/>
              <a:gdLst/>
              <a:ahLst/>
              <a:cxnLst/>
              <a:rect l="l" t="t" r="r" b="b"/>
              <a:pathLst>
                <a:path w="22860" h="9525">
                  <a:moveTo>
                    <a:pt x="20688" y="0"/>
                  </a:moveTo>
                  <a:lnTo>
                    <a:pt x="14566" y="1917"/>
                  </a:lnTo>
                  <a:lnTo>
                    <a:pt x="7581" y="3213"/>
                  </a:lnTo>
                  <a:lnTo>
                    <a:pt x="0" y="4076"/>
                  </a:lnTo>
                  <a:lnTo>
                    <a:pt x="2082" y="5562"/>
                  </a:lnTo>
                  <a:lnTo>
                    <a:pt x="4165" y="6959"/>
                  </a:lnTo>
                  <a:lnTo>
                    <a:pt x="4800" y="8902"/>
                  </a:lnTo>
                  <a:lnTo>
                    <a:pt x="11785" y="8077"/>
                  </a:lnTo>
                  <a:lnTo>
                    <a:pt x="17792" y="7061"/>
                  </a:lnTo>
                  <a:lnTo>
                    <a:pt x="22542" y="5740"/>
                  </a:lnTo>
                  <a:lnTo>
                    <a:pt x="21920" y="3911"/>
                  </a:lnTo>
                  <a:lnTo>
                    <a:pt x="20688" y="0"/>
                  </a:lnTo>
                  <a:close/>
                </a:path>
              </a:pathLst>
            </a:custGeom>
            <a:solidFill>
              <a:srgbClr val="EEBB5A"/>
            </a:solidFill>
          </p:spPr>
          <p:txBody>
            <a:bodyPr wrap="square" lIns="0" tIns="0" rIns="0" bIns="0" rtlCol="0"/>
            <a:lstStyle/>
            <a:p>
              <a:endParaRPr/>
            </a:p>
          </p:txBody>
        </p:sp>
        <p:sp>
          <p:nvSpPr>
            <p:cNvPr id="21005" name="object 21005"/>
            <p:cNvSpPr/>
            <p:nvPr/>
          </p:nvSpPr>
          <p:spPr>
            <a:xfrm>
              <a:off x="5366004" y="8521204"/>
              <a:ext cx="1905" cy="6350"/>
            </a:xfrm>
            <a:custGeom>
              <a:avLst/>
              <a:gdLst/>
              <a:ahLst/>
              <a:cxnLst/>
              <a:rect l="l" t="t" r="r" b="b"/>
              <a:pathLst>
                <a:path w="1904" h="6350">
                  <a:moveTo>
                    <a:pt x="0" y="0"/>
                  </a:moveTo>
                  <a:lnTo>
                    <a:pt x="1854" y="5740"/>
                  </a:lnTo>
                </a:path>
              </a:pathLst>
            </a:custGeom>
            <a:ln w="25400">
              <a:solidFill>
                <a:srgbClr val="EDB84B"/>
              </a:solidFill>
            </a:ln>
          </p:spPr>
          <p:txBody>
            <a:bodyPr wrap="square" lIns="0" tIns="0" rIns="0" bIns="0" rtlCol="0"/>
            <a:lstStyle/>
            <a:p>
              <a:endParaRPr/>
            </a:p>
          </p:txBody>
        </p:sp>
        <p:sp>
          <p:nvSpPr>
            <p:cNvPr id="21006" name="object 21006"/>
            <p:cNvSpPr/>
            <p:nvPr/>
          </p:nvSpPr>
          <p:spPr>
            <a:xfrm>
              <a:off x="5350116" y="8526945"/>
              <a:ext cx="17780" cy="3175"/>
            </a:xfrm>
            <a:custGeom>
              <a:avLst/>
              <a:gdLst/>
              <a:ahLst/>
              <a:cxnLst/>
              <a:rect l="l" t="t" r="r" b="b"/>
              <a:pathLst>
                <a:path w="17779" h="3175">
                  <a:moveTo>
                    <a:pt x="17741" y="0"/>
                  </a:moveTo>
                  <a:lnTo>
                    <a:pt x="12992" y="1320"/>
                  </a:lnTo>
                  <a:lnTo>
                    <a:pt x="6985" y="2336"/>
                  </a:lnTo>
                  <a:lnTo>
                    <a:pt x="0" y="3162"/>
                  </a:lnTo>
                </a:path>
              </a:pathLst>
            </a:custGeom>
            <a:ln w="25399">
              <a:solidFill>
                <a:srgbClr val="EFBA5C"/>
              </a:solidFill>
            </a:ln>
          </p:spPr>
          <p:txBody>
            <a:bodyPr wrap="square" lIns="0" tIns="0" rIns="0" bIns="0" rtlCol="0"/>
            <a:lstStyle/>
            <a:p>
              <a:endParaRPr/>
            </a:p>
          </p:txBody>
        </p:sp>
        <p:sp>
          <p:nvSpPr>
            <p:cNvPr id="21007" name="object 21007"/>
            <p:cNvSpPr/>
            <p:nvPr/>
          </p:nvSpPr>
          <p:spPr>
            <a:xfrm>
              <a:off x="5345315" y="8525281"/>
              <a:ext cx="5080" cy="5080"/>
            </a:xfrm>
            <a:custGeom>
              <a:avLst/>
              <a:gdLst/>
              <a:ahLst/>
              <a:cxnLst/>
              <a:rect l="l" t="t" r="r" b="b"/>
              <a:pathLst>
                <a:path w="5079" h="5079">
                  <a:moveTo>
                    <a:pt x="4800" y="4825"/>
                  </a:moveTo>
                  <a:lnTo>
                    <a:pt x="0" y="0"/>
                  </a:lnTo>
                </a:path>
              </a:pathLst>
            </a:custGeom>
            <a:ln w="25400">
              <a:solidFill>
                <a:srgbClr val="EFBE69"/>
              </a:solidFill>
            </a:ln>
          </p:spPr>
          <p:txBody>
            <a:bodyPr wrap="square" lIns="0" tIns="0" rIns="0" bIns="0" rtlCol="0"/>
            <a:lstStyle/>
            <a:p>
              <a:endParaRPr/>
            </a:p>
          </p:txBody>
        </p:sp>
        <p:sp>
          <p:nvSpPr>
            <p:cNvPr id="21008" name="object 21008"/>
            <p:cNvSpPr/>
            <p:nvPr/>
          </p:nvSpPr>
          <p:spPr>
            <a:xfrm>
              <a:off x="5345315" y="8521204"/>
              <a:ext cx="20955" cy="4445"/>
            </a:xfrm>
            <a:custGeom>
              <a:avLst/>
              <a:gdLst/>
              <a:ahLst/>
              <a:cxnLst/>
              <a:rect l="l" t="t" r="r" b="b"/>
              <a:pathLst>
                <a:path w="20954" h="4445">
                  <a:moveTo>
                    <a:pt x="0" y="4076"/>
                  </a:moveTo>
                  <a:lnTo>
                    <a:pt x="7581" y="3213"/>
                  </a:lnTo>
                  <a:lnTo>
                    <a:pt x="14566" y="1917"/>
                  </a:lnTo>
                  <a:lnTo>
                    <a:pt x="20688" y="0"/>
                  </a:lnTo>
                </a:path>
              </a:pathLst>
            </a:custGeom>
            <a:ln w="25400">
              <a:solidFill>
                <a:srgbClr val="EDBB59"/>
              </a:solidFill>
            </a:ln>
          </p:spPr>
          <p:txBody>
            <a:bodyPr wrap="square" lIns="0" tIns="0" rIns="0" bIns="0" rtlCol="0"/>
            <a:lstStyle/>
            <a:p>
              <a:endParaRPr/>
            </a:p>
          </p:txBody>
        </p:sp>
        <p:sp>
          <p:nvSpPr>
            <p:cNvPr id="21009" name="object 21009"/>
            <p:cNvSpPr/>
            <p:nvPr/>
          </p:nvSpPr>
          <p:spPr>
            <a:xfrm>
              <a:off x="5321033" y="8525281"/>
              <a:ext cx="29209" cy="6985"/>
            </a:xfrm>
            <a:custGeom>
              <a:avLst/>
              <a:gdLst/>
              <a:ahLst/>
              <a:cxnLst/>
              <a:rect l="l" t="t" r="r" b="b"/>
              <a:pathLst>
                <a:path w="29210" h="6984">
                  <a:moveTo>
                    <a:pt x="24282" y="0"/>
                  </a:moveTo>
                  <a:lnTo>
                    <a:pt x="16700" y="876"/>
                  </a:lnTo>
                  <a:lnTo>
                    <a:pt x="8521" y="1320"/>
                  </a:lnTo>
                  <a:lnTo>
                    <a:pt x="0" y="1562"/>
                  </a:lnTo>
                  <a:lnTo>
                    <a:pt x="2463" y="3162"/>
                  </a:lnTo>
                  <a:lnTo>
                    <a:pt x="4940" y="4648"/>
                  </a:lnTo>
                  <a:lnTo>
                    <a:pt x="5600" y="6819"/>
                  </a:lnTo>
                  <a:lnTo>
                    <a:pt x="14173" y="6273"/>
                  </a:lnTo>
                  <a:lnTo>
                    <a:pt x="22110" y="5638"/>
                  </a:lnTo>
                  <a:lnTo>
                    <a:pt x="29083" y="4825"/>
                  </a:lnTo>
                  <a:lnTo>
                    <a:pt x="28448" y="2882"/>
                  </a:lnTo>
                  <a:lnTo>
                    <a:pt x="26365" y="1485"/>
                  </a:lnTo>
                  <a:lnTo>
                    <a:pt x="24282" y="0"/>
                  </a:lnTo>
                  <a:close/>
                </a:path>
              </a:pathLst>
            </a:custGeom>
            <a:solidFill>
              <a:srgbClr val="F0C573"/>
            </a:solidFill>
          </p:spPr>
          <p:txBody>
            <a:bodyPr wrap="square" lIns="0" tIns="0" rIns="0" bIns="0" rtlCol="0"/>
            <a:lstStyle/>
            <a:p>
              <a:endParaRPr/>
            </a:p>
          </p:txBody>
        </p:sp>
        <p:sp>
          <p:nvSpPr>
            <p:cNvPr id="21010" name="object 21010"/>
            <p:cNvSpPr/>
            <p:nvPr/>
          </p:nvSpPr>
          <p:spPr>
            <a:xfrm>
              <a:off x="5345315" y="8525281"/>
              <a:ext cx="5080" cy="5080"/>
            </a:xfrm>
            <a:custGeom>
              <a:avLst/>
              <a:gdLst/>
              <a:ahLst/>
              <a:cxnLst/>
              <a:rect l="l" t="t" r="r" b="b"/>
              <a:pathLst>
                <a:path w="5079" h="5079">
                  <a:moveTo>
                    <a:pt x="0" y="0"/>
                  </a:moveTo>
                  <a:lnTo>
                    <a:pt x="4800" y="4825"/>
                  </a:lnTo>
                </a:path>
              </a:pathLst>
            </a:custGeom>
            <a:ln w="25400">
              <a:solidFill>
                <a:srgbClr val="EFBE69"/>
              </a:solidFill>
            </a:ln>
          </p:spPr>
          <p:txBody>
            <a:bodyPr wrap="square" lIns="0" tIns="0" rIns="0" bIns="0" rtlCol="0"/>
            <a:lstStyle/>
            <a:p>
              <a:endParaRPr/>
            </a:p>
          </p:txBody>
        </p:sp>
        <p:sp>
          <p:nvSpPr>
            <p:cNvPr id="21011" name="object 21011"/>
            <p:cNvSpPr/>
            <p:nvPr/>
          </p:nvSpPr>
          <p:spPr>
            <a:xfrm>
              <a:off x="5326634" y="8530107"/>
              <a:ext cx="23495" cy="2540"/>
            </a:xfrm>
            <a:custGeom>
              <a:avLst/>
              <a:gdLst/>
              <a:ahLst/>
              <a:cxnLst/>
              <a:rect l="l" t="t" r="r" b="b"/>
              <a:pathLst>
                <a:path w="23495" h="2540">
                  <a:moveTo>
                    <a:pt x="23482" y="0"/>
                  </a:moveTo>
                  <a:lnTo>
                    <a:pt x="16510" y="812"/>
                  </a:lnTo>
                  <a:lnTo>
                    <a:pt x="8572" y="1447"/>
                  </a:lnTo>
                  <a:lnTo>
                    <a:pt x="0" y="1993"/>
                  </a:lnTo>
                </a:path>
              </a:pathLst>
            </a:custGeom>
            <a:ln w="25400">
              <a:solidFill>
                <a:srgbClr val="F0C372"/>
              </a:solidFill>
            </a:ln>
          </p:spPr>
          <p:txBody>
            <a:bodyPr wrap="square" lIns="0" tIns="0" rIns="0" bIns="0" rtlCol="0"/>
            <a:lstStyle/>
            <a:p>
              <a:endParaRPr/>
            </a:p>
          </p:txBody>
        </p:sp>
        <p:sp>
          <p:nvSpPr>
            <p:cNvPr id="21012" name="object 21012"/>
            <p:cNvSpPr/>
            <p:nvPr/>
          </p:nvSpPr>
          <p:spPr>
            <a:xfrm>
              <a:off x="5321033" y="8526843"/>
              <a:ext cx="5715" cy="5715"/>
            </a:xfrm>
            <a:custGeom>
              <a:avLst/>
              <a:gdLst/>
              <a:ahLst/>
              <a:cxnLst/>
              <a:rect l="l" t="t" r="r" b="b"/>
              <a:pathLst>
                <a:path w="5714" h="5715">
                  <a:moveTo>
                    <a:pt x="5600" y="5257"/>
                  </a:moveTo>
                  <a:lnTo>
                    <a:pt x="0" y="0"/>
                  </a:lnTo>
                </a:path>
              </a:pathLst>
            </a:custGeom>
            <a:ln w="25400">
              <a:solidFill>
                <a:srgbClr val="F3CD7D"/>
              </a:solidFill>
            </a:ln>
          </p:spPr>
          <p:txBody>
            <a:bodyPr wrap="square" lIns="0" tIns="0" rIns="0" bIns="0" rtlCol="0"/>
            <a:lstStyle/>
            <a:p>
              <a:endParaRPr/>
            </a:p>
          </p:txBody>
        </p:sp>
        <p:sp>
          <p:nvSpPr>
            <p:cNvPr id="21013" name="object 21013"/>
            <p:cNvSpPr/>
            <p:nvPr/>
          </p:nvSpPr>
          <p:spPr>
            <a:xfrm>
              <a:off x="5321033" y="8525281"/>
              <a:ext cx="24765" cy="1905"/>
            </a:xfrm>
            <a:custGeom>
              <a:avLst/>
              <a:gdLst/>
              <a:ahLst/>
              <a:cxnLst/>
              <a:rect l="l" t="t" r="r" b="b"/>
              <a:pathLst>
                <a:path w="24764" h="1904">
                  <a:moveTo>
                    <a:pt x="0" y="1562"/>
                  </a:moveTo>
                  <a:lnTo>
                    <a:pt x="8521" y="1320"/>
                  </a:lnTo>
                  <a:lnTo>
                    <a:pt x="16700" y="876"/>
                  </a:lnTo>
                  <a:lnTo>
                    <a:pt x="24282" y="0"/>
                  </a:lnTo>
                </a:path>
              </a:pathLst>
            </a:custGeom>
            <a:ln w="25400">
              <a:solidFill>
                <a:srgbClr val="F0C875"/>
              </a:solidFill>
            </a:ln>
          </p:spPr>
          <p:txBody>
            <a:bodyPr wrap="square" lIns="0" tIns="0" rIns="0" bIns="0" rtlCol="0"/>
            <a:lstStyle/>
            <a:p>
              <a:endParaRPr/>
            </a:p>
          </p:txBody>
        </p:sp>
        <p:sp>
          <p:nvSpPr>
            <p:cNvPr id="21014" name="object 21014"/>
            <p:cNvSpPr/>
            <p:nvPr/>
          </p:nvSpPr>
          <p:spPr>
            <a:xfrm>
              <a:off x="5294731" y="8526843"/>
              <a:ext cx="32384" cy="6985"/>
            </a:xfrm>
            <a:custGeom>
              <a:avLst/>
              <a:gdLst/>
              <a:ahLst/>
              <a:cxnLst/>
              <a:rect l="l" t="t" r="r" b="b"/>
              <a:pathLst>
                <a:path w="32385" h="6984">
                  <a:moveTo>
                    <a:pt x="26301" y="0"/>
                  </a:moveTo>
                  <a:lnTo>
                    <a:pt x="19859" y="144"/>
                  </a:lnTo>
                  <a:lnTo>
                    <a:pt x="0" y="304"/>
                  </a:lnTo>
                  <a:lnTo>
                    <a:pt x="1930" y="2387"/>
                  </a:lnTo>
                  <a:lnTo>
                    <a:pt x="3873" y="4368"/>
                  </a:lnTo>
                  <a:lnTo>
                    <a:pt x="4571" y="6756"/>
                  </a:lnTo>
                  <a:lnTo>
                    <a:pt x="31902" y="5257"/>
                  </a:lnTo>
                  <a:lnTo>
                    <a:pt x="31241" y="3086"/>
                  </a:lnTo>
                  <a:lnTo>
                    <a:pt x="28765" y="1600"/>
                  </a:lnTo>
                  <a:lnTo>
                    <a:pt x="26301" y="0"/>
                  </a:lnTo>
                  <a:close/>
                </a:path>
              </a:pathLst>
            </a:custGeom>
            <a:solidFill>
              <a:srgbClr val="F4D482"/>
            </a:solidFill>
          </p:spPr>
          <p:txBody>
            <a:bodyPr wrap="square" lIns="0" tIns="0" rIns="0" bIns="0" rtlCol="0"/>
            <a:lstStyle/>
            <a:p>
              <a:endParaRPr/>
            </a:p>
          </p:txBody>
        </p:sp>
        <p:sp>
          <p:nvSpPr>
            <p:cNvPr id="21015" name="object 21015"/>
            <p:cNvSpPr/>
            <p:nvPr/>
          </p:nvSpPr>
          <p:spPr>
            <a:xfrm>
              <a:off x="5321033" y="8526843"/>
              <a:ext cx="5715" cy="5715"/>
            </a:xfrm>
            <a:custGeom>
              <a:avLst/>
              <a:gdLst/>
              <a:ahLst/>
              <a:cxnLst/>
              <a:rect l="l" t="t" r="r" b="b"/>
              <a:pathLst>
                <a:path w="5714" h="5715">
                  <a:moveTo>
                    <a:pt x="0" y="0"/>
                  </a:moveTo>
                  <a:lnTo>
                    <a:pt x="5600" y="5257"/>
                  </a:lnTo>
                </a:path>
              </a:pathLst>
            </a:custGeom>
            <a:ln w="25400">
              <a:solidFill>
                <a:srgbClr val="F3CD7D"/>
              </a:solidFill>
            </a:ln>
          </p:spPr>
          <p:txBody>
            <a:bodyPr wrap="square" lIns="0" tIns="0" rIns="0" bIns="0" rtlCol="0"/>
            <a:lstStyle/>
            <a:p>
              <a:endParaRPr/>
            </a:p>
          </p:txBody>
        </p:sp>
        <p:sp>
          <p:nvSpPr>
            <p:cNvPr id="21016" name="object 21016"/>
            <p:cNvSpPr/>
            <p:nvPr/>
          </p:nvSpPr>
          <p:spPr>
            <a:xfrm>
              <a:off x="5299303" y="8532101"/>
              <a:ext cx="27940" cy="1905"/>
            </a:xfrm>
            <a:custGeom>
              <a:avLst/>
              <a:gdLst/>
              <a:ahLst/>
              <a:cxnLst/>
              <a:rect l="l" t="t" r="r" b="b"/>
              <a:pathLst>
                <a:path w="27939" h="1904">
                  <a:moveTo>
                    <a:pt x="27330" y="0"/>
                  </a:moveTo>
                  <a:lnTo>
                    <a:pt x="20784" y="389"/>
                  </a:lnTo>
                  <a:lnTo>
                    <a:pt x="14027" y="763"/>
                  </a:lnTo>
                  <a:lnTo>
                    <a:pt x="7088" y="1130"/>
                  </a:lnTo>
                  <a:lnTo>
                    <a:pt x="0" y="1498"/>
                  </a:lnTo>
                </a:path>
              </a:pathLst>
            </a:custGeom>
            <a:ln w="25400">
              <a:solidFill>
                <a:srgbClr val="F4CF7C"/>
              </a:solidFill>
            </a:ln>
          </p:spPr>
          <p:txBody>
            <a:bodyPr wrap="square" lIns="0" tIns="0" rIns="0" bIns="0" rtlCol="0"/>
            <a:lstStyle/>
            <a:p>
              <a:endParaRPr/>
            </a:p>
          </p:txBody>
        </p:sp>
        <p:sp>
          <p:nvSpPr>
            <p:cNvPr id="21017" name="object 21017"/>
            <p:cNvSpPr/>
            <p:nvPr/>
          </p:nvSpPr>
          <p:spPr>
            <a:xfrm>
              <a:off x="5294731" y="8527148"/>
              <a:ext cx="5080" cy="6985"/>
            </a:xfrm>
            <a:custGeom>
              <a:avLst/>
              <a:gdLst/>
              <a:ahLst/>
              <a:cxnLst/>
              <a:rect l="l" t="t" r="r" b="b"/>
              <a:pathLst>
                <a:path w="5079" h="6984">
                  <a:moveTo>
                    <a:pt x="4571" y="6451"/>
                  </a:moveTo>
                  <a:lnTo>
                    <a:pt x="0" y="0"/>
                  </a:lnTo>
                </a:path>
              </a:pathLst>
            </a:custGeom>
            <a:ln w="25400">
              <a:solidFill>
                <a:srgbClr val="F7DC88"/>
              </a:solidFill>
            </a:ln>
          </p:spPr>
          <p:txBody>
            <a:bodyPr wrap="square" lIns="0" tIns="0" rIns="0" bIns="0" rtlCol="0"/>
            <a:lstStyle/>
            <a:p>
              <a:endParaRPr/>
            </a:p>
          </p:txBody>
        </p:sp>
        <p:sp>
          <p:nvSpPr>
            <p:cNvPr id="21018" name="object 21018"/>
            <p:cNvSpPr/>
            <p:nvPr/>
          </p:nvSpPr>
          <p:spPr>
            <a:xfrm>
              <a:off x="5294731" y="8526843"/>
              <a:ext cx="26670" cy="635"/>
            </a:xfrm>
            <a:custGeom>
              <a:avLst/>
              <a:gdLst/>
              <a:ahLst/>
              <a:cxnLst/>
              <a:rect l="l" t="t" r="r" b="b"/>
              <a:pathLst>
                <a:path w="26670" h="634">
                  <a:moveTo>
                    <a:pt x="0" y="304"/>
                  </a:moveTo>
                  <a:lnTo>
                    <a:pt x="6684" y="275"/>
                  </a:lnTo>
                  <a:lnTo>
                    <a:pt x="13312" y="228"/>
                  </a:lnTo>
                  <a:lnTo>
                    <a:pt x="19859" y="144"/>
                  </a:lnTo>
                  <a:lnTo>
                    <a:pt x="26301" y="0"/>
                  </a:lnTo>
                </a:path>
              </a:pathLst>
            </a:custGeom>
            <a:ln w="25400">
              <a:solidFill>
                <a:srgbClr val="F5DA89"/>
              </a:solidFill>
            </a:ln>
          </p:spPr>
          <p:txBody>
            <a:bodyPr wrap="square" lIns="0" tIns="0" rIns="0" bIns="0" rtlCol="0"/>
            <a:lstStyle/>
            <a:p>
              <a:endParaRPr/>
            </a:p>
          </p:txBody>
        </p:sp>
        <p:sp>
          <p:nvSpPr>
            <p:cNvPr id="21019" name="object 21019"/>
            <p:cNvSpPr/>
            <p:nvPr/>
          </p:nvSpPr>
          <p:spPr>
            <a:xfrm>
              <a:off x="5267947" y="8527148"/>
              <a:ext cx="31750" cy="8255"/>
            </a:xfrm>
            <a:custGeom>
              <a:avLst/>
              <a:gdLst/>
              <a:ahLst/>
              <a:cxnLst/>
              <a:rect l="l" t="t" r="r" b="b"/>
              <a:pathLst>
                <a:path w="31750" h="8254">
                  <a:moveTo>
                    <a:pt x="26784" y="0"/>
                  </a:moveTo>
                  <a:lnTo>
                    <a:pt x="13358" y="73"/>
                  </a:lnTo>
                  <a:lnTo>
                    <a:pt x="0" y="317"/>
                  </a:lnTo>
                  <a:lnTo>
                    <a:pt x="673" y="3048"/>
                  </a:lnTo>
                  <a:lnTo>
                    <a:pt x="2070" y="8128"/>
                  </a:lnTo>
                  <a:lnTo>
                    <a:pt x="9473" y="7657"/>
                  </a:lnTo>
                  <a:lnTo>
                    <a:pt x="31356" y="6451"/>
                  </a:lnTo>
                  <a:lnTo>
                    <a:pt x="30657" y="4064"/>
                  </a:lnTo>
                  <a:lnTo>
                    <a:pt x="28714" y="2082"/>
                  </a:lnTo>
                  <a:lnTo>
                    <a:pt x="26784" y="0"/>
                  </a:lnTo>
                  <a:close/>
                </a:path>
              </a:pathLst>
            </a:custGeom>
            <a:solidFill>
              <a:srgbClr val="F8DF8A"/>
            </a:solidFill>
          </p:spPr>
          <p:txBody>
            <a:bodyPr wrap="square" lIns="0" tIns="0" rIns="0" bIns="0" rtlCol="0"/>
            <a:lstStyle/>
            <a:p>
              <a:endParaRPr/>
            </a:p>
          </p:txBody>
        </p:sp>
        <p:sp>
          <p:nvSpPr>
            <p:cNvPr id="21020" name="object 21020"/>
            <p:cNvSpPr/>
            <p:nvPr/>
          </p:nvSpPr>
          <p:spPr>
            <a:xfrm>
              <a:off x="5294731" y="8527148"/>
              <a:ext cx="5080" cy="6985"/>
            </a:xfrm>
            <a:custGeom>
              <a:avLst/>
              <a:gdLst/>
              <a:ahLst/>
              <a:cxnLst/>
              <a:rect l="l" t="t" r="r" b="b"/>
              <a:pathLst>
                <a:path w="5079" h="6984">
                  <a:moveTo>
                    <a:pt x="0" y="0"/>
                  </a:moveTo>
                  <a:lnTo>
                    <a:pt x="4571" y="6451"/>
                  </a:lnTo>
                </a:path>
              </a:pathLst>
            </a:custGeom>
            <a:ln w="25400">
              <a:solidFill>
                <a:srgbClr val="F7DC88"/>
              </a:solidFill>
            </a:ln>
          </p:spPr>
          <p:txBody>
            <a:bodyPr wrap="square" lIns="0" tIns="0" rIns="0" bIns="0" rtlCol="0"/>
            <a:lstStyle/>
            <a:p>
              <a:endParaRPr/>
            </a:p>
          </p:txBody>
        </p:sp>
        <p:sp>
          <p:nvSpPr>
            <p:cNvPr id="21021" name="object 21021"/>
            <p:cNvSpPr/>
            <p:nvPr/>
          </p:nvSpPr>
          <p:spPr>
            <a:xfrm>
              <a:off x="5270017" y="8533600"/>
              <a:ext cx="29845" cy="1905"/>
            </a:xfrm>
            <a:custGeom>
              <a:avLst/>
              <a:gdLst/>
              <a:ahLst/>
              <a:cxnLst/>
              <a:rect l="l" t="t" r="r" b="b"/>
              <a:pathLst>
                <a:path w="29845" h="1904">
                  <a:moveTo>
                    <a:pt x="29286" y="0"/>
                  </a:moveTo>
                  <a:lnTo>
                    <a:pt x="22075" y="378"/>
                  </a:lnTo>
                  <a:lnTo>
                    <a:pt x="14771" y="776"/>
                  </a:lnTo>
                  <a:lnTo>
                    <a:pt x="7403" y="1205"/>
                  </a:lnTo>
                  <a:lnTo>
                    <a:pt x="0" y="1676"/>
                  </a:lnTo>
                </a:path>
              </a:pathLst>
            </a:custGeom>
            <a:ln w="25400">
              <a:solidFill>
                <a:srgbClr val="F7D67F"/>
              </a:solidFill>
            </a:ln>
          </p:spPr>
          <p:txBody>
            <a:bodyPr wrap="square" lIns="0" tIns="0" rIns="0" bIns="0" rtlCol="0"/>
            <a:lstStyle/>
            <a:p>
              <a:endParaRPr/>
            </a:p>
          </p:txBody>
        </p:sp>
        <p:sp>
          <p:nvSpPr>
            <p:cNvPr id="21022" name="object 21022"/>
            <p:cNvSpPr/>
            <p:nvPr/>
          </p:nvSpPr>
          <p:spPr>
            <a:xfrm>
              <a:off x="5267947" y="8527465"/>
              <a:ext cx="2540" cy="8255"/>
            </a:xfrm>
            <a:custGeom>
              <a:avLst/>
              <a:gdLst/>
              <a:ahLst/>
              <a:cxnLst/>
              <a:rect l="l" t="t" r="r" b="b"/>
              <a:pathLst>
                <a:path w="2539" h="8254">
                  <a:moveTo>
                    <a:pt x="2070" y="7810"/>
                  </a:moveTo>
                  <a:lnTo>
                    <a:pt x="0" y="0"/>
                  </a:lnTo>
                </a:path>
              </a:pathLst>
            </a:custGeom>
            <a:ln w="25400">
              <a:solidFill>
                <a:srgbClr val="FAE28C"/>
              </a:solidFill>
            </a:ln>
          </p:spPr>
          <p:txBody>
            <a:bodyPr wrap="square" lIns="0" tIns="0" rIns="0" bIns="0" rtlCol="0"/>
            <a:lstStyle/>
            <a:p>
              <a:endParaRPr/>
            </a:p>
          </p:txBody>
        </p:sp>
        <p:sp>
          <p:nvSpPr>
            <p:cNvPr id="21023" name="object 21023"/>
            <p:cNvSpPr/>
            <p:nvPr/>
          </p:nvSpPr>
          <p:spPr>
            <a:xfrm>
              <a:off x="5267947" y="8527148"/>
              <a:ext cx="27305" cy="635"/>
            </a:xfrm>
            <a:custGeom>
              <a:avLst/>
              <a:gdLst/>
              <a:ahLst/>
              <a:cxnLst/>
              <a:rect l="l" t="t" r="r" b="b"/>
              <a:pathLst>
                <a:path w="27304" h="634">
                  <a:moveTo>
                    <a:pt x="0" y="317"/>
                  </a:moveTo>
                  <a:lnTo>
                    <a:pt x="6658" y="164"/>
                  </a:lnTo>
                  <a:lnTo>
                    <a:pt x="13358" y="73"/>
                  </a:lnTo>
                  <a:lnTo>
                    <a:pt x="20075" y="24"/>
                  </a:lnTo>
                  <a:lnTo>
                    <a:pt x="26784" y="0"/>
                  </a:lnTo>
                </a:path>
              </a:pathLst>
            </a:custGeom>
            <a:ln w="25400">
              <a:solidFill>
                <a:srgbClr val="F9E795"/>
              </a:solidFill>
            </a:ln>
          </p:spPr>
          <p:txBody>
            <a:bodyPr wrap="square" lIns="0" tIns="0" rIns="0" bIns="0" rtlCol="0"/>
            <a:lstStyle/>
            <a:p>
              <a:endParaRPr/>
            </a:p>
          </p:txBody>
        </p:sp>
        <p:sp>
          <p:nvSpPr>
            <p:cNvPr id="21024" name="object 21024"/>
            <p:cNvSpPr/>
            <p:nvPr/>
          </p:nvSpPr>
          <p:spPr>
            <a:xfrm>
              <a:off x="5367858" y="8526945"/>
              <a:ext cx="1905" cy="5080"/>
            </a:xfrm>
            <a:custGeom>
              <a:avLst/>
              <a:gdLst/>
              <a:ahLst/>
              <a:cxnLst/>
              <a:rect l="l" t="t" r="r" b="b"/>
              <a:pathLst>
                <a:path w="1904" h="5079">
                  <a:moveTo>
                    <a:pt x="0" y="0"/>
                  </a:moveTo>
                  <a:lnTo>
                    <a:pt x="1638" y="4610"/>
                  </a:lnTo>
                </a:path>
                <a:path w="1904" h="5079">
                  <a:moveTo>
                    <a:pt x="1638" y="4610"/>
                  </a:moveTo>
                  <a:lnTo>
                    <a:pt x="0" y="0"/>
                  </a:lnTo>
                </a:path>
              </a:pathLst>
            </a:custGeom>
            <a:ln w="25400">
              <a:solidFill>
                <a:srgbClr val="ECB64B"/>
              </a:solidFill>
            </a:ln>
          </p:spPr>
          <p:txBody>
            <a:bodyPr wrap="square" lIns="0" tIns="0" rIns="0" bIns="0" rtlCol="0"/>
            <a:lstStyle/>
            <a:p>
              <a:endParaRPr/>
            </a:p>
          </p:txBody>
        </p:sp>
        <p:sp>
          <p:nvSpPr>
            <p:cNvPr id="21025" name="object 21025"/>
            <p:cNvSpPr/>
            <p:nvPr/>
          </p:nvSpPr>
          <p:spPr>
            <a:xfrm>
              <a:off x="5370042" y="8533053"/>
              <a:ext cx="1270" cy="3175"/>
            </a:xfrm>
            <a:custGeom>
              <a:avLst/>
              <a:gdLst/>
              <a:ahLst/>
              <a:cxnLst/>
              <a:rect l="l" t="t" r="r" b="b"/>
              <a:pathLst>
                <a:path w="1270" h="3175">
                  <a:moveTo>
                    <a:pt x="0" y="0"/>
                  </a:moveTo>
                  <a:lnTo>
                    <a:pt x="546" y="1422"/>
                  </a:lnTo>
                  <a:lnTo>
                    <a:pt x="1104" y="2781"/>
                  </a:lnTo>
                  <a:lnTo>
                    <a:pt x="0" y="0"/>
                  </a:lnTo>
                  <a:close/>
                </a:path>
              </a:pathLst>
            </a:custGeom>
            <a:solidFill>
              <a:srgbClr val="E8B242"/>
            </a:solidFill>
          </p:spPr>
          <p:txBody>
            <a:bodyPr wrap="square" lIns="0" tIns="0" rIns="0" bIns="0" rtlCol="0"/>
            <a:lstStyle/>
            <a:p>
              <a:endParaRPr/>
            </a:p>
          </p:txBody>
        </p:sp>
        <p:sp>
          <p:nvSpPr>
            <p:cNvPr id="21026" name="object 21026"/>
            <p:cNvSpPr/>
            <p:nvPr/>
          </p:nvSpPr>
          <p:spPr>
            <a:xfrm>
              <a:off x="5369496" y="8531555"/>
              <a:ext cx="1905" cy="4445"/>
            </a:xfrm>
            <a:custGeom>
              <a:avLst/>
              <a:gdLst/>
              <a:ahLst/>
              <a:cxnLst/>
              <a:rect l="l" t="t" r="r" b="b"/>
              <a:pathLst>
                <a:path w="1904" h="4445">
                  <a:moveTo>
                    <a:pt x="0" y="0"/>
                  </a:moveTo>
                  <a:lnTo>
                    <a:pt x="1650" y="4279"/>
                  </a:lnTo>
                </a:path>
                <a:path w="1904" h="4445">
                  <a:moveTo>
                    <a:pt x="1650" y="4279"/>
                  </a:moveTo>
                  <a:lnTo>
                    <a:pt x="0" y="0"/>
                  </a:lnTo>
                </a:path>
              </a:pathLst>
            </a:custGeom>
            <a:ln w="25400">
              <a:solidFill>
                <a:srgbClr val="E8B242"/>
              </a:solidFill>
            </a:ln>
          </p:spPr>
          <p:txBody>
            <a:bodyPr wrap="square" lIns="0" tIns="0" rIns="0" bIns="0" rtlCol="0"/>
            <a:lstStyle/>
            <a:p>
              <a:endParaRPr/>
            </a:p>
          </p:txBody>
        </p:sp>
        <p:sp>
          <p:nvSpPr>
            <p:cNvPr id="21027" name="object 21027"/>
            <p:cNvSpPr/>
            <p:nvPr/>
          </p:nvSpPr>
          <p:spPr>
            <a:xfrm>
              <a:off x="5350116" y="8526945"/>
              <a:ext cx="19050" cy="6350"/>
            </a:xfrm>
            <a:custGeom>
              <a:avLst/>
              <a:gdLst/>
              <a:ahLst/>
              <a:cxnLst/>
              <a:rect l="l" t="t" r="r" b="b"/>
              <a:pathLst>
                <a:path w="19050" h="6350">
                  <a:moveTo>
                    <a:pt x="17741" y="0"/>
                  </a:moveTo>
                  <a:lnTo>
                    <a:pt x="12992" y="1320"/>
                  </a:lnTo>
                  <a:lnTo>
                    <a:pt x="6985" y="2336"/>
                  </a:lnTo>
                  <a:lnTo>
                    <a:pt x="0" y="3162"/>
                  </a:lnTo>
                  <a:lnTo>
                    <a:pt x="304" y="4089"/>
                  </a:lnTo>
                  <a:lnTo>
                    <a:pt x="266" y="5181"/>
                  </a:lnTo>
                  <a:lnTo>
                    <a:pt x="50" y="6350"/>
                  </a:lnTo>
                  <a:lnTo>
                    <a:pt x="7150" y="5283"/>
                  </a:lnTo>
                  <a:lnTo>
                    <a:pt x="13411" y="3987"/>
                  </a:lnTo>
                  <a:lnTo>
                    <a:pt x="18554" y="2349"/>
                  </a:lnTo>
                  <a:lnTo>
                    <a:pt x="17741" y="0"/>
                  </a:lnTo>
                  <a:close/>
                </a:path>
              </a:pathLst>
            </a:custGeom>
            <a:solidFill>
              <a:srgbClr val="EEBA5A"/>
            </a:solidFill>
          </p:spPr>
          <p:txBody>
            <a:bodyPr wrap="square" lIns="0" tIns="0" rIns="0" bIns="0" rtlCol="0"/>
            <a:lstStyle/>
            <a:p>
              <a:endParaRPr/>
            </a:p>
          </p:txBody>
        </p:sp>
        <p:sp>
          <p:nvSpPr>
            <p:cNvPr id="21028" name="object 21028"/>
            <p:cNvSpPr/>
            <p:nvPr/>
          </p:nvSpPr>
          <p:spPr>
            <a:xfrm>
              <a:off x="5367858" y="8526945"/>
              <a:ext cx="1270" cy="2540"/>
            </a:xfrm>
            <a:custGeom>
              <a:avLst/>
              <a:gdLst/>
              <a:ahLst/>
              <a:cxnLst/>
              <a:rect l="l" t="t" r="r" b="b"/>
              <a:pathLst>
                <a:path w="1270" h="2540">
                  <a:moveTo>
                    <a:pt x="0" y="0"/>
                  </a:moveTo>
                  <a:lnTo>
                    <a:pt x="812" y="2349"/>
                  </a:lnTo>
                </a:path>
              </a:pathLst>
            </a:custGeom>
            <a:ln w="25400">
              <a:solidFill>
                <a:srgbClr val="EDB84D"/>
              </a:solidFill>
            </a:ln>
          </p:spPr>
          <p:txBody>
            <a:bodyPr wrap="square" lIns="0" tIns="0" rIns="0" bIns="0" rtlCol="0"/>
            <a:lstStyle/>
            <a:p>
              <a:endParaRPr/>
            </a:p>
          </p:txBody>
        </p:sp>
        <p:sp>
          <p:nvSpPr>
            <p:cNvPr id="21029" name="object 21029"/>
            <p:cNvSpPr/>
            <p:nvPr/>
          </p:nvSpPr>
          <p:spPr>
            <a:xfrm>
              <a:off x="5350167" y="8529294"/>
              <a:ext cx="19050" cy="4445"/>
            </a:xfrm>
            <a:custGeom>
              <a:avLst/>
              <a:gdLst/>
              <a:ahLst/>
              <a:cxnLst/>
              <a:rect l="l" t="t" r="r" b="b"/>
              <a:pathLst>
                <a:path w="19050" h="4445">
                  <a:moveTo>
                    <a:pt x="18503" y="0"/>
                  </a:moveTo>
                  <a:lnTo>
                    <a:pt x="13360" y="1638"/>
                  </a:lnTo>
                  <a:lnTo>
                    <a:pt x="7099" y="2933"/>
                  </a:lnTo>
                  <a:lnTo>
                    <a:pt x="0" y="4000"/>
                  </a:lnTo>
                </a:path>
              </a:pathLst>
            </a:custGeom>
            <a:ln w="25400">
              <a:solidFill>
                <a:srgbClr val="EDB959"/>
              </a:solidFill>
            </a:ln>
          </p:spPr>
          <p:txBody>
            <a:bodyPr wrap="square" lIns="0" tIns="0" rIns="0" bIns="0" rtlCol="0"/>
            <a:lstStyle/>
            <a:p>
              <a:endParaRPr/>
            </a:p>
          </p:txBody>
        </p:sp>
        <p:sp>
          <p:nvSpPr>
            <p:cNvPr id="21030" name="object 21030"/>
            <p:cNvSpPr/>
            <p:nvPr/>
          </p:nvSpPr>
          <p:spPr>
            <a:xfrm>
              <a:off x="5337416" y="8530107"/>
              <a:ext cx="26034" cy="3810"/>
            </a:xfrm>
            <a:custGeom>
              <a:avLst/>
              <a:gdLst/>
              <a:ahLst/>
              <a:cxnLst/>
              <a:rect l="l" t="t" r="r" b="b"/>
              <a:pathLst>
                <a:path w="26035" h="3809">
                  <a:moveTo>
                    <a:pt x="25450" y="0"/>
                  </a:moveTo>
                  <a:lnTo>
                    <a:pt x="0" y="0"/>
                  </a:lnTo>
                  <a:lnTo>
                    <a:pt x="0" y="3187"/>
                  </a:lnTo>
                  <a:lnTo>
                    <a:pt x="25450" y="3187"/>
                  </a:lnTo>
                  <a:lnTo>
                    <a:pt x="25450" y="0"/>
                  </a:lnTo>
                  <a:close/>
                </a:path>
              </a:pathLst>
            </a:custGeom>
            <a:solidFill>
              <a:srgbClr val="EFBC67"/>
            </a:solidFill>
          </p:spPr>
          <p:txBody>
            <a:bodyPr wrap="square" lIns="0" tIns="0" rIns="0" bIns="0" rtlCol="0"/>
            <a:lstStyle/>
            <a:p>
              <a:endParaRPr/>
            </a:p>
          </p:txBody>
        </p:sp>
        <p:sp>
          <p:nvSpPr>
            <p:cNvPr id="21031" name="object 21031"/>
            <p:cNvSpPr/>
            <p:nvPr/>
          </p:nvSpPr>
          <p:spPr>
            <a:xfrm>
              <a:off x="5350116" y="8526945"/>
              <a:ext cx="17780" cy="3175"/>
            </a:xfrm>
            <a:custGeom>
              <a:avLst/>
              <a:gdLst/>
              <a:ahLst/>
              <a:cxnLst/>
              <a:rect l="l" t="t" r="r" b="b"/>
              <a:pathLst>
                <a:path w="17779" h="3175">
                  <a:moveTo>
                    <a:pt x="0" y="3162"/>
                  </a:moveTo>
                  <a:lnTo>
                    <a:pt x="6985" y="2336"/>
                  </a:lnTo>
                  <a:lnTo>
                    <a:pt x="12992" y="1320"/>
                  </a:lnTo>
                  <a:lnTo>
                    <a:pt x="17741" y="0"/>
                  </a:lnTo>
                </a:path>
              </a:pathLst>
            </a:custGeom>
            <a:ln w="25399">
              <a:solidFill>
                <a:srgbClr val="EFBA5C"/>
              </a:solidFill>
            </a:ln>
          </p:spPr>
          <p:txBody>
            <a:bodyPr wrap="square" lIns="0" tIns="0" rIns="0" bIns="0" rtlCol="0"/>
            <a:lstStyle/>
            <a:p>
              <a:endParaRPr/>
            </a:p>
          </p:txBody>
        </p:sp>
        <p:sp>
          <p:nvSpPr>
            <p:cNvPr id="21032" name="object 21032"/>
            <p:cNvSpPr/>
            <p:nvPr/>
          </p:nvSpPr>
          <p:spPr>
            <a:xfrm>
              <a:off x="5326634" y="8530107"/>
              <a:ext cx="24130" cy="6350"/>
            </a:xfrm>
            <a:custGeom>
              <a:avLst/>
              <a:gdLst/>
              <a:ahLst/>
              <a:cxnLst/>
              <a:rect l="l" t="t" r="r" b="b"/>
              <a:pathLst>
                <a:path w="24129" h="6350">
                  <a:moveTo>
                    <a:pt x="23482" y="0"/>
                  </a:moveTo>
                  <a:lnTo>
                    <a:pt x="16510" y="812"/>
                  </a:lnTo>
                  <a:lnTo>
                    <a:pt x="8572" y="1447"/>
                  </a:lnTo>
                  <a:lnTo>
                    <a:pt x="0" y="1993"/>
                  </a:lnTo>
                  <a:lnTo>
                    <a:pt x="368" y="3200"/>
                  </a:lnTo>
                  <a:lnTo>
                    <a:pt x="304" y="4508"/>
                  </a:lnTo>
                  <a:lnTo>
                    <a:pt x="12" y="5841"/>
                  </a:lnTo>
                  <a:lnTo>
                    <a:pt x="8496" y="5118"/>
                  </a:lnTo>
                  <a:lnTo>
                    <a:pt x="16433" y="4267"/>
                  </a:lnTo>
                  <a:lnTo>
                    <a:pt x="23533" y="3187"/>
                  </a:lnTo>
                  <a:lnTo>
                    <a:pt x="23749" y="2019"/>
                  </a:lnTo>
                  <a:lnTo>
                    <a:pt x="23787" y="927"/>
                  </a:lnTo>
                  <a:lnTo>
                    <a:pt x="23482" y="0"/>
                  </a:lnTo>
                  <a:close/>
                </a:path>
              </a:pathLst>
            </a:custGeom>
            <a:solidFill>
              <a:srgbClr val="F0C26E"/>
            </a:solidFill>
          </p:spPr>
          <p:txBody>
            <a:bodyPr wrap="square" lIns="0" tIns="0" rIns="0" bIns="0" rtlCol="0"/>
            <a:lstStyle/>
            <a:p>
              <a:endParaRPr/>
            </a:p>
          </p:txBody>
        </p:sp>
        <p:sp>
          <p:nvSpPr>
            <p:cNvPr id="21033" name="object 21033"/>
            <p:cNvSpPr/>
            <p:nvPr/>
          </p:nvSpPr>
          <p:spPr>
            <a:xfrm>
              <a:off x="5337416" y="8530107"/>
              <a:ext cx="26034" cy="3810"/>
            </a:xfrm>
            <a:custGeom>
              <a:avLst/>
              <a:gdLst/>
              <a:ahLst/>
              <a:cxnLst/>
              <a:rect l="l" t="t" r="r" b="b"/>
              <a:pathLst>
                <a:path w="26035" h="3809">
                  <a:moveTo>
                    <a:pt x="25450" y="0"/>
                  </a:moveTo>
                  <a:lnTo>
                    <a:pt x="0" y="0"/>
                  </a:lnTo>
                  <a:lnTo>
                    <a:pt x="0" y="3187"/>
                  </a:lnTo>
                  <a:lnTo>
                    <a:pt x="25450" y="3187"/>
                  </a:lnTo>
                  <a:lnTo>
                    <a:pt x="25450" y="0"/>
                  </a:lnTo>
                  <a:close/>
                </a:path>
              </a:pathLst>
            </a:custGeom>
            <a:solidFill>
              <a:srgbClr val="EFBC67"/>
            </a:solidFill>
          </p:spPr>
          <p:txBody>
            <a:bodyPr wrap="square" lIns="0" tIns="0" rIns="0" bIns="0" rtlCol="0"/>
            <a:lstStyle/>
            <a:p>
              <a:endParaRPr/>
            </a:p>
          </p:txBody>
        </p:sp>
        <p:sp>
          <p:nvSpPr>
            <p:cNvPr id="21034" name="object 21034"/>
            <p:cNvSpPr/>
            <p:nvPr/>
          </p:nvSpPr>
          <p:spPr>
            <a:xfrm>
              <a:off x="5326646" y="8533295"/>
              <a:ext cx="24130" cy="3175"/>
            </a:xfrm>
            <a:custGeom>
              <a:avLst/>
              <a:gdLst/>
              <a:ahLst/>
              <a:cxnLst/>
              <a:rect l="l" t="t" r="r" b="b"/>
              <a:pathLst>
                <a:path w="24129" h="3175">
                  <a:moveTo>
                    <a:pt x="23520" y="0"/>
                  </a:moveTo>
                  <a:lnTo>
                    <a:pt x="16421" y="1079"/>
                  </a:lnTo>
                  <a:lnTo>
                    <a:pt x="8483" y="1930"/>
                  </a:lnTo>
                  <a:lnTo>
                    <a:pt x="0" y="2654"/>
                  </a:lnTo>
                </a:path>
              </a:pathLst>
            </a:custGeom>
            <a:ln w="25400">
              <a:solidFill>
                <a:srgbClr val="F0C16A"/>
              </a:solidFill>
            </a:ln>
          </p:spPr>
          <p:txBody>
            <a:bodyPr wrap="square" lIns="0" tIns="0" rIns="0" bIns="0" rtlCol="0"/>
            <a:lstStyle/>
            <a:p>
              <a:endParaRPr/>
            </a:p>
          </p:txBody>
        </p:sp>
        <p:sp>
          <p:nvSpPr>
            <p:cNvPr id="21035" name="object 21035"/>
            <p:cNvSpPr/>
            <p:nvPr/>
          </p:nvSpPr>
          <p:spPr>
            <a:xfrm>
              <a:off x="5313934" y="8532101"/>
              <a:ext cx="26034" cy="4445"/>
            </a:xfrm>
            <a:custGeom>
              <a:avLst/>
              <a:gdLst/>
              <a:ahLst/>
              <a:cxnLst/>
              <a:rect l="l" t="t" r="r" b="b"/>
              <a:pathLst>
                <a:path w="26035" h="4445">
                  <a:moveTo>
                    <a:pt x="25412" y="0"/>
                  </a:moveTo>
                  <a:lnTo>
                    <a:pt x="0" y="0"/>
                  </a:lnTo>
                  <a:lnTo>
                    <a:pt x="0" y="3848"/>
                  </a:lnTo>
                  <a:lnTo>
                    <a:pt x="25412" y="3848"/>
                  </a:lnTo>
                  <a:lnTo>
                    <a:pt x="25412" y="0"/>
                  </a:lnTo>
                  <a:close/>
                </a:path>
              </a:pathLst>
            </a:custGeom>
            <a:solidFill>
              <a:srgbClr val="F2C874"/>
            </a:solidFill>
          </p:spPr>
          <p:txBody>
            <a:bodyPr wrap="square" lIns="0" tIns="0" rIns="0" bIns="0" rtlCol="0"/>
            <a:lstStyle/>
            <a:p>
              <a:endParaRPr/>
            </a:p>
          </p:txBody>
        </p:sp>
        <p:sp>
          <p:nvSpPr>
            <p:cNvPr id="21036" name="object 21036"/>
            <p:cNvSpPr/>
            <p:nvPr/>
          </p:nvSpPr>
          <p:spPr>
            <a:xfrm>
              <a:off x="5326634" y="8530107"/>
              <a:ext cx="23495" cy="2540"/>
            </a:xfrm>
            <a:custGeom>
              <a:avLst/>
              <a:gdLst/>
              <a:ahLst/>
              <a:cxnLst/>
              <a:rect l="l" t="t" r="r" b="b"/>
              <a:pathLst>
                <a:path w="23495" h="2540">
                  <a:moveTo>
                    <a:pt x="0" y="1993"/>
                  </a:moveTo>
                  <a:lnTo>
                    <a:pt x="8572" y="1447"/>
                  </a:lnTo>
                  <a:lnTo>
                    <a:pt x="16510" y="812"/>
                  </a:lnTo>
                  <a:lnTo>
                    <a:pt x="23482" y="0"/>
                  </a:lnTo>
                </a:path>
              </a:pathLst>
            </a:custGeom>
            <a:ln w="25400">
              <a:solidFill>
                <a:srgbClr val="F0C372"/>
              </a:solidFill>
            </a:ln>
          </p:spPr>
          <p:txBody>
            <a:bodyPr wrap="square" lIns="0" tIns="0" rIns="0" bIns="0" rtlCol="0"/>
            <a:lstStyle/>
            <a:p>
              <a:endParaRPr/>
            </a:p>
          </p:txBody>
        </p:sp>
        <p:sp>
          <p:nvSpPr>
            <p:cNvPr id="21037" name="object 21037"/>
            <p:cNvSpPr/>
            <p:nvPr/>
          </p:nvSpPr>
          <p:spPr>
            <a:xfrm>
              <a:off x="5349189" y="8529294"/>
              <a:ext cx="20320" cy="8255"/>
            </a:xfrm>
            <a:custGeom>
              <a:avLst/>
              <a:gdLst/>
              <a:ahLst/>
              <a:cxnLst/>
              <a:rect l="l" t="t" r="r" b="b"/>
              <a:pathLst>
                <a:path w="20320" h="8254">
                  <a:moveTo>
                    <a:pt x="19481" y="0"/>
                  </a:moveTo>
                  <a:lnTo>
                    <a:pt x="14338" y="1638"/>
                  </a:lnTo>
                  <a:lnTo>
                    <a:pt x="8077" y="2933"/>
                  </a:lnTo>
                  <a:lnTo>
                    <a:pt x="977" y="4000"/>
                  </a:lnTo>
                  <a:lnTo>
                    <a:pt x="761" y="5181"/>
                  </a:lnTo>
                  <a:lnTo>
                    <a:pt x="0" y="7658"/>
                  </a:lnTo>
                  <a:lnTo>
                    <a:pt x="7429" y="6324"/>
                  </a:lnTo>
                  <a:lnTo>
                    <a:pt x="14274" y="4597"/>
                  </a:lnTo>
                  <a:lnTo>
                    <a:pt x="20307" y="2260"/>
                  </a:lnTo>
                  <a:lnTo>
                    <a:pt x="19481" y="0"/>
                  </a:lnTo>
                  <a:close/>
                </a:path>
              </a:pathLst>
            </a:custGeom>
            <a:solidFill>
              <a:srgbClr val="ECB855"/>
            </a:solidFill>
          </p:spPr>
          <p:txBody>
            <a:bodyPr wrap="square" lIns="0" tIns="0" rIns="0" bIns="0" rtlCol="0"/>
            <a:lstStyle/>
            <a:p>
              <a:endParaRPr/>
            </a:p>
          </p:txBody>
        </p:sp>
        <p:sp>
          <p:nvSpPr>
            <p:cNvPr id="21038" name="object 21038"/>
            <p:cNvSpPr/>
            <p:nvPr/>
          </p:nvSpPr>
          <p:spPr>
            <a:xfrm>
              <a:off x="5368671" y="8529294"/>
              <a:ext cx="1270" cy="2540"/>
            </a:xfrm>
            <a:custGeom>
              <a:avLst/>
              <a:gdLst/>
              <a:ahLst/>
              <a:cxnLst/>
              <a:rect l="l" t="t" r="r" b="b"/>
              <a:pathLst>
                <a:path w="1270" h="2540">
                  <a:moveTo>
                    <a:pt x="0" y="0"/>
                  </a:moveTo>
                  <a:lnTo>
                    <a:pt x="825" y="2260"/>
                  </a:lnTo>
                </a:path>
              </a:pathLst>
            </a:custGeom>
            <a:ln w="25399">
              <a:solidFill>
                <a:srgbClr val="ECB64B"/>
              </a:solidFill>
            </a:ln>
          </p:spPr>
          <p:txBody>
            <a:bodyPr wrap="square" lIns="0" tIns="0" rIns="0" bIns="0" rtlCol="0"/>
            <a:lstStyle/>
            <a:p>
              <a:endParaRPr/>
            </a:p>
          </p:txBody>
        </p:sp>
        <p:sp>
          <p:nvSpPr>
            <p:cNvPr id="21039" name="object 21039"/>
            <p:cNvSpPr/>
            <p:nvPr/>
          </p:nvSpPr>
          <p:spPr>
            <a:xfrm>
              <a:off x="5349189" y="8531555"/>
              <a:ext cx="20320" cy="5715"/>
            </a:xfrm>
            <a:custGeom>
              <a:avLst/>
              <a:gdLst/>
              <a:ahLst/>
              <a:cxnLst/>
              <a:rect l="l" t="t" r="r" b="b"/>
              <a:pathLst>
                <a:path w="20320" h="5715">
                  <a:moveTo>
                    <a:pt x="20307" y="0"/>
                  </a:moveTo>
                  <a:lnTo>
                    <a:pt x="14274" y="2336"/>
                  </a:lnTo>
                  <a:lnTo>
                    <a:pt x="7429" y="4063"/>
                  </a:lnTo>
                  <a:lnTo>
                    <a:pt x="0" y="5397"/>
                  </a:lnTo>
                </a:path>
              </a:pathLst>
            </a:custGeom>
            <a:ln w="25400">
              <a:solidFill>
                <a:srgbClr val="EBB651"/>
              </a:solidFill>
            </a:ln>
          </p:spPr>
          <p:txBody>
            <a:bodyPr wrap="square" lIns="0" tIns="0" rIns="0" bIns="0" rtlCol="0"/>
            <a:lstStyle/>
            <a:p>
              <a:endParaRPr/>
            </a:p>
          </p:txBody>
        </p:sp>
        <p:sp>
          <p:nvSpPr>
            <p:cNvPr id="21040" name="object 21040"/>
            <p:cNvSpPr/>
            <p:nvPr/>
          </p:nvSpPr>
          <p:spPr>
            <a:xfrm>
              <a:off x="5349189" y="8533295"/>
              <a:ext cx="1270" cy="3810"/>
            </a:xfrm>
            <a:custGeom>
              <a:avLst/>
              <a:gdLst/>
              <a:ahLst/>
              <a:cxnLst/>
              <a:rect l="l" t="t" r="r" b="b"/>
              <a:pathLst>
                <a:path w="1270" h="3809">
                  <a:moveTo>
                    <a:pt x="0" y="3657"/>
                  </a:moveTo>
                  <a:lnTo>
                    <a:pt x="977" y="0"/>
                  </a:lnTo>
                </a:path>
              </a:pathLst>
            </a:custGeom>
            <a:ln w="25399">
              <a:solidFill>
                <a:srgbClr val="EDBA5F"/>
              </a:solidFill>
            </a:ln>
          </p:spPr>
          <p:txBody>
            <a:bodyPr wrap="square" lIns="0" tIns="0" rIns="0" bIns="0" rtlCol="0"/>
            <a:lstStyle/>
            <a:p>
              <a:endParaRPr/>
            </a:p>
          </p:txBody>
        </p:sp>
        <p:sp>
          <p:nvSpPr>
            <p:cNvPr id="21041" name="object 21041"/>
            <p:cNvSpPr/>
            <p:nvPr/>
          </p:nvSpPr>
          <p:spPr>
            <a:xfrm>
              <a:off x="5350167" y="8529294"/>
              <a:ext cx="19050" cy="4445"/>
            </a:xfrm>
            <a:custGeom>
              <a:avLst/>
              <a:gdLst/>
              <a:ahLst/>
              <a:cxnLst/>
              <a:rect l="l" t="t" r="r" b="b"/>
              <a:pathLst>
                <a:path w="19050" h="4445">
                  <a:moveTo>
                    <a:pt x="0" y="4000"/>
                  </a:moveTo>
                  <a:lnTo>
                    <a:pt x="7099" y="2933"/>
                  </a:lnTo>
                  <a:lnTo>
                    <a:pt x="13360" y="1638"/>
                  </a:lnTo>
                  <a:lnTo>
                    <a:pt x="18503" y="0"/>
                  </a:lnTo>
                </a:path>
              </a:pathLst>
            </a:custGeom>
            <a:ln w="25400">
              <a:solidFill>
                <a:srgbClr val="EDB959"/>
              </a:solidFill>
            </a:ln>
          </p:spPr>
          <p:txBody>
            <a:bodyPr wrap="square" lIns="0" tIns="0" rIns="0" bIns="0" rtlCol="0"/>
            <a:lstStyle/>
            <a:p>
              <a:endParaRPr/>
            </a:p>
          </p:txBody>
        </p:sp>
        <p:sp>
          <p:nvSpPr>
            <p:cNvPr id="21042" name="object 21042"/>
            <p:cNvSpPr/>
            <p:nvPr/>
          </p:nvSpPr>
          <p:spPr>
            <a:xfrm>
              <a:off x="5325389" y="8533295"/>
              <a:ext cx="25400" cy="6985"/>
            </a:xfrm>
            <a:custGeom>
              <a:avLst/>
              <a:gdLst/>
              <a:ahLst/>
              <a:cxnLst/>
              <a:rect l="l" t="t" r="r" b="b"/>
              <a:pathLst>
                <a:path w="25400" h="6984">
                  <a:moveTo>
                    <a:pt x="24777" y="0"/>
                  </a:moveTo>
                  <a:lnTo>
                    <a:pt x="17678" y="1079"/>
                  </a:lnTo>
                  <a:lnTo>
                    <a:pt x="9740" y="1930"/>
                  </a:lnTo>
                  <a:lnTo>
                    <a:pt x="1257" y="2654"/>
                  </a:lnTo>
                  <a:lnTo>
                    <a:pt x="977" y="4000"/>
                  </a:lnTo>
                  <a:lnTo>
                    <a:pt x="0" y="6731"/>
                  </a:lnTo>
                  <a:lnTo>
                    <a:pt x="8356" y="5943"/>
                  </a:lnTo>
                  <a:lnTo>
                    <a:pt x="16370" y="4991"/>
                  </a:lnTo>
                  <a:lnTo>
                    <a:pt x="23799" y="3657"/>
                  </a:lnTo>
                  <a:lnTo>
                    <a:pt x="24561" y="1181"/>
                  </a:lnTo>
                  <a:lnTo>
                    <a:pt x="24777" y="0"/>
                  </a:lnTo>
                  <a:close/>
                </a:path>
              </a:pathLst>
            </a:custGeom>
            <a:solidFill>
              <a:srgbClr val="EFBF64"/>
            </a:solidFill>
          </p:spPr>
          <p:txBody>
            <a:bodyPr wrap="square" lIns="0" tIns="0" rIns="0" bIns="0" rtlCol="0"/>
            <a:lstStyle/>
            <a:p>
              <a:endParaRPr/>
            </a:p>
          </p:txBody>
        </p:sp>
        <p:sp>
          <p:nvSpPr>
            <p:cNvPr id="21043" name="object 21043"/>
            <p:cNvSpPr/>
            <p:nvPr/>
          </p:nvSpPr>
          <p:spPr>
            <a:xfrm>
              <a:off x="5349189" y="8533295"/>
              <a:ext cx="1270" cy="3810"/>
            </a:xfrm>
            <a:custGeom>
              <a:avLst/>
              <a:gdLst/>
              <a:ahLst/>
              <a:cxnLst/>
              <a:rect l="l" t="t" r="r" b="b"/>
              <a:pathLst>
                <a:path w="1270" h="3809">
                  <a:moveTo>
                    <a:pt x="977" y="0"/>
                  </a:moveTo>
                  <a:lnTo>
                    <a:pt x="0" y="3657"/>
                  </a:lnTo>
                </a:path>
              </a:pathLst>
            </a:custGeom>
            <a:ln w="25399">
              <a:solidFill>
                <a:srgbClr val="EDBA5F"/>
              </a:solidFill>
            </a:ln>
          </p:spPr>
          <p:txBody>
            <a:bodyPr wrap="square" lIns="0" tIns="0" rIns="0" bIns="0" rtlCol="0"/>
            <a:lstStyle/>
            <a:p>
              <a:endParaRPr/>
            </a:p>
          </p:txBody>
        </p:sp>
        <p:sp>
          <p:nvSpPr>
            <p:cNvPr id="21044" name="object 21044"/>
            <p:cNvSpPr/>
            <p:nvPr/>
          </p:nvSpPr>
          <p:spPr>
            <a:xfrm>
              <a:off x="5325389" y="8536952"/>
              <a:ext cx="24130" cy="3175"/>
            </a:xfrm>
            <a:custGeom>
              <a:avLst/>
              <a:gdLst/>
              <a:ahLst/>
              <a:cxnLst/>
              <a:rect l="l" t="t" r="r" b="b"/>
              <a:pathLst>
                <a:path w="24129" h="3175">
                  <a:moveTo>
                    <a:pt x="23799" y="0"/>
                  </a:moveTo>
                  <a:lnTo>
                    <a:pt x="16370" y="1333"/>
                  </a:lnTo>
                  <a:lnTo>
                    <a:pt x="8356" y="2285"/>
                  </a:lnTo>
                  <a:lnTo>
                    <a:pt x="0" y="3073"/>
                  </a:lnTo>
                </a:path>
              </a:pathLst>
            </a:custGeom>
            <a:ln w="25400">
              <a:solidFill>
                <a:srgbClr val="EFBD5D"/>
              </a:solidFill>
            </a:ln>
          </p:spPr>
          <p:txBody>
            <a:bodyPr wrap="square" lIns="0" tIns="0" rIns="0" bIns="0" rtlCol="0"/>
            <a:lstStyle/>
            <a:p>
              <a:endParaRPr/>
            </a:p>
          </p:txBody>
        </p:sp>
        <p:sp>
          <p:nvSpPr>
            <p:cNvPr id="21045" name="object 21045"/>
            <p:cNvSpPr/>
            <p:nvPr/>
          </p:nvSpPr>
          <p:spPr>
            <a:xfrm>
              <a:off x="5325389" y="8535949"/>
              <a:ext cx="1270" cy="4445"/>
            </a:xfrm>
            <a:custGeom>
              <a:avLst/>
              <a:gdLst/>
              <a:ahLst/>
              <a:cxnLst/>
              <a:rect l="l" t="t" r="r" b="b"/>
              <a:pathLst>
                <a:path w="1270" h="4445">
                  <a:moveTo>
                    <a:pt x="0" y="4076"/>
                  </a:moveTo>
                  <a:lnTo>
                    <a:pt x="1257" y="0"/>
                  </a:lnTo>
                </a:path>
              </a:pathLst>
            </a:custGeom>
            <a:ln w="25400">
              <a:solidFill>
                <a:srgbClr val="F2C468"/>
              </a:solidFill>
            </a:ln>
          </p:spPr>
          <p:txBody>
            <a:bodyPr wrap="square" lIns="0" tIns="0" rIns="0" bIns="0" rtlCol="0"/>
            <a:lstStyle/>
            <a:p>
              <a:endParaRPr/>
            </a:p>
          </p:txBody>
        </p:sp>
        <p:sp>
          <p:nvSpPr>
            <p:cNvPr id="21046" name="object 21046"/>
            <p:cNvSpPr/>
            <p:nvPr/>
          </p:nvSpPr>
          <p:spPr>
            <a:xfrm>
              <a:off x="5326646" y="8533295"/>
              <a:ext cx="24130" cy="3175"/>
            </a:xfrm>
            <a:custGeom>
              <a:avLst/>
              <a:gdLst/>
              <a:ahLst/>
              <a:cxnLst/>
              <a:rect l="l" t="t" r="r" b="b"/>
              <a:pathLst>
                <a:path w="24129" h="3175">
                  <a:moveTo>
                    <a:pt x="0" y="2654"/>
                  </a:moveTo>
                  <a:lnTo>
                    <a:pt x="8483" y="1930"/>
                  </a:lnTo>
                  <a:lnTo>
                    <a:pt x="16421" y="1079"/>
                  </a:lnTo>
                  <a:lnTo>
                    <a:pt x="23520" y="0"/>
                  </a:lnTo>
                </a:path>
              </a:pathLst>
            </a:custGeom>
            <a:ln w="25400">
              <a:solidFill>
                <a:srgbClr val="F0C16A"/>
              </a:solidFill>
            </a:ln>
          </p:spPr>
          <p:txBody>
            <a:bodyPr wrap="square" lIns="0" tIns="0" rIns="0" bIns="0" rtlCol="0"/>
            <a:lstStyle/>
            <a:p>
              <a:endParaRPr/>
            </a:p>
          </p:txBody>
        </p:sp>
        <p:sp>
          <p:nvSpPr>
            <p:cNvPr id="21047" name="object 21047"/>
            <p:cNvSpPr/>
            <p:nvPr/>
          </p:nvSpPr>
          <p:spPr>
            <a:xfrm>
              <a:off x="5299303" y="8532101"/>
              <a:ext cx="27940" cy="6350"/>
            </a:xfrm>
            <a:custGeom>
              <a:avLst/>
              <a:gdLst/>
              <a:ahLst/>
              <a:cxnLst/>
              <a:rect l="l" t="t" r="r" b="b"/>
              <a:pathLst>
                <a:path w="27939" h="6350">
                  <a:moveTo>
                    <a:pt x="27330" y="0"/>
                  </a:moveTo>
                  <a:lnTo>
                    <a:pt x="20784" y="389"/>
                  </a:lnTo>
                  <a:lnTo>
                    <a:pt x="0" y="1498"/>
                  </a:lnTo>
                  <a:lnTo>
                    <a:pt x="431" y="2984"/>
                  </a:lnTo>
                  <a:lnTo>
                    <a:pt x="558" y="4445"/>
                  </a:lnTo>
                  <a:lnTo>
                    <a:pt x="533" y="5854"/>
                  </a:lnTo>
                  <a:lnTo>
                    <a:pt x="14252" y="4894"/>
                  </a:lnTo>
                  <a:lnTo>
                    <a:pt x="27343" y="3848"/>
                  </a:lnTo>
                  <a:lnTo>
                    <a:pt x="27635" y="2514"/>
                  </a:lnTo>
                  <a:lnTo>
                    <a:pt x="27698" y="1206"/>
                  </a:lnTo>
                  <a:lnTo>
                    <a:pt x="27330" y="0"/>
                  </a:lnTo>
                  <a:close/>
                </a:path>
              </a:pathLst>
            </a:custGeom>
            <a:solidFill>
              <a:srgbClr val="F4CD76"/>
            </a:solidFill>
          </p:spPr>
          <p:txBody>
            <a:bodyPr wrap="square" lIns="0" tIns="0" rIns="0" bIns="0" rtlCol="0"/>
            <a:lstStyle/>
            <a:p>
              <a:endParaRPr/>
            </a:p>
          </p:txBody>
        </p:sp>
        <p:sp>
          <p:nvSpPr>
            <p:cNvPr id="21048" name="object 21048"/>
            <p:cNvSpPr/>
            <p:nvPr/>
          </p:nvSpPr>
          <p:spPr>
            <a:xfrm>
              <a:off x="5313934" y="8532101"/>
              <a:ext cx="26034" cy="4445"/>
            </a:xfrm>
            <a:custGeom>
              <a:avLst/>
              <a:gdLst/>
              <a:ahLst/>
              <a:cxnLst/>
              <a:rect l="l" t="t" r="r" b="b"/>
              <a:pathLst>
                <a:path w="26035" h="4445">
                  <a:moveTo>
                    <a:pt x="25412" y="0"/>
                  </a:moveTo>
                  <a:lnTo>
                    <a:pt x="0" y="0"/>
                  </a:lnTo>
                  <a:lnTo>
                    <a:pt x="0" y="3848"/>
                  </a:lnTo>
                  <a:lnTo>
                    <a:pt x="25412" y="3848"/>
                  </a:lnTo>
                  <a:lnTo>
                    <a:pt x="25412" y="0"/>
                  </a:lnTo>
                  <a:close/>
                </a:path>
              </a:pathLst>
            </a:custGeom>
            <a:solidFill>
              <a:srgbClr val="F2C874"/>
            </a:solidFill>
          </p:spPr>
          <p:txBody>
            <a:bodyPr wrap="square" lIns="0" tIns="0" rIns="0" bIns="0" rtlCol="0"/>
            <a:lstStyle/>
            <a:p>
              <a:endParaRPr/>
            </a:p>
          </p:txBody>
        </p:sp>
        <p:sp>
          <p:nvSpPr>
            <p:cNvPr id="21049" name="object 21049"/>
            <p:cNvSpPr/>
            <p:nvPr/>
          </p:nvSpPr>
          <p:spPr>
            <a:xfrm>
              <a:off x="5299837" y="8535949"/>
              <a:ext cx="27305" cy="2540"/>
            </a:xfrm>
            <a:custGeom>
              <a:avLst/>
              <a:gdLst/>
              <a:ahLst/>
              <a:cxnLst/>
              <a:rect l="l" t="t" r="r" b="b"/>
              <a:pathLst>
                <a:path w="27304" h="2540">
                  <a:moveTo>
                    <a:pt x="26809" y="0"/>
                  </a:moveTo>
                  <a:lnTo>
                    <a:pt x="20356" y="540"/>
                  </a:lnTo>
                  <a:lnTo>
                    <a:pt x="13719" y="1046"/>
                  </a:lnTo>
                  <a:lnTo>
                    <a:pt x="6925" y="1530"/>
                  </a:lnTo>
                  <a:lnTo>
                    <a:pt x="0" y="2006"/>
                  </a:lnTo>
                </a:path>
              </a:pathLst>
            </a:custGeom>
            <a:ln w="25400">
              <a:solidFill>
                <a:srgbClr val="F4CB70"/>
              </a:solidFill>
            </a:ln>
          </p:spPr>
          <p:txBody>
            <a:bodyPr wrap="square" lIns="0" tIns="0" rIns="0" bIns="0" rtlCol="0"/>
            <a:lstStyle/>
            <a:p>
              <a:endParaRPr/>
            </a:p>
          </p:txBody>
        </p:sp>
        <p:sp>
          <p:nvSpPr>
            <p:cNvPr id="21050" name="object 21050"/>
            <p:cNvSpPr/>
            <p:nvPr/>
          </p:nvSpPr>
          <p:spPr>
            <a:xfrm>
              <a:off x="5299303" y="8533600"/>
              <a:ext cx="635" cy="4445"/>
            </a:xfrm>
            <a:custGeom>
              <a:avLst/>
              <a:gdLst/>
              <a:ahLst/>
              <a:cxnLst/>
              <a:rect l="l" t="t" r="r" b="b"/>
              <a:pathLst>
                <a:path w="635" h="4445">
                  <a:moveTo>
                    <a:pt x="533" y="4356"/>
                  </a:moveTo>
                  <a:lnTo>
                    <a:pt x="0" y="0"/>
                  </a:lnTo>
                </a:path>
              </a:pathLst>
            </a:custGeom>
            <a:ln w="25400">
              <a:solidFill>
                <a:srgbClr val="F6D277"/>
              </a:solidFill>
            </a:ln>
          </p:spPr>
          <p:txBody>
            <a:bodyPr wrap="square" lIns="0" tIns="0" rIns="0" bIns="0" rtlCol="0"/>
            <a:lstStyle/>
            <a:p>
              <a:endParaRPr/>
            </a:p>
          </p:txBody>
        </p:sp>
        <p:sp>
          <p:nvSpPr>
            <p:cNvPr id="21051" name="object 21051"/>
            <p:cNvSpPr/>
            <p:nvPr/>
          </p:nvSpPr>
          <p:spPr>
            <a:xfrm>
              <a:off x="5299303" y="8532101"/>
              <a:ext cx="27940" cy="1905"/>
            </a:xfrm>
            <a:custGeom>
              <a:avLst/>
              <a:gdLst/>
              <a:ahLst/>
              <a:cxnLst/>
              <a:rect l="l" t="t" r="r" b="b"/>
              <a:pathLst>
                <a:path w="27939" h="1904">
                  <a:moveTo>
                    <a:pt x="0" y="1498"/>
                  </a:moveTo>
                  <a:lnTo>
                    <a:pt x="7088" y="1130"/>
                  </a:lnTo>
                  <a:lnTo>
                    <a:pt x="14027" y="763"/>
                  </a:lnTo>
                  <a:lnTo>
                    <a:pt x="20784" y="389"/>
                  </a:lnTo>
                  <a:lnTo>
                    <a:pt x="27330" y="0"/>
                  </a:lnTo>
                </a:path>
              </a:pathLst>
            </a:custGeom>
            <a:ln w="25400">
              <a:solidFill>
                <a:srgbClr val="F4CF7C"/>
              </a:solidFill>
            </a:ln>
          </p:spPr>
          <p:txBody>
            <a:bodyPr wrap="square" lIns="0" tIns="0" rIns="0" bIns="0" rtlCol="0"/>
            <a:lstStyle/>
            <a:p>
              <a:endParaRPr/>
            </a:p>
          </p:txBody>
        </p:sp>
        <p:sp>
          <p:nvSpPr>
            <p:cNvPr id="21052" name="object 21052"/>
            <p:cNvSpPr/>
            <p:nvPr/>
          </p:nvSpPr>
          <p:spPr>
            <a:xfrm>
              <a:off x="5270017" y="8533600"/>
              <a:ext cx="29845" cy="6985"/>
            </a:xfrm>
            <a:custGeom>
              <a:avLst/>
              <a:gdLst/>
              <a:ahLst/>
              <a:cxnLst/>
              <a:rect l="l" t="t" r="r" b="b"/>
              <a:pathLst>
                <a:path w="29845" h="6984">
                  <a:moveTo>
                    <a:pt x="29286" y="0"/>
                  </a:moveTo>
                  <a:lnTo>
                    <a:pt x="14771" y="776"/>
                  </a:lnTo>
                  <a:lnTo>
                    <a:pt x="0" y="1676"/>
                  </a:lnTo>
                  <a:lnTo>
                    <a:pt x="1409" y="6388"/>
                  </a:lnTo>
                  <a:lnTo>
                    <a:pt x="8570" y="5840"/>
                  </a:lnTo>
                  <a:lnTo>
                    <a:pt x="29819" y="4356"/>
                  </a:lnTo>
                  <a:lnTo>
                    <a:pt x="29845" y="2946"/>
                  </a:lnTo>
                  <a:lnTo>
                    <a:pt x="29718" y="1485"/>
                  </a:lnTo>
                  <a:lnTo>
                    <a:pt x="29286" y="0"/>
                  </a:lnTo>
                  <a:close/>
                </a:path>
              </a:pathLst>
            </a:custGeom>
            <a:solidFill>
              <a:srgbClr val="F7D578"/>
            </a:solidFill>
          </p:spPr>
          <p:txBody>
            <a:bodyPr wrap="square" lIns="0" tIns="0" rIns="0" bIns="0" rtlCol="0"/>
            <a:lstStyle/>
            <a:p>
              <a:endParaRPr/>
            </a:p>
          </p:txBody>
        </p:sp>
        <p:sp>
          <p:nvSpPr>
            <p:cNvPr id="21053" name="object 21053"/>
            <p:cNvSpPr/>
            <p:nvPr/>
          </p:nvSpPr>
          <p:spPr>
            <a:xfrm>
              <a:off x="5299303" y="8533600"/>
              <a:ext cx="635" cy="4445"/>
            </a:xfrm>
            <a:custGeom>
              <a:avLst/>
              <a:gdLst/>
              <a:ahLst/>
              <a:cxnLst/>
              <a:rect l="l" t="t" r="r" b="b"/>
              <a:pathLst>
                <a:path w="635" h="4445">
                  <a:moveTo>
                    <a:pt x="0" y="0"/>
                  </a:moveTo>
                  <a:lnTo>
                    <a:pt x="533" y="4356"/>
                  </a:lnTo>
                </a:path>
              </a:pathLst>
            </a:custGeom>
            <a:ln w="25400">
              <a:solidFill>
                <a:srgbClr val="F6D277"/>
              </a:solidFill>
            </a:ln>
          </p:spPr>
          <p:txBody>
            <a:bodyPr wrap="square" lIns="0" tIns="0" rIns="0" bIns="0" rtlCol="0"/>
            <a:lstStyle/>
            <a:p>
              <a:endParaRPr/>
            </a:p>
          </p:txBody>
        </p:sp>
        <p:sp>
          <p:nvSpPr>
            <p:cNvPr id="21054" name="object 21054"/>
            <p:cNvSpPr/>
            <p:nvPr/>
          </p:nvSpPr>
          <p:spPr>
            <a:xfrm>
              <a:off x="5271427" y="8537956"/>
              <a:ext cx="28575" cy="2540"/>
            </a:xfrm>
            <a:custGeom>
              <a:avLst/>
              <a:gdLst/>
              <a:ahLst/>
              <a:cxnLst/>
              <a:rect l="l" t="t" r="r" b="b"/>
              <a:pathLst>
                <a:path w="28575" h="2540">
                  <a:moveTo>
                    <a:pt x="28409" y="0"/>
                  </a:moveTo>
                  <a:lnTo>
                    <a:pt x="21391" y="483"/>
                  </a:lnTo>
                  <a:lnTo>
                    <a:pt x="14300" y="973"/>
                  </a:lnTo>
                  <a:lnTo>
                    <a:pt x="7160" y="1484"/>
                  </a:lnTo>
                  <a:lnTo>
                    <a:pt x="0" y="2032"/>
                  </a:lnTo>
                </a:path>
              </a:pathLst>
            </a:custGeom>
            <a:ln w="25400">
              <a:solidFill>
                <a:srgbClr val="F7D271"/>
              </a:solidFill>
            </a:ln>
          </p:spPr>
          <p:txBody>
            <a:bodyPr wrap="square" lIns="0" tIns="0" rIns="0" bIns="0" rtlCol="0"/>
            <a:lstStyle/>
            <a:p>
              <a:endParaRPr/>
            </a:p>
          </p:txBody>
        </p:sp>
        <p:sp>
          <p:nvSpPr>
            <p:cNvPr id="21055" name="object 21055"/>
            <p:cNvSpPr/>
            <p:nvPr/>
          </p:nvSpPr>
          <p:spPr>
            <a:xfrm>
              <a:off x="5270017" y="8535276"/>
              <a:ext cx="1905" cy="5080"/>
            </a:xfrm>
            <a:custGeom>
              <a:avLst/>
              <a:gdLst/>
              <a:ahLst/>
              <a:cxnLst/>
              <a:rect l="l" t="t" r="r" b="b"/>
              <a:pathLst>
                <a:path w="1904" h="5079">
                  <a:moveTo>
                    <a:pt x="1409" y="4711"/>
                  </a:moveTo>
                  <a:lnTo>
                    <a:pt x="0" y="0"/>
                  </a:lnTo>
                </a:path>
              </a:pathLst>
            </a:custGeom>
            <a:ln w="25400">
              <a:solidFill>
                <a:srgbClr val="F9D778"/>
              </a:solidFill>
            </a:ln>
          </p:spPr>
          <p:txBody>
            <a:bodyPr wrap="square" lIns="0" tIns="0" rIns="0" bIns="0" rtlCol="0"/>
            <a:lstStyle/>
            <a:p>
              <a:endParaRPr/>
            </a:p>
          </p:txBody>
        </p:sp>
        <p:sp>
          <p:nvSpPr>
            <p:cNvPr id="21056" name="object 21056"/>
            <p:cNvSpPr/>
            <p:nvPr/>
          </p:nvSpPr>
          <p:spPr>
            <a:xfrm>
              <a:off x="5270017" y="8533600"/>
              <a:ext cx="29845" cy="1905"/>
            </a:xfrm>
            <a:custGeom>
              <a:avLst/>
              <a:gdLst/>
              <a:ahLst/>
              <a:cxnLst/>
              <a:rect l="l" t="t" r="r" b="b"/>
              <a:pathLst>
                <a:path w="29845" h="1904">
                  <a:moveTo>
                    <a:pt x="0" y="1676"/>
                  </a:moveTo>
                  <a:lnTo>
                    <a:pt x="7403" y="1205"/>
                  </a:lnTo>
                  <a:lnTo>
                    <a:pt x="14771" y="776"/>
                  </a:lnTo>
                  <a:lnTo>
                    <a:pt x="22075" y="378"/>
                  </a:lnTo>
                  <a:lnTo>
                    <a:pt x="29286" y="0"/>
                  </a:lnTo>
                </a:path>
              </a:pathLst>
            </a:custGeom>
            <a:ln w="25400">
              <a:solidFill>
                <a:srgbClr val="F7D67F"/>
              </a:solidFill>
            </a:ln>
          </p:spPr>
          <p:txBody>
            <a:bodyPr wrap="square" lIns="0" tIns="0" rIns="0" bIns="0" rtlCol="0"/>
            <a:lstStyle/>
            <a:p>
              <a:endParaRPr/>
            </a:p>
          </p:txBody>
        </p:sp>
        <p:sp>
          <p:nvSpPr>
            <p:cNvPr id="21057" name="object 21057"/>
            <p:cNvSpPr/>
            <p:nvPr/>
          </p:nvSpPr>
          <p:spPr>
            <a:xfrm>
              <a:off x="5299481" y="8535949"/>
              <a:ext cx="27305" cy="6350"/>
            </a:xfrm>
            <a:custGeom>
              <a:avLst/>
              <a:gdLst/>
              <a:ahLst/>
              <a:cxnLst/>
              <a:rect l="l" t="t" r="r" b="b"/>
              <a:pathLst>
                <a:path w="27304" h="6350">
                  <a:moveTo>
                    <a:pt x="27165" y="0"/>
                  </a:moveTo>
                  <a:lnTo>
                    <a:pt x="14074" y="1046"/>
                  </a:lnTo>
                  <a:lnTo>
                    <a:pt x="355" y="2006"/>
                  </a:lnTo>
                  <a:lnTo>
                    <a:pt x="342" y="3416"/>
                  </a:lnTo>
                  <a:lnTo>
                    <a:pt x="0" y="6134"/>
                  </a:lnTo>
                  <a:lnTo>
                    <a:pt x="13125" y="5157"/>
                  </a:lnTo>
                  <a:lnTo>
                    <a:pt x="25908" y="4076"/>
                  </a:lnTo>
                  <a:lnTo>
                    <a:pt x="26885" y="1346"/>
                  </a:lnTo>
                  <a:lnTo>
                    <a:pt x="27165" y="0"/>
                  </a:lnTo>
                  <a:close/>
                </a:path>
              </a:pathLst>
            </a:custGeom>
            <a:solidFill>
              <a:srgbClr val="F4CA69"/>
            </a:solidFill>
          </p:spPr>
          <p:txBody>
            <a:bodyPr wrap="square" lIns="0" tIns="0" rIns="0" bIns="0" rtlCol="0"/>
            <a:lstStyle/>
            <a:p>
              <a:endParaRPr/>
            </a:p>
          </p:txBody>
        </p:sp>
        <p:sp>
          <p:nvSpPr>
            <p:cNvPr id="21058" name="object 21058"/>
            <p:cNvSpPr/>
            <p:nvPr/>
          </p:nvSpPr>
          <p:spPr>
            <a:xfrm>
              <a:off x="5325389" y="8535949"/>
              <a:ext cx="1270" cy="4445"/>
            </a:xfrm>
            <a:custGeom>
              <a:avLst/>
              <a:gdLst/>
              <a:ahLst/>
              <a:cxnLst/>
              <a:rect l="l" t="t" r="r" b="b"/>
              <a:pathLst>
                <a:path w="1270" h="4445">
                  <a:moveTo>
                    <a:pt x="1257" y="0"/>
                  </a:moveTo>
                  <a:lnTo>
                    <a:pt x="0" y="4076"/>
                  </a:lnTo>
                </a:path>
              </a:pathLst>
            </a:custGeom>
            <a:ln w="25400">
              <a:solidFill>
                <a:srgbClr val="F2C468"/>
              </a:solidFill>
            </a:ln>
          </p:spPr>
          <p:txBody>
            <a:bodyPr wrap="square" lIns="0" tIns="0" rIns="0" bIns="0" rtlCol="0"/>
            <a:lstStyle/>
            <a:p>
              <a:endParaRPr/>
            </a:p>
          </p:txBody>
        </p:sp>
        <p:sp>
          <p:nvSpPr>
            <p:cNvPr id="21059" name="object 21059"/>
            <p:cNvSpPr/>
            <p:nvPr/>
          </p:nvSpPr>
          <p:spPr>
            <a:xfrm>
              <a:off x="5299481" y="8540026"/>
              <a:ext cx="26034" cy="2540"/>
            </a:xfrm>
            <a:custGeom>
              <a:avLst/>
              <a:gdLst/>
              <a:ahLst/>
              <a:cxnLst/>
              <a:rect l="l" t="t" r="r" b="b"/>
              <a:pathLst>
                <a:path w="26035" h="2540">
                  <a:moveTo>
                    <a:pt x="25908" y="0"/>
                  </a:moveTo>
                  <a:lnTo>
                    <a:pt x="19570" y="562"/>
                  </a:lnTo>
                  <a:lnTo>
                    <a:pt x="13125" y="1081"/>
                  </a:lnTo>
                  <a:lnTo>
                    <a:pt x="6594" y="1573"/>
                  </a:lnTo>
                  <a:lnTo>
                    <a:pt x="0" y="2057"/>
                  </a:lnTo>
                </a:path>
              </a:pathLst>
            </a:custGeom>
            <a:ln w="25399">
              <a:solidFill>
                <a:srgbClr val="F3C862"/>
              </a:solidFill>
            </a:ln>
          </p:spPr>
          <p:txBody>
            <a:bodyPr wrap="square" lIns="0" tIns="0" rIns="0" bIns="0" rtlCol="0"/>
            <a:lstStyle/>
            <a:p>
              <a:endParaRPr/>
            </a:p>
          </p:txBody>
        </p:sp>
        <p:sp>
          <p:nvSpPr>
            <p:cNvPr id="21060" name="object 21060"/>
            <p:cNvSpPr/>
            <p:nvPr/>
          </p:nvSpPr>
          <p:spPr>
            <a:xfrm>
              <a:off x="5299481" y="8537956"/>
              <a:ext cx="635" cy="4445"/>
            </a:xfrm>
            <a:custGeom>
              <a:avLst/>
              <a:gdLst/>
              <a:ahLst/>
              <a:cxnLst/>
              <a:rect l="l" t="t" r="r" b="b"/>
              <a:pathLst>
                <a:path w="635" h="4445">
                  <a:moveTo>
                    <a:pt x="0" y="4127"/>
                  </a:moveTo>
                  <a:lnTo>
                    <a:pt x="355" y="0"/>
                  </a:lnTo>
                </a:path>
              </a:pathLst>
            </a:custGeom>
            <a:ln w="25400">
              <a:solidFill>
                <a:srgbClr val="F5CF6A"/>
              </a:solidFill>
            </a:ln>
          </p:spPr>
          <p:txBody>
            <a:bodyPr wrap="square" lIns="0" tIns="0" rIns="0" bIns="0" rtlCol="0"/>
            <a:lstStyle/>
            <a:p>
              <a:endParaRPr/>
            </a:p>
          </p:txBody>
        </p:sp>
        <p:sp>
          <p:nvSpPr>
            <p:cNvPr id="21061" name="object 21061"/>
            <p:cNvSpPr/>
            <p:nvPr/>
          </p:nvSpPr>
          <p:spPr>
            <a:xfrm>
              <a:off x="5299837" y="8535949"/>
              <a:ext cx="27305" cy="2540"/>
            </a:xfrm>
            <a:custGeom>
              <a:avLst/>
              <a:gdLst/>
              <a:ahLst/>
              <a:cxnLst/>
              <a:rect l="l" t="t" r="r" b="b"/>
              <a:pathLst>
                <a:path w="27304" h="2540">
                  <a:moveTo>
                    <a:pt x="0" y="2006"/>
                  </a:moveTo>
                  <a:lnTo>
                    <a:pt x="6925" y="1530"/>
                  </a:lnTo>
                  <a:lnTo>
                    <a:pt x="13719" y="1046"/>
                  </a:lnTo>
                  <a:lnTo>
                    <a:pt x="20356" y="540"/>
                  </a:lnTo>
                  <a:lnTo>
                    <a:pt x="26809" y="0"/>
                  </a:lnTo>
                </a:path>
              </a:pathLst>
            </a:custGeom>
            <a:ln w="25400">
              <a:solidFill>
                <a:srgbClr val="F4CB70"/>
              </a:solidFill>
            </a:ln>
          </p:spPr>
          <p:txBody>
            <a:bodyPr wrap="square" lIns="0" tIns="0" rIns="0" bIns="0" rtlCol="0"/>
            <a:lstStyle/>
            <a:p>
              <a:endParaRPr/>
            </a:p>
          </p:txBody>
        </p:sp>
        <p:sp>
          <p:nvSpPr>
            <p:cNvPr id="21062" name="object 21062"/>
            <p:cNvSpPr/>
            <p:nvPr/>
          </p:nvSpPr>
          <p:spPr>
            <a:xfrm>
              <a:off x="5271427" y="8537956"/>
              <a:ext cx="28575" cy="6985"/>
            </a:xfrm>
            <a:custGeom>
              <a:avLst/>
              <a:gdLst/>
              <a:ahLst/>
              <a:cxnLst/>
              <a:rect l="l" t="t" r="r" b="b"/>
              <a:pathLst>
                <a:path w="28575" h="6984">
                  <a:moveTo>
                    <a:pt x="28409" y="0"/>
                  </a:moveTo>
                  <a:lnTo>
                    <a:pt x="0" y="2032"/>
                  </a:lnTo>
                  <a:lnTo>
                    <a:pt x="1447" y="6451"/>
                  </a:lnTo>
                  <a:lnTo>
                    <a:pt x="8085" y="5774"/>
                  </a:lnTo>
                  <a:lnTo>
                    <a:pt x="14746" y="5175"/>
                  </a:lnTo>
                  <a:lnTo>
                    <a:pt x="28054" y="4127"/>
                  </a:lnTo>
                  <a:lnTo>
                    <a:pt x="28397" y="1409"/>
                  </a:lnTo>
                  <a:lnTo>
                    <a:pt x="28409" y="0"/>
                  </a:lnTo>
                  <a:close/>
                </a:path>
              </a:pathLst>
            </a:custGeom>
            <a:solidFill>
              <a:srgbClr val="F7D16A"/>
            </a:solidFill>
          </p:spPr>
          <p:txBody>
            <a:bodyPr wrap="square" lIns="0" tIns="0" rIns="0" bIns="0" rtlCol="0"/>
            <a:lstStyle/>
            <a:p>
              <a:endParaRPr/>
            </a:p>
          </p:txBody>
        </p:sp>
        <p:sp>
          <p:nvSpPr>
            <p:cNvPr id="21063" name="object 21063"/>
            <p:cNvSpPr/>
            <p:nvPr/>
          </p:nvSpPr>
          <p:spPr>
            <a:xfrm>
              <a:off x="5299481" y="8537956"/>
              <a:ext cx="635" cy="4445"/>
            </a:xfrm>
            <a:custGeom>
              <a:avLst/>
              <a:gdLst/>
              <a:ahLst/>
              <a:cxnLst/>
              <a:rect l="l" t="t" r="r" b="b"/>
              <a:pathLst>
                <a:path w="635" h="4445">
                  <a:moveTo>
                    <a:pt x="355" y="0"/>
                  </a:moveTo>
                  <a:lnTo>
                    <a:pt x="0" y="4127"/>
                  </a:lnTo>
                </a:path>
              </a:pathLst>
            </a:custGeom>
            <a:ln w="25400">
              <a:solidFill>
                <a:srgbClr val="F5CF6A"/>
              </a:solidFill>
            </a:ln>
          </p:spPr>
          <p:txBody>
            <a:bodyPr wrap="square" lIns="0" tIns="0" rIns="0" bIns="0" rtlCol="0"/>
            <a:lstStyle/>
            <a:p>
              <a:endParaRPr/>
            </a:p>
          </p:txBody>
        </p:sp>
        <p:sp>
          <p:nvSpPr>
            <p:cNvPr id="21064" name="object 21064"/>
            <p:cNvSpPr/>
            <p:nvPr/>
          </p:nvSpPr>
          <p:spPr>
            <a:xfrm>
              <a:off x="5272875" y="8542083"/>
              <a:ext cx="26670" cy="2540"/>
            </a:xfrm>
            <a:custGeom>
              <a:avLst/>
              <a:gdLst/>
              <a:ahLst/>
              <a:cxnLst/>
              <a:rect l="l" t="t" r="r" b="b"/>
              <a:pathLst>
                <a:path w="26670" h="2540">
                  <a:moveTo>
                    <a:pt x="26606" y="0"/>
                  </a:moveTo>
                  <a:lnTo>
                    <a:pt x="19961" y="506"/>
                  </a:lnTo>
                  <a:lnTo>
                    <a:pt x="13298" y="1047"/>
                  </a:lnTo>
                  <a:lnTo>
                    <a:pt x="6637" y="1646"/>
                  </a:lnTo>
                  <a:lnTo>
                    <a:pt x="0" y="2324"/>
                  </a:lnTo>
                </a:path>
              </a:pathLst>
            </a:custGeom>
            <a:ln w="25400">
              <a:solidFill>
                <a:srgbClr val="F7D063"/>
              </a:solidFill>
            </a:ln>
          </p:spPr>
          <p:txBody>
            <a:bodyPr wrap="square" lIns="0" tIns="0" rIns="0" bIns="0" rtlCol="0"/>
            <a:lstStyle/>
            <a:p>
              <a:endParaRPr/>
            </a:p>
          </p:txBody>
        </p:sp>
        <p:sp>
          <p:nvSpPr>
            <p:cNvPr id="21065" name="object 21065"/>
            <p:cNvSpPr/>
            <p:nvPr/>
          </p:nvSpPr>
          <p:spPr>
            <a:xfrm>
              <a:off x="5271427" y="8539988"/>
              <a:ext cx="1905" cy="4445"/>
            </a:xfrm>
            <a:custGeom>
              <a:avLst/>
              <a:gdLst/>
              <a:ahLst/>
              <a:cxnLst/>
              <a:rect l="l" t="t" r="r" b="b"/>
              <a:pathLst>
                <a:path w="1904" h="4445">
                  <a:moveTo>
                    <a:pt x="1447" y="4419"/>
                  </a:moveTo>
                  <a:lnTo>
                    <a:pt x="0" y="0"/>
                  </a:lnTo>
                </a:path>
              </a:pathLst>
            </a:custGeom>
            <a:ln w="25400">
              <a:solidFill>
                <a:srgbClr val="F9D36A"/>
              </a:solidFill>
            </a:ln>
          </p:spPr>
          <p:txBody>
            <a:bodyPr wrap="square" lIns="0" tIns="0" rIns="0" bIns="0" rtlCol="0"/>
            <a:lstStyle/>
            <a:p>
              <a:endParaRPr/>
            </a:p>
          </p:txBody>
        </p:sp>
        <p:sp>
          <p:nvSpPr>
            <p:cNvPr id="21066" name="object 21066"/>
            <p:cNvSpPr/>
            <p:nvPr/>
          </p:nvSpPr>
          <p:spPr>
            <a:xfrm>
              <a:off x="5271427" y="8537956"/>
              <a:ext cx="28575" cy="2540"/>
            </a:xfrm>
            <a:custGeom>
              <a:avLst/>
              <a:gdLst/>
              <a:ahLst/>
              <a:cxnLst/>
              <a:rect l="l" t="t" r="r" b="b"/>
              <a:pathLst>
                <a:path w="28575" h="2540">
                  <a:moveTo>
                    <a:pt x="0" y="2032"/>
                  </a:moveTo>
                  <a:lnTo>
                    <a:pt x="7160" y="1484"/>
                  </a:lnTo>
                  <a:lnTo>
                    <a:pt x="14300" y="973"/>
                  </a:lnTo>
                  <a:lnTo>
                    <a:pt x="21391" y="483"/>
                  </a:lnTo>
                  <a:lnTo>
                    <a:pt x="28409" y="0"/>
                  </a:lnTo>
                </a:path>
              </a:pathLst>
            </a:custGeom>
            <a:ln w="25400">
              <a:solidFill>
                <a:srgbClr val="F7D271"/>
              </a:solidFill>
            </a:ln>
          </p:spPr>
          <p:txBody>
            <a:bodyPr wrap="square" lIns="0" tIns="0" rIns="0" bIns="0" rtlCol="0"/>
            <a:lstStyle/>
            <a:p>
              <a:endParaRPr/>
            </a:p>
          </p:txBody>
        </p:sp>
        <p:sp>
          <p:nvSpPr>
            <p:cNvPr id="21067" name="object 21067"/>
            <p:cNvSpPr/>
            <p:nvPr/>
          </p:nvSpPr>
          <p:spPr>
            <a:xfrm>
              <a:off x="5347665" y="8531555"/>
              <a:ext cx="23495" cy="12065"/>
            </a:xfrm>
            <a:custGeom>
              <a:avLst/>
              <a:gdLst/>
              <a:ahLst/>
              <a:cxnLst/>
              <a:rect l="l" t="t" r="r" b="b"/>
              <a:pathLst>
                <a:path w="23495" h="12065">
                  <a:moveTo>
                    <a:pt x="21831" y="0"/>
                  </a:moveTo>
                  <a:lnTo>
                    <a:pt x="15798" y="2336"/>
                  </a:lnTo>
                  <a:lnTo>
                    <a:pt x="8953" y="4063"/>
                  </a:lnTo>
                  <a:lnTo>
                    <a:pt x="1524" y="5397"/>
                  </a:lnTo>
                  <a:lnTo>
                    <a:pt x="0" y="10248"/>
                  </a:lnTo>
                  <a:lnTo>
                    <a:pt x="634" y="11785"/>
                  </a:lnTo>
                  <a:lnTo>
                    <a:pt x="8496" y="10007"/>
                  </a:lnTo>
                  <a:lnTo>
                    <a:pt x="16167" y="7632"/>
                  </a:lnTo>
                  <a:lnTo>
                    <a:pt x="23482" y="4279"/>
                  </a:lnTo>
                  <a:lnTo>
                    <a:pt x="22923" y="2920"/>
                  </a:lnTo>
                  <a:lnTo>
                    <a:pt x="21831" y="0"/>
                  </a:lnTo>
                  <a:close/>
                </a:path>
              </a:pathLst>
            </a:custGeom>
            <a:solidFill>
              <a:srgbClr val="E9B449"/>
            </a:solidFill>
          </p:spPr>
          <p:txBody>
            <a:bodyPr wrap="square" lIns="0" tIns="0" rIns="0" bIns="0" rtlCol="0"/>
            <a:lstStyle/>
            <a:p>
              <a:endParaRPr/>
            </a:p>
          </p:txBody>
        </p:sp>
        <p:sp>
          <p:nvSpPr>
            <p:cNvPr id="21068" name="object 21068"/>
            <p:cNvSpPr/>
            <p:nvPr/>
          </p:nvSpPr>
          <p:spPr>
            <a:xfrm>
              <a:off x="5369496" y="8531555"/>
              <a:ext cx="1905" cy="4445"/>
            </a:xfrm>
            <a:custGeom>
              <a:avLst/>
              <a:gdLst/>
              <a:ahLst/>
              <a:cxnLst/>
              <a:rect l="l" t="t" r="r" b="b"/>
              <a:pathLst>
                <a:path w="1904" h="4445">
                  <a:moveTo>
                    <a:pt x="0" y="0"/>
                  </a:moveTo>
                  <a:lnTo>
                    <a:pt x="1650" y="4279"/>
                  </a:lnTo>
                </a:path>
              </a:pathLst>
            </a:custGeom>
            <a:ln w="25400">
              <a:solidFill>
                <a:srgbClr val="E8B242"/>
              </a:solidFill>
            </a:ln>
          </p:spPr>
          <p:txBody>
            <a:bodyPr wrap="square" lIns="0" tIns="0" rIns="0" bIns="0" rtlCol="0"/>
            <a:lstStyle/>
            <a:p>
              <a:endParaRPr/>
            </a:p>
          </p:txBody>
        </p:sp>
        <p:sp>
          <p:nvSpPr>
            <p:cNvPr id="21069" name="object 21069"/>
            <p:cNvSpPr/>
            <p:nvPr/>
          </p:nvSpPr>
          <p:spPr>
            <a:xfrm>
              <a:off x="5348300" y="8535835"/>
              <a:ext cx="22860" cy="7620"/>
            </a:xfrm>
            <a:custGeom>
              <a:avLst/>
              <a:gdLst/>
              <a:ahLst/>
              <a:cxnLst/>
              <a:rect l="l" t="t" r="r" b="b"/>
              <a:pathLst>
                <a:path w="22860" h="7620">
                  <a:moveTo>
                    <a:pt x="22847" y="0"/>
                  </a:moveTo>
                  <a:lnTo>
                    <a:pt x="15532" y="3352"/>
                  </a:lnTo>
                  <a:lnTo>
                    <a:pt x="7861" y="5727"/>
                  </a:lnTo>
                  <a:lnTo>
                    <a:pt x="0" y="7505"/>
                  </a:lnTo>
                </a:path>
              </a:pathLst>
            </a:custGeom>
            <a:ln w="25400">
              <a:solidFill>
                <a:srgbClr val="E8B240"/>
              </a:solidFill>
            </a:ln>
          </p:spPr>
          <p:txBody>
            <a:bodyPr wrap="square" lIns="0" tIns="0" rIns="0" bIns="0" rtlCol="0"/>
            <a:lstStyle/>
            <a:p>
              <a:endParaRPr/>
            </a:p>
          </p:txBody>
        </p:sp>
        <p:sp>
          <p:nvSpPr>
            <p:cNvPr id="21070" name="object 21070"/>
            <p:cNvSpPr/>
            <p:nvPr/>
          </p:nvSpPr>
          <p:spPr>
            <a:xfrm>
              <a:off x="5348300" y="8536952"/>
              <a:ext cx="1270" cy="6985"/>
            </a:xfrm>
            <a:custGeom>
              <a:avLst/>
              <a:gdLst/>
              <a:ahLst/>
              <a:cxnLst/>
              <a:rect l="l" t="t" r="r" b="b"/>
              <a:pathLst>
                <a:path w="1270" h="6984">
                  <a:moveTo>
                    <a:pt x="0" y="6388"/>
                  </a:moveTo>
                  <a:lnTo>
                    <a:pt x="889" y="0"/>
                  </a:lnTo>
                </a:path>
              </a:pathLst>
            </a:custGeom>
            <a:ln w="25400">
              <a:solidFill>
                <a:srgbClr val="EBB64F"/>
              </a:solidFill>
            </a:ln>
          </p:spPr>
          <p:txBody>
            <a:bodyPr wrap="square" lIns="0" tIns="0" rIns="0" bIns="0" rtlCol="0"/>
            <a:lstStyle/>
            <a:p>
              <a:endParaRPr/>
            </a:p>
          </p:txBody>
        </p:sp>
        <p:sp>
          <p:nvSpPr>
            <p:cNvPr id="21071" name="object 21071"/>
            <p:cNvSpPr/>
            <p:nvPr/>
          </p:nvSpPr>
          <p:spPr>
            <a:xfrm>
              <a:off x="5349189" y="8531555"/>
              <a:ext cx="20320" cy="5715"/>
            </a:xfrm>
            <a:custGeom>
              <a:avLst/>
              <a:gdLst/>
              <a:ahLst/>
              <a:cxnLst/>
              <a:rect l="l" t="t" r="r" b="b"/>
              <a:pathLst>
                <a:path w="20320" h="5715">
                  <a:moveTo>
                    <a:pt x="0" y="5397"/>
                  </a:moveTo>
                  <a:lnTo>
                    <a:pt x="7429" y="4063"/>
                  </a:lnTo>
                  <a:lnTo>
                    <a:pt x="14274" y="2336"/>
                  </a:lnTo>
                  <a:lnTo>
                    <a:pt x="20307" y="0"/>
                  </a:lnTo>
                </a:path>
              </a:pathLst>
            </a:custGeom>
            <a:ln w="25400">
              <a:solidFill>
                <a:srgbClr val="EBB651"/>
              </a:solidFill>
            </a:ln>
          </p:spPr>
          <p:txBody>
            <a:bodyPr wrap="square" lIns="0" tIns="0" rIns="0" bIns="0" rtlCol="0"/>
            <a:lstStyle/>
            <a:p>
              <a:endParaRPr/>
            </a:p>
          </p:txBody>
        </p:sp>
        <p:sp>
          <p:nvSpPr>
            <p:cNvPr id="21072" name="object 21072"/>
            <p:cNvSpPr/>
            <p:nvPr/>
          </p:nvSpPr>
          <p:spPr>
            <a:xfrm>
              <a:off x="5323433" y="8536952"/>
              <a:ext cx="26034" cy="10795"/>
            </a:xfrm>
            <a:custGeom>
              <a:avLst/>
              <a:gdLst/>
              <a:ahLst/>
              <a:cxnLst/>
              <a:rect l="l" t="t" r="r" b="b"/>
              <a:pathLst>
                <a:path w="26035" h="10795">
                  <a:moveTo>
                    <a:pt x="25755" y="0"/>
                  </a:moveTo>
                  <a:lnTo>
                    <a:pt x="18326" y="1333"/>
                  </a:lnTo>
                  <a:lnTo>
                    <a:pt x="10312" y="2285"/>
                  </a:lnTo>
                  <a:lnTo>
                    <a:pt x="1955" y="3073"/>
                  </a:lnTo>
                  <a:lnTo>
                    <a:pt x="0" y="8356"/>
                  </a:lnTo>
                  <a:lnTo>
                    <a:pt x="774" y="10286"/>
                  </a:lnTo>
                  <a:lnTo>
                    <a:pt x="8915" y="9359"/>
                  </a:lnTo>
                  <a:lnTo>
                    <a:pt x="16992" y="8178"/>
                  </a:lnTo>
                  <a:lnTo>
                    <a:pt x="24866" y="6388"/>
                  </a:lnTo>
                  <a:lnTo>
                    <a:pt x="24231" y="4851"/>
                  </a:lnTo>
                  <a:lnTo>
                    <a:pt x="25755" y="0"/>
                  </a:lnTo>
                  <a:close/>
                </a:path>
              </a:pathLst>
            </a:custGeom>
            <a:solidFill>
              <a:srgbClr val="EDBC51"/>
            </a:solidFill>
          </p:spPr>
          <p:txBody>
            <a:bodyPr wrap="square" lIns="0" tIns="0" rIns="0" bIns="0" rtlCol="0"/>
            <a:lstStyle/>
            <a:p>
              <a:endParaRPr/>
            </a:p>
          </p:txBody>
        </p:sp>
        <p:sp>
          <p:nvSpPr>
            <p:cNvPr id="21073" name="object 21073"/>
            <p:cNvSpPr/>
            <p:nvPr/>
          </p:nvSpPr>
          <p:spPr>
            <a:xfrm>
              <a:off x="5348300" y="8536952"/>
              <a:ext cx="1270" cy="6985"/>
            </a:xfrm>
            <a:custGeom>
              <a:avLst/>
              <a:gdLst/>
              <a:ahLst/>
              <a:cxnLst/>
              <a:rect l="l" t="t" r="r" b="b"/>
              <a:pathLst>
                <a:path w="1270" h="6984">
                  <a:moveTo>
                    <a:pt x="889" y="0"/>
                  </a:moveTo>
                  <a:lnTo>
                    <a:pt x="0" y="6388"/>
                  </a:lnTo>
                </a:path>
              </a:pathLst>
            </a:custGeom>
            <a:ln w="25400">
              <a:solidFill>
                <a:srgbClr val="EBB64F"/>
              </a:solidFill>
            </a:ln>
          </p:spPr>
          <p:txBody>
            <a:bodyPr wrap="square" lIns="0" tIns="0" rIns="0" bIns="0" rtlCol="0"/>
            <a:lstStyle/>
            <a:p>
              <a:endParaRPr/>
            </a:p>
          </p:txBody>
        </p:sp>
        <p:sp>
          <p:nvSpPr>
            <p:cNvPr id="21074" name="object 21074"/>
            <p:cNvSpPr/>
            <p:nvPr/>
          </p:nvSpPr>
          <p:spPr>
            <a:xfrm>
              <a:off x="5324208" y="8543340"/>
              <a:ext cx="24130" cy="4445"/>
            </a:xfrm>
            <a:custGeom>
              <a:avLst/>
              <a:gdLst/>
              <a:ahLst/>
              <a:cxnLst/>
              <a:rect l="l" t="t" r="r" b="b"/>
              <a:pathLst>
                <a:path w="24129" h="4445">
                  <a:moveTo>
                    <a:pt x="24091" y="0"/>
                  </a:moveTo>
                  <a:lnTo>
                    <a:pt x="16217" y="1790"/>
                  </a:lnTo>
                  <a:lnTo>
                    <a:pt x="8140" y="2971"/>
                  </a:lnTo>
                  <a:lnTo>
                    <a:pt x="0" y="3898"/>
                  </a:lnTo>
                </a:path>
              </a:pathLst>
            </a:custGeom>
            <a:ln w="25400">
              <a:solidFill>
                <a:srgbClr val="ECBA45"/>
              </a:solidFill>
            </a:ln>
          </p:spPr>
          <p:txBody>
            <a:bodyPr wrap="square" lIns="0" tIns="0" rIns="0" bIns="0" rtlCol="0"/>
            <a:lstStyle/>
            <a:p>
              <a:endParaRPr/>
            </a:p>
          </p:txBody>
        </p:sp>
        <p:sp>
          <p:nvSpPr>
            <p:cNvPr id="21075" name="object 21075"/>
            <p:cNvSpPr/>
            <p:nvPr/>
          </p:nvSpPr>
          <p:spPr>
            <a:xfrm>
              <a:off x="5324208" y="8540026"/>
              <a:ext cx="1270" cy="7620"/>
            </a:xfrm>
            <a:custGeom>
              <a:avLst/>
              <a:gdLst/>
              <a:ahLst/>
              <a:cxnLst/>
              <a:rect l="l" t="t" r="r" b="b"/>
              <a:pathLst>
                <a:path w="1270" h="7620">
                  <a:moveTo>
                    <a:pt x="0" y="7213"/>
                  </a:moveTo>
                  <a:lnTo>
                    <a:pt x="1181" y="0"/>
                  </a:lnTo>
                </a:path>
              </a:pathLst>
            </a:custGeom>
            <a:ln w="25400">
              <a:solidFill>
                <a:srgbClr val="F0C154"/>
              </a:solidFill>
            </a:ln>
          </p:spPr>
          <p:txBody>
            <a:bodyPr wrap="square" lIns="0" tIns="0" rIns="0" bIns="0" rtlCol="0"/>
            <a:lstStyle/>
            <a:p>
              <a:endParaRPr/>
            </a:p>
          </p:txBody>
        </p:sp>
        <p:sp>
          <p:nvSpPr>
            <p:cNvPr id="21076" name="object 21076"/>
            <p:cNvSpPr/>
            <p:nvPr/>
          </p:nvSpPr>
          <p:spPr>
            <a:xfrm>
              <a:off x="5325389" y="8536952"/>
              <a:ext cx="24130" cy="3175"/>
            </a:xfrm>
            <a:custGeom>
              <a:avLst/>
              <a:gdLst/>
              <a:ahLst/>
              <a:cxnLst/>
              <a:rect l="l" t="t" r="r" b="b"/>
              <a:pathLst>
                <a:path w="24129" h="3175">
                  <a:moveTo>
                    <a:pt x="0" y="3073"/>
                  </a:moveTo>
                  <a:lnTo>
                    <a:pt x="8356" y="2285"/>
                  </a:lnTo>
                  <a:lnTo>
                    <a:pt x="16370" y="1333"/>
                  </a:lnTo>
                  <a:lnTo>
                    <a:pt x="23799" y="0"/>
                  </a:lnTo>
                </a:path>
              </a:pathLst>
            </a:custGeom>
            <a:ln w="25400">
              <a:solidFill>
                <a:srgbClr val="EFBD5D"/>
              </a:solidFill>
            </a:ln>
          </p:spPr>
          <p:txBody>
            <a:bodyPr wrap="square" lIns="0" tIns="0" rIns="0" bIns="0" rtlCol="0"/>
            <a:lstStyle/>
            <a:p>
              <a:endParaRPr/>
            </a:p>
          </p:txBody>
        </p:sp>
        <p:sp>
          <p:nvSpPr>
            <p:cNvPr id="21077" name="object 21077"/>
            <p:cNvSpPr/>
            <p:nvPr/>
          </p:nvSpPr>
          <p:spPr>
            <a:xfrm>
              <a:off x="5298833" y="8540026"/>
              <a:ext cx="26670" cy="10160"/>
            </a:xfrm>
            <a:custGeom>
              <a:avLst/>
              <a:gdLst/>
              <a:ahLst/>
              <a:cxnLst/>
              <a:rect l="l" t="t" r="r" b="b"/>
              <a:pathLst>
                <a:path w="26670" h="10159">
                  <a:moveTo>
                    <a:pt x="26555" y="0"/>
                  </a:moveTo>
                  <a:lnTo>
                    <a:pt x="20218" y="562"/>
                  </a:lnTo>
                  <a:lnTo>
                    <a:pt x="647" y="2057"/>
                  </a:lnTo>
                  <a:lnTo>
                    <a:pt x="0" y="7226"/>
                  </a:lnTo>
                  <a:lnTo>
                    <a:pt x="939" y="9550"/>
                  </a:lnTo>
                  <a:lnTo>
                    <a:pt x="9042" y="8801"/>
                  </a:lnTo>
                  <a:lnTo>
                    <a:pt x="17233" y="8128"/>
                  </a:lnTo>
                  <a:lnTo>
                    <a:pt x="25374" y="7213"/>
                  </a:lnTo>
                  <a:lnTo>
                    <a:pt x="24599" y="5283"/>
                  </a:lnTo>
                  <a:lnTo>
                    <a:pt x="26555" y="0"/>
                  </a:lnTo>
                  <a:close/>
                </a:path>
              </a:pathLst>
            </a:custGeom>
            <a:solidFill>
              <a:srgbClr val="F3C655"/>
            </a:solidFill>
          </p:spPr>
          <p:txBody>
            <a:bodyPr wrap="square" lIns="0" tIns="0" rIns="0" bIns="0" rtlCol="0"/>
            <a:lstStyle/>
            <a:p>
              <a:endParaRPr/>
            </a:p>
          </p:txBody>
        </p:sp>
        <p:sp>
          <p:nvSpPr>
            <p:cNvPr id="21078" name="object 21078"/>
            <p:cNvSpPr/>
            <p:nvPr/>
          </p:nvSpPr>
          <p:spPr>
            <a:xfrm>
              <a:off x="5324208" y="8540026"/>
              <a:ext cx="1270" cy="7620"/>
            </a:xfrm>
            <a:custGeom>
              <a:avLst/>
              <a:gdLst/>
              <a:ahLst/>
              <a:cxnLst/>
              <a:rect l="l" t="t" r="r" b="b"/>
              <a:pathLst>
                <a:path w="1270" h="7620">
                  <a:moveTo>
                    <a:pt x="1181" y="0"/>
                  </a:moveTo>
                  <a:lnTo>
                    <a:pt x="0" y="7213"/>
                  </a:lnTo>
                </a:path>
              </a:pathLst>
            </a:custGeom>
            <a:ln w="25400">
              <a:solidFill>
                <a:srgbClr val="F0C154"/>
              </a:solidFill>
            </a:ln>
          </p:spPr>
          <p:txBody>
            <a:bodyPr wrap="square" lIns="0" tIns="0" rIns="0" bIns="0" rtlCol="0"/>
            <a:lstStyle/>
            <a:p>
              <a:endParaRPr/>
            </a:p>
          </p:txBody>
        </p:sp>
        <p:sp>
          <p:nvSpPr>
            <p:cNvPr id="21079" name="object 21079"/>
            <p:cNvSpPr/>
            <p:nvPr/>
          </p:nvSpPr>
          <p:spPr>
            <a:xfrm>
              <a:off x="5299773" y="8547239"/>
              <a:ext cx="24765" cy="2540"/>
            </a:xfrm>
            <a:custGeom>
              <a:avLst/>
              <a:gdLst/>
              <a:ahLst/>
              <a:cxnLst/>
              <a:rect l="l" t="t" r="r" b="b"/>
              <a:pathLst>
                <a:path w="24764" h="2540">
                  <a:moveTo>
                    <a:pt x="24434" y="0"/>
                  </a:moveTo>
                  <a:lnTo>
                    <a:pt x="16294" y="914"/>
                  </a:lnTo>
                  <a:lnTo>
                    <a:pt x="8102" y="1587"/>
                  </a:lnTo>
                  <a:lnTo>
                    <a:pt x="0" y="2336"/>
                  </a:lnTo>
                </a:path>
              </a:pathLst>
            </a:custGeom>
            <a:ln w="25400">
              <a:solidFill>
                <a:srgbClr val="F2C448"/>
              </a:solidFill>
            </a:ln>
          </p:spPr>
          <p:txBody>
            <a:bodyPr wrap="square" lIns="0" tIns="0" rIns="0" bIns="0" rtlCol="0"/>
            <a:lstStyle/>
            <a:p>
              <a:endParaRPr/>
            </a:p>
          </p:txBody>
        </p:sp>
        <p:sp>
          <p:nvSpPr>
            <p:cNvPr id="21080" name="object 21080"/>
            <p:cNvSpPr/>
            <p:nvPr/>
          </p:nvSpPr>
          <p:spPr>
            <a:xfrm>
              <a:off x="5299481" y="8542083"/>
              <a:ext cx="635" cy="7620"/>
            </a:xfrm>
            <a:custGeom>
              <a:avLst/>
              <a:gdLst/>
              <a:ahLst/>
              <a:cxnLst/>
              <a:rect l="l" t="t" r="r" b="b"/>
              <a:pathLst>
                <a:path w="635" h="7620">
                  <a:moveTo>
                    <a:pt x="292" y="7492"/>
                  </a:moveTo>
                  <a:lnTo>
                    <a:pt x="0" y="0"/>
                  </a:lnTo>
                </a:path>
              </a:pathLst>
            </a:custGeom>
            <a:ln w="25400">
              <a:solidFill>
                <a:srgbClr val="F5CC56"/>
              </a:solidFill>
            </a:ln>
          </p:spPr>
          <p:txBody>
            <a:bodyPr wrap="square" lIns="0" tIns="0" rIns="0" bIns="0" rtlCol="0"/>
            <a:lstStyle/>
            <a:p>
              <a:endParaRPr/>
            </a:p>
          </p:txBody>
        </p:sp>
        <p:sp>
          <p:nvSpPr>
            <p:cNvPr id="21081" name="object 21081"/>
            <p:cNvSpPr/>
            <p:nvPr/>
          </p:nvSpPr>
          <p:spPr>
            <a:xfrm>
              <a:off x="5299481" y="8540026"/>
              <a:ext cx="26034" cy="2540"/>
            </a:xfrm>
            <a:custGeom>
              <a:avLst/>
              <a:gdLst/>
              <a:ahLst/>
              <a:cxnLst/>
              <a:rect l="l" t="t" r="r" b="b"/>
              <a:pathLst>
                <a:path w="26035" h="2540">
                  <a:moveTo>
                    <a:pt x="0" y="2057"/>
                  </a:moveTo>
                  <a:lnTo>
                    <a:pt x="6594" y="1573"/>
                  </a:lnTo>
                  <a:lnTo>
                    <a:pt x="13125" y="1081"/>
                  </a:lnTo>
                  <a:lnTo>
                    <a:pt x="19570" y="562"/>
                  </a:lnTo>
                  <a:lnTo>
                    <a:pt x="25908" y="0"/>
                  </a:lnTo>
                </a:path>
              </a:pathLst>
            </a:custGeom>
            <a:ln w="25399">
              <a:solidFill>
                <a:srgbClr val="F3C862"/>
              </a:solidFill>
            </a:ln>
          </p:spPr>
          <p:txBody>
            <a:bodyPr wrap="square" lIns="0" tIns="0" rIns="0" bIns="0" rtlCol="0"/>
            <a:lstStyle/>
            <a:p>
              <a:endParaRPr/>
            </a:p>
          </p:txBody>
        </p:sp>
        <p:sp>
          <p:nvSpPr>
            <p:cNvPr id="21082" name="object 21082"/>
            <p:cNvSpPr/>
            <p:nvPr/>
          </p:nvSpPr>
          <p:spPr>
            <a:xfrm>
              <a:off x="5272875" y="8542083"/>
              <a:ext cx="27305" cy="10795"/>
            </a:xfrm>
            <a:custGeom>
              <a:avLst/>
              <a:gdLst/>
              <a:ahLst/>
              <a:cxnLst/>
              <a:rect l="l" t="t" r="r" b="b"/>
              <a:pathLst>
                <a:path w="27304" h="10795">
                  <a:moveTo>
                    <a:pt x="26606" y="0"/>
                  </a:moveTo>
                  <a:lnTo>
                    <a:pt x="13298" y="1047"/>
                  </a:lnTo>
                  <a:lnTo>
                    <a:pt x="6637" y="1646"/>
                  </a:lnTo>
                  <a:lnTo>
                    <a:pt x="0" y="2324"/>
                  </a:lnTo>
                  <a:lnTo>
                    <a:pt x="965" y="5181"/>
                  </a:lnTo>
                  <a:lnTo>
                    <a:pt x="1955" y="7835"/>
                  </a:lnTo>
                  <a:lnTo>
                    <a:pt x="2959" y="10337"/>
                  </a:lnTo>
                  <a:lnTo>
                    <a:pt x="10756" y="9067"/>
                  </a:lnTo>
                  <a:lnTo>
                    <a:pt x="18783" y="8242"/>
                  </a:lnTo>
                  <a:lnTo>
                    <a:pt x="26898" y="7492"/>
                  </a:lnTo>
                  <a:lnTo>
                    <a:pt x="25958" y="5168"/>
                  </a:lnTo>
                  <a:lnTo>
                    <a:pt x="26606" y="0"/>
                  </a:lnTo>
                  <a:close/>
                </a:path>
              </a:pathLst>
            </a:custGeom>
            <a:solidFill>
              <a:srgbClr val="F7CE56"/>
            </a:solidFill>
          </p:spPr>
          <p:txBody>
            <a:bodyPr wrap="square" lIns="0" tIns="0" rIns="0" bIns="0" rtlCol="0"/>
            <a:lstStyle/>
            <a:p>
              <a:endParaRPr/>
            </a:p>
          </p:txBody>
        </p:sp>
        <p:sp>
          <p:nvSpPr>
            <p:cNvPr id="21083" name="object 21083"/>
            <p:cNvSpPr/>
            <p:nvPr/>
          </p:nvSpPr>
          <p:spPr>
            <a:xfrm>
              <a:off x="5299481" y="8542083"/>
              <a:ext cx="635" cy="7620"/>
            </a:xfrm>
            <a:custGeom>
              <a:avLst/>
              <a:gdLst/>
              <a:ahLst/>
              <a:cxnLst/>
              <a:rect l="l" t="t" r="r" b="b"/>
              <a:pathLst>
                <a:path w="635" h="7620">
                  <a:moveTo>
                    <a:pt x="0" y="0"/>
                  </a:moveTo>
                  <a:lnTo>
                    <a:pt x="292" y="7492"/>
                  </a:lnTo>
                </a:path>
              </a:pathLst>
            </a:custGeom>
            <a:ln w="25400">
              <a:solidFill>
                <a:srgbClr val="F5CC56"/>
              </a:solidFill>
            </a:ln>
          </p:spPr>
          <p:txBody>
            <a:bodyPr wrap="square" lIns="0" tIns="0" rIns="0" bIns="0" rtlCol="0"/>
            <a:lstStyle/>
            <a:p>
              <a:endParaRPr/>
            </a:p>
          </p:txBody>
        </p:sp>
        <p:sp>
          <p:nvSpPr>
            <p:cNvPr id="21084" name="object 21084"/>
            <p:cNvSpPr/>
            <p:nvPr/>
          </p:nvSpPr>
          <p:spPr>
            <a:xfrm>
              <a:off x="5275834" y="8549576"/>
              <a:ext cx="24130" cy="3175"/>
            </a:xfrm>
            <a:custGeom>
              <a:avLst/>
              <a:gdLst/>
              <a:ahLst/>
              <a:cxnLst/>
              <a:rect l="l" t="t" r="r" b="b"/>
              <a:pathLst>
                <a:path w="24129" h="3175">
                  <a:moveTo>
                    <a:pt x="23939" y="0"/>
                  </a:moveTo>
                  <a:lnTo>
                    <a:pt x="15824" y="749"/>
                  </a:lnTo>
                  <a:lnTo>
                    <a:pt x="7797" y="1574"/>
                  </a:lnTo>
                  <a:lnTo>
                    <a:pt x="0" y="2844"/>
                  </a:lnTo>
                </a:path>
              </a:pathLst>
            </a:custGeom>
            <a:ln w="25400">
              <a:solidFill>
                <a:srgbClr val="F7CC49"/>
              </a:solidFill>
            </a:ln>
          </p:spPr>
          <p:txBody>
            <a:bodyPr wrap="square" lIns="0" tIns="0" rIns="0" bIns="0" rtlCol="0"/>
            <a:lstStyle/>
            <a:p>
              <a:endParaRPr/>
            </a:p>
          </p:txBody>
        </p:sp>
        <p:sp>
          <p:nvSpPr>
            <p:cNvPr id="21085" name="object 21085"/>
            <p:cNvSpPr/>
            <p:nvPr/>
          </p:nvSpPr>
          <p:spPr>
            <a:xfrm>
              <a:off x="5272875" y="8544407"/>
              <a:ext cx="3175" cy="8255"/>
            </a:xfrm>
            <a:custGeom>
              <a:avLst/>
              <a:gdLst/>
              <a:ahLst/>
              <a:cxnLst/>
              <a:rect l="l" t="t" r="r" b="b"/>
              <a:pathLst>
                <a:path w="3175" h="8254">
                  <a:moveTo>
                    <a:pt x="2959" y="8013"/>
                  </a:moveTo>
                  <a:lnTo>
                    <a:pt x="0" y="0"/>
                  </a:lnTo>
                </a:path>
              </a:pathLst>
            </a:custGeom>
            <a:ln w="25400">
              <a:solidFill>
                <a:srgbClr val="F9D156"/>
              </a:solidFill>
            </a:ln>
          </p:spPr>
          <p:txBody>
            <a:bodyPr wrap="square" lIns="0" tIns="0" rIns="0" bIns="0" rtlCol="0"/>
            <a:lstStyle/>
            <a:p>
              <a:endParaRPr/>
            </a:p>
          </p:txBody>
        </p:sp>
        <p:sp>
          <p:nvSpPr>
            <p:cNvPr id="21086" name="object 21086"/>
            <p:cNvSpPr/>
            <p:nvPr/>
          </p:nvSpPr>
          <p:spPr>
            <a:xfrm>
              <a:off x="5272875" y="8542083"/>
              <a:ext cx="26670" cy="2540"/>
            </a:xfrm>
            <a:custGeom>
              <a:avLst/>
              <a:gdLst/>
              <a:ahLst/>
              <a:cxnLst/>
              <a:rect l="l" t="t" r="r" b="b"/>
              <a:pathLst>
                <a:path w="26670" h="2540">
                  <a:moveTo>
                    <a:pt x="0" y="2324"/>
                  </a:moveTo>
                  <a:lnTo>
                    <a:pt x="6637" y="1646"/>
                  </a:lnTo>
                  <a:lnTo>
                    <a:pt x="13298" y="1047"/>
                  </a:lnTo>
                  <a:lnTo>
                    <a:pt x="19961" y="506"/>
                  </a:lnTo>
                  <a:lnTo>
                    <a:pt x="26606" y="0"/>
                  </a:lnTo>
                </a:path>
              </a:pathLst>
            </a:custGeom>
            <a:ln w="25400">
              <a:solidFill>
                <a:srgbClr val="F7D063"/>
              </a:solidFill>
            </a:ln>
          </p:spPr>
          <p:txBody>
            <a:bodyPr wrap="square" lIns="0" tIns="0" rIns="0" bIns="0" rtlCol="0"/>
            <a:lstStyle/>
            <a:p>
              <a:endParaRPr/>
            </a:p>
          </p:txBody>
        </p:sp>
        <p:sp>
          <p:nvSpPr>
            <p:cNvPr id="21087" name="object 21087"/>
            <p:cNvSpPr/>
            <p:nvPr/>
          </p:nvSpPr>
          <p:spPr>
            <a:xfrm>
              <a:off x="5344668" y="8535835"/>
              <a:ext cx="28575" cy="13970"/>
            </a:xfrm>
            <a:custGeom>
              <a:avLst/>
              <a:gdLst/>
              <a:ahLst/>
              <a:cxnLst/>
              <a:rect l="l" t="t" r="r" b="b"/>
              <a:pathLst>
                <a:path w="28575" h="13970">
                  <a:moveTo>
                    <a:pt x="26479" y="0"/>
                  </a:moveTo>
                  <a:lnTo>
                    <a:pt x="20070" y="2663"/>
                  </a:lnTo>
                  <a:lnTo>
                    <a:pt x="13506" y="4899"/>
                  </a:lnTo>
                  <a:lnTo>
                    <a:pt x="6809" y="6757"/>
                  </a:lnTo>
                  <a:lnTo>
                    <a:pt x="0" y="8293"/>
                  </a:lnTo>
                  <a:lnTo>
                    <a:pt x="698" y="9944"/>
                  </a:lnTo>
                  <a:lnTo>
                    <a:pt x="495" y="13474"/>
                  </a:lnTo>
                  <a:lnTo>
                    <a:pt x="7531" y="11699"/>
                  </a:lnTo>
                  <a:lnTo>
                    <a:pt x="14558" y="9544"/>
                  </a:lnTo>
                  <a:lnTo>
                    <a:pt x="21460" y="6959"/>
                  </a:lnTo>
                  <a:lnTo>
                    <a:pt x="28117" y="3898"/>
                  </a:lnTo>
                  <a:lnTo>
                    <a:pt x="26479" y="0"/>
                  </a:lnTo>
                  <a:close/>
                </a:path>
              </a:pathLst>
            </a:custGeom>
            <a:solidFill>
              <a:srgbClr val="EAB537"/>
            </a:solidFill>
          </p:spPr>
          <p:txBody>
            <a:bodyPr wrap="square" lIns="0" tIns="0" rIns="0" bIns="0" rtlCol="0"/>
            <a:lstStyle/>
            <a:p>
              <a:endParaRPr/>
            </a:p>
          </p:txBody>
        </p:sp>
        <p:sp>
          <p:nvSpPr>
            <p:cNvPr id="21088" name="object 21088"/>
            <p:cNvSpPr/>
            <p:nvPr/>
          </p:nvSpPr>
          <p:spPr>
            <a:xfrm>
              <a:off x="5371147" y="8535835"/>
              <a:ext cx="1905" cy="4445"/>
            </a:xfrm>
            <a:custGeom>
              <a:avLst/>
              <a:gdLst/>
              <a:ahLst/>
              <a:cxnLst/>
              <a:rect l="l" t="t" r="r" b="b"/>
              <a:pathLst>
                <a:path w="1904" h="4445">
                  <a:moveTo>
                    <a:pt x="0" y="0"/>
                  </a:moveTo>
                  <a:lnTo>
                    <a:pt x="1638" y="3898"/>
                  </a:lnTo>
                </a:path>
              </a:pathLst>
            </a:custGeom>
            <a:ln w="25400">
              <a:solidFill>
                <a:srgbClr val="E9B334"/>
              </a:solidFill>
            </a:ln>
          </p:spPr>
          <p:txBody>
            <a:bodyPr wrap="square" lIns="0" tIns="0" rIns="0" bIns="0" rtlCol="0"/>
            <a:lstStyle/>
            <a:p>
              <a:endParaRPr/>
            </a:p>
          </p:txBody>
        </p:sp>
        <p:sp>
          <p:nvSpPr>
            <p:cNvPr id="21089" name="object 21089"/>
            <p:cNvSpPr/>
            <p:nvPr/>
          </p:nvSpPr>
          <p:spPr>
            <a:xfrm>
              <a:off x="5345163" y="8539734"/>
              <a:ext cx="27940" cy="10160"/>
            </a:xfrm>
            <a:custGeom>
              <a:avLst/>
              <a:gdLst/>
              <a:ahLst/>
              <a:cxnLst/>
              <a:rect l="l" t="t" r="r" b="b"/>
              <a:pathLst>
                <a:path w="27939" h="10159">
                  <a:moveTo>
                    <a:pt x="27622" y="0"/>
                  </a:moveTo>
                  <a:lnTo>
                    <a:pt x="20965" y="3060"/>
                  </a:lnTo>
                  <a:lnTo>
                    <a:pt x="14063" y="5645"/>
                  </a:lnTo>
                  <a:lnTo>
                    <a:pt x="7035" y="7800"/>
                  </a:lnTo>
                  <a:lnTo>
                    <a:pt x="0" y="9575"/>
                  </a:lnTo>
                </a:path>
              </a:pathLst>
            </a:custGeom>
            <a:ln w="25399">
              <a:solidFill>
                <a:srgbClr val="ECB82E"/>
              </a:solidFill>
            </a:ln>
          </p:spPr>
          <p:txBody>
            <a:bodyPr wrap="square" lIns="0" tIns="0" rIns="0" bIns="0" rtlCol="0"/>
            <a:lstStyle/>
            <a:p>
              <a:endParaRPr/>
            </a:p>
          </p:txBody>
        </p:sp>
        <p:sp>
          <p:nvSpPr>
            <p:cNvPr id="21090" name="object 21090"/>
            <p:cNvSpPr/>
            <p:nvPr/>
          </p:nvSpPr>
          <p:spPr>
            <a:xfrm>
              <a:off x="5344668" y="8544128"/>
              <a:ext cx="635" cy="5715"/>
            </a:xfrm>
            <a:custGeom>
              <a:avLst/>
              <a:gdLst/>
              <a:ahLst/>
              <a:cxnLst/>
              <a:rect l="l" t="t" r="r" b="b"/>
              <a:pathLst>
                <a:path w="635" h="5715">
                  <a:moveTo>
                    <a:pt x="495" y="5181"/>
                  </a:moveTo>
                  <a:lnTo>
                    <a:pt x="0" y="0"/>
                  </a:lnTo>
                </a:path>
              </a:pathLst>
            </a:custGeom>
            <a:ln w="25400">
              <a:solidFill>
                <a:srgbClr val="ECB83B"/>
              </a:solidFill>
            </a:ln>
          </p:spPr>
          <p:txBody>
            <a:bodyPr wrap="square" lIns="0" tIns="0" rIns="0" bIns="0" rtlCol="0"/>
            <a:lstStyle/>
            <a:p>
              <a:endParaRPr/>
            </a:p>
          </p:txBody>
        </p:sp>
        <p:sp>
          <p:nvSpPr>
            <p:cNvPr id="21091" name="object 21091"/>
            <p:cNvSpPr/>
            <p:nvPr/>
          </p:nvSpPr>
          <p:spPr>
            <a:xfrm>
              <a:off x="5344668" y="8535835"/>
              <a:ext cx="26670" cy="8890"/>
            </a:xfrm>
            <a:custGeom>
              <a:avLst/>
              <a:gdLst/>
              <a:ahLst/>
              <a:cxnLst/>
              <a:rect l="l" t="t" r="r" b="b"/>
              <a:pathLst>
                <a:path w="26670" h="8890">
                  <a:moveTo>
                    <a:pt x="0" y="8293"/>
                  </a:moveTo>
                  <a:lnTo>
                    <a:pt x="6809" y="6757"/>
                  </a:lnTo>
                  <a:lnTo>
                    <a:pt x="13506" y="4899"/>
                  </a:lnTo>
                  <a:lnTo>
                    <a:pt x="20070" y="2663"/>
                  </a:lnTo>
                  <a:lnTo>
                    <a:pt x="26479" y="0"/>
                  </a:lnTo>
                </a:path>
              </a:pathLst>
            </a:custGeom>
            <a:ln w="25400">
              <a:solidFill>
                <a:srgbClr val="E8B240"/>
              </a:solidFill>
            </a:ln>
          </p:spPr>
          <p:txBody>
            <a:bodyPr wrap="square" lIns="0" tIns="0" rIns="0" bIns="0" rtlCol="0"/>
            <a:lstStyle/>
            <a:p>
              <a:endParaRPr/>
            </a:p>
          </p:txBody>
        </p:sp>
        <p:sp>
          <p:nvSpPr>
            <p:cNvPr id="21092" name="object 21092"/>
            <p:cNvSpPr/>
            <p:nvPr/>
          </p:nvSpPr>
          <p:spPr>
            <a:xfrm>
              <a:off x="5316715" y="8544128"/>
              <a:ext cx="29209" cy="9525"/>
            </a:xfrm>
            <a:custGeom>
              <a:avLst/>
              <a:gdLst/>
              <a:ahLst/>
              <a:cxnLst/>
              <a:rect l="l" t="t" r="r" b="b"/>
              <a:pathLst>
                <a:path w="29210" h="9525">
                  <a:moveTo>
                    <a:pt x="27952" y="0"/>
                  </a:moveTo>
                  <a:lnTo>
                    <a:pt x="21050" y="1255"/>
                  </a:lnTo>
                  <a:lnTo>
                    <a:pt x="14076" y="2292"/>
                  </a:lnTo>
                  <a:lnTo>
                    <a:pt x="7051" y="3157"/>
                  </a:lnTo>
                  <a:lnTo>
                    <a:pt x="0" y="3898"/>
                  </a:lnTo>
                  <a:lnTo>
                    <a:pt x="863" y="5854"/>
                  </a:lnTo>
                  <a:lnTo>
                    <a:pt x="2590" y="9423"/>
                  </a:lnTo>
                  <a:lnTo>
                    <a:pt x="8481" y="8698"/>
                  </a:lnTo>
                  <a:lnTo>
                    <a:pt x="14833" y="7783"/>
                  </a:lnTo>
                  <a:lnTo>
                    <a:pt x="21528" y="6628"/>
                  </a:lnTo>
                  <a:lnTo>
                    <a:pt x="28448" y="5181"/>
                  </a:lnTo>
                  <a:lnTo>
                    <a:pt x="28651" y="1651"/>
                  </a:lnTo>
                  <a:lnTo>
                    <a:pt x="27952" y="0"/>
                  </a:lnTo>
                  <a:close/>
                </a:path>
              </a:pathLst>
            </a:custGeom>
            <a:solidFill>
              <a:srgbClr val="EFBD3C"/>
            </a:solidFill>
          </p:spPr>
          <p:txBody>
            <a:bodyPr wrap="square" lIns="0" tIns="0" rIns="0" bIns="0" rtlCol="0"/>
            <a:lstStyle/>
            <a:p>
              <a:endParaRPr/>
            </a:p>
          </p:txBody>
        </p:sp>
        <p:sp>
          <p:nvSpPr>
            <p:cNvPr id="21093" name="object 21093"/>
            <p:cNvSpPr/>
            <p:nvPr/>
          </p:nvSpPr>
          <p:spPr>
            <a:xfrm>
              <a:off x="5344668" y="8544128"/>
              <a:ext cx="635" cy="5715"/>
            </a:xfrm>
            <a:custGeom>
              <a:avLst/>
              <a:gdLst/>
              <a:ahLst/>
              <a:cxnLst/>
              <a:rect l="l" t="t" r="r" b="b"/>
              <a:pathLst>
                <a:path w="635" h="5715">
                  <a:moveTo>
                    <a:pt x="0" y="0"/>
                  </a:moveTo>
                  <a:lnTo>
                    <a:pt x="495" y="5181"/>
                  </a:lnTo>
                </a:path>
              </a:pathLst>
            </a:custGeom>
            <a:ln w="25400">
              <a:solidFill>
                <a:srgbClr val="ECB83B"/>
              </a:solidFill>
            </a:ln>
          </p:spPr>
          <p:txBody>
            <a:bodyPr wrap="square" lIns="0" tIns="0" rIns="0" bIns="0" rtlCol="0"/>
            <a:lstStyle/>
            <a:p>
              <a:endParaRPr/>
            </a:p>
          </p:txBody>
        </p:sp>
        <p:sp>
          <p:nvSpPr>
            <p:cNvPr id="21094" name="object 21094"/>
            <p:cNvSpPr/>
            <p:nvPr/>
          </p:nvSpPr>
          <p:spPr>
            <a:xfrm>
              <a:off x="5319306" y="8549309"/>
              <a:ext cx="26034" cy="4445"/>
            </a:xfrm>
            <a:custGeom>
              <a:avLst/>
              <a:gdLst/>
              <a:ahLst/>
              <a:cxnLst/>
              <a:rect l="l" t="t" r="r" b="b"/>
              <a:pathLst>
                <a:path w="26035" h="4445">
                  <a:moveTo>
                    <a:pt x="25857" y="0"/>
                  </a:moveTo>
                  <a:lnTo>
                    <a:pt x="18938" y="1446"/>
                  </a:lnTo>
                  <a:lnTo>
                    <a:pt x="12242" y="2601"/>
                  </a:lnTo>
                  <a:lnTo>
                    <a:pt x="5890" y="3516"/>
                  </a:lnTo>
                  <a:lnTo>
                    <a:pt x="0" y="4241"/>
                  </a:lnTo>
                </a:path>
              </a:pathLst>
            </a:custGeom>
            <a:ln w="25400">
              <a:solidFill>
                <a:srgbClr val="F0BE32"/>
              </a:solidFill>
            </a:ln>
          </p:spPr>
          <p:txBody>
            <a:bodyPr wrap="square" lIns="0" tIns="0" rIns="0" bIns="0" rtlCol="0"/>
            <a:lstStyle/>
            <a:p>
              <a:endParaRPr/>
            </a:p>
          </p:txBody>
        </p:sp>
        <p:sp>
          <p:nvSpPr>
            <p:cNvPr id="21095" name="object 21095"/>
            <p:cNvSpPr/>
            <p:nvPr/>
          </p:nvSpPr>
          <p:spPr>
            <a:xfrm>
              <a:off x="5316715" y="8548027"/>
              <a:ext cx="3175" cy="5715"/>
            </a:xfrm>
            <a:custGeom>
              <a:avLst/>
              <a:gdLst/>
              <a:ahLst/>
              <a:cxnLst/>
              <a:rect l="l" t="t" r="r" b="b"/>
              <a:pathLst>
                <a:path w="3175" h="5715">
                  <a:moveTo>
                    <a:pt x="2590" y="5524"/>
                  </a:moveTo>
                  <a:lnTo>
                    <a:pt x="0" y="0"/>
                  </a:lnTo>
                </a:path>
              </a:pathLst>
            </a:custGeom>
            <a:ln w="25400">
              <a:solidFill>
                <a:srgbClr val="F2C33D"/>
              </a:solidFill>
            </a:ln>
          </p:spPr>
          <p:txBody>
            <a:bodyPr wrap="square" lIns="0" tIns="0" rIns="0" bIns="0" rtlCol="0"/>
            <a:lstStyle/>
            <a:p>
              <a:endParaRPr/>
            </a:p>
          </p:txBody>
        </p:sp>
        <p:sp>
          <p:nvSpPr>
            <p:cNvPr id="21096" name="object 21096"/>
            <p:cNvSpPr/>
            <p:nvPr/>
          </p:nvSpPr>
          <p:spPr>
            <a:xfrm>
              <a:off x="5316715" y="8544128"/>
              <a:ext cx="28575" cy="4445"/>
            </a:xfrm>
            <a:custGeom>
              <a:avLst/>
              <a:gdLst/>
              <a:ahLst/>
              <a:cxnLst/>
              <a:rect l="l" t="t" r="r" b="b"/>
              <a:pathLst>
                <a:path w="28575" h="4445">
                  <a:moveTo>
                    <a:pt x="0" y="3898"/>
                  </a:moveTo>
                  <a:lnTo>
                    <a:pt x="7051" y="3157"/>
                  </a:lnTo>
                  <a:lnTo>
                    <a:pt x="14076" y="2292"/>
                  </a:lnTo>
                  <a:lnTo>
                    <a:pt x="21050" y="1255"/>
                  </a:lnTo>
                  <a:lnTo>
                    <a:pt x="27952" y="0"/>
                  </a:lnTo>
                </a:path>
              </a:pathLst>
            </a:custGeom>
            <a:ln w="25399">
              <a:solidFill>
                <a:srgbClr val="EDBC46"/>
              </a:solidFill>
            </a:ln>
          </p:spPr>
          <p:txBody>
            <a:bodyPr wrap="square" lIns="0" tIns="0" rIns="0" bIns="0" rtlCol="0"/>
            <a:lstStyle/>
            <a:p>
              <a:endParaRPr/>
            </a:p>
          </p:txBody>
        </p:sp>
        <p:sp>
          <p:nvSpPr>
            <p:cNvPr id="21097" name="object 21097"/>
            <p:cNvSpPr/>
            <p:nvPr/>
          </p:nvSpPr>
          <p:spPr>
            <a:xfrm>
              <a:off x="5344972" y="8539734"/>
              <a:ext cx="29845" cy="14604"/>
            </a:xfrm>
            <a:custGeom>
              <a:avLst/>
              <a:gdLst/>
              <a:ahLst/>
              <a:cxnLst/>
              <a:rect l="l" t="t" r="r" b="b"/>
              <a:pathLst>
                <a:path w="29845" h="14604">
                  <a:moveTo>
                    <a:pt x="27812" y="0"/>
                  </a:moveTo>
                  <a:lnTo>
                    <a:pt x="21155" y="3060"/>
                  </a:lnTo>
                  <a:lnTo>
                    <a:pt x="14254" y="5645"/>
                  </a:lnTo>
                  <a:lnTo>
                    <a:pt x="7226" y="7800"/>
                  </a:lnTo>
                  <a:lnTo>
                    <a:pt x="190" y="9575"/>
                  </a:lnTo>
                  <a:lnTo>
                    <a:pt x="0" y="12941"/>
                  </a:lnTo>
                  <a:lnTo>
                    <a:pt x="694" y="14280"/>
                  </a:lnTo>
                  <a:lnTo>
                    <a:pt x="15306" y="9929"/>
                  </a:lnTo>
                  <a:lnTo>
                    <a:pt x="29438" y="3581"/>
                  </a:lnTo>
                  <a:lnTo>
                    <a:pt x="28892" y="2425"/>
                  </a:lnTo>
                  <a:lnTo>
                    <a:pt x="27812" y="0"/>
                  </a:lnTo>
                  <a:close/>
                </a:path>
              </a:pathLst>
            </a:custGeom>
            <a:solidFill>
              <a:srgbClr val="F1C124"/>
            </a:solidFill>
          </p:spPr>
          <p:txBody>
            <a:bodyPr wrap="square" lIns="0" tIns="0" rIns="0" bIns="0" rtlCol="0"/>
            <a:lstStyle/>
            <a:p>
              <a:endParaRPr/>
            </a:p>
          </p:txBody>
        </p:sp>
        <p:sp>
          <p:nvSpPr>
            <p:cNvPr id="21098" name="object 21098"/>
            <p:cNvSpPr/>
            <p:nvPr/>
          </p:nvSpPr>
          <p:spPr>
            <a:xfrm>
              <a:off x="5372785" y="8539734"/>
              <a:ext cx="1905" cy="3810"/>
            </a:xfrm>
            <a:custGeom>
              <a:avLst/>
              <a:gdLst/>
              <a:ahLst/>
              <a:cxnLst/>
              <a:rect l="l" t="t" r="r" b="b"/>
              <a:pathLst>
                <a:path w="1904" h="3809">
                  <a:moveTo>
                    <a:pt x="0" y="0"/>
                  </a:moveTo>
                  <a:lnTo>
                    <a:pt x="1625" y="3581"/>
                  </a:lnTo>
                </a:path>
              </a:pathLst>
            </a:custGeom>
            <a:ln w="25400">
              <a:solidFill>
                <a:srgbClr val="F0BF22"/>
              </a:solidFill>
            </a:ln>
          </p:spPr>
          <p:txBody>
            <a:bodyPr wrap="square" lIns="0" tIns="0" rIns="0" bIns="0" rtlCol="0"/>
            <a:lstStyle/>
            <a:p>
              <a:endParaRPr/>
            </a:p>
          </p:txBody>
        </p:sp>
        <p:sp>
          <p:nvSpPr>
            <p:cNvPr id="21099" name="object 21099"/>
            <p:cNvSpPr/>
            <p:nvPr/>
          </p:nvSpPr>
          <p:spPr>
            <a:xfrm>
              <a:off x="5360013" y="8543315"/>
              <a:ext cx="14604" cy="6985"/>
            </a:xfrm>
            <a:custGeom>
              <a:avLst/>
              <a:gdLst/>
              <a:ahLst/>
              <a:cxnLst/>
              <a:rect l="l" t="t" r="r" b="b"/>
              <a:pathLst>
                <a:path w="14604" h="6984">
                  <a:moveTo>
                    <a:pt x="14398" y="0"/>
                  </a:moveTo>
                  <a:lnTo>
                    <a:pt x="14285" y="56"/>
                  </a:lnTo>
                </a:path>
                <a:path w="14604" h="6984">
                  <a:moveTo>
                    <a:pt x="444" y="6276"/>
                  </a:moveTo>
                  <a:lnTo>
                    <a:pt x="266" y="6348"/>
                  </a:lnTo>
                  <a:lnTo>
                    <a:pt x="0" y="6435"/>
                  </a:lnTo>
                </a:path>
              </a:pathLst>
            </a:custGeom>
            <a:ln w="25400">
              <a:solidFill>
                <a:srgbClr val="F6C919"/>
              </a:solidFill>
            </a:ln>
          </p:spPr>
          <p:txBody>
            <a:bodyPr wrap="square" lIns="0" tIns="0" rIns="0" bIns="0" rtlCol="0"/>
            <a:lstStyle/>
            <a:p>
              <a:endParaRPr/>
            </a:p>
          </p:txBody>
        </p:sp>
        <p:sp>
          <p:nvSpPr>
            <p:cNvPr id="21100" name="object 21100"/>
            <p:cNvSpPr/>
            <p:nvPr/>
          </p:nvSpPr>
          <p:spPr>
            <a:xfrm>
              <a:off x="5345163" y="8549309"/>
              <a:ext cx="635" cy="5080"/>
            </a:xfrm>
            <a:custGeom>
              <a:avLst/>
              <a:gdLst/>
              <a:ahLst/>
              <a:cxnLst/>
              <a:rect l="l" t="t" r="r" b="b"/>
              <a:pathLst>
                <a:path w="635" h="5079">
                  <a:moveTo>
                    <a:pt x="507" y="4703"/>
                  </a:moveTo>
                  <a:lnTo>
                    <a:pt x="0" y="0"/>
                  </a:lnTo>
                </a:path>
              </a:pathLst>
            </a:custGeom>
            <a:ln w="25400">
              <a:solidFill>
                <a:srgbClr val="F2C126"/>
              </a:solidFill>
            </a:ln>
          </p:spPr>
          <p:txBody>
            <a:bodyPr wrap="square" lIns="0" tIns="0" rIns="0" bIns="0" rtlCol="0"/>
            <a:lstStyle/>
            <a:p>
              <a:endParaRPr/>
            </a:p>
          </p:txBody>
        </p:sp>
        <p:sp>
          <p:nvSpPr>
            <p:cNvPr id="21101" name="object 21101"/>
            <p:cNvSpPr/>
            <p:nvPr/>
          </p:nvSpPr>
          <p:spPr>
            <a:xfrm>
              <a:off x="5345163" y="8539734"/>
              <a:ext cx="27940" cy="10160"/>
            </a:xfrm>
            <a:custGeom>
              <a:avLst/>
              <a:gdLst/>
              <a:ahLst/>
              <a:cxnLst/>
              <a:rect l="l" t="t" r="r" b="b"/>
              <a:pathLst>
                <a:path w="27939" h="10159">
                  <a:moveTo>
                    <a:pt x="0" y="9575"/>
                  </a:moveTo>
                  <a:lnTo>
                    <a:pt x="7035" y="7800"/>
                  </a:lnTo>
                  <a:lnTo>
                    <a:pt x="14063" y="5645"/>
                  </a:lnTo>
                  <a:lnTo>
                    <a:pt x="20965" y="3060"/>
                  </a:lnTo>
                  <a:lnTo>
                    <a:pt x="27622" y="0"/>
                  </a:lnTo>
                </a:path>
              </a:pathLst>
            </a:custGeom>
            <a:ln w="25399">
              <a:solidFill>
                <a:srgbClr val="ECB82E"/>
              </a:solidFill>
            </a:ln>
          </p:spPr>
          <p:txBody>
            <a:bodyPr wrap="square" lIns="0" tIns="0" rIns="0" bIns="0" rtlCol="0"/>
            <a:lstStyle/>
            <a:p>
              <a:endParaRPr/>
            </a:p>
          </p:txBody>
        </p:sp>
        <p:sp>
          <p:nvSpPr>
            <p:cNvPr id="21102" name="object 21102"/>
            <p:cNvSpPr/>
            <p:nvPr/>
          </p:nvSpPr>
          <p:spPr>
            <a:xfrm>
              <a:off x="5319306" y="8549309"/>
              <a:ext cx="26670" cy="9525"/>
            </a:xfrm>
            <a:custGeom>
              <a:avLst/>
              <a:gdLst/>
              <a:ahLst/>
              <a:cxnLst/>
              <a:rect l="l" t="t" r="r" b="b"/>
              <a:pathLst>
                <a:path w="26670" h="9525">
                  <a:moveTo>
                    <a:pt x="25857" y="0"/>
                  </a:moveTo>
                  <a:lnTo>
                    <a:pt x="18938" y="1446"/>
                  </a:lnTo>
                  <a:lnTo>
                    <a:pt x="12242" y="2601"/>
                  </a:lnTo>
                  <a:lnTo>
                    <a:pt x="5890" y="3516"/>
                  </a:lnTo>
                  <a:lnTo>
                    <a:pt x="0" y="4241"/>
                  </a:lnTo>
                  <a:lnTo>
                    <a:pt x="863" y="5969"/>
                  </a:lnTo>
                  <a:lnTo>
                    <a:pt x="1727" y="7594"/>
                  </a:lnTo>
                  <a:lnTo>
                    <a:pt x="2595" y="9092"/>
                  </a:lnTo>
                  <a:lnTo>
                    <a:pt x="13007" y="7467"/>
                  </a:lnTo>
                  <a:lnTo>
                    <a:pt x="26361" y="4704"/>
                  </a:lnTo>
                  <a:lnTo>
                    <a:pt x="25745" y="3516"/>
                  </a:lnTo>
                  <a:lnTo>
                    <a:pt x="25857" y="0"/>
                  </a:lnTo>
                  <a:close/>
                </a:path>
              </a:pathLst>
            </a:custGeom>
            <a:solidFill>
              <a:srgbClr val="F3C327"/>
            </a:solidFill>
          </p:spPr>
          <p:txBody>
            <a:bodyPr wrap="square" lIns="0" tIns="0" rIns="0" bIns="0" rtlCol="0"/>
            <a:lstStyle/>
            <a:p>
              <a:endParaRPr/>
            </a:p>
          </p:txBody>
        </p:sp>
        <p:sp>
          <p:nvSpPr>
            <p:cNvPr id="21103" name="object 21103"/>
            <p:cNvSpPr/>
            <p:nvPr/>
          </p:nvSpPr>
          <p:spPr>
            <a:xfrm>
              <a:off x="5345163" y="8549309"/>
              <a:ext cx="635" cy="5080"/>
            </a:xfrm>
            <a:custGeom>
              <a:avLst/>
              <a:gdLst/>
              <a:ahLst/>
              <a:cxnLst/>
              <a:rect l="l" t="t" r="r" b="b"/>
              <a:pathLst>
                <a:path w="635" h="5079">
                  <a:moveTo>
                    <a:pt x="0" y="0"/>
                  </a:moveTo>
                  <a:lnTo>
                    <a:pt x="507" y="4703"/>
                  </a:lnTo>
                </a:path>
              </a:pathLst>
            </a:custGeom>
            <a:ln w="25400">
              <a:solidFill>
                <a:srgbClr val="F2C126"/>
              </a:solidFill>
            </a:ln>
          </p:spPr>
          <p:txBody>
            <a:bodyPr wrap="square" lIns="0" tIns="0" rIns="0" bIns="0" rtlCol="0"/>
            <a:lstStyle/>
            <a:p>
              <a:endParaRPr/>
            </a:p>
          </p:txBody>
        </p:sp>
        <p:sp>
          <p:nvSpPr>
            <p:cNvPr id="21104" name="object 21104"/>
            <p:cNvSpPr/>
            <p:nvPr/>
          </p:nvSpPr>
          <p:spPr>
            <a:xfrm>
              <a:off x="5319306" y="8553551"/>
              <a:ext cx="3175" cy="5080"/>
            </a:xfrm>
            <a:custGeom>
              <a:avLst/>
              <a:gdLst/>
              <a:ahLst/>
              <a:cxnLst/>
              <a:rect l="l" t="t" r="r" b="b"/>
              <a:pathLst>
                <a:path w="3175" h="5079">
                  <a:moveTo>
                    <a:pt x="2596" y="4850"/>
                  </a:moveTo>
                  <a:lnTo>
                    <a:pt x="0" y="0"/>
                  </a:lnTo>
                </a:path>
              </a:pathLst>
            </a:custGeom>
            <a:ln w="25400">
              <a:solidFill>
                <a:srgbClr val="F4C529"/>
              </a:solidFill>
            </a:ln>
          </p:spPr>
          <p:txBody>
            <a:bodyPr wrap="square" lIns="0" tIns="0" rIns="0" bIns="0" rtlCol="0"/>
            <a:lstStyle/>
            <a:p>
              <a:endParaRPr/>
            </a:p>
          </p:txBody>
        </p:sp>
        <p:sp>
          <p:nvSpPr>
            <p:cNvPr id="21105" name="object 21105"/>
            <p:cNvSpPr/>
            <p:nvPr/>
          </p:nvSpPr>
          <p:spPr>
            <a:xfrm>
              <a:off x="5319306" y="8549309"/>
              <a:ext cx="26034" cy="4445"/>
            </a:xfrm>
            <a:custGeom>
              <a:avLst/>
              <a:gdLst/>
              <a:ahLst/>
              <a:cxnLst/>
              <a:rect l="l" t="t" r="r" b="b"/>
              <a:pathLst>
                <a:path w="26035" h="4445">
                  <a:moveTo>
                    <a:pt x="0" y="4241"/>
                  </a:moveTo>
                  <a:lnTo>
                    <a:pt x="5890" y="3516"/>
                  </a:lnTo>
                  <a:lnTo>
                    <a:pt x="12242" y="2601"/>
                  </a:lnTo>
                  <a:lnTo>
                    <a:pt x="18938" y="1446"/>
                  </a:lnTo>
                  <a:lnTo>
                    <a:pt x="25857" y="0"/>
                  </a:lnTo>
                </a:path>
              </a:pathLst>
            </a:custGeom>
            <a:ln w="25400">
              <a:solidFill>
                <a:srgbClr val="F0BE32"/>
              </a:solidFill>
            </a:ln>
          </p:spPr>
          <p:txBody>
            <a:bodyPr wrap="square" lIns="0" tIns="0" rIns="0" bIns="0" rtlCol="0"/>
            <a:lstStyle/>
            <a:p>
              <a:endParaRPr/>
            </a:p>
          </p:txBody>
        </p:sp>
        <p:sp>
          <p:nvSpPr>
            <p:cNvPr id="21106" name="object 21106"/>
            <p:cNvSpPr/>
            <p:nvPr/>
          </p:nvSpPr>
          <p:spPr>
            <a:xfrm>
              <a:off x="5296039" y="8548027"/>
              <a:ext cx="23495" cy="7620"/>
            </a:xfrm>
            <a:custGeom>
              <a:avLst/>
              <a:gdLst/>
              <a:ahLst/>
              <a:cxnLst/>
              <a:rect l="l" t="t" r="r" b="b"/>
              <a:pathLst>
                <a:path w="23495" h="7620">
                  <a:moveTo>
                    <a:pt x="20675" y="0"/>
                  </a:moveTo>
                  <a:lnTo>
                    <a:pt x="13766" y="673"/>
                  </a:lnTo>
                  <a:lnTo>
                    <a:pt x="6857" y="1231"/>
                  </a:lnTo>
                  <a:lnTo>
                    <a:pt x="0" y="1892"/>
                  </a:lnTo>
                  <a:lnTo>
                    <a:pt x="927" y="4089"/>
                  </a:lnTo>
                  <a:lnTo>
                    <a:pt x="2971" y="5892"/>
                  </a:lnTo>
                  <a:lnTo>
                    <a:pt x="5029" y="7556"/>
                  </a:lnTo>
                  <a:lnTo>
                    <a:pt x="11887" y="6705"/>
                  </a:lnTo>
                  <a:lnTo>
                    <a:pt x="18084" y="6108"/>
                  </a:lnTo>
                  <a:lnTo>
                    <a:pt x="23266" y="5524"/>
                  </a:lnTo>
                  <a:lnTo>
                    <a:pt x="22402" y="3797"/>
                  </a:lnTo>
                  <a:lnTo>
                    <a:pt x="21539" y="1955"/>
                  </a:lnTo>
                  <a:lnTo>
                    <a:pt x="20675" y="0"/>
                  </a:lnTo>
                  <a:close/>
                </a:path>
              </a:pathLst>
            </a:custGeom>
            <a:solidFill>
              <a:srgbClr val="F4C63E"/>
            </a:solidFill>
          </p:spPr>
          <p:txBody>
            <a:bodyPr wrap="square" lIns="0" tIns="0" rIns="0" bIns="0" rtlCol="0"/>
            <a:lstStyle/>
            <a:p>
              <a:endParaRPr/>
            </a:p>
          </p:txBody>
        </p:sp>
        <p:sp>
          <p:nvSpPr>
            <p:cNvPr id="21107" name="object 21107"/>
            <p:cNvSpPr/>
            <p:nvPr/>
          </p:nvSpPr>
          <p:spPr>
            <a:xfrm>
              <a:off x="5316715" y="8548027"/>
              <a:ext cx="3175" cy="5715"/>
            </a:xfrm>
            <a:custGeom>
              <a:avLst/>
              <a:gdLst/>
              <a:ahLst/>
              <a:cxnLst/>
              <a:rect l="l" t="t" r="r" b="b"/>
              <a:pathLst>
                <a:path w="3175" h="5715">
                  <a:moveTo>
                    <a:pt x="0" y="0"/>
                  </a:moveTo>
                  <a:lnTo>
                    <a:pt x="2590" y="5524"/>
                  </a:lnTo>
                </a:path>
              </a:pathLst>
            </a:custGeom>
            <a:ln w="25400">
              <a:solidFill>
                <a:srgbClr val="F2C33D"/>
              </a:solidFill>
            </a:ln>
          </p:spPr>
          <p:txBody>
            <a:bodyPr wrap="square" lIns="0" tIns="0" rIns="0" bIns="0" rtlCol="0"/>
            <a:lstStyle/>
            <a:p>
              <a:endParaRPr/>
            </a:p>
          </p:txBody>
        </p:sp>
        <p:sp>
          <p:nvSpPr>
            <p:cNvPr id="21108" name="object 21108"/>
            <p:cNvSpPr/>
            <p:nvPr/>
          </p:nvSpPr>
          <p:spPr>
            <a:xfrm>
              <a:off x="5301069" y="8553551"/>
              <a:ext cx="18415" cy="2540"/>
            </a:xfrm>
            <a:custGeom>
              <a:avLst/>
              <a:gdLst/>
              <a:ahLst/>
              <a:cxnLst/>
              <a:rect l="l" t="t" r="r" b="b"/>
              <a:pathLst>
                <a:path w="18414" h="2540">
                  <a:moveTo>
                    <a:pt x="18237" y="0"/>
                  </a:moveTo>
                  <a:lnTo>
                    <a:pt x="13055" y="584"/>
                  </a:lnTo>
                  <a:lnTo>
                    <a:pt x="6858" y="1181"/>
                  </a:lnTo>
                  <a:lnTo>
                    <a:pt x="0" y="2031"/>
                  </a:lnTo>
                </a:path>
              </a:pathLst>
            </a:custGeom>
            <a:ln w="25399">
              <a:solidFill>
                <a:srgbClr val="F4C534"/>
              </a:solidFill>
            </a:ln>
          </p:spPr>
          <p:txBody>
            <a:bodyPr wrap="square" lIns="0" tIns="0" rIns="0" bIns="0" rtlCol="0"/>
            <a:lstStyle/>
            <a:p>
              <a:endParaRPr/>
            </a:p>
          </p:txBody>
        </p:sp>
        <p:sp>
          <p:nvSpPr>
            <p:cNvPr id="21109" name="object 21109"/>
            <p:cNvSpPr/>
            <p:nvPr/>
          </p:nvSpPr>
          <p:spPr>
            <a:xfrm>
              <a:off x="5296039" y="8549919"/>
              <a:ext cx="5080" cy="5715"/>
            </a:xfrm>
            <a:custGeom>
              <a:avLst/>
              <a:gdLst/>
              <a:ahLst/>
              <a:cxnLst/>
              <a:rect l="l" t="t" r="r" b="b"/>
              <a:pathLst>
                <a:path w="5079" h="5715">
                  <a:moveTo>
                    <a:pt x="5029" y="5664"/>
                  </a:moveTo>
                  <a:lnTo>
                    <a:pt x="0" y="0"/>
                  </a:lnTo>
                </a:path>
              </a:pathLst>
            </a:custGeom>
            <a:ln w="25400">
              <a:solidFill>
                <a:srgbClr val="F6C93E"/>
              </a:solidFill>
            </a:ln>
          </p:spPr>
          <p:txBody>
            <a:bodyPr wrap="square" lIns="0" tIns="0" rIns="0" bIns="0" rtlCol="0"/>
            <a:lstStyle/>
            <a:p>
              <a:endParaRPr/>
            </a:p>
          </p:txBody>
        </p:sp>
        <p:sp>
          <p:nvSpPr>
            <p:cNvPr id="21110" name="object 21110"/>
            <p:cNvSpPr/>
            <p:nvPr/>
          </p:nvSpPr>
          <p:spPr>
            <a:xfrm>
              <a:off x="5296039" y="8548027"/>
              <a:ext cx="20955" cy="1905"/>
            </a:xfrm>
            <a:custGeom>
              <a:avLst/>
              <a:gdLst/>
              <a:ahLst/>
              <a:cxnLst/>
              <a:rect l="l" t="t" r="r" b="b"/>
              <a:pathLst>
                <a:path w="20954" h="1904">
                  <a:moveTo>
                    <a:pt x="0" y="1892"/>
                  </a:moveTo>
                  <a:lnTo>
                    <a:pt x="6857" y="1231"/>
                  </a:lnTo>
                  <a:lnTo>
                    <a:pt x="13766" y="673"/>
                  </a:lnTo>
                  <a:lnTo>
                    <a:pt x="20675" y="0"/>
                  </a:lnTo>
                </a:path>
              </a:pathLst>
            </a:custGeom>
            <a:ln w="25400">
              <a:solidFill>
                <a:srgbClr val="F4C749"/>
              </a:solidFill>
            </a:ln>
          </p:spPr>
          <p:txBody>
            <a:bodyPr wrap="square" lIns="0" tIns="0" rIns="0" bIns="0" rtlCol="0"/>
            <a:lstStyle/>
            <a:p>
              <a:endParaRPr/>
            </a:p>
          </p:txBody>
        </p:sp>
        <p:sp>
          <p:nvSpPr>
            <p:cNvPr id="21111" name="object 21111"/>
            <p:cNvSpPr/>
            <p:nvPr/>
          </p:nvSpPr>
          <p:spPr>
            <a:xfrm>
              <a:off x="5275834" y="8549919"/>
              <a:ext cx="25400" cy="9525"/>
            </a:xfrm>
            <a:custGeom>
              <a:avLst/>
              <a:gdLst/>
              <a:ahLst/>
              <a:cxnLst/>
              <a:rect l="l" t="t" r="r" b="b"/>
              <a:pathLst>
                <a:path w="25400" h="9525">
                  <a:moveTo>
                    <a:pt x="20205" y="0"/>
                  </a:moveTo>
                  <a:lnTo>
                    <a:pt x="13373" y="673"/>
                  </a:lnTo>
                  <a:lnTo>
                    <a:pt x="6603" y="1435"/>
                  </a:lnTo>
                  <a:lnTo>
                    <a:pt x="0" y="2501"/>
                  </a:lnTo>
                  <a:lnTo>
                    <a:pt x="990" y="4927"/>
                  </a:lnTo>
                  <a:lnTo>
                    <a:pt x="1981" y="7200"/>
                  </a:lnTo>
                  <a:lnTo>
                    <a:pt x="2984" y="9321"/>
                  </a:lnTo>
                  <a:lnTo>
                    <a:pt x="10833" y="7670"/>
                  </a:lnTo>
                  <a:lnTo>
                    <a:pt x="18364" y="6540"/>
                  </a:lnTo>
                  <a:lnTo>
                    <a:pt x="25234" y="5664"/>
                  </a:lnTo>
                  <a:lnTo>
                    <a:pt x="23177" y="4000"/>
                  </a:lnTo>
                  <a:lnTo>
                    <a:pt x="21132" y="2197"/>
                  </a:lnTo>
                  <a:lnTo>
                    <a:pt x="20205" y="0"/>
                  </a:lnTo>
                  <a:close/>
                </a:path>
              </a:pathLst>
            </a:custGeom>
            <a:solidFill>
              <a:srgbClr val="F7CB3E"/>
            </a:solidFill>
          </p:spPr>
          <p:txBody>
            <a:bodyPr wrap="square" lIns="0" tIns="0" rIns="0" bIns="0" rtlCol="0"/>
            <a:lstStyle/>
            <a:p>
              <a:endParaRPr/>
            </a:p>
          </p:txBody>
        </p:sp>
        <p:sp>
          <p:nvSpPr>
            <p:cNvPr id="21112" name="object 21112"/>
            <p:cNvSpPr/>
            <p:nvPr/>
          </p:nvSpPr>
          <p:spPr>
            <a:xfrm>
              <a:off x="5296039" y="8549919"/>
              <a:ext cx="5080" cy="5715"/>
            </a:xfrm>
            <a:custGeom>
              <a:avLst/>
              <a:gdLst/>
              <a:ahLst/>
              <a:cxnLst/>
              <a:rect l="l" t="t" r="r" b="b"/>
              <a:pathLst>
                <a:path w="5079" h="5715">
                  <a:moveTo>
                    <a:pt x="0" y="0"/>
                  </a:moveTo>
                  <a:lnTo>
                    <a:pt x="5029" y="5664"/>
                  </a:lnTo>
                </a:path>
              </a:pathLst>
            </a:custGeom>
            <a:ln w="25400">
              <a:solidFill>
                <a:srgbClr val="F6C93E"/>
              </a:solidFill>
            </a:ln>
          </p:spPr>
          <p:txBody>
            <a:bodyPr wrap="square" lIns="0" tIns="0" rIns="0" bIns="0" rtlCol="0"/>
            <a:lstStyle/>
            <a:p>
              <a:endParaRPr/>
            </a:p>
          </p:txBody>
        </p:sp>
        <p:sp>
          <p:nvSpPr>
            <p:cNvPr id="21113" name="object 21113"/>
            <p:cNvSpPr/>
            <p:nvPr/>
          </p:nvSpPr>
          <p:spPr>
            <a:xfrm>
              <a:off x="5278818" y="8555583"/>
              <a:ext cx="22860" cy="3810"/>
            </a:xfrm>
            <a:custGeom>
              <a:avLst/>
              <a:gdLst/>
              <a:ahLst/>
              <a:cxnLst/>
              <a:rect l="l" t="t" r="r" b="b"/>
              <a:pathLst>
                <a:path w="22860" h="3809">
                  <a:moveTo>
                    <a:pt x="22250" y="0"/>
                  </a:moveTo>
                  <a:lnTo>
                    <a:pt x="15379" y="876"/>
                  </a:lnTo>
                  <a:lnTo>
                    <a:pt x="7848" y="2006"/>
                  </a:lnTo>
                  <a:lnTo>
                    <a:pt x="0" y="3657"/>
                  </a:lnTo>
                </a:path>
              </a:pathLst>
            </a:custGeom>
            <a:ln w="25400">
              <a:solidFill>
                <a:srgbClr val="F7C834"/>
              </a:solidFill>
            </a:ln>
          </p:spPr>
          <p:txBody>
            <a:bodyPr wrap="square" lIns="0" tIns="0" rIns="0" bIns="0" rtlCol="0"/>
            <a:lstStyle/>
            <a:p>
              <a:endParaRPr/>
            </a:p>
          </p:txBody>
        </p:sp>
        <p:sp>
          <p:nvSpPr>
            <p:cNvPr id="21114" name="object 21114"/>
            <p:cNvSpPr/>
            <p:nvPr/>
          </p:nvSpPr>
          <p:spPr>
            <a:xfrm>
              <a:off x="5275834" y="8552421"/>
              <a:ext cx="3175" cy="6985"/>
            </a:xfrm>
            <a:custGeom>
              <a:avLst/>
              <a:gdLst/>
              <a:ahLst/>
              <a:cxnLst/>
              <a:rect l="l" t="t" r="r" b="b"/>
              <a:pathLst>
                <a:path w="3175" h="6984">
                  <a:moveTo>
                    <a:pt x="2984" y="6819"/>
                  </a:moveTo>
                  <a:lnTo>
                    <a:pt x="0" y="0"/>
                  </a:lnTo>
                </a:path>
              </a:pathLst>
            </a:custGeom>
            <a:ln w="25399">
              <a:solidFill>
                <a:srgbClr val="F9CC3E"/>
              </a:solidFill>
            </a:ln>
          </p:spPr>
          <p:txBody>
            <a:bodyPr wrap="square" lIns="0" tIns="0" rIns="0" bIns="0" rtlCol="0"/>
            <a:lstStyle/>
            <a:p>
              <a:endParaRPr/>
            </a:p>
          </p:txBody>
        </p:sp>
        <p:sp>
          <p:nvSpPr>
            <p:cNvPr id="21115" name="object 21115"/>
            <p:cNvSpPr/>
            <p:nvPr/>
          </p:nvSpPr>
          <p:spPr>
            <a:xfrm>
              <a:off x="5275834" y="8549919"/>
              <a:ext cx="20320" cy="2540"/>
            </a:xfrm>
            <a:custGeom>
              <a:avLst/>
              <a:gdLst/>
              <a:ahLst/>
              <a:cxnLst/>
              <a:rect l="l" t="t" r="r" b="b"/>
              <a:pathLst>
                <a:path w="20320" h="2540">
                  <a:moveTo>
                    <a:pt x="0" y="2501"/>
                  </a:moveTo>
                  <a:lnTo>
                    <a:pt x="6603" y="1435"/>
                  </a:lnTo>
                  <a:lnTo>
                    <a:pt x="13373" y="673"/>
                  </a:lnTo>
                  <a:lnTo>
                    <a:pt x="20205" y="0"/>
                  </a:lnTo>
                </a:path>
              </a:pathLst>
            </a:custGeom>
            <a:ln w="25400">
              <a:solidFill>
                <a:srgbClr val="F7CD49"/>
              </a:solidFill>
            </a:ln>
          </p:spPr>
          <p:txBody>
            <a:bodyPr wrap="square" lIns="0" tIns="0" rIns="0" bIns="0" rtlCol="0"/>
            <a:lstStyle/>
            <a:p>
              <a:endParaRPr/>
            </a:p>
          </p:txBody>
        </p:sp>
        <p:sp>
          <p:nvSpPr>
            <p:cNvPr id="21116" name="object 21116"/>
            <p:cNvSpPr/>
            <p:nvPr/>
          </p:nvSpPr>
          <p:spPr>
            <a:xfrm>
              <a:off x="5301069" y="8553551"/>
              <a:ext cx="20955" cy="6985"/>
            </a:xfrm>
            <a:custGeom>
              <a:avLst/>
              <a:gdLst/>
              <a:ahLst/>
              <a:cxnLst/>
              <a:rect l="l" t="t" r="r" b="b"/>
              <a:pathLst>
                <a:path w="20954" h="6984">
                  <a:moveTo>
                    <a:pt x="18237" y="0"/>
                  </a:moveTo>
                  <a:lnTo>
                    <a:pt x="13055" y="584"/>
                  </a:lnTo>
                  <a:lnTo>
                    <a:pt x="6858" y="1181"/>
                  </a:lnTo>
                  <a:lnTo>
                    <a:pt x="0" y="2031"/>
                  </a:lnTo>
                  <a:lnTo>
                    <a:pt x="2044" y="3708"/>
                  </a:lnTo>
                  <a:lnTo>
                    <a:pt x="4102" y="5232"/>
                  </a:lnTo>
                  <a:lnTo>
                    <a:pt x="5029" y="6908"/>
                  </a:lnTo>
                  <a:lnTo>
                    <a:pt x="11925" y="5905"/>
                  </a:lnTo>
                  <a:lnTo>
                    <a:pt x="15770" y="5512"/>
                  </a:lnTo>
                  <a:lnTo>
                    <a:pt x="20832" y="4850"/>
                  </a:lnTo>
                  <a:lnTo>
                    <a:pt x="19964" y="3352"/>
                  </a:lnTo>
                  <a:lnTo>
                    <a:pt x="19100" y="1727"/>
                  </a:lnTo>
                  <a:lnTo>
                    <a:pt x="18237" y="0"/>
                  </a:lnTo>
                  <a:close/>
                </a:path>
              </a:pathLst>
            </a:custGeom>
            <a:solidFill>
              <a:srgbClr val="F4C62A"/>
            </a:solidFill>
          </p:spPr>
          <p:txBody>
            <a:bodyPr wrap="square" lIns="0" tIns="0" rIns="0" bIns="0" rtlCol="0"/>
            <a:lstStyle/>
            <a:p>
              <a:endParaRPr/>
            </a:p>
          </p:txBody>
        </p:sp>
        <p:sp>
          <p:nvSpPr>
            <p:cNvPr id="21117" name="object 21117"/>
            <p:cNvSpPr/>
            <p:nvPr/>
          </p:nvSpPr>
          <p:spPr>
            <a:xfrm>
              <a:off x="5319306" y="8553551"/>
              <a:ext cx="3175" cy="5080"/>
            </a:xfrm>
            <a:custGeom>
              <a:avLst/>
              <a:gdLst/>
              <a:ahLst/>
              <a:cxnLst/>
              <a:rect l="l" t="t" r="r" b="b"/>
              <a:pathLst>
                <a:path w="3175" h="5079">
                  <a:moveTo>
                    <a:pt x="0" y="0"/>
                  </a:moveTo>
                  <a:lnTo>
                    <a:pt x="2596" y="4850"/>
                  </a:lnTo>
                </a:path>
              </a:pathLst>
            </a:custGeom>
            <a:ln w="25400">
              <a:solidFill>
                <a:srgbClr val="F4C529"/>
              </a:solidFill>
            </a:ln>
          </p:spPr>
          <p:txBody>
            <a:bodyPr wrap="square" lIns="0" tIns="0" rIns="0" bIns="0" rtlCol="0"/>
            <a:lstStyle/>
            <a:p>
              <a:endParaRPr/>
            </a:p>
          </p:txBody>
        </p:sp>
        <p:sp>
          <p:nvSpPr>
            <p:cNvPr id="21118" name="object 21118"/>
            <p:cNvSpPr/>
            <p:nvPr/>
          </p:nvSpPr>
          <p:spPr>
            <a:xfrm>
              <a:off x="5306098" y="8559063"/>
              <a:ext cx="10795" cy="1905"/>
            </a:xfrm>
            <a:custGeom>
              <a:avLst/>
              <a:gdLst/>
              <a:ahLst/>
              <a:cxnLst/>
              <a:rect l="l" t="t" r="r" b="b"/>
              <a:pathLst>
                <a:path w="10795" h="1904">
                  <a:moveTo>
                    <a:pt x="10741" y="0"/>
                  </a:moveTo>
                  <a:lnTo>
                    <a:pt x="6896" y="393"/>
                  </a:lnTo>
                  <a:lnTo>
                    <a:pt x="0" y="1396"/>
                  </a:lnTo>
                </a:path>
              </a:pathLst>
            </a:custGeom>
            <a:ln w="25400">
              <a:solidFill>
                <a:srgbClr val="F4C621"/>
              </a:solidFill>
            </a:ln>
          </p:spPr>
          <p:txBody>
            <a:bodyPr wrap="square" lIns="0" tIns="0" rIns="0" bIns="0" rtlCol="0"/>
            <a:lstStyle/>
            <a:p>
              <a:endParaRPr/>
            </a:p>
          </p:txBody>
        </p:sp>
        <p:sp>
          <p:nvSpPr>
            <p:cNvPr id="21119" name="object 21119"/>
            <p:cNvSpPr/>
            <p:nvPr/>
          </p:nvSpPr>
          <p:spPr>
            <a:xfrm>
              <a:off x="5301069" y="8555583"/>
              <a:ext cx="5080" cy="5080"/>
            </a:xfrm>
            <a:custGeom>
              <a:avLst/>
              <a:gdLst/>
              <a:ahLst/>
              <a:cxnLst/>
              <a:rect l="l" t="t" r="r" b="b"/>
              <a:pathLst>
                <a:path w="5079" h="5079">
                  <a:moveTo>
                    <a:pt x="5029" y="4876"/>
                  </a:moveTo>
                  <a:lnTo>
                    <a:pt x="0" y="0"/>
                  </a:lnTo>
                </a:path>
              </a:pathLst>
            </a:custGeom>
            <a:ln w="25400">
              <a:solidFill>
                <a:srgbClr val="F5C62B"/>
              </a:solidFill>
            </a:ln>
          </p:spPr>
          <p:txBody>
            <a:bodyPr wrap="square" lIns="0" tIns="0" rIns="0" bIns="0" rtlCol="0"/>
            <a:lstStyle/>
            <a:p>
              <a:endParaRPr/>
            </a:p>
          </p:txBody>
        </p:sp>
        <p:sp>
          <p:nvSpPr>
            <p:cNvPr id="21120" name="object 21120"/>
            <p:cNvSpPr/>
            <p:nvPr/>
          </p:nvSpPr>
          <p:spPr>
            <a:xfrm>
              <a:off x="5301069" y="8553551"/>
              <a:ext cx="18415" cy="2540"/>
            </a:xfrm>
            <a:custGeom>
              <a:avLst/>
              <a:gdLst/>
              <a:ahLst/>
              <a:cxnLst/>
              <a:rect l="l" t="t" r="r" b="b"/>
              <a:pathLst>
                <a:path w="18414" h="2540">
                  <a:moveTo>
                    <a:pt x="0" y="2031"/>
                  </a:moveTo>
                  <a:lnTo>
                    <a:pt x="6858" y="1181"/>
                  </a:lnTo>
                  <a:lnTo>
                    <a:pt x="13055" y="584"/>
                  </a:lnTo>
                  <a:lnTo>
                    <a:pt x="18237" y="0"/>
                  </a:lnTo>
                </a:path>
              </a:pathLst>
            </a:custGeom>
            <a:ln w="25399">
              <a:solidFill>
                <a:srgbClr val="F4C534"/>
              </a:solidFill>
            </a:ln>
          </p:spPr>
          <p:txBody>
            <a:bodyPr wrap="square" lIns="0" tIns="0" rIns="0" bIns="0" rtlCol="0"/>
            <a:lstStyle/>
            <a:p>
              <a:endParaRPr/>
            </a:p>
          </p:txBody>
        </p:sp>
        <p:sp>
          <p:nvSpPr>
            <p:cNvPr id="21121" name="object 21121"/>
            <p:cNvSpPr/>
            <p:nvPr/>
          </p:nvSpPr>
          <p:spPr>
            <a:xfrm>
              <a:off x="5278818" y="8555583"/>
              <a:ext cx="27305" cy="10160"/>
            </a:xfrm>
            <a:custGeom>
              <a:avLst/>
              <a:gdLst/>
              <a:ahLst/>
              <a:cxnLst/>
              <a:rect l="l" t="t" r="r" b="b"/>
              <a:pathLst>
                <a:path w="27304" h="10159">
                  <a:moveTo>
                    <a:pt x="22250" y="0"/>
                  </a:moveTo>
                  <a:lnTo>
                    <a:pt x="15379" y="876"/>
                  </a:lnTo>
                  <a:lnTo>
                    <a:pt x="7848" y="2006"/>
                  </a:lnTo>
                  <a:lnTo>
                    <a:pt x="0" y="3657"/>
                  </a:lnTo>
                  <a:lnTo>
                    <a:pt x="1049" y="5880"/>
                  </a:lnTo>
                  <a:lnTo>
                    <a:pt x="1993" y="7721"/>
                  </a:lnTo>
                  <a:lnTo>
                    <a:pt x="2995" y="9535"/>
                  </a:lnTo>
                  <a:lnTo>
                    <a:pt x="12103" y="7302"/>
                  </a:lnTo>
                  <a:lnTo>
                    <a:pt x="20396" y="5880"/>
                  </a:lnTo>
                  <a:lnTo>
                    <a:pt x="27279" y="4876"/>
                  </a:lnTo>
                  <a:lnTo>
                    <a:pt x="26352" y="3200"/>
                  </a:lnTo>
                  <a:lnTo>
                    <a:pt x="24295" y="1676"/>
                  </a:lnTo>
                  <a:lnTo>
                    <a:pt x="22250" y="0"/>
                  </a:lnTo>
                  <a:close/>
                </a:path>
              </a:pathLst>
            </a:custGeom>
            <a:solidFill>
              <a:srgbClr val="F5C62B"/>
            </a:solidFill>
          </p:spPr>
          <p:txBody>
            <a:bodyPr wrap="square" lIns="0" tIns="0" rIns="0" bIns="0" rtlCol="0"/>
            <a:lstStyle/>
            <a:p>
              <a:endParaRPr/>
            </a:p>
          </p:txBody>
        </p:sp>
        <p:sp>
          <p:nvSpPr>
            <p:cNvPr id="21122" name="object 21122"/>
            <p:cNvSpPr/>
            <p:nvPr/>
          </p:nvSpPr>
          <p:spPr>
            <a:xfrm>
              <a:off x="5301069" y="8555583"/>
              <a:ext cx="5080" cy="5080"/>
            </a:xfrm>
            <a:custGeom>
              <a:avLst/>
              <a:gdLst/>
              <a:ahLst/>
              <a:cxnLst/>
              <a:rect l="l" t="t" r="r" b="b"/>
              <a:pathLst>
                <a:path w="5079" h="5079">
                  <a:moveTo>
                    <a:pt x="0" y="0"/>
                  </a:moveTo>
                  <a:lnTo>
                    <a:pt x="5029" y="4876"/>
                  </a:lnTo>
                </a:path>
              </a:pathLst>
            </a:custGeom>
            <a:ln w="25400">
              <a:solidFill>
                <a:srgbClr val="F5C62B"/>
              </a:solidFill>
            </a:ln>
          </p:spPr>
          <p:txBody>
            <a:bodyPr wrap="square" lIns="0" tIns="0" rIns="0" bIns="0" rtlCol="0"/>
            <a:lstStyle/>
            <a:p>
              <a:endParaRPr/>
            </a:p>
          </p:txBody>
        </p:sp>
        <p:sp>
          <p:nvSpPr>
            <p:cNvPr id="21123" name="object 21123"/>
            <p:cNvSpPr/>
            <p:nvPr/>
          </p:nvSpPr>
          <p:spPr>
            <a:xfrm>
              <a:off x="5281905" y="8560460"/>
              <a:ext cx="24765" cy="5080"/>
            </a:xfrm>
            <a:custGeom>
              <a:avLst/>
              <a:gdLst/>
              <a:ahLst/>
              <a:cxnLst/>
              <a:rect l="l" t="t" r="r" b="b"/>
              <a:pathLst>
                <a:path w="24764" h="5079">
                  <a:moveTo>
                    <a:pt x="24192" y="0"/>
                  </a:moveTo>
                  <a:lnTo>
                    <a:pt x="17309" y="1003"/>
                  </a:lnTo>
                  <a:lnTo>
                    <a:pt x="9016" y="2425"/>
                  </a:lnTo>
                  <a:lnTo>
                    <a:pt x="0" y="4638"/>
                  </a:lnTo>
                </a:path>
              </a:pathLst>
            </a:custGeom>
            <a:ln w="25400">
              <a:solidFill>
                <a:srgbClr val="F4C422"/>
              </a:solidFill>
            </a:ln>
          </p:spPr>
          <p:txBody>
            <a:bodyPr wrap="square" lIns="0" tIns="0" rIns="0" bIns="0" rtlCol="0"/>
            <a:lstStyle/>
            <a:p>
              <a:endParaRPr/>
            </a:p>
          </p:txBody>
        </p:sp>
        <p:sp>
          <p:nvSpPr>
            <p:cNvPr id="21124" name="object 21124"/>
            <p:cNvSpPr/>
            <p:nvPr/>
          </p:nvSpPr>
          <p:spPr>
            <a:xfrm>
              <a:off x="5278818" y="8559241"/>
              <a:ext cx="3175" cy="6350"/>
            </a:xfrm>
            <a:custGeom>
              <a:avLst/>
              <a:gdLst/>
              <a:ahLst/>
              <a:cxnLst/>
              <a:rect l="l" t="t" r="r" b="b"/>
              <a:pathLst>
                <a:path w="3175" h="6350">
                  <a:moveTo>
                    <a:pt x="2995" y="5877"/>
                  </a:moveTo>
                  <a:lnTo>
                    <a:pt x="0" y="0"/>
                  </a:lnTo>
                </a:path>
              </a:pathLst>
            </a:custGeom>
            <a:ln w="25400">
              <a:solidFill>
                <a:srgbClr val="F5C52B"/>
              </a:solidFill>
            </a:ln>
          </p:spPr>
          <p:txBody>
            <a:bodyPr wrap="square" lIns="0" tIns="0" rIns="0" bIns="0" rtlCol="0"/>
            <a:lstStyle/>
            <a:p>
              <a:endParaRPr/>
            </a:p>
          </p:txBody>
        </p:sp>
        <p:sp>
          <p:nvSpPr>
            <p:cNvPr id="21125" name="object 21125"/>
            <p:cNvSpPr/>
            <p:nvPr/>
          </p:nvSpPr>
          <p:spPr>
            <a:xfrm>
              <a:off x="5278818" y="8555583"/>
              <a:ext cx="22860" cy="3810"/>
            </a:xfrm>
            <a:custGeom>
              <a:avLst/>
              <a:gdLst/>
              <a:ahLst/>
              <a:cxnLst/>
              <a:rect l="l" t="t" r="r" b="b"/>
              <a:pathLst>
                <a:path w="22860" h="3809">
                  <a:moveTo>
                    <a:pt x="0" y="3657"/>
                  </a:moveTo>
                  <a:lnTo>
                    <a:pt x="7848" y="2006"/>
                  </a:lnTo>
                  <a:lnTo>
                    <a:pt x="15379" y="876"/>
                  </a:lnTo>
                  <a:lnTo>
                    <a:pt x="22250" y="0"/>
                  </a:lnTo>
                </a:path>
              </a:pathLst>
            </a:custGeom>
            <a:ln w="25400">
              <a:solidFill>
                <a:srgbClr val="F7C834"/>
              </a:solidFill>
            </a:ln>
          </p:spPr>
          <p:txBody>
            <a:bodyPr wrap="square" lIns="0" tIns="0" rIns="0" bIns="0" rtlCol="0"/>
            <a:lstStyle/>
            <a:p>
              <a:endParaRPr/>
            </a:p>
          </p:txBody>
        </p:sp>
        <p:sp>
          <p:nvSpPr>
            <p:cNvPr id="21126" name="object 21126"/>
            <p:cNvSpPr/>
            <p:nvPr/>
          </p:nvSpPr>
          <p:spPr>
            <a:xfrm>
              <a:off x="5257393" y="8507806"/>
              <a:ext cx="7620" cy="3810"/>
            </a:xfrm>
            <a:custGeom>
              <a:avLst/>
              <a:gdLst/>
              <a:ahLst/>
              <a:cxnLst/>
              <a:rect l="l" t="t" r="r" b="b"/>
              <a:pathLst>
                <a:path w="7620" h="3809">
                  <a:moveTo>
                    <a:pt x="0" y="0"/>
                  </a:moveTo>
                  <a:lnTo>
                    <a:pt x="482" y="2641"/>
                  </a:lnTo>
                  <a:lnTo>
                    <a:pt x="3289" y="2857"/>
                  </a:lnTo>
                  <a:lnTo>
                    <a:pt x="7264" y="3187"/>
                  </a:lnTo>
                  <a:lnTo>
                    <a:pt x="6832" y="622"/>
                  </a:lnTo>
                  <a:lnTo>
                    <a:pt x="2539" y="254"/>
                  </a:lnTo>
                  <a:lnTo>
                    <a:pt x="0" y="0"/>
                  </a:lnTo>
                  <a:close/>
                </a:path>
              </a:pathLst>
            </a:custGeom>
            <a:solidFill>
              <a:srgbClr val="F4CA3B"/>
            </a:solidFill>
          </p:spPr>
          <p:txBody>
            <a:bodyPr wrap="square" lIns="0" tIns="0" rIns="0" bIns="0" rtlCol="0"/>
            <a:lstStyle/>
            <a:p>
              <a:endParaRPr/>
            </a:p>
          </p:txBody>
        </p:sp>
        <p:sp>
          <p:nvSpPr>
            <p:cNvPr id="21127" name="object 21127"/>
            <p:cNvSpPr/>
            <p:nvPr/>
          </p:nvSpPr>
          <p:spPr>
            <a:xfrm>
              <a:off x="5257393" y="8507806"/>
              <a:ext cx="6985" cy="635"/>
            </a:xfrm>
            <a:custGeom>
              <a:avLst/>
              <a:gdLst/>
              <a:ahLst/>
              <a:cxnLst/>
              <a:rect l="l" t="t" r="r" b="b"/>
              <a:pathLst>
                <a:path w="6985" h="634">
                  <a:moveTo>
                    <a:pt x="6832" y="622"/>
                  </a:moveTo>
                  <a:lnTo>
                    <a:pt x="5999" y="546"/>
                  </a:lnTo>
                </a:path>
                <a:path w="6985" h="634">
                  <a:moveTo>
                    <a:pt x="912" y="83"/>
                  </a:moveTo>
                  <a:lnTo>
                    <a:pt x="0" y="0"/>
                  </a:lnTo>
                </a:path>
              </a:pathLst>
            </a:custGeom>
            <a:ln w="25400">
              <a:solidFill>
                <a:srgbClr val="F3BD1D"/>
              </a:solidFill>
            </a:ln>
          </p:spPr>
          <p:txBody>
            <a:bodyPr wrap="square" lIns="0" tIns="0" rIns="0" bIns="0" rtlCol="0"/>
            <a:lstStyle/>
            <a:p>
              <a:endParaRPr/>
            </a:p>
          </p:txBody>
        </p:sp>
        <p:sp>
          <p:nvSpPr>
            <p:cNvPr id="21128" name="object 21128"/>
            <p:cNvSpPr/>
            <p:nvPr/>
          </p:nvSpPr>
          <p:spPr>
            <a:xfrm>
              <a:off x="5257393" y="8507806"/>
              <a:ext cx="635" cy="3175"/>
            </a:xfrm>
            <a:custGeom>
              <a:avLst/>
              <a:gdLst/>
              <a:ahLst/>
              <a:cxnLst/>
              <a:rect l="l" t="t" r="r" b="b"/>
              <a:pathLst>
                <a:path w="635" h="3175">
                  <a:moveTo>
                    <a:pt x="0" y="0"/>
                  </a:moveTo>
                  <a:lnTo>
                    <a:pt x="482" y="2641"/>
                  </a:lnTo>
                </a:path>
              </a:pathLst>
            </a:custGeom>
            <a:ln w="25400">
              <a:solidFill>
                <a:srgbClr val="F4CA3B"/>
              </a:solidFill>
            </a:ln>
          </p:spPr>
          <p:txBody>
            <a:bodyPr wrap="square" lIns="0" tIns="0" rIns="0" bIns="0" rtlCol="0"/>
            <a:lstStyle/>
            <a:p>
              <a:endParaRPr/>
            </a:p>
          </p:txBody>
        </p:sp>
        <p:sp>
          <p:nvSpPr>
            <p:cNvPr id="21129" name="object 21129"/>
            <p:cNvSpPr/>
            <p:nvPr/>
          </p:nvSpPr>
          <p:spPr>
            <a:xfrm>
              <a:off x="5257876" y="8510447"/>
              <a:ext cx="6985" cy="635"/>
            </a:xfrm>
            <a:custGeom>
              <a:avLst/>
              <a:gdLst/>
              <a:ahLst/>
              <a:cxnLst/>
              <a:rect l="l" t="t" r="r" b="b"/>
              <a:pathLst>
                <a:path w="6985" h="634">
                  <a:moveTo>
                    <a:pt x="0" y="0"/>
                  </a:moveTo>
                  <a:lnTo>
                    <a:pt x="6781" y="546"/>
                  </a:lnTo>
                </a:path>
              </a:pathLst>
            </a:custGeom>
            <a:ln w="25400">
              <a:solidFill>
                <a:srgbClr val="F6D759"/>
              </a:solidFill>
            </a:ln>
          </p:spPr>
          <p:txBody>
            <a:bodyPr wrap="square" lIns="0" tIns="0" rIns="0" bIns="0" rtlCol="0"/>
            <a:lstStyle/>
            <a:p>
              <a:endParaRPr/>
            </a:p>
          </p:txBody>
        </p:sp>
        <p:sp>
          <p:nvSpPr>
            <p:cNvPr id="21130" name="object 21130"/>
            <p:cNvSpPr/>
            <p:nvPr/>
          </p:nvSpPr>
          <p:spPr>
            <a:xfrm>
              <a:off x="5264226" y="8508428"/>
              <a:ext cx="635" cy="3175"/>
            </a:xfrm>
            <a:custGeom>
              <a:avLst/>
              <a:gdLst/>
              <a:ahLst/>
              <a:cxnLst/>
              <a:rect l="l" t="t" r="r" b="b"/>
              <a:pathLst>
                <a:path w="635" h="3175">
                  <a:moveTo>
                    <a:pt x="431" y="2565"/>
                  </a:moveTo>
                  <a:lnTo>
                    <a:pt x="0" y="0"/>
                  </a:lnTo>
                </a:path>
              </a:pathLst>
            </a:custGeom>
            <a:ln w="25400">
              <a:solidFill>
                <a:srgbClr val="F4CA3B"/>
              </a:solidFill>
            </a:ln>
          </p:spPr>
          <p:txBody>
            <a:bodyPr wrap="square" lIns="0" tIns="0" rIns="0" bIns="0" rtlCol="0"/>
            <a:lstStyle/>
            <a:p>
              <a:endParaRPr/>
            </a:p>
          </p:txBody>
        </p:sp>
        <p:sp>
          <p:nvSpPr>
            <p:cNvPr id="21131" name="object 21131"/>
            <p:cNvSpPr/>
            <p:nvPr/>
          </p:nvSpPr>
          <p:spPr>
            <a:xfrm>
              <a:off x="5257876" y="8510447"/>
              <a:ext cx="7620" cy="3810"/>
            </a:xfrm>
            <a:custGeom>
              <a:avLst/>
              <a:gdLst/>
              <a:ahLst/>
              <a:cxnLst/>
              <a:rect l="l" t="t" r="r" b="b"/>
              <a:pathLst>
                <a:path w="7620" h="3809">
                  <a:moveTo>
                    <a:pt x="0" y="0"/>
                  </a:moveTo>
                  <a:lnTo>
                    <a:pt x="152" y="927"/>
                  </a:lnTo>
                  <a:lnTo>
                    <a:pt x="495" y="2832"/>
                  </a:lnTo>
                  <a:lnTo>
                    <a:pt x="1587" y="2882"/>
                  </a:lnTo>
                  <a:lnTo>
                    <a:pt x="7226" y="3314"/>
                  </a:lnTo>
                  <a:lnTo>
                    <a:pt x="6781" y="546"/>
                  </a:lnTo>
                  <a:lnTo>
                    <a:pt x="2806" y="215"/>
                  </a:lnTo>
                  <a:lnTo>
                    <a:pt x="0" y="0"/>
                  </a:lnTo>
                  <a:close/>
                </a:path>
              </a:pathLst>
            </a:custGeom>
            <a:solidFill>
              <a:srgbClr val="F7E06F"/>
            </a:solidFill>
          </p:spPr>
          <p:txBody>
            <a:bodyPr wrap="square" lIns="0" tIns="0" rIns="0" bIns="0" rtlCol="0"/>
            <a:lstStyle/>
            <a:p>
              <a:endParaRPr/>
            </a:p>
          </p:txBody>
        </p:sp>
        <p:sp>
          <p:nvSpPr>
            <p:cNvPr id="21132" name="object 21132"/>
            <p:cNvSpPr/>
            <p:nvPr/>
          </p:nvSpPr>
          <p:spPr>
            <a:xfrm>
              <a:off x="5257876" y="8510447"/>
              <a:ext cx="6985" cy="635"/>
            </a:xfrm>
            <a:custGeom>
              <a:avLst/>
              <a:gdLst/>
              <a:ahLst/>
              <a:cxnLst/>
              <a:rect l="l" t="t" r="r" b="b"/>
              <a:pathLst>
                <a:path w="6985" h="634">
                  <a:moveTo>
                    <a:pt x="6781" y="546"/>
                  </a:moveTo>
                  <a:lnTo>
                    <a:pt x="0" y="0"/>
                  </a:lnTo>
                </a:path>
              </a:pathLst>
            </a:custGeom>
            <a:ln w="25400">
              <a:solidFill>
                <a:srgbClr val="F6D759"/>
              </a:solidFill>
            </a:ln>
          </p:spPr>
          <p:txBody>
            <a:bodyPr wrap="square" lIns="0" tIns="0" rIns="0" bIns="0" rtlCol="0"/>
            <a:lstStyle/>
            <a:p>
              <a:endParaRPr/>
            </a:p>
          </p:txBody>
        </p:sp>
        <p:sp>
          <p:nvSpPr>
            <p:cNvPr id="21133" name="object 21133"/>
            <p:cNvSpPr/>
            <p:nvPr/>
          </p:nvSpPr>
          <p:spPr>
            <a:xfrm>
              <a:off x="5257876" y="8510447"/>
              <a:ext cx="635" cy="3175"/>
            </a:xfrm>
            <a:custGeom>
              <a:avLst/>
              <a:gdLst/>
              <a:ahLst/>
              <a:cxnLst/>
              <a:rect l="l" t="t" r="r" b="b"/>
              <a:pathLst>
                <a:path w="635" h="3175">
                  <a:moveTo>
                    <a:pt x="0" y="0"/>
                  </a:moveTo>
                  <a:lnTo>
                    <a:pt x="495" y="2832"/>
                  </a:lnTo>
                </a:path>
              </a:pathLst>
            </a:custGeom>
            <a:ln w="25400">
              <a:solidFill>
                <a:srgbClr val="F7E06E"/>
              </a:solidFill>
            </a:ln>
          </p:spPr>
          <p:txBody>
            <a:bodyPr wrap="square" lIns="0" tIns="0" rIns="0" bIns="0" rtlCol="0"/>
            <a:lstStyle/>
            <a:p>
              <a:endParaRPr/>
            </a:p>
          </p:txBody>
        </p:sp>
        <p:sp>
          <p:nvSpPr>
            <p:cNvPr id="21134" name="object 21134"/>
            <p:cNvSpPr/>
            <p:nvPr/>
          </p:nvSpPr>
          <p:spPr>
            <a:xfrm>
              <a:off x="5258371" y="8513280"/>
              <a:ext cx="6985" cy="635"/>
            </a:xfrm>
            <a:custGeom>
              <a:avLst/>
              <a:gdLst/>
              <a:ahLst/>
              <a:cxnLst/>
              <a:rect l="l" t="t" r="r" b="b"/>
              <a:pathLst>
                <a:path w="6985" h="634">
                  <a:moveTo>
                    <a:pt x="0" y="0"/>
                  </a:moveTo>
                  <a:lnTo>
                    <a:pt x="6730" y="482"/>
                  </a:lnTo>
                </a:path>
              </a:pathLst>
            </a:custGeom>
            <a:ln w="25400">
              <a:solidFill>
                <a:srgbClr val="F9E985"/>
              </a:solidFill>
            </a:ln>
          </p:spPr>
          <p:txBody>
            <a:bodyPr wrap="square" lIns="0" tIns="0" rIns="0" bIns="0" rtlCol="0"/>
            <a:lstStyle/>
            <a:p>
              <a:endParaRPr/>
            </a:p>
          </p:txBody>
        </p:sp>
        <p:sp>
          <p:nvSpPr>
            <p:cNvPr id="21135" name="object 21135"/>
            <p:cNvSpPr/>
            <p:nvPr/>
          </p:nvSpPr>
          <p:spPr>
            <a:xfrm>
              <a:off x="5264658" y="8510994"/>
              <a:ext cx="635" cy="3175"/>
            </a:xfrm>
            <a:custGeom>
              <a:avLst/>
              <a:gdLst/>
              <a:ahLst/>
              <a:cxnLst/>
              <a:rect l="l" t="t" r="r" b="b"/>
              <a:pathLst>
                <a:path w="635" h="3175">
                  <a:moveTo>
                    <a:pt x="444" y="2768"/>
                  </a:moveTo>
                  <a:lnTo>
                    <a:pt x="0" y="0"/>
                  </a:lnTo>
                </a:path>
              </a:pathLst>
            </a:custGeom>
            <a:ln w="25400">
              <a:solidFill>
                <a:srgbClr val="F7E06F"/>
              </a:solidFill>
            </a:ln>
          </p:spPr>
          <p:txBody>
            <a:bodyPr wrap="square" lIns="0" tIns="0" rIns="0" bIns="0" rtlCol="0"/>
            <a:lstStyle/>
            <a:p>
              <a:endParaRPr/>
            </a:p>
          </p:txBody>
        </p:sp>
        <p:sp>
          <p:nvSpPr>
            <p:cNvPr id="21136" name="object 21136"/>
            <p:cNvSpPr/>
            <p:nvPr/>
          </p:nvSpPr>
          <p:spPr>
            <a:xfrm>
              <a:off x="5258371" y="8513280"/>
              <a:ext cx="7620" cy="3810"/>
            </a:xfrm>
            <a:custGeom>
              <a:avLst/>
              <a:gdLst/>
              <a:ahLst/>
              <a:cxnLst/>
              <a:rect l="l" t="t" r="r" b="b"/>
              <a:pathLst>
                <a:path w="7620" h="3809">
                  <a:moveTo>
                    <a:pt x="0" y="0"/>
                  </a:moveTo>
                  <a:lnTo>
                    <a:pt x="495" y="2781"/>
                  </a:lnTo>
                  <a:lnTo>
                    <a:pt x="2362" y="2870"/>
                  </a:lnTo>
                  <a:lnTo>
                    <a:pt x="7175" y="3200"/>
                  </a:lnTo>
                  <a:lnTo>
                    <a:pt x="6870" y="1409"/>
                  </a:lnTo>
                  <a:lnTo>
                    <a:pt x="6730" y="482"/>
                  </a:lnTo>
                  <a:lnTo>
                    <a:pt x="1092" y="50"/>
                  </a:lnTo>
                  <a:lnTo>
                    <a:pt x="0" y="0"/>
                  </a:lnTo>
                  <a:close/>
                </a:path>
              </a:pathLst>
            </a:custGeom>
            <a:solidFill>
              <a:srgbClr val="FAEF91"/>
            </a:solidFill>
          </p:spPr>
          <p:txBody>
            <a:bodyPr wrap="square" lIns="0" tIns="0" rIns="0" bIns="0" rtlCol="0"/>
            <a:lstStyle/>
            <a:p>
              <a:endParaRPr/>
            </a:p>
          </p:txBody>
        </p:sp>
        <p:sp>
          <p:nvSpPr>
            <p:cNvPr id="21137" name="object 21137"/>
            <p:cNvSpPr/>
            <p:nvPr/>
          </p:nvSpPr>
          <p:spPr>
            <a:xfrm>
              <a:off x="5258371" y="8513280"/>
              <a:ext cx="6985" cy="635"/>
            </a:xfrm>
            <a:custGeom>
              <a:avLst/>
              <a:gdLst/>
              <a:ahLst/>
              <a:cxnLst/>
              <a:rect l="l" t="t" r="r" b="b"/>
              <a:pathLst>
                <a:path w="6985" h="634">
                  <a:moveTo>
                    <a:pt x="6730" y="482"/>
                  </a:moveTo>
                  <a:lnTo>
                    <a:pt x="0" y="0"/>
                  </a:lnTo>
                </a:path>
              </a:pathLst>
            </a:custGeom>
            <a:ln w="25400">
              <a:solidFill>
                <a:srgbClr val="F9E985"/>
              </a:solidFill>
            </a:ln>
          </p:spPr>
          <p:txBody>
            <a:bodyPr wrap="square" lIns="0" tIns="0" rIns="0" bIns="0" rtlCol="0"/>
            <a:lstStyle/>
            <a:p>
              <a:endParaRPr/>
            </a:p>
          </p:txBody>
        </p:sp>
        <p:sp>
          <p:nvSpPr>
            <p:cNvPr id="21138" name="object 21138"/>
            <p:cNvSpPr/>
            <p:nvPr/>
          </p:nvSpPr>
          <p:spPr>
            <a:xfrm>
              <a:off x="5258371" y="8513280"/>
              <a:ext cx="635" cy="3175"/>
            </a:xfrm>
            <a:custGeom>
              <a:avLst/>
              <a:gdLst/>
              <a:ahLst/>
              <a:cxnLst/>
              <a:rect l="l" t="t" r="r" b="b"/>
              <a:pathLst>
                <a:path w="635" h="3175">
                  <a:moveTo>
                    <a:pt x="0" y="0"/>
                  </a:moveTo>
                  <a:lnTo>
                    <a:pt x="495" y="2781"/>
                  </a:lnTo>
                </a:path>
              </a:pathLst>
            </a:custGeom>
            <a:ln w="25400">
              <a:solidFill>
                <a:srgbClr val="FAEF91"/>
              </a:solidFill>
            </a:ln>
          </p:spPr>
          <p:txBody>
            <a:bodyPr wrap="square" lIns="0" tIns="0" rIns="0" bIns="0" rtlCol="0"/>
            <a:lstStyle/>
            <a:p>
              <a:endParaRPr/>
            </a:p>
          </p:txBody>
        </p:sp>
        <p:sp>
          <p:nvSpPr>
            <p:cNvPr id="21139" name="object 21139"/>
            <p:cNvSpPr/>
            <p:nvPr/>
          </p:nvSpPr>
          <p:spPr>
            <a:xfrm>
              <a:off x="5258866" y="8516061"/>
              <a:ext cx="6985" cy="635"/>
            </a:xfrm>
            <a:custGeom>
              <a:avLst/>
              <a:gdLst/>
              <a:ahLst/>
              <a:cxnLst/>
              <a:rect l="l" t="t" r="r" b="b"/>
              <a:pathLst>
                <a:path w="6985" h="634">
                  <a:moveTo>
                    <a:pt x="0" y="0"/>
                  </a:moveTo>
                  <a:lnTo>
                    <a:pt x="6680" y="419"/>
                  </a:lnTo>
                </a:path>
              </a:pathLst>
            </a:custGeom>
            <a:ln w="25400">
              <a:solidFill>
                <a:srgbClr val="FAF49F"/>
              </a:solidFill>
            </a:ln>
          </p:spPr>
          <p:txBody>
            <a:bodyPr wrap="square" lIns="0" tIns="0" rIns="0" bIns="0" rtlCol="0"/>
            <a:lstStyle/>
            <a:p>
              <a:endParaRPr/>
            </a:p>
          </p:txBody>
        </p:sp>
        <p:sp>
          <p:nvSpPr>
            <p:cNvPr id="21140" name="object 21140"/>
            <p:cNvSpPr/>
            <p:nvPr/>
          </p:nvSpPr>
          <p:spPr>
            <a:xfrm>
              <a:off x="5265102" y="8513762"/>
              <a:ext cx="635" cy="3175"/>
            </a:xfrm>
            <a:custGeom>
              <a:avLst/>
              <a:gdLst/>
              <a:ahLst/>
              <a:cxnLst/>
              <a:rect l="l" t="t" r="r" b="b"/>
              <a:pathLst>
                <a:path w="635" h="3175">
                  <a:moveTo>
                    <a:pt x="444" y="2717"/>
                  </a:moveTo>
                  <a:lnTo>
                    <a:pt x="0" y="0"/>
                  </a:lnTo>
                </a:path>
              </a:pathLst>
            </a:custGeom>
            <a:ln w="25399">
              <a:solidFill>
                <a:srgbClr val="FAEF92"/>
              </a:solidFill>
            </a:ln>
          </p:spPr>
          <p:txBody>
            <a:bodyPr wrap="square" lIns="0" tIns="0" rIns="0" bIns="0" rtlCol="0"/>
            <a:lstStyle/>
            <a:p>
              <a:endParaRPr/>
            </a:p>
          </p:txBody>
        </p:sp>
        <p:sp>
          <p:nvSpPr>
            <p:cNvPr id="21141" name="object 21141"/>
            <p:cNvSpPr/>
            <p:nvPr/>
          </p:nvSpPr>
          <p:spPr>
            <a:xfrm>
              <a:off x="5258866" y="8516061"/>
              <a:ext cx="7620" cy="3175"/>
            </a:xfrm>
            <a:custGeom>
              <a:avLst/>
              <a:gdLst/>
              <a:ahLst/>
              <a:cxnLst/>
              <a:rect l="l" t="t" r="r" b="b"/>
              <a:pathLst>
                <a:path w="7620" h="3175">
                  <a:moveTo>
                    <a:pt x="0" y="0"/>
                  </a:moveTo>
                  <a:lnTo>
                    <a:pt x="342" y="1739"/>
                  </a:lnTo>
                  <a:lnTo>
                    <a:pt x="520" y="2489"/>
                  </a:lnTo>
                  <a:lnTo>
                    <a:pt x="2717" y="2590"/>
                  </a:lnTo>
                  <a:lnTo>
                    <a:pt x="7137" y="2857"/>
                  </a:lnTo>
                  <a:lnTo>
                    <a:pt x="6832" y="1295"/>
                  </a:lnTo>
                  <a:lnTo>
                    <a:pt x="6680" y="419"/>
                  </a:lnTo>
                  <a:lnTo>
                    <a:pt x="1866" y="88"/>
                  </a:lnTo>
                  <a:lnTo>
                    <a:pt x="0" y="0"/>
                  </a:lnTo>
                  <a:close/>
                </a:path>
              </a:pathLst>
            </a:custGeom>
            <a:solidFill>
              <a:srgbClr val="FBF6A3"/>
            </a:solidFill>
          </p:spPr>
          <p:txBody>
            <a:bodyPr wrap="square" lIns="0" tIns="0" rIns="0" bIns="0" rtlCol="0"/>
            <a:lstStyle/>
            <a:p>
              <a:endParaRPr/>
            </a:p>
          </p:txBody>
        </p:sp>
        <p:sp>
          <p:nvSpPr>
            <p:cNvPr id="21142" name="object 21142"/>
            <p:cNvSpPr/>
            <p:nvPr/>
          </p:nvSpPr>
          <p:spPr>
            <a:xfrm>
              <a:off x="5258866" y="8516061"/>
              <a:ext cx="6985" cy="635"/>
            </a:xfrm>
            <a:custGeom>
              <a:avLst/>
              <a:gdLst/>
              <a:ahLst/>
              <a:cxnLst/>
              <a:rect l="l" t="t" r="r" b="b"/>
              <a:pathLst>
                <a:path w="6985" h="634">
                  <a:moveTo>
                    <a:pt x="6680" y="419"/>
                  </a:moveTo>
                  <a:lnTo>
                    <a:pt x="0" y="0"/>
                  </a:lnTo>
                </a:path>
              </a:pathLst>
            </a:custGeom>
            <a:ln w="25400">
              <a:solidFill>
                <a:srgbClr val="FAF49F"/>
              </a:solidFill>
            </a:ln>
          </p:spPr>
          <p:txBody>
            <a:bodyPr wrap="square" lIns="0" tIns="0" rIns="0" bIns="0" rtlCol="0"/>
            <a:lstStyle/>
            <a:p>
              <a:endParaRPr/>
            </a:p>
          </p:txBody>
        </p:sp>
        <p:sp>
          <p:nvSpPr>
            <p:cNvPr id="21143" name="object 21143"/>
            <p:cNvSpPr/>
            <p:nvPr/>
          </p:nvSpPr>
          <p:spPr>
            <a:xfrm>
              <a:off x="5258866" y="8516061"/>
              <a:ext cx="635" cy="2540"/>
            </a:xfrm>
            <a:custGeom>
              <a:avLst/>
              <a:gdLst/>
              <a:ahLst/>
              <a:cxnLst/>
              <a:rect l="l" t="t" r="r" b="b"/>
              <a:pathLst>
                <a:path w="635" h="2540">
                  <a:moveTo>
                    <a:pt x="0" y="0"/>
                  </a:moveTo>
                  <a:lnTo>
                    <a:pt x="520" y="2489"/>
                  </a:lnTo>
                </a:path>
              </a:pathLst>
            </a:custGeom>
            <a:ln w="25400">
              <a:solidFill>
                <a:srgbClr val="FBF6A2"/>
              </a:solidFill>
            </a:ln>
          </p:spPr>
          <p:txBody>
            <a:bodyPr wrap="square" lIns="0" tIns="0" rIns="0" bIns="0" rtlCol="0"/>
            <a:lstStyle/>
            <a:p>
              <a:endParaRPr/>
            </a:p>
          </p:txBody>
        </p:sp>
        <p:sp>
          <p:nvSpPr>
            <p:cNvPr id="21144" name="object 21144"/>
            <p:cNvSpPr/>
            <p:nvPr/>
          </p:nvSpPr>
          <p:spPr>
            <a:xfrm>
              <a:off x="5259387" y="8518550"/>
              <a:ext cx="6985" cy="635"/>
            </a:xfrm>
            <a:custGeom>
              <a:avLst/>
              <a:gdLst/>
              <a:ahLst/>
              <a:cxnLst/>
              <a:rect l="l" t="t" r="r" b="b"/>
              <a:pathLst>
                <a:path w="6985" h="634">
                  <a:moveTo>
                    <a:pt x="0" y="0"/>
                  </a:moveTo>
                  <a:lnTo>
                    <a:pt x="6616" y="368"/>
                  </a:lnTo>
                </a:path>
              </a:pathLst>
            </a:custGeom>
            <a:ln w="25400">
              <a:solidFill>
                <a:srgbClr val="FBF8A7"/>
              </a:solidFill>
            </a:ln>
          </p:spPr>
          <p:txBody>
            <a:bodyPr wrap="square" lIns="0" tIns="0" rIns="0" bIns="0" rtlCol="0"/>
            <a:lstStyle/>
            <a:p>
              <a:endParaRPr/>
            </a:p>
          </p:txBody>
        </p:sp>
        <p:sp>
          <p:nvSpPr>
            <p:cNvPr id="21145" name="object 21145"/>
            <p:cNvSpPr/>
            <p:nvPr/>
          </p:nvSpPr>
          <p:spPr>
            <a:xfrm>
              <a:off x="5265547" y="8516480"/>
              <a:ext cx="635" cy="2540"/>
            </a:xfrm>
            <a:custGeom>
              <a:avLst/>
              <a:gdLst/>
              <a:ahLst/>
              <a:cxnLst/>
              <a:rect l="l" t="t" r="r" b="b"/>
              <a:pathLst>
                <a:path w="635" h="2540">
                  <a:moveTo>
                    <a:pt x="457" y="2438"/>
                  </a:moveTo>
                  <a:lnTo>
                    <a:pt x="0" y="0"/>
                  </a:lnTo>
                </a:path>
              </a:pathLst>
            </a:custGeom>
            <a:ln w="25400">
              <a:solidFill>
                <a:srgbClr val="FBF6A3"/>
              </a:solidFill>
            </a:ln>
          </p:spPr>
          <p:txBody>
            <a:bodyPr wrap="square" lIns="0" tIns="0" rIns="0" bIns="0" rtlCol="0"/>
            <a:lstStyle/>
            <a:p>
              <a:endParaRPr/>
            </a:p>
          </p:txBody>
        </p:sp>
        <p:sp>
          <p:nvSpPr>
            <p:cNvPr id="21146" name="object 21146"/>
            <p:cNvSpPr/>
            <p:nvPr/>
          </p:nvSpPr>
          <p:spPr>
            <a:xfrm>
              <a:off x="5233936" y="8505647"/>
              <a:ext cx="24130" cy="5080"/>
            </a:xfrm>
            <a:custGeom>
              <a:avLst/>
              <a:gdLst/>
              <a:ahLst/>
              <a:cxnLst/>
              <a:rect l="l" t="t" r="r" b="b"/>
              <a:pathLst>
                <a:path w="24129" h="5079">
                  <a:moveTo>
                    <a:pt x="0" y="0"/>
                  </a:moveTo>
                  <a:lnTo>
                    <a:pt x="177" y="889"/>
                  </a:lnTo>
                  <a:lnTo>
                    <a:pt x="635" y="2159"/>
                  </a:lnTo>
                  <a:lnTo>
                    <a:pt x="965" y="2984"/>
                  </a:lnTo>
                  <a:lnTo>
                    <a:pt x="8420" y="3302"/>
                  </a:lnTo>
                  <a:lnTo>
                    <a:pt x="16078" y="3886"/>
                  </a:lnTo>
                  <a:lnTo>
                    <a:pt x="23939" y="4800"/>
                  </a:lnTo>
                  <a:lnTo>
                    <a:pt x="23456" y="2159"/>
                  </a:lnTo>
                  <a:lnTo>
                    <a:pt x="0" y="0"/>
                  </a:lnTo>
                  <a:close/>
                </a:path>
              </a:pathLst>
            </a:custGeom>
            <a:solidFill>
              <a:srgbClr val="F4C938"/>
            </a:solidFill>
          </p:spPr>
          <p:txBody>
            <a:bodyPr wrap="square" lIns="0" tIns="0" rIns="0" bIns="0" rtlCol="0"/>
            <a:lstStyle/>
            <a:p>
              <a:endParaRPr/>
            </a:p>
          </p:txBody>
        </p:sp>
        <p:sp>
          <p:nvSpPr>
            <p:cNvPr id="21147" name="object 21147"/>
            <p:cNvSpPr/>
            <p:nvPr/>
          </p:nvSpPr>
          <p:spPr>
            <a:xfrm>
              <a:off x="5257393" y="8507806"/>
              <a:ext cx="635" cy="3175"/>
            </a:xfrm>
            <a:custGeom>
              <a:avLst/>
              <a:gdLst/>
              <a:ahLst/>
              <a:cxnLst/>
              <a:rect l="l" t="t" r="r" b="b"/>
              <a:pathLst>
                <a:path w="635" h="3175">
                  <a:moveTo>
                    <a:pt x="0" y="0"/>
                  </a:moveTo>
                  <a:lnTo>
                    <a:pt x="482" y="2641"/>
                  </a:lnTo>
                </a:path>
              </a:pathLst>
            </a:custGeom>
            <a:ln w="25400">
              <a:solidFill>
                <a:srgbClr val="F4CA3B"/>
              </a:solidFill>
            </a:ln>
          </p:spPr>
          <p:txBody>
            <a:bodyPr wrap="square" lIns="0" tIns="0" rIns="0" bIns="0" rtlCol="0"/>
            <a:lstStyle/>
            <a:p>
              <a:endParaRPr/>
            </a:p>
          </p:txBody>
        </p:sp>
        <p:sp>
          <p:nvSpPr>
            <p:cNvPr id="21148" name="object 21148"/>
            <p:cNvSpPr/>
            <p:nvPr/>
          </p:nvSpPr>
          <p:spPr>
            <a:xfrm>
              <a:off x="5234901" y="8508631"/>
              <a:ext cx="23495" cy="1905"/>
            </a:xfrm>
            <a:custGeom>
              <a:avLst/>
              <a:gdLst/>
              <a:ahLst/>
              <a:cxnLst/>
              <a:rect l="l" t="t" r="r" b="b"/>
              <a:pathLst>
                <a:path w="23495" h="1904">
                  <a:moveTo>
                    <a:pt x="22974" y="1816"/>
                  </a:moveTo>
                  <a:lnTo>
                    <a:pt x="15112" y="901"/>
                  </a:lnTo>
                  <a:lnTo>
                    <a:pt x="7454" y="317"/>
                  </a:lnTo>
                  <a:lnTo>
                    <a:pt x="0" y="0"/>
                  </a:lnTo>
                </a:path>
              </a:pathLst>
            </a:custGeom>
            <a:ln w="25400">
              <a:solidFill>
                <a:srgbClr val="F6D655"/>
              </a:solidFill>
            </a:ln>
          </p:spPr>
          <p:txBody>
            <a:bodyPr wrap="square" lIns="0" tIns="0" rIns="0" bIns="0" rtlCol="0"/>
            <a:lstStyle/>
            <a:p>
              <a:endParaRPr/>
            </a:p>
          </p:txBody>
        </p:sp>
        <p:sp>
          <p:nvSpPr>
            <p:cNvPr id="21149" name="object 21149"/>
            <p:cNvSpPr/>
            <p:nvPr/>
          </p:nvSpPr>
          <p:spPr>
            <a:xfrm>
              <a:off x="5233936" y="8505647"/>
              <a:ext cx="1270" cy="3175"/>
            </a:xfrm>
            <a:custGeom>
              <a:avLst/>
              <a:gdLst/>
              <a:ahLst/>
              <a:cxnLst/>
              <a:rect l="l" t="t" r="r" b="b"/>
              <a:pathLst>
                <a:path w="1270" h="3175">
                  <a:moveTo>
                    <a:pt x="965" y="2984"/>
                  </a:moveTo>
                  <a:lnTo>
                    <a:pt x="0" y="0"/>
                  </a:lnTo>
                </a:path>
              </a:pathLst>
            </a:custGeom>
            <a:ln w="25400">
              <a:solidFill>
                <a:srgbClr val="F4C835"/>
              </a:solidFill>
            </a:ln>
          </p:spPr>
          <p:txBody>
            <a:bodyPr wrap="square" lIns="0" tIns="0" rIns="0" bIns="0" rtlCol="0"/>
            <a:lstStyle/>
            <a:p>
              <a:endParaRPr/>
            </a:p>
          </p:txBody>
        </p:sp>
        <p:sp>
          <p:nvSpPr>
            <p:cNvPr id="21150" name="object 21150"/>
            <p:cNvSpPr/>
            <p:nvPr/>
          </p:nvSpPr>
          <p:spPr>
            <a:xfrm>
              <a:off x="5233936" y="8505647"/>
              <a:ext cx="23495" cy="2540"/>
            </a:xfrm>
            <a:custGeom>
              <a:avLst/>
              <a:gdLst/>
              <a:ahLst/>
              <a:cxnLst/>
              <a:rect l="l" t="t" r="r" b="b"/>
              <a:pathLst>
                <a:path w="23495" h="2540">
                  <a:moveTo>
                    <a:pt x="0" y="0"/>
                  </a:moveTo>
                  <a:lnTo>
                    <a:pt x="147" y="8"/>
                  </a:lnTo>
                </a:path>
                <a:path w="23495" h="2540">
                  <a:moveTo>
                    <a:pt x="23092" y="2112"/>
                  </a:moveTo>
                  <a:lnTo>
                    <a:pt x="23456" y="2159"/>
                  </a:lnTo>
                </a:path>
              </a:pathLst>
            </a:custGeom>
            <a:ln w="25400">
              <a:solidFill>
                <a:srgbClr val="F3BD1B"/>
              </a:solidFill>
            </a:ln>
          </p:spPr>
          <p:txBody>
            <a:bodyPr wrap="square" lIns="0" tIns="0" rIns="0" bIns="0" rtlCol="0"/>
            <a:lstStyle/>
            <a:p>
              <a:endParaRPr/>
            </a:p>
          </p:txBody>
        </p:sp>
        <p:sp>
          <p:nvSpPr>
            <p:cNvPr id="21151" name="object 21151"/>
            <p:cNvSpPr/>
            <p:nvPr/>
          </p:nvSpPr>
          <p:spPr>
            <a:xfrm>
              <a:off x="5211866" y="8505122"/>
              <a:ext cx="23495" cy="3810"/>
            </a:xfrm>
            <a:custGeom>
              <a:avLst/>
              <a:gdLst/>
              <a:ahLst/>
              <a:cxnLst/>
              <a:rect l="l" t="t" r="r" b="b"/>
              <a:pathLst>
                <a:path w="23495" h="3809">
                  <a:moveTo>
                    <a:pt x="22893" y="3154"/>
                  </a:moveTo>
                  <a:lnTo>
                    <a:pt x="8329" y="3154"/>
                  </a:lnTo>
                  <a:lnTo>
                    <a:pt x="15580" y="3192"/>
                  </a:lnTo>
                  <a:lnTo>
                    <a:pt x="23035" y="3509"/>
                  </a:lnTo>
                  <a:lnTo>
                    <a:pt x="22893" y="3154"/>
                  </a:lnTo>
                  <a:close/>
                </a:path>
                <a:path w="23495" h="3809">
                  <a:moveTo>
                    <a:pt x="0" y="0"/>
                  </a:moveTo>
                  <a:lnTo>
                    <a:pt x="252" y="1033"/>
                  </a:lnTo>
                  <a:lnTo>
                    <a:pt x="721" y="2163"/>
                  </a:lnTo>
                  <a:lnTo>
                    <a:pt x="1306" y="3331"/>
                  </a:lnTo>
                  <a:lnTo>
                    <a:pt x="8329" y="3154"/>
                  </a:lnTo>
                  <a:lnTo>
                    <a:pt x="22893" y="3154"/>
                  </a:lnTo>
                  <a:lnTo>
                    <a:pt x="22510" y="2163"/>
                  </a:lnTo>
                  <a:lnTo>
                    <a:pt x="22248" y="1414"/>
                  </a:lnTo>
                  <a:lnTo>
                    <a:pt x="22070" y="525"/>
                  </a:lnTo>
                  <a:lnTo>
                    <a:pt x="0" y="0"/>
                  </a:lnTo>
                  <a:close/>
                </a:path>
              </a:pathLst>
            </a:custGeom>
            <a:solidFill>
              <a:srgbClr val="F4C630"/>
            </a:solidFill>
          </p:spPr>
          <p:txBody>
            <a:bodyPr wrap="square" lIns="0" tIns="0" rIns="0" bIns="0" rtlCol="0"/>
            <a:lstStyle/>
            <a:p>
              <a:endParaRPr/>
            </a:p>
          </p:txBody>
        </p:sp>
        <p:sp>
          <p:nvSpPr>
            <p:cNvPr id="21152" name="object 21152"/>
            <p:cNvSpPr/>
            <p:nvPr/>
          </p:nvSpPr>
          <p:spPr>
            <a:xfrm>
              <a:off x="5233936" y="8505647"/>
              <a:ext cx="1270" cy="3175"/>
            </a:xfrm>
            <a:custGeom>
              <a:avLst/>
              <a:gdLst/>
              <a:ahLst/>
              <a:cxnLst/>
              <a:rect l="l" t="t" r="r" b="b"/>
              <a:pathLst>
                <a:path w="1270" h="3175">
                  <a:moveTo>
                    <a:pt x="0" y="0"/>
                  </a:moveTo>
                  <a:lnTo>
                    <a:pt x="965" y="2984"/>
                  </a:lnTo>
                </a:path>
              </a:pathLst>
            </a:custGeom>
            <a:ln w="25400">
              <a:solidFill>
                <a:srgbClr val="F4C835"/>
              </a:solidFill>
            </a:ln>
          </p:spPr>
          <p:txBody>
            <a:bodyPr wrap="square" lIns="0" tIns="0" rIns="0" bIns="0" rtlCol="0"/>
            <a:lstStyle/>
            <a:p>
              <a:endParaRPr/>
            </a:p>
          </p:txBody>
        </p:sp>
        <p:sp>
          <p:nvSpPr>
            <p:cNvPr id="21153" name="object 21153"/>
            <p:cNvSpPr/>
            <p:nvPr/>
          </p:nvSpPr>
          <p:spPr>
            <a:xfrm>
              <a:off x="5213172" y="8508276"/>
              <a:ext cx="22225" cy="635"/>
            </a:xfrm>
            <a:custGeom>
              <a:avLst/>
              <a:gdLst/>
              <a:ahLst/>
              <a:cxnLst/>
              <a:rect l="l" t="t" r="r" b="b"/>
              <a:pathLst>
                <a:path w="22225" h="634">
                  <a:moveTo>
                    <a:pt x="21729" y="355"/>
                  </a:moveTo>
                  <a:lnTo>
                    <a:pt x="14274" y="38"/>
                  </a:lnTo>
                  <a:lnTo>
                    <a:pt x="7023" y="0"/>
                  </a:lnTo>
                  <a:lnTo>
                    <a:pt x="0" y="177"/>
                  </a:lnTo>
                </a:path>
              </a:pathLst>
            </a:custGeom>
            <a:ln w="25400">
              <a:solidFill>
                <a:srgbClr val="F6D24A"/>
              </a:solidFill>
            </a:ln>
          </p:spPr>
          <p:txBody>
            <a:bodyPr wrap="square" lIns="0" tIns="0" rIns="0" bIns="0" rtlCol="0"/>
            <a:lstStyle/>
            <a:p>
              <a:endParaRPr/>
            </a:p>
          </p:txBody>
        </p:sp>
        <p:sp>
          <p:nvSpPr>
            <p:cNvPr id="21154" name="object 21154"/>
            <p:cNvSpPr/>
            <p:nvPr/>
          </p:nvSpPr>
          <p:spPr>
            <a:xfrm>
              <a:off x="5211867" y="8505122"/>
              <a:ext cx="1905" cy="3810"/>
            </a:xfrm>
            <a:custGeom>
              <a:avLst/>
              <a:gdLst/>
              <a:ahLst/>
              <a:cxnLst/>
              <a:rect l="l" t="t" r="r" b="b"/>
              <a:pathLst>
                <a:path w="1904" h="3809">
                  <a:moveTo>
                    <a:pt x="1304" y="3331"/>
                  </a:moveTo>
                  <a:lnTo>
                    <a:pt x="0" y="0"/>
                  </a:lnTo>
                </a:path>
              </a:pathLst>
            </a:custGeom>
            <a:ln w="25400">
              <a:solidFill>
                <a:srgbClr val="F4C52C"/>
              </a:solidFill>
            </a:ln>
          </p:spPr>
          <p:txBody>
            <a:bodyPr wrap="square" lIns="0" tIns="0" rIns="0" bIns="0" rtlCol="0"/>
            <a:lstStyle/>
            <a:p>
              <a:endParaRPr/>
            </a:p>
          </p:txBody>
        </p:sp>
        <p:sp>
          <p:nvSpPr>
            <p:cNvPr id="21155" name="object 21155"/>
            <p:cNvSpPr/>
            <p:nvPr/>
          </p:nvSpPr>
          <p:spPr>
            <a:xfrm>
              <a:off x="5233776" y="8505637"/>
              <a:ext cx="635" cy="635"/>
            </a:xfrm>
            <a:custGeom>
              <a:avLst/>
              <a:gdLst/>
              <a:ahLst/>
              <a:cxnLst/>
              <a:rect l="l" t="t" r="r" b="b"/>
              <a:pathLst>
                <a:path w="635" h="634">
                  <a:moveTo>
                    <a:pt x="0" y="0"/>
                  </a:moveTo>
                  <a:lnTo>
                    <a:pt x="160" y="9"/>
                  </a:lnTo>
                </a:path>
              </a:pathLst>
            </a:custGeom>
            <a:ln w="25400">
              <a:solidFill>
                <a:srgbClr val="F3BC16"/>
              </a:solidFill>
            </a:ln>
          </p:spPr>
          <p:txBody>
            <a:bodyPr wrap="square" lIns="0" tIns="0" rIns="0" bIns="0" rtlCol="0"/>
            <a:lstStyle/>
            <a:p>
              <a:endParaRPr/>
            </a:p>
          </p:txBody>
        </p:sp>
        <p:sp>
          <p:nvSpPr>
            <p:cNvPr id="21156" name="object 21156"/>
            <p:cNvSpPr/>
            <p:nvPr/>
          </p:nvSpPr>
          <p:spPr>
            <a:xfrm>
              <a:off x="5234901" y="8508631"/>
              <a:ext cx="23495" cy="5080"/>
            </a:xfrm>
            <a:custGeom>
              <a:avLst/>
              <a:gdLst/>
              <a:ahLst/>
              <a:cxnLst/>
              <a:rect l="l" t="t" r="r" b="b"/>
              <a:pathLst>
                <a:path w="23495" h="5079">
                  <a:moveTo>
                    <a:pt x="0" y="0"/>
                  </a:moveTo>
                  <a:lnTo>
                    <a:pt x="444" y="1066"/>
                  </a:lnTo>
                  <a:lnTo>
                    <a:pt x="1485" y="3340"/>
                  </a:lnTo>
                  <a:lnTo>
                    <a:pt x="8686" y="3543"/>
                  </a:lnTo>
                  <a:lnTo>
                    <a:pt x="16014" y="3975"/>
                  </a:lnTo>
                  <a:lnTo>
                    <a:pt x="23469" y="4648"/>
                  </a:lnTo>
                  <a:lnTo>
                    <a:pt x="22974" y="1816"/>
                  </a:lnTo>
                  <a:lnTo>
                    <a:pt x="15112" y="901"/>
                  </a:lnTo>
                  <a:lnTo>
                    <a:pt x="7454" y="317"/>
                  </a:lnTo>
                  <a:lnTo>
                    <a:pt x="0" y="0"/>
                  </a:lnTo>
                  <a:close/>
                </a:path>
              </a:pathLst>
            </a:custGeom>
            <a:solidFill>
              <a:srgbClr val="F7DE6A"/>
            </a:solidFill>
          </p:spPr>
          <p:txBody>
            <a:bodyPr wrap="square" lIns="0" tIns="0" rIns="0" bIns="0" rtlCol="0"/>
            <a:lstStyle/>
            <a:p>
              <a:endParaRPr/>
            </a:p>
          </p:txBody>
        </p:sp>
        <p:sp>
          <p:nvSpPr>
            <p:cNvPr id="21157" name="object 21157"/>
            <p:cNvSpPr/>
            <p:nvPr/>
          </p:nvSpPr>
          <p:spPr>
            <a:xfrm>
              <a:off x="5257876" y="8510447"/>
              <a:ext cx="635" cy="3175"/>
            </a:xfrm>
            <a:custGeom>
              <a:avLst/>
              <a:gdLst/>
              <a:ahLst/>
              <a:cxnLst/>
              <a:rect l="l" t="t" r="r" b="b"/>
              <a:pathLst>
                <a:path w="635" h="3175">
                  <a:moveTo>
                    <a:pt x="0" y="0"/>
                  </a:moveTo>
                  <a:lnTo>
                    <a:pt x="495" y="2832"/>
                  </a:lnTo>
                </a:path>
              </a:pathLst>
            </a:custGeom>
            <a:ln w="25400">
              <a:solidFill>
                <a:srgbClr val="F7E06E"/>
              </a:solidFill>
            </a:ln>
          </p:spPr>
          <p:txBody>
            <a:bodyPr wrap="square" lIns="0" tIns="0" rIns="0" bIns="0" rtlCol="0"/>
            <a:lstStyle/>
            <a:p>
              <a:endParaRPr/>
            </a:p>
          </p:txBody>
        </p:sp>
        <p:sp>
          <p:nvSpPr>
            <p:cNvPr id="21158" name="object 21158"/>
            <p:cNvSpPr/>
            <p:nvPr/>
          </p:nvSpPr>
          <p:spPr>
            <a:xfrm>
              <a:off x="5236387" y="8511972"/>
              <a:ext cx="22225" cy="1905"/>
            </a:xfrm>
            <a:custGeom>
              <a:avLst/>
              <a:gdLst/>
              <a:ahLst/>
              <a:cxnLst/>
              <a:rect l="l" t="t" r="r" b="b"/>
              <a:pathLst>
                <a:path w="22225" h="1904">
                  <a:moveTo>
                    <a:pt x="21983" y="1308"/>
                  </a:moveTo>
                  <a:lnTo>
                    <a:pt x="14528" y="634"/>
                  </a:lnTo>
                  <a:lnTo>
                    <a:pt x="7200" y="203"/>
                  </a:lnTo>
                  <a:lnTo>
                    <a:pt x="0" y="0"/>
                  </a:lnTo>
                </a:path>
              </a:pathLst>
            </a:custGeom>
            <a:ln w="25399">
              <a:solidFill>
                <a:srgbClr val="F9E77E"/>
              </a:solidFill>
            </a:ln>
          </p:spPr>
          <p:txBody>
            <a:bodyPr wrap="square" lIns="0" tIns="0" rIns="0" bIns="0" rtlCol="0"/>
            <a:lstStyle/>
            <a:p>
              <a:endParaRPr/>
            </a:p>
          </p:txBody>
        </p:sp>
        <p:sp>
          <p:nvSpPr>
            <p:cNvPr id="21159" name="object 21159"/>
            <p:cNvSpPr/>
            <p:nvPr/>
          </p:nvSpPr>
          <p:spPr>
            <a:xfrm>
              <a:off x="5234901" y="8508631"/>
              <a:ext cx="1905" cy="3810"/>
            </a:xfrm>
            <a:custGeom>
              <a:avLst/>
              <a:gdLst/>
              <a:ahLst/>
              <a:cxnLst/>
              <a:rect l="l" t="t" r="r" b="b"/>
              <a:pathLst>
                <a:path w="1904" h="3809">
                  <a:moveTo>
                    <a:pt x="1485" y="3340"/>
                  </a:moveTo>
                  <a:lnTo>
                    <a:pt x="0" y="0"/>
                  </a:lnTo>
                </a:path>
              </a:pathLst>
            </a:custGeom>
            <a:ln w="25400">
              <a:solidFill>
                <a:srgbClr val="F7DC65"/>
              </a:solidFill>
            </a:ln>
          </p:spPr>
          <p:txBody>
            <a:bodyPr wrap="square" lIns="0" tIns="0" rIns="0" bIns="0" rtlCol="0"/>
            <a:lstStyle/>
            <a:p>
              <a:endParaRPr/>
            </a:p>
          </p:txBody>
        </p:sp>
        <p:sp>
          <p:nvSpPr>
            <p:cNvPr id="21160" name="object 21160"/>
            <p:cNvSpPr/>
            <p:nvPr/>
          </p:nvSpPr>
          <p:spPr>
            <a:xfrm>
              <a:off x="5234901" y="8508631"/>
              <a:ext cx="23495" cy="1905"/>
            </a:xfrm>
            <a:custGeom>
              <a:avLst/>
              <a:gdLst/>
              <a:ahLst/>
              <a:cxnLst/>
              <a:rect l="l" t="t" r="r" b="b"/>
              <a:pathLst>
                <a:path w="23495" h="1904">
                  <a:moveTo>
                    <a:pt x="0" y="0"/>
                  </a:moveTo>
                  <a:lnTo>
                    <a:pt x="7454" y="317"/>
                  </a:lnTo>
                  <a:lnTo>
                    <a:pt x="15112" y="901"/>
                  </a:lnTo>
                  <a:lnTo>
                    <a:pt x="22974" y="1816"/>
                  </a:lnTo>
                </a:path>
              </a:pathLst>
            </a:custGeom>
            <a:ln w="25400">
              <a:solidFill>
                <a:srgbClr val="F6D655"/>
              </a:solidFill>
            </a:ln>
          </p:spPr>
          <p:txBody>
            <a:bodyPr wrap="square" lIns="0" tIns="0" rIns="0" bIns="0" rtlCol="0"/>
            <a:lstStyle/>
            <a:p>
              <a:endParaRPr/>
            </a:p>
          </p:txBody>
        </p:sp>
        <p:sp>
          <p:nvSpPr>
            <p:cNvPr id="21161" name="object 21161"/>
            <p:cNvSpPr/>
            <p:nvPr/>
          </p:nvSpPr>
          <p:spPr>
            <a:xfrm>
              <a:off x="5213172" y="8508276"/>
              <a:ext cx="23495" cy="3810"/>
            </a:xfrm>
            <a:custGeom>
              <a:avLst/>
              <a:gdLst/>
              <a:ahLst/>
              <a:cxnLst/>
              <a:rect l="l" t="t" r="r" b="b"/>
              <a:pathLst>
                <a:path w="23495" h="3809">
                  <a:moveTo>
                    <a:pt x="7023" y="0"/>
                  </a:moveTo>
                  <a:lnTo>
                    <a:pt x="0" y="177"/>
                  </a:lnTo>
                  <a:lnTo>
                    <a:pt x="584" y="1346"/>
                  </a:lnTo>
                  <a:lnTo>
                    <a:pt x="1968" y="3759"/>
                  </a:lnTo>
                  <a:lnTo>
                    <a:pt x="8915" y="3530"/>
                  </a:lnTo>
                  <a:lnTo>
                    <a:pt x="16001" y="3492"/>
                  </a:lnTo>
                  <a:lnTo>
                    <a:pt x="23215" y="3695"/>
                  </a:lnTo>
                  <a:lnTo>
                    <a:pt x="21729" y="355"/>
                  </a:lnTo>
                  <a:lnTo>
                    <a:pt x="14274" y="38"/>
                  </a:lnTo>
                  <a:lnTo>
                    <a:pt x="7023" y="0"/>
                  </a:lnTo>
                  <a:close/>
                </a:path>
              </a:pathLst>
            </a:custGeom>
            <a:solidFill>
              <a:srgbClr val="F7D95C"/>
            </a:solidFill>
          </p:spPr>
          <p:txBody>
            <a:bodyPr wrap="square" lIns="0" tIns="0" rIns="0" bIns="0" rtlCol="0"/>
            <a:lstStyle/>
            <a:p>
              <a:endParaRPr/>
            </a:p>
          </p:txBody>
        </p:sp>
        <p:sp>
          <p:nvSpPr>
            <p:cNvPr id="21162" name="object 21162"/>
            <p:cNvSpPr/>
            <p:nvPr/>
          </p:nvSpPr>
          <p:spPr>
            <a:xfrm>
              <a:off x="5234901" y="8508631"/>
              <a:ext cx="1905" cy="3810"/>
            </a:xfrm>
            <a:custGeom>
              <a:avLst/>
              <a:gdLst/>
              <a:ahLst/>
              <a:cxnLst/>
              <a:rect l="l" t="t" r="r" b="b"/>
              <a:pathLst>
                <a:path w="1904" h="3809">
                  <a:moveTo>
                    <a:pt x="0" y="0"/>
                  </a:moveTo>
                  <a:lnTo>
                    <a:pt x="1485" y="3340"/>
                  </a:lnTo>
                </a:path>
              </a:pathLst>
            </a:custGeom>
            <a:ln w="25400">
              <a:solidFill>
                <a:srgbClr val="F7DC65"/>
              </a:solidFill>
            </a:ln>
          </p:spPr>
          <p:txBody>
            <a:bodyPr wrap="square" lIns="0" tIns="0" rIns="0" bIns="0" rtlCol="0"/>
            <a:lstStyle/>
            <a:p>
              <a:endParaRPr/>
            </a:p>
          </p:txBody>
        </p:sp>
        <p:sp>
          <p:nvSpPr>
            <p:cNvPr id="21163" name="object 21163"/>
            <p:cNvSpPr/>
            <p:nvPr/>
          </p:nvSpPr>
          <p:spPr>
            <a:xfrm>
              <a:off x="5215140" y="8511768"/>
              <a:ext cx="21590" cy="635"/>
            </a:xfrm>
            <a:custGeom>
              <a:avLst/>
              <a:gdLst/>
              <a:ahLst/>
              <a:cxnLst/>
              <a:rect l="l" t="t" r="r" b="b"/>
              <a:pathLst>
                <a:path w="21589" h="634">
                  <a:moveTo>
                    <a:pt x="21247" y="203"/>
                  </a:moveTo>
                  <a:lnTo>
                    <a:pt x="14033" y="0"/>
                  </a:lnTo>
                  <a:lnTo>
                    <a:pt x="6946" y="38"/>
                  </a:lnTo>
                  <a:lnTo>
                    <a:pt x="0" y="266"/>
                  </a:lnTo>
                </a:path>
              </a:pathLst>
            </a:custGeom>
            <a:ln w="25400">
              <a:solidFill>
                <a:srgbClr val="F9E16E"/>
              </a:solidFill>
            </a:ln>
          </p:spPr>
          <p:txBody>
            <a:bodyPr wrap="square" lIns="0" tIns="0" rIns="0" bIns="0" rtlCol="0"/>
            <a:lstStyle/>
            <a:p>
              <a:endParaRPr/>
            </a:p>
          </p:txBody>
        </p:sp>
        <p:sp>
          <p:nvSpPr>
            <p:cNvPr id="21164" name="object 21164"/>
            <p:cNvSpPr/>
            <p:nvPr/>
          </p:nvSpPr>
          <p:spPr>
            <a:xfrm>
              <a:off x="5213172" y="8508454"/>
              <a:ext cx="2540" cy="3810"/>
            </a:xfrm>
            <a:custGeom>
              <a:avLst/>
              <a:gdLst/>
              <a:ahLst/>
              <a:cxnLst/>
              <a:rect l="l" t="t" r="r" b="b"/>
              <a:pathLst>
                <a:path w="2539" h="3809">
                  <a:moveTo>
                    <a:pt x="1968" y="3581"/>
                  </a:moveTo>
                  <a:lnTo>
                    <a:pt x="0" y="0"/>
                  </a:lnTo>
                </a:path>
              </a:pathLst>
            </a:custGeom>
            <a:ln w="25400">
              <a:solidFill>
                <a:srgbClr val="F7D655"/>
              </a:solidFill>
            </a:ln>
          </p:spPr>
          <p:txBody>
            <a:bodyPr wrap="square" lIns="0" tIns="0" rIns="0" bIns="0" rtlCol="0"/>
            <a:lstStyle/>
            <a:p>
              <a:endParaRPr/>
            </a:p>
          </p:txBody>
        </p:sp>
        <p:sp>
          <p:nvSpPr>
            <p:cNvPr id="21165" name="object 21165"/>
            <p:cNvSpPr/>
            <p:nvPr/>
          </p:nvSpPr>
          <p:spPr>
            <a:xfrm>
              <a:off x="5213172" y="8508276"/>
              <a:ext cx="22225" cy="635"/>
            </a:xfrm>
            <a:custGeom>
              <a:avLst/>
              <a:gdLst/>
              <a:ahLst/>
              <a:cxnLst/>
              <a:rect l="l" t="t" r="r" b="b"/>
              <a:pathLst>
                <a:path w="22225" h="634">
                  <a:moveTo>
                    <a:pt x="0" y="177"/>
                  </a:moveTo>
                  <a:lnTo>
                    <a:pt x="7023" y="0"/>
                  </a:lnTo>
                  <a:lnTo>
                    <a:pt x="14274" y="38"/>
                  </a:lnTo>
                  <a:lnTo>
                    <a:pt x="21729" y="355"/>
                  </a:lnTo>
                </a:path>
              </a:pathLst>
            </a:custGeom>
            <a:ln w="25400">
              <a:solidFill>
                <a:srgbClr val="F6D24A"/>
              </a:solidFill>
            </a:ln>
          </p:spPr>
          <p:txBody>
            <a:bodyPr wrap="square" lIns="0" tIns="0" rIns="0" bIns="0" rtlCol="0"/>
            <a:lstStyle/>
            <a:p>
              <a:endParaRPr/>
            </a:p>
          </p:txBody>
        </p:sp>
        <p:sp>
          <p:nvSpPr>
            <p:cNvPr id="21166" name="object 21166"/>
            <p:cNvSpPr/>
            <p:nvPr/>
          </p:nvSpPr>
          <p:spPr>
            <a:xfrm>
              <a:off x="5191353" y="8505121"/>
              <a:ext cx="22225" cy="5080"/>
            </a:xfrm>
            <a:custGeom>
              <a:avLst/>
              <a:gdLst/>
              <a:ahLst/>
              <a:cxnLst/>
              <a:rect l="l" t="t" r="r" b="b"/>
              <a:pathLst>
                <a:path w="22225" h="5079">
                  <a:moveTo>
                    <a:pt x="20502" y="0"/>
                  </a:moveTo>
                  <a:lnTo>
                    <a:pt x="0" y="881"/>
                  </a:lnTo>
                  <a:lnTo>
                    <a:pt x="330" y="2049"/>
                  </a:lnTo>
                  <a:lnTo>
                    <a:pt x="946" y="3509"/>
                  </a:lnTo>
                  <a:lnTo>
                    <a:pt x="1422" y="4513"/>
                  </a:lnTo>
                  <a:lnTo>
                    <a:pt x="7988" y="3916"/>
                  </a:lnTo>
                  <a:lnTo>
                    <a:pt x="14795" y="3509"/>
                  </a:lnTo>
                  <a:lnTo>
                    <a:pt x="21818" y="3332"/>
                  </a:lnTo>
                  <a:lnTo>
                    <a:pt x="21186" y="2049"/>
                  </a:lnTo>
                  <a:lnTo>
                    <a:pt x="20764" y="1033"/>
                  </a:lnTo>
                  <a:lnTo>
                    <a:pt x="20502" y="0"/>
                  </a:lnTo>
                  <a:close/>
                </a:path>
              </a:pathLst>
            </a:custGeom>
            <a:solidFill>
              <a:srgbClr val="F4C427"/>
            </a:solidFill>
          </p:spPr>
          <p:txBody>
            <a:bodyPr wrap="square" lIns="0" tIns="0" rIns="0" bIns="0" rtlCol="0"/>
            <a:lstStyle/>
            <a:p>
              <a:endParaRPr/>
            </a:p>
          </p:txBody>
        </p:sp>
        <p:sp>
          <p:nvSpPr>
            <p:cNvPr id="21167" name="object 21167"/>
            <p:cNvSpPr/>
            <p:nvPr/>
          </p:nvSpPr>
          <p:spPr>
            <a:xfrm>
              <a:off x="5211867" y="8505122"/>
              <a:ext cx="1905" cy="3810"/>
            </a:xfrm>
            <a:custGeom>
              <a:avLst/>
              <a:gdLst/>
              <a:ahLst/>
              <a:cxnLst/>
              <a:rect l="l" t="t" r="r" b="b"/>
              <a:pathLst>
                <a:path w="1904" h="3809">
                  <a:moveTo>
                    <a:pt x="0" y="0"/>
                  </a:moveTo>
                  <a:lnTo>
                    <a:pt x="1304" y="3331"/>
                  </a:lnTo>
                </a:path>
              </a:pathLst>
            </a:custGeom>
            <a:ln w="25400">
              <a:solidFill>
                <a:srgbClr val="F4C52C"/>
              </a:solidFill>
            </a:ln>
          </p:spPr>
          <p:txBody>
            <a:bodyPr wrap="square" lIns="0" tIns="0" rIns="0" bIns="0" rtlCol="0"/>
            <a:lstStyle/>
            <a:p>
              <a:endParaRPr/>
            </a:p>
          </p:txBody>
        </p:sp>
        <p:sp>
          <p:nvSpPr>
            <p:cNvPr id="21168" name="object 21168"/>
            <p:cNvSpPr/>
            <p:nvPr/>
          </p:nvSpPr>
          <p:spPr>
            <a:xfrm>
              <a:off x="5192776" y="8508454"/>
              <a:ext cx="20955" cy="1270"/>
            </a:xfrm>
            <a:custGeom>
              <a:avLst/>
              <a:gdLst/>
              <a:ahLst/>
              <a:cxnLst/>
              <a:rect l="l" t="t" r="r" b="b"/>
              <a:pathLst>
                <a:path w="20954" h="1270">
                  <a:moveTo>
                    <a:pt x="20396" y="0"/>
                  </a:moveTo>
                  <a:lnTo>
                    <a:pt x="13373" y="177"/>
                  </a:lnTo>
                  <a:lnTo>
                    <a:pt x="6565" y="584"/>
                  </a:lnTo>
                  <a:lnTo>
                    <a:pt x="0" y="1181"/>
                  </a:lnTo>
                </a:path>
              </a:pathLst>
            </a:custGeom>
            <a:ln w="25400">
              <a:solidFill>
                <a:srgbClr val="F5CD3D"/>
              </a:solidFill>
            </a:ln>
          </p:spPr>
          <p:txBody>
            <a:bodyPr wrap="square" lIns="0" tIns="0" rIns="0" bIns="0" rtlCol="0"/>
            <a:lstStyle/>
            <a:p>
              <a:endParaRPr/>
            </a:p>
          </p:txBody>
        </p:sp>
        <p:sp>
          <p:nvSpPr>
            <p:cNvPr id="21169" name="object 21169"/>
            <p:cNvSpPr/>
            <p:nvPr/>
          </p:nvSpPr>
          <p:spPr>
            <a:xfrm>
              <a:off x="5191353" y="8506002"/>
              <a:ext cx="1905" cy="3810"/>
            </a:xfrm>
            <a:custGeom>
              <a:avLst/>
              <a:gdLst/>
              <a:ahLst/>
              <a:cxnLst/>
              <a:rect l="l" t="t" r="r" b="b"/>
              <a:pathLst>
                <a:path w="1904" h="3809">
                  <a:moveTo>
                    <a:pt x="1422" y="3632"/>
                  </a:moveTo>
                  <a:lnTo>
                    <a:pt x="0" y="0"/>
                  </a:lnTo>
                </a:path>
              </a:pathLst>
            </a:custGeom>
            <a:ln w="25400">
              <a:solidFill>
                <a:srgbClr val="F4C223"/>
              </a:solidFill>
            </a:ln>
          </p:spPr>
          <p:txBody>
            <a:bodyPr wrap="square" lIns="0" tIns="0" rIns="0" bIns="0" rtlCol="0"/>
            <a:lstStyle/>
            <a:p>
              <a:endParaRPr/>
            </a:p>
          </p:txBody>
        </p:sp>
        <p:sp>
          <p:nvSpPr>
            <p:cNvPr id="21170" name="object 21170"/>
            <p:cNvSpPr/>
            <p:nvPr/>
          </p:nvSpPr>
          <p:spPr>
            <a:xfrm>
              <a:off x="5191353" y="8505985"/>
              <a:ext cx="635" cy="635"/>
            </a:xfrm>
            <a:custGeom>
              <a:avLst/>
              <a:gdLst/>
              <a:ahLst/>
              <a:cxnLst/>
              <a:rect l="l" t="t" r="r" b="b"/>
              <a:pathLst>
                <a:path w="635" h="634">
                  <a:moveTo>
                    <a:pt x="0" y="17"/>
                  </a:moveTo>
                  <a:lnTo>
                    <a:pt x="237" y="0"/>
                  </a:lnTo>
                </a:path>
              </a:pathLst>
            </a:custGeom>
            <a:ln w="25400">
              <a:solidFill>
                <a:srgbClr val="F2BA11"/>
              </a:solidFill>
            </a:ln>
          </p:spPr>
          <p:txBody>
            <a:bodyPr wrap="square" lIns="0" tIns="0" rIns="0" bIns="0" rtlCol="0"/>
            <a:lstStyle/>
            <a:p>
              <a:endParaRPr/>
            </a:p>
          </p:txBody>
        </p:sp>
        <p:sp>
          <p:nvSpPr>
            <p:cNvPr id="21171" name="object 21171"/>
            <p:cNvSpPr/>
            <p:nvPr/>
          </p:nvSpPr>
          <p:spPr>
            <a:xfrm>
              <a:off x="5172595" y="8506002"/>
              <a:ext cx="20320" cy="6350"/>
            </a:xfrm>
            <a:custGeom>
              <a:avLst/>
              <a:gdLst/>
              <a:ahLst/>
              <a:cxnLst/>
              <a:rect l="l" t="t" r="r" b="b"/>
              <a:pathLst>
                <a:path w="20320" h="6350">
                  <a:moveTo>
                    <a:pt x="18757" y="0"/>
                  </a:moveTo>
                  <a:lnTo>
                    <a:pt x="0" y="2031"/>
                  </a:lnTo>
                  <a:lnTo>
                    <a:pt x="1206" y="5918"/>
                  </a:lnTo>
                  <a:lnTo>
                    <a:pt x="7289" y="5016"/>
                  </a:lnTo>
                  <a:lnTo>
                    <a:pt x="13614" y="4229"/>
                  </a:lnTo>
                  <a:lnTo>
                    <a:pt x="20180" y="3632"/>
                  </a:lnTo>
                  <a:lnTo>
                    <a:pt x="19596" y="2400"/>
                  </a:lnTo>
                  <a:lnTo>
                    <a:pt x="19088" y="1168"/>
                  </a:lnTo>
                  <a:lnTo>
                    <a:pt x="18757" y="0"/>
                  </a:lnTo>
                  <a:close/>
                </a:path>
              </a:pathLst>
            </a:custGeom>
            <a:solidFill>
              <a:srgbClr val="F4C221"/>
            </a:solidFill>
          </p:spPr>
          <p:txBody>
            <a:bodyPr wrap="square" lIns="0" tIns="0" rIns="0" bIns="0" rtlCol="0"/>
            <a:lstStyle/>
            <a:p>
              <a:endParaRPr/>
            </a:p>
          </p:txBody>
        </p:sp>
        <p:sp>
          <p:nvSpPr>
            <p:cNvPr id="21172" name="object 21172"/>
            <p:cNvSpPr/>
            <p:nvPr/>
          </p:nvSpPr>
          <p:spPr>
            <a:xfrm>
              <a:off x="5191353" y="8506002"/>
              <a:ext cx="1905" cy="3810"/>
            </a:xfrm>
            <a:custGeom>
              <a:avLst/>
              <a:gdLst/>
              <a:ahLst/>
              <a:cxnLst/>
              <a:rect l="l" t="t" r="r" b="b"/>
              <a:pathLst>
                <a:path w="1904" h="3809">
                  <a:moveTo>
                    <a:pt x="0" y="0"/>
                  </a:moveTo>
                  <a:lnTo>
                    <a:pt x="1422" y="3632"/>
                  </a:lnTo>
                </a:path>
              </a:pathLst>
            </a:custGeom>
            <a:ln w="25400">
              <a:solidFill>
                <a:srgbClr val="F4C223"/>
              </a:solidFill>
            </a:ln>
          </p:spPr>
          <p:txBody>
            <a:bodyPr wrap="square" lIns="0" tIns="0" rIns="0" bIns="0" rtlCol="0"/>
            <a:lstStyle/>
            <a:p>
              <a:endParaRPr/>
            </a:p>
          </p:txBody>
        </p:sp>
        <p:sp>
          <p:nvSpPr>
            <p:cNvPr id="21173" name="object 21173"/>
            <p:cNvSpPr/>
            <p:nvPr/>
          </p:nvSpPr>
          <p:spPr>
            <a:xfrm>
              <a:off x="5173802" y="8509635"/>
              <a:ext cx="19050" cy="2540"/>
            </a:xfrm>
            <a:custGeom>
              <a:avLst/>
              <a:gdLst/>
              <a:ahLst/>
              <a:cxnLst/>
              <a:rect l="l" t="t" r="r" b="b"/>
              <a:pathLst>
                <a:path w="19050" h="2540">
                  <a:moveTo>
                    <a:pt x="18973" y="0"/>
                  </a:moveTo>
                  <a:lnTo>
                    <a:pt x="12407" y="596"/>
                  </a:lnTo>
                  <a:lnTo>
                    <a:pt x="6083" y="1384"/>
                  </a:lnTo>
                  <a:lnTo>
                    <a:pt x="0" y="2286"/>
                  </a:lnTo>
                </a:path>
              </a:pathLst>
            </a:custGeom>
            <a:ln w="25399">
              <a:solidFill>
                <a:srgbClr val="F5CA34"/>
              </a:solidFill>
            </a:ln>
          </p:spPr>
          <p:txBody>
            <a:bodyPr wrap="square" lIns="0" tIns="0" rIns="0" bIns="0" rtlCol="0"/>
            <a:lstStyle/>
            <a:p>
              <a:endParaRPr/>
            </a:p>
          </p:txBody>
        </p:sp>
        <p:sp>
          <p:nvSpPr>
            <p:cNvPr id="21174" name="object 21174"/>
            <p:cNvSpPr/>
            <p:nvPr/>
          </p:nvSpPr>
          <p:spPr>
            <a:xfrm>
              <a:off x="5172595" y="8508034"/>
              <a:ext cx="1270" cy="4445"/>
            </a:xfrm>
            <a:custGeom>
              <a:avLst/>
              <a:gdLst/>
              <a:ahLst/>
              <a:cxnLst/>
              <a:rect l="l" t="t" r="r" b="b"/>
              <a:pathLst>
                <a:path w="1270" h="4445">
                  <a:moveTo>
                    <a:pt x="1206" y="3886"/>
                  </a:moveTo>
                  <a:lnTo>
                    <a:pt x="0" y="0"/>
                  </a:lnTo>
                </a:path>
              </a:pathLst>
            </a:custGeom>
            <a:ln w="25400">
              <a:solidFill>
                <a:srgbClr val="F4C11F"/>
              </a:solidFill>
            </a:ln>
          </p:spPr>
          <p:txBody>
            <a:bodyPr wrap="square" lIns="0" tIns="0" rIns="0" bIns="0" rtlCol="0"/>
            <a:lstStyle/>
            <a:p>
              <a:endParaRPr/>
            </a:p>
          </p:txBody>
        </p:sp>
        <p:sp>
          <p:nvSpPr>
            <p:cNvPr id="21175" name="object 21175"/>
            <p:cNvSpPr/>
            <p:nvPr/>
          </p:nvSpPr>
          <p:spPr>
            <a:xfrm>
              <a:off x="5172595" y="8506002"/>
              <a:ext cx="19050" cy="2540"/>
            </a:xfrm>
            <a:custGeom>
              <a:avLst/>
              <a:gdLst/>
              <a:ahLst/>
              <a:cxnLst/>
              <a:rect l="l" t="t" r="r" b="b"/>
              <a:pathLst>
                <a:path w="19050" h="2540">
                  <a:moveTo>
                    <a:pt x="0" y="2031"/>
                  </a:moveTo>
                  <a:lnTo>
                    <a:pt x="385" y="1977"/>
                  </a:lnTo>
                </a:path>
                <a:path w="19050" h="2540">
                  <a:moveTo>
                    <a:pt x="18512" y="18"/>
                  </a:moveTo>
                  <a:lnTo>
                    <a:pt x="18757" y="0"/>
                  </a:lnTo>
                </a:path>
              </a:pathLst>
            </a:custGeom>
            <a:ln w="25400">
              <a:solidFill>
                <a:srgbClr val="F2BA0E"/>
              </a:solidFill>
            </a:ln>
          </p:spPr>
          <p:txBody>
            <a:bodyPr wrap="square" lIns="0" tIns="0" rIns="0" bIns="0" rtlCol="0"/>
            <a:lstStyle/>
            <a:p>
              <a:endParaRPr/>
            </a:p>
          </p:txBody>
        </p:sp>
        <p:sp>
          <p:nvSpPr>
            <p:cNvPr id="21176" name="object 21176"/>
            <p:cNvSpPr/>
            <p:nvPr/>
          </p:nvSpPr>
          <p:spPr>
            <a:xfrm>
              <a:off x="5192776" y="8508454"/>
              <a:ext cx="22860" cy="5080"/>
            </a:xfrm>
            <a:custGeom>
              <a:avLst/>
              <a:gdLst/>
              <a:ahLst/>
              <a:cxnLst/>
              <a:rect l="l" t="t" r="r" b="b"/>
              <a:pathLst>
                <a:path w="22860" h="5079">
                  <a:moveTo>
                    <a:pt x="20396" y="0"/>
                  </a:moveTo>
                  <a:lnTo>
                    <a:pt x="13373" y="177"/>
                  </a:lnTo>
                  <a:lnTo>
                    <a:pt x="6565" y="584"/>
                  </a:lnTo>
                  <a:lnTo>
                    <a:pt x="0" y="1181"/>
                  </a:lnTo>
                  <a:lnTo>
                    <a:pt x="584" y="2438"/>
                  </a:lnTo>
                  <a:lnTo>
                    <a:pt x="1943" y="4953"/>
                  </a:lnTo>
                  <a:lnTo>
                    <a:pt x="8610" y="4292"/>
                  </a:lnTo>
                  <a:lnTo>
                    <a:pt x="15417" y="3835"/>
                  </a:lnTo>
                  <a:lnTo>
                    <a:pt x="22364" y="3581"/>
                  </a:lnTo>
                  <a:lnTo>
                    <a:pt x="20980" y="1168"/>
                  </a:lnTo>
                  <a:lnTo>
                    <a:pt x="20396" y="0"/>
                  </a:lnTo>
                  <a:close/>
                </a:path>
              </a:pathLst>
            </a:custGeom>
            <a:solidFill>
              <a:srgbClr val="F7D44D"/>
            </a:solidFill>
          </p:spPr>
          <p:txBody>
            <a:bodyPr wrap="square" lIns="0" tIns="0" rIns="0" bIns="0" rtlCol="0"/>
            <a:lstStyle/>
            <a:p>
              <a:endParaRPr/>
            </a:p>
          </p:txBody>
        </p:sp>
        <p:sp>
          <p:nvSpPr>
            <p:cNvPr id="21177" name="object 21177"/>
            <p:cNvSpPr/>
            <p:nvPr/>
          </p:nvSpPr>
          <p:spPr>
            <a:xfrm>
              <a:off x="5213172" y="8508454"/>
              <a:ext cx="2540" cy="3810"/>
            </a:xfrm>
            <a:custGeom>
              <a:avLst/>
              <a:gdLst/>
              <a:ahLst/>
              <a:cxnLst/>
              <a:rect l="l" t="t" r="r" b="b"/>
              <a:pathLst>
                <a:path w="2539" h="3809">
                  <a:moveTo>
                    <a:pt x="0" y="0"/>
                  </a:moveTo>
                  <a:lnTo>
                    <a:pt x="1968" y="3581"/>
                  </a:lnTo>
                </a:path>
              </a:pathLst>
            </a:custGeom>
            <a:ln w="25400">
              <a:solidFill>
                <a:srgbClr val="F7D655"/>
              </a:solidFill>
            </a:ln>
          </p:spPr>
          <p:txBody>
            <a:bodyPr wrap="square" lIns="0" tIns="0" rIns="0" bIns="0" rtlCol="0"/>
            <a:lstStyle/>
            <a:p>
              <a:endParaRPr/>
            </a:p>
          </p:txBody>
        </p:sp>
        <p:sp>
          <p:nvSpPr>
            <p:cNvPr id="21178" name="object 21178"/>
            <p:cNvSpPr/>
            <p:nvPr/>
          </p:nvSpPr>
          <p:spPr>
            <a:xfrm>
              <a:off x="5194719" y="8512035"/>
              <a:ext cx="20955" cy="1905"/>
            </a:xfrm>
            <a:custGeom>
              <a:avLst/>
              <a:gdLst/>
              <a:ahLst/>
              <a:cxnLst/>
              <a:rect l="l" t="t" r="r" b="b"/>
              <a:pathLst>
                <a:path w="20954" h="1904">
                  <a:moveTo>
                    <a:pt x="20421" y="0"/>
                  </a:moveTo>
                  <a:lnTo>
                    <a:pt x="13474" y="253"/>
                  </a:lnTo>
                  <a:lnTo>
                    <a:pt x="6667" y="711"/>
                  </a:lnTo>
                  <a:lnTo>
                    <a:pt x="0" y="1371"/>
                  </a:lnTo>
                </a:path>
              </a:pathLst>
            </a:custGeom>
            <a:ln w="25400">
              <a:solidFill>
                <a:srgbClr val="F8DB5C"/>
              </a:solidFill>
            </a:ln>
          </p:spPr>
          <p:txBody>
            <a:bodyPr wrap="square" lIns="0" tIns="0" rIns="0" bIns="0" rtlCol="0"/>
            <a:lstStyle/>
            <a:p>
              <a:endParaRPr/>
            </a:p>
          </p:txBody>
        </p:sp>
        <p:sp>
          <p:nvSpPr>
            <p:cNvPr id="21179" name="object 21179"/>
            <p:cNvSpPr/>
            <p:nvPr/>
          </p:nvSpPr>
          <p:spPr>
            <a:xfrm>
              <a:off x="5192776" y="8509635"/>
              <a:ext cx="2540" cy="3810"/>
            </a:xfrm>
            <a:custGeom>
              <a:avLst/>
              <a:gdLst/>
              <a:ahLst/>
              <a:cxnLst/>
              <a:rect l="l" t="t" r="r" b="b"/>
              <a:pathLst>
                <a:path w="2539" h="3809">
                  <a:moveTo>
                    <a:pt x="1943" y="3771"/>
                  </a:moveTo>
                  <a:lnTo>
                    <a:pt x="0" y="0"/>
                  </a:lnTo>
                </a:path>
              </a:pathLst>
            </a:custGeom>
            <a:ln w="25400">
              <a:solidFill>
                <a:srgbClr val="F7D145"/>
              </a:solidFill>
            </a:ln>
          </p:spPr>
          <p:txBody>
            <a:bodyPr wrap="square" lIns="0" tIns="0" rIns="0" bIns="0" rtlCol="0"/>
            <a:lstStyle/>
            <a:p>
              <a:endParaRPr/>
            </a:p>
          </p:txBody>
        </p:sp>
        <p:sp>
          <p:nvSpPr>
            <p:cNvPr id="21180" name="object 21180"/>
            <p:cNvSpPr/>
            <p:nvPr/>
          </p:nvSpPr>
          <p:spPr>
            <a:xfrm>
              <a:off x="5192776" y="8508454"/>
              <a:ext cx="20955" cy="1270"/>
            </a:xfrm>
            <a:custGeom>
              <a:avLst/>
              <a:gdLst/>
              <a:ahLst/>
              <a:cxnLst/>
              <a:rect l="l" t="t" r="r" b="b"/>
              <a:pathLst>
                <a:path w="20954" h="1270">
                  <a:moveTo>
                    <a:pt x="0" y="1181"/>
                  </a:moveTo>
                  <a:lnTo>
                    <a:pt x="6565" y="584"/>
                  </a:lnTo>
                  <a:lnTo>
                    <a:pt x="13373" y="177"/>
                  </a:lnTo>
                  <a:lnTo>
                    <a:pt x="20396" y="0"/>
                  </a:lnTo>
                </a:path>
              </a:pathLst>
            </a:custGeom>
            <a:ln w="25400">
              <a:solidFill>
                <a:srgbClr val="F5CD3D"/>
              </a:solidFill>
            </a:ln>
          </p:spPr>
          <p:txBody>
            <a:bodyPr wrap="square" lIns="0" tIns="0" rIns="0" bIns="0" rtlCol="0"/>
            <a:lstStyle/>
            <a:p>
              <a:endParaRPr/>
            </a:p>
          </p:txBody>
        </p:sp>
        <p:sp>
          <p:nvSpPr>
            <p:cNvPr id="21181" name="object 21181"/>
            <p:cNvSpPr/>
            <p:nvPr/>
          </p:nvSpPr>
          <p:spPr>
            <a:xfrm>
              <a:off x="5173802" y="8509635"/>
              <a:ext cx="20955" cy="6985"/>
            </a:xfrm>
            <a:custGeom>
              <a:avLst/>
              <a:gdLst/>
              <a:ahLst/>
              <a:cxnLst/>
              <a:rect l="l" t="t" r="r" b="b"/>
              <a:pathLst>
                <a:path w="20954" h="6984">
                  <a:moveTo>
                    <a:pt x="18973" y="0"/>
                  </a:moveTo>
                  <a:lnTo>
                    <a:pt x="12407" y="596"/>
                  </a:lnTo>
                  <a:lnTo>
                    <a:pt x="6083" y="1384"/>
                  </a:lnTo>
                  <a:lnTo>
                    <a:pt x="0" y="2286"/>
                  </a:lnTo>
                  <a:lnTo>
                    <a:pt x="1371" y="6375"/>
                  </a:lnTo>
                  <a:lnTo>
                    <a:pt x="7734" y="5308"/>
                  </a:lnTo>
                  <a:lnTo>
                    <a:pt x="14249" y="4432"/>
                  </a:lnTo>
                  <a:lnTo>
                    <a:pt x="20916" y="3771"/>
                  </a:lnTo>
                  <a:lnTo>
                    <a:pt x="19557" y="1257"/>
                  </a:lnTo>
                  <a:lnTo>
                    <a:pt x="18973" y="0"/>
                  </a:lnTo>
                  <a:close/>
                </a:path>
              </a:pathLst>
            </a:custGeom>
            <a:solidFill>
              <a:srgbClr val="F6D042"/>
            </a:solidFill>
          </p:spPr>
          <p:txBody>
            <a:bodyPr wrap="square" lIns="0" tIns="0" rIns="0" bIns="0" rtlCol="0"/>
            <a:lstStyle/>
            <a:p>
              <a:endParaRPr/>
            </a:p>
          </p:txBody>
        </p:sp>
        <p:sp>
          <p:nvSpPr>
            <p:cNvPr id="21182" name="object 21182"/>
            <p:cNvSpPr/>
            <p:nvPr/>
          </p:nvSpPr>
          <p:spPr>
            <a:xfrm>
              <a:off x="5192776" y="8509635"/>
              <a:ext cx="2540" cy="3810"/>
            </a:xfrm>
            <a:custGeom>
              <a:avLst/>
              <a:gdLst/>
              <a:ahLst/>
              <a:cxnLst/>
              <a:rect l="l" t="t" r="r" b="b"/>
              <a:pathLst>
                <a:path w="2539" h="3809">
                  <a:moveTo>
                    <a:pt x="0" y="0"/>
                  </a:moveTo>
                  <a:lnTo>
                    <a:pt x="1943" y="3771"/>
                  </a:lnTo>
                </a:path>
              </a:pathLst>
            </a:custGeom>
            <a:ln w="25400">
              <a:solidFill>
                <a:srgbClr val="F7D145"/>
              </a:solidFill>
            </a:ln>
          </p:spPr>
          <p:txBody>
            <a:bodyPr wrap="square" lIns="0" tIns="0" rIns="0" bIns="0" rtlCol="0"/>
            <a:lstStyle/>
            <a:p>
              <a:endParaRPr/>
            </a:p>
          </p:txBody>
        </p:sp>
        <p:sp>
          <p:nvSpPr>
            <p:cNvPr id="21183" name="object 21183"/>
            <p:cNvSpPr/>
            <p:nvPr/>
          </p:nvSpPr>
          <p:spPr>
            <a:xfrm>
              <a:off x="5175173" y="8513407"/>
              <a:ext cx="19685" cy="3175"/>
            </a:xfrm>
            <a:custGeom>
              <a:avLst/>
              <a:gdLst/>
              <a:ahLst/>
              <a:cxnLst/>
              <a:rect l="l" t="t" r="r" b="b"/>
              <a:pathLst>
                <a:path w="19685" h="3175">
                  <a:moveTo>
                    <a:pt x="19545" y="0"/>
                  </a:moveTo>
                  <a:lnTo>
                    <a:pt x="12877" y="660"/>
                  </a:lnTo>
                  <a:lnTo>
                    <a:pt x="6362" y="1536"/>
                  </a:lnTo>
                  <a:lnTo>
                    <a:pt x="0" y="2603"/>
                  </a:lnTo>
                </a:path>
              </a:pathLst>
            </a:custGeom>
            <a:ln w="25400">
              <a:solidFill>
                <a:srgbClr val="F7D650"/>
              </a:solidFill>
            </a:ln>
          </p:spPr>
          <p:txBody>
            <a:bodyPr wrap="square" lIns="0" tIns="0" rIns="0" bIns="0" rtlCol="0"/>
            <a:lstStyle/>
            <a:p>
              <a:endParaRPr/>
            </a:p>
          </p:txBody>
        </p:sp>
        <p:sp>
          <p:nvSpPr>
            <p:cNvPr id="21184" name="object 21184"/>
            <p:cNvSpPr/>
            <p:nvPr/>
          </p:nvSpPr>
          <p:spPr>
            <a:xfrm>
              <a:off x="5173802" y="8511921"/>
              <a:ext cx="1905" cy="4445"/>
            </a:xfrm>
            <a:custGeom>
              <a:avLst/>
              <a:gdLst/>
              <a:ahLst/>
              <a:cxnLst/>
              <a:rect l="l" t="t" r="r" b="b"/>
              <a:pathLst>
                <a:path w="1904" h="4445">
                  <a:moveTo>
                    <a:pt x="1371" y="4089"/>
                  </a:moveTo>
                  <a:lnTo>
                    <a:pt x="0" y="0"/>
                  </a:lnTo>
                </a:path>
              </a:pathLst>
            </a:custGeom>
            <a:ln w="25400">
              <a:solidFill>
                <a:srgbClr val="F6CF3F"/>
              </a:solidFill>
            </a:ln>
          </p:spPr>
          <p:txBody>
            <a:bodyPr wrap="square" lIns="0" tIns="0" rIns="0" bIns="0" rtlCol="0"/>
            <a:lstStyle/>
            <a:p>
              <a:endParaRPr/>
            </a:p>
          </p:txBody>
        </p:sp>
        <p:sp>
          <p:nvSpPr>
            <p:cNvPr id="21185" name="object 21185"/>
            <p:cNvSpPr/>
            <p:nvPr/>
          </p:nvSpPr>
          <p:spPr>
            <a:xfrm>
              <a:off x="5173802" y="8509635"/>
              <a:ext cx="19050" cy="2540"/>
            </a:xfrm>
            <a:custGeom>
              <a:avLst/>
              <a:gdLst/>
              <a:ahLst/>
              <a:cxnLst/>
              <a:rect l="l" t="t" r="r" b="b"/>
              <a:pathLst>
                <a:path w="19050" h="2540">
                  <a:moveTo>
                    <a:pt x="0" y="2286"/>
                  </a:moveTo>
                  <a:lnTo>
                    <a:pt x="6083" y="1384"/>
                  </a:lnTo>
                  <a:lnTo>
                    <a:pt x="12407" y="596"/>
                  </a:lnTo>
                  <a:lnTo>
                    <a:pt x="18973" y="0"/>
                  </a:lnTo>
                </a:path>
              </a:pathLst>
            </a:custGeom>
            <a:ln w="25399">
              <a:solidFill>
                <a:srgbClr val="F5CA34"/>
              </a:solidFill>
            </a:ln>
          </p:spPr>
          <p:txBody>
            <a:bodyPr wrap="square" lIns="0" tIns="0" rIns="0" bIns="0" rtlCol="0"/>
            <a:lstStyle/>
            <a:p>
              <a:endParaRPr/>
            </a:p>
          </p:txBody>
        </p:sp>
        <p:sp>
          <p:nvSpPr>
            <p:cNvPr id="21186" name="object 21186"/>
            <p:cNvSpPr/>
            <p:nvPr/>
          </p:nvSpPr>
          <p:spPr>
            <a:xfrm>
              <a:off x="5236387" y="8511972"/>
              <a:ext cx="22860" cy="4445"/>
            </a:xfrm>
            <a:custGeom>
              <a:avLst/>
              <a:gdLst/>
              <a:ahLst/>
              <a:cxnLst/>
              <a:rect l="l" t="t" r="r" b="b"/>
              <a:pathLst>
                <a:path w="22860" h="4445">
                  <a:moveTo>
                    <a:pt x="0" y="0"/>
                  </a:moveTo>
                  <a:lnTo>
                    <a:pt x="1041" y="2247"/>
                  </a:lnTo>
                  <a:lnTo>
                    <a:pt x="1485" y="3289"/>
                  </a:lnTo>
                  <a:lnTo>
                    <a:pt x="8445" y="3378"/>
                  </a:lnTo>
                  <a:lnTo>
                    <a:pt x="15443" y="3657"/>
                  </a:lnTo>
                  <a:lnTo>
                    <a:pt x="22478" y="4089"/>
                  </a:lnTo>
                  <a:lnTo>
                    <a:pt x="21983" y="1308"/>
                  </a:lnTo>
                  <a:lnTo>
                    <a:pt x="14528" y="634"/>
                  </a:lnTo>
                  <a:lnTo>
                    <a:pt x="7200" y="203"/>
                  </a:lnTo>
                  <a:lnTo>
                    <a:pt x="0" y="0"/>
                  </a:lnTo>
                  <a:close/>
                </a:path>
              </a:pathLst>
            </a:custGeom>
            <a:solidFill>
              <a:srgbClr val="FAEC8B"/>
            </a:solidFill>
          </p:spPr>
          <p:txBody>
            <a:bodyPr wrap="square" lIns="0" tIns="0" rIns="0" bIns="0" rtlCol="0"/>
            <a:lstStyle/>
            <a:p>
              <a:endParaRPr/>
            </a:p>
          </p:txBody>
        </p:sp>
        <p:sp>
          <p:nvSpPr>
            <p:cNvPr id="21187" name="object 21187"/>
            <p:cNvSpPr/>
            <p:nvPr/>
          </p:nvSpPr>
          <p:spPr>
            <a:xfrm>
              <a:off x="5258371" y="8513280"/>
              <a:ext cx="635" cy="3175"/>
            </a:xfrm>
            <a:custGeom>
              <a:avLst/>
              <a:gdLst/>
              <a:ahLst/>
              <a:cxnLst/>
              <a:rect l="l" t="t" r="r" b="b"/>
              <a:pathLst>
                <a:path w="635" h="3175">
                  <a:moveTo>
                    <a:pt x="0" y="0"/>
                  </a:moveTo>
                  <a:lnTo>
                    <a:pt x="495" y="2781"/>
                  </a:lnTo>
                </a:path>
              </a:pathLst>
            </a:custGeom>
            <a:ln w="25400">
              <a:solidFill>
                <a:srgbClr val="FAEF91"/>
              </a:solidFill>
            </a:ln>
          </p:spPr>
          <p:txBody>
            <a:bodyPr wrap="square" lIns="0" tIns="0" rIns="0" bIns="0" rtlCol="0"/>
            <a:lstStyle/>
            <a:p>
              <a:endParaRPr/>
            </a:p>
          </p:txBody>
        </p:sp>
        <p:sp>
          <p:nvSpPr>
            <p:cNvPr id="21188" name="object 21188"/>
            <p:cNvSpPr/>
            <p:nvPr/>
          </p:nvSpPr>
          <p:spPr>
            <a:xfrm>
              <a:off x="5237873" y="8515261"/>
              <a:ext cx="21590" cy="1270"/>
            </a:xfrm>
            <a:custGeom>
              <a:avLst/>
              <a:gdLst/>
              <a:ahLst/>
              <a:cxnLst/>
              <a:rect l="l" t="t" r="r" b="b"/>
              <a:pathLst>
                <a:path w="21589" h="1270">
                  <a:moveTo>
                    <a:pt x="20993" y="800"/>
                  </a:moveTo>
                  <a:lnTo>
                    <a:pt x="13957" y="368"/>
                  </a:lnTo>
                  <a:lnTo>
                    <a:pt x="6959" y="88"/>
                  </a:lnTo>
                  <a:lnTo>
                    <a:pt x="0" y="0"/>
                  </a:lnTo>
                </a:path>
              </a:pathLst>
            </a:custGeom>
            <a:ln w="25400">
              <a:solidFill>
                <a:srgbClr val="FAF297"/>
              </a:solidFill>
            </a:ln>
          </p:spPr>
          <p:txBody>
            <a:bodyPr wrap="square" lIns="0" tIns="0" rIns="0" bIns="0" rtlCol="0"/>
            <a:lstStyle/>
            <a:p>
              <a:endParaRPr/>
            </a:p>
          </p:txBody>
        </p:sp>
        <p:sp>
          <p:nvSpPr>
            <p:cNvPr id="21189" name="object 21189"/>
            <p:cNvSpPr/>
            <p:nvPr/>
          </p:nvSpPr>
          <p:spPr>
            <a:xfrm>
              <a:off x="5236387" y="8511972"/>
              <a:ext cx="1905" cy="3810"/>
            </a:xfrm>
            <a:custGeom>
              <a:avLst/>
              <a:gdLst/>
              <a:ahLst/>
              <a:cxnLst/>
              <a:rect l="l" t="t" r="r" b="b"/>
              <a:pathLst>
                <a:path w="1904" h="3809">
                  <a:moveTo>
                    <a:pt x="1485" y="3289"/>
                  </a:moveTo>
                  <a:lnTo>
                    <a:pt x="0" y="0"/>
                  </a:lnTo>
                </a:path>
              </a:pathLst>
            </a:custGeom>
            <a:ln w="25400">
              <a:solidFill>
                <a:srgbClr val="FAEA84"/>
              </a:solidFill>
            </a:ln>
          </p:spPr>
          <p:txBody>
            <a:bodyPr wrap="square" lIns="0" tIns="0" rIns="0" bIns="0" rtlCol="0"/>
            <a:lstStyle/>
            <a:p>
              <a:endParaRPr/>
            </a:p>
          </p:txBody>
        </p:sp>
        <p:sp>
          <p:nvSpPr>
            <p:cNvPr id="21190" name="object 21190"/>
            <p:cNvSpPr/>
            <p:nvPr/>
          </p:nvSpPr>
          <p:spPr>
            <a:xfrm>
              <a:off x="5236387" y="8511972"/>
              <a:ext cx="22225" cy="1905"/>
            </a:xfrm>
            <a:custGeom>
              <a:avLst/>
              <a:gdLst/>
              <a:ahLst/>
              <a:cxnLst/>
              <a:rect l="l" t="t" r="r" b="b"/>
              <a:pathLst>
                <a:path w="22225" h="1904">
                  <a:moveTo>
                    <a:pt x="0" y="0"/>
                  </a:moveTo>
                  <a:lnTo>
                    <a:pt x="7200" y="203"/>
                  </a:lnTo>
                  <a:lnTo>
                    <a:pt x="14528" y="634"/>
                  </a:lnTo>
                  <a:lnTo>
                    <a:pt x="21983" y="1308"/>
                  </a:lnTo>
                </a:path>
              </a:pathLst>
            </a:custGeom>
            <a:ln w="25399">
              <a:solidFill>
                <a:srgbClr val="F9E77E"/>
              </a:solidFill>
            </a:ln>
          </p:spPr>
          <p:txBody>
            <a:bodyPr wrap="square" lIns="0" tIns="0" rIns="0" bIns="0" rtlCol="0"/>
            <a:lstStyle/>
            <a:p>
              <a:endParaRPr/>
            </a:p>
          </p:txBody>
        </p:sp>
        <p:sp>
          <p:nvSpPr>
            <p:cNvPr id="21191" name="object 21191"/>
            <p:cNvSpPr/>
            <p:nvPr/>
          </p:nvSpPr>
          <p:spPr>
            <a:xfrm>
              <a:off x="5215140" y="8511768"/>
              <a:ext cx="22860" cy="3810"/>
            </a:xfrm>
            <a:custGeom>
              <a:avLst/>
              <a:gdLst/>
              <a:ahLst/>
              <a:cxnLst/>
              <a:rect l="l" t="t" r="r" b="b"/>
              <a:pathLst>
                <a:path w="22860" h="3809">
                  <a:moveTo>
                    <a:pt x="14033" y="0"/>
                  </a:moveTo>
                  <a:lnTo>
                    <a:pt x="6946" y="38"/>
                  </a:lnTo>
                  <a:lnTo>
                    <a:pt x="0" y="266"/>
                  </a:lnTo>
                  <a:lnTo>
                    <a:pt x="1396" y="2667"/>
                  </a:lnTo>
                  <a:lnTo>
                    <a:pt x="1993" y="3797"/>
                  </a:lnTo>
                  <a:lnTo>
                    <a:pt x="8864" y="3492"/>
                  </a:lnTo>
                  <a:lnTo>
                    <a:pt x="15773" y="3403"/>
                  </a:lnTo>
                  <a:lnTo>
                    <a:pt x="22732" y="3492"/>
                  </a:lnTo>
                  <a:lnTo>
                    <a:pt x="22288" y="2451"/>
                  </a:lnTo>
                  <a:lnTo>
                    <a:pt x="21247" y="203"/>
                  </a:lnTo>
                  <a:lnTo>
                    <a:pt x="14033" y="0"/>
                  </a:lnTo>
                  <a:close/>
                </a:path>
              </a:pathLst>
            </a:custGeom>
            <a:solidFill>
              <a:srgbClr val="F9E67A"/>
            </a:solidFill>
          </p:spPr>
          <p:txBody>
            <a:bodyPr wrap="square" lIns="0" tIns="0" rIns="0" bIns="0" rtlCol="0"/>
            <a:lstStyle/>
            <a:p>
              <a:endParaRPr/>
            </a:p>
          </p:txBody>
        </p:sp>
        <p:sp>
          <p:nvSpPr>
            <p:cNvPr id="21192" name="object 21192"/>
            <p:cNvSpPr/>
            <p:nvPr/>
          </p:nvSpPr>
          <p:spPr>
            <a:xfrm>
              <a:off x="5236387" y="8511972"/>
              <a:ext cx="1905" cy="3810"/>
            </a:xfrm>
            <a:custGeom>
              <a:avLst/>
              <a:gdLst/>
              <a:ahLst/>
              <a:cxnLst/>
              <a:rect l="l" t="t" r="r" b="b"/>
              <a:pathLst>
                <a:path w="1904" h="3809">
                  <a:moveTo>
                    <a:pt x="0" y="0"/>
                  </a:moveTo>
                  <a:lnTo>
                    <a:pt x="1485" y="3289"/>
                  </a:lnTo>
                </a:path>
              </a:pathLst>
            </a:custGeom>
            <a:ln w="25400">
              <a:solidFill>
                <a:srgbClr val="FAEA84"/>
              </a:solidFill>
            </a:ln>
          </p:spPr>
          <p:txBody>
            <a:bodyPr wrap="square" lIns="0" tIns="0" rIns="0" bIns="0" rtlCol="0"/>
            <a:lstStyle/>
            <a:p>
              <a:endParaRPr/>
            </a:p>
          </p:txBody>
        </p:sp>
        <p:sp>
          <p:nvSpPr>
            <p:cNvPr id="21193" name="object 21193"/>
            <p:cNvSpPr/>
            <p:nvPr/>
          </p:nvSpPr>
          <p:spPr>
            <a:xfrm>
              <a:off x="5217134" y="8515172"/>
              <a:ext cx="20955" cy="635"/>
            </a:xfrm>
            <a:custGeom>
              <a:avLst/>
              <a:gdLst/>
              <a:ahLst/>
              <a:cxnLst/>
              <a:rect l="l" t="t" r="r" b="b"/>
              <a:pathLst>
                <a:path w="20954" h="634">
                  <a:moveTo>
                    <a:pt x="20739" y="88"/>
                  </a:moveTo>
                  <a:lnTo>
                    <a:pt x="13779" y="0"/>
                  </a:lnTo>
                  <a:lnTo>
                    <a:pt x="6870" y="88"/>
                  </a:lnTo>
                  <a:lnTo>
                    <a:pt x="0" y="393"/>
                  </a:lnTo>
                </a:path>
              </a:pathLst>
            </a:custGeom>
            <a:ln w="25400">
              <a:solidFill>
                <a:srgbClr val="FAEB85"/>
              </a:solidFill>
            </a:ln>
          </p:spPr>
          <p:txBody>
            <a:bodyPr wrap="square" lIns="0" tIns="0" rIns="0" bIns="0" rtlCol="0"/>
            <a:lstStyle/>
            <a:p>
              <a:endParaRPr/>
            </a:p>
          </p:txBody>
        </p:sp>
        <p:sp>
          <p:nvSpPr>
            <p:cNvPr id="21194" name="object 21194"/>
            <p:cNvSpPr/>
            <p:nvPr/>
          </p:nvSpPr>
          <p:spPr>
            <a:xfrm>
              <a:off x="5215140" y="8512035"/>
              <a:ext cx="2540" cy="3810"/>
            </a:xfrm>
            <a:custGeom>
              <a:avLst/>
              <a:gdLst/>
              <a:ahLst/>
              <a:cxnLst/>
              <a:rect l="l" t="t" r="r" b="b"/>
              <a:pathLst>
                <a:path w="2539" h="3809">
                  <a:moveTo>
                    <a:pt x="1993" y="3530"/>
                  </a:moveTo>
                  <a:lnTo>
                    <a:pt x="0" y="0"/>
                  </a:lnTo>
                </a:path>
              </a:pathLst>
            </a:custGeom>
            <a:ln w="25400">
              <a:solidFill>
                <a:srgbClr val="F9E26F"/>
              </a:solidFill>
            </a:ln>
          </p:spPr>
          <p:txBody>
            <a:bodyPr wrap="square" lIns="0" tIns="0" rIns="0" bIns="0" rtlCol="0"/>
            <a:lstStyle/>
            <a:p>
              <a:endParaRPr/>
            </a:p>
          </p:txBody>
        </p:sp>
        <p:sp>
          <p:nvSpPr>
            <p:cNvPr id="21195" name="object 21195"/>
            <p:cNvSpPr/>
            <p:nvPr/>
          </p:nvSpPr>
          <p:spPr>
            <a:xfrm>
              <a:off x="5215140" y="8511768"/>
              <a:ext cx="21590" cy="635"/>
            </a:xfrm>
            <a:custGeom>
              <a:avLst/>
              <a:gdLst/>
              <a:ahLst/>
              <a:cxnLst/>
              <a:rect l="l" t="t" r="r" b="b"/>
              <a:pathLst>
                <a:path w="21589" h="634">
                  <a:moveTo>
                    <a:pt x="0" y="266"/>
                  </a:moveTo>
                  <a:lnTo>
                    <a:pt x="6946" y="38"/>
                  </a:lnTo>
                  <a:lnTo>
                    <a:pt x="14033" y="0"/>
                  </a:lnTo>
                  <a:lnTo>
                    <a:pt x="21247" y="203"/>
                  </a:lnTo>
                </a:path>
              </a:pathLst>
            </a:custGeom>
            <a:ln w="25400">
              <a:solidFill>
                <a:srgbClr val="F9E16E"/>
              </a:solidFill>
            </a:ln>
          </p:spPr>
          <p:txBody>
            <a:bodyPr wrap="square" lIns="0" tIns="0" rIns="0" bIns="0" rtlCol="0"/>
            <a:lstStyle/>
            <a:p>
              <a:endParaRPr/>
            </a:p>
          </p:txBody>
        </p:sp>
        <p:sp>
          <p:nvSpPr>
            <p:cNvPr id="21196" name="object 21196"/>
            <p:cNvSpPr/>
            <p:nvPr/>
          </p:nvSpPr>
          <p:spPr>
            <a:xfrm>
              <a:off x="5237873" y="8515261"/>
              <a:ext cx="21590" cy="3810"/>
            </a:xfrm>
            <a:custGeom>
              <a:avLst/>
              <a:gdLst/>
              <a:ahLst/>
              <a:cxnLst/>
              <a:rect l="l" t="t" r="r" b="b"/>
              <a:pathLst>
                <a:path w="21589" h="3809">
                  <a:moveTo>
                    <a:pt x="0" y="0"/>
                  </a:moveTo>
                  <a:lnTo>
                    <a:pt x="812" y="2006"/>
                  </a:lnTo>
                  <a:lnTo>
                    <a:pt x="1028" y="2819"/>
                  </a:lnTo>
                  <a:lnTo>
                    <a:pt x="7823" y="2806"/>
                  </a:lnTo>
                  <a:lnTo>
                    <a:pt x="14655" y="2971"/>
                  </a:lnTo>
                  <a:lnTo>
                    <a:pt x="21513" y="3289"/>
                  </a:lnTo>
                  <a:lnTo>
                    <a:pt x="20993" y="800"/>
                  </a:lnTo>
                  <a:lnTo>
                    <a:pt x="13957" y="368"/>
                  </a:lnTo>
                  <a:lnTo>
                    <a:pt x="6959" y="88"/>
                  </a:lnTo>
                  <a:lnTo>
                    <a:pt x="0" y="0"/>
                  </a:lnTo>
                  <a:close/>
                </a:path>
              </a:pathLst>
            </a:custGeom>
            <a:solidFill>
              <a:srgbClr val="FBF39B"/>
            </a:solidFill>
          </p:spPr>
          <p:txBody>
            <a:bodyPr wrap="square" lIns="0" tIns="0" rIns="0" bIns="0" rtlCol="0"/>
            <a:lstStyle/>
            <a:p>
              <a:endParaRPr/>
            </a:p>
          </p:txBody>
        </p:sp>
        <p:sp>
          <p:nvSpPr>
            <p:cNvPr id="21197" name="object 21197"/>
            <p:cNvSpPr/>
            <p:nvPr/>
          </p:nvSpPr>
          <p:spPr>
            <a:xfrm>
              <a:off x="5258866" y="8516061"/>
              <a:ext cx="635" cy="2540"/>
            </a:xfrm>
            <a:custGeom>
              <a:avLst/>
              <a:gdLst/>
              <a:ahLst/>
              <a:cxnLst/>
              <a:rect l="l" t="t" r="r" b="b"/>
              <a:pathLst>
                <a:path w="635" h="2540">
                  <a:moveTo>
                    <a:pt x="0" y="0"/>
                  </a:moveTo>
                  <a:lnTo>
                    <a:pt x="520" y="2489"/>
                  </a:lnTo>
                </a:path>
              </a:pathLst>
            </a:custGeom>
            <a:ln w="25400">
              <a:solidFill>
                <a:srgbClr val="FBF6A2"/>
              </a:solidFill>
            </a:ln>
          </p:spPr>
          <p:txBody>
            <a:bodyPr wrap="square" lIns="0" tIns="0" rIns="0" bIns="0" rtlCol="0"/>
            <a:lstStyle/>
            <a:p>
              <a:endParaRPr/>
            </a:p>
          </p:txBody>
        </p:sp>
        <p:sp>
          <p:nvSpPr>
            <p:cNvPr id="21198" name="object 21198"/>
            <p:cNvSpPr/>
            <p:nvPr/>
          </p:nvSpPr>
          <p:spPr>
            <a:xfrm>
              <a:off x="5238902" y="8518067"/>
              <a:ext cx="20955" cy="635"/>
            </a:xfrm>
            <a:custGeom>
              <a:avLst/>
              <a:gdLst/>
              <a:ahLst/>
              <a:cxnLst/>
              <a:rect l="l" t="t" r="r" b="b"/>
              <a:pathLst>
                <a:path w="20954" h="634">
                  <a:moveTo>
                    <a:pt x="20485" y="482"/>
                  </a:moveTo>
                  <a:lnTo>
                    <a:pt x="13627" y="165"/>
                  </a:lnTo>
                  <a:lnTo>
                    <a:pt x="6794" y="0"/>
                  </a:lnTo>
                  <a:lnTo>
                    <a:pt x="0" y="12"/>
                  </a:lnTo>
                </a:path>
              </a:pathLst>
            </a:custGeom>
            <a:ln w="25400">
              <a:solidFill>
                <a:srgbClr val="FBF59F"/>
              </a:solidFill>
            </a:ln>
          </p:spPr>
          <p:txBody>
            <a:bodyPr wrap="square" lIns="0" tIns="0" rIns="0" bIns="0" rtlCol="0"/>
            <a:lstStyle/>
            <a:p>
              <a:endParaRPr/>
            </a:p>
          </p:txBody>
        </p:sp>
        <p:sp>
          <p:nvSpPr>
            <p:cNvPr id="21199" name="object 21199"/>
            <p:cNvSpPr/>
            <p:nvPr/>
          </p:nvSpPr>
          <p:spPr>
            <a:xfrm>
              <a:off x="5237873" y="8515261"/>
              <a:ext cx="1270" cy="3175"/>
            </a:xfrm>
            <a:custGeom>
              <a:avLst/>
              <a:gdLst/>
              <a:ahLst/>
              <a:cxnLst/>
              <a:rect l="l" t="t" r="r" b="b"/>
              <a:pathLst>
                <a:path w="1270" h="3175">
                  <a:moveTo>
                    <a:pt x="1028" y="2819"/>
                  </a:moveTo>
                  <a:lnTo>
                    <a:pt x="0" y="0"/>
                  </a:lnTo>
                </a:path>
              </a:pathLst>
            </a:custGeom>
            <a:ln w="25400">
              <a:solidFill>
                <a:srgbClr val="FBF094"/>
              </a:solidFill>
            </a:ln>
          </p:spPr>
          <p:txBody>
            <a:bodyPr wrap="square" lIns="0" tIns="0" rIns="0" bIns="0" rtlCol="0"/>
            <a:lstStyle/>
            <a:p>
              <a:endParaRPr/>
            </a:p>
          </p:txBody>
        </p:sp>
        <p:sp>
          <p:nvSpPr>
            <p:cNvPr id="21200" name="object 21200"/>
            <p:cNvSpPr/>
            <p:nvPr/>
          </p:nvSpPr>
          <p:spPr>
            <a:xfrm>
              <a:off x="5237873" y="8515261"/>
              <a:ext cx="21590" cy="1270"/>
            </a:xfrm>
            <a:custGeom>
              <a:avLst/>
              <a:gdLst/>
              <a:ahLst/>
              <a:cxnLst/>
              <a:rect l="l" t="t" r="r" b="b"/>
              <a:pathLst>
                <a:path w="21589" h="1270">
                  <a:moveTo>
                    <a:pt x="0" y="0"/>
                  </a:moveTo>
                  <a:lnTo>
                    <a:pt x="6959" y="88"/>
                  </a:lnTo>
                  <a:lnTo>
                    <a:pt x="13957" y="368"/>
                  </a:lnTo>
                  <a:lnTo>
                    <a:pt x="20993" y="800"/>
                  </a:lnTo>
                </a:path>
              </a:pathLst>
            </a:custGeom>
            <a:ln w="25400">
              <a:solidFill>
                <a:srgbClr val="FAF297"/>
              </a:solidFill>
            </a:ln>
          </p:spPr>
          <p:txBody>
            <a:bodyPr wrap="square" lIns="0" tIns="0" rIns="0" bIns="0" rtlCol="0"/>
            <a:lstStyle/>
            <a:p>
              <a:endParaRPr/>
            </a:p>
          </p:txBody>
        </p:sp>
        <p:sp>
          <p:nvSpPr>
            <p:cNvPr id="21201" name="object 21201"/>
            <p:cNvSpPr/>
            <p:nvPr/>
          </p:nvSpPr>
          <p:spPr>
            <a:xfrm>
              <a:off x="5217134" y="8515172"/>
              <a:ext cx="22225" cy="3810"/>
            </a:xfrm>
            <a:custGeom>
              <a:avLst/>
              <a:gdLst/>
              <a:ahLst/>
              <a:cxnLst/>
              <a:rect l="l" t="t" r="r" b="b"/>
              <a:pathLst>
                <a:path w="22225" h="3809">
                  <a:moveTo>
                    <a:pt x="13779" y="0"/>
                  </a:moveTo>
                  <a:lnTo>
                    <a:pt x="6870" y="88"/>
                  </a:lnTo>
                  <a:lnTo>
                    <a:pt x="0" y="393"/>
                  </a:lnTo>
                  <a:lnTo>
                    <a:pt x="596" y="1511"/>
                  </a:lnTo>
                  <a:lnTo>
                    <a:pt x="1104" y="2578"/>
                  </a:lnTo>
                  <a:lnTo>
                    <a:pt x="1397" y="3505"/>
                  </a:lnTo>
                  <a:lnTo>
                    <a:pt x="8178" y="3111"/>
                  </a:lnTo>
                  <a:lnTo>
                    <a:pt x="14960" y="2921"/>
                  </a:lnTo>
                  <a:lnTo>
                    <a:pt x="21767" y="2908"/>
                  </a:lnTo>
                  <a:lnTo>
                    <a:pt x="21551" y="2095"/>
                  </a:lnTo>
                  <a:lnTo>
                    <a:pt x="20739" y="88"/>
                  </a:lnTo>
                  <a:lnTo>
                    <a:pt x="13779" y="0"/>
                  </a:lnTo>
                  <a:close/>
                </a:path>
              </a:pathLst>
            </a:custGeom>
            <a:solidFill>
              <a:srgbClr val="FBEC89"/>
            </a:solidFill>
          </p:spPr>
          <p:txBody>
            <a:bodyPr wrap="square" lIns="0" tIns="0" rIns="0" bIns="0" rtlCol="0"/>
            <a:lstStyle/>
            <a:p>
              <a:endParaRPr/>
            </a:p>
          </p:txBody>
        </p:sp>
        <p:sp>
          <p:nvSpPr>
            <p:cNvPr id="21202" name="object 21202"/>
            <p:cNvSpPr/>
            <p:nvPr/>
          </p:nvSpPr>
          <p:spPr>
            <a:xfrm>
              <a:off x="5237873" y="8515261"/>
              <a:ext cx="1270" cy="3175"/>
            </a:xfrm>
            <a:custGeom>
              <a:avLst/>
              <a:gdLst/>
              <a:ahLst/>
              <a:cxnLst/>
              <a:rect l="l" t="t" r="r" b="b"/>
              <a:pathLst>
                <a:path w="1270" h="3175">
                  <a:moveTo>
                    <a:pt x="0" y="0"/>
                  </a:moveTo>
                  <a:lnTo>
                    <a:pt x="1028" y="2819"/>
                  </a:lnTo>
                </a:path>
              </a:pathLst>
            </a:custGeom>
            <a:ln w="25400">
              <a:solidFill>
                <a:srgbClr val="FBF094"/>
              </a:solidFill>
            </a:ln>
          </p:spPr>
          <p:txBody>
            <a:bodyPr wrap="square" lIns="0" tIns="0" rIns="0" bIns="0" rtlCol="0"/>
            <a:lstStyle/>
            <a:p>
              <a:endParaRPr/>
            </a:p>
          </p:txBody>
        </p:sp>
        <p:sp>
          <p:nvSpPr>
            <p:cNvPr id="21203" name="object 21203"/>
            <p:cNvSpPr/>
            <p:nvPr/>
          </p:nvSpPr>
          <p:spPr>
            <a:xfrm>
              <a:off x="5218531" y="8518080"/>
              <a:ext cx="20955" cy="635"/>
            </a:xfrm>
            <a:custGeom>
              <a:avLst/>
              <a:gdLst/>
              <a:ahLst/>
              <a:cxnLst/>
              <a:rect l="l" t="t" r="r" b="b"/>
              <a:pathLst>
                <a:path w="20954" h="634">
                  <a:moveTo>
                    <a:pt x="20370" y="0"/>
                  </a:moveTo>
                  <a:lnTo>
                    <a:pt x="13563" y="12"/>
                  </a:lnTo>
                  <a:lnTo>
                    <a:pt x="6781" y="203"/>
                  </a:lnTo>
                  <a:lnTo>
                    <a:pt x="0" y="596"/>
                  </a:lnTo>
                </a:path>
              </a:pathLst>
            </a:custGeom>
            <a:ln w="25400">
              <a:solidFill>
                <a:srgbClr val="FBED8C"/>
              </a:solidFill>
            </a:ln>
          </p:spPr>
          <p:txBody>
            <a:bodyPr wrap="square" lIns="0" tIns="0" rIns="0" bIns="0" rtlCol="0"/>
            <a:lstStyle/>
            <a:p>
              <a:endParaRPr/>
            </a:p>
          </p:txBody>
        </p:sp>
        <p:sp>
          <p:nvSpPr>
            <p:cNvPr id="21204" name="object 21204"/>
            <p:cNvSpPr/>
            <p:nvPr/>
          </p:nvSpPr>
          <p:spPr>
            <a:xfrm>
              <a:off x="5217134" y="8515566"/>
              <a:ext cx="1905" cy="3175"/>
            </a:xfrm>
            <a:custGeom>
              <a:avLst/>
              <a:gdLst/>
              <a:ahLst/>
              <a:cxnLst/>
              <a:rect l="l" t="t" r="r" b="b"/>
              <a:pathLst>
                <a:path w="1904" h="3175">
                  <a:moveTo>
                    <a:pt x="1397" y="3111"/>
                  </a:moveTo>
                  <a:lnTo>
                    <a:pt x="0" y="0"/>
                  </a:lnTo>
                </a:path>
              </a:pathLst>
            </a:custGeom>
            <a:ln w="25400">
              <a:solidFill>
                <a:srgbClr val="FBE77D"/>
              </a:solidFill>
            </a:ln>
          </p:spPr>
          <p:txBody>
            <a:bodyPr wrap="square" lIns="0" tIns="0" rIns="0" bIns="0" rtlCol="0"/>
            <a:lstStyle/>
            <a:p>
              <a:endParaRPr/>
            </a:p>
          </p:txBody>
        </p:sp>
        <p:sp>
          <p:nvSpPr>
            <p:cNvPr id="21205" name="object 21205"/>
            <p:cNvSpPr/>
            <p:nvPr/>
          </p:nvSpPr>
          <p:spPr>
            <a:xfrm>
              <a:off x="5217134" y="8515172"/>
              <a:ext cx="20955" cy="635"/>
            </a:xfrm>
            <a:custGeom>
              <a:avLst/>
              <a:gdLst/>
              <a:ahLst/>
              <a:cxnLst/>
              <a:rect l="l" t="t" r="r" b="b"/>
              <a:pathLst>
                <a:path w="20954" h="634">
                  <a:moveTo>
                    <a:pt x="0" y="393"/>
                  </a:moveTo>
                  <a:lnTo>
                    <a:pt x="6870" y="88"/>
                  </a:lnTo>
                  <a:lnTo>
                    <a:pt x="13779" y="0"/>
                  </a:lnTo>
                  <a:lnTo>
                    <a:pt x="20739" y="88"/>
                  </a:lnTo>
                </a:path>
              </a:pathLst>
            </a:custGeom>
            <a:ln w="25400">
              <a:solidFill>
                <a:srgbClr val="FAEB85"/>
              </a:solidFill>
            </a:ln>
          </p:spPr>
          <p:txBody>
            <a:bodyPr wrap="square" lIns="0" tIns="0" rIns="0" bIns="0" rtlCol="0"/>
            <a:lstStyle/>
            <a:p>
              <a:endParaRPr/>
            </a:p>
          </p:txBody>
        </p:sp>
        <p:sp>
          <p:nvSpPr>
            <p:cNvPr id="21206" name="object 21206"/>
            <p:cNvSpPr/>
            <p:nvPr/>
          </p:nvSpPr>
          <p:spPr>
            <a:xfrm>
              <a:off x="5194719" y="8512035"/>
              <a:ext cx="22860" cy="5080"/>
            </a:xfrm>
            <a:custGeom>
              <a:avLst/>
              <a:gdLst/>
              <a:ahLst/>
              <a:cxnLst/>
              <a:rect l="l" t="t" r="r" b="b"/>
              <a:pathLst>
                <a:path w="22860" h="5079">
                  <a:moveTo>
                    <a:pt x="20421" y="0"/>
                  </a:moveTo>
                  <a:lnTo>
                    <a:pt x="13474" y="253"/>
                  </a:lnTo>
                  <a:lnTo>
                    <a:pt x="6667" y="711"/>
                  </a:lnTo>
                  <a:lnTo>
                    <a:pt x="0" y="1371"/>
                  </a:lnTo>
                  <a:lnTo>
                    <a:pt x="1968" y="5054"/>
                  </a:lnTo>
                  <a:lnTo>
                    <a:pt x="8737" y="4317"/>
                  </a:lnTo>
                  <a:lnTo>
                    <a:pt x="15557" y="3809"/>
                  </a:lnTo>
                  <a:lnTo>
                    <a:pt x="22415" y="3530"/>
                  </a:lnTo>
                  <a:lnTo>
                    <a:pt x="21818" y="2400"/>
                  </a:lnTo>
                  <a:lnTo>
                    <a:pt x="20421" y="0"/>
                  </a:lnTo>
                  <a:close/>
                </a:path>
              </a:pathLst>
            </a:custGeom>
            <a:solidFill>
              <a:srgbClr val="F9DE66"/>
            </a:solidFill>
          </p:spPr>
          <p:txBody>
            <a:bodyPr wrap="square" lIns="0" tIns="0" rIns="0" bIns="0" rtlCol="0"/>
            <a:lstStyle/>
            <a:p>
              <a:endParaRPr/>
            </a:p>
          </p:txBody>
        </p:sp>
        <p:sp>
          <p:nvSpPr>
            <p:cNvPr id="21207" name="object 21207"/>
            <p:cNvSpPr/>
            <p:nvPr/>
          </p:nvSpPr>
          <p:spPr>
            <a:xfrm>
              <a:off x="5215140" y="8512035"/>
              <a:ext cx="2540" cy="3810"/>
            </a:xfrm>
            <a:custGeom>
              <a:avLst/>
              <a:gdLst/>
              <a:ahLst/>
              <a:cxnLst/>
              <a:rect l="l" t="t" r="r" b="b"/>
              <a:pathLst>
                <a:path w="2539" h="3809">
                  <a:moveTo>
                    <a:pt x="0" y="0"/>
                  </a:moveTo>
                  <a:lnTo>
                    <a:pt x="1993" y="3530"/>
                  </a:lnTo>
                </a:path>
              </a:pathLst>
            </a:custGeom>
            <a:ln w="25400">
              <a:solidFill>
                <a:srgbClr val="F9E26F"/>
              </a:solidFill>
            </a:ln>
          </p:spPr>
          <p:txBody>
            <a:bodyPr wrap="square" lIns="0" tIns="0" rIns="0" bIns="0" rtlCol="0"/>
            <a:lstStyle/>
            <a:p>
              <a:endParaRPr/>
            </a:p>
          </p:txBody>
        </p:sp>
        <p:sp>
          <p:nvSpPr>
            <p:cNvPr id="21208" name="object 21208"/>
            <p:cNvSpPr/>
            <p:nvPr/>
          </p:nvSpPr>
          <p:spPr>
            <a:xfrm>
              <a:off x="5196687" y="8515566"/>
              <a:ext cx="20955" cy="1905"/>
            </a:xfrm>
            <a:custGeom>
              <a:avLst/>
              <a:gdLst/>
              <a:ahLst/>
              <a:cxnLst/>
              <a:rect l="l" t="t" r="r" b="b"/>
              <a:pathLst>
                <a:path w="20954" h="1904">
                  <a:moveTo>
                    <a:pt x="20447" y="0"/>
                  </a:moveTo>
                  <a:lnTo>
                    <a:pt x="13588" y="279"/>
                  </a:lnTo>
                  <a:lnTo>
                    <a:pt x="6769" y="787"/>
                  </a:lnTo>
                  <a:lnTo>
                    <a:pt x="0" y="1523"/>
                  </a:lnTo>
                </a:path>
              </a:pathLst>
            </a:custGeom>
            <a:ln w="25400">
              <a:solidFill>
                <a:srgbClr val="FAE26F"/>
              </a:solidFill>
            </a:ln>
          </p:spPr>
          <p:txBody>
            <a:bodyPr wrap="square" lIns="0" tIns="0" rIns="0" bIns="0" rtlCol="0"/>
            <a:lstStyle/>
            <a:p>
              <a:endParaRPr/>
            </a:p>
          </p:txBody>
        </p:sp>
        <p:sp>
          <p:nvSpPr>
            <p:cNvPr id="21209" name="object 21209"/>
            <p:cNvSpPr/>
            <p:nvPr/>
          </p:nvSpPr>
          <p:spPr>
            <a:xfrm>
              <a:off x="5194719" y="8513407"/>
              <a:ext cx="2540" cy="3810"/>
            </a:xfrm>
            <a:custGeom>
              <a:avLst/>
              <a:gdLst/>
              <a:ahLst/>
              <a:cxnLst/>
              <a:rect l="l" t="t" r="r" b="b"/>
              <a:pathLst>
                <a:path w="2539" h="3809">
                  <a:moveTo>
                    <a:pt x="1968" y="3683"/>
                  </a:moveTo>
                  <a:lnTo>
                    <a:pt x="0" y="0"/>
                  </a:lnTo>
                </a:path>
              </a:pathLst>
            </a:custGeom>
            <a:ln w="25400">
              <a:solidFill>
                <a:srgbClr val="F9DB5C"/>
              </a:solidFill>
            </a:ln>
          </p:spPr>
          <p:txBody>
            <a:bodyPr wrap="square" lIns="0" tIns="0" rIns="0" bIns="0" rtlCol="0"/>
            <a:lstStyle/>
            <a:p>
              <a:endParaRPr/>
            </a:p>
          </p:txBody>
        </p:sp>
        <p:sp>
          <p:nvSpPr>
            <p:cNvPr id="21210" name="object 21210"/>
            <p:cNvSpPr/>
            <p:nvPr/>
          </p:nvSpPr>
          <p:spPr>
            <a:xfrm>
              <a:off x="5194719" y="8512035"/>
              <a:ext cx="20955" cy="1905"/>
            </a:xfrm>
            <a:custGeom>
              <a:avLst/>
              <a:gdLst/>
              <a:ahLst/>
              <a:cxnLst/>
              <a:rect l="l" t="t" r="r" b="b"/>
              <a:pathLst>
                <a:path w="20954" h="1904">
                  <a:moveTo>
                    <a:pt x="0" y="1371"/>
                  </a:moveTo>
                  <a:lnTo>
                    <a:pt x="6667" y="711"/>
                  </a:lnTo>
                  <a:lnTo>
                    <a:pt x="13474" y="253"/>
                  </a:lnTo>
                  <a:lnTo>
                    <a:pt x="20421" y="0"/>
                  </a:lnTo>
                </a:path>
              </a:pathLst>
            </a:custGeom>
            <a:ln w="25400">
              <a:solidFill>
                <a:srgbClr val="F8DB5C"/>
              </a:solidFill>
            </a:ln>
          </p:spPr>
          <p:txBody>
            <a:bodyPr wrap="square" lIns="0" tIns="0" rIns="0" bIns="0" rtlCol="0"/>
            <a:lstStyle/>
            <a:p>
              <a:endParaRPr/>
            </a:p>
          </p:txBody>
        </p:sp>
        <p:sp>
          <p:nvSpPr>
            <p:cNvPr id="21211" name="object 21211"/>
            <p:cNvSpPr/>
            <p:nvPr/>
          </p:nvSpPr>
          <p:spPr>
            <a:xfrm>
              <a:off x="5175173" y="8513407"/>
              <a:ext cx="21590" cy="6985"/>
            </a:xfrm>
            <a:custGeom>
              <a:avLst/>
              <a:gdLst/>
              <a:ahLst/>
              <a:cxnLst/>
              <a:rect l="l" t="t" r="r" b="b"/>
              <a:pathLst>
                <a:path w="21589" h="6984">
                  <a:moveTo>
                    <a:pt x="19545" y="0"/>
                  </a:moveTo>
                  <a:lnTo>
                    <a:pt x="12877" y="660"/>
                  </a:lnTo>
                  <a:lnTo>
                    <a:pt x="6362" y="1536"/>
                  </a:lnTo>
                  <a:lnTo>
                    <a:pt x="0" y="2603"/>
                  </a:lnTo>
                  <a:lnTo>
                    <a:pt x="1396" y="6604"/>
                  </a:lnTo>
                  <a:lnTo>
                    <a:pt x="8039" y="5384"/>
                  </a:lnTo>
                  <a:lnTo>
                    <a:pt x="14757" y="4419"/>
                  </a:lnTo>
                  <a:lnTo>
                    <a:pt x="21513" y="3683"/>
                  </a:lnTo>
                  <a:lnTo>
                    <a:pt x="20904" y="2489"/>
                  </a:lnTo>
                  <a:lnTo>
                    <a:pt x="19545" y="0"/>
                  </a:lnTo>
                  <a:close/>
                </a:path>
              </a:pathLst>
            </a:custGeom>
            <a:solidFill>
              <a:srgbClr val="F9D958"/>
            </a:solidFill>
          </p:spPr>
          <p:txBody>
            <a:bodyPr wrap="square" lIns="0" tIns="0" rIns="0" bIns="0" rtlCol="0"/>
            <a:lstStyle/>
            <a:p>
              <a:endParaRPr/>
            </a:p>
          </p:txBody>
        </p:sp>
        <p:sp>
          <p:nvSpPr>
            <p:cNvPr id="21212" name="object 21212"/>
            <p:cNvSpPr/>
            <p:nvPr/>
          </p:nvSpPr>
          <p:spPr>
            <a:xfrm>
              <a:off x="5194719" y="8513407"/>
              <a:ext cx="2540" cy="3810"/>
            </a:xfrm>
            <a:custGeom>
              <a:avLst/>
              <a:gdLst/>
              <a:ahLst/>
              <a:cxnLst/>
              <a:rect l="l" t="t" r="r" b="b"/>
              <a:pathLst>
                <a:path w="2539" h="3809">
                  <a:moveTo>
                    <a:pt x="0" y="0"/>
                  </a:moveTo>
                  <a:lnTo>
                    <a:pt x="1968" y="3683"/>
                  </a:lnTo>
                </a:path>
              </a:pathLst>
            </a:custGeom>
            <a:ln w="25400">
              <a:solidFill>
                <a:srgbClr val="F9DB5C"/>
              </a:solidFill>
            </a:ln>
          </p:spPr>
          <p:txBody>
            <a:bodyPr wrap="square" lIns="0" tIns="0" rIns="0" bIns="0" rtlCol="0"/>
            <a:lstStyle/>
            <a:p>
              <a:endParaRPr/>
            </a:p>
          </p:txBody>
        </p:sp>
        <p:sp>
          <p:nvSpPr>
            <p:cNvPr id="21213" name="object 21213"/>
            <p:cNvSpPr/>
            <p:nvPr/>
          </p:nvSpPr>
          <p:spPr>
            <a:xfrm>
              <a:off x="5176570" y="8517090"/>
              <a:ext cx="20320" cy="3175"/>
            </a:xfrm>
            <a:custGeom>
              <a:avLst/>
              <a:gdLst/>
              <a:ahLst/>
              <a:cxnLst/>
              <a:rect l="l" t="t" r="r" b="b"/>
              <a:pathLst>
                <a:path w="20320" h="3175">
                  <a:moveTo>
                    <a:pt x="20116" y="0"/>
                  </a:moveTo>
                  <a:lnTo>
                    <a:pt x="13360" y="736"/>
                  </a:lnTo>
                  <a:lnTo>
                    <a:pt x="6642" y="1701"/>
                  </a:lnTo>
                  <a:lnTo>
                    <a:pt x="0" y="2921"/>
                  </a:lnTo>
                </a:path>
              </a:pathLst>
            </a:custGeom>
            <a:ln w="25400">
              <a:solidFill>
                <a:srgbClr val="FADC61"/>
              </a:solidFill>
            </a:ln>
          </p:spPr>
          <p:txBody>
            <a:bodyPr wrap="square" lIns="0" tIns="0" rIns="0" bIns="0" rtlCol="0"/>
            <a:lstStyle/>
            <a:p>
              <a:endParaRPr/>
            </a:p>
          </p:txBody>
        </p:sp>
        <p:sp>
          <p:nvSpPr>
            <p:cNvPr id="21214" name="object 21214"/>
            <p:cNvSpPr/>
            <p:nvPr/>
          </p:nvSpPr>
          <p:spPr>
            <a:xfrm>
              <a:off x="5175173" y="8516010"/>
              <a:ext cx="1905" cy="4445"/>
            </a:xfrm>
            <a:custGeom>
              <a:avLst/>
              <a:gdLst/>
              <a:ahLst/>
              <a:cxnLst/>
              <a:rect l="l" t="t" r="r" b="b"/>
              <a:pathLst>
                <a:path w="1904" h="4445">
                  <a:moveTo>
                    <a:pt x="1396" y="4000"/>
                  </a:moveTo>
                  <a:lnTo>
                    <a:pt x="0" y="0"/>
                  </a:lnTo>
                </a:path>
              </a:pathLst>
            </a:custGeom>
            <a:ln w="25400">
              <a:solidFill>
                <a:srgbClr val="F8D754"/>
              </a:solidFill>
            </a:ln>
          </p:spPr>
          <p:txBody>
            <a:bodyPr wrap="square" lIns="0" tIns="0" rIns="0" bIns="0" rtlCol="0"/>
            <a:lstStyle/>
            <a:p>
              <a:endParaRPr/>
            </a:p>
          </p:txBody>
        </p:sp>
        <p:sp>
          <p:nvSpPr>
            <p:cNvPr id="21215" name="object 21215"/>
            <p:cNvSpPr/>
            <p:nvPr/>
          </p:nvSpPr>
          <p:spPr>
            <a:xfrm>
              <a:off x="5175173" y="8513407"/>
              <a:ext cx="19685" cy="3175"/>
            </a:xfrm>
            <a:custGeom>
              <a:avLst/>
              <a:gdLst/>
              <a:ahLst/>
              <a:cxnLst/>
              <a:rect l="l" t="t" r="r" b="b"/>
              <a:pathLst>
                <a:path w="19685" h="3175">
                  <a:moveTo>
                    <a:pt x="0" y="2603"/>
                  </a:moveTo>
                  <a:lnTo>
                    <a:pt x="6362" y="1536"/>
                  </a:lnTo>
                  <a:lnTo>
                    <a:pt x="12877" y="660"/>
                  </a:lnTo>
                  <a:lnTo>
                    <a:pt x="19545" y="0"/>
                  </a:lnTo>
                </a:path>
              </a:pathLst>
            </a:custGeom>
            <a:ln w="25400">
              <a:solidFill>
                <a:srgbClr val="F7D650"/>
              </a:solidFill>
            </a:ln>
          </p:spPr>
          <p:txBody>
            <a:bodyPr wrap="square" lIns="0" tIns="0" rIns="0" bIns="0" rtlCol="0"/>
            <a:lstStyle/>
            <a:p>
              <a:endParaRPr/>
            </a:p>
          </p:txBody>
        </p:sp>
        <p:sp>
          <p:nvSpPr>
            <p:cNvPr id="21216" name="object 21216"/>
            <p:cNvSpPr/>
            <p:nvPr/>
          </p:nvSpPr>
          <p:spPr>
            <a:xfrm>
              <a:off x="5196687" y="8515566"/>
              <a:ext cx="22225" cy="5080"/>
            </a:xfrm>
            <a:custGeom>
              <a:avLst/>
              <a:gdLst/>
              <a:ahLst/>
              <a:cxnLst/>
              <a:rect l="l" t="t" r="r" b="b"/>
              <a:pathLst>
                <a:path w="22225" h="5079">
                  <a:moveTo>
                    <a:pt x="20447" y="0"/>
                  </a:moveTo>
                  <a:lnTo>
                    <a:pt x="13588" y="279"/>
                  </a:lnTo>
                  <a:lnTo>
                    <a:pt x="6769" y="787"/>
                  </a:lnTo>
                  <a:lnTo>
                    <a:pt x="0" y="1523"/>
                  </a:lnTo>
                  <a:lnTo>
                    <a:pt x="622" y="2717"/>
                  </a:lnTo>
                  <a:lnTo>
                    <a:pt x="1155" y="3873"/>
                  </a:lnTo>
                  <a:lnTo>
                    <a:pt x="1536" y="4927"/>
                  </a:lnTo>
                  <a:lnTo>
                    <a:pt x="8305" y="4102"/>
                  </a:lnTo>
                  <a:lnTo>
                    <a:pt x="15074" y="3517"/>
                  </a:lnTo>
                  <a:lnTo>
                    <a:pt x="21844" y="3111"/>
                  </a:lnTo>
                  <a:lnTo>
                    <a:pt x="21551" y="2184"/>
                  </a:lnTo>
                  <a:lnTo>
                    <a:pt x="21043" y="1117"/>
                  </a:lnTo>
                  <a:lnTo>
                    <a:pt x="20447" y="0"/>
                  </a:lnTo>
                  <a:close/>
                </a:path>
              </a:pathLst>
            </a:custGeom>
            <a:solidFill>
              <a:srgbClr val="FBE473"/>
            </a:solidFill>
          </p:spPr>
          <p:txBody>
            <a:bodyPr wrap="square" lIns="0" tIns="0" rIns="0" bIns="0" rtlCol="0"/>
            <a:lstStyle/>
            <a:p>
              <a:endParaRPr/>
            </a:p>
          </p:txBody>
        </p:sp>
        <p:sp>
          <p:nvSpPr>
            <p:cNvPr id="21217" name="object 21217"/>
            <p:cNvSpPr/>
            <p:nvPr/>
          </p:nvSpPr>
          <p:spPr>
            <a:xfrm>
              <a:off x="5217134" y="8515566"/>
              <a:ext cx="1905" cy="3175"/>
            </a:xfrm>
            <a:custGeom>
              <a:avLst/>
              <a:gdLst/>
              <a:ahLst/>
              <a:cxnLst/>
              <a:rect l="l" t="t" r="r" b="b"/>
              <a:pathLst>
                <a:path w="1904" h="3175">
                  <a:moveTo>
                    <a:pt x="0" y="0"/>
                  </a:moveTo>
                  <a:lnTo>
                    <a:pt x="1397" y="3111"/>
                  </a:lnTo>
                </a:path>
              </a:pathLst>
            </a:custGeom>
            <a:ln w="25400">
              <a:solidFill>
                <a:srgbClr val="FBE77D"/>
              </a:solidFill>
            </a:ln>
          </p:spPr>
          <p:txBody>
            <a:bodyPr wrap="square" lIns="0" tIns="0" rIns="0" bIns="0" rtlCol="0"/>
            <a:lstStyle/>
            <a:p>
              <a:endParaRPr/>
            </a:p>
          </p:txBody>
        </p:sp>
        <p:sp>
          <p:nvSpPr>
            <p:cNvPr id="21218" name="object 21218"/>
            <p:cNvSpPr/>
            <p:nvPr/>
          </p:nvSpPr>
          <p:spPr>
            <a:xfrm>
              <a:off x="5198224" y="8518677"/>
              <a:ext cx="20320" cy="1905"/>
            </a:xfrm>
            <a:custGeom>
              <a:avLst/>
              <a:gdLst/>
              <a:ahLst/>
              <a:cxnLst/>
              <a:rect l="l" t="t" r="r" b="b"/>
              <a:pathLst>
                <a:path w="20320" h="1904">
                  <a:moveTo>
                    <a:pt x="20307" y="0"/>
                  </a:moveTo>
                  <a:lnTo>
                    <a:pt x="13538" y="406"/>
                  </a:lnTo>
                  <a:lnTo>
                    <a:pt x="6769" y="990"/>
                  </a:lnTo>
                  <a:lnTo>
                    <a:pt x="0" y="1816"/>
                  </a:lnTo>
                </a:path>
              </a:pathLst>
            </a:custGeom>
            <a:ln w="25400">
              <a:solidFill>
                <a:srgbClr val="FBE576"/>
              </a:solidFill>
            </a:ln>
          </p:spPr>
          <p:txBody>
            <a:bodyPr wrap="square" lIns="0" tIns="0" rIns="0" bIns="0" rtlCol="0"/>
            <a:lstStyle/>
            <a:p>
              <a:endParaRPr/>
            </a:p>
          </p:txBody>
        </p:sp>
        <p:sp>
          <p:nvSpPr>
            <p:cNvPr id="21219" name="object 21219"/>
            <p:cNvSpPr/>
            <p:nvPr/>
          </p:nvSpPr>
          <p:spPr>
            <a:xfrm>
              <a:off x="5196687" y="8517090"/>
              <a:ext cx="1905" cy="3810"/>
            </a:xfrm>
            <a:custGeom>
              <a:avLst/>
              <a:gdLst/>
              <a:ahLst/>
              <a:cxnLst/>
              <a:rect l="l" t="t" r="r" b="b"/>
              <a:pathLst>
                <a:path w="1904" h="3809">
                  <a:moveTo>
                    <a:pt x="1536" y="3403"/>
                  </a:moveTo>
                  <a:lnTo>
                    <a:pt x="0" y="0"/>
                  </a:lnTo>
                </a:path>
              </a:pathLst>
            </a:custGeom>
            <a:ln w="25400">
              <a:solidFill>
                <a:srgbClr val="FBDF68"/>
              </a:solidFill>
            </a:ln>
          </p:spPr>
          <p:txBody>
            <a:bodyPr wrap="square" lIns="0" tIns="0" rIns="0" bIns="0" rtlCol="0"/>
            <a:lstStyle/>
            <a:p>
              <a:endParaRPr/>
            </a:p>
          </p:txBody>
        </p:sp>
        <p:sp>
          <p:nvSpPr>
            <p:cNvPr id="21220" name="object 21220"/>
            <p:cNvSpPr/>
            <p:nvPr/>
          </p:nvSpPr>
          <p:spPr>
            <a:xfrm>
              <a:off x="5196687" y="8515566"/>
              <a:ext cx="20955" cy="1905"/>
            </a:xfrm>
            <a:custGeom>
              <a:avLst/>
              <a:gdLst/>
              <a:ahLst/>
              <a:cxnLst/>
              <a:rect l="l" t="t" r="r" b="b"/>
              <a:pathLst>
                <a:path w="20954" h="1904">
                  <a:moveTo>
                    <a:pt x="0" y="1523"/>
                  </a:moveTo>
                  <a:lnTo>
                    <a:pt x="6769" y="787"/>
                  </a:lnTo>
                  <a:lnTo>
                    <a:pt x="13588" y="279"/>
                  </a:lnTo>
                  <a:lnTo>
                    <a:pt x="20447" y="0"/>
                  </a:lnTo>
                </a:path>
              </a:pathLst>
            </a:custGeom>
            <a:ln w="25400">
              <a:solidFill>
                <a:srgbClr val="FAE26F"/>
              </a:solidFill>
            </a:ln>
          </p:spPr>
          <p:txBody>
            <a:bodyPr wrap="square" lIns="0" tIns="0" rIns="0" bIns="0" rtlCol="0"/>
            <a:lstStyle/>
            <a:p>
              <a:endParaRPr/>
            </a:p>
          </p:txBody>
        </p:sp>
        <p:sp>
          <p:nvSpPr>
            <p:cNvPr id="21221" name="object 21221"/>
            <p:cNvSpPr/>
            <p:nvPr/>
          </p:nvSpPr>
          <p:spPr>
            <a:xfrm>
              <a:off x="5186591" y="8517090"/>
              <a:ext cx="12065" cy="5080"/>
            </a:xfrm>
            <a:custGeom>
              <a:avLst/>
              <a:gdLst/>
              <a:ahLst/>
              <a:cxnLst/>
              <a:rect l="l" t="t" r="r" b="b"/>
              <a:pathLst>
                <a:path w="12064" h="5079">
                  <a:moveTo>
                    <a:pt x="10096" y="0"/>
                  </a:moveTo>
                  <a:lnTo>
                    <a:pt x="6718" y="368"/>
                  </a:lnTo>
                  <a:lnTo>
                    <a:pt x="3352" y="800"/>
                  </a:lnTo>
                  <a:lnTo>
                    <a:pt x="0" y="1282"/>
                  </a:lnTo>
                  <a:lnTo>
                    <a:pt x="1066" y="3695"/>
                  </a:lnTo>
                  <a:lnTo>
                    <a:pt x="1485" y="4800"/>
                  </a:lnTo>
                  <a:lnTo>
                    <a:pt x="4864" y="4279"/>
                  </a:lnTo>
                  <a:lnTo>
                    <a:pt x="8255" y="3822"/>
                  </a:lnTo>
                  <a:lnTo>
                    <a:pt x="11633" y="3403"/>
                  </a:lnTo>
                  <a:lnTo>
                    <a:pt x="11252" y="2349"/>
                  </a:lnTo>
                  <a:lnTo>
                    <a:pt x="10718" y="1193"/>
                  </a:lnTo>
                  <a:lnTo>
                    <a:pt x="10096" y="0"/>
                  </a:lnTo>
                  <a:close/>
                </a:path>
              </a:pathLst>
            </a:custGeom>
            <a:solidFill>
              <a:srgbClr val="FBDE65"/>
            </a:solidFill>
          </p:spPr>
          <p:txBody>
            <a:bodyPr wrap="square" lIns="0" tIns="0" rIns="0" bIns="0" rtlCol="0"/>
            <a:lstStyle/>
            <a:p>
              <a:endParaRPr/>
            </a:p>
          </p:txBody>
        </p:sp>
        <p:sp>
          <p:nvSpPr>
            <p:cNvPr id="21222" name="object 21222"/>
            <p:cNvSpPr/>
            <p:nvPr/>
          </p:nvSpPr>
          <p:spPr>
            <a:xfrm>
              <a:off x="5196687" y="8517090"/>
              <a:ext cx="1905" cy="3810"/>
            </a:xfrm>
            <a:custGeom>
              <a:avLst/>
              <a:gdLst/>
              <a:ahLst/>
              <a:cxnLst/>
              <a:rect l="l" t="t" r="r" b="b"/>
              <a:pathLst>
                <a:path w="1904" h="3809">
                  <a:moveTo>
                    <a:pt x="0" y="0"/>
                  </a:moveTo>
                  <a:lnTo>
                    <a:pt x="1536" y="3403"/>
                  </a:lnTo>
                </a:path>
              </a:pathLst>
            </a:custGeom>
            <a:ln w="25400">
              <a:solidFill>
                <a:srgbClr val="FBDF68"/>
              </a:solidFill>
            </a:ln>
          </p:spPr>
          <p:txBody>
            <a:bodyPr wrap="square" lIns="0" tIns="0" rIns="0" bIns="0" rtlCol="0"/>
            <a:lstStyle/>
            <a:p>
              <a:endParaRPr/>
            </a:p>
          </p:txBody>
        </p:sp>
        <p:sp>
          <p:nvSpPr>
            <p:cNvPr id="21223" name="object 21223"/>
            <p:cNvSpPr/>
            <p:nvPr/>
          </p:nvSpPr>
          <p:spPr>
            <a:xfrm>
              <a:off x="5188077" y="8520493"/>
              <a:ext cx="10160" cy="1905"/>
            </a:xfrm>
            <a:custGeom>
              <a:avLst/>
              <a:gdLst/>
              <a:ahLst/>
              <a:cxnLst/>
              <a:rect l="l" t="t" r="r" b="b"/>
              <a:pathLst>
                <a:path w="10160" h="1904">
                  <a:moveTo>
                    <a:pt x="10147" y="0"/>
                  </a:moveTo>
                  <a:lnTo>
                    <a:pt x="0" y="1397"/>
                  </a:lnTo>
                </a:path>
              </a:pathLst>
            </a:custGeom>
            <a:ln w="25399">
              <a:solidFill>
                <a:srgbClr val="FBDF67"/>
              </a:solidFill>
            </a:ln>
          </p:spPr>
          <p:txBody>
            <a:bodyPr wrap="square" lIns="0" tIns="0" rIns="0" bIns="0" rtlCol="0"/>
            <a:lstStyle/>
            <a:p>
              <a:endParaRPr/>
            </a:p>
          </p:txBody>
        </p:sp>
        <p:sp>
          <p:nvSpPr>
            <p:cNvPr id="21224" name="object 21224"/>
            <p:cNvSpPr/>
            <p:nvPr/>
          </p:nvSpPr>
          <p:spPr>
            <a:xfrm>
              <a:off x="5186591" y="8518372"/>
              <a:ext cx="1905" cy="3810"/>
            </a:xfrm>
            <a:custGeom>
              <a:avLst/>
              <a:gdLst/>
              <a:ahLst/>
              <a:cxnLst/>
              <a:rect l="l" t="t" r="r" b="b"/>
              <a:pathLst>
                <a:path w="1904" h="3809">
                  <a:moveTo>
                    <a:pt x="1485" y="3517"/>
                  </a:moveTo>
                  <a:lnTo>
                    <a:pt x="0" y="0"/>
                  </a:lnTo>
                </a:path>
              </a:pathLst>
            </a:custGeom>
            <a:ln w="25400">
              <a:solidFill>
                <a:srgbClr val="FBDD61"/>
              </a:solidFill>
            </a:ln>
          </p:spPr>
          <p:txBody>
            <a:bodyPr wrap="square" lIns="0" tIns="0" rIns="0" bIns="0" rtlCol="0"/>
            <a:lstStyle/>
            <a:p>
              <a:endParaRPr/>
            </a:p>
          </p:txBody>
        </p:sp>
        <p:sp>
          <p:nvSpPr>
            <p:cNvPr id="21225" name="object 21225"/>
            <p:cNvSpPr/>
            <p:nvPr/>
          </p:nvSpPr>
          <p:spPr>
            <a:xfrm>
              <a:off x="5186591" y="8517090"/>
              <a:ext cx="10160" cy="1905"/>
            </a:xfrm>
            <a:custGeom>
              <a:avLst/>
              <a:gdLst/>
              <a:ahLst/>
              <a:cxnLst/>
              <a:rect l="l" t="t" r="r" b="b"/>
              <a:pathLst>
                <a:path w="10160" h="1904">
                  <a:moveTo>
                    <a:pt x="0" y="1282"/>
                  </a:moveTo>
                  <a:lnTo>
                    <a:pt x="10096" y="0"/>
                  </a:lnTo>
                </a:path>
              </a:pathLst>
            </a:custGeom>
            <a:ln w="25400">
              <a:solidFill>
                <a:srgbClr val="FADD62"/>
              </a:solidFill>
            </a:ln>
          </p:spPr>
          <p:txBody>
            <a:bodyPr wrap="square" lIns="0" tIns="0" rIns="0" bIns="0" rtlCol="0"/>
            <a:lstStyle/>
            <a:p>
              <a:endParaRPr/>
            </a:p>
          </p:txBody>
        </p:sp>
        <p:sp>
          <p:nvSpPr>
            <p:cNvPr id="21226" name="object 21226"/>
            <p:cNvSpPr/>
            <p:nvPr/>
          </p:nvSpPr>
          <p:spPr>
            <a:xfrm>
              <a:off x="5176570" y="8518372"/>
              <a:ext cx="12065" cy="5715"/>
            </a:xfrm>
            <a:custGeom>
              <a:avLst/>
              <a:gdLst/>
              <a:ahLst/>
              <a:cxnLst/>
              <a:rect l="l" t="t" r="r" b="b"/>
              <a:pathLst>
                <a:path w="12064" h="5715">
                  <a:moveTo>
                    <a:pt x="10020" y="0"/>
                  </a:moveTo>
                  <a:lnTo>
                    <a:pt x="6667" y="482"/>
                  </a:lnTo>
                  <a:lnTo>
                    <a:pt x="3327" y="1028"/>
                  </a:lnTo>
                  <a:lnTo>
                    <a:pt x="0" y="1638"/>
                  </a:lnTo>
                  <a:lnTo>
                    <a:pt x="1333" y="5283"/>
                  </a:lnTo>
                  <a:lnTo>
                    <a:pt x="4724" y="4635"/>
                  </a:lnTo>
                  <a:lnTo>
                    <a:pt x="8115" y="4063"/>
                  </a:lnTo>
                  <a:lnTo>
                    <a:pt x="11506" y="3517"/>
                  </a:lnTo>
                  <a:lnTo>
                    <a:pt x="11087" y="2412"/>
                  </a:lnTo>
                  <a:lnTo>
                    <a:pt x="10020" y="0"/>
                  </a:lnTo>
                  <a:close/>
                </a:path>
              </a:pathLst>
            </a:custGeom>
            <a:solidFill>
              <a:srgbClr val="FADC60"/>
            </a:solidFill>
          </p:spPr>
          <p:txBody>
            <a:bodyPr wrap="square" lIns="0" tIns="0" rIns="0" bIns="0" rtlCol="0"/>
            <a:lstStyle/>
            <a:p>
              <a:endParaRPr/>
            </a:p>
          </p:txBody>
        </p:sp>
        <p:sp>
          <p:nvSpPr>
            <p:cNvPr id="21227" name="object 21227"/>
            <p:cNvSpPr/>
            <p:nvPr/>
          </p:nvSpPr>
          <p:spPr>
            <a:xfrm>
              <a:off x="5186591" y="8518372"/>
              <a:ext cx="1905" cy="3810"/>
            </a:xfrm>
            <a:custGeom>
              <a:avLst/>
              <a:gdLst/>
              <a:ahLst/>
              <a:cxnLst/>
              <a:rect l="l" t="t" r="r" b="b"/>
              <a:pathLst>
                <a:path w="1904" h="3809">
                  <a:moveTo>
                    <a:pt x="0" y="0"/>
                  </a:moveTo>
                  <a:lnTo>
                    <a:pt x="1485" y="3517"/>
                  </a:lnTo>
                </a:path>
              </a:pathLst>
            </a:custGeom>
            <a:ln w="25400">
              <a:solidFill>
                <a:srgbClr val="FBDD61"/>
              </a:solidFill>
            </a:ln>
          </p:spPr>
          <p:txBody>
            <a:bodyPr wrap="square" lIns="0" tIns="0" rIns="0" bIns="0" rtlCol="0"/>
            <a:lstStyle/>
            <a:p>
              <a:endParaRPr/>
            </a:p>
          </p:txBody>
        </p:sp>
        <p:sp>
          <p:nvSpPr>
            <p:cNvPr id="21228" name="object 21228"/>
            <p:cNvSpPr/>
            <p:nvPr/>
          </p:nvSpPr>
          <p:spPr>
            <a:xfrm>
              <a:off x="5177904" y="8521890"/>
              <a:ext cx="10795" cy="1905"/>
            </a:xfrm>
            <a:custGeom>
              <a:avLst/>
              <a:gdLst/>
              <a:ahLst/>
              <a:cxnLst/>
              <a:rect l="l" t="t" r="r" b="b"/>
              <a:pathLst>
                <a:path w="10795" h="1904">
                  <a:moveTo>
                    <a:pt x="10172" y="0"/>
                  </a:moveTo>
                  <a:lnTo>
                    <a:pt x="0" y="1765"/>
                  </a:lnTo>
                </a:path>
              </a:pathLst>
            </a:custGeom>
            <a:ln w="25399">
              <a:solidFill>
                <a:srgbClr val="FBDE63"/>
              </a:solidFill>
            </a:ln>
          </p:spPr>
          <p:txBody>
            <a:bodyPr wrap="square" lIns="0" tIns="0" rIns="0" bIns="0" rtlCol="0"/>
            <a:lstStyle/>
            <a:p>
              <a:endParaRPr/>
            </a:p>
          </p:txBody>
        </p:sp>
        <p:sp>
          <p:nvSpPr>
            <p:cNvPr id="21229" name="object 21229"/>
            <p:cNvSpPr/>
            <p:nvPr/>
          </p:nvSpPr>
          <p:spPr>
            <a:xfrm>
              <a:off x="5176570" y="8520011"/>
              <a:ext cx="1905" cy="3810"/>
            </a:xfrm>
            <a:custGeom>
              <a:avLst/>
              <a:gdLst/>
              <a:ahLst/>
              <a:cxnLst/>
              <a:rect l="l" t="t" r="r" b="b"/>
              <a:pathLst>
                <a:path w="1904" h="3809">
                  <a:moveTo>
                    <a:pt x="1333" y="3644"/>
                  </a:moveTo>
                  <a:lnTo>
                    <a:pt x="0" y="0"/>
                  </a:lnTo>
                </a:path>
              </a:pathLst>
            </a:custGeom>
            <a:ln w="25400">
              <a:solidFill>
                <a:srgbClr val="FADC5F"/>
              </a:solidFill>
            </a:ln>
          </p:spPr>
          <p:txBody>
            <a:bodyPr wrap="square" lIns="0" tIns="0" rIns="0" bIns="0" rtlCol="0"/>
            <a:lstStyle/>
            <a:p>
              <a:endParaRPr/>
            </a:p>
          </p:txBody>
        </p:sp>
        <p:sp>
          <p:nvSpPr>
            <p:cNvPr id="21230" name="object 21230"/>
            <p:cNvSpPr/>
            <p:nvPr/>
          </p:nvSpPr>
          <p:spPr>
            <a:xfrm>
              <a:off x="5176570" y="8518372"/>
              <a:ext cx="10160" cy="1905"/>
            </a:xfrm>
            <a:custGeom>
              <a:avLst/>
              <a:gdLst/>
              <a:ahLst/>
              <a:cxnLst/>
              <a:rect l="l" t="t" r="r" b="b"/>
              <a:pathLst>
                <a:path w="10160" h="1904">
                  <a:moveTo>
                    <a:pt x="0" y="1638"/>
                  </a:moveTo>
                  <a:lnTo>
                    <a:pt x="10020" y="0"/>
                  </a:lnTo>
                </a:path>
              </a:pathLst>
            </a:custGeom>
            <a:ln w="25400">
              <a:solidFill>
                <a:srgbClr val="FADC5D"/>
              </a:solidFill>
            </a:ln>
          </p:spPr>
          <p:txBody>
            <a:bodyPr wrap="square" lIns="0" tIns="0" rIns="0" bIns="0" rtlCol="0"/>
            <a:lstStyle/>
            <a:p>
              <a:endParaRPr/>
            </a:p>
          </p:txBody>
        </p:sp>
        <p:sp>
          <p:nvSpPr>
            <p:cNvPr id="21231" name="object 21231"/>
            <p:cNvSpPr/>
            <p:nvPr/>
          </p:nvSpPr>
          <p:spPr>
            <a:xfrm>
              <a:off x="5254891" y="8518372"/>
              <a:ext cx="12700" cy="5080"/>
            </a:xfrm>
            <a:custGeom>
              <a:avLst/>
              <a:gdLst/>
              <a:ahLst/>
              <a:cxnLst/>
              <a:rect l="l" t="t" r="r" b="b"/>
              <a:pathLst>
                <a:path w="12700" h="5079">
                  <a:moveTo>
                    <a:pt x="0" y="0"/>
                  </a:moveTo>
                  <a:lnTo>
                    <a:pt x="977" y="4610"/>
                  </a:lnTo>
                  <a:lnTo>
                    <a:pt x="4648" y="4648"/>
                  </a:lnTo>
                  <a:lnTo>
                    <a:pt x="8356" y="4749"/>
                  </a:lnTo>
                  <a:lnTo>
                    <a:pt x="12077" y="4914"/>
                  </a:lnTo>
                  <a:lnTo>
                    <a:pt x="11747" y="3479"/>
                  </a:lnTo>
                  <a:lnTo>
                    <a:pt x="11112" y="546"/>
                  </a:lnTo>
                  <a:lnTo>
                    <a:pt x="7404" y="304"/>
                  </a:lnTo>
                  <a:lnTo>
                    <a:pt x="3695" y="139"/>
                  </a:lnTo>
                  <a:lnTo>
                    <a:pt x="0" y="0"/>
                  </a:lnTo>
                  <a:close/>
                </a:path>
              </a:pathLst>
            </a:custGeom>
            <a:solidFill>
              <a:srgbClr val="FBF5A4"/>
            </a:solidFill>
          </p:spPr>
          <p:txBody>
            <a:bodyPr wrap="square" lIns="0" tIns="0" rIns="0" bIns="0" rtlCol="0"/>
            <a:lstStyle/>
            <a:p>
              <a:endParaRPr/>
            </a:p>
          </p:txBody>
        </p:sp>
        <p:sp>
          <p:nvSpPr>
            <p:cNvPr id="21232" name="object 21232"/>
            <p:cNvSpPr/>
            <p:nvPr/>
          </p:nvSpPr>
          <p:spPr>
            <a:xfrm>
              <a:off x="5266004" y="8518918"/>
              <a:ext cx="1270" cy="4445"/>
            </a:xfrm>
            <a:custGeom>
              <a:avLst/>
              <a:gdLst/>
              <a:ahLst/>
              <a:cxnLst/>
              <a:rect l="l" t="t" r="r" b="b"/>
              <a:pathLst>
                <a:path w="1270" h="4445">
                  <a:moveTo>
                    <a:pt x="0" y="0"/>
                  </a:moveTo>
                  <a:lnTo>
                    <a:pt x="965" y="4368"/>
                  </a:lnTo>
                </a:path>
              </a:pathLst>
            </a:custGeom>
            <a:ln w="25400">
              <a:solidFill>
                <a:srgbClr val="FBF6A6"/>
              </a:solidFill>
            </a:ln>
          </p:spPr>
          <p:txBody>
            <a:bodyPr wrap="square" lIns="0" tIns="0" rIns="0" bIns="0" rtlCol="0"/>
            <a:lstStyle/>
            <a:p>
              <a:endParaRPr/>
            </a:p>
          </p:txBody>
        </p:sp>
        <p:sp>
          <p:nvSpPr>
            <p:cNvPr id="21233" name="object 21233"/>
            <p:cNvSpPr/>
            <p:nvPr/>
          </p:nvSpPr>
          <p:spPr>
            <a:xfrm>
              <a:off x="5255869" y="8522982"/>
              <a:ext cx="11430" cy="635"/>
            </a:xfrm>
            <a:custGeom>
              <a:avLst/>
              <a:gdLst/>
              <a:ahLst/>
              <a:cxnLst/>
              <a:rect l="l" t="t" r="r" b="b"/>
              <a:pathLst>
                <a:path w="11429" h="634">
                  <a:moveTo>
                    <a:pt x="11099" y="304"/>
                  </a:moveTo>
                  <a:lnTo>
                    <a:pt x="0" y="0"/>
                  </a:lnTo>
                </a:path>
              </a:pathLst>
            </a:custGeom>
            <a:ln w="25400">
              <a:solidFill>
                <a:srgbClr val="FBF4A2"/>
              </a:solidFill>
            </a:ln>
          </p:spPr>
          <p:txBody>
            <a:bodyPr wrap="square" lIns="0" tIns="0" rIns="0" bIns="0" rtlCol="0"/>
            <a:lstStyle/>
            <a:p>
              <a:endParaRPr/>
            </a:p>
          </p:txBody>
        </p:sp>
        <p:sp>
          <p:nvSpPr>
            <p:cNvPr id="21234" name="object 21234"/>
            <p:cNvSpPr/>
            <p:nvPr/>
          </p:nvSpPr>
          <p:spPr>
            <a:xfrm>
              <a:off x="5254891" y="8518372"/>
              <a:ext cx="1270" cy="5080"/>
            </a:xfrm>
            <a:custGeom>
              <a:avLst/>
              <a:gdLst/>
              <a:ahLst/>
              <a:cxnLst/>
              <a:rect l="l" t="t" r="r" b="b"/>
              <a:pathLst>
                <a:path w="1270" h="5079">
                  <a:moveTo>
                    <a:pt x="977" y="4610"/>
                  </a:moveTo>
                  <a:lnTo>
                    <a:pt x="0" y="0"/>
                  </a:lnTo>
                </a:path>
              </a:pathLst>
            </a:custGeom>
            <a:ln w="25400">
              <a:solidFill>
                <a:srgbClr val="FBF5A3"/>
              </a:solidFill>
            </a:ln>
          </p:spPr>
          <p:txBody>
            <a:bodyPr wrap="square" lIns="0" tIns="0" rIns="0" bIns="0" rtlCol="0"/>
            <a:lstStyle/>
            <a:p>
              <a:endParaRPr/>
            </a:p>
          </p:txBody>
        </p:sp>
        <p:sp>
          <p:nvSpPr>
            <p:cNvPr id="21235" name="object 21235"/>
            <p:cNvSpPr/>
            <p:nvPr/>
          </p:nvSpPr>
          <p:spPr>
            <a:xfrm>
              <a:off x="5254891" y="8518372"/>
              <a:ext cx="11430" cy="635"/>
            </a:xfrm>
            <a:custGeom>
              <a:avLst/>
              <a:gdLst/>
              <a:ahLst/>
              <a:cxnLst/>
              <a:rect l="l" t="t" r="r" b="b"/>
              <a:pathLst>
                <a:path w="11429" h="634">
                  <a:moveTo>
                    <a:pt x="0" y="0"/>
                  </a:moveTo>
                  <a:lnTo>
                    <a:pt x="11112" y="546"/>
                  </a:lnTo>
                </a:path>
              </a:pathLst>
            </a:custGeom>
            <a:ln w="25400">
              <a:solidFill>
                <a:srgbClr val="FBF7A6"/>
              </a:solidFill>
            </a:ln>
          </p:spPr>
          <p:txBody>
            <a:bodyPr wrap="square" lIns="0" tIns="0" rIns="0" bIns="0" rtlCol="0"/>
            <a:lstStyle/>
            <a:p>
              <a:endParaRPr/>
            </a:p>
          </p:txBody>
        </p:sp>
        <p:sp>
          <p:nvSpPr>
            <p:cNvPr id="21236" name="object 21236"/>
            <p:cNvSpPr/>
            <p:nvPr/>
          </p:nvSpPr>
          <p:spPr>
            <a:xfrm>
              <a:off x="5243830" y="8518093"/>
              <a:ext cx="12065" cy="5080"/>
            </a:xfrm>
            <a:custGeom>
              <a:avLst/>
              <a:gdLst/>
              <a:ahLst/>
              <a:cxnLst/>
              <a:rect l="l" t="t" r="r" b="b"/>
              <a:pathLst>
                <a:path w="12064" h="5079">
                  <a:moveTo>
                    <a:pt x="0" y="0"/>
                  </a:moveTo>
                  <a:lnTo>
                    <a:pt x="393" y="1612"/>
                  </a:lnTo>
                  <a:lnTo>
                    <a:pt x="723" y="3263"/>
                  </a:lnTo>
                  <a:lnTo>
                    <a:pt x="1028" y="4927"/>
                  </a:lnTo>
                  <a:lnTo>
                    <a:pt x="4686" y="4864"/>
                  </a:lnTo>
                  <a:lnTo>
                    <a:pt x="8343" y="4864"/>
                  </a:lnTo>
                  <a:lnTo>
                    <a:pt x="12039" y="4889"/>
                  </a:lnTo>
                  <a:lnTo>
                    <a:pt x="11061" y="279"/>
                  </a:lnTo>
                  <a:lnTo>
                    <a:pt x="7366" y="139"/>
                  </a:lnTo>
                  <a:lnTo>
                    <a:pt x="3670" y="38"/>
                  </a:lnTo>
                  <a:lnTo>
                    <a:pt x="0" y="0"/>
                  </a:lnTo>
                  <a:close/>
                </a:path>
              </a:pathLst>
            </a:custGeom>
            <a:solidFill>
              <a:srgbClr val="FBF49F"/>
            </a:solidFill>
          </p:spPr>
          <p:txBody>
            <a:bodyPr wrap="square" lIns="0" tIns="0" rIns="0" bIns="0" rtlCol="0"/>
            <a:lstStyle/>
            <a:p>
              <a:endParaRPr/>
            </a:p>
          </p:txBody>
        </p:sp>
        <p:sp>
          <p:nvSpPr>
            <p:cNvPr id="21237" name="object 21237"/>
            <p:cNvSpPr/>
            <p:nvPr/>
          </p:nvSpPr>
          <p:spPr>
            <a:xfrm>
              <a:off x="5254891" y="8518372"/>
              <a:ext cx="1270" cy="5080"/>
            </a:xfrm>
            <a:custGeom>
              <a:avLst/>
              <a:gdLst/>
              <a:ahLst/>
              <a:cxnLst/>
              <a:rect l="l" t="t" r="r" b="b"/>
              <a:pathLst>
                <a:path w="1270" h="5079">
                  <a:moveTo>
                    <a:pt x="0" y="0"/>
                  </a:moveTo>
                  <a:lnTo>
                    <a:pt x="977" y="4610"/>
                  </a:lnTo>
                </a:path>
              </a:pathLst>
            </a:custGeom>
            <a:ln w="25400">
              <a:solidFill>
                <a:srgbClr val="FBF5A3"/>
              </a:solidFill>
            </a:ln>
          </p:spPr>
          <p:txBody>
            <a:bodyPr wrap="square" lIns="0" tIns="0" rIns="0" bIns="0" rtlCol="0"/>
            <a:lstStyle/>
            <a:p>
              <a:endParaRPr/>
            </a:p>
          </p:txBody>
        </p:sp>
        <p:sp>
          <p:nvSpPr>
            <p:cNvPr id="21238" name="object 21238"/>
            <p:cNvSpPr/>
            <p:nvPr/>
          </p:nvSpPr>
          <p:spPr>
            <a:xfrm>
              <a:off x="5244858" y="8510282"/>
              <a:ext cx="11430" cy="26034"/>
            </a:xfrm>
            <a:custGeom>
              <a:avLst/>
              <a:gdLst/>
              <a:ahLst/>
              <a:cxnLst/>
              <a:rect l="l" t="t" r="r" b="b"/>
              <a:pathLst>
                <a:path w="11429" h="26034">
                  <a:moveTo>
                    <a:pt x="11010" y="0"/>
                  </a:moveTo>
                  <a:lnTo>
                    <a:pt x="0" y="0"/>
                  </a:lnTo>
                  <a:lnTo>
                    <a:pt x="0" y="25438"/>
                  </a:lnTo>
                  <a:lnTo>
                    <a:pt x="11010" y="25438"/>
                  </a:lnTo>
                  <a:lnTo>
                    <a:pt x="11010" y="0"/>
                  </a:lnTo>
                  <a:close/>
                </a:path>
              </a:pathLst>
            </a:custGeom>
            <a:solidFill>
              <a:srgbClr val="FBF29D"/>
            </a:solidFill>
          </p:spPr>
          <p:txBody>
            <a:bodyPr wrap="square" lIns="0" tIns="0" rIns="0" bIns="0" rtlCol="0"/>
            <a:lstStyle/>
            <a:p>
              <a:endParaRPr/>
            </a:p>
          </p:txBody>
        </p:sp>
        <p:sp>
          <p:nvSpPr>
            <p:cNvPr id="21239" name="object 21239"/>
            <p:cNvSpPr/>
            <p:nvPr/>
          </p:nvSpPr>
          <p:spPr>
            <a:xfrm>
              <a:off x="5243830" y="8518093"/>
              <a:ext cx="1270" cy="5080"/>
            </a:xfrm>
            <a:custGeom>
              <a:avLst/>
              <a:gdLst/>
              <a:ahLst/>
              <a:cxnLst/>
              <a:rect l="l" t="t" r="r" b="b"/>
              <a:pathLst>
                <a:path w="1270" h="5079">
                  <a:moveTo>
                    <a:pt x="1028" y="4927"/>
                  </a:moveTo>
                  <a:lnTo>
                    <a:pt x="0" y="0"/>
                  </a:lnTo>
                </a:path>
              </a:pathLst>
            </a:custGeom>
            <a:ln w="25400">
              <a:solidFill>
                <a:srgbClr val="FBF29B"/>
              </a:solidFill>
            </a:ln>
          </p:spPr>
          <p:txBody>
            <a:bodyPr wrap="square" lIns="0" tIns="0" rIns="0" bIns="0" rtlCol="0"/>
            <a:lstStyle/>
            <a:p>
              <a:endParaRPr/>
            </a:p>
          </p:txBody>
        </p:sp>
        <p:sp>
          <p:nvSpPr>
            <p:cNvPr id="21240" name="object 21240"/>
            <p:cNvSpPr/>
            <p:nvPr/>
          </p:nvSpPr>
          <p:spPr>
            <a:xfrm>
              <a:off x="5243830" y="8518093"/>
              <a:ext cx="11430" cy="635"/>
            </a:xfrm>
            <a:custGeom>
              <a:avLst/>
              <a:gdLst/>
              <a:ahLst/>
              <a:cxnLst/>
              <a:rect l="l" t="t" r="r" b="b"/>
              <a:pathLst>
                <a:path w="11429" h="634">
                  <a:moveTo>
                    <a:pt x="0" y="0"/>
                  </a:moveTo>
                  <a:lnTo>
                    <a:pt x="11061" y="279"/>
                  </a:lnTo>
                </a:path>
              </a:pathLst>
            </a:custGeom>
            <a:ln w="25400">
              <a:solidFill>
                <a:srgbClr val="FBF5A1"/>
              </a:solidFill>
            </a:ln>
          </p:spPr>
          <p:txBody>
            <a:bodyPr wrap="square" lIns="0" tIns="0" rIns="0" bIns="0" rtlCol="0"/>
            <a:lstStyle/>
            <a:p>
              <a:endParaRPr/>
            </a:p>
          </p:txBody>
        </p:sp>
        <p:sp>
          <p:nvSpPr>
            <p:cNvPr id="21241" name="object 21241"/>
            <p:cNvSpPr/>
            <p:nvPr/>
          </p:nvSpPr>
          <p:spPr>
            <a:xfrm>
              <a:off x="5221795" y="8518017"/>
              <a:ext cx="23495" cy="6350"/>
            </a:xfrm>
            <a:custGeom>
              <a:avLst/>
              <a:gdLst/>
              <a:ahLst/>
              <a:cxnLst/>
              <a:rect l="l" t="t" r="r" b="b"/>
              <a:pathLst>
                <a:path w="23495" h="6350">
                  <a:moveTo>
                    <a:pt x="14668" y="0"/>
                  </a:moveTo>
                  <a:lnTo>
                    <a:pt x="7327" y="126"/>
                  </a:lnTo>
                  <a:lnTo>
                    <a:pt x="0" y="495"/>
                  </a:lnTo>
                  <a:lnTo>
                    <a:pt x="584" y="2362"/>
                  </a:lnTo>
                  <a:lnTo>
                    <a:pt x="990" y="4241"/>
                  </a:lnTo>
                  <a:lnTo>
                    <a:pt x="1320" y="6095"/>
                  </a:lnTo>
                  <a:lnTo>
                    <a:pt x="8521" y="5499"/>
                  </a:lnTo>
                  <a:lnTo>
                    <a:pt x="15760" y="5143"/>
                  </a:lnTo>
                  <a:lnTo>
                    <a:pt x="23063" y="5003"/>
                  </a:lnTo>
                  <a:lnTo>
                    <a:pt x="22428" y="1689"/>
                  </a:lnTo>
                  <a:lnTo>
                    <a:pt x="22034" y="76"/>
                  </a:lnTo>
                  <a:lnTo>
                    <a:pt x="14668" y="0"/>
                  </a:lnTo>
                  <a:close/>
                </a:path>
              </a:pathLst>
            </a:custGeom>
            <a:solidFill>
              <a:srgbClr val="FBED8F"/>
            </a:solidFill>
          </p:spPr>
          <p:txBody>
            <a:bodyPr wrap="square" lIns="0" tIns="0" rIns="0" bIns="0" rtlCol="0"/>
            <a:lstStyle/>
            <a:p>
              <a:endParaRPr/>
            </a:p>
          </p:txBody>
        </p:sp>
        <p:sp>
          <p:nvSpPr>
            <p:cNvPr id="21242" name="object 21242"/>
            <p:cNvSpPr/>
            <p:nvPr/>
          </p:nvSpPr>
          <p:spPr>
            <a:xfrm>
              <a:off x="5243830" y="8518093"/>
              <a:ext cx="1270" cy="5080"/>
            </a:xfrm>
            <a:custGeom>
              <a:avLst/>
              <a:gdLst/>
              <a:ahLst/>
              <a:cxnLst/>
              <a:rect l="l" t="t" r="r" b="b"/>
              <a:pathLst>
                <a:path w="1270" h="5079">
                  <a:moveTo>
                    <a:pt x="0" y="0"/>
                  </a:moveTo>
                  <a:lnTo>
                    <a:pt x="1028" y="4927"/>
                  </a:lnTo>
                </a:path>
              </a:pathLst>
            </a:custGeom>
            <a:ln w="25400">
              <a:solidFill>
                <a:srgbClr val="FBF29B"/>
              </a:solidFill>
            </a:ln>
          </p:spPr>
          <p:txBody>
            <a:bodyPr wrap="square" lIns="0" tIns="0" rIns="0" bIns="0" rtlCol="0"/>
            <a:lstStyle/>
            <a:p>
              <a:endParaRPr/>
            </a:p>
          </p:txBody>
        </p:sp>
        <p:sp>
          <p:nvSpPr>
            <p:cNvPr id="21243" name="object 21243"/>
            <p:cNvSpPr/>
            <p:nvPr/>
          </p:nvSpPr>
          <p:spPr>
            <a:xfrm>
              <a:off x="5223116" y="8523020"/>
              <a:ext cx="22225" cy="1270"/>
            </a:xfrm>
            <a:custGeom>
              <a:avLst/>
              <a:gdLst/>
              <a:ahLst/>
              <a:cxnLst/>
              <a:rect l="l" t="t" r="r" b="b"/>
              <a:pathLst>
                <a:path w="22225" h="1270">
                  <a:moveTo>
                    <a:pt x="21742" y="0"/>
                  </a:moveTo>
                  <a:lnTo>
                    <a:pt x="14439" y="139"/>
                  </a:lnTo>
                  <a:lnTo>
                    <a:pt x="7200" y="495"/>
                  </a:lnTo>
                  <a:lnTo>
                    <a:pt x="0" y="1092"/>
                  </a:lnTo>
                </a:path>
              </a:pathLst>
            </a:custGeom>
            <a:ln w="25400">
              <a:solidFill>
                <a:srgbClr val="FCEC8E"/>
              </a:solidFill>
            </a:ln>
          </p:spPr>
          <p:txBody>
            <a:bodyPr wrap="square" lIns="0" tIns="0" rIns="0" bIns="0" rtlCol="0"/>
            <a:lstStyle/>
            <a:p>
              <a:endParaRPr/>
            </a:p>
          </p:txBody>
        </p:sp>
        <p:sp>
          <p:nvSpPr>
            <p:cNvPr id="21244" name="object 21244"/>
            <p:cNvSpPr/>
            <p:nvPr/>
          </p:nvSpPr>
          <p:spPr>
            <a:xfrm>
              <a:off x="5221795" y="8518512"/>
              <a:ext cx="1905" cy="5715"/>
            </a:xfrm>
            <a:custGeom>
              <a:avLst/>
              <a:gdLst/>
              <a:ahLst/>
              <a:cxnLst/>
              <a:rect l="l" t="t" r="r" b="b"/>
              <a:pathLst>
                <a:path w="1904" h="5715">
                  <a:moveTo>
                    <a:pt x="1320" y="5600"/>
                  </a:moveTo>
                  <a:lnTo>
                    <a:pt x="0" y="0"/>
                  </a:lnTo>
                </a:path>
              </a:pathLst>
            </a:custGeom>
            <a:ln w="25400">
              <a:solidFill>
                <a:srgbClr val="FCE983"/>
              </a:solidFill>
            </a:ln>
          </p:spPr>
          <p:txBody>
            <a:bodyPr wrap="square" lIns="0" tIns="0" rIns="0" bIns="0" rtlCol="0"/>
            <a:lstStyle/>
            <a:p>
              <a:endParaRPr/>
            </a:p>
          </p:txBody>
        </p:sp>
        <p:sp>
          <p:nvSpPr>
            <p:cNvPr id="21245" name="object 21245"/>
            <p:cNvSpPr/>
            <p:nvPr/>
          </p:nvSpPr>
          <p:spPr>
            <a:xfrm>
              <a:off x="5221795" y="8518017"/>
              <a:ext cx="22225" cy="635"/>
            </a:xfrm>
            <a:custGeom>
              <a:avLst/>
              <a:gdLst/>
              <a:ahLst/>
              <a:cxnLst/>
              <a:rect l="l" t="t" r="r" b="b"/>
              <a:pathLst>
                <a:path w="22225" h="634">
                  <a:moveTo>
                    <a:pt x="0" y="495"/>
                  </a:moveTo>
                  <a:lnTo>
                    <a:pt x="7327" y="126"/>
                  </a:lnTo>
                  <a:lnTo>
                    <a:pt x="14668" y="0"/>
                  </a:lnTo>
                  <a:lnTo>
                    <a:pt x="22034" y="76"/>
                  </a:lnTo>
                </a:path>
              </a:pathLst>
            </a:custGeom>
            <a:ln w="25400">
              <a:solidFill>
                <a:srgbClr val="FBEF90"/>
              </a:solidFill>
            </a:ln>
          </p:spPr>
          <p:txBody>
            <a:bodyPr wrap="square" lIns="0" tIns="0" rIns="0" bIns="0" rtlCol="0"/>
            <a:lstStyle/>
            <a:p>
              <a:endParaRPr/>
            </a:p>
          </p:txBody>
        </p:sp>
        <p:sp>
          <p:nvSpPr>
            <p:cNvPr id="21246" name="object 21246"/>
            <p:cNvSpPr/>
            <p:nvPr/>
          </p:nvSpPr>
          <p:spPr>
            <a:xfrm>
              <a:off x="5255869" y="8522982"/>
              <a:ext cx="12700" cy="5080"/>
            </a:xfrm>
            <a:custGeom>
              <a:avLst/>
              <a:gdLst/>
              <a:ahLst/>
              <a:cxnLst/>
              <a:rect l="l" t="t" r="r" b="b"/>
              <a:pathLst>
                <a:path w="12700" h="5079">
                  <a:moveTo>
                    <a:pt x="0" y="0"/>
                  </a:moveTo>
                  <a:lnTo>
                    <a:pt x="304" y="1562"/>
                  </a:lnTo>
                  <a:lnTo>
                    <a:pt x="939" y="4622"/>
                  </a:lnTo>
                  <a:lnTo>
                    <a:pt x="4648" y="4533"/>
                  </a:lnTo>
                  <a:lnTo>
                    <a:pt x="8356" y="4483"/>
                  </a:lnTo>
                  <a:lnTo>
                    <a:pt x="12077" y="4483"/>
                  </a:lnTo>
                  <a:lnTo>
                    <a:pt x="11099" y="304"/>
                  </a:lnTo>
                  <a:lnTo>
                    <a:pt x="7378" y="139"/>
                  </a:lnTo>
                  <a:lnTo>
                    <a:pt x="3670" y="38"/>
                  </a:lnTo>
                  <a:lnTo>
                    <a:pt x="0" y="0"/>
                  </a:lnTo>
                  <a:close/>
                </a:path>
              </a:pathLst>
            </a:custGeom>
            <a:solidFill>
              <a:srgbClr val="FBEF9D"/>
            </a:solidFill>
          </p:spPr>
          <p:txBody>
            <a:bodyPr wrap="square" lIns="0" tIns="0" rIns="0" bIns="0" rtlCol="0"/>
            <a:lstStyle/>
            <a:p>
              <a:endParaRPr/>
            </a:p>
          </p:txBody>
        </p:sp>
        <p:sp>
          <p:nvSpPr>
            <p:cNvPr id="21247" name="object 21247"/>
            <p:cNvSpPr/>
            <p:nvPr/>
          </p:nvSpPr>
          <p:spPr>
            <a:xfrm>
              <a:off x="5266969" y="8523287"/>
              <a:ext cx="1270" cy="4445"/>
            </a:xfrm>
            <a:custGeom>
              <a:avLst/>
              <a:gdLst/>
              <a:ahLst/>
              <a:cxnLst/>
              <a:rect l="l" t="t" r="r" b="b"/>
              <a:pathLst>
                <a:path w="1270" h="4445">
                  <a:moveTo>
                    <a:pt x="0" y="0"/>
                  </a:moveTo>
                  <a:lnTo>
                    <a:pt x="977" y="4178"/>
                  </a:lnTo>
                </a:path>
              </a:pathLst>
            </a:custGeom>
            <a:ln w="25400">
              <a:solidFill>
                <a:srgbClr val="FBF09F"/>
              </a:solidFill>
            </a:ln>
          </p:spPr>
          <p:txBody>
            <a:bodyPr wrap="square" lIns="0" tIns="0" rIns="0" bIns="0" rtlCol="0"/>
            <a:lstStyle/>
            <a:p>
              <a:endParaRPr/>
            </a:p>
          </p:txBody>
        </p:sp>
        <p:sp>
          <p:nvSpPr>
            <p:cNvPr id="21248" name="object 21248"/>
            <p:cNvSpPr/>
            <p:nvPr/>
          </p:nvSpPr>
          <p:spPr>
            <a:xfrm>
              <a:off x="5256809" y="8527465"/>
              <a:ext cx="11430" cy="635"/>
            </a:xfrm>
            <a:custGeom>
              <a:avLst/>
              <a:gdLst/>
              <a:ahLst/>
              <a:cxnLst/>
              <a:rect l="l" t="t" r="r" b="b"/>
              <a:pathLst>
                <a:path w="11429" h="634">
                  <a:moveTo>
                    <a:pt x="11137" y="0"/>
                  </a:moveTo>
                  <a:lnTo>
                    <a:pt x="0" y="139"/>
                  </a:lnTo>
                </a:path>
              </a:pathLst>
            </a:custGeom>
            <a:ln w="25400">
              <a:solidFill>
                <a:srgbClr val="FBEB98"/>
              </a:solidFill>
            </a:ln>
          </p:spPr>
          <p:txBody>
            <a:bodyPr wrap="square" lIns="0" tIns="0" rIns="0" bIns="0" rtlCol="0"/>
            <a:lstStyle/>
            <a:p>
              <a:endParaRPr/>
            </a:p>
          </p:txBody>
        </p:sp>
        <p:sp>
          <p:nvSpPr>
            <p:cNvPr id="21249" name="object 21249"/>
            <p:cNvSpPr/>
            <p:nvPr/>
          </p:nvSpPr>
          <p:spPr>
            <a:xfrm>
              <a:off x="5255869" y="8522982"/>
              <a:ext cx="1270" cy="5080"/>
            </a:xfrm>
            <a:custGeom>
              <a:avLst/>
              <a:gdLst/>
              <a:ahLst/>
              <a:cxnLst/>
              <a:rect l="l" t="t" r="r" b="b"/>
              <a:pathLst>
                <a:path w="1270" h="5079">
                  <a:moveTo>
                    <a:pt x="939" y="4622"/>
                  </a:moveTo>
                  <a:lnTo>
                    <a:pt x="0" y="0"/>
                  </a:lnTo>
                </a:path>
              </a:pathLst>
            </a:custGeom>
            <a:ln w="25400">
              <a:solidFill>
                <a:srgbClr val="FBEF9C"/>
              </a:solidFill>
            </a:ln>
          </p:spPr>
          <p:txBody>
            <a:bodyPr wrap="square" lIns="0" tIns="0" rIns="0" bIns="0" rtlCol="0"/>
            <a:lstStyle/>
            <a:p>
              <a:endParaRPr/>
            </a:p>
          </p:txBody>
        </p:sp>
        <p:sp>
          <p:nvSpPr>
            <p:cNvPr id="21250" name="object 21250"/>
            <p:cNvSpPr/>
            <p:nvPr/>
          </p:nvSpPr>
          <p:spPr>
            <a:xfrm>
              <a:off x="5255869" y="8522982"/>
              <a:ext cx="11430" cy="635"/>
            </a:xfrm>
            <a:custGeom>
              <a:avLst/>
              <a:gdLst/>
              <a:ahLst/>
              <a:cxnLst/>
              <a:rect l="l" t="t" r="r" b="b"/>
              <a:pathLst>
                <a:path w="11429" h="634">
                  <a:moveTo>
                    <a:pt x="0" y="0"/>
                  </a:moveTo>
                  <a:lnTo>
                    <a:pt x="11099" y="304"/>
                  </a:lnTo>
                </a:path>
              </a:pathLst>
            </a:custGeom>
            <a:ln w="25400">
              <a:solidFill>
                <a:srgbClr val="FBF4A2"/>
              </a:solidFill>
            </a:ln>
          </p:spPr>
          <p:txBody>
            <a:bodyPr wrap="square" lIns="0" tIns="0" rIns="0" bIns="0" rtlCol="0"/>
            <a:lstStyle/>
            <a:p>
              <a:endParaRPr/>
            </a:p>
          </p:txBody>
        </p:sp>
        <p:sp>
          <p:nvSpPr>
            <p:cNvPr id="21251" name="object 21251"/>
            <p:cNvSpPr/>
            <p:nvPr/>
          </p:nvSpPr>
          <p:spPr>
            <a:xfrm>
              <a:off x="5244858" y="8522957"/>
              <a:ext cx="12065" cy="5080"/>
            </a:xfrm>
            <a:custGeom>
              <a:avLst/>
              <a:gdLst/>
              <a:ahLst/>
              <a:cxnLst/>
              <a:rect l="l" t="t" r="r" b="b"/>
              <a:pathLst>
                <a:path w="12064" h="5079">
                  <a:moveTo>
                    <a:pt x="7315" y="0"/>
                  </a:moveTo>
                  <a:lnTo>
                    <a:pt x="3657" y="0"/>
                  </a:lnTo>
                  <a:lnTo>
                    <a:pt x="0" y="63"/>
                  </a:lnTo>
                  <a:lnTo>
                    <a:pt x="876" y="5041"/>
                  </a:lnTo>
                  <a:lnTo>
                    <a:pt x="4546" y="4876"/>
                  </a:lnTo>
                  <a:lnTo>
                    <a:pt x="8242" y="4737"/>
                  </a:lnTo>
                  <a:lnTo>
                    <a:pt x="11950" y="4648"/>
                  </a:lnTo>
                  <a:lnTo>
                    <a:pt x="11010" y="25"/>
                  </a:lnTo>
                  <a:lnTo>
                    <a:pt x="7315" y="0"/>
                  </a:lnTo>
                  <a:close/>
                </a:path>
              </a:pathLst>
            </a:custGeom>
            <a:solidFill>
              <a:srgbClr val="FBED98"/>
            </a:solidFill>
          </p:spPr>
          <p:txBody>
            <a:bodyPr wrap="square" lIns="0" tIns="0" rIns="0" bIns="0" rtlCol="0"/>
            <a:lstStyle/>
            <a:p>
              <a:endParaRPr/>
            </a:p>
          </p:txBody>
        </p:sp>
        <p:sp>
          <p:nvSpPr>
            <p:cNvPr id="21252" name="object 21252"/>
            <p:cNvSpPr/>
            <p:nvPr/>
          </p:nvSpPr>
          <p:spPr>
            <a:xfrm>
              <a:off x="5255869" y="8522982"/>
              <a:ext cx="1270" cy="5080"/>
            </a:xfrm>
            <a:custGeom>
              <a:avLst/>
              <a:gdLst/>
              <a:ahLst/>
              <a:cxnLst/>
              <a:rect l="l" t="t" r="r" b="b"/>
              <a:pathLst>
                <a:path w="1270" h="5079">
                  <a:moveTo>
                    <a:pt x="0" y="0"/>
                  </a:moveTo>
                  <a:lnTo>
                    <a:pt x="939" y="4622"/>
                  </a:lnTo>
                </a:path>
              </a:pathLst>
            </a:custGeom>
            <a:ln w="25400">
              <a:solidFill>
                <a:srgbClr val="FBEF9C"/>
              </a:solidFill>
            </a:ln>
          </p:spPr>
          <p:txBody>
            <a:bodyPr wrap="square" lIns="0" tIns="0" rIns="0" bIns="0" rtlCol="0"/>
            <a:lstStyle/>
            <a:p>
              <a:endParaRPr/>
            </a:p>
          </p:txBody>
        </p:sp>
        <p:sp>
          <p:nvSpPr>
            <p:cNvPr id="21253" name="object 21253"/>
            <p:cNvSpPr/>
            <p:nvPr/>
          </p:nvSpPr>
          <p:spPr>
            <a:xfrm>
              <a:off x="5245735" y="8527605"/>
              <a:ext cx="11430" cy="635"/>
            </a:xfrm>
            <a:custGeom>
              <a:avLst/>
              <a:gdLst/>
              <a:ahLst/>
              <a:cxnLst/>
              <a:rect l="l" t="t" r="r" b="b"/>
              <a:pathLst>
                <a:path w="11429" h="634">
                  <a:moveTo>
                    <a:pt x="11074" y="0"/>
                  </a:moveTo>
                  <a:lnTo>
                    <a:pt x="0" y="393"/>
                  </a:lnTo>
                </a:path>
              </a:pathLst>
            </a:custGeom>
            <a:ln w="25400">
              <a:solidFill>
                <a:srgbClr val="FBE994"/>
              </a:solidFill>
            </a:ln>
          </p:spPr>
          <p:txBody>
            <a:bodyPr wrap="square" lIns="0" tIns="0" rIns="0" bIns="0" rtlCol="0"/>
            <a:lstStyle/>
            <a:p>
              <a:endParaRPr/>
            </a:p>
          </p:txBody>
        </p:sp>
        <p:sp>
          <p:nvSpPr>
            <p:cNvPr id="21254" name="object 21254"/>
            <p:cNvSpPr/>
            <p:nvPr/>
          </p:nvSpPr>
          <p:spPr>
            <a:xfrm>
              <a:off x="5244858" y="8523020"/>
              <a:ext cx="1270" cy="5080"/>
            </a:xfrm>
            <a:custGeom>
              <a:avLst/>
              <a:gdLst/>
              <a:ahLst/>
              <a:cxnLst/>
              <a:rect l="l" t="t" r="r" b="b"/>
              <a:pathLst>
                <a:path w="1270" h="5079">
                  <a:moveTo>
                    <a:pt x="876" y="4978"/>
                  </a:moveTo>
                  <a:lnTo>
                    <a:pt x="0" y="0"/>
                  </a:lnTo>
                </a:path>
              </a:pathLst>
            </a:custGeom>
            <a:ln w="25400">
              <a:solidFill>
                <a:srgbClr val="FBEC95"/>
              </a:solidFill>
            </a:ln>
          </p:spPr>
          <p:txBody>
            <a:bodyPr wrap="square" lIns="0" tIns="0" rIns="0" bIns="0" rtlCol="0"/>
            <a:lstStyle/>
            <a:p>
              <a:endParaRPr/>
            </a:p>
          </p:txBody>
        </p:sp>
        <p:sp>
          <p:nvSpPr>
            <p:cNvPr id="21255" name="object 21255"/>
            <p:cNvSpPr/>
            <p:nvPr/>
          </p:nvSpPr>
          <p:spPr>
            <a:xfrm>
              <a:off x="5244858" y="8510282"/>
              <a:ext cx="11430" cy="26034"/>
            </a:xfrm>
            <a:custGeom>
              <a:avLst/>
              <a:gdLst/>
              <a:ahLst/>
              <a:cxnLst/>
              <a:rect l="l" t="t" r="r" b="b"/>
              <a:pathLst>
                <a:path w="11429" h="26034">
                  <a:moveTo>
                    <a:pt x="11010" y="0"/>
                  </a:moveTo>
                  <a:lnTo>
                    <a:pt x="0" y="0"/>
                  </a:lnTo>
                  <a:lnTo>
                    <a:pt x="0" y="25438"/>
                  </a:lnTo>
                  <a:lnTo>
                    <a:pt x="11010" y="25438"/>
                  </a:lnTo>
                  <a:lnTo>
                    <a:pt x="11010" y="0"/>
                  </a:lnTo>
                  <a:close/>
                </a:path>
              </a:pathLst>
            </a:custGeom>
            <a:solidFill>
              <a:srgbClr val="FBF29D"/>
            </a:solidFill>
          </p:spPr>
          <p:txBody>
            <a:bodyPr wrap="square" lIns="0" tIns="0" rIns="0" bIns="0" rtlCol="0"/>
            <a:lstStyle/>
            <a:p>
              <a:endParaRPr/>
            </a:p>
          </p:txBody>
        </p:sp>
        <p:sp>
          <p:nvSpPr>
            <p:cNvPr id="21256" name="object 21256"/>
            <p:cNvSpPr/>
            <p:nvPr/>
          </p:nvSpPr>
          <p:spPr>
            <a:xfrm>
              <a:off x="5223116" y="8523020"/>
              <a:ext cx="22860" cy="6985"/>
            </a:xfrm>
            <a:custGeom>
              <a:avLst/>
              <a:gdLst/>
              <a:ahLst/>
              <a:cxnLst/>
              <a:rect l="l" t="t" r="r" b="b"/>
              <a:pathLst>
                <a:path w="22860" h="6984">
                  <a:moveTo>
                    <a:pt x="21742" y="0"/>
                  </a:moveTo>
                  <a:lnTo>
                    <a:pt x="14439" y="139"/>
                  </a:lnTo>
                  <a:lnTo>
                    <a:pt x="7200" y="495"/>
                  </a:lnTo>
                  <a:lnTo>
                    <a:pt x="0" y="1092"/>
                  </a:lnTo>
                  <a:lnTo>
                    <a:pt x="330" y="2946"/>
                  </a:lnTo>
                  <a:lnTo>
                    <a:pt x="838" y="6565"/>
                  </a:lnTo>
                  <a:lnTo>
                    <a:pt x="7975" y="5841"/>
                  </a:lnTo>
                  <a:lnTo>
                    <a:pt x="15265" y="5321"/>
                  </a:lnTo>
                  <a:lnTo>
                    <a:pt x="22618" y="4978"/>
                  </a:lnTo>
                  <a:lnTo>
                    <a:pt x="21742" y="0"/>
                  </a:lnTo>
                  <a:close/>
                </a:path>
              </a:pathLst>
            </a:custGeom>
            <a:solidFill>
              <a:srgbClr val="FCE98B"/>
            </a:solidFill>
          </p:spPr>
          <p:txBody>
            <a:bodyPr wrap="square" lIns="0" tIns="0" rIns="0" bIns="0" rtlCol="0"/>
            <a:lstStyle/>
            <a:p>
              <a:endParaRPr/>
            </a:p>
          </p:txBody>
        </p:sp>
        <p:sp>
          <p:nvSpPr>
            <p:cNvPr id="21257" name="object 21257"/>
            <p:cNvSpPr/>
            <p:nvPr/>
          </p:nvSpPr>
          <p:spPr>
            <a:xfrm>
              <a:off x="5244858" y="8523020"/>
              <a:ext cx="1270" cy="5080"/>
            </a:xfrm>
            <a:custGeom>
              <a:avLst/>
              <a:gdLst/>
              <a:ahLst/>
              <a:cxnLst/>
              <a:rect l="l" t="t" r="r" b="b"/>
              <a:pathLst>
                <a:path w="1270" h="5079">
                  <a:moveTo>
                    <a:pt x="0" y="0"/>
                  </a:moveTo>
                  <a:lnTo>
                    <a:pt x="876" y="4978"/>
                  </a:lnTo>
                </a:path>
              </a:pathLst>
            </a:custGeom>
            <a:ln w="25400">
              <a:solidFill>
                <a:srgbClr val="FBEC95"/>
              </a:solidFill>
            </a:ln>
          </p:spPr>
          <p:txBody>
            <a:bodyPr wrap="square" lIns="0" tIns="0" rIns="0" bIns="0" rtlCol="0"/>
            <a:lstStyle/>
            <a:p>
              <a:endParaRPr/>
            </a:p>
          </p:txBody>
        </p:sp>
        <p:sp>
          <p:nvSpPr>
            <p:cNvPr id="21258" name="object 21258"/>
            <p:cNvSpPr/>
            <p:nvPr/>
          </p:nvSpPr>
          <p:spPr>
            <a:xfrm>
              <a:off x="5223954" y="8527999"/>
              <a:ext cx="22225" cy="1905"/>
            </a:xfrm>
            <a:custGeom>
              <a:avLst/>
              <a:gdLst/>
              <a:ahLst/>
              <a:cxnLst/>
              <a:rect l="l" t="t" r="r" b="b"/>
              <a:pathLst>
                <a:path w="22225" h="1904">
                  <a:moveTo>
                    <a:pt x="21780" y="0"/>
                  </a:moveTo>
                  <a:lnTo>
                    <a:pt x="14427" y="342"/>
                  </a:lnTo>
                  <a:lnTo>
                    <a:pt x="7137" y="863"/>
                  </a:lnTo>
                  <a:lnTo>
                    <a:pt x="0" y="1587"/>
                  </a:lnTo>
                </a:path>
              </a:pathLst>
            </a:custGeom>
            <a:ln w="25400">
              <a:solidFill>
                <a:srgbClr val="FCE588"/>
              </a:solidFill>
            </a:ln>
          </p:spPr>
          <p:txBody>
            <a:bodyPr wrap="square" lIns="0" tIns="0" rIns="0" bIns="0" rtlCol="0"/>
            <a:lstStyle/>
            <a:p>
              <a:endParaRPr/>
            </a:p>
          </p:txBody>
        </p:sp>
        <p:sp>
          <p:nvSpPr>
            <p:cNvPr id="21259" name="object 21259"/>
            <p:cNvSpPr/>
            <p:nvPr/>
          </p:nvSpPr>
          <p:spPr>
            <a:xfrm>
              <a:off x="5223116" y="8524113"/>
              <a:ext cx="1270" cy="5715"/>
            </a:xfrm>
            <a:custGeom>
              <a:avLst/>
              <a:gdLst/>
              <a:ahLst/>
              <a:cxnLst/>
              <a:rect l="l" t="t" r="r" b="b"/>
              <a:pathLst>
                <a:path w="1270" h="5715">
                  <a:moveTo>
                    <a:pt x="838" y="5473"/>
                  </a:moveTo>
                  <a:lnTo>
                    <a:pt x="0" y="0"/>
                  </a:lnTo>
                </a:path>
              </a:pathLst>
            </a:custGeom>
            <a:ln w="25400">
              <a:solidFill>
                <a:srgbClr val="FCE581"/>
              </a:solidFill>
            </a:ln>
          </p:spPr>
          <p:txBody>
            <a:bodyPr wrap="square" lIns="0" tIns="0" rIns="0" bIns="0" rtlCol="0"/>
            <a:lstStyle/>
            <a:p>
              <a:endParaRPr/>
            </a:p>
          </p:txBody>
        </p:sp>
        <p:sp>
          <p:nvSpPr>
            <p:cNvPr id="21260" name="object 21260"/>
            <p:cNvSpPr/>
            <p:nvPr/>
          </p:nvSpPr>
          <p:spPr>
            <a:xfrm>
              <a:off x="5223116" y="8523020"/>
              <a:ext cx="22225" cy="1270"/>
            </a:xfrm>
            <a:custGeom>
              <a:avLst/>
              <a:gdLst/>
              <a:ahLst/>
              <a:cxnLst/>
              <a:rect l="l" t="t" r="r" b="b"/>
              <a:pathLst>
                <a:path w="22225" h="1270">
                  <a:moveTo>
                    <a:pt x="0" y="1092"/>
                  </a:moveTo>
                  <a:lnTo>
                    <a:pt x="7200" y="495"/>
                  </a:lnTo>
                  <a:lnTo>
                    <a:pt x="14439" y="139"/>
                  </a:lnTo>
                  <a:lnTo>
                    <a:pt x="21742" y="0"/>
                  </a:lnTo>
                </a:path>
              </a:pathLst>
            </a:custGeom>
            <a:ln w="25400">
              <a:solidFill>
                <a:srgbClr val="FCEC8E"/>
              </a:solidFill>
            </a:ln>
          </p:spPr>
          <p:txBody>
            <a:bodyPr wrap="square" lIns="0" tIns="0" rIns="0" bIns="0" rtlCol="0"/>
            <a:lstStyle/>
            <a:p>
              <a:endParaRPr/>
            </a:p>
          </p:txBody>
        </p:sp>
        <p:sp>
          <p:nvSpPr>
            <p:cNvPr id="21261" name="object 21261"/>
            <p:cNvSpPr/>
            <p:nvPr/>
          </p:nvSpPr>
          <p:spPr>
            <a:xfrm>
              <a:off x="5199862" y="8518512"/>
              <a:ext cx="24130" cy="13970"/>
            </a:xfrm>
            <a:custGeom>
              <a:avLst/>
              <a:gdLst/>
              <a:ahLst/>
              <a:cxnLst/>
              <a:rect l="l" t="t" r="r" b="b"/>
              <a:pathLst>
                <a:path w="24129" h="13970">
                  <a:moveTo>
                    <a:pt x="21932" y="0"/>
                  </a:moveTo>
                  <a:lnTo>
                    <a:pt x="14617" y="355"/>
                  </a:lnTo>
                  <a:lnTo>
                    <a:pt x="7302" y="952"/>
                  </a:lnTo>
                  <a:lnTo>
                    <a:pt x="0" y="1790"/>
                  </a:lnTo>
                  <a:lnTo>
                    <a:pt x="1536" y="6083"/>
                  </a:lnTo>
                  <a:lnTo>
                    <a:pt x="2311" y="10071"/>
                  </a:lnTo>
                  <a:lnTo>
                    <a:pt x="3149" y="13881"/>
                  </a:lnTo>
                  <a:lnTo>
                    <a:pt x="9944" y="12712"/>
                  </a:lnTo>
                  <a:lnTo>
                    <a:pt x="16954" y="11785"/>
                  </a:lnTo>
                  <a:lnTo>
                    <a:pt x="24091" y="11074"/>
                  </a:lnTo>
                  <a:lnTo>
                    <a:pt x="23571" y="7492"/>
                  </a:lnTo>
                  <a:lnTo>
                    <a:pt x="23101" y="3746"/>
                  </a:lnTo>
                  <a:lnTo>
                    <a:pt x="21932" y="0"/>
                  </a:lnTo>
                  <a:close/>
                </a:path>
              </a:pathLst>
            </a:custGeom>
            <a:solidFill>
              <a:srgbClr val="FCE377"/>
            </a:solidFill>
          </p:spPr>
          <p:txBody>
            <a:bodyPr wrap="square" lIns="0" tIns="0" rIns="0" bIns="0" rtlCol="0"/>
            <a:lstStyle/>
            <a:p>
              <a:endParaRPr/>
            </a:p>
          </p:txBody>
        </p:sp>
        <p:sp>
          <p:nvSpPr>
            <p:cNvPr id="21262" name="object 21262"/>
            <p:cNvSpPr/>
            <p:nvPr/>
          </p:nvSpPr>
          <p:spPr>
            <a:xfrm>
              <a:off x="5221795" y="8518512"/>
              <a:ext cx="2540" cy="11430"/>
            </a:xfrm>
            <a:custGeom>
              <a:avLst/>
              <a:gdLst/>
              <a:ahLst/>
              <a:cxnLst/>
              <a:rect l="l" t="t" r="r" b="b"/>
              <a:pathLst>
                <a:path w="2539" h="11429">
                  <a:moveTo>
                    <a:pt x="0" y="0"/>
                  </a:moveTo>
                  <a:lnTo>
                    <a:pt x="2158" y="11074"/>
                  </a:lnTo>
                </a:path>
              </a:pathLst>
            </a:custGeom>
            <a:ln w="25400">
              <a:solidFill>
                <a:srgbClr val="FCE681"/>
              </a:solidFill>
            </a:ln>
          </p:spPr>
          <p:txBody>
            <a:bodyPr wrap="square" lIns="0" tIns="0" rIns="0" bIns="0" rtlCol="0"/>
            <a:lstStyle/>
            <a:p>
              <a:endParaRPr/>
            </a:p>
          </p:txBody>
        </p:sp>
        <p:sp>
          <p:nvSpPr>
            <p:cNvPr id="21263" name="object 21263"/>
            <p:cNvSpPr/>
            <p:nvPr/>
          </p:nvSpPr>
          <p:spPr>
            <a:xfrm>
              <a:off x="5203012" y="8529586"/>
              <a:ext cx="20955" cy="3175"/>
            </a:xfrm>
            <a:custGeom>
              <a:avLst/>
              <a:gdLst/>
              <a:ahLst/>
              <a:cxnLst/>
              <a:rect l="l" t="t" r="r" b="b"/>
              <a:pathLst>
                <a:path w="20954" h="3175">
                  <a:moveTo>
                    <a:pt x="20942" y="0"/>
                  </a:moveTo>
                  <a:lnTo>
                    <a:pt x="13804" y="711"/>
                  </a:lnTo>
                  <a:lnTo>
                    <a:pt x="6794" y="1638"/>
                  </a:lnTo>
                  <a:lnTo>
                    <a:pt x="0" y="2806"/>
                  </a:lnTo>
                </a:path>
              </a:pathLst>
            </a:custGeom>
            <a:ln w="25400">
              <a:solidFill>
                <a:srgbClr val="FEE075"/>
              </a:solidFill>
            </a:ln>
          </p:spPr>
          <p:txBody>
            <a:bodyPr wrap="square" lIns="0" tIns="0" rIns="0" bIns="0" rtlCol="0"/>
            <a:lstStyle/>
            <a:p>
              <a:endParaRPr/>
            </a:p>
          </p:txBody>
        </p:sp>
        <p:sp>
          <p:nvSpPr>
            <p:cNvPr id="21264" name="object 21264"/>
            <p:cNvSpPr/>
            <p:nvPr/>
          </p:nvSpPr>
          <p:spPr>
            <a:xfrm>
              <a:off x="5199862" y="8520303"/>
              <a:ext cx="3175" cy="12700"/>
            </a:xfrm>
            <a:custGeom>
              <a:avLst/>
              <a:gdLst/>
              <a:ahLst/>
              <a:cxnLst/>
              <a:rect l="l" t="t" r="r" b="b"/>
              <a:pathLst>
                <a:path w="3175" h="12700">
                  <a:moveTo>
                    <a:pt x="3149" y="12090"/>
                  </a:moveTo>
                  <a:lnTo>
                    <a:pt x="0" y="0"/>
                  </a:lnTo>
                </a:path>
              </a:pathLst>
            </a:custGeom>
            <a:ln w="25400">
              <a:solidFill>
                <a:srgbClr val="FCDF6C"/>
              </a:solidFill>
            </a:ln>
          </p:spPr>
          <p:txBody>
            <a:bodyPr wrap="square" lIns="0" tIns="0" rIns="0" bIns="0" rtlCol="0"/>
            <a:lstStyle/>
            <a:p>
              <a:endParaRPr/>
            </a:p>
          </p:txBody>
        </p:sp>
        <p:sp>
          <p:nvSpPr>
            <p:cNvPr id="21265" name="object 21265"/>
            <p:cNvSpPr/>
            <p:nvPr/>
          </p:nvSpPr>
          <p:spPr>
            <a:xfrm>
              <a:off x="5199862" y="8518512"/>
              <a:ext cx="22225" cy="1905"/>
            </a:xfrm>
            <a:custGeom>
              <a:avLst/>
              <a:gdLst/>
              <a:ahLst/>
              <a:cxnLst/>
              <a:rect l="l" t="t" r="r" b="b"/>
              <a:pathLst>
                <a:path w="22225" h="1904">
                  <a:moveTo>
                    <a:pt x="0" y="1790"/>
                  </a:moveTo>
                  <a:lnTo>
                    <a:pt x="7302" y="952"/>
                  </a:lnTo>
                  <a:lnTo>
                    <a:pt x="14617" y="355"/>
                  </a:lnTo>
                  <a:lnTo>
                    <a:pt x="21932" y="0"/>
                  </a:lnTo>
                </a:path>
              </a:pathLst>
            </a:custGeom>
            <a:ln w="25400">
              <a:solidFill>
                <a:srgbClr val="FBE578"/>
              </a:solidFill>
            </a:ln>
          </p:spPr>
          <p:txBody>
            <a:bodyPr wrap="square" lIns="0" tIns="0" rIns="0" bIns="0" rtlCol="0"/>
            <a:lstStyle/>
            <a:p>
              <a:endParaRPr/>
            </a:p>
          </p:txBody>
        </p:sp>
        <p:sp>
          <p:nvSpPr>
            <p:cNvPr id="21266" name="object 21266"/>
            <p:cNvSpPr/>
            <p:nvPr/>
          </p:nvSpPr>
          <p:spPr>
            <a:xfrm>
              <a:off x="5188889" y="8520303"/>
              <a:ext cx="14604" cy="14604"/>
            </a:xfrm>
            <a:custGeom>
              <a:avLst/>
              <a:gdLst/>
              <a:ahLst/>
              <a:cxnLst/>
              <a:rect l="l" t="t" r="r" b="b"/>
              <a:pathLst>
                <a:path w="14604" h="14604">
                  <a:moveTo>
                    <a:pt x="10972" y="0"/>
                  </a:moveTo>
                  <a:lnTo>
                    <a:pt x="7315" y="431"/>
                  </a:lnTo>
                  <a:lnTo>
                    <a:pt x="3657" y="914"/>
                  </a:lnTo>
                  <a:lnTo>
                    <a:pt x="0" y="1473"/>
                  </a:lnTo>
                  <a:lnTo>
                    <a:pt x="1663" y="5943"/>
                  </a:lnTo>
                  <a:lnTo>
                    <a:pt x="2832" y="10071"/>
                  </a:lnTo>
                  <a:lnTo>
                    <a:pt x="4089" y="13995"/>
                  </a:lnTo>
                  <a:lnTo>
                    <a:pt x="7391" y="13296"/>
                  </a:lnTo>
                  <a:lnTo>
                    <a:pt x="10731" y="12661"/>
                  </a:lnTo>
                  <a:lnTo>
                    <a:pt x="14122" y="12090"/>
                  </a:lnTo>
                  <a:lnTo>
                    <a:pt x="13284" y="8280"/>
                  </a:lnTo>
                  <a:lnTo>
                    <a:pt x="12509" y="4292"/>
                  </a:lnTo>
                  <a:lnTo>
                    <a:pt x="10972" y="0"/>
                  </a:lnTo>
                  <a:close/>
                </a:path>
              </a:pathLst>
            </a:custGeom>
            <a:solidFill>
              <a:srgbClr val="FCDE68"/>
            </a:solidFill>
          </p:spPr>
          <p:txBody>
            <a:bodyPr wrap="square" lIns="0" tIns="0" rIns="0" bIns="0" rtlCol="0"/>
            <a:lstStyle/>
            <a:p>
              <a:endParaRPr/>
            </a:p>
          </p:txBody>
        </p:sp>
        <p:sp>
          <p:nvSpPr>
            <p:cNvPr id="21267" name="object 21267"/>
            <p:cNvSpPr/>
            <p:nvPr/>
          </p:nvSpPr>
          <p:spPr>
            <a:xfrm>
              <a:off x="5199862" y="8520303"/>
              <a:ext cx="3175" cy="12700"/>
            </a:xfrm>
            <a:custGeom>
              <a:avLst/>
              <a:gdLst/>
              <a:ahLst/>
              <a:cxnLst/>
              <a:rect l="l" t="t" r="r" b="b"/>
              <a:pathLst>
                <a:path w="3175" h="12700">
                  <a:moveTo>
                    <a:pt x="0" y="0"/>
                  </a:moveTo>
                  <a:lnTo>
                    <a:pt x="3149" y="12090"/>
                  </a:lnTo>
                </a:path>
              </a:pathLst>
            </a:custGeom>
            <a:ln w="25400">
              <a:solidFill>
                <a:srgbClr val="FCDF6C"/>
              </a:solidFill>
            </a:ln>
          </p:spPr>
          <p:txBody>
            <a:bodyPr wrap="square" lIns="0" tIns="0" rIns="0" bIns="0" rtlCol="0"/>
            <a:lstStyle/>
            <a:p>
              <a:endParaRPr/>
            </a:p>
          </p:txBody>
        </p:sp>
        <p:sp>
          <p:nvSpPr>
            <p:cNvPr id="21268" name="object 21268"/>
            <p:cNvSpPr/>
            <p:nvPr/>
          </p:nvSpPr>
          <p:spPr>
            <a:xfrm>
              <a:off x="5192979" y="8532393"/>
              <a:ext cx="10160" cy="1905"/>
            </a:xfrm>
            <a:custGeom>
              <a:avLst/>
              <a:gdLst/>
              <a:ahLst/>
              <a:cxnLst/>
              <a:rect l="l" t="t" r="r" b="b"/>
              <a:pathLst>
                <a:path w="10160" h="1904">
                  <a:moveTo>
                    <a:pt x="10032" y="0"/>
                  </a:moveTo>
                  <a:lnTo>
                    <a:pt x="0" y="1905"/>
                  </a:lnTo>
                </a:path>
              </a:pathLst>
            </a:custGeom>
            <a:ln w="25400">
              <a:solidFill>
                <a:srgbClr val="FEDD68"/>
              </a:solidFill>
            </a:ln>
          </p:spPr>
          <p:txBody>
            <a:bodyPr wrap="square" lIns="0" tIns="0" rIns="0" bIns="0" rtlCol="0"/>
            <a:lstStyle/>
            <a:p>
              <a:endParaRPr/>
            </a:p>
          </p:txBody>
        </p:sp>
        <p:sp>
          <p:nvSpPr>
            <p:cNvPr id="21269" name="object 21269"/>
            <p:cNvSpPr/>
            <p:nvPr/>
          </p:nvSpPr>
          <p:spPr>
            <a:xfrm>
              <a:off x="5188889" y="8521776"/>
              <a:ext cx="4445" cy="12700"/>
            </a:xfrm>
            <a:custGeom>
              <a:avLst/>
              <a:gdLst/>
              <a:ahLst/>
              <a:cxnLst/>
              <a:rect l="l" t="t" r="r" b="b"/>
              <a:pathLst>
                <a:path w="4445" h="12700">
                  <a:moveTo>
                    <a:pt x="4089" y="12522"/>
                  </a:moveTo>
                  <a:lnTo>
                    <a:pt x="0" y="0"/>
                  </a:lnTo>
                </a:path>
              </a:pathLst>
            </a:custGeom>
            <a:ln w="25400">
              <a:solidFill>
                <a:srgbClr val="FCDD64"/>
              </a:solidFill>
            </a:ln>
          </p:spPr>
          <p:txBody>
            <a:bodyPr wrap="square" lIns="0" tIns="0" rIns="0" bIns="0" rtlCol="0"/>
            <a:lstStyle/>
            <a:p>
              <a:endParaRPr/>
            </a:p>
          </p:txBody>
        </p:sp>
        <p:sp>
          <p:nvSpPr>
            <p:cNvPr id="21270" name="object 21270"/>
            <p:cNvSpPr/>
            <p:nvPr/>
          </p:nvSpPr>
          <p:spPr>
            <a:xfrm>
              <a:off x="5188889" y="8520303"/>
              <a:ext cx="11430" cy="1905"/>
            </a:xfrm>
            <a:custGeom>
              <a:avLst/>
              <a:gdLst/>
              <a:ahLst/>
              <a:cxnLst/>
              <a:rect l="l" t="t" r="r" b="b"/>
              <a:pathLst>
                <a:path w="11429" h="1904">
                  <a:moveTo>
                    <a:pt x="0" y="1473"/>
                  </a:moveTo>
                  <a:lnTo>
                    <a:pt x="10972" y="0"/>
                  </a:lnTo>
                </a:path>
              </a:pathLst>
            </a:custGeom>
            <a:ln w="25400">
              <a:solidFill>
                <a:srgbClr val="FBDF68"/>
              </a:solidFill>
            </a:ln>
          </p:spPr>
          <p:txBody>
            <a:bodyPr wrap="square" lIns="0" tIns="0" rIns="0" bIns="0" rtlCol="0"/>
            <a:lstStyle/>
            <a:p>
              <a:endParaRPr/>
            </a:p>
          </p:txBody>
        </p:sp>
        <p:sp>
          <p:nvSpPr>
            <p:cNvPr id="21271" name="object 21271"/>
            <p:cNvSpPr/>
            <p:nvPr/>
          </p:nvSpPr>
          <p:spPr>
            <a:xfrm>
              <a:off x="5177904" y="8521776"/>
              <a:ext cx="15240" cy="15240"/>
            </a:xfrm>
            <a:custGeom>
              <a:avLst/>
              <a:gdLst/>
              <a:ahLst/>
              <a:cxnLst/>
              <a:rect l="l" t="t" r="r" b="b"/>
              <a:pathLst>
                <a:path w="15239" h="15240">
                  <a:moveTo>
                    <a:pt x="10985" y="0"/>
                  </a:moveTo>
                  <a:lnTo>
                    <a:pt x="7327" y="558"/>
                  </a:lnTo>
                  <a:lnTo>
                    <a:pt x="3670" y="1181"/>
                  </a:lnTo>
                  <a:lnTo>
                    <a:pt x="0" y="1879"/>
                  </a:lnTo>
                  <a:lnTo>
                    <a:pt x="1714" y="6413"/>
                  </a:lnTo>
                  <a:lnTo>
                    <a:pt x="3517" y="10718"/>
                  </a:lnTo>
                  <a:lnTo>
                    <a:pt x="5410" y="14808"/>
                  </a:lnTo>
                  <a:lnTo>
                    <a:pt x="8572" y="13995"/>
                  </a:lnTo>
                  <a:lnTo>
                    <a:pt x="11798" y="13220"/>
                  </a:lnTo>
                  <a:lnTo>
                    <a:pt x="15074" y="12522"/>
                  </a:lnTo>
                  <a:lnTo>
                    <a:pt x="13817" y="8597"/>
                  </a:lnTo>
                  <a:lnTo>
                    <a:pt x="12649" y="4470"/>
                  </a:lnTo>
                  <a:lnTo>
                    <a:pt x="10985" y="0"/>
                  </a:lnTo>
                  <a:close/>
                </a:path>
              </a:pathLst>
            </a:custGeom>
            <a:solidFill>
              <a:srgbClr val="FCDC62"/>
            </a:solidFill>
          </p:spPr>
          <p:txBody>
            <a:bodyPr wrap="square" lIns="0" tIns="0" rIns="0" bIns="0" rtlCol="0"/>
            <a:lstStyle/>
            <a:p>
              <a:endParaRPr/>
            </a:p>
          </p:txBody>
        </p:sp>
        <p:sp>
          <p:nvSpPr>
            <p:cNvPr id="21272" name="object 21272"/>
            <p:cNvSpPr/>
            <p:nvPr/>
          </p:nvSpPr>
          <p:spPr>
            <a:xfrm>
              <a:off x="5188889" y="8521776"/>
              <a:ext cx="4445" cy="12700"/>
            </a:xfrm>
            <a:custGeom>
              <a:avLst/>
              <a:gdLst/>
              <a:ahLst/>
              <a:cxnLst/>
              <a:rect l="l" t="t" r="r" b="b"/>
              <a:pathLst>
                <a:path w="4445" h="12700">
                  <a:moveTo>
                    <a:pt x="0" y="0"/>
                  </a:moveTo>
                  <a:lnTo>
                    <a:pt x="4089" y="12522"/>
                  </a:lnTo>
                </a:path>
              </a:pathLst>
            </a:custGeom>
            <a:ln w="25400">
              <a:solidFill>
                <a:srgbClr val="FCDD64"/>
              </a:solidFill>
            </a:ln>
          </p:spPr>
          <p:txBody>
            <a:bodyPr wrap="square" lIns="0" tIns="0" rIns="0" bIns="0" rtlCol="0"/>
            <a:lstStyle/>
            <a:p>
              <a:endParaRPr/>
            </a:p>
          </p:txBody>
        </p:sp>
        <p:sp>
          <p:nvSpPr>
            <p:cNvPr id="21273" name="object 21273"/>
            <p:cNvSpPr/>
            <p:nvPr/>
          </p:nvSpPr>
          <p:spPr>
            <a:xfrm>
              <a:off x="5183314" y="8534298"/>
              <a:ext cx="10160" cy="2540"/>
            </a:xfrm>
            <a:custGeom>
              <a:avLst/>
              <a:gdLst/>
              <a:ahLst/>
              <a:cxnLst/>
              <a:rect l="l" t="t" r="r" b="b"/>
              <a:pathLst>
                <a:path w="10160" h="2540">
                  <a:moveTo>
                    <a:pt x="9664" y="0"/>
                  </a:moveTo>
                  <a:lnTo>
                    <a:pt x="0" y="2286"/>
                  </a:lnTo>
                </a:path>
              </a:pathLst>
            </a:custGeom>
            <a:ln w="25400">
              <a:solidFill>
                <a:srgbClr val="FEDC62"/>
              </a:solidFill>
            </a:ln>
          </p:spPr>
          <p:txBody>
            <a:bodyPr wrap="square" lIns="0" tIns="0" rIns="0" bIns="0" rtlCol="0"/>
            <a:lstStyle/>
            <a:p>
              <a:endParaRPr/>
            </a:p>
          </p:txBody>
        </p:sp>
        <p:sp>
          <p:nvSpPr>
            <p:cNvPr id="21274" name="object 21274"/>
            <p:cNvSpPr/>
            <p:nvPr/>
          </p:nvSpPr>
          <p:spPr>
            <a:xfrm>
              <a:off x="5177904" y="8523655"/>
              <a:ext cx="5715" cy="13335"/>
            </a:xfrm>
            <a:custGeom>
              <a:avLst/>
              <a:gdLst/>
              <a:ahLst/>
              <a:cxnLst/>
              <a:rect l="l" t="t" r="r" b="b"/>
              <a:pathLst>
                <a:path w="5714" h="13334">
                  <a:moveTo>
                    <a:pt x="5410" y="12928"/>
                  </a:moveTo>
                  <a:lnTo>
                    <a:pt x="3517" y="8839"/>
                  </a:lnTo>
                  <a:lnTo>
                    <a:pt x="1714" y="4533"/>
                  </a:lnTo>
                  <a:lnTo>
                    <a:pt x="0" y="0"/>
                  </a:lnTo>
                </a:path>
              </a:pathLst>
            </a:custGeom>
            <a:ln w="25400">
              <a:solidFill>
                <a:srgbClr val="FCDC61"/>
              </a:solidFill>
            </a:ln>
          </p:spPr>
          <p:txBody>
            <a:bodyPr wrap="square" lIns="0" tIns="0" rIns="0" bIns="0" rtlCol="0"/>
            <a:lstStyle/>
            <a:p>
              <a:endParaRPr/>
            </a:p>
          </p:txBody>
        </p:sp>
        <p:sp>
          <p:nvSpPr>
            <p:cNvPr id="21275" name="object 21275"/>
            <p:cNvSpPr/>
            <p:nvPr/>
          </p:nvSpPr>
          <p:spPr>
            <a:xfrm>
              <a:off x="5177904" y="8521776"/>
              <a:ext cx="11430" cy="1905"/>
            </a:xfrm>
            <a:custGeom>
              <a:avLst/>
              <a:gdLst/>
              <a:ahLst/>
              <a:cxnLst/>
              <a:rect l="l" t="t" r="r" b="b"/>
              <a:pathLst>
                <a:path w="11429" h="1904">
                  <a:moveTo>
                    <a:pt x="0" y="1879"/>
                  </a:moveTo>
                  <a:lnTo>
                    <a:pt x="10985" y="0"/>
                  </a:lnTo>
                </a:path>
              </a:pathLst>
            </a:custGeom>
            <a:ln w="25400">
              <a:solidFill>
                <a:srgbClr val="FBDE63"/>
              </a:solidFill>
            </a:ln>
          </p:spPr>
          <p:txBody>
            <a:bodyPr wrap="square" lIns="0" tIns="0" rIns="0" bIns="0" rtlCol="0"/>
            <a:lstStyle/>
            <a:p>
              <a:endParaRPr/>
            </a:p>
          </p:txBody>
        </p:sp>
        <p:sp>
          <p:nvSpPr>
            <p:cNvPr id="21276" name="object 21276"/>
            <p:cNvSpPr/>
            <p:nvPr/>
          </p:nvSpPr>
          <p:spPr>
            <a:xfrm>
              <a:off x="5245735" y="8527465"/>
              <a:ext cx="24765" cy="10160"/>
            </a:xfrm>
            <a:custGeom>
              <a:avLst/>
              <a:gdLst/>
              <a:ahLst/>
              <a:cxnLst/>
              <a:rect l="l" t="t" r="r" b="b"/>
              <a:pathLst>
                <a:path w="24764" h="10159">
                  <a:moveTo>
                    <a:pt x="22212" y="0"/>
                  </a:moveTo>
                  <a:lnTo>
                    <a:pt x="14782" y="12"/>
                  </a:lnTo>
                  <a:lnTo>
                    <a:pt x="7353" y="190"/>
                  </a:lnTo>
                  <a:lnTo>
                    <a:pt x="0" y="533"/>
                  </a:lnTo>
                  <a:lnTo>
                    <a:pt x="571" y="3810"/>
                  </a:lnTo>
                  <a:lnTo>
                    <a:pt x="1181" y="6934"/>
                  </a:lnTo>
                  <a:lnTo>
                    <a:pt x="2095" y="9613"/>
                  </a:lnTo>
                  <a:lnTo>
                    <a:pt x="9410" y="8902"/>
                  </a:lnTo>
                  <a:lnTo>
                    <a:pt x="16852" y="8318"/>
                  </a:lnTo>
                  <a:lnTo>
                    <a:pt x="24282" y="7810"/>
                  </a:lnTo>
                  <a:lnTo>
                    <a:pt x="23571" y="5334"/>
                  </a:lnTo>
                  <a:lnTo>
                    <a:pt x="22212" y="0"/>
                  </a:lnTo>
                  <a:close/>
                </a:path>
              </a:pathLst>
            </a:custGeom>
            <a:solidFill>
              <a:srgbClr val="FAE189"/>
            </a:solidFill>
          </p:spPr>
          <p:txBody>
            <a:bodyPr wrap="square" lIns="0" tIns="0" rIns="0" bIns="0" rtlCol="0"/>
            <a:lstStyle/>
            <a:p>
              <a:endParaRPr/>
            </a:p>
          </p:txBody>
        </p:sp>
        <p:sp>
          <p:nvSpPr>
            <p:cNvPr id="21277" name="object 21277"/>
            <p:cNvSpPr/>
            <p:nvPr/>
          </p:nvSpPr>
          <p:spPr>
            <a:xfrm>
              <a:off x="5267947" y="8527465"/>
              <a:ext cx="2540" cy="8255"/>
            </a:xfrm>
            <a:custGeom>
              <a:avLst/>
              <a:gdLst/>
              <a:ahLst/>
              <a:cxnLst/>
              <a:rect l="l" t="t" r="r" b="b"/>
              <a:pathLst>
                <a:path w="2539" h="8254">
                  <a:moveTo>
                    <a:pt x="0" y="0"/>
                  </a:moveTo>
                  <a:lnTo>
                    <a:pt x="2070" y="7810"/>
                  </a:lnTo>
                </a:path>
              </a:pathLst>
            </a:custGeom>
            <a:ln w="25400">
              <a:solidFill>
                <a:srgbClr val="FAE28C"/>
              </a:solidFill>
            </a:ln>
          </p:spPr>
          <p:txBody>
            <a:bodyPr wrap="square" lIns="0" tIns="0" rIns="0" bIns="0" rtlCol="0"/>
            <a:lstStyle/>
            <a:p>
              <a:endParaRPr/>
            </a:p>
          </p:txBody>
        </p:sp>
        <p:sp>
          <p:nvSpPr>
            <p:cNvPr id="21278" name="object 21278"/>
            <p:cNvSpPr/>
            <p:nvPr/>
          </p:nvSpPr>
          <p:spPr>
            <a:xfrm>
              <a:off x="5247830" y="8535276"/>
              <a:ext cx="22225" cy="1905"/>
            </a:xfrm>
            <a:custGeom>
              <a:avLst/>
              <a:gdLst/>
              <a:ahLst/>
              <a:cxnLst/>
              <a:rect l="l" t="t" r="r" b="b"/>
              <a:pathLst>
                <a:path w="22225" h="1904">
                  <a:moveTo>
                    <a:pt x="22186" y="0"/>
                  </a:moveTo>
                  <a:lnTo>
                    <a:pt x="14757" y="508"/>
                  </a:lnTo>
                  <a:lnTo>
                    <a:pt x="7315" y="1092"/>
                  </a:lnTo>
                  <a:lnTo>
                    <a:pt x="0" y="1803"/>
                  </a:lnTo>
                </a:path>
              </a:pathLst>
            </a:custGeom>
            <a:ln w="25400">
              <a:solidFill>
                <a:srgbClr val="FAD97D"/>
              </a:solidFill>
            </a:ln>
          </p:spPr>
          <p:txBody>
            <a:bodyPr wrap="square" lIns="0" tIns="0" rIns="0" bIns="0" rtlCol="0"/>
            <a:lstStyle/>
            <a:p>
              <a:endParaRPr/>
            </a:p>
          </p:txBody>
        </p:sp>
        <p:sp>
          <p:nvSpPr>
            <p:cNvPr id="21279" name="object 21279"/>
            <p:cNvSpPr/>
            <p:nvPr/>
          </p:nvSpPr>
          <p:spPr>
            <a:xfrm>
              <a:off x="5245735" y="8527999"/>
              <a:ext cx="2540" cy="9525"/>
            </a:xfrm>
            <a:custGeom>
              <a:avLst/>
              <a:gdLst/>
              <a:ahLst/>
              <a:cxnLst/>
              <a:rect l="l" t="t" r="r" b="b"/>
              <a:pathLst>
                <a:path w="2539" h="9525">
                  <a:moveTo>
                    <a:pt x="2095" y="9080"/>
                  </a:moveTo>
                  <a:lnTo>
                    <a:pt x="0" y="0"/>
                  </a:lnTo>
                </a:path>
              </a:pathLst>
            </a:custGeom>
            <a:ln w="25400">
              <a:solidFill>
                <a:srgbClr val="FBE086"/>
              </a:solidFill>
            </a:ln>
          </p:spPr>
          <p:txBody>
            <a:bodyPr wrap="square" lIns="0" tIns="0" rIns="0" bIns="0" rtlCol="0"/>
            <a:lstStyle/>
            <a:p>
              <a:endParaRPr/>
            </a:p>
          </p:txBody>
        </p:sp>
        <p:sp>
          <p:nvSpPr>
            <p:cNvPr id="21280" name="object 21280"/>
            <p:cNvSpPr/>
            <p:nvPr/>
          </p:nvSpPr>
          <p:spPr>
            <a:xfrm>
              <a:off x="5245735" y="8527465"/>
              <a:ext cx="22225" cy="635"/>
            </a:xfrm>
            <a:custGeom>
              <a:avLst/>
              <a:gdLst/>
              <a:ahLst/>
              <a:cxnLst/>
              <a:rect l="l" t="t" r="r" b="b"/>
              <a:pathLst>
                <a:path w="22225" h="634">
                  <a:moveTo>
                    <a:pt x="0" y="533"/>
                  </a:moveTo>
                  <a:lnTo>
                    <a:pt x="7353" y="190"/>
                  </a:lnTo>
                  <a:lnTo>
                    <a:pt x="14782" y="12"/>
                  </a:lnTo>
                  <a:lnTo>
                    <a:pt x="22212" y="0"/>
                  </a:lnTo>
                </a:path>
              </a:pathLst>
            </a:custGeom>
            <a:ln w="25400">
              <a:solidFill>
                <a:srgbClr val="FBE995"/>
              </a:solidFill>
            </a:ln>
          </p:spPr>
          <p:txBody>
            <a:bodyPr wrap="square" lIns="0" tIns="0" rIns="0" bIns="0" rtlCol="0"/>
            <a:lstStyle/>
            <a:p>
              <a:endParaRPr/>
            </a:p>
          </p:txBody>
        </p:sp>
        <p:sp>
          <p:nvSpPr>
            <p:cNvPr id="21281" name="object 21281"/>
            <p:cNvSpPr/>
            <p:nvPr/>
          </p:nvSpPr>
          <p:spPr>
            <a:xfrm>
              <a:off x="5223954" y="8527999"/>
              <a:ext cx="24130" cy="12065"/>
            </a:xfrm>
            <a:custGeom>
              <a:avLst/>
              <a:gdLst/>
              <a:ahLst/>
              <a:cxnLst/>
              <a:rect l="l" t="t" r="r" b="b"/>
              <a:pathLst>
                <a:path w="24129" h="12065">
                  <a:moveTo>
                    <a:pt x="21780" y="0"/>
                  </a:moveTo>
                  <a:lnTo>
                    <a:pt x="14427" y="342"/>
                  </a:lnTo>
                  <a:lnTo>
                    <a:pt x="7137" y="863"/>
                  </a:lnTo>
                  <a:lnTo>
                    <a:pt x="0" y="1587"/>
                  </a:lnTo>
                  <a:lnTo>
                    <a:pt x="520" y="5156"/>
                  </a:lnTo>
                  <a:lnTo>
                    <a:pt x="1092" y="8559"/>
                  </a:lnTo>
                  <a:lnTo>
                    <a:pt x="2463" y="11645"/>
                  </a:lnTo>
                  <a:lnTo>
                    <a:pt x="9372" y="10629"/>
                  </a:lnTo>
                  <a:lnTo>
                    <a:pt x="16560" y="9791"/>
                  </a:lnTo>
                  <a:lnTo>
                    <a:pt x="23875" y="9080"/>
                  </a:lnTo>
                  <a:lnTo>
                    <a:pt x="22961" y="6400"/>
                  </a:lnTo>
                  <a:lnTo>
                    <a:pt x="22352" y="3276"/>
                  </a:lnTo>
                  <a:lnTo>
                    <a:pt x="21780" y="0"/>
                  </a:lnTo>
                  <a:close/>
                </a:path>
              </a:pathLst>
            </a:custGeom>
            <a:solidFill>
              <a:srgbClr val="FCDF7F"/>
            </a:solidFill>
          </p:spPr>
          <p:txBody>
            <a:bodyPr wrap="square" lIns="0" tIns="0" rIns="0" bIns="0" rtlCol="0"/>
            <a:lstStyle/>
            <a:p>
              <a:endParaRPr/>
            </a:p>
          </p:txBody>
        </p:sp>
        <p:sp>
          <p:nvSpPr>
            <p:cNvPr id="21282" name="object 21282"/>
            <p:cNvSpPr/>
            <p:nvPr/>
          </p:nvSpPr>
          <p:spPr>
            <a:xfrm>
              <a:off x="5245735" y="8527999"/>
              <a:ext cx="2540" cy="9525"/>
            </a:xfrm>
            <a:custGeom>
              <a:avLst/>
              <a:gdLst/>
              <a:ahLst/>
              <a:cxnLst/>
              <a:rect l="l" t="t" r="r" b="b"/>
              <a:pathLst>
                <a:path w="2539" h="9525">
                  <a:moveTo>
                    <a:pt x="0" y="0"/>
                  </a:moveTo>
                  <a:lnTo>
                    <a:pt x="2095" y="9080"/>
                  </a:lnTo>
                </a:path>
              </a:pathLst>
            </a:custGeom>
            <a:ln w="25400">
              <a:solidFill>
                <a:srgbClr val="FBE086"/>
              </a:solidFill>
            </a:ln>
          </p:spPr>
          <p:txBody>
            <a:bodyPr wrap="square" lIns="0" tIns="0" rIns="0" bIns="0" rtlCol="0"/>
            <a:lstStyle/>
            <a:p>
              <a:endParaRPr/>
            </a:p>
          </p:txBody>
        </p:sp>
        <p:sp>
          <p:nvSpPr>
            <p:cNvPr id="21283" name="object 21283"/>
            <p:cNvSpPr/>
            <p:nvPr/>
          </p:nvSpPr>
          <p:spPr>
            <a:xfrm>
              <a:off x="5226418" y="8537079"/>
              <a:ext cx="21590" cy="3175"/>
            </a:xfrm>
            <a:custGeom>
              <a:avLst/>
              <a:gdLst/>
              <a:ahLst/>
              <a:cxnLst/>
              <a:rect l="l" t="t" r="r" b="b"/>
              <a:pathLst>
                <a:path w="21589" h="3175">
                  <a:moveTo>
                    <a:pt x="21412" y="0"/>
                  </a:moveTo>
                  <a:lnTo>
                    <a:pt x="14097" y="711"/>
                  </a:lnTo>
                  <a:lnTo>
                    <a:pt x="6908" y="1549"/>
                  </a:lnTo>
                  <a:lnTo>
                    <a:pt x="0" y="2565"/>
                  </a:lnTo>
                </a:path>
              </a:pathLst>
            </a:custGeom>
            <a:ln w="25400">
              <a:solidFill>
                <a:srgbClr val="FCD976"/>
              </a:solidFill>
            </a:ln>
          </p:spPr>
          <p:txBody>
            <a:bodyPr wrap="square" lIns="0" tIns="0" rIns="0" bIns="0" rtlCol="0"/>
            <a:lstStyle/>
            <a:p>
              <a:endParaRPr/>
            </a:p>
          </p:txBody>
        </p:sp>
        <p:sp>
          <p:nvSpPr>
            <p:cNvPr id="21284" name="object 21284"/>
            <p:cNvSpPr/>
            <p:nvPr/>
          </p:nvSpPr>
          <p:spPr>
            <a:xfrm>
              <a:off x="5223954" y="8529586"/>
              <a:ext cx="2540" cy="10160"/>
            </a:xfrm>
            <a:custGeom>
              <a:avLst/>
              <a:gdLst/>
              <a:ahLst/>
              <a:cxnLst/>
              <a:rect l="l" t="t" r="r" b="b"/>
              <a:pathLst>
                <a:path w="2539" h="10159">
                  <a:moveTo>
                    <a:pt x="2463" y="10058"/>
                  </a:moveTo>
                  <a:lnTo>
                    <a:pt x="0" y="0"/>
                  </a:lnTo>
                </a:path>
              </a:pathLst>
            </a:custGeom>
            <a:ln w="25400">
              <a:solidFill>
                <a:srgbClr val="FDDE78"/>
              </a:solidFill>
            </a:ln>
          </p:spPr>
          <p:txBody>
            <a:bodyPr wrap="square" lIns="0" tIns="0" rIns="0" bIns="0" rtlCol="0"/>
            <a:lstStyle/>
            <a:p>
              <a:endParaRPr/>
            </a:p>
          </p:txBody>
        </p:sp>
        <p:sp>
          <p:nvSpPr>
            <p:cNvPr id="21285" name="object 21285"/>
            <p:cNvSpPr/>
            <p:nvPr/>
          </p:nvSpPr>
          <p:spPr>
            <a:xfrm>
              <a:off x="5223954" y="8527999"/>
              <a:ext cx="22225" cy="1905"/>
            </a:xfrm>
            <a:custGeom>
              <a:avLst/>
              <a:gdLst/>
              <a:ahLst/>
              <a:cxnLst/>
              <a:rect l="l" t="t" r="r" b="b"/>
              <a:pathLst>
                <a:path w="22225" h="1904">
                  <a:moveTo>
                    <a:pt x="0" y="1587"/>
                  </a:moveTo>
                  <a:lnTo>
                    <a:pt x="7137" y="863"/>
                  </a:lnTo>
                  <a:lnTo>
                    <a:pt x="14427" y="342"/>
                  </a:lnTo>
                  <a:lnTo>
                    <a:pt x="21780" y="0"/>
                  </a:lnTo>
                </a:path>
              </a:pathLst>
            </a:custGeom>
            <a:ln w="25400">
              <a:solidFill>
                <a:srgbClr val="FCE588"/>
              </a:solidFill>
            </a:ln>
          </p:spPr>
          <p:txBody>
            <a:bodyPr wrap="square" lIns="0" tIns="0" rIns="0" bIns="0" rtlCol="0"/>
            <a:lstStyle/>
            <a:p>
              <a:endParaRPr/>
            </a:p>
          </p:txBody>
        </p:sp>
        <p:sp>
          <p:nvSpPr>
            <p:cNvPr id="21286" name="object 21286"/>
            <p:cNvSpPr/>
            <p:nvPr/>
          </p:nvSpPr>
          <p:spPr>
            <a:xfrm>
              <a:off x="5203012" y="8529586"/>
              <a:ext cx="22225" cy="8890"/>
            </a:xfrm>
            <a:custGeom>
              <a:avLst/>
              <a:gdLst/>
              <a:ahLst/>
              <a:cxnLst/>
              <a:rect l="l" t="t" r="r" b="b"/>
              <a:pathLst>
                <a:path w="22225" h="8890">
                  <a:moveTo>
                    <a:pt x="20942" y="0"/>
                  </a:moveTo>
                  <a:lnTo>
                    <a:pt x="13804" y="711"/>
                  </a:lnTo>
                  <a:lnTo>
                    <a:pt x="6794" y="1638"/>
                  </a:lnTo>
                  <a:lnTo>
                    <a:pt x="0" y="2806"/>
                  </a:lnTo>
                  <a:lnTo>
                    <a:pt x="863" y="6540"/>
                  </a:lnTo>
                  <a:lnTo>
                    <a:pt x="1435" y="8356"/>
                  </a:lnTo>
                  <a:lnTo>
                    <a:pt x="7924" y="7073"/>
                  </a:lnTo>
                  <a:lnTo>
                    <a:pt x="14770" y="6057"/>
                  </a:lnTo>
                  <a:lnTo>
                    <a:pt x="21856" y="5207"/>
                  </a:lnTo>
                  <a:lnTo>
                    <a:pt x="21475" y="3517"/>
                  </a:lnTo>
                  <a:lnTo>
                    <a:pt x="20942" y="0"/>
                  </a:lnTo>
                  <a:close/>
                </a:path>
              </a:pathLst>
            </a:custGeom>
            <a:solidFill>
              <a:srgbClr val="FEDE74"/>
            </a:solidFill>
          </p:spPr>
          <p:txBody>
            <a:bodyPr wrap="square" lIns="0" tIns="0" rIns="0" bIns="0" rtlCol="0"/>
            <a:lstStyle/>
            <a:p>
              <a:endParaRPr/>
            </a:p>
          </p:txBody>
        </p:sp>
        <p:sp>
          <p:nvSpPr>
            <p:cNvPr id="21287" name="object 21287"/>
            <p:cNvSpPr/>
            <p:nvPr/>
          </p:nvSpPr>
          <p:spPr>
            <a:xfrm>
              <a:off x="5223954" y="8529586"/>
              <a:ext cx="1270" cy="5715"/>
            </a:xfrm>
            <a:custGeom>
              <a:avLst/>
              <a:gdLst/>
              <a:ahLst/>
              <a:cxnLst/>
              <a:rect l="l" t="t" r="r" b="b"/>
              <a:pathLst>
                <a:path w="1270" h="5715">
                  <a:moveTo>
                    <a:pt x="0" y="0"/>
                  </a:moveTo>
                  <a:lnTo>
                    <a:pt x="914" y="5207"/>
                  </a:lnTo>
                </a:path>
              </a:pathLst>
            </a:custGeom>
            <a:ln w="25400">
              <a:solidFill>
                <a:srgbClr val="FDE07C"/>
              </a:solidFill>
            </a:ln>
          </p:spPr>
          <p:txBody>
            <a:bodyPr wrap="square" lIns="0" tIns="0" rIns="0" bIns="0" rtlCol="0"/>
            <a:lstStyle/>
            <a:p>
              <a:endParaRPr/>
            </a:p>
          </p:txBody>
        </p:sp>
        <p:sp>
          <p:nvSpPr>
            <p:cNvPr id="21288" name="object 21288"/>
            <p:cNvSpPr/>
            <p:nvPr/>
          </p:nvSpPr>
          <p:spPr>
            <a:xfrm>
              <a:off x="5204447" y="8534793"/>
              <a:ext cx="20955" cy="3175"/>
            </a:xfrm>
            <a:custGeom>
              <a:avLst/>
              <a:gdLst/>
              <a:ahLst/>
              <a:cxnLst/>
              <a:rect l="l" t="t" r="r" b="b"/>
              <a:pathLst>
                <a:path w="20954" h="3175">
                  <a:moveTo>
                    <a:pt x="20421" y="0"/>
                  </a:moveTo>
                  <a:lnTo>
                    <a:pt x="13335" y="850"/>
                  </a:lnTo>
                  <a:lnTo>
                    <a:pt x="6489" y="1866"/>
                  </a:lnTo>
                  <a:lnTo>
                    <a:pt x="0" y="3149"/>
                  </a:lnTo>
                </a:path>
              </a:pathLst>
            </a:custGeom>
            <a:ln w="25400">
              <a:solidFill>
                <a:srgbClr val="FEDC72"/>
              </a:solidFill>
            </a:ln>
          </p:spPr>
          <p:txBody>
            <a:bodyPr wrap="square" lIns="0" tIns="0" rIns="0" bIns="0" rtlCol="0"/>
            <a:lstStyle/>
            <a:p>
              <a:endParaRPr/>
            </a:p>
          </p:txBody>
        </p:sp>
        <p:sp>
          <p:nvSpPr>
            <p:cNvPr id="21289" name="object 21289"/>
            <p:cNvSpPr/>
            <p:nvPr/>
          </p:nvSpPr>
          <p:spPr>
            <a:xfrm>
              <a:off x="5203012" y="8532393"/>
              <a:ext cx="1905" cy="5715"/>
            </a:xfrm>
            <a:custGeom>
              <a:avLst/>
              <a:gdLst/>
              <a:ahLst/>
              <a:cxnLst/>
              <a:rect l="l" t="t" r="r" b="b"/>
              <a:pathLst>
                <a:path w="1904" h="5715">
                  <a:moveTo>
                    <a:pt x="1435" y="5549"/>
                  </a:moveTo>
                  <a:lnTo>
                    <a:pt x="0" y="0"/>
                  </a:lnTo>
                </a:path>
              </a:pathLst>
            </a:custGeom>
            <a:ln w="25400">
              <a:solidFill>
                <a:srgbClr val="FEDC6B"/>
              </a:solidFill>
            </a:ln>
          </p:spPr>
          <p:txBody>
            <a:bodyPr wrap="square" lIns="0" tIns="0" rIns="0" bIns="0" rtlCol="0"/>
            <a:lstStyle/>
            <a:p>
              <a:endParaRPr/>
            </a:p>
          </p:txBody>
        </p:sp>
        <p:sp>
          <p:nvSpPr>
            <p:cNvPr id="21290" name="object 21290"/>
            <p:cNvSpPr/>
            <p:nvPr/>
          </p:nvSpPr>
          <p:spPr>
            <a:xfrm>
              <a:off x="5203012" y="8529586"/>
              <a:ext cx="20955" cy="3175"/>
            </a:xfrm>
            <a:custGeom>
              <a:avLst/>
              <a:gdLst/>
              <a:ahLst/>
              <a:cxnLst/>
              <a:rect l="l" t="t" r="r" b="b"/>
              <a:pathLst>
                <a:path w="20954" h="3175">
                  <a:moveTo>
                    <a:pt x="0" y="2806"/>
                  </a:moveTo>
                  <a:lnTo>
                    <a:pt x="6794" y="1638"/>
                  </a:lnTo>
                  <a:lnTo>
                    <a:pt x="13804" y="711"/>
                  </a:lnTo>
                  <a:lnTo>
                    <a:pt x="20942" y="0"/>
                  </a:lnTo>
                </a:path>
              </a:pathLst>
            </a:custGeom>
            <a:ln w="25400">
              <a:solidFill>
                <a:srgbClr val="FEE075"/>
              </a:solidFill>
            </a:ln>
          </p:spPr>
          <p:txBody>
            <a:bodyPr wrap="square" lIns="0" tIns="0" rIns="0" bIns="0" rtlCol="0"/>
            <a:lstStyle/>
            <a:p>
              <a:endParaRPr/>
            </a:p>
          </p:txBody>
        </p:sp>
        <p:sp>
          <p:nvSpPr>
            <p:cNvPr id="21291" name="object 21291"/>
            <p:cNvSpPr/>
            <p:nvPr/>
          </p:nvSpPr>
          <p:spPr>
            <a:xfrm>
              <a:off x="5183314" y="8532393"/>
              <a:ext cx="21590" cy="10795"/>
            </a:xfrm>
            <a:custGeom>
              <a:avLst/>
              <a:gdLst/>
              <a:ahLst/>
              <a:cxnLst/>
              <a:rect l="l" t="t" r="r" b="b"/>
              <a:pathLst>
                <a:path w="21589" h="10795">
                  <a:moveTo>
                    <a:pt x="19697" y="0"/>
                  </a:moveTo>
                  <a:lnTo>
                    <a:pt x="12903" y="1155"/>
                  </a:lnTo>
                  <a:lnTo>
                    <a:pt x="6311" y="2540"/>
                  </a:lnTo>
                  <a:lnTo>
                    <a:pt x="0" y="4191"/>
                  </a:lnTo>
                  <a:lnTo>
                    <a:pt x="939" y="6248"/>
                  </a:lnTo>
                  <a:lnTo>
                    <a:pt x="2895" y="10172"/>
                  </a:lnTo>
                  <a:lnTo>
                    <a:pt x="8521" y="8343"/>
                  </a:lnTo>
                  <a:lnTo>
                    <a:pt x="14643" y="6819"/>
                  </a:lnTo>
                  <a:lnTo>
                    <a:pt x="21132" y="5549"/>
                  </a:lnTo>
                  <a:lnTo>
                    <a:pt x="20561" y="3733"/>
                  </a:lnTo>
                  <a:lnTo>
                    <a:pt x="19697" y="0"/>
                  </a:lnTo>
                  <a:close/>
                </a:path>
              </a:pathLst>
            </a:custGeom>
            <a:solidFill>
              <a:srgbClr val="FEDB65"/>
            </a:solidFill>
          </p:spPr>
          <p:txBody>
            <a:bodyPr wrap="square" lIns="0" tIns="0" rIns="0" bIns="0" rtlCol="0"/>
            <a:lstStyle/>
            <a:p>
              <a:endParaRPr/>
            </a:p>
          </p:txBody>
        </p:sp>
        <p:sp>
          <p:nvSpPr>
            <p:cNvPr id="21292" name="object 21292"/>
            <p:cNvSpPr/>
            <p:nvPr/>
          </p:nvSpPr>
          <p:spPr>
            <a:xfrm>
              <a:off x="5203012" y="8532393"/>
              <a:ext cx="1905" cy="5715"/>
            </a:xfrm>
            <a:custGeom>
              <a:avLst/>
              <a:gdLst/>
              <a:ahLst/>
              <a:cxnLst/>
              <a:rect l="l" t="t" r="r" b="b"/>
              <a:pathLst>
                <a:path w="1904" h="5715">
                  <a:moveTo>
                    <a:pt x="0" y="0"/>
                  </a:moveTo>
                  <a:lnTo>
                    <a:pt x="1435" y="5549"/>
                  </a:lnTo>
                </a:path>
              </a:pathLst>
            </a:custGeom>
            <a:ln w="25400">
              <a:solidFill>
                <a:srgbClr val="FEDC6B"/>
              </a:solidFill>
            </a:ln>
          </p:spPr>
          <p:txBody>
            <a:bodyPr wrap="square" lIns="0" tIns="0" rIns="0" bIns="0" rtlCol="0"/>
            <a:lstStyle/>
            <a:p>
              <a:endParaRPr/>
            </a:p>
          </p:txBody>
        </p:sp>
        <p:sp>
          <p:nvSpPr>
            <p:cNvPr id="21293" name="object 21293"/>
            <p:cNvSpPr/>
            <p:nvPr/>
          </p:nvSpPr>
          <p:spPr>
            <a:xfrm>
              <a:off x="5186210" y="8537943"/>
              <a:ext cx="18415" cy="5080"/>
            </a:xfrm>
            <a:custGeom>
              <a:avLst/>
              <a:gdLst/>
              <a:ahLst/>
              <a:cxnLst/>
              <a:rect l="l" t="t" r="r" b="b"/>
              <a:pathLst>
                <a:path w="18414" h="5079">
                  <a:moveTo>
                    <a:pt x="18237" y="0"/>
                  </a:moveTo>
                  <a:lnTo>
                    <a:pt x="11747" y="1269"/>
                  </a:lnTo>
                  <a:lnTo>
                    <a:pt x="5626" y="2793"/>
                  </a:lnTo>
                  <a:lnTo>
                    <a:pt x="0" y="4622"/>
                  </a:lnTo>
                </a:path>
              </a:pathLst>
            </a:custGeom>
            <a:ln w="25399">
              <a:solidFill>
                <a:srgbClr val="FEDA64"/>
              </a:solidFill>
            </a:ln>
          </p:spPr>
          <p:txBody>
            <a:bodyPr wrap="square" lIns="0" tIns="0" rIns="0" bIns="0" rtlCol="0"/>
            <a:lstStyle/>
            <a:p>
              <a:endParaRPr/>
            </a:p>
          </p:txBody>
        </p:sp>
        <p:sp>
          <p:nvSpPr>
            <p:cNvPr id="21294" name="object 21294"/>
            <p:cNvSpPr/>
            <p:nvPr/>
          </p:nvSpPr>
          <p:spPr>
            <a:xfrm>
              <a:off x="5183314" y="8536584"/>
              <a:ext cx="3175" cy="6350"/>
            </a:xfrm>
            <a:custGeom>
              <a:avLst/>
              <a:gdLst/>
              <a:ahLst/>
              <a:cxnLst/>
              <a:rect l="l" t="t" r="r" b="b"/>
              <a:pathLst>
                <a:path w="3175" h="6350">
                  <a:moveTo>
                    <a:pt x="2895" y="5981"/>
                  </a:moveTo>
                  <a:lnTo>
                    <a:pt x="0" y="0"/>
                  </a:lnTo>
                </a:path>
              </a:pathLst>
            </a:custGeom>
            <a:ln w="25399">
              <a:solidFill>
                <a:srgbClr val="FEDA5F"/>
              </a:solidFill>
            </a:ln>
          </p:spPr>
          <p:txBody>
            <a:bodyPr wrap="square" lIns="0" tIns="0" rIns="0" bIns="0" rtlCol="0"/>
            <a:lstStyle/>
            <a:p>
              <a:endParaRPr/>
            </a:p>
          </p:txBody>
        </p:sp>
        <p:sp>
          <p:nvSpPr>
            <p:cNvPr id="21295" name="object 21295"/>
            <p:cNvSpPr/>
            <p:nvPr/>
          </p:nvSpPr>
          <p:spPr>
            <a:xfrm>
              <a:off x="5183314" y="8532393"/>
              <a:ext cx="20320" cy="4445"/>
            </a:xfrm>
            <a:custGeom>
              <a:avLst/>
              <a:gdLst/>
              <a:ahLst/>
              <a:cxnLst/>
              <a:rect l="l" t="t" r="r" b="b"/>
              <a:pathLst>
                <a:path w="20320" h="4445">
                  <a:moveTo>
                    <a:pt x="0" y="4191"/>
                  </a:moveTo>
                  <a:lnTo>
                    <a:pt x="6311" y="2540"/>
                  </a:lnTo>
                  <a:lnTo>
                    <a:pt x="12903" y="1155"/>
                  </a:lnTo>
                  <a:lnTo>
                    <a:pt x="19697" y="0"/>
                  </a:lnTo>
                </a:path>
              </a:pathLst>
            </a:custGeom>
            <a:ln w="25400">
              <a:solidFill>
                <a:srgbClr val="FEDC66"/>
              </a:solidFill>
            </a:ln>
          </p:spPr>
          <p:txBody>
            <a:bodyPr wrap="square" lIns="0" tIns="0" rIns="0" bIns="0" rtlCol="0"/>
            <a:lstStyle/>
            <a:p>
              <a:endParaRPr/>
            </a:p>
          </p:txBody>
        </p:sp>
        <p:sp>
          <p:nvSpPr>
            <p:cNvPr id="21296" name="object 21296"/>
            <p:cNvSpPr/>
            <p:nvPr/>
          </p:nvSpPr>
          <p:spPr>
            <a:xfrm>
              <a:off x="5186210" y="8534793"/>
              <a:ext cx="40640" cy="13970"/>
            </a:xfrm>
            <a:custGeom>
              <a:avLst/>
              <a:gdLst/>
              <a:ahLst/>
              <a:cxnLst/>
              <a:rect l="l" t="t" r="r" b="b"/>
              <a:pathLst>
                <a:path w="40639" h="13970">
                  <a:moveTo>
                    <a:pt x="38658" y="0"/>
                  </a:moveTo>
                  <a:lnTo>
                    <a:pt x="28224" y="1412"/>
                  </a:lnTo>
                  <a:lnTo>
                    <a:pt x="18234" y="3148"/>
                  </a:lnTo>
                  <a:lnTo>
                    <a:pt x="8790" y="5252"/>
                  </a:lnTo>
                  <a:lnTo>
                    <a:pt x="0" y="7772"/>
                  </a:lnTo>
                  <a:lnTo>
                    <a:pt x="1981" y="11607"/>
                  </a:lnTo>
                  <a:lnTo>
                    <a:pt x="2997" y="13436"/>
                  </a:lnTo>
                  <a:lnTo>
                    <a:pt x="11345" y="10768"/>
                  </a:lnTo>
                  <a:lnTo>
                    <a:pt x="20397" y="8472"/>
                  </a:lnTo>
                  <a:lnTo>
                    <a:pt x="30052" y="6512"/>
                  </a:lnTo>
                  <a:lnTo>
                    <a:pt x="40208" y="4851"/>
                  </a:lnTo>
                  <a:lnTo>
                    <a:pt x="39522" y="3302"/>
                  </a:lnTo>
                  <a:lnTo>
                    <a:pt x="39039" y="1676"/>
                  </a:lnTo>
                  <a:lnTo>
                    <a:pt x="38658" y="0"/>
                  </a:lnTo>
                  <a:close/>
                </a:path>
              </a:pathLst>
            </a:custGeom>
            <a:solidFill>
              <a:srgbClr val="FED967"/>
            </a:solidFill>
          </p:spPr>
          <p:txBody>
            <a:bodyPr wrap="square" lIns="0" tIns="0" rIns="0" bIns="0" rtlCol="0"/>
            <a:lstStyle/>
            <a:p>
              <a:endParaRPr/>
            </a:p>
          </p:txBody>
        </p:sp>
        <p:sp>
          <p:nvSpPr>
            <p:cNvPr id="21297" name="object 21297"/>
            <p:cNvSpPr/>
            <p:nvPr/>
          </p:nvSpPr>
          <p:spPr>
            <a:xfrm>
              <a:off x="5186210" y="8534793"/>
              <a:ext cx="38735" cy="8255"/>
            </a:xfrm>
            <a:custGeom>
              <a:avLst/>
              <a:gdLst/>
              <a:ahLst/>
              <a:cxnLst/>
              <a:rect l="l" t="t" r="r" b="b"/>
              <a:pathLst>
                <a:path w="38735" h="8254">
                  <a:moveTo>
                    <a:pt x="38658" y="0"/>
                  </a:moveTo>
                  <a:lnTo>
                    <a:pt x="28224" y="1412"/>
                  </a:lnTo>
                  <a:lnTo>
                    <a:pt x="18234" y="3148"/>
                  </a:lnTo>
                  <a:lnTo>
                    <a:pt x="8790" y="5252"/>
                  </a:lnTo>
                  <a:lnTo>
                    <a:pt x="0" y="7772"/>
                  </a:lnTo>
                </a:path>
              </a:pathLst>
            </a:custGeom>
            <a:ln w="25400">
              <a:solidFill>
                <a:srgbClr val="FEDB6B"/>
              </a:solidFill>
            </a:ln>
          </p:spPr>
          <p:txBody>
            <a:bodyPr wrap="square" lIns="0" tIns="0" rIns="0" bIns="0" rtlCol="0"/>
            <a:lstStyle/>
            <a:p>
              <a:endParaRPr/>
            </a:p>
          </p:txBody>
        </p:sp>
        <p:sp>
          <p:nvSpPr>
            <p:cNvPr id="21298" name="object 21298"/>
            <p:cNvSpPr/>
            <p:nvPr/>
          </p:nvSpPr>
          <p:spPr>
            <a:xfrm>
              <a:off x="5186210" y="8542566"/>
              <a:ext cx="3175" cy="5715"/>
            </a:xfrm>
            <a:custGeom>
              <a:avLst/>
              <a:gdLst/>
              <a:ahLst/>
              <a:cxnLst/>
              <a:rect l="l" t="t" r="r" b="b"/>
              <a:pathLst>
                <a:path w="3175" h="5715">
                  <a:moveTo>
                    <a:pt x="0" y="0"/>
                  </a:moveTo>
                  <a:lnTo>
                    <a:pt x="2997" y="5664"/>
                  </a:lnTo>
                </a:path>
              </a:pathLst>
            </a:custGeom>
            <a:ln w="25400">
              <a:solidFill>
                <a:srgbClr val="FFD85A"/>
              </a:solidFill>
            </a:ln>
          </p:spPr>
          <p:txBody>
            <a:bodyPr wrap="square" lIns="0" tIns="0" rIns="0" bIns="0" rtlCol="0"/>
            <a:lstStyle/>
            <a:p>
              <a:endParaRPr/>
            </a:p>
          </p:txBody>
        </p:sp>
        <p:sp>
          <p:nvSpPr>
            <p:cNvPr id="21299" name="object 21299"/>
            <p:cNvSpPr/>
            <p:nvPr/>
          </p:nvSpPr>
          <p:spPr>
            <a:xfrm>
              <a:off x="5189207" y="8539645"/>
              <a:ext cx="37465" cy="8890"/>
            </a:xfrm>
            <a:custGeom>
              <a:avLst/>
              <a:gdLst/>
              <a:ahLst/>
              <a:cxnLst/>
              <a:rect l="l" t="t" r="r" b="b"/>
              <a:pathLst>
                <a:path w="37464" h="8890">
                  <a:moveTo>
                    <a:pt x="0" y="8585"/>
                  </a:moveTo>
                  <a:lnTo>
                    <a:pt x="8348" y="5916"/>
                  </a:lnTo>
                  <a:lnTo>
                    <a:pt x="17400" y="3621"/>
                  </a:lnTo>
                  <a:lnTo>
                    <a:pt x="27055" y="1661"/>
                  </a:lnTo>
                  <a:lnTo>
                    <a:pt x="37211" y="0"/>
                  </a:lnTo>
                </a:path>
              </a:pathLst>
            </a:custGeom>
            <a:ln w="25400">
              <a:solidFill>
                <a:srgbClr val="FED864"/>
              </a:solidFill>
            </a:ln>
          </p:spPr>
          <p:txBody>
            <a:bodyPr wrap="square" lIns="0" tIns="0" rIns="0" bIns="0" rtlCol="0"/>
            <a:lstStyle/>
            <a:p>
              <a:endParaRPr/>
            </a:p>
          </p:txBody>
        </p:sp>
        <p:sp>
          <p:nvSpPr>
            <p:cNvPr id="21300" name="object 21300"/>
            <p:cNvSpPr/>
            <p:nvPr/>
          </p:nvSpPr>
          <p:spPr>
            <a:xfrm>
              <a:off x="5224869" y="8534793"/>
              <a:ext cx="1905" cy="5080"/>
            </a:xfrm>
            <a:custGeom>
              <a:avLst/>
              <a:gdLst/>
              <a:ahLst/>
              <a:cxnLst/>
              <a:rect l="l" t="t" r="r" b="b"/>
              <a:pathLst>
                <a:path w="1904" h="5079">
                  <a:moveTo>
                    <a:pt x="1549" y="4851"/>
                  </a:moveTo>
                  <a:lnTo>
                    <a:pt x="0" y="0"/>
                  </a:lnTo>
                </a:path>
              </a:pathLst>
            </a:custGeom>
            <a:ln w="25400">
              <a:solidFill>
                <a:srgbClr val="FDDB75"/>
              </a:solidFill>
            </a:ln>
          </p:spPr>
          <p:txBody>
            <a:bodyPr wrap="square" lIns="0" tIns="0" rIns="0" bIns="0" rtlCol="0"/>
            <a:lstStyle/>
            <a:p>
              <a:endParaRPr/>
            </a:p>
          </p:txBody>
        </p:sp>
        <p:sp>
          <p:nvSpPr>
            <p:cNvPr id="21301" name="object 21301"/>
            <p:cNvSpPr/>
            <p:nvPr/>
          </p:nvSpPr>
          <p:spPr>
            <a:xfrm>
              <a:off x="5247830" y="8535276"/>
              <a:ext cx="25400" cy="12065"/>
            </a:xfrm>
            <a:custGeom>
              <a:avLst/>
              <a:gdLst/>
              <a:ahLst/>
              <a:cxnLst/>
              <a:rect l="l" t="t" r="r" b="b"/>
              <a:pathLst>
                <a:path w="25400" h="12065">
                  <a:moveTo>
                    <a:pt x="22186" y="0"/>
                  </a:moveTo>
                  <a:lnTo>
                    <a:pt x="14757" y="508"/>
                  </a:lnTo>
                  <a:lnTo>
                    <a:pt x="7315" y="1092"/>
                  </a:lnTo>
                  <a:lnTo>
                    <a:pt x="0" y="1803"/>
                  </a:lnTo>
                  <a:lnTo>
                    <a:pt x="1193" y="5295"/>
                  </a:lnTo>
                  <a:lnTo>
                    <a:pt x="3048" y="8597"/>
                  </a:lnTo>
                  <a:lnTo>
                    <a:pt x="4940" y="11709"/>
                  </a:lnTo>
                  <a:lnTo>
                    <a:pt x="11607" y="10642"/>
                  </a:lnTo>
                  <a:lnTo>
                    <a:pt x="18351" y="9791"/>
                  </a:lnTo>
                  <a:lnTo>
                    <a:pt x="25044" y="9131"/>
                  </a:lnTo>
                  <a:lnTo>
                    <a:pt x="24066" y="6273"/>
                  </a:lnTo>
                  <a:lnTo>
                    <a:pt x="23114" y="3251"/>
                  </a:lnTo>
                  <a:lnTo>
                    <a:pt x="22186" y="0"/>
                  </a:lnTo>
                  <a:close/>
                </a:path>
              </a:pathLst>
            </a:custGeom>
            <a:solidFill>
              <a:srgbClr val="FAD66F"/>
            </a:solidFill>
          </p:spPr>
          <p:txBody>
            <a:bodyPr wrap="square" lIns="0" tIns="0" rIns="0" bIns="0" rtlCol="0"/>
            <a:lstStyle/>
            <a:p>
              <a:endParaRPr/>
            </a:p>
          </p:txBody>
        </p:sp>
        <p:sp>
          <p:nvSpPr>
            <p:cNvPr id="21302" name="object 21302"/>
            <p:cNvSpPr/>
            <p:nvPr/>
          </p:nvSpPr>
          <p:spPr>
            <a:xfrm>
              <a:off x="5270017" y="8535276"/>
              <a:ext cx="3175" cy="9525"/>
            </a:xfrm>
            <a:custGeom>
              <a:avLst/>
              <a:gdLst/>
              <a:ahLst/>
              <a:cxnLst/>
              <a:rect l="l" t="t" r="r" b="b"/>
              <a:pathLst>
                <a:path w="3175" h="9525">
                  <a:moveTo>
                    <a:pt x="0" y="0"/>
                  </a:moveTo>
                  <a:lnTo>
                    <a:pt x="2857" y="9131"/>
                  </a:lnTo>
                </a:path>
              </a:pathLst>
            </a:custGeom>
            <a:ln w="25400">
              <a:solidFill>
                <a:srgbClr val="F9D671"/>
              </a:solidFill>
            </a:ln>
          </p:spPr>
          <p:txBody>
            <a:bodyPr wrap="square" lIns="0" tIns="0" rIns="0" bIns="0" rtlCol="0"/>
            <a:lstStyle/>
            <a:p>
              <a:endParaRPr/>
            </a:p>
          </p:txBody>
        </p:sp>
        <p:sp>
          <p:nvSpPr>
            <p:cNvPr id="21303" name="object 21303"/>
            <p:cNvSpPr/>
            <p:nvPr/>
          </p:nvSpPr>
          <p:spPr>
            <a:xfrm>
              <a:off x="5252770" y="8544407"/>
              <a:ext cx="20320" cy="3175"/>
            </a:xfrm>
            <a:custGeom>
              <a:avLst/>
              <a:gdLst/>
              <a:ahLst/>
              <a:cxnLst/>
              <a:rect l="l" t="t" r="r" b="b"/>
              <a:pathLst>
                <a:path w="20320" h="3175">
                  <a:moveTo>
                    <a:pt x="20104" y="0"/>
                  </a:moveTo>
                  <a:lnTo>
                    <a:pt x="13411" y="660"/>
                  </a:lnTo>
                  <a:lnTo>
                    <a:pt x="6667" y="1511"/>
                  </a:lnTo>
                  <a:lnTo>
                    <a:pt x="0" y="2578"/>
                  </a:lnTo>
                </a:path>
              </a:pathLst>
            </a:custGeom>
            <a:ln w="25400">
              <a:solidFill>
                <a:srgbClr val="FAD261"/>
              </a:solidFill>
            </a:ln>
          </p:spPr>
          <p:txBody>
            <a:bodyPr wrap="square" lIns="0" tIns="0" rIns="0" bIns="0" rtlCol="0"/>
            <a:lstStyle/>
            <a:p>
              <a:endParaRPr/>
            </a:p>
          </p:txBody>
        </p:sp>
        <p:sp>
          <p:nvSpPr>
            <p:cNvPr id="21304" name="object 21304"/>
            <p:cNvSpPr/>
            <p:nvPr/>
          </p:nvSpPr>
          <p:spPr>
            <a:xfrm>
              <a:off x="5247830" y="8537079"/>
              <a:ext cx="5080" cy="10160"/>
            </a:xfrm>
            <a:custGeom>
              <a:avLst/>
              <a:gdLst/>
              <a:ahLst/>
              <a:cxnLst/>
              <a:rect l="l" t="t" r="r" b="b"/>
              <a:pathLst>
                <a:path w="5079" h="10159">
                  <a:moveTo>
                    <a:pt x="4940" y="9906"/>
                  </a:moveTo>
                  <a:lnTo>
                    <a:pt x="0" y="0"/>
                  </a:lnTo>
                </a:path>
              </a:pathLst>
            </a:custGeom>
            <a:ln w="25400">
              <a:solidFill>
                <a:srgbClr val="FBD66C"/>
              </a:solidFill>
            </a:ln>
          </p:spPr>
          <p:txBody>
            <a:bodyPr wrap="square" lIns="0" tIns="0" rIns="0" bIns="0" rtlCol="0"/>
            <a:lstStyle/>
            <a:p>
              <a:endParaRPr/>
            </a:p>
          </p:txBody>
        </p:sp>
        <p:sp>
          <p:nvSpPr>
            <p:cNvPr id="21305" name="object 21305"/>
            <p:cNvSpPr/>
            <p:nvPr/>
          </p:nvSpPr>
          <p:spPr>
            <a:xfrm>
              <a:off x="5247830" y="8535276"/>
              <a:ext cx="22225" cy="1905"/>
            </a:xfrm>
            <a:custGeom>
              <a:avLst/>
              <a:gdLst/>
              <a:ahLst/>
              <a:cxnLst/>
              <a:rect l="l" t="t" r="r" b="b"/>
              <a:pathLst>
                <a:path w="22225" h="1904">
                  <a:moveTo>
                    <a:pt x="0" y="1803"/>
                  </a:moveTo>
                  <a:lnTo>
                    <a:pt x="7315" y="1092"/>
                  </a:lnTo>
                  <a:lnTo>
                    <a:pt x="14757" y="508"/>
                  </a:lnTo>
                  <a:lnTo>
                    <a:pt x="22186" y="0"/>
                  </a:lnTo>
                </a:path>
              </a:pathLst>
            </a:custGeom>
            <a:ln w="25400">
              <a:solidFill>
                <a:srgbClr val="FAD97D"/>
              </a:solidFill>
            </a:ln>
          </p:spPr>
          <p:txBody>
            <a:bodyPr wrap="square" lIns="0" tIns="0" rIns="0" bIns="0" rtlCol="0"/>
            <a:lstStyle/>
            <a:p>
              <a:endParaRPr/>
            </a:p>
          </p:txBody>
        </p:sp>
        <p:sp>
          <p:nvSpPr>
            <p:cNvPr id="21306" name="object 21306"/>
            <p:cNvSpPr/>
            <p:nvPr/>
          </p:nvSpPr>
          <p:spPr>
            <a:xfrm>
              <a:off x="5226418" y="8537079"/>
              <a:ext cx="26670" cy="13970"/>
            </a:xfrm>
            <a:custGeom>
              <a:avLst/>
              <a:gdLst/>
              <a:ahLst/>
              <a:cxnLst/>
              <a:rect l="l" t="t" r="r" b="b"/>
              <a:pathLst>
                <a:path w="26670" h="13970">
                  <a:moveTo>
                    <a:pt x="21412" y="0"/>
                  </a:moveTo>
                  <a:lnTo>
                    <a:pt x="14097" y="711"/>
                  </a:lnTo>
                  <a:lnTo>
                    <a:pt x="6908" y="1549"/>
                  </a:lnTo>
                  <a:lnTo>
                    <a:pt x="0" y="2565"/>
                  </a:lnTo>
                  <a:lnTo>
                    <a:pt x="1816" y="6616"/>
                  </a:lnTo>
                  <a:lnTo>
                    <a:pt x="4203" y="10286"/>
                  </a:lnTo>
                  <a:lnTo>
                    <a:pt x="6629" y="13677"/>
                  </a:lnTo>
                  <a:lnTo>
                    <a:pt x="13068" y="12217"/>
                  </a:lnTo>
                  <a:lnTo>
                    <a:pt x="19672" y="10960"/>
                  </a:lnTo>
                  <a:lnTo>
                    <a:pt x="26352" y="9906"/>
                  </a:lnTo>
                  <a:lnTo>
                    <a:pt x="24460" y="6794"/>
                  </a:lnTo>
                  <a:lnTo>
                    <a:pt x="22606" y="3492"/>
                  </a:lnTo>
                  <a:lnTo>
                    <a:pt x="21412" y="0"/>
                  </a:lnTo>
                  <a:close/>
                </a:path>
              </a:pathLst>
            </a:custGeom>
            <a:solidFill>
              <a:srgbClr val="FCD667"/>
            </a:solidFill>
          </p:spPr>
          <p:txBody>
            <a:bodyPr wrap="square" lIns="0" tIns="0" rIns="0" bIns="0" rtlCol="0"/>
            <a:lstStyle/>
            <a:p>
              <a:endParaRPr/>
            </a:p>
          </p:txBody>
        </p:sp>
        <p:sp>
          <p:nvSpPr>
            <p:cNvPr id="21307" name="object 21307"/>
            <p:cNvSpPr/>
            <p:nvPr/>
          </p:nvSpPr>
          <p:spPr>
            <a:xfrm>
              <a:off x="5247830" y="8537079"/>
              <a:ext cx="5080" cy="10160"/>
            </a:xfrm>
            <a:custGeom>
              <a:avLst/>
              <a:gdLst/>
              <a:ahLst/>
              <a:cxnLst/>
              <a:rect l="l" t="t" r="r" b="b"/>
              <a:pathLst>
                <a:path w="5079" h="10159">
                  <a:moveTo>
                    <a:pt x="0" y="0"/>
                  </a:moveTo>
                  <a:lnTo>
                    <a:pt x="4940" y="9906"/>
                  </a:lnTo>
                </a:path>
              </a:pathLst>
            </a:custGeom>
            <a:ln w="25400">
              <a:solidFill>
                <a:srgbClr val="FBD66C"/>
              </a:solidFill>
            </a:ln>
          </p:spPr>
          <p:txBody>
            <a:bodyPr wrap="square" lIns="0" tIns="0" rIns="0" bIns="0" rtlCol="0"/>
            <a:lstStyle/>
            <a:p>
              <a:endParaRPr/>
            </a:p>
          </p:txBody>
        </p:sp>
        <p:sp>
          <p:nvSpPr>
            <p:cNvPr id="21308" name="object 21308"/>
            <p:cNvSpPr/>
            <p:nvPr/>
          </p:nvSpPr>
          <p:spPr>
            <a:xfrm>
              <a:off x="5233047" y="8546985"/>
              <a:ext cx="20320" cy="3810"/>
            </a:xfrm>
            <a:custGeom>
              <a:avLst/>
              <a:gdLst/>
              <a:ahLst/>
              <a:cxnLst/>
              <a:rect l="l" t="t" r="r" b="b"/>
              <a:pathLst>
                <a:path w="20320" h="3809">
                  <a:moveTo>
                    <a:pt x="19723" y="0"/>
                  </a:moveTo>
                  <a:lnTo>
                    <a:pt x="13042" y="1054"/>
                  </a:lnTo>
                  <a:lnTo>
                    <a:pt x="6438" y="2311"/>
                  </a:lnTo>
                  <a:lnTo>
                    <a:pt x="0" y="3771"/>
                  </a:lnTo>
                </a:path>
              </a:pathLst>
            </a:custGeom>
            <a:ln w="25400">
              <a:solidFill>
                <a:srgbClr val="FCD358"/>
              </a:solidFill>
            </a:ln>
          </p:spPr>
          <p:txBody>
            <a:bodyPr wrap="square" lIns="0" tIns="0" rIns="0" bIns="0" rtlCol="0"/>
            <a:lstStyle/>
            <a:p>
              <a:endParaRPr/>
            </a:p>
          </p:txBody>
        </p:sp>
        <p:sp>
          <p:nvSpPr>
            <p:cNvPr id="21309" name="object 21309"/>
            <p:cNvSpPr/>
            <p:nvPr/>
          </p:nvSpPr>
          <p:spPr>
            <a:xfrm>
              <a:off x="5226418" y="8539645"/>
              <a:ext cx="6985" cy="11430"/>
            </a:xfrm>
            <a:custGeom>
              <a:avLst/>
              <a:gdLst/>
              <a:ahLst/>
              <a:cxnLst/>
              <a:rect l="l" t="t" r="r" b="b"/>
              <a:pathLst>
                <a:path w="6985" h="11429">
                  <a:moveTo>
                    <a:pt x="6629" y="11112"/>
                  </a:moveTo>
                  <a:lnTo>
                    <a:pt x="0" y="0"/>
                  </a:lnTo>
                </a:path>
              </a:pathLst>
            </a:custGeom>
            <a:ln w="25399">
              <a:solidFill>
                <a:srgbClr val="FDD662"/>
              </a:solidFill>
            </a:ln>
          </p:spPr>
          <p:txBody>
            <a:bodyPr wrap="square" lIns="0" tIns="0" rIns="0" bIns="0" rtlCol="0"/>
            <a:lstStyle/>
            <a:p>
              <a:endParaRPr/>
            </a:p>
          </p:txBody>
        </p:sp>
        <p:sp>
          <p:nvSpPr>
            <p:cNvPr id="21310" name="object 21310"/>
            <p:cNvSpPr/>
            <p:nvPr/>
          </p:nvSpPr>
          <p:spPr>
            <a:xfrm>
              <a:off x="5226418" y="8537079"/>
              <a:ext cx="21590" cy="3175"/>
            </a:xfrm>
            <a:custGeom>
              <a:avLst/>
              <a:gdLst/>
              <a:ahLst/>
              <a:cxnLst/>
              <a:rect l="l" t="t" r="r" b="b"/>
              <a:pathLst>
                <a:path w="21589" h="3175">
                  <a:moveTo>
                    <a:pt x="0" y="2565"/>
                  </a:moveTo>
                  <a:lnTo>
                    <a:pt x="6908" y="1549"/>
                  </a:lnTo>
                  <a:lnTo>
                    <a:pt x="14097" y="711"/>
                  </a:lnTo>
                  <a:lnTo>
                    <a:pt x="21412" y="0"/>
                  </a:lnTo>
                </a:path>
              </a:pathLst>
            </a:custGeom>
            <a:ln w="25400">
              <a:solidFill>
                <a:srgbClr val="FCD976"/>
              </a:solidFill>
            </a:ln>
          </p:spPr>
          <p:txBody>
            <a:bodyPr wrap="square" lIns="0" tIns="0" rIns="0" bIns="0" rtlCol="0"/>
            <a:lstStyle/>
            <a:p>
              <a:endParaRPr/>
            </a:p>
          </p:txBody>
        </p:sp>
        <p:sp>
          <p:nvSpPr>
            <p:cNvPr id="21311" name="object 21311"/>
            <p:cNvSpPr/>
            <p:nvPr/>
          </p:nvSpPr>
          <p:spPr>
            <a:xfrm>
              <a:off x="5189207" y="8539645"/>
              <a:ext cx="40640" cy="15875"/>
            </a:xfrm>
            <a:custGeom>
              <a:avLst/>
              <a:gdLst/>
              <a:ahLst/>
              <a:cxnLst/>
              <a:rect l="l" t="t" r="r" b="b"/>
              <a:pathLst>
                <a:path w="40639" h="15875">
                  <a:moveTo>
                    <a:pt x="37211" y="0"/>
                  </a:moveTo>
                  <a:lnTo>
                    <a:pt x="27055" y="1661"/>
                  </a:lnTo>
                  <a:lnTo>
                    <a:pt x="17400" y="3621"/>
                  </a:lnTo>
                  <a:lnTo>
                    <a:pt x="8348" y="5916"/>
                  </a:lnTo>
                  <a:lnTo>
                    <a:pt x="0" y="8585"/>
                  </a:lnTo>
                  <a:lnTo>
                    <a:pt x="2730" y="13385"/>
                  </a:lnTo>
                  <a:lnTo>
                    <a:pt x="4140" y="15646"/>
                  </a:lnTo>
                  <a:lnTo>
                    <a:pt x="12381" y="12774"/>
                  </a:lnTo>
                  <a:lnTo>
                    <a:pt x="21204" y="10177"/>
                  </a:lnTo>
                  <a:lnTo>
                    <a:pt x="30534" y="7854"/>
                  </a:lnTo>
                  <a:lnTo>
                    <a:pt x="40297" y="5803"/>
                  </a:lnTo>
                  <a:lnTo>
                    <a:pt x="39166" y="3962"/>
                  </a:lnTo>
                  <a:lnTo>
                    <a:pt x="38125" y="2031"/>
                  </a:lnTo>
                  <a:lnTo>
                    <a:pt x="37211" y="0"/>
                  </a:lnTo>
                  <a:close/>
                </a:path>
              </a:pathLst>
            </a:custGeom>
            <a:solidFill>
              <a:srgbClr val="FED65D"/>
            </a:solidFill>
          </p:spPr>
          <p:txBody>
            <a:bodyPr wrap="square" lIns="0" tIns="0" rIns="0" bIns="0" rtlCol="0"/>
            <a:lstStyle/>
            <a:p>
              <a:endParaRPr/>
            </a:p>
          </p:txBody>
        </p:sp>
        <p:sp>
          <p:nvSpPr>
            <p:cNvPr id="21312" name="object 21312"/>
            <p:cNvSpPr/>
            <p:nvPr/>
          </p:nvSpPr>
          <p:spPr>
            <a:xfrm>
              <a:off x="5189207" y="8539645"/>
              <a:ext cx="37465" cy="8890"/>
            </a:xfrm>
            <a:custGeom>
              <a:avLst/>
              <a:gdLst/>
              <a:ahLst/>
              <a:cxnLst/>
              <a:rect l="l" t="t" r="r" b="b"/>
              <a:pathLst>
                <a:path w="37464" h="8890">
                  <a:moveTo>
                    <a:pt x="37211" y="0"/>
                  </a:moveTo>
                  <a:lnTo>
                    <a:pt x="27055" y="1661"/>
                  </a:lnTo>
                  <a:lnTo>
                    <a:pt x="17400" y="3621"/>
                  </a:lnTo>
                  <a:lnTo>
                    <a:pt x="8348" y="5916"/>
                  </a:lnTo>
                  <a:lnTo>
                    <a:pt x="0" y="8585"/>
                  </a:lnTo>
                </a:path>
              </a:pathLst>
            </a:custGeom>
            <a:ln w="25400">
              <a:solidFill>
                <a:srgbClr val="FED864"/>
              </a:solidFill>
            </a:ln>
          </p:spPr>
          <p:txBody>
            <a:bodyPr wrap="square" lIns="0" tIns="0" rIns="0" bIns="0" rtlCol="0"/>
            <a:lstStyle/>
            <a:p>
              <a:endParaRPr/>
            </a:p>
          </p:txBody>
        </p:sp>
        <p:sp>
          <p:nvSpPr>
            <p:cNvPr id="21313" name="object 21313"/>
            <p:cNvSpPr/>
            <p:nvPr/>
          </p:nvSpPr>
          <p:spPr>
            <a:xfrm>
              <a:off x="5189207" y="8548230"/>
              <a:ext cx="4445" cy="7620"/>
            </a:xfrm>
            <a:custGeom>
              <a:avLst/>
              <a:gdLst/>
              <a:ahLst/>
              <a:cxnLst/>
              <a:rect l="l" t="t" r="r" b="b"/>
              <a:pathLst>
                <a:path w="4445" h="7620">
                  <a:moveTo>
                    <a:pt x="0" y="0"/>
                  </a:moveTo>
                  <a:lnTo>
                    <a:pt x="4140" y="7061"/>
                  </a:lnTo>
                </a:path>
              </a:pathLst>
            </a:custGeom>
            <a:ln w="25400">
              <a:solidFill>
                <a:srgbClr val="FFD650"/>
              </a:solidFill>
            </a:ln>
          </p:spPr>
          <p:txBody>
            <a:bodyPr wrap="square" lIns="0" tIns="0" rIns="0" bIns="0" rtlCol="0"/>
            <a:lstStyle/>
            <a:p>
              <a:endParaRPr/>
            </a:p>
          </p:txBody>
        </p:sp>
        <p:sp>
          <p:nvSpPr>
            <p:cNvPr id="21314" name="object 21314"/>
            <p:cNvSpPr/>
            <p:nvPr/>
          </p:nvSpPr>
          <p:spPr>
            <a:xfrm>
              <a:off x="5193347" y="8545449"/>
              <a:ext cx="36195" cy="10160"/>
            </a:xfrm>
            <a:custGeom>
              <a:avLst/>
              <a:gdLst/>
              <a:ahLst/>
              <a:cxnLst/>
              <a:rect l="l" t="t" r="r" b="b"/>
              <a:pathLst>
                <a:path w="36195" h="10159">
                  <a:moveTo>
                    <a:pt x="0" y="9842"/>
                  </a:moveTo>
                  <a:lnTo>
                    <a:pt x="8240" y="6970"/>
                  </a:lnTo>
                  <a:lnTo>
                    <a:pt x="17064" y="4373"/>
                  </a:lnTo>
                  <a:lnTo>
                    <a:pt x="26394" y="2050"/>
                  </a:lnTo>
                  <a:lnTo>
                    <a:pt x="36156" y="0"/>
                  </a:lnTo>
                </a:path>
              </a:pathLst>
            </a:custGeom>
            <a:ln w="25399">
              <a:solidFill>
                <a:srgbClr val="FED556"/>
              </a:solidFill>
            </a:ln>
          </p:spPr>
          <p:txBody>
            <a:bodyPr wrap="square" lIns="0" tIns="0" rIns="0" bIns="0" rtlCol="0"/>
            <a:lstStyle/>
            <a:p>
              <a:endParaRPr/>
            </a:p>
          </p:txBody>
        </p:sp>
        <p:sp>
          <p:nvSpPr>
            <p:cNvPr id="21315" name="object 21315"/>
            <p:cNvSpPr/>
            <p:nvPr/>
          </p:nvSpPr>
          <p:spPr>
            <a:xfrm>
              <a:off x="5226418" y="8539645"/>
              <a:ext cx="3175" cy="6350"/>
            </a:xfrm>
            <a:custGeom>
              <a:avLst/>
              <a:gdLst/>
              <a:ahLst/>
              <a:cxnLst/>
              <a:rect l="l" t="t" r="r" b="b"/>
              <a:pathLst>
                <a:path w="3175" h="6350">
                  <a:moveTo>
                    <a:pt x="3086" y="5803"/>
                  </a:moveTo>
                  <a:lnTo>
                    <a:pt x="0" y="0"/>
                  </a:lnTo>
                </a:path>
              </a:pathLst>
            </a:custGeom>
            <a:ln w="25400">
              <a:solidFill>
                <a:srgbClr val="FDD76A"/>
              </a:solidFill>
            </a:ln>
          </p:spPr>
          <p:txBody>
            <a:bodyPr wrap="square" lIns="0" tIns="0" rIns="0" bIns="0" rtlCol="0"/>
            <a:lstStyle/>
            <a:p>
              <a:endParaRPr/>
            </a:p>
          </p:txBody>
        </p:sp>
        <p:sp>
          <p:nvSpPr>
            <p:cNvPr id="21316" name="object 21316"/>
            <p:cNvSpPr/>
            <p:nvPr/>
          </p:nvSpPr>
          <p:spPr>
            <a:xfrm>
              <a:off x="5193347" y="8545449"/>
              <a:ext cx="40005" cy="16510"/>
            </a:xfrm>
            <a:custGeom>
              <a:avLst/>
              <a:gdLst/>
              <a:ahLst/>
              <a:cxnLst/>
              <a:rect l="l" t="t" r="r" b="b"/>
              <a:pathLst>
                <a:path w="40004" h="16509">
                  <a:moveTo>
                    <a:pt x="36156" y="0"/>
                  </a:moveTo>
                  <a:lnTo>
                    <a:pt x="26394" y="2050"/>
                  </a:lnTo>
                  <a:lnTo>
                    <a:pt x="17064" y="4373"/>
                  </a:lnTo>
                  <a:lnTo>
                    <a:pt x="8240" y="6970"/>
                  </a:lnTo>
                  <a:lnTo>
                    <a:pt x="0" y="9842"/>
                  </a:lnTo>
                  <a:lnTo>
                    <a:pt x="2819" y="14287"/>
                  </a:lnTo>
                  <a:lnTo>
                    <a:pt x="4254" y="16382"/>
                  </a:lnTo>
                  <a:lnTo>
                    <a:pt x="12400" y="13182"/>
                  </a:lnTo>
                  <a:lnTo>
                    <a:pt x="21081" y="10269"/>
                  </a:lnTo>
                  <a:lnTo>
                    <a:pt x="30211" y="7644"/>
                  </a:lnTo>
                  <a:lnTo>
                    <a:pt x="39700" y="5308"/>
                  </a:lnTo>
                  <a:lnTo>
                    <a:pt x="37287" y="1841"/>
                  </a:lnTo>
                  <a:lnTo>
                    <a:pt x="36156" y="0"/>
                  </a:lnTo>
                  <a:close/>
                </a:path>
              </a:pathLst>
            </a:custGeom>
            <a:solidFill>
              <a:srgbClr val="FED44D"/>
            </a:solidFill>
          </p:spPr>
          <p:txBody>
            <a:bodyPr wrap="square" lIns="0" tIns="0" rIns="0" bIns="0" rtlCol="0"/>
            <a:lstStyle/>
            <a:p>
              <a:endParaRPr/>
            </a:p>
          </p:txBody>
        </p:sp>
        <p:sp>
          <p:nvSpPr>
            <p:cNvPr id="21317" name="object 21317"/>
            <p:cNvSpPr/>
            <p:nvPr/>
          </p:nvSpPr>
          <p:spPr>
            <a:xfrm>
              <a:off x="5193347" y="8545449"/>
              <a:ext cx="36195" cy="10160"/>
            </a:xfrm>
            <a:custGeom>
              <a:avLst/>
              <a:gdLst/>
              <a:ahLst/>
              <a:cxnLst/>
              <a:rect l="l" t="t" r="r" b="b"/>
              <a:pathLst>
                <a:path w="36195" h="10159">
                  <a:moveTo>
                    <a:pt x="36156" y="0"/>
                  </a:moveTo>
                  <a:lnTo>
                    <a:pt x="26394" y="2050"/>
                  </a:lnTo>
                  <a:lnTo>
                    <a:pt x="17064" y="4373"/>
                  </a:lnTo>
                  <a:lnTo>
                    <a:pt x="8240" y="6970"/>
                  </a:lnTo>
                  <a:lnTo>
                    <a:pt x="0" y="9842"/>
                  </a:lnTo>
                </a:path>
              </a:pathLst>
            </a:custGeom>
            <a:ln w="25399">
              <a:solidFill>
                <a:srgbClr val="FED556"/>
              </a:solidFill>
            </a:ln>
          </p:spPr>
          <p:txBody>
            <a:bodyPr wrap="square" lIns="0" tIns="0" rIns="0" bIns="0" rtlCol="0"/>
            <a:lstStyle/>
            <a:p>
              <a:endParaRPr/>
            </a:p>
          </p:txBody>
        </p:sp>
        <p:sp>
          <p:nvSpPr>
            <p:cNvPr id="21318" name="object 21318"/>
            <p:cNvSpPr/>
            <p:nvPr/>
          </p:nvSpPr>
          <p:spPr>
            <a:xfrm>
              <a:off x="5193347" y="8555291"/>
              <a:ext cx="4445" cy="6985"/>
            </a:xfrm>
            <a:custGeom>
              <a:avLst/>
              <a:gdLst/>
              <a:ahLst/>
              <a:cxnLst/>
              <a:rect l="l" t="t" r="r" b="b"/>
              <a:pathLst>
                <a:path w="4445" h="6984">
                  <a:moveTo>
                    <a:pt x="0" y="0"/>
                  </a:moveTo>
                  <a:lnTo>
                    <a:pt x="4254" y="6540"/>
                  </a:lnTo>
                </a:path>
              </a:pathLst>
            </a:custGeom>
            <a:ln w="25400">
              <a:solidFill>
                <a:srgbClr val="FED340"/>
              </a:solidFill>
            </a:ln>
          </p:spPr>
          <p:txBody>
            <a:bodyPr wrap="square" lIns="0" tIns="0" rIns="0" bIns="0" rtlCol="0"/>
            <a:lstStyle/>
            <a:p>
              <a:endParaRPr/>
            </a:p>
          </p:txBody>
        </p:sp>
        <p:sp>
          <p:nvSpPr>
            <p:cNvPr id="21319" name="object 21319"/>
            <p:cNvSpPr/>
            <p:nvPr/>
          </p:nvSpPr>
          <p:spPr>
            <a:xfrm>
              <a:off x="5197602" y="8550757"/>
              <a:ext cx="35560" cy="11430"/>
            </a:xfrm>
            <a:custGeom>
              <a:avLst/>
              <a:gdLst/>
              <a:ahLst/>
              <a:cxnLst/>
              <a:rect l="l" t="t" r="r" b="b"/>
              <a:pathLst>
                <a:path w="35560" h="11429">
                  <a:moveTo>
                    <a:pt x="0" y="11074"/>
                  </a:moveTo>
                  <a:lnTo>
                    <a:pt x="8145" y="7874"/>
                  </a:lnTo>
                  <a:lnTo>
                    <a:pt x="16827" y="4960"/>
                  </a:lnTo>
                  <a:lnTo>
                    <a:pt x="25956" y="2335"/>
                  </a:lnTo>
                  <a:lnTo>
                    <a:pt x="35445" y="0"/>
                  </a:lnTo>
                </a:path>
              </a:pathLst>
            </a:custGeom>
            <a:ln w="25399">
              <a:solidFill>
                <a:srgbClr val="FED244"/>
              </a:solidFill>
            </a:ln>
          </p:spPr>
          <p:txBody>
            <a:bodyPr wrap="square" lIns="0" tIns="0" rIns="0" bIns="0" rtlCol="0"/>
            <a:lstStyle/>
            <a:p>
              <a:endParaRPr/>
            </a:p>
          </p:txBody>
        </p:sp>
        <p:sp>
          <p:nvSpPr>
            <p:cNvPr id="21320" name="object 21320"/>
            <p:cNvSpPr/>
            <p:nvPr/>
          </p:nvSpPr>
          <p:spPr>
            <a:xfrm>
              <a:off x="5229504" y="8545449"/>
              <a:ext cx="3810" cy="5715"/>
            </a:xfrm>
            <a:custGeom>
              <a:avLst/>
              <a:gdLst/>
              <a:ahLst/>
              <a:cxnLst/>
              <a:rect l="l" t="t" r="r" b="b"/>
              <a:pathLst>
                <a:path w="3810" h="5715">
                  <a:moveTo>
                    <a:pt x="3543" y="5308"/>
                  </a:moveTo>
                  <a:lnTo>
                    <a:pt x="0" y="0"/>
                  </a:lnTo>
                </a:path>
              </a:pathLst>
            </a:custGeom>
            <a:ln w="25400">
              <a:solidFill>
                <a:srgbClr val="FDD45A"/>
              </a:solidFill>
            </a:ln>
          </p:spPr>
          <p:txBody>
            <a:bodyPr wrap="square" lIns="0" tIns="0" rIns="0" bIns="0" rtlCol="0"/>
            <a:lstStyle/>
            <a:p>
              <a:endParaRPr/>
            </a:p>
          </p:txBody>
        </p:sp>
        <p:sp>
          <p:nvSpPr>
            <p:cNvPr id="21321" name="object 21321"/>
            <p:cNvSpPr/>
            <p:nvPr/>
          </p:nvSpPr>
          <p:spPr>
            <a:xfrm>
              <a:off x="5252770" y="8544407"/>
              <a:ext cx="23495" cy="11430"/>
            </a:xfrm>
            <a:custGeom>
              <a:avLst/>
              <a:gdLst/>
              <a:ahLst/>
              <a:cxnLst/>
              <a:rect l="l" t="t" r="r" b="b"/>
              <a:pathLst>
                <a:path w="23495" h="11429">
                  <a:moveTo>
                    <a:pt x="20104" y="0"/>
                  </a:moveTo>
                  <a:lnTo>
                    <a:pt x="13411" y="660"/>
                  </a:lnTo>
                  <a:lnTo>
                    <a:pt x="6667" y="1511"/>
                  </a:lnTo>
                  <a:lnTo>
                    <a:pt x="0" y="2578"/>
                  </a:lnTo>
                  <a:lnTo>
                    <a:pt x="1866" y="5676"/>
                  </a:lnTo>
                  <a:lnTo>
                    <a:pt x="3784" y="8572"/>
                  </a:lnTo>
                  <a:lnTo>
                    <a:pt x="5092" y="11214"/>
                  </a:lnTo>
                  <a:lnTo>
                    <a:pt x="11112" y="9893"/>
                  </a:lnTo>
                  <a:lnTo>
                    <a:pt x="17132" y="8813"/>
                  </a:lnTo>
                  <a:lnTo>
                    <a:pt x="23063" y="8013"/>
                  </a:lnTo>
                  <a:lnTo>
                    <a:pt x="22059" y="5511"/>
                  </a:lnTo>
                  <a:lnTo>
                    <a:pt x="21069" y="2857"/>
                  </a:lnTo>
                  <a:lnTo>
                    <a:pt x="20104" y="0"/>
                  </a:lnTo>
                  <a:close/>
                </a:path>
              </a:pathLst>
            </a:custGeom>
            <a:solidFill>
              <a:srgbClr val="FAD153"/>
            </a:solidFill>
          </p:spPr>
          <p:txBody>
            <a:bodyPr wrap="square" lIns="0" tIns="0" rIns="0" bIns="0" rtlCol="0"/>
            <a:lstStyle/>
            <a:p>
              <a:endParaRPr/>
            </a:p>
          </p:txBody>
        </p:sp>
        <p:sp>
          <p:nvSpPr>
            <p:cNvPr id="21322" name="object 21322"/>
            <p:cNvSpPr/>
            <p:nvPr/>
          </p:nvSpPr>
          <p:spPr>
            <a:xfrm>
              <a:off x="5272875" y="8544407"/>
              <a:ext cx="3175" cy="8255"/>
            </a:xfrm>
            <a:custGeom>
              <a:avLst/>
              <a:gdLst/>
              <a:ahLst/>
              <a:cxnLst/>
              <a:rect l="l" t="t" r="r" b="b"/>
              <a:pathLst>
                <a:path w="3175" h="8254">
                  <a:moveTo>
                    <a:pt x="0" y="0"/>
                  </a:moveTo>
                  <a:lnTo>
                    <a:pt x="2959" y="8013"/>
                  </a:lnTo>
                </a:path>
              </a:pathLst>
            </a:custGeom>
            <a:ln w="25400">
              <a:solidFill>
                <a:srgbClr val="F9D156"/>
              </a:solidFill>
            </a:ln>
          </p:spPr>
          <p:txBody>
            <a:bodyPr wrap="square" lIns="0" tIns="0" rIns="0" bIns="0" rtlCol="0"/>
            <a:lstStyle/>
            <a:p>
              <a:endParaRPr/>
            </a:p>
          </p:txBody>
        </p:sp>
        <p:sp>
          <p:nvSpPr>
            <p:cNvPr id="21323" name="object 21323"/>
            <p:cNvSpPr/>
            <p:nvPr/>
          </p:nvSpPr>
          <p:spPr>
            <a:xfrm>
              <a:off x="5257863" y="8552421"/>
              <a:ext cx="18415" cy="3810"/>
            </a:xfrm>
            <a:custGeom>
              <a:avLst/>
              <a:gdLst/>
              <a:ahLst/>
              <a:cxnLst/>
              <a:rect l="l" t="t" r="r" b="b"/>
              <a:pathLst>
                <a:path w="18414" h="3809">
                  <a:moveTo>
                    <a:pt x="17970" y="0"/>
                  </a:moveTo>
                  <a:lnTo>
                    <a:pt x="12039" y="800"/>
                  </a:lnTo>
                  <a:lnTo>
                    <a:pt x="6019" y="1879"/>
                  </a:lnTo>
                  <a:lnTo>
                    <a:pt x="0" y="3200"/>
                  </a:lnTo>
                </a:path>
              </a:pathLst>
            </a:custGeom>
            <a:ln w="25399">
              <a:solidFill>
                <a:srgbClr val="FACF46"/>
              </a:solidFill>
            </a:ln>
          </p:spPr>
          <p:txBody>
            <a:bodyPr wrap="square" lIns="0" tIns="0" rIns="0" bIns="0" rtlCol="0"/>
            <a:lstStyle/>
            <a:p>
              <a:endParaRPr/>
            </a:p>
          </p:txBody>
        </p:sp>
        <p:sp>
          <p:nvSpPr>
            <p:cNvPr id="21324" name="object 21324"/>
            <p:cNvSpPr/>
            <p:nvPr/>
          </p:nvSpPr>
          <p:spPr>
            <a:xfrm>
              <a:off x="5252770" y="8546985"/>
              <a:ext cx="5715" cy="8890"/>
            </a:xfrm>
            <a:custGeom>
              <a:avLst/>
              <a:gdLst/>
              <a:ahLst/>
              <a:cxnLst/>
              <a:rect l="l" t="t" r="r" b="b"/>
              <a:pathLst>
                <a:path w="5714" h="8890">
                  <a:moveTo>
                    <a:pt x="5092" y="8636"/>
                  </a:moveTo>
                  <a:lnTo>
                    <a:pt x="0" y="0"/>
                  </a:lnTo>
                </a:path>
              </a:pathLst>
            </a:custGeom>
            <a:ln w="25400">
              <a:solidFill>
                <a:srgbClr val="FBD150"/>
              </a:solidFill>
            </a:ln>
          </p:spPr>
          <p:txBody>
            <a:bodyPr wrap="square" lIns="0" tIns="0" rIns="0" bIns="0" rtlCol="0"/>
            <a:lstStyle/>
            <a:p>
              <a:endParaRPr/>
            </a:p>
          </p:txBody>
        </p:sp>
        <p:sp>
          <p:nvSpPr>
            <p:cNvPr id="21325" name="object 21325"/>
            <p:cNvSpPr/>
            <p:nvPr/>
          </p:nvSpPr>
          <p:spPr>
            <a:xfrm>
              <a:off x="5252770" y="8544407"/>
              <a:ext cx="20320" cy="3175"/>
            </a:xfrm>
            <a:custGeom>
              <a:avLst/>
              <a:gdLst/>
              <a:ahLst/>
              <a:cxnLst/>
              <a:rect l="l" t="t" r="r" b="b"/>
              <a:pathLst>
                <a:path w="20320" h="3175">
                  <a:moveTo>
                    <a:pt x="0" y="2578"/>
                  </a:moveTo>
                  <a:lnTo>
                    <a:pt x="6667" y="1511"/>
                  </a:lnTo>
                  <a:lnTo>
                    <a:pt x="13411" y="660"/>
                  </a:lnTo>
                  <a:lnTo>
                    <a:pt x="20104" y="0"/>
                  </a:lnTo>
                </a:path>
              </a:pathLst>
            </a:custGeom>
            <a:ln w="25400">
              <a:solidFill>
                <a:srgbClr val="FAD261"/>
              </a:solidFill>
            </a:ln>
          </p:spPr>
          <p:txBody>
            <a:bodyPr wrap="square" lIns="0" tIns="0" rIns="0" bIns="0" rtlCol="0"/>
            <a:lstStyle/>
            <a:p>
              <a:endParaRPr/>
            </a:p>
          </p:txBody>
        </p:sp>
        <p:sp>
          <p:nvSpPr>
            <p:cNvPr id="21326" name="object 21326"/>
            <p:cNvSpPr/>
            <p:nvPr/>
          </p:nvSpPr>
          <p:spPr>
            <a:xfrm>
              <a:off x="5233047" y="8546985"/>
              <a:ext cx="25400" cy="13335"/>
            </a:xfrm>
            <a:custGeom>
              <a:avLst/>
              <a:gdLst/>
              <a:ahLst/>
              <a:cxnLst/>
              <a:rect l="l" t="t" r="r" b="b"/>
              <a:pathLst>
                <a:path w="25400" h="13334">
                  <a:moveTo>
                    <a:pt x="19723" y="0"/>
                  </a:moveTo>
                  <a:lnTo>
                    <a:pt x="13042" y="1054"/>
                  </a:lnTo>
                  <a:lnTo>
                    <a:pt x="6438" y="2311"/>
                  </a:lnTo>
                  <a:lnTo>
                    <a:pt x="0" y="3771"/>
                  </a:lnTo>
                  <a:lnTo>
                    <a:pt x="2425" y="7175"/>
                  </a:lnTo>
                  <a:lnTo>
                    <a:pt x="4889" y="10312"/>
                  </a:lnTo>
                  <a:lnTo>
                    <a:pt x="6870" y="13322"/>
                  </a:lnTo>
                  <a:lnTo>
                    <a:pt x="12788" y="11531"/>
                  </a:lnTo>
                  <a:lnTo>
                    <a:pt x="18796" y="9969"/>
                  </a:lnTo>
                  <a:lnTo>
                    <a:pt x="24815" y="8636"/>
                  </a:lnTo>
                  <a:lnTo>
                    <a:pt x="23507" y="5994"/>
                  </a:lnTo>
                  <a:lnTo>
                    <a:pt x="21589" y="3098"/>
                  </a:lnTo>
                  <a:lnTo>
                    <a:pt x="19723" y="0"/>
                  </a:lnTo>
                  <a:close/>
                </a:path>
              </a:pathLst>
            </a:custGeom>
            <a:solidFill>
              <a:srgbClr val="FBD14A"/>
            </a:solidFill>
          </p:spPr>
          <p:txBody>
            <a:bodyPr wrap="square" lIns="0" tIns="0" rIns="0" bIns="0" rtlCol="0"/>
            <a:lstStyle/>
            <a:p>
              <a:endParaRPr/>
            </a:p>
          </p:txBody>
        </p:sp>
        <p:sp>
          <p:nvSpPr>
            <p:cNvPr id="21327" name="object 21327"/>
            <p:cNvSpPr/>
            <p:nvPr/>
          </p:nvSpPr>
          <p:spPr>
            <a:xfrm>
              <a:off x="5252770" y="8546985"/>
              <a:ext cx="5715" cy="8890"/>
            </a:xfrm>
            <a:custGeom>
              <a:avLst/>
              <a:gdLst/>
              <a:ahLst/>
              <a:cxnLst/>
              <a:rect l="l" t="t" r="r" b="b"/>
              <a:pathLst>
                <a:path w="5714" h="8890">
                  <a:moveTo>
                    <a:pt x="0" y="0"/>
                  </a:moveTo>
                  <a:lnTo>
                    <a:pt x="5092" y="8636"/>
                  </a:lnTo>
                </a:path>
              </a:pathLst>
            </a:custGeom>
            <a:ln w="25400">
              <a:solidFill>
                <a:srgbClr val="FBD150"/>
              </a:solidFill>
            </a:ln>
          </p:spPr>
          <p:txBody>
            <a:bodyPr wrap="square" lIns="0" tIns="0" rIns="0" bIns="0" rtlCol="0"/>
            <a:lstStyle/>
            <a:p>
              <a:endParaRPr/>
            </a:p>
          </p:txBody>
        </p:sp>
        <p:sp>
          <p:nvSpPr>
            <p:cNvPr id="21328" name="object 21328"/>
            <p:cNvSpPr/>
            <p:nvPr/>
          </p:nvSpPr>
          <p:spPr>
            <a:xfrm>
              <a:off x="5239918" y="8555621"/>
              <a:ext cx="18415" cy="5080"/>
            </a:xfrm>
            <a:custGeom>
              <a:avLst/>
              <a:gdLst/>
              <a:ahLst/>
              <a:cxnLst/>
              <a:rect l="l" t="t" r="r" b="b"/>
              <a:pathLst>
                <a:path w="18414" h="5079">
                  <a:moveTo>
                    <a:pt x="17945" y="0"/>
                  </a:moveTo>
                  <a:lnTo>
                    <a:pt x="11925" y="1333"/>
                  </a:lnTo>
                  <a:lnTo>
                    <a:pt x="5918" y="2895"/>
                  </a:lnTo>
                  <a:lnTo>
                    <a:pt x="0" y="4686"/>
                  </a:lnTo>
                </a:path>
              </a:pathLst>
            </a:custGeom>
            <a:ln w="25400">
              <a:solidFill>
                <a:srgbClr val="FBCF3B"/>
              </a:solidFill>
            </a:ln>
          </p:spPr>
          <p:txBody>
            <a:bodyPr wrap="square" lIns="0" tIns="0" rIns="0" bIns="0" rtlCol="0"/>
            <a:lstStyle/>
            <a:p>
              <a:endParaRPr/>
            </a:p>
          </p:txBody>
        </p:sp>
        <p:sp>
          <p:nvSpPr>
            <p:cNvPr id="21329" name="object 21329"/>
            <p:cNvSpPr/>
            <p:nvPr/>
          </p:nvSpPr>
          <p:spPr>
            <a:xfrm>
              <a:off x="5233047" y="8550757"/>
              <a:ext cx="6985" cy="10160"/>
            </a:xfrm>
            <a:custGeom>
              <a:avLst/>
              <a:gdLst/>
              <a:ahLst/>
              <a:cxnLst/>
              <a:rect l="l" t="t" r="r" b="b"/>
              <a:pathLst>
                <a:path w="6985" h="10159">
                  <a:moveTo>
                    <a:pt x="6870" y="9550"/>
                  </a:moveTo>
                  <a:lnTo>
                    <a:pt x="0" y="0"/>
                  </a:lnTo>
                </a:path>
              </a:pathLst>
            </a:custGeom>
            <a:ln w="25400">
              <a:solidFill>
                <a:srgbClr val="FCD143"/>
              </a:solidFill>
            </a:ln>
          </p:spPr>
          <p:txBody>
            <a:bodyPr wrap="square" lIns="0" tIns="0" rIns="0" bIns="0" rtlCol="0"/>
            <a:lstStyle/>
            <a:p>
              <a:endParaRPr/>
            </a:p>
          </p:txBody>
        </p:sp>
        <p:sp>
          <p:nvSpPr>
            <p:cNvPr id="21330" name="object 21330"/>
            <p:cNvSpPr/>
            <p:nvPr/>
          </p:nvSpPr>
          <p:spPr>
            <a:xfrm>
              <a:off x="5233047" y="8546985"/>
              <a:ext cx="20320" cy="3810"/>
            </a:xfrm>
            <a:custGeom>
              <a:avLst/>
              <a:gdLst/>
              <a:ahLst/>
              <a:cxnLst/>
              <a:rect l="l" t="t" r="r" b="b"/>
              <a:pathLst>
                <a:path w="20320" h="3809">
                  <a:moveTo>
                    <a:pt x="0" y="3771"/>
                  </a:moveTo>
                  <a:lnTo>
                    <a:pt x="6438" y="2311"/>
                  </a:lnTo>
                  <a:lnTo>
                    <a:pt x="13042" y="1054"/>
                  </a:lnTo>
                  <a:lnTo>
                    <a:pt x="19723" y="0"/>
                  </a:lnTo>
                </a:path>
              </a:pathLst>
            </a:custGeom>
            <a:ln w="25400">
              <a:solidFill>
                <a:srgbClr val="FCD358"/>
              </a:solidFill>
            </a:ln>
          </p:spPr>
          <p:txBody>
            <a:bodyPr wrap="square" lIns="0" tIns="0" rIns="0" bIns="0" rtlCol="0"/>
            <a:lstStyle/>
            <a:p>
              <a:endParaRPr/>
            </a:p>
          </p:txBody>
        </p:sp>
        <p:sp>
          <p:nvSpPr>
            <p:cNvPr id="21331" name="object 21331"/>
            <p:cNvSpPr/>
            <p:nvPr/>
          </p:nvSpPr>
          <p:spPr>
            <a:xfrm>
              <a:off x="5214429" y="8550757"/>
              <a:ext cx="22225" cy="10795"/>
            </a:xfrm>
            <a:custGeom>
              <a:avLst/>
              <a:gdLst/>
              <a:ahLst/>
              <a:cxnLst/>
              <a:rect l="l" t="t" r="r" b="b"/>
              <a:pathLst>
                <a:path w="22225" h="10795">
                  <a:moveTo>
                    <a:pt x="18618" y="0"/>
                  </a:moveTo>
                  <a:lnTo>
                    <a:pt x="12192" y="1460"/>
                  </a:lnTo>
                  <a:lnTo>
                    <a:pt x="5943" y="3111"/>
                  </a:lnTo>
                  <a:lnTo>
                    <a:pt x="0" y="4965"/>
                  </a:lnTo>
                  <a:lnTo>
                    <a:pt x="1358" y="6845"/>
                  </a:lnTo>
                  <a:lnTo>
                    <a:pt x="4089" y="10388"/>
                  </a:lnTo>
                  <a:lnTo>
                    <a:pt x="9918" y="8356"/>
                  </a:lnTo>
                  <a:lnTo>
                    <a:pt x="16014" y="6527"/>
                  </a:lnTo>
                  <a:lnTo>
                    <a:pt x="22225" y="4914"/>
                  </a:lnTo>
                  <a:lnTo>
                    <a:pt x="18618" y="0"/>
                  </a:lnTo>
                  <a:close/>
                </a:path>
              </a:pathLst>
            </a:custGeom>
            <a:solidFill>
              <a:srgbClr val="FDD242"/>
            </a:solidFill>
          </p:spPr>
          <p:txBody>
            <a:bodyPr wrap="square" lIns="0" tIns="0" rIns="0" bIns="0" rtlCol="0"/>
            <a:lstStyle/>
            <a:p>
              <a:endParaRPr/>
            </a:p>
          </p:txBody>
        </p:sp>
        <p:sp>
          <p:nvSpPr>
            <p:cNvPr id="21332" name="object 21332"/>
            <p:cNvSpPr/>
            <p:nvPr/>
          </p:nvSpPr>
          <p:spPr>
            <a:xfrm>
              <a:off x="5233047" y="8550757"/>
              <a:ext cx="3810" cy="5080"/>
            </a:xfrm>
            <a:custGeom>
              <a:avLst/>
              <a:gdLst/>
              <a:ahLst/>
              <a:cxnLst/>
              <a:rect l="l" t="t" r="r" b="b"/>
              <a:pathLst>
                <a:path w="3810" h="5079">
                  <a:moveTo>
                    <a:pt x="0" y="0"/>
                  </a:moveTo>
                  <a:lnTo>
                    <a:pt x="3606" y="4914"/>
                  </a:lnTo>
                </a:path>
              </a:pathLst>
            </a:custGeom>
            <a:ln w="25399">
              <a:solidFill>
                <a:srgbClr val="FCD24A"/>
              </a:solidFill>
            </a:ln>
          </p:spPr>
          <p:txBody>
            <a:bodyPr wrap="square" lIns="0" tIns="0" rIns="0" bIns="0" rtlCol="0"/>
            <a:lstStyle/>
            <a:p>
              <a:endParaRPr/>
            </a:p>
          </p:txBody>
        </p:sp>
        <p:sp>
          <p:nvSpPr>
            <p:cNvPr id="21333" name="object 21333"/>
            <p:cNvSpPr/>
            <p:nvPr/>
          </p:nvSpPr>
          <p:spPr>
            <a:xfrm>
              <a:off x="5218519" y="8555672"/>
              <a:ext cx="18415" cy="5715"/>
            </a:xfrm>
            <a:custGeom>
              <a:avLst/>
              <a:gdLst/>
              <a:ahLst/>
              <a:cxnLst/>
              <a:rect l="l" t="t" r="r" b="b"/>
              <a:pathLst>
                <a:path w="18414" h="5715">
                  <a:moveTo>
                    <a:pt x="18135" y="0"/>
                  </a:moveTo>
                  <a:lnTo>
                    <a:pt x="11925" y="1612"/>
                  </a:lnTo>
                  <a:lnTo>
                    <a:pt x="5829" y="3441"/>
                  </a:lnTo>
                  <a:lnTo>
                    <a:pt x="0" y="5473"/>
                  </a:lnTo>
                </a:path>
              </a:pathLst>
            </a:custGeom>
            <a:ln w="25400">
              <a:solidFill>
                <a:srgbClr val="FCD139"/>
              </a:solidFill>
            </a:ln>
          </p:spPr>
          <p:txBody>
            <a:bodyPr wrap="square" lIns="0" tIns="0" rIns="0" bIns="0" rtlCol="0"/>
            <a:lstStyle/>
            <a:p>
              <a:endParaRPr/>
            </a:p>
          </p:txBody>
        </p:sp>
        <p:sp>
          <p:nvSpPr>
            <p:cNvPr id="21334" name="object 21334"/>
            <p:cNvSpPr/>
            <p:nvPr/>
          </p:nvSpPr>
          <p:spPr>
            <a:xfrm>
              <a:off x="5214429" y="8555723"/>
              <a:ext cx="4445" cy="5715"/>
            </a:xfrm>
            <a:custGeom>
              <a:avLst/>
              <a:gdLst/>
              <a:ahLst/>
              <a:cxnLst/>
              <a:rect l="l" t="t" r="r" b="b"/>
              <a:pathLst>
                <a:path w="4445" h="5715">
                  <a:moveTo>
                    <a:pt x="4089" y="5422"/>
                  </a:moveTo>
                  <a:lnTo>
                    <a:pt x="0" y="0"/>
                  </a:lnTo>
                </a:path>
              </a:pathLst>
            </a:custGeom>
            <a:ln w="25400">
              <a:solidFill>
                <a:srgbClr val="FED23B"/>
              </a:solidFill>
            </a:ln>
          </p:spPr>
          <p:txBody>
            <a:bodyPr wrap="square" lIns="0" tIns="0" rIns="0" bIns="0" rtlCol="0"/>
            <a:lstStyle/>
            <a:p>
              <a:endParaRPr/>
            </a:p>
          </p:txBody>
        </p:sp>
        <p:sp>
          <p:nvSpPr>
            <p:cNvPr id="21335" name="object 21335"/>
            <p:cNvSpPr/>
            <p:nvPr/>
          </p:nvSpPr>
          <p:spPr>
            <a:xfrm>
              <a:off x="5214429" y="8550757"/>
              <a:ext cx="19050" cy="5080"/>
            </a:xfrm>
            <a:custGeom>
              <a:avLst/>
              <a:gdLst/>
              <a:ahLst/>
              <a:cxnLst/>
              <a:rect l="l" t="t" r="r" b="b"/>
              <a:pathLst>
                <a:path w="19050" h="5079">
                  <a:moveTo>
                    <a:pt x="0" y="4965"/>
                  </a:moveTo>
                  <a:lnTo>
                    <a:pt x="5943" y="3111"/>
                  </a:lnTo>
                  <a:lnTo>
                    <a:pt x="12192" y="1460"/>
                  </a:lnTo>
                  <a:lnTo>
                    <a:pt x="18618" y="0"/>
                  </a:lnTo>
                </a:path>
              </a:pathLst>
            </a:custGeom>
            <a:ln w="25400">
              <a:solidFill>
                <a:srgbClr val="FED34B"/>
              </a:solidFill>
            </a:ln>
          </p:spPr>
          <p:txBody>
            <a:bodyPr wrap="square" lIns="0" tIns="0" rIns="0" bIns="0" rtlCol="0"/>
            <a:lstStyle/>
            <a:p>
              <a:endParaRPr/>
            </a:p>
          </p:txBody>
        </p:sp>
        <p:sp>
          <p:nvSpPr>
            <p:cNvPr id="21336" name="object 21336"/>
            <p:cNvSpPr/>
            <p:nvPr/>
          </p:nvSpPr>
          <p:spPr>
            <a:xfrm>
              <a:off x="5197602" y="8555723"/>
              <a:ext cx="20955" cy="12700"/>
            </a:xfrm>
            <a:custGeom>
              <a:avLst/>
              <a:gdLst/>
              <a:ahLst/>
              <a:cxnLst/>
              <a:rect l="l" t="t" r="r" b="b"/>
              <a:pathLst>
                <a:path w="20954" h="12700">
                  <a:moveTo>
                    <a:pt x="16827" y="0"/>
                  </a:moveTo>
                  <a:lnTo>
                    <a:pt x="10883" y="1841"/>
                  </a:lnTo>
                  <a:lnTo>
                    <a:pt x="5232" y="3873"/>
                  </a:lnTo>
                  <a:lnTo>
                    <a:pt x="0" y="6108"/>
                  </a:lnTo>
                  <a:lnTo>
                    <a:pt x="2870" y="10210"/>
                  </a:lnTo>
                  <a:lnTo>
                    <a:pt x="4343" y="12128"/>
                  </a:lnTo>
                  <a:lnTo>
                    <a:pt x="9512" y="9702"/>
                  </a:lnTo>
                  <a:lnTo>
                    <a:pt x="15087" y="7454"/>
                  </a:lnTo>
                  <a:lnTo>
                    <a:pt x="20916" y="5422"/>
                  </a:lnTo>
                  <a:lnTo>
                    <a:pt x="18186" y="1879"/>
                  </a:lnTo>
                  <a:lnTo>
                    <a:pt x="16827" y="0"/>
                  </a:lnTo>
                  <a:close/>
                </a:path>
              </a:pathLst>
            </a:custGeom>
            <a:solidFill>
              <a:srgbClr val="FED134"/>
            </a:solidFill>
          </p:spPr>
          <p:txBody>
            <a:bodyPr wrap="square" lIns="0" tIns="0" rIns="0" bIns="0" rtlCol="0"/>
            <a:lstStyle/>
            <a:p>
              <a:endParaRPr/>
            </a:p>
          </p:txBody>
        </p:sp>
        <p:sp>
          <p:nvSpPr>
            <p:cNvPr id="21337" name="object 21337"/>
            <p:cNvSpPr/>
            <p:nvPr/>
          </p:nvSpPr>
          <p:spPr>
            <a:xfrm>
              <a:off x="5214429" y="8555723"/>
              <a:ext cx="4445" cy="5715"/>
            </a:xfrm>
            <a:custGeom>
              <a:avLst/>
              <a:gdLst/>
              <a:ahLst/>
              <a:cxnLst/>
              <a:rect l="l" t="t" r="r" b="b"/>
              <a:pathLst>
                <a:path w="4445" h="5715">
                  <a:moveTo>
                    <a:pt x="0" y="0"/>
                  </a:moveTo>
                  <a:lnTo>
                    <a:pt x="4089" y="5422"/>
                  </a:lnTo>
                </a:path>
              </a:pathLst>
            </a:custGeom>
            <a:ln w="25400">
              <a:solidFill>
                <a:srgbClr val="FED23B"/>
              </a:solidFill>
            </a:ln>
          </p:spPr>
          <p:txBody>
            <a:bodyPr wrap="square" lIns="0" tIns="0" rIns="0" bIns="0" rtlCol="0"/>
            <a:lstStyle/>
            <a:p>
              <a:endParaRPr/>
            </a:p>
          </p:txBody>
        </p:sp>
        <p:sp>
          <p:nvSpPr>
            <p:cNvPr id="21338" name="object 21338"/>
            <p:cNvSpPr/>
            <p:nvPr/>
          </p:nvSpPr>
          <p:spPr>
            <a:xfrm>
              <a:off x="5201945" y="8561146"/>
              <a:ext cx="17145" cy="6985"/>
            </a:xfrm>
            <a:custGeom>
              <a:avLst/>
              <a:gdLst/>
              <a:ahLst/>
              <a:cxnLst/>
              <a:rect l="l" t="t" r="r" b="b"/>
              <a:pathLst>
                <a:path w="17145" h="6984">
                  <a:moveTo>
                    <a:pt x="16573" y="0"/>
                  </a:moveTo>
                  <a:lnTo>
                    <a:pt x="10744" y="2031"/>
                  </a:lnTo>
                  <a:lnTo>
                    <a:pt x="5168" y="4279"/>
                  </a:lnTo>
                  <a:lnTo>
                    <a:pt x="0" y="6705"/>
                  </a:lnTo>
                </a:path>
              </a:pathLst>
            </a:custGeom>
            <a:ln w="25400">
              <a:solidFill>
                <a:srgbClr val="FDD02A"/>
              </a:solidFill>
            </a:ln>
          </p:spPr>
          <p:txBody>
            <a:bodyPr wrap="square" lIns="0" tIns="0" rIns="0" bIns="0" rtlCol="0"/>
            <a:lstStyle/>
            <a:p>
              <a:endParaRPr/>
            </a:p>
          </p:txBody>
        </p:sp>
        <p:sp>
          <p:nvSpPr>
            <p:cNvPr id="21339" name="object 21339"/>
            <p:cNvSpPr/>
            <p:nvPr/>
          </p:nvSpPr>
          <p:spPr>
            <a:xfrm>
              <a:off x="5197602" y="8561832"/>
              <a:ext cx="4445" cy="6350"/>
            </a:xfrm>
            <a:custGeom>
              <a:avLst/>
              <a:gdLst/>
              <a:ahLst/>
              <a:cxnLst/>
              <a:rect l="l" t="t" r="r" b="b"/>
              <a:pathLst>
                <a:path w="4445" h="6350">
                  <a:moveTo>
                    <a:pt x="4343" y="6019"/>
                  </a:moveTo>
                  <a:lnTo>
                    <a:pt x="0" y="0"/>
                  </a:lnTo>
                </a:path>
              </a:pathLst>
            </a:custGeom>
            <a:ln w="25400">
              <a:solidFill>
                <a:srgbClr val="FED12D"/>
              </a:solidFill>
            </a:ln>
          </p:spPr>
          <p:txBody>
            <a:bodyPr wrap="square" lIns="0" tIns="0" rIns="0" bIns="0" rtlCol="0"/>
            <a:lstStyle/>
            <a:p>
              <a:endParaRPr/>
            </a:p>
          </p:txBody>
        </p:sp>
        <p:sp>
          <p:nvSpPr>
            <p:cNvPr id="21340" name="object 21340"/>
            <p:cNvSpPr/>
            <p:nvPr/>
          </p:nvSpPr>
          <p:spPr>
            <a:xfrm>
              <a:off x="5197602" y="8555723"/>
              <a:ext cx="17145" cy="6350"/>
            </a:xfrm>
            <a:custGeom>
              <a:avLst/>
              <a:gdLst/>
              <a:ahLst/>
              <a:cxnLst/>
              <a:rect l="l" t="t" r="r" b="b"/>
              <a:pathLst>
                <a:path w="17145" h="6350">
                  <a:moveTo>
                    <a:pt x="0" y="6108"/>
                  </a:moveTo>
                  <a:lnTo>
                    <a:pt x="5232" y="3873"/>
                  </a:lnTo>
                  <a:lnTo>
                    <a:pt x="10883" y="1841"/>
                  </a:lnTo>
                  <a:lnTo>
                    <a:pt x="16827" y="0"/>
                  </a:lnTo>
                </a:path>
              </a:pathLst>
            </a:custGeom>
            <a:ln w="25400">
              <a:solidFill>
                <a:srgbClr val="FED23D"/>
              </a:solidFill>
            </a:ln>
          </p:spPr>
          <p:txBody>
            <a:bodyPr wrap="square" lIns="0" tIns="0" rIns="0" bIns="0" rtlCol="0"/>
            <a:lstStyle/>
            <a:p>
              <a:endParaRPr/>
            </a:p>
          </p:txBody>
        </p:sp>
        <p:sp>
          <p:nvSpPr>
            <p:cNvPr id="21341" name="object 21341"/>
            <p:cNvSpPr/>
            <p:nvPr/>
          </p:nvSpPr>
          <p:spPr>
            <a:xfrm>
              <a:off x="5218519" y="8555672"/>
              <a:ext cx="21590" cy="10795"/>
            </a:xfrm>
            <a:custGeom>
              <a:avLst/>
              <a:gdLst/>
              <a:ahLst/>
              <a:cxnLst/>
              <a:rect l="l" t="t" r="r" b="b"/>
              <a:pathLst>
                <a:path w="21589" h="10795">
                  <a:moveTo>
                    <a:pt x="18135" y="0"/>
                  </a:moveTo>
                  <a:lnTo>
                    <a:pt x="11925" y="1612"/>
                  </a:lnTo>
                  <a:lnTo>
                    <a:pt x="5829" y="3441"/>
                  </a:lnTo>
                  <a:lnTo>
                    <a:pt x="0" y="5473"/>
                  </a:lnTo>
                  <a:lnTo>
                    <a:pt x="4038" y="10617"/>
                  </a:lnTo>
                  <a:lnTo>
                    <a:pt x="9664" y="8420"/>
                  </a:lnTo>
                  <a:lnTo>
                    <a:pt x="15481" y="6426"/>
                  </a:lnTo>
                  <a:lnTo>
                    <a:pt x="21399" y="4635"/>
                  </a:lnTo>
                  <a:lnTo>
                    <a:pt x="20408" y="3124"/>
                  </a:lnTo>
                  <a:lnTo>
                    <a:pt x="18135" y="0"/>
                  </a:lnTo>
                  <a:close/>
                </a:path>
              </a:pathLst>
            </a:custGeom>
            <a:solidFill>
              <a:srgbClr val="FCCF32"/>
            </a:solidFill>
          </p:spPr>
          <p:txBody>
            <a:bodyPr wrap="square" lIns="0" tIns="0" rIns="0" bIns="0" rtlCol="0"/>
            <a:lstStyle/>
            <a:p>
              <a:endParaRPr/>
            </a:p>
          </p:txBody>
        </p:sp>
        <p:sp>
          <p:nvSpPr>
            <p:cNvPr id="21342" name="object 21342"/>
            <p:cNvSpPr/>
            <p:nvPr/>
          </p:nvSpPr>
          <p:spPr>
            <a:xfrm>
              <a:off x="5236654" y="8555672"/>
              <a:ext cx="3810" cy="5080"/>
            </a:xfrm>
            <a:custGeom>
              <a:avLst/>
              <a:gdLst/>
              <a:ahLst/>
              <a:cxnLst/>
              <a:rect l="l" t="t" r="r" b="b"/>
              <a:pathLst>
                <a:path w="3810" h="5079">
                  <a:moveTo>
                    <a:pt x="0" y="0"/>
                  </a:moveTo>
                  <a:lnTo>
                    <a:pt x="3263" y="4635"/>
                  </a:lnTo>
                </a:path>
              </a:pathLst>
            </a:custGeom>
            <a:ln w="25400">
              <a:solidFill>
                <a:srgbClr val="FCD03B"/>
              </a:solidFill>
            </a:ln>
          </p:spPr>
          <p:txBody>
            <a:bodyPr wrap="square" lIns="0" tIns="0" rIns="0" bIns="0" rtlCol="0"/>
            <a:lstStyle/>
            <a:p>
              <a:endParaRPr/>
            </a:p>
          </p:txBody>
        </p:sp>
        <p:sp>
          <p:nvSpPr>
            <p:cNvPr id="21343" name="object 21343"/>
            <p:cNvSpPr/>
            <p:nvPr/>
          </p:nvSpPr>
          <p:spPr>
            <a:xfrm>
              <a:off x="5222557" y="8560308"/>
              <a:ext cx="17780" cy="6350"/>
            </a:xfrm>
            <a:custGeom>
              <a:avLst/>
              <a:gdLst/>
              <a:ahLst/>
              <a:cxnLst/>
              <a:rect l="l" t="t" r="r" b="b"/>
              <a:pathLst>
                <a:path w="17779" h="6350">
                  <a:moveTo>
                    <a:pt x="17360" y="0"/>
                  </a:moveTo>
                  <a:lnTo>
                    <a:pt x="11442" y="1790"/>
                  </a:lnTo>
                  <a:lnTo>
                    <a:pt x="5626" y="3784"/>
                  </a:lnTo>
                  <a:lnTo>
                    <a:pt x="0" y="5981"/>
                  </a:lnTo>
                </a:path>
              </a:pathLst>
            </a:custGeom>
            <a:ln w="25399">
              <a:solidFill>
                <a:srgbClr val="FBCE2B"/>
              </a:solidFill>
            </a:ln>
          </p:spPr>
          <p:txBody>
            <a:bodyPr wrap="square" lIns="0" tIns="0" rIns="0" bIns="0" rtlCol="0"/>
            <a:lstStyle/>
            <a:p>
              <a:endParaRPr/>
            </a:p>
          </p:txBody>
        </p:sp>
        <p:sp>
          <p:nvSpPr>
            <p:cNvPr id="21344" name="object 21344"/>
            <p:cNvSpPr/>
            <p:nvPr/>
          </p:nvSpPr>
          <p:spPr>
            <a:xfrm>
              <a:off x="5218519" y="8561146"/>
              <a:ext cx="4445" cy="5715"/>
            </a:xfrm>
            <a:custGeom>
              <a:avLst/>
              <a:gdLst/>
              <a:ahLst/>
              <a:cxnLst/>
              <a:rect l="l" t="t" r="r" b="b"/>
              <a:pathLst>
                <a:path w="4445" h="5715">
                  <a:moveTo>
                    <a:pt x="4038" y="5143"/>
                  </a:moveTo>
                  <a:lnTo>
                    <a:pt x="0" y="0"/>
                  </a:lnTo>
                </a:path>
              </a:pathLst>
            </a:custGeom>
            <a:ln w="25400">
              <a:solidFill>
                <a:srgbClr val="FCCF2A"/>
              </a:solidFill>
            </a:ln>
          </p:spPr>
          <p:txBody>
            <a:bodyPr wrap="square" lIns="0" tIns="0" rIns="0" bIns="0" rtlCol="0"/>
            <a:lstStyle/>
            <a:p>
              <a:endParaRPr/>
            </a:p>
          </p:txBody>
        </p:sp>
        <p:sp>
          <p:nvSpPr>
            <p:cNvPr id="21345" name="object 21345"/>
            <p:cNvSpPr/>
            <p:nvPr/>
          </p:nvSpPr>
          <p:spPr>
            <a:xfrm>
              <a:off x="5218519" y="8555672"/>
              <a:ext cx="18415" cy="5715"/>
            </a:xfrm>
            <a:custGeom>
              <a:avLst/>
              <a:gdLst/>
              <a:ahLst/>
              <a:cxnLst/>
              <a:rect l="l" t="t" r="r" b="b"/>
              <a:pathLst>
                <a:path w="18414" h="5715">
                  <a:moveTo>
                    <a:pt x="0" y="5473"/>
                  </a:moveTo>
                  <a:lnTo>
                    <a:pt x="5829" y="3441"/>
                  </a:lnTo>
                  <a:lnTo>
                    <a:pt x="11925" y="1612"/>
                  </a:lnTo>
                  <a:lnTo>
                    <a:pt x="18135" y="0"/>
                  </a:lnTo>
                </a:path>
              </a:pathLst>
            </a:custGeom>
            <a:ln w="25400">
              <a:solidFill>
                <a:srgbClr val="FCD139"/>
              </a:solidFill>
            </a:ln>
          </p:spPr>
          <p:txBody>
            <a:bodyPr wrap="square" lIns="0" tIns="0" rIns="0" bIns="0" rtlCol="0"/>
            <a:lstStyle/>
            <a:p>
              <a:endParaRPr/>
            </a:p>
          </p:txBody>
        </p:sp>
        <p:sp>
          <p:nvSpPr>
            <p:cNvPr id="21346" name="object 21346"/>
            <p:cNvSpPr/>
            <p:nvPr/>
          </p:nvSpPr>
          <p:spPr>
            <a:xfrm>
              <a:off x="5201945" y="8561146"/>
              <a:ext cx="20955" cy="12700"/>
            </a:xfrm>
            <a:custGeom>
              <a:avLst/>
              <a:gdLst/>
              <a:ahLst/>
              <a:cxnLst/>
              <a:rect l="l" t="t" r="r" b="b"/>
              <a:pathLst>
                <a:path w="20954" h="12700">
                  <a:moveTo>
                    <a:pt x="16573" y="0"/>
                  </a:moveTo>
                  <a:lnTo>
                    <a:pt x="10744" y="2031"/>
                  </a:lnTo>
                  <a:lnTo>
                    <a:pt x="5168" y="4279"/>
                  </a:lnTo>
                  <a:lnTo>
                    <a:pt x="0" y="6705"/>
                  </a:lnTo>
                  <a:lnTo>
                    <a:pt x="1447" y="8636"/>
                  </a:lnTo>
                  <a:lnTo>
                    <a:pt x="2908" y="10490"/>
                  </a:lnTo>
                  <a:lnTo>
                    <a:pt x="4381" y="12242"/>
                  </a:lnTo>
                  <a:lnTo>
                    <a:pt x="9537" y="9715"/>
                  </a:lnTo>
                  <a:lnTo>
                    <a:pt x="14973" y="7327"/>
                  </a:lnTo>
                  <a:lnTo>
                    <a:pt x="20612" y="5143"/>
                  </a:lnTo>
                  <a:lnTo>
                    <a:pt x="16573" y="0"/>
                  </a:lnTo>
                  <a:close/>
                </a:path>
              </a:pathLst>
            </a:custGeom>
            <a:solidFill>
              <a:srgbClr val="FCCE24"/>
            </a:solidFill>
          </p:spPr>
          <p:txBody>
            <a:bodyPr wrap="square" lIns="0" tIns="0" rIns="0" bIns="0" rtlCol="0"/>
            <a:lstStyle/>
            <a:p>
              <a:endParaRPr/>
            </a:p>
          </p:txBody>
        </p:sp>
        <p:sp>
          <p:nvSpPr>
            <p:cNvPr id="21347" name="object 21347"/>
            <p:cNvSpPr/>
            <p:nvPr/>
          </p:nvSpPr>
          <p:spPr>
            <a:xfrm>
              <a:off x="5218519" y="8561146"/>
              <a:ext cx="4445" cy="5715"/>
            </a:xfrm>
            <a:custGeom>
              <a:avLst/>
              <a:gdLst/>
              <a:ahLst/>
              <a:cxnLst/>
              <a:rect l="l" t="t" r="r" b="b"/>
              <a:pathLst>
                <a:path w="4445" h="5715">
                  <a:moveTo>
                    <a:pt x="0" y="0"/>
                  </a:moveTo>
                  <a:lnTo>
                    <a:pt x="4038" y="5143"/>
                  </a:lnTo>
                </a:path>
              </a:pathLst>
            </a:custGeom>
            <a:ln w="25400">
              <a:solidFill>
                <a:srgbClr val="FCCF2A"/>
              </a:solidFill>
            </a:ln>
          </p:spPr>
          <p:txBody>
            <a:bodyPr wrap="square" lIns="0" tIns="0" rIns="0" bIns="0" rtlCol="0"/>
            <a:lstStyle/>
            <a:p>
              <a:endParaRPr/>
            </a:p>
          </p:txBody>
        </p:sp>
        <p:sp>
          <p:nvSpPr>
            <p:cNvPr id="21348" name="object 21348"/>
            <p:cNvSpPr/>
            <p:nvPr/>
          </p:nvSpPr>
          <p:spPr>
            <a:xfrm>
              <a:off x="5206326" y="8566289"/>
              <a:ext cx="16510" cy="7620"/>
            </a:xfrm>
            <a:custGeom>
              <a:avLst/>
              <a:gdLst/>
              <a:ahLst/>
              <a:cxnLst/>
              <a:rect l="l" t="t" r="r" b="b"/>
              <a:pathLst>
                <a:path w="16510" h="7620">
                  <a:moveTo>
                    <a:pt x="16230" y="0"/>
                  </a:moveTo>
                  <a:lnTo>
                    <a:pt x="10591" y="2184"/>
                  </a:lnTo>
                  <a:lnTo>
                    <a:pt x="5156" y="4572"/>
                  </a:lnTo>
                  <a:lnTo>
                    <a:pt x="0" y="7099"/>
                  </a:lnTo>
                </a:path>
              </a:pathLst>
            </a:custGeom>
            <a:ln w="25400">
              <a:solidFill>
                <a:srgbClr val="FBCC1C"/>
              </a:solidFill>
            </a:ln>
          </p:spPr>
          <p:txBody>
            <a:bodyPr wrap="square" lIns="0" tIns="0" rIns="0" bIns="0" rtlCol="0"/>
            <a:lstStyle/>
            <a:p>
              <a:endParaRPr/>
            </a:p>
          </p:txBody>
        </p:sp>
        <p:sp>
          <p:nvSpPr>
            <p:cNvPr id="21349" name="object 21349"/>
            <p:cNvSpPr/>
            <p:nvPr/>
          </p:nvSpPr>
          <p:spPr>
            <a:xfrm>
              <a:off x="5201945" y="8567851"/>
              <a:ext cx="4445" cy="5715"/>
            </a:xfrm>
            <a:custGeom>
              <a:avLst/>
              <a:gdLst/>
              <a:ahLst/>
              <a:cxnLst/>
              <a:rect l="l" t="t" r="r" b="b"/>
              <a:pathLst>
                <a:path w="4445" h="5715">
                  <a:moveTo>
                    <a:pt x="4381" y="5537"/>
                  </a:moveTo>
                  <a:lnTo>
                    <a:pt x="0" y="0"/>
                  </a:lnTo>
                </a:path>
              </a:pathLst>
            </a:custGeom>
            <a:ln w="25400">
              <a:solidFill>
                <a:srgbClr val="FCCD1D"/>
              </a:solidFill>
            </a:ln>
          </p:spPr>
          <p:txBody>
            <a:bodyPr wrap="square" lIns="0" tIns="0" rIns="0" bIns="0" rtlCol="0"/>
            <a:lstStyle/>
            <a:p>
              <a:endParaRPr/>
            </a:p>
          </p:txBody>
        </p:sp>
        <p:sp>
          <p:nvSpPr>
            <p:cNvPr id="21350" name="object 21350"/>
            <p:cNvSpPr/>
            <p:nvPr/>
          </p:nvSpPr>
          <p:spPr>
            <a:xfrm>
              <a:off x="5201945" y="8561146"/>
              <a:ext cx="17145" cy="6985"/>
            </a:xfrm>
            <a:custGeom>
              <a:avLst/>
              <a:gdLst/>
              <a:ahLst/>
              <a:cxnLst/>
              <a:rect l="l" t="t" r="r" b="b"/>
              <a:pathLst>
                <a:path w="17145" h="6984">
                  <a:moveTo>
                    <a:pt x="0" y="6705"/>
                  </a:moveTo>
                  <a:lnTo>
                    <a:pt x="5168" y="4279"/>
                  </a:lnTo>
                  <a:lnTo>
                    <a:pt x="10744" y="2031"/>
                  </a:lnTo>
                  <a:lnTo>
                    <a:pt x="16573" y="0"/>
                  </a:lnTo>
                </a:path>
              </a:pathLst>
            </a:custGeom>
            <a:ln w="25400">
              <a:solidFill>
                <a:srgbClr val="FDD02A"/>
              </a:solidFill>
            </a:ln>
          </p:spPr>
          <p:txBody>
            <a:bodyPr wrap="square" lIns="0" tIns="0" rIns="0" bIns="0" rtlCol="0"/>
            <a:lstStyle/>
            <a:p>
              <a:endParaRPr/>
            </a:p>
          </p:txBody>
        </p:sp>
        <p:sp>
          <p:nvSpPr>
            <p:cNvPr id="21351" name="object 21351"/>
            <p:cNvSpPr/>
            <p:nvPr/>
          </p:nvSpPr>
          <p:spPr>
            <a:xfrm>
              <a:off x="5257863" y="8552421"/>
              <a:ext cx="20955" cy="10795"/>
            </a:xfrm>
            <a:custGeom>
              <a:avLst/>
              <a:gdLst/>
              <a:ahLst/>
              <a:cxnLst/>
              <a:rect l="l" t="t" r="r" b="b"/>
              <a:pathLst>
                <a:path w="20954" h="10795">
                  <a:moveTo>
                    <a:pt x="17970" y="0"/>
                  </a:moveTo>
                  <a:lnTo>
                    <a:pt x="12039" y="800"/>
                  </a:lnTo>
                  <a:lnTo>
                    <a:pt x="6019" y="1879"/>
                  </a:lnTo>
                  <a:lnTo>
                    <a:pt x="0" y="3200"/>
                  </a:lnTo>
                  <a:lnTo>
                    <a:pt x="1270" y="5791"/>
                  </a:lnTo>
                  <a:lnTo>
                    <a:pt x="3136" y="8204"/>
                  </a:lnTo>
                  <a:lnTo>
                    <a:pt x="4991" y="10452"/>
                  </a:lnTo>
                  <a:lnTo>
                    <a:pt x="10388" y="8978"/>
                  </a:lnTo>
                  <a:lnTo>
                    <a:pt x="15735" y="7772"/>
                  </a:lnTo>
                  <a:lnTo>
                    <a:pt x="20954" y="6819"/>
                  </a:lnTo>
                  <a:lnTo>
                    <a:pt x="19951" y="4699"/>
                  </a:lnTo>
                  <a:lnTo>
                    <a:pt x="18961" y="2425"/>
                  </a:lnTo>
                  <a:lnTo>
                    <a:pt x="17970" y="0"/>
                  </a:lnTo>
                  <a:close/>
                </a:path>
              </a:pathLst>
            </a:custGeom>
            <a:solidFill>
              <a:srgbClr val="F9CC3B"/>
            </a:solidFill>
          </p:spPr>
          <p:txBody>
            <a:bodyPr wrap="square" lIns="0" tIns="0" rIns="0" bIns="0" rtlCol="0"/>
            <a:lstStyle/>
            <a:p>
              <a:endParaRPr/>
            </a:p>
          </p:txBody>
        </p:sp>
        <p:sp>
          <p:nvSpPr>
            <p:cNvPr id="21352" name="object 21352"/>
            <p:cNvSpPr/>
            <p:nvPr/>
          </p:nvSpPr>
          <p:spPr>
            <a:xfrm>
              <a:off x="5275834" y="8552421"/>
              <a:ext cx="3175" cy="6985"/>
            </a:xfrm>
            <a:custGeom>
              <a:avLst/>
              <a:gdLst/>
              <a:ahLst/>
              <a:cxnLst/>
              <a:rect l="l" t="t" r="r" b="b"/>
              <a:pathLst>
                <a:path w="3175" h="6984">
                  <a:moveTo>
                    <a:pt x="0" y="0"/>
                  </a:moveTo>
                  <a:lnTo>
                    <a:pt x="2984" y="6819"/>
                  </a:lnTo>
                </a:path>
              </a:pathLst>
            </a:custGeom>
            <a:ln w="25399">
              <a:solidFill>
                <a:srgbClr val="F9CC3E"/>
              </a:solidFill>
            </a:ln>
          </p:spPr>
          <p:txBody>
            <a:bodyPr wrap="square" lIns="0" tIns="0" rIns="0" bIns="0" rtlCol="0"/>
            <a:lstStyle/>
            <a:p>
              <a:endParaRPr/>
            </a:p>
          </p:txBody>
        </p:sp>
        <p:sp>
          <p:nvSpPr>
            <p:cNvPr id="21353" name="object 21353"/>
            <p:cNvSpPr/>
            <p:nvPr/>
          </p:nvSpPr>
          <p:spPr>
            <a:xfrm>
              <a:off x="5262854" y="8559241"/>
              <a:ext cx="16510" cy="3810"/>
            </a:xfrm>
            <a:custGeom>
              <a:avLst/>
              <a:gdLst/>
              <a:ahLst/>
              <a:cxnLst/>
              <a:rect l="l" t="t" r="r" b="b"/>
              <a:pathLst>
                <a:path w="16510" h="3809">
                  <a:moveTo>
                    <a:pt x="15963" y="0"/>
                  </a:moveTo>
                  <a:lnTo>
                    <a:pt x="10744" y="952"/>
                  </a:lnTo>
                  <a:lnTo>
                    <a:pt x="5397" y="2158"/>
                  </a:lnTo>
                  <a:lnTo>
                    <a:pt x="0" y="3632"/>
                  </a:lnTo>
                </a:path>
              </a:pathLst>
            </a:custGeom>
            <a:ln w="25400">
              <a:solidFill>
                <a:srgbClr val="F7C831"/>
              </a:solidFill>
            </a:ln>
          </p:spPr>
          <p:txBody>
            <a:bodyPr wrap="square" lIns="0" tIns="0" rIns="0" bIns="0" rtlCol="0"/>
            <a:lstStyle/>
            <a:p>
              <a:endParaRPr/>
            </a:p>
          </p:txBody>
        </p:sp>
        <p:sp>
          <p:nvSpPr>
            <p:cNvPr id="21354" name="object 21354"/>
            <p:cNvSpPr/>
            <p:nvPr/>
          </p:nvSpPr>
          <p:spPr>
            <a:xfrm>
              <a:off x="5257863" y="8555621"/>
              <a:ext cx="5080" cy="7620"/>
            </a:xfrm>
            <a:custGeom>
              <a:avLst/>
              <a:gdLst/>
              <a:ahLst/>
              <a:cxnLst/>
              <a:rect l="l" t="t" r="r" b="b"/>
              <a:pathLst>
                <a:path w="5079" h="7620">
                  <a:moveTo>
                    <a:pt x="4991" y="7251"/>
                  </a:moveTo>
                  <a:lnTo>
                    <a:pt x="0" y="0"/>
                  </a:lnTo>
                </a:path>
              </a:pathLst>
            </a:custGeom>
            <a:ln w="25400">
              <a:solidFill>
                <a:srgbClr val="F9CB39"/>
              </a:solidFill>
            </a:ln>
          </p:spPr>
          <p:txBody>
            <a:bodyPr wrap="square" lIns="0" tIns="0" rIns="0" bIns="0" rtlCol="0"/>
            <a:lstStyle/>
            <a:p>
              <a:endParaRPr/>
            </a:p>
          </p:txBody>
        </p:sp>
        <p:sp>
          <p:nvSpPr>
            <p:cNvPr id="21355" name="object 21355"/>
            <p:cNvSpPr/>
            <p:nvPr/>
          </p:nvSpPr>
          <p:spPr>
            <a:xfrm>
              <a:off x="5257863" y="8552421"/>
              <a:ext cx="18415" cy="3810"/>
            </a:xfrm>
            <a:custGeom>
              <a:avLst/>
              <a:gdLst/>
              <a:ahLst/>
              <a:cxnLst/>
              <a:rect l="l" t="t" r="r" b="b"/>
              <a:pathLst>
                <a:path w="18414" h="3809">
                  <a:moveTo>
                    <a:pt x="0" y="3200"/>
                  </a:moveTo>
                  <a:lnTo>
                    <a:pt x="6019" y="1879"/>
                  </a:lnTo>
                  <a:lnTo>
                    <a:pt x="12039" y="800"/>
                  </a:lnTo>
                  <a:lnTo>
                    <a:pt x="17970" y="0"/>
                  </a:lnTo>
                </a:path>
              </a:pathLst>
            </a:custGeom>
            <a:ln w="25399">
              <a:solidFill>
                <a:srgbClr val="FACF46"/>
              </a:solidFill>
            </a:ln>
          </p:spPr>
          <p:txBody>
            <a:bodyPr wrap="square" lIns="0" tIns="0" rIns="0" bIns="0" rtlCol="0"/>
            <a:lstStyle/>
            <a:p>
              <a:endParaRPr/>
            </a:p>
          </p:txBody>
        </p:sp>
        <p:sp>
          <p:nvSpPr>
            <p:cNvPr id="21356" name="object 21356"/>
            <p:cNvSpPr/>
            <p:nvPr/>
          </p:nvSpPr>
          <p:spPr>
            <a:xfrm>
              <a:off x="5239918" y="8555621"/>
              <a:ext cx="23495" cy="12700"/>
            </a:xfrm>
            <a:custGeom>
              <a:avLst/>
              <a:gdLst/>
              <a:ahLst/>
              <a:cxnLst/>
              <a:rect l="l" t="t" r="r" b="b"/>
              <a:pathLst>
                <a:path w="23495" h="12700">
                  <a:moveTo>
                    <a:pt x="17945" y="0"/>
                  </a:moveTo>
                  <a:lnTo>
                    <a:pt x="11925" y="1333"/>
                  </a:lnTo>
                  <a:lnTo>
                    <a:pt x="5918" y="2895"/>
                  </a:lnTo>
                  <a:lnTo>
                    <a:pt x="0" y="4686"/>
                  </a:lnTo>
                  <a:lnTo>
                    <a:pt x="1917" y="7619"/>
                  </a:lnTo>
                  <a:lnTo>
                    <a:pt x="4305" y="10134"/>
                  </a:lnTo>
                  <a:lnTo>
                    <a:pt x="6667" y="12420"/>
                  </a:lnTo>
                  <a:lnTo>
                    <a:pt x="12090" y="10439"/>
                  </a:lnTo>
                  <a:lnTo>
                    <a:pt x="17538" y="8724"/>
                  </a:lnTo>
                  <a:lnTo>
                    <a:pt x="22936" y="7251"/>
                  </a:lnTo>
                  <a:lnTo>
                    <a:pt x="21082" y="5003"/>
                  </a:lnTo>
                  <a:lnTo>
                    <a:pt x="19215" y="2590"/>
                  </a:lnTo>
                  <a:lnTo>
                    <a:pt x="17945" y="0"/>
                  </a:lnTo>
                  <a:close/>
                </a:path>
              </a:pathLst>
            </a:custGeom>
            <a:solidFill>
              <a:srgbClr val="F9CB31"/>
            </a:solidFill>
          </p:spPr>
          <p:txBody>
            <a:bodyPr wrap="square" lIns="0" tIns="0" rIns="0" bIns="0" rtlCol="0"/>
            <a:lstStyle/>
            <a:p>
              <a:endParaRPr/>
            </a:p>
          </p:txBody>
        </p:sp>
        <p:sp>
          <p:nvSpPr>
            <p:cNvPr id="21357" name="object 21357"/>
            <p:cNvSpPr/>
            <p:nvPr/>
          </p:nvSpPr>
          <p:spPr>
            <a:xfrm>
              <a:off x="5257863" y="8555621"/>
              <a:ext cx="5080" cy="7620"/>
            </a:xfrm>
            <a:custGeom>
              <a:avLst/>
              <a:gdLst/>
              <a:ahLst/>
              <a:cxnLst/>
              <a:rect l="l" t="t" r="r" b="b"/>
              <a:pathLst>
                <a:path w="5079" h="7620">
                  <a:moveTo>
                    <a:pt x="0" y="0"/>
                  </a:moveTo>
                  <a:lnTo>
                    <a:pt x="4991" y="7251"/>
                  </a:lnTo>
                </a:path>
              </a:pathLst>
            </a:custGeom>
            <a:ln w="25400">
              <a:solidFill>
                <a:srgbClr val="F9CB39"/>
              </a:solidFill>
            </a:ln>
          </p:spPr>
          <p:txBody>
            <a:bodyPr wrap="square" lIns="0" tIns="0" rIns="0" bIns="0" rtlCol="0"/>
            <a:lstStyle/>
            <a:p>
              <a:endParaRPr/>
            </a:p>
          </p:txBody>
        </p:sp>
        <p:sp>
          <p:nvSpPr>
            <p:cNvPr id="21358" name="object 21358"/>
            <p:cNvSpPr/>
            <p:nvPr/>
          </p:nvSpPr>
          <p:spPr>
            <a:xfrm>
              <a:off x="5246585" y="8562873"/>
              <a:ext cx="16510" cy="5715"/>
            </a:xfrm>
            <a:custGeom>
              <a:avLst/>
              <a:gdLst/>
              <a:ahLst/>
              <a:cxnLst/>
              <a:rect l="l" t="t" r="r" b="b"/>
              <a:pathLst>
                <a:path w="16510" h="5715">
                  <a:moveTo>
                    <a:pt x="16268" y="0"/>
                  </a:moveTo>
                  <a:lnTo>
                    <a:pt x="10871" y="1473"/>
                  </a:lnTo>
                  <a:lnTo>
                    <a:pt x="5422" y="3187"/>
                  </a:lnTo>
                  <a:lnTo>
                    <a:pt x="0" y="5168"/>
                  </a:lnTo>
                </a:path>
              </a:pathLst>
            </a:custGeom>
            <a:ln w="25399">
              <a:solidFill>
                <a:srgbClr val="F7C726"/>
              </a:solidFill>
            </a:ln>
          </p:spPr>
          <p:txBody>
            <a:bodyPr wrap="square" lIns="0" tIns="0" rIns="0" bIns="0" rtlCol="0"/>
            <a:lstStyle/>
            <a:p>
              <a:endParaRPr/>
            </a:p>
          </p:txBody>
        </p:sp>
        <p:sp>
          <p:nvSpPr>
            <p:cNvPr id="21359" name="object 21359"/>
            <p:cNvSpPr/>
            <p:nvPr/>
          </p:nvSpPr>
          <p:spPr>
            <a:xfrm>
              <a:off x="5239918" y="8560308"/>
              <a:ext cx="6985" cy="8255"/>
            </a:xfrm>
            <a:custGeom>
              <a:avLst/>
              <a:gdLst/>
              <a:ahLst/>
              <a:cxnLst/>
              <a:rect l="l" t="t" r="r" b="b"/>
              <a:pathLst>
                <a:path w="6985" h="8254">
                  <a:moveTo>
                    <a:pt x="6667" y="7734"/>
                  </a:moveTo>
                  <a:lnTo>
                    <a:pt x="0" y="0"/>
                  </a:lnTo>
                </a:path>
              </a:pathLst>
            </a:custGeom>
            <a:ln w="25400">
              <a:solidFill>
                <a:srgbClr val="F9CA29"/>
              </a:solidFill>
            </a:ln>
          </p:spPr>
          <p:txBody>
            <a:bodyPr wrap="square" lIns="0" tIns="0" rIns="0" bIns="0" rtlCol="0"/>
            <a:lstStyle/>
            <a:p>
              <a:endParaRPr/>
            </a:p>
          </p:txBody>
        </p:sp>
        <p:sp>
          <p:nvSpPr>
            <p:cNvPr id="21360" name="object 21360"/>
            <p:cNvSpPr/>
            <p:nvPr/>
          </p:nvSpPr>
          <p:spPr>
            <a:xfrm>
              <a:off x="5239918" y="8555621"/>
              <a:ext cx="18415" cy="5080"/>
            </a:xfrm>
            <a:custGeom>
              <a:avLst/>
              <a:gdLst/>
              <a:ahLst/>
              <a:cxnLst/>
              <a:rect l="l" t="t" r="r" b="b"/>
              <a:pathLst>
                <a:path w="18414" h="5079">
                  <a:moveTo>
                    <a:pt x="0" y="4686"/>
                  </a:moveTo>
                  <a:lnTo>
                    <a:pt x="5918" y="2895"/>
                  </a:lnTo>
                  <a:lnTo>
                    <a:pt x="11925" y="1333"/>
                  </a:lnTo>
                  <a:lnTo>
                    <a:pt x="17945" y="0"/>
                  </a:lnTo>
                </a:path>
              </a:pathLst>
            </a:custGeom>
            <a:ln w="25400">
              <a:solidFill>
                <a:srgbClr val="FBCF3B"/>
              </a:solidFill>
            </a:ln>
          </p:spPr>
          <p:txBody>
            <a:bodyPr wrap="square" lIns="0" tIns="0" rIns="0" bIns="0" rtlCol="0"/>
            <a:lstStyle/>
            <a:p>
              <a:endParaRPr/>
            </a:p>
          </p:txBody>
        </p:sp>
        <p:sp>
          <p:nvSpPr>
            <p:cNvPr id="21361" name="object 21361"/>
            <p:cNvSpPr/>
            <p:nvPr/>
          </p:nvSpPr>
          <p:spPr>
            <a:xfrm>
              <a:off x="5222557" y="8560308"/>
              <a:ext cx="24130" cy="14604"/>
            </a:xfrm>
            <a:custGeom>
              <a:avLst/>
              <a:gdLst/>
              <a:ahLst/>
              <a:cxnLst/>
              <a:rect l="l" t="t" r="r" b="b"/>
              <a:pathLst>
                <a:path w="24129" h="14604">
                  <a:moveTo>
                    <a:pt x="17360" y="0"/>
                  </a:moveTo>
                  <a:lnTo>
                    <a:pt x="11442" y="1790"/>
                  </a:lnTo>
                  <a:lnTo>
                    <a:pt x="5626" y="3784"/>
                  </a:lnTo>
                  <a:lnTo>
                    <a:pt x="0" y="5981"/>
                  </a:lnTo>
                  <a:lnTo>
                    <a:pt x="2565" y="9271"/>
                  </a:lnTo>
                  <a:lnTo>
                    <a:pt x="5245" y="11976"/>
                  </a:lnTo>
                  <a:lnTo>
                    <a:pt x="7886" y="14414"/>
                  </a:lnTo>
                  <a:lnTo>
                    <a:pt x="13182" y="11938"/>
                  </a:lnTo>
                  <a:lnTo>
                    <a:pt x="18592" y="9702"/>
                  </a:lnTo>
                  <a:lnTo>
                    <a:pt x="24028" y="7734"/>
                  </a:lnTo>
                  <a:lnTo>
                    <a:pt x="21666" y="5448"/>
                  </a:lnTo>
                  <a:lnTo>
                    <a:pt x="19278" y="2933"/>
                  </a:lnTo>
                  <a:lnTo>
                    <a:pt x="17360" y="0"/>
                  </a:lnTo>
                  <a:close/>
                </a:path>
              </a:pathLst>
            </a:custGeom>
            <a:solidFill>
              <a:srgbClr val="F9C921"/>
            </a:solidFill>
          </p:spPr>
          <p:txBody>
            <a:bodyPr wrap="square" lIns="0" tIns="0" rIns="0" bIns="0" rtlCol="0"/>
            <a:lstStyle/>
            <a:p>
              <a:endParaRPr/>
            </a:p>
          </p:txBody>
        </p:sp>
        <p:sp>
          <p:nvSpPr>
            <p:cNvPr id="21362" name="object 21362"/>
            <p:cNvSpPr/>
            <p:nvPr/>
          </p:nvSpPr>
          <p:spPr>
            <a:xfrm>
              <a:off x="5239918" y="8560308"/>
              <a:ext cx="6985" cy="8255"/>
            </a:xfrm>
            <a:custGeom>
              <a:avLst/>
              <a:gdLst/>
              <a:ahLst/>
              <a:cxnLst/>
              <a:rect l="l" t="t" r="r" b="b"/>
              <a:pathLst>
                <a:path w="6985" h="8254">
                  <a:moveTo>
                    <a:pt x="0" y="0"/>
                  </a:moveTo>
                  <a:lnTo>
                    <a:pt x="6667" y="7734"/>
                  </a:lnTo>
                </a:path>
              </a:pathLst>
            </a:custGeom>
            <a:ln w="25400">
              <a:solidFill>
                <a:srgbClr val="F9CA29"/>
              </a:solidFill>
            </a:ln>
          </p:spPr>
          <p:txBody>
            <a:bodyPr wrap="square" lIns="0" tIns="0" rIns="0" bIns="0" rtlCol="0"/>
            <a:lstStyle/>
            <a:p>
              <a:endParaRPr/>
            </a:p>
          </p:txBody>
        </p:sp>
        <p:sp>
          <p:nvSpPr>
            <p:cNvPr id="21363" name="object 21363"/>
            <p:cNvSpPr/>
            <p:nvPr/>
          </p:nvSpPr>
          <p:spPr>
            <a:xfrm>
              <a:off x="5230444" y="8568042"/>
              <a:ext cx="16510" cy="6985"/>
            </a:xfrm>
            <a:custGeom>
              <a:avLst/>
              <a:gdLst/>
              <a:ahLst/>
              <a:cxnLst/>
              <a:rect l="l" t="t" r="r" b="b"/>
              <a:pathLst>
                <a:path w="16510" h="6984">
                  <a:moveTo>
                    <a:pt x="16141" y="0"/>
                  </a:moveTo>
                  <a:lnTo>
                    <a:pt x="10706" y="1968"/>
                  </a:lnTo>
                  <a:lnTo>
                    <a:pt x="5295" y="4203"/>
                  </a:lnTo>
                  <a:lnTo>
                    <a:pt x="0" y="6680"/>
                  </a:lnTo>
                </a:path>
              </a:pathLst>
            </a:custGeom>
            <a:ln w="25400">
              <a:solidFill>
                <a:srgbClr val="F7C418"/>
              </a:solidFill>
            </a:ln>
          </p:spPr>
          <p:txBody>
            <a:bodyPr wrap="square" lIns="0" tIns="0" rIns="0" bIns="0" rtlCol="0"/>
            <a:lstStyle/>
            <a:p>
              <a:endParaRPr/>
            </a:p>
          </p:txBody>
        </p:sp>
        <p:sp>
          <p:nvSpPr>
            <p:cNvPr id="21364" name="object 21364"/>
            <p:cNvSpPr/>
            <p:nvPr/>
          </p:nvSpPr>
          <p:spPr>
            <a:xfrm>
              <a:off x="5222557" y="8566289"/>
              <a:ext cx="8255" cy="8890"/>
            </a:xfrm>
            <a:custGeom>
              <a:avLst/>
              <a:gdLst/>
              <a:ahLst/>
              <a:cxnLst/>
              <a:rect l="l" t="t" r="r" b="b"/>
              <a:pathLst>
                <a:path w="8254" h="8890">
                  <a:moveTo>
                    <a:pt x="7886" y="8432"/>
                  </a:moveTo>
                  <a:lnTo>
                    <a:pt x="0" y="0"/>
                  </a:lnTo>
                </a:path>
              </a:pathLst>
            </a:custGeom>
            <a:ln w="25400">
              <a:solidFill>
                <a:srgbClr val="F9C819"/>
              </a:solidFill>
            </a:ln>
          </p:spPr>
          <p:txBody>
            <a:bodyPr wrap="square" lIns="0" tIns="0" rIns="0" bIns="0" rtlCol="0"/>
            <a:lstStyle/>
            <a:p>
              <a:endParaRPr/>
            </a:p>
          </p:txBody>
        </p:sp>
        <p:sp>
          <p:nvSpPr>
            <p:cNvPr id="21365" name="object 21365"/>
            <p:cNvSpPr/>
            <p:nvPr/>
          </p:nvSpPr>
          <p:spPr>
            <a:xfrm>
              <a:off x="5222557" y="8560308"/>
              <a:ext cx="17780" cy="6350"/>
            </a:xfrm>
            <a:custGeom>
              <a:avLst/>
              <a:gdLst/>
              <a:ahLst/>
              <a:cxnLst/>
              <a:rect l="l" t="t" r="r" b="b"/>
              <a:pathLst>
                <a:path w="17779" h="6350">
                  <a:moveTo>
                    <a:pt x="0" y="5981"/>
                  </a:moveTo>
                  <a:lnTo>
                    <a:pt x="5626" y="3784"/>
                  </a:lnTo>
                  <a:lnTo>
                    <a:pt x="11442" y="1790"/>
                  </a:lnTo>
                  <a:lnTo>
                    <a:pt x="17360" y="0"/>
                  </a:lnTo>
                </a:path>
              </a:pathLst>
            </a:custGeom>
            <a:ln w="25399">
              <a:solidFill>
                <a:srgbClr val="FBCE2B"/>
              </a:solidFill>
            </a:ln>
          </p:spPr>
          <p:txBody>
            <a:bodyPr wrap="square" lIns="0" tIns="0" rIns="0" bIns="0" rtlCol="0"/>
            <a:lstStyle/>
            <a:p>
              <a:endParaRPr/>
            </a:p>
          </p:txBody>
        </p:sp>
        <p:sp>
          <p:nvSpPr>
            <p:cNvPr id="21366" name="object 21366"/>
            <p:cNvSpPr/>
            <p:nvPr/>
          </p:nvSpPr>
          <p:spPr>
            <a:xfrm>
              <a:off x="5206326" y="8566289"/>
              <a:ext cx="24130" cy="17145"/>
            </a:xfrm>
            <a:custGeom>
              <a:avLst/>
              <a:gdLst/>
              <a:ahLst/>
              <a:cxnLst/>
              <a:rect l="l" t="t" r="r" b="b"/>
              <a:pathLst>
                <a:path w="24129" h="17145">
                  <a:moveTo>
                    <a:pt x="16230" y="0"/>
                  </a:moveTo>
                  <a:lnTo>
                    <a:pt x="10591" y="2184"/>
                  </a:lnTo>
                  <a:lnTo>
                    <a:pt x="5156" y="4572"/>
                  </a:lnTo>
                  <a:lnTo>
                    <a:pt x="0" y="7099"/>
                  </a:lnTo>
                  <a:lnTo>
                    <a:pt x="2857" y="10566"/>
                  </a:lnTo>
                  <a:lnTo>
                    <a:pt x="5740" y="13716"/>
                  </a:lnTo>
                  <a:lnTo>
                    <a:pt x="8585" y="16598"/>
                  </a:lnTo>
                  <a:lnTo>
                    <a:pt x="13601" y="13639"/>
                  </a:lnTo>
                  <a:lnTo>
                    <a:pt x="18808" y="10909"/>
                  </a:lnTo>
                  <a:lnTo>
                    <a:pt x="24117" y="8432"/>
                  </a:lnTo>
                  <a:lnTo>
                    <a:pt x="21475" y="5994"/>
                  </a:lnTo>
                  <a:lnTo>
                    <a:pt x="18796" y="3289"/>
                  </a:lnTo>
                  <a:lnTo>
                    <a:pt x="16230" y="0"/>
                  </a:lnTo>
                  <a:close/>
                </a:path>
              </a:pathLst>
            </a:custGeom>
            <a:solidFill>
              <a:srgbClr val="F8C714"/>
            </a:solidFill>
          </p:spPr>
          <p:txBody>
            <a:bodyPr wrap="square" lIns="0" tIns="0" rIns="0" bIns="0" rtlCol="0"/>
            <a:lstStyle/>
            <a:p>
              <a:endParaRPr/>
            </a:p>
          </p:txBody>
        </p:sp>
        <p:sp>
          <p:nvSpPr>
            <p:cNvPr id="21367" name="object 21367"/>
            <p:cNvSpPr/>
            <p:nvPr/>
          </p:nvSpPr>
          <p:spPr>
            <a:xfrm>
              <a:off x="5222557" y="8566289"/>
              <a:ext cx="8255" cy="8890"/>
            </a:xfrm>
            <a:custGeom>
              <a:avLst/>
              <a:gdLst/>
              <a:ahLst/>
              <a:cxnLst/>
              <a:rect l="l" t="t" r="r" b="b"/>
              <a:pathLst>
                <a:path w="8254" h="8890">
                  <a:moveTo>
                    <a:pt x="0" y="0"/>
                  </a:moveTo>
                  <a:lnTo>
                    <a:pt x="7886" y="8432"/>
                  </a:lnTo>
                </a:path>
              </a:pathLst>
            </a:custGeom>
            <a:ln w="25400">
              <a:solidFill>
                <a:srgbClr val="F9C819"/>
              </a:solidFill>
            </a:ln>
          </p:spPr>
          <p:txBody>
            <a:bodyPr wrap="square" lIns="0" tIns="0" rIns="0" bIns="0" rtlCol="0"/>
            <a:lstStyle/>
            <a:p>
              <a:endParaRPr/>
            </a:p>
          </p:txBody>
        </p:sp>
        <p:sp>
          <p:nvSpPr>
            <p:cNvPr id="21368" name="object 21368"/>
            <p:cNvSpPr/>
            <p:nvPr/>
          </p:nvSpPr>
          <p:spPr>
            <a:xfrm>
              <a:off x="5214912" y="8574722"/>
              <a:ext cx="15875" cy="8255"/>
            </a:xfrm>
            <a:custGeom>
              <a:avLst/>
              <a:gdLst/>
              <a:ahLst/>
              <a:cxnLst/>
              <a:rect l="l" t="t" r="r" b="b"/>
              <a:pathLst>
                <a:path w="15875" h="8254">
                  <a:moveTo>
                    <a:pt x="15532" y="0"/>
                  </a:moveTo>
                  <a:lnTo>
                    <a:pt x="10223" y="2476"/>
                  </a:lnTo>
                  <a:lnTo>
                    <a:pt x="5016" y="5207"/>
                  </a:lnTo>
                  <a:lnTo>
                    <a:pt x="0" y="8166"/>
                  </a:lnTo>
                </a:path>
              </a:pathLst>
            </a:custGeom>
            <a:ln w="25400">
              <a:solidFill>
                <a:srgbClr val="F5C20B"/>
              </a:solidFill>
            </a:ln>
          </p:spPr>
          <p:txBody>
            <a:bodyPr wrap="square" lIns="0" tIns="0" rIns="0" bIns="0" rtlCol="0"/>
            <a:lstStyle/>
            <a:p>
              <a:endParaRPr/>
            </a:p>
          </p:txBody>
        </p:sp>
        <p:sp>
          <p:nvSpPr>
            <p:cNvPr id="21369" name="object 21369"/>
            <p:cNvSpPr/>
            <p:nvPr/>
          </p:nvSpPr>
          <p:spPr>
            <a:xfrm>
              <a:off x="5206326" y="8573389"/>
              <a:ext cx="8890" cy="9525"/>
            </a:xfrm>
            <a:custGeom>
              <a:avLst/>
              <a:gdLst/>
              <a:ahLst/>
              <a:cxnLst/>
              <a:rect l="l" t="t" r="r" b="b"/>
              <a:pathLst>
                <a:path w="8889" h="9525">
                  <a:moveTo>
                    <a:pt x="8585" y="9499"/>
                  </a:moveTo>
                  <a:lnTo>
                    <a:pt x="0" y="0"/>
                  </a:lnTo>
                </a:path>
              </a:pathLst>
            </a:custGeom>
            <a:ln w="25400">
              <a:solidFill>
                <a:srgbClr val="F8C60E"/>
              </a:solidFill>
            </a:ln>
          </p:spPr>
          <p:txBody>
            <a:bodyPr wrap="square" lIns="0" tIns="0" rIns="0" bIns="0" rtlCol="0"/>
            <a:lstStyle/>
            <a:p>
              <a:endParaRPr/>
            </a:p>
          </p:txBody>
        </p:sp>
        <p:sp>
          <p:nvSpPr>
            <p:cNvPr id="21370" name="object 21370"/>
            <p:cNvSpPr/>
            <p:nvPr/>
          </p:nvSpPr>
          <p:spPr>
            <a:xfrm>
              <a:off x="5206326" y="8566289"/>
              <a:ext cx="16510" cy="7620"/>
            </a:xfrm>
            <a:custGeom>
              <a:avLst/>
              <a:gdLst/>
              <a:ahLst/>
              <a:cxnLst/>
              <a:rect l="l" t="t" r="r" b="b"/>
              <a:pathLst>
                <a:path w="16510" h="7620">
                  <a:moveTo>
                    <a:pt x="0" y="7099"/>
                  </a:moveTo>
                  <a:lnTo>
                    <a:pt x="5156" y="4572"/>
                  </a:lnTo>
                  <a:lnTo>
                    <a:pt x="10591" y="2184"/>
                  </a:lnTo>
                  <a:lnTo>
                    <a:pt x="16230" y="0"/>
                  </a:lnTo>
                </a:path>
              </a:pathLst>
            </a:custGeom>
            <a:ln w="25400">
              <a:solidFill>
                <a:srgbClr val="FBCC1C"/>
              </a:solidFill>
            </a:ln>
          </p:spPr>
          <p:txBody>
            <a:bodyPr wrap="square" lIns="0" tIns="0" rIns="0" bIns="0" rtlCol="0"/>
            <a:lstStyle/>
            <a:p>
              <a:endParaRPr/>
            </a:p>
          </p:txBody>
        </p:sp>
        <p:sp>
          <p:nvSpPr>
            <p:cNvPr id="21371" name="object 21371"/>
            <p:cNvSpPr/>
            <p:nvPr/>
          </p:nvSpPr>
          <p:spPr>
            <a:xfrm>
              <a:off x="5262854" y="8559241"/>
              <a:ext cx="19050" cy="10160"/>
            </a:xfrm>
            <a:custGeom>
              <a:avLst/>
              <a:gdLst/>
              <a:ahLst/>
              <a:cxnLst/>
              <a:rect l="l" t="t" r="r" b="b"/>
              <a:pathLst>
                <a:path w="19050" h="10159">
                  <a:moveTo>
                    <a:pt x="15963" y="0"/>
                  </a:moveTo>
                  <a:lnTo>
                    <a:pt x="10744" y="952"/>
                  </a:lnTo>
                  <a:lnTo>
                    <a:pt x="5397" y="2158"/>
                  </a:lnTo>
                  <a:lnTo>
                    <a:pt x="0" y="3632"/>
                  </a:lnTo>
                  <a:lnTo>
                    <a:pt x="1876" y="5877"/>
                  </a:lnTo>
                  <a:lnTo>
                    <a:pt x="3721" y="7924"/>
                  </a:lnTo>
                  <a:lnTo>
                    <a:pt x="4991" y="9817"/>
                  </a:lnTo>
                  <a:lnTo>
                    <a:pt x="9791" y="8280"/>
                  </a:lnTo>
                  <a:lnTo>
                    <a:pt x="14465" y="6972"/>
                  </a:lnTo>
                  <a:lnTo>
                    <a:pt x="18959" y="5877"/>
                  </a:lnTo>
                  <a:lnTo>
                    <a:pt x="17957" y="4063"/>
                  </a:lnTo>
                  <a:lnTo>
                    <a:pt x="16954" y="2108"/>
                  </a:lnTo>
                  <a:lnTo>
                    <a:pt x="15963" y="0"/>
                  </a:lnTo>
                  <a:close/>
                </a:path>
              </a:pathLst>
            </a:custGeom>
            <a:solidFill>
              <a:srgbClr val="F5C429"/>
            </a:solidFill>
          </p:spPr>
          <p:txBody>
            <a:bodyPr wrap="square" lIns="0" tIns="0" rIns="0" bIns="0" rtlCol="0"/>
            <a:lstStyle/>
            <a:p>
              <a:endParaRPr/>
            </a:p>
          </p:txBody>
        </p:sp>
        <p:sp>
          <p:nvSpPr>
            <p:cNvPr id="21372" name="object 21372"/>
            <p:cNvSpPr/>
            <p:nvPr/>
          </p:nvSpPr>
          <p:spPr>
            <a:xfrm>
              <a:off x="5278818" y="8559241"/>
              <a:ext cx="3175" cy="6350"/>
            </a:xfrm>
            <a:custGeom>
              <a:avLst/>
              <a:gdLst/>
              <a:ahLst/>
              <a:cxnLst/>
              <a:rect l="l" t="t" r="r" b="b"/>
              <a:pathLst>
                <a:path w="3175" h="6350">
                  <a:moveTo>
                    <a:pt x="0" y="0"/>
                  </a:moveTo>
                  <a:lnTo>
                    <a:pt x="2995" y="5877"/>
                  </a:lnTo>
                </a:path>
              </a:pathLst>
            </a:custGeom>
            <a:ln w="25400">
              <a:solidFill>
                <a:srgbClr val="F5C52B"/>
              </a:solidFill>
            </a:ln>
          </p:spPr>
          <p:txBody>
            <a:bodyPr wrap="square" lIns="0" tIns="0" rIns="0" bIns="0" rtlCol="0"/>
            <a:lstStyle/>
            <a:p>
              <a:endParaRPr/>
            </a:p>
          </p:txBody>
        </p:sp>
        <p:sp>
          <p:nvSpPr>
            <p:cNvPr id="21373" name="object 21373"/>
            <p:cNvSpPr/>
            <p:nvPr/>
          </p:nvSpPr>
          <p:spPr>
            <a:xfrm>
              <a:off x="5267845" y="8565143"/>
              <a:ext cx="13970" cy="4445"/>
            </a:xfrm>
            <a:custGeom>
              <a:avLst/>
              <a:gdLst/>
              <a:ahLst/>
              <a:cxnLst/>
              <a:rect l="l" t="t" r="r" b="b"/>
              <a:pathLst>
                <a:path w="13970" h="4445">
                  <a:moveTo>
                    <a:pt x="13879" y="0"/>
                  </a:moveTo>
                  <a:lnTo>
                    <a:pt x="9474" y="1070"/>
                  </a:lnTo>
                  <a:lnTo>
                    <a:pt x="4800" y="2378"/>
                  </a:lnTo>
                  <a:lnTo>
                    <a:pt x="0" y="3914"/>
                  </a:lnTo>
                </a:path>
              </a:pathLst>
            </a:custGeom>
            <a:ln w="25400">
              <a:solidFill>
                <a:srgbClr val="F3C121"/>
              </a:solidFill>
            </a:ln>
          </p:spPr>
          <p:txBody>
            <a:bodyPr wrap="square" lIns="0" tIns="0" rIns="0" bIns="0" rtlCol="0"/>
            <a:lstStyle/>
            <a:p>
              <a:endParaRPr/>
            </a:p>
          </p:txBody>
        </p:sp>
        <p:sp>
          <p:nvSpPr>
            <p:cNvPr id="21374" name="object 21374"/>
            <p:cNvSpPr/>
            <p:nvPr/>
          </p:nvSpPr>
          <p:spPr>
            <a:xfrm>
              <a:off x="5262854" y="8562873"/>
              <a:ext cx="5080" cy="6350"/>
            </a:xfrm>
            <a:custGeom>
              <a:avLst/>
              <a:gdLst/>
              <a:ahLst/>
              <a:cxnLst/>
              <a:rect l="l" t="t" r="r" b="b"/>
              <a:pathLst>
                <a:path w="5079" h="6350">
                  <a:moveTo>
                    <a:pt x="4991" y="6184"/>
                  </a:moveTo>
                  <a:lnTo>
                    <a:pt x="0" y="0"/>
                  </a:lnTo>
                </a:path>
              </a:pathLst>
            </a:custGeom>
            <a:ln w="25399">
              <a:solidFill>
                <a:srgbClr val="F4C426"/>
              </a:solidFill>
            </a:ln>
          </p:spPr>
          <p:txBody>
            <a:bodyPr wrap="square" lIns="0" tIns="0" rIns="0" bIns="0" rtlCol="0"/>
            <a:lstStyle/>
            <a:p>
              <a:endParaRPr/>
            </a:p>
          </p:txBody>
        </p:sp>
        <p:sp>
          <p:nvSpPr>
            <p:cNvPr id="21375" name="object 21375"/>
            <p:cNvSpPr/>
            <p:nvPr/>
          </p:nvSpPr>
          <p:spPr>
            <a:xfrm>
              <a:off x="5262854" y="8559241"/>
              <a:ext cx="16510" cy="3810"/>
            </a:xfrm>
            <a:custGeom>
              <a:avLst/>
              <a:gdLst/>
              <a:ahLst/>
              <a:cxnLst/>
              <a:rect l="l" t="t" r="r" b="b"/>
              <a:pathLst>
                <a:path w="16510" h="3809">
                  <a:moveTo>
                    <a:pt x="0" y="3632"/>
                  </a:moveTo>
                  <a:lnTo>
                    <a:pt x="5397" y="2158"/>
                  </a:lnTo>
                  <a:lnTo>
                    <a:pt x="10744" y="952"/>
                  </a:lnTo>
                  <a:lnTo>
                    <a:pt x="15963" y="0"/>
                  </a:lnTo>
                </a:path>
              </a:pathLst>
            </a:custGeom>
            <a:ln w="25400">
              <a:solidFill>
                <a:srgbClr val="F7C831"/>
              </a:solidFill>
            </a:ln>
          </p:spPr>
          <p:txBody>
            <a:bodyPr wrap="square" lIns="0" tIns="0" rIns="0" bIns="0" rtlCol="0"/>
            <a:lstStyle/>
            <a:p>
              <a:endParaRPr/>
            </a:p>
          </p:txBody>
        </p:sp>
        <p:sp>
          <p:nvSpPr>
            <p:cNvPr id="21376" name="object 21376"/>
            <p:cNvSpPr/>
            <p:nvPr/>
          </p:nvSpPr>
          <p:spPr>
            <a:xfrm>
              <a:off x="5246585" y="8562873"/>
              <a:ext cx="21590" cy="12065"/>
            </a:xfrm>
            <a:custGeom>
              <a:avLst/>
              <a:gdLst/>
              <a:ahLst/>
              <a:cxnLst/>
              <a:rect l="l" t="t" r="r" b="b"/>
              <a:pathLst>
                <a:path w="21589" h="12065">
                  <a:moveTo>
                    <a:pt x="16268" y="0"/>
                  </a:moveTo>
                  <a:lnTo>
                    <a:pt x="10871" y="1473"/>
                  </a:lnTo>
                  <a:lnTo>
                    <a:pt x="5422" y="3187"/>
                  </a:lnTo>
                  <a:lnTo>
                    <a:pt x="0" y="5168"/>
                  </a:lnTo>
                  <a:lnTo>
                    <a:pt x="2362" y="7454"/>
                  </a:lnTo>
                  <a:lnTo>
                    <a:pt x="4699" y="9512"/>
                  </a:lnTo>
                  <a:lnTo>
                    <a:pt x="6553" y="11595"/>
                  </a:lnTo>
                  <a:lnTo>
                    <a:pt x="11531" y="9525"/>
                  </a:lnTo>
                  <a:lnTo>
                    <a:pt x="16459" y="7734"/>
                  </a:lnTo>
                  <a:lnTo>
                    <a:pt x="21259" y="6184"/>
                  </a:lnTo>
                  <a:lnTo>
                    <a:pt x="19989" y="4292"/>
                  </a:lnTo>
                  <a:lnTo>
                    <a:pt x="18135" y="2235"/>
                  </a:lnTo>
                  <a:lnTo>
                    <a:pt x="16268" y="0"/>
                  </a:lnTo>
                  <a:close/>
                </a:path>
              </a:pathLst>
            </a:custGeom>
            <a:solidFill>
              <a:srgbClr val="F4C21F"/>
            </a:solidFill>
          </p:spPr>
          <p:txBody>
            <a:bodyPr wrap="square" lIns="0" tIns="0" rIns="0" bIns="0" rtlCol="0"/>
            <a:lstStyle/>
            <a:p>
              <a:endParaRPr/>
            </a:p>
          </p:txBody>
        </p:sp>
        <p:sp>
          <p:nvSpPr>
            <p:cNvPr id="21377" name="object 21377"/>
            <p:cNvSpPr/>
            <p:nvPr/>
          </p:nvSpPr>
          <p:spPr>
            <a:xfrm>
              <a:off x="5262854" y="8562873"/>
              <a:ext cx="5080" cy="6350"/>
            </a:xfrm>
            <a:custGeom>
              <a:avLst/>
              <a:gdLst/>
              <a:ahLst/>
              <a:cxnLst/>
              <a:rect l="l" t="t" r="r" b="b"/>
              <a:pathLst>
                <a:path w="5079" h="6350">
                  <a:moveTo>
                    <a:pt x="0" y="0"/>
                  </a:moveTo>
                  <a:lnTo>
                    <a:pt x="4991" y="6184"/>
                  </a:lnTo>
                </a:path>
              </a:pathLst>
            </a:custGeom>
            <a:ln w="25399">
              <a:solidFill>
                <a:srgbClr val="F4C426"/>
              </a:solidFill>
            </a:ln>
          </p:spPr>
          <p:txBody>
            <a:bodyPr wrap="square" lIns="0" tIns="0" rIns="0" bIns="0" rtlCol="0"/>
            <a:lstStyle/>
            <a:p>
              <a:endParaRPr/>
            </a:p>
          </p:txBody>
        </p:sp>
        <p:sp>
          <p:nvSpPr>
            <p:cNvPr id="21378" name="object 21378"/>
            <p:cNvSpPr/>
            <p:nvPr/>
          </p:nvSpPr>
          <p:spPr>
            <a:xfrm>
              <a:off x="5253139" y="8569058"/>
              <a:ext cx="15240" cy="5715"/>
            </a:xfrm>
            <a:custGeom>
              <a:avLst/>
              <a:gdLst/>
              <a:ahLst/>
              <a:cxnLst/>
              <a:rect l="l" t="t" r="r" b="b"/>
              <a:pathLst>
                <a:path w="15239" h="5715">
                  <a:moveTo>
                    <a:pt x="14706" y="0"/>
                  </a:moveTo>
                  <a:lnTo>
                    <a:pt x="9906" y="1549"/>
                  </a:lnTo>
                  <a:lnTo>
                    <a:pt x="4978" y="3340"/>
                  </a:lnTo>
                  <a:lnTo>
                    <a:pt x="0" y="5410"/>
                  </a:lnTo>
                </a:path>
              </a:pathLst>
            </a:custGeom>
            <a:ln w="25400">
              <a:solidFill>
                <a:srgbClr val="F1BD18"/>
              </a:solidFill>
            </a:ln>
          </p:spPr>
          <p:txBody>
            <a:bodyPr wrap="square" lIns="0" tIns="0" rIns="0" bIns="0" rtlCol="0"/>
            <a:lstStyle/>
            <a:p>
              <a:endParaRPr/>
            </a:p>
          </p:txBody>
        </p:sp>
        <p:sp>
          <p:nvSpPr>
            <p:cNvPr id="21379" name="object 21379"/>
            <p:cNvSpPr/>
            <p:nvPr/>
          </p:nvSpPr>
          <p:spPr>
            <a:xfrm>
              <a:off x="5246585" y="8568042"/>
              <a:ext cx="6985" cy="6985"/>
            </a:xfrm>
            <a:custGeom>
              <a:avLst/>
              <a:gdLst/>
              <a:ahLst/>
              <a:cxnLst/>
              <a:rect l="l" t="t" r="r" b="b"/>
              <a:pathLst>
                <a:path w="6985" h="6984">
                  <a:moveTo>
                    <a:pt x="6553" y="6426"/>
                  </a:moveTo>
                  <a:lnTo>
                    <a:pt x="0" y="0"/>
                  </a:lnTo>
                </a:path>
              </a:pathLst>
            </a:custGeom>
            <a:ln w="25399">
              <a:solidFill>
                <a:srgbClr val="F4C119"/>
              </a:solidFill>
            </a:ln>
          </p:spPr>
          <p:txBody>
            <a:bodyPr wrap="square" lIns="0" tIns="0" rIns="0" bIns="0" rtlCol="0"/>
            <a:lstStyle/>
            <a:p>
              <a:endParaRPr/>
            </a:p>
          </p:txBody>
        </p:sp>
        <p:sp>
          <p:nvSpPr>
            <p:cNvPr id="21380" name="object 21380"/>
            <p:cNvSpPr/>
            <p:nvPr/>
          </p:nvSpPr>
          <p:spPr>
            <a:xfrm>
              <a:off x="5246585" y="8562873"/>
              <a:ext cx="16510" cy="5715"/>
            </a:xfrm>
            <a:custGeom>
              <a:avLst/>
              <a:gdLst/>
              <a:ahLst/>
              <a:cxnLst/>
              <a:rect l="l" t="t" r="r" b="b"/>
              <a:pathLst>
                <a:path w="16510" h="5715">
                  <a:moveTo>
                    <a:pt x="0" y="5168"/>
                  </a:moveTo>
                  <a:lnTo>
                    <a:pt x="5422" y="3187"/>
                  </a:lnTo>
                  <a:lnTo>
                    <a:pt x="10871" y="1473"/>
                  </a:lnTo>
                  <a:lnTo>
                    <a:pt x="16268" y="0"/>
                  </a:lnTo>
                </a:path>
              </a:pathLst>
            </a:custGeom>
            <a:ln w="25399">
              <a:solidFill>
                <a:srgbClr val="F7C726"/>
              </a:solidFill>
            </a:ln>
          </p:spPr>
          <p:txBody>
            <a:bodyPr wrap="square" lIns="0" tIns="0" rIns="0" bIns="0" rtlCol="0"/>
            <a:lstStyle/>
            <a:p>
              <a:endParaRPr/>
            </a:p>
          </p:txBody>
        </p:sp>
        <p:sp>
          <p:nvSpPr>
            <p:cNvPr id="21381" name="object 21381"/>
            <p:cNvSpPr/>
            <p:nvPr/>
          </p:nvSpPr>
          <p:spPr>
            <a:xfrm>
              <a:off x="5230444" y="8568042"/>
              <a:ext cx="22860" cy="13970"/>
            </a:xfrm>
            <a:custGeom>
              <a:avLst/>
              <a:gdLst/>
              <a:ahLst/>
              <a:cxnLst/>
              <a:rect l="l" t="t" r="r" b="b"/>
              <a:pathLst>
                <a:path w="22860" h="13970">
                  <a:moveTo>
                    <a:pt x="16141" y="0"/>
                  </a:moveTo>
                  <a:lnTo>
                    <a:pt x="10706" y="1968"/>
                  </a:lnTo>
                  <a:lnTo>
                    <a:pt x="5295" y="4203"/>
                  </a:lnTo>
                  <a:lnTo>
                    <a:pt x="0" y="6680"/>
                  </a:lnTo>
                  <a:lnTo>
                    <a:pt x="2641" y="9118"/>
                  </a:lnTo>
                  <a:lnTo>
                    <a:pt x="5245" y="11302"/>
                  </a:lnTo>
                  <a:lnTo>
                    <a:pt x="7696" y="13563"/>
                  </a:lnTo>
                  <a:lnTo>
                    <a:pt x="12700" y="10858"/>
                  </a:lnTo>
                  <a:lnTo>
                    <a:pt x="17729" y="8508"/>
                  </a:lnTo>
                  <a:lnTo>
                    <a:pt x="22694" y="6426"/>
                  </a:lnTo>
                  <a:lnTo>
                    <a:pt x="20840" y="4343"/>
                  </a:lnTo>
                  <a:lnTo>
                    <a:pt x="18503" y="2286"/>
                  </a:lnTo>
                  <a:lnTo>
                    <a:pt x="16141" y="0"/>
                  </a:lnTo>
                  <a:close/>
                </a:path>
              </a:pathLst>
            </a:custGeom>
            <a:solidFill>
              <a:srgbClr val="F3BF11"/>
            </a:solidFill>
          </p:spPr>
          <p:txBody>
            <a:bodyPr wrap="square" lIns="0" tIns="0" rIns="0" bIns="0" rtlCol="0"/>
            <a:lstStyle/>
            <a:p>
              <a:endParaRPr/>
            </a:p>
          </p:txBody>
        </p:sp>
        <p:sp>
          <p:nvSpPr>
            <p:cNvPr id="21382" name="object 21382"/>
            <p:cNvSpPr/>
            <p:nvPr/>
          </p:nvSpPr>
          <p:spPr>
            <a:xfrm>
              <a:off x="5246585" y="8568042"/>
              <a:ext cx="6985" cy="6985"/>
            </a:xfrm>
            <a:custGeom>
              <a:avLst/>
              <a:gdLst/>
              <a:ahLst/>
              <a:cxnLst/>
              <a:rect l="l" t="t" r="r" b="b"/>
              <a:pathLst>
                <a:path w="6985" h="6984">
                  <a:moveTo>
                    <a:pt x="0" y="0"/>
                  </a:moveTo>
                  <a:lnTo>
                    <a:pt x="6553" y="6426"/>
                  </a:lnTo>
                </a:path>
              </a:pathLst>
            </a:custGeom>
            <a:ln w="25399">
              <a:solidFill>
                <a:srgbClr val="F4C119"/>
              </a:solidFill>
            </a:ln>
          </p:spPr>
          <p:txBody>
            <a:bodyPr wrap="square" lIns="0" tIns="0" rIns="0" bIns="0" rtlCol="0"/>
            <a:lstStyle/>
            <a:p>
              <a:endParaRPr/>
            </a:p>
          </p:txBody>
        </p:sp>
        <p:sp>
          <p:nvSpPr>
            <p:cNvPr id="21383" name="object 21383"/>
            <p:cNvSpPr/>
            <p:nvPr/>
          </p:nvSpPr>
          <p:spPr>
            <a:xfrm>
              <a:off x="5238140" y="8574468"/>
              <a:ext cx="15240" cy="7620"/>
            </a:xfrm>
            <a:custGeom>
              <a:avLst/>
              <a:gdLst/>
              <a:ahLst/>
              <a:cxnLst/>
              <a:rect l="l" t="t" r="r" b="b"/>
              <a:pathLst>
                <a:path w="15239" h="7620">
                  <a:moveTo>
                    <a:pt x="14998" y="0"/>
                  </a:moveTo>
                  <a:lnTo>
                    <a:pt x="10033" y="2082"/>
                  </a:lnTo>
                  <a:lnTo>
                    <a:pt x="5003" y="4432"/>
                  </a:lnTo>
                  <a:lnTo>
                    <a:pt x="0" y="7137"/>
                  </a:lnTo>
                </a:path>
              </a:pathLst>
            </a:custGeom>
            <a:ln w="25400">
              <a:solidFill>
                <a:srgbClr val="F0B90B"/>
              </a:solidFill>
            </a:ln>
          </p:spPr>
          <p:txBody>
            <a:bodyPr wrap="square" lIns="0" tIns="0" rIns="0" bIns="0" rtlCol="0"/>
            <a:lstStyle/>
            <a:p>
              <a:endParaRPr/>
            </a:p>
          </p:txBody>
        </p:sp>
        <p:sp>
          <p:nvSpPr>
            <p:cNvPr id="21384" name="object 21384"/>
            <p:cNvSpPr/>
            <p:nvPr/>
          </p:nvSpPr>
          <p:spPr>
            <a:xfrm>
              <a:off x="5230444" y="8574722"/>
              <a:ext cx="8255" cy="6985"/>
            </a:xfrm>
            <a:custGeom>
              <a:avLst/>
              <a:gdLst/>
              <a:ahLst/>
              <a:cxnLst/>
              <a:rect l="l" t="t" r="r" b="b"/>
              <a:pathLst>
                <a:path w="8254" h="6984">
                  <a:moveTo>
                    <a:pt x="7696" y="6883"/>
                  </a:moveTo>
                  <a:lnTo>
                    <a:pt x="0" y="0"/>
                  </a:lnTo>
                </a:path>
              </a:pathLst>
            </a:custGeom>
            <a:ln w="25400">
              <a:solidFill>
                <a:srgbClr val="F3BD0A"/>
              </a:solidFill>
            </a:ln>
          </p:spPr>
          <p:txBody>
            <a:bodyPr wrap="square" lIns="0" tIns="0" rIns="0" bIns="0" rtlCol="0"/>
            <a:lstStyle/>
            <a:p>
              <a:endParaRPr/>
            </a:p>
          </p:txBody>
        </p:sp>
        <p:sp>
          <p:nvSpPr>
            <p:cNvPr id="21385" name="object 21385"/>
            <p:cNvSpPr/>
            <p:nvPr/>
          </p:nvSpPr>
          <p:spPr>
            <a:xfrm>
              <a:off x="5230444" y="8568042"/>
              <a:ext cx="16510" cy="6985"/>
            </a:xfrm>
            <a:custGeom>
              <a:avLst/>
              <a:gdLst/>
              <a:ahLst/>
              <a:cxnLst/>
              <a:rect l="l" t="t" r="r" b="b"/>
              <a:pathLst>
                <a:path w="16510" h="6984">
                  <a:moveTo>
                    <a:pt x="0" y="6680"/>
                  </a:moveTo>
                  <a:lnTo>
                    <a:pt x="5295" y="4203"/>
                  </a:lnTo>
                  <a:lnTo>
                    <a:pt x="10706" y="1968"/>
                  </a:lnTo>
                  <a:lnTo>
                    <a:pt x="16141" y="0"/>
                  </a:lnTo>
                </a:path>
              </a:pathLst>
            </a:custGeom>
            <a:ln w="25400">
              <a:solidFill>
                <a:srgbClr val="F7C418"/>
              </a:solidFill>
            </a:ln>
          </p:spPr>
          <p:txBody>
            <a:bodyPr wrap="square" lIns="0" tIns="0" rIns="0" bIns="0" rtlCol="0"/>
            <a:lstStyle/>
            <a:p>
              <a:endParaRPr/>
            </a:p>
          </p:txBody>
        </p:sp>
        <p:sp>
          <p:nvSpPr>
            <p:cNvPr id="21386" name="object 21386"/>
            <p:cNvSpPr/>
            <p:nvPr/>
          </p:nvSpPr>
          <p:spPr>
            <a:xfrm>
              <a:off x="5214912" y="8574722"/>
              <a:ext cx="23495" cy="16510"/>
            </a:xfrm>
            <a:custGeom>
              <a:avLst/>
              <a:gdLst/>
              <a:ahLst/>
              <a:cxnLst/>
              <a:rect l="l" t="t" r="r" b="b"/>
              <a:pathLst>
                <a:path w="23495" h="16509">
                  <a:moveTo>
                    <a:pt x="15532" y="0"/>
                  </a:moveTo>
                  <a:lnTo>
                    <a:pt x="10223" y="2476"/>
                  </a:lnTo>
                  <a:lnTo>
                    <a:pt x="5016" y="5207"/>
                  </a:lnTo>
                  <a:lnTo>
                    <a:pt x="0" y="8166"/>
                  </a:lnTo>
                  <a:lnTo>
                    <a:pt x="2832" y="11049"/>
                  </a:lnTo>
                  <a:lnTo>
                    <a:pt x="5638" y="13652"/>
                  </a:lnTo>
                  <a:lnTo>
                    <a:pt x="8356" y="15989"/>
                  </a:lnTo>
                  <a:lnTo>
                    <a:pt x="13246" y="12598"/>
                  </a:lnTo>
                  <a:lnTo>
                    <a:pt x="18224" y="9575"/>
                  </a:lnTo>
                  <a:lnTo>
                    <a:pt x="23228" y="6883"/>
                  </a:lnTo>
                  <a:lnTo>
                    <a:pt x="20777" y="4622"/>
                  </a:lnTo>
                  <a:lnTo>
                    <a:pt x="18173" y="2438"/>
                  </a:lnTo>
                  <a:lnTo>
                    <a:pt x="15532" y="0"/>
                  </a:lnTo>
                  <a:close/>
                </a:path>
              </a:pathLst>
            </a:custGeom>
            <a:solidFill>
              <a:srgbClr val="F2BC07"/>
            </a:solidFill>
          </p:spPr>
          <p:txBody>
            <a:bodyPr wrap="square" lIns="0" tIns="0" rIns="0" bIns="0" rtlCol="0"/>
            <a:lstStyle/>
            <a:p>
              <a:endParaRPr/>
            </a:p>
          </p:txBody>
        </p:sp>
        <p:sp>
          <p:nvSpPr>
            <p:cNvPr id="21387" name="object 21387"/>
            <p:cNvSpPr/>
            <p:nvPr/>
          </p:nvSpPr>
          <p:spPr>
            <a:xfrm>
              <a:off x="5230444" y="8574722"/>
              <a:ext cx="8255" cy="6985"/>
            </a:xfrm>
            <a:custGeom>
              <a:avLst/>
              <a:gdLst/>
              <a:ahLst/>
              <a:cxnLst/>
              <a:rect l="l" t="t" r="r" b="b"/>
              <a:pathLst>
                <a:path w="8254" h="6984">
                  <a:moveTo>
                    <a:pt x="0" y="0"/>
                  </a:moveTo>
                  <a:lnTo>
                    <a:pt x="7696" y="6883"/>
                  </a:lnTo>
                </a:path>
              </a:pathLst>
            </a:custGeom>
            <a:ln w="25400">
              <a:solidFill>
                <a:srgbClr val="F3BD0A"/>
              </a:solidFill>
            </a:ln>
          </p:spPr>
          <p:txBody>
            <a:bodyPr wrap="square" lIns="0" tIns="0" rIns="0" bIns="0" rtlCol="0"/>
            <a:lstStyle/>
            <a:p>
              <a:endParaRPr/>
            </a:p>
          </p:txBody>
        </p:sp>
        <p:sp>
          <p:nvSpPr>
            <p:cNvPr id="21388" name="object 21388"/>
            <p:cNvSpPr/>
            <p:nvPr/>
          </p:nvSpPr>
          <p:spPr>
            <a:xfrm>
              <a:off x="5223268" y="8581606"/>
              <a:ext cx="15240" cy="9525"/>
            </a:xfrm>
            <a:custGeom>
              <a:avLst/>
              <a:gdLst/>
              <a:ahLst/>
              <a:cxnLst/>
              <a:rect l="l" t="t" r="r" b="b"/>
              <a:pathLst>
                <a:path w="15239" h="9525">
                  <a:moveTo>
                    <a:pt x="14871" y="0"/>
                  </a:moveTo>
                  <a:lnTo>
                    <a:pt x="9867" y="2692"/>
                  </a:lnTo>
                  <a:lnTo>
                    <a:pt x="4889" y="5715"/>
                  </a:lnTo>
                  <a:lnTo>
                    <a:pt x="0" y="9105"/>
                  </a:lnTo>
                </a:path>
              </a:pathLst>
            </a:custGeom>
            <a:ln w="25400">
              <a:solidFill>
                <a:srgbClr val="EEB603"/>
              </a:solidFill>
            </a:ln>
          </p:spPr>
          <p:txBody>
            <a:bodyPr wrap="square" lIns="0" tIns="0" rIns="0" bIns="0" rtlCol="0"/>
            <a:lstStyle/>
            <a:p>
              <a:endParaRPr/>
            </a:p>
          </p:txBody>
        </p:sp>
        <p:sp>
          <p:nvSpPr>
            <p:cNvPr id="21389" name="object 21389"/>
            <p:cNvSpPr/>
            <p:nvPr/>
          </p:nvSpPr>
          <p:spPr>
            <a:xfrm>
              <a:off x="5214912" y="8582888"/>
              <a:ext cx="8890" cy="8255"/>
            </a:xfrm>
            <a:custGeom>
              <a:avLst/>
              <a:gdLst/>
              <a:ahLst/>
              <a:cxnLst/>
              <a:rect l="l" t="t" r="r" b="b"/>
              <a:pathLst>
                <a:path w="8889" h="8254">
                  <a:moveTo>
                    <a:pt x="8356" y="7823"/>
                  </a:moveTo>
                  <a:lnTo>
                    <a:pt x="0" y="0"/>
                  </a:lnTo>
                </a:path>
              </a:pathLst>
            </a:custGeom>
            <a:ln w="25400">
              <a:solidFill>
                <a:srgbClr val="F1BA03"/>
              </a:solidFill>
            </a:ln>
          </p:spPr>
          <p:txBody>
            <a:bodyPr wrap="square" lIns="0" tIns="0" rIns="0" bIns="0" rtlCol="0"/>
            <a:lstStyle/>
            <a:p>
              <a:endParaRPr/>
            </a:p>
          </p:txBody>
        </p:sp>
        <p:sp>
          <p:nvSpPr>
            <p:cNvPr id="21390" name="object 21390"/>
            <p:cNvSpPr/>
            <p:nvPr/>
          </p:nvSpPr>
          <p:spPr>
            <a:xfrm>
              <a:off x="5214912" y="8574722"/>
              <a:ext cx="15875" cy="8255"/>
            </a:xfrm>
            <a:custGeom>
              <a:avLst/>
              <a:gdLst/>
              <a:ahLst/>
              <a:cxnLst/>
              <a:rect l="l" t="t" r="r" b="b"/>
              <a:pathLst>
                <a:path w="15875" h="8254">
                  <a:moveTo>
                    <a:pt x="0" y="8166"/>
                  </a:moveTo>
                  <a:lnTo>
                    <a:pt x="5016" y="5207"/>
                  </a:lnTo>
                  <a:lnTo>
                    <a:pt x="10223" y="2476"/>
                  </a:lnTo>
                  <a:lnTo>
                    <a:pt x="15532" y="0"/>
                  </a:lnTo>
                </a:path>
              </a:pathLst>
            </a:custGeom>
            <a:ln w="25400">
              <a:solidFill>
                <a:srgbClr val="F5C20B"/>
              </a:solidFill>
            </a:ln>
          </p:spPr>
          <p:txBody>
            <a:bodyPr wrap="square" lIns="0" tIns="0" rIns="0" bIns="0" rtlCol="0"/>
            <a:lstStyle/>
            <a:p>
              <a:endParaRPr/>
            </a:p>
          </p:txBody>
        </p:sp>
        <p:sp>
          <p:nvSpPr>
            <p:cNvPr id="21391" name="object 21391"/>
            <p:cNvSpPr/>
            <p:nvPr/>
          </p:nvSpPr>
          <p:spPr>
            <a:xfrm>
              <a:off x="5121503" y="8508034"/>
              <a:ext cx="52705" cy="17780"/>
            </a:xfrm>
            <a:custGeom>
              <a:avLst/>
              <a:gdLst/>
              <a:ahLst/>
              <a:cxnLst/>
              <a:rect l="l" t="t" r="r" b="b"/>
              <a:pathLst>
                <a:path w="52704" h="17779">
                  <a:moveTo>
                    <a:pt x="51092" y="0"/>
                  </a:moveTo>
                  <a:lnTo>
                    <a:pt x="36022" y="2609"/>
                  </a:lnTo>
                  <a:lnTo>
                    <a:pt x="22440" y="5788"/>
                  </a:lnTo>
                  <a:lnTo>
                    <a:pt x="10412" y="9304"/>
                  </a:lnTo>
                  <a:lnTo>
                    <a:pt x="0" y="12928"/>
                  </a:lnTo>
                  <a:lnTo>
                    <a:pt x="2425" y="17386"/>
                  </a:lnTo>
                  <a:lnTo>
                    <a:pt x="12843" y="13526"/>
                  </a:lnTo>
                  <a:lnTo>
                    <a:pt x="24609" y="9826"/>
                  </a:lnTo>
                  <a:lnTo>
                    <a:pt x="37751" y="6531"/>
                  </a:lnTo>
                  <a:lnTo>
                    <a:pt x="52298" y="3886"/>
                  </a:lnTo>
                  <a:lnTo>
                    <a:pt x="51092" y="0"/>
                  </a:lnTo>
                  <a:close/>
                </a:path>
              </a:pathLst>
            </a:custGeom>
            <a:solidFill>
              <a:srgbClr val="F4C11F"/>
            </a:solidFill>
          </p:spPr>
          <p:txBody>
            <a:bodyPr wrap="square" lIns="0" tIns="0" rIns="0" bIns="0" rtlCol="0"/>
            <a:lstStyle/>
            <a:p>
              <a:endParaRPr/>
            </a:p>
          </p:txBody>
        </p:sp>
        <p:sp>
          <p:nvSpPr>
            <p:cNvPr id="21392" name="object 21392"/>
            <p:cNvSpPr/>
            <p:nvPr/>
          </p:nvSpPr>
          <p:spPr>
            <a:xfrm>
              <a:off x="5121503" y="8508034"/>
              <a:ext cx="51435" cy="13335"/>
            </a:xfrm>
            <a:custGeom>
              <a:avLst/>
              <a:gdLst/>
              <a:ahLst/>
              <a:cxnLst/>
              <a:rect l="l" t="t" r="r" b="b"/>
              <a:pathLst>
                <a:path w="51435" h="13334">
                  <a:moveTo>
                    <a:pt x="51092" y="0"/>
                  </a:moveTo>
                  <a:lnTo>
                    <a:pt x="36022" y="2609"/>
                  </a:lnTo>
                  <a:lnTo>
                    <a:pt x="22440" y="5788"/>
                  </a:lnTo>
                  <a:lnTo>
                    <a:pt x="10412" y="9304"/>
                  </a:lnTo>
                  <a:lnTo>
                    <a:pt x="0" y="12928"/>
                  </a:lnTo>
                </a:path>
              </a:pathLst>
            </a:custGeom>
            <a:ln w="25400">
              <a:solidFill>
                <a:srgbClr val="F2BA0D"/>
              </a:solidFill>
            </a:ln>
          </p:spPr>
          <p:txBody>
            <a:bodyPr wrap="square" lIns="0" tIns="0" rIns="0" bIns="0" rtlCol="0"/>
            <a:lstStyle/>
            <a:p>
              <a:endParaRPr/>
            </a:p>
          </p:txBody>
        </p:sp>
        <p:sp>
          <p:nvSpPr>
            <p:cNvPr id="21393" name="object 21393"/>
            <p:cNvSpPr/>
            <p:nvPr/>
          </p:nvSpPr>
          <p:spPr>
            <a:xfrm>
              <a:off x="5121503" y="8520963"/>
              <a:ext cx="2540" cy="5080"/>
            </a:xfrm>
            <a:custGeom>
              <a:avLst/>
              <a:gdLst/>
              <a:ahLst/>
              <a:cxnLst/>
              <a:rect l="l" t="t" r="r" b="b"/>
              <a:pathLst>
                <a:path w="2539" h="5079">
                  <a:moveTo>
                    <a:pt x="0" y="0"/>
                  </a:moveTo>
                  <a:lnTo>
                    <a:pt x="2425" y="4457"/>
                  </a:lnTo>
                </a:path>
              </a:pathLst>
            </a:custGeom>
            <a:ln w="25400">
              <a:solidFill>
                <a:srgbClr val="F4C11F"/>
              </a:solidFill>
            </a:ln>
          </p:spPr>
          <p:txBody>
            <a:bodyPr wrap="square" lIns="0" tIns="0" rIns="0" bIns="0" rtlCol="0"/>
            <a:lstStyle/>
            <a:p>
              <a:endParaRPr/>
            </a:p>
          </p:txBody>
        </p:sp>
        <p:sp>
          <p:nvSpPr>
            <p:cNvPr id="21394" name="object 21394"/>
            <p:cNvSpPr/>
            <p:nvPr/>
          </p:nvSpPr>
          <p:spPr>
            <a:xfrm>
              <a:off x="5123929" y="8511921"/>
              <a:ext cx="50165" cy="13970"/>
            </a:xfrm>
            <a:custGeom>
              <a:avLst/>
              <a:gdLst/>
              <a:ahLst/>
              <a:cxnLst/>
              <a:rect l="l" t="t" r="r" b="b"/>
              <a:pathLst>
                <a:path w="50164" h="13970">
                  <a:moveTo>
                    <a:pt x="0" y="13500"/>
                  </a:moveTo>
                  <a:lnTo>
                    <a:pt x="10417" y="9640"/>
                  </a:lnTo>
                  <a:lnTo>
                    <a:pt x="22183" y="5940"/>
                  </a:lnTo>
                  <a:lnTo>
                    <a:pt x="35325" y="2645"/>
                  </a:lnTo>
                  <a:lnTo>
                    <a:pt x="49872" y="0"/>
                  </a:lnTo>
                </a:path>
              </a:pathLst>
            </a:custGeom>
            <a:ln w="25400">
              <a:solidFill>
                <a:srgbClr val="F5C932"/>
              </a:solidFill>
            </a:ln>
          </p:spPr>
          <p:txBody>
            <a:bodyPr wrap="square" lIns="0" tIns="0" rIns="0" bIns="0" rtlCol="0"/>
            <a:lstStyle/>
            <a:p>
              <a:endParaRPr/>
            </a:p>
          </p:txBody>
        </p:sp>
        <p:sp>
          <p:nvSpPr>
            <p:cNvPr id="21395" name="object 21395"/>
            <p:cNvSpPr/>
            <p:nvPr/>
          </p:nvSpPr>
          <p:spPr>
            <a:xfrm>
              <a:off x="5172595" y="8508034"/>
              <a:ext cx="1270" cy="4445"/>
            </a:xfrm>
            <a:custGeom>
              <a:avLst/>
              <a:gdLst/>
              <a:ahLst/>
              <a:cxnLst/>
              <a:rect l="l" t="t" r="r" b="b"/>
              <a:pathLst>
                <a:path w="1270" h="4445">
                  <a:moveTo>
                    <a:pt x="1206" y="3886"/>
                  </a:moveTo>
                  <a:lnTo>
                    <a:pt x="0" y="0"/>
                  </a:lnTo>
                </a:path>
              </a:pathLst>
            </a:custGeom>
            <a:ln w="25400">
              <a:solidFill>
                <a:srgbClr val="F4C11F"/>
              </a:solidFill>
            </a:ln>
          </p:spPr>
          <p:txBody>
            <a:bodyPr wrap="square" lIns="0" tIns="0" rIns="0" bIns="0" rtlCol="0"/>
            <a:lstStyle/>
            <a:p>
              <a:endParaRPr/>
            </a:p>
          </p:txBody>
        </p:sp>
        <p:sp>
          <p:nvSpPr>
            <p:cNvPr id="21396" name="object 21396"/>
            <p:cNvSpPr/>
            <p:nvPr/>
          </p:nvSpPr>
          <p:spPr>
            <a:xfrm>
              <a:off x="5123929" y="8511921"/>
              <a:ext cx="51435" cy="18415"/>
            </a:xfrm>
            <a:custGeom>
              <a:avLst/>
              <a:gdLst/>
              <a:ahLst/>
              <a:cxnLst/>
              <a:rect l="l" t="t" r="r" b="b"/>
              <a:pathLst>
                <a:path w="51435" h="18415">
                  <a:moveTo>
                    <a:pt x="49872" y="0"/>
                  </a:moveTo>
                  <a:lnTo>
                    <a:pt x="35325" y="2645"/>
                  </a:lnTo>
                  <a:lnTo>
                    <a:pt x="22183" y="5940"/>
                  </a:lnTo>
                  <a:lnTo>
                    <a:pt x="10417" y="9640"/>
                  </a:lnTo>
                  <a:lnTo>
                    <a:pt x="0" y="13500"/>
                  </a:lnTo>
                  <a:lnTo>
                    <a:pt x="2539" y="18021"/>
                  </a:lnTo>
                  <a:lnTo>
                    <a:pt x="13216" y="13774"/>
                  </a:lnTo>
                  <a:lnTo>
                    <a:pt x="24915" y="9955"/>
                  </a:lnTo>
                  <a:lnTo>
                    <a:pt x="37603" y="6685"/>
                  </a:lnTo>
                  <a:lnTo>
                    <a:pt x="51244" y="4089"/>
                  </a:lnTo>
                  <a:lnTo>
                    <a:pt x="49872" y="0"/>
                  </a:lnTo>
                  <a:close/>
                </a:path>
              </a:pathLst>
            </a:custGeom>
            <a:solidFill>
              <a:srgbClr val="F6CF3F"/>
            </a:solidFill>
          </p:spPr>
          <p:txBody>
            <a:bodyPr wrap="square" lIns="0" tIns="0" rIns="0" bIns="0" rtlCol="0"/>
            <a:lstStyle/>
            <a:p>
              <a:endParaRPr/>
            </a:p>
          </p:txBody>
        </p:sp>
        <p:sp>
          <p:nvSpPr>
            <p:cNvPr id="21397" name="object 21397"/>
            <p:cNvSpPr/>
            <p:nvPr/>
          </p:nvSpPr>
          <p:spPr>
            <a:xfrm>
              <a:off x="5123929" y="8511921"/>
              <a:ext cx="50165" cy="13970"/>
            </a:xfrm>
            <a:custGeom>
              <a:avLst/>
              <a:gdLst/>
              <a:ahLst/>
              <a:cxnLst/>
              <a:rect l="l" t="t" r="r" b="b"/>
              <a:pathLst>
                <a:path w="50164" h="13970">
                  <a:moveTo>
                    <a:pt x="49872" y="0"/>
                  </a:moveTo>
                  <a:lnTo>
                    <a:pt x="35325" y="2645"/>
                  </a:lnTo>
                  <a:lnTo>
                    <a:pt x="22183" y="5940"/>
                  </a:lnTo>
                  <a:lnTo>
                    <a:pt x="10417" y="9640"/>
                  </a:lnTo>
                  <a:lnTo>
                    <a:pt x="0" y="13500"/>
                  </a:lnTo>
                </a:path>
              </a:pathLst>
            </a:custGeom>
            <a:ln w="25400">
              <a:solidFill>
                <a:srgbClr val="F5C932"/>
              </a:solidFill>
            </a:ln>
          </p:spPr>
          <p:txBody>
            <a:bodyPr wrap="square" lIns="0" tIns="0" rIns="0" bIns="0" rtlCol="0"/>
            <a:lstStyle/>
            <a:p>
              <a:endParaRPr/>
            </a:p>
          </p:txBody>
        </p:sp>
        <p:sp>
          <p:nvSpPr>
            <p:cNvPr id="21398" name="object 21398"/>
            <p:cNvSpPr/>
            <p:nvPr/>
          </p:nvSpPr>
          <p:spPr>
            <a:xfrm>
              <a:off x="5123929" y="8525421"/>
              <a:ext cx="2540" cy="5080"/>
            </a:xfrm>
            <a:custGeom>
              <a:avLst/>
              <a:gdLst/>
              <a:ahLst/>
              <a:cxnLst/>
              <a:rect l="l" t="t" r="r" b="b"/>
              <a:pathLst>
                <a:path w="2539" h="5079">
                  <a:moveTo>
                    <a:pt x="0" y="0"/>
                  </a:moveTo>
                  <a:lnTo>
                    <a:pt x="2539" y="4521"/>
                  </a:lnTo>
                </a:path>
              </a:pathLst>
            </a:custGeom>
            <a:ln w="25400">
              <a:solidFill>
                <a:srgbClr val="F7CF3F"/>
              </a:solidFill>
            </a:ln>
          </p:spPr>
          <p:txBody>
            <a:bodyPr wrap="square" lIns="0" tIns="0" rIns="0" bIns="0" rtlCol="0"/>
            <a:lstStyle/>
            <a:p>
              <a:endParaRPr/>
            </a:p>
          </p:txBody>
        </p:sp>
        <p:sp>
          <p:nvSpPr>
            <p:cNvPr id="21399" name="object 21399"/>
            <p:cNvSpPr/>
            <p:nvPr/>
          </p:nvSpPr>
          <p:spPr>
            <a:xfrm>
              <a:off x="5126469" y="8516010"/>
              <a:ext cx="48895" cy="13970"/>
            </a:xfrm>
            <a:custGeom>
              <a:avLst/>
              <a:gdLst/>
              <a:ahLst/>
              <a:cxnLst/>
              <a:rect l="l" t="t" r="r" b="b"/>
              <a:pathLst>
                <a:path w="48895" h="13970">
                  <a:moveTo>
                    <a:pt x="0" y="13931"/>
                  </a:moveTo>
                  <a:lnTo>
                    <a:pt x="10676" y="9685"/>
                  </a:lnTo>
                  <a:lnTo>
                    <a:pt x="22375" y="5865"/>
                  </a:lnTo>
                  <a:lnTo>
                    <a:pt x="35063" y="2596"/>
                  </a:lnTo>
                  <a:lnTo>
                    <a:pt x="48704" y="0"/>
                  </a:lnTo>
                </a:path>
              </a:pathLst>
            </a:custGeom>
            <a:ln w="25400">
              <a:solidFill>
                <a:srgbClr val="F7D44C"/>
              </a:solidFill>
            </a:ln>
          </p:spPr>
          <p:txBody>
            <a:bodyPr wrap="square" lIns="0" tIns="0" rIns="0" bIns="0" rtlCol="0"/>
            <a:lstStyle/>
            <a:p>
              <a:endParaRPr/>
            </a:p>
          </p:txBody>
        </p:sp>
        <p:sp>
          <p:nvSpPr>
            <p:cNvPr id="21400" name="object 21400"/>
            <p:cNvSpPr/>
            <p:nvPr/>
          </p:nvSpPr>
          <p:spPr>
            <a:xfrm>
              <a:off x="5173802" y="8511921"/>
              <a:ext cx="1905" cy="4445"/>
            </a:xfrm>
            <a:custGeom>
              <a:avLst/>
              <a:gdLst/>
              <a:ahLst/>
              <a:cxnLst/>
              <a:rect l="l" t="t" r="r" b="b"/>
              <a:pathLst>
                <a:path w="1904" h="4445">
                  <a:moveTo>
                    <a:pt x="1371" y="4089"/>
                  </a:moveTo>
                  <a:lnTo>
                    <a:pt x="0" y="0"/>
                  </a:lnTo>
                </a:path>
              </a:pathLst>
            </a:custGeom>
            <a:ln w="25400">
              <a:solidFill>
                <a:srgbClr val="F6CF3F"/>
              </a:solidFill>
            </a:ln>
          </p:spPr>
          <p:txBody>
            <a:bodyPr wrap="square" lIns="0" tIns="0" rIns="0" bIns="0" rtlCol="0"/>
            <a:lstStyle/>
            <a:p>
              <a:endParaRPr/>
            </a:p>
          </p:txBody>
        </p:sp>
        <p:sp>
          <p:nvSpPr>
            <p:cNvPr id="21401" name="object 21401"/>
            <p:cNvSpPr/>
            <p:nvPr/>
          </p:nvSpPr>
          <p:spPr>
            <a:xfrm>
              <a:off x="5126469" y="8516010"/>
              <a:ext cx="50165" cy="18415"/>
            </a:xfrm>
            <a:custGeom>
              <a:avLst/>
              <a:gdLst/>
              <a:ahLst/>
              <a:cxnLst/>
              <a:rect l="l" t="t" r="r" b="b"/>
              <a:pathLst>
                <a:path w="50164" h="18415">
                  <a:moveTo>
                    <a:pt x="48704" y="0"/>
                  </a:moveTo>
                  <a:lnTo>
                    <a:pt x="35063" y="2596"/>
                  </a:lnTo>
                  <a:lnTo>
                    <a:pt x="22375" y="5865"/>
                  </a:lnTo>
                  <a:lnTo>
                    <a:pt x="10676" y="9685"/>
                  </a:lnTo>
                  <a:lnTo>
                    <a:pt x="0" y="13931"/>
                  </a:lnTo>
                  <a:lnTo>
                    <a:pt x="2616" y="18351"/>
                  </a:lnTo>
                  <a:lnTo>
                    <a:pt x="13539" y="13721"/>
                  </a:lnTo>
                  <a:lnTo>
                    <a:pt x="25158" y="9790"/>
                  </a:lnTo>
                  <a:lnTo>
                    <a:pt x="37377" y="6551"/>
                  </a:lnTo>
                  <a:lnTo>
                    <a:pt x="50101" y="4000"/>
                  </a:lnTo>
                  <a:lnTo>
                    <a:pt x="48704" y="0"/>
                  </a:lnTo>
                  <a:close/>
                </a:path>
              </a:pathLst>
            </a:custGeom>
            <a:solidFill>
              <a:srgbClr val="F9D754"/>
            </a:solidFill>
          </p:spPr>
          <p:txBody>
            <a:bodyPr wrap="square" lIns="0" tIns="0" rIns="0" bIns="0" rtlCol="0"/>
            <a:lstStyle/>
            <a:p>
              <a:endParaRPr/>
            </a:p>
          </p:txBody>
        </p:sp>
        <p:sp>
          <p:nvSpPr>
            <p:cNvPr id="21402" name="object 21402"/>
            <p:cNvSpPr/>
            <p:nvPr/>
          </p:nvSpPr>
          <p:spPr>
            <a:xfrm>
              <a:off x="5126469" y="8516010"/>
              <a:ext cx="48895" cy="13970"/>
            </a:xfrm>
            <a:custGeom>
              <a:avLst/>
              <a:gdLst/>
              <a:ahLst/>
              <a:cxnLst/>
              <a:rect l="l" t="t" r="r" b="b"/>
              <a:pathLst>
                <a:path w="48895" h="13970">
                  <a:moveTo>
                    <a:pt x="48704" y="0"/>
                  </a:moveTo>
                  <a:lnTo>
                    <a:pt x="35063" y="2596"/>
                  </a:lnTo>
                  <a:lnTo>
                    <a:pt x="22375" y="5865"/>
                  </a:lnTo>
                  <a:lnTo>
                    <a:pt x="10676" y="9685"/>
                  </a:lnTo>
                  <a:lnTo>
                    <a:pt x="0" y="13931"/>
                  </a:lnTo>
                </a:path>
              </a:pathLst>
            </a:custGeom>
            <a:ln w="25400">
              <a:solidFill>
                <a:srgbClr val="F7D44C"/>
              </a:solidFill>
            </a:ln>
          </p:spPr>
          <p:txBody>
            <a:bodyPr wrap="square" lIns="0" tIns="0" rIns="0" bIns="0" rtlCol="0"/>
            <a:lstStyle/>
            <a:p>
              <a:endParaRPr/>
            </a:p>
          </p:txBody>
        </p:sp>
        <p:sp>
          <p:nvSpPr>
            <p:cNvPr id="21403" name="object 21403"/>
            <p:cNvSpPr/>
            <p:nvPr/>
          </p:nvSpPr>
          <p:spPr>
            <a:xfrm>
              <a:off x="5126469" y="8529942"/>
              <a:ext cx="3175" cy="4445"/>
            </a:xfrm>
            <a:custGeom>
              <a:avLst/>
              <a:gdLst/>
              <a:ahLst/>
              <a:cxnLst/>
              <a:rect l="l" t="t" r="r" b="b"/>
              <a:pathLst>
                <a:path w="3175" h="4445">
                  <a:moveTo>
                    <a:pt x="0" y="0"/>
                  </a:moveTo>
                  <a:lnTo>
                    <a:pt x="2616" y="4419"/>
                  </a:lnTo>
                </a:path>
              </a:pathLst>
            </a:custGeom>
            <a:ln w="25400">
              <a:solidFill>
                <a:srgbClr val="F9D754"/>
              </a:solidFill>
            </a:ln>
          </p:spPr>
          <p:txBody>
            <a:bodyPr wrap="square" lIns="0" tIns="0" rIns="0" bIns="0" rtlCol="0"/>
            <a:lstStyle/>
            <a:p>
              <a:endParaRPr/>
            </a:p>
          </p:txBody>
        </p:sp>
        <p:sp>
          <p:nvSpPr>
            <p:cNvPr id="21404" name="object 21404"/>
            <p:cNvSpPr/>
            <p:nvPr/>
          </p:nvSpPr>
          <p:spPr>
            <a:xfrm>
              <a:off x="5129085" y="8520011"/>
              <a:ext cx="47625" cy="14604"/>
            </a:xfrm>
            <a:custGeom>
              <a:avLst/>
              <a:gdLst/>
              <a:ahLst/>
              <a:cxnLst/>
              <a:rect l="l" t="t" r="r" b="b"/>
              <a:pathLst>
                <a:path w="47625" h="14604">
                  <a:moveTo>
                    <a:pt x="0" y="14351"/>
                  </a:moveTo>
                  <a:lnTo>
                    <a:pt x="10923" y="9720"/>
                  </a:lnTo>
                  <a:lnTo>
                    <a:pt x="22542" y="5789"/>
                  </a:lnTo>
                  <a:lnTo>
                    <a:pt x="34761" y="2551"/>
                  </a:lnTo>
                  <a:lnTo>
                    <a:pt x="47485" y="0"/>
                  </a:lnTo>
                </a:path>
              </a:pathLst>
            </a:custGeom>
            <a:ln w="25400">
              <a:solidFill>
                <a:srgbClr val="FADB5C"/>
              </a:solidFill>
            </a:ln>
          </p:spPr>
          <p:txBody>
            <a:bodyPr wrap="square" lIns="0" tIns="0" rIns="0" bIns="0" rtlCol="0"/>
            <a:lstStyle/>
            <a:p>
              <a:endParaRPr/>
            </a:p>
          </p:txBody>
        </p:sp>
        <p:sp>
          <p:nvSpPr>
            <p:cNvPr id="21405" name="object 21405"/>
            <p:cNvSpPr/>
            <p:nvPr/>
          </p:nvSpPr>
          <p:spPr>
            <a:xfrm>
              <a:off x="5175173" y="8516010"/>
              <a:ext cx="1905" cy="4445"/>
            </a:xfrm>
            <a:custGeom>
              <a:avLst/>
              <a:gdLst/>
              <a:ahLst/>
              <a:cxnLst/>
              <a:rect l="l" t="t" r="r" b="b"/>
              <a:pathLst>
                <a:path w="1904" h="4445">
                  <a:moveTo>
                    <a:pt x="1396" y="4000"/>
                  </a:moveTo>
                  <a:lnTo>
                    <a:pt x="0" y="0"/>
                  </a:lnTo>
                </a:path>
              </a:pathLst>
            </a:custGeom>
            <a:ln w="25400">
              <a:solidFill>
                <a:srgbClr val="F8D754"/>
              </a:solidFill>
            </a:ln>
          </p:spPr>
          <p:txBody>
            <a:bodyPr wrap="square" lIns="0" tIns="0" rIns="0" bIns="0" rtlCol="0"/>
            <a:lstStyle/>
            <a:p>
              <a:endParaRPr/>
            </a:p>
          </p:txBody>
        </p:sp>
        <p:sp>
          <p:nvSpPr>
            <p:cNvPr id="21406" name="object 21406"/>
            <p:cNvSpPr/>
            <p:nvPr/>
          </p:nvSpPr>
          <p:spPr>
            <a:xfrm>
              <a:off x="5129085" y="8520011"/>
              <a:ext cx="48895" cy="19050"/>
            </a:xfrm>
            <a:custGeom>
              <a:avLst/>
              <a:gdLst/>
              <a:ahLst/>
              <a:cxnLst/>
              <a:rect l="l" t="t" r="r" b="b"/>
              <a:pathLst>
                <a:path w="48895" h="19050">
                  <a:moveTo>
                    <a:pt x="47485" y="0"/>
                  </a:moveTo>
                  <a:lnTo>
                    <a:pt x="34761" y="2551"/>
                  </a:lnTo>
                  <a:lnTo>
                    <a:pt x="22542" y="5789"/>
                  </a:lnTo>
                  <a:lnTo>
                    <a:pt x="10923" y="9720"/>
                  </a:lnTo>
                  <a:lnTo>
                    <a:pt x="0" y="14351"/>
                  </a:lnTo>
                  <a:lnTo>
                    <a:pt x="2628" y="18542"/>
                  </a:lnTo>
                  <a:lnTo>
                    <a:pt x="13544" y="13674"/>
                  </a:lnTo>
                  <a:lnTo>
                    <a:pt x="24871" y="9569"/>
                  </a:lnTo>
                  <a:lnTo>
                    <a:pt x="36624" y="6226"/>
                  </a:lnTo>
                  <a:lnTo>
                    <a:pt x="48818" y="3644"/>
                  </a:lnTo>
                  <a:lnTo>
                    <a:pt x="47485" y="0"/>
                  </a:lnTo>
                  <a:close/>
                </a:path>
              </a:pathLst>
            </a:custGeom>
            <a:solidFill>
              <a:srgbClr val="FADC5F"/>
            </a:solidFill>
          </p:spPr>
          <p:txBody>
            <a:bodyPr wrap="square" lIns="0" tIns="0" rIns="0" bIns="0" rtlCol="0"/>
            <a:lstStyle/>
            <a:p>
              <a:endParaRPr/>
            </a:p>
          </p:txBody>
        </p:sp>
        <p:sp>
          <p:nvSpPr>
            <p:cNvPr id="21407" name="object 21407"/>
            <p:cNvSpPr/>
            <p:nvPr/>
          </p:nvSpPr>
          <p:spPr>
            <a:xfrm>
              <a:off x="5129085" y="8520011"/>
              <a:ext cx="47625" cy="14604"/>
            </a:xfrm>
            <a:custGeom>
              <a:avLst/>
              <a:gdLst/>
              <a:ahLst/>
              <a:cxnLst/>
              <a:rect l="l" t="t" r="r" b="b"/>
              <a:pathLst>
                <a:path w="47625" h="14604">
                  <a:moveTo>
                    <a:pt x="47485" y="0"/>
                  </a:moveTo>
                  <a:lnTo>
                    <a:pt x="34761" y="2551"/>
                  </a:lnTo>
                  <a:lnTo>
                    <a:pt x="22542" y="5789"/>
                  </a:lnTo>
                  <a:lnTo>
                    <a:pt x="10923" y="9720"/>
                  </a:lnTo>
                  <a:lnTo>
                    <a:pt x="0" y="14351"/>
                  </a:lnTo>
                </a:path>
              </a:pathLst>
            </a:custGeom>
            <a:ln w="25400">
              <a:solidFill>
                <a:srgbClr val="FADB5C"/>
              </a:solidFill>
            </a:ln>
          </p:spPr>
          <p:txBody>
            <a:bodyPr wrap="square" lIns="0" tIns="0" rIns="0" bIns="0" rtlCol="0"/>
            <a:lstStyle/>
            <a:p>
              <a:endParaRPr/>
            </a:p>
          </p:txBody>
        </p:sp>
        <p:sp>
          <p:nvSpPr>
            <p:cNvPr id="21408" name="object 21408"/>
            <p:cNvSpPr/>
            <p:nvPr/>
          </p:nvSpPr>
          <p:spPr>
            <a:xfrm>
              <a:off x="5129085" y="8534362"/>
              <a:ext cx="3175" cy="4445"/>
            </a:xfrm>
            <a:custGeom>
              <a:avLst/>
              <a:gdLst/>
              <a:ahLst/>
              <a:cxnLst/>
              <a:rect l="l" t="t" r="r" b="b"/>
              <a:pathLst>
                <a:path w="3175" h="4445">
                  <a:moveTo>
                    <a:pt x="0" y="0"/>
                  </a:moveTo>
                  <a:lnTo>
                    <a:pt x="2628" y="4190"/>
                  </a:lnTo>
                </a:path>
              </a:pathLst>
            </a:custGeom>
            <a:ln w="25399">
              <a:solidFill>
                <a:srgbClr val="FBDC5F"/>
              </a:solidFill>
            </a:ln>
          </p:spPr>
          <p:txBody>
            <a:bodyPr wrap="square" lIns="0" tIns="0" rIns="0" bIns="0" rtlCol="0"/>
            <a:lstStyle/>
            <a:p>
              <a:endParaRPr/>
            </a:p>
          </p:txBody>
        </p:sp>
        <p:sp>
          <p:nvSpPr>
            <p:cNvPr id="21409" name="object 21409"/>
            <p:cNvSpPr/>
            <p:nvPr/>
          </p:nvSpPr>
          <p:spPr>
            <a:xfrm>
              <a:off x="5131714" y="8523655"/>
              <a:ext cx="46355" cy="15240"/>
            </a:xfrm>
            <a:custGeom>
              <a:avLst/>
              <a:gdLst/>
              <a:ahLst/>
              <a:cxnLst/>
              <a:rect l="l" t="t" r="r" b="b"/>
              <a:pathLst>
                <a:path w="46354" h="15240">
                  <a:moveTo>
                    <a:pt x="0" y="14897"/>
                  </a:moveTo>
                  <a:lnTo>
                    <a:pt x="10915" y="10029"/>
                  </a:lnTo>
                  <a:lnTo>
                    <a:pt x="22242" y="5924"/>
                  </a:lnTo>
                  <a:lnTo>
                    <a:pt x="33995" y="2581"/>
                  </a:lnTo>
                  <a:lnTo>
                    <a:pt x="46189" y="0"/>
                  </a:lnTo>
                </a:path>
              </a:pathLst>
            </a:custGeom>
            <a:ln w="25400">
              <a:solidFill>
                <a:srgbClr val="FBDD61"/>
              </a:solidFill>
            </a:ln>
          </p:spPr>
          <p:txBody>
            <a:bodyPr wrap="square" lIns="0" tIns="0" rIns="0" bIns="0" rtlCol="0"/>
            <a:lstStyle/>
            <a:p>
              <a:endParaRPr/>
            </a:p>
          </p:txBody>
        </p:sp>
        <p:sp>
          <p:nvSpPr>
            <p:cNvPr id="21410" name="object 21410"/>
            <p:cNvSpPr/>
            <p:nvPr/>
          </p:nvSpPr>
          <p:spPr>
            <a:xfrm>
              <a:off x="5176570" y="8520011"/>
              <a:ext cx="1905" cy="3810"/>
            </a:xfrm>
            <a:custGeom>
              <a:avLst/>
              <a:gdLst/>
              <a:ahLst/>
              <a:cxnLst/>
              <a:rect l="l" t="t" r="r" b="b"/>
              <a:pathLst>
                <a:path w="1904" h="3809">
                  <a:moveTo>
                    <a:pt x="1333" y="3644"/>
                  </a:moveTo>
                  <a:lnTo>
                    <a:pt x="0" y="0"/>
                  </a:lnTo>
                </a:path>
              </a:pathLst>
            </a:custGeom>
            <a:ln w="25400">
              <a:solidFill>
                <a:srgbClr val="FADC5F"/>
              </a:solidFill>
            </a:ln>
          </p:spPr>
          <p:txBody>
            <a:bodyPr wrap="square" lIns="0" tIns="0" rIns="0" bIns="0" rtlCol="0"/>
            <a:lstStyle/>
            <a:p>
              <a:endParaRPr/>
            </a:p>
          </p:txBody>
        </p:sp>
        <p:sp>
          <p:nvSpPr>
            <p:cNvPr id="21411" name="object 21411"/>
            <p:cNvSpPr/>
            <p:nvPr/>
          </p:nvSpPr>
          <p:spPr>
            <a:xfrm>
              <a:off x="5072322" y="8520963"/>
              <a:ext cx="52069" cy="39370"/>
            </a:xfrm>
            <a:custGeom>
              <a:avLst/>
              <a:gdLst/>
              <a:ahLst/>
              <a:cxnLst/>
              <a:rect l="l" t="t" r="r" b="b"/>
              <a:pathLst>
                <a:path w="52070" h="39370">
                  <a:moveTo>
                    <a:pt x="49181" y="0"/>
                  </a:moveTo>
                  <a:lnTo>
                    <a:pt x="37854" y="5520"/>
                  </a:lnTo>
                  <a:lnTo>
                    <a:pt x="25484" y="13665"/>
                  </a:lnTo>
                  <a:lnTo>
                    <a:pt x="12664" y="23785"/>
                  </a:lnTo>
                  <a:lnTo>
                    <a:pt x="0" y="35224"/>
                  </a:lnTo>
                  <a:lnTo>
                    <a:pt x="1073" y="36512"/>
                  </a:lnTo>
                  <a:lnTo>
                    <a:pt x="3270" y="39039"/>
                  </a:lnTo>
                  <a:lnTo>
                    <a:pt x="15581" y="27924"/>
                  </a:lnTo>
                  <a:lnTo>
                    <a:pt x="28038" y="18110"/>
                  </a:lnTo>
                  <a:lnTo>
                    <a:pt x="40196" y="10114"/>
                  </a:lnTo>
                  <a:lnTo>
                    <a:pt x="51606" y="4457"/>
                  </a:lnTo>
                  <a:lnTo>
                    <a:pt x="50768" y="2959"/>
                  </a:lnTo>
                  <a:lnTo>
                    <a:pt x="49181" y="0"/>
                  </a:lnTo>
                  <a:close/>
                </a:path>
              </a:pathLst>
            </a:custGeom>
            <a:solidFill>
              <a:srgbClr val="F4C11F"/>
            </a:solidFill>
          </p:spPr>
          <p:txBody>
            <a:bodyPr wrap="square" lIns="0" tIns="0" rIns="0" bIns="0" rtlCol="0"/>
            <a:lstStyle/>
            <a:p>
              <a:endParaRPr/>
            </a:p>
          </p:txBody>
        </p:sp>
        <p:sp>
          <p:nvSpPr>
            <p:cNvPr id="21412" name="object 21412"/>
            <p:cNvSpPr/>
            <p:nvPr/>
          </p:nvSpPr>
          <p:spPr>
            <a:xfrm>
              <a:off x="5110177" y="8520963"/>
              <a:ext cx="11430" cy="5715"/>
            </a:xfrm>
            <a:custGeom>
              <a:avLst/>
              <a:gdLst/>
              <a:ahLst/>
              <a:cxnLst/>
              <a:rect l="l" t="t" r="r" b="b"/>
              <a:pathLst>
                <a:path w="11429" h="5715">
                  <a:moveTo>
                    <a:pt x="11326" y="0"/>
                  </a:moveTo>
                  <a:lnTo>
                    <a:pt x="0" y="5520"/>
                  </a:lnTo>
                </a:path>
              </a:pathLst>
            </a:custGeom>
            <a:ln w="25400">
              <a:solidFill>
                <a:srgbClr val="F2BA0D"/>
              </a:solidFill>
            </a:ln>
          </p:spPr>
          <p:txBody>
            <a:bodyPr wrap="square" lIns="0" tIns="0" rIns="0" bIns="0" rtlCol="0"/>
            <a:lstStyle/>
            <a:p>
              <a:endParaRPr/>
            </a:p>
          </p:txBody>
        </p:sp>
        <p:sp>
          <p:nvSpPr>
            <p:cNvPr id="21413" name="object 21413"/>
            <p:cNvSpPr/>
            <p:nvPr/>
          </p:nvSpPr>
          <p:spPr>
            <a:xfrm>
              <a:off x="5072322" y="8556187"/>
              <a:ext cx="3810" cy="3810"/>
            </a:xfrm>
            <a:custGeom>
              <a:avLst/>
              <a:gdLst/>
              <a:ahLst/>
              <a:cxnLst/>
              <a:rect l="l" t="t" r="r" b="b"/>
              <a:pathLst>
                <a:path w="3810" h="3809">
                  <a:moveTo>
                    <a:pt x="0" y="0"/>
                  </a:moveTo>
                  <a:lnTo>
                    <a:pt x="3270" y="3815"/>
                  </a:lnTo>
                </a:path>
              </a:pathLst>
            </a:custGeom>
            <a:ln w="25399">
              <a:solidFill>
                <a:srgbClr val="F4C11F"/>
              </a:solidFill>
            </a:ln>
          </p:spPr>
          <p:txBody>
            <a:bodyPr wrap="square" lIns="0" tIns="0" rIns="0" bIns="0" rtlCol="0"/>
            <a:lstStyle/>
            <a:p>
              <a:endParaRPr/>
            </a:p>
          </p:txBody>
        </p:sp>
        <p:sp>
          <p:nvSpPr>
            <p:cNvPr id="21414" name="object 21414"/>
            <p:cNvSpPr/>
            <p:nvPr/>
          </p:nvSpPr>
          <p:spPr>
            <a:xfrm>
              <a:off x="5075593" y="8525421"/>
              <a:ext cx="48895" cy="34925"/>
            </a:xfrm>
            <a:custGeom>
              <a:avLst/>
              <a:gdLst/>
              <a:ahLst/>
              <a:cxnLst/>
              <a:rect l="l" t="t" r="r" b="b"/>
              <a:pathLst>
                <a:path w="48895" h="34925">
                  <a:moveTo>
                    <a:pt x="0" y="34582"/>
                  </a:moveTo>
                  <a:lnTo>
                    <a:pt x="12310" y="23467"/>
                  </a:lnTo>
                  <a:lnTo>
                    <a:pt x="24768" y="13652"/>
                  </a:lnTo>
                  <a:lnTo>
                    <a:pt x="36926" y="5657"/>
                  </a:lnTo>
                  <a:lnTo>
                    <a:pt x="48336" y="0"/>
                  </a:lnTo>
                </a:path>
              </a:pathLst>
            </a:custGeom>
            <a:ln w="25400">
              <a:solidFill>
                <a:srgbClr val="F5C932"/>
              </a:solidFill>
            </a:ln>
          </p:spPr>
          <p:txBody>
            <a:bodyPr wrap="square" lIns="0" tIns="0" rIns="0" bIns="0" rtlCol="0"/>
            <a:lstStyle/>
            <a:p>
              <a:endParaRPr/>
            </a:p>
          </p:txBody>
        </p:sp>
        <p:sp>
          <p:nvSpPr>
            <p:cNvPr id="21415" name="object 21415"/>
            <p:cNvSpPr/>
            <p:nvPr/>
          </p:nvSpPr>
          <p:spPr>
            <a:xfrm>
              <a:off x="5121503" y="8520963"/>
              <a:ext cx="2540" cy="5080"/>
            </a:xfrm>
            <a:custGeom>
              <a:avLst/>
              <a:gdLst/>
              <a:ahLst/>
              <a:cxnLst/>
              <a:rect l="l" t="t" r="r" b="b"/>
              <a:pathLst>
                <a:path w="2539" h="5079">
                  <a:moveTo>
                    <a:pt x="2425" y="4457"/>
                  </a:moveTo>
                  <a:lnTo>
                    <a:pt x="0" y="0"/>
                  </a:lnTo>
                </a:path>
              </a:pathLst>
            </a:custGeom>
            <a:ln w="25400">
              <a:solidFill>
                <a:srgbClr val="F4C11F"/>
              </a:solidFill>
            </a:ln>
          </p:spPr>
          <p:txBody>
            <a:bodyPr wrap="square" lIns="0" tIns="0" rIns="0" bIns="0" rtlCol="0"/>
            <a:lstStyle/>
            <a:p>
              <a:endParaRPr/>
            </a:p>
          </p:txBody>
        </p:sp>
        <p:sp>
          <p:nvSpPr>
            <p:cNvPr id="21416" name="object 21416"/>
            <p:cNvSpPr/>
            <p:nvPr/>
          </p:nvSpPr>
          <p:spPr>
            <a:xfrm>
              <a:off x="5075593" y="8525421"/>
              <a:ext cx="51435" cy="38735"/>
            </a:xfrm>
            <a:custGeom>
              <a:avLst/>
              <a:gdLst/>
              <a:ahLst/>
              <a:cxnLst/>
              <a:rect l="l" t="t" r="r" b="b"/>
              <a:pathLst>
                <a:path w="51435" h="38734">
                  <a:moveTo>
                    <a:pt x="48336" y="0"/>
                  </a:moveTo>
                  <a:lnTo>
                    <a:pt x="36926" y="5657"/>
                  </a:lnTo>
                  <a:lnTo>
                    <a:pt x="24768" y="13652"/>
                  </a:lnTo>
                  <a:lnTo>
                    <a:pt x="12310" y="23467"/>
                  </a:lnTo>
                  <a:lnTo>
                    <a:pt x="0" y="34582"/>
                  </a:lnTo>
                  <a:lnTo>
                    <a:pt x="3390" y="38303"/>
                  </a:lnTo>
                  <a:lnTo>
                    <a:pt x="15089" y="27788"/>
                  </a:lnTo>
                  <a:lnTo>
                    <a:pt x="27104" y="18430"/>
                  </a:lnTo>
                  <a:lnTo>
                    <a:pt x="39134" y="10564"/>
                  </a:lnTo>
                  <a:lnTo>
                    <a:pt x="50876" y="4521"/>
                  </a:lnTo>
                  <a:lnTo>
                    <a:pt x="48336" y="0"/>
                  </a:lnTo>
                  <a:close/>
                </a:path>
              </a:pathLst>
            </a:custGeom>
            <a:solidFill>
              <a:srgbClr val="F7CF3F"/>
            </a:solidFill>
          </p:spPr>
          <p:txBody>
            <a:bodyPr wrap="square" lIns="0" tIns="0" rIns="0" bIns="0" rtlCol="0"/>
            <a:lstStyle/>
            <a:p>
              <a:endParaRPr/>
            </a:p>
          </p:txBody>
        </p:sp>
        <p:sp>
          <p:nvSpPr>
            <p:cNvPr id="21417" name="object 21417"/>
            <p:cNvSpPr/>
            <p:nvPr/>
          </p:nvSpPr>
          <p:spPr>
            <a:xfrm>
              <a:off x="5075593" y="8525421"/>
              <a:ext cx="48895" cy="34925"/>
            </a:xfrm>
            <a:custGeom>
              <a:avLst/>
              <a:gdLst/>
              <a:ahLst/>
              <a:cxnLst/>
              <a:rect l="l" t="t" r="r" b="b"/>
              <a:pathLst>
                <a:path w="48895" h="34925">
                  <a:moveTo>
                    <a:pt x="48336" y="0"/>
                  </a:moveTo>
                  <a:lnTo>
                    <a:pt x="36926" y="5657"/>
                  </a:lnTo>
                  <a:lnTo>
                    <a:pt x="24768" y="13652"/>
                  </a:lnTo>
                  <a:lnTo>
                    <a:pt x="12310" y="23467"/>
                  </a:lnTo>
                  <a:lnTo>
                    <a:pt x="0" y="34582"/>
                  </a:lnTo>
                </a:path>
              </a:pathLst>
            </a:custGeom>
            <a:ln w="25400">
              <a:solidFill>
                <a:srgbClr val="F5C932"/>
              </a:solidFill>
            </a:ln>
          </p:spPr>
          <p:txBody>
            <a:bodyPr wrap="square" lIns="0" tIns="0" rIns="0" bIns="0" rtlCol="0"/>
            <a:lstStyle/>
            <a:p>
              <a:endParaRPr/>
            </a:p>
          </p:txBody>
        </p:sp>
        <p:sp>
          <p:nvSpPr>
            <p:cNvPr id="21418" name="object 21418"/>
            <p:cNvSpPr/>
            <p:nvPr/>
          </p:nvSpPr>
          <p:spPr>
            <a:xfrm>
              <a:off x="5075593" y="8560003"/>
              <a:ext cx="3810" cy="3810"/>
            </a:xfrm>
            <a:custGeom>
              <a:avLst/>
              <a:gdLst/>
              <a:ahLst/>
              <a:cxnLst/>
              <a:rect l="l" t="t" r="r" b="b"/>
              <a:pathLst>
                <a:path w="3810" h="3809">
                  <a:moveTo>
                    <a:pt x="0" y="0"/>
                  </a:moveTo>
                  <a:lnTo>
                    <a:pt x="3390" y="3721"/>
                  </a:lnTo>
                </a:path>
              </a:pathLst>
            </a:custGeom>
            <a:ln w="25399">
              <a:solidFill>
                <a:srgbClr val="F7CF3F"/>
              </a:solidFill>
            </a:ln>
          </p:spPr>
          <p:txBody>
            <a:bodyPr wrap="square" lIns="0" tIns="0" rIns="0" bIns="0" rtlCol="0"/>
            <a:lstStyle/>
            <a:p>
              <a:endParaRPr/>
            </a:p>
          </p:txBody>
        </p:sp>
        <p:sp>
          <p:nvSpPr>
            <p:cNvPr id="21419" name="object 21419"/>
            <p:cNvSpPr/>
            <p:nvPr/>
          </p:nvSpPr>
          <p:spPr>
            <a:xfrm>
              <a:off x="5078984" y="8529942"/>
              <a:ext cx="47625" cy="34290"/>
            </a:xfrm>
            <a:custGeom>
              <a:avLst/>
              <a:gdLst/>
              <a:ahLst/>
              <a:cxnLst/>
              <a:rect l="l" t="t" r="r" b="b"/>
              <a:pathLst>
                <a:path w="47625" h="34290">
                  <a:moveTo>
                    <a:pt x="0" y="33781"/>
                  </a:moveTo>
                  <a:lnTo>
                    <a:pt x="11698" y="23267"/>
                  </a:lnTo>
                  <a:lnTo>
                    <a:pt x="23714" y="13909"/>
                  </a:lnTo>
                  <a:lnTo>
                    <a:pt x="35743" y="6042"/>
                  </a:lnTo>
                  <a:lnTo>
                    <a:pt x="47485" y="0"/>
                  </a:lnTo>
                </a:path>
              </a:pathLst>
            </a:custGeom>
            <a:ln w="25400">
              <a:solidFill>
                <a:srgbClr val="F9D44C"/>
              </a:solidFill>
            </a:ln>
          </p:spPr>
          <p:txBody>
            <a:bodyPr wrap="square" lIns="0" tIns="0" rIns="0" bIns="0" rtlCol="0"/>
            <a:lstStyle/>
            <a:p>
              <a:endParaRPr/>
            </a:p>
          </p:txBody>
        </p:sp>
        <p:sp>
          <p:nvSpPr>
            <p:cNvPr id="21420" name="object 21420"/>
            <p:cNvSpPr/>
            <p:nvPr/>
          </p:nvSpPr>
          <p:spPr>
            <a:xfrm>
              <a:off x="5123929" y="8525421"/>
              <a:ext cx="2540" cy="5080"/>
            </a:xfrm>
            <a:custGeom>
              <a:avLst/>
              <a:gdLst/>
              <a:ahLst/>
              <a:cxnLst/>
              <a:rect l="l" t="t" r="r" b="b"/>
              <a:pathLst>
                <a:path w="2539" h="5079">
                  <a:moveTo>
                    <a:pt x="2539" y="4521"/>
                  </a:moveTo>
                  <a:lnTo>
                    <a:pt x="0" y="0"/>
                  </a:lnTo>
                </a:path>
              </a:pathLst>
            </a:custGeom>
            <a:ln w="25400">
              <a:solidFill>
                <a:srgbClr val="F7CF3F"/>
              </a:solidFill>
            </a:ln>
          </p:spPr>
          <p:txBody>
            <a:bodyPr wrap="square" lIns="0" tIns="0" rIns="0" bIns="0" rtlCol="0"/>
            <a:lstStyle/>
            <a:p>
              <a:endParaRPr/>
            </a:p>
          </p:txBody>
        </p:sp>
        <p:sp>
          <p:nvSpPr>
            <p:cNvPr id="21421" name="object 21421"/>
            <p:cNvSpPr/>
            <p:nvPr/>
          </p:nvSpPr>
          <p:spPr>
            <a:xfrm>
              <a:off x="5078984" y="8529942"/>
              <a:ext cx="50165" cy="37465"/>
            </a:xfrm>
            <a:custGeom>
              <a:avLst/>
              <a:gdLst/>
              <a:ahLst/>
              <a:cxnLst/>
              <a:rect l="l" t="t" r="r" b="b"/>
              <a:pathLst>
                <a:path w="50164" h="37465">
                  <a:moveTo>
                    <a:pt x="47485" y="0"/>
                  </a:moveTo>
                  <a:lnTo>
                    <a:pt x="35743" y="6042"/>
                  </a:lnTo>
                  <a:lnTo>
                    <a:pt x="23714" y="13909"/>
                  </a:lnTo>
                  <a:lnTo>
                    <a:pt x="11698" y="23267"/>
                  </a:lnTo>
                  <a:lnTo>
                    <a:pt x="0" y="33781"/>
                  </a:lnTo>
                  <a:lnTo>
                    <a:pt x="3492" y="37401"/>
                  </a:lnTo>
                  <a:lnTo>
                    <a:pt x="14573" y="27493"/>
                  </a:lnTo>
                  <a:lnTo>
                    <a:pt x="26135" y="18595"/>
                  </a:lnTo>
                  <a:lnTo>
                    <a:pt x="38027" y="10855"/>
                  </a:lnTo>
                  <a:lnTo>
                    <a:pt x="50101" y="4419"/>
                  </a:lnTo>
                  <a:lnTo>
                    <a:pt x="47485" y="0"/>
                  </a:lnTo>
                  <a:close/>
                </a:path>
              </a:pathLst>
            </a:custGeom>
            <a:solidFill>
              <a:srgbClr val="F9D754"/>
            </a:solidFill>
          </p:spPr>
          <p:txBody>
            <a:bodyPr wrap="square" lIns="0" tIns="0" rIns="0" bIns="0" rtlCol="0"/>
            <a:lstStyle/>
            <a:p>
              <a:endParaRPr/>
            </a:p>
          </p:txBody>
        </p:sp>
        <p:sp>
          <p:nvSpPr>
            <p:cNvPr id="21422" name="object 21422"/>
            <p:cNvSpPr/>
            <p:nvPr/>
          </p:nvSpPr>
          <p:spPr>
            <a:xfrm>
              <a:off x="5078984" y="8529942"/>
              <a:ext cx="47625" cy="34290"/>
            </a:xfrm>
            <a:custGeom>
              <a:avLst/>
              <a:gdLst/>
              <a:ahLst/>
              <a:cxnLst/>
              <a:rect l="l" t="t" r="r" b="b"/>
              <a:pathLst>
                <a:path w="47625" h="34290">
                  <a:moveTo>
                    <a:pt x="47485" y="0"/>
                  </a:moveTo>
                  <a:lnTo>
                    <a:pt x="35743" y="6042"/>
                  </a:lnTo>
                  <a:lnTo>
                    <a:pt x="23714" y="13909"/>
                  </a:lnTo>
                  <a:lnTo>
                    <a:pt x="11698" y="23267"/>
                  </a:lnTo>
                  <a:lnTo>
                    <a:pt x="0" y="33781"/>
                  </a:lnTo>
                </a:path>
              </a:pathLst>
            </a:custGeom>
            <a:ln w="25400">
              <a:solidFill>
                <a:srgbClr val="F9D44C"/>
              </a:solidFill>
            </a:ln>
          </p:spPr>
          <p:txBody>
            <a:bodyPr wrap="square" lIns="0" tIns="0" rIns="0" bIns="0" rtlCol="0"/>
            <a:lstStyle/>
            <a:p>
              <a:endParaRPr/>
            </a:p>
          </p:txBody>
        </p:sp>
        <p:sp>
          <p:nvSpPr>
            <p:cNvPr id="21423" name="object 21423"/>
            <p:cNvSpPr/>
            <p:nvPr/>
          </p:nvSpPr>
          <p:spPr>
            <a:xfrm>
              <a:off x="5078984" y="8563724"/>
              <a:ext cx="3810" cy="3810"/>
            </a:xfrm>
            <a:custGeom>
              <a:avLst/>
              <a:gdLst/>
              <a:ahLst/>
              <a:cxnLst/>
              <a:rect l="l" t="t" r="r" b="b"/>
              <a:pathLst>
                <a:path w="3810" h="3809">
                  <a:moveTo>
                    <a:pt x="0" y="0"/>
                  </a:moveTo>
                  <a:lnTo>
                    <a:pt x="3492" y="3619"/>
                  </a:lnTo>
                </a:path>
              </a:pathLst>
            </a:custGeom>
            <a:ln w="25400">
              <a:solidFill>
                <a:srgbClr val="FAD754"/>
              </a:solidFill>
            </a:ln>
          </p:spPr>
          <p:txBody>
            <a:bodyPr wrap="square" lIns="0" tIns="0" rIns="0" bIns="0" rtlCol="0"/>
            <a:lstStyle/>
            <a:p>
              <a:endParaRPr/>
            </a:p>
          </p:txBody>
        </p:sp>
        <p:sp>
          <p:nvSpPr>
            <p:cNvPr id="21424" name="object 21424"/>
            <p:cNvSpPr/>
            <p:nvPr/>
          </p:nvSpPr>
          <p:spPr>
            <a:xfrm>
              <a:off x="5082476" y="8534362"/>
              <a:ext cx="46990" cy="33020"/>
            </a:xfrm>
            <a:custGeom>
              <a:avLst/>
              <a:gdLst/>
              <a:ahLst/>
              <a:cxnLst/>
              <a:rect l="l" t="t" r="r" b="b"/>
              <a:pathLst>
                <a:path w="46989" h="33020">
                  <a:moveTo>
                    <a:pt x="0" y="32981"/>
                  </a:moveTo>
                  <a:lnTo>
                    <a:pt x="11081" y="23074"/>
                  </a:lnTo>
                  <a:lnTo>
                    <a:pt x="22642" y="14176"/>
                  </a:lnTo>
                  <a:lnTo>
                    <a:pt x="34534" y="6435"/>
                  </a:lnTo>
                  <a:lnTo>
                    <a:pt x="46609" y="0"/>
                  </a:lnTo>
                </a:path>
              </a:pathLst>
            </a:custGeom>
            <a:ln w="25400">
              <a:solidFill>
                <a:srgbClr val="FADB5C"/>
              </a:solidFill>
            </a:ln>
          </p:spPr>
          <p:txBody>
            <a:bodyPr wrap="square" lIns="0" tIns="0" rIns="0" bIns="0" rtlCol="0"/>
            <a:lstStyle/>
            <a:p>
              <a:endParaRPr/>
            </a:p>
          </p:txBody>
        </p:sp>
        <p:sp>
          <p:nvSpPr>
            <p:cNvPr id="21425" name="object 21425"/>
            <p:cNvSpPr/>
            <p:nvPr/>
          </p:nvSpPr>
          <p:spPr>
            <a:xfrm>
              <a:off x="5126469" y="8529942"/>
              <a:ext cx="3175" cy="4445"/>
            </a:xfrm>
            <a:custGeom>
              <a:avLst/>
              <a:gdLst/>
              <a:ahLst/>
              <a:cxnLst/>
              <a:rect l="l" t="t" r="r" b="b"/>
              <a:pathLst>
                <a:path w="3175" h="4445">
                  <a:moveTo>
                    <a:pt x="2616" y="4419"/>
                  </a:moveTo>
                  <a:lnTo>
                    <a:pt x="0" y="0"/>
                  </a:lnTo>
                </a:path>
              </a:pathLst>
            </a:custGeom>
            <a:ln w="25400">
              <a:solidFill>
                <a:srgbClr val="F9D754"/>
              </a:solidFill>
            </a:ln>
          </p:spPr>
          <p:txBody>
            <a:bodyPr wrap="square" lIns="0" tIns="0" rIns="0" bIns="0" rtlCol="0"/>
            <a:lstStyle/>
            <a:p>
              <a:endParaRPr/>
            </a:p>
          </p:txBody>
        </p:sp>
        <p:sp>
          <p:nvSpPr>
            <p:cNvPr id="21426" name="object 21426"/>
            <p:cNvSpPr/>
            <p:nvPr/>
          </p:nvSpPr>
          <p:spPr>
            <a:xfrm>
              <a:off x="5082476" y="8534362"/>
              <a:ext cx="49530" cy="36830"/>
            </a:xfrm>
            <a:custGeom>
              <a:avLst/>
              <a:gdLst/>
              <a:ahLst/>
              <a:cxnLst/>
              <a:rect l="l" t="t" r="r" b="b"/>
              <a:pathLst>
                <a:path w="49529" h="36829">
                  <a:moveTo>
                    <a:pt x="46609" y="0"/>
                  </a:moveTo>
                  <a:lnTo>
                    <a:pt x="34534" y="6435"/>
                  </a:lnTo>
                  <a:lnTo>
                    <a:pt x="22642" y="14176"/>
                  </a:lnTo>
                  <a:lnTo>
                    <a:pt x="11081" y="23074"/>
                  </a:lnTo>
                  <a:lnTo>
                    <a:pt x="0" y="32981"/>
                  </a:lnTo>
                  <a:lnTo>
                    <a:pt x="3581" y="36499"/>
                  </a:lnTo>
                  <a:lnTo>
                    <a:pt x="14301" y="26913"/>
                  </a:lnTo>
                  <a:lnTo>
                    <a:pt x="25466" y="18330"/>
                  </a:lnTo>
                  <a:lnTo>
                    <a:pt x="37103" y="10755"/>
                  </a:lnTo>
                  <a:lnTo>
                    <a:pt x="49237" y="4190"/>
                  </a:lnTo>
                  <a:lnTo>
                    <a:pt x="46609" y="0"/>
                  </a:lnTo>
                  <a:close/>
                </a:path>
              </a:pathLst>
            </a:custGeom>
            <a:solidFill>
              <a:srgbClr val="FBDC5F"/>
            </a:solidFill>
          </p:spPr>
          <p:txBody>
            <a:bodyPr wrap="square" lIns="0" tIns="0" rIns="0" bIns="0" rtlCol="0"/>
            <a:lstStyle/>
            <a:p>
              <a:endParaRPr/>
            </a:p>
          </p:txBody>
        </p:sp>
        <p:sp>
          <p:nvSpPr>
            <p:cNvPr id="21427" name="object 21427"/>
            <p:cNvSpPr/>
            <p:nvPr/>
          </p:nvSpPr>
          <p:spPr>
            <a:xfrm>
              <a:off x="5082476" y="8534362"/>
              <a:ext cx="46990" cy="33020"/>
            </a:xfrm>
            <a:custGeom>
              <a:avLst/>
              <a:gdLst/>
              <a:ahLst/>
              <a:cxnLst/>
              <a:rect l="l" t="t" r="r" b="b"/>
              <a:pathLst>
                <a:path w="46989" h="33020">
                  <a:moveTo>
                    <a:pt x="46609" y="0"/>
                  </a:moveTo>
                  <a:lnTo>
                    <a:pt x="34534" y="6435"/>
                  </a:lnTo>
                  <a:lnTo>
                    <a:pt x="22642" y="14176"/>
                  </a:lnTo>
                  <a:lnTo>
                    <a:pt x="11081" y="23074"/>
                  </a:lnTo>
                  <a:lnTo>
                    <a:pt x="0" y="32981"/>
                  </a:lnTo>
                </a:path>
              </a:pathLst>
            </a:custGeom>
            <a:ln w="25400">
              <a:solidFill>
                <a:srgbClr val="FADB5C"/>
              </a:solidFill>
            </a:ln>
          </p:spPr>
          <p:txBody>
            <a:bodyPr wrap="square" lIns="0" tIns="0" rIns="0" bIns="0" rtlCol="0"/>
            <a:lstStyle/>
            <a:p>
              <a:endParaRPr/>
            </a:p>
          </p:txBody>
        </p:sp>
        <p:sp>
          <p:nvSpPr>
            <p:cNvPr id="21428" name="object 21428"/>
            <p:cNvSpPr/>
            <p:nvPr/>
          </p:nvSpPr>
          <p:spPr>
            <a:xfrm>
              <a:off x="5082476" y="8567344"/>
              <a:ext cx="3810" cy="3810"/>
            </a:xfrm>
            <a:custGeom>
              <a:avLst/>
              <a:gdLst/>
              <a:ahLst/>
              <a:cxnLst/>
              <a:rect l="l" t="t" r="r" b="b"/>
              <a:pathLst>
                <a:path w="3810" h="3809">
                  <a:moveTo>
                    <a:pt x="0" y="0"/>
                  </a:moveTo>
                  <a:lnTo>
                    <a:pt x="3581" y="3517"/>
                  </a:lnTo>
                </a:path>
              </a:pathLst>
            </a:custGeom>
            <a:ln w="25400">
              <a:solidFill>
                <a:srgbClr val="FBDC5F"/>
              </a:solidFill>
            </a:ln>
          </p:spPr>
          <p:txBody>
            <a:bodyPr wrap="square" lIns="0" tIns="0" rIns="0" bIns="0" rtlCol="0"/>
            <a:lstStyle/>
            <a:p>
              <a:endParaRPr/>
            </a:p>
          </p:txBody>
        </p:sp>
        <p:sp>
          <p:nvSpPr>
            <p:cNvPr id="21429" name="object 21429"/>
            <p:cNvSpPr/>
            <p:nvPr/>
          </p:nvSpPr>
          <p:spPr>
            <a:xfrm>
              <a:off x="5086057" y="8538553"/>
              <a:ext cx="45720" cy="32384"/>
            </a:xfrm>
            <a:custGeom>
              <a:avLst/>
              <a:gdLst/>
              <a:ahLst/>
              <a:cxnLst/>
              <a:rect l="l" t="t" r="r" b="b"/>
              <a:pathLst>
                <a:path w="45720" h="32384">
                  <a:moveTo>
                    <a:pt x="0" y="32308"/>
                  </a:moveTo>
                  <a:lnTo>
                    <a:pt x="10719" y="22722"/>
                  </a:lnTo>
                  <a:lnTo>
                    <a:pt x="21885" y="14139"/>
                  </a:lnTo>
                  <a:lnTo>
                    <a:pt x="33522" y="6564"/>
                  </a:lnTo>
                  <a:lnTo>
                    <a:pt x="45656" y="0"/>
                  </a:lnTo>
                </a:path>
              </a:pathLst>
            </a:custGeom>
            <a:ln w="25400">
              <a:solidFill>
                <a:srgbClr val="FBDD61"/>
              </a:solidFill>
            </a:ln>
          </p:spPr>
          <p:txBody>
            <a:bodyPr wrap="square" lIns="0" tIns="0" rIns="0" bIns="0" rtlCol="0"/>
            <a:lstStyle/>
            <a:p>
              <a:endParaRPr/>
            </a:p>
          </p:txBody>
        </p:sp>
        <p:sp>
          <p:nvSpPr>
            <p:cNvPr id="21430" name="object 21430"/>
            <p:cNvSpPr/>
            <p:nvPr/>
          </p:nvSpPr>
          <p:spPr>
            <a:xfrm>
              <a:off x="5129085" y="8534362"/>
              <a:ext cx="3175" cy="4445"/>
            </a:xfrm>
            <a:custGeom>
              <a:avLst/>
              <a:gdLst/>
              <a:ahLst/>
              <a:cxnLst/>
              <a:rect l="l" t="t" r="r" b="b"/>
              <a:pathLst>
                <a:path w="3175" h="4445">
                  <a:moveTo>
                    <a:pt x="2628" y="4190"/>
                  </a:moveTo>
                  <a:lnTo>
                    <a:pt x="0" y="0"/>
                  </a:lnTo>
                </a:path>
              </a:pathLst>
            </a:custGeom>
            <a:ln w="25399">
              <a:solidFill>
                <a:srgbClr val="FBDC5F"/>
              </a:solidFill>
            </a:ln>
          </p:spPr>
          <p:txBody>
            <a:bodyPr wrap="square" lIns="0" tIns="0" rIns="0" bIns="0" rtlCol="0"/>
            <a:lstStyle/>
            <a:p>
              <a:endParaRPr/>
            </a:p>
          </p:txBody>
        </p:sp>
        <p:sp>
          <p:nvSpPr>
            <p:cNvPr id="21431" name="object 21431"/>
            <p:cNvSpPr/>
            <p:nvPr/>
          </p:nvSpPr>
          <p:spPr>
            <a:xfrm>
              <a:off x="5177904" y="8523655"/>
              <a:ext cx="5715" cy="13335"/>
            </a:xfrm>
            <a:custGeom>
              <a:avLst/>
              <a:gdLst/>
              <a:ahLst/>
              <a:cxnLst/>
              <a:rect l="l" t="t" r="r" b="b"/>
              <a:pathLst>
                <a:path w="5714" h="13334">
                  <a:moveTo>
                    <a:pt x="0" y="0"/>
                  </a:moveTo>
                  <a:lnTo>
                    <a:pt x="1701" y="4533"/>
                  </a:lnTo>
                  <a:lnTo>
                    <a:pt x="3505" y="8839"/>
                  </a:lnTo>
                  <a:lnTo>
                    <a:pt x="5410" y="12928"/>
                  </a:lnTo>
                  <a:lnTo>
                    <a:pt x="3517" y="8839"/>
                  </a:lnTo>
                  <a:lnTo>
                    <a:pt x="1714" y="4533"/>
                  </a:lnTo>
                  <a:lnTo>
                    <a:pt x="0" y="0"/>
                  </a:lnTo>
                  <a:close/>
                </a:path>
              </a:pathLst>
            </a:custGeom>
            <a:solidFill>
              <a:srgbClr val="FCDC61"/>
            </a:solidFill>
          </p:spPr>
          <p:txBody>
            <a:bodyPr wrap="square" lIns="0" tIns="0" rIns="0" bIns="0" rtlCol="0"/>
            <a:lstStyle/>
            <a:p>
              <a:endParaRPr/>
            </a:p>
          </p:txBody>
        </p:sp>
        <p:sp>
          <p:nvSpPr>
            <p:cNvPr id="21432" name="object 21432"/>
            <p:cNvSpPr/>
            <p:nvPr/>
          </p:nvSpPr>
          <p:spPr>
            <a:xfrm>
              <a:off x="5177904" y="8523655"/>
              <a:ext cx="5715" cy="13335"/>
            </a:xfrm>
            <a:custGeom>
              <a:avLst/>
              <a:gdLst/>
              <a:ahLst/>
              <a:cxnLst/>
              <a:rect l="l" t="t" r="r" b="b"/>
              <a:pathLst>
                <a:path w="5714" h="13334">
                  <a:moveTo>
                    <a:pt x="0" y="0"/>
                  </a:moveTo>
                  <a:lnTo>
                    <a:pt x="1701" y="4533"/>
                  </a:lnTo>
                  <a:lnTo>
                    <a:pt x="3505" y="8839"/>
                  </a:lnTo>
                  <a:lnTo>
                    <a:pt x="5410" y="12928"/>
                  </a:lnTo>
                </a:path>
                <a:path w="5714" h="13334">
                  <a:moveTo>
                    <a:pt x="5410" y="12928"/>
                  </a:moveTo>
                  <a:lnTo>
                    <a:pt x="3517" y="8839"/>
                  </a:lnTo>
                  <a:lnTo>
                    <a:pt x="1714" y="4533"/>
                  </a:lnTo>
                  <a:lnTo>
                    <a:pt x="0" y="0"/>
                  </a:lnTo>
                </a:path>
              </a:pathLst>
            </a:custGeom>
            <a:ln w="25400">
              <a:solidFill>
                <a:srgbClr val="FCDC61"/>
              </a:solidFill>
            </a:ln>
          </p:spPr>
          <p:txBody>
            <a:bodyPr wrap="square" lIns="0" tIns="0" rIns="0" bIns="0" rtlCol="0"/>
            <a:lstStyle/>
            <a:p>
              <a:endParaRPr/>
            </a:p>
          </p:txBody>
        </p:sp>
        <p:sp>
          <p:nvSpPr>
            <p:cNvPr id="21433" name="object 21433"/>
            <p:cNvSpPr/>
            <p:nvPr/>
          </p:nvSpPr>
          <p:spPr>
            <a:xfrm>
              <a:off x="5183314" y="8536584"/>
              <a:ext cx="6350" cy="12065"/>
            </a:xfrm>
            <a:custGeom>
              <a:avLst/>
              <a:gdLst/>
              <a:ahLst/>
              <a:cxnLst/>
              <a:rect l="l" t="t" r="r" b="b"/>
              <a:pathLst>
                <a:path w="6350" h="12065">
                  <a:moveTo>
                    <a:pt x="0" y="0"/>
                  </a:moveTo>
                  <a:lnTo>
                    <a:pt x="5892" y="11645"/>
                  </a:lnTo>
                </a:path>
                <a:path w="6350" h="12065">
                  <a:moveTo>
                    <a:pt x="5892" y="11645"/>
                  </a:moveTo>
                  <a:lnTo>
                    <a:pt x="0" y="0"/>
                  </a:lnTo>
                </a:path>
              </a:pathLst>
            </a:custGeom>
            <a:ln w="25400">
              <a:solidFill>
                <a:srgbClr val="FED95C"/>
              </a:solidFill>
            </a:ln>
          </p:spPr>
          <p:txBody>
            <a:bodyPr wrap="square" lIns="0" tIns="0" rIns="0" bIns="0" rtlCol="0"/>
            <a:lstStyle/>
            <a:p>
              <a:endParaRPr/>
            </a:p>
          </p:txBody>
        </p:sp>
        <p:sp>
          <p:nvSpPr>
            <p:cNvPr id="21434" name="object 21434"/>
            <p:cNvSpPr/>
            <p:nvPr/>
          </p:nvSpPr>
          <p:spPr>
            <a:xfrm>
              <a:off x="5128374" y="8523655"/>
              <a:ext cx="52705" cy="24130"/>
            </a:xfrm>
            <a:custGeom>
              <a:avLst/>
              <a:gdLst/>
              <a:ahLst/>
              <a:cxnLst/>
              <a:rect l="l" t="t" r="r" b="b"/>
              <a:pathLst>
                <a:path w="52704" h="24129">
                  <a:moveTo>
                    <a:pt x="49529" y="0"/>
                  </a:moveTo>
                  <a:lnTo>
                    <a:pt x="36393" y="2816"/>
                  </a:lnTo>
                  <a:lnTo>
                    <a:pt x="23774" y="6519"/>
                  </a:lnTo>
                  <a:lnTo>
                    <a:pt x="11650" y="11106"/>
                  </a:lnTo>
                  <a:lnTo>
                    <a:pt x="0" y="16573"/>
                  </a:lnTo>
                  <a:lnTo>
                    <a:pt x="3467" y="21272"/>
                  </a:lnTo>
                  <a:lnTo>
                    <a:pt x="5397" y="23685"/>
                  </a:lnTo>
                  <a:lnTo>
                    <a:pt x="16345" y="18146"/>
                  </a:lnTo>
                  <a:lnTo>
                    <a:pt x="27754" y="13447"/>
                  </a:lnTo>
                  <a:lnTo>
                    <a:pt x="39674" y="9603"/>
                  </a:lnTo>
                  <a:lnTo>
                    <a:pt x="52158" y="6629"/>
                  </a:lnTo>
                  <a:lnTo>
                    <a:pt x="49529" y="0"/>
                  </a:lnTo>
                  <a:close/>
                </a:path>
              </a:pathLst>
            </a:custGeom>
            <a:solidFill>
              <a:srgbClr val="FCDC5F"/>
            </a:solidFill>
          </p:spPr>
          <p:txBody>
            <a:bodyPr wrap="square" lIns="0" tIns="0" rIns="0" bIns="0" rtlCol="0"/>
            <a:lstStyle/>
            <a:p>
              <a:endParaRPr/>
            </a:p>
          </p:txBody>
        </p:sp>
        <p:sp>
          <p:nvSpPr>
            <p:cNvPr id="21435" name="object 21435"/>
            <p:cNvSpPr/>
            <p:nvPr/>
          </p:nvSpPr>
          <p:spPr>
            <a:xfrm>
              <a:off x="5128374" y="8523655"/>
              <a:ext cx="49530" cy="17145"/>
            </a:xfrm>
            <a:custGeom>
              <a:avLst/>
              <a:gdLst/>
              <a:ahLst/>
              <a:cxnLst/>
              <a:rect l="l" t="t" r="r" b="b"/>
              <a:pathLst>
                <a:path w="49529" h="17145">
                  <a:moveTo>
                    <a:pt x="49529" y="0"/>
                  </a:moveTo>
                  <a:lnTo>
                    <a:pt x="36393" y="2816"/>
                  </a:lnTo>
                  <a:lnTo>
                    <a:pt x="23774" y="6519"/>
                  </a:lnTo>
                  <a:lnTo>
                    <a:pt x="11650" y="11106"/>
                  </a:lnTo>
                  <a:lnTo>
                    <a:pt x="0" y="16573"/>
                  </a:lnTo>
                </a:path>
              </a:pathLst>
            </a:custGeom>
            <a:ln w="25400">
              <a:solidFill>
                <a:srgbClr val="FBDD61"/>
              </a:solidFill>
            </a:ln>
          </p:spPr>
          <p:txBody>
            <a:bodyPr wrap="square" lIns="0" tIns="0" rIns="0" bIns="0" rtlCol="0"/>
            <a:lstStyle/>
            <a:p>
              <a:endParaRPr/>
            </a:p>
          </p:txBody>
        </p:sp>
        <p:sp>
          <p:nvSpPr>
            <p:cNvPr id="21436" name="object 21436"/>
            <p:cNvSpPr/>
            <p:nvPr/>
          </p:nvSpPr>
          <p:spPr>
            <a:xfrm>
              <a:off x="5128374" y="8530285"/>
              <a:ext cx="52705" cy="17145"/>
            </a:xfrm>
            <a:custGeom>
              <a:avLst/>
              <a:gdLst/>
              <a:ahLst/>
              <a:cxnLst/>
              <a:rect l="l" t="t" r="r" b="b"/>
              <a:pathLst>
                <a:path w="52704" h="17145">
                  <a:moveTo>
                    <a:pt x="0" y="9944"/>
                  </a:moveTo>
                  <a:lnTo>
                    <a:pt x="5397" y="17056"/>
                  </a:lnTo>
                </a:path>
                <a:path w="52704" h="17145">
                  <a:moveTo>
                    <a:pt x="5397" y="17056"/>
                  </a:moveTo>
                  <a:lnTo>
                    <a:pt x="16345" y="11517"/>
                  </a:lnTo>
                  <a:lnTo>
                    <a:pt x="27754" y="6818"/>
                  </a:lnTo>
                  <a:lnTo>
                    <a:pt x="39674" y="2973"/>
                  </a:lnTo>
                  <a:lnTo>
                    <a:pt x="52158" y="0"/>
                  </a:lnTo>
                </a:path>
              </a:pathLst>
            </a:custGeom>
            <a:ln w="25400">
              <a:solidFill>
                <a:srgbClr val="FCDC5D"/>
              </a:solidFill>
            </a:ln>
          </p:spPr>
          <p:txBody>
            <a:bodyPr wrap="square" lIns="0" tIns="0" rIns="0" bIns="0" rtlCol="0"/>
            <a:lstStyle/>
            <a:p>
              <a:endParaRPr/>
            </a:p>
          </p:txBody>
        </p:sp>
        <p:sp>
          <p:nvSpPr>
            <p:cNvPr id="21437" name="object 21437"/>
            <p:cNvSpPr/>
            <p:nvPr/>
          </p:nvSpPr>
          <p:spPr>
            <a:xfrm>
              <a:off x="5177904" y="8523655"/>
              <a:ext cx="3175" cy="6985"/>
            </a:xfrm>
            <a:custGeom>
              <a:avLst/>
              <a:gdLst/>
              <a:ahLst/>
              <a:cxnLst/>
              <a:rect l="l" t="t" r="r" b="b"/>
              <a:pathLst>
                <a:path w="3175" h="6984">
                  <a:moveTo>
                    <a:pt x="2628" y="6629"/>
                  </a:moveTo>
                  <a:lnTo>
                    <a:pt x="0" y="0"/>
                  </a:lnTo>
                </a:path>
              </a:pathLst>
            </a:custGeom>
            <a:ln w="25400">
              <a:solidFill>
                <a:srgbClr val="FCDC61"/>
              </a:solidFill>
            </a:ln>
          </p:spPr>
          <p:txBody>
            <a:bodyPr wrap="square" lIns="0" tIns="0" rIns="0" bIns="0" rtlCol="0"/>
            <a:lstStyle/>
            <a:p>
              <a:endParaRPr/>
            </a:p>
          </p:txBody>
        </p:sp>
        <p:sp>
          <p:nvSpPr>
            <p:cNvPr id="21438" name="object 21438"/>
            <p:cNvSpPr/>
            <p:nvPr/>
          </p:nvSpPr>
          <p:spPr>
            <a:xfrm>
              <a:off x="5133771" y="8530285"/>
              <a:ext cx="50165" cy="24765"/>
            </a:xfrm>
            <a:custGeom>
              <a:avLst/>
              <a:gdLst/>
              <a:ahLst/>
              <a:cxnLst/>
              <a:rect l="l" t="t" r="r" b="b"/>
              <a:pathLst>
                <a:path w="50164" h="24765">
                  <a:moveTo>
                    <a:pt x="46761" y="0"/>
                  </a:moveTo>
                  <a:lnTo>
                    <a:pt x="34277" y="2973"/>
                  </a:lnTo>
                  <a:lnTo>
                    <a:pt x="22356" y="6818"/>
                  </a:lnTo>
                  <a:lnTo>
                    <a:pt x="10947" y="11517"/>
                  </a:lnTo>
                  <a:lnTo>
                    <a:pt x="0" y="17056"/>
                  </a:lnTo>
                  <a:lnTo>
                    <a:pt x="3962" y="21920"/>
                  </a:lnTo>
                  <a:lnTo>
                    <a:pt x="6019" y="24307"/>
                  </a:lnTo>
                  <a:lnTo>
                    <a:pt x="16459" y="18650"/>
                  </a:lnTo>
                  <a:lnTo>
                    <a:pt x="27200" y="13741"/>
                  </a:lnTo>
                  <a:lnTo>
                    <a:pt x="38230" y="9613"/>
                  </a:lnTo>
                  <a:lnTo>
                    <a:pt x="49542" y="6299"/>
                  </a:lnTo>
                  <a:lnTo>
                    <a:pt x="46761" y="0"/>
                  </a:lnTo>
                  <a:close/>
                </a:path>
              </a:pathLst>
            </a:custGeom>
            <a:solidFill>
              <a:srgbClr val="FCDA59"/>
            </a:solidFill>
          </p:spPr>
          <p:txBody>
            <a:bodyPr wrap="square" lIns="0" tIns="0" rIns="0" bIns="0" rtlCol="0"/>
            <a:lstStyle/>
            <a:p>
              <a:endParaRPr/>
            </a:p>
          </p:txBody>
        </p:sp>
        <p:sp>
          <p:nvSpPr>
            <p:cNvPr id="21439" name="object 21439"/>
            <p:cNvSpPr/>
            <p:nvPr/>
          </p:nvSpPr>
          <p:spPr>
            <a:xfrm>
              <a:off x="5133771" y="8530285"/>
              <a:ext cx="46990" cy="17145"/>
            </a:xfrm>
            <a:custGeom>
              <a:avLst/>
              <a:gdLst/>
              <a:ahLst/>
              <a:cxnLst/>
              <a:rect l="l" t="t" r="r" b="b"/>
              <a:pathLst>
                <a:path w="46989" h="17145">
                  <a:moveTo>
                    <a:pt x="46761" y="0"/>
                  </a:moveTo>
                  <a:lnTo>
                    <a:pt x="34277" y="2973"/>
                  </a:lnTo>
                  <a:lnTo>
                    <a:pt x="22356" y="6818"/>
                  </a:lnTo>
                  <a:lnTo>
                    <a:pt x="10947" y="11517"/>
                  </a:lnTo>
                  <a:lnTo>
                    <a:pt x="0" y="17056"/>
                  </a:lnTo>
                </a:path>
              </a:pathLst>
            </a:custGeom>
            <a:ln w="25400">
              <a:solidFill>
                <a:srgbClr val="FCDC5D"/>
              </a:solidFill>
            </a:ln>
          </p:spPr>
          <p:txBody>
            <a:bodyPr wrap="square" lIns="0" tIns="0" rIns="0" bIns="0" rtlCol="0"/>
            <a:lstStyle/>
            <a:p>
              <a:endParaRPr/>
            </a:p>
          </p:txBody>
        </p:sp>
        <p:sp>
          <p:nvSpPr>
            <p:cNvPr id="21440" name="object 21440"/>
            <p:cNvSpPr/>
            <p:nvPr/>
          </p:nvSpPr>
          <p:spPr>
            <a:xfrm>
              <a:off x="5133771" y="8547341"/>
              <a:ext cx="6350" cy="7620"/>
            </a:xfrm>
            <a:custGeom>
              <a:avLst/>
              <a:gdLst/>
              <a:ahLst/>
              <a:cxnLst/>
              <a:rect l="l" t="t" r="r" b="b"/>
              <a:pathLst>
                <a:path w="6350" h="7620">
                  <a:moveTo>
                    <a:pt x="0" y="0"/>
                  </a:moveTo>
                  <a:lnTo>
                    <a:pt x="6019" y="7251"/>
                  </a:lnTo>
                </a:path>
              </a:pathLst>
            </a:custGeom>
            <a:ln w="25400">
              <a:solidFill>
                <a:srgbClr val="FCD951"/>
              </a:solidFill>
            </a:ln>
          </p:spPr>
          <p:txBody>
            <a:bodyPr wrap="square" lIns="0" tIns="0" rIns="0" bIns="0" rtlCol="0"/>
            <a:lstStyle/>
            <a:p>
              <a:endParaRPr/>
            </a:p>
          </p:txBody>
        </p:sp>
        <p:sp>
          <p:nvSpPr>
            <p:cNvPr id="21441" name="object 21441"/>
            <p:cNvSpPr/>
            <p:nvPr/>
          </p:nvSpPr>
          <p:spPr>
            <a:xfrm>
              <a:off x="5139791" y="8536584"/>
              <a:ext cx="43815" cy="18415"/>
            </a:xfrm>
            <a:custGeom>
              <a:avLst/>
              <a:gdLst/>
              <a:ahLst/>
              <a:cxnLst/>
              <a:rect l="l" t="t" r="r" b="b"/>
              <a:pathLst>
                <a:path w="43814" h="18415">
                  <a:moveTo>
                    <a:pt x="0" y="18008"/>
                  </a:moveTo>
                  <a:lnTo>
                    <a:pt x="10440" y="12351"/>
                  </a:lnTo>
                  <a:lnTo>
                    <a:pt x="21180" y="7442"/>
                  </a:lnTo>
                  <a:lnTo>
                    <a:pt x="32211" y="3313"/>
                  </a:lnTo>
                  <a:lnTo>
                    <a:pt x="43522" y="0"/>
                  </a:lnTo>
                </a:path>
              </a:pathLst>
            </a:custGeom>
            <a:ln w="25400">
              <a:solidFill>
                <a:srgbClr val="FCD954"/>
              </a:solidFill>
            </a:ln>
          </p:spPr>
          <p:txBody>
            <a:bodyPr wrap="square" lIns="0" tIns="0" rIns="0" bIns="0" rtlCol="0"/>
            <a:lstStyle/>
            <a:p>
              <a:endParaRPr/>
            </a:p>
          </p:txBody>
        </p:sp>
        <p:sp>
          <p:nvSpPr>
            <p:cNvPr id="21442" name="object 21442"/>
            <p:cNvSpPr/>
            <p:nvPr/>
          </p:nvSpPr>
          <p:spPr>
            <a:xfrm>
              <a:off x="5180533" y="8530285"/>
              <a:ext cx="3175" cy="6350"/>
            </a:xfrm>
            <a:custGeom>
              <a:avLst/>
              <a:gdLst/>
              <a:ahLst/>
              <a:cxnLst/>
              <a:rect l="l" t="t" r="r" b="b"/>
              <a:pathLst>
                <a:path w="3175" h="6350">
                  <a:moveTo>
                    <a:pt x="2781" y="6299"/>
                  </a:moveTo>
                  <a:lnTo>
                    <a:pt x="0" y="0"/>
                  </a:lnTo>
                </a:path>
              </a:pathLst>
            </a:custGeom>
            <a:ln w="25400">
              <a:solidFill>
                <a:srgbClr val="FEDC61"/>
              </a:solidFill>
            </a:ln>
          </p:spPr>
          <p:txBody>
            <a:bodyPr wrap="square" lIns="0" tIns="0" rIns="0" bIns="0" rtlCol="0"/>
            <a:lstStyle/>
            <a:p>
              <a:endParaRPr/>
            </a:p>
          </p:txBody>
        </p:sp>
        <p:sp>
          <p:nvSpPr>
            <p:cNvPr id="21443" name="object 21443"/>
            <p:cNvSpPr/>
            <p:nvPr/>
          </p:nvSpPr>
          <p:spPr>
            <a:xfrm>
              <a:off x="5086057" y="8540229"/>
              <a:ext cx="45085" cy="34290"/>
            </a:xfrm>
            <a:custGeom>
              <a:avLst/>
              <a:gdLst/>
              <a:ahLst/>
              <a:cxnLst/>
              <a:rect l="l" t="t" r="r" b="b"/>
              <a:pathLst>
                <a:path w="45085" h="34290">
                  <a:moveTo>
                    <a:pt x="42316" y="0"/>
                  </a:moveTo>
                  <a:lnTo>
                    <a:pt x="31111" y="6345"/>
                  </a:lnTo>
                  <a:lnTo>
                    <a:pt x="20339" y="13568"/>
                  </a:lnTo>
                  <a:lnTo>
                    <a:pt x="9976" y="21665"/>
                  </a:lnTo>
                  <a:lnTo>
                    <a:pt x="0" y="30632"/>
                  </a:lnTo>
                  <a:lnTo>
                    <a:pt x="3695" y="34074"/>
                  </a:lnTo>
                  <a:lnTo>
                    <a:pt x="13530" y="25159"/>
                  </a:lnTo>
                  <a:lnTo>
                    <a:pt x="23639" y="17089"/>
                  </a:lnTo>
                  <a:lnTo>
                    <a:pt x="34079" y="9869"/>
                  </a:lnTo>
                  <a:lnTo>
                    <a:pt x="44907" y="3505"/>
                  </a:lnTo>
                  <a:lnTo>
                    <a:pt x="42316" y="0"/>
                  </a:lnTo>
                  <a:close/>
                </a:path>
              </a:pathLst>
            </a:custGeom>
            <a:solidFill>
              <a:srgbClr val="FBDD60"/>
            </a:solidFill>
          </p:spPr>
          <p:txBody>
            <a:bodyPr wrap="square" lIns="0" tIns="0" rIns="0" bIns="0" rtlCol="0"/>
            <a:lstStyle/>
            <a:p>
              <a:endParaRPr/>
            </a:p>
          </p:txBody>
        </p:sp>
        <p:sp>
          <p:nvSpPr>
            <p:cNvPr id="21444" name="object 21444"/>
            <p:cNvSpPr/>
            <p:nvPr/>
          </p:nvSpPr>
          <p:spPr>
            <a:xfrm>
              <a:off x="5086057" y="8540229"/>
              <a:ext cx="42545" cy="31115"/>
            </a:xfrm>
            <a:custGeom>
              <a:avLst/>
              <a:gdLst/>
              <a:ahLst/>
              <a:cxnLst/>
              <a:rect l="l" t="t" r="r" b="b"/>
              <a:pathLst>
                <a:path w="42545" h="31115">
                  <a:moveTo>
                    <a:pt x="42316" y="0"/>
                  </a:moveTo>
                  <a:lnTo>
                    <a:pt x="31111" y="6345"/>
                  </a:lnTo>
                  <a:lnTo>
                    <a:pt x="20339" y="13568"/>
                  </a:lnTo>
                  <a:lnTo>
                    <a:pt x="9976" y="21665"/>
                  </a:lnTo>
                  <a:lnTo>
                    <a:pt x="0" y="30632"/>
                  </a:lnTo>
                </a:path>
              </a:pathLst>
            </a:custGeom>
            <a:ln w="25400">
              <a:solidFill>
                <a:srgbClr val="FBDD61"/>
              </a:solidFill>
            </a:ln>
          </p:spPr>
          <p:txBody>
            <a:bodyPr wrap="square" lIns="0" tIns="0" rIns="0" bIns="0" rtlCol="0"/>
            <a:lstStyle/>
            <a:p>
              <a:endParaRPr/>
            </a:p>
          </p:txBody>
        </p:sp>
        <p:sp>
          <p:nvSpPr>
            <p:cNvPr id="21445" name="object 21445"/>
            <p:cNvSpPr/>
            <p:nvPr/>
          </p:nvSpPr>
          <p:spPr>
            <a:xfrm>
              <a:off x="5086057" y="8543734"/>
              <a:ext cx="45085" cy="31115"/>
            </a:xfrm>
            <a:custGeom>
              <a:avLst/>
              <a:gdLst/>
              <a:ahLst/>
              <a:cxnLst/>
              <a:rect l="l" t="t" r="r" b="b"/>
              <a:pathLst>
                <a:path w="45085" h="31115">
                  <a:moveTo>
                    <a:pt x="0" y="27127"/>
                  </a:moveTo>
                  <a:lnTo>
                    <a:pt x="3695" y="30568"/>
                  </a:lnTo>
                </a:path>
                <a:path w="45085" h="31115">
                  <a:moveTo>
                    <a:pt x="3695" y="30568"/>
                  </a:moveTo>
                  <a:lnTo>
                    <a:pt x="13530" y="21654"/>
                  </a:lnTo>
                  <a:lnTo>
                    <a:pt x="23639" y="13584"/>
                  </a:lnTo>
                  <a:lnTo>
                    <a:pt x="34079" y="6364"/>
                  </a:lnTo>
                  <a:lnTo>
                    <a:pt x="44907" y="0"/>
                  </a:lnTo>
                </a:path>
              </a:pathLst>
            </a:custGeom>
            <a:ln w="25400">
              <a:solidFill>
                <a:srgbClr val="FBDC5F"/>
              </a:solidFill>
            </a:ln>
          </p:spPr>
          <p:txBody>
            <a:bodyPr wrap="square" lIns="0" tIns="0" rIns="0" bIns="0" rtlCol="0"/>
            <a:lstStyle/>
            <a:p>
              <a:endParaRPr/>
            </a:p>
          </p:txBody>
        </p:sp>
        <p:sp>
          <p:nvSpPr>
            <p:cNvPr id="21446" name="object 21446"/>
            <p:cNvSpPr/>
            <p:nvPr/>
          </p:nvSpPr>
          <p:spPr>
            <a:xfrm>
              <a:off x="5128374" y="8540229"/>
              <a:ext cx="3175" cy="3810"/>
            </a:xfrm>
            <a:custGeom>
              <a:avLst/>
              <a:gdLst/>
              <a:ahLst/>
              <a:cxnLst/>
              <a:rect l="l" t="t" r="r" b="b"/>
              <a:pathLst>
                <a:path w="3175" h="3809">
                  <a:moveTo>
                    <a:pt x="2590" y="3505"/>
                  </a:moveTo>
                  <a:lnTo>
                    <a:pt x="0" y="0"/>
                  </a:lnTo>
                </a:path>
              </a:pathLst>
            </a:custGeom>
            <a:ln w="25400">
              <a:solidFill>
                <a:srgbClr val="FBDD60"/>
              </a:solidFill>
            </a:ln>
          </p:spPr>
          <p:txBody>
            <a:bodyPr wrap="square" lIns="0" tIns="0" rIns="0" bIns="0" rtlCol="0"/>
            <a:lstStyle/>
            <a:p>
              <a:endParaRPr/>
            </a:p>
          </p:txBody>
        </p:sp>
        <p:sp>
          <p:nvSpPr>
            <p:cNvPr id="21447" name="object 21447"/>
            <p:cNvSpPr/>
            <p:nvPr/>
          </p:nvSpPr>
          <p:spPr>
            <a:xfrm>
              <a:off x="5089753" y="8543734"/>
              <a:ext cx="44450" cy="34290"/>
            </a:xfrm>
            <a:custGeom>
              <a:avLst/>
              <a:gdLst/>
              <a:ahLst/>
              <a:cxnLst/>
              <a:rect l="l" t="t" r="r" b="b"/>
              <a:pathLst>
                <a:path w="44450" h="34290">
                  <a:moveTo>
                    <a:pt x="41211" y="0"/>
                  </a:moveTo>
                  <a:lnTo>
                    <a:pt x="30384" y="6364"/>
                  </a:lnTo>
                  <a:lnTo>
                    <a:pt x="19943" y="13584"/>
                  </a:lnTo>
                  <a:lnTo>
                    <a:pt x="9834" y="21654"/>
                  </a:lnTo>
                  <a:lnTo>
                    <a:pt x="0" y="30568"/>
                  </a:lnTo>
                  <a:lnTo>
                    <a:pt x="3771" y="33908"/>
                  </a:lnTo>
                  <a:lnTo>
                    <a:pt x="13405" y="25148"/>
                  </a:lnTo>
                  <a:lnTo>
                    <a:pt x="23290" y="17167"/>
                  </a:lnTo>
                  <a:lnTo>
                    <a:pt x="33477" y="9981"/>
                  </a:lnTo>
                  <a:lnTo>
                    <a:pt x="44018" y="3606"/>
                  </a:lnTo>
                  <a:lnTo>
                    <a:pt x="41211" y="0"/>
                  </a:lnTo>
                  <a:close/>
                </a:path>
              </a:pathLst>
            </a:custGeom>
            <a:solidFill>
              <a:srgbClr val="FBDC5B"/>
            </a:solidFill>
          </p:spPr>
          <p:txBody>
            <a:bodyPr wrap="square" lIns="0" tIns="0" rIns="0" bIns="0" rtlCol="0"/>
            <a:lstStyle/>
            <a:p>
              <a:endParaRPr/>
            </a:p>
          </p:txBody>
        </p:sp>
        <p:sp>
          <p:nvSpPr>
            <p:cNvPr id="21448" name="object 21448"/>
            <p:cNvSpPr/>
            <p:nvPr/>
          </p:nvSpPr>
          <p:spPr>
            <a:xfrm>
              <a:off x="5089753" y="8543734"/>
              <a:ext cx="41275" cy="31115"/>
            </a:xfrm>
            <a:custGeom>
              <a:avLst/>
              <a:gdLst/>
              <a:ahLst/>
              <a:cxnLst/>
              <a:rect l="l" t="t" r="r" b="b"/>
              <a:pathLst>
                <a:path w="41275" h="31115">
                  <a:moveTo>
                    <a:pt x="41211" y="0"/>
                  </a:moveTo>
                  <a:lnTo>
                    <a:pt x="30384" y="6364"/>
                  </a:lnTo>
                  <a:lnTo>
                    <a:pt x="19943" y="13584"/>
                  </a:lnTo>
                  <a:lnTo>
                    <a:pt x="9834" y="21654"/>
                  </a:lnTo>
                  <a:lnTo>
                    <a:pt x="0" y="30568"/>
                  </a:lnTo>
                </a:path>
              </a:pathLst>
            </a:custGeom>
            <a:ln w="25400">
              <a:solidFill>
                <a:srgbClr val="FBDC5F"/>
              </a:solidFill>
            </a:ln>
          </p:spPr>
          <p:txBody>
            <a:bodyPr wrap="square" lIns="0" tIns="0" rIns="0" bIns="0" rtlCol="0"/>
            <a:lstStyle/>
            <a:p>
              <a:endParaRPr/>
            </a:p>
          </p:txBody>
        </p:sp>
        <p:sp>
          <p:nvSpPr>
            <p:cNvPr id="21449" name="object 21449"/>
            <p:cNvSpPr/>
            <p:nvPr/>
          </p:nvSpPr>
          <p:spPr>
            <a:xfrm>
              <a:off x="5089753" y="8574303"/>
              <a:ext cx="3810" cy="3810"/>
            </a:xfrm>
            <a:custGeom>
              <a:avLst/>
              <a:gdLst/>
              <a:ahLst/>
              <a:cxnLst/>
              <a:rect l="l" t="t" r="r" b="b"/>
              <a:pathLst>
                <a:path w="3810" h="3809">
                  <a:moveTo>
                    <a:pt x="0" y="0"/>
                  </a:moveTo>
                  <a:lnTo>
                    <a:pt x="3771" y="3340"/>
                  </a:lnTo>
                </a:path>
              </a:pathLst>
            </a:custGeom>
            <a:ln w="25399">
              <a:solidFill>
                <a:srgbClr val="FBDB5A"/>
              </a:solidFill>
            </a:ln>
          </p:spPr>
          <p:txBody>
            <a:bodyPr wrap="square" lIns="0" tIns="0" rIns="0" bIns="0" rtlCol="0"/>
            <a:lstStyle/>
            <a:p>
              <a:endParaRPr/>
            </a:p>
          </p:txBody>
        </p:sp>
        <p:sp>
          <p:nvSpPr>
            <p:cNvPr id="21450" name="object 21450"/>
            <p:cNvSpPr/>
            <p:nvPr/>
          </p:nvSpPr>
          <p:spPr>
            <a:xfrm>
              <a:off x="5093525" y="8547341"/>
              <a:ext cx="40640" cy="30480"/>
            </a:xfrm>
            <a:custGeom>
              <a:avLst/>
              <a:gdLst/>
              <a:ahLst/>
              <a:cxnLst/>
              <a:rect l="l" t="t" r="r" b="b"/>
              <a:pathLst>
                <a:path w="40639" h="30479">
                  <a:moveTo>
                    <a:pt x="0" y="30302"/>
                  </a:moveTo>
                  <a:lnTo>
                    <a:pt x="9633" y="21541"/>
                  </a:lnTo>
                  <a:lnTo>
                    <a:pt x="19518" y="13560"/>
                  </a:lnTo>
                  <a:lnTo>
                    <a:pt x="29705" y="6374"/>
                  </a:lnTo>
                  <a:lnTo>
                    <a:pt x="40246" y="0"/>
                  </a:lnTo>
                </a:path>
              </a:pathLst>
            </a:custGeom>
            <a:ln w="25400">
              <a:solidFill>
                <a:srgbClr val="FBDB58"/>
              </a:solidFill>
            </a:ln>
          </p:spPr>
          <p:txBody>
            <a:bodyPr wrap="square" lIns="0" tIns="0" rIns="0" bIns="0" rtlCol="0"/>
            <a:lstStyle/>
            <a:p>
              <a:endParaRPr/>
            </a:p>
          </p:txBody>
        </p:sp>
        <p:sp>
          <p:nvSpPr>
            <p:cNvPr id="21451" name="object 21451"/>
            <p:cNvSpPr/>
            <p:nvPr/>
          </p:nvSpPr>
          <p:spPr>
            <a:xfrm>
              <a:off x="5130965" y="8543734"/>
              <a:ext cx="3175" cy="3810"/>
            </a:xfrm>
            <a:custGeom>
              <a:avLst/>
              <a:gdLst/>
              <a:ahLst/>
              <a:cxnLst/>
              <a:rect l="l" t="t" r="r" b="b"/>
              <a:pathLst>
                <a:path w="3175" h="3809">
                  <a:moveTo>
                    <a:pt x="2806" y="3606"/>
                  </a:moveTo>
                  <a:lnTo>
                    <a:pt x="0" y="0"/>
                  </a:lnTo>
                </a:path>
              </a:pathLst>
            </a:custGeom>
            <a:ln w="25399">
              <a:solidFill>
                <a:srgbClr val="FCDC5C"/>
              </a:solidFill>
            </a:ln>
          </p:spPr>
          <p:txBody>
            <a:bodyPr wrap="square" lIns="0" tIns="0" rIns="0" bIns="0" rtlCol="0"/>
            <a:lstStyle/>
            <a:p>
              <a:endParaRPr/>
            </a:p>
          </p:txBody>
        </p:sp>
        <p:sp>
          <p:nvSpPr>
            <p:cNvPr id="21452" name="object 21452"/>
            <p:cNvSpPr/>
            <p:nvPr/>
          </p:nvSpPr>
          <p:spPr>
            <a:xfrm>
              <a:off x="5113045" y="8547341"/>
              <a:ext cx="27305" cy="20955"/>
            </a:xfrm>
            <a:custGeom>
              <a:avLst/>
              <a:gdLst/>
              <a:ahLst/>
              <a:cxnLst/>
              <a:rect l="l" t="t" r="r" b="b"/>
              <a:pathLst>
                <a:path w="27304" h="20954">
                  <a:moveTo>
                    <a:pt x="20726" y="0"/>
                  </a:moveTo>
                  <a:lnTo>
                    <a:pt x="13576" y="3975"/>
                  </a:lnTo>
                  <a:lnTo>
                    <a:pt x="6680" y="8508"/>
                  </a:lnTo>
                  <a:lnTo>
                    <a:pt x="0" y="13563"/>
                  </a:lnTo>
                  <a:lnTo>
                    <a:pt x="4508" y="18338"/>
                  </a:lnTo>
                  <a:lnTo>
                    <a:pt x="6807" y="20675"/>
                  </a:lnTo>
                  <a:lnTo>
                    <a:pt x="13246" y="15747"/>
                  </a:lnTo>
                  <a:lnTo>
                    <a:pt x="19888" y="11264"/>
                  </a:lnTo>
                  <a:lnTo>
                    <a:pt x="26746" y="7251"/>
                  </a:lnTo>
                  <a:lnTo>
                    <a:pt x="22656" y="2425"/>
                  </a:lnTo>
                  <a:lnTo>
                    <a:pt x="20726" y="0"/>
                  </a:lnTo>
                  <a:close/>
                </a:path>
              </a:pathLst>
            </a:custGeom>
            <a:solidFill>
              <a:srgbClr val="FBD84E"/>
            </a:solidFill>
          </p:spPr>
          <p:txBody>
            <a:bodyPr wrap="square" lIns="0" tIns="0" rIns="0" bIns="0" rtlCol="0"/>
            <a:lstStyle/>
            <a:p>
              <a:endParaRPr/>
            </a:p>
          </p:txBody>
        </p:sp>
        <p:sp>
          <p:nvSpPr>
            <p:cNvPr id="21453" name="object 21453"/>
            <p:cNvSpPr/>
            <p:nvPr/>
          </p:nvSpPr>
          <p:spPr>
            <a:xfrm>
              <a:off x="5133771" y="8547341"/>
              <a:ext cx="6350" cy="7620"/>
            </a:xfrm>
            <a:custGeom>
              <a:avLst/>
              <a:gdLst/>
              <a:ahLst/>
              <a:cxnLst/>
              <a:rect l="l" t="t" r="r" b="b"/>
              <a:pathLst>
                <a:path w="6350" h="7620">
                  <a:moveTo>
                    <a:pt x="0" y="0"/>
                  </a:moveTo>
                  <a:lnTo>
                    <a:pt x="6019" y="7251"/>
                  </a:lnTo>
                </a:path>
              </a:pathLst>
            </a:custGeom>
            <a:ln w="25400">
              <a:solidFill>
                <a:srgbClr val="FCD951"/>
              </a:solidFill>
            </a:ln>
          </p:spPr>
          <p:txBody>
            <a:bodyPr wrap="square" lIns="0" tIns="0" rIns="0" bIns="0" rtlCol="0"/>
            <a:lstStyle/>
            <a:p>
              <a:endParaRPr/>
            </a:p>
          </p:txBody>
        </p:sp>
        <p:sp>
          <p:nvSpPr>
            <p:cNvPr id="21454" name="object 21454"/>
            <p:cNvSpPr/>
            <p:nvPr/>
          </p:nvSpPr>
          <p:spPr>
            <a:xfrm>
              <a:off x="5119852" y="8554593"/>
              <a:ext cx="20320" cy="13970"/>
            </a:xfrm>
            <a:custGeom>
              <a:avLst/>
              <a:gdLst/>
              <a:ahLst/>
              <a:cxnLst/>
              <a:rect l="l" t="t" r="r" b="b"/>
              <a:pathLst>
                <a:path w="20320" h="13970">
                  <a:moveTo>
                    <a:pt x="19939" y="0"/>
                  </a:moveTo>
                  <a:lnTo>
                    <a:pt x="13081" y="4013"/>
                  </a:lnTo>
                  <a:lnTo>
                    <a:pt x="6438" y="8496"/>
                  </a:lnTo>
                  <a:lnTo>
                    <a:pt x="0" y="13423"/>
                  </a:lnTo>
                </a:path>
              </a:pathLst>
            </a:custGeom>
            <a:ln w="25400">
              <a:solidFill>
                <a:srgbClr val="FAD644"/>
              </a:solidFill>
            </a:ln>
          </p:spPr>
          <p:txBody>
            <a:bodyPr wrap="square" lIns="0" tIns="0" rIns="0" bIns="0" rtlCol="0"/>
            <a:lstStyle/>
            <a:p>
              <a:endParaRPr/>
            </a:p>
          </p:txBody>
        </p:sp>
        <p:sp>
          <p:nvSpPr>
            <p:cNvPr id="21455" name="object 21455"/>
            <p:cNvSpPr/>
            <p:nvPr/>
          </p:nvSpPr>
          <p:spPr>
            <a:xfrm>
              <a:off x="5113045" y="8560905"/>
              <a:ext cx="6985" cy="7620"/>
            </a:xfrm>
            <a:custGeom>
              <a:avLst/>
              <a:gdLst/>
              <a:ahLst/>
              <a:cxnLst/>
              <a:rect l="l" t="t" r="r" b="b"/>
              <a:pathLst>
                <a:path w="6985" h="7620">
                  <a:moveTo>
                    <a:pt x="6807" y="7112"/>
                  </a:moveTo>
                  <a:lnTo>
                    <a:pt x="0" y="0"/>
                  </a:lnTo>
                </a:path>
              </a:pathLst>
            </a:custGeom>
            <a:ln w="25400">
              <a:solidFill>
                <a:srgbClr val="FAD74B"/>
              </a:solidFill>
            </a:ln>
          </p:spPr>
          <p:txBody>
            <a:bodyPr wrap="square" lIns="0" tIns="0" rIns="0" bIns="0" rtlCol="0"/>
            <a:lstStyle/>
            <a:p>
              <a:endParaRPr/>
            </a:p>
          </p:txBody>
        </p:sp>
        <p:sp>
          <p:nvSpPr>
            <p:cNvPr id="21456" name="object 21456"/>
            <p:cNvSpPr/>
            <p:nvPr/>
          </p:nvSpPr>
          <p:spPr>
            <a:xfrm>
              <a:off x="5113045" y="8547341"/>
              <a:ext cx="20955" cy="13970"/>
            </a:xfrm>
            <a:custGeom>
              <a:avLst/>
              <a:gdLst/>
              <a:ahLst/>
              <a:cxnLst/>
              <a:rect l="l" t="t" r="r" b="b"/>
              <a:pathLst>
                <a:path w="20954" h="13970">
                  <a:moveTo>
                    <a:pt x="0" y="13563"/>
                  </a:moveTo>
                  <a:lnTo>
                    <a:pt x="6680" y="8508"/>
                  </a:lnTo>
                  <a:lnTo>
                    <a:pt x="13576" y="3975"/>
                  </a:lnTo>
                  <a:lnTo>
                    <a:pt x="20726" y="0"/>
                  </a:lnTo>
                </a:path>
              </a:pathLst>
            </a:custGeom>
            <a:ln w="25400">
              <a:solidFill>
                <a:srgbClr val="FBDB59"/>
              </a:solidFill>
            </a:ln>
          </p:spPr>
          <p:txBody>
            <a:bodyPr wrap="square" lIns="0" tIns="0" rIns="0" bIns="0" rtlCol="0"/>
            <a:lstStyle/>
            <a:p>
              <a:endParaRPr/>
            </a:p>
          </p:txBody>
        </p:sp>
        <p:sp>
          <p:nvSpPr>
            <p:cNvPr id="21457" name="object 21457"/>
            <p:cNvSpPr/>
            <p:nvPr/>
          </p:nvSpPr>
          <p:spPr>
            <a:xfrm>
              <a:off x="5093525" y="8560905"/>
              <a:ext cx="26670" cy="23495"/>
            </a:xfrm>
            <a:custGeom>
              <a:avLst/>
              <a:gdLst/>
              <a:ahLst/>
              <a:cxnLst/>
              <a:rect l="l" t="t" r="r" b="b"/>
              <a:pathLst>
                <a:path w="26670" h="23495">
                  <a:moveTo>
                    <a:pt x="19519" y="0"/>
                  </a:moveTo>
                  <a:lnTo>
                    <a:pt x="14539" y="3890"/>
                  </a:lnTo>
                  <a:lnTo>
                    <a:pt x="9631" y="7978"/>
                  </a:lnTo>
                  <a:lnTo>
                    <a:pt x="4787" y="12262"/>
                  </a:lnTo>
                  <a:lnTo>
                    <a:pt x="0" y="16738"/>
                  </a:lnTo>
                  <a:lnTo>
                    <a:pt x="2527" y="18935"/>
                  </a:lnTo>
                  <a:lnTo>
                    <a:pt x="5105" y="21056"/>
                  </a:lnTo>
                  <a:lnTo>
                    <a:pt x="7721" y="23114"/>
                  </a:lnTo>
                  <a:lnTo>
                    <a:pt x="13690" y="17386"/>
                  </a:lnTo>
                  <a:lnTo>
                    <a:pt x="19900" y="12026"/>
                  </a:lnTo>
                  <a:lnTo>
                    <a:pt x="26327" y="7112"/>
                  </a:lnTo>
                  <a:lnTo>
                    <a:pt x="24028" y="4775"/>
                  </a:lnTo>
                  <a:lnTo>
                    <a:pt x="19519" y="0"/>
                  </a:lnTo>
                  <a:close/>
                </a:path>
              </a:pathLst>
            </a:custGeom>
            <a:solidFill>
              <a:srgbClr val="F9D74A"/>
            </a:solidFill>
          </p:spPr>
          <p:txBody>
            <a:bodyPr wrap="square" lIns="0" tIns="0" rIns="0" bIns="0" rtlCol="0"/>
            <a:lstStyle/>
            <a:p>
              <a:endParaRPr/>
            </a:p>
          </p:txBody>
        </p:sp>
        <p:sp>
          <p:nvSpPr>
            <p:cNvPr id="21458" name="object 21458"/>
            <p:cNvSpPr/>
            <p:nvPr/>
          </p:nvSpPr>
          <p:spPr>
            <a:xfrm>
              <a:off x="5113045" y="8560905"/>
              <a:ext cx="6985" cy="7620"/>
            </a:xfrm>
            <a:custGeom>
              <a:avLst/>
              <a:gdLst/>
              <a:ahLst/>
              <a:cxnLst/>
              <a:rect l="l" t="t" r="r" b="b"/>
              <a:pathLst>
                <a:path w="6985" h="7620">
                  <a:moveTo>
                    <a:pt x="0" y="0"/>
                  </a:moveTo>
                  <a:lnTo>
                    <a:pt x="6807" y="7112"/>
                  </a:lnTo>
                </a:path>
              </a:pathLst>
            </a:custGeom>
            <a:ln w="25400">
              <a:solidFill>
                <a:srgbClr val="FAD74B"/>
              </a:solidFill>
            </a:ln>
          </p:spPr>
          <p:txBody>
            <a:bodyPr wrap="square" lIns="0" tIns="0" rIns="0" bIns="0" rtlCol="0"/>
            <a:lstStyle/>
            <a:p>
              <a:endParaRPr/>
            </a:p>
          </p:txBody>
        </p:sp>
        <p:sp>
          <p:nvSpPr>
            <p:cNvPr id="21459" name="object 21459"/>
            <p:cNvSpPr/>
            <p:nvPr/>
          </p:nvSpPr>
          <p:spPr>
            <a:xfrm>
              <a:off x="5101247" y="8568017"/>
              <a:ext cx="19050" cy="16510"/>
            </a:xfrm>
            <a:custGeom>
              <a:avLst/>
              <a:gdLst/>
              <a:ahLst/>
              <a:cxnLst/>
              <a:rect l="l" t="t" r="r" b="b"/>
              <a:pathLst>
                <a:path w="19050" h="16509">
                  <a:moveTo>
                    <a:pt x="18605" y="0"/>
                  </a:moveTo>
                  <a:lnTo>
                    <a:pt x="12179" y="4914"/>
                  </a:lnTo>
                  <a:lnTo>
                    <a:pt x="5968" y="10274"/>
                  </a:lnTo>
                  <a:lnTo>
                    <a:pt x="0" y="16002"/>
                  </a:lnTo>
                </a:path>
              </a:pathLst>
            </a:custGeom>
            <a:ln w="25400">
              <a:solidFill>
                <a:srgbClr val="F8D33D"/>
              </a:solidFill>
            </a:ln>
          </p:spPr>
          <p:txBody>
            <a:bodyPr wrap="square" lIns="0" tIns="0" rIns="0" bIns="0" rtlCol="0"/>
            <a:lstStyle/>
            <a:p>
              <a:endParaRPr/>
            </a:p>
          </p:txBody>
        </p:sp>
        <p:sp>
          <p:nvSpPr>
            <p:cNvPr id="21460" name="object 21460"/>
            <p:cNvSpPr/>
            <p:nvPr/>
          </p:nvSpPr>
          <p:spPr>
            <a:xfrm>
              <a:off x="5093525" y="8577643"/>
              <a:ext cx="8255" cy="6985"/>
            </a:xfrm>
            <a:custGeom>
              <a:avLst/>
              <a:gdLst/>
              <a:ahLst/>
              <a:cxnLst/>
              <a:rect l="l" t="t" r="r" b="b"/>
              <a:pathLst>
                <a:path w="8254" h="6984">
                  <a:moveTo>
                    <a:pt x="7721" y="6375"/>
                  </a:moveTo>
                  <a:lnTo>
                    <a:pt x="0" y="0"/>
                  </a:lnTo>
                </a:path>
              </a:pathLst>
            </a:custGeom>
            <a:ln w="25400">
              <a:solidFill>
                <a:srgbClr val="F9D649"/>
              </a:solidFill>
            </a:ln>
          </p:spPr>
          <p:txBody>
            <a:bodyPr wrap="square" lIns="0" tIns="0" rIns="0" bIns="0" rtlCol="0"/>
            <a:lstStyle/>
            <a:p>
              <a:endParaRPr/>
            </a:p>
          </p:txBody>
        </p:sp>
        <p:sp>
          <p:nvSpPr>
            <p:cNvPr id="21461" name="object 21461"/>
            <p:cNvSpPr/>
            <p:nvPr/>
          </p:nvSpPr>
          <p:spPr>
            <a:xfrm>
              <a:off x="5093525" y="8560905"/>
              <a:ext cx="19685" cy="17145"/>
            </a:xfrm>
            <a:custGeom>
              <a:avLst/>
              <a:gdLst/>
              <a:ahLst/>
              <a:cxnLst/>
              <a:rect l="l" t="t" r="r" b="b"/>
              <a:pathLst>
                <a:path w="19685" h="17145">
                  <a:moveTo>
                    <a:pt x="0" y="16738"/>
                  </a:moveTo>
                  <a:lnTo>
                    <a:pt x="4787" y="12262"/>
                  </a:lnTo>
                  <a:lnTo>
                    <a:pt x="9631" y="7978"/>
                  </a:lnTo>
                  <a:lnTo>
                    <a:pt x="14539" y="3890"/>
                  </a:lnTo>
                  <a:lnTo>
                    <a:pt x="19519" y="0"/>
                  </a:lnTo>
                </a:path>
              </a:pathLst>
            </a:custGeom>
            <a:ln w="25399">
              <a:solidFill>
                <a:srgbClr val="FADA56"/>
              </a:solidFill>
            </a:ln>
          </p:spPr>
          <p:txBody>
            <a:bodyPr wrap="square" lIns="0" tIns="0" rIns="0" bIns="0" rtlCol="0"/>
            <a:lstStyle/>
            <a:p>
              <a:endParaRPr/>
            </a:p>
          </p:txBody>
        </p:sp>
        <p:sp>
          <p:nvSpPr>
            <p:cNvPr id="21462" name="object 21462"/>
            <p:cNvSpPr/>
            <p:nvPr/>
          </p:nvSpPr>
          <p:spPr>
            <a:xfrm>
              <a:off x="5139791" y="8536584"/>
              <a:ext cx="46990" cy="25400"/>
            </a:xfrm>
            <a:custGeom>
              <a:avLst/>
              <a:gdLst/>
              <a:ahLst/>
              <a:cxnLst/>
              <a:rect l="l" t="t" r="r" b="b"/>
              <a:pathLst>
                <a:path w="46989" h="25400">
                  <a:moveTo>
                    <a:pt x="43522" y="0"/>
                  </a:moveTo>
                  <a:lnTo>
                    <a:pt x="32211" y="3313"/>
                  </a:lnTo>
                  <a:lnTo>
                    <a:pt x="21180" y="7442"/>
                  </a:lnTo>
                  <a:lnTo>
                    <a:pt x="10440" y="12351"/>
                  </a:lnTo>
                  <a:lnTo>
                    <a:pt x="0" y="18008"/>
                  </a:lnTo>
                  <a:lnTo>
                    <a:pt x="4152" y="22720"/>
                  </a:lnTo>
                  <a:lnTo>
                    <a:pt x="6184" y="24891"/>
                  </a:lnTo>
                  <a:lnTo>
                    <a:pt x="16107" y="19135"/>
                  </a:lnTo>
                  <a:lnTo>
                    <a:pt x="26168" y="14031"/>
                  </a:lnTo>
                  <a:lnTo>
                    <a:pt x="36295" y="9631"/>
                  </a:lnTo>
                  <a:lnTo>
                    <a:pt x="46418" y="5981"/>
                  </a:lnTo>
                  <a:lnTo>
                    <a:pt x="44462" y="2057"/>
                  </a:lnTo>
                  <a:lnTo>
                    <a:pt x="43522" y="0"/>
                  </a:lnTo>
                  <a:close/>
                </a:path>
              </a:pathLst>
            </a:custGeom>
            <a:solidFill>
              <a:srgbClr val="FCD74E"/>
            </a:solidFill>
          </p:spPr>
          <p:txBody>
            <a:bodyPr wrap="square" lIns="0" tIns="0" rIns="0" bIns="0" rtlCol="0"/>
            <a:lstStyle/>
            <a:p>
              <a:endParaRPr/>
            </a:p>
          </p:txBody>
        </p:sp>
        <p:sp>
          <p:nvSpPr>
            <p:cNvPr id="21463" name="object 21463"/>
            <p:cNvSpPr/>
            <p:nvPr/>
          </p:nvSpPr>
          <p:spPr>
            <a:xfrm>
              <a:off x="5139791" y="8536584"/>
              <a:ext cx="43815" cy="18415"/>
            </a:xfrm>
            <a:custGeom>
              <a:avLst/>
              <a:gdLst/>
              <a:ahLst/>
              <a:cxnLst/>
              <a:rect l="l" t="t" r="r" b="b"/>
              <a:pathLst>
                <a:path w="43814" h="18415">
                  <a:moveTo>
                    <a:pt x="43522" y="0"/>
                  </a:moveTo>
                  <a:lnTo>
                    <a:pt x="32211" y="3313"/>
                  </a:lnTo>
                  <a:lnTo>
                    <a:pt x="21180" y="7442"/>
                  </a:lnTo>
                  <a:lnTo>
                    <a:pt x="10440" y="12351"/>
                  </a:lnTo>
                  <a:lnTo>
                    <a:pt x="0" y="18008"/>
                  </a:lnTo>
                </a:path>
              </a:pathLst>
            </a:custGeom>
            <a:ln w="25400">
              <a:solidFill>
                <a:srgbClr val="FCD954"/>
              </a:solidFill>
            </a:ln>
          </p:spPr>
          <p:txBody>
            <a:bodyPr wrap="square" lIns="0" tIns="0" rIns="0" bIns="0" rtlCol="0"/>
            <a:lstStyle/>
            <a:p>
              <a:endParaRPr/>
            </a:p>
          </p:txBody>
        </p:sp>
        <p:sp>
          <p:nvSpPr>
            <p:cNvPr id="21464" name="object 21464"/>
            <p:cNvSpPr/>
            <p:nvPr/>
          </p:nvSpPr>
          <p:spPr>
            <a:xfrm>
              <a:off x="5139791" y="8554593"/>
              <a:ext cx="6350" cy="6985"/>
            </a:xfrm>
            <a:custGeom>
              <a:avLst/>
              <a:gdLst/>
              <a:ahLst/>
              <a:cxnLst/>
              <a:rect l="l" t="t" r="r" b="b"/>
              <a:pathLst>
                <a:path w="6350" h="6984">
                  <a:moveTo>
                    <a:pt x="0" y="0"/>
                  </a:moveTo>
                  <a:lnTo>
                    <a:pt x="6184" y="6883"/>
                  </a:lnTo>
                </a:path>
              </a:pathLst>
            </a:custGeom>
            <a:ln w="25399">
              <a:solidFill>
                <a:srgbClr val="FBD53E"/>
              </a:solidFill>
            </a:ln>
          </p:spPr>
          <p:txBody>
            <a:bodyPr wrap="square" lIns="0" tIns="0" rIns="0" bIns="0" rtlCol="0"/>
            <a:lstStyle/>
            <a:p>
              <a:endParaRPr/>
            </a:p>
          </p:txBody>
        </p:sp>
        <p:sp>
          <p:nvSpPr>
            <p:cNvPr id="21465" name="object 21465"/>
            <p:cNvSpPr/>
            <p:nvPr/>
          </p:nvSpPr>
          <p:spPr>
            <a:xfrm>
              <a:off x="5145976" y="8542566"/>
              <a:ext cx="40640" cy="19050"/>
            </a:xfrm>
            <a:custGeom>
              <a:avLst/>
              <a:gdLst/>
              <a:ahLst/>
              <a:cxnLst/>
              <a:rect l="l" t="t" r="r" b="b"/>
              <a:pathLst>
                <a:path w="40639" h="19050">
                  <a:moveTo>
                    <a:pt x="0" y="18910"/>
                  </a:moveTo>
                  <a:lnTo>
                    <a:pt x="9922" y="13153"/>
                  </a:lnTo>
                  <a:lnTo>
                    <a:pt x="19983" y="8050"/>
                  </a:lnTo>
                  <a:lnTo>
                    <a:pt x="30110" y="3649"/>
                  </a:lnTo>
                  <a:lnTo>
                    <a:pt x="40233" y="0"/>
                  </a:lnTo>
                </a:path>
              </a:pathLst>
            </a:custGeom>
            <a:ln w="25400">
              <a:solidFill>
                <a:srgbClr val="FCD649"/>
              </a:solidFill>
            </a:ln>
          </p:spPr>
          <p:txBody>
            <a:bodyPr wrap="square" lIns="0" tIns="0" rIns="0" bIns="0" rtlCol="0"/>
            <a:lstStyle/>
            <a:p>
              <a:endParaRPr/>
            </a:p>
          </p:txBody>
        </p:sp>
        <p:sp>
          <p:nvSpPr>
            <p:cNvPr id="21466" name="object 21466"/>
            <p:cNvSpPr/>
            <p:nvPr/>
          </p:nvSpPr>
          <p:spPr>
            <a:xfrm>
              <a:off x="5183314" y="8536584"/>
              <a:ext cx="3175" cy="6350"/>
            </a:xfrm>
            <a:custGeom>
              <a:avLst/>
              <a:gdLst/>
              <a:ahLst/>
              <a:cxnLst/>
              <a:rect l="l" t="t" r="r" b="b"/>
              <a:pathLst>
                <a:path w="3175" h="6350">
                  <a:moveTo>
                    <a:pt x="2895" y="5981"/>
                  </a:moveTo>
                  <a:lnTo>
                    <a:pt x="0" y="0"/>
                  </a:lnTo>
                </a:path>
              </a:pathLst>
            </a:custGeom>
            <a:ln w="25399">
              <a:solidFill>
                <a:srgbClr val="FEDA5F"/>
              </a:solidFill>
            </a:ln>
          </p:spPr>
          <p:txBody>
            <a:bodyPr wrap="square" lIns="0" tIns="0" rIns="0" bIns="0" rtlCol="0"/>
            <a:lstStyle/>
            <a:p>
              <a:endParaRPr/>
            </a:p>
          </p:txBody>
        </p:sp>
        <p:sp>
          <p:nvSpPr>
            <p:cNvPr id="21467" name="object 21467"/>
            <p:cNvSpPr/>
            <p:nvPr/>
          </p:nvSpPr>
          <p:spPr>
            <a:xfrm>
              <a:off x="5145976" y="8542566"/>
              <a:ext cx="43815" cy="25400"/>
            </a:xfrm>
            <a:custGeom>
              <a:avLst/>
              <a:gdLst/>
              <a:ahLst/>
              <a:cxnLst/>
              <a:rect l="l" t="t" r="r" b="b"/>
              <a:pathLst>
                <a:path w="43814" h="25400">
                  <a:moveTo>
                    <a:pt x="40233" y="0"/>
                  </a:moveTo>
                  <a:lnTo>
                    <a:pt x="30110" y="3649"/>
                  </a:lnTo>
                  <a:lnTo>
                    <a:pt x="19983" y="8050"/>
                  </a:lnTo>
                  <a:lnTo>
                    <a:pt x="9922" y="13153"/>
                  </a:lnTo>
                  <a:lnTo>
                    <a:pt x="0" y="18910"/>
                  </a:lnTo>
                  <a:lnTo>
                    <a:pt x="4038" y="23126"/>
                  </a:lnTo>
                  <a:lnTo>
                    <a:pt x="5892" y="24955"/>
                  </a:lnTo>
                  <a:lnTo>
                    <a:pt x="15059" y="19164"/>
                  </a:lnTo>
                  <a:lnTo>
                    <a:pt x="24361" y="13981"/>
                  </a:lnTo>
                  <a:lnTo>
                    <a:pt x="33764" y="9462"/>
                  </a:lnTo>
                  <a:lnTo>
                    <a:pt x="43230" y="5664"/>
                  </a:lnTo>
                  <a:lnTo>
                    <a:pt x="41211" y="1943"/>
                  </a:lnTo>
                  <a:lnTo>
                    <a:pt x="40233" y="0"/>
                  </a:lnTo>
                  <a:close/>
                </a:path>
              </a:pathLst>
            </a:custGeom>
            <a:solidFill>
              <a:srgbClr val="FCD444"/>
            </a:solidFill>
          </p:spPr>
          <p:txBody>
            <a:bodyPr wrap="square" lIns="0" tIns="0" rIns="0" bIns="0" rtlCol="0"/>
            <a:lstStyle/>
            <a:p>
              <a:endParaRPr/>
            </a:p>
          </p:txBody>
        </p:sp>
        <p:sp>
          <p:nvSpPr>
            <p:cNvPr id="21468" name="object 21468"/>
            <p:cNvSpPr/>
            <p:nvPr/>
          </p:nvSpPr>
          <p:spPr>
            <a:xfrm>
              <a:off x="5145976" y="8542566"/>
              <a:ext cx="40640" cy="19050"/>
            </a:xfrm>
            <a:custGeom>
              <a:avLst/>
              <a:gdLst/>
              <a:ahLst/>
              <a:cxnLst/>
              <a:rect l="l" t="t" r="r" b="b"/>
              <a:pathLst>
                <a:path w="40639" h="19050">
                  <a:moveTo>
                    <a:pt x="40233" y="0"/>
                  </a:moveTo>
                  <a:lnTo>
                    <a:pt x="30110" y="3649"/>
                  </a:lnTo>
                  <a:lnTo>
                    <a:pt x="19983" y="8050"/>
                  </a:lnTo>
                  <a:lnTo>
                    <a:pt x="9922" y="13153"/>
                  </a:lnTo>
                  <a:lnTo>
                    <a:pt x="0" y="18910"/>
                  </a:lnTo>
                </a:path>
              </a:pathLst>
            </a:custGeom>
            <a:ln w="25400">
              <a:solidFill>
                <a:srgbClr val="FCD649"/>
              </a:solidFill>
            </a:ln>
          </p:spPr>
          <p:txBody>
            <a:bodyPr wrap="square" lIns="0" tIns="0" rIns="0" bIns="0" rtlCol="0"/>
            <a:lstStyle/>
            <a:p>
              <a:endParaRPr/>
            </a:p>
          </p:txBody>
        </p:sp>
        <p:sp>
          <p:nvSpPr>
            <p:cNvPr id="21469" name="object 21469"/>
            <p:cNvSpPr/>
            <p:nvPr/>
          </p:nvSpPr>
          <p:spPr>
            <a:xfrm>
              <a:off x="5145976" y="8561476"/>
              <a:ext cx="6350" cy="6350"/>
            </a:xfrm>
            <a:custGeom>
              <a:avLst/>
              <a:gdLst/>
              <a:ahLst/>
              <a:cxnLst/>
              <a:rect l="l" t="t" r="r" b="b"/>
              <a:pathLst>
                <a:path w="6350" h="6350">
                  <a:moveTo>
                    <a:pt x="0" y="0"/>
                  </a:moveTo>
                  <a:lnTo>
                    <a:pt x="5892" y="6045"/>
                  </a:lnTo>
                </a:path>
              </a:pathLst>
            </a:custGeom>
            <a:ln w="25400">
              <a:solidFill>
                <a:srgbClr val="FAD02E"/>
              </a:solidFill>
            </a:ln>
          </p:spPr>
          <p:txBody>
            <a:bodyPr wrap="square" lIns="0" tIns="0" rIns="0" bIns="0" rtlCol="0"/>
            <a:lstStyle/>
            <a:p>
              <a:endParaRPr/>
            </a:p>
          </p:txBody>
        </p:sp>
        <p:sp>
          <p:nvSpPr>
            <p:cNvPr id="21470" name="object 21470"/>
            <p:cNvSpPr/>
            <p:nvPr/>
          </p:nvSpPr>
          <p:spPr>
            <a:xfrm>
              <a:off x="5151869" y="8548230"/>
              <a:ext cx="37465" cy="19685"/>
            </a:xfrm>
            <a:custGeom>
              <a:avLst/>
              <a:gdLst/>
              <a:ahLst/>
              <a:cxnLst/>
              <a:rect l="l" t="t" r="r" b="b"/>
              <a:pathLst>
                <a:path w="37464" h="19684">
                  <a:moveTo>
                    <a:pt x="0" y="19291"/>
                  </a:moveTo>
                  <a:lnTo>
                    <a:pt x="9166" y="13499"/>
                  </a:lnTo>
                  <a:lnTo>
                    <a:pt x="18468" y="8316"/>
                  </a:lnTo>
                  <a:lnTo>
                    <a:pt x="27871" y="3798"/>
                  </a:lnTo>
                  <a:lnTo>
                    <a:pt x="37337" y="0"/>
                  </a:lnTo>
                </a:path>
              </a:pathLst>
            </a:custGeom>
            <a:ln w="25400">
              <a:solidFill>
                <a:srgbClr val="FCD23F"/>
              </a:solidFill>
            </a:ln>
          </p:spPr>
          <p:txBody>
            <a:bodyPr wrap="square" lIns="0" tIns="0" rIns="0" bIns="0" rtlCol="0"/>
            <a:lstStyle/>
            <a:p>
              <a:endParaRPr/>
            </a:p>
          </p:txBody>
        </p:sp>
        <p:sp>
          <p:nvSpPr>
            <p:cNvPr id="21471" name="object 21471"/>
            <p:cNvSpPr/>
            <p:nvPr/>
          </p:nvSpPr>
          <p:spPr>
            <a:xfrm>
              <a:off x="5186210" y="8542566"/>
              <a:ext cx="3175" cy="5715"/>
            </a:xfrm>
            <a:custGeom>
              <a:avLst/>
              <a:gdLst/>
              <a:ahLst/>
              <a:cxnLst/>
              <a:rect l="l" t="t" r="r" b="b"/>
              <a:pathLst>
                <a:path w="3175" h="5715">
                  <a:moveTo>
                    <a:pt x="2997" y="5664"/>
                  </a:moveTo>
                  <a:lnTo>
                    <a:pt x="0" y="0"/>
                  </a:lnTo>
                </a:path>
              </a:pathLst>
            </a:custGeom>
            <a:ln w="25400">
              <a:solidFill>
                <a:srgbClr val="FFD85A"/>
              </a:solidFill>
            </a:ln>
          </p:spPr>
          <p:txBody>
            <a:bodyPr wrap="square" lIns="0" tIns="0" rIns="0" bIns="0" rtlCol="0"/>
            <a:lstStyle/>
            <a:p>
              <a:endParaRPr/>
            </a:p>
          </p:txBody>
        </p:sp>
        <p:sp>
          <p:nvSpPr>
            <p:cNvPr id="21472" name="object 21472"/>
            <p:cNvSpPr/>
            <p:nvPr/>
          </p:nvSpPr>
          <p:spPr>
            <a:xfrm>
              <a:off x="5119852" y="8554593"/>
              <a:ext cx="26670" cy="20320"/>
            </a:xfrm>
            <a:custGeom>
              <a:avLst/>
              <a:gdLst/>
              <a:ahLst/>
              <a:cxnLst/>
              <a:rect l="l" t="t" r="r" b="b"/>
              <a:pathLst>
                <a:path w="26670" h="20320">
                  <a:moveTo>
                    <a:pt x="19939" y="0"/>
                  </a:moveTo>
                  <a:lnTo>
                    <a:pt x="13081" y="4013"/>
                  </a:lnTo>
                  <a:lnTo>
                    <a:pt x="6438" y="8496"/>
                  </a:lnTo>
                  <a:lnTo>
                    <a:pt x="0" y="13423"/>
                  </a:lnTo>
                  <a:lnTo>
                    <a:pt x="2311" y="15747"/>
                  </a:lnTo>
                  <a:lnTo>
                    <a:pt x="4648" y="18021"/>
                  </a:lnTo>
                  <a:lnTo>
                    <a:pt x="7010" y="20154"/>
                  </a:lnTo>
                  <a:lnTo>
                    <a:pt x="13182" y="15366"/>
                  </a:lnTo>
                  <a:lnTo>
                    <a:pt x="19583" y="10921"/>
                  </a:lnTo>
                  <a:lnTo>
                    <a:pt x="26123" y="6883"/>
                  </a:lnTo>
                  <a:lnTo>
                    <a:pt x="24091" y="4711"/>
                  </a:lnTo>
                  <a:lnTo>
                    <a:pt x="19939" y="0"/>
                  </a:lnTo>
                  <a:close/>
                </a:path>
              </a:pathLst>
            </a:custGeom>
            <a:solidFill>
              <a:srgbClr val="F9D338"/>
            </a:solidFill>
          </p:spPr>
          <p:txBody>
            <a:bodyPr wrap="square" lIns="0" tIns="0" rIns="0" bIns="0" rtlCol="0"/>
            <a:lstStyle/>
            <a:p>
              <a:endParaRPr/>
            </a:p>
          </p:txBody>
        </p:sp>
        <p:sp>
          <p:nvSpPr>
            <p:cNvPr id="21473" name="object 21473"/>
            <p:cNvSpPr/>
            <p:nvPr/>
          </p:nvSpPr>
          <p:spPr>
            <a:xfrm>
              <a:off x="5139791" y="8554593"/>
              <a:ext cx="6350" cy="6985"/>
            </a:xfrm>
            <a:custGeom>
              <a:avLst/>
              <a:gdLst/>
              <a:ahLst/>
              <a:cxnLst/>
              <a:rect l="l" t="t" r="r" b="b"/>
              <a:pathLst>
                <a:path w="6350" h="6984">
                  <a:moveTo>
                    <a:pt x="0" y="0"/>
                  </a:moveTo>
                  <a:lnTo>
                    <a:pt x="6184" y="6883"/>
                  </a:lnTo>
                </a:path>
              </a:pathLst>
            </a:custGeom>
            <a:ln w="25399">
              <a:solidFill>
                <a:srgbClr val="FBD53E"/>
              </a:solidFill>
            </a:ln>
          </p:spPr>
          <p:txBody>
            <a:bodyPr wrap="square" lIns="0" tIns="0" rIns="0" bIns="0" rtlCol="0"/>
            <a:lstStyle/>
            <a:p>
              <a:endParaRPr/>
            </a:p>
          </p:txBody>
        </p:sp>
        <p:sp>
          <p:nvSpPr>
            <p:cNvPr id="21474" name="object 21474"/>
            <p:cNvSpPr/>
            <p:nvPr/>
          </p:nvSpPr>
          <p:spPr>
            <a:xfrm>
              <a:off x="5126863" y="8561476"/>
              <a:ext cx="19685" cy="13335"/>
            </a:xfrm>
            <a:custGeom>
              <a:avLst/>
              <a:gdLst/>
              <a:ahLst/>
              <a:cxnLst/>
              <a:rect l="l" t="t" r="r" b="b"/>
              <a:pathLst>
                <a:path w="19685" h="13334">
                  <a:moveTo>
                    <a:pt x="19113" y="0"/>
                  </a:moveTo>
                  <a:lnTo>
                    <a:pt x="12573" y="4038"/>
                  </a:lnTo>
                  <a:lnTo>
                    <a:pt x="6172" y="8483"/>
                  </a:lnTo>
                  <a:lnTo>
                    <a:pt x="0" y="13271"/>
                  </a:lnTo>
                </a:path>
              </a:pathLst>
            </a:custGeom>
            <a:ln w="25400">
              <a:solidFill>
                <a:srgbClr val="F8D02D"/>
              </a:solidFill>
            </a:ln>
          </p:spPr>
          <p:txBody>
            <a:bodyPr wrap="square" lIns="0" tIns="0" rIns="0" bIns="0" rtlCol="0"/>
            <a:lstStyle/>
            <a:p>
              <a:endParaRPr/>
            </a:p>
          </p:txBody>
        </p:sp>
        <p:sp>
          <p:nvSpPr>
            <p:cNvPr id="21475" name="object 21475"/>
            <p:cNvSpPr/>
            <p:nvPr/>
          </p:nvSpPr>
          <p:spPr>
            <a:xfrm>
              <a:off x="5119852" y="8568017"/>
              <a:ext cx="7620" cy="6985"/>
            </a:xfrm>
            <a:custGeom>
              <a:avLst/>
              <a:gdLst/>
              <a:ahLst/>
              <a:cxnLst/>
              <a:rect l="l" t="t" r="r" b="b"/>
              <a:pathLst>
                <a:path w="7620" h="6984">
                  <a:moveTo>
                    <a:pt x="7010" y="6731"/>
                  </a:moveTo>
                  <a:lnTo>
                    <a:pt x="0" y="0"/>
                  </a:lnTo>
                </a:path>
              </a:pathLst>
            </a:custGeom>
            <a:ln w="25400">
              <a:solidFill>
                <a:srgbClr val="F7D232"/>
              </a:solidFill>
            </a:ln>
          </p:spPr>
          <p:txBody>
            <a:bodyPr wrap="square" lIns="0" tIns="0" rIns="0" bIns="0" rtlCol="0"/>
            <a:lstStyle/>
            <a:p>
              <a:endParaRPr/>
            </a:p>
          </p:txBody>
        </p:sp>
        <p:sp>
          <p:nvSpPr>
            <p:cNvPr id="21476" name="object 21476"/>
            <p:cNvSpPr/>
            <p:nvPr/>
          </p:nvSpPr>
          <p:spPr>
            <a:xfrm>
              <a:off x="5119852" y="8554593"/>
              <a:ext cx="20320" cy="13970"/>
            </a:xfrm>
            <a:custGeom>
              <a:avLst/>
              <a:gdLst/>
              <a:ahLst/>
              <a:cxnLst/>
              <a:rect l="l" t="t" r="r" b="b"/>
              <a:pathLst>
                <a:path w="20320" h="13970">
                  <a:moveTo>
                    <a:pt x="0" y="13423"/>
                  </a:moveTo>
                  <a:lnTo>
                    <a:pt x="6438" y="8496"/>
                  </a:lnTo>
                  <a:lnTo>
                    <a:pt x="13081" y="4013"/>
                  </a:lnTo>
                  <a:lnTo>
                    <a:pt x="19939" y="0"/>
                  </a:lnTo>
                </a:path>
              </a:pathLst>
            </a:custGeom>
            <a:ln w="25400">
              <a:solidFill>
                <a:srgbClr val="FAD644"/>
              </a:solidFill>
            </a:ln>
          </p:spPr>
          <p:txBody>
            <a:bodyPr wrap="square" lIns="0" tIns="0" rIns="0" bIns="0" rtlCol="0"/>
            <a:lstStyle/>
            <a:p>
              <a:endParaRPr/>
            </a:p>
          </p:txBody>
        </p:sp>
        <p:sp>
          <p:nvSpPr>
            <p:cNvPr id="21477" name="object 21477"/>
            <p:cNvSpPr/>
            <p:nvPr/>
          </p:nvSpPr>
          <p:spPr>
            <a:xfrm>
              <a:off x="5101247" y="8568017"/>
              <a:ext cx="26034" cy="22225"/>
            </a:xfrm>
            <a:custGeom>
              <a:avLst/>
              <a:gdLst/>
              <a:ahLst/>
              <a:cxnLst/>
              <a:rect l="l" t="t" r="r" b="b"/>
              <a:pathLst>
                <a:path w="26035" h="22225">
                  <a:moveTo>
                    <a:pt x="18605" y="0"/>
                  </a:moveTo>
                  <a:lnTo>
                    <a:pt x="12179" y="4914"/>
                  </a:lnTo>
                  <a:lnTo>
                    <a:pt x="5968" y="10274"/>
                  </a:lnTo>
                  <a:lnTo>
                    <a:pt x="0" y="16002"/>
                  </a:lnTo>
                  <a:lnTo>
                    <a:pt x="2603" y="18072"/>
                  </a:lnTo>
                  <a:lnTo>
                    <a:pt x="7924" y="22009"/>
                  </a:lnTo>
                  <a:lnTo>
                    <a:pt x="13525" y="16611"/>
                  </a:lnTo>
                  <a:lnTo>
                    <a:pt x="19443" y="11506"/>
                  </a:lnTo>
                  <a:lnTo>
                    <a:pt x="25615" y="6731"/>
                  </a:lnTo>
                  <a:lnTo>
                    <a:pt x="23253" y="4597"/>
                  </a:lnTo>
                  <a:lnTo>
                    <a:pt x="20916" y="2324"/>
                  </a:lnTo>
                  <a:lnTo>
                    <a:pt x="18605" y="0"/>
                  </a:lnTo>
                  <a:close/>
                </a:path>
              </a:pathLst>
            </a:custGeom>
            <a:solidFill>
              <a:srgbClr val="F6D030"/>
            </a:solidFill>
          </p:spPr>
          <p:txBody>
            <a:bodyPr wrap="square" lIns="0" tIns="0" rIns="0" bIns="0" rtlCol="0"/>
            <a:lstStyle/>
            <a:p>
              <a:endParaRPr/>
            </a:p>
          </p:txBody>
        </p:sp>
        <p:sp>
          <p:nvSpPr>
            <p:cNvPr id="21478" name="object 21478"/>
            <p:cNvSpPr/>
            <p:nvPr/>
          </p:nvSpPr>
          <p:spPr>
            <a:xfrm>
              <a:off x="5119852" y="8568017"/>
              <a:ext cx="7620" cy="6985"/>
            </a:xfrm>
            <a:custGeom>
              <a:avLst/>
              <a:gdLst/>
              <a:ahLst/>
              <a:cxnLst/>
              <a:rect l="l" t="t" r="r" b="b"/>
              <a:pathLst>
                <a:path w="7620" h="6984">
                  <a:moveTo>
                    <a:pt x="0" y="0"/>
                  </a:moveTo>
                  <a:lnTo>
                    <a:pt x="7010" y="6731"/>
                  </a:lnTo>
                </a:path>
              </a:pathLst>
            </a:custGeom>
            <a:ln w="25400">
              <a:solidFill>
                <a:srgbClr val="F7D232"/>
              </a:solidFill>
            </a:ln>
          </p:spPr>
          <p:txBody>
            <a:bodyPr wrap="square" lIns="0" tIns="0" rIns="0" bIns="0" rtlCol="0"/>
            <a:lstStyle/>
            <a:p>
              <a:endParaRPr/>
            </a:p>
          </p:txBody>
        </p:sp>
        <p:sp>
          <p:nvSpPr>
            <p:cNvPr id="21479" name="object 21479"/>
            <p:cNvSpPr/>
            <p:nvPr/>
          </p:nvSpPr>
          <p:spPr>
            <a:xfrm>
              <a:off x="5109172" y="8574748"/>
              <a:ext cx="17780" cy="15875"/>
            </a:xfrm>
            <a:custGeom>
              <a:avLst/>
              <a:gdLst/>
              <a:ahLst/>
              <a:cxnLst/>
              <a:rect l="l" t="t" r="r" b="b"/>
              <a:pathLst>
                <a:path w="17779" h="15875">
                  <a:moveTo>
                    <a:pt x="17691" y="0"/>
                  </a:moveTo>
                  <a:lnTo>
                    <a:pt x="11518" y="4775"/>
                  </a:lnTo>
                  <a:lnTo>
                    <a:pt x="5600" y="9880"/>
                  </a:lnTo>
                  <a:lnTo>
                    <a:pt x="0" y="15278"/>
                  </a:lnTo>
                </a:path>
              </a:pathLst>
            </a:custGeom>
            <a:ln w="25400">
              <a:solidFill>
                <a:srgbClr val="F4CC22"/>
              </a:solidFill>
            </a:ln>
          </p:spPr>
          <p:txBody>
            <a:bodyPr wrap="square" lIns="0" tIns="0" rIns="0" bIns="0" rtlCol="0"/>
            <a:lstStyle/>
            <a:p>
              <a:endParaRPr/>
            </a:p>
          </p:txBody>
        </p:sp>
        <p:sp>
          <p:nvSpPr>
            <p:cNvPr id="21480" name="object 21480"/>
            <p:cNvSpPr/>
            <p:nvPr/>
          </p:nvSpPr>
          <p:spPr>
            <a:xfrm>
              <a:off x="5101247" y="8584019"/>
              <a:ext cx="8255" cy="6350"/>
            </a:xfrm>
            <a:custGeom>
              <a:avLst/>
              <a:gdLst/>
              <a:ahLst/>
              <a:cxnLst/>
              <a:rect l="l" t="t" r="r" b="b"/>
              <a:pathLst>
                <a:path w="8254" h="6350">
                  <a:moveTo>
                    <a:pt x="7924" y="6007"/>
                  </a:moveTo>
                  <a:lnTo>
                    <a:pt x="0" y="0"/>
                  </a:lnTo>
                </a:path>
              </a:pathLst>
            </a:custGeom>
            <a:ln w="25400">
              <a:solidFill>
                <a:srgbClr val="F5CE2D"/>
              </a:solidFill>
            </a:ln>
          </p:spPr>
          <p:txBody>
            <a:bodyPr wrap="square" lIns="0" tIns="0" rIns="0" bIns="0" rtlCol="0"/>
            <a:lstStyle/>
            <a:p>
              <a:endParaRPr/>
            </a:p>
          </p:txBody>
        </p:sp>
        <p:sp>
          <p:nvSpPr>
            <p:cNvPr id="21481" name="object 21481"/>
            <p:cNvSpPr/>
            <p:nvPr/>
          </p:nvSpPr>
          <p:spPr>
            <a:xfrm>
              <a:off x="5101247" y="8568017"/>
              <a:ext cx="19050" cy="16510"/>
            </a:xfrm>
            <a:custGeom>
              <a:avLst/>
              <a:gdLst/>
              <a:ahLst/>
              <a:cxnLst/>
              <a:rect l="l" t="t" r="r" b="b"/>
              <a:pathLst>
                <a:path w="19050" h="16509">
                  <a:moveTo>
                    <a:pt x="0" y="16002"/>
                  </a:moveTo>
                  <a:lnTo>
                    <a:pt x="5968" y="10274"/>
                  </a:lnTo>
                  <a:lnTo>
                    <a:pt x="12179" y="4914"/>
                  </a:lnTo>
                  <a:lnTo>
                    <a:pt x="18605" y="0"/>
                  </a:lnTo>
                </a:path>
              </a:pathLst>
            </a:custGeom>
            <a:ln w="25400">
              <a:solidFill>
                <a:srgbClr val="F8D33D"/>
              </a:solidFill>
            </a:ln>
          </p:spPr>
          <p:txBody>
            <a:bodyPr wrap="square" lIns="0" tIns="0" rIns="0" bIns="0" rtlCol="0"/>
            <a:lstStyle/>
            <a:p>
              <a:endParaRPr/>
            </a:p>
          </p:txBody>
        </p:sp>
        <p:sp>
          <p:nvSpPr>
            <p:cNvPr id="21482" name="object 21482"/>
            <p:cNvSpPr/>
            <p:nvPr/>
          </p:nvSpPr>
          <p:spPr>
            <a:xfrm>
              <a:off x="5126863" y="8561476"/>
              <a:ext cx="25400" cy="19685"/>
            </a:xfrm>
            <a:custGeom>
              <a:avLst/>
              <a:gdLst/>
              <a:ahLst/>
              <a:cxnLst/>
              <a:rect l="l" t="t" r="r" b="b"/>
              <a:pathLst>
                <a:path w="25400" h="19684">
                  <a:moveTo>
                    <a:pt x="19113" y="0"/>
                  </a:moveTo>
                  <a:lnTo>
                    <a:pt x="12573" y="4038"/>
                  </a:lnTo>
                  <a:lnTo>
                    <a:pt x="6172" y="8483"/>
                  </a:lnTo>
                  <a:lnTo>
                    <a:pt x="0" y="13271"/>
                  </a:lnTo>
                  <a:lnTo>
                    <a:pt x="2362" y="15405"/>
                  </a:lnTo>
                  <a:lnTo>
                    <a:pt x="4762" y="17398"/>
                  </a:lnTo>
                  <a:lnTo>
                    <a:pt x="7200" y="19215"/>
                  </a:lnTo>
                  <a:lnTo>
                    <a:pt x="12992" y="14516"/>
                  </a:lnTo>
                  <a:lnTo>
                    <a:pt x="18935" y="10096"/>
                  </a:lnTo>
                  <a:lnTo>
                    <a:pt x="25006" y="6045"/>
                  </a:lnTo>
                  <a:lnTo>
                    <a:pt x="21158" y="2184"/>
                  </a:lnTo>
                  <a:lnTo>
                    <a:pt x="19113" y="0"/>
                  </a:lnTo>
                  <a:close/>
                </a:path>
              </a:pathLst>
            </a:custGeom>
            <a:solidFill>
              <a:srgbClr val="F7CE26"/>
            </a:solidFill>
          </p:spPr>
          <p:txBody>
            <a:bodyPr wrap="square" lIns="0" tIns="0" rIns="0" bIns="0" rtlCol="0"/>
            <a:lstStyle/>
            <a:p>
              <a:endParaRPr/>
            </a:p>
          </p:txBody>
        </p:sp>
        <p:sp>
          <p:nvSpPr>
            <p:cNvPr id="21483" name="object 21483"/>
            <p:cNvSpPr/>
            <p:nvPr/>
          </p:nvSpPr>
          <p:spPr>
            <a:xfrm>
              <a:off x="5145976" y="8561476"/>
              <a:ext cx="6350" cy="6350"/>
            </a:xfrm>
            <a:custGeom>
              <a:avLst/>
              <a:gdLst/>
              <a:ahLst/>
              <a:cxnLst/>
              <a:rect l="l" t="t" r="r" b="b"/>
              <a:pathLst>
                <a:path w="6350" h="6350">
                  <a:moveTo>
                    <a:pt x="0" y="0"/>
                  </a:moveTo>
                  <a:lnTo>
                    <a:pt x="5892" y="6045"/>
                  </a:lnTo>
                </a:path>
              </a:pathLst>
            </a:custGeom>
            <a:ln w="25400">
              <a:solidFill>
                <a:srgbClr val="FAD02E"/>
              </a:solidFill>
            </a:ln>
          </p:spPr>
          <p:txBody>
            <a:bodyPr wrap="square" lIns="0" tIns="0" rIns="0" bIns="0" rtlCol="0"/>
            <a:lstStyle/>
            <a:p>
              <a:endParaRPr/>
            </a:p>
          </p:txBody>
        </p:sp>
        <p:sp>
          <p:nvSpPr>
            <p:cNvPr id="21484" name="object 21484"/>
            <p:cNvSpPr/>
            <p:nvPr/>
          </p:nvSpPr>
          <p:spPr>
            <a:xfrm>
              <a:off x="5134063" y="8567521"/>
              <a:ext cx="18415" cy="13335"/>
            </a:xfrm>
            <a:custGeom>
              <a:avLst/>
              <a:gdLst/>
              <a:ahLst/>
              <a:cxnLst/>
              <a:rect l="l" t="t" r="r" b="b"/>
              <a:pathLst>
                <a:path w="18414" h="13334">
                  <a:moveTo>
                    <a:pt x="17805" y="0"/>
                  </a:moveTo>
                  <a:lnTo>
                    <a:pt x="11734" y="4051"/>
                  </a:lnTo>
                  <a:lnTo>
                    <a:pt x="5791" y="8470"/>
                  </a:lnTo>
                  <a:lnTo>
                    <a:pt x="0" y="13169"/>
                  </a:lnTo>
                </a:path>
              </a:pathLst>
            </a:custGeom>
            <a:ln w="25400">
              <a:solidFill>
                <a:srgbClr val="F7CB1E"/>
              </a:solidFill>
            </a:ln>
          </p:spPr>
          <p:txBody>
            <a:bodyPr wrap="square" lIns="0" tIns="0" rIns="0" bIns="0" rtlCol="0"/>
            <a:lstStyle/>
            <a:p>
              <a:endParaRPr/>
            </a:p>
          </p:txBody>
        </p:sp>
        <p:sp>
          <p:nvSpPr>
            <p:cNvPr id="21485" name="object 21485"/>
            <p:cNvSpPr/>
            <p:nvPr/>
          </p:nvSpPr>
          <p:spPr>
            <a:xfrm>
              <a:off x="5126863" y="8574748"/>
              <a:ext cx="7620" cy="6350"/>
            </a:xfrm>
            <a:custGeom>
              <a:avLst/>
              <a:gdLst/>
              <a:ahLst/>
              <a:cxnLst/>
              <a:rect l="l" t="t" r="r" b="b"/>
              <a:pathLst>
                <a:path w="7620" h="6350">
                  <a:moveTo>
                    <a:pt x="7200" y="5943"/>
                  </a:moveTo>
                  <a:lnTo>
                    <a:pt x="0" y="0"/>
                  </a:lnTo>
                </a:path>
              </a:pathLst>
            </a:custGeom>
            <a:ln w="25399">
              <a:solidFill>
                <a:srgbClr val="F5CB1D"/>
              </a:solidFill>
            </a:ln>
          </p:spPr>
          <p:txBody>
            <a:bodyPr wrap="square" lIns="0" tIns="0" rIns="0" bIns="0" rtlCol="0"/>
            <a:lstStyle/>
            <a:p>
              <a:endParaRPr/>
            </a:p>
          </p:txBody>
        </p:sp>
        <p:sp>
          <p:nvSpPr>
            <p:cNvPr id="21486" name="object 21486"/>
            <p:cNvSpPr/>
            <p:nvPr/>
          </p:nvSpPr>
          <p:spPr>
            <a:xfrm>
              <a:off x="5126863" y="8561476"/>
              <a:ext cx="19685" cy="13335"/>
            </a:xfrm>
            <a:custGeom>
              <a:avLst/>
              <a:gdLst/>
              <a:ahLst/>
              <a:cxnLst/>
              <a:rect l="l" t="t" r="r" b="b"/>
              <a:pathLst>
                <a:path w="19685" h="13334">
                  <a:moveTo>
                    <a:pt x="0" y="13271"/>
                  </a:moveTo>
                  <a:lnTo>
                    <a:pt x="6172" y="8483"/>
                  </a:lnTo>
                  <a:lnTo>
                    <a:pt x="12573" y="4038"/>
                  </a:lnTo>
                  <a:lnTo>
                    <a:pt x="19113" y="0"/>
                  </a:lnTo>
                </a:path>
              </a:pathLst>
            </a:custGeom>
            <a:ln w="25400">
              <a:solidFill>
                <a:srgbClr val="F8D02D"/>
              </a:solidFill>
            </a:ln>
          </p:spPr>
          <p:txBody>
            <a:bodyPr wrap="square" lIns="0" tIns="0" rIns="0" bIns="0" rtlCol="0"/>
            <a:lstStyle/>
            <a:p>
              <a:endParaRPr/>
            </a:p>
          </p:txBody>
        </p:sp>
        <p:sp>
          <p:nvSpPr>
            <p:cNvPr id="21487" name="object 21487"/>
            <p:cNvSpPr/>
            <p:nvPr/>
          </p:nvSpPr>
          <p:spPr>
            <a:xfrm>
              <a:off x="5109172" y="8574748"/>
              <a:ext cx="21590" cy="18415"/>
            </a:xfrm>
            <a:custGeom>
              <a:avLst/>
              <a:gdLst/>
              <a:ahLst/>
              <a:cxnLst/>
              <a:rect l="l" t="t" r="r" b="b"/>
              <a:pathLst>
                <a:path w="21589" h="18415">
                  <a:moveTo>
                    <a:pt x="17691" y="0"/>
                  </a:moveTo>
                  <a:lnTo>
                    <a:pt x="11518" y="4775"/>
                  </a:lnTo>
                  <a:lnTo>
                    <a:pt x="5600" y="9880"/>
                  </a:lnTo>
                  <a:lnTo>
                    <a:pt x="0" y="15278"/>
                  </a:lnTo>
                  <a:lnTo>
                    <a:pt x="4013" y="18110"/>
                  </a:lnTo>
                  <a:lnTo>
                    <a:pt x="9486" y="12852"/>
                  </a:lnTo>
                  <a:lnTo>
                    <a:pt x="15265" y="7823"/>
                  </a:lnTo>
                  <a:lnTo>
                    <a:pt x="21272" y="3086"/>
                  </a:lnTo>
                  <a:lnTo>
                    <a:pt x="18872" y="1066"/>
                  </a:lnTo>
                  <a:lnTo>
                    <a:pt x="17691" y="0"/>
                  </a:lnTo>
                  <a:close/>
                </a:path>
              </a:pathLst>
            </a:custGeom>
            <a:solidFill>
              <a:srgbClr val="F4CA1D"/>
            </a:solidFill>
          </p:spPr>
          <p:txBody>
            <a:bodyPr wrap="square" lIns="0" tIns="0" rIns="0" bIns="0" rtlCol="0"/>
            <a:lstStyle/>
            <a:p>
              <a:endParaRPr/>
            </a:p>
          </p:txBody>
        </p:sp>
        <p:sp>
          <p:nvSpPr>
            <p:cNvPr id="21488" name="object 21488"/>
            <p:cNvSpPr/>
            <p:nvPr/>
          </p:nvSpPr>
          <p:spPr>
            <a:xfrm>
              <a:off x="5109172" y="8574748"/>
              <a:ext cx="17780" cy="15875"/>
            </a:xfrm>
            <a:custGeom>
              <a:avLst/>
              <a:gdLst/>
              <a:ahLst/>
              <a:cxnLst/>
              <a:rect l="l" t="t" r="r" b="b"/>
              <a:pathLst>
                <a:path w="17779" h="15875">
                  <a:moveTo>
                    <a:pt x="17691" y="0"/>
                  </a:moveTo>
                  <a:lnTo>
                    <a:pt x="11518" y="4775"/>
                  </a:lnTo>
                  <a:lnTo>
                    <a:pt x="5600" y="9880"/>
                  </a:lnTo>
                  <a:lnTo>
                    <a:pt x="0" y="15278"/>
                  </a:lnTo>
                </a:path>
              </a:pathLst>
            </a:custGeom>
            <a:ln w="25400">
              <a:solidFill>
                <a:srgbClr val="F4CC22"/>
              </a:solidFill>
            </a:ln>
          </p:spPr>
          <p:txBody>
            <a:bodyPr wrap="square" lIns="0" tIns="0" rIns="0" bIns="0" rtlCol="0"/>
            <a:lstStyle/>
            <a:p>
              <a:endParaRPr/>
            </a:p>
          </p:txBody>
        </p:sp>
        <p:sp>
          <p:nvSpPr>
            <p:cNvPr id="21489" name="object 21489"/>
            <p:cNvSpPr/>
            <p:nvPr/>
          </p:nvSpPr>
          <p:spPr>
            <a:xfrm>
              <a:off x="5109172" y="8590026"/>
              <a:ext cx="4445" cy="3175"/>
            </a:xfrm>
            <a:custGeom>
              <a:avLst/>
              <a:gdLst/>
              <a:ahLst/>
              <a:cxnLst/>
              <a:rect l="l" t="t" r="r" b="b"/>
              <a:pathLst>
                <a:path w="4445" h="3175">
                  <a:moveTo>
                    <a:pt x="0" y="0"/>
                  </a:moveTo>
                  <a:lnTo>
                    <a:pt x="4013" y="2832"/>
                  </a:lnTo>
                </a:path>
              </a:pathLst>
            </a:custGeom>
            <a:ln w="25400">
              <a:solidFill>
                <a:srgbClr val="F3C819"/>
              </a:solidFill>
            </a:ln>
          </p:spPr>
          <p:txBody>
            <a:bodyPr wrap="square" lIns="0" tIns="0" rIns="0" bIns="0" rtlCol="0"/>
            <a:lstStyle/>
            <a:p>
              <a:endParaRPr/>
            </a:p>
          </p:txBody>
        </p:sp>
        <p:sp>
          <p:nvSpPr>
            <p:cNvPr id="21490" name="object 21490"/>
            <p:cNvSpPr/>
            <p:nvPr/>
          </p:nvSpPr>
          <p:spPr>
            <a:xfrm>
              <a:off x="5113185" y="8577834"/>
              <a:ext cx="17780" cy="15240"/>
            </a:xfrm>
            <a:custGeom>
              <a:avLst/>
              <a:gdLst/>
              <a:ahLst/>
              <a:cxnLst/>
              <a:rect l="l" t="t" r="r" b="b"/>
              <a:pathLst>
                <a:path w="17779" h="15240">
                  <a:moveTo>
                    <a:pt x="0" y="15024"/>
                  </a:moveTo>
                  <a:lnTo>
                    <a:pt x="5473" y="9766"/>
                  </a:lnTo>
                  <a:lnTo>
                    <a:pt x="11252" y="4737"/>
                  </a:lnTo>
                  <a:lnTo>
                    <a:pt x="17259" y="0"/>
                  </a:lnTo>
                </a:path>
              </a:pathLst>
            </a:custGeom>
            <a:ln w="25400">
              <a:solidFill>
                <a:srgbClr val="F4C818"/>
              </a:solidFill>
            </a:ln>
          </p:spPr>
          <p:txBody>
            <a:bodyPr wrap="square" lIns="0" tIns="0" rIns="0" bIns="0" rtlCol="0"/>
            <a:lstStyle/>
            <a:p>
              <a:endParaRPr/>
            </a:p>
          </p:txBody>
        </p:sp>
        <p:sp>
          <p:nvSpPr>
            <p:cNvPr id="21491" name="object 21491"/>
            <p:cNvSpPr/>
            <p:nvPr/>
          </p:nvSpPr>
          <p:spPr>
            <a:xfrm>
              <a:off x="5126863" y="8574748"/>
              <a:ext cx="3810" cy="3175"/>
            </a:xfrm>
            <a:custGeom>
              <a:avLst/>
              <a:gdLst/>
              <a:ahLst/>
              <a:cxnLst/>
              <a:rect l="l" t="t" r="r" b="b"/>
              <a:pathLst>
                <a:path w="3810" h="3175">
                  <a:moveTo>
                    <a:pt x="3581" y="3086"/>
                  </a:moveTo>
                  <a:lnTo>
                    <a:pt x="0" y="0"/>
                  </a:lnTo>
                </a:path>
              </a:pathLst>
            </a:custGeom>
            <a:ln w="25400">
              <a:solidFill>
                <a:srgbClr val="F5CC20"/>
              </a:solidFill>
            </a:ln>
          </p:spPr>
          <p:txBody>
            <a:bodyPr wrap="square" lIns="0" tIns="0" rIns="0" bIns="0" rtlCol="0"/>
            <a:lstStyle/>
            <a:p>
              <a:endParaRPr/>
            </a:p>
          </p:txBody>
        </p:sp>
        <p:sp>
          <p:nvSpPr>
            <p:cNvPr id="21492" name="object 21492"/>
            <p:cNvSpPr/>
            <p:nvPr/>
          </p:nvSpPr>
          <p:spPr>
            <a:xfrm>
              <a:off x="5113185" y="8577834"/>
              <a:ext cx="20955" cy="17780"/>
            </a:xfrm>
            <a:custGeom>
              <a:avLst/>
              <a:gdLst/>
              <a:ahLst/>
              <a:cxnLst/>
              <a:rect l="l" t="t" r="r" b="b"/>
              <a:pathLst>
                <a:path w="20954" h="17779">
                  <a:moveTo>
                    <a:pt x="17259" y="0"/>
                  </a:moveTo>
                  <a:lnTo>
                    <a:pt x="11252" y="4737"/>
                  </a:lnTo>
                  <a:lnTo>
                    <a:pt x="5473" y="9766"/>
                  </a:lnTo>
                  <a:lnTo>
                    <a:pt x="0" y="15024"/>
                  </a:lnTo>
                  <a:lnTo>
                    <a:pt x="4038" y="17780"/>
                  </a:lnTo>
                  <a:lnTo>
                    <a:pt x="9461" y="12560"/>
                  </a:lnTo>
                  <a:lnTo>
                    <a:pt x="15087" y="7569"/>
                  </a:lnTo>
                  <a:lnTo>
                    <a:pt x="20878" y="2857"/>
                  </a:lnTo>
                  <a:lnTo>
                    <a:pt x="19659" y="1955"/>
                  </a:lnTo>
                  <a:lnTo>
                    <a:pt x="18453" y="1003"/>
                  </a:lnTo>
                  <a:lnTo>
                    <a:pt x="17259" y="0"/>
                  </a:lnTo>
                  <a:close/>
                </a:path>
              </a:pathLst>
            </a:custGeom>
            <a:solidFill>
              <a:srgbClr val="F3C714"/>
            </a:solidFill>
          </p:spPr>
          <p:txBody>
            <a:bodyPr wrap="square" lIns="0" tIns="0" rIns="0" bIns="0" rtlCol="0"/>
            <a:lstStyle/>
            <a:p>
              <a:endParaRPr/>
            </a:p>
          </p:txBody>
        </p:sp>
        <p:sp>
          <p:nvSpPr>
            <p:cNvPr id="21493" name="object 21493"/>
            <p:cNvSpPr/>
            <p:nvPr/>
          </p:nvSpPr>
          <p:spPr>
            <a:xfrm>
              <a:off x="5113185" y="8577834"/>
              <a:ext cx="17780" cy="15240"/>
            </a:xfrm>
            <a:custGeom>
              <a:avLst/>
              <a:gdLst/>
              <a:ahLst/>
              <a:cxnLst/>
              <a:rect l="l" t="t" r="r" b="b"/>
              <a:pathLst>
                <a:path w="17779" h="15240">
                  <a:moveTo>
                    <a:pt x="17259" y="0"/>
                  </a:moveTo>
                  <a:lnTo>
                    <a:pt x="11252" y="4737"/>
                  </a:lnTo>
                  <a:lnTo>
                    <a:pt x="5473" y="9766"/>
                  </a:lnTo>
                  <a:lnTo>
                    <a:pt x="0" y="15024"/>
                  </a:lnTo>
                </a:path>
              </a:pathLst>
            </a:custGeom>
            <a:ln w="25400">
              <a:solidFill>
                <a:srgbClr val="F4C818"/>
              </a:solidFill>
            </a:ln>
          </p:spPr>
          <p:txBody>
            <a:bodyPr wrap="square" lIns="0" tIns="0" rIns="0" bIns="0" rtlCol="0"/>
            <a:lstStyle/>
            <a:p>
              <a:endParaRPr/>
            </a:p>
          </p:txBody>
        </p:sp>
        <p:sp>
          <p:nvSpPr>
            <p:cNvPr id="21494" name="object 21494"/>
            <p:cNvSpPr/>
            <p:nvPr/>
          </p:nvSpPr>
          <p:spPr>
            <a:xfrm>
              <a:off x="5113185" y="8592858"/>
              <a:ext cx="4445" cy="3175"/>
            </a:xfrm>
            <a:custGeom>
              <a:avLst/>
              <a:gdLst/>
              <a:ahLst/>
              <a:cxnLst/>
              <a:rect l="l" t="t" r="r" b="b"/>
              <a:pathLst>
                <a:path w="4445" h="3175">
                  <a:moveTo>
                    <a:pt x="0" y="0"/>
                  </a:moveTo>
                  <a:lnTo>
                    <a:pt x="4038" y="2755"/>
                  </a:lnTo>
                </a:path>
              </a:pathLst>
            </a:custGeom>
            <a:ln w="25400">
              <a:solidFill>
                <a:srgbClr val="F2C410"/>
              </a:solidFill>
            </a:ln>
          </p:spPr>
          <p:txBody>
            <a:bodyPr wrap="square" lIns="0" tIns="0" rIns="0" bIns="0" rtlCol="0"/>
            <a:lstStyle/>
            <a:p>
              <a:endParaRPr/>
            </a:p>
          </p:txBody>
        </p:sp>
        <p:sp>
          <p:nvSpPr>
            <p:cNvPr id="21495" name="object 21495"/>
            <p:cNvSpPr/>
            <p:nvPr/>
          </p:nvSpPr>
          <p:spPr>
            <a:xfrm>
              <a:off x="5117223" y="8580691"/>
              <a:ext cx="17145" cy="15240"/>
            </a:xfrm>
            <a:custGeom>
              <a:avLst/>
              <a:gdLst/>
              <a:ahLst/>
              <a:cxnLst/>
              <a:rect l="l" t="t" r="r" b="b"/>
              <a:pathLst>
                <a:path w="17145" h="15240">
                  <a:moveTo>
                    <a:pt x="0" y="14922"/>
                  </a:moveTo>
                  <a:lnTo>
                    <a:pt x="5422" y="9702"/>
                  </a:lnTo>
                  <a:lnTo>
                    <a:pt x="11049" y="4711"/>
                  </a:lnTo>
                  <a:lnTo>
                    <a:pt x="16840" y="0"/>
                  </a:lnTo>
                </a:path>
              </a:pathLst>
            </a:custGeom>
            <a:ln w="25400">
              <a:solidFill>
                <a:srgbClr val="F3C511"/>
              </a:solidFill>
            </a:ln>
          </p:spPr>
          <p:txBody>
            <a:bodyPr wrap="square" lIns="0" tIns="0" rIns="0" bIns="0" rtlCol="0"/>
            <a:lstStyle/>
            <a:p>
              <a:endParaRPr/>
            </a:p>
          </p:txBody>
        </p:sp>
        <p:sp>
          <p:nvSpPr>
            <p:cNvPr id="21496" name="object 21496"/>
            <p:cNvSpPr/>
            <p:nvPr/>
          </p:nvSpPr>
          <p:spPr>
            <a:xfrm>
              <a:off x="5130444" y="8577834"/>
              <a:ext cx="3810" cy="3175"/>
            </a:xfrm>
            <a:custGeom>
              <a:avLst/>
              <a:gdLst/>
              <a:ahLst/>
              <a:cxnLst/>
              <a:rect l="l" t="t" r="r" b="b"/>
              <a:pathLst>
                <a:path w="3810" h="3175">
                  <a:moveTo>
                    <a:pt x="3619" y="2857"/>
                  </a:moveTo>
                  <a:lnTo>
                    <a:pt x="0" y="0"/>
                  </a:lnTo>
                </a:path>
              </a:pathLst>
            </a:custGeom>
            <a:ln w="25399">
              <a:solidFill>
                <a:srgbClr val="F4C918"/>
              </a:solidFill>
            </a:ln>
          </p:spPr>
          <p:txBody>
            <a:bodyPr wrap="square" lIns="0" tIns="0" rIns="0" bIns="0" rtlCol="0"/>
            <a:lstStyle/>
            <a:p>
              <a:endParaRPr/>
            </a:p>
          </p:txBody>
        </p:sp>
        <p:sp>
          <p:nvSpPr>
            <p:cNvPr id="21497" name="object 21497"/>
            <p:cNvSpPr/>
            <p:nvPr/>
          </p:nvSpPr>
          <p:spPr>
            <a:xfrm>
              <a:off x="5191937" y="8553031"/>
              <a:ext cx="1905" cy="2540"/>
            </a:xfrm>
            <a:custGeom>
              <a:avLst/>
              <a:gdLst/>
              <a:ahLst/>
              <a:cxnLst/>
              <a:rect l="l" t="t" r="r" b="b"/>
              <a:pathLst>
                <a:path w="1904" h="2540">
                  <a:moveTo>
                    <a:pt x="0" y="0"/>
                  </a:moveTo>
                  <a:lnTo>
                    <a:pt x="1389" y="2260"/>
                  </a:lnTo>
                  <a:lnTo>
                    <a:pt x="0" y="0"/>
                  </a:lnTo>
                  <a:close/>
                </a:path>
              </a:pathLst>
            </a:custGeom>
            <a:solidFill>
              <a:srgbClr val="FFD650"/>
            </a:solidFill>
          </p:spPr>
          <p:txBody>
            <a:bodyPr wrap="square" lIns="0" tIns="0" rIns="0" bIns="0" rtlCol="0"/>
            <a:lstStyle/>
            <a:p>
              <a:endParaRPr/>
            </a:p>
          </p:txBody>
        </p:sp>
        <p:sp>
          <p:nvSpPr>
            <p:cNvPr id="21498" name="object 21498"/>
            <p:cNvSpPr/>
            <p:nvPr/>
          </p:nvSpPr>
          <p:spPr>
            <a:xfrm>
              <a:off x="5189207" y="8548230"/>
              <a:ext cx="4445" cy="7620"/>
            </a:xfrm>
            <a:custGeom>
              <a:avLst/>
              <a:gdLst/>
              <a:ahLst/>
              <a:cxnLst/>
              <a:rect l="l" t="t" r="r" b="b"/>
              <a:pathLst>
                <a:path w="4445" h="7620">
                  <a:moveTo>
                    <a:pt x="0" y="0"/>
                  </a:moveTo>
                  <a:lnTo>
                    <a:pt x="4127" y="7073"/>
                  </a:lnTo>
                </a:path>
              </a:pathLst>
            </a:custGeom>
            <a:ln w="25399">
              <a:solidFill>
                <a:srgbClr val="FFD650"/>
              </a:solidFill>
            </a:ln>
          </p:spPr>
          <p:txBody>
            <a:bodyPr wrap="square" lIns="0" tIns="0" rIns="0" bIns="0" rtlCol="0"/>
            <a:lstStyle/>
            <a:p>
              <a:endParaRPr/>
            </a:p>
          </p:txBody>
        </p:sp>
        <p:sp>
          <p:nvSpPr>
            <p:cNvPr id="21499" name="object 21499"/>
            <p:cNvSpPr/>
            <p:nvPr/>
          </p:nvSpPr>
          <p:spPr>
            <a:xfrm>
              <a:off x="5193334" y="8542591"/>
              <a:ext cx="635" cy="26034"/>
            </a:xfrm>
            <a:custGeom>
              <a:avLst/>
              <a:gdLst/>
              <a:ahLst/>
              <a:cxnLst/>
              <a:rect l="l" t="t" r="r" b="b"/>
              <a:pathLst>
                <a:path w="635" h="26034">
                  <a:moveTo>
                    <a:pt x="12" y="0"/>
                  </a:moveTo>
                  <a:lnTo>
                    <a:pt x="0" y="25412"/>
                  </a:lnTo>
                  <a:lnTo>
                    <a:pt x="12" y="0"/>
                  </a:lnTo>
                  <a:close/>
                </a:path>
              </a:pathLst>
            </a:custGeom>
            <a:solidFill>
              <a:srgbClr val="FFD549"/>
            </a:solidFill>
          </p:spPr>
          <p:txBody>
            <a:bodyPr wrap="square" lIns="0" tIns="0" rIns="0" bIns="0" rtlCol="0"/>
            <a:lstStyle/>
            <a:p>
              <a:endParaRPr/>
            </a:p>
          </p:txBody>
        </p:sp>
        <p:sp>
          <p:nvSpPr>
            <p:cNvPr id="21500" name="object 21500"/>
            <p:cNvSpPr/>
            <p:nvPr/>
          </p:nvSpPr>
          <p:spPr>
            <a:xfrm>
              <a:off x="5189207" y="8548230"/>
              <a:ext cx="4445" cy="7620"/>
            </a:xfrm>
            <a:custGeom>
              <a:avLst/>
              <a:gdLst/>
              <a:ahLst/>
              <a:cxnLst/>
              <a:rect l="l" t="t" r="r" b="b"/>
              <a:pathLst>
                <a:path w="4445" h="7620">
                  <a:moveTo>
                    <a:pt x="4140" y="7061"/>
                  </a:moveTo>
                  <a:lnTo>
                    <a:pt x="0" y="0"/>
                  </a:lnTo>
                </a:path>
              </a:pathLst>
            </a:custGeom>
            <a:ln w="25400">
              <a:solidFill>
                <a:srgbClr val="FFD650"/>
              </a:solidFill>
            </a:ln>
          </p:spPr>
          <p:txBody>
            <a:bodyPr wrap="square" lIns="0" tIns="0" rIns="0" bIns="0" rtlCol="0"/>
            <a:lstStyle/>
            <a:p>
              <a:endParaRPr/>
            </a:p>
          </p:txBody>
        </p:sp>
        <p:sp>
          <p:nvSpPr>
            <p:cNvPr id="21501" name="object 21501"/>
            <p:cNvSpPr/>
            <p:nvPr/>
          </p:nvSpPr>
          <p:spPr>
            <a:xfrm>
              <a:off x="5193334" y="8555291"/>
              <a:ext cx="4445" cy="6985"/>
            </a:xfrm>
            <a:custGeom>
              <a:avLst/>
              <a:gdLst/>
              <a:ahLst/>
              <a:cxnLst/>
              <a:rect l="l" t="t" r="r" b="b"/>
              <a:pathLst>
                <a:path w="4445" h="6984">
                  <a:moveTo>
                    <a:pt x="1409" y="2273"/>
                  </a:moveTo>
                  <a:lnTo>
                    <a:pt x="2819" y="4445"/>
                  </a:lnTo>
                  <a:lnTo>
                    <a:pt x="4267" y="6540"/>
                  </a:lnTo>
                  <a:lnTo>
                    <a:pt x="2832" y="4445"/>
                  </a:lnTo>
                  <a:lnTo>
                    <a:pt x="1409" y="2273"/>
                  </a:lnTo>
                  <a:close/>
                </a:path>
                <a:path w="4445" h="6984">
                  <a:moveTo>
                    <a:pt x="12" y="0"/>
                  </a:moveTo>
                  <a:lnTo>
                    <a:pt x="1409" y="2273"/>
                  </a:lnTo>
                  <a:lnTo>
                    <a:pt x="12" y="0"/>
                  </a:lnTo>
                  <a:close/>
                </a:path>
              </a:pathLst>
            </a:custGeom>
            <a:solidFill>
              <a:srgbClr val="FED340"/>
            </a:solidFill>
          </p:spPr>
          <p:txBody>
            <a:bodyPr wrap="square" lIns="0" tIns="0" rIns="0" bIns="0" rtlCol="0"/>
            <a:lstStyle/>
            <a:p>
              <a:endParaRPr/>
            </a:p>
          </p:txBody>
        </p:sp>
        <p:sp>
          <p:nvSpPr>
            <p:cNvPr id="21502" name="object 21502"/>
            <p:cNvSpPr/>
            <p:nvPr/>
          </p:nvSpPr>
          <p:spPr>
            <a:xfrm>
              <a:off x="5193334" y="8542591"/>
              <a:ext cx="635" cy="26034"/>
            </a:xfrm>
            <a:custGeom>
              <a:avLst/>
              <a:gdLst/>
              <a:ahLst/>
              <a:cxnLst/>
              <a:rect l="l" t="t" r="r" b="b"/>
              <a:pathLst>
                <a:path w="635" h="26034">
                  <a:moveTo>
                    <a:pt x="12" y="0"/>
                  </a:moveTo>
                  <a:lnTo>
                    <a:pt x="0" y="25412"/>
                  </a:lnTo>
                  <a:lnTo>
                    <a:pt x="12" y="0"/>
                  </a:lnTo>
                  <a:close/>
                </a:path>
              </a:pathLst>
            </a:custGeom>
            <a:solidFill>
              <a:srgbClr val="FFD549"/>
            </a:solidFill>
          </p:spPr>
          <p:txBody>
            <a:bodyPr wrap="square" lIns="0" tIns="0" rIns="0" bIns="0" rtlCol="0"/>
            <a:lstStyle/>
            <a:p>
              <a:endParaRPr/>
            </a:p>
          </p:txBody>
        </p:sp>
        <p:sp>
          <p:nvSpPr>
            <p:cNvPr id="21503" name="object 21503"/>
            <p:cNvSpPr/>
            <p:nvPr/>
          </p:nvSpPr>
          <p:spPr>
            <a:xfrm>
              <a:off x="5193334" y="8555291"/>
              <a:ext cx="4445" cy="6985"/>
            </a:xfrm>
            <a:custGeom>
              <a:avLst/>
              <a:gdLst/>
              <a:ahLst/>
              <a:cxnLst/>
              <a:rect l="l" t="t" r="r" b="b"/>
              <a:pathLst>
                <a:path w="4445" h="6984">
                  <a:moveTo>
                    <a:pt x="0" y="12"/>
                  </a:moveTo>
                  <a:lnTo>
                    <a:pt x="4267" y="6540"/>
                  </a:lnTo>
                </a:path>
                <a:path w="4445" h="6984">
                  <a:moveTo>
                    <a:pt x="4267" y="6540"/>
                  </a:moveTo>
                  <a:lnTo>
                    <a:pt x="12" y="0"/>
                  </a:lnTo>
                </a:path>
              </a:pathLst>
            </a:custGeom>
            <a:ln w="25400">
              <a:solidFill>
                <a:srgbClr val="FED340"/>
              </a:solidFill>
            </a:ln>
          </p:spPr>
          <p:txBody>
            <a:bodyPr wrap="square" lIns="0" tIns="0" rIns="0" bIns="0" rtlCol="0"/>
            <a:lstStyle/>
            <a:p>
              <a:endParaRPr/>
            </a:p>
          </p:txBody>
        </p:sp>
        <p:sp>
          <p:nvSpPr>
            <p:cNvPr id="21504" name="object 21504"/>
            <p:cNvSpPr/>
            <p:nvPr/>
          </p:nvSpPr>
          <p:spPr>
            <a:xfrm>
              <a:off x="5197602" y="8561832"/>
              <a:ext cx="4445" cy="6350"/>
            </a:xfrm>
            <a:custGeom>
              <a:avLst/>
              <a:gdLst/>
              <a:ahLst/>
              <a:cxnLst/>
              <a:rect l="l" t="t" r="r" b="b"/>
              <a:pathLst>
                <a:path w="4445" h="6350">
                  <a:moveTo>
                    <a:pt x="2870" y="4102"/>
                  </a:moveTo>
                  <a:lnTo>
                    <a:pt x="4330" y="6019"/>
                  </a:lnTo>
                  <a:lnTo>
                    <a:pt x="2870" y="4102"/>
                  </a:lnTo>
                  <a:close/>
                </a:path>
                <a:path w="4445" h="6350">
                  <a:moveTo>
                    <a:pt x="0" y="0"/>
                  </a:moveTo>
                  <a:lnTo>
                    <a:pt x="1422" y="2082"/>
                  </a:lnTo>
                  <a:lnTo>
                    <a:pt x="2870" y="4102"/>
                  </a:lnTo>
                  <a:lnTo>
                    <a:pt x="1435" y="2082"/>
                  </a:lnTo>
                  <a:lnTo>
                    <a:pt x="0" y="0"/>
                  </a:lnTo>
                  <a:close/>
                </a:path>
              </a:pathLst>
            </a:custGeom>
            <a:solidFill>
              <a:srgbClr val="FED12D"/>
            </a:solidFill>
          </p:spPr>
          <p:txBody>
            <a:bodyPr wrap="square" lIns="0" tIns="0" rIns="0" bIns="0" rtlCol="0"/>
            <a:lstStyle/>
            <a:p>
              <a:endParaRPr/>
            </a:p>
          </p:txBody>
        </p:sp>
        <p:sp>
          <p:nvSpPr>
            <p:cNvPr id="21505" name="object 21505"/>
            <p:cNvSpPr/>
            <p:nvPr/>
          </p:nvSpPr>
          <p:spPr>
            <a:xfrm>
              <a:off x="5197602" y="8561832"/>
              <a:ext cx="4445" cy="6350"/>
            </a:xfrm>
            <a:custGeom>
              <a:avLst/>
              <a:gdLst/>
              <a:ahLst/>
              <a:cxnLst/>
              <a:rect l="l" t="t" r="r" b="b"/>
              <a:pathLst>
                <a:path w="4445" h="6350">
                  <a:moveTo>
                    <a:pt x="0" y="0"/>
                  </a:moveTo>
                  <a:lnTo>
                    <a:pt x="4330" y="6019"/>
                  </a:lnTo>
                </a:path>
              </a:pathLst>
            </a:custGeom>
            <a:ln w="25400">
              <a:solidFill>
                <a:srgbClr val="FED12D"/>
              </a:solidFill>
            </a:ln>
          </p:spPr>
          <p:txBody>
            <a:bodyPr wrap="square" lIns="0" tIns="0" rIns="0" bIns="0" rtlCol="0"/>
            <a:lstStyle/>
            <a:p>
              <a:endParaRPr/>
            </a:p>
          </p:txBody>
        </p:sp>
        <p:sp>
          <p:nvSpPr>
            <p:cNvPr id="21506" name="object 21506"/>
            <p:cNvSpPr/>
            <p:nvPr/>
          </p:nvSpPr>
          <p:spPr>
            <a:xfrm>
              <a:off x="5201932" y="8555151"/>
              <a:ext cx="635" cy="25400"/>
            </a:xfrm>
            <a:custGeom>
              <a:avLst/>
              <a:gdLst/>
              <a:ahLst/>
              <a:cxnLst/>
              <a:rect l="l" t="t" r="r" b="b"/>
              <a:pathLst>
                <a:path w="635" h="25400">
                  <a:moveTo>
                    <a:pt x="12" y="0"/>
                  </a:moveTo>
                  <a:lnTo>
                    <a:pt x="0" y="25399"/>
                  </a:lnTo>
                  <a:lnTo>
                    <a:pt x="12" y="0"/>
                  </a:lnTo>
                  <a:close/>
                </a:path>
              </a:pathLst>
            </a:custGeom>
            <a:solidFill>
              <a:srgbClr val="FDCF24"/>
            </a:solidFill>
          </p:spPr>
          <p:txBody>
            <a:bodyPr wrap="square" lIns="0" tIns="0" rIns="0" bIns="0" rtlCol="0"/>
            <a:lstStyle/>
            <a:p>
              <a:endParaRPr/>
            </a:p>
          </p:txBody>
        </p:sp>
        <p:sp>
          <p:nvSpPr>
            <p:cNvPr id="21507" name="object 21507"/>
            <p:cNvSpPr/>
            <p:nvPr/>
          </p:nvSpPr>
          <p:spPr>
            <a:xfrm>
              <a:off x="5197602" y="8561832"/>
              <a:ext cx="4445" cy="6350"/>
            </a:xfrm>
            <a:custGeom>
              <a:avLst/>
              <a:gdLst/>
              <a:ahLst/>
              <a:cxnLst/>
              <a:rect l="l" t="t" r="r" b="b"/>
              <a:pathLst>
                <a:path w="4445" h="6350">
                  <a:moveTo>
                    <a:pt x="4343" y="6019"/>
                  </a:moveTo>
                  <a:lnTo>
                    <a:pt x="0" y="0"/>
                  </a:lnTo>
                </a:path>
              </a:pathLst>
            </a:custGeom>
            <a:ln w="25400">
              <a:solidFill>
                <a:srgbClr val="FED12D"/>
              </a:solidFill>
            </a:ln>
          </p:spPr>
          <p:txBody>
            <a:bodyPr wrap="square" lIns="0" tIns="0" rIns="0" bIns="0" rtlCol="0"/>
            <a:lstStyle/>
            <a:p>
              <a:endParaRPr/>
            </a:p>
          </p:txBody>
        </p:sp>
        <p:sp>
          <p:nvSpPr>
            <p:cNvPr id="21508" name="object 21508"/>
            <p:cNvSpPr/>
            <p:nvPr/>
          </p:nvSpPr>
          <p:spPr>
            <a:xfrm>
              <a:off x="5201932" y="8567851"/>
              <a:ext cx="3175" cy="3810"/>
            </a:xfrm>
            <a:custGeom>
              <a:avLst/>
              <a:gdLst/>
              <a:ahLst/>
              <a:cxnLst/>
              <a:rect l="l" t="t" r="r" b="b"/>
              <a:pathLst>
                <a:path w="3175" h="3809">
                  <a:moveTo>
                    <a:pt x="12" y="0"/>
                  </a:moveTo>
                  <a:lnTo>
                    <a:pt x="1460" y="1943"/>
                  </a:lnTo>
                  <a:lnTo>
                    <a:pt x="2921" y="3784"/>
                  </a:lnTo>
                  <a:lnTo>
                    <a:pt x="1460" y="1930"/>
                  </a:lnTo>
                  <a:lnTo>
                    <a:pt x="12" y="0"/>
                  </a:lnTo>
                  <a:close/>
                </a:path>
              </a:pathLst>
            </a:custGeom>
            <a:solidFill>
              <a:srgbClr val="FCCD1D"/>
            </a:solidFill>
          </p:spPr>
          <p:txBody>
            <a:bodyPr wrap="square" lIns="0" tIns="0" rIns="0" bIns="0" rtlCol="0"/>
            <a:lstStyle/>
            <a:p>
              <a:endParaRPr/>
            </a:p>
          </p:txBody>
        </p:sp>
        <p:sp>
          <p:nvSpPr>
            <p:cNvPr id="21509" name="object 21509"/>
            <p:cNvSpPr/>
            <p:nvPr/>
          </p:nvSpPr>
          <p:spPr>
            <a:xfrm>
              <a:off x="5201932" y="8555151"/>
              <a:ext cx="635" cy="25400"/>
            </a:xfrm>
            <a:custGeom>
              <a:avLst/>
              <a:gdLst/>
              <a:ahLst/>
              <a:cxnLst/>
              <a:rect l="l" t="t" r="r" b="b"/>
              <a:pathLst>
                <a:path w="635" h="25400">
                  <a:moveTo>
                    <a:pt x="12" y="0"/>
                  </a:moveTo>
                  <a:lnTo>
                    <a:pt x="0" y="25399"/>
                  </a:lnTo>
                  <a:lnTo>
                    <a:pt x="12" y="0"/>
                  </a:lnTo>
                  <a:close/>
                </a:path>
              </a:pathLst>
            </a:custGeom>
            <a:solidFill>
              <a:srgbClr val="FDCF24"/>
            </a:solidFill>
          </p:spPr>
          <p:txBody>
            <a:bodyPr wrap="square" lIns="0" tIns="0" rIns="0" bIns="0" rtlCol="0"/>
            <a:lstStyle/>
            <a:p>
              <a:endParaRPr/>
            </a:p>
          </p:txBody>
        </p:sp>
        <p:sp>
          <p:nvSpPr>
            <p:cNvPr id="21510" name="object 21510"/>
            <p:cNvSpPr/>
            <p:nvPr/>
          </p:nvSpPr>
          <p:spPr>
            <a:xfrm>
              <a:off x="5201932" y="8567851"/>
              <a:ext cx="4445" cy="5715"/>
            </a:xfrm>
            <a:custGeom>
              <a:avLst/>
              <a:gdLst/>
              <a:ahLst/>
              <a:cxnLst/>
              <a:rect l="l" t="t" r="r" b="b"/>
              <a:pathLst>
                <a:path w="4445" h="5715">
                  <a:moveTo>
                    <a:pt x="0" y="0"/>
                  </a:moveTo>
                  <a:lnTo>
                    <a:pt x="4394" y="5549"/>
                  </a:lnTo>
                </a:path>
              </a:pathLst>
            </a:custGeom>
            <a:ln w="25400">
              <a:solidFill>
                <a:srgbClr val="FCCD1D"/>
              </a:solidFill>
            </a:ln>
          </p:spPr>
          <p:txBody>
            <a:bodyPr wrap="square" lIns="0" tIns="0" rIns="0" bIns="0" rtlCol="0"/>
            <a:lstStyle/>
            <a:p>
              <a:endParaRPr/>
            </a:p>
          </p:txBody>
        </p:sp>
        <p:sp>
          <p:nvSpPr>
            <p:cNvPr id="21511" name="object 21511"/>
            <p:cNvSpPr/>
            <p:nvPr/>
          </p:nvSpPr>
          <p:spPr>
            <a:xfrm>
              <a:off x="5206326" y="8560689"/>
              <a:ext cx="0" cy="26034"/>
            </a:xfrm>
            <a:custGeom>
              <a:avLst/>
              <a:gdLst/>
              <a:ahLst/>
              <a:cxnLst/>
              <a:rect l="l" t="t" r="r" b="b"/>
              <a:pathLst>
                <a:path h="26034">
                  <a:moveTo>
                    <a:pt x="0" y="0"/>
                  </a:moveTo>
                  <a:lnTo>
                    <a:pt x="0" y="25412"/>
                  </a:lnTo>
                  <a:lnTo>
                    <a:pt x="0" y="0"/>
                  </a:lnTo>
                  <a:close/>
                </a:path>
              </a:pathLst>
            </a:custGeom>
            <a:solidFill>
              <a:srgbClr val="FBCB16"/>
            </a:solidFill>
          </p:spPr>
          <p:txBody>
            <a:bodyPr wrap="square" lIns="0" tIns="0" rIns="0" bIns="0" rtlCol="0"/>
            <a:lstStyle/>
            <a:p>
              <a:endParaRPr/>
            </a:p>
          </p:txBody>
        </p:sp>
        <p:sp>
          <p:nvSpPr>
            <p:cNvPr id="21512" name="object 21512"/>
            <p:cNvSpPr/>
            <p:nvPr/>
          </p:nvSpPr>
          <p:spPr>
            <a:xfrm>
              <a:off x="5201945" y="8567851"/>
              <a:ext cx="4445" cy="5715"/>
            </a:xfrm>
            <a:custGeom>
              <a:avLst/>
              <a:gdLst/>
              <a:ahLst/>
              <a:cxnLst/>
              <a:rect l="l" t="t" r="r" b="b"/>
              <a:pathLst>
                <a:path w="4445" h="5715">
                  <a:moveTo>
                    <a:pt x="4381" y="5537"/>
                  </a:moveTo>
                  <a:lnTo>
                    <a:pt x="0" y="0"/>
                  </a:lnTo>
                </a:path>
              </a:pathLst>
            </a:custGeom>
            <a:ln w="25400">
              <a:solidFill>
                <a:srgbClr val="FCCD1D"/>
              </a:solidFill>
            </a:ln>
          </p:spPr>
          <p:txBody>
            <a:bodyPr wrap="square" lIns="0" tIns="0" rIns="0" bIns="0" rtlCol="0"/>
            <a:lstStyle/>
            <a:p>
              <a:endParaRPr/>
            </a:p>
          </p:txBody>
        </p:sp>
        <p:sp>
          <p:nvSpPr>
            <p:cNvPr id="21513" name="object 21513"/>
            <p:cNvSpPr/>
            <p:nvPr/>
          </p:nvSpPr>
          <p:spPr>
            <a:xfrm>
              <a:off x="5151869" y="8548230"/>
              <a:ext cx="41910" cy="26670"/>
            </a:xfrm>
            <a:custGeom>
              <a:avLst/>
              <a:gdLst/>
              <a:ahLst/>
              <a:cxnLst/>
              <a:rect l="l" t="t" r="r" b="b"/>
              <a:pathLst>
                <a:path w="41910" h="26670">
                  <a:moveTo>
                    <a:pt x="37337" y="0"/>
                  </a:moveTo>
                  <a:lnTo>
                    <a:pt x="27871" y="3798"/>
                  </a:lnTo>
                  <a:lnTo>
                    <a:pt x="18468" y="8316"/>
                  </a:lnTo>
                  <a:lnTo>
                    <a:pt x="9166" y="13499"/>
                  </a:lnTo>
                  <a:lnTo>
                    <a:pt x="0" y="19291"/>
                  </a:lnTo>
                  <a:lnTo>
                    <a:pt x="6527" y="26060"/>
                  </a:lnTo>
                  <a:lnTo>
                    <a:pt x="14942" y="20427"/>
                  </a:lnTo>
                  <a:lnTo>
                    <a:pt x="23553" y="15352"/>
                  </a:lnTo>
                  <a:lnTo>
                    <a:pt x="32386" y="10885"/>
                  </a:lnTo>
                  <a:lnTo>
                    <a:pt x="41465" y="7073"/>
                  </a:lnTo>
                  <a:lnTo>
                    <a:pt x="38696" y="2451"/>
                  </a:lnTo>
                  <a:lnTo>
                    <a:pt x="37337" y="0"/>
                  </a:lnTo>
                  <a:close/>
                </a:path>
              </a:pathLst>
            </a:custGeom>
            <a:solidFill>
              <a:srgbClr val="FCD139"/>
            </a:solidFill>
          </p:spPr>
          <p:txBody>
            <a:bodyPr wrap="square" lIns="0" tIns="0" rIns="0" bIns="0" rtlCol="0"/>
            <a:lstStyle/>
            <a:p>
              <a:endParaRPr/>
            </a:p>
          </p:txBody>
        </p:sp>
        <p:sp>
          <p:nvSpPr>
            <p:cNvPr id="21514" name="object 21514"/>
            <p:cNvSpPr/>
            <p:nvPr/>
          </p:nvSpPr>
          <p:spPr>
            <a:xfrm>
              <a:off x="5151869" y="8548230"/>
              <a:ext cx="37465" cy="19685"/>
            </a:xfrm>
            <a:custGeom>
              <a:avLst/>
              <a:gdLst/>
              <a:ahLst/>
              <a:cxnLst/>
              <a:rect l="l" t="t" r="r" b="b"/>
              <a:pathLst>
                <a:path w="37464" h="19684">
                  <a:moveTo>
                    <a:pt x="37337" y="0"/>
                  </a:moveTo>
                  <a:lnTo>
                    <a:pt x="27871" y="3798"/>
                  </a:lnTo>
                  <a:lnTo>
                    <a:pt x="18468" y="8316"/>
                  </a:lnTo>
                  <a:lnTo>
                    <a:pt x="9166" y="13499"/>
                  </a:lnTo>
                  <a:lnTo>
                    <a:pt x="0" y="19291"/>
                  </a:lnTo>
                </a:path>
              </a:pathLst>
            </a:custGeom>
            <a:ln w="25400">
              <a:solidFill>
                <a:srgbClr val="FCD23F"/>
              </a:solidFill>
            </a:ln>
          </p:spPr>
          <p:txBody>
            <a:bodyPr wrap="square" lIns="0" tIns="0" rIns="0" bIns="0" rtlCol="0"/>
            <a:lstStyle/>
            <a:p>
              <a:endParaRPr/>
            </a:p>
          </p:txBody>
        </p:sp>
        <p:sp>
          <p:nvSpPr>
            <p:cNvPr id="21515" name="object 21515"/>
            <p:cNvSpPr/>
            <p:nvPr/>
          </p:nvSpPr>
          <p:spPr>
            <a:xfrm>
              <a:off x="5151869" y="8567521"/>
              <a:ext cx="6985" cy="6985"/>
            </a:xfrm>
            <a:custGeom>
              <a:avLst/>
              <a:gdLst/>
              <a:ahLst/>
              <a:cxnLst/>
              <a:rect l="l" t="t" r="r" b="b"/>
              <a:pathLst>
                <a:path w="6985" h="6984">
                  <a:moveTo>
                    <a:pt x="0" y="0"/>
                  </a:moveTo>
                  <a:lnTo>
                    <a:pt x="6527" y="6769"/>
                  </a:lnTo>
                </a:path>
              </a:pathLst>
            </a:custGeom>
            <a:ln w="25400">
              <a:solidFill>
                <a:srgbClr val="F9CC22"/>
              </a:solidFill>
            </a:ln>
          </p:spPr>
          <p:txBody>
            <a:bodyPr wrap="square" lIns="0" tIns="0" rIns="0" bIns="0" rtlCol="0"/>
            <a:lstStyle/>
            <a:p>
              <a:endParaRPr/>
            </a:p>
          </p:txBody>
        </p:sp>
        <p:sp>
          <p:nvSpPr>
            <p:cNvPr id="21516" name="object 21516"/>
            <p:cNvSpPr/>
            <p:nvPr/>
          </p:nvSpPr>
          <p:spPr>
            <a:xfrm>
              <a:off x="5158397" y="8555304"/>
              <a:ext cx="35560" cy="19050"/>
            </a:xfrm>
            <a:custGeom>
              <a:avLst/>
              <a:gdLst/>
              <a:ahLst/>
              <a:cxnLst/>
              <a:rect l="l" t="t" r="r" b="b"/>
              <a:pathLst>
                <a:path w="35560" h="19050">
                  <a:moveTo>
                    <a:pt x="0" y="18986"/>
                  </a:moveTo>
                  <a:lnTo>
                    <a:pt x="8414" y="13353"/>
                  </a:lnTo>
                  <a:lnTo>
                    <a:pt x="17025" y="8278"/>
                  </a:lnTo>
                  <a:lnTo>
                    <a:pt x="25858" y="3811"/>
                  </a:lnTo>
                  <a:lnTo>
                    <a:pt x="34937" y="0"/>
                  </a:lnTo>
                </a:path>
              </a:pathLst>
            </a:custGeom>
            <a:ln w="25400">
              <a:solidFill>
                <a:srgbClr val="FCCF34"/>
              </a:solidFill>
            </a:ln>
          </p:spPr>
          <p:txBody>
            <a:bodyPr wrap="square" lIns="0" tIns="0" rIns="0" bIns="0" rtlCol="0"/>
            <a:lstStyle/>
            <a:p>
              <a:endParaRPr/>
            </a:p>
          </p:txBody>
        </p:sp>
        <p:sp>
          <p:nvSpPr>
            <p:cNvPr id="21517" name="object 21517"/>
            <p:cNvSpPr/>
            <p:nvPr/>
          </p:nvSpPr>
          <p:spPr>
            <a:xfrm>
              <a:off x="5189207" y="8548230"/>
              <a:ext cx="4445" cy="7620"/>
            </a:xfrm>
            <a:custGeom>
              <a:avLst/>
              <a:gdLst/>
              <a:ahLst/>
              <a:cxnLst/>
              <a:rect l="l" t="t" r="r" b="b"/>
              <a:pathLst>
                <a:path w="4445" h="7620">
                  <a:moveTo>
                    <a:pt x="4127" y="7073"/>
                  </a:moveTo>
                  <a:lnTo>
                    <a:pt x="0" y="0"/>
                  </a:lnTo>
                </a:path>
              </a:pathLst>
            </a:custGeom>
            <a:ln w="25399">
              <a:solidFill>
                <a:srgbClr val="FFD650"/>
              </a:solidFill>
            </a:ln>
          </p:spPr>
          <p:txBody>
            <a:bodyPr wrap="square" lIns="0" tIns="0" rIns="0" bIns="0" rtlCol="0"/>
            <a:lstStyle/>
            <a:p>
              <a:endParaRPr/>
            </a:p>
          </p:txBody>
        </p:sp>
        <p:sp>
          <p:nvSpPr>
            <p:cNvPr id="21518" name="object 21518"/>
            <p:cNvSpPr/>
            <p:nvPr/>
          </p:nvSpPr>
          <p:spPr>
            <a:xfrm>
              <a:off x="5158397" y="8555304"/>
              <a:ext cx="39370" cy="26034"/>
            </a:xfrm>
            <a:custGeom>
              <a:avLst/>
              <a:gdLst/>
              <a:ahLst/>
              <a:cxnLst/>
              <a:rect l="l" t="t" r="r" b="b"/>
              <a:pathLst>
                <a:path w="39370" h="26034">
                  <a:moveTo>
                    <a:pt x="34937" y="0"/>
                  </a:moveTo>
                  <a:lnTo>
                    <a:pt x="25858" y="3811"/>
                  </a:lnTo>
                  <a:lnTo>
                    <a:pt x="17025" y="8278"/>
                  </a:lnTo>
                  <a:lnTo>
                    <a:pt x="8414" y="13353"/>
                  </a:lnTo>
                  <a:lnTo>
                    <a:pt x="0" y="18986"/>
                  </a:lnTo>
                  <a:lnTo>
                    <a:pt x="6515" y="25666"/>
                  </a:lnTo>
                  <a:lnTo>
                    <a:pt x="14366" y="20102"/>
                  </a:lnTo>
                  <a:lnTo>
                    <a:pt x="22421" y="15016"/>
                  </a:lnTo>
                  <a:lnTo>
                    <a:pt x="30696" y="10470"/>
                  </a:lnTo>
                  <a:lnTo>
                    <a:pt x="39204" y="6527"/>
                  </a:lnTo>
                  <a:lnTo>
                    <a:pt x="36347" y="2260"/>
                  </a:lnTo>
                  <a:lnTo>
                    <a:pt x="34937" y="0"/>
                  </a:lnTo>
                  <a:close/>
                </a:path>
              </a:pathLst>
            </a:custGeom>
            <a:solidFill>
              <a:srgbClr val="FBCE2D"/>
            </a:solidFill>
          </p:spPr>
          <p:txBody>
            <a:bodyPr wrap="square" lIns="0" tIns="0" rIns="0" bIns="0" rtlCol="0"/>
            <a:lstStyle/>
            <a:p>
              <a:endParaRPr/>
            </a:p>
          </p:txBody>
        </p:sp>
        <p:sp>
          <p:nvSpPr>
            <p:cNvPr id="21519" name="object 21519"/>
            <p:cNvSpPr/>
            <p:nvPr/>
          </p:nvSpPr>
          <p:spPr>
            <a:xfrm>
              <a:off x="5158397" y="8555304"/>
              <a:ext cx="35560" cy="19050"/>
            </a:xfrm>
            <a:custGeom>
              <a:avLst/>
              <a:gdLst/>
              <a:ahLst/>
              <a:cxnLst/>
              <a:rect l="l" t="t" r="r" b="b"/>
              <a:pathLst>
                <a:path w="35560" h="19050">
                  <a:moveTo>
                    <a:pt x="34937" y="0"/>
                  </a:moveTo>
                  <a:lnTo>
                    <a:pt x="25858" y="3811"/>
                  </a:lnTo>
                  <a:lnTo>
                    <a:pt x="17025" y="8278"/>
                  </a:lnTo>
                  <a:lnTo>
                    <a:pt x="8414" y="13353"/>
                  </a:lnTo>
                  <a:lnTo>
                    <a:pt x="0" y="18986"/>
                  </a:lnTo>
                </a:path>
              </a:pathLst>
            </a:custGeom>
            <a:ln w="25400">
              <a:solidFill>
                <a:srgbClr val="FCCF34"/>
              </a:solidFill>
            </a:ln>
          </p:spPr>
          <p:txBody>
            <a:bodyPr wrap="square" lIns="0" tIns="0" rIns="0" bIns="0" rtlCol="0"/>
            <a:lstStyle/>
            <a:p>
              <a:endParaRPr/>
            </a:p>
          </p:txBody>
        </p:sp>
        <p:sp>
          <p:nvSpPr>
            <p:cNvPr id="21520" name="object 21520"/>
            <p:cNvSpPr/>
            <p:nvPr/>
          </p:nvSpPr>
          <p:spPr>
            <a:xfrm>
              <a:off x="5158397" y="8574290"/>
              <a:ext cx="6985" cy="6985"/>
            </a:xfrm>
            <a:custGeom>
              <a:avLst/>
              <a:gdLst/>
              <a:ahLst/>
              <a:cxnLst/>
              <a:rect l="l" t="t" r="r" b="b"/>
              <a:pathLst>
                <a:path w="6985" h="6984">
                  <a:moveTo>
                    <a:pt x="0" y="0"/>
                  </a:moveTo>
                  <a:lnTo>
                    <a:pt x="6515" y="6680"/>
                  </a:lnTo>
                </a:path>
              </a:pathLst>
            </a:custGeom>
            <a:ln w="25400">
              <a:solidFill>
                <a:srgbClr val="F8C819"/>
              </a:solidFill>
            </a:ln>
          </p:spPr>
          <p:txBody>
            <a:bodyPr wrap="square" lIns="0" tIns="0" rIns="0" bIns="0" rtlCol="0"/>
            <a:lstStyle/>
            <a:p>
              <a:endParaRPr/>
            </a:p>
          </p:txBody>
        </p:sp>
        <p:sp>
          <p:nvSpPr>
            <p:cNvPr id="21521" name="object 21521"/>
            <p:cNvSpPr/>
            <p:nvPr/>
          </p:nvSpPr>
          <p:spPr>
            <a:xfrm>
              <a:off x="5164912" y="8561832"/>
              <a:ext cx="33020" cy="19685"/>
            </a:xfrm>
            <a:custGeom>
              <a:avLst/>
              <a:gdLst/>
              <a:ahLst/>
              <a:cxnLst/>
              <a:rect l="l" t="t" r="r" b="b"/>
              <a:pathLst>
                <a:path w="33020" h="19684">
                  <a:moveTo>
                    <a:pt x="0" y="19138"/>
                  </a:moveTo>
                  <a:lnTo>
                    <a:pt x="7850" y="13574"/>
                  </a:lnTo>
                  <a:lnTo>
                    <a:pt x="15906" y="8488"/>
                  </a:lnTo>
                  <a:lnTo>
                    <a:pt x="24181" y="3942"/>
                  </a:lnTo>
                  <a:lnTo>
                    <a:pt x="32689" y="0"/>
                  </a:lnTo>
                </a:path>
              </a:pathLst>
            </a:custGeom>
            <a:ln w="25400">
              <a:solidFill>
                <a:srgbClr val="FBCC26"/>
              </a:solidFill>
            </a:ln>
          </p:spPr>
          <p:txBody>
            <a:bodyPr wrap="square" lIns="0" tIns="0" rIns="0" bIns="0" rtlCol="0"/>
            <a:lstStyle/>
            <a:p>
              <a:endParaRPr/>
            </a:p>
          </p:txBody>
        </p:sp>
        <p:sp>
          <p:nvSpPr>
            <p:cNvPr id="21522" name="object 21522"/>
            <p:cNvSpPr/>
            <p:nvPr/>
          </p:nvSpPr>
          <p:spPr>
            <a:xfrm>
              <a:off x="5193334" y="8555304"/>
              <a:ext cx="4445" cy="6985"/>
            </a:xfrm>
            <a:custGeom>
              <a:avLst/>
              <a:gdLst/>
              <a:ahLst/>
              <a:cxnLst/>
              <a:rect l="l" t="t" r="r" b="b"/>
              <a:pathLst>
                <a:path w="4445" h="6984">
                  <a:moveTo>
                    <a:pt x="4267" y="6527"/>
                  </a:moveTo>
                  <a:lnTo>
                    <a:pt x="0" y="0"/>
                  </a:lnTo>
                </a:path>
              </a:pathLst>
            </a:custGeom>
            <a:ln w="25400">
              <a:solidFill>
                <a:srgbClr val="FED340"/>
              </a:solidFill>
            </a:ln>
          </p:spPr>
          <p:txBody>
            <a:bodyPr wrap="square" lIns="0" tIns="0" rIns="0" bIns="0" rtlCol="0"/>
            <a:lstStyle/>
            <a:p>
              <a:endParaRPr/>
            </a:p>
          </p:txBody>
        </p:sp>
        <p:sp>
          <p:nvSpPr>
            <p:cNvPr id="21523" name="object 21523"/>
            <p:cNvSpPr/>
            <p:nvPr/>
          </p:nvSpPr>
          <p:spPr>
            <a:xfrm>
              <a:off x="5134063" y="8567521"/>
              <a:ext cx="31115" cy="26034"/>
            </a:xfrm>
            <a:custGeom>
              <a:avLst/>
              <a:gdLst/>
              <a:ahLst/>
              <a:cxnLst/>
              <a:rect l="l" t="t" r="r" b="b"/>
              <a:pathLst>
                <a:path w="31114" h="26034">
                  <a:moveTo>
                    <a:pt x="17805" y="0"/>
                  </a:moveTo>
                  <a:lnTo>
                    <a:pt x="11734" y="4051"/>
                  </a:lnTo>
                  <a:lnTo>
                    <a:pt x="5791" y="8470"/>
                  </a:lnTo>
                  <a:lnTo>
                    <a:pt x="0" y="13169"/>
                  </a:lnTo>
                  <a:lnTo>
                    <a:pt x="5486" y="17310"/>
                  </a:lnTo>
                  <a:lnTo>
                    <a:pt x="10629" y="21678"/>
                  </a:lnTo>
                  <a:lnTo>
                    <a:pt x="15697" y="25742"/>
                  </a:lnTo>
                  <a:lnTo>
                    <a:pt x="20624" y="21424"/>
                  </a:lnTo>
                  <a:lnTo>
                    <a:pt x="25679" y="17297"/>
                  </a:lnTo>
                  <a:lnTo>
                    <a:pt x="30848" y="13449"/>
                  </a:lnTo>
                  <a:lnTo>
                    <a:pt x="26517" y="9105"/>
                  </a:lnTo>
                  <a:lnTo>
                    <a:pt x="22161" y="4445"/>
                  </a:lnTo>
                  <a:lnTo>
                    <a:pt x="17805" y="0"/>
                  </a:lnTo>
                  <a:close/>
                </a:path>
              </a:pathLst>
            </a:custGeom>
            <a:solidFill>
              <a:srgbClr val="F6C816"/>
            </a:solidFill>
          </p:spPr>
          <p:txBody>
            <a:bodyPr wrap="square" lIns="0" tIns="0" rIns="0" bIns="0" rtlCol="0"/>
            <a:lstStyle/>
            <a:p>
              <a:endParaRPr/>
            </a:p>
          </p:txBody>
        </p:sp>
        <p:sp>
          <p:nvSpPr>
            <p:cNvPr id="21524" name="object 21524"/>
            <p:cNvSpPr/>
            <p:nvPr/>
          </p:nvSpPr>
          <p:spPr>
            <a:xfrm>
              <a:off x="5151869" y="8567521"/>
              <a:ext cx="13335" cy="13970"/>
            </a:xfrm>
            <a:custGeom>
              <a:avLst/>
              <a:gdLst/>
              <a:ahLst/>
              <a:cxnLst/>
              <a:rect l="l" t="t" r="r" b="b"/>
              <a:pathLst>
                <a:path w="13335" h="13970">
                  <a:moveTo>
                    <a:pt x="0" y="0"/>
                  </a:moveTo>
                  <a:lnTo>
                    <a:pt x="4356" y="4445"/>
                  </a:lnTo>
                  <a:lnTo>
                    <a:pt x="8712" y="9105"/>
                  </a:lnTo>
                  <a:lnTo>
                    <a:pt x="13042" y="13449"/>
                  </a:lnTo>
                </a:path>
              </a:pathLst>
            </a:custGeom>
            <a:ln w="25400">
              <a:solidFill>
                <a:srgbClr val="F9CA1E"/>
              </a:solidFill>
            </a:ln>
          </p:spPr>
          <p:txBody>
            <a:bodyPr wrap="square" lIns="0" tIns="0" rIns="0" bIns="0" rtlCol="0"/>
            <a:lstStyle/>
            <a:p>
              <a:endParaRPr/>
            </a:p>
          </p:txBody>
        </p:sp>
        <p:sp>
          <p:nvSpPr>
            <p:cNvPr id="21525" name="object 21525"/>
            <p:cNvSpPr/>
            <p:nvPr/>
          </p:nvSpPr>
          <p:spPr>
            <a:xfrm>
              <a:off x="5149761" y="8580971"/>
              <a:ext cx="15240" cy="12700"/>
            </a:xfrm>
            <a:custGeom>
              <a:avLst/>
              <a:gdLst/>
              <a:ahLst/>
              <a:cxnLst/>
              <a:rect l="l" t="t" r="r" b="b"/>
              <a:pathLst>
                <a:path w="15239" h="12700">
                  <a:moveTo>
                    <a:pt x="15151" y="0"/>
                  </a:moveTo>
                  <a:lnTo>
                    <a:pt x="9982" y="3848"/>
                  </a:lnTo>
                  <a:lnTo>
                    <a:pt x="4927" y="7975"/>
                  </a:lnTo>
                  <a:lnTo>
                    <a:pt x="0" y="12293"/>
                  </a:lnTo>
                </a:path>
              </a:pathLst>
            </a:custGeom>
            <a:ln w="25400">
              <a:solidFill>
                <a:srgbClr val="F5C40E"/>
              </a:solidFill>
            </a:ln>
          </p:spPr>
          <p:txBody>
            <a:bodyPr wrap="square" lIns="0" tIns="0" rIns="0" bIns="0" rtlCol="0"/>
            <a:lstStyle/>
            <a:p>
              <a:endParaRPr/>
            </a:p>
          </p:txBody>
        </p:sp>
        <p:sp>
          <p:nvSpPr>
            <p:cNvPr id="21526" name="object 21526"/>
            <p:cNvSpPr/>
            <p:nvPr/>
          </p:nvSpPr>
          <p:spPr>
            <a:xfrm>
              <a:off x="5134063" y="8580691"/>
              <a:ext cx="15875" cy="12700"/>
            </a:xfrm>
            <a:custGeom>
              <a:avLst/>
              <a:gdLst/>
              <a:ahLst/>
              <a:cxnLst/>
              <a:rect l="l" t="t" r="r" b="b"/>
              <a:pathLst>
                <a:path w="15875" h="12700">
                  <a:moveTo>
                    <a:pt x="15697" y="12573"/>
                  </a:moveTo>
                  <a:lnTo>
                    <a:pt x="10629" y="8509"/>
                  </a:lnTo>
                  <a:lnTo>
                    <a:pt x="5486" y="4140"/>
                  </a:lnTo>
                  <a:lnTo>
                    <a:pt x="0" y="0"/>
                  </a:lnTo>
                </a:path>
              </a:pathLst>
            </a:custGeom>
            <a:ln w="25400">
              <a:solidFill>
                <a:srgbClr val="F4C40E"/>
              </a:solidFill>
            </a:ln>
          </p:spPr>
          <p:txBody>
            <a:bodyPr wrap="square" lIns="0" tIns="0" rIns="0" bIns="0" rtlCol="0"/>
            <a:lstStyle/>
            <a:p>
              <a:endParaRPr/>
            </a:p>
          </p:txBody>
        </p:sp>
        <p:sp>
          <p:nvSpPr>
            <p:cNvPr id="21527" name="object 21527"/>
            <p:cNvSpPr/>
            <p:nvPr/>
          </p:nvSpPr>
          <p:spPr>
            <a:xfrm>
              <a:off x="5134063" y="8567521"/>
              <a:ext cx="18415" cy="13335"/>
            </a:xfrm>
            <a:custGeom>
              <a:avLst/>
              <a:gdLst/>
              <a:ahLst/>
              <a:cxnLst/>
              <a:rect l="l" t="t" r="r" b="b"/>
              <a:pathLst>
                <a:path w="18414" h="13334">
                  <a:moveTo>
                    <a:pt x="0" y="13169"/>
                  </a:moveTo>
                  <a:lnTo>
                    <a:pt x="5791" y="8470"/>
                  </a:lnTo>
                  <a:lnTo>
                    <a:pt x="11734" y="4051"/>
                  </a:lnTo>
                  <a:lnTo>
                    <a:pt x="17805" y="0"/>
                  </a:lnTo>
                </a:path>
              </a:pathLst>
            </a:custGeom>
            <a:ln w="25400">
              <a:solidFill>
                <a:srgbClr val="F7CB1E"/>
              </a:solidFill>
            </a:ln>
          </p:spPr>
          <p:txBody>
            <a:bodyPr wrap="square" lIns="0" tIns="0" rIns="0" bIns="0" rtlCol="0"/>
            <a:lstStyle/>
            <a:p>
              <a:endParaRPr/>
            </a:p>
          </p:txBody>
        </p:sp>
        <p:sp>
          <p:nvSpPr>
            <p:cNvPr id="21528" name="object 21528"/>
            <p:cNvSpPr/>
            <p:nvPr/>
          </p:nvSpPr>
          <p:spPr>
            <a:xfrm>
              <a:off x="5117223" y="8580691"/>
              <a:ext cx="33020" cy="26034"/>
            </a:xfrm>
            <a:custGeom>
              <a:avLst/>
              <a:gdLst/>
              <a:ahLst/>
              <a:cxnLst/>
              <a:rect l="l" t="t" r="r" b="b"/>
              <a:pathLst>
                <a:path w="33020" h="26034">
                  <a:moveTo>
                    <a:pt x="16840" y="0"/>
                  </a:moveTo>
                  <a:lnTo>
                    <a:pt x="11049" y="4711"/>
                  </a:lnTo>
                  <a:lnTo>
                    <a:pt x="5422" y="9702"/>
                  </a:lnTo>
                  <a:lnTo>
                    <a:pt x="0" y="14922"/>
                  </a:lnTo>
                  <a:lnTo>
                    <a:pt x="6019" y="18923"/>
                  </a:lnTo>
                  <a:lnTo>
                    <a:pt x="12064" y="22618"/>
                  </a:lnTo>
                  <a:lnTo>
                    <a:pt x="18034" y="26009"/>
                  </a:lnTo>
                  <a:lnTo>
                    <a:pt x="22771" y="21386"/>
                  </a:lnTo>
                  <a:lnTo>
                    <a:pt x="27597" y="16878"/>
                  </a:lnTo>
                  <a:lnTo>
                    <a:pt x="32537" y="12573"/>
                  </a:lnTo>
                  <a:lnTo>
                    <a:pt x="27470" y="8509"/>
                  </a:lnTo>
                  <a:lnTo>
                    <a:pt x="22326" y="4140"/>
                  </a:lnTo>
                  <a:lnTo>
                    <a:pt x="16840" y="0"/>
                  </a:lnTo>
                  <a:close/>
                </a:path>
              </a:pathLst>
            </a:custGeom>
            <a:solidFill>
              <a:srgbClr val="F2C20B"/>
            </a:solidFill>
          </p:spPr>
          <p:txBody>
            <a:bodyPr wrap="square" lIns="0" tIns="0" rIns="0" bIns="0" rtlCol="0"/>
            <a:lstStyle/>
            <a:p>
              <a:endParaRPr/>
            </a:p>
          </p:txBody>
        </p:sp>
        <p:sp>
          <p:nvSpPr>
            <p:cNvPr id="21529" name="object 21529"/>
            <p:cNvSpPr/>
            <p:nvPr/>
          </p:nvSpPr>
          <p:spPr>
            <a:xfrm>
              <a:off x="5134063" y="8580691"/>
              <a:ext cx="15875" cy="12700"/>
            </a:xfrm>
            <a:custGeom>
              <a:avLst/>
              <a:gdLst/>
              <a:ahLst/>
              <a:cxnLst/>
              <a:rect l="l" t="t" r="r" b="b"/>
              <a:pathLst>
                <a:path w="15875" h="12700">
                  <a:moveTo>
                    <a:pt x="0" y="0"/>
                  </a:moveTo>
                  <a:lnTo>
                    <a:pt x="5486" y="4140"/>
                  </a:lnTo>
                  <a:lnTo>
                    <a:pt x="10629" y="8509"/>
                  </a:lnTo>
                  <a:lnTo>
                    <a:pt x="15697" y="12573"/>
                  </a:lnTo>
                </a:path>
              </a:pathLst>
            </a:custGeom>
            <a:ln w="25400">
              <a:solidFill>
                <a:srgbClr val="F4C40E"/>
              </a:solidFill>
            </a:ln>
          </p:spPr>
          <p:txBody>
            <a:bodyPr wrap="square" lIns="0" tIns="0" rIns="0" bIns="0" rtlCol="0"/>
            <a:lstStyle/>
            <a:p>
              <a:endParaRPr/>
            </a:p>
          </p:txBody>
        </p:sp>
        <p:sp>
          <p:nvSpPr>
            <p:cNvPr id="21530" name="object 21530"/>
            <p:cNvSpPr/>
            <p:nvPr/>
          </p:nvSpPr>
          <p:spPr>
            <a:xfrm>
              <a:off x="5135257" y="8593264"/>
              <a:ext cx="14604" cy="13970"/>
            </a:xfrm>
            <a:custGeom>
              <a:avLst/>
              <a:gdLst/>
              <a:ahLst/>
              <a:cxnLst/>
              <a:rect l="l" t="t" r="r" b="b"/>
              <a:pathLst>
                <a:path w="14604" h="13970">
                  <a:moveTo>
                    <a:pt x="14503" y="0"/>
                  </a:moveTo>
                  <a:lnTo>
                    <a:pt x="9563" y="4305"/>
                  </a:lnTo>
                  <a:lnTo>
                    <a:pt x="4737" y="8813"/>
                  </a:lnTo>
                  <a:lnTo>
                    <a:pt x="0" y="13436"/>
                  </a:lnTo>
                </a:path>
              </a:pathLst>
            </a:custGeom>
            <a:ln w="25400">
              <a:solidFill>
                <a:srgbClr val="F1BE05"/>
              </a:solidFill>
            </a:ln>
          </p:spPr>
          <p:txBody>
            <a:bodyPr wrap="square" lIns="0" tIns="0" rIns="0" bIns="0" rtlCol="0"/>
            <a:lstStyle/>
            <a:p>
              <a:endParaRPr/>
            </a:p>
          </p:txBody>
        </p:sp>
        <p:sp>
          <p:nvSpPr>
            <p:cNvPr id="21531" name="object 21531"/>
            <p:cNvSpPr/>
            <p:nvPr/>
          </p:nvSpPr>
          <p:spPr>
            <a:xfrm>
              <a:off x="5117223" y="8595614"/>
              <a:ext cx="18415" cy="11430"/>
            </a:xfrm>
            <a:custGeom>
              <a:avLst/>
              <a:gdLst/>
              <a:ahLst/>
              <a:cxnLst/>
              <a:rect l="l" t="t" r="r" b="b"/>
              <a:pathLst>
                <a:path w="18414" h="11429">
                  <a:moveTo>
                    <a:pt x="18034" y="11087"/>
                  </a:moveTo>
                  <a:lnTo>
                    <a:pt x="12064" y="7696"/>
                  </a:lnTo>
                  <a:lnTo>
                    <a:pt x="6019" y="4000"/>
                  </a:lnTo>
                  <a:lnTo>
                    <a:pt x="0" y="0"/>
                  </a:lnTo>
                </a:path>
              </a:pathLst>
            </a:custGeom>
            <a:ln w="25400">
              <a:solidFill>
                <a:srgbClr val="F0BF08"/>
              </a:solidFill>
            </a:ln>
          </p:spPr>
          <p:txBody>
            <a:bodyPr wrap="square" lIns="0" tIns="0" rIns="0" bIns="0" rtlCol="0"/>
            <a:lstStyle/>
            <a:p>
              <a:endParaRPr/>
            </a:p>
          </p:txBody>
        </p:sp>
        <p:sp>
          <p:nvSpPr>
            <p:cNvPr id="21532" name="object 21532"/>
            <p:cNvSpPr/>
            <p:nvPr/>
          </p:nvSpPr>
          <p:spPr>
            <a:xfrm>
              <a:off x="5117223" y="8580691"/>
              <a:ext cx="17145" cy="15240"/>
            </a:xfrm>
            <a:custGeom>
              <a:avLst/>
              <a:gdLst/>
              <a:ahLst/>
              <a:cxnLst/>
              <a:rect l="l" t="t" r="r" b="b"/>
              <a:pathLst>
                <a:path w="17145" h="15240">
                  <a:moveTo>
                    <a:pt x="0" y="14922"/>
                  </a:moveTo>
                  <a:lnTo>
                    <a:pt x="5422" y="9702"/>
                  </a:lnTo>
                  <a:lnTo>
                    <a:pt x="11049" y="4711"/>
                  </a:lnTo>
                  <a:lnTo>
                    <a:pt x="16840" y="0"/>
                  </a:lnTo>
                </a:path>
              </a:pathLst>
            </a:custGeom>
            <a:ln w="25400">
              <a:solidFill>
                <a:srgbClr val="F3C511"/>
              </a:solidFill>
            </a:ln>
          </p:spPr>
          <p:txBody>
            <a:bodyPr wrap="square" lIns="0" tIns="0" rIns="0" bIns="0" rtlCol="0"/>
            <a:lstStyle/>
            <a:p>
              <a:endParaRPr/>
            </a:p>
          </p:txBody>
        </p:sp>
        <p:sp>
          <p:nvSpPr>
            <p:cNvPr id="21533" name="object 21533"/>
            <p:cNvSpPr/>
            <p:nvPr/>
          </p:nvSpPr>
          <p:spPr>
            <a:xfrm>
              <a:off x="5164912" y="8561832"/>
              <a:ext cx="37465" cy="25400"/>
            </a:xfrm>
            <a:custGeom>
              <a:avLst/>
              <a:gdLst/>
              <a:ahLst/>
              <a:cxnLst/>
              <a:rect l="l" t="t" r="r" b="b"/>
              <a:pathLst>
                <a:path w="37464" h="25400">
                  <a:moveTo>
                    <a:pt x="32689" y="0"/>
                  </a:moveTo>
                  <a:lnTo>
                    <a:pt x="24181" y="3942"/>
                  </a:lnTo>
                  <a:lnTo>
                    <a:pt x="15906" y="8488"/>
                  </a:lnTo>
                  <a:lnTo>
                    <a:pt x="7850" y="13574"/>
                  </a:lnTo>
                  <a:lnTo>
                    <a:pt x="0" y="19138"/>
                  </a:lnTo>
                  <a:lnTo>
                    <a:pt x="4330" y="23380"/>
                  </a:lnTo>
                  <a:lnTo>
                    <a:pt x="6489" y="25336"/>
                  </a:lnTo>
                  <a:lnTo>
                    <a:pt x="13819" y="19825"/>
                  </a:lnTo>
                  <a:lnTo>
                    <a:pt x="21350" y="14716"/>
                  </a:lnTo>
                  <a:lnTo>
                    <a:pt x="29083" y="10088"/>
                  </a:lnTo>
                  <a:lnTo>
                    <a:pt x="37020" y="6019"/>
                  </a:lnTo>
                  <a:lnTo>
                    <a:pt x="34112" y="2082"/>
                  </a:lnTo>
                  <a:lnTo>
                    <a:pt x="32689" y="0"/>
                  </a:lnTo>
                  <a:close/>
                </a:path>
              </a:pathLst>
            </a:custGeom>
            <a:solidFill>
              <a:srgbClr val="FBCB1F"/>
            </a:solidFill>
          </p:spPr>
          <p:txBody>
            <a:bodyPr wrap="square" lIns="0" tIns="0" rIns="0" bIns="0" rtlCol="0"/>
            <a:lstStyle/>
            <a:p>
              <a:endParaRPr/>
            </a:p>
          </p:txBody>
        </p:sp>
        <p:sp>
          <p:nvSpPr>
            <p:cNvPr id="21534" name="object 21534"/>
            <p:cNvSpPr/>
            <p:nvPr/>
          </p:nvSpPr>
          <p:spPr>
            <a:xfrm>
              <a:off x="5164912" y="8561832"/>
              <a:ext cx="33020" cy="19685"/>
            </a:xfrm>
            <a:custGeom>
              <a:avLst/>
              <a:gdLst/>
              <a:ahLst/>
              <a:cxnLst/>
              <a:rect l="l" t="t" r="r" b="b"/>
              <a:pathLst>
                <a:path w="33020" h="19684">
                  <a:moveTo>
                    <a:pt x="32689" y="0"/>
                  </a:moveTo>
                  <a:lnTo>
                    <a:pt x="24181" y="3942"/>
                  </a:lnTo>
                  <a:lnTo>
                    <a:pt x="15906" y="8488"/>
                  </a:lnTo>
                  <a:lnTo>
                    <a:pt x="7850" y="13574"/>
                  </a:lnTo>
                  <a:lnTo>
                    <a:pt x="0" y="19138"/>
                  </a:lnTo>
                </a:path>
              </a:pathLst>
            </a:custGeom>
            <a:ln w="25400">
              <a:solidFill>
                <a:srgbClr val="FBCC26"/>
              </a:solidFill>
            </a:ln>
          </p:spPr>
          <p:txBody>
            <a:bodyPr wrap="square" lIns="0" tIns="0" rIns="0" bIns="0" rtlCol="0"/>
            <a:lstStyle/>
            <a:p>
              <a:endParaRPr/>
            </a:p>
          </p:txBody>
        </p:sp>
        <p:sp>
          <p:nvSpPr>
            <p:cNvPr id="21535" name="object 21535"/>
            <p:cNvSpPr/>
            <p:nvPr/>
          </p:nvSpPr>
          <p:spPr>
            <a:xfrm>
              <a:off x="5164912" y="8580971"/>
              <a:ext cx="6985" cy="6350"/>
            </a:xfrm>
            <a:custGeom>
              <a:avLst/>
              <a:gdLst/>
              <a:ahLst/>
              <a:cxnLst/>
              <a:rect l="l" t="t" r="r" b="b"/>
              <a:pathLst>
                <a:path w="6985" h="6350">
                  <a:moveTo>
                    <a:pt x="0" y="0"/>
                  </a:moveTo>
                  <a:lnTo>
                    <a:pt x="6489" y="6197"/>
                  </a:lnTo>
                </a:path>
              </a:pathLst>
            </a:custGeom>
            <a:ln w="25400">
              <a:solidFill>
                <a:srgbClr val="F7C511"/>
              </a:solidFill>
            </a:ln>
          </p:spPr>
          <p:txBody>
            <a:bodyPr wrap="square" lIns="0" tIns="0" rIns="0" bIns="0" rtlCol="0"/>
            <a:lstStyle/>
            <a:p>
              <a:endParaRPr/>
            </a:p>
          </p:txBody>
        </p:sp>
        <p:sp>
          <p:nvSpPr>
            <p:cNvPr id="21536" name="object 21536"/>
            <p:cNvSpPr/>
            <p:nvPr/>
          </p:nvSpPr>
          <p:spPr>
            <a:xfrm>
              <a:off x="5171401" y="8567851"/>
              <a:ext cx="31115" cy="19685"/>
            </a:xfrm>
            <a:custGeom>
              <a:avLst/>
              <a:gdLst/>
              <a:ahLst/>
              <a:cxnLst/>
              <a:rect l="l" t="t" r="r" b="b"/>
              <a:pathLst>
                <a:path w="31114" h="19684">
                  <a:moveTo>
                    <a:pt x="0" y="19316"/>
                  </a:moveTo>
                  <a:lnTo>
                    <a:pt x="7329" y="13805"/>
                  </a:lnTo>
                  <a:lnTo>
                    <a:pt x="14860" y="8696"/>
                  </a:lnTo>
                  <a:lnTo>
                    <a:pt x="22593" y="4068"/>
                  </a:lnTo>
                  <a:lnTo>
                    <a:pt x="30530" y="0"/>
                  </a:lnTo>
                </a:path>
              </a:pathLst>
            </a:custGeom>
            <a:ln w="25400">
              <a:solidFill>
                <a:srgbClr val="FAC919"/>
              </a:solidFill>
            </a:ln>
          </p:spPr>
          <p:txBody>
            <a:bodyPr wrap="square" lIns="0" tIns="0" rIns="0" bIns="0" rtlCol="0"/>
            <a:lstStyle/>
            <a:p>
              <a:endParaRPr/>
            </a:p>
          </p:txBody>
        </p:sp>
        <p:sp>
          <p:nvSpPr>
            <p:cNvPr id="21537" name="object 21537"/>
            <p:cNvSpPr/>
            <p:nvPr/>
          </p:nvSpPr>
          <p:spPr>
            <a:xfrm>
              <a:off x="5197602" y="8561832"/>
              <a:ext cx="4445" cy="6350"/>
            </a:xfrm>
            <a:custGeom>
              <a:avLst/>
              <a:gdLst/>
              <a:ahLst/>
              <a:cxnLst/>
              <a:rect l="l" t="t" r="r" b="b"/>
              <a:pathLst>
                <a:path w="4445" h="6350">
                  <a:moveTo>
                    <a:pt x="4330" y="6019"/>
                  </a:moveTo>
                  <a:lnTo>
                    <a:pt x="0" y="0"/>
                  </a:lnTo>
                </a:path>
              </a:pathLst>
            </a:custGeom>
            <a:ln w="25400">
              <a:solidFill>
                <a:srgbClr val="FED12D"/>
              </a:solidFill>
            </a:ln>
          </p:spPr>
          <p:txBody>
            <a:bodyPr wrap="square" lIns="0" tIns="0" rIns="0" bIns="0" rtlCol="0"/>
            <a:lstStyle/>
            <a:p>
              <a:endParaRPr/>
            </a:p>
          </p:txBody>
        </p:sp>
        <p:sp>
          <p:nvSpPr>
            <p:cNvPr id="21538" name="object 21538"/>
            <p:cNvSpPr/>
            <p:nvPr/>
          </p:nvSpPr>
          <p:spPr>
            <a:xfrm>
              <a:off x="5171401" y="8567851"/>
              <a:ext cx="34925" cy="24765"/>
            </a:xfrm>
            <a:custGeom>
              <a:avLst/>
              <a:gdLst/>
              <a:ahLst/>
              <a:cxnLst/>
              <a:rect l="l" t="t" r="r" b="b"/>
              <a:pathLst>
                <a:path w="34925" h="24765">
                  <a:moveTo>
                    <a:pt x="30530" y="0"/>
                  </a:moveTo>
                  <a:lnTo>
                    <a:pt x="22593" y="4068"/>
                  </a:lnTo>
                  <a:lnTo>
                    <a:pt x="14860" y="8696"/>
                  </a:lnTo>
                  <a:lnTo>
                    <a:pt x="7329" y="13805"/>
                  </a:lnTo>
                  <a:lnTo>
                    <a:pt x="0" y="19316"/>
                  </a:lnTo>
                  <a:lnTo>
                    <a:pt x="2159" y="21247"/>
                  </a:lnTo>
                  <a:lnTo>
                    <a:pt x="4317" y="23037"/>
                  </a:lnTo>
                  <a:lnTo>
                    <a:pt x="6464" y="24625"/>
                  </a:lnTo>
                  <a:lnTo>
                    <a:pt x="13150" y="19253"/>
                  </a:lnTo>
                  <a:lnTo>
                    <a:pt x="20094" y="14235"/>
                  </a:lnTo>
                  <a:lnTo>
                    <a:pt x="27338" y="9643"/>
                  </a:lnTo>
                  <a:lnTo>
                    <a:pt x="34925" y="5549"/>
                  </a:lnTo>
                  <a:lnTo>
                    <a:pt x="31991" y="1943"/>
                  </a:lnTo>
                  <a:lnTo>
                    <a:pt x="30530" y="0"/>
                  </a:lnTo>
                  <a:close/>
                </a:path>
              </a:pathLst>
            </a:custGeom>
            <a:solidFill>
              <a:srgbClr val="F9C813"/>
            </a:solidFill>
          </p:spPr>
          <p:txBody>
            <a:bodyPr wrap="square" lIns="0" tIns="0" rIns="0" bIns="0" rtlCol="0"/>
            <a:lstStyle/>
            <a:p>
              <a:endParaRPr/>
            </a:p>
          </p:txBody>
        </p:sp>
        <p:sp>
          <p:nvSpPr>
            <p:cNvPr id="21539" name="object 21539"/>
            <p:cNvSpPr/>
            <p:nvPr/>
          </p:nvSpPr>
          <p:spPr>
            <a:xfrm>
              <a:off x="5171401" y="8567851"/>
              <a:ext cx="31115" cy="19685"/>
            </a:xfrm>
            <a:custGeom>
              <a:avLst/>
              <a:gdLst/>
              <a:ahLst/>
              <a:cxnLst/>
              <a:rect l="l" t="t" r="r" b="b"/>
              <a:pathLst>
                <a:path w="31114" h="19684">
                  <a:moveTo>
                    <a:pt x="30530" y="0"/>
                  </a:moveTo>
                  <a:lnTo>
                    <a:pt x="22593" y="4068"/>
                  </a:lnTo>
                  <a:lnTo>
                    <a:pt x="14860" y="8696"/>
                  </a:lnTo>
                  <a:lnTo>
                    <a:pt x="7329" y="13805"/>
                  </a:lnTo>
                  <a:lnTo>
                    <a:pt x="0" y="19316"/>
                  </a:lnTo>
                </a:path>
              </a:pathLst>
            </a:custGeom>
            <a:ln w="25400">
              <a:solidFill>
                <a:srgbClr val="FAC919"/>
              </a:solidFill>
            </a:ln>
          </p:spPr>
          <p:txBody>
            <a:bodyPr wrap="square" lIns="0" tIns="0" rIns="0" bIns="0" rtlCol="0"/>
            <a:lstStyle/>
            <a:p>
              <a:endParaRPr/>
            </a:p>
          </p:txBody>
        </p:sp>
        <p:sp>
          <p:nvSpPr>
            <p:cNvPr id="21540" name="object 21540"/>
            <p:cNvSpPr/>
            <p:nvPr/>
          </p:nvSpPr>
          <p:spPr>
            <a:xfrm>
              <a:off x="5171401" y="8587168"/>
              <a:ext cx="6985" cy="5715"/>
            </a:xfrm>
            <a:custGeom>
              <a:avLst/>
              <a:gdLst/>
              <a:ahLst/>
              <a:cxnLst/>
              <a:rect l="l" t="t" r="r" b="b"/>
              <a:pathLst>
                <a:path w="6985" h="5715">
                  <a:moveTo>
                    <a:pt x="0" y="0"/>
                  </a:moveTo>
                  <a:lnTo>
                    <a:pt x="6464" y="5308"/>
                  </a:lnTo>
                </a:path>
              </a:pathLst>
            </a:custGeom>
            <a:ln w="25400">
              <a:solidFill>
                <a:srgbClr val="F7C209"/>
              </a:solidFill>
            </a:ln>
          </p:spPr>
          <p:txBody>
            <a:bodyPr wrap="square" lIns="0" tIns="0" rIns="0" bIns="0" rtlCol="0"/>
            <a:lstStyle/>
            <a:p>
              <a:endParaRPr/>
            </a:p>
          </p:txBody>
        </p:sp>
        <p:sp>
          <p:nvSpPr>
            <p:cNvPr id="21541" name="object 21541"/>
            <p:cNvSpPr/>
            <p:nvPr/>
          </p:nvSpPr>
          <p:spPr>
            <a:xfrm>
              <a:off x="5177866" y="8573401"/>
              <a:ext cx="28575" cy="19685"/>
            </a:xfrm>
            <a:custGeom>
              <a:avLst/>
              <a:gdLst/>
              <a:ahLst/>
              <a:cxnLst/>
              <a:rect l="l" t="t" r="r" b="b"/>
              <a:pathLst>
                <a:path w="28575" h="19684">
                  <a:moveTo>
                    <a:pt x="0" y="19075"/>
                  </a:moveTo>
                  <a:lnTo>
                    <a:pt x="6686" y="13703"/>
                  </a:lnTo>
                  <a:lnTo>
                    <a:pt x="13630" y="8685"/>
                  </a:lnTo>
                  <a:lnTo>
                    <a:pt x="20874" y="4093"/>
                  </a:lnTo>
                  <a:lnTo>
                    <a:pt x="28460" y="0"/>
                  </a:lnTo>
                </a:path>
              </a:pathLst>
            </a:custGeom>
            <a:ln w="25400">
              <a:solidFill>
                <a:srgbClr val="F9C60E"/>
              </a:solidFill>
            </a:ln>
          </p:spPr>
          <p:txBody>
            <a:bodyPr wrap="square" lIns="0" tIns="0" rIns="0" bIns="0" rtlCol="0"/>
            <a:lstStyle/>
            <a:p>
              <a:endParaRPr/>
            </a:p>
          </p:txBody>
        </p:sp>
        <p:sp>
          <p:nvSpPr>
            <p:cNvPr id="21542" name="object 21542"/>
            <p:cNvSpPr/>
            <p:nvPr/>
          </p:nvSpPr>
          <p:spPr>
            <a:xfrm>
              <a:off x="5201932" y="8567851"/>
              <a:ext cx="4445" cy="5715"/>
            </a:xfrm>
            <a:custGeom>
              <a:avLst/>
              <a:gdLst/>
              <a:ahLst/>
              <a:cxnLst/>
              <a:rect l="l" t="t" r="r" b="b"/>
              <a:pathLst>
                <a:path w="4445" h="5715">
                  <a:moveTo>
                    <a:pt x="4394" y="5549"/>
                  </a:moveTo>
                  <a:lnTo>
                    <a:pt x="0" y="0"/>
                  </a:lnTo>
                </a:path>
              </a:pathLst>
            </a:custGeom>
            <a:ln w="25400">
              <a:solidFill>
                <a:srgbClr val="FCCD1D"/>
              </a:solidFill>
            </a:ln>
          </p:spPr>
          <p:txBody>
            <a:bodyPr wrap="square" lIns="0" tIns="0" rIns="0" bIns="0" rtlCol="0"/>
            <a:lstStyle/>
            <a:p>
              <a:endParaRPr/>
            </a:p>
          </p:txBody>
        </p:sp>
        <p:sp>
          <p:nvSpPr>
            <p:cNvPr id="21543" name="object 21543"/>
            <p:cNvSpPr/>
            <p:nvPr/>
          </p:nvSpPr>
          <p:spPr>
            <a:xfrm>
              <a:off x="5149761" y="8580971"/>
              <a:ext cx="28575" cy="23495"/>
            </a:xfrm>
            <a:custGeom>
              <a:avLst/>
              <a:gdLst/>
              <a:ahLst/>
              <a:cxnLst/>
              <a:rect l="l" t="t" r="r" b="b"/>
              <a:pathLst>
                <a:path w="28575" h="23495">
                  <a:moveTo>
                    <a:pt x="15151" y="0"/>
                  </a:moveTo>
                  <a:lnTo>
                    <a:pt x="9982" y="3848"/>
                  </a:lnTo>
                  <a:lnTo>
                    <a:pt x="4927" y="7975"/>
                  </a:lnTo>
                  <a:lnTo>
                    <a:pt x="0" y="12293"/>
                  </a:lnTo>
                  <a:lnTo>
                    <a:pt x="5067" y="16344"/>
                  </a:lnTo>
                  <a:lnTo>
                    <a:pt x="10071" y="20091"/>
                  </a:lnTo>
                  <a:lnTo>
                    <a:pt x="15316" y="22986"/>
                  </a:lnTo>
                  <a:lnTo>
                    <a:pt x="19481" y="19049"/>
                  </a:lnTo>
                  <a:lnTo>
                    <a:pt x="23723" y="15189"/>
                  </a:lnTo>
                  <a:lnTo>
                    <a:pt x="28105" y="11506"/>
                  </a:lnTo>
                  <a:lnTo>
                    <a:pt x="23799" y="8343"/>
                  </a:lnTo>
                  <a:lnTo>
                    <a:pt x="19481" y="4330"/>
                  </a:lnTo>
                  <a:lnTo>
                    <a:pt x="15151" y="0"/>
                  </a:lnTo>
                  <a:close/>
                </a:path>
              </a:pathLst>
            </a:custGeom>
            <a:solidFill>
              <a:srgbClr val="F5C109"/>
            </a:solidFill>
          </p:spPr>
          <p:txBody>
            <a:bodyPr wrap="square" lIns="0" tIns="0" rIns="0" bIns="0" rtlCol="0"/>
            <a:lstStyle/>
            <a:p>
              <a:endParaRPr/>
            </a:p>
          </p:txBody>
        </p:sp>
        <p:sp>
          <p:nvSpPr>
            <p:cNvPr id="21544" name="object 21544"/>
            <p:cNvSpPr/>
            <p:nvPr/>
          </p:nvSpPr>
          <p:spPr>
            <a:xfrm>
              <a:off x="5164912" y="8580971"/>
              <a:ext cx="13335" cy="12065"/>
            </a:xfrm>
            <a:custGeom>
              <a:avLst/>
              <a:gdLst/>
              <a:ahLst/>
              <a:cxnLst/>
              <a:rect l="l" t="t" r="r" b="b"/>
              <a:pathLst>
                <a:path w="13335" h="12065">
                  <a:moveTo>
                    <a:pt x="0" y="0"/>
                  </a:moveTo>
                  <a:lnTo>
                    <a:pt x="4330" y="4330"/>
                  </a:lnTo>
                  <a:lnTo>
                    <a:pt x="8648" y="8343"/>
                  </a:lnTo>
                  <a:lnTo>
                    <a:pt x="12954" y="11506"/>
                  </a:lnTo>
                </a:path>
              </a:pathLst>
            </a:custGeom>
            <a:ln w="25399">
              <a:solidFill>
                <a:srgbClr val="F7C40D"/>
              </a:solidFill>
            </a:ln>
          </p:spPr>
          <p:txBody>
            <a:bodyPr wrap="square" lIns="0" tIns="0" rIns="0" bIns="0" rtlCol="0"/>
            <a:lstStyle/>
            <a:p>
              <a:endParaRPr/>
            </a:p>
          </p:txBody>
        </p:sp>
        <p:sp>
          <p:nvSpPr>
            <p:cNvPr id="21545" name="object 21545"/>
            <p:cNvSpPr/>
            <p:nvPr/>
          </p:nvSpPr>
          <p:spPr>
            <a:xfrm>
              <a:off x="5165077" y="8592477"/>
              <a:ext cx="13335" cy="12065"/>
            </a:xfrm>
            <a:custGeom>
              <a:avLst/>
              <a:gdLst/>
              <a:ahLst/>
              <a:cxnLst/>
              <a:rect l="l" t="t" r="r" b="b"/>
              <a:pathLst>
                <a:path w="13335" h="12065">
                  <a:moveTo>
                    <a:pt x="12788" y="0"/>
                  </a:moveTo>
                  <a:lnTo>
                    <a:pt x="8407" y="3683"/>
                  </a:lnTo>
                  <a:lnTo>
                    <a:pt x="4165" y="7543"/>
                  </a:lnTo>
                  <a:lnTo>
                    <a:pt x="0" y="11480"/>
                  </a:lnTo>
                </a:path>
              </a:pathLst>
            </a:custGeom>
            <a:ln w="25400">
              <a:solidFill>
                <a:srgbClr val="F4BE04"/>
              </a:solidFill>
            </a:ln>
          </p:spPr>
          <p:txBody>
            <a:bodyPr wrap="square" lIns="0" tIns="0" rIns="0" bIns="0" rtlCol="0"/>
            <a:lstStyle/>
            <a:p>
              <a:endParaRPr/>
            </a:p>
          </p:txBody>
        </p:sp>
        <p:sp>
          <p:nvSpPr>
            <p:cNvPr id="21546" name="object 21546"/>
            <p:cNvSpPr/>
            <p:nvPr/>
          </p:nvSpPr>
          <p:spPr>
            <a:xfrm>
              <a:off x="5149761" y="8593264"/>
              <a:ext cx="15875" cy="10795"/>
            </a:xfrm>
            <a:custGeom>
              <a:avLst/>
              <a:gdLst/>
              <a:ahLst/>
              <a:cxnLst/>
              <a:rect l="l" t="t" r="r" b="b"/>
              <a:pathLst>
                <a:path w="15875" h="10795">
                  <a:moveTo>
                    <a:pt x="15316" y="10693"/>
                  </a:moveTo>
                  <a:lnTo>
                    <a:pt x="10071" y="7797"/>
                  </a:lnTo>
                  <a:lnTo>
                    <a:pt x="5067" y="4051"/>
                  </a:lnTo>
                  <a:lnTo>
                    <a:pt x="0" y="0"/>
                  </a:lnTo>
                </a:path>
              </a:pathLst>
            </a:custGeom>
            <a:ln w="25400">
              <a:solidFill>
                <a:srgbClr val="F3BE05"/>
              </a:solidFill>
            </a:ln>
          </p:spPr>
          <p:txBody>
            <a:bodyPr wrap="square" lIns="0" tIns="0" rIns="0" bIns="0" rtlCol="0"/>
            <a:lstStyle/>
            <a:p>
              <a:endParaRPr/>
            </a:p>
          </p:txBody>
        </p:sp>
        <p:sp>
          <p:nvSpPr>
            <p:cNvPr id="21547" name="object 21547"/>
            <p:cNvSpPr/>
            <p:nvPr/>
          </p:nvSpPr>
          <p:spPr>
            <a:xfrm>
              <a:off x="5149761" y="8580971"/>
              <a:ext cx="15240" cy="12700"/>
            </a:xfrm>
            <a:custGeom>
              <a:avLst/>
              <a:gdLst/>
              <a:ahLst/>
              <a:cxnLst/>
              <a:rect l="l" t="t" r="r" b="b"/>
              <a:pathLst>
                <a:path w="15239" h="12700">
                  <a:moveTo>
                    <a:pt x="0" y="12293"/>
                  </a:moveTo>
                  <a:lnTo>
                    <a:pt x="4927" y="7975"/>
                  </a:lnTo>
                  <a:lnTo>
                    <a:pt x="9982" y="3848"/>
                  </a:lnTo>
                  <a:lnTo>
                    <a:pt x="15151" y="0"/>
                  </a:lnTo>
                </a:path>
              </a:pathLst>
            </a:custGeom>
            <a:ln w="25400">
              <a:solidFill>
                <a:srgbClr val="F5C40E"/>
              </a:solidFill>
            </a:ln>
          </p:spPr>
          <p:txBody>
            <a:bodyPr wrap="square" lIns="0" tIns="0" rIns="0" bIns="0" rtlCol="0"/>
            <a:lstStyle/>
            <a:p>
              <a:endParaRPr/>
            </a:p>
          </p:txBody>
        </p:sp>
        <p:sp>
          <p:nvSpPr>
            <p:cNvPr id="21548" name="object 21548"/>
            <p:cNvSpPr/>
            <p:nvPr/>
          </p:nvSpPr>
          <p:spPr>
            <a:xfrm>
              <a:off x="5135257" y="8593264"/>
              <a:ext cx="29845" cy="22860"/>
            </a:xfrm>
            <a:custGeom>
              <a:avLst/>
              <a:gdLst/>
              <a:ahLst/>
              <a:cxnLst/>
              <a:rect l="l" t="t" r="r" b="b"/>
              <a:pathLst>
                <a:path w="29845" h="22859">
                  <a:moveTo>
                    <a:pt x="14503" y="0"/>
                  </a:moveTo>
                  <a:lnTo>
                    <a:pt x="9563" y="4305"/>
                  </a:lnTo>
                  <a:lnTo>
                    <a:pt x="4737" y="8813"/>
                  </a:lnTo>
                  <a:lnTo>
                    <a:pt x="0" y="13436"/>
                  </a:lnTo>
                  <a:lnTo>
                    <a:pt x="5969" y="16814"/>
                  </a:lnTo>
                  <a:lnTo>
                    <a:pt x="11849" y="19888"/>
                  </a:lnTo>
                  <a:lnTo>
                    <a:pt x="17513" y="22669"/>
                  </a:lnTo>
                  <a:lnTo>
                    <a:pt x="25653" y="14643"/>
                  </a:lnTo>
                  <a:lnTo>
                    <a:pt x="29819" y="10693"/>
                  </a:lnTo>
                  <a:lnTo>
                    <a:pt x="24574" y="7797"/>
                  </a:lnTo>
                  <a:lnTo>
                    <a:pt x="19570" y="4051"/>
                  </a:lnTo>
                  <a:lnTo>
                    <a:pt x="14503" y="0"/>
                  </a:lnTo>
                  <a:close/>
                </a:path>
              </a:pathLst>
            </a:custGeom>
            <a:solidFill>
              <a:srgbClr val="F0BC03"/>
            </a:solidFill>
          </p:spPr>
          <p:txBody>
            <a:bodyPr wrap="square" lIns="0" tIns="0" rIns="0" bIns="0" rtlCol="0"/>
            <a:lstStyle/>
            <a:p>
              <a:endParaRPr/>
            </a:p>
          </p:txBody>
        </p:sp>
        <p:sp>
          <p:nvSpPr>
            <p:cNvPr id="21549" name="object 21549"/>
            <p:cNvSpPr/>
            <p:nvPr/>
          </p:nvSpPr>
          <p:spPr>
            <a:xfrm>
              <a:off x="5149761" y="8593264"/>
              <a:ext cx="15875" cy="10795"/>
            </a:xfrm>
            <a:custGeom>
              <a:avLst/>
              <a:gdLst/>
              <a:ahLst/>
              <a:cxnLst/>
              <a:rect l="l" t="t" r="r" b="b"/>
              <a:pathLst>
                <a:path w="15875" h="10795">
                  <a:moveTo>
                    <a:pt x="0" y="0"/>
                  </a:moveTo>
                  <a:lnTo>
                    <a:pt x="5067" y="4051"/>
                  </a:lnTo>
                  <a:lnTo>
                    <a:pt x="10071" y="7797"/>
                  </a:lnTo>
                  <a:lnTo>
                    <a:pt x="15316" y="10693"/>
                  </a:lnTo>
                </a:path>
              </a:pathLst>
            </a:custGeom>
            <a:ln w="25400">
              <a:solidFill>
                <a:srgbClr val="F3BE05"/>
              </a:solidFill>
            </a:ln>
          </p:spPr>
          <p:txBody>
            <a:bodyPr wrap="square" lIns="0" tIns="0" rIns="0" bIns="0" rtlCol="0"/>
            <a:lstStyle/>
            <a:p>
              <a:endParaRPr/>
            </a:p>
          </p:txBody>
        </p:sp>
        <p:sp>
          <p:nvSpPr>
            <p:cNvPr id="21550" name="object 21550"/>
            <p:cNvSpPr/>
            <p:nvPr/>
          </p:nvSpPr>
          <p:spPr>
            <a:xfrm>
              <a:off x="5152771" y="8603958"/>
              <a:ext cx="12700" cy="12065"/>
            </a:xfrm>
            <a:custGeom>
              <a:avLst/>
              <a:gdLst/>
              <a:ahLst/>
              <a:cxnLst/>
              <a:rect l="l" t="t" r="r" b="b"/>
              <a:pathLst>
                <a:path w="12700" h="12065">
                  <a:moveTo>
                    <a:pt x="12306" y="0"/>
                  </a:moveTo>
                  <a:lnTo>
                    <a:pt x="0" y="11976"/>
                  </a:lnTo>
                </a:path>
              </a:pathLst>
            </a:custGeom>
            <a:ln w="25400">
              <a:solidFill>
                <a:srgbClr val="F0B901"/>
              </a:solidFill>
            </a:ln>
          </p:spPr>
          <p:txBody>
            <a:bodyPr wrap="square" lIns="0" tIns="0" rIns="0" bIns="0" rtlCol="0"/>
            <a:lstStyle/>
            <a:p>
              <a:endParaRPr/>
            </a:p>
          </p:txBody>
        </p:sp>
        <p:sp>
          <p:nvSpPr>
            <p:cNvPr id="21551" name="object 21551"/>
            <p:cNvSpPr/>
            <p:nvPr/>
          </p:nvSpPr>
          <p:spPr>
            <a:xfrm>
              <a:off x="5135257" y="8606701"/>
              <a:ext cx="17780" cy="9525"/>
            </a:xfrm>
            <a:custGeom>
              <a:avLst/>
              <a:gdLst/>
              <a:ahLst/>
              <a:cxnLst/>
              <a:rect l="l" t="t" r="r" b="b"/>
              <a:pathLst>
                <a:path w="17779" h="9525">
                  <a:moveTo>
                    <a:pt x="17513" y="9232"/>
                  </a:moveTo>
                  <a:lnTo>
                    <a:pt x="11849" y="6451"/>
                  </a:lnTo>
                  <a:lnTo>
                    <a:pt x="5969" y="3378"/>
                  </a:lnTo>
                  <a:lnTo>
                    <a:pt x="0" y="0"/>
                  </a:lnTo>
                </a:path>
              </a:pathLst>
            </a:custGeom>
            <a:ln w="25399">
              <a:solidFill>
                <a:srgbClr val="EFBA01"/>
              </a:solidFill>
            </a:ln>
          </p:spPr>
          <p:txBody>
            <a:bodyPr wrap="square" lIns="0" tIns="0" rIns="0" bIns="0" rtlCol="0"/>
            <a:lstStyle/>
            <a:p>
              <a:endParaRPr/>
            </a:p>
          </p:txBody>
        </p:sp>
        <p:sp>
          <p:nvSpPr>
            <p:cNvPr id="21552" name="object 21552"/>
            <p:cNvSpPr/>
            <p:nvPr/>
          </p:nvSpPr>
          <p:spPr>
            <a:xfrm>
              <a:off x="5135257" y="8593264"/>
              <a:ext cx="14604" cy="13970"/>
            </a:xfrm>
            <a:custGeom>
              <a:avLst/>
              <a:gdLst/>
              <a:ahLst/>
              <a:cxnLst/>
              <a:rect l="l" t="t" r="r" b="b"/>
              <a:pathLst>
                <a:path w="14604" h="13970">
                  <a:moveTo>
                    <a:pt x="0" y="13436"/>
                  </a:moveTo>
                  <a:lnTo>
                    <a:pt x="4737" y="8813"/>
                  </a:lnTo>
                  <a:lnTo>
                    <a:pt x="9563" y="4305"/>
                  </a:lnTo>
                  <a:lnTo>
                    <a:pt x="14503" y="0"/>
                  </a:lnTo>
                </a:path>
              </a:pathLst>
            </a:custGeom>
            <a:ln w="25400">
              <a:solidFill>
                <a:srgbClr val="F1BE05"/>
              </a:solidFill>
            </a:ln>
          </p:spPr>
          <p:txBody>
            <a:bodyPr wrap="square" lIns="0" tIns="0" rIns="0" bIns="0" rtlCol="0"/>
            <a:lstStyle/>
            <a:p>
              <a:endParaRPr/>
            </a:p>
          </p:txBody>
        </p:sp>
        <p:sp>
          <p:nvSpPr>
            <p:cNvPr id="21553" name="object 21553"/>
            <p:cNvSpPr/>
            <p:nvPr/>
          </p:nvSpPr>
          <p:spPr>
            <a:xfrm>
              <a:off x="5200078" y="8573389"/>
              <a:ext cx="15240" cy="13335"/>
            </a:xfrm>
            <a:custGeom>
              <a:avLst/>
              <a:gdLst/>
              <a:ahLst/>
              <a:cxnLst/>
              <a:rect l="l" t="t" r="r" b="b"/>
              <a:pathLst>
                <a:path w="15239" h="13334">
                  <a:moveTo>
                    <a:pt x="6248" y="0"/>
                  </a:moveTo>
                  <a:lnTo>
                    <a:pt x="4127" y="1054"/>
                  </a:lnTo>
                  <a:lnTo>
                    <a:pt x="2044" y="2159"/>
                  </a:lnTo>
                  <a:lnTo>
                    <a:pt x="0" y="3327"/>
                  </a:lnTo>
                  <a:lnTo>
                    <a:pt x="3175" y="6781"/>
                  </a:lnTo>
                  <a:lnTo>
                    <a:pt x="6350" y="9944"/>
                  </a:lnTo>
                  <a:lnTo>
                    <a:pt x="9448" y="12814"/>
                  </a:lnTo>
                  <a:lnTo>
                    <a:pt x="12979" y="10566"/>
                  </a:lnTo>
                  <a:lnTo>
                    <a:pt x="14833" y="9499"/>
                  </a:lnTo>
                  <a:lnTo>
                    <a:pt x="11988" y="6616"/>
                  </a:lnTo>
                  <a:lnTo>
                    <a:pt x="9105" y="3467"/>
                  </a:lnTo>
                  <a:lnTo>
                    <a:pt x="6248" y="0"/>
                  </a:lnTo>
                  <a:close/>
                </a:path>
              </a:pathLst>
            </a:custGeom>
            <a:solidFill>
              <a:srgbClr val="F8C50D"/>
            </a:solidFill>
          </p:spPr>
          <p:txBody>
            <a:bodyPr wrap="square" lIns="0" tIns="0" rIns="0" bIns="0" rtlCol="0"/>
            <a:lstStyle/>
            <a:p>
              <a:endParaRPr/>
            </a:p>
          </p:txBody>
        </p:sp>
        <p:sp>
          <p:nvSpPr>
            <p:cNvPr id="21554" name="object 21554"/>
            <p:cNvSpPr/>
            <p:nvPr/>
          </p:nvSpPr>
          <p:spPr>
            <a:xfrm>
              <a:off x="5200078" y="8573389"/>
              <a:ext cx="6350" cy="3810"/>
            </a:xfrm>
            <a:custGeom>
              <a:avLst/>
              <a:gdLst/>
              <a:ahLst/>
              <a:cxnLst/>
              <a:rect l="l" t="t" r="r" b="b"/>
              <a:pathLst>
                <a:path w="6350" h="3809">
                  <a:moveTo>
                    <a:pt x="6248" y="0"/>
                  </a:moveTo>
                  <a:lnTo>
                    <a:pt x="0" y="3327"/>
                  </a:lnTo>
                </a:path>
              </a:pathLst>
            </a:custGeom>
            <a:ln w="25400">
              <a:solidFill>
                <a:srgbClr val="FBCA14"/>
              </a:solidFill>
            </a:ln>
          </p:spPr>
          <p:txBody>
            <a:bodyPr wrap="square" lIns="0" tIns="0" rIns="0" bIns="0" rtlCol="0"/>
            <a:lstStyle/>
            <a:p>
              <a:endParaRPr/>
            </a:p>
          </p:txBody>
        </p:sp>
        <p:sp>
          <p:nvSpPr>
            <p:cNvPr id="21555" name="object 21555"/>
            <p:cNvSpPr/>
            <p:nvPr/>
          </p:nvSpPr>
          <p:spPr>
            <a:xfrm>
              <a:off x="5200078" y="8576716"/>
              <a:ext cx="9525" cy="9525"/>
            </a:xfrm>
            <a:custGeom>
              <a:avLst/>
              <a:gdLst/>
              <a:ahLst/>
              <a:cxnLst/>
              <a:rect l="l" t="t" r="r" b="b"/>
              <a:pathLst>
                <a:path w="9525" h="9525">
                  <a:moveTo>
                    <a:pt x="0" y="0"/>
                  </a:moveTo>
                  <a:lnTo>
                    <a:pt x="9448" y="9486"/>
                  </a:lnTo>
                </a:path>
              </a:pathLst>
            </a:custGeom>
            <a:ln w="25400">
              <a:solidFill>
                <a:srgbClr val="F8C40B"/>
              </a:solidFill>
            </a:ln>
          </p:spPr>
          <p:txBody>
            <a:bodyPr wrap="square" lIns="0" tIns="0" rIns="0" bIns="0" rtlCol="0"/>
            <a:lstStyle/>
            <a:p>
              <a:endParaRPr/>
            </a:p>
          </p:txBody>
        </p:sp>
        <p:sp>
          <p:nvSpPr>
            <p:cNvPr id="21556" name="object 21556"/>
            <p:cNvSpPr/>
            <p:nvPr/>
          </p:nvSpPr>
          <p:spPr>
            <a:xfrm>
              <a:off x="5209527" y="8582888"/>
              <a:ext cx="5715" cy="3810"/>
            </a:xfrm>
            <a:custGeom>
              <a:avLst/>
              <a:gdLst/>
              <a:ahLst/>
              <a:cxnLst/>
              <a:rect l="l" t="t" r="r" b="b"/>
              <a:pathLst>
                <a:path w="5714" h="3809">
                  <a:moveTo>
                    <a:pt x="0" y="3314"/>
                  </a:moveTo>
                  <a:lnTo>
                    <a:pt x="5384" y="0"/>
                  </a:lnTo>
                </a:path>
              </a:pathLst>
            </a:custGeom>
            <a:ln w="25400">
              <a:solidFill>
                <a:srgbClr val="F5C006"/>
              </a:solidFill>
            </a:ln>
          </p:spPr>
          <p:txBody>
            <a:bodyPr wrap="square" lIns="0" tIns="0" rIns="0" bIns="0" rtlCol="0"/>
            <a:lstStyle/>
            <a:p>
              <a:endParaRPr/>
            </a:p>
          </p:txBody>
        </p:sp>
        <p:sp>
          <p:nvSpPr>
            <p:cNvPr id="21557" name="object 21557"/>
            <p:cNvSpPr/>
            <p:nvPr/>
          </p:nvSpPr>
          <p:spPr>
            <a:xfrm>
              <a:off x="5206326" y="8573389"/>
              <a:ext cx="8890" cy="9525"/>
            </a:xfrm>
            <a:custGeom>
              <a:avLst/>
              <a:gdLst/>
              <a:ahLst/>
              <a:cxnLst/>
              <a:rect l="l" t="t" r="r" b="b"/>
              <a:pathLst>
                <a:path w="8889" h="9525">
                  <a:moveTo>
                    <a:pt x="8585" y="9499"/>
                  </a:moveTo>
                  <a:lnTo>
                    <a:pt x="0" y="0"/>
                  </a:lnTo>
                </a:path>
              </a:pathLst>
            </a:custGeom>
            <a:ln w="25400">
              <a:solidFill>
                <a:srgbClr val="F8C60E"/>
              </a:solidFill>
            </a:ln>
          </p:spPr>
          <p:txBody>
            <a:bodyPr wrap="square" lIns="0" tIns="0" rIns="0" bIns="0" rtlCol="0"/>
            <a:lstStyle/>
            <a:p>
              <a:endParaRPr/>
            </a:p>
          </p:txBody>
        </p:sp>
        <p:sp>
          <p:nvSpPr>
            <p:cNvPr id="21558" name="object 21558"/>
            <p:cNvSpPr/>
            <p:nvPr/>
          </p:nvSpPr>
          <p:spPr>
            <a:xfrm>
              <a:off x="5209527" y="8582888"/>
              <a:ext cx="13970" cy="11430"/>
            </a:xfrm>
            <a:custGeom>
              <a:avLst/>
              <a:gdLst/>
              <a:ahLst/>
              <a:cxnLst/>
              <a:rect l="l" t="t" r="r" b="b"/>
              <a:pathLst>
                <a:path w="13970" h="11429">
                  <a:moveTo>
                    <a:pt x="5384" y="0"/>
                  </a:moveTo>
                  <a:lnTo>
                    <a:pt x="3530" y="1066"/>
                  </a:lnTo>
                  <a:lnTo>
                    <a:pt x="0" y="3314"/>
                  </a:lnTo>
                  <a:lnTo>
                    <a:pt x="3098" y="6197"/>
                  </a:lnTo>
                  <a:lnTo>
                    <a:pt x="6134" y="8801"/>
                  </a:lnTo>
                  <a:lnTo>
                    <a:pt x="9042" y="11137"/>
                  </a:lnTo>
                  <a:lnTo>
                    <a:pt x="10591" y="9969"/>
                  </a:lnTo>
                  <a:lnTo>
                    <a:pt x="12166" y="8915"/>
                  </a:lnTo>
                  <a:lnTo>
                    <a:pt x="13741" y="7823"/>
                  </a:lnTo>
                  <a:lnTo>
                    <a:pt x="11023" y="5486"/>
                  </a:lnTo>
                  <a:lnTo>
                    <a:pt x="8216" y="2882"/>
                  </a:lnTo>
                  <a:lnTo>
                    <a:pt x="5384" y="0"/>
                  </a:lnTo>
                  <a:close/>
                </a:path>
              </a:pathLst>
            </a:custGeom>
            <a:solidFill>
              <a:srgbClr val="F1BA03"/>
            </a:solidFill>
          </p:spPr>
          <p:txBody>
            <a:bodyPr wrap="square" lIns="0" tIns="0" rIns="0" bIns="0" rtlCol="0"/>
            <a:lstStyle/>
            <a:p>
              <a:endParaRPr/>
            </a:p>
          </p:txBody>
        </p:sp>
        <p:sp>
          <p:nvSpPr>
            <p:cNvPr id="21559" name="object 21559"/>
            <p:cNvSpPr/>
            <p:nvPr/>
          </p:nvSpPr>
          <p:spPr>
            <a:xfrm>
              <a:off x="5209527" y="8582888"/>
              <a:ext cx="5715" cy="3810"/>
            </a:xfrm>
            <a:custGeom>
              <a:avLst/>
              <a:gdLst/>
              <a:ahLst/>
              <a:cxnLst/>
              <a:rect l="l" t="t" r="r" b="b"/>
              <a:pathLst>
                <a:path w="5714" h="3809">
                  <a:moveTo>
                    <a:pt x="5384" y="0"/>
                  </a:moveTo>
                  <a:lnTo>
                    <a:pt x="0" y="3314"/>
                  </a:lnTo>
                </a:path>
              </a:pathLst>
            </a:custGeom>
            <a:ln w="25400">
              <a:solidFill>
                <a:srgbClr val="F5C006"/>
              </a:solidFill>
            </a:ln>
          </p:spPr>
          <p:txBody>
            <a:bodyPr wrap="square" lIns="0" tIns="0" rIns="0" bIns="0" rtlCol="0"/>
            <a:lstStyle/>
            <a:p>
              <a:endParaRPr/>
            </a:p>
          </p:txBody>
        </p:sp>
        <p:sp>
          <p:nvSpPr>
            <p:cNvPr id="21560" name="object 21560"/>
            <p:cNvSpPr/>
            <p:nvPr/>
          </p:nvSpPr>
          <p:spPr>
            <a:xfrm>
              <a:off x="5209527" y="8586203"/>
              <a:ext cx="9525" cy="8255"/>
            </a:xfrm>
            <a:custGeom>
              <a:avLst/>
              <a:gdLst/>
              <a:ahLst/>
              <a:cxnLst/>
              <a:rect l="l" t="t" r="r" b="b"/>
              <a:pathLst>
                <a:path w="9525" h="8254">
                  <a:moveTo>
                    <a:pt x="0" y="0"/>
                  </a:moveTo>
                  <a:lnTo>
                    <a:pt x="9042" y="7823"/>
                  </a:lnTo>
                </a:path>
              </a:pathLst>
            </a:custGeom>
            <a:ln w="25400">
              <a:solidFill>
                <a:srgbClr val="F0B903"/>
              </a:solidFill>
            </a:ln>
          </p:spPr>
          <p:txBody>
            <a:bodyPr wrap="square" lIns="0" tIns="0" rIns="0" bIns="0" rtlCol="0"/>
            <a:lstStyle/>
            <a:p>
              <a:endParaRPr/>
            </a:p>
          </p:txBody>
        </p:sp>
        <p:sp>
          <p:nvSpPr>
            <p:cNvPr id="21561" name="object 21561"/>
            <p:cNvSpPr/>
            <p:nvPr/>
          </p:nvSpPr>
          <p:spPr>
            <a:xfrm>
              <a:off x="5222383" y="8590711"/>
              <a:ext cx="1270" cy="635"/>
            </a:xfrm>
            <a:custGeom>
              <a:avLst/>
              <a:gdLst/>
              <a:ahLst/>
              <a:cxnLst/>
              <a:rect l="l" t="t" r="r" b="b"/>
              <a:pathLst>
                <a:path w="1270" h="634">
                  <a:moveTo>
                    <a:pt x="0" y="624"/>
                  </a:moveTo>
                  <a:lnTo>
                    <a:pt x="885" y="0"/>
                  </a:lnTo>
                </a:path>
              </a:pathLst>
            </a:custGeom>
            <a:ln w="25400">
              <a:solidFill>
                <a:srgbClr val="EDB300"/>
              </a:solidFill>
            </a:ln>
          </p:spPr>
          <p:txBody>
            <a:bodyPr wrap="square" lIns="0" tIns="0" rIns="0" bIns="0" rtlCol="0"/>
            <a:lstStyle/>
            <a:p>
              <a:endParaRPr/>
            </a:p>
          </p:txBody>
        </p:sp>
        <p:sp>
          <p:nvSpPr>
            <p:cNvPr id="21562" name="object 21562"/>
            <p:cNvSpPr/>
            <p:nvPr/>
          </p:nvSpPr>
          <p:spPr>
            <a:xfrm>
              <a:off x="5214912" y="8582888"/>
              <a:ext cx="8890" cy="8255"/>
            </a:xfrm>
            <a:custGeom>
              <a:avLst/>
              <a:gdLst/>
              <a:ahLst/>
              <a:cxnLst/>
              <a:rect l="l" t="t" r="r" b="b"/>
              <a:pathLst>
                <a:path w="8889" h="8254">
                  <a:moveTo>
                    <a:pt x="8356" y="7823"/>
                  </a:moveTo>
                  <a:lnTo>
                    <a:pt x="0" y="0"/>
                  </a:lnTo>
                </a:path>
              </a:pathLst>
            </a:custGeom>
            <a:ln w="25400">
              <a:solidFill>
                <a:srgbClr val="F1BA03"/>
              </a:solidFill>
            </a:ln>
          </p:spPr>
          <p:txBody>
            <a:bodyPr wrap="square" lIns="0" tIns="0" rIns="0" bIns="0" rtlCol="0"/>
            <a:lstStyle/>
            <a:p>
              <a:endParaRPr/>
            </a:p>
          </p:txBody>
        </p:sp>
        <p:sp>
          <p:nvSpPr>
            <p:cNvPr id="21563" name="object 21563"/>
            <p:cNvSpPr/>
            <p:nvPr/>
          </p:nvSpPr>
          <p:spPr>
            <a:xfrm>
              <a:off x="5175186" y="8576716"/>
              <a:ext cx="34925" cy="27305"/>
            </a:xfrm>
            <a:custGeom>
              <a:avLst/>
              <a:gdLst/>
              <a:ahLst/>
              <a:cxnLst/>
              <a:rect l="l" t="t" r="r" b="b"/>
              <a:pathLst>
                <a:path w="34925" h="27304">
                  <a:moveTo>
                    <a:pt x="24891" y="0"/>
                  </a:moveTo>
                  <a:lnTo>
                    <a:pt x="18329" y="4026"/>
                  </a:lnTo>
                  <a:lnTo>
                    <a:pt x="12012" y="8412"/>
                  </a:lnTo>
                  <a:lnTo>
                    <a:pt x="5912" y="13099"/>
                  </a:lnTo>
                  <a:lnTo>
                    <a:pt x="0" y="18034"/>
                  </a:lnTo>
                  <a:lnTo>
                    <a:pt x="4368" y="21132"/>
                  </a:lnTo>
                  <a:lnTo>
                    <a:pt x="8369" y="24333"/>
                  </a:lnTo>
                  <a:lnTo>
                    <a:pt x="12191" y="27254"/>
                  </a:lnTo>
                  <a:lnTo>
                    <a:pt x="17315" y="22572"/>
                  </a:lnTo>
                  <a:lnTo>
                    <a:pt x="22690" y="18022"/>
                  </a:lnTo>
                  <a:lnTo>
                    <a:pt x="28352" y="13647"/>
                  </a:lnTo>
                  <a:lnTo>
                    <a:pt x="34340" y="9486"/>
                  </a:lnTo>
                  <a:lnTo>
                    <a:pt x="31241" y="6616"/>
                  </a:lnTo>
                  <a:lnTo>
                    <a:pt x="28066" y="3454"/>
                  </a:lnTo>
                  <a:lnTo>
                    <a:pt x="24891" y="0"/>
                  </a:lnTo>
                  <a:close/>
                </a:path>
              </a:pathLst>
            </a:custGeom>
            <a:solidFill>
              <a:srgbClr val="F5C007"/>
            </a:solidFill>
          </p:spPr>
          <p:txBody>
            <a:bodyPr wrap="square" lIns="0" tIns="0" rIns="0" bIns="0" rtlCol="0"/>
            <a:lstStyle/>
            <a:p>
              <a:endParaRPr/>
            </a:p>
          </p:txBody>
        </p:sp>
        <p:sp>
          <p:nvSpPr>
            <p:cNvPr id="21564" name="object 21564"/>
            <p:cNvSpPr/>
            <p:nvPr/>
          </p:nvSpPr>
          <p:spPr>
            <a:xfrm>
              <a:off x="5200078" y="8576716"/>
              <a:ext cx="9525" cy="9525"/>
            </a:xfrm>
            <a:custGeom>
              <a:avLst/>
              <a:gdLst/>
              <a:ahLst/>
              <a:cxnLst/>
              <a:rect l="l" t="t" r="r" b="b"/>
              <a:pathLst>
                <a:path w="9525" h="9525">
                  <a:moveTo>
                    <a:pt x="0" y="0"/>
                  </a:moveTo>
                  <a:lnTo>
                    <a:pt x="9448" y="9486"/>
                  </a:lnTo>
                </a:path>
              </a:pathLst>
            </a:custGeom>
            <a:ln w="25400">
              <a:solidFill>
                <a:srgbClr val="F8C40B"/>
              </a:solidFill>
            </a:ln>
          </p:spPr>
          <p:txBody>
            <a:bodyPr wrap="square" lIns="0" tIns="0" rIns="0" bIns="0" rtlCol="0"/>
            <a:lstStyle/>
            <a:p>
              <a:endParaRPr/>
            </a:p>
          </p:txBody>
        </p:sp>
        <p:sp>
          <p:nvSpPr>
            <p:cNvPr id="21565" name="object 21565"/>
            <p:cNvSpPr/>
            <p:nvPr/>
          </p:nvSpPr>
          <p:spPr>
            <a:xfrm>
              <a:off x="5175186" y="8586203"/>
              <a:ext cx="34925" cy="17780"/>
            </a:xfrm>
            <a:custGeom>
              <a:avLst/>
              <a:gdLst/>
              <a:ahLst/>
              <a:cxnLst/>
              <a:rect l="l" t="t" r="r" b="b"/>
              <a:pathLst>
                <a:path w="34925" h="17779">
                  <a:moveTo>
                    <a:pt x="34340" y="0"/>
                  </a:moveTo>
                  <a:lnTo>
                    <a:pt x="28352" y="4160"/>
                  </a:lnTo>
                  <a:lnTo>
                    <a:pt x="22690" y="8535"/>
                  </a:lnTo>
                  <a:lnTo>
                    <a:pt x="17315" y="13085"/>
                  </a:lnTo>
                  <a:lnTo>
                    <a:pt x="12191" y="17767"/>
                  </a:lnTo>
                </a:path>
                <a:path w="34925" h="17779">
                  <a:moveTo>
                    <a:pt x="12191" y="17767"/>
                  </a:moveTo>
                  <a:lnTo>
                    <a:pt x="0" y="8547"/>
                  </a:lnTo>
                </a:path>
              </a:pathLst>
            </a:custGeom>
            <a:ln w="25400">
              <a:solidFill>
                <a:srgbClr val="F3BC03"/>
              </a:solidFill>
            </a:ln>
          </p:spPr>
          <p:txBody>
            <a:bodyPr wrap="square" lIns="0" tIns="0" rIns="0" bIns="0" rtlCol="0"/>
            <a:lstStyle/>
            <a:p>
              <a:endParaRPr/>
            </a:p>
          </p:txBody>
        </p:sp>
        <p:sp>
          <p:nvSpPr>
            <p:cNvPr id="21566" name="object 21566"/>
            <p:cNvSpPr/>
            <p:nvPr/>
          </p:nvSpPr>
          <p:spPr>
            <a:xfrm>
              <a:off x="5175186" y="8576716"/>
              <a:ext cx="25400" cy="18415"/>
            </a:xfrm>
            <a:custGeom>
              <a:avLst/>
              <a:gdLst/>
              <a:ahLst/>
              <a:cxnLst/>
              <a:rect l="l" t="t" r="r" b="b"/>
              <a:pathLst>
                <a:path w="25400" h="18415">
                  <a:moveTo>
                    <a:pt x="0" y="18034"/>
                  </a:moveTo>
                  <a:lnTo>
                    <a:pt x="5912" y="13099"/>
                  </a:lnTo>
                  <a:lnTo>
                    <a:pt x="12012" y="8412"/>
                  </a:lnTo>
                  <a:lnTo>
                    <a:pt x="18329" y="4026"/>
                  </a:lnTo>
                  <a:lnTo>
                    <a:pt x="24891" y="0"/>
                  </a:lnTo>
                </a:path>
              </a:pathLst>
            </a:custGeom>
            <a:ln w="25400">
              <a:solidFill>
                <a:srgbClr val="F8C50B"/>
              </a:solidFill>
            </a:ln>
          </p:spPr>
          <p:txBody>
            <a:bodyPr wrap="square" lIns="0" tIns="0" rIns="0" bIns="0" rtlCol="0"/>
            <a:lstStyle/>
            <a:p>
              <a:endParaRPr/>
            </a:p>
          </p:txBody>
        </p:sp>
        <p:sp>
          <p:nvSpPr>
            <p:cNvPr id="21567" name="object 21567"/>
            <p:cNvSpPr/>
            <p:nvPr/>
          </p:nvSpPr>
          <p:spPr>
            <a:xfrm>
              <a:off x="5152771" y="8594750"/>
              <a:ext cx="34925" cy="28575"/>
            </a:xfrm>
            <a:custGeom>
              <a:avLst/>
              <a:gdLst/>
              <a:ahLst/>
              <a:cxnLst/>
              <a:rect l="l" t="t" r="r" b="b"/>
              <a:pathLst>
                <a:path w="34925" h="28575">
                  <a:moveTo>
                    <a:pt x="22415" y="0"/>
                  </a:moveTo>
                  <a:lnTo>
                    <a:pt x="16659" y="5136"/>
                  </a:lnTo>
                  <a:lnTo>
                    <a:pt x="11026" y="10415"/>
                  </a:lnTo>
                  <a:lnTo>
                    <a:pt x="0" y="21183"/>
                  </a:lnTo>
                  <a:lnTo>
                    <a:pt x="5537" y="23901"/>
                  </a:lnTo>
                  <a:lnTo>
                    <a:pt x="10883" y="26339"/>
                  </a:lnTo>
                  <a:lnTo>
                    <a:pt x="15887" y="28498"/>
                  </a:lnTo>
                  <a:lnTo>
                    <a:pt x="24957" y="18826"/>
                  </a:lnTo>
                  <a:lnTo>
                    <a:pt x="29691" y="13995"/>
                  </a:lnTo>
                  <a:lnTo>
                    <a:pt x="34607" y="9220"/>
                  </a:lnTo>
                  <a:lnTo>
                    <a:pt x="30784" y="6299"/>
                  </a:lnTo>
                  <a:lnTo>
                    <a:pt x="26784" y="3098"/>
                  </a:lnTo>
                  <a:lnTo>
                    <a:pt x="22415" y="0"/>
                  </a:lnTo>
                  <a:close/>
                </a:path>
              </a:pathLst>
            </a:custGeom>
            <a:solidFill>
              <a:srgbClr val="F0B801"/>
            </a:solidFill>
          </p:spPr>
          <p:txBody>
            <a:bodyPr wrap="square" lIns="0" tIns="0" rIns="0" bIns="0" rtlCol="0"/>
            <a:lstStyle/>
            <a:p>
              <a:endParaRPr/>
            </a:p>
          </p:txBody>
        </p:sp>
        <p:sp>
          <p:nvSpPr>
            <p:cNvPr id="21568" name="object 21568"/>
            <p:cNvSpPr/>
            <p:nvPr/>
          </p:nvSpPr>
          <p:spPr>
            <a:xfrm>
              <a:off x="5175186" y="8594750"/>
              <a:ext cx="12700" cy="9525"/>
            </a:xfrm>
            <a:custGeom>
              <a:avLst/>
              <a:gdLst/>
              <a:ahLst/>
              <a:cxnLst/>
              <a:rect l="l" t="t" r="r" b="b"/>
              <a:pathLst>
                <a:path w="12700" h="9525">
                  <a:moveTo>
                    <a:pt x="0" y="0"/>
                  </a:moveTo>
                  <a:lnTo>
                    <a:pt x="12191" y="9220"/>
                  </a:lnTo>
                </a:path>
              </a:pathLst>
            </a:custGeom>
            <a:ln w="25399">
              <a:solidFill>
                <a:srgbClr val="F3BC03"/>
              </a:solidFill>
            </a:ln>
          </p:spPr>
          <p:txBody>
            <a:bodyPr wrap="square" lIns="0" tIns="0" rIns="0" bIns="0" rtlCol="0"/>
            <a:lstStyle/>
            <a:p>
              <a:endParaRPr/>
            </a:p>
          </p:txBody>
        </p:sp>
        <p:sp>
          <p:nvSpPr>
            <p:cNvPr id="21569" name="object 21569"/>
            <p:cNvSpPr/>
            <p:nvPr/>
          </p:nvSpPr>
          <p:spPr>
            <a:xfrm>
              <a:off x="5168658" y="8603970"/>
              <a:ext cx="19050" cy="19685"/>
            </a:xfrm>
            <a:custGeom>
              <a:avLst/>
              <a:gdLst/>
              <a:ahLst/>
              <a:cxnLst/>
              <a:rect l="l" t="t" r="r" b="b"/>
              <a:pathLst>
                <a:path w="19050" h="19684">
                  <a:moveTo>
                    <a:pt x="18719" y="0"/>
                  </a:moveTo>
                  <a:lnTo>
                    <a:pt x="13803" y="4775"/>
                  </a:lnTo>
                  <a:lnTo>
                    <a:pt x="9069" y="9605"/>
                  </a:lnTo>
                  <a:lnTo>
                    <a:pt x="4480" y="14453"/>
                  </a:lnTo>
                  <a:lnTo>
                    <a:pt x="0" y="19278"/>
                  </a:lnTo>
                </a:path>
              </a:pathLst>
            </a:custGeom>
            <a:ln w="25400">
              <a:solidFill>
                <a:srgbClr val="EDB500"/>
              </a:solidFill>
            </a:ln>
          </p:spPr>
          <p:txBody>
            <a:bodyPr wrap="square" lIns="0" tIns="0" rIns="0" bIns="0" rtlCol="0"/>
            <a:lstStyle/>
            <a:p>
              <a:endParaRPr/>
            </a:p>
          </p:txBody>
        </p:sp>
        <p:sp>
          <p:nvSpPr>
            <p:cNvPr id="21570" name="object 21570"/>
            <p:cNvSpPr/>
            <p:nvPr/>
          </p:nvSpPr>
          <p:spPr>
            <a:xfrm>
              <a:off x="5152771" y="8615934"/>
              <a:ext cx="16510" cy="7620"/>
            </a:xfrm>
            <a:custGeom>
              <a:avLst/>
              <a:gdLst/>
              <a:ahLst/>
              <a:cxnLst/>
              <a:rect l="l" t="t" r="r" b="b"/>
              <a:pathLst>
                <a:path w="16510" h="7620">
                  <a:moveTo>
                    <a:pt x="15887" y="7315"/>
                  </a:moveTo>
                  <a:lnTo>
                    <a:pt x="10883" y="5156"/>
                  </a:lnTo>
                  <a:lnTo>
                    <a:pt x="5537" y="2717"/>
                  </a:lnTo>
                  <a:lnTo>
                    <a:pt x="0" y="0"/>
                  </a:lnTo>
                </a:path>
              </a:pathLst>
            </a:custGeom>
            <a:ln w="25400">
              <a:solidFill>
                <a:srgbClr val="EDB400"/>
              </a:solidFill>
            </a:ln>
          </p:spPr>
          <p:txBody>
            <a:bodyPr wrap="square" lIns="0" tIns="0" rIns="0" bIns="0" rtlCol="0"/>
            <a:lstStyle/>
            <a:p>
              <a:endParaRPr/>
            </a:p>
          </p:txBody>
        </p:sp>
        <p:sp>
          <p:nvSpPr>
            <p:cNvPr id="21571" name="object 21571"/>
            <p:cNvSpPr/>
            <p:nvPr/>
          </p:nvSpPr>
          <p:spPr>
            <a:xfrm>
              <a:off x="5152771" y="8594750"/>
              <a:ext cx="22860" cy="21590"/>
            </a:xfrm>
            <a:custGeom>
              <a:avLst/>
              <a:gdLst/>
              <a:ahLst/>
              <a:cxnLst/>
              <a:rect l="l" t="t" r="r" b="b"/>
              <a:pathLst>
                <a:path w="22860" h="21590">
                  <a:moveTo>
                    <a:pt x="0" y="21183"/>
                  </a:moveTo>
                  <a:lnTo>
                    <a:pt x="5484" y="15782"/>
                  </a:lnTo>
                  <a:lnTo>
                    <a:pt x="11026" y="10415"/>
                  </a:lnTo>
                  <a:lnTo>
                    <a:pt x="16659" y="5136"/>
                  </a:lnTo>
                  <a:lnTo>
                    <a:pt x="22415" y="0"/>
                  </a:lnTo>
                </a:path>
              </a:pathLst>
            </a:custGeom>
            <a:ln w="25400">
              <a:solidFill>
                <a:srgbClr val="F2BC03"/>
              </a:solidFill>
            </a:ln>
          </p:spPr>
          <p:txBody>
            <a:bodyPr wrap="square" lIns="0" tIns="0" rIns="0" bIns="0" rtlCol="0"/>
            <a:lstStyle/>
            <a:p>
              <a:endParaRPr/>
            </a:p>
          </p:txBody>
        </p:sp>
        <p:sp>
          <p:nvSpPr>
            <p:cNvPr id="21572" name="object 21572"/>
            <p:cNvSpPr/>
            <p:nvPr/>
          </p:nvSpPr>
          <p:spPr>
            <a:xfrm>
              <a:off x="5168658" y="8586203"/>
              <a:ext cx="50165" cy="43180"/>
            </a:xfrm>
            <a:custGeom>
              <a:avLst/>
              <a:gdLst/>
              <a:ahLst/>
              <a:cxnLst/>
              <a:rect l="l" t="t" r="r" b="b"/>
              <a:pathLst>
                <a:path w="50164" h="43179">
                  <a:moveTo>
                    <a:pt x="40868" y="0"/>
                  </a:moveTo>
                  <a:lnTo>
                    <a:pt x="29219" y="8529"/>
                  </a:lnTo>
                  <a:lnTo>
                    <a:pt x="18715" y="17765"/>
                  </a:lnTo>
                  <a:lnTo>
                    <a:pt x="9069" y="27380"/>
                  </a:lnTo>
                  <a:lnTo>
                    <a:pt x="0" y="37045"/>
                  </a:lnTo>
                  <a:lnTo>
                    <a:pt x="5016" y="39204"/>
                  </a:lnTo>
                  <a:lnTo>
                    <a:pt x="9702" y="41097"/>
                  </a:lnTo>
                  <a:lnTo>
                    <a:pt x="13944" y="42710"/>
                  </a:lnTo>
                  <a:lnTo>
                    <a:pt x="21291" y="34146"/>
                  </a:lnTo>
                  <a:lnTo>
                    <a:pt x="29722" y="25328"/>
                  </a:lnTo>
                  <a:lnTo>
                    <a:pt x="39256" y="16480"/>
                  </a:lnTo>
                  <a:lnTo>
                    <a:pt x="49910" y="7823"/>
                  </a:lnTo>
                  <a:lnTo>
                    <a:pt x="47002" y="5486"/>
                  </a:lnTo>
                  <a:lnTo>
                    <a:pt x="43967" y="2882"/>
                  </a:lnTo>
                  <a:lnTo>
                    <a:pt x="40868" y="0"/>
                  </a:lnTo>
                  <a:close/>
                </a:path>
              </a:pathLst>
            </a:custGeom>
            <a:solidFill>
              <a:srgbClr val="EDB401"/>
            </a:solidFill>
          </p:spPr>
          <p:txBody>
            <a:bodyPr wrap="square" lIns="0" tIns="0" rIns="0" bIns="0" rtlCol="0"/>
            <a:lstStyle/>
            <a:p>
              <a:endParaRPr/>
            </a:p>
          </p:txBody>
        </p:sp>
        <p:sp>
          <p:nvSpPr>
            <p:cNvPr id="21573" name="object 21573"/>
            <p:cNvSpPr/>
            <p:nvPr/>
          </p:nvSpPr>
          <p:spPr>
            <a:xfrm>
              <a:off x="5168658" y="8586203"/>
              <a:ext cx="41275" cy="37465"/>
            </a:xfrm>
            <a:custGeom>
              <a:avLst/>
              <a:gdLst/>
              <a:ahLst/>
              <a:cxnLst/>
              <a:rect l="l" t="t" r="r" b="b"/>
              <a:pathLst>
                <a:path w="41275" h="37465">
                  <a:moveTo>
                    <a:pt x="40868" y="0"/>
                  </a:moveTo>
                  <a:lnTo>
                    <a:pt x="29219" y="8529"/>
                  </a:lnTo>
                  <a:lnTo>
                    <a:pt x="18715" y="17765"/>
                  </a:lnTo>
                  <a:lnTo>
                    <a:pt x="9069" y="27380"/>
                  </a:lnTo>
                  <a:lnTo>
                    <a:pt x="0" y="37045"/>
                  </a:lnTo>
                </a:path>
              </a:pathLst>
            </a:custGeom>
            <a:ln w="25400">
              <a:solidFill>
                <a:srgbClr val="F0B903"/>
              </a:solidFill>
            </a:ln>
          </p:spPr>
          <p:txBody>
            <a:bodyPr wrap="square" lIns="0" tIns="0" rIns="0" bIns="0" rtlCol="0"/>
            <a:lstStyle/>
            <a:p>
              <a:endParaRPr/>
            </a:p>
          </p:txBody>
        </p:sp>
        <p:sp>
          <p:nvSpPr>
            <p:cNvPr id="21574" name="object 21574"/>
            <p:cNvSpPr/>
            <p:nvPr/>
          </p:nvSpPr>
          <p:spPr>
            <a:xfrm>
              <a:off x="5168658" y="8623249"/>
              <a:ext cx="13970" cy="5715"/>
            </a:xfrm>
            <a:custGeom>
              <a:avLst/>
              <a:gdLst/>
              <a:ahLst/>
              <a:cxnLst/>
              <a:rect l="l" t="t" r="r" b="b"/>
              <a:pathLst>
                <a:path w="13970" h="5715">
                  <a:moveTo>
                    <a:pt x="0" y="0"/>
                  </a:moveTo>
                  <a:lnTo>
                    <a:pt x="5016" y="2159"/>
                  </a:lnTo>
                  <a:lnTo>
                    <a:pt x="9702" y="4051"/>
                  </a:lnTo>
                  <a:lnTo>
                    <a:pt x="13936" y="5673"/>
                  </a:lnTo>
                </a:path>
              </a:pathLst>
            </a:custGeom>
            <a:ln w="25400">
              <a:solidFill>
                <a:srgbClr val="E9B000"/>
              </a:solidFill>
            </a:ln>
          </p:spPr>
          <p:txBody>
            <a:bodyPr wrap="square" lIns="0" tIns="0" rIns="0" bIns="0" rtlCol="0"/>
            <a:lstStyle/>
            <a:p>
              <a:endParaRPr/>
            </a:p>
          </p:txBody>
        </p:sp>
        <p:sp>
          <p:nvSpPr>
            <p:cNvPr id="21575" name="object 21575"/>
            <p:cNvSpPr/>
            <p:nvPr/>
          </p:nvSpPr>
          <p:spPr>
            <a:xfrm>
              <a:off x="5209527" y="8586203"/>
              <a:ext cx="9525" cy="8255"/>
            </a:xfrm>
            <a:custGeom>
              <a:avLst/>
              <a:gdLst/>
              <a:ahLst/>
              <a:cxnLst/>
              <a:rect l="l" t="t" r="r" b="b"/>
              <a:pathLst>
                <a:path w="9525" h="8254">
                  <a:moveTo>
                    <a:pt x="9042" y="7823"/>
                  </a:moveTo>
                  <a:lnTo>
                    <a:pt x="0" y="0"/>
                  </a:lnTo>
                </a:path>
              </a:pathLst>
            </a:custGeom>
            <a:ln w="25400">
              <a:solidFill>
                <a:srgbClr val="F0B903"/>
              </a:solidFill>
            </a:ln>
          </p:spPr>
          <p:txBody>
            <a:bodyPr wrap="square" lIns="0" tIns="0" rIns="0" bIns="0" rtlCol="0"/>
            <a:lstStyle/>
            <a:p>
              <a:endParaRPr/>
            </a:p>
          </p:txBody>
        </p:sp>
        <p:sp>
          <p:nvSpPr>
            <p:cNvPr id="21576" name="object 21576"/>
            <p:cNvSpPr/>
            <p:nvPr/>
          </p:nvSpPr>
          <p:spPr>
            <a:xfrm>
              <a:off x="5061311" y="8556187"/>
              <a:ext cx="14604" cy="15240"/>
            </a:xfrm>
            <a:custGeom>
              <a:avLst/>
              <a:gdLst/>
              <a:ahLst/>
              <a:cxnLst/>
              <a:rect l="l" t="t" r="r" b="b"/>
              <a:pathLst>
                <a:path w="14604" h="15240">
                  <a:moveTo>
                    <a:pt x="11011" y="0"/>
                  </a:moveTo>
                  <a:lnTo>
                    <a:pt x="0" y="11290"/>
                  </a:lnTo>
                  <a:lnTo>
                    <a:pt x="896" y="12375"/>
                  </a:lnTo>
                  <a:lnTo>
                    <a:pt x="2839" y="14661"/>
                  </a:lnTo>
                  <a:lnTo>
                    <a:pt x="6585" y="11092"/>
                  </a:lnTo>
                  <a:lnTo>
                    <a:pt x="10459" y="7485"/>
                  </a:lnTo>
                  <a:lnTo>
                    <a:pt x="14281" y="3815"/>
                  </a:lnTo>
                  <a:lnTo>
                    <a:pt x="12084" y="1288"/>
                  </a:lnTo>
                  <a:lnTo>
                    <a:pt x="11011" y="0"/>
                  </a:lnTo>
                  <a:close/>
                </a:path>
              </a:pathLst>
            </a:custGeom>
            <a:solidFill>
              <a:srgbClr val="F4C120"/>
            </a:solidFill>
          </p:spPr>
          <p:txBody>
            <a:bodyPr wrap="square" lIns="0" tIns="0" rIns="0" bIns="0" rtlCol="0"/>
            <a:lstStyle/>
            <a:p>
              <a:endParaRPr/>
            </a:p>
          </p:txBody>
        </p:sp>
        <p:sp>
          <p:nvSpPr>
            <p:cNvPr id="21577" name="object 21577"/>
            <p:cNvSpPr/>
            <p:nvPr/>
          </p:nvSpPr>
          <p:spPr>
            <a:xfrm>
              <a:off x="5072322" y="8556187"/>
              <a:ext cx="3810" cy="3810"/>
            </a:xfrm>
            <a:custGeom>
              <a:avLst/>
              <a:gdLst/>
              <a:ahLst/>
              <a:cxnLst/>
              <a:rect l="l" t="t" r="r" b="b"/>
              <a:pathLst>
                <a:path w="3810" h="3809">
                  <a:moveTo>
                    <a:pt x="0" y="0"/>
                  </a:moveTo>
                  <a:lnTo>
                    <a:pt x="3270" y="3815"/>
                  </a:lnTo>
                </a:path>
              </a:pathLst>
            </a:custGeom>
            <a:ln w="25399">
              <a:solidFill>
                <a:srgbClr val="F4C11F"/>
              </a:solidFill>
            </a:ln>
          </p:spPr>
          <p:txBody>
            <a:bodyPr wrap="square" lIns="0" tIns="0" rIns="0" bIns="0" rtlCol="0"/>
            <a:lstStyle/>
            <a:p>
              <a:endParaRPr/>
            </a:p>
          </p:txBody>
        </p:sp>
        <p:sp>
          <p:nvSpPr>
            <p:cNvPr id="21578" name="object 21578"/>
            <p:cNvSpPr/>
            <p:nvPr/>
          </p:nvSpPr>
          <p:spPr>
            <a:xfrm>
              <a:off x="5064150" y="8560003"/>
              <a:ext cx="12065" cy="11430"/>
            </a:xfrm>
            <a:custGeom>
              <a:avLst/>
              <a:gdLst/>
              <a:ahLst/>
              <a:cxnLst/>
              <a:rect l="l" t="t" r="r" b="b"/>
              <a:pathLst>
                <a:path w="12064" h="11429">
                  <a:moveTo>
                    <a:pt x="11442" y="0"/>
                  </a:moveTo>
                  <a:lnTo>
                    <a:pt x="0" y="10845"/>
                  </a:lnTo>
                </a:path>
              </a:pathLst>
            </a:custGeom>
            <a:ln w="25400">
              <a:solidFill>
                <a:srgbClr val="F5C831"/>
              </a:solidFill>
            </a:ln>
          </p:spPr>
          <p:txBody>
            <a:bodyPr wrap="square" lIns="0" tIns="0" rIns="0" bIns="0" rtlCol="0"/>
            <a:lstStyle/>
            <a:p>
              <a:endParaRPr/>
            </a:p>
          </p:txBody>
        </p:sp>
        <p:sp>
          <p:nvSpPr>
            <p:cNvPr id="21579" name="object 21579"/>
            <p:cNvSpPr/>
            <p:nvPr/>
          </p:nvSpPr>
          <p:spPr>
            <a:xfrm>
              <a:off x="5061311" y="8567477"/>
              <a:ext cx="3175" cy="3810"/>
            </a:xfrm>
            <a:custGeom>
              <a:avLst/>
              <a:gdLst/>
              <a:ahLst/>
              <a:cxnLst/>
              <a:rect l="l" t="t" r="r" b="b"/>
              <a:pathLst>
                <a:path w="3175" h="3809">
                  <a:moveTo>
                    <a:pt x="2839" y="3371"/>
                  </a:moveTo>
                  <a:lnTo>
                    <a:pt x="0" y="0"/>
                  </a:lnTo>
                </a:path>
              </a:pathLst>
            </a:custGeom>
            <a:ln w="25400">
              <a:solidFill>
                <a:srgbClr val="F3C121"/>
              </a:solidFill>
            </a:ln>
          </p:spPr>
          <p:txBody>
            <a:bodyPr wrap="square" lIns="0" tIns="0" rIns="0" bIns="0" rtlCol="0"/>
            <a:lstStyle/>
            <a:p>
              <a:endParaRPr/>
            </a:p>
          </p:txBody>
        </p:sp>
        <p:sp>
          <p:nvSpPr>
            <p:cNvPr id="21580" name="object 21580"/>
            <p:cNvSpPr/>
            <p:nvPr/>
          </p:nvSpPr>
          <p:spPr>
            <a:xfrm>
              <a:off x="5051522" y="8567477"/>
              <a:ext cx="12700" cy="13970"/>
            </a:xfrm>
            <a:custGeom>
              <a:avLst/>
              <a:gdLst/>
              <a:ahLst/>
              <a:cxnLst/>
              <a:rect l="l" t="t" r="r" b="b"/>
              <a:pathLst>
                <a:path w="12700" h="13970">
                  <a:moveTo>
                    <a:pt x="9788" y="0"/>
                  </a:moveTo>
                  <a:lnTo>
                    <a:pt x="0" y="11560"/>
                  </a:lnTo>
                  <a:lnTo>
                    <a:pt x="537" y="12197"/>
                  </a:lnTo>
                  <a:lnTo>
                    <a:pt x="1896" y="13950"/>
                  </a:lnTo>
                  <a:lnTo>
                    <a:pt x="5236" y="10445"/>
                  </a:lnTo>
                  <a:lnTo>
                    <a:pt x="8868" y="6939"/>
                  </a:lnTo>
                  <a:lnTo>
                    <a:pt x="12627" y="3371"/>
                  </a:lnTo>
                  <a:lnTo>
                    <a:pt x="11637" y="2215"/>
                  </a:lnTo>
                  <a:lnTo>
                    <a:pt x="9788" y="0"/>
                  </a:lnTo>
                  <a:close/>
                </a:path>
              </a:pathLst>
            </a:custGeom>
            <a:solidFill>
              <a:srgbClr val="F2C023"/>
            </a:solidFill>
          </p:spPr>
          <p:txBody>
            <a:bodyPr wrap="square" lIns="0" tIns="0" rIns="0" bIns="0" rtlCol="0"/>
            <a:lstStyle/>
            <a:p>
              <a:endParaRPr/>
            </a:p>
          </p:txBody>
        </p:sp>
        <p:sp>
          <p:nvSpPr>
            <p:cNvPr id="21581" name="object 21581"/>
            <p:cNvSpPr/>
            <p:nvPr/>
          </p:nvSpPr>
          <p:spPr>
            <a:xfrm>
              <a:off x="5061311" y="8567477"/>
              <a:ext cx="3175" cy="3810"/>
            </a:xfrm>
            <a:custGeom>
              <a:avLst/>
              <a:gdLst/>
              <a:ahLst/>
              <a:cxnLst/>
              <a:rect l="l" t="t" r="r" b="b"/>
              <a:pathLst>
                <a:path w="3175" h="3809">
                  <a:moveTo>
                    <a:pt x="0" y="0"/>
                  </a:moveTo>
                  <a:lnTo>
                    <a:pt x="2839" y="3371"/>
                  </a:lnTo>
                </a:path>
              </a:pathLst>
            </a:custGeom>
            <a:ln w="25400">
              <a:solidFill>
                <a:srgbClr val="F3C121"/>
              </a:solidFill>
            </a:ln>
          </p:spPr>
          <p:txBody>
            <a:bodyPr wrap="square" lIns="0" tIns="0" rIns="0" bIns="0" rtlCol="0"/>
            <a:lstStyle/>
            <a:p>
              <a:endParaRPr/>
            </a:p>
          </p:txBody>
        </p:sp>
        <p:sp>
          <p:nvSpPr>
            <p:cNvPr id="21582" name="object 21582"/>
            <p:cNvSpPr/>
            <p:nvPr/>
          </p:nvSpPr>
          <p:spPr>
            <a:xfrm>
              <a:off x="5053419" y="8570849"/>
              <a:ext cx="10795" cy="10795"/>
            </a:xfrm>
            <a:custGeom>
              <a:avLst/>
              <a:gdLst/>
              <a:ahLst/>
              <a:cxnLst/>
              <a:rect l="l" t="t" r="r" b="b"/>
              <a:pathLst>
                <a:path w="10795" h="10795">
                  <a:moveTo>
                    <a:pt x="10731" y="0"/>
                  </a:moveTo>
                  <a:lnTo>
                    <a:pt x="0" y="10579"/>
                  </a:lnTo>
                </a:path>
              </a:pathLst>
            </a:custGeom>
            <a:ln w="25400">
              <a:solidFill>
                <a:srgbClr val="F4C631"/>
              </a:solidFill>
            </a:ln>
          </p:spPr>
          <p:txBody>
            <a:bodyPr wrap="square" lIns="0" tIns="0" rIns="0" bIns="0" rtlCol="0"/>
            <a:lstStyle/>
            <a:p>
              <a:endParaRPr/>
            </a:p>
          </p:txBody>
        </p:sp>
        <p:sp>
          <p:nvSpPr>
            <p:cNvPr id="21583" name="object 21583"/>
            <p:cNvSpPr/>
            <p:nvPr/>
          </p:nvSpPr>
          <p:spPr>
            <a:xfrm>
              <a:off x="5051522" y="8579038"/>
              <a:ext cx="1905" cy="2540"/>
            </a:xfrm>
            <a:custGeom>
              <a:avLst/>
              <a:gdLst/>
              <a:ahLst/>
              <a:cxnLst/>
              <a:rect l="l" t="t" r="r" b="b"/>
              <a:pathLst>
                <a:path w="1904" h="2540">
                  <a:moveTo>
                    <a:pt x="1896" y="2389"/>
                  </a:moveTo>
                  <a:lnTo>
                    <a:pt x="0" y="0"/>
                  </a:lnTo>
                </a:path>
              </a:pathLst>
            </a:custGeom>
            <a:ln w="25399">
              <a:solidFill>
                <a:srgbClr val="F0BF26"/>
              </a:solidFill>
            </a:ln>
          </p:spPr>
          <p:txBody>
            <a:bodyPr wrap="square" lIns="0" tIns="0" rIns="0" bIns="0" rtlCol="0"/>
            <a:lstStyle/>
            <a:p>
              <a:endParaRPr/>
            </a:p>
          </p:txBody>
        </p:sp>
        <p:sp>
          <p:nvSpPr>
            <p:cNvPr id="21584" name="object 21584"/>
            <p:cNvSpPr/>
            <p:nvPr/>
          </p:nvSpPr>
          <p:spPr>
            <a:xfrm>
              <a:off x="5053419" y="8560003"/>
              <a:ext cx="26034" cy="24765"/>
            </a:xfrm>
            <a:custGeom>
              <a:avLst/>
              <a:gdLst/>
              <a:ahLst/>
              <a:cxnLst/>
              <a:rect l="l" t="t" r="r" b="b"/>
              <a:pathLst>
                <a:path w="26035" h="24765">
                  <a:moveTo>
                    <a:pt x="22174" y="0"/>
                  </a:moveTo>
                  <a:lnTo>
                    <a:pt x="10725" y="10841"/>
                  </a:lnTo>
                  <a:lnTo>
                    <a:pt x="5211" y="16157"/>
                  </a:lnTo>
                  <a:lnTo>
                    <a:pt x="0" y="21424"/>
                  </a:lnTo>
                  <a:lnTo>
                    <a:pt x="2412" y="24599"/>
                  </a:lnTo>
                  <a:lnTo>
                    <a:pt x="7989" y="19532"/>
                  </a:lnTo>
                  <a:lnTo>
                    <a:pt x="19709" y="9139"/>
                  </a:lnTo>
                  <a:lnTo>
                    <a:pt x="25565" y="3721"/>
                  </a:lnTo>
                  <a:lnTo>
                    <a:pt x="22174" y="0"/>
                  </a:lnTo>
                  <a:close/>
                </a:path>
              </a:pathLst>
            </a:custGeom>
            <a:solidFill>
              <a:srgbClr val="F6CC3D"/>
            </a:solidFill>
          </p:spPr>
          <p:txBody>
            <a:bodyPr wrap="square" lIns="0" tIns="0" rIns="0" bIns="0" rtlCol="0"/>
            <a:lstStyle/>
            <a:p>
              <a:endParaRPr/>
            </a:p>
          </p:txBody>
        </p:sp>
        <p:sp>
          <p:nvSpPr>
            <p:cNvPr id="21585" name="object 21585"/>
            <p:cNvSpPr/>
            <p:nvPr/>
          </p:nvSpPr>
          <p:spPr>
            <a:xfrm>
              <a:off x="5053419" y="8560003"/>
              <a:ext cx="22225" cy="21590"/>
            </a:xfrm>
            <a:custGeom>
              <a:avLst/>
              <a:gdLst/>
              <a:ahLst/>
              <a:cxnLst/>
              <a:rect l="l" t="t" r="r" b="b"/>
              <a:pathLst>
                <a:path w="22225" h="21590">
                  <a:moveTo>
                    <a:pt x="22174" y="0"/>
                  </a:moveTo>
                  <a:lnTo>
                    <a:pt x="16419" y="5460"/>
                  </a:lnTo>
                  <a:lnTo>
                    <a:pt x="10725" y="10841"/>
                  </a:lnTo>
                  <a:lnTo>
                    <a:pt x="5211" y="16157"/>
                  </a:lnTo>
                  <a:lnTo>
                    <a:pt x="0" y="21424"/>
                  </a:lnTo>
                </a:path>
              </a:pathLst>
            </a:custGeom>
            <a:ln w="25400">
              <a:solidFill>
                <a:srgbClr val="F4C731"/>
              </a:solidFill>
            </a:ln>
          </p:spPr>
          <p:txBody>
            <a:bodyPr wrap="square" lIns="0" tIns="0" rIns="0" bIns="0" rtlCol="0"/>
            <a:lstStyle/>
            <a:p>
              <a:endParaRPr/>
            </a:p>
          </p:txBody>
        </p:sp>
        <p:sp>
          <p:nvSpPr>
            <p:cNvPr id="21586" name="object 21586"/>
            <p:cNvSpPr/>
            <p:nvPr/>
          </p:nvSpPr>
          <p:spPr>
            <a:xfrm>
              <a:off x="5053419" y="8581428"/>
              <a:ext cx="2540" cy="3175"/>
            </a:xfrm>
            <a:custGeom>
              <a:avLst/>
              <a:gdLst/>
              <a:ahLst/>
              <a:cxnLst/>
              <a:rect l="l" t="t" r="r" b="b"/>
              <a:pathLst>
                <a:path w="2539" h="3175">
                  <a:moveTo>
                    <a:pt x="0" y="0"/>
                  </a:moveTo>
                  <a:lnTo>
                    <a:pt x="2412" y="3175"/>
                  </a:lnTo>
                </a:path>
              </a:pathLst>
            </a:custGeom>
            <a:ln w="25400">
              <a:solidFill>
                <a:srgbClr val="F4C93B"/>
              </a:solidFill>
            </a:ln>
          </p:spPr>
          <p:txBody>
            <a:bodyPr wrap="square" lIns="0" tIns="0" rIns="0" bIns="0" rtlCol="0"/>
            <a:lstStyle/>
            <a:p>
              <a:endParaRPr/>
            </a:p>
          </p:txBody>
        </p:sp>
        <p:sp>
          <p:nvSpPr>
            <p:cNvPr id="21587" name="object 21587"/>
            <p:cNvSpPr/>
            <p:nvPr/>
          </p:nvSpPr>
          <p:spPr>
            <a:xfrm>
              <a:off x="5055831" y="8563724"/>
              <a:ext cx="23495" cy="20955"/>
            </a:xfrm>
            <a:custGeom>
              <a:avLst/>
              <a:gdLst/>
              <a:ahLst/>
              <a:cxnLst/>
              <a:rect l="l" t="t" r="r" b="b"/>
              <a:pathLst>
                <a:path w="23495" h="20954">
                  <a:moveTo>
                    <a:pt x="0" y="20878"/>
                  </a:moveTo>
                  <a:lnTo>
                    <a:pt x="5576" y="15810"/>
                  </a:lnTo>
                  <a:lnTo>
                    <a:pt x="11390" y="10672"/>
                  </a:lnTo>
                  <a:lnTo>
                    <a:pt x="17296" y="5417"/>
                  </a:lnTo>
                  <a:lnTo>
                    <a:pt x="23152" y="0"/>
                  </a:lnTo>
                </a:path>
              </a:pathLst>
            </a:custGeom>
            <a:ln w="25400">
              <a:solidFill>
                <a:srgbClr val="F7D149"/>
              </a:solidFill>
            </a:ln>
          </p:spPr>
          <p:txBody>
            <a:bodyPr wrap="square" lIns="0" tIns="0" rIns="0" bIns="0" rtlCol="0"/>
            <a:lstStyle/>
            <a:p>
              <a:endParaRPr/>
            </a:p>
          </p:txBody>
        </p:sp>
        <p:sp>
          <p:nvSpPr>
            <p:cNvPr id="21588" name="object 21588"/>
            <p:cNvSpPr/>
            <p:nvPr/>
          </p:nvSpPr>
          <p:spPr>
            <a:xfrm>
              <a:off x="5075593" y="8560003"/>
              <a:ext cx="3810" cy="3810"/>
            </a:xfrm>
            <a:custGeom>
              <a:avLst/>
              <a:gdLst/>
              <a:ahLst/>
              <a:cxnLst/>
              <a:rect l="l" t="t" r="r" b="b"/>
              <a:pathLst>
                <a:path w="3810" h="3809">
                  <a:moveTo>
                    <a:pt x="3390" y="3721"/>
                  </a:moveTo>
                  <a:lnTo>
                    <a:pt x="0" y="0"/>
                  </a:lnTo>
                </a:path>
              </a:pathLst>
            </a:custGeom>
            <a:ln w="25399">
              <a:solidFill>
                <a:srgbClr val="F7CF3F"/>
              </a:solidFill>
            </a:ln>
          </p:spPr>
          <p:txBody>
            <a:bodyPr wrap="square" lIns="0" tIns="0" rIns="0" bIns="0" rtlCol="0"/>
            <a:lstStyle/>
            <a:p>
              <a:endParaRPr/>
            </a:p>
          </p:txBody>
        </p:sp>
        <p:sp>
          <p:nvSpPr>
            <p:cNvPr id="21589" name="object 21589"/>
            <p:cNvSpPr/>
            <p:nvPr/>
          </p:nvSpPr>
          <p:spPr>
            <a:xfrm>
              <a:off x="5043464" y="8579038"/>
              <a:ext cx="10160" cy="13335"/>
            </a:xfrm>
            <a:custGeom>
              <a:avLst/>
              <a:gdLst/>
              <a:ahLst/>
              <a:cxnLst/>
              <a:rect l="l" t="t" r="r" b="b"/>
              <a:pathLst>
                <a:path w="10160" h="13334">
                  <a:moveTo>
                    <a:pt x="8057" y="0"/>
                  </a:moveTo>
                  <a:lnTo>
                    <a:pt x="0" y="11384"/>
                  </a:lnTo>
                  <a:lnTo>
                    <a:pt x="175" y="11584"/>
                  </a:lnTo>
                  <a:lnTo>
                    <a:pt x="886" y="12816"/>
                  </a:lnTo>
                  <a:lnTo>
                    <a:pt x="3528" y="9362"/>
                  </a:lnTo>
                  <a:lnTo>
                    <a:pt x="6601" y="5895"/>
                  </a:lnTo>
                  <a:lnTo>
                    <a:pt x="9954" y="2390"/>
                  </a:lnTo>
                  <a:lnTo>
                    <a:pt x="8595" y="637"/>
                  </a:lnTo>
                  <a:lnTo>
                    <a:pt x="8057" y="0"/>
                  </a:lnTo>
                  <a:close/>
                </a:path>
              </a:pathLst>
            </a:custGeom>
            <a:solidFill>
              <a:srgbClr val="EEBD2B"/>
            </a:solidFill>
          </p:spPr>
          <p:txBody>
            <a:bodyPr wrap="square" lIns="0" tIns="0" rIns="0" bIns="0" rtlCol="0"/>
            <a:lstStyle/>
            <a:p>
              <a:endParaRPr/>
            </a:p>
          </p:txBody>
        </p:sp>
        <p:sp>
          <p:nvSpPr>
            <p:cNvPr id="21590" name="object 21590"/>
            <p:cNvSpPr/>
            <p:nvPr/>
          </p:nvSpPr>
          <p:spPr>
            <a:xfrm>
              <a:off x="5051522" y="8579038"/>
              <a:ext cx="1905" cy="2540"/>
            </a:xfrm>
            <a:custGeom>
              <a:avLst/>
              <a:gdLst/>
              <a:ahLst/>
              <a:cxnLst/>
              <a:rect l="l" t="t" r="r" b="b"/>
              <a:pathLst>
                <a:path w="1904" h="2540">
                  <a:moveTo>
                    <a:pt x="0" y="0"/>
                  </a:moveTo>
                  <a:lnTo>
                    <a:pt x="1896" y="2389"/>
                  </a:lnTo>
                </a:path>
              </a:pathLst>
            </a:custGeom>
            <a:ln w="25399">
              <a:solidFill>
                <a:srgbClr val="F0BF26"/>
              </a:solidFill>
            </a:ln>
          </p:spPr>
          <p:txBody>
            <a:bodyPr wrap="square" lIns="0" tIns="0" rIns="0" bIns="0" rtlCol="0"/>
            <a:lstStyle/>
            <a:p>
              <a:endParaRPr/>
            </a:p>
          </p:txBody>
        </p:sp>
        <p:sp>
          <p:nvSpPr>
            <p:cNvPr id="21591" name="object 21591"/>
            <p:cNvSpPr/>
            <p:nvPr/>
          </p:nvSpPr>
          <p:spPr>
            <a:xfrm>
              <a:off x="5044351" y="8581428"/>
              <a:ext cx="9525" cy="10795"/>
            </a:xfrm>
            <a:custGeom>
              <a:avLst/>
              <a:gdLst/>
              <a:ahLst/>
              <a:cxnLst/>
              <a:rect l="l" t="t" r="r" b="b"/>
              <a:pathLst>
                <a:path w="9525" h="10795">
                  <a:moveTo>
                    <a:pt x="9067" y="0"/>
                  </a:moveTo>
                  <a:lnTo>
                    <a:pt x="0" y="10426"/>
                  </a:lnTo>
                </a:path>
              </a:pathLst>
            </a:custGeom>
            <a:ln w="25400">
              <a:solidFill>
                <a:srgbClr val="F0C234"/>
              </a:solidFill>
            </a:ln>
          </p:spPr>
          <p:txBody>
            <a:bodyPr wrap="square" lIns="0" tIns="0" rIns="0" bIns="0" rtlCol="0"/>
            <a:lstStyle/>
            <a:p>
              <a:endParaRPr/>
            </a:p>
          </p:txBody>
        </p:sp>
        <p:sp>
          <p:nvSpPr>
            <p:cNvPr id="21592" name="object 21592"/>
            <p:cNvSpPr/>
            <p:nvPr/>
          </p:nvSpPr>
          <p:spPr>
            <a:xfrm>
              <a:off x="5043464" y="8590423"/>
              <a:ext cx="1270" cy="1905"/>
            </a:xfrm>
            <a:custGeom>
              <a:avLst/>
              <a:gdLst/>
              <a:ahLst/>
              <a:cxnLst/>
              <a:rect l="l" t="t" r="r" b="b"/>
              <a:pathLst>
                <a:path w="1270" h="1904">
                  <a:moveTo>
                    <a:pt x="886" y="1431"/>
                  </a:moveTo>
                  <a:lnTo>
                    <a:pt x="0" y="0"/>
                  </a:lnTo>
                </a:path>
              </a:pathLst>
            </a:custGeom>
            <a:ln w="25400">
              <a:solidFill>
                <a:srgbClr val="EBBC30"/>
              </a:solidFill>
            </a:ln>
          </p:spPr>
          <p:txBody>
            <a:bodyPr wrap="square" lIns="0" tIns="0" rIns="0" bIns="0" rtlCol="0"/>
            <a:lstStyle/>
            <a:p>
              <a:endParaRPr/>
            </a:p>
          </p:txBody>
        </p:sp>
        <p:sp>
          <p:nvSpPr>
            <p:cNvPr id="21593" name="object 21593"/>
            <p:cNvSpPr/>
            <p:nvPr/>
          </p:nvSpPr>
          <p:spPr>
            <a:xfrm>
              <a:off x="5037658" y="8590422"/>
              <a:ext cx="6985" cy="12065"/>
            </a:xfrm>
            <a:custGeom>
              <a:avLst/>
              <a:gdLst/>
              <a:ahLst/>
              <a:cxnLst/>
              <a:rect l="l" t="t" r="r" b="b"/>
              <a:pathLst>
                <a:path w="6985" h="12065">
                  <a:moveTo>
                    <a:pt x="5806" y="0"/>
                  </a:moveTo>
                  <a:lnTo>
                    <a:pt x="0" y="10741"/>
                  </a:lnTo>
                  <a:lnTo>
                    <a:pt x="76" y="11122"/>
                  </a:lnTo>
                  <a:lnTo>
                    <a:pt x="253" y="11808"/>
                  </a:lnTo>
                  <a:lnTo>
                    <a:pt x="1854" y="8353"/>
                  </a:lnTo>
                  <a:lnTo>
                    <a:pt x="4051" y="4886"/>
                  </a:lnTo>
                  <a:lnTo>
                    <a:pt x="6692" y="1432"/>
                  </a:lnTo>
                  <a:lnTo>
                    <a:pt x="5981" y="200"/>
                  </a:lnTo>
                  <a:lnTo>
                    <a:pt x="5806" y="0"/>
                  </a:lnTo>
                  <a:close/>
                </a:path>
              </a:pathLst>
            </a:custGeom>
            <a:solidFill>
              <a:srgbClr val="E7BA3A"/>
            </a:solidFill>
          </p:spPr>
          <p:txBody>
            <a:bodyPr wrap="square" lIns="0" tIns="0" rIns="0" bIns="0" rtlCol="0"/>
            <a:lstStyle/>
            <a:p>
              <a:endParaRPr/>
            </a:p>
          </p:txBody>
        </p:sp>
        <p:sp>
          <p:nvSpPr>
            <p:cNvPr id="21594" name="object 21594"/>
            <p:cNvSpPr/>
            <p:nvPr/>
          </p:nvSpPr>
          <p:spPr>
            <a:xfrm>
              <a:off x="5043464" y="8590423"/>
              <a:ext cx="1270" cy="1905"/>
            </a:xfrm>
            <a:custGeom>
              <a:avLst/>
              <a:gdLst/>
              <a:ahLst/>
              <a:cxnLst/>
              <a:rect l="l" t="t" r="r" b="b"/>
              <a:pathLst>
                <a:path w="1270" h="1904">
                  <a:moveTo>
                    <a:pt x="0" y="0"/>
                  </a:moveTo>
                  <a:lnTo>
                    <a:pt x="886" y="1431"/>
                  </a:lnTo>
                </a:path>
              </a:pathLst>
            </a:custGeom>
            <a:ln w="25400">
              <a:solidFill>
                <a:srgbClr val="EBBC30"/>
              </a:solidFill>
            </a:ln>
          </p:spPr>
          <p:txBody>
            <a:bodyPr wrap="square" lIns="0" tIns="0" rIns="0" bIns="0" rtlCol="0"/>
            <a:lstStyle/>
            <a:p>
              <a:endParaRPr/>
            </a:p>
          </p:txBody>
        </p:sp>
        <p:sp>
          <p:nvSpPr>
            <p:cNvPr id="21595" name="object 21595"/>
            <p:cNvSpPr/>
            <p:nvPr/>
          </p:nvSpPr>
          <p:spPr>
            <a:xfrm>
              <a:off x="5037912" y="8591855"/>
              <a:ext cx="6985" cy="10795"/>
            </a:xfrm>
            <a:custGeom>
              <a:avLst/>
              <a:gdLst/>
              <a:ahLst/>
              <a:cxnLst/>
              <a:rect l="l" t="t" r="r" b="b"/>
              <a:pathLst>
                <a:path w="6985" h="10795">
                  <a:moveTo>
                    <a:pt x="6438" y="0"/>
                  </a:moveTo>
                  <a:lnTo>
                    <a:pt x="0" y="10375"/>
                  </a:lnTo>
                </a:path>
              </a:pathLst>
            </a:custGeom>
            <a:ln w="25400">
              <a:solidFill>
                <a:srgbClr val="EBBE3D"/>
              </a:solidFill>
            </a:ln>
          </p:spPr>
          <p:txBody>
            <a:bodyPr wrap="square" lIns="0" tIns="0" rIns="0" bIns="0" rtlCol="0"/>
            <a:lstStyle/>
            <a:p>
              <a:endParaRPr/>
            </a:p>
          </p:txBody>
        </p:sp>
        <p:sp>
          <p:nvSpPr>
            <p:cNvPr id="21596" name="object 21596"/>
            <p:cNvSpPr/>
            <p:nvPr/>
          </p:nvSpPr>
          <p:spPr>
            <a:xfrm>
              <a:off x="5037658" y="8601164"/>
              <a:ext cx="635" cy="1270"/>
            </a:xfrm>
            <a:custGeom>
              <a:avLst/>
              <a:gdLst/>
              <a:ahLst/>
              <a:cxnLst/>
              <a:rect l="l" t="t" r="r" b="b"/>
              <a:pathLst>
                <a:path w="635" h="1270">
                  <a:moveTo>
                    <a:pt x="253" y="1066"/>
                  </a:moveTo>
                  <a:lnTo>
                    <a:pt x="0" y="0"/>
                  </a:lnTo>
                </a:path>
              </a:pathLst>
            </a:custGeom>
            <a:ln w="25400">
              <a:solidFill>
                <a:srgbClr val="E4B944"/>
              </a:solidFill>
            </a:ln>
          </p:spPr>
          <p:txBody>
            <a:bodyPr wrap="square" lIns="0" tIns="0" rIns="0" bIns="0" rtlCol="0"/>
            <a:lstStyle/>
            <a:p>
              <a:endParaRPr/>
            </a:p>
          </p:txBody>
        </p:sp>
        <p:sp>
          <p:nvSpPr>
            <p:cNvPr id="21597" name="object 21597"/>
            <p:cNvSpPr/>
            <p:nvPr/>
          </p:nvSpPr>
          <p:spPr>
            <a:xfrm>
              <a:off x="5044351" y="8581428"/>
              <a:ext cx="12065" cy="13335"/>
            </a:xfrm>
            <a:custGeom>
              <a:avLst/>
              <a:gdLst/>
              <a:ahLst/>
              <a:cxnLst/>
              <a:rect l="l" t="t" r="r" b="b"/>
              <a:pathLst>
                <a:path w="12064" h="13334">
                  <a:moveTo>
                    <a:pt x="9067" y="0"/>
                  </a:moveTo>
                  <a:lnTo>
                    <a:pt x="5714" y="3505"/>
                  </a:lnTo>
                  <a:lnTo>
                    <a:pt x="2641" y="6972"/>
                  </a:lnTo>
                  <a:lnTo>
                    <a:pt x="0" y="10426"/>
                  </a:lnTo>
                  <a:lnTo>
                    <a:pt x="1625" y="13284"/>
                  </a:lnTo>
                  <a:lnTo>
                    <a:pt x="4521" y="9880"/>
                  </a:lnTo>
                  <a:lnTo>
                    <a:pt x="7874" y="6540"/>
                  </a:lnTo>
                  <a:lnTo>
                    <a:pt x="11480" y="3175"/>
                  </a:lnTo>
                  <a:lnTo>
                    <a:pt x="9067" y="0"/>
                  </a:lnTo>
                  <a:close/>
                </a:path>
              </a:pathLst>
            </a:custGeom>
            <a:solidFill>
              <a:srgbClr val="F2C73C"/>
            </a:solidFill>
          </p:spPr>
          <p:txBody>
            <a:bodyPr wrap="square" lIns="0" tIns="0" rIns="0" bIns="0" rtlCol="0"/>
            <a:lstStyle/>
            <a:p>
              <a:endParaRPr/>
            </a:p>
          </p:txBody>
        </p:sp>
        <p:sp>
          <p:nvSpPr>
            <p:cNvPr id="21598" name="object 21598"/>
            <p:cNvSpPr/>
            <p:nvPr/>
          </p:nvSpPr>
          <p:spPr>
            <a:xfrm>
              <a:off x="5053419" y="8581428"/>
              <a:ext cx="2540" cy="3175"/>
            </a:xfrm>
            <a:custGeom>
              <a:avLst/>
              <a:gdLst/>
              <a:ahLst/>
              <a:cxnLst/>
              <a:rect l="l" t="t" r="r" b="b"/>
              <a:pathLst>
                <a:path w="2539" h="3175">
                  <a:moveTo>
                    <a:pt x="0" y="0"/>
                  </a:moveTo>
                  <a:lnTo>
                    <a:pt x="2412" y="3175"/>
                  </a:lnTo>
                </a:path>
              </a:pathLst>
            </a:custGeom>
            <a:ln w="25400">
              <a:solidFill>
                <a:srgbClr val="F4C93B"/>
              </a:solidFill>
            </a:ln>
          </p:spPr>
          <p:txBody>
            <a:bodyPr wrap="square" lIns="0" tIns="0" rIns="0" bIns="0" rtlCol="0"/>
            <a:lstStyle/>
            <a:p>
              <a:endParaRPr/>
            </a:p>
          </p:txBody>
        </p:sp>
        <p:sp>
          <p:nvSpPr>
            <p:cNvPr id="21599" name="object 21599"/>
            <p:cNvSpPr/>
            <p:nvPr/>
          </p:nvSpPr>
          <p:spPr>
            <a:xfrm>
              <a:off x="5045976" y="8584603"/>
              <a:ext cx="10160" cy="10160"/>
            </a:xfrm>
            <a:custGeom>
              <a:avLst/>
              <a:gdLst/>
              <a:ahLst/>
              <a:cxnLst/>
              <a:rect l="l" t="t" r="r" b="b"/>
              <a:pathLst>
                <a:path w="10160" h="10159">
                  <a:moveTo>
                    <a:pt x="9855" y="0"/>
                  </a:moveTo>
                  <a:lnTo>
                    <a:pt x="0" y="10109"/>
                  </a:lnTo>
                </a:path>
              </a:pathLst>
            </a:custGeom>
            <a:ln w="25400">
              <a:solidFill>
                <a:srgbClr val="F4CB44"/>
              </a:solidFill>
            </a:ln>
          </p:spPr>
          <p:txBody>
            <a:bodyPr wrap="square" lIns="0" tIns="0" rIns="0" bIns="0" rtlCol="0"/>
            <a:lstStyle/>
            <a:p>
              <a:endParaRPr/>
            </a:p>
          </p:txBody>
        </p:sp>
        <p:sp>
          <p:nvSpPr>
            <p:cNvPr id="21600" name="object 21600"/>
            <p:cNvSpPr/>
            <p:nvPr/>
          </p:nvSpPr>
          <p:spPr>
            <a:xfrm>
              <a:off x="5044351" y="8591855"/>
              <a:ext cx="1905" cy="3175"/>
            </a:xfrm>
            <a:custGeom>
              <a:avLst/>
              <a:gdLst/>
              <a:ahLst/>
              <a:cxnLst/>
              <a:rect l="l" t="t" r="r" b="b"/>
              <a:pathLst>
                <a:path w="1904" h="3175">
                  <a:moveTo>
                    <a:pt x="1625" y="2857"/>
                  </a:moveTo>
                  <a:lnTo>
                    <a:pt x="0" y="0"/>
                  </a:lnTo>
                </a:path>
              </a:pathLst>
            </a:custGeom>
            <a:ln w="25400">
              <a:solidFill>
                <a:srgbClr val="F0C43C"/>
              </a:solidFill>
            </a:ln>
          </p:spPr>
          <p:txBody>
            <a:bodyPr wrap="square" lIns="0" tIns="0" rIns="0" bIns="0" rtlCol="0"/>
            <a:lstStyle/>
            <a:p>
              <a:endParaRPr/>
            </a:p>
          </p:txBody>
        </p:sp>
        <p:sp>
          <p:nvSpPr>
            <p:cNvPr id="21601" name="object 21601"/>
            <p:cNvSpPr/>
            <p:nvPr/>
          </p:nvSpPr>
          <p:spPr>
            <a:xfrm>
              <a:off x="5044351" y="8581428"/>
              <a:ext cx="9525" cy="10795"/>
            </a:xfrm>
            <a:custGeom>
              <a:avLst/>
              <a:gdLst/>
              <a:ahLst/>
              <a:cxnLst/>
              <a:rect l="l" t="t" r="r" b="b"/>
              <a:pathLst>
                <a:path w="9525" h="10795">
                  <a:moveTo>
                    <a:pt x="0" y="10426"/>
                  </a:moveTo>
                  <a:lnTo>
                    <a:pt x="9067" y="0"/>
                  </a:lnTo>
                </a:path>
              </a:pathLst>
            </a:custGeom>
            <a:ln w="25400">
              <a:solidFill>
                <a:srgbClr val="F0C234"/>
              </a:solidFill>
            </a:ln>
          </p:spPr>
          <p:txBody>
            <a:bodyPr wrap="square" lIns="0" tIns="0" rIns="0" bIns="0" rtlCol="0"/>
            <a:lstStyle/>
            <a:p>
              <a:endParaRPr/>
            </a:p>
          </p:txBody>
        </p:sp>
        <p:sp>
          <p:nvSpPr>
            <p:cNvPr id="21602" name="object 21602"/>
            <p:cNvSpPr/>
            <p:nvPr/>
          </p:nvSpPr>
          <p:spPr>
            <a:xfrm>
              <a:off x="5037912" y="8591855"/>
              <a:ext cx="8255" cy="13335"/>
            </a:xfrm>
            <a:custGeom>
              <a:avLst/>
              <a:gdLst/>
              <a:ahLst/>
              <a:cxnLst/>
              <a:rect l="l" t="t" r="r" b="b"/>
              <a:pathLst>
                <a:path w="8254" h="13334">
                  <a:moveTo>
                    <a:pt x="6438" y="0"/>
                  </a:moveTo>
                  <a:lnTo>
                    <a:pt x="3797" y="3454"/>
                  </a:lnTo>
                  <a:lnTo>
                    <a:pt x="1600" y="6921"/>
                  </a:lnTo>
                  <a:lnTo>
                    <a:pt x="0" y="10375"/>
                  </a:lnTo>
                  <a:lnTo>
                    <a:pt x="177" y="11061"/>
                  </a:lnTo>
                  <a:lnTo>
                    <a:pt x="469" y="12052"/>
                  </a:lnTo>
                  <a:lnTo>
                    <a:pt x="876" y="13233"/>
                  </a:lnTo>
                  <a:lnTo>
                    <a:pt x="2692" y="9690"/>
                  </a:lnTo>
                  <a:lnTo>
                    <a:pt x="5156" y="6248"/>
                  </a:lnTo>
                  <a:lnTo>
                    <a:pt x="8064" y="2857"/>
                  </a:lnTo>
                  <a:lnTo>
                    <a:pt x="6438" y="0"/>
                  </a:lnTo>
                  <a:close/>
                </a:path>
              </a:pathLst>
            </a:custGeom>
            <a:solidFill>
              <a:srgbClr val="EDC141"/>
            </a:solidFill>
          </p:spPr>
          <p:txBody>
            <a:bodyPr wrap="square" lIns="0" tIns="0" rIns="0" bIns="0" rtlCol="0"/>
            <a:lstStyle/>
            <a:p>
              <a:endParaRPr/>
            </a:p>
          </p:txBody>
        </p:sp>
        <p:sp>
          <p:nvSpPr>
            <p:cNvPr id="21603" name="object 21603"/>
            <p:cNvSpPr/>
            <p:nvPr/>
          </p:nvSpPr>
          <p:spPr>
            <a:xfrm>
              <a:off x="5044351" y="8591855"/>
              <a:ext cx="1905" cy="3175"/>
            </a:xfrm>
            <a:custGeom>
              <a:avLst/>
              <a:gdLst/>
              <a:ahLst/>
              <a:cxnLst/>
              <a:rect l="l" t="t" r="r" b="b"/>
              <a:pathLst>
                <a:path w="1904" h="3175">
                  <a:moveTo>
                    <a:pt x="0" y="0"/>
                  </a:moveTo>
                  <a:lnTo>
                    <a:pt x="1625" y="2857"/>
                  </a:lnTo>
                </a:path>
              </a:pathLst>
            </a:custGeom>
            <a:ln w="25400">
              <a:solidFill>
                <a:srgbClr val="F0C43C"/>
              </a:solidFill>
            </a:ln>
          </p:spPr>
          <p:txBody>
            <a:bodyPr wrap="square" lIns="0" tIns="0" rIns="0" bIns="0" rtlCol="0"/>
            <a:lstStyle/>
            <a:p>
              <a:endParaRPr/>
            </a:p>
          </p:txBody>
        </p:sp>
        <p:sp>
          <p:nvSpPr>
            <p:cNvPr id="21604" name="object 21604"/>
            <p:cNvSpPr/>
            <p:nvPr/>
          </p:nvSpPr>
          <p:spPr>
            <a:xfrm>
              <a:off x="5038788" y="8594712"/>
              <a:ext cx="7620" cy="10795"/>
            </a:xfrm>
            <a:custGeom>
              <a:avLst/>
              <a:gdLst/>
              <a:ahLst/>
              <a:cxnLst/>
              <a:rect l="l" t="t" r="r" b="b"/>
              <a:pathLst>
                <a:path w="7620" h="10795">
                  <a:moveTo>
                    <a:pt x="7188" y="0"/>
                  </a:moveTo>
                  <a:lnTo>
                    <a:pt x="0" y="10375"/>
                  </a:lnTo>
                </a:path>
              </a:pathLst>
            </a:custGeom>
            <a:ln w="25400">
              <a:solidFill>
                <a:srgbClr val="EFC444"/>
              </a:solidFill>
            </a:ln>
          </p:spPr>
          <p:txBody>
            <a:bodyPr wrap="square" lIns="0" tIns="0" rIns="0" bIns="0" rtlCol="0"/>
            <a:lstStyle/>
            <a:p>
              <a:endParaRPr/>
            </a:p>
          </p:txBody>
        </p:sp>
        <p:sp>
          <p:nvSpPr>
            <p:cNvPr id="21605" name="object 21605"/>
            <p:cNvSpPr/>
            <p:nvPr/>
          </p:nvSpPr>
          <p:spPr>
            <a:xfrm>
              <a:off x="5037912" y="8602230"/>
              <a:ext cx="1270" cy="3175"/>
            </a:xfrm>
            <a:custGeom>
              <a:avLst/>
              <a:gdLst/>
              <a:ahLst/>
              <a:cxnLst/>
              <a:rect l="l" t="t" r="r" b="b"/>
              <a:pathLst>
                <a:path w="1270" h="3175">
                  <a:moveTo>
                    <a:pt x="876" y="2857"/>
                  </a:moveTo>
                  <a:lnTo>
                    <a:pt x="0" y="0"/>
                  </a:lnTo>
                </a:path>
              </a:pathLst>
            </a:custGeom>
            <a:ln w="25400">
              <a:solidFill>
                <a:srgbClr val="E9BE45"/>
              </a:solidFill>
            </a:ln>
          </p:spPr>
          <p:txBody>
            <a:bodyPr wrap="square" lIns="0" tIns="0" rIns="0" bIns="0" rtlCol="0"/>
            <a:lstStyle/>
            <a:p>
              <a:endParaRPr/>
            </a:p>
          </p:txBody>
        </p:sp>
        <p:sp>
          <p:nvSpPr>
            <p:cNvPr id="21606" name="object 21606"/>
            <p:cNvSpPr/>
            <p:nvPr/>
          </p:nvSpPr>
          <p:spPr>
            <a:xfrm>
              <a:off x="5037912" y="8591855"/>
              <a:ext cx="6985" cy="10795"/>
            </a:xfrm>
            <a:custGeom>
              <a:avLst/>
              <a:gdLst/>
              <a:ahLst/>
              <a:cxnLst/>
              <a:rect l="l" t="t" r="r" b="b"/>
              <a:pathLst>
                <a:path w="6985" h="10795">
                  <a:moveTo>
                    <a:pt x="0" y="10375"/>
                  </a:moveTo>
                  <a:lnTo>
                    <a:pt x="6438" y="0"/>
                  </a:lnTo>
                </a:path>
              </a:pathLst>
            </a:custGeom>
            <a:ln w="25400">
              <a:solidFill>
                <a:srgbClr val="EBBE3D"/>
              </a:solidFill>
            </a:ln>
          </p:spPr>
          <p:txBody>
            <a:bodyPr wrap="square" lIns="0" tIns="0" rIns="0" bIns="0" rtlCol="0"/>
            <a:lstStyle/>
            <a:p>
              <a:endParaRPr/>
            </a:p>
          </p:txBody>
        </p:sp>
        <p:sp>
          <p:nvSpPr>
            <p:cNvPr id="21607" name="object 21607"/>
            <p:cNvSpPr/>
            <p:nvPr/>
          </p:nvSpPr>
          <p:spPr>
            <a:xfrm>
              <a:off x="5055831" y="8563724"/>
              <a:ext cx="26670" cy="24765"/>
            </a:xfrm>
            <a:custGeom>
              <a:avLst/>
              <a:gdLst/>
              <a:ahLst/>
              <a:cxnLst/>
              <a:rect l="l" t="t" r="r" b="b"/>
              <a:pathLst>
                <a:path w="26670" h="24765">
                  <a:moveTo>
                    <a:pt x="23152" y="0"/>
                  </a:moveTo>
                  <a:lnTo>
                    <a:pt x="17296" y="5417"/>
                  </a:lnTo>
                  <a:lnTo>
                    <a:pt x="5576" y="15810"/>
                  </a:lnTo>
                  <a:lnTo>
                    <a:pt x="0" y="20878"/>
                  </a:lnTo>
                  <a:lnTo>
                    <a:pt x="2870" y="24625"/>
                  </a:lnTo>
                  <a:lnTo>
                    <a:pt x="8676" y="19507"/>
                  </a:lnTo>
                  <a:lnTo>
                    <a:pt x="20717" y="9051"/>
                  </a:lnTo>
                  <a:lnTo>
                    <a:pt x="26644" y="3619"/>
                  </a:lnTo>
                  <a:lnTo>
                    <a:pt x="23152" y="0"/>
                  </a:lnTo>
                  <a:close/>
                </a:path>
              </a:pathLst>
            </a:custGeom>
            <a:solidFill>
              <a:srgbClr val="F8D551"/>
            </a:solidFill>
          </p:spPr>
          <p:txBody>
            <a:bodyPr wrap="square" lIns="0" tIns="0" rIns="0" bIns="0" rtlCol="0"/>
            <a:lstStyle/>
            <a:p>
              <a:endParaRPr/>
            </a:p>
          </p:txBody>
        </p:sp>
        <p:sp>
          <p:nvSpPr>
            <p:cNvPr id="21608" name="object 21608"/>
            <p:cNvSpPr/>
            <p:nvPr/>
          </p:nvSpPr>
          <p:spPr>
            <a:xfrm>
              <a:off x="5055831" y="8563724"/>
              <a:ext cx="23495" cy="20955"/>
            </a:xfrm>
            <a:custGeom>
              <a:avLst/>
              <a:gdLst/>
              <a:ahLst/>
              <a:cxnLst/>
              <a:rect l="l" t="t" r="r" b="b"/>
              <a:pathLst>
                <a:path w="23495" h="20954">
                  <a:moveTo>
                    <a:pt x="23152" y="0"/>
                  </a:moveTo>
                  <a:lnTo>
                    <a:pt x="17296" y="5417"/>
                  </a:lnTo>
                  <a:lnTo>
                    <a:pt x="11390" y="10672"/>
                  </a:lnTo>
                  <a:lnTo>
                    <a:pt x="5576" y="15810"/>
                  </a:lnTo>
                  <a:lnTo>
                    <a:pt x="0" y="20878"/>
                  </a:lnTo>
                </a:path>
              </a:pathLst>
            </a:custGeom>
            <a:ln w="25400">
              <a:solidFill>
                <a:srgbClr val="F7D149"/>
              </a:solidFill>
            </a:ln>
          </p:spPr>
          <p:txBody>
            <a:bodyPr wrap="square" lIns="0" tIns="0" rIns="0" bIns="0" rtlCol="0"/>
            <a:lstStyle/>
            <a:p>
              <a:endParaRPr/>
            </a:p>
          </p:txBody>
        </p:sp>
        <p:sp>
          <p:nvSpPr>
            <p:cNvPr id="21609" name="object 21609"/>
            <p:cNvSpPr/>
            <p:nvPr/>
          </p:nvSpPr>
          <p:spPr>
            <a:xfrm>
              <a:off x="5055831" y="8584603"/>
              <a:ext cx="3175" cy="3810"/>
            </a:xfrm>
            <a:custGeom>
              <a:avLst/>
              <a:gdLst/>
              <a:ahLst/>
              <a:cxnLst/>
              <a:rect l="l" t="t" r="r" b="b"/>
              <a:pathLst>
                <a:path w="3175" h="3809">
                  <a:moveTo>
                    <a:pt x="0" y="0"/>
                  </a:moveTo>
                  <a:lnTo>
                    <a:pt x="2870" y="3746"/>
                  </a:lnTo>
                </a:path>
              </a:pathLst>
            </a:custGeom>
            <a:ln w="25400">
              <a:solidFill>
                <a:srgbClr val="F7D24D"/>
              </a:solidFill>
            </a:ln>
          </p:spPr>
          <p:txBody>
            <a:bodyPr wrap="square" lIns="0" tIns="0" rIns="0" bIns="0" rtlCol="0"/>
            <a:lstStyle/>
            <a:p>
              <a:endParaRPr/>
            </a:p>
          </p:txBody>
        </p:sp>
        <p:sp>
          <p:nvSpPr>
            <p:cNvPr id="21610" name="object 21610"/>
            <p:cNvSpPr/>
            <p:nvPr/>
          </p:nvSpPr>
          <p:spPr>
            <a:xfrm>
              <a:off x="5058702" y="8567344"/>
              <a:ext cx="24130" cy="21590"/>
            </a:xfrm>
            <a:custGeom>
              <a:avLst/>
              <a:gdLst/>
              <a:ahLst/>
              <a:cxnLst/>
              <a:rect l="l" t="t" r="r" b="b"/>
              <a:pathLst>
                <a:path w="24129" h="21590">
                  <a:moveTo>
                    <a:pt x="0" y="21005"/>
                  </a:moveTo>
                  <a:lnTo>
                    <a:pt x="5806" y="15887"/>
                  </a:lnTo>
                  <a:lnTo>
                    <a:pt x="11806" y="10712"/>
                  </a:lnTo>
                  <a:lnTo>
                    <a:pt x="17846" y="5432"/>
                  </a:lnTo>
                  <a:lnTo>
                    <a:pt x="23774" y="0"/>
                  </a:lnTo>
                </a:path>
              </a:pathLst>
            </a:custGeom>
            <a:ln w="25400">
              <a:solidFill>
                <a:srgbClr val="F9D859"/>
              </a:solidFill>
            </a:ln>
          </p:spPr>
          <p:txBody>
            <a:bodyPr wrap="square" lIns="0" tIns="0" rIns="0" bIns="0" rtlCol="0"/>
            <a:lstStyle/>
            <a:p>
              <a:endParaRPr/>
            </a:p>
          </p:txBody>
        </p:sp>
        <p:sp>
          <p:nvSpPr>
            <p:cNvPr id="21611" name="object 21611"/>
            <p:cNvSpPr/>
            <p:nvPr/>
          </p:nvSpPr>
          <p:spPr>
            <a:xfrm>
              <a:off x="5078984" y="8563724"/>
              <a:ext cx="3810" cy="3810"/>
            </a:xfrm>
            <a:custGeom>
              <a:avLst/>
              <a:gdLst/>
              <a:ahLst/>
              <a:cxnLst/>
              <a:rect l="l" t="t" r="r" b="b"/>
              <a:pathLst>
                <a:path w="3810" h="3809">
                  <a:moveTo>
                    <a:pt x="3492" y="3619"/>
                  </a:moveTo>
                  <a:lnTo>
                    <a:pt x="0" y="0"/>
                  </a:lnTo>
                </a:path>
              </a:pathLst>
            </a:custGeom>
            <a:ln w="25400">
              <a:solidFill>
                <a:srgbClr val="FAD754"/>
              </a:solidFill>
            </a:ln>
          </p:spPr>
          <p:txBody>
            <a:bodyPr wrap="square" lIns="0" tIns="0" rIns="0" bIns="0" rtlCol="0"/>
            <a:lstStyle/>
            <a:p>
              <a:endParaRPr/>
            </a:p>
          </p:txBody>
        </p:sp>
        <p:sp>
          <p:nvSpPr>
            <p:cNvPr id="21612" name="object 21612"/>
            <p:cNvSpPr/>
            <p:nvPr/>
          </p:nvSpPr>
          <p:spPr>
            <a:xfrm>
              <a:off x="5058702" y="8567344"/>
              <a:ext cx="27940" cy="25400"/>
            </a:xfrm>
            <a:custGeom>
              <a:avLst/>
              <a:gdLst/>
              <a:ahLst/>
              <a:cxnLst/>
              <a:rect l="l" t="t" r="r" b="b"/>
              <a:pathLst>
                <a:path w="27939" h="25400">
                  <a:moveTo>
                    <a:pt x="23774" y="0"/>
                  </a:moveTo>
                  <a:lnTo>
                    <a:pt x="17846" y="5432"/>
                  </a:lnTo>
                  <a:lnTo>
                    <a:pt x="5806" y="15887"/>
                  </a:lnTo>
                  <a:lnTo>
                    <a:pt x="0" y="21005"/>
                  </a:lnTo>
                  <a:lnTo>
                    <a:pt x="3238" y="25107"/>
                  </a:lnTo>
                  <a:lnTo>
                    <a:pt x="9169" y="19775"/>
                  </a:lnTo>
                  <a:lnTo>
                    <a:pt x="21388" y="9000"/>
                  </a:lnTo>
                  <a:lnTo>
                    <a:pt x="27355" y="3517"/>
                  </a:lnTo>
                  <a:lnTo>
                    <a:pt x="23774" y="0"/>
                  </a:lnTo>
                  <a:close/>
                </a:path>
              </a:pathLst>
            </a:custGeom>
            <a:solidFill>
              <a:srgbClr val="F9D95B"/>
            </a:solidFill>
          </p:spPr>
          <p:txBody>
            <a:bodyPr wrap="square" lIns="0" tIns="0" rIns="0" bIns="0" rtlCol="0"/>
            <a:lstStyle/>
            <a:p>
              <a:endParaRPr/>
            </a:p>
          </p:txBody>
        </p:sp>
        <p:sp>
          <p:nvSpPr>
            <p:cNvPr id="21613" name="object 21613"/>
            <p:cNvSpPr/>
            <p:nvPr/>
          </p:nvSpPr>
          <p:spPr>
            <a:xfrm>
              <a:off x="5058702" y="8567344"/>
              <a:ext cx="24130" cy="21590"/>
            </a:xfrm>
            <a:custGeom>
              <a:avLst/>
              <a:gdLst/>
              <a:ahLst/>
              <a:cxnLst/>
              <a:rect l="l" t="t" r="r" b="b"/>
              <a:pathLst>
                <a:path w="24129" h="21590">
                  <a:moveTo>
                    <a:pt x="23774" y="0"/>
                  </a:moveTo>
                  <a:lnTo>
                    <a:pt x="17846" y="5432"/>
                  </a:lnTo>
                  <a:lnTo>
                    <a:pt x="11806" y="10712"/>
                  </a:lnTo>
                  <a:lnTo>
                    <a:pt x="5806" y="15887"/>
                  </a:lnTo>
                  <a:lnTo>
                    <a:pt x="0" y="21005"/>
                  </a:lnTo>
                </a:path>
              </a:pathLst>
            </a:custGeom>
            <a:ln w="25400">
              <a:solidFill>
                <a:srgbClr val="F9D859"/>
              </a:solidFill>
            </a:ln>
          </p:spPr>
          <p:txBody>
            <a:bodyPr wrap="square" lIns="0" tIns="0" rIns="0" bIns="0" rtlCol="0"/>
            <a:lstStyle/>
            <a:p>
              <a:endParaRPr/>
            </a:p>
          </p:txBody>
        </p:sp>
        <p:sp>
          <p:nvSpPr>
            <p:cNvPr id="21614" name="object 21614"/>
            <p:cNvSpPr/>
            <p:nvPr/>
          </p:nvSpPr>
          <p:spPr>
            <a:xfrm>
              <a:off x="5058702" y="8588349"/>
              <a:ext cx="3810" cy="4445"/>
            </a:xfrm>
            <a:custGeom>
              <a:avLst/>
              <a:gdLst/>
              <a:ahLst/>
              <a:cxnLst/>
              <a:rect l="l" t="t" r="r" b="b"/>
              <a:pathLst>
                <a:path w="3810" h="4445">
                  <a:moveTo>
                    <a:pt x="0" y="0"/>
                  </a:moveTo>
                  <a:lnTo>
                    <a:pt x="3238" y="4102"/>
                  </a:lnTo>
                </a:path>
              </a:pathLst>
            </a:custGeom>
            <a:ln w="25400">
              <a:solidFill>
                <a:srgbClr val="F7D657"/>
              </a:solidFill>
            </a:ln>
          </p:spPr>
          <p:txBody>
            <a:bodyPr wrap="square" lIns="0" tIns="0" rIns="0" bIns="0" rtlCol="0"/>
            <a:lstStyle/>
            <a:p>
              <a:endParaRPr/>
            </a:p>
          </p:txBody>
        </p:sp>
        <p:sp>
          <p:nvSpPr>
            <p:cNvPr id="21615" name="object 21615"/>
            <p:cNvSpPr/>
            <p:nvPr/>
          </p:nvSpPr>
          <p:spPr>
            <a:xfrm>
              <a:off x="5061940" y="8570861"/>
              <a:ext cx="24130" cy="21590"/>
            </a:xfrm>
            <a:custGeom>
              <a:avLst/>
              <a:gdLst/>
              <a:ahLst/>
              <a:cxnLst/>
              <a:rect l="l" t="t" r="r" b="b"/>
              <a:pathLst>
                <a:path w="24129" h="21590">
                  <a:moveTo>
                    <a:pt x="0" y="21590"/>
                  </a:moveTo>
                  <a:lnTo>
                    <a:pt x="5931" y="16257"/>
                  </a:lnTo>
                  <a:lnTo>
                    <a:pt x="12034" y="10895"/>
                  </a:lnTo>
                  <a:lnTo>
                    <a:pt x="18150" y="5482"/>
                  </a:lnTo>
                  <a:lnTo>
                    <a:pt x="24117" y="0"/>
                  </a:lnTo>
                </a:path>
              </a:pathLst>
            </a:custGeom>
            <a:ln w="25400">
              <a:solidFill>
                <a:srgbClr val="FADA5D"/>
              </a:solidFill>
            </a:ln>
          </p:spPr>
          <p:txBody>
            <a:bodyPr wrap="square" lIns="0" tIns="0" rIns="0" bIns="0" rtlCol="0"/>
            <a:lstStyle/>
            <a:p>
              <a:endParaRPr/>
            </a:p>
          </p:txBody>
        </p:sp>
        <p:sp>
          <p:nvSpPr>
            <p:cNvPr id="21616" name="object 21616"/>
            <p:cNvSpPr/>
            <p:nvPr/>
          </p:nvSpPr>
          <p:spPr>
            <a:xfrm>
              <a:off x="5082476" y="8567344"/>
              <a:ext cx="3810" cy="3810"/>
            </a:xfrm>
            <a:custGeom>
              <a:avLst/>
              <a:gdLst/>
              <a:ahLst/>
              <a:cxnLst/>
              <a:rect l="l" t="t" r="r" b="b"/>
              <a:pathLst>
                <a:path w="3810" h="3809">
                  <a:moveTo>
                    <a:pt x="3581" y="3517"/>
                  </a:moveTo>
                  <a:lnTo>
                    <a:pt x="0" y="0"/>
                  </a:lnTo>
                </a:path>
              </a:pathLst>
            </a:custGeom>
            <a:ln w="25400">
              <a:solidFill>
                <a:srgbClr val="FBDC5F"/>
              </a:solidFill>
            </a:ln>
          </p:spPr>
          <p:txBody>
            <a:bodyPr wrap="square" lIns="0" tIns="0" rIns="0" bIns="0" rtlCol="0"/>
            <a:lstStyle/>
            <a:p>
              <a:endParaRPr/>
            </a:p>
          </p:txBody>
        </p:sp>
        <p:sp>
          <p:nvSpPr>
            <p:cNvPr id="21617" name="object 21617"/>
            <p:cNvSpPr/>
            <p:nvPr/>
          </p:nvSpPr>
          <p:spPr>
            <a:xfrm>
              <a:off x="5045976" y="8584603"/>
              <a:ext cx="13335" cy="14604"/>
            </a:xfrm>
            <a:custGeom>
              <a:avLst/>
              <a:gdLst/>
              <a:ahLst/>
              <a:cxnLst/>
              <a:rect l="l" t="t" r="r" b="b"/>
              <a:pathLst>
                <a:path w="13335" h="14604">
                  <a:moveTo>
                    <a:pt x="9855" y="0"/>
                  </a:moveTo>
                  <a:lnTo>
                    <a:pt x="6248" y="3365"/>
                  </a:lnTo>
                  <a:lnTo>
                    <a:pt x="2895" y="6705"/>
                  </a:lnTo>
                  <a:lnTo>
                    <a:pt x="0" y="10109"/>
                  </a:lnTo>
                  <a:lnTo>
                    <a:pt x="1422" y="12573"/>
                  </a:lnTo>
                  <a:lnTo>
                    <a:pt x="2311" y="13995"/>
                  </a:lnTo>
                  <a:lnTo>
                    <a:pt x="5410" y="10541"/>
                  </a:lnTo>
                  <a:lnTo>
                    <a:pt x="8953" y="7137"/>
                  </a:lnTo>
                  <a:lnTo>
                    <a:pt x="12725" y="3746"/>
                  </a:lnTo>
                  <a:lnTo>
                    <a:pt x="9855" y="0"/>
                  </a:lnTo>
                  <a:close/>
                </a:path>
              </a:pathLst>
            </a:custGeom>
            <a:solidFill>
              <a:srgbClr val="F5CE4B"/>
            </a:solidFill>
          </p:spPr>
          <p:txBody>
            <a:bodyPr wrap="square" lIns="0" tIns="0" rIns="0" bIns="0" rtlCol="0"/>
            <a:lstStyle/>
            <a:p>
              <a:endParaRPr/>
            </a:p>
          </p:txBody>
        </p:sp>
        <p:sp>
          <p:nvSpPr>
            <p:cNvPr id="21618" name="object 21618"/>
            <p:cNvSpPr/>
            <p:nvPr/>
          </p:nvSpPr>
          <p:spPr>
            <a:xfrm>
              <a:off x="5055831" y="8584603"/>
              <a:ext cx="3175" cy="3810"/>
            </a:xfrm>
            <a:custGeom>
              <a:avLst/>
              <a:gdLst/>
              <a:ahLst/>
              <a:cxnLst/>
              <a:rect l="l" t="t" r="r" b="b"/>
              <a:pathLst>
                <a:path w="3175" h="3809">
                  <a:moveTo>
                    <a:pt x="0" y="0"/>
                  </a:moveTo>
                  <a:lnTo>
                    <a:pt x="2870" y="3746"/>
                  </a:lnTo>
                </a:path>
              </a:pathLst>
            </a:custGeom>
            <a:ln w="25400">
              <a:solidFill>
                <a:srgbClr val="F7D24D"/>
              </a:solidFill>
            </a:ln>
          </p:spPr>
          <p:txBody>
            <a:bodyPr wrap="square" lIns="0" tIns="0" rIns="0" bIns="0" rtlCol="0"/>
            <a:lstStyle/>
            <a:p>
              <a:endParaRPr/>
            </a:p>
          </p:txBody>
        </p:sp>
        <p:sp>
          <p:nvSpPr>
            <p:cNvPr id="21619" name="object 21619"/>
            <p:cNvSpPr/>
            <p:nvPr/>
          </p:nvSpPr>
          <p:spPr>
            <a:xfrm>
              <a:off x="5048288" y="8588349"/>
              <a:ext cx="10795" cy="10795"/>
            </a:xfrm>
            <a:custGeom>
              <a:avLst/>
              <a:gdLst/>
              <a:ahLst/>
              <a:cxnLst/>
              <a:rect l="l" t="t" r="r" b="b"/>
              <a:pathLst>
                <a:path w="10795" h="10795">
                  <a:moveTo>
                    <a:pt x="10413" y="0"/>
                  </a:moveTo>
                  <a:lnTo>
                    <a:pt x="0" y="10248"/>
                  </a:lnTo>
                </a:path>
              </a:pathLst>
            </a:custGeom>
            <a:ln w="25400">
              <a:solidFill>
                <a:srgbClr val="F5D151"/>
              </a:solidFill>
            </a:ln>
          </p:spPr>
          <p:txBody>
            <a:bodyPr wrap="square" lIns="0" tIns="0" rIns="0" bIns="0" rtlCol="0"/>
            <a:lstStyle/>
            <a:p>
              <a:endParaRPr/>
            </a:p>
          </p:txBody>
        </p:sp>
        <p:sp>
          <p:nvSpPr>
            <p:cNvPr id="21620" name="object 21620"/>
            <p:cNvSpPr/>
            <p:nvPr/>
          </p:nvSpPr>
          <p:spPr>
            <a:xfrm>
              <a:off x="5045976" y="8594712"/>
              <a:ext cx="2540" cy="4445"/>
            </a:xfrm>
            <a:custGeom>
              <a:avLst/>
              <a:gdLst/>
              <a:ahLst/>
              <a:cxnLst/>
              <a:rect l="l" t="t" r="r" b="b"/>
              <a:pathLst>
                <a:path w="2539" h="4445">
                  <a:moveTo>
                    <a:pt x="2311" y="3886"/>
                  </a:moveTo>
                  <a:lnTo>
                    <a:pt x="0" y="0"/>
                  </a:lnTo>
                </a:path>
              </a:pathLst>
            </a:custGeom>
            <a:ln w="25400">
              <a:solidFill>
                <a:srgbClr val="F3CA49"/>
              </a:solidFill>
            </a:ln>
          </p:spPr>
          <p:txBody>
            <a:bodyPr wrap="square" lIns="0" tIns="0" rIns="0" bIns="0" rtlCol="0"/>
            <a:lstStyle/>
            <a:p>
              <a:endParaRPr/>
            </a:p>
          </p:txBody>
        </p:sp>
        <p:sp>
          <p:nvSpPr>
            <p:cNvPr id="21621" name="object 21621"/>
            <p:cNvSpPr/>
            <p:nvPr/>
          </p:nvSpPr>
          <p:spPr>
            <a:xfrm>
              <a:off x="5045976" y="8584603"/>
              <a:ext cx="10160" cy="10160"/>
            </a:xfrm>
            <a:custGeom>
              <a:avLst/>
              <a:gdLst/>
              <a:ahLst/>
              <a:cxnLst/>
              <a:rect l="l" t="t" r="r" b="b"/>
              <a:pathLst>
                <a:path w="10160" h="10159">
                  <a:moveTo>
                    <a:pt x="0" y="10109"/>
                  </a:moveTo>
                  <a:lnTo>
                    <a:pt x="9855" y="0"/>
                  </a:lnTo>
                </a:path>
              </a:pathLst>
            </a:custGeom>
            <a:ln w="25400">
              <a:solidFill>
                <a:srgbClr val="F4CB44"/>
              </a:solidFill>
            </a:ln>
          </p:spPr>
          <p:txBody>
            <a:bodyPr wrap="square" lIns="0" tIns="0" rIns="0" bIns="0" rtlCol="0"/>
            <a:lstStyle/>
            <a:p>
              <a:endParaRPr/>
            </a:p>
          </p:txBody>
        </p:sp>
        <p:sp>
          <p:nvSpPr>
            <p:cNvPr id="21622" name="object 21622"/>
            <p:cNvSpPr/>
            <p:nvPr/>
          </p:nvSpPr>
          <p:spPr>
            <a:xfrm>
              <a:off x="5038788" y="8594712"/>
              <a:ext cx="9525" cy="14604"/>
            </a:xfrm>
            <a:custGeom>
              <a:avLst/>
              <a:gdLst/>
              <a:ahLst/>
              <a:cxnLst/>
              <a:rect l="l" t="t" r="r" b="b"/>
              <a:pathLst>
                <a:path w="9525" h="14604">
                  <a:moveTo>
                    <a:pt x="7188" y="0"/>
                  </a:moveTo>
                  <a:lnTo>
                    <a:pt x="4279" y="3390"/>
                  </a:lnTo>
                  <a:lnTo>
                    <a:pt x="1816" y="6832"/>
                  </a:lnTo>
                  <a:lnTo>
                    <a:pt x="0" y="10375"/>
                  </a:lnTo>
                  <a:lnTo>
                    <a:pt x="431" y="11569"/>
                  </a:lnTo>
                  <a:lnTo>
                    <a:pt x="977" y="12966"/>
                  </a:lnTo>
                  <a:lnTo>
                    <a:pt x="1689" y="14477"/>
                  </a:lnTo>
                  <a:lnTo>
                    <a:pt x="3721" y="10845"/>
                  </a:lnTo>
                  <a:lnTo>
                    <a:pt x="6388" y="7340"/>
                  </a:lnTo>
                  <a:lnTo>
                    <a:pt x="9499" y="3886"/>
                  </a:lnTo>
                  <a:lnTo>
                    <a:pt x="8610" y="2463"/>
                  </a:lnTo>
                  <a:lnTo>
                    <a:pt x="7188" y="0"/>
                  </a:lnTo>
                  <a:close/>
                </a:path>
              </a:pathLst>
            </a:custGeom>
            <a:solidFill>
              <a:srgbClr val="F0C647"/>
            </a:solidFill>
          </p:spPr>
          <p:txBody>
            <a:bodyPr wrap="square" lIns="0" tIns="0" rIns="0" bIns="0" rtlCol="0"/>
            <a:lstStyle/>
            <a:p>
              <a:endParaRPr/>
            </a:p>
          </p:txBody>
        </p:sp>
        <p:sp>
          <p:nvSpPr>
            <p:cNvPr id="21623" name="object 21623"/>
            <p:cNvSpPr/>
            <p:nvPr/>
          </p:nvSpPr>
          <p:spPr>
            <a:xfrm>
              <a:off x="5045976" y="8594712"/>
              <a:ext cx="2540" cy="4445"/>
            </a:xfrm>
            <a:custGeom>
              <a:avLst/>
              <a:gdLst/>
              <a:ahLst/>
              <a:cxnLst/>
              <a:rect l="l" t="t" r="r" b="b"/>
              <a:pathLst>
                <a:path w="2539" h="4445">
                  <a:moveTo>
                    <a:pt x="0" y="0"/>
                  </a:moveTo>
                  <a:lnTo>
                    <a:pt x="2311" y="3886"/>
                  </a:lnTo>
                </a:path>
              </a:pathLst>
            </a:custGeom>
            <a:ln w="25400">
              <a:solidFill>
                <a:srgbClr val="F3CA49"/>
              </a:solidFill>
            </a:ln>
          </p:spPr>
          <p:txBody>
            <a:bodyPr wrap="square" lIns="0" tIns="0" rIns="0" bIns="0" rtlCol="0"/>
            <a:lstStyle/>
            <a:p>
              <a:endParaRPr/>
            </a:p>
          </p:txBody>
        </p:sp>
        <p:sp>
          <p:nvSpPr>
            <p:cNvPr id="21624" name="object 21624"/>
            <p:cNvSpPr/>
            <p:nvPr/>
          </p:nvSpPr>
          <p:spPr>
            <a:xfrm>
              <a:off x="5040477" y="8598598"/>
              <a:ext cx="8255" cy="10795"/>
            </a:xfrm>
            <a:custGeom>
              <a:avLst/>
              <a:gdLst/>
              <a:ahLst/>
              <a:cxnLst/>
              <a:rect l="l" t="t" r="r" b="b"/>
              <a:pathLst>
                <a:path w="8254" h="10795">
                  <a:moveTo>
                    <a:pt x="7810" y="0"/>
                  </a:moveTo>
                  <a:lnTo>
                    <a:pt x="0" y="10591"/>
                  </a:lnTo>
                </a:path>
              </a:pathLst>
            </a:custGeom>
            <a:ln w="25400">
              <a:solidFill>
                <a:srgbClr val="F1C84A"/>
              </a:solidFill>
            </a:ln>
          </p:spPr>
          <p:txBody>
            <a:bodyPr wrap="square" lIns="0" tIns="0" rIns="0" bIns="0" rtlCol="0"/>
            <a:lstStyle/>
            <a:p>
              <a:endParaRPr/>
            </a:p>
          </p:txBody>
        </p:sp>
        <p:sp>
          <p:nvSpPr>
            <p:cNvPr id="21625" name="object 21625"/>
            <p:cNvSpPr/>
            <p:nvPr/>
          </p:nvSpPr>
          <p:spPr>
            <a:xfrm>
              <a:off x="5038788" y="8605088"/>
              <a:ext cx="1905" cy="4445"/>
            </a:xfrm>
            <a:custGeom>
              <a:avLst/>
              <a:gdLst/>
              <a:ahLst/>
              <a:cxnLst/>
              <a:rect l="l" t="t" r="r" b="b"/>
              <a:pathLst>
                <a:path w="1904" h="4445">
                  <a:moveTo>
                    <a:pt x="1689" y="4102"/>
                  </a:moveTo>
                  <a:lnTo>
                    <a:pt x="0" y="0"/>
                  </a:lnTo>
                </a:path>
              </a:pathLst>
            </a:custGeom>
            <a:ln w="25400">
              <a:solidFill>
                <a:srgbClr val="EDC247"/>
              </a:solidFill>
            </a:ln>
          </p:spPr>
          <p:txBody>
            <a:bodyPr wrap="square" lIns="0" tIns="0" rIns="0" bIns="0" rtlCol="0"/>
            <a:lstStyle/>
            <a:p>
              <a:endParaRPr/>
            </a:p>
          </p:txBody>
        </p:sp>
        <p:sp>
          <p:nvSpPr>
            <p:cNvPr id="21626" name="object 21626"/>
            <p:cNvSpPr/>
            <p:nvPr/>
          </p:nvSpPr>
          <p:spPr>
            <a:xfrm>
              <a:off x="5038788" y="8594712"/>
              <a:ext cx="7620" cy="10795"/>
            </a:xfrm>
            <a:custGeom>
              <a:avLst/>
              <a:gdLst/>
              <a:ahLst/>
              <a:cxnLst/>
              <a:rect l="l" t="t" r="r" b="b"/>
              <a:pathLst>
                <a:path w="7620" h="10795">
                  <a:moveTo>
                    <a:pt x="0" y="10375"/>
                  </a:moveTo>
                  <a:lnTo>
                    <a:pt x="7188" y="0"/>
                  </a:lnTo>
                </a:path>
              </a:pathLst>
            </a:custGeom>
            <a:ln w="25400">
              <a:solidFill>
                <a:srgbClr val="EFC444"/>
              </a:solidFill>
            </a:ln>
          </p:spPr>
          <p:txBody>
            <a:bodyPr wrap="square" lIns="0" tIns="0" rIns="0" bIns="0" rtlCol="0"/>
            <a:lstStyle/>
            <a:p>
              <a:endParaRPr/>
            </a:p>
          </p:txBody>
        </p:sp>
        <p:sp>
          <p:nvSpPr>
            <p:cNvPr id="21627" name="object 21627"/>
            <p:cNvSpPr/>
            <p:nvPr/>
          </p:nvSpPr>
          <p:spPr>
            <a:xfrm>
              <a:off x="5040477" y="8588349"/>
              <a:ext cx="21590" cy="26034"/>
            </a:xfrm>
            <a:custGeom>
              <a:avLst/>
              <a:gdLst/>
              <a:ahLst/>
              <a:cxnLst/>
              <a:rect l="l" t="t" r="r" b="b"/>
              <a:pathLst>
                <a:path w="21589" h="26034">
                  <a:moveTo>
                    <a:pt x="18224" y="0"/>
                  </a:moveTo>
                  <a:lnTo>
                    <a:pt x="12758" y="5101"/>
                  </a:lnTo>
                  <a:lnTo>
                    <a:pt x="7797" y="10244"/>
                  </a:lnTo>
                  <a:lnTo>
                    <a:pt x="3494" y="15475"/>
                  </a:lnTo>
                  <a:lnTo>
                    <a:pt x="0" y="20840"/>
                  </a:lnTo>
                  <a:lnTo>
                    <a:pt x="711" y="22351"/>
                  </a:lnTo>
                  <a:lnTo>
                    <a:pt x="1587" y="23990"/>
                  </a:lnTo>
                  <a:lnTo>
                    <a:pt x="2654" y="25641"/>
                  </a:lnTo>
                  <a:lnTo>
                    <a:pt x="6296" y="20184"/>
                  </a:lnTo>
                  <a:lnTo>
                    <a:pt x="10753" y="14790"/>
                  </a:lnTo>
                  <a:lnTo>
                    <a:pt x="15863" y="9437"/>
                  </a:lnTo>
                  <a:lnTo>
                    <a:pt x="21462" y="4102"/>
                  </a:lnTo>
                  <a:lnTo>
                    <a:pt x="18224" y="0"/>
                  </a:lnTo>
                  <a:close/>
                </a:path>
              </a:pathLst>
            </a:custGeom>
            <a:solidFill>
              <a:srgbClr val="F3CD4F"/>
            </a:solidFill>
          </p:spPr>
          <p:txBody>
            <a:bodyPr wrap="square" lIns="0" tIns="0" rIns="0" bIns="0" rtlCol="0"/>
            <a:lstStyle/>
            <a:p>
              <a:endParaRPr/>
            </a:p>
          </p:txBody>
        </p:sp>
        <p:sp>
          <p:nvSpPr>
            <p:cNvPr id="21628" name="object 21628"/>
            <p:cNvSpPr/>
            <p:nvPr/>
          </p:nvSpPr>
          <p:spPr>
            <a:xfrm>
              <a:off x="5040477" y="8588349"/>
              <a:ext cx="18415" cy="20955"/>
            </a:xfrm>
            <a:custGeom>
              <a:avLst/>
              <a:gdLst/>
              <a:ahLst/>
              <a:cxnLst/>
              <a:rect l="l" t="t" r="r" b="b"/>
              <a:pathLst>
                <a:path w="18414" h="20954">
                  <a:moveTo>
                    <a:pt x="18224" y="0"/>
                  </a:moveTo>
                  <a:lnTo>
                    <a:pt x="12758" y="5101"/>
                  </a:lnTo>
                  <a:lnTo>
                    <a:pt x="7797" y="10244"/>
                  </a:lnTo>
                  <a:lnTo>
                    <a:pt x="3494" y="15475"/>
                  </a:lnTo>
                  <a:lnTo>
                    <a:pt x="0" y="20840"/>
                  </a:lnTo>
                </a:path>
              </a:pathLst>
            </a:custGeom>
            <a:ln w="25400">
              <a:solidFill>
                <a:srgbClr val="F3CC4E"/>
              </a:solidFill>
            </a:ln>
          </p:spPr>
          <p:txBody>
            <a:bodyPr wrap="square" lIns="0" tIns="0" rIns="0" bIns="0" rtlCol="0"/>
            <a:lstStyle/>
            <a:p>
              <a:endParaRPr/>
            </a:p>
          </p:txBody>
        </p:sp>
        <p:sp>
          <p:nvSpPr>
            <p:cNvPr id="21629" name="object 21629"/>
            <p:cNvSpPr/>
            <p:nvPr/>
          </p:nvSpPr>
          <p:spPr>
            <a:xfrm>
              <a:off x="5040477" y="8609190"/>
              <a:ext cx="3175" cy="5080"/>
            </a:xfrm>
            <a:custGeom>
              <a:avLst/>
              <a:gdLst/>
              <a:ahLst/>
              <a:cxnLst/>
              <a:rect l="l" t="t" r="r" b="b"/>
              <a:pathLst>
                <a:path w="3175" h="5079">
                  <a:moveTo>
                    <a:pt x="0" y="0"/>
                  </a:moveTo>
                  <a:lnTo>
                    <a:pt x="2654" y="4800"/>
                  </a:lnTo>
                </a:path>
              </a:pathLst>
            </a:custGeom>
            <a:ln w="25400">
              <a:solidFill>
                <a:srgbClr val="EFC447"/>
              </a:solidFill>
            </a:ln>
          </p:spPr>
          <p:txBody>
            <a:bodyPr wrap="square" lIns="0" tIns="0" rIns="0" bIns="0" rtlCol="0"/>
            <a:lstStyle/>
            <a:p>
              <a:endParaRPr/>
            </a:p>
          </p:txBody>
        </p:sp>
        <p:sp>
          <p:nvSpPr>
            <p:cNvPr id="21630" name="object 21630"/>
            <p:cNvSpPr/>
            <p:nvPr/>
          </p:nvSpPr>
          <p:spPr>
            <a:xfrm>
              <a:off x="5043131" y="8592451"/>
              <a:ext cx="19050" cy="21590"/>
            </a:xfrm>
            <a:custGeom>
              <a:avLst/>
              <a:gdLst/>
              <a:ahLst/>
              <a:cxnLst/>
              <a:rect l="l" t="t" r="r" b="b"/>
              <a:pathLst>
                <a:path w="19050" h="21590">
                  <a:moveTo>
                    <a:pt x="0" y="21539"/>
                  </a:moveTo>
                  <a:lnTo>
                    <a:pt x="3642" y="16082"/>
                  </a:lnTo>
                  <a:lnTo>
                    <a:pt x="8099" y="10688"/>
                  </a:lnTo>
                  <a:lnTo>
                    <a:pt x="13208" y="5335"/>
                  </a:lnTo>
                  <a:lnTo>
                    <a:pt x="18808" y="0"/>
                  </a:lnTo>
                </a:path>
              </a:pathLst>
            </a:custGeom>
            <a:ln w="25400">
              <a:solidFill>
                <a:srgbClr val="F4CE50"/>
              </a:solidFill>
            </a:ln>
          </p:spPr>
          <p:txBody>
            <a:bodyPr wrap="square" lIns="0" tIns="0" rIns="0" bIns="0" rtlCol="0"/>
            <a:lstStyle/>
            <a:p>
              <a:endParaRPr/>
            </a:p>
          </p:txBody>
        </p:sp>
        <p:sp>
          <p:nvSpPr>
            <p:cNvPr id="21631" name="object 21631"/>
            <p:cNvSpPr/>
            <p:nvPr/>
          </p:nvSpPr>
          <p:spPr>
            <a:xfrm>
              <a:off x="5058702" y="8588349"/>
              <a:ext cx="3810" cy="4445"/>
            </a:xfrm>
            <a:custGeom>
              <a:avLst/>
              <a:gdLst/>
              <a:ahLst/>
              <a:cxnLst/>
              <a:rect l="l" t="t" r="r" b="b"/>
              <a:pathLst>
                <a:path w="3810" h="4445">
                  <a:moveTo>
                    <a:pt x="3238" y="4102"/>
                  </a:moveTo>
                  <a:lnTo>
                    <a:pt x="0" y="0"/>
                  </a:lnTo>
                </a:path>
              </a:pathLst>
            </a:custGeom>
            <a:ln w="25400">
              <a:solidFill>
                <a:srgbClr val="F7D657"/>
              </a:solidFill>
            </a:ln>
          </p:spPr>
          <p:txBody>
            <a:bodyPr wrap="square" lIns="0" tIns="0" rIns="0" bIns="0" rtlCol="0"/>
            <a:lstStyle/>
            <a:p>
              <a:endParaRPr/>
            </a:p>
          </p:txBody>
        </p:sp>
        <p:sp>
          <p:nvSpPr>
            <p:cNvPr id="21632" name="object 21632"/>
            <p:cNvSpPr/>
            <p:nvPr/>
          </p:nvSpPr>
          <p:spPr>
            <a:xfrm>
              <a:off x="5061940" y="8570861"/>
              <a:ext cx="27940" cy="26034"/>
            </a:xfrm>
            <a:custGeom>
              <a:avLst/>
              <a:gdLst/>
              <a:ahLst/>
              <a:cxnLst/>
              <a:rect l="l" t="t" r="r" b="b"/>
              <a:pathLst>
                <a:path w="27939" h="26034">
                  <a:moveTo>
                    <a:pt x="24117" y="0"/>
                  </a:moveTo>
                  <a:lnTo>
                    <a:pt x="18150" y="5482"/>
                  </a:lnTo>
                  <a:lnTo>
                    <a:pt x="5931" y="16257"/>
                  </a:lnTo>
                  <a:lnTo>
                    <a:pt x="0" y="21590"/>
                  </a:lnTo>
                  <a:lnTo>
                    <a:pt x="1130" y="22987"/>
                  </a:lnTo>
                  <a:lnTo>
                    <a:pt x="2362" y="24295"/>
                  </a:lnTo>
                  <a:lnTo>
                    <a:pt x="3670" y="25552"/>
                  </a:lnTo>
                  <a:lnTo>
                    <a:pt x="9633" y="20004"/>
                  </a:lnTo>
                  <a:lnTo>
                    <a:pt x="21870" y="8946"/>
                  </a:lnTo>
                  <a:lnTo>
                    <a:pt x="27812" y="3441"/>
                  </a:lnTo>
                  <a:lnTo>
                    <a:pt x="24117" y="0"/>
                  </a:lnTo>
                  <a:close/>
                </a:path>
              </a:pathLst>
            </a:custGeom>
            <a:solidFill>
              <a:srgbClr val="FAD95C"/>
            </a:solidFill>
          </p:spPr>
          <p:txBody>
            <a:bodyPr wrap="square" lIns="0" tIns="0" rIns="0" bIns="0" rtlCol="0"/>
            <a:lstStyle/>
            <a:p>
              <a:endParaRPr/>
            </a:p>
          </p:txBody>
        </p:sp>
        <p:sp>
          <p:nvSpPr>
            <p:cNvPr id="21633" name="object 21633"/>
            <p:cNvSpPr/>
            <p:nvPr/>
          </p:nvSpPr>
          <p:spPr>
            <a:xfrm>
              <a:off x="5061940" y="8570861"/>
              <a:ext cx="24130" cy="21590"/>
            </a:xfrm>
            <a:custGeom>
              <a:avLst/>
              <a:gdLst/>
              <a:ahLst/>
              <a:cxnLst/>
              <a:rect l="l" t="t" r="r" b="b"/>
              <a:pathLst>
                <a:path w="24129" h="21590">
                  <a:moveTo>
                    <a:pt x="24117" y="0"/>
                  </a:moveTo>
                  <a:lnTo>
                    <a:pt x="18150" y="5482"/>
                  </a:lnTo>
                  <a:lnTo>
                    <a:pt x="12034" y="10895"/>
                  </a:lnTo>
                  <a:lnTo>
                    <a:pt x="5931" y="16257"/>
                  </a:lnTo>
                  <a:lnTo>
                    <a:pt x="0" y="21590"/>
                  </a:lnTo>
                </a:path>
              </a:pathLst>
            </a:custGeom>
            <a:ln w="25400">
              <a:solidFill>
                <a:srgbClr val="FADA5D"/>
              </a:solidFill>
            </a:ln>
          </p:spPr>
          <p:txBody>
            <a:bodyPr wrap="square" lIns="0" tIns="0" rIns="0" bIns="0" rtlCol="0"/>
            <a:lstStyle/>
            <a:p>
              <a:endParaRPr/>
            </a:p>
          </p:txBody>
        </p:sp>
        <p:sp>
          <p:nvSpPr>
            <p:cNvPr id="21634" name="object 21634"/>
            <p:cNvSpPr/>
            <p:nvPr/>
          </p:nvSpPr>
          <p:spPr>
            <a:xfrm>
              <a:off x="5061940" y="8592451"/>
              <a:ext cx="3810" cy="4445"/>
            </a:xfrm>
            <a:custGeom>
              <a:avLst/>
              <a:gdLst/>
              <a:ahLst/>
              <a:cxnLst/>
              <a:rect l="l" t="t" r="r" b="b"/>
              <a:pathLst>
                <a:path w="3810" h="4445">
                  <a:moveTo>
                    <a:pt x="0" y="0"/>
                  </a:moveTo>
                  <a:lnTo>
                    <a:pt x="3670" y="3962"/>
                  </a:lnTo>
                </a:path>
              </a:pathLst>
            </a:custGeom>
            <a:ln w="25400">
              <a:solidFill>
                <a:srgbClr val="F8D659"/>
              </a:solidFill>
            </a:ln>
          </p:spPr>
          <p:txBody>
            <a:bodyPr wrap="square" lIns="0" tIns="0" rIns="0" bIns="0" rtlCol="0"/>
            <a:lstStyle/>
            <a:p>
              <a:endParaRPr/>
            </a:p>
          </p:txBody>
        </p:sp>
        <p:sp>
          <p:nvSpPr>
            <p:cNvPr id="21635" name="object 21635"/>
            <p:cNvSpPr/>
            <p:nvPr/>
          </p:nvSpPr>
          <p:spPr>
            <a:xfrm>
              <a:off x="5065610" y="8574303"/>
              <a:ext cx="24765" cy="22225"/>
            </a:xfrm>
            <a:custGeom>
              <a:avLst/>
              <a:gdLst/>
              <a:ahLst/>
              <a:cxnLst/>
              <a:rect l="l" t="t" r="r" b="b"/>
              <a:pathLst>
                <a:path w="24764" h="22225">
                  <a:moveTo>
                    <a:pt x="0" y="22110"/>
                  </a:moveTo>
                  <a:lnTo>
                    <a:pt x="5963" y="16562"/>
                  </a:lnTo>
                  <a:lnTo>
                    <a:pt x="12085" y="11026"/>
                  </a:lnTo>
                  <a:lnTo>
                    <a:pt x="18200" y="5505"/>
                  </a:lnTo>
                  <a:lnTo>
                    <a:pt x="24142" y="0"/>
                  </a:lnTo>
                </a:path>
              </a:pathLst>
            </a:custGeom>
            <a:ln w="25400">
              <a:solidFill>
                <a:srgbClr val="FAD95B"/>
              </a:solidFill>
            </a:ln>
          </p:spPr>
          <p:txBody>
            <a:bodyPr wrap="square" lIns="0" tIns="0" rIns="0" bIns="0" rtlCol="0"/>
            <a:lstStyle/>
            <a:p>
              <a:endParaRPr/>
            </a:p>
          </p:txBody>
        </p:sp>
        <p:sp>
          <p:nvSpPr>
            <p:cNvPr id="21636" name="object 21636"/>
            <p:cNvSpPr/>
            <p:nvPr/>
          </p:nvSpPr>
          <p:spPr>
            <a:xfrm>
              <a:off x="5086057" y="8570861"/>
              <a:ext cx="3810" cy="3810"/>
            </a:xfrm>
            <a:custGeom>
              <a:avLst/>
              <a:gdLst/>
              <a:ahLst/>
              <a:cxnLst/>
              <a:rect l="l" t="t" r="r" b="b"/>
              <a:pathLst>
                <a:path w="3810" h="3809">
                  <a:moveTo>
                    <a:pt x="3695" y="3441"/>
                  </a:moveTo>
                  <a:lnTo>
                    <a:pt x="0" y="0"/>
                  </a:lnTo>
                </a:path>
              </a:pathLst>
            </a:custGeom>
            <a:ln w="25400">
              <a:solidFill>
                <a:srgbClr val="FBDC5F"/>
              </a:solidFill>
            </a:ln>
          </p:spPr>
          <p:txBody>
            <a:bodyPr wrap="square" lIns="0" tIns="0" rIns="0" bIns="0" rtlCol="0"/>
            <a:lstStyle/>
            <a:p>
              <a:endParaRPr/>
            </a:p>
          </p:txBody>
        </p:sp>
        <p:sp>
          <p:nvSpPr>
            <p:cNvPr id="21637" name="object 21637"/>
            <p:cNvSpPr/>
            <p:nvPr/>
          </p:nvSpPr>
          <p:spPr>
            <a:xfrm>
              <a:off x="5065610" y="8574303"/>
              <a:ext cx="27940" cy="26034"/>
            </a:xfrm>
            <a:custGeom>
              <a:avLst/>
              <a:gdLst/>
              <a:ahLst/>
              <a:cxnLst/>
              <a:rect l="l" t="t" r="r" b="b"/>
              <a:pathLst>
                <a:path w="27939" h="26034">
                  <a:moveTo>
                    <a:pt x="24142" y="0"/>
                  </a:moveTo>
                  <a:lnTo>
                    <a:pt x="18200" y="5505"/>
                  </a:lnTo>
                  <a:lnTo>
                    <a:pt x="5963" y="16562"/>
                  </a:lnTo>
                  <a:lnTo>
                    <a:pt x="0" y="22110"/>
                  </a:lnTo>
                  <a:lnTo>
                    <a:pt x="1308" y="23355"/>
                  </a:lnTo>
                  <a:lnTo>
                    <a:pt x="2692" y="24523"/>
                  </a:lnTo>
                  <a:lnTo>
                    <a:pt x="4127" y="25641"/>
                  </a:lnTo>
                  <a:lnTo>
                    <a:pt x="10017" y="19977"/>
                  </a:lnTo>
                  <a:lnTo>
                    <a:pt x="27914" y="3340"/>
                  </a:lnTo>
                  <a:lnTo>
                    <a:pt x="25374" y="1130"/>
                  </a:lnTo>
                  <a:lnTo>
                    <a:pt x="24142" y="0"/>
                  </a:lnTo>
                  <a:close/>
                </a:path>
              </a:pathLst>
            </a:custGeom>
            <a:solidFill>
              <a:srgbClr val="F9D857"/>
            </a:solidFill>
          </p:spPr>
          <p:txBody>
            <a:bodyPr wrap="square" lIns="0" tIns="0" rIns="0" bIns="0" rtlCol="0"/>
            <a:lstStyle/>
            <a:p>
              <a:endParaRPr/>
            </a:p>
          </p:txBody>
        </p:sp>
        <p:sp>
          <p:nvSpPr>
            <p:cNvPr id="21638" name="object 21638"/>
            <p:cNvSpPr/>
            <p:nvPr/>
          </p:nvSpPr>
          <p:spPr>
            <a:xfrm>
              <a:off x="5065610" y="8574303"/>
              <a:ext cx="24765" cy="22225"/>
            </a:xfrm>
            <a:custGeom>
              <a:avLst/>
              <a:gdLst/>
              <a:ahLst/>
              <a:cxnLst/>
              <a:rect l="l" t="t" r="r" b="b"/>
              <a:pathLst>
                <a:path w="24764" h="22225">
                  <a:moveTo>
                    <a:pt x="24142" y="0"/>
                  </a:moveTo>
                  <a:lnTo>
                    <a:pt x="18200" y="5505"/>
                  </a:lnTo>
                  <a:lnTo>
                    <a:pt x="12085" y="11026"/>
                  </a:lnTo>
                  <a:lnTo>
                    <a:pt x="5963" y="16562"/>
                  </a:lnTo>
                  <a:lnTo>
                    <a:pt x="0" y="22110"/>
                  </a:lnTo>
                </a:path>
              </a:pathLst>
            </a:custGeom>
            <a:ln w="25400">
              <a:solidFill>
                <a:srgbClr val="FAD95B"/>
              </a:solidFill>
            </a:ln>
          </p:spPr>
          <p:txBody>
            <a:bodyPr wrap="square" lIns="0" tIns="0" rIns="0" bIns="0" rtlCol="0"/>
            <a:lstStyle/>
            <a:p>
              <a:endParaRPr/>
            </a:p>
          </p:txBody>
        </p:sp>
        <p:sp>
          <p:nvSpPr>
            <p:cNvPr id="21639" name="object 21639"/>
            <p:cNvSpPr/>
            <p:nvPr/>
          </p:nvSpPr>
          <p:spPr>
            <a:xfrm>
              <a:off x="5065610" y="8596414"/>
              <a:ext cx="4445" cy="3810"/>
            </a:xfrm>
            <a:custGeom>
              <a:avLst/>
              <a:gdLst/>
              <a:ahLst/>
              <a:cxnLst/>
              <a:rect l="l" t="t" r="r" b="b"/>
              <a:pathLst>
                <a:path w="4445" h="3809">
                  <a:moveTo>
                    <a:pt x="0" y="0"/>
                  </a:moveTo>
                  <a:lnTo>
                    <a:pt x="4127" y="3530"/>
                  </a:lnTo>
                </a:path>
              </a:pathLst>
            </a:custGeom>
            <a:ln w="25400">
              <a:solidFill>
                <a:srgbClr val="F7D554"/>
              </a:solidFill>
            </a:ln>
          </p:spPr>
          <p:txBody>
            <a:bodyPr wrap="square" lIns="0" tIns="0" rIns="0" bIns="0" rtlCol="0"/>
            <a:lstStyle/>
            <a:p>
              <a:endParaRPr/>
            </a:p>
          </p:txBody>
        </p:sp>
        <p:sp>
          <p:nvSpPr>
            <p:cNvPr id="21640" name="object 21640"/>
            <p:cNvSpPr/>
            <p:nvPr/>
          </p:nvSpPr>
          <p:spPr>
            <a:xfrm>
              <a:off x="5069738" y="8577643"/>
              <a:ext cx="24130" cy="22860"/>
            </a:xfrm>
            <a:custGeom>
              <a:avLst/>
              <a:gdLst/>
              <a:ahLst/>
              <a:cxnLst/>
              <a:rect l="l" t="t" r="r" b="b"/>
              <a:pathLst>
                <a:path w="24129" h="22859">
                  <a:moveTo>
                    <a:pt x="0" y="22301"/>
                  </a:moveTo>
                  <a:lnTo>
                    <a:pt x="5890" y="16637"/>
                  </a:lnTo>
                  <a:lnTo>
                    <a:pt x="11926" y="11017"/>
                  </a:lnTo>
                  <a:lnTo>
                    <a:pt x="17946" y="5463"/>
                  </a:lnTo>
                  <a:lnTo>
                    <a:pt x="23787" y="0"/>
                  </a:lnTo>
                </a:path>
              </a:pathLst>
            </a:custGeom>
            <a:ln w="25400">
              <a:solidFill>
                <a:srgbClr val="F9D753"/>
              </a:solidFill>
            </a:ln>
          </p:spPr>
          <p:txBody>
            <a:bodyPr wrap="square" lIns="0" tIns="0" rIns="0" bIns="0" rtlCol="0"/>
            <a:lstStyle/>
            <a:p>
              <a:endParaRPr/>
            </a:p>
          </p:txBody>
        </p:sp>
        <p:sp>
          <p:nvSpPr>
            <p:cNvPr id="21641" name="object 21641"/>
            <p:cNvSpPr/>
            <p:nvPr/>
          </p:nvSpPr>
          <p:spPr>
            <a:xfrm>
              <a:off x="5089753" y="8574303"/>
              <a:ext cx="3810" cy="3810"/>
            </a:xfrm>
            <a:custGeom>
              <a:avLst/>
              <a:gdLst/>
              <a:ahLst/>
              <a:cxnLst/>
              <a:rect l="l" t="t" r="r" b="b"/>
              <a:pathLst>
                <a:path w="3810" h="3809">
                  <a:moveTo>
                    <a:pt x="3771" y="3340"/>
                  </a:moveTo>
                  <a:lnTo>
                    <a:pt x="0" y="0"/>
                  </a:lnTo>
                </a:path>
              </a:pathLst>
            </a:custGeom>
            <a:ln w="25399">
              <a:solidFill>
                <a:srgbClr val="FBDB5A"/>
              </a:solidFill>
            </a:ln>
          </p:spPr>
          <p:txBody>
            <a:bodyPr wrap="square" lIns="0" tIns="0" rIns="0" bIns="0" rtlCol="0"/>
            <a:lstStyle/>
            <a:p>
              <a:endParaRPr/>
            </a:p>
          </p:txBody>
        </p:sp>
        <p:sp>
          <p:nvSpPr>
            <p:cNvPr id="21642" name="object 21642"/>
            <p:cNvSpPr/>
            <p:nvPr/>
          </p:nvSpPr>
          <p:spPr>
            <a:xfrm>
              <a:off x="5069738" y="8577643"/>
              <a:ext cx="31750" cy="28575"/>
            </a:xfrm>
            <a:custGeom>
              <a:avLst/>
              <a:gdLst/>
              <a:ahLst/>
              <a:cxnLst/>
              <a:rect l="l" t="t" r="r" b="b"/>
              <a:pathLst>
                <a:path w="31750" h="28575">
                  <a:moveTo>
                    <a:pt x="23787" y="0"/>
                  </a:moveTo>
                  <a:lnTo>
                    <a:pt x="5890" y="16637"/>
                  </a:lnTo>
                  <a:lnTo>
                    <a:pt x="0" y="22301"/>
                  </a:lnTo>
                  <a:lnTo>
                    <a:pt x="2882" y="24511"/>
                  </a:lnTo>
                  <a:lnTo>
                    <a:pt x="6019" y="26479"/>
                  </a:lnTo>
                  <a:lnTo>
                    <a:pt x="9245" y="28282"/>
                  </a:lnTo>
                  <a:lnTo>
                    <a:pt x="14763" y="22636"/>
                  </a:lnTo>
                  <a:lnTo>
                    <a:pt x="20396" y="17067"/>
                  </a:lnTo>
                  <a:lnTo>
                    <a:pt x="31508" y="6375"/>
                  </a:lnTo>
                  <a:lnTo>
                    <a:pt x="28892" y="4318"/>
                  </a:lnTo>
                  <a:lnTo>
                    <a:pt x="26314" y="2197"/>
                  </a:lnTo>
                  <a:lnTo>
                    <a:pt x="23787" y="0"/>
                  </a:lnTo>
                  <a:close/>
                </a:path>
              </a:pathLst>
            </a:custGeom>
            <a:solidFill>
              <a:srgbClr val="F7D347"/>
            </a:solidFill>
          </p:spPr>
          <p:txBody>
            <a:bodyPr wrap="square" lIns="0" tIns="0" rIns="0" bIns="0" rtlCol="0"/>
            <a:lstStyle/>
            <a:p>
              <a:endParaRPr/>
            </a:p>
          </p:txBody>
        </p:sp>
        <p:sp>
          <p:nvSpPr>
            <p:cNvPr id="21643" name="object 21643"/>
            <p:cNvSpPr/>
            <p:nvPr/>
          </p:nvSpPr>
          <p:spPr>
            <a:xfrm>
              <a:off x="5069738" y="8577643"/>
              <a:ext cx="24130" cy="22860"/>
            </a:xfrm>
            <a:custGeom>
              <a:avLst/>
              <a:gdLst/>
              <a:ahLst/>
              <a:cxnLst/>
              <a:rect l="l" t="t" r="r" b="b"/>
              <a:pathLst>
                <a:path w="24129" h="22859">
                  <a:moveTo>
                    <a:pt x="23787" y="0"/>
                  </a:moveTo>
                  <a:lnTo>
                    <a:pt x="17946" y="5463"/>
                  </a:lnTo>
                  <a:lnTo>
                    <a:pt x="11926" y="11017"/>
                  </a:lnTo>
                  <a:lnTo>
                    <a:pt x="5890" y="16637"/>
                  </a:lnTo>
                  <a:lnTo>
                    <a:pt x="0" y="22301"/>
                  </a:lnTo>
                </a:path>
              </a:pathLst>
            </a:custGeom>
            <a:ln w="25400">
              <a:solidFill>
                <a:srgbClr val="F9D753"/>
              </a:solidFill>
            </a:ln>
          </p:spPr>
          <p:txBody>
            <a:bodyPr wrap="square" lIns="0" tIns="0" rIns="0" bIns="0" rtlCol="0"/>
            <a:lstStyle/>
            <a:p>
              <a:endParaRPr/>
            </a:p>
          </p:txBody>
        </p:sp>
        <p:sp>
          <p:nvSpPr>
            <p:cNvPr id="21644" name="object 21644"/>
            <p:cNvSpPr/>
            <p:nvPr/>
          </p:nvSpPr>
          <p:spPr>
            <a:xfrm>
              <a:off x="5069738" y="8599944"/>
              <a:ext cx="9525" cy="6350"/>
            </a:xfrm>
            <a:custGeom>
              <a:avLst/>
              <a:gdLst/>
              <a:ahLst/>
              <a:cxnLst/>
              <a:rect l="l" t="t" r="r" b="b"/>
              <a:pathLst>
                <a:path w="9525" h="6350">
                  <a:moveTo>
                    <a:pt x="0" y="0"/>
                  </a:moveTo>
                  <a:lnTo>
                    <a:pt x="9245" y="5981"/>
                  </a:lnTo>
                </a:path>
              </a:pathLst>
            </a:custGeom>
            <a:ln w="25400">
              <a:solidFill>
                <a:srgbClr val="F5D144"/>
              </a:solidFill>
            </a:ln>
          </p:spPr>
          <p:txBody>
            <a:bodyPr wrap="square" lIns="0" tIns="0" rIns="0" bIns="0" rtlCol="0"/>
            <a:lstStyle/>
            <a:p>
              <a:endParaRPr/>
            </a:p>
          </p:txBody>
        </p:sp>
        <p:sp>
          <p:nvSpPr>
            <p:cNvPr id="21645" name="object 21645"/>
            <p:cNvSpPr/>
            <p:nvPr/>
          </p:nvSpPr>
          <p:spPr>
            <a:xfrm>
              <a:off x="5078984" y="8584019"/>
              <a:ext cx="22860" cy="22225"/>
            </a:xfrm>
            <a:custGeom>
              <a:avLst/>
              <a:gdLst/>
              <a:ahLst/>
              <a:cxnLst/>
              <a:rect l="l" t="t" r="r" b="b"/>
              <a:pathLst>
                <a:path w="22860" h="22225">
                  <a:moveTo>
                    <a:pt x="0" y="21907"/>
                  </a:moveTo>
                  <a:lnTo>
                    <a:pt x="5518" y="16260"/>
                  </a:lnTo>
                  <a:lnTo>
                    <a:pt x="11150" y="10691"/>
                  </a:lnTo>
                  <a:lnTo>
                    <a:pt x="16773" y="5253"/>
                  </a:lnTo>
                  <a:lnTo>
                    <a:pt x="22263" y="0"/>
                  </a:lnTo>
                </a:path>
              </a:pathLst>
            </a:custGeom>
            <a:ln w="25400">
              <a:solidFill>
                <a:srgbClr val="F5CF3A"/>
              </a:solidFill>
            </a:ln>
          </p:spPr>
          <p:txBody>
            <a:bodyPr wrap="square" lIns="0" tIns="0" rIns="0" bIns="0" rtlCol="0"/>
            <a:lstStyle/>
            <a:p>
              <a:endParaRPr/>
            </a:p>
          </p:txBody>
        </p:sp>
        <p:sp>
          <p:nvSpPr>
            <p:cNvPr id="21646" name="object 21646"/>
            <p:cNvSpPr/>
            <p:nvPr/>
          </p:nvSpPr>
          <p:spPr>
            <a:xfrm>
              <a:off x="5093525" y="8577643"/>
              <a:ext cx="8255" cy="6985"/>
            </a:xfrm>
            <a:custGeom>
              <a:avLst/>
              <a:gdLst/>
              <a:ahLst/>
              <a:cxnLst/>
              <a:rect l="l" t="t" r="r" b="b"/>
              <a:pathLst>
                <a:path w="8254" h="6984">
                  <a:moveTo>
                    <a:pt x="7721" y="6375"/>
                  </a:moveTo>
                  <a:lnTo>
                    <a:pt x="0" y="0"/>
                  </a:lnTo>
                </a:path>
              </a:pathLst>
            </a:custGeom>
            <a:ln w="25400">
              <a:solidFill>
                <a:srgbClr val="F9D649"/>
              </a:solidFill>
            </a:ln>
          </p:spPr>
          <p:txBody>
            <a:bodyPr wrap="square" lIns="0" tIns="0" rIns="0" bIns="0" rtlCol="0"/>
            <a:lstStyle/>
            <a:p>
              <a:endParaRPr/>
            </a:p>
          </p:txBody>
        </p:sp>
        <p:sp>
          <p:nvSpPr>
            <p:cNvPr id="21647" name="object 21647"/>
            <p:cNvSpPr/>
            <p:nvPr/>
          </p:nvSpPr>
          <p:spPr>
            <a:xfrm>
              <a:off x="5043131" y="8592451"/>
              <a:ext cx="22860" cy="26034"/>
            </a:xfrm>
            <a:custGeom>
              <a:avLst/>
              <a:gdLst/>
              <a:ahLst/>
              <a:cxnLst/>
              <a:rect l="l" t="t" r="r" b="b"/>
              <a:pathLst>
                <a:path w="22860" h="26034">
                  <a:moveTo>
                    <a:pt x="18808" y="0"/>
                  </a:moveTo>
                  <a:lnTo>
                    <a:pt x="13208" y="5335"/>
                  </a:lnTo>
                  <a:lnTo>
                    <a:pt x="8099" y="10688"/>
                  </a:lnTo>
                  <a:lnTo>
                    <a:pt x="3642" y="16082"/>
                  </a:lnTo>
                  <a:lnTo>
                    <a:pt x="0" y="21539"/>
                  </a:lnTo>
                  <a:lnTo>
                    <a:pt x="3771" y="25661"/>
                  </a:lnTo>
                  <a:lnTo>
                    <a:pt x="7180" y="20560"/>
                  </a:lnTo>
                  <a:lnTo>
                    <a:pt x="11677" y="15039"/>
                  </a:lnTo>
                  <a:lnTo>
                    <a:pt x="16831" y="9504"/>
                  </a:lnTo>
                  <a:lnTo>
                    <a:pt x="22479" y="3962"/>
                  </a:lnTo>
                  <a:lnTo>
                    <a:pt x="21170" y="2705"/>
                  </a:lnTo>
                  <a:lnTo>
                    <a:pt x="19938" y="1396"/>
                  </a:lnTo>
                  <a:lnTo>
                    <a:pt x="18808" y="0"/>
                  </a:lnTo>
                  <a:close/>
                </a:path>
              </a:pathLst>
            </a:custGeom>
            <a:solidFill>
              <a:srgbClr val="F4CE50"/>
            </a:solidFill>
          </p:spPr>
          <p:txBody>
            <a:bodyPr wrap="square" lIns="0" tIns="0" rIns="0" bIns="0" rtlCol="0"/>
            <a:lstStyle/>
            <a:p>
              <a:endParaRPr/>
            </a:p>
          </p:txBody>
        </p:sp>
        <p:sp>
          <p:nvSpPr>
            <p:cNvPr id="21648" name="object 21648"/>
            <p:cNvSpPr/>
            <p:nvPr/>
          </p:nvSpPr>
          <p:spPr>
            <a:xfrm>
              <a:off x="5043131" y="8592451"/>
              <a:ext cx="19050" cy="21590"/>
            </a:xfrm>
            <a:custGeom>
              <a:avLst/>
              <a:gdLst/>
              <a:ahLst/>
              <a:cxnLst/>
              <a:rect l="l" t="t" r="r" b="b"/>
              <a:pathLst>
                <a:path w="19050" h="21590">
                  <a:moveTo>
                    <a:pt x="18808" y="0"/>
                  </a:moveTo>
                  <a:lnTo>
                    <a:pt x="13208" y="5335"/>
                  </a:lnTo>
                  <a:lnTo>
                    <a:pt x="8099" y="10688"/>
                  </a:lnTo>
                  <a:lnTo>
                    <a:pt x="3642" y="16082"/>
                  </a:lnTo>
                  <a:lnTo>
                    <a:pt x="0" y="21539"/>
                  </a:lnTo>
                </a:path>
              </a:pathLst>
            </a:custGeom>
            <a:ln w="25400">
              <a:solidFill>
                <a:srgbClr val="F4CE50"/>
              </a:solidFill>
            </a:ln>
          </p:spPr>
          <p:txBody>
            <a:bodyPr wrap="square" lIns="0" tIns="0" rIns="0" bIns="0" rtlCol="0"/>
            <a:lstStyle/>
            <a:p>
              <a:endParaRPr/>
            </a:p>
          </p:txBody>
        </p:sp>
        <p:sp>
          <p:nvSpPr>
            <p:cNvPr id="21649" name="object 21649"/>
            <p:cNvSpPr/>
            <p:nvPr/>
          </p:nvSpPr>
          <p:spPr>
            <a:xfrm>
              <a:off x="5043131" y="8613991"/>
              <a:ext cx="635" cy="635"/>
            </a:xfrm>
            <a:custGeom>
              <a:avLst/>
              <a:gdLst/>
              <a:ahLst/>
              <a:cxnLst/>
              <a:rect l="l" t="t" r="r" b="b"/>
              <a:pathLst>
                <a:path w="635" h="634">
                  <a:moveTo>
                    <a:pt x="0" y="0"/>
                  </a:moveTo>
                  <a:lnTo>
                    <a:pt x="68" y="88"/>
                  </a:lnTo>
                </a:path>
              </a:pathLst>
            </a:custGeom>
            <a:ln w="25400">
              <a:solidFill>
                <a:srgbClr val="EFC546"/>
              </a:solidFill>
            </a:ln>
          </p:spPr>
          <p:txBody>
            <a:bodyPr wrap="square" lIns="0" tIns="0" rIns="0" bIns="0" rtlCol="0"/>
            <a:lstStyle/>
            <a:p>
              <a:endParaRPr/>
            </a:p>
          </p:txBody>
        </p:sp>
        <p:sp>
          <p:nvSpPr>
            <p:cNvPr id="21650" name="object 21650"/>
            <p:cNvSpPr/>
            <p:nvPr/>
          </p:nvSpPr>
          <p:spPr>
            <a:xfrm>
              <a:off x="5046903" y="8596414"/>
              <a:ext cx="19050" cy="22225"/>
            </a:xfrm>
            <a:custGeom>
              <a:avLst/>
              <a:gdLst/>
              <a:ahLst/>
              <a:cxnLst/>
              <a:rect l="l" t="t" r="r" b="b"/>
              <a:pathLst>
                <a:path w="19050" h="22225">
                  <a:moveTo>
                    <a:pt x="0" y="21699"/>
                  </a:moveTo>
                  <a:lnTo>
                    <a:pt x="3408" y="16598"/>
                  </a:lnTo>
                  <a:lnTo>
                    <a:pt x="7905" y="11077"/>
                  </a:lnTo>
                  <a:lnTo>
                    <a:pt x="13060" y="5542"/>
                  </a:lnTo>
                  <a:lnTo>
                    <a:pt x="18707" y="0"/>
                  </a:lnTo>
                </a:path>
              </a:pathLst>
            </a:custGeom>
            <a:ln w="25400">
              <a:solidFill>
                <a:srgbClr val="F4CE4E"/>
              </a:solidFill>
            </a:ln>
          </p:spPr>
          <p:txBody>
            <a:bodyPr wrap="square" lIns="0" tIns="0" rIns="0" bIns="0" rtlCol="0"/>
            <a:lstStyle/>
            <a:p>
              <a:endParaRPr/>
            </a:p>
          </p:txBody>
        </p:sp>
        <p:sp>
          <p:nvSpPr>
            <p:cNvPr id="21651" name="object 21651"/>
            <p:cNvSpPr/>
            <p:nvPr/>
          </p:nvSpPr>
          <p:spPr>
            <a:xfrm>
              <a:off x="5061940" y="8592451"/>
              <a:ext cx="3810" cy="4445"/>
            </a:xfrm>
            <a:custGeom>
              <a:avLst/>
              <a:gdLst/>
              <a:ahLst/>
              <a:cxnLst/>
              <a:rect l="l" t="t" r="r" b="b"/>
              <a:pathLst>
                <a:path w="3810" h="4445">
                  <a:moveTo>
                    <a:pt x="3670" y="3962"/>
                  </a:moveTo>
                  <a:lnTo>
                    <a:pt x="0" y="0"/>
                  </a:lnTo>
                </a:path>
              </a:pathLst>
            </a:custGeom>
            <a:ln w="25400">
              <a:solidFill>
                <a:srgbClr val="F8D659"/>
              </a:solidFill>
            </a:ln>
          </p:spPr>
          <p:txBody>
            <a:bodyPr wrap="square" lIns="0" tIns="0" rIns="0" bIns="0" rtlCol="0"/>
            <a:lstStyle/>
            <a:p>
              <a:endParaRPr/>
            </a:p>
          </p:txBody>
        </p:sp>
        <p:sp>
          <p:nvSpPr>
            <p:cNvPr id="21652" name="object 21652"/>
            <p:cNvSpPr/>
            <p:nvPr/>
          </p:nvSpPr>
          <p:spPr>
            <a:xfrm>
              <a:off x="5046903" y="8596414"/>
              <a:ext cx="22860" cy="26034"/>
            </a:xfrm>
            <a:custGeom>
              <a:avLst/>
              <a:gdLst/>
              <a:ahLst/>
              <a:cxnLst/>
              <a:rect l="l" t="t" r="r" b="b"/>
              <a:pathLst>
                <a:path w="22860" h="26034">
                  <a:moveTo>
                    <a:pt x="18707" y="0"/>
                  </a:moveTo>
                  <a:lnTo>
                    <a:pt x="13060" y="5542"/>
                  </a:lnTo>
                  <a:lnTo>
                    <a:pt x="7905" y="11077"/>
                  </a:lnTo>
                  <a:lnTo>
                    <a:pt x="3408" y="16598"/>
                  </a:lnTo>
                  <a:lnTo>
                    <a:pt x="0" y="21699"/>
                  </a:lnTo>
                  <a:lnTo>
                    <a:pt x="3899" y="25946"/>
                  </a:lnTo>
                  <a:lnTo>
                    <a:pt x="7620" y="20429"/>
                  </a:lnTo>
                  <a:lnTo>
                    <a:pt x="12123" y="14833"/>
                  </a:lnTo>
                  <a:lnTo>
                    <a:pt x="17249" y="9190"/>
                  </a:lnTo>
                  <a:lnTo>
                    <a:pt x="22834" y="3530"/>
                  </a:lnTo>
                  <a:lnTo>
                    <a:pt x="21399" y="2412"/>
                  </a:lnTo>
                  <a:lnTo>
                    <a:pt x="20015" y="1244"/>
                  </a:lnTo>
                  <a:lnTo>
                    <a:pt x="18707" y="0"/>
                  </a:lnTo>
                  <a:close/>
                </a:path>
              </a:pathLst>
            </a:custGeom>
            <a:solidFill>
              <a:srgbClr val="F3CD4B"/>
            </a:solidFill>
          </p:spPr>
          <p:txBody>
            <a:bodyPr wrap="square" lIns="0" tIns="0" rIns="0" bIns="0" rtlCol="0"/>
            <a:lstStyle/>
            <a:p>
              <a:endParaRPr/>
            </a:p>
          </p:txBody>
        </p:sp>
        <p:sp>
          <p:nvSpPr>
            <p:cNvPr id="21653" name="object 21653"/>
            <p:cNvSpPr/>
            <p:nvPr/>
          </p:nvSpPr>
          <p:spPr>
            <a:xfrm>
              <a:off x="5046903" y="8596414"/>
              <a:ext cx="19050" cy="22225"/>
            </a:xfrm>
            <a:custGeom>
              <a:avLst/>
              <a:gdLst/>
              <a:ahLst/>
              <a:cxnLst/>
              <a:rect l="l" t="t" r="r" b="b"/>
              <a:pathLst>
                <a:path w="19050" h="22225">
                  <a:moveTo>
                    <a:pt x="18707" y="0"/>
                  </a:moveTo>
                  <a:lnTo>
                    <a:pt x="13060" y="5542"/>
                  </a:lnTo>
                  <a:lnTo>
                    <a:pt x="7905" y="11077"/>
                  </a:lnTo>
                  <a:lnTo>
                    <a:pt x="3408" y="16598"/>
                  </a:lnTo>
                  <a:lnTo>
                    <a:pt x="0" y="21699"/>
                  </a:lnTo>
                </a:path>
              </a:pathLst>
            </a:custGeom>
            <a:ln w="25400">
              <a:solidFill>
                <a:srgbClr val="F4CE4E"/>
              </a:solidFill>
            </a:ln>
          </p:spPr>
          <p:txBody>
            <a:bodyPr wrap="square" lIns="0" tIns="0" rIns="0" bIns="0" rtlCol="0"/>
            <a:lstStyle/>
            <a:p>
              <a:endParaRPr/>
            </a:p>
          </p:txBody>
        </p:sp>
        <p:sp>
          <p:nvSpPr>
            <p:cNvPr id="21654" name="object 21654"/>
            <p:cNvSpPr/>
            <p:nvPr/>
          </p:nvSpPr>
          <p:spPr>
            <a:xfrm>
              <a:off x="5050798" y="8622356"/>
              <a:ext cx="0" cy="0"/>
            </a:xfrm>
            <a:custGeom>
              <a:avLst/>
              <a:gdLst/>
              <a:ahLst/>
              <a:cxnLst/>
              <a:rect l="l" t="t" r="r" b="b"/>
              <a:pathLst>
                <a:path>
                  <a:moveTo>
                    <a:pt x="0" y="0"/>
                  </a:moveTo>
                  <a:lnTo>
                    <a:pt x="4" y="3"/>
                  </a:lnTo>
                </a:path>
              </a:pathLst>
            </a:custGeom>
            <a:ln w="25400">
              <a:solidFill>
                <a:srgbClr val="EFC442"/>
              </a:solidFill>
            </a:ln>
          </p:spPr>
          <p:txBody>
            <a:bodyPr wrap="square" lIns="0" tIns="0" rIns="0" bIns="0" rtlCol="0"/>
            <a:lstStyle/>
            <a:p>
              <a:endParaRPr/>
            </a:p>
          </p:txBody>
        </p:sp>
        <p:sp>
          <p:nvSpPr>
            <p:cNvPr id="21655" name="object 21655"/>
            <p:cNvSpPr/>
            <p:nvPr/>
          </p:nvSpPr>
          <p:spPr>
            <a:xfrm>
              <a:off x="5050802" y="8599944"/>
              <a:ext cx="19050" cy="22860"/>
            </a:xfrm>
            <a:custGeom>
              <a:avLst/>
              <a:gdLst/>
              <a:ahLst/>
              <a:cxnLst/>
              <a:rect l="l" t="t" r="r" b="b"/>
              <a:pathLst>
                <a:path w="19050" h="22859">
                  <a:moveTo>
                    <a:pt x="0" y="22415"/>
                  </a:moveTo>
                  <a:lnTo>
                    <a:pt x="3721" y="16898"/>
                  </a:lnTo>
                  <a:lnTo>
                    <a:pt x="8224" y="11302"/>
                  </a:lnTo>
                  <a:lnTo>
                    <a:pt x="13349" y="5659"/>
                  </a:lnTo>
                  <a:lnTo>
                    <a:pt x="18935" y="0"/>
                  </a:lnTo>
                </a:path>
              </a:pathLst>
            </a:custGeom>
            <a:ln w="25400">
              <a:solidFill>
                <a:srgbClr val="F3CC48"/>
              </a:solidFill>
            </a:ln>
          </p:spPr>
          <p:txBody>
            <a:bodyPr wrap="square" lIns="0" tIns="0" rIns="0" bIns="0" rtlCol="0"/>
            <a:lstStyle/>
            <a:p>
              <a:endParaRPr/>
            </a:p>
          </p:txBody>
        </p:sp>
        <p:sp>
          <p:nvSpPr>
            <p:cNvPr id="21656" name="object 21656"/>
            <p:cNvSpPr/>
            <p:nvPr/>
          </p:nvSpPr>
          <p:spPr>
            <a:xfrm>
              <a:off x="5065610" y="8596414"/>
              <a:ext cx="4445" cy="3810"/>
            </a:xfrm>
            <a:custGeom>
              <a:avLst/>
              <a:gdLst/>
              <a:ahLst/>
              <a:cxnLst/>
              <a:rect l="l" t="t" r="r" b="b"/>
              <a:pathLst>
                <a:path w="4445" h="3809">
                  <a:moveTo>
                    <a:pt x="4127" y="3530"/>
                  </a:moveTo>
                  <a:lnTo>
                    <a:pt x="0" y="0"/>
                  </a:lnTo>
                </a:path>
              </a:pathLst>
            </a:custGeom>
            <a:ln w="25400">
              <a:solidFill>
                <a:srgbClr val="F7D554"/>
              </a:solidFill>
            </a:ln>
          </p:spPr>
          <p:txBody>
            <a:bodyPr wrap="square" lIns="0" tIns="0" rIns="0" bIns="0" rtlCol="0"/>
            <a:lstStyle/>
            <a:p>
              <a:endParaRPr/>
            </a:p>
          </p:txBody>
        </p:sp>
        <p:sp>
          <p:nvSpPr>
            <p:cNvPr id="21657" name="object 21657"/>
            <p:cNvSpPr/>
            <p:nvPr/>
          </p:nvSpPr>
          <p:spPr>
            <a:xfrm>
              <a:off x="5050809" y="8599944"/>
              <a:ext cx="28575" cy="28575"/>
            </a:xfrm>
            <a:custGeom>
              <a:avLst/>
              <a:gdLst/>
              <a:ahLst/>
              <a:cxnLst/>
              <a:rect l="l" t="t" r="r" b="b"/>
              <a:pathLst>
                <a:path w="28575" h="28575">
                  <a:moveTo>
                    <a:pt x="18928" y="0"/>
                  </a:moveTo>
                  <a:lnTo>
                    <a:pt x="13342" y="5659"/>
                  </a:lnTo>
                  <a:lnTo>
                    <a:pt x="8217" y="11302"/>
                  </a:lnTo>
                  <a:lnTo>
                    <a:pt x="3714" y="16898"/>
                  </a:lnTo>
                  <a:lnTo>
                    <a:pt x="0" y="22421"/>
                  </a:lnTo>
                  <a:lnTo>
                    <a:pt x="9746" y="28422"/>
                  </a:lnTo>
                  <a:lnTo>
                    <a:pt x="13559" y="22944"/>
                  </a:lnTo>
                  <a:lnTo>
                    <a:pt x="17984" y="17345"/>
                  </a:lnTo>
                  <a:lnTo>
                    <a:pt x="22896" y="11674"/>
                  </a:lnTo>
                  <a:lnTo>
                    <a:pt x="28174" y="5981"/>
                  </a:lnTo>
                  <a:lnTo>
                    <a:pt x="24948" y="4178"/>
                  </a:lnTo>
                  <a:lnTo>
                    <a:pt x="21811" y="2209"/>
                  </a:lnTo>
                  <a:lnTo>
                    <a:pt x="18928" y="0"/>
                  </a:lnTo>
                  <a:close/>
                </a:path>
              </a:pathLst>
            </a:custGeom>
            <a:solidFill>
              <a:srgbClr val="F2CA3E"/>
            </a:solidFill>
          </p:spPr>
          <p:txBody>
            <a:bodyPr wrap="square" lIns="0" tIns="0" rIns="0" bIns="0" rtlCol="0"/>
            <a:lstStyle/>
            <a:p>
              <a:endParaRPr/>
            </a:p>
          </p:txBody>
        </p:sp>
        <p:sp>
          <p:nvSpPr>
            <p:cNvPr id="21658" name="object 21658"/>
            <p:cNvSpPr/>
            <p:nvPr/>
          </p:nvSpPr>
          <p:spPr>
            <a:xfrm>
              <a:off x="5050802" y="8599944"/>
              <a:ext cx="19050" cy="22860"/>
            </a:xfrm>
            <a:custGeom>
              <a:avLst/>
              <a:gdLst/>
              <a:ahLst/>
              <a:cxnLst/>
              <a:rect l="l" t="t" r="r" b="b"/>
              <a:pathLst>
                <a:path w="19050" h="22859">
                  <a:moveTo>
                    <a:pt x="18935" y="0"/>
                  </a:moveTo>
                  <a:lnTo>
                    <a:pt x="13349" y="5659"/>
                  </a:lnTo>
                  <a:lnTo>
                    <a:pt x="8224" y="11302"/>
                  </a:lnTo>
                  <a:lnTo>
                    <a:pt x="3721" y="16898"/>
                  </a:lnTo>
                  <a:lnTo>
                    <a:pt x="0" y="22415"/>
                  </a:lnTo>
                </a:path>
              </a:pathLst>
            </a:custGeom>
            <a:ln w="25400">
              <a:solidFill>
                <a:srgbClr val="F3CC48"/>
              </a:solidFill>
            </a:ln>
          </p:spPr>
          <p:txBody>
            <a:bodyPr wrap="square" lIns="0" tIns="0" rIns="0" bIns="0" rtlCol="0"/>
            <a:lstStyle/>
            <a:p>
              <a:endParaRPr/>
            </a:p>
          </p:txBody>
        </p:sp>
        <p:sp>
          <p:nvSpPr>
            <p:cNvPr id="21659" name="object 21659"/>
            <p:cNvSpPr/>
            <p:nvPr/>
          </p:nvSpPr>
          <p:spPr>
            <a:xfrm>
              <a:off x="5050802" y="8622360"/>
              <a:ext cx="10160" cy="6350"/>
            </a:xfrm>
            <a:custGeom>
              <a:avLst/>
              <a:gdLst/>
              <a:ahLst/>
              <a:cxnLst/>
              <a:rect l="l" t="t" r="r" b="b"/>
              <a:pathLst>
                <a:path w="10160" h="6350">
                  <a:moveTo>
                    <a:pt x="0" y="0"/>
                  </a:moveTo>
                  <a:lnTo>
                    <a:pt x="9753" y="6007"/>
                  </a:lnTo>
                </a:path>
              </a:pathLst>
            </a:custGeom>
            <a:ln w="25400">
              <a:solidFill>
                <a:srgbClr val="EFC339"/>
              </a:solidFill>
            </a:ln>
          </p:spPr>
          <p:txBody>
            <a:bodyPr wrap="square" lIns="0" tIns="0" rIns="0" bIns="0" rtlCol="0"/>
            <a:lstStyle/>
            <a:p>
              <a:endParaRPr/>
            </a:p>
          </p:txBody>
        </p:sp>
        <p:sp>
          <p:nvSpPr>
            <p:cNvPr id="21660" name="object 21660"/>
            <p:cNvSpPr/>
            <p:nvPr/>
          </p:nvSpPr>
          <p:spPr>
            <a:xfrm>
              <a:off x="5060556" y="8605926"/>
              <a:ext cx="19050" cy="22860"/>
            </a:xfrm>
            <a:custGeom>
              <a:avLst/>
              <a:gdLst/>
              <a:ahLst/>
              <a:cxnLst/>
              <a:rect l="l" t="t" r="r" b="b"/>
              <a:pathLst>
                <a:path w="19050" h="22859">
                  <a:moveTo>
                    <a:pt x="0" y="22440"/>
                  </a:moveTo>
                  <a:lnTo>
                    <a:pt x="3813" y="16962"/>
                  </a:lnTo>
                  <a:lnTo>
                    <a:pt x="8237" y="11363"/>
                  </a:lnTo>
                  <a:lnTo>
                    <a:pt x="13149" y="5692"/>
                  </a:lnTo>
                  <a:lnTo>
                    <a:pt x="18427" y="0"/>
                  </a:lnTo>
                </a:path>
              </a:pathLst>
            </a:custGeom>
            <a:ln w="25400">
              <a:solidFill>
                <a:srgbClr val="F2C835"/>
              </a:solidFill>
            </a:ln>
          </p:spPr>
          <p:txBody>
            <a:bodyPr wrap="square" lIns="0" tIns="0" rIns="0" bIns="0" rtlCol="0"/>
            <a:lstStyle/>
            <a:p>
              <a:endParaRPr/>
            </a:p>
          </p:txBody>
        </p:sp>
        <p:sp>
          <p:nvSpPr>
            <p:cNvPr id="21661" name="object 21661"/>
            <p:cNvSpPr/>
            <p:nvPr/>
          </p:nvSpPr>
          <p:spPr>
            <a:xfrm>
              <a:off x="5069738" y="8599944"/>
              <a:ext cx="9525" cy="6350"/>
            </a:xfrm>
            <a:custGeom>
              <a:avLst/>
              <a:gdLst/>
              <a:ahLst/>
              <a:cxnLst/>
              <a:rect l="l" t="t" r="r" b="b"/>
              <a:pathLst>
                <a:path w="9525" h="6350">
                  <a:moveTo>
                    <a:pt x="9245" y="5981"/>
                  </a:moveTo>
                  <a:lnTo>
                    <a:pt x="0" y="0"/>
                  </a:lnTo>
                </a:path>
              </a:pathLst>
            </a:custGeom>
            <a:ln w="25400">
              <a:solidFill>
                <a:srgbClr val="F5D144"/>
              </a:solidFill>
            </a:ln>
          </p:spPr>
          <p:txBody>
            <a:bodyPr wrap="square" lIns="0" tIns="0" rIns="0" bIns="0" rtlCol="0"/>
            <a:lstStyle/>
            <a:p>
              <a:endParaRPr/>
            </a:p>
          </p:txBody>
        </p:sp>
        <p:sp>
          <p:nvSpPr>
            <p:cNvPr id="21662" name="object 21662"/>
            <p:cNvSpPr/>
            <p:nvPr/>
          </p:nvSpPr>
          <p:spPr>
            <a:xfrm>
              <a:off x="5078984" y="8584019"/>
              <a:ext cx="30480" cy="27305"/>
            </a:xfrm>
            <a:custGeom>
              <a:avLst/>
              <a:gdLst/>
              <a:ahLst/>
              <a:cxnLst/>
              <a:rect l="l" t="t" r="r" b="b"/>
              <a:pathLst>
                <a:path w="30479" h="27304">
                  <a:moveTo>
                    <a:pt x="22263" y="0"/>
                  </a:moveTo>
                  <a:lnTo>
                    <a:pt x="11150" y="10691"/>
                  </a:lnTo>
                  <a:lnTo>
                    <a:pt x="5518" y="16260"/>
                  </a:lnTo>
                  <a:lnTo>
                    <a:pt x="0" y="21907"/>
                  </a:lnTo>
                  <a:lnTo>
                    <a:pt x="3238" y="23723"/>
                  </a:lnTo>
                  <a:lnTo>
                    <a:pt x="6565" y="25361"/>
                  </a:lnTo>
                  <a:lnTo>
                    <a:pt x="9880" y="26911"/>
                  </a:lnTo>
                  <a:lnTo>
                    <a:pt x="14857" y="21480"/>
                  </a:lnTo>
                  <a:lnTo>
                    <a:pt x="19948" y="16154"/>
                  </a:lnTo>
                  <a:lnTo>
                    <a:pt x="25082" y="10980"/>
                  </a:lnTo>
                  <a:lnTo>
                    <a:pt x="30187" y="6007"/>
                  </a:lnTo>
                  <a:lnTo>
                    <a:pt x="24866" y="2070"/>
                  </a:lnTo>
                  <a:lnTo>
                    <a:pt x="22263" y="0"/>
                  </a:lnTo>
                  <a:close/>
                </a:path>
              </a:pathLst>
            </a:custGeom>
            <a:solidFill>
              <a:srgbClr val="F4CB2C"/>
            </a:solidFill>
          </p:spPr>
          <p:txBody>
            <a:bodyPr wrap="square" lIns="0" tIns="0" rIns="0" bIns="0" rtlCol="0"/>
            <a:lstStyle/>
            <a:p>
              <a:endParaRPr/>
            </a:p>
          </p:txBody>
        </p:sp>
        <p:sp>
          <p:nvSpPr>
            <p:cNvPr id="21663" name="object 21663"/>
            <p:cNvSpPr/>
            <p:nvPr/>
          </p:nvSpPr>
          <p:spPr>
            <a:xfrm>
              <a:off x="5078984" y="8584019"/>
              <a:ext cx="22860" cy="22225"/>
            </a:xfrm>
            <a:custGeom>
              <a:avLst/>
              <a:gdLst/>
              <a:ahLst/>
              <a:cxnLst/>
              <a:rect l="l" t="t" r="r" b="b"/>
              <a:pathLst>
                <a:path w="22860" h="22225">
                  <a:moveTo>
                    <a:pt x="22263" y="0"/>
                  </a:moveTo>
                  <a:lnTo>
                    <a:pt x="16773" y="5253"/>
                  </a:lnTo>
                  <a:lnTo>
                    <a:pt x="11150" y="10691"/>
                  </a:lnTo>
                  <a:lnTo>
                    <a:pt x="5518" y="16260"/>
                  </a:lnTo>
                  <a:lnTo>
                    <a:pt x="0" y="21907"/>
                  </a:lnTo>
                </a:path>
              </a:pathLst>
            </a:custGeom>
            <a:ln w="25400">
              <a:solidFill>
                <a:srgbClr val="F5CF3A"/>
              </a:solidFill>
            </a:ln>
          </p:spPr>
          <p:txBody>
            <a:bodyPr wrap="square" lIns="0" tIns="0" rIns="0" bIns="0" rtlCol="0"/>
            <a:lstStyle/>
            <a:p>
              <a:endParaRPr/>
            </a:p>
          </p:txBody>
        </p:sp>
        <p:sp>
          <p:nvSpPr>
            <p:cNvPr id="21664" name="object 21664"/>
            <p:cNvSpPr/>
            <p:nvPr/>
          </p:nvSpPr>
          <p:spPr>
            <a:xfrm>
              <a:off x="5078984" y="8605926"/>
              <a:ext cx="10160" cy="5080"/>
            </a:xfrm>
            <a:custGeom>
              <a:avLst/>
              <a:gdLst/>
              <a:ahLst/>
              <a:cxnLst/>
              <a:rect l="l" t="t" r="r" b="b"/>
              <a:pathLst>
                <a:path w="10160" h="5079">
                  <a:moveTo>
                    <a:pt x="0" y="0"/>
                  </a:moveTo>
                  <a:lnTo>
                    <a:pt x="9880" y="5003"/>
                  </a:lnTo>
                </a:path>
              </a:pathLst>
            </a:custGeom>
            <a:ln w="25400">
              <a:solidFill>
                <a:srgbClr val="F3C92C"/>
              </a:solidFill>
            </a:ln>
          </p:spPr>
          <p:txBody>
            <a:bodyPr wrap="square" lIns="0" tIns="0" rIns="0" bIns="0" rtlCol="0"/>
            <a:lstStyle/>
            <a:p>
              <a:endParaRPr/>
            </a:p>
          </p:txBody>
        </p:sp>
        <p:sp>
          <p:nvSpPr>
            <p:cNvPr id="21665" name="object 21665"/>
            <p:cNvSpPr/>
            <p:nvPr/>
          </p:nvSpPr>
          <p:spPr>
            <a:xfrm>
              <a:off x="5088864" y="8590026"/>
              <a:ext cx="20320" cy="20955"/>
            </a:xfrm>
            <a:custGeom>
              <a:avLst/>
              <a:gdLst/>
              <a:ahLst/>
              <a:cxnLst/>
              <a:rect l="l" t="t" r="r" b="b"/>
              <a:pathLst>
                <a:path w="20320" h="20954">
                  <a:moveTo>
                    <a:pt x="0" y="20904"/>
                  </a:moveTo>
                  <a:lnTo>
                    <a:pt x="4976" y="15473"/>
                  </a:lnTo>
                  <a:lnTo>
                    <a:pt x="10067" y="10147"/>
                  </a:lnTo>
                  <a:lnTo>
                    <a:pt x="15201" y="4973"/>
                  </a:lnTo>
                  <a:lnTo>
                    <a:pt x="20307" y="0"/>
                  </a:lnTo>
                </a:path>
              </a:pathLst>
            </a:custGeom>
            <a:ln w="25400">
              <a:solidFill>
                <a:srgbClr val="F2C81F"/>
              </a:solidFill>
            </a:ln>
          </p:spPr>
          <p:txBody>
            <a:bodyPr wrap="square" lIns="0" tIns="0" rIns="0" bIns="0" rtlCol="0"/>
            <a:lstStyle/>
            <a:p>
              <a:endParaRPr/>
            </a:p>
          </p:txBody>
        </p:sp>
        <p:sp>
          <p:nvSpPr>
            <p:cNvPr id="21666" name="object 21666"/>
            <p:cNvSpPr/>
            <p:nvPr/>
          </p:nvSpPr>
          <p:spPr>
            <a:xfrm>
              <a:off x="5101247" y="8584019"/>
              <a:ext cx="8255" cy="6350"/>
            </a:xfrm>
            <a:custGeom>
              <a:avLst/>
              <a:gdLst/>
              <a:ahLst/>
              <a:cxnLst/>
              <a:rect l="l" t="t" r="r" b="b"/>
              <a:pathLst>
                <a:path w="8254" h="6350">
                  <a:moveTo>
                    <a:pt x="7924" y="6007"/>
                  </a:moveTo>
                  <a:lnTo>
                    <a:pt x="0" y="0"/>
                  </a:lnTo>
                </a:path>
              </a:pathLst>
            </a:custGeom>
            <a:ln w="25400">
              <a:solidFill>
                <a:srgbClr val="F5CE2D"/>
              </a:solidFill>
            </a:ln>
          </p:spPr>
          <p:txBody>
            <a:bodyPr wrap="square" lIns="0" tIns="0" rIns="0" bIns="0" rtlCol="0"/>
            <a:lstStyle/>
            <a:p>
              <a:endParaRPr/>
            </a:p>
          </p:txBody>
        </p:sp>
        <p:sp>
          <p:nvSpPr>
            <p:cNvPr id="21667" name="object 21667"/>
            <p:cNvSpPr/>
            <p:nvPr/>
          </p:nvSpPr>
          <p:spPr>
            <a:xfrm>
              <a:off x="5088864" y="8590026"/>
              <a:ext cx="24765" cy="23495"/>
            </a:xfrm>
            <a:custGeom>
              <a:avLst/>
              <a:gdLst/>
              <a:ahLst/>
              <a:cxnLst/>
              <a:rect l="l" t="t" r="r" b="b"/>
              <a:pathLst>
                <a:path w="24764" h="23495">
                  <a:moveTo>
                    <a:pt x="20307" y="0"/>
                  </a:moveTo>
                  <a:lnTo>
                    <a:pt x="15201" y="4973"/>
                  </a:lnTo>
                  <a:lnTo>
                    <a:pt x="10067" y="10147"/>
                  </a:lnTo>
                  <a:lnTo>
                    <a:pt x="4976" y="15473"/>
                  </a:lnTo>
                  <a:lnTo>
                    <a:pt x="0" y="20904"/>
                  </a:lnTo>
                  <a:lnTo>
                    <a:pt x="4902" y="23177"/>
                  </a:lnTo>
                  <a:lnTo>
                    <a:pt x="9615" y="17910"/>
                  </a:lnTo>
                  <a:lnTo>
                    <a:pt x="14449" y="12742"/>
                  </a:lnTo>
                  <a:lnTo>
                    <a:pt x="19364" y="7705"/>
                  </a:lnTo>
                  <a:lnTo>
                    <a:pt x="24320" y="2832"/>
                  </a:lnTo>
                  <a:lnTo>
                    <a:pt x="20307" y="0"/>
                  </a:lnTo>
                  <a:close/>
                </a:path>
              </a:pathLst>
            </a:custGeom>
            <a:solidFill>
              <a:srgbClr val="F2C51A"/>
            </a:solidFill>
          </p:spPr>
          <p:txBody>
            <a:bodyPr wrap="square" lIns="0" tIns="0" rIns="0" bIns="0" rtlCol="0"/>
            <a:lstStyle/>
            <a:p>
              <a:endParaRPr/>
            </a:p>
          </p:txBody>
        </p:sp>
        <p:sp>
          <p:nvSpPr>
            <p:cNvPr id="21668" name="object 21668"/>
            <p:cNvSpPr/>
            <p:nvPr/>
          </p:nvSpPr>
          <p:spPr>
            <a:xfrm>
              <a:off x="5088864" y="8590026"/>
              <a:ext cx="20320" cy="20955"/>
            </a:xfrm>
            <a:custGeom>
              <a:avLst/>
              <a:gdLst/>
              <a:ahLst/>
              <a:cxnLst/>
              <a:rect l="l" t="t" r="r" b="b"/>
              <a:pathLst>
                <a:path w="20320" h="20954">
                  <a:moveTo>
                    <a:pt x="20307" y="0"/>
                  </a:moveTo>
                  <a:lnTo>
                    <a:pt x="15201" y="4973"/>
                  </a:lnTo>
                  <a:lnTo>
                    <a:pt x="10067" y="10147"/>
                  </a:lnTo>
                  <a:lnTo>
                    <a:pt x="4976" y="15473"/>
                  </a:lnTo>
                  <a:lnTo>
                    <a:pt x="0" y="20904"/>
                  </a:lnTo>
                </a:path>
              </a:pathLst>
            </a:custGeom>
            <a:ln w="25400">
              <a:solidFill>
                <a:srgbClr val="F2C81F"/>
              </a:solidFill>
            </a:ln>
          </p:spPr>
          <p:txBody>
            <a:bodyPr wrap="square" lIns="0" tIns="0" rIns="0" bIns="0" rtlCol="0"/>
            <a:lstStyle/>
            <a:p>
              <a:endParaRPr/>
            </a:p>
          </p:txBody>
        </p:sp>
        <p:sp>
          <p:nvSpPr>
            <p:cNvPr id="21669" name="object 21669"/>
            <p:cNvSpPr/>
            <p:nvPr/>
          </p:nvSpPr>
          <p:spPr>
            <a:xfrm>
              <a:off x="5088864" y="8610930"/>
              <a:ext cx="5080" cy="2540"/>
            </a:xfrm>
            <a:custGeom>
              <a:avLst/>
              <a:gdLst/>
              <a:ahLst/>
              <a:cxnLst/>
              <a:rect l="l" t="t" r="r" b="b"/>
              <a:pathLst>
                <a:path w="5079" h="2540">
                  <a:moveTo>
                    <a:pt x="0" y="0"/>
                  </a:moveTo>
                  <a:lnTo>
                    <a:pt x="4902" y="2273"/>
                  </a:lnTo>
                </a:path>
              </a:pathLst>
            </a:custGeom>
            <a:ln w="25400">
              <a:solidFill>
                <a:srgbClr val="F0C31A"/>
              </a:solidFill>
            </a:ln>
          </p:spPr>
          <p:txBody>
            <a:bodyPr wrap="square" lIns="0" tIns="0" rIns="0" bIns="0" rtlCol="0"/>
            <a:lstStyle/>
            <a:p>
              <a:endParaRPr/>
            </a:p>
          </p:txBody>
        </p:sp>
        <p:sp>
          <p:nvSpPr>
            <p:cNvPr id="21670" name="object 21670"/>
            <p:cNvSpPr/>
            <p:nvPr/>
          </p:nvSpPr>
          <p:spPr>
            <a:xfrm>
              <a:off x="5093766" y="8592858"/>
              <a:ext cx="19685" cy="20955"/>
            </a:xfrm>
            <a:custGeom>
              <a:avLst/>
              <a:gdLst/>
              <a:ahLst/>
              <a:cxnLst/>
              <a:rect l="l" t="t" r="r" b="b"/>
              <a:pathLst>
                <a:path w="19685" h="20954">
                  <a:moveTo>
                    <a:pt x="0" y="20345"/>
                  </a:moveTo>
                  <a:lnTo>
                    <a:pt x="4712" y="15078"/>
                  </a:lnTo>
                  <a:lnTo>
                    <a:pt x="9547" y="9910"/>
                  </a:lnTo>
                  <a:lnTo>
                    <a:pt x="14462" y="4873"/>
                  </a:lnTo>
                  <a:lnTo>
                    <a:pt x="19418" y="0"/>
                  </a:lnTo>
                </a:path>
              </a:pathLst>
            </a:custGeom>
            <a:ln w="25400">
              <a:solidFill>
                <a:srgbClr val="F1C414"/>
              </a:solidFill>
            </a:ln>
          </p:spPr>
          <p:txBody>
            <a:bodyPr wrap="square" lIns="0" tIns="0" rIns="0" bIns="0" rtlCol="0"/>
            <a:lstStyle/>
            <a:p>
              <a:endParaRPr/>
            </a:p>
          </p:txBody>
        </p:sp>
        <p:sp>
          <p:nvSpPr>
            <p:cNvPr id="21671" name="object 21671"/>
            <p:cNvSpPr/>
            <p:nvPr/>
          </p:nvSpPr>
          <p:spPr>
            <a:xfrm>
              <a:off x="5109172" y="8590026"/>
              <a:ext cx="4445" cy="3175"/>
            </a:xfrm>
            <a:custGeom>
              <a:avLst/>
              <a:gdLst/>
              <a:ahLst/>
              <a:cxnLst/>
              <a:rect l="l" t="t" r="r" b="b"/>
              <a:pathLst>
                <a:path w="4445" h="3175">
                  <a:moveTo>
                    <a:pt x="4013" y="2832"/>
                  </a:moveTo>
                  <a:lnTo>
                    <a:pt x="0" y="0"/>
                  </a:lnTo>
                </a:path>
              </a:pathLst>
            </a:custGeom>
            <a:ln w="25400">
              <a:solidFill>
                <a:srgbClr val="F3C819"/>
              </a:solidFill>
            </a:ln>
          </p:spPr>
          <p:txBody>
            <a:bodyPr wrap="square" lIns="0" tIns="0" rIns="0" bIns="0" rtlCol="0"/>
            <a:lstStyle/>
            <a:p>
              <a:endParaRPr/>
            </a:p>
          </p:txBody>
        </p:sp>
        <p:sp>
          <p:nvSpPr>
            <p:cNvPr id="21672" name="object 21672"/>
            <p:cNvSpPr/>
            <p:nvPr/>
          </p:nvSpPr>
          <p:spPr>
            <a:xfrm>
              <a:off x="5093766" y="8592858"/>
              <a:ext cx="23495" cy="22860"/>
            </a:xfrm>
            <a:custGeom>
              <a:avLst/>
              <a:gdLst/>
              <a:ahLst/>
              <a:cxnLst/>
              <a:rect l="l" t="t" r="r" b="b"/>
              <a:pathLst>
                <a:path w="23495" h="22859">
                  <a:moveTo>
                    <a:pt x="19418" y="0"/>
                  </a:moveTo>
                  <a:lnTo>
                    <a:pt x="14462" y="4873"/>
                  </a:lnTo>
                  <a:lnTo>
                    <a:pt x="9547" y="9910"/>
                  </a:lnTo>
                  <a:lnTo>
                    <a:pt x="4712" y="15078"/>
                  </a:lnTo>
                  <a:lnTo>
                    <a:pt x="0" y="20345"/>
                  </a:lnTo>
                  <a:lnTo>
                    <a:pt x="4762" y="22542"/>
                  </a:lnTo>
                  <a:lnTo>
                    <a:pt x="9235" y="17457"/>
                  </a:lnTo>
                  <a:lnTo>
                    <a:pt x="13847" y="12458"/>
                  </a:lnTo>
                  <a:lnTo>
                    <a:pt x="18591" y="7554"/>
                  </a:lnTo>
                  <a:lnTo>
                    <a:pt x="23456" y="2755"/>
                  </a:lnTo>
                  <a:lnTo>
                    <a:pt x="19418" y="0"/>
                  </a:lnTo>
                  <a:close/>
                </a:path>
              </a:pathLst>
            </a:custGeom>
            <a:solidFill>
              <a:srgbClr val="F0C211"/>
            </a:solidFill>
          </p:spPr>
          <p:txBody>
            <a:bodyPr wrap="square" lIns="0" tIns="0" rIns="0" bIns="0" rtlCol="0"/>
            <a:lstStyle/>
            <a:p>
              <a:endParaRPr/>
            </a:p>
          </p:txBody>
        </p:sp>
        <p:sp>
          <p:nvSpPr>
            <p:cNvPr id="21673" name="object 21673"/>
            <p:cNvSpPr/>
            <p:nvPr/>
          </p:nvSpPr>
          <p:spPr>
            <a:xfrm>
              <a:off x="5093766" y="8592858"/>
              <a:ext cx="19685" cy="20955"/>
            </a:xfrm>
            <a:custGeom>
              <a:avLst/>
              <a:gdLst/>
              <a:ahLst/>
              <a:cxnLst/>
              <a:rect l="l" t="t" r="r" b="b"/>
              <a:pathLst>
                <a:path w="19685" h="20954">
                  <a:moveTo>
                    <a:pt x="19418" y="0"/>
                  </a:moveTo>
                  <a:lnTo>
                    <a:pt x="14462" y="4873"/>
                  </a:lnTo>
                  <a:lnTo>
                    <a:pt x="9547" y="9910"/>
                  </a:lnTo>
                  <a:lnTo>
                    <a:pt x="4712" y="15078"/>
                  </a:lnTo>
                  <a:lnTo>
                    <a:pt x="0" y="20345"/>
                  </a:lnTo>
                </a:path>
              </a:pathLst>
            </a:custGeom>
            <a:ln w="25400">
              <a:solidFill>
                <a:srgbClr val="F1C414"/>
              </a:solidFill>
            </a:ln>
          </p:spPr>
          <p:txBody>
            <a:bodyPr wrap="square" lIns="0" tIns="0" rIns="0" bIns="0" rtlCol="0"/>
            <a:lstStyle/>
            <a:p>
              <a:endParaRPr/>
            </a:p>
          </p:txBody>
        </p:sp>
        <p:sp>
          <p:nvSpPr>
            <p:cNvPr id="21674" name="object 21674"/>
            <p:cNvSpPr/>
            <p:nvPr/>
          </p:nvSpPr>
          <p:spPr>
            <a:xfrm>
              <a:off x="5093766" y="8613203"/>
              <a:ext cx="5080" cy="2540"/>
            </a:xfrm>
            <a:custGeom>
              <a:avLst/>
              <a:gdLst/>
              <a:ahLst/>
              <a:cxnLst/>
              <a:rect l="l" t="t" r="r" b="b"/>
              <a:pathLst>
                <a:path w="5079" h="2540">
                  <a:moveTo>
                    <a:pt x="0" y="0"/>
                  </a:moveTo>
                  <a:lnTo>
                    <a:pt x="4762" y="2197"/>
                  </a:lnTo>
                </a:path>
              </a:pathLst>
            </a:custGeom>
            <a:ln w="25400">
              <a:solidFill>
                <a:srgbClr val="F0C011"/>
              </a:solidFill>
            </a:ln>
          </p:spPr>
          <p:txBody>
            <a:bodyPr wrap="square" lIns="0" tIns="0" rIns="0" bIns="0" rtlCol="0"/>
            <a:lstStyle/>
            <a:p>
              <a:endParaRPr/>
            </a:p>
          </p:txBody>
        </p:sp>
        <p:sp>
          <p:nvSpPr>
            <p:cNvPr id="21675" name="object 21675"/>
            <p:cNvSpPr/>
            <p:nvPr/>
          </p:nvSpPr>
          <p:spPr>
            <a:xfrm>
              <a:off x="5098529" y="8595614"/>
              <a:ext cx="19050" cy="20320"/>
            </a:xfrm>
            <a:custGeom>
              <a:avLst/>
              <a:gdLst/>
              <a:ahLst/>
              <a:cxnLst/>
              <a:rect l="l" t="t" r="r" b="b"/>
              <a:pathLst>
                <a:path w="19050" h="20320">
                  <a:moveTo>
                    <a:pt x="0" y="19786"/>
                  </a:moveTo>
                  <a:lnTo>
                    <a:pt x="4472" y="14701"/>
                  </a:lnTo>
                  <a:lnTo>
                    <a:pt x="9085" y="9702"/>
                  </a:lnTo>
                  <a:lnTo>
                    <a:pt x="13828" y="4799"/>
                  </a:lnTo>
                  <a:lnTo>
                    <a:pt x="18694" y="0"/>
                  </a:lnTo>
                </a:path>
              </a:pathLst>
            </a:custGeom>
            <a:ln w="25399">
              <a:solidFill>
                <a:srgbClr val="F0C10D"/>
              </a:solidFill>
            </a:ln>
          </p:spPr>
          <p:txBody>
            <a:bodyPr wrap="square" lIns="0" tIns="0" rIns="0" bIns="0" rtlCol="0"/>
            <a:lstStyle/>
            <a:p>
              <a:endParaRPr/>
            </a:p>
          </p:txBody>
        </p:sp>
        <p:sp>
          <p:nvSpPr>
            <p:cNvPr id="21676" name="object 21676"/>
            <p:cNvSpPr/>
            <p:nvPr/>
          </p:nvSpPr>
          <p:spPr>
            <a:xfrm>
              <a:off x="5113185" y="8592858"/>
              <a:ext cx="4445" cy="3175"/>
            </a:xfrm>
            <a:custGeom>
              <a:avLst/>
              <a:gdLst/>
              <a:ahLst/>
              <a:cxnLst/>
              <a:rect l="l" t="t" r="r" b="b"/>
              <a:pathLst>
                <a:path w="4445" h="3175">
                  <a:moveTo>
                    <a:pt x="4038" y="2755"/>
                  </a:moveTo>
                  <a:lnTo>
                    <a:pt x="0" y="0"/>
                  </a:lnTo>
                </a:path>
              </a:pathLst>
            </a:custGeom>
            <a:ln w="25400">
              <a:solidFill>
                <a:srgbClr val="F2C410"/>
              </a:solidFill>
            </a:ln>
          </p:spPr>
          <p:txBody>
            <a:bodyPr wrap="square" lIns="0" tIns="0" rIns="0" bIns="0" rtlCol="0"/>
            <a:lstStyle/>
            <a:p>
              <a:endParaRPr/>
            </a:p>
          </p:txBody>
        </p:sp>
        <p:sp>
          <p:nvSpPr>
            <p:cNvPr id="21677" name="object 21677"/>
            <p:cNvSpPr/>
            <p:nvPr/>
          </p:nvSpPr>
          <p:spPr>
            <a:xfrm>
              <a:off x="5060556" y="8605926"/>
              <a:ext cx="28575" cy="27305"/>
            </a:xfrm>
            <a:custGeom>
              <a:avLst/>
              <a:gdLst/>
              <a:ahLst/>
              <a:cxnLst/>
              <a:rect l="l" t="t" r="r" b="b"/>
              <a:pathLst>
                <a:path w="28575" h="27304">
                  <a:moveTo>
                    <a:pt x="18427" y="0"/>
                  </a:moveTo>
                  <a:lnTo>
                    <a:pt x="13149" y="5692"/>
                  </a:lnTo>
                  <a:lnTo>
                    <a:pt x="8237" y="11363"/>
                  </a:lnTo>
                  <a:lnTo>
                    <a:pt x="3813" y="16962"/>
                  </a:lnTo>
                  <a:lnTo>
                    <a:pt x="0" y="22440"/>
                  </a:lnTo>
                  <a:lnTo>
                    <a:pt x="10502" y="26736"/>
                  </a:lnTo>
                  <a:lnTo>
                    <a:pt x="10820" y="26847"/>
                  </a:lnTo>
                  <a:lnTo>
                    <a:pt x="14683" y="21459"/>
                  </a:lnTo>
                  <a:lnTo>
                    <a:pt x="18930" y="15992"/>
                  </a:lnTo>
                  <a:lnTo>
                    <a:pt x="23495" y="10492"/>
                  </a:lnTo>
                  <a:lnTo>
                    <a:pt x="28308" y="5003"/>
                  </a:lnTo>
                  <a:lnTo>
                    <a:pt x="24993" y="3454"/>
                  </a:lnTo>
                  <a:lnTo>
                    <a:pt x="21666" y="1816"/>
                  </a:lnTo>
                  <a:lnTo>
                    <a:pt x="18427" y="0"/>
                  </a:lnTo>
                  <a:close/>
                </a:path>
              </a:pathLst>
            </a:custGeom>
            <a:solidFill>
              <a:srgbClr val="F1C52A"/>
            </a:solidFill>
          </p:spPr>
          <p:txBody>
            <a:bodyPr wrap="square" lIns="0" tIns="0" rIns="0" bIns="0" rtlCol="0"/>
            <a:lstStyle/>
            <a:p>
              <a:endParaRPr/>
            </a:p>
          </p:txBody>
        </p:sp>
        <p:sp>
          <p:nvSpPr>
            <p:cNvPr id="21678" name="object 21678"/>
            <p:cNvSpPr/>
            <p:nvPr/>
          </p:nvSpPr>
          <p:spPr>
            <a:xfrm>
              <a:off x="5060556" y="8605926"/>
              <a:ext cx="19050" cy="22860"/>
            </a:xfrm>
            <a:custGeom>
              <a:avLst/>
              <a:gdLst/>
              <a:ahLst/>
              <a:cxnLst/>
              <a:rect l="l" t="t" r="r" b="b"/>
              <a:pathLst>
                <a:path w="19050" h="22859">
                  <a:moveTo>
                    <a:pt x="18427" y="0"/>
                  </a:moveTo>
                  <a:lnTo>
                    <a:pt x="13149" y="5692"/>
                  </a:lnTo>
                  <a:lnTo>
                    <a:pt x="8237" y="11363"/>
                  </a:lnTo>
                  <a:lnTo>
                    <a:pt x="3813" y="16962"/>
                  </a:lnTo>
                  <a:lnTo>
                    <a:pt x="0" y="22440"/>
                  </a:lnTo>
                </a:path>
              </a:pathLst>
            </a:custGeom>
            <a:ln w="25400">
              <a:solidFill>
                <a:srgbClr val="F2C835"/>
              </a:solidFill>
            </a:ln>
          </p:spPr>
          <p:txBody>
            <a:bodyPr wrap="square" lIns="0" tIns="0" rIns="0" bIns="0" rtlCol="0"/>
            <a:lstStyle/>
            <a:p>
              <a:endParaRPr/>
            </a:p>
          </p:txBody>
        </p:sp>
        <p:sp>
          <p:nvSpPr>
            <p:cNvPr id="21679" name="object 21679"/>
            <p:cNvSpPr/>
            <p:nvPr/>
          </p:nvSpPr>
          <p:spPr>
            <a:xfrm>
              <a:off x="5060556" y="8628367"/>
              <a:ext cx="11430" cy="4445"/>
            </a:xfrm>
            <a:custGeom>
              <a:avLst/>
              <a:gdLst/>
              <a:ahLst/>
              <a:cxnLst/>
              <a:rect l="l" t="t" r="r" b="b"/>
              <a:pathLst>
                <a:path w="11429" h="4445">
                  <a:moveTo>
                    <a:pt x="0" y="0"/>
                  </a:moveTo>
                  <a:lnTo>
                    <a:pt x="10820" y="4406"/>
                  </a:lnTo>
                </a:path>
              </a:pathLst>
            </a:custGeom>
            <a:ln w="25400">
              <a:solidFill>
                <a:srgbClr val="EFC128"/>
              </a:solidFill>
            </a:ln>
          </p:spPr>
          <p:txBody>
            <a:bodyPr wrap="square" lIns="0" tIns="0" rIns="0" bIns="0" rtlCol="0"/>
            <a:lstStyle/>
            <a:p>
              <a:endParaRPr/>
            </a:p>
          </p:txBody>
        </p:sp>
        <p:sp>
          <p:nvSpPr>
            <p:cNvPr id="21680" name="object 21680"/>
            <p:cNvSpPr/>
            <p:nvPr/>
          </p:nvSpPr>
          <p:spPr>
            <a:xfrm>
              <a:off x="5071376" y="8610930"/>
              <a:ext cx="17780" cy="22225"/>
            </a:xfrm>
            <a:custGeom>
              <a:avLst/>
              <a:gdLst/>
              <a:ahLst/>
              <a:cxnLst/>
              <a:rect l="l" t="t" r="r" b="b"/>
              <a:pathLst>
                <a:path w="17779" h="22225">
                  <a:moveTo>
                    <a:pt x="0" y="21843"/>
                  </a:moveTo>
                  <a:lnTo>
                    <a:pt x="3862" y="16455"/>
                  </a:lnTo>
                  <a:lnTo>
                    <a:pt x="8110" y="10988"/>
                  </a:lnTo>
                  <a:lnTo>
                    <a:pt x="12674" y="5488"/>
                  </a:lnTo>
                  <a:lnTo>
                    <a:pt x="17487" y="0"/>
                  </a:lnTo>
                </a:path>
              </a:pathLst>
            </a:custGeom>
            <a:ln w="25400">
              <a:solidFill>
                <a:srgbClr val="F0C21F"/>
              </a:solidFill>
            </a:ln>
          </p:spPr>
          <p:txBody>
            <a:bodyPr wrap="square" lIns="0" tIns="0" rIns="0" bIns="0" rtlCol="0"/>
            <a:lstStyle/>
            <a:p>
              <a:endParaRPr/>
            </a:p>
          </p:txBody>
        </p:sp>
        <p:sp>
          <p:nvSpPr>
            <p:cNvPr id="21681" name="object 21681"/>
            <p:cNvSpPr/>
            <p:nvPr/>
          </p:nvSpPr>
          <p:spPr>
            <a:xfrm>
              <a:off x="5078984" y="8605926"/>
              <a:ext cx="10160" cy="5080"/>
            </a:xfrm>
            <a:custGeom>
              <a:avLst/>
              <a:gdLst/>
              <a:ahLst/>
              <a:cxnLst/>
              <a:rect l="l" t="t" r="r" b="b"/>
              <a:pathLst>
                <a:path w="10160" h="5079">
                  <a:moveTo>
                    <a:pt x="9880" y="5003"/>
                  </a:moveTo>
                  <a:lnTo>
                    <a:pt x="0" y="0"/>
                  </a:lnTo>
                </a:path>
              </a:pathLst>
            </a:custGeom>
            <a:ln w="25400">
              <a:solidFill>
                <a:srgbClr val="F3C92C"/>
              </a:solidFill>
            </a:ln>
          </p:spPr>
          <p:txBody>
            <a:bodyPr wrap="square" lIns="0" tIns="0" rIns="0" bIns="0" rtlCol="0"/>
            <a:lstStyle/>
            <a:p>
              <a:endParaRPr/>
            </a:p>
          </p:txBody>
        </p:sp>
        <p:sp>
          <p:nvSpPr>
            <p:cNvPr id="21682" name="object 21682"/>
            <p:cNvSpPr/>
            <p:nvPr/>
          </p:nvSpPr>
          <p:spPr>
            <a:xfrm>
              <a:off x="5071376" y="8610930"/>
              <a:ext cx="27305" cy="25400"/>
            </a:xfrm>
            <a:custGeom>
              <a:avLst/>
              <a:gdLst/>
              <a:ahLst/>
              <a:cxnLst/>
              <a:rect l="l" t="t" r="r" b="b"/>
              <a:pathLst>
                <a:path w="27304" h="25400">
                  <a:moveTo>
                    <a:pt x="17487" y="0"/>
                  </a:moveTo>
                  <a:lnTo>
                    <a:pt x="12674" y="5488"/>
                  </a:lnTo>
                  <a:lnTo>
                    <a:pt x="8110" y="10988"/>
                  </a:lnTo>
                  <a:lnTo>
                    <a:pt x="3862" y="16455"/>
                  </a:lnTo>
                  <a:lnTo>
                    <a:pt x="0" y="21843"/>
                  </a:lnTo>
                  <a:lnTo>
                    <a:pt x="632" y="22067"/>
                  </a:lnTo>
                  <a:lnTo>
                    <a:pt x="10820" y="25387"/>
                  </a:lnTo>
                  <a:lnTo>
                    <a:pt x="14652" y="20095"/>
                  </a:lnTo>
                  <a:lnTo>
                    <a:pt x="18657" y="14838"/>
                  </a:lnTo>
                  <a:lnTo>
                    <a:pt x="22827" y="9626"/>
                  </a:lnTo>
                  <a:lnTo>
                    <a:pt x="27152" y="4470"/>
                  </a:lnTo>
                  <a:lnTo>
                    <a:pt x="24053" y="3022"/>
                  </a:lnTo>
                  <a:lnTo>
                    <a:pt x="20789" y="1549"/>
                  </a:lnTo>
                  <a:lnTo>
                    <a:pt x="17487" y="0"/>
                  </a:lnTo>
                  <a:close/>
                </a:path>
              </a:pathLst>
            </a:custGeom>
            <a:solidFill>
              <a:srgbClr val="F0C018"/>
            </a:solidFill>
          </p:spPr>
          <p:txBody>
            <a:bodyPr wrap="square" lIns="0" tIns="0" rIns="0" bIns="0" rtlCol="0"/>
            <a:lstStyle/>
            <a:p>
              <a:endParaRPr/>
            </a:p>
          </p:txBody>
        </p:sp>
        <p:sp>
          <p:nvSpPr>
            <p:cNvPr id="21683" name="object 21683"/>
            <p:cNvSpPr/>
            <p:nvPr/>
          </p:nvSpPr>
          <p:spPr>
            <a:xfrm>
              <a:off x="5071376" y="8610930"/>
              <a:ext cx="17780" cy="22225"/>
            </a:xfrm>
            <a:custGeom>
              <a:avLst/>
              <a:gdLst/>
              <a:ahLst/>
              <a:cxnLst/>
              <a:rect l="l" t="t" r="r" b="b"/>
              <a:pathLst>
                <a:path w="17779" h="22225">
                  <a:moveTo>
                    <a:pt x="17487" y="0"/>
                  </a:moveTo>
                  <a:lnTo>
                    <a:pt x="12674" y="5488"/>
                  </a:lnTo>
                  <a:lnTo>
                    <a:pt x="8110" y="10988"/>
                  </a:lnTo>
                  <a:lnTo>
                    <a:pt x="3862" y="16455"/>
                  </a:lnTo>
                  <a:lnTo>
                    <a:pt x="0" y="21843"/>
                  </a:lnTo>
                </a:path>
              </a:pathLst>
            </a:custGeom>
            <a:ln w="25400">
              <a:solidFill>
                <a:srgbClr val="F0C21F"/>
              </a:solidFill>
            </a:ln>
          </p:spPr>
          <p:txBody>
            <a:bodyPr wrap="square" lIns="0" tIns="0" rIns="0" bIns="0" rtlCol="0"/>
            <a:lstStyle/>
            <a:p>
              <a:endParaRPr/>
            </a:p>
          </p:txBody>
        </p:sp>
        <p:sp>
          <p:nvSpPr>
            <p:cNvPr id="21684" name="object 21684"/>
            <p:cNvSpPr/>
            <p:nvPr/>
          </p:nvSpPr>
          <p:spPr>
            <a:xfrm>
              <a:off x="5071376" y="8632774"/>
              <a:ext cx="11430" cy="3810"/>
            </a:xfrm>
            <a:custGeom>
              <a:avLst/>
              <a:gdLst/>
              <a:ahLst/>
              <a:cxnLst/>
              <a:rect l="l" t="t" r="r" b="b"/>
              <a:pathLst>
                <a:path w="11429" h="3809">
                  <a:moveTo>
                    <a:pt x="0" y="0"/>
                  </a:moveTo>
                  <a:lnTo>
                    <a:pt x="10820" y="3543"/>
                  </a:lnTo>
                </a:path>
              </a:pathLst>
            </a:custGeom>
            <a:ln w="25400">
              <a:solidFill>
                <a:srgbClr val="EFBE19"/>
              </a:solidFill>
            </a:ln>
          </p:spPr>
          <p:txBody>
            <a:bodyPr wrap="square" lIns="0" tIns="0" rIns="0" bIns="0" rtlCol="0"/>
            <a:lstStyle/>
            <a:p>
              <a:endParaRPr/>
            </a:p>
          </p:txBody>
        </p:sp>
        <p:sp>
          <p:nvSpPr>
            <p:cNvPr id="21685" name="object 21685"/>
            <p:cNvSpPr/>
            <p:nvPr/>
          </p:nvSpPr>
          <p:spPr>
            <a:xfrm>
              <a:off x="5082197" y="8615400"/>
              <a:ext cx="16510" cy="20955"/>
            </a:xfrm>
            <a:custGeom>
              <a:avLst/>
              <a:gdLst/>
              <a:ahLst/>
              <a:cxnLst/>
              <a:rect l="l" t="t" r="r" b="b"/>
              <a:pathLst>
                <a:path w="16510" h="20954">
                  <a:moveTo>
                    <a:pt x="0" y="20916"/>
                  </a:moveTo>
                  <a:lnTo>
                    <a:pt x="3832" y="15625"/>
                  </a:lnTo>
                  <a:lnTo>
                    <a:pt x="7837" y="10367"/>
                  </a:lnTo>
                  <a:lnTo>
                    <a:pt x="12006" y="5156"/>
                  </a:lnTo>
                  <a:lnTo>
                    <a:pt x="16332" y="0"/>
                  </a:lnTo>
                </a:path>
              </a:pathLst>
            </a:custGeom>
            <a:ln w="25400">
              <a:solidFill>
                <a:srgbClr val="EFBE10"/>
              </a:solidFill>
            </a:ln>
          </p:spPr>
          <p:txBody>
            <a:bodyPr wrap="square" lIns="0" tIns="0" rIns="0" bIns="0" rtlCol="0"/>
            <a:lstStyle/>
            <a:p>
              <a:endParaRPr/>
            </a:p>
          </p:txBody>
        </p:sp>
        <p:sp>
          <p:nvSpPr>
            <p:cNvPr id="21686" name="object 21686"/>
            <p:cNvSpPr/>
            <p:nvPr/>
          </p:nvSpPr>
          <p:spPr>
            <a:xfrm>
              <a:off x="5088864" y="8610930"/>
              <a:ext cx="10160" cy="5080"/>
            </a:xfrm>
            <a:custGeom>
              <a:avLst/>
              <a:gdLst/>
              <a:ahLst/>
              <a:cxnLst/>
              <a:rect l="l" t="t" r="r" b="b"/>
              <a:pathLst>
                <a:path w="10160" h="5079">
                  <a:moveTo>
                    <a:pt x="9664" y="4470"/>
                  </a:moveTo>
                  <a:lnTo>
                    <a:pt x="0" y="0"/>
                  </a:lnTo>
                </a:path>
              </a:pathLst>
            </a:custGeom>
            <a:ln w="25400">
              <a:solidFill>
                <a:srgbClr val="F0C216"/>
              </a:solidFill>
            </a:ln>
          </p:spPr>
          <p:txBody>
            <a:bodyPr wrap="square" lIns="0" tIns="0" rIns="0" bIns="0" rtlCol="0"/>
            <a:lstStyle/>
            <a:p>
              <a:endParaRPr/>
            </a:p>
          </p:txBody>
        </p:sp>
        <p:sp>
          <p:nvSpPr>
            <p:cNvPr id="21687" name="object 21687"/>
            <p:cNvSpPr/>
            <p:nvPr/>
          </p:nvSpPr>
          <p:spPr>
            <a:xfrm>
              <a:off x="5082197" y="8595614"/>
              <a:ext cx="50800" cy="46355"/>
            </a:xfrm>
            <a:custGeom>
              <a:avLst/>
              <a:gdLst/>
              <a:ahLst/>
              <a:cxnLst/>
              <a:rect l="l" t="t" r="r" b="b"/>
              <a:pathLst>
                <a:path w="50800" h="46354">
                  <a:moveTo>
                    <a:pt x="35026" y="0"/>
                  </a:moveTo>
                  <a:lnTo>
                    <a:pt x="25413" y="9706"/>
                  </a:lnTo>
                  <a:lnTo>
                    <a:pt x="16332" y="19789"/>
                  </a:lnTo>
                  <a:lnTo>
                    <a:pt x="7841" y="30153"/>
                  </a:lnTo>
                  <a:lnTo>
                    <a:pt x="0" y="40703"/>
                  </a:lnTo>
                  <a:lnTo>
                    <a:pt x="9070" y="43400"/>
                  </a:lnTo>
                  <a:lnTo>
                    <a:pt x="18456" y="45791"/>
                  </a:lnTo>
                  <a:lnTo>
                    <a:pt x="24954" y="37642"/>
                  </a:lnTo>
                  <a:lnTo>
                    <a:pt x="32432" y="28752"/>
                  </a:lnTo>
                  <a:lnTo>
                    <a:pt x="40934" y="19339"/>
                  </a:lnTo>
                  <a:lnTo>
                    <a:pt x="50507" y="9613"/>
                  </a:lnTo>
                  <a:lnTo>
                    <a:pt x="45377" y="6642"/>
                  </a:lnTo>
                  <a:lnTo>
                    <a:pt x="40182" y="3429"/>
                  </a:lnTo>
                  <a:lnTo>
                    <a:pt x="35026" y="0"/>
                  </a:lnTo>
                  <a:close/>
                </a:path>
              </a:pathLst>
            </a:custGeom>
            <a:solidFill>
              <a:srgbClr val="EFBD0A"/>
            </a:solidFill>
          </p:spPr>
          <p:txBody>
            <a:bodyPr wrap="square" lIns="0" tIns="0" rIns="0" bIns="0" rtlCol="0"/>
            <a:lstStyle/>
            <a:p>
              <a:endParaRPr/>
            </a:p>
          </p:txBody>
        </p:sp>
        <p:sp>
          <p:nvSpPr>
            <p:cNvPr id="21688" name="object 21688"/>
            <p:cNvSpPr/>
            <p:nvPr/>
          </p:nvSpPr>
          <p:spPr>
            <a:xfrm>
              <a:off x="5082197" y="8595614"/>
              <a:ext cx="35560" cy="41275"/>
            </a:xfrm>
            <a:custGeom>
              <a:avLst/>
              <a:gdLst/>
              <a:ahLst/>
              <a:cxnLst/>
              <a:rect l="l" t="t" r="r" b="b"/>
              <a:pathLst>
                <a:path w="35560" h="41275">
                  <a:moveTo>
                    <a:pt x="35026" y="0"/>
                  </a:moveTo>
                  <a:lnTo>
                    <a:pt x="25413" y="9706"/>
                  </a:lnTo>
                  <a:lnTo>
                    <a:pt x="16332" y="19789"/>
                  </a:lnTo>
                  <a:lnTo>
                    <a:pt x="7841" y="30153"/>
                  </a:lnTo>
                  <a:lnTo>
                    <a:pt x="0" y="40703"/>
                  </a:lnTo>
                </a:path>
              </a:pathLst>
            </a:custGeom>
            <a:ln w="25400">
              <a:solidFill>
                <a:srgbClr val="F0C010"/>
              </a:solidFill>
            </a:ln>
          </p:spPr>
          <p:txBody>
            <a:bodyPr wrap="square" lIns="0" tIns="0" rIns="0" bIns="0" rtlCol="0"/>
            <a:lstStyle/>
            <a:p>
              <a:endParaRPr/>
            </a:p>
          </p:txBody>
        </p:sp>
        <p:sp>
          <p:nvSpPr>
            <p:cNvPr id="21689" name="object 21689"/>
            <p:cNvSpPr/>
            <p:nvPr/>
          </p:nvSpPr>
          <p:spPr>
            <a:xfrm>
              <a:off x="5100653" y="8605228"/>
              <a:ext cx="32384" cy="36195"/>
            </a:xfrm>
            <a:custGeom>
              <a:avLst/>
              <a:gdLst/>
              <a:ahLst/>
              <a:cxnLst/>
              <a:rect l="l" t="t" r="r" b="b"/>
              <a:pathLst>
                <a:path w="32385" h="36195">
                  <a:moveTo>
                    <a:pt x="0" y="36177"/>
                  </a:moveTo>
                  <a:lnTo>
                    <a:pt x="6498" y="28028"/>
                  </a:lnTo>
                  <a:lnTo>
                    <a:pt x="13976" y="19138"/>
                  </a:lnTo>
                  <a:lnTo>
                    <a:pt x="22477" y="9725"/>
                  </a:lnTo>
                  <a:lnTo>
                    <a:pt x="32051" y="0"/>
                  </a:lnTo>
                </a:path>
              </a:pathLst>
            </a:custGeom>
            <a:ln w="25399">
              <a:solidFill>
                <a:srgbClr val="EEBB05"/>
              </a:solidFill>
            </a:ln>
          </p:spPr>
          <p:txBody>
            <a:bodyPr wrap="square" lIns="0" tIns="0" rIns="0" bIns="0" rtlCol="0"/>
            <a:lstStyle/>
            <a:p>
              <a:endParaRPr/>
            </a:p>
          </p:txBody>
        </p:sp>
        <p:sp>
          <p:nvSpPr>
            <p:cNvPr id="21690" name="object 21690"/>
            <p:cNvSpPr/>
            <p:nvPr/>
          </p:nvSpPr>
          <p:spPr>
            <a:xfrm>
              <a:off x="5117223" y="8595614"/>
              <a:ext cx="15875" cy="10160"/>
            </a:xfrm>
            <a:custGeom>
              <a:avLst/>
              <a:gdLst/>
              <a:ahLst/>
              <a:cxnLst/>
              <a:rect l="l" t="t" r="r" b="b"/>
              <a:pathLst>
                <a:path w="15875" h="10159">
                  <a:moveTo>
                    <a:pt x="15481" y="9613"/>
                  </a:moveTo>
                  <a:lnTo>
                    <a:pt x="10350" y="6642"/>
                  </a:lnTo>
                  <a:lnTo>
                    <a:pt x="5156" y="3429"/>
                  </a:lnTo>
                  <a:lnTo>
                    <a:pt x="0" y="0"/>
                  </a:lnTo>
                </a:path>
              </a:pathLst>
            </a:custGeom>
            <a:ln w="25400">
              <a:solidFill>
                <a:srgbClr val="F0C008"/>
              </a:solidFill>
            </a:ln>
          </p:spPr>
          <p:txBody>
            <a:bodyPr wrap="square" lIns="0" tIns="0" rIns="0" bIns="0" rtlCol="0"/>
            <a:lstStyle/>
            <a:p>
              <a:endParaRPr/>
            </a:p>
          </p:txBody>
        </p:sp>
        <p:sp>
          <p:nvSpPr>
            <p:cNvPr id="21691" name="object 21691"/>
            <p:cNvSpPr/>
            <p:nvPr/>
          </p:nvSpPr>
          <p:spPr>
            <a:xfrm>
              <a:off x="5100653" y="8605228"/>
              <a:ext cx="47625" cy="40005"/>
            </a:xfrm>
            <a:custGeom>
              <a:avLst/>
              <a:gdLst/>
              <a:ahLst/>
              <a:cxnLst/>
              <a:rect l="l" t="t" r="r" b="b"/>
              <a:pathLst>
                <a:path w="47625" h="40004">
                  <a:moveTo>
                    <a:pt x="32051" y="0"/>
                  </a:moveTo>
                  <a:lnTo>
                    <a:pt x="22477" y="9725"/>
                  </a:lnTo>
                  <a:lnTo>
                    <a:pt x="13976" y="19138"/>
                  </a:lnTo>
                  <a:lnTo>
                    <a:pt x="6498" y="28028"/>
                  </a:lnTo>
                  <a:lnTo>
                    <a:pt x="0" y="36177"/>
                  </a:lnTo>
                  <a:lnTo>
                    <a:pt x="9559" y="38176"/>
                  </a:lnTo>
                  <a:lnTo>
                    <a:pt x="19122" y="39687"/>
                  </a:lnTo>
                  <a:lnTo>
                    <a:pt x="24141" y="33974"/>
                  </a:lnTo>
                  <a:lnTo>
                    <a:pt x="30276" y="26635"/>
                  </a:lnTo>
                  <a:lnTo>
                    <a:pt x="37864" y="17966"/>
                  </a:lnTo>
                  <a:lnTo>
                    <a:pt x="47240" y="8267"/>
                  </a:lnTo>
                  <a:lnTo>
                    <a:pt x="42274" y="5740"/>
                  </a:lnTo>
                  <a:lnTo>
                    <a:pt x="37194" y="2984"/>
                  </a:lnTo>
                  <a:lnTo>
                    <a:pt x="32051" y="0"/>
                  </a:lnTo>
                  <a:close/>
                </a:path>
              </a:pathLst>
            </a:custGeom>
            <a:solidFill>
              <a:srgbClr val="EDB903"/>
            </a:solidFill>
          </p:spPr>
          <p:txBody>
            <a:bodyPr wrap="square" lIns="0" tIns="0" rIns="0" bIns="0" rtlCol="0"/>
            <a:lstStyle/>
            <a:p>
              <a:endParaRPr/>
            </a:p>
          </p:txBody>
        </p:sp>
        <p:sp>
          <p:nvSpPr>
            <p:cNvPr id="21692" name="object 21692"/>
            <p:cNvSpPr/>
            <p:nvPr/>
          </p:nvSpPr>
          <p:spPr>
            <a:xfrm>
              <a:off x="5100653" y="8605228"/>
              <a:ext cx="32384" cy="36195"/>
            </a:xfrm>
            <a:custGeom>
              <a:avLst/>
              <a:gdLst/>
              <a:ahLst/>
              <a:cxnLst/>
              <a:rect l="l" t="t" r="r" b="b"/>
              <a:pathLst>
                <a:path w="32385" h="36195">
                  <a:moveTo>
                    <a:pt x="32051" y="0"/>
                  </a:moveTo>
                  <a:lnTo>
                    <a:pt x="22477" y="9725"/>
                  </a:lnTo>
                  <a:lnTo>
                    <a:pt x="13976" y="19138"/>
                  </a:lnTo>
                  <a:lnTo>
                    <a:pt x="6498" y="28028"/>
                  </a:lnTo>
                  <a:lnTo>
                    <a:pt x="0" y="36177"/>
                  </a:lnTo>
                </a:path>
              </a:pathLst>
            </a:custGeom>
            <a:ln w="25399">
              <a:solidFill>
                <a:srgbClr val="EEBB05"/>
              </a:solidFill>
            </a:ln>
          </p:spPr>
          <p:txBody>
            <a:bodyPr wrap="square" lIns="0" tIns="0" rIns="0" bIns="0" rtlCol="0"/>
            <a:lstStyle/>
            <a:p>
              <a:endParaRPr/>
            </a:p>
          </p:txBody>
        </p:sp>
        <p:sp>
          <p:nvSpPr>
            <p:cNvPr id="21693" name="object 21693"/>
            <p:cNvSpPr/>
            <p:nvPr/>
          </p:nvSpPr>
          <p:spPr>
            <a:xfrm>
              <a:off x="5119776" y="8613495"/>
              <a:ext cx="28575" cy="31750"/>
            </a:xfrm>
            <a:custGeom>
              <a:avLst/>
              <a:gdLst/>
              <a:ahLst/>
              <a:cxnLst/>
              <a:rect l="l" t="t" r="r" b="b"/>
              <a:pathLst>
                <a:path w="28575" h="31750">
                  <a:moveTo>
                    <a:pt x="0" y="31419"/>
                  </a:moveTo>
                  <a:lnTo>
                    <a:pt x="5018" y="25706"/>
                  </a:lnTo>
                  <a:lnTo>
                    <a:pt x="11153" y="18367"/>
                  </a:lnTo>
                  <a:lnTo>
                    <a:pt x="18741" y="9699"/>
                  </a:lnTo>
                  <a:lnTo>
                    <a:pt x="28117" y="0"/>
                  </a:lnTo>
                </a:path>
              </a:pathLst>
            </a:custGeom>
            <a:ln w="25400">
              <a:solidFill>
                <a:srgbClr val="EDB602"/>
              </a:solidFill>
            </a:ln>
          </p:spPr>
          <p:txBody>
            <a:bodyPr wrap="square" lIns="0" tIns="0" rIns="0" bIns="0" rtlCol="0"/>
            <a:lstStyle/>
            <a:p>
              <a:endParaRPr/>
            </a:p>
          </p:txBody>
        </p:sp>
        <p:sp>
          <p:nvSpPr>
            <p:cNvPr id="21694" name="object 21694"/>
            <p:cNvSpPr/>
            <p:nvPr/>
          </p:nvSpPr>
          <p:spPr>
            <a:xfrm>
              <a:off x="5132705" y="8605228"/>
              <a:ext cx="15240" cy="8890"/>
            </a:xfrm>
            <a:custGeom>
              <a:avLst/>
              <a:gdLst/>
              <a:ahLst/>
              <a:cxnLst/>
              <a:rect l="l" t="t" r="r" b="b"/>
              <a:pathLst>
                <a:path w="15239" h="8890">
                  <a:moveTo>
                    <a:pt x="15189" y="8267"/>
                  </a:moveTo>
                  <a:lnTo>
                    <a:pt x="10223" y="5740"/>
                  </a:lnTo>
                  <a:lnTo>
                    <a:pt x="5143" y="2984"/>
                  </a:lnTo>
                  <a:lnTo>
                    <a:pt x="0" y="0"/>
                  </a:lnTo>
                </a:path>
              </a:pathLst>
            </a:custGeom>
            <a:ln w="25400">
              <a:solidFill>
                <a:srgbClr val="EFBA01"/>
              </a:solidFill>
            </a:ln>
          </p:spPr>
          <p:txBody>
            <a:bodyPr wrap="square" lIns="0" tIns="0" rIns="0" bIns="0" rtlCol="0"/>
            <a:lstStyle/>
            <a:p>
              <a:endParaRPr/>
            </a:p>
          </p:txBody>
        </p:sp>
        <p:sp>
          <p:nvSpPr>
            <p:cNvPr id="21695" name="object 21695"/>
            <p:cNvSpPr/>
            <p:nvPr/>
          </p:nvSpPr>
          <p:spPr>
            <a:xfrm>
              <a:off x="5119776" y="8613495"/>
              <a:ext cx="33020" cy="33020"/>
            </a:xfrm>
            <a:custGeom>
              <a:avLst/>
              <a:gdLst/>
              <a:ahLst/>
              <a:cxnLst/>
              <a:rect l="l" t="t" r="r" b="b"/>
              <a:pathLst>
                <a:path w="33020" h="33020">
                  <a:moveTo>
                    <a:pt x="28117" y="0"/>
                  </a:moveTo>
                  <a:lnTo>
                    <a:pt x="18741" y="9699"/>
                  </a:lnTo>
                  <a:lnTo>
                    <a:pt x="11153" y="18367"/>
                  </a:lnTo>
                  <a:lnTo>
                    <a:pt x="5018" y="25706"/>
                  </a:lnTo>
                  <a:lnTo>
                    <a:pt x="0" y="31419"/>
                  </a:lnTo>
                  <a:lnTo>
                    <a:pt x="2159" y="31711"/>
                  </a:lnTo>
                  <a:lnTo>
                    <a:pt x="4254" y="32092"/>
                  </a:lnTo>
                  <a:lnTo>
                    <a:pt x="6286" y="32550"/>
                  </a:lnTo>
                  <a:lnTo>
                    <a:pt x="10773" y="27584"/>
                  </a:lnTo>
                  <a:lnTo>
                    <a:pt x="16449" y="20694"/>
                  </a:lnTo>
                  <a:lnTo>
                    <a:pt x="23720" y="12204"/>
                  </a:lnTo>
                  <a:lnTo>
                    <a:pt x="32994" y="2438"/>
                  </a:lnTo>
                  <a:lnTo>
                    <a:pt x="28117" y="0"/>
                  </a:lnTo>
                  <a:close/>
                </a:path>
              </a:pathLst>
            </a:custGeom>
            <a:solidFill>
              <a:srgbClr val="ECB602"/>
            </a:solidFill>
          </p:spPr>
          <p:txBody>
            <a:bodyPr wrap="square" lIns="0" tIns="0" rIns="0" bIns="0" rtlCol="0"/>
            <a:lstStyle/>
            <a:p>
              <a:endParaRPr/>
            </a:p>
          </p:txBody>
        </p:sp>
        <p:sp>
          <p:nvSpPr>
            <p:cNvPr id="21696" name="object 21696"/>
            <p:cNvSpPr/>
            <p:nvPr/>
          </p:nvSpPr>
          <p:spPr>
            <a:xfrm>
              <a:off x="5147894" y="8613495"/>
              <a:ext cx="5080" cy="2540"/>
            </a:xfrm>
            <a:custGeom>
              <a:avLst/>
              <a:gdLst/>
              <a:ahLst/>
              <a:cxnLst/>
              <a:rect l="l" t="t" r="r" b="b"/>
              <a:pathLst>
                <a:path w="5079" h="2540">
                  <a:moveTo>
                    <a:pt x="0" y="0"/>
                  </a:moveTo>
                  <a:lnTo>
                    <a:pt x="4876" y="2438"/>
                  </a:lnTo>
                </a:path>
              </a:pathLst>
            </a:custGeom>
            <a:ln w="25400">
              <a:solidFill>
                <a:srgbClr val="EFB800"/>
              </a:solidFill>
            </a:ln>
          </p:spPr>
          <p:txBody>
            <a:bodyPr wrap="square" lIns="0" tIns="0" rIns="0" bIns="0" rtlCol="0"/>
            <a:lstStyle/>
            <a:p>
              <a:endParaRPr/>
            </a:p>
          </p:txBody>
        </p:sp>
        <p:sp>
          <p:nvSpPr>
            <p:cNvPr id="21697" name="object 21697"/>
            <p:cNvSpPr/>
            <p:nvPr/>
          </p:nvSpPr>
          <p:spPr>
            <a:xfrm>
              <a:off x="5126063" y="8615934"/>
              <a:ext cx="27305" cy="30480"/>
            </a:xfrm>
            <a:custGeom>
              <a:avLst/>
              <a:gdLst/>
              <a:ahLst/>
              <a:cxnLst/>
              <a:rect l="l" t="t" r="r" b="b"/>
              <a:pathLst>
                <a:path w="27304" h="30479">
                  <a:moveTo>
                    <a:pt x="26708" y="0"/>
                  </a:moveTo>
                  <a:lnTo>
                    <a:pt x="17434" y="9766"/>
                  </a:lnTo>
                  <a:lnTo>
                    <a:pt x="10163" y="18256"/>
                  </a:lnTo>
                  <a:lnTo>
                    <a:pt x="4487" y="25146"/>
                  </a:lnTo>
                  <a:lnTo>
                    <a:pt x="0" y="30111"/>
                  </a:lnTo>
                </a:path>
              </a:pathLst>
            </a:custGeom>
            <a:ln w="25400">
              <a:solidFill>
                <a:srgbClr val="ECB502"/>
              </a:solidFill>
            </a:ln>
          </p:spPr>
          <p:txBody>
            <a:bodyPr wrap="square" lIns="0" tIns="0" rIns="0" bIns="0" rtlCol="0"/>
            <a:lstStyle/>
            <a:p>
              <a:endParaRPr/>
            </a:p>
          </p:txBody>
        </p:sp>
        <p:sp>
          <p:nvSpPr>
            <p:cNvPr id="21698" name="object 21698"/>
            <p:cNvSpPr/>
            <p:nvPr/>
          </p:nvSpPr>
          <p:spPr>
            <a:xfrm>
              <a:off x="5125816" y="8646001"/>
              <a:ext cx="635" cy="635"/>
            </a:xfrm>
            <a:custGeom>
              <a:avLst/>
              <a:gdLst/>
              <a:ahLst/>
              <a:cxnLst/>
              <a:rect l="l" t="t" r="r" b="b"/>
              <a:pathLst>
                <a:path w="635" h="634">
                  <a:moveTo>
                    <a:pt x="246" y="44"/>
                  </a:moveTo>
                  <a:lnTo>
                    <a:pt x="0" y="0"/>
                  </a:lnTo>
                </a:path>
              </a:pathLst>
            </a:custGeom>
            <a:ln w="25400">
              <a:solidFill>
                <a:srgbClr val="E9B304"/>
              </a:solidFill>
            </a:ln>
          </p:spPr>
          <p:txBody>
            <a:bodyPr wrap="square" lIns="0" tIns="0" rIns="0" bIns="0" rtlCol="0"/>
            <a:lstStyle/>
            <a:p>
              <a:endParaRPr/>
            </a:p>
          </p:txBody>
        </p:sp>
        <p:sp>
          <p:nvSpPr>
            <p:cNvPr id="21699" name="object 21699"/>
            <p:cNvSpPr/>
            <p:nvPr/>
          </p:nvSpPr>
          <p:spPr>
            <a:xfrm>
              <a:off x="5119776" y="8613495"/>
              <a:ext cx="28575" cy="31750"/>
            </a:xfrm>
            <a:custGeom>
              <a:avLst/>
              <a:gdLst/>
              <a:ahLst/>
              <a:cxnLst/>
              <a:rect l="l" t="t" r="r" b="b"/>
              <a:pathLst>
                <a:path w="28575" h="31750">
                  <a:moveTo>
                    <a:pt x="0" y="31419"/>
                  </a:moveTo>
                  <a:lnTo>
                    <a:pt x="5018" y="25706"/>
                  </a:lnTo>
                  <a:lnTo>
                    <a:pt x="11153" y="18367"/>
                  </a:lnTo>
                  <a:lnTo>
                    <a:pt x="18741" y="9699"/>
                  </a:lnTo>
                  <a:lnTo>
                    <a:pt x="28117" y="0"/>
                  </a:lnTo>
                </a:path>
              </a:pathLst>
            </a:custGeom>
            <a:ln w="25400">
              <a:solidFill>
                <a:srgbClr val="EDB602"/>
              </a:solidFill>
            </a:ln>
          </p:spPr>
          <p:txBody>
            <a:bodyPr wrap="square" lIns="0" tIns="0" rIns="0" bIns="0" rtlCol="0"/>
            <a:lstStyle/>
            <a:p>
              <a:endParaRPr/>
            </a:p>
          </p:txBody>
        </p:sp>
        <p:sp>
          <p:nvSpPr>
            <p:cNvPr id="21700" name="object 21700"/>
            <p:cNvSpPr/>
            <p:nvPr/>
          </p:nvSpPr>
          <p:spPr>
            <a:xfrm>
              <a:off x="5126063" y="8615934"/>
              <a:ext cx="57150" cy="47625"/>
            </a:xfrm>
            <a:custGeom>
              <a:avLst/>
              <a:gdLst/>
              <a:ahLst/>
              <a:cxnLst/>
              <a:rect l="l" t="t" r="r" b="b"/>
              <a:pathLst>
                <a:path w="57150" h="47625">
                  <a:moveTo>
                    <a:pt x="26708" y="0"/>
                  </a:moveTo>
                  <a:lnTo>
                    <a:pt x="17434" y="9766"/>
                  </a:lnTo>
                  <a:lnTo>
                    <a:pt x="10163" y="18256"/>
                  </a:lnTo>
                  <a:lnTo>
                    <a:pt x="4487" y="25146"/>
                  </a:lnTo>
                  <a:lnTo>
                    <a:pt x="0" y="30111"/>
                  </a:lnTo>
                  <a:lnTo>
                    <a:pt x="11794" y="32973"/>
                  </a:lnTo>
                  <a:lnTo>
                    <a:pt x="19250" y="35718"/>
                  </a:lnTo>
                  <a:lnTo>
                    <a:pt x="25538" y="39959"/>
                  </a:lnTo>
                  <a:lnTo>
                    <a:pt x="33832" y="47307"/>
                  </a:lnTo>
                  <a:lnTo>
                    <a:pt x="38273" y="38134"/>
                  </a:lnTo>
                  <a:lnTo>
                    <a:pt x="42119" y="31500"/>
                  </a:lnTo>
                  <a:lnTo>
                    <a:pt x="47498" y="24188"/>
                  </a:lnTo>
                  <a:lnTo>
                    <a:pt x="56532" y="12989"/>
                  </a:lnTo>
                  <a:lnTo>
                    <a:pt x="49859" y="10354"/>
                  </a:lnTo>
                  <a:lnTo>
                    <a:pt x="42600" y="7315"/>
                  </a:lnTo>
                  <a:lnTo>
                    <a:pt x="34853" y="3865"/>
                  </a:lnTo>
                  <a:lnTo>
                    <a:pt x="26708" y="0"/>
                  </a:lnTo>
                  <a:close/>
                </a:path>
              </a:pathLst>
            </a:custGeom>
            <a:solidFill>
              <a:srgbClr val="E9B202"/>
            </a:solidFill>
          </p:spPr>
          <p:txBody>
            <a:bodyPr wrap="square" lIns="0" tIns="0" rIns="0" bIns="0" rtlCol="0"/>
            <a:lstStyle/>
            <a:p>
              <a:endParaRPr/>
            </a:p>
          </p:txBody>
        </p:sp>
        <p:sp>
          <p:nvSpPr>
            <p:cNvPr id="21701" name="object 21701"/>
            <p:cNvSpPr/>
            <p:nvPr/>
          </p:nvSpPr>
          <p:spPr>
            <a:xfrm>
              <a:off x="5152771" y="8615934"/>
              <a:ext cx="29845" cy="13335"/>
            </a:xfrm>
            <a:custGeom>
              <a:avLst/>
              <a:gdLst/>
              <a:ahLst/>
              <a:cxnLst/>
              <a:rect l="l" t="t" r="r" b="b"/>
              <a:pathLst>
                <a:path w="29845" h="13334">
                  <a:moveTo>
                    <a:pt x="0" y="0"/>
                  </a:moveTo>
                  <a:lnTo>
                    <a:pt x="8145" y="3865"/>
                  </a:lnTo>
                  <a:lnTo>
                    <a:pt x="15892" y="7315"/>
                  </a:lnTo>
                  <a:lnTo>
                    <a:pt x="23151" y="10354"/>
                  </a:lnTo>
                  <a:lnTo>
                    <a:pt x="29824" y="12989"/>
                  </a:lnTo>
                </a:path>
              </a:pathLst>
            </a:custGeom>
            <a:ln w="25400">
              <a:solidFill>
                <a:srgbClr val="EBB300"/>
              </a:solidFill>
            </a:ln>
          </p:spPr>
          <p:txBody>
            <a:bodyPr wrap="square" lIns="0" tIns="0" rIns="0" bIns="0" rtlCol="0"/>
            <a:lstStyle/>
            <a:p>
              <a:endParaRPr/>
            </a:p>
          </p:txBody>
        </p:sp>
        <p:sp>
          <p:nvSpPr>
            <p:cNvPr id="21702" name="object 21702"/>
            <p:cNvSpPr/>
            <p:nvPr/>
          </p:nvSpPr>
          <p:spPr>
            <a:xfrm>
              <a:off x="5126063" y="8646045"/>
              <a:ext cx="34290" cy="17780"/>
            </a:xfrm>
            <a:custGeom>
              <a:avLst/>
              <a:gdLst/>
              <a:ahLst/>
              <a:cxnLst/>
              <a:rect l="l" t="t" r="r" b="b"/>
              <a:pathLst>
                <a:path w="34289" h="17779">
                  <a:moveTo>
                    <a:pt x="33832" y="17195"/>
                  </a:moveTo>
                  <a:lnTo>
                    <a:pt x="25538" y="9847"/>
                  </a:lnTo>
                  <a:lnTo>
                    <a:pt x="19250" y="5607"/>
                  </a:lnTo>
                  <a:lnTo>
                    <a:pt x="11794" y="2861"/>
                  </a:lnTo>
                  <a:lnTo>
                    <a:pt x="0" y="0"/>
                  </a:lnTo>
                </a:path>
              </a:pathLst>
            </a:custGeom>
            <a:ln w="25400">
              <a:solidFill>
                <a:srgbClr val="E7B104"/>
              </a:solidFill>
            </a:ln>
          </p:spPr>
          <p:txBody>
            <a:bodyPr wrap="square" lIns="0" tIns="0" rIns="0" bIns="0" rtlCol="0"/>
            <a:lstStyle/>
            <a:p>
              <a:endParaRPr/>
            </a:p>
          </p:txBody>
        </p:sp>
        <p:sp>
          <p:nvSpPr>
            <p:cNvPr id="21703" name="object 21703"/>
            <p:cNvSpPr/>
            <p:nvPr/>
          </p:nvSpPr>
          <p:spPr>
            <a:xfrm>
              <a:off x="5126063" y="8615934"/>
              <a:ext cx="27305" cy="30480"/>
            </a:xfrm>
            <a:custGeom>
              <a:avLst/>
              <a:gdLst/>
              <a:ahLst/>
              <a:cxnLst/>
              <a:rect l="l" t="t" r="r" b="b"/>
              <a:pathLst>
                <a:path w="27304" h="30479">
                  <a:moveTo>
                    <a:pt x="0" y="30111"/>
                  </a:moveTo>
                  <a:lnTo>
                    <a:pt x="4487" y="25146"/>
                  </a:lnTo>
                  <a:lnTo>
                    <a:pt x="10163" y="18256"/>
                  </a:lnTo>
                  <a:lnTo>
                    <a:pt x="17434" y="9766"/>
                  </a:lnTo>
                  <a:lnTo>
                    <a:pt x="26708" y="0"/>
                  </a:lnTo>
                </a:path>
              </a:pathLst>
            </a:custGeom>
            <a:ln w="25400">
              <a:solidFill>
                <a:srgbClr val="ECB502"/>
              </a:solidFill>
            </a:ln>
          </p:spPr>
          <p:txBody>
            <a:bodyPr wrap="square" lIns="0" tIns="0" rIns="0" bIns="0" rtlCol="0"/>
            <a:lstStyle/>
            <a:p>
              <a:endParaRPr/>
            </a:p>
          </p:txBody>
        </p:sp>
        <p:pic>
          <p:nvPicPr>
            <p:cNvPr id="21704" name="object 21704"/>
            <p:cNvPicPr/>
            <p:nvPr/>
          </p:nvPicPr>
          <p:blipFill>
            <a:blip r:embed="rId89" cstate="print"/>
            <a:stretch>
              <a:fillRect/>
            </a:stretch>
          </p:blipFill>
          <p:spPr>
            <a:xfrm>
              <a:off x="5037658" y="8484628"/>
              <a:ext cx="361988" cy="178612"/>
            </a:xfrm>
            <a:prstGeom prst="rect">
              <a:avLst/>
            </a:prstGeom>
          </p:spPr>
        </p:pic>
      </p:grpSp>
      <p:grpSp>
        <p:nvGrpSpPr>
          <p:cNvPr id="21705" name="object 21705"/>
          <p:cNvGrpSpPr/>
          <p:nvPr/>
        </p:nvGrpSpPr>
        <p:grpSpPr>
          <a:xfrm>
            <a:off x="11778018" y="7640002"/>
            <a:ext cx="1718310" cy="1012825"/>
            <a:chOff x="11778018" y="7640002"/>
            <a:chExt cx="1718310" cy="1012825"/>
          </a:xfrm>
        </p:grpSpPr>
        <p:pic>
          <p:nvPicPr>
            <p:cNvPr id="21706" name="object 21706"/>
            <p:cNvPicPr/>
            <p:nvPr/>
          </p:nvPicPr>
          <p:blipFill>
            <a:blip r:embed="rId4" cstate="print"/>
            <a:stretch>
              <a:fillRect/>
            </a:stretch>
          </p:blipFill>
          <p:spPr>
            <a:xfrm>
              <a:off x="13445433" y="7640002"/>
              <a:ext cx="50729" cy="920866"/>
            </a:xfrm>
            <a:prstGeom prst="rect">
              <a:avLst/>
            </a:prstGeom>
          </p:spPr>
        </p:pic>
        <p:pic>
          <p:nvPicPr>
            <p:cNvPr id="21707" name="object 21707"/>
            <p:cNvPicPr/>
            <p:nvPr/>
          </p:nvPicPr>
          <p:blipFill>
            <a:blip r:embed="rId5" cstate="print"/>
            <a:stretch>
              <a:fillRect/>
            </a:stretch>
          </p:blipFill>
          <p:spPr>
            <a:xfrm>
              <a:off x="11778018" y="7640002"/>
              <a:ext cx="1667344" cy="91899"/>
            </a:xfrm>
            <a:prstGeom prst="rect">
              <a:avLst/>
            </a:prstGeom>
          </p:spPr>
        </p:pic>
        <p:pic>
          <p:nvPicPr>
            <p:cNvPr id="21708" name="object 21708"/>
            <p:cNvPicPr/>
            <p:nvPr/>
          </p:nvPicPr>
          <p:blipFill>
            <a:blip r:embed="rId6" cstate="print"/>
            <a:stretch>
              <a:fillRect/>
            </a:stretch>
          </p:blipFill>
          <p:spPr>
            <a:xfrm>
              <a:off x="11778050" y="7640011"/>
              <a:ext cx="1718112" cy="1012765"/>
            </a:xfrm>
            <a:prstGeom prst="rect">
              <a:avLst/>
            </a:prstGeom>
          </p:spPr>
        </p:pic>
        <p:pic>
          <p:nvPicPr>
            <p:cNvPr id="21709" name="object 21709"/>
            <p:cNvPicPr/>
            <p:nvPr/>
          </p:nvPicPr>
          <p:blipFill>
            <a:blip r:embed="rId7" cstate="print"/>
            <a:stretch>
              <a:fillRect/>
            </a:stretch>
          </p:blipFill>
          <p:spPr>
            <a:xfrm>
              <a:off x="11778018" y="7731908"/>
              <a:ext cx="1718144" cy="920868"/>
            </a:xfrm>
            <a:prstGeom prst="rect">
              <a:avLst/>
            </a:prstGeom>
          </p:spPr>
        </p:pic>
      </p:grpSp>
      <p:sp>
        <p:nvSpPr>
          <p:cNvPr id="21710" name="object 21710"/>
          <p:cNvSpPr txBox="1"/>
          <p:nvPr/>
        </p:nvSpPr>
        <p:spPr>
          <a:xfrm>
            <a:off x="12012101" y="7909236"/>
            <a:ext cx="1242060" cy="299720"/>
          </a:xfrm>
          <a:prstGeom prst="rect">
            <a:avLst/>
          </a:prstGeom>
        </p:spPr>
        <p:txBody>
          <a:bodyPr vert="horz" wrap="square" lIns="0" tIns="12700" rIns="0" bIns="0" rtlCol="0">
            <a:spAutoFit/>
          </a:bodyPr>
          <a:lstStyle/>
          <a:p>
            <a:pPr marL="12700">
              <a:lnSpc>
                <a:spcPct val="100000"/>
              </a:lnSpc>
              <a:spcBef>
                <a:spcPts val="100"/>
              </a:spcBef>
            </a:pPr>
            <a:r>
              <a:rPr sz="2700" b="1" spc="-112" baseline="1543" dirty="0">
                <a:solidFill>
                  <a:srgbClr val="FFFFFF"/>
                </a:solidFill>
                <a:latin typeface="Verdana"/>
                <a:cs typeface="Verdana"/>
              </a:rPr>
              <a:t>Freshn</a:t>
            </a:r>
            <a:r>
              <a:rPr sz="1800" b="1" spc="-75" dirty="0">
                <a:solidFill>
                  <a:srgbClr val="FFFFFF"/>
                </a:solidFill>
                <a:latin typeface="Verdana"/>
                <a:cs typeface="Verdana"/>
              </a:rPr>
              <a:t>ess</a:t>
            </a:r>
            <a:endParaRPr sz="1800">
              <a:latin typeface="Verdana"/>
              <a:cs typeface="Verdana"/>
            </a:endParaRPr>
          </a:p>
        </p:txBody>
      </p:sp>
      <p:grpSp>
        <p:nvGrpSpPr>
          <p:cNvPr id="21711" name="object 21711"/>
          <p:cNvGrpSpPr/>
          <p:nvPr/>
        </p:nvGrpSpPr>
        <p:grpSpPr>
          <a:xfrm>
            <a:off x="7314577" y="6171158"/>
            <a:ext cx="6311265" cy="4116070"/>
            <a:chOff x="7314577" y="6171158"/>
            <a:chExt cx="6311265" cy="4116070"/>
          </a:xfrm>
        </p:grpSpPr>
        <p:pic>
          <p:nvPicPr>
            <p:cNvPr id="21712" name="object 21712"/>
            <p:cNvPicPr/>
            <p:nvPr/>
          </p:nvPicPr>
          <p:blipFill>
            <a:blip r:embed="rId90" cstate="print"/>
            <a:stretch>
              <a:fillRect/>
            </a:stretch>
          </p:blipFill>
          <p:spPr>
            <a:xfrm>
              <a:off x="7993257" y="6862305"/>
              <a:ext cx="3844919" cy="797782"/>
            </a:xfrm>
            <a:prstGeom prst="rect">
              <a:avLst/>
            </a:prstGeom>
          </p:spPr>
        </p:pic>
        <p:sp>
          <p:nvSpPr>
            <p:cNvPr id="21713" name="object 21713"/>
            <p:cNvSpPr/>
            <p:nvPr/>
          </p:nvSpPr>
          <p:spPr>
            <a:xfrm>
              <a:off x="7993264" y="6862308"/>
              <a:ext cx="635" cy="0"/>
            </a:xfrm>
            <a:custGeom>
              <a:avLst/>
              <a:gdLst/>
              <a:ahLst/>
              <a:cxnLst/>
              <a:rect l="l" t="t" r="r" b="b"/>
              <a:pathLst>
                <a:path w="634">
                  <a:moveTo>
                    <a:pt x="0" y="0"/>
                  </a:moveTo>
                  <a:lnTo>
                    <a:pt x="16" y="0"/>
                  </a:lnTo>
                </a:path>
              </a:pathLst>
            </a:custGeom>
            <a:ln w="3175">
              <a:solidFill>
                <a:srgbClr val="FEFEFE"/>
              </a:solidFill>
            </a:ln>
          </p:spPr>
          <p:txBody>
            <a:bodyPr wrap="square" lIns="0" tIns="0" rIns="0" bIns="0" rtlCol="0"/>
            <a:lstStyle/>
            <a:p>
              <a:endParaRPr/>
            </a:p>
          </p:txBody>
        </p:sp>
        <p:pic>
          <p:nvPicPr>
            <p:cNvPr id="21714" name="object 21714"/>
            <p:cNvPicPr/>
            <p:nvPr/>
          </p:nvPicPr>
          <p:blipFill>
            <a:blip r:embed="rId91" cstate="print"/>
            <a:stretch>
              <a:fillRect/>
            </a:stretch>
          </p:blipFill>
          <p:spPr>
            <a:xfrm>
              <a:off x="11159494" y="7660093"/>
              <a:ext cx="678682" cy="2626906"/>
            </a:xfrm>
            <a:prstGeom prst="rect">
              <a:avLst/>
            </a:prstGeom>
          </p:spPr>
        </p:pic>
        <p:pic>
          <p:nvPicPr>
            <p:cNvPr id="21715" name="object 21715"/>
            <p:cNvPicPr/>
            <p:nvPr/>
          </p:nvPicPr>
          <p:blipFill>
            <a:blip r:embed="rId92" cstate="print"/>
            <a:stretch>
              <a:fillRect/>
            </a:stretch>
          </p:blipFill>
          <p:spPr>
            <a:xfrm>
              <a:off x="7314582" y="6862305"/>
              <a:ext cx="4523595" cy="3424694"/>
            </a:xfrm>
            <a:prstGeom prst="rect">
              <a:avLst/>
            </a:prstGeom>
          </p:spPr>
        </p:pic>
        <p:pic>
          <p:nvPicPr>
            <p:cNvPr id="21716" name="object 21716"/>
            <p:cNvPicPr/>
            <p:nvPr/>
          </p:nvPicPr>
          <p:blipFill>
            <a:blip r:embed="rId93" cstate="print"/>
            <a:stretch>
              <a:fillRect/>
            </a:stretch>
          </p:blipFill>
          <p:spPr>
            <a:xfrm>
              <a:off x="7314577" y="6862305"/>
              <a:ext cx="678675" cy="3270916"/>
            </a:xfrm>
            <a:prstGeom prst="rect">
              <a:avLst/>
            </a:prstGeom>
          </p:spPr>
        </p:pic>
        <p:pic>
          <p:nvPicPr>
            <p:cNvPr id="21717" name="object 21717"/>
            <p:cNvPicPr/>
            <p:nvPr/>
          </p:nvPicPr>
          <p:blipFill>
            <a:blip r:embed="rId94" cstate="print"/>
            <a:stretch>
              <a:fillRect/>
            </a:stretch>
          </p:blipFill>
          <p:spPr>
            <a:xfrm>
              <a:off x="7314577" y="10133220"/>
              <a:ext cx="3844912" cy="153779"/>
            </a:xfrm>
            <a:prstGeom prst="rect">
              <a:avLst/>
            </a:prstGeom>
          </p:spPr>
        </p:pic>
        <p:pic>
          <p:nvPicPr>
            <p:cNvPr id="21718" name="object 21718"/>
            <p:cNvPicPr/>
            <p:nvPr/>
          </p:nvPicPr>
          <p:blipFill>
            <a:blip r:embed="rId95" cstate="print"/>
            <a:stretch>
              <a:fillRect/>
            </a:stretch>
          </p:blipFill>
          <p:spPr>
            <a:xfrm>
              <a:off x="10626407" y="8387257"/>
              <a:ext cx="368832" cy="1201982"/>
            </a:xfrm>
            <a:prstGeom prst="rect">
              <a:avLst/>
            </a:prstGeom>
          </p:spPr>
        </p:pic>
        <p:pic>
          <p:nvPicPr>
            <p:cNvPr id="21719" name="object 21719"/>
            <p:cNvPicPr/>
            <p:nvPr/>
          </p:nvPicPr>
          <p:blipFill>
            <a:blip r:embed="rId96" cstate="print"/>
            <a:stretch>
              <a:fillRect/>
            </a:stretch>
          </p:blipFill>
          <p:spPr>
            <a:xfrm>
              <a:off x="10995240" y="8387257"/>
              <a:ext cx="1869732" cy="573739"/>
            </a:xfrm>
            <a:prstGeom prst="rect">
              <a:avLst/>
            </a:prstGeom>
          </p:spPr>
        </p:pic>
        <p:pic>
          <p:nvPicPr>
            <p:cNvPr id="21720" name="object 21720"/>
            <p:cNvPicPr/>
            <p:nvPr/>
          </p:nvPicPr>
          <p:blipFill>
            <a:blip r:embed="rId97" cstate="print"/>
            <a:stretch>
              <a:fillRect/>
            </a:stretch>
          </p:blipFill>
          <p:spPr>
            <a:xfrm>
              <a:off x="10626407" y="8387257"/>
              <a:ext cx="2238565" cy="1775720"/>
            </a:xfrm>
            <a:prstGeom prst="rect">
              <a:avLst/>
            </a:prstGeom>
          </p:spPr>
        </p:pic>
        <p:sp>
          <p:nvSpPr>
            <p:cNvPr id="21721" name="object 21721"/>
            <p:cNvSpPr/>
            <p:nvPr/>
          </p:nvSpPr>
          <p:spPr>
            <a:xfrm>
              <a:off x="10626407" y="8961005"/>
              <a:ext cx="2239010" cy="1202055"/>
            </a:xfrm>
            <a:custGeom>
              <a:avLst/>
              <a:gdLst/>
              <a:ahLst/>
              <a:cxnLst/>
              <a:rect l="l" t="t" r="r" b="b"/>
              <a:pathLst>
                <a:path w="2239009" h="1202054">
                  <a:moveTo>
                    <a:pt x="2238552" y="0"/>
                  </a:moveTo>
                  <a:lnTo>
                    <a:pt x="1869732" y="0"/>
                  </a:lnTo>
                  <a:lnTo>
                    <a:pt x="1869732" y="628243"/>
                  </a:lnTo>
                  <a:lnTo>
                    <a:pt x="0" y="628243"/>
                  </a:lnTo>
                  <a:lnTo>
                    <a:pt x="1869744" y="1201978"/>
                  </a:lnTo>
                  <a:lnTo>
                    <a:pt x="2238552" y="0"/>
                  </a:lnTo>
                  <a:close/>
                </a:path>
              </a:pathLst>
            </a:custGeom>
            <a:solidFill>
              <a:srgbClr val="FEFEFE"/>
            </a:solidFill>
          </p:spPr>
          <p:txBody>
            <a:bodyPr wrap="square" lIns="0" tIns="0" rIns="0" bIns="0" rtlCol="0"/>
            <a:lstStyle/>
            <a:p>
              <a:endParaRPr/>
            </a:p>
          </p:txBody>
        </p:sp>
        <p:sp>
          <p:nvSpPr>
            <p:cNvPr id="21722" name="object 21722"/>
            <p:cNvSpPr/>
            <p:nvPr/>
          </p:nvSpPr>
          <p:spPr>
            <a:xfrm>
              <a:off x="12055058" y="8744224"/>
              <a:ext cx="0" cy="0"/>
            </a:xfrm>
            <a:custGeom>
              <a:avLst/>
              <a:gdLst/>
              <a:ahLst/>
              <a:cxnLst/>
              <a:rect l="l" t="t" r="r" b="b"/>
              <a:pathLst>
                <a:path>
                  <a:moveTo>
                    <a:pt x="0" y="6"/>
                  </a:moveTo>
                  <a:lnTo>
                    <a:pt x="0" y="0"/>
                  </a:lnTo>
                </a:path>
              </a:pathLst>
            </a:custGeom>
            <a:ln w="3175">
              <a:solidFill>
                <a:srgbClr val="FEFDFE"/>
              </a:solidFill>
            </a:ln>
          </p:spPr>
          <p:txBody>
            <a:bodyPr wrap="square" lIns="0" tIns="0" rIns="0" bIns="0" rtlCol="0"/>
            <a:lstStyle/>
            <a:p>
              <a:endParaRPr/>
            </a:p>
          </p:txBody>
        </p:sp>
        <p:pic>
          <p:nvPicPr>
            <p:cNvPr id="21723" name="object 21723"/>
            <p:cNvPicPr/>
            <p:nvPr/>
          </p:nvPicPr>
          <p:blipFill>
            <a:blip r:embed="rId98" cstate="print"/>
            <a:stretch>
              <a:fillRect/>
            </a:stretch>
          </p:blipFill>
          <p:spPr>
            <a:xfrm>
              <a:off x="12055055" y="7969656"/>
              <a:ext cx="417974" cy="774579"/>
            </a:xfrm>
            <a:prstGeom prst="rect">
              <a:avLst/>
            </a:prstGeom>
          </p:spPr>
        </p:pic>
        <p:sp>
          <p:nvSpPr>
            <p:cNvPr id="21724" name="object 21724"/>
            <p:cNvSpPr/>
            <p:nvPr/>
          </p:nvSpPr>
          <p:spPr>
            <a:xfrm>
              <a:off x="12473023" y="7969659"/>
              <a:ext cx="635" cy="0"/>
            </a:xfrm>
            <a:custGeom>
              <a:avLst/>
              <a:gdLst/>
              <a:ahLst/>
              <a:cxnLst/>
              <a:rect l="l" t="t" r="r" b="b"/>
              <a:pathLst>
                <a:path w="634">
                  <a:moveTo>
                    <a:pt x="0" y="0"/>
                  </a:moveTo>
                  <a:lnTo>
                    <a:pt x="7" y="0"/>
                  </a:lnTo>
                </a:path>
              </a:pathLst>
            </a:custGeom>
            <a:ln w="3175">
              <a:solidFill>
                <a:srgbClr val="FEFEFE"/>
              </a:solidFill>
            </a:ln>
          </p:spPr>
          <p:txBody>
            <a:bodyPr wrap="square" lIns="0" tIns="0" rIns="0" bIns="0" rtlCol="0"/>
            <a:lstStyle/>
            <a:p>
              <a:endParaRPr/>
            </a:p>
          </p:txBody>
        </p:sp>
        <p:pic>
          <p:nvPicPr>
            <p:cNvPr id="21725" name="object 21725"/>
            <p:cNvPicPr/>
            <p:nvPr/>
          </p:nvPicPr>
          <p:blipFill>
            <a:blip r:embed="rId99" cstate="print"/>
            <a:stretch>
              <a:fillRect/>
            </a:stretch>
          </p:blipFill>
          <p:spPr>
            <a:xfrm>
              <a:off x="12055055" y="8744229"/>
              <a:ext cx="1152618" cy="621968"/>
            </a:xfrm>
            <a:prstGeom prst="rect">
              <a:avLst/>
            </a:prstGeom>
          </p:spPr>
        </p:pic>
        <p:pic>
          <p:nvPicPr>
            <p:cNvPr id="21726" name="object 21726"/>
            <p:cNvPicPr/>
            <p:nvPr/>
          </p:nvPicPr>
          <p:blipFill>
            <a:blip r:embed="rId100" cstate="print"/>
            <a:stretch>
              <a:fillRect/>
            </a:stretch>
          </p:blipFill>
          <p:spPr>
            <a:xfrm>
              <a:off x="12055058" y="7969656"/>
              <a:ext cx="1570586" cy="1396536"/>
            </a:xfrm>
            <a:prstGeom prst="rect">
              <a:avLst/>
            </a:prstGeom>
          </p:spPr>
        </p:pic>
        <p:pic>
          <p:nvPicPr>
            <p:cNvPr id="21727" name="object 21727"/>
            <p:cNvPicPr/>
            <p:nvPr/>
          </p:nvPicPr>
          <p:blipFill>
            <a:blip r:embed="rId101" cstate="print"/>
            <a:stretch>
              <a:fillRect/>
            </a:stretch>
          </p:blipFill>
          <p:spPr>
            <a:xfrm>
              <a:off x="12473040" y="7969656"/>
              <a:ext cx="1152662" cy="621976"/>
            </a:xfrm>
            <a:prstGeom prst="rect">
              <a:avLst/>
            </a:prstGeom>
          </p:spPr>
        </p:pic>
        <p:sp>
          <p:nvSpPr>
            <p:cNvPr id="21728" name="object 21728"/>
            <p:cNvSpPr/>
            <p:nvPr/>
          </p:nvSpPr>
          <p:spPr>
            <a:xfrm>
              <a:off x="13207735" y="8591626"/>
              <a:ext cx="418465" cy="774700"/>
            </a:xfrm>
            <a:custGeom>
              <a:avLst/>
              <a:gdLst/>
              <a:ahLst/>
              <a:cxnLst/>
              <a:rect l="l" t="t" r="r" b="b"/>
              <a:pathLst>
                <a:path w="418465" h="774700">
                  <a:moveTo>
                    <a:pt x="417967" y="0"/>
                  </a:moveTo>
                  <a:lnTo>
                    <a:pt x="0" y="0"/>
                  </a:lnTo>
                  <a:lnTo>
                    <a:pt x="10" y="774571"/>
                  </a:lnTo>
                  <a:lnTo>
                    <a:pt x="417967" y="0"/>
                  </a:lnTo>
                  <a:close/>
                </a:path>
              </a:pathLst>
            </a:custGeom>
            <a:solidFill>
              <a:srgbClr val="FEFEFE"/>
            </a:solidFill>
          </p:spPr>
          <p:txBody>
            <a:bodyPr wrap="square" lIns="0" tIns="0" rIns="0" bIns="0" rtlCol="0"/>
            <a:lstStyle/>
            <a:p>
              <a:endParaRPr/>
            </a:p>
          </p:txBody>
        </p:sp>
        <p:sp>
          <p:nvSpPr>
            <p:cNvPr id="21729" name="object 21729"/>
            <p:cNvSpPr/>
            <p:nvPr/>
          </p:nvSpPr>
          <p:spPr>
            <a:xfrm>
              <a:off x="13625697" y="8591623"/>
              <a:ext cx="0" cy="635"/>
            </a:xfrm>
            <a:custGeom>
              <a:avLst/>
              <a:gdLst/>
              <a:ahLst/>
              <a:cxnLst/>
              <a:rect l="l" t="t" r="r" b="b"/>
              <a:pathLst>
                <a:path h="634">
                  <a:moveTo>
                    <a:pt x="0" y="12"/>
                  </a:moveTo>
                  <a:lnTo>
                    <a:pt x="0" y="0"/>
                  </a:lnTo>
                </a:path>
              </a:pathLst>
            </a:custGeom>
            <a:ln w="3175">
              <a:solidFill>
                <a:srgbClr val="FEFEFE"/>
              </a:solidFill>
            </a:ln>
          </p:spPr>
          <p:txBody>
            <a:bodyPr wrap="square" lIns="0" tIns="0" rIns="0" bIns="0" rtlCol="0"/>
            <a:lstStyle/>
            <a:p>
              <a:endParaRPr/>
            </a:p>
          </p:txBody>
        </p:sp>
        <p:sp>
          <p:nvSpPr>
            <p:cNvPr id="21730" name="object 21730"/>
            <p:cNvSpPr/>
            <p:nvPr/>
          </p:nvSpPr>
          <p:spPr>
            <a:xfrm>
              <a:off x="9362749" y="6857552"/>
              <a:ext cx="0" cy="635"/>
            </a:xfrm>
            <a:custGeom>
              <a:avLst/>
              <a:gdLst/>
              <a:ahLst/>
              <a:cxnLst/>
              <a:rect l="l" t="t" r="r" b="b"/>
              <a:pathLst>
                <a:path h="634">
                  <a:moveTo>
                    <a:pt x="0" y="11"/>
                  </a:moveTo>
                  <a:lnTo>
                    <a:pt x="0" y="0"/>
                  </a:lnTo>
                </a:path>
              </a:pathLst>
            </a:custGeom>
            <a:ln w="3175">
              <a:solidFill>
                <a:srgbClr val="FEFEFE"/>
              </a:solidFill>
            </a:ln>
          </p:spPr>
          <p:txBody>
            <a:bodyPr wrap="square" lIns="0" tIns="0" rIns="0" bIns="0" rtlCol="0"/>
            <a:lstStyle/>
            <a:p>
              <a:endParaRPr/>
            </a:p>
          </p:txBody>
        </p:sp>
        <p:pic>
          <p:nvPicPr>
            <p:cNvPr id="21731" name="object 21731"/>
            <p:cNvPicPr/>
            <p:nvPr/>
          </p:nvPicPr>
          <p:blipFill>
            <a:blip r:embed="rId102" cstate="print"/>
            <a:stretch>
              <a:fillRect/>
            </a:stretch>
          </p:blipFill>
          <p:spPr>
            <a:xfrm>
              <a:off x="9362744" y="6857558"/>
              <a:ext cx="533194" cy="914880"/>
            </a:xfrm>
            <a:prstGeom prst="rect">
              <a:avLst/>
            </a:prstGeom>
          </p:spPr>
        </p:pic>
        <p:sp>
          <p:nvSpPr>
            <p:cNvPr id="21732" name="object 21732"/>
            <p:cNvSpPr/>
            <p:nvPr/>
          </p:nvSpPr>
          <p:spPr>
            <a:xfrm>
              <a:off x="9895940" y="7772436"/>
              <a:ext cx="0" cy="0"/>
            </a:xfrm>
            <a:custGeom>
              <a:avLst/>
              <a:gdLst/>
              <a:ahLst/>
              <a:cxnLst/>
              <a:rect l="l" t="t" r="r" b="b"/>
              <a:pathLst>
                <a:path>
                  <a:moveTo>
                    <a:pt x="0" y="0"/>
                  </a:moveTo>
                  <a:lnTo>
                    <a:pt x="4" y="0"/>
                  </a:lnTo>
                </a:path>
              </a:pathLst>
            </a:custGeom>
            <a:ln w="3175">
              <a:solidFill>
                <a:srgbClr val="FEFEF2"/>
              </a:solidFill>
            </a:ln>
          </p:spPr>
          <p:txBody>
            <a:bodyPr wrap="square" lIns="0" tIns="0" rIns="0" bIns="0" rtlCol="0"/>
            <a:lstStyle/>
            <a:p>
              <a:endParaRPr/>
            </a:p>
          </p:txBody>
        </p:sp>
        <p:pic>
          <p:nvPicPr>
            <p:cNvPr id="21733" name="object 21733"/>
            <p:cNvPicPr/>
            <p:nvPr/>
          </p:nvPicPr>
          <p:blipFill>
            <a:blip r:embed="rId103" cstate="print"/>
            <a:stretch>
              <a:fillRect/>
            </a:stretch>
          </p:blipFill>
          <p:spPr>
            <a:xfrm>
              <a:off x="9362744" y="6171158"/>
              <a:ext cx="1177770" cy="686396"/>
            </a:xfrm>
            <a:prstGeom prst="rect">
              <a:avLst/>
            </a:prstGeom>
          </p:spPr>
        </p:pic>
        <p:pic>
          <p:nvPicPr>
            <p:cNvPr id="21734" name="object 21734"/>
            <p:cNvPicPr/>
            <p:nvPr/>
          </p:nvPicPr>
          <p:blipFill>
            <a:blip r:embed="rId104" cstate="print"/>
            <a:stretch>
              <a:fillRect/>
            </a:stretch>
          </p:blipFill>
          <p:spPr>
            <a:xfrm>
              <a:off x="9362753" y="6171161"/>
              <a:ext cx="1710947" cy="1601276"/>
            </a:xfrm>
            <a:prstGeom prst="rect">
              <a:avLst/>
            </a:prstGeom>
          </p:spPr>
        </p:pic>
        <p:pic>
          <p:nvPicPr>
            <p:cNvPr id="21735" name="object 21735"/>
            <p:cNvPicPr/>
            <p:nvPr/>
          </p:nvPicPr>
          <p:blipFill>
            <a:blip r:embed="rId105" cstate="print"/>
            <a:stretch>
              <a:fillRect/>
            </a:stretch>
          </p:blipFill>
          <p:spPr>
            <a:xfrm>
              <a:off x="9895937" y="7086031"/>
              <a:ext cx="1177763" cy="686407"/>
            </a:xfrm>
            <a:prstGeom prst="rect">
              <a:avLst/>
            </a:prstGeom>
          </p:spPr>
        </p:pic>
        <p:pic>
          <p:nvPicPr>
            <p:cNvPr id="21736" name="object 21736"/>
            <p:cNvPicPr/>
            <p:nvPr/>
          </p:nvPicPr>
          <p:blipFill>
            <a:blip r:embed="rId106" cstate="print"/>
            <a:stretch>
              <a:fillRect/>
            </a:stretch>
          </p:blipFill>
          <p:spPr>
            <a:xfrm>
              <a:off x="10540513" y="6171158"/>
              <a:ext cx="533187" cy="914869"/>
            </a:xfrm>
            <a:prstGeom prst="rect">
              <a:avLst/>
            </a:prstGeom>
          </p:spPr>
        </p:pic>
      </p:grpSp>
    </p:spTree>
  </p:cSld>
  <p:clrMapOvr>
    <a:masterClrMapping/>
  </p:clrMapOvr>
</p:sld>
</file>

<file path=ppt/theme/theme1.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1_Thème Offic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2_Thème Offic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4.xml><?xml version="1.0" encoding="utf-8"?>
<a:theme xmlns:a="http://schemas.openxmlformats.org/drawingml/2006/main" name="3_Thème Offic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5.xml><?xml version="1.0" encoding="utf-8"?>
<a:theme xmlns:a="http://schemas.openxmlformats.org/drawingml/2006/main" name="4_Thème Offic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6.xml><?xml version="1.0" encoding="utf-8"?>
<a:theme xmlns:a="http://schemas.openxmlformats.org/drawingml/2006/main" name="Secteur">
  <a:themeElements>
    <a:clrScheme name="Secteur">
      <a:dk1>
        <a:sysClr val="windowText" lastClr="000000"/>
      </a:dk1>
      <a:lt1>
        <a:sysClr val="window" lastClr="FFFFFF"/>
      </a:lt1>
      <a:dk2>
        <a:srgbClr val="AD2E03"/>
      </a:dk2>
      <a:lt2>
        <a:srgbClr val="D75626"/>
      </a:lt2>
      <a:accent1>
        <a:srgbClr val="760603"/>
      </a:accent1>
      <a:accent2>
        <a:srgbClr val="FA9C1F"/>
      </a:accent2>
      <a:accent3>
        <a:srgbClr val="D9BB55"/>
      </a:accent3>
      <a:accent4>
        <a:srgbClr val="829551"/>
      </a:accent4>
      <a:accent5>
        <a:srgbClr val="58A28B"/>
      </a:accent5>
      <a:accent6>
        <a:srgbClr val="426480"/>
      </a:accent6>
      <a:hlink>
        <a:srgbClr val="460402"/>
      </a:hlink>
      <a:folHlink>
        <a:srgbClr val="991111"/>
      </a:folHlink>
    </a:clrScheme>
    <a:fontScheme name="Secteur">
      <a:majorFont>
        <a:latin typeface="Century Gothic" panose="020B0502020202020204"/>
        <a:ea typeface=""/>
        <a:cs typeface=""/>
        <a:font script="Jpan" typeface="メイリオ"/>
        <a:font script="Hang" typeface="HY중고딕"/>
        <a:font script="Hans" typeface="幼圆"/>
        <a:font script="Hant" typeface="微軟正黑體"/>
        <a:font script="Arab" typeface="Tahoma"/>
        <a:font script="Hebr" typeface="Gisha"/>
        <a:font script="Thai" typeface="Dillen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ajorFont>
      <a:minorFont>
        <a:latin typeface="Century Gothic" panose="020B0502020202020204"/>
        <a:ea typeface=""/>
        <a:cs typeface=""/>
        <a:font script="Jpan" typeface="メイリオ"/>
        <a:font script="Hang" typeface="HY중고딕"/>
        <a:font script="Hans" typeface="幼圆"/>
        <a:font script="Hant" typeface="微軟正黑體"/>
        <a:font script="Arab" typeface="Tahoma"/>
        <a:font script="Hebr" typeface="Gisha"/>
        <a:font script="Thai" typeface="Dillen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inorFont>
    </a:fontScheme>
    <a:fmtScheme name="Secteur">
      <a:fillStyleLst>
        <a:solidFill>
          <a:schemeClr val="phClr"/>
        </a:solidFill>
        <a:gradFill rotWithShape="1">
          <a:gsLst>
            <a:gs pos="0">
              <a:schemeClr val="phClr">
                <a:tint val="62000"/>
                <a:hueMod val="94000"/>
                <a:satMod val="140000"/>
                <a:lumMod val="110000"/>
              </a:schemeClr>
            </a:gs>
            <a:gs pos="100000">
              <a:schemeClr val="phClr">
                <a:tint val="84000"/>
                <a:satMod val="160000"/>
              </a:schemeClr>
            </a:gs>
          </a:gsLst>
          <a:lin ang="5400000" scaled="0"/>
        </a:gradFill>
        <a:gradFill rotWithShape="1">
          <a:gsLst>
            <a:gs pos="0">
              <a:schemeClr val="phClr">
                <a:tint val="98000"/>
                <a:hueMod val="94000"/>
                <a:satMod val="130000"/>
                <a:lumMod val="128000"/>
              </a:schemeClr>
            </a:gs>
            <a:gs pos="100000">
              <a:schemeClr val="phClr">
                <a:shade val="94000"/>
                <a:lumMod val="88000"/>
              </a:schemeClr>
            </a:gs>
          </a:gsLst>
          <a:lin ang="5400000" scaled="0"/>
        </a:gradFill>
      </a:fillStyleLst>
      <a:lnStyleLst>
        <a:ln w="9525" cap="rnd" cmpd="sng" algn="ctr">
          <a:solidFill>
            <a:schemeClr val="phClr">
              <a:tint val="76000"/>
              <a:alpha val="60000"/>
              <a:hueMod val="94000"/>
            </a:schemeClr>
          </a:solidFill>
          <a:prstDash val="solid"/>
        </a:ln>
        <a:ln w="15875" cap="rnd" cmpd="sng" algn="ctr">
          <a:solidFill>
            <a:schemeClr val="phClr">
              <a:hueMod val="94000"/>
            </a:schemeClr>
          </a:solidFill>
          <a:prstDash val="solid"/>
        </a:ln>
        <a:ln w="28575" cap="rnd" cmpd="sng" algn="ctr">
          <a:solidFill>
            <a:schemeClr val="phClr"/>
          </a:solidFill>
          <a:prstDash val="solid"/>
        </a:ln>
      </a:lnStyleLst>
      <a:effectStyleLst>
        <a:effectStyle>
          <a:effectLst/>
        </a:effectStyle>
        <a:effectStyle>
          <a:effectLst>
            <a:innerShdw blurRad="25400" dist="12700" dir="13500000">
              <a:srgbClr val="000000">
                <a:alpha val="45000"/>
              </a:srgbClr>
            </a:innerShdw>
          </a:effectLst>
        </a:effectStyle>
        <a:effectStyle>
          <a:effectLst>
            <a:outerShdw blurRad="50800" dist="38100" dir="5400000" rotWithShape="0">
              <a:srgbClr val="000000">
                <a:alpha val="46000"/>
              </a:srgbClr>
            </a:outerShdw>
          </a:effectLst>
          <a:scene3d>
            <a:camera prst="orthographicFront">
              <a:rot lat="0" lon="0" rev="0"/>
            </a:camera>
            <a:lightRig rig="threePt" dir="t"/>
          </a:scene3d>
          <a:sp3d prstMaterial="plastic">
            <a:bevelT w="25400" h="25400"/>
          </a:sp3d>
        </a:effectStyle>
      </a:effectStyleLst>
      <a:bgFillStyleLst>
        <a:solidFill>
          <a:schemeClr val="phClr"/>
        </a:solidFill>
        <a:gradFill rotWithShape="1">
          <a:gsLst>
            <a:gs pos="10000">
              <a:schemeClr val="phClr">
                <a:tint val="97000"/>
                <a:hueMod val="142000"/>
                <a:satMod val="200000"/>
                <a:lumMod val="118000"/>
              </a:schemeClr>
            </a:gs>
            <a:gs pos="100000">
              <a:schemeClr val="phClr">
                <a:shade val="94000"/>
                <a:hueMod val="22000"/>
                <a:satMod val="220000"/>
                <a:lumMod val="62000"/>
              </a:schemeClr>
            </a:gs>
          </a:gsLst>
          <a:lin ang="6120000" scaled="1"/>
        </a:gradFill>
        <a:gradFill rotWithShape="1">
          <a:gsLst>
            <a:gs pos="0">
              <a:schemeClr val="phClr">
                <a:tint val="97000"/>
                <a:hueMod val="142000"/>
                <a:satMod val="200000"/>
                <a:lumMod val="118000"/>
              </a:schemeClr>
            </a:gs>
            <a:gs pos="100000">
              <a:schemeClr val="phClr">
                <a:shade val="92000"/>
                <a:hueMod val="22000"/>
                <a:satMod val="220000"/>
                <a:lumMod val="62000"/>
              </a:schemeClr>
            </a:gs>
          </a:gsLst>
          <a:path path="circle">
            <a:fillToRect b="100000"/>
          </a:path>
        </a:gradFill>
      </a:bgFillStyleLst>
    </a:fmtScheme>
  </a:themeElements>
  <a:objectDefaults/>
  <a:extraClrSchemeLst/>
  <a:extLst>
    <a:ext uri="{05A4C25C-085E-4340-85A3-A5531E510DB2}">
      <thm15:themeFamily xmlns:thm15="http://schemas.microsoft.com/office/thememl/2012/main" name="Slice" id="{0507925B-6AC9-4358-8E18-C330545D08F8}" vid="{2903AAAE-3EA5-424A-B142-CC51DC1F897D}"/>
    </a:ext>
  </a:extLst>
</a:theme>
</file>

<file path=ppt/theme/theme7.xml><?xml version="1.0" encoding="utf-8"?>
<a:theme xmlns:a="http://schemas.openxmlformats.org/drawingml/2006/main" name="21_BasicWhite">
  <a:themeElements>
    <a:clrScheme name="21_BasicWhite">
      <a:dk1>
        <a:srgbClr val="5E5E5E"/>
      </a:dk1>
      <a:lt1>
        <a:srgbClr val="FFFFFF"/>
      </a:lt1>
      <a:dk2>
        <a:srgbClr val="5E5E5E"/>
      </a:dk2>
      <a:lt2>
        <a:srgbClr val="D5D5D5"/>
      </a:lt2>
      <a:accent1>
        <a:srgbClr val="00A2FF"/>
      </a:accent1>
      <a:accent2>
        <a:srgbClr val="16E7CF"/>
      </a:accent2>
      <a:accent3>
        <a:srgbClr val="61D836"/>
      </a:accent3>
      <a:accent4>
        <a:srgbClr val="FFD932"/>
      </a:accent4>
      <a:accent5>
        <a:srgbClr val="FF644E"/>
      </a:accent5>
      <a:accent6>
        <a:srgbClr val="FF42A1"/>
      </a:accent6>
      <a:hlink>
        <a:srgbClr val="0000FF"/>
      </a:hlink>
      <a:folHlink>
        <a:srgbClr val="FF00FF"/>
      </a:folHlink>
    </a:clrScheme>
    <a:fontScheme name="21_BasicWhite">
      <a:majorFont>
        <a:latin typeface="Helvetica Neue"/>
        <a:ea typeface="Helvetica Neue"/>
        <a:cs typeface="Helvetica Neue"/>
      </a:majorFont>
      <a:minorFont>
        <a:latin typeface="Helvetica Neue"/>
        <a:ea typeface="Helvetica Neue"/>
        <a:cs typeface="Helvetica Neue"/>
      </a:minorFont>
    </a:fontScheme>
    <a:fmtScheme name="21_BasicWhit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29999"/>
              </a:schemeClr>
            </a:gs>
            <a:gs pos="100000">
              <a:schemeClr val="phClr">
                <a:tint val="50000"/>
                <a:shade val="100000"/>
                <a:satMod val="350000"/>
              </a:schemeClr>
            </a:gs>
          </a:gsLst>
          <a:lin ang="16200000" scaled="0"/>
        </a:gradFill>
      </a:fillStyleLst>
      <a:lnStyleLst>
        <a:ln w="9525" cap="flat" cmpd="sng" algn="ctr">
          <a:solidFill>
            <a:schemeClr val="phClr">
              <a:shade val="95000"/>
              <a:satMod val="104999"/>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effectStyle>
        <a:effectStyle>
          <a:effectLst/>
        </a:effectStyle>
        <a:effectStyle>
          <a:effectLst/>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rgbClr val="000000"/>
        </a:solidFill>
        <a:ln w="12700" cap="flat">
          <a:noFill/>
          <a:miter lim="400000"/>
        </a:ln>
        <a:effectLst/>
        <a:sp3d/>
      </a:spPr>
      <a:bodyPr rot="0" spcFirstLastPara="1" vertOverflow="overflow" horzOverflow="overflow" vert="horz" wrap="square" lIns="50800" tIns="50800" rIns="50800" bIns="50800" numCol="1" spcCol="38100" rtlCol="0" anchor="ctr">
        <a:spAutoFit/>
      </a:bodyPr>
      <a:lstStyle>
        <a:defPPr marL="0" marR="0" indent="0" algn="ctr" defTabSz="825500" rtl="0" fontAlgn="auto" latinLnBrk="0" hangingPunct="0">
          <a:lnSpc>
            <a:spcPct val="100000"/>
          </a:lnSpc>
          <a:spcBef>
            <a:spcPts val="0"/>
          </a:spcBef>
          <a:spcAft>
            <a:spcPts val="0"/>
          </a:spcAft>
          <a:buClrTx/>
          <a:buSzTx/>
          <a:buFontTx/>
          <a:buNone/>
          <a:tabLst/>
          <a:defRPr kumimoji="0" sz="3200" b="0" i="0" u="none" strike="noStrike" cap="none" spc="0" normalizeH="0" baseline="0">
            <a:ln>
              <a:noFill/>
            </a:ln>
            <a:solidFill>
              <a:srgbClr val="FFFFFF"/>
            </a:solidFill>
            <a:effectLst/>
            <a:uFillTx/>
            <a:latin typeface="Helvetica Neue Medium"/>
            <a:ea typeface="Helvetica Neue Medium"/>
            <a:cs typeface="Helvetica Neue Medium"/>
            <a:sym typeface="Helvetica Neue Medium"/>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spDef>
    <a:lnDef>
      <a:spPr>
        <a:noFill/>
        <a:ln w="25400" cap="flat">
          <a:solidFill>
            <a:srgbClr val="000000"/>
          </a:solidFill>
          <a:prstDash val="solid"/>
          <a:miter lim="400000"/>
        </a:ln>
        <a:effectLst/>
        <a:sp3d/>
      </a:spPr>
      <a:bodyPr rot="0" spcFirstLastPara="1" vertOverflow="overflow" horzOverflow="overflow" vert="horz" wrap="square" lIns="91439" tIns="45719" rIns="91439" bIns="45719" numCol="1" spcCol="38100" rtlCol="0" anchor="t">
        <a:noAutofit/>
      </a:bodyPr>
      <a:lstStyle>
        <a:def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lnDef>
    <a:txDef>
      <a:spPr>
        <a:noFill/>
        <a:ln w="12700" cap="flat">
          <a:noFill/>
          <a:miter lim="400000"/>
        </a:ln>
        <a:effectLst/>
        <a:sp3d/>
      </a:spPr>
      <a:bodyPr rot="0" spcFirstLastPara="1" vertOverflow="overflow" horzOverflow="overflow" vert="horz" wrap="square" lIns="50800" tIns="50800" rIns="50800" bIns="50800" numCol="1" spcCol="38100" rtlCol="0" anchor="ctr">
        <a:spAutoFit/>
      </a:bodyPr>
      <a:lstStyle>
        <a:defPPr marL="0" marR="0" indent="0" algn="ctr" defTabSz="2438338" rtl="0" fontAlgn="auto" latinLnBrk="0" hangingPunct="0">
          <a:lnSpc>
            <a:spcPct val="100000"/>
          </a:lnSpc>
          <a:spcBef>
            <a:spcPts val="0"/>
          </a:spcBef>
          <a:spcAft>
            <a:spcPts val="0"/>
          </a:spcAft>
          <a:buClrTx/>
          <a:buSzTx/>
          <a:buFontTx/>
          <a:buNone/>
          <a:tabLst/>
          <a:defRPr kumimoji="0" sz="2400" b="0" i="0" u="none" strike="noStrike" cap="none" spc="0" normalizeH="0" baseline="0">
            <a:ln>
              <a:noFill/>
            </a:ln>
            <a:solidFill>
              <a:srgbClr val="5E5E5E"/>
            </a:solidFill>
            <a:effectLst/>
            <a:uFillTx/>
            <a:latin typeface="+mn-lt"/>
            <a:ea typeface="+mn-ea"/>
            <a:cs typeface="+mn-cs"/>
            <a:sym typeface="Helvetica Neue"/>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txDef>
  </a:objectDefaults>
  <a:extraClrSchemeLst/>
</a:theme>
</file>

<file path=ppt/theme/theme8.xml><?xml version="1.0" encoding="utf-8"?>
<a:theme xmlns:a="http://schemas.openxmlformats.org/drawingml/2006/main" name="Thème Offic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emplate/>
  <TotalTime>1024</TotalTime>
  <Words>2745</Words>
  <Application>Microsoft Office PowerPoint</Application>
  <PresentationFormat>Personnalisé</PresentationFormat>
  <Paragraphs>423</Paragraphs>
  <Slides>53</Slides>
  <Notes>0</Notes>
  <HiddenSlides>0</HiddenSlides>
  <MMClips>0</MMClips>
  <ScaleCrop>false</ScaleCrop>
  <HeadingPairs>
    <vt:vector size="6" baseType="variant">
      <vt:variant>
        <vt:lpstr>Polices utilisées</vt:lpstr>
      </vt:variant>
      <vt:variant>
        <vt:i4>23</vt:i4>
      </vt:variant>
      <vt:variant>
        <vt:lpstr>Thème</vt:lpstr>
      </vt:variant>
      <vt:variant>
        <vt:i4>7</vt:i4>
      </vt:variant>
      <vt:variant>
        <vt:lpstr>Titres des diapositives</vt:lpstr>
      </vt:variant>
      <vt:variant>
        <vt:i4>53</vt:i4>
      </vt:variant>
    </vt:vector>
  </HeadingPairs>
  <TitlesOfParts>
    <vt:vector size="83" baseType="lpstr">
      <vt:lpstr>Arial Unicode MS</vt:lpstr>
      <vt:lpstr>Arial</vt:lpstr>
      <vt:lpstr>Arial Rounded MT Bold</vt:lpstr>
      <vt:lpstr>Bahnschrift</vt:lpstr>
      <vt:lpstr>Bauhaus 93</vt:lpstr>
      <vt:lpstr>Cabin Sketch</vt:lpstr>
      <vt:lpstr>Calibri</vt:lpstr>
      <vt:lpstr>Calibri Light</vt:lpstr>
      <vt:lpstr>Candara Light</vt:lpstr>
      <vt:lpstr>Century Gothic</vt:lpstr>
      <vt:lpstr>Corbel</vt:lpstr>
      <vt:lpstr>Franklin Gothic Book</vt:lpstr>
      <vt:lpstr>Gill Sans Light</vt:lpstr>
      <vt:lpstr>Helvetica Neue</vt:lpstr>
      <vt:lpstr>Helvetica Neue Medium</vt:lpstr>
      <vt:lpstr>Liberation Sans Narrow</vt:lpstr>
      <vt:lpstr>Segoe UI Symbol</vt:lpstr>
      <vt:lpstr>Tahoma</vt:lpstr>
      <vt:lpstr>Trebuchet MS</vt:lpstr>
      <vt:lpstr>Tw Cen MT</vt:lpstr>
      <vt:lpstr>Verdana</vt:lpstr>
      <vt:lpstr>Wingdings</vt:lpstr>
      <vt:lpstr>Wingdings 3</vt:lpstr>
      <vt:lpstr>Office Theme</vt:lpstr>
      <vt:lpstr>1_Thème Office</vt:lpstr>
      <vt:lpstr>2_Thème Office</vt:lpstr>
      <vt:lpstr>3_Thème Office</vt:lpstr>
      <vt:lpstr>4_Thème Office</vt:lpstr>
      <vt:lpstr>Secteur</vt:lpstr>
      <vt:lpstr>21_BasicWhite</vt:lpstr>
      <vt:lpstr>Gamme Pâtes courtes</vt:lpstr>
      <vt:lpstr>Contexte</vt:lpstr>
      <vt:lpstr>Les attentes</vt:lpstr>
      <vt:lpstr>Le public cible</vt:lpstr>
      <vt:lpstr>Le positionnement</vt:lpstr>
      <vt:lpstr>Le positionnement</vt:lpstr>
      <vt:lpstr>Stratégies Créatives</vt:lpstr>
      <vt:lpstr>WHO?</vt:lpstr>
      <vt:lpstr>HOW?</vt:lpstr>
      <vt:lpstr>WHEN</vt:lpstr>
      <vt:lpstr>WHY?</vt:lpstr>
      <vt:lpstr>Créas</vt:lpstr>
      <vt:lpstr>Message</vt:lpstr>
      <vt:lpstr>Créa</vt:lpstr>
      <vt:lpstr>Go to          Market</vt:lpstr>
      <vt:lpstr>Objectifs</vt:lpstr>
      <vt:lpstr>Occasions</vt:lpstr>
      <vt:lpstr>Touch points</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Merci.</vt:lpstr>
    </vt:vector>
  </TitlesOfParts>
  <LinksUpToDate>false</LinksUpToDate>
  <SharedDoc>false</SharedDoc>
  <HyperlinksChanged>false</HyperlinksChanged>
  <AppVersion>15.0000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Gamme Pâtes courtes</dc:title>
  <dc:creator>hp</dc:creator>
  <cp:lastModifiedBy>Compte Microsoft</cp:lastModifiedBy>
  <cp:revision>85</cp:revision>
  <dcterms:created xsi:type="dcterms:W3CDTF">2024-06-05T08:45:53Z</dcterms:created>
  <dcterms:modified xsi:type="dcterms:W3CDTF">2024-08-13T12:09:54Z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reated">
    <vt:filetime>2024-06-04T00:00:00Z</vt:filetime>
  </property>
  <property fmtid="{D5CDD505-2E9C-101B-9397-08002B2CF9AE}" pid="3" name="LastSaved">
    <vt:filetime>2024-06-05T00:00:00Z</vt:filetime>
  </property>
  <property fmtid="{D5CDD505-2E9C-101B-9397-08002B2CF9AE}" pid="4" name="Producer">
    <vt:lpwstr>3-Heights(TM) PDF Security Shell 4.8.25.2 (http://www.pdf-tools.com)</vt:lpwstr>
  </property>
</Properties>
</file>